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 id="2147483677" r:id="rId2"/>
  </p:sldMasterIdLst>
  <p:notesMasterIdLst>
    <p:notesMasterId r:id="rId55"/>
  </p:notesMasterIdLst>
  <p:sldIdLst>
    <p:sldId id="256" r:id="rId3"/>
    <p:sldId id="259" r:id="rId4"/>
    <p:sldId id="30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Lst>
  <p:sldSz cx="9144000" cy="5143500" type="screen16x9"/>
  <p:notesSz cx="6858000" cy="9144000"/>
  <p:embeddedFontLst>
    <p:embeddedFont>
      <p:font typeface="Amatic SC" panose="00000500000000000000" pitchFamily="2" charset="-79"/>
      <p:regular r:id="rId56"/>
      <p:bold r:id="rId57"/>
    </p:embeddedFont>
    <p:embeddedFont>
      <p:font typeface="Bebas Neue" panose="020B0606020202050201" pitchFamily="34" charset="0"/>
      <p:regular r:id="rId58"/>
    </p:embeddedFont>
    <p:embeddedFont>
      <p:font typeface="Garamond" panose="02020404030301010803" pitchFamily="18" charset="0"/>
      <p:regular r:id="rId59"/>
      <p:bold r:id="rId60"/>
      <p:italic r:id="rId61"/>
    </p:embeddedFont>
    <p:embeddedFont>
      <p:font typeface="IM Fell DW Pica" panose="020B0604020202020204" charset="0"/>
      <p:regular r:id="rId62"/>
      <p:italic r:id="rId63"/>
    </p:embeddedFont>
    <p:embeddedFont>
      <p:font typeface="Libre Franklin" pitchFamily="2" charset="0"/>
      <p:regular r:id="rId64"/>
      <p:bold r:id="rId65"/>
      <p:italic r:id="rId66"/>
      <p:boldItalic r:id="rId67"/>
    </p:embeddedFont>
    <p:embeddedFont>
      <p:font typeface="Proxima Nova" panose="020B0604020202020204" charset="0"/>
      <p:regular r:id="rId68"/>
      <p:bold r:id="rId69"/>
      <p:italic r:id="rId70"/>
      <p:boldItalic r:id="rId71"/>
    </p:embeddedFont>
    <p:embeddedFont>
      <p:font typeface="Roboto Medium" panose="02000000000000000000" pitchFamily="2"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FD02A2D-9CBC-4F88-85FA-464CF2D3ED75}">
  <a:tblStyle styleId="{CFD02A2D-9CBC-4F88-85FA-464CF2D3ED7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16"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63" Type="http://schemas.openxmlformats.org/officeDocument/2006/relationships/font" Target="fonts/font8.fntdata"/><Relationship Id="rId68" Type="http://schemas.openxmlformats.org/officeDocument/2006/relationships/font" Target="fonts/font13.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6.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s>
</file>

<file path=ppt/diagrams/_rels/data1.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image" Target="../media/image30.jpg"/><Relationship Id="rId1" Type="http://schemas.openxmlformats.org/officeDocument/2006/relationships/image" Target="../media/image29.jpg"/><Relationship Id="rId4" Type="http://schemas.openxmlformats.org/officeDocument/2006/relationships/image" Target="../media/image32.jpg"/></Relationships>
</file>

<file path=ppt/diagrams/_rels/drawing1.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image" Target="../media/image30.jpg"/><Relationship Id="rId1" Type="http://schemas.openxmlformats.org/officeDocument/2006/relationships/image" Target="../media/image29.jpg"/><Relationship Id="rId4" Type="http://schemas.openxmlformats.org/officeDocument/2006/relationships/image" Target="../media/image32.jp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593F211-945F-4891-839E-5918A0EA5602}"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s-MX"/>
        </a:p>
      </dgm:t>
    </dgm:pt>
    <dgm:pt modelId="{C2B66EE3-1C07-43B8-93F1-717997CF2ED6}">
      <dgm:prSet phldrT="[Texto]"/>
      <dgm:spPr/>
      <dgm:t>
        <a:bodyPr/>
        <a:lstStyle/>
        <a:p>
          <a:r>
            <a:rPr lang="es-MX" dirty="0"/>
            <a:t>primavera</a:t>
          </a:r>
        </a:p>
      </dgm:t>
    </dgm:pt>
    <dgm:pt modelId="{3A4BA2FB-020E-4044-B01F-E4381DABE2EB}" type="parTrans" cxnId="{A52F5125-224E-4324-955B-E275A42BE340}">
      <dgm:prSet/>
      <dgm:spPr/>
      <dgm:t>
        <a:bodyPr/>
        <a:lstStyle/>
        <a:p>
          <a:endParaRPr lang="es-MX"/>
        </a:p>
      </dgm:t>
    </dgm:pt>
    <dgm:pt modelId="{1ECF0F03-4360-4CA1-80B7-EE097620207B}" type="sibTrans" cxnId="{A52F5125-224E-4324-955B-E275A42BE340}">
      <dgm:prSet/>
      <dgm:spPr/>
      <dgm:t>
        <a:bodyPr/>
        <a:lstStyle/>
        <a:p>
          <a:endParaRPr lang="es-MX"/>
        </a:p>
      </dgm:t>
    </dgm:pt>
    <dgm:pt modelId="{3D2A0729-81D3-4D64-96FF-1F29E53D20CA}">
      <dgm:prSet phldrT="[Texto]"/>
      <dgm:spPr/>
      <dgm:t>
        <a:bodyPr/>
        <a:lstStyle/>
        <a:p>
          <a:r>
            <a:rPr lang="es-MX" dirty="0"/>
            <a:t>verano</a:t>
          </a:r>
        </a:p>
      </dgm:t>
    </dgm:pt>
    <dgm:pt modelId="{877E9109-786F-4E6F-B062-8D0922DF18DC}" type="parTrans" cxnId="{534C3CCF-879F-44CE-8967-12708D10BCDF}">
      <dgm:prSet/>
      <dgm:spPr/>
      <dgm:t>
        <a:bodyPr/>
        <a:lstStyle/>
        <a:p>
          <a:endParaRPr lang="es-MX"/>
        </a:p>
      </dgm:t>
    </dgm:pt>
    <dgm:pt modelId="{3972F32D-889A-4F23-A036-234E90AB6EC0}" type="sibTrans" cxnId="{534C3CCF-879F-44CE-8967-12708D10BCDF}">
      <dgm:prSet/>
      <dgm:spPr/>
      <dgm:t>
        <a:bodyPr/>
        <a:lstStyle/>
        <a:p>
          <a:endParaRPr lang="es-MX"/>
        </a:p>
      </dgm:t>
    </dgm:pt>
    <dgm:pt modelId="{F760B199-7949-45A4-AE87-A96EDAE328E1}">
      <dgm:prSet phldrT="[Texto]"/>
      <dgm:spPr/>
      <dgm:t>
        <a:bodyPr/>
        <a:lstStyle/>
        <a:p>
          <a:r>
            <a:rPr lang="es-MX" dirty="0"/>
            <a:t>otoño</a:t>
          </a:r>
        </a:p>
      </dgm:t>
    </dgm:pt>
    <dgm:pt modelId="{80CC2A37-ACD7-4169-9279-C7FC0F49A652}" type="parTrans" cxnId="{89156164-4480-474B-AA11-800D50F813D2}">
      <dgm:prSet/>
      <dgm:spPr/>
      <dgm:t>
        <a:bodyPr/>
        <a:lstStyle/>
        <a:p>
          <a:endParaRPr lang="es-MX"/>
        </a:p>
      </dgm:t>
    </dgm:pt>
    <dgm:pt modelId="{AD1B6DCD-977F-4C3A-B8E1-E7E3BB4EEC9D}" type="sibTrans" cxnId="{89156164-4480-474B-AA11-800D50F813D2}">
      <dgm:prSet/>
      <dgm:spPr/>
      <dgm:t>
        <a:bodyPr/>
        <a:lstStyle/>
        <a:p>
          <a:endParaRPr lang="es-MX"/>
        </a:p>
      </dgm:t>
    </dgm:pt>
    <dgm:pt modelId="{6F5CE3E0-3916-4A75-A934-7B4CFBF53A32}">
      <dgm:prSet phldrT="[Texto]"/>
      <dgm:spPr/>
      <dgm:t>
        <a:bodyPr/>
        <a:lstStyle/>
        <a:p>
          <a:r>
            <a:rPr lang="es-MX" dirty="0"/>
            <a:t>invierno</a:t>
          </a:r>
        </a:p>
      </dgm:t>
    </dgm:pt>
    <dgm:pt modelId="{6A2311AC-CFE6-443C-B739-CCB76C81A4AF}" type="parTrans" cxnId="{B11310A6-4EF5-47AB-9DCF-B0E111548019}">
      <dgm:prSet/>
      <dgm:spPr/>
      <dgm:t>
        <a:bodyPr/>
        <a:lstStyle/>
        <a:p>
          <a:endParaRPr lang="es-MX"/>
        </a:p>
      </dgm:t>
    </dgm:pt>
    <dgm:pt modelId="{B5967D5C-28E6-4DF6-8F7D-D8466B474730}" type="sibTrans" cxnId="{B11310A6-4EF5-47AB-9DCF-B0E111548019}">
      <dgm:prSet/>
      <dgm:spPr/>
      <dgm:t>
        <a:bodyPr/>
        <a:lstStyle/>
        <a:p>
          <a:endParaRPr lang="es-MX"/>
        </a:p>
      </dgm:t>
    </dgm:pt>
    <dgm:pt modelId="{03D80749-C6A7-4700-B319-2D4AFAFE683F}" type="pres">
      <dgm:prSet presAssocID="{8593F211-945F-4891-839E-5918A0EA5602}" presName="Name0" presStyleCnt="0">
        <dgm:presLayoutVars>
          <dgm:dir/>
          <dgm:resizeHandles val="exact"/>
        </dgm:presLayoutVars>
      </dgm:prSet>
      <dgm:spPr/>
    </dgm:pt>
    <dgm:pt modelId="{D716E75B-AB1B-47DB-BFC1-6A6846374866}" type="pres">
      <dgm:prSet presAssocID="{C2B66EE3-1C07-43B8-93F1-717997CF2ED6}" presName="compNode" presStyleCnt="0"/>
      <dgm:spPr/>
    </dgm:pt>
    <dgm:pt modelId="{574034C0-5A5C-46A2-AB6A-0C546D18A257}" type="pres">
      <dgm:prSet presAssocID="{C2B66EE3-1C07-43B8-93F1-717997CF2ED6}" presName="pict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2000" r="-2000"/>
          </a:stretch>
        </a:blipFill>
      </dgm:spPr>
    </dgm:pt>
    <dgm:pt modelId="{AEB8DC65-966D-4B37-B58D-BBC70DAB573B}" type="pres">
      <dgm:prSet presAssocID="{C2B66EE3-1C07-43B8-93F1-717997CF2ED6}" presName="textRect" presStyleLbl="revTx" presStyleIdx="0" presStyleCnt="4">
        <dgm:presLayoutVars>
          <dgm:bulletEnabled val="1"/>
        </dgm:presLayoutVars>
      </dgm:prSet>
      <dgm:spPr/>
    </dgm:pt>
    <dgm:pt modelId="{D64DFB7C-2BF5-4940-B9C5-49AC34A1A7C6}" type="pres">
      <dgm:prSet presAssocID="{1ECF0F03-4360-4CA1-80B7-EE097620207B}" presName="sibTrans" presStyleLbl="sibTrans2D1" presStyleIdx="0" presStyleCnt="0"/>
      <dgm:spPr/>
    </dgm:pt>
    <dgm:pt modelId="{E8405D19-414B-4A16-85E6-DA7DDE87DE47}" type="pres">
      <dgm:prSet presAssocID="{3D2A0729-81D3-4D64-96FF-1F29E53D20CA}" presName="compNode" presStyleCnt="0"/>
      <dgm:spPr/>
    </dgm:pt>
    <dgm:pt modelId="{416DEB88-154B-4CF0-9ADA-D9306E7EC1C5}" type="pres">
      <dgm:prSet presAssocID="{3D2A0729-81D3-4D64-96FF-1F29E53D20CA}" presName="pictRect" presStyleLbl="node1" presStyleIdx="1" presStyleCnt="4"/>
      <dgm:spPr>
        <a:blipFill>
          <a:blip xmlns:r="http://schemas.openxmlformats.org/officeDocument/2006/relationships" r:embed="rId2">
            <a:extLst>
              <a:ext uri="{28A0092B-C50C-407E-A947-70E740481C1C}">
                <a14:useLocalDpi xmlns:a14="http://schemas.microsoft.com/office/drawing/2010/main" val="0"/>
              </a:ext>
            </a:extLst>
          </a:blip>
          <a:srcRect/>
          <a:stretch>
            <a:fillRect l="-19000" r="-19000"/>
          </a:stretch>
        </a:blipFill>
      </dgm:spPr>
    </dgm:pt>
    <dgm:pt modelId="{32E3D9F5-4B20-4A93-8B06-F6660554C1C6}" type="pres">
      <dgm:prSet presAssocID="{3D2A0729-81D3-4D64-96FF-1F29E53D20CA}" presName="textRect" presStyleLbl="revTx" presStyleIdx="1" presStyleCnt="4">
        <dgm:presLayoutVars>
          <dgm:bulletEnabled val="1"/>
        </dgm:presLayoutVars>
      </dgm:prSet>
      <dgm:spPr/>
    </dgm:pt>
    <dgm:pt modelId="{D8F8D99A-22B9-4C99-AA2E-A861250FF2B7}" type="pres">
      <dgm:prSet presAssocID="{3972F32D-889A-4F23-A036-234E90AB6EC0}" presName="sibTrans" presStyleLbl="sibTrans2D1" presStyleIdx="0" presStyleCnt="0"/>
      <dgm:spPr/>
    </dgm:pt>
    <dgm:pt modelId="{2112A71C-DE01-4890-AB11-B9675B6A6A56}" type="pres">
      <dgm:prSet presAssocID="{F760B199-7949-45A4-AE87-A96EDAE328E1}" presName="compNode" presStyleCnt="0"/>
      <dgm:spPr/>
    </dgm:pt>
    <dgm:pt modelId="{E1453EF3-E85C-487B-B502-58D47C6BD1F3}" type="pres">
      <dgm:prSet presAssocID="{F760B199-7949-45A4-AE87-A96EDAE328E1}" presName="pictRect" presStyleLbl="node1" presStyleIdx="2" presStyleCnt="4"/>
      <dgm:spPr>
        <a:blipFill>
          <a:blip xmlns:r="http://schemas.openxmlformats.org/officeDocument/2006/relationships" r:embed="rId3">
            <a:extLst>
              <a:ext uri="{28A0092B-C50C-407E-A947-70E740481C1C}">
                <a14:useLocalDpi xmlns:a14="http://schemas.microsoft.com/office/drawing/2010/main" val="0"/>
              </a:ext>
            </a:extLst>
          </a:blip>
          <a:srcRect/>
          <a:stretch>
            <a:fillRect l="-11000" r="-11000"/>
          </a:stretch>
        </a:blipFill>
      </dgm:spPr>
    </dgm:pt>
    <dgm:pt modelId="{A0871BF8-E674-4EA2-8C90-5D4DDBCAF421}" type="pres">
      <dgm:prSet presAssocID="{F760B199-7949-45A4-AE87-A96EDAE328E1}" presName="textRect" presStyleLbl="revTx" presStyleIdx="2" presStyleCnt="4">
        <dgm:presLayoutVars>
          <dgm:bulletEnabled val="1"/>
        </dgm:presLayoutVars>
      </dgm:prSet>
      <dgm:spPr/>
    </dgm:pt>
    <dgm:pt modelId="{60D2A4B8-BB94-4970-A8D4-EB3948DE463E}" type="pres">
      <dgm:prSet presAssocID="{AD1B6DCD-977F-4C3A-B8E1-E7E3BB4EEC9D}" presName="sibTrans" presStyleLbl="sibTrans2D1" presStyleIdx="0" presStyleCnt="0"/>
      <dgm:spPr/>
    </dgm:pt>
    <dgm:pt modelId="{B9184FB3-7ED4-4CD7-A928-6FF6D01A9829}" type="pres">
      <dgm:prSet presAssocID="{6F5CE3E0-3916-4A75-A934-7B4CFBF53A32}" presName="compNode" presStyleCnt="0"/>
      <dgm:spPr/>
    </dgm:pt>
    <dgm:pt modelId="{DA55AC42-24D8-446B-AAE8-3F6A94BE1F2B}" type="pres">
      <dgm:prSet presAssocID="{6F5CE3E0-3916-4A75-A934-7B4CFBF53A32}" presName="pictRect" presStyleLbl="node1" presStyleIdx="3" presStyleCnt="4"/>
      <dgm:spPr>
        <a:blipFill>
          <a:blip xmlns:r="http://schemas.openxmlformats.org/officeDocument/2006/relationships" r:embed="rId4">
            <a:extLst>
              <a:ext uri="{28A0092B-C50C-407E-A947-70E740481C1C}">
                <a14:useLocalDpi xmlns:a14="http://schemas.microsoft.com/office/drawing/2010/main" val="0"/>
              </a:ext>
            </a:extLst>
          </a:blip>
          <a:srcRect/>
          <a:stretch>
            <a:fillRect l="-19000" r="-19000"/>
          </a:stretch>
        </a:blipFill>
      </dgm:spPr>
    </dgm:pt>
    <dgm:pt modelId="{672005F6-C311-47F9-99FE-D505E8D34354}" type="pres">
      <dgm:prSet presAssocID="{6F5CE3E0-3916-4A75-A934-7B4CFBF53A32}" presName="textRect" presStyleLbl="revTx" presStyleIdx="3" presStyleCnt="4">
        <dgm:presLayoutVars>
          <dgm:bulletEnabled val="1"/>
        </dgm:presLayoutVars>
      </dgm:prSet>
      <dgm:spPr/>
    </dgm:pt>
  </dgm:ptLst>
  <dgm:cxnLst>
    <dgm:cxn modelId="{6D77EA03-4889-4E5F-9067-E7673D7916AD}" type="presOf" srcId="{3D2A0729-81D3-4D64-96FF-1F29E53D20CA}" destId="{32E3D9F5-4B20-4A93-8B06-F6660554C1C6}" srcOrd="0" destOrd="0" presId="urn:microsoft.com/office/officeart/2005/8/layout/pList1"/>
    <dgm:cxn modelId="{084DC113-3636-495B-BA81-E11FBB89C9F9}" type="presOf" srcId="{F760B199-7949-45A4-AE87-A96EDAE328E1}" destId="{A0871BF8-E674-4EA2-8C90-5D4DDBCAF421}" srcOrd="0" destOrd="0" presId="urn:microsoft.com/office/officeart/2005/8/layout/pList1"/>
    <dgm:cxn modelId="{A52F5125-224E-4324-955B-E275A42BE340}" srcId="{8593F211-945F-4891-839E-5918A0EA5602}" destId="{C2B66EE3-1C07-43B8-93F1-717997CF2ED6}" srcOrd="0" destOrd="0" parTransId="{3A4BA2FB-020E-4044-B01F-E4381DABE2EB}" sibTransId="{1ECF0F03-4360-4CA1-80B7-EE097620207B}"/>
    <dgm:cxn modelId="{89156164-4480-474B-AA11-800D50F813D2}" srcId="{8593F211-945F-4891-839E-5918A0EA5602}" destId="{F760B199-7949-45A4-AE87-A96EDAE328E1}" srcOrd="2" destOrd="0" parTransId="{80CC2A37-ACD7-4169-9279-C7FC0F49A652}" sibTransId="{AD1B6DCD-977F-4C3A-B8E1-E7E3BB4EEC9D}"/>
    <dgm:cxn modelId="{D6515D72-C8FE-4FF9-B3AF-83914A360FAC}" type="presOf" srcId="{8593F211-945F-4891-839E-5918A0EA5602}" destId="{03D80749-C6A7-4700-B319-2D4AFAFE683F}" srcOrd="0" destOrd="0" presId="urn:microsoft.com/office/officeart/2005/8/layout/pList1"/>
    <dgm:cxn modelId="{0816BA57-DDF8-4501-BF91-1C9B26172BE8}" type="presOf" srcId="{6F5CE3E0-3916-4A75-A934-7B4CFBF53A32}" destId="{672005F6-C311-47F9-99FE-D505E8D34354}" srcOrd="0" destOrd="0" presId="urn:microsoft.com/office/officeart/2005/8/layout/pList1"/>
    <dgm:cxn modelId="{1C923985-51A1-4C5A-8955-F7AF6041FFB3}" type="presOf" srcId="{AD1B6DCD-977F-4C3A-B8E1-E7E3BB4EEC9D}" destId="{60D2A4B8-BB94-4970-A8D4-EB3948DE463E}" srcOrd="0" destOrd="0" presId="urn:microsoft.com/office/officeart/2005/8/layout/pList1"/>
    <dgm:cxn modelId="{B11310A6-4EF5-47AB-9DCF-B0E111548019}" srcId="{8593F211-945F-4891-839E-5918A0EA5602}" destId="{6F5CE3E0-3916-4A75-A934-7B4CFBF53A32}" srcOrd="3" destOrd="0" parTransId="{6A2311AC-CFE6-443C-B739-CCB76C81A4AF}" sibTransId="{B5967D5C-28E6-4DF6-8F7D-D8466B474730}"/>
    <dgm:cxn modelId="{4EFF8CA8-CC94-40D8-85D7-1AB331B4DD97}" type="presOf" srcId="{C2B66EE3-1C07-43B8-93F1-717997CF2ED6}" destId="{AEB8DC65-966D-4B37-B58D-BBC70DAB573B}" srcOrd="0" destOrd="0" presId="urn:microsoft.com/office/officeart/2005/8/layout/pList1"/>
    <dgm:cxn modelId="{534C3CCF-879F-44CE-8967-12708D10BCDF}" srcId="{8593F211-945F-4891-839E-5918A0EA5602}" destId="{3D2A0729-81D3-4D64-96FF-1F29E53D20CA}" srcOrd="1" destOrd="0" parTransId="{877E9109-786F-4E6F-B062-8D0922DF18DC}" sibTransId="{3972F32D-889A-4F23-A036-234E90AB6EC0}"/>
    <dgm:cxn modelId="{84A82DEA-DA47-42D1-9FEC-D669C6221363}" type="presOf" srcId="{1ECF0F03-4360-4CA1-80B7-EE097620207B}" destId="{D64DFB7C-2BF5-4940-B9C5-49AC34A1A7C6}" srcOrd="0" destOrd="0" presId="urn:microsoft.com/office/officeart/2005/8/layout/pList1"/>
    <dgm:cxn modelId="{92D273EA-ED98-4C1E-A396-F9A0B1A5F754}" type="presOf" srcId="{3972F32D-889A-4F23-A036-234E90AB6EC0}" destId="{D8F8D99A-22B9-4C99-AA2E-A861250FF2B7}" srcOrd="0" destOrd="0" presId="urn:microsoft.com/office/officeart/2005/8/layout/pList1"/>
    <dgm:cxn modelId="{B0682267-18C7-4174-9E93-AF1E67F50106}" type="presParOf" srcId="{03D80749-C6A7-4700-B319-2D4AFAFE683F}" destId="{D716E75B-AB1B-47DB-BFC1-6A6846374866}" srcOrd="0" destOrd="0" presId="urn:microsoft.com/office/officeart/2005/8/layout/pList1"/>
    <dgm:cxn modelId="{A42B5DA7-F7CE-47AF-B4E5-35B8E3E95C54}" type="presParOf" srcId="{D716E75B-AB1B-47DB-BFC1-6A6846374866}" destId="{574034C0-5A5C-46A2-AB6A-0C546D18A257}" srcOrd="0" destOrd="0" presId="urn:microsoft.com/office/officeart/2005/8/layout/pList1"/>
    <dgm:cxn modelId="{16315214-5C29-48AA-AF83-2FCC8F42E758}" type="presParOf" srcId="{D716E75B-AB1B-47DB-BFC1-6A6846374866}" destId="{AEB8DC65-966D-4B37-B58D-BBC70DAB573B}" srcOrd="1" destOrd="0" presId="urn:microsoft.com/office/officeart/2005/8/layout/pList1"/>
    <dgm:cxn modelId="{E66932E2-4AEB-49DB-BB06-D721951106D3}" type="presParOf" srcId="{03D80749-C6A7-4700-B319-2D4AFAFE683F}" destId="{D64DFB7C-2BF5-4940-B9C5-49AC34A1A7C6}" srcOrd="1" destOrd="0" presId="urn:microsoft.com/office/officeart/2005/8/layout/pList1"/>
    <dgm:cxn modelId="{5CFE3985-009B-4D2E-8DEE-18BA3F1A1744}" type="presParOf" srcId="{03D80749-C6A7-4700-B319-2D4AFAFE683F}" destId="{E8405D19-414B-4A16-85E6-DA7DDE87DE47}" srcOrd="2" destOrd="0" presId="urn:microsoft.com/office/officeart/2005/8/layout/pList1"/>
    <dgm:cxn modelId="{0AC41A0C-EA59-44C7-83BC-7C57D4D7ED6B}" type="presParOf" srcId="{E8405D19-414B-4A16-85E6-DA7DDE87DE47}" destId="{416DEB88-154B-4CF0-9ADA-D9306E7EC1C5}" srcOrd="0" destOrd="0" presId="urn:microsoft.com/office/officeart/2005/8/layout/pList1"/>
    <dgm:cxn modelId="{C074B5FA-F1A4-4EE4-A76A-DDE1CC27AA5C}" type="presParOf" srcId="{E8405D19-414B-4A16-85E6-DA7DDE87DE47}" destId="{32E3D9F5-4B20-4A93-8B06-F6660554C1C6}" srcOrd="1" destOrd="0" presId="urn:microsoft.com/office/officeart/2005/8/layout/pList1"/>
    <dgm:cxn modelId="{07328EF3-6465-4398-8D3B-7E208E1E5820}" type="presParOf" srcId="{03D80749-C6A7-4700-B319-2D4AFAFE683F}" destId="{D8F8D99A-22B9-4C99-AA2E-A861250FF2B7}" srcOrd="3" destOrd="0" presId="urn:microsoft.com/office/officeart/2005/8/layout/pList1"/>
    <dgm:cxn modelId="{BB865BBB-0550-43B3-80DA-9E776059006C}" type="presParOf" srcId="{03D80749-C6A7-4700-B319-2D4AFAFE683F}" destId="{2112A71C-DE01-4890-AB11-B9675B6A6A56}" srcOrd="4" destOrd="0" presId="urn:microsoft.com/office/officeart/2005/8/layout/pList1"/>
    <dgm:cxn modelId="{022C093C-6AA6-4793-A340-6DA7FC2B0EAB}" type="presParOf" srcId="{2112A71C-DE01-4890-AB11-B9675B6A6A56}" destId="{E1453EF3-E85C-487B-B502-58D47C6BD1F3}" srcOrd="0" destOrd="0" presId="urn:microsoft.com/office/officeart/2005/8/layout/pList1"/>
    <dgm:cxn modelId="{AE6696F3-4133-4E23-802D-8AD4D24E8C72}" type="presParOf" srcId="{2112A71C-DE01-4890-AB11-B9675B6A6A56}" destId="{A0871BF8-E674-4EA2-8C90-5D4DDBCAF421}" srcOrd="1" destOrd="0" presId="urn:microsoft.com/office/officeart/2005/8/layout/pList1"/>
    <dgm:cxn modelId="{E02BF18E-BE65-47BF-AA19-27F25186FCD4}" type="presParOf" srcId="{03D80749-C6A7-4700-B319-2D4AFAFE683F}" destId="{60D2A4B8-BB94-4970-A8D4-EB3948DE463E}" srcOrd="5" destOrd="0" presId="urn:microsoft.com/office/officeart/2005/8/layout/pList1"/>
    <dgm:cxn modelId="{DDCFD9E9-3163-4C7C-A3D7-10EE85E55A41}" type="presParOf" srcId="{03D80749-C6A7-4700-B319-2D4AFAFE683F}" destId="{B9184FB3-7ED4-4CD7-A928-6FF6D01A9829}" srcOrd="6" destOrd="0" presId="urn:microsoft.com/office/officeart/2005/8/layout/pList1"/>
    <dgm:cxn modelId="{B468B9DB-4A62-4FBE-9EC6-DC309E979C58}" type="presParOf" srcId="{B9184FB3-7ED4-4CD7-A928-6FF6D01A9829}" destId="{DA55AC42-24D8-446B-AAE8-3F6A94BE1F2B}" srcOrd="0" destOrd="0" presId="urn:microsoft.com/office/officeart/2005/8/layout/pList1"/>
    <dgm:cxn modelId="{40CA893F-FFA8-4C70-BD1F-5FEAC8DD1939}" type="presParOf" srcId="{B9184FB3-7ED4-4CD7-A928-6FF6D01A9829}" destId="{672005F6-C311-47F9-99FE-D505E8D34354}" srcOrd="1" destOrd="0" presId="urn:microsoft.com/office/officeart/2005/8/layout/pList1"/>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4034C0-5A5C-46A2-AB6A-0C546D18A257}">
      <dsp:nvSpPr>
        <dsp:cNvPr id="0" name=""/>
        <dsp:cNvSpPr/>
      </dsp:nvSpPr>
      <dsp:spPr>
        <a:xfrm>
          <a:off x="120215" y="903"/>
          <a:ext cx="1829817" cy="1260743"/>
        </a:xfrm>
        <a:prstGeom prst="round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000" r="-2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EB8DC65-966D-4B37-B58D-BBC70DAB573B}">
      <dsp:nvSpPr>
        <dsp:cNvPr id="0" name=""/>
        <dsp:cNvSpPr/>
      </dsp:nvSpPr>
      <dsp:spPr>
        <a:xfrm>
          <a:off x="120215" y="1261647"/>
          <a:ext cx="1829817" cy="6788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7800" tIns="177800" rIns="177800" bIns="0" numCol="1" spcCol="1270" anchor="t" anchorCtr="0">
          <a:noAutofit/>
        </a:bodyPr>
        <a:lstStyle/>
        <a:p>
          <a:pPr marL="0" lvl="0" indent="0" algn="ctr" defTabSz="1111250">
            <a:lnSpc>
              <a:spcPct val="90000"/>
            </a:lnSpc>
            <a:spcBef>
              <a:spcPct val="0"/>
            </a:spcBef>
            <a:spcAft>
              <a:spcPct val="35000"/>
            </a:spcAft>
            <a:buNone/>
          </a:pPr>
          <a:r>
            <a:rPr lang="es-MX" sz="2500" kern="1200" dirty="0"/>
            <a:t>primavera</a:t>
          </a:r>
        </a:p>
      </dsp:txBody>
      <dsp:txXfrm>
        <a:off x="120215" y="1261647"/>
        <a:ext cx="1829817" cy="678862"/>
      </dsp:txXfrm>
    </dsp:sp>
    <dsp:sp modelId="{416DEB88-154B-4CF0-9ADA-D9306E7EC1C5}">
      <dsp:nvSpPr>
        <dsp:cNvPr id="0" name=""/>
        <dsp:cNvSpPr/>
      </dsp:nvSpPr>
      <dsp:spPr>
        <a:xfrm>
          <a:off x="2133091" y="903"/>
          <a:ext cx="1829817" cy="1260743"/>
        </a:xfrm>
        <a:prstGeom prst="round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9000" r="-1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2E3D9F5-4B20-4A93-8B06-F6660554C1C6}">
      <dsp:nvSpPr>
        <dsp:cNvPr id="0" name=""/>
        <dsp:cNvSpPr/>
      </dsp:nvSpPr>
      <dsp:spPr>
        <a:xfrm>
          <a:off x="2133091" y="1261647"/>
          <a:ext cx="1829817" cy="6788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7800" tIns="177800" rIns="177800" bIns="0" numCol="1" spcCol="1270" anchor="t" anchorCtr="0">
          <a:noAutofit/>
        </a:bodyPr>
        <a:lstStyle/>
        <a:p>
          <a:pPr marL="0" lvl="0" indent="0" algn="ctr" defTabSz="1111250">
            <a:lnSpc>
              <a:spcPct val="90000"/>
            </a:lnSpc>
            <a:spcBef>
              <a:spcPct val="0"/>
            </a:spcBef>
            <a:spcAft>
              <a:spcPct val="35000"/>
            </a:spcAft>
            <a:buNone/>
          </a:pPr>
          <a:r>
            <a:rPr lang="es-MX" sz="2500" kern="1200" dirty="0"/>
            <a:t>verano</a:t>
          </a:r>
        </a:p>
      </dsp:txBody>
      <dsp:txXfrm>
        <a:off x="2133091" y="1261647"/>
        <a:ext cx="1829817" cy="678862"/>
      </dsp:txXfrm>
    </dsp:sp>
    <dsp:sp modelId="{E1453EF3-E85C-487B-B502-58D47C6BD1F3}">
      <dsp:nvSpPr>
        <dsp:cNvPr id="0" name=""/>
        <dsp:cNvSpPr/>
      </dsp:nvSpPr>
      <dsp:spPr>
        <a:xfrm>
          <a:off x="4145967" y="903"/>
          <a:ext cx="1829817" cy="1260743"/>
        </a:xfrm>
        <a:prstGeom prst="round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11000" r="-1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0871BF8-E674-4EA2-8C90-5D4DDBCAF421}">
      <dsp:nvSpPr>
        <dsp:cNvPr id="0" name=""/>
        <dsp:cNvSpPr/>
      </dsp:nvSpPr>
      <dsp:spPr>
        <a:xfrm>
          <a:off x="4145967" y="1261647"/>
          <a:ext cx="1829817" cy="6788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7800" tIns="177800" rIns="177800" bIns="0" numCol="1" spcCol="1270" anchor="t" anchorCtr="0">
          <a:noAutofit/>
        </a:bodyPr>
        <a:lstStyle/>
        <a:p>
          <a:pPr marL="0" lvl="0" indent="0" algn="ctr" defTabSz="1111250">
            <a:lnSpc>
              <a:spcPct val="90000"/>
            </a:lnSpc>
            <a:spcBef>
              <a:spcPct val="0"/>
            </a:spcBef>
            <a:spcAft>
              <a:spcPct val="35000"/>
            </a:spcAft>
            <a:buNone/>
          </a:pPr>
          <a:r>
            <a:rPr lang="es-MX" sz="2500" kern="1200" dirty="0"/>
            <a:t>otoño</a:t>
          </a:r>
        </a:p>
      </dsp:txBody>
      <dsp:txXfrm>
        <a:off x="4145967" y="1261647"/>
        <a:ext cx="1829817" cy="678862"/>
      </dsp:txXfrm>
    </dsp:sp>
    <dsp:sp modelId="{DA55AC42-24D8-446B-AAE8-3F6A94BE1F2B}">
      <dsp:nvSpPr>
        <dsp:cNvPr id="0" name=""/>
        <dsp:cNvSpPr/>
      </dsp:nvSpPr>
      <dsp:spPr>
        <a:xfrm>
          <a:off x="2133091" y="2123490"/>
          <a:ext cx="1829817" cy="1260743"/>
        </a:xfrm>
        <a:prstGeom prst="roundRect">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l="-19000" r="-1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2005F6-C311-47F9-99FE-D505E8D34354}">
      <dsp:nvSpPr>
        <dsp:cNvPr id="0" name=""/>
        <dsp:cNvSpPr/>
      </dsp:nvSpPr>
      <dsp:spPr>
        <a:xfrm>
          <a:off x="2133091" y="3384234"/>
          <a:ext cx="1829817" cy="6788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7800" tIns="177800" rIns="177800" bIns="0" numCol="1" spcCol="1270" anchor="t" anchorCtr="0">
          <a:noAutofit/>
        </a:bodyPr>
        <a:lstStyle/>
        <a:p>
          <a:pPr marL="0" lvl="0" indent="0" algn="ctr" defTabSz="1111250">
            <a:lnSpc>
              <a:spcPct val="90000"/>
            </a:lnSpc>
            <a:spcBef>
              <a:spcPct val="0"/>
            </a:spcBef>
            <a:spcAft>
              <a:spcPct val="35000"/>
            </a:spcAft>
            <a:buNone/>
          </a:pPr>
          <a:r>
            <a:rPr lang="es-MX" sz="2500" kern="1200" dirty="0"/>
            <a:t>invierno</a:t>
          </a:r>
        </a:p>
      </dsp:txBody>
      <dsp:txXfrm>
        <a:off x="2133091" y="3384234"/>
        <a:ext cx="1829817" cy="678862"/>
      </dsp:txXfrm>
    </dsp:sp>
  </dsp:spTree>
</dsp:drawing>
</file>

<file path=ppt/diagrams/layout1.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6e5e410a0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6e5e410a0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
        <p:cNvGrpSpPr/>
        <p:nvPr/>
      </p:nvGrpSpPr>
      <p:grpSpPr>
        <a:xfrm>
          <a:off x="0" y="0"/>
          <a:ext cx="0" cy="0"/>
          <a:chOff x="0" y="0"/>
          <a:chExt cx="0" cy="0"/>
        </a:xfrm>
      </p:grpSpPr>
      <p:sp>
        <p:nvSpPr>
          <p:cNvPr id="821" name="Google Shape;821;g14c2b45adfd_0_2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2" name="Google Shape;822;g14c2b45adfd_0_2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
        <p:cNvGrpSpPr/>
        <p:nvPr/>
      </p:nvGrpSpPr>
      <p:grpSpPr>
        <a:xfrm>
          <a:off x="0" y="0"/>
          <a:ext cx="0" cy="0"/>
          <a:chOff x="0" y="0"/>
          <a:chExt cx="0" cy="0"/>
        </a:xfrm>
      </p:grpSpPr>
      <p:sp>
        <p:nvSpPr>
          <p:cNvPr id="939" name="Google Shape;939;g14c2b45adfd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 name="Google Shape;940;g14c2b45adfd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
        <p:cNvGrpSpPr/>
        <p:nvPr/>
      </p:nvGrpSpPr>
      <p:grpSpPr>
        <a:xfrm>
          <a:off x="0" y="0"/>
          <a:ext cx="0" cy="0"/>
          <a:chOff x="0" y="0"/>
          <a:chExt cx="0" cy="0"/>
        </a:xfrm>
      </p:grpSpPr>
      <p:sp>
        <p:nvSpPr>
          <p:cNvPr id="1039" name="Google Shape;1039;g14c3eeaec33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 name="Google Shape;1040;g14c3eeaec33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
        <p:cNvGrpSpPr/>
        <p:nvPr/>
      </p:nvGrpSpPr>
      <p:grpSpPr>
        <a:xfrm>
          <a:off x="0" y="0"/>
          <a:ext cx="0" cy="0"/>
          <a:chOff x="0" y="0"/>
          <a:chExt cx="0" cy="0"/>
        </a:xfrm>
      </p:grpSpPr>
      <p:sp>
        <p:nvSpPr>
          <p:cNvPr id="1164" name="Google Shape;1164;g14c2b45adfd_0_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 name="Google Shape;1165;g14c2b45adfd_0_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0"/>
        <p:cNvGrpSpPr/>
        <p:nvPr/>
      </p:nvGrpSpPr>
      <p:grpSpPr>
        <a:xfrm>
          <a:off x="0" y="0"/>
          <a:ext cx="0" cy="0"/>
          <a:chOff x="0" y="0"/>
          <a:chExt cx="0" cy="0"/>
        </a:xfrm>
      </p:grpSpPr>
      <p:sp>
        <p:nvSpPr>
          <p:cNvPr id="1251" name="Google Shape;1251;g14c2b45adfd_0_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 name="Google Shape;1252;g14c2b45adfd_0_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14c2b45adfd_0_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14c2b45adfd_0_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
        <p:cNvGrpSpPr/>
        <p:nvPr/>
      </p:nvGrpSpPr>
      <p:grpSpPr>
        <a:xfrm>
          <a:off x="0" y="0"/>
          <a:ext cx="0" cy="0"/>
          <a:chOff x="0" y="0"/>
          <a:chExt cx="0" cy="0"/>
        </a:xfrm>
      </p:grpSpPr>
      <p:sp>
        <p:nvSpPr>
          <p:cNvPr id="1332" name="Google Shape;1332;g14c2b45adfd_0_5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 name="Google Shape;1333;g14c2b45adfd_0_5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14c3eeaec33_0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14c3eeaec33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9"/>
        <p:cNvGrpSpPr/>
        <p:nvPr/>
      </p:nvGrpSpPr>
      <p:grpSpPr>
        <a:xfrm>
          <a:off x="0" y="0"/>
          <a:ext cx="0" cy="0"/>
          <a:chOff x="0" y="0"/>
          <a:chExt cx="0" cy="0"/>
        </a:xfrm>
      </p:grpSpPr>
      <p:sp>
        <p:nvSpPr>
          <p:cNvPr id="1440" name="Google Shape;1440;g14c3eeaec33_0_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 name="Google Shape;1441;g14c3eeaec33_0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3"/>
        <p:cNvGrpSpPr/>
        <p:nvPr/>
      </p:nvGrpSpPr>
      <p:grpSpPr>
        <a:xfrm>
          <a:off x="0" y="0"/>
          <a:ext cx="0" cy="0"/>
          <a:chOff x="0" y="0"/>
          <a:chExt cx="0" cy="0"/>
        </a:xfrm>
      </p:grpSpPr>
      <p:sp>
        <p:nvSpPr>
          <p:cNvPr id="1474" name="Google Shape;1474;g14c3eeaec33_0_3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 name="Google Shape;1475;g14c3eeaec33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g177a86154dc_0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g177a86154dc_0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0"/>
        <p:cNvGrpSpPr/>
        <p:nvPr/>
      </p:nvGrpSpPr>
      <p:grpSpPr>
        <a:xfrm>
          <a:off x="0" y="0"/>
          <a:ext cx="0" cy="0"/>
          <a:chOff x="0" y="0"/>
          <a:chExt cx="0" cy="0"/>
        </a:xfrm>
      </p:grpSpPr>
      <p:sp>
        <p:nvSpPr>
          <p:cNvPr id="1521" name="Google Shape;1521;g14c3eeaec33_0_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2" name="Google Shape;1522;g14c3eeaec33_0_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2"/>
        <p:cNvGrpSpPr/>
        <p:nvPr/>
      </p:nvGrpSpPr>
      <p:grpSpPr>
        <a:xfrm>
          <a:off x="0" y="0"/>
          <a:ext cx="0" cy="0"/>
          <a:chOff x="0" y="0"/>
          <a:chExt cx="0" cy="0"/>
        </a:xfrm>
      </p:grpSpPr>
      <p:sp>
        <p:nvSpPr>
          <p:cNvPr id="1623" name="Google Shape;1623;g14c5d18da2d_0_31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4" name="Google Shape;1624;g14c5d18da2d_0_31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9"/>
        <p:cNvGrpSpPr/>
        <p:nvPr/>
      </p:nvGrpSpPr>
      <p:grpSpPr>
        <a:xfrm>
          <a:off x="0" y="0"/>
          <a:ext cx="0" cy="0"/>
          <a:chOff x="0" y="0"/>
          <a:chExt cx="0" cy="0"/>
        </a:xfrm>
      </p:grpSpPr>
      <p:sp>
        <p:nvSpPr>
          <p:cNvPr id="1700" name="Google Shape;1700;g14c3eeaec33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1" name="Google Shape;1701;g14c3eeaec33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9"/>
        <p:cNvGrpSpPr/>
        <p:nvPr/>
      </p:nvGrpSpPr>
      <p:grpSpPr>
        <a:xfrm>
          <a:off x="0" y="0"/>
          <a:ext cx="0" cy="0"/>
          <a:chOff x="0" y="0"/>
          <a:chExt cx="0" cy="0"/>
        </a:xfrm>
      </p:grpSpPr>
      <p:sp>
        <p:nvSpPr>
          <p:cNvPr id="1750" name="Google Shape;1750;g14c3eeaec33_0_4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1" name="Google Shape;1751;g14c3eeaec33_0_4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14c3eeaec33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14c3eeaec33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4"/>
        <p:cNvGrpSpPr/>
        <p:nvPr/>
      </p:nvGrpSpPr>
      <p:grpSpPr>
        <a:xfrm>
          <a:off x="0" y="0"/>
          <a:ext cx="0" cy="0"/>
          <a:chOff x="0" y="0"/>
          <a:chExt cx="0" cy="0"/>
        </a:xfrm>
      </p:grpSpPr>
      <p:sp>
        <p:nvSpPr>
          <p:cNvPr id="1905" name="Google Shape;1905;g14c2b45adfd_0_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6" name="Google Shape;1906;g14c2b45adfd_0_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0"/>
        <p:cNvGrpSpPr/>
        <p:nvPr/>
      </p:nvGrpSpPr>
      <p:grpSpPr>
        <a:xfrm>
          <a:off x="0" y="0"/>
          <a:ext cx="0" cy="0"/>
          <a:chOff x="0" y="0"/>
          <a:chExt cx="0" cy="0"/>
        </a:xfrm>
      </p:grpSpPr>
      <p:sp>
        <p:nvSpPr>
          <p:cNvPr id="1921" name="Google Shape;1921;g14c5d18da2d_0_32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2" name="Google Shape;1922;g14c5d18da2d_0_32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1"/>
        <p:cNvGrpSpPr/>
        <p:nvPr/>
      </p:nvGrpSpPr>
      <p:grpSpPr>
        <a:xfrm>
          <a:off x="0" y="0"/>
          <a:ext cx="0" cy="0"/>
          <a:chOff x="0" y="0"/>
          <a:chExt cx="0" cy="0"/>
        </a:xfrm>
      </p:grpSpPr>
      <p:sp>
        <p:nvSpPr>
          <p:cNvPr id="1972" name="Google Shape;1972;g14c5d18da2d_0_32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3" name="Google Shape;1973;g14c5d18da2d_0_32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8"/>
        <p:cNvGrpSpPr/>
        <p:nvPr/>
      </p:nvGrpSpPr>
      <p:grpSpPr>
        <a:xfrm>
          <a:off x="0" y="0"/>
          <a:ext cx="0" cy="0"/>
          <a:chOff x="0" y="0"/>
          <a:chExt cx="0" cy="0"/>
        </a:xfrm>
      </p:grpSpPr>
      <p:sp>
        <p:nvSpPr>
          <p:cNvPr id="1979" name="Google Shape;1979;g2558c8b30f2_0_13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0" name="Google Shape;1980;g2558c8b30f2_0_13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
        <p:cNvGrpSpPr/>
        <p:nvPr/>
      </p:nvGrpSpPr>
      <p:grpSpPr>
        <a:xfrm>
          <a:off x="0" y="0"/>
          <a:ext cx="0" cy="0"/>
          <a:chOff x="0" y="0"/>
          <a:chExt cx="0" cy="0"/>
        </a:xfrm>
      </p:grpSpPr>
      <p:sp>
        <p:nvSpPr>
          <p:cNvPr id="1985" name="Google Shape;1985;g2558c8b30f2_0_136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6" name="Google Shape;1986;g2558c8b30f2_0_13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a:extLst>
            <a:ext uri="{FF2B5EF4-FFF2-40B4-BE49-F238E27FC236}">
              <a16:creationId xmlns:a16="http://schemas.microsoft.com/office/drawing/2014/main" id="{A5ECA52C-CAFF-0EE9-6A36-D57F1CE67545}"/>
            </a:ext>
          </a:extLst>
        </p:cNvPr>
        <p:cNvGrpSpPr/>
        <p:nvPr/>
      </p:nvGrpSpPr>
      <p:grpSpPr>
        <a:xfrm>
          <a:off x="0" y="0"/>
          <a:ext cx="0" cy="0"/>
          <a:chOff x="0" y="0"/>
          <a:chExt cx="0" cy="0"/>
        </a:xfrm>
      </p:grpSpPr>
      <p:sp>
        <p:nvSpPr>
          <p:cNvPr id="475" name="Google Shape;475;g14bc97364f3_0_137:notes">
            <a:extLst>
              <a:ext uri="{FF2B5EF4-FFF2-40B4-BE49-F238E27FC236}">
                <a16:creationId xmlns:a16="http://schemas.microsoft.com/office/drawing/2014/main" id="{3E479231-B559-B1FD-DE34-211652A94CD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14bc97364f3_0_137:notes">
            <a:extLst>
              <a:ext uri="{FF2B5EF4-FFF2-40B4-BE49-F238E27FC236}">
                <a16:creationId xmlns:a16="http://schemas.microsoft.com/office/drawing/2014/main" id="{4254DFAF-A167-D609-5332-535208C419E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34627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0"/>
        <p:cNvGrpSpPr/>
        <p:nvPr/>
      </p:nvGrpSpPr>
      <p:grpSpPr>
        <a:xfrm>
          <a:off x="0" y="0"/>
          <a:ext cx="0" cy="0"/>
          <a:chOff x="0" y="0"/>
          <a:chExt cx="0" cy="0"/>
        </a:xfrm>
      </p:grpSpPr>
      <p:sp>
        <p:nvSpPr>
          <p:cNvPr id="1991" name="Google Shape;1991;g2558c8b30f2_0_136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2" name="Google Shape;1992;g2558c8b30f2_0_13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2"/>
        <p:cNvGrpSpPr/>
        <p:nvPr/>
      </p:nvGrpSpPr>
      <p:grpSpPr>
        <a:xfrm>
          <a:off x="0" y="0"/>
          <a:ext cx="0" cy="0"/>
          <a:chOff x="0" y="0"/>
          <a:chExt cx="0" cy="0"/>
        </a:xfrm>
      </p:grpSpPr>
      <p:sp>
        <p:nvSpPr>
          <p:cNvPr id="2013" name="Google Shape;2013;g2558c8b30f2_0_137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4" name="Google Shape;2014;g2558c8b30f2_0_13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8"/>
        <p:cNvGrpSpPr/>
        <p:nvPr/>
      </p:nvGrpSpPr>
      <p:grpSpPr>
        <a:xfrm>
          <a:off x="0" y="0"/>
          <a:ext cx="0" cy="0"/>
          <a:chOff x="0" y="0"/>
          <a:chExt cx="0" cy="0"/>
        </a:xfrm>
      </p:grpSpPr>
      <p:sp>
        <p:nvSpPr>
          <p:cNvPr id="2029" name="Google Shape;2029;g2558c8b30f2_0_137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0" name="Google Shape;2030;g2558c8b30f2_0_13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5"/>
        <p:cNvGrpSpPr/>
        <p:nvPr/>
      </p:nvGrpSpPr>
      <p:grpSpPr>
        <a:xfrm>
          <a:off x="0" y="0"/>
          <a:ext cx="0" cy="0"/>
          <a:chOff x="0" y="0"/>
          <a:chExt cx="0" cy="0"/>
        </a:xfrm>
      </p:grpSpPr>
      <p:sp>
        <p:nvSpPr>
          <p:cNvPr id="2366" name="Google Shape;2366;g2558c8b30f2_0_140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7" name="Google Shape;2367;g2558c8b30f2_0_14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9"/>
        <p:cNvGrpSpPr/>
        <p:nvPr/>
      </p:nvGrpSpPr>
      <p:grpSpPr>
        <a:xfrm>
          <a:off x="0" y="0"/>
          <a:ext cx="0" cy="0"/>
          <a:chOff x="0" y="0"/>
          <a:chExt cx="0" cy="0"/>
        </a:xfrm>
      </p:grpSpPr>
      <p:sp>
        <p:nvSpPr>
          <p:cNvPr id="8280" name="Google Shape;8280;g2558c8b30f2_0_199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1" name="Google Shape;8281;g2558c8b30f2_0_19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6"/>
        <p:cNvGrpSpPr/>
        <p:nvPr/>
      </p:nvGrpSpPr>
      <p:grpSpPr>
        <a:xfrm>
          <a:off x="0" y="0"/>
          <a:ext cx="0" cy="0"/>
          <a:chOff x="0" y="0"/>
          <a:chExt cx="0" cy="0"/>
        </a:xfrm>
      </p:grpSpPr>
      <p:sp>
        <p:nvSpPr>
          <p:cNvPr id="8707" name="Google Shape;8707;g2558c8b30f2_0_203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8" name="Google Shape;8708;g2558c8b30f2_0_20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9"/>
        <p:cNvGrpSpPr/>
        <p:nvPr/>
      </p:nvGrpSpPr>
      <p:grpSpPr>
        <a:xfrm>
          <a:off x="0" y="0"/>
          <a:ext cx="0" cy="0"/>
          <a:chOff x="0" y="0"/>
          <a:chExt cx="0" cy="0"/>
        </a:xfrm>
      </p:grpSpPr>
      <p:sp>
        <p:nvSpPr>
          <p:cNvPr id="8870" name="Google Shape;8870;g2558c8b30f2_0_20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1" name="Google Shape;8871;g2558c8b30f2_0_20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1"/>
        <p:cNvGrpSpPr/>
        <p:nvPr/>
      </p:nvGrpSpPr>
      <p:grpSpPr>
        <a:xfrm>
          <a:off x="0" y="0"/>
          <a:ext cx="0" cy="0"/>
          <a:chOff x="0" y="0"/>
          <a:chExt cx="0" cy="0"/>
        </a:xfrm>
      </p:grpSpPr>
      <p:sp>
        <p:nvSpPr>
          <p:cNvPr id="9272" name="Google Shape;9272;g2558c8b30f2_0_209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3" name="Google Shape;9273;g2558c8b30f2_0_209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2"/>
        <p:cNvGrpSpPr/>
        <p:nvPr/>
      </p:nvGrpSpPr>
      <p:grpSpPr>
        <a:xfrm>
          <a:off x="0" y="0"/>
          <a:ext cx="0" cy="0"/>
          <a:chOff x="0" y="0"/>
          <a:chExt cx="0" cy="0"/>
        </a:xfrm>
      </p:grpSpPr>
      <p:sp>
        <p:nvSpPr>
          <p:cNvPr id="9643" name="Google Shape;9643;g2558c8b30f2_0_21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4" name="Google Shape;9644;g2558c8b30f2_0_2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1"/>
        <p:cNvGrpSpPr/>
        <p:nvPr/>
      </p:nvGrpSpPr>
      <p:grpSpPr>
        <a:xfrm>
          <a:off x="0" y="0"/>
          <a:ext cx="0" cy="0"/>
          <a:chOff x="0" y="0"/>
          <a:chExt cx="0" cy="0"/>
        </a:xfrm>
      </p:grpSpPr>
      <p:sp>
        <p:nvSpPr>
          <p:cNvPr id="10032" name="Google Shape;10032;g2558c8b30f2_0_217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3" name="Google Shape;10033;g2558c8b30f2_0_21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14bc97364f3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14bc97364f3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2"/>
        <p:cNvGrpSpPr/>
        <p:nvPr/>
      </p:nvGrpSpPr>
      <p:grpSpPr>
        <a:xfrm>
          <a:off x="0" y="0"/>
          <a:ext cx="0" cy="0"/>
          <a:chOff x="0" y="0"/>
          <a:chExt cx="0" cy="0"/>
        </a:xfrm>
      </p:grpSpPr>
      <p:sp>
        <p:nvSpPr>
          <p:cNvPr id="10463" name="Google Shape;10463;g2558c8b30f2_0_221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4" name="Google Shape;10464;g2558c8b30f2_0_22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5"/>
        <p:cNvGrpSpPr/>
        <p:nvPr/>
      </p:nvGrpSpPr>
      <p:grpSpPr>
        <a:xfrm>
          <a:off x="0" y="0"/>
          <a:ext cx="0" cy="0"/>
          <a:chOff x="0" y="0"/>
          <a:chExt cx="0" cy="0"/>
        </a:xfrm>
      </p:grpSpPr>
      <p:sp>
        <p:nvSpPr>
          <p:cNvPr id="11256" name="Google Shape;11256;g2558c8b30f2_0_22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57" name="Google Shape;11257;g2558c8b30f2_0_22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6"/>
        <p:cNvGrpSpPr/>
        <p:nvPr/>
      </p:nvGrpSpPr>
      <p:grpSpPr>
        <a:xfrm>
          <a:off x="0" y="0"/>
          <a:ext cx="0" cy="0"/>
          <a:chOff x="0" y="0"/>
          <a:chExt cx="0" cy="0"/>
        </a:xfrm>
      </p:grpSpPr>
      <p:sp>
        <p:nvSpPr>
          <p:cNvPr id="11997" name="Google Shape;11997;g2558c8b30f2_0_236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8" name="Google Shape;11998;g2558c8b30f2_0_23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9"/>
        <p:cNvGrpSpPr/>
        <p:nvPr/>
      </p:nvGrpSpPr>
      <p:grpSpPr>
        <a:xfrm>
          <a:off x="0" y="0"/>
          <a:ext cx="0" cy="0"/>
          <a:chOff x="0" y="0"/>
          <a:chExt cx="0" cy="0"/>
        </a:xfrm>
      </p:grpSpPr>
      <p:sp>
        <p:nvSpPr>
          <p:cNvPr id="12690" name="Google Shape;12690;g2558c8b30f2_0_243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1" name="Google Shape;12691;g2558c8b30f2_0_24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91"/>
        <p:cNvGrpSpPr/>
        <p:nvPr/>
      </p:nvGrpSpPr>
      <p:grpSpPr>
        <a:xfrm>
          <a:off x="0" y="0"/>
          <a:ext cx="0" cy="0"/>
          <a:chOff x="0" y="0"/>
          <a:chExt cx="0" cy="0"/>
        </a:xfrm>
      </p:grpSpPr>
      <p:sp>
        <p:nvSpPr>
          <p:cNvPr id="12992" name="Google Shape;12992;g2558c8b30f2_0_246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3" name="Google Shape;12993;g2558c8b30f2_0_24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1"/>
        <p:cNvGrpSpPr/>
        <p:nvPr/>
      </p:nvGrpSpPr>
      <p:grpSpPr>
        <a:xfrm>
          <a:off x="0" y="0"/>
          <a:ext cx="0" cy="0"/>
          <a:chOff x="0" y="0"/>
          <a:chExt cx="0" cy="0"/>
        </a:xfrm>
      </p:grpSpPr>
      <p:sp>
        <p:nvSpPr>
          <p:cNvPr id="13632" name="Google Shape;13632;g2558c8b30f2_0_25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33" name="Google Shape;13633;g2558c8b30f2_0_25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7"/>
        <p:cNvGrpSpPr/>
        <p:nvPr/>
      </p:nvGrpSpPr>
      <p:grpSpPr>
        <a:xfrm>
          <a:off x="0" y="0"/>
          <a:ext cx="0" cy="0"/>
          <a:chOff x="0" y="0"/>
          <a:chExt cx="0" cy="0"/>
        </a:xfrm>
      </p:grpSpPr>
      <p:sp>
        <p:nvSpPr>
          <p:cNvPr id="13748" name="Google Shape;13748;g2558c8b30f2_0_254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49" name="Google Shape;13749;g2558c8b30f2_0_25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3"/>
        <p:cNvGrpSpPr/>
        <p:nvPr/>
      </p:nvGrpSpPr>
      <p:grpSpPr>
        <a:xfrm>
          <a:off x="0" y="0"/>
          <a:ext cx="0" cy="0"/>
          <a:chOff x="0" y="0"/>
          <a:chExt cx="0" cy="0"/>
        </a:xfrm>
      </p:grpSpPr>
      <p:sp>
        <p:nvSpPr>
          <p:cNvPr id="13794" name="Google Shape;13794;g2558c8b30f2_0_25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5" name="Google Shape;13795;g2558c8b30f2_0_25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7"/>
        <p:cNvGrpSpPr/>
        <p:nvPr/>
      </p:nvGrpSpPr>
      <p:grpSpPr>
        <a:xfrm>
          <a:off x="0" y="0"/>
          <a:ext cx="0" cy="0"/>
          <a:chOff x="0" y="0"/>
          <a:chExt cx="0" cy="0"/>
        </a:xfrm>
      </p:grpSpPr>
      <p:sp>
        <p:nvSpPr>
          <p:cNvPr id="14168" name="Google Shape;14168;g2558c8b30f2_0_25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9" name="Google Shape;14169;g2558c8b30f2_0_25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23"/>
        <p:cNvGrpSpPr/>
        <p:nvPr/>
      </p:nvGrpSpPr>
      <p:grpSpPr>
        <a:xfrm>
          <a:off x="0" y="0"/>
          <a:ext cx="0" cy="0"/>
          <a:chOff x="0" y="0"/>
          <a:chExt cx="0" cy="0"/>
        </a:xfrm>
      </p:grpSpPr>
      <p:sp>
        <p:nvSpPr>
          <p:cNvPr id="14624" name="Google Shape;14624;g2558c8b30f2_0_262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5" name="Google Shape;14625;g2558c8b30f2_0_26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
        <p:cNvGrpSpPr/>
        <p:nvPr/>
      </p:nvGrpSpPr>
      <p:grpSpPr>
        <a:xfrm>
          <a:off x="0" y="0"/>
          <a:ext cx="0" cy="0"/>
          <a:chOff x="0" y="0"/>
          <a:chExt cx="0" cy="0"/>
        </a:xfrm>
      </p:grpSpPr>
      <p:sp>
        <p:nvSpPr>
          <p:cNvPr id="519" name="Google Shape;519;g14bc97364f3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 name="Google Shape;520;g14bc97364f3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7"/>
        <p:cNvGrpSpPr/>
        <p:nvPr/>
      </p:nvGrpSpPr>
      <p:grpSpPr>
        <a:xfrm>
          <a:off x="0" y="0"/>
          <a:ext cx="0" cy="0"/>
          <a:chOff x="0" y="0"/>
          <a:chExt cx="0" cy="0"/>
        </a:xfrm>
      </p:grpSpPr>
      <p:sp>
        <p:nvSpPr>
          <p:cNvPr id="14938" name="Google Shape;14938;g2558c8b30f2_0_266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39" name="Google Shape;14939;g2558c8b30f2_0_26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71"/>
        <p:cNvGrpSpPr/>
        <p:nvPr/>
      </p:nvGrpSpPr>
      <p:grpSpPr>
        <a:xfrm>
          <a:off x="0" y="0"/>
          <a:ext cx="0" cy="0"/>
          <a:chOff x="0" y="0"/>
          <a:chExt cx="0" cy="0"/>
        </a:xfrm>
      </p:grpSpPr>
      <p:sp>
        <p:nvSpPr>
          <p:cNvPr id="15272" name="Google Shape;15272;g2558c8b30f2_0_26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73" name="Google Shape;15273;g2558c8b30f2_0_26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49"/>
        <p:cNvGrpSpPr/>
        <p:nvPr/>
      </p:nvGrpSpPr>
      <p:grpSpPr>
        <a:xfrm>
          <a:off x="0" y="0"/>
          <a:ext cx="0" cy="0"/>
          <a:chOff x="0" y="0"/>
          <a:chExt cx="0" cy="0"/>
        </a:xfrm>
      </p:grpSpPr>
      <p:sp>
        <p:nvSpPr>
          <p:cNvPr id="15650" name="Google Shape;15650;g2558c8b30f2_0_273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51" name="Google Shape;15651;g2558c8b30f2_0_27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14bc97364f3_0_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14bc97364f3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5"/>
        <p:cNvGrpSpPr/>
        <p:nvPr/>
      </p:nvGrpSpPr>
      <p:grpSpPr>
        <a:xfrm>
          <a:off x="0" y="0"/>
          <a:ext cx="0" cy="0"/>
          <a:chOff x="0" y="0"/>
          <a:chExt cx="0" cy="0"/>
        </a:xfrm>
      </p:grpSpPr>
      <p:sp>
        <p:nvSpPr>
          <p:cNvPr id="636" name="Google Shape;636;g14c2b45adfd_0_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7" name="Google Shape;637;g14c2b45adfd_0_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14c2b45adfd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14c2b45adfd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14c2b45adfd_0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14c2b45adfd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12" Type="http://schemas.openxmlformats.org/officeDocument/2006/relationships/hyperlink" Target="http://bit.ly/2TtBDfr" TargetMode="External"/><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11" Type="http://schemas.openxmlformats.org/officeDocument/2006/relationships/hyperlink" Target="http://bit.ly/2TyoMsr" TargetMode="External"/><Relationship Id="rId5" Type="http://schemas.openxmlformats.org/officeDocument/2006/relationships/image" Target="../media/image5.png"/><Relationship Id="rId10" Type="http://schemas.openxmlformats.org/officeDocument/2006/relationships/hyperlink" Target="https://bit.ly/3A1uf1Q" TargetMode="External"/><Relationship Id="rId4" Type="http://schemas.openxmlformats.org/officeDocument/2006/relationships/image" Target="../media/image4.png"/><Relationship Id="rId9" Type="http://schemas.openxmlformats.org/officeDocument/2006/relationships/image" Target="../media/image9.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12.png"/><Relationship Id="rId4"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052000" y="1035832"/>
            <a:ext cx="5040000" cy="21600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5200"/>
              <a:buNone/>
              <a:defRPr sz="45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412000" y="3805268"/>
            <a:ext cx="4320000" cy="30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4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55"/>
        <p:cNvGrpSpPr/>
        <p:nvPr/>
      </p:nvGrpSpPr>
      <p:grpSpPr>
        <a:xfrm>
          <a:off x="0" y="0"/>
          <a:ext cx="0" cy="0"/>
          <a:chOff x="0" y="0"/>
          <a:chExt cx="0" cy="0"/>
        </a:xfrm>
      </p:grpSpPr>
      <p:sp>
        <p:nvSpPr>
          <p:cNvPr id="56" name="Google Shape;56;p14"/>
          <p:cNvSpPr txBox="1">
            <a:spLocks noGrp="1"/>
          </p:cNvSpPr>
          <p:nvPr>
            <p:ph type="title"/>
          </p:nvPr>
        </p:nvSpPr>
        <p:spPr>
          <a:xfrm>
            <a:off x="3406400" y="3165750"/>
            <a:ext cx="5022600" cy="612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7" name="Google Shape;57;p14"/>
          <p:cNvSpPr txBox="1">
            <a:spLocks noGrp="1"/>
          </p:cNvSpPr>
          <p:nvPr>
            <p:ph type="subTitle" idx="1"/>
          </p:nvPr>
        </p:nvSpPr>
        <p:spPr>
          <a:xfrm>
            <a:off x="3406400" y="1365750"/>
            <a:ext cx="5022600" cy="180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500"/>
              <a:buNone/>
              <a:defRPr sz="24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p:cSld name="SECTION_HEADER_1">
    <p:spTree>
      <p:nvGrpSpPr>
        <p:cNvPr id="1" name="Shape 58"/>
        <p:cNvGrpSpPr/>
        <p:nvPr/>
      </p:nvGrpSpPr>
      <p:grpSpPr>
        <a:xfrm>
          <a:off x="0" y="0"/>
          <a:ext cx="0" cy="0"/>
          <a:chOff x="0" y="0"/>
          <a:chExt cx="0" cy="0"/>
        </a:xfrm>
      </p:grpSpPr>
      <p:sp>
        <p:nvSpPr>
          <p:cNvPr id="59" name="Google Shape;59;p15"/>
          <p:cNvSpPr txBox="1">
            <a:spLocks noGrp="1"/>
          </p:cNvSpPr>
          <p:nvPr>
            <p:ph type="title"/>
          </p:nvPr>
        </p:nvSpPr>
        <p:spPr>
          <a:xfrm>
            <a:off x="715236" y="2571762"/>
            <a:ext cx="7200000" cy="1080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60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0" name="Google Shape;60;p15"/>
          <p:cNvSpPr txBox="1">
            <a:spLocks noGrp="1"/>
          </p:cNvSpPr>
          <p:nvPr>
            <p:ph type="title" idx="2" hasCustomPrompt="1"/>
          </p:nvPr>
        </p:nvSpPr>
        <p:spPr>
          <a:xfrm>
            <a:off x="715100" y="1110093"/>
            <a:ext cx="1800000" cy="986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12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1" name="Google Shape;61;p15"/>
          <p:cNvSpPr txBox="1">
            <a:spLocks noGrp="1"/>
          </p:cNvSpPr>
          <p:nvPr>
            <p:ph type="subTitle" idx="1"/>
          </p:nvPr>
        </p:nvSpPr>
        <p:spPr>
          <a:xfrm>
            <a:off x="715236" y="3831762"/>
            <a:ext cx="7200000" cy="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p:cSld name="TITLE_ONLY_1">
    <p:spTree>
      <p:nvGrpSpPr>
        <p:cNvPr id="1" name="Shape 62"/>
        <p:cNvGrpSpPr/>
        <p:nvPr/>
      </p:nvGrpSpPr>
      <p:grpSpPr>
        <a:xfrm>
          <a:off x="0" y="0"/>
          <a:ext cx="0" cy="0"/>
          <a:chOff x="0" y="0"/>
          <a:chExt cx="0" cy="0"/>
        </a:xfrm>
      </p:grpSpPr>
      <p:sp>
        <p:nvSpPr>
          <p:cNvPr id="63" name="Google Shape;63;p16"/>
          <p:cNvSpPr txBox="1">
            <a:spLocks noGrp="1"/>
          </p:cNvSpPr>
          <p:nvPr>
            <p:ph type="title"/>
          </p:nvPr>
        </p:nvSpPr>
        <p:spPr>
          <a:xfrm>
            <a:off x="716400" y="536400"/>
            <a:ext cx="4035600" cy="72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716400" y="536400"/>
            <a:ext cx="7712400" cy="72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6"/>
        <p:cNvGrpSpPr/>
        <p:nvPr/>
      </p:nvGrpSpPr>
      <p:grpSpPr>
        <a:xfrm>
          <a:off x="0" y="0"/>
          <a:ext cx="0" cy="0"/>
          <a:chOff x="0" y="0"/>
          <a:chExt cx="0" cy="0"/>
        </a:xfrm>
      </p:grpSpPr>
      <p:sp>
        <p:nvSpPr>
          <p:cNvPr id="67" name="Google Shape;67;p18"/>
          <p:cNvSpPr>
            <a:spLocks noGrp="1"/>
          </p:cNvSpPr>
          <p:nvPr>
            <p:ph type="pic" idx="2"/>
          </p:nvPr>
        </p:nvSpPr>
        <p:spPr>
          <a:xfrm>
            <a:off x="914350" y="818725"/>
            <a:ext cx="3117600" cy="3502200"/>
          </a:xfrm>
          <a:prstGeom prst="rect">
            <a:avLst/>
          </a:prstGeom>
          <a:noFill/>
          <a:ln>
            <a:noFill/>
          </a:ln>
        </p:spPr>
      </p:sp>
      <p:sp>
        <p:nvSpPr>
          <p:cNvPr id="68" name="Google Shape;68;p18"/>
          <p:cNvSpPr txBox="1">
            <a:spLocks noGrp="1"/>
          </p:cNvSpPr>
          <p:nvPr>
            <p:ph type="subTitle" idx="1"/>
          </p:nvPr>
        </p:nvSpPr>
        <p:spPr>
          <a:xfrm>
            <a:off x="4752600" y="3201750"/>
            <a:ext cx="3676200" cy="9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 name="Google Shape;69;p18"/>
          <p:cNvSpPr txBox="1">
            <a:spLocks noGrp="1"/>
          </p:cNvSpPr>
          <p:nvPr>
            <p:ph type="title"/>
          </p:nvPr>
        </p:nvSpPr>
        <p:spPr>
          <a:xfrm>
            <a:off x="4752600" y="1041750"/>
            <a:ext cx="3676200" cy="216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70"/>
        <p:cNvGrpSpPr/>
        <p:nvPr/>
      </p:nvGrpSpPr>
      <p:grpSpPr>
        <a:xfrm>
          <a:off x="0" y="0"/>
          <a:ext cx="0" cy="0"/>
          <a:chOff x="0" y="0"/>
          <a:chExt cx="0" cy="0"/>
        </a:xfrm>
      </p:grpSpPr>
      <p:sp>
        <p:nvSpPr>
          <p:cNvPr id="71" name="Google Shape;71;p19"/>
          <p:cNvSpPr txBox="1">
            <a:spLocks noGrp="1"/>
          </p:cNvSpPr>
          <p:nvPr>
            <p:ph type="subTitle" idx="1"/>
          </p:nvPr>
        </p:nvSpPr>
        <p:spPr>
          <a:xfrm>
            <a:off x="715400" y="2481750"/>
            <a:ext cx="3676500" cy="108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 name="Google Shape;72;p19"/>
          <p:cNvSpPr txBox="1">
            <a:spLocks noGrp="1"/>
          </p:cNvSpPr>
          <p:nvPr>
            <p:ph type="title"/>
          </p:nvPr>
        </p:nvSpPr>
        <p:spPr>
          <a:xfrm>
            <a:off x="715400" y="1581750"/>
            <a:ext cx="3676500" cy="72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ONE_COLUMN_TEXT_1">
    <p:spTree>
      <p:nvGrpSpPr>
        <p:cNvPr id="1" name="Shape 73"/>
        <p:cNvGrpSpPr/>
        <p:nvPr/>
      </p:nvGrpSpPr>
      <p:grpSpPr>
        <a:xfrm>
          <a:off x="0" y="0"/>
          <a:ext cx="0" cy="0"/>
          <a:chOff x="0" y="0"/>
          <a:chExt cx="0" cy="0"/>
        </a:xfrm>
      </p:grpSpPr>
      <p:sp>
        <p:nvSpPr>
          <p:cNvPr id="74" name="Google Shape;74;p20"/>
          <p:cNvSpPr txBox="1">
            <a:spLocks noGrp="1"/>
          </p:cNvSpPr>
          <p:nvPr>
            <p:ph type="title"/>
          </p:nvPr>
        </p:nvSpPr>
        <p:spPr>
          <a:xfrm>
            <a:off x="715100" y="535000"/>
            <a:ext cx="3676800" cy="72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 name="Google Shape;75;p20"/>
          <p:cNvSpPr txBox="1">
            <a:spLocks noGrp="1"/>
          </p:cNvSpPr>
          <p:nvPr>
            <p:ph type="body" idx="1"/>
          </p:nvPr>
        </p:nvSpPr>
        <p:spPr>
          <a:xfrm>
            <a:off x="715100" y="1435000"/>
            <a:ext cx="3676800" cy="3173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34343"/>
              </a:buClr>
              <a:buSzPts val="1400"/>
              <a:buChar char="●"/>
              <a:defRPr sz="14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76"/>
        <p:cNvGrpSpPr/>
        <p:nvPr/>
      </p:nvGrpSpPr>
      <p:grpSpPr>
        <a:xfrm>
          <a:off x="0" y="0"/>
          <a:ext cx="0" cy="0"/>
          <a:chOff x="0" y="0"/>
          <a:chExt cx="0" cy="0"/>
        </a:xfrm>
      </p:grpSpPr>
      <p:sp>
        <p:nvSpPr>
          <p:cNvPr id="77" name="Google Shape;77;p21"/>
          <p:cNvSpPr txBox="1">
            <a:spLocks noGrp="1"/>
          </p:cNvSpPr>
          <p:nvPr>
            <p:ph type="subTitle" idx="1"/>
          </p:nvPr>
        </p:nvSpPr>
        <p:spPr>
          <a:xfrm>
            <a:off x="715050" y="2572206"/>
            <a:ext cx="2332800" cy="538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8" name="Google Shape;78;p21"/>
          <p:cNvSpPr txBox="1">
            <a:spLocks noGrp="1"/>
          </p:cNvSpPr>
          <p:nvPr>
            <p:ph type="subTitle" idx="2"/>
          </p:nvPr>
        </p:nvSpPr>
        <p:spPr>
          <a:xfrm>
            <a:off x="715050" y="3111000"/>
            <a:ext cx="2332800" cy="149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 name="Google Shape;79;p21"/>
          <p:cNvSpPr txBox="1">
            <a:spLocks noGrp="1"/>
          </p:cNvSpPr>
          <p:nvPr>
            <p:ph type="subTitle" idx="3"/>
          </p:nvPr>
        </p:nvSpPr>
        <p:spPr>
          <a:xfrm>
            <a:off x="3406300" y="3111000"/>
            <a:ext cx="2331300" cy="14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21"/>
          <p:cNvSpPr txBox="1">
            <a:spLocks noGrp="1"/>
          </p:cNvSpPr>
          <p:nvPr>
            <p:ph type="subTitle" idx="4"/>
          </p:nvPr>
        </p:nvSpPr>
        <p:spPr>
          <a:xfrm>
            <a:off x="6097700" y="3111000"/>
            <a:ext cx="2331300" cy="14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 name="Google Shape;81;p21"/>
          <p:cNvSpPr txBox="1">
            <a:spLocks noGrp="1"/>
          </p:cNvSpPr>
          <p:nvPr>
            <p:ph type="title"/>
          </p:nvPr>
        </p:nvSpPr>
        <p:spPr>
          <a:xfrm>
            <a:off x="2553600" y="535000"/>
            <a:ext cx="40365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 name="Google Shape;82;p21"/>
          <p:cNvSpPr txBox="1">
            <a:spLocks noGrp="1"/>
          </p:cNvSpPr>
          <p:nvPr>
            <p:ph type="subTitle" idx="5"/>
          </p:nvPr>
        </p:nvSpPr>
        <p:spPr>
          <a:xfrm>
            <a:off x="3406300" y="2572206"/>
            <a:ext cx="2331300" cy="538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3" name="Google Shape;83;p21"/>
          <p:cNvSpPr txBox="1">
            <a:spLocks noGrp="1"/>
          </p:cNvSpPr>
          <p:nvPr>
            <p:ph type="subTitle" idx="6"/>
          </p:nvPr>
        </p:nvSpPr>
        <p:spPr>
          <a:xfrm>
            <a:off x="6097700" y="2572206"/>
            <a:ext cx="2331300" cy="538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84"/>
        <p:cNvGrpSpPr/>
        <p:nvPr/>
      </p:nvGrpSpPr>
      <p:grpSpPr>
        <a:xfrm>
          <a:off x="0" y="0"/>
          <a:ext cx="0" cy="0"/>
          <a:chOff x="0" y="0"/>
          <a:chExt cx="0" cy="0"/>
        </a:xfrm>
      </p:grpSpPr>
      <p:sp>
        <p:nvSpPr>
          <p:cNvPr id="85" name="Google Shape;85;p22"/>
          <p:cNvSpPr txBox="1">
            <a:spLocks noGrp="1"/>
          </p:cNvSpPr>
          <p:nvPr>
            <p:ph type="subTitle" idx="1"/>
          </p:nvPr>
        </p:nvSpPr>
        <p:spPr>
          <a:xfrm>
            <a:off x="2058847" y="1564552"/>
            <a:ext cx="23328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6" name="Google Shape;86;p22"/>
          <p:cNvSpPr txBox="1">
            <a:spLocks noGrp="1"/>
          </p:cNvSpPr>
          <p:nvPr>
            <p:ph type="subTitle" idx="2"/>
          </p:nvPr>
        </p:nvSpPr>
        <p:spPr>
          <a:xfrm>
            <a:off x="2058847" y="2031692"/>
            <a:ext cx="2332800" cy="900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22"/>
          <p:cNvSpPr txBox="1">
            <a:spLocks noGrp="1"/>
          </p:cNvSpPr>
          <p:nvPr>
            <p:ph type="subTitle" idx="3"/>
          </p:nvPr>
        </p:nvSpPr>
        <p:spPr>
          <a:xfrm>
            <a:off x="6097054" y="2031697"/>
            <a:ext cx="2331600" cy="900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 name="Google Shape;88;p22"/>
          <p:cNvSpPr txBox="1">
            <a:spLocks noGrp="1"/>
          </p:cNvSpPr>
          <p:nvPr>
            <p:ph type="subTitle" idx="4"/>
          </p:nvPr>
        </p:nvSpPr>
        <p:spPr>
          <a:xfrm>
            <a:off x="2059106" y="3578841"/>
            <a:ext cx="2332800" cy="900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 name="Google Shape;89;p22"/>
          <p:cNvSpPr txBox="1">
            <a:spLocks noGrp="1"/>
          </p:cNvSpPr>
          <p:nvPr>
            <p:ph type="subTitle" idx="5"/>
          </p:nvPr>
        </p:nvSpPr>
        <p:spPr>
          <a:xfrm>
            <a:off x="6096654" y="3578843"/>
            <a:ext cx="2331600" cy="900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 name="Google Shape;90;p22"/>
          <p:cNvSpPr txBox="1">
            <a:spLocks noGrp="1"/>
          </p:cNvSpPr>
          <p:nvPr>
            <p:ph type="title"/>
          </p:nvPr>
        </p:nvSpPr>
        <p:spPr>
          <a:xfrm>
            <a:off x="715200" y="534625"/>
            <a:ext cx="77136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 name="Google Shape;91;p22"/>
          <p:cNvSpPr txBox="1">
            <a:spLocks noGrp="1"/>
          </p:cNvSpPr>
          <p:nvPr>
            <p:ph type="subTitle" idx="6"/>
          </p:nvPr>
        </p:nvSpPr>
        <p:spPr>
          <a:xfrm>
            <a:off x="2059118" y="3111698"/>
            <a:ext cx="23328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2" name="Google Shape;92;p22"/>
          <p:cNvSpPr txBox="1">
            <a:spLocks noGrp="1"/>
          </p:cNvSpPr>
          <p:nvPr>
            <p:ph type="subTitle" idx="7"/>
          </p:nvPr>
        </p:nvSpPr>
        <p:spPr>
          <a:xfrm>
            <a:off x="6097062" y="1564562"/>
            <a:ext cx="23316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3" name="Google Shape;93;p22"/>
          <p:cNvSpPr txBox="1">
            <a:spLocks noGrp="1"/>
          </p:cNvSpPr>
          <p:nvPr>
            <p:ph type="subTitle" idx="8"/>
          </p:nvPr>
        </p:nvSpPr>
        <p:spPr>
          <a:xfrm>
            <a:off x="6096656" y="3111700"/>
            <a:ext cx="23316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972000" y="2571762"/>
            <a:ext cx="7200000" cy="10800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60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3672000" y="1110093"/>
            <a:ext cx="1800000" cy="98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 name="Google Shape;14;p3"/>
          <p:cNvSpPr txBox="1">
            <a:spLocks noGrp="1"/>
          </p:cNvSpPr>
          <p:nvPr>
            <p:ph type="subTitle" idx="1"/>
          </p:nvPr>
        </p:nvSpPr>
        <p:spPr>
          <a:xfrm>
            <a:off x="972000" y="3831762"/>
            <a:ext cx="7200000" cy="36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4"/>
        <p:cNvGrpSpPr/>
        <p:nvPr/>
      </p:nvGrpSpPr>
      <p:grpSpPr>
        <a:xfrm>
          <a:off x="0" y="0"/>
          <a:ext cx="0" cy="0"/>
          <a:chOff x="0" y="0"/>
          <a:chExt cx="0" cy="0"/>
        </a:xfrm>
      </p:grpSpPr>
      <p:sp>
        <p:nvSpPr>
          <p:cNvPr id="95" name="Google Shape;95;p23"/>
          <p:cNvSpPr txBox="1">
            <a:spLocks noGrp="1"/>
          </p:cNvSpPr>
          <p:nvPr>
            <p:ph type="title"/>
          </p:nvPr>
        </p:nvSpPr>
        <p:spPr>
          <a:xfrm>
            <a:off x="2554200" y="534625"/>
            <a:ext cx="40356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6" name="Google Shape;96;p23"/>
          <p:cNvSpPr txBox="1">
            <a:spLocks noGrp="1"/>
          </p:cNvSpPr>
          <p:nvPr>
            <p:ph type="subTitle" idx="1"/>
          </p:nvPr>
        </p:nvSpPr>
        <p:spPr>
          <a:xfrm>
            <a:off x="715125" y="2336537"/>
            <a:ext cx="2331000" cy="612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7" name="Google Shape;97;p23"/>
          <p:cNvSpPr txBox="1">
            <a:spLocks noGrp="1"/>
          </p:cNvSpPr>
          <p:nvPr>
            <p:ph type="subTitle" idx="2"/>
          </p:nvPr>
        </p:nvSpPr>
        <p:spPr>
          <a:xfrm>
            <a:off x="3406200" y="2336534"/>
            <a:ext cx="2331000" cy="612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 name="Google Shape;98;p23"/>
          <p:cNvSpPr txBox="1">
            <a:spLocks noGrp="1"/>
          </p:cNvSpPr>
          <p:nvPr>
            <p:ph type="subTitle" idx="3"/>
          </p:nvPr>
        </p:nvSpPr>
        <p:spPr>
          <a:xfrm>
            <a:off x="6097870" y="2336534"/>
            <a:ext cx="2331000" cy="612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 name="Google Shape;99;p23"/>
          <p:cNvSpPr txBox="1">
            <a:spLocks noGrp="1"/>
          </p:cNvSpPr>
          <p:nvPr>
            <p:ph type="subTitle" idx="4"/>
          </p:nvPr>
        </p:nvSpPr>
        <p:spPr>
          <a:xfrm>
            <a:off x="6098465" y="3996727"/>
            <a:ext cx="2331000" cy="612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0" name="Google Shape;100;p23"/>
          <p:cNvSpPr txBox="1">
            <a:spLocks noGrp="1"/>
          </p:cNvSpPr>
          <p:nvPr>
            <p:ph type="subTitle" idx="5"/>
          </p:nvPr>
        </p:nvSpPr>
        <p:spPr>
          <a:xfrm>
            <a:off x="715100" y="3996727"/>
            <a:ext cx="2331000" cy="612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 name="Google Shape;101;p23"/>
          <p:cNvSpPr txBox="1">
            <a:spLocks noGrp="1"/>
          </p:cNvSpPr>
          <p:nvPr>
            <p:ph type="subTitle" idx="6"/>
          </p:nvPr>
        </p:nvSpPr>
        <p:spPr>
          <a:xfrm>
            <a:off x="3406500" y="3996726"/>
            <a:ext cx="2331000" cy="612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 name="Google Shape;102;p23"/>
          <p:cNvSpPr txBox="1">
            <a:spLocks noGrp="1"/>
          </p:cNvSpPr>
          <p:nvPr>
            <p:ph type="subTitle" idx="7"/>
          </p:nvPr>
        </p:nvSpPr>
        <p:spPr>
          <a:xfrm>
            <a:off x="715125" y="1925688"/>
            <a:ext cx="2331000" cy="540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3" name="Google Shape;103;p23"/>
          <p:cNvSpPr txBox="1">
            <a:spLocks noGrp="1"/>
          </p:cNvSpPr>
          <p:nvPr>
            <p:ph type="subTitle" idx="8"/>
          </p:nvPr>
        </p:nvSpPr>
        <p:spPr>
          <a:xfrm>
            <a:off x="3406200" y="1925688"/>
            <a:ext cx="2331000" cy="540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4" name="Google Shape;104;p23"/>
          <p:cNvSpPr txBox="1">
            <a:spLocks noGrp="1"/>
          </p:cNvSpPr>
          <p:nvPr>
            <p:ph type="subTitle" idx="9"/>
          </p:nvPr>
        </p:nvSpPr>
        <p:spPr>
          <a:xfrm>
            <a:off x="6097870" y="1925688"/>
            <a:ext cx="2331000" cy="540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5" name="Google Shape;105;p23"/>
          <p:cNvSpPr txBox="1">
            <a:spLocks noGrp="1"/>
          </p:cNvSpPr>
          <p:nvPr>
            <p:ph type="subTitle" idx="13"/>
          </p:nvPr>
        </p:nvSpPr>
        <p:spPr>
          <a:xfrm>
            <a:off x="6098465" y="3585880"/>
            <a:ext cx="2331000" cy="540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6" name="Google Shape;106;p23"/>
          <p:cNvSpPr txBox="1">
            <a:spLocks noGrp="1"/>
          </p:cNvSpPr>
          <p:nvPr>
            <p:ph type="subTitle" idx="14"/>
          </p:nvPr>
        </p:nvSpPr>
        <p:spPr>
          <a:xfrm>
            <a:off x="715100" y="3585880"/>
            <a:ext cx="2331000" cy="540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7" name="Google Shape;107;p23"/>
          <p:cNvSpPr txBox="1">
            <a:spLocks noGrp="1"/>
          </p:cNvSpPr>
          <p:nvPr>
            <p:ph type="subTitle" idx="15"/>
          </p:nvPr>
        </p:nvSpPr>
        <p:spPr>
          <a:xfrm>
            <a:off x="3406500" y="3585880"/>
            <a:ext cx="2331000" cy="5400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08"/>
        <p:cNvGrpSpPr/>
        <p:nvPr/>
      </p:nvGrpSpPr>
      <p:grpSpPr>
        <a:xfrm>
          <a:off x="0" y="0"/>
          <a:ext cx="0" cy="0"/>
          <a:chOff x="0" y="0"/>
          <a:chExt cx="0" cy="0"/>
        </a:xfrm>
      </p:grpSpPr>
      <p:sp>
        <p:nvSpPr>
          <p:cNvPr id="109" name="Google Shape;109;p24"/>
          <p:cNvSpPr txBox="1">
            <a:spLocks noGrp="1"/>
          </p:cNvSpPr>
          <p:nvPr>
            <p:ph type="title" hasCustomPrompt="1"/>
          </p:nvPr>
        </p:nvSpPr>
        <p:spPr>
          <a:xfrm>
            <a:off x="1872000" y="535328"/>
            <a:ext cx="5400000" cy="9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0" name="Google Shape;110;p24"/>
          <p:cNvSpPr txBox="1">
            <a:spLocks noGrp="1"/>
          </p:cNvSpPr>
          <p:nvPr>
            <p:ph type="subTitle" idx="1"/>
          </p:nvPr>
        </p:nvSpPr>
        <p:spPr>
          <a:xfrm>
            <a:off x="1872000" y="1364335"/>
            <a:ext cx="54000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4"/>
          <p:cNvSpPr txBox="1">
            <a:spLocks noGrp="1"/>
          </p:cNvSpPr>
          <p:nvPr>
            <p:ph type="title" idx="2" hasCustomPrompt="1"/>
          </p:nvPr>
        </p:nvSpPr>
        <p:spPr>
          <a:xfrm>
            <a:off x="1872000" y="1941148"/>
            <a:ext cx="5400000" cy="9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2" name="Google Shape;112;p24"/>
          <p:cNvSpPr txBox="1">
            <a:spLocks noGrp="1"/>
          </p:cNvSpPr>
          <p:nvPr>
            <p:ph type="subTitle" idx="3"/>
          </p:nvPr>
        </p:nvSpPr>
        <p:spPr>
          <a:xfrm>
            <a:off x="1872000" y="2770155"/>
            <a:ext cx="54000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 name="Google Shape;113;p24"/>
          <p:cNvSpPr txBox="1">
            <a:spLocks noGrp="1"/>
          </p:cNvSpPr>
          <p:nvPr>
            <p:ph type="title" idx="4" hasCustomPrompt="1"/>
          </p:nvPr>
        </p:nvSpPr>
        <p:spPr>
          <a:xfrm>
            <a:off x="1872000" y="3346623"/>
            <a:ext cx="5400000" cy="9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4" name="Google Shape;114;p24"/>
          <p:cNvSpPr txBox="1">
            <a:spLocks noGrp="1"/>
          </p:cNvSpPr>
          <p:nvPr>
            <p:ph type="subTitle" idx="5"/>
          </p:nvPr>
        </p:nvSpPr>
        <p:spPr>
          <a:xfrm>
            <a:off x="1872000" y="4176172"/>
            <a:ext cx="54000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15"/>
        <p:cNvGrpSpPr/>
        <p:nvPr/>
      </p:nvGrpSpPr>
      <p:grpSpPr>
        <a:xfrm>
          <a:off x="0" y="0"/>
          <a:ext cx="0" cy="0"/>
          <a:chOff x="0" y="0"/>
          <a:chExt cx="0" cy="0"/>
        </a:xfrm>
      </p:grpSpPr>
      <p:grpSp>
        <p:nvGrpSpPr>
          <p:cNvPr id="116" name="Google Shape;116;p25"/>
          <p:cNvGrpSpPr/>
          <p:nvPr/>
        </p:nvGrpSpPr>
        <p:grpSpPr>
          <a:xfrm>
            <a:off x="357593" y="267442"/>
            <a:ext cx="8428907" cy="4608508"/>
            <a:chOff x="357593" y="267442"/>
            <a:chExt cx="8428907" cy="4608508"/>
          </a:xfrm>
        </p:grpSpPr>
        <p:pic>
          <p:nvPicPr>
            <p:cNvPr id="117" name="Google Shape;117;p25"/>
            <p:cNvPicPr preferRelativeResize="0"/>
            <p:nvPr/>
          </p:nvPicPr>
          <p:blipFill>
            <a:blip r:embed="rId2">
              <a:alphaModFix/>
            </a:blip>
            <a:stretch>
              <a:fillRect/>
            </a:stretch>
          </p:blipFill>
          <p:spPr>
            <a:xfrm>
              <a:off x="3763898" y="267442"/>
              <a:ext cx="5022602" cy="3587934"/>
            </a:xfrm>
            <a:prstGeom prst="rect">
              <a:avLst/>
            </a:prstGeom>
            <a:noFill/>
            <a:ln>
              <a:noFill/>
            </a:ln>
          </p:spPr>
        </p:pic>
        <p:pic>
          <p:nvPicPr>
            <p:cNvPr id="118" name="Google Shape;118;p25"/>
            <p:cNvPicPr preferRelativeResize="0"/>
            <p:nvPr/>
          </p:nvPicPr>
          <p:blipFill>
            <a:blip r:embed="rId3">
              <a:alphaModFix/>
            </a:blip>
            <a:stretch>
              <a:fillRect/>
            </a:stretch>
          </p:blipFill>
          <p:spPr>
            <a:xfrm rot="-5400000">
              <a:off x="-21198" y="1806751"/>
              <a:ext cx="3447997" cy="2690401"/>
            </a:xfrm>
            <a:prstGeom prst="rect">
              <a:avLst/>
            </a:prstGeom>
            <a:noFill/>
            <a:ln>
              <a:noFill/>
            </a:ln>
          </p:spPr>
        </p:pic>
        <p:pic>
          <p:nvPicPr>
            <p:cNvPr id="119" name="Google Shape;119;p25"/>
            <p:cNvPicPr preferRelativeResize="0"/>
            <p:nvPr/>
          </p:nvPicPr>
          <p:blipFill>
            <a:blip r:embed="rId4">
              <a:alphaModFix/>
            </a:blip>
            <a:stretch>
              <a:fillRect/>
            </a:stretch>
          </p:blipFill>
          <p:spPr>
            <a:xfrm>
              <a:off x="4423524" y="713953"/>
              <a:ext cx="3352125" cy="2577925"/>
            </a:xfrm>
            <a:prstGeom prst="rect">
              <a:avLst/>
            </a:prstGeom>
            <a:noFill/>
            <a:ln>
              <a:noFill/>
            </a:ln>
          </p:spPr>
        </p:pic>
        <p:pic>
          <p:nvPicPr>
            <p:cNvPr id="120" name="Google Shape;120;p25"/>
            <p:cNvPicPr preferRelativeResize="0"/>
            <p:nvPr/>
          </p:nvPicPr>
          <p:blipFill>
            <a:blip r:embed="rId5">
              <a:alphaModFix/>
            </a:blip>
            <a:stretch>
              <a:fillRect/>
            </a:stretch>
          </p:blipFill>
          <p:spPr>
            <a:xfrm>
              <a:off x="1934069" y="529600"/>
              <a:ext cx="5275862" cy="4346348"/>
            </a:xfrm>
            <a:prstGeom prst="rect">
              <a:avLst/>
            </a:prstGeom>
            <a:noFill/>
            <a:ln>
              <a:noFill/>
            </a:ln>
          </p:spPr>
        </p:pic>
        <p:pic>
          <p:nvPicPr>
            <p:cNvPr id="121" name="Google Shape;121;p25"/>
            <p:cNvPicPr preferRelativeResize="0"/>
            <p:nvPr/>
          </p:nvPicPr>
          <p:blipFill>
            <a:blip r:embed="rId6">
              <a:alphaModFix/>
            </a:blip>
            <a:stretch>
              <a:fillRect/>
            </a:stretch>
          </p:blipFill>
          <p:spPr>
            <a:xfrm rot="-5400000">
              <a:off x="870400" y="2754611"/>
              <a:ext cx="2303176" cy="1404625"/>
            </a:xfrm>
            <a:prstGeom prst="rect">
              <a:avLst/>
            </a:prstGeom>
            <a:noFill/>
            <a:ln>
              <a:noFill/>
            </a:ln>
          </p:spPr>
        </p:pic>
        <p:grpSp>
          <p:nvGrpSpPr>
            <p:cNvPr id="122" name="Google Shape;122;p25"/>
            <p:cNvGrpSpPr/>
            <p:nvPr/>
          </p:nvGrpSpPr>
          <p:grpSpPr>
            <a:xfrm rot="5400000">
              <a:off x="6922245" y="925573"/>
              <a:ext cx="1897197" cy="1116016"/>
              <a:chOff x="1098525" y="1275822"/>
              <a:chExt cx="1799997" cy="1059341"/>
            </a:xfrm>
          </p:grpSpPr>
          <p:pic>
            <p:nvPicPr>
              <p:cNvPr id="123" name="Google Shape;123;p25"/>
              <p:cNvPicPr preferRelativeResize="0"/>
              <p:nvPr/>
            </p:nvPicPr>
            <p:blipFill>
              <a:blip r:embed="rId7">
                <a:alphaModFix/>
              </a:blip>
              <a:stretch>
                <a:fillRect/>
              </a:stretch>
            </p:blipFill>
            <p:spPr>
              <a:xfrm rot="-5400000">
                <a:off x="1468853" y="905494"/>
                <a:ext cx="1059341" cy="1799997"/>
              </a:xfrm>
              <a:prstGeom prst="rect">
                <a:avLst/>
              </a:prstGeom>
              <a:noFill/>
              <a:ln>
                <a:noFill/>
              </a:ln>
            </p:spPr>
          </p:pic>
          <p:grpSp>
            <p:nvGrpSpPr>
              <p:cNvPr id="124" name="Google Shape;124;p25"/>
              <p:cNvGrpSpPr/>
              <p:nvPr/>
            </p:nvGrpSpPr>
            <p:grpSpPr>
              <a:xfrm rot="-5400000">
                <a:off x="1746530" y="1175470"/>
                <a:ext cx="503987" cy="1260044"/>
                <a:chOff x="1352625" y="2198525"/>
                <a:chExt cx="452900" cy="1135175"/>
              </a:xfrm>
            </p:grpSpPr>
            <p:sp>
              <p:nvSpPr>
                <p:cNvPr id="125" name="Google Shape;125;p25"/>
                <p:cNvSpPr/>
                <p:nvPr/>
              </p:nvSpPr>
              <p:spPr>
                <a:xfrm>
                  <a:off x="1656950" y="2974800"/>
                  <a:ext cx="425" cy="25"/>
                </a:xfrm>
                <a:custGeom>
                  <a:avLst/>
                  <a:gdLst/>
                  <a:ahLst/>
                  <a:cxnLst/>
                  <a:rect l="l" t="t" r="r" b="b"/>
                  <a:pathLst>
                    <a:path w="17" h="1" extrusionOk="0">
                      <a:moveTo>
                        <a:pt x="16" y="0"/>
                      </a:moveTo>
                      <a:lnTo>
                        <a:pt x="1" y="0"/>
                      </a:lnTo>
                      <a:lnTo>
                        <a:pt x="1" y="0"/>
                      </a:lnTo>
                      <a:cubicBezTo>
                        <a:pt x="16"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5"/>
                <p:cNvSpPr/>
                <p:nvPr/>
              </p:nvSpPr>
              <p:spPr>
                <a:xfrm>
                  <a:off x="1617725" y="2881475"/>
                  <a:ext cx="7650" cy="23625"/>
                </a:xfrm>
                <a:custGeom>
                  <a:avLst/>
                  <a:gdLst/>
                  <a:ahLst/>
                  <a:cxnLst/>
                  <a:rect l="l" t="t" r="r" b="b"/>
                  <a:pathLst>
                    <a:path w="306" h="945" extrusionOk="0">
                      <a:moveTo>
                        <a:pt x="305" y="0"/>
                      </a:moveTo>
                      <a:cubicBezTo>
                        <a:pt x="260" y="107"/>
                        <a:pt x="214" y="214"/>
                        <a:pt x="168" y="336"/>
                      </a:cubicBezTo>
                      <a:cubicBezTo>
                        <a:pt x="153" y="381"/>
                        <a:pt x="138" y="442"/>
                        <a:pt x="107" y="488"/>
                      </a:cubicBezTo>
                      <a:lnTo>
                        <a:pt x="92" y="518"/>
                      </a:lnTo>
                      <a:cubicBezTo>
                        <a:pt x="92" y="564"/>
                        <a:pt x="77" y="595"/>
                        <a:pt x="62" y="640"/>
                      </a:cubicBezTo>
                      <a:lnTo>
                        <a:pt x="62" y="656"/>
                      </a:lnTo>
                      <a:cubicBezTo>
                        <a:pt x="46" y="686"/>
                        <a:pt x="31" y="716"/>
                        <a:pt x="31" y="747"/>
                      </a:cubicBezTo>
                      <a:lnTo>
                        <a:pt x="31" y="762"/>
                      </a:lnTo>
                      <a:cubicBezTo>
                        <a:pt x="16" y="777"/>
                        <a:pt x="16" y="793"/>
                        <a:pt x="16" y="808"/>
                      </a:cubicBezTo>
                      <a:lnTo>
                        <a:pt x="16" y="823"/>
                      </a:lnTo>
                      <a:cubicBezTo>
                        <a:pt x="16" y="838"/>
                        <a:pt x="1" y="869"/>
                        <a:pt x="1" y="884"/>
                      </a:cubicBezTo>
                      <a:cubicBezTo>
                        <a:pt x="16" y="915"/>
                        <a:pt x="31" y="930"/>
                        <a:pt x="62" y="945"/>
                      </a:cubicBezTo>
                      <a:cubicBezTo>
                        <a:pt x="62" y="945"/>
                        <a:pt x="77" y="945"/>
                        <a:pt x="77" y="930"/>
                      </a:cubicBezTo>
                      <a:cubicBezTo>
                        <a:pt x="92" y="930"/>
                        <a:pt x="107" y="915"/>
                        <a:pt x="122" y="899"/>
                      </a:cubicBezTo>
                      <a:cubicBezTo>
                        <a:pt x="122" y="884"/>
                        <a:pt x="122" y="884"/>
                        <a:pt x="122" y="884"/>
                      </a:cubicBezTo>
                      <a:cubicBezTo>
                        <a:pt x="122" y="869"/>
                        <a:pt x="122" y="854"/>
                        <a:pt x="122" y="838"/>
                      </a:cubicBezTo>
                      <a:cubicBezTo>
                        <a:pt x="138" y="793"/>
                        <a:pt x="138" y="762"/>
                        <a:pt x="153" y="716"/>
                      </a:cubicBezTo>
                      <a:cubicBezTo>
                        <a:pt x="153" y="701"/>
                        <a:pt x="168" y="671"/>
                        <a:pt x="168" y="656"/>
                      </a:cubicBezTo>
                      <a:cubicBezTo>
                        <a:pt x="183" y="579"/>
                        <a:pt x="199" y="518"/>
                        <a:pt x="214" y="442"/>
                      </a:cubicBezTo>
                      <a:cubicBezTo>
                        <a:pt x="244" y="305"/>
                        <a:pt x="275" y="168"/>
                        <a:pt x="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5"/>
                <p:cNvSpPr/>
                <p:nvPr/>
              </p:nvSpPr>
              <p:spPr>
                <a:xfrm>
                  <a:off x="1352625" y="2198525"/>
                  <a:ext cx="452900" cy="1135175"/>
                </a:xfrm>
                <a:custGeom>
                  <a:avLst/>
                  <a:gdLst/>
                  <a:ahLst/>
                  <a:cxnLst/>
                  <a:rect l="l" t="t" r="r" b="b"/>
                  <a:pathLst>
                    <a:path w="18116" h="45407" extrusionOk="0">
                      <a:moveTo>
                        <a:pt x="11564" y="138"/>
                      </a:moveTo>
                      <a:cubicBezTo>
                        <a:pt x="11564" y="153"/>
                        <a:pt x="11564" y="153"/>
                        <a:pt x="11564" y="153"/>
                      </a:cubicBezTo>
                      <a:lnTo>
                        <a:pt x="11564" y="168"/>
                      </a:lnTo>
                      <a:cubicBezTo>
                        <a:pt x="11564" y="168"/>
                        <a:pt x="11564" y="183"/>
                        <a:pt x="11564" y="183"/>
                      </a:cubicBezTo>
                      <a:lnTo>
                        <a:pt x="11564" y="214"/>
                      </a:lnTo>
                      <a:cubicBezTo>
                        <a:pt x="11549" y="229"/>
                        <a:pt x="11549" y="244"/>
                        <a:pt x="11549" y="259"/>
                      </a:cubicBezTo>
                      <a:cubicBezTo>
                        <a:pt x="11534" y="275"/>
                        <a:pt x="11519" y="305"/>
                        <a:pt x="11503" y="320"/>
                      </a:cubicBezTo>
                      <a:cubicBezTo>
                        <a:pt x="11488" y="351"/>
                        <a:pt x="11473" y="366"/>
                        <a:pt x="11458" y="397"/>
                      </a:cubicBezTo>
                      <a:cubicBezTo>
                        <a:pt x="11443" y="427"/>
                        <a:pt x="11412" y="473"/>
                        <a:pt x="11397" y="503"/>
                      </a:cubicBezTo>
                      <a:cubicBezTo>
                        <a:pt x="11382" y="534"/>
                        <a:pt x="11366" y="564"/>
                        <a:pt x="11351" y="610"/>
                      </a:cubicBezTo>
                      <a:cubicBezTo>
                        <a:pt x="11351" y="579"/>
                        <a:pt x="11351" y="564"/>
                        <a:pt x="11351" y="534"/>
                      </a:cubicBezTo>
                      <a:cubicBezTo>
                        <a:pt x="11351" y="518"/>
                        <a:pt x="11351" y="488"/>
                        <a:pt x="11351" y="457"/>
                      </a:cubicBezTo>
                      <a:cubicBezTo>
                        <a:pt x="11366" y="427"/>
                        <a:pt x="11366" y="412"/>
                        <a:pt x="11382" y="381"/>
                      </a:cubicBezTo>
                      <a:lnTo>
                        <a:pt x="11382" y="366"/>
                      </a:lnTo>
                      <a:cubicBezTo>
                        <a:pt x="11382" y="366"/>
                        <a:pt x="11382" y="351"/>
                        <a:pt x="11382" y="336"/>
                      </a:cubicBezTo>
                      <a:lnTo>
                        <a:pt x="11397" y="305"/>
                      </a:lnTo>
                      <a:cubicBezTo>
                        <a:pt x="11412" y="275"/>
                        <a:pt x="11427" y="244"/>
                        <a:pt x="11443" y="214"/>
                      </a:cubicBezTo>
                      <a:cubicBezTo>
                        <a:pt x="11458" y="198"/>
                        <a:pt x="11458" y="198"/>
                        <a:pt x="11473" y="183"/>
                      </a:cubicBezTo>
                      <a:cubicBezTo>
                        <a:pt x="11473" y="183"/>
                        <a:pt x="11473" y="168"/>
                        <a:pt x="11488" y="168"/>
                      </a:cubicBezTo>
                      <a:cubicBezTo>
                        <a:pt x="11488" y="168"/>
                        <a:pt x="11488" y="153"/>
                        <a:pt x="11503" y="153"/>
                      </a:cubicBezTo>
                      <a:lnTo>
                        <a:pt x="11519" y="138"/>
                      </a:lnTo>
                      <a:close/>
                      <a:moveTo>
                        <a:pt x="10056" y="183"/>
                      </a:moveTo>
                      <a:lnTo>
                        <a:pt x="10071" y="198"/>
                      </a:lnTo>
                      <a:cubicBezTo>
                        <a:pt x="10071" y="214"/>
                        <a:pt x="10071" y="214"/>
                        <a:pt x="10071" y="214"/>
                      </a:cubicBezTo>
                      <a:lnTo>
                        <a:pt x="10071" y="229"/>
                      </a:lnTo>
                      <a:cubicBezTo>
                        <a:pt x="10071" y="244"/>
                        <a:pt x="10071" y="259"/>
                        <a:pt x="10071" y="259"/>
                      </a:cubicBezTo>
                      <a:cubicBezTo>
                        <a:pt x="10071" y="275"/>
                        <a:pt x="10056" y="290"/>
                        <a:pt x="10056" y="305"/>
                      </a:cubicBezTo>
                      <a:cubicBezTo>
                        <a:pt x="10056" y="320"/>
                        <a:pt x="10041" y="351"/>
                        <a:pt x="10041" y="366"/>
                      </a:cubicBezTo>
                      <a:cubicBezTo>
                        <a:pt x="10026" y="397"/>
                        <a:pt x="10010" y="412"/>
                        <a:pt x="9995" y="442"/>
                      </a:cubicBezTo>
                      <a:cubicBezTo>
                        <a:pt x="9980" y="473"/>
                        <a:pt x="9965" y="488"/>
                        <a:pt x="9949" y="518"/>
                      </a:cubicBezTo>
                      <a:cubicBezTo>
                        <a:pt x="9919" y="549"/>
                        <a:pt x="9888" y="579"/>
                        <a:pt x="9858" y="610"/>
                      </a:cubicBezTo>
                      <a:lnTo>
                        <a:pt x="9843" y="625"/>
                      </a:lnTo>
                      <a:lnTo>
                        <a:pt x="9751" y="732"/>
                      </a:lnTo>
                      <a:lnTo>
                        <a:pt x="9736" y="747"/>
                      </a:lnTo>
                      <a:lnTo>
                        <a:pt x="9675" y="823"/>
                      </a:lnTo>
                      <a:cubicBezTo>
                        <a:pt x="9690" y="777"/>
                        <a:pt x="9706" y="732"/>
                        <a:pt x="9706" y="701"/>
                      </a:cubicBezTo>
                      <a:cubicBezTo>
                        <a:pt x="9736" y="625"/>
                        <a:pt x="9767" y="564"/>
                        <a:pt x="9797" y="488"/>
                      </a:cubicBezTo>
                      <a:cubicBezTo>
                        <a:pt x="9797" y="473"/>
                        <a:pt x="9812" y="457"/>
                        <a:pt x="9828" y="427"/>
                      </a:cubicBezTo>
                      <a:cubicBezTo>
                        <a:pt x="9828" y="412"/>
                        <a:pt x="9843" y="397"/>
                        <a:pt x="9843" y="381"/>
                      </a:cubicBezTo>
                      <a:cubicBezTo>
                        <a:pt x="9858" y="366"/>
                        <a:pt x="9873" y="336"/>
                        <a:pt x="9888" y="320"/>
                      </a:cubicBezTo>
                      <a:cubicBezTo>
                        <a:pt x="9904" y="305"/>
                        <a:pt x="9934" y="290"/>
                        <a:pt x="9949" y="259"/>
                      </a:cubicBezTo>
                      <a:cubicBezTo>
                        <a:pt x="9965" y="259"/>
                        <a:pt x="9965" y="244"/>
                        <a:pt x="9995" y="229"/>
                      </a:cubicBezTo>
                      <a:cubicBezTo>
                        <a:pt x="9995" y="214"/>
                        <a:pt x="10010" y="214"/>
                        <a:pt x="10026" y="198"/>
                      </a:cubicBezTo>
                      <a:lnTo>
                        <a:pt x="10041" y="198"/>
                      </a:lnTo>
                      <a:lnTo>
                        <a:pt x="10056" y="183"/>
                      </a:lnTo>
                      <a:close/>
                      <a:moveTo>
                        <a:pt x="12920" y="183"/>
                      </a:moveTo>
                      <a:lnTo>
                        <a:pt x="12920" y="198"/>
                      </a:lnTo>
                      <a:lnTo>
                        <a:pt x="12936" y="198"/>
                      </a:lnTo>
                      <a:cubicBezTo>
                        <a:pt x="12951" y="214"/>
                        <a:pt x="12951" y="214"/>
                        <a:pt x="12951" y="214"/>
                      </a:cubicBezTo>
                      <a:cubicBezTo>
                        <a:pt x="12951" y="229"/>
                        <a:pt x="12951" y="229"/>
                        <a:pt x="12951" y="229"/>
                      </a:cubicBezTo>
                      <a:cubicBezTo>
                        <a:pt x="12951" y="244"/>
                        <a:pt x="12966" y="244"/>
                        <a:pt x="12966" y="259"/>
                      </a:cubicBezTo>
                      <a:cubicBezTo>
                        <a:pt x="12966" y="259"/>
                        <a:pt x="12966" y="275"/>
                        <a:pt x="12966" y="290"/>
                      </a:cubicBezTo>
                      <a:cubicBezTo>
                        <a:pt x="12966" y="305"/>
                        <a:pt x="12966" y="320"/>
                        <a:pt x="12966" y="336"/>
                      </a:cubicBezTo>
                      <a:cubicBezTo>
                        <a:pt x="12966" y="351"/>
                        <a:pt x="12966" y="366"/>
                        <a:pt x="12966" y="381"/>
                      </a:cubicBezTo>
                      <a:cubicBezTo>
                        <a:pt x="12966" y="397"/>
                        <a:pt x="12966" y="412"/>
                        <a:pt x="12951" y="427"/>
                      </a:cubicBezTo>
                      <a:lnTo>
                        <a:pt x="12936" y="473"/>
                      </a:lnTo>
                      <a:cubicBezTo>
                        <a:pt x="12920" y="488"/>
                        <a:pt x="12920" y="518"/>
                        <a:pt x="12905" y="534"/>
                      </a:cubicBezTo>
                      <a:cubicBezTo>
                        <a:pt x="12875" y="564"/>
                        <a:pt x="12859" y="595"/>
                        <a:pt x="12844" y="625"/>
                      </a:cubicBezTo>
                      <a:cubicBezTo>
                        <a:pt x="12814" y="671"/>
                        <a:pt x="12783" y="701"/>
                        <a:pt x="12738" y="732"/>
                      </a:cubicBezTo>
                      <a:lnTo>
                        <a:pt x="12738" y="747"/>
                      </a:lnTo>
                      <a:lnTo>
                        <a:pt x="12722" y="747"/>
                      </a:lnTo>
                      <a:cubicBezTo>
                        <a:pt x="12677" y="793"/>
                        <a:pt x="12616" y="854"/>
                        <a:pt x="12570" y="899"/>
                      </a:cubicBezTo>
                      <a:lnTo>
                        <a:pt x="12555" y="899"/>
                      </a:lnTo>
                      <a:cubicBezTo>
                        <a:pt x="12509" y="945"/>
                        <a:pt x="12448" y="991"/>
                        <a:pt x="12402" y="1036"/>
                      </a:cubicBezTo>
                      <a:cubicBezTo>
                        <a:pt x="12357" y="1097"/>
                        <a:pt x="12296" y="1174"/>
                        <a:pt x="12235" y="1265"/>
                      </a:cubicBezTo>
                      <a:cubicBezTo>
                        <a:pt x="12265" y="1189"/>
                        <a:pt x="12296" y="1128"/>
                        <a:pt x="12311" y="1067"/>
                      </a:cubicBezTo>
                      <a:cubicBezTo>
                        <a:pt x="12326" y="1036"/>
                        <a:pt x="12326" y="1006"/>
                        <a:pt x="12341" y="991"/>
                      </a:cubicBezTo>
                      <a:cubicBezTo>
                        <a:pt x="12341" y="945"/>
                        <a:pt x="12357" y="899"/>
                        <a:pt x="12372" y="869"/>
                      </a:cubicBezTo>
                      <a:cubicBezTo>
                        <a:pt x="12387" y="808"/>
                        <a:pt x="12418" y="732"/>
                        <a:pt x="12448" y="671"/>
                      </a:cubicBezTo>
                      <a:cubicBezTo>
                        <a:pt x="12463" y="640"/>
                        <a:pt x="12479" y="595"/>
                        <a:pt x="12509" y="549"/>
                      </a:cubicBezTo>
                      <a:lnTo>
                        <a:pt x="12509" y="564"/>
                      </a:lnTo>
                      <a:cubicBezTo>
                        <a:pt x="12509" y="549"/>
                        <a:pt x="12524" y="534"/>
                        <a:pt x="12524" y="518"/>
                      </a:cubicBezTo>
                      <a:cubicBezTo>
                        <a:pt x="12555" y="488"/>
                        <a:pt x="12585" y="442"/>
                        <a:pt x="12616" y="412"/>
                      </a:cubicBezTo>
                      <a:cubicBezTo>
                        <a:pt x="12646" y="366"/>
                        <a:pt x="12677" y="336"/>
                        <a:pt x="12707" y="290"/>
                      </a:cubicBezTo>
                      <a:cubicBezTo>
                        <a:pt x="12738" y="275"/>
                        <a:pt x="12768" y="244"/>
                        <a:pt x="12783" y="229"/>
                      </a:cubicBezTo>
                      <a:lnTo>
                        <a:pt x="12799" y="229"/>
                      </a:lnTo>
                      <a:cubicBezTo>
                        <a:pt x="12799" y="214"/>
                        <a:pt x="12814" y="214"/>
                        <a:pt x="12829" y="198"/>
                      </a:cubicBezTo>
                      <a:cubicBezTo>
                        <a:pt x="12829" y="198"/>
                        <a:pt x="12844" y="198"/>
                        <a:pt x="12859" y="183"/>
                      </a:cubicBezTo>
                      <a:close/>
                      <a:moveTo>
                        <a:pt x="13835" y="610"/>
                      </a:moveTo>
                      <a:cubicBezTo>
                        <a:pt x="13850" y="610"/>
                        <a:pt x="13850" y="610"/>
                        <a:pt x="13850" y="625"/>
                      </a:cubicBezTo>
                      <a:lnTo>
                        <a:pt x="13865" y="625"/>
                      </a:lnTo>
                      <a:lnTo>
                        <a:pt x="13865" y="640"/>
                      </a:lnTo>
                      <a:lnTo>
                        <a:pt x="13880" y="656"/>
                      </a:lnTo>
                      <a:cubicBezTo>
                        <a:pt x="13880" y="656"/>
                        <a:pt x="13880" y="671"/>
                        <a:pt x="13880" y="671"/>
                      </a:cubicBezTo>
                      <a:lnTo>
                        <a:pt x="13880" y="686"/>
                      </a:lnTo>
                      <a:cubicBezTo>
                        <a:pt x="13880" y="686"/>
                        <a:pt x="13880" y="701"/>
                        <a:pt x="13880" y="701"/>
                      </a:cubicBezTo>
                      <a:cubicBezTo>
                        <a:pt x="13880" y="701"/>
                        <a:pt x="13880" y="716"/>
                        <a:pt x="13865" y="716"/>
                      </a:cubicBezTo>
                      <a:lnTo>
                        <a:pt x="13865" y="747"/>
                      </a:lnTo>
                      <a:cubicBezTo>
                        <a:pt x="13850" y="777"/>
                        <a:pt x="13835" y="793"/>
                        <a:pt x="13835" y="808"/>
                      </a:cubicBezTo>
                      <a:cubicBezTo>
                        <a:pt x="13819" y="823"/>
                        <a:pt x="13804" y="854"/>
                        <a:pt x="13774" y="869"/>
                      </a:cubicBezTo>
                      <a:cubicBezTo>
                        <a:pt x="13758" y="899"/>
                        <a:pt x="13728" y="930"/>
                        <a:pt x="13697" y="960"/>
                      </a:cubicBezTo>
                      <a:cubicBezTo>
                        <a:pt x="13652" y="1021"/>
                        <a:pt x="13606" y="1067"/>
                        <a:pt x="13560" y="1097"/>
                      </a:cubicBezTo>
                      <a:cubicBezTo>
                        <a:pt x="13530" y="1113"/>
                        <a:pt x="13515" y="1128"/>
                        <a:pt x="13484" y="1158"/>
                      </a:cubicBezTo>
                      <a:lnTo>
                        <a:pt x="13393" y="1219"/>
                      </a:lnTo>
                      <a:cubicBezTo>
                        <a:pt x="13347" y="1265"/>
                        <a:pt x="13317" y="1295"/>
                        <a:pt x="13271" y="1326"/>
                      </a:cubicBezTo>
                      <a:cubicBezTo>
                        <a:pt x="13240" y="1372"/>
                        <a:pt x="13195" y="1402"/>
                        <a:pt x="13164" y="1433"/>
                      </a:cubicBezTo>
                      <a:lnTo>
                        <a:pt x="13134" y="1463"/>
                      </a:lnTo>
                      <a:lnTo>
                        <a:pt x="13103" y="1494"/>
                      </a:lnTo>
                      <a:cubicBezTo>
                        <a:pt x="13134" y="1448"/>
                        <a:pt x="13164" y="1387"/>
                        <a:pt x="13195" y="1341"/>
                      </a:cubicBezTo>
                      <a:cubicBezTo>
                        <a:pt x="13210" y="1311"/>
                        <a:pt x="13225" y="1280"/>
                        <a:pt x="13240" y="1235"/>
                      </a:cubicBezTo>
                      <a:lnTo>
                        <a:pt x="13271" y="1204"/>
                      </a:lnTo>
                      <a:cubicBezTo>
                        <a:pt x="13286" y="1158"/>
                        <a:pt x="13317" y="1113"/>
                        <a:pt x="13347" y="1067"/>
                      </a:cubicBezTo>
                      <a:cubicBezTo>
                        <a:pt x="13362" y="1036"/>
                        <a:pt x="13378" y="1006"/>
                        <a:pt x="13393" y="975"/>
                      </a:cubicBezTo>
                      <a:cubicBezTo>
                        <a:pt x="13423" y="960"/>
                        <a:pt x="13438" y="930"/>
                        <a:pt x="13454" y="899"/>
                      </a:cubicBezTo>
                      <a:cubicBezTo>
                        <a:pt x="13499" y="854"/>
                        <a:pt x="13530" y="808"/>
                        <a:pt x="13576" y="762"/>
                      </a:cubicBezTo>
                      <a:cubicBezTo>
                        <a:pt x="13637" y="716"/>
                        <a:pt x="13667" y="686"/>
                        <a:pt x="13713" y="656"/>
                      </a:cubicBezTo>
                      <a:cubicBezTo>
                        <a:pt x="13728" y="640"/>
                        <a:pt x="13728" y="640"/>
                        <a:pt x="13743" y="625"/>
                      </a:cubicBezTo>
                      <a:cubicBezTo>
                        <a:pt x="13758" y="625"/>
                        <a:pt x="13774" y="625"/>
                        <a:pt x="13789" y="610"/>
                      </a:cubicBezTo>
                      <a:close/>
                      <a:moveTo>
                        <a:pt x="15099" y="1372"/>
                      </a:moveTo>
                      <a:lnTo>
                        <a:pt x="15099" y="1387"/>
                      </a:lnTo>
                      <a:lnTo>
                        <a:pt x="15114" y="1387"/>
                      </a:lnTo>
                      <a:cubicBezTo>
                        <a:pt x="15114" y="1387"/>
                        <a:pt x="15114" y="1402"/>
                        <a:pt x="15114" y="1402"/>
                      </a:cubicBezTo>
                      <a:cubicBezTo>
                        <a:pt x="15114" y="1402"/>
                        <a:pt x="15114" y="1402"/>
                        <a:pt x="15114" y="1417"/>
                      </a:cubicBezTo>
                      <a:cubicBezTo>
                        <a:pt x="15114" y="1417"/>
                        <a:pt x="15114" y="1433"/>
                        <a:pt x="15114" y="1433"/>
                      </a:cubicBezTo>
                      <a:cubicBezTo>
                        <a:pt x="15114" y="1448"/>
                        <a:pt x="15114" y="1448"/>
                        <a:pt x="15114" y="1463"/>
                      </a:cubicBezTo>
                      <a:cubicBezTo>
                        <a:pt x="15114" y="1478"/>
                        <a:pt x="15114" y="1509"/>
                        <a:pt x="15114" y="1524"/>
                      </a:cubicBezTo>
                      <a:cubicBezTo>
                        <a:pt x="15114" y="1554"/>
                        <a:pt x="15099" y="1585"/>
                        <a:pt x="15099" y="1615"/>
                      </a:cubicBezTo>
                      <a:cubicBezTo>
                        <a:pt x="15084" y="1661"/>
                        <a:pt x="15069" y="1707"/>
                        <a:pt x="15038" y="1753"/>
                      </a:cubicBezTo>
                      <a:cubicBezTo>
                        <a:pt x="15038" y="1783"/>
                        <a:pt x="15023" y="1813"/>
                        <a:pt x="15008" y="1844"/>
                      </a:cubicBezTo>
                      <a:cubicBezTo>
                        <a:pt x="14977" y="1874"/>
                        <a:pt x="14962" y="1890"/>
                        <a:pt x="14947" y="1920"/>
                      </a:cubicBezTo>
                      <a:cubicBezTo>
                        <a:pt x="14916" y="1951"/>
                        <a:pt x="14886" y="1981"/>
                        <a:pt x="14855" y="2012"/>
                      </a:cubicBezTo>
                      <a:cubicBezTo>
                        <a:pt x="14855" y="2027"/>
                        <a:pt x="14840" y="2042"/>
                        <a:pt x="14825" y="2042"/>
                      </a:cubicBezTo>
                      <a:cubicBezTo>
                        <a:pt x="14810" y="2072"/>
                        <a:pt x="14779" y="2088"/>
                        <a:pt x="14764" y="2103"/>
                      </a:cubicBezTo>
                      <a:cubicBezTo>
                        <a:pt x="14688" y="2179"/>
                        <a:pt x="14642" y="2240"/>
                        <a:pt x="14596" y="2301"/>
                      </a:cubicBezTo>
                      <a:cubicBezTo>
                        <a:pt x="14596" y="2255"/>
                        <a:pt x="14612" y="2194"/>
                        <a:pt x="14627" y="2133"/>
                      </a:cubicBezTo>
                      <a:cubicBezTo>
                        <a:pt x="14642" y="2072"/>
                        <a:pt x="14657" y="1996"/>
                        <a:pt x="14673" y="1935"/>
                      </a:cubicBezTo>
                      <a:cubicBezTo>
                        <a:pt x="14673" y="1920"/>
                        <a:pt x="14673" y="1920"/>
                        <a:pt x="14673" y="1920"/>
                      </a:cubicBezTo>
                      <a:cubicBezTo>
                        <a:pt x="14688" y="1905"/>
                        <a:pt x="14688" y="1905"/>
                        <a:pt x="14688" y="1905"/>
                      </a:cubicBezTo>
                      <a:lnTo>
                        <a:pt x="14688" y="1890"/>
                      </a:lnTo>
                      <a:cubicBezTo>
                        <a:pt x="14703" y="1844"/>
                        <a:pt x="14718" y="1798"/>
                        <a:pt x="14749" y="1737"/>
                      </a:cubicBezTo>
                      <a:cubicBezTo>
                        <a:pt x="14764" y="1707"/>
                        <a:pt x="14779" y="1676"/>
                        <a:pt x="14794" y="1646"/>
                      </a:cubicBezTo>
                      <a:cubicBezTo>
                        <a:pt x="14810" y="1615"/>
                        <a:pt x="14840" y="1585"/>
                        <a:pt x="14871" y="1539"/>
                      </a:cubicBezTo>
                      <a:cubicBezTo>
                        <a:pt x="14886" y="1509"/>
                        <a:pt x="14916" y="1494"/>
                        <a:pt x="14947" y="1448"/>
                      </a:cubicBezTo>
                      <a:cubicBezTo>
                        <a:pt x="14962" y="1433"/>
                        <a:pt x="14993" y="1417"/>
                        <a:pt x="15008" y="1402"/>
                      </a:cubicBezTo>
                      <a:cubicBezTo>
                        <a:pt x="15023" y="1402"/>
                        <a:pt x="15023" y="1387"/>
                        <a:pt x="15038" y="1387"/>
                      </a:cubicBezTo>
                      <a:cubicBezTo>
                        <a:pt x="15038" y="1387"/>
                        <a:pt x="15053" y="1387"/>
                        <a:pt x="15053" y="1372"/>
                      </a:cubicBezTo>
                      <a:close/>
                      <a:moveTo>
                        <a:pt x="16181" y="2530"/>
                      </a:moveTo>
                      <a:cubicBezTo>
                        <a:pt x="16196" y="2530"/>
                        <a:pt x="16196" y="2530"/>
                        <a:pt x="16196" y="2545"/>
                      </a:cubicBezTo>
                      <a:cubicBezTo>
                        <a:pt x="16196" y="2545"/>
                        <a:pt x="16196" y="2545"/>
                        <a:pt x="16211" y="2560"/>
                      </a:cubicBezTo>
                      <a:cubicBezTo>
                        <a:pt x="16211" y="2560"/>
                        <a:pt x="16211" y="2560"/>
                        <a:pt x="16211" y="2575"/>
                      </a:cubicBezTo>
                      <a:cubicBezTo>
                        <a:pt x="16211" y="2575"/>
                        <a:pt x="16211" y="2590"/>
                        <a:pt x="16227" y="2590"/>
                      </a:cubicBezTo>
                      <a:cubicBezTo>
                        <a:pt x="16227" y="2606"/>
                        <a:pt x="16227" y="2606"/>
                        <a:pt x="16227" y="2621"/>
                      </a:cubicBezTo>
                      <a:cubicBezTo>
                        <a:pt x="16227" y="2636"/>
                        <a:pt x="16227" y="2651"/>
                        <a:pt x="16227" y="2667"/>
                      </a:cubicBezTo>
                      <a:cubicBezTo>
                        <a:pt x="16227" y="2697"/>
                        <a:pt x="16227" y="2712"/>
                        <a:pt x="16227" y="2743"/>
                      </a:cubicBezTo>
                      <a:lnTo>
                        <a:pt x="16211" y="2789"/>
                      </a:lnTo>
                      <a:cubicBezTo>
                        <a:pt x="16211" y="2804"/>
                        <a:pt x="16196" y="2804"/>
                        <a:pt x="16196" y="2819"/>
                      </a:cubicBezTo>
                      <a:cubicBezTo>
                        <a:pt x="16196" y="2834"/>
                        <a:pt x="16181" y="2850"/>
                        <a:pt x="16166" y="2865"/>
                      </a:cubicBezTo>
                      <a:cubicBezTo>
                        <a:pt x="16166" y="2880"/>
                        <a:pt x="16150" y="2910"/>
                        <a:pt x="16135" y="2926"/>
                      </a:cubicBezTo>
                      <a:cubicBezTo>
                        <a:pt x="16105" y="2956"/>
                        <a:pt x="16074" y="2987"/>
                        <a:pt x="16044" y="3032"/>
                      </a:cubicBezTo>
                      <a:cubicBezTo>
                        <a:pt x="16013" y="3063"/>
                        <a:pt x="15983" y="3093"/>
                        <a:pt x="15937" y="3124"/>
                      </a:cubicBezTo>
                      <a:cubicBezTo>
                        <a:pt x="15907" y="3154"/>
                        <a:pt x="15861" y="3185"/>
                        <a:pt x="15815" y="3230"/>
                      </a:cubicBezTo>
                      <a:cubicBezTo>
                        <a:pt x="15785" y="3276"/>
                        <a:pt x="15739" y="3307"/>
                        <a:pt x="15709" y="3337"/>
                      </a:cubicBezTo>
                      <a:lnTo>
                        <a:pt x="15709" y="3322"/>
                      </a:lnTo>
                      <a:cubicBezTo>
                        <a:pt x="15724" y="3307"/>
                        <a:pt x="15724" y="3291"/>
                        <a:pt x="15724" y="3276"/>
                      </a:cubicBezTo>
                      <a:cubicBezTo>
                        <a:pt x="15754" y="3169"/>
                        <a:pt x="15785" y="3078"/>
                        <a:pt x="15830" y="2987"/>
                      </a:cubicBezTo>
                      <a:cubicBezTo>
                        <a:pt x="15846" y="2941"/>
                        <a:pt x="15876" y="2880"/>
                        <a:pt x="15907" y="2819"/>
                      </a:cubicBezTo>
                      <a:lnTo>
                        <a:pt x="15922" y="2804"/>
                      </a:lnTo>
                      <a:cubicBezTo>
                        <a:pt x="15922" y="2804"/>
                        <a:pt x="15922" y="2789"/>
                        <a:pt x="15937" y="2789"/>
                      </a:cubicBezTo>
                      <a:lnTo>
                        <a:pt x="15952" y="2758"/>
                      </a:lnTo>
                      <a:cubicBezTo>
                        <a:pt x="15968" y="2728"/>
                        <a:pt x="15998" y="2682"/>
                        <a:pt x="16029" y="2651"/>
                      </a:cubicBezTo>
                      <a:cubicBezTo>
                        <a:pt x="16044" y="2636"/>
                        <a:pt x="16059" y="2606"/>
                        <a:pt x="16090" y="2590"/>
                      </a:cubicBezTo>
                      <a:cubicBezTo>
                        <a:pt x="16090" y="2575"/>
                        <a:pt x="16105" y="2560"/>
                        <a:pt x="16120" y="2560"/>
                      </a:cubicBezTo>
                      <a:lnTo>
                        <a:pt x="16135" y="2545"/>
                      </a:lnTo>
                      <a:lnTo>
                        <a:pt x="16150" y="2545"/>
                      </a:lnTo>
                      <a:cubicBezTo>
                        <a:pt x="16150" y="2530"/>
                        <a:pt x="16150" y="2530"/>
                        <a:pt x="16166" y="2530"/>
                      </a:cubicBezTo>
                      <a:close/>
                      <a:moveTo>
                        <a:pt x="15632" y="4480"/>
                      </a:moveTo>
                      <a:cubicBezTo>
                        <a:pt x="15632" y="4480"/>
                        <a:pt x="15617" y="4480"/>
                        <a:pt x="15617" y="4495"/>
                      </a:cubicBezTo>
                      <a:cubicBezTo>
                        <a:pt x="15617" y="4495"/>
                        <a:pt x="15617" y="4495"/>
                        <a:pt x="15617" y="4480"/>
                      </a:cubicBezTo>
                      <a:close/>
                      <a:moveTo>
                        <a:pt x="8801" y="4480"/>
                      </a:moveTo>
                      <a:lnTo>
                        <a:pt x="8801" y="4480"/>
                      </a:lnTo>
                      <a:cubicBezTo>
                        <a:pt x="8777" y="4509"/>
                        <a:pt x="8753" y="4540"/>
                        <a:pt x="8731" y="4571"/>
                      </a:cubicBezTo>
                      <a:lnTo>
                        <a:pt x="8801" y="4480"/>
                      </a:lnTo>
                      <a:close/>
                      <a:moveTo>
                        <a:pt x="16821" y="4145"/>
                      </a:moveTo>
                      <a:lnTo>
                        <a:pt x="16821" y="4160"/>
                      </a:lnTo>
                      <a:cubicBezTo>
                        <a:pt x="16821" y="4160"/>
                        <a:pt x="16821" y="4175"/>
                        <a:pt x="16821" y="4190"/>
                      </a:cubicBezTo>
                      <a:cubicBezTo>
                        <a:pt x="16821" y="4206"/>
                        <a:pt x="16821" y="4236"/>
                        <a:pt x="16821" y="4266"/>
                      </a:cubicBezTo>
                      <a:cubicBezTo>
                        <a:pt x="16821" y="4297"/>
                        <a:pt x="16821" y="4312"/>
                        <a:pt x="16821" y="4343"/>
                      </a:cubicBezTo>
                      <a:cubicBezTo>
                        <a:pt x="16806" y="4373"/>
                        <a:pt x="16806" y="4404"/>
                        <a:pt x="16790" y="4434"/>
                      </a:cubicBezTo>
                      <a:cubicBezTo>
                        <a:pt x="16790" y="4449"/>
                        <a:pt x="16790" y="4465"/>
                        <a:pt x="16775" y="4495"/>
                      </a:cubicBezTo>
                      <a:cubicBezTo>
                        <a:pt x="16775" y="4510"/>
                        <a:pt x="16760" y="4525"/>
                        <a:pt x="16745" y="4541"/>
                      </a:cubicBezTo>
                      <a:cubicBezTo>
                        <a:pt x="16729" y="4571"/>
                        <a:pt x="16714" y="4602"/>
                        <a:pt x="16699" y="4632"/>
                      </a:cubicBezTo>
                      <a:cubicBezTo>
                        <a:pt x="16668" y="4663"/>
                        <a:pt x="16638" y="4693"/>
                        <a:pt x="16608" y="4724"/>
                      </a:cubicBezTo>
                      <a:cubicBezTo>
                        <a:pt x="16592" y="4739"/>
                        <a:pt x="16577" y="4769"/>
                        <a:pt x="16562" y="4784"/>
                      </a:cubicBezTo>
                      <a:cubicBezTo>
                        <a:pt x="16562" y="4739"/>
                        <a:pt x="16577" y="4693"/>
                        <a:pt x="16592" y="4647"/>
                      </a:cubicBezTo>
                      <a:lnTo>
                        <a:pt x="16592" y="4663"/>
                      </a:lnTo>
                      <a:cubicBezTo>
                        <a:pt x="16623" y="4571"/>
                        <a:pt x="16653" y="4449"/>
                        <a:pt x="16699" y="4343"/>
                      </a:cubicBezTo>
                      <a:cubicBezTo>
                        <a:pt x="16714" y="4297"/>
                        <a:pt x="16729" y="4266"/>
                        <a:pt x="16745" y="4236"/>
                      </a:cubicBezTo>
                      <a:cubicBezTo>
                        <a:pt x="16760" y="4221"/>
                        <a:pt x="16775" y="4190"/>
                        <a:pt x="16806" y="4175"/>
                      </a:cubicBezTo>
                      <a:cubicBezTo>
                        <a:pt x="16806" y="4160"/>
                        <a:pt x="16806" y="4160"/>
                        <a:pt x="16821" y="4145"/>
                      </a:cubicBezTo>
                      <a:close/>
                      <a:moveTo>
                        <a:pt x="9188" y="6506"/>
                      </a:moveTo>
                      <a:cubicBezTo>
                        <a:pt x="9181" y="6518"/>
                        <a:pt x="9174" y="6530"/>
                        <a:pt x="9167" y="6542"/>
                      </a:cubicBezTo>
                      <a:lnTo>
                        <a:pt x="9167" y="6542"/>
                      </a:lnTo>
                      <a:cubicBezTo>
                        <a:pt x="9174" y="6530"/>
                        <a:pt x="9181" y="6518"/>
                        <a:pt x="9188" y="6506"/>
                      </a:cubicBezTo>
                      <a:close/>
                      <a:moveTo>
                        <a:pt x="14344" y="7090"/>
                      </a:moveTo>
                      <a:cubicBezTo>
                        <a:pt x="14321" y="7128"/>
                        <a:pt x="14299" y="7167"/>
                        <a:pt x="14276" y="7207"/>
                      </a:cubicBezTo>
                      <a:cubicBezTo>
                        <a:pt x="14299" y="7167"/>
                        <a:pt x="14322" y="7128"/>
                        <a:pt x="14344" y="7090"/>
                      </a:cubicBezTo>
                      <a:close/>
                      <a:moveTo>
                        <a:pt x="9751" y="7466"/>
                      </a:moveTo>
                      <a:lnTo>
                        <a:pt x="9751" y="7466"/>
                      </a:lnTo>
                      <a:cubicBezTo>
                        <a:pt x="9735" y="7496"/>
                        <a:pt x="9719" y="7526"/>
                        <a:pt x="9703" y="7557"/>
                      </a:cubicBezTo>
                      <a:lnTo>
                        <a:pt x="9703" y="7557"/>
                      </a:lnTo>
                      <a:cubicBezTo>
                        <a:pt x="9720" y="7527"/>
                        <a:pt x="9736" y="7496"/>
                        <a:pt x="9751" y="7466"/>
                      </a:cubicBezTo>
                      <a:close/>
                      <a:moveTo>
                        <a:pt x="10544" y="7634"/>
                      </a:moveTo>
                      <a:cubicBezTo>
                        <a:pt x="10537" y="7643"/>
                        <a:pt x="10531" y="7654"/>
                        <a:pt x="10526" y="7664"/>
                      </a:cubicBezTo>
                      <a:lnTo>
                        <a:pt x="10526" y="7664"/>
                      </a:lnTo>
                      <a:cubicBezTo>
                        <a:pt x="10532" y="7654"/>
                        <a:pt x="10538" y="7644"/>
                        <a:pt x="10544" y="7634"/>
                      </a:cubicBezTo>
                      <a:close/>
                      <a:moveTo>
                        <a:pt x="5683" y="8258"/>
                      </a:moveTo>
                      <a:cubicBezTo>
                        <a:pt x="5683" y="8289"/>
                        <a:pt x="5683" y="8334"/>
                        <a:pt x="5683" y="8365"/>
                      </a:cubicBezTo>
                      <a:cubicBezTo>
                        <a:pt x="5683" y="8365"/>
                        <a:pt x="5685" y="8367"/>
                        <a:pt x="5688" y="8369"/>
                      </a:cubicBezTo>
                      <a:lnTo>
                        <a:pt x="5688" y="8369"/>
                      </a:lnTo>
                      <a:cubicBezTo>
                        <a:pt x="5685" y="8332"/>
                        <a:pt x="5683" y="8295"/>
                        <a:pt x="5683" y="8258"/>
                      </a:cubicBezTo>
                      <a:close/>
                      <a:moveTo>
                        <a:pt x="4084" y="8395"/>
                      </a:moveTo>
                      <a:lnTo>
                        <a:pt x="4084" y="8395"/>
                      </a:lnTo>
                      <a:cubicBezTo>
                        <a:pt x="4090" y="8415"/>
                        <a:pt x="4096" y="8434"/>
                        <a:pt x="4102" y="8454"/>
                      </a:cubicBezTo>
                      <a:lnTo>
                        <a:pt x="4102" y="8454"/>
                      </a:lnTo>
                      <a:cubicBezTo>
                        <a:pt x="4101" y="8450"/>
                        <a:pt x="4100" y="8445"/>
                        <a:pt x="4099" y="8441"/>
                      </a:cubicBezTo>
                      <a:lnTo>
                        <a:pt x="4084" y="8395"/>
                      </a:lnTo>
                      <a:close/>
                      <a:moveTo>
                        <a:pt x="11473" y="8395"/>
                      </a:moveTo>
                      <a:lnTo>
                        <a:pt x="11473" y="8395"/>
                      </a:lnTo>
                      <a:cubicBezTo>
                        <a:pt x="11443" y="8456"/>
                        <a:pt x="11412" y="8502"/>
                        <a:pt x="11397" y="8548"/>
                      </a:cubicBezTo>
                      <a:lnTo>
                        <a:pt x="11427" y="8487"/>
                      </a:lnTo>
                      <a:lnTo>
                        <a:pt x="11473" y="8395"/>
                      </a:lnTo>
                      <a:close/>
                      <a:moveTo>
                        <a:pt x="15309" y="8448"/>
                      </a:moveTo>
                      <a:cubicBezTo>
                        <a:pt x="15305" y="8460"/>
                        <a:pt x="15301" y="8473"/>
                        <a:pt x="15297" y="8487"/>
                      </a:cubicBezTo>
                      <a:cubicBezTo>
                        <a:pt x="15282" y="8532"/>
                        <a:pt x="15267" y="8578"/>
                        <a:pt x="15252" y="8639"/>
                      </a:cubicBezTo>
                      <a:cubicBezTo>
                        <a:pt x="15252" y="8670"/>
                        <a:pt x="15252" y="8685"/>
                        <a:pt x="15236" y="8715"/>
                      </a:cubicBezTo>
                      <a:cubicBezTo>
                        <a:pt x="15221" y="8731"/>
                        <a:pt x="15206" y="8731"/>
                        <a:pt x="15191" y="8746"/>
                      </a:cubicBezTo>
                      <a:cubicBezTo>
                        <a:pt x="15191" y="8746"/>
                        <a:pt x="15175" y="8761"/>
                        <a:pt x="15175" y="8761"/>
                      </a:cubicBezTo>
                      <a:cubicBezTo>
                        <a:pt x="15191" y="8731"/>
                        <a:pt x="15206" y="8685"/>
                        <a:pt x="15221" y="8654"/>
                      </a:cubicBezTo>
                      <a:cubicBezTo>
                        <a:pt x="15221" y="8624"/>
                        <a:pt x="15236" y="8609"/>
                        <a:pt x="15252" y="8578"/>
                      </a:cubicBezTo>
                      <a:cubicBezTo>
                        <a:pt x="15264" y="8542"/>
                        <a:pt x="15285" y="8496"/>
                        <a:pt x="15309" y="8448"/>
                      </a:cubicBezTo>
                      <a:close/>
                      <a:moveTo>
                        <a:pt x="13088" y="9264"/>
                      </a:moveTo>
                      <a:cubicBezTo>
                        <a:pt x="13049" y="9308"/>
                        <a:pt x="13014" y="9351"/>
                        <a:pt x="12982" y="9393"/>
                      </a:cubicBezTo>
                      <a:lnTo>
                        <a:pt x="12982" y="9393"/>
                      </a:lnTo>
                      <a:cubicBezTo>
                        <a:pt x="12997" y="9375"/>
                        <a:pt x="13012" y="9358"/>
                        <a:pt x="13027" y="9340"/>
                      </a:cubicBezTo>
                      <a:lnTo>
                        <a:pt x="13088" y="9264"/>
                      </a:lnTo>
                      <a:close/>
                      <a:moveTo>
                        <a:pt x="15900" y="9950"/>
                      </a:moveTo>
                      <a:cubicBezTo>
                        <a:pt x="15865" y="9979"/>
                        <a:pt x="15832" y="10009"/>
                        <a:pt x="15800" y="10041"/>
                      </a:cubicBezTo>
                      <a:cubicBezTo>
                        <a:pt x="15833" y="10011"/>
                        <a:pt x="15867" y="9980"/>
                        <a:pt x="15900" y="9950"/>
                      </a:cubicBezTo>
                      <a:close/>
                      <a:moveTo>
                        <a:pt x="8992" y="12857"/>
                      </a:moveTo>
                      <a:cubicBezTo>
                        <a:pt x="8987" y="12862"/>
                        <a:pt x="8981" y="12868"/>
                        <a:pt x="8974" y="12875"/>
                      </a:cubicBezTo>
                      <a:lnTo>
                        <a:pt x="8974" y="12859"/>
                      </a:lnTo>
                      <a:lnTo>
                        <a:pt x="8990" y="12859"/>
                      </a:lnTo>
                      <a:cubicBezTo>
                        <a:pt x="8990" y="12859"/>
                        <a:pt x="8991" y="12858"/>
                        <a:pt x="8992" y="12857"/>
                      </a:cubicBezTo>
                      <a:close/>
                      <a:moveTo>
                        <a:pt x="6689" y="1844"/>
                      </a:moveTo>
                      <a:cubicBezTo>
                        <a:pt x="6689" y="1844"/>
                        <a:pt x="6689" y="1859"/>
                        <a:pt x="6689" y="1859"/>
                      </a:cubicBezTo>
                      <a:cubicBezTo>
                        <a:pt x="6674" y="1874"/>
                        <a:pt x="6674" y="1874"/>
                        <a:pt x="6674" y="1890"/>
                      </a:cubicBezTo>
                      <a:lnTo>
                        <a:pt x="6674" y="1905"/>
                      </a:lnTo>
                      <a:cubicBezTo>
                        <a:pt x="6658" y="1966"/>
                        <a:pt x="6628" y="2042"/>
                        <a:pt x="6598" y="2103"/>
                      </a:cubicBezTo>
                      <a:cubicBezTo>
                        <a:pt x="6582" y="2133"/>
                        <a:pt x="6582" y="2149"/>
                        <a:pt x="6567" y="2179"/>
                      </a:cubicBezTo>
                      <a:cubicBezTo>
                        <a:pt x="6552" y="2210"/>
                        <a:pt x="6537" y="2225"/>
                        <a:pt x="6537" y="2255"/>
                      </a:cubicBezTo>
                      <a:cubicBezTo>
                        <a:pt x="6521" y="2271"/>
                        <a:pt x="6521" y="2271"/>
                        <a:pt x="6506" y="2286"/>
                      </a:cubicBezTo>
                      <a:lnTo>
                        <a:pt x="6506" y="2316"/>
                      </a:lnTo>
                      <a:lnTo>
                        <a:pt x="6460" y="2392"/>
                      </a:lnTo>
                      <a:cubicBezTo>
                        <a:pt x="6445" y="2423"/>
                        <a:pt x="6430" y="2453"/>
                        <a:pt x="6415" y="2484"/>
                      </a:cubicBezTo>
                      <a:lnTo>
                        <a:pt x="6384" y="2530"/>
                      </a:lnTo>
                      <a:cubicBezTo>
                        <a:pt x="6369" y="2560"/>
                        <a:pt x="6354" y="2590"/>
                        <a:pt x="6339" y="2621"/>
                      </a:cubicBezTo>
                      <a:lnTo>
                        <a:pt x="6308" y="2667"/>
                      </a:lnTo>
                      <a:lnTo>
                        <a:pt x="6293" y="2712"/>
                      </a:lnTo>
                      <a:cubicBezTo>
                        <a:pt x="6247" y="2789"/>
                        <a:pt x="6217" y="2850"/>
                        <a:pt x="6171" y="2926"/>
                      </a:cubicBezTo>
                      <a:cubicBezTo>
                        <a:pt x="6110" y="3032"/>
                        <a:pt x="6064" y="3124"/>
                        <a:pt x="6003" y="3230"/>
                      </a:cubicBezTo>
                      <a:cubicBezTo>
                        <a:pt x="5942" y="3322"/>
                        <a:pt x="5897" y="3413"/>
                        <a:pt x="5851" y="3505"/>
                      </a:cubicBezTo>
                      <a:cubicBezTo>
                        <a:pt x="5836" y="3535"/>
                        <a:pt x="5820" y="3550"/>
                        <a:pt x="5805" y="3581"/>
                      </a:cubicBezTo>
                      <a:lnTo>
                        <a:pt x="5775" y="3627"/>
                      </a:lnTo>
                      <a:lnTo>
                        <a:pt x="5714" y="3748"/>
                      </a:lnTo>
                      <a:lnTo>
                        <a:pt x="5699" y="3779"/>
                      </a:lnTo>
                      <a:lnTo>
                        <a:pt x="5653" y="3840"/>
                      </a:lnTo>
                      <a:cubicBezTo>
                        <a:pt x="5607" y="3916"/>
                        <a:pt x="5561" y="3992"/>
                        <a:pt x="5516" y="4068"/>
                      </a:cubicBezTo>
                      <a:lnTo>
                        <a:pt x="5546" y="4038"/>
                      </a:lnTo>
                      <a:cubicBezTo>
                        <a:pt x="5607" y="3931"/>
                        <a:pt x="5683" y="3825"/>
                        <a:pt x="5760" y="3687"/>
                      </a:cubicBezTo>
                      <a:cubicBezTo>
                        <a:pt x="5820" y="3581"/>
                        <a:pt x="5881" y="3489"/>
                        <a:pt x="5942" y="3413"/>
                      </a:cubicBezTo>
                      <a:cubicBezTo>
                        <a:pt x="6003" y="3322"/>
                        <a:pt x="6064" y="3230"/>
                        <a:pt x="6125" y="3139"/>
                      </a:cubicBezTo>
                      <a:cubicBezTo>
                        <a:pt x="6171" y="3078"/>
                        <a:pt x="6217" y="3002"/>
                        <a:pt x="6278" y="2895"/>
                      </a:cubicBezTo>
                      <a:lnTo>
                        <a:pt x="6308" y="2865"/>
                      </a:lnTo>
                      <a:cubicBezTo>
                        <a:pt x="6323" y="2834"/>
                        <a:pt x="6339" y="2804"/>
                        <a:pt x="6369" y="2758"/>
                      </a:cubicBezTo>
                      <a:lnTo>
                        <a:pt x="6430" y="2667"/>
                      </a:lnTo>
                      <a:lnTo>
                        <a:pt x="6460" y="2606"/>
                      </a:lnTo>
                      <a:cubicBezTo>
                        <a:pt x="6491" y="2560"/>
                        <a:pt x="6521" y="2499"/>
                        <a:pt x="6552" y="2453"/>
                      </a:cubicBezTo>
                      <a:cubicBezTo>
                        <a:pt x="6552" y="2438"/>
                        <a:pt x="6567" y="2423"/>
                        <a:pt x="6567" y="2408"/>
                      </a:cubicBezTo>
                      <a:lnTo>
                        <a:pt x="6582" y="2392"/>
                      </a:lnTo>
                      <a:lnTo>
                        <a:pt x="6628" y="2301"/>
                      </a:lnTo>
                      <a:cubicBezTo>
                        <a:pt x="6628" y="2286"/>
                        <a:pt x="6643" y="2271"/>
                        <a:pt x="6643" y="2255"/>
                      </a:cubicBezTo>
                      <a:lnTo>
                        <a:pt x="6643" y="2240"/>
                      </a:lnTo>
                      <a:lnTo>
                        <a:pt x="6658" y="2225"/>
                      </a:lnTo>
                      <a:cubicBezTo>
                        <a:pt x="6674" y="2210"/>
                        <a:pt x="6674" y="2179"/>
                        <a:pt x="6674" y="2164"/>
                      </a:cubicBezTo>
                      <a:cubicBezTo>
                        <a:pt x="6674" y="2194"/>
                        <a:pt x="6674" y="2225"/>
                        <a:pt x="6674" y="2255"/>
                      </a:cubicBezTo>
                      <a:cubicBezTo>
                        <a:pt x="6643" y="2347"/>
                        <a:pt x="6628" y="2438"/>
                        <a:pt x="6613" y="2530"/>
                      </a:cubicBezTo>
                      <a:lnTo>
                        <a:pt x="6613" y="2560"/>
                      </a:lnTo>
                      <a:cubicBezTo>
                        <a:pt x="6598" y="2606"/>
                        <a:pt x="6598" y="2636"/>
                        <a:pt x="6582" y="2682"/>
                      </a:cubicBezTo>
                      <a:cubicBezTo>
                        <a:pt x="6567" y="2743"/>
                        <a:pt x="6552" y="2804"/>
                        <a:pt x="6537" y="2880"/>
                      </a:cubicBezTo>
                      <a:cubicBezTo>
                        <a:pt x="6521" y="2895"/>
                        <a:pt x="6521" y="2910"/>
                        <a:pt x="6506" y="2941"/>
                      </a:cubicBezTo>
                      <a:lnTo>
                        <a:pt x="6506" y="2971"/>
                      </a:lnTo>
                      <a:cubicBezTo>
                        <a:pt x="6491" y="3017"/>
                        <a:pt x="6476" y="3063"/>
                        <a:pt x="6460" y="3093"/>
                      </a:cubicBezTo>
                      <a:cubicBezTo>
                        <a:pt x="6445" y="3169"/>
                        <a:pt x="6430" y="3230"/>
                        <a:pt x="6415" y="3291"/>
                      </a:cubicBezTo>
                      <a:cubicBezTo>
                        <a:pt x="6369" y="3474"/>
                        <a:pt x="6308" y="3642"/>
                        <a:pt x="6262" y="3809"/>
                      </a:cubicBezTo>
                      <a:cubicBezTo>
                        <a:pt x="6399" y="3520"/>
                        <a:pt x="6521" y="3215"/>
                        <a:pt x="6628" y="2910"/>
                      </a:cubicBezTo>
                      <a:lnTo>
                        <a:pt x="6658" y="2834"/>
                      </a:lnTo>
                      <a:lnTo>
                        <a:pt x="6658" y="2804"/>
                      </a:lnTo>
                      <a:cubicBezTo>
                        <a:pt x="6674" y="2773"/>
                        <a:pt x="6689" y="2728"/>
                        <a:pt x="6704" y="2682"/>
                      </a:cubicBezTo>
                      <a:cubicBezTo>
                        <a:pt x="6719" y="2667"/>
                        <a:pt x="6719" y="2636"/>
                        <a:pt x="6719" y="2621"/>
                      </a:cubicBezTo>
                      <a:cubicBezTo>
                        <a:pt x="6735" y="2606"/>
                        <a:pt x="6735" y="2590"/>
                        <a:pt x="6735" y="2590"/>
                      </a:cubicBezTo>
                      <a:lnTo>
                        <a:pt x="6750" y="2530"/>
                      </a:lnTo>
                      <a:lnTo>
                        <a:pt x="6765" y="2469"/>
                      </a:lnTo>
                      <a:cubicBezTo>
                        <a:pt x="6765" y="2438"/>
                        <a:pt x="6780" y="2408"/>
                        <a:pt x="6780" y="2392"/>
                      </a:cubicBezTo>
                      <a:cubicBezTo>
                        <a:pt x="6780" y="2377"/>
                        <a:pt x="6780" y="2362"/>
                        <a:pt x="6780" y="2347"/>
                      </a:cubicBezTo>
                      <a:cubicBezTo>
                        <a:pt x="6796" y="2301"/>
                        <a:pt x="6796" y="2255"/>
                        <a:pt x="6811" y="2210"/>
                      </a:cubicBezTo>
                      <a:lnTo>
                        <a:pt x="6811" y="2194"/>
                      </a:lnTo>
                      <a:cubicBezTo>
                        <a:pt x="6826" y="2149"/>
                        <a:pt x="6826" y="2088"/>
                        <a:pt x="6826" y="2042"/>
                      </a:cubicBezTo>
                      <a:lnTo>
                        <a:pt x="6826" y="2012"/>
                      </a:lnTo>
                      <a:cubicBezTo>
                        <a:pt x="6841" y="2027"/>
                        <a:pt x="6841" y="2042"/>
                        <a:pt x="6857" y="2057"/>
                      </a:cubicBezTo>
                      <a:cubicBezTo>
                        <a:pt x="6872" y="2133"/>
                        <a:pt x="6902" y="2210"/>
                        <a:pt x="6917" y="2286"/>
                      </a:cubicBezTo>
                      <a:cubicBezTo>
                        <a:pt x="6963" y="2423"/>
                        <a:pt x="6994" y="2560"/>
                        <a:pt x="7039" y="2712"/>
                      </a:cubicBezTo>
                      <a:cubicBezTo>
                        <a:pt x="7039" y="2728"/>
                        <a:pt x="7039" y="2743"/>
                        <a:pt x="7039" y="2743"/>
                      </a:cubicBezTo>
                      <a:lnTo>
                        <a:pt x="7055" y="2758"/>
                      </a:lnTo>
                      <a:lnTo>
                        <a:pt x="7070" y="2865"/>
                      </a:lnTo>
                      <a:cubicBezTo>
                        <a:pt x="7100" y="3002"/>
                        <a:pt x="7131" y="3169"/>
                        <a:pt x="7161" y="3337"/>
                      </a:cubicBezTo>
                      <a:cubicBezTo>
                        <a:pt x="7161" y="3428"/>
                        <a:pt x="7161" y="3505"/>
                        <a:pt x="7161" y="3596"/>
                      </a:cubicBezTo>
                      <a:cubicBezTo>
                        <a:pt x="7161" y="3611"/>
                        <a:pt x="7161" y="3627"/>
                        <a:pt x="7161" y="3657"/>
                      </a:cubicBezTo>
                      <a:cubicBezTo>
                        <a:pt x="7161" y="3733"/>
                        <a:pt x="7161" y="3825"/>
                        <a:pt x="7146" y="3916"/>
                      </a:cubicBezTo>
                      <a:cubicBezTo>
                        <a:pt x="7146" y="3946"/>
                        <a:pt x="7131" y="3992"/>
                        <a:pt x="7131" y="4038"/>
                      </a:cubicBezTo>
                      <a:lnTo>
                        <a:pt x="6978" y="4190"/>
                      </a:lnTo>
                      <a:cubicBezTo>
                        <a:pt x="6902" y="4266"/>
                        <a:pt x="6826" y="4358"/>
                        <a:pt x="6735" y="4449"/>
                      </a:cubicBezTo>
                      <a:cubicBezTo>
                        <a:pt x="6689" y="4495"/>
                        <a:pt x="6658" y="4525"/>
                        <a:pt x="6628" y="4571"/>
                      </a:cubicBezTo>
                      <a:lnTo>
                        <a:pt x="6598" y="4602"/>
                      </a:lnTo>
                      <a:cubicBezTo>
                        <a:pt x="6567" y="4647"/>
                        <a:pt x="6537" y="4678"/>
                        <a:pt x="6506" y="4708"/>
                      </a:cubicBezTo>
                      <a:cubicBezTo>
                        <a:pt x="6491" y="4724"/>
                        <a:pt x="6476" y="4739"/>
                        <a:pt x="6460" y="4754"/>
                      </a:cubicBezTo>
                      <a:cubicBezTo>
                        <a:pt x="6430" y="4784"/>
                        <a:pt x="6415" y="4830"/>
                        <a:pt x="6384" y="4861"/>
                      </a:cubicBezTo>
                      <a:lnTo>
                        <a:pt x="6323" y="4937"/>
                      </a:lnTo>
                      <a:lnTo>
                        <a:pt x="6262" y="5028"/>
                      </a:lnTo>
                      <a:cubicBezTo>
                        <a:pt x="6232" y="5059"/>
                        <a:pt x="6217" y="5089"/>
                        <a:pt x="6186" y="5120"/>
                      </a:cubicBezTo>
                      <a:cubicBezTo>
                        <a:pt x="6171" y="5150"/>
                        <a:pt x="6171" y="5165"/>
                        <a:pt x="6156" y="5181"/>
                      </a:cubicBezTo>
                      <a:cubicBezTo>
                        <a:pt x="6125" y="5211"/>
                        <a:pt x="6110" y="5257"/>
                        <a:pt x="6079" y="5287"/>
                      </a:cubicBezTo>
                      <a:lnTo>
                        <a:pt x="6049" y="5333"/>
                      </a:lnTo>
                      <a:cubicBezTo>
                        <a:pt x="5973" y="5440"/>
                        <a:pt x="5927" y="5531"/>
                        <a:pt x="5851" y="5638"/>
                      </a:cubicBezTo>
                      <a:cubicBezTo>
                        <a:pt x="5790" y="5760"/>
                        <a:pt x="5729" y="5851"/>
                        <a:pt x="5683" y="5942"/>
                      </a:cubicBezTo>
                      <a:cubicBezTo>
                        <a:pt x="5638" y="6034"/>
                        <a:pt x="5577" y="6156"/>
                        <a:pt x="5531" y="6278"/>
                      </a:cubicBezTo>
                      <a:lnTo>
                        <a:pt x="5516" y="6323"/>
                      </a:lnTo>
                      <a:cubicBezTo>
                        <a:pt x="5501" y="6369"/>
                        <a:pt x="5470" y="6399"/>
                        <a:pt x="5455" y="6445"/>
                      </a:cubicBezTo>
                      <a:lnTo>
                        <a:pt x="5424" y="6506"/>
                      </a:lnTo>
                      <a:lnTo>
                        <a:pt x="5379" y="6643"/>
                      </a:lnTo>
                      <a:cubicBezTo>
                        <a:pt x="5363" y="6689"/>
                        <a:pt x="5348" y="6719"/>
                        <a:pt x="5333" y="6765"/>
                      </a:cubicBezTo>
                      <a:cubicBezTo>
                        <a:pt x="5318" y="6780"/>
                        <a:pt x="5318" y="6796"/>
                        <a:pt x="5302" y="6811"/>
                      </a:cubicBezTo>
                      <a:cubicBezTo>
                        <a:pt x="5287" y="6872"/>
                        <a:pt x="5272" y="6917"/>
                        <a:pt x="5257" y="6963"/>
                      </a:cubicBezTo>
                      <a:lnTo>
                        <a:pt x="5226" y="7055"/>
                      </a:lnTo>
                      <a:lnTo>
                        <a:pt x="5211" y="7085"/>
                      </a:lnTo>
                      <a:lnTo>
                        <a:pt x="5211" y="7100"/>
                      </a:lnTo>
                      <a:cubicBezTo>
                        <a:pt x="5211" y="7116"/>
                        <a:pt x="5211" y="7131"/>
                        <a:pt x="5211" y="7131"/>
                      </a:cubicBezTo>
                      <a:lnTo>
                        <a:pt x="5165" y="7268"/>
                      </a:lnTo>
                      <a:lnTo>
                        <a:pt x="5150" y="7359"/>
                      </a:lnTo>
                      <a:cubicBezTo>
                        <a:pt x="5135" y="7405"/>
                        <a:pt x="5120" y="7451"/>
                        <a:pt x="5120" y="7481"/>
                      </a:cubicBezTo>
                      <a:lnTo>
                        <a:pt x="5120" y="7496"/>
                      </a:lnTo>
                      <a:lnTo>
                        <a:pt x="5104" y="7573"/>
                      </a:lnTo>
                      <a:lnTo>
                        <a:pt x="5089" y="7634"/>
                      </a:lnTo>
                      <a:lnTo>
                        <a:pt x="5089" y="7649"/>
                      </a:lnTo>
                      <a:cubicBezTo>
                        <a:pt x="5089" y="7649"/>
                        <a:pt x="5074" y="7664"/>
                        <a:pt x="5074" y="7679"/>
                      </a:cubicBezTo>
                      <a:lnTo>
                        <a:pt x="5059" y="7816"/>
                      </a:lnTo>
                      <a:lnTo>
                        <a:pt x="5043" y="7893"/>
                      </a:lnTo>
                      <a:cubicBezTo>
                        <a:pt x="5043" y="7938"/>
                        <a:pt x="5043" y="7984"/>
                        <a:pt x="5043" y="8045"/>
                      </a:cubicBezTo>
                      <a:cubicBezTo>
                        <a:pt x="5043" y="8060"/>
                        <a:pt x="5028" y="8091"/>
                        <a:pt x="5028" y="8106"/>
                      </a:cubicBezTo>
                      <a:cubicBezTo>
                        <a:pt x="5028" y="8136"/>
                        <a:pt x="5028" y="8182"/>
                        <a:pt x="5028" y="8228"/>
                      </a:cubicBezTo>
                      <a:cubicBezTo>
                        <a:pt x="5028" y="8304"/>
                        <a:pt x="5028" y="8380"/>
                        <a:pt x="5028" y="8441"/>
                      </a:cubicBezTo>
                      <a:cubicBezTo>
                        <a:pt x="5028" y="8456"/>
                        <a:pt x="5028" y="8472"/>
                        <a:pt x="5028" y="8487"/>
                      </a:cubicBezTo>
                      <a:lnTo>
                        <a:pt x="5043" y="8502"/>
                      </a:lnTo>
                      <a:lnTo>
                        <a:pt x="5043" y="8517"/>
                      </a:lnTo>
                      <a:lnTo>
                        <a:pt x="5043" y="8624"/>
                      </a:lnTo>
                      <a:lnTo>
                        <a:pt x="5043" y="8654"/>
                      </a:lnTo>
                      <a:cubicBezTo>
                        <a:pt x="5059" y="8670"/>
                        <a:pt x="5059" y="8685"/>
                        <a:pt x="5059" y="8715"/>
                      </a:cubicBezTo>
                      <a:cubicBezTo>
                        <a:pt x="5059" y="8731"/>
                        <a:pt x="5059" y="8746"/>
                        <a:pt x="5059" y="8776"/>
                      </a:cubicBezTo>
                      <a:lnTo>
                        <a:pt x="5074" y="8776"/>
                      </a:lnTo>
                      <a:cubicBezTo>
                        <a:pt x="5074" y="8822"/>
                        <a:pt x="5074" y="8868"/>
                        <a:pt x="5089" y="8913"/>
                      </a:cubicBezTo>
                      <a:lnTo>
                        <a:pt x="5089" y="8929"/>
                      </a:lnTo>
                      <a:cubicBezTo>
                        <a:pt x="5089" y="8944"/>
                        <a:pt x="5089" y="8959"/>
                        <a:pt x="5089" y="8959"/>
                      </a:cubicBezTo>
                      <a:lnTo>
                        <a:pt x="5120" y="9066"/>
                      </a:lnTo>
                      <a:lnTo>
                        <a:pt x="5150" y="9188"/>
                      </a:lnTo>
                      <a:cubicBezTo>
                        <a:pt x="5150" y="9218"/>
                        <a:pt x="5165" y="9264"/>
                        <a:pt x="5181" y="9294"/>
                      </a:cubicBezTo>
                      <a:lnTo>
                        <a:pt x="5196" y="9340"/>
                      </a:lnTo>
                      <a:lnTo>
                        <a:pt x="5226" y="9431"/>
                      </a:lnTo>
                      <a:cubicBezTo>
                        <a:pt x="5226" y="9447"/>
                        <a:pt x="5226" y="9462"/>
                        <a:pt x="5242" y="9477"/>
                      </a:cubicBezTo>
                      <a:lnTo>
                        <a:pt x="5242" y="9492"/>
                      </a:lnTo>
                      <a:cubicBezTo>
                        <a:pt x="5242" y="9508"/>
                        <a:pt x="5257" y="9523"/>
                        <a:pt x="5257" y="9538"/>
                      </a:cubicBezTo>
                      <a:cubicBezTo>
                        <a:pt x="5272" y="9584"/>
                        <a:pt x="5287" y="9629"/>
                        <a:pt x="5302" y="9660"/>
                      </a:cubicBezTo>
                      <a:lnTo>
                        <a:pt x="5348" y="9767"/>
                      </a:lnTo>
                      <a:lnTo>
                        <a:pt x="5394" y="9858"/>
                      </a:lnTo>
                      <a:lnTo>
                        <a:pt x="5440" y="9980"/>
                      </a:lnTo>
                      <a:lnTo>
                        <a:pt x="5470" y="10026"/>
                      </a:lnTo>
                      <a:cubicBezTo>
                        <a:pt x="5485" y="10071"/>
                        <a:pt x="5516" y="10117"/>
                        <a:pt x="5531" y="10163"/>
                      </a:cubicBezTo>
                      <a:lnTo>
                        <a:pt x="5561" y="10208"/>
                      </a:lnTo>
                      <a:cubicBezTo>
                        <a:pt x="5577" y="10254"/>
                        <a:pt x="5607" y="10300"/>
                        <a:pt x="5622" y="10346"/>
                      </a:cubicBezTo>
                      <a:cubicBezTo>
                        <a:pt x="5638" y="10391"/>
                        <a:pt x="5668" y="10422"/>
                        <a:pt x="5683" y="10467"/>
                      </a:cubicBezTo>
                      <a:cubicBezTo>
                        <a:pt x="5699" y="10483"/>
                        <a:pt x="5699" y="10498"/>
                        <a:pt x="5714" y="10513"/>
                      </a:cubicBezTo>
                      <a:cubicBezTo>
                        <a:pt x="5775" y="10620"/>
                        <a:pt x="5820" y="10726"/>
                        <a:pt x="5881" y="10818"/>
                      </a:cubicBezTo>
                      <a:lnTo>
                        <a:pt x="5881" y="10833"/>
                      </a:lnTo>
                      <a:cubicBezTo>
                        <a:pt x="5927" y="10894"/>
                        <a:pt x="5958" y="10970"/>
                        <a:pt x="6003" y="11031"/>
                      </a:cubicBezTo>
                      <a:lnTo>
                        <a:pt x="6019" y="11062"/>
                      </a:lnTo>
                      <a:lnTo>
                        <a:pt x="6049" y="11123"/>
                      </a:lnTo>
                      <a:cubicBezTo>
                        <a:pt x="6095" y="11184"/>
                        <a:pt x="6125" y="11244"/>
                        <a:pt x="6171" y="11305"/>
                      </a:cubicBezTo>
                      <a:cubicBezTo>
                        <a:pt x="6262" y="11458"/>
                        <a:pt x="6339" y="11595"/>
                        <a:pt x="6430" y="11732"/>
                      </a:cubicBezTo>
                      <a:cubicBezTo>
                        <a:pt x="6430" y="11742"/>
                        <a:pt x="6430" y="11745"/>
                        <a:pt x="6434" y="11751"/>
                      </a:cubicBezTo>
                      <a:lnTo>
                        <a:pt x="6434" y="11751"/>
                      </a:lnTo>
                      <a:cubicBezTo>
                        <a:pt x="6410" y="11724"/>
                        <a:pt x="6395" y="11698"/>
                        <a:pt x="6369" y="11671"/>
                      </a:cubicBezTo>
                      <a:cubicBezTo>
                        <a:pt x="6323" y="11625"/>
                        <a:pt x="6278" y="11564"/>
                        <a:pt x="6232" y="11519"/>
                      </a:cubicBezTo>
                      <a:cubicBezTo>
                        <a:pt x="6156" y="11443"/>
                        <a:pt x="6064" y="11351"/>
                        <a:pt x="5973" y="11275"/>
                      </a:cubicBezTo>
                      <a:lnTo>
                        <a:pt x="5958" y="11260"/>
                      </a:lnTo>
                      <a:cubicBezTo>
                        <a:pt x="5881" y="11184"/>
                        <a:pt x="5805" y="11123"/>
                        <a:pt x="5729" y="11046"/>
                      </a:cubicBezTo>
                      <a:cubicBezTo>
                        <a:pt x="5714" y="11016"/>
                        <a:pt x="5699" y="11001"/>
                        <a:pt x="5668" y="10985"/>
                      </a:cubicBezTo>
                      <a:cubicBezTo>
                        <a:pt x="5653" y="10955"/>
                        <a:pt x="5638" y="10940"/>
                        <a:pt x="5607" y="10909"/>
                      </a:cubicBezTo>
                      <a:cubicBezTo>
                        <a:pt x="5577" y="10864"/>
                        <a:pt x="5546" y="10818"/>
                        <a:pt x="5501" y="10772"/>
                      </a:cubicBezTo>
                      <a:cubicBezTo>
                        <a:pt x="5485" y="10757"/>
                        <a:pt x="5470" y="10726"/>
                        <a:pt x="5455" y="10711"/>
                      </a:cubicBezTo>
                      <a:lnTo>
                        <a:pt x="5440" y="10696"/>
                      </a:lnTo>
                      <a:cubicBezTo>
                        <a:pt x="5424" y="10666"/>
                        <a:pt x="5409" y="10635"/>
                        <a:pt x="5394" y="10620"/>
                      </a:cubicBezTo>
                      <a:cubicBezTo>
                        <a:pt x="5379" y="10589"/>
                        <a:pt x="5363" y="10559"/>
                        <a:pt x="5333" y="10513"/>
                      </a:cubicBezTo>
                      <a:cubicBezTo>
                        <a:pt x="5333" y="10498"/>
                        <a:pt x="5318" y="10483"/>
                        <a:pt x="5302" y="10467"/>
                      </a:cubicBezTo>
                      <a:lnTo>
                        <a:pt x="5302" y="10452"/>
                      </a:lnTo>
                      <a:cubicBezTo>
                        <a:pt x="5272" y="10407"/>
                        <a:pt x="5257" y="10376"/>
                        <a:pt x="5242" y="10346"/>
                      </a:cubicBezTo>
                      <a:cubicBezTo>
                        <a:pt x="5226" y="10315"/>
                        <a:pt x="5211" y="10285"/>
                        <a:pt x="5196" y="10239"/>
                      </a:cubicBezTo>
                      <a:cubicBezTo>
                        <a:pt x="5165" y="10178"/>
                        <a:pt x="5150" y="10132"/>
                        <a:pt x="5120" y="10071"/>
                      </a:cubicBezTo>
                      <a:lnTo>
                        <a:pt x="5104" y="10041"/>
                      </a:lnTo>
                      <a:cubicBezTo>
                        <a:pt x="5089" y="10010"/>
                        <a:pt x="5089" y="9980"/>
                        <a:pt x="5074" y="9949"/>
                      </a:cubicBezTo>
                      <a:lnTo>
                        <a:pt x="5013" y="9797"/>
                      </a:lnTo>
                      <a:cubicBezTo>
                        <a:pt x="4998" y="9736"/>
                        <a:pt x="4983" y="9690"/>
                        <a:pt x="4967" y="9645"/>
                      </a:cubicBezTo>
                      <a:lnTo>
                        <a:pt x="4906" y="9477"/>
                      </a:lnTo>
                      <a:cubicBezTo>
                        <a:pt x="4891" y="9416"/>
                        <a:pt x="4891" y="9370"/>
                        <a:pt x="4876" y="9325"/>
                      </a:cubicBezTo>
                      <a:cubicBezTo>
                        <a:pt x="4830" y="9172"/>
                        <a:pt x="4800" y="9005"/>
                        <a:pt x="4769" y="8792"/>
                      </a:cubicBezTo>
                      <a:lnTo>
                        <a:pt x="4769" y="8792"/>
                      </a:lnTo>
                      <a:lnTo>
                        <a:pt x="4784" y="8898"/>
                      </a:lnTo>
                      <a:lnTo>
                        <a:pt x="4800" y="9005"/>
                      </a:lnTo>
                      <a:cubicBezTo>
                        <a:pt x="4800" y="9051"/>
                        <a:pt x="4800" y="9096"/>
                        <a:pt x="4815" y="9127"/>
                      </a:cubicBezTo>
                      <a:lnTo>
                        <a:pt x="4815" y="9203"/>
                      </a:lnTo>
                      <a:lnTo>
                        <a:pt x="4830" y="9233"/>
                      </a:lnTo>
                      <a:cubicBezTo>
                        <a:pt x="4830" y="9264"/>
                        <a:pt x="4830" y="9279"/>
                        <a:pt x="4830" y="9294"/>
                      </a:cubicBezTo>
                      <a:lnTo>
                        <a:pt x="4830" y="9325"/>
                      </a:lnTo>
                      <a:cubicBezTo>
                        <a:pt x="4845" y="9340"/>
                        <a:pt x="4845" y="9355"/>
                        <a:pt x="4845" y="9386"/>
                      </a:cubicBezTo>
                      <a:cubicBezTo>
                        <a:pt x="4845" y="9416"/>
                        <a:pt x="4861" y="9447"/>
                        <a:pt x="4861" y="9477"/>
                      </a:cubicBezTo>
                      <a:cubicBezTo>
                        <a:pt x="4861" y="9492"/>
                        <a:pt x="4861" y="9508"/>
                        <a:pt x="4876" y="9538"/>
                      </a:cubicBezTo>
                      <a:lnTo>
                        <a:pt x="4876" y="9569"/>
                      </a:lnTo>
                      <a:cubicBezTo>
                        <a:pt x="4891" y="9614"/>
                        <a:pt x="4906" y="9660"/>
                        <a:pt x="4906" y="9721"/>
                      </a:cubicBezTo>
                      <a:cubicBezTo>
                        <a:pt x="4922" y="9767"/>
                        <a:pt x="4937" y="9828"/>
                        <a:pt x="4952" y="9873"/>
                      </a:cubicBezTo>
                      <a:lnTo>
                        <a:pt x="4967" y="9934"/>
                      </a:lnTo>
                      <a:lnTo>
                        <a:pt x="4983" y="9980"/>
                      </a:lnTo>
                      <a:cubicBezTo>
                        <a:pt x="4983" y="9995"/>
                        <a:pt x="4998" y="10010"/>
                        <a:pt x="4998" y="10041"/>
                      </a:cubicBezTo>
                      <a:lnTo>
                        <a:pt x="5013" y="10056"/>
                      </a:lnTo>
                      <a:cubicBezTo>
                        <a:pt x="5028" y="10102"/>
                        <a:pt x="5043" y="10163"/>
                        <a:pt x="5059" y="10208"/>
                      </a:cubicBezTo>
                      <a:cubicBezTo>
                        <a:pt x="5089" y="10269"/>
                        <a:pt x="5104" y="10315"/>
                        <a:pt x="5135" y="10376"/>
                      </a:cubicBezTo>
                      <a:cubicBezTo>
                        <a:pt x="5150" y="10407"/>
                        <a:pt x="5150" y="10422"/>
                        <a:pt x="5165" y="10452"/>
                      </a:cubicBezTo>
                      <a:lnTo>
                        <a:pt x="5181" y="10467"/>
                      </a:lnTo>
                      <a:lnTo>
                        <a:pt x="5211" y="10528"/>
                      </a:lnTo>
                      <a:cubicBezTo>
                        <a:pt x="5242" y="10574"/>
                        <a:pt x="5272" y="10635"/>
                        <a:pt x="5302" y="10681"/>
                      </a:cubicBezTo>
                      <a:cubicBezTo>
                        <a:pt x="5333" y="10726"/>
                        <a:pt x="5363" y="10772"/>
                        <a:pt x="5394" y="10833"/>
                      </a:cubicBezTo>
                      <a:cubicBezTo>
                        <a:pt x="5440" y="10879"/>
                        <a:pt x="5470" y="10925"/>
                        <a:pt x="5501" y="10970"/>
                      </a:cubicBezTo>
                      <a:cubicBezTo>
                        <a:pt x="5516" y="11001"/>
                        <a:pt x="5546" y="11016"/>
                        <a:pt x="5561" y="11031"/>
                      </a:cubicBezTo>
                      <a:lnTo>
                        <a:pt x="5561" y="11046"/>
                      </a:lnTo>
                      <a:cubicBezTo>
                        <a:pt x="5577" y="11062"/>
                        <a:pt x="5607" y="11077"/>
                        <a:pt x="5622" y="11092"/>
                      </a:cubicBezTo>
                      <a:lnTo>
                        <a:pt x="5622" y="11107"/>
                      </a:lnTo>
                      <a:lnTo>
                        <a:pt x="5638" y="11107"/>
                      </a:lnTo>
                      <a:lnTo>
                        <a:pt x="5638" y="11123"/>
                      </a:lnTo>
                      <a:lnTo>
                        <a:pt x="5653" y="11123"/>
                      </a:lnTo>
                      <a:lnTo>
                        <a:pt x="5653" y="11138"/>
                      </a:lnTo>
                      <a:cubicBezTo>
                        <a:pt x="5729" y="11199"/>
                        <a:pt x="5790" y="11275"/>
                        <a:pt x="5851" y="11336"/>
                      </a:cubicBezTo>
                      <a:lnTo>
                        <a:pt x="5912" y="11382"/>
                      </a:lnTo>
                      <a:cubicBezTo>
                        <a:pt x="5988" y="11443"/>
                        <a:pt x="6064" y="11519"/>
                        <a:pt x="6156" y="11610"/>
                      </a:cubicBezTo>
                      <a:lnTo>
                        <a:pt x="6186" y="11641"/>
                      </a:lnTo>
                      <a:lnTo>
                        <a:pt x="6201" y="11656"/>
                      </a:lnTo>
                      <a:cubicBezTo>
                        <a:pt x="6232" y="11702"/>
                        <a:pt x="6293" y="11747"/>
                        <a:pt x="6339" y="11793"/>
                      </a:cubicBezTo>
                      <a:cubicBezTo>
                        <a:pt x="6399" y="11884"/>
                        <a:pt x="6476" y="11976"/>
                        <a:pt x="6552" y="12067"/>
                      </a:cubicBezTo>
                      <a:cubicBezTo>
                        <a:pt x="6628" y="12159"/>
                        <a:pt x="6689" y="12235"/>
                        <a:pt x="6750" y="12311"/>
                      </a:cubicBezTo>
                      <a:lnTo>
                        <a:pt x="6765" y="12341"/>
                      </a:lnTo>
                      <a:lnTo>
                        <a:pt x="6765" y="12326"/>
                      </a:lnTo>
                      <a:cubicBezTo>
                        <a:pt x="6765" y="12341"/>
                        <a:pt x="6765" y="12341"/>
                        <a:pt x="6780" y="12357"/>
                      </a:cubicBezTo>
                      <a:cubicBezTo>
                        <a:pt x="6796" y="12387"/>
                        <a:pt x="6811" y="12402"/>
                        <a:pt x="6841" y="12433"/>
                      </a:cubicBezTo>
                      <a:lnTo>
                        <a:pt x="6841" y="12448"/>
                      </a:lnTo>
                      <a:cubicBezTo>
                        <a:pt x="6857" y="12479"/>
                        <a:pt x="6887" y="12509"/>
                        <a:pt x="6902" y="12540"/>
                      </a:cubicBezTo>
                      <a:cubicBezTo>
                        <a:pt x="6933" y="12570"/>
                        <a:pt x="6948" y="12616"/>
                        <a:pt x="6978" y="12646"/>
                      </a:cubicBezTo>
                      <a:lnTo>
                        <a:pt x="7024" y="12722"/>
                      </a:lnTo>
                      <a:lnTo>
                        <a:pt x="7024" y="12753"/>
                      </a:lnTo>
                      <a:lnTo>
                        <a:pt x="7039" y="12768"/>
                      </a:lnTo>
                      <a:cubicBezTo>
                        <a:pt x="7070" y="12814"/>
                        <a:pt x="7100" y="12875"/>
                        <a:pt x="7116" y="12936"/>
                      </a:cubicBezTo>
                      <a:cubicBezTo>
                        <a:pt x="7085" y="12875"/>
                        <a:pt x="7055" y="12829"/>
                        <a:pt x="7009" y="12768"/>
                      </a:cubicBezTo>
                      <a:cubicBezTo>
                        <a:pt x="6963" y="12707"/>
                        <a:pt x="6933" y="12646"/>
                        <a:pt x="6902" y="12600"/>
                      </a:cubicBezTo>
                      <a:cubicBezTo>
                        <a:pt x="6857" y="12524"/>
                        <a:pt x="6811" y="12479"/>
                        <a:pt x="6765" y="12433"/>
                      </a:cubicBezTo>
                      <a:cubicBezTo>
                        <a:pt x="6735" y="12387"/>
                        <a:pt x="6689" y="12326"/>
                        <a:pt x="6628" y="12265"/>
                      </a:cubicBezTo>
                      <a:cubicBezTo>
                        <a:pt x="6552" y="12174"/>
                        <a:pt x="6445" y="12067"/>
                        <a:pt x="6339" y="11961"/>
                      </a:cubicBezTo>
                      <a:cubicBezTo>
                        <a:pt x="6247" y="11869"/>
                        <a:pt x="6140" y="11778"/>
                        <a:pt x="6019" y="11686"/>
                      </a:cubicBezTo>
                      <a:cubicBezTo>
                        <a:pt x="5927" y="11595"/>
                        <a:pt x="5820" y="11503"/>
                        <a:pt x="5714" y="11412"/>
                      </a:cubicBezTo>
                      <a:cubicBezTo>
                        <a:pt x="5622" y="11321"/>
                        <a:pt x="5531" y="11229"/>
                        <a:pt x="5424" y="11123"/>
                      </a:cubicBezTo>
                      <a:cubicBezTo>
                        <a:pt x="5363" y="11062"/>
                        <a:pt x="5287" y="10970"/>
                        <a:pt x="5211" y="10894"/>
                      </a:cubicBezTo>
                      <a:lnTo>
                        <a:pt x="5196" y="10864"/>
                      </a:lnTo>
                      <a:cubicBezTo>
                        <a:pt x="5165" y="10833"/>
                        <a:pt x="5135" y="10803"/>
                        <a:pt x="5104" y="10757"/>
                      </a:cubicBezTo>
                      <a:cubicBezTo>
                        <a:pt x="5074" y="10726"/>
                        <a:pt x="5043" y="10681"/>
                        <a:pt x="5013" y="10650"/>
                      </a:cubicBezTo>
                      <a:lnTo>
                        <a:pt x="4998" y="10620"/>
                      </a:lnTo>
                      <a:cubicBezTo>
                        <a:pt x="4998" y="10605"/>
                        <a:pt x="4983" y="10589"/>
                        <a:pt x="4967" y="10574"/>
                      </a:cubicBezTo>
                      <a:lnTo>
                        <a:pt x="4906" y="10483"/>
                      </a:lnTo>
                      <a:cubicBezTo>
                        <a:pt x="4891" y="10467"/>
                        <a:pt x="4891" y="10452"/>
                        <a:pt x="4876" y="10437"/>
                      </a:cubicBezTo>
                      <a:lnTo>
                        <a:pt x="4861" y="10422"/>
                      </a:lnTo>
                      <a:lnTo>
                        <a:pt x="4815" y="10346"/>
                      </a:lnTo>
                      <a:lnTo>
                        <a:pt x="4769" y="10239"/>
                      </a:lnTo>
                      <a:lnTo>
                        <a:pt x="4754" y="10224"/>
                      </a:lnTo>
                      <a:cubicBezTo>
                        <a:pt x="4754" y="10208"/>
                        <a:pt x="4739" y="10193"/>
                        <a:pt x="4723" y="10178"/>
                      </a:cubicBezTo>
                      <a:cubicBezTo>
                        <a:pt x="4708" y="10132"/>
                        <a:pt x="4693" y="10087"/>
                        <a:pt x="4678" y="10056"/>
                      </a:cubicBezTo>
                      <a:lnTo>
                        <a:pt x="4663" y="10041"/>
                      </a:lnTo>
                      <a:cubicBezTo>
                        <a:pt x="4663" y="10026"/>
                        <a:pt x="4647" y="10010"/>
                        <a:pt x="4647" y="9980"/>
                      </a:cubicBezTo>
                      <a:cubicBezTo>
                        <a:pt x="4617" y="9949"/>
                        <a:pt x="4602" y="9904"/>
                        <a:pt x="4586" y="9858"/>
                      </a:cubicBezTo>
                      <a:lnTo>
                        <a:pt x="4571" y="9843"/>
                      </a:lnTo>
                      <a:cubicBezTo>
                        <a:pt x="4571" y="9828"/>
                        <a:pt x="4571" y="9812"/>
                        <a:pt x="4556" y="9797"/>
                      </a:cubicBezTo>
                      <a:cubicBezTo>
                        <a:pt x="4525" y="9721"/>
                        <a:pt x="4495" y="9660"/>
                        <a:pt x="4480" y="9584"/>
                      </a:cubicBezTo>
                      <a:cubicBezTo>
                        <a:pt x="4464" y="9538"/>
                        <a:pt x="4449" y="9508"/>
                        <a:pt x="4434" y="9462"/>
                      </a:cubicBezTo>
                      <a:lnTo>
                        <a:pt x="4404" y="9401"/>
                      </a:lnTo>
                      <a:cubicBezTo>
                        <a:pt x="4388" y="9355"/>
                        <a:pt x="4373" y="9310"/>
                        <a:pt x="4358" y="9264"/>
                      </a:cubicBezTo>
                      <a:lnTo>
                        <a:pt x="4358" y="9249"/>
                      </a:lnTo>
                      <a:cubicBezTo>
                        <a:pt x="4273" y="8993"/>
                        <a:pt x="4187" y="8724"/>
                        <a:pt x="4102" y="8454"/>
                      </a:cubicBezTo>
                      <a:lnTo>
                        <a:pt x="4102" y="8454"/>
                      </a:lnTo>
                      <a:cubicBezTo>
                        <a:pt x="4132" y="8572"/>
                        <a:pt x="4176" y="8704"/>
                        <a:pt x="4205" y="8822"/>
                      </a:cubicBezTo>
                      <a:cubicBezTo>
                        <a:pt x="4251" y="8974"/>
                        <a:pt x="4297" y="9127"/>
                        <a:pt x="4327" y="9279"/>
                      </a:cubicBezTo>
                      <a:cubicBezTo>
                        <a:pt x="4358" y="9355"/>
                        <a:pt x="4373" y="9416"/>
                        <a:pt x="4388" y="9477"/>
                      </a:cubicBezTo>
                      <a:lnTo>
                        <a:pt x="4404" y="9538"/>
                      </a:lnTo>
                      <a:lnTo>
                        <a:pt x="4419" y="9599"/>
                      </a:lnTo>
                      <a:cubicBezTo>
                        <a:pt x="4434" y="9614"/>
                        <a:pt x="4434" y="9629"/>
                        <a:pt x="4434" y="9645"/>
                      </a:cubicBezTo>
                      <a:lnTo>
                        <a:pt x="4449" y="9675"/>
                      </a:lnTo>
                      <a:lnTo>
                        <a:pt x="4464" y="9721"/>
                      </a:lnTo>
                      <a:cubicBezTo>
                        <a:pt x="4480" y="9767"/>
                        <a:pt x="4495" y="9812"/>
                        <a:pt x="4525" y="9873"/>
                      </a:cubicBezTo>
                      <a:lnTo>
                        <a:pt x="4525" y="9904"/>
                      </a:lnTo>
                      <a:cubicBezTo>
                        <a:pt x="4556" y="9965"/>
                        <a:pt x="4571" y="10010"/>
                        <a:pt x="4602" y="10071"/>
                      </a:cubicBezTo>
                      <a:lnTo>
                        <a:pt x="4617" y="10132"/>
                      </a:lnTo>
                      <a:lnTo>
                        <a:pt x="4647" y="10193"/>
                      </a:lnTo>
                      <a:cubicBezTo>
                        <a:pt x="4663" y="10224"/>
                        <a:pt x="4663" y="10239"/>
                        <a:pt x="4678" y="10254"/>
                      </a:cubicBezTo>
                      <a:lnTo>
                        <a:pt x="4678" y="10269"/>
                      </a:lnTo>
                      <a:lnTo>
                        <a:pt x="4693" y="10300"/>
                      </a:lnTo>
                      <a:cubicBezTo>
                        <a:pt x="4708" y="10330"/>
                        <a:pt x="4723" y="10346"/>
                        <a:pt x="4739" y="10376"/>
                      </a:cubicBezTo>
                      <a:lnTo>
                        <a:pt x="4739" y="10407"/>
                      </a:lnTo>
                      <a:lnTo>
                        <a:pt x="4754" y="10407"/>
                      </a:lnTo>
                      <a:lnTo>
                        <a:pt x="4769" y="10437"/>
                      </a:lnTo>
                      <a:lnTo>
                        <a:pt x="4784" y="10467"/>
                      </a:lnTo>
                      <a:cubicBezTo>
                        <a:pt x="4815" y="10544"/>
                        <a:pt x="4861" y="10589"/>
                        <a:pt x="4891" y="10635"/>
                      </a:cubicBezTo>
                      <a:cubicBezTo>
                        <a:pt x="4922" y="10696"/>
                        <a:pt x="4967" y="10757"/>
                        <a:pt x="5013" y="10818"/>
                      </a:cubicBezTo>
                      <a:cubicBezTo>
                        <a:pt x="5165" y="11016"/>
                        <a:pt x="5333" y="11199"/>
                        <a:pt x="5561" y="11443"/>
                      </a:cubicBezTo>
                      <a:lnTo>
                        <a:pt x="5577" y="11458"/>
                      </a:lnTo>
                      <a:cubicBezTo>
                        <a:pt x="5607" y="11488"/>
                        <a:pt x="5622" y="11503"/>
                        <a:pt x="5653" y="11534"/>
                      </a:cubicBezTo>
                      <a:cubicBezTo>
                        <a:pt x="5744" y="11625"/>
                        <a:pt x="5851" y="11732"/>
                        <a:pt x="5958" y="11823"/>
                      </a:cubicBezTo>
                      <a:lnTo>
                        <a:pt x="6110" y="11961"/>
                      </a:lnTo>
                      <a:cubicBezTo>
                        <a:pt x="6156" y="12006"/>
                        <a:pt x="6217" y="12052"/>
                        <a:pt x="6247" y="12098"/>
                      </a:cubicBezTo>
                      <a:cubicBezTo>
                        <a:pt x="6323" y="12174"/>
                        <a:pt x="6399" y="12265"/>
                        <a:pt x="6491" y="12372"/>
                      </a:cubicBezTo>
                      <a:lnTo>
                        <a:pt x="6506" y="12387"/>
                      </a:lnTo>
                      <a:cubicBezTo>
                        <a:pt x="6579" y="12460"/>
                        <a:pt x="6652" y="12547"/>
                        <a:pt x="6724" y="12647"/>
                      </a:cubicBezTo>
                      <a:lnTo>
                        <a:pt x="6724" y="12647"/>
                      </a:lnTo>
                      <a:cubicBezTo>
                        <a:pt x="6722" y="12646"/>
                        <a:pt x="6719" y="12646"/>
                        <a:pt x="6719" y="12646"/>
                      </a:cubicBezTo>
                      <a:cubicBezTo>
                        <a:pt x="6704" y="12631"/>
                        <a:pt x="6689" y="12616"/>
                        <a:pt x="6674" y="12600"/>
                      </a:cubicBezTo>
                      <a:cubicBezTo>
                        <a:pt x="6628" y="12555"/>
                        <a:pt x="6582" y="12509"/>
                        <a:pt x="6537" y="12463"/>
                      </a:cubicBezTo>
                      <a:cubicBezTo>
                        <a:pt x="6460" y="12402"/>
                        <a:pt x="6369" y="12341"/>
                        <a:pt x="6293" y="12281"/>
                      </a:cubicBezTo>
                      <a:lnTo>
                        <a:pt x="6217" y="12220"/>
                      </a:lnTo>
                      <a:cubicBezTo>
                        <a:pt x="6156" y="12159"/>
                        <a:pt x="6095" y="12113"/>
                        <a:pt x="6019" y="12052"/>
                      </a:cubicBezTo>
                      <a:cubicBezTo>
                        <a:pt x="5927" y="11976"/>
                        <a:pt x="5836" y="11900"/>
                        <a:pt x="5729" y="11808"/>
                      </a:cubicBezTo>
                      <a:cubicBezTo>
                        <a:pt x="5638" y="11747"/>
                        <a:pt x="5546" y="11671"/>
                        <a:pt x="5455" y="11595"/>
                      </a:cubicBezTo>
                      <a:lnTo>
                        <a:pt x="5211" y="11412"/>
                      </a:lnTo>
                      <a:lnTo>
                        <a:pt x="5196" y="11412"/>
                      </a:lnTo>
                      <a:lnTo>
                        <a:pt x="5181" y="11397"/>
                      </a:lnTo>
                      <a:cubicBezTo>
                        <a:pt x="5150" y="11366"/>
                        <a:pt x="5120" y="11351"/>
                        <a:pt x="5089" y="11321"/>
                      </a:cubicBezTo>
                      <a:lnTo>
                        <a:pt x="5074" y="11305"/>
                      </a:lnTo>
                      <a:cubicBezTo>
                        <a:pt x="5043" y="11275"/>
                        <a:pt x="4998" y="11244"/>
                        <a:pt x="4967" y="11214"/>
                      </a:cubicBezTo>
                      <a:lnTo>
                        <a:pt x="4952" y="11214"/>
                      </a:lnTo>
                      <a:cubicBezTo>
                        <a:pt x="4922" y="11184"/>
                        <a:pt x="4891" y="11138"/>
                        <a:pt x="4845" y="11107"/>
                      </a:cubicBezTo>
                      <a:cubicBezTo>
                        <a:pt x="4815" y="11077"/>
                        <a:pt x="4769" y="11031"/>
                        <a:pt x="4739" y="11001"/>
                      </a:cubicBezTo>
                      <a:cubicBezTo>
                        <a:pt x="4693" y="10955"/>
                        <a:pt x="4647" y="10894"/>
                        <a:pt x="4602" y="10848"/>
                      </a:cubicBezTo>
                      <a:cubicBezTo>
                        <a:pt x="4556" y="10803"/>
                        <a:pt x="4525" y="10757"/>
                        <a:pt x="4495" y="10711"/>
                      </a:cubicBezTo>
                      <a:lnTo>
                        <a:pt x="4480" y="10696"/>
                      </a:lnTo>
                      <a:cubicBezTo>
                        <a:pt x="4434" y="10635"/>
                        <a:pt x="4388" y="10574"/>
                        <a:pt x="4358" y="10528"/>
                      </a:cubicBezTo>
                      <a:cubicBezTo>
                        <a:pt x="4327" y="10483"/>
                        <a:pt x="4282" y="10422"/>
                        <a:pt x="4251" y="10376"/>
                      </a:cubicBezTo>
                      <a:cubicBezTo>
                        <a:pt x="4175" y="10254"/>
                        <a:pt x="4114" y="10132"/>
                        <a:pt x="4053" y="10041"/>
                      </a:cubicBezTo>
                      <a:cubicBezTo>
                        <a:pt x="4038" y="10026"/>
                        <a:pt x="4038" y="9995"/>
                        <a:pt x="4023" y="9980"/>
                      </a:cubicBezTo>
                      <a:cubicBezTo>
                        <a:pt x="3977" y="9888"/>
                        <a:pt x="3931" y="9812"/>
                        <a:pt x="3901" y="9736"/>
                      </a:cubicBezTo>
                      <a:cubicBezTo>
                        <a:pt x="3855" y="9645"/>
                        <a:pt x="3809" y="9553"/>
                        <a:pt x="3764" y="9431"/>
                      </a:cubicBezTo>
                      <a:cubicBezTo>
                        <a:pt x="3718" y="9340"/>
                        <a:pt x="3687" y="9249"/>
                        <a:pt x="3672" y="9172"/>
                      </a:cubicBezTo>
                      <a:cubicBezTo>
                        <a:pt x="3642" y="9081"/>
                        <a:pt x="3611" y="8990"/>
                        <a:pt x="3596" y="8913"/>
                      </a:cubicBezTo>
                      <a:cubicBezTo>
                        <a:pt x="3566" y="8807"/>
                        <a:pt x="3550" y="8731"/>
                        <a:pt x="3535" y="8639"/>
                      </a:cubicBezTo>
                      <a:cubicBezTo>
                        <a:pt x="3520" y="8548"/>
                        <a:pt x="3505" y="8441"/>
                        <a:pt x="3505" y="8350"/>
                      </a:cubicBezTo>
                      <a:lnTo>
                        <a:pt x="3489" y="8334"/>
                      </a:lnTo>
                      <a:cubicBezTo>
                        <a:pt x="3489" y="8243"/>
                        <a:pt x="3474" y="8152"/>
                        <a:pt x="3474" y="8045"/>
                      </a:cubicBezTo>
                      <a:cubicBezTo>
                        <a:pt x="3474" y="7954"/>
                        <a:pt x="3474" y="7847"/>
                        <a:pt x="3474" y="7725"/>
                      </a:cubicBezTo>
                      <a:lnTo>
                        <a:pt x="3474" y="7710"/>
                      </a:lnTo>
                      <a:cubicBezTo>
                        <a:pt x="3474" y="7649"/>
                        <a:pt x="3474" y="7603"/>
                        <a:pt x="3489" y="7542"/>
                      </a:cubicBezTo>
                      <a:lnTo>
                        <a:pt x="3489" y="7512"/>
                      </a:lnTo>
                      <a:lnTo>
                        <a:pt x="3489" y="7436"/>
                      </a:lnTo>
                      <a:lnTo>
                        <a:pt x="3505" y="7390"/>
                      </a:lnTo>
                      <a:lnTo>
                        <a:pt x="3505" y="7329"/>
                      </a:lnTo>
                      <a:cubicBezTo>
                        <a:pt x="3520" y="7237"/>
                        <a:pt x="3535" y="7146"/>
                        <a:pt x="3566" y="7070"/>
                      </a:cubicBezTo>
                      <a:cubicBezTo>
                        <a:pt x="3581" y="6978"/>
                        <a:pt x="3596" y="6902"/>
                        <a:pt x="3611" y="6826"/>
                      </a:cubicBezTo>
                      <a:cubicBezTo>
                        <a:pt x="3627" y="6735"/>
                        <a:pt x="3657" y="6643"/>
                        <a:pt x="3672" y="6552"/>
                      </a:cubicBezTo>
                      <a:cubicBezTo>
                        <a:pt x="3687" y="6476"/>
                        <a:pt x="3703" y="6415"/>
                        <a:pt x="3733" y="6339"/>
                      </a:cubicBezTo>
                      <a:lnTo>
                        <a:pt x="3733" y="6308"/>
                      </a:lnTo>
                      <a:lnTo>
                        <a:pt x="3748" y="6262"/>
                      </a:lnTo>
                      <a:cubicBezTo>
                        <a:pt x="3764" y="6201"/>
                        <a:pt x="3779" y="6156"/>
                        <a:pt x="3809" y="6110"/>
                      </a:cubicBezTo>
                      <a:cubicBezTo>
                        <a:pt x="3825" y="6019"/>
                        <a:pt x="3855" y="5942"/>
                        <a:pt x="3886" y="5851"/>
                      </a:cubicBezTo>
                      <a:cubicBezTo>
                        <a:pt x="3916" y="5775"/>
                        <a:pt x="3946" y="5699"/>
                        <a:pt x="3977" y="5607"/>
                      </a:cubicBezTo>
                      <a:cubicBezTo>
                        <a:pt x="3992" y="5561"/>
                        <a:pt x="4023" y="5516"/>
                        <a:pt x="4038" y="5455"/>
                      </a:cubicBezTo>
                      <a:lnTo>
                        <a:pt x="4068" y="5409"/>
                      </a:lnTo>
                      <a:cubicBezTo>
                        <a:pt x="4084" y="5348"/>
                        <a:pt x="4114" y="5302"/>
                        <a:pt x="4145" y="5242"/>
                      </a:cubicBezTo>
                      <a:cubicBezTo>
                        <a:pt x="4160" y="5196"/>
                        <a:pt x="4175" y="5150"/>
                        <a:pt x="4205" y="5120"/>
                      </a:cubicBezTo>
                      <a:lnTo>
                        <a:pt x="4221" y="5059"/>
                      </a:lnTo>
                      <a:cubicBezTo>
                        <a:pt x="4251" y="5028"/>
                        <a:pt x="4266" y="4983"/>
                        <a:pt x="4282" y="4937"/>
                      </a:cubicBezTo>
                      <a:lnTo>
                        <a:pt x="4312" y="4891"/>
                      </a:lnTo>
                      <a:cubicBezTo>
                        <a:pt x="4343" y="4845"/>
                        <a:pt x="4358" y="4800"/>
                        <a:pt x="4388" y="4754"/>
                      </a:cubicBezTo>
                      <a:cubicBezTo>
                        <a:pt x="4449" y="4647"/>
                        <a:pt x="4495" y="4541"/>
                        <a:pt x="4556" y="4434"/>
                      </a:cubicBezTo>
                      <a:lnTo>
                        <a:pt x="4586" y="4388"/>
                      </a:lnTo>
                      <a:cubicBezTo>
                        <a:pt x="4602" y="4358"/>
                        <a:pt x="4632" y="4312"/>
                        <a:pt x="4647" y="4282"/>
                      </a:cubicBezTo>
                      <a:lnTo>
                        <a:pt x="4754" y="4114"/>
                      </a:lnTo>
                      <a:cubicBezTo>
                        <a:pt x="4861" y="3946"/>
                        <a:pt x="4983" y="3764"/>
                        <a:pt x="5120" y="3550"/>
                      </a:cubicBezTo>
                      <a:lnTo>
                        <a:pt x="5150" y="3489"/>
                      </a:lnTo>
                      <a:cubicBezTo>
                        <a:pt x="5211" y="3413"/>
                        <a:pt x="5257" y="3337"/>
                        <a:pt x="5318" y="3261"/>
                      </a:cubicBezTo>
                      <a:cubicBezTo>
                        <a:pt x="5318" y="3246"/>
                        <a:pt x="5333" y="3230"/>
                        <a:pt x="5348" y="3215"/>
                      </a:cubicBezTo>
                      <a:cubicBezTo>
                        <a:pt x="5363" y="3185"/>
                        <a:pt x="5394" y="3154"/>
                        <a:pt x="5409" y="3124"/>
                      </a:cubicBezTo>
                      <a:lnTo>
                        <a:pt x="5516" y="2987"/>
                      </a:lnTo>
                      <a:lnTo>
                        <a:pt x="5546" y="2971"/>
                      </a:lnTo>
                      <a:cubicBezTo>
                        <a:pt x="5607" y="2880"/>
                        <a:pt x="5683" y="2804"/>
                        <a:pt x="5744" y="2712"/>
                      </a:cubicBezTo>
                      <a:cubicBezTo>
                        <a:pt x="5836" y="2636"/>
                        <a:pt x="5912" y="2545"/>
                        <a:pt x="6003" y="2453"/>
                      </a:cubicBezTo>
                      <a:lnTo>
                        <a:pt x="6019" y="2438"/>
                      </a:lnTo>
                      <a:cubicBezTo>
                        <a:pt x="6064" y="2392"/>
                        <a:pt x="6125" y="2331"/>
                        <a:pt x="6171" y="2286"/>
                      </a:cubicBezTo>
                      <a:cubicBezTo>
                        <a:pt x="6247" y="2225"/>
                        <a:pt x="6308" y="2164"/>
                        <a:pt x="6384" y="2118"/>
                      </a:cubicBezTo>
                      <a:cubicBezTo>
                        <a:pt x="6415" y="2072"/>
                        <a:pt x="6460" y="2042"/>
                        <a:pt x="6506" y="2012"/>
                      </a:cubicBezTo>
                      <a:lnTo>
                        <a:pt x="6567" y="1951"/>
                      </a:lnTo>
                      <a:lnTo>
                        <a:pt x="6643" y="1874"/>
                      </a:lnTo>
                      <a:cubicBezTo>
                        <a:pt x="6658" y="1874"/>
                        <a:pt x="6674" y="1859"/>
                        <a:pt x="6689" y="1844"/>
                      </a:cubicBezTo>
                      <a:close/>
                      <a:moveTo>
                        <a:pt x="12585" y="2499"/>
                      </a:moveTo>
                      <a:cubicBezTo>
                        <a:pt x="12585" y="2499"/>
                        <a:pt x="12585" y="2499"/>
                        <a:pt x="12585" y="2514"/>
                      </a:cubicBezTo>
                      <a:lnTo>
                        <a:pt x="12570" y="2530"/>
                      </a:lnTo>
                      <a:lnTo>
                        <a:pt x="12570" y="2575"/>
                      </a:lnTo>
                      <a:lnTo>
                        <a:pt x="12555" y="2590"/>
                      </a:lnTo>
                      <a:cubicBezTo>
                        <a:pt x="12524" y="2621"/>
                        <a:pt x="12494" y="2667"/>
                        <a:pt x="12463" y="2697"/>
                      </a:cubicBezTo>
                      <a:lnTo>
                        <a:pt x="12433" y="2728"/>
                      </a:lnTo>
                      <a:cubicBezTo>
                        <a:pt x="12418" y="2758"/>
                        <a:pt x="12387" y="2789"/>
                        <a:pt x="12372" y="2804"/>
                      </a:cubicBezTo>
                      <a:lnTo>
                        <a:pt x="12341" y="2834"/>
                      </a:lnTo>
                      <a:cubicBezTo>
                        <a:pt x="12326" y="2865"/>
                        <a:pt x="12296" y="2895"/>
                        <a:pt x="12265" y="2926"/>
                      </a:cubicBezTo>
                      <a:lnTo>
                        <a:pt x="12235" y="2971"/>
                      </a:lnTo>
                      <a:lnTo>
                        <a:pt x="12174" y="3048"/>
                      </a:lnTo>
                      <a:lnTo>
                        <a:pt x="12143" y="3093"/>
                      </a:lnTo>
                      <a:lnTo>
                        <a:pt x="12052" y="3200"/>
                      </a:lnTo>
                      <a:lnTo>
                        <a:pt x="12052" y="3215"/>
                      </a:lnTo>
                      <a:lnTo>
                        <a:pt x="12037" y="3215"/>
                      </a:lnTo>
                      <a:lnTo>
                        <a:pt x="12037" y="3230"/>
                      </a:lnTo>
                      <a:lnTo>
                        <a:pt x="12022" y="3230"/>
                      </a:lnTo>
                      <a:cubicBezTo>
                        <a:pt x="12006" y="3261"/>
                        <a:pt x="11976" y="3291"/>
                        <a:pt x="11961" y="3322"/>
                      </a:cubicBezTo>
                      <a:lnTo>
                        <a:pt x="11930" y="3352"/>
                      </a:lnTo>
                      <a:cubicBezTo>
                        <a:pt x="11900" y="3383"/>
                        <a:pt x="11884" y="3413"/>
                        <a:pt x="11854" y="3444"/>
                      </a:cubicBezTo>
                      <a:cubicBezTo>
                        <a:pt x="11793" y="3535"/>
                        <a:pt x="11717" y="3627"/>
                        <a:pt x="11656" y="3718"/>
                      </a:cubicBezTo>
                      <a:lnTo>
                        <a:pt x="11443" y="3992"/>
                      </a:lnTo>
                      <a:lnTo>
                        <a:pt x="11366" y="4099"/>
                      </a:lnTo>
                      <a:cubicBezTo>
                        <a:pt x="11275" y="4236"/>
                        <a:pt x="11168" y="4373"/>
                        <a:pt x="11077" y="4510"/>
                      </a:cubicBezTo>
                      <a:cubicBezTo>
                        <a:pt x="10940" y="4678"/>
                        <a:pt x="10818" y="4845"/>
                        <a:pt x="10666" y="5028"/>
                      </a:cubicBezTo>
                      <a:cubicBezTo>
                        <a:pt x="10772" y="4906"/>
                        <a:pt x="10879" y="4784"/>
                        <a:pt x="10985" y="4647"/>
                      </a:cubicBezTo>
                      <a:cubicBezTo>
                        <a:pt x="11046" y="4571"/>
                        <a:pt x="11107" y="4495"/>
                        <a:pt x="11168" y="4419"/>
                      </a:cubicBezTo>
                      <a:cubicBezTo>
                        <a:pt x="11244" y="4343"/>
                        <a:pt x="11305" y="4266"/>
                        <a:pt x="11382" y="4190"/>
                      </a:cubicBezTo>
                      <a:cubicBezTo>
                        <a:pt x="11519" y="4023"/>
                        <a:pt x="11656" y="3855"/>
                        <a:pt x="11793" y="3687"/>
                      </a:cubicBezTo>
                      <a:cubicBezTo>
                        <a:pt x="11945" y="3505"/>
                        <a:pt x="12082" y="3352"/>
                        <a:pt x="12220" y="3185"/>
                      </a:cubicBezTo>
                      <a:cubicBezTo>
                        <a:pt x="12296" y="3093"/>
                        <a:pt x="12341" y="3017"/>
                        <a:pt x="12402" y="2956"/>
                      </a:cubicBezTo>
                      <a:lnTo>
                        <a:pt x="12448" y="2880"/>
                      </a:lnTo>
                      <a:lnTo>
                        <a:pt x="12463" y="2865"/>
                      </a:lnTo>
                      <a:lnTo>
                        <a:pt x="12463" y="2865"/>
                      </a:lnTo>
                      <a:cubicBezTo>
                        <a:pt x="12463" y="2880"/>
                        <a:pt x="12463" y="2895"/>
                        <a:pt x="12448" y="2910"/>
                      </a:cubicBezTo>
                      <a:cubicBezTo>
                        <a:pt x="12433" y="2956"/>
                        <a:pt x="12418" y="3017"/>
                        <a:pt x="12402" y="3063"/>
                      </a:cubicBezTo>
                      <a:cubicBezTo>
                        <a:pt x="12341" y="3200"/>
                        <a:pt x="12296" y="3322"/>
                        <a:pt x="12235" y="3459"/>
                      </a:cubicBezTo>
                      <a:cubicBezTo>
                        <a:pt x="12189" y="3596"/>
                        <a:pt x="12128" y="3733"/>
                        <a:pt x="12082" y="3855"/>
                      </a:cubicBezTo>
                      <a:cubicBezTo>
                        <a:pt x="12006" y="4053"/>
                        <a:pt x="11930" y="4251"/>
                        <a:pt x="11854" y="4449"/>
                      </a:cubicBezTo>
                      <a:lnTo>
                        <a:pt x="11778" y="4663"/>
                      </a:lnTo>
                      <a:cubicBezTo>
                        <a:pt x="11671" y="4937"/>
                        <a:pt x="11549" y="5226"/>
                        <a:pt x="11412" y="5592"/>
                      </a:cubicBezTo>
                      <a:cubicBezTo>
                        <a:pt x="11503" y="5379"/>
                        <a:pt x="11610" y="5135"/>
                        <a:pt x="11732" y="4891"/>
                      </a:cubicBezTo>
                      <a:lnTo>
                        <a:pt x="11930" y="4480"/>
                      </a:lnTo>
                      <a:cubicBezTo>
                        <a:pt x="11961" y="4388"/>
                        <a:pt x="12006" y="4312"/>
                        <a:pt x="12037" y="4236"/>
                      </a:cubicBezTo>
                      <a:cubicBezTo>
                        <a:pt x="12067" y="4190"/>
                        <a:pt x="12098" y="4145"/>
                        <a:pt x="12113" y="4099"/>
                      </a:cubicBezTo>
                      <a:lnTo>
                        <a:pt x="12159" y="3992"/>
                      </a:lnTo>
                      <a:lnTo>
                        <a:pt x="12220" y="3886"/>
                      </a:lnTo>
                      <a:cubicBezTo>
                        <a:pt x="12235" y="3825"/>
                        <a:pt x="12265" y="3779"/>
                        <a:pt x="12281" y="3733"/>
                      </a:cubicBezTo>
                      <a:lnTo>
                        <a:pt x="12311" y="3687"/>
                      </a:lnTo>
                      <a:cubicBezTo>
                        <a:pt x="12357" y="3550"/>
                        <a:pt x="12418" y="3428"/>
                        <a:pt x="12479" y="3276"/>
                      </a:cubicBezTo>
                      <a:cubicBezTo>
                        <a:pt x="12494" y="3230"/>
                        <a:pt x="12509" y="3185"/>
                        <a:pt x="12524" y="3139"/>
                      </a:cubicBezTo>
                      <a:lnTo>
                        <a:pt x="12540" y="3093"/>
                      </a:lnTo>
                      <a:cubicBezTo>
                        <a:pt x="12555" y="3063"/>
                        <a:pt x="12555" y="3048"/>
                        <a:pt x="12570" y="3017"/>
                      </a:cubicBezTo>
                      <a:cubicBezTo>
                        <a:pt x="12570" y="3002"/>
                        <a:pt x="12570" y="3002"/>
                        <a:pt x="12570" y="2987"/>
                      </a:cubicBezTo>
                      <a:lnTo>
                        <a:pt x="12585" y="2971"/>
                      </a:lnTo>
                      <a:cubicBezTo>
                        <a:pt x="12585" y="2956"/>
                        <a:pt x="12600" y="2926"/>
                        <a:pt x="12600" y="2895"/>
                      </a:cubicBezTo>
                      <a:cubicBezTo>
                        <a:pt x="12600" y="2880"/>
                        <a:pt x="12616" y="2865"/>
                        <a:pt x="12616" y="2865"/>
                      </a:cubicBezTo>
                      <a:lnTo>
                        <a:pt x="12631" y="2789"/>
                      </a:lnTo>
                      <a:lnTo>
                        <a:pt x="12631" y="2758"/>
                      </a:lnTo>
                      <a:cubicBezTo>
                        <a:pt x="12646" y="2728"/>
                        <a:pt x="12646" y="2697"/>
                        <a:pt x="12646" y="2682"/>
                      </a:cubicBezTo>
                      <a:lnTo>
                        <a:pt x="12661" y="2651"/>
                      </a:lnTo>
                      <a:lnTo>
                        <a:pt x="12661" y="2636"/>
                      </a:lnTo>
                      <a:cubicBezTo>
                        <a:pt x="12677" y="2621"/>
                        <a:pt x="12692" y="2606"/>
                        <a:pt x="12692" y="2590"/>
                      </a:cubicBezTo>
                      <a:cubicBezTo>
                        <a:pt x="12707" y="2575"/>
                        <a:pt x="12692" y="2560"/>
                        <a:pt x="12677" y="2545"/>
                      </a:cubicBezTo>
                      <a:cubicBezTo>
                        <a:pt x="12677" y="2545"/>
                        <a:pt x="12677" y="2530"/>
                        <a:pt x="12677" y="2530"/>
                      </a:cubicBezTo>
                      <a:lnTo>
                        <a:pt x="12677" y="2514"/>
                      </a:lnTo>
                      <a:cubicBezTo>
                        <a:pt x="12692" y="2545"/>
                        <a:pt x="12692" y="2560"/>
                        <a:pt x="12707" y="2590"/>
                      </a:cubicBezTo>
                      <a:lnTo>
                        <a:pt x="12707" y="2606"/>
                      </a:lnTo>
                      <a:cubicBezTo>
                        <a:pt x="12753" y="2819"/>
                        <a:pt x="12783" y="3048"/>
                        <a:pt x="12814" y="3261"/>
                      </a:cubicBezTo>
                      <a:cubicBezTo>
                        <a:pt x="12814" y="3322"/>
                        <a:pt x="12829" y="3383"/>
                        <a:pt x="12829" y="3444"/>
                      </a:cubicBezTo>
                      <a:cubicBezTo>
                        <a:pt x="12844" y="3703"/>
                        <a:pt x="12859" y="3977"/>
                        <a:pt x="12859" y="4251"/>
                      </a:cubicBezTo>
                      <a:cubicBezTo>
                        <a:pt x="12875" y="4510"/>
                        <a:pt x="12875" y="4784"/>
                        <a:pt x="12875" y="5043"/>
                      </a:cubicBezTo>
                      <a:cubicBezTo>
                        <a:pt x="12859" y="5211"/>
                        <a:pt x="12844" y="5363"/>
                        <a:pt x="12844" y="5501"/>
                      </a:cubicBezTo>
                      <a:cubicBezTo>
                        <a:pt x="12814" y="5760"/>
                        <a:pt x="12783" y="6019"/>
                        <a:pt x="12753" y="6262"/>
                      </a:cubicBezTo>
                      <a:lnTo>
                        <a:pt x="12753" y="6293"/>
                      </a:lnTo>
                      <a:cubicBezTo>
                        <a:pt x="12707" y="6582"/>
                        <a:pt x="12677" y="6841"/>
                        <a:pt x="12646" y="7085"/>
                      </a:cubicBezTo>
                      <a:cubicBezTo>
                        <a:pt x="12616" y="7253"/>
                        <a:pt x="12585" y="7451"/>
                        <a:pt x="12540" y="7649"/>
                      </a:cubicBezTo>
                      <a:cubicBezTo>
                        <a:pt x="12509" y="7847"/>
                        <a:pt x="12463" y="8030"/>
                        <a:pt x="12402" y="8228"/>
                      </a:cubicBezTo>
                      <a:lnTo>
                        <a:pt x="12372" y="8334"/>
                      </a:lnTo>
                      <a:lnTo>
                        <a:pt x="12357" y="8365"/>
                      </a:lnTo>
                      <a:cubicBezTo>
                        <a:pt x="12341" y="8441"/>
                        <a:pt x="12311" y="8532"/>
                        <a:pt x="12281" y="8609"/>
                      </a:cubicBezTo>
                      <a:cubicBezTo>
                        <a:pt x="12250" y="8700"/>
                        <a:pt x="12204" y="8776"/>
                        <a:pt x="12174" y="8868"/>
                      </a:cubicBezTo>
                      <a:cubicBezTo>
                        <a:pt x="12128" y="8944"/>
                        <a:pt x="12082" y="9051"/>
                        <a:pt x="12037" y="9142"/>
                      </a:cubicBezTo>
                      <a:cubicBezTo>
                        <a:pt x="11991" y="9218"/>
                        <a:pt x="11945" y="9310"/>
                        <a:pt x="11884" y="9416"/>
                      </a:cubicBezTo>
                      <a:cubicBezTo>
                        <a:pt x="11823" y="9508"/>
                        <a:pt x="11778" y="9599"/>
                        <a:pt x="11717" y="9690"/>
                      </a:cubicBezTo>
                      <a:cubicBezTo>
                        <a:pt x="11656" y="9782"/>
                        <a:pt x="11595" y="9858"/>
                        <a:pt x="11519" y="9949"/>
                      </a:cubicBezTo>
                      <a:cubicBezTo>
                        <a:pt x="11443" y="10041"/>
                        <a:pt x="11382" y="10117"/>
                        <a:pt x="11305" y="10193"/>
                      </a:cubicBezTo>
                      <a:cubicBezTo>
                        <a:pt x="11244" y="10269"/>
                        <a:pt x="11168" y="10346"/>
                        <a:pt x="11092" y="10407"/>
                      </a:cubicBezTo>
                      <a:lnTo>
                        <a:pt x="11062" y="10452"/>
                      </a:lnTo>
                      <a:lnTo>
                        <a:pt x="11001" y="10513"/>
                      </a:lnTo>
                      <a:cubicBezTo>
                        <a:pt x="10970" y="10544"/>
                        <a:pt x="10925" y="10574"/>
                        <a:pt x="10894" y="10605"/>
                      </a:cubicBezTo>
                      <a:cubicBezTo>
                        <a:pt x="10711" y="10772"/>
                        <a:pt x="10544" y="10940"/>
                        <a:pt x="10376" y="11107"/>
                      </a:cubicBezTo>
                      <a:cubicBezTo>
                        <a:pt x="10178" y="11290"/>
                        <a:pt x="9965" y="11473"/>
                        <a:pt x="9782" y="11641"/>
                      </a:cubicBezTo>
                      <a:cubicBezTo>
                        <a:pt x="9645" y="11747"/>
                        <a:pt x="9523" y="11854"/>
                        <a:pt x="9401" y="11961"/>
                      </a:cubicBezTo>
                      <a:lnTo>
                        <a:pt x="9172" y="12143"/>
                      </a:lnTo>
                      <a:lnTo>
                        <a:pt x="9111" y="12204"/>
                      </a:lnTo>
                      <a:lnTo>
                        <a:pt x="9127" y="12174"/>
                      </a:lnTo>
                      <a:cubicBezTo>
                        <a:pt x="9157" y="12143"/>
                        <a:pt x="9188" y="12113"/>
                        <a:pt x="9203" y="12082"/>
                      </a:cubicBezTo>
                      <a:lnTo>
                        <a:pt x="9294" y="11961"/>
                      </a:lnTo>
                      <a:lnTo>
                        <a:pt x="9462" y="11747"/>
                      </a:lnTo>
                      <a:cubicBezTo>
                        <a:pt x="9538" y="11656"/>
                        <a:pt x="9614" y="11549"/>
                        <a:pt x="9675" y="11458"/>
                      </a:cubicBezTo>
                      <a:cubicBezTo>
                        <a:pt x="9767" y="11336"/>
                        <a:pt x="9843" y="11214"/>
                        <a:pt x="9919" y="11123"/>
                      </a:cubicBezTo>
                      <a:cubicBezTo>
                        <a:pt x="9980" y="11016"/>
                        <a:pt x="10056" y="10909"/>
                        <a:pt x="10132" y="10803"/>
                      </a:cubicBezTo>
                      <a:cubicBezTo>
                        <a:pt x="10178" y="10742"/>
                        <a:pt x="10224" y="10696"/>
                        <a:pt x="10254" y="10635"/>
                      </a:cubicBezTo>
                      <a:lnTo>
                        <a:pt x="10361" y="10498"/>
                      </a:lnTo>
                      <a:cubicBezTo>
                        <a:pt x="10437" y="10391"/>
                        <a:pt x="10513" y="10285"/>
                        <a:pt x="10574" y="10178"/>
                      </a:cubicBezTo>
                      <a:cubicBezTo>
                        <a:pt x="10635" y="10071"/>
                        <a:pt x="10696" y="9965"/>
                        <a:pt x="10772" y="9828"/>
                      </a:cubicBezTo>
                      <a:cubicBezTo>
                        <a:pt x="10833" y="9721"/>
                        <a:pt x="10894" y="9614"/>
                        <a:pt x="10940" y="9492"/>
                      </a:cubicBezTo>
                      <a:cubicBezTo>
                        <a:pt x="10985" y="9431"/>
                        <a:pt x="11016" y="9370"/>
                        <a:pt x="11046" y="9310"/>
                      </a:cubicBezTo>
                      <a:cubicBezTo>
                        <a:pt x="11062" y="9264"/>
                        <a:pt x="11077" y="9218"/>
                        <a:pt x="11107" y="9188"/>
                      </a:cubicBezTo>
                      <a:lnTo>
                        <a:pt x="11123" y="9127"/>
                      </a:lnTo>
                      <a:cubicBezTo>
                        <a:pt x="11153" y="9066"/>
                        <a:pt x="11184" y="9005"/>
                        <a:pt x="11199" y="8959"/>
                      </a:cubicBezTo>
                      <a:lnTo>
                        <a:pt x="11275" y="8792"/>
                      </a:lnTo>
                      <a:lnTo>
                        <a:pt x="11397" y="8548"/>
                      </a:lnTo>
                      <a:lnTo>
                        <a:pt x="11397" y="8548"/>
                      </a:lnTo>
                      <a:cubicBezTo>
                        <a:pt x="11321" y="8670"/>
                        <a:pt x="11260" y="8776"/>
                        <a:pt x="11199" y="8898"/>
                      </a:cubicBezTo>
                      <a:cubicBezTo>
                        <a:pt x="11168" y="8959"/>
                        <a:pt x="11138" y="9020"/>
                        <a:pt x="11092" y="9081"/>
                      </a:cubicBezTo>
                      <a:cubicBezTo>
                        <a:pt x="11077" y="9111"/>
                        <a:pt x="11046" y="9157"/>
                        <a:pt x="11016" y="9203"/>
                      </a:cubicBezTo>
                      <a:lnTo>
                        <a:pt x="11001" y="9233"/>
                      </a:lnTo>
                      <a:cubicBezTo>
                        <a:pt x="10894" y="9416"/>
                        <a:pt x="10757" y="9614"/>
                        <a:pt x="10605" y="9858"/>
                      </a:cubicBezTo>
                      <a:cubicBezTo>
                        <a:pt x="10544" y="9965"/>
                        <a:pt x="10467" y="10071"/>
                        <a:pt x="10391" y="10163"/>
                      </a:cubicBezTo>
                      <a:cubicBezTo>
                        <a:pt x="10346" y="10239"/>
                        <a:pt x="10285" y="10315"/>
                        <a:pt x="10224" y="10391"/>
                      </a:cubicBezTo>
                      <a:lnTo>
                        <a:pt x="10163" y="10483"/>
                      </a:lnTo>
                      <a:cubicBezTo>
                        <a:pt x="10132" y="10544"/>
                        <a:pt x="10087" y="10589"/>
                        <a:pt x="10056" y="10650"/>
                      </a:cubicBezTo>
                      <a:cubicBezTo>
                        <a:pt x="10010" y="10696"/>
                        <a:pt x="9980" y="10757"/>
                        <a:pt x="9934" y="10803"/>
                      </a:cubicBezTo>
                      <a:lnTo>
                        <a:pt x="9873" y="10909"/>
                      </a:lnTo>
                      <a:cubicBezTo>
                        <a:pt x="9828" y="10985"/>
                        <a:pt x="9767" y="11062"/>
                        <a:pt x="9721" y="11138"/>
                      </a:cubicBezTo>
                      <a:cubicBezTo>
                        <a:pt x="9584" y="11336"/>
                        <a:pt x="9447" y="11549"/>
                        <a:pt x="9310" y="11732"/>
                      </a:cubicBezTo>
                      <a:lnTo>
                        <a:pt x="9279" y="11778"/>
                      </a:lnTo>
                      <a:cubicBezTo>
                        <a:pt x="9249" y="11823"/>
                        <a:pt x="9218" y="11854"/>
                        <a:pt x="9203" y="11900"/>
                      </a:cubicBezTo>
                      <a:cubicBezTo>
                        <a:pt x="9157" y="11961"/>
                        <a:pt x="9111" y="12022"/>
                        <a:pt x="9066" y="12082"/>
                      </a:cubicBezTo>
                      <a:cubicBezTo>
                        <a:pt x="9020" y="12128"/>
                        <a:pt x="8990" y="12189"/>
                        <a:pt x="8944" y="12250"/>
                      </a:cubicBezTo>
                      <a:cubicBezTo>
                        <a:pt x="8913" y="12296"/>
                        <a:pt x="8883" y="12326"/>
                        <a:pt x="8837" y="12372"/>
                      </a:cubicBezTo>
                      <a:lnTo>
                        <a:pt x="8822" y="12402"/>
                      </a:lnTo>
                      <a:lnTo>
                        <a:pt x="8822" y="12387"/>
                      </a:lnTo>
                      <a:cubicBezTo>
                        <a:pt x="8807" y="12402"/>
                        <a:pt x="8807" y="12418"/>
                        <a:pt x="8791" y="12433"/>
                      </a:cubicBezTo>
                      <a:cubicBezTo>
                        <a:pt x="8731" y="12524"/>
                        <a:pt x="8654" y="12600"/>
                        <a:pt x="8593" y="12677"/>
                      </a:cubicBezTo>
                      <a:lnTo>
                        <a:pt x="8578" y="12692"/>
                      </a:lnTo>
                      <a:cubicBezTo>
                        <a:pt x="8487" y="12783"/>
                        <a:pt x="8395" y="12875"/>
                        <a:pt x="8319" y="12966"/>
                      </a:cubicBezTo>
                      <a:cubicBezTo>
                        <a:pt x="8319" y="12966"/>
                        <a:pt x="8319" y="12951"/>
                        <a:pt x="8319" y="12951"/>
                      </a:cubicBezTo>
                      <a:cubicBezTo>
                        <a:pt x="8334" y="12920"/>
                        <a:pt x="8365" y="12890"/>
                        <a:pt x="8380" y="12859"/>
                      </a:cubicBezTo>
                      <a:cubicBezTo>
                        <a:pt x="8441" y="12753"/>
                        <a:pt x="8502" y="12631"/>
                        <a:pt x="8563" y="12494"/>
                      </a:cubicBezTo>
                      <a:cubicBezTo>
                        <a:pt x="8670" y="12235"/>
                        <a:pt x="8776" y="11991"/>
                        <a:pt x="8898" y="11686"/>
                      </a:cubicBezTo>
                      <a:cubicBezTo>
                        <a:pt x="8929" y="11610"/>
                        <a:pt x="8959" y="11549"/>
                        <a:pt x="8990" y="11473"/>
                      </a:cubicBezTo>
                      <a:cubicBezTo>
                        <a:pt x="9005" y="11412"/>
                        <a:pt x="9035" y="11351"/>
                        <a:pt x="9051" y="11305"/>
                      </a:cubicBezTo>
                      <a:cubicBezTo>
                        <a:pt x="9111" y="11168"/>
                        <a:pt x="9172" y="11031"/>
                        <a:pt x="9233" y="10894"/>
                      </a:cubicBezTo>
                      <a:lnTo>
                        <a:pt x="9249" y="10848"/>
                      </a:lnTo>
                      <a:cubicBezTo>
                        <a:pt x="9340" y="10635"/>
                        <a:pt x="9447" y="10407"/>
                        <a:pt x="9538" y="10178"/>
                      </a:cubicBezTo>
                      <a:lnTo>
                        <a:pt x="9584" y="10056"/>
                      </a:lnTo>
                      <a:cubicBezTo>
                        <a:pt x="9629" y="9965"/>
                        <a:pt x="9660" y="9873"/>
                        <a:pt x="9706" y="9782"/>
                      </a:cubicBezTo>
                      <a:cubicBezTo>
                        <a:pt x="9736" y="9690"/>
                        <a:pt x="9767" y="9614"/>
                        <a:pt x="9812" y="9538"/>
                      </a:cubicBezTo>
                      <a:cubicBezTo>
                        <a:pt x="9828" y="9477"/>
                        <a:pt x="9858" y="9431"/>
                        <a:pt x="9873" y="9370"/>
                      </a:cubicBezTo>
                      <a:cubicBezTo>
                        <a:pt x="9934" y="9233"/>
                        <a:pt x="9980" y="9096"/>
                        <a:pt x="10026" y="8974"/>
                      </a:cubicBezTo>
                      <a:cubicBezTo>
                        <a:pt x="10056" y="8898"/>
                        <a:pt x="10071" y="8822"/>
                        <a:pt x="10102" y="8761"/>
                      </a:cubicBezTo>
                      <a:cubicBezTo>
                        <a:pt x="10117" y="8700"/>
                        <a:pt x="10147" y="8639"/>
                        <a:pt x="10163" y="8578"/>
                      </a:cubicBezTo>
                      <a:lnTo>
                        <a:pt x="10178" y="8517"/>
                      </a:lnTo>
                      <a:cubicBezTo>
                        <a:pt x="10224" y="8411"/>
                        <a:pt x="10269" y="8289"/>
                        <a:pt x="10315" y="8167"/>
                      </a:cubicBezTo>
                      <a:cubicBezTo>
                        <a:pt x="10361" y="8045"/>
                        <a:pt x="10422" y="7908"/>
                        <a:pt x="10467" y="7786"/>
                      </a:cubicBezTo>
                      <a:cubicBezTo>
                        <a:pt x="10491" y="7750"/>
                        <a:pt x="10506" y="7704"/>
                        <a:pt x="10526" y="7664"/>
                      </a:cubicBezTo>
                      <a:lnTo>
                        <a:pt x="10526" y="7664"/>
                      </a:lnTo>
                      <a:cubicBezTo>
                        <a:pt x="10471" y="7761"/>
                        <a:pt x="10416" y="7856"/>
                        <a:pt x="10361" y="7938"/>
                      </a:cubicBezTo>
                      <a:cubicBezTo>
                        <a:pt x="10239" y="8136"/>
                        <a:pt x="10102" y="8380"/>
                        <a:pt x="9965" y="8639"/>
                      </a:cubicBezTo>
                      <a:cubicBezTo>
                        <a:pt x="9843" y="8883"/>
                        <a:pt x="9721" y="9127"/>
                        <a:pt x="9599" y="9416"/>
                      </a:cubicBezTo>
                      <a:cubicBezTo>
                        <a:pt x="9538" y="9553"/>
                        <a:pt x="9492" y="9690"/>
                        <a:pt x="9431" y="9828"/>
                      </a:cubicBezTo>
                      <a:cubicBezTo>
                        <a:pt x="9416" y="9873"/>
                        <a:pt x="9401" y="9919"/>
                        <a:pt x="9370" y="9980"/>
                      </a:cubicBezTo>
                      <a:cubicBezTo>
                        <a:pt x="9340" y="10056"/>
                        <a:pt x="9310" y="10148"/>
                        <a:pt x="9279" y="10224"/>
                      </a:cubicBezTo>
                      <a:cubicBezTo>
                        <a:pt x="9218" y="10361"/>
                        <a:pt x="9172" y="10498"/>
                        <a:pt x="9111" y="10620"/>
                      </a:cubicBezTo>
                      <a:cubicBezTo>
                        <a:pt x="9051" y="10757"/>
                        <a:pt x="9005" y="10879"/>
                        <a:pt x="8944" y="11016"/>
                      </a:cubicBezTo>
                      <a:cubicBezTo>
                        <a:pt x="8913" y="11107"/>
                        <a:pt x="8883" y="11199"/>
                        <a:pt x="8852" y="11290"/>
                      </a:cubicBezTo>
                      <a:lnTo>
                        <a:pt x="8807" y="11397"/>
                      </a:lnTo>
                      <a:lnTo>
                        <a:pt x="8639" y="11823"/>
                      </a:lnTo>
                      <a:lnTo>
                        <a:pt x="8563" y="12037"/>
                      </a:lnTo>
                      <a:cubicBezTo>
                        <a:pt x="8487" y="12220"/>
                        <a:pt x="8411" y="12418"/>
                        <a:pt x="8319" y="12616"/>
                      </a:cubicBezTo>
                      <a:lnTo>
                        <a:pt x="8304" y="12661"/>
                      </a:lnTo>
                      <a:cubicBezTo>
                        <a:pt x="8273" y="12738"/>
                        <a:pt x="8243" y="12799"/>
                        <a:pt x="8197" y="12875"/>
                      </a:cubicBezTo>
                      <a:cubicBezTo>
                        <a:pt x="8182" y="12905"/>
                        <a:pt x="8167" y="12951"/>
                        <a:pt x="8136" y="12997"/>
                      </a:cubicBezTo>
                      <a:cubicBezTo>
                        <a:pt x="8108" y="13069"/>
                        <a:pt x="8065" y="13154"/>
                        <a:pt x="8022" y="13228"/>
                      </a:cubicBezTo>
                      <a:lnTo>
                        <a:pt x="8022" y="13228"/>
                      </a:lnTo>
                      <a:cubicBezTo>
                        <a:pt x="8035" y="13155"/>
                        <a:pt x="8050" y="13089"/>
                        <a:pt x="8075" y="13012"/>
                      </a:cubicBezTo>
                      <a:cubicBezTo>
                        <a:pt x="8106" y="12905"/>
                        <a:pt x="8121" y="12799"/>
                        <a:pt x="8152" y="12707"/>
                      </a:cubicBezTo>
                      <a:lnTo>
                        <a:pt x="8152" y="12661"/>
                      </a:lnTo>
                      <a:cubicBezTo>
                        <a:pt x="8182" y="12540"/>
                        <a:pt x="8213" y="12418"/>
                        <a:pt x="8228" y="12311"/>
                      </a:cubicBezTo>
                      <a:cubicBezTo>
                        <a:pt x="8258" y="12204"/>
                        <a:pt x="8273" y="12098"/>
                        <a:pt x="8289" y="11991"/>
                      </a:cubicBezTo>
                      <a:lnTo>
                        <a:pt x="8289" y="11976"/>
                      </a:lnTo>
                      <a:lnTo>
                        <a:pt x="8304" y="11930"/>
                      </a:lnTo>
                      <a:cubicBezTo>
                        <a:pt x="8319" y="11839"/>
                        <a:pt x="8334" y="11732"/>
                        <a:pt x="8350" y="11641"/>
                      </a:cubicBezTo>
                      <a:lnTo>
                        <a:pt x="8365" y="11595"/>
                      </a:lnTo>
                      <a:cubicBezTo>
                        <a:pt x="8380" y="11549"/>
                        <a:pt x="8380" y="11503"/>
                        <a:pt x="8395" y="11458"/>
                      </a:cubicBezTo>
                      <a:lnTo>
                        <a:pt x="8395" y="11412"/>
                      </a:lnTo>
                      <a:lnTo>
                        <a:pt x="8426" y="11275"/>
                      </a:lnTo>
                      <a:lnTo>
                        <a:pt x="8456" y="11153"/>
                      </a:lnTo>
                      <a:lnTo>
                        <a:pt x="8517" y="10894"/>
                      </a:lnTo>
                      <a:lnTo>
                        <a:pt x="8532" y="10848"/>
                      </a:lnTo>
                      <a:cubicBezTo>
                        <a:pt x="8548" y="10757"/>
                        <a:pt x="8563" y="10666"/>
                        <a:pt x="8593" y="10589"/>
                      </a:cubicBezTo>
                      <a:lnTo>
                        <a:pt x="8609" y="10483"/>
                      </a:lnTo>
                      <a:lnTo>
                        <a:pt x="8639" y="10376"/>
                      </a:lnTo>
                      <a:cubicBezTo>
                        <a:pt x="8654" y="10330"/>
                        <a:pt x="8670" y="10300"/>
                        <a:pt x="8670" y="10254"/>
                      </a:cubicBezTo>
                      <a:lnTo>
                        <a:pt x="8685" y="10193"/>
                      </a:lnTo>
                      <a:cubicBezTo>
                        <a:pt x="8715" y="10087"/>
                        <a:pt x="8761" y="9980"/>
                        <a:pt x="8791" y="9873"/>
                      </a:cubicBezTo>
                      <a:cubicBezTo>
                        <a:pt x="8791" y="9828"/>
                        <a:pt x="8807" y="9797"/>
                        <a:pt x="8822" y="9751"/>
                      </a:cubicBezTo>
                      <a:lnTo>
                        <a:pt x="8837" y="9706"/>
                      </a:lnTo>
                      <a:cubicBezTo>
                        <a:pt x="8868" y="9629"/>
                        <a:pt x="8883" y="9553"/>
                        <a:pt x="8913" y="9477"/>
                      </a:cubicBezTo>
                      <a:lnTo>
                        <a:pt x="8944" y="9355"/>
                      </a:lnTo>
                      <a:lnTo>
                        <a:pt x="8990" y="9249"/>
                      </a:lnTo>
                      <a:lnTo>
                        <a:pt x="9005" y="9188"/>
                      </a:lnTo>
                      <a:lnTo>
                        <a:pt x="9005" y="9172"/>
                      </a:lnTo>
                      <a:cubicBezTo>
                        <a:pt x="9020" y="9127"/>
                        <a:pt x="9035" y="9096"/>
                        <a:pt x="9051" y="9051"/>
                      </a:cubicBezTo>
                      <a:lnTo>
                        <a:pt x="9081" y="8944"/>
                      </a:lnTo>
                      <a:lnTo>
                        <a:pt x="9127" y="8837"/>
                      </a:lnTo>
                      <a:lnTo>
                        <a:pt x="9127" y="8822"/>
                      </a:lnTo>
                      <a:lnTo>
                        <a:pt x="9142" y="8807"/>
                      </a:lnTo>
                      <a:lnTo>
                        <a:pt x="9188" y="8685"/>
                      </a:lnTo>
                      <a:cubicBezTo>
                        <a:pt x="9233" y="8578"/>
                        <a:pt x="9279" y="8472"/>
                        <a:pt x="9310" y="8365"/>
                      </a:cubicBezTo>
                      <a:cubicBezTo>
                        <a:pt x="9325" y="8334"/>
                        <a:pt x="9340" y="8304"/>
                        <a:pt x="9355" y="8289"/>
                      </a:cubicBezTo>
                      <a:lnTo>
                        <a:pt x="9401" y="8167"/>
                      </a:lnTo>
                      <a:cubicBezTo>
                        <a:pt x="9517" y="7934"/>
                        <a:pt x="9612" y="7734"/>
                        <a:pt x="9703" y="7557"/>
                      </a:cubicBezTo>
                      <a:lnTo>
                        <a:pt x="9703" y="7557"/>
                      </a:lnTo>
                      <a:cubicBezTo>
                        <a:pt x="9653" y="7649"/>
                        <a:pt x="9595" y="7744"/>
                        <a:pt x="9538" y="7847"/>
                      </a:cubicBezTo>
                      <a:lnTo>
                        <a:pt x="9523" y="7877"/>
                      </a:lnTo>
                      <a:lnTo>
                        <a:pt x="9447" y="8014"/>
                      </a:lnTo>
                      <a:lnTo>
                        <a:pt x="9416" y="8060"/>
                      </a:lnTo>
                      <a:cubicBezTo>
                        <a:pt x="9401" y="8106"/>
                        <a:pt x="9386" y="8136"/>
                        <a:pt x="9355" y="8167"/>
                      </a:cubicBezTo>
                      <a:lnTo>
                        <a:pt x="9294" y="8289"/>
                      </a:lnTo>
                      <a:lnTo>
                        <a:pt x="9264" y="8334"/>
                      </a:lnTo>
                      <a:cubicBezTo>
                        <a:pt x="9264" y="8350"/>
                        <a:pt x="9249" y="8365"/>
                        <a:pt x="9249" y="8380"/>
                      </a:cubicBezTo>
                      <a:lnTo>
                        <a:pt x="9233" y="8411"/>
                      </a:lnTo>
                      <a:lnTo>
                        <a:pt x="9218" y="8456"/>
                      </a:lnTo>
                      <a:lnTo>
                        <a:pt x="9188" y="8517"/>
                      </a:lnTo>
                      <a:cubicBezTo>
                        <a:pt x="9157" y="8563"/>
                        <a:pt x="9142" y="8593"/>
                        <a:pt x="9127" y="8639"/>
                      </a:cubicBezTo>
                      <a:lnTo>
                        <a:pt x="9127" y="8654"/>
                      </a:lnTo>
                      <a:lnTo>
                        <a:pt x="9096" y="8715"/>
                      </a:lnTo>
                      <a:lnTo>
                        <a:pt x="9066" y="8761"/>
                      </a:lnTo>
                      <a:lnTo>
                        <a:pt x="9066" y="8776"/>
                      </a:lnTo>
                      <a:cubicBezTo>
                        <a:pt x="9051" y="8792"/>
                        <a:pt x="9051" y="8807"/>
                        <a:pt x="9051" y="8822"/>
                      </a:cubicBezTo>
                      <a:lnTo>
                        <a:pt x="9020" y="8883"/>
                      </a:lnTo>
                      <a:cubicBezTo>
                        <a:pt x="8974" y="8974"/>
                        <a:pt x="8944" y="9051"/>
                        <a:pt x="8913" y="9142"/>
                      </a:cubicBezTo>
                      <a:lnTo>
                        <a:pt x="8883" y="9203"/>
                      </a:lnTo>
                      <a:cubicBezTo>
                        <a:pt x="8868" y="9233"/>
                        <a:pt x="8852" y="9279"/>
                        <a:pt x="8837" y="9325"/>
                      </a:cubicBezTo>
                      <a:lnTo>
                        <a:pt x="8776" y="9523"/>
                      </a:lnTo>
                      <a:cubicBezTo>
                        <a:pt x="8761" y="9569"/>
                        <a:pt x="8746" y="9614"/>
                        <a:pt x="8731" y="9660"/>
                      </a:cubicBezTo>
                      <a:lnTo>
                        <a:pt x="8685" y="9782"/>
                      </a:lnTo>
                      <a:lnTo>
                        <a:pt x="8685" y="9797"/>
                      </a:lnTo>
                      <a:cubicBezTo>
                        <a:pt x="8670" y="9812"/>
                        <a:pt x="8670" y="9828"/>
                        <a:pt x="8670" y="9843"/>
                      </a:cubicBezTo>
                      <a:lnTo>
                        <a:pt x="8639" y="9919"/>
                      </a:lnTo>
                      <a:lnTo>
                        <a:pt x="8593" y="10102"/>
                      </a:lnTo>
                      <a:lnTo>
                        <a:pt x="8593" y="10087"/>
                      </a:lnTo>
                      <a:cubicBezTo>
                        <a:pt x="8578" y="10132"/>
                        <a:pt x="8563" y="10178"/>
                        <a:pt x="8548" y="10239"/>
                      </a:cubicBezTo>
                      <a:lnTo>
                        <a:pt x="8532" y="10300"/>
                      </a:lnTo>
                      <a:cubicBezTo>
                        <a:pt x="8517" y="10346"/>
                        <a:pt x="8517" y="10391"/>
                        <a:pt x="8502" y="10437"/>
                      </a:cubicBezTo>
                      <a:lnTo>
                        <a:pt x="8487" y="10483"/>
                      </a:lnTo>
                      <a:cubicBezTo>
                        <a:pt x="8472" y="10528"/>
                        <a:pt x="8472" y="10559"/>
                        <a:pt x="8456" y="10605"/>
                      </a:cubicBezTo>
                      <a:cubicBezTo>
                        <a:pt x="8426" y="10726"/>
                        <a:pt x="8395" y="10864"/>
                        <a:pt x="8365" y="11001"/>
                      </a:cubicBezTo>
                      <a:lnTo>
                        <a:pt x="8334" y="11107"/>
                      </a:lnTo>
                      <a:cubicBezTo>
                        <a:pt x="8319" y="11184"/>
                        <a:pt x="8304" y="11244"/>
                        <a:pt x="8304" y="11305"/>
                      </a:cubicBezTo>
                      <a:lnTo>
                        <a:pt x="8289" y="11351"/>
                      </a:lnTo>
                      <a:cubicBezTo>
                        <a:pt x="8273" y="11443"/>
                        <a:pt x="8243" y="11549"/>
                        <a:pt x="8228" y="11656"/>
                      </a:cubicBezTo>
                      <a:cubicBezTo>
                        <a:pt x="8197" y="11778"/>
                        <a:pt x="8182" y="11884"/>
                        <a:pt x="8167" y="11991"/>
                      </a:cubicBezTo>
                      <a:lnTo>
                        <a:pt x="8152" y="12052"/>
                      </a:lnTo>
                      <a:cubicBezTo>
                        <a:pt x="8136" y="12174"/>
                        <a:pt x="8106" y="12281"/>
                        <a:pt x="8075" y="12402"/>
                      </a:cubicBezTo>
                      <a:cubicBezTo>
                        <a:pt x="8060" y="12509"/>
                        <a:pt x="8030" y="12600"/>
                        <a:pt x="8014" y="12692"/>
                      </a:cubicBezTo>
                      <a:lnTo>
                        <a:pt x="7999" y="12738"/>
                      </a:lnTo>
                      <a:cubicBezTo>
                        <a:pt x="7999" y="12722"/>
                        <a:pt x="8014" y="12692"/>
                        <a:pt x="8014" y="12677"/>
                      </a:cubicBezTo>
                      <a:cubicBezTo>
                        <a:pt x="8014" y="12616"/>
                        <a:pt x="8030" y="12540"/>
                        <a:pt x="8030" y="12479"/>
                      </a:cubicBezTo>
                      <a:cubicBezTo>
                        <a:pt x="8030" y="12433"/>
                        <a:pt x="8045" y="12372"/>
                        <a:pt x="8045" y="12326"/>
                      </a:cubicBezTo>
                      <a:lnTo>
                        <a:pt x="8045" y="12265"/>
                      </a:lnTo>
                      <a:cubicBezTo>
                        <a:pt x="8060" y="12204"/>
                        <a:pt x="8060" y="12128"/>
                        <a:pt x="8060" y="12067"/>
                      </a:cubicBezTo>
                      <a:cubicBezTo>
                        <a:pt x="8075" y="11884"/>
                        <a:pt x="8075" y="11747"/>
                        <a:pt x="8075" y="11625"/>
                      </a:cubicBezTo>
                      <a:cubicBezTo>
                        <a:pt x="8075" y="11549"/>
                        <a:pt x="8075" y="11473"/>
                        <a:pt x="8075" y="11397"/>
                      </a:cubicBezTo>
                      <a:cubicBezTo>
                        <a:pt x="8075" y="11336"/>
                        <a:pt x="8075" y="11260"/>
                        <a:pt x="8060" y="11184"/>
                      </a:cubicBezTo>
                      <a:cubicBezTo>
                        <a:pt x="8060" y="11062"/>
                        <a:pt x="8045" y="10925"/>
                        <a:pt x="8030" y="10757"/>
                      </a:cubicBezTo>
                      <a:cubicBezTo>
                        <a:pt x="8030" y="10757"/>
                        <a:pt x="8030" y="10757"/>
                        <a:pt x="8030" y="10742"/>
                      </a:cubicBezTo>
                      <a:lnTo>
                        <a:pt x="8014" y="10696"/>
                      </a:lnTo>
                      <a:cubicBezTo>
                        <a:pt x="8014" y="10696"/>
                        <a:pt x="8014" y="10681"/>
                        <a:pt x="8014" y="10681"/>
                      </a:cubicBezTo>
                      <a:lnTo>
                        <a:pt x="8014" y="10666"/>
                      </a:lnTo>
                      <a:lnTo>
                        <a:pt x="8014" y="10620"/>
                      </a:lnTo>
                      <a:lnTo>
                        <a:pt x="8014" y="10605"/>
                      </a:lnTo>
                      <a:lnTo>
                        <a:pt x="7999" y="10559"/>
                      </a:lnTo>
                      <a:cubicBezTo>
                        <a:pt x="7984" y="10422"/>
                        <a:pt x="7984" y="10330"/>
                        <a:pt x="7984" y="10224"/>
                      </a:cubicBezTo>
                      <a:cubicBezTo>
                        <a:pt x="7984" y="10163"/>
                        <a:pt x="7969" y="10117"/>
                        <a:pt x="7969" y="10056"/>
                      </a:cubicBezTo>
                      <a:lnTo>
                        <a:pt x="7969" y="9888"/>
                      </a:lnTo>
                      <a:lnTo>
                        <a:pt x="7969" y="9858"/>
                      </a:lnTo>
                      <a:cubicBezTo>
                        <a:pt x="7969" y="9843"/>
                        <a:pt x="7969" y="9812"/>
                        <a:pt x="7969" y="9797"/>
                      </a:cubicBezTo>
                      <a:lnTo>
                        <a:pt x="7984" y="9782"/>
                      </a:lnTo>
                      <a:cubicBezTo>
                        <a:pt x="7984" y="9751"/>
                        <a:pt x="7984" y="9736"/>
                        <a:pt x="7984" y="9721"/>
                      </a:cubicBezTo>
                      <a:lnTo>
                        <a:pt x="7984" y="9690"/>
                      </a:lnTo>
                      <a:lnTo>
                        <a:pt x="7984" y="9629"/>
                      </a:lnTo>
                      <a:lnTo>
                        <a:pt x="7999" y="9599"/>
                      </a:lnTo>
                      <a:lnTo>
                        <a:pt x="7999" y="9553"/>
                      </a:lnTo>
                      <a:cubicBezTo>
                        <a:pt x="8014" y="9508"/>
                        <a:pt x="8030" y="9447"/>
                        <a:pt x="8030" y="9386"/>
                      </a:cubicBezTo>
                      <a:cubicBezTo>
                        <a:pt x="8045" y="9325"/>
                        <a:pt x="8060" y="9264"/>
                        <a:pt x="8075" y="9203"/>
                      </a:cubicBezTo>
                      <a:cubicBezTo>
                        <a:pt x="8106" y="9066"/>
                        <a:pt x="8152" y="8944"/>
                        <a:pt x="8182" y="8822"/>
                      </a:cubicBezTo>
                      <a:cubicBezTo>
                        <a:pt x="8197" y="8776"/>
                        <a:pt x="8213" y="8731"/>
                        <a:pt x="8228" y="8685"/>
                      </a:cubicBezTo>
                      <a:cubicBezTo>
                        <a:pt x="8243" y="8639"/>
                        <a:pt x="8258" y="8593"/>
                        <a:pt x="8273" y="8563"/>
                      </a:cubicBezTo>
                      <a:lnTo>
                        <a:pt x="8304" y="8472"/>
                      </a:lnTo>
                      <a:cubicBezTo>
                        <a:pt x="8304" y="8472"/>
                        <a:pt x="8304" y="8456"/>
                        <a:pt x="8319" y="8441"/>
                      </a:cubicBezTo>
                      <a:lnTo>
                        <a:pt x="8319" y="8411"/>
                      </a:lnTo>
                      <a:cubicBezTo>
                        <a:pt x="8334" y="8380"/>
                        <a:pt x="8350" y="8365"/>
                        <a:pt x="8365" y="8334"/>
                      </a:cubicBezTo>
                      <a:lnTo>
                        <a:pt x="8380" y="8289"/>
                      </a:lnTo>
                      <a:lnTo>
                        <a:pt x="8426" y="8167"/>
                      </a:lnTo>
                      <a:cubicBezTo>
                        <a:pt x="8456" y="8106"/>
                        <a:pt x="8487" y="8030"/>
                        <a:pt x="8517" y="7969"/>
                      </a:cubicBezTo>
                      <a:cubicBezTo>
                        <a:pt x="8578" y="7847"/>
                        <a:pt x="8624" y="7710"/>
                        <a:pt x="8685" y="7557"/>
                      </a:cubicBezTo>
                      <a:lnTo>
                        <a:pt x="8731" y="7466"/>
                      </a:lnTo>
                      <a:lnTo>
                        <a:pt x="8776" y="7359"/>
                      </a:lnTo>
                      <a:cubicBezTo>
                        <a:pt x="8791" y="7298"/>
                        <a:pt x="8822" y="7237"/>
                        <a:pt x="8852" y="7177"/>
                      </a:cubicBezTo>
                      <a:cubicBezTo>
                        <a:pt x="8883" y="7116"/>
                        <a:pt x="8898" y="7055"/>
                        <a:pt x="8929" y="6994"/>
                      </a:cubicBezTo>
                      <a:cubicBezTo>
                        <a:pt x="8944" y="6978"/>
                        <a:pt x="8944" y="6948"/>
                        <a:pt x="8959" y="6933"/>
                      </a:cubicBezTo>
                      <a:lnTo>
                        <a:pt x="8974" y="6917"/>
                      </a:lnTo>
                      <a:cubicBezTo>
                        <a:pt x="8990" y="6887"/>
                        <a:pt x="9005" y="6857"/>
                        <a:pt x="9005" y="6841"/>
                      </a:cubicBezTo>
                      <a:cubicBezTo>
                        <a:pt x="9072" y="6720"/>
                        <a:pt x="9116" y="6634"/>
                        <a:pt x="9167" y="6542"/>
                      </a:cubicBezTo>
                      <a:lnTo>
                        <a:pt x="9167" y="6542"/>
                      </a:lnTo>
                      <a:cubicBezTo>
                        <a:pt x="9095" y="6668"/>
                        <a:pt x="9011" y="6796"/>
                        <a:pt x="8913" y="6963"/>
                      </a:cubicBezTo>
                      <a:cubicBezTo>
                        <a:pt x="8883" y="7009"/>
                        <a:pt x="8852" y="7070"/>
                        <a:pt x="8837" y="7116"/>
                      </a:cubicBezTo>
                      <a:lnTo>
                        <a:pt x="8822" y="7146"/>
                      </a:lnTo>
                      <a:cubicBezTo>
                        <a:pt x="8807" y="7177"/>
                        <a:pt x="8791" y="7192"/>
                        <a:pt x="8776" y="7222"/>
                      </a:cubicBezTo>
                      <a:lnTo>
                        <a:pt x="8776" y="7253"/>
                      </a:lnTo>
                      <a:cubicBezTo>
                        <a:pt x="8761" y="7283"/>
                        <a:pt x="8746" y="7314"/>
                        <a:pt x="8731" y="7344"/>
                      </a:cubicBezTo>
                      <a:cubicBezTo>
                        <a:pt x="8670" y="7466"/>
                        <a:pt x="8609" y="7603"/>
                        <a:pt x="8548" y="7725"/>
                      </a:cubicBezTo>
                      <a:lnTo>
                        <a:pt x="8517" y="7786"/>
                      </a:lnTo>
                      <a:cubicBezTo>
                        <a:pt x="8472" y="7893"/>
                        <a:pt x="8426" y="7999"/>
                        <a:pt x="8380" y="8091"/>
                      </a:cubicBezTo>
                      <a:lnTo>
                        <a:pt x="8365" y="8121"/>
                      </a:lnTo>
                      <a:cubicBezTo>
                        <a:pt x="8350" y="8182"/>
                        <a:pt x="8319" y="8228"/>
                        <a:pt x="8304" y="8273"/>
                      </a:cubicBezTo>
                      <a:lnTo>
                        <a:pt x="8289" y="8304"/>
                      </a:lnTo>
                      <a:cubicBezTo>
                        <a:pt x="8258" y="8350"/>
                        <a:pt x="8243" y="8411"/>
                        <a:pt x="8213" y="8456"/>
                      </a:cubicBezTo>
                      <a:lnTo>
                        <a:pt x="8213" y="8472"/>
                      </a:lnTo>
                      <a:cubicBezTo>
                        <a:pt x="8197" y="8502"/>
                        <a:pt x="8197" y="8532"/>
                        <a:pt x="8182" y="8563"/>
                      </a:cubicBezTo>
                      <a:cubicBezTo>
                        <a:pt x="8167" y="8609"/>
                        <a:pt x="8152" y="8639"/>
                        <a:pt x="8136" y="8685"/>
                      </a:cubicBezTo>
                      <a:cubicBezTo>
                        <a:pt x="8121" y="8746"/>
                        <a:pt x="8091" y="8822"/>
                        <a:pt x="8075" y="8898"/>
                      </a:cubicBezTo>
                      <a:cubicBezTo>
                        <a:pt x="8060" y="8959"/>
                        <a:pt x="8045" y="9020"/>
                        <a:pt x="8030" y="9096"/>
                      </a:cubicBezTo>
                      <a:lnTo>
                        <a:pt x="8014" y="9111"/>
                      </a:lnTo>
                      <a:cubicBezTo>
                        <a:pt x="7999" y="9172"/>
                        <a:pt x="7984" y="9233"/>
                        <a:pt x="7969" y="9294"/>
                      </a:cubicBezTo>
                      <a:cubicBezTo>
                        <a:pt x="7954" y="9325"/>
                        <a:pt x="7954" y="9370"/>
                        <a:pt x="7938" y="9401"/>
                      </a:cubicBezTo>
                      <a:lnTo>
                        <a:pt x="7923" y="9523"/>
                      </a:lnTo>
                      <a:cubicBezTo>
                        <a:pt x="7908" y="9553"/>
                        <a:pt x="7908" y="9569"/>
                        <a:pt x="7908" y="9599"/>
                      </a:cubicBezTo>
                      <a:lnTo>
                        <a:pt x="7908" y="9629"/>
                      </a:lnTo>
                      <a:cubicBezTo>
                        <a:pt x="7908" y="9629"/>
                        <a:pt x="7893" y="9645"/>
                        <a:pt x="7893" y="9660"/>
                      </a:cubicBezTo>
                      <a:lnTo>
                        <a:pt x="7893" y="9675"/>
                      </a:lnTo>
                      <a:lnTo>
                        <a:pt x="7893" y="9690"/>
                      </a:lnTo>
                      <a:cubicBezTo>
                        <a:pt x="7893" y="9706"/>
                        <a:pt x="7893" y="9706"/>
                        <a:pt x="7893" y="9721"/>
                      </a:cubicBezTo>
                      <a:cubicBezTo>
                        <a:pt x="7893" y="9767"/>
                        <a:pt x="7893" y="9797"/>
                        <a:pt x="7877" y="9843"/>
                      </a:cubicBezTo>
                      <a:cubicBezTo>
                        <a:pt x="7877" y="9873"/>
                        <a:pt x="7877" y="9919"/>
                        <a:pt x="7877" y="9949"/>
                      </a:cubicBezTo>
                      <a:cubicBezTo>
                        <a:pt x="7877" y="10026"/>
                        <a:pt x="7877" y="10087"/>
                        <a:pt x="7877" y="10163"/>
                      </a:cubicBezTo>
                      <a:cubicBezTo>
                        <a:pt x="7877" y="10239"/>
                        <a:pt x="7893" y="10315"/>
                        <a:pt x="7893" y="10376"/>
                      </a:cubicBezTo>
                      <a:cubicBezTo>
                        <a:pt x="7893" y="10437"/>
                        <a:pt x="7893" y="10513"/>
                        <a:pt x="7908" y="10589"/>
                      </a:cubicBezTo>
                      <a:lnTo>
                        <a:pt x="7923" y="10696"/>
                      </a:lnTo>
                      <a:cubicBezTo>
                        <a:pt x="7923" y="10803"/>
                        <a:pt x="7938" y="10909"/>
                        <a:pt x="7938" y="11016"/>
                      </a:cubicBezTo>
                      <a:cubicBezTo>
                        <a:pt x="7954" y="11153"/>
                        <a:pt x="7969" y="11305"/>
                        <a:pt x="7969" y="11443"/>
                      </a:cubicBezTo>
                      <a:cubicBezTo>
                        <a:pt x="7969" y="11519"/>
                        <a:pt x="7969" y="11595"/>
                        <a:pt x="7969" y="11671"/>
                      </a:cubicBezTo>
                      <a:cubicBezTo>
                        <a:pt x="7969" y="11747"/>
                        <a:pt x="7969" y="11823"/>
                        <a:pt x="7969" y="11884"/>
                      </a:cubicBezTo>
                      <a:lnTo>
                        <a:pt x="7969" y="11930"/>
                      </a:lnTo>
                      <a:cubicBezTo>
                        <a:pt x="7969" y="11976"/>
                        <a:pt x="7969" y="12037"/>
                        <a:pt x="7954" y="12082"/>
                      </a:cubicBezTo>
                      <a:cubicBezTo>
                        <a:pt x="7954" y="12159"/>
                        <a:pt x="7954" y="12235"/>
                        <a:pt x="7954" y="12311"/>
                      </a:cubicBezTo>
                      <a:cubicBezTo>
                        <a:pt x="7942" y="12394"/>
                        <a:pt x="7939" y="12476"/>
                        <a:pt x="7931" y="12552"/>
                      </a:cubicBezTo>
                      <a:lnTo>
                        <a:pt x="7931" y="12552"/>
                      </a:lnTo>
                      <a:cubicBezTo>
                        <a:pt x="7927" y="12527"/>
                        <a:pt x="7923" y="12503"/>
                        <a:pt x="7923" y="12479"/>
                      </a:cubicBezTo>
                      <a:cubicBezTo>
                        <a:pt x="7893" y="12296"/>
                        <a:pt x="7847" y="12098"/>
                        <a:pt x="7786" y="11869"/>
                      </a:cubicBezTo>
                      <a:cubicBezTo>
                        <a:pt x="7725" y="11625"/>
                        <a:pt x="7664" y="11382"/>
                        <a:pt x="7588" y="11153"/>
                      </a:cubicBezTo>
                      <a:lnTo>
                        <a:pt x="7573" y="11092"/>
                      </a:lnTo>
                      <a:cubicBezTo>
                        <a:pt x="7496" y="10833"/>
                        <a:pt x="7435" y="10574"/>
                        <a:pt x="7359" y="10315"/>
                      </a:cubicBezTo>
                      <a:lnTo>
                        <a:pt x="7359" y="10330"/>
                      </a:lnTo>
                      <a:cubicBezTo>
                        <a:pt x="7359" y="10285"/>
                        <a:pt x="7344" y="10269"/>
                        <a:pt x="7344" y="10224"/>
                      </a:cubicBezTo>
                      <a:cubicBezTo>
                        <a:pt x="7314" y="10087"/>
                        <a:pt x="7268" y="9934"/>
                        <a:pt x="7253" y="9782"/>
                      </a:cubicBezTo>
                      <a:cubicBezTo>
                        <a:pt x="7207" y="9584"/>
                        <a:pt x="7176" y="9401"/>
                        <a:pt x="7161" y="9203"/>
                      </a:cubicBezTo>
                      <a:cubicBezTo>
                        <a:pt x="7146" y="9096"/>
                        <a:pt x="7146" y="8990"/>
                        <a:pt x="7131" y="8868"/>
                      </a:cubicBezTo>
                      <a:cubicBezTo>
                        <a:pt x="7131" y="8761"/>
                        <a:pt x="7131" y="8654"/>
                        <a:pt x="7131" y="8548"/>
                      </a:cubicBezTo>
                      <a:lnTo>
                        <a:pt x="7131" y="8532"/>
                      </a:lnTo>
                      <a:cubicBezTo>
                        <a:pt x="7131" y="8456"/>
                        <a:pt x="7131" y="8380"/>
                        <a:pt x="7146" y="8289"/>
                      </a:cubicBezTo>
                      <a:cubicBezTo>
                        <a:pt x="7146" y="8273"/>
                        <a:pt x="7146" y="8258"/>
                        <a:pt x="7146" y="8243"/>
                      </a:cubicBezTo>
                      <a:cubicBezTo>
                        <a:pt x="7146" y="8213"/>
                        <a:pt x="7146" y="8182"/>
                        <a:pt x="7161" y="8152"/>
                      </a:cubicBezTo>
                      <a:cubicBezTo>
                        <a:pt x="7161" y="8106"/>
                        <a:pt x="7176" y="8060"/>
                        <a:pt x="7176" y="8014"/>
                      </a:cubicBezTo>
                      <a:cubicBezTo>
                        <a:pt x="7176" y="7999"/>
                        <a:pt x="7176" y="7984"/>
                        <a:pt x="7192" y="7969"/>
                      </a:cubicBezTo>
                      <a:cubicBezTo>
                        <a:pt x="7192" y="7938"/>
                        <a:pt x="7192" y="7908"/>
                        <a:pt x="7207" y="7862"/>
                      </a:cubicBezTo>
                      <a:lnTo>
                        <a:pt x="7222" y="7786"/>
                      </a:lnTo>
                      <a:lnTo>
                        <a:pt x="7237" y="7710"/>
                      </a:lnTo>
                      <a:lnTo>
                        <a:pt x="7283" y="7573"/>
                      </a:lnTo>
                      <a:cubicBezTo>
                        <a:pt x="7283" y="7542"/>
                        <a:pt x="7298" y="7512"/>
                        <a:pt x="7314" y="7496"/>
                      </a:cubicBezTo>
                      <a:cubicBezTo>
                        <a:pt x="7314" y="7481"/>
                        <a:pt x="7314" y="7466"/>
                        <a:pt x="7329" y="7451"/>
                      </a:cubicBezTo>
                      <a:cubicBezTo>
                        <a:pt x="7359" y="7375"/>
                        <a:pt x="7390" y="7298"/>
                        <a:pt x="7420" y="7222"/>
                      </a:cubicBezTo>
                      <a:lnTo>
                        <a:pt x="7466" y="7131"/>
                      </a:lnTo>
                      <a:cubicBezTo>
                        <a:pt x="7466" y="7116"/>
                        <a:pt x="7481" y="7100"/>
                        <a:pt x="7481" y="7100"/>
                      </a:cubicBezTo>
                      <a:cubicBezTo>
                        <a:pt x="7496" y="7085"/>
                        <a:pt x="7496" y="7055"/>
                        <a:pt x="7512" y="7039"/>
                      </a:cubicBezTo>
                      <a:lnTo>
                        <a:pt x="7527" y="7024"/>
                      </a:lnTo>
                      <a:lnTo>
                        <a:pt x="7618" y="6857"/>
                      </a:lnTo>
                      <a:lnTo>
                        <a:pt x="7679" y="6765"/>
                      </a:lnTo>
                      <a:lnTo>
                        <a:pt x="7725" y="6689"/>
                      </a:lnTo>
                      <a:cubicBezTo>
                        <a:pt x="7740" y="6658"/>
                        <a:pt x="7771" y="6628"/>
                        <a:pt x="7786" y="6582"/>
                      </a:cubicBezTo>
                      <a:lnTo>
                        <a:pt x="7816" y="6537"/>
                      </a:lnTo>
                      <a:cubicBezTo>
                        <a:pt x="7877" y="6460"/>
                        <a:pt x="7938" y="6369"/>
                        <a:pt x="7999" y="6293"/>
                      </a:cubicBezTo>
                      <a:lnTo>
                        <a:pt x="8045" y="6247"/>
                      </a:lnTo>
                      <a:cubicBezTo>
                        <a:pt x="8060" y="6232"/>
                        <a:pt x="8075" y="6217"/>
                        <a:pt x="8091" y="6186"/>
                      </a:cubicBezTo>
                      <a:cubicBezTo>
                        <a:pt x="8152" y="6110"/>
                        <a:pt x="8228" y="6034"/>
                        <a:pt x="8304" y="5958"/>
                      </a:cubicBezTo>
                      <a:cubicBezTo>
                        <a:pt x="8304" y="5942"/>
                        <a:pt x="8304" y="5942"/>
                        <a:pt x="8319" y="5927"/>
                      </a:cubicBezTo>
                      <a:cubicBezTo>
                        <a:pt x="8395" y="5851"/>
                        <a:pt x="8487" y="5760"/>
                        <a:pt x="8578" y="5653"/>
                      </a:cubicBezTo>
                      <a:cubicBezTo>
                        <a:pt x="8776" y="5455"/>
                        <a:pt x="8974" y="5257"/>
                        <a:pt x="9172" y="5059"/>
                      </a:cubicBezTo>
                      <a:lnTo>
                        <a:pt x="9599" y="4617"/>
                      </a:lnTo>
                      <a:cubicBezTo>
                        <a:pt x="9828" y="4388"/>
                        <a:pt x="10056" y="4160"/>
                        <a:pt x="10285" y="3931"/>
                      </a:cubicBezTo>
                      <a:lnTo>
                        <a:pt x="10315" y="3916"/>
                      </a:lnTo>
                      <a:cubicBezTo>
                        <a:pt x="10391" y="3840"/>
                        <a:pt x="10467" y="3748"/>
                        <a:pt x="10559" y="3687"/>
                      </a:cubicBezTo>
                      <a:lnTo>
                        <a:pt x="10589" y="3657"/>
                      </a:lnTo>
                      <a:cubicBezTo>
                        <a:pt x="10620" y="3627"/>
                        <a:pt x="10666" y="3581"/>
                        <a:pt x="10696" y="3550"/>
                      </a:cubicBezTo>
                      <a:cubicBezTo>
                        <a:pt x="10711" y="3535"/>
                        <a:pt x="10726" y="3535"/>
                        <a:pt x="10742" y="3520"/>
                      </a:cubicBezTo>
                      <a:lnTo>
                        <a:pt x="10787" y="3520"/>
                      </a:lnTo>
                      <a:cubicBezTo>
                        <a:pt x="10803" y="3520"/>
                        <a:pt x="10818" y="3505"/>
                        <a:pt x="10818" y="3489"/>
                      </a:cubicBezTo>
                      <a:lnTo>
                        <a:pt x="10818" y="3474"/>
                      </a:lnTo>
                      <a:cubicBezTo>
                        <a:pt x="10818" y="3474"/>
                        <a:pt x="10818" y="3459"/>
                        <a:pt x="10833" y="3459"/>
                      </a:cubicBezTo>
                      <a:lnTo>
                        <a:pt x="10848" y="3428"/>
                      </a:lnTo>
                      <a:cubicBezTo>
                        <a:pt x="10864" y="3428"/>
                        <a:pt x="10879" y="3413"/>
                        <a:pt x="10894" y="3398"/>
                      </a:cubicBezTo>
                      <a:cubicBezTo>
                        <a:pt x="10955" y="3352"/>
                        <a:pt x="11031" y="3307"/>
                        <a:pt x="11107" y="3246"/>
                      </a:cubicBezTo>
                      <a:cubicBezTo>
                        <a:pt x="11199" y="3200"/>
                        <a:pt x="11290" y="3139"/>
                        <a:pt x="11382" y="3093"/>
                      </a:cubicBezTo>
                      <a:cubicBezTo>
                        <a:pt x="11549" y="3002"/>
                        <a:pt x="11702" y="2926"/>
                        <a:pt x="11854" y="2850"/>
                      </a:cubicBezTo>
                      <a:lnTo>
                        <a:pt x="11884" y="2850"/>
                      </a:lnTo>
                      <a:cubicBezTo>
                        <a:pt x="11884" y="2850"/>
                        <a:pt x="11884" y="2850"/>
                        <a:pt x="11884" y="2834"/>
                      </a:cubicBezTo>
                      <a:lnTo>
                        <a:pt x="11991" y="2804"/>
                      </a:lnTo>
                      <a:lnTo>
                        <a:pt x="12022" y="2773"/>
                      </a:lnTo>
                      <a:cubicBezTo>
                        <a:pt x="12143" y="2728"/>
                        <a:pt x="12235" y="2682"/>
                        <a:pt x="12341" y="2621"/>
                      </a:cubicBezTo>
                      <a:cubicBezTo>
                        <a:pt x="12402" y="2590"/>
                        <a:pt x="12479" y="2560"/>
                        <a:pt x="12540" y="2530"/>
                      </a:cubicBezTo>
                      <a:lnTo>
                        <a:pt x="12585" y="2499"/>
                      </a:lnTo>
                      <a:close/>
                      <a:moveTo>
                        <a:pt x="10666" y="1661"/>
                      </a:moveTo>
                      <a:cubicBezTo>
                        <a:pt x="10666" y="1676"/>
                        <a:pt x="10666" y="1676"/>
                        <a:pt x="10666" y="1676"/>
                      </a:cubicBezTo>
                      <a:cubicBezTo>
                        <a:pt x="10650" y="1722"/>
                        <a:pt x="10635" y="1753"/>
                        <a:pt x="10620" y="1798"/>
                      </a:cubicBezTo>
                      <a:lnTo>
                        <a:pt x="10605" y="1844"/>
                      </a:lnTo>
                      <a:cubicBezTo>
                        <a:pt x="10559" y="1935"/>
                        <a:pt x="10513" y="2042"/>
                        <a:pt x="10452" y="2133"/>
                      </a:cubicBezTo>
                      <a:lnTo>
                        <a:pt x="10422" y="2210"/>
                      </a:lnTo>
                      <a:cubicBezTo>
                        <a:pt x="10391" y="2271"/>
                        <a:pt x="10376" y="2316"/>
                        <a:pt x="10346" y="2377"/>
                      </a:cubicBezTo>
                      <a:lnTo>
                        <a:pt x="10330" y="2392"/>
                      </a:lnTo>
                      <a:cubicBezTo>
                        <a:pt x="10315" y="2408"/>
                        <a:pt x="10315" y="2438"/>
                        <a:pt x="10300" y="2453"/>
                      </a:cubicBezTo>
                      <a:lnTo>
                        <a:pt x="10269" y="2499"/>
                      </a:lnTo>
                      <a:lnTo>
                        <a:pt x="10239" y="2545"/>
                      </a:lnTo>
                      <a:lnTo>
                        <a:pt x="10239" y="2575"/>
                      </a:lnTo>
                      <a:lnTo>
                        <a:pt x="10208" y="2606"/>
                      </a:lnTo>
                      <a:lnTo>
                        <a:pt x="10178" y="2667"/>
                      </a:lnTo>
                      <a:cubicBezTo>
                        <a:pt x="10163" y="2682"/>
                        <a:pt x="10147" y="2712"/>
                        <a:pt x="10132" y="2728"/>
                      </a:cubicBezTo>
                      <a:lnTo>
                        <a:pt x="10117" y="2758"/>
                      </a:lnTo>
                      <a:cubicBezTo>
                        <a:pt x="10087" y="2804"/>
                        <a:pt x="10056" y="2850"/>
                        <a:pt x="10010" y="2895"/>
                      </a:cubicBezTo>
                      <a:lnTo>
                        <a:pt x="9995" y="2926"/>
                      </a:lnTo>
                      <a:cubicBezTo>
                        <a:pt x="9980" y="2956"/>
                        <a:pt x="9949" y="2987"/>
                        <a:pt x="9919" y="3017"/>
                      </a:cubicBezTo>
                      <a:cubicBezTo>
                        <a:pt x="9919" y="3032"/>
                        <a:pt x="9904" y="3063"/>
                        <a:pt x="9888" y="3078"/>
                      </a:cubicBezTo>
                      <a:cubicBezTo>
                        <a:pt x="9858" y="3109"/>
                        <a:pt x="9843" y="3139"/>
                        <a:pt x="9812" y="3169"/>
                      </a:cubicBezTo>
                      <a:cubicBezTo>
                        <a:pt x="9797" y="3185"/>
                        <a:pt x="9782" y="3215"/>
                        <a:pt x="9767" y="3230"/>
                      </a:cubicBezTo>
                      <a:cubicBezTo>
                        <a:pt x="9736" y="3276"/>
                        <a:pt x="9690" y="3322"/>
                        <a:pt x="9660" y="3368"/>
                      </a:cubicBezTo>
                      <a:lnTo>
                        <a:pt x="9629" y="3398"/>
                      </a:lnTo>
                      <a:lnTo>
                        <a:pt x="9584" y="3459"/>
                      </a:lnTo>
                      <a:cubicBezTo>
                        <a:pt x="9553" y="3505"/>
                        <a:pt x="9508" y="3550"/>
                        <a:pt x="9477" y="3596"/>
                      </a:cubicBezTo>
                      <a:cubicBezTo>
                        <a:pt x="9325" y="3809"/>
                        <a:pt x="9157" y="4038"/>
                        <a:pt x="8974" y="4251"/>
                      </a:cubicBezTo>
                      <a:lnTo>
                        <a:pt x="8929" y="4312"/>
                      </a:lnTo>
                      <a:lnTo>
                        <a:pt x="8898" y="4343"/>
                      </a:lnTo>
                      <a:lnTo>
                        <a:pt x="8898" y="4358"/>
                      </a:lnTo>
                      <a:lnTo>
                        <a:pt x="8883" y="4373"/>
                      </a:lnTo>
                      <a:lnTo>
                        <a:pt x="8837" y="4434"/>
                      </a:lnTo>
                      <a:lnTo>
                        <a:pt x="8801" y="4480"/>
                      </a:lnTo>
                      <a:lnTo>
                        <a:pt x="8801" y="4480"/>
                      </a:lnTo>
                      <a:cubicBezTo>
                        <a:pt x="8859" y="4410"/>
                        <a:pt x="8921" y="4346"/>
                        <a:pt x="8974" y="4282"/>
                      </a:cubicBezTo>
                      <a:cubicBezTo>
                        <a:pt x="9172" y="4053"/>
                        <a:pt x="9340" y="3855"/>
                        <a:pt x="9508" y="3687"/>
                      </a:cubicBezTo>
                      <a:cubicBezTo>
                        <a:pt x="9584" y="3596"/>
                        <a:pt x="9675" y="3505"/>
                        <a:pt x="9751" y="3413"/>
                      </a:cubicBezTo>
                      <a:cubicBezTo>
                        <a:pt x="9858" y="3307"/>
                        <a:pt x="9949" y="3200"/>
                        <a:pt x="10041" y="3093"/>
                      </a:cubicBezTo>
                      <a:cubicBezTo>
                        <a:pt x="10087" y="3048"/>
                        <a:pt x="10132" y="2987"/>
                        <a:pt x="10178" y="2926"/>
                      </a:cubicBezTo>
                      <a:cubicBezTo>
                        <a:pt x="10224" y="2880"/>
                        <a:pt x="10254" y="2834"/>
                        <a:pt x="10300" y="2789"/>
                      </a:cubicBezTo>
                      <a:lnTo>
                        <a:pt x="10315" y="2773"/>
                      </a:lnTo>
                      <a:cubicBezTo>
                        <a:pt x="10330" y="2758"/>
                        <a:pt x="10346" y="2728"/>
                        <a:pt x="10346" y="2712"/>
                      </a:cubicBezTo>
                      <a:lnTo>
                        <a:pt x="10361" y="2697"/>
                      </a:lnTo>
                      <a:cubicBezTo>
                        <a:pt x="10376" y="2667"/>
                        <a:pt x="10391" y="2651"/>
                        <a:pt x="10406" y="2621"/>
                      </a:cubicBezTo>
                      <a:lnTo>
                        <a:pt x="10422" y="2606"/>
                      </a:lnTo>
                      <a:lnTo>
                        <a:pt x="10467" y="2530"/>
                      </a:lnTo>
                      <a:cubicBezTo>
                        <a:pt x="10483" y="2514"/>
                        <a:pt x="10498" y="2484"/>
                        <a:pt x="10513" y="2453"/>
                      </a:cubicBezTo>
                      <a:cubicBezTo>
                        <a:pt x="10528" y="2453"/>
                        <a:pt x="10528" y="2438"/>
                        <a:pt x="10528" y="2423"/>
                      </a:cubicBezTo>
                      <a:cubicBezTo>
                        <a:pt x="10559" y="2377"/>
                        <a:pt x="10589" y="2316"/>
                        <a:pt x="10620" y="2255"/>
                      </a:cubicBezTo>
                      <a:cubicBezTo>
                        <a:pt x="10635" y="2210"/>
                        <a:pt x="10666" y="2133"/>
                        <a:pt x="10696" y="2072"/>
                      </a:cubicBezTo>
                      <a:cubicBezTo>
                        <a:pt x="10696" y="2027"/>
                        <a:pt x="10711" y="1996"/>
                        <a:pt x="10726" y="1966"/>
                      </a:cubicBezTo>
                      <a:cubicBezTo>
                        <a:pt x="10726" y="1951"/>
                        <a:pt x="10742" y="1920"/>
                        <a:pt x="10742" y="1905"/>
                      </a:cubicBezTo>
                      <a:cubicBezTo>
                        <a:pt x="10742" y="1920"/>
                        <a:pt x="10742" y="1920"/>
                        <a:pt x="10742" y="1935"/>
                      </a:cubicBezTo>
                      <a:cubicBezTo>
                        <a:pt x="10742" y="1981"/>
                        <a:pt x="10757" y="2042"/>
                        <a:pt x="10757" y="2118"/>
                      </a:cubicBezTo>
                      <a:cubicBezTo>
                        <a:pt x="10757" y="2194"/>
                        <a:pt x="10757" y="2271"/>
                        <a:pt x="10757" y="2331"/>
                      </a:cubicBezTo>
                      <a:cubicBezTo>
                        <a:pt x="10742" y="2636"/>
                        <a:pt x="10711" y="2941"/>
                        <a:pt x="10681" y="3215"/>
                      </a:cubicBezTo>
                      <a:cubicBezTo>
                        <a:pt x="10666" y="3230"/>
                        <a:pt x="10666" y="3246"/>
                        <a:pt x="10666" y="3261"/>
                      </a:cubicBezTo>
                      <a:lnTo>
                        <a:pt x="10650" y="3276"/>
                      </a:lnTo>
                      <a:cubicBezTo>
                        <a:pt x="10605" y="3352"/>
                        <a:pt x="10559" y="3428"/>
                        <a:pt x="10513" y="3489"/>
                      </a:cubicBezTo>
                      <a:cubicBezTo>
                        <a:pt x="10452" y="3566"/>
                        <a:pt x="10406" y="3627"/>
                        <a:pt x="10346" y="3703"/>
                      </a:cubicBezTo>
                      <a:lnTo>
                        <a:pt x="10361" y="3703"/>
                      </a:lnTo>
                      <a:cubicBezTo>
                        <a:pt x="10300" y="3764"/>
                        <a:pt x="10254" y="3825"/>
                        <a:pt x="10208" y="3886"/>
                      </a:cubicBezTo>
                      <a:lnTo>
                        <a:pt x="10178" y="3901"/>
                      </a:lnTo>
                      <a:lnTo>
                        <a:pt x="10087" y="4007"/>
                      </a:lnTo>
                      <a:cubicBezTo>
                        <a:pt x="10087" y="4007"/>
                        <a:pt x="10087" y="4023"/>
                        <a:pt x="10087" y="4023"/>
                      </a:cubicBezTo>
                      <a:cubicBezTo>
                        <a:pt x="9995" y="4114"/>
                        <a:pt x="9904" y="4206"/>
                        <a:pt x="9812" y="4297"/>
                      </a:cubicBezTo>
                      <a:cubicBezTo>
                        <a:pt x="9629" y="4480"/>
                        <a:pt x="9447" y="4663"/>
                        <a:pt x="9264" y="4845"/>
                      </a:cubicBezTo>
                      <a:cubicBezTo>
                        <a:pt x="9096" y="5013"/>
                        <a:pt x="8929" y="5165"/>
                        <a:pt x="8776" y="5318"/>
                      </a:cubicBezTo>
                      <a:cubicBezTo>
                        <a:pt x="8715" y="5363"/>
                        <a:pt x="8670" y="5409"/>
                        <a:pt x="8624" y="5455"/>
                      </a:cubicBezTo>
                      <a:cubicBezTo>
                        <a:pt x="8532" y="5546"/>
                        <a:pt x="8426" y="5653"/>
                        <a:pt x="8319" y="5744"/>
                      </a:cubicBezTo>
                      <a:cubicBezTo>
                        <a:pt x="8319" y="5744"/>
                        <a:pt x="8304" y="5760"/>
                        <a:pt x="8304" y="5760"/>
                      </a:cubicBezTo>
                      <a:lnTo>
                        <a:pt x="8289" y="5775"/>
                      </a:lnTo>
                      <a:lnTo>
                        <a:pt x="8273" y="5790"/>
                      </a:lnTo>
                      <a:lnTo>
                        <a:pt x="8258" y="5805"/>
                      </a:lnTo>
                      <a:lnTo>
                        <a:pt x="8243" y="5821"/>
                      </a:lnTo>
                      <a:lnTo>
                        <a:pt x="8228" y="5836"/>
                      </a:lnTo>
                      <a:cubicBezTo>
                        <a:pt x="8213" y="5851"/>
                        <a:pt x="8197" y="5851"/>
                        <a:pt x="8197" y="5866"/>
                      </a:cubicBezTo>
                      <a:lnTo>
                        <a:pt x="8182" y="5881"/>
                      </a:lnTo>
                      <a:cubicBezTo>
                        <a:pt x="8030" y="6019"/>
                        <a:pt x="7908" y="6171"/>
                        <a:pt x="7801" y="6278"/>
                      </a:cubicBezTo>
                      <a:cubicBezTo>
                        <a:pt x="7771" y="6323"/>
                        <a:pt x="7740" y="6354"/>
                        <a:pt x="7710" y="6399"/>
                      </a:cubicBezTo>
                      <a:lnTo>
                        <a:pt x="7679" y="6430"/>
                      </a:lnTo>
                      <a:cubicBezTo>
                        <a:pt x="7634" y="6491"/>
                        <a:pt x="7588" y="6552"/>
                        <a:pt x="7557" y="6598"/>
                      </a:cubicBezTo>
                      <a:cubicBezTo>
                        <a:pt x="7542" y="6613"/>
                        <a:pt x="7527" y="6628"/>
                        <a:pt x="7512" y="6643"/>
                      </a:cubicBezTo>
                      <a:cubicBezTo>
                        <a:pt x="7481" y="6689"/>
                        <a:pt x="7466" y="6719"/>
                        <a:pt x="7435" y="6750"/>
                      </a:cubicBezTo>
                      <a:lnTo>
                        <a:pt x="7405" y="6811"/>
                      </a:lnTo>
                      <a:lnTo>
                        <a:pt x="7314" y="6933"/>
                      </a:lnTo>
                      <a:cubicBezTo>
                        <a:pt x="7298" y="6948"/>
                        <a:pt x="7283" y="6978"/>
                        <a:pt x="7283" y="6994"/>
                      </a:cubicBezTo>
                      <a:cubicBezTo>
                        <a:pt x="7268" y="7009"/>
                        <a:pt x="7268" y="7009"/>
                        <a:pt x="7268" y="7024"/>
                      </a:cubicBezTo>
                      <a:lnTo>
                        <a:pt x="7237" y="7070"/>
                      </a:lnTo>
                      <a:lnTo>
                        <a:pt x="7207" y="7116"/>
                      </a:lnTo>
                      <a:cubicBezTo>
                        <a:pt x="7192" y="7146"/>
                        <a:pt x="7192" y="7161"/>
                        <a:pt x="7176" y="7177"/>
                      </a:cubicBezTo>
                      <a:cubicBezTo>
                        <a:pt x="7176" y="7177"/>
                        <a:pt x="7176" y="7192"/>
                        <a:pt x="7161" y="7207"/>
                      </a:cubicBezTo>
                      <a:lnTo>
                        <a:pt x="7116" y="7298"/>
                      </a:lnTo>
                      <a:cubicBezTo>
                        <a:pt x="7116" y="7314"/>
                        <a:pt x="7100" y="7329"/>
                        <a:pt x="7085" y="7359"/>
                      </a:cubicBezTo>
                      <a:cubicBezTo>
                        <a:pt x="7085" y="7359"/>
                        <a:pt x="7085" y="7375"/>
                        <a:pt x="7070" y="7390"/>
                      </a:cubicBezTo>
                      <a:cubicBezTo>
                        <a:pt x="7070" y="7390"/>
                        <a:pt x="7070" y="7405"/>
                        <a:pt x="7070" y="7420"/>
                      </a:cubicBezTo>
                      <a:cubicBezTo>
                        <a:pt x="7055" y="7436"/>
                        <a:pt x="7039" y="7451"/>
                        <a:pt x="7039" y="7481"/>
                      </a:cubicBezTo>
                      <a:cubicBezTo>
                        <a:pt x="7024" y="7496"/>
                        <a:pt x="7024" y="7512"/>
                        <a:pt x="7009" y="7527"/>
                      </a:cubicBezTo>
                      <a:cubicBezTo>
                        <a:pt x="6994" y="7573"/>
                        <a:pt x="6978" y="7618"/>
                        <a:pt x="6963" y="7649"/>
                      </a:cubicBezTo>
                      <a:lnTo>
                        <a:pt x="6963" y="7679"/>
                      </a:lnTo>
                      <a:cubicBezTo>
                        <a:pt x="6948" y="7740"/>
                        <a:pt x="6917" y="7801"/>
                        <a:pt x="6902" y="7862"/>
                      </a:cubicBezTo>
                      <a:cubicBezTo>
                        <a:pt x="6887" y="7938"/>
                        <a:pt x="6872" y="8014"/>
                        <a:pt x="6857" y="8075"/>
                      </a:cubicBezTo>
                      <a:cubicBezTo>
                        <a:pt x="6826" y="8197"/>
                        <a:pt x="6811" y="8334"/>
                        <a:pt x="6796" y="8472"/>
                      </a:cubicBezTo>
                      <a:cubicBezTo>
                        <a:pt x="6765" y="8731"/>
                        <a:pt x="6765" y="9020"/>
                        <a:pt x="6796" y="9310"/>
                      </a:cubicBezTo>
                      <a:cubicBezTo>
                        <a:pt x="6826" y="9828"/>
                        <a:pt x="6933" y="10346"/>
                        <a:pt x="7100" y="10925"/>
                      </a:cubicBezTo>
                      <a:cubicBezTo>
                        <a:pt x="7161" y="11138"/>
                        <a:pt x="7237" y="11336"/>
                        <a:pt x="7298" y="11534"/>
                      </a:cubicBezTo>
                      <a:cubicBezTo>
                        <a:pt x="7390" y="11839"/>
                        <a:pt x="7496" y="12128"/>
                        <a:pt x="7573" y="12433"/>
                      </a:cubicBezTo>
                      <a:cubicBezTo>
                        <a:pt x="7588" y="12509"/>
                        <a:pt x="7603" y="12585"/>
                        <a:pt x="7618" y="12661"/>
                      </a:cubicBezTo>
                      <a:cubicBezTo>
                        <a:pt x="7634" y="12738"/>
                        <a:pt x="7649" y="12814"/>
                        <a:pt x="7664" y="12905"/>
                      </a:cubicBezTo>
                      <a:cubicBezTo>
                        <a:pt x="7664" y="12966"/>
                        <a:pt x="7664" y="13042"/>
                        <a:pt x="7664" y="13103"/>
                      </a:cubicBezTo>
                      <a:cubicBezTo>
                        <a:pt x="7678" y="13146"/>
                        <a:pt x="7679" y="13215"/>
                        <a:pt x="7679" y="13287"/>
                      </a:cubicBezTo>
                      <a:lnTo>
                        <a:pt x="7679" y="13287"/>
                      </a:lnTo>
                      <a:cubicBezTo>
                        <a:pt x="7679" y="13302"/>
                        <a:pt x="7664" y="13317"/>
                        <a:pt x="7664" y="13332"/>
                      </a:cubicBezTo>
                      <a:cubicBezTo>
                        <a:pt x="7664" y="13378"/>
                        <a:pt x="7664" y="13438"/>
                        <a:pt x="7664" y="13499"/>
                      </a:cubicBezTo>
                      <a:lnTo>
                        <a:pt x="7649" y="13454"/>
                      </a:lnTo>
                      <a:lnTo>
                        <a:pt x="7649" y="13438"/>
                      </a:lnTo>
                      <a:lnTo>
                        <a:pt x="7649" y="13393"/>
                      </a:lnTo>
                      <a:cubicBezTo>
                        <a:pt x="7634" y="13286"/>
                        <a:pt x="7618" y="13164"/>
                        <a:pt x="7588" y="13042"/>
                      </a:cubicBezTo>
                      <a:cubicBezTo>
                        <a:pt x="7588" y="12997"/>
                        <a:pt x="7573" y="12966"/>
                        <a:pt x="7573" y="12920"/>
                      </a:cubicBezTo>
                      <a:cubicBezTo>
                        <a:pt x="7573" y="12890"/>
                        <a:pt x="7557" y="12875"/>
                        <a:pt x="7557" y="12844"/>
                      </a:cubicBezTo>
                      <a:lnTo>
                        <a:pt x="7557" y="12814"/>
                      </a:lnTo>
                      <a:cubicBezTo>
                        <a:pt x="7542" y="12783"/>
                        <a:pt x="7542" y="12768"/>
                        <a:pt x="7527" y="12738"/>
                      </a:cubicBezTo>
                      <a:lnTo>
                        <a:pt x="7527" y="12707"/>
                      </a:lnTo>
                      <a:cubicBezTo>
                        <a:pt x="7527" y="12677"/>
                        <a:pt x="7512" y="12646"/>
                        <a:pt x="7512" y="12631"/>
                      </a:cubicBezTo>
                      <a:cubicBezTo>
                        <a:pt x="7512" y="12616"/>
                        <a:pt x="7512" y="12616"/>
                        <a:pt x="7512" y="12600"/>
                      </a:cubicBezTo>
                      <a:lnTo>
                        <a:pt x="7496" y="12570"/>
                      </a:lnTo>
                      <a:lnTo>
                        <a:pt x="7481" y="12524"/>
                      </a:lnTo>
                      <a:cubicBezTo>
                        <a:pt x="7481" y="12524"/>
                        <a:pt x="7481" y="12509"/>
                        <a:pt x="7481" y="12494"/>
                      </a:cubicBezTo>
                      <a:cubicBezTo>
                        <a:pt x="7466" y="12463"/>
                        <a:pt x="7466" y="12433"/>
                        <a:pt x="7451" y="12387"/>
                      </a:cubicBezTo>
                      <a:lnTo>
                        <a:pt x="7451" y="12372"/>
                      </a:lnTo>
                      <a:cubicBezTo>
                        <a:pt x="7435" y="12357"/>
                        <a:pt x="7435" y="12341"/>
                        <a:pt x="7435" y="12326"/>
                      </a:cubicBezTo>
                      <a:lnTo>
                        <a:pt x="7420" y="12311"/>
                      </a:lnTo>
                      <a:lnTo>
                        <a:pt x="7420" y="12296"/>
                      </a:lnTo>
                      <a:cubicBezTo>
                        <a:pt x="7420" y="12281"/>
                        <a:pt x="7405" y="12265"/>
                        <a:pt x="7405" y="12250"/>
                      </a:cubicBezTo>
                      <a:cubicBezTo>
                        <a:pt x="7405" y="12220"/>
                        <a:pt x="7390" y="12189"/>
                        <a:pt x="7375" y="12159"/>
                      </a:cubicBezTo>
                      <a:cubicBezTo>
                        <a:pt x="7375" y="12143"/>
                        <a:pt x="7375" y="12128"/>
                        <a:pt x="7359" y="12113"/>
                      </a:cubicBezTo>
                      <a:lnTo>
                        <a:pt x="7359" y="12098"/>
                      </a:lnTo>
                      <a:cubicBezTo>
                        <a:pt x="7329" y="12052"/>
                        <a:pt x="7314" y="12006"/>
                        <a:pt x="7298" y="11961"/>
                      </a:cubicBezTo>
                      <a:cubicBezTo>
                        <a:pt x="7283" y="11900"/>
                        <a:pt x="7253" y="11854"/>
                        <a:pt x="7222" y="11793"/>
                      </a:cubicBezTo>
                      <a:lnTo>
                        <a:pt x="7222" y="11763"/>
                      </a:lnTo>
                      <a:cubicBezTo>
                        <a:pt x="7192" y="11717"/>
                        <a:pt x="7176" y="11671"/>
                        <a:pt x="7146" y="11641"/>
                      </a:cubicBezTo>
                      <a:lnTo>
                        <a:pt x="7131" y="11595"/>
                      </a:lnTo>
                      <a:cubicBezTo>
                        <a:pt x="7085" y="11473"/>
                        <a:pt x="7024" y="11351"/>
                        <a:pt x="6948" y="11214"/>
                      </a:cubicBezTo>
                      <a:cubicBezTo>
                        <a:pt x="6933" y="11168"/>
                        <a:pt x="6902" y="11123"/>
                        <a:pt x="6887" y="11062"/>
                      </a:cubicBezTo>
                      <a:cubicBezTo>
                        <a:pt x="6841" y="11001"/>
                        <a:pt x="6811" y="10925"/>
                        <a:pt x="6780" y="10864"/>
                      </a:cubicBezTo>
                      <a:cubicBezTo>
                        <a:pt x="6719" y="10757"/>
                        <a:pt x="6674" y="10635"/>
                        <a:pt x="6628" y="10498"/>
                      </a:cubicBezTo>
                      <a:cubicBezTo>
                        <a:pt x="6613" y="10483"/>
                        <a:pt x="6613" y="10452"/>
                        <a:pt x="6598" y="10437"/>
                      </a:cubicBezTo>
                      <a:cubicBezTo>
                        <a:pt x="6567" y="10361"/>
                        <a:pt x="6537" y="10269"/>
                        <a:pt x="6521" y="10193"/>
                      </a:cubicBezTo>
                      <a:lnTo>
                        <a:pt x="6506" y="10178"/>
                      </a:lnTo>
                      <a:cubicBezTo>
                        <a:pt x="6491" y="10132"/>
                        <a:pt x="6476" y="10087"/>
                        <a:pt x="6460" y="10041"/>
                      </a:cubicBezTo>
                      <a:lnTo>
                        <a:pt x="6460" y="10010"/>
                      </a:lnTo>
                      <a:cubicBezTo>
                        <a:pt x="6460" y="9995"/>
                        <a:pt x="6445" y="9980"/>
                        <a:pt x="6445" y="9949"/>
                      </a:cubicBezTo>
                      <a:lnTo>
                        <a:pt x="6415" y="9873"/>
                      </a:lnTo>
                      <a:lnTo>
                        <a:pt x="6415" y="9843"/>
                      </a:lnTo>
                      <a:cubicBezTo>
                        <a:pt x="6415" y="9812"/>
                        <a:pt x="6399" y="9782"/>
                        <a:pt x="6399" y="9751"/>
                      </a:cubicBezTo>
                      <a:cubicBezTo>
                        <a:pt x="6384" y="9706"/>
                        <a:pt x="6384" y="9660"/>
                        <a:pt x="6369" y="9614"/>
                      </a:cubicBezTo>
                      <a:cubicBezTo>
                        <a:pt x="6369" y="9538"/>
                        <a:pt x="6354" y="9462"/>
                        <a:pt x="6339" y="9401"/>
                      </a:cubicBezTo>
                      <a:lnTo>
                        <a:pt x="6339" y="9355"/>
                      </a:lnTo>
                      <a:cubicBezTo>
                        <a:pt x="6339" y="9264"/>
                        <a:pt x="6323" y="9142"/>
                        <a:pt x="6308" y="9020"/>
                      </a:cubicBezTo>
                      <a:lnTo>
                        <a:pt x="6308" y="8990"/>
                      </a:lnTo>
                      <a:cubicBezTo>
                        <a:pt x="6308" y="8868"/>
                        <a:pt x="6293" y="8746"/>
                        <a:pt x="6278" y="8609"/>
                      </a:cubicBezTo>
                      <a:cubicBezTo>
                        <a:pt x="6278" y="8548"/>
                        <a:pt x="6278" y="8472"/>
                        <a:pt x="6278" y="8395"/>
                      </a:cubicBezTo>
                      <a:cubicBezTo>
                        <a:pt x="6278" y="8380"/>
                        <a:pt x="6278" y="8350"/>
                        <a:pt x="6278" y="8334"/>
                      </a:cubicBezTo>
                      <a:lnTo>
                        <a:pt x="6278" y="8304"/>
                      </a:lnTo>
                      <a:lnTo>
                        <a:pt x="6278" y="8273"/>
                      </a:lnTo>
                      <a:lnTo>
                        <a:pt x="6278" y="8258"/>
                      </a:lnTo>
                      <a:lnTo>
                        <a:pt x="6278" y="8228"/>
                      </a:lnTo>
                      <a:lnTo>
                        <a:pt x="6278" y="8197"/>
                      </a:lnTo>
                      <a:cubicBezTo>
                        <a:pt x="6278" y="8075"/>
                        <a:pt x="6293" y="7908"/>
                        <a:pt x="6308" y="7740"/>
                      </a:cubicBezTo>
                      <a:lnTo>
                        <a:pt x="6308" y="7740"/>
                      </a:lnTo>
                      <a:cubicBezTo>
                        <a:pt x="6293" y="7847"/>
                        <a:pt x="6278" y="7938"/>
                        <a:pt x="6262" y="8045"/>
                      </a:cubicBezTo>
                      <a:lnTo>
                        <a:pt x="6262" y="8106"/>
                      </a:lnTo>
                      <a:lnTo>
                        <a:pt x="6247" y="8152"/>
                      </a:lnTo>
                      <a:cubicBezTo>
                        <a:pt x="6247" y="8167"/>
                        <a:pt x="6247" y="8182"/>
                        <a:pt x="6247" y="8213"/>
                      </a:cubicBezTo>
                      <a:lnTo>
                        <a:pt x="6247" y="8228"/>
                      </a:lnTo>
                      <a:cubicBezTo>
                        <a:pt x="6247" y="8258"/>
                        <a:pt x="6232" y="8289"/>
                        <a:pt x="6232" y="8304"/>
                      </a:cubicBezTo>
                      <a:lnTo>
                        <a:pt x="6232" y="8334"/>
                      </a:lnTo>
                      <a:cubicBezTo>
                        <a:pt x="6232" y="8395"/>
                        <a:pt x="6232" y="8456"/>
                        <a:pt x="6217" y="8517"/>
                      </a:cubicBezTo>
                      <a:cubicBezTo>
                        <a:pt x="6217" y="8654"/>
                        <a:pt x="6217" y="8807"/>
                        <a:pt x="6217" y="8944"/>
                      </a:cubicBezTo>
                      <a:cubicBezTo>
                        <a:pt x="6217" y="9066"/>
                        <a:pt x="6217" y="9203"/>
                        <a:pt x="6232" y="9340"/>
                      </a:cubicBezTo>
                      <a:cubicBezTo>
                        <a:pt x="6232" y="9401"/>
                        <a:pt x="6232" y="9462"/>
                        <a:pt x="6247" y="9538"/>
                      </a:cubicBezTo>
                      <a:cubicBezTo>
                        <a:pt x="6262" y="9614"/>
                        <a:pt x="6262" y="9675"/>
                        <a:pt x="6278" y="9736"/>
                      </a:cubicBezTo>
                      <a:cubicBezTo>
                        <a:pt x="6293" y="9812"/>
                        <a:pt x="6308" y="9873"/>
                        <a:pt x="6323" y="9934"/>
                      </a:cubicBezTo>
                      <a:cubicBezTo>
                        <a:pt x="6323" y="9980"/>
                        <a:pt x="6339" y="10010"/>
                        <a:pt x="6354" y="10041"/>
                      </a:cubicBezTo>
                      <a:cubicBezTo>
                        <a:pt x="6354" y="10071"/>
                        <a:pt x="6369" y="10117"/>
                        <a:pt x="6384" y="10148"/>
                      </a:cubicBezTo>
                      <a:cubicBezTo>
                        <a:pt x="6430" y="10269"/>
                        <a:pt x="6476" y="10407"/>
                        <a:pt x="6521" y="10528"/>
                      </a:cubicBezTo>
                      <a:cubicBezTo>
                        <a:pt x="6537" y="10589"/>
                        <a:pt x="6567" y="10650"/>
                        <a:pt x="6598" y="10711"/>
                      </a:cubicBezTo>
                      <a:lnTo>
                        <a:pt x="6598" y="10726"/>
                      </a:lnTo>
                      <a:cubicBezTo>
                        <a:pt x="6628" y="10772"/>
                        <a:pt x="6643" y="10833"/>
                        <a:pt x="6674" y="10894"/>
                      </a:cubicBezTo>
                      <a:cubicBezTo>
                        <a:pt x="6719" y="10985"/>
                        <a:pt x="6765" y="11077"/>
                        <a:pt x="6811" y="11168"/>
                      </a:cubicBezTo>
                      <a:lnTo>
                        <a:pt x="6857" y="11260"/>
                      </a:lnTo>
                      <a:cubicBezTo>
                        <a:pt x="6917" y="11366"/>
                        <a:pt x="6978" y="11488"/>
                        <a:pt x="7039" y="11610"/>
                      </a:cubicBezTo>
                      <a:lnTo>
                        <a:pt x="7055" y="11656"/>
                      </a:lnTo>
                      <a:lnTo>
                        <a:pt x="7116" y="11793"/>
                      </a:lnTo>
                      <a:lnTo>
                        <a:pt x="7131" y="11839"/>
                      </a:lnTo>
                      <a:cubicBezTo>
                        <a:pt x="7146" y="11854"/>
                        <a:pt x="7146" y="11869"/>
                        <a:pt x="7161" y="11900"/>
                      </a:cubicBezTo>
                      <a:lnTo>
                        <a:pt x="7176" y="11945"/>
                      </a:lnTo>
                      <a:lnTo>
                        <a:pt x="7192" y="11991"/>
                      </a:lnTo>
                      <a:cubicBezTo>
                        <a:pt x="7207" y="12022"/>
                        <a:pt x="7222" y="12052"/>
                        <a:pt x="7222" y="12082"/>
                      </a:cubicBezTo>
                      <a:cubicBezTo>
                        <a:pt x="7237" y="12098"/>
                        <a:pt x="7237" y="12113"/>
                        <a:pt x="7253" y="12143"/>
                      </a:cubicBezTo>
                      <a:lnTo>
                        <a:pt x="7253" y="12159"/>
                      </a:lnTo>
                      <a:cubicBezTo>
                        <a:pt x="7268" y="12189"/>
                        <a:pt x="7268" y="12220"/>
                        <a:pt x="7283" y="12235"/>
                      </a:cubicBezTo>
                      <a:lnTo>
                        <a:pt x="7283" y="12250"/>
                      </a:lnTo>
                      <a:cubicBezTo>
                        <a:pt x="7283" y="12235"/>
                        <a:pt x="7283" y="12235"/>
                        <a:pt x="7268" y="12220"/>
                      </a:cubicBezTo>
                      <a:lnTo>
                        <a:pt x="7253" y="12189"/>
                      </a:lnTo>
                      <a:cubicBezTo>
                        <a:pt x="7237" y="12128"/>
                        <a:pt x="7222" y="12082"/>
                        <a:pt x="7192" y="12037"/>
                      </a:cubicBezTo>
                      <a:lnTo>
                        <a:pt x="7192" y="12006"/>
                      </a:lnTo>
                      <a:cubicBezTo>
                        <a:pt x="7161" y="11961"/>
                        <a:pt x="7146" y="11900"/>
                        <a:pt x="7116" y="11854"/>
                      </a:cubicBezTo>
                      <a:cubicBezTo>
                        <a:pt x="7085" y="11778"/>
                        <a:pt x="7055" y="11732"/>
                        <a:pt x="7039" y="11686"/>
                      </a:cubicBezTo>
                      <a:cubicBezTo>
                        <a:pt x="7009" y="11625"/>
                        <a:pt x="6978" y="11564"/>
                        <a:pt x="6948" y="11519"/>
                      </a:cubicBezTo>
                      <a:cubicBezTo>
                        <a:pt x="6948" y="11519"/>
                        <a:pt x="6948" y="11503"/>
                        <a:pt x="6948" y="11503"/>
                      </a:cubicBezTo>
                      <a:lnTo>
                        <a:pt x="6933" y="11473"/>
                      </a:lnTo>
                      <a:lnTo>
                        <a:pt x="6917" y="11473"/>
                      </a:lnTo>
                      <a:lnTo>
                        <a:pt x="6917" y="11458"/>
                      </a:lnTo>
                      <a:lnTo>
                        <a:pt x="6902" y="11427"/>
                      </a:lnTo>
                      <a:lnTo>
                        <a:pt x="6887" y="11397"/>
                      </a:lnTo>
                      <a:lnTo>
                        <a:pt x="6887" y="11412"/>
                      </a:lnTo>
                      <a:cubicBezTo>
                        <a:pt x="6765" y="11199"/>
                        <a:pt x="6674" y="11031"/>
                        <a:pt x="6598" y="10864"/>
                      </a:cubicBezTo>
                      <a:lnTo>
                        <a:pt x="6399" y="10498"/>
                      </a:lnTo>
                      <a:cubicBezTo>
                        <a:pt x="6339" y="10376"/>
                        <a:pt x="6293" y="10269"/>
                        <a:pt x="6232" y="10163"/>
                      </a:cubicBezTo>
                      <a:cubicBezTo>
                        <a:pt x="6171" y="10041"/>
                        <a:pt x="6110" y="9919"/>
                        <a:pt x="6049" y="9797"/>
                      </a:cubicBezTo>
                      <a:cubicBezTo>
                        <a:pt x="6019" y="9736"/>
                        <a:pt x="5988" y="9660"/>
                        <a:pt x="5958" y="9599"/>
                      </a:cubicBezTo>
                      <a:cubicBezTo>
                        <a:pt x="5942" y="9538"/>
                        <a:pt x="5912" y="9492"/>
                        <a:pt x="5897" y="9431"/>
                      </a:cubicBezTo>
                      <a:lnTo>
                        <a:pt x="5881" y="9416"/>
                      </a:lnTo>
                      <a:cubicBezTo>
                        <a:pt x="5881" y="9416"/>
                        <a:pt x="5881" y="9416"/>
                        <a:pt x="5881" y="9401"/>
                      </a:cubicBezTo>
                      <a:cubicBezTo>
                        <a:pt x="5881" y="9386"/>
                        <a:pt x="5866" y="9370"/>
                        <a:pt x="5866" y="9355"/>
                      </a:cubicBezTo>
                      <a:cubicBezTo>
                        <a:pt x="5851" y="9340"/>
                        <a:pt x="5851" y="9325"/>
                        <a:pt x="5851" y="9310"/>
                      </a:cubicBezTo>
                      <a:lnTo>
                        <a:pt x="5836" y="9294"/>
                      </a:lnTo>
                      <a:cubicBezTo>
                        <a:pt x="5836" y="9249"/>
                        <a:pt x="5820" y="9218"/>
                        <a:pt x="5805" y="9188"/>
                      </a:cubicBezTo>
                      <a:lnTo>
                        <a:pt x="5805" y="9157"/>
                      </a:lnTo>
                      <a:cubicBezTo>
                        <a:pt x="5790" y="9127"/>
                        <a:pt x="5790" y="9081"/>
                        <a:pt x="5775" y="9051"/>
                      </a:cubicBezTo>
                      <a:cubicBezTo>
                        <a:pt x="5775" y="9035"/>
                        <a:pt x="5775" y="9005"/>
                        <a:pt x="5775" y="8990"/>
                      </a:cubicBezTo>
                      <a:lnTo>
                        <a:pt x="5760" y="8974"/>
                      </a:lnTo>
                      <a:cubicBezTo>
                        <a:pt x="5760" y="8913"/>
                        <a:pt x="5744" y="8837"/>
                        <a:pt x="5744" y="8776"/>
                      </a:cubicBezTo>
                      <a:cubicBezTo>
                        <a:pt x="5714" y="8639"/>
                        <a:pt x="5699" y="8517"/>
                        <a:pt x="5699" y="8395"/>
                      </a:cubicBezTo>
                      <a:lnTo>
                        <a:pt x="5699" y="8380"/>
                      </a:lnTo>
                      <a:cubicBezTo>
                        <a:pt x="5699" y="8380"/>
                        <a:pt x="5692" y="8374"/>
                        <a:pt x="5688" y="8369"/>
                      </a:cubicBezTo>
                      <a:lnTo>
                        <a:pt x="5688" y="8369"/>
                      </a:lnTo>
                      <a:cubicBezTo>
                        <a:pt x="5692" y="8439"/>
                        <a:pt x="5699" y="8509"/>
                        <a:pt x="5699" y="8578"/>
                      </a:cubicBezTo>
                      <a:lnTo>
                        <a:pt x="5714" y="8685"/>
                      </a:lnTo>
                      <a:cubicBezTo>
                        <a:pt x="5714" y="8761"/>
                        <a:pt x="5714" y="8837"/>
                        <a:pt x="5714" y="8898"/>
                      </a:cubicBezTo>
                      <a:cubicBezTo>
                        <a:pt x="5729" y="8929"/>
                        <a:pt x="5729" y="8944"/>
                        <a:pt x="5729" y="8974"/>
                      </a:cubicBezTo>
                      <a:lnTo>
                        <a:pt x="5729" y="9005"/>
                      </a:lnTo>
                      <a:cubicBezTo>
                        <a:pt x="5729" y="9035"/>
                        <a:pt x="5729" y="9066"/>
                        <a:pt x="5744" y="9096"/>
                      </a:cubicBezTo>
                      <a:lnTo>
                        <a:pt x="5744" y="9111"/>
                      </a:lnTo>
                      <a:cubicBezTo>
                        <a:pt x="5744" y="9142"/>
                        <a:pt x="5744" y="9157"/>
                        <a:pt x="5760" y="9188"/>
                      </a:cubicBezTo>
                      <a:lnTo>
                        <a:pt x="5760" y="9203"/>
                      </a:lnTo>
                      <a:cubicBezTo>
                        <a:pt x="5760" y="9233"/>
                        <a:pt x="5775" y="9264"/>
                        <a:pt x="5775" y="9279"/>
                      </a:cubicBezTo>
                      <a:lnTo>
                        <a:pt x="5775" y="9310"/>
                      </a:lnTo>
                      <a:cubicBezTo>
                        <a:pt x="5790" y="9325"/>
                        <a:pt x="5790" y="9355"/>
                        <a:pt x="5790" y="9386"/>
                      </a:cubicBezTo>
                      <a:lnTo>
                        <a:pt x="5820" y="9492"/>
                      </a:lnTo>
                      <a:cubicBezTo>
                        <a:pt x="5836" y="9553"/>
                        <a:pt x="5866" y="9614"/>
                        <a:pt x="5881" y="9690"/>
                      </a:cubicBezTo>
                      <a:cubicBezTo>
                        <a:pt x="5912" y="9767"/>
                        <a:pt x="5927" y="9828"/>
                        <a:pt x="5958" y="9873"/>
                      </a:cubicBezTo>
                      <a:cubicBezTo>
                        <a:pt x="5973" y="9934"/>
                        <a:pt x="6003" y="9995"/>
                        <a:pt x="6034" y="10056"/>
                      </a:cubicBezTo>
                      <a:cubicBezTo>
                        <a:pt x="6064" y="10117"/>
                        <a:pt x="6095" y="10178"/>
                        <a:pt x="6125" y="10239"/>
                      </a:cubicBezTo>
                      <a:cubicBezTo>
                        <a:pt x="6171" y="10361"/>
                        <a:pt x="6247" y="10483"/>
                        <a:pt x="6308" y="10605"/>
                      </a:cubicBezTo>
                      <a:cubicBezTo>
                        <a:pt x="6369" y="10711"/>
                        <a:pt x="6430" y="10833"/>
                        <a:pt x="6506" y="10955"/>
                      </a:cubicBezTo>
                      <a:cubicBezTo>
                        <a:pt x="6567" y="11062"/>
                        <a:pt x="6628" y="11184"/>
                        <a:pt x="6704" y="11305"/>
                      </a:cubicBezTo>
                      <a:cubicBezTo>
                        <a:pt x="6765" y="11412"/>
                        <a:pt x="6841" y="11534"/>
                        <a:pt x="6902" y="11656"/>
                      </a:cubicBezTo>
                      <a:cubicBezTo>
                        <a:pt x="6963" y="11747"/>
                        <a:pt x="7009" y="11839"/>
                        <a:pt x="7039" y="11930"/>
                      </a:cubicBezTo>
                      <a:cubicBezTo>
                        <a:pt x="7085" y="12037"/>
                        <a:pt x="7131" y="12128"/>
                        <a:pt x="7161" y="12220"/>
                      </a:cubicBezTo>
                      <a:lnTo>
                        <a:pt x="7176" y="12265"/>
                      </a:lnTo>
                      <a:lnTo>
                        <a:pt x="7192" y="12311"/>
                      </a:lnTo>
                      <a:cubicBezTo>
                        <a:pt x="7237" y="12402"/>
                        <a:pt x="7268" y="12509"/>
                        <a:pt x="7298" y="12616"/>
                      </a:cubicBezTo>
                      <a:cubicBezTo>
                        <a:pt x="7329" y="12722"/>
                        <a:pt x="7359" y="12829"/>
                        <a:pt x="7390" y="12936"/>
                      </a:cubicBezTo>
                      <a:cubicBezTo>
                        <a:pt x="7405" y="13012"/>
                        <a:pt x="7435" y="13103"/>
                        <a:pt x="7451" y="13179"/>
                      </a:cubicBezTo>
                      <a:cubicBezTo>
                        <a:pt x="7451" y="13210"/>
                        <a:pt x="7451" y="13240"/>
                        <a:pt x="7466" y="13256"/>
                      </a:cubicBezTo>
                      <a:lnTo>
                        <a:pt x="7456" y="13256"/>
                      </a:lnTo>
                      <a:cubicBezTo>
                        <a:pt x="7450" y="13240"/>
                        <a:pt x="7447" y="13221"/>
                        <a:pt x="7435" y="13210"/>
                      </a:cubicBezTo>
                      <a:cubicBezTo>
                        <a:pt x="7420" y="13179"/>
                        <a:pt x="7420" y="13149"/>
                        <a:pt x="7405" y="13119"/>
                      </a:cubicBezTo>
                      <a:cubicBezTo>
                        <a:pt x="7375" y="13073"/>
                        <a:pt x="7359" y="13027"/>
                        <a:pt x="7329" y="12966"/>
                      </a:cubicBezTo>
                      <a:lnTo>
                        <a:pt x="7329" y="12951"/>
                      </a:lnTo>
                      <a:cubicBezTo>
                        <a:pt x="7283" y="12844"/>
                        <a:pt x="7222" y="12738"/>
                        <a:pt x="7161" y="12631"/>
                      </a:cubicBezTo>
                      <a:cubicBezTo>
                        <a:pt x="7070" y="12448"/>
                        <a:pt x="6963" y="12281"/>
                        <a:pt x="6841" y="12113"/>
                      </a:cubicBezTo>
                      <a:lnTo>
                        <a:pt x="6796" y="12022"/>
                      </a:lnTo>
                      <a:lnTo>
                        <a:pt x="6750" y="11945"/>
                      </a:lnTo>
                      <a:cubicBezTo>
                        <a:pt x="6628" y="11763"/>
                        <a:pt x="6506" y="11580"/>
                        <a:pt x="6399" y="11397"/>
                      </a:cubicBezTo>
                      <a:cubicBezTo>
                        <a:pt x="6262" y="11184"/>
                        <a:pt x="6140" y="10970"/>
                        <a:pt x="6019" y="10772"/>
                      </a:cubicBezTo>
                      <a:lnTo>
                        <a:pt x="5988" y="10696"/>
                      </a:lnTo>
                      <a:cubicBezTo>
                        <a:pt x="5958" y="10635"/>
                        <a:pt x="5912" y="10574"/>
                        <a:pt x="5881" y="10498"/>
                      </a:cubicBezTo>
                      <a:lnTo>
                        <a:pt x="5866" y="10483"/>
                      </a:lnTo>
                      <a:cubicBezTo>
                        <a:pt x="5820" y="10391"/>
                        <a:pt x="5775" y="10285"/>
                        <a:pt x="5714" y="10193"/>
                      </a:cubicBezTo>
                      <a:lnTo>
                        <a:pt x="5699" y="10148"/>
                      </a:lnTo>
                      <a:lnTo>
                        <a:pt x="5638" y="10041"/>
                      </a:lnTo>
                      <a:cubicBezTo>
                        <a:pt x="5622" y="9980"/>
                        <a:pt x="5592" y="9934"/>
                        <a:pt x="5561" y="9873"/>
                      </a:cubicBezTo>
                      <a:cubicBezTo>
                        <a:pt x="5531" y="9782"/>
                        <a:pt x="5485" y="9706"/>
                        <a:pt x="5455" y="9629"/>
                      </a:cubicBezTo>
                      <a:lnTo>
                        <a:pt x="5440" y="9599"/>
                      </a:lnTo>
                      <a:lnTo>
                        <a:pt x="5424" y="9553"/>
                      </a:lnTo>
                      <a:lnTo>
                        <a:pt x="5409" y="9492"/>
                      </a:lnTo>
                      <a:cubicBezTo>
                        <a:pt x="5394" y="9477"/>
                        <a:pt x="5394" y="9477"/>
                        <a:pt x="5394" y="9462"/>
                      </a:cubicBezTo>
                      <a:cubicBezTo>
                        <a:pt x="5379" y="9431"/>
                        <a:pt x="5379" y="9416"/>
                        <a:pt x="5363" y="9401"/>
                      </a:cubicBezTo>
                      <a:lnTo>
                        <a:pt x="5318" y="9233"/>
                      </a:lnTo>
                      <a:lnTo>
                        <a:pt x="5302" y="9172"/>
                      </a:lnTo>
                      <a:lnTo>
                        <a:pt x="5287" y="9127"/>
                      </a:lnTo>
                      <a:lnTo>
                        <a:pt x="5272" y="9066"/>
                      </a:lnTo>
                      <a:lnTo>
                        <a:pt x="5272" y="9020"/>
                      </a:lnTo>
                      <a:lnTo>
                        <a:pt x="5257" y="8974"/>
                      </a:lnTo>
                      <a:lnTo>
                        <a:pt x="5257" y="8959"/>
                      </a:lnTo>
                      <a:lnTo>
                        <a:pt x="5242" y="8944"/>
                      </a:lnTo>
                      <a:lnTo>
                        <a:pt x="5242" y="8913"/>
                      </a:lnTo>
                      <a:cubicBezTo>
                        <a:pt x="5226" y="8837"/>
                        <a:pt x="5226" y="8761"/>
                        <a:pt x="5211" y="8685"/>
                      </a:cubicBezTo>
                      <a:lnTo>
                        <a:pt x="5196" y="8593"/>
                      </a:lnTo>
                      <a:lnTo>
                        <a:pt x="5196" y="8578"/>
                      </a:lnTo>
                      <a:lnTo>
                        <a:pt x="5196" y="8532"/>
                      </a:lnTo>
                      <a:lnTo>
                        <a:pt x="5196" y="8487"/>
                      </a:lnTo>
                      <a:lnTo>
                        <a:pt x="5196" y="8472"/>
                      </a:lnTo>
                      <a:cubicBezTo>
                        <a:pt x="5196" y="8472"/>
                        <a:pt x="5196" y="8456"/>
                        <a:pt x="5196" y="8456"/>
                      </a:cubicBezTo>
                      <a:lnTo>
                        <a:pt x="5181" y="8213"/>
                      </a:lnTo>
                      <a:lnTo>
                        <a:pt x="5196" y="8136"/>
                      </a:lnTo>
                      <a:lnTo>
                        <a:pt x="5196" y="8075"/>
                      </a:lnTo>
                      <a:lnTo>
                        <a:pt x="5196" y="8060"/>
                      </a:lnTo>
                      <a:lnTo>
                        <a:pt x="5196" y="7984"/>
                      </a:lnTo>
                      <a:cubicBezTo>
                        <a:pt x="5196" y="7969"/>
                        <a:pt x="5196" y="7969"/>
                        <a:pt x="5196" y="7954"/>
                      </a:cubicBezTo>
                      <a:cubicBezTo>
                        <a:pt x="5211" y="7877"/>
                        <a:pt x="5226" y="7786"/>
                        <a:pt x="5242" y="7695"/>
                      </a:cubicBezTo>
                      <a:lnTo>
                        <a:pt x="5242" y="7649"/>
                      </a:lnTo>
                      <a:lnTo>
                        <a:pt x="5257" y="7557"/>
                      </a:lnTo>
                      <a:lnTo>
                        <a:pt x="5272" y="7512"/>
                      </a:lnTo>
                      <a:lnTo>
                        <a:pt x="5287" y="7466"/>
                      </a:lnTo>
                      <a:lnTo>
                        <a:pt x="5287" y="7451"/>
                      </a:lnTo>
                      <a:cubicBezTo>
                        <a:pt x="5287" y="7451"/>
                        <a:pt x="5287" y="7436"/>
                        <a:pt x="5287" y="7420"/>
                      </a:cubicBezTo>
                      <a:cubicBezTo>
                        <a:pt x="5302" y="7390"/>
                        <a:pt x="5318" y="7344"/>
                        <a:pt x="5318" y="7298"/>
                      </a:cubicBezTo>
                      <a:cubicBezTo>
                        <a:pt x="5333" y="7253"/>
                        <a:pt x="5348" y="7207"/>
                        <a:pt x="5363" y="7161"/>
                      </a:cubicBezTo>
                      <a:cubicBezTo>
                        <a:pt x="5379" y="7116"/>
                        <a:pt x="5394" y="7055"/>
                        <a:pt x="5409" y="6994"/>
                      </a:cubicBezTo>
                      <a:lnTo>
                        <a:pt x="5424" y="6978"/>
                      </a:lnTo>
                      <a:cubicBezTo>
                        <a:pt x="5440" y="6917"/>
                        <a:pt x="5455" y="6872"/>
                        <a:pt x="5470" y="6826"/>
                      </a:cubicBezTo>
                      <a:lnTo>
                        <a:pt x="5485" y="6780"/>
                      </a:lnTo>
                      <a:cubicBezTo>
                        <a:pt x="5501" y="6750"/>
                        <a:pt x="5516" y="6704"/>
                        <a:pt x="5531" y="6674"/>
                      </a:cubicBezTo>
                      <a:lnTo>
                        <a:pt x="5592" y="6521"/>
                      </a:lnTo>
                      <a:lnTo>
                        <a:pt x="5607" y="6491"/>
                      </a:lnTo>
                      <a:lnTo>
                        <a:pt x="5622" y="6430"/>
                      </a:lnTo>
                      <a:lnTo>
                        <a:pt x="5699" y="6278"/>
                      </a:lnTo>
                      <a:lnTo>
                        <a:pt x="5729" y="6217"/>
                      </a:lnTo>
                      <a:lnTo>
                        <a:pt x="5760" y="6140"/>
                      </a:lnTo>
                      <a:cubicBezTo>
                        <a:pt x="5775" y="6125"/>
                        <a:pt x="5790" y="6095"/>
                        <a:pt x="5790" y="6064"/>
                      </a:cubicBezTo>
                      <a:cubicBezTo>
                        <a:pt x="5805" y="6049"/>
                        <a:pt x="5805" y="6049"/>
                        <a:pt x="5820" y="6034"/>
                      </a:cubicBezTo>
                      <a:cubicBezTo>
                        <a:pt x="5881" y="5897"/>
                        <a:pt x="5973" y="5760"/>
                        <a:pt x="6049" y="5607"/>
                      </a:cubicBezTo>
                      <a:cubicBezTo>
                        <a:pt x="6064" y="5592"/>
                        <a:pt x="6079" y="5577"/>
                        <a:pt x="6095" y="5546"/>
                      </a:cubicBezTo>
                      <a:cubicBezTo>
                        <a:pt x="6110" y="5516"/>
                        <a:pt x="6140" y="5470"/>
                        <a:pt x="6171" y="5440"/>
                      </a:cubicBezTo>
                      <a:cubicBezTo>
                        <a:pt x="6171" y="5424"/>
                        <a:pt x="6186" y="5394"/>
                        <a:pt x="6201" y="5379"/>
                      </a:cubicBezTo>
                      <a:cubicBezTo>
                        <a:pt x="6232" y="5348"/>
                        <a:pt x="6247" y="5302"/>
                        <a:pt x="6278" y="5272"/>
                      </a:cubicBezTo>
                      <a:cubicBezTo>
                        <a:pt x="6293" y="5257"/>
                        <a:pt x="6308" y="5242"/>
                        <a:pt x="6323" y="5211"/>
                      </a:cubicBezTo>
                      <a:cubicBezTo>
                        <a:pt x="6339" y="5181"/>
                        <a:pt x="6369" y="5150"/>
                        <a:pt x="6399" y="5104"/>
                      </a:cubicBezTo>
                      <a:lnTo>
                        <a:pt x="6460" y="5028"/>
                      </a:lnTo>
                      <a:lnTo>
                        <a:pt x="6521" y="4952"/>
                      </a:lnTo>
                      <a:cubicBezTo>
                        <a:pt x="6521" y="4937"/>
                        <a:pt x="6537" y="4937"/>
                        <a:pt x="6537" y="4922"/>
                      </a:cubicBezTo>
                      <a:lnTo>
                        <a:pt x="6567" y="4906"/>
                      </a:lnTo>
                      <a:lnTo>
                        <a:pt x="6582" y="4861"/>
                      </a:lnTo>
                      <a:cubicBezTo>
                        <a:pt x="6598" y="4861"/>
                        <a:pt x="6598" y="4845"/>
                        <a:pt x="6613" y="4845"/>
                      </a:cubicBezTo>
                      <a:cubicBezTo>
                        <a:pt x="6628" y="4830"/>
                        <a:pt x="6643" y="4800"/>
                        <a:pt x="6658" y="4784"/>
                      </a:cubicBezTo>
                      <a:cubicBezTo>
                        <a:pt x="6674" y="4754"/>
                        <a:pt x="6704" y="4724"/>
                        <a:pt x="6735" y="4693"/>
                      </a:cubicBezTo>
                      <a:lnTo>
                        <a:pt x="6750" y="4678"/>
                      </a:lnTo>
                      <a:cubicBezTo>
                        <a:pt x="6765" y="4663"/>
                        <a:pt x="6780" y="4647"/>
                        <a:pt x="6796" y="4632"/>
                      </a:cubicBezTo>
                      <a:lnTo>
                        <a:pt x="6857" y="4571"/>
                      </a:lnTo>
                      <a:cubicBezTo>
                        <a:pt x="6887" y="4541"/>
                        <a:pt x="6917" y="4495"/>
                        <a:pt x="6963" y="4465"/>
                      </a:cubicBezTo>
                      <a:cubicBezTo>
                        <a:pt x="6994" y="4434"/>
                        <a:pt x="7024" y="4388"/>
                        <a:pt x="7070" y="4358"/>
                      </a:cubicBezTo>
                      <a:lnTo>
                        <a:pt x="7116" y="4312"/>
                      </a:lnTo>
                      <a:cubicBezTo>
                        <a:pt x="7116" y="4312"/>
                        <a:pt x="7131" y="4297"/>
                        <a:pt x="7146" y="4297"/>
                      </a:cubicBezTo>
                      <a:lnTo>
                        <a:pt x="7176" y="4251"/>
                      </a:lnTo>
                      <a:lnTo>
                        <a:pt x="7237" y="4251"/>
                      </a:lnTo>
                      <a:cubicBezTo>
                        <a:pt x="7253" y="4236"/>
                        <a:pt x="7268" y="4206"/>
                        <a:pt x="7283" y="4190"/>
                      </a:cubicBezTo>
                      <a:cubicBezTo>
                        <a:pt x="7283" y="4175"/>
                        <a:pt x="7283" y="4175"/>
                        <a:pt x="7283" y="4160"/>
                      </a:cubicBezTo>
                      <a:lnTo>
                        <a:pt x="7283" y="4145"/>
                      </a:lnTo>
                      <a:lnTo>
                        <a:pt x="7481" y="3962"/>
                      </a:lnTo>
                      <a:cubicBezTo>
                        <a:pt x="7603" y="3855"/>
                        <a:pt x="7740" y="3718"/>
                        <a:pt x="7893" y="3581"/>
                      </a:cubicBezTo>
                      <a:cubicBezTo>
                        <a:pt x="8091" y="3413"/>
                        <a:pt x="8258" y="3261"/>
                        <a:pt x="8426" y="3124"/>
                      </a:cubicBezTo>
                      <a:lnTo>
                        <a:pt x="8456" y="3109"/>
                      </a:lnTo>
                      <a:cubicBezTo>
                        <a:pt x="8532" y="3032"/>
                        <a:pt x="8624" y="2956"/>
                        <a:pt x="8715" y="2895"/>
                      </a:cubicBezTo>
                      <a:cubicBezTo>
                        <a:pt x="8807" y="2819"/>
                        <a:pt x="8913" y="2743"/>
                        <a:pt x="9020" y="2667"/>
                      </a:cubicBezTo>
                      <a:lnTo>
                        <a:pt x="9035" y="2651"/>
                      </a:lnTo>
                      <a:cubicBezTo>
                        <a:pt x="9111" y="2590"/>
                        <a:pt x="9203" y="2530"/>
                        <a:pt x="9279" y="2469"/>
                      </a:cubicBezTo>
                      <a:cubicBezTo>
                        <a:pt x="9370" y="2408"/>
                        <a:pt x="9462" y="2347"/>
                        <a:pt x="9538" y="2301"/>
                      </a:cubicBezTo>
                      <a:cubicBezTo>
                        <a:pt x="9736" y="2179"/>
                        <a:pt x="9919" y="2057"/>
                        <a:pt x="10071" y="1966"/>
                      </a:cubicBezTo>
                      <a:cubicBezTo>
                        <a:pt x="10178" y="1920"/>
                        <a:pt x="10285" y="1859"/>
                        <a:pt x="10391" y="1813"/>
                      </a:cubicBezTo>
                      <a:lnTo>
                        <a:pt x="10445" y="1781"/>
                      </a:lnTo>
                      <a:lnTo>
                        <a:pt x="10445" y="1781"/>
                      </a:lnTo>
                      <a:cubicBezTo>
                        <a:pt x="10432" y="1803"/>
                        <a:pt x="10419" y="1818"/>
                        <a:pt x="10406" y="1844"/>
                      </a:cubicBezTo>
                      <a:lnTo>
                        <a:pt x="10391" y="1859"/>
                      </a:lnTo>
                      <a:cubicBezTo>
                        <a:pt x="10361" y="1890"/>
                        <a:pt x="10330" y="1920"/>
                        <a:pt x="10300" y="1966"/>
                      </a:cubicBezTo>
                      <a:cubicBezTo>
                        <a:pt x="10269" y="1996"/>
                        <a:pt x="10239" y="2027"/>
                        <a:pt x="10208" y="2057"/>
                      </a:cubicBezTo>
                      <a:cubicBezTo>
                        <a:pt x="10147" y="2133"/>
                        <a:pt x="10071" y="2194"/>
                        <a:pt x="10010" y="2255"/>
                      </a:cubicBezTo>
                      <a:lnTo>
                        <a:pt x="10010" y="2271"/>
                      </a:lnTo>
                      <a:cubicBezTo>
                        <a:pt x="9980" y="2286"/>
                        <a:pt x="9965" y="2301"/>
                        <a:pt x="9949" y="2316"/>
                      </a:cubicBezTo>
                      <a:lnTo>
                        <a:pt x="9919" y="2347"/>
                      </a:lnTo>
                      <a:lnTo>
                        <a:pt x="9919" y="2362"/>
                      </a:lnTo>
                      <a:lnTo>
                        <a:pt x="9904" y="2362"/>
                      </a:lnTo>
                      <a:lnTo>
                        <a:pt x="9888" y="2377"/>
                      </a:lnTo>
                      <a:cubicBezTo>
                        <a:pt x="9873" y="2408"/>
                        <a:pt x="9858" y="2423"/>
                        <a:pt x="9843" y="2423"/>
                      </a:cubicBezTo>
                      <a:lnTo>
                        <a:pt x="9828" y="2438"/>
                      </a:lnTo>
                      <a:lnTo>
                        <a:pt x="9812" y="2453"/>
                      </a:lnTo>
                      <a:cubicBezTo>
                        <a:pt x="9812" y="2453"/>
                        <a:pt x="9812" y="2453"/>
                        <a:pt x="9797" y="2469"/>
                      </a:cubicBezTo>
                      <a:lnTo>
                        <a:pt x="9782" y="2484"/>
                      </a:lnTo>
                      <a:lnTo>
                        <a:pt x="9767" y="2499"/>
                      </a:lnTo>
                      <a:lnTo>
                        <a:pt x="9751" y="2514"/>
                      </a:lnTo>
                      <a:cubicBezTo>
                        <a:pt x="9721" y="2545"/>
                        <a:pt x="9706" y="2560"/>
                        <a:pt x="9675" y="2575"/>
                      </a:cubicBezTo>
                      <a:lnTo>
                        <a:pt x="9645" y="2606"/>
                      </a:lnTo>
                      <a:lnTo>
                        <a:pt x="9660" y="2606"/>
                      </a:lnTo>
                      <a:lnTo>
                        <a:pt x="9645" y="2621"/>
                      </a:lnTo>
                      <a:cubicBezTo>
                        <a:pt x="9614" y="2651"/>
                        <a:pt x="9584" y="2667"/>
                        <a:pt x="9553" y="2697"/>
                      </a:cubicBezTo>
                      <a:cubicBezTo>
                        <a:pt x="9492" y="2773"/>
                        <a:pt x="9416" y="2850"/>
                        <a:pt x="9340" y="2910"/>
                      </a:cubicBezTo>
                      <a:lnTo>
                        <a:pt x="9310" y="2956"/>
                      </a:lnTo>
                      <a:lnTo>
                        <a:pt x="9172" y="3078"/>
                      </a:lnTo>
                      <a:lnTo>
                        <a:pt x="9096" y="3169"/>
                      </a:lnTo>
                      <a:cubicBezTo>
                        <a:pt x="9051" y="3215"/>
                        <a:pt x="9005" y="3261"/>
                        <a:pt x="8959" y="3291"/>
                      </a:cubicBezTo>
                      <a:lnTo>
                        <a:pt x="8913" y="3337"/>
                      </a:lnTo>
                      <a:cubicBezTo>
                        <a:pt x="9066" y="3215"/>
                        <a:pt x="9218" y="3093"/>
                        <a:pt x="9401" y="2926"/>
                      </a:cubicBezTo>
                      <a:cubicBezTo>
                        <a:pt x="9569" y="2789"/>
                        <a:pt x="9736" y="2651"/>
                        <a:pt x="9888" y="2514"/>
                      </a:cubicBezTo>
                      <a:cubicBezTo>
                        <a:pt x="9980" y="2438"/>
                        <a:pt x="10056" y="2377"/>
                        <a:pt x="10117" y="2316"/>
                      </a:cubicBezTo>
                      <a:lnTo>
                        <a:pt x="10132" y="2301"/>
                      </a:lnTo>
                      <a:cubicBezTo>
                        <a:pt x="10147" y="2286"/>
                        <a:pt x="10163" y="2271"/>
                        <a:pt x="10178" y="2255"/>
                      </a:cubicBezTo>
                      <a:lnTo>
                        <a:pt x="10193" y="2240"/>
                      </a:lnTo>
                      <a:lnTo>
                        <a:pt x="10224" y="2225"/>
                      </a:lnTo>
                      <a:lnTo>
                        <a:pt x="10224" y="2210"/>
                      </a:lnTo>
                      <a:cubicBezTo>
                        <a:pt x="10224" y="2210"/>
                        <a:pt x="10239" y="2210"/>
                        <a:pt x="10239" y="2194"/>
                      </a:cubicBezTo>
                      <a:lnTo>
                        <a:pt x="10254" y="2194"/>
                      </a:lnTo>
                      <a:cubicBezTo>
                        <a:pt x="10269" y="2179"/>
                        <a:pt x="10285" y="2164"/>
                        <a:pt x="10285" y="2149"/>
                      </a:cubicBezTo>
                      <a:lnTo>
                        <a:pt x="10300" y="2133"/>
                      </a:lnTo>
                      <a:cubicBezTo>
                        <a:pt x="10315" y="2118"/>
                        <a:pt x="10330" y="2103"/>
                        <a:pt x="10346" y="2088"/>
                      </a:cubicBezTo>
                      <a:cubicBezTo>
                        <a:pt x="10376" y="2042"/>
                        <a:pt x="10406" y="2012"/>
                        <a:pt x="10437" y="1966"/>
                      </a:cubicBezTo>
                      <a:lnTo>
                        <a:pt x="10452" y="1951"/>
                      </a:lnTo>
                      <a:lnTo>
                        <a:pt x="10483" y="1920"/>
                      </a:lnTo>
                      <a:cubicBezTo>
                        <a:pt x="10498" y="1890"/>
                        <a:pt x="10513" y="1874"/>
                        <a:pt x="10528" y="1844"/>
                      </a:cubicBezTo>
                      <a:cubicBezTo>
                        <a:pt x="10544" y="1829"/>
                        <a:pt x="10544" y="1813"/>
                        <a:pt x="10559" y="1783"/>
                      </a:cubicBezTo>
                      <a:lnTo>
                        <a:pt x="10574" y="1783"/>
                      </a:lnTo>
                      <a:cubicBezTo>
                        <a:pt x="10574" y="1768"/>
                        <a:pt x="10589" y="1737"/>
                        <a:pt x="10589" y="1722"/>
                      </a:cubicBezTo>
                      <a:cubicBezTo>
                        <a:pt x="10605" y="1722"/>
                        <a:pt x="10605" y="1707"/>
                        <a:pt x="10605" y="1692"/>
                      </a:cubicBezTo>
                      <a:cubicBezTo>
                        <a:pt x="10620" y="1692"/>
                        <a:pt x="10650" y="1676"/>
                        <a:pt x="10666" y="1661"/>
                      </a:cubicBezTo>
                      <a:close/>
                      <a:moveTo>
                        <a:pt x="15663" y="4495"/>
                      </a:moveTo>
                      <a:cubicBezTo>
                        <a:pt x="15663" y="4495"/>
                        <a:pt x="15663" y="4510"/>
                        <a:pt x="15663" y="4510"/>
                      </a:cubicBezTo>
                      <a:cubicBezTo>
                        <a:pt x="15663" y="4510"/>
                        <a:pt x="15678" y="4510"/>
                        <a:pt x="15678" y="4525"/>
                      </a:cubicBezTo>
                      <a:lnTo>
                        <a:pt x="15678" y="4541"/>
                      </a:lnTo>
                      <a:cubicBezTo>
                        <a:pt x="15678" y="4556"/>
                        <a:pt x="15678" y="4571"/>
                        <a:pt x="15678" y="4586"/>
                      </a:cubicBezTo>
                      <a:cubicBezTo>
                        <a:pt x="15693" y="4693"/>
                        <a:pt x="15693" y="4800"/>
                        <a:pt x="15693" y="4906"/>
                      </a:cubicBezTo>
                      <a:cubicBezTo>
                        <a:pt x="15693" y="5009"/>
                        <a:pt x="15693" y="5125"/>
                        <a:pt x="15693" y="5242"/>
                      </a:cubicBezTo>
                      <a:cubicBezTo>
                        <a:pt x="15693" y="5455"/>
                        <a:pt x="15678" y="5638"/>
                        <a:pt x="15663" y="5805"/>
                      </a:cubicBezTo>
                      <a:cubicBezTo>
                        <a:pt x="15648" y="5897"/>
                        <a:pt x="15632" y="6003"/>
                        <a:pt x="15632" y="6110"/>
                      </a:cubicBezTo>
                      <a:cubicBezTo>
                        <a:pt x="15617" y="6186"/>
                        <a:pt x="15602" y="6247"/>
                        <a:pt x="15602" y="6323"/>
                      </a:cubicBezTo>
                      <a:lnTo>
                        <a:pt x="15587" y="6384"/>
                      </a:lnTo>
                      <a:cubicBezTo>
                        <a:pt x="15587" y="6415"/>
                        <a:pt x="15587" y="6445"/>
                        <a:pt x="15571" y="6491"/>
                      </a:cubicBezTo>
                      <a:cubicBezTo>
                        <a:pt x="15556" y="6598"/>
                        <a:pt x="15541" y="6719"/>
                        <a:pt x="15511" y="6841"/>
                      </a:cubicBezTo>
                      <a:lnTo>
                        <a:pt x="15511" y="6857"/>
                      </a:lnTo>
                      <a:cubicBezTo>
                        <a:pt x="15511" y="6887"/>
                        <a:pt x="15495" y="6933"/>
                        <a:pt x="15495" y="6963"/>
                      </a:cubicBezTo>
                      <a:lnTo>
                        <a:pt x="15480" y="7009"/>
                      </a:lnTo>
                      <a:lnTo>
                        <a:pt x="15480" y="7055"/>
                      </a:lnTo>
                      <a:cubicBezTo>
                        <a:pt x="15465" y="7085"/>
                        <a:pt x="15465" y="7116"/>
                        <a:pt x="15450" y="7161"/>
                      </a:cubicBezTo>
                      <a:cubicBezTo>
                        <a:pt x="15419" y="7283"/>
                        <a:pt x="15389" y="7405"/>
                        <a:pt x="15358" y="7542"/>
                      </a:cubicBezTo>
                      <a:cubicBezTo>
                        <a:pt x="15328" y="7649"/>
                        <a:pt x="15297" y="7771"/>
                        <a:pt x="15267" y="7862"/>
                      </a:cubicBezTo>
                      <a:lnTo>
                        <a:pt x="15221" y="8045"/>
                      </a:lnTo>
                      <a:cubicBezTo>
                        <a:pt x="15206" y="8091"/>
                        <a:pt x="15191" y="8136"/>
                        <a:pt x="15175" y="8167"/>
                      </a:cubicBezTo>
                      <a:lnTo>
                        <a:pt x="15175" y="8197"/>
                      </a:lnTo>
                      <a:lnTo>
                        <a:pt x="15160" y="8228"/>
                      </a:lnTo>
                      <a:cubicBezTo>
                        <a:pt x="15145" y="8273"/>
                        <a:pt x="15130" y="8304"/>
                        <a:pt x="15114" y="8350"/>
                      </a:cubicBezTo>
                      <a:lnTo>
                        <a:pt x="15069" y="8441"/>
                      </a:lnTo>
                      <a:lnTo>
                        <a:pt x="15038" y="8517"/>
                      </a:lnTo>
                      <a:lnTo>
                        <a:pt x="15008" y="8578"/>
                      </a:lnTo>
                      <a:cubicBezTo>
                        <a:pt x="14977" y="8639"/>
                        <a:pt x="14947" y="8700"/>
                        <a:pt x="14932" y="8761"/>
                      </a:cubicBezTo>
                      <a:cubicBezTo>
                        <a:pt x="14871" y="8852"/>
                        <a:pt x="14825" y="8959"/>
                        <a:pt x="14779" y="9051"/>
                      </a:cubicBezTo>
                      <a:cubicBezTo>
                        <a:pt x="14703" y="9218"/>
                        <a:pt x="14612" y="9386"/>
                        <a:pt x="14505" y="9553"/>
                      </a:cubicBezTo>
                      <a:lnTo>
                        <a:pt x="14474" y="9614"/>
                      </a:lnTo>
                      <a:lnTo>
                        <a:pt x="14444" y="9645"/>
                      </a:lnTo>
                      <a:cubicBezTo>
                        <a:pt x="14444" y="9660"/>
                        <a:pt x="14444" y="9675"/>
                        <a:pt x="14429" y="9690"/>
                      </a:cubicBezTo>
                      <a:cubicBezTo>
                        <a:pt x="14414" y="9706"/>
                        <a:pt x="14414" y="9721"/>
                        <a:pt x="14398" y="9751"/>
                      </a:cubicBezTo>
                      <a:lnTo>
                        <a:pt x="14353" y="9797"/>
                      </a:lnTo>
                      <a:lnTo>
                        <a:pt x="14322" y="9858"/>
                      </a:lnTo>
                      <a:lnTo>
                        <a:pt x="14307" y="9873"/>
                      </a:lnTo>
                      <a:cubicBezTo>
                        <a:pt x="14292" y="9904"/>
                        <a:pt x="14276" y="9919"/>
                        <a:pt x="14261" y="9934"/>
                      </a:cubicBezTo>
                      <a:lnTo>
                        <a:pt x="14185" y="10041"/>
                      </a:lnTo>
                      <a:lnTo>
                        <a:pt x="14170" y="10071"/>
                      </a:lnTo>
                      <a:cubicBezTo>
                        <a:pt x="14155" y="10087"/>
                        <a:pt x="14139" y="10117"/>
                        <a:pt x="14124" y="10132"/>
                      </a:cubicBezTo>
                      <a:lnTo>
                        <a:pt x="14078" y="10193"/>
                      </a:lnTo>
                      <a:cubicBezTo>
                        <a:pt x="14048" y="10224"/>
                        <a:pt x="14017" y="10269"/>
                        <a:pt x="13987" y="10315"/>
                      </a:cubicBezTo>
                      <a:cubicBezTo>
                        <a:pt x="13956" y="10346"/>
                        <a:pt x="13941" y="10376"/>
                        <a:pt x="13911" y="10407"/>
                      </a:cubicBezTo>
                      <a:lnTo>
                        <a:pt x="13850" y="10483"/>
                      </a:lnTo>
                      <a:cubicBezTo>
                        <a:pt x="13819" y="10513"/>
                        <a:pt x="13789" y="10544"/>
                        <a:pt x="13758" y="10574"/>
                      </a:cubicBezTo>
                      <a:lnTo>
                        <a:pt x="13728" y="10605"/>
                      </a:lnTo>
                      <a:lnTo>
                        <a:pt x="13728" y="10620"/>
                      </a:lnTo>
                      <a:cubicBezTo>
                        <a:pt x="13697" y="10650"/>
                        <a:pt x="13652" y="10681"/>
                        <a:pt x="13621" y="10726"/>
                      </a:cubicBezTo>
                      <a:lnTo>
                        <a:pt x="13545" y="10803"/>
                      </a:lnTo>
                      <a:lnTo>
                        <a:pt x="13484" y="10864"/>
                      </a:lnTo>
                      <a:cubicBezTo>
                        <a:pt x="13454" y="10894"/>
                        <a:pt x="13423" y="10909"/>
                        <a:pt x="13393" y="10940"/>
                      </a:cubicBezTo>
                      <a:cubicBezTo>
                        <a:pt x="13378" y="10955"/>
                        <a:pt x="13378" y="10955"/>
                        <a:pt x="13362" y="10970"/>
                      </a:cubicBezTo>
                      <a:cubicBezTo>
                        <a:pt x="13347" y="10985"/>
                        <a:pt x="13332" y="11001"/>
                        <a:pt x="13301" y="11016"/>
                      </a:cubicBezTo>
                      <a:lnTo>
                        <a:pt x="13286" y="11046"/>
                      </a:lnTo>
                      <a:lnTo>
                        <a:pt x="13195" y="11107"/>
                      </a:lnTo>
                      <a:lnTo>
                        <a:pt x="13164" y="11138"/>
                      </a:lnTo>
                      <a:cubicBezTo>
                        <a:pt x="13149" y="11153"/>
                        <a:pt x="13134" y="11168"/>
                        <a:pt x="13118" y="11184"/>
                      </a:cubicBezTo>
                      <a:lnTo>
                        <a:pt x="13027" y="11244"/>
                      </a:lnTo>
                      <a:cubicBezTo>
                        <a:pt x="12981" y="11275"/>
                        <a:pt x="12936" y="11305"/>
                        <a:pt x="12890" y="11351"/>
                      </a:cubicBezTo>
                      <a:lnTo>
                        <a:pt x="12890" y="11336"/>
                      </a:lnTo>
                      <a:cubicBezTo>
                        <a:pt x="12875" y="11351"/>
                        <a:pt x="12859" y="11366"/>
                        <a:pt x="12844" y="11366"/>
                      </a:cubicBezTo>
                      <a:lnTo>
                        <a:pt x="12799" y="11412"/>
                      </a:lnTo>
                      <a:lnTo>
                        <a:pt x="12692" y="11488"/>
                      </a:lnTo>
                      <a:cubicBezTo>
                        <a:pt x="12646" y="11519"/>
                        <a:pt x="12585" y="11549"/>
                        <a:pt x="12540" y="11580"/>
                      </a:cubicBezTo>
                      <a:cubicBezTo>
                        <a:pt x="12524" y="11595"/>
                        <a:pt x="12494" y="11610"/>
                        <a:pt x="12479" y="11625"/>
                      </a:cubicBezTo>
                      <a:cubicBezTo>
                        <a:pt x="12433" y="11656"/>
                        <a:pt x="12387" y="11686"/>
                        <a:pt x="12341" y="11702"/>
                      </a:cubicBezTo>
                      <a:cubicBezTo>
                        <a:pt x="12311" y="11717"/>
                        <a:pt x="12296" y="11732"/>
                        <a:pt x="12265" y="11747"/>
                      </a:cubicBezTo>
                      <a:cubicBezTo>
                        <a:pt x="12220" y="11778"/>
                        <a:pt x="12159" y="11808"/>
                        <a:pt x="12113" y="11839"/>
                      </a:cubicBezTo>
                      <a:lnTo>
                        <a:pt x="12067" y="11869"/>
                      </a:lnTo>
                      <a:cubicBezTo>
                        <a:pt x="11945" y="11930"/>
                        <a:pt x="11808" y="12006"/>
                        <a:pt x="11671" y="12082"/>
                      </a:cubicBezTo>
                      <a:cubicBezTo>
                        <a:pt x="11549" y="12143"/>
                        <a:pt x="11427" y="12204"/>
                        <a:pt x="11305" y="12250"/>
                      </a:cubicBezTo>
                      <a:lnTo>
                        <a:pt x="11260" y="12281"/>
                      </a:lnTo>
                      <a:cubicBezTo>
                        <a:pt x="11062" y="12372"/>
                        <a:pt x="10879" y="12463"/>
                        <a:pt x="10681" y="12540"/>
                      </a:cubicBezTo>
                      <a:lnTo>
                        <a:pt x="10605" y="12570"/>
                      </a:lnTo>
                      <a:cubicBezTo>
                        <a:pt x="10422" y="12661"/>
                        <a:pt x="10239" y="12738"/>
                        <a:pt x="9995" y="12829"/>
                      </a:cubicBezTo>
                      <a:lnTo>
                        <a:pt x="9828" y="12905"/>
                      </a:lnTo>
                      <a:cubicBezTo>
                        <a:pt x="9675" y="12966"/>
                        <a:pt x="9508" y="13027"/>
                        <a:pt x="9355" y="13088"/>
                      </a:cubicBezTo>
                      <a:cubicBezTo>
                        <a:pt x="9142" y="13179"/>
                        <a:pt x="8929" y="13286"/>
                        <a:pt x="8731" y="13393"/>
                      </a:cubicBezTo>
                      <a:cubicBezTo>
                        <a:pt x="8700" y="13408"/>
                        <a:pt x="8685" y="13408"/>
                        <a:pt x="8670" y="13423"/>
                      </a:cubicBezTo>
                      <a:cubicBezTo>
                        <a:pt x="8639" y="13438"/>
                        <a:pt x="8593" y="13469"/>
                        <a:pt x="8563" y="13484"/>
                      </a:cubicBezTo>
                      <a:cubicBezTo>
                        <a:pt x="8502" y="13515"/>
                        <a:pt x="8441" y="13560"/>
                        <a:pt x="8380" y="13591"/>
                      </a:cubicBezTo>
                      <a:cubicBezTo>
                        <a:pt x="8350" y="13606"/>
                        <a:pt x="8319" y="13637"/>
                        <a:pt x="8273" y="13652"/>
                      </a:cubicBezTo>
                      <a:lnTo>
                        <a:pt x="8243" y="13682"/>
                      </a:lnTo>
                      <a:cubicBezTo>
                        <a:pt x="8228" y="13697"/>
                        <a:pt x="8213" y="13697"/>
                        <a:pt x="8197" y="13713"/>
                      </a:cubicBezTo>
                      <a:cubicBezTo>
                        <a:pt x="8243" y="13667"/>
                        <a:pt x="8273" y="13621"/>
                        <a:pt x="8319" y="13591"/>
                      </a:cubicBezTo>
                      <a:cubicBezTo>
                        <a:pt x="8380" y="13530"/>
                        <a:pt x="8441" y="13484"/>
                        <a:pt x="8487" y="13423"/>
                      </a:cubicBezTo>
                      <a:cubicBezTo>
                        <a:pt x="8502" y="13408"/>
                        <a:pt x="8532" y="13393"/>
                        <a:pt x="8548" y="13378"/>
                      </a:cubicBezTo>
                      <a:lnTo>
                        <a:pt x="8563" y="13362"/>
                      </a:lnTo>
                      <a:cubicBezTo>
                        <a:pt x="8593" y="13347"/>
                        <a:pt x="8609" y="13332"/>
                        <a:pt x="8639" y="13301"/>
                      </a:cubicBezTo>
                      <a:lnTo>
                        <a:pt x="8822" y="13164"/>
                      </a:lnTo>
                      <a:cubicBezTo>
                        <a:pt x="8868" y="13119"/>
                        <a:pt x="8913" y="13073"/>
                        <a:pt x="8974" y="13042"/>
                      </a:cubicBezTo>
                      <a:lnTo>
                        <a:pt x="9005" y="13012"/>
                      </a:lnTo>
                      <a:lnTo>
                        <a:pt x="9035" y="12997"/>
                      </a:lnTo>
                      <a:cubicBezTo>
                        <a:pt x="9142" y="12920"/>
                        <a:pt x="9249" y="12844"/>
                        <a:pt x="9386" y="12753"/>
                      </a:cubicBezTo>
                      <a:cubicBezTo>
                        <a:pt x="9492" y="12677"/>
                        <a:pt x="9614" y="12600"/>
                        <a:pt x="9736" y="12540"/>
                      </a:cubicBezTo>
                      <a:lnTo>
                        <a:pt x="9767" y="12524"/>
                      </a:lnTo>
                      <a:lnTo>
                        <a:pt x="9828" y="12494"/>
                      </a:lnTo>
                      <a:lnTo>
                        <a:pt x="9828" y="12479"/>
                      </a:lnTo>
                      <a:cubicBezTo>
                        <a:pt x="9934" y="12418"/>
                        <a:pt x="10056" y="12372"/>
                        <a:pt x="10193" y="12296"/>
                      </a:cubicBezTo>
                      <a:cubicBezTo>
                        <a:pt x="10300" y="12235"/>
                        <a:pt x="10422" y="12189"/>
                        <a:pt x="10528" y="12143"/>
                      </a:cubicBezTo>
                      <a:lnTo>
                        <a:pt x="10559" y="12128"/>
                      </a:lnTo>
                      <a:lnTo>
                        <a:pt x="10574" y="12128"/>
                      </a:lnTo>
                      <a:cubicBezTo>
                        <a:pt x="10696" y="12082"/>
                        <a:pt x="10818" y="12022"/>
                        <a:pt x="10925" y="11961"/>
                      </a:cubicBezTo>
                      <a:cubicBezTo>
                        <a:pt x="11046" y="11915"/>
                        <a:pt x="11168" y="11854"/>
                        <a:pt x="11305" y="11778"/>
                      </a:cubicBezTo>
                      <a:cubicBezTo>
                        <a:pt x="11458" y="11702"/>
                        <a:pt x="11580" y="11641"/>
                        <a:pt x="11686" y="11580"/>
                      </a:cubicBezTo>
                      <a:cubicBezTo>
                        <a:pt x="11823" y="11503"/>
                        <a:pt x="11945" y="11427"/>
                        <a:pt x="12052" y="11366"/>
                      </a:cubicBezTo>
                      <a:cubicBezTo>
                        <a:pt x="12326" y="11199"/>
                        <a:pt x="12540" y="11031"/>
                        <a:pt x="12707" y="10879"/>
                      </a:cubicBezTo>
                      <a:cubicBezTo>
                        <a:pt x="12768" y="10818"/>
                        <a:pt x="12814" y="10772"/>
                        <a:pt x="12875" y="10726"/>
                      </a:cubicBezTo>
                      <a:cubicBezTo>
                        <a:pt x="12920" y="10681"/>
                        <a:pt x="12966" y="10635"/>
                        <a:pt x="13012" y="10589"/>
                      </a:cubicBezTo>
                      <a:cubicBezTo>
                        <a:pt x="13088" y="10528"/>
                        <a:pt x="13149" y="10467"/>
                        <a:pt x="13225" y="10407"/>
                      </a:cubicBezTo>
                      <a:lnTo>
                        <a:pt x="13362" y="10285"/>
                      </a:lnTo>
                      <a:lnTo>
                        <a:pt x="13362" y="10285"/>
                      </a:lnTo>
                      <a:cubicBezTo>
                        <a:pt x="13240" y="10361"/>
                        <a:pt x="13149" y="10452"/>
                        <a:pt x="13058" y="10513"/>
                      </a:cubicBezTo>
                      <a:cubicBezTo>
                        <a:pt x="12981" y="10574"/>
                        <a:pt x="12905" y="10620"/>
                        <a:pt x="12844" y="10681"/>
                      </a:cubicBezTo>
                      <a:lnTo>
                        <a:pt x="12753" y="10742"/>
                      </a:lnTo>
                      <a:cubicBezTo>
                        <a:pt x="12722" y="10772"/>
                        <a:pt x="12677" y="10803"/>
                        <a:pt x="12646" y="10833"/>
                      </a:cubicBezTo>
                      <a:cubicBezTo>
                        <a:pt x="12616" y="10848"/>
                        <a:pt x="12600" y="10864"/>
                        <a:pt x="12570" y="10879"/>
                      </a:cubicBezTo>
                      <a:lnTo>
                        <a:pt x="12540" y="10894"/>
                      </a:lnTo>
                      <a:cubicBezTo>
                        <a:pt x="12479" y="10925"/>
                        <a:pt x="12418" y="10970"/>
                        <a:pt x="12372" y="11001"/>
                      </a:cubicBezTo>
                      <a:lnTo>
                        <a:pt x="12341" y="11016"/>
                      </a:lnTo>
                      <a:cubicBezTo>
                        <a:pt x="12235" y="11077"/>
                        <a:pt x="12143" y="11123"/>
                        <a:pt x="12037" y="11168"/>
                      </a:cubicBezTo>
                      <a:lnTo>
                        <a:pt x="11976" y="11199"/>
                      </a:lnTo>
                      <a:cubicBezTo>
                        <a:pt x="11869" y="11260"/>
                        <a:pt x="11747" y="11321"/>
                        <a:pt x="11625" y="11382"/>
                      </a:cubicBezTo>
                      <a:lnTo>
                        <a:pt x="11610" y="11397"/>
                      </a:lnTo>
                      <a:lnTo>
                        <a:pt x="11595" y="11397"/>
                      </a:lnTo>
                      <a:cubicBezTo>
                        <a:pt x="11595" y="11412"/>
                        <a:pt x="11580" y="11412"/>
                        <a:pt x="11580" y="11412"/>
                      </a:cubicBezTo>
                      <a:lnTo>
                        <a:pt x="11564" y="11427"/>
                      </a:lnTo>
                      <a:lnTo>
                        <a:pt x="11519" y="11443"/>
                      </a:lnTo>
                      <a:lnTo>
                        <a:pt x="11458" y="11488"/>
                      </a:lnTo>
                      <a:cubicBezTo>
                        <a:pt x="11397" y="11519"/>
                        <a:pt x="11321" y="11549"/>
                        <a:pt x="11260" y="11595"/>
                      </a:cubicBezTo>
                      <a:lnTo>
                        <a:pt x="11229" y="11610"/>
                      </a:lnTo>
                      <a:cubicBezTo>
                        <a:pt x="11107" y="11671"/>
                        <a:pt x="11001" y="11732"/>
                        <a:pt x="10879" y="11793"/>
                      </a:cubicBezTo>
                      <a:cubicBezTo>
                        <a:pt x="10742" y="11854"/>
                        <a:pt x="10605" y="11915"/>
                        <a:pt x="10483" y="11976"/>
                      </a:cubicBezTo>
                      <a:lnTo>
                        <a:pt x="10437" y="11991"/>
                      </a:lnTo>
                      <a:cubicBezTo>
                        <a:pt x="10330" y="12037"/>
                        <a:pt x="10224" y="12098"/>
                        <a:pt x="10117" y="12143"/>
                      </a:cubicBezTo>
                      <a:cubicBezTo>
                        <a:pt x="9995" y="12204"/>
                        <a:pt x="9873" y="12281"/>
                        <a:pt x="9751" y="12357"/>
                      </a:cubicBezTo>
                      <a:cubicBezTo>
                        <a:pt x="9477" y="12509"/>
                        <a:pt x="9249" y="12661"/>
                        <a:pt x="9051" y="12814"/>
                      </a:cubicBezTo>
                      <a:cubicBezTo>
                        <a:pt x="9157" y="12707"/>
                        <a:pt x="9264" y="12616"/>
                        <a:pt x="9370" y="12524"/>
                      </a:cubicBezTo>
                      <a:cubicBezTo>
                        <a:pt x="9416" y="12494"/>
                        <a:pt x="9462" y="12448"/>
                        <a:pt x="9523" y="12402"/>
                      </a:cubicBezTo>
                      <a:cubicBezTo>
                        <a:pt x="9569" y="12372"/>
                        <a:pt x="9629" y="12326"/>
                        <a:pt x="9690" y="12281"/>
                      </a:cubicBezTo>
                      <a:cubicBezTo>
                        <a:pt x="9797" y="12204"/>
                        <a:pt x="9904" y="12128"/>
                        <a:pt x="10041" y="12037"/>
                      </a:cubicBezTo>
                      <a:cubicBezTo>
                        <a:pt x="10132" y="11976"/>
                        <a:pt x="10224" y="11915"/>
                        <a:pt x="10315" y="11854"/>
                      </a:cubicBezTo>
                      <a:lnTo>
                        <a:pt x="10376" y="11808"/>
                      </a:lnTo>
                      <a:lnTo>
                        <a:pt x="10513" y="11732"/>
                      </a:lnTo>
                      <a:cubicBezTo>
                        <a:pt x="10589" y="11686"/>
                        <a:pt x="10666" y="11641"/>
                        <a:pt x="10742" y="11595"/>
                      </a:cubicBezTo>
                      <a:cubicBezTo>
                        <a:pt x="10787" y="11549"/>
                        <a:pt x="10833" y="11519"/>
                        <a:pt x="10894" y="11488"/>
                      </a:cubicBezTo>
                      <a:cubicBezTo>
                        <a:pt x="10955" y="11443"/>
                        <a:pt x="11031" y="11412"/>
                        <a:pt x="11107" y="11366"/>
                      </a:cubicBezTo>
                      <a:cubicBezTo>
                        <a:pt x="11153" y="11321"/>
                        <a:pt x="11214" y="11290"/>
                        <a:pt x="11260" y="11260"/>
                      </a:cubicBezTo>
                      <a:lnTo>
                        <a:pt x="11290" y="11244"/>
                      </a:lnTo>
                      <a:cubicBezTo>
                        <a:pt x="11336" y="11214"/>
                        <a:pt x="11382" y="11168"/>
                        <a:pt x="11427" y="11138"/>
                      </a:cubicBezTo>
                      <a:cubicBezTo>
                        <a:pt x="11488" y="11092"/>
                        <a:pt x="11549" y="11062"/>
                        <a:pt x="11610" y="11016"/>
                      </a:cubicBezTo>
                      <a:cubicBezTo>
                        <a:pt x="11671" y="10970"/>
                        <a:pt x="11717" y="10925"/>
                        <a:pt x="11778" y="10879"/>
                      </a:cubicBezTo>
                      <a:cubicBezTo>
                        <a:pt x="11793" y="10864"/>
                        <a:pt x="11808" y="10848"/>
                        <a:pt x="11823" y="10833"/>
                      </a:cubicBezTo>
                      <a:lnTo>
                        <a:pt x="11854" y="10803"/>
                      </a:lnTo>
                      <a:cubicBezTo>
                        <a:pt x="11884" y="10787"/>
                        <a:pt x="11900" y="10772"/>
                        <a:pt x="11915" y="10757"/>
                      </a:cubicBezTo>
                      <a:lnTo>
                        <a:pt x="11945" y="10726"/>
                      </a:lnTo>
                      <a:cubicBezTo>
                        <a:pt x="11961" y="10711"/>
                        <a:pt x="11991" y="10696"/>
                        <a:pt x="12006" y="10666"/>
                      </a:cubicBezTo>
                      <a:cubicBezTo>
                        <a:pt x="12022" y="10650"/>
                        <a:pt x="12052" y="10635"/>
                        <a:pt x="12067" y="10605"/>
                      </a:cubicBezTo>
                      <a:lnTo>
                        <a:pt x="12082" y="10589"/>
                      </a:lnTo>
                      <a:cubicBezTo>
                        <a:pt x="12189" y="10483"/>
                        <a:pt x="12281" y="10361"/>
                        <a:pt x="12357" y="10269"/>
                      </a:cubicBezTo>
                      <a:cubicBezTo>
                        <a:pt x="12418" y="10178"/>
                        <a:pt x="12494" y="10071"/>
                        <a:pt x="12555" y="9980"/>
                      </a:cubicBezTo>
                      <a:lnTo>
                        <a:pt x="12600" y="9934"/>
                      </a:lnTo>
                      <a:cubicBezTo>
                        <a:pt x="12677" y="9828"/>
                        <a:pt x="12753" y="9721"/>
                        <a:pt x="12829" y="9614"/>
                      </a:cubicBezTo>
                      <a:cubicBezTo>
                        <a:pt x="12877" y="9537"/>
                        <a:pt x="12926" y="9466"/>
                        <a:pt x="12982" y="9393"/>
                      </a:cubicBezTo>
                      <a:lnTo>
                        <a:pt x="12982" y="9393"/>
                      </a:lnTo>
                      <a:cubicBezTo>
                        <a:pt x="12906" y="9482"/>
                        <a:pt x="12829" y="9571"/>
                        <a:pt x="12753" y="9660"/>
                      </a:cubicBezTo>
                      <a:cubicBezTo>
                        <a:pt x="12661" y="9767"/>
                        <a:pt x="12570" y="9873"/>
                        <a:pt x="12479" y="9980"/>
                      </a:cubicBezTo>
                      <a:cubicBezTo>
                        <a:pt x="12448" y="10026"/>
                        <a:pt x="12402" y="10071"/>
                        <a:pt x="12341" y="10132"/>
                      </a:cubicBezTo>
                      <a:cubicBezTo>
                        <a:pt x="12311" y="10178"/>
                        <a:pt x="12265" y="10224"/>
                        <a:pt x="12220" y="10269"/>
                      </a:cubicBezTo>
                      <a:lnTo>
                        <a:pt x="12204" y="10285"/>
                      </a:lnTo>
                      <a:lnTo>
                        <a:pt x="12113" y="10376"/>
                      </a:lnTo>
                      <a:lnTo>
                        <a:pt x="12098" y="10391"/>
                      </a:lnTo>
                      <a:cubicBezTo>
                        <a:pt x="12067" y="10422"/>
                        <a:pt x="12022" y="10452"/>
                        <a:pt x="11991" y="10483"/>
                      </a:cubicBezTo>
                      <a:cubicBezTo>
                        <a:pt x="11945" y="10528"/>
                        <a:pt x="11884" y="10574"/>
                        <a:pt x="11839" y="10620"/>
                      </a:cubicBezTo>
                      <a:cubicBezTo>
                        <a:pt x="11762" y="10681"/>
                        <a:pt x="11686" y="10726"/>
                        <a:pt x="11610" y="10787"/>
                      </a:cubicBezTo>
                      <a:lnTo>
                        <a:pt x="11549" y="10833"/>
                      </a:lnTo>
                      <a:lnTo>
                        <a:pt x="11473" y="10894"/>
                      </a:lnTo>
                      <a:lnTo>
                        <a:pt x="11443" y="10925"/>
                      </a:lnTo>
                      <a:lnTo>
                        <a:pt x="11397" y="10955"/>
                      </a:lnTo>
                      <a:cubicBezTo>
                        <a:pt x="11382" y="10970"/>
                        <a:pt x="11351" y="10985"/>
                        <a:pt x="11336" y="11001"/>
                      </a:cubicBezTo>
                      <a:cubicBezTo>
                        <a:pt x="11321" y="11016"/>
                        <a:pt x="11290" y="11031"/>
                        <a:pt x="11275" y="11046"/>
                      </a:cubicBezTo>
                      <a:lnTo>
                        <a:pt x="11229" y="11062"/>
                      </a:lnTo>
                      <a:cubicBezTo>
                        <a:pt x="11138" y="11123"/>
                        <a:pt x="11046" y="11184"/>
                        <a:pt x="10955" y="11244"/>
                      </a:cubicBezTo>
                      <a:lnTo>
                        <a:pt x="10894" y="11275"/>
                      </a:lnTo>
                      <a:cubicBezTo>
                        <a:pt x="10787" y="11351"/>
                        <a:pt x="10666" y="11427"/>
                        <a:pt x="10559" y="11503"/>
                      </a:cubicBezTo>
                      <a:cubicBezTo>
                        <a:pt x="10437" y="11580"/>
                        <a:pt x="10315" y="11656"/>
                        <a:pt x="10193" y="11747"/>
                      </a:cubicBezTo>
                      <a:lnTo>
                        <a:pt x="10178" y="11747"/>
                      </a:lnTo>
                      <a:cubicBezTo>
                        <a:pt x="10071" y="11823"/>
                        <a:pt x="9965" y="11884"/>
                        <a:pt x="9858" y="11961"/>
                      </a:cubicBezTo>
                      <a:cubicBezTo>
                        <a:pt x="9812" y="11991"/>
                        <a:pt x="9751" y="12022"/>
                        <a:pt x="9706" y="12067"/>
                      </a:cubicBezTo>
                      <a:cubicBezTo>
                        <a:pt x="9721" y="12052"/>
                        <a:pt x="9736" y="12037"/>
                        <a:pt x="9751" y="12022"/>
                      </a:cubicBezTo>
                      <a:lnTo>
                        <a:pt x="9797" y="11991"/>
                      </a:lnTo>
                      <a:cubicBezTo>
                        <a:pt x="9919" y="11869"/>
                        <a:pt x="10041" y="11763"/>
                        <a:pt x="10163" y="11656"/>
                      </a:cubicBezTo>
                      <a:cubicBezTo>
                        <a:pt x="10254" y="11564"/>
                        <a:pt x="10346" y="11473"/>
                        <a:pt x="10452" y="11382"/>
                      </a:cubicBezTo>
                      <a:cubicBezTo>
                        <a:pt x="10544" y="11290"/>
                        <a:pt x="10650" y="11184"/>
                        <a:pt x="10742" y="11092"/>
                      </a:cubicBezTo>
                      <a:lnTo>
                        <a:pt x="10864" y="10970"/>
                      </a:lnTo>
                      <a:cubicBezTo>
                        <a:pt x="11031" y="10818"/>
                        <a:pt x="11184" y="10666"/>
                        <a:pt x="11336" y="10498"/>
                      </a:cubicBezTo>
                      <a:cubicBezTo>
                        <a:pt x="11534" y="10300"/>
                        <a:pt x="11702" y="10102"/>
                        <a:pt x="11839" y="9904"/>
                      </a:cubicBezTo>
                      <a:cubicBezTo>
                        <a:pt x="12006" y="9660"/>
                        <a:pt x="12143" y="9431"/>
                        <a:pt x="12250" y="9218"/>
                      </a:cubicBezTo>
                      <a:lnTo>
                        <a:pt x="12281" y="9172"/>
                      </a:lnTo>
                      <a:cubicBezTo>
                        <a:pt x="12326" y="9066"/>
                        <a:pt x="12387" y="8959"/>
                        <a:pt x="12433" y="8852"/>
                      </a:cubicBezTo>
                      <a:lnTo>
                        <a:pt x="12463" y="8807"/>
                      </a:lnTo>
                      <a:cubicBezTo>
                        <a:pt x="12479" y="8761"/>
                        <a:pt x="12509" y="8715"/>
                        <a:pt x="12524" y="8670"/>
                      </a:cubicBezTo>
                      <a:cubicBezTo>
                        <a:pt x="12540" y="8593"/>
                        <a:pt x="12570" y="8532"/>
                        <a:pt x="12600" y="8456"/>
                      </a:cubicBezTo>
                      <a:cubicBezTo>
                        <a:pt x="12646" y="8334"/>
                        <a:pt x="12692" y="8197"/>
                        <a:pt x="12722" y="8060"/>
                      </a:cubicBezTo>
                      <a:cubicBezTo>
                        <a:pt x="12753" y="7938"/>
                        <a:pt x="12783" y="7816"/>
                        <a:pt x="12814" y="7679"/>
                      </a:cubicBezTo>
                      <a:cubicBezTo>
                        <a:pt x="12905" y="7192"/>
                        <a:pt x="12981" y="6674"/>
                        <a:pt x="13027" y="6080"/>
                      </a:cubicBezTo>
                      <a:lnTo>
                        <a:pt x="13042" y="6064"/>
                      </a:lnTo>
                      <a:lnTo>
                        <a:pt x="13042" y="6049"/>
                      </a:lnTo>
                      <a:cubicBezTo>
                        <a:pt x="13042" y="6049"/>
                        <a:pt x="13058" y="6034"/>
                        <a:pt x="13073" y="6019"/>
                      </a:cubicBezTo>
                      <a:cubicBezTo>
                        <a:pt x="13103" y="5988"/>
                        <a:pt x="13149" y="5942"/>
                        <a:pt x="13195" y="5912"/>
                      </a:cubicBezTo>
                      <a:cubicBezTo>
                        <a:pt x="13240" y="5881"/>
                        <a:pt x="13301" y="5851"/>
                        <a:pt x="13347" y="5805"/>
                      </a:cubicBezTo>
                      <a:lnTo>
                        <a:pt x="13423" y="5760"/>
                      </a:lnTo>
                      <a:cubicBezTo>
                        <a:pt x="13469" y="5714"/>
                        <a:pt x="13515" y="5668"/>
                        <a:pt x="13530" y="5607"/>
                      </a:cubicBezTo>
                      <a:cubicBezTo>
                        <a:pt x="13545" y="5592"/>
                        <a:pt x="13545" y="5577"/>
                        <a:pt x="13545" y="5561"/>
                      </a:cubicBezTo>
                      <a:cubicBezTo>
                        <a:pt x="13667" y="5485"/>
                        <a:pt x="13804" y="5394"/>
                        <a:pt x="13911" y="5318"/>
                      </a:cubicBezTo>
                      <a:cubicBezTo>
                        <a:pt x="14048" y="5226"/>
                        <a:pt x="14215" y="5135"/>
                        <a:pt x="14353" y="5043"/>
                      </a:cubicBezTo>
                      <a:cubicBezTo>
                        <a:pt x="14444" y="5013"/>
                        <a:pt x="14520" y="4967"/>
                        <a:pt x="14596" y="4922"/>
                      </a:cubicBezTo>
                      <a:lnTo>
                        <a:pt x="14612" y="4922"/>
                      </a:lnTo>
                      <a:cubicBezTo>
                        <a:pt x="14627" y="4922"/>
                        <a:pt x="14627" y="4906"/>
                        <a:pt x="14627" y="4906"/>
                      </a:cubicBezTo>
                      <a:cubicBezTo>
                        <a:pt x="14642" y="4891"/>
                        <a:pt x="14642" y="4891"/>
                        <a:pt x="14657" y="4891"/>
                      </a:cubicBezTo>
                      <a:cubicBezTo>
                        <a:pt x="14718" y="4861"/>
                        <a:pt x="14794" y="4815"/>
                        <a:pt x="14871" y="4784"/>
                      </a:cubicBezTo>
                      <a:cubicBezTo>
                        <a:pt x="15023" y="4708"/>
                        <a:pt x="15206" y="4617"/>
                        <a:pt x="15389" y="4541"/>
                      </a:cubicBezTo>
                      <a:lnTo>
                        <a:pt x="15419" y="4541"/>
                      </a:lnTo>
                      <a:cubicBezTo>
                        <a:pt x="15450" y="4525"/>
                        <a:pt x="15465" y="4510"/>
                        <a:pt x="15495" y="4510"/>
                      </a:cubicBezTo>
                      <a:lnTo>
                        <a:pt x="15526" y="4495"/>
                      </a:lnTo>
                      <a:lnTo>
                        <a:pt x="15526" y="4495"/>
                      </a:lnTo>
                      <a:cubicBezTo>
                        <a:pt x="15511" y="4510"/>
                        <a:pt x="15511" y="4510"/>
                        <a:pt x="15511" y="4525"/>
                      </a:cubicBezTo>
                      <a:cubicBezTo>
                        <a:pt x="15480" y="4541"/>
                        <a:pt x="15465" y="4571"/>
                        <a:pt x="15434" y="4602"/>
                      </a:cubicBezTo>
                      <a:cubicBezTo>
                        <a:pt x="15373" y="4678"/>
                        <a:pt x="15297" y="4754"/>
                        <a:pt x="15236" y="4845"/>
                      </a:cubicBezTo>
                      <a:cubicBezTo>
                        <a:pt x="15175" y="4937"/>
                        <a:pt x="15099" y="5013"/>
                        <a:pt x="15038" y="5104"/>
                      </a:cubicBezTo>
                      <a:cubicBezTo>
                        <a:pt x="15023" y="5135"/>
                        <a:pt x="14993" y="5165"/>
                        <a:pt x="14977" y="5196"/>
                      </a:cubicBezTo>
                      <a:lnTo>
                        <a:pt x="14932" y="5242"/>
                      </a:lnTo>
                      <a:lnTo>
                        <a:pt x="14871" y="5333"/>
                      </a:lnTo>
                      <a:lnTo>
                        <a:pt x="14855" y="5363"/>
                      </a:lnTo>
                      <a:lnTo>
                        <a:pt x="14840" y="5394"/>
                      </a:lnTo>
                      <a:lnTo>
                        <a:pt x="14810" y="5424"/>
                      </a:lnTo>
                      <a:lnTo>
                        <a:pt x="14779" y="5485"/>
                      </a:lnTo>
                      <a:lnTo>
                        <a:pt x="14718" y="5577"/>
                      </a:lnTo>
                      <a:lnTo>
                        <a:pt x="14703" y="5607"/>
                      </a:lnTo>
                      <a:cubicBezTo>
                        <a:pt x="14688" y="5607"/>
                        <a:pt x="14688" y="5622"/>
                        <a:pt x="14688" y="5622"/>
                      </a:cubicBezTo>
                      <a:cubicBezTo>
                        <a:pt x="14657" y="5668"/>
                        <a:pt x="14627" y="5729"/>
                        <a:pt x="14596" y="5775"/>
                      </a:cubicBezTo>
                      <a:cubicBezTo>
                        <a:pt x="14566" y="5805"/>
                        <a:pt x="14551" y="5851"/>
                        <a:pt x="14520" y="5897"/>
                      </a:cubicBezTo>
                      <a:cubicBezTo>
                        <a:pt x="14398" y="6095"/>
                        <a:pt x="14261" y="6308"/>
                        <a:pt x="14139" y="6506"/>
                      </a:cubicBezTo>
                      <a:cubicBezTo>
                        <a:pt x="14185" y="6445"/>
                        <a:pt x="14215" y="6384"/>
                        <a:pt x="14261" y="6323"/>
                      </a:cubicBezTo>
                      <a:cubicBezTo>
                        <a:pt x="14353" y="6186"/>
                        <a:pt x="14459" y="6019"/>
                        <a:pt x="14596" y="5836"/>
                      </a:cubicBezTo>
                      <a:cubicBezTo>
                        <a:pt x="14642" y="5775"/>
                        <a:pt x="14673" y="5714"/>
                        <a:pt x="14718" y="5668"/>
                      </a:cubicBezTo>
                      <a:cubicBezTo>
                        <a:pt x="14734" y="5638"/>
                        <a:pt x="14749" y="5607"/>
                        <a:pt x="14779" y="5577"/>
                      </a:cubicBezTo>
                      <a:lnTo>
                        <a:pt x="14794" y="5546"/>
                      </a:lnTo>
                      <a:lnTo>
                        <a:pt x="14810" y="5531"/>
                      </a:lnTo>
                      <a:cubicBezTo>
                        <a:pt x="14840" y="5501"/>
                        <a:pt x="14855" y="5470"/>
                        <a:pt x="14886" y="5440"/>
                      </a:cubicBezTo>
                      <a:lnTo>
                        <a:pt x="14932" y="5363"/>
                      </a:lnTo>
                      <a:lnTo>
                        <a:pt x="14993" y="5287"/>
                      </a:lnTo>
                      <a:cubicBezTo>
                        <a:pt x="15038" y="5242"/>
                        <a:pt x="15069" y="5196"/>
                        <a:pt x="15114" y="5150"/>
                      </a:cubicBezTo>
                      <a:cubicBezTo>
                        <a:pt x="15114" y="5135"/>
                        <a:pt x="15114" y="5135"/>
                        <a:pt x="15130" y="5135"/>
                      </a:cubicBezTo>
                      <a:lnTo>
                        <a:pt x="15160" y="5074"/>
                      </a:lnTo>
                      <a:lnTo>
                        <a:pt x="15221" y="5013"/>
                      </a:lnTo>
                      <a:lnTo>
                        <a:pt x="15206" y="5013"/>
                      </a:lnTo>
                      <a:cubicBezTo>
                        <a:pt x="15221" y="5013"/>
                        <a:pt x="15236" y="4998"/>
                        <a:pt x="15236" y="4983"/>
                      </a:cubicBezTo>
                      <a:lnTo>
                        <a:pt x="15252" y="4967"/>
                      </a:lnTo>
                      <a:cubicBezTo>
                        <a:pt x="15312" y="4876"/>
                        <a:pt x="15389" y="4784"/>
                        <a:pt x="15450" y="4693"/>
                      </a:cubicBezTo>
                      <a:cubicBezTo>
                        <a:pt x="15480" y="4663"/>
                        <a:pt x="15511" y="4617"/>
                        <a:pt x="15541" y="4586"/>
                      </a:cubicBezTo>
                      <a:lnTo>
                        <a:pt x="15571" y="4546"/>
                      </a:lnTo>
                      <a:lnTo>
                        <a:pt x="15571" y="4546"/>
                      </a:lnTo>
                      <a:cubicBezTo>
                        <a:pt x="15571" y="4559"/>
                        <a:pt x="15570" y="4573"/>
                        <a:pt x="15556" y="4586"/>
                      </a:cubicBezTo>
                      <a:lnTo>
                        <a:pt x="15556" y="4602"/>
                      </a:lnTo>
                      <a:cubicBezTo>
                        <a:pt x="15556" y="4602"/>
                        <a:pt x="15541" y="4617"/>
                        <a:pt x="15541" y="4632"/>
                      </a:cubicBezTo>
                      <a:lnTo>
                        <a:pt x="15526" y="4663"/>
                      </a:lnTo>
                      <a:cubicBezTo>
                        <a:pt x="15526" y="4678"/>
                        <a:pt x="15511" y="4708"/>
                        <a:pt x="15495" y="4724"/>
                      </a:cubicBezTo>
                      <a:lnTo>
                        <a:pt x="15465" y="4815"/>
                      </a:lnTo>
                      <a:lnTo>
                        <a:pt x="15450" y="4830"/>
                      </a:lnTo>
                      <a:lnTo>
                        <a:pt x="15450" y="4845"/>
                      </a:lnTo>
                      <a:lnTo>
                        <a:pt x="15450" y="4861"/>
                      </a:lnTo>
                      <a:lnTo>
                        <a:pt x="15434" y="4876"/>
                      </a:lnTo>
                      <a:cubicBezTo>
                        <a:pt x="15404" y="4967"/>
                        <a:pt x="15358" y="5059"/>
                        <a:pt x="15312" y="5150"/>
                      </a:cubicBezTo>
                      <a:cubicBezTo>
                        <a:pt x="15312" y="5165"/>
                        <a:pt x="15297" y="5181"/>
                        <a:pt x="15297" y="5196"/>
                      </a:cubicBezTo>
                      <a:cubicBezTo>
                        <a:pt x="15282" y="5242"/>
                        <a:pt x="15252" y="5287"/>
                        <a:pt x="15236" y="5333"/>
                      </a:cubicBezTo>
                      <a:cubicBezTo>
                        <a:pt x="15221" y="5379"/>
                        <a:pt x="15191" y="5424"/>
                        <a:pt x="15175" y="5470"/>
                      </a:cubicBezTo>
                      <a:lnTo>
                        <a:pt x="15160" y="5516"/>
                      </a:lnTo>
                      <a:cubicBezTo>
                        <a:pt x="15145" y="5546"/>
                        <a:pt x="15130" y="5592"/>
                        <a:pt x="15114" y="5622"/>
                      </a:cubicBezTo>
                      <a:cubicBezTo>
                        <a:pt x="15099" y="5653"/>
                        <a:pt x="15084" y="5668"/>
                        <a:pt x="15069" y="5699"/>
                      </a:cubicBezTo>
                      <a:cubicBezTo>
                        <a:pt x="15053" y="5744"/>
                        <a:pt x="15038" y="5790"/>
                        <a:pt x="15008" y="5836"/>
                      </a:cubicBezTo>
                      <a:lnTo>
                        <a:pt x="14993" y="5866"/>
                      </a:lnTo>
                      <a:cubicBezTo>
                        <a:pt x="14977" y="5897"/>
                        <a:pt x="14977" y="5912"/>
                        <a:pt x="14962" y="5942"/>
                      </a:cubicBezTo>
                      <a:lnTo>
                        <a:pt x="14901" y="6064"/>
                      </a:lnTo>
                      <a:cubicBezTo>
                        <a:pt x="14855" y="6140"/>
                        <a:pt x="14825" y="6217"/>
                        <a:pt x="14779" y="6278"/>
                      </a:cubicBezTo>
                      <a:lnTo>
                        <a:pt x="14749" y="6354"/>
                      </a:lnTo>
                      <a:lnTo>
                        <a:pt x="14718" y="6399"/>
                      </a:lnTo>
                      <a:cubicBezTo>
                        <a:pt x="14673" y="6476"/>
                        <a:pt x="14642" y="6552"/>
                        <a:pt x="14596" y="6628"/>
                      </a:cubicBezTo>
                      <a:cubicBezTo>
                        <a:pt x="14522" y="6776"/>
                        <a:pt x="14438" y="6925"/>
                        <a:pt x="14344" y="7090"/>
                      </a:cubicBezTo>
                      <a:lnTo>
                        <a:pt x="14344" y="7090"/>
                      </a:lnTo>
                      <a:cubicBezTo>
                        <a:pt x="14397" y="6998"/>
                        <a:pt x="14451" y="6912"/>
                        <a:pt x="14505" y="6826"/>
                      </a:cubicBezTo>
                      <a:cubicBezTo>
                        <a:pt x="14627" y="6628"/>
                        <a:pt x="14764" y="6430"/>
                        <a:pt x="14855" y="6278"/>
                      </a:cubicBezTo>
                      <a:cubicBezTo>
                        <a:pt x="14916" y="6186"/>
                        <a:pt x="14977" y="6095"/>
                        <a:pt x="15023" y="6003"/>
                      </a:cubicBezTo>
                      <a:cubicBezTo>
                        <a:pt x="15053" y="5973"/>
                        <a:pt x="15069" y="5942"/>
                        <a:pt x="15084" y="5912"/>
                      </a:cubicBezTo>
                      <a:lnTo>
                        <a:pt x="15114" y="5866"/>
                      </a:lnTo>
                      <a:cubicBezTo>
                        <a:pt x="15130" y="5821"/>
                        <a:pt x="15160" y="5790"/>
                        <a:pt x="15175" y="5744"/>
                      </a:cubicBezTo>
                      <a:lnTo>
                        <a:pt x="15191" y="5729"/>
                      </a:lnTo>
                      <a:cubicBezTo>
                        <a:pt x="15221" y="5653"/>
                        <a:pt x="15267" y="5561"/>
                        <a:pt x="15312" y="5455"/>
                      </a:cubicBezTo>
                      <a:cubicBezTo>
                        <a:pt x="15358" y="5363"/>
                        <a:pt x="15389" y="5257"/>
                        <a:pt x="15434" y="5165"/>
                      </a:cubicBezTo>
                      <a:lnTo>
                        <a:pt x="15450" y="5150"/>
                      </a:lnTo>
                      <a:cubicBezTo>
                        <a:pt x="15480" y="5059"/>
                        <a:pt x="15526" y="4952"/>
                        <a:pt x="15556" y="4861"/>
                      </a:cubicBezTo>
                      <a:cubicBezTo>
                        <a:pt x="15571" y="4800"/>
                        <a:pt x="15587" y="4754"/>
                        <a:pt x="15617" y="4693"/>
                      </a:cubicBezTo>
                      <a:cubicBezTo>
                        <a:pt x="15617" y="4678"/>
                        <a:pt x="15617" y="4647"/>
                        <a:pt x="15632" y="4632"/>
                      </a:cubicBezTo>
                      <a:lnTo>
                        <a:pt x="15648" y="4586"/>
                      </a:lnTo>
                      <a:lnTo>
                        <a:pt x="15648" y="4556"/>
                      </a:lnTo>
                      <a:cubicBezTo>
                        <a:pt x="15663" y="4541"/>
                        <a:pt x="15663" y="4525"/>
                        <a:pt x="15663" y="4525"/>
                      </a:cubicBezTo>
                      <a:cubicBezTo>
                        <a:pt x="15663" y="4510"/>
                        <a:pt x="15648" y="4495"/>
                        <a:pt x="15632" y="4495"/>
                      </a:cubicBezTo>
                      <a:close/>
                      <a:moveTo>
                        <a:pt x="17613" y="8517"/>
                      </a:moveTo>
                      <a:lnTo>
                        <a:pt x="17613" y="8532"/>
                      </a:lnTo>
                      <a:lnTo>
                        <a:pt x="17583" y="8532"/>
                      </a:lnTo>
                      <a:lnTo>
                        <a:pt x="17552" y="8563"/>
                      </a:lnTo>
                      <a:cubicBezTo>
                        <a:pt x="17461" y="8624"/>
                        <a:pt x="17369" y="8685"/>
                        <a:pt x="17278" y="8746"/>
                      </a:cubicBezTo>
                      <a:cubicBezTo>
                        <a:pt x="17217" y="8807"/>
                        <a:pt x="17141" y="8868"/>
                        <a:pt x="17065" y="8913"/>
                      </a:cubicBezTo>
                      <a:lnTo>
                        <a:pt x="17019" y="8959"/>
                      </a:lnTo>
                      <a:cubicBezTo>
                        <a:pt x="16958" y="9005"/>
                        <a:pt x="16882" y="9066"/>
                        <a:pt x="16790" y="9142"/>
                      </a:cubicBezTo>
                      <a:lnTo>
                        <a:pt x="16775" y="9157"/>
                      </a:lnTo>
                      <a:cubicBezTo>
                        <a:pt x="16745" y="9172"/>
                        <a:pt x="16714" y="9203"/>
                        <a:pt x="16684" y="9233"/>
                      </a:cubicBezTo>
                      <a:cubicBezTo>
                        <a:pt x="16653" y="9264"/>
                        <a:pt x="16623" y="9279"/>
                        <a:pt x="16592" y="9310"/>
                      </a:cubicBezTo>
                      <a:lnTo>
                        <a:pt x="16577" y="9310"/>
                      </a:lnTo>
                      <a:cubicBezTo>
                        <a:pt x="16577" y="9325"/>
                        <a:pt x="16562" y="9340"/>
                        <a:pt x="16547" y="9340"/>
                      </a:cubicBezTo>
                      <a:lnTo>
                        <a:pt x="16486" y="9401"/>
                      </a:lnTo>
                      <a:lnTo>
                        <a:pt x="16409" y="9462"/>
                      </a:lnTo>
                      <a:cubicBezTo>
                        <a:pt x="16394" y="9492"/>
                        <a:pt x="16364" y="9523"/>
                        <a:pt x="16333" y="9538"/>
                      </a:cubicBezTo>
                      <a:lnTo>
                        <a:pt x="16303" y="9584"/>
                      </a:lnTo>
                      <a:cubicBezTo>
                        <a:pt x="16169" y="9706"/>
                        <a:pt x="16034" y="9828"/>
                        <a:pt x="15900" y="9950"/>
                      </a:cubicBezTo>
                      <a:lnTo>
                        <a:pt x="15900" y="9950"/>
                      </a:lnTo>
                      <a:cubicBezTo>
                        <a:pt x="15965" y="9895"/>
                        <a:pt x="16035" y="9842"/>
                        <a:pt x="16105" y="9782"/>
                      </a:cubicBezTo>
                      <a:cubicBezTo>
                        <a:pt x="16181" y="9721"/>
                        <a:pt x="16257" y="9660"/>
                        <a:pt x="16333" y="9599"/>
                      </a:cubicBezTo>
                      <a:lnTo>
                        <a:pt x="16364" y="9569"/>
                      </a:lnTo>
                      <a:cubicBezTo>
                        <a:pt x="16394" y="9538"/>
                        <a:pt x="16425" y="9523"/>
                        <a:pt x="16455" y="9492"/>
                      </a:cubicBezTo>
                      <a:lnTo>
                        <a:pt x="16501" y="9462"/>
                      </a:lnTo>
                      <a:lnTo>
                        <a:pt x="16531" y="9431"/>
                      </a:lnTo>
                      <a:lnTo>
                        <a:pt x="16547" y="9416"/>
                      </a:lnTo>
                      <a:cubicBezTo>
                        <a:pt x="16562" y="9401"/>
                        <a:pt x="16577" y="9401"/>
                        <a:pt x="16592" y="9386"/>
                      </a:cubicBezTo>
                      <a:cubicBezTo>
                        <a:pt x="16638" y="9355"/>
                        <a:pt x="16684" y="9310"/>
                        <a:pt x="16745" y="9279"/>
                      </a:cubicBezTo>
                      <a:lnTo>
                        <a:pt x="16729" y="9279"/>
                      </a:lnTo>
                      <a:cubicBezTo>
                        <a:pt x="16745" y="9279"/>
                        <a:pt x="16745" y="9279"/>
                        <a:pt x="16745" y="9264"/>
                      </a:cubicBezTo>
                      <a:lnTo>
                        <a:pt x="16806" y="9218"/>
                      </a:lnTo>
                      <a:cubicBezTo>
                        <a:pt x="16836" y="9203"/>
                        <a:pt x="16867" y="9188"/>
                        <a:pt x="16897" y="9157"/>
                      </a:cubicBezTo>
                      <a:lnTo>
                        <a:pt x="16988" y="9096"/>
                      </a:lnTo>
                      <a:cubicBezTo>
                        <a:pt x="17110" y="9020"/>
                        <a:pt x="17217" y="8929"/>
                        <a:pt x="17339" y="8837"/>
                      </a:cubicBezTo>
                      <a:lnTo>
                        <a:pt x="17369" y="8822"/>
                      </a:lnTo>
                      <a:cubicBezTo>
                        <a:pt x="17385" y="8807"/>
                        <a:pt x="17415" y="8776"/>
                        <a:pt x="17446" y="8761"/>
                      </a:cubicBezTo>
                      <a:lnTo>
                        <a:pt x="17461" y="8746"/>
                      </a:lnTo>
                      <a:cubicBezTo>
                        <a:pt x="17491" y="8731"/>
                        <a:pt x="17522" y="8700"/>
                        <a:pt x="17552" y="8685"/>
                      </a:cubicBezTo>
                      <a:cubicBezTo>
                        <a:pt x="17613" y="8639"/>
                        <a:pt x="17659" y="8609"/>
                        <a:pt x="17720" y="8563"/>
                      </a:cubicBezTo>
                      <a:lnTo>
                        <a:pt x="17720" y="8563"/>
                      </a:lnTo>
                      <a:cubicBezTo>
                        <a:pt x="17720" y="8578"/>
                        <a:pt x="17720" y="8578"/>
                        <a:pt x="17705" y="8593"/>
                      </a:cubicBezTo>
                      <a:cubicBezTo>
                        <a:pt x="17674" y="8624"/>
                        <a:pt x="17659" y="8654"/>
                        <a:pt x="17628" y="8685"/>
                      </a:cubicBezTo>
                      <a:cubicBezTo>
                        <a:pt x="17522" y="8807"/>
                        <a:pt x="17415" y="8929"/>
                        <a:pt x="17308" y="9066"/>
                      </a:cubicBezTo>
                      <a:cubicBezTo>
                        <a:pt x="17232" y="9157"/>
                        <a:pt x="17171" y="9264"/>
                        <a:pt x="17095" y="9355"/>
                      </a:cubicBezTo>
                      <a:lnTo>
                        <a:pt x="17004" y="9508"/>
                      </a:lnTo>
                      <a:lnTo>
                        <a:pt x="16867" y="9675"/>
                      </a:lnTo>
                      <a:cubicBezTo>
                        <a:pt x="16745" y="9873"/>
                        <a:pt x="16592" y="10071"/>
                        <a:pt x="16425" y="10285"/>
                      </a:cubicBezTo>
                      <a:lnTo>
                        <a:pt x="16409" y="10300"/>
                      </a:lnTo>
                      <a:cubicBezTo>
                        <a:pt x="16242" y="10513"/>
                        <a:pt x="16074" y="10726"/>
                        <a:pt x="15907" y="10925"/>
                      </a:cubicBezTo>
                      <a:cubicBezTo>
                        <a:pt x="15754" y="11107"/>
                        <a:pt x="15587" y="11305"/>
                        <a:pt x="15404" y="11503"/>
                      </a:cubicBezTo>
                      <a:cubicBezTo>
                        <a:pt x="15312" y="11610"/>
                        <a:pt x="15221" y="11702"/>
                        <a:pt x="15130" y="11808"/>
                      </a:cubicBezTo>
                      <a:cubicBezTo>
                        <a:pt x="15038" y="11884"/>
                        <a:pt x="14962" y="11976"/>
                        <a:pt x="14855" y="12067"/>
                      </a:cubicBezTo>
                      <a:lnTo>
                        <a:pt x="14794" y="12128"/>
                      </a:lnTo>
                      <a:cubicBezTo>
                        <a:pt x="14749" y="12174"/>
                        <a:pt x="14673" y="12235"/>
                        <a:pt x="14612" y="12281"/>
                      </a:cubicBezTo>
                      <a:lnTo>
                        <a:pt x="14581" y="12311"/>
                      </a:lnTo>
                      <a:cubicBezTo>
                        <a:pt x="14551" y="12341"/>
                        <a:pt x="14520" y="12372"/>
                        <a:pt x="14490" y="12387"/>
                      </a:cubicBezTo>
                      <a:lnTo>
                        <a:pt x="14414" y="12448"/>
                      </a:lnTo>
                      <a:lnTo>
                        <a:pt x="14353" y="12509"/>
                      </a:lnTo>
                      <a:lnTo>
                        <a:pt x="14322" y="12524"/>
                      </a:lnTo>
                      <a:cubicBezTo>
                        <a:pt x="14276" y="12555"/>
                        <a:pt x="14231" y="12585"/>
                        <a:pt x="14185" y="12616"/>
                      </a:cubicBezTo>
                      <a:cubicBezTo>
                        <a:pt x="14139" y="12646"/>
                        <a:pt x="14078" y="12692"/>
                        <a:pt x="14017" y="12722"/>
                      </a:cubicBezTo>
                      <a:cubicBezTo>
                        <a:pt x="13865" y="12799"/>
                        <a:pt x="13743" y="12859"/>
                        <a:pt x="13637" y="12905"/>
                      </a:cubicBezTo>
                      <a:cubicBezTo>
                        <a:pt x="13484" y="12966"/>
                        <a:pt x="13332" y="13012"/>
                        <a:pt x="13164" y="13073"/>
                      </a:cubicBezTo>
                      <a:cubicBezTo>
                        <a:pt x="13103" y="13088"/>
                        <a:pt x="13042" y="13103"/>
                        <a:pt x="12981" y="13119"/>
                      </a:cubicBezTo>
                      <a:cubicBezTo>
                        <a:pt x="12753" y="13195"/>
                        <a:pt x="12540" y="13256"/>
                        <a:pt x="12326" y="13301"/>
                      </a:cubicBezTo>
                      <a:cubicBezTo>
                        <a:pt x="12296" y="13317"/>
                        <a:pt x="12281" y="13317"/>
                        <a:pt x="12265" y="13317"/>
                      </a:cubicBezTo>
                      <a:cubicBezTo>
                        <a:pt x="12174" y="13332"/>
                        <a:pt x="12098" y="13362"/>
                        <a:pt x="12037" y="13378"/>
                      </a:cubicBezTo>
                      <a:cubicBezTo>
                        <a:pt x="11930" y="13393"/>
                        <a:pt x="11839" y="13408"/>
                        <a:pt x="11747" y="13408"/>
                      </a:cubicBezTo>
                      <a:cubicBezTo>
                        <a:pt x="11534" y="13438"/>
                        <a:pt x="11336" y="13438"/>
                        <a:pt x="11138" y="13438"/>
                      </a:cubicBezTo>
                      <a:lnTo>
                        <a:pt x="11092" y="13438"/>
                      </a:lnTo>
                      <a:cubicBezTo>
                        <a:pt x="11016" y="13438"/>
                        <a:pt x="10940" y="13438"/>
                        <a:pt x="10879" y="13423"/>
                      </a:cubicBezTo>
                      <a:lnTo>
                        <a:pt x="10605" y="13423"/>
                      </a:lnTo>
                      <a:cubicBezTo>
                        <a:pt x="10330" y="13438"/>
                        <a:pt x="10071" y="13469"/>
                        <a:pt x="9858" y="13499"/>
                      </a:cubicBezTo>
                      <a:cubicBezTo>
                        <a:pt x="9569" y="13545"/>
                        <a:pt x="9340" y="13606"/>
                        <a:pt x="9127" y="13667"/>
                      </a:cubicBezTo>
                      <a:cubicBezTo>
                        <a:pt x="8944" y="13728"/>
                        <a:pt x="8746" y="13804"/>
                        <a:pt x="8502" y="13896"/>
                      </a:cubicBezTo>
                      <a:lnTo>
                        <a:pt x="8517" y="13880"/>
                      </a:lnTo>
                      <a:cubicBezTo>
                        <a:pt x="8532" y="13880"/>
                        <a:pt x="8548" y="13865"/>
                        <a:pt x="8578" y="13850"/>
                      </a:cubicBezTo>
                      <a:cubicBezTo>
                        <a:pt x="8639" y="13819"/>
                        <a:pt x="8731" y="13789"/>
                        <a:pt x="8822" y="13743"/>
                      </a:cubicBezTo>
                      <a:cubicBezTo>
                        <a:pt x="8913" y="13713"/>
                        <a:pt x="9035" y="13667"/>
                        <a:pt x="9142" y="13637"/>
                      </a:cubicBezTo>
                      <a:cubicBezTo>
                        <a:pt x="9188" y="13621"/>
                        <a:pt x="9233" y="13606"/>
                        <a:pt x="9279" y="13591"/>
                      </a:cubicBezTo>
                      <a:cubicBezTo>
                        <a:pt x="9355" y="13576"/>
                        <a:pt x="9431" y="13545"/>
                        <a:pt x="9508" y="13530"/>
                      </a:cubicBezTo>
                      <a:lnTo>
                        <a:pt x="9569" y="13499"/>
                      </a:lnTo>
                      <a:cubicBezTo>
                        <a:pt x="9690" y="13469"/>
                        <a:pt x="9828" y="13423"/>
                        <a:pt x="9949" y="13393"/>
                      </a:cubicBezTo>
                      <a:cubicBezTo>
                        <a:pt x="10026" y="13362"/>
                        <a:pt x="10102" y="13347"/>
                        <a:pt x="10178" y="13317"/>
                      </a:cubicBezTo>
                      <a:cubicBezTo>
                        <a:pt x="10239" y="13301"/>
                        <a:pt x="10315" y="13286"/>
                        <a:pt x="10376" y="13271"/>
                      </a:cubicBezTo>
                      <a:lnTo>
                        <a:pt x="10406" y="13271"/>
                      </a:lnTo>
                      <a:cubicBezTo>
                        <a:pt x="10422" y="13256"/>
                        <a:pt x="10452" y="13256"/>
                        <a:pt x="10483" y="13240"/>
                      </a:cubicBezTo>
                      <a:cubicBezTo>
                        <a:pt x="10605" y="13210"/>
                        <a:pt x="10711" y="13195"/>
                        <a:pt x="10833" y="13164"/>
                      </a:cubicBezTo>
                      <a:cubicBezTo>
                        <a:pt x="10985" y="13134"/>
                        <a:pt x="11138" y="13103"/>
                        <a:pt x="11290" y="13058"/>
                      </a:cubicBezTo>
                      <a:cubicBezTo>
                        <a:pt x="11427" y="13027"/>
                        <a:pt x="11564" y="12981"/>
                        <a:pt x="11732" y="12936"/>
                      </a:cubicBezTo>
                      <a:cubicBezTo>
                        <a:pt x="11884" y="12875"/>
                        <a:pt x="12037" y="12829"/>
                        <a:pt x="12174" y="12783"/>
                      </a:cubicBezTo>
                      <a:cubicBezTo>
                        <a:pt x="12311" y="12738"/>
                        <a:pt x="12463" y="12692"/>
                        <a:pt x="12616" y="12631"/>
                      </a:cubicBezTo>
                      <a:lnTo>
                        <a:pt x="12692" y="12616"/>
                      </a:lnTo>
                      <a:cubicBezTo>
                        <a:pt x="12799" y="12570"/>
                        <a:pt x="12936" y="12524"/>
                        <a:pt x="13042" y="12479"/>
                      </a:cubicBezTo>
                      <a:cubicBezTo>
                        <a:pt x="13134" y="12448"/>
                        <a:pt x="13210" y="12418"/>
                        <a:pt x="13286" y="12387"/>
                      </a:cubicBezTo>
                      <a:cubicBezTo>
                        <a:pt x="13362" y="12357"/>
                        <a:pt x="13438" y="12326"/>
                        <a:pt x="13499" y="12296"/>
                      </a:cubicBezTo>
                      <a:cubicBezTo>
                        <a:pt x="13560" y="12265"/>
                        <a:pt x="13621" y="12220"/>
                        <a:pt x="13697" y="12189"/>
                      </a:cubicBezTo>
                      <a:cubicBezTo>
                        <a:pt x="13774" y="12143"/>
                        <a:pt x="13835" y="12098"/>
                        <a:pt x="13896" y="12067"/>
                      </a:cubicBezTo>
                      <a:cubicBezTo>
                        <a:pt x="13956" y="12022"/>
                        <a:pt x="14033" y="11976"/>
                        <a:pt x="14094" y="11930"/>
                      </a:cubicBezTo>
                      <a:lnTo>
                        <a:pt x="14155" y="11884"/>
                      </a:lnTo>
                      <a:cubicBezTo>
                        <a:pt x="14200" y="11854"/>
                        <a:pt x="14246" y="11823"/>
                        <a:pt x="14292" y="11793"/>
                      </a:cubicBezTo>
                      <a:cubicBezTo>
                        <a:pt x="14414" y="11717"/>
                        <a:pt x="14535" y="11641"/>
                        <a:pt x="14688" y="11534"/>
                      </a:cubicBezTo>
                      <a:lnTo>
                        <a:pt x="14688" y="11534"/>
                      </a:lnTo>
                      <a:cubicBezTo>
                        <a:pt x="14551" y="11610"/>
                        <a:pt x="14414" y="11702"/>
                        <a:pt x="14276" y="11778"/>
                      </a:cubicBezTo>
                      <a:cubicBezTo>
                        <a:pt x="14124" y="11869"/>
                        <a:pt x="13987" y="11930"/>
                        <a:pt x="13865" y="11991"/>
                      </a:cubicBezTo>
                      <a:cubicBezTo>
                        <a:pt x="13804" y="12022"/>
                        <a:pt x="13743" y="12052"/>
                        <a:pt x="13682" y="12082"/>
                      </a:cubicBezTo>
                      <a:lnTo>
                        <a:pt x="13667" y="12098"/>
                      </a:lnTo>
                      <a:cubicBezTo>
                        <a:pt x="13637" y="12113"/>
                        <a:pt x="13621" y="12113"/>
                        <a:pt x="13591" y="12128"/>
                      </a:cubicBezTo>
                      <a:lnTo>
                        <a:pt x="13530" y="12159"/>
                      </a:lnTo>
                      <a:lnTo>
                        <a:pt x="13484" y="12174"/>
                      </a:lnTo>
                      <a:lnTo>
                        <a:pt x="13438" y="12189"/>
                      </a:lnTo>
                      <a:cubicBezTo>
                        <a:pt x="13408" y="12204"/>
                        <a:pt x="13378" y="12220"/>
                        <a:pt x="13347" y="12220"/>
                      </a:cubicBezTo>
                      <a:cubicBezTo>
                        <a:pt x="13286" y="12250"/>
                        <a:pt x="13225" y="12265"/>
                        <a:pt x="13164" y="12281"/>
                      </a:cubicBezTo>
                      <a:lnTo>
                        <a:pt x="13149" y="12281"/>
                      </a:lnTo>
                      <a:cubicBezTo>
                        <a:pt x="13073" y="12311"/>
                        <a:pt x="12997" y="12326"/>
                        <a:pt x="12920" y="12357"/>
                      </a:cubicBezTo>
                      <a:lnTo>
                        <a:pt x="12859" y="12372"/>
                      </a:lnTo>
                      <a:cubicBezTo>
                        <a:pt x="12738" y="12418"/>
                        <a:pt x="12600" y="12448"/>
                        <a:pt x="12479" y="12494"/>
                      </a:cubicBezTo>
                      <a:lnTo>
                        <a:pt x="12418" y="12509"/>
                      </a:lnTo>
                      <a:cubicBezTo>
                        <a:pt x="12357" y="12524"/>
                        <a:pt x="12296" y="12555"/>
                        <a:pt x="12235" y="12570"/>
                      </a:cubicBezTo>
                      <a:cubicBezTo>
                        <a:pt x="12143" y="12600"/>
                        <a:pt x="12052" y="12631"/>
                        <a:pt x="11976" y="12661"/>
                      </a:cubicBezTo>
                      <a:lnTo>
                        <a:pt x="11854" y="12692"/>
                      </a:lnTo>
                      <a:cubicBezTo>
                        <a:pt x="11747" y="12738"/>
                        <a:pt x="11641" y="12768"/>
                        <a:pt x="11549" y="12799"/>
                      </a:cubicBezTo>
                      <a:lnTo>
                        <a:pt x="11519" y="12799"/>
                      </a:lnTo>
                      <a:cubicBezTo>
                        <a:pt x="11443" y="12829"/>
                        <a:pt x="11366" y="12844"/>
                        <a:pt x="11290" y="12875"/>
                      </a:cubicBezTo>
                      <a:cubicBezTo>
                        <a:pt x="11214" y="12890"/>
                        <a:pt x="11138" y="12920"/>
                        <a:pt x="11077" y="12936"/>
                      </a:cubicBezTo>
                      <a:cubicBezTo>
                        <a:pt x="10955" y="12966"/>
                        <a:pt x="10818" y="12997"/>
                        <a:pt x="10711" y="13012"/>
                      </a:cubicBezTo>
                      <a:lnTo>
                        <a:pt x="10635" y="13027"/>
                      </a:lnTo>
                      <a:cubicBezTo>
                        <a:pt x="10483" y="13073"/>
                        <a:pt x="10330" y="13103"/>
                        <a:pt x="10178" y="13149"/>
                      </a:cubicBezTo>
                      <a:cubicBezTo>
                        <a:pt x="10102" y="13164"/>
                        <a:pt x="10010" y="13195"/>
                        <a:pt x="9919" y="13225"/>
                      </a:cubicBezTo>
                      <a:cubicBezTo>
                        <a:pt x="9858" y="13240"/>
                        <a:pt x="9812" y="13256"/>
                        <a:pt x="9751" y="13271"/>
                      </a:cubicBezTo>
                      <a:cubicBezTo>
                        <a:pt x="9599" y="13332"/>
                        <a:pt x="9447" y="13378"/>
                        <a:pt x="9310" y="13423"/>
                      </a:cubicBezTo>
                      <a:lnTo>
                        <a:pt x="9264" y="13438"/>
                      </a:lnTo>
                      <a:cubicBezTo>
                        <a:pt x="9203" y="13469"/>
                        <a:pt x="9142" y="13484"/>
                        <a:pt x="9096" y="13499"/>
                      </a:cubicBezTo>
                      <a:lnTo>
                        <a:pt x="9051" y="13515"/>
                      </a:lnTo>
                      <a:cubicBezTo>
                        <a:pt x="8990" y="13545"/>
                        <a:pt x="8929" y="13560"/>
                        <a:pt x="8868" y="13591"/>
                      </a:cubicBezTo>
                      <a:cubicBezTo>
                        <a:pt x="8807" y="13621"/>
                        <a:pt x="8731" y="13652"/>
                        <a:pt x="8654" y="13682"/>
                      </a:cubicBezTo>
                      <a:cubicBezTo>
                        <a:pt x="8624" y="13713"/>
                        <a:pt x="8593" y="13728"/>
                        <a:pt x="8548" y="13743"/>
                      </a:cubicBezTo>
                      <a:cubicBezTo>
                        <a:pt x="8517" y="13758"/>
                        <a:pt x="8487" y="13789"/>
                        <a:pt x="8456" y="13804"/>
                      </a:cubicBezTo>
                      <a:cubicBezTo>
                        <a:pt x="8380" y="13850"/>
                        <a:pt x="8319" y="13880"/>
                        <a:pt x="8258" y="13926"/>
                      </a:cubicBezTo>
                      <a:cubicBezTo>
                        <a:pt x="8228" y="13956"/>
                        <a:pt x="8197" y="13972"/>
                        <a:pt x="8167" y="13987"/>
                      </a:cubicBezTo>
                      <a:lnTo>
                        <a:pt x="8136" y="14017"/>
                      </a:lnTo>
                      <a:cubicBezTo>
                        <a:pt x="8106" y="14033"/>
                        <a:pt x="8075" y="14048"/>
                        <a:pt x="8045" y="14078"/>
                      </a:cubicBezTo>
                      <a:cubicBezTo>
                        <a:pt x="8014" y="14094"/>
                        <a:pt x="7984" y="14109"/>
                        <a:pt x="7954" y="14124"/>
                      </a:cubicBezTo>
                      <a:lnTo>
                        <a:pt x="7954" y="14109"/>
                      </a:lnTo>
                      <a:cubicBezTo>
                        <a:pt x="7969" y="14109"/>
                        <a:pt x="7969" y="14109"/>
                        <a:pt x="7984" y="14094"/>
                      </a:cubicBezTo>
                      <a:lnTo>
                        <a:pt x="7999" y="14078"/>
                      </a:lnTo>
                      <a:lnTo>
                        <a:pt x="8030" y="14048"/>
                      </a:lnTo>
                      <a:lnTo>
                        <a:pt x="8152" y="13972"/>
                      </a:lnTo>
                      <a:cubicBezTo>
                        <a:pt x="8182" y="13941"/>
                        <a:pt x="8213" y="13926"/>
                        <a:pt x="8228" y="13911"/>
                      </a:cubicBezTo>
                      <a:cubicBezTo>
                        <a:pt x="8243" y="13911"/>
                        <a:pt x="8258" y="13896"/>
                        <a:pt x="8273" y="13896"/>
                      </a:cubicBezTo>
                      <a:cubicBezTo>
                        <a:pt x="8334" y="13850"/>
                        <a:pt x="8395" y="13819"/>
                        <a:pt x="8456" y="13774"/>
                      </a:cubicBezTo>
                      <a:lnTo>
                        <a:pt x="8502" y="13758"/>
                      </a:lnTo>
                      <a:lnTo>
                        <a:pt x="8517" y="13743"/>
                      </a:lnTo>
                      <a:cubicBezTo>
                        <a:pt x="8578" y="13713"/>
                        <a:pt x="8654" y="13667"/>
                        <a:pt x="8731" y="13637"/>
                      </a:cubicBezTo>
                      <a:cubicBezTo>
                        <a:pt x="8837" y="13576"/>
                        <a:pt x="8913" y="13530"/>
                        <a:pt x="9005" y="13499"/>
                      </a:cubicBezTo>
                      <a:cubicBezTo>
                        <a:pt x="9172" y="13408"/>
                        <a:pt x="9355" y="13347"/>
                        <a:pt x="9523" y="13271"/>
                      </a:cubicBezTo>
                      <a:cubicBezTo>
                        <a:pt x="9645" y="13225"/>
                        <a:pt x="9782" y="13179"/>
                        <a:pt x="9904" y="13119"/>
                      </a:cubicBezTo>
                      <a:lnTo>
                        <a:pt x="10010" y="13088"/>
                      </a:lnTo>
                      <a:cubicBezTo>
                        <a:pt x="10087" y="13058"/>
                        <a:pt x="10178" y="13027"/>
                        <a:pt x="10254" y="12997"/>
                      </a:cubicBezTo>
                      <a:cubicBezTo>
                        <a:pt x="10483" y="12905"/>
                        <a:pt x="10711" y="12814"/>
                        <a:pt x="10940" y="12722"/>
                      </a:cubicBezTo>
                      <a:cubicBezTo>
                        <a:pt x="11031" y="12677"/>
                        <a:pt x="11138" y="12631"/>
                        <a:pt x="11260" y="12585"/>
                      </a:cubicBezTo>
                      <a:cubicBezTo>
                        <a:pt x="11366" y="12524"/>
                        <a:pt x="11458" y="12479"/>
                        <a:pt x="11580" y="12418"/>
                      </a:cubicBezTo>
                      <a:cubicBezTo>
                        <a:pt x="11625" y="12402"/>
                        <a:pt x="11656" y="12387"/>
                        <a:pt x="11686" y="12372"/>
                      </a:cubicBezTo>
                      <a:cubicBezTo>
                        <a:pt x="11702" y="12357"/>
                        <a:pt x="11717" y="12341"/>
                        <a:pt x="11747" y="12341"/>
                      </a:cubicBezTo>
                      <a:cubicBezTo>
                        <a:pt x="11793" y="12311"/>
                        <a:pt x="11823" y="12296"/>
                        <a:pt x="11869" y="12265"/>
                      </a:cubicBezTo>
                      <a:cubicBezTo>
                        <a:pt x="11884" y="12250"/>
                        <a:pt x="11915" y="12250"/>
                        <a:pt x="11930" y="12235"/>
                      </a:cubicBezTo>
                      <a:cubicBezTo>
                        <a:pt x="11961" y="12220"/>
                        <a:pt x="11991" y="12204"/>
                        <a:pt x="12022" y="12174"/>
                      </a:cubicBezTo>
                      <a:cubicBezTo>
                        <a:pt x="12082" y="12143"/>
                        <a:pt x="12143" y="12098"/>
                        <a:pt x="12204" y="12067"/>
                      </a:cubicBezTo>
                      <a:cubicBezTo>
                        <a:pt x="12235" y="12052"/>
                        <a:pt x="12265" y="12022"/>
                        <a:pt x="12311" y="12006"/>
                      </a:cubicBezTo>
                      <a:lnTo>
                        <a:pt x="12341" y="11976"/>
                      </a:lnTo>
                      <a:cubicBezTo>
                        <a:pt x="12387" y="11945"/>
                        <a:pt x="12433" y="11930"/>
                        <a:pt x="12463" y="11900"/>
                      </a:cubicBezTo>
                      <a:lnTo>
                        <a:pt x="12509" y="11869"/>
                      </a:lnTo>
                      <a:cubicBezTo>
                        <a:pt x="12555" y="11839"/>
                        <a:pt x="12585" y="11823"/>
                        <a:pt x="12616" y="11793"/>
                      </a:cubicBezTo>
                      <a:lnTo>
                        <a:pt x="12799" y="11671"/>
                      </a:lnTo>
                      <a:cubicBezTo>
                        <a:pt x="12829" y="11641"/>
                        <a:pt x="12859" y="11610"/>
                        <a:pt x="12905" y="11580"/>
                      </a:cubicBezTo>
                      <a:cubicBezTo>
                        <a:pt x="12920" y="11564"/>
                        <a:pt x="12936" y="11549"/>
                        <a:pt x="12951" y="11549"/>
                      </a:cubicBezTo>
                      <a:cubicBezTo>
                        <a:pt x="12981" y="11519"/>
                        <a:pt x="13012" y="11503"/>
                        <a:pt x="13042" y="11473"/>
                      </a:cubicBezTo>
                      <a:lnTo>
                        <a:pt x="13073" y="11443"/>
                      </a:lnTo>
                      <a:cubicBezTo>
                        <a:pt x="13164" y="11382"/>
                        <a:pt x="13240" y="11305"/>
                        <a:pt x="13317" y="11244"/>
                      </a:cubicBezTo>
                      <a:lnTo>
                        <a:pt x="13347" y="11214"/>
                      </a:lnTo>
                      <a:cubicBezTo>
                        <a:pt x="13378" y="11184"/>
                        <a:pt x="13408" y="11153"/>
                        <a:pt x="13438" y="11138"/>
                      </a:cubicBezTo>
                      <a:lnTo>
                        <a:pt x="13515" y="11062"/>
                      </a:lnTo>
                      <a:lnTo>
                        <a:pt x="13606" y="10985"/>
                      </a:lnTo>
                      <a:cubicBezTo>
                        <a:pt x="13637" y="10955"/>
                        <a:pt x="13652" y="10925"/>
                        <a:pt x="13682" y="10894"/>
                      </a:cubicBezTo>
                      <a:lnTo>
                        <a:pt x="13713" y="10864"/>
                      </a:lnTo>
                      <a:lnTo>
                        <a:pt x="13728" y="10833"/>
                      </a:lnTo>
                      <a:cubicBezTo>
                        <a:pt x="13758" y="10818"/>
                        <a:pt x="13789" y="10787"/>
                        <a:pt x="13819" y="10757"/>
                      </a:cubicBezTo>
                      <a:cubicBezTo>
                        <a:pt x="13865" y="10711"/>
                        <a:pt x="13911" y="10650"/>
                        <a:pt x="13956" y="10605"/>
                      </a:cubicBezTo>
                      <a:cubicBezTo>
                        <a:pt x="13987" y="10574"/>
                        <a:pt x="14017" y="10544"/>
                        <a:pt x="14033" y="10513"/>
                      </a:cubicBezTo>
                      <a:lnTo>
                        <a:pt x="14063" y="10467"/>
                      </a:lnTo>
                      <a:cubicBezTo>
                        <a:pt x="14109" y="10437"/>
                        <a:pt x="14139" y="10391"/>
                        <a:pt x="14170" y="10361"/>
                      </a:cubicBezTo>
                      <a:lnTo>
                        <a:pt x="14200" y="10315"/>
                      </a:lnTo>
                      <a:cubicBezTo>
                        <a:pt x="14231" y="10269"/>
                        <a:pt x="14261" y="10239"/>
                        <a:pt x="14292" y="10208"/>
                      </a:cubicBezTo>
                      <a:cubicBezTo>
                        <a:pt x="14353" y="10117"/>
                        <a:pt x="14429" y="10010"/>
                        <a:pt x="14505" y="9919"/>
                      </a:cubicBezTo>
                      <a:lnTo>
                        <a:pt x="14505" y="9904"/>
                      </a:lnTo>
                      <a:lnTo>
                        <a:pt x="14596" y="9797"/>
                      </a:lnTo>
                      <a:lnTo>
                        <a:pt x="14627" y="9736"/>
                      </a:lnTo>
                      <a:cubicBezTo>
                        <a:pt x="14642" y="9706"/>
                        <a:pt x="14673" y="9675"/>
                        <a:pt x="14688" y="9645"/>
                      </a:cubicBezTo>
                      <a:lnTo>
                        <a:pt x="14703" y="9629"/>
                      </a:lnTo>
                      <a:lnTo>
                        <a:pt x="14734" y="9584"/>
                      </a:lnTo>
                      <a:cubicBezTo>
                        <a:pt x="14779" y="9508"/>
                        <a:pt x="14825" y="9431"/>
                        <a:pt x="14871" y="9355"/>
                      </a:cubicBezTo>
                      <a:cubicBezTo>
                        <a:pt x="14916" y="9264"/>
                        <a:pt x="14962" y="9172"/>
                        <a:pt x="15023" y="9051"/>
                      </a:cubicBezTo>
                      <a:lnTo>
                        <a:pt x="15038" y="9035"/>
                      </a:lnTo>
                      <a:lnTo>
                        <a:pt x="15053" y="9035"/>
                      </a:lnTo>
                      <a:cubicBezTo>
                        <a:pt x="15084" y="9020"/>
                        <a:pt x="15114" y="9005"/>
                        <a:pt x="15145" y="8990"/>
                      </a:cubicBezTo>
                      <a:cubicBezTo>
                        <a:pt x="15160" y="8990"/>
                        <a:pt x="15175" y="8974"/>
                        <a:pt x="15191" y="8974"/>
                      </a:cubicBezTo>
                      <a:cubicBezTo>
                        <a:pt x="15236" y="8959"/>
                        <a:pt x="15267" y="8959"/>
                        <a:pt x="15297" y="8944"/>
                      </a:cubicBezTo>
                      <a:lnTo>
                        <a:pt x="15312" y="8944"/>
                      </a:lnTo>
                      <a:cubicBezTo>
                        <a:pt x="15343" y="8929"/>
                        <a:pt x="15373" y="8913"/>
                        <a:pt x="15404" y="8913"/>
                      </a:cubicBezTo>
                      <a:cubicBezTo>
                        <a:pt x="15434" y="8898"/>
                        <a:pt x="15465" y="8883"/>
                        <a:pt x="15495" y="8883"/>
                      </a:cubicBezTo>
                      <a:cubicBezTo>
                        <a:pt x="15526" y="8868"/>
                        <a:pt x="15556" y="8852"/>
                        <a:pt x="15587" y="8852"/>
                      </a:cubicBezTo>
                      <a:cubicBezTo>
                        <a:pt x="15602" y="8837"/>
                        <a:pt x="15617" y="8837"/>
                        <a:pt x="15648" y="8837"/>
                      </a:cubicBezTo>
                      <a:cubicBezTo>
                        <a:pt x="15754" y="8807"/>
                        <a:pt x="15891" y="8792"/>
                        <a:pt x="16059" y="8761"/>
                      </a:cubicBezTo>
                      <a:lnTo>
                        <a:pt x="16120" y="8746"/>
                      </a:lnTo>
                      <a:cubicBezTo>
                        <a:pt x="16333" y="8715"/>
                        <a:pt x="16562" y="8685"/>
                        <a:pt x="16775" y="8624"/>
                      </a:cubicBezTo>
                      <a:cubicBezTo>
                        <a:pt x="16912" y="8593"/>
                        <a:pt x="17065" y="8548"/>
                        <a:pt x="17202" y="8517"/>
                      </a:cubicBezTo>
                      <a:lnTo>
                        <a:pt x="17202" y="8517"/>
                      </a:lnTo>
                      <a:lnTo>
                        <a:pt x="17156" y="8532"/>
                      </a:lnTo>
                      <a:lnTo>
                        <a:pt x="17126" y="8548"/>
                      </a:lnTo>
                      <a:cubicBezTo>
                        <a:pt x="17110" y="8563"/>
                        <a:pt x="17095" y="8563"/>
                        <a:pt x="17080" y="8578"/>
                      </a:cubicBezTo>
                      <a:lnTo>
                        <a:pt x="16988" y="8609"/>
                      </a:lnTo>
                      <a:lnTo>
                        <a:pt x="16988" y="8624"/>
                      </a:lnTo>
                      <a:lnTo>
                        <a:pt x="16958" y="8624"/>
                      </a:lnTo>
                      <a:cubicBezTo>
                        <a:pt x="16943" y="8639"/>
                        <a:pt x="16927" y="8639"/>
                        <a:pt x="16912" y="8654"/>
                      </a:cubicBezTo>
                      <a:lnTo>
                        <a:pt x="16867" y="8670"/>
                      </a:lnTo>
                      <a:lnTo>
                        <a:pt x="16821" y="8700"/>
                      </a:lnTo>
                      <a:lnTo>
                        <a:pt x="16775" y="8715"/>
                      </a:lnTo>
                      <a:cubicBezTo>
                        <a:pt x="16745" y="8746"/>
                        <a:pt x="16714" y="8761"/>
                        <a:pt x="16668" y="8776"/>
                      </a:cubicBezTo>
                      <a:cubicBezTo>
                        <a:pt x="16608" y="8807"/>
                        <a:pt x="16547" y="8852"/>
                        <a:pt x="16470" y="8883"/>
                      </a:cubicBezTo>
                      <a:cubicBezTo>
                        <a:pt x="16470" y="8898"/>
                        <a:pt x="16455" y="8898"/>
                        <a:pt x="16455" y="8898"/>
                      </a:cubicBezTo>
                      <a:cubicBezTo>
                        <a:pt x="16425" y="8913"/>
                        <a:pt x="16394" y="8929"/>
                        <a:pt x="16379" y="8944"/>
                      </a:cubicBezTo>
                      <a:lnTo>
                        <a:pt x="16364" y="8944"/>
                      </a:lnTo>
                      <a:cubicBezTo>
                        <a:pt x="16333" y="8959"/>
                        <a:pt x="16318" y="8974"/>
                        <a:pt x="16288" y="8990"/>
                      </a:cubicBezTo>
                      <a:cubicBezTo>
                        <a:pt x="16150" y="9066"/>
                        <a:pt x="16013" y="9142"/>
                        <a:pt x="15876" y="9218"/>
                      </a:cubicBezTo>
                      <a:cubicBezTo>
                        <a:pt x="16013" y="9157"/>
                        <a:pt x="16150" y="9096"/>
                        <a:pt x="16272" y="9035"/>
                      </a:cubicBezTo>
                      <a:cubicBezTo>
                        <a:pt x="16379" y="8974"/>
                        <a:pt x="16486" y="8929"/>
                        <a:pt x="16592" y="8883"/>
                      </a:cubicBezTo>
                      <a:lnTo>
                        <a:pt x="16623" y="8868"/>
                      </a:lnTo>
                      <a:cubicBezTo>
                        <a:pt x="16668" y="8852"/>
                        <a:pt x="16714" y="8837"/>
                        <a:pt x="16760" y="8822"/>
                      </a:cubicBezTo>
                      <a:lnTo>
                        <a:pt x="16821" y="8792"/>
                      </a:lnTo>
                      <a:cubicBezTo>
                        <a:pt x="16867" y="8776"/>
                        <a:pt x="16897" y="8761"/>
                        <a:pt x="16943" y="8746"/>
                      </a:cubicBezTo>
                      <a:cubicBezTo>
                        <a:pt x="17034" y="8715"/>
                        <a:pt x="17126" y="8685"/>
                        <a:pt x="17202" y="8654"/>
                      </a:cubicBezTo>
                      <a:lnTo>
                        <a:pt x="17552" y="8532"/>
                      </a:lnTo>
                      <a:lnTo>
                        <a:pt x="17613" y="8517"/>
                      </a:lnTo>
                      <a:close/>
                      <a:moveTo>
                        <a:pt x="1600" y="15480"/>
                      </a:moveTo>
                      <a:lnTo>
                        <a:pt x="1615" y="15495"/>
                      </a:lnTo>
                      <a:cubicBezTo>
                        <a:pt x="1631" y="15526"/>
                        <a:pt x="1661" y="15571"/>
                        <a:pt x="1692" y="15617"/>
                      </a:cubicBezTo>
                      <a:cubicBezTo>
                        <a:pt x="1676" y="15709"/>
                        <a:pt x="1676" y="15785"/>
                        <a:pt x="1676" y="15876"/>
                      </a:cubicBezTo>
                      <a:cubicBezTo>
                        <a:pt x="1661" y="15998"/>
                        <a:pt x="1661" y="16135"/>
                        <a:pt x="1661" y="16272"/>
                      </a:cubicBezTo>
                      <a:cubicBezTo>
                        <a:pt x="1661" y="16364"/>
                        <a:pt x="1661" y="16455"/>
                        <a:pt x="1661" y="16531"/>
                      </a:cubicBezTo>
                      <a:cubicBezTo>
                        <a:pt x="1661" y="16592"/>
                        <a:pt x="1661" y="16653"/>
                        <a:pt x="1676" y="16714"/>
                      </a:cubicBezTo>
                      <a:lnTo>
                        <a:pt x="1676" y="16775"/>
                      </a:lnTo>
                      <a:cubicBezTo>
                        <a:pt x="1692" y="16958"/>
                        <a:pt x="1707" y="17126"/>
                        <a:pt x="1722" y="17293"/>
                      </a:cubicBezTo>
                      <a:lnTo>
                        <a:pt x="1737" y="17765"/>
                      </a:lnTo>
                      <a:cubicBezTo>
                        <a:pt x="1752" y="17979"/>
                        <a:pt x="1752" y="18177"/>
                        <a:pt x="1768" y="18375"/>
                      </a:cubicBezTo>
                      <a:lnTo>
                        <a:pt x="1783" y="18680"/>
                      </a:lnTo>
                      <a:cubicBezTo>
                        <a:pt x="1783" y="18741"/>
                        <a:pt x="1798" y="18817"/>
                        <a:pt x="1798" y="18878"/>
                      </a:cubicBezTo>
                      <a:lnTo>
                        <a:pt x="1813" y="18939"/>
                      </a:lnTo>
                      <a:cubicBezTo>
                        <a:pt x="1813" y="19000"/>
                        <a:pt x="1813" y="19061"/>
                        <a:pt x="1829" y="19121"/>
                      </a:cubicBezTo>
                      <a:cubicBezTo>
                        <a:pt x="1829" y="19137"/>
                        <a:pt x="1829" y="19167"/>
                        <a:pt x="1844" y="19198"/>
                      </a:cubicBezTo>
                      <a:lnTo>
                        <a:pt x="1844" y="19289"/>
                      </a:lnTo>
                      <a:lnTo>
                        <a:pt x="1859" y="19335"/>
                      </a:lnTo>
                      <a:lnTo>
                        <a:pt x="1859" y="19350"/>
                      </a:lnTo>
                      <a:lnTo>
                        <a:pt x="1874" y="19441"/>
                      </a:lnTo>
                      <a:lnTo>
                        <a:pt x="1874" y="19487"/>
                      </a:lnTo>
                      <a:cubicBezTo>
                        <a:pt x="1890" y="19563"/>
                        <a:pt x="1905" y="19639"/>
                        <a:pt x="1920" y="19716"/>
                      </a:cubicBezTo>
                      <a:cubicBezTo>
                        <a:pt x="1935" y="19807"/>
                        <a:pt x="1951" y="19898"/>
                        <a:pt x="1966" y="19990"/>
                      </a:cubicBezTo>
                      <a:cubicBezTo>
                        <a:pt x="1996" y="20157"/>
                        <a:pt x="2042" y="20325"/>
                        <a:pt x="2088" y="20508"/>
                      </a:cubicBezTo>
                      <a:cubicBezTo>
                        <a:pt x="2133" y="20691"/>
                        <a:pt x="2164" y="20858"/>
                        <a:pt x="2210" y="21026"/>
                      </a:cubicBezTo>
                      <a:cubicBezTo>
                        <a:pt x="2240" y="21102"/>
                        <a:pt x="2255" y="21178"/>
                        <a:pt x="2286" y="21270"/>
                      </a:cubicBezTo>
                      <a:lnTo>
                        <a:pt x="2286" y="21285"/>
                      </a:lnTo>
                      <a:cubicBezTo>
                        <a:pt x="2301" y="21315"/>
                        <a:pt x="2316" y="21346"/>
                        <a:pt x="2331" y="21392"/>
                      </a:cubicBezTo>
                      <a:lnTo>
                        <a:pt x="2347" y="21422"/>
                      </a:lnTo>
                      <a:lnTo>
                        <a:pt x="2347" y="21468"/>
                      </a:lnTo>
                      <a:lnTo>
                        <a:pt x="2362" y="21483"/>
                      </a:lnTo>
                      <a:cubicBezTo>
                        <a:pt x="2362" y="21498"/>
                        <a:pt x="2362" y="21513"/>
                        <a:pt x="2377" y="21513"/>
                      </a:cubicBezTo>
                      <a:lnTo>
                        <a:pt x="2377" y="21529"/>
                      </a:lnTo>
                      <a:cubicBezTo>
                        <a:pt x="2377" y="21544"/>
                        <a:pt x="2392" y="21559"/>
                        <a:pt x="2392" y="21574"/>
                      </a:cubicBezTo>
                      <a:cubicBezTo>
                        <a:pt x="2423" y="21590"/>
                        <a:pt x="2438" y="21590"/>
                        <a:pt x="2469" y="21590"/>
                      </a:cubicBezTo>
                      <a:cubicBezTo>
                        <a:pt x="2484" y="21574"/>
                        <a:pt x="2499" y="21559"/>
                        <a:pt x="2499" y="21529"/>
                      </a:cubicBezTo>
                      <a:cubicBezTo>
                        <a:pt x="2499" y="21513"/>
                        <a:pt x="2499" y="21513"/>
                        <a:pt x="2499" y="21498"/>
                      </a:cubicBezTo>
                      <a:cubicBezTo>
                        <a:pt x="2499" y="21483"/>
                        <a:pt x="2484" y="21468"/>
                        <a:pt x="2484" y="21453"/>
                      </a:cubicBezTo>
                      <a:cubicBezTo>
                        <a:pt x="2438" y="21331"/>
                        <a:pt x="2392" y="21194"/>
                        <a:pt x="2362" y="21056"/>
                      </a:cubicBezTo>
                      <a:lnTo>
                        <a:pt x="2331" y="20995"/>
                      </a:lnTo>
                      <a:cubicBezTo>
                        <a:pt x="2301" y="20858"/>
                        <a:pt x="2255" y="20706"/>
                        <a:pt x="2225" y="20569"/>
                      </a:cubicBezTo>
                      <a:cubicBezTo>
                        <a:pt x="2179" y="20371"/>
                        <a:pt x="2133" y="20173"/>
                        <a:pt x="2088" y="19975"/>
                      </a:cubicBezTo>
                      <a:cubicBezTo>
                        <a:pt x="2072" y="19898"/>
                        <a:pt x="2057" y="19822"/>
                        <a:pt x="2042" y="19746"/>
                      </a:cubicBezTo>
                      <a:cubicBezTo>
                        <a:pt x="2027" y="19655"/>
                        <a:pt x="2011" y="19548"/>
                        <a:pt x="1981" y="19457"/>
                      </a:cubicBezTo>
                      <a:cubicBezTo>
                        <a:pt x="1981" y="19380"/>
                        <a:pt x="1966" y="19320"/>
                        <a:pt x="1951" y="19243"/>
                      </a:cubicBezTo>
                      <a:lnTo>
                        <a:pt x="1951" y="19198"/>
                      </a:lnTo>
                      <a:cubicBezTo>
                        <a:pt x="1935" y="19137"/>
                        <a:pt x="1935" y="19076"/>
                        <a:pt x="1935" y="19015"/>
                      </a:cubicBezTo>
                      <a:cubicBezTo>
                        <a:pt x="1920" y="19000"/>
                        <a:pt x="1920" y="18969"/>
                        <a:pt x="1920" y="18954"/>
                      </a:cubicBezTo>
                      <a:lnTo>
                        <a:pt x="1920" y="18893"/>
                      </a:lnTo>
                      <a:lnTo>
                        <a:pt x="1905" y="18832"/>
                      </a:lnTo>
                      <a:lnTo>
                        <a:pt x="1905" y="18801"/>
                      </a:lnTo>
                      <a:cubicBezTo>
                        <a:pt x="1905" y="18771"/>
                        <a:pt x="1905" y="18741"/>
                        <a:pt x="1905" y="18725"/>
                      </a:cubicBezTo>
                      <a:lnTo>
                        <a:pt x="1905" y="18649"/>
                      </a:lnTo>
                      <a:cubicBezTo>
                        <a:pt x="1890" y="18588"/>
                        <a:pt x="1890" y="18527"/>
                        <a:pt x="1890" y="18466"/>
                      </a:cubicBezTo>
                      <a:cubicBezTo>
                        <a:pt x="1890" y="18375"/>
                        <a:pt x="1890" y="18268"/>
                        <a:pt x="1890" y="18177"/>
                      </a:cubicBezTo>
                      <a:lnTo>
                        <a:pt x="1890" y="17872"/>
                      </a:lnTo>
                      <a:lnTo>
                        <a:pt x="1890" y="17659"/>
                      </a:lnTo>
                      <a:cubicBezTo>
                        <a:pt x="1890" y="17339"/>
                        <a:pt x="1890" y="16943"/>
                        <a:pt x="1859" y="16562"/>
                      </a:cubicBezTo>
                      <a:cubicBezTo>
                        <a:pt x="1844" y="16303"/>
                        <a:pt x="1813" y="16029"/>
                        <a:pt x="1737" y="15709"/>
                      </a:cubicBezTo>
                      <a:lnTo>
                        <a:pt x="1737" y="15709"/>
                      </a:lnTo>
                      <a:cubicBezTo>
                        <a:pt x="1737" y="15709"/>
                        <a:pt x="1752" y="15724"/>
                        <a:pt x="1752" y="15724"/>
                      </a:cubicBezTo>
                      <a:lnTo>
                        <a:pt x="1768" y="15754"/>
                      </a:lnTo>
                      <a:cubicBezTo>
                        <a:pt x="1844" y="15907"/>
                        <a:pt x="1920" y="16059"/>
                        <a:pt x="1981" y="16196"/>
                      </a:cubicBezTo>
                      <a:cubicBezTo>
                        <a:pt x="2057" y="16333"/>
                        <a:pt x="2133" y="16486"/>
                        <a:pt x="2225" y="16684"/>
                      </a:cubicBezTo>
                      <a:cubicBezTo>
                        <a:pt x="2301" y="16836"/>
                        <a:pt x="2362" y="17004"/>
                        <a:pt x="2438" y="17156"/>
                      </a:cubicBezTo>
                      <a:cubicBezTo>
                        <a:pt x="2514" y="17324"/>
                        <a:pt x="2590" y="17476"/>
                        <a:pt x="2667" y="17628"/>
                      </a:cubicBezTo>
                      <a:cubicBezTo>
                        <a:pt x="2743" y="17796"/>
                        <a:pt x="2819" y="17948"/>
                        <a:pt x="2895" y="18101"/>
                      </a:cubicBezTo>
                      <a:cubicBezTo>
                        <a:pt x="2971" y="18238"/>
                        <a:pt x="3048" y="18405"/>
                        <a:pt x="3124" y="18573"/>
                      </a:cubicBezTo>
                      <a:cubicBezTo>
                        <a:pt x="3200" y="18725"/>
                        <a:pt x="3276" y="18893"/>
                        <a:pt x="3352" y="19045"/>
                      </a:cubicBezTo>
                      <a:cubicBezTo>
                        <a:pt x="3398" y="19182"/>
                        <a:pt x="3459" y="19304"/>
                        <a:pt x="3505" y="19441"/>
                      </a:cubicBezTo>
                      <a:lnTo>
                        <a:pt x="3535" y="19518"/>
                      </a:lnTo>
                      <a:cubicBezTo>
                        <a:pt x="3611" y="19716"/>
                        <a:pt x="3687" y="19929"/>
                        <a:pt x="3764" y="20142"/>
                      </a:cubicBezTo>
                      <a:cubicBezTo>
                        <a:pt x="3794" y="20249"/>
                        <a:pt x="3825" y="20371"/>
                        <a:pt x="3870" y="20493"/>
                      </a:cubicBezTo>
                      <a:cubicBezTo>
                        <a:pt x="3886" y="20569"/>
                        <a:pt x="3901" y="20645"/>
                        <a:pt x="3931" y="20706"/>
                      </a:cubicBezTo>
                      <a:lnTo>
                        <a:pt x="3946" y="20797"/>
                      </a:lnTo>
                      <a:lnTo>
                        <a:pt x="3962" y="20874"/>
                      </a:lnTo>
                      <a:cubicBezTo>
                        <a:pt x="3977" y="20935"/>
                        <a:pt x="3992" y="20995"/>
                        <a:pt x="4007" y="21072"/>
                      </a:cubicBezTo>
                      <a:lnTo>
                        <a:pt x="4023" y="21133"/>
                      </a:lnTo>
                      <a:cubicBezTo>
                        <a:pt x="4053" y="21285"/>
                        <a:pt x="4099" y="21437"/>
                        <a:pt x="4129" y="21605"/>
                      </a:cubicBezTo>
                      <a:cubicBezTo>
                        <a:pt x="4160" y="21772"/>
                        <a:pt x="4205" y="21940"/>
                        <a:pt x="4236" y="22108"/>
                      </a:cubicBezTo>
                      <a:cubicBezTo>
                        <a:pt x="4266" y="22306"/>
                        <a:pt x="4297" y="22489"/>
                        <a:pt x="4327" y="22687"/>
                      </a:cubicBezTo>
                      <a:cubicBezTo>
                        <a:pt x="4343" y="22839"/>
                        <a:pt x="4358" y="22976"/>
                        <a:pt x="4388" y="23128"/>
                      </a:cubicBezTo>
                      <a:lnTo>
                        <a:pt x="4388" y="23189"/>
                      </a:lnTo>
                      <a:lnTo>
                        <a:pt x="4404" y="23327"/>
                      </a:lnTo>
                      <a:lnTo>
                        <a:pt x="4404" y="23464"/>
                      </a:lnTo>
                      <a:cubicBezTo>
                        <a:pt x="4419" y="23525"/>
                        <a:pt x="4419" y="23586"/>
                        <a:pt x="4419" y="23631"/>
                      </a:cubicBezTo>
                      <a:lnTo>
                        <a:pt x="4434" y="23723"/>
                      </a:lnTo>
                      <a:cubicBezTo>
                        <a:pt x="4434" y="23860"/>
                        <a:pt x="4449" y="24012"/>
                        <a:pt x="4449" y="24180"/>
                      </a:cubicBezTo>
                      <a:cubicBezTo>
                        <a:pt x="4464" y="24332"/>
                        <a:pt x="4464" y="24515"/>
                        <a:pt x="4480" y="24698"/>
                      </a:cubicBezTo>
                      <a:cubicBezTo>
                        <a:pt x="4480" y="24881"/>
                        <a:pt x="4480" y="25063"/>
                        <a:pt x="4480" y="25231"/>
                      </a:cubicBezTo>
                      <a:cubicBezTo>
                        <a:pt x="4480" y="25597"/>
                        <a:pt x="4480" y="25932"/>
                        <a:pt x="4480" y="26252"/>
                      </a:cubicBezTo>
                      <a:lnTo>
                        <a:pt x="4464" y="26389"/>
                      </a:lnTo>
                      <a:cubicBezTo>
                        <a:pt x="4464" y="26526"/>
                        <a:pt x="4464" y="26663"/>
                        <a:pt x="4464" y="26785"/>
                      </a:cubicBezTo>
                      <a:cubicBezTo>
                        <a:pt x="4464" y="26968"/>
                        <a:pt x="4464" y="27166"/>
                        <a:pt x="4464" y="27349"/>
                      </a:cubicBezTo>
                      <a:cubicBezTo>
                        <a:pt x="4464" y="27684"/>
                        <a:pt x="4480" y="28019"/>
                        <a:pt x="4525" y="28385"/>
                      </a:cubicBezTo>
                      <a:lnTo>
                        <a:pt x="4525" y="28400"/>
                      </a:lnTo>
                      <a:lnTo>
                        <a:pt x="4556" y="28537"/>
                      </a:lnTo>
                      <a:cubicBezTo>
                        <a:pt x="4541" y="28522"/>
                        <a:pt x="4541" y="28507"/>
                        <a:pt x="4541" y="28507"/>
                      </a:cubicBezTo>
                      <a:lnTo>
                        <a:pt x="4525" y="28461"/>
                      </a:lnTo>
                      <a:cubicBezTo>
                        <a:pt x="4510" y="28446"/>
                        <a:pt x="4510" y="28415"/>
                        <a:pt x="4495" y="28400"/>
                      </a:cubicBezTo>
                      <a:lnTo>
                        <a:pt x="4495" y="28370"/>
                      </a:lnTo>
                      <a:lnTo>
                        <a:pt x="4480" y="28324"/>
                      </a:lnTo>
                      <a:cubicBezTo>
                        <a:pt x="4480" y="28309"/>
                        <a:pt x="4464" y="28278"/>
                        <a:pt x="4464" y="28248"/>
                      </a:cubicBezTo>
                      <a:cubicBezTo>
                        <a:pt x="4434" y="28172"/>
                        <a:pt x="4419" y="28095"/>
                        <a:pt x="4404" y="28019"/>
                      </a:cubicBezTo>
                      <a:cubicBezTo>
                        <a:pt x="4388" y="27958"/>
                        <a:pt x="4373" y="27913"/>
                        <a:pt x="4358" y="27852"/>
                      </a:cubicBezTo>
                      <a:cubicBezTo>
                        <a:pt x="4327" y="27730"/>
                        <a:pt x="4297" y="27577"/>
                        <a:pt x="4266" y="27410"/>
                      </a:cubicBezTo>
                      <a:cubicBezTo>
                        <a:pt x="4221" y="27242"/>
                        <a:pt x="4190" y="27090"/>
                        <a:pt x="4175" y="26937"/>
                      </a:cubicBezTo>
                      <a:cubicBezTo>
                        <a:pt x="4145" y="26816"/>
                        <a:pt x="4114" y="26633"/>
                        <a:pt x="4084" y="26465"/>
                      </a:cubicBezTo>
                      <a:cubicBezTo>
                        <a:pt x="4053" y="26282"/>
                        <a:pt x="4038" y="26130"/>
                        <a:pt x="4023" y="25993"/>
                      </a:cubicBezTo>
                      <a:lnTo>
                        <a:pt x="4007" y="25932"/>
                      </a:lnTo>
                      <a:cubicBezTo>
                        <a:pt x="3992" y="25795"/>
                        <a:pt x="3977" y="25658"/>
                        <a:pt x="3962" y="25521"/>
                      </a:cubicBezTo>
                      <a:lnTo>
                        <a:pt x="3946" y="25429"/>
                      </a:lnTo>
                      <a:cubicBezTo>
                        <a:pt x="3946" y="25383"/>
                        <a:pt x="3931" y="25322"/>
                        <a:pt x="3931" y="25277"/>
                      </a:cubicBezTo>
                      <a:lnTo>
                        <a:pt x="3916" y="25231"/>
                      </a:lnTo>
                      <a:lnTo>
                        <a:pt x="3901" y="25018"/>
                      </a:lnTo>
                      <a:cubicBezTo>
                        <a:pt x="3886" y="24942"/>
                        <a:pt x="3886" y="24865"/>
                        <a:pt x="3870" y="24789"/>
                      </a:cubicBezTo>
                      <a:lnTo>
                        <a:pt x="3870" y="24743"/>
                      </a:lnTo>
                      <a:cubicBezTo>
                        <a:pt x="3870" y="24728"/>
                        <a:pt x="3870" y="24698"/>
                        <a:pt x="3855" y="24667"/>
                      </a:cubicBezTo>
                      <a:cubicBezTo>
                        <a:pt x="3840" y="24530"/>
                        <a:pt x="3825" y="24378"/>
                        <a:pt x="3809" y="24241"/>
                      </a:cubicBezTo>
                      <a:cubicBezTo>
                        <a:pt x="3794" y="24058"/>
                        <a:pt x="3779" y="23875"/>
                        <a:pt x="3748" y="23707"/>
                      </a:cubicBezTo>
                      <a:lnTo>
                        <a:pt x="3748" y="23692"/>
                      </a:lnTo>
                      <a:cubicBezTo>
                        <a:pt x="3748" y="23677"/>
                        <a:pt x="3748" y="23677"/>
                        <a:pt x="3748" y="23677"/>
                      </a:cubicBezTo>
                      <a:lnTo>
                        <a:pt x="3748" y="23662"/>
                      </a:lnTo>
                      <a:lnTo>
                        <a:pt x="3733" y="23509"/>
                      </a:lnTo>
                      <a:lnTo>
                        <a:pt x="3733" y="23464"/>
                      </a:lnTo>
                      <a:lnTo>
                        <a:pt x="3718" y="23342"/>
                      </a:lnTo>
                      <a:lnTo>
                        <a:pt x="3703" y="23205"/>
                      </a:lnTo>
                      <a:cubicBezTo>
                        <a:pt x="3687" y="23113"/>
                        <a:pt x="3687" y="23007"/>
                        <a:pt x="3672" y="22900"/>
                      </a:cubicBezTo>
                      <a:cubicBezTo>
                        <a:pt x="3657" y="22671"/>
                        <a:pt x="3627" y="22458"/>
                        <a:pt x="3611" y="22230"/>
                      </a:cubicBezTo>
                      <a:lnTo>
                        <a:pt x="3611" y="22230"/>
                      </a:lnTo>
                      <a:cubicBezTo>
                        <a:pt x="3611" y="22443"/>
                        <a:pt x="3627" y="22656"/>
                        <a:pt x="3627" y="22854"/>
                      </a:cubicBezTo>
                      <a:lnTo>
                        <a:pt x="3627" y="22946"/>
                      </a:lnTo>
                      <a:cubicBezTo>
                        <a:pt x="3627" y="23113"/>
                        <a:pt x="3642" y="23281"/>
                        <a:pt x="3642" y="23448"/>
                      </a:cubicBezTo>
                      <a:cubicBezTo>
                        <a:pt x="3642" y="23525"/>
                        <a:pt x="3657" y="23616"/>
                        <a:pt x="3657" y="23692"/>
                      </a:cubicBezTo>
                      <a:cubicBezTo>
                        <a:pt x="3657" y="23784"/>
                        <a:pt x="3657" y="23860"/>
                        <a:pt x="3672" y="23936"/>
                      </a:cubicBezTo>
                      <a:cubicBezTo>
                        <a:pt x="3687" y="24256"/>
                        <a:pt x="3718" y="24561"/>
                        <a:pt x="3733" y="24865"/>
                      </a:cubicBezTo>
                      <a:cubicBezTo>
                        <a:pt x="3764" y="25033"/>
                        <a:pt x="3779" y="25185"/>
                        <a:pt x="3794" y="25338"/>
                      </a:cubicBezTo>
                      <a:lnTo>
                        <a:pt x="3794" y="25399"/>
                      </a:lnTo>
                      <a:cubicBezTo>
                        <a:pt x="3825" y="25536"/>
                        <a:pt x="3840" y="25688"/>
                        <a:pt x="3855" y="25825"/>
                      </a:cubicBezTo>
                      <a:lnTo>
                        <a:pt x="3901" y="26084"/>
                      </a:lnTo>
                      <a:cubicBezTo>
                        <a:pt x="3901" y="26145"/>
                        <a:pt x="3916" y="26191"/>
                        <a:pt x="3916" y="26252"/>
                      </a:cubicBezTo>
                      <a:lnTo>
                        <a:pt x="3931" y="26328"/>
                      </a:lnTo>
                      <a:cubicBezTo>
                        <a:pt x="3962" y="26465"/>
                        <a:pt x="3977" y="26587"/>
                        <a:pt x="4007" y="26724"/>
                      </a:cubicBezTo>
                      <a:lnTo>
                        <a:pt x="4023" y="26800"/>
                      </a:lnTo>
                      <a:cubicBezTo>
                        <a:pt x="4023" y="26846"/>
                        <a:pt x="4038" y="26892"/>
                        <a:pt x="4053" y="26953"/>
                      </a:cubicBezTo>
                      <a:lnTo>
                        <a:pt x="4068" y="27029"/>
                      </a:lnTo>
                      <a:cubicBezTo>
                        <a:pt x="4068" y="27075"/>
                        <a:pt x="4084" y="27136"/>
                        <a:pt x="4099" y="27181"/>
                      </a:cubicBezTo>
                      <a:cubicBezTo>
                        <a:pt x="4099" y="27212"/>
                        <a:pt x="4114" y="27242"/>
                        <a:pt x="4114" y="27273"/>
                      </a:cubicBezTo>
                      <a:cubicBezTo>
                        <a:pt x="4129" y="27318"/>
                        <a:pt x="4145" y="27379"/>
                        <a:pt x="4160" y="27440"/>
                      </a:cubicBezTo>
                      <a:lnTo>
                        <a:pt x="4175" y="27516"/>
                      </a:lnTo>
                      <a:lnTo>
                        <a:pt x="4221" y="27669"/>
                      </a:lnTo>
                      <a:lnTo>
                        <a:pt x="4236" y="27760"/>
                      </a:lnTo>
                      <a:cubicBezTo>
                        <a:pt x="4251" y="27806"/>
                        <a:pt x="4266" y="27867"/>
                        <a:pt x="4282" y="27913"/>
                      </a:cubicBezTo>
                      <a:lnTo>
                        <a:pt x="4297" y="27989"/>
                      </a:lnTo>
                      <a:cubicBezTo>
                        <a:pt x="4312" y="28050"/>
                        <a:pt x="4327" y="28111"/>
                        <a:pt x="4358" y="28172"/>
                      </a:cubicBezTo>
                      <a:lnTo>
                        <a:pt x="4358" y="28217"/>
                      </a:lnTo>
                      <a:cubicBezTo>
                        <a:pt x="4404" y="28370"/>
                        <a:pt x="4464" y="28507"/>
                        <a:pt x="4510" y="28644"/>
                      </a:cubicBezTo>
                      <a:cubicBezTo>
                        <a:pt x="4541" y="28720"/>
                        <a:pt x="4571" y="28781"/>
                        <a:pt x="4586" y="28857"/>
                      </a:cubicBezTo>
                      <a:cubicBezTo>
                        <a:pt x="4602" y="28872"/>
                        <a:pt x="4602" y="28888"/>
                        <a:pt x="4602" y="28903"/>
                      </a:cubicBezTo>
                      <a:cubicBezTo>
                        <a:pt x="4631" y="29051"/>
                        <a:pt x="4661" y="29213"/>
                        <a:pt x="4690" y="29348"/>
                      </a:cubicBezTo>
                      <a:lnTo>
                        <a:pt x="4690" y="29348"/>
                      </a:lnTo>
                      <a:cubicBezTo>
                        <a:pt x="4686" y="29337"/>
                        <a:pt x="4678" y="29325"/>
                        <a:pt x="4678" y="29314"/>
                      </a:cubicBezTo>
                      <a:lnTo>
                        <a:pt x="4602" y="29162"/>
                      </a:lnTo>
                      <a:cubicBezTo>
                        <a:pt x="4480" y="28903"/>
                        <a:pt x="4388" y="28644"/>
                        <a:pt x="4282" y="28400"/>
                      </a:cubicBezTo>
                      <a:lnTo>
                        <a:pt x="4282" y="28400"/>
                      </a:lnTo>
                      <a:lnTo>
                        <a:pt x="4297" y="28415"/>
                      </a:lnTo>
                      <a:cubicBezTo>
                        <a:pt x="4297" y="28404"/>
                        <a:pt x="4297" y="28401"/>
                        <a:pt x="4291" y="28400"/>
                      </a:cubicBezTo>
                      <a:lnTo>
                        <a:pt x="4291" y="28400"/>
                      </a:lnTo>
                      <a:cubicBezTo>
                        <a:pt x="4262" y="28329"/>
                        <a:pt x="4234" y="28258"/>
                        <a:pt x="4205" y="28187"/>
                      </a:cubicBezTo>
                      <a:cubicBezTo>
                        <a:pt x="4084" y="27882"/>
                        <a:pt x="3962" y="27532"/>
                        <a:pt x="3840" y="27181"/>
                      </a:cubicBezTo>
                      <a:lnTo>
                        <a:pt x="3794" y="27075"/>
                      </a:lnTo>
                      <a:cubicBezTo>
                        <a:pt x="3764" y="26968"/>
                        <a:pt x="3718" y="26846"/>
                        <a:pt x="3672" y="26724"/>
                      </a:cubicBezTo>
                      <a:cubicBezTo>
                        <a:pt x="3627" y="26557"/>
                        <a:pt x="3566" y="26389"/>
                        <a:pt x="3520" y="26221"/>
                      </a:cubicBezTo>
                      <a:lnTo>
                        <a:pt x="3474" y="26069"/>
                      </a:lnTo>
                      <a:lnTo>
                        <a:pt x="3444" y="25993"/>
                      </a:lnTo>
                      <a:cubicBezTo>
                        <a:pt x="3428" y="25932"/>
                        <a:pt x="3413" y="25871"/>
                        <a:pt x="3398" y="25810"/>
                      </a:cubicBezTo>
                      <a:lnTo>
                        <a:pt x="3383" y="25780"/>
                      </a:lnTo>
                      <a:cubicBezTo>
                        <a:pt x="3352" y="25642"/>
                        <a:pt x="3307" y="25505"/>
                        <a:pt x="3276" y="25383"/>
                      </a:cubicBezTo>
                      <a:lnTo>
                        <a:pt x="3261" y="25307"/>
                      </a:lnTo>
                      <a:lnTo>
                        <a:pt x="3200" y="25048"/>
                      </a:lnTo>
                      <a:cubicBezTo>
                        <a:pt x="3169" y="24896"/>
                        <a:pt x="3124" y="24759"/>
                        <a:pt x="3093" y="24622"/>
                      </a:cubicBezTo>
                      <a:lnTo>
                        <a:pt x="3048" y="24408"/>
                      </a:lnTo>
                      <a:cubicBezTo>
                        <a:pt x="2987" y="24165"/>
                        <a:pt x="2941" y="23936"/>
                        <a:pt x="2880" y="23692"/>
                      </a:cubicBezTo>
                      <a:cubicBezTo>
                        <a:pt x="2819" y="23388"/>
                        <a:pt x="2743" y="23052"/>
                        <a:pt x="2667" y="22687"/>
                      </a:cubicBezTo>
                      <a:lnTo>
                        <a:pt x="2667" y="22687"/>
                      </a:lnTo>
                      <a:lnTo>
                        <a:pt x="2697" y="22869"/>
                      </a:lnTo>
                      <a:cubicBezTo>
                        <a:pt x="2758" y="23250"/>
                        <a:pt x="2819" y="23662"/>
                        <a:pt x="2865" y="24058"/>
                      </a:cubicBezTo>
                      <a:lnTo>
                        <a:pt x="2895" y="24195"/>
                      </a:lnTo>
                      <a:cubicBezTo>
                        <a:pt x="2910" y="24317"/>
                        <a:pt x="2926" y="24439"/>
                        <a:pt x="2941" y="24545"/>
                      </a:cubicBezTo>
                      <a:lnTo>
                        <a:pt x="2956" y="24683"/>
                      </a:lnTo>
                      <a:cubicBezTo>
                        <a:pt x="2971" y="24789"/>
                        <a:pt x="2987" y="24896"/>
                        <a:pt x="3002" y="25018"/>
                      </a:cubicBezTo>
                      <a:cubicBezTo>
                        <a:pt x="3017" y="25124"/>
                        <a:pt x="3048" y="25216"/>
                        <a:pt x="3063" y="25322"/>
                      </a:cubicBezTo>
                      <a:cubicBezTo>
                        <a:pt x="3063" y="25383"/>
                        <a:pt x="3078" y="25429"/>
                        <a:pt x="3093" y="25490"/>
                      </a:cubicBezTo>
                      <a:lnTo>
                        <a:pt x="3108" y="25536"/>
                      </a:lnTo>
                      <a:lnTo>
                        <a:pt x="3108" y="25566"/>
                      </a:lnTo>
                      <a:cubicBezTo>
                        <a:pt x="3124" y="25627"/>
                        <a:pt x="3139" y="25688"/>
                        <a:pt x="3154" y="25749"/>
                      </a:cubicBezTo>
                      <a:cubicBezTo>
                        <a:pt x="3154" y="25780"/>
                        <a:pt x="3169" y="25795"/>
                        <a:pt x="3169" y="25825"/>
                      </a:cubicBezTo>
                      <a:cubicBezTo>
                        <a:pt x="3185" y="25886"/>
                        <a:pt x="3200" y="25947"/>
                        <a:pt x="3215" y="26008"/>
                      </a:cubicBezTo>
                      <a:cubicBezTo>
                        <a:pt x="3307" y="26298"/>
                        <a:pt x="3413" y="26633"/>
                        <a:pt x="3535" y="26953"/>
                      </a:cubicBezTo>
                      <a:cubicBezTo>
                        <a:pt x="3642" y="27257"/>
                        <a:pt x="3764" y="27577"/>
                        <a:pt x="3870" y="27852"/>
                      </a:cubicBezTo>
                      <a:cubicBezTo>
                        <a:pt x="3962" y="28111"/>
                        <a:pt x="4099" y="28446"/>
                        <a:pt x="4236" y="28781"/>
                      </a:cubicBezTo>
                      <a:cubicBezTo>
                        <a:pt x="4358" y="29070"/>
                        <a:pt x="4495" y="29375"/>
                        <a:pt x="4647" y="29665"/>
                      </a:cubicBezTo>
                      <a:cubicBezTo>
                        <a:pt x="4682" y="29723"/>
                        <a:pt x="4708" y="29782"/>
                        <a:pt x="4739" y="29833"/>
                      </a:cubicBezTo>
                      <a:lnTo>
                        <a:pt x="4739" y="29833"/>
                      </a:lnTo>
                      <a:cubicBezTo>
                        <a:pt x="4728" y="29818"/>
                        <a:pt x="4716" y="29802"/>
                        <a:pt x="4708" y="29787"/>
                      </a:cubicBezTo>
                      <a:cubicBezTo>
                        <a:pt x="4617" y="29665"/>
                        <a:pt x="4525" y="29543"/>
                        <a:pt x="4434" y="29421"/>
                      </a:cubicBezTo>
                      <a:cubicBezTo>
                        <a:pt x="4343" y="29284"/>
                        <a:pt x="4251" y="29162"/>
                        <a:pt x="4160" y="29025"/>
                      </a:cubicBezTo>
                      <a:lnTo>
                        <a:pt x="4068" y="28903"/>
                      </a:lnTo>
                      <a:cubicBezTo>
                        <a:pt x="4007" y="28811"/>
                        <a:pt x="3931" y="28720"/>
                        <a:pt x="3870" y="28629"/>
                      </a:cubicBezTo>
                      <a:cubicBezTo>
                        <a:pt x="3809" y="28537"/>
                        <a:pt x="3748" y="28446"/>
                        <a:pt x="3687" y="28354"/>
                      </a:cubicBezTo>
                      <a:cubicBezTo>
                        <a:pt x="3657" y="28309"/>
                        <a:pt x="3611" y="28263"/>
                        <a:pt x="3581" y="28202"/>
                      </a:cubicBezTo>
                      <a:lnTo>
                        <a:pt x="3550" y="28141"/>
                      </a:lnTo>
                      <a:lnTo>
                        <a:pt x="3535" y="28126"/>
                      </a:lnTo>
                      <a:cubicBezTo>
                        <a:pt x="3459" y="28004"/>
                        <a:pt x="3367" y="27867"/>
                        <a:pt x="3276" y="27745"/>
                      </a:cubicBezTo>
                      <a:lnTo>
                        <a:pt x="3230" y="27669"/>
                      </a:lnTo>
                      <a:lnTo>
                        <a:pt x="3185" y="27593"/>
                      </a:lnTo>
                      <a:lnTo>
                        <a:pt x="3169" y="27562"/>
                      </a:lnTo>
                      <a:cubicBezTo>
                        <a:pt x="3154" y="27547"/>
                        <a:pt x="3139" y="27532"/>
                        <a:pt x="3124" y="27516"/>
                      </a:cubicBezTo>
                      <a:cubicBezTo>
                        <a:pt x="3078" y="27425"/>
                        <a:pt x="3032" y="27349"/>
                        <a:pt x="2987" y="27273"/>
                      </a:cubicBezTo>
                      <a:cubicBezTo>
                        <a:pt x="2956" y="27227"/>
                        <a:pt x="2926" y="27166"/>
                        <a:pt x="2895" y="27120"/>
                      </a:cubicBezTo>
                      <a:lnTo>
                        <a:pt x="2849" y="27029"/>
                      </a:lnTo>
                      <a:lnTo>
                        <a:pt x="2834" y="27014"/>
                      </a:lnTo>
                      <a:cubicBezTo>
                        <a:pt x="2819" y="26968"/>
                        <a:pt x="2789" y="26922"/>
                        <a:pt x="2758" y="26861"/>
                      </a:cubicBezTo>
                      <a:lnTo>
                        <a:pt x="2697" y="26739"/>
                      </a:lnTo>
                      <a:cubicBezTo>
                        <a:pt x="2651" y="26633"/>
                        <a:pt x="2590" y="26511"/>
                        <a:pt x="2530" y="26404"/>
                      </a:cubicBezTo>
                      <a:lnTo>
                        <a:pt x="2514" y="26374"/>
                      </a:lnTo>
                      <a:lnTo>
                        <a:pt x="2392" y="26084"/>
                      </a:lnTo>
                      <a:cubicBezTo>
                        <a:pt x="2362" y="26039"/>
                        <a:pt x="2331" y="25978"/>
                        <a:pt x="2316" y="25932"/>
                      </a:cubicBezTo>
                      <a:lnTo>
                        <a:pt x="2301" y="25886"/>
                      </a:lnTo>
                      <a:lnTo>
                        <a:pt x="2271" y="25825"/>
                      </a:lnTo>
                      <a:cubicBezTo>
                        <a:pt x="2240" y="25780"/>
                        <a:pt x="2225" y="25719"/>
                        <a:pt x="2194" y="25673"/>
                      </a:cubicBezTo>
                      <a:lnTo>
                        <a:pt x="2072" y="25368"/>
                      </a:lnTo>
                      <a:cubicBezTo>
                        <a:pt x="1951" y="25079"/>
                        <a:pt x="1829" y="24774"/>
                        <a:pt x="1692" y="24408"/>
                      </a:cubicBezTo>
                      <a:cubicBezTo>
                        <a:pt x="1631" y="24286"/>
                        <a:pt x="1585" y="24149"/>
                        <a:pt x="1539" y="24012"/>
                      </a:cubicBezTo>
                      <a:lnTo>
                        <a:pt x="1539" y="24012"/>
                      </a:lnTo>
                      <a:cubicBezTo>
                        <a:pt x="1600" y="24210"/>
                        <a:pt x="1676" y="24408"/>
                        <a:pt x="1737" y="24591"/>
                      </a:cubicBezTo>
                      <a:lnTo>
                        <a:pt x="1813" y="24820"/>
                      </a:lnTo>
                      <a:cubicBezTo>
                        <a:pt x="1874" y="24987"/>
                        <a:pt x="1935" y="25155"/>
                        <a:pt x="1996" y="25322"/>
                      </a:cubicBezTo>
                      <a:cubicBezTo>
                        <a:pt x="2011" y="25383"/>
                        <a:pt x="2027" y="25429"/>
                        <a:pt x="2042" y="25475"/>
                      </a:cubicBezTo>
                      <a:cubicBezTo>
                        <a:pt x="2072" y="25566"/>
                        <a:pt x="2103" y="25673"/>
                        <a:pt x="2149" y="25764"/>
                      </a:cubicBezTo>
                      <a:cubicBezTo>
                        <a:pt x="2179" y="25871"/>
                        <a:pt x="2225" y="25978"/>
                        <a:pt x="2255" y="26084"/>
                      </a:cubicBezTo>
                      <a:cubicBezTo>
                        <a:pt x="2271" y="26130"/>
                        <a:pt x="2286" y="26176"/>
                        <a:pt x="2316" y="26221"/>
                      </a:cubicBezTo>
                      <a:lnTo>
                        <a:pt x="2331" y="26298"/>
                      </a:lnTo>
                      <a:cubicBezTo>
                        <a:pt x="2362" y="26343"/>
                        <a:pt x="2377" y="26404"/>
                        <a:pt x="2408" y="26465"/>
                      </a:cubicBezTo>
                      <a:lnTo>
                        <a:pt x="2408" y="26480"/>
                      </a:lnTo>
                      <a:cubicBezTo>
                        <a:pt x="2423" y="26511"/>
                        <a:pt x="2423" y="26526"/>
                        <a:pt x="2438" y="26541"/>
                      </a:cubicBezTo>
                      <a:cubicBezTo>
                        <a:pt x="2469" y="26633"/>
                        <a:pt x="2514" y="26724"/>
                        <a:pt x="2545" y="26816"/>
                      </a:cubicBezTo>
                      <a:cubicBezTo>
                        <a:pt x="2560" y="26831"/>
                        <a:pt x="2560" y="26846"/>
                        <a:pt x="2575" y="26877"/>
                      </a:cubicBezTo>
                      <a:cubicBezTo>
                        <a:pt x="2590" y="26922"/>
                        <a:pt x="2606" y="26968"/>
                        <a:pt x="2636" y="27014"/>
                      </a:cubicBezTo>
                      <a:cubicBezTo>
                        <a:pt x="2682" y="27105"/>
                        <a:pt x="2728" y="27212"/>
                        <a:pt x="2789" y="27318"/>
                      </a:cubicBezTo>
                      <a:cubicBezTo>
                        <a:pt x="2804" y="27379"/>
                        <a:pt x="2849" y="27425"/>
                        <a:pt x="2880" y="27486"/>
                      </a:cubicBezTo>
                      <a:lnTo>
                        <a:pt x="2895" y="27532"/>
                      </a:lnTo>
                      <a:lnTo>
                        <a:pt x="2910" y="27562"/>
                      </a:lnTo>
                      <a:cubicBezTo>
                        <a:pt x="2926" y="27593"/>
                        <a:pt x="2941" y="27608"/>
                        <a:pt x="2956" y="27638"/>
                      </a:cubicBezTo>
                      <a:lnTo>
                        <a:pt x="3017" y="27730"/>
                      </a:lnTo>
                      <a:lnTo>
                        <a:pt x="3032" y="27745"/>
                      </a:lnTo>
                      <a:cubicBezTo>
                        <a:pt x="3078" y="27821"/>
                        <a:pt x="3108" y="27882"/>
                        <a:pt x="3154" y="27958"/>
                      </a:cubicBezTo>
                      <a:lnTo>
                        <a:pt x="3185" y="28004"/>
                      </a:lnTo>
                      <a:cubicBezTo>
                        <a:pt x="3230" y="28065"/>
                        <a:pt x="3261" y="28111"/>
                        <a:pt x="3291" y="28172"/>
                      </a:cubicBezTo>
                      <a:cubicBezTo>
                        <a:pt x="3337" y="28233"/>
                        <a:pt x="3383" y="28309"/>
                        <a:pt x="3428" y="28370"/>
                      </a:cubicBezTo>
                      <a:lnTo>
                        <a:pt x="3489" y="28446"/>
                      </a:lnTo>
                      <a:cubicBezTo>
                        <a:pt x="3520" y="28492"/>
                        <a:pt x="3550" y="28537"/>
                        <a:pt x="3581" y="28583"/>
                      </a:cubicBezTo>
                      <a:lnTo>
                        <a:pt x="3627" y="28644"/>
                      </a:lnTo>
                      <a:cubicBezTo>
                        <a:pt x="3809" y="28918"/>
                        <a:pt x="4007" y="29177"/>
                        <a:pt x="4205" y="29436"/>
                      </a:cubicBezTo>
                      <a:lnTo>
                        <a:pt x="4251" y="29528"/>
                      </a:lnTo>
                      <a:cubicBezTo>
                        <a:pt x="4343" y="29634"/>
                        <a:pt x="4419" y="29741"/>
                        <a:pt x="4495" y="29848"/>
                      </a:cubicBezTo>
                      <a:cubicBezTo>
                        <a:pt x="4617" y="30015"/>
                        <a:pt x="4739" y="30183"/>
                        <a:pt x="4861" y="30350"/>
                      </a:cubicBezTo>
                      <a:cubicBezTo>
                        <a:pt x="4937" y="30426"/>
                        <a:pt x="4998" y="30518"/>
                        <a:pt x="5074" y="30625"/>
                      </a:cubicBezTo>
                      <a:cubicBezTo>
                        <a:pt x="4861" y="30426"/>
                        <a:pt x="4647" y="30244"/>
                        <a:pt x="4434" y="30076"/>
                      </a:cubicBezTo>
                      <a:cubicBezTo>
                        <a:pt x="4388" y="30030"/>
                        <a:pt x="4327" y="29985"/>
                        <a:pt x="4282" y="29939"/>
                      </a:cubicBezTo>
                      <a:cubicBezTo>
                        <a:pt x="4145" y="29817"/>
                        <a:pt x="4007" y="29695"/>
                        <a:pt x="3870" y="29589"/>
                      </a:cubicBezTo>
                      <a:cubicBezTo>
                        <a:pt x="3748" y="29467"/>
                        <a:pt x="3611" y="29345"/>
                        <a:pt x="3489" y="29223"/>
                      </a:cubicBezTo>
                      <a:lnTo>
                        <a:pt x="3459" y="29177"/>
                      </a:lnTo>
                      <a:lnTo>
                        <a:pt x="3383" y="29101"/>
                      </a:lnTo>
                      <a:cubicBezTo>
                        <a:pt x="3154" y="28872"/>
                        <a:pt x="2941" y="28629"/>
                        <a:pt x="2712" y="28354"/>
                      </a:cubicBezTo>
                      <a:cubicBezTo>
                        <a:pt x="2636" y="28233"/>
                        <a:pt x="2545" y="28111"/>
                        <a:pt x="2453" y="27989"/>
                      </a:cubicBezTo>
                      <a:lnTo>
                        <a:pt x="2423" y="27943"/>
                      </a:lnTo>
                      <a:cubicBezTo>
                        <a:pt x="2392" y="27897"/>
                        <a:pt x="2362" y="27836"/>
                        <a:pt x="2331" y="27791"/>
                      </a:cubicBezTo>
                      <a:lnTo>
                        <a:pt x="2286" y="27730"/>
                      </a:lnTo>
                      <a:lnTo>
                        <a:pt x="2179" y="27547"/>
                      </a:lnTo>
                      <a:cubicBezTo>
                        <a:pt x="2103" y="27425"/>
                        <a:pt x="2011" y="27303"/>
                        <a:pt x="1951" y="27181"/>
                      </a:cubicBezTo>
                      <a:lnTo>
                        <a:pt x="1935" y="27151"/>
                      </a:lnTo>
                      <a:cubicBezTo>
                        <a:pt x="1844" y="27014"/>
                        <a:pt x="1768" y="26861"/>
                        <a:pt x="1676" y="26724"/>
                      </a:cubicBezTo>
                      <a:lnTo>
                        <a:pt x="1615" y="26618"/>
                      </a:lnTo>
                      <a:lnTo>
                        <a:pt x="1570" y="26511"/>
                      </a:lnTo>
                      <a:cubicBezTo>
                        <a:pt x="1539" y="26465"/>
                        <a:pt x="1524" y="26419"/>
                        <a:pt x="1493" y="26374"/>
                      </a:cubicBezTo>
                      <a:lnTo>
                        <a:pt x="1463" y="26328"/>
                      </a:lnTo>
                      <a:cubicBezTo>
                        <a:pt x="1402" y="26191"/>
                        <a:pt x="1341" y="26084"/>
                        <a:pt x="1295" y="25962"/>
                      </a:cubicBezTo>
                      <a:lnTo>
                        <a:pt x="1250" y="25871"/>
                      </a:lnTo>
                      <a:cubicBezTo>
                        <a:pt x="1189" y="25764"/>
                        <a:pt x="1143" y="25658"/>
                        <a:pt x="1097" y="25551"/>
                      </a:cubicBezTo>
                      <a:lnTo>
                        <a:pt x="1067" y="25505"/>
                      </a:lnTo>
                      <a:cubicBezTo>
                        <a:pt x="1052" y="25460"/>
                        <a:pt x="1036" y="25399"/>
                        <a:pt x="1021" y="25353"/>
                      </a:cubicBezTo>
                      <a:lnTo>
                        <a:pt x="975" y="25262"/>
                      </a:lnTo>
                      <a:lnTo>
                        <a:pt x="930" y="25155"/>
                      </a:lnTo>
                      <a:lnTo>
                        <a:pt x="899" y="25063"/>
                      </a:lnTo>
                      <a:cubicBezTo>
                        <a:pt x="869" y="25003"/>
                        <a:pt x="854" y="24926"/>
                        <a:pt x="823" y="24865"/>
                      </a:cubicBezTo>
                      <a:cubicBezTo>
                        <a:pt x="823" y="24835"/>
                        <a:pt x="808" y="24804"/>
                        <a:pt x="793" y="24774"/>
                      </a:cubicBezTo>
                      <a:cubicBezTo>
                        <a:pt x="777" y="24713"/>
                        <a:pt x="747" y="24652"/>
                        <a:pt x="732" y="24576"/>
                      </a:cubicBezTo>
                      <a:lnTo>
                        <a:pt x="655" y="24378"/>
                      </a:lnTo>
                      <a:lnTo>
                        <a:pt x="655" y="24363"/>
                      </a:lnTo>
                      <a:cubicBezTo>
                        <a:pt x="640" y="24347"/>
                        <a:pt x="640" y="24317"/>
                        <a:pt x="625" y="24286"/>
                      </a:cubicBezTo>
                      <a:lnTo>
                        <a:pt x="579" y="24134"/>
                      </a:lnTo>
                      <a:lnTo>
                        <a:pt x="534" y="23951"/>
                      </a:lnTo>
                      <a:cubicBezTo>
                        <a:pt x="518" y="23890"/>
                        <a:pt x="488" y="23814"/>
                        <a:pt x="473" y="23738"/>
                      </a:cubicBezTo>
                      <a:cubicBezTo>
                        <a:pt x="473" y="23723"/>
                        <a:pt x="473" y="23707"/>
                        <a:pt x="457" y="23677"/>
                      </a:cubicBezTo>
                      <a:cubicBezTo>
                        <a:pt x="457" y="23647"/>
                        <a:pt x="442" y="23601"/>
                        <a:pt x="442" y="23570"/>
                      </a:cubicBezTo>
                      <a:lnTo>
                        <a:pt x="381" y="23327"/>
                      </a:lnTo>
                      <a:lnTo>
                        <a:pt x="381" y="23311"/>
                      </a:lnTo>
                      <a:lnTo>
                        <a:pt x="381" y="23266"/>
                      </a:lnTo>
                      <a:cubicBezTo>
                        <a:pt x="366" y="23235"/>
                        <a:pt x="351" y="23189"/>
                        <a:pt x="351" y="23159"/>
                      </a:cubicBezTo>
                      <a:lnTo>
                        <a:pt x="351" y="23098"/>
                      </a:lnTo>
                      <a:cubicBezTo>
                        <a:pt x="320" y="22976"/>
                        <a:pt x="305" y="22839"/>
                        <a:pt x="275" y="22702"/>
                      </a:cubicBezTo>
                      <a:cubicBezTo>
                        <a:pt x="259" y="22565"/>
                        <a:pt x="244" y="22428"/>
                        <a:pt x="214" y="22275"/>
                      </a:cubicBezTo>
                      <a:cubicBezTo>
                        <a:pt x="214" y="22138"/>
                        <a:pt x="198" y="21986"/>
                        <a:pt x="183" y="21849"/>
                      </a:cubicBezTo>
                      <a:cubicBezTo>
                        <a:pt x="183" y="21788"/>
                        <a:pt x="183" y="21696"/>
                        <a:pt x="183" y="21605"/>
                      </a:cubicBezTo>
                      <a:cubicBezTo>
                        <a:pt x="183" y="21544"/>
                        <a:pt x="183" y="21483"/>
                        <a:pt x="183" y="21422"/>
                      </a:cubicBezTo>
                      <a:lnTo>
                        <a:pt x="183" y="21392"/>
                      </a:lnTo>
                      <a:cubicBezTo>
                        <a:pt x="183" y="21331"/>
                        <a:pt x="183" y="21270"/>
                        <a:pt x="183" y="21194"/>
                      </a:cubicBezTo>
                      <a:cubicBezTo>
                        <a:pt x="198" y="21133"/>
                        <a:pt x="198" y="21056"/>
                        <a:pt x="198" y="20980"/>
                      </a:cubicBezTo>
                      <a:cubicBezTo>
                        <a:pt x="214" y="20858"/>
                        <a:pt x="229" y="20736"/>
                        <a:pt x="244" y="20630"/>
                      </a:cubicBezTo>
                      <a:lnTo>
                        <a:pt x="244" y="20615"/>
                      </a:lnTo>
                      <a:cubicBezTo>
                        <a:pt x="259" y="20538"/>
                        <a:pt x="275" y="20462"/>
                        <a:pt x="290" y="20386"/>
                      </a:cubicBezTo>
                      <a:cubicBezTo>
                        <a:pt x="320" y="20310"/>
                        <a:pt x="336" y="20218"/>
                        <a:pt x="366" y="20112"/>
                      </a:cubicBezTo>
                      <a:cubicBezTo>
                        <a:pt x="381" y="20036"/>
                        <a:pt x="412" y="19959"/>
                        <a:pt x="427" y="19883"/>
                      </a:cubicBezTo>
                      <a:cubicBezTo>
                        <a:pt x="457" y="19792"/>
                        <a:pt x="488" y="19685"/>
                        <a:pt x="503" y="19594"/>
                      </a:cubicBezTo>
                      <a:cubicBezTo>
                        <a:pt x="549" y="19441"/>
                        <a:pt x="595" y="19274"/>
                        <a:pt x="625" y="19121"/>
                      </a:cubicBezTo>
                      <a:cubicBezTo>
                        <a:pt x="671" y="18908"/>
                        <a:pt x="716" y="18710"/>
                        <a:pt x="762" y="18497"/>
                      </a:cubicBezTo>
                      <a:cubicBezTo>
                        <a:pt x="793" y="18375"/>
                        <a:pt x="838" y="18238"/>
                        <a:pt x="869" y="18101"/>
                      </a:cubicBezTo>
                      <a:cubicBezTo>
                        <a:pt x="945" y="17765"/>
                        <a:pt x="1036" y="17430"/>
                        <a:pt x="1128" y="17049"/>
                      </a:cubicBezTo>
                      <a:cubicBezTo>
                        <a:pt x="1219" y="16714"/>
                        <a:pt x="1311" y="16379"/>
                        <a:pt x="1402" y="16044"/>
                      </a:cubicBezTo>
                      <a:lnTo>
                        <a:pt x="1402" y="16029"/>
                      </a:lnTo>
                      <a:cubicBezTo>
                        <a:pt x="1433" y="15952"/>
                        <a:pt x="1463" y="15861"/>
                        <a:pt x="1493" y="15770"/>
                      </a:cubicBezTo>
                      <a:lnTo>
                        <a:pt x="1493" y="15754"/>
                      </a:lnTo>
                      <a:cubicBezTo>
                        <a:pt x="1524" y="15678"/>
                        <a:pt x="1539" y="15587"/>
                        <a:pt x="1570" y="15511"/>
                      </a:cubicBezTo>
                      <a:cubicBezTo>
                        <a:pt x="1585" y="15495"/>
                        <a:pt x="1585" y="15480"/>
                        <a:pt x="1600" y="15480"/>
                      </a:cubicBezTo>
                      <a:close/>
                      <a:moveTo>
                        <a:pt x="5607" y="31219"/>
                      </a:moveTo>
                      <a:cubicBezTo>
                        <a:pt x="5607" y="31234"/>
                        <a:pt x="5622" y="31249"/>
                        <a:pt x="5622" y="31264"/>
                      </a:cubicBezTo>
                      <a:cubicBezTo>
                        <a:pt x="5607" y="31249"/>
                        <a:pt x="5607" y="31249"/>
                        <a:pt x="5592" y="31234"/>
                      </a:cubicBezTo>
                      <a:lnTo>
                        <a:pt x="5607" y="31219"/>
                      </a:lnTo>
                      <a:close/>
                      <a:moveTo>
                        <a:pt x="13012" y="20066"/>
                      </a:moveTo>
                      <a:lnTo>
                        <a:pt x="13012" y="20081"/>
                      </a:lnTo>
                      <a:cubicBezTo>
                        <a:pt x="13027" y="20081"/>
                        <a:pt x="13042" y="20097"/>
                        <a:pt x="13042" y="20112"/>
                      </a:cubicBezTo>
                      <a:cubicBezTo>
                        <a:pt x="13073" y="20127"/>
                        <a:pt x="13088" y="20157"/>
                        <a:pt x="13118" y="20188"/>
                      </a:cubicBezTo>
                      <a:cubicBezTo>
                        <a:pt x="13164" y="20249"/>
                        <a:pt x="13210" y="20310"/>
                        <a:pt x="13240" y="20386"/>
                      </a:cubicBezTo>
                      <a:lnTo>
                        <a:pt x="13256" y="20386"/>
                      </a:lnTo>
                      <a:cubicBezTo>
                        <a:pt x="13301" y="20493"/>
                        <a:pt x="13347" y="20584"/>
                        <a:pt x="13393" y="20676"/>
                      </a:cubicBezTo>
                      <a:lnTo>
                        <a:pt x="13423" y="20736"/>
                      </a:lnTo>
                      <a:cubicBezTo>
                        <a:pt x="13438" y="20767"/>
                        <a:pt x="13454" y="20813"/>
                        <a:pt x="13469" y="20843"/>
                      </a:cubicBezTo>
                      <a:cubicBezTo>
                        <a:pt x="13484" y="20889"/>
                        <a:pt x="13515" y="20950"/>
                        <a:pt x="13530" y="20995"/>
                      </a:cubicBezTo>
                      <a:lnTo>
                        <a:pt x="13545" y="21011"/>
                      </a:lnTo>
                      <a:lnTo>
                        <a:pt x="13545" y="21041"/>
                      </a:lnTo>
                      <a:cubicBezTo>
                        <a:pt x="13576" y="21117"/>
                        <a:pt x="13606" y="21194"/>
                        <a:pt x="13637" y="21270"/>
                      </a:cubicBezTo>
                      <a:cubicBezTo>
                        <a:pt x="13667" y="21361"/>
                        <a:pt x="13697" y="21468"/>
                        <a:pt x="13743" y="21590"/>
                      </a:cubicBezTo>
                      <a:cubicBezTo>
                        <a:pt x="13789" y="21757"/>
                        <a:pt x="13835" y="21940"/>
                        <a:pt x="13880" y="22108"/>
                      </a:cubicBezTo>
                      <a:lnTo>
                        <a:pt x="13880" y="22123"/>
                      </a:lnTo>
                      <a:cubicBezTo>
                        <a:pt x="13926" y="22306"/>
                        <a:pt x="13972" y="22489"/>
                        <a:pt x="14017" y="22656"/>
                      </a:cubicBezTo>
                      <a:cubicBezTo>
                        <a:pt x="14063" y="22824"/>
                        <a:pt x="14109" y="22991"/>
                        <a:pt x="14155" y="23159"/>
                      </a:cubicBezTo>
                      <a:cubicBezTo>
                        <a:pt x="14185" y="23281"/>
                        <a:pt x="14215" y="23418"/>
                        <a:pt x="14246" y="23540"/>
                      </a:cubicBezTo>
                      <a:cubicBezTo>
                        <a:pt x="14307" y="23768"/>
                        <a:pt x="14368" y="23997"/>
                        <a:pt x="14429" y="24210"/>
                      </a:cubicBezTo>
                      <a:cubicBezTo>
                        <a:pt x="14429" y="24241"/>
                        <a:pt x="14429" y="24271"/>
                        <a:pt x="14444" y="24286"/>
                      </a:cubicBezTo>
                      <a:cubicBezTo>
                        <a:pt x="14459" y="24347"/>
                        <a:pt x="14459" y="24393"/>
                        <a:pt x="14474" y="24439"/>
                      </a:cubicBezTo>
                      <a:lnTo>
                        <a:pt x="14505" y="24591"/>
                      </a:lnTo>
                      <a:lnTo>
                        <a:pt x="14505" y="24622"/>
                      </a:lnTo>
                      <a:cubicBezTo>
                        <a:pt x="14520" y="24637"/>
                        <a:pt x="14520" y="24667"/>
                        <a:pt x="14520" y="24683"/>
                      </a:cubicBezTo>
                      <a:lnTo>
                        <a:pt x="14551" y="24835"/>
                      </a:lnTo>
                      <a:lnTo>
                        <a:pt x="14551" y="24865"/>
                      </a:lnTo>
                      <a:cubicBezTo>
                        <a:pt x="14551" y="24896"/>
                        <a:pt x="14566" y="24911"/>
                        <a:pt x="14566" y="24926"/>
                      </a:cubicBezTo>
                      <a:lnTo>
                        <a:pt x="14581" y="25048"/>
                      </a:lnTo>
                      <a:lnTo>
                        <a:pt x="14596" y="25185"/>
                      </a:lnTo>
                      <a:lnTo>
                        <a:pt x="14612" y="25307"/>
                      </a:lnTo>
                      <a:lnTo>
                        <a:pt x="14612" y="25414"/>
                      </a:lnTo>
                      <a:cubicBezTo>
                        <a:pt x="14612" y="25475"/>
                        <a:pt x="14627" y="25521"/>
                        <a:pt x="14627" y="25566"/>
                      </a:cubicBezTo>
                      <a:lnTo>
                        <a:pt x="14627" y="25612"/>
                      </a:lnTo>
                      <a:cubicBezTo>
                        <a:pt x="14627" y="25673"/>
                        <a:pt x="14627" y="25734"/>
                        <a:pt x="14627" y="25795"/>
                      </a:cubicBezTo>
                      <a:cubicBezTo>
                        <a:pt x="14627" y="25871"/>
                        <a:pt x="14627" y="25947"/>
                        <a:pt x="14627" y="26023"/>
                      </a:cubicBezTo>
                      <a:lnTo>
                        <a:pt x="14627" y="26069"/>
                      </a:lnTo>
                      <a:lnTo>
                        <a:pt x="14627" y="26267"/>
                      </a:lnTo>
                      <a:cubicBezTo>
                        <a:pt x="14627" y="26313"/>
                        <a:pt x="14612" y="26374"/>
                        <a:pt x="14612" y="26419"/>
                      </a:cubicBezTo>
                      <a:lnTo>
                        <a:pt x="14612" y="26465"/>
                      </a:lnTo>
                      <a:lnTo>
                        <a:pt x="14612" y="26496"/>
                      </a:lnTo>
                      <a:cubicBezTo>
                        <a:pt x="14612" y="26557"/>
                        <a:pt x="14596" y="26602"/>
                        <a:pt x="14596" y="26663"/>
                      </a:cubicBezTo>
                      <a:cubicBezTo>
                        <a:pt x="14581" y="26739"/>
                        <a:pt x="14581" y="26816"/>
                        <a:pt x="14566" y="26907"/>
                      </a:cubicBezTo>
                      <a:cubicBezTo>
                        <a:pt x="14566" y="26937"/>
                        <a:pt x="14566" y="26968"/>
                        <a:pt x="14551" y="26983"/>
                      </a:cubicBezTo>
                      <a:cubicBezTo>
                        <a:pt x="14535" y="27075"/>
                        <a:pt x="14535" y="27151"/>
                        <a:pt x="14520" y="27227"/>
                      </a:cubicBezTo>
                      <a:cubicBezTo>
                        <a:pt x="14490" y="27303"/>
                        <a:pt x="14474" y="27379"/>
                        <a:pt x="14459" y="27455"/>
                      </a:cubicBezTo>
                      <a:cubicBezTo>
                        <a:pt x="14459" y="27501"/>
                        <a:pt x="14444" y="27532"/>
                        <a:pt x="14444" y="27577"/>
                      </a:cubicBezTo>
                      <a:cubicBezTo>
                        <a:pt x="14429" y="27593"/>
                        <a:pt x="14429" y="27608"/>
                        <a:pt x="14429" y="27623"/>
                      </a:cubicBezTo>
                      <a:cubicBezTo>
                        <a:pt x="14368" y="27852"/>
                        <a:pt x="14307" y="28065"/>
                        <a:pt x="14246" y="28278"/>
                      </a:cubicBezTo>
                      <a:lnTo>
                        <a:pt x="14231" y="28339"/>
                      </a:lnTo>
                      <a:cubicBezTo>
                        <a:pt x="14231" y="28339"/>
                        <a:pt x="14231" y="28354"/>
                        <a:pt x="14215" y="28354"/>
                      </a:cubicBezTo>
                      <a:lnTo>
                        <a:pt x="14215" y="28385"/>
                      </a:lnTo>
                      <a:cubicBezTo>
                        <a:pt x="14185" y="28507"/>
                        <a:pt x="14139" y="28613"/>
                        <a:pt x="14109" y="28720"/>
                      </a:cubicBezTo>
                      <a:lnTo>
                        <a:pt x="14109" y="28766"/>
                      </a:lnTo>
                      <a:cubicBezTo>
                        <a:pt x="14094" y="28811"/>
                        <a:pt x="14078" y="28857"/>
                        <a:pt x="14063" y="28903"/>
                      </a:cubicBezTo>
                      <a:lnTo>
                        <a:pt x="14033" y="28979"/>
                      </a:lnTo>
                      <a:cubicBezTo>
                        <a:pt x="14017" y="29025"/>
                        <a:pt x="14002" y="29070"/>
                        <a:pt x="13987" y="29116"/>
                      </a:cubicBezTo>
                      <a:lnTo>
                        <a:pt x="13926" y="29299"/>
                      </a:lnTo>
                      <a:lnTo>
                        <a:pt x="13911" y="29345"/>
                      </a:lnTo>
                      <a:cubicBezTo>
                        <a:pt x="13896" y="29390"/>
                        <a:pt x="13880" y="29421"/>
                        <a:pt x="13865" y="29467"/>
                      </a:cubicBezTo>
                      <a:lnTo>
                        <a:pt x="13835" y="29512"/>
                      </a:lnTo>
                      <a:cubicBezTo>
                        <a:pt x="13789" y="29634"/>
                        <a:pt x="13743" y="29756"/>
                        <a:pt x="13697" y="29863"/>
                      </a:cubicBezTo>
                      <a:lnTo>
                        <a:pt x="13682" y="29908"/>
                      </a:lnTo>
                      <a:lnTo>
                        <a:pt x="13682" y="29893"/>
                      </a:lnTo>
                      <a:cubicBezTo>
                        <a:pt x="13667" y="29939"/>
                        <a:pt x="13652" y="29969"/>
                        <a:pt x="13621" y="30015"/>
                      </a:cubicBezTo>
                      <a:lnTo>
                        <a:pt x="13576" y="30137"/>
                      </a:lnTo>
                      <a:cubicBezTo>
                        <a:pt x="13545" y="30183"/>
                        <a:pt x="13530" y="30244"/>
                        <a:pt x="13499" y="30289"/>
                      </a:cubicBezTo>
                      <a:cubicBezTo>
                        <a:pt x="13484" y="30320"/>
                        <a:pt x="13469" y="30335"/>
                        <a:pt x="13454" y="30366"/>
                      </a:cubicBezTo>
                      <a:cubicBezTo>
                        <a:pt x="13393" y="30487"/>
                        <a:pt x="13332" y="30625"/>
                        <a:pt x="13271" y="30746"/>
                      </a:cubicBezTo>
                      <a:lnTo>
                        <a:pt x="13225" y="30823"/>
                      </a:lnTo>
                      <a:cubicBezTo>
                        <a:pt x="13164" y="30945"/>
                        <a:pt x="13103" y="31066"/>
                        <a:pt x="13042" y="31188"/>
                      </a:cubicBezTo>
                      <a:lnTo>
                        <a:pt x="12997" y="31264"/>
                      </a:lnTo>
                      <a:cubicBezTo>
                        <a:pt x="12936" y="31386"/>
                        <a:pt x="12875" y="31508"/>
                        <a:pt x="12799" y="31615"/>
                      </a:cubicBezTo>
                      <a:lnTo>
                        <a:pt x="12753" y="31691"/>
                      </a:lnTo>
                      <a:lnTo>
                        <a:pt x="12677" y="31813"/>
                      </a:lnTo>
                      <a:lnTo>
                        <a:pt x="12631" y="31889"/>
                      </a:lnTo>
                      <a:cubicBezTo>
                        <a:pt x="12616" y="31935"/>
                        <a:pt x="12585" y="31981"/>
                        <a:pt x="12555" y="32011"/>
                      </a:cubicBezTo>
                      <a:lnTo>
                        <a:pt x="12509" y="32072"/>
                      </a:lnTo>
                      <a:cubicBezTo>
                        <a:pt x="12448" y="32163"/>
                        <a:pt x="12387" y="32270"/>
                        <a:pt x="12311" y="32361"/>
                      </a:cubicBezTo>
                      <a:lnTo>
                        <a:pt x="12281" y="32407"/>
                      </a:lnTo>
                      <a:lnTo>
                        <a:pt x="12220" y="32499"/>
                      </a:lnTo>
                      <a:cubicBezTo>
                        <a:pt x="12143" y="32605"/>
                        <a:pt x="12067" y="32712"/>
                        <a:pt x="11991" y="32819"/>
                      </a:cubicBezTo>
                      <a:cubicBezTo>
                        <a:pt x="11869" y="32986"/>
                        <a:pt x="11778" y="33154"/>
                        <a:pt x="11671" y="33306"/>
                      </a:cubicBezTo>
                      <a:cubicBezTo>
                        <a:pt x="11549" y="33474"/>
                        <a:pt x="11427" y="33672"/>
                        <a:pt x="11321" y="33839"/>
                      </a:cubicBezTo>
                      <a:cubicBezTo>
                        <a:pt x="11244" y="33961"/>
                        <a:pt x="11168" y="34083"/>
                        <a:pt x="11092" y="34205"/>
                      </a:cubicBezTo>
                      <a:cubicBezTo>
                        <a:pt x="11062" y="34251"/>
                        <a:pt x="11016" y="34312"/>
                        <a:pt x="10985" y="34373"/>
                      </a:cubicBezTo>
                      <a:cubicBezTo>
                        <a:pt x="10925" y="34464"/>
                        <a:pt x="10864" y="34555"/>
                        <a:pt x="10803" y="34647"/>
                      </a:cubicBezTo>
                      <a:cubicBezTo>
                        <a:pt x="10711" y="34799"/>
                        <a:pt x="10635" y="34952"/>
                        <a:pt x="10544" y="35104"/>
                      </a:cubicBezTo>
                      <a:cubicBezTo>
                        <a:pt x="10467" y="35272"/>
                        <a:pt x="10391" y="35454"/>
                        <a:pt x="10346" y="35607"/>
                      </a:cubicBezTo>
                      <a:cubicBezTo>
                        <a:pt x="10312" y="35730"/>
                        <a:pt x="10287" y="35853"/>
                        <a:pt x="10269" y="35971"/>
                      </a:cubicBezTo>
                      <a:lnTo>
                        <a:pt x="10269" y="35971"/>
                      </a:lnTo>
                      <a:lnTo>
                        <a:pt x="10269" y="35957"/>
                      </a:lnTo>
                      <a:cubicBezTo>
                        <a:pt x="10269" y="35927"/>
                        <a:pt x="10285" y="35881"/>
                        <a:pt x="10285" y="35835"/>
                      </a:cubicBezTo>
                      <a:lnTo>
                        <a:pt x="10285" y="35805"/>
                      </a:lnTo>
                      <a:cubicBezTo>
                        <a:pt x="10300" y="35759"/>
                        <a:pt x="10315" y="35713"/>
                        <a:pt x="10315" y="35668"/>
                      </a:cubicBezTo>
                      <a:cubicBezTo>
                        <a:pt x="10315" y="35652"/>
                        <a:pt x="10330" y="35637"/>
                        <a:pt x="10330" y="35622"/>
                      </a:cubicBezTo>
                      <a:lnTo>
                        <a:pt x="10330" y="35607"/>
                      </a:lnTo>
                      <a:lnTo>
                        <a:pt x="10346" y="35515"/>
                      </a:lnTo>
                      <a:cubicBezTo>
                        <a:pt x="10361" y="35485"/>
                        <a:pt x="10361" y="35454"/>
                        <a:pt x="10376" y="35424"/>
                      </a:cubicBezTo>
                      <a:lnTo>
                        <a:pt x="10376" y="35409"/>
                      </a:lnTo>
                      <a:lnTo>
                        <a:pt x="10391" y="35378"/>
                      </a:lnTo>
                      <a:cubicBezTo>
                        <a:pt x="10391" y="35348"/>
                        <a:pt x="10406" y="35302"/>
                        <a:pt x="10422" y="35272"/>
                      </a:cubicBezTo>
                      <a:lnTo>
                        <a:pt x="10422" y="35241"/>
                      </a:lnTo>
                      <a:lnTo>
                        <a:pt x="10437" y="35195"/>
                      </a:lnTo>
                      <a:lnTo>
                        <a:pt x="10437" y="35211"/>
                      </a:lnTo>
                      <a:lnTo>
                        <a:pt x="10467" y="35104"/>
                      </a:lnTo>
                      <a:lnTo>
                        <a:pt x="10467" y="35089"/>
                      </a:lnTo>
                      <a:lnTo>
                        <a:pt x="10483" y="35043"/>
                      </a:lnTo>
                      <a:cubicBezTo>
                        <a:pt x="10498" y="35012"/>
                        <a:pt x="10498" y="34997"/>
                        <a:pt x="10513" y="34967"/>
                      </a:cubicBezTo>
                      <a:cubicBezTo>
                        <a:pt x="10528" y="34891"/>
                        <a:pt x="10559" y="34799"/>
                        <a:pt x="10589" y="34723"/>
                      </a:cubicBezTo>
                      <a:cubicBezTo>
                        <a:pt x="10605" y="34677"/>
                        <a:pt x="10620" y="34632"/>
                        <a:pt x="10635" y="34586"/>
                      </a:cubicBezTo>
                      <a:cubicBezTo>
                        <a:pt x="10650" y="34540"/>
                        <a:pt x="10666" y="34494"/>
                        <a:pt x="10681" y="34449"/>
                      </a:cubicBezTo>
                      <a:cubicBezTo>
                        <a:pt x="10681" y="34434"/>
                        <a:pt x="10696" y="34403"/>
                        <a:pt x="10696" y="34388"/>
                      </a:cubicBezTo>
                      <a:cubicBezTo>
                        <a:pt x="10711" y="34357"/>
                        <a:pt x="10711" y="34342"/>
                        <a:pt x="10726" y="34327"/>
                      </a:cubicBezTo>
                      <a:lnTo>
                        <a:pt x="10742" y="34296"/>
                      </a:lnTo>
                      <a:lnTo>
                        <a:pt x="10742" y="34266"/>
                      </a:lnTo>
                      <a:cubicBezTo>
                        <a:pt x="10757" y="34235"/>
                        <a:pt x="10757" y="34205"/>
                        <a:pt x="10772" y="34190"/>
                      </a:cubicBezTo>
                      <a:lnTo>
                        <a:pt x="10803" y="34114"/>
                      </a:lnTo>
                      <a:cubicBezTo>
                        <a:pt x="10833" y="34022"/>
                        <a:pt x="10879" y="33916"/>
                        <a:pt x="10925" y="33809"/>
                      </a:cubicBezTo>
                      <a:cubicBezTo>
                        <a:pt x="11031" y="33550"/>
                        <a:pt x="11138" y="33291"/>
                        <a:pt x="11260" y="33001"/>
                      </a:cubicBezTo>
                      <a:cubicBezTo>
                        <a:pt x="11275" y="32986"/>
                        <a:pt x="11275" y="32971"/>
                        <a:pt x="11275" y="32956"/>
                      </a:cubicBezTo>
                      <a:lnTo>
                        <a:pt x="11305" y="32895"/>
                      </a:lnTo>
                      <a:cubicBezTo>
                        <a:pt x="11351" y="32788"/>
                        <a:pt x="11397" y="32697"/>
                        <a:pt x="11443" y="32605"/>
                      </a:cubicBezTo>
                      <a:cubicBezTo>
                        <a:pt x="11534" y="32407"/>
                        <a:pt x="11641" y="32194"/>
                        <a:pt x="11732" y="32011"/>
                      </a:cubicBezTo>
                      <a:lnTo>
                        <a:pt x="11823" y="31828"/>
                      </a:lnTo>
                      <a:cubicBezTo>
                        <a:pt x="11945" y="31584"/>
                        <a:pt x="12067" y="31325"/>
                        <a:pt x="12174" y="31051"/>
                      </a:cubicBezTo>
                      <a:cubicBezTo>
                        <a:pt x="12204" y="30990"/>
                        <a:pt x="12235" y="30945"/>
                        <a:pt x="12250" y="30884"/>
                      </a:cubicBezTo>
                      <a:lnTo>
                        <a:pt x="12250" y="30868"/>
                      </a:lnTo>
                      <a:lnTo>
                        <a:pt x="12265" y="30853"/>
                      </a:lnTo>
                      <a:cubicBezTo>
                        <a:pt x="12281" y="30792"/>
                        <a:pt x="12311" y="30746"/>
                        <a:pt x="12326" y="30686"/>
                      </a:cubicBezTo>
                      <a:lnTo>
                        <a:pt x="12341" y="30625"/>
                      </a:lnTo>
                      <a:cubicBezTo>
                        <a:pt x="12357" y="30579"/>
                        <a:pt x="12372" y="30548"/>
                        <a:pt x="12387" y="30503"/>
                      </a:cubicBezTo>
                      <a:cubicBezTo>
                        <a:pt x="12418" y="30426"/>
                        <a:pt x="12433" y="30366"/>
                        <a:pt x="12448" y="30320"/>
                      </a:cubicBezTo>
                      <a:cubicBezTo>
                        <a:pt x="12479" y="30167"/>
                        <a:pt x="12524" y="30030"/>
                        <a:pt x="12555" y="29908"/>
                      </a:cubicBezTo>
                      <a:lnTo>
                        <a:pt x="12570" y="29848"/>
                      </a:lnTo>
                      <a:cubicBezTo>
                        <a:pt x="12600" y="29726"/>
                        <a:pt x="12631" y="29604"/>
                        <a:pt x="12646" y="29497"/>
                      </a:cubicBezTo>
                      <a:cubicBezTo>
                        <a:pt x="12677" y="29360"/>
                        <a:pt x="12707" y="29223"/>
                        <a:pt x="12738" y="29070"/>
                      </a:cubicBezTo>
                      <a:cubicBezTo>
                        <a:pt x="12768" y="28903"/>
                        <a:pt x="12799" y="28766"/>
                        <a:pt x="12814" y="28629"/>
                      </a:cubicBezTo>
                      <a:lnTo>
                        <a:pt x="12814" y="28629"/>
                      </a:lnTo>
                      <a:lnTo>
                        <a:pt x="12768" y="28827"/>
                      </a:lnTo>
                      <a:cubicBezTo>
                        <a:pt x="12753" y="28842"/>
                        <a:pt x="12753" y="28857"/>
                        <a:pt x="12753" y="28857"/>
                      </a:cubicBezTo>
                      <a:lnTo>
                        <a:pt x="12753" y="28872"/>
                      </a:lnTo>
                      <a:lnTo>
                        <a:pt x="12753" y="28888"/>
                      </a:lnTo>
                      <a:lnTo>
                        <a:pt x="12738" y="28888"/>
                      </a:lnTo>
                      <a:lnTo>
                        <a:pt x="12738" y="28903"/>
                      </a:lnTo>
                      <a:cubicBezTo>
                        <a:pt x="12692" y="29070"/>
                        <a:pt x="12646" y="29223"/>
                        <a:pt x="12585" y="29375"/>
                      </a:cubicBezTo>
                      <a:lnTo>
                        <a:pt x="12463" y="29771"/>
                      </a:lnTo>
                      <a:lnTo>
                        <a:pt x="12402" y="29924"/>
                      </a:lnTo>
                      <a:cubicBezTo>
                        <a:pt x="12387" y="30015"/>
                        <a:pt x="12357" y="30107"/>
                        <a:pt x="12326" y="30183"/>
                      </a:cubicBezTo>
                      <a:cubicBezTo>
                        <a:pt x="12281" y="30335"/>
                        <a:pt x="12220" y="30472"/>
                        <a:pt x="12174" y="30609"/>
                      </a:cubicBezTo>
                      <a:cubicBezTo>
                        <a:pt x="12128" y="30716"/>
                        <a:pt x="12082" y="30838"/>
                        <a:pt x="12022" y="30990"/>
                      </a:cubicBezTo>
                      <a:cubicBezTo>
                        <a:pt x="12006" y="31005"/>
                        <a:pt x="12006" y="31036"/>
                        <a:pt x="11991" y="31066"/>
                      </a:cubicBezTo>
                      <a:lnTo>
                        <a:pt x="11976" y="31097"/>
                      </a:lnTo>
                      <a:cubicBezTo>
                        <a:pt x="11976" y="31112"/>
                        <a:pt x="11976" y="31112"/>
                        <a:pt x="11976" y="31112"/>
                      </a:cubicBezTo>
                      <a:cubicBezTo>
                        <a:pt x="11961" y="31143"/>
                        <a:pt x="11945" y="31173"/>
                        <a:pt x="11930" y="31219"/>
                      </a:cubicBezTo>
                      <a:cubicBezTo>
                        <a:pt x="11839" y="31386"/>
                        <a:pt x="11762" y="31569"/>
                        <a:pt x="11671" y="31737"/>
                      </a:cubicBezTo>
                      <a:lnTo>
                        <a:pt x="11625" y="31843"/>
                      </a:lnTo>
                      <a:cubicBezTo>
                        <a:pt x="11564" y="31965"/>
                        <a:pt x="11503" y="32102"/>
                        <a:pt x="11443" y="32224"/>
                      </a:cubicBezTo>
                      <a:cubicBezTo>
                        <a:pt x="11412" y="32270"/>
                        <a:pt x="11397" y="32316"/>
                        <a:pt x="11366" y="32361"/>
                      </a:cubicBezTo>
                      <a:lnTo>
                        <a:pt x="11336" y="32422"/>
                      </a:lnTo>
                      <a:cubicBezTo>
                        <a:pt x="11321" y="32483"/>
                        <a:pt x="11290" y="32544"/>
                        <a:pt x="11260" y="32605"/>
                      </a:cubicBezTo>
                      <a:lnTo>
                        <a:pt x="11229" y="32666"/>
                      </a:lnTo>
                      <a:lnTo>
                        <a:pt x="11214" y="32697"/>
                      </a:lnTo>
                      <a:lnTo>
                        <a:pt x="11214" y="32727"/>
                      </a:lnTo>
                      <a:cubicBezTo>
                        <a:pt x="11199" y="32742"/>
                        <a:pt x="11199" y="32758"/>
                        <a:pt x="11184" y="32773"/>
                      </a:cubicBezTo>
                      <a:lnTo>
                        <a:pt x="11184" y="32788"/>
                      </a:lnTo>
                      <a:cubicBezTo>
                        <a:pt x="11153" y="32834"/>
                        <a:pt x="11138" y="32879"/>
                        <a:pt x="11107" y="32940"/>
                      </a:cubicBezTo>
                      <a:cubicBezTo>
                        <a:pt x="11092" y="33001"/>
                        <a:pt x="11062" y="33062"/>
                        <a:pt x="11031" y="33123"/>
                      </a:cubicBezTo>
                      <a:cubicBezTo>
                        <a:pt x="11001" y="33199"/>
                        <a:pt x="10970" y="33260"/>
                        <a:pt x="10940" y="33337"/>
                      </a:cubicBezTo>
                      <a:cubicBezTo>
                        <a:pt x="10894" y="33474"/>
                        <a:pt x="10833" y="33611"/>
                        <a:pt x="10772" y="33763"/>
                      </a:cubicBezTo>
                      <a:cubicBezTo>
                        <a:pt x="10711" y="33900"/>
                        <a:pt x="10666" y="34022"/>
                        <a:pt x="10620" y="34129"/>
                      </a:cubicBezTo>
                      <a:cubicBezTo>
                        <a:pt x="10574" y="34266"/>
                        <a:pt x="10528" y="34403"/>
                        <a:pt x="10483" y="34540"/>
                      </a:cubicBezTo>
                      <a:lnTo>
                        <a:pt x="10467" y="34601"/>
                      </a:lnTo>
                      <a:cubicBezTo>
                        <a:pt x="10452" y="34647"/>
                        <a:pt x="10437" y="34708"/>
                        <a:pt x="10422" y="34753"/>
                      </a:cubicBezTo>
                      <a:cubicBezTo>
                        <a:pt x="10406" y="34814"/>
                        <a:pt x="10391" y="34860"/>
                        <a:pt x="10376" y="34906"/>
                      </a:cubicBezTo>
                      <a:lnTo>
                        <a:pt x="10346" y="34982"/>
                      </a:lnTo>
                      <a:cubicBezTo>
                        <a:pt x="10346" y="35028"/>
                        <a:pt x="10330" y="35089"/>
                        <a:pt x="10315" y="35134"/>
                      </a:cubicBezTo>
                      <a:cubicBezTo>
                        <a:pt x="10300" y="35150"/>
                        <a:pt x="10300" y="35180"/>
                        <a:pt x="10300" y="35211"/>
                      </a:cubicBezTo>
                      <a:cubicBezTo>
                        <a:pt x="10285" y="35256"/>
                        <a:pt x="10269" y="35302"/>
                        <a:pt x="10254" y="35348"/>
                      </a:cubicBezTo>
                      <a:lnTo>
                        <a:pt x="10239" y="35409"/>
                      </a:lnTo>
                      <a:lnTo>
                        <a:pt x="10239" y="35424"/>
                      </a:lnTo>
                      <a:cubicBezTo>
                        <a:pt x="10239" y="35439"/>
                        <a:pt x="10224" y="35470"/>
                        <a:pt x="10224" y="35485"/>
                      </a:cubicBezTo>
                      <a:lnTo>
                        <a:pt x="10224" y="35546"/>
                      </a:lnTo>
                      <a:lnTo>
                        <a:pt x="10208" y="35607"/>
                      </a:lnTo>
                      <a:cubicBezTo>
                        <a:pt x="10208" y="35576"/>
                        <a:pt x="10208" y="35546"/>
                        <a:pt x="10208" y="35515"/>
                      </a:cubicBezTo>
                      <a:cubicBezTo>
                        <a:pt x="10193" y="35424"/>
                        <a:pt x="10193" y="35332"/>
                        <a:pt x="10193" y="35241"/>
                      </a:cubicBezTo>
                      <a:cubicBezTo>
                        <a:pt x="10193" y="35073"/>
                        <a:pt x="10193" y="34891"/>
                        <a:pt x="10193" y="34693"/>
                      </a:cubicBezTo>
                      <a:lnTo>
                        <a:pt x="10193" y="34677"/>
                      </a:lnTo>
                      <a:cubicBezTo>
                        <a:pt x="10208" y="34479"/>
                        <a:pt x="10208" y="34281"/>
                        <a:pt x="10224" y="34083"/>
                      </a:cubicBezTo>
                      <a:cubicBezTo>
                        <a:pt x="10239" y="33976"/>
                        <a:pt x="10254" y="33855"/>
                        <a:pt x="10269" y="33733"/>
                      </a:cubicBezTo>
                      <a:cubicBezTo>
                        <a:pt x="10285" y="33641"/>
                        <a:pt x="10300" y="33550"/>
                        <a:pt x="10315" y="33443"/>
                      </a:cubicBezTo>
                      <a:cubicBezTo>
                        <a:pt x="10361" y="33123"/>
                        <a:pt x="10437" y="32819"/>
                        <a:pt x="10483" y="32575"/>
                      </a:cubicBezTo>
                      <a:cubicBezTo>
                        <a:pt x="10559" y="32194"/>
                        <a:pt x="10635" y="31843"/>
                        <a:pt x="10726" y="31493"/>
                      </a:cubicBezTo>
                      <a:cubicBezTo>
                        <a:pt x="10803" y="31173"/>
                        <a:pt x="10894" y="30853"/>
                        <a:pt x="10985" y="30533"/>
                      </a:cubicBezTo>
                      <a:lnTo>
                        <a:pt x="11001" y="30487"/>
                      </a:lnTo>
                      <a:lnTo>
                        <a:pt x="11001" y="30472"/>
                      </a:lnTo>
                      <a:cubicBezTo>
                        <a:pt x="11107" y="30152"/>
                        <a:pt x="11214" y="29802"/>
                        <a:pt x="11336" y="29451"/>
                      </a:cubicBezTo>
                      <a:cubicBezTo>
                        <a:pt x="11382" y="29314"/>
                        <a:pt x="11427" y="29177"/>
                        <a:pt x="11473" y="29040"/>
                      </a:cubicBezTo>
                      <a:cubicBezTo>
                        <a:pt x="11549" y="28842"/>
                        <a:pt x="11625" y="28629"/>
                        <a:pt x="11686" y="28431"/>
                      </a:cubicBezTo>
                      <a:cubicBezTo>
                        <a:pt x="11747" y="28278"/>
                        <a:pt x="11793" y="28126"/>
                        <a:pt x="11839" y="27974"/>
                      </a:cubicBezTo>
                      <a:cubicBezTo>
                        <a:pt x="11900" y="27791"/>
                        <a:pt x="11976" y="27593"/>
                        <a:pt x="12037" y="27395"/>
                      </a:cubicBezTo>
                      <a:cubicBezTo>
                        <a:pt x="12098" y="27227"/>
                        <a:pt x="12159" y="27044"/>
                        <a:pt x="12220" y="26861"/>
                      </a:cubicBezTo>
                      <a:cubicBezTo>
                        <a:pt x="12265" y="26709"/>
                        <a:pt x="12311" y="26541"/>
                        <a:pt x="12372" y="26343"/>
                      </a:cubicBezTo>
                      <a:cubicBezTo>
                        <a:pt x="12418" y="26176"/>
                        <a:pt x="12448" y="25993"/>
                        <a:pt x="12479" y="25840"/>
                      </a:cubicBezTo>
                      <a:cubicBezTo>
                        <a:pt x="12509" y="25688"/>
                        <a:pt x="12540" y="25521"/>
                        <a:pt x="12570" y="25353"/>
                      </a:cubicBezTo>
                      <a:cubicBezTo>
                        <a:pt x="12600" y="25109"/>
                        <a:pt x="12616" y="24926"/>
                        <a:pt x="12646" y="24759"/>
                      </a:cubicBezTo>
                      <a:cubicBezTo>
                        <a:pt x="12646" y="24667"/>
                        <a:pt x="12661" y="24591"/>
                        <a:pt x="12661" y="24515"/>
                      </a:cubicBezTo>
                      <a:lnTo>
                        <a:pt x="12677" y="24424"/>
                      </a:lnTo>
                      <a:lnTo>
                        <a:pt x="12677" y="24347"/>
                      </a:lnTo>
                      <a:cubicBezTo>
                        <a:pt x="12677" y="24302"/>
                        <a:pt x="12677" y="24256"/>
                        <a:pt x="12677" y="24225"/>
                      </a:cubicBezTo>
                      <a:cubicBezTo>
                        <a:pt x="12677" y="24195"/>
                        <a:pt x="12661" y="24180"/>
                        <a:pt x="12646" y="24180"/>
                      </a:cubicBezTo>
                      <a:cubicBezTo>
                        <a:pt x="12631" y="24165"/>
                        <a:pt x="12600" y="24165"/>
                        <a:pt x="12585" y="24165"/>
                      </a:cubicBezTo>
                      <a:cubicBezTo>
                        <a:pt x="12555" y="24180"/>
                        <a:pt x="12540" y="24195"/>
                        <a:pt x="12524" y="24225"/>
                      </a:cubicBezTo>
                      <a:cubicBezTo>
                        <a:pt x="12524" y="24241"/>
                        <a:pt x="12524" y="24271"/>
                        <a:pt x="12524" y="24302"/>
                      </a:cubicBezTo>
                      <a:lnTo>
                        <a:pt x="12524" y="24317"/>
                      </a:lnTo>
                      <a:lnTo>
                        <a:pt x="12524" y="24454"/>
                      </a:lnTo>
                      <a:lnTo>
                        <a:pt x="12509" y="24606"/>
                      </a:lnTo>
                      <a:cubicBezTo>
                        <a:pt x="12509" y="24652"/>
                        <a:pt x="12494" y="24713"/>
                        <a:pt x="12494" y="24774"/>
                      </a:cubicBezTo>
                      <a:cubicBezTo>
                        <a:pt x="12494" y="24804"/>
                        <a:pt x="12479" y="24835"/>
                        <a:pt x="12479" y="24865"/>
                      </a:cubicBezTo>
                      <a:cubicBezTo>
                        <a:pt x="12463" y="24987"/>
                        <a:pt x="12448" y="25124"/>
                        <a:pt x="12433" y="25246"/>
                      </a:cubicBezTo>
                      <a:lnTo>
                        <a:pt x="12418" y="25353"/>
                      </a:lnTo>
                      <a:cubicBezTo>
                        <a:pt x="12402" y="25429"/>
                        <a:pt x="12387" y="25521"/>
                        <a:pt x="12372" y="25597"/>
                      </a:cubicBezTo>
                      <a:lnTo>
                        <a:pt x="12372" y="25673"/>
                      </a:lnTo>
                      <a:cubicBezTo>
                        <a:pt x="12357" y="25734"/>
                        <a:pt x="12341" y="25810"/>
                        <a:pt x="12326" y="25871"/>
                      </a:cubicBezTo>
                      <a:cubicBezTo>
                        <a:pt x="12326" y="25901"/>
                        <a:pt x="12311" y="25932"/>
                        <a:pt x="12311" y="25978"/>
                      </a:cubicBezTo>
                      <a:cubicBezTo>
                        <a:pt x="12296" y="26039"/>
                        <a:pt x="12281" y="26099"/>
                        <a:pt x="12265" y="26160"/>
                      </a:cubicBezTo>
                      <a:cubicBezTo>
                        <a:pt x="12250" y="26191"/>
                        <a:pt x="12250" y="26221"/>
                        <a:pt x="12235" y="26267"/>
                      </a:cubicBezTo>
                      <a:cubicBezTo>
                        <a:pt x="12220" y="26328"/>
                        <a:pt x="12204" y="26389"/>
                        <a:pt x="12174" y="26450"/>
                      </a:cubicBezTo>
                      <a:cubicBezTo>
                        <a:pt x="12174" y="26465"/>
                        <a:pt x="12159" y="26496"/>
                        <a:pt x="12159" y="26526"/>
                      </a:cubicBezTo>
                      <a:cubicBezTo>
                        <a:pt x="12113" y="26678"/>
                        <a:pt x="12067" y="26816"/>
                        <a:pt x="12022" y="26937"/>
                      </a:cubicBezTo>
                      <a:cubicBezTo>
                        <a:pt x="11976" y="27044"/>
                        <a:pt x="11945" y="27151"/>
                        <a:pt x="11900" y="27242"/>
                      </a:cubicBezTo>
                      <a:lnTo>
                        <a:pt x="11884" y="27303"/>
                      </a:lnTo>
                      <a:cubicBezTo>
                        <a:pt x="11793" y="27547"/>
                        <a:pt x="11702" y="27806"/>
                        <a:pt x="11580" y="28141"/>
                      </a:cubicBezTo>
                      <a:cubicBezTo>
                        <a:pt x="11458" y="28492"/>
                        <a:pt x="11336" y="28842"/>
                        <a:pt x="11229" y="29131"/>
                      </a:cubicBezTo>
                      <a:cubicBezTo>
                        <a:pt x="11107" y="29451"/>
                        <a:pt x="11001" y="29787"/>
                        <a:pt x="10864" y="30183"/>
                      </a:cubicBezTo>
                      <a:cubicBezTo>
                        <a:pt x="10757" y="30533"/>
                        <a:pt x="10650" y="30884"/>
                        <a:pt x="10544" y="31219"/>
                      </a:cubicBezTo>
                      <a:cubicBezTo>
                        <a:pt x="10452" y="31539"/>
                        <a:pt x="10376" y="31874"/>
                        <a:pt x="10315" y="32209"/>
                      </a:cubicBezTo>
                      <a:lnTo>
                        <a:pt x="10300" y="32255"/>
                      </a:lnTo>
                      <a:lnTo>
                        <a:pt x="10254" y="32438"/>
                      </a:lnTo>
                      <a:cubicBezTo>
                        <a:pt x="10193" y="32712"/>
                        <a:pt x="10132" y="33001"/>
                        <a:pt x="10087" y="33291"/>
                      </a:cubicBezTo>
                      <a:cubicBezTo>
                        <a:pt x="10026" y="33626"/>
                        <a:pt x="9980" y="33976"/>
                        <a:pt x="9949" y="34357"/>
                      </a:cubicBezTo>
                      <a:cubicBezTo>
                        <a:pt x="9949" y="34403"/>
                        <a:pt x="9934" y="34449"/>
                        <a:pt x="9934" y="34479"/>
                      </a:cubicBezTo>
                      <a:cubicBezTo>
                        <a:pt x="9934" y="34464"/>
                        <a:pt x="9934" y="34449"/>
                        <a:pt x="9934" y="34434"/>
                      </a:cubicBezTo>
                      <a:cubicBezTo>
                        <a:pt x="9919" y="34357"/>
                        <a:pt x="9904" y="34296"/>
                        <a:pt x="9904" y="34235"/>
                      </a:cubicBezTo>
                      <a:cubicBezTo>
                        <a:pt x="9888" y="34129"/>
                        <a:pt x="9873" y="34022"/>
                        <a:pt x="9858" y="33931"/>
                      </a:cubicBezTo>
                      <a:lnTo>
                        <a:pt x="9858" y="33839"/>
                      </a:lnTo>
                      <a:cubicBezTo>
                        <a:pt x="9843" y="33672"/>
                        <a:pt x="9828" y="33504"/>
                        <a:pt x="9812" y="33352"/>
                      </a:cubicBezTo>
                      <a:cubicBezTo>
                        <a:pt x="9812" y="33230"/>
                        <a:pt x="9797" y="33093"/>
                        <a:pt x="9797" y="32925"/>
                      </a:cubicBezTo>
                      <a:cubicBezTo>
                        <a:pt x="9797" y="32803"/>
                        <a:pt x="9797" y="32666"/>
                        <a:pt x="9797" y="32544"/>
                      </a:cubicBezTo>
                      <a:lnTo>
                        <a:pt x="9797" y="32529"/>
                      </a:lnTo>
                      <a:lnTo>
                        <a:pt x="9797" y="32499"/>
                      </a:lnTo>
                      <a:cubicBezTo>
                        <a:pt x="9812" y="32453"/>
                        <a:pt x="9812" y="32407"/>
                        <a:pt x="9812" y="32361"/>
                      </a:cubicBezTo>
                      <a:cubicBezTo>
                        <a:pt x="9812" y="32285"/>
                        <a:pt x="9812" y="32209"/>
                        <a:pt x="9828" y="32133"/>
                      </a:cubicBezTo>
                      <a:cubicBezTo>
                        <a:pt x="9828" y="31996"/>
                        <a:pt x="9843" y="31859"/>
                        <a:pt x="9858" y="31737"/>
                      </a:cubicBezTo>
                      <a:cubicBezTo>
                        <a:pt x="9873" y="31661"/>
                        <a:pt x="9873" y="31584"/>
                        <a:pt x="9888" y="31508"/>
                      </a:cubicBezTo>
                      <a:cubicBezTo>
                        <a:pt x="9904" y="31463"/>
                        <a:pt x="9904" y="31402"/>
                        <a:pt x="9919" y="31356"/>
                      </a:cubicBezTo>
                      <a:lnTo>
                        <a:pt x="9919" y="31325"/>
                      </a:lnTo>
                      <a:cubicBezTo>
                        <a:pt x="9949" y="31188"/>
                        <a:pt x="9965" y="31066"/>
                        <a:pt x="9980" y="30945"/>
                      </a:cubicBezTo>
                      <a:cubicBezTo>
                        <a:pt x="10010" y="30823"/>
                        <a:pt x="10026" y="30701"/>
                        <a:pt x="10056" y="30594"/>
                      </a:cubicBezTo>
                      <a:lnTo>
                        <a:pt x="10056" y="30564"/>
                      </a:lnTo>
                      <a:cubicBezTo>
                        <a:pt x="10087" y="30442"/>
                        <a:pt x="10117" y="30320"/>
                        <a:pt x="10147" y="30213"/>
                      </a:cubicBezTo>
                      <a:lnTo>
                        <a:pt x="10163" y="30152"/>
                      </a:lnTo>
                      <a:cubicBezTo>
                        <a:pt x="10178" y="30061"/>
                        <a:pt x="10193" y="29985"/>
                        <a:pt x="10208" y="29908"/>
                      </a:cubicBezTo>
                      <a:lnTo>
                        <a:pt x="10254" y="29756"/>
                      </a:lnTo>
                      <a:cubicBezTo>
                        <a:pt x="10269" y="29649"/>
                        <a:pt x="10300" y="29543"/>
                        <a:pt x="10330" y="29421"/>
                      </a:cubicBezTo>
                      <a:cubicBezTo>
                        <a:pt x="10361" y="29269"/>
                        <a:pt x="10406" y="29101"/>
                        <a:pt x="10437" y="28933"/>
                      </a:cubicBezTo>
                      <a:lnTo>
                        <a:pt x="10437" y="28933"/>
                      </a:lnTo>
                      <a:cubicBezTo>
                        <a:pt x="10361" y="29162"/>
                        <a:pt x="10285" y="29375"/>
                        <a:pt x="10208" y="29589"/>
                      </a:cubicBezTo>
                      <a:lnTo>
                        <a:pt x="10208" y="29634"/>
                      </a:lnTo>
                      <a:cubicBezTo>
                        <a:pt x="10163" y="29741"/>
                        <a:pt x="10117" y="29863"/>
                        <a:pt x="10071" y="29985"/>
                      </a:cubicBezTo>
                      <a:cubicBezTo>
                        <a:pt x="10026" y="30107"/>
                        <a:pt x="9980" y="30244"/>
                        <a:pt x="9949" y="30381"/>
                      </a:cubicBezTo>
                      <a:cubicBezTo>
                        <a:pt x="9858" y="30686"/>
                        <a:pt x="9797" y="30929"/>
                        <a:pt x="9751" y="31173"/>
                      </a:cubicBezTo>
                      <a:cubicBezTo>
                        <a:pt x="9736" y="31310"/>
                        <a:pt x="9706" y="31447"/>
                        <a:pt x="9690" y="31600"/>
                      </a:cubicBezTo>
                      <a:cubicBezTo>
                        <a:pt x="9675" y="31661"/>
                        <a:pt x="9675" y="31722"/>
                        <a:pt x="9660" y="31798"/>
                      </a:cubicBezTo>
                      <a:lnTo>
                        <a:pt x="9645" y="32026"/>
                      </a:lnTo>
                      <a:cubicBezTo>
                        <a:pt x="9614" y="32255"/>
                        <a:pt x="9614" y="32514"/>
                        <a:pt x="9614" y="32849"/>
                      </a:cubicBezTo>
                      <a:cubicBezTo>
                        <a:pt x="9629" y="32986"/>
                        <a:pt x="9629" y="33123"/>
                        <a:pt x="9645" y="33245"/>
                      </a:cubicBezTo>
                      <a:lnTo>
                        <a:pt x="9645" y="33260"/>
                      </a:lnTo>
                      <a:cubicBezTo>
                        <a:pt x="9645" y="33306"/>
                        <a:pt x="9645" y="33352"/>
                        <a:pt x="9645" y="33397"/>
                      </a:cubicBezTo>
                      <a:lnTo>
                        <a:pt x="9660" y="33458"/>
                      </a:lnTo>
                      <a:cubicBezTo>
                        <a:pt x="9660" y="33489"/>
                        <a:pt x="9660" y="33504"/>
                        <a:pt x="9660" y="33519"/>
                      </a:cubicBezTo>
                      <a:lnTo>
                        <a:pt x="9675" y="33565"/>
                      </a:lnTo>
                      <a:lnTo>
                        <a:pt x="9675" y="33611"/>
                      </a:lnTo>
                      <a:lnTo>
                        <a:pt x="9675" y="33657"/>
                      </a:lnTo>
                      <a:cubicBezTo>
                        <a:pt x="9690" y="33702"/>
                        <a:pt x="9690" y="33748"/>
                        <a:pt x="9690" y="33778"/>
                      </a:cubicBezTo>
                      <a:lnTo>
                        <a:pt x="9706" y="33839"/>
                      </a:lnTo>
                      <a:cubicBezTo>
                        <a:pt x="9706" y="33885"/>
                        <a:pt x="9721" y="33916"/>
                        <a:pt x="9721" y="33961"/>
                      </a:cubicBezTo>
                      <a:lnTo>
                        <a:pt x="9721" y="34007"/>
                      </a:lnTo>
                      <a:cubicBezTo>
                        <a:pt x="9751" y="34129"/>
                        <a:pt x="9767" y="34266"/>
                        <a:pt x="9797" y="34403"/>
                      </a:cubicBezTo>
                      <a:cubicBezTo>
                        <a:pt x="9828" y="34540"/>
                        <a:pt x="9858" y="34662"/>
                        <a:pt x="9888" y="34784"/>
                      </a:cubicBezTo>
                      <a:lnTo>
                        <a:pt x="9904" y="34891"/>
                      </a:lnTo>
                      <a:cubicBezTo>
                        <a:pt x="9888" y="35150"/>
                        <a:pt x="9888" y="35424"/>
                        <a:pt x="9873" y="35774"/>
                      </a:cubicBezTo>
                      <a:cubicBezTo>
                        <a:pt x="9873" y="35744"/>
                        <a:pt x="9858" y="35713"/>
                        <a:pt x="9843" y="35683"/>
                      </a:cubicBezTo>
                      <a:cubicBezTo>
                        <a:pt x="9797" y="35546"/>
                        <a:pt x="9751" y="35409"/>
                        <a:pt x="9706" y="35287"/>
                      </a:cubicBezTo>
                      <a:cubicBezTo>
                        <a:pt x="9645" y="35073"/>
                        <a:pt x="9584" y="34921"/>
                        <a:pt x="9538" y="34784"/>
                      </a:cubicBezTo>
                      <a:cubicBezTo>
                        <a:pt x="9492" y="34616"/>
                        <a:pt x="9447" y="34449"/>
                        <a:pt x="9401" y="34296"/>
                      </a:cubicBezTo>
                      <a:lnTo>
                        <a:pt x="9401" y="34281"/>
                      </a:lnTo>
                      <a:cubicBezTo>
                        <a:pt x="9370" y="34190"/>
                        <a:pt x="9355" y="34098"/>
                        <a:pt x="9340" y="33992"/>
                      </a:cubicBezTo>
                      <a:cubicBezTo>
                        <a:pt x="9310" y="33885"/>
                        <a:pt x="9294" y="33794"/>
                        <a:pt x="9294" y="33702"/>
                      </a:cubicBezTo>
                      <a:cubicBezTo>
                        <a:pt x="9264" y="33519"/>
                        <a:pt x="9233" y="33321"/>
                        <a:pt x="9218" y="33093"/>
                      </a:cubicBezTo>
                      <a:cubicBezTo>
                        <a:pt x="9218" y="33062"/>
                        <a:pt x="9203" y="33017"/>
                        <a:pt x="9203" y="32971"/>
                      </a:cubicBezTo>
                      <a:cubicBezTo>
                        <a:pt x="9188" y="32773"/>
                        <a:pt x="9172" y="32590"/>
                        <a:pt x="9172" y="32407"/>
                      </a:cubicBezTo>
                      <a:cubicBezTo>
                        <a:pt x="9157" y="32209"/>
                        <a:pt x="9157" y="31981"/>
                        <a:pt x="9157" y="31737"/>
                      </a:cubicBezTo>
                      <a:cubicBezTo>
                        <a:pt x="9157" y="31569"/>
                        <a:pt x="9172" y="31386"/>
                        <a:pt x="9188" y="31188"/>
                      </a:cubicBezTo>
                      <a:cubicBezTo>
                        <a:pt x="9203" y="31021"/>
                        <a:pt x="9218" y="30838"/>
                        <a:pt x="9249" y="30655"/>
                      </a:cubicBezTo>
                      <a:cubicBezTo>
                        <a:pt x="9310" y="30289"/>
                        <a:pt x="9386" y="29939"/>
                        <a:pt x="9477" y="29604"/>
                      </a:cubicBezTo>
                      <a:cubicBezTo>
                        <a:pt x="9538" y="29299"/>
                        <a:pt x="9629" y="28933"/>
                        <a:pt x="9736" y="28568"/>
                      </a:cubicBezTo>
                      <a:cubicBezTo>
                        <a:pt x="9782" y="28415"/>
                        <a:pt x="9828" y="28263"/>
                        <a:pt x="9888" y="28111"/>
                      </a:cubicBezTo>
                      <a:cubicBezTo>
                        <a:pt x="9934" y="27943"/>
                        <a:pt x="10010" y="27791"/>
                        <a:pt x="10056" y="27654"/>
                      </a:cubicBezTo>
                      <a:cubicBezTo>
                        <a:pt x="10117" y="27516"/>
                        <a:pt x="10178" y="27379"/>
                        <a:pt x="10239" y="27242"/>
                      </a:cubicBezTo>
                      <a:cubicBezTo>
                        <a:pt x="10239" y="27227"/>
                        <a:pt x="10239" y="27227"/>
                        <a:pt x="10254" y="27227"/>
                      </a:cubicBezTo>
                      <a:lnTo>
                        <a:pt x="10254" y="27212"/>
                      </a:lnTo>
                      <a:lnTo>
                        <a:pt x="10300" y="27105"/>
                      </a:lnTo>
                      <a:cubicBezTo>
                        <a:pt x="10346" y="26983"/>
                        <a:pt x="10406" y="26861"/>
                        <a:pt x="10452" y="26755"/>
                      </a:cubicBezTo>
                      <a:lnTo>
                        <a:pt x="10483" y="26663"/>
                      </a:lnTo>
                      <a:cubicBezTo>
                        <a:pt x="10544" y="26526"/>
                        <a:pt x="10605" y="26389"/>
                        <a:pt x="10666" y="26252"/>
                      </a:cubicBezTo>
                      <a:cubicBezTo>
                        <a:pt x="10726" y="26084"/>
                        <a:pt x="10787" y="25932"/>
                        <a:pt x="10864" y="25734"/>
                      </a:cubicBezTo>
                      <a:cubicBezTo>
                        <a:pt x="11001" y="25414"/>
                        <a:pt x="11138" y="25094"/>
                        <a:pt x="11275" y="24743"/>
                      </a:cubicBezTo>
                      <a:cubicBezTo>
                        <a:pt x="11290" y="24728"/>
                        <a:pt x="11305" y="24698"/>
                        <a:pt x="11305" y="24683"/>
                      </a:cubicBezTo>
                      <a:cubicBezTo>
                        <a:pt x="11351" y="24591"/>
                        <a:pt x="11382" y="24500"/>
                        <a:pt x="11427" y="24424"/>
                      </a:cubicBezTo>
                      <a:cubicBezTo>
                        <a:pt x="11473" y="24332"/>
                        <a:pt x="11503" y="24241"/>
                        <a:pt x="11549" y="24149"/>
                      </a:cubicBezTo>
                      <a:cubicBezTo>
                        <a:pt x="11625" y="23982"/>
                        <a:pt x="11702" y="23814"/>
                        <a:pt x="11762" y="23647"/>
                      </a:cubicBezTo>
                      <a:cubicBezTo>
                        <a:pt x="11808" y="23555"/>
                        <a:pt x="11839" y="23448"/>
                        <a:pt x="11869" y="23357"/>
                      </a:cubicBezTo>
                      <a:cubicBezTo>
                        <a:pt x="11900" y="23281"/>
                        <a:pt x="11930" y="23220"/>
                        <a:pt x="11961" y="23144"/>
                      </a:cubicBezTo>
                      <a:lnTo>
                        <a:pt x="11976" y="23098"/>
                      </a:lnTo>
                      <a:cubicBezTo>
                        <a:pt x="12037" y="22946"/>
                        <a:pt x="12098" y="22793"/>
                        <a:pt x="12159" y="22641"/>
                      </a:cubicBezTo>
                      <a:cubicBezTo>
                        <a:pt x="12174" y="22595"/>
                        <a:pt x="12189" y="22550"/>
                        <a:pt x="12220" y="22489"/>
                      </a:cubicBezTo>
                      <a:cubicBezTo>
                        <a:pt x="12265" y="22382"/>
                        <a:pt x="12311" y="22275"/>
                        <a:pt x="12357" y="22153"/>
                      </a:cubicBezTo>
                      <a:cubicBezTo>
                        <a:pt x="12418" y="21986"/>
                        <a:pt x="12494" y="21818"/>
                        <a:pt x="12555" y="21635"/>
                      </a:cubicBezTo>
                      <a:cubicBezTo>
                        <a:pt x="12585" y="21544"/>
                        <a:pt x="12616" y="21453"/>
                        <a:pt x="12631" y="21376"/>
                      </a:cubicBezTo>
                      <a:cubicBezTo>
                        <a:pt x="12661" y="21285"/>
                        <a:pt x="12692" y="21194"/>
                        <a:pt x="12722" y="21087"/>
                      </a:cubicBezTo>
                      <a:cubicBezTo>
                        <a:pt x="12768" y="20935"/>
                        <a:pt x="12814" y="20782"/>
                        <a:pt x="12859" y="20599"/>
                      </a:cubicBezTo>
                      <a:cubicBezTo>
                        <a:pt x="12875" y="20538"/>
                        <a:pt x="12890" y="20477"/>
                        <a:pt x="12905" y="20432"/>
                      </a:cubicBezTo>
                      <a:lnTo>
                        <a:pt x="12905" y="20462"/>
                      </a:lnTo>
                      <a:cubicBezTo>
                        <a:pt x="12920" y="20538"/>
                        <a:pt x="12936" y="20615"/>
                        <a:pt x="12951" y="20691"/>
                      </a:cubicBezTo>
                      <a:cubicBezTo>
                        <a:pt x="12966" y="20767"/>
                        <a:pt x="12966" y="20858"/>
                        <a:pt x="12981" y="20935"/>
                      </a:cubicBezTo>
                      <a:lnTo>
                        <a:pt x="12981" y="20950"/>
                      </a:lnTo>
                      <a:lnTo>
                        <a:pt x="12981" y="21026"/>
                      </a:lnTo>
                      <a:cubicBezTo>
                        <a:pt x="12997" y="21087"/>
                        <a:pt x="12997" y="21133"/>
                        <a:pt x="12997" y="21194"/>
                      </a:cubicBezTo>
                      <a:cubicBezTo>
                        <a:pt x="13012" y="21254"/>
                        <a:pt x="13012" y="21300"/>
                        <a:pt x="13012" y="21361"/>
                      </a:cubicBezTo>
                      <a:lnTo>
                        <a:pt x="13027" y="21453"/>
                      </a:lnTo>
                      <a:cubicBezTo>
                        <a:pt x="13042" y="21605"/>
                        <a:pt x="13042" y="21757"/>
                        <a:pt x="13042" y="21910"/>
                      </a:cubicBezTo>
                      <a:lnTo>
                        <a:pt x="13058" y="22016"/>
                      </a:lnTo>
                      <a:cubicBezTo>
                        <a:pt x="13058" y="22260"/>
                        <a:pt x="13073" y="22428"/>
                        <a:pt x="13073" y="22610"/>
                      </a:cubicBezTo>
                      <a:cubicBezTo>
                        <a:pt x="13073" y="22550"/>
                        <a:pt x="13088" y="22504"/>
                        <a:pt x="13088" y="22458"/>
                      </a:cubicBezTo>
                      <a:cubicBezTo>
                        <a:pt x="13118" y="22275"/>
                        <a:pt x="13134" y="22092"/>
                        <a:pt x="13149" y="21925"/>
                      </a:cubicBezTo>
                      <a:cubicBezTo>
                        <a:pt x="13164" y="21864"/>
                        <a:pt x="13164" y="21818"/>
                        <a:pt x="13164" y="21772"/>
                      </a:cubicBezTo>
                      <a:lnTo>
                        <a:pt x="13164" y="21742"/>
                      </a:lnTo>
                      <a:cubicBezTo>
                        <a:pt x="13179" y="21696"/>
                        <a:pt x="13179" y="21666"/>
                        <a:pt x="13179" y="21635"/>
                      </a:cubicBezTo>
                      <a:cubicBezTo>
                        <a:pt x="13179" y="21574"/>
                        <a:pt x="13179" y="21529"/>
                        <a:pt x="13179" y="21468"/>
                      </a:cubicBezTo>
                      <a:cubicBezTo>
                        <a:pt x="13195" y="21437"/>
                        <a:pt x="13195" y="21392"/>
                        <a:pt x="13195" y="21361"/>
                      </a:cubicBezTo>
                      <a:lnTo>
                        <a:pt x="13195" y="21315"/>
                      </a:lnTo>
                      <a:cubicBezTo>
                        <a:pt x="13195" y="21285"/>
                        <a:pt x="13179" y="21239"/>
                        <a:pt x="13179" y="21194"/>
                      </a:cubicBezTo>
                      <a:lnTo>
                        <a:pt x="13179" y="21178"/>
                      </a:lnTo>
                      <a:cubicBezTo>
                        <a:pt x="13179" y="21148"/>
                        <a:pt x="13179" y="21102"/>
                        <a:pt x="13179" y="21072"/>
                      </a:cubicBezTo>
                      <a:lnTo>
                        <a:pt x="13179" y="21026"/>
                      </a:lnTo>
                      <a:cubicBezTo>
                        <a:pt x="13164" y="20995"/>
                        <a:pt x="13164" y="20950"/>
                        <a:pt x="13164" y="20919"/>
                      </a:cubicBezTo>
                      <a:cubicBezTo>
                        <a:pt x="13149" y="20889"/>
                        <a:pt x="13149" y="20858"/>
                        <a:pt x="13149" y="20813"/>
                      </a:cubicBezTo>
                      <a:cubicBezTo>
                        <a:pt x="13149" y="20797"/>
                        <a:pt x="13134" y="20782"/>
                        <a:pt x="13134" y="20767"/>
                      </a:cubicBezTo>
                      <a:lnTo>
                        <a:pt x="13134" y="20752"/>
                      </a:lnTo>
                      <a:cubicBezTo>
                        <a:pt x="13118" y="20660"/>
                        <a:pt x="13088" y="20569"/>
                        <a:pt x="13058" y="20493"/>
                      </a:cubicBezTo>
                      <a:cubicBezTo>
                        <a:pt x="13042" y="20447"/>
                        <a:pt x="13027" y="20386"/>
                        <a:pt x="13012" y="20340"/>
                      </a:cubicBezTo>
                      <a:cubicBezTo>
                        <a:pt x="12997" y="20340"/>
                        <a:pt x="12997" y="20325"/>
                        <a:pt x="12997" y="20310"/>
                      </a:cubicBezTo>
                      <a:lnTo>
                        <a:pt x="12981" y="20295"/>
                      </a:lnTo>
                      <a:lnTo>
                        <a:pt x="12951" y="20234"/>
                      </a:lnTo>
                      <a:lnTo>
                        <a:pt x="12951" y="20218"/>
                      </a:lnTo>
                      <a:cubicBezTo>
                        <a:pt x="12966" y="20157"/>
                        <a:pt x="12981" y="20112"/>
                        <a:pt x="12997" y="20066"/>
                      </a:cubicBezTo>
                      <a:close/>
                      <a:moveTo>
                        <a:pt x="10264" y="36009"/>
                      </a:moveTo>
                      <a:cubicBezTo>
                        <a:pt x="10260" y="36038"/>
                        <a:pt x="10257" y="36066"/>
                        <a:pt x="10254" y="36094"/>
                      </a:cubicBezTo>
                      <a:lnTo>
                        <a:pt x="10254" y="36049"/>
                      </a:lnTo>
                      <a:lnTo>
                        <a:pt x="10264" y="36009"/>
                      </a:lnTo>
                      <a:close/>
                      <a:moveTo>
                        <a:pt x="11549" y="0"/>
                      </a:moveTo>
                      <a:cubicBezTo>
                        <a:pt x="11519" y="0"/>
                        <a:pt x="11473" y="16"/>
                        <a:pt x="11458" y="31"/>
                      </a:cubicBezTo>
                      <a:cubicBezTo>
                        <a:pt x="11427" y="46"/>
                        <a:pt x="11397" y="77"/>
                        <a:pt x="11366" y="107"/>
                      </a:cubicBezTo>
                      <a:cubicBezTo>
                        <a:pt x="11366" y="122"/>
                        <a:pt x="11351" y="153"/>
                        <a:pt x="11336" y="168"/>
                      </a:cubicBezTo>
                      <a:cubicBezTo>
                        <a:pt x="11321" y="198"/>
                        <a:pt x="11305" y="214"/>
                        <a:pt x="11305" y="244"/>
                      </a:cubicBezTo>
                      <a:cubicBezTo>
                        <a:pt x="11275" y="305"/>
                        <a:pt x="11260" y="366"/>
                        <a:pt x="11244" y="427"/>
                      </a:cubicBezTo>
                      <a:cubicBezTo>
                        <a:pt x="11244" y="488"/>
                        <a:pt x="11244" y="549"/>
                        <a:pt x="11229" y="610"/>
                      </a:cubicBezTo>
                      <a:cubicBezTo>
                        <a:pt x="11229" y="640"/>
                        <a:pt x="11229" y="656"/>
                        <a:pt x="11214" y="671"/>
                      </a:cubicBezTo>
                      <a:cubicBezTo>
                        <a:pt x="11214" y="701"/>
                        <a:pt x="11199" y="716"/>
                        <a:pt x="11199" y="747"/>
                      </a:cubicBezTo>
                      <a:cubicBezTo>
                        <a:pt x="11184" y="762"/>
                        <a:pt x="11168" y="793"/>
                        <a:pt x="11153" y="808"/>
                      </a:cubicBezTo>
                      <a:cubicBezTo>
                        <a:pt x="11153" y="838"/>
                        <a:pt x="11138" y="854"/>
                        <a:pt x="11123" y="869"/>
                      </a:cubicBezTo>
                      <a:cubicBezTo>
                        <a:pt x="11107" y="899"/>
                        <a:pt x="11107" y="915"/>
                        <a:pt x="11092" y="930"/>
                      </a:cubicBezTo>
                      <a:cubicBezTo>
                        <a:pt x="11031" y="1021"/>
                        <a:pt x="10955" y="1113"/>
                        <a:pt x="10894" y="1219"/>
                      </a:cubicBezTo>
                      <a:cubicBezTo>
                        <a:pt x="10864" y="1265"/>
                        <a:pt x="10818" y="1326"/>
                        <a:pt x="10787" y="1387"/>
                      </a:cubicBezTo>
                      <a:cubicBezTo>
                        <a:pt x="10787" y="1387"/>
                        <a:pt x="10787" y="1402"/>
                        <a:pt x="10772" y="1402"/>
                      </a:cubicBezTo>
                      <a:cubicBezTo>
                        <a:pt x="10772" y="1402"/>
                        <a:pt x="10757" y="1402"/>
                        <a:pt x="10742" y="1387"/>
                      </a:cubicBezTo>
                      <a:cubicBezTo>
                        <a:pt x="10711" y="1387"/>
                        <a:pt x="10681" y="1387"/>
                        <a:pt x="10650" y="1402"/>
                      </a:cubicBezTo>
                      <a:cubicBezTo>
                        <a:pt x="10620" y="1417"/>
                        <a:pt x="10574" y="1448"/>
                        <a:pt x="10528" y="1463"/>
                      </a:cubicBezTo>
                      <a:cubicBezTo>
                        <a:pt x="10513" y="1478"/>
                        <a:pt x="10483" y="1494"/>
                        <a:pt x="10467" y="1509"/>
                      </a:cubicBezTo>
                      <a:cubicBezTo>
                        <a:pt x="10406" y="1524"/>
                        <a:pt x="10361" y="1554"/>
                        <a:pt x="10300" y="1585"/>
                      </a:cubicBezTo>
                      <a:cubicBezTo>
                        <a:pt x="10193" y="1646"/>
                        <a:pt x="10087" y="1707"/>
                        <a:pt x="9980" y="1768"/>
                      </a:cubicBezTo>
                      <a:cubicBezTo>
                        <a:pt x="9843" y="1844"/>
                        <a:pt x="9721" y="1920"/>
                        <a:pt x="9599" y="1996"/>
                      </a:cubicBezTo>
                      <a:cubicBezTo>
                        <a:pt x="9462" y="2072"/>
                        <a:pt x="9340" y="2164"/>
                        <a:pt x="9218" y="2240"/>
                      </a:cubicBezTo>
                      <a:cubicBezTo>
                        <a:pt x="9020" y="2392"/>
                        <a:pt x="8822" y="2530"/>
                        <a:pt x="8624" y="2682"/>
                      </a:cubicBezTo>
                      <a:cubicBezTo>
                        <a:pt x="8441" y="2834"/>
                        <a:pt x="8258" y="2987"/>
                        <a:pt x="8091" y="3139"/>
                      </a:cubicBezTo>
                      <a:cubicBezTo>
                        <a:pt x="7893" y="3322"/>
                        <a:pt x="7710" y="3489"/>
                        <a:pt x="7527" y="3672"/>
                      </a:cubicBezTo>
                      <a:lnTo>
                        <a:pt x="7512" y="3672"/>
                      </a:lnTo>
                      <a:cubicBezTo>
                        <a:pt x="7588" y="3566"/>
                        <a:pt x="7664" y="3459"/>
                        <a:pt x="7740" y="3337"/>
                      </a:cubicBezTo>
                      <a:lnTo>
                        <a:pt x="7862" y="3200"/>
                      </a:lnTo>
                      <a:cubicBezTo>
                        <a:pt x="7893" y="3154"/>
                        <a:pt x="7923" y="3093"/>
                        <a:pt x="7969" y="3048"/>
                      </a:cubicBezTo>
                      <a:cubicBezTo>
                        <a:pt x="7999" y="3002"/>
                        <a:pt x="8030" y="2956"/>
                        <a:pt x="8075" y="2910"/>
                      </a:cubicBezTo>
                      <a:cubicBezTo>
                        <a:pt x="8121" y="2850"/>
                        <a:pt x="8152" y="2804"/>
                        <a:pt x="8197" y="2758"/>
                      </a:cubicBezTo>
                      <a:cubicBezTo>
                        <a:pt x="8304" y="2606"/>
                        <a:pt x="8426" y="2469"/>
                        <a:pt x="8532" y="2316"/>
                      </a:cubicBezTo>
                      <a:cubicBezTo>
                        <a:pt x="8609" y="2225"/>
                        <a:pt x="8685" y="2133"/>
                        <a:pt x="8761" y="2057"/>
                      </a:cubicBezTo>
                      <a:cubicBezTo>
                        <a:pt x="8852" y="1951"/>
                        <a:pt x="8929" y="1844"/>
                        <a:pt x="9020" y="1753"/>
                      </a:cubicBezTo>
                      <a:cubicBezTo>
                        <a:pt x="9188" y="1570"/>
                        <a:pt x="9355" y="1387"/>
                        <a:pt x="9492" y="1174"/>
                      </a:cubicBezTo>
                      <a:cubicBezTo>
                        <a:pt x="9523" y="1143"/>
                        <a:pt x="9538" y="1113"/>
                        <a:pt x="9553" y="1082"/>
                      </a:cubicBezTo>
                      <a:lnTo>
                        <a:pt x="9599" y="1006"/>
                      </a:lnTo>
                      <a:cubicBezTo>
                        <a:pt x="9599" y="991"/>
                        <a:pt x="9599" y="975"/>
                        <a:pt x="9614" y="975"/>
                      </a:cubicBezTo>
                      <a:cubicBezTo>
                        <a:pt x="9660" y="930"/>
                        <a:pt x="9706" y="899"/>
                        <a:pt x="9751" y="869"/>
                      </a:cubicBezTo>
                      <a:cubicBezTo>
                        <a:pt x="9812" y="823"/>
                        <a:pt x="9858" y="777"/>
                        <a:pt x="9919" y="732"/>
                      </a:cubicBezTo>
                      <a:cubicBezTo>
                        <a:pt x="9934" y="716"/>
                        <a:pt x="9965" y="686"/>
                        <a:pt x="9980" y="671"/>
                      </a:cubicBezTo>
                      <a:cubicBezTo>
                        <a:pt x="10026" y="625"/>
                        <a:pt x="10071" y="579"/>
                        <a:pt x="10102" y="534"/>
                      </a:cubicBezTo>
                      <a:cubicBezTo>
                        <a:pt x="10147" y="457"/>
                        <a:pt x="10193" y="381"/>
                        <a:pt x="10208" y="305"/>
                      </a:cubicBezTo>
                      <a:cubicBezTo>
                        <a:pt x="10224" y="229"/>
                        <a:pt x="10239" y="138"/>
                        <a:pt x="10178" y="77"/>
                      </a:cubicBezTo>
                      <a:cubicBezTo>
                        <a:pt x="10147" y="46"/>
                        <a:pt x="10117" y="31"/>
                        <a:pt x="10071" y="31"/>
                      </a:cubicBezTo>
                      <a:cubicBezTo>
                        <a:pt x="10041" y="31"/>
                        <a:pt x="10010" y="46"/>
                        <a:pt x="9965" y="61"/>
                      </a:cubicBezTo>
                      <a:cubicBezTo>
                        <a:pt x="9934" y="77"/>
                        <a:pt x="9904" y="107"/>
                        <a:pt x="9873" y="138"/>
                      </a:cubicBezTo>
                      <a:cubicBezTo>
                        <a:pt x="9828" y="183"/>
                        <a:pt x="9782" y="229"/>
                        <a:pt x="9751" y="290"/>
                      </a:cubicBezTo>
                      <a:cubicBezTo>
                        <a:pt x="9721" y="351"/>
                        <a:pt x="9690" y="412"/>
                        <a:pt x="9675" y="473"/>
                      </a:cubicBezTo>
                      <a:cubicBezTo>
                        <a:pt x="9645" y="534"/>
                        <a:pt x="9629" y="579"/>
                        <a:pt x="9614" y="640"/>
                      </a:cubicBezTo>
                      <a:cubicBezTo>
                        <a:pt x="9599" y="701"/>
                        <a:pt x="9569" y="762"/>
                        <a:pt x="9553" y="823"/>
                      </a:cubicBezTo>
                      <a:cubicBezTo>
                        <a:pt x="9538" y="838"/>
                        <a:pt x="9523" y="854"/>
                        <a:pt x="9523" y="884"/>
                      </a:cubicBezTo>
                      <a:cubicBezTo>
                        <a:pt x="9508" y="915"/>
                        <a:pt x="9477" y="960"/>
                        <a:pt x="9462" y="1006"/>
                      </a:cubicBezTo>
                      <a:cubicBezTo>
                        <a:pt x="9431" y="1052"/>
                        <a:pt x="9401" y="1097"/>
                        <a:pt x="9370" y="1128"/>
                      </a:cubicBezTo>
                      <a:lnTo>
                        <a:pt x="9340" y="1174"/>
                      </a:lnTo>
                      <a:cubicBezTo>
                        <a:pt x="9310" y="1204"/>
                        <a:pt x="9294" y="1235"/>
                        <a:pt x="9264" y="1265"/>
                      </a:cubicBezTo>
                      <a:cubicBezTo>
                        <a:pt x="9157" y="1402"/>
                        <a:pt x="9051" y="1524"/>
                        <a:pt x="8929" y="1661"/>
                      </a:cubicBezTo>
                      <a:cubicBezTo>
                        <a:pt x="8837" y="1753"/>
                        <a:pt x="8746" y="1859"/>
                        <a:pt x="8670" y="1966"/>
                      </a:cubicBezTo>
                      <a:cubicBezTo>
                        <a:pt x="8624" y="2012"/>
                        <a:pt x="8593" y="2057"/>
                        <a:pt x="8548" y="2103"/>
                      </a:cubicBezTo>
                      <a:cubicBezTo>
                        <a:pt x="8502" y="2149"/>
                        <a:pt x="8472" y="2194"/>
                        <a:pt x="8441" y="2240"/>
                      </a:cubicBezTo>
                      <a:lnTo>
                        <a:pt x="8426" y="2240"/>
                      </a:lnTo>
                      <a:cubicBezTo>
                        <a:pt x="8395" y="2286"/>
                        <a:pt x="8365" y="2331"/>
                        <a:pt x="8334" y="2362"/>
                      </a:cubicBezTo>
                      <a:cubicBezTo>
                        <a:pt x="8334" y="2362"/>
                        <a:pt x="8334" y="2377"/>
                        <a:pt x="8334" y="2377"/>
                      </a:cubicBezTo>
                      <a:cubicBezTo>
                        <a:pt x="8213" y="2530"/>
                        <a:pt x="8091" y="2667"/>
                        <a:pt x="7984" y="2819"/>
                      </a:cubicBezTo>
                      <a:cubicBezTo>
                        <a:pt x="7908" y="2926"/>
                        <a:pt x="7832" y="3032"/>
                        <a:pt x="7755" y="3124"/>
                      </a:cubicBezTo>
                      <a:cubicBezTo>
                        <a:pt x="7695" y="3230"/>
                        <a:pt x="7618" y="3337"/>
                        <a:pt x="7557" y="3428"/>
                      </a:cubicBezTo>
                      <a:cubicBezTo>
                        <a:pt x="7481" y="3535"/>
                        <a:pt x="7420" y="3642"/>
                        <a:pt x="7359" y="3748"/>
                      </a:cubicBezTo>
                      <a:cubicBezTo>
                        <a:pt x="7344" y="3764"/>
                        <a:pt x="7329" y="3779"/>
                        <a:pt x="7314" y="3809"/>
                      </a:cubicBezTo>
                      <a:cubicBezTo>
                        <a:pt x="7314" y="3687"/>
                        <a:pt x="7314" y="3566"/>
                        <a:pt x="7314" y="3444"/>
                      </a:cubicBezTo>
                      <a:cubicBezTo>
                        <a:pt x="7298" y="3322"/>
                        <a:pt x="7283" y="3215"/>
                        <a:pt x="7268" y="3093"/>
                      </a:cubicBezTo>
                      <a:cubicBezTo>
                        <a:pt x="7237" y="2971"/>
                        <a:pt x="7207" y="2850"/>
                        <a:pt x="7176" y="2728"/>
                      </a:cubicBezTo>
                      <a:cubicBezTo>
                        <a:pt x="7146" y="2606"/>
                        <a:pt x="7116" y="2484"/>
                        <a:pt x="7085" y="2362"/>
                      </a:cubicBezTo>
                      <a:cubicBezTo>
                        <a:pt x="7039" y="2240"/>
                        <a:pt x="7009" y="2118"/>
                        <a:pt x="6978" y="1996"/>
                      </a:cubicBezTo>
                      <a:cubicBezTo>
                        <a:pt x="6948" y="1935"/>
                        <a:pt x="6933" y="1874"/>
                        <a:pt x="6917" y="1813"/>
                      </a:cubicBezTo>
                      <a:cubicBezTo>
                        <a:pt x="6902" y="1783"/>
                        <a:pt x="6887" y="1753"/>
                        <a:pt x="6857" y="1722"/>
                      </a:cubicBezTo>
                      <a:cubicBezTo>
                        <a:pt x="6857" y="1707"/>
                        <a:pt x="6841" y="1692"/>
                        <a:pt x="6811" y="1676"/>
                      </a:cubicBezTo>
                      <a:cubicBezTo>
                        <a:pt x="6796" y="1676"/>
                        <a:pt x="6780" y="1661"/>
                        <a:pt x="6765" y="1661"/>
                      </a:cubicBezTo>
                      <a:cubicBezTo>
                        <a:pt x="6735" y="1661"/>
                        <a:pt x="6719" y="1676"/>
                        <a:pt x="6689" y="1692"/>
                      </a:cubicBezTo>
                      <a:cubicBezTo>
                        <a:pt x="6658" y="1707"/>
                        <a:pt x="6643" y="1737"/>
                        <a:pt x="6613" y="1768"/>
                      </a:cubicBezTo>
                      <a:cubicBezTo>
                        <a:pt x="6582" y="1783"/>
                        <a:pt x="6567" y="1798"/>
                        <a:pt x="6552" y="1813"/>
                      </a:cubicBezTo>
                      <a:cubicBezTo>
                        <a:pt x="6506" y="1859"/>
                        <a:pt x="6460" y="1905"/>
                        <a:pt x="6415" y="1951"/>
                      </a:cubicBezTo>
                      <a:cubicBezTo>
                        <a:pt x="6323" y="2042"/>
                        <a:pt x="6217" y="2133"/>
                        <a:pt x="6125" y="2225"/>
                      </a:cubicBezTo>
                      <a:cubicBezTo>
                        <a:pt x="6034" y="2301"/>
                        <a:pt x="5942" y="2392"/>
                        <a:pt x="5866" y="2484"/>
                      </a:cubicBezTo>
                      <a:cubicBezTo>
                        <a:pt x="5820" y="2530"/>
                        <a:pt x="5775" y="2575"/>
                        <a:pt x="5729" y="2621"/>
                      </a:cubicBezTo>
                      <a:cubicBezTo>
                        <a:pt x="5683" y="2667"/>
                        <a:pt x="5638" y="2728"/>
                        <a:pt x="5592" y="2773"/>
                      </a:cubicBezTo>
                      <a:cubicBezTo>
                        <a:pt x="5501" y="2865"/>
                        <a:pt x="5424" y="2971"/>
                        <a:pt x="5348" y="3078"/>
                      </a:cubicBezTo>
                      <a:cubicBezTo>
                        <a:pt x="5333" y="3093"/>
                        <a:pt x="5302" y="3124"/>
                        <a:pt x="5287" y="3154"/>
                      </a:cubicBezTo>
                      <a:cubicBezTo>
                        <a:pt x="5272" y="3169"/>
                        <a:pt x="5257" y="3200"/>
                        <a:pt x="5242" y="3230"/>
                      </a:cubicBezTo>
                      <a:cubicBezTo>
                        <a:pt x="5196" y="3276"/>
                        <a:pt x="5165" y="3322"/>
                        <a:pt x="5135" y="3383"/>
                      </a:cubicBezTo>
                      <a:cubicBezTo>
                        <a:pt x="5059" y="3489"/>
                        <a:pt x="4983" y="3596"/>
                        <a:pt x="4906" y="3703"/>
                      </a:cubicBezTo>
                      <a:lnTo>
                        <a:pt x="4784" y="3886"/>
                      </a:lnTo>
                      <a:cubicBezTo>
                        <a:pt x="4754" y="3931"/>
                        <a:pt x="4723" y="3992"/>
                        <a:pt x="4678" y="4053"/>
                      </a:cubicBezTo>
                      <a:cubicBezTo>
                        <a:pt x="4647" y="4099"/>
                        <a:pt x="4617" y="4160"/>
                        <a:pt x="4586" y="4221"/>
                      </a:cubicBezTo>
                      <a:cubicBezTo>
                        <a:pt x="4541" y="4266"/>
                        <a:pt x="4510" y="4327"/>
                        <a:pt x="4480" y="4388"/>
                      </a:cubicBezTo>
                      <a:cubicBezTo>
                        <a:pt x="4419" y="4495"/>
                        <a:pt x="4373" y="4602"/>
                        <a:pt x="4312" y="4708"/>
                      </a:cubicBezTo>
                      <a:cubicBezTo>
                        <a:pt x="4251" y="4815"/>
                        <a:pt x="4190" y="4937"/>
                        <a:pt x="4145" y="5043"/>
                      </a:cubicBezTo>
                      <a:cubicBezTo>
                        <a:pt x="4084" y="5165"/>
                        <a:pt x="4023" y="5272"/>
                        <a:pt x="3977" y="5394"/>
                      </a:cubicBezTo>
                      <a:cubicBezTo>
                        <a:pt x="3931" y="5516"/>
                        <a:pt x="3886" y="5638"/>
                        <a:pt x="3840" y="5760"/>
                      </a:cubicBezTo>
                      <a:cubicBezTo>
                        <a:pt x="3794" y="5881"/>
                        <a:pt x="3748" y="6003"/>
                        <a:pt x="3703" y="6140"/>
                      </a:cubicBezTo>
                      <a:cubicBezTo>
                        <a:pt x="3687" y="6201"/>
                        <a:pt x="3672" y="6262"/>
                        <a:pt x="3657" y="6323"/>
                      </a:cubicBezTo>
                      <a:cubicBezTo>
                        <a:pt x="3642" y="6384"/>
                        <a:pt x="3611" y="6445"/>
                        <a:pt x="3596" y="6506"/>
                      </a:cubicBezTo>
                      <a:cubicBezTo>
                        <a:pt x="3535" y="6765"/>
                        <a:pt x="3459" y="7039"/>
                        <a:pt x="3413" y="7298"/>
                      </a:cubicBezTo>
                      <a:cubicBezTo>
                        <a:pt x="3398" y="7329"/>
                        <a:pt x="3398" y="7359"/>
                        <a:pt x="3398" y="7390"/>
                      </a:cubicBezTo>
                      <a:lnTo>
                        <a:pt x="3383" y="7481"/>
                      </a:lnTo>
                      <a:cubicBezTo>
                        <a:pt x="3383" y="7542"/>
                        <a:pt x="3367" y="7603"/>
                        <a:pt x="3367" y="7664"/>
                      </a:cubicBezTo>
                      <a:cubicBezTo>
                        <a:pt x="3352" y="7786"/>
                        <a:pt x="3352" y="7923"/>
                        <a:pt x="3352" y="8060"/>
                      </a:cubicBezTo>
                      <a:cubicBezTo>
                        <a:pt x="3352" y="8182"/>
                        <a:pt x="3352" y="8304"/>
                        <a:pt x="3367" y="8441"/>
                      </a:cubicBezTo>
                      <a:cubicBezTo>
                        <a:pt x="3367" y="8563"/>
                        <a:pt x="3383" y="8685"/>
                        <a:pt x="3413" y="8807"/>
                      </a:cubicBezTo>
                      <a:cubicBezTo>
                        <a:pt x="3413" y="8883"/>
                        <a:pt x="3428" y="8944"/>
                        <a:pt x="3444" y="9005"/>
                      </a:cubicBezTo>
                      <a:cubicBezTo>
                        <a:pt x="3459" y="9066"/>
                        <a:pt x="3474" y="9127"/>
                        <a:pt x="3505" y="9188"/>
                      </a:cubicBezTo>
                      <a:cubicBezTo>
                        <a:pt x="3535" y="9325"/>
                        <a:pt x="3581" y="9447"/>
                        <a:pt x="3642" y="9553"/>
                      </a:cubicBezTo>
                      <a:cubicBezTo>
                        <a:pt x="3687" y="9675"/>
                        <a:pt x="3733" y="9797"/>
                        <a:pt x="3794" y="9904"/>
                      </a:cubicBezTo>
                      <a:cubicBezTo>
                        <a:pt x="3855" y="10010"/>
                        <a:pt x="3916" y="10132"/>
                        <a:pt x="3992" y="10239"/>
                      </a:cubicBezTo>
                      <a:cubicBezTo>
                        <a:pt x="4053" y="10346"/>
                        <a:pt x="4129" y="10467"/>
                        <a:pt x="4205" y="10574"/>
                      </a:cubicBezTo>
                      <a:cubicBezTo>
                        <a:pt x="4236" y="10620"/>
                        <a:pt x="4266" y="10681"/>
                        <a:pt x="4312" y="10726"/>
                      </a:cubicBezTo>
                      <a:cubicBezTo>
                        <a:pt x="4343" y="10772"/>
                        <a:pt x="4388" y="10833"/>
                        <a:pt x="4419" y="10879"/>
                      </a:cubicBezTo>
                      <a:cubicBezTo>
                        <a:pt x="4464" y="10925"/>
                        <a:pt x="4510" y="10985"/>
                        <a:pt x="4556" y="11031"/>
                      </a:cubicBezTo>
                      <a:cubicBezTo>
                        <a:pt x="4602" y="11077"/>
                        <a:pt x="4647" y="11123"/>
                        <a:pt x="4693" y="11168"/>
                      </a:cubicBezTo>
                      <a:cubicBezTo>
                        <a:pt x="4784" y="11260"/>
                        <a:pt x="4876" y="11336"/>
                        <a:pt x="4967" y="11412"/>
                      </a:cubicBezTo>
                      <a:cubicBezTo>
                        <a:pt x="5165" y="11580"/>
                        <a:pt x="5379" y="11732"/>
                        <a:pt x="5577" y="11900"/>
                      </a:cubicBezTo>
                      <a:cubicBezTo>
                        <a:pt x="5638" y="11945"/>
                        <a:pt x="5714" y="12006"/>
                        <a:pt x="5775" y="12067"/>
                      </a:cubicBezTo>
                      <a:cubicBezTo>
                        <a:pt x="5836" y="12113"/>
                        <a:pt x="5897" y="12159"/>
                        <a:pt x="5958" y="12220"/>
                      </a:cubicBezTo>
                      <a:cubicBezTo>
                        <a:pt x="6034" y="12265"/>
                        <a:pt x="6095" y="12326"/>
                        <a:pt x="6171" y="12387"/>
                      </a:cubicBezTo>
                      <a:cubicBezTo>
                        <a:pt x="6232" y="12433"/>
                        <a:pt x="6308" y="12494"/>
                        <a:pt x="6369" y="12540"/>
                      </a:cubicBezTo>
                      <a:cubicBezTo>
                        <a:pt x="6399" y="12570"/>
                        <a:pt x="6445" y="12600"/>
                        <a:pt x="6476" y="12631"/>
                      </a:cubicBezTo>
                      <a:cubicBezTo>
                        <a:pt x="6506" y="12661"/>
                        <a:pt x="6537" y="12692"/>
                        <a:pt x="6567" y="12722"/>
                      </a:cubicBezTo>
                      <a:cubicBezTo>
                        <a:pt x="6628" y="12783"/>
                        <a:pt x="6689" y="12844"/>
                        <a:pt x="6750" y="12905"/>
                      </a:cubicBezTo>
                      <a:cubicBezTo>
                        <a:pt x="6796" y="12981"/>
                        <a:pt x="6857" y="13042"/>
                        <a:pt x="6917" y="13119"/>
                      </a:cubicBezTo>
                      <a:cubicBezTo>
                        <a:pt x="7009" y="13256"/>
                        <a:pt x="7116" y="13378"/>
                        <a:pt x="7222" y="13515"/>
                      </a:cubicBezTo>
                      <a:cubicBezTo>
                        <a:pt x="7253" y="13576"/>
                        <a:pt x="7298" y="13621"/>
                        <a:pt x="7329" y="13667"/>
                      </a:cubicBezTo>
                      <a:cubicBezTo>
                        <a:pt x="7344" y="13682"/>
                        <a:pt x="7344" y="13697"/>
                        <a:pt x="7344" y="13713"/>
                      </a:cubicBezTo>
                      <a:cubicBezTo>
                        <a:pt x="7390" y="13774"/>
                        <a:pt x="7420" y="13835"/>
                        <a:pt x="7451" y="13896"/>
                      </a:cubicBezTo>
                      <a:lnTo>
                        <a:pt x="7512" y="13987"/>
                      </a:lnTo>
                      <a:cubicBezTo>
                        <a:pt x="7512" y="14002"/>
                        <a:pt x="7512" y="14002"/>
                        <a:pt x="7512" y="14002"/>
                      </a:cubicBezTo>
                      <a:cubicBezTo>
                        <a:pt x="7527" y="14017"/>
                        <a:pt x="7527" y="14048"/>
                        <a:pt x="7527" y="14063"/>
                      </a:cubicBezTo>
                      <a:cubicBezTo>
                        <a:pt x="7527" y="14078"/>
                        <a:pt x="7527" y="14094"/>
                        <a:pt x="7527" y="14094"/>
                      </a:cubicBezTo>
                      <a:cubicBezTo>
                        <a:pt x="7527" y="14109"/>
                        <a:pt x="7527" y="14109"/>
                        <a:pt x="7527" y="14109"/>
                      </a:cubicBezTo>
                      <a:cubicBezTo>
                        <a:pt x="7512" y="14200"/>
                        <a:pt x="7481" y="14292"/>
                        <a:pt x="7451" y="14383"/>
                      </a:cubicBezTo>
                      <a:cubicBezTo>
                        <a:pt x="7420" y="14490"/>
                        <a:pt x="7375" y="14581"/>
                        <a:pt x="7329" y="14688"/>
                      </a:cubicBezTo>
                      <a:cubicBezTo>
                        <a:pt x="7298" y="14764"/>
                        <a:pt x="7268" y="14840"/>
                        <a:pt x="7237" y="14932"/>
                      </a:cubicBezTo>
                      <a:cubicBezTo>
                        <a:pt x="7192" y="15038"/>
                        <a:pt x="7161" y="15145"/>
                        <a:pt x="7116" y="15252"/>
                      </a:cubicBezTo>
                      <a:cubicBezTo>
                        <a:pt x="6994" y="15587"/>
                        <a:pt x="6902" y="15937"/>
                        <a:pt x="6811" y="16288"/>
                      </a:cubicBezTo>
                      <a:cubicBezTo>
                        <a:pt x="6765" y="16455"/>
                        <a:pt x="6735" y="16623"/>
                        <a:pt x="6689" y="16790"/>
                      </a:cubicBezTo>
                      <a:cubicBezTo>
                        <a:pt x="6643" y="16973"/>
                        <a:pt x="6598" y="17156"/>
                        <a:pt x="6552" y="17339"/>
                      </a:cubicBezTo>
                      <a:cubicBezTo>
                        <a:pt x="6460" y="17720"/>
                        <a:pt x="6369" y="18116"/>
                        <a:pt x="6293" y="18497"/>
                      </a:cubicBezTo>
                      <a:cubicBezTo>
                        <a:pt x="6217" y="18832"/>
                        <a:pt x="6156" y="19167"/>
                        <a:pt x="6079" y="19502"/>
                      </a:cubicBezTo>
                      <a:cubicBezTo>
                        <a:pt x="6049" y="19700"/>
                        <a:pt x="6003" y="19914"/>
                        <a:pt x="5958" y="20112"/>
                      </a:cubicBezTo>
                      <a:cubicBezTo>
                        <a:pt x="5927" y="20279"/>
                        <a:pt x="5897" y="20462"/>
                        <a:pt x="5851" y="20630"/>
                      </a:cubicBezTo>
                      <a:cubicBezTo>
                        <a:pt x="5820" y="20813"/>
                        <a:pt x="5790" y="20995"/>
                        <a:pt x="5775" y="21163"/>
                      </a:cubicBezTo>
                      <a:cubicBezTo>
                        <a:pt x="5760" y="21254"/>
                        <a:pt x="5744" y="21346"/>
                        <a:pt x="5729" y="21437"/>
                      </a:cubicBezTo>
                      <a:cubicBezTo>
                        <a:pt x="5729" y="21559"/>
                        <a:pt x="5714" y="21666"/>
                        <a:pt x="5699" y="21788"/>
                      </a:cubicBezTo>
                      <a:cubicBezTo>
                        <a:pt x="5699" y="21864"/>
                        <a:pt x="5699" y="21955"/>
                        <a:pt x="5683" y="22047"/>
                      </a:cubicBezTo>
                      <a:cubicBezTo>
                        <a:pt x="5683" y="22123"/>
                        <a:pt x="5683" y="22184"/>
                        <a:pt x="5683" y="22260"/>
                      </a:cubicBezTo>
                      <a:cubicBezTo>
                        <a:pt x="5683" y="22473"/>
                        <a:pt x="5668" y="22671"/>
                        <a:pt x="5668" y="22869"/>
                      </a:cubicBezTo>
                      <a:lnTo>
                        <a:pt x="5668" y="23966"/>
                      </a:lnTo>
                      <a:cubicBezTo>
                        <a:pt x="5683" y="24683"/>
                        <a:pt x="5729" y="25383"/>
                        <a:pt x="5805" y="26099"/>
                      </a:cubicBezTo>
                      <a:cubicBezTo>
                        <a:pt x="5836" y="26496"/>
                        <a:pt x="5881" y="26877"/>
                        <a:pt x="5927" y="27273"/>
                      </a:cubicBezTo>
                      <a:cubicBezTo>
                        <a:pt x="5958" y="27638"/>
                        <a:pt x="6019" y="28004"/>
                        <a:pt x="6064" y="28370"/>
                      </a:cubicBezTo>
                      <a:cubicBezTo>
                        <a:pt x="6125" y="28720"/>
                        <a:pt x="6186" y="29055"/>
                        <a:pt x="6247" y="29406"/>
                      </a:cubicBezTo>
                      <a:cubicBezTo>
                        <a:pt x="6323" y="29787"/>
                        <a:pt x="6384" y="30152"/>
                        <a:pt x="6476" y="30533"/>
                      </a:cubicBezTo>
                      <a:cubicBezTo>
                        <a:pt x="6552" y="30899"/>
                        <a:pt x="6628" y="31249"/>
                        <a:pt x="6719" y="31600"/>
                      </a:cubicBezTo>
                      <a:cubicBezTo>
                        <a:pt x="6811" y="31950"/>
                        <a:pt x="6902" y="32301"/>
                        <a:pt x="7009" y="32651"/>
                      </a:cubicBezTo>
                      <a:cubicBezTo>
                        <a:pt x="7039" y="32758"/>
                        <a:pt x="7070" y="32879"/>
                        <a:pt x="7100" y="32986"/>
                      </a:cubicBezTo>
                      <a:cubicBezTo>
                        <a:pt x="7024" y="32849"/>
                        <a:pt x="6933" y="32712"/>
                        <a:pt x="6857" y="32590"/>
                      </a:cubicBezTo>
                      <a:cubicBezTo>
                        <a:pt x="6674" y="32316"/>
                        <a:pt x="6491" y="32041"/>
                        <a:pt x="6293" y="31782"/>
                      </a:cubicBezTo>
                      <a:cubicBezTo>
                        <a:pt x="6095" y="31508"/>
                        <a:pt x="5881" y="31249"/>
                        <a:pt x="5683" y="30975"/>
                      </a:cubicBezTo>
                      <a:lnTo>
                        <a:pt x="5683" y="30975"/>
                      </a:lnTo>
                      <a:cubicBezTo>
                        <a:pt x="5683" y="30975"/>
                        <a:pt x="5699" y="30990"/>
                        <a:pt x="5699" y="30990"/>
                      </a:cubicBezTo>
                      <a:cubicBezTo>
                        <a:pt x="5561" y="30807"/>
                        <a:pt x="5440" y="30625"/>
                        <a:pt x="5318" y="30426"/>
                      </a:cubicBezTo>
                      <a:cubicBezTo>
                        <a:pt x="5302" y="30426"/>
                        <a:pt x="5302" y="30411"/>
                        <a:pt x="5287" y="30396"/>
                      </a:cubicBezTo>
                      <a:cubicBezTo>
                        <a:pt x="5287" y="30381"/>
                        <a:pt x="5272" y="30366"/>
                        <a:pt x="5272" y="30350"/>
                      </a:cubicBezTo>
                      <a:cubicBezTo>
                        <a:pt x="5226" y="30228"/>
                        <a:pt x="5196" y="30091"/>
                        <a:pt x="5150" y="29969"/>
                      </a:cubicBezTo>
                      <a:cubicBezTo>
                        <a:pt x="5120" y="29848"/>
                        <a:pt x="5074" y="29741"/>
                        <a:pt x="5043" y="29619"/>
                      </a:cubicBezTo>
                      <a:cubicBezTo>
                        <a:pt x="5013" y="29512"/>
                        <a:pt x="4983" y="29406"/>
                        <a:pt x="4952" y="29299"/>
                      </a:cubicBezTo>
                      <a:cubicBezTo>
                        <a:pt x="4906" y="29101"/>
                        <a:pt x="4876" y="28918"/>
                        <a:pt x="4845" y="28720"/>
                      </a:cubicBezTo>
                      <a:cubicBezTo>
                        <a:pt x="4815" y="28522"/>
                        <a:pt x="4800" y="28339"/>
                        <a:pt x="4769" y="28141"/>
                      </a:cubicBezTo>
                      <a:cubicBezTo>
                        <a:pt x="4769" y="28065"/>
                        <a:pt x="4754" y="27989"/>
                        <a:pt x="4754" y="27913"/>
                      </a:cubicBezTo>
                      <a:cubicBezTo>
                        <a:pt x="4739" y="27821"/>
                        <a:pt x="4739" y="27730"/>
                        <a:pt x="4723" y="27638"/>
                      </a:cubicBezTo>
                      <a:cubicBezTo>
                        <a:pt x="4723" y="27486"/>
                        <a:pt x="4723" y="27318"/>
                        <a:pt x="4723" y="27166"/>
                      </a:cubicBezTo>
                      <a:cubicBezTo>
                        <a:pt x="4723" y="26831"/>
                        <a:pt x="4723" y="26496"/>
                        <a:pt x="4723" y="26160"/>
                      </a:cubicBezTo>
                      <a:cubicBezTo>
                        <a:pt x="4739" y="25795"/>
                        <a:pt x="4739" y="25429"/>
                        <a:pt x="4739" y="25063"/>
                      </a:cubicBezTo>
                      <a:cubicBezTo>
                        <a:pt x="4739" y="24728"/>
                        <a:pt x="4723" y="24393"/>
                        <a:pt x="4708" y="24043"/>
                      </a:cubicBezTo>
                      <a:cubicBezTo>
                        <a:pt x="4693" y="23845"/>
                        <a:pt x="4678" y="23662"/>
                        <a:pt x="4663" y="23464"/>
                      </a:cubicBezTo>
                      <a:cubicBezTo>
                        <a:pt x="4663" y="23281"/>
                        <a:pt x="4647" y="23098"/>
                        <a:pt x="4617" y="22930"/>
                      </a:cubicBezTo>
                      <a:cubicBezTo>
                        <a:pt x="4602" y="22748"/>
                        <a:pt x="4571" y="22565"/>
                        <a:pt x="4556" y="22382"/>
                      </a:cubicBezTo>
                      <a:cubicBezTo>
                        <a:pt x="4525" y="22214"/>
                        <a:pt x="4495" y="22047"/>
                        <a:pt x="4464" y="21879"/>
                      </a:cubicBezTo>
                      <a:cubicBezTo>
                        <a:pt x="4404" y="21513"/>
                        <a:pt x="4327" y="21163"/>
                        <a:pt x="4236" y="20813"/>
                      </a:cubicBezTo>
                      <a:cubicBezTo>
                        <a:pt x="4205" y="20645"/>
                        <a:pt x="4160" y="20477"/>
                        <a:pt x="4099" y="20310"/>
                      </a:cubicBezTo>
                      <a:cubicBezTo>
                        <a:pt x="4068" y="20218"/>
                        <a:pt x="4053" y="20127"/>
                        <a:pt x="4023" y="20051"/>
                      </a:cubicBezTo>
                      <a:cubicBezTo>
                        <a:pt x="3992" y="19959"/>
                        <a:pt x="3962" y="19868"/>
                        <a:pt x="3931" y="19792"/>
                      </a:cubicBezTo>
                      <a:cubicBezTo>
                        <a:pt x="3901" y="19700"/>
                        <a:pt x="3870" y="19624"/>
                        <a:pt x="3840" y="19548"/>
                      </a:cubicBezTo>
                      <a:cubicBezTo>
                        <a:pt x="3809" y="19457"/>
                        <a:pt x="3764" y="19380"/>
                        <a:pt x="3733" y="19289"/>
                      </a:cubicBezTo>
                      <a:cubicBezTo>
                        <a:pt x="3657" y="19137"/>
                        <a:pt x="3581" y="18969"/>
                        <a:pt x="3505" y="18817"/>
                      </a:cubicBezTo>
                      <a:cubicBezTo>
                        <a:pt x="3444" y="18664"/>
                        <a:pt x="3367" y="18512"/>
                        <a:pt x="3291" y="18360"/>
                      </a:cubicBezTo>
                      <a:cubicBezTo>
                        <a:pt x="3200" y="18207"/>
                        <a:pt x="3124" y="18055"/>
                        <a:pt x="3032" y="17903"/>
                      </a:cubicBezTo>
                      <a:cubicBezTo>
                        <a:pt x="2865" y="17598"/>
                        <a:pt x="2712" y="17278"/>
                        <a:pt x="2560" y="16958"/>
                      </a:cubicBezTo>
                      <a:cubicBezTo>
                        <a:pt x="2423" y="16638"/>
                        <a:pt x="2255" y="16333"/>
                        <a:pt x="2103" y="16013"/>
                      </a:cubicBezTo>
                      <a:cubicBezTo>
                        <a:pt x="2027" y="15861"/>
                        <a:pt x="1935" y="15709"/>
                        <a:pt x="1859" y="15556"/>
                      </a:cubicBezTo>
                      <a:cubicBezTo>
                        <a:pt x="1844" y="15511"/>
                        <a:pt x="1813" y="15480"/>
                        <a:pt x="1798" y="15434"/>
                      </a:cubicBezTo>
                      <a:cubicBezTo>
                        <a:pt x="1768" y="15404"/>
                        <a:pt x="1752" y="15373"/>
                        <a:pt x="1722" y="15343"/>
                      </a:cubicBezTo>
                      <a:cubicBezTo>
                        <a:pt x="1707" y="15312"/>
                        <a:pt x="1692" y="15297"/>
                        <a:pt x="1661" y="15282"/>
                      </a:cubicBezTo>
                      <a:cubicBezTo>
                        <a:pt x="1650" y="15271"/>
                        <a:pt x="1624" y="15260"/>
                        <a:pt x="1605" y="15260"/>
                      </a:cubicBezTo>
                      <a:cubicBezTo>
                        <a:pt x="1596" y="15260"/>
                        <a:pt x="1589" y="15262"/>
                        <a:pt x="1585" y="15267"/>
                      </a:cubicBezTo>
                      <a:cubicBezTo>
                        <a:pt x="1539" y="15282"/>
                        <a:pt x="1524" y="15297"/>
                        <a:pt x="1493" y="15312"/>
                      </a:cubicBezTo>
                      <a:cubicBezTo>
                        <a:pt x="1448" y="15358"/>
                        <a:pt x="1433" y="15419"/>
                        <a:pt x="1402" y="15465"/>
                      </a:cubicBezTo>
                      <a:cubicBezTo>
                        <a:pt x="1356" y="15632"/>
                        <a:pt x="1295" y="15800"/>
                        <a:pt x="1250" y="15952"/>
                      </a:cubicBezTo>
                      <a:cubicBezTo>
                        <a:pt x="1189" y="16120"/>
                        <a:pt x="1143" y="16288"/>
                        <a:pt x="1082" y="16440"/>
                      </a:cubicBezTo>
                      <a:cubicBezTo>
                        <a:pt x="975" y="16790"/>
                        <a:pt x="869" y="17141"/>
                        <a:pt x="762" y="17476"/>
                      </a:cubicBezTo>
                      <a:cubicBezTo>
                        <a:pt x="716" y="17644"/>
                        <a:pt x="671" y="17826"/>
                        <a:pt x="625" y="17994"/>
                      </a:cubicBezTo>
                      <a:cubicBezTo>
                        <a:pt x="579" y="18162"/>
                        <a:pt x="534" y="18344"/>
                        <a:pt x="503" y="18512"/>
                      </a:cubicBezTo>
                      <a:cubicBezTo>
                        <a:pt x="427" y="18847"/>
                        <a:pt x="351" y="19182"/>
                        <a:pt x="275" y="19518"/>
                      </a:cubicBezTo>
                      <a:cubicBezTo>
                        <a:pt x="229" y="19685"/>
                        <a:pt x="183" y="19853"/>
                        <a:pt x="153" y="20020"/>
                      </a:cubicBezTo>
                      <a:cubicBezTo>
                        <a:pt x="122" y="20112"/>
                        <a:pt x="107" y="20203"/>
                        <a:pt x="92" y="20279"/>
                      </a:cubicBezTo>
                      <a:cubicBezTo>
                        <a:pt x="77" y="20371"/>
                        <a:pt x="61" y="20462"/>
                        <a:pt x="46" y="20554"/>
                      </a:cubicBezTo>
                      <a:cubicBezTo>
                        <a:pt x="31" y="20721"/>
                        <a:pt x="16" y="20904"/>
                        <a:pt x="0" y="21072"/>
                      </a:cubicBezTo>
                      <a:cubicBezTo>
                        <a:pt x="0" y="21163"/>
                        <a:pt x="0" y="21254"/>
                        <a:pt x="0" y="21346"/>
                      </a:cubicBezTo>
                      <a:cubicBezTo>
                        <a:pt x="0" y="21422"/>
                        <a:pt x="0" y="21513"/>
                        <a:pt x="0" y="21590"/>
                      </a:cubicBezTo>
                      <a:cubicBezTo>
                        <a:pt x="16" y="21940"/>
                        <a:pt x="46" y="22291"/>
                        <a:pt x="92" y="22641"/>
                      </a:cubicBezTo>
                      <a:cubicBezTo>
                        <a:pt x="107" y="22717"/>
                        <a:pt x="122" y="22809"/>
                        <a:pt x="137" y="22885"/>
                      </a:cubicBezTo>
                      <a:cubicBezTo>
                        <a:pt x="153" y="22991"/>
                        <a:pt x="168" y="23098"/>
                        <a:pt x="183" y="23189"/>
                      </a:cubicBezTo>
                      <a:cubicBezTo>
                        <a:pt x="183" y="23220"/>
                        <a:pt x="198" y="23266"/>
                        <a:pt x="198" y="23296"/>
                      </a:cubicBezTo>
                      <a:cubicBezTo>
                        <a:pt x="214" y="23357"/>
                        <a:pt x="229" y="23418"/>
                        <a:pt x="244" y="23479"/>
                      </a:cubicBezTo>
                      <a:cubicBezTo>
                        <a:pt x="244" y="23540"/>
                        <a:pt x="259" y="23616"/>
                        <a:pt x="275" y="23677"/>
                      </a:cubicBezTo>
                      <a:cubicBezTo>
                        <a:pt x="305" y="23784"/>
                        <a:pt x="320" y="23875"/>
                        <a:pt x="351" y="23982"/>
                      </a:cubicBezTo>
                      <a:cubicBezTo>
                        <a:pt x="351" y="24012"/>
                        <a:pt x="366" y="24043"/>
                        <a:pt x="381" y="24088"/>
                      </a:cubicBezTo>
                      <a:cubicBezTo>
                        <a:pt x="396" y="24149"/>
                        <a:pt x="412" y="24195"/>
                        <a:pt x="427" y="24256"/>
                      </a:cubicBezTo>
                      <a:cubicBezTo>
                        <a:pt x="473" y="24424"/>
                        <a:pt x="518" y="24576"/>
                        <a:pt x="579" y="24728"/>
                      </a:cubicBezTo>
                      <a:cubicBezTo>
                        <a:pt x="625" y="24896"/>
                        <a:pt x="686" y="25063"/>
                        <a:pt x="747" y="25231"/>
                      </a:cubicBezTo>
                      <a:cubicBezTo>
                        <a:pt x="777" y="25322"/>
                        <a:pt x="808" y="25414"/>
                        <a:pt x="854" y="25490"/>
                      </a:cubicBezTo>
                      <a:cubicBezTo>
                        <a:pt x="884" y="25581"/>
                        <a:pt x="915" y="25673"/>
                        <a:pt x="960" y="25764"/>
                      </a:cubicBezTo>
                      <a:cubicBezTo>
                        <a:pt x="1036" y="25932"/>
                        <a:pt x="1113" y="26099"/>
                        <a:pt x="1189" y="26267"/>
                      </a:cubicBezTo>
                      <a:cubicBezTo>
                        <a:pt x="1265" y="26419"/>
                        <a:pt x="1341" y="26572"/>
                        <a:pt x="1417" y="26724"/>
                      </a:cubicBezTo>
                      <a:cubicBezTo>
                        <a:pt x="1509" y="26877"/>
                        <a:pt x="1600" y="27029"/>
                        <a:pt x="1676" y="27181"/>
                      </a:cubicBezTo>
                      <a:cubicBezTo>
                        <a:pt x="1783" y="27349"/>
                        <a:pt x="1874" y="27501"/>
                        <a:pt x="1966" y="27669"/>
                      </a:cubicBezTo>
                      <a:cubicBezTo>
                        <a:pt x="2072" y="27821"/>
                        <a:pt x="2164" y="27974"/>
                        <a:pt x="2255" y="28126"/>
                      </a:cubicBezTo>
                      <a:cubicBezTo>
                        <a:pt x="2301" y="28187"/>
                        <a:pt x="2362" y="28263"/>
                        <a:pt x="2408" y="28339"/>
                      </a:cubicBezTo>
                      <a:cubicBezTo>
                        <a:pt x="2438" y="28370"/>
                        <a:pt x="2469" y="28400"/>
                        <a:pt x="2484" y="28446"/>
                      </a:cubicBezTo>
                      <a:cubicBezTo>
                        <a:pt x="2514" y="28461"/>
                        <a:pt x="2530" y="28492"/>
                        <a:pt x="2560" y="28522"/>
                      </a:cubicBezTo>
                      <a:cubicBezTo>
                        <a:pt x="2789" y="28796"/>
                        <a:pt x="3032" y="29055"/>
                        <a:pt x="3291" y="29314"/>
                      </a:cubicBezTo>
                      <a:cubicBezTo>
                        <a:pt x="3428" y="29436"/>
                        <a:pt x="3566" y="29558"/>
                        <a:pt x="3687" y="29680"/>
                      </a:cubicBezTo>
                      <a:cubicBezTo>
                        <a:pt x="3825" y="29787"/>
                        <a:pt x="3962" y="29908"/>
                        <a:pt x="4099" y="30015"/>
                      </a:cubicBezTo>
                      <a:cubicBezTo>
                        <a:pt x="4312" y="30183"/>
                        <a:pt x="4525" y="30350"/>
                        <a:pt x="4739" y="30518"/>
                      </a:cubicBezTo>
                      <a:cubicBezTo>
                        <a:pt x="4922" y="30655"/>
                        <a:pt x="5104" y="30792"/>
                        <a:pt x="5272" y="30945"/>
                      </a:cubicBezTo>
                      <a:cubicBezTo>
                        <a:pt x="5272" y="30975"/>
                        <a:pt x="5287" y="31005"/>
                        <a:pt x="5302" y="31036"/>
                      </a:cubicBezTo>
                      <a:cubicBezTo>
                        <a:pt x="5333" y="31066"/>
                        <a:pt x="5348" y="31112"/>
                        <a:pt x="5379" y="31143"/>
                      </a:cubicBezTo>
                      <a:cubicBezTo>
                        <a:pt x="5424" y="31204"/>
                        <a:pt x="5485" y="31234"/>
                        <a:pt x="5561" y="31249"/>
                      </a:cubicBezTo>
                      <a:cubicBezTo>
                        <a:pt x="5622" y="31295"/>
                        <a:pt x="5683" y="31341"/>
                        <a:pt x="5729" y="31386"/>
                      </a:cubicBezTo>
                      <a:cubicBezTo>
                        <a:pt x="5897" y="31630"/>
                        <a:pt x="6064" y="31874"/>
                        <a:pt x="6217" y="32133"/>
                      </a:cubicBezTo>
                      <a:cubicBezTo>
                        <a:pt x="6384" y="32407"/>
                        <a:pt x="6552" y="32681"/>
                        <a:pt x="6704" y="32971"/>
                      </a:cubicBezTo>
                      <a:cubicBezTo>
                        <a:pt x="6735" y="33001"/>
                        <a:pt x="6750" y="33047"/>
                        <a:pt x="6765" y="33078"/>
                      </a:cubicBezTo>
                      <a:cubicBezTo>
                        <a:pt x="6917" y="33352"/>
                        <a:pt x="7055" y="33641"/>
                        <a:pt x="7192" y="33931"/>
                      </a:cubicBezTo>
                      <a:cubicBezTo>
                        <a:pt x="7344" y="34235"/>
                        <a:pt x="7496" y="34555"/>
                        <a:pt x="7649" y="34860"/>
                      </a:cubicBezTo>
                      <a:cubicBezTo>
                        <a:pt x="7710" y="34982"/>
                        <a:pt x="7755" y="35089"/>
                        <a:pt x="7816" y="35211"/>
                      </a:cubicBezTo>
                      <a:cubicBezTo>
                        <a:pt x="7832" y="35241"/>
                        <a:pt x="7847" y="35272"/>
                        <a:pt x="7847" y="35302"/>
                      </a:cubicBezTo>
                      <a:cubicBezTo>
                        <a:pt x="7923" y="35470"/>
                        <a:pt x="7984" y="35637"/>
                        <a:pt x="8045" y="35805"/>
                      </a:cubicBezTo>
                      <a:cubicBezTo>
                        <a:pt x="8197" y="36170"/>
                        <a:pt x="8350" y="36521"/>
                        <a:pt x="8502" y="36887"/>
                      </a:cubicBezTo>
                      <a:cubicBezTo>
                        <a:pt x="8639" y="37191"/>
                        <a:pt x="8791" y="37511"/>
                        <a:pt x="8944" y="37816"/>
                      </a:cubicBezTo>
                      <a:cubicBezTo>
                        <a:pt x="9035" y="37983"/>
                        <a:pt x="9111" y="38151"/>
                        <a:pt x="9203" y="38319"/>
                      </a:cubicBezTo>
                      <a:cubicBezTo>
                        <a:pt x="9294" y="38486"/>
                        <a:pt x="9401" y="38654"/>
                        <a:pt x="9492" y="38837"/>
                      </a:cubicBezTo>
                      <a:cubicBezTo>
                        <a:pt x="9584" y="38989"/>
                        <a:pt x="9660" y="39126"/>
                        <a:pt x="9751" y="39279"/>
                      </a:cubicBezTo>
                      <a:cubicBezTo>
                        <a:pt x="9843" y="39431"/>
                        <a:pt x="9934" y="39583"/>
                        <a:pt x="10026" y="39736"/>
                      </a:cubicBezTo>
                      <a:cubicBezTo>
                        <a:pt x="10239" y="40056"/>
                        <a:pt x="10452" y="40360"/>
                        <a:pt x="10666" y="40680"/>
                      </a:cubicBezTo>
                      <a:cubicBezTo>
                        <a:pt x="10772" y="40833"/>
                        <a:pt x="10894" y="41000"/>
                        <a:pt x="11001" y="41153"/>
                      </a:cubicBezTo>
                      <a:cubicBezTo>
                        <a:pt x="11046" y="41214"/>
                        <a:pt x="11107" y="41290"/>
                        <a:pt x="11153" y="41351"/>
                      </a:cubicBezTo>
                      <a:cubicBezTo>
                        <a:pt x="11229" y="41503"/>
                        <a:pt x="11305" y="41655"/>
                        <a:pt x="11382" y="41808"/>
                      </a:cubicBezTo>
                      <a:cubicBezTo>
                        <a:pt x="11488" y="42021"/>
                        <a:pt x="11610" y="42250"/>
                        <a:pt x="11732" y="42463"/>
                      </a:cubicBezTo>
                      <a:cubicBezTo>
                        <a:pt x="11854" y="42676"/>
                        <a:pt x="11991" y="42889"/>
                        <a:pt x="12128" y="43088"/>
                      </a:cubicBezTo>
                      <a:cubicBezTo>
                        <a:pt x="12265" y="43301"/>
                        <a:pt x="12402" y="43514"/>
                        <a:pt x="12570" y="43712"/>
                      </a:cubicBezTo>
                      <a:cubicBezTo>
                        <a:pt x="12722" y="43895"/>
                        <a:pt x="12875" y="44063"/>
                        <a:pt x="13012" y="44245"/>
                      </a:cubicBezTo>
                      <a:cubicBezTo>
                        <a:pt x="13088" y="44352"/>
                        <a:pt x="13164" y="44444"/>
                        <a:pt x="13240" y="44550"/>
                      </a:cubicBezTo>
                      <a:cubicBezTo>
                        <a:pt x="13317" y="44657"/>
                        <a:pt x="13408" y="44748"/>
                        <a:pt x="13499" y="44840"/>
                      </a:cubicBezTo>
                      <a:cubicBezTo>
                        <a:pt x="13576" y="44916"/>
                        <a:pt x="13667" y="44992"/>
                        <a:pt x="13758" y="45068"/>
                      </a:cubicBezTo>
                      <a:cubicBezTo>
                        <a:pt x="13865" y="45144"/>
                        <a:pt x="13972" y="45251"/>
                        <a:pt x="14094" y="45312"/>
                      </a:cubicBezTo>
                      <a:cubicBezTo>
                        <a:pt x="14204" y="45367"/>
                        <a:pt x="14330" y="45406"/>
                        <a:pt x="14455" y="45406"/>
                      </a:cubicBezTo>
                      <a:cubicBezTo>
                        <a:pt x="14503" y="45406"/>
                        <a:pt x="14550" y="45401"/>
                        <a:pt x="14596" y="45388"/>
                      </a:cubicBezTo>
                      <a:cubicBezTo>
                        <a:pt x="14627" y="45373"/>
                        <a:pt x="14642" y="45373"/>
                        <a:pt x="14657" y="45358"/>
                      </a:cubicBezTo>
                      <a:cubicBezTo>
                        <a:pt x="14825" y="45281"/>
                        <a:pt x="14916" y="45083"/>
                        <a:pt x="14886" y="44885"/>
                      </a:cubicBezTo>
                      <a:cubicBezTo>
                        <a:pt x="14871" y="44763"/>
                        <a:pt x="14810" y="44642"/>
                        <a:pt x="14734" y="44535"/>
                      </a:cubicBezTo>
                      <a:cubicBezTo>
                        <a:pt x="14581" y="44322"/>
                        <a:pt x="14414" y="44139"/>
                        <a:pt x="14215" y="43971"/>
                      </a:cubicBezTo>
                      <a:cubicBezTo>
                        <a:pt x="14033" y="43804"/>
                        <a:pt x="13835" y="43651"/>
                        <a:pt x="13637" y="43514"/>
                      </a:cubicBezTo>
                      <a:cubicBezTo>
                        <a:pt x="13438" y="43377"/>
                        <a:pt x="13256" y="43255"/>
                        <a:pt x="13073" y="43103"/>
                      </a:cubicBezTo>
                      <a:cubicBezTo>
                        <a:pt x="13042" y="43088"/>
                        <a:pt x="13027" y="43072"/>
                        <a:pt x="12997" y="43042"/>
                      </a:cubicBezTo>
                      <a:cubicBezTo>
                        <a:pt x="12920" y="42950"/>
                        <a:pt x="12829" y="42844"/>
                        <a:pt x="12753" y="42737"/>
                      </a:cubicBezTo>
                      <a:cubicBezTo>
                        <a:pt x="12692" y="42661"/>
                        <a:pt x="12646" y="42585"/>
                        <a:pt x="12585" y="42509"/>
                      </a:cubicBezTo>
                      <a:lnTo>
                        <a:pt x="12585" y="42509"/>
                      </a:lnTo>
                      <a:lnTo>
                        <a:pt x="12661" y="42539"/>
                      </a:lnTo>
                      <a:cubicBezTo>
                        <a:pt x="12600" y="42493"/>
                        <a:pt x="12555" y="42448"/>
                        <a:pt x="12509" y="42402"/>
                      </a:cubicBezTo>
                      <a:cubicBezTo>
                        <a:pt x="12463" y="42341"/>
                        <a:pt x="12418" y="42265"/>
                        <a:pt x="12372" y="42204"/>
                      </a:cubicBezTo>
                      <a:cubicBezTo>
                        <a:pt x="12250" y="42021"/>
                        <a:pt x="12113" y="41823"/>
                        <a:pt x="12006" y="41625"/>
                      </a:cubicBezTo>
                      <a:cubicBezTo>
                        <a:pt x="11747" y="41214"/>
                        <a:pt x="11503" y="40787"/>
                        <a:pt x="11244" y="40360"/>
                      </a:cubicBezTo>
                      <a:cubicBezTo>
                        <a:pt x="11077" y="40071"/>
                        <a:pt x="10909" y="39766"/>
                        <a:pt x="10726" y="39477"/>
                      </a:cubicBezTo>
                      <a:cubicBezTo>
                        <a:pt x="10666" y="39263"/>
                        <a:pt x="10605" y="39050"/>
                        <a:pt x="10544" y="38837"/>
                      </a:cubicBezTo>
                      <a:cubicBezTo>
                        <a:pt x="10498" y="38639"/>
                        <a:pt x="10467" y="38456"/>
                        <a:pt x="10437" y="38258"/>
                      </a:cubicBezTo>
                      <a:cubicBezTo>
                        <a:pt x="10406" y="38090"/>
                        <a:pt x="10376" y="37907"/>
                        <a:pt x="10361" y="37740"/>
                      </a:cubicBezTo>
                      <a:cubicBezTo>
                        <a:pt x="10376" y="37603"/>
                        <a:pt x="10376" y="37450"/>
                        <a:pt x="10391" y="37313"/>
                      </a:cubicBezTo>
                      <a:cubicBezTo>
                        <a:pt x="10391" y="37237"/>
                        <a:pt x="10406" y="37161"/>
                        <a:pt x="10406" y="37085"/>
                      </a:cubicBezTo>
                      <a:cubicBezTo>
                        <a:pt x="10406" y="37039"/>
                        <a:pt x="10406" y="36978"/>
                        <a:pt x="10422" y="36917"/>
                      </a:cubicBezTo>
                      <a:cubicBezTo>
                        <a:pt x="10422" y="36856"/>
                        <a:pt x="10422" y="36795"/>
                        <a:pt x="10437" y="36734"/>
                      </a:cubicBezTo>
                      <a:cubicBezTo>
                        <a:pt x="10437" y="36673"/>
                        <a:pt x="10452" y="36612"/>
                        <a:pt x="10467" y="36551"/>
                      </a:cubicBezTo>
                      <a:cubicBezTo>
                        <a:pt x="10483" y="36414"/>
                        <a:pt x="10513" y="36262"/>
                        <a:pt x="10544" y="36125"/>
                      </a:cubicBezTo>
                      <a:cubicBezTo>
                        <a:pt x="10559" y="36049"/>
                        <a:pt x="10574" y="35972"/>
                        <a:pt x="10589" y="35896"/>
                      </a:cubicBezTo>
                      <a:cubicBezTo>
                        <a:pt x="10605" y="35835"/>
                        <a:pt x="10620" y="35774"/>
                        <a:pt x="10635" y="35713"/>
                      </a:cubicBezTo>
                      <a:cubicBezTo>
                        <a:pt x="10666" y="35652"/>
                        <a:pt x="10681" y="35591"/>
                        <a:pt x="10696" y="35531"/>
                      </a:cubicBezTo>
                      <a:cubicBezTo>
                        <a:pt x="10726" y="35470"/>
                        <a:pt x="10742" y="35409"/>
                        <a:pt x="10772" y="35348"/>
                      </a:cubicBezTo>
                      <a:cubicBezTo>
                        <a:pt x="10818" y="35241"/>
                        <a:pt x="10879" y="35134"/>
                        <a:pt x="10925" y="35028"/>
                      </a:cubicBezTo>
                      <a:cubicBezTo>
                        <a:pt x="10985" y="34921"/>
                        <a:pt x="11046" y="34814"/>
                        <a:pt x="11107" y="34723"/>
                      </a:cubicBezTo>
                      <a:cubicBezTo>
                        <a:pt x="11244" y="34510"/>
                        <a:pt x="11366" y="34296"/>
                        <a:pt x="11503" y="34083"/>
                      </a:cubicBezTo>
                      <a:cubicBezTo>
                        <a:pt x="11625" y="33885"/>
                        <a:pt x="11762" y="33672"/>
                        <a:pt x="11900" y="33474"/>
                      </a:cubicBezTo>
                      <a:cubicBezTo>
                        <a:pt x="12082" y="33184"/>
                        <a:pt x="12281" y="32895"/>
                        <a:pt x="12479" y="32605"/>
                      </a:cubicBezTo>
                      <a:cubicBezTo>
                        <a:pt x="12585" y="32453"/>
                        <a:pt x="12692" y="32301"/>
                        <a:pt x="12783" y="32148"/>
                      </a:cubicBezTo>
                      <a:cubicBezTo>
                        <a:pt x="12844" y="32072"/>
                        <a:pt x="12890" y="31981"/>
                        <a:pt x="12936" y="31904"/>
                      </a:cubicBezTo>
                      <a:cubicBezTo>
                        <a:pt x="12997" y="31813"/>
                        <a:pt x="13042" y="31737"/>
                        <a:pt x="13088" y="31661"/>
                      </a:cubicBezTo>
                      <a:cubicBezTo>
                        <a:pt x="13164" y="31493"/>
                        <a:pt x="13256" y="31341"/>
                        <a:pt x="13332" y="31173"/>
                      </a:cubicBezTo>
                      <a:cubicBezTo>
                        <a:pt x="13423" y="31021"/>
                        <a:pt x="13499" y="30853"/>
                        <a:pt x="13560" y="30701"/>
                      </a:cubicBezTo>
                      <a:cubicBezTo>
                        <a:pt x="13637" y="30533"/>
                        <a:pt x="13713" y="30381"/>
                        <a:pt x="13789" y="30213"/>
                      </a:cubicBezTo>
                      <a:cubicBezTo>
                        <a:pt x="13819" y="30122"/>
                        <a:pt x="13865" y="30046"/>
                        <a:pt x="13896" y="29954"/>
                      </a:cubicBezTo>
                      <a:cubicBezTo>
                        <a:pt x="13911" y="29908"/>
                        <a:pt x="13941" y="29863"/>
                        <a:pt x="13956" y="29817"/>
                      </a:cubicBezTo>
                      <a:cubicBezTo>
                        <a:pt x="13972" y="29771"/>
                        <a:pt x="13987" y="29726"/>
                        <a:pt x="14002" y="29695"/>
                      </a:cubicBezTo>
                      <a:cubicBezTo>
                        <a:pt x="14033" y="29604"/>
                        <a:pt x="14063" y="29512"/>
                        <a:pt x="14094" y="29421"/>
                      </a:cubicBezTo>
                      <a:cubicBezTo>
                        <a:pt x="14109" y="29390"/>
                        <a:pt x="14124" y="29345"/>
                        <a:pt x="14139" y="29299"/>
                      </a:cubicBezTo>
                      <a:cubicBezTo>
                        <a:pt x="14155" y="29253"/>
                        <a:pt x="14170" y="29223"/>
                        <a:pt x="14185" y="29177"/>
                      </a:cubicBezTo>
                      <a:cubicBezTo>
                        <a:pt x="14215" y="29086"/>
                        <a:pt x="14231" y="28994"/>
                        <a:pt x="14261" y="28918"/>
                      </a:cubicBezTo>
                      <a:cubicBezTo>
                        <a:pt x="14292" y="28827"/>
                        <a:pt x="14322" y="28735"/>
                        <a:pt x="14337" y="28644"/>
                      </a:cubicBezTo>
                      <a:cubicBezTo>
                        <a:pt x="14444" y="28293"/>
                        <a:pt x="14535" y="27943"/>
                        <a:pt x="14627" y="27593"/>
                      </a:cubicBezTo>
                      <a:cubicBezTo>
                        <a:pt x="14657" y="27516"/>
                        <a:pt x="14673" y="27425"/>
                        <a:pt x="14688" y="27334"/>
                      </a:cubicBezTo>
                      <a:cubicBezTo>
                        <a:pt x="14703" y="27288"/>
                        <a:pt x="14718" y="27257"/>
                        <a:pt x="14718" y="27212"/>
                      </a:cubicBezTo>
                      <a:cubicBezTo>
                        <a:pt x="14734" y="27166"/>
                        <a:pt x="14734" y="27120"/>
                        <a:pt x="14749" y="27090"/>
                      </a:cubicBezTo>
                      <a:cubicBezTo>
                        <a:pt x="14764" y="26998"/>
                        <a:pt x="14779" y="26907"/>
                        <a:pt x="14779" y="26831"/>
                      </a:cubicBezTo>
                      <a:cubicBezTo>
                        <a:pt x="14794" y="26739"/>
                        <a:pt x="14810" y="26648"/>
                        <a:pt x="14810" y="26572"/>
                      </a:cubicBezTo>
                      <a:cubicBezTo>
                        <a:pt x="14825" y="26511"/>
                        <a:pt x="14825" y="26435"/>
                        <a:pt x="14825" y="26374"/>
                      </a:cubicBezTo>
                      <a:cubicBezTo>
                        <a:pt x="14840" y="26343"/>
                        <a:pt x="14840" y="26328"/>
                        <a:pt x="14840" y="26298"/>
                      </a:cubicBezTo>
                      <a:cubicBezTo>
                        <a:pt x="14840" y="26237"/>
                        <a:pt x="14840" y="26176"/>
                        <a:pt x="14840" y="26115"/>
                      </a:cubicBezTo>
                      <a:cubicBezTo>
                        <a:pt x="14840" y="26069"/>
                        <a:pt x="14855" y="26039"/>
                        <a:pt x="14855" y="25993"/>
                      </a:cubicBezTo>
                      <a:cubicBezTo>
                        <a:pt x="14855" y="25901"/>
                        <a:pt x="14855" y="25795"/>
                        <a:pt x="14855" y="25703"/>
                      </a:cubicBezTo>
                      <a:cubicBezTo>
                        <a:pt x="14855" y="25658"/>
                        <a:pt x="14855" y="25627"/>
                        <a:pt x="14855" y="25581"/>
                      </a:cubicBezTo>
                      <a:cubicBezTo>
                        <a:pt x="14840" y="25536"/>
                        <a:pt x="14840" y="25475"/>
                        <a:pt x="14840" y="25429"/>
                      </a:cubicBezTo>
                      <a:cubicBezTo>
                        <a:pt x="14840" y="25383"/>
                        <a:pt x="14840" y="25353"/>
                        <a:pt x="14840" y="25322"/>
                      </a:cubicBezTo>
                      <a:cubicBezTo>
                        <a:pt x="14825" y="25262"/>
                        <a:pt x="14825" y="25201"/>
                        <a:pt x="14825" y="25155"/>
                      </a:cubicBezTo>
                      <a:cubicBezTo>
                        <a:pt x="14825" y="25109"/>
                        <a:pt x="14810" y="25079"/>
                        <a:pt x="14810" y="25048"/>
                      </a:cubicBezTo>
                      <a:cubicBezTo>
                        <a:pt x="14794" y="24987"/>
                        <a:pt x="14794" y="24942"/>
                        <a:pt x="14794" y="24881"/>
                      </a:cubicBezTo>
                      <a:cubicBezTo>
                        <a:pt x="14779" y="24850"/>
                        <a:pt x="14779" y="24804"/>
                        <a:pt x="14764" y="24774"/>
                      </a:cubicBezTo>
                      <a:cubicBezTo>
                        <a:pt x="14764" y="24713"/>
                        <a:pt x="14749" y="24667"/>
                        <a:pt x="14749" y="24622"/>
                      </a:cubicBezTo>
                      <a:cubicBezTo>
                        <a:pt x="14734" y="24576"/>
                        <a:pt x="14718" y="24530"/>
                        <a:pt x="14718" y="24500"/>
                      </a:cubicBezTo>
                      <a:cubicBezTo>
                        <a:pt x="14703" y="24454"/>
                        <a:pt x="14703" y="24424"/>
                        <a:pt x="14688" y="24378"/>
                      </a:cubicBezTo>
                      <a:cubicBezTo>
                        <a:pt x="14657" y="24210"/>
                        <a:pt x="14612" y="24027"/>
                        <a:pt x="14566" y="23860"/>
                      </a:cubicBezTo>
                      <a:cubicBezTo>
                        <a:pt x="14505" y="23677"/>
                        <a:pt x="14459" y="23479"/>
                        <a:pt x="14398" y="23296"/>
                      </a:cubicBezTo>
                      <a:cubicBezTo>
                        <a:pt x="14307" y="22961"/>
                        <a:pt x="14215" y="22626"/>
                        <a:pt x="14109" y="22291"/>
                      </a:cubicBezTo>
                      <a:cubicBezTo>
                        <a:pt x="14017" y="21940"/>
                        <a:pt x="13911" y="21590"/>
                        <a:pt x="13789" y="21254"/>
                      </a:cubicBezTo>
                      <a:cubicBezTo>
                        <a:pt x="13758" y="21163"/>
                        <a:pt x="13713" y="21072"/>
                        <a:pt x="13682" y="20980"/>
                      </a:cubicBezTo>
                      <a:cubicBezTo>
                        <a:pt x="13652" y="20904"/>
                        <a:pt x="13621" y="20828"/>
                        <a:pt x="13591" y="20752"/>
                      </a:cubicBezTo>
                      <a:cubicBezTo>
                        <a:pt x="13545" y="20660"/>
                        <a:pt x="13515" y="20584"/>
                        <a:pt x="13469" y="20493"/>
                      </a:cubicBezTo>
                      <a:cubicBezTo>
                        <a:pt x="13423" y="20417"/>
                        <a:pt x="13393" y="20340"/>
                        <a:pt x="13347" y="20279"/>
                      </a:cubicBezTo>
                      <a:cubicBezTo>
                        <a:pt x="13317" y="20218"/>
                        <a:pt x="13271" y="20157"/>
                        <a:pt x="13225" y="20097"/>
                      </a:cubicBezTo>
                      <a:cubicBezTo>
                        <a:pt x="13195" y="20051"/>
                        <a:pt x="13179" y="20020"/>
                        <a:pt x="13149" y="19990"/>
                      </a:cubicBezTo>
                      <a:cubicBezTo>
                        <a:pt x="13118" y="19959"/>
                        <a:pt x="13088" y="19944"/>
                        <a:pt x="13058" y="19929"/>
                      </a:cubicBezTo>
                      <a:cubicBezTo>
                        <a:pt x="13042" y="19914"/>
                        <a:pt x="13012" y="19898"/>
                        <a:pt x="12981" y="19898"/>
                      </a:cubicBezTo>
                      <a:cubicBezTo>
                        <a:pt x="12966" y="19898"/>
                        <a:pt x="12951" y="19898"/>
                        <a:pt x="12936" y="19914"/>
                      </a:cubicBezTo>
                      <a:lnTo>
                        <a:pt x="12905" y="19914"/>
                      </a:lnTo>
                      <a:cubicBezTo>
                        <a:pt x="12875" y="19959"/>
                        <a:pt x="12859" y="20020"/>
                        <a:pt x="12844" y="20081"/>
                      </a:cubicBezTo>
                      <a:cubicBezTo>
                        <a:pt x="12799" y="20249"/>
                        <a:pt x="12753" y="20401"/>
                        <a:pt x="12707" y="20569"/>
                      </a:cubicBezTo>
                      <a:cubicBezTo>
                        <a:pt x="12631" y="20828"/>
                        <a:pt x="12555" y="21072"/>
                        <a:pt x="12463" y="21331"/>
                      </a:cubicBezTo>
                      <a:cubicBezTo>
                        <a:pt x="12433" y="21437"/>
                        <a:pt x="12387" y="21559"/>
                        <a:pt x="12341" y="21666"/>
                      </a:cubicBezTo>
                      <a:cubicBezTo>
                        <a:pt x="12326" y="21742"/>
                        <a:pt x="12296" y="21803"/>
                        <a:pt x="12265" y="21864"/>
                      </a:cubicBezTo>
                      <a:cubicBezTo>
                        <a:pt x="12235" y="21940"/>
                        <a:pt x="12220" y="22001"/>
                        <a:pt x="12189" y="22077"/>
                      </a:cubicBezTo>
                      <a:cubicBezTo>
                        <a:pt x="12052" y="22412"/>
                        <a:pt x="11900" y="22732"/>
                        <a:pt x="11778" y="23052"/>
                      </a:cubicBezTo>
                      <a:cubicBezTo>
                        <a:pt x="11717" y="23220"/>
                        <a:pt x="11641" y="23403"/>
                        <a:pt x="11580" y="23570"/>
                      </a:cubicBezTo>
                      <a:cubicBezTo>
                        <a:pt x="11519" y="23738"/>
                        <a:pt x="11443" y="23890"/>
                        <a:pt x="11366" y="24058"/>
                      </a:cubicBezTo>
                      <a:cubicBezTo>
                        <a:pt x="11305" y="24210"/>
                        <a:pt x="11244" y="24347"/>
                        <a:pt x="11168" y="24500"/>
                      </a:cubicBezTo>
                      <a:cubicBezTo>
                        <a:pt x="11168" y="24500"/>
                        <a:pt x="11168" y="24515"/>
                        <a:pt x="11168" y="24515"/>
                      </a:cubicBezTo>
                      <a:cubicBezTo>
                        <a:pt x="11153" y="24561"/>
                        <a:pt x="11123" y="24606"/>
                        <a:pt x="11107" y="24652"/>
                      </a:cubicBezTo>
                      <a:cubicBezTo>
                        <a:pt x="11046" y="24804"/>
                        <a:pt x="10970" y="24957"/>
                        <a:pt x="10909" y="25109"/>
                      </a:cubicBezTo>
                      <a:cubicBezTo>
                        <a:pt x="10772" y="25429"/>
                        <a:pt x="10650" y="25764"/>
                        <a:pt x="10513" y="26084"/>
                      </a:cubicBezTo>
                      <a:cubicBezTo>
                        <a:pt x="10376" y="26419"/>
                        <a:pt x="10239" y="26755"/>
                        <a:pt x="10087" y="27075"/>
                      </a:cubicBezTo>
                      <a:lnTo>
                        <a:pt x="10102" y="27075"/>
                      </a:lnTo>
                      <a:lnTo>
                        <a:pt x="10087" y="27090"/>
                      </a:lnTo>
                      <a:lnTo>
                        <a:pt x="10087" y="27090"/>
                      </a:lnTo>
                      <a:cubicBezTo>
                        <a:pt x="10087" y="27105"/>
                        <a:pt x="10071" y="27120"/>
                        <a:pt x="10071" y="27120"/>
                      </a:cubicBezTo>
                      <a:cubicBezTo>
                        <a:pt x="10056" y="27136"/>
                        <a:pt x="10056" y="27151"/>
                        <a:pt x="10056" y="27166"/>
                      </a:cubicBezTo>
                      <a:cubicBezTo>
                        <a:pt x="10041" y="27181"/>
                        <a:pt x="10041" y="27196"/>
                        <a:pt x="10041" y="27196"/>
                      </a:cubicBezTo>
                      <a:cubicBezTo>
                        <a:pt x="9904" y="27501"/>
                        <a:pt x="9767" y="27821"/>
                        <a:pt x="9660" y="28141"/>
                      </a:cubicBezTo>
                      <a:cubicBezTo>
                        <a:pt x="9599" y="28293"/>
                        <a:pt x="9553" y="28461"/>
                        <a:pt x="9508" y="28629"/>
                      </a:cubicBezTo>
                      <a:cubicBezTo>
                        <a:pt x="9462" y="28796"/>
                        <a:pt x="9416" y="28979"/>
                        <a:pt x="9370" y="29147"/>
                      </a:cubicBezTo>
                      <a:cubicBezTo>
                        <a:pt x="9294" y="29497"/>
                        <a:pt x="9218" y="29863"/>
                        <a:pt x="9157" y="30213"/>
                      </a:cubicBezTo>
                      <a:cubicBezTo>
                        <a:pt x="9096" y="30564"/>
                        <a:pt x="9051" y="30899"/>
                        <a:pt x="9035" y="31249"/>
                      </a:cubicBezTo>
                      <a:cubicBezTo>
                        <a:pt x="9005" y="31615"/>
                        <a:pt x="9005" y="31981"/>
                        <a:pt x="9020" y="32331"/>
                      </a:cubicBezTo>
                      <a:cubicBezTo>
                        <a:pt x="9035" y="32697"/>
                        <a:pt x="9066" y="33047"/>
                        <a:pt x="9111" y="33413"/>
                      </a:cubicBezTo>
                      <a:cubicBezTo>
                        <a:pt x="9157" y="33763"/>
                        <a:pt x="9203" y="34114"/>
                        <a:pt x="9310" y="34449"/>
                      </a:cubicBezTo>
                      <a:cubicBezTo>
                        <a:pt x="9431" y="34799"/>
                        <a:pt x="9553" y="35134"/>
                        <a:pt x="9675" y="35485"/>
                      </a:cubicBezTo>
                      <a:cubicBezTo>
                        <a:pt x="9736" y="35637"/>
                        <a:pt x="9797" y="35790"/>
                        <a:pt x="9858" y="35957"/>
                      </a:cubicBezTo>
                      <a:cubicBezTo>
                        <a:pt x="9873" y="35972"/>
                        <a:pt x="9873" y="35988"/>
                        <a:pt x="9888" y="36003"/>
                      </a:cubicBezTo>
                      <a:cubicBezTo>
                        <a:pt x="9888" y="36170"/>
                        <a:pt x="9888" y="36338"/>
                        <a:pt x="9873" y="36506"/>
                      </a:cubicBezTo>
                      <a:cubicBezTo>
                        <a:pt x="9873" y="36856"/>
                        <a:pt x="9873" y="37222"/>
                        <a:pt x="9888" y="37572"/>
                      </a:cubicBezTo>
                      <a:cubicBezTo>
                        <a:pt x="9888" y="37709"/>
                        <a:pt x="9904" y="37846"/>
                        <a:pt x="9904" y="37983"/>
                      </a:cubicBezTo>
                      <a:cubicBezTo>
                        <a:pt x="9828" y="37846"/>
                        <a:pt x="9751" y="37709"/>
                        <a:pt x="9690" y="37572"/>
                      </a:cubicBezTo>
                      <a:cubicBezTo>
                        <a:pt x="9462" y="37115"/>
                        <a:pt x="9249" y="36658"/>
                        <a:pt x="9020" y="36216"/>
                      </a:cubicBezTo>
                      <a:cubicBezTo>
                        <a:pt x="8898" y="35988"/>
                        <a:pt x="8776" y="35759"/>
                        <a:pt x="8670" y="35531"/>
                      </a:cubicBezTo>
                      <a:cubicBezTo>
                        <a:pt x="8639" y="35500"/>
                        <a:pt x="8624" y="35454"/>
                        <a:pt x="8609" y="35424"/>
                      </a:cubicBezTo>
                      <a:cubicBezTo>
                        <a:pt x="8563" y="35317"/>
                        <a:pt x="8517" y="35211"/>
                        <a:pt x="8472" y="35089"/>
                      </a:cubicBezTo>
                      <a:cubicBezTo>
                        <a:pt x="8411" y="34921"/>
                        <a:pt x="8350" y="34753"/>
                        <a:pt x="8289" y="34571"/>
                      </a:cubicBezTo>
                      <a:cubicBezTo>
                        <a:pt x="8243" y="34418"/>
                        <a:pt x="8182" y="34251"/>
                        <a:pt x="8136" y="34098"/>
                      </a:cubicBezTo>
                      <a:cubicBezTo>
                        <a:pt x="8075" y="33916"/>
                        <a:pt x="8014" y="33733"/>
                        <a:pt x="7969" y="33565"/>
                      </a:cubicBezTo>
                      <a:cubicBezTo>
                        <a:pt x="7847" y="33199"/>
                        <a:pt x="7740" y="32849"/>
                        <a:pt x="7634" y="32483"/>
                      </a:cubicBezTo>
                      <a:cubicBezTo>
                        <a:pt x="7527" y="32148"/>
                        <a:pt x="7435" y="31813"/>
                        <a:pt x="7344" y="31463"/>
                      </a:cubicBezTo>
                      <a:cubicBezTo>
                        <a:pt x="7237" y="31112"/>
                        <a:pt x="7146" y="30762"/>
                        <a:pt x="7070" y="30411"/>
                      </a:cubicBezTo>
                      <a:cubicBezTo>
                        <a:pt x="7039" y="30289"/>
                        <a:pt x="7009" y="30167"/>
                        <a:pt x="6978" y="30046"/>
                      </a:cubicBezTo>
                      <a:cubicBezTo>
                        <a:pt x="6902" y="29680"/>
                        <a:pt x="6826" y="29314"/>
                        <a:pt x="6750" y="28949"/>
                      </a:cubicBezTo>
                      <a:cubicBezTo>
                        <a:pt x="6674" y="28598"/>
                        <a:pt x="6613" y="28248"/>
                        <a:pt x="6552" y="27882"/>
                      </a:cubicBezTo>
                      <a:cubicBezTo>
                        <a:pt x="6430" y="27151"/>
                        <a:pt x="6339" y="26404"/>
                        <a:pt x="6247" y="25658"/>
                      </a:cubicBezTo>
                      <a:cubicBezTo>
                        <a:pt x="6232" y="25505"/>
                        <a:pt x="6217" y="25338"/>
                        <a:pt x="6201" y="25185"/>
                      </a:cubicBezTo>
                      <a:cubicBezTo>
                        <a:pt x="6186" y="25018"/>
                        <a:pt x="6186" y="24850"/>
                        <a:pt x="6171" y="24667"/>
                      </a:cubicBezTo>
                      <a:cubicBezTo>
                        <a:pt x="6156" y="24530"/>
                        <a:pt x="6156" y="24393"/>
                        <a:pt x="6156" y="24256"/>
                      </a:cubicBezTo>
                      <a:cubicBezTo>
                        <a:pt x="6140" y="24073"/>
                        <a:pt x="6140" y="23906"/>
                        <a:pt x="6140" y="23723"/>
                      </a:cubicBezTo>
                      <a:cubicBezTo>
                        <a:pt x="6125" y="23418"/>
                        <a:pt x="6125" y="23098"/>
                        <a:pt x="6110" y="22778"/>
                      </a:cubicBezTo>
                      <a:cubicBezTo>
                        <a:pt x="6110" y="22610"/>
                        <a:pt x="6110" y="22428"/>
                        <a:pt x="6110" y="22260"/>
                      </a:cubicBezTo>
                      <a:cubicBezTo>
                        <a:pt x="6110" y="22123"/>
                        <a:pt x="6110" y="21986"/>
                        <a:pt x="6125" y="21849"/>
                      </a:cubicBezTo>
                      <a:cubicBezTo>
                        <a:pt x="6125" y="21651"/>
                        <a:pt x="6140" y="21453"/>
                        <a:pt x="6171" y="21270"/>
                      </a:cubicBezTo>
                      <a:cubicBezTo>
                        <a:pt x="6171" y="21178"/>
                        <a:pt x="6186" y="21087"/>
                        <a:pt x="6201" y="21011"/>
                      </a:cubicBezTo>
                      <a:cubicBezTo>
                        <a:pt x="6217" y="20904"/>
                        <a:pt x="6232" y="20797"/>
                        <a:pt x="6247" y="20706"/>
                      </a:cubicBezTo>
                      <a:cubicBezTo>
                        <a:pt x="6262" y="20569"/>
                        <a:pt x="6293" y="20447"/>
                        <a:pt x="6308" y="20310"/>
                      </a:cubicBezTo>
                      <a:cubicBezTo>
                        <a:pt x="6445" y="19579"/>
                        <a:pt x="6552" y="18847"/>
                        <a:pt x="6704" y="18116"/>
                      </a:cubicBezTo>
                      <a:cubicBezTo>
                        <a:pt x="6796" y="17735"/>
                        <a:pt x="6872" y="17354"/>
                        <a:pt x="6963" y="16973"/>
                      </a:cubicBezTo>
                      <a:cubicBezTo>
                        <a:pt x="7009" y="16775"/>
                        <a:pt x="7055" y="16592"/>
                        <a:pt x="7100" y="16394"/>
                      </a:cubicBezTo>
                      <a:cubicBezTo>
                        <a:pt x="7131" y="16227"/>
                        <a:pt x="7176" y="16074"/>
                        <a:pt x="7222" y="15907"/>
                      </a:cubicBezTo>
                      <a:lnTo>
                        <a:pt x="7298" y="15648"/>
                      </a:lnTo>
                      <a:cubicBezTo>
                        <a:pt x="7314" y="15587"/>
                        <a:pt x="7329" y="15511"/>
                        <a:pt x="7359" y="15450"/>
                      </a:cubicBezTo>
                      <a:cubicBezTo>
                        <a:pt x="7390" y="15358"/>
                        <a:pt x="7420" y="15267"/>
                        <a:pt x="7451" y="15191"/>
                      </a:cubicBezTo>
                      <a:cubicBezTo>
                        <a:pt x="7466" y="15130"/>
                        <a:pt x="7481" y="15053"/>
                        <a:pt x="7512" y="14993"/>
                      </a:cubicBezTo>
                      <a:cubicBezTo>
                        <a:pt x="7603" y="14764"/>
                        <a:pt x="7695" y="14535"/>
                        <a:pt x="7786" y="14307"/>
                      </a:cubicBezTo>
                      <a:cubicBezTo>
                        <a:pt x="7816" y="14292"/>
                        <a:pt x="7862" y="14276"/>
                        <a:pt x="7893" y="14276"/>
                      </a:cubicBezTo>
                      <a:cubicBezTo>
                        <a:pt x="8136" y="14185"/>
                        <a:pt x="8365" y="14109"/>
                        <a:pt x="8609" y="14033"/>
                      </a:cubicBezTo>
                      <a:cubicBezTo>
                        <a:pt x="8731" y="13987"/>
                        <a:pt x="8852" y="13956"/>
                        <a:pt x="8974" y="13911"/>
                      </a:cubicBezTo>
                      <a:cubicBezTo>
                        <a:pt x="9096" y="13880"/>
                        <a:pt x="9218" y="13850"/>
                        <a:pt x="9340" y="13819"/>
                      </a:cubicBezTo>
                      <a:cubicBezTo>
                        <a:pt x="9431" y="13789"/>
                        <a:pt x="9508" y="13774"/>
                        <a:pt x="9599" y="13758"/>
                      </a:cubicBezTo>
                      <a:cubicBezTo>
                        <a:pt x="9675" y="13743"/>
                        <a:pt x="9751" y="13728"/>
                        <a:pt x="9828" y="13713"/>
                      </a:cubicBezTo>
                      <a:cubicBezTo>
                        <a:pt x="9980" y="13682"/>
                        <a:pt x="10132" y="13667"/>
                        <a:pt x="10285" y="13652"/>
                      </a:cubicBezTo>
                      <a:cubicBezTo>
                        <a:pt x="10376" y="13652"/>
                        <a:pt x="10452" y="13637"/>
                        <a:pt x="10544" y="13637"/>
                      </a:cubicBezTo>
                      <a:cubicBezTo>
                        <a:pt x="10582" y="13629"/>
                        <a:pt x="10620" y="13625"/>
                        <a:pt x="10656" y="13625"/>
                      </a:cubicBezTo>
                      <a:cubicBezTo>
                        <a:pt x="10692" y="13625"/>
                        <a:pt x="10726" y="13629"/>
                        <a:pt x="10757" y="13637"/>
                      </a:cubicBezTo>
                      <a:lnTo>
                        <a:pt x="11199" y="13637"/>
                      </a:lnTo>
                      <a:cubicBezTo>
                        <a:pt x="11336" y="13637"/>
                        <a:pt x="11473" y="13637"/>
                        <a:pt x="11610" y="13621"/>
                      </a:cubicBezTo>
                      <a:cubicBezTo>
                        <a:pt x="11732" y="13606"/>
                        <a:pt x="11869" y="13591"/>
                        <a:pt x="11991" y="13576"/>
                      </a:cubicBezTo>
                      <a:cubicBezTo>
                        <a:pt x="12128" y="13545"/>
                        <a:pt x="12250" y="13515"/>
                        <a:pt x="12387" y="13484"/>
                      </a:cubicBezTo>
                      <a:cubicBezTo>
                        <a:pt x="12555" y="13438"/>
                        <a:pt x="12707" y="13393"/>
                        <a:pt x="12875" y="13347"/>
                      </a:cubicBezTo>
                      <a:cubicBezTo>
                        <a:pt x="12951" y="13317"/>
                        <a:pt x="13027" y="13286"/>
                        <a:pt x="13103" y="13271"/>
                      </a:cubicBezTo>
                      <a:cubicBezTo>
                        <a:pt x="13332" y="13195"/>
                        <a:pt x="13576" y="13103"/>
                        <a:pt x="13804" y="12997"/>
                      </a:cubicBezTo>
                      <a:cubicBezTo>
                        <a:pt x="13911" y="12951"/>
                        <a:pt x="14033" y="12905"/>
                        <a:pt x="14124" y="12844"/>
                      </a:cubicBezTo>
                      <a:cubicBezTo>
                        <a:pt x="14185" y="12799"/>
                        <a:pt x="14246" y="12768"/>
                        <a:pt x="14307" y="12722"/>
                      </a:cubicBezTo>
                      <a:cubicBezTo>
                        <a:pt x="14353" y="12692"/>
                        <a:pt x="14398" y="12646"/>
                        <a:pt x="14459" y="12616"/>
                      </a:cubicBezTo>
                      <a:cubicBezTo>
                        <a:pt x="14566" y="12540"/>
                        <a:pt x="14657" y="12448"/>
                        <a:pt x="14764" y="12372"/>
                      </a:cubicBezTo>
                      <a:cubicBezTo>
                        <a:pt x="14810" y="12326"/>
                        <a:pt x="14855" y="12296"/>
                        <a:pt x="14886" y="12250"/>
                      </a:cubicBezTo>
                      <a:cubicBezTo>
                        <a:pt x="14932" y="12220"/>
                        <a:pt x="14977" y="12189"/>
                        <a:pt x="15008" y="12143"/>
                      </a:cubicBezTo>
                      <a:cubicBezTo>
                        <a:pt x="15069" y="12098"/>
                        <a:pt x="15114" y="12052"/>
                        <a:pt x="15175" y="11991"/>
                      </a:cubicBezTo>
                      <a:cubicBezTo>
                        <a:pt x="15221" y="11945"/>
                        <a:pt x="15267" y="11884"/>
                        <a:pt x="15328" y="11839"/>
                      </a:cubicBezTo>
                      <a:cubicBezTo>
                        <a:pt x="15404" y="11763"/>
                        <a:pt x="15480" y="11671"/>
                        <a:pt x="15556" y="11595"/>
                      </a:cubicBezTo>
                      <a:cubicBezTo>
                        <a:pt x="15648" y="11488"/>
                        <a:pt x="15739" y="11397"/>
                        <a:pt x="15830" y="11290"/>
                      </a:cubicBezTo>
                      <a:cubicBezTo>
                        <a:pt x="15907" y="11184"/>
                        <a:pt x="15998" y="11092"/>
                        <a:pt x="16090" y="10985"/>
                      </a:cubicBezTo>
                      <a:cubicBezTo>
                        <a:pt x="16257" y="10787"/>
                        <a:pt x="16409" y="10574"/>
                        <a:pt x="16562" y="10376"/>
                      </a:cubicBezTo>
                      <a:cubicBezTo>
                        <a:pt x="16714" y="10178"/>
                        <a:pt x="16851" y="9995"/>
                        <a:pt x="16988" y="9782"/>
                      </a:cubicBezTo>
                      <a:cubicBezTo>
                        <a:pt x="17065" y="9675"/>
                        <a:pt x="17141" y="9569"/>
                        <a:pt x="17217" y="9462"/>
                      </a:cubicBezTo>
                      <a:cubicBezTo>
                        <a:pt x="17278" y="9355"/>
                        <a:pt x="17354" y="9264"/>
                        <a:pt x="17430" y="9157"/>
                      </a:cubicBezTo>
                      <a:cubicBezTo>
                        <a:pt x="17598" y="8959"/>
                        <a:pt x="17765" y="8761"/>
                        <a:pt x="17948" y="8563"/>
                      </a:cubicBezTo>
                      <a:cubicBezTo>
                        <a:pt x="17979" y="8517"/>
                        <a:pt x="18024" y="8472"/>
                        <a:pt x="18070" y="8426"/>
                      </a:cubicBezTo>
                      <a:cubicBezTo>
                        <a:pt x="18101" y="8411"/>
                        <a:pt x="18116" y="8365"/>
                        <a:pt x="18101" y="8319"/>
                      </a:cubicBezTo>
                      <a:cubicBezTo>
                        <a:pt x="18085" y="8273"/>
                        <a:pt x="18040" y="8243"/>
                        <a:pt x="17994" y="8228"/>
                      </a:cubicBezTo>
                      <a:cubicBezTo>
                        <a:pt x="17969" y="8223"/>
                        <a:pt x="17943" y="8221"/>
                        <a:pt x="17917" y="8221"/>
                      </a:cubicBezTo>
                      <a:cubicBezTo>
                        <a:pt x="17865" y="8221"/>
                        <a:pt x="17811" y="8228"/>
                        <a:pt x="17750" y="8228"/>
                      </a:cubicBezTo>
                      <a:cubicBezTo>
                        <a:pt x="17689" y="8228"/>
                        <a:pt x="17628" y="8243"/>
                        <a:pt x="17567" y="8243"/>
                      </a:cubicBezTo>
                      <a:cubicBezTo>
                        <a:pt x="17324" y="8273"/>
                        <a:pt x="17065" y="8304"/>
                        <a:pt x="16821" y="8334"/>
                      </a:cubicBezTo>
                      <a:cubicBezTo>
                        <a:pt x="16714" y="8350"/>
                        <a:pt x="16623" y="8350"/>
                        <a:pt x="16531" y="8365"/>
                      </a:cubicBezTo>
                      <a:cubicBezTo>
                        <a:pt x="16409" y="8380"/>
                        <a:pt x="16288" y="8395"/>
                        <a:pt x="16166" y="8411"/>
                      </a:cubicBezTo>
                      <a:cubicBezTo>
                        <a:pt x="16044" y="8426"/>
                        <a:pt x="15922" y="8456"/>
                        <a:pt x="15800" y="8487"/>
                      </a:cubicBezTo>
                      <a:cubicBezTo>
                        <a:pt x="15739" y="8502"/>
                        <a:pt x="15678" y="8517"/>
                        <a:pt x="15617" y="8532"/>
                      </a:cubicBezTo>
                      <a:cubicBezTo>
                        <a:pt x="15587" y="8548"/>
                        <a:pt x="15541" y="8548"/>
                        <a:pt x="15511" y="8563"/>
                      </a:cubicBezTo>
                      <a:cubicBezTo>
                        <a:pt x="15480" y="8578"/>
                        <a:pt x="15450" y="8593"/>
                        <a:pt x="15419" y="8609"/>
                      </a:cubicBezTo>
                      <a:cubicBezTo>
                        <a:pt x="15389" y="8639"/>
                        <a:pt x="15358" y="8654"/>
                        <a:pt x="15328" y="8685"/>
                      </a:cubicBezTo>
                      <a:cubicBezTo>
                        <a:pt x="15312" y="8685"/>
                        <a:pt x="15297" y="8700"/>
                        <a:pt x="15282" y="8700"/>
                      </a:cubicBezTo>
                      <a:cubicBezTo>
                        <a:pt x="15312" y="8624"/>
                        <a:pt x="15343" y="8548"/>
                        <a:pt x="15358" y="8487"/>
                      </a:cubicBezTo>
                      <a:cubicBezTo>
                        <a:pt x="15389" y="8411"/>
                        <a:pt x="15434" y="8334"/>
                        <a:pt x="15465" y="8258"/>
                      </a:cubicBezTo>
                      <a:cubicBezTo>
                        <a:pt x="15541" y="8075"/>
                        <a:pt x="15617" y="7877"/>
                        <a:pt x="15693" y="7695"/>
                      </a:cubicBezTo>
                      <a:lnTo>
                        <a:pt x="15724" y="7618"/>
                      </a:lnTo>
                      <a:cubicBezTo>
                        <a:pt x="15770" y="7527"/>
                        <a:pt x="15815" y="7436"/>
                        <a:pt x="15861" y="7329"/>
                      </a:cubicBezTo>
                      <a:cubicBezTo>
                        <a:pt x="15891" y="7237"/>
                        <a:pt x="15937" y="7131"/>
                        <a:pt x="15968" y="7039"/>
                      </a:cubicBezTo>
                      <a:cubicBezTo>
                        <a:pt x="15983" y="7009"/>
                        <a:pt x="15998" y="6978"/>
                        <a:pt x="16013" y="6948"/>
                      </a:cubicBezTo>
                      <a:cubicBezTo>
                        <a:pt x="16044" y="6902"/>
                        <a:pt x="16059" y="6872"/>
                        <a:pt x="16074" y="6841"/>
                      </a:cubicBezTo>
                      <a:cubicBezTo>
                        <a:pt x="16074" y="6826"/>
                        <a:pt x="16090" y="6811"/>
                        <a:pt x="16090" y="6796"/>
                      </a:cubicBezTo>
                      <a:cubicBezTo>
                        <a:pt x="16120" y="6719"/>
                        <a:pt x="16150" y="6643"/>
                        <a:pt x="16181" y="6567"/>
                      </a:cubicBezTo>
                      <a:cubicBezTo>
                        <a:pt x="16196" y="6476"/>
                        <a:pt x="16227" y="6399"/>
                        <a:pt x="16242" y="6323"/>
                      </a:cubicBezTo>
                      <a:cubicBezTo>
                        <a:pt x="16257" y="6293"/>
                        <a:pt x="16272" y="6247"/>
                        <a:pt x="16272" y="6217"/>
                      </a:cubicBezTo>
                      <a:cubicBezTo>
                        <a:pt x="16303" y="6110"/>
                        <a:pt x="16333" y="6003"/>
                        <a:pt x="16364" y="5897"/>
                      </a:cubicBezTo>
                      <a:cubicBezTo>
                        <a:pt x="16379" y="5805"/>
                        <a:pt x="16394" y="5699"/>
                        <a:pt x="16425" y="5592"/>
                      </a:cubicBezTo>
                      <a:cubicBezTo>
                        <a:pt x="16440" y="5485"/>
                        <a:pt x="16455" y="5379"/>
                        <a:pt x="16470" y="5272"/>
                      </a:cubicBezTo>
                      <a:cubicBezTo>
                        <a:pt x="16486" y="5196"/>
                        <a:pt x="16501" y="5104"/>
                        <a:pt x="16501" y="5013"/>
                      </a:cubicBezTo>
                      <a:lnTo>
                        <a:pt x="16516" y="4998"/>
                      </a:lnTo>
                      <a:lnTo>
                        <a:pt x="16562" y="4967"/>
                      </a:lnTo>
                      <a:cubicBezTo>
                        <a:pt x="16577" y="4952"/>
                        <a:pt x="16577" y="4937"/>
                        <a:pt x="16592" y="4906"/>
                      </a:cubicBezTo>
                      <a:cubicBezTo>
                        <a:pt x="16623" y="4876"/>
                        <a:pt x="16653" y="4845"/>
                        <a:pt x="16668" y="4815"/>
                      </a:cubicBezTo>
                      <a:cubicBezTo>
                        <a:pt x="16699" y="4784"/>
                        <a:pt x="16729" y="4754"/>
                        <a:pt x="16760" y="4724"/>
                      </a:cubicBezTo>
                      <a:cubicBezTo>
                        <a:pt x="16821" y="4663"/>
                        <a:pt x="16867" y="4586"/>
                        <a:pt x="16912" y="4510"/>
                      </a:cubicBezTo>
                      <a:cubicBezTo>
                        <a:pt x="16927" y="4465"/>
                        <a:pt x="16943" y="4434"/>
                        <a:pt x="16958" y="4388"/>
                      </a:cubicBezTo>
                      <a:cubicBezTo>
                        <a:pt x="16973" y="4343"/>
                        <a:pt x="16973" y="4297"/>
                        <a:pt x="16973" y="4251"/>
                      </a:cubicBezTo>
                      <a:cubicBezTo>
                        <a:pt x="16973" y="4190"/>
                        <a:pt x="16958" y="4129"/>
                        <a:pt x="16943" y="4084"/>
                      </a:cubicBezTo>
                      <a:cubicBezTo>
                        <a:pt x="16912" y="4038"/>
                        <a:pt x="16882" y="4007"/>
                        <a:pt x="16836" y="4007"/>
                      </a:cubicBezTo>
                      <a:cubicBezTo>
                        <a:pt x="16806" y="4007"/>
                        <a:pt x="16775" y="4038"/>
                        <a:pt x="16760" y="4053"/>
                      </a:cubicBezTo>
                      <a:cubicBezTo>
                        <a:pt x="16729" y="4099"/>
                        <a:pt x="16699" y="4145"/>
                        <a:pt x="16668" y="4190"/>
                      </a:cubicBezTo>
                      <a:cubicBezTo>
                        <a:pt x="16653" y="4236"/>
                        <a:pt x="16638" y="4282"/>
                        <a:pt x="16608" y="4327"/>
                      </a:cubicBezTo>
                      <a:cubicBezTo>
                        <a:pt x="16577" y="4419"/>
                        <a:pt x="16547" y="4525"/>
                        <a:pt x="16516" y="4617"/>
                      </a:cubicBezTo>
                      <a:cubicBezTo>
                        <a:pt x="16470" y="4708"/>
                        <a:pt x="16440" y="4815"/>
                        <a:pt x="16425" y="4906"/>
                      </a:cubicBezTo>
                      <a:cubicBezTo>
                        <a:pt x="16409" y="4967"/>
                        <a:pt x="16409" y="5013"/>
                        <a:pt x="16394" y="5074"/>
                      </a:cubicBezTo>
                      <a:lnTo>
                        <a:pt x="16364" y="5226"/>
                      </a:lnTo>
                      <a:lnTo>
                        <a:pt x="16379" y="5226"/>
                      </a:lnTo>
                      <a:cubicBezTo>
                        <a:pt x="16364" y="5302"/>
                        <a:pt x="16349" y="5394"/>
                        <a:pt x="16333" y="5485"/>
                      </a:cubicBezTo>
                      <a:cubicBezTo>
                        <a:pt x="16318" y="5577"/>
                        <a:pt x="16303" y="5668"/>
                        <a:pt x="16288" y="5760"/>
                      </a:cubicBezTo>
                      <a:cubicBezTo>
                        <a:pt x="16272" y="5805"/>
                        <a:pt x="16272" y="5866"/>
                        <a:pt x="16257" y="5912"/>
                      </a:cubicBezTo>
                      <a:cubicBezTo>
                        <a:pt x="16242" y="5973"/>
                        <a:pt x="16227" y="6019"/>
                        <a:pt x="16211" y="6080"/>
                      </a:cubicBezTo>
                      <a:cubicBezTo>
                        <a:pt x="16196" y="6125"/>
                        <a:pt x="16196" y="6171"/>
                        <a:pt x="16181" y="6217"/>
                      </a:cubicBezTo>
                      <a:cubicBezTo>
                        <a:pt x="16166" y="6262"/>
                        <a:pt x="16150" y="6308"/>
                        <a:pt x="16135" y="6354"/>
                      </a:cubicBezTo>
                      <a:cubicBezTo>
                        <a:pt x="16120" y="6430"/>
                        <a:pt x="16090" y="6491"/>
                        <a:pt x="16074" y="6567"/>
                      </a:cubicBezTo>
                      <a:cubicBezTo>
                        <a:pt x="16044" y="6628"/>
                        <a:pt x="16029" y="6689"/>
                        <a:pt x="15998" y="6750"/>
                      </a:cubicBezTo>
                      <a:lnTo>
                        <a:pt x="15983" y="6796"/>
                      </a:lnTo>
                      <a:cubicBezTo>
                        <a:pt x="15968" y="6826"/>
                        <a:pt x="15952" y="6857"/>
                        <a:pt x="15937" y="6887"/>
                      </a:cubicBezTo>
                      <a:cubicBezTo>
                        <a:pt x="15922" y="6933"/>
                        <a:pt x="15907" y="6963"/>
                        <a:pt x="15891" y="6994"/>
                      </a:cubicBezTo>
                      <a:cubicBezTo>
                        <a:pt x="15876" y="7009"/>
                        <a:pt x="15876" y="7009"/>
                        <a:pt x="15876" y="7024"/>
                      </a:cubicBezTo>
                      <a:cubicBezTo>
                        <a:pt x="15830" y="7116"/>
                        <a:pt x="15800" y="7222"/>
                        <a:pt x="15770" y="7314"/>
                      </a:cubicBezTo>
                      <a:cubicBezTo>
                        <a:pt x="15724" y="7405"/>
                        <a:pt x="15693" y="7512"/>
                        <a:pt x="15648" y="7603"/>
                      </a:cubicBezTo>
                      <a:cubicBezTo>
                        <a:pt x="15602" y="7710"/>
                        <a:pt x="15571" y="7801"/>
                        <a:pt x="15526" y="7908"/>
                      </a:cubicBezTo>
                      <a:cubicBezTo>
                        <a:pt x="15480" y="7999"/>
                        <a:pt x="15450" y="8106"/>
                        <a:pt x="15404" y="8197"/>
                      </a:cubicBezTo>
                      <a:cubicBezTo>
                        <a:pt x="15392" y="8234"/>
                        <a:pt x="15377" y="8271"/>
                        <a:pt x="15362" y="8309"/>
                      </a:cubicBezTo>
                      <a:lnTo>
                        <a:pt x="15362" y="8309"/>
                      </a:lnTo>
                      <a:cubicBezTo>
                        <a:pt x="15366" y="8297"/>
                        <a:pt x="15370" y="8285"/>
                        <a:pt x="15373" y="8273"/>
                      </a:cubicBezTo>
                      <a:cubicBezTo>
                        <a:pt x="15389" y="8213"/>
                        <a:pt x="15404" y="8167"/>
                        <a:pt x="15419" y="8106"/>
                      </a:cubicBezTo>
                      <a:cubicBezTo>
                        <a:pt x="15434" y="8045"/>
                        <a:pt x="15450" y="7969"/>
                        <a:pt x="15480" y="7908"/>
                      </a:cubicBezTo>
                      <a:cubicBezTo>
                        <a:pt x="15495" y="7847"/>
                        <a:pt x="15495" y="7801"/>
                        <a:pt x="15511" y="7740"/>
                      </a:cubicBezTo>
                      <a:cubicBezTo>
                        <a:pt x="15571" y="7527"/>
                        <a:pt x="15602" y="7298"/>
                        <a:pt x="15648" y="7085"/>
                      </a:cubicBezTo>
                      <a:cubicBezTo>
                        <a:pt x="15724" y="6598"/>
                        <a:pt x="15785" y="6125"/>
                        <a:pt x="15815" y="5638"/>
                      </a:cubicBezTo>
                      <a:cubicBezTo>
                        <a:pt x="15830" y="5409"/>
                        <a:pt x="15846" y="5181"/>
                        <a:pt x="15830" y="4952"/>
                      </a:cubicBezTo>
                      <a:cubicBezTo>
                        <a:pt x="15830" y="4845"/>
                        <a:pt x="15830" y="4739"/>
                        <a:pt x="15830" y="4632"/>
                      </a:cubicBezTo>
                      <a:cubicBezTo>
                        <a:pt x="15815" y="4541"/>
                        <a:pt x="15815" y="4434"/>
                        <a:pt x="15754" y="4373"/>
                      </a:cubicBezTo>
                      <a:cubicBezTo>
                        <a:pt x="15709" y="4343"/>
                        <a:pt x="15648" y="4327"/>
                        <a:pt x="15602" y="4327"/>
                      </a:cubicBezTo>
                      <a:cubicBezTo>
                        <a:pt x="15541" y="4327"/>
                        <a:pt x="15480" y="4327"/>
                        <a:pt x="15419" y="4343"/>
                      </a:cubicBezTo>
                      <a:cubicBezTo>
                        <a:pt x="15358" y="4358"/>
                        <a:pt x="15312" y="4373"/>
                        <a:pt x="15252" y="4388"/>
                      </a:cubicBezTo>
                      <a:cubicBezTo>
                        <a:pt x="15206" y="4419"/>
                        <a:pt x="15145" y="4434"/>
                        <a:pt x="15084" y="4465"/>
                      </a:cubicBezTo>
                      <a:cubicBezTo>
                        <a:pt x="15038" y="4480"/>
                        <a:pt x="14993" y="4495"/>
                        <a:pt x="14947" y="4525"/>
                      </a:cubicBezTo>
                      <a:cubicBezTo>
                        <a:pt x="14962" y="4495"/>
                        <a:pt x="14993" y="4480"/>
                        <a:pt x="15008" y="4449"/>
                      </a:cubicBezTo>
                      <a:cubicBezTo>
                        <a:pt x="15038" y="4404"/>
                        <a:pt x="15069" y="4373"/>
                        <a:pt x="15099" y="4327"/>
                      </a:cubicBezTo>
                      <a:cubicBezTo>
                        <a:pt x="15160" y="4236"/>
                        <a:pt x="15221" y="4160"/>
                        <a:pt x="15282" y="4084"/>
                      </a:cubicBezTo>
                      <a:cubicBezTo>
                        <a:pt x="15343" y="4007"/>
                        <a:pt x="15404" y="3916"/>
                        <a:pt x="15465" y="3840"/>
                      </a:cubicBezTo>
                      <a:cubicBezTo>
                        <a:pt x="15526" y="3748"/>
                        <a:pt x="15587" y="3657"/>
                        <a:pt x="15632" y="3566"/>
                      </a:cubicBezTo>
                      <a:cubicBezTo>
                        <a:pt x="15648" y="3535"/>
                        <a:pt x="15648" y="3520"/>
                        <a:pt x="15663" y="3505"/>
                      </a:cubicBezTo>
                      <a:cubicBezTo>
                        <a:pt x="15678" y="3489"/>
                        <a:pt x="15693" y="3474"/>
                        <a:pt x="15709" y="3444"/>
                      </a:cubicBezTo>
                      <a:cubicBezTo>
                        <a:pt x="15770" y="3398"/>
                        <a:pt x="15830" y="3337"/>
                        <a:pt x="15876" y="3291"/>
                      </a:cubicBezTo>
                      <a:lnTo>
                        <a:pt x="15891" y="3291"/>
                      </a:lnTo>
                      <a:cubicBezTo>
                        <a:pt x="15952" y="3215"/>
                        <a:pt x="16029" y="3154"/>
                        <a:pt x="16105" y="3078"/>
                      </a:cubicBezTo>
                      <a:cubicBezTo>
                        <a:pt x="16135" y="3048"/>
                        <a:pt x="16181" y="3017"/>
                        <a:pt x="16211" y="2971"/>
                      </a:cubicBezTo>
                      <a:cubicBezTo>
                        <a:pt x="16242" y="2941"/>
                        <a:pt x="16272" y="2895"/>
                        <a:pt x="16288" y="2850"/>
                      </a:cubicBezTo>
                      <a:cubicBezTo>
                        <a:pt x="16288" y="2850"/>
                        <a:pt x="16288" y="2850"/>
                        <a:pt x="16303" y="2834"/>
                      </a:cubicBezTo>
                      <a:cubicBezTo>
                        <a:pt x="16303" y="2819"/>
                        <a:pt x="16318" y="2789"/>
                        <a:pt x="16318" y="2773"/>
                      </a:cubicBezTo>
                      <a:cubicBezTo>
                        <a:pt x="16333" y="2728"/>
                        <a:pt x="16333" y="2667"/>
                        <a:pt x="16333" y="2621"/>
                      </a:cubicBezTo>
                      <a:cubicBezTo>
                        <a:pt x="16333" y="2590"/>
                        <a:pt x="16318" y="2560"/>
                        <a:pt x="16318" y="2530"/>
                      </a:cubicBezTo>
                      <a:cubicBezTo>
                        <a:pt x="16303" y="2499"/>
                        <a:pt x="16288" y="2469"/>
                        <a:pt x="16272" y="2453"/>
                      </a:cubicBezTo>
                      <a:cubicBezTo>
                        <a:pt x="16242" y="2423"/>
                        <a:pt x="16227" y="2423"/>
                        <a:pt x="16196" y="2408"/>
                      </a:cubicBezTo>
                      <a:cubicBezTo>
                        <a:pt x="16166" y="2408"/>
                        <a:pt x="16135" y="2408"/>
                        <a:pt x="16120" y="2423"/>
                      </a:cubicBezTo>
                      <a:cubicBezTo>
                        <a:pt x="16105" y="2423"/>
                        <a:pt x="16090" y="2438"/>
                        <a:pt x="16074" y="2438"/>
                      </a:cubicBezTo>
                      <a:cubicBezTo>
                        <a:pt x="16059" y="2453"/>
                        <a:pt x="16044" y="2469"/>
                        <a:pt x="16013" y="2484"/>
                      </a:cubicBezTo>
                      <a:cubicBezTo>
                        <a:pt x="15998" y="2514"/>
                        <a:pt x="15983" y="2530"/>
                        <a:pt x="15968" y="2545"/>
                      </a:cubicBezTo>
                      <a:cubicBezTo>
                        <a:pt x="15937" y="2575"/>
                        <a:pt x="15922" y="2590"/>
                        <a:pt x="15907" y="2621"/>
                      </a:cubicBezTo>
                      <a:cubicBezTo>
                        <a:pt x="15876" y="2651"/>
                        <a:pt x="15846" y="2697"/>
                        <a:pt x="15830" y="2743"/>
                      </a:cubicBezTo>
                      <a:cubicBezTo>
                        <a:pt x="15800" y="2789"/>
                        <a:pt x="15770" y="2834"/>
                        <a:pt x="15754" y="2880"/>
                      </a:cubicBezTo>
                      <a:cubicBezTo>
                        <a:pt x="15739" y="2941"/>
                        <a:pt x="15709" y="2987"/>
                        <a:pt x="15693" y="3032"/>
                      </a:cubicBezTo>
                      <a:cubicBezTo>
                        <a:pt x="15678" y="3078"/>
                        <a:pt x="15663" y="3139"/>
                        <a:pt x="15648" y="3185"/>
                      </a:cubicBezTo>
                      <a:cubicBezTo>
                        <a:pt x="15632" y="3246"/>
                        <a:pt x="15617" y="3307"/>
                        <a:pt x="15602" y="3368"/>
                      </a:cubicBezTo>
                      <a:cubicBezTo>
                        <a:pt x="15587" y="3413"/>
                        <a:pt x="15571" y="3459"/>
                        <a:pt x="15556" y="3505"/>
                      </a:cubicBezTo>
                      <a:cubicBezTo>
                        <a:pt x="15541" y="3520"/>
                        <a:pt x="15526" y="3550"/>
                        <a:pt x="15526" y="3566"/>
                      </a:cubicBezTo>
                      <a:cubicBezTo>
                        <a:pt x="15511" y="3596"/>
                        <a:pt x="15495" y="3611"/>
                        <a:pt x="15480" y="3642"/>
                      </a:cubicBezTo>
                      <a:cubicBezTo>
                        <a:pt x="15434" y="3718"/>
                        <a:pt x="15389" y="3779"/>
                        <a:pt x="15328" y="3855"/>
                      </a:cubicBezTo>
                      <a:cubicBezTo>
                        <a:pt x="15267" y="3931"/>
                        <a:pt x="15206" y="4023"/>
                        <a:pt x="15130" y="4099"/>
                      </a:cubicBezTo>
                      <a:cubicBezTo>
                        <a:pt x="15069" y="4175"/>
                        <a:pt x="15008" y="4266"/>
                        <a:pt x="14947" y="4358"/>
                      </a:cubicBezTo>
                      <a:cubicBezTo>
                        <a:pt x="14886" y="4434"/>
                        <a:pt x="14825" y="4510"/>
                        <a:pt x="14764" y="4602"/>
                      </a:cubicBezTo>
                      <a:cubicBezTo>
                        <a:pt x="14764" y="4602"/>
                        <a:pt x="14749" y="4617"/>
                        <a:pt x="14749" y="4617"/>
                      </a:cubicBezTo>
                      <a:cubicBezTo>
                        <a:pt x="14551" y="4708"/>
                        <a:pt x="14337" y="4815"/>
                        <a:pt x="14139" y="4937"/>
                      </a:cubicBezTo>
                      <a:cubicBezTo>
                        <a:pt x="13941" y="5043"/>
                        <a:pt x="13758" y="5181"/>
                        <a:pt x="13576" y="5302"/>
                      </a:cubicBezTo>
                      <a:cubicBezTo>
                        <a:pt x="13530" y="5333"/>
                        <a:pt x="13484" y="5363"/>
                        <a:pt x="13438" y="5394"/>
                      </a:cubicBezTo>
                      <a:cubicBezTo>
                        <a:pt x="13393" y="5440"/>
                        <a:pt x="13332" y="5470"/>
                        <a:pt x="13286" y="5501"/>
                      </a:cubicBezTo>
                      <a:cubicBezTo>
                        <a:pt x="13286" y="5501"/>
                        <a:pt x="13286" y="5516"/>
                        <a:pt x="13286" y="5516"/>
                      </a:cubicBezTo>
                      <a:cubicBezTo>
                        <a:pt x="13240" y="5531"/>
                        <a:pt x="13210" y="5561"/>
                        <a:pt x="13164" y="5592"/>
                      </a:cubicBezTo>
                      <a:cubicBezTo>
                        <a:pt x="13134" y="5607"/>
                        <a:pt x="13103" y="5638"/>
                        <a:pt x="13073" y="5668"/>
                      </a:cubicBezTo>
                      <a:cubicBezTo>
                        <a:pt x="13073" y="5653"/>
                        <a:pt x="13073" y="5653"/>
                        <a:pt x="13073" y="5638"/>
                      </a:cubicBezTo>
                      <a:cubicBezTo>
                        <a:pt x="13149" y="5394"/>
                        <a:pt x="13240" y="5135"/>
                        <a:pt x="13317" y="4891"/>
                      </a:cubicBezTo>
                      <a:cubicBezTo>
                        <a:pt x="13408" y="4647"/>
                        <a:pt x="13499" y="4404"/>
                        <a:pt x="13606" y="4160"/>
                      </a:cubicBezTo>
                      <a:lnTo>
                        <a:pt x="13606" y="4145"/>
                      </a:lnTo>
                      <a:cubicBezTo>
                        <a:pt x="13667" y="4023"/>
                        <a:pt x="13713" y="3901"/>
                        <a:pt x="13789" y="3779"/>
                      </a:cubicBezTo>
                      <a:cubicBezTo>
                        <a:pt x="13850" y="3672"/>
                        <a:pt x="13911" y="3566"/>
                        <a:pt x="13972" y="3444"/>
                      </a:cubicBezTo>
                      <a:cubicBezTo>
                        <a:pt x="14033" y="3337"/>
                        <a:pt x="14094" y="3215"/>
                        <a:pt x="14170" y="3109"/>
                      </a:cubicBezTo>
                      <a:cubicBezTo>
                        <a:pt x="14231" y="2987"/>
                        <a:pt x="14292" y="2880"/>
                        <a:pt x="14368" y="2758"/>
                      </a:cubicBezTo>
                      <a:cubicBezTo>
                        <a:pt x="14368" y="2743"/>
                        <a:pt x="14383" y="2743"/>
                        <a:pt x="14383" y="2728"/>
                      </a:cubicBezTo>
                      <a:cubicBezTo>
                        <a:pt x="14383" y="2728"/>
                        <a:pt x="14383" y="2743"/>
                        <a:pt x="14383" y="2743"/>
                      </a:cubicBezTo>
                      <a:cubicBezTo>
                        <a:pt x="14398" y="2697"/>
                        <a:pt x="14429" y="2667"/>
                        <a:pt x="14444" y="2636"/>
                      </a:cubicBezTo>
                      <a:cubicBezTo>
                        <a:pt x="14474" y="2575"/>
                        <a:pt x="14505" y="2530"/>
                        <a:pt x="14535" y="2469"/>
                      </a:cubicBezTo>
                      <a:cubicBezTo>
                        <a:pt x="14535" y="2469"/>
                        <a:pt x="14535" y="2453"/>
                        <a:pt x="14551" y="2453"/>
                      </a:cubicBezTo>
                      <a:cubicBezTo>
                        <a:pt x="14581" y="2423"/>
                        <a:pt x="14627" y="2392"/>
                        <a:pt x="14657" y="2377"/>
                      </a:cubicBezTo>
                      <a:cubicBezTo>
                        <a:pt x="14718" y="2331"/>
                        <a:pt x="14794" y="2301"/>
                        <a:pt x="14840" y="2240"/>
                      </a:cubicBezTo>
                      <a:cubicBezTo>
                        <a:pt x="14947" y="2164"/>
                        <a:pt x="15038" y="2057"/>
                        <a:pt x="15099" y="1951"/>
                      </a:cubicBezTo>
                      <a:cubicBezTo>
                        <a:pt x="15160" y="1829"/>
                        <a:pt x="15191" y="1707"/>
                        <a:pt x="15206" y="1585"/>
                      </a:cubicBezTo>
                      <a:cubicBezTo>
                        <a:pt x="15206" y="1554"/>
                        <a:pt x="15206" y="1524"/>
                        <a:pt x="15206" y="1494"/>
                      </a:cubicBezTo>
                      <a:cubicBezTo>
                        <a:pt x="15206" y="1463"/>
                        <a:pt x="15206" y="1433"/>
                        <a:pt x="15206" y="1402"/>
                      </a:cubicBezTo>
                      <a:cubicBezTo>
                        <a:pt x="15191" y="1372"/>
                        <a:pt x="15191" y="1341"/>
                        <a:pt x="15160" y="1311"/>
                      </a:cubicBezTo>
                      <a:cubicBezTo>
                        <a:pt x="15145" y="1295"/>
                        <a:pt x="15114" y="1280"/>
                        <a:pt x="15099" y="1280"/>
                      </a:cubicBezTo>
                      <a:cubicBezTo>
                        <a:pt x="15069" y="1280"/>
                        <a:pt x="15038" y="1280"/>
                        <a:pt x="15023" y="1295"/>
                      </a:cubicBezTo>
                      <a:cubicBezTo>
                        <a:pt x="15008" y="1295"/>
                        <a:pt x="14993" y="1311"/>
                        <a:pt x="14977" y="1311"/>
                      </a:cubicBezTo>
                      <a:cubicBezTo>
                        <a:pt x="14932" y="1341"/>
                        <a:pt x="14886" y="1387"/>
                        <a:pt x="14840" y="1433"/>
                      </a:cubicBezTo>
                      <a:cubicBezTo>
                        <a:pt x="14794" y="1478"/>
                        <a:pt x="14764" y="1539"/>
                        <a:pt x="14734" y="1585"/>
                      </a:cubicBezTo>
                      <a:cubicBezTo>
                        <a:pt x="14703" y="1646"/>
                        <a:pt x="14673" y="1707"/>
                        <a:pt x="14657" y="1768"/>
                      </a:cubicBezTo>
                      <a:cubicBezTo>
                        <a:pt x="14627" y="1829"/>
                        <a:pt x="14627" y="1890"/>
                        <a:pt x="14612" y="1951"/>
                      </a:cubicBezTo>
                      <a:cubicBezTo>
                        <a:pt x="14581" y="2072"/>
                        <a:pt x="14551" y="2194"/>
                        <a:pt x="14520" y="2331"/>
                      </a:cubicBezTo>
                      <a:cubicBezTo>
                        <a:pt x="14505" y="2347"/>
                        <a:pt x="14505" y="2377"/>
                        <a:pt x="14490" y="2408"/>
                      </a:cubicBezTo>
                      <a:cubicBezTo>
                        <a:pt x="14474" y="2438"/>
                        <a:pt x="14474" y="2453"/>
                        <a:pt x="14459" y="2484"/>
                      </a:cubicBezTo>
                      <a:cubicBezTo>
                        <a:pt x="14383" y="2590"/>
                        <a:pt x="14322" y="2697"/>
                        <a:pt x="14246" y="2789"/>
                      </a:cubicBezTo>
                      <a:cubicBezTo>
                        <a:pt x="14170" y="2910"/>
                        <a:pt x="14109" y="3017"/>
                        <a:pt x="14033" y="3124"/>
                      </a:cubicBezTo>
                      <a:lnTo>
                        <a:pt x="14002" y="3185"/>
                      </a:lnTo>
                      <a:cubicBezTo>
                        <a:pt x="13941" y="3291"/>
                        <a:pt x="13880" y="3398"/>
                        <a:pt x="13804" y="3520"/>
                      </a:cubicBezTo>
                      <a:cubicBezTo>
                        <a:pt x="13743" y="3627"/>
                        <a:pt x="13697" y="3733"/>
                        <a:pt x="13637" y="3840"/>
                      </a:cubicBezTo>
                      <a:cubicBezTo>
                        <a:pt x="13606" y="3901"/>
                        <a:pt x="13576" y="3946"/>
                        <a:pt x="13545" y="4007"/>
                      </a:cubicBezTo>
                      <a:cubicBezTo>
                        <a:pt x="13515" y="4084"/>
                        <a:pt x="13484" y="4145"/>
                        <a:pt x="13469" y="4206"/>
                      </a:cubicBezTo>
                      <a:cubicBezTo>
                        <a:pt x="13438" y="4266"/>
                        <a:pt x="13408" y="4327"/>
                        <a:pt x="13393" y="4388"/>
                      </a:cubicBezTo>
                      <a:cubicBezTo>
                        <a:pt x="13362" y="4449"/>
                        <a:pt x="13347" y="4525"/>
                        <a:pt x="13317" y="4586"/>
                      </a:cubicBezTo>
                      <a:cubicBezTo>
                        <a:pt x="13271" y="4708"/>
                        <a:pt x="13225" y="4830"/>
                        <a:pt x="13179" y="4952"/>
                      </a:cubicBezTo>
                      <a:cubicBezTo>
                        <a:pt x="13149" y="5043"/>
                        <a:pt x="13118" y="5135"/>
                        <a:pt x="13088" y="5226"/>
                      </a:cubicBezTo>
                      <a:cubicBezTo>
                        <a:pt x="13103" y="4952"/>
                        <a:pt x="13103" y="4693"/>
                        <a:pt x="13088" y="4419"/>
                      </a:cubicBezTo>
                      <a:cubicBezTo>
                        <a:pt x="13088" y="4145"/>
                        <a:pt x="13073" y="3886"/>
                        <a:pt x="13058" y="3611"/>
                      </a:cubicBezTo>
                      <a:cubicBezTo>
                        <a:pt x="13042" y="3489"/>
                        <a:pt x="13027" y="3352"/>
                        <a:pt x="13012" y="3230"/>
                      </a:cubicBezTo>
                      <a:cubicBezTo>
                        <a:pt x="12997" y="3093"/>
                        <a:pt x="12966" y="2971"/>
                        <a:pt x="12951" y="2834"/>
                      </a:cubicBezTo>
                      <a:cubicBezTo>
                        <a:pt x="12936" y="2773"/>
                        <a:pt x="12920" y="2697"/>
                        <a:pt x="12905" y="2636"/>
                      </a:cubicBezTo>
                      <a:cubicBezTo>
                        <a:pt x="12875" y="2560"/>
                        <a:pt x="12859" y="2469"/>
                        <a:pt x="12814" y="2408"/>
                      </a:cubicBezTo>
                      <a:cubicBezTo>
                        <a:pt x="12783" y="2362"/>
                        <a:pt x="12738" y="2331"/>
                        <a:pt x="12692" y="2316"/>
                      </a:cubicBezTo>
                      <a:cubicBezTo>
                        <a:pt x="12646" y="2316"/>
                        <a:pt x="12600" y="2331"/>
                        <a:pt x="12555" y="2362"/>
                      </a:cubicBezTo>
                      <a:cubicBezTo>
                        <a:pt x="12509" y="2392"/>
                        <a:pt x="12448" y="2408"/>
                        <a:pt x="12402" y="2438"/>
                      </a:cubicBezTo>
                      <a:cubicBezTo>
                        <a:pt x="12341" y="2469"/>
                        <a:pt x="12281" y="2499"/>
                        <a:pt x="12235" y="2530"/>
                      </a:cubicBezTo>
                      <a:cubicBezTo>
                        <a:pt x="12281" y="2484"/>
                        <a:pt x="12341" y="2423"/>
                        <a:pt x="12387" y="2377"/>
                      </a:cubicBezTo>
                      <a:cubicBezTo>
                        <a:pt x="12433" y="2331"/>
                        <a:pt x="12479" y="2286"/>
                        <a:pt x="12524" y="2240"/>
                      </a:cubicBezTo>
                      <a:cubicBezTo>
                        <a:pt x="12570" y="2194"/>
                        <a:pt x="12600" y="2149"/>
                        <a:pt x="12646" y="2103"/>
                      </a:cubicBezTo>
                      <a:cubicBezTo>
                        <a:pt x="12783" y="1951"/>
                        <a:pt x="12920" y="1783"/>
                        <a:pt x="13042" y="1600"/>
                      </a:cubicBezTo>
                      <a:cubicBezTo>
                        <a:pt x="13058" y="1600"/>
                        <a:pt x="13073" y="1585"/>
                        <a:pt x="13073" y="1570"/>
                      </a:cubicBezTo>
                      <a:cubicBezTo>
                        <a:pt x="13118" y="1554"/>
                        <a:pt x="13149" y="1524"/>
                        <a:pt x="13195" y="1509"/>
                      </a:cubicBezTo>
                      <a:cubicBezTo>
                        <a:pt x="13271" y="1463"/>
                        <a:pt x="13332" y="1402"/>
                        <a:pt x="13408" y="1356"/>
                      </a:cubicBezTo>
                      <a:cubicBezTo>
                        <a:pt x="13438" y="1326"/>
                        <a:pt x="13469" y="1311"/>
                        <a:pt x="13515" y="1280"/>
                      </a:cubicBezTo>
                      <a:cubicBezTo>
                        <a:pt x="13515" y="1265"/>
                        <a:pt x="13530" y="1265"/>
                        <a:pt x="13530" y="1250"/>
                      </a:cubicBezTo>
                      <a:cubicBezTo>
                        <a:pt x="13576" y="1219"/>
                        <a:pt x="13621" y="1189"/>
                        <a:pt x="13667" y="1158"/>
                      </a:cubicBezTo>
                      <a:cubicBezTo>
                        <a:pt x="13713" y="1128"/>
                        <a:pt x="13743" y="1097"/>
                        <a:pt x="13774" y="1067"/>
                      </a:cubicBezTo>
                      <a:cubicBezTo>
                        <a:pt x="13819" y="1021"/>
                        <a:pt x="13850" y="991"/>
                        <a:pt x="13896" y="945"/>
                      </a:cubicBezTo>
                      <a:cubicBezTo>
                        <a:pt x="13926" y="899"/>
                        <a:pt x="13956" y="854"/>
                        <a:pt x="13972" y="808"/>
                      </a:cubicBezTo>
                      <a:cubicBezTo>
                        <a:pt x="14002" y="747"/>
                        <a:pt x="14017" y="686"/>
                        <a:pt x="14002" y="610"/>
                      </a:cubicBezTo>
                      <a:cubicBezTo>
                        <a:pt x="13987" y="564"/>
                        <a:pt x="13941" y="518"/>
                        <a:pt x="13896" y="503"/>
                      </a:cubicBezTo>
                      <a:cubicBezTo>
                        <a:pt x="13880" y="488"/>
                        <a:pt x="13850" y="488"/>
                        <a:pt x="13819" y="488"/>
                      </a:cubicBezTo>
                      <a:lnTo>
                        <a:pt x="13758" y="488"/>
                      </a:lnTo>
                      <a:cubicBezTo>
                        <a:pt x="13728" y="503"/>
                        <a:pt x="13697" y="518"/>
                        <a:pt x="13682" y="534"/>
                      </a:cubicBezTo>
                      <a:cubicBezTo>
                        <a:pt x="13652" y="549"/>
                        <a:pt x="13637" y="564"/>
                        <a:pt x="13606" y="579"/>
                      </a:cubicBezTo>
                      <a:cubicBezTo>
                        <a:pt x="13591" y="595"/>
                        <a:pt x="13576" y="610"/>
                        <a:pt x="13560" y="625"/>
                      </a:cubicBezTo>
                      <a:cubicBezTo>
                        <a:pt x="13515" y="656"/>
                        <a:pt x="13484" y="701"/>
                        <a:pt x="13438" y="747"/>
                      </a:cubicBezTo>
                      <a:cubicBezTo>
                        <a:pt x="13408" y="777"/>
                        <a:pt x="13378" y="823"/>
                        <a:pt x="13347" y="869"/>
                      </a:cubicBezTo>
                      <a:cubicBezTo>
                        <a:pt x="13317" y="915"/>
                        <a:pt x="13286" y="945"/>
                        <a:pt x="13256" y="991"/>
                      </a:cubicBezTo>
                      <a:cubicBezTo>
                        <a:pt x="13240" y="1036"/>
                        <a:pt x="13210" y="1082"/>
                        <a:pt x="13179" y="1128"/>
                      </a:cubicBezTo>
                      <a:cubicBezTo>
                        <a:pt x="13164" y="1189"/>
                        <a:pt x="13134" y="1235"/>
                        <a:pt x="13118" y="1280"/>
                      </a:cubicBezTo>
                      <a:cubicBezTo>
                        <a:pt x="13088" y="1326"/>
                        <a:pt x="13073" y="1372"/>
                        <a:pt x="13042" y="1417"/>
                      </a:cubicBezTo>
                      <a:cubicBezTo>
                        <a:pt x="13012" y="1478"/>
                        <a:pt x="12966" y="1524"/>
                        <a:pt x="12920" y="1585"/>
                      </a:cubicBezTo>
                      <a:cubicBezTo>
                        <a:pt x="12890" y="1646"/>
                        <a:pt x="12844" y="1707"/>
                        <a:pt x="12799" y="1753"/>
                      </a:cubicBezTo>
                      <a:cubicBezTo>
                        <a:pt x="12768" y="1783"/>
                        <a:pt x="12753" y="1813"/>
                        <a:pt x="12722" y="1844"/>
                      </a:cubicBezTo>
                      <a:cubicBezTo>
                        <a:pt x="12646" y="1935"/>
                        <a:pt x="12585" y="2012"/>
                        <a:pt x="12509" y="2103"/>
                      </a:cubicBezTo>
                      <a:cubicBezTo>
                        <a:pt x="12433" y="2179"/>
                        <a:pt x="12372" y="2240"/>
                        <a:pt x="12296" y="2316"/>
                      </a:cubicBezTo>
                      <a:cubicBezTo>
                        <a:pt x="12220" y="2392"/>
                        <a:pt x="12143" y="2484"/>
                        <a:pt x="12067" y="2560"/>
                      </a:cubicBezTo>
                      <a:cubicBezTo>
                        <a:pt x="12037" y="2590"/>
                        <a:pt x="12006" y="2621"/>
                        <a:pt x="11991" y="2651"/>
                      </a:cubicBezTo>
                      <a:cubicBezTo>
                        <a:pt x="11884" y="2697"/>
                        <a:pt x="11793" y="2743"/>
                        <a:pt x="11702" y="2789"/>
                      </a:cubicBezTo>
                      <a:cubicBezTo>
                        <a:pt x="11580" y="2850"/>
                        <a:pt x="11458" y="2910"/>
                        <a:pt x="11336" y="2971"/>
                      </a:cubicBezTo>
                      <a:cubicBezTo>
                        <a:pt x="11214" y="3048"/>
                        <a:pt x="11107" y="3109"/>
                        <a:pt x="11001" y="3185"/>
                      </a:cubicBezTo>
                      <a:cubicBezTo>
                        <a:pt x="10985" y="3200"/>
                        <a:pt x="10970" y="3200"/>
                        <a:pt x="10955" y="3215"/>
                      </a:cubicBezTo>
                      <a:cubicBezTo>
                        <a:pt x="10985" y="3169"/>
                        <a:pt x="11016" y="3109"/>
                        <a:pt x="11062" y="3063"/>
                      </a:cubicBezTo>
                      <a:cubicBezTo>
                        <a:pt x="11092" y="3017"/>
                        <a:pt x="11138" y="2956"/>
                        <a:pt x="11168" y="2910"/>
                      </a:cubicBezTo>
                      <a:lnTo>
                        <a:pt x="11199" y="2880"/>
                      </a:lnTo>
                      <a:cubicBezTo>
                        <a:pt x="11290" y="2758"/>
                        <a:pt x="11382" y="2667"/>
                        <a:pt x="11473" y="2545"/>
                      </a:cubicBezTo>
                      <a:cubicBezTo>
                        <a:pt x="11564" y="2438"/>
                        <a:pt x="11671" y="2331"/>
                        <a:pt x="11747" y="2210"/>
                      </a:cubicBezTo>
                      <a:cubicBezTo>
                        <a:pt x="11823" y="2088"/>
                        <a:pt x="11900" y="1951"/>
                        <a:pt x="11976" y="1829"/>
                      </a:cubicBezTo>
                      <a:cubicBezTo>
                        <a:pt x="12037" y="1707"/>
                        <a:pt x="12113" y="1585"/>
                        <a:pt x="12159" y="1448"/>
                      </a:cubicBezTo>
                      <a:cubicBezTo>
                        <a:pt x="12189" y="1417"/>
                        <a:pt x="12204" y="1387"/>
                        <a:pt x="12220" y="1341"/>
                      </a:cubicBezTo>
                      <a:cubicBezTo>
                        <a:pt x="12250" y="1326"/>
                        <a:pt x="12281" y="1311"/>
                        <a:pt x="12311" y="1280"/>
                      </a:cubicBezTo>
                      <a:cubicBezTo>
                        <a:pt x="12357" y="1265"/>
                        <a:pt x="12402" y="1235"/>
                        <a:pt x="12433" y="1204"/>
                      </a:cubicBezTo>
                      <a:cubicBezTo>
                        <a:pt x="12479" y="1189"/>
                        <a:pt x="12524" y="1158"/>
                        <a:pt x="12555" y="1113"/>
                      </a:cubicBezTo>
                      <a:cubicBezTo>
                        <a:pt x="12600" y="1082"/>
                        <a:pt x="12631" y="1052"/>
                        <a:pt x="12677" y="1006"/>
                      </a:cubicBezTo>
                      <a:cubicBezTo>
                        <a:pt x="12768" y="915"/>
                        <a:pt x="12875" y="808"/>
                        <a:pt x="12951" y="701"/>
                      </a:cubicBezTo>
                      <a:cubicBezTo>
                        <a:pt x="12997" y="640"/>
                        <a:pt x="13042" y="579"/>
                        <a:pt x="13058" y="503"/>
                      </a:cubicBezTo>
                      <a:cubicBezTo>
                        <a:pt x="13088" y="442"/>
                        <a:pt x="13103" y="366"/>
                        <a:pt x="13088" y="290"/>
                      </a:cubicBezTo>
                      <a:cubicBezTo>
                        <a:pt x="13088" y="259"/>
                        <a:pt x="13088" y="214"/>
                        <a:pt x="13058" y="168"/>
                      </a:cubicBezTo>
                      <a:cubicBezTo>
                        <a:pt x="13042" y="138"/>
                        <a:pt x="13027" y="122"/>
                        <a:pt x="12997" y="107"/>
                      </a:cubicBezTo>
                      <a:cubicBezTo>
                        <a:pt x="12966" y="77"/>
                        <a:pt x="12936" y="77"/>
                        <a:pt x="12905" y="77"/>
                      </a:cubicBezTo>
                      <a:cubicBezTo>
                        <a:pt x="12829" y="77"/>
                        <a:pt x="12753" y="122"/>
                        <a:pt x="12692" y="183"/>
                      </a:cubicBezTo>
                      <a:cubicBezTo>
                        <a:pt x="12585" y="275"/>
                        <a:pt x="12494" y="381"/>
                        <a:pt x="12433" y="488"/>
                      </a:cubicBezTo>
                      <a:cubicBezTo>
                        <a:pt x="12387" y="564"/>
                        <a:pt x="12357" y="625"/>
                        <a:pt x="12326" y="686"/>
                      </a:cubicBezTo>
                      <a:cubicBezTo>
                        <a:pt x="12296" y="762"/>
                        <a:pt x="12265" y="823"/>
                        <a:pt x="12250" y="884"/>
                      </a:cubicBezTo>
                      <a:cubicBezTo>
                        <a:pt x="12204" y="1021"/>
                        <a:pt x="12159" y="1158"/>
                        <a:pt x="12098" y="1280"/>
                      </a:cubicBezTo>
                      <a:cubicBezTo>
                        <a:pt x="12067" y="1372"/>
                        <a:pt x="12022" y="1463"/>
                        <a:pt x="11976" y="1554"/>
                      </a:cubicBezTo>
                      <a:cubicBezTo>
                        <a:pt x="11915" y="1646"/>
                        <a:pt x="11869" y="1722"/>
                        <a:pt x="11823" y="1813"/>
                      </a:cubicBezTo>
                      <a:cubicBezTo>
                        <a:pt x="11778" y="1874"/>
                        <a:pt x="11747" y="1935"/>
                        <a:pt x="11702" y="1996"/>
                      </a:cubicBezTo>
                      <a:cubicBezTo>
                        <a:pt x="11671" y="2042"/>
                        <a:pt x="11656" y="2072"/>
                        <a:pt x="11625" y="2103"/>
                      </a:cubicBezTo>
                      <a:cubicBezTo>
                        <a:pt x="11610" y="2133"/>
                        <a:pt x="11580" y="2164"/>
                        <a:pt x="11564" y="2194"/>
                      </a:cubicBezTo>
                      <a:cubicBezTo>
                        <a:pt x="11503" y="2271"/>
                        <a:pt x="11427" y="2347"/>
                        <a:pt x="11351" y="2423"/>
                      </a:cubicBezTo>
                      <a:cubicBezTo>
                        <a:pt x="11290" y="2499"/>
                        <a:pt x="11229" y="2575"/>
                        <a:pt x="11153" y="2651"/>
                      </a:cubicBezTo>
                      <a:cubicBezTo>
                        <a:pt x="11123" y="2712"/>
                        <a:pt x="11077" y="2758"/>
                        <a:pt x="11031" y="2819"/>
                      </a:cubicBezTo>
                      <a:cubicBezTo>
                        <a:pt x="11001" y="2880"/>
                        <a:pt x="10955" y="2941"/>
                        <a:pt x="10925" y="3017"/>
                      </a:cubicBezTo>
                      <a:cubicBezTo>
                        <a:pt x="10925" y="2971"/>
                        <a:pt x="10940" y="2956"/>
                        <a:pt x="10940" y="2910"/>
                      </a:cubicBezTo>
                      <a:cubicBezTo>
                        <a:pt x="10955" y="2804"/>
                        <a:pt x="10970" y="2682"/>
                        <a:pt x="10985" y="2560"/>
                      </a:cubicBezTo>
                      <a:cubicBezTo>
                        <a:pt x="11001" y="2438"/>
                        <a:pt x="11016" y="2316"/>
                        <a:pt x="11016" y="2194"/>
                      </a:cubicBezTo>
                      <a:cubicBezTo>
                        <a:pt x="11016" y="2072"/>
                        <a:pt x="11016" y="1951"/>
                        <a:pt x="11001" y="1829"/>
                      </a:cubicBezTo>
                      <a:cubicBezTo>
                        <a:pt x="10985" y="1753"/>
                        <a:pt x="10970" y="1661"/>
                        <a:pt x="10940" y="1585"/>
                      </a:cubicBezTo>
                      <a:cubicBezTo>
                        <a:pt x="10925" y="1554"/>
                        <a:pt x="10909" y="1509"/>
                        <a:pt x="10879" y="1478"/>
                      </a:cubicBezTo>
                      <a:cubicBezTo>
                        <a:pt x="10879" y="1463"/>
                        <a:pt x="10879" y="1463"/>
                        <a:pt x="10894" y="1448"/>
                      </a:cubicBezTo>
                      <a:cubicBezTo>
                        <a:pt x="10894" y="1433"/>
                        <a:pt x="10909" y="1417"/>
                        <a:pt x="10925" y="1387"/>
                      </a:cubicBezTo>
                      <a:cubicBezTo>
                        <a:pt x="10955" y="1341"/>
                        <a:pt x="10985" y="1295"/>
                        <a:pt x="11016" y="1265"/>
                      </a:cubicBezTo>
                      <a:lnTo>
                        <a:pt x="11107" y="1128"/>
                      </a:lnTo>
                      <a:cubicBezTo>
                        <a:pt x="11138" y="1067"/>
                        <a:pt x="11184" y="1021"/>
                        <a:pt x="11214" y="960"/>
                      </a:cubicBezTo>
                      <a:cubicBezTo>
                        <a:pt x="11244" y="915"/>
                        <a:pt x="11275" y="854"/>
                        <a:pt x="11305" y="793"/>
                      </a:cubicBezTo>
                      <a:cubicBezTo>
                        <a:pt x="11305" y="762"/>
                        <a:pt x="11321" y="747"/>
                        <a:pt x="11336" y="716"/>
                      </a:cubicBezTo>
                      <a:cubicBezTo>
                        <a:pt x="11336" y="701"/>
                        <a:pt x="11336" y="686"/>
                        <a:pt x="11336" y="671"/>
                      </a:cubicBezTo>
                      <a:cubicBezTo>
                        <a:pt x="11397" y="610"/>
                        <a:pt x="11458" y="564"/>
                        <a:pt x="11503" y="503"/>
                      </a:cubicBezTo>
                      <a:cubicBezTo>
                        <a:pt x="11534" y="457"/>
                        <a:pt x="11564" y="427"/>
                        <a:pt x="11595" y="381"/>
                      </a:cubicBezTo>
                      <a:cubicBezTo>
                        <a:pt x="11625" y="336"/>
                        <a:pt x="11656" y="290"/>
                        <a:pt x="11671" y="229"/>
                      </a:cubicBezTo>
                      <a:cubicBezTo>
                        <a:pt x="11686" y="198"/>
                        <a:pt x="11686" y="168"/>
                        <a:pt x="11686" y="122"/>
                      </a:cubicBezTo>
                      <a:cubicBezTo>
                        <a:pt x="11686" y="92"/>
                        <a:pt x="11671" y="61"/>
                        <a:pt x="11641" y="31"/>
                      </a:cubicBezTo>
                      <a:cubicBezTo>
                        <a:pt x="11625" y="16"/>
                        <a:pt x="11595" y="0"/>
                        <a:pt x="11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5"/>
                <p:cNvSpPr/>
                <p:nvPr/>
              </p:nvSpPr>
              <p:spPr>
                <a:xfrm>
                  <a:off x="1681325" y="2338300"/>
                  <a:ext cx="425" cy="425"/>
                </a:xfrm>
                <a:custGeom>
                  <a:avLst/>
                  <a:gdLst/>
                  <a:ahLst/>
                  <a:cxnLst/>
                  <a:rect l="l" t="t" r="r" b="b"/>
                  <a:pathLst>
                    <a:path w="17" h="17" extrusionOk="0">
                      <a:moveTo>
                        <a:pt x="16" y="1"/>
                      </a:moveTo>
                      <a:cubicBezTo>
                        <a:pt x="16" y="1"/>
                        <a:pt x="16" y="8"/>
                        <a:pt x="12" y="12"/>
                      </a:cubicBezTo>
                      <a:lnTo>
                        <a:pt x="12" y="12"/>
                      </a:lnTo>
                      <a:cubicBezTo>
                        <a:pt x="14" y="10"/>
                        <a:pt x="16" y="6"/>
                        <a:pt x="16" y="1"/>
                      </a:cubicBezTo>
                      <a:close/>
                      <a:moveTo>
                        <a:pt x="12" y="12"/>
                      </a:moveTo>
                      <a:cubicBezTo>
                        <a:pt x="7" y="16"/>
                        <a:pt x="1" y="16"/>
                        <a:pt x="1" y="16"/>
                      </a:cubicBezTo>
                      <a:cubicBezTo>
                        <a:pt x="6" y="16"/>
                        <a:pt x="10" y="14"/>
                        <a:pt x="12" y="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5"/>
                <p:cNvSpPr/>
                <p:nvPr/>
              </p:nvSpPr>
              <p:spPr>
                <a:xfrm>
                  <a:off x="1711800" y="22678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5"/>
                <p:cNvSpPr/>
                <p:nvPr/>
              </p:nvSpPr>
              <p:spPr>
                <a:xfrm>
                  <a:off x="1662300" y="225832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5"/>
                <p:cNvSpPr/>
                <p:nvPr/>
              </p:nvSpPr>
              <p:spPr>
                <a:xfrm>
                  <a:off x="1687425" y="223280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5"/>
                <p:cNvSpPr/>
                <p:nvPr/>
              </p:nvSpPr>
              <p:spPr>
                <a:xfrm>
                  <a:off x="1775425" y="2311275"/>
                  <a:ext cx="25" cy="400"/>
                </a:xfrm>
                <a:custGeom>
                  <a:avLst/>
                  <a:gdLst/>
                  <a:ahLst/>
                  <a:cxnLst/>
                  <a:rect l="l" t="t" r="r" b="b"/>
                  <a:pathLst>
                    <a:path w="1" h="16" extrusionOk="0">
                      <a:moveTo>
                        <a:pt x="0" y="0"/>
                      </a:moveTo>
                      <a:cubicBezTo>
                        <a:pt x="0" y="0"/>
                        <a:pt x="0" y="0"/>
                        <a:pt x="0" y="15"/>
                      </a:cubicBezTo>
                      <a:cubicBezTo>
                        <a:pt x="0" y="15"/>
                        <a:pt x="0" y="15"/>
                        <a:pt x="0"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 name="Google Shape;133;p25"/>
            <p:cNvGrpSpPr/>
            <p:nvPr/>
          </p:nvGrpSpPr>
          <p:grpSpPr>
            <a:xfrm>
              <a:off x="7120492" y="1726763"/>
              <a:ext cx="529692" cy="720027"/>
              <a:chOff x="510000" y="23525"/>
              <a:chExt cx="602950" cy="816450"/>
            </a:xfrm>
          </p:grpSpPr>
          <p:sp>
            <p:nvSpPr>
              <p:cNvPr id="134" name="Google Shape;134;p25"/>
              <p:cNvSpPr/>
              <p:nvPr/>
            </p:nvSpPr>
            <p:spPr>
              <a:xfrm>
                <a:off x="510000" y="23525"/>
                <a:ext cx="602950" cy="816450"/>
              </a:xfrm>
              <a:custGeom>
                <a:avLst/>
                <a:gdLst/>
                <a:ahLst/>
                <a:cxnLst/>
                <a:rect l="l" t="t" r="r" b="b"/>
                <a:pathLst>
                  <a:path w="24118" h="32658" extrusionOk="0">
                    <a:moveTo>
                      <a:pt x="701" y="3137"/>
                    </a:moveTo>
                    <a:lnTo>
                      <a:pt x="12043" y="1"/>
                    </a:lnTo>
                    <a:lnTo>
                      <a:pt x="23417" y="1869"/>
                    </a:lnTo>
                    <a:lnTo>
                      <a:pt x="24118" y="28421"/>
                    </a:lnTo>
                    <a:lnTo>
                      <a:pt x="12843" y="32658"/>
                    </a:lnTo>
                    <a:lnTo>
                      <a:pt x="1" y="30089"/>
                    </a:lnTo>
                    <a:close/>
                  </a:path>
                </a:pathLst>
              </a:custGeom>
              <a:gradFill>
                <a:gsLst>
                  <a:gs pos="0">
                    <a:schemeClr val="lt2"/>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5"/>
              <p:cNvSpPr/>
              <p:nvPr/>
            </p:nvSpPr>
            <p:spPr>
              <a:xfrm>
                <a:off x="583400" y="206175"/>
                <a:ext cx="487025" cy="413900"/>
              </a:xfrm>
              <a:custGeom>
                <a:avLst/>
                <a:gdLst/>
                <a:ahLst/>
                <a:cxnLst/>
                <a:rect l="l" t="t" r="r" b="b"/>
                <a:pathLst>
                  <a:path w="19481" h="16556" extrusionOk="0">
                    <a:moveTo>
                      <a:pt x="15034" y="2201"/>
                    </a:moveTo>
                    <a:cubicBezTo>
                      <a:pt x="15710" y="2201"/>
                      <a:pt x="16198" y="2408"/>
                      <a:pt x="16378" y="2769"/>
                    </a:cubicBezTo>
                    <a:cubicBezTo>
                      <a:pt x="16845" y="3936"/>
                      <a:pt x="14677" y="6638"/>
                      <a:pt x="9974" y="7572"/>
                    </a:cubicBezTo>
                    <a:cubicBezTo>
                      <a:pt x="9334" y="7711"/>
                      <a:pt x="8718" y="7781"/>
                      <a:pt x="8125" y="7781"/>
                    </a:cubicBezTo>
                    <a:cubicBezTo>
                      <a:pt x="8007" y="7781"/>
                      <a:pt x="7889" y="7778"/>
                      <a:pt x="7772" y="7772"/>
                    </a:cubicBezTo>
                    <a:cubicBezTo>
                      <a:pt x="10011" y="3708"/>
                      <a:pt x="13209" y="2201"/>
                      <a:pt x="15034" y="2201"/>
                    </a:cubicBezTo>
                    <a:close/>
                    <a:moveTo>
                      <a:pt x="4770" y="0"/>
                    </a:moveTo>
                    <a:cubicBezTo>
                      <a:pt x="1801" y="134"/>
                      <a:pt x="0" y="3202"/>
                      <a:pt x="467" y="5771"/>
                    </a:cubicBezTo>
                    <a:cubicBezTo>
                      <a:pt x="734" y="7239"/>
                      <a:pt x="1801" y="8440"/>
                      <a:pt x="3336" y="9140"/>
                    </a:cubicBezTo>
                    <a:cubicBezTo>
                      <a:pt x="1935" y="12643"/>
                      <a:pt x="3036" y="15645"/>
                      <a:pt x="6104" y="16412"/>
                    </a:cubicBezTo>
                    <a:cubicBezTo>
                      <a:pt x="6512" y="16509"/>
                      <a:pt x="6944" y="16556"/>
                      <a:pt x="7392" y="16556"/>
                    </a:cubicBezTo>
                    <a:cubicBezTo>
                      <a:pt x="10793" y="16556"/>
                      <a:pt x="15088" y="13849"/>
                      <a:pt x="16178" y="9841"/>
                    </a:cubicBezTo>
                    <a:lnTo>
                      <a:pt x="12509" y="9841"/>
                    </a:lnTo>
                    <a:cubicBezTo>
                      <a:pt x="12347" y="12274"/>
                      <a:pt x="10701" y="14549"/>
                      <a:pt x="8402" y="14549"/>
                    </a:cubicBezTo>
                    <a:cubicBezTo>
                      <a:pt x="8337" y="14549"/>
                      <a:pt x="8272" y="14548"/>
                      <a:pt x="8206" y="14544"/>
                    </a:cubicBezTo>
                    <a:cubicBezTo>
                      <a:pt x="6772" y="14444"/>
                      <a:pt x="5938" y="12709"/>
                      <a:pt x="6838" y="9941"/>
                    </a:cubicBezTo>
                    <a:cubicBezTo>
                      <a:pt x="7639" y="9941"/>
                      <a:pt x="8473" y="9874"/>
                      <a:pt x="9340" y="9707"/>
                    </a:cubicBezTo>
                    <a:cubicBezTo>
                      <a:pt x="14577" y="8740"/>
                      <a:pt x="19481" y="4270"/>
                      <a:pt x="17546" y="1601"/>
                    </a:cubicBezTo>
                    <a:cubicBezTo>
                      <a:pt x="17003" y="930"/>
                      <a:pt x="15847" y="565"/>
                      <a:pt x="14577" y="565"/>
                    </a:cubicBezTo>
                    <a:cubicBezTo>
                      <a:pt x="14522" y="565"/>
                      <a:pt x="14466" y="566"/>
                      <a:pt x="14410" y="567"/>
                    </a:cubicBezTo>
                    <a:cubicBezTo>
                      <a:pt x="10608" y="701"/>
                      <a:pt x="6772" y="3536"/>
                      <a:pt x="4537" y="6872"/>
                    </a:cubicBezTo>
                    <a:cubicBezTo>
                      <a:pt x="3970" y="6471"/>
                      <a:pt x="3636" y="5938"/>
                      <a:pt x="3669" y="5271"/>
                    </a:cubicBezTo>
                    <a:cubicBezTo>
                      <a:pt x="3702" y="4289"/>
                      <a:pt x="4666" y="3435"/>
                      <a:pt x="6152" y="3435"/>
                    </a:cubicBezTo>
                    <a:cubicBezTo>
                      <a:pt x="6181" y="3435"/>
                      <a:pt x="6209" y="3435"/>
                      <a:pt x="6238" y="3436"/>
                    </a:cubicBezTo>
                    <a:lnTo>
                      <a:pt x="47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 name="Google Shape;136;p25"/>
            <p:cNvSpPr/>
            <p:nvPr/>
          </p:nvSpPr>
          <p:spPr>
            <a:xfrm rot="5400000">
              <a:off x="6821861" y="3464309"/>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7" name="Google Shape;137;p25"/>
            <p:cNvPicPr preferRelativeResize="0"/>
            <p:nvPr/>
          </p:nvPicPr>
          <p:blipFill>
            <a:blip r:embed="rId8">
              <a:alphaModFix/>
            </a:blip>
            <a:stretch>
              <a:fillRect/>
            </a:stretch>
          </p:blipFill>
          <p:spPr>
            <a:xfrm rot="5400000" flipH="1">
              <a:off x="404011" y="1394667"/>
              <a:ext cx="1041075" cy="891225"/>
            </a:xfrm>
            <a:prstGeom prst="rect">
              <a:avLst/>
            </a:prstGeom>
            <a:noFill/>
            <a:ln>
              <a:noFill/>
            </a:ln>
          </p:spPr>
        </p:pic>
        <p:sp>
          <p:nvSpPr>
            <p:cNvPr id="138" name="Google Shape;138;p25"/>
            <p:cNvSpPr/>
            <p:nvPr/>
          </p:nvSpPr>
          <p:spPr>
            <a:xfrm>
              <a:off x="357593" y="4571009"/>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5"/>
            <p:cNvSpPr/>
            <p:nvPr/>
          </p:nvSpPr>
          <p:spPr>
            <a:xfrm rot="-5400000" flipH="1">
              <a:off x="-54158" y="1858215"/>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 name="Google Shape;140;p25"/>
            <p:cNvGrpSpPr/>
            <p:nvPr/>
          </p:nvGrpSpPr>
          <p:grpSpPr>
            <a:xfrm>
              <a:off x="715174" y="2571741"/>
              <a:ext cx="1238975" cy="1259998"/>
              <a:chOff x="3046145" y="541770"/>
              <a:chExt cx="886502" cy="899999"/>
            </a:xfrm>
          </p:grpSpPr>
          <p:pic>
            <p:nvPicPr>
              <p:cNvPr id="141" name="Google Shape;141;p25"/>
              <p:cNvPicPr preferRelativeResize="0"/>
              <p:nvPr/>
            </p:nvPicPr>
            <p:blipFill>
              <a:blip r:embed="rId9">
                <a:alphaModFix/>
              </a:blip>
              <a:stretch>
                <a:fillRect/>
              </a:stretch>
            </p:blipFill>
            <p:spPr>
              <a:xfrm>
                <a:off x="3046145" y="541770"/>
                <a:ext cx="886502" cy="899999"/>
              </a:xfrm>
              <a:prstGeom prst="rect">
                <a:avLst/>
              </a:prstGeom>
              <a:noFill/>
              <a:ln>
                <a:noFill/>
              </a:ln>
            </p:spPr>
          </p:pic>
          <p:grpSp>
            <p:nvGrpSpPr>
              <p:cNvPr id="142" name="Google Shape;142;p25"/>
              <p:cNvGrpSpPr/>
              <p:nvPr/>
            </p:nvGrpSpPr>
            <p:grpSpPr>
              <a:xfrm>
                <a:off x="3337294" y="757776"/>
                <a:ext cx="304205" cy="467986"/>
                <a:chOff x="5772950" y="2555425"/>
                <a:chExt cx="349300" cy="541275"/>
              </a:xfrm>
            </p:grpSpPr>
            <p:sp>
              <p:nvSpPr>
                <p:cNvPr id="143" name="Google Shape;143;p25"/>
                <p:cNvSpPr/>
                <p:nvPr/>
              </p:nvSpPr>
              <p:spPr>
                <a:xfrm>
                  <a:off x="5772950" y="2555425"/>
                  <a:ext cx="349300" cy="541275"/>
                </a:xfrm>
                <a:custGeom>
                  <a:avLst/>
                  <a:gdLst/>
                  <a:ahLst/>
                  <a:cxnLst/>
                  <a:rect l="l" t="t" r="r" b="b"/>
                  <a:pathLst>
                    <a:path w="13972" h="21651" extrusionOk="0">
                      <a:moveTo>
                        <a:pt x="10596" y="1389"/>
                      </a:moveTo>
                      <a:cubicBezTo>
                        <a:pt x="10589" y="1394"/>
                        <a:pt x="10589" y="1402"/>
                        <a:pt x="10589" y="1402"/>
                      </a:cubicBezTo>
                      <a:cubicBezTo>
                        <a:pt x="10592" y="1398"/>
                        <a:pt x="10594" y="1394"/>
                        <a:pt x="10596" y="1389"/>
                      </a:cubicBezTo>
                      <a:close/>
                      <a:moveTo>
                        <a:pt x="11138" y="153"/>
                      </a:moveTo>
                      <a:cubicBezTo>
                        <a:pt x="11153" y="183"/>
                        <a:pt x="11153" y="198"/>
                        <a:pt x="11168" y="229"/>
                      </a:cubicBezTo>
                      <a:cubicBezTo>
                        <a:pt x="11214" y="305"/>
                        <a:pt x="11229" y="381"/>
                        <a:pt x="11260" y="458"/>
                      </a:cubicBezTo>
                      <a:lnTo>
                        <a:pt x="11275" y="473"/>
                      </a:lnTo>
                      <a:lnTo>
                        <a:pt x="11290" y="534"/>
                      </a:lnTo>
                      <a:cubicBezTo>
                        <a:pt x="11305" y="564"/>
                        <a:pt x="11321" y="610"/>
                        <a:pt x="11321" y="656"/>
                      </a:cubicBezTo>
                      <a:cubicBezTo>
                        <a:pt x="11351" y="717"/>
                        <a:pt x="11366" y="793"/>
                        <a:pt x="11382" y="854"/>
                      </a:cubicBezTo>
                      <a:cubicBezTo>
                        <a:pt x="11412" y="960"/>
                        <a:pt x="11443" y="1067"/>
                        <a:pt x="11458" y="1174"/>
                      </a:cubicBezTo>
                      <a:cubicBezTo>
                        <a:pt x="11549" y="1524"/>
                        <a:pt x="11625" y="1874"/>
                        <a:pt x="11717" y="2210"/>
                      </a:cubicBezTo>
                      <a:lnTo>
                        <a:pt x="11778" y="2484"/>
                      </a:lnTo>
                      <a:cubicBezTo>
                        <a:pt x="11823" y="2728"/>
                        <a:pt x="11884" y="2941"/>
                        <a:pt x="11945" y="3154"/>
                      </a:cubicBezTo>
                      <a:cubicBezTo>
                        <a:pt x="11961" y="3230"/>
                        <a:pt x="11976" y="3291"/>
                        <a:pt x="11991" y="3368"/>
                      </a:cubicBezTo>
                      <a:cubicBezTo>
                        <a:pt x="12037" y="3505"/>
                        <a:pt x="12067" y="3642"/>
                        <a:pt x="12113" y="3779"/>
                      </a:cubicBezTo>
                      <a:cubicBezTo>
                        <a:pt x="12174" y="4038"/>
                        <a:pt x="12220" y="4236"/>
                        <a:pt x="12265" y="4449"/>
                      </a:cubicBezTo>
                      <a:lnTo>
                        <a:pt x="12281" y="4525"/>
                      </a:lnTo>
                      <a:cubicBezTo>
                        <a:pt x="12296" y="4602"/>
                        <a:pt x="12311" y="4678"/>
                        <a:pt x="12326" y="4754"/>
                      </a:cubicBezTo>
                      <a:lnTo>
                        <a:pt x="12357" y="4845"/>
                      </a:lnTo>
                      <a:lnTo>
                        <a:pt x="12372" y="4937"/>
                      </a:lnTo>
                      <a:cubicBezTo>
                        <a:pt x="12387" y="4983"/>
                        <a:pt x="12402" y="5013"/>
                        <a:pt x="12402" y="5044"/>
                      </a:cubicBezTo>
                      <a:lnTo>
                        <a:pt x="12418" y="5089"/>
                      </a:lnTo>
                      <a:cubicBezTo>
                        <a:pt x="12479" y="5272"/>
                        <a:pt x="12540" y="5470"/>
                        <a:pt x="12646" y="5699"/>
                      </a:cubicBezTo>
                      <a:cubicBezTo>
                        <a:pt x="12692" y="5790"/>
                        <a:pt x="12738" y="5897"/>
                        <a:pt x="12783" y="5988"/>
                      </a:cubicBezTo>
                      <a:lnTo>
                        <a:pt x="12783" y="6019"/>
                      </a:lnTo>
                      <a:cubicBezTo>
                        <a:pt x="12829" y="6125"/>
                        <a:pt x="12875" y="6201"/>
                        <a:pt x="12905" y="6278"/>
                      </a:cubicBezTo>
                      <a:cubicBezTo>
                        <a:pt x="12936" y="6308"/>
                        <a:pt x="12951" y="6354"/>
                        <a:pt x="12966" y="6400"/>
                      </a:cubicBezTo>
                      <a:cubicBezTo>
                        <a:pt x="13073" y="6582"/>
                        <a:pt x="13164" y="6765"/>
                        <a:pt x="13256" y="6948"/>
                      </a:cubicBezTo>
                      <a:lnTo>
                        <a:pt x="13362" y="7131"/>
                      </a:lnTo>
                      <a:cubicBezTo>
                        <a:pt x="13378" y="7177"/>
                        <a:pt x="13393" y="7207"/>
                        <a:pt x="13408" y="7253"/>
                      </a:cubicBezTo>
                      <a:lnTo>
                        <a:pt x="13439" y="7298"/>
                      </a:lnTo>
                      <a:cubicBezTo>
                        <a:pt x="13454" y="7329"/>
                        <a:pt x="13469" y="7375"/>
                        <a:pt x="13484" y="7405"/>
                      </a:cubicBezTo>
                      <a:lnTo>
                        <a:pt x="13499" y="7436"/>
                      </a:lnTo>
                      <a:lnTo>
                        <a:pt x="13499" y="7451"/>
                      </a:lnTo>
                      <a:cubicBezTo>
                        <a:pt x="13515" y="7496"/>
                        <a:pt x="13545" y="7542"/>
                        <a:pt x="13560" y="7573"/>
                      </a:cubicBezTo>
                      <a:lnTo>
                        <a:pt x="13560" y="7603"/>
                      </a:lnTo>
                      <a:cubicBezTo>
                        <a:pt x="13576" y="7649"/>
                        <a:pt x="13606" y="7710"/>
                        <a:pt x="13621" y="7756"/>
                      </a:cubicBezTo>
                      <a:cubicBezTo>
                        <a:pt x="13652" y="7862"/>
                        <a:pt x="13667" y="7954"/>
                        <a:pt x="13698" y="8045"/>
                      </a:cubicBezTo>
                      <a:cubicBezTo>
                        <a:pt x="13713" y="8136"/>
                        <a:pt x="13728" y="8228"/>
                        <a:pt x="13728" y="8319"/>
                      </a:cubicBezTo>
                      <a:lnTo>
                        <a:pt x="13743" y="8395"/>
                      </a:lnTo>
                      <a:lnTo>
                        <a:pt x="13758" y="8487"/>
                      </a:lnTo>
                      <a:cubicBezTo>
                        <a:pt x="13758" y="8654"/>
                        <a:pt x="13758" y="8792"/>
                        <a:pt x="13743" y="8929"/>
                      </a:cubicBezTo>
                      <a:cubicBezTo>
                        <a:pt x="13743" y="9081"/>
                        <a:pt x="13713" y="9249"/>
                        <a:pt x="13682" y="9401"/>
                      </a:cubicBezTo>
                      <a:cubicBezTo>
                        <a:pt x="13667" y="9492"/>
                        <a:pt x="13652" y="9569"/>
                        <a:pt x="13637" y="9645"/>
                      </a:cubicBezTo>
                      <a:lnTo>
                        <a:pt x="13637" y="9690"/>
                      </a:lnTo>
                      <a:cubicBezTo>
                        <a:pt x="13621" y="9782"/>
                        <a:pt x="13591" y="9873"/>
                        <a:pt x="13576" y="9965"/>
                      </a:cubicBezTo>
                      <a:lnTo>
                        <a:pt x="13545" y="10087"/>
                      </a:lnTo>
                      <a:cubicBezTo>
                        <a:pt x="13499" y="10346"/>
                        <a:pt x="13454" y="10635"/>
                        <a:pt x="13408" y="10909"/>
                      </a:cubicBezTo>
                      <a:cubicBezTo>
                        <a:pt x="13378" y="11153"/>
                        <a:pt x="13347" y="11382"/>
                        <a:pt x="13317" y="11610"/>
                      </a:cubicBezTo>
                      <a:cubicBezTo>
                        <a:pt x="13301" y="11763"/>
                        <a:pt x="13286" y="11915"/>
                        <a:pt x="13286" y="12083"/>
                      </a:cubicBezTo>
                      <a:lnTo>
                        <a:pt x="13271" y="12265"/>
                      </a:lnTo>
                      <a:cubicBezTo>
                        <a:pt x="13256" y="12372"/>
                        <a:pt x="13240" y="12479"/>
                        <a:pt x="13240" y="12601"/>
                      </a:cubicBezTo>
                      <a:cubicBezTo>
                        <a:pt x="13210" y="12936"/>
                        <a:pt x="13179" y="13286"/>
                        <a:pt x="13119" y="13637"/>
                      </a:cubicBezTo>
                      <a:lnTo>
                        <a:pt x="13119" y="13621"/>
                      </a:lnTo>
                      <a:cubicBezTo>
                        <a:pt x="13103" y="13652"/>
                        <a:pt x="13103" y="13667"/>
                        <a:pt x="13103" y="13698"/>
                      </a:cubicBezTo>
                      <a:cubicBezTo>
                        <a:pt x="13073" y="13819"/>
                        <a:pt x="13042" y="13941"/>
                        <a:pt x="12997" y="14063"/>
                      </a:cubicBezTo>
                      <a:cubicBezTo>
                        <a:pt x="12981" y="14078"/>
                        <a:pt x="12981" y="14109"/>
                        <a:pt x="12966" y="14139"/>
                      </a:cubicBezTo>
                      <a:cubicBezTo>
                        <a:pt x="12920" y="14246"/>
                        <a:pt x="12875" y="14337"/>
                        <a:pt x="12829" y="14429"/>
                      </a:cubicBezTo>
                      <a:lnTo>
                        <a:pt x="12799" y="14520"/>
                      </a:lnTo>
                      <a:lnTo>
                        <a:pt x="12738" y="14642"/>
                      </a:lnTo>
                      <a:cubicBezTo>
                        <a:pt x="12707" y="14688"/>
                        <a:pt x="12677" y="14734"/>
                        <a:pt x="12646" y="14779"/>
                      </a:cubicBezTo>
                      <a:cubicBezTo>
                        <a:pt x="12646" y="14794"/>
                        <a:pt x="12631" y="14810"/>
                        <a:pt x="12631" y="14810"/>
                      </a:cubicBezTo>
                      <a:cubicBezTo>
                        <a:pt x="12616" y="14840"/>
                        <a:pt x="12601" y="14871"/>
                        <a:pt x="12585" y="14901"/>
                      </a:cubicBezTo>
                      <a:lnTo>
                        <a:pt x="12509" y="15023"/>
                      </a:lnTo>
                      <a:lnTo>
                        <a:pt x="12418" y="15145"/>
                      </a:lnTo>
                      <a:lnTo>
                        <a:pt x="12357" y="15236"/>
                      </a:lnTo>
                      <a:cubicBezTo>
                        <a:pt x="12311" y="15313"/>
                        <a:pt x="12250" y="15389"/>
                        <a:pt x="12189" y="15465"/>
                      </a:cubicBezTo>
                      <a:cubicBezTo>
                        <a:pt x="12098" y="15587"/>
                        <a:pt x="12006" y="15709"/>
                        <a:pt x="11915" y="15815"/>
                      </a:cubicBezTo>
                      <a:cubicBezTo>
                        <a:pt x="11854" y="15891"/>
                        <a:pt x="11793" y="15968"/>
                        <a:pt x="11732" y="16044"/>
                      </a:cubicBezTo>
                      <a:lnTo>
                        <a:pt x="11641" y="16150"/>
                      </a:lnTo>
                      <a:cubicBezTo>
                        <a:pt x="11595" y="16227"/>
                        <a:pt x="11534" y="16288"/>
                        <a:pt x="11473" y="16364"/>
                      </a:cubicBezTo>
                      <a:lnTo>
                        <a:pt x="11412" y="16440"/>
                      </a:lnTo>
                      <a:lnTo>
                        <a:pt x="11366" y="16486"/>
                      </a:lnTo>
                      <a:cubicBezTo>
                        <a:pt x="11305" y="16547"/>
                        <a:pt x="11245" y="16608"/>
                        <a:pt x="11184" y="16669"/>
                      </a:cubicBezTo>
                      <a:cubicBezTo>
                        <a:pt x="11168" y="16684"/>
                        <a:pt x="11168" y="16684"/>
                        <a:pt x="11153" y="16699"/>
                      </a:cubicBezTo>
                      <a:lnTo>
                        <a:pt x="11138" y="16714"/>
                      </a:lnTo>
                      <a:lnTo>
                        <a:pt x="11062" y="16790"/>
                      </a:lnTo>
                      <a:lnTo>
                        <a:pt x="11001" y="16836"/>
                      </a:lnTo>
                      <a:lnTo>
                        <a:pt x="10940" y="16882"/>
                      </a:lnTo>
                      <a:lnTo>
                        <a:pt x="10864" y="16958"/>
                      </a:lnTo>
                      <a:lnTo>
                        <a:pt x="10711" y="17080"/>
                      </a:lnTo>
                      <a:cubicBezTo>
                        <a:pt x="10696" y="17095"/>
                        <a:pt x="10666" y="17110"/>
                        <a:pt x="10650" y="17126"/>
                      </a:cubicBezTo>
                      <a:lnTo>
                        <a:pt x="10620" y="17156"/>
                      </a:lnTo>
                      <a:lnTo>
                        <a:pt x="10498" y="17247"/>
                      </a:lnTo>
                      <a:cubicBezTo>
                        <a:pt x="10452" y="17278"/>
                        <a:pt x="10391" y="17324"/>
                        <a:pt x="10346" y="17354"/>
                      </a:cubicBezTo>
                      <a:cubicBezTo>
                        <a:pt x="10330" y="17369"/>
                        <a:pt x="10300" y="17385"/>
                        <a:pt x="10269" y="17415"/>
                      </a:cubicBezTo>
                      <a:cubicBezTo>
                        <a:pt x="10224" y="17446"/>
                        <a:pt x="10163" y="17476"/>
                        <a:pt x="10117" y="17506"/>
                      </a:cubicBezTo>
                      <a:lnTo>
                        <a:pt x="10071" y="17552"/>
                      </a:lnTo>
                      <a:cubicBezTo>
                        <a:pt x="9904" y="17644"/>
                        <a:pt x="9721" y="17765"/>
                        <a:pt x="9538" y="17872"/>
                      </a:cubicBezTo>
                      <a:lnTo>
                        <a:pt x="9492" y="17903"/>
                      </a:lnTo>
                      <a:cubicBezTo>
                        <a:pt x="9462" y="17918"/>
                        <a:pt x="9431" y="17933"/>
                        <a:pt x="9401" y="17948"/>
                      </a:cubicBezTo>
                      <a:lnTo>
                        <a:pt x="9233" y="18040"/>
                      </a:lnTo>
                      <a:cubicBezTo>
                        <a:pt x="9142" y="18085"/>
                        <a:pt x="9051" y="18131"/>
                        <a:pt x="8959" y="18177"/>
                      </a:cubicBezTo>
                      <a:lnTo>
                        <a:pt x="8944" y="18192"/>
                      </a:lnTo>
                      <a:cubicBezTo>
                        <a:pt x="8868" y="18223"/>
                        <a:pt x="8792" y="18268"/>
                        <a:pt x="8715" y="18299"/>
                      </a:cubicBezTo>
                      <a:lnTo>
                        <a:pt x="8654" y="18344"/>
                      </a:lnTo>
                      <a:cubicBezTo>
                        <a:pt x="8578" y="18375"/>
                        <a:pt x="8517" y="18405"/>
                        <a:pt x="8456" y="18436"/>
                      </a:cubicBezTo>
                      <a:lnTo>
                        <a:pt x="8365" y="18482"/>
                      </a:lnTo>
                      <a:cubicBezTo>
                        <a:pt x="8304" y="18527"/>
                        <a:pt x="8243" y="18558"/>
                        <a:pt x="8182" y="18588"/>
                      </a:cubicBezTo>
                      <a:lnTo>
                        <a:pt x="8091" y="18634"/>
                      </a:lnTo>
                      <a:cubicBezTo>
                        <a:pt x="8030" y="18680"/>
                        <a:pt x="7969" y="18710"/>
                        <a:pt x="7908" y="18741"/>
                      </a:cubicBezTo>
                      <a:lnTo>
                        <a:pt x="7847" y="18771"/>
                      </a:lnTo>
                      <a:lnTo>
                        <a:pt x="7786" y="18802"/>
                      </a:lnTo>
                      <a:lnTo>
                        <a:pt x="7725" y="18832"/>
                      </a:lnTo>
                      <a:cubicBezTo>
                        <a:pt x="7710" y="18847"/>
                        <a:pt x="7695" y="18847"/>
                        <a:pt x="7679" y="18862"/>
                      </a:cubicBezTo>
                      <a:cubicBezTo>
                        <a:pt x="7649" y="18878"/>
                        <a:pt x="7634" y="18893"/>
                        <a:pt x="7603" y="18893"/>
                      </a:cubicBezTo>
                      <a:cubicBezTo>
                        <a:pt x="7512" y="18939"/>
                        <a:pt x="7420" y="18969"/>
                        <a:pt x="7329" y="19015"/>
                      </a:cubicBezTo>
                      <a:cubicBezTo>
                        <a:pt x="7283" y="19030"/>
                        <a:pt x="7222" y="19061"/>
                        <a:pt x="7161" y="19076"/>
                      </a:cubicBezTo>
                      <a:cubicBezTo>
                        <a:pt x="7131" y="19091"/>
                        <a:pt x="7100" y="19091"/>
                        <a:pt x="7070" y="19106"/>
                      </a:cubicBezTo>
                      <a:cubicBezTo>
                        <a:pt x="7009" y="19137"/>
                        <a:pt x="6948" y="19152"/>
                        <a:pt x="6887" y="19182"/>
                      </a:cubicBezTo>
                      <a:lnTo>
                        <a:pt x="6811" y="19198"/>
                      </a:lnTo>
                      <a:cubicBezTo>
                        <a:pt x="6659" y="19259"/>
                        <a:pt x="6476" y="19320"/>
                        <a:pt x="6308" y="19365"/>
                      </a:cubicBezTo>
                      <a:cubicBezTo>
                        <a:pt x="6201" y="19396"/>
                        <a:pt x="6095" y="19426"/>
                        <a:pt x="6019" y="19441"/>
                      </a:cubicBezTo>
                      <a:cubicBezTo>
                        <a:pt x="5958" y="19457"/>
                        <a:pt x="5912" y="19472"/>
                        <a:pt x="5866" y="19472"/>
                      </a:cubicBezTo>
                      <a:lnTo>
                        <a:pt x="5790" y="19487"/>
                      </a:lnTo>
                      <a:cubicBezTo>
                        <a:pt x="5775" y="19502"/>
                        <a:pt x="5744" y="19502"/>
                        <a:pt x="5729" y="19502"/>
                      </a:cubicBezTo>
                      <a:cubicBezTo>
                        <a:pt x="5683" y="19518"/>
                        <a:pt x="5638" y="19518"/>
                        <a:pt x="5592" y="19533"/>
                      </a:cubicBezTo>
                      <a:cubicBezTo>
                        <a:pt x="5577" y="19533"/>
                        <a:pt x="5546" y="19533"/>
                        <a:pt x="5531" y="19548"/>
                      </a:cubicBezTo>
                      <a:cubicBezTo>
                        <a:pt x="5485" y="19548"/>
                        <a:pt x="5440" y="19563"/>
                        <a:pt x="5394" y="19563"/>
                      </a:cubicBezTo>
                      <a:lnTo>
                        <a:pt x="5333" y="19563"/>
                      </a:lnTo>
                      <a:cubicBezTo>
                        <a:pt x="5287" y="19579"/>
                        <a:pt x="5242" y="19579"/>
                        <a:pt x="5196" y="19579"/>
                      </a:cubicBezTo>
                      <a:cubicBezTo>
                        <a:pt x="5135" y="19579"/>
                        <a:pt x="5074" y="19594"/>
                        <a:pt x="4998" y="19594"/>
                      </a:cubicBezTo>
                      <a:lnTo>
                        <a:pt x="4906" y="19594"/>
                      </a:lnTo>
                      <a:cubicBezTo>
                        <a:pt x="4769" y="19609"/>
                        <a:pt x="4647" y="19609"/>
                        <a:pt x="4510" y="19609"/>
                      </a:cubicBezTo>
                      <a:lnTo>
                        <a:pt x="3368" y="19609"/>
                      </a:lnTo>
                      <a:cubicBezTo>
                        <a:pt x="3261" y="19609"/>
                        <a:pt x="3154" y="19624"/>
                        <a:pt x="3048" y="19640"/>
                      </a:cubicBezTo>
                      <a:cubicBezTo>
                        <a:pt x="2971" y="19640"/>
                        <a:pt x="2910" y="19655"/>
                        <a:pt x="2850" y="19670"/>
                      </a:cubicBezTo>
                      <a:cubicBezTo>
                        <a:pt x="2804" y="19670"/>
                        <a:pt x="2758" y="19685"/>
                        <a:pt x="2712" y="19700"/>
                      </a:cubicBezTo>
                      <a:lnTo>
                        <a:pt x="2697" y="19700"/>
                      </a:lnTo>
                      <a:cubicBezTo>
                        <a:pt x="2636" y="19716"/>
                        <a:pt x="2591" y="19731"/>
                        <a:pt x="2514" y="19761"/>
                      </a:cubicBezTo>
                      <a:cubicBezTo>
                        <a:pt x="2514" y="19746"/>
                        <a:pt x="2530" y="19731"/>
                        <a:pt x="2530" y="19716"/>
                      </a:cubicBezTo>
                      <a:lnTo>
                        <a:pt x="2560" y="19685"/>
                      </a:lnTo>
                      <a:cubicBezTo>
                        <a:pt x="2606" y="19594"/>
                        <a:pt x="2651" y="19502"/>
                        <a:pt x="2712" y="19411"/>
                      </a:cubicBezTo>
                      <a:cubicBezTo>
                        <a:pt x="2804" y="19228"/>
                        <a:pt x="2926" y="19015"/>
                        <a:pt x="3032" y="18786"/>
                      </a:cubicBezTo>
                      <a:cubicBezTo>
                        <a:pt x="3109" y="18634"/>
                        <a:pt x="3169" y="18466"/>
                        <a:pt x="3246" y="18299"/>
                      </a:cubicBezTo>
                      <a:cubicBezTo>
                        <a:pt x="3261" y="18253"/>
                        <a:pt x="3276" y="18207"/>
                        <a:pt x="3307" y="18162"/>
                      </a:cubicBezTo>
                      <a:cubicBezTo>
                        <a:pt x="3383" y="17948"/>
                        <a:pt x="3459" y="17750"/>
                        <a:pt x="3535" y="17537"/>
                      </a:cubicBezTo>
                      <a:lnTo>
                        <a:pt x="3550" y="17491"/>
                      </a:lnTo>
                      <a:cubicBezTo>
                        <a:pt x="3581" y="17476"/>
                        <a:pt x="3596" y="17446"/>
                        <a:pt x="3627" y="17430"/>
                      </a:cubicBezTo>
                      <a:lnTo>
                        <a:pt x="3657" y="17385"/>
                      </a:lnTo>
                      <a:cubicBezTo>
                        <a:pt x="3688" y="17369"/>
                        <a:pt x="3718" y="17339"/>
                        <a:pt x="3748" y="17308"/>
                      </a:cubicBezTo>
                      <a:lnTo>
                        <a:pt x="3809" y="17263"/>
                      </a:lnTo>
                      <a:cubicBezTo>
                        <a:pt x="3855" y="17217"/>
                        <a:pt x="3886" y="17187"/>
                        <a:pt x="3931" y="17156"/>
                      </a:cubicBezTo>
                      <a:lnTo>
                        <a:pt x="3992" y="17110"/>
                      </a:lnTo>
                      <a:cubicBezTo>
                        <a:pt x="4038" y="17065"/>
                        <a:pt x="4084" y="17034"/>
                        <a:pt x="4145" y="16988"/>
                      </a:cubicBezTo>
                      <a:cubicBezTo>
                        <a:pt x="4160" y="16973"/>
                        <a:pt x="4190" y="16958"/>
                        <a:pt x="4221" y="16928"/>
                      </a:cubicBezTo>
                      <a:cubicBezTo>
                        <a:pt x="4266" y="16897"/>
                        <a:pt x="4312" y="16867"/>
                        <a:pt x="4358" y="16821"/>
                      </a:cubicBezTo>
                      <a:lnTo>
                        <a:pt x="4419" y="16790"/>
                      </a:lnTo>
                      <a:cubicBezTo>
                        <a:pt x="4465" y="16745"/>
                        <a:pt x="4525" y="16714"/>
                        <a:pt x="4586" y="16669"/>
                      </a:cubicBezTo>
                      <a:cubicBezTo>
                        <a:pt x="4800" y="16531"/>
                        <a:pt x="4983" y="16410"/>
                        <a:pt x="5135" y="16318"/>
                      </a:cubicBezTo>
                      <a:cubicBezTo>
                        <a:pt x="5333" y="16196"/>
                        <a:pt x="5531" y="16105"/>
                        <a:pt x="5699" y="16013"/>
                      </a:cubicBezTo>
                      <a:lnTo>
                        <a:pt x="5683" y="16013"/>
                      </a:lnTo>
                      <a:cubicBezTo>
                        <a:pt x="5699" y="16013"/>
                        <a:pt x="5714" y="15998"/>
                        <a:pt x="5729" y="15998"/>
                      </a:cubicBezTo>
                      <a:lnTo>
                        <a:pt x="5775" y="15968"/>
                      </a:lnTo>
                      <a:lnTo>
                        <a:pt x="5790" y="15968"/>
                      </a:lnTo>
                      <a:lnTo>
                        <a:pt x="5866" y="15983"/>
                      </a:lnTo>
                      <a:cubicBezTo>
                        <a:pt x="5942" y="15998"/>
                        <a:pt x="6003" y="15998"/>
                        <a:pt x="6080" y="16013"/>
                      </a:cubicBezTo>
                      <a:lnTo>
                        <a:pt x="6293" y="16013"/>
                      </a:lnTo>
                      <a:cubicBezTo>
                        <a:pt x="6354" y="16013"/>
                        <a:pt x="6415" y="16013"/>
                        <a:pt x="6491" y="15998"/>
                      </a:cubicBezTo>
                      <a:cubicBezTo>
                        <a:pt x="6537" y="15998"/>
                        <a:pt x="6582" y="15998"/>
                        <a:pt x="6613" y="15983"/>
                      </a:cubicBezTo>
                      <a:lnTo>
                        <a:pt x="6704" y="15983"/>
                      </a:lnTo>
                      <a:cubicBezTo>
                        <a:pt x="6735" y="15983"/>
                        <a:pt x="6750" y="15968"/>
                        <a:pt x="6765" y="15937"/>
                      </a:cubicBezTo>
                      <a:cubicBezTo>
                        <a:pt x="6811" y="15952"/>
                        <a:pt x="6841" y="15952"/>
                        <a:pt x="6872" y="15968"/>
                      </a:cubicBezTo>
                      <a:cubicBezTo>
                        <a:pt x="6948" y="15983"/>
                        <a:pt x="7024" y="15998"/>
                        <a:pt x="7100" y="16029"/>
                      </a:cubicBezTo>
                      <a:cubicBezTo>
                        <a:pt x="7237" y="16074"/>
                        <a:pt x="7375" y="16135"/>
                        <a:pt x="7496" y="16196"/>
                      </a:cubicBezTo>
                      <a:cubicBezTo>
                        <a:pt x="7512" y="16211"/>
                        <a:pt x="7542" y="16211"/>
                        <a:pt x="7557" y="16227"/>
                      </a:cubicBezTo>
                      <a:lnTo>
                        <a:pt x="7573" y="16242"/>
                      </a:lnTo>
                      <a:lnTo>
                        <a:pt x="7603" y="16257"/>
                      </a:lnTo>
                      <a:lnTo>
                        <a:pt x="7634" y="16272"/>
                      </a:lnTo>
                      <a:lnTo>
                        <a:pt x="7664" y="16272"/>
                      </a:lnTo>
                      <a:cubicBezTo>
                        <a:pt x="7679" y="16288"/>
                        <a:pt x="7695" y="16288"/>
                        <a:pt x="7725" y="16303"/>
                      </a:cubicBezTo>
                      <a:lnTo>
                        <a:pt x="7740" y="16318"/>
                      </a:lnTo>
                      <a:lnTo>
                        <a:pt x="7786" y="16333"/>
                      </a:lnTo>
                      <a:cubicBezTo>
                        <a:pt x="7801" y="16333"/>
                        <a:pt x="7816" y="16349"/>
                        <a:pt x="7847" y="16349"/>
                      </a:cubicBezTo>
                      <a:cubicBezTo>
                        <a:pt x="7847" y="16364"/>
                        <a:pt x="7847" y="16364"/>
                        <a:pt x="7847" y="16364"/>
                      </a:cubicBezTo>
                      <a:lnTo>
                        <a:pt x="7862" y="16364"/>
                      </a:lnTo>
                      <a:lnTo>
                        <a:pt x="7877" y="16379"/>
                      </a:lnTo>
                      <a:lnTo>
                        <a:pt x="7908" y="16379"/>
                      </a:lnTo>
                      <a:lnTo>
                        <a:pt x="7938" y="16394"/>
                      </a:lnTo>
                      <a:lnTo>
                        <a:pt x="8015" y="16425"/>
                      </a:lnTo>
                      <a:lnTo>
                        <a:pt x="8060" y="16440"/>
                      </a:lnTo>
                      <a:lnTo>
                        <a:pt x="8091" y="16455"/>
                      </a:lnTo>
                      <a:cubicBezTo>
                        <a:pt x="8121" y="16470"/>
                        <a:pt x="8167" y="16486"/>
                        <a:pt x="8197" y="16501"/>
                      </a:cubicBezTo>
                      <a:lnTo>
                        <a:pt x="8319" y="16531"/>
                      </a:lnTo>
                      <a:lnTo>
                        <a:pt x="8365" y="16547"/>
                      </a:lnTo>
                      <a:lnTo>
                        <a:pt x="8426" y="16562"/>
                      </a:lnTo>
                      <a:lnTo>
                        <a:pt x="8456" y="16577"/>
                      </a:lnTo>
                      <a:lnTo>
                        <a:pt x="8472" y="16577"/>
                      </a:lnTo>
                      <a:cubicBezTo>
                        <a:pt x="8487" y="16592"/>
                        <a:pt x="8502" y="16592"/>
                        <a:pt x="8533" y="16592"/>
                      </a:cubicBezTo>
                      <a:cubicBezTo>
                        <a:pt x="8593" y="16623"/>
                        <a:pt x="8654" y="16638"/>
                        <a:pt x="8715" y="16653"/>
                      </a:cubicBezTo>
                      <a:lnTo>
                        <a:pt x="8746" y="16653"/>
                      </a:lnTo>
                      <a:cubicBezTo>
                        <a:pt x="8761" y="16669"/>
                        <a:pt x="8776" y="16669"/>
                        <a:pt x="8807" y="16669"/>
                      </a:cubicBezTo>
                      <a:lnTo>
                        <a:pt x="8837" y="16684"/>
                      </a:lnTo>
                      <a:cubicBezTo>
                        <a:pt x="8852" y="16699"/>
                        <a:pt x="8883" y="16699"/>
                        <a:pt x="8898" y="16699"/>
                      </a:cubicBezTo>
                      <a:lnTo>
                        <a:pt x="8929" y="16714"/>
                      </a:lnTo>
                      <a:lnTo>
                        <a:pt x="8944" y="16729"/>
                      </a:lnTo>
                      <a:lnTo>
                        <a:pt x="8959" y="16729"/>
                      </a:lnTo>
                      <a:lnTo>
                        <a:pt x="8990" y="16745"/>
                      </a:lnTo>
                      <a:cubicBezTo>
                        <a:pt x="9020" y="16760"/>
                        <a:pt x="9051" y="16760"/>
                        <a:pt x="9081" y="16775"/>
                      </a:cubicBezTo>
                      <a:cubicBezTo>
                        <a:pt x="9172" y="16821"/>
                        <a:pt x="9249" y="16851"/>
                        <a:pt x="9325" y="16867"/>
                      </a:cubicBezTo>
                      <a:cubicBezTo>
                        <a:pt x="9355" y="16867"/>
                        <a:pt x="9371" y="16851"/>
                        <a:pt x="9386" y="16836"/>
                      </a:cubicBezTo>
                      <a:cubicBezTo>
                        <a:pt x="9386" y="16806"/>
                        <a:pt x="9371" y="16790"/>
                        <a:pt x="9355" y="16775"/>
                      </a:cubicBezTo>
                      <a:cubicBezTo>
                        <a:pt x="9294" y="16745"/>
                        <a:pt x="9218" y="16729"/>
                        <a:pt x="9142" y="16684"/>
                      </a:cubicBezTo>
                      <a:lnTo>
                        <a:pt x="9035" y="16653"/>
                      </a:lnTo>
                      <a:cubicBezTo>
                        <a:pt x="9020" y="16638"/>
                        <a:pt x="8990" y="16623"/>
                        <a:pt x="8974" y="16623"/>
                      </a:cubicBezTo>
                      <a:lnTo>
                        <a:pt x="8944" y="16608"/>
                      </a:lnTo>
                      <a:cubicBezTo>
                        <a:pt x="8929" y="16608"/>
                        <a:pt x="8898" y="16592"/>
                        <a:pt x="8883" y="16592"/>
                      </a:cubicBezTo>
                      <a:lnTo>
                        <a:pt x="8852" y="16577"/>
                      </a:lnTo>
                      <a:cubicBezTo>
                        <a:pt x="8837" y="16577"/>
                        <a:pt x="8807" y="16562"/>
                        <a:pt x="8776" y="16562"/>
                      </a:cubicBezTo>
                      <a:cubicBezTo>
                        <a:pt x="8715" y="16531"/>
                        <a:pt x="8654" y="16516"/>
                        <a:pt x="8578" y="16501"/>
                      </a:cubicBezTo>
                      <a:cubicBezTo>
                        <a:pt x="8517" y="16486"/>
                        <a:pt x="8456" y="16470"/>
                        <a:pt x="8395" y="16455"/>
                      </a:cubicBezTo>
                      <a:cubicBezTo>
                        <a:pt x="8380" y="16440"/>
                        <a:pt x="8365" y="16440"/>
                        <a:pt x="8350" y="16425"/>
                      </a:cubicBezTo>
                      <a:lnTo>
                        <a:pt x="8334" y="16425"/>
                      </a:lnTo>
                      <a:lnTo>
                        <a:pt x="8289" y="16410"/>
                      </a:lnTo>
                      <a:lnTo>
                        <a:pt x="8228" y="16394"/>
                      </a:lnTo>
                      <a:lnTo>
                        <a:pt x="8243" y="16394"/>
                      </a:lnTo>
                      <a:lnTo>
                        <a:pt x="8197" y="16379"/>
                      </a:lnTo>
                      <a:cubicBezTo>
                        <a:pt x="8136" y="16349"/>
                        <a:pt x="8075" y="16333"/>
                        <a:pt x="8015" y="16303"/>
                      </a:cubicBezTo>
                      <a:lnTo>
                        <a:pt x="7984" y="16303"/>
                      </a:lnTo>
                      <a:cubicBezTo>
                        <a:pt x="7938" y="16288"/>
                        <a:pt x="7893" y="16257"/>
                        <a:pt x="7847" y="16242"/>
                      </a:cubicBezTo>
                      <a:lnTo>
                        <a:pt x="7801" y="16227"/>
                      </a:lnTo>
                      <a:cubicBezTo>
                        <a:pt x="7756" y="16196"/>
                        <a:pt x="7710" y="16181"/>
                        <a:pt x="7664" y="16166"/>
                      </a:cubicBezTo>
                      <a:lnTo>
                        <a:pt x="7634" y="16150"/>
                      </a:lnTo>
                      <a:lnTo>
                        <a:pt x="7496" y="16090"/>
                      </a:lnTo>
                      <a:lnTo>
                        <a:pt x="7466" y="16074"/>
                      </a:lnTo>
                      <a:cubicBezTo>
                        <a:pt x="7390" y="16029"/>
                        <a:pt x="7298" y="15983"/>
                        <a:pt x="7192" y="15952"/>
                      </a:cubicBezTo>
                      <a:cubicBezTo>
                        <a:pt x="7116" y="15922"/>
                        <a:pt x="7024" y="15907"/>
                        <a:pt x="6948" y="15891"/>
                      </a:cubicBezTo>
                      <a:cubicBezTo>
                        <a:pt x="6887" y="15876"/>
                        <a:pt x="6811" y="15861"/>
                        <a:pt x="6750" y="15861"/>
                      </a:cubicBezTo>
                      <a:cubicBezTo>
                        <a:pt x="6735" y="15846"/>
                        <a:pt x="6719" y="15831"/>
                        <a:pt x="6689" y="15831"/>
                      </a:cubicBezTo>
                      <a:lnTo>
                        <a:pt x="6476" y="15831"/>
                      </a:lnTo>
                      <a:lnTo>
                        <a:pt x="6354" y="15846"/>
                      </a:lnTo>
                      <a:lnTo>
                        <a:pt x="6034" y="15846"/>
                      </a:lnTo>
                      <a:cubicBezTo>
                        <a:pt x="6049" y="15831"/>
                        <a:pt x="6064" y="15831"/>
                        <a:pt x="6080" y="15815"/>
                      </a:cubicBezTo>
                      <a:cubicBezTo>
                        <a:pt x="6201" y="15770"/>
                        <a:pt x="6308" y="15724"/>
                        <a:pt x="6415" y="15678"/>
                      </a:cubicBezTo>
                      <a:lnTo>
                        <a:pt x="6476" y="15663"/>
                      </a:lnTo>
                      <a:lnTo>
                        <a:pt x="6521" y="15648"/>
                      </a:lnTo>
                      <a:cubicBezTo>
                        <a:pt x="6598" y="15617"/>
                        <a:pt x="6674" y="15587"/>
                        <a:pt x="6750" y="15572"/>
                      </a:cubicBezTo>
                      <a:cubicBezTo>
                        <a:pt x="6841" y="15541"/>
                        <a:pt x="6948" y="15511"/>
                        <a:pt x="7055" y="15480"/>
                      </a:cubicBezTo>
                      <a:cubicBezTo>
                        <a:pt x="7161" y="15450"/>
                        <a:pt x="7253" y="15419"/>
                        <a:pt x="7329" y="15404"/>
                      </a:cubicBezTo>
                      <a:cubicBezTo>
                        <a:pt x="7420" y="15373"/>
                        <a:pt x="7512" y="15358"/>
                        <a:pt x="7634" y="15328"/>
                      </a:cubicBezTo>
                      <a:cubicBezTo>
                        <a:pt x="7710" y="15313"/>
                        <a:pt x="7832" y="15297"/>
                        <a:pt x="7938" y="15282"/>
                      </a:cubicBezTo>
                      <a:cubicBezTo>
                        <a:pt x="7999" y="15267"/>
                        <a:pt x="8075" y="15252"/>
                        <a:pt x="8136" y="15252"/>
                      </a:cubicBezTo>
                      <a:lnTo>
                        <a:pt x="8213" y="15236"/>
                      </a:lnTo>
                      <a:cubicBezTo>
                        <a:pt x="8411" y="15206"/>
                        <a:pt x="8624" y="15191"/>
                        <a:pt x="8837" y="15145"/>
                      </a:cubicBezTo>
                      <a:cubicBezTo>
                        <a:pt x="9005" y="15099"/>
                        <a:pt x="9172" y="15069"/>
                        <a:pt x="9340" y="15023"/>
                      </a:cubicBezTo>
                      <a:lnTo>
                        <a:pt x="9538" y="14993"/>
                      </a:lnTo>
                      <a:cubicBezTo>
                        <a:pt x="9721" y="14947"/>
                        <a:pt x="9965" y="14901"/>
                        <a:pt x="10208" y="14825"/>
                      </a:cubicBezTo>
                      <a:cubicBezTo>
                        <a:pt x="10452" y="14764"/>
                        <a:pt x="10727" y="14673"/>
                        <a:pt x="10986" y="14566"/>
                      </a:cubicBezTo>
                      <a:cubicBezTo>
                        <a:pt x="11245" y="14459"/>
                        <a:pt x="11488" y="14322"/>
                        <a:pt x="11702" y="14155"/>
                      </a:cubicBezTo>
                      <a:cubicBezTo>
                        <a:pt x="11717" y="14155"/>
                        <a:pt x="11732" y="14139"/>
                        <a:pt x="11732" y="14124"/>
                      </a:cubicBezTo>
                      <a:cubicBezTo>
                        <a:pt x="11732" y="14109"/>
                        <a:pt x="11732" y="14094"/>
                        <a:pt x="11717" y="14078"/>
                      </a:cubicBezTo>
                      <a:cubicBezTo>
                        <a:pt x="11702" y="14063"/>
                        <a:pt x="11686" y="14063"/>
                        <a:pt x="11671" y="14063"/>
                      </a:cubicBezTo>
                      <a:lnTo>
                        <a:pt x="11641" y="14063"/>
                      </a:lnTo>
                      <a:cubicBezTo>
                        <a:pt x="11610" y="14078"/>
                        <a:pt x="11580" y="14094"/>
                        <a:pt x="11549" y="14109"/>
                      </a:cubicBezTo>
                      <a:lnTo>
                        <a:pt x="11534" y="14124"/>
                      </a:lnTo>
                      <a:cubicBezTo>
                        <a:pt x="11458" y="14155"/>
                        <a:pt x="11397" y="14185"/>
                        <a:pt x="11321" y="14216"/>
                      </a:cubicBezTo>
                      <a:cubicBezTo>
                        <a:pt x="11305" y="14231"/>
                        <a:pt x="11290" y="14231"/>
                        <a:pt x="11275" y="14231"/>
                      </a:cubicBezTo>
                      <a:lnTo>
                        <a:pt x="11214" y="14261"/>
                      </a:lnTo>
                      <a:cubicBezTo>
                        <a:pt x="11168" y="14276"/>
                        <a:pt x="11138" y="14292"/>
                        <a:pt x="11107" y="14307"/>
                      </a:cubicBezTo>
                      <a:lnTo>
                        <a:pt x="11046" y="14322"/>
                      </a:lnTo>
                      <a:cubicBezTo>
                        <a:pt x="11016" y="14337"/>
                        <a:pt x="10986" y="14337"/>
                        <a:pt x="10970" y="14353"/>
                      </a:cubicBezTo>
                      <a:cubicBezTo>
                        <a:pt x="10909" y="14368"/>
                        <a:pt x="10864" y="14383"/>
                        <a:pt x="10818" y="14398"/>
                      </a:cubicBezTo>
                      <a:cubicBezTo>
                        <a:pt x="10727" y="14414"/>
                        <a:pt x="10650" y="14429"/>
                        <a:pt x="10559" y="14459"/>
                      </a:cubicBezTo>
                      <a:cubicBezTo>
                        <a:pt x="10376" y="14505"/>
                        <a:pt x="10193" y="14551"/>
                        <a:pt x="9995" y="14596"/>
                      </a:cubicBezTo>
                      <a:lnTo>
                        <a:pt x="10010" y="14581"/>
                      </a:lnTo>
                      <a:cubicBezTo>
                        <a:pt x="9995" y="14581"/>
                        <a:pt x="9980" y="14596"/>
                        <a:pt x="9965" y="14596"/>
                      </a:cubicBezTo>
                      <a:cubicBezTo>
                        <a:pt x="9904" y="14612"/>
                        <a:pt x="9843" y="14612"/>
                        <a:pt x="9782" y="14627"/>
                      </a:cubicBezTo>
                      <a:cubicBezTo>
                        <a:pt x="9675" y="14642"/>
                        <a:pt x="9569" y="14657"/>
                        <a:pt x="9477" y="14688"/>
                      </a:cubicBezTo>
                      <a:cubicBezTo>
                        <a:pt x="9386" y="14703"/>
                        <a:pt x="9310" y="14718"/>
                        <a:pt x="9233" y="14734"/>
                      </a:cubicBezTo>
                      <a:lnTo>
                        <a:pt x="8929" y="14794"/>
                      </a:lnTo>
                      <a:lnTo>
                        <a:pt x="8898" y="14794"/>
                      </a:lnTo>
                      <a:cubicBezTo>
                        <a:pt x="8776" y="14810"/>
                        <a:pt x="8654" y="14840"/>
                        <a:pt x="8533" y="14855"/>
                      </a:cubicBezTo>
                      <a:cubicBezTo>
                        <a:pt x="8380" y="14871"/>
                        <a:pt x="8243" y="14886"/>
                        <a:pt x="8121" y="14901"/>
                      </a:cubicBezTo>
                      <a:lnTo>
                        <a:pt x="8045" y="14901"/>
                      </a:lnTo>
                      <a:cubicBezTo>
                        <a:pt x="7938" y="14916"/>
                        <a:pt x="7832" y="14916"/>
                        <a:pt x="7710" y="14932"/>
                      </a:cubicBezTo>
                      <a:lnTo>
                        <a:pt x="7695" y="14932"/>
                      </a:lnTo>
                      <a:cubicBezTo>
                        <a:pt x="7634" y="14947"/>
                        <a:pt x="7573" y="14947"/>
                        <a:pt x="7512" y="14962"/>
                      </a:cubicBezTo>
                      <a:cubicBezTo>
                        <a:pt x="7436" y="14977"/>
                        <a:pt x="7359" y="14993"/>
                        <a:pt x="7283" y="15008"/>
                      </a:cubicBezTo>
                      <a:cubicBezTo>
                        <a:pt x="7146" y="15054"/>
                        <a:pt x="7024" y="15084"/>
                        <a:pt x="6902" y="15114"/>
                      </a:cubicBezTo>
                      <a:lnTo>
                        <a:pt x="6887" y="15130"/>
                      </a:lnTo>
                      <a:cubicBezTo>
                        <a:pt x="6765" y="15160"/>
                        <a:pt x="6628" y="15206"/>
                        <a:pt x="6506" y="15252"/>
                      </a:cubicBezTo>
                      <a:lnTo>
                        <a:pt x="6460" y="15267"/>
                      </a:lnTo>
                      <a:cubicBezTo>
                        <a:pt x="6354" y="15313"/>
                        <a:pt x="6232" y="15343"/>
                        <a:pt x="6125" y="15404"/>
                      </a:cubicBezTo>
                      <a:lnTo>
                        <a:pt x="6080" y="15419"/>
                      </a:lnTo>
                      <a:cubicBezTo>
                        <a:pt x="6034" y="15450"/>
                        <a:pt x="5973" y="15465"/>
                        <a:pt x="5927" y="15495"/>
                      </a:cubicBezTo>
                      <a:cubicBezTo>
                        <a:pt x="5866" y="15526"/>
                        <a:pt x="5805" y="15572"/>
                        <a:pt x="5744" y="15602"/>
                      </a:cubicBezTo>
                      <a:cubicBezTo>
                        <a:pt x="5546" y="15709"/>
                        <a:pt x="5287" y="15861"/>
                        <a:pt x="5044" y="16044"/>
                      </a:cubicBezTo>
                      <a:cubicBezTo>
                        <a:pt x="4861" y="16181"/>
                        <a:pt x="4632" y="16349"/>
                        <a:pt x="4404" y="16531"/>
                      </a:cubicBezTo>
                      <a:cubicBezTo>
                        <a:pt x="4206" y="16684"/>
                        <a:pt x="3962" y="16882"/>
                        <a:pt x="3748" y="17080"/>
                      </a:cubicBezTo>
                      <a:cubicBezTo>
                        <a:pt x="3718" y="17110"/>
                        <a:pt x="3703" y="17141"/>
                        <a:pt x="3672" y="17171"/>
                      </a:cubicBezTo>
                      <a:cubicBezTo>
                        <a:pt x="3672" y="17156"/>
                        <a:pt x="3672" y="17141"/>
                        <a:pt x="3688" y="17110"/>
                      </a:cubicBezTo>
                      <a:cubicBezTo>
                        <a:pt x="3703" y="17049"/>
                        <a:pt x="3733" y="16988"/>
                        <a:pt x="3764" y="16928"/>
                      </a:cubicBezTo>
                      <a:lnTo>
                        <a:pt x="3764" y="16882"/>
                      </a:lnTo>
                      <a:cubicBezTo>
                        <a:pt x="3947" y="16410"/>
                        <a:pt x="4114" y="15998"/>
                        <a:pt x="4282" y="15632"/>
                      </a:cubicBezTo>
                      <a:cubicBezTo>
                        <a:pt x="4480" y="15160"/>
                        <a:pt x="4663" y="14764"/>
                        <a:pt x="4845" y="14398"/>
                      </a:cubicBezTo>
                      <a:cubicBezTo>
                        <a:pt x="4937" y="14216"/>
                        <a:pt x="5044" y="14017"/>
                        <a:pt x="5150" y="13819"/>
                      </a:cubicBezTo>
                      <a:cubicBezTo>
                        <a:pt x="5196" y="13728"/>
                        <a:pt x="5242" y="13637"/>
                        <a:pt x="5287" y="13545"/>
                      </a:cubicBezTo>
                      <a:lnTo>
                        <a:pt x="5318" y="13499"/>
                      </a:lnTo>
                      <a:cubicBezTo>
                        <a:pt x="5363" y="13438"/>
                        <a:pt x="5394" y="13362"/>
                        <a:pt x="5424" y="13301"/>
                      </a:cubicBezTo>
                      <a:lnTo>
                        <a:pt x="5470" y="13225"/>
                      </a:lnTo>
                      <a:cubicBezTo>
                        <a:pt x="5470" y="13210"/>
                        <a:pt x="5485" y="13195"/>
                        <a:pt x="5485" y="13179"/>
                      </a:cubicBezTo>
                      <a:lnTo>
                        <a:pt x="5501" y="13164"/>
                      </a:lnTo>
                      <a:lnTo>
                        <a:pt x="5516" y="13149"/>
                      </a:lnTo>
                      <a:cubicBezTo>
                        <a:pt x="5531" y="13149"/>
                        <a:pt x="5546" y="13134"/>
                        <a:pt x="5562" y="13134"/>
                      </a:cubicBezTo>
                      <a:cubicBezTo>
                        <a:pt x="5577" y="13119"/>
                        <a:pt x="5607" y="13103"/>
                        <a:pt x="5622" y="13088"/>
                      </a:cubicBezTo>
                      <a:cubicBezTo>
                        <a:pt x="5638" y="13073"/>
                        <a:pt x="5668" y="13058"/>
                        <a:pt x="5683" y="13042"/>
                      </a:cubicBezTo>
                      <a:cubicBezTo>
                        <a:pt x="5760" y="12981"/>
                        <a:pt x="5851" y="12936"/>
                        <a:pt x="5927" y="12905"/>
                      </a:cubicBezTo>
                      <a:cubicBezTo>
                        <a:pt x="5988" y="12875"/>
                        <a:pt x="6049" y="12844"/>
                        <a:pt x="6110" y="12814"/>
                      </a:cubicBezTo>
                      <a:cubicBezTo>
                        <a:pt x="6140" y="12799"/>
                        <a:pt x="6171" y="12799"/>
                        <a:pt x="6201" y="12783"/>
                      </a:cubicBezTo>
                      <a:lnTo>
                        <a:pt x="6278" y="12753"/>
                      </a:lnTo>
                      <a:cubicBezTo>
                        <a:pt x="6308" y="12738"/>
                        <a:pt x="6354" y="12722"/>
                        <a:pt x="6384" y="12707"/>
                      </a:cubicBezTo>
                      <a:cubicBezTo>
                        <a:pt x="6430" y="12692"/>
                        <a:pt x="6476" y="12677"/>
                        <a:pt x="6521" y="12661"/>
                      </a:cubicBezTo>
                      <a:cubicBezTo>
                        <a:pt x="6582" y="12646"/>
                        <a:pt x="6643" y="12631"/>
                        <a:pt x="6704" y="12601"/>
                      </a:cubicBezTo>
                      <a:lnTo>
                        <a:pt x="6857" y="12570"/>
                      </a:lnTo>
                      <a:lnTo>
                        <a:pt x="6933" y="12540"/>
                      </a:lnTo>
                      <a:lnTo>
                        <a:pt x="7055" y="12509"/>
                      </a:lnTo>
                      <a:lnTo>
                        <a:pt x="7085" y="12509"/>
                      </a:lnTo>
                      <a:cubicBezTo>
                        <a:pt x="7222" y="12479"/>
                        <a:pt x="7359" y="12448"/>
                        <a:pt x="7496" y="12418"/>
                      </a:cubicBezTo>
                      <a:lnTo>
                        <a:pt x="7588" y="12402"/>
                      </a:lnTo>
                      <a:lnTo>
                        <a:pt x="7725" y="12372"/>
                      </a:lnTo>
                      <a:lnTo>
                        <a:pt x="7847" y="12342"/>
                      </a:lnTo>
                      <a:lnTo>
                        <a:pt x="7938" y="12326"/>
                      </a:lnTo>
                      <a:cubicBezTo>
                        <a:pt x="7999" y="12311"/>
                        <a:pt x="8060" y="12296"/>
                        <a:pt x="8121" y="12281"/>
                      </a:cubicBezTo>
                      <a:cubicBezTo>
                        <a:pt x="8182" y="12265"/>
                        <a:pt x="8258" y="12250"/>
                        <a:pt x="8319" y="12235"/>
                      </a:cubicBezTo>
                      <a:lnTo>
                        <a:pt x="8395" y="12220"/>
                      </a:lnTo>
                      <a:cubicBezTo>
                        <a:pt x="8456" y="12204"/>
                        <a:pt x="8502" y="12204"/>
                        <a:pt x="8563" y="12189"/>
                      </a:cubicBezTo>
                      <a:cubicBezTo>
                        <a:pt x="8593" y="12174"/>
                        <a:pt x="8624" y="12174"/>
                        <a:pt x="8654" y="12159"/>
                      </a:cubicBezTo>
                      <a:lnTo>
                        <a:pt x="8731" y="12143"/>
                      </a:lnTo>
                      <a:lnTo>
                        <a:pt x="8776" y="12143"/>
                      </a:lnTo>
                      <a:cubicBezTo>
                        <a:pt x="8822" y="12128"/>
                        <a:pt x="8868" y="12113"/>
                        <a:pt x="8913" y="12098"/>
                      </a:cubicBezTo>
                      <a:cubicBezTo>
                        <a:pt x="8944" y="12098"/>
                        <a:pt x="8959" y="12098"/>
                        <a:pt x="8990" y="12083"/>
                      </a:cubicBezTo>
                      <a:lnTo>
                        <a:pt x="9035" y="12067"/>
                      </a:lnTo>
                      <a:lnTo>
                        <a:pt x="9066" y="12052"/>
                      </a:lnTo>
                      <a:cubicBezTo>
                        <a:pt x="9096" y="12052"/>
                        <a:pt x="9127" y="12037"/>
                        <a:pt x="9157" y="12037"/>
                      </a:cubicBezTo>
                      <a:lnTo>
                        <a:pt x="9218" y="12006"/>
                      </a:lnTo>
                      <a:lnTo>
                        <a:pt x="9279" y="11991"/>
                      </a:lnTo>
                      <a:lnTo>
                        <a:pt x="9325" y="11976"/>
                      </a:lnTo>
                      <a:cubicBezTo>
                        <a:pt x="9355" y="11976"/>
                        <a:pt x="9371" y="11961"/>
                        <a:pt x="9401" y="11945"/>
                      </a:cubicBezTo>
                      <a:cubicBezTo>
                        <a:pt x="9553" y="11900"/>
                        <a:pt x="9706" y="11854"/>
                        <a:pt x="9858" y="11793"/>
                      </a:cubicBezTo>
                      <a:lnTo>
                        <a:pt x="9889" y="11778"/>
                      </a:lnTo>
                      <a:cubicBezTo>
                        <a:pt x="10010" y="11747"/>
                        <a:pt x="10117" y="11702"/>
                        <a:pt x="10239" y="11671"/>
                      </a:cubicBezTo>
                      <a:lnTo>
                        <a:pt x="10391" y="11610"/>
                      </a:lnTo>
                      <a:lnTo>
                        <a:pt x="10437" y="11595"/>
                      </a:lnTo>
                      <a:cubicBezTo>
                        <a:pt x="10589" y="11549"/>
                        <a:pt x="10757" y="11488"/>
                        <a:pt x="10925" y="11427"/>
                      </a:cubicBezTo>
                      <a:lnTo>
                        <a:pt x="10955" y="11412"/>
                      </a:lnTo>
                      <a:cubicBezTo>
                        <a:pt x="10986" y="11397"/>
                        <a:pt x="11016" y="11397"/>
                        <a:pt x="11046" y="11382"/>
                      </a:cubicBezTo>
                      <a:cubicBezTo>
                        <a:pt x="11092" y="11366"/>
                        <a:pt x="11123" y="11351"/>
                        <a:pt x="11153" y="11336"/>
                      </a:cubicBezTo>
                      <a:lnTo>
                        <a:pt x="11184" y="11321"/>
                      </a:lnTo>
                      <a:cubicBezTo>
                        <a:pt x="11260" y="11290"/>
                        <a:pt x="11321" y="11260"/>
                        <a:pt x="11382" y="11229"/>
                      </a:cubicBezTo>
                      <a:lnTo>
                        <a:pt x="11427" y="11214"/>
                      </a:lnTo>
                      <a:lnTo>
                        <a:pt x="11504" y="11168"/>
                      </a:lnTo>
                      <a:lnTo>
                        <a:pt x="11534" y="11153"/>
                      </a:lnTo>
                      <a:lnTo>
                        <a:pt x="11549" y="11153"/>
                      </a:lnTo>
                      <a:cubicBezTo>
                        <a:pt x="11580" y="11138"/>
                        <a:pt x="11610" y="11123"/>
                        <a:pt x="11625" y="11107"/>
                      </a:cubicBezTo>
                      <a:cubicBezTo>
                        <a:pt x="11717" y="11062"/>
                        <a:pt x="11793" y="11016"/>
                        <a:pt x="11884" y="10970"/>
                      </a:cubicBezTo>
                      <a:cubicBezTo>
                        <a:pt x="11976" y="10909"/>
                        <a:pt x="12083" y="10848"/>
                        <a:pt x="12174" y="10787"/>
                      </a:cubicBezTo>
                      <a:lnTo>
                        <a:pt x="12326" y="10696"/>
                      </a:lnTo>
                      <a:cubicBezTo>
                        <a:pt x="12494" y="10605"/>
                        <a:pt x="12646" y="10513"/>
                        <a:pt x="12783" y="10422"/>
                      </a:cubicBezTo>
                      <a:cubicBezTo>
                        <a:pt x="12936" y="10330"/>
                        <a:pt x="13088" y="10224"/>
                        <a:pt x="13225" y="10117"/>
                      </a:cubicBezTo>
                      <a:cubicBezTo>
                        <a:pt x="13271" y="10087"/>
                        <a:pt x="13286" y="10026"/>
                        <a:pt x="13256" y="9980"/>
                      </a:cubicBezTo>
                      <a:cubicBezTo>
                        <a:pt x="13225" y="9965"/>
                        <a:pt x="13210" y="9949"/>
                        <a:pt x="13179" y="9949"/>
                      </a:cubicBezTo>
                      <a:cubicBezTo>
                        <a:pt x="13149" y="9949"/>
                        <a:pt x="13134" y="9949"/>
                        <a:pt x="13119" y="9965"/>
                      </a:cubicBezTo>
                      <a:cubicBezTo>
                        <a:pt x="13027" y="10026"/>
                        <a:pt x="12936" y="10087"/>
                        <a:pt x="12844" y="10148"/>
                      </a:cubicBezTo>
                      <a:lnTo>
                        <a:pt x="12738" y="10239"/>
                      </a:lnTo>
                      <a:lnTo>
                        <a:pt x="12646" y="10300"/>
                      </a:lnTo>
                      <a:lnTo>
                        <a:pt x="12601" y="10330"/>
                      </a:lnTo>
                      <a:lnTo>
                        <a:pt x="12585" y="10346"/>
                      </a:lnTo>
                      <a:cubicBezTo>
                        <a:pt x="12540" y="10376"/>
                        <a:pt x="12479" y="10407"/>
                        <a:pt x="12433" y="10437"/>
                      </a:cubicBezTo>
                      <a:cubicBezTo>
                        <a:pt x="12296" y="10513"/>
                        <a:pt x="12143" y="10620"/>
                        <a:pt x="11991" y="10711"/>
                      </a:cubicBezTo>
                      <a:cubicBezTo>
                        <a:pt x="11915" y="10757"/>
                        <a:pt x="11823" y="10803"/>
                        <a:pt x="11747" y="10848"/>
                      </a:cubicBezTo>
                      <a:cubicBezTo>
                        <a:pt x="11702" y="10879"/>
                        <a:pt x="11671" y="10894"/>
                        <a:pt x="11625" y="10925"/>
                      </a:cubicBezTo>
                      <a:cubicBezTo>
                        <a:pt x="11595" y="10940"/>
                        <a:pt x="11564" y="10955"/>
                        <a:pt x="11534" y="10970"/>
                      </a:cubicBezTo>
                      <a:cubicBezTo>
                        <a:pt x="11534" y="10970"/>
                        <a:pt x="11519" y="10970"/>
                        <a:pt x="11519" y="10986"/>
                      </a:cubicBezTo>
                      <a:lnTo>
                        <a:pt x="11488" y="11001"/>
                      </a:lnTo>
                      <a:lnTo>
                        <a:pt x="11443" y="11016"/>
                      </a:lnTo>
                      <a:lnTo>
                        <a:pt x="11382" y="11046"/>
                      </a:lnTo>
                      <a:lnTo>
                        <a:pt x="11366" y="11062"/>
                      </a:lnTo>
                      <a:cubicBezTo>
                        <a:pt x="11336" y="11077"/>
                        <a:pt x="11321" y="11077"/>
                        <a:pt x="11305" y="11092"/>
                      </a:cubicBezTo>
                      <a:lnTo>
                        <a:pt x="11275" y="11107"/>
                      </a:lnTo>
                      <a:lnTo>
                        <a:pt x="11245" y="11107"/>
                      </a:lnTo>
                      <a:lnTo>
                        <a:pt x="11184" y="11138"/>
                      </a:lnTo>
                      <a:lnTo>
                        <a:pt x="11138" y="11153"/>
                      </a:lnTo>
                      <a:cubicBezTo>
                        <a:pt x="11092" y="11184"/>
                        <a:pt x="11031" y="11199"/>
                        <a:pt x="10986" y="11214"/>
                      </a:cubicBezTo>
                      <a:cubicBezTo>
                        <a:pt x="10940" y="11229"/>
                        <a:pt x="10894" y="11260"/>
                        <a:pt x="10848" y="11275"/>
                      </a:cubicBezTo>
                      <a:lnTo>
                        <a:pt x="10787" y="11290"/>
                      </a:lnTo>
                      <a:cubicBezTo>
                        <a:pt x="10727" y="11321"/>
                        <a:pt x="10666" y="11336"/>
                        <a:pt x="10605" y="11351"/>
                      </a:cubicBezTo>
                      <a:cubicBezTo>
                        <a:pt x="10544" y="11366"/>
                        <a:pt x="10498" y="11397"/>
                        <a:pt x="10437" y="11412"/>
                      </a:cubicBezTo>
                      <a:cubicBezTo>
                        <a:pt x="10315" y="11443"/>
                        <a:pt x="10193" y="11488"/>
                        <a:pt x="10071" y="11519"/>
                      </a:cubicBezTo>
                      <a:cubicBezTo>
                        <a:pt x="9919" y="11580"/>
                        <a:pt x="9751" y="11625"/>
                        <a:pt x="9584" y="11686"/>
                      </a:cubicBezTo>
                      <a:lnTo>
                        <a:pt x="9340" y="11763"/>
                      </a:lnTo>
                      <a:lnTo>
                        <a:pt x="9264" y="11793"/>
                      </a:lnTo>
                      <a:lnTo>
                        <a:pt x="9218" y="11808"/>
                      </a:lnTo>
                      <a:lnTo>
                        <a:pt x="9172" y="11823"/>
                      </a:lnTo>
                      <a:lnTo>
                        <a:pt x="9096" y="11839"/>
                      </a:lnTo>
                      <a:lnTo>
                        <a:pt x="9035" y="11854"/>
                      </a:lnTo>
                      <a:lnTo>
                        <a:pt x="8959" y="11884"/>
                      </a:lnTo>
                      <a:lnTo>
                        <a:pt x="8944" y="11884"/>
                      </a:lnTo>
                      <a:cubicBezTo>
                        <a:pt x="8944" y="11884"/>
                        <a:pt x="8959" y="11869"/>
                        <a:pt x="8959" y="11869"/>
                      </a:cubicBezTo>
                      <a:cubicBezTo>
                        <a:pt x="8974" y="11839"/>
                        <a:pt x="9005" y="11808"/>
                        <a:pt x="9020" y="11793"/>
                      </a:cubicBezTo>
                      <a:lnTo>
                        <a:pt x="9066" y="11747"/>
                      </a:lnTo>
                      <a:cubicBezTo>
                        <a:pt x="9096" y="11702"/>
                        <a:pt x="9142" y="11656"/>
                        <a:pt x="9188" y="11610"/>
                      </a:cubicBezTo>
                      <a:lnTo>
                        <a:pt x="9218" y="11580"/>
                      </a:lnTo>
                      <a:cubicBezTo>
                        <a:pt x="9249" y="11549"/>
                        <a:pt x="9279" y="11519"/>
                        <a:pt x="9310" y="11473"/>
                      </a:cubicBezTo>
                      <a:lnTo>
                        <a:pt x="9340" y="11443"/>
                      </a:lnTo>
                      <a:cubicBezTo>
                        <a:pt x="9371" y="11412"/>
                        <a:pt x="9416" y="11382"/>
                        <a:pt x="9447" y="11351"/>
                      </a:cubicBezTo>
                      <a:lnTo>
                        <a:pt x="9492" y="11305"/>
                      </a:lnTo>
                      <a:lnTo>
                        <a:pt x="9538" y="11260"/>
                      </a:lnTo>
                      <a:lnTo>
                        <a:pt x="9553" y="11245"/>
                      </a:lnTo>
                      <a:lnTo>
                        <a:pt x="9584" y="11199"/>
                      </a:lnTo>
                      <a:lnTo>
                        <a:pt x="9706" y="11062"/>
                      </a:lnTo>
                      <a:cubicBezTo>
                        <a:pt x="9736" y="11031"/>
                        <a:pt x="9751" y="11001"/>
                        <a:pt x="9782" y="10970"/>
                      </a:cubicBezTo>
                      <a:lnTo>
                        <a:pt x="9797" y="10955"/>
                      </a:lnTo>
                      <a:cubicBezTo>
                        <a:pt x="9828" y="10909"/>
                        <a:pt x="9873" y="10879"/>
                        <a:pt x="9904" y="10833"/>
                      </a:cubicBezTo>
                      <a:cubicBezTo>
                        <a:pt x="9919" y="10787"/>
                        <a:pt x="9949" y="10757"/>
                        <a:pt x="9980" y="10727"/>
                      </a:cubicBezTo>
                      <a:lnTo>
                        <a:pt x="9980" y="10711"/>
                      </a:lnTo>
                      <a:cubicBezTo>
                        <a:pt x="10026" y="10666"/>
                        <a:pt x="10056" y="10620"/>
                        <a:pt x="10087" y="10574"/>
                      </a:cubicBezTo>
                      <a:cubicBezTo>
                        <a:pt x="10087" y="10559"/>
                        <a:pt x="10087" y="10528"/>
                        <a:pt x="10087" y="10513"/>
                      </a:cubicBezTo>
                      <a:cubicBezTo>
                        <a:pt x="10087" y="10498"/>
                        <a:pt x="10071" y="10483"/>
                        <a:pt x="10056" y="10467"/>
                      </a:cubicBezTo>
                      <a:lnTo>
                        <a:pt x="10026" y="10467"/>
                      </a:lnTo>
                      <a:cubicBezTo>
                        <a:pt x="9995" y="10467"/>
                        <a:pt x="9980" y="10483"/>
                        <a:pt x="9965" y="10498"/>
                      </a:cubicBezTo>
                      <a:cubicBezTo>
                        <a:pt x="9949" y="10528"/>
                        <a:pt x="9934" y="10544"/>
                        <a:pt x="9919" y="10574"/>
                      </a:cubicBezTo>
                      <a:cubicBezTo>
                        <a:pt x="9873" y="10635"/>
                        <a:pt x="9843" y="10681"/>
                        <a:pt x="9812" y="10711"/>
                      </a:cubicBezTo>
                      <a:cubicBezTo>
                        <a:pt x="9797" y="10742"/>
                        <a:pt x="9782" y="10757"/>
                        <a:pt x="9767" y="10772"/>
                      </a:cubicBezTo>
                      <a:cubicBezTo>
                        <a:pt x="9751" y="10803"/>
                        <a:pt x="9736" y="10818"/>
                        <a:pt x="9721" y="10848"/>
                      </a:cubicBezTo>
                      <a:lnTo>
                        <a:pt x="9690" y="10879"/>
                      </a:lnTo>
                      <a:cubicBezTo>
                        <a:pt x="9660" y="10909"/>
                        <a:pt x="9645" y="10940"/>
                        <a:pt x="9614" y="10970"/>
                      </a:cubicBezTo>
                      <a:lnTo>
                        <a:pt x="9569" y="11031"/>
                      </a:lnTo>
                      <a:cubicBezTo>
                        <a:pt x="9553" y="11062"/>
                        <a:pt x="9523" y="11092"/>
                        <a:pt x="9492" y="11123"/>
                      </a:cubicBezTo>
                      <a:cubicBezTo>
                        <a:pt x="9462" y="11153"/>
                        <a:pt x="9447" y="11184"/>
                        <a:pt x="9416" y="11214"/>
                      </a:cubicBezTo>
                      <a:lnTo>
                        <a:pt x="9355" y="11275"/>
                      </a:lnTo>
                      <a:lnTo>
                        <a:pt x="9294" y="11351"/>
                      </a:lnTo>
                      <a:lnTo>
                        <a:pt x="9218" y="11427"/>
                      </a:lnTo>
                      <a:cubicBezTo>
                        <a:pt x="9142" y="11504"/>
                        <a:pt x="9066" y="11595"/>
                        <a:pt x="8990" y="11686"/>
                      </a:cubicBezTo>
                      <a:lnTo>
                        <a:pt x="8974" y="11717"/>
                      </a:lnTo>
                      <a:cubicBezTo>
                        <a:pt x="8944" y="11747"/>
                        <a:pt x="8929" y="11778"/>
                        <a:pt x="8898" y="11808"/>
                      </a:cubicBezTo>
                      <a:lnTo>
                        <a:pt x="8852" y="11854"/>
                      </a:lnTo>
                      <a:cubicBezTo>
                        <a:pt x="8852" y="11869"/>
                        <a:pt x="8837" y="11884"/>
                        <a:pt x="8822" y="11900"/>
                      </a:cubicBezTo>
                      <a:lnTo>
                        <a:pt x="8822" y="11915"/>
                      </a:lnTo>
                      <a:lnTo>
                        <a:pt x="8761" y="11930"/>
                      </a:lnTo>
                      <a:cubicBezTo>
                        <a:pt x="8715" y="11945"/>
                        <a:pt x="8654" y="11961"/>
                        <a:pt x="8593" y="11976"/>
                      </a:cubicBezTo>
                      <a:cubicBezTo>
                        <a:pt x="8426" y="12006"/>
                        <a:pt x="8243" y="12052"/>
                        <a:pt x="8060" y="12083"/>
                      </a:cubicBezTo>
                      <a:cubicBezTo>
                        <a:pt x="7999" y="12098"/>
                        <a:pt x="7938" y="12113"/>
                        <a:pt x="7877" y="12128"/>
                      </a:cubicBezTo>
                      <a:lnTo>
                        <a:pt x="7801" y="12143"/>
                      </a:lnTo>
                      <a:lnTo>
                        <a:pt x="7771" y="12159"/>
                      </a:lnTo>
                      <a:lnTo>
                        <a:pt x="7588" y="12204"/>
                      </a:lnTo>
                      <a:lnTo>
                        <a:pt x="7481" y="12220"/>
                      </a:lnTo>
                      <a:cubicBezTo>
                        <a:pt x="7359" y="12250"/>
                        <a:pt x="7222" y="12281"/>
                        <a:pt x="7100" y="12311"/>
                      </a:cubicBezTo>
                      <a:lnTo>
                        <a:pt x="7039" y="12326"/>
                      </a:lnTo>
                      <a:cubicBezTo>
                        <a:pt x="6978" y="12342"/>
                        <a:pt x="6918" y="12357"/>
                        <a:pt x="6857" y="12372"/>
                      </a:cubicBezTo>
                      <a:lnTo>
                        <a:pt x="6765" y="12402"/>
                      </a:lnTo>
                      <a:lnTo>
                        <a:pt x="6674" y="12433"/>
                      </a:lnTo>
                      <a:cubicBezTo>
                        <a:pt x="6659" y="12433"/>
                        <a:pt x="6628" y="12448"/>
                        <a:pt x="6598" y="12463"/>
                      </a:cubicBezTo>
                      <a:lnTo>
                        <a:pt x="6567" y="12479"/>
                      </a:lnTo>
                      <a:lnTo>
                        <a:pt x="6445" y="12509"/>
                      </a:lnTo>
                      <a:cubicBezTo>
                        <a:pt x="6430" y="12524"/>
                        <a:pt x="6415" y="12524"/>
                        <a:pt x="6400" y="12524"/>
                      </a:cubicBezTo>
                      <a:cubicBezTo>
                        <a:pt x="6369" y="12540"/>
                        <a:pt x="6354" y="12540"/>
                        <a:pt x="6323" y="12555"/>
                      </a:cubicBezTo>
                      <a:cubicBezTo>
                        <a:pt x="6278" y="12570"/>
                        <a:pt x="6217" y="12601"/>
                        <a:pt x="6156" y="12631"/>
                      </a:cubicBezTo>
                      <a:lnTo>
                        <a:pt x="6064" y="12661"/>
                      </a:lnTo>
                      <a:cubicBezTo>
                        <a:pt x="6034" y="12677"/>
                        <a:pt x="6003" y="12692"/>
                        <a:pt x="5973" y="12707"/>
                      </a:cubicBezTo>
                      <a:cubicBezTo>
                        <a:pt x="5912" y="12738"/>
                        <a:pt x="5866" y="12768"/>
                        <a:pt x="5821" y="12799"/>
                      </a:cubicBezTo>
                      <a:cubicBezTo>
                        <a:pt x="5729" y="12844"/>
                        <a:pt x="5668" y="12890"/>
                        <a:pt x="5607" y="12920"/>
                      </a:cubicBezTo>
                      <a:cubicBezTo>
                        <a:pt x="5622" y="12890"/>
                        <a:pt x="5638" y="12875"/>
                        <a:pt x="5653" y="12844"/>
                      </a:cubicBezTo>
                      <a:lnTo>
                        <a:pt x="5683" y="12753"/>
                      </a:lnTo>
                      <a:lnTo>
                        <a:pt x="5760" y="12585"/>
                      </a:lnTo>
                      <a:cubicBezTo>
                        <a:pt x="5866" y="12387"/>
                        <a:pt x="5958" y="12189"/>
                        <a:pt x="6049" y="12006"/>
                      </a:cubicBezTo>
                      <a:lnTo>
                        <a:pt x="6064" y="11961"/>
                      </a:lnTo>
                      <a:cubicBezTo>
                        <a:pt x="6125" y="11869"/>
                        <a:pt x="6171" y="11763"/>
                        <a:pt x="6232" y="11671"/>
                      </a:cubicBezTo>
                      <a:cubicBezTo>
                        <a:pt x="6293" y="11549"/>
                        <a:pt x="6354" y="11427"/>
                        <a:pt x="6430" y="11305"/>
                      </a:cubicBezTo>
                      <a:cubicBezTo>
                        <a:pt x="6552" y="11092"/>
                        <a:pt x="6689" y="10894"/>
                        <a:pt x="6811" y="10696"/>
                      </a:cubicBezTo>
                      <a:lnTo>
                        <a:pt x="6841" y="10666"/>
                      </a:lnTo>
                      <a:lnTo>
                        <a:pt x="6918" y="10559"/>
                      </a:lnTo>
                      <a:cubicBezTo>
                        <a:pt x="6948" y="10513"/>
                        <a:pt x="6978" y="10467"/>
                        <a:pt x="7009" y="10437"/>
                      </a:cubicBezTo>
                      <a:cubicBezTo>
                        <a:pt x="7039" y="10376"/>
                        <a:pt x="7070" y="10330"/>
                        <a:pt x="7116" y="10285"/>
                      </a:cubicBezTo>
                      <a:cubicBezTo>
                        <a:pt x="7131" y="10269"/>
                        <a:pt x="7146" y="10239"/>
                        <a:pt x="7161" y="10224"/>
                      </a:cubicBezTo>
                      <a:cubicBezTo>
                        <a:pt x="7177" y="10208"/>
                        <a:pt x="7192" y="10178"/>
                        <a:pt x="7222" y="10163"/>
                      </a:cubicBezTo>
                      <a:lnTo>
                        <a:pt x="7237" y="10132"/>
                      </a:lnTo>
                      <a:lnTo>
                        <a:pt x="7268" y="10102"/>
                      </a:lnTo>
                      <a:lnTo>
                        <a:pt x="7329" y="10041"/>
                      </a:lnTo>
                      <a:lnTo>
                        <a:pt x="7390" y="9949"/>
                      </a:lnTo>
                      <a:cubicBezTo>
                        <a:pt x="7420" y="9919"/>
                        <a:pt x="7466" y="9873"/>
                        <a:pt x="7496" y="9843"/>
                      </a:cubicBezTo>
                      <a:cubicBezTo>
                        <a:pt x="7512" y="9828"/>
                        <a:pt x="7527" y="9797"/>
                        <a:pt x="7557" y="9782"/>
                      </a:cubicBezTo>
                      <a:cubicBezTo>
                        <a:pt x="7649" y="9675"/>
                        <a:pt x="7740" y="9569"/>
                        <a:pt x="7847" y="9477"/>
                      </a:cubicBezTo>
                      <a:cubicBezTo>
                        <a:pt x="7877" y="9431"/>
                        <a:pt x="7923" y="9386"/>
                        <a:pt x="7969" y="9340"/>
                      </a:cubicBezTo>
                      <a:cubicBezTo>
                        <a:pt x="8045" y="9279"/>
                        <a:pt x="8121" y="9203"/>
                        <a:pt x="8197" y="9112"/>
                      </a:cubicBezTo>
                      <a:cubicBezTo>
                        <a:pt x="8304" y="8990"/>
                        <a:pt x="8426" y="8868"/>
                        <a:pt x="8548" y="8746"/>
                      </a:cubicBezTo>
                      <a:lnTo>
                        <a:pt x="8639" y="8654"/>
                      </a:lnTo>
                      <a:cubicBezTo>
                        <a:pt x="8685" y="8593"/>
                        <a:pt x="8746" y="8533"/>
                        <a:pt x="8807" y="8472"/>
                      </a:cubicBezTo>
                      <a:lnTo>
                        <a:pt x="8807" y="8456"/>
                      </a:lnTo>
                      <a:lnTo>
                        <a:pt x="8822" y="8456"/>
                      </a:lnTo>
                      <a:lnTo>
                        <a:pt x="8913" y="8411"/>
                      </a:lnTo>
                      <a:cubicBezTo>
                        <a:pt x="8929" y="8395"/>
                        <a:pt x="8959" y="8380"/>
                        <a:pt x="8990" y="8365"/>
                      </a:cubicBezTo>
                      <a:lnTo>
                        <a:pt x="8974" y="8365"/>
                      </a:lnTo>
                      <a:lnTo>
                        <a:pt x="9051" y="8319"/>
                      </a:lnTo>
                      <a:lnTo>
                        <a:pt x="9081" y="8319"/>
                      </a:lnTo>
                      <a:lnTo>
                        <a:pt x="9127" y="8289"/>
                      </a:lnTo>
                      <a:lnTo>
                        <a:pt x="9157" y="8274"/>
                      </a:lnTo>
                      <a:cubicBezTo>
                        <a:pt x="9172" y="8258"/>
                        <a:pt x="9203" y="8258"/>
                        <a:pt x="9233" y="8243"/>
                      </a:cubicBezTo>
                      <a:lnTo>
                        <a:pt x="9264" y="8228"/>
                      </a:lnTo>
                      <a:lnTo>
                        <a:pt x="9294" y="8213"/>
                      </a:lnTo>
                      <a:cubicBezTo>
                        <a:pt x="9310" y="8213"/>
                        <a:pt x="9325" y="8197"/>
                        <a:pt x="9355" y="8182"/>
                      </a:cubicBezTo>
                      <a:lnTo>
                        <a:pt x="9431" y="8152"/>
                      </a:lnTo>
                      <a:cubicBezTo>
                        <a:pt x="9477" y="8136"/>
                        <a:pt x="9523" y="8121"/>
                        <a:pt x="9569" y="8106"/>
                      </a:cubicBezTo>
                      <a:cubicBezTo>
                        <a:pt x="9614" y="8091"/>
                        <a:pt x="9660" y="8075"/>
                        <a:pt x="9706" y="8060"/>
                      </a:cubicBezTo>
                      <a:lnTo>
                        <a:pt x="9812" y="8015"/>
                      </a:lnTo>
                      <a:lnTo>
                        <a:pt x="9828" y="8015"/>
                      </a:lnTo>
                      <a:lnTo>
                        <a:pt x="9843" y="7999"/>
                      </a:lnTo>
                      <a:lnTo>
                        <a:pt x="9873" y="7984"/>
                      </a:lnTo>
                      <a:lnTo>
                        <a:pt x="9904" y="7984"/>
                      </a:lnTo>
                      <a:lnTo>
                        <a:pt x="9904" y="7969"/>
                      </a:lnTo>
                      <a:lnTo>
                        <a:pt x="9919" y="7969"/>
                      </a:lnTo>
                      <a:cubicBezTo>
                        <a:pt x="9934" y="7969"/>
                        <a:pt x="9965" y="7954"/>
                        <a:pt x="9980" y="7954"/>
                      </a:cubicBezTo>
                      <a:lnTo>
                        <a:pt x="9995" y="7938"/>
                      </a:lnTo>
                      <a:lnTo>
                        <a:pt x="10026" y="7938"/>
                      </a:lnTo>
                      <a:lnTo>
                        <a:pt x="10056" y="7923"/>
                      </a:lnTo>
                      <a:lnTo>
                        <a:pt x="10239" y="7862"/>
                      </a:lnTo>
                      <a:cubicBezTo>
                        <a:pt x="10346" y="7816"/>
                        <a:pt x="10437" y="7786"/>
                        <a:pt x="10544" y="7756"/>
                      </a:cubicBezTo>
                      <a:cubicBezTo>
                        <a:pt x="10589" y="7740"/>
                        <a:pt x="10635" y="7725"/>
                        <a:pt x="10681" y="7695"/>
                      </a:cubicBezTo>
                      <a:cubicBezTo>
                        <a:pt x="10711" y="7695"/>
                        <a:pt x="10742" y="7679"/>
                        <a:pt x="10772" y="7664"/>
                      </a:cubicBezTo>
                      <a:cubicBezTo>
                        <a:pt x="10787" y="7664"/>
                        <a:pt x="10818" y="7649"/>
                        <a:pt x="10848" y="7634"/>
                      </a:cubicBezTo>
                      <a:lnTo>
                        <a:pt x="10879" y="7634"/>
                      </a:lnTo>
                      <a:lnTo>
                        <a:pt x="10909" y="7618"/>
                      </a:lnTo>
                      <a:cubicBezTo>
                        <a:pt x="10925" y="7603"/>
                        <a:pt x="10955" y="7588"/>
                        <a:pt x="10970" y="7588"/>
                      </a:cubicBezTo>
                      <a:cubicBezTo>
                        <a:pt x="11016" y="7573"/>
                        <a:pt x="11046" y="7542"/>
                        <a:pt x="11092" y="7527"/>
                      </a:cubicBezTo>
                      <a:lnTo>
                        <a:pt x="11107" y="7512"/>
                      </a:lnTo>
                      <a:lnTo>
                        <a:pt x="11138" y="7496"/>
                      </a:lnTo>
                      <a:cubicBezTo>
                        <a:pt x="11153" y="7496"/>
                        <a:pt x="11184" y="7481"/>
                        <a:pt x="11199" y="7466"/>
                      </a:cubicBezTo>
                      <a:lnTo>
                        <a:pt x="11275" y="7436"/>
                      </a:lnTo>
                      <a:lnTo>
                        <a:pt x="11336" y="7390"/>
                      </a:lnTo>
                      <a:lnTo>
                        <a:pt x="11366" y="7375"/>
                      </a:lnTo>
                      <a:cubicBezTo>
                        <a:pt x="11382" y="7359"/>
                        <a:pt x="11412" y="7359"/>
                        <a:pt x="11427" y="7344"/>
                      </a:cubicBezTo>
                      <a:lnTo>
                        <a:pt x="11458" y="7329"/>
                      </a:lnTo>
                      <a:lnTo>
                        <a:pt x="11473" y="7314"/>
                      </a:lnTo>
                      <a:cubicBezTo>
                        <a:pt x="11488" y="7298"/>
                        <a:pt x="11488" y="7298"/>
                        <a:pt x="11504" y="7298"/>
                      </a:cubicBezTo>
                      <a:lnTo>
                        <a:pt x="11534" y="7268"/>
                      </a:lnTo>
                      <a:lnTo>
                        <a:pt x="11549" y="7253"/>
                      </a:lnTo>
                      <a:lnTo>
                        <a:pt x="11564" y="7253"/>
                      </a:lnTo>
                      <a:lnTo>
                        <a:pt x="11564" y="7237"/>
                      </a:lnTo>
                      <a:lnTo>
                        <a:pt x="11595" y="7237"/>
                      </a:lnTo>
                      <a:lnTo>
                        <a:pt x="11625" y="7207"/>
                      </a:lnTo>
                      <a:lnTo>
                        <a:pt x="11641" y="7207"/>
                      </a:lnTo>
                      <a:lnTo>
                        <a:pt x="11641" y="7192"/>
                      </a:lnTo>
                      <a:lnTo>
                        <a:pt x="11656" y="7192"/>
                      </a:lnTo>
                      <a:cubicBezTo>
                        <a:pt x="11671" y="7177"/>
                        <a:pt x="11686" y="7161"/>
                        <a:pt x="11702" y="7146"/>
                      </a:cubicBezTo>
                      <a:lnTo>
                        <a:pt x="11732" y="7131"/>
                      </a:lnTo>
                      <a:lnTo>
                        <a:pt x="11793" y="7085"/>
                      </a:lnTo>
                      <a:lnTo>
                        <a:pt x="11854" y="7039"/>
                      </a:lnTo>
                      <a:cubicBezTo>
                        <a:pt x="11869" y="7024"/>
                        <a:pt x="11884" y="7009"/>
                        <a:pt x="11900" y="6994"/>
                      </a:cubicBezTo>
                      <a:lnTo>
                        <a:pt x="11930" y="6978"/>
                      </a:lnTo>
                      <a:lnTo>
                        <a:pt x="11961" y="6963"/>
                      </a:lnTo>
                      <a:cubicBezTo>
                        <a:pt x="11976" y="6948"/>
                        <a:pt x="11991" y="6933"/>
                        <a:pt x="12022" y="6902"/>
                      </a:cubicBezTo>
                      <a:cubicBezTo>
                        <a:pt x="12128" y="6811"/>
                        <a:pt x="12265" y="6704"/>
                        <a:pt x="12402" y="6582"/>
                      </a:cubicBezTo>
                      <a:cubicBezTo>
                        <a:pt x="12433" y="6552"/>
                        <a:pt x="12433" y="6521"/>
                        <a:pt x="12418" y="6491"/>
                      </a:cubicBezTo>
                      <a:cubicBezTo>
                        <a:pt x="12402" y="6476"/>
                        <a:pt x="12387" y="6460"/>
                        <a:pt x="12357" y="6460"/>
                      </a:cubicBezTo>
                      <a:cubicBezTo>
                        <a:pt x="12342" y="6460"/>
                        <a:pt x="12326" y="6460"/>
                        <a:pt x="12326" y="6476"/>
                      </a:cubicBezTo>
                      <a:lnTo>
                        <a:pt x="12265" y="6521"/>
                      </a:lnTo>
                      <a:cubicBezTo>
                        <a:pt x="12204" y="6552"/>
                        <a:pt x="12159" y="6582"/>
                        <a:pt x="12113" y="6628"/>
                      </a:cubicBezTo>
                      <a:cubicBezTo>
                        <a:pt x="12067" y="6659"/>
                        <a:pt x="12022" y="6689"/>
                        <a:pt x="11991" y="6719"/>
                      </a:cubicBezTo>
                      <a:lnTo>
                        <a:pt x="11915" y="6765"/>
                      </a:lnTo>
                      <a:cubicBezTo>
                        <a:pt x="11884" y="6796"/>
                        <a:pt x="11854" y="6811"/>
                        <a:pt x="11839" y="6826"/>
                      </a:cubicBezTo>
                      <a:cubicBezTo>
                        <a:pt x="11808" y="6857"/>
                        <a:pt x="11778" y="6872"/>
                        <a:pt x="11747" y="6887"/>
                      </a:cubicBezTo>
                      <a:lnTo>
                        <a:pt x="11671" y="6948"/>
                      </a:lnTo>
                      <a:lnTo>
                        <a:pt x="11641" y="6978"/>
                      </a:lnTo>
                      <a:lnTo>
                        <a:pt x="11610" y="6994"/>
                      </a:lnTo>
                      <a:cubicBezTo>
                        <a:pt x="11595" y="7009"/>
                        <a:pt x="11564" y="7024"/>
                        <a:pt x="11549" y="7039"/>
                      </a:cubicBezTo>
                      <a:cubicBezTo>
                        <a:pt x="11473" y="7085"/>
                        <a:pt x="11397" y="7131"/>
                        <a:pt x="11336" y="7177"/>
                      </a:cubicBezTo>
                      <a:cubicBezTo>
                        <a:pt x="11321" y="7192"/>
                        <a:pt x="11321" y="7192"/>
                        <a:pt x="11305" y="7192"/>
                      </a:cubicBezTo>
                      <a:cubicBezTo>
                        <a:pt x="11275" y="7207"/>
                        <a:pt x="11245" y="7222"/>
                        <a:pt x="11229" y="7237"/>
                      </a:cubicBezTo>
                      <a:lnTo>
                        <a:pt x="11107" y="7314"/>
                      </a:lnTo>
                      <a:cubicBezTo>
                        <a:pt x="11046" y="7344"/>
                        <a:pt x="10986" y="7375"/>
                        <a:pt x="10909" y="7405"/>
                      </a:cubicBezTo>
                      <a:cubicBezTo>
                        <a:pt x="10909" y="7420"/>
                        <a:pt x="10894" y="7420"/>
                        <a:pt x="10879" y="7420"/>
                      </a:cubicBezTo>
                      <a:lnTo>
                        <a:pt x="10864" y="7436"/>
                      </a:lnTo>
                      <a:lnTo>
                        <a:pt x="10772" y="7481"/>
                      </a:lnTo>
                      <a:cubicBezTo>
                        <a:pt x="10635" y="7542"/>
                        <a:pt x="10483" y="7588"/>
                        <a:pt x="10346" y="7649"/>
                      </a:cubicBezTo>
                      <a:lnTo>
                        <a:pt x="10300" y="7664"/>
                      </a:lnTo>
                      <a:cubicBezTo>
                        <a:pt x="10224" y="7695"/>
                        <a:pt x="10163" y="7725"/>
                        <a:pt x="10087" y="7740"/>
                      </a:cubicBezTo>
                      <a:cubicBezTo>
                        <a:pt x="10010" y="7771"/>
                        <a:pt x="9919" y="7801"/>
                        <a:pt x="9843" y="7847"/>
                      </a:cubicBezTo>
                      <a:cubicBezTo>
                        <a:pt x="9706" y="7893"/>
                        <a:pt x="9553" y="7954"/>
                        <a:pt x="9386" y="8030"/>
                      </a:cubicBezTo>
                      <a:cubicBezTo>
                        <a:pt x="9310" y="8060"/>
                        <a:pt x="9249" y="8091"/>
                        <a:pt x="9188" y="8121"/>
                      </a:cubicBezTo>
                      <a:lnTo>
                        <a:pt x="9142" y="8136"/>
                      </a:lnTo>
                      <a:cubicBezTo>
                        <a:pt x="9119" y="8148"/>
                        <a:pt x="9096" y="8159"/>
                        <a:pt x="9073" y="8171"/>
                      </a:cubicBezTo>
                      <a:lnTo>
                        <a:pt x="9073" y="8171"/>
                      </a:lnTo>
                      <a:cubicBezTo>
                        <a:pt x="9078" y="8165"/>
                        <a:pt x="9081" y="8158"/>
                        <a:pt x="9081" y="8152"/>
                      </a:cubicBezTo>
                      <a:cubicBezTo>
                        <a:pt x="9111" y="8121"/>
                        <a:pt x="9142" y="8091"/>
                        <a:pt x="9172" y="8045"/>
                      </a:cubicBezTo>
                      <a:cubicBezTo>
                        <a:pt x="9249" y="7954"/>
                        <a:pt x="9325" y="7862"/>
                        <a:pt x="9401" y="7771"/>
                      </a:cubicBezTo>
                      <a:cubicBezTo>
                        <a:pt x="9462" y="7679"/>
                        <a:pt x="9538" y="7603"/>
                        <a:pt x="9599" y="7527"/>
                      </a:cubicBezTo>
                      <a:lnTo>
                        <a:pt x="9614" y="7481"/>
                      </a:lnTo>
                      <a:cubicBezTo>
                        <a:pt x="9675" y="7420"/>
                        <a:pt x="9721" y="7344"/>
                        <a:pt x="9767" y="7268"/>
                      </a:cubicBezTo>
                      <a:lnTo>
                        <a:pt x="9812" y="7207"/>
                      </a:lnTo>
                      <a:cubicBezTo>
                        <a:pt x="9828" y="7177"/>
                        <a:pt x="9858" y="7146"/>
                        <a:pt x="9873" y="7116"/>
                      </a:cubicBezTo>
                      <a:cubicBezTo>
                        <a:pt x="9873" y="7100"/>
                        <a:pt x="9889" y="7085"/>
                        <a:pt x="9904" y="7070"/>
                      </a:cubicBezTo>
                      <a:lnTo>
                        <a:pt x="9919" y="7039"/>
                      </a:lnTo>
                      <a:cubicBezTo>
                        <a:pt x="9934" y="7009"/>
                        <a:pt x="9949" y="6978"/>
                        <a:pt x="9965" y="6963"/>
                      </a:cubicBezTo>
                      <a:lnTo>
                        <a:pt x="9995" y="6902"/>
                      </a:lnTo>
                      <a:cubicBezTo>
                        <a:pt x="10041" y="6811"/>
                        <a:pt x="10087" y="6735"/>
                        <a:pt x="10117" y="6659"/>
                      </a:cubicBezTo>
                      <a:cubicBezTo>
                        <a:pt x="10178" y="6537"/>
                        <a:pt x="10239" y="6415"/>
                        <a:pt x="10285" y="6308"/>
                      </a:cubicBezTo>
                      <a:cubicBezTo>
                        <a:pt x="10361" y="6141"/>
                        <a:pt x="10452" y="5942"/>
                        <a:pt x="10544" y="5714"/>
                      </a:cubicBezTo>
                      <a:cubicBezTo>
                        <a:pt x="10589" y="5607"/>
                        <a:pt x="10635" y="5485"/>
                        <a:pt x="10681" y="5379"/>
                      </a:cubicBezTo>
                      <a:cubicBezTo>
                        <a:pt x="10727" y="5272"/>
                        <a:pt x="10772" y="5150"/>
                        <a:pt x="10803" y="5059"/>
                      </a:cubicBezTo>
                      <a:cubicBezTo>
                        <a:pt x="10833" y="4952"/>
                        <a:pt x="10864" y="4845"/>
                        <a:pt x="10894" y="4739"/>
                      </a:cubicBezTo>
                      <a:lnTo>
                        <a:pt x="10894" y="4724"/>
                      </a:lnTo>
                      <a:cubicBezTo>
                        <a:pt x="10925" y="4632"/>
                        <a:pt x="10940" y="4541"/>
                        <a:pt x="10955" y="4465"/>
                      </a:cubicBezTo>
                      <a:lnTo>
                        <a:pt x="10970" y="4404"/>
                      </a:lnTo>
                      <a:cubicBezTo>
                        <a:pt x="11001" y="4206"/>
                        <a:pt x="11046" y="4007"/>
                        <a:pt x="11077" y="3748"/>
                      </a:cubicBezTo>
                      <a:cubicBezTo>
                        <a:pt x="11123" y="3520"/>
                        <a:pt x="11153" y="3291"/>
                        <a:pt x="11184" y="3078"/>
                      </a:cubicBezTo>
                      <a:cubicBezTo>
                        <a:pt x="11214" y="2865"/>
                        <a:pt x="11229" y="2636"/>
                        <a:pt x="11245" y="2392"/>
                      </a:cubicBezTo>
                      <a:cubicBezTo>
                        <a:pt x="11260" y="2133"/>
                        <a:pt x="11275" y="1935"/>
                        <a:pt x="11275" y="1753"/>
                      </a:cubicBezTo>
                      <a:cubicBezTo>
                        <a:pt x="11275" y="1494"/>
                        <a:pt x="11275" y="1250"/>
                        <a:pt x="11275" y="1036"/>
                      </a:cubicBezTo>
                      <a:cubicBezTo>
                        <a:pt x="11275" y="915"/>
                        <a:pt x="11260" y="823"/>
                        <a:pt x="11260" y="732"/>
                      </a:cubicBezTo>
                      <a:lnTo>
                        <a:pt x="11260" y="686"/>
                      </a:lnTo>
                      <a:cubicBezTo>
                        <a:pt x="11245" y="610"/>
                        <a:pt x="11245" y="534"/>
                        <a:pt x="11229" y="458"/>
                      </a:cubicBezTo>
                      <a:cubicBezTo>
                        <a:pt x="11214" y="397"/>
                        <a:pt x="11214" y="366"/>
                        <a:pt x="11199" y="336"/>
                      </a:cubicBezTo>
                      <a:cubicBezTo>
                        <a:pt x="11199" y="320"/>
                        <a:pt x="11184" y="305"/>
                        <a:pt x="11168" y="290"/>
                      </a:cubicBezTo>
                      <a:lnTo>
                        <a:pt x="11153" y="290"/>
                      </a:lnTo>
                      <a:cubicBezTo>
                        <a:pt x="11153" y="290"/>
                        <a:pt x="11138" y="290"/>
                        <a:pt x="11138" y="305"/>
                      </a:cubicBezTo>
                      <a:cubicBezTo>
                        <a:pt x="11138" y="305"/>
                        <a:pt x="11123" y="320"/>
                        <a:pt x="11123" y="320"/>
                      </a:cubicBezTo>
                      <a:cubicBezTo>
                        <a:pt x="11123" y="336"/>
                        <a:pt x="11138" y="351"/>
                        <a:pt x="11153" y="351"/>
                      </a:cubicBezTo>
                      <a:lnTo>
                        <a:pt x="11153" y="366"/>
                      </a:lnTo>
                      <a:lnTo>
                        <a:pt x="11168" y="366"/>
                      </a:lnTo>
                      <a:cubicBezTo>
                        <a:pt x="11168" y="397"/>
                        <a:pt x="11168" y="412"/>
                        <a:pt x="11184" y="427"/>
                      </a:cubicBezTo>
                      <a:cubicBezTo>
                        <a:pt x="11199" y="534"/>
                        <a:pt x="11199" y="640"/>
                        <a:pt x="11214" y="732"/>
                      </a:cubicBezTo>
                      <a:lnTo>
                        <a:pt x="11214" y="762"/>
                      </a:lnTo>
                      <a:cubicBezTo>
                        <a:pt x="11214" y="1021"/>
                        <a:pt x="11229" y="1280"/>
                        <a:pt x="11214" y="1524"/>
                      </a:cubicBezTo>
                      <a:lnTo>
                        <a:pt x="11214" y="1600"/>
                      </a:lnTo>
                      <a:cubicBezTo>
                        <a:pt x="11214" y="1722"/>
                        <a:pt x="11214" y="1829"/>
                        <a:pt x="11199" y="1935"/>
                      </a:cubicBezTo>
                      <a:cubicBezTo>
                        <a:pt x="11199" y="2073"/>
                        <a:pt x="11184" y="2210"/>
                        <a:pt x="11184" y="2347"/>
                      </a:cubicBezTo>
                      <a:cubicBezTo>
                        <a:pt x="11168" y="2560"/>
                        <a:pt x="11153" y="2743"/>
                        <a:pt x="11138" y="2910"/>
                      </a:cubicBezTo>
                      <a:cubicBezTo>
                        <a:pt x="11123" y="3063"/>
                        <a:pt x="11092" y="3230"/>
                        <a:pt x="11062" y="3429"/>
                      </a:cubicBezTo>
                      <a:cubicBezTo>
                        <a:pt x="11001" y="3870"/>
                        <a:pt x="10940" y="4190"/>
                        <a:pt x="10879" y="4510"/>
                      </a:cubicBezTo>
                      <a:cubicBezTo>
                        <a:pt x="10864" y="4586"/>
                        <a:pt x="10833" y="4678"/>
                        <a:pt x="10818" y="4769"/>
                      </a:cubicBezTo>
                      <a:cubicBezTo>
                        <a:pt x="10803" y="4845"/>
                        <a:pt x="10772" y="4922"/>
                        <a:pt x="10757" y="4998"/>
                      </a:cubicBezTo>
                      <a:lnTo>
                        <a:pt x="10742" y="5044"/>
                      </a:lnTo>
                      <a:lnTo>
                        <a:pt x="10666" y="5226"/>
                      </a:lnTo>
                      <a:cubicBezTo>
                        <a:pt x="10650" y="5272"/>
                        <a:pt x="10635" y="5318"/>
                        <a:pt x="10620" y="5348"/>
                      </a:cubicBezTo>
                      <a:lnTo>
                        <a:pt x="10589" y="5409"/>
                      </a:lnTo>
                      <a:cubicBezTo>
                        <a:pt x="10559" y="5516"/>
                        <a:pt x="10513" y="5607"/>
                        <a:pt x="10467" y="5714"/>
                      </a:cubicBezTo>
                      <a:cubicBezTo>
                        <a:pt x="10361" y="5958"/>
                        <a:pt x="10254" y="6186"/>
                        <a:pt x="10132" y="6445"/>
                      </a:cubicBezTo>
                      <a:cubicBezTo>
                        <a:pt x="10071" y="6552"/>
                        <a:pt x="10010" y="6674"/>
                        <a:pt x="9949" y="6796"/>
                      </a:cubicBezTo>
                      <a:lnTo>
                        <a:pt x="9919" y="6841"/>
                      </a:lnTo>
                      <a:cubicBezTo>
                        <a:pt x="9904" y="6872"/>
                        <a:pt x="9873" y="6918"/>
                        <a:pt x="9858" y="6963"/>
                      </a:cubicBezTo>
                      <a:lnTo>
                        <a:pt x="9797" y="7055"/>
                      </a:lnTo>
                      <a:lnTo>
                        <a:pt x="9736" y="7146"/>
                      </a:lnTo>
                      <a:lnTo>
                        <a:pt x="9660" y="7253"/>
                      </a:lnTo>
                      <a:lnTo>
                        <a:pt x="9584" y="7359"/>
                      </a:lnTo>
                      <a:cubicBezTo>
                        <a:pt x="9553" y="7390"/>
                        <a:pt x="9523" y="7436"/>
                        <a:pt x="9492" y="7481"/>
                      </a:cubicBezTo>
                      <a:lnTo>
                        <a:pt x="9447" y="7527"/>
                      </a:lnTo>
                      <a:cubicBezTo>
                        <a:pt x="9355" y="7649"/>
                        <a:pt x="9279" y="7740"/>
                        <a:pt x="9188" y="7847"/>
                      </a:cubicBezTo>
                      <a:lnTo>
                        <a:pt x="9172" y="7862"/>
                      </a:lnTo>
                      <a:lnTo>
                        <a:pt x="9157" y="7877"/>
                      </a:lnTo>
                      <a:lnTo>
                        <a:pt x="9127" y="7908"/>
                      </a:lnTo>
                      <a:lnTo>
                        <a:pt x="9096" y="7938"/>
                      </a:lnTo>
                      <a:lnTo>
                        <a:pt x="9081" y="7969"/>
                      </a:lnTo>
                      <a:lnTo>
                        <a:pt x="9051" y="7999"/>
                      </a:lnTo>
                      <a:lnTo>
                        <a:pt x="9020" y="8030"/>
                      </a:lnTo>
                      <a:lnTo>
                        <a:pt x="9005" y="8060"/>
                      </a:lnTo>
                      <a:cubicBezTo>
                        <a:pt x="8974" y="8075"/>
                        <a:pt x="8959" y="8106"/>
                        <a:pt x="8944" y="8121"/>
                      </a:cubicBezTo>
                      <a:cubicBezTo>
                        <a:pt x="8852" y="8228"/>
                        <a:pt x="8746" y="8319"/>
                        <a:pt x="8654" y="8426"/>
                      </a:cubicBezTo>
                      <a:cubicBezTo>
                        <a:pt x="8609" y="8456"/>
                        <a:pt x="8563" y="8487"/>
                        <a:pt x="8517" y="8517"/>
                      </a:cubicBezTo>
                      <a:cubicBezTo>
                        <a:pt x="8517" y="8502"/>
                        <a:pt x="8517" y="8487"/>
                        <a:pt x="8517" y="8472"/>
                      </a:cubicBezTo>
                      <a:lnTo>
                        <a:pt x="8533" y="8411"/>
                      </a:lnTo>
                      <a:lnTo>
                        <a:pt x="8548" y="8289"/>
                      </a:lnTo>
                      <a:lnTo>
                        <a:pt x="8548" y="8213"/>
                      </a:lnTo>
                      <a:cubicBezTo>
                        <a:pt x="8563" y="8197"/>
                        <a:pt x="8563" y="8197"/>
                        <a:pt x="8563" y="8182"/>
                      </a:cubicBezTo>
                      <a:cubicBezTo>
                        <a:pt x="8563" y="8182"/>
                        <a:pt x="8563" y="8182"/>
                        <a:pt x="8563" y="8167"/>
                      </a:cubicBezTo>
                      <a:cubicBezTo>
                        <a:pt x="8563" y="8152"/>
                        <a:pt x="8563" y="8136"/>
                        <a:pt x="8563" y="8121"/>
                      </a:cubicBezTo>
                      <a:cubicBezTo>
                        <a:pt x="8578" y="8060"/>
                        <a:pt x="8593" y="7984"/>
                        <a:pt x="8593" y="7908"/>
                      </a:cubicBezTo>
                      <a:cubicBezTo>
                        <a:pt x="8593" y="7908"/>
                        <a:pt x="8593" y="7893"/>
                        <a:pt x="8609" y="7893"/>
                      </a:cubicBezTo>
                      <a:cubicBezTo>
                        <a:pt x="8609" y="7877"/>
                        <a:pt x="8609" y="7877"/>
                        <a:pt x="8609" y="7862"/>
                      </a:cubicBezTo>
                      <a:cubicBezTo>
                        <a:pt x="8609" y="7847"/>
                        <a:pt x="8609" y="7847"/>
                        <a:pt x="8609" y="7847"/>
                      </a:cubicBezTo>
                      <a:lnTo>
                        <a:pt x="8639" y="7634"/>
                      </a:lnTo>
                      <a:lnTo>
                        <a:pt x="8654" y="7618"/>
                      </a:lnTo>
                      <a:lnTo>
                        <a:pt x="8654" y="7603"/>
                      </a:lnTo>
                      <a:cubicBezTo>
                        <a:pt x="8685" y="7481"/>
                        <a:pt x="8731" y="7344"/>
                        <a:pt x="8776" y="7222"/>
                      </a:cubicBezTo>
                      <a:cubicBezTo>
                        <a:pt x="8776" y="7192"/>
                        <a:pt x="8792" y="7177"/>
                        <a:pt x="8792" y="7146"/>
                      </a:cubicBezTo>
                      <a:cubicBezTo>
                        <a:pt x="8807" y="7100"/>
                        <a:pt x="8822" y="7070"/>
                        <a:pt x="8837" y="7039"/>
                      </a:cubicBezTo>
                      <a:cubicBezTo>
                        <a:pt x="8868" y="6963"/>
                        <a:pt x="8898" y="6887"/>
                        <a:pt x="8929" y="6811"/>
                      </a:cubicBezTo>
                      <a:cubicBezTo>
                        <a:pt x="8959" y="6704"/>
                        <a:pt x="9005" y="6598"/>
                        <a:pt x="9051" y="6506"/>
                      </a:cubicBezTo>
                      <a:lnTo>
                        <a:pt x="9096" y="6415"/>
                      </a:lnTo>
                      <a:cubicBezTo>
                        <a:pt x="9142" y="6293"/>
                        <a:pt x="9188" y="6186"/>
                        <a:pt x="9233" y="6080"/>
                      </a:cubicBezTo>
                      <a:lnTo>
                        <a:pt x="9264" y="6019"/>
                      </a:lnTo>
                      <a:cubicBezTo>
                        <a:pt x="9325" y="5881"/>
                        <a:pt x="9386" y="5744"/>
                        <a:pt x="9447" y="5607"/>
                      </a:cubicBezTo>
                      <a:cubicBezTo>
                        <a:pt x="9553" y="5303"/>
                        <a:pt x="9660" y="5028"/>
                        <a:pt x="9736" y="4754"/>
                      </a:cubicBezTo>
                      <a:cubicBezTo>
                        <a:pt x="9736" y="4739"/>
                        <a:pt x="9736" y="4724"/>
                        <a:pt x="9736" y="4708"/>
                      </a:cubicBezTo>
                      <a:cubicBezTo>
                        <a:pt x="9721" y="4708"/>
                        <a:pt x="9706" y="4693"/>
                        <a:pt x="9706" y="4693"/>
                      </a:cubicBezTo>
                      <a:cubicBezTo>
                        <a:pt x="9690" y="4678"/>
                        <a:pt x="9690" y="4678"/>
                        <a:pt x="9690" y="4678"/>
                      </a:cubicBezTo>
                      <a:cubicBezTo>
                        <a:pt x="9660" y="4678"/>
                        <a:pt x="9645" y="4693"/>
                        <a:pt x="9630" y="4724"/>
                      </a:cubicBezTo>
                      <a:cubicBezTo>
                        <a:pt x="9599" y="4830"/>
                        <a:pt x="9553" y="4937"/>
                        <a:pt x="9508" y="5044"/>
                      </a:cubicBezTo>
                      <a:cubicBezTo>
                        <a:pt x="9492" y="5104"/>
                        <a:pt x="9462" y="5165"/>
                        <a:pt x="9447" y="5226"/>
                      </a:cubicBezTo>
                      <a:lnTo>
                        <a:pt x="9386" y="5363"/>
                      </a:lnTo>
                      <a:cubicBezTo>
                        <a:pt x="9355" y="5455"/>
                        <a:pt x="9325" y="5562"/>
                        <a:pt x="9279" y="5653"/>
                      </a:cubicBezTo>
                      <a:cubicBezTo>
                        <a:pt x="9249" y="5775"/>
                        <a:pt x="9188" y="5881"/>
                        <a:pt x="9142" y="5988"/>
                      </a:cubicBezTo>
                      <a:lnTo>
                        <a:pt x="9127" y="6049"/>
                      </a:lnTo>
                      <a:lnTo>
                        <a:pt x="9081" y="6156"/>
                      </a:lnTo>
                      <a:cubicBezTo>
                        <a:pt x="9035" y="6262"/>
                        <a:pt x="8990" y="6369"/>
                        <a:pt x="8959" y="6476"/>
                      </a:cubicBezTo>
                      <a:lnTo>
                        <a:pt x="8868" y="6674"/>
                      </a:lnTo>
                      <a:lnTo>
                        <a:pt x="8868" y="6689"/>
                      </a:lnTo>
                      <a:cubicBezTo>
                        <a:pt x="8852" y="6704"/>
                        <a:pt x="8852" y="6735"/>
                        <a:pt x="8837" y="6765"/>
                      </a:cubicBezTo>
                      <a:lnTo>
                        <a:pt x="8822" y="6796"/>
                      </a:lnTo>
                      <a:cubicBezTo>
                        <a:pt x="8822" y="6826"/>
                        <a:pt x="8807" y="6841"/>
                        <a:pt x="8792" y="6872"/>
                      </a:cubicBezTo>
                      <a:cubicBezTo>
                        <a:pt x="8776" y="6918"/>
                        <a:pt x="8761" y="6978"/>
                        <a:pt x="8746" y="7024"/>
                      </a:cubicBezTo>
                      <a:cubicBezTo>
                        <a:pt x="8731" y="7055"/>
                        <a:pt x="8715" y="7085"/>
                        <a:pt x="8715" y="7116"/>
                      </a:cubicBezTo>
                      <a:lnTo>
                        <a:pt x="8715" y="7085"/>
                      </a:lnTo>
                      <a:cubicBezTo>
                        <a:pt x="8715" y="7070"/>
                        <a:pt x="8700" y="7039"/>
                        <a:pt x="8700" y="7024"/>
                      </a:cubicBezTo>
                      <a:cubicBezTo>
                        <a:pt x="8700" y="7009"/>
                        <a:pt x="8670" y="6994"/>
                        <a:pt x="8654" y="6994"/>
                      </a:cubicBezTo>
                      <a:lnTo>
                        <a:pt x="8654" y="6872"/>
                      </a:lnTo>
                      <a:lnTo>
                        <a:pt x="8654" y="6811"/>
                      </a:lnTo>
                      <a:cubicBezTo>
                        <a:pt x="8639" y="6750"/>
                        <a:pt x="8639" y="6689"/>
                        <a:pt x="8639" y="6628"/>
                      </a:cubicBezTo>
                      <a:cubicBezTo>
                        <a:pt x="8639" y="6552"/>
                        <a:pt x="8624" y="6476"/>
                        <a:pt x="8624" y="6400"/>
                      </a:cubicBezTo>
                      <a:cubicBezTo>
                        <a:pt x="8624" y="6323"/>
                        <a:pt x="8609" y="6247"/>
                        <a:pt x="8593" y="6171"/>
                      </a:cubicBezTo>
                      <a:cubicBezTo>
                        <a:pt x="8593" y="6125"/>
                        <a:pt x="8593" y="6080"/>
                        <a:pt x="8578" y="6049"/>
                      </a:cubicBezTo>
                      <a:lnTo>
                        <a:pt x="8578" y="5988"/>
                      </a:lnTo>
                      <a:cubicBezTo>
                        <a:pt x="8563" y="5942"/>
                        <a:pt x="8563" y="5897"/>
                        <a:pt x="8563" y="5866"/>
                      </a:cubicBezTo>
                      <a:lnTo>
                        <a:pt x="8548" y="5790"/>
                      </a:lnTo>
                      <a:cubicBezTo>
                        <a:pt x="8533" y="5668"/>
                        <a:pt x="8517" y="5562"/>
                        <a:pt x="8487" y="5440"/>
                      </a:cubicBezTo>
                      <a:cubicBezTo>
                        <a:pt x="8487" y="5379"/>
                        <a:pt x="8472" y="5318"/>
                        <a:pt x="8456" y="5257"/>
                      </a:cubicBezTo>
                      <a:lnTo>
                        <a:pt x="8456" y="5226"/>
                      </a:lnTo>
                      <a:cubicBezTo>
                        <a:pt x="8441" y="5181"/>
                        <a:pt x="8426" y="5135"/>
                        <a:pt x="8411" y="5074"/>
                      </a:cubicBezTo>
                      <a:lnTo>
                        <a:pt x="8395" y="5013"/>
                      </a:lnTo>
                      <a:lnTo>
                        <a:pt x="8380" y="4952"/>
                      </a:lnTo>
                      <a:cubicBezTo>
                        <a:pt x="8380" y="4937"/>
                        <a:pt x="8380" y="4922"/>
                        <a:pt x="8365" y="4891"/>
                      </a:cubicBezTo>
                      <a:lnTo>
                        <a:pt x="8365" y="4861"/>
                      </a:lnTo>
                      <a:cubicBezTo>
                        <a:pt x="8350" y="4845"/>
                        <a:pt x="8334" y="4815"/>
                        <a:pt x="8334" y="4785"/>
                      </a:cubicBezTo>
                      <a:cubicBezTo>
                        <a:pt x="8334" y="4769"/>
                        <a:pt x="8319" y="4754"/>
                        <a:pt x="8319" y="4739"/>
                      </a:cubicBezTo>
                      <a:cubicBezTo>
                        <a:pt x="8304" y="4708"/>
                        <a:pt x="8304" y="4693"/>
                        <a:pt x="8289" y="4678"/>
                      </a:cubicBezTo>
                      <a:lnTo>
                        <a:pt x="8289" y="4663"/>
                      </a:lnTo>
                      <a:cubicBezTo>
                        <a:pt x="8289" y="4663"/>
                        <a:pt x="8274" y="4647"/>
                        <a:pt x="8274" y="4647"/>
                      </a:cubicBezTo>
                      <a:cubicBezTo>
                        <a:pt x="8274" y="4632"/>
                        <a:pt x="8274" y="4632"/>
                        <a:pt x="8274" y="4617"/>
                      </a:cubicBezTo>
                      <a:cubicBezTo>
                        <a:pt x="8258" y="4617"/>
                        <a:pt x="8258" y="4602"/>
                        <a:pt x="8243" y="4586"/>
                      </a:cubicBezTo>
                      <a:cubicBezTo>
                        <a:pt x="8243" y="4571"/>
                        <a:pt x="8228" y="4571"/>
                        <a:pt x="8213" y="4571"/>
                      </a:cubicBezTo>
                      <a:cubicBezTo>
                        <a:pt x="8182" y="4571"/>
                        <a:pt x="8167" y="4586"/>
                        <a:pt x="8167" y="4602"/>
                      </a:cubicBezTo>
                      <a:cubicBezTo>
                        <a:pt x="8152" y="4617"/>
                        <a:pt x="8167" y="4647"/>
                        <a:pt x="8182" y="4663"/>
                      </a:cubicBezTo>
                      <a:lnTo>
                        <a:pt x="8182" y="4678"/>
                      </a:lnTo>
                      <a:cubicBezTo>
                        <a:pt x="8182" y="4678"/>
                        <a:pt x="8197" y="4678"/>
                        <a:pt x="8197" y="4693"/>
                      </a:cubicBezTo>
                      <a:cubicBezTo>
                        <a:pt x="8197" y="4708"/>
                        <a:pt x="8213" y="4724"/>
                        <a:pt x="8213" y="4724"/>
                      </a:cubicBezTo>
                      <a:cubicBezTo>
                        <a:pt x="8228" y="4754"/>
                        <a:pt x="8228" y="4785"/>
                        <a:pt x="8243" y="4815"/>
                      </a:cubicBezTo>
                      <a:cubicBezTo>
                        <a:pt x="8258" y="4845"/>
                        <a:pt x="8258" y="4876"/>
                        <a:pt x="8274" y="4906"/>
                      </a:cubicBezTo>
                      <a:lnTo>
                        <a:pt x="8274" y="4922"/>
                      </a:lnTo>
                      <a:cubicBezTo>
                        <a:pt x="8289" y="4937"/>
                        <a:pt x="8289" y="4952"/>
                        <a:pt x="8289" y="4967"/>
                      </a:cubicBezTo>
                      <a:lnTo>
                        <a:pt x="8304" y="5028"/>
                      </a:lnTo>
                      <a:cubicBezTo>
                        <a:pt x="8319" y="5059"/>
                        <a:pt x="8319" y="5104"/>
                        <a:pt x="8334" y="5135"/>
                      </a:cubicBezTo>
                      <a:cubicBezTo>
                        <a:pt x="8350" y="5226"/>
                        <a:pt x="8365" y="5333"/>
                        <a:pt x="8395" y="5440"/>
                      </a:cubicBezTo>
                      <a:cubicBezTo>
                        <a:pt x="8411" y="5546"/>
                        <a:pt x="8426" y="5668"/>
                        <a:pt x="8441" y="5775"/>
                      </a:cubicBezTo>
                      <a:cubicBezTo>
                        <a:pt x="8456" y="5897"/>
                        <a:pt x="8472" y="6019"/>
                        <a:pt x="8487" y="6156"/>
                      </a:cubicBezTo>
                      <a:cubicBezTo>
                        <a:pt x="8502" y="6262"/>
                        <a:pt x="8517" y="6369"/>
                        <a:pt x="8517" y="6460"/>
                      </a:cubicBezTo>
                      <a:lnTo>
                        <a:pt x="8517" y="6506"/>
                      </a:lnTo>
                      <a:cubicBezTo>
                        <a:pt x="8517" y="6552"/>
                        <a:pt x="8517" y="6598"/>
                        <a:pt x="8533" y="6643"/>
                      </a:cubicBezTo>
                      <a:cubicBezTo>
                        <a:pt x="8533" y="6750"/>
                        <a:pt x="8533" y="6872"/>
                        <a:pt x="8533" y="6978"/>
                      </a:cubicBezTo>
                      <a:lnTo>
                        <a:pt x="8533" y="7009"/>
                      </a:lnTo>
                      <a:lnTo>
                        <a:pt x="8533" y="7161"/>
                      </a:lnTo>
                      <a:lnTo>
                        <a:pt x="8533" y="7207"/>
                      </a:lnTo>
                      <a:lnTo>
                        <a:pt x="8533" y="7222"/>
                      </a:lnTo>
                      <a:cubicBezTo>
                        <a:pt x="8487" y="7375"/>
                        <a:pt x="8456" y="7512"/>
                        <a:pt x="8411" y="7634"/>
                      </a:cubicBezTo>
                      <a:lnTo>
                        <a:pt x="8411" y="7664"/>
                      </a:lnTo>
                      <a:cubicBezTo>
                        <a:pt x="8395" y="7725"/>
                        <a:pt x="8380" y="7771"/>
                        <a:pt x="8365" y="7832"/>
                      </a:cubicBezTo>
                      <a:cubicBezTo>
                        <a:pt x="8350" y="7908"/>
                        <a:pt x="8334" y="7984"/>
                        <a:pt x="8319" y="8045"/>
                      </a:cubicBezTo>
                      <a:cubicBezTo>
                        <a:pt x="8304" y="8197"/>
                        <a:pt x="8289" y="8350"/>
                        <a:pt x="8274" y="8487"/>
                      </a:cubicBezTo>
                      <a:cubicBezTo>
                        <a:pt x="8258" y="8563"/>
                        <a:pt x="8258" y="8624"/>
                        <a:pt x="8243" y="8685"/>
                      </a:cubicBezTo>
                      <a:lnTo>
                        <a:pt x="8243" y="8700"/>
                      </a:lnTo>
                      <a:cubicBezTo>
                        <a:pt x="8243" y="8746"/>
                        <a:pt x="8243" y="8792"/>
                        <a:pt x="8243" y="8837"/>
                      </a:cubicBezTo>
                      <a:cubicBezTo>
                        <a:pt x="8182" y="8898"/>
                        <a:pt x="8136" y="8944"/>
                        <a:pt x="8075" y="9005"/>
                      </a:cubicBezTo>
                      <a:cubicBezTo>
                        <a:pt x="7999" y="9081"/>
                        <a:pt x="7923" y="9142"/>
                        <a:pt x="7847" y="9218"/>
                      </a:cubicBezTo>
                      <a:cubicBezTo>
                        <a:pt x="7771" y="9294"/>
                        <a:pt x="7695" y="9371"/>
                        <a:pt x="7618" y="9447"/>
                      </a:cubicBezTo>
                      <a:cubicBezTo>
                        <a:pt x="7451" y="9614"/>
                        <a:pt x="7314" y="9767"/>
                        <a:pt x="7177" y="9904"/>
                      </a:cubicBezTo>
                      <a:lnTo>
                        <a:pt x="7161" y="9919"/>
                      </a:lnTo>
                      <a:cubicBezTo>
                        <a:pt x="7100" y="9995"/>
                        <a:pt x="7024" y="10071"/>
                        <a:pt x="6963" y="10163"/>
                      </a:cubicBezTo>
                      <a:lnTo>
                        <a:pt x="6933" y="10208"/>
                      </a:lnTo>
                      <a:cubicBezTo>
                        <a:pt x="6902" y="10239"/>
                        <a:pt x="6872" y="10269"/>
                        <a:pt x="6857" y="10300"/>
                      </a:cubicBezTo>
                      <a:lnTo>
                        <a:pt x="6765" y="10407"/>
                      </a:lnTo>
                      <a:lnTo>
                        <a:pt x="6735" y="10452"/>
                      </a:lnTo>
                      <a:cubicBezTo>
                        <a:pt x="6598" y="10650"/>
                        <a:pt x="6476" y="10818"/>
                        <a:pt x="6369" y="10986"/>
                      </a:cubicBezTo>
                      <a:cubicBezTo>
                        <a:pt x="6308" y="11077"/>
                        <a:pt x="6247" y="11184"/>
                        <a:pt x="6186" y="11290"/>
                      </a:cubicBezTo>
                      <a:cubicBezTo>
                        <a:pt x="6156" y="11321"/>
                        <a:pt x="6140" y="11351"/>
                        <a:pt x="6125" y="11382"/>
                      </a:cubicBezTo>
                      <a:lnTo>
                        <a:pt x="6125" y="11366"/>
                      </a:lnTo>
                      <a:cubicBezTo>
                        <a:pt x="6125" y="11321"/>
                        <a:pt x="6125" y="11290"/>
                        <a:pt x="6125" y="11245"/>
                      </a:cubicBezTo>
                      <a:cubicBezTo>
                        <a:pt x="6125" y="11184"/>
                        <a:pt x="6125" y="11123"/>
                        <a:pt x="6125" y="11062"/>
                      </a:cubicBezTo>
                      <a:cubicBezTo>
                        <a:pt x="6140" y="10970"/>
                        <a:pt x="6156" y="10894"/>
                        <a:pt x="6171" y="10818"/>
                      </a:cubicBezTo>
                      <a:cubicBezTo>
                        <a:pt x="6171" y="10742"/>
                        <a:pt x="6186" y="10681"/>
                        <a:pt x="6186" y="10605"/>
                      </a:cubicBezTo>
                      <a:lnTo>
                        <a:pt x="6186" y="10544"/>
                      </a:lnTo>
                      <a:lnTo>
                        <a:pt x="6186" y="10528"/>
                      </a:lnTo>
                      <a:lnTo>
                        <a:pt x="6186" y="10513"/>
                      </a:lnTo>
                      <a:cubicBezTo>
                        <a:pt x="6186" y="10498"/>
                        <a:pt x="6186" y="10498"/>
                        <a:pt x="6201" y="10483"/>
                      </a:cubicBezTo>
                      <a:cubicBezTo>
                        <a:pt x="6201" y="10437"/>
                        <a:pt x="6201" y="10391"/>
                        <a:pt x="6217" y="10330"/>
                      </a:cubicBezTo>
                      <a:cubicBezTo>
                        <a:pt x="6217" y="10315"/>
                        <a:pt x="6217" y="10300"/>
                        <a:pt x="6232" y="10285"/>
                      </a:cubicBezTo>
                      <a:cubicBezTo>
                        <a:pt x="6232" y="10239"/>
                        <a:pt x="6247" y="10178"/>
                        <a:pt x="6262" y="10117"/>
                      </a:cubicBezTo>
                      <a:cubicBezTo>
                        <a:pt x="6293" y="10056"/>
                        <a:pt x="6308" y="9995"/>
                        <a:pt x="6323" y="9934"/>
                      </a:cubicBezTo>
                      <a:lnTo>
                        <a:pt x="6339" y="9919"/>
                      </a:lnTo>
                      <a:lnTo>
                        <a:pt x="6354" y="9873"/>
                      </a:lnTo>
                      <a:lnTo>
                        <a:pt x="6354" y="9858"/>
                      </a:lnTo>
                      <a:lnTo>
                        <a:pt x="6369" y="9797"/>
                      </a:lnTo>
                      <a:lnTo>
                        <a:pt x="6400" y="9721"/>
                      </a:lnTo>
                      <a:cubicBezTo>
                        <a:pt x="6400" y="9721"/>
                        <a:pt x="6400" y="9721"/>
                        <a:pt x="6400" y="9706"/>
                      </a:cubicBezTo>
                      <a:lnTo>
                        <a:pt x="6415" y="9690"/>
                      </a:lnTo>
                      <a:lnTo>
                        <a:pt x="6430" y="9660"/>
                      </a:lnTo>
                      <a:cubicBezTo>
                        <a:pt x="6476" y="9508"/>
                        <a:pt x="6521" y="9386"/>
                        <a:pt x="6552" y="9264"/>
                      </a:cubicBezTo>
                      <a:cubicBezTo>
                        <a:pt x="6582" y="9188"/>
                        <a:pt x="6613" y="9096"/>
                        <a:pt x="6628" y="9005"/>
                      </a:cubicBezTo>
                      <a:cubicBezTo>
                        <a:pt x="6643" y="8959"/>
                        <a:pt x="6674" y="8913"/>
                        <a:pt x="6689" y="8852"/>
                      </a:cubicBezTo>
                      <a:cubicBezTo>
                        <a:pt x="6719" y="8715"/>
                        <a:pt x="6765" y="8593"/>
                        <a:pt x="6811" y="8456"/>
                      </a:cubicBezTo>
                      <a:cubicBezTo>
                        <a:pt x="6841" y="8334"/>
                        <a:pt x="6872" y="8197"/>
                        <a:pt x="6918" y="8045"/>
                      </a:cubicBezTo>
                      <a:cubicBezTo>
                        <a:pt x="6948" y="7908"/>
                        <a:pt x="6994" y="7771"/>
                        <a:pt x="7024" y="7618"/>
                      </a:cubicBezTo>
                      <a:lnTo>
                        <a:pt x="7055" y="7512"/>
                      </a:lnTo>
                      <a:lnTo>
                        <a:pt x="7070" y="7436"/>
                      </a:lnTo>
                      <a:cubicBezTo>
                        <a:pt x="7085" y="7390"/>
                        <a:pt x="7100" y="7344"/>
                        <a:pt x="7116" y="7298"/>
                      </a:cubicBezTo>
                      <a:lnTo>
                        <a:pt x="7116" y="7268"/>
                      </a:lnTo>
                      <a:cubicBezTo>
                        <a:pt x="7131" y="7222"/>
                        <a:pt x="7146" y="7161"/>
                        <a:pt x="7161" y="7116"/>
                      </a:cubicBezTo>
                      <a:lnTo>
                        <a:pt x="7177" y="7085"/>
                      </a:lnTo>
                      <a:cubicBezTo>
                        <a:pt x="7192" y="7070"/>
                        <a:pt x="7207" y="7055"/>
                        <a:pt x="7207" y="7039"/>
                      </a:cubicBezTo>
                      <a:cubicBezTo>
                        <a:pt x="7207" y="7024"/>
                        <a:pt x="7192" y="7009"/>
                        <a:pt x="7161" y="7009"/>
                      </a:cubicBezTo>
                      <a:cubicBezTo>
                        <a:pt x="7131" y="7024"/>
                        <a:pt x="7116" y="7055"/>
                        <a:pt x="7100" y="7085"/>
                      </a:cubicBezTo>
                      <a:cubicBezTo>
                        <a:pt x="7085" y="7131"/>
                        <a:pt x="7070" y="7177"/>
                        <a:pt x="7070" y="7222"/>
                      </a:cubicBezTo>
                      <a:lnTo>
                        <a:pt x="7055" y="7268"/>
                      </a:lnTo>
                      <a:cubicBezTo>
                        <a:pt x="7039" y="7329"/>
                        <a:pt x="7024" y="7390"/>
                        <a:pt x="7009" y="7451"/>
                      </a:cubicBezTo>
                      <a:cubicBezTo>
                        <a:pt x="6978" y="7542"/>
                        <a:pt x="6963" y="7634"/>
                        <a:pt x="6933" y="7710"/>
                      </a:cubicBezTo>
                      <a:lnTo>
                        <a:pt x="6902" y="7801"/>
                      </a:lnTo>
                      <a:cubicBezTo>
                        <a:pt x="6887" y="7893"/>
                        <a:pt x="6857" y="7999"/>
                        <a:pt x="6826" y="8106"/>
                      </a:cubicBezTo>
                      <a:cubicBezTo>
                        <a:pt x="6796" y="8167"/>
                        <a:pt x="6780" y="8243"/>
                        <a:pt x="6765" y="8304"/>
                      </a:cubicBezTo>
                      <a:cubicBezTo>
                        <a:pt x="6750" y="8350"/>
                        <a:pt x="6735" y="8380"/>
                        <a:pt x="6719" y="8426"/>
                      </a:cubicBezTo>
                      <a:lnTo>
                        <a:pt x="6689" y="8502"/>
                      </a:lnTo>
                      <a:cubicBezTo>
                        <a:pt x="6674" y="8593"/>
                        <a:pt x="6643" y="8670"/>
                        <a:pt x="6613" y="8761"/>
                      </a:cubicBezTo>
                      <a:cubicBezTo>
                        <a:pt x="6598" y="8807"/>
                        <a:pt x="6567" y="8868"/>
                        <a:pt x="6552" y="8929"/>
                      </a:cubicBezTo>
                      <a:lnTo>
                        <a:pt x="6552" y="8913"/>
                      </a:lnTo>
                      <a:cubicBezTo>
                        <a:pt x="6552" y="8929"/>
                        <a:pt x="6552" y="8944"/>
                        <a:pt x="6537" y="8959"/>
                      </a:cubicBezTo>
                      <a:cubicBezTo>
                        <a:pt x="6521" y="9020"/>
                        <a:pt x="6491" y="9096"/>
                        <a:pt x="6476" y="9157"/>
                      </a:cubicBezTo>
                      <a:lnTo>
                        <a:pt x="6460" y="9218"/>
                      </a:lnTo>
                      <a:cubicBezTo>
                        <a:pt x="6430" y="9294"/>
                        <a:pt x="6400" y="9386"/>
                        <a:pt x="6369" y="9477"/>
                      </a:cubicBezTo>
                      <a:lnTo>
                        <a:pt x="6354" y="9477"/>
                      </a:lnTo>
                      <a:cubicBezTo>
                        <a:pt x="6354" y="9492"/>
                        <a:pt x="6354" y="9492"/>
                        <a:pt x="6354" y="9492"/>
                      </a:cubicBezTo>
                      <a:lnTo>
                        <a:pt x="6339" y="9538"/>
                      </a:lnTo>
                      <a:lnTo>
                        <a:pt x="6339" y="9553"/>
                      </a:lnTo>
                      <a:cubicBezTo>
                        <a:pt x="6293" y="9675"/>
                        <a:pt x="6247" y="9782"/>
                        <a:pt x="6217" y="9904"/>
                      </a:cubicBezTo>
                      <a:cubicBezTo>
                        <a:pt x="6171" y="10026"/>
                        <a:pt x="6125" y="10148"/>
                        <a:pt x="6095" y="10269"/>
                      </a:cubicBezTo>
                      <a:cubicBezTo>
                        <a:pt x="6080" y="10254"/>
                        <a:pt x="6080" y="10254"/>
                        <a:pt x="6080" y="10239"/>
                      </a:cubicBezTo>
                      <a:cubicBezTo>
                        <a:pt x="6080" y="10208"/>
                        <a:pt x="6064" y="10178"/>
                        <a:pt x="6064" y="10148"/>
                      </a:cubicBezTo>
                      <a:lnTo>
                        <a:pt x="6064" y="10132"/>
                      </a:lnTo>
                      <a:cubicBezTo>
                        <a:pt x="6064" y="10041"/>
                        <a:pt x="6064" y="9949"/>
                        <a:pt x="6064" y="9858"/>
                      </a:cubicBezTo>
                      <a:lnTo>
                        <a:pt x="6064" y="9797"/>
                      </a:lnTo>
                      <a:cubicBezTo>
                        <a:pt x="6064" y="9706"/>
                        <a:pt x="6064" y="9614"/>
                        <a:pt x="6064" y="9523"/>
                      </a:cubicBezTo>
                      <a:lnTo>
                        <a:pt x="6064" y="9416"/>
                      </a:lnTo>
                      <a:cubicBezTo>
                        <a:pt x="6064" y="9218"/>
                        <a:pt x="6064" y="9005"/>
                        <a:pt x="6064" y="8792"/>
                      </a:cubicBezTo>
                      <a:lnTo>
                        <a:pt x="6049" y="8593"/>
                      </a:lnTo>
                      <a:cubicBezTo>
                        <a:pt x="6049" y="8456"/>
                        <a:pt x="6049" y="8319"/>
                        <a:pt x="6049" y="8182"/>
                      </a:cubicBezTo>
                      <a:lnTo>
                        <a:pt x="6049" y="8152"/>
                      </a:lnTo>
                      <a:lnTo>
                        <a:pt x="6049" y="8106"/>
                      </a:lnTo>
                      <a:lnTo>
                        <a:pt x="6049" y="8060"/>
                      </a:lnTo>
                      <a:cubicBezTo>
                        <a:pt x="6049" y="8045"/>
                        <a:pt x="6049" y="8015"/>
                        <a:pt x="6049" y="7999"/>
                      </a:cubicBezTo>
                      <a:lnTo>
                        <a:pt x="6049" y="7877"/>
                      </a:lnTo>
                      <a:cubicBezTo>
                        <a:pt x="6049" y="7847"/>
                        <a:pt x="6049" y="7832"/>
                        <a:pt x="6034" y="7801"/>
                      </a:cubicBezTo>
                      <a:lnTo>
                        <a:pt x="6034" y="7771"/>
                      </a:lnTo>
                      <a:cubicBezTo>
                        <a:pt x="6034" y="7725"/>
                        <a:pt x="6019" y="7679"/>
                        <a:pt x="6019" y="7634"/>
                      </a:cubicBezTo>
                      <a:lnTo>
                        <a:pt x="6003" y="7588"/>
                      </a:lnTo>
                      <a:lnTo>
                        <a:pt x="6003" y="7557"/>
                      </a:lnTo>
                      <a:lnTo>
                        <a:pt x="5988" y="7527"/>
                      </a:lnTo>
                      <a:lnTo>
                        <a:pt x="5988" y="7512"/>
                      </a:lnTo>
                      <a:cubicBezTo>
                        <a:pt x="5988" y="7496"/>
                        <a:pt x="5988" y="7496"/>
                        <a:pt x="5988" y="7481"/>
                      </a:cubicBezTo>
                      <a:cubicBezTo>
                        <a:pt x="5988" y="7466"/>
                        <a:pt x="5988" y="7436"/>
                        <a:pt x="5973" y="7405"/>
                      </a:cubicBezTo>
                      <a:lnTo>
                        <a:pt x="5973" y="7375"/>
                      </a:lnTo>
                      <a:cubicBezTo>
                        <a:pt x="5958" y="7237"/>
                        <a:pt x="5942" y="7100"/>
                        <a:pt x="5942" y="6963"/>
                      </a:cubicBezTo>
                      <a:cubicBezTo>
                        <a:pt x="5927" y="6872"/>
                        <a:pt x="5927" y="6780"/>
                        <a:pt x="5927" y="6689"/>
                      </a:cubicBezTo>
                      <a:cubicBezTo>
                        <a:pt x="5927" y="6628"/>
                        <a:pt x="5881" y="6582"/>
                        <a:pt x="5836" y="6582"/>
                      </a:cubicBezTo>
                      <a:cubicBezTo>
                        <a:pt x="5775" y="6582"/>
                        <a:pt x="5729" y="6628"/>
                        <a:pt x="5729" y="6689"/>
                      </a:cubicBezTo>
                      <a:lnTo>
                        <a:pt x="5729" y="6704"/>
                      </a:lnTo>
                      <a:cubicBezTo>
                        <a:pt x="5729" y="6735"/>
                        <a:pt x="5729" y="6780"/>
                        <a:pt x="5729" y="6811"/>
                      </a:cubicBezTo>
                      <a:cubicBezTo>
                        <a:pt x="5744" y="6841"/>
                        <a:pt x="5744" y="6887"/>
                        <a:pt x="5744" y="6918"/>
                      </a:cubicBezTo>
                      <a:cubicBezTo>
                        <a:pt x="5744" y="6978"/>
                        <a:pt x="5760" y="7055"/>
                        <a:pt x="5760" y="7116"/>
                      </a:cubicBezTo>
                      <a:cubicBezTo>
                        <a:pt x="5775" y="7192"/>
                        <a:pt x="5775" y="7268"/>
                        <a:pt x="5790" y="7329"/>
                      </a:cubicBezTo>
                      <a:cubicBezTo>
                        <a:pt x="5790" y="7359"/>
                        <a:pt x="5790" y="7375"/>
                        <a:pt x="5790" y="7390"/>
                      </a:cubicBezTo>
                      <a:lnTo>
                        <a:pt x="5805" y="7420"/>
                      </a:lnTo>
                      <a:lnTo>
                        <a:pt x="5805" y="7451"/>
                      </a:lnTo>
                      <a:cubicBezTo>
                        <a:pt x="5805" y="7466"/>
                        <a:pt x="5805" y="7496"/>
                        <a:pt x="5821" y="7512"/>
                      </a:cubicBezTo>
                      <a:cubicBezTo>
                        <a:pt x="5821" y="7527"/>
                        <a:pt x="5821" y="7527"/>
                        <a:pt x="5821" y="7542"/>
                      </a:cubicBezTo>
                      <a:cubicBezTo>
                        <a:pt x="5836" y="7588"/>
                        <a:pt x="5836" y="7649"/>
                        <a:pt x="5851" y="7695"/>
                      </a:cubicBezTo>
                      <a:lnTo>
                        <a:pt x="5851" y="7710"/>
                      </a:lnTo>
                      <a:cubicBezTo>
                        <a:pt x="5866" y="7740"/>
                        <a:pt x="5866" y="7756"/>
                        <a:pt x="5866" y="7786"/>
                      </a:cubicBezTo>
                      <a:lnTo>
                        <a:pt x="5866" y="7816"/>
                      </a:lnTo>
                      <a:cubicBezTo>
                        <a:pt x="5881" y="7832"/>
                        <a:pt x="5881" y="7862"/>
                        <a:pt x="5881" y="7877"/>
                      </a:cubicBezTo>
                      <a:cubicBezTo>
                        <a:pt x="5881" y="7908"/>
                        <a:pt x="5881" y="7923"/>
                        <a:pt x="5897" y="7954"/>
                      </a:cubicBezTo>
                      <a:cubicBezTo>
                        <a:pt x="5897" y="7969"/>
                        <a:pt x="5897" y="7984"/>
                        <a:pt x="5897" y="7999"/>
                      </a:cubicBezTo>
                      <a:lnTo>
                        <a:pt x="5897" y="8075"/>
                      </a:lnTo>
                      <a:cubicBezTo>
                        <a:pt x="5897" y="8106"/>
                        <a:pt x="5897" y="8152"/>
                        <a:pt x="5897" y="8182"/>
                      </a:cubicBezTo>
                      <a:cubicBezTo>
                        <a:pt x="5897" y="8502"/>
                        <a:pt x="5897" y="8761"/>
                        <a:pt x="5897" y="9005"/>
                      </a:cubicBezTo>
                      <a:lnTo>
                        <a:pt x="5897" y="9355"/>
                      </a:lnTo>
                      <a:lnTo>
                        <a:pt x="5897" y="9584"/>
                      </a:lnTo>
                      <a:cubicBezTo>
                        <a:pt x="5881" y="9538"/>
                        <a:pt x="5866" y="9492"/>
                        <a:pt x="5836" y="9431"/>
                      </a:cubicBezTo>
                      <a:cubicBezTo>
                        <a:pt x="5775" y="9279"/>
                        <a:pt x="5714" y="9157"/>
                        <a:pt x="5653" y="9035"/>
                      </a:cubicBezTo>
                      <a:cubicBezTo>
                        <a:pt x="5622" y="8974"/>
                        <a:pt x="5592" y="8913"/>
                        <a:pt x="5562" y="8868"/>
                      </a:cubicBezTo>
                      <a:lnTo>
                        <a:pt x="5531" y="8807"/>
                      </a:lnTo>
                      <a:lnTo>
                        <a:pt x="5501" y="8761"/>
                      </a:lnTo>
                      <a:cubicBezTo>
                        <a:pt x="5470" y="8700"/>
                        <a:pt x="5424" y="8639"/>
                        <a:pt x="5394" y="8578"/>
                      </a:cubicBezTo>
                      <a:cubicBezTo>
                        <a:pt x="5379" y="8548"/>
                        <a:pt x="5379" y="8533"/>
                        <a:pt x="5363" y="8502"/>
                      </a:cubicBezTo>
                      <a:cubicBezTo>
                        <a:pt x="5318" y="8411"/>
                        <a:pt x="5272" y="8304"/>
                        <a:pt x="5226" y="8213"/>
                      </a:cubicBezTo>
                      <a:lnTo>
                        <a:pt x="5196" y="8136"/>
                      </a:lnTo>
                      <a:cubicBezTo>
                        <a:pt x="5165" y="8075"/>
                        <a:pt x="5150" y="8030"/>
                        <a:pt x="5120" y="7969"/>
                      </a:cubicBezTo>
                      <a:cubicBezTo>
                        <a:pt x="5104" y="7923"/>
                        <a:pt x="5089" y="7893"/>
                        <a:pt x="5089" y="7862"/>
                      </a:cubicBezTo>
                      <a:cubicBezTo>
                        <a:pt x="5074" y="7832"/>
                        <a:pt x="5059" y="7816"/>
                        <a:pt x="5059" y="7786"/>
                      </a:cubicBezTo>
                      <a:cubicBezTo>
                        <a:pt x="5028" y="7695"/>
                        <a:pt x="4998" y="7603"/>
                        <a:pt x="4967" y="7512"/>
                      </a:cubicBezTo>
                      <a:cubicBezTo>
                        <a:pt x="4952" y="7481"/>
                        <a:pt x="4952" y="7451"/>
                        <a:pt x="4937" y="7405"/>
                      </a:cubicBezTo>
                      <a:lnTo>
                        <a:pt x="4937" y="7390"/>
                      </a:lnTo>
                      <a:lnTo>
                        <a:pt x="4906" y="7314"/>
                      </a:lnTo>
                      <a:cubicBezTo>
                        <a:pt x="4906" y="7298"/>
                        <a:pt x="4891" y="7268"/>
                        <a:pt x="4891" y="7253"/>
                      </a:cubicBezTo>
                      <a:cubicBezTo>
                        <a:pt x="4891" y="7237"/>
                        <a:pt x="4891" y="7222"/>
                        <a:pt x="4876" y="7222"/>
                      </a:cubicBezTo>
                      <a:cubicBezTo>
                        <a:pt x="4876" y="7207"/>
                        <a:pt x="4861" y="7207"/>
                        <a:pt x="4845" y="7207"/>
                      </a:cubicBezTo>
                      <a:cubicBezTo>
                        <a:pt x="4830" y="7207"/>
                        <a:pt x="4815" y="7207"/>
                        <a:pt x="4815" y="7222"/>
                      </a:cubicBezTo>
                      <a:cubicBezTo>
                        <a:pt x="4800" y="7237"/>
                        <a:pt x="4800" y="7237"/>
                        <a:pt x="4815" y="7253"/>
                      </a:cubicBezTo>
                      <a:lnTo>
                        <a:pt x="4815" y="7268"/>
                      </a:lnTo>
                      <a:cubicBezTo>
                        <a:pt x="4815" y="7283"/>
                        <a:pt x="4815" y="7283"/>
                        <a:pt x="4815" y="7298"/>
                      </a:cubicBezTo>
                      <a:cubicBezTo>
                        <a:pt x="4830" y="7314"/>
                        <a:pt x="4830" y="7329"/>
                        <a:pt x="4830" y="7344"/>
                      </a:cubicBezTo>
                      <a:lnTo>
                        <a:pt x="4845" y="7390"/>
                      </a:lnTo>
                      <a:lnTo>
                        <a:pt x="4861" y="7436"/>
                      </a:lnTo>
                      <a:cubicBezTo>
                        <a:pt x="4876" y="7496"/>
                        <a:pt x="4891" y="7557"/>
                        <a:pt x="4906" y="7618"/>
                      </a:cubicBezTo>
                      <a:cubicBezTo>
                        <a:pt x="4922" y="7664"/>
                        <a:pt x="4937" y="7725"/>
                        <a:pt x="4952" y="7771"/>
                      </a:cubicBezTo>
                      <a:lnTo>
                        <a:pt x="4952" y="7801"/>
                      </a:lnTo>
                      <a:cubicBezTo>
                        <a:pt x="4967" y="7847"/>
                        <a:pt x="4983" y="7893"/>
                        <a:pt x="4998" y="7938"/>
                      </a:cubicBezTo>
                      <a:lnTo>
                        <a:pt x="5028" y="7999"/>
                      </a:lnTo>
                      <a:lnTo>
                        <a:pt x="5044" y="8045"/>
                      </a:lnTo>
                      <a:cubicBezTo>
                        <a:pt x="5074" y="8121"/>
                        <a:pt x="5104" y="8213"/>
                        <a:pt x="5135" y="8289"/>
                      </a:cubicBezTo>
                      <a:lnTo>
                        <a:pt x="5150" y="8334"/>
                      </a:lnTo>
                      <a:lnTo>
                        <a:pt x="5165" y="8395"/>
                      </a:lnTo>
                      <a:cubicBezTo>
                        <a:pt x="5211" y="8502"/>
                        <a:pt x="5272" y="8624"/>
                        <a:pt x="5318" y="8731"/>
                      </a:cubicBezTo>
                      <a:cubicBezTo>
                        <a:pt x="5348" y="8776"/>
                        <a:pt x="5379" y="8837"/>
                        <a:pt x="5409" y="8898"/>
                      </a:cubicBezTo>
                      <a:cubicBezTo>
                        <a:pt x="5455" y="8959"/>
                        <a:pt x="5485" y="9035"/>
                        <a:pt x="5531" y="9112"/>
                      </a:cubicBezTo>
                      <a:cubicBezTo>
                        <a:pt x="5577" y="9203"/>
                        <a:pt x="5607" y="9294"/>
                        <a:pt x="5653" y="9386"/>
                      </a:cubicBezTo>
                      <a:cubicBezTo>
                        <a:pt x="5699" y="9492"/>
                        <a:pt x="5729" y="9599"/>
                        <a:pt x="5760" y="9690"/>
                      </a:cubicBezTo>
                      <a:lnTo>
                        <a:pt x="5775" y="9706"/>
                      </a:lnTo>
                      <a:lnTo>
                        <a:pt x="5775" y="9736"/>
                      </a:lnTo>
                      <a:lnTo>
                        <a:pt x="5790" y="9767"/>
                      </a:lnTo>
                      <a:cubicBezTo>
                        <a:pt x="5805" y="9812"/>
                        <a:pt x="5821" y="9843"/>
                        <a:pt x="5821" y="9873"/>
                      </a:cubicBezTo>
                      <a:cubicBezTo>
                        <a:pt x="5836" y="9934"/>
                        <a:pt x="5851" y="9980"/>
                        <a:pt x="5866" y="10026"/>
                      </a:cubicBezTo>
                      <a:cubicBezTo>
                        <a:pt x="5881" y="10087"/>
                        <a:pt x="5881" y="10148"/>
                        <a:pt x="5897" y="10224"/>
                      </a:cubicBezTo>
                      <a:cubicBezTo>
                        <a:pt x="5897" y="10346"/>
                        <a:pt x="5897" y="10483"/>
                        <a:pt x="5897" y="10620"/>
                      </a:cubicBezTo>
                      <a:lnTo>
                        <a:pt x="5897" y="10681"/>
                      </a:lnTo>
                      <a:cubicBezTo>
                        <a:pt x="5897" y="10925"/>
                        <a:pt x="5897" y="11184"/>
                        <a:pt x="5866" y="11443"/>
                      </a:cubicBezTo>
                      <a:lnTo>
                        <a:pt x="5866" y="11473"/>
                      </a:lnTo>
                      <a:cubicBezTo>
                        <a:pt x="5866" y="11564"/>
                        <a:pt x="5851" y="11656"/>
                        <a:pt x="5851" y="11747"/>
                      </a:cubicBezTo>
                      <a:lnTo>
                        <a:pt x="5851" y="11793"/>
                      </a:lnTo>
                      <a:cubicBezTo>
                        <a:pt x="5836" y="11823"/>
                        <a:pt x="5836" y="11854"/>
                        <a:pt x="5836" y="11900"/>
                      </a:cubicBezTo>
                      <a:lnTo>
                        <a:pt x="5821" y="11915"/>
                      </a:lnTo>
                      <a:cubicBezTo>
                        <a:pt x="5790" y="12006"/>
                        <a:pt x="5744" y="12083"/>
                        <a:pt x="5699" y="12174"/>
                      </a:cubicBezTo>
                      <a:lnTo>
                        <a:pt x="5683" y="12204"/>
                      </a:lnTo>
                      <a:lnTo>
                        <a:pt x="5668" y="12235"/>
                      </a:lnTo>
                      <a:lnTo>
                        <a:pt x="5653" y="12265"/>
                      </a:lnTo>
                      <a:lnTo>
                        <a:pt x="5638" y="12296"/>
                      </a:lnTo>
                      <a:lnTo>
                        <a:pt x="5622" y="12311"/>
                      </a:lnTo>
                      <a:lnTo>
                        <a:pt x="5607" y="12357"/>
                      </a:lnTo>
                      <a:cubicBezTo>
                        <a:pt x="5531" y="12494"/>
                        <a:pt x="5470" y="12631"/>
                        <a:pt x="5409" y="12753"/>
                      </a:cubicBezTo>
                      <a:lnTo>
                        <a:pt x="5363" y="12860"/>
                      </a:lnTo>
                      <a:cubicBezTo>
                        <a:pt x="5348" y="12875"/>
                        <a:pt x="5333" y="12905"/>
                        <a:pt x="5318" y="12936"/>
                      </a:cubicBezTo>
                      <a:cubicBezTo>
                        <a:pt x="5257" y="13058"/>
                        <a:pt x="5211" y="13164"/>
                        <a:pt x="5150" y="13256"/>
                      </a:cubicBezTo>
                      <a:cubicBezTo>
                        <a:pt x="5104" y="13347"/>
                        <a:pt x="5059" y="13438"/>
                        <a:pt x="5013" y="13515"/>
                      </a:cubicBezTo>
                      <a:lnTo>
                        <a:pt x="4967" y="13591"/>
                      </a:lnTo>
                      <a:cubicBezTo>
                        <a:pt x="4724" y="14017"/>
                        <a:pt x="4510" y="14414"/>
                        <a:pt x="4327" y="14794"/>
                      </a:cubicBezTo>
                      <a:lnTo>
                        <a:pt x="4236" y="14993"/>
                      </a:lnTo>
                      <a:cubicBezTo>
                        <a:pt x="4068" y="15343"/>
                        <a:pt x="3886" y="15693"/>
                        <a:pt x="3733" y="16059"/>
                      </a:cubicBezTo>
                      <a:cubicBezTo>
                        <a:pt x="3688" y="16166"/>
                        <a:pt x="3657" y="16272"/>
                        <a:pt x="3611" y="16379"/>
                      </a:cubicBezTo>
                      <a:cubicBezTo>
                        <a:pt x="3611" y="16379"/>
                        <a:pt x="3611" y="16379"/>
                        <a:pt x="3611" y="16364"/>
                      </a:cubicBezTo>
                      <a:lnTo>
                        <a:pt x="3611" y="16349"/>
                      </a:lnTo>
                      <a:lnTo>
                        <a:pt x="3611" y="16318"/>
                      </a:lnTo>
                      <a:cubicBezTo>
                        <a:pt x="3627" y="16257"/>
                        <a:pt x="3627" y="16181"/>
                        <a:pt x="3642" y="16120"/>
                      </a:cubicBezTo>
                      <a:lnTo>
                        <a:pt x="3642" y="16090"/>
                      </a:lnTo>
                      <a:cubicBezTo>
                        <a:pt x="3657" y="16029"/>
                        <a:pt x="3657" y="15968"/>
                        <a:pt x="3672" y="15891"/>
                      </a:cubicBezTo>
                      <a:lnTo>
                        <a:pt x="3672" y="15861"/>
                      </a:lnTo>
                      <a:cubicBezTo>
                        <a:pt x="3672" y="15770"/>
                        <a:pt x="3688" y="15693"/>
                        <a:pt x="3688" y="15602"/>
                      </a:cubicBezTo>
                      <a:cubicBezTo>
                        <a:pt x="3688" y="15572"/>
                        <a:pt x="3688" y="15526"/>
                        <a:pt x="3688" y="15480"/>
                      </a:cubicBezTo>
                      <a:lnTo>
                        <a:pt x="3688" y="15419"/>
                      </a:lnTo>
                      <a:lnTo>
                        <a:pt x="3688" y="15389"/>
                      </a:lnTo>
                      <a:lnTo>
                        <a:pt x="3688" y="15373"/>
                      </a:lnTo>
                      <a:lnTo>
                        <a:pt x="3688" y="15343"/>
                      </a:lnTo>
                      <a:cubicBezTo>
                        <a:pt x="3688" y="15313"/>
                        <a:pt x="3688" y="15267"/>
                        <a:pt x="3688" y="15236"/>
                      </a:cubicBezTo>
                      <a:lnTo>
                        <a:pt x="3688" y="15175"/>
                      </a:lnTo>
                      <a:cubicBezTo>
                        <a:pt x="3688" y="15145"/>
                        <a:pt x="3688" y="15114"/>
                        <a:pt x="3672" y="15084"/>
                      </a:cubicBezTo>
                      <a:lnTo>
                        <a:pt x="3672" y="15054"/>
                      </a:lnTo>
                      <a:cubicBezTo>
                        <a:pt x="3672" y="15008"/>
                        <a:pt x="3672" y="14977"/>
                        <a:pt x="3657" y="14932"/>
                      </a:cubicBezTo>
                      <a:lnTo>
                        <a:pt x="3657" y="14886"/>
                      </a:lnTo>
                      <a:cubicBezTo>
                        <a:pt x="3657" y="14855"/>
                        <a:pt x="3642" y="14825"/>
                        <a:pt x="3642" y="14779"/>
                      </a:cubicBezTo>
                      <a:cubicBezTo>
                        <a:pt x="3611" y="14673"/>
                        <a:pt x="3596" y="14566"/>
                        <a:pt x="3566" y="14459"/>
                      </a:cubicBezTo>
                      <a:cubicBezTo>
                        <a:pt x="3535" y="14353"/>
                        <a:pt x="3505" y="14246"/>
                        <a:pt x="3459" y="14109"/>
                      </a:cubicBezTo>
                      <a:cubicBezTo>
                        <a:pt x="3444" y="14063"/>
                        <a:pt x="3428" y="14017"/>
                        <a:pt x="3413" y="13957"/>
                      </a:cubicBezTo>
                      <a:lnTo>
                        <a:pt x="3383" y="13865"/>
                      </a:lnTo>
                      <a:cubicBezTo>
                        <a:pt x="3368" y="13819"/>
                        <a:pt x="3352" y="13789"/>
                        <a:pt x="3352" y="13743"/>
                      </a:cubicBezTo>
                      <a:lnTo>
                        <a:pt x="3352" y="13713"/>
                      </a:lnTo>
                      <a:cubicBezTo>
                        <a:pt x="3368" y="13667"/>
                        <a:pt x="3383" y="13621"/>
                        <a:pt x="3383" y="13591"/>
                      </a:cubicBezTo>
                      <a:lnTo>
                        <a:pt x="3398" y="13545"/>
                      </a:lnTo>
                      <a:cubicBezTo>
                        <a:pt x="3413" y="13499"/>
                        <a:pt x="3428" y="13469"/>
                        <a:pt x="3428" y="13423"/>
                      </a:cubicBezTo>
                      <a:lnTo>
                        <a:pt x="3444" y="13378"/>
                      </a:lnTo>
                      <a:cubicBezTo>
                        <a:pt x="3459" y="13332"/>
                        <a:pt x="3474" y="13301"/>
                        <a:pt x="3489" y="13256"/>
                      </a:cubicBezTo>
                      <a:lnTo>
                        <a:pt x="3489" y="13240"/>
                      </a:lnTo>
                      <a:cubicBezTo>
                        <a:pt x="3505" y="13225"/>
                        <a:pt x="3505" y="13210"/>
                        <a:pt x="3505" y="13210"/>
                      </a:cubicBezTo>
                      <a:lnTo>
                        <a:pt x="3520" y="13195"/>
                      </a:lnTo>
                      <a:lnTo>
                        <a:pt x="3505" y="13195"/>
                      </a:lnTo>
                      <a:lnTo>
                        <a:pt x="3520" y="13179"/>
                      </a:lnTo>
                      <a:lnTo>
                        <a:pt x="3520" y="13149"/>
                      </a:lnTo>
                      <a:lnTo>
                        <a:pt x="3535" y="13134"/>
                      </a:lnTo>
                      <a:lnTo>
                        <a:pt x="3535" y="13119"/>
                      </a:lnTo>
                      <a:lnTo>
                        <a:pt x="3550" y="13103"/>
                      </a:lnTo>
                      <a:lnTo>
                        <a:pt x="3550" y="13088"/>
                      </a:lnTo>
                      <a:cubicBezTo>
                        <a:pt x="3566" y="13042"/>
                        <a:pt x="3596" y="12981"/>
                        <a:pt x="3611" y="12936"/>
                      </a:cubicBezTo>
                      <a:cubicBezTo>
                        <a:pt x="3627" y="12890"/>
                        <a:pt x="3642" y="12860"/>
                        <a:pt x="3657" y="12829"/>
                      </a:cubicBezTo>
                      <a:lnTo>
                        <a:pt x="3657" y="12799"/>
                      </a:lnTo>
                      <a:cubicBezTo>
                        <a:pt x="3672" y="12768"/>
                        <a:pt x="3688" y="12722"/>
                        <a:pt x="3703" y="12677"/>
                      </a:cubicBezTo>
                      <a:lnTo>
                        <a:pt x="3733" y="12631"/>
                      </a:lnTo>
                      <a:lnTo>
                        <a:pt x="3779" y="12540"/>
                      </a:lnTo>
                      <a:lnTo>
                        <a:pt x="3779" y="12524"/>
                      </a:lnTo>
                      <a:lnTo>
                        <a:pt x="3794" y="12509"/>
                      </a:lnTo>
                      <a:lnTo>
                        <a:pt x="3794" y="12494"/>
                      </a:lnTo>
                      <a:lnTo>
                        <a:pt x="3809" y="12479"/>
                      </a:lnTo>
                      <a:lnTo>
                        <a:pt x="3809" y="12463"/>
                      </a:lnTo>
                      <a:lnTo>
                        <a:pt x="3809" y="12448"/>
                      </a:lnTo>
                      <a:lnTo>
                        <a:pt x="3825" y="12448"/>
                      </a:lnTo>
                      <a:lnTo>
                        <a:pt x="3825" y="12433"/>
                      </a:lnTo>
                      <a:cubicBezTo>
                        <a:pt x="3825" y="12433"/>
                        <a:pt x="3825" y="12418"/>
                        <a:pt x="3825" y="12418"/>
                      </a:cubicBezTo>
                      <a:lnTo>
                        <a:pt x="3840" y="12418"/>
                      </a:lnTo>
                      <a:lnTo>
                        <a:pt x="3840" y="12402"/>
                      </a:lnTo>
                      <a:lnTo>
                        <a:pt x="3840" y="12387"/>
                      </a:lnTo>
                      <a:lnTo>
                        <a:pt x="3855" y="12387"/>
                      </a:lnTo>
                      <a:lnTo>
                        <a:pt x="3855" y="12372"/>
                      </a:lnTo>
                      <a:lnTo>
                        <a:pt x="3870" y="12357"/>
                      </a:lnTo>
                      <a:lnTo>
                        <a:pt x="3870" y="12342"/>
                      </a:lnTo>
                      <a:lnTo>
                        <a:pt x="3886" y="12326"/>
                      </a:lnTo>
                      <a:cubicBezTo>
                        <a:pt x="3886" y="12311"/>
                        <a:pt x="3901" y="12296"/>
                        <a:pt x="3901" y="12281"/>
                      </a:cubicBezTo>
                      <a:lnTo>
                        <a:pt x="3931" y="12250"/>
                      </a:lnTo>
                      <a:lnTo>
                        <a:pt x="3947" y="12220"/>
                      </a:lnTo>
                      <a:cubicBezTo>
                        <a:pt x="3947" y="12204"/>
                        <a:pt x="3962" y="12174"/>
                        <a:pt x="3977" y="12159"/>
                      </a:cubicBezTo>
                      <a:lnTo>
                        <a:pt x="4007" y="12098"/>
                      </a:lnTo>
                      <a:cubicBezTo>
                        <a:pt x="4038" y="12067"/>
                        <a:pt x="4053" y="12022"/>
                        <a:pt x="4084" y="11991"/>
                      </a:cubicBezTo>
                      <a:lnTo>
                        <a:pt x="4084" y="11976"/>
                      </a:lnTo>
                      <a:lnTo>
                        <a:pt x="4099" y="11976"/>
                      </a:lnTo>
                      <a:cubicBezTo>
                        <a:pt x="4114" y="11945"/>
                        <a:pt x="4129" y="11930"/>
                        <a:pt x="4145" y="11900"/>
                      </a:cubicBezTo>
                      <a:lnTo>
                        <a:pt x="4175" y="11854"/>
                      </a:lnTo>
                      <a:lnTo>
                        <a:pt x="4206" y="11808"/>
                      </a:lnTo>
                      <a:lnTo>
                        <a:pt x="4206" y="11793"/>
                      </a:lnTo>
                      <a:cubicBezTo>
                        <a:pt x="4236" y="11763"/>
                        <a:pt x="4251" y="11732"/>
                        <a:pt x="4282" y="11702"/>
                      </a:cubicBezTo>
                      <a:cubicBezTo>
                        <a:pt x="4297" y="11671"/>
                        <a:pt x="4327" y="11641"/>
                        <a:pt x="4358" y="11610"/>
                      </a:cubicBezTo>
                      <a:lnTo>
                        <a:pt x="4419" y="11519"/>
                      </a:lnTo>
                      <a:cubicBezTo>
                        <a:pt x="4465" y="11443"/>
                        <a:pt x="4525" y="11366"/>
                        <a:pt x="4586" y="11275"/>
                      </a:cubicBezTo>
                      <a:cubicBezTo>
                        <a:pt x="4663" y="11184"/>
                        <a:pt x="4739" y="11077"/>
                        <a:pt x="4800" y="10955"/>
                      </a:cubicBezTo>
                      <a:cubicBezTo>
                        <a:pt x="4815" y="10925"/>
                        <a:pt x="4815" y="10879"/>
                        <a:pt x="4784" y="10864"/>
                      </a:cubicBezTo>
                      <a:lnTo>
                        <a:pt x="4754" y="10864"/>
                      </a:lnTo>
                      <a:cubicBezTo>
                        <a:pt x="4724" y="10864"/>
                        <a:pt x="4708" y="10864"/>
                        <a:pt x="4693" y="10894"/>
                      </a:cubicBezTo>
                      <a:lnTo>
                        <a:pt x="4602" y="11016"/>
                      </a:lnTo>
                      <a:lnTo>
                        <a:pt x="4586" y="11046"/>
                      </a:lnTo>
                      <a:lnTo>
                        <a:pt x="4586" y="11062"/>
                      </a:lnTo>
                      <a:lnTo>
                        <a:pt x="4571" y="11077"/>
                      </a:lnTo>
                      <a:cubicBezTo>
                        <a:pt x="4525" y="11138"/>
                        <a:pt x="4480" y="11214"/>
                        <a:pt x="4419" y="11275"/>
                      </a:cubicBezTo>
                      <a:lnTo>
                        <a:pt x="4404" y="11321"/>
                      </a:lnTo>
                      <a:cubicBezTo>
                        <a:pt x="4327" y="11397"/>
                        <a:pt x="4266" y="11488"/>
                        <a:pt x="4206" y="11580"/>
                      </a:cubicBezTo>
                      <a:lnTo>
                        <a:pt x="4175" y="11625"/>
                      </a:lnTo>
                      <a:cubicBezTo>
                        <a:pt x="4145" y="11656"/>
                        <a:pt x="4114" y="11702"/>
                        <a:pt x="4099" y="11732"/>
                      </a:cubicBezTo>
                      <a:lnTo>
                        <a:pt x="4023" y="11839"/>
                      </a:lnTo>
                      <a:lnTo>
                        <a:pt x="3977" y="11900"/>
                      </a:lnTo>
                      <a:cubicBezTo>
                        <a:pt x="3962" y="11930"/>
                        <a:pt x="3947" y="11961"/>
                        <a:pt x="3931" y="11976"/>
                      </a:cubicBezTo>
                      <a:lnTo>
                        <a:pt x="3916" y="12022"/>
                      </a:lnTo>
                      <a:lnTo>
                        <a:pt x="3901" y="12037"/>
                      </a:lnTo>
                      <a:cubicBezTo>
                        <a:pt x="3886" y="12067"/>
                        <a:pt x="3870" y="12083"/>
                        <a:pt x="3855" y="12098"/>
                      </a:cubicBezTo>
                      <a:cubicBezTo>
                        <a:pt x="3840" y="12159"/>
                        <a:pt x="3809" y="12204"/>
                        <a:pt x="3779" y="12250"/>
                      </a:cubicBezTo>
                      <a:cubicBezTo>
                        <a:pt x="3764" y="12281"/>
                        <a:pt x="3748" y="12296"/>
                        <a:pt x="3748" y="12326"/>
                      </a:cubicBezTo>
                      <a:lnTo>
                        <a:pt x="3718" y="12372"/>
                      </a:lnTo>
                      <a:cubicBezTo>
                        <a:pt x="3703" y="12418"/>
                        <a:pt x="3688" y="12463"/>
                        <a:pt x="3657" y="12494"/>
                      </a:cubicBezTo>
                      <a:lnTo>
                        <a:pt x="3627" y="12585"/>
                      </a:lnTo>
                      <a:lnTo>
                        <a:pt x="3611" y="12616"/>
                      </a:lnTo>
                      <a:lnTo>
                        <a:pt x="3611" y="12631"/>
                      </a:lnTo>
                      <a:cubicBezTo>
                        <a:pt x="3596" y="12646"/>
                        <a:pt x="3596" y="12661"/>
                        <a:pt x="3596" y="12677"/>
                      </a:cubicBezTo>
                      <a:lnTo>
                        <a:pt x="3566" y="12753"/>
                      </a:lnTo>
                      <a:lnTo>
                        <a:pt x="3550" y="12783"/>
                      </a:lnTo>
                      <a:lnTo>
                        <a:pt x="3535" y="12814"/>
                      </a:lnTo>
                      <a:cubicBezTo>
                        <a:pt x="3535" y="12829"/>
                        <a:pt x="3535" y="12844"/>
                        <a:pt x="3520" y="12860"/>
                      </a:cubicBezTo>
                      <a:cubicBezTo>
                        <a:pt x="3520" y="12875"/>
                        <a:pt x="3520" y="12875"/>
                        <a:pt x="3520" y="12890"/>
                      </a:cubicBezTo>
                      <a:lnTo>
                        <a:pt x="3505" y="12905"/>
                      </a:lnTo>
                      <a:lnTo>
                        <a:pt x="3489" y="12966"/>
                      </a:lnTo>
                      <a:cubicBezTo>
                        <a:pt x="3474" y="12997"/>
                        <a:pt x="3474" y="13027"/>
                        <a:pt x="3459" y="13058"/>
                      </a:cubicBezTo>
                      <a:cubicBezTo>
                        <a:pt x="3459" y="13073"/>
                        <a:pt x="3444" y="13103"/>
                        <a:pt x="3444" y="13119"/>
                      </a:cubicBezTo>
                      <a:cubicBezTo>
                        <a:pt x="3428" y="13134"/>
                        <a:pt x="3428" y="13149"/>
                        <a:pt x="3428" y="13164"/>
                      </a:cubicBezTo>
                      <a:cubicBezTo>
                        <a:pt x="3398" y="13286"/>
                        <a:pt x="3352" y="13423"/>
                        <a:pt x="3337" y="13530"/>
                      </a:cubicBezTo>
                      <a:lnTo>
                        <a:pt x="3322" y="13576"/>
                      </a:lnTo>
                      <a:cubicBezTo>
                        <a:pt x="3307" y="13545"/>
                        <a:pt x="3307" y="13515"/>
                        <a:pt x="3291" y="13484"/>
                      </a:cubicBezTo>
                      <a:cubicBezTo>
                        <a:pt x="3261" y="13362"/>
                        <a:pt x="3230" y="13240"/>
                        <a:pt x="3215" y="13134"/>
                      </a:cubicBezTo>
                      <a:lnTo>
                        <a:pt x="3200" y="13073"/>
                      </a:lnTo>
                      <a:lnTo>
                        <a:pt x="3185" y="12997"/>
                      </a:lnTo>
                      <a:lnTo>
                        <a:pt x="3169" y="12905"/>
                      </a:lnTo>
                      <a:lnTo>
                        <a:pt x="3154" y="12844"/>
                      </a:lnTo>
                      <a:cubicBezTo>
                        <a:pt x="3139" y="12768"/>
                        <a:pt x="3124" y="12692"/>
                        <a:pt x="3109" y="12616"/>
                      </a:cubicBezTo>
                      <a:lnTo>
                        <a:pt x="3109" y="12585"/>
                      </a:lnTo>
                      <a:cubicBezTo>
                        <a:pt x="3078" y="12433"/>
                        <a:pt x="3048" y="12250"/>
                        <a:pt x="3017" y="12067"/>
                      </a:cubicBezTo>
                      <a:cubicBezTo>
                        <a:pt x="3002" y="11900"/>
                        <a:pt x="2987" y="11717"/>
                        <a:pt x="2971" y="11534"/>
                      </a:cubicBezTo>
                      <a:lnTo>
                        <a:pt x="2971" y="11519"/>
                      </a:lnTo>
                      <a:cubicBezTo>
                        <a:pt x="2956" y="11443"/>
                        <a:pt x="2956" y="11366"/>
                        <a:pt x="2956" y="11290"/>
                      </a:cubicBezTo>
                      <a:lnTo>
                        <a:pt x="2941" y="11245"/>
                      </a:lnTo>
                      <a:cubicBezTo>
                        <a:pt x="2941" y="11214"/>
                        <a:pt x="2941" y="11168"/>
                        <a:pt x="2941" y="11138"/>
                      </a:cubicBezTo>
                      <a:cubicBezTo>
                        <a:pt x="2926" y="11077"/>
                        <a:pt x="2926" y="11031"/>
                        <a:pt x="2910" y="10986"/>
                      </a:cubicBezTo>
                      <a:cubicBezTo>
                        <a:pt x="2910" y="10909"/>
                        <a:pt x="2895" y="10833"/>
                        <a:pt x="2880" y="10772"/>
                      </a:cubicBezTo>
                      <a:lnTo>
                        <a:pt x="2880" y="10742"/>
                      </a:lnTo>
                      <a:cubicBezTo>
                        <a:pt x="2850" y="10635"/>
                        <a:pt x="2834" y="10528"/>
                        <a:pt x="2819" y="10437"/>
                      </a:cubicBezTo>
                      <a:cubicBezTo>
                        <a:pt x="2819" y="10376"/>
                        <a:pt x="2773" y="10330"/>
                        <a:pt x="2712" y="10330"/>
                      </a:cubicBezTo>
                      <a:lnTo>
                        <a:pt x="2697" y="10330"/>
                      </a:lnTo>
                      <a:cubicBezTo>
                        <a:pt x="2667" y="10346"/>
                        <a:pt x="2636" y="10361"/>
                        <a:pt x="2621" y="10376"/>
                      </a:cubicBezTo>
                      <a:cubicBezTo>
                        <a:pt x="2606" y="10407"/>
                        <a:pt x="2591" y="10437"/>
                        <a:pt x="2606" y="10467"/>
                      </a:cubicBezTo>
                      <a:cubicBezTo>
                        <a:pt x="2606" y="10559"/>
                        <a:pt x="2621" y="10650"/>
                        <a:pt x="2621" y="10742"/>
                      </a:cubicBezTo>
                      <a:cubicBezTo>
                        <a:pt x="2636" y="10833"/>
                        <a:pt x="2651" y="10909"/>
                        <a:pt x="2667" y="10986"/>
                      </a:cubicBezTo>
                      <a:lnTo>
                        <a:pt x="2697" y="11168"/>
                      </a:lnTo>
                      <a:cubicBezTo>
                        <a:pt x="2712" y="11275"/>
                        <a:pt x="2728" y="11397"/>
                        <a:pt x="2743" y="11504"/>
                      </a:cubicBezTo>
                      <a:cubicBezTo>
                        <a:pt x="2773" y="11671"/>
                        <a:pt x="2804" y="11854"/>
                        <a:pt x="2819" y="12022"/>
                      </a:cubicBezTo>
                      <a:cubicBezTo>
                        <a:pt x="2850" y="12204"/>
                        <a:pt x="2895" y="12402"/>
                        <a:pt x="2926" y="12585"/>
                      </a:cubicBezTo>
                      <a:cubicBezTo>
                        <a:pt x="2956" y="12783"/>
                        <a:pt x="3002" y="12951"/>
                        <a:pt x="3032" y="13119"/>
                      </a:cubicBezTo>
                      <a:cubicBezTo>
                        <a:pt x="3032" y="13134"/>
                        <a:pt x="3032" y="13149"/>
                        <a:pt x="3032" y="13164"/>
                      </a:cubicBezTo>
                      <a:cubicBezTo>
                        <a:pt x="3048" y="13240"/>
                        <a:pt x="3078" y="13332"/>
                        <a:pt x="3109" y="13438"/>
                      </a:cubicBezTo>
                      <a:lnTo>
                        <a:pt x="3109" y="13484"/>
                      </a:lnTo>
                      <a:cubicBezTo>
                        <a:pt x="3139" y="13576"/>
                        <a:pt x="3154" y="13682"/>
                        <a:pt x="3185" y="13774"/>
                      </a:cubicBezTo>
                      <a:cubicBezTo>
                        <a:pt x="3230" y="13896"/>
                        <a:pt x="3276" y="14033"/>
                        <a:pt x="3307" y="14155"/>
                      </a:cubicBezTo>
                      <a:lnTo>
                        <a:pt x="3352" y="14276"/>
                      </a:lnTo>
                      <a:lnTo>
                        <a:pt x="3368" y="14307"/>
                      </a:lnTo>
                      <a:cubicBezTo>
                        <a:pt x="3383" y="14383"/>
                        <a:pt x="3413" y="14459"/>
                        <a:pt x="3428" y="14535"/>
                      </a:cubicBezTo>
                      <a:lnTo>
                        <a:pt x="3444" y="14581"/>
                      </a:lnTo>
                      <a:cubicBezTo>
                        <a:pt x="3444" y="14612"/>
                        <a:pt x="3459" y="14642"/>
                        <a:pt x="3474" y="14673"/>
                      </a:cubicBezTo>
                      <a:lnTo>
                        <a:pt x="3459" y="14673"/>
                      </a:lnTo>
                      <a:cubicBezTo>
                        <a:pt x="3459" y="14657"/>
                        <a:pt x="3444" y="14642"/>
                        <a:pt x="3444" y="14627"/>
                      </a:cubicBezTo>
                      <a:cubicBezTo>
                        <a:pt x="3398" y="14566"/>
                        <a:pt x="3352" y="14505"/>
                        <a:pt x="3307" y="14444"/>
                      </a:cubicBezTo>
                      <a:cubicBezTo>
                        <a:pt x="3230" y="14337"/>
                        <a:pt x="3154" y="14261"/>
                        <a:pt x="3063" y="14185"/>
                      </a:cubicBezTo>
                      <a:lnTo>
                        <a:pt x="3032" y="14155"/>
                      </a:lnTo>
                      <a:cubicBezTo>
                        <a:pt x="3002" y="14124"/>
                        <a:pt x="2971" y="14109"/>
                        <a:pt x="2941" y="14078"/>
                      </a:cubicBezTo>
                      <a:cubicBezTo>
                        <a:pt x="2895" y="14033"/>
                        <a:pt x="2834" y="13987"/>
                        <a:pt x="2773" y="13941"/>
                      </a:cubicBezTo>
                      <a:lnTo>
                        <a:pt x="2712" y="13896"/>
                      </a:lnTo>
                      <a:lnTo>
                        <a:pt x="2636" y="13835"/>
                      </a:lnTo>
                      <a:lnTo>
                        <a:pt x="2575" y="13789"/>
                      </a:lnTo>
                      <a:cubicBezTo>
                        <a:pt x="2545" y="13758"/>
                        <a:pt x="2514" y="13743"/>
                        <a:pt x="2469" y="13713"/>
                      </a:cubicBezTo>
                      <a:cubicBezTo>
                        <a:pt x="2423" y="13667"/>
                        <a:pt x="2362" y="13621"/>
                        <a:pt x="2316" y="13591"/>
                      </a:cubicBezTo>
                      <a:lnTo>
                        <a:pt x="2286" y="13560"/>
                      </a:lnTo>
                      <a:cubicBezTo>
                        <a:pt x="2271" y="13545"/>
                        <a:pt x="2255" y="13515"/>
                        <a:pt x="2240" y="13499"/>
                      </a:cubicBezTo>
                      <a:cubicBezTo>
                        <a:pt x="2210" y="13469"/>
                        <a:pt x="2179" y="13438"/>
                        <a:pt x="2149" y="13408"/>
                      </a:cubicBezTo>
                      <a:lnTo>
                        <a:pt x="2118" y="13378"/>
                      </a:lnTo>
                      <a:cubicBezTo>
                        <a:pt x="2103" y="13362"/>
                        <a:pt x="2088" y="13347"/>
                        <a:pt x="2072" y="13317"/>
                      </a:cubicBezTo>
                      <a:cubicBezTo>
                        <a:pt x="2057" y="13317"/>
                        <a:pt x="2042" y="13301"/>
                        <a:pt x="2027" y="13301"/>
                      </a:cubicBezTo>
                      <a:cubicBezTo>
                        <a:pt x="2012" y="13301"/>
                        <a:pt x="2012" y="13301"/>
                        <a:pt x="1996" y="13317"/>
                      </a:cubicBezTo>
                      <a:cubicBezTo>
                        <a:pt x="1981" y="13332"/>
                        <a:pt x="1966" y="13362"/>
                        <a:pt x="1981" y="13393"/>
                      </a:cubicBezTo>
                      <a:cubicBezTo>
                        <a:pt x="2027" y="13438"/>
                        <a:pt x="2057" y="13484"/>
                        <a:pt x="2103" y="13530"/>
                      </a:cubicBezTo>
                      <a:cubicBezTo>
                        <a:pt x="2133" y="13576"/>
                        <a:pt x="2149" y="13606"/>
                        <a:pt x="2179" y="13637"/>
                      </a:cubicBezTo>
                      <a:lnTo>
                        <a:pt x="2194" y="13637"/>
                      </a:lnTo>
                      <a:cubicBezTo>
                        <a:pt x="2225" y="13667"/>
                        <a:pt x="2255" y="13713"/>
                        <a:pt x="2286" y="13728"/>
                      </a:cubicBezTo>
                      <a:lnTo>
                        <a:pt x="2301" y="13743"/>
                      </a:lnTo>
                      <a:cubicBezTo>
                        <a:pt x="2332" y="13774"/>
                        <a:pt x="2362" y="13804"/>
                        <a:pt x="2392" y="13819"/>
                      </a:cubicBezTo>
                      <a:cubicBezTo>
                        <a:pt x="2469" y="13896"/>
                        <a:pt x="2560" y="13941"/>
                        <a:pt x="2636" y="14002"/>
                      </a:cubicBezTo>
                      <a:lnTo>
                        <a:pt x="2712" y="14063"/>
                      </a:lnTo>
                      <a:cubicBezTo>
                        <a:pt x="2758" y="14094"/>
                        <a:pt x="2804" y="14124"/>
                        <a:pt x="2850" y="14155"/>
                      </a:cubicBezTo>
                      <a:lnTo>
                        <a:pt x="2865" y="14185"/>
                      </a:lnTo>
                      <a:cubicBezTo>
                        <a:pt x="2895" y="14200"/>
                        <a:pt x="2926" y="14231"/>
                        <a:pt x="2956" y="14261"/>
                      </a:cubicBezTo>
                      <a:lnTo>
                        <a:pt x="3002" y="14292"/>
                      </a:lnTo>
                      <a:cubicBezTo>
                        <a:pt x="3063" y="14353"/>
                        <a:pt x="3124" y="14414"/>
                        <a:pt x="3185" y="14475"/>
                      </a:cubicBezTo>
                      <a:cubicBezTo>
                        <a:pt x="3230" y="14535"/>
                        <a:pt x="3276" y="14596"/>
                        <a:pt x="3322" y="14657"/>
                      </a:cubicBezTo>
                      <a:cubicBezTo>
                        <a:pt x="3352" y="14703"/>
                        <a:pt x="3383" y="14764"/>
                        <a:pt x="3413" y="14825"/>
                      </a:cubicBezTo>
                      <a:cubicBezTo>
                        <a:pt x="3459" y="14901"/>
                        <a:pt x="3489" y="14977"/>
                        <a:pt x="3520" y="15054"/>
                      </a:cubicBezTo>
                      <a:cubicBezTo>
                        <a:pt x="3535" y="15099"/>
                        <a:pt x="3535" y="15130"/>
                        <a:pt x="3550" y="15175"/>
                      </a:cubicBezTo>
                      <a:cubicBezTo>
                        <a:pt x="3550" y="15191"/>
                        <a:pt x="3550" y="15221"/>
                        <a:pt x="3566" y="15252"/>
                      </a:cubicBezTo>
                      <a:cubicBezTo>
                        <a:pt x="3566" y="15267"/>
                        <a:pt x="3566" y="15267"/>
                        <a:pt x="3566" y="15267"/>
                      </a:cubicBezTo>
                      <a:lnTo>
                        <a:pt x="3566" y="15282"/>
                      </a:lnTo>
                      <a:lnTo>
                        <a:pt x="3566" y="15343"/>
                      </a:lnTo>
                      <a:cubicBezTo>
                        <a:pt x="3566" y="15373"/>
                        <a:pt x="3566" y="15389"/>
                        <a:pt x="3566" y="15419"/>
                      </a:cubicBezTo>
                      <a:cubicBezTo>
                        <a:pt x="3581" y="15450"/>
                        <a:pt x="3581" y="15495"/>
                        <a:pt x="3581" y="15526"/>
                      </a:cubicBezTo>
                      <a:lnTo>
                        <a:pt x="3581" y="15541"/>
                      </a:lnTo>
                      <a:cubicBezTo>
                        <a:pt x="3581" y="15602"/>
                        <a:pt x="3581" y="15648"/>
                        <a:pt x="3581" y="15709"/>
                      </a:cubicBezTo>
                      <a:cubicBezTo>
                        <a:pt x="3581" y="15846"/>
                        <a:pt x="3566" y="15968"/>
                        <a:pt x="3566" y="16074"/>
                      </a:cubicBezTo>
                      <a:lnTo>
                        <a:pt x="3566" y="16059"/>
                      </a:lnTo>
                      <a:lnTo>
                        <a:pt x="3550" y="16150"/>
                      </a:lnTo>
                      <a:lnTo>
                        <a:pt x="3550" y="16242"/>
                      </a:lnTo>
                      <a:cubicBezTo>
                        <a:pt x="3550" y="16288"/>
                        <a:pt x="3535" y="16318"/>
                        <a:pt x="3535" y="16349"/>
                      </a:cubicBezTo>
                      <a:lnTo>
                        <a:pt x="3535" y="16394"/>
                      </a:lnTo>
                      <a:cubicBezTo>
                        <a:pt x="3520" y="16440"/>
                        <a:pt x="3520" y="16486"/>
                        <a:pt x="3505" y="16531"/>
                      </a:cubicBezTo>
                      <a:lnTo>
                        <a:pt x="3489" y="16608"/>
                      </a:lnTo>
                      <a:lnTo>
                        <a:pt x="3474" y="16699"/>
                      </a:lnTo>
                      <a:lnTo>
                        <a:pt x="3474" y="16714"/>
                      </a:lnTo>
                      <a:lnTo>
                        <a:pt x="3474" y="16729"/>
                      </a:lnTo>
                      <a:cubicBezTo>
                        <a:pt x="3398" y="16928"/>
                        <a:pt x="3322" y="17126"/>
                        <a:pt x="3246" y="17324"/>
                      </a:cubicBezTo>
                      <a:lnTo>
                        <a:pt x="3230" y="17354"/>
                      </a:lnTo>
                      <a:cubicBezTo>
                        <a:pt x="3200" y="17446"/>
                        <a:pt x="3154" y="17537"/>
                        <a:pt x="3124" y="17628"/>
                      </a:cubicBezTo>
                      <a:cubicBezTo>
                        <a:pt x="3078" y="17735"/>
                        <a:pt x="3032" y="17826"/>
                        <a:pt x="3002" y="17918"/>
                      </a:cubicBezTo>
                      <a:lnTo>
                        <a:pt x="2987" y="17948"/>
                      </a:lnTo>
                      <a:cubicBezTo>
                        <a:pt x="2895" y="18146"/>
                        <a:pt x="2804" y="18329"/>
                        <a:pt x="2712" y="18527"/>
                      </a:cubicBezTo>
                      <a:cubicBezTo>
                        <a:pt x="2606" y="18741"/>
                        <a:pt x="2484" y="18954"/>
                        <a:pt x="2362" y="19167"/>
                      </a:cubicBezTo>
                      <a:cubicBezTo>
                        <a:pt x="2301" y="19259"/>
                        <a:pt x="2240" y="19350"/>
                        <a:pt x="2179" y="19457"/>
                      </a:cubicBezTo>
                      <a:cubicBezTo>
                        <a:pt x="2118" y="19533"/>
                        <a:pt x="2072" y="19624"/>
                        <a:pt x="2027" y="19700"/>
                      </a:cubicBezTo>
                      <a:lnTo>
                        <a:pt x="1981" y="19777"/>
                      </a:lnTo>
                      <a:lnTo>
                        <a:pt x="1935" y="19640"/>
                      </a:lnTo>
                      <a:lnTo>
                        <a:pt x="1920" y="19609"/>
                      </a:lnTo>
                      <a:cubicBezTo>
                        <a:pt x="1920" y="19579"/>
                        <a:pt x="1905" y="19548"/>
                        <a:pt x="1905" y="19518"/>
                      </a:cubicBezTo>
                      <a:lnTo>
                        <a:pt x="1844" y="19350"/>
                      </a:lnTo>
                      <a:lnTo>
                        <a:pt x="1783" y="19167"/>
                      </a:lnTo>
                      <a:cubicBezTo>
                        <a:pt x="1753" y="19106"/>
                        <a:pt x="1737" y="19030"/>
                        <a:pt x="1707" y="18969"/>
                      </a:cubicBezTo>
                      <a:lnTo>
                        <a:pt x="1600" y="18680"/>
                      </a:lnTo>
                      <a:lnTo>
                        <a:pt x="1570" y="18603"/>
                      </a:lnTo>
                      <a:cubicBezTo>
                        <a:pt x="1554" y="18588"/>
                        <a:pt x="1554" y="18558"/>
                        <a:pt x="1539" y="18543"/>
                      </a:cubicBezTo>
                      <a:lnTo>
                        <a:pt x="1524" y="18512"/>
                      </a:lnTo>
                      <a:lnTo>
                        <a:pt x="1509" y="18466"/>
                      </a:lnTo>
                      <a:lnTo>
                        <a:pt x="1448" y="18314"/>
                      </a:lnTo>
                      <a:cubicBezTo>
                        <a:pt x="1402" y="18238"/>
                        <a:pt x="1372" y="18146"/>
                        <a:pt x="1326" y="18070"/>
                      </a:cubicBezTo>
                      <a:lnTo>
                        <a:pt x="1295" y="17994"/>
                      </a:lnTo>
                      <a:cubicBezTo>
                        <a:pt x="1265" y="17918"/>
                        <a:pt x="1235" y="17857"/>
                        <a:pt x="1189" y="17796"/>
                      </a:cubicBezTo>
                      <a:lnTo>
                        <a:pt x="1204" y="17796"/>
                      </a:lnTo>
                      <a:lnTo>
                        <a:pt x="1189" y="17765"/>
                      </a:lnTo>
                      <a:cubicBezTo>
                        <a:pt x="1128" y="17659"/>
                        <a:pt x="1067" y="17537"/>
                        <a:pt x="1006" y="17430"/>
                      </a:cubicBezTo>
                      <a:lnTo>
                        <a:pt x="1006" y="17415"/>
                      </a:lnTo>
                      <a:cubicBezTo>
                        <a:pt x="976" y="17339"/>
                        <a:pt x="930" y="17263"/>
                        <a:pt x="899" y="17171"/>
                      </a:cubicBezTo>
                      <a:lnTo>
                        <a:pt x="838" y="17065"/>
                      </a:lnTo>
                      <a:cubicBezTo>
                        <a:pt x="823" y="17019"/>
                        <a:pt x="808" y="16988"/>
                        <a:pt x="793" y="16958"/>
                      </a:cubicBezTo>
                      <a:lnTo>
                        <a:pt x="777" y="16912"/>
                      </a:lnTo>
                      <a:lnTo>
                        <a:pt x="716" y="16806"/>
                      </a:lnTo>
                      <a:lnTo>
                        <a:pt x="671" y="16699"/>
                      </a:lnTo>
                      <a:cubicBezTo>
                        <a:pt x="656" y="16669"/>
                        <a:pt x="640" y="16638"/>
                        <a:pt x="640" y="16592"/>
                      </a:cubicBezTo>
                      <a:lnTo>
                        <a:pt x="625" y="16562"/>
                      </a:lnTo>
                      <a:lnTo>
                        <a:pt x="579" y="16455"/>
                      </a:lnTo>
                      <a:lnTo>
                        <a:pt x="534" y="16333"/>
                      </a:lnTo>
                      <a:cubicBezTo>
                        <a:pt x="503" y="16257"/>
                        <a:pt x="473" y="16181"/>
                        <a:pt x="442" y="16105"/>
                      </a:cubicBezTo>
                      <a:lnTo>
                        <a:pt x="412" y="16013"/>
                      </a:lnTo>
                      <a:lnTo>
                        <a:pt x="366" y="15907"/>
                      </a:lnTo>
                      <a:lnTo>
                        <a:pt x="336" y="15785"/>
                      </a:lnTo>
                      <a:cubicBezTo>
                        <a:pt x="320" y="15739"/>
                        <a:pt x="305" y="15678"/>
                        <a:pt x="290" y="15632"/>
                      </a:cubicBezTo>
                      <a:lnTo>
                        <a:pt x="275" y="15602"/>
                      </a:lnTo>
                      <a:cubicBezTo>
                        <a:pt x="259" y="15541"/>
                        <a:pt x="244" y="15495"/>
                        <a:pt x="229" y="15434"/>
                      </a:cubicBezTo>
                      <a:lnTo>
                        <a:pt x="214" y="15343"/>
                      </a:lnTo>
                      <a:lnTo>
                        <a:pt x="183" y="15221"/>
                      </a:lnTo>
                      <a:lnTo>
                        <a:pt x="183" y="15191"/>
                      </a:lnTo>
                      <a:lnTo>
                        <a:pt x="183" y="15160"/>
                      </a:lnTo>
                      <a:lnTo>
                        <a:pt x="168" y="15084"/>
                      </a:lnTo>
                      <a:lnTo>
                        <a:pt x="168" y="15038"/>
                      </a:lnTo>
                      <a:cubicBezTo>
                        <a:pt x="153" y="15023"/>
                        <a:pt x="153" y="14993"/>
                        <a:pt x="153" y="14962"/>
                      </a:cubicBezTo>
                      <a:lnTo>
                        <a:pt x="138" y="14825"/>
                      </a:lnTo>
                      <a:lnTo>
                        <a:pt x="122" y="14688"/>
                      </a:lnTo>
                      <a:cubicBezTo>
                        <a:pt x="122" y="14627"/>
                        <a:pt x="122" y="14581"/>
                        <a:pt x="122" y="14520"/>
                      </a:cubicBezTo>
                      <a:lnTo>
                        <a:pt x="122" y="14475"/>
                      </a:lnTo>
                      <a:cubicBezTo>
                        <a:pt x="122" y="14459"/>
                        <a:pt x="107" y="14429"/>
                        <a:pt x="107" y="14398"/>
                      </a:cubicBezTo>
                      <a:lnTo>
                        <a:pt x="107" y="14337"/>
                      </a:lnTo>
                      <a:cubicBezTo>
                        <a:pt x="107" y="14231"/>
                        <a:pt x="122" y="14124"/>
                        <a:pt x="122" y="14017"/>
                      </a:cubicBezTo>
                      <a:cubicBezTo>
                        <a:pt x="138" y="13865"/>
                        <a:pt x="153" y="13728"/>
                        <a:pt x="183" y="13576"/>
                      </a:cubicBezTo>
                      <a:cubicBezTo>
                        <a:pt x="214" y="13408"/>
                        <a:pt x="259" y="13256"/>
                        <a:pt x="305" y="13103"/>
                      </a:cubicBezTo>
                      <a:cubicBezTo>
                        <a:pt x="366" y="12966"/>
                        <a:pt x="412" y="12814"/>
                        <a:pt x="488" y="12677"/>
                      </a:cubicBezTo>
                      <a:cubicBezTo>
                        <a:pt x="549" y="12555"/>
                        <a:pt x="610" y="12448"/>
                        <a:pt x="686" y="12342"/>
                      </a:cubicBezTo>
                      <a:lnTo>
                        <a:pt x="762" y="12204"/>
                      </a:lnTo>
                      <a:lnTo>
                        <a:pt x="793" y="12159"/>
                      </a:lnTo>
                      <a:lnTo>
                        <a:pt x="808" y="12143"/>
                      </a:lnTo>
                      <a:cubicBezTo>
                        <a:pt x="884" y="12037"/>
                        <a:pt x="976" y="11915"/>
                        <a:pt x="1067" y="11793"/>
                      </a:cubicBezTo>
                      <a:cubicBezTo>
                        <a:pt x="1097" y="11763"/>
                        <a:pt x="1113" y="11717"/>
                        <a:pt x="1143" y="11686"/>
                      </a:cubicBezTo>
                      <a:cubicBezTo>
                        <a:pt x="1204" y="11610"/>
                        <a:pt x="1265" y="11534"/>
                        <a:pt x="1326" y="11458"/>
                      </a:cubicBezTo>
                      <a:lnTo>
                        <a:pt x="1372" y="11397"/>
                      </a:lnTo>
                      <a:lnTo>
                        <a:pt x="1463" y="11245"/>
                      </a:lnTo>
                      <a:cubicBezTo>
                        <a:pt x="1494" y="11214"/>
                        <a:pt x="1524" y="11168"/>
                        <a:pt x="1554" y="11123"/>
                      </a:cubicBezTo>
                      <a:lnTo>
                        <a:pt x="1600" y="11062"/>
                      </a:lnTo>
                      <a:cubicBezTo>
                        <a:pt x="1676" y="10955"/>
                        <a:pt x="1753" y="10833"/>
                        <a:pt x="1829" y="10711"/>
                      </a:cubicBezTo>
                      <a:cubicBezTo>
                        <a:pt x="1935" y="10544"/>
                        <a:pt x="2042" y="10376"/>
                        <a:pt x="2133" y="10208"/>
                      </a:cubicBezTo>
                      <a:lnTo>
                        <a:pt x="2179" y="10148"/>
                      </a:lnTo>
                      <a:lnTo>
                        <a:pt x="2210" y="10087"/>
                      </a:lnTo>
                      <a:cubicBezTo>
                        <a:pt x="2347" y="9858"/>
                        <a:pt x="2499" y="9630"/>
                        <a:pt x="2591" y="9371"/>
                      </a:cubicBezTo>
                      <a:cubicBezTo>
                        <a:pt x="2606" y="9310"/>
                        <a:pt x="2621" y="9233"/>
                        <a:pt x="2651" y="9172"/>
                      </a:cubicBezTo>
                      <a:lnTo>
                        <a:pt x="2651" y="9157"/>
                      </a:lnTo>
                      <a:cubicBezTo>
                        <a:pt x="2667" y="9112"/>
                        <a:pt x="2682" y="9066"/>
                        <a:pt x="2682" y="9020"/>
                      </a:cubicBezTo>
                      <a:cubicBezTo>
                        <a:pt x="2712" y="8913"/>
                        <a:pt x="2728" y="8807"/>
                        <a:pt x="2743" y="8715"/>
                      </a:cubicBezTo>
                      <a:cubicBezTo>
                        <a:pt x="2743" y="8670"/>
                        <a:pt x="2743" y="8624"/>
                        <a:pt x="2758" y="8578"/>
                      </a:cubicBezTo>
                      <a:cubicBezTo>
                        <a:pt x="2758" y="8517"/>
                        <a:pt x="2773" y="8456"/>
                        <a:pt x="2773" y="8395"/>
                      </a:cubicBezTo>
                      <a:cubicBezTo>
                        <a:pt x="2789" y="8289"/>
                        <a:pt x="2804" y="8197"/>
                        <a:pt x="2819" y="8075"/>
                      </a:cubicBezTo>
                      <a:cubicBezTo>
                        <a:pt x="2834" y="8015"/>
                        <a:pt x="2865" y="7954"/>
                        <a:pt x="2880" y="7893"/>
                      </a:cubicBezTo>
                      <a:lnTo>
                        <a:pt x="2880" y="7908"/>
                      </a:lnTo>
                      <a:cubicBezTo>
                        <a:pt x="2880" y="7877"/>
                        <a:pt x="2895" y="7862"/>
                        <a:pt x="2895" y="7847"/>
                      </a:cubicBezTo>
                      <a:cubicBezTo>
                        <a:pt x="2926" y="7786"/>
                        <a:pt x="2956" y="7725"/>
                        <a:pt x="2971" y="7664"/>
                      </a:cubicBezTo>
                      <a:cubicBezTo>
                        <a:pt x="3002" y="7618"/>
                        <a:pt x="3032" y="7573"/>
                        <a:pt x="3063" y="7527"/>
                      </a:cubicBezTo>
                      <a:lnTo>
                        <a:pt x="3078" y="7512"/>
                      </a:lnTo>
                      <a:cubicBezTo>
                        <a:pt x="3093" y="7496"/>
                        <a:pt x="3093" y="7481"/>
                        <a:pt x="3109" y="7466"/>
                      </a:cubicBezTo>
                      <a:lnTo>
                        <a:pt x="3169" y="7405"/>
                      </a:lnTo>
                      <a:cubicBezTo>
                        <a:pt x="3215" y="7344"/>
                        <a:pt x="3261" y="7283"/>
                        <a:pt x="3322" y="7237"/>
                      </a:cubicBezTo>
                      <a:cubicBezTo>
                        <a:pt x="3383" y="7177"/>
                        <a:pt x="3444" y="7116"/>
                        <a:pt x="3505" y="7070"/>
                      </a:cubicBezTo>
                      <a:cubicBezTo>
                        <a:pt x="3581" y="6994"/>
                        <a:pt x="3657" y="6933"/>
                        <a:pt x="3733" y="6872"/>
                      </a:cubicBezTo>
                      <a:cubicBezTo>
                        <a:pt x="3764" y="6826"/>
                        <a:pt x="3809" y="6796"/>
                        <a:pt x="3840" y="6765"/>
                      </a:cubicBezTo>
                      <a:lnTo>
                        <a:pt x="3916" y="6704"/>
                      </a:lnTo>
                      <a:lnTo>
                        <a:pt x="3962" y="6659"/>
                      </a:lnTo>
                      <a:lnTo>
                        <a:pt x="4007" y="6628"/>
                      </a:lnTo>
                      <a:cubicBezTo>
                        <a:pt x="4023" y="6613"/>
                        <a:pt x="4053" y="6582"/>
                        <a:pt x="4068" y="6567"/>
                      </a:cubicBezTo>
                      <a:lnTo>
                        <a:pt x="4145" y="6506"/>
                      </a:lnTo>
                      <a:lnTo>
                        <a:pt x="4221" y="6445"/>
                      </a:lnTo>
                      <a:lnTo>
                        <a:pt x="4251" y="6415"/>
                      </a:lnTo>
                      <a:cubicBezTo>
                        <a:pt x="4282" y="6400"/>
                        <a:pt x="4297" y="6384"/>
                        <a:pt x="4327" y="6369"/>
                      </a:cubicBezTo>
                      <a:lnTo>
                        <a:pt x="4419" y="6308"/>
                      </a:lnTo>
                      <a:lnTo>
                        <a:pt x="4480" y="6247"/>
                      </a:lnTo>
                      <a:lnTo>
                        <a:pt x="4510" y="6232"/>
                      </a:lnTo>
                      <a:cubicBezTo>
                        <a:pt x="4541" y="6201"/>
                        <a:pt x="4571" y="6186"/>
                        <a:pt x="4586" y="6171"/>
                      </a:cubicBezTo>
                      <a:cubicBezTo>
                        <a:pt x="4647" y="6141"/>
                        <a:pt x="4693" y="6095"/>
                        <a:pt x="4754" y="6064"/>
                      </a:cubicBezTo>
                      <a:lnTo>
                        <a:pt x="4861" y="5988"/>
                      </a:lnTo>
                      <a:cubicBezTo>
                        <a:pt x="4922" y="5958"/>
                        <a:pt x="4967" y="5912"/>
                        <a:pt x="5028" y="5881"/>
                      </a:cubicBezTo>
                      <a:lnTo>
                        <a:pt x="5104" y="5821"/>
                      </a:lnTo>
                      <a:cubicBezTo>
                        <a:pt x="5165" y="5790"/>
                        <a:pt x="5211" y="5760"/>
                        <a:pt x="5272" y="5729"/>
                      </a:cubicBezTo>
                      <a:lnTo>
                        <a:pt x="5318" y="5699"/>
                      </a:lnTo>
                      <a:cubicBezTo>
                        <a:pt x="5470" y="5607"/>
                        <a:pt x="5592" y="5531"/>
                        <a:pt x="5729" y="5470"/>
                      </a:cubicBezTo>
                      <a:cubicBezTo>
                        <a:pt x="5958" y="5348"/>
                        <a:pt x="6201" y="5211"/>
                        <a:pt x="6430" y="5104"/>
                      </a:cubicBezTo>
                      <a:lnTo>
                        <a:pt x="6948" y="4830"/>
                      </a:lnTo>
                      <a:cubicBezTo>
                        <a:pt x="7146" y="4724"/>
                        <a:pt x="7329" y="4617"/>
                        <a:pt x="7496" y="4510"/>
                      </a:cubicBezTo>
                      <a:cubicBezTo>
                        <a:pt x="7695" y="4404"/>
                        <a:pt x="7877" y="4282"/>
                        <a:pt x="8045" y="4160"/>
                      </a:cubicBezTo>
                      <a:cubicBezTo>
                        <a:pt x="8152" y="4099"/>
                        <a:pt x="8258" y="4023"/>
                        <a:pt x="8350" y="3962"/>
                      </a:cubicBezTo>
                      <a:lnTo>
                        <a:pt x="8548" y="3840"/>
                      </a:lnTo>
                      <a:cubicBezTo>
                        <a:pt x="8609" y="3794"/>
                        <a:pt x="8670" y="3748"/>
                        <a:pt x="8731" y="3703"/>
                      </a:cubicBezTo>
                      <a:lnTo>
                        <a:pt x="8792" y="3657"/>
                      </a:lnTo>
                      <a:cubicBezTo>
                        <a:pt x="8822" y="3642"/>
                        <a:pt x="8837" y="3627"/>
                        <a:pt x="8868" y="3611"/>
                      </a:cubicBezTo>
                      <a:lnTo>
                        <a:pt x="8898" y="3581"/>
                      </a:lnTo>
                      <a:lnTo>
                        <a:pt x="8929" y="3566"/>
                      </a:lnTo>
                      <a:cubicBezTo>
                        <a:pt x="8959" y="3535"/>
                        <a:pt x="8990" y="3505"/>
                        <a:pt x="9020" y="3474"/>
                      </a:cubicBezTo>
                      <a:cubicBezTo>
                        <a:pt x="9051" y="3459"/>
                        <a:pt x="9066" y="3444"/>
                        <a:pt x="9096" y="3413"/>
                      </a:cubicBezTo>
                      <a:lnTo>
                        <a:pt x="9127" y="3398"/>
                      </a:lnTo>
                      <a:lnTo>
                        <a:pt x="9203" y="3337"/>
                      </a:lnTo>
                      <a:lnTo>
                        <a:pt x="9264" y="3276"/>
                      </a:lnTo>
                      <a:cubicBezTo>
                        <a:pt x="9325" y="3230"/>
                        <a:pt x="9371" y="3185"/>
                        <a:pt x="9416" y="3139"/>
                      </a:cubicBezTo>
                      <a:cubicBezTo>
                        <a:pt x="9447" y="3124"/>
                        <a:pt x="9462" y="3093"/>
                        <a:pt x="9492" y="3078"/>
                      </a:cubicBezTo>
                      <a:cubicBezTo>
                        <a:pt x="9538" y="3032"/>
                        <a:pt x="9599" y="2987"/>
                        <a:pt x="9645" y="2926"/>
                      </a:cubicBezTo>
                      <a:lnTo>
                        <a:pt x="9690" y="2880"/>
                      </a:lnTo>
                      <a:cubicBezTo>
                        <a:pt x="9706" y="2880"/>
                        <a:pt x="9706" y="2865"/>
                        <a:pt x="9721" y="2850"/>
                      </a:cubicBezTo>
                      <a:cubicBezTo>
                        <a:pt x="9736" y="2834"/>
                        <a:pt x="9767" y="2819"/>
                        <a:pt x="9782" y="2789"/>
                      </a:cubicBezTo>
                      <a:lnTo>
                        <a:pt x="9828" y="2743"/>
                      </a:lnTo>
                      <a:lnTo>
                        <a:pt x="9873" y="2697"/>
                      </a:lnTo>
                      <a:cubicBezTo>
                        <a:pt x="9889" y="2682"/>
                        <a:pt x="9904" y="2651"/>
                        <a:pt x="9919" y="2636"/>
                      </a:cubicBezTo>
                      <a:cubicBezTo>
                        <a:pt x="9980" y="2575"/>
                        <a:pt x="10026" y="2530"/>
                        <a:pt x="10071" y="2469"/>
                      </a:cubicBezTo>
                      <a:lnTo>
                        <a:pt x="10117" y="2408"/>
                      </a:lnTo>
                      <a:lnTo>
                        <a:pt x="10224" y="2271"/>
                      </a:lnTo>
                      <a:lnTo>
                        <a:pt x="10239" y="2255"/>
                      </a:lnTo>
                      <a:cubicBezTo>
                        <a:pt x="10254" y="2240"/>
                        <a:pt x="10269" y="2210"/>
                        <a:pt x="10285" y="2194"/>
                      </a:cubicBezTo>
                      <a:lnTo>
                        <a:pt x="10346" y="2103"/>
                      </a:lnTo>
                      <a:lnTo>
                        <a:pt x="10422" y="2012"/>
                      </a:lnTo>
                      <a:lnTo>
                        <a:pt x="10437" y="1981"/>
                      </a:lnTo>
                      <a:cubicBezTo>
                        <a:pt x="10452" y="1966"/>
                        <a:pt x="10467" y="1935"/>
                        <a:pt x="10467" y="1920"/>
                      </a:cubicBezTo>
                      <a:lnTo>
                        <a:pt x="10513" y="1844"/>
                      </a:lnTo>
                      <a:cubicBezTo>
                        <a:pt x="10559" y="1783"/>
                        <a:pt x="10605" y="1692"/>
                        <a:pt x="10650" y="1615"/>
                      </a:cubicBezTo>
                      <a:cubicBezTo>
                        <a:pt x="10666" y="1600"/>
                        <a:pt x="10666" y="1585"/>
                        <a:pt x="10681" y="1570"/>
                      </a:cubicBezTo>
                      <a:cubicBezTo>
                        <a:pt x="10696" y="1524"/>
                        <a:pt x="10727" y="1494"/>
                        <a:pt x="10742" y="1448"/>
                      </a:cubicBezTo>
                      <a:cubicBezTo>
                        <a:pt x="10787" y="1356"/>
                        <a:pt x="10848" y="1219"/>
                        <a:pt x="10894" y="1097"/>
                      </a:cubicBezTo>
                      <a:cubicBezTo>
                        <a:pt x="10909" y="1006"/>
                        <a:pt x="10940" y="899"/>
                        <a:pt x="10970" y="793"/>
                      </a:cubicBezTo>
                      <a:cubicBezTo>
                        <a:pt x="11016" y="579"/>
                        <a:pt x="11062" y="366"/>
                        <a:pt x="11138" y="168"/>
                      </a:cubicBezTo>
                      <a:lnTo>
                        <a:pt x="11138" y="153"/>
                      </a:lnTo>
                      <a:close/>
                      <a:moveTo>
                        <a:pt x="11138" y="0"/>
                      </a:moveTo>
                      <a:cubicBezTo>
                        <a:pt x="11107" y="0"/>
                        <a:pt x="11077" y="0"/>
                        <a:pt x="11062" y="16"/>
                      </a:cubicBezTo>
                      <a:cubicBezTo>
                        <a:pt x="11001" y="46"/>
                        <a:pt x="10970" y="107"/>
                        <a:pt x="10955" y="168"/>
                      </a:cubicBezTo>
                      <a:cubicBezTo>
                        <a:pt x="10925" y="259"/>
                        <a:pt x="10894" y="366"/>
                        <a:pt x="10864" y="473"/>
                      </a:cubicBezTo>
                      <a:cubicBezTo>
                        <a:pt x="10848" y="564"/>
                        <a:pt x="10818" y="671"/>
                        <a:pt x="10803" y="762"/>
                      </a:cubicBezTo>
                      <a:cubicBezTo>
                        <a:pt x="10772" y="899"/>
                        <a:pt x="10742" y="1021"/>
                        <a:pt x="10696" y="1143"/>
                      </a:cubicBezTo>
                      <a:cubicBezTo>
                        <a:pt x="10696" y="1158"/>
                        <a:pt x="10696" y="1158"/>
                        <a:pt x="10696" y="1158"/>
                      </a:cubicBezTo>
                      <a:cubicBezTo>
                        <a:pt x="10667" y="1231"/>
                        <a:pt x="10638" y="1304"/>
                        <a:pt x="10596" y="1389"/>
                      </a:cubicBezTo>
                      <a:lnTo>
                        <a:pt x="10596" y="1389"/>
                      </a:lnTo>
                      <a:cubicBezTo>
                        <a:pt x="10598" y="1388"/>
                        <a:pt x="10601" y="1387"/>
                        <a:pt x="10605" y="1387"/>
                      </a:cubicBezTo>
                      <a:cubicBezTo>
                        <a:pt x="10574" y="1433"/>
                        <a:pt x="10544" y="1494"/>
                        <a:pt x="10528" y="1539"/>
                      </a:cubicBezTo>
                      <a:cubicBezTo>
                        <a:pt x="10513" y="1570"/>
                        <a:pt x="10498" y="1600"/>
                        <a:pt x="10483" y="1615"/>
                      </a:cubicBezTo>
                      <a:cubicBezTo>
                        <a:pt x="10452" y="1676"/>
                        <a:pt x="10422" y="1722"/>
                        <a:pt x="10391" y="1768"/>
                      </a:cubicBezTo>
                      <a:cubicBezTo>
                        <a:pt x="10376" y="1798"/>
                        <a:pt x="10346" y="1829"/>
                        <a:pt x="10330" y="1859"/>
                      </a:cubicBezTo>
                      <a:cubicBezTo>
                        <a:pt x="10330" y="1859"/>
                        <a:pt x="10330" y="1859"/>
                        <a:pt x="10330" y="1874"/>
                      </a:cubicBezTo>
                      <a:cubicBezTo>
                        <a:pt x="10269" y="1951"/>
                        <a:pt x="10208" y="2042"/>
                        <a:pt x="10148" y="2133"/>
                      </a:cubicBezTo>
                      <a:cubicBezTo>
                        <a:pt x="10117" y="2179"/>
                        <a:pt x="10087" y="2210"/>
                        <a:pt x="10056" y="2255"/>
                      </a:cubicBezTo>
                      <a:lnTo>
                        <a:pt x="9965" y="2377"/>
                      </a:lnTo>
                      <a:cubicBezTo>
                        <a:pt x="9949" y="2392"/>
                        <a:pt x="9949" y="2408"/>
                        <a:pt x="9934" y="2423"/>
                      </a:cubicBezTo>
                      <a:cubicBezTo>
                        <a:pt x="9843" y="2514"/>
                        <a:pt x="9767" y="2621"/>
                        <a:pt x="9690" y="2712"/>
                      </a:cubicBezTo>
                      <a:cubicBezTo>
                        <a:pt x="9599" y="2804"/>
                        <a:pt x="9523" y="2880"/>
                        <a:pt x="9431" y="2971"/>
                      </a:cubicBezTo>
                      <a:cubicBezTo>
                        <a:pt x="9401" y="3002"/>
                        <a:pt x="9355" y="3032"/>
                        <a:pt x="9310" y="3078"/>
                      </a:cubicBezTo>
                      <a:cubicBezTo>
                        <a:pt x="9279" y="3109"/>
                        <a:pt x="9233" y="3139"/>
                        <a:pt x="9203" y="3185"/>
                      </a:cubicBezTo>
                      <a:cubicBezTo>
                        <a:pt x="9127" y="3246"/>
                        <a:pt x="9051" y="3307"/>
                        <a:pt x="8974" y="3383"/>
                      </a:cubicBezTo>
                      <a:cubicBezTo>
                        <a:pt x="8913" y="3429"/>
                        <a:pt x="8852" y="3474"/>
                        <a:pt x="8792" y="3535"/>
                      </a:cubicBezTo>
                      <a:cubicBezTo>
                        <a:pt x="8731" y="3581"/>
                        <a:pt x="8670" y="3627"/>
                        <a:pt x="8593" y="3672"/>
                      </a:cubicBezTo>
                      <a:cubicBezTo>
                        <a:pt x="8533" y="3733"/>
                        <a:pt x="8456" y="3779"/>
                        <a:pt x="8395" y="3825"/>
                      </a:cubicBezTo>
                      <a:lnTo>
                        <a:pt x="8380" y="3825"/>
                      </a:lnTo>
                      <a:cubicBezTo>
                        <a:pt x="8213" y="3947"/>
                        <a:pt x="8030" y="4068"/>
                        <a:pt x="7847" y="4190"/>
                      </a:cubicBezTo>
                      <a:cubicBezTo>
                        <a:pt x="7786" y="4236"/>
                        <a:pt x="7725" y="4266"/>
                        <a:pt x="7664" y="4312"/>
                      </a:cubicBezTo>
                      <a:cubicBezTo>
                        <a:pt x="7588" y="4358"/>
                        <a:pt x="7527" y="4404"/>
                        <a:pt x="7451" y="4434"/>
                      </a:cubicBezTo>
                      <a:cubicBezTo>
                        <a:pt x="7344" y="4510"/>
                        <a:pt x="7222" y="4571"/>
                        <a:pt x="7100" y="4632"/>
                      </a:cubicBezTo>
                      <a:cubicBezTo>
                        <a:pt x="6902" y="4754"/>
                        <a:pt x="6689" y="4861"/>
                        <a:pt x="6476" y="4967"/>
                      </a:cubicBezTo>
                      <a:cubicBezTo>
                        <a:pt x="6278" y="5059"/>
                        <a:pt x="6095" y="5150"/>
                        <a:pt x="5912" y="5257"/>
                      </a:cubicBezTo>
                      <a:cubicBezTo>
                        <a:pt x="5821" y="5303"/>
                        <a:pt x="5714" y="5348"/>
                        <a:pt x="5622" y="5394"/>
                      </a:cubicBezTo>
                      <a:cubicBezTo>
                        <a:pt x="5531" y="5455"/>
                        <a:pt x="5440" y="5501"/>
                        <a:pt x="5348" y="5562"/>
                      </a:cubicBezTo>
                      <a:cubicBezTo>
                        <a:pt x="5257" y="5607"/>
                        <a:pt x="5150" y="5668"/>
                        <a:pt x="5059" y="5714"/>
                      </a:cubicBezTo>
                      <a:cubicBezTo>
                        <a:pt x="4998" y="5760"/>
                        <a:pt x="4937" y="5805"/>
                        <a:pt x="4876" y="5836"/>
                      </a:cubicBezTo>
                      <a:cubicBezTo>
                        <a:pt x="4845" y="5851"/>
                        <a:pt x="4815" y="5866"/>
                        <a:pt x="4784" y="5897"/>
                      </a:cubicBezTo>
                      <a:lnTo>
                        <a:pt x="4800" y="5897"/>
                      </a:lnTo>
                      <a:cubicBezTo>
                        <a:pt x="4693" y="5958"/>
                        <a:pt x="4602" y="6019"/>
                        <a:pt x="4510" y="6080"/>
                      </a:cubicBezTo>
                      <a:cubicBezTo>
                        <a:pt x="4449" y="6125"/>
                        <a:pt x="4404" y="6171"/>
                        <a:pt x="4343" y="6201"/>
                      </a:cubicBezTo>
                      <a:cubicBezTo>
                        <a:pt x="4282" y="6247"/>
                        <a:pt x="4236" y="6278"/>
                        <a:pt x="4190" y="6323"/>
                      </a:cubicBezTo>
                      <a:lnTo>
                        <a:pt x="4053" y="6430"/>
                      </a:lnTo>
                      <a:cubicBezTo>
                        <a:pt x="4023" y="6445"/>
                        <a:pt x="4007" y="6460"/>
                        <a:pt x="3977" y="6476"/>
                      </a:cubicBezTo>
                      <a:cubicBezTo>
                        <a:pt x="3916" y="6537"/>
                        <a:pt x="3855" y="6598"/>
                        <a:pt x="3794" y="6643"/>
                      </a:cubicBezTo>
                      <a:cubicBezTo>
                        <a:pt x="3627" y="6780"/>
                        <a:pt x="3474" y="6933"/>
                        <a:pt x="3322" y="7070"/>
                      </a:cubicBezTo>
                      <a:cubicBezTo>
                        <a:pt x="3246" y="7146"/>
                        <a:pt x="3169" y="7207"/>
                        <a:pt x="3109" y="7283"/>
                      </a:cubicBezTo>
                      <a:cubicBezTo>
                        <a:pt x="3032" y="7375"/>
                        <a:pt x="2971" y="7451"/>
                        <a:pt x="2926" y="7542"/>
                      </a:cubicBezTo>
                      <a:cubicBezTo>
                        <a:pt x="2865" y="7634"/>
                        <a:pt x="2819" y="7740"/>
                        <a:pt x="2789" y="7832"/>
                      </a:cubicBezTo>
                      <a:cubicBezTo>
                        <a:pt x="2758" y="7908"/>
                        <a:pt x="2743" y="7984"/>
                        <a:pt x="2712" y="8060"/>
                      </a:cubicBezTo>
                      <a:cubicBezTo>
                        <a:pt x="2712" y="8091"/>
                        <a:pt x="2712" y="8121"/>
                        <a:pt x="2712" y="8136"/>
                      </a:cubicBezTo>
                      <a:cubicBezTo>
                        <a:pt x="2697" y="8197"/>
                        <a:pt x="2682" y="8243"/>
                        <a:pt x="2682" y="8304"/>
                      </a:cubicBezTo>
                      <a:cubicBezTo>
                        <a:pt x="2667" y="8395"/>
                        <a:pt x="2651" y="8502"/>
                        <a:pt x="2636" y="8593"/>
                      </a:cubicBezTo>
                      <a:cubicBezTo>
                        <a:pt x="2636" y="8654"/>
                        <a:pt x="2636" y="8700"/>
                        <a:pt x="2621" y="8761"/>
                      </a:cubicBezTo>
                      <a:cubicBezTo>
                        <a:pt x="2606" y="8807"/>
                        <a:pt x="2606" y="8868"/>
                        <a:pt x="2591" y="8913"/>
                      </a:cubicBezTo>
                      <a:cubicBezTo>
                        <a:pt x="2591" y="8944"/>
                        <a:pt x="2575" y="8990"/>
                        <a:pt x="2575" y="9020"/>
                      </a:cubicBezTo>
                      <a:cubicBezTo>
                        <a:pt x="2560" y="9051"/>
                        <a:pt x="2560" y="9066"/>
                        <a:pt x="2560" y="9096"/>
                      </a:cubicBezTo>
                      <a:cubicBezTo>
                        <a:pt x="2530" y="9172"/>
                        <a:pt x="2514" y="9233"/>
                        <a:pt x="2499" y="9310"/>
                      </a:cubicBezTo>
                      <a:cubicBezTo>
                        <a:pt x="2453" y="9401"/>
                        <a:pt x="2423" y="9492"/>
                        <a:pt x="2377" y="9584"/>
                      </a:cubicBezTo>
                      <a:cubicBezTo>
                        <a:pt x="2301" y="9721"/>
                        <a:pt x="2225" y="9858"/>
                        <a:pt x="2149" y="9980"/>
                      </a:cubicBezTo>
                      <a:cubicBezTo>
                        <a:pt x="2072" y="10102"/>
                        <a:pt x="2012" y="10208"/>
                        <a:pt x="1935" y="10330"/>
                      </a:cubicBezTo>
                      <a:cubicBezTo>
                        <a:pt x="1874" y="10437"/>
                        <a:pt x="1798" y="10544"/>
                        <a:pt x="1737" y="10635"/>
                      </a:cubicBezTo>
                      <a:cubicBezTo>
                        <a:pt x="1661" y="10757"/>
                        <a:pt x="1585" y="10864"/>
                        <a:pt x="1524" y="10970"/>
                      </a:cubicBezTo>
                      <a:cubicBezTo>
                        <a:pt x="1402" y="11153"/>
                        <a:pt x="1280" y="11321"/>
                        <a:pt x="1158" y="11473"/>
                      </a:cubicBezTo>
                      <a:cubicBezTo>
                        <a:pt x="1082" y="11580"/>
                        <a:pt x="1006" y="11671"/>
                        <a:pt x="945" y="11763"/>
                      </a:cubicBezTo>
                      <a:cubicBezTo>
                        <a:pt x="869" y="11854"/>
                        <a:pt x="808" y="11945"/>
                        <a:pt x="732" y="12037"/>
                      </a:cubicBezTo>
                      <a:cubicBezTo>
                        <a:pt x="671" y="12128"/>
                        <a:pt x="625" y="12220"/>
                        <a:pt x="564" y="12311"/>
                      </a:cubicBezTo>
                      <a:cubicBezTo>
                        <a:pt x="503" y="12402"/>
                        <a:pt x="457" y="12494"/>
                        <a:pt x="397" y="12601"/>
                      </a:cubicBezTo>
                      <a:cubicBezTo>
                        <a:pt x="336" y="12722"/>
                        <a:pt x="290" y="12844"/>
                        <a:pt x="244" y="12966"/>
                      </a:cubicBezTo>
                      <a:cubicBezTo>
                        <a:pt x="138" y="13240"/>
                        <a:pt x="61" y="13530"/>
                        <a:pt x="31" y="13819"/>
                      </a:cubicBezTo>
                      <a:cubicBezTo>
                        <a:pt x="16" y="13941"/>
                        <a:pt x="0" y="14063"/>
                        <a:pt x="0" y="14170"/>
                      </a:cubicBezTo>
                      <a:lnTo>
                        <a:pt x="0" y="14383"/>
                      </a:lnTo>
                      <a:cubicBezTo>
                        <a:pt x="0" y="14490"/>
                        <a:pt x="16" y="14596"/>
                        <a:pt x="16" y="14703"/>
                      </a:cubicBezTo>
                      <a:cubicBezTo>
                        <a:pt x="16" y="14749"/>
                        <a:pt x="31" y="14810"/>
                        <a:pt x="31" y="14855"/>
                      </a:cubicBezTo>
                      <a:cubicBezTo>
                        <a:pt x="31" y="14901"/>
                        <a:pt x="46" y="14947"/>
                        <a:pt x="46" y="14993"/>
                      </a:cubicBezTo>
                      <a:cubicBezTo>
                        <a:pt x="61" y="15114"/>
                        <a:pt x="77" y="15221"/>
                        <a:pt x="92" y="15328"/>
                      </a:cubicBezTo>
                      <a:cubicBezTo>
                        <a:pt x="107" y="15389"/>
                        <a:pt x="122" y="15450"/>
                        <a:pt x="138" y="15526"/>
                      </a:cubicBezTo>
                      <a:cubicBezTo>
                        <a:pt x="153" y="15526"/>
                        <a:pt x="153" y="15541"/>
                        <a:pt x="153" y="15556"/>
                      </a:cubicBezTo>
                      <a:cubicBezTo>
                        <a:pt x="168" y="15602"/>
                        <a:pt x="168" y="15632"/>
                        <a:pt x="183" y="15663"/>
                      </a:cubicBezTo>
                      <a:cubicBezTo>
                        <a:pt x="198" y="15709"/>
                        <a:pt x="214" y="15754"/>
                        <a:pt x="229" y="15800"/>
                      </a:cubicBezTo>
                      <a:lnTo>
                        <a:pt x="290" y="16013"/>
                      </a:lnTo>
                      <a:cubicBezTo>
                        <a:pt x="336" y="16120"/>
                        <a:pt x="366" y="16211"/>
                        <a:pt x="412" y="16318"/>
                      </a:cubicBezTo>
                      <a:cubicBezTo>
                        <a:pt x="488" y="16516"/>
                        <a:pt x="564" y="16714"/>
                        <a:pt x="656" y="16912"/>
                      </a:cubicBezTo>
                      <a:cubicBezTo>
                        <a:pt x="732" y="17110"/>
                        <a:pt x="823" y="17293"/>
                        <a:pt x="930" y="17491"/>
                      </a:cubicBezTo>
                      <a:cubicBezTo>
                        <a:pt x="991" y="17613"/>
                        <a:pt x="1052" y="17735"/>
                        <a:pt x="1113" y="17857"/>
                      </a:cubicBezTo>
                      <a:cubicBezTo>
                        <a:pt x="1158" y="17964"/>
                        <a:pt x="1219" y="18085"/>
                        <a:pt x="1265" y="18192"/>
                      </a:cubicBezTo>
                      <a:cubicBezTo>
                        <a:pt x="1311" y="18284"/>
                        <a:pt x="1356" y="18375"/>
                        <a:pt x="1402" y="18466"/>
                      </a:cubicBezTo>
                      <a:cubicBezTo>
                        <a:pt x="1417" y="18527"/>
                        <a:pt x="1448" y="18588"/>
                        <a:pt x="1478" y="18649"/>
                      </a:cubicBezTo>
                      <a:cubicBezTo>
                        <a:pt x="1494" y="18680"/>
                        <a:pt x="1494" y="18710"/>
                        <a:pt x="1509" y="18741"/>
                      </a:cubicBezTo>
                      <a:cubicBezTo>
                        <a:pt x="1554" y="18847"/>
                        <a:pt x="1600" y="18969"/>
                        <a:pt x="1646" y="19091"/>
                      </a:cubicBezTo>
                      <a:cubicBezTo>
                        <a:pt x="1676" y="19182"/>
                        <a:pt x="1707" y="19274"/>
                        <a:pt x="1753" y="19381"/>
                      </a:cubicBezTo>
                      <a:cubicBezTo>
                        <a:pt x="1768" y="19441"/>
                        <a:pt x="1798" y="19518"/>
                        <a:pt x="1813" y="19594"/>
                      </a:cubicBezTo>
                      <a:cubicBezTo>
                        <a:pt x="1844" y="19700"/>
                        <a:pt x="1890" y="19807"/>
                        <a:pt x="1920" y="19899"/>
                      </a:cubicBezTo>
                      <a:cubicBezTo>
                        <a:pt x="1905" y="19929"/>
                        <a:pt x="1890" y="19959"/>
                        <a:pt x="1874" y="19975"/>
                      </a:cubicBezTo>
                      <a:cubicBezTo>
                        <a:pt x="1813" y="20066"/>
                        <a:pt x="1753" y="20158"/>
                        <a:pt x="1722" y="20264"/>
                      </a:cubicBezTo>
                      <a:cubicBezTo>
                        <a:pt x="1676" y="20356"/>
                        <a:pt x="1631" y="20462"/>
                        <a:pt x="1585" y="20554"/>
                      </a:cubicBezTo>
                      <a:cubicBezTo>
                        <a:pt x="1539" y="20645"/>
                        <a:pt x="1494" y="20752"/>
                        <a:pt x="1463" y="20843"/>
                      </a:cubicBezTo>
                      <a:cubicBezTo>
                        <a:pt x="1433" y="20950"/>
                        <a:pt x="1402" y="21041"/>
                        <a:pt x="1387" y="21148"/>
                      </a:cubicBezTo>
                      <a:cubicBezTo>
                        <a:pt x="1372" y="21224"/>
                        <a:pt x="1356" y="21315"/>
                        <a:pt x="1356" y="21392"/>
                      </a:cubicBezTo>
                      <a:cubicBezTo>
                        <a:pt x="1372" y="21468"/>
                        <a:pt x="1417" y="21544"/>
                        <a:pt x="1478" y="21590"/>
                      </a:cubicBezTo>
                      <a:cubicBezTo>
                        <a:pt x="1524" y="21635"/>
                        <a:pt x="1585" y="21651"/>
                        <a:pt x="1661" y="21651"/>
                      </a:cubicBezTo>
                      <a:cubicBezTo>
                        <a:pt x="1722" y="21651"/>
                        <a:pt x="1768" y="21635"/>
                        <a:pt x="1813" y="21605"/>
                      </a:cubicBezTo>
                      <a:cubicBezTo>
                        <a:pt x="1874" y="21574"/>
                        <a:pt x="1920" y="21514"/>
                        <a:pt x="1935" y="21437"/>
                      </a:cubicBezTo>
                      <a:cubicBezTo>
                        <a:pt x="1951" y="21392"/>
                        <a:pt x="1951" y="21361"/>
                        <a:pt x="1966" y="21315"/>
                      </a:cubicBezTo>
                      <a:cubicBezTo>
                        <a:pt x="1966" y="21255"/>
                        <a:pt x="1981" y="21194"/>
                        <a:pt x="1981" y="21133"/>
                      </a:cubicBezTo>
                      <a:cubicBezTo>
                        <a:pt x="2012" y="20996"/>
                        <a:pt x="2057" y="20874"/>
                        <a:pt x="2103" y="20736"/>
                      </a:cubicBezTo>
                      <a:cubicBezTo>
                        <a:pt x="2133" y="20630"/>
                        <a:pt x="2179" y="20523"/>
                        <a:pt x="2210" y="20417"/>
                      </a:cubicBezTo>
                      <a:cubicBezTo>
                        <a:pt x="2240" y="20325"/>
                        <a:pt x="2286" y="20249"/>
                        <a:pt x="2316" y="20173"/>
                      </a:cubicBezTo>
                      <a:lnTo>
                        <a:pt x="2332" y="20158"/>
                      </a:lnTo>
                      <a:cubicBezTo>
                        <a:pt x="2347" y="20142"/>
                        <a:pt x="2347" y="20142"/>
                        <a:pt x="2362" y="20127"/>
                      </a:cubicBezTo>
                      <a:cubicBezTo>
                        <a:pt x="2377" y="20127"/>
                        <a:pt x="2392" y="20112"/>
                        <a:pt x="2423" y="20097"/>
                      </a:cubicBezTo>
                      <a:cubicBezTo>
                        <a:pt x="2469" y="20066"/>
                        <a:pt x="2530" y="20051"/>
                        <a:pt x="2591" y="20036"/>
                      </a:cubicBezTo>
                      <a:cubicBezTo>
                        <a:pt x="2651" y="20020"/>
                        <a:pt x="2697" y="20005"/>
                        <a:pt x="2743" y="19990"/>
                      </a:cubicBezTo>
                      <a:cubicBezTo>
                        <a:pt x="2789" y="19975"/>
                        <a:pt x="2850" y="19959"/>
                        <a:pt x="2895" y="19944"/>
                      </a:cubicBezTo>
                      <a:cubicBezTo>
                        <a:pt x="2956" y="19944"/>
                        <a:pt x="3017" y="19929"/>
                        <a:pt x="3078" y="19929"/>
                      </a:cubicBezTo>
                      <a:cubicBezTo>
                        <a:pt x="3124" y="19914"/>
                        <a:pt x="3185" y="19914"/>
                        <a:pt x="3230" y="19914"/>
                      </a:cubicBezTo>
                      <a:cubicBezTo>
                        <a:pt x="3413" y="19899"/>
                        <a:pt x="3581" y="19899"/>
                        <a:pt x="3764" y="19899"/>
                      </a:cubicBezTo>
                      <a:cubicBezTo>
                        <a:pt x="3947" y="19899"/>
                        <a:pt x="4145" y="19899"/>
                        <a:pt x="4327" y="19883"/>
                      </a:cubicBezTo>
                      <a:cubicBezTo>
                        <a:pt x="4510" y="19883"/>
                        <a:pt x="4693" y="19883"/>
                        <a:pt x="4876" y="19868"/>
                      </a:cubicBezTo>
                      <a:cubicBezTo>
                        <a:pt x="4983" y="19853"/>
                        <a:pt x="5104" y="19853"/>
                        <a:pt x="5211" y="19838"/>
                      </a:cubicBezTo>
                      <a:lnTo>
                        <a:pt x="5333" y="19838"/>
                      </a:lnTo>
                      <a:cubicBezTo>
                        <a:pt x="5379" y="19822"/>
                        <a:pt x="5409" y="19822"/>
                        <a:pt x="5455" y="19822"/>
                      </a:cubicBezTo>
                      <a:cubicBezTo>
                        <a:pt x="5531" y="19807"/>
                        <a:pt x="5592" y="19792"/>
                        <a:pt x="5653" y="19792"/>
                      </a:cubicBezTo>
                      <a:cubicBezTo>
                        <a:pt x="5714" y="19777"/>
                        <a:pt x="5760" y="19761"/>
                        <a:pt x="5821" y="19746"/>
                      </a:cubicBezTo>
                      <a:cubicBezTo>
                        <a:pt x="5912" y="19731"/>
                        <a:pt x="6003" y="19716"/>
                        <a:pt x="6095" y="19685"/>
                      </a:cubicBezTo>
                      <a:cubicBezTo>
                        <a:pt x="6156" y="19685"/>
                        <a:pt x="6217" y="19670"/>
                        <a:pt x="6278" y="19655"/>
                      </a:cubicBezTo>
                      <a:cubicBezTo>
                        <a:pt x="6339" y="19640"/>
                        <a:pt x="6400" y="19624"/>
                        <a:pt x="6460" y="19609"/>
                      </a:cubicBezTo>
                      <a:cubicBezTo>
                        <a:pt x="6552" y="19579"/>
                        <a:pt x="6643" y="19548"/>
                        <a:pt x="6750" y="19518"/>
                      </a:cubicBezTo>
                      <a:cubicBezTo>
                        <a:pt x="6978" y="19441"/>
                        <a:pt x="7207" y="19365"/>
                        <a:pt x="7436" y="19289"/>
                      </a:cubicBezTo>
                      <a:cubicBezTo>
                        <a:pt x="7527" y="19243"/>
                        <a:pt x="7634" y="19213"/>
                        <a:pt x="7740" y="19167"/>
                      </a:cubicBezTo>
                      <a:cubicBezTo>
                        <a:pt x="7786" y="19152"/>
                        <a:pt x="7832" y="19121"/>
                        <a:pt x="7877" y="19106"/>
                      </a:cubicBezTo>
                      <a:cubicBezTo>
                        <a:pt x="7923" y="19091"/>
                        <a:pt x="7969" y="19061"/>
                        <a:pt x="7999" y="19045"/>
                      </a:cubicBezTo>
                      <a:cubicBezTo>
                        <a:pt x="8258" y="18923"/>
                        <a:pt x="8533" y="18786"/>
                        <a:pt x="8792" y="18649"/>
                      </a:cubicBezTo>
                      <a:cubicBezTo>
                        <a:pt x="8959" y="18573"/>
                        <a:pt x="9127" y="18482"/>
                        <a:pt x="9294" y="18405"/>
                      </a:cubicBezTo>
                      <a:cubicBezTo>
                        <a:pt x="9447" y="18329"/>
                        <a:pt x="9599" y="18253"/>
                        <a:pt x="9751" y="18162"/>
                      </a:cubicBezTo>
                      <a:cubicBezTo>
                        <a:pt x="10056" y="17994"/>
                        <a:pt x="10346" y="17796"/>
                        <a:pt x="10635" y="17598"/>
                      </a:cubicBezTo>
                      <a:cubicBezTo>
                        <a:pt x="10727" y="17522"/>
                        <a:pt x="10818" y="17446"/>
                        <a:pt x="10909" y="17385"/>
                      </a:cubicBezTo>
                      <a:cubicBezTo>
                        <a:pt x="11001" y="17308"/>
                        <a:pt x="11077" y="17232"/>
                        <a:pt x="11168" y="17171"/>
                      </a:cubicBezTo>
                      <a:cubicBezTo>
                        <a:pt x="11245" y="17095"/>
                        <a:pt x="11336" y="17004"/>
                        <a:pt x="11412" y="16928"/>
                      </a:cubicBezTo>
                      <a:cubicBezTo>
                        <a:pt x="11443" y="16897"/>
                        <a:pt x="11473" y="16867"/>
                        <a:pt x="11504" y="16851"/>
                      </a:cubicBezTo>
                      <a:cubicBezTo>
                        <a:pt x="11549" y="16790"/>
                        <a:pt x="11595" y="16745"/>
                        <a:pt x="11641" y="16684"/>
                      </a:cubicBezTo>
                      <a:cubicBezTo>
                        <a:pt x="11671" y="16653"/>
                        <a:pt x="11702" y="16638"/>
                        <a:pt x="11732" y="16608"/>
                      </a:cubicBezTo>
                      <a:cubicBezTo>
                        <a:pt x="11778" y="16547"/>
                        <a:pt x="11823" y="16486"/>
                        <a:pt x="11869" y="16425"/>
                      </a:cubicBezTo>
                      <a:cubicBezTo>
                        <a:pt x="11930" y="16349"/>
                        <a:pt x="12006" y="16257"/>
                        <a:pt x="12067" y="16166"/>
                      </a:cubicBezTo>
                      <a:cubicBezTo>
                        <a:pt x="12204" y="15998"/>
                        <a:pt x="12342" y="15815"/>
                        <a:pt x="12463" y="15648"/>
                      </a:cubicBezTo>
                      <a:cubicBezTo>
                        <a:pt x="12524" y="15556"/>
                        <a:pt x="12601" y="15465"/>
                        <a:pt x="12661" y="15373"/>
                      </a:cubicBezTo>
                      <a:cubicBezTo>
                        <a:pt x="12722" y="15282"/>
                        <a:pt x="12783" y="15175"/>
                        <a:pt x="12844" y="15084"/>
                      </a:cubicBezTo>
                      <a:cubicBezTo>
                        <a:pt x="12890" y="14993"/>
                        <a:pt x="12936" y="14886"/>
                        <a:pt x="12997" y="14794"/>
                      </a:cubicBezTo>
                      <a:cubicBezTo>
                        <a:pt x="13012" y="14749"/>
                        <a:pt x="13027" y="14718"/>
                        <a:pt x="13058" y="14673"/>
                      </a:cubicBezTo>
                      <a:cubicBezTo>
                        <a:pt x="13088" y="14612"/>
                        <a:pt x="13119" y="14551"/>
                        <a:pt x="13134" y="14490"/>
                      </a:cubicBezTo>
                      <a:cubicBezTo>
                        <a:pt x="13164" y="14429"/>
                        <a:pt x="13195" y="14368"/>
                        <a:pt x="13210" y="14307"/>
                      </a:cubicBezTo>
                      <a:cubicBezTo>
                        <a:pt x="13240" y="14231"/>
                        <a:pt x="13271" y="14170"/>
                        <a:pt x="13286" y="14094"/>
                      </a:cubicBezTo>
                      <a:cubicBezTo>
                        <a:pt x="13332" y="13957"/>
                        <a:pt x="13362" y="13819"/>
                        <a:pt x="13393" y="13667"/>
                      </a:cubicBezTo>
                      <a:cubicBezTo>
                        <a:pt x="13423" y="13530"/>
                        <a:pt x="13439" y="13393"/>
                        <a:pt x="13454" y="13256"/>
                      </a:cubicBezTo>
                      <a:cubicBezTo>
                        <a:pt x="13454" y="13195"/>
                        <a:pt x="13454" y="13149"/>
                        <a:pt x="13469" y="13088"/>
                      </a:cubicBezTo>
                      <a:lnTo>
                        <a:pt x="13469" y="12951"/>
                      </a:lnTo>
                      <a:cubicBezTo>
                        <a:pt x="13484" y="12844"/>
                        <a:pt x="13484" y="12722"/>
                        <a:pt x="13499" y="12616"/>
                      </a:cubicBezTo>
                      <a:lnTo>
                        <a:pt x="13499" y="12601"/>
                      </a:lnTo>
                      <a:cubicBezTo>
                        <a:pt x="13515" y="12281"/>
                        <a:pt x="13545" y="11961"/>
                        <a:pt x="13560" y="11641"/>
                      </a:cubicBezTo>
                      <a:cubicBezTo>
                        <a:pt x="13576" y="11488"/>
                        <a:pt x="13591" y="11321"/>
                        <a:pt x="13621" y="11153"/>
                      </a:cubicBezTo>
                      <a:cubicBezTo>
                        <a:pt x="13637" y="10986"/>
                        <a:pt x="13652" y="10833"/>
                        <a:pt x="13682" y="10666"/>
                      </a:cubicBezTo>
                      <a:cubicBezTo>
                        <a:pt x="13698" y="10559"/>
                        <a:pt x="13713" y="10452"/>
                        <a:pt x="13728" y="10330"/>
                      </a:cubicBezTo>
                      <a:cubicBezTo>
                        <a:pt x="13758" y="10224"/>
                        <a:pt x="13774" y="10117"/>
                        <a:pt x="13789" y="10010"/>
                      </a:cubicBezTo>
                      <a:cubicBezTo>
                        <a:pt x="13819" y="9904"/>
                        <a:pt x="13835" y="9797"/>
                        <a:pt x="13850" y="9690"/>
                      </a:cubicBezTo>
                      <a:cubicBezTo>
                        <a:pt x="13880" y="9523"/>
                        <a:pt x="13911" y="9371"/>
                        <a:pt x="13941" y="9203"/>
                      </a:cubicBezTo>
                      <a:cubicBezTo>
                        <a:pt x="13957" y="8959"/>
                        <a:pt x="13972" y="8700"/>
                        <a:pt x="13941" y="8441"/>
                      </a:cubicBezTo>
                      <a:cubicBezTo>
                        <a:pt x="13926" y="8380"/>
                        <a:pt x="13926" y="8304"/>
                        <a:pt x="13911" y="8228"/>
                      </a:cubicBezTo>
                      <a:cubicBezTo>
                        <a:pt x="13911" y="8182"/>
                        <a:pt x="13911" y="8152"/>
                        <a:pt x="13896" y="8106"/>
                      </a:cubicBezTo>
                      <a:cubicBezTo>
                        <a:pt x="13880" y="8045"/>
                        <a:pt x="13865" y="7984"/>
                        <a:pt x="13850" y="7923"/>
                      </a:cubicBezTo>
                      <a:cubicBezTo>
                        <a:pt x="13835" y="7832"/>
                        <a:pt x="13804" y="7740"/>
                        <a:pt x="13774" y="7649"/>
                      </a:cubicBezTo>
                      <a:lnTo>
                        <a:pt x="13728" y="7542"/>
                      </a:lnTo>
                      <a:cubicBezTo>
                        <a:pt x="13728" y="7512"/>
                        <a:pt x="13713" y="7496"/>
                        <a:pt x="13713" y="7481"/>
                      </a:cubicBezTo>
                      <a:cubicBezTo>
                        <a:pt x="13682" y="7420"/>
                        <a:pt x="13652" y="7359"/>
                        <a:pt x="13637" y="7298"/>
                      </a:cubicBezTo>
                      <a:cubicBezTo>
                        <a:pt x="13606" y="7253"/>
                        <a:pt x="13591" y="7192"/>
                        <a:pt x="13560" y="7146"/>
                      </a:cubicBezTo>
                      <a:cubicBezTo>
                        <a:pt x="13545" y="7131"/>
                        <a:pt x="13545" y="7116"/>
                        <a:pt x="13530" y="7100"/>
                      </a:cubicBezTo>
                      <a:lnTo>
                        <a:pt x="13530" y="7100"/>
                      </a:lnTo>
                      <a:lnTo>
                        <a:pt x="13545" y="7116"/>
                      </a:lnTo>
                      <a:cubicBezTo>
                        <a:pt x="13530" y="7100"/>
                        <a:pt x="13530" y="7085"/>
                        <a:pt x="13530" y="7085"/>
                      </a:cubicBezTo>
                      <a:cubicBezTo>
                        <a:pt x="13530" y="7070"/>
                        <a:pt x="13515" y="7070"/>
                        <a:pt x="13515" y="7070"/>
                      </a:cubicBezTo>
                      <a:cubicBezTo>
                        <a:pt x="13454" y="6933"/>
                        <a:pt x="13378" y="6796"/>
                        <a:pt x="13301" y="6643"/>
                      </a:cubicBezTo>
                      <a:cubicBezTo>
                        <a:pt x="13210" y="6506"/>
                        <a:pt x="13134" y="6354"/>
                        <a:pt x="13058" y="6201"/>
                      </a:cubicBezTo>
                      <a:cubicBezTo>
                        <a:pt x="12966" y="6034"/>
                        <a:pt x="12890" y="5851"/>
                        <a:pt x="12814" y="5683"/>
                      </a:cubicBezTo>
                      <a:cubicBezTo>
                        <a:pt x="12783" y="5622"/>
                        <a:pt x="12768" y="5577"/>
                        <a:pt x="12738" y="5531"/>
                      </a:cubicBezTo>
                      <a:cubicBezTo>
                        <a:pt x="12722" y="5485"/>
                        <a:pt x="12707" y="5424"/>
                        <a:pt x="12677" y="5379"/>
                      </a:cubicBezTo>
                      <a:cubicBezTo>
                        <a:pt x="12646" y="5287"/>
                        <a:pt x="12616" y="5211"/>
                        <a:pt x="12585" y="5135"/>
                      </a:cubicBezTo>
                      <a:cubicBezTo>
                        <a:pt x="12570" y="5044"/>
                        <a:pt x="12540" y="4952"/>
                        <a:pt x="12509" y="4861"/>
                      </a:cubicBezTo>
                      <a:cubicBezTo>
                        <a:pt x="12494" y="4754"/>
                        <a:pt x="12463" y="4647"/>
                        <a:pt x="12433" y="4541"/>
                      </a:cubicBezTo>
                      <a:cubicBezTo>
                        <a:pt x="12402" y="4373"/>
                        <a:pt x="12357" y="4206"/>
                        <a:pt x="12311" y="4038"/>
                      </a:cubicBezTo>
                      <a:cubicBezTo>
                        <a:pt x="12265" y="3809"/>
                        <a:pt x="12204" y="3596"/>
                        <a:pt x="12143" y="3383"/>
                      </a:cubicBezTo>
                      <a:cubicBezTo>
                        <a:pt x="12113" y="3261"/>
                        <a:pt x="12083" y="3139"/>
                        <a:pt x="12052" y="3032"/>
                      </a:cubicBezTo>
                      <a:cubicBezTo>
                        <a:pt x="12022" y="2910"/>
                        <a:pt x="11991" y="2804"/>
                        <a:pt x="11961" y="2682"/>
                      </a:cubicBezTo>
                      <a:cubicBezTo>
                        <a:pt x="11915" y="2469"/>
                        <a:pt x="11869" y="2255"/>
                        <a:pt x="11808" y="2042"/>
                      </a:cubicBezTo>
                      <a:cubicBezTo>
                        <a:pt x="11763" y="1814"/>
                        <a:pt x="11717" y="1600"/>
                        <a:pt x="11656" y="1387"/>
                      </a:cubicBezTo>
                      <a:cubicBezTo>
                        <a:pt x="11610" y="1189"/>
                        <a:pt x="11564" y="991"/>
                        <a:pt x="11504" y="793"/>
                      </a:cubicBezTo>
                      <a:cubicBezTo>
                        <a:pt x="11473" y="671"/>
                        <a:pt x="11443" y="564"/>
                        <a:pt x="11412" y="458"/>
                      </a:cubicBezTo>
                      <a:cubicBezTo>
                        <a:pt x="11397" y="397"/>
                        <a:pt x="11382" y="351"/>
                        <a:pt x="11351" y="290"/>
                      </a:cubicBezTo>
                      <a:cubicBezTo>
                        <a:pt x="11336" y="244"/>
                        <a:pt x="11321" y="198"/>
                        <a:pt x="11290" y="153"/>
                      </a:cubicBezTo>
                      <a:cubicBezTo>
                        <a:pt x="11275" y="122"/>
                        <a:pt x="11260" y="77"/>
                        <a:pt x="11229" y="46"/>
                      </a:cubicBezTo>
                      <a:cubicBezTo>
                        <a:pt x="11214" y="31"/>
                        <a:pt x="11184" y="0"/>
                        <a:pt x="11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5"/>
                <p:cNvSpPr/>
                <p:nvPr/>
              </p:nvSpPr>
              <p:spPr>
                <a:xfrm>
                  <a:off x="6020150" y="27554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5"/>
                <p:cNvSpPr/>
                <p:nvPr/>
              </p:nvSpPr>
              <p:spPr>
                <a:xfrm>
                  <a:off x="5885325" y="2707400"/>
                  <a:ext cx="400" cy="25"/>
                </a:xfrm>
                <a:custGeom>
                  <a:avLst/>
                  <a:gdLst/>
                  <a:ahLst/>
                  <a:cxnLst/>
                  <a:rect l="l" t="t" r="r" b="b"/>
                  <a:pathLst>
                    <a:path w="16" h="1" extrusionOk="0">
                      <a:moveTo>
                        <a:pt x="0" y="1"/>
                      </a:moveTo>
                      <a:cubicBezTo>
                        <a:pt x="0" y="1"/>
                        <a:pt x="0" y="1"/>
                        <a:pt x="15" y="1"/>
                      </a:cubicBezTo>
                      <a:cubicBezTo>
                        <a:pt x="15" y="1"/>
                        <a:pt x="15" y="1"/>
                        <a:pt x="15" y="1"/>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5"/>
                <p:cNvSpPr/>
                <p:nvPr/>
              </p:nvSpPr>
              <p:spPr>
                <a:xfrm>
                  <a:off x="6111950" y="2734075"/>
                  <a:ext cx="25" cy="400"/>
                </a:xfrm>
                <a:custGeom>
                  <a:avLst/>
                  <a:gdLst/>
                  <a:ahLst/>
                  <a:cxnLst/>
                  <a:rect l="l" t="t" r="r" b="b"/>
                  <a:pathLst>
                    <a:path w="1" h="16" extrusionOk="0">
                      <a:moveTo>
                        <a:pt x="0" y="0"/>
                      </a:moveTo>
                      <a:cubicBezTo>
                        <a:pt x="0" y="0"/>
                        <a:pt x="0" y="0"/>
                        <a:pt x="0" y="0"/>
                      </a:cubicBezTo>
                      <a:cubicBezTo>
                        <a:pt x="0" y="0"/>
                        <a:pt x="0" y="15"/>
                        <a:pt x="0"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5"/>
                <p:cNvSpPr/>
                <p:nvPr/>
              </p:nvSpPr>
              <p:spPr>
                <a:xfrm>
                  <a:off x="5860175" y="2886050"/>
                  <a:ext cx="400" cy="25"/>
                </a:xfrm>
                <a:custGeom>
                  <a:avLst/>
                  <a:gdLst/>
                  <a:ahLst/>
                  <a:cxnLst/>
                  <a:rect l="l" t="t" r="r" b="b"/>
                  <a:pathLst>
                    <a:path w="16" h="1" extrusionOk="0">
                      <a:moveTo>
                        <a:pt x="16"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25"/>
            <p:cNvSpPr/>
            <p:nvPr/>
          </p:nvSpPr>
          <p:spPr>
            <a:xfrm>
              <a:off x="7869900" y="270066"/>
              <a:ext cx="916598"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149;p25"/>
            <p:cNvGrpSpPr/>
            <p:nvPr/>
          </p:nvGrpSpPr>
          <p:grpSpPr>
            <a:xfrm>
              <a:off x="1775781" y="3354816"/>
              <a:ext cx="492422" cy="719972"/>
              <a:chOff x="469506" y="4123591"/>
              <a:chExt cx="492422" cy="719972"/>
            </a:xfrm>
          </p:grpSpPr>
          <p:sp>
            <p:nvSpPr>
              <p:cNvPr id="150" name="Google Shape;150;p25"/>
              <p:cNvSpPr/>
              <p:nvPr/>
            </p:nvSpPr>
            <p:spPr>
              <a:xfrm>
                <a:off x="469506" y="4123591"/>
                <a:ext cx="492422" cy="719972"/>
              </a:xfrm>
              <a:custGeom>
                <a:avLst/>
                <a:gdLst/>
                <a:ahLst/>
                <a:cxnLst/>
                <a:rect l="l" t="t" r="r" b="b"/>
                <a:pathLst>
                  <a:path w="17180" h="24986" extrusionOk="0">
                    <a:moveTo>
                      <a:pt x="968" y="1"/>
                    </a:moveTo>
                    <a:lnTo>
                      <a:pt x="12176" y="1"/>
                    </a:lnTo>
                    <a:lnTo>
                      <a:pt x="13711" y="3937"/>
                    </a:lnTo>
                    <a:lnTo>
                      <a:pt x="17180" y="9040"/>
                    </a:lnTo>
                    <a:cubicBezTo>
                      <a:pt x="17180" y="9040"/>
                      <a:pt x="15445" y="17113"/>
                      <a:pt x="16112" y="18180"/>
                    </a:cubicBezTo>
                    <a:cubicBezTo>
                      <a:pt x="16780" y="19214"/>
                      <a:pt x="16213" y="22583"/>
                      <a:pt x="16213" y="22583"/>
                    </a:cubicBezTo>
                    <a:lnTo>
                      <a:pt x="10308" y="24985"/>
                    </a:lnTo>
                    <a:lnTo>
                      <a:pt x="968" y="23818"/>
                    </a:lnTo>
                    <a:cubicBezTo>
                      <a:pt x="968" y="23818"/>
                      <a:pt x="2403" y="13644"/>
                      <a:pt x="1736" y="10675"/>
                    </a:cubicBezTo>
                    <a:cubicBezTo>
                      <a:pt x="1068" y="7706"/>
                      <a:pt x="1" y="1902"/>
                      <a:pt x="968" y="1"/>
                    </a:cubicBezTo>
                    <a:close/>
                  </a:path>
                </a:pathLst>
              </a:custGeom>
              <a:gradFill>
                <a:gsLst>
                  <a:gs pos="0">
                    <a:schemeClr val="accent1"/>
                  </a:gs>
                  <a:gs pos="100000">
                    <a:schemeClr val="accent5"/>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5"/>
              <p:cNvSpPr/>
              <p:nvPr/>
            </p:nvSpPr>
            <p:spPr>
              <a:xfrm>
                <a:off x="637781" y="4237012"/>
                <a:ext cx="128150" cy="490230"/>
              </a:xfrm>
              <a:custGeom>
                <a:avLst/>
                <a:gdLst/>
                <a:ahLst/>
                <a:cxnLst/>
                <a:rect l="l" t="t" r="r" b="b"/>
                <a:pathLst>
                  <a:path w="4471" h="17013" extrusionOk="0">
                    <a:moveTo>
                      <a:pt x="2269" y="1"/>
                    </a:moveTo>
                    <a:cubicBezTo>
                      <a:pt x="901" y="1"/>
                      <a:pt x="201" y="534"/>
                      <a:pt x="201" y="1602"/>
                    </a:cubicBezTo>
                    <a:cubicBezTo>
                      <a:pt x="201" y="2669"/>
                      <a:pt x="901" y="3203"/>
                      <a:pt x="2269" y="3203"/>
                    </a:cubicBezTo>
                    <a:cubicBezTo>
                      <a:pt x="3637" y="3203"/>
                      <a:pt x="4337" y="2669"/>
                      <a:pt x="4337" y="1602"/>
                    </a:cubicBezTo>
                    <a:cubicBezTo>
                      <a:pt x="4337" y="534"/>
                      <a:pt x="3637" y="1"/>
                      <a:pt x="2269" y="1"/>
                    </a:cubicBezTo>
                    <a:close/>
                    <a:moveTo>
                      <a:pt x="4471" y="4437"/>
                    </a:moveTo>
                    <a:cubicBezTo>
                      <a:pt x="2870" y="4671"/>
                      <a:pt x="1402" y="4771"/>
                      <a:pt x="1" y="4771"/>
                    </a:cubicBezTo>
                    <a:lnTo>
                      <a:pt x="1" y="17013"/>
                    </a:lnTo>
                    <a:lnTo>
                      <a:pt x="4471" y="17013"/>
                    </a:lnTo>
                    <a:lnTo>
                      <a:pt x="4471" y="443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2" name="Google Shape;152;p25"/>
          <p:cNvSpPr txBox="1">
            <a:spLocks noGrp="1"/>
          </p:cNvSpPr>
          <p:nvPr>
            <p:ph type="ctrTitle"/>
          </p:nvPr>
        </p:nvSpPr>
        <p:spPr>
          <a:xfrm>
            <a:off x="2733425" y="548450"/>
            <a:ext cx="3676800" cy="108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0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53" name="Google Shape;153;p25"/>
          <p:cNvSpPr txBox="1">
            <a:spLocks noGrp="1"/>
          </p:cNvSpPr>
          <p:nvPr>
            <p:ph type="subTitle" idx="1"/>
          </p:nvPr>
        </p:nvSpPr>
        <p:spPr>
          <a:xfrm>
            <a:off x="2712900" y="1544550"/>
            <a:ext cx="3718200" cy="10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54" name="Google Shape;154;p25"/>
          <p:cNvSpPr txBox="1"/>
          <p:nvPr/>
        </p:nvSpPr>
        <p:spPr>
          <a:xfrm>
            <a:off x="3103500" y="2961500"/>
            <a:ext cx="2937000" cy="9000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s" sz="1000" b="1">
                <a:solidFill>
                  <a:schemeClr val="dk1"/>
                </a:solidFill>
                <a:latin typeface="Libre Franklin"/>
                <a:ea typeface="Libre Franklin"/>
                <a:cs typeface="Libre Franklin"/>
                <a:sym typeface="Libre Franklin"/>
              </a:rPr>
              <a:t>CRÉDITOS:</a:t>
            </a:r>
            <a:r>
              <a:rPr lang="es" sz="1000">
                <a:solidFill>
                  <a:schemeClr val="dk1"/>
                </a:solidFill>
                <a:latin typeface="Libre Franklin"/>
                <a:ea typeface="Libre Franklin"/>
                <a:cs typeface="Libre Franklin"/>
                <a:sym typeface="Libre Franklin"/>
              </a:rPr>
              <a:t> Esta plantilla para presentaciones es una creación de </a:t>
            </a:r>
            <a:r>
              <a:rPr lang="es" sz="1000" b="1">
                <a:solidFill>
                  <a:schemeClr val="dk1"/>
                </a:solidFill>
                <a:uFill>
                  <a:noFill/>
                </a:uFill>
                <a:latin typeface="Libre Franklin"/>
                <a:ea typeface="Libre Franklin"/>
                <a:cs typeface="Libre Franklin"/>
                <a:sym typeface="Libre Franklin"/>
                <a:hlinkClick r:id="rId10">
                  <a:extLst>
                    <a:ext uri="{A12FA001-AC4F-418D-AE19-62706E023703}">
                      <ahyp:hlinkClr xmlns:ahyp="http://schemas.microsoft.com/office/drawing/2018/hyperlinkcolor" val="tx"/>
                    </a:ext>
                  </a:extLst>
                </a:hlinkClick>
              </a:rPr>
              <a:t>Slidesgo</a:t>
            </a:r>
            <a:r>
              <a:rPr lang="es" sz="1000">
                <a:solidFill>
                  <a:schemeClr val="dk1"/>
                </a:solidFill>
                <a:latin typeface="Libre Franklin"/>
                <a:ea typeface="Libre Franklin"/>
                <a:cs typeface="Libre Franklin"/>
                <a:sym typeface="Libre Franklin"/>
              </a:rPr>
              <a:t>, e incluye iconos de </a:t>
            </a:r>
            <a:r>
              <a:rPr lang="es" sz="1000" b="1">
                <a:solidFill>
                  <a:schemeClr val="dk1"/>
                </a:solidFill>
                <a:uFill>
                  <a:noFill/>
                </a:uFill>
                <a:latin typeface="Libre Franklin"/>
                <a:ea typeface="Libre Franklin"/>
                <a:cs typeface="Libre Franklin"/>
                <a:sym typeface="Libre Franklin"/>
                <a:hlinkClick r:id="rId11">
                  <a:extLst>
                    <a:ext uri="{A12FA001-AC4F-418D-AE19-62706E023703}">
                      <ahyp:hlinkClr xmlns:ahyp="http://schemas.microsoft.com/office/drawing/2018/hyperlinkcolor" val="tx"/>
                    </a:ext>
                  </a:extLst>
                </a:hlinkClick>
              </a:rPr>
              <a:t>Flaticon</a:t>
            </a:r>
            <a:r>
              <a:rPr lang="es" sz="1000">
                <a:solidFill>
                  <a:schemeClr val="dk1"/>
                </a:solidFill>
                <a:latin typeface="Libre Franklin"/>
                <a:ea typeface="Libre Franklin"/>
                <a:cs typeface="Libre Franklin"/>
                <a:sym typeface="Libre Franklin"/>
              </a:rPr>
              <a:t>, infografías e imágenes de </a:t>
            </a:r>
            <a:r>
              <a:rPr lang="es" sz="1000" b="1">
                <a:solidFill>
                  <a:schemeClr val="dk1"/>
                </a:solidFill>
                <a:uFill>
                  <a:noFill/>
                </a:uFill>
                <a:latin typeface="Libre Franklin"/>
                <a:ea typeface="Libre Franklin"/>
                <a:cs typeface="Libre Franklin"/>
                <a:sym typeface="Libre Franklin"/>
                <a:hlinkClick r:id="rId12">
                  <a:extLst>
                    <a:ext uri="{A12FA001-AC4F-418D-AE19-62706E023703}">
                      <ahyp:hlinkClr xmlns:ahyp="http://schemas.microsoft.com/office/drawing/2018/hyperlinkcolor" val="tx"/>
                    </a:ext>
                  </a:extLst>
                </a:hlinkClick>
              </a:rPr>
              <a:t>Freepik</a:t>
            </a:r>
            <a:endParaRPr sz="1000" b="1">
              <a:solidFill>
                <a:schemeClr val="dk1"/>
              </a:solidFill>
              <a:latin typeface="Libre Franklin"/>
              <a:ea typeface="Libre Franklin"/>
              <a:cs typeface="Libre Franklin"/>
              <a:sym typeface="Libre Franklin"/>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5"/>
        <p:cNvGrpSpPr/>
        <p:nvPr/>
      </p:nvGrpSpPr>
      <p:grpSpPr>
        <a:xfrm>
          <a:off x="0" y="0"/>
          <a:ext cx="0" cy="0"/>
          <a:chOff x="0" y="0"/>
          <a:chExt cx="0" cy="0"/>
        </a:xfrm>
      </p:grpSpPr>
      <p:pic>
        <p:nvPicPr>
          <p:cNvPr id="156" name="Google Shape;156;p26"/>
          <p:cNvPicPr preferRelativeResize="0"/>
          <p:nvPr/>
        </p:nvPicPr>
        <p:blipFill>
          <a:blip r:embed="rId2">
            <a:alphaModFix/>
          </a:blip>
          <a:stretch>
            <a:fillRect/>
          </a:stretch>
        </p:blipFill>
        <p:spPr>
          <a:xfrm flipH="1">
            <a:off x="6701921" y="-72652"/>
            <a:ext cx="2489129" cy="2254804"/>
          </a:xfrm>
          <a:prstGeom prst="rect">
            <a:avLst/>
          </a:prstGeom>
          <a:noFill/>
          <a:ln>
            <a:noFill/>
          </a:ln>
        </p:spPr>
      </p:pic>
      <p:sp>
        <p:nvSpPr>
          <p:cNvPr id="157" name="Google Shape;157;p26"/>
          <p:cNvSpPr/>
          <p:nvPr/>
        </p:nvSpPr>
        <p:spPr>
          <a:xfrm rot="10800000">
            <a:off x="8261878" y="-155709"/>
            <a:ext cx="807889" cy="208485"/>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8" name="Google Shape;158;p26"/>
          <p:cNvPicPr preferRelativeResize="0"/>
          <p:nvPr/>
        </p:nvPicPr>
        <p:blipFill>
          <a:blip r:embed="rId3">
            <a:alphaModFix/>
          </a:blip>
          <a:stretch>
            <a:fillRect/>
          </a:stretch>
        </p:blipFill>
        <p:spPr>
          <a:xfrm rot="10800000">
            <a:off x="6460075" y="206336"/>
            <a:ext cx="2499994" cy="1284179"/>
          </a:xfrm>
          <a:prstGeom prst="rect">
            <a:avLst/>
          </a:prstGeom>
          <a:noFill/>
          <a:ln>
            <a:noFill/>
          </a:ln>
        </p:spPr>
      </p:pic>
      <p:pic>
        <p:nvPicPr>
          <p:cNvPr id="159" name="Google Shape;159;p26"/>
          <p:cNvPicPr preferRelativeResize="0"/>
          <p:nvPr/>
        </p:nvPicPr>
        <p:blipFill>
          <a:blip r:embed="rId4">
            <a:alphaModFix/>
          </a:blip>
          <a:stretch>
            <a:fillRect/>
          </a:stretch>
        </p:blipFill>
        <p:spPr>
          <a:xfrm>
            <a:off x="-285412" y="3516466"/>
            <a:ext cx="2868700" cy="1749521"/>
          </a:xfrm>
          <a:prstGeom prst="rect">
            <a:avLst/>
          </a:prstGeom>
          <a:noFill/>
          <a:ln>
            <a:noFill/>
          </a:ln>
        </p:spPr>
      </p:pic>
      <p:grpSp>
        <p:nvGrpSpPr>
          <p:cNvPr id="160" name="Google Shape;160;p26"/>
          <p:cNvGrpSpPr/>
          <p:nvPr/>
        </p:nvGrpSpPr>
        <p:grpSpPr>
          <a:xfrm>
            <a:off x="8288973" y="1032157"/>
            <a:ext cx="640399" cy="720029"/>
            <a:chOff x="5416550" y="1170450"/>
            <a:chExt cx="640399" cy="720029"/>
          </a:xfrm>
        </p:grpSpPr>
        <p:sp>
          <p:nvSpPr>
            <p:cNvPr id="161" name="Google Shape;161;p26"/>
            <p:cNvSpPr/>
            <p:nvPr/>
          </p:nvSpPr>
          <p:spPr>
            <a:xfrm>
              <a:off x="5416550" y="1170450"/>
              <a:ext cx="640399" cy="720029"/>
            </a:xfrm>
            <a:custGeom>
              <a:avLst/>
              <a:gdLst/>
              <a:ahLst/>
              <a:cxnLst/>
              <a:rect l="l" t="t" r="r" b="b"/>
              <a:pathLst>
                <a:path w="25519" h="28655" extrusionOk="0">
                  <a:moveTo>
                    <a:pt x="3002" y="267"/>
                  </a:moveTo>
                  <a:cubicBezTo>
                    <a:pt x="3002" y="267"/>
                    <a:pt x="19014" y="0"/>
                    <a:pt x="21315" y="2802"/>
                  </a:cubicBezTo>
                  <a:cubicBezTo>
                    <a:pt x="23650" y="5571"/>
                    <a:pt x="21315" y="5304"/>
                    <a:pt x="22916" y="7739"/>
                  </a:cubicBezTo>
                  <a:cubicBezTo>
                    <a:pt x="24484" y="10208"/>
                    <a:pt x="22783" y="13210"/>
                    <a:pt x="22916" y="15378"/>
                  </a:cubicBezTo>
                  <a:cubicBezTo>
                    <a:pt x="23050" y="17546"/>
                    <a:pt x="25518" y="18914"/>
                    <a:pt x="22616" y="22116"/>
                  </a:cubicBezTo>
                  <a:cubicBezTo>
                    <a:pt x="19748" y="25318"/>
                    <a:pt x="13676" y="28654"/>
                    <a:pt x="9640" y="27053"/>
                  </a:cubicBezTo>
                  <a:cubicBezTo>
                    <a:pt x="5604" y="25485"/>
                    <a:pt x="3002" y="21816"/>
                    <a:pt x="3002" y="21816"/>
                  </a:cubicBezTo>
                  <a:lnTo>
                    <a:pt x="0" y="18280"/>
                  </a:lnTo>
                  <a:cubicBezTo>
                    <a:pt x="0" y="18280"/>
                    <a:pt x="701" y="13377"/>
                    <a:pt x="767" y="11775"/>
                  </a:cubicBezTo>
                  <a:cubicBezTo>
                    <a:pt x="867" y="10208"/>
                    <a:pt x="2435" y="7172"/>
                    <a:pt x="2302" y="4570"/>
                  </a:cubicBezTo>
                  <a:cubicBezTo>
                    <a:pt x="2168" y="1968"/>
                    <a:pt x="3002" y="267"/>
                    <a:pt x="3002" y="267"/>
                  </a:cubicBez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6"/>
            <p:cNvSpPr/>
            <p:nvPr/>
          </p:nvSpPr>
          <p:spPr>
            <a:xfrm>
              <a:off x="5535400" y="1271861"/>
              <a:ext cx="352459" cy="431690"/>
            </a:xfrm>
            <a:custGeom>
              <a:avLst/>
              <a:gdLst/>
              <a:ahLst/>
              <a:cxnLst/>
              <a:rect l="l" t="t" r="r" b="b"/>
              <a:pathLst>
                <a:path w="14045" h="17180" extrusionOk="0">
                  <a:moveTo>
                    <a:pt x="7806" y="1"/>
                  </a:moveTo>
                  <a:cubicBezTo>
                    <a:pt x="5471" y="1"/>
                    <a:pt x="3603" y="801"/>
                    <a:pt x="2169" y="2436"/>
                  </a:cubicBezTo>
                  <a:cubicBezTo>
                    <a:pt x="701" y="4037"/>
                    <a:pt x="1" y="6138"/>
                    <a:pt x="1" y="8740"/>
                  </a:cubicBezTo>
                  <a:cubicBezTo>
                    <a:pt x="1" y="11409"/>
                    <a:pt x="668" y="13477"/>
                    <a:pt x="2036" y="14945"/>
                  </a:cubicBezTo>
                  <a:cubicBezTo>
                    <a:pt x="3370" y="16446"/>
                    <a:pt x="5305" y="17180"/>
                    <a:pt x="7740" y="17180"/>
                  </a:cubicBezTo>
                  <a:cubicBezTo>
                    <a:pt x="9241" y="17180"/>
                    <a:pt x="10675" y="16679"/>
                    <a:pt x="12009" y="15745"/>
                  </a:cubicBezTo>
                  <a:lnTo>
                    <a:pt x="12510" y="16879"/>
                  </a:lnTo>
                  <a:lnTo>
                    <a:pt x="14044" y="16879"/>
                  </a:lnTo>
                  <a:lnTo>
                    <a:pt x="14044" y="7906"/>
                  </a:lnTo>
                  <a:lnTo>
                    <a:pt x="7206" y="7906"/>
                  </a:lnTo>
                  <a:lnTo>
                    <a:pt x="7206" y="9574"/>
                  </a:lnTo>
                  <a:lnTo>
                    <a:pt x="9608" y="9574"/>
                  </a:lnTo>
                  <a:lnTo>
                    <a:pt x="9608" y="13677"/>
                  </a:lnTo>
                  <a:cubicBezTo>
                    <a:pt x="9608" y="15011"/>
                    <a:pt x="9007" y="15678"/>
                    <a:pt x="7840" y="15678"/>
                  </a:cubicBezTo>
                  <a:cubicBezTo>
                    <a:pt x="6806" y="15678"/>
                    <a:pt x="6138" y="15211"/>
                    <a:pt x="5772" y="14244"/>
                  </a:cubicBezTo>
                  <a:cubicBezTo>
                    <a:pt x="5405" y="13310"/>
                    <a:pt x="5238" y="11509"/>
                    <a:pt x="5238" y="8874"/>
                  </a:cubicBezTo>
                  <a:cubicBezTo>
                    <a:pt x="5238" y="6038"/>
                    <a:pt x="5438" y="4104"/>
                    <a:pt x="5905" y="3069"/>
                  </a:cubicBezTo>
                  <a:cubicBezTo>
                    <a:pt x="6339" y="2035"/>
                    <a:pt x="7173" y="1502"/>
                    <a:pt x="8373" y="1502"/>
                  </a:cubicBezTo>
                  <a:cubicBezTo>
                    <a:pt x="10041" y="1502"/>
                    <a:pt x="10942" y="2469"/>
                    <a:pt x="11109" y="4437"/>
                  </a:cubicBezTo>
                  <a:lnTo>
                    <a:pt x="11142" y="5338"/>
                  </a:lnTo>
                  <a:lnTo>
                    <a:pt x="11142" y="5738"/>
                  </a:lnTo>
                  <a:lnTo>
                    <a:pt x="13410" y="4704"/>
                  </a:lnTo>
                  <a:cubicBezTo>
                    <a:pt x="12743" y="1568"/>
                    <a:pt x="10875" y="1"/>
                    <a:pt x="78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6"/>
          <p:cNvGrpSpPr/>
          <p:nvPr/>
        </p:nvGrpSpPr>
        <p:grpSpPr>
          <a:xfrm>
            <a:off x="357610" y="3255958"/>
            <a:ext cx="1150153" cy="1620002"/>
            <a:chOff x="7150377" y="535000"/>
            <a:chExt cx="1278516" cy="1800003"/>
          </a:xfrm>
        </p:grpSpPr>
        <p:pic>
          <p:nvPicPr>
            <p:cNvPr id="164" name="Google Shape;164;p26"/>
            <p:cNvPicPr preferRelativeResize="0"/>
            <p:nvPr/>
          </p:nvPicPr>
          <p:blipFill>
            <a:blip r:embed="rId5">
              <a:alphaModFix/>
            </a:blip>
            <a:stretch>
              <a:fillRect/>
            </a:stretch>
          </p:blipFill>
          <p:spPr>
            <a:xfrm>
              <a:off x="7150377" y="535000"/>
              <a:ext cx="1278516" cy="1800003"/>
            </a:xfrm>
            <a:prstGeom prst="rect">
              <a:avLst/>
            </a:prstGeom>
            <a:noFill/>
            <a:ln>
              <a:noFill/>
            </a:ln>
          </p:spPr>
        </p:pic>
        <p:grpSp>
          <p:nvGrpSpPr>
            <p:cNvPr id="165" name="Google Shape;165;p26"/>
            <p:cNvGrpSpPr/>
            <p:nvPr/>
          </p:nvGrpSpPr>
          <p:grpSpPr>
            <a:xfrm>
              <a:off x="7571226" y="805025"/>
              <a:ext cx="436818" cy="1259952"/>
              <a:chOff x="6645975" y="964550"/>
              <a:chExt cx="593825" cy="1725725"/>
            </a:xfrm>
          </p:grpSpPr>
          <p:sp>
            <p:nvSpPr>
              <p:cNvPr id="166" name="Google Shape;166;p26"/>
              <p:cNvSpPr/>
              <p:nvPr/>
            </p:nvSpPr>
            <p:spPr>
              <a:xfrm>
                <a:off x="6840975" y="1683550"/>
                <a:ext cx="25" cy="775"/>
              </a:xfrm>
              <a:custGeom>
                <a:avLst/>
                <a:gdLst/>
                <a:ahLst/>
                <a:cxnLst/>
                <a:rect l="l" t="t" r="r" b="b"/>
                <a:pathLst>
                  <a:path w="1" h="31" extrusionOk="0">
                    <a:moveTo>
                      <a:pt x="1" y="31"/>
                    </a:moveTo>
                    <a:cubicBezTo>
                      <a:pt x="1" y="31"/>
                      <a:pt x="1" y="16"/>
                      <a:pt x="1" y="16"/>
                    </a:cubicBezTo>
                    <a:cubicBezTo>
                      <a:pt x="1" y="0"/>
                      <a:pt x="1" y="0"/>
                      <a:pt x="1" y="0"/>
                    </a:cubicBezTo>
                    <a:cubicBezTo>
                      <a:pt x="1" y="16"/>
                      <a:pt x="1" y="31"/>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6"/>
              <p:cNvSpPr/>
              <p:nvPr/>
            </p:nvSpPr>
            <p:spPr>
              <a:xfrm>
                <a:off x="6650550" y="1359025"/>
                <a:ext cx="0" cy="400"/>
              </a:xfrm>
              <a:custGeom>
                <a:avLst/>
                <a:gdLst/>
                <a:ahLst/>
                <a:cxnLst/>
                <a:rect l="l" t="t" r="r" b="b"/>
                <a:pathLst>
                  <a:path h="16" extrusionOk="0">
                    <a:moveTo>
                      <a:pt x="0" y="16"/>
                    </a:moveTo>
                    <a:lnTo>
                      <a:pt x="0" y="1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6"/>
              <p:cNvSpPr/>
              <p:nvPr/>
            </p:nvSpPr>
            <p:spPr>
              <a:xfrm>
                <a:off x="6932025" y="1309900"/>
                <a:ext cx="25" cy="400"/>
              </a:xfrm>
              <a:custGeom>
                <a:avLst/>
                <a:gdLst/>
                <a:ahLst/>
                <a:cxnLst/>
                <a:rect l="l" t="t" r="r" b="b"/>
                <a:pathLst>
                  <a:path w="1" h="16" extrusionOk="0">
                    <a:moveTo>
                      <a:pt x="0" y="0"/>
                    </a:moveTo>
                    <a:cubicBezTo>
                      <a:pt x="0" y="0"/>
                      <a:pt x="0" y="15"/>
                      <a:pt x="0" y="15"/>
                    </a:cubicBez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6"/>
              <p:cNvSpPr/>
              <p:nvPr/>
            </p:nvSpPr>
            <p:spPr>
              <a:xfrm>
                <a:off x="6692825" y="1759350"/>
                <a:ext cx="400" cy="400"/>
              </a:xfrm>
              <a:custGeom>
                <a:avLst/>
                <a:gdLst/>
                <a:ahLst/>
                <a:cxnLst/>
                <a:rect l="l" t="t" r="r" b="b"/>
                <a:pathLst>
                  <a:path w="16" h="16" extrusionOk="0">
                    <a:moveTo>
                      <a:pt x="0" y="0"/>
                    </a:moveTo>
                    <a:cubicBezTo>
                      <a:pt x="15" y="16"/>
                      <a:pt x="15" y="16"/>
                      <a:pt x="15" y="16"/>
                    </a:cubicBezTo>
                    <a:cubicBezTo>
                      <a:pt x="15"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6"/>
              <p:cNvSpPr/>
              <p:nvPr/>
            </p:nvSpPr>
            <p:spPr>
              <a:xfrm>
                <a:off x="7129325" y="130875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6"/>
              <p:cNvSpPr/>
              <p:nvPr/>
            </p:nvSpPr>
            <p:spPr>
              <a:xfrm>
                <a:off x="6854325" y="1106500"/>
                <a:ext cx="25" cy="400"/>
              </a:xfrm>
              <a:custGeom>
                <a:avLst/>
                <a:gdLst/>
                <a:ahLst/>
                <a:cxnLst/>
                <a:rect l="l" t="t" r="r" b="b"/>
                <a:pathLst>
                  <a:path w="1" h="16" extrusionOk="0">
                    <a:moveTo>
                      <a:pt x="0" y="15"/>
                    </a:moveTo>
                    <a:lnTo>
                      <a:pt x="0" y="0"/>
                    </a:ln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6"/>
              <p:cNvSpPr/>
              <p:nvPr/>
            </p:nvSpPr>
            <p:spPr>
              <a:xfrm>
                <a:off x="6767850" y="1371975"/>
                <a:ext cx="25" cy="400"/>
              </a:xfrm>
              <a:custGeom>
                <a:avLst/>
                <a:gdLst/>
                <a:ahLst/>
                <a:cxnLst/>
                <a:rect l="l" t="t" r="r" b="b"/>
                <a:pathLst>
                  <a:path w="1" h="16" extrusionOk="0">
                    <a:moveTo>
                      <a:pt x="1" y="16"/>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6"/>
              <p:cNvSpPr/>
              <p:nvPr/>
            </p:nvSpPr>
            <p:spPr>
              <a:xfrm>
                <a:off x="6882125" y="1678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6"/>
              <p:cNvSpPr/>
              <p:nvPr/>
            </p:nvSpPr>
            <p:spPr>
              <a:xfrm>
                <a:off x="6645975" y="964550"/>
                <a:ext cx="593825" cy="1725725"/>
              </a:xfrm>
              <a:custGeom>
                <a:avLst/>
                <a:gdLst/>
                <a:ahLst/>
                <a:cxnLst/>
                <a:rect l="l" t="t" r="r" b="b"/>
                <a:pathLst>
                  <a:path w="23753" h="69029" extrusionOk="0">
                    <a:moveTo>
                      <a:pt x="15510" y="132"/>
                    </a:moveTo>
                    <a:cubicBezTo>
                      <a:pt x="15526" y="239"/>
                      <a:pt x="15541" y="345"/>
                      <a:pt x="15571" y="467"/>
                    </a:cubicBezTo>
                    <a:cubicBezTo>
                      <a:pt x="15602" y="589"/>
                      <a:pt x="15632" y="711"/>
                      <a:pt x="15663" y="848"/>
                    </a:cubicBezTo>
                    <a:cubicBezTo>
                      <a:pt x="15693" y="970"/>
                      <a:pt x="15724" y="1077"/>
                      <a:pt x="15769" y="1199"/>
                    </a:cubicBezTo>
                    <a:cubicBezTo>
                      <a:pt x="15800" y="1321"/>
                      <a:pt x="15830" y="1427"/>
                      <a:pt x="15891" y="1549"/>
                    </a:cubicBezTo>
                    <a:cubicBezTo>
                      <a:pt x="15922" y="1625"/>
                      <a:pt x="15952" y="1701"/>
                      <a:pt x="15983" y="1778"/>
                    </a:cubicBezTo>
                    <a:lnTo>
                      <a:pt x="16028" y="1884"/>
                    </a:lnTo>
                    <a:cubicBezTo>
                      <a:pt x="16044" y="1900"/>
                      <a:pt x="16059" y="1915"/>
                      <a:pt x="16059" y="1930"/>
                    </a:cubicBezTo>
                    <a:cubicBezTo>
                      <a:pt x="16074" y="1976"/>
                      <a:pt x="16089" y="2006"/>
                      <a:pt x="16105" y="2052"/>
                    </a:cubicBezTo>
                    <a:cubicBezTo>
                      <a:pt x="16120" y="2082"/>
                      <a:pt x="16135" y="2113"/>
                      <a:pt x="16150" y="2159"/>
                    </a:cubicBezTo>
                    <a:lnTo>
                      <a:pt x="16181" y="2220"/>
                    </a:lnTo>
                    <a:cubicBezTo>
                      <a:pt x="16196" y="2265"/>
                      <a:pt x="16211" y="2296"/>
                      <a:pt x="16226" y="2326"/>
                    </a:cubicBezTo>
                    <a:lnTo>
                      <a:pt x="16242" y="2372"/>
                    </a:lnTo>
                    <a:cubicBezTo>
                      <a:pt x="16257" y="2418"/>
                      <a:pt x="16257" y="2448"/>
                      <a:pt x="16272" y="2494"/>
                    </a:cubicBezTo>
                    <a:cubicBezTo>
                      <a:pt x="16303" y="2585"/>
                      <a:pt x="16333" y="2677"/>
                      <a:pt x="16348" y="2768"/>
                    </a:cubicBezTo>
                    <a:lnTo>
                      <a:pt x="16394" y="2905"/>
                    </a:lnTo>
                    <a:cubicBezTo>
                      <a:pt x="16425" y="3027"/>
                      <a:pt x="16455" y="3149"/>
                      <a:pt x="16485" y="3271"/>
                    </a:cubicBezTo>
                    <a:cubicBezTo>
                      <a:pt x="16501" y="3301"/>
                      <a:pt x="16501" y="3316"/>
                      <a:pt x="16501" y="3347"/>
                    </a:cubicBezTo>
                    <a:cubicBezTo>
                      <a:pt x="16531" y="3469"/>
                      <a:pt x="16562" y="3591"/>
                      <a:pt x="16592" y="3728"/>
                    </a:cubicBezTo>
                    <a:cubicBezTo>
                      <a:pt x="16623" y="3819"/>
                      <a:pt x="16638" y="3926"/>
                      <a:pt x="16653" y="4017"/>
                    </a:cubicBezTo>
                    <a:lnTo>
                      <a:pt x="16668" y="4078"/>
                    </a:lnTo>
                    <a:lnTo>
                      <a:pt x="16744" y="4459"/>
                    </a:lnTo>
                    <a:cubicBezTo>
                      <a:pt x="16760" y="4566"/>
                      <a:pt x="16790" y="4672"/>
                      <a:pt x="16805" y="4794"/>
                    </a:cubicBezTo>
                    <a:cubicBezTo>
                      <a:pt x="16821" y="4901"/>
                      <a:pt x="16851" y="5008"/>
                      <a:pt x="16866" y="5114"/>
                    </a:cubicBezTo>
                    <a:lnTo>
                      <a:pt x="16882" y="5145"/>
                    </a:lnTo>
                    <a:cubicBezTo>
                      <a:pt x="16882" y="5175"/>
                      <a:pt x="16897" y="5206"/>
                      <a:pt x="16897" y="5251"/>
                    </a:cubicBezTo>
                    <a:lnTo>
                      <a:pt x="16912" y="5328"/>
                    </a:lnTo>
                    <a:lnTo>
                      <a:pt x="16927" y="5434"/>
                    </a:lnTo>
                    <a:lnTo>
                      <a:pt x="16927" y="5480"/>
                    </a:lnTo>
                    <a:cubicBezTo>
                      <a:pt x="16927" y="5541"/>
                      <a:pt x="16943" y="5617"/>
                      <a:pt x="16943" y="5678"/>
                    </a:cubicBezTo>
                    <a:lnTo>
                      <a:pt x="16958" y="5998"/>
                    </a:lnTo>
                    <a:cubicBezTo>
                      <a:pt x="16958" y="6074"/>
                      <a:pt x="16958" y="6166"/>
                      <a:pt x="16958" y="6242"/>
                    </a:cubicBezTo>
                    <a:lnTo>
                      <a:pt x="16958" y="6287"/>
                    </a:lnTo>
                    <a:cubicBezTo>
                      <a:pt x="16958" y="6348"/>
                      <a:pt x="16958" y="6425"/>
                      <a:pt x="16943" y="6486"/>
                    </a:cubicBezTo>
                    <a:lnTo>
                      <a:pt x="16943" y="6516"/>
                    </a:lnTo>
                    <a:lnTo>
                      <a:pt x="16943" y="6547"/>
                    </a:lnTo>
                    <a:cubicBezTo>
                      <a:pt x="16943" y="6577"/>
                      <a:pt x="16943" y="6607"/>
                      <a:pt x="16943" y="6653"/>
                    </a:cubicBezTo>
                    <a:lnTo>
                      <a:pt x="16927" y="6745"/>
                    </a:lnTo>
                    <a:lnTo>
                      <a:pt x="16927" y="6790"/>
                    </a:lnTo>
                    <a:lnTo>
                      <a:pt x="16927" y="6821"/>
                    </a:lnTo>
                    <a:lnTo>
                      <a:pt x="16912" y="6927"/>
                    </a:lnTo>
                    <a:lnTo>
                      <a:pt x="16897" y="7004"/>
                    </a:lnTo>
                    <a:lnTo>
                      <a:pt x="16882" y="7080"/>
                    </a:lnTo>
                    <a:cubicBezTo>
                      <a:pt x="16882" y="7110"/>
                      <a:pt x="16882" y="7141"/>
                      <a:pt x="16866" y="7186"/>
                    </a:cubicBezTo>
                    <a:lnTo>
                      <a:pt x="16851" y="7232"/>
                    </a:lnTo>
                    <a:cubicBezTo>
                      <a:pt x="16851" y="7263"/>
                      <a:pt x="16836" y="7293"/>
                      <a:pt x="16836" y="7324"/>
                    </a:cubicBezTo>
                    <a:cubicBezTo>
                      <a:pt x="16821" y="7354"/>
                      <a:pt x="16821" y="7369"/>
                      <a:pt x="16821" y="7384"/>
                    </a:cubicBezTo>
                    <a:cubicBezTo>
                      <a:pt x="16805" y="7415"/>
                      <a:pt x="16805" y="7445"/>
                      <a:pt x="16790" y="7476"/>
                    </a:cubicBezTo>
                    <a:lnTo>
                      <a:pt x="16775" y="7506"/>
                    </a:lnTo>
                    <a:cubicBezTo>
                      <a:pt x="16760" y="7583"/>
                      <a:pt x="16729" y="7643"/>
                      <a:pt x="16714" y="7704"/>
                    </a:cubicBezTo>
                    <a:cubicBezTo>
                      <a:pt x="16699" y="7735"/>
                      <a:pt x="16699" y="7765"/>
                      <a:pt x="16684" y="7796"/>
                    </a:cubicBezTo>
                    <a:cubicBezTo>
                      <a:pt x="16668" y="7826"/>
                      <a:pt x="16653" y="7872"/>
                      <a:pt x="16638" y="7902"/>
                    </a:cubicBezTo>
                    <a:cubicBezTo>
                      <a:pt x="16638" y="7933"/>
                      <a:pt x="16623" y="7948"/>
                      <a:pt x="16607" y="7979"/>
                    </a:cubicBezTo>
                    <a:cubicBezTo>
                      <a:pt x="16592" y="8009"/>
                      <a:pt x="16592" y="8040"/>
                      <a:pt x="16577" y="8055"/>
                    </a:cubicBezTo>
                    <a:cubicBezTo>
                      <a:pt x="16562" y="8085"/>
                      <a:pt x="16546" y="8116"/>
                      <a:pt x="16531" y="8162"/>
                    </a:cubicBezTo>
                    <a:cubicBezTo>
                      <a:pt x="16516" y="8192"/>
                      <a:pt x="16501" y="8222"/>
                      <a:pt x="16485" y="8253"/>
                    </a:cubicBezTo>
                    <a:cubicBezTo>
                      <a:pt x="16470" y="8268"/>
                      <a:pt x="16470" y="8299"/>
                      <a:pt x="16455" y="8314"/>
                    </a:cubicBezTo>
                    <a:cubicBezTo>
                      <a:pt x="16440" y="8329"/>
                      <a:pt x="16440" y="8344"/>
                      <a:pt x="16425" y="8344"/>
                    </a:cubicBezTo>
                    <a:lnTo>
                      <a:pt x="16394" y="8421"/>
                    </a:lnTo>
                    <a:lnTo>
                      <a:pt x="16379" y="8436"/>
                    </a:lnTo>
                    <a:lnTo>
                      <a:pt x="16287" y="8573"/>
                    </a:lnTo>
                    <a:cubicBezTo>
                      <a:pt x="16272" y="8603"/>
                      <a:pt x="16242" y="8634"/>
                      <a:pt x="16226" y="8664"/>
                    </a:cubicBezTo>
                    <a:lnTo>
                      <a:pt x="16211" y="8680"/>
                    </a:lnTo>
                    <a:lnTo>
                      <a:pt x="16196" y="8710"/>
                    </a:lnTo>
                    <a:cubicBezTo>
                      <a:pt x="16181" y="8740"/>
                      <a:pt x="16150" y="8771"/>
                      <a:pt x="16135" y="8786"/>
                    </a:cubicBezTo>
                    <a:cubicBezTo>
                      <a:pt x="16105" y="8832"/>
                      <a:pt x="16074" y="8878"/>
                      <a:pt x="16028" y="8923"/>
                    </a:cubicBezTo>
                    <a:lnTo>
                      <a:pt x="15967" y="8999"/>
                    </a:lnTo>
                    <a:lnTo>
                      <a:pt x="15922" y="9060"/>
                    </a:lnTo>
                    <a:cubicBezTo>
                      <a:pt x="15891" y="9091"/>
                      <a:pt x="15876" y="9121"/>
                      <a:pt x="15846" y="9152"/>
                    </a:cubicBezTo>
                    <a:lnTo>
                      <a:pt x="15800" y="9182"/>
                    </a:lnTo>
                    <a:cubicBezTo>
                      <a:pt x="15754" y="9243"/>
                      <a:pt x="15693" y="9304"/>
                      <a:pt x="15632" y="9365"/>
                    </a:cubicBezTo>
                    <a:lnTo>
                      <a:pt x="15587" y="9411"/>
                    </a:lnTo>
                    <a:cubicBezTo>
                      <a:pt x="15556" y="9426"/>
                      <a:pt x="15541" y="9457"/>
                      <a:pt x="15510" y="9472"/>
                    </a:cubicBezTo>
                    <a:cubicBezTo>
                      <a:pt x="15449" y="9533"/>
                      <a:pt x="15388" y="9594"/>
                      <a:pt x="15328" y="9655"/>
                    </a:cubicBezTo>
                    <a:cubicBezTo>
                      <a:pt x="15236" y="9731"/>
                      <a:pt x="15129" y="9822"/>
                      <a:pt x="15008" y="9914"/>
                    </a:cubicBezTo>
                    <a:cubicBezTo>
                      <a:pt x="14794" y="10096"/>
                      <a:pt x="14611" y="10249"/>
                      <a:pt x="14459" y="10401"/>
                    </a:cubicBezTo>
                    <a:cubicBezTo>
                      <a:pt x="14429" y="10432"/>
                      <a:pt x="14398" y="10462"/>
                      <a:pt x="14368" y="10493"/>
                    </a:cubicBezTo>
                    <a:cubicBezTo>
                      <a:pt x="14383" y="10416"/>
                      <a:pt x="14398" y="10355"/>
                      <a:pt x="14413" y="10279"/>
                    </a:cubicBezTo>
                    <a:cubicBezTo>
                      <a:pt x="14474" y="10096"/>
                      <a:pt x="14520" y="9914"/>
                      <a:pt x="14566" y="9731"/>
                    </a:cubicBezTo>
                    <a:lnTo>
                      <a:pt x="14581" y="9609"/>
                    </a:lnTo>
                    <a:cubicBezTo>
                      <a:pt x="14642" y="9380"/>
                      <a:pt x="14703" y="9152"/>
                      <a:pt x="14764" y="8923"/>
                    </a:cubicBezTo>
                    <a:cubicBezTo>
                      <a:pt x="14794" y="8801"/>
                      <a:pt x="14825" y="8695"/>
                      <a:pt x="14855" y="8588"/>
                    </a:cubicBezTo>
                    <a:cubicBezTo>
                      <a:pt x="14886" y="8466"/>
                      <a:pt x="14916" y="8360"/>
                      <a:pt x="14947" y="8253"/>
                    </a:cubicBezTo>
                    <a:lnTo>
                      <a:pt x="14947" y="8238"/>
                    </a:lnTo>
                    <a:cubicBezTo>
                      <a:pt x="15008" y="8009"/>
                      <a:pt x="15069" y="7781"/>
                      <a:pt x="15129" y="7552"/>
                    </a:cubicBezTo>
                    <a:cubicBezTo>
                      <a:pt x="15129" y="7552"/>
                      <a:pt x="15145" y="7537"/>
                      <a:pt x="15145" y="7522"/>
                    </a:cubicBezTo>
                    <a:lnTo>
                      <a:pt x="15175" y="7445"/>
                    </a:lnTo>
                    <a:cubicBezTo>
                      <a:pt x="15190" y="7354"/>
                      <a:pt x="15221" y="7278"/>
                      <a:pt x="15236" y="7186"/>
                    </a:cubicBezTo>
                    <a:cubicBezTo>
                      <a:pt x="15282" y="7080"/>
                      <a:pt x="15297" y="6973"/>
                      <a:pt x="15312" y="6866"/>
                    </a:cubicBezTo>
                    <a:cubicBezTo>
                      <a:pt x="15328" y="6806"/>
                      <a:pt x="15328" y="6745"/>
                      <a:pt x="15343" y="6699"/>
                    </a:cubicBezTo>
                    <a:lnTo>
                      <a:pt x="15343" y="6684"/>
                    </a:lnTo>
                    <a:cubicBezTo>
                      <a:pt x="15343" y="6623"/>
                      <a:pt x="15343" y="6562"/>
                      <a:pt x="15343" y="6516"/>
                    </a:cubicBezTo>
                    <a:cubicBezTo>
                      <a:pt x="15343" y="6440"/>
                      <a:pt x="15343" y="6348"/>
                      <a:pt x="15343" y="6272"/>
                    </a:cubicBezTo>
                    <a:cubicBezTo>
                      <a:pt x="15343" y="6242"/>
                      <a:pt x="15343" y="6211"/>
                      <a:pt x="15328" y="6166"/>
                    </a:cubicBezTo>
                    <a:lnTo>
                      <a:pt x="15328" y="6150"/>
                    </a:lnTo>
                    <a:lnTo>
                      <a:pt x="15328" y="6135"/>
                    </a:lnTo>
                    <a:cubicBezTo>
                      <a:pt x="15297" y="6242"/>
                      <a:pt x="15267" y="6348"/>
                      <a:pt x="15221" y="6486"/>
                    </a:cubicBezTo>
                    <a:cubicBezTo>
                      <a:pt x="15206" y="6577"/>
                      <a:pt x="15175" y="6699"/>
                      <a:pt x="15145" y="6821"/>
                    </a:cubicBezTo>
                    <a:cubicBezTo>
                      <a:pt x="15129" y="6943"/>
                      <a:pt x="15099" y="7049"/>
                      <a:pt x="15084" y="7141"/>
                    </a:cubicBezTo>
                    <a:lnTo>
                      <a:pt x="14977" y="7491"/>
                    </a:lnTo>
                    <a:cubicBezTo>
                      <a:pt x="14947" y="7628"/>
                      <a:pt x="14901" y="7765"/>
                      <a:pt x="14870" y="7902"/>
                    </a:cubicBezTo>
                    <a:cubicBezTo>
                      <a:pt x="14855" y="7948"/>
                      <a:pt x="14840" y="8009"/>
                      <a:pt x="14825" y="8070"/>
                    </a:cubicBezTo>
                    <a:cubicBezTo>
                      <a:pt x="14749" y="8314"/>
                      <a:pt x="14703" y="8512"/>
                      <a:pt x="14642" y="8695"/>
                    </a:cubicBezTo>
                    <a:lnTo>
                      <a:pt x="14596" y="8847"/>
                    </a:lnTo>
                    <a:cubicBezTo>
                      <a:pt x="14566" y="8939"/>
                      <a:pt x="14535" y="9045"/>
                      <a:pt x="14505" y="9137"/>
                    </a:cubicBezTo>
                    <a:cubicBezTo>
                      <a:pt x="14459" y="9319"/>
                      <a:pt x="14398" y="9502"/>
                      <a:pt x="14352" y="9685"/>
                    </a:cubicBezTo>
                    <a:lnTo>
                      <a:pt x="14322" y="9777"/>
                    </a:lnTo>
                    <a:cubicBezTo>
                      <a:pt x="14322" y="9639"/>
                      <a:pt x="14337" y="9548"/>
                      <a:pt x="14337" y="9457"/>
                    </a:cubicBezTo>
                    <a:cubicBezTo>
                      <a:pt x="14337" y="9396"/>
                      <a:pt x="14337" y="9350"/>
                      <a:pt x="14337" y="9304"/>
                    </a:cubicBezTo>
                    <a:lnTo>
                      <a:pt x="14337" y="9258"/>
                    </a:lnTo>
                    <a:cubicBezTo>
                      <a:pt x="14337" y="9213"/>
                      <a:pt x="14337" y="9182"/>
                      <a:pt x="14337" y="9137"/>
                    </a:cubicBezTo>
                    <a:lnTo>
                      <a:pt x="14337" y="9091"/>
                    </a:lnTo>
                    <a:cubicBezTo>
                      <a:pt x="14337" y="9060"/>
                      <a:pt x="14337" y="9045"/>
                      <a:pt x="14322" y="9030"/>
                    </a:cubicBezTo>
                    <a:cubicBezTo>
                      <a:pt x="14322" y="9015"/>
                      <a:pt x="14322" y="9015"/>
                      <a:pt x="14322" y="8999"/>
                    </a:cubicBezTo>
                    <a:lnTo>
                      <a:pt x="14322" y="8984"/>
                    </a:lnTo>
                    <a:cubicBezTo>
                      <a:pt x="14322" y="8969"/>
                      <a:pt x="14322" y="8939"/>
                      <a:pt x="14322" y="8923"/>
                    </a:cubicBezTo>
                    <a:cubicBezTo>
                      <a:pt x="14322" y="8862"/>
                      <a:pt x="14307" y="8786"/>
                      <a:pt x="14307" y="8725"/>
                    </a:cubicBezTo>
                    <a:cubicBezTo>
                      <a:pt x="14291" y="8649"/>
                      <a:pt x="14291" y="8588"/>
                      <a:pt x="14276" y="8527"/>
                    </a:cubicBezTo>
                    <a:cubicBezTo>
                      <a:pt x="14276" y="8466"/>
                      <a:pt x="14261" y="8405"/>
                      <a:pt x="14246" y="8360"/>
                    </a:cubicBezTo>
                    <a:cubicBezTo>
                      <a:pt x="14231" y="8222"/>
                      <a:pt x="14200" y="8101"/>
                      <a:pt x="14170" y="7963"/>
                    </a:cubicBezTo>
                    <a:cubicBezTo>
                      <a:pt x="14139" y="7842"/>
                      <a:pt x="14109" y="7704"/>
                      <a:pt x="14078" y="7567"/>
                    </a:cubicBezTo>
                    <a:cubicBezTo>
                      <a:pt x="14048" y="7430"/>
                      <a:pt x="14017" y="7293"/>
                      <a:pt x="13987" y="7156"/>
                    </a:cubicBezTo>
                    <a:cubicBezTo>
                      <a:pt x="13972" y="7095"/>
                      <a:pt x="13956" y="7034"/>
                      <a:pt x="13941" y="6973"/>
                    </a:cubicBezTo>
                    <a:lnTo>
                      <a:pt x="13926" y="6897"/>
                    </a:lnTo>
                    <a:cubicBezTo>
                      <a:pt x="13911" y="6821"/>
                      <a:pt x="13895" y="6760"/>
                      <a:pt x="13880" y="6684"/>
                    </a:cubicBezTo>
                    <a:lnTo>
                      <a:pt x="13880" y="6638"/>
                    </a:lnTo>
                    <a:cubicBezTo>
                      <a:pt x="13865" y="6607"/>
                      <a:pt x="13865" y="6562"/>
                      <a:pt x="13850" y="6531"/>
                    </a:cubicBezTo>
                    <a:lnTo>
                      <a:pt x="13834" y="6425"/>
                    </a:lnTo>
                    <a:lnTo>
                      <a:pt x="13834" y="6364"/>
                    </a:lnTo>
                    <a:cubicBezTo>
                      <a:pt x="13834" y="6318"/>
                      <a:pt x="13819" y="6287"/>
                      <a:pt x="13819" y="6242"/>
                    </a:cubicBezTo>
                    <a:lnTo>
                      <a:pt x="13819" y="6196"/>
                    </a:lnTo>
                    <a:cubicBezTo>
                      <a:pt x="13804" y="6150"/>
                      <a:pt x="13804" y="6120"/>
                      <a:pt x="13804" y="6074"/>
                    </a:cubicBezTo>
                    <a:lnTo>
                      <a:pt x="13804" y="6059"/>
                    </a:lnTo>
                    <a:cubicBezTo>
                      <a:pt x="13804" y="5952"/>
                      <a:pt x="13804" y="5846"/>
                      <a:pt x="13789" y="5739"/>
                    </a:cubicBezTo>
                    <a:lnTo>
                      <a:pt x="13789" y="5663"/>
                    </a:lnTo>
                    <a:cubicBezTo>
                      <a:pt x="13789" y="5587"/>
                      <a:pt x="13789" y="5526"/>
                      <a:pt x="13789" y="5450"/>
                    </a:cubicBezTo>
                    <a:lnTo>
                      <a:pt x="13789" y="5221"/>
                    </a:lnTo>
                    <a:lnTo>
                      <a:pt x="13789" y="5084"/>
                    </a:lnTo>
                    <a:lnTo>
                      <a:pt x="13789" y="5053"/>
                    </a:lnTo>
                    <a:cubicBezTo>
                      <a:pt x="13789" y="4962"/>
                      <a:pt x="13789" y="4886"/>
                      <a:pt x="13804" y="4810"/>
                    </a:cubicBezTo>
                    <a:lnTo>
                      <a:pt x="13804" y="4779"/>
                    </a:lnTo>
                    <a:cubicBezTo>
                      <a:pt x="13804" y="4749"/>
                      <a:pt x="13804" y="4718"/>
                      <a:pt x="13819" y="4688"/>
                    </a:cubicBezTo>
                    <a:cubicBezTo>
                      <a:pt x="13819" y="4627"/>
                      <a:pt x="13834" y="4581"/>
                      <a:pt x="13834" y="4520"/>
                    </a:cubicBezTo>
                    <a:lnTo>
                      <a:pt x="13865" y="4383"/>
                    </a:lnTo>
                    <a:cubicBezTo>
                      <a:pt x="13865" y="4337"/>
                      <a:pt x="13880" y="4307"/>
                      <a:pt x="13880" y="4276"/>
                    </a:cubicBezTo>
                    <a:lnTo>
                      <a:pt x="13895" y="4246"/>
                    </a:lnTo>
                    <a:cubicBezTo>
                      <a:pt x="13895" y="4215"/>
                      <a:pt x="13911" y="4185"/>
                      <a:pt x="13911" y="4154"/>
                    </a:cubicBezTo>
                    <a:lnTo>
                      <a:pt x="13926" y="4124"/>
                    </a:lnTo>
                    <a:cubicBezTo>
                      <a:pt x="13926" y="4094"/>
                      <a:pt x="13941" y="4048"/>
                      <a:pt x="13956" y="4002"/>
                    </a:cubicBezTo>
                    <a:lnTo>
                      <a:pt x="13956" y="3987"/>
                    </a:lnTo>
                    <a:cubicBezTo>
                      <a:pt x="14002" y="3880"/>
                      <a:pt x="14032" y="3774"/>
                      <a:pt x="14078" y="3667"/>
                    </a:cubicBezTo>
                    <a:lnTo>
                      <a:pt x="14124" y="3560"/>
                    </a:lnTo>
                    <a:cubicBezTo>
                      <a:pt x="14154" y="3469"/>
                      <a:pt x="14185" y="3393"/>
                      <a:pt x="14215" y="3316"/>
                    </a:cubicBezTo>
                    <a:cubicBezTo>
                      <a:pt x="14307" y="3073"/>
                      <a:pt x="14398" y="2844"/>
                      <a:pt x="14474" y="2600"/>
                    </a:cubicBezTo>
                    <a:cubicBezTo>
                      <a:pt x="14505" y="2509"/>
                      <a:pt x="14520" y="2402"/>
                      <a:pt x="14551" y="2311"/>
                    </a:cubicBezTo>
                    <a:cubicBezTo>
                      <a:pt x="14596" y="2174"/>
                      <a:pt x="14642" y="2037"/>
                      <a:pt x="14688" y="1900"/>
                    </a:cubicBezTo>
                    <a:cubicBezTo>
                      <a:pt x="14764" y="1641"/>
                      <a:pt x="14855" y="1427"/>
                      <a:pt x="14931" y="1214"/>
                    </a:cubicBezTo>
                    <a:cubicBezTo>
                      <a:pt x="14977" y="1123"/>
                      <a:pt x="15008" y="1016"/>
                      <a:pt x="15053" y="940"/>
                    </a:cubicBezTo>
                    <a:cubicBezTo>
                      <a:pt x="15099" y="833"/>
                      <a:pt x="15160" y="711"/>
                      <a:pt x="15206" y="620"/>
                    </a:cubicBezTo>
                    <a:cubicBezTo>
                      <a:pt x="15221" y="574"/>
                      <a:pt x="15236" y="544"/>
                      <a:pt x="15267" y="513"/>
                    </a:cubicBezTo>
                    <a:cubicBezTo>
                      <a:pt x="15267" y="498"/>
                      <a:pt x="15282" y="483"/>
                      <a:pt x="15282" y="467"/>
                    </a:cubicBezTo>
                    <a:cubicBezTo>
                      <a:pt x="15297" y="437"/>
                      <a:pt x="15328" y="406"/>
                      <a:pt x="15343" y="361"/>
                    </a:cubicBezTo>
                    <a:lnTo>
                      <a:pt x="15358" y="330"/>
                    </a:lnTo>
                    <a:lnTo>
                      <a:pt x="15388" y="300"/>
                    </a:lnTo>
                    <a:cubicBezTo>
                      <a:pt x="15419" y="254"/>
                      <a:pt x="15449" y="208"/>
                      <a:pt x="15480" y="163"/>
                    </a:cubicBezTo>
                    <a:cubicBezTo>
                      <a:pt x="15495" y="147"/>
                      <a:pt x="15495" y="147"/>
                      <a:pt x="15510" y="132"/>
                    </a:cubicBezTo>
                    <a:close/>
                    <a:moveTo>
                      <a:pt x="8608" y="4581"/>
                    </a:moveTo>
                    <a:lnTo>
                      <a:pt x="8669" y="4657"/>
                    </a:lnTo>
                    <a:cubicBezTo>
                      <a:pt x="8669" y="4688"/>
                      <a:pt x="8654" y="4703"/>
                      <a:pt x="8654" y="4733"/>
                    </a:cubicBezTo>
                    <a:cubicBezTo>
                      <a:pt x="8654" y="4749"/>
                      <a:pt x="8654" y="4764"/>
                      <a:pt x="8654" y="4794"/>
                    </a:cubicBezTo>
                    <a:cubicBezTo>
                      <a:pt x="8654" y="4825"/>
                      <a:pt x="8654" y="4840"/>
                      <a:pt x="8654" y="4855"/>
                    </a:cubicBezTo>
                    <a:cubicBezTo>
                      <a:pt x="8669" y="4901"/>
                      <a:pt x="8685" y="4962"/>
                      <a:pt x="8685" y="5008"/>
                    </a:cubicBezTo>
                    <a:lnTo>
                      <a:pt x="8700" y="5023"/>
                    </a:lnTo>
                    <a:cubicBezTo>
                      <a:pt x="8700" y="5084"/>
                      <a:pt x="8715" y="5145"/>
                      <a:pt x="8730" y="5206"/>
                    </a:cubicBezTo>
                    <a:cubicBezTo>
                      <a:pt x="8746" y="5267"/>
                      <a:pt x="8761" y="5328"/>
                      <a:pt x="8791" y="5389"/>
                    </a:cubicBezTo>
                    <a:cubicBezTo>
                      <a:pt x="8807" y="5465"/>
                      <a:pt x="8822" y="5526"/>
                      <a:pt x="8852" y="5587"/>
                    </a:cubicBezTo>
                    <a:cubicBezTo>
                      <a:pt x="8868" y="5648"/>
                      <a:pt x="8883" y="5693"/>
                      <a:pt x="8913" y="5754"/>
                    </a:cubicBezTo>
                    <a:cubicBezTo>
                      <a:pt x="8944" y="5830"/>
                      <a:pt x="8989" y="5922"/>
                      <a:pt x="9035" y="5998"/>
                    </a:cubicBezTo>
                    <a:cubicBezTo>
                      <a:pt x="9050" y="6028"/>
                      <a:pt x="9066" y="6044"/>
                      <a:pt x="9066" y="6074"/>
                    </a:cubicBezTo>
                    <a:cubicBezTo>
                      <a:pt x="9142" y="6196"/>
                      <a:pt x="9203" y="6303"/>
                      <a:pt x="9248" y="6394"/>
                    </a:cubicBezTo>
                    <a:cubicBezTo>
                      <a:pt x="9294" y="6455"/>
                      <a:pt x="9325" y="6531"/>
                      <a:pt x="9370" y="6592"/>
                    </a:cubicBezTo>
                    <a:cubicBezTo>
                      <a:pt x="9386" y="6623"/>
                      <a:pt x="9401" y="6653"/>
                      <a:pt x="9431" y="6699"/>
                    </a:cubicBezTo>
                    <a:cubicBezTo>
                      <a:pt x="9492" y="6806"/>
                      <a:pt x="9553" y="6912"/>
                      <a:pt x="9629" y="7019"/>
                    </a:cubicBezTo>
                    <a:cubicBezTo>
                      <a:pt x="9690" y="7110"/>
                      <a:pt x="9766" y="7232"/>
                      <a:pt x="9858" y="7339"/>
                    </a:cubicBezTo>
                    <a:cubicBezTo>
                      <a:pt x="9888" y="7400"/>
                      <a:pt x="9934" y="7445"/>
                      <a:pt x="9980" y="7506"/>
                    </a:cubicBezTo>
                    <a:cubicBezTo>
                      <a:pt x="10025" y="7552"/>
                      <a:pt x="10056" y="7598"/>
                      <a:pt x="10102" y="7659"/>
                    </a:cubicBezTo>
                    <a:cubicBezTo>
                      <a:pt x="10117" y="7689"/>
                      <a:pt x="10147" y="7704"/>
                      <a:pt x="10163" y="7735"/>
                    </a:cubicBezTo>
                    <a:cubicBezTo>
                      <a:pt x="10178" y="7750"/>
                      <a:pt x="10193" y="7781"/>
                      <a:pt x="10208" y="7811"/>
                    </a:cubicBezTo>
                    <a:cubicBezTo>
                      <a:pt x="10208" y="7811"/>
                      <a:pt x="10208" y="7826"/>
                      <a:pt x="10208" y="7826"/>
                    </a:cubicBezTo>
                    <a:lnTo>
                      <a:pt x="10223" y="7842"/>
                    </a:lnTo>
                    <a:cubicBezTo>
                      <a:pt x="10254" y="7887"/>
                      <a:pt x="10269" y="7948"/>
                      <a:pt x="10300" y="7994"/>
                    </a:cubicBezTo>
                    <a:cubicBezTo>
                      <a:pt x="10330" y="8055"/>
                      <a:pt x="10345" y="8116"/>
                      <a:pt x="10376" y="8177"/>
                    </a:cubicBezTo>
                    <a:cubicBezTo>
                      <a:pt x="10391" y="8238"/>
                      <a:pt x="10422" y="8299"/>
                      <a:pt x="10437" y="8360"/>
                    </a:cubicBezTo>
                    <a:cubicBezTo>
                      <a:pt x="10467" y="8436"/>
                      <a:pt x="10483" y="8497"/>
                      <a:pt x="10498" y="8558"/>
                    </a:cubicBezTo>
                    <a:cubicBezTo>
                      <a:pt x="10498" y="8619"/>
                      <a:pt x="10513" y="8680"/>
                      <a:pt x="10528" y="8740"/>
                    </a:cubicBezTo>
                    <a:lnTo>
                      <a:pt x="10528" y="8771"/>
                    </a:lnTo>
                    <a:cubicBezTo>
                      <a:pt x="10528" y="8801"/>
                      <a:pt x="10543" y="8817"/>
                      <a:pt x="10543" y="8847"/>
                    </a:cubicBezTo>
                    <a:cubicBezTo>
                      <a:pt x="10543" y="8847"/>
                      <a:pt x="10543" y="8847"/>
                      <a:pt x="10543" y="8862"/>
                    </a:cubicBezTo>
                    <a:cubicBezTo>
                      <a:pt x="10543" y="8893"/>
                      <a:pt x="10543" y="8923"/>
                      <a:pt x="10574" y="8939"/>
                    </a:cubicBezTo>
                    <a:lnTo>
                      <a:pt x="10589" y="8939"/>
                    </a:lnTo>
                    <a:cubicBezTo>
                      <a:pt x="10604" y="8939"/>
                      <a:pt x="10604" y="8939"/>
                      <a:pt x="10620" y="8923"/>
                    </a:cubicBezTo>
                    <a:cubicBezTo>
                      <a:pt x="10635" y="8908"/>
                      <a:pt x="10635" y="8878"/>
                      <a:pt x="10635" y="8862"/>
                    </a:cubicBezTo>
                    <a:lnTo>
                      <a:pt x="10635" y="8847"/>
                    </a:lnTo>
                    <a:cubicBezTo>
                      <a:pt x="10635" y="8832"/>
                      <a:pt x="10620" y="8801"/>
                      <a:pt x="10620" y="8786"/>
                    </a:cubicBezTo>
                    <a:lnTo>
                      <a:pt x="10620" y="8756"/>
                    </a:lnTo>
                    <a:lnTo>
                      <a:pt x="10589" y="8588"/>
                    </a:lnTo>
                    <a:cubicBezTo>
                      <a:pt x="10589" y="8542"/>
                      <a:pt x="10574" y="8481"/>
                      <a:pt x="10574" y="8436"/>
                    </a:cubicBezTo>
                    <a:cubicBezTo>
                      <a:pt x="10559" y="8390"/>
                      <a:pt x="10543" y="8344"/>
                      <a:pt x="10528" y="8283"/>
                    </a:cubicBezTo>
                    <a:lnTo>
                      <a:pt x="10513" y="8222"/>
                    </a:lnTo>
                    <a:cubicBezTo>
                      <a:pt x="10483" y="8101"/>
                      <a:pt x="10452" y="7979"/>
                      <a:pt x="10406" y="7872"/>
                    </a:cubicBezTo>
                    <a:cubicBezTo>
                      <a:pt x="10391" y="7826"/>
                      <a:pt x="10376" y="7765"/>
                      <a:pt x="10345" y="7704"/>
                    </a:cubicBezTo>
                    <a:cubicBezTo>
                      <a:pt x="10330" y="7674"/>
                      <a:pt x="10315" y="7659"/>
                      <a:pt x="10300" y="7628"/>
                    </a:cubicBezTo>
                    <a:cubicBezTo>
                      <a:pt x="10284" y="7598"/>
                      <a:pt x="10284" y="7583"/>
                      <a:pt x="10269" y="7567"/>
                    </a:cubicBezTo>
                    <a:lnTo>
                      <a:pt x="10254" y="7537"/>
                    </a:lnTo>
                    <a:cubicBezTo>
                      <a:pt x="10223" y="7506"/>
                      <a:pt x="10208" y="7476"/>
                      <a:pt x="10178" y="7430"/>
                    </a:cubicBezTo>
                    <a:lnTo>
                      <a:pt x="10163" y="7400"/>
                    </a:lnTo>
                    <a:lnTo>
                      <a:pt x="10147" y="7384"/>
                    </a:lnTo>
                    <a:cubicBezTo>
                      <a:pt x="10117" y="7339"/>
                      <a:pt x="10086" y="7308"/>
                      <a:pt x="10071" y="7263"/>
                    </a:cubicBezTo>
                    <a:cubicBezTo>
                      <a:pt x="10010" y="7171"/>
                      <a:pt x="9949" y="7065"/>
                      <a:pt x="9888" y="6973"/>
                    </a:cubicBezTo>
                    <a:cubicBezTo>
                      <a:pt x="9736" y="6699"/>
                      <a:pt x="9599" y="6394"/>
                      <a:pt x="9477" y="6105"/>
                    </a:cubicBezTo>
                    <a:cubicBezTo>
                      <a:pt x="9416" y="5968"/>
                      <a:pt x="9355" y="5815"/>
                      <a:pt x="9279" y="5678"/>
                    </a:cubicBezTo>
                    <a:cubicBezTo>
                      <a:pt x="9248" y="5602"/>
                      <a:pt x="9218" y="5541"/>
                      <a:pt x="9187" y="5465"/>
                    </a:cubicBezTo>
                    <a:cubicBezTo>
                      <a:pt x="9157" y="5358"/>
                      <a:pt x="9111" y="5251"/>
                      <a:pt x="9081" y="5145"/>
                    </a:cubicBezTo>
                    <a:lnTo>
                      <a:pt x="9066" y="5099"/>
                    </a:lnTo>
                    <a:lnTo>
                      <a:pt x="9081" y="5114"/>
                    </a:lnTo>
                    <a:cubicBezTo>
                      <a:pt x="9142" y="5175"/>
                      <a:pt x="9187" y="5236"/>
                      <a:pt x="9233" y="5297"/>
                    </a:cubicBezTo>
                    <a:cubicBezTo>
                      <a:pt x="9355" y="5434"/>
                      <a:pt x="9477" y="5556"/>
                      <a:pt x="9584" y="5693"/>
                    </a:cubicBezTo>
                    <a:cubicBezTo>
                      <a:pt x="9705" y="5830"/>
                      <a:pt x="9827" y="5983"/>
                      <a:pt x="9949" y="6120"/>
                    </a:cubicBezTo>
                    <a:cubicBezTo>
                      <a:pt x="10056" y="6242"/>
                      <a:pt x="10178" y="6379"/>
                      <a:pt x="10315" y="6531"/>
                    </a:cubicBezTo>
                    <a:lnTo>
                      <a:pt x="10330" y="6531"/>
                    </a:lnTo>
                    <a:cubicBezTo>
                      <a:pt x="10391" y="6607"/>
                      <a:pt x="10452" y="6668"/>
                      <a:pt x="10513" y="6729"/>
                    </a:cubicBezTo>
                    <a:cubicBezTo>
                      <a:pt x="10574" y="6790"/>
                      <a:pt x="10650" y="6851"/>
                      <a:pt x="10711" y="6927"/>
                    </a:cubicBezTo>
                    <a:lnTo>
                      <a:pt x="10742" y="6958"/>
                    </a:lnTo>
                    <a:lnTo>
                      <a:pt x="10818" y="7019"/>
                    </a:lnTo>
                    <a:lnTo>
                      <a:pt x="10848" y="7065"/>
                    </a:lnTo>
                    <a:cubicBezTo>
                      <a:pt x="10863" y="7080"/>
                      <a:pt x="10894" y="7110"/>
                      <a:pt x="10909" y="7125"/>
                    </a:cubicBezTo>
                    <a:lnTo>
                      <a:pt x="10909" y="7141"/>
                    </a:lnTo>
                    <a:cubicBezTo>
                      <a:pt x="10924" y="7156"/>
                      <a:pt x="10955" y="7171"/>
                      <a:pt x="10970" y="7202"/>
                    </a:cubicBezTo>
                    <a:cubicBezTo>
                      <a:pt x="10985" y="7202"/>
                      <a:pt x="10985" y="7217"/>
                      <a:pt x="11001" y="7232"/>
                    </a:cubicBezTo>
                    <a:lnTo>
                      <a:pt x="11016" y="7263"/>
                    </a:lnTo>
                    <a:lnTo>
                      <a:pt x="11031" y="7263"/>
                    </a:lnTo>
                    <a:cubicBezTo>
                      <a:pt x="11046" y="7293"/>
                      <a:pt x="11061" y="7324"/>
                      <a:pt x="11092" y="7354"/>
                    </a:cubicBezTo>
                    <a:cubicBezTo>
                      <a:pt x="11107" y="7400"/>
                      <a:pt x="11138" y="7445"/>
                      <a:pt x="11153" y="7476"/>
                    </a:cubicBezTo>
                    <a:cubicBezTo>
                      <a:pt x="11183" y="7537"/>
                      <a:pt x="11229" y="7598"/>
                      <a:pt x="11244" y="7659"/>
                    </a:cubicBezTo>
                    <a:cubicBezTo>
                      <a:pt x="11275" y="7720"/>
                      <a:pt x="11305" y="7781"/>
                      <a:pt x="11336" y="7842"/>
                    </a:cubicBezTo>
                    <a:cubicBezTo>
                      <a:pt x="11381" y="7933"/>
                      <a:pt x="11412" y="8024"/>
                      <a:pt x="11458" y="8131"/>
                    </a:cubicBezTo>
                    <a:lnTo>
                      <a:pt x="11473" y="8177"/>
                    </a:lnTo>
                    <a:cubicBezTo>
                      <a:pt x="11488" y="8207"/>
                      <a:pt x="11503" y="8238"/>
                      <a:pt x="11519" y="8268"/>
                    </a:cubicBezTo>
                    <a:cubicBezTo>
                      <a:pt x="11549" y="8375"/>
                      <a:pt x="11595" y="8481"/>
                      <a:pt x="11625" y="8588"/>
                    </a:cubicBezTo>
                    <a:cubicBezTo>
                      <a:pt x="11656" y="8649"/>
                      <a:pt x="11671" y="8725"/>
                      <a:pt x="11701" y="8786"/>
                    </a:cubicBezTo>
                    <a:cubicBezTo>
                      <a:pt x="11701" y="8817"/>
                      <a:pt x="11717" y="8847"/>
                      <a:pt x="11717" y="8878"/>
                    </a:cubicBezTo>
                    <a:cubicBezTo>
                      <a:pt x="11732" y="8908"/>
                      <a:pt x="11732" y="8939"/>
                      <a:pt x="11747" y="8984"/>
                    </a:cubicBezTo>
                    <a:cubicBezTo>
                      <a:pt x="11762" y="9030"/>
                      <a:pt x="11762" y="9091"/>
                      <a:pt x="11778" y="9137"/>
                    </a:cubicBezTo>
                    <a:cubicBezTo>
                      <a:pt x="11793" y="9182"/>
                      <a:pt x="11793" y="9228"/>
                      <a:pt x="11793" y="9289"/>
                    </a:cubicBezTo>
                    <a:cubicBezTo>
                      <a:pt x="11808" y="9457"/>
                      <a:pt x="11823" y="9609"/>
                      <a:pt x="11823" y="9761"/>
                    </a:cubicBezTo>
                    <a:lnTo>
                      <a:pt x="11823" y="9807"/>
                    </a:lnTo>
                    <a:cubicBezTo>
                      <a:pt x="11839" y="9975"/>
                      <a:pt x="11839" y="10173"/>
                      <a:pt x="11854" y="10355"/>
                    </a:cubicBezTo>
                    <a:lnTo>
                      <a:pt x="11854" y="10477"/>
                    </a:lnTo>
                    <a:lnTo>
                      <a:pt x="11854" y="10493"/>
                    </a:lnTo>
                    <a:cubicBezTo>
                      <a:pt x="11839" y="10599"/>
                      <a:pt x="11839" y="10721"/>
                      <a:pt x="11823" y="10843"/>
                    </a:cubicBezTo>
                    <a:cubicBezTo>
                      <a:pt x="11823" y="10950"/>
                      <a:pt x="11793" y="11056"/>
                      <a:pt x="11778" y="11163"/>
                    </a:cubicBezTo>
                    <a:cubicBezTo>
                      <a:pt x="11762" y="11254"/>
                      <a:pt x="11747" y="11346"/>
                      <a:pt x="11732" y="11452"/>
                    </a:cubicBezTo>
                    <a:cubicBezTo>
                      <a:pt x="11717" y="11544"/>
                      <a:pt x="11686" y="11620"/>
                      <a:pt x="11656" y="11711"/>
                    </a:cubicBezTo>
                    <a:cubicBezTo>
                      <a:pt x="11625" y="11818"/>
                      <a:pt x="11595" y="11910"/>
                      <a:pt x="11564" y="12001"/>
                    </a:cubicBezTo>
                    <a:cubicBezTo>
                      <a:pt x="11549" y="12016"/>
                      <a:pt x="11549" y="12047"/>
                      <a:pt x="11534" y="12062"/>
                    </a:cubicBezTo>
                    <a:cubicBezTo>
                      <a:pt x="11519" y="12092"/>
                      <a:pt x="11519" y="12123"/>
                      <a:pt x="11503" y="12153"/>
                    </a:cubicBezTo>
                    <a:cubicBezTo>
                      <a:pt x="11473" y="12214"/>
                      <a:pt x="11458" y="12260"/>
                      <a:pt x="11427" y="12321"/>
                    </a:cubicBezTo>
                    <a:lnTo>
                      <a:pt x="11366" y="12458"/>
                    </a:lnTo>
                    <a:lnTo>
                      <a:pt x="11351" y="12504"/>
                    </a:lnTo>
                    <a:cubicBezTo>
                      <a:pt x="11320" y="12534"/>
                      <a:pt x="11305" y="12580"/>
                      <a:pt x="11290" y="12610"/>
                    </a:cubicBezTo>
                    <a:cubicBezTo>
                      <a:pt x="11290" y="12626"/>
                      <a:pt x="11290" y="12641"/>
                      <a:pt x="11275" y="12656"/>
                    </a:cubicBezTo>
                    <a:cubicBezTo>
                      <a:pt x="11260" y="12549"/>
                      <a:pt x="11244" y="12428"/>
                      <a:pt x="11229" y="12306"/>
                    </a:cubicBezTo>
                    <a:cubicBezTo>
                      <a:pt x="11183" y="12031"/>
                      <a:pt x="11138" y="11742"/>
                      <a:pt x="11107" y="11468"/>
                    </a:cubicBezTo>
                    <a:cubicBezTo>
                      <a:pt x="11092" y="11346"/>
                      <a:pt x="11077" y="11224"/>
                      <a:pt x="11046" y="11102"/>
                    </a:cubicBezTo>
                    <a:cubicBezTo>
                      <a:pt x="11031" y="10980"/>
                      <a:pt x="11016" y="10873"/>
                      <a:pt x="11001" y="10752"/>
                    </a:cubicBezTo>
                    <a:lnTo>
                      <a:pt x="11001" y="10691"/>
                    </a:lnTo>
                    <a:cubicBezTo>
                      <a:pt x="10985" y="10584"/>
                      <a:pt x="10970" y="10462"/>
                      <a:pt x="10955" y="10355"/>
                    </a:cubicBezTo>
                    <a:lnTo>
                      <a:pt x="10940" y="10203"/>
                    </a:lnTo>
                    <a:lnTo>
                      <a:pt x="10894" y="9883"/>
                    </a:lnTo>
                    <a:lnTo>
                      <a:pt x="10863" y="9472"/>
                    </a:lnTo>
                    <a:cubicBezTo>
                      <a:pt x="10863" y="9441"/>
                      <a:pt x="10848" y="9411"/>
                      <a:pt x="10818" y="9380"/>
                    </a:cubicBezTo>
                    <a:cubicBezTo>
                      <a:pt x="10802" y="9365"/>
                      <a:pt x="10772" y="9335"/>
                      <a:pt x="10742" y="9335"/>
                    </a:cubicBezTo>
                    <a:lnTo>
                      <a:pt x="10711" y="9335"/>
                    </a:lnTo>
                    <a:cubicBezTo>
                      <a:pt x="10681" y="9335"/>
                      <a:pt x="10665" y="9335"/>
                      <a:pt x="10650" y="9350"/>
                    </a:cubicBezTo>
                    <a:cubicBezTo>
                      <a:pt x="10635" y="9350"/>
                      <a:pt x="10620" y="9365"/>
                      <a:pt x="10604" y="9380"/>
                    </a:cubicBezTo>
                    <a:cubicBezTo>
                      <a:pt x="10589" y="9396"/>
                      <a:pt x="10574" y="9411"/>
                      <a:pt x="10574" y="9441"/>
                    </a:cubicBezTo>
                    <a:cubicBezTo>
                      <a:pt x="10559" y="9457"/>
                      <a:pt x="10559" y="9487"/>
                      <a:pt x="10559" y="9502"/>
                    </a:cubicBezTo>
                    <a:cubicBezTo>
                      <a:pt x="10604" y="9822"/>
                      <a:pt x="10620" y="10096"/>
                      <a:pt x="10650" y="10325"/>
                    </a:cubicBezTo>
                    <a:cubicBezTo>
                      <a:pt x="10665" y="10447"/>
                      <a:pt x="10681" y="10569"/>
                      <a:pt x="10696" y="10706"/>
                    </a:cubicBezTo>
                    <a:lnTo>
                      <a:pt x="10742" y="11026"/>
                    </a:lnTo>
                    <a:cubicBezTo>
                      <a:pt x="10757" y="11163"/>
                      <a:pt x="10772" y="11300"/>
                      <a:pt x="10787" y="11422"/>
                    </a:cubicBezTo>
                    <a:cubicBezTo>
                      <a:pt x="10802" y="11651"/>
                      <a:pt x="10833" y="11879"/>
                      <a:pt x="10863" y="12108"/>
                    </a:cubicBezTo>
                    <a:cubicBezTo>
                      <a:pt x="10863" y="12138"/>
                      <a:pt x="10879" y="12184"/>
                      <a:pt x="10879" y="12214"/>
                    </a:cubicBezTo>
                    <a:cubicBezTo>
                      <a:pt x="10848" y="12153"/>
                      <a:pt x="10818" y="12108"/>
                      <a:pt x="10772" y="12047"/>
                    </a:cubicBezTo>
                    <a:cubicBezTo>
                      <a:pt x="10726" y="11970"/>
                      <a:pt x="10681" y="11894"/>
                      <a:pt x="10635" y="11833"/>
                    </a:cubicBezTo>
                    <a:cubicBezTo>
                      <a:pt x="10574" y="11757"/>
                      <a:pt x="10528" y="11681"/>
                      <a:pt x="10467" y="11620"/>
                    </a:cubicBezTo>
                    <a:cubicBezTo>
                      <a:pt x="10406" y="11544"/>
                      <a:pt x="10345" y="11468"/>
                      <a:pt x="10284" y="11392"/>
                    </a:cubicBezTo>
                    <a:cubicBezTo>
                      <a:pt x="10193" y="11270"/>
                      <a:pt x="10086" y="11148"/>
                      <a:pt x="9980" y="11026"/>
                    </a:cubicBezTo>
                    <a:lnTo>
                      <a:pt x="9934" y="10995"/>
                    </a:lnTo>
                    <a:lnTo>
                      <a:pt x="9888" y="10950"/>
                    </a:lnTo>
                    <a:cubicBezTo>
                      <a:pt x="9843" y="10889"/>
                      <a:pt x="9797" y="10843"/>
                      <a:pt x="9751" y="10782"/>
                    </a:cubicBezTo>
                    <a:lnTo>
                      <a:pt x="9736" y="10767"/>
                    </a:lnTo>
                    <a:cubicBezTo>
                      <a:pt x="9721" y="10752"/>
                      <a:pt x="9690" y="10721"/>
                      <a:pt x="9675" y="10691"/>
                    </a:cubicBezTo>
                    <a:cubicBezTo>
                      <a:pt x="9660" y="10691"/>
                      <a:pt x="9660" y="10675"/>
                      <a:pt x="9645" y="10660"/>
                    </a:cubicBezTo>
                    <a:cubicBezTo>
                      <a:pt x="9629" y="10630"/>
                      <a:pt x="9614" y="10614"/>
                      <a:pt x="9584" y="10584"/>
                    </a:cubicBezTo>
                    <a:lnTo>
                      <a:pt x="9507" y="10477"/>
                    </a:lnTo>
                    <a:cubicBezTo>
                      <a:pt x="9492" y="10447"/>
                      <a:pt x="9462" y="10416"/>
                      <a:pt x="9446" y="10386"/>
                    </a:cubicBezTo>
                    <a:lnTo>
                      <a:pt x="9431" y="10371"/>
                    </a:lnTo>
                    <a:cubicBezTo>
                      <a:pt x="9416" y="10340"/>
                      <a:pt x="9401" y="10310"/>
                      <a:pt x="9370" y="10279"/>
                    </a:cubicBezTo>
                    <a:lnTo>
                      <a:pt x="9355" y="10249"/>
                    </a:lnTo>
                    <a:cubicBezTo>
                      <a:pt x="9340" y="10218"/>
                      <a:pt x="9325" y="10188"/>
                      <a:pt x="9309" y="10142"/>
                    </a:cubicBezTo>
                    <a:cubicBezTo>
                      <a:pt x="9294" y="10127"/>
                      <a:pt x="9279" y="10096"/>
                      <a:pt x="9264" y="10066"/>
                    </a:cubicBezTo>
                    <a:lnTo>
                      <a:pt x="9233" y="10020"/>
                    </a:lnTo>
                    <a:cubicBezTo>
                      <a:pt x="9218" y="10005"/>
                      <a:pt x="9218" y="9975"/>
                      <a:pt x="9203" y="9944"/>
                    </a:cubicBezTo>
                    <a:lnTo>
                      <a:pt x="9187" y="9929"/>
                    </a:lnTo>
                    <a:lnTo>
                      <a:pt x="9187" y="9914"/>
                    </a:lnTo>
                    <a:cubicBezTo>
                      <a:pt x="9172" y="9883"/>
                      <a:pt x="9157" y="9853"/>
                      <a:pt x="9142" y="9822"/>
                    </a:cubicBezTo>
                    <a:lnTo>
                      <a:pt x="9111" y="9746"/>
                    </a:lnTo>
                    <a:lnTo>
                      <a:pt x="9081" y="9685"/>
                    </a:lnTo>
                    <a:lnTo>
                      <a:pt x="9066" y="9655"/>
                    </a:lnTo>
                    <a:cubicBezTo>
                      <a:pt x="9050" y="9578"/>
                      <a:pt x="9020" y="9518"/>
                      <a:pt x="9005" y="9457"/>
                    </a:cubicBezTo>
                    <a:cubicBezTo>
                      <a:pt x="8959" y="9350"/>
                      <a:pt x="8928" y="9258"/>
                      <a:pt x="8898" y="9167"/>
                    </a:cubicBezTo>
                    <a:cubicBezTo>
                      <a:pt x="8868" y="9076"/>
                      <a:pt x="8837" y="8984"/>
                      <a:pt x="8807" y="8893"/>
                    </a:cubicBezTo>
                    <a:cubicBezTo>
                      <a:pt x="8791" y="8832"/>
                      <a:pt x="8776" y="8786"/>
                      <a:pt x="8761" y="8725"/>
                    </a:cubicBezTo>
                    <a:lnTo>
                      <a:pt x="8730" y="8649"/>
                    </a:lnTo>
                    <a:cubicBezTo>
                      <a:pt x="8730" y="8619"/>
                      <a:pt x="8730" y="8603"/>
                      <a:pt x="8715" y="8573"/>
                    </a:cubicBezTo>
                    <a:lnTo>
                      <a:pt x="8715" y="8542"/>
                    </a:lnTo>
                    <a:lnTo>
                      <a:pt x="8700" y="8497"/>
                    </a:lnTo>
                    <a:lnTo>
                      <a:pt x="8685" y="8436"/>
                    </a:lnTo>
                    <a:cubicBezTo>
                      <a:pt x="8669" y="8405"/>
                      <a:pt x="8669" y="8375"/>
                      <a:pt x="8654" y="8344"/>
                    </a:cubicBezTo>
                    <a:lnTo>
                      <a:pt x="8639" y="8268"/>
                    </a:lnTo>
                    <a:cubicBezTo>
                      <a:pt x="8639" y="8222"/>
                      <a:pt x="8624" y="8192"/>
                      <a:pt x="8624" y="8146"/>
                    </a:cubicBezTo>
                    <a:lnTo>
                      <a:pt x="8624" y="8131"/>
                    </a:lnTo>
                    <a:lnTo>
                      <a:pt x="8624" y="8116"/>
                    </a:lnTo>
                    <a:lnTo>
                      <a:pt x="8608" y="8101"/>
                    </a:lnTo>
                    <a:cubicBezTo>
                      <a:pt x="8608" y="8055"/>
                      <a:pt x="8593" y="8024"/>
                      <a:pt x="8593" y="7979"/>
                    </a:cubicBezTo>
                    <a:lnTo>
                      <a:pt x="8593" y="7933"/>
                    </a:lnTo>
                    <a:lnTo>
                      <a:pt x="8578" y="7796"/>
                    </a:lnTo>
                    <a:cubicBezTo>
                      <a:pt x="8578" y="7765"/>
                      <a:pt x="8563" y="7735"/>
                      <a:pt x="8563" y="7704"/>
                    </a:cubicBezTo>
                    <a:cubicBezTo>
                      <a:pt x="8563" y="7659"/>
                      <a:pt x="8563" y="7598"/>
                      <a:pt x="8548" y="7537"/>
                    </a:cubicBezTo>
                    <a:lnTo>
                      <a:pt x="8548" y="7461"/>
                    </a:lnTo>
                    <a:cubicBezTo>
                      <a:pt x="8548" y="7400"/>
                      <a:pt x="8548" y="7339"/>
                      <a:pt x="8548" y="7278"/>
                    </a:cubicBezTo>
                    <a:cubicBezTo>
                      <a:pt x="8532" y="7065"/>
                      <a:pt x="8532" y="6882"/>
                      <a:pt x="8532" y="6699"/>
                    </a:cubicBezTo>
                    <a:cubicBezTo>
                      <a:pt x="8532" y="6607"/>
                      <a:pt x="8532" y="6501"/>
                      <a:pt x="8532" y="6409"/>
                    </a:cubicBezTo>
                    <a:cubicBezTo>
                      <a:pt x="8532" y="6348"/>
                      <a:pt x="8532" y="6303"/>
                      <a:pt x="8532" y="6257"/>
                    </a:cubicBezTo>
                    <a:cubicBezTo>
                      <a:pt x="8532" y="6227"/>
                      <a:pt x="8532" y="6196"/>
                      <a:pt x="8532" y="6166"/>
                    </a:cubicBezTo>
                    <a:cubicBezTo>
                      <a:pt x="8548" y="6120"/>
                      <a:pt x="8548" y="6059"/>
                      <a:pt x="8548" y="6013"/>
                    </a:cubicBezTo>
                    <a:lnTo>
                      <a:pt x="8548" y="5937"/>
                    </a:lnTo>
                    <a:lnTo>
                      <a:pt x="8548" y="5922"/>
                    </a:lnTo>
                    <a:cubicBezTo>
                      <a:pt x="8548" y="5861"/>
                      <a:pt x="8548" y="5800"/>
                      <a:pt x="8548" y="5739"/>
                    </a:cubicBezTo>
                    <a:lnTo>
                      <a:pt x="8548" y="5709"/>
                    </a:lnTo>
                    <a:lnTo>
                      <a:pt x="8548" y="5693"/>
                    </a:lnTo>
                    <a:cubicBezTo>
                      <a:pt x="8563" y="5632"/>
                      <a:pt x="8563" y="5571"/>
                      <a:pt x="8563" y="5495"/>
                    </a:cubicBezTo>
                    <a:cubicBezTo>
                      <a:pt x="8563" y="5389"/>
                      <a:pt x="8563" y="5282"/>
                      <a:pt x="8578" y="5160"/>
                    </a:cubicBezTo>
                    <a:lnTo>
                      <a:pt x="8578" y="5145"/>
                    </a:lnTo>
                    <a:cubicBezTo>
                      <a:pt x="8578" y="5053"/>
                      <a:pt x="8578" y="4962"/>
                      <a:pt x="8593" y="4871"/>
                    </a:cubicBezTo>
                    <a:lnTo>
                      <a:pt x="8593" y="4840"/>
                    </a:lnTo>
                    <a:cubicBezTo>
                      <a:pt x="8593" y="4764"/>
                      <a:pt x="8593" y="4688"/>
                      <a:pt x="8608" y="4612"/>
                    </a:cubicBezTo>
                    <a:lnTo>
                      <a:pt x="8608" y="4596"/>
                    </a:lnTo>
                    <a:cubicBezTo>
                      <a:pt x="8608" y="4596"/>
                      <a:pt x="8608" y="4596"/>
                      <a:pt x="8608" y="4581"/>
                    </a:cubicBezTo>
                    <a:close/>
                    <a:moveTo>
                      <a:pt x="18516" y="10532"/>
                    </a:moveTo>
                    <a:cubicBezTo>
                      <a:pt x="18549" y="10532"/>
                      <a:pt x="18583" y="10533"/>
                      <a:pt x="18619" y="10538"/>
                    </a:cubicBezTo>
                    <a:cubicBezTo>
                      <a:pt x="18725" y="10538"/>
                      <a:pt x="18817" y="10538"/>
                      <a:pt x="18908" y="10554"/>
                    </a:cubicBezTo>
                    <a:lnTo>
                      <a:pt x="18938" y="10554"/>
                    </a:lnTo>
                    <a:cubicBezTo>
                      <a:pt x="18984" y="10554"/>
                      <a:pt x="19030" y="10569"/>
                      <a:pt x="19076" y="10569"/>
                    </a:cubicBezTo>
                    <a:cubicBezTo>
                      <a:pt x="19106" y="10569"/>
                      <a:pt x="19121" y="10569"/>
                      <a:pt x="19152" y="10584"/>
                    </a:cubicBezTo>
                    <a:cubicBezTo>
                      <a:pt x="19258" y="10584"/>
                      <a:pt x="19380" y="10614"/>
                      <a:pt x="19487" y="10630"/>
                    </a:cubicBezTo>
                    <a:lnTo>
                      <a:pt x="19563" y="10630"/>
                    </a:lnTo>
                    <a:cubicBezTo>
                      <a:pt x="19624" y="10645"/>
                      <a:pt x="19700" y="10660"/>
                      <a:pt x="19776" y="10675"/>
                    </a:cubicBezTo>
                    <a:cubicBezTo>
                      <a:pt x="19822" y="10691"/>
                      <a:pt x="19868" y="10721"/>
                      <a:pt x="19929" y="10736"/>
                    </a:cubicBezTo>
                    <a:cubicBezTo>
                      <a:pt x="20051" y="10797"/>
                      <a:pt x="20157" y="10858"/>
                      <a:pt x="20279" y="10919"/>
                    </a:cubicBezTo>
                    <a:lnTo>
                      <a:pt x="20386" y="10980"/>
                    </a:lnTo>
                    <a:cubicBezTo>
                      <a:pt x="20447" y="11011"/>
                      <a:pt x="20523" y="11056"/>
                      <a:pt x="20599" y="11087"/>
                    </a:cubicBezTo>
                    <a:cubicBezTo>
                      <a:pt x="20706" y="11133"/>
                      <a:pt x="20782" y="11163"/>
                      <a:pt x="20858" y="11193"/>
                    </a:cubicBezTo>
                    <a:cubicBezTo>
                      <a:pt x="20934" y="11209"/>
                      <a:pt x="21026" y="11239"/>
                      <a:pt x="21117" y="11254"/>
                    </a:cubicBezTo>
                    <a:cubicBezTo>
                      <a:pt x="21193" y="11285"/>
                      <a:pt x="21285" y="11300"/>
                      <a:pt x="21346" y="11315"/>
                    </a:cubicBezTo>
                    <a:lnTo>
                      <a:pt x="21376" y="11315"/>
                    </a:lnTo>
                    <a:cubicBezTo>
                      <a:pt x="21483" y="11331"/>
                      <a:pt x="21574" y="11346"/>
                      <a:pt x="21650" y="11361"/>
                    </a:cubicBezTo>
                    <a:cubicBezTo>
                      <a:pt x="21742" y="11376"/>
                      <a:pt x="21818" y="11407"/>
                      <a:pt x="21879" y="11422"/>
                    </a:cubicBezTo>
                    <a:cubicBezTo>
                      <a:pt x="21986" y="11437"/>
                      <a:pt x="22077" y="11468"/>
                      <a:pt x="22168" y="11483"/>
                    </a:cubicBezTo>
                    <a:cubicBezTo>
                      <a:pt x="22245" y="11513"/>
                      <a:pt x="22321" y="11529"/>
                      <a:pt x="22397" y="11544"/>
                    </a:cubicBezTo>
                    <a:lnTo>
                      <a:pt x="22900" y="11666"/>
                    </a:lnTo>
                    <a:lnTo>
                      <a:pt x="22930" y="11681"/>
                    </a:lnTo>
                    <a:lnTo>
                      <a:pt x="22961" y="11681"/>
                    </a:lnTo>
                    <a:cubicBezTo>
                      <a:pt x="22961" y="11696"/>
                      <a:pt x="22946" y="11711"/>
                      <a:pt x="22946" y="11711"/>
                    </a:cubicBezTo>
                    <a:cubicBezTo>
                      <a:pt x="22930" y="11742"/>
                      <a:pt x="22915" y="11772"/>
                      <a:pt x="22900" y="11788"/>
                    </a:cubicBezTo>
                    <a:cubicBezTo>
                      <a:pt x="22885" y="11803"/>
                      <a:pt x="22885" y="11803"/>
                      <a:pt x="22885" y="11803"/>
                    </a:cubicBezTo>
                    <a:cubicBezTo>
                      <a:pt x="22839" y="11849"/>
                      <a:pt x="22808" y="11894"/>
                      <a:pt x="22763" y="11940"/>
                    </a:cubicBezTo>
                    <a:lnTo>
                      <a:pt x="22747" y="11955"/>
                    </a:lnTo>
                    <a:cubicBezTo>
                      <a:pt x="22732" y="11986"/>
                      <a:pt x="22717" y="12001"/>
                      <a:pt x="22686" y="12016"/>
                    </a:cubicBezTo>
                    <a:lnTo>
                      <a:pt x="22626" y="12092"/>
                    </a:lnTo>
                    <a:lnTo>
                      <a:pt x="22504" y="12214"/>
                    </a:lnTo>
                    <a:cubicBezTo>
                      <a:pt x="22443" y="12275"/>
                      <a:pt x="22382" y="12336"/>
                      <a:pt x="22321" y="12412"/>
                    </a:cubicBezTo>
                    <a:lnTo>
                      <a:pt x="22290" y="12443"/>
                    </a:lnTo>
                    <a:lnTo>
                      <a:pt x="22123" y="12595"/>
                    </a:lnTo>
                    <a:lnTo>
                      <a:pt x="22108" y="12626"/>
                    </a:lnTo>
                    <a:lnTo>
                      <a:pt x="22001" y="12732"/>
                    </a:lnTo>
                    <a:lnTo>
                      <a:pt x="21925" y="12793"/>
                    </a:lnTo>
                    <a:lnTo>
                      <a:pt x="21864" y="12854"/>
                    </a:lnTo>
                    <a:cubicBezTo>
                      <a:pt x="21849" y="12869"/>
                      <a:pt x="21818" y="12885"/>
                      <a:pt x="21803" y="12900"/>
                    </a:cubicBezTo>
                    <a:cubicBezTo>
                      <a:pt x="21757" y="12946"/>
                      <a:pt x="21711" y="12976"/>
                      <a:pt x="21650" y="13022"/>
                    </a:cubicBezTo>
                    <a:cubicBezTo>
                      <a:pt x="21544" y="13098"/>
                      <a:pt x="21437" y="13174"/>
                      <a:pt x="21330" y="13235"/>
                    </a:cubicBezTo>
                    <a:cubicBezTo>
                      <a:pt x="21224" y="13281"/>
                      <a:pt x="21117" y="13342"/>
                      <a:pt x="21011" y="13387"/>
                    </a:cubicBezTo>
                    <a:cubicBezTo>
                      <a:pt x="20889" y="13418"/>
                      <a:pt x="20767" y="13464"/>
                      <a:pt x="20630" y="13494"/>
                    </a:cubicBezTo>
                    <a:cubicBezTo>
                      <a:pt x="20493" y="13525"/>
                      <a:pt x="20340" y="13555"/>
                      <a:pt x="20203" y="13570"/>
                    </a:cubicBezTo>
                    <a:cubicBezTo>
                      <a:pt x="20081" y="13585"/>
                      <a:pt x="19959" y="13585"/>
                      <a:pt x="19837" y="13585"/>
                    </a:cubicBezTo>
                    <a:cubicBezTo>
                      <a:pt x="19731" y="13570"/>
                      <a:pt x="19624" y="13570"/>
                      <a:pt x="19533" y="13555"/>
                    </a:cubicBezTo>
                    <a:lnTo>
                      <a:pt x="19487" y="13540"/>
                    </a:lnTo>
                    <a:cubicBezTo>
                      <a:pt x="19441" y="13540"/>
                      <a:pt x="19411" y="13540"/>
                      <a:pt x="19365" y="13525"/>
                    </a:cubicBezTo>
                    <a:cubicBezTo>
                      <a:pt x="19304" y="13509"/>
                      <a:pt x="19243" y="13494"/>
                      <a:pt x="19167" y="13479"/>
                    </a:cubicBezTo>
                    <a:lnTo>
                      <a:pt x="19137" y="13479"/>
                    </a:lnTo>
                    <a:cubicBezTo>
                      <a:pt x="19121" y="13464"/>
                      <a:pt x="19091" y="13464"/>
                      <a:pt x="19076" y="13448"/>
                    </a:cubicBezTo>
                    <a:lnTo>
                      <a:pt x="19045" y="13448"/>
                    </a:lnTo>
                    <a:cubicBezTo>
                      <a:pt x="19015" y="13433"/>
                      <a:pt x="18999" y="13433"/>
                      <a:pt x="18984" y="13433"/>
                    </a:cubicBezTo>
                    <a:cubicBezTo>
                      <a:pt x="18984" y="13433"/>
                      <a:pt x="18984" y="13433"/>
                      <a:pt x="18969" y="13418"/>
                    </a:cubicBezTo>
                    <a:cubicBezTo>
                      <a:pt x="18938" y="13418"/>
                      <a:pt x="18908" y="13403"/>
                      <a:pt x="18878" y="13387"/>
                    </a:cubicBezTo>
                    <a:cubicBezTo>
                      <a:pt x="18847" y="13372"/>
                      <a:pt x="18817" y="13372"/>
                      <a:pt x="18786" y="13357"/>
                    </a:cubicBezTo>
                    <a:cubicBezTo>
                      <a:pt x="18725" y="13326"/>
                      <a:pt x="18664" y="13296"/>
                      <a:pt x="18588" y="13266"/>
                    </a:cubicBezTo>
                    <a:cubicBezTo>
                      <a:pt x="18542" y="13235"/>
                      <a:pt x="18481" y="13220"/>
                      <a:pt x="18420" y="13189"/>
                    </a:cubicBezTo>
                    <a:cubicBezTo>
                      <a:pt x="18314" y="13128"/>
                      <a:pt x="18207" y="13083"/>
                      <a:pt x="18085" y="13037"/>
                    </a:cubicBezTo>
                    <a:cubicBezTo>
                      <a:pt x="17902" y="12946"/>
                      <a:pt x="17750" y="12869"/>
                      <a:pt x="17598" y="12793"/>
                    </a:cubicBezTo>
                    <a:lnTo>
                      <a:pt x="17522" y="12763"/>
                    </a:lnTo>
                    <a:cubicBezTo>
                      <a:pt x="17430" y="12717"/>
                      <a:pt x="17339" y="12671"/>
                      <a:pt x="17247" y="12626"/>
                    </a:cubicBezTo>
                    <a:cubicBezTo>
                      <a:pt x="17171" y="12595"/>
                      <a:pt x="17095" y="12565"/>
                      <a:pt x="17019" y="12519"/>
                    </a:cubicBezTo>
                    <a:lnTo>
                      <a:pt x="16988" y="12519"/>
                    </a:lnTo>
                    <a:cubicBezTo>
                      <a:pt x="16912" y="12473"/>
                      <a:pt x="16836" y="12443"/>
                      <a:pt x="16760" y="12412"/>
                    </a:cubicBezTo>
                    <a:cubicBezTo>
                      <a:pt x="16668" y="12382"/>
                      <a:pt x="16577" y="12351"/>
                      <a:pt x="16485" y="12321"/>
                    </a:cubicBezTo>
                    <a:cubicBezTo>
                      <a:pt x="16455" y="12306"/>
                      <a:pt x="16409" y="12306"/>
                      <a:pt x="16379" y="12290"/>
                    </a:cubicBezTo>
                    <a:lnTo>
                      <a:pt x="16348" y="12290"/>
                    </a:lnTo>
                    <a:cubicBezTo>
                      <a:pt x="16333" y="12290"/>
                      <a:pt x="16333" y="12275"/>
                      <a:pt x="16318" y="12275"/>
                    </a:cubicBezTo>
                    <a:lnTo>
                      <a:pt x="16257" y="12275"/>
                    </a:lnTo>
                    <a:lnTo>
                      <a:pt x="16226" y="12260"/>
                    </a:lnTo>
                    <a:cubicBezTo>
                      <a:pt x="16150" y="12260"/>
                      <a:pt x="16074" y="12245"/>
                      <a:pt x="16013" y="12245"/>
                    </a:cubicBezTo>
                    <a:lnTo>
                      <a:pt x="15952" y="12229"/>
                    </a:lnTo>
                    <a:cubicBezTo>
                      <a:pt x="15891" y="12229"/>
                      <a:pt x="15815" y="12214"/>
                      <a:pt x="15754" y="12214"/>
                    </a:cubicBezTo>
                    <a:lnTo>
                      <a:pt x="15693" y="12199"/>
                    </a:lnTo>
                    <a:cubicBezTo>
                      <a:pt x="15602" y="12199"/>
                      <a:pt x="15526" y="12184"/>
                      <a:pt x="15449" y="12184"/>
                    </a:cubicBezTo>
                    <a:lnTo>
                      <a:pt x="15434" y="12184"/>
                    </a:lnTo>
                    <a:cubicBezTo>
                      <a:pt x="15480" y="12169"/>
                      <a:pt x="15526" y="12138"/>
                      <a:pt x="15571" y="12123"/>
                    </a:cubicBezTo>
                    <a:cubicBezTo>
                      <a:pt x="15693" y="12062"/>
                      <a:pt x="15815" y="12016"/>
                      <a:pt x="15937" y="11955"/>
                    </a:cubicBezTo>
                    <a:cubicBezTo>
                      <a:pt x="15983" y="11955"/>
                      <a:pt x="16013" y="11940"/>
                      <a:pt x="16044" y="11925"/>
                    </a:cubicBezTo>
                    <a:cubicBezTo>
                      <a:pt x="16074" y="11910"/>
                      <a:pt x="16105" y="11910"/>
                      <a:pt x="16135" y="11894"/>
                    </a:cubicBezTo>
                    <a:lnTo>
                      <a:pt x="16166" y="11879"/>
                    </a:lnTo>
                    <a:cubicBezTo>
                      <a:pt x="16242" y="11864"/>
                      <a:pt x="16318" y="11833"/>
                      <a:pt x="16379" y="11818"/>
                    </a:cubicBezTo>
                    <a:lnTo>
                      <a:pt x="16409" y="11818"/>
                    </a:lnTo>
                    <a:lnTo>
                      <a:pt x="16440" y="11803"/>
                    </a:lnTo>
                    <a:cubicBezTo>
                      <a:pt x="16516" y="11788"/>
                      <a:pt x="16577" y="11772"/>
                      <a:pt x="16653" y="11772"/>
                    </a:cubicBezTo>
                    <a:cubicBezTo>
                      <a:pt x="16744" y="11757"/>
                      <a:pt x="16821" y="11742"/>
                      <a:pt x="16912" y="11742"/>
                    </a:cubicBezTo>
                    <a:lnTo>
                      <a:pt x="16943" y="11742"/>
                    </a:lnTo>
                    <a:lnTo>
                      <a:pt x="17019" y="11727"/>
                    </a:lnTo>
                    <a:lnTo>
                      <a:pt x="17323" y="11727"/>
                    </a:lnTo>
                    <a:cubicBezTo>
                      <a:pt x="17369" y="11727"/>
                      <a:pt x="17415" y="11742"/>
                      <a:pt x="17461" y="11742"/>
                    </a:cubicBezTo>
                    <a:cubicBezTo>
                      <a:pt x="17522" y="11742"/>
                      <a:pt x="17567" y="11742"/>
                      <a:pt x="17628" y="11757"/>
                    </a:cubicBezTo>
                    <a:lnTo>
                      <a:pt x="17750" y="11757"/>
                    </a:lnTo>
                    <a:cubicBezTo>
                      <a:pt x="17811" y="11772"/>
                      <a:pt x="17872" y="11772"/>
                      <a:pt x="17918" y="11772"/>
                    </a:cubicBezTo>
                    <a:cubicBezTo>
                      <a:pt x="18116" y="11803"/>
                      <a:pt x="18314" y="11803"/>
                      <a:pt x="18497" y="11818"/>
                    </a:cubicBezTo>
                    <a:lnTo>
                      <a:pt x="18527" y="11818"/>
                    </a:lnTo>
                    <a:cubicBezTo>
                      <a:pt x="18679" y="11818"/>
                      <a:pt x="18817" y="11833"/>
                      <a:pt x="18969" y="11849"/>
                    </a:cubicBezTo>
                    <a:cubicBezTo>
                      <a:pt x="19030" y="11849"/>
                      <a:pt x="19091" y="11849"/>
                      <a:pt x="19137" y="11864"/>
                    </a:cubicBezTo>
                    <a:cubicBezTo>
                      <a:pt x="19335" y="11864"/>
                      <a:pt x="19533" y="11894"/>
                      <a:pt x="19731" y="11910"/>
                    </a:cubicBezTo>
                    <a:lnTo>
                      <a:pt x="19776" y="11910"/>
                    </a:lnTo>
                    <a:cubicBezTo>
                      <a:pt x="19837" y="11925"/>
                      <a:pt x="19898" y="11940"/>
                      <a:pt x="19944" y="11940"/>
                    </a:cubicBezTo>
                    <a:lnTo>
                      <a:pt x="19990" y="11955"/>
                    </a:lnTo>
                    <a:cubicBezTo>
                      <a:pt x="20035" y="11955"/>
                      <a:pt x="20066" y="11955"/>
                      <a:pt x="20112" y="11970"/>
                    </a:cubicBezTo>
                    <a:cubicBezTo>
                      <a:pt x="20157" y="11970"/>
                      <a:pt x="20218" y="11970"/>
                      <a:pt x="20264" y="11955"/>
                    </a:cubicBezTo>
                    <a:cubicBezTo>
                      <a:pt x="20310" y="11940"/>
                      <a:pt x="20371" y="11910"/>
                      <a:pt x="20416" y="11879"/>
                    </a:cubicBezTo>
                    <a:cubicBezTo>
                      <a:pt x="20371" y="11849"/>
                      <a:pt x="20340" y="11818"/>
                      <a:pt x="20294" y="11803"/>
                    </a:cubicBezTo>
                    <a:cubicBezTo>
                      <a:pt x="20249" y="11788"/>
                      <a:pt x="20218" y="11772"/>
                      <a:pt x="20173" y="11757"/>
                    </a:cubicBezTo>
                    <a:cubicBezTo>
                      <a:pt x="20157" y="11757"/>
                      <a:pt x="20142" y="11742"/>
                      <a:pt x="20127" y="11742"/>
                    </a:cubicBezTo>
                    <a:lnTo>
                      <a:pt x="20051" y="11742"/>
                    </a:lnTo>
                    <a:cubicBezTo>
                      <a:pt x="20051" y="11742"/>
                      <a:pt x="20035" y="11727"/>
                      <a:pt x="20020" y="11727"/>
                    </a:cubicBezTo>
                    <a:lnTo>
                      <a:pt x="20005" y="11727"/>
                    </a:lnTo>
                    <a:cubicBezTo>
                      <a:pt x="19959" y="11727"/>
                      <a:pt x="19914" y="11711"/>
                      <a:pt x="19853" y="11711"/>
                    </a:cubicBezTo>
                    <a:cubicBezTo>
                      <a:pt x="19685" y="11696"/>
                      <a:pt x="19487" y="11666"/>
                      <a:pt x="19258" y="11666"/>
                    </a:cubicBezTo>
                    <a:lnTo>
                      <a:pt x="19091" y="11651"/>
                    </a:lnTo>
                    <a:cubicBezTo>
                      <a:pt x="18938" y="11635"/>
                      <a:pt x="18771" y="11635"/>
                      <a:pt x="18619" y="11620"/>
                    </a:cubicBezTo>
                    <a:cubicBezTo>
                      <a:pt x="18420" y="11605"/>
                      <a:pt x="18207" y="11605"/>
                      <a:pt x="18009" y="11590"/>
                    </a:cubicBezTo>
                    <a:cubicBezTo>
                      <a:pt x="17902" y="11574"/>
                      <a:pt x="17781" y="11559"/>
                      <a:pt x="17689" y="11544"/>
                    </a:cubicBezTo>
                    <a:cubicBezTo>
                      <a:pt x="17598" y="11529"/>
                      <a:pt x="17491" y="11529"/>
                      <a:pt x="17400" y="11513"/>
                    </a:cubicBezTo>
                    <a:cubicBezTo>
                      <a:pt x="17293" y="11498"/>
                      <a:pt x="17171" y="11498"/>
                      <a:pt x="17080" y="11483"/>
                    </a:cubicBezTo>
                    <a:cubicBezTo>
                      <a:pt x="16988" y="11483"/>
                      <a:pt x="16897" y="11483"/>
                      <a:pt x="16821" y="11498"/>
                    </a:cubicBezTo>
                    <a:lnTo>
                      <a:pt x="16668" y="11498"/>
                    </a:lnTo>
                    <a:cubicBezTo>
                      <a:pt x="16653" y="11498"/>
                      <a:pt x="16623" y="11498"/>
                      <a:pt x="16607" y="11513"/>
                    </a:cubicBezTo>
                    <a:lnTo>
                      <a:pt x="16562" y="11513"/>
                    </a:lnTo>
                    <a:cubicBezTo>
                      <a:pt x="16531" y="11513"/>
                      <a:pt x="16501" y="11529"/>
                      <a:pt x="16470" y="11529"/>
                    </a:cubicBezTo>
                    <a:lnTo>
                      <a:pt x="16455" y="11529"/>
                    </a:lnTo>
                    <a:cubicBezTo>
                      <a:pt x="16440" y="11529"/>
                      <a:pt x="16409" y="11529"/>
                      <a:pt x="16394" y="11544"/>
                    </a:cubicBezTo>
                    <a:lnTo>
                      <a:pt x="16379" y="11544"/>
                    </a:lnTo>
                    <a:lnTo>
                      <a:pt x="16440" y="11498"/>
                    </a:lnTo>
                    <a:lnTo>
                      <a:pt x="16470" y="11468"/>
                    </a:lnTo>
                    <a:cubicBezTo>
                      <a:pt x="16501" y="11437"/>
                      <a:pt x="16531" y="11407"/>
                      <a:pt x="16562" y="11392"/>
                    </a:cubicBezTo>
                    <a:lnTo>
                      <a:pt x="16607" y="11346"/>
                    </a:lnTo>
                    <a:cubicBezTo>
                      <a:pt x="16653" y="11315"/>
                      <a:pt x="16684" y="11285"/>
                      <a:pt x="16729" y="11254"/>
                    </a:cubicBezTo>
                    <a:cubicBezTo>
                      <a:pt x="16760" y="11239"/>
                      <a:pt x="16790" y="11209"/>
                      <a:pt x="16821" y="11193"/>
                    </a:cubicBezTo>
                    <a:lnTo>
                      <a:pt x="16866" y="11148"/>
                    </a:lnTo>
                    <a:cubicBezTo>
                      <a:pt x="16912" y="11117"/>
                      <a:pt x="16958" y="11102"/>
                      <a:pt x="16988" y="11072"/>
                    </a:cubicBezTo>
                    <a:lnTo>
                      <a:pt x="17019" y="11041"/>
                    </a:lnTo>
                    <a:cubicBezTo>
                      <a:pt x="17049" y="11026"/>
                      <a:pt x="17095" y="11011"/>
                      <a:pt x="17125" y="10980"/>
                    </a:cubicBezTo>
                    <a:lnTo>
                      <a:pt x="17202" y="10934"/>
                    </a:lnTo>
                    <a:cubicBezTo>
                      <a:pt x="17232" y="10919"/>
                      <a:pt x="17263" y="10904"/>
                      <a:pt x="17293" y="10889"/>
                    </a:cubicBezTo>
                    <a:cubicBezTo>
                      <a:pt x="17323" y="10873"/>
                      <a:pt x="17369" y="10843"/>
                      <a:pt x="17415" y="10828"/>
                    </a:cubicBezTo>
                    <a:lnTo>
                      <a:pt x="17461" y="10797"/>
                    </a:lnTo>
                    <a:cubicBezTo>
                      <a:pt x="17476" y="10782"/>
                      <a:pt x="17491" y="10782"/>
                      <a:pt x="17522" y="10767"/>
                    </a:cubicBezTo>
                    <a:lnTo>
                      <a:pt x="17537" y="10767"/>
                    </a:lnTo>
                    <a:lnTo>
                      <a:pt x="17567" y="10752"/>
                    </a:lnTo>
                    <a:lnTo>
                      <a:pt x="17628" y="10721"/>
                    </a:lnTo>
                    <a:cubicBezTo>
                      <a:pt x="17643" y="10721"/>
                      <a:pt x="17659" y="10706"/>
                      <a:pt x="17674" y="10706"/>
                    </a:cubicBezTo>
                    <a:lnTo>
                      <a:pt x="17720" y="10691"/>
                    </a:lnTo>
                    <a:lnTo>
                      <a:pt x="17735" y="10675"/>
                    </a:lnTo>
                    <a:lnTo>
                      <a:pt x="17781" y="10660"/>
                    </a:lnTo>
                    <a:lnTo>
                      <a:pt x="17811" y="10660"/>
                    </a:lnTo>
                    <a:cubicBezTo>
                      <a:pt x="17841" y="10645"/>
                      <a:pt x="17872" y="10645"/>
                      <a:pt x="17902" y="10630"/>
                    </a:cubicBezTo>
                    <a:cubicBezTo>
                      <a:pt x="17933" y="10614"/>
                      <a:pt x="17979" y="10599"/>
                      <a:pt x="18024" y="10599"/>
                    </a:cubicBezTo>
                    <a:cubicBezTo>
                      <a:pt x="18131" y="10569"/>
                      <a:pt x="18222" y="10554"/>
                      <a:pt x="18329" y="10538"/>
                    </a:cubicBezTo>
                    <a:cubicBezTo>
                      <a:pt x="18390" y="10538"/>
                      <a:pt x="18451" y="10532"/>
                      <a:pt x="18516" y="10532"/>
                    </a:cubicBezTo>
                    <a:close/>
                    <a:moveTo>
                      <a:pt x="8487" y="9304"/>
                    </a:moveTo>
                    <a:lnTo>
                      <a:pt x="8487" y="9335"/>
                    </a:lnTo>
                    <a:cubicBezTo>
                      <a:pt x="8487" y="9380"/>
                      <a:pt x="8487" y="9426"/>
                      <a:pt x="8487" y="9487"/>
                    </a:cubicBezTo>
                    <a:cubicBezTo>
                      <a:pt x="8487" y="9502"/>
                      <a:pt x="8487" y="9518"/>
                      <a:pt x="8471" y="9533"/>
                    </a:cubicBezTo>
                    <a:lnTo>
                      <a:pt x="8471" y="9548"/>
                    </a:lnTo>
                    <a:cubicBezTo>
                      <a:pt x="8471" y="9746"/>
                      <a:pt x="8456" y="9944"/>
                      <a:pt x="8456" y="10142"/>
                    </a:cubicBezTo>
                    <a:lnTo>
                      <a:pt x="8441" y="10234"/>
                    </a:lnTo>
                    <a:cubicBezTo>
                      <a:pt x="8441" y="10447"/>
                      <a:pt x="8426" y="10660"/>
                      <a:pt x="8426" y="10904"/>
                    </a:cubicBezTo>
                    <a:lnTo>
                      <a:pt x="8426" y="10919"/>
                    </a:lnTo>
                    <a:cubicBezTo>
                      <a:pt x="8426" y="10980"/>
                      <a:pt x="8426" y="11041"/>
                      <a:pt x="8410" y="11102"/>
                    </a:cubicBezTo>
                    <a:cubicBezTo>
                      <a:pt x="8410" y="11224"/>
                      <a:pt x="8410" y="11331"/>
                      <a:pt x="8395" y="11452"/>
                    </a:cubicBezTo>
                    <a:cubicBezTo>
                      <a:pt x="8395" y="11574"/>
                      <a:pt x="8395" y="11681"/>
                      <a:pt x="8395" y="11803"/>
                    </a:cubicBezTo>
                    <a:cubicBezTo>
                      <a:pt x="8410" y="12123"/>
                      <a:pt x="8426" y="12428"/>
                      <a:pt x="8441" y="12732"/>
                    </a:cubicBezTo>
                    <a:cubicBezTo>
                      <a:pt x="8441" y="12885"/>
                      <a:pt x="8456" y="13052"/>
                      <a:pt x="8471" y="13205"/>
                    </a:cubicBezTo>
                    <a:cubicBezTo>
                      <a:pt x="8471" y="13342"/>
                      <a:pt x="8487" y="13479"/>
                      <a:pt x="8487" y="13616"/>
                    </a:cubicBezTo>
                    <a:lnTo>
                      <a:pt x="8487" y="13692"/>
                    </a:lnTo>
                    <a:cubicBezTo>
                      <a:pt x="8502" y="13814"/>
                      <a:pt x="8502" y="13951"/>
                      <a:pt x="8517" y="14073"/>
                    </a:cubicBezTo>
                    <a:lnTo>
                      <a:pt x="8517" y="14119"/>
                    </a:lnTo>
                    <a:cubicBezTo>
                      <a:pt x="8517" y="14256"/>
                      <a:pt x="8532" y="14393"/>
                      <a:pt x="8532" y="14530"/>
                    </a:cubicBezTo>
                    <a:cubicBezTo>
                      <a:pt x="8532" y="14698"/>
                      <a:pt x="8532" y="14865"/>
                      <a:pt x="8517" y="15033"/>
                    </a:cubicBezTo>
                    <a:lnTo>
                      <a:pt x="8517" y="15063"/>
                    </a:lnTo>
                    <a:cubicBezTo>
                      <a:pt x="8517" y="15124"/>
                      <a:pt x="8517" y="15200"/>
                      <a:pt x="8517" y="15261"/>
                    </a:cubicBezTo>
                    <a:cubicBezTo>
                      <a:pt x="8502" y="15353"/>
                      <a:pt x="8487" y="15444"/>
                      <a:pt x="8487" y="15536"/>
                    </a:cubicBezTo>
                    <a:cubicBezTo>
                      <a:pt x="8471" y="15612"/>
                      <a:pt x="8471" y="15673"/>
                      <a:pt x="8456" y="15749"/>
                    </a:cubicBezTo>
                    <a:cubicBezTo>
                      <a:pt x="8456" y="15825"/>
                      <a:pt x="8441" y="15917"/>
                      <a:pt x="8426" y="16008"/>
                    </a:cubicBezTo>
                    <a:cubicBezTo>
                      <a:pt x="8410" y="16099"/>
                      <a:pt x="8380" y="16191"/>
                      <a:pt x="8365" y="16282"/>
                    </a:cubicBezTo>
                    <a:cubicBezTo>
                      <a:pt x="8349" y="16358"/>
                      <a:pt x="8319" y="16435"/>
                      <a:pt x="8304" y="16511"/>
                    </a:cubicBezTo>
                    <a:lnTo>
                      <a:pt x="8289" y="16556"/>
                    </a:lnTo>
                    <a:cubicBezTo>
                      <a:pt x="8243" y="16694"/>
                      <a:pt x="8197" y="16831"/>
                      <a:pt x="8151" y="16953"/>
                    </a:cubicBezTo>
                    <a:cubicBezTo>
                      <a:pt x="8106" y="17075"/>
                      <a:pt x="8060" y="17196"/>
                      <a:pt x="7999" y="17318"/>
                    </a:cubicBezTo>
                    <a:cubicBezTo>
                      <a:pt x="7892" y="17562"/>
                      <a:pt x="7786" y="17760"/>
                      <a:pt x="7679" y="17958"/>
                    </a:cubicBezTo>
                    <a:cubicBezTo>
                      <a:pt x="7649" y="17973"/>
                      <a:pt x="7618" y="18004"/>
                      <a:pt x="7618" y="18034"/>
                    </a:cubicBezTo>
                    <a:cubicBezTo>
                      <a:pt x="7618" y="18034"/>
                      <a:pt x="7618" y="18050"/>
                      <a:pt x="7618" y="18065"/>
                    </a:cubicBezTo>
                    <a:cubicBezTo>
                      <a:pt x="7603" y="18095"/>
                      <a:pt x="7588" y="18111"/>
                      <a:pt x="7572" y="18141"/>
                    </a:cubicBezTo>
                    <a:cubicBezTo>
                      <a:pt x="7527" y="18217"/>
                      <a:pt x="7481" y="18293"/>
                      <a:pt x="7435" y="18354"/>
                    </a:cubicBezTo>
                    <a:cubicBezTo>
                      <a:pt x="7344" y="18507"/>
                      <a:pt x="7252" y="18644"/>
                      <a:pt x="7161" y="18796"/>
                    </a:cubicBezTo>
                    <a:cubicBezTo>
                      <a:pt x="7146" y="18827"/>
                      <a:pt x="7131" y="18872"/>
                      <a:pt x="7115" y="18903"/>
                    </a:cubicBezTo>
                    <a:cubicBezTo>
                      <a:pt x="7070" y="18979"/>
                      <a:pt x="7039" y="19040"/>
                      <a:pt x="7009" y="19116"/>
                    </a:cubicBezTo>
                    <a:cubicBezTo>
                      <a:pt x="6978" y="19192"/>
                      <a:pt x="6963" y="19253"/>
                      <a:pt x="6933" y="19329"/>
                    </a:cubicBezTo>
                    <a:cubicBezTo>
                      <a:pt x="6887" y="19451"/>
                      <a:pt x="6856" y="19588"/>
                      <a:pt x="6811" y="19756"/>
                    </a:cubicBezTo>
                    <a:cubicBezTo>
                      <a:pt x="6795" y="19817"/>
                      <a:pt x="6780" y="19878"/>
                      <a:pt x="6765" y="19954"/>
                    </a:cubicBezTo>
                    <a:cubicBezTo>
                      <a:pt x="6765" y="19908"/>
                      <a:pt x="6765" y="19863"/>
                      <a:pt x="6750" y="19817"/>
                    </a:cubicBezTo>
                    <a:cubicBezTo>
                      <a:pt x="6750" y="19771"/>
                      <a:pt x="6750" y="19710"/>
                      <a:pt x="6734" y="19665"/>
                    </a:cubicBezTo>
                    <a:cubicBezTo>
                      <a:pt x="6734" y="19649"/>
                      <a:pt x="6734" y="19649"/>
                      <a:pt x="6734" y="19649"/>
                    </a:cubicBezTo>
                    <a:cubicBezTo>
                      <a:pt x="6719" y="19543"/>
                      <a:pt x="6719" y="19467"/>
                      <a:pt x="6704" y="19375"/>
                    </a:cubicBezTo>
                    <a:lnTo>
                      <a:pt x="6689" y="19345"/>
                    </a:lnTo>
                    <a:lnTo>
                      <a:pt x="6674" y="19116"/>
                    </a:lnTo>
                    <a:cubicBezTo>
                      <a:pt x="6658" y="18796"/>
                      <a:pt x="6643" y="18537"/>
                      <a:pt x="6628" y="18309"/>
                    </a:cubicBezTo>
                    <a:cubicBezTo>
                      <a:pt x="6613" y="18171"/>
                      <a:pt x="6613" y="18050"/>
                      <a:pt x="6613" y="17928"/>
                    </a:cubicBezTo>
                    <a:cubicBezTo>
                      <a:pt x="6597" y="17791"/>
                      <a:pt x="6613" y="17669"/>
                      <a:pt x="6613" y="17547"/>
                    </a:cubicBezTo>
                    <a:cubicBezTo>
                      <a:pt x="6613" y="17532"/>
                      <a:pt x="6613" y="17516"/>
                      <a:pt x="6597" y="17501"/>
                    </a:cubicBezTo>
                    <a:cubicBezTo>
                      <a:pt x="6597" y="17486"/>
                      <a:pt x="6597" y="17471"/>
                      <a:pt x="6582" y="17455"/>
                    </a:cubicBezTo>
                    <a:cubicBezTo>
                      <a:pt x="6567" y="17455"/>
                      <a:pt x="6567" y="17440"/>
                      <a:pt x="6552" y="17440"/>
                    </a:cubicBezTo>
                    <a:lnTo>
                      <a:pt x="6521" y="17440"/>
                    </a:lnTo>
                    <a:cubicBezTo>
                      <a:pt x="6536" y="17364"/>
                      <a:pt x="6536" y="17288"/>
                      <a:pt x="6552" y="17212"/>
                    </a:cubicBezTo>
                    <a:cubicBezTo>
                      <a:pt x="6552" y="17196"/>
                      <a:pt x="6552" y="17181"/>
                      <a:pt x="6552" y="17166"/>
                    </a:cubicBezTo>
                    <a:cubicBezTo>
                      <a:pt x="6567" y="17105"/>
                      <a:pt x="6567" y="17029"/>
                      <a:pt x="6582" y="16968"/>
                    </a:cubicBezTo>
                    <a:cubicBezTo>
                      <a:pt x="6582" y="16922"/>
                      <a:pt x="6597" y="16892"/>
                      <a:pt x="6597" y="16846"/>
                    </a:cubicBezTo>
                    <a:cubicBezTo>
                      <a:pt x="6628" y="16633"/>
                      <a:pt x="6674" y="16450"/>
                      <a:pt x="6704" y="16267"/>
                    </a:cubicBezTo>
                    <a:cubicBezTo>
                      <a:pt x="6750" y="16084"/>
                      <a:pt x="6795" y="15901"/>
                      <a:pt x="6841" y="15719"/>
                    </a:cubicBezTo>
                    <a:cubicBezTo>
                      <a:pt x="6887" y="15612"/>
                      <a:pt x="6917" y="15475"/>
                      <a:pt x="6978" y="15338"/>
                    </a:cubicBezTo>
                    <a:cubicBezTo>
                      <a:pt x="7024" y="15216"/>
                      <a:pt x="7070" y="15079"/>
                      <a:pt x="7131" y="14957"/>
                    </a:cubicBezTo>
                    <a:lnTo>
                      <a:pt x="7131" y="14941"/>
                    </a:lnTo>
                    <a:cubicBezTo>
                      <a:pt x="7192" y="14804"/>
                      <a:pt x="7237" y="14682"/>
                      <a:pt x="7298" y="14545"/>
                    </a:cubicBezTo>
                    <a:cubicBezTo>
                      <a:pt x="7329" y="14484"/>
                      <a:pt x="7344" y="14423"/>
                      <a:pt x="7374" y="14347"/>
                    </a:cubicBezTo>
                    <a:cubicBezTo>
                      <a:pt x="7405" y="14286"/>
                      <a:pt x="7435" y="14210"/>
                      <a:pt x="7451" y="14134"/>
                    </a:cubicBezTo>
                    <a:cubicBezTo>
                      <a:pt x="7466" y="14104"/>
                      <a:pt x="7481" y="14073"/>
                      <a:pt x="7481" y="14043"/>
                    </a:cubicBezTo>
                    <a:cubicBezTo>
                      <a:pt x="7496" y="14012"/>
                      <a:pt x="7512" y="13982"/>
                      <a:pt x="7512" y="13951"/>
                    </a:cubicBezTo>
                    <a:lnTo>
                      <a:pt x="7527" y="13905"/>
                    </a:lnTo>
                    <a:cubicBezTo>
                      <a:pt x="7542" y="13860"/>
                      <a:pt x="7557" y="13814"/>
                      <a:pt x="7572" y="13768"/>
                    </a:cubicBezTo>
                    <a:lnTo>
                      <a:pt x="7588" y="13707"/>
                    </a:lnTo>
                    <a:cubicBezTo>
                      <a:pt x="7588" y="13662"/>
                      <a:pt x="7603" y="13616"/>
                      <a:pt x="7618" y="13555"/>
                    </a:cubicBezTo>
                    <a:cubicBezTo>
                      <a:pt x="7618" y="13540"/>
                      <a:pt x="7618" y="13509"/>
                      <a:pt x="7618" y="13494"/>
                    </a:cubicBezTo>
                    <a:cubicBezTo>
                      <a:pt x="7633" y="13448"/>
                      <a:pt x="7649" y="13387"/>
                      <a:pt x="7649" y="13342"/>
                    </a:cubicBezTo>
                    <a:cubicBezTo>
                      <a:pt x="7664" y="13205"/>
                      <a:pt x="7679" y="13052"/>
                      <a:pt x="7694" y="12900"/>
                    </a:cubicBezTo>
                    <a:cubicBezTo>
                      <a:pt x="7710" y="12763"/>
                      <a:pt x="7710" y="12641"/>
                      <a:pt x="7725" y="12504"/>
                    </a:cubicBezTo>
                    <a:lnTo>
                      <a:pt x="7725" y="12443"/>
                    </a:lnTo>
                    <a:cubicBezTo>
                      <a:pt x="7694" y="12610"/>
                      <a:pt x="7649" y="12793"/>
                      <a:pt x="7603" y="12991"/>
                    </a:cubicBezTo>
                    <a:cubicBezTo>
                      <a:pt x="7588" y="13083"/>
                      <a:pt x="7572" y="13174"/>
                      <a:pt x="7542" y="13266"/>
                    </a:cubicBezTo>
                    <a:cubicBezTo>
                      <a:pt x="7527" y="13326"/>
                      <a:pt x="7512" y="13387"/>
                      <a:pt x="7496" y="13464"/>
                    </a:cubicBezTo>
                    <a:lnTo>
                      <a:pt x="7481" y="13525"/>
                    </a:lnTo>
                    <a:lnTo>
                      <a:pt x="7451" y="13601"/>
                    </a:lnTo>
                    <a:cubicBezTo>
                      <a:pt x="7420" y="13723"/>
                      <a:pt x="7374" y="13845"/>
                      <a:pt x="7329" y="13966"/>
                    </a:cubicBezTo>
                    <a:cubicBezTo>
                      <a:pt x="7313" y="14043"/>
                      <a:pt x="7283" y="14119"/>
                      <a:pt x="7252" y="14195"/>
                    </a:cubicBezTo>
                    <a:cubicBezTo>
                      <a:pt x="7222" y="14256"/>
                      <a:pt x="7207" y="14317"/>
                      <a:pt x="7176" y="14378"/>
                    </a:cubicBezTo>
                    <a:lnTo>
                      <a:pt x="7161" y="14408"/>
                    </a:lnTo>
                    <a:cubicBezTo>
                      <a:pt x="7131" y="14469"/>
                      <a:pt x="7115" y="14545"/>
                      <a:pt x="7085" y="14606"/>
                    </a:cubicBezTo>
                    <a:cubicBezTo>
                      <a:pt x="7039" y="14682"/>
                      <a:pt x="7009" y="14774"/>
                      <a:pt x="6978" y="14850"/>
                    </a:cubicBezTo>
                    <a:cubicBezTo>
                      <a:pt x="6902" y="15033"/>
                      <a:pt x="6841" y="15170"/>
                      <a:pt x="6795" y="15292"/>
                    </a:cubicBezTo>
                    <a:cubicBezTo>
                      <a:pt x="6567" y="15932"/>
                      <a:pt x="6460" y="16587"/>
                      <a:pt x="6399" y="17105"/>
                    </a:cubicBezTo>
                    <a:cubicBezTo>
                      <a:pt x="6384" y="17181"/>
                      <a:pt x="6384" y="17257"/>
                      <a:pt x="6369" y="17334"/>
                    </a:cubicBezTo>
                    <a:cubicBezTo>
                      <a:pt x="6369" y="17425"/>
                      <a:pt x="6369" y="17486"/>
                      <a:pt x="6369" y="17547"/>
                    </a:cubicBezTo>
                    <a:cubicBezTo>
                      <a:pt x="6369" y="17684"/>
                      <a:pt x="6369" y="17806"/>
                      <a:pt x="6384" y="17928"/>
                    </a:cubicBezTo>
                    <a:lnTo>
                      <a:pt x="6384" y="18004"/>
                    </a:lnTo>
                    <a:lnTo>
                      <a:pt x="6384" y="18019"/>
                    </a:lnTo>
                    <a:cubicBezTo>
                      <a:pt x="6399" y="18050"/>
                      <a:pt x="6399" y="18095"/>
                      <a:pt x="6399" y="18141"/>
                    </a:cubicBezTo>
                    <a:cubicBezTo>
                      <a:pt x="6399" y="18156"/>
                      <a:pt x="6399" y="18156"/>
                      <a:pt x="6399" y="18171"/>
                    </a:cubicBezTo>
                    <a:cubicBezTo>
                      <a:pt x="6338" y="18004"/>
                      <a:pt x="6277" y="17821"/>
                      <a:pt x="6201" y="17638"/>
                    </a:cubicBezTo>
                    <a:cubicBezTo>
                      <a:pt x="6156" y="17532"/>
                      <a:pt x="6110" y="17425"/>
                      <a:pt x="6049" y="17303"/>
                    </a:cubicBezTo>
                    <a:cubicBezTo>
                      <a:pt x="6034" y="17273"/>
                      <a:pt x="6018" y="17227"/>
                      <a:pt x="6003" y="17181"/>
                    </a:cubicBezTo>
                    <a:cubicBezTo>
                      <a:pt x="5957" y="17090"/>
                      <a:pt x="5912" y="16983"/>
                      <a:pt x="5881" y="16892"/>
                    </a:cubicBezTo>
                    <a:cubicBezTo>
                      <a:pt x="5851" y="16816"/>
                      <a:pt x="5820" y="16739"/>
                      <a:pt x="5790" y="16648"/>
                    </a:cubicBezTo>
                    <a:cubicBezTo>
                      <a:pt x="5790" y="16617"/>
                      <a:pt x="5775" y="16572"/>
                      <a:pt x="5759" y="16541"/>
                    </a:cubicBezTo>
                    <a:cubicBezTo>
                      <a:pt x="5744" y="16496"/>
                      <a:pt x="5744" y="16465"/>
                      <a:pt x="5729" y="16435"/>
                    </a:cubicBezTo>
                    <a:cubicBezTo>
                      <a:pt x="5729" y="16419"/>
                      <a:pt x="5729" y="16419"/>
                      <a:pt x="5729" y="16404"/>
                    </a:cubicBezTo>
                    <a:cubicBezTo>
                      <a:pt x="5714" y="16328"/>
                      <a:pt x="5698" y="16237"/>
                      <a:pt x="5683" y="16160"/>
                    </a:cubicBezTo>
                    <a:cubicBezTo>
                      <a:pt x="5668" y="16084"/>
                      <a:pt x="5653" y="16008"/>
                      <a:pt x="5653" y="15947"/>
                    </a:cubicBezTo>
                    <a:lnTo>
                      <a:pt x="5637" y="15901"/>
                    </a:lnTo>
                    <a:cubicBezTo>
                      <a:pt x="5622" y="15658"/>
                      <a:pt x="5607" y="15399"/>
                      <a:pt x="5592" y="15155"/>
                    </a:cubicBezTo>
                    <a:lnTo>
                      <a:pt x="5577" y="15109"/>
                    </a:lnTo>
                    <a:cubicBezTo>
                      <a:pt x="5577" y="14987"/>
                      <a:pt x="5561" y="14850"/>
                      <a:pt x="5561" y="14698"/>
                    </a:cubicBezTo>
                    <a:cubicBezTo>
                      <a:pt x="5561" y="14561"/>
                      <a:pt x="5561" y="14439"/>
                      <a:pt x="5561" y="14317"/>
                    </a:cubicBezTo>
                    <a:cubicBezTo>
                      <a:pt x="5561" y="14195"/>
                      <a:pt x="5577" y="14073"/>
                      <a:pt x="5592" y="13951"/>
                    </a:cubicBezTo>
                    <a:cubicBezTo>
                      <a:pt x="5607" y="13829"/>
                      <a:pt x="5622" y="13707"/>
                      <a:pt x="5637" y="13570"/>
                    </a:cubicBezTo>
                    <a:cubicBezTo>
                      <a:pt x="5653" y="13509"/>
                      <a:pt x="5668" y="13448"/>
                      <a:pt x="5683" y="13387"/>
                    </a:cubicBezTo>
                    <a:cubicBezTo>
                      <a:pt x="5698" y="13311"/>
                      <a:pt x="5714" y="13235"/>
                      <a:pt x="5729" y="13174"/>
                    </a:cubicBezTo>
                    <a:lnTo>
                      <a:pt x="5729" y="13159"/>
                    </a:lnTo>
                    <a:cubicBezTo>
                      <a:pt x="5744" y="13113"/>
                      <a:pt x="5775" y="13052"/>
                      <a:pt x="5790" y="12991"/>
                    </a:cubicBezTo>
                    <a:cubicBezTo>
                      <a:pt x="5805" y="12930"/>
                      <a:pt x="5836" y="12869"/>
                      <a:pt x="5866" y="12808"/>
                    </a:cubicBezTo>
                    <a:cubicBezTo>
                      <a:pt x="5896" y="12748"/>
                      <a:pt x="5912" y="12702"/>
                      <a:pt x="5942" y="12641"/>
                    </a:cubicBezTo>
                    <a:cubicBezTo>
                      <a:pt x="5973" y="12595"/>
                      <a:pt x="6003" y="12549"/>
                      <a:pt x="6018" y="12504"/>
                    </a:cubicBezTo>
                    <a:lnTo>
                      <a:pt x="6034" y="12489"/>
                    </a:lnTo>
                    <a:cubicBezTo>
                      <a:pt x="6079" y="12412"/>
                      <a:pt x="6125" y="12351"/>
                      <a:pt x="6171" y="12275"/>
                    </a:cubicBezTo>
                    <a:cubicBezTo>
                      <a:pt x="6216" y="12229"/>
                      <a:pt x="6262" y="12184"/>
                      <a:pt x="6293" y="12123"/>
                    </a:cubicBezTo>
                    <a:lnTo>
                      <a:pt x="6323" y="12092"/>
                    </a:lnTo>
                    <a:cubicBezTo>
                      <a:pt x="6415" y="11970"/>
                      <a:pt x="6521" y="11864"/>
                      <a:pt x="6613" y="11757"/>
                    </a:cubicBezTo>
                    <a:cubicBezTo>
                      <a:pt x="6719" y="11635"/>
                      <a:pt x="6811" y="11513"/>
                      <a:pt x="6902" y="11392"/>
                    </a:cubicBezTo>
                    <a:cubicBezTo>
                      <a:pt x="6948" y="11346"/>
                      <a:pt x="6993" y="11285"/>
                      <a:pt x="7024" y="11239"/>
                    </a:cubicBezTo>
                    <a:cubicBezTo>
                      <a:pt x="7131" y="11087"/>
                      <a:pt x="7237" y="10950"/>
                      <a:pt x="7329" y="10813"/>
                    </a:cubicBezTo>
                    <a:cubicBezTo>
                      <a:pt x="7374" y="10767"/>
                      <a:pt x="7405" y="10706"/>
                      <a:pt x="7435" y="10660"/>
                    </a:cubicBezTo>
                    <a:lnTo>
                      <a:pt x="7481" y="10599"/>
                    </a:lnTo>
                    <a:cubicBezTo>
                      <a:pt x="7588" y="10447"/>
                      <a:pt x="7679" y="10310"/>
                      <a:pt x="7786" y="10157"/>
                    </a:cubicBezTo>
                    <a:cubicBezTo>
                      <a:pt x="7892" y="10020"/>
                      <a:pt x="7999" y="9868"/>
                      <a:pt x="8151" y="9670"/>
                    </a:cubicBezTo>
                    <a:cubicBezTo>
                      <a:pt x="8243" y="9563"/>
                      <a:pt x="8349" y="9426"/>
                      <a:pt x="8471" y="9304"/>
                    </a:cubicBezTo>
                    <a:close/>
                    <a:moveTo>
                      <a:pt x="4998" y="16313"/>
                    </a:moveTo>
                    <a:cubicBezTo>
                      <a:pt x="5013" y="16328"/>
                      <a:pt x="5043" y="16343"/>
                      <a:pt x="5074" y="16374"/>
                    </a:cubicBezTo>
                    <a:lnTo>
                      <a:pt x="5089" y="16374"/>
                    </a:lnTo>
                    <a:cubicBezTo>
                      <a:pt x="5089" y="16389"/>
                      <a:pt x="5089" y="16389"/>
                      <a:pt x="5104" y="16389"/>
                    </a:cubicBezTo>
                    <a:cubicBezTo>
                      <a:pt x="5135" y="16435"/>
                      <a:pt x="5180" y="16465"/>
                      <a:pt x="5226" y="16496"/>
                    </a:cubicBezTo>
                    <a:cubicBezTo>
                      <a:pt x="5241" y="16511"/>
                      <a:pt x="5241" y="16511"/>
                      <a:pt x="5257" y="16526"/>
                    </a:cubicBezTo>
                    <a:cubicBezTo>
                      <a:pt x="5287" y="16556"/>
                      <a:pt x="5302" y="16572"/>
                      <a:pt x="5333" y="16587"/>
                    </a:cubicBezTo>
                    <a:cubicBezTo>
                      <a:pt x="5394" y="16633"/>
                      <a:pt x="5455" y="16678"/>
                      <a:pt x="5516" y="16724"/>
                    </a:cubicBezTo>
                    <a:cubicBezTo>
                      <a:pt x="5561" y="16831"/>
                      <a:pt x="5592" y="16953"/>
                      <a:pt x="5637" y="17059"/>
                    </a:cubicBezTo>
                    <a:cubicBezTo>
                      <a:pt x="5683" y="17166"/>
                      <a:pt x="5744" y="17273"/>
                      <a:pt x="5790" y="17379"/>
                    </a:cubicBezTo>
                    <a:lnTo>
                      <a:pt x="5820" y="17455"/>
                    </a:lnTo>
                    <a:cubicBezTo>
                      <a:pt x="5881" y="17577"/>
                      <a:pt x="5927" y="17669"/>
                      <a:pt x="5957" y="17775"/>
                    </a:cubicBezTo>
                    <a:cubicBezTo>
                      <a:pt x="6003" y="17867"/>
                      <a:pt x="6049" y="17958"/>
                      <a:pt x="6079" y="18050"/>
                    </a:cubicBezTo>
                    <a:cubicBezTo>
                      <a:pt x="6125" y="18187"/>
                      <a:pt x="6186" y="18339"/>
                      <a:pt x="6232" y="18491"/>
                    </a:cubicBezTo>
                    <a:cubicBezTo>
                      <a:pt x="6247" y="18568"/>
                      <a:pt x="6277" y="18644"/>
                      <a:pt x="6293" y="18720"/>
                    </a:cubicBezTo>
                    <a:cubicBezTo>
                      <a:pt x="6323" y="18796"/>
                      <a:pt x="6338" y="18872"/>
                      <a:pt x="6354" y="18964"/>
                    </a:cubicBezTo>
                    <a:cubicBezTo>
                      <a:pt x="6369" y="19009"/>
                      <a:pt x="6384" y="19070"/>
                      <a:pt x="6399" y="19131"/>
                    </a:cubicBezTo>
                    <a:cubicBezTo>
                      <a:pt x="6415" y="19177"/>
                      <a:pt x="6430" y="19238"/>
                      <a:pt x="6430" y="19299"/>
                    </a:cubicBezTo>
                    <a:cubicBezTo>
                      <a:pt x="6445" y="19375"/>
                      <a:pt x="6460" y="19467"/>
                      <a:pt x="6475" y="19558"/>
                    </a:cubicBezTo>
                    <a:cubicBezTo>
                      <a:pt x="6475" y="19558"/>
                      <a:pt x="6475" y="19573"/>
                      <a:pt x="6475" y="19573"/>
                    </a:cubicBezTo>
                    <a:cubicBezTo>
                      <a:pt x="6475" y="19604"/>
                      <a:pt x="6475" y="19619"/>
                      <a:pt x="6475" y="19649"/>
                    </a:cubicBezTo>
                    <a:cubicBezTo>
                      <a:pt x="6475" y="19665"/>
                      <a:pt x="6491" y="19665"/>
                      <a:pt x="6491" y="19680"/>
                    </a:cubicBezTo>
                    <a:cubicBezTo>
                      <a:pt x="6491" y="19680"/>
                      <a:pt x="6491" y="19695"/>
                      <a:pt x="6491" y="19695"/>
                    </a:cubicBezTo>
                    <a:cubicBezTo>
                      <a:pt x="6491" y="19710"/>
                      <a:pt x="6491" y="19710"/>
                      <a:pt x="6491" y="19710"/>
                    </a:cubicBezTo>
                    <a:cubicBezTo>
                      <a:pt x="6491" y="19726"/>
                      <a:pt x="6491" y="19741"/>
                      <a:pt x="6491" y="19741"/>
                    </a:cubicBezTo>
                    <a:lnTo>
                      <a:pt x="6491" y="19756"/>
                    </a:lnTo>
                    <a:cubicBezTo>
                      <a:pt x="6491" y="19802"/>
                      <a:pt x="6491" y="19832"/>
                      <a:pt x="6506" y="19863"/>
                    </a:cubicBezTo>
                    <a:cubicBezTo>
                      <a:pt x="6506" y="19924"/>
                      <a:pt x="6506" y="20000"/>
                      <a:pt x="6506" y="20061"/>
                    </a:cubicBezTo>
                    <a:lnTo>
                      <a:pt x="6506" y="20076"/>
                    </a:lnTo>
                    <a:cubicBezTo>
                      <a:pt x="6521" y="20137"/>
                      <a:pt x="6521" y="20183"/>
                      <a:pt x="6521" y="20228"/>
                    </a:cubicBezTo>
                    <a:cubicBezTo>
                      <a:pt x="6521" y="20244"/>
                      <a:pt x="6521" y="20244"/>
                      <a:pt x="6521" y="20259"/>
                    </a:cubicBezTo>
                    <a:cubicBezTo>
                      <a:pt x="6536" y="20457"/>
                      <a:pt x="6552" y="20670"/>
                      <a:pt x="6567" y="20883"/>
                    </a:cubicBezTo>
                    <a:lnTo>
                      <a:pt x="6597" y="21127"/>
                    </a:lnTo>
                    <a:cubicBezTo>
                      <a:pt x="6567" y="21112"/>
                      <a:pt x="6552" y="21082"/>
                      <a:pt x="6536" y="21066"/>
                    </a:cubicBezTo>
                    <a:cubicBezTo>
                      <a:pt x="6460" y="20960"/>
                      <a:pt x="6384" y="20853"/>
                      <a:pt x="6308" y="20731"/>
                    </a:cubicBezTo>
                    <a:lnTo>
                      <a:pt x="6293" y="20701"/>
                    </a:lnTo>
                    <a:cubicBezTo>
                      <a:pt x="6262" y="20655"/>
                      <a:pt x="6232" y="20594"/>
                      <a:pt x="6201" y="20533"/>
                    </a:cubicBezTo>
                    <a:lnTo>
                      <a:pt x="6110" y="20396"/>
                    </a:lnTo>
                    <a:lnTo>
                      <a:pt x="6095" y="20365"/>
                    </a:lnTo>
                    <a:cubicBezTo>
                      <a:pt x="5896" y="20015"/>
                      <a:pt x="5759" y="19710"/>
                      <a:pt x="5637" y="19436"/>
                    </a:cubicBezTo>
                    <a:cubicBezTo>
                      <a:pt x="5607" y="19360"/>
                      <a:pt x="5592" y="19284"/>
                      <a:pt x="5561" y="19208"/>
                    </a:cubicBezTo>
                    <a:cubicBezTo>
                      <a:pt x="5531" y="19101"/>
                      <a:pt x="5500" y="19025"/>
                      <a:pt x="5485" y="18933"/>
                    </a:cubicBezTo>
                    <a:cubicBezTo>
                      <a:pt x="5455" y="18842"/>
                      <a:pt x="5439" y="18735"/>
                      <a:pt x="5424" y="18644"/>
                    </a:cubicBezTo>
                    <a:cubicBezTo>
                      <a:pt x="5409" y="18552"/>
                      <a:pt x="5378" y="18461"/>
                      <a:pt x="5363" y="18370"/>
                    </a:cubicBezTo>
                    <a:lnTo>
                      <a:pt x="5363" y="18293"/>
                    </a:lnTo>
                    <a:cubicBezTo>
                      <a:pt x="5333" y="18111"/>
                      <a:pt x="5302" y="17943"/>
                      <a:pt x="5257" y="17775"/>
                    </a:cubicBezTo>
                    <a:cubicBezTo>
                      <a:pt x="5211" y="17577"/>
                      <a:pt x="5165" y="17379"/>
                      <a:pt x="5135" y="17181"/>
                    </a:cubicBezTo>
                    <a:lnTo>
                      <a:pt x="5119" y="17075"/>
                    </a:lnTo>
                    <a:cubicBezTo>
                      <a:pt x="5089" y="16907"/>
                      <a:pt x="5059" y="16755"/>
                      <a:pt x="5028" y="16587"/>
                    </a:cubicBezTo>
                    <a:cubicBezTo>
                      <a:pt x="5013" y="16511"/>
                      <a:pt x="5013" y="16435"/>
                      <a:pt x="4998" y="16358"/>
                    </a:cubicBezTo>
                    <a:lnTo>
                      <a:pt x="4998" y="16313"/>
                    </a:lnTo>
                    <a:close/>
                    <a:moveTo>
                      <a:pt x="7771" y="18217"/>
                    </a:moveTo>
                    <a:cubicBezTo>
                      <a:pt x="7847" y="18248"/>
                      <a:pt x="7923" y="18293"/>
                      <a:pt x="7999" y="18339"/>
                    </a:cubicBezTo>
                    <a:cubicBezTo>
                      <a:pt x="8060" y="18385"/>
                      <a:pt x="8136" y="18431"/>
                      <a:pt x="8182" y="18461"/>
                    </a:cubicBezTo>
                    <a:cubicBezTo>
                      <a:pt x="8228" y="18507"/>
                      <a:pt x="8289" y="18552"/>
                      <a:pt x="8349" y="18613"/>
                    </a:cubicBezTo>
                    <a:cubicBezTo>
                      <a:pt x="8426" y="18690"/>
                      <a:pt x="8487" y="18766"/>
                      <a:pt x="8532" y="18842"/>
                    </a:cubicBezTo>
                    <a:cubicBezTo>
                      <a:pt x="8563" y="18872"/>
                      <a:pt x="8593" y="18918"/>
                      <a:pt x="8608" y="18949"/>
                    </a:cubicBezTo>
                    <a:cubicBezTo>
                      <a:pt x="8639" y="18994"/>
                      <a:pt x="8669" y="19040"/>
                      <a:pt x="8685" y="19070"/>
                    </a:cubicBezTo>
                    <a:cubicBezTo>
                      <a:pt x="8715" y="19131"/>
                      <a:pt x="8730" y="19177"/>
                      <a:pt x="8761" y="19223"/>
                    </a:cubicBezTo>
                    <a:cubicBezTo>
                      <a:pt x="8776" y="19268"/>
                      <a:pt x="8791" y="19314"/>
                      <a:pt x="8807" y="19360"/>
                    </a:cubicBezTo>
                    <a:lnTo>
                      <a:pt x="8822" y="19375"/>
                    </a:lnTo>
                    <a:cubicBezTo>
                      <a:pt x="8883" y="19543"/>
                      <a:pt x="8928" y="19695"/>
                      <a:pt x="8989" y="19863"/>
                    </a:cubicBezTo>
                    <a:cubicBezTo>
                      <a:pt x="9035" y="20030"/>
                      <a:pt x="9081" y="20213"/>
                      <a:pt x="9111" y="20365"/>
                    </a:cubicBezTo>
                    <a:lnTo>
                      <a:pt x="9127" y="20426"/>
                    </a:lnTo>
                    <a:lnTo>
                      <a:pt x="9142" y="20472"/>
                    </a:lnTo>
                    <a:cubicBezTo>
                      <a:pt x="9142" y="20503"/>
                      <a:pt x="9157" y="20533"/>
                      <a:pt x="9157" y="20548"/>
                    </a:cubicBezTo>
                    <a:cubicBezTo>
                      <a:pt x="9157" y="20564"/>
                      <a:pt x="9157" y="20579"/>
                      <a:pt x="9157" y="20594"/>
                    </a:cubicBezTo>
                    <a:cubicBezTo>
                      <a:pt x="9157" y="20594"/>
                      <a:pt x="9172" y="20594"/>
                      <a:pt x="9172" y="20609"/>
                    </a:cubicBezTo>
                    <a:cubicBezTo>
                      <a:pt x="9172" y="20624"/>
                      <a:pt x="9172" y="20655"/>
                      <a:pt x="9172" y="20670"/>
                    </a:cubicBezTo>
                    <a:lnTo>
                      <a:pt x="9187" y="20716"/>
                    </a:lnTo>
                    <a:cubicBezTo>
                      <a:pt x="9187" y="20731"/>
                      <a:pt x="9187" y="20762"/>
                      <a:pt x="9187" y="20792"/>
                    </a:cubicBezTo>
                    <a:lnTo>
                      <a:pt x="9203" y="20823"/>
                    </a:lnTo>
                    <a:cubicBezTo>
                      <a:pt x="9203" y="20975"/>
                      <a:pt x="9218" y="21112"/>
                      <a:pt x="9218" y="21234"/>
                    </a:cubicBezTo>
                    <a:cubicBezTo>
                      <a:pt x="9233" y="21295"/>
                      <a:pt x="9233" y="21356"/>
                      <a:pt x="9233" y="21417"/>
                    </a:cubicBezTo>
                    <a:cubicBezTo>
                      <a:pt x="9233" y="21478"/>
                      <a:pt x="9233" y="21554"/>
                      <a:pt x="9233" y="21630"/>
                    </a:cubicBezTo>
                    <a:cubicBezTo>
                      <a:pt x="9233" y="21676"/>
                      <a:pt x="9218" y="21721"/>
                      <a:pt x="9218" y="21782"/>
                    </a:cubicBezTo>
                    <a:cubicBezTo>
                      <a:pt x="9218" y="21828"/>
                      <a:pt x="9218" y="21874"/>
                      <a:pt x="9218" y="21920"/>
                    </a:cubicBezTo>
                    <a:cubicBezTo>
                      <a:pt x="9203" y="21996"/>
                      <a:pt x="9187" y="22087"/>
                      <a:pt x="9172" y="22194"/>
                    </a:cubicBezTo>
                    <a:cubicBezTo>
                      <a:pt x="9172" y="22224"/>
                      <a:pt x="9172" y="22255"/>
                      <a:pt x="9157" y="22285"/>
                    </a:cubicBezTo>
                    <a:cubicBezTo>
                      <a:pt x="9157" y="22293"/>
                      <a:pt x="9157" y="22297"/>
                      <a:pt x="9157" y="22300"/>
                    </a:cubicBezTo>
                    <a:lnTo>
                      <a:pt x="9142" y="22255"/>
                    </a:lnTo>
                    <a:cubicBezTo>
                      <a:pt x="9127" y="22224"/>
                      <a:pt x="9111" y="22194"/>
                      <a:pt x="9096" y="22163"/>
                    </a:cubicBezTo>
                    <a:cubicBezTo>
                      <a:pt x="9050" y="22041"/>
                      <a:pt x="9020" y="21950"/>
                      <a:pt x="8974" y="21859"/>
                    </a:cubicBezTo>
                    <a:cubicBezTo>
                      <a:pt x="8898" y="21691"/>
                      <a:pt x="8822" y="21523"/>
                      <a:pt x="8715" y="21325"/>
                    </a:cubicBezTo>
                    <a:cubicBezTo>
                      <a:pt x="8624" y="21158"/>
                      <a:pt x="8532" y="20975"/>
                      <a:pt x="8441" y="20792"/>
                    </a:cubicBezTo>
                    <a:cubicBezTo>
                      <a:pt x="8380" y="20685"/>
                      <a:pt x="8304" y="20579"/>
                      <a:pt x="8243" y="20472"/>
                    </a:cubicBezTo>
                    <a:cubicBezTo>
                      <a:pt x="8212" y="20411"/>
                      <a:pt x="8167" y="20350"/>
                      <a:pt x="8136" y="20289"/>
                    </a:cubicBezTo>
                    <a:cubicBezTo>
                      <a:pt x="8090" y="20213"/>
                      <a:pt x="8045" y="20137"/>
                      <a:pt x="7999" y="20046"/>
                    </a:cubicBezTo>
                    <a:cubicBezTo>
                      <a:pt x="7953" y="19969"/>
                      <a:pt x="7908" y="19878"/>
                      <a:pt x="7862" y="19802"/>
                    </a:cubicBezTo>
                    <a:cubicBezTo>
                      <a:pt x="7786" y="19695"/>
                      <a:pt x="7725" y="19573"/>
                      <a:pt x="7664" y="19467"/>
                    </a:cubicBezTo>
                    <a:cubicBezTo>
                      <a:pt x="7618" y="19421"/>
                      <a:pt x="7588" y="19360"/>
                      <a:pt x="7557" y="19299"/>
                    </a:cubicBezTo>
                    <a:lnTo>
                      <a:pt x="7512" y="19238"/>
                    </a:lnTo>
                    <a:cubicBezTo>
                      <a:pt x="7496" y="19208"/>
                      <a:pt x="7496" y="19192"/>
                      <a:pt x="7481" y="19177"/>
                    </a:cubicBezTo>
                    <a:cubicBezTo>
                      <a:pt x="7451" y="19147"/>
                      <a:pt x="7405" y="19116"/>
                      <a:pt x="7359" y="19101"/>
                    </a:cubicBezTo>
                    <a:lnTo>
                      <a:pt x="7329" y="19101"/>
                    </a:lnTo>
                    <a:cubicBezTo>
                      <a:pt x="7313" y="19101"/>
                      <a:pt x="7313" y="19116"/>
                      <a:pt x="7313" y="19131"/>
                    </a:cubicBezTo>
                    <a:cubicBezTo>
                      <a:pt x="7298" y="19177"/>
                      <a:pt x="7298" y="19223"/>
                      <a:pt x="7313" y="19268"/>
                    </a:cubicBezTo>
                    <a:cubicBezTo>
                      <a:pt x="7313" y="19284"/>
                      <a:pt x="7329" y="19299"/>
                      <a:pt x="7344" y="19329"/>
                    </a:cubicBezTo>
                    <a:lnTo>
                      <a:pt x="7374" y="19375"/>
                    </a:lnTo>
                    <a:lnTo>
                      <a:pt x="7390" y="19406"/>
                    </a:lnTo>
                    <a:cubicBezTo>
                      <a:pt x="7405" y="19451"/>
                      <a:pt x="7435" y="19497"/>
                      <a:pt x="7466" y="19543"/>
                    </a:cubicBezTo>
                    <a:lnTo>
                      <a:pt x="7466" y="19558"/>
                    </a:lnTo>
                    <a:cubicBezTo>
                      <a:pt x="7512" y="19634"/>
                      <a:pt x="7557" y="19710"/>
                      <a:pt x="7603" y="19802"/>
                    </a:cubicBezTo>
                    <a:cubicBezTo>
                      <a:pt x="7649" y="19878"/>
                      <a:pt x="7679" y="19939"/>
                      <a:pt x="7725" y="20015"/>
                    </a:cubicBezTo>
                    <a:cubicBezTo>
                      <a:pt x="7771" y="20122"/>
                      <a:pt x="7816" y="20213"/>
                      <a:pt x="7877" y="20320"/>
                    </a:cubicBezTo>
                    <a:cubicBezTo>
                      <a:pt x="7938" y="20426"/>
                      <a:pt x="7999" y="20533"/>
                      <a:pt x="8060" y="20640"/>
                    </a:cubicBezTo>
                    <a:cubicBezTo>
                      <a:pt x="8106" y="20701"/>
                      <a:pt x="8136" y="20762"/>
                      <a:pt x="8167" y="20823"/>
                    </a:cubicBezTo>
                    <a:cubicBezTo>
                      <a:pt x="8197" y="20868"/>
                      <a:pt x="8228" y="20929"/>
                      <a:pt x="8258" y="20990"/>
                    </a:cubicBezTo>
                    <a:lnTo>
                      <a:pt x="8365" y="21188"/>
                    </a:lnTo>
                    <a:cubicBezTo>
                      <a:pt x="8410" y="21249"/>
                      <a:pt x="8441" y="21310"/>
                      <a:pt x="8471" y="21386"/>
                    </a:cubicBezTo>
                    <a:cubicBezTo>
                      <a:pt x="8487" y="21402"/>
                      <a:pt x="8487" y="21402"/>
                      <a:pt x="8502" y="21417"/>
                    </a:cubicBezTo>
                    <a:lnTo>
                      <a:pt x="8502" y="21432"/>
                    </a:lnTo>
                    <a:lnTo>
                      <a:pt x="8517" y="21447"/>
                    </a:lnTo>
                    <a:lnTo>
                      <a:pt x="8517" y="21462"/>
                    </a:lnTo>
                    <a:lnTo>
                      <a:pt x="8532" y="21462"/>
                    </a:lnTo>
                    <a:lnTo>
                      <a:pt x="8532" y="21478"/>
                    </a:lnTo>
                    <a:lnTo>
                      <a:pt x="8532" y="21493"/>
                    </a:lnTo>
                    <a:lnTo>
                      <a:pt x="8548" y="21508"/>
                    </a:lnTo>
                    <a:lnTo>
                      <a:pt x="8548" y="21523"/>
                    </a:lnTo>
                    <a:cubicBezTo>
                      <a:pt x="8639" y="21691"/>
                      <a:pt x="8715" y="21843"/>
                      <a:pt x="8791" y="21996"/>
                    </a:cubicBezTo>
                    <a:cubicBezTo>
                      <a:pt x="8852" y="22133"/>
                      <a:pt x="8913" y="22270"/>
                      <a:pt x="8959" y="22392"/>
                    </a:cubicBezTo>
                    <a:cubicBezTo>
                      <a:pt x="8913" y="22377"/>
                      <a:pt x="8883" y="22361"/>
                      <a:pt x="8837" y="22346"/>
                    </a:cubicBezTo>
                    <a:lnTo>
                      <a:pt x="8791" y="22331"/>
                    </a:lnTo>
                    <a:cubicBezTo>
                      <a:pt x="8746" y="22316"/>
                      <a:pt x="8685" y="22300"/>
                      <a:pt x="8624" y="22285"/>
                    </a:cubicBezTo>
                    <a:lnTo>
                      <a:pt x="8593" y="22270"/>
                    </a:lnTo>
                    <a:cubicBezTo>
                      <a:pt x="8563" y="22255"/>
                      <a:pt x="8517" y="22239"/>
                      <a:pt x="8487" y="22224"/>
                    </a:cubicBezTo>
                    <a:cubicBezTo>
                      <a:pt x="8471" y="22209"/>
                      <a:pt x="8441" y="22209"/>
                      <a:pt x="8426" y="22194"/>
                    </a:cubicBezTo>
                    <a:cubicBezTo>
                      <a:pt x="8334" y="22148"/>
                      <a:pt x="8243" y="22102"/>
                      <a:pt x="8151" y="22072"/>
                    </a:cubicBezTo>
                    <a:lnTo>
                      <a:pt x="8045" y="22011"/>
                    </a:lnTo>
                    <a:cubicBezTo>
                      <a:pt x="7999" y="21996"/>
                      <a:pt x="7953" y="21965"/>
                      <a:pt x="7892" y="21935"/>
                    </a:cubicBezTo>
                    <a:cubicBezTo>
                      <a:pt x="7847" y="21920"/>
                      <a:pt x="7801" y="21904"/>
                      <a:pt x="7755" y="21874"/>
                    </a:cubicBezTo>
                    <a:cubicBezTo>
                      <a:pt x="7725" y="21859"/>
                      <a:pt x="7679" y="21828"/>
                      <a:pt x="7633" y="21813"/>
                    </a:cubicBezTo>
                    <a:lnTo>
                      <a:pt x="7588" y="21798"/>
                    </a:lnTo>
                    <a:cubicBezTo>
                      <a:pt x="7512" y="21752"/>
                      <a:pt x="7435" y="21721"/>
                      <a:pt x="7359" y="21676"/>
                    </a:cubicBezTo>
                    <a:cubicBezTo>
                      <a:pt x="7283" y="21630"/>
                      <a:pt x="7207" y="21584"/>
                      <a:pt x="7131" y="21554"/>
                    </a:cubicBezTo>
                    <a:cubicBezTo>
                      <a:pt x="7085" y="21523"/>
                      <a:pt x="7039" y="21493"/>
                      <a:pt x="6993" y="21462"/>
                    </a:cubicBezTo>
                    <a:cubicBezTo>
                      <a:pt x="6963" y="21447"/>
                      <a:pt x="6917" y="21417"/>
                      <a:pt x="6872" y="21386"/>
                    </a:cubicBezTo>
                    <a:lnTo>
                      <a:pt x="6856" y="21280"/>
                    </a:lnTo>
                    <a:lnTo>
                      <a:pt x="6856" y="21264"/>
                    </a:lnTo>
                    <a:cubicBezTo>
                      <a:pt x="6856" y="21219"/>
                      <a:pt x="6856" y="21158"/>
                      <a:pt x="6872" y="21112"/>
                    </a:cubicBezTo>
                    <a:cubicBezTo>
                      <a:pt x="6872" y="21051"/>
                      <a:pt x="6872" y="20990"/>
                      <a:pt x="6872" y="20929"/>
                    </a:cubicBezTo>
                    <a:lnTo>
                      <a:pt x="6872" y="20883"/>
                    </a:lnTo>
                    <a:cubicBezTo>
                      <a:pt x="6872" y="20823"/>
                      <a:pt x="6872" y="20746"/>
                      <a:pt x="6887" y="20670"/>
                    </a:cubicBezTo>
                    <a:cubicBezTo>
                      <a:pt x="6887" y="20609"/>
                      <a:pt x="6887" y="20533"/>
                      <a:pt x="6887" y="20457"/>
                    </a:cubicBezTo>
                    <a:cubicBezTo>
                      <a:pt x="6902" y="20381"/>
                      <a:pt x="6902" y="20289"/>
                      <a:pt x="6917" y="20213"/>
                    </a:cubicBezTo>
                    <a:cubicBezTo>
                      <a:pt x="6917" y="20152"/>
                      <a:pt x="6933" y="20076"/>
                      <a:pt x="6933" y="20015"/>
                    </a:cubicBezTo>
                    <a:lnTo>
                      <a:pt x="6948" y="19985"/>
                    </a:lnTo>
                    <a:cubicBezTo>
                      <a:pt x="6948" y="19908"/>
                      <a:pt x="6963" y="19832"/>
                      <a:pt x="6993" y="19756"/>
                    </a:cubicBezTo>
                    <a:cubicBezTo>
                      <a:pt x="7009" y="19695"/>
                      <a:pt x="7024" y="19619"/>
                      <a:pt x="7054" y="19527"/>
                    </a:cubicBezTo>
                    <a:lnTo>
                      <a:pt x="7054" y="19512"/>
                    </a:lnTo>
                    <a:cubicBezTo>
                      <a:pt x="7070" y="19451"/>
                      <a:pt x="7100" y="19390"/>
                      <a:pt x="7115" y="19329"/>
                    </a:cubicBezTo>
                    <a:cubicBezTo>
                      <a:pt x="7131" y="19284"/>
                      <a:pt x="7146" y="19253"/>
                      <a:pt x="7161" y="19223"/>
                    </a:cubicBezTo>
                    <a:cubicBezTo>
                      <a:pt x="7176" y="19192"/>
                      <a:pt x="7192" y="19162"/>
                      <a:pt x="7207" y="19116"/>
                    </a:cubicBezTo>
                    <a:cubicBezTo>
                      <a:pt x="7252" y="18994"/>
                      <a:pt x="7313" y="18888"/>
                      <a:pt x="7390" y="18781"/>
                    </a:cubicBezTo>
                    <a:cubicBezTo>
                      <a:pt x="7451" y="18674"/>
                      <a:pt x="7527" y="18552"/>
                      <a:pt x="7603" y="18446"/>
                    </a:cubicBezTo>
                    <a:lnTo>
                      <a:pt x="7618" y="18415"/>
                    </a:lnTo>
                    <a:lnTo>
                      <a:pt x="7694" y="18309"/>
                    </a:lnTo>
                    <a:cubicBezTo>
                      <a:pt x="7710" y="18278"/>
                      <a:pt x="7725" y="18248"/>
                      <a:pt x="7755" y="18217"/>
                    </a:cubicBezTo>
                    <a:close/>
                    <a:moveTo>
                      <a:pt x="640" y="13753"/>
                    </a:moveTo>
                    <a:cubicBezTo>
                      <a:pt x="640" y="13753"/>
                      <a:pt x="640" y="13753"/>
                      <a:pt x="655" y="13768"/>
                    </a:cubicBezTo>
                    <a:cubicBezTo>
                      <a:pt x="671" y="13784"/>
                      <a:pt x="701" y="13799"/>
                      <a:pt x="732" y="13814"/>
                    </a:cubicBezTo>
                    <a:cubicBezTo>
                      <a:pt x="808" y="13875"/>
                      <a:pt x="869" y="13951"/>
                      <a:pt x="945" y="14012"/>
                    </a:cubicBezTo>
                    <a:cubicBezTo>
                      <a:pt x="975" y="14058"/>
                      <a:pt x="1021" y="14088"/>
                      <a:pt x="1051" y="14134"/>
                    </a:cubicBezTo>
                    <a:cubicBezTo>
                      <a:pt x="1067" y="14164"/>
                      <a:pt x="1082" y="14180"/>
                      <a:pt x="1112" y="14195"/>
                    </a:cubicBezTo>
                    <a:cubicBezTo>
                      <a:pt x="1128" y="14225"/>
                      <a:pt x="1158" y="14256"/>
                      <a:pt x="1189" y="14286"/>
                    </a:cubicBezTo>
                    <a:cubicBezTo>
                      <a:pt x="1219" y="14317"/>
                      <a:pt x="1250" y="14347"/>
                      <a:pt x="1280" y="14378"/>
                    </a:cubicBezTo>
                    <a:cubicBezTo>
                      <a:pt x="1310" y="14423"/>
                      <a:pt x="1356" y="14469"/>
                      <a:pt x="1387" y="14515"/>
                    </a:cubicBezTo>
                    <a:cubicBezTo>
                      <a:pt x="1463" y="14606"/>
                      <a:pt x="1539" y="14698"/>
                      <a:pt x="1615" y="14774"/>
                    </a:cubicBezTo>
                    <a:cubicBezTo>
                      <a:pt x="1676" y="14835"/>
                      <a:pt x="1737" y="14911"/>
                      <a:pt x="1798" y="14972"/>
                    </a:cubicBezTo>
                    <a:lnTo>
                      <a:pt x="1844" y="15018"/>
                    </a:lnTo>
                    <a:cubicBezTo>
                      <a:pt x="1889" y="15079"/>
                      <a:pt x="1935" y="15124"/>
                      <a:pt x="1981" y="15170"/>
                    </a:cubicBezTo>
                    <a:lnTo>
                      <a:pt x="1981" y="15185"/>
                    </a:lnTo>
                    <a:cubicBezTo>
                      <a:pt x="2042" y="15246"/>
                      <a:pt x="2103" y="15307"/>
                      <a:pt x="2179" y="15368"/>
                    </a:cubicBezTo>
                    <a:cubicBezTo>
                      <a:pt x="2255" y="15414"/>
                      <a:pt x="2316" y="15460"/>
                      <a:pt x="2392" y="15505"/>
                    </a:cubicBezTo>
                    <a:lnTo>
                      <a:pt x="2407" y="15505"/>
                    </a:lnTo>
                    <a:lnTo>
                      <a:pt x="2651" y="15658"/>
                    </a:lnTo>
                    <a:lnTo>
                      <a:pt x="2697" y="15688"/>
                    </a:lnTo>
                    <a:cubicBezTo>
                      <a:pt x="2788" y="15734"/>
                      <a:pt x="2865" y="15795"/>
                      <a:pt x="2956" y="15840"/>
                    </a:cubicBezTo>
                    <a:cubicBezTo>
                      <a:pt x="3032" y="15901"/>
                      <a:pt x="3108" y="15947"/>
                      <a:pt x="3169" y="16008"/>
                    </a:cubicBezTo>
                    <a:cubicBezTo>
                      <a:pt x="3230" y="16054"/>
                      <a:pt x="3276" y="16099"/>
                      <a:pt x="3337" y="16145"/>
                    </a:cubicBezTo>
                    <a:cubicBezTo>
                      <a:pt x="3383" y="16206"/>
                      <a:pt x="3413" y="16252"/>
                      <a:pt x="3459" y="16297"/>
                    </a:cubicBezTo>
                    <a:cubicBezTo>
                      <a:pt x="3489" y="16343"/>
                      <a:pt x="3520" y="16389"/>
                      <a:pt x="3535" y="16435"/>
                    </a:cubicBezTo>
                    <a:cubicBezTo>
                      <a:pt x="3581" y="16511"/>
                      <a:pt x="3611" y="16587"/>
                      <a:pt x="3642" y="16663"/>
                    </a:cubicBezTo>
                    <a:cubicBezTo>
                      <a:pt x="3703" y="16816"/>
                      <a:pt x="3748" y="16983"/>
                      <a:pt x="3794" y="17151"/>
                    </a:cubicBezTo>
                    <a:cubicBezTo>
                      <a:pt x="3824" y="17227"/>
                      <a:pt x="3824" y="17303"/>
                      <a:pt x="3840" y="17364"/>
                    </a:cubicBezTo>
                    <a:cubicBezTo>
                      <a:pt x="3885" y="17547"/>
                      <a:pt x="3916" y="17745"/>
                      <a:pt x="3977" y="17912"/>
                    </a:cubicBezTo>
                    <a:cubicBezTo>
                      <a:pt x="4007" y="17958"/>
                      <a:pt x="4022" y="18004"/>
                      <a:pt x="4038" y="18050"/>
                    </a:cubicBezTo>
                    <a:cubicBezTo>
                      <a:pt x="4068" y="18126"/>
                      <a:pt x="4083" y="18202"/>
                      <a:pt x="4114" y="18263"/>
                    </a:cubicBezTo>
                    <a:cubicBezTo>
                      <a:pt x="4160" y="18400"/>
                      <a:pt x="4190" y="18522"/>
                      <a:pt x="4221" y="18644"/>
                    </a:cubicBezTo>
                    <a:cubicBezTo>
                      <a:pt x="4251" y="18735"/>
                      <a:pt x="4266" y="18827"/>
                      <a:pt x="4266" y="18903"/>
                    </a:cubicBezTo>
                    <a:cubicBezTo>
                      <a:pt x="4281" y="19070"/>
                      <a:pt x="4281" y="19223"/>
                      <a:pt x="4297" y="19375"/>
                    </a:cubicBezTo>
                    <a:cubicBezTo>
                      <a:pt x="4297" y="19482"/>
                      <a:pt x="4297" y="19573"/>
                      <a:pt x="4312" y="19680"/>
                    </a:cubicBezTo>
                    <a:cubicBezTo>
                      <a:pt x="4312" y="19939"/>
                      <a:pt x="4342" y="20183"/>
                      <a:pt x="4373" y="20426"/>
                    </a:cubicBezTo>
                    <a:lnTo>
                      <a:pt x="4373" y="20472"/>
                    </a:lnTo>
                    <a:cubicBezTo>
                      <a:pt x="4373" y="20472"/>
                      <a:pt x="4373" y="20472"/>
                      <a:pt x="4373" y="20487"/>
                    </a:cubicBezTo>
                    <a:cubicBezTo>
                      <a:pt x="4388" y="20670"/>
                      <a:pt x="4403" y="20838"/>
                      <a:pt x="4403" y="21005"/>
                    </a:cubicBezTo>
                    <a:cubicBezTo>
                      <a:pt x="4419" y="21188"/>
                      <a:pt x="4419" y="21371"/>
                      <a:pt x="4449" y="21539"/>
                    </a:cubicBezTo>
                    <a:cubicBezTo>
                      <a:pt x="4464" y="21706"/>
                      <a:pt x="4495" y="21874"/>
                      <a:pt x="4540" y="22072"/>
                    </a:cubicBezTo>
                    <a:cubicBezTo>
                      <a:pt x="4571" y="22163"/>
                      <a:pt x="4586" y="22239"/>
                      <a:pt x="4601" y="22316"/>
                    </a:cubicBezTo>
                    <a:lnTo>
                      <a:pt x="4617" y="22346"/>
                    </a:lnTo>
                    <a:cubicBezTo>
                      <a:pt x="4601" y="22331"/>
                      <a:pt x="4586" y="22300"/>
                      <a:pt x="4571" y="22285"/>
                    </a:cubicBezTo>
                    <a:cubicBezTo>
                      <a:pt x="4540" y="22239"/>
                      <a:pt x="4495" y="22179"/>
                      <a:pt x="4464" y="22118"/>
                    </a:cubicBezTo>
                    <a:lnTo>
                      <a:pt x="4449" y="22072"/>
                    </a:lnTo>
                    <a:cubicBezTo>
                      <a:pt x="4434" y="22057"/>
                      <a:pt x="4419" y="22026"/>
                      <a:pt x="4403" y="22011"/>
                    </a:cubicBezTo>
                    <a:cubicBezTo>
                      <a:pt x="4403" y="21996"/>
                      <a:pt x="4388" y="21980"/>
                      <a:pt x="4373" y="21965"/>
                    </a:cubicBezTo>
                    <a:cubicBezTo>
                      <a:pt x="4373" y="21935"/>
                      <a:pt x="4358" y="21920"/>
                      <a:pt x="4342" y="21904"/>
                    </a:cubicBezTo>
                    <a:cubicBezTo>
                      <a:pt x="4327" y="21874"/>
                      <a:pt x="4327" y="21843"/>
                      <a:pt x="4312" y="21828"/>
                    </a:cubicBezTo>
                    <a:cubicBezTo>
                      <a:pt x="4297" y="21798"/>
                      <a:pt x="4281" y="21767"/>
                      <a:pt x="4266" y="21737"/>
                    </a:cubicBezTo>
                    <a:cubicBezTo>
                      <a:pt x="4236" y="21645"/>
                      <a:pt x="4205" y="21569"/>
                      <a:pt x="4175" y="21493"/>
                    </a:cubicBezTo>
                    <a:cubicBezTo>
                      <a:pt x="4144" y="21386"/>
                      <a:pt x="4114" y="21295"/>
                      <a:pt x="4068" y="21203"/>
                    </a:cubicBezTo>
                    <a:cubicBezTo>
                      <a:pt x="3992" y="21005"/>
                      <a:pt x="3916" y="20838"/>
                      <a:pt x="3840" y="20685"/>
                    </a:cubicBezTo>
                    <a:cubicBezTo>
                      <a:pt x="3809" y="20640"/>
                      <a:pt x="3794" y="20609"/>
                      <a:pt x="3763" y="20564"/>
                    </a:cubicBezTo>
                    <a:cubicBezTo>
                      <a:pt x="3733" y="20533"/>
                      <a:pt x="3718" y="20487"/>
                      <a:pt x="3687" y="20457"/>
                    </a:cubicBezTo>
                    <a:cubicBezTo>
                      <a:pt x="3642" y="20381"/>
                      <a:pt x="3581" y="20320"/>
                      <a:pt x="3520" y="20259"/>
                    </a:cubicBezTo>
                    <a:lnTo>
                      <a:pt x="3504" y="20228"/>
                    </a:lnTo>
                    <a:cubicBezTo>
                      <a:pt x="3367" y="20091"/>
                      <a:pt x="3245" y="19954"/>
                      <a:pt x="3124" y="19802"/>
                    </a:cubicBezTo>
                    <a:lnTo>
                      <a:pt x="3108" y="19771"/>
                    </a:lnTo>
                    <a:cubicBezTo>
                      <a:pt x="3078" y="19741"/>
                      <a:pt x="3063" y="19710"/>
                      <a:pt x="3032" y="19665"/>
                    </a:cubicBezTo>
                    <a:cubicBezTo>
                      <a:pt x="3017" y="19634"/>
                      <a:pt x="2986" y="19604"/>
                      <a:pt x="2971" y="19558"/>
                    </a:cubicBezTo>
                    <a:lnTo>
                      <a:pt x="2956" y="19543"/>
                    </a:lnTo>
                    <a:cubicBezTo>
                      <a:pt x="2941" y="19512"/>
                      <a:pt x="2910" y="19467"/>
                      <a:pt x="2895" y="19436"/>
                    </a:cubicBezTo>
                    <a:cubicBezTo>
                      <a:pt x="2880" y="19406"/>
                      <a:pt x="2880" y="19390"/>
                      <a:pt x="2865" y="19360"/>
                    </a:cubicBezTo>
                    <a:cubicBezTo>
                      <a:pt x="2849" y="19329"/>
                      <a:pt x="2834" y="19314"/>
                      <a:pt x="2834" y="19284"/>
                    </a:cubicBezTo>
                    <a:cubicBezTo>
                      <a:pt x="2804" y="19223"/>
                      <a:pt x="2773" y="19147"/>
                      <a:pt x="2743" y="19070"/>
                    </a:cubicBezTo>
                    <a:lnTo>
                      <a:pt x="2727" y="19025"/>
                    </a:lnTo>
                    <a:lnTo>
                      <a:pt x="2727" y="19040"/>
                    </a:lnTo>
                    <a:lnTo>
                      <a:pt x="2712" y="18994"/>
                    </a:lnTo>
                    <a:lnTo>
                      <a:pt x="2697" y="18949"/>
                    </a:lnTo>
                    <a:lnTo>
                      <a:pt x="2697" y="18933"/>
                    </a:lnTo>
                    <a:cubicBezTo>
                      <a:pt x="2682" y="18918"/>
                      <a:pt x="2682" y="18903"/>
                      <a:pt x="2682" y="18903"/>
                    </a:cubicBezTo>
                    <a:cubicBezTo>
                      <a:pt x="2636" y="18781"/>
                      <a:pt x="2590" y="18659"/>
                      <a:pt x="2529" y="18522"/>
                    </a:cubicBezTo>
                    <a:cubicBezTo>
                      <a:pt x="2468" y="18415"/>
                      <a:pt x="2423" y="18309"/>
                      <a:pt x="2362" y="18202"/>
                    </a:cubicBezTo>
                    <a:lnTo>
                      <a:pt x="2362" y="18187"/>
                    </a:lnTo>
                    <a:lnTo>
                      <a:pt x="2331" y="18126"/>
                    </a:lnTo>
                    <a:cubicBezTo>
                      <a:pt x="2301" y="18095"/>
                      <a:pt x="2286" y="18050"/>
                      <a:pt x="2270" y="18019"/>
                    </a:cubicBezTo>
                    <a:lnTo>
                      <a:pt x="2240" y="17973"/>
                    </a:lnTo>
                    <a:cubicBezTo>
                      <a:pt x="2209" y="17943"/>
                      <a:pt x="2194" y="17897"/>
                      <a:pt x="2179" y="17867"/>
                    </a:cubicBezTo>
                    <a:cubicBezTo>
                      <a:pt x="2179" y="17867"/>
                      <a:pt x="2179" y="17867"/>
                      <a:pt x="2164" y="17852"/>
                    </a:cubicBezTo>
                    <a:lnTo>
                      <a:pt x="2164" y="17836"/>
                    </a:lnTo>
                    <a:lnTo>
                      <a:pt x="2148" y="17836"/>
                    </a:lnTo>
                    <a:lnTo>
                      <a:pt x="2148" y="17821"/>
                    </a:lnTo>
                    <a:lnTo>
                      <a:pt x="2118" y="17775"/>
                    </a:lnTo>
                    <a:cubicBezTo>
                      <a:pt x="2011" y="17562"/>
                      <a:pt x="1920" y="17349"/>
                      <a:pt x="1828" y="17120"/>
                    </a:cubicBezTo>
                    <a:cubicBezTo>
                      <a:pt x="1768" y="16968"/>
                      <a:pt x="1722" y="16816"/>
                      <a:pt x="1676" y="16663"/>
                    </a:cubicBezTo>
                    <a:lnTo>
                      <a:pt x="1646" y="16587"/>
                    </a:lnTo>
                    <a:lnTo>
                      <a:pt x="1493" y="16130"/>
                    </a:lnTo>
                    <a:lnTo>
                      <a:pt x="1463" y="16038"/>
                    </a:lnTo>
                    <a:cubicBezTo>
                      <a:pt x="1371" y="15734"/>
                      <a:pt x="1265" y="15399"/>
                      <a:pt x="1128" y="14987"/>
                    </a:cubicBezTo>
                    <a:cubicBezTo>
                      <a:pt x="1097" y="14881"/>
                      <a:pt x="1082" y="14789"/>
                      <a:pt x="1051" y="14682"/>
                    </a:cubicBezTo>
                    <a:cubicBezTo>
                      <a:pt x="1021" y="14606"/>
                      <a:pt x="991" y="14530"/>
                      <a:pt x="960" y="14454"/>
                    </a:cubicBezTo>
                    <a:lnTo>
                      <a:pt x="945" y="14408"/>
                    </a:lnTo>
                    <a:cubicBezTo>
                      <a:pt x="930" y="14332"/>
                      <a:pt x="884" y="14256"/>
                      <a:pt x="853" y="14164"/>
                    </a:cubicBezTo>
                    <a:lnTo>
                      <a:pt x="853" y="14149"/>
                    </a:lnTo>
                    <a:cubicBezTo>
                      <a:pt x="838" y="14119"/>
                      <a:pt x="823" y="14088"/>
                      <a:pt x="808" y="14058"/>
                    </a:cubicBezTo>
                    <a:lnTo>
                      <a:pt x="792" y="14027"/>
                    </a:lnTo>
                    <a:cubicBezTo>
                      <a:pt x="777" y="13982"/>
                      <a:pt x="762" y="13936"/>
                      <a:pt x="747" y="13905"/>
                    </a:cubicBezTo>
                    <a:lnTo>
                      <a:pt x="732" y="13890"/>
                    </a:lnTo>
                    <a:lnTo>
                      <a:pt x="732" y="13875"/>
                    </a:lnTo>
                    <a:lnTo>
                      <a:pt x="716" y="13860"/>
                    </a:lnTo>
                    <a:lnTo>
                      <a:pt x="716" y="13845"/>
                    </a:lnTo>
                    <a:cubicBezTo>
                      <a:pt x="701" y="13829"/>
                      <a:pt x="701" y="13829"/>
                      <a:pt x="686" y="13814"/>
                    </a:cubicBezTo>
                    <a:cubicBezTo>
                      <a:pt x="686" y="13799"/>
                      <a:pt x="686" y="13799"/>
                      <a:pt x="671" y="13799"/>
                    </a:cubicBezTo>
                    <a:lnTo>
                      <a:pt x="655" y="13799"/>
                    </a:lnTo>
                    <a:cubicBezTo>
                      <a:pt x="655" y="13799"/>
                      <a:pt x="655" y="13814"/>
                      <a:pt x="655" y="13814"/>
                    </a:cubicBezTo>
                    <a:lnTo>
                      <a:pt x="655" y="13829"/>
                    </a:lnTo>
                    <a:cubicBezTo>
                      <a:pt x="671" y="13829"/>
                      <a:pt x="671" y="13829"/>
                      <a:pt x="671" y="13845"/>
                    </a:cubicBezTo>
                    <a:cubicBezTo>
                      <a:pt x="671" y="13845"/>
                      <a:pt x="671" y="13860"/>
                      <a:pt x="671" y="13860"/>
                    </a:cubicBezTo>
                    <a:cubicBezTo>
                      <a:pt x="671" y="13860"/>
                      <a:pt x="686" y="13875"/>
                      <a:pt x="686" y="13875"/>
                    </a:cubicBezTo>
                    <a:cubicBezTo>
                      <a:pt x="686" y="13890"/>
                      <a:pt x="701" y="13921"/>
                      <a:pt x="701" y="13936"/>
                    </a:cubicBezTo>
                    <a:lnTo>
                      <a:pt x="716" y="14012"/>
                    </a:lnTo>
                    <a:lnTo>
                      <a:pt x="732" y="14043"/>
                    </a:lnTo>
                    <a:cubicBezTo>
                      <a:pt x="747" y="14149"/>
                      <a:pt x="777" y="14256"/>
                      <a:pt x="792" y="14363"/>
                    </a:cubicBezTo>
                    <a:cubicBezTo>
                      <a:pt x="808" y="14439"/>
                      <a:pt x="808" y="14500"/>
                      <a:pt x="823" y="14576"/>
                    </a:cubicBezTo>
                    <a:cubicBezTo>
                      <a:pt x="853" y="14743"/>
                      <a:pt x="899" y="14911"/>
                      <a:pt x="930" y="15094"/>
                    </a:cubicBezTo>
                    <a:lnTo>
                      <a:pt x="945" y="15109"/>
                    </a:lnTo>
                    <a:lnTo>
                      <a:pt x="945" y="15124"/>
                    </a:lnTo>
                    <a:lnTo>
                      <a:pt x="945" y="15140"/>
                    </a:lnTo>
                    <a:lnTo>
                      <a:pt x="960" y="15185"/>
                    </a:lnTo>
                    <a:lnTo>
                      <a:pt x="960" y="15216"/>
                    </a:lnTo>
                    <a:lnTo>
                      <a:pt x="975" y="15231"/>
                    </a:lnTo>
                    <a:lnTo>
                      <a:pt x="975" y="15261"/>
                    </a:lnTo>
                    <a:lnTo>
                      <a:pt x="975" y="15277"/>
                    </a:lnTo>
                    <a:cubicBezTo>
                      <a:pt x="1006" y="15353"/>
                      <a:pt x="1021" y="15429"/>
                      <a:pt x="1051" y="15536"/>
                    </a:cubicBezTo>
                    <a:lnTo>
                      <a:pt x="1051" y="15566"/>
                    </a:lnTo>
                    <a:cubicBezTo>
                      <a:pt x="1082" y="15642"/>
                      <a:pt x="1097" y="15734"/>
                      <a:pt x="1128" y="15810"/>
                    </a:cubicBezTo>
                    <a:cubicBezTo>
                      <a:pt x="1158" y="15901"/>
                      <a:pt x="1189" y="16008"/>
                      <a:pt x="1204" y="16099"/>
                    </a:cubicBezTo>
                    <a:cubicBezTo>
                      <a:pt x="1234" y="16176"/>
                      <a:pt x="1265" y="16237"/>
                      <a:pt x="1280" y="16313"/>
                    </a:cubicBezTo>
                    <a:lnTo>
                      <a:pt x="1295" y="16374"/>
                    </a:lnTo>
                    <a:cubicBezTo>
                      <a:pt x="1356" y="16541"/>
                      <a:pt x="1417" y="16709"/>
                      <a:pt x="1478" y="16892"/>
                    </a:cubicBezTo>
                    <a:cubicBezTo>
                      <a:pt x="1509" y="16983"/>
                      <a:pt x="1554" y="17075"/>
                      <a:pt x="1585" y="17166"/>
                    </a:cubicBezTo>
                    <a:cubicBezTo>
                      <a:pt x="1630" y="17257"/>
                      <a:pt x="1676" y="17349"/>
                      <a:pt x="1707" y="17425"/>
                    </a:cubicBezTo>
                    <a:cubicBezTo>
                      <a:pt x="1783" y="17562"/>
                      <a:pt x="1844" y="17699"/>
                      <a:pt x="1920" y="17821"/>
                    </a:cubicBezTo>
                    <a:cubicBezTo>
                      <a:pt x="1966" y="17897"/>
                      <a:pt x="1996" y="17973"/>
                      <a:pt x="2042" y="18050"/>
                    </a:cubicBezTo>
                    <a:lnTo>
                      <a:pt x="2133" y="18202"/>
                    </a:lnTo>
                    <a:cubicBezTo>
                      <a:pt x="2194" y="18324"/>
                      <a:pt x="2240" y="18415"/>
                      <a:pt x="2286" y="18507"/>
                    </a:cubicBezTo>
                    <a:cubicBezTo>
                      <a:pt x="2316" y="18568"/>
                      <a:pt x="2331" y="18613"/>
                      <a:pt x="2362" y="18659"/>
                    </a:cubicBezTo>
                    <a:cubicBezTo>
                      <a:pt x="2362" y="18674"/>
                      <a:pt x="2362" y="18690"/>
                      <a:pt x="2377" y="18705"/>
                    </a:cubicBezTo>
                    <a:cubicBezTo>
                      <a:pt x="2392" y="18735"/>
                      <a:pt x="2392" y="18750"/>
                      <a:pt x="2407" y="18781"/>
                    </a:cubicBezTo>
                    <a:cubicBezTo>
                      <a:pt x="2407" y="18796"/>
                      <a:pt x="2423" y="18811"/>
                      <a:pt x="2423" y="18827"/>
                    </a:cubicBezTo>
                    <a:lnTo>
                      <a:pt x="2438" y="18872"/>
                    </a:lnTo>
                    <a:lnTo>
                      <a:pt x="2468" y="18949"/>
                    </a:lnTo>
                    <a:cubicBezTo>
                      <a:pt x="2499" y="19025"/>
                      <a:pt x="2529" y="19101"/>
                      <a:pt x="2560" y="19177"/>
                    </a:cubicBezTo>
                    <a:lnTo>
                      <a:pt x="2575" y="19223"/>
                    </a:lnTo>
                    <a:cubicBezTo>
                      <a:pt x="2606" y="19299"/>
                      <a:pt x="2636" y="19390"/>
                      <a:pt x="2682" y="19482"/>
                    </a:cubicBezTo>
                    <a:cubicBezTo>
                      <a:pt x="2697" y="19527"/>
                      <a:pt x="2727" y="19573"/>
                      <a:pt x="2743" y="19619"/>
                    </a:cubicBezTo>
                    <a:cubicBezTo>
                      <a:pt x="2758" y="19649"/>
                      <a:pt x="2788" y="19695"/>
                      <a:pt x="2804" y="19726"/>
                    </a:cubicBezTo>
                    <a:lnTo>
                      <a:pt x="2819" y="19741"/>
                    </a:lnTo>
                    <a:cubicBezTo>
                      <a:pt x="2819" y="19756"/>
                      <a:pt x="2834" y="19771"/>
                      <a:pt x="2849" y="19787"/>
                    </a:cubicBezTo>
                    <a:lnTo>
                      <a:pt x="2849" y="19802"/>
                    </a:lnTo>
                    <a:lnTo>
                      <a:pt x="2895" y="19863"/>
                    </a:lnTo>
                    <a:cubicBezTo>
                      <a:pt x="2925" y="19908"/>
                      <a:pt x="2956" y="19954"/>
                      <a:pt x="2986" y="19985"/>
                    </a:cubicBezTo>
                    <a:cubicBezTo>
                      <a:pt x="3017" y="20046"/>
                      <a:pt x="3063" y="20091"/>
                      <a:pt x="3108" y="20152"/>
                    </a:cubicBezTo>
                    <a:cubicBezTo>
                      <a:pt x="3169" y="20198"/>
                      <a:pt x="3215" y="20259"/>
                      <a:pt x="3261" y="20320"/>
                    </a:cubicBezTo>
                    <a:cubicBezTo>
                      <a:pt x="3291" y="20335"/>
                      <a:pt x="3306" y="20365"/>
                      <a:pt x="3322" y="20381"/>
                    </a:cubicBezTo>
                    <a:cubicBezTo>
                      <a:pt x="3352" y="20411"/>
                      <a:pt x="3383" y="20442"/>
                      <a:pt x="3413" y="20472"/>
                    </a:cubicBezTo>
                    <a:cubicBezTo>
                      <a:pt x="3444" y="20503"/>
                      <a:pt x="3474" y="20533"/>
                      <a:pt x="3489" y="20564"/>
                    </a:cubicBezTo>
                    <a:cubicBezTo>
                      <a:pt x="3504" y="20579"/>
                      <a:pt x="3535" y="20609"/>
                      <a:pt x="3550" y="20624"/>
                    </a:cubicBezTo>
                    <a:lnTo>
                      <a:pt x="3550" y="20640"/>
                    </a:lnTo>
                    <a:lnTo>
                      <a:pt x="3565" y="20655"/>
                    </a:lnTo>
                    <a:cubicBezTo>
                      <a:pt x="3581" y="20670"/>
                      <a:pt x="3596" y="20701"/>
                      <a:pt x="3626" y="20731"/>
                    </a:cubicBezTo>
                    <a:cubicBezTo>
                      <a:pt x="3626" y="20746"/>
                      <a:pt x="3642" y="20777"/>
                      <a:pt x="3657" y="20792"/>
                    </a:cubicBezTo>
                    <a:lnTo>
                      <a:pt x="3687" y="20838"/>
                    </a:lnTo>
                    <a:cubicBezTo>
                      <a:pt x="3718" y="20914"/>
                      <a:pt x="3748" y="20975"/>
                      <a:pt x="3794" y="21051"/>
                    </a:cubicBezTo>
                    <a:cubicBezTo>
                      <a:pt x="3794" y="21082"/>
                      <a:pt x="3809" y="21112"/>
                      <a:pt x="3824" y="21127"/>
                    </a:cubicBezTo>
                    <a:cubicBezTo>
                      <a:pt x="3840" y="21173"/>
                      <a:pt x="3855" y="21203"/>
                      <a:pt x="3870" y="21234"/>
                    </a:cubicBezTo>
                    <a:cubicBezTo>
                      <a:pt x="3885" y="21280"/>
                      <a:pt x="3901" y="21310"/>
                      <a:pt x="3916" y="21341"/>
                    </a:cubicBezTo>
                    <a:lnTo>
                      <a:pt x="3931" y="21371"/>
                    </a:lnTo>
                    <a:lnTo>
                      <a:pt x="3931" y="21402"/>
                    </a:lnTo>
                    <a:lnTo>
                      <a:pt x="3931" y="21417"/>
                    </a:lnTo>
                    <a:lnTo>
                      <a:pt x="3946" y="21417"/>
                    </a:lnTo>
                    <a:cubicBezTo>
                      <a:pt x="3962" y="21478"/>
                      <a:pt x="3992" y="21539"/>
                      <a:pt x="4007" y="21600"/>
                    </a:cubicBezTo>
                    <a:lnTo>
                      <a:pt x="4038" y="21661"/>
                    </a:lnTo>
                    <a:lnTo>
                      <a:pt x="4038" y="21706"/>
                    </a:lnTo>
                    <a:cubicBezTo>
                      <a:pt x="4053" y="21737"/>
                      <a:pt x="4068" y="21767"/>
                      <a:pt x="4083" y="21813"/>
                    </a:cubicBezTo>
                    <a:cubicBezTo>
                      <a:pt x="4099" y="21843"/>
                      <a:pt x="4114" y="21889"/>
                      <a:pt x="4129" y="21920"/>
                    </a:cubicBezTo>
                    <a:cubicBezTo>
                      <a:pt x="4144" y="21935"/>
                      <a:pt x="4160" y="21950"/>
                      <a:pt x="4160" y="21965"/>
                    </a:cubicBezTo>
                    <a:cubicBezTo>
                      <a:pt x="4175" y="21996"/>
                      <a:pt x="4190" y="22026"/>
                      <a:pt x="4205" y="22041"/>
                    </a:cubicBezTo>
                    <a:cubicBezTo>
                      <a:pt x="4221" y="22057"/>
                      <a:pt x="4221" y="22072"/>
                      <a:pt x="4236" y="22087"/>
                    </a:cubicBezTo>
                    <a:lnTo>
                      <a:pt x="4281" y="22163"/>
                    </a:lnTo>
                    <a:cubicBezTo>
                      <a:pt x="4297" y="22194"/>
                      <a:pt x="4327" y="22239"/>
                      <a:pt x="4342" y="22270"/>
                    </a:cubicBezTo>
                    <a:cubicBezTo>
                      <a:pt x="4373" y="22300"/>
                      <a:pt x="4403" y="22346"/>
                      <a:pt x="4419" y="22377"/>
                    </a:cubicBezTo>
                    <a:lnTo>
                      <a:pt x="4449" y="22392"/>
                    </a:lnTo>
                    <a:cubicBezTo>
                      <a:pt x="4525" y="22514"/>
                      <a:pt x="4601" y="22636"/>
                      <a:pt x="4662" y="22742"/>
                    </a:cubicBezTo>
                    <a:cubicBezTo>
                      <a:pt x="4678" y="22773"/>
                      <a:pt x="4708" y="22803"/>
                      <a:pt x="4723" y="22834"/>
                    </a:cubicBezTo>
                    <a:cubicBezTo>
                      <a:pt x="4678" y="22788"/>
                      <a:pt x="4647" y="22742"/>
                      <a:pt x="4617" y="22712"/>
                    </a:cubicBezTo>
                    <a:cubicBezTo>
                      <a:pt x="4540" y="22636"/>
                      <a:pt x="4480" y="22575"/>
                      <a:pt x="4403" y="22514"/>
                    </a:cubicBezTo>
                    <a:cubicBezTo>
                      <a:pt x="4388" y="22483"/>
                      <a:pt x="4358" y="22468"/>
                      <a:pt x="4327" y="22438"/>
                    </a:cubicBezTo>
                    <a:lnTo>
                      <a:pt x="4297" y="22407"/>
                    </a:lnTo>
                    <a:cubicBezTo>
                      <a:pt x="4266" y="22392"/>
                      <a:pt x="4236" y="22361"/>
                      <a:pt x="4205" y="22346"/>
                    </a:cubicBezTo>
                    <a:lnTo>
                      <a:pt x="4190" y="22331"/>
                    </a:lnTo>
                    <a:cubicBezTo>
                      <a:pt x="4114" y="22270"/>
                      <a:pt x="4038" y="22209"/>
                      <a:pt x="3977" y="22163"/>
                    </a:cubicBezTo>
                    <a:cubicBezTo>
                      <a:pt x="3794" y="22041"/>
                      <a:pt x="3642" y="21950"/>
                      <a:pt x="3504" y="21859"/>
                    </a:cubicBezTo>
                    <a:cubicBezTo>
                      <a:pt x="3489" y="21843"/>
                      <a:pt x="3459" y="21828"/>
                      <a:pt x="3444" y="21813"/>
                    </a:cubicBezTo>
                    <a:cubicBezTo>
                      <a:pt x="3367" y="21782"/>
                      <a:pt x="3306" y="21737"/>
                      <a:pt x="3245" y="21691"/>
                    </a:cubicBezTo>
                    <a:cubicBezTo>
                      <a:pt x="3230" y="21676"/>
                      <a:pt x="3215" y="21676"/>
                      <a:pt x="3200" y="21661"/>
                    </a:cubicBezTo>
                    <a:cubicBezTo>
                      <a:pt x="3169" y="21645"/>
                      <a:pt x="3139" y="21615"/>
                      <a:pt x="3108" y="21600"/>
                    </a:cubicBezTo>
                    <a:lnTo>
                      <a:pt x="3047" y="21554"/>
                    </a:lnTo>
                    <a:lnTo>
                      <a:pt x="3002" y="21508"/>
                    </a:lnTo>
                    <a:cubicBezTo>
                      <a:pt x="2956" y="21478"/>
                      <a:pt x="2910" y="21432"/>
                      <a:pt x="2880" y="21402"/>
                    </a:cubicBezTo>
                    <a:cubicBezTo>
                      <a:pt x="2849" y="21371"/>
                      <a:pt x="2819" y="21356"/>
                      <a:pt x="2788" y="21325"/>
                    </a:cubicBezTo>
                    <a:lnTo>
                      <a:pt x="2773" y="21295"/>
                    </a:lnTo>
                    <a:lnTo>
                      <a:pt x="2712" y="21234"/>
                    </a:lnTo>
                    <a:lnTo>
                      <a:pt x="2666" y="21173"/>
                    </a:lnTo>
                    <a:cubicBezTo>
                      <a:pt x="2636" y="21142"/>
                      <a:pt x="2621" y="21112"/>
                      <a:pt x="2590" y="21082"/>
                    </a:cubicBezTo>
                    <a:cubicBezTo>
                      <a:pt x="2575" y="21066"/>
                      <a:pt x="2575" y="21051"/>
                      <a:pt x="2560" y="21036"/>
                    </a:cubicBezTo>
                    <a:cubicBezTo>
                      <a:pt x="2499" y="20944"/>
                      <a:pt x="2423" y="20838"/>
                      <a:pt x="2347" y="20716"/>
                    </a:cubicBezTo>
                    <a:lnTo>
                      <a:pt x="2301" y="20624"/>
                    </a:lnTo>
                    <a:lnTo>
                      <a:pt x="2270" y="20548"/>
                    </a:lnTo>
                    <a:lnTo>
                      <a:pt x="2270" y="20564"/>
                    </a:lnTo>
                    <a:cubicBezTo>
                      <a:pt x="2225" y="20472"/>
                      <a:pt x="2179" y="20381"/>
                      <a:pt x="2133" y="20289"/>
                    </a:cubicBezTo>
                    <a:cubicBezTo>
                      <a:pt x="2103" y="20228"/>
                      <a:pt x="2072" y="20167"/>
                      <a:pt x="2042" y="20106"/>
                    </a:cubicBezTo>
                    <a:cubicBezTo>
                      <a:pt x="1981" y="19985"/>
                      <a:pt x="1905" y="19863"/>
                      <a:pt x="1844" y="19741"/>
                    </a:cubicBezTo>
                    <a:lnTo>
                      <a:pt x="1798" y="19649"/>
                    </a:lnTo>
                    <a:cubicBezTo>
                      <a:pt x="1691" y="19467"/>
                      <a:pt x="1600" y="19253"/>
                      <a:pt x="1509" y="19070"/>
                    </a:cubicBezTo>
                    <a:cubicBezTo>
                      <a:pt x="1463" y="18964"/>
                      <a:pt x="1417" y="18872"/>
                      <a:pt x="1371" y="18766"/>
                    </a:cubicBezTo>
                    <a:cubicBezTo>
                      <a:pt x="1295" y="18629"/>
                      <a:pt x="1219" y="18476"/>
                      <a:pt x="1128" y="18293"/>
                    </a:cubicBezTo>
                    <a:cubicBezTo>
                      <a:pt x="1051" y="18141"/>
                      <a:pt x="991" y="18004"/>
                      <a:pt x="930" y="17867"/>
                    </a:cubicBezTo>
                    <a:cubicBezTo>
                      <a:pt x="884" y="17745"/>
                      <a:pt x="853" y="17623"/>
                      <a:pt x="808" y="17516"/>
                    </a:cubicBezTo>
                    <a:cubicBezTo>
                      <a:pt x="777" y="17410"/>
                      <a:pt x="762" y="17318"/>
                      <a:pt x="732" y="17227"/>
                    </a:cubicBezTo>
                    <a:lnTo>
                      <a:pt x="716" y="17166"/>
                    </a:lnTo>
                    <a:lnTo>
                      <a:pt x="701" y="17105"/>
                    </a:lnTo>
                    <a:cubicBezTo>
                      <a:pt x="686" y="17014"/>
                      <a:pt x="655" y="16907"/>
                      <a:pt x="640" y="16816"/>
                    </a:cubicBezTo>
                    <a:cubicBezTo>
                      <a:pt x="625" y="16694"/>
                      <a:pt x="594" y="16541"/>
                      <a:pt x="579" y="16404"/>
                    </a:cubicBezTo>
                    <a:lnTo>
                      <a:pt x="579" y="16358"/>
                    </a:lnTo>
                    <a:cubicBezTo>
                      <a:pt x="533" y="16115"/>
                      <a:pt x="503" y="15840"/>
                      <a:pt x="472" y="15597"/>
                    </a:cubicBezTo>
                    <a:cubicBezTo>
                      <a:pt x="457" y="15414"/>
                      <a:pt x="442" y="15246"/>
                      <a:pt x="442" y="15094"/>
                    </a:cubicBezTo>
                    <a:cubicBezTo>
                      <a:pt x="427" y="14972"/>
                      <a:pt x="427" y="14835"/>
                      <a:pt x="427" y="14713"/>
                    </a:cubicBezTo>
                    <a:lnTo>
                      <a:pt x="427" y="14606"/>
                    </a:lnTo>
                    <a:cubicBezTo>
                      <a:pt x="442" y="14576"/>
                      <a:pt x="442" y="14530"/>
                      <a:pt x="442" y="14484"/>
                    </a:cubicBezTo>
                    <a:lnTo>
                      <a:pt x="442" y="14423"/>
                    </a:lnTo>
                    <a:cubicBezTo>
                      <a:pt x="442" y="14302"/>
                      <a:pt x="457" y="14164"/>
                      <a:pt x="472" y="14027"/>
                    </a:cubicBezTo>
                    <a:cubicBezTo>
                      <a:pt x="488" y="13982"/>
                      <a:pt x="488" y="13936"/>
                      <a:pt x="503" y="13890"/>
                    </a:cubicBezTo>
                    <a:cubicBezTo>
                      <a:pt x="503" y="13890"/>
                      <a:pt x="518" y="13875"/>
                      <a:pt x="518" y="13860"/>
                    </a:cubicBezTo>
                    <a:cubicBezTo>
                      <a:pt x="533" y="13829"/>
                      <a:pt x="549" y="13814"/>
                      <a:pt x="549" y="13799"/>
                    </a:cubicBezTo>
                    <a:lnTo>
                      <a:pt x="564" y="13784"/>
                    </a:lnTo>
                    <a:lnTo>
                      <a:pt x="564" y="13768"/>
                    </a:lnTo>
                    <a:lnTo>
                      <a:pt x="579" y="13768"/>
                    </a:lnTo>
                    <a:lnTo>
                      <a:pt x="594" y="13753"/>
                    </a:lnTo>
                    <a:close/>
                    <a:moveTo>
                      <a:pt x="15602" y="17547"/>
                    </a:moveTo>
                    <a:cubicBezTo>
                      <a:pt x="15602" y="17556"/>
                      <a:pt x="15602" y="17562"/>
                      <a:pt x="15602" y="17562"/>
                    </a:cubicBezTo>
                    <a:cubicBezTo>
                      <a:pt x="15602" y="17623"/>
                      <a:pt x="15602" y="17684"/>
                      <a:pt x="15602" y="17745"/>
                    </a:cubicBezTo>
                    <a:cubicBezTo>
                      <a:pt x="15617" y="17836"/>
                      <a:pt x="15617" y="17943"/>
                      <a:pt x="15617" y="18050"/>
                    </a:cubicBezTo>
                    <a:lnTo>
                      <a:pt x="15632" y="18111"/>
                    </a:lnTo>
                    <a:cubicBezTo>
                      <a:pt x="15632" y="18248"/>
                      <a:pt x="15647" y="18385"/>
                      <a:pt x="15647" y="18522"/>
                    </a:cubicBezTo>
                    <a:cubicBezTo>
                      <a:pt x="15647" y="18583"/>
                      <a:pt x="15663" y="18644"/>
                      <a:pt x="15663" y="18705"/>
                    </a:cubicBezTo>
                    <a:lnTo>
                      <a:pt x="15663" y="18750"/>
                    </a:lnTo>
                    <a:lnTo>
                      <a:pt x="15663" y="18766"/>
                    </a:lnTo>
                    <a:cubicBezTo>
                      <a:pt x="15663" y="18811"/>
                      <a:pt x="15678" y="18857"/>
                      <a:pt x="15678" y="18903"/>
                    </a:cubicBezTo>
                    <a:cubicBezTo>
                      <a:pt x="15693" y="19055"/>
                      <a:pt x="15724" y="19192"/>
                      <a:pt x="15739" y="19314"/>
                    </a:cubicBezTo>
                    <a:cubicBezTo>
                      <a:pt x="15769" y="19436"/>
                      <a:pt x="15800" y="19543"/>
                      <a:pt x="15815" y="19665"/>
                    </a:cubicBezTo>
                    <a:lnTo>
                      <a:pt x="15846" y="19802"/>
                    </a:lnTo>
                    <a:cubicBezTo>
                      <a:pt x="15891" y="20000"/>
                      <a:pt x="15952" y="20213"/>
                      <a:pt x="15983" y="20426"/>
                    </a:cubicBezTo>
                    <a:cubicBezTo>
                      <a:pt x="16044" y="20731"/>
                      <a:pt x="16089" y="21051"/>
                      <a:pt x="16135" y="21447"/>
                    </a:cubicBezTo>
                    <a:cubicBezTo>
                      <a:pt x="16135" y="21539"/>
                      <a:pt x="16150" y="21661"/>
                      <a:pt x="16150" y="21767"/>
                    </a:cubicBezTo>
                    <a:lnTo>
                      <a:pt x="16150" y="21782"/>
                    </a:lnTo>
                    <a:cubicBezTo>
                      <a:pt x="16166" y="21889"/>
                      <a:pt x="16166" y="22011"/>
                      <a:pt x="16166" y="22133"/>
                    </a:cubicBezTo>
                    <a:cubicBezTo>
                      <a:pt x="16150" y="22224"/>
                      <a:pt x="16150" y="22346"/>
                      <a:pt x="16135" y="22453"/>
                    </a:cubicBezTo>
                    <a:cubicBezTo>
                      <a:pt x="16135" y="22575"/>
                      <a:pt x="16120" y="22697"/>
                      <a:pt x="16105" y="22788"/>
                    </a:cubicBezTo>
                    <a:cubicBezTo>
                      <a:pt x="16089" y="22834"/>
                      <a:pt x="16074" y="22895"/>
                      <a:pt x="16074" y="22956"/>
                    </a:cubicBezTo>
                    <a:cubicBezTo>
                      <a:pt x="16059" y="23001"/>
                      <a:pt x="16044" y="23062"/>
                      <a:pt x="16028" y="23123"/>
                    </a:cubicBezTo>
                    <a:cubicBezTo>
                      <a:pt x="15998" y="23215"/>
                      <a:pt x="15952" y="23336"/>
                      <a:pt x="15922" y="23443"/>
                    </a:cubicBezTo>
                    <a:cubicBezTo>
                      <a:pt x="15861" y="23565"/>
                      <a:pt x="15830" y="23672"/>
                      <a:pt x="15785" y="23778"/>
                    </a:cubicBezTo>
                    <a:cubicBezTo>
                      <a:pt x="15708" y="23915"/>
                      <a:pt x="15647" y="24037"/>
                      <a:pt x="15587" y="24159"/>
                    </a:cubicBezTo>
                    <a:cubicBezTo>
                      <a:pt x="15526" y="24281"/>
                      <a:pt x="15465" y="24403"/>
                      <a:pt x="15404" y="24510"/>
                    </a:cubicBezTo>
                    <a:cubicBezTo>
                      <a:pt x="15343" y="24616"/>
                      <a:pt x="15267" y="24723"/>
                      <a:pt x="15190" y="24830"/>
                    </a:cubicBezTo>
                    <a:lnTo>
                      <a:pt x="15175" y="24860"/>
                    </a:lnTo>
                    <a:cubicBezTo>
                      <a:pt x="15145" y="24906"/>
                      <a:pt x="15114" y="24936"/>
                      <a:pt x="15084" y="24982"/>
                    </a:cubicBezTo>
                    <a:cubicBezTo>
                      <a:pt x="15053" y="25028"/>
                      <a:pt x="15008" y="25089"/>
                      <a:pt x="14962" y="25134"/>
                    </a:cubicBezTo>
                    <a:cubicBezTo>
                      <a:pt x="14947" y="25165"/>
                      <a:pt x="14916" y="25195"/>
                      <a:pt x="14901" y="25210"/>
                    </a:cubicBezTo>
                    <a:cubicBezTo>
                      <a:pt x="14855" y="25241"/>
                      <a:pt x="14825" y="25271"/>
                      <a:pt x="14794" y="25302"/>
                    </a:cubicBezTo>
                    <a:cubicBezTo>
                      <a:pt x="14718" y="25348"/>
                      <a:pt x="14642" y="25393"/>
                      <a:pt x="14581" y="25439"/>
                    </a:cubicBezTo>
                    <a:lnTo>
                      <a:pt x="14505" y="25469"/>
                    </a:lnTo>
                    <a:cubicBezTo>
                      <a:pt x="14490" y="25485"/>
                      <a:pt x="14474" y="25485"/>
                      <a:pt x="14459" y="25500"/>
                    </a:cubicBezTo>
                    <a:lnTo>
                      <a:pt x="14413" y="25530"/>
                    </a:lnTo>
                    <a:cubicBezTo>
                      <a:pt x="14383" y="25546"/>
                      <a:pt x="14337" y="25561"/>
                      <a:pt x="14307" y="25576"/>
                    </a:cubicBezTo>
                    <a:cubicBezTo>
                      <a:pt x="14246" y="25607"/>
                      <a:pt x="14170" y="25637"/>
                      <a:pt x="14109" y="25668"/>
                    </a:cubicBezTo>
                    <a:cubicBezTo>
                      <a:pt x="14078" y="25683"/>
                      <a:pt x="14048" y="25698"/>
                      <a:pt x="14002" y="25713"/>
                    </a:cubicBezTo>
                    <a:cubicBezTo>
                      <a:pt x="13926" y="25744"/>
                      <a:pt x="13850" y="25789"/>
                      <a:pt x="13773" y="25820"/>
                    </a:cubicBezTo>
                    <a:cubicBezTo>
                      <a:pt x="13713" y="25850"/>
                      <a:pt x="13652" y="25881"/>
                      <a:pt x="13591" y="25911"/>
                    </a:cubicBezTo>
                    <a:cubicBezTo>
                      <a:pt x="13545" y="25942"/>
                      <a:pt x="13484" y="25972"/>
                      <a:pt x="13438" y="26018"/>
                    </a:cubicBezTo>
                    <a:cubicBezTo>
                      <a:pt x="13377" y="26048"/>
                      <a:pt x="13316" y="26079"/>
                      <a:pt x="13271" y="26125"/>
                    </a:cubicBezTo>
                    <a:lnTo>
                      <a:pt x="13240" y="26140"/>
                    </a:lnTo>
                    <a:cubicBezTo>
                      <a:pt x="13195" y="26170"/>
                      <a:pt x="13149" y="26201"/>
                      <a:pt x="13118" y="26247"/>
                    </a:cubicBezTo>
                    <a:lnTo>
                      <a:pt x="13042" y="26307"/>
                    </a:lnTo>
                    <a:cubicBezTo>
                      <a:pt x="13012" y="26323"/>
                      <a:pt x="12996" y="26353"/>
                      <a:pt x="12981" y="26368"/>
                    </a:cubicBezTo>
                    <a:lnTo>
                      <a:pt x="12951" y="26399"/>
                    </a:lnTo>
                    <a:cubicBezTo>
                      <a:pt x="12935" y="26414"/>
                      <a:pt x="12920" y="26429"/>
                      <a:pt x="12905" y="26460"/>
                    </a:cubicBezTo>
                    <a:cubicBezTo>
                      <a:pt x="12875" y="26475"/>
                      <a:pt x="12859" y="26490"/>
                      <a:pt x="12844" y="26521"/>
                    </a:cubicBezTo>
                    <a:lnTo>
                      <a:pt x="12829" y="26536"/>
                    </a:lnTo>
                    <a:cubicBezTo>
                      <a:pt x="12737" y="26627"/>
                      <a:pt x="12661" y="26734"/>
                      <a:pt x="12600" y="26825"/>
                    </a:cubicBezTo>
                    <a:cubicBezTo>
                      <a:pt x="12524" y="26932"/>
                      <a:pt x="12448" y="27024"/>
                      <a:pt x="12387" y="27130"/>
                    </a:cubicBezTo>
                    <a:cubicBezTo>
                      <a:pt x="12357" y="27191"/>
                      <a:pt x="12326" y="27237"/>
                      <a:pt x="12296" y="27267"/>
                    </a:cubicBezTo>
                    <a:cubicBezTo>
                      <a:pt x="12296" y="27283"/>
                      <a:pt x="12280" y="27298"/>
                      <a:pt x="12265" y="27313"/>
                    </a:cubicBezTo>
                    <a:cubicBezTo>
                      <a:pt x="12250" y="27328"/>
                      <a:pt x="12250" y="27344"/>
                      <a:pt x="12235" y="27359"/>
                    </a:cubicBezTo>
                    <a:cubicBezTo>
                      <a:pt x="12225" y="27368"/>
                      <a:pt x="12216" y="27378"/>
                      <a:pt x="12210" y="27387"/>
                    </a:cubicBezTo>
                    <a:lnTo>
                      <a:pt x="12210" y="27387"/>
                    </a:lnTo>
                    <a:lnTo>
                      <a:pt x="12219" y="27359"/>
                    </a:lnTo>
                    <a:cubicBezTo>
                      <a:pt x="12280" y="27191"/>
                      <a:pt x="12357" y="27008"/>
                      <a:pt x="12417" y="26810"/>
                    </a:cubicBezTo>
                    <a:lnTo>
                      <a:pt x="12433" y="26780"/>
                    </a:lnTo>
                    <a:cubicBezTo>
                      <a:pt x="12494" y="26627"/>
                      <a:pt x="12539" y="26460"/>
                      <a:pt x="12616" y="26307"/>
                    </a:cubicBezTo>
                    <a:cubicBezTo>
                      <a:pt x="12631" y="26262"/>
                      <a:pt x="12661" y="26216"/>
                      <a:pt x="12692" y="26170"/>
                    </a:cubicBezTo>
                    <a:cubicBezTo>
                      <a:pt x="12722" y="26094"/>
                      <a:pt x="12768" y="26033"/>
                      <a:pt x="12814" y="25972"/>
                    </a:cubicBezTo>
                    <a:lnTo>
                      <a:pt x="12829" y="25957"/>
                    </a:lnTo>
                    <a:cubicBezTo>
                      <a:pt x="12890" y="25881"/>
                      <a:pt x="12935" y="25789"/>
                      <a:pt x="12996" y="25713"/>
                    </a:cubicBezTo>
                    <a:cubicBezTo>
                      <a:pt x="13073" y="25591"/>
                      <a:pt x="13134" y="25469"/>
                      <a:pt x="13195" y="25348"/>
                    </a:cubicBezTo>
                    <a:cubicBezTo>
                      <a:pt x="13225" y="25302"/>
                      <a:pt x="13240" y="25271"/>
                      <a:pt x="13255" y="25226"/>
                    </a:cubicBezTo>
                    <a:cubicBezTo>
                      <a:pt x="13316" y="25134"/>
                      <a:pt x="13362" y="25043"/>
                      <a:pt x="13423" y="24936"/>
                    </a:cubicBezTo>
                    <a:cubicBezTo>
                      <a:pt x="13454" y="24875"/>
                      <a:pt x="13499" y="24814"/>
                      <a:pt x="13530" y="24738"/>
                    </a:cubicBezTo>
                    <a:lnTo>
                      <a:pt x="13560" y="24677"/>
                    </a:lnTo>
                    <a:cubicBezTo>
                      <a:pt x="13636" y="24540"/>
                      <a:pt x="13713" y="24403"/>
                      <a:pt x="13804" y="24266"/>
                    </a:cubicBezTo>
                    <a:cubicBezTo>
                      <a:pt x="13834" y="24205"/>
                      <a:pt x="13880" y="24129"/>
                      <a:pt x="13926" y="24053"/>
                    </a:cubicBezTo>
                    <a:cubicBezTo>
                      <a:pt x="14048" y="23824"/>
                      <a:pt x="14185" y="23565"/>
                      <a:pt x="14276" y="23321"/>
                    </a:cubicBezTo>
                    <a:cubicBezTo>
                      <a:pt x="14337" y="23154"/>
                      <a:pt x="14383" y="22986"/>
                      <a:pt x="14444" y="22818"/>
                    </a:cubicBezTo>
                    <a:lnTo>
                      <a:pt x="14444" y="22803"/>
                    </a:lnTo>
                    <a:lnTo>
                      <a:pt x="14474" y="22727"/>
                    </a:lnTo>
                    <a:cubicBezTo>
                      <a:pt x="14520" y="22575"/>
                      <a:pt x="14566" y="22438"/>
                      <a:pt x="14611" y="22285"/>
                    </a:cubicBezTo>
                    <a:cubicBezTo>
                      <a:pt x="14642" y="22209"/>
                      <a:pt x="14672" y="22118"/>
                      <a:pt x="14703" y="22041"/>
                    </a:cubicBezTo>
                    <a:cubicBezTo>
                      <a:pt x="14718" y="21980"/>
                      <a:pt x="14733" y="21935"/>
                      <a:pt x="14749" y="21874"/>
                    </a:cubicBezTo>
                    <a:cubicBezTo>
                      <a:pt x="14810" y="21706"/>
                      <a:pt x="14855" y="21569"/>
                      <a:pt x="14886" y="21417"/>
                    </a:cubicBezTo>
                    <a:cubicBezTo>
                      <a:pt x="14931" y="21264"/>
                      <a:pt x="14962" y="21127"/>
                      <a:pt x="14992" y="20975"/>
                    </a:cubicBezTo>
                    <a:cubicBezTo>
                      <a:pt x="15008" y="20929"/>
                      <a:pt x="15023" y="20899"/>
                      <a:pt x="15023" y="20853"/>
                    </a:cubicBezTo>
                    <a:cubicBezTo>
                      <a:pt x="15053" y="20731"/>
                      <a:pt x="15069" y="20624"/>
                      <a:pt x="15084" y="20518"/>
                    </a:cubicBezTo>
                    <a:cubicBezTo>
                      <a:pt x="15084" y="20503"/>
                      <a:pt x="15099" y="20503"/>
                      <a:pt x="15099" y="20487"/>
                    </a:cubicBezTo>
                    <a:lnTo>
                      <a:pt x="15084" y="20487"/>
                    </a:lnTo>
                    <a:lnTo>
                      <a:pt x="15099" y="20396"/>
                    </a:lnTo>
                    <a:cubicBezTo>
                      <a:pt x="15114" y="20350"/>
                      <a:pt x="15129" y="20305"/>
                      <a:pt x="15129" y="20244"/>
                    </a:cubicBezTo>
                    <a:lnTo>
                      <a:pt x="15145" y="20198"/>
                    </a:lnTo>
                    <a:cubicBezTo>
                      <a:pt x="15145" y="20137"/>
                      <a:pt x="15160" y="20076"/>
                      <a:pt x="15160" y="20015"/>
                    </a:cubicBezTo>
                    <a:cubicBezTo>
                      <a:pt x="15175" y="19847"/>
                      <a:pt x="15175" y="19695"/>
                      <a:pt x="15160" y="19527"/>
                    </a:cubicBezTo>
                    <a:cubicBezTo>
                      <a:pt x="15129" y="19604"/>
                      <a:pt x="15099" y="19680"/>
                      <a:pt x="15069" y="19771"/>
                    </a:cubicBezTo>
                    <a:cubicBezTo>
                      <a:pt x="15038" y="19847"/>
                      <a:pt x="15023" y="19939"/>
                      <a:pt x="14992" y="20030"/>
                    </a:cubicBezTo>
                    <a:cubicBezTo>
                      <a:pt x="14992" y="20091"/>
                      <a:pt x="14977" y="20152"/>
                      <a:pt x="14962" y="20213"/>
                    </a:cubicBezTo>
                    <a:cubicBezTo>
                      <a:pt x="14962" y="20244"/>
                      <a:pt x="14962" y="20274"/>
                      <a:pt x="14947" y="20305"/>
                    </a:cubicBezTo>
                    <a:cubicBezTo>
                      <a:pt x="14931" y="20396"/>
                      <a:pt x="14916" y="20487"/>
                      <a:pt x="14901" y="20594"/>
                    </a:cubicBezTo>
                    <a:cubicBezTo>
                      <a:pt x="14870" y="20762"/>
                      <a:pt x="14825" y="20960"/>
                      <a:pt x="14779" y="21142"/>
                    </a:cubicBezTo>
                    <a:cubicBezTo>
                      <a:pt x="14764" y="21219"/>
                      <a:pt x="14733" y="21310"/>
                      <a:pt x="14718" y="21402"/>
                    </a:cubicBezTo>
                    <a:cubicBezTo>
                      <a:pt x="14688" y="21493"/>
                      <a:pt x="14657" y="21584"/>
                      <a:pt x="14627" y="21691"/>
                    </a:cubicBezTo>
                    <a:cubicBezTo>
                      <a:pt x="14611" y="21737"/>
                      <a:pt x="14596" y="21798"/>
                      <a:pt x="14581" y="21859"/>
                    </a:cubicBezTo>
                    <a:cubicBezTo>
                      <a:pt x="14535" y="21980"/>
                      <a:pt x="14490" y="22102"/>
                      <a:pt x="14459" y="22224"/>
                    </a:cubicBezTo>
                    <a:lnTo>
                      <a:pt x="14444" y="22270"/>
                    </a:lnTo>
                    <a:lnTo>
                      <a:pt x="14429" y="22316"/>
                    </a:lnTo>
                    <a:cubicBezTo>
                      <a:pt x="14383" y="22453"/>
                      <a:pt x="14337" y="22590"/>
                      <a:pt x="14307" y="22742"/>
                    </a:cubicBezTo>
                    <a:lnTo>
                      <a:pt x="14246" y="22910"/>
                    </a:lnTo>
                    <a:cubicBezTo>
                      <a:pt x="14215" y="23001"/>
                      <a:pt x="14185" y="23093"/>
                      <a:pt x="14154" y="23199"/>
                    </a:cubicBezTo>
                    <a:cubicBezTo>
                      <a:pt x="14124" y="23306"/>
                      <a:pt x="14078" y="23397"/>
                      <a:pt x="14032" y="23504"/>
                    </a:cubicBezTo>
                    <a:cubicBezTo>
                      <a:pt x="14002" y="23580"/>
                      <a:pt x="13956" y="23656"/>
                      <a:pt x="13926" y="23733"/>
                    </a:cubicBezTo>
                    <a:cubicBezTo>
                      <a:pt x="13880" y="23824"/>
                      <a:pt x="13834" y="23900"/>
                      <a:pt x="13789" y="23992"/>
                    </a:cubicBezTo>
                    <a:cubicBezTo>
                      <a:pt x="13743" y="24098"/>
                      <a:pt x="13667" y="24205"/>
                      <a:pt x="13621" y="24312"/>
                    </a:cubicBezTo>
                    <a:cubicBezTo>
                      <a:pt x="13591" y="24357"/>
                      <a:pt x="13560" y="24403"/>
                      <a:pt x="13530" y="24464"/>
                    </a:cubicBezTo>
                    <a:lnTo>
                      <a:pt x="13454" y="24571"/>
                    </a:lnTo>
                    <a:cubicBezTo>
                      <a:pt x="13393" y="24692"/>
                      <a:pt x="13316" y="24814"/>
                      <a:pt x="13255" y="24936"/>
                    </a:cubicBezTo>
                    <a:cubicBezTo>
                      <a:pt x="13195" y="25028"/>
                      <a:pt x="13149" y="25104"/>
                      <a:pt x="13103" y="25195"/>
                    </a:cubicBezTo>
                    <a:cubicBezTo>
                      <a:pt x="13057" y="25271"/>
                      <a:pt x="13012" y="25332"/>
                      <a:pt x="12981" y="25409"/>
                    </a:cubicBezTo>
                    <a:lnTo>
                      <a:pt x="12951" y="25454"/>
                    </a:lnTo>
                    <a:lnTo>
                      <a:pt x="12935" y="25469"/>
                    </a:lnTo>
                    <a:cubicBezTo>
                      <a:pt x="12935" y="25485"/>
                      <a:pt x="12935" y="25485"/>
                      <a:pt x="12920" y="25485"/>
                    </a:cubicBezTo>
                    <a:lnTo>
                      <a:pt x="12935" y="25485"/>
                    </a:lnTo>
                    <a:lnTo>
                      <a:pt x="12905" y="25515"/>
                    </a:lnTo>
                    <a:cubicBezTo>
                      <a:pt x="12875" y="25591"/>
                      <a:pt x="12829" y="25652"/>
                      <a:pt x="12783" y="25713"/>
                    </a:cubicBezTo>
                    <a:cubicBezTo>
                      <a:pt x="12722" y="25789"/>
                      <a:pt x="12676" y="25866"/>
                      <a:pt x="12616" y="25942"/>
                    </a:cubicBezTo>
                    <a:cubicBezTo>
                      <a:pt x="12555" y="26018"/>
                      <a:pt x="12509" y="26094"/>
                      <a:pt x="12463" y="26170"/>
                    </a:cubicBezTo>
                    <a:cubicBezTo>
                      <a:pt x="12417" y="26247"/>
                      <a:pt x="12387" y="26338"/>
                      <a:pt x="12341" y="26429"/>
                    </a:cubicBezTo>
                    <a:cubicBezTo>
                      <a:pt x="12311" y="26506"/>
                      <a:pt x="12280" y="26582"/>
                      <a:pt x="12250" y="26643"/>
                    </a:cubicBezTo>
                    <a:lnTo>
                      <a:pt x="12235" y="26704"/>
                    </a:lnTo>
                    <a:cubicBezTo>
                      <a:pt x="12204" y="26780"/>
                      <a:pt x="12174" y="26871"/>
                      <a:pt x="12143" y="26947"/>
                    </a:cubicBezTo>
                    <a:cubicBezTo>
                      <a:pt x="12098" y="27039"/>
                      <a:pt x="12067" y="27130"/>
                      <a:pt x="12037" y="27206"/>
                    </a:cubicBezTo>
                    <a:cubicBezTo>
                      <a:pt x="12006" y="27298"/>
                      <a:pt x="11976" y="27374"/>
                      <a:pt x="11945" y="27450"/>
                    </a:cubicBezTo>
                    <a:cubicBezTo>
                      <a:pt x="11839" y="27694"/>
                      <a:pt x="11762" y="27907"/>
                      <a:pt x="11701" y="28121"/>
                    </a:cubicBezTo>
                    <a:cubicBezTo>
                      <a:pt x="11686" y="28151"/>
                      <a:pt x="11671" y="28181"/>
                      <a:pt x="11656" y="28212"/>
                    </a:cubicBezTo>
                    <a:cubicBezTo>
                      <a:pt x="11656" y="28105"/>
                      <a:pt x="11656" y="27999"/>
                      <a:pt x="11656" y="27892"/>
                    </a:cubicBezTo>
                    <a:cubicBezTo>
                      <a:pt x="11656" y="27618"/>
                      <a:pt x="11640" y="27359"/>
                      <a:pt x="11640" y="27115"/>
                    </a:cubicBezTo>
                    <a:cubicBezTo>
                      <a:pt x="11625" y="26841"/>
                      <a:pt x="11610" y="26582"/>
                      <a:pt x="11595" y="26323"/>
                    </a:cubicBezTo>
                    <a:cubicBezTo>
                      <a:pt x="11595" y="26186"/>
                      <a:pt x="11579" y="26048"/>
                      <a:pt x="11564" y="25911"/>
                    </a:cubicBezTo>
                    <a:lnTo>
                      <a:pt x="11564" y="25774"/>
                    </a:lnTo>
                    <a:lnTo>
                      <a:pt x="11549" y="25713"/>
                    </a:lnTo>
                    <a:cubicBezTo>
                      <a:pt x="11549" y="25668"/>
                      <a:pt x="11534" y="25622"/>
                      <a:pt x="11534" y="25576"/>
                    </a:cubicBezTo>
                    <a:lnTo>
                      <a:pt x="11534" y="25546"/>
                    </a:lnTo>
                    <a:cubicBezTo>
                      <a:pt x="11534" y="25515"/>
                      <a:pt x="11534" y="25469"/>
                      <a:pt x="11519" y="25439"/>
                    </a:cubicBezTo>
                    <a:cubicBezTo>
                      <a:pt x="11519" y="25424"/>
                      <a:pt x="11519" y="25424"/>
                      <a:pt x="11519" y="25409"/>
                    </a:cubicBezTo>
                    <a:cubicBezTo>
                      <a:pt x="11503" y="25363"/>
                      <a:pt x="11488" y="25317"/>
                      <a:pt x="11488" y="25287"/>
                    </a:cubicBezTo>
                    <a:cubicBezTo>
                      <a:pt x="11458" y="25180"/>
                      <a:pt x="11427" y="25073"/>
                      <a:pt x="11397" y="24967"/>
                    </a:cubicBezTo>
                    <a:cubicBezTo>
                      <a:pt x="11381" y="24891"/>
                      <a:pt x="11366" y="24830"/>
                      <a:pt x="11351" y="24753"/>
                    </a:cubicBezTo>
                    <a:lnTo>
                      <a:pt x="11260" y="24418"/>
                    </a:lnTo>
                    <a:cubicBezTo>
                      <a:pt x="11244" y="24357"/>
                      <a:pt x="11214" y="24281"/>
                      <a:pt x="11214" y="24205"/>
                    </a:cubicBezTo>
                    <a:cubicBezTo>
                      <a:pt x="11199" y="24129"/>
                      <a:pt x="11183" y="24037"/>
                      <a:pt x="11168" y="23961"/>
                    </a:cubicBezTo>
                    <a:lnTo>
                      <a:pt x="11153" y="23824"/>
                    </a:lnTo>
                    <a:cubicBezTo>
                      <a:pt x="11153" y="23809"/>
                      <a:pt x="11153" y="23778"/>
                      <a:pt x="11153" y="23763"/>
                    </a:cubicBezTo>
                    <a:lnTo>
                      <a:pt x="11153" y="23748"/>
                    </a:lnTo>
                    <a:cubicBezTo>
                      <a:pt x="11153" y="23717"/>
                      <a:pt x="11153" y="23702"/>
                      <a:pt x="11153" y="23687"/>
                    </a:cubicBezTo>
                    <a:lnTo>
                      <a:pt x="11153" y="23672"/>
                    </a:lnTo>
                    <a:lnTo>
                      <a:pt x="11153" y="23611"/>
                    </a:lnTo>
                    <a:cubicBezTo>
                      <a:pt x="11153" y="23580"/>
                      <a:pt x="11153" y="23550"/>
                      <a:pt x="11153" y="23519"/>
                    </a:cubicBezTo>
                    <a:cubicBezTo>
                      <a:pt x="11168" y="23489"/>
                      <a:pt x="11168" y="23443"/>
                      <a:pt x="11168" y="23413"/>
                    </a:cubicBezTo>
                    <a:cubicBezTo>
                      <a:pt x="11168" y="23397"/>
                      <a:pt x="11168" y="23382"/>
                      <a:pt x="11168" y="23367"/>
                    </a:cubicBezTo>
                    <a:cubicBezTo>
                      <a:pt x="11183" y="23260"/>
                      <a:pt x="11199" y="23169"/>
                      <a:pt x="11214" y="23077"/>
                    </a:cubicBezTo>
                    <a:lnTo>
                      <a:pt x="11229" y="22956"/>
                    </a:lnTo>
                    <a:cubicBezTo>
                      <a:pt x="11244" y="22925"/>
                      <a:pt x="11244" y="22895"/>
                      <a:pt x="11244" y="22879"/>
                    </a:cubicBezTo>
                    <a:cubicBezTo>
                      <a:pt x="11244" y="22864"/>
                      <a:pt x="11260" y="22849"/>
                      <a:pt x="11260" y="22849"/>
                    </a:cubicBezTo>
                    <a:cubicBezTo>
                      <a:pt x="11275" y="22788"/>
                      <a:pt x="11290" y="22727"/>
                      <a:pt x="11305" y="22681"/>
                    </a:cubicBezTo>
                    <a:cubicBezTo>
                      <a:pt x="11336" y="22620"/>
                      <a:pt x="11351" y="22575"/>
                      <a:pt x="11366" y="22529"/>
                    </a:cubicBezTo>
                    <a:lnTo>
                      <a:pt x="11381" y="22514"/>
                    </a:lnTo>
                    <a:cubicBezTo>
                      <a:pt x="11412" y="22438"/>
                      <a:pt x="11427" y="22377"/>
                      <a:pt x="11473" y="22316"/>
                    </a:cubicBezTo>
                    <a:cubicBezTo>
                      <a:pt x="11488" y="22285"/>
                      <a:pt x="11519" y="22255"/>
                      <a:pt x="11534" y="22224"/>
                    </a:cubicBezTo>
                    <a:cubicBezTo>
                      <a:pt x="11564" y="22179"/>
                      <a:pt x="11610" y="22148"/>
                      <a:pt x="11640" y="22102"/>
                    </a:cubicBezTo>
                    <a:lnTo>
                      <a:pt x="11671" y="22087"/>
                    </a:lnTo>
                    <a:cubicBezTo>
                      <a:pt x="11701" y="22026"/>
                      <a:pt x="11747" y="21980"/>
                      <a:pt x="11793" y="21935"/>
                    </a:cubicBezTo>
                    <a:cubicBezTo>
                      <a:pt x="11884" y="21843"/>
                      <a:pt x="11945" y="21767"/>
                      <a:pt x="11991" y="21691"/>
                    </a:cubicBezTo>
                    <a:cubicBezTo>
                      <a:pt x="12021" y="21645"/>
                      <a:pt x="12052" y="21600"/>
                      <a:pt x="12082" y="21539"/>
                    </a:cubicBezTo>
                    <a:cubicBezTo>
                      <a:pt x="12098" y="21493"/>
                      <a:pt x="12128" y="21447"/>
                      <a:pt x="12158" y="21386"/>
                    </a:cubicBezTo>
                    <a:cubicBezTo>
                      <a:pt x="12250" y="21173"/>
                      <a:pt x="12326" y="20944"/>
                      <a:pt x="12387" y="20731"/>
                    </a:cubicBezTo>
                    <a:lnTo>
                      <a:pt x="12417" y="20655"/>
                    </a:lnTo>
                    <a:lnTo>
                      <a:pt x="12417" y="20640"/>
                    </a:lnTo>
                    <a:cubicBezTo>
                      <a:pt x="12448" y="20564"/>
                      <a:pt x="12463" y="20487"/>
                      <a:pt x="12494" y="20396"/>
                    </a:cubicBezTo>
                    <a:lnTo>
                      <a:pt x="12509" y="20350"/>
                    </a:lnTo>
                    <a:cubicBezTo>
                      <a:pt x="12524" y="20320"/>
                      <a:pt x="12539" y="20289"/>
                      <a:pt x="12555" y="20259"/>
                    </a:cubicBezTo>
                    <a:cubicBezTo>
                      <a:pt x="12555" y="20228"/>
                      <a:pt x="12570" y="20198"/>
                      <a:pt x="12585" y="20167"/>
                    </a:cubicBezTo>
                    <a:lnTo>
                      <a:pt x="12600" y="20106"/>
                    </a:lnTo>
                    <a:cubicBezTo>
                      <a:pt x="12631" y="20061"/>
                      <a:pt x="12661" y="20000"/>
                      <a:pt x="12692" y="19939"/>
                    </a:cubicBezTo>
                    <a:cubicBezTo>
                      <a:pt x="12722" y="19878"/>
                      <a:pt x="12753" y="19817"/>
                      <a:pt x="12783" y="19756"/>
                    </a:cubicBezTo>
                    <a:lnTo>
                      <a:pt x="12798" y="19741"/>
                    </a:lnTo>
                    <a:cubicBezTo>
                      <a:pt x="12844" y="19680"/>
                      <a:pt x="12875" y="19619"/>
                      <a:pt x="12920" y="19558"/>
                    </a:cubicBezTo>
                    <a:cubicBezTo>
                      <a:pt x="12951" y="19497"/>
                      <a:pt x="12996" y="19451"/>
                      <a:pt x="13042" y="19390"/>
                    </a:cubicBezTo>
                    <a:cubicBezTo>
                      <a:pt x="13088" y="19345"/>
                      <a:pt x="13118" y="19299"/>
                      <a:pt x="13164" y="19253"/>
                    </a:cubicBezTo>
                    <a:cubicBezTo>
                      <a:pt x="13271" y="19162"/>
                      <a:pt x="13377" y="19070"/>
                      <a:pt x="13484" y="18979"/>
                    </a:cubicBezTo>
                    <a:lnTo>
                      <a:pt x="13575" y="18918"/>
                    </a:lnTo>
                    <a:lnTo>
                      <a:pt x="13804" y="18735"/>
                    </a:lnTo>
                    <a:cubicBezTo>
                      <a:pt x="13895" y="18674"/>
                      <a:pt x="13972" y="18613"/>
                      <a:pt x="14048" y="18552"/>
                    </a:cubicBezTo>
                    <a:cubicBezTo>
                      <a:pt x="14154" y="18461"/>
                      <a:pt x="14276" y="18370"/>
                      <a:pt x="14398" y="18278"/>
                    </a:cubicBezTo>
                    <a:lnTo>
                      <a:pt x="14444" y="18248"/>
                    </a:lnTo>
                    <a:lnTo>
                      <a:pt x="14474" y="18217"/>
                    </a:lnTo>
                    <a:cubicBezTo>
                      <a:pt x="14535" y="18171"/>
                      <a:pt x="14581" y="18126"/>
                      <a:pt x="14642" y="18095"/>
                    </a:cubicBezTo>
                    <a:cubicBezTo>
                      <a:pt x="14703" y="18050"/>
                      <a:pt x="14779" y="18004"/>
                      <a:pt x="14840" y="17958"/>
                    </a:cubicBezTo>
                    <a:cubicBezTo>
                      <a:pt x="14870" y="17943"/>
                      <a:pt x="14886" y="17928"/>
                      <a:pt x="14901" y="17912"/>
                    </a:cubicBezTo>
                    <a:cubicBezTo>
                      <a:pt x="14901" y="17912"/>
                      <a:pt x="14916" y="17897"/>
                      <a:pt x="14931" y="17897"/>
                    </a:cubicBezTo>
                    <a:cubicBezTo>
                      <a:pt x="14977" y="17867"/>
                      <a:pt x="15023" y="17836"/>
                      <a:pt x="15053" y="17806"/>
                    </a:cubicBezTo>
                    <a:cubicBezTo>
                      <a:pt x="15099" y="17775"/>
                      <a:pt x="15145" y="17745"/>
                      <a:pt x="15190" y="17714"/>
                    </a:cubicBezTo>
                    <a:cubicBezTo>
                      <a:pt x="15236" y="17699"/>
                      <a:pt x="15297" y="17669"/>
                      <a:pt x="15343" y="17638"/>
                    </a:cubicBezTo>
                    <a:cubicBezTo>
                      <a:pt x="15404" y="17623"/>
                      <a:pt x="15465" y="17593"/>
                      <a:pt x="15541" y="17562"/>
                    </a:cubicBezTo>
                    <a:lnTo>
                      <a:pt x="15556" y="17562"/>
                    </a:lnTo>
                    <a:lnTo>
                      <a:pt x="15571" y="17547"/>
                    </a:lnTo>
                    <a:close/>
                    <a:moveTo>
                      <a:pt x="6933" y="21798"/>
                    </a:moveTo>
                    <a:cubicBezTo>
                      <a:pt x="6978" y="21828"/>
                      <a:pt x="7024" y="21859"/>
                      <a:pt x="7070" y="21874"/>
                    </a:cubicBezTo>
                    <a:cubicBezTo>
                      <a:pt x="7115" y="21904"/>
                      <a:pt x="7161" y="21920"/>
                      <a:pt x="7207" y="21950"/>
                    </a:cubicBezTo>
                    <a:cubicBezTo>
                      <a:pt x="7298" y="21980"/>
                      <a:pt x="7405" y="22026"/>
                      <a:pt x="7496" y="22057"/>
                    </a:cubicBezTo>
                    <a:cubicBezTo>
                      <a:pt x="7679" y="22118"/>
                      <a:pt x="7862" y="22179"/>
                      <a:pt x="8045" y="22239"/>
                    </a:cubicBezTo>
                    <a:cubicBezTo>
                      <a:pt x="8121" y="22270"/>
                      <a:pt x="8197" y="22285"/>
                      <a:pt x="8289" y="22316"/>
                    </a:cubicBezTo>
                    <a:cubicBezTo>
                      <a:pt x="8319" y="22331"/>
                      <a:pt x="8349" y="22331"/>
                      <a:pt x="8395" y="22346"/>
                    </a:cubicBezTo>
                    <a:cubicBezTo>
                      <a:pt x="8441" y="22361"/>
                      <a:pt x="8487" y="22377"/>
                      <a:pt x="8532" y="22377"/>
                    </a:cubicBezTo>
                    <a:cubicBezTo>
                      <a:pt x="8593" y="22392"/>
                      <a:pt x="8669" y="22407"/>
                      <a:pt x="8730" y="22422"/>
                    </a:cubicBezTo>
                    <a:cubicBezTo>
                      <a:pt x="8776" y="22438"/>
                      <a:pt x="8807" y="22438"/>
                      <a:pt x="8852" y="22438"/>
                    </a:cubicBezTo>
                    <a:cubicBezTo>
                      <a:pt x="8898" y="22453"/>
                      <a:pt x="8944" y="22468"/>
                      <a:pt x="8974" y="22468"/>
                    </a:cubicBezTo>
                    <a:cubicBezTo>
                      <a:pt x="8989" y="22483"/>
                      <a:pt x="8989" y="22483"/>
                      <a:pt x="8989" y="22498"/>
                    </a:cubicBezTo>
                    <a:cubicBezTo>
                      <a:pt x="8989" y="22483"/>
                      <a:pt x="8989" y="22483"/>
                      <a:pt x="8989" y="22483"/>
                    </a:cubicBezTo>
                    <a:cubicBezTo>
                      <a:pt x="9020" y="22575"/>
                      <a:pt x="9050" y="22651"/>
                      <a:pt x="9081" y="22742"/>
                    </a:cubicBezTo>
                    <a:cubicBezTo>
                      <a:pt x="9111" y="22849"/>
                      <a:pt x="9142" y="22940"/>
                      <a:pt x="9172" y="23032"/>
                    </a:cubicBezTo>
                    <a:cubicBezTo>
                      <a:pt x="9203" y="23123"/>
                      <a:pt x="9233" y="23230"/>
                      <a:pt x="9264" y="23321"/>
                    </a:cubicBezTo>
                    <a:cubicBezTo>
                      <a:pt x="9294" y="23413"/>
                      <a:pt x="9325" y="23504"/>
                      <a:pt x="9340" y="23611"/>
                    </a:cubicBezTo>
                    <a:cubicBezTo>
                      <a:pt x="9370" y="23687"/>
                      <a:pt x="9386" y="23778"/>
                      <a:pt x="9416" y="23870"/>
                    </a:cubicBezTo>
                    <a:cubicBezTo>
                      <a:pt x="9431" y="23946"/>
                      <a:pt x="9446" y="24022"/>
                      <a:pt x="9462" y="24098"/>
                    </a:cubicBezTo>
                    <a:cubicBezTo>
                      <a:pt x="9477" y="24129"/>
                      <a:pt x="9477" y="24159"/>
                      <a:pt x="9477" y="24190"/>
                    </a:cubicBezTo>
                    <a:cubicBezTo>
                      <a:pt x="9492" y="24235"/>
                      <a:pt x="9507" y="24281"/>
                      <a:pt x="9507" y="24327"/>
                    </a:cubicBezTo>
                    <a:cubicBezTo>
                      <a:pt x="9523" y="24403"/>
                      <a:pt x="9538" y="24479"/>
                      <a:pt x="9553" y="24555"/>
                    </a:cubicBezTo>
                    <a:cubicBezTo>
                      <a:pt x="9553" y="24632"/>
                      <a:pt x="9568" y="24708"/>
                      <a:pt x="9568" y="24769"/>
                    </a:cubicBezTo>
                    <a:cubicBezTo>
                      <a:pt x="9584" y="24891"/>
                      <a:pt x="9599" y="24997"/>
                      <a:pt x="9599" y="25104"/>
                    </a:cubicBezTo>
                    <a:cubicBezTo>
                      <a:pt x="9614" y="25210"/>
                      <a:pt x="9629" y="25302"/>
                      <a:pt x="9629" y="25409"/>
                    </a:cubicBezTo>
                    <a:cubicBezTo>
                      <a:pt x="9629" y="25424"/>
                      <a:pt x="9629" y="25439"/>
                      <a:pt x="9645" y="25454"/>
                    </a:cubicBezTo>
                    <a:cubicBezTo>
                      <a:pt x="9614" y="25729"/>
                      <a:pt x="9584" y="26018"/>
                      <a:pt x="9553" y="26307"/>
                    </a:cubicBezTo>
                    <a:cubicBezTo>
                      <a:pt x="9523" y="26841"/>
                      <a:pt x="9492" y="27359"/>
                      <a:pt x="9462" y="27892"/>
                    </a:cubicBezTo>
                    <a:cubicBezTo>
                      <a:pt x="9446" y="28121"/>
                      <a:pt x="9446" y="28334"/>
                      <a:pt x="9431" y="28562"/>
                    </a:cubicBezTo>
                    <a:cubicBezTo>
                      <a:pt x="9431" y="28821"/>
                      <a:pt x="9416" y="29080"/>
                      <a:pt x="9416" y="29324"/>
                    </a:cubicBezTo>
                    <a:cubicBezTo>
                      <a:pt x="9416" y="29583"/>
                      <a:pt x="9416" y="29842"/>
                      <a:pt x="9416" y="30101"/>
                    </a:cubicBezTo>
                    <a:cubicBezTo>
                      <a:pt x="9416" y="30360"/>
                      <a:pt x="9431" y="30619"/>
                      <a:pt x="9446" y="30863"/>
                    </a:cubicBezTo>
                    <a:cubicBezTo>
                      <a:pt x="9462" y="31137"/>
                      <a:pt x="9477" y="31396"/>
                      <a:pt x="9492" y="31655"/>
                    </a:cubicBezTo>
                    <a:cubicBezTo>
                      <a:pt x="9507" y="31853"/>
                      <a:pt x="9523" y="32036"/>
                      <a:pt x="9538" y="32234"/>
                    </a:cubicBezTo>
                    <a:cubicBezTo>
                      <a:pt x="9523" y="32189"/>
                      <a:pt x="9492" y="32143"/>
                      <a:pt x="9477" y="32097"/>
                    </a:cubicBezTo>
                    <a:cubicBezTo>
                      <a:pt x="9431" y="32006"/>
                      <a:pt x="9386" y="31899"/>
                      <a:pt x="9340" y="31808"/>
                    </a:cubicBezTo>
                    <a:cubicBezTo>
                      <a:pt x="9264" y="31610"/>
                      <a:pt x="9187" y="31427"/>
                      <a:pt x="9111" y="31229"/>
                    </a:cubicBezTo>
                    <a:cubicBezTo>
                      <a:pt x="9005" y="30954"/>
                      <a:pt x="8913" y="30665"/>
                      <a:pt x="8822" y="30391"/>
                    </a:cubicBezTo>
                    <a:cubicBezTo>
                      <a:pt x="8730" y="30132"/>
                      <a:pt x="8639" y="29873"/>
                      <a:pt x="8532" y="29598"/>
                    </a:cubicBezTo>
                    <a:cubicBezTo>
                      <a:pt x="8502" y="29522"/>
                      <a:pt x="8471" y="29431"/>
                      <a:pt x="8441" y="29339"/>
                    </a:cubicBezTo>
                    <a:cubicBezTo>
                      <a:pt x="8380" y="29126"/>
                      <a:pt x="8319" y="28898"/>
                      <a:pt x="8258" y="28684"/>
                    </a:cubicBezTo>
                    <a:cubicBezTo>
                      <a:pt x="8182" y="28380"/>
                      <a:pt x="8121" y="28090"/>
                      <a:pt x="8045" y="27785"/>
                    </a:cubicBezTo>
                    <a:cubicBezTo>
                      <a:pt x="7999" y="27618"/>
                      <a:pt x="7953" y="27465"/>
                      <a:pt x="7908" y="27298"/>
                    </a:cubicBezTo>
                    <a:cubicBezTo>
                      <a:pt x="7847" y="27130"/>
                      <a:pt x="7801" y="26963"/>
                      <a:pt x="7740" y="26795"/>
                    </a:cubicBezTo>
                    <a:cubicBezTo>
                      <a:pt x="7694" y="26627"/>
                      <a:pt x="7649" y="26475"/>
                      <a:pt x="7603" y="26323"/>
                    </a:cubicBezTo>
                    <a:cubicBezTo>
                      <a:pt x="7542" y="26140"/>
                      <a:pt x="7496" y="25972"/>
                      <a:pt x="7451" y="25805"/>
                    </a:cubicBezTo>
                    <a:cubicBezTo>
                      <a:pt x="7420" y="25668"/>
                      <a:pt x="7390" y="25530"/>
                      <a:pt x="7359" y="25409"/>
                    </a:cubicBezTo>
                    <a:cubicBezTo>
                      <a:pt x="7329" y="25271"/>
                      <a:pt x="7298" y="25134"/>
                      <a:pt x="7268" y="24997"/>
                    </a:cubicBezTo>
                    <a:cubicBezTo>
                      <a:pt x="7222" y="24708"/>
                      <a:pt x="7192" y="24418"/>
                      <a:pt x="7146" y="24129"/>
                    </a:cubicBezTo>
                    <a:cubicBezTo>
                      <a:pt x="7146" y="24053"/>
                      <a:pt x="7146" y="23992"/>
                      <a:pt x="7131" y="23931"/>
                    </a:cubicBezTo>
                    <a:cubicBezTo>
                      <a:pt x="7115" y="23641"/>
                      <a:pt x="7085" y="23352"/>
                      <a:pt x="7054" y="23047"/>
                    </a:cubicBezTo>
                    <a:cubicBezTo>
                      <a:pt x="7024" y="22636"/>
                      <a:pt x="6978" y="22224"/>
                      <a:pt x="6917" y="21798"/>
                    </a:cubicBezTo>
                    <a:close/>
                    <a:moveTo>
                      <a:pt x="198" y="25469"/>
                    </a:moveTo>
                    <a:cubicBezTo>
                      <a:pt x="244" y="25530"/>
                      <a:pt x="290" y="25591"/>
                      <a:pt x="351" y="25652"/>
                    </a:cubicBezTo>
                    <a:cubicBezTo>
                      <a:pt x="412" y="25713"/>
                      <a:pt x="472" y="25774"/>
                      <a:pt x="533" y="25820"/>
                    </a:cubicBezTo>
                    <a:cubicBezTo>
                      <a:pt x="579" y="25866"/>
                      <a:pt x="655" y="25927"/>
                      <a:pt x="732" y="25988"/>
                    </a:cubicBezTo>
                    <a:cubicBezTo>
                      <a:pt x="777" y="26018"/>
                      <a:pt x="823" y="26048"/>
                      <a:pt x="869" y="26094"/>
                    </a:cubicBezTo>
                    <a:lnTo>
                      <a:pt x="945" y="26140"/>
                    </a:lnTo>
                    <a:cubicBezTo>
                      <a:pt x="975" y="26170"/>
                      <a:pt x="1021" y="26201"/>
                      <a:pt x="1067" y="26216"/>
                    </a:cubicBezTo>
                    <a:cubicBezTo>
                      <a:pt x="1112" y="26247"/>
                      <a:pt x="1158" y="26277"/>
                      <a:pt x="1204" y="26307"/>
                    </a:cubicBezTo>
                    <a:cubicBezTo>
                      <a:pt x="1219" y="26307"/>
                      <a:pt x="1250" y="26323"/>
                      <a:pt x="1265" y="26323"/>
                    </a:cubicBezTo>
                    <a:cubicBezTo>
                      <a:pt x="1280" y="26338"/>
                      <a:pt x="1280" y="26338"/>
                      <a:pt x="1295" y="26338"/>
                    </a:cubicBezTo>
                    <a:lnTo>
                      <a:pt x="1326" y="26353"/>
                    </a:lnTo>
                    <a:cubicBezTo>
                      <a:pt x="1356" y="26368"/>
                      <a:pt x="1387" y="26384"/>
                      <a:pt x="1417" y="26399"/>
                    </a:cubicBezTo>
                    <a:lnTo>
                      <a:pt x="1463" y="26414"/>
                    </a:lnTo>
                    <a:cubicBezTo>
                      <a:pt x="1478" y="26414"/>
                      <a:pt x="1509" y="26429"/>
                      <a:pt x="1539" y="26445"/>
                    </a:cubicBezTo>
                    <a:lnTo>
                      <a:pt x="1569" y="26445"/>
                    </a:lnTo>
                    <a:cubicBezTo>
                      <a:pt x="1646" y="26475"/>
                      <a:pt x="1707" y="26506"/>
                      <a:pt x="1783" y="26521"/>
                    </a:cubicBezTo>
                    <a:lnTo>
                      <a:pt x="1844" y="26536"/>
                    </a:lnTo>
                    <a:lnTo>
                      <a:pt x="2027" y="26597"/>
                    </a:lnTo>
                    <a:cubicBezTo>
                      <a:pt x="2057" y="26612"/>
                      <a:pt x="2088" y="26612"/>
                      <a:pt x="2103" y="26627"/>
                    </a:cubicBezTo>
                    <a:lnTo>
                      <a:pt x="2133" y="26643"/>
                    </a:lnTo>
                    <a:lnTo>
                      <a:pt x="2148" y="26643"/>
                    </a:lnTo>
                    <a:cubicBezTo>
                      <a:pt x="2179" y="26658"/>
                      <a:pt x="2209" y="26658"/>
                      <a:pt x="2225" y="26673"/>
                    </a:cubicBezTo>
                    <a:lnTo>
                      <a:pt x="2255" y="26688"/>
                    </a:lnTo>
                    <a:cubicBezTo>
                      <a:pt x="2286" y="26704"/>
                      <a:pt x="2331" y="26719"/>
                      <a:pt x="2377" y="26749"/>
                    </a:cubicBezTo>
                    <a:cubicBezTo>
                      <a:pt x="2407" y="26765"/>
                      <a:pt x="2453" y="26795"/>
                      <a:pt x="2484" y="26825"/>
                    </a:cubicBezTo>
                    <a:lnTo>
                      <a:pt x="2499" y="26825"/>
                    </a:lnTo>
                    <a:cubicBezTo>
                      <a:pt x="2529" y="26856"/>
                      <a:pt x="2575" y="26902"/>
                      <a:pt x="2606" y="26932"/>
                    </a:cubicBezTo>
                    <a:cubicBezTo>
                      <a:pt x="2621" y="26947"/>
                      <a:pt x="2636" y="26963"/>
                      <a:pt x="2651" y="26978"/>
                    </a:cubicBezTo>
                    <a:lnTo>
                      <a:pt x="2682" y="27008"/>
                    </a:lnTo>
                    <a:lnTo>
                      <a:pt x="2712" y="27039"/>
                    </a:lnTo>
                    <a:lnTo>
                      <a:pt x="2743" y="27069"/>
                    </a:lnTo>
                    <a:lnTo>
                      <a:pt x="2880" y="27222"/>
                    </a:lnTo>
                    <a:lnTo>
                      <a:pt x="3047" y="27420"/>
                    </a:lnTo>
                    <a:cubicBezTo>
                      <a:pt x="3154" y="27542"/>
                      <a:pt x="3276" y="27648"/>
                      <a:pt x="3398" y="27755"/>
                    </a:cubicBezTo>
                    <a:cubicBezTo>
                      <a:pt x="3444" y="27801"/>
                      <a:pt x="3504" y="27846"/>
                      <a:pt x="3565" y="27907"/>
                    </a:cubicBezTo>
                    <a:cubicBezTo>
                      <a:pt x="3611" y="27938"/>
                      <a:pt x="3657" y="27983"/>
                      <a:pt x="3718" y="28029"/>
                    </a:cubicBezTo>
                    <a:cubicBezTo>
                      <a:pt x="3748" y="28060"/>
                      <a:pt x="3779" y="28090"/>
                      <a:pt x="3824" y="28121"/>
                    </a:cubicBezTo>
                    <a:lnTo>
                      <a:pt x="3855" y="28151"/>
                    </a:lnTo>
                    <a:lnTo>
                      <a:pt x="3901" y="28197"/>
                    </a:lnTo>
                    <a:lnTo>
                      <a:pt x="3931" y="28227"/>
                    </a:lnTo>
                    <a:lnTo>
                      <a:pt x="3977" y="28273"/>
                    </a:lnTo>
                    <a:cubicBezTo>
                      <a:pt x="3992" y="28288"/>
                      <a:pt x="4007" y="28303"/>
                      <a:pt x="4007" y="28319"/>
                    </a:cubicBezTo>
                    <a:lnTo>
                      <a:pt x="4022" y="28334"/>
                    </a:lnTo>
                    <a:lnTo>
                      <a:pt x="4083" y="28395"/>
                    </a:lnTo>
                    <a:lnTo>
                      <a:pt x="4114" y="28440"/>
                    </a:lnTo>
                    <a:lnTo>
                      <a:pt x="4129" y="28456"/>
                    </a:lnTo>
                    <a:cubicBezTo>
                      <a:pt x="4144" y="28471"/>
                      <a:pt x="4160" y="28486"/>
                      <a:pt x="4160" y="28517"/>
                    </a:cubicBezTo>
                    <a:cubicBezTo>
                      <a:pt x="4236" y="28623"/>
                      <a:pt x="4312" y="28730"/>
                      <a:pt x="4373" y="28837"/>
                    </a:cubicBezTo>
                    <a:lnTo>
                      <a:pt x="4403" y="28882"/>
                    </a:lnTo>
                    <a:cubicBezTo>
                      <a:pt x="4434" y="28928"/>
                      <a:pt x="4449" y="28959"/>
                      <a:pt x="4480" y="29004"/>
                    </a:cubicBezTo>
                    <a:lnTo>
                      <a:pt x="4540" y="29126"/>
                    </a:lnTo>
                    <a:lnTo>
                      <a:pt x="4556" y="29157"/>
                    </a:lnTo>
                    <a:cubicBezTo>
                      <a:pt x="4571" y="29172"/>
                      <a:pt x="4571" y="29187"/>
                      <a:pt x="4586" y="29202"/>
                    </a:cubicBezTo>
                    <a:lnTo>
                      <a:pt x="4586" y="29218"/>
                    </a:lnTo>
                    <a:lnTo>
                      <a:pt x="4617" y="29263"/>
                    </a:lnTo>
                    <a:cubicBezTo>
                      <a:pt x="4647" y="29309"/>
                      <a:pt x="4662" y="29355"/>
                      <a:pt x="4693" y="29416"/>
                    </a:cubicBezTo>
                    <a:cubicBezTo>
                      <a:pt x="4708" y="29446"/>
                      <a:pt x="4723" y="29477"/>
                      <a:pt x="4739" y="29492"/>
                    </a:cubicBezTo>
                    <a:cubicBezTo>
                      <a:pt x="4769" y="29537"/>
                      <a:pt x="4784" y="29583"/>
                      <a:pt x="4815" y="29629"/>
                    </a:cubicBezTo>
                    <a:lnTo>
                      <a:pt x="4845" y="29705"/>
                    </a:lnTo>
                    <a:lnTo>
                      <a:pt x="4921" y="29857"/>
                    </a:lnTo>
                    <a:cubicBezTo>
                      <a:pt x="4952" y="29903"/>
                      <a:pt x="4967" y="29949"/>
                      <a:pt x="4998" y="29995"/>
                    </a:cubicBezTo>
                    <a:cubicBezTo>
                      <a:pt x="5013" y="30025"/>
                      <a:pt x="5028" y="30056"/>
                      <a:pt x="5043" y="30086"/>
                    </a:cubicBezTo>
                    <a:cubicBezTo>
                      <a:pt x="5059" y="30116"/>
                      <a:pt x="5059" y="30147"/>
                      <a:pt x="5074" y="30162"/>
                    </a:cubicBezTo>
                    <a:cubicBezTo>
                      <a:pt x="5089" y="30177"/>
                      <a:pt x="5089" y="30193"/>
                      <a:pt x="5089" y="30208"/>
                    </a:cubicBezTo>
                    <a:lnTo>
                      <a:pt x="5104" y="30238"/>
                    </a:lnTo>
                    <a:cubicBezTo>
                      <a:pt x="5119" y="30254"/>
                      <a:pt x="5135" y="30284"/>
                      <a:pt x="5135" y="30299"/>
                    </a:cubicBezTo>
                    <a:lnTo>
                      <a:pt x="5180" y="30391"/>
                    </a:lnTo>
                    <a:lnTo>
                      <a:pt x="5211" y="30482"/>
                    </a:lnTo>
                    <a:cubicBezTo>
                      <a:pt x="5226" y="30513"/>
                      <a:pt x="5241" y="30558"/>
                      <a:pt x="5257" y="30604"/>
                    </a:cubicBezTo>
                    <a:lnTo>
                      <a:pt x="5272" y="30650"/>
                    </a:lnTo>
                    <a:cubicBezTo>
                      <a:pt x="5272" y="30665"/>
                      <a:pt x="5287" y="30680"/>
                      <a:pt x="5287" y="30695"/>
                    </a:cubicBezTo>
                    <a:lnTo>
                      <a:pt x="5302" y="30726"/>
                    </a:lnTo>
                    <a:lnTo>
                      <a:pt x="5302" y="30756"/>
                    </a:lnTo>
                    <a:lnTo>
                      <a:pt x="5318" y="30817"/>
                    </a:lnTo>
                    <a:lnTo>
                      <a:pt x="5348" y="30878"/>
                    </a:lnTo>
                    <a:lnTo>
                      <a:pt x="5348" y="30909"/>
                    </a:lnTo>
                    <a:lnTo>
                      <a:pt x="5363" y="30939"/>
                    </a:lnTo>
                    <a:cubicBezTo>
                      <a:pt x="5363" y="30954"/>
                      <a:pt x="5363" y="30970"/>
                      <a:pt x="5378" y="31000"/>
                    </a:cubicBezTo>
                    <a:cubicBezTo>
                      <a:pt x="5394" y="31061"/>
                      <a:pt x="5409" y="31122"/>
                      <a:pt x="5424" y="31183"/>
                    </a:cubicBezTo>
                    <a:lnTo>
                      <a:pt x="5424" y="31198"/>
                    </a:lnTo>
                    <a:cubicBezTo>
                      <a:pt x="5455" y="31351"/>
                      <a:pt x="5500" y="31518"/>
                      <a:pt x="5531" y="31671"/>
                    </a:cubicBezTo>
                    <a:lnTo>
                      <a:pt x="5561" y="31777"/>
                    </a:lnTo>
                    <a:cubicBezTo>
                      <a:pt x="5577" y="31899"/>
                      <a:pt x="5607" y="32021"/>
                      <a:pt x="5637" y="32143"/>
                    </a:cubicBezTo>
                    <a:lnTo>
                      <a:pt x="5637" y="32158"/>
                    </a:lnTo>
                    <a:cubicBezTo>
                      <a:pt x="5668" y="32249"/>
                      <a:pt x="5683" y="32326"/>
                      <a:pt x="5698" y="32402"/>
                    </a:cubicBezTo>
                    <a:cubicBezTo>
                      <a:pt x="5729" y="32493"/>
                      <a:pt x="5744" y="32569"/>
                      <a:pt x="5775" y="32661"/>
                    </a:cubicBezTo>
                    <a:cubicBezTo>
                      <a:pt x="5805" y="32737"/>
                      <a:pt x="5820" y="32798"/>
                      <a:pt x="5851" y="32874"/>
                    </a:cubicBezTo>
                    <a:cubicBezTo>
                      <a:pt x="5881" y="32950"/>
                      <a:pt x="5912" y="33042"/>
                      <a:pt x="5942" y="33133"/>
                    </a:cubicBezTo>
                    <a:lnTo>
                      <a:pt x="5942" y="33164"/>
                    </a:lnTo>
                    <a:cubicBezTo>
                      <a:pt x="5957" y="33179"/>
                      <a:pt x="5957" y="33179"/>
                      <a:pt x="5957" y="33194"/>
                    </a:cubicBezTo>
                    <a:cubicBezTo>
                      <a:pt x="5927" y="33148"/>
                      <a:pt x="5896" y="33118"/>
                      <a:pt x="5866" y="33072"/>
                    </a:cubicBezTo>
                    <a:cubicBezTo>
                      <a:pt x="5820" y="32996"/>
                      <a:pt x="5759" y="32935"/>
                      <a:pt x="5698" y="32859"/>
                    </a:cubicBezTo>
                    <a:lnTo>
                      <a:pt x="5607" y="32737"/>
                    </a:lnTo>
                    <a:lnTo>
                      <a:pt x="5485" y="32585"/>
                    </a:lnTo>
                    <a:cubicBezTo>
                      <a:pt x="5363" y="32417"/>
                      <a:pt x="5241" y="32249"/>
                      <a:pt x="5104" y="32082"/>
                    </a:cubicBezTo>
                    <a:cubicBezTo>
                      <a:pt x="4937" y="31838"/>
                      <a:pt x="4784" y="31640"/>
                      <a:pt x="4662" y="31442"/>
                    </a:cubicBezTo>
                    <a:cubicBezTo>
                      <a:pt x="4571" y="31320"/>
                      <a:pt x="4495" y="31168"/>
                      <a:pt x="4403" y="31046"/>
                    </a:cubicBezTo>
                    <a:cubicBezTo>
                      <a:pt x="4342" y="30939"/>
                      <a:pt x="4281" y="30833"/>
                      <a:pt x="4221" y="30726"/>
                    </a:cubicBezTo>
                    <a:cubicBezTo>
                      <a:pt x="4053" y="30482"/>
                      <a:pt x="3901" y="30269"/>
                      <a:pt x="3748" y="30086"/>
                    </a:cubicBezTo>
                    <a:cubicBezTo>
                      <a:pt x="3657" y="29979"/>
                      <a:pt x="3565" y="29873"/>
                      <a:pt x="3474" y="29781"/>
                    </a:cubicBezTo>
                    <a:cubicBezTo>
                      <a:pt x="3383" y="29690"/>
                      <a:pt x="3291" y="29598"/>
                      <a:pt x="3215" y="29492"/>
                    </a:cubicBezTo>
                    <a:lnTo>
                      <a:pt x="3184" y="29446"/>
                    </a:lnTo>
                    <a:lnTo>
                      <a:pt x="3154" y="29416"/>
                    </a:lnTo>
                    <a:cubicBezTo>
                      <a:pt x="3002" y="29202"/>
                      <a:pt x="2849" y="28989"/>
                      <a:pt x="2727" y="28791"/>
                    </a:cubicBezTo>
                    <a:cubicBezTo>
                      <a:pt x="2590" y="28562"/>
                      <a:pt x="2468" y="28334"/>
                      <a:pt x="2347" y="28121"/>
                    </a:cubicBezTo>
                    <a:cubicBezTo>
                      <a:pt x="2286" y="28029"/>
                      <a:pt x="2225" y="27907"/>
                      <a:pt x="2164" y="27770"/>
                    </a:cubicBezTo>
                    <a:cubicBezTo>
                      <a:pt x="2118" y="27663"/>
                      <a:pt x="2057" y="27542"/>
                      <a:pt x="1996" y="27435"/>
                    </a:cubicBezTo>
                    <a:lnTo>
                      <a:pt x="1966" y="27359"/>
                    </a:lnTo>
                    <a:lnTo>
                      <a:pt x="1950" y="27359"/>
                    </a:lnTo>
                    <a:cubicBezTo>
                      <a:pt x="1950" y="27344"/>
                      <a:pt x="1950" y="27328"/>
                      <a:pt x="1935" y="27313"/>
                    </a:cubicBezTo>
                    <a:cubicBezTo>
                      <a:pt x="1935" y="27298"/>
                      <a:pt x="1920" y="27298"/>
                      <a:pt x="1905" y="27298"/>
                    </a:cubicBezTo>
                    <a:cubicBezTo>
                      <a:pt x="1905" y="27283"/>
                      <a:pt x="1889" y="27283"/>
                      <a:pt x="1889" y="27283"/>
                    </a:cubicBezTo>
                    <a:cubicBezTo>
                      <a:pt x="1874" y="27283"/>
                      <a:pt x="1859" y="27283"/>
                      <a:pt x="1844" y="27298"/>
                    </a:cubicBezTo>
                    <a:cubicBezTo>
                      <a:pt x="1844" y="27313"/>
                      <a:pt x="1828" y="27313"/>
                      <a:pt x="1828" y="27328"/>
                    </a:cubicBezTo>
                    <a:cubicBezTo>
                      <a:pt x="1828" y="27344"/>
                      <a:pt x="1828" y="27359"/>
                      <a:pt x="1828" y="27374"/>
                    </a:cubicBezTo>
                    <a:cubicBezTo>
                      <a:pt x="1844" y="27389"/>
                      <a:pt x="1844" y="27389"/>
                      <a:pt x="1844" y="27404"/>
                    </a:cubicBezTo>
                    <a:cubicBezTo>
                      <a:pt x="1844" y="27404"/>
                      <a:pt x="1859" y="27420"/>
                      <a:pt x="1859" y="27420"/>
                    </a:cubicBezTo>
                    <a:cubicBezTo>
                      <a:pt x="1859" y="27435"/>
                      <a:pt x="1874" y="27435"/>
                      <a:pt x="1874" y="27450"/>
                    </a:cubicBezTo>
                    <a:cubicBezTo>
                      <a:pt x="1874" y="27465"/>
                      <a:pt x="1889" y="27496"/>
                      <a:pt x="1905" y="27511"/>
                    </a:cubicBezTo>
                    <a:lnTo>
                      <a:pt x="1920" y="27526"/>
                    </a:lnTo>
                    <a:lnTo>
                      <a:pt x="1950" y="27603"/>
                    </a:lnTo>
                    <a:cubicBezTo>
                      <a:pt x="1966" y="27633"/>
                      <a:pt x="1981" y="27663"/>
                      <a:pt x="1996" y="27694"/>
                    </a:cubicBezTo>
                    <a:cubicBezTo>
                      <a:pt x="2011" y="27740"/>
                      <a:pt x="2027" y="27770"/>
                      <a:pt x="2042" y="27816"/>
                    </a:cubicBezTo>
                    <a:cubicBezTo>
                      <a:pt x="2088" y="27892"/>
                      <a:pt x="2118" y="27968"/>
                      <a:pt x="2164" y="28044"/>
                    </a:cubicBezTo>
                    <a:cubicBezTo>
                      <a:pt x="2209" y="28121"/>
                      <a:pt x="2255" y="28212"/>
                      <a:pt x="2301" y="28288"/>
                    </a:cubicBezTo>
                    <a:cubicBezTo>
                      <a:pt x="2316" y="28334"/>
                      <a:pt x="2347" y="28364"/>
                      <a:pt x="2362" y="28410"/>
                    </a:cubicBezTo>
                    <a:cubicBezTo>
                      <a:pt x="2423" y="28486"/>
                      <a:pt x="2468" y="28578"/>
                      <a:pt x="2514" y="28669"/>
                    </a:cubicBezTo>
                    <a:cubicBezTo>
                      <a:pt x="2590" y="28806"/>
                      <a:pt x="2682" y="28943"/>
                      <a:pt x="2758" y="29080"/>
                    </a:cubicBezTo>
                    <a:cubicBezTo>
                      <a:pt x="2865" y="29248"/>
                      <a:pt x="2971" y="29416"/>
                      <a:pt x="3078" y="29583"/>
                    </a:cubicBezTo>
                    <a:cubicBezTo>
                      <a:pt x="3154" y="29675"/>
                      <a:pt x="3230" y="29766"/>
                      <a:pt x="3306" y="29857"/>
                    </a:cubicBezTo>
                    <a:cubicBezTo>
                      <a:pt x="3352" y="29918"/>
                      <a:pt x="3398" y="29964"/>
                      <a:pt x="3428" y="30025"/>
                    </a:cubicBezTo>
                    <a:cubicBezTo>
                      <a:pt x="3459" y="30071"/>
                      <a:pt x="3489" y="30116"/>
                      <a:pt x="3535" y="30162"/>
                    </a:cubicBezTo>
                    <a:cubicBezTo>
                      <a:pt x="3565" y="30208"/>
                      <a:pt x="3596" y="30269"/>
                      <a:pt x="3642" y="30315"/>
                    </a:cubicBezTo>
                    <a:cubicBezTo>
                      <a:pt x="3703" y="30421"/>
                      <a:pt x="3763" y="30528"/>
                      <a:pt x="3824" y="30634"/>
                    </a:cubicBezTo>
                    <a:cubicBezTo>
                      <a:pt x="3901" y="30787"/>
                      <a:pt x="3977" y="30939"/>
                      <a:pt x="4053" y="31076"/>
                    </a:cubicBezTo>
                    <a:cubicBezTo>
                      <a:pt x="4099" y="31183"/>
                      <a:pt x="4144" y="31274"/>
                      <a:pt x="4205" y="31381"/>
                    </a:cubicBezTo>
                    <a:cubicBezTo>
                      <a:pt x="4251" y="31488"/>
                      <a:pt x="4327" y="31610"/>
                      <a:pt x="4388" y="31731"/>
                    </a:cubicBezTo>
                    <a:cubicBezTo>
                      <a:pt x="4419" y="31777"/>
                      <a:pt x="4449" y="31838"/>
                      <a:pt x="4495" y="31899"/>
                    </a:cubicBezTo>
                    <a:cubicBezTo>
                      <a:pt x="4525" y="31960"/>
                      <a:pt x="4571" y="32021"/>
                      <a:pt x="4601" y="32082"/>
                    </a:cubicBezTo>
                    <a:cubicBezTo>
                      <a:pt x="4678" y="32189"/>
                      <a:pt x="4769" y="32295"/>
                      <a:pt x="4845" y="32417"/>
                    </a:cubicBezTo>
                    <a:cubicBezTo>
                      <a:pt x="4937" y="32524"/>
                      <a:pt x="5028" y="32646"/>
                      <a:pt x="5119" y="32752"/>
                    </a:cubicBezTo>
                    <a:cubicBezTo>
                      <a:pt x="5180" y="32828"/>
                      <a:pt x="5241" y="32905"/>
                      <a:pt x="5302" y="32981"/>
                    </a:cubicBezTo>
                    <a:lnTo>
                      <a:pt x="5363" y="33057"/>
                    </a:lnTo>
                    <a:cubicBezTo>
                      <a:pt x="5394" y="33103"/>
                      <a:pt x="5439" y="33133"/>
                      <a:pt x="5470" y="33179"/>
                    </a:cubicBezTo>
                    <a:cubicBezTo>
                      <a:pt x="5516" y="33240"/>
                      <a:pt x="5577" y="33301"/>
                      <a:pt x="5622" y="33362"/>
                    </a:cubicBezTo>
                    <a:lnTo>
                      <a:pt x="5637" y="33377"/>
                    </a:lnTo>
                    <a:lnTo>
                      <a:pt x="5607" y="33377"/>
                    </a:lnTo>
                    <a:cubicBezTo>
                      <a:pt x="5607" y="33362"/>
                      <a:pt x="5592" y="33362"/>
                      <a:pt x="5577" y="33362"/>
                    </a:cubicBezTo>
                    <a:cubicBezTo>
                      <a:pt x="5531" y="33346"/>
                      <a:pt x="5500" y="33346"/>
                      <a:pt x="5455" y="33331"/>
                    </a:cubicBezTo>
                    <a:cubicBezTo>
                      <a:pt x="5409" y="33316"/>
                      <a:pt x="5348" y="33301"/>
                      <a:pt x="5302" y="33301"/>
                    </a:cubicBezTo>
                    <a:cubicBezTo>
                      <a:pt x="5272" y="33286"/>
                      <a:pt x="5241" y="33286"/>
                      <a:pt x="5211" y="33270"/>
                    </a:cubicBezTo>
                    <a:cubicBezTo>
                      <a:pt x="5135" y="33255"/>
                      <a:pt x="5059" y="33240"/>
                      <a:pt x="4982" y="33225"/>
                    </a:cubicBezTo>
                    <a:cubicBezTo>
                      <a:pt x="4891" y="33209"/>
                      <a:pt x="4800" y="33179"/>
                      <a:pt x="4708" y="33164"/>
                    </a:cubicBezTo>
                    <a:lnTo>
                      <a:pt x="4601" y="33133"/>
                    </a:lnTo>
                    <a:lnTo>
                      <a:pt x="4556" y="33118"/>
                    </a:lnTo>
                    <a:cubicBezTo>
                      <a:pt x="4525" y="33118"/>
                      <a:pt x="4495" y="33103"/>
                      <a:pt x="4464" y="33103"/>
                    </a:cubicBezTo>
                    <a:cubicBezTo>
                      <a:pt x="4449" y="33087"/>
                      <a:pt x="4434" y="33087"/>
                      <a:pt x="4419" y="33087"/>
                    </a:cubicBezTo>
                    <a:lnTo>
                      <a:pt x="4373" y="33072"/>
                    </a:lnTo>
                    <a:cubicBezTo>
                      <a:pt x="4327" y="33057"/>
                      <a:pt x="4266" y="33042"/>
                      <a:pt x="4221" y="33027"/>
                    </a:cubicBezTo>
                    <a:cubicBezTo>
                      <a:pt x="4129" y="32996"/>
                      <a:pt x="4053" y="32966"/>
                      <a:pt x="3977" y="32935"/>
                    </a:cubicBezTo>
                    <a:cubicBezTo>
                      <a:pt x="3855" y="32889"/>
                      <a:pt x="3733" y="32844"/>
                      <a:pt x="3626" y="32798"/>
                    </a:cubicBezTo>
                    <a:cubicBezTo>
                      <a:pt x="3596" y="32783"/>
                      <a:pt x="3581" y="32783"/>
                      <a:pt x="3565" y="32767"/>
                    </a:cubicBezTo>
                    <a:lnTo>
                      <a:pt x="3489" y="32737"/>
                    </a:lnTo>
                    <a:lnTo>
                      <a:pt x="3428" y="32707"/>
                    </a:lnTo>
                    <a:cubicBezTo>
                      <a:pt x="3398" y="32691"/>
                      <a:pt x="3367" y="32676"/>
                      <a:pt x="3322" y="32661"/>
                    </a:cubicBezTo>
                    <a:lnTo>
                      <a:pt x="3291" y="32646"/>
                    </a:lnTo>
                    <a:cubicBezTo>
                      <a:pt x="3261" y="32630"/>
                      <a:pt x="3245" y="32615"/>
                      <a:pt x="3215" y="32600"/>
                    </a:cubicBezTo>
                    <a:lnTo>
                      <a:pt x="3154" y="32554"/>
                    </a:lnTo>
                    <a:lnTo>
                      <a:pt x="3093" y="32524"/>
                    </a:lnTo>
                    <a:cubicBezTo>
                      <a:pt x="3063" y="32508"/>
                      <a:pt x="3047" y="32493"/>
                      <a:pt x="3032" y="32478"/>
                    </a:cubicBezTo>
                    <a:cubicBezTo>
                      <a:pt x="3017" y="32478"/>
                      <a:pt x="3002" y="32463"/>
                      <a:pt x="2986" y="32463"/>
                    </a:cubicBezTo>
                    <a:cubicBezTo>
                      <a:pt x="2971" y="32448"/>
                      <a:pt x="2956" y="32432"/>
                      <a:pt x="2941" y="32432"/>
                    </a:cubicBezTo>
                    <a:cubicBezTo>
                      <a:pt x="2925" y="32417"/>
                      <a:pt x="2910" y="32402"/>
                      <a:pt x="2880" y="32387"/>
                    </a:cubicBezTo>
                    <a:cubicBezTo>
                      <a:pt x="2849" y="32371"/>
                      <a:pt x="2819" y="32341"/>
                      <a:pt x="2804" y="32326"/>
                    </a:cubicBezTo>
                    <a:cubicBezTo>
                      <a:pt x="2697" y="32249"/>
                      <a:pt x="2590" y="32173"/>
                      <a:pt x="2499" y="32097"/>
                    </a:cubicBezTo>
                    <a:cubicBezTo>
                      <a:pt x="2423" y="32036"/>
                      <a:pt x="2362" y="31975"/>
                      <a:pt x="2301" y="31914"/>
                    </a:cubicBezTo>
                    <a:lnTo>
                      <a:pt x="2286" y="31899"/>
                    </a:lnTo>
                    <a:lnTo>
                      <a:pt x="2255" y="31884"/>
                    </a:lnTo>
                    <a:lnTo>
                      <a:pt x="2240" y="31869"/>
                    </a:lnTo>
                    <a:cubicBezTo>
                      <a:pt x="2179" y="31792"/>
                      <a:pt x="2103" y="31716"/>
                      <a:pt x="2042" y="31640"/>
                    </a:cubicBezTo>
                    <a:cubicBezTo>
                      <a:pt x="1981" y="31549"/>
                      <a:pt x="1920" y="31472"/>
                      <a:pt x="1859" y="31381"/>
                    </a:cubicBezTo>
                    <a:cubicBezTo>
                      <a:pt x="1828" y="31351"/>
                      <a:pt x="1813" y="31320"/>
                      <a:pt x="1783" y="31290"/>
                    </a:cubicBezTo>
                    <a:cubicBezTo>
                      <a:pt x="1737" y="31229"/>
                      <a:pt x="1691" y="31168"/>
                      <a:pt x="1646" y="31107"/>
                    </a:cubicBezTo>
                    <a:lnTo>
                      <a:pt x="1630" y="31076"/>
                    </a:lnTo>
                    <a:cubicBezTo>
                      <a:pt x="1554" y="30985"/>
                      <a:pt x="1478" y="30878"/>
                      <a:pt x="1417" y="30787"/>
                    </a:cubicBezTo>
                    <a:cubicBezTo>
                      <a:pt x="1356" y="30680"/>
                      <a:pt x="1295" y="30589"/>
                      <a:pt x="1234" y="30482"/>
                    </a:cubicBezTo>
                    <a:lnTo>
                      <a:pt x="1204" y="30436"/>
                    </a:lnTo>
                    <a:lnTo>
                      <a:pt x="1173" y="30391"/>
                    </a:lnTo>
                    <a:lnTo>
                      <a:pt x="1173" y="30375"/>
                    </a:lnTo>
                    <a:lnTo>
                      <a:pt x="1158" y="30360"/>
                    </a:lnTo>
                    <a:cubicBezTo>
                      <a:pt x="1143" y="30330"/>
                      <a:pt x="1128" y="30284"/>
                      <a:pt x="1112" y="30254"/>
                    </a:cubicBezTo>
                    <a:cubicBezTo>
                      <a:pt x="1082" y="30208"/>
                      <a:pt x="1067" y="30162"/>
                      <a:pt x="1051" y="30116"/>
                    </a:cubicBezTo>
                    <a:cubicBezTo>
                      <a:pt x="1036" y="30071"/>
                      <a:pt x="1021" y="30025"/>
                      <a:pt x="1006" y="29979"/>
                    </a:cubicBezTo>
                    <a:cubicBezTo>
                      <a:pt x="1006" y="29979"/>
                      <a:pt x="991" y="29964"/>
                      <a:pt x="991" y="29964"/>
                    </a:cubicBezTo>
                    <a:cubicBezTo>
                      <a:pt x="991" y="29934"/>
                      <a:pt x="975" y="29903"/>
                      <a:pt x="975" y="29873"/>
                    </a:cubicBezTo>
                    <a:lnTo>
                      <a:pt x="960" y="29842"/>
                    </a:lnTo>
                    <a:lnTo>
                      <a:pt x="960" y="29827"/>
                    </a:lnTo>
                    <a:cubicBezTo>
                      <a:pt x="945" y="29751"/>
                      <a:pt x="930" y="29690"/>
                      <a:pt x="914" y="29614"/>
                    </a:cubicBezTo>
                    <a:cubicBezTo>
                      <a:pt x="914" y="29568"/>
                      <a:pt x="899" y="29522"/>
                      <a:pt x="899" y="29477"/>
                    </a:cubicBezTo>
                    <a:cubicBezTo>
                      <a:pt x="884" y="29431"/>
                      <a:pt x="884" y="29385"/>
                      <a:pt x="869" y="29339"/>
                    </a:cubicBezTo>
                    <a:cubicBezTo>
                      <a:pt x="853" y="29218"/>
                      <a:pt x="838" y="29096"/>
                      <a:pt x="823" y="28989"/>
                    </a:cubicBezTo>
                    <a:cubicBezTo>
                      <a:pt x="823" y="28943"/>
                      <a:pt x="823" y="28898"/>
                      <a:pt x="808" y="28837"/>
                    </a:cubicBezTo>
                    <a:cubicBezTo>
                      <a:pt x="792" y="28684"/>
                      <a:pt x="777" y="28517"/>
                      <a:pt x="747" y="28349"/>
                    </a:cubicBezTo>
                    <a:cubicBezTo>
                      <a:pt x="716" y="28181"/>
                      <a:pt x="701" y="28014"/>
                      <a:pt x="671" y="27846"/>
                    </a:cubicBezTo>
                    <a:cubicBezTo>
                      <a:pt x="610" y="27511"/>
                      <a:pt x="533" y="27191"/>
                      <a:pt x="472" y="26871"/>
                    </a:cubicBezTo>
                    <a:lnTo>
                      <a:pt x="366" y="26368"/>
                    </a:lnTo>
                    <a:cubicBezTo>
                      <a:pt x="351" y="26323"/>
                      <a:pt x="335" y="26262"/>
                      <a:pt x="320" y="26201"/>
                    </a:cubicBezTo>
                    <a:cubicBezTo>
                      <a:pt x="305" y="26094"/>
                      <a:pt x="274" y="25988"/>
                      <a:pt x="259" y="25881"/>
                    </a:cubicBezTo>
                    <a:cubicBezTo>
                      <a:pt x="244" y="25835"/>
                      <a:pt x="229" y="25759"/>
                      <a:pt x="229" y="25698"/>
                    </a:cubicBezTo>
                    <a:cubicBezTo>
                      <a:pt x="213" y="25637"/>
                      <a:pt x="198" y="25561"/>
                      <a:pt x="198" y="25500"/>
                    </a:cubicBezTo>
                    <a:lnTo>
                      <a:pt x="198" y="25485"/>
                    </a:lnTo>
                    <a:lnTo>
                      <a:pt x="198" y="25469"/>
                    </a:lnTo>
                    <a:close/>
                    <a:moveTo>
                      <a:pt x="17308" y="33956"/>
                    </a:moveTo>
                    <a:lnTo>
                      <a:pt x="17293" y="33971"/>
                    </a:lnTo>
                    <a:cubicBezTo>
                      <a:pt x="17290" y="33976"/>
                      <a:pt x="17288" y="33980"/>
                      <a:pt x="17285" y="33985"/>
                    </a:cubicBezTo>
                    <a:lnTo>
                      <a:pt x="17285" y="33985"/>
                    </a:lnTo>
                    <a:lnTo>
                      <a:pt x="17308" y="33956"/>
                    </a:lnTo>
                    <a:close/>
                    <a:moveTo>
                      <a:pt x="23128" y="34139"/>
                    </a:moveTo>
                    <a:lnTo>
                      <a:pt x="23113" y="34154"/>
                    </a:lnTo>
                    <a:lnTo>
                      <a:pt x="23128" y="34154"/>
                    </a:lnTo>
                    <a:cubicBezTo>
                      <a:pt x="23128" y="34139"/>
                      <a:pt x="23128" y="34139"/>
                      <a:pt x="23128" y="34139"/>
                    </a:cubicBezTo>
                    <a:close/>
                    <a:moveTo>
                      <a:pt x="13469" y="29202"/>
                    </a:moveTo>
                    <a:cubicBezTo>
                      <a:pt x="13514" y="29202"/>
                      <a:pt x="13545" y="29218"/>
                      <a:pt x="13575" y="29218"/>
                    </a:cubicBezTo>
                    <a:cubicBezTo>
                      <a:pt x="13621" y="29233"/>
                      <a:pt x="13667" y="29233"/>
                      <a:pt x="13713" y="29248"/>
                    </a:cubicBezTo>
                    <a:cubicBezTo>
                      <a:pt x="13758" y="29263"/>
                      <a:pt x="13804" y="29278"/>
                      <a:pt x="13850" y="29294"/>
                    </a:cubicBezTo>
                    <a:lnTo>
                      <a:pt x="13850" y="29309"/>
                    </a:lnTo>
                    <a:lnTo>
                      <a:pt x="13941" y="29355"/>
                    </a:lnTo>
                    <a:cubicBezTo>
                      <a:pt x="13987" y="29370"/>
                      <a:pt x="14017" y="29385"/>
                      <a:pt x="14063" y="29416"/>
                    </a:cubicBezTo>
                    <a:cubicBezTo>
                      <a:pt x="14093" y="29431"/>
                      <a:pt x="14139" y="29461"/>
                      <a:pt x="14170" y="29477"/>
                    </a:cubicBezTo>
                    <a:cubicBezTo>
                      <a:pt x="14215" y="29492"/>
                      <a:pt x="14246" y="29522"/>
                      <a:pt x="14276" y="29537"/>
                    </a:cubicBezTo>
                    <a:cubicBezTo>
                      <a:pt x="14337" y="29568"/>
                      <a:pt x="14383" y="29598"/>
                      <a:pt x="14429" y="29614"/>
                    </a:cubicBezTo>
                    <a:cubicBezTo>
                      <a:pt x="14474" y="29629"/>
                      <a:pt x="14520" y="29644"/>
                      <a:pt x="14566" y="29659"/>
                    </a:cubicBezTo>
                    <a:lnTo>
                      <a:pt x="14642" y="29659"/>
                    </a:lnTo>
                    <a:cubicBezTo>
                      <a:pt x="14642" y="29675"/>
                      <a:pt x="14642" y="29690"/>
                      <a:pt x="14642" y="29705"/>
                    </a:cubicBezTo>
                    <a:cubicBezTo>
                      <a:pt x="14642" y="29720"/>
                      <a:pt x="14642" y="29736"/>
                      <a:pt x="14642" y="29751"/>
                    </a:cubicBezTo>
                    <a:cubicBezTo>
                      <a:pt x="14627" y="29781"/>
                      <a:pt x="14627" y="29827"/>
                      <a:pt x="14627" y="29857"/>
                    </a:cubicBezTo>
                    <a:cubicBezTo>
                      <a:pt x="14611" y="29903"/>
                      <a:pt x="14611" y="29949"/>
                      <a:pt x="14596" y="29979"/>
                    </a:cubicBezTo>
                    <a:cubicBezTo>
                      <a:pt x="14596" y="30056"/>
                      <a:pt x="14581" y="30132"/>
                      <a:pt x="14566" y="30208"/>
                    </a:cubicBezTo>
                    <a:cubicBezTo>
                      <a:pt x="14535" y="30360"/>
                      <a:pt x="14520" y="30513"/>
                      <a:pt x="14490" y="30665"/>
                    </a:cubicBezTo>
                    <a:cubicBezTo>
                      <a:pt x="14459" y="30893"/>
                      <a:pt x="14429" y="31137"/>
                      <a:pt x="14383" y="31366"/>
                    </a:cubicBezTo>
                    <a:cubicBezTo>
                      <a:pt x="14398" y="31335"/>
                      <a:pt x="14413" y="31290"/>
                      <a:pt x="14429" y="31244"/>
                    </a:cubicBezTo>
                    <a:cubicBezTo>
                      <a:pt x="14429" y="31229"/>
                      <a:pt x="14429" y="31229"/>
                      <a:pt x="14444" y="31213"/>
                    </a:cubicBezTo>
                    <a:cubicBezTo>
                      <a:pt x="14444" y="31213"/>
                      <a:pt x="14444" y="31213"/>
                      <a:pt x="14444" y="31198"/>
                    </a:cubicBezTo>
                    <a:cubicBezTo>
                      <a:pt x="14444" y="31198"/>
                      <a:pt x="14444" y="31198"/>
                      <a:pt x="14444" y="31183"/>
                    </a:cubicBezTo>
                    <a:cubicBezTo>
                      <a:pt x="14459" y="31152"/>
                      <a:pt x="14490" y="31107"/>
                      <a:pt x="14505" y="31061"/>
                    </a:cubicBezTo>
                    <a:cubicBezTo>
                      <a:pt x="14505" y="31046"/>
                      <a:pt x="14505" y="31046"/>
                      <a:pt x="14505" y="31031"/>
                    </a:cubicBezTo>
                    <a:cubicBezTo>
                      <a:pt x="14505" y="31031"/>
                      <a:pt x="14505" y="31015"/>
                      <a:pt x="14520" y="31015"/>
                    </a:cubicBezTo>
                    <a:cubicBezTo>
                      <a:pt x="14520" y="31015"/>
                      <a:pt x="14520" y="31015"/>
                      <a:pt x="14520" y="31000"/>
                    </a:cubicBezTo>
                    <a:cubicBezTo>
                      <a:pt x="14535" y="30970"/>
                      <a:pt x="14535" y="30939"/>
                      <a:pt x="14551" y="30893"/>
                    </a:cubicBezTo>
                    <a:cubicBezTo>
                      <a:pt x="14551" y="30878"/>
                      <a:pt x="14566" y="30863"/>
                      <a:pt x="14566" y="30848"/>
                    </a:cubicBezTo>
                    <a:cubicBezTo>
                      <a:pt x="14566" y="30817"/>
                      <a:pt x="14581" y="30802"/>
                      <a:pt x="14581" y="30787"/>
                    </a:cubicBezTo>
                    <a:cubicBezTo>
                      <a:pt x="14596" y="30711"/>
                      <a:pt x="14611" y="30634"/>
                      <a:pt x="14627" y="30558"/>
                    </a:cubicBezTo>
                    <a:cubicBezTo>
                      <a:pt x="14642" y="30482"/>
                      <a:pt x="14642" y="30391"/>
                      <a:pt x="14657" y="30315"/>
                    </a:cubicBezTo>
                    <a:cubicBezTo>
                      <a:pt x="14672" y="30238"/>
                      <a:pt x="14672" y="30162"/>
                      <a:pt x="14688" y="30086"/>
                    </a:cubicBezTo>
                    <a:cubicBezTo>
                      <a:pt x="14703" y="30010"/>
                      <a:pt x="14703" y="29949"/>
                      <a:pt x="14718" y="29873"/>
                    </a:cubicBezTo>
                    <a:cubicBezTo>
                      <a:pt x="14718" y="29857"/>
                      <a:pt x="14718" y="29842"/>
                      <a:pt x="14718" y="29827"/>
                    </a:cubicBezTo>
                    <a:cubicBezTo>
                      <a:pt x="14718" y="29812"/>
                      <a:pt x="14718" y="29781"/>
                      <a:pt x="14718" y="29766"/>
                    </a:cubicBezTo>
                    <a:cubicBezTo>
                      <a:pt x="14718" y="29751"/>
                      <a:pt x="14718" y="29736"/>
                      <a:pt x="14718" y="29705"/>
                    </a:cubicBezTo>
                    <a:cubicBezTo>
                      <a:pt x="14718" y="29705"/>
                      <a:pt x="14733" y="29690"/>
                      <a:pt x="14733" y="29675"/>
                    </a:cubicBezTo>
                    <a:cubicBezTo>
                      <a:pt x="14733" y="29675"/>
                      <a:pt x="14718" y="29675"/>
                      <a:pt x="14718" y="29659"/>
                    </a:cubicBezTo>
                    <a:cubicBezTo>
                      <a:pt x="14794" y="29659"/>
                      <a:pt x="14855" y="29659"/>
                      <a:pt x="14916" y="29644"/>
                    </a:cubicBezTo>
                    <a:cubicBezTo>
                      <a:pt x="14962" y="29629"/>
                      <a:pt x="15008" y="29614"/>
                      <a:pt x="15069" y="29583"/>
                    </a:cubicBezTo>
                    <a:cubicBezTo>
                      <a:pt x="15114" y="29568"/>
                      <a:pt x="15160" y="29537"/>
                      <a:pt x="15206" y="29507"/>
                    </a:cubicBezTo>
                    <a:lnTo>
                      <a:pt x="15221" y="29492"/>
                    </a:lnTo>
                    <a:cubicBezTo>
                      <a:pt x="15267" y="29461"/>
                      <a:pt x="15312" y="29431"/>
                      <a:pt x="15358" y="29400"/>
                    </a:cubicBezTo>
                    <a:cubicBezTo>
                      <a:pt x="15404" y="29385"/>
                      <a:pt x="15434" y="29370"/>
                      <a:pt x="15465" y="29355"/>
                    </a:cubicBezTo>
                    <a:cubicBezTo>
                      <a:pt x="15495" y="29339"/>
                      <a:pt x="15526" y="29339"/>
                      <a:pt x="15571" y="29324"/>
                    </a:cubicBezTo>
                    <a:cubicBezTo>
                      <a:pt x="15602" y="29324"/>
                      <a:pt x="15632" y="29309"/>
                      <a:pt x="15678" y="29309"/>
                    </a:cubicBezTo>
                    <a:cubicBezTo>
                      <a:pt x="15708" y="29309"/>
                      <a:pt x="15739" y="29294"/>
                      <a:pt x="15769" y="29294"/>
                    </a:cubicBezTo>
                    <a:cubicBezTo>
                      <a:pt x="15800" y="29309"/>
                      <a:pt x="15830" y="29309"/>
                      <a:pt x="15846" y="29309"/>
                    </a:cubicBezTo>
                    <a:cubicBezTo>
                      <a:pt x="15891" y="29309"/>
                      <a:pt x="15922" y="29324"/>
                      <a:pt x="15967" y="29339"/>
                    </a:cubicBezTo>
                    <a:cubicBezTo>
                      <a:pt x="15998" y="29339"/>
                      <a:pt x="16028" y="29355"/>
                      <a:pt x="16059" y="29370"/>
                    </a:cubicBezTo>
                    <a:cubicBezTo>
                      <a:pt x="16105" y="29385"/>
                      <a:pt x="16135" y="29416"/>
                      <a:pt x="16166" y="29431"/>
                    </a:cubicBezTo>
                    <a:cubicBezTo>
                      <a:pt x="16196" y="29446"/>
                      <a:pt x="16226" y="29461"/>
                      <a:pt x="16257" y="29492"/>
                    </a:cubicBezTo>
                    <a:cubicBezTo>
                      <a:pt x="16287" y="29507"/>
                      <a:pt x="16318" y="29537"/>
                      <a:pt x="16348" y="29568"/>
                    </a:cubicBezTo>
                    <a:cubicBezTo>
                      <a:pt x="16379" y="29598"/>
                      <a:pt x="16409" y="29644"/>
                      <a:pt x="16440" y="29675"/>
                    </a:cubicBezTo>
                    <a:cubicBezTo>
                      <a:pt x="16485" y="29736"/>
                      <a:pt x="16531" y="29796"/>
                      <a:pt x="16562" y="29857"/>
                    </a:cubicBezTo>
                    <a:cubicBezTo>
                      <a:pt x="16562" y="29873"/>
                      <a:pt x="16562" y="29873"/>
                      <a:pt x="16577" y="29888"/>
                    </a:cubicBezTo>
                    <a:cubicBezTo>
                      <a:pt x="16592" y="29934"/>
                      <a:pt x="16607" y="29964"/>
                      <a:pt x="16623" y="29995"/>
                    </a:cubicBezTo>
                    <a:cubicBezTo>
                      <a:pt x="16623" y="30010"/>
                      <a:pt x="16638" y="30025"/>
                      <a:pt x="16638" y="30056"/>
                    </a:cubicBezTo>
                    <a:cubicBezTo>
                      <a:pt x="16653" y="30116"/>
                      <a:pt x="16668" y="30193"/>
                      <a:pt x="16684" y="30269"/>
                    </a:cubicBezTo>
                    <a:cubicBezTo>
                      <a:pt x="16684" y="30330"/>
                      <a:pt x="16684" y="30391"/>
                      <a:pt x="16684" y="30467"/>
                    </a:cubicBezTo>
                    <a:cubicBezTo>
                      <a:pt x="16684" y="30528"/>
                      <a:pt x="16668" y="30604"/>
                      <a:pt x="16668" y="30665"/>
                    </a:cubicBezTo>
                    <a:lnTo>
                      <a:pt x="16668" y="30695"/>
                    </a:lnTo>
                    <a:cubicBezTo>
                      <a:pt x="16653" y="30802"/>
                      <a:pt x="16638" y="30893"/>
                      <a:pt x="16607" y="30985"/>
                    </a:cubicBezTo>
                    <a:cubicBezTo>
                      <a:pt x="16592" y="31046"/>
                      <a:pt x="16577" y="31122"/>
                      <a:pt x="16562" y="31183"/>
                    </a:cubicBezTo>
                    <a:lnTo>
                      <a:pt x="16546" y="31244"/>
                    </a:lnTo>
                    <a:lnTo>
                      <a:pt x="16531" y="31320"/>
                    </a:lnTo>
                    <a:lnTo>
                      <a:pt x="16501" y="31396"/>
                    </a:lnTo>
                    <a:cubicBezTo>
                      <a:pt x="16501" y="31427"/>
                      <a:pt x="16485" y="31457"/>
                      <a:pt x="16470" y="31472"/>
                    </a:cubicBezTo>
                    <a:cubicBezTo>
                      <a:pt x="16470" y="31488"/>
                      <a:pt x="16470" y="31518"/>
                      <a:pt x="16455" y="31533"/>
                    </a:cubicBezTo>
                    <a:cubicBezTo>
                      <a:pt x="16440" y="31579"/>
                      <a:pt x="16425" y="31625"/>
                      <a:pt x="16409" y="31686"/>
                    </a:cubicBezTo>
                    <a:cubicBezTo>
                      <a:pt x="16394" y="31731"/>
                      <a:pt x="16364" y="31777"/>
                      <a:pt x="16348" y="31838"/>
                    </a:cubicBezTo>
                    <a:cubicBezTo>
                      <a:pt x="16287" y="32006"/>
                      <a:pt x="16226" y="32189"/>
                      <a:pt x="16166" y="32387"/>
                    </a:cubicBezTo>
                    <a:lnTo>
                      <a:pt x="16150" y="32448"/>
                    </a:lnTo>
                    <a:cubicBezTo>
                      <a:pt x="16150" y="32478"/>
                      <a:pt x="16135" y="32508"/>
                      <a:pt x="16120" y="32524"/>
                    </a:cubicBezTo>
                    <a:lnTo>
                      <a:pt x="16120" y="32539"/>
                    </a:lnTo>
                    <a:cubicBezTo>
                      <a:pt x="16074" y="32707"/>
                      <a:pt x="16028" y="32889"/>
                      <a:pt x="15967" y="33133"/>
                    </a:cubicBezTo>
                    <a:cubicBezTo>
                      <a:pt x="15952" y="33179"/>
                      <a:pt x="15937" y="33240"/>
                      <a:pt x="15937" y="33286"/>
                    </a:cubicBezTo>
                    <a:cubicBezTo>
                      <a:pt x="15891" y="33423"/>
                      <a:pt x="15861" y="33575"/>
                      <a:pt x="15830" y="33712"/>
                    </a:cubicBezTo>
                    <a:cubicBezTo>
                      <a:pt x="15800" y="33819"/>
                      <a:pt x="15769" y="33925"/>
                      <a:pt x="15739" y="34017"/>
                    </a:cubicBezTo>
                    <a:cubicBezTo>
                      <a:pt x="15724" y="34063"/>
                      <a:pt x="15724" y="34093"/>
                      <a:pt x="15708" y="34139"/>
                    </a:cubicBezTo>
                    <a:lnTo>
                      <a:pt x="15693" y="34154"/>
                    </a:lnTo>
                    <a:cubicBezTo>
                      <a:pt x="15678" y="34215"/>
                      <a:pt x="15663" y="34276"/>
                      <a:pt x="15632" y="34337"/>
                    </a:cubicBezTo>
                    <a:cubicBezTo>
                      <a:pt x="15602" y="34428"/>
                      <a:pt x="15571" y="34520"/>
                      <a:pt x="15526" y="34626"/>
                    </a:cubicBezTo>
                    <a:cubicBezTo>
                      <a:pt x="15510" y="34657"/>
                      <a:pt x="15495" y="34702"/>
                      <a:pt x="15465" y="34733"/>
                    </a:cubicBezTo>
                    <a:cubicBezTo>
                      <a:pt x="15434" y="34779"/>
                      <a:pt x="15404" y="34824"/>
                      <a:pt x="15358" y="34870"/>
                    </a:cubicBezTo>
                    <a:lnTo>
                      <a:pt x="15343" y="34901"/>
                    </a:lnTo>
                    <a:cubicBezTo>
                      <a:pt x="15312" y="34931"/>
                      <a:pt x="15282" y="34961"/>
                      <a:pt x="15251" y="34992"/>
                    </a:cubicBezTo>
                    <a:cubicBezTo>
                      <a:pt x="15236" y="35007"/>
                      <a:pt x="15221" y="35022"/>
                      <a:pt x="15206" y="35038"/>
                    </a:cubicBezTo>
                    <a:lnTo>
                      <a:pt x="15175" y="35053"/>
                    </a:lnTo>
                    <a:lnTo>
                      <a:pt x="15160" y="35068"/>
                    </a:lnTo>
                    <a:lnTo>
                      <a:pt x="15145" y="35068"/>
                    </a:lnTo>
                    <a:cubicBezTo>
                      <a:pt x="15145" y="35068"/>
                      <a:pt x="15145" y="35083"/>
                      <a:pt x="15145" y="35083"/>
                    </a:cubicBezTo>
                    <a:lnTo>
                      <a:pt x="15129" y="35083"/>
                    </a:lnTo>
                    <a:cubicBezTo>
                      <a:pt x="15114" y="35099"/>
                      <a:pt x="15099" y="35099"/>
                      <a:pt x="15084" y="35114"/>
                    </a:cubicBezTo>
                    <a:cubicBezTo>
                      <a:pt x="15084" y="35114"/>
                      <a:pt x="15069" y="35129"/>
                      <a:pt x="15053" y="35129"/>
                    </a:cubicBezTo>
                    <a:lnTo>
                      <a:pt x="15038" y="35114"/>
                    </a:lnTo>
                    <a:cubicBezTo>
                      <a:pt x="14992" y="35099"/>
                      <a:pt x="14947" y="35068"/>
                      <a:pt x="14901" y="35053"/>
                    </a:cubicBezTo>
                    <a:cubicBezTo>
                      <a:pt x="14886" y="35038"/>
                      <a:pt x="14870" y="35038"/>
                      <a:pt x="14855" y="35022"/>
                    </a:cubicBezTo>
                    <a:cubicBezTo>
                      <a:pt x="14825" y="35007"/>
                      <a:pt x="14779" y="34992"/>
                      <a:pt x="14749" y="34992"/>
                    </a:cubicBezTo>
                    <a:lnTo>
                      <a:pt x="14733" y="34992"/>
                    </a:lnTo>
                    <a:cubicBezTo>
                      <a:pt x="14764" y="34961"/>
                      <a:pt x="14779" y="34931"/>
                      <a:pt x="14794" y="34901"/>
                    </a:cubicBezTo>
                    <a:lnTo>
                      <a:pt x="14825" y="34870"/>
                    </a:lnTo>
                    <a:cubicBezTo>
                      <a:pt x="14840" y="34824"/>
                      <a:pt x="14870" y="34794"/>
                      <a:pt x="14886" y="34763"/>
                    </a:cubicBezTo>
                    <a:cubicBezTo>
                      <a:pt x="14901" y="34748"/>
                      <a:pt x="14916" y="34733"/>
                      <a:pt x="14916" y="34718"/>
                    </a:cubicBezTo>
                    <a:lnTo>
                      <a:pt x="14931" y="34702"/>
                    </a:lnTo>
                    <a:cubicBezTo>
                      <a:pt x="14931" y="34687"/>
                      <a:pt x="14947" y="34687"/>
                      <a:pt x="14947" y="34672"/>
                    </a:cubicBezTo>
                    <a:lnTo>
                      <a:pt x="14962" y="34626"/>
                    </a:lnTo>
                    <a:lnTo>
                      <a:pt x="14977" y="34611"/>
                    </a:lnTo>
                    <a:cubicBezTo>
                      <a:pt x="14977" y="34596"/>
                      <a:pt x="14992" y="34596"/>
                      <a:pt x="14992" y="34581"/>
                    </a:cubicBezTo>
                    <a:cubicBezTo>
                      <a:pt x="14992" y="34581"/>
                      <a:pt x="14992" y="34565"/>
                      <a:pt x="14992" y="34565"/>
                    </a:cubicBezTo>
                    <a:lnTo>
                      <a:pt x="15008" y="34550"/>
                    </a:lnTo>
                    <a:cubicBezTo>
                      <a:pt x="15023" y="34504"/>
                      <a:pt x="15038" y="34474"/>
                      <a:pt x="15053" y="34428"/>
                    </a:cubicBezTo>
                    <a:cubicBezTo>
                      <a:pt x="15084" y="34367"/>
                      <a:pt x="15114" y="34291"/>
                      <a:pt x="15129" y="34230"/>
                    </a:cubicBezTo>
                    <a:cubicBezTo>
                      <a:pt x="15160" y="34123"/>
                      <a:pt x="15190" y="34017"/>
                      <a:pt x="15221" y="33910"/>
                    </a:cubicBezTo>
                    <a:cubicBezTo>
                      <a:pt x="15251" y="33788"/>
                      <a:pt x="15267" y="33697"/>
                      <a:pt x="15282" y="33590"/>
                    </a:cubicBezTo>
                    <a:lnTo>
                      <a:pt x="15282" y="33575"/>
                    </a:lnTo>
                    <a:cubicBezTo>
                      <a:pt x="15297" y="33545"/>
                      <a:pt x="15297" y="33499"/>
                      <a:pt x="15297" y="33468"/>
                    </a:cubicBezTo>
                    <a:lnTo>
                      <a:pt x="15312" y="33438"/>
                    </a:lnTo>
                    <a:cubicBezTo>
                      <a:pt x="15312" y="33407"/>
                      <a:pt x="15312" y="33377"/>
                      <a:pt x="15312" y="33346"/>
                    </a:cubicBezTo>
                    <a:cubicBezTo>
                      <a:pt x="15328" y="33270"/>
                      <a:pt x="15328" y="33179"/>
                      <a:pt x="15328" y="33103"/>
                    </a:cubicBezTo>
                    <a:cubicBezTo>
                      <a:pt x="15328" y="33011"/>
                      <a:pt x="15328" y="32935"/>
                      <a:pt x="15328" y="32874"/>
                    </a:cubicBezTo>
                    <a:cubicBezTo>
                      <a:pt x="15312" y="32798"/>
                      <a:pt x="15312" y="32722"/>
                      <a:pt x="15312" y="32646"/>
                    </a:cubicBezTo>
                    <a:cubicBezTo>
                      <a:pt x="15297" y="32554"/>
                      <a:pt x="15282" y="32448"/>
                      <a:pt x="15282" y="32356"/>
                    </a:cubicBezTo>
                    <a:cubicBezTo>
                      <a:pt x="15282" y="32387"/>
                      <a:pt x="15282" y="32402"/>
                      <a:pt x="15282" y="32417"/>
                    </a:cubicBezTo>
                    <a:cubicBezTo>
                      <a:pt x="15267" y="32493"/>
                      <a:pt x="15267" y="32554"/>
                      <a:pt x="15251" y="32615"/>
                    </a:cubicBezTo>
                    <a:lnTo>
                      <a:pt x="15251" y="32646"/>
                    </a:lnTo>
                    <a:cubicBezTo>
                      <a:pt x="15236" y="32691"/>
                      <a:pt x="15236" y="32737"/>
                      <a:pt x="15236" y="32798"/>
                    </a:cubicBezTo>
                    <a:lnTo>
                      <a:pt x="15221" y="32874"/>
                    </a:lnTo>
                    <a:cubicBezTo>
                      <a:pt x="15206" y="32966"/>
                      <a:pt x="15206" y="33027"/>
                      <a:pt x="15190" y="33103"/>
                    </a:cubicBezTo>
                    <a:cubicBezTo>
                      <a:pt x="15190" y="33133"/>
                      <a:pt x="15190" y="33179"/>
                      <a:pt x="15190" y="33209"/>
                    </a:cubicBezTo>
                    <a:cubicBezTo>
                      <a:pt x="15190" y="33255"/>
                      <a:pt x="15190" y="33301"/>
                      <a:pt x="15175" y="33331"/>
                    </a:cubicBezTo>
                    <a:cubicBezTo>
                      <a:pt x="15175" y="33392"/>
                      <a:pt x="15175" y="33453"/>
                      <a:pt x="15160" y="33499"/>
                    </a:cubicBezTo>
                    <a:lnTo>
                      <a:pt x="15160" y="33529"/>
                    </a:lnTo>
                    <a:cubicBezTo>
                      <a:pt x="15145" y="33636"/>
                      <a:pt x="15129" y="33727"/>
                      <a:pt x="15099" y="33804"/>
                    </a:cubicBezTo>
                    <a:cubicBezTo>
                      <a:pt x="15084" y="33895"/>
                      <a:pt x="15053" y="33986"/>
                      <a:pt x="15038" y="34078"/>
                    </a:cubicBezTo>
                    <a:lnTo>
                      <a:pt x="15023" y="34093"/>
                    </a:lnTo>
                    <a:cubicBezTo>
                      <a:pt x="15008" y="34169"/>
                      <a:pt x="14977" y="34230"/>
                      <a:pt x="14962" y="34306"/>
                    </a:cubicBezTo>
                    <a:lnTo>
                      <a:pt x="14947" y="34337"/>
                    </a:lnTo>
                    <a:cubicBezTo>
                      <a:pt x="14931" y="34367"/>
                      <a:pt x="14931" y="34398"/>
                      <a:pt x="14916" y="34428"/>
                    </a:cubicBezTo>
                    <a:cubicBezTo>
                      <a:pt x="14901" y="34459"/>
                      <a:pt x="14886" y="34489"/>
                      <a:pt x="14870" y="34520"/>
                    </a:cubicBezTo>
                    <a:lnTo>
                      <a:pt x="14870" y="34535"/>
                    </a:lnTo>
                    <a:cubicBezTo>
                      <a:pt x="14870" y="34550"/>
                      <a:pt x="14855" y="34550"/>
                      <a:pt x="14855" y="34565"/>
                    </a:cubicBezTo>
                    <a:cubicBezTo>
                      <a:pt x="14855" y="34565"/>
                      <a:pt x="14855" y="34581"/>
                      <a:pt x="14855" y="34581"/>
                    </a:cubicBezTo>
                    <a:cubicBezTo>
                      <a:pt x="14825" y="34642"/>
                      <a:pt x="14794" y="34687"/>
                      <a:pt x="14764" y="34733"/>
                    </a:cubicBezTo>
                    <a:cubicBezTo>
                      <a:pt x="14749" y="34763"/>
                      <a:pt x="14733" y="34779"/>
                      <a:pt x="14733" y="34794"/>
                    </a:cubicBezTo>
                    <a:lnTo>
                      <a:pt x="14703" y="34824"/>
                    </a:lnTo>
                    <a:cubicBezTo>
                      <a:pt x="14672" y="34870"/>
                      <a:pt x="14657" y="34901"/>
                      <a:pt x="14642" y="34931"/>
                    </a:cubicBezTo>
                    <a:lnTo>
                      <a:pt x="14627" y="34931"/>
                    </a:lnTo>
                    <a:cubicBezTo>
                      <a:pt x="14627" y="34946"/>
                      <a:pt x="14627" y="34946"/>
                      <a:pt x="14627" y="34946"/>
                    </a:cubicBezTo>
                    <a:cubicBezTo>
                      <a:pt x="14551" y="34916"/>
                      <a:pt x="14490" y="34901"/>
                      <a:pt x="14429" y="34885"/>
                    </a:cubicBezTo>
                    <a:cubicBezTo>
                      <a:pt x="14398" y="34885"/>
                      <a:pt x="14352" y="34870"/>
                      <a:pt x="14322" y="34870"/>
                    </a:cubicBezTo>
                    <a:cubicBezTo>
                      <a:pt x="14231" y="34855"/>
                      <a:pt x="14139" y="34840"/>
                      <a:pt x="14063" y="34840"/>
                    </a:cubicBezTo>
                    <a:lnTo>
                      <a:pt x="14063" y="34824"/>
                    </a:lnTo>
                    <a:lnTo>
                      <a:pt x="14063" y="34809"/>
                    </a:lnTo>
                    <a:lnTo>
                      <a:pt x="14063" y="34794"/>
                    </a:lnTo>
                    <a:lnTo>
                      <a:pt x="14078" y="34733"/>
                    </a:lnTo>
                    <a:lnTo>
                      <a:pt x="14078" y="34702"/>
                    </a:lnTo>
                    <a:lnTo>
                      <a:pt x="14093" y="34626"/>
                    </a:lnTo>
                    <a:lnTo>
                      <a:pt x="14093" y="34596"/>
                    </a:lnTo>
                    <a:cubicBezTo>
                      <a:pt x="14109" y="34581"/>
                      <a:pt x="14109" y="34550"/>
                      <a:pt x="14109" y="34535"/>
                    </a:cubicBezTo>
                    <a:cubicBezTo>
                      <a:pt x="14124" y="34459"/>
                      <a:pt x="14124" y="34398"/>
                      <a:pt x="14139" y="34322"/>
                    </a:cubicBezTo>
                    <a:cubicBezTo>
                      <a:pt x="14154" y="34169"/>
                      <a:pt x="14170" y="34032"/>
                      <a:pt x="14170" y="33895"/>
                    </a:cubicBezTo>
                    <a:cubicBezTo>
                      <a:pt x="14170" y="33792"/>
                      <a:pt x="14170" y="33677"/>
                      <a:pt x="14170" y="33590"/>
                    </a:cubicBezTo>
                    <a:cubicBezTo>
                      <a:pt x="14170" y="33484"/>
                      <a:pt x="14170" y="33377"/>
                      <a:pt x="14170" y="33270"/>
                    </a:cubicBezTo>
                    <a:cubicBezTo>
                      <a:pt x="14170" y="33209"/>
                      <a:pt x="14185" y="33133"/>
                      <a:pt x="14185" y="33072"/>
                    </a:cubicBezTo>
                    <a:lnTo>
                      <a:pt x="14185" y="33072"/>
                    </a:lnTo>
                    <a:lnTo>
                      <a:pt x="14170" y="33164"/>
                    </a:lnTo>
                    <a:cubicBezTo>
                      <a:pt x="14154" y="33225"/>
                      <a:pt x="14139" y="33286"/>
                      <a:pt x="14124" y="33331"/>
                    </a:cubicBezTo>
                    <a:cubicBezTo>
                      <a:pt x="14109" y="33423"/>
                      <a:pt x="14109" y="33499"/>
                      <a:pt x="14093" y="33560"/>
                    </a:cubicBezTo>
                    <a:cubicBezTo>
                      <a:pt x="14078" y="33697"/>
                      <a:pt x="14063" y="33849"/>
                      <a:pt x="14048" y="34017"/>
                    </a:cubicBezTo>
                    <a:cubicBezTo>
                      <a:pt x="14032" y="34108"/>
                      <a:pt x="14032" y="34200"/>
                      <a:pt x="14017" y="34291"/>
                    </a:cubicBezTo>
                    <a:cubicBezTo>
                      <a:pt x="14017" y="34367"/>
                      <a:pt x="14017" y="34428"/>
                      <a:pt x="14002" y="34489"/>
                    </a:cubicBezTo>
                    <a:cubicBezTo>
                      <a:pt x="14002" y="34596"/>
                      <a:pt x="13987" y="34718"/>
                      <a:pt x="13972" y="34840"/>
                    </a:cubicBezTo>
                    <a:cubicBezTo>
                      <a:pt x="13911" y="34832"/>
                      <a:pt x="13850" y="34828"/>
                      <a:pt x="13789" y="34828"/>
                    </a:cubicBezTo>
                    <a:cubicBezTo>
                      <a:pt x="13728" y="34828"/>
                      <a:pt x="13667" y="34832"/>
                      <a:pt x="13606" y="34840"/>
                    </a:cubicBezTo>
                    <a:cubicBezTo>
                      <a:pt x="13575" y="34840"/>
                      <a:pt x="13530" y="34855"/>
                      <a:pt x="13484" y="34855"/>
                    </a:cubicBezTo>
                    <a:cubicBezTo>
                      <a:pt x="13408" y="34870"/>
                      <a:pt x="13316" y="34885"/>
                      <a:pt x="13225" y="34901"/>
                    </a:cubicBezTo>
                    <a:cubicBezTo>
                      <a:pt x="13225" y="34840"/>
                      <a:pt x="13225" y="34794"/>
                      <a:pt x="13210" y="34748"/>
                    </a:cubicBezTo>
                    <a:cubicBezTo>
                      <a:pt x="13210" y="34657"/>
                      <a:pt x="13195" y="34565"/>
                      <a:pt x="13195" y="34489"/>
                    </a:cubicBezTo>
                    <a:cubicBezTo>
                      <a:pt x="13195" y="34413"/>
                      <a:pt x="13179" y="34352"/>
                      <a:pt x="13179" y="34276"/>
                    </a:cubicBezTo>
                    <a:cubicBezTo>
                      <a:pt x="13179" y="34230"/>
                      <a:pt x="13179" y="34184"/>
                      <a:pt x="13179" y="34123"/>
                    </a:cubicBezTo>
                    <a:cubicBezTo>
                      <a:pt x="13164" y="34078"/>
                      <a:pt x="13164" y="34032"/>
                      <a:pt x="13164" y="33971"/>
                    </a:cubicBezTo>
                    <a:lnTo>
                      <a:pt x="13149" y="33773"/>
                    </a:lnTo>
                    <a:cubicBezTo>
                      <a:pt x="13149" y="33712"/>
                      <a:pt x="13149" y="33636"/>
                      <a:pt x="13134" y="33575"/>
                    </a:cubicBezTo>
                    <a:cubicBezTo>
                      <a:pt x="13134" y="33499"/>
                      <a:pt x="13118" y="33423"/>
                      <a:pt x="13103" y="33331"/>
                    </a:cubicBezTo>
                    <a:cubicBezTo>
                      <a:pt x="13103" y="33270"/>
                      <a:pt x="13088" y="33225"/>
                      <a:pt x="13073" y="33179"/>
                    </a:cubicBezTo>
                    <a:lnTo>
                      <a:pt x="13073" y="33103"/>
                    </a:lnTo>
                    <a:cubicBezTo>
                      <a:pt x="13057" y="33042"/>
                      <a:pt x="13042" y="32966"/>
                      <a:pt x="13042" y="32905"/>
                    </a:cubicBezTo>
                    <a:cubicBezTo>
                      <a:pt x="13027" y="32828"/>
                      <a:pt x="13027" y="32752"/>
                      <a:pt x="13027" y="32676"/>
                    </a:cubicBezTo>
                    <a:lnTo>
                      <a:pt x="13012" y="32737"/>
                    </a:lnTo>
                    <a:lnTo>
                      <a:pt x="12996" y="32798"/>
                    </a:lnTo>
                    <a:cubicBezTo>
                      <a:pt x="12996" y="32859"/>
                      <a:pt x="12981" y="32920"/>
                      <a:pt x="12981" y="32981"/>
                    </a:cubicBezTo>
                    <a:lnTo>
                      <a:pt x="12981" y="32996"/>
                    </a:lnTo>
                    <a:cubicBezTo>
                      <a:pt x="12981" y="33027"/>
                      <a:pt x="12966" y="33057"/>
                      <a:pt x="12966" y="33087"/>
                    </a:cubicBezTo>
                    <a:lnTo>
                      <a:pt x="12966" y="33103"/>
                    </a:lnTo>
                    <a:cubicBezTo>
                      <a:pt x="12966" y="33133"/>
                      <a:pt x="12966" y="33164"/>
                      <a:pt x="12966" y="33194"/>
                    </a:cubicBezTo>
                    <a:cubicBezTo>
                      <a:pt x="12966" y="33377"/>
                      <a:pt x="12966" y="33529"/>
                      <a:pt x="12966" y="33682"/>
                    </a:cubicBezTo>
                    <a:cubicBezTo>
                      <a:pt x="12981" y="33834"/>
                      <a:pt x="12996" y="34002"/>
                      <a:pt x="13012" y="34154"/>
                    </a:cubicBezTo>
                    <a:cubicBezTo>
                      <a:pt x="13012" y="34200"/>
                      <a:pt x="13012" y="34245"/>
                      <a:pt x="13027" y="34291"/>
                    </a:cubicBezTo>
                    <a:lnTo>
                      <a:pt x="13027" y="34352"/>
                    </a:lnTo>
                    <a:cubicBezTo>
                      <a:pt x="13027" y="34382"/>
                      <a:pt x="13042" y="34413"/>
                      <a:pt x="13042" y="34459"/>
                    </a:cubicBezTo>
                    <a:lnTo>
                      <a:pt x="13042" y="34489"/>
                    </a:lnTo>
                    <a:lnTo>
                      <a:pt x="13042" y="34504"/>
                    </a:lnTo>
                    <a:cubicBezTo>
                      <a:pt x="13057" y="34535"/>
                      <a:pt x="13057" y="34581"/>
                      <a:pt x="13057" y="34611"/>
                    </a:cubicBezTo>
                    <a:lnTo>
                      <a:pt x="13073" y="34642"/>
                    </a:lnTo>
                    <a:lnTo>
                      <a:pt x="13073" y="34672"/>
                    </a:lnTo>
                    <a:cubicBezTo>
                      <a:pt x="13088" y="34702"/>
                      <a:pt x="13088" y="34733"/>
                      <a:pt x="13088" y="34763"/>
                    </a:cubicBezTo>
                    <a:cubicBezTo>
                      <a:pt x="13103" y="34779"/>
                      <a:pt x="13103" y="34809"/>
                      <a:pt x="13103" y="34840"/>
                    </a:cubicBezTo>
                    <a:cubicBezTo>
                      <a:pt x="13103" y="34855"/>
                      <a:pt x="13118" y="34885"/>
                      <a:pt x="13118" y="34916"/>
                    </a:cubicBezTo>
                    <a:cubicBezTo>
                      <a:pt x="12935" y="34961"/>
                      <a:pt x="12768" y="35007"/>
                      <a:pt x="12631" y="35053"/>
                    </a:cubicBezTo>
                    <a:cubicBezTo>
                      <a:pt x="12524" y="35083"/>
                      <a:pt x="12433" y="35114"/>
                      <a:pt x="12341" y="35160"/>
                    </a:cubicBezTo>
                    <a:cubicBezTo>
                      <a:pt x="12326" y="35160"/>
                      <a:pt x="12311" y="35160"/>
                      <a:pt x="12296" y="35175"/>
                    </a:cubicBezTo>
                    <a:cubicBezTo>
                      <a:pt x="12296" y="35129"/>
                      <a:pt x="12296" y="35083"/>
                      <a:pt x="12296" y="35038"/>
                    </a:cubicBezTo>
                    <a:lnTo>
                      <a:pt x="12280" y="35022"/>
                    </a:lnTo>
                    <a:cubicBezTo>
                      <a:pt x="12280" y="34931"/>
                      <a:pt x="12265" y="34840"/>
                      <a:pt x="12250" y="34733"/>
                    </a:cubicBezTo>
                    <a:cubicBezTo>
                      <a:pt x="12235" y="34687"/>
                      <a:pt x="12219" y="34642"/>
                      <a:pt x="12219" y="34581"/>
                    </a:cubicBezTo>
                    <a:lnTo>
                      <a:pt x="12204" y="34550"/>
                    </a:lnTo>
                    <a:cubicBezTo>
                      <a:pt x="12189" y="34504"/>
                      <a:pt x="12189" y="34474"/>
                      <a:pt x="12174" y="34428"/>
                    </a:cubicBezTo>
                    <a:cubicBezTo>
                      <a:pt x="12158" y="34382"/>
                      <a:pt x="12128" y="34322"/>
                      <a:pt x="12113" y="34276"/>
                    </a:cubicBezTo>
                    <a:cubicBezTo>
                      <a:pt x="12098" y="34230"/>
                      <a:pt x="12082" y="34184"/>
                      <a:pt x="12052" y="34139"/>
                    </a:cubicBezTo>
                    <a:lnTo>
                      <a:pt x="12037" y="34078"/>
                    </a:lnTo>
                    <a:cubicBezTo>
                      <a:pt x="11960" y="33910"/>
                      <a:pt x="11884" y="33743"/>
                      <a:pt x="11793" y="33575"/>
                    </a:cubicBezTo>
                    <a:lnTo>
                      <a:pt x="11778" y="33545"/>
                    </a:lnTo>
                    <a:cubicBezTo>
                      <a:pt x="11747" y="33499"/>
                      <a:pt x="11717" y="33438"/>
                      <a:pt x="11686" y="33392"/>
                    </a:cubicBezTo>
                    <a:cubicBezTo>
                      <a:pt x="11640" y="33331"/>
                      <a:pt x="11610" y="33270"/>
                      <a:pt x="11564" y="33209"/>
                    </a:cubicBezTo>
                    <a:lnTo>
                      <a:pt x="11534" y="33148"/>
                    </a:lnTo>
                    <a:cubicBezTo>
                      <a:pt x="11503" y="33103"/>
                      <a:pt x="11488" y="33072"/>
                      <a:pt x="11458" y="33042"/>
                    </a:cubicBezTo>
                    <a:cubicBezTo>
                      <a:pt x="11427" y="32981"/>
                      <a:pt x="11397" y="32905"/>
                      <a:pt x="11351" y="32844"/>
                    </a:cubicBezTo>
                    <a:cubicBezTo>
                      <a:pt x="11320" y="32783"/>
                      <a:pt x="11290" y="32722"/>
                      <a:pt x="11260" y="32646"/>
                    </a:cubicBezTo>
                    <a:lnTo>
                      <a:pt x="11260" y="32630"/>
                    </a:lnTo>
                    <a:lnTo>
                      <a:pt x="11244" y="32585"/>
                    </a:lnTo>
                    <a:lnTo>
                      <a:pt x="11214" y="32508"/>
                    </a:lnTo>
                    <a:cubicBezTo>
                      <a:pt x="11214" y="32493"/>
                      <a:pt x="11199" y="32463"/>
                      <a:pt x="11199" y="32432"/>
                    </a:cubicBezTo>
                    <a:lnTo>
                      <a:pt x="11183" y="32402"/>
                    </a:lnTo>
                    <a:cubicBezTo>
                      <a:pt x="11183" y="32371"/>
                      <a:pt x="11168" y="32341"/>
                      <a:pt x="11168" y="32310"/>
                    </a:cubicBezTo>
                    <a:cubicBezTo>
                      <a:pt x="11168" y="32280"/>
                      <a:pt x="11153" y="32249"/>
                      <a:pt x="11153" y="32219"/>
                    </a:cubicBezTo>
                    <a:cubicBezTo>
                      <a:pt x="11153" y="32173"/>
                      <a:pt x="11138" y="32143"/>
                      <a:pt x="11138" y="32097"/>
                    </a:cubicBezTo>
                    <a:lnTo>
                      <a:pt x="11138" y="32036"/>
                    </a:lnTo>
                    <a:cubicBezTo>
                      <a:pt x="11138" y="32021"/>
                      <a:pt x="11122" y="31990"/>
                      <a:pt x="11122" y="31960"/>
                    </a:cubicBezTo>
                    <a:lnTo>
                      <a:pt x="11122" y="31914"/>
                    </a:lnTo>
                    <a:lnTo>
                      <a:pt x="11122" y="31823"/>
                    </a:lnTo>
                    <a:lnTo>
                      <a:pt x="11107" y="31792"/>
                    </a:lnTo>
                    <a:cubicBezTo>
                      <a:pt x="11107" y="31716"/>
                      <a:pt x="11107" y="31640"/>
                      <a:pt x="11107" y="31549"/>
                    </a:cubicBezTo>
                    <a:cubicBezTo>
                      <a:pt x="11107" y="31381"/>
                      <a:pt x="11107" y="31213"/>
                      <a:pt x="11107" y="31046"/>
                    </a:cubicBezTo>
                    <a:lnTo>
                      <a:pt x="11107" y="30985"/>
                    </a:lnTo>
                    <a:cubicBezTo>
                      <a:pt x="11122" y="30939"/>
                      <a:pt x="11122" y="30893"/>
                      <a:pt x="11122" y="30863"/>
                    </a:cubicBezTo>
                    <a:lnTo>
                      <a:pt x="11122" y="30833"/>
                    </a:lnTo>
                    <a:cubicBezTo>
                      <a:pt x="11122" y="30817"/>
                      <a:pt x="11122" y="30787"/>
                      <a:pt x="11122" y="30772"/>
                    </a:cubicBezTo>
                    <a:cubicBezTo>
                      <a:pt x="11138" y="30726"/>
                      <a:pt x="11138" y="30695"/>
                      <a:pt x="11138" y="30665"/>
                    </a:cubicBezTo>
                    <a:cubicBezTo>
                      <a:pt x="11153" y="30604"/>
                      <a:pt x="11153" y="30558"/>
                      <a:pt x="11168" y="30513"/>
                    </a:cubicBezTo>
                    <a:cubicBezTo>
                      <a:pt x="11183" y="30497"/>
                      <a:pt x="11183" y="30467"/>
                      <a:pt x="11199" y="30436"/>
                    </a:cubicBezTo>
                    <a:cubicBezTo>
                      <a:pt x="11214" y="30436"/>
                      <a:pt x="11214" y="30421"/>
                      <a:pt x="11229" y="30406"/>
                    </a:cubicBezTo>
                    <a:cubicBezTo>
                      <a:pt x="11229" y="30391"/>
                      <a:pt x="11244" y="30375"/>
                      <a:pt x="11260" y="30360"/>
                    </a:cubicBezTo>
                    <a:cubicBezTo>
                      <a:pt x="11275" y="30330"/>
                      <a:pt x="11305" y="30315"/>
                      <a:pt x="11320" y="30284"/>
                    </a:cubicBezTo>
                    <a:lnTo>
                      <a:pt x="11336" y="30269"/>
                    </a:lnTo>
                    <a:lnTo>
                      <a:pt x="11351" y="30269"/>
                    </a:lnTo>
                    <a:cubicBezTo>
                      <a:pt x="11381" y="30223"/>
                      <a:pt x="11427" y="30193"/>
                      <a:pt x="11473" y="30147"/>
                    </a:cubicBezTo>
                    <a:cubicBezTo>
                      <a:pt x="11503" y="30132"/>
                      <a:pt x="11534" y="30101"/>
                      <a:pt x="11564" y="30071"/>
                    </a:cubicBezTo>
                    <a:lnTo>
                      <a:pt x="11579" y="30071"/>
                    </a:lnTo>
                    <a:cubicBezTo>
                      <a:pt x="11625" y="30040"/>
                      <a:pt x="11656" y="30010"/>
                      <a:pt x="11701" y="29995"/>
                    </a:cubicBezTo>
                    <a:cubicBezTo>
                      <a:pt x="11778" y="29949"/>
                      <a:pt x="11839" y="29918"/>
                      <a:pt x="11915" y="29888"/>
                    </a:cubicBezTo>
                    <a:cubicBezTo>
                      <a:pt x="11991" y="29857"/>
                      <a:pt x="12052" y="29827"/>
                      <a:pt x="12113" y="29781"/>
                    </a:cubicBezTo>
                    <a:cubicBezTo>
                      <a:pt x="12158" y="29766"/>
                      <a:pt x="12204" y="29736"/>
                      <a:pt x="12250" y="29720"/>
                    </a:cubicBezTo>
                    <a:cubicBezTo>
                      <a:pt x="12341" y="29675"/>
                      <a:pt x="12433" y="29629"/>
                      <a:pt x="12524" y="29568"/>
                    </a:cubicBezTo>
                    <a:lnTo>
                      <a:pt x="12539" y="29568"/>
                    </a:lnTo>
                    <a:lnTo>
                      <a:pt x="12539" y="29553"/>
                    </a:lnTo>
                    <a:lnTo>
                      <a:pt x="12616" y="29522"/>
                    </a:lnTo>
                    <a:lnTo>
                      <a:pt x="12600" y="29522"/>
                    </a:lnTo>
                    <a:lnTo>
                      <a:pt x="12631" y="29507"/>
                    </a:lnTo>
                    <a:lnTo>
                      <a:pt x="12692" y="29477"/>
                    </a:lnTo>
                    <a:cubicBezTo>
                      <a:pt x="12707" y="29461"/>
                      <a:pt x="12737" y="29461"/>
                      <a:pt x="12753" y="29446"/>
                    </a:cubicBezTo>
                    <a:lnTo>
                      <a:pt x="12768" y="29431"/>
                    </a:lnTo>
                    <a:lnTo>
                      <a:pt x="12814" y="29416"/>
                    </a:lnTo>
                    <a:lnTo>
                      <a:pt x="12859" y="29385"/>
                    </a:lnTo>
                    <a:cubicBezTo>
                      <a:pt x="12920" y="29355"/>
                      <a:pt x="12996" y="29309"/>
                      <a:pt x="13073" y="29278"/>
                    </a:cubicBezTo>
                    <a:cubicBezTo>
                      <a:pt x="13118" y="29263"/>
                      <a:pt x="13179" y="29248"/>
                      <a:pt x="13225" y="29233"/>
                    </a:cubicBezTo>
                    <a:cubicBezTo>
                      <a:pt x="13271" y="29218"/>
                      <a:pt x="13301" y="29218"/>
                      <a:pt x="13332" y="29218"/>
                    </a:cubicBezTo>
                    <a:cubicBezTo>
                      <a:pt x="13377" y="29202"/>
                      <a:pt x="13423" y="29202"/>
                      <a:pt x="13469" y="29202"/>
                    </a:cubicBezTo>
                    <a:close/>
                    <a:moveTo>
                      <a:pt x="11366" y="33316"/>
                    </a:moveTo>
                    <a:cubicBezTo>
                      <a:pt x="11381" y="33316"/>
                      <a:pt x="11381" y="33331"/>
                      <a:pt x="11381" y="33331"/>
                    </a:cubicBezTo>
                    <a:cubicBezTo>
                      <a:pt x="11442" y="33423"/>
                      <a:pt x="11488" y="33499"/>
                      <a:pt x="11534" y="33590"/>
                    </a:cubicBezTo>
                    <a:cubicBezTo>
                      <a:pt x="11564" y="33621"/>
                      <a:pt x="11579" y="33666"/>
                      <a:pt x="11595" y="33697"/>
                    </a:cubicBezTo>
                    <a:cubicBezTo>
                      <a:pt x="11656" y="33804"/>
                      <a:pt x="11717" y="33910"/>
                      <a:pt x="11762" y="34032"/>
                    </a:cubicBezTo>
                    <a:cubicBezTo>
                      <a:pt x="11808" y="34123"/>
                      <a:pt x="11854" y="34230"/>
                      <a:pt x="11899" y="34337"/>
                    </a:cubicBezTo>
                    <a:cubicBezTo>
                      <a:pt x="11915" y="34382"/>
                      <a:pt x="11930" y="34428"/>
                      <a:pt x="11930" y="34459"/>
                    </a:cubicBezTo>
                    <a:cubicBezTo>
                      <a:pt x="11945" y="34504"/>
                      <a:pt x="11960" y="34535"/>
                      <a:pt x="11976" y="34581"/>
                    </a:cubicBezTo>
                    <a:cubicBezTo>
                      <a:pt x="12006" y="34763"/>
                      <a:pt x="12037" y="34946"/>
                      <a:pt x="12067" y="35129"/>
                    </a:cubicBezTo>
                    <a:cubicBezTo>
                      <a:pt x="12067" y="35175"/>
                      <a:pt x="12067" y="35220"/>
                      <a:pt x="12067" y="35266"/>
                    </a:cubicBezTo>
                    <a:cubicBezTo>
                      <a:pt x="12067" y="35266"/>
                      <a:pt x="12067" y="35281"/>
                      <a:pt x="12067" y="35281"/>
                    </a:cubicBezTo>
                    <a:cubicBezTo>
                      <a:pt x="12052" y="35297"/>
                      <a:pt x="12037" y="35297"/>
                      <a:pt x="12037" y="35297"/>
                    </a:cubicBezTo>
                    <a:cubicBezTo>
                      <a:pt x="11960" y="35342"/>
                      <a:pt x="11899" y="35373"/>
                      <a:pt x="11823" y="35419"/>
                    </a:cubicBezTo>
                    <a:cubicBezTo>
                      <a:pt x="11823" y="35403"/>
                      <a:pt x="11823" y="35388"/>
                      <a:pt x="11808" y="35373"/>
                    </a:cubicBezTo>
                    <a:cubicBezTo>
                      <a:pt x="11793" y="35281"/>
                      <a:pt x="11762" y="35205"/>
                      <a:pt x="11732" y="35129"/>
                    </a:cubicBezTo>
                    <a:cubicBezTo>
                      <a:pt x="11701" y="35053"/>
                      <a:pt x="11671" y="34992"/>
                      <a:pt x="11656" y="34916"/>
                    </a:cubicBezTo>
                    <a:cubicBezTo>
                      <a:pt x="11625" y="34840"/>
                      <a:pt x="11610" y="34763"/>
                      <a:pt x="11579" y="34687"/>
                    </a:cubicBezTo>
                    <a:cubicBezTo>
                      <a:pt x="11564" y="34626"/>
                      <a:pt x="11549" y="34565"/>
                      <a:pt x="11519" y="34489"/>
                    </a:cubicBezTo>
                    <a:cubicBezTo>
                      <a:pt x="11503" y="34428"/>
                      <a:pt x="11473" y="34367"/>
                      <a:pt x="11458" y="34291"/>
                    </a:cubicBezTo>
                    <a:cubicBezTo>
                      <a:pt x="11412" y="34184"/>
                      <a:pt x="11381" y="34078"/>
                      <a:pt x="11351" y="33971"/>
                    </a:cubicBezTo>
                    <a:cubicBezTo>
                      <a:pt x="11366" y="33743"/>
                      <a:pt x="11366" y="33529"/>
                      <a:pt x="11366" y="33316"/>
                    </a:cubicBezTo>
                    <a:close/>
                    <a:moveTo>
                      <a:pt x="11336" y="34382"/>
                    </a:moveTo>
                    <a:cubicBezTo>
                      <a:pt x="11336" y="34382"/>
                      <a:pt x="11336" y="34382"/>
                      <a:pt x="11336" y="34398"/>
                    </a:cubicBezTo>
                    <a:cubicBezTo>
                      <a:pt x="11336" y="34398"/>
                      <a:pt x="11336" y="34413"/>
                      <a:pt x="11336" y="34413"/>
                    </a:cubicBezTo>
                    <a:lnTo>
                      <a:pt x="11381" y="34504"/>
                    </a:lnTo>
                    <a:cubicBezTo>
                      <a:pt x="11427" y="34642"/>
                      <a:pt x="11473" y="34779"/>
                      <a:pt x="11534" y="34931"/>
                    </a:cubicBezTo>
                    <a:cubicBezTo>
                      <a:pt x="11579" y="35083"/>
                      <a:pt x="11640" y="35236"/>
                      <a:pt x="11701" y="35388"/>
                    </a:cubicBezTo>
                    <a:cubicBezTo>
                      <a:pt x="11701" y="35419"/>
                      <a:pt x="11717" y="35449"/>
                      <a:pt x="11732" y="35464"/>
                    </a:cubicBezTo>
                    <a:cubicBezTo>
                      <a:pt x="11732" y="35464"/>
                      <a:pt x="11732" y="35464"/>
                      <a:pt x="11732" y="35479"/>
                    </a:cubicBezTo>
                    <a:cubicBezTo>
                      <a:pt x="11717" y="35464"/>
                      <a:pt x="11701" y="35464"/>
                      <a:pt x="11686" y="35464"/>
                    </a:cubicBezTo>
                    <a:cubicBezTo>
                      <a:pt x="11671" y="35464"/>
                      <a:pt x="11671" y="35449"/>
                      <a:pt x="11656" y="35449"/>
                    </a:cubicBezTo>
                    <a:cubicBezTo>
                      <a:pt x="11625" y="35434"/>
                      <a:pt x="11595" y="35419"/>
                      <a:pt x="11564" y="35403"/>
                    </a:cubicBezTo>
                    <a:cubicBezTo>
                      <a:pt x="11549" y="35388"/>
                      <a:pt x="11519" y="35373"/>
                      <a:pt x="11503" y="35358"/>
                    </a:cubicBezTo>
                    <a:cubicBezTo>
                      <a:pt x="11473" y="35327"/>
                      <a:pt x="11442" y="35312"/>
                      <a:pt x="11427" y="35297"/>
                    </a:cubicBezTo>
                    <a:cubicBezTo>
                      <a:pt x="11397" y="35266"/>
                      <a:pt x="11381" y="35251"/>
                      <a:pt x="11351" y="35220"/>
                    </a:cubicBezTo>
                    <a:cubicBezTo>
                      <a:pt x="11336" y="35205"/>
                      <a:pt x="11305" y="35175"/>
                      <a:pt x="11290" y="35144"/>
                    </a:cubicBezTo>
                    <a:cubicBezTo>
                      <a:pt x="11290" y="35114"/>
                      <a:pt x="11290" y="35083"/>
                      <a:pt x="11290" y="35053"/>
                    </a:cubicBezTo>
                    <a:cubicBezTo>
                      <a:pt x="11305" y="34824"/>
                      <a:pt x="11320" y="34596"/>
                      <a:pt x="11336" y="34382"/>
                    </a:cubicBezTo>
                    <a:close/>
                    <a:moveTo>
                      <a:pt x="23326" y="33864"/>
                    </a:moveTo>
                    <a:cubicBezTo>
                      <a:pt x="23342" y="33895"/>
                      <a:pt x="23357" y="33941"/>
                      <a:pt x="23372" y="34002"/>
                    </a:cubicBezTo>
                    <a:cubicBezTo>
                      <a:pt x="23387" y="34047"/>
                      <a:pt x="23403" y="34108"/>
                      <a:pt x="23403" y="34169"/>
                    </a:cubicBezTo>
                    <a:cubicBezTo>
                      <a:pt x="23403" y="34215"/>
                      <a:pt x="23418" y="34261"/>
                      <a:pt x="23418" y="34306"/>
                    </a:cubicBezTo>
                    <a:cubicBezTo>
                      <a:pt x="23418" y="34382"/>
                      <a:pt x="23403" y="34428"/>
                      <a:pt x="23403" y="34489"/>
                    </a:cubicBezTo>
                    <a:cubicBezTo>
                      <a:pt x="23387" y="34581"/>
                      <a:pt x="23357" y="34687"/>
                      <a:pt x="23326" y="34809"/>
                    </a:cubicBezTo>
                    <a:cubicBezTo>
                      <a:pt x="23296" y="34885"/>
                      <a:pt x="23281" y="34961"/>
                      <a:pt x="23250" y="35022"/>
                    </a:cubicBezTo>
                    <a:cubicBezTo>
                      <a:pt x="23220" y="35099"/>
                      <a:pt x="23189" y="35175"/>
                      <a:pt x="23159" y="35251"/>
                    </a:cubicBezTo>
                    <a:cubicBezTo>
                      <a:pt x="23113" y="35342"/>
                      <a:pt x="23083" y="35403"/>
                      <a:pt x="23037" y="35479"/>
                    </a:cubicBezTo>
                    <a:cubicBezTo>
                      <a:pt x="23022" y="35510"/>
                      <a:pt x="23006" y="35525"/>
                      <a:pt x="22976" y="35556"/>
                    </a:cubicBezTo>
                    <a:cubicBezTo>
                      <a:pt x="22961" y="35571"/>
                      <a:pt x="22946" y="35586"/>
                      <a:pt x="22930" y="35601"/>
                    </a:cubicBezTo>
                    <a:cubicBezTo>
                      <a:pt x="22915" y="35617"/>
                      <a:pt x="22900" y="35632"/>
                      <a:pt x="22885" y="35647"/>
                    </a:cubicBezTo>
                    <a:cubicBezTo>
                      <a:pt x="22824" y="35693"/>
                      <a:pt x="22763" y="35723"/>
                      <a:pt x="22717" y="35754"/>
                    </a:cubicBezTo>
                    <a:lnTo>
                      <a:pt x="22686" y="35769"/>
                    </a:lnTo>
                    <a:lnTo>
                      <a:pt x="22656" y="35784"/>
                    </a:lnTo>
                    <a:cubicBezTo>
                      <a:pt x="22610" y="35799"/>
                      <a:pt x="22565" y="35830"/>
                      <a:pt x="22519" y="35860"/>
                    </a:cubicBezTo>
                    <a:cubicBezTo>
                      <a:pt x="22443" y="35906"/>
                      <a:pt x="22382" y="35937"/>
                      <a:pt x="22321" y="35982"/>
                    </a:cubicBezTo>
                    <a:cubicBezTo>
                      <a:pt x="22290" y="35998"/>
                      <a:pt x="22245" y="36028"/>
                      <a:pt x="22214" y="36058"/>
                    </a:cubicBezTo>
                    <a:cubicBezTo>
                      <a:pt x="22123" y="36135"/>
                      <a:pt x="22062" y="36241"/>
                      <a:pt x="22031" y="36348"/>
                    </a:cubicBezTo>
                    <a:cubicBezTo>
                      <a:pt x="22016" y="36394"/>
                      <a:pt x="22001" y="36439"/>
                      <a:pt x="21986" y="36485"/>
                    </a:cubicBezTo>
                    <a:lnTo>
                      <a:pt x="21970" y="36546"/>
                    </a:lnTo>
                    <a:cubicBezTo>
                      <a:pt x="21955" y="36607"/>
                      <a:pt x="21925" y="36668"/>
                      <a:pt x="21909" y="36714"/>
                    </a:cubicBezTo>
                    <a:cubicBezTo>
                      <a:pt x="21909" y="36729"/>
                      <a:pt x="21894" y="36744"/>
                      <a:pt x="21894" y="36744"/>
                    </a:cubicBezTo>
                    <a:cubicBezTo>
                      <a:pt x="21879" y="36759"/>
                      <a:pt x="21864" y="36775"/>
                      <a:pt x="21864" y="36790"/>
                    </a:cubicBezTo>
                    <a:cubicBezTo>
                      <a:pt x="21849" y="36805"/>
                      <a:pt x="21833" y="36820"/>
                      <a:pt x="21818" y="36835"/>
                    </a:cubicBezTo>
                    <a:cubicBezTo>
                      <a:pt x="21696" y="36942"/>
                      <a:pt x="21574" y="37034"/>
                      <a:pt x="21437" y="37140"/>
                    </a:cubicBezTo>
                    <a:lnTo>
                      <a:pt x="21422" y="37155"/>
                    </a:lnTo>
                    <a:cubicBezTo>
                      <a:pt x="21346" y="37201"/>
                      <a:pt x="21285" y="37247"/>
                      <a:pt x="21209" y="37293"/>
                    </a:cubicBezTo>
                    <a:cubicBezTo>
                      <a:pt x="21132" y="37354"/>
                      <a:pt x="21056" y="37399"/>
                      <a:pt x="20980" y="37445"/>
                    </a:cubicBezTo>
                    <a:cubicBezTo>
                      <a:pt x="20873" y="37491"/>
                      <a:pt x="20782" y="37536"/>
                      <a:pt x="20706" y="37582"/>
                    </a:cubicBezTo>
                    <a:cubicBezTo>
                      <a:pt x="20599" y="37628"/>
                      <a:pt x="20493" y="37673"/>
                      <a:pt x="20386" y="37704"/>
                    </a:cubicBezTo>
                    <a:cubicBezTo>
                      <a:pt x="20340" y="37734"/>
                      <a:pt x="20279" y="37765"/>
                      <a:pt x="20218" y="37780"/>
                    </a:cubicBezTo>
                    <a:cubicBezTo>
                      <a:pt x="20157" y="37811"/>
                      <a:pt x="20096" y="37841"/>
                      <a:pt x="20035" y="37872"/>
                    </a:cubicBezTo>
                    <a:cubicBezTo>
                      <a:pt x="20096" y="37811"/>
                      <a:pt x="20157" y="37765"/>
                      <a:pt x="20218" y="37704"/>
                    </a:cubicBezTo>
                    <a:cubicBezTo>
                      <a:pt x="20371" y="37552"/>
                      <a:pt x="20493" y="37430"/>
                      <a:pt x="20599" y="37308"/>
                    </a:cubicBezTo>
                    <a:cubicBezTo>
                      <a:pt x="20675" y="37232"/>
                      <a:pt x="20736" y="37155"/>
                      <a:pt x="20782" y="37079"/>
                    </a:cubicBezTo>
                    <a:cubicBezTo>
                      <a:pt x="20828" y="37003"/>
                      <a:pt x="20889" y="36927"/>
                      <a:pt x="20950" y="36835"/>
                    </a:cubicBezTo>
                    <a:cubicBezTo>
                      <a:pt x="20995" y="36759"/>
                      <a:pt x="21026" y="36668"/>
                      <a:pt x="21071" y="36592"/>
                    </a:cubicBezTo>
                    <a:cubicBezTo>
                      <a:pt x="21117" y="36516"/>
                      <a:pt x="21148" y="36439"/>
                      <a:pt x="21178" y="36333"/>
                    </a:cubicBezTo>
                    <a:cubicBezTo>
                      <a:pt x="21209" y="36272"/>
                      <a:pt x="21239" y="36196"/>
                      <a:pt x="21254" y="36119"/>
                    </a:cubicBezTo>
                    <a:cubicBezTo>
                      <a:pt x="21285" y="36028"/>
                      <a:pt x="21300" y="35952"/>
                      <a:pt x="21315" y="35845"/>
                    </a:cubicBezTo>
                    <a:lnTo>
                      <a:pt x="21330" y="35769"/>
                    </a:lnTo>
                    <a:cubicBezTo>
                      <a:pt x="21330" y="35708"/>
                      <a:pt x="21346" y="35647"/>
                      <a:pt x="21361" y="35586"/>
                    </a:cubicBezTo>
                    <a:cubicBezTo>
                      <a:pt x="21376" y="35510"/>
                      <a:pt x="21391" y="35434"/>
                      <a:pt x="21407" y="35342"/>
                    </a:cubicBezTo>
                    <a:cubicBezTo>
                      <a:pt x="21407" y="35327"/>
                      <a:pt x="21422" y="35312"/>
                      <a:pt x="21422" y="35297"/>
                    </a:cubicBezTo>
                    <a:cubicBezTo>
                      <a:pt x="21437" y="35266"/>
                      <a:pt x="21452" y="35220"/>
                      <a:pt x="21468" y="35175"/>
                    </a:cubicBezTo>
                    <a:cubicBezTo>
                      <a:pt x="21483" y="35160"/>
                      <a:pt x="21483" y="35144"/>
                      <a:pt x="21498" y="35114"/>
                    </a:cubicBezTo>
                    <a:lnTo>
                      <a:pt x="21544" y="35053"/>
                    </a:lnTo>
                    <a:cubicBezTo>
                      <a:pt x="21559" y="35038"/>
                      <a:pt x="21574" y="35038"/>
                      <a:pt x="21574" y="35022"/>
                    </a:cubicBezTo>
                    <a:cubicBezTo>
                      <a:pt x="21590" y="35007"/>
                      <a:pt x="21605" y="34992"/>
                      <a:pt x="21620" y="34992"/>
                    </a:cubicBezTo>
                    <a:lnTo>
                      <a:pt x="21650" y="34961"/>
                    </a:lnTo>
                    <a:cubicBezTo>
                      <a:pt x="21666" y="34946"/>
                      <a:pt x="21696" y="34946"/>
                      <a:pt x="21711" y="34931"/>
                    </a:cubicBezTo>
                    <a:cubicBezTo>
                      <a:pt x="21742" y="34931"/>
                      <a:pt x="21757" y="34916"/>
                      <a:pt x="21788" y="34916"/>
                    </a:cubicBezTo>
                    <a:cubicBezTo>
                      <a:pt x="21849" y="34901"/>
                      <a:pt x="21909" y="34885"/>
                      <a:pt x="21970" y="34885"/>
                    </a:cubicBezTo>
                    <a:lnTo>
                      <a:pt x="22001" y="34885"/>
                    </a:lnTo>
                    <a:lnTo>
                      <a:pt x="22290" y="34855"/>
                    </a:lnTo>
                    <a:lnTo>
                      <a:pt x="22397" y="34855"/>
                    </a:lnTo>
                    <a:lnTo>
                      <a:pt x="22443" y="34840"/>
                    </a:lnTo>
                    <a:cubicBezTo>
                      <a:pt x="22534" y="34840"/>
                      <a:pt x="22641" y="34809"/>
                      <a:pt x="22732" y="34779"/>
                    </a:cubicBezTo>
                    <a:cubicBezTo>
                      <a:pt x="22793" y="34763"/>
                      <a:pt x="22854" y="34748"/>
                      <a:pt x="22900" y="34718"/>
                    </a:cubicBezTo>
                    <a:cubicBezTo>
                      <a:pt x="22946" y="34687"/>
                      <a:pt x="22991" y="34657"/>
                      <a:pt x="23037" y="34611"/>
                    </a:cubicBezTo>
                    <a:cubicBezTo>
                      <a:pt x="23128" y="34535"/>
                      <a:pt x="23205" y="34428"/>
                      <a:pt x="23250" y="34306"/>
                    </a:cubicBezTo>
                    <a:cubicBezTo>
                      <a:pt x="23281" y="34261"/>
                      <a:pt x="23296" y="34200"/>
                      <a:pt x="23311" y="34139"/>
                    </a:cubicBezTo>
                    <a:cubicBezTo>
                      <a:pt x="23311" y="34108"/>
                      <a:pt x="23311" y="34078"/>
                      <a:pt x="23326" y="34047"/>
                    </a:cubicBezTo>
                    <a:lnTo>
                      <a:pt x="23326" y="34032"/>
                    </a:lnTo>
                    <a:cubicBezTo>
                      <a:pt x="23326" y="33986"/>
                      <a:pt x="23326" y="33941"/>
                      <a:pt x="23326" y="33895"/>
                    </a:cubicBezTo>
                    <a:lnTo>
                      <a:pt x="23326" y="33880"/>
                    </a:lnTo>
                    <a:lnTo>
                      <a:pt x="23326" y="33864"/>
                    </a:lnTo>
                    <a:close/>
                    <a:moveTo>
                      <a:pt x="7344" y="32356"/>
                    </a:moveTo>
                    <a:cubicBezTo>
                      <a:pt x="7374" y="32371"/>
                      <a:pt x="7405" y="32371"/>
                      <a:pt x="7420" y="32387"/>
                    </a:cubicBezTo>
                    <a:cubicBezTo>
                      <a:pt x="7542" y="32417"/>
                      <a:pt x="7649" y="32463"/>
                      <a:pt x="7755" y="32508"/>
                    </a:cubicBezTo>
                    <a:cubicBezTo>
                      <a:pt x="7892" y="32585"/>
                      <a:pt x="8045" y="32661"/>
                      <a:pt x="8212" y="32767"/>
                    </a:cubicBezTo>
                    <a:lnTo>
                      <a:pt x="8243" y="32783"/>
                    </a:lnTo>
                    <a:lnTo>
                      <a:pt x="8258" y="32783"/>
                    </a:lnTo>
                    <a:cubicBezTo>
                      <a:pt x="8334" y="32844"/>
                      <a:pt x="8426" y="32889"/>
                      <a:pt x="8487" y="32950"/>
                    </a:cubicBezTo>
                    <a:cubicBezTo>
                      <a:pt x="8532" y="32981"/>
                      <a:pt x="8578" y="33011"/>
                      <a:pt x="8624" y="33027"/>
                    </a:cubicBezTo>
                    <a:cubicBezTo>
                      <a:pt x="8669" y="33057"/>
                      <a:pt x="8700" y="33072"/>
                      <a:pt x="8746" y="33087"/>
                    </a:cubicBezTo>
                    <a:cubicBezTo>
                      <a:pt x="8822" y="33133"/>
                      <a:pt x="8898" y="33164"/>
                      <a:pt x="8989" y="33194"/>
                    </a:cubicBezTo>
                    <a:cubicBezTo>
                      <a:pt x="9081" y="33225"/>
                      <a:pt x="9172" y="33255"/>
                      <a:pt x="9279" y="33286"/>
                    </a:cubicBezTo>
                    <a:lnTo>
                      <a:pt x="9294" y="33286"/>
                    </a:lnTo>
                    <a:cubicBezTo>
                      <a:pt x="9309" y="33286"/>
                      <a:pt x="9309" y="33301"/>
                      <a:pt x="9325" y="33301"/>
                    </a:cubicBezTo>
                    <a:lnTo>
                      <a:pt x="9340" y="33301"/>
                    </a:lnTo>
                    <a:lnTo>
                      <a:pt x="9355" y="33316"/>
                    </a:lnTo>
                    <a:lnTo>
                      <a:pt x="9370" y="33316"/>
                    </a:lnTo>
                    <a:cubicBezTo>
                      <a:pt x="9416" y="33331"/>
                      <a:pt x="9462" y="33346"/>
                      <a:pt x="9507" y="33362"/>
                    </a:cubicBezTo>
                    <a:cubicBezTo>
                      <a:pt x="9538" y="33377"/>
                      <a:pt x="9584" y="33407"/>
                      <a:pt x="9629" y="33423"/>
                    </a:cubicBezTo>
                    <a:cubicBezTo>
                      <a:pt x="9660" y="33453"/>
                      <a:pt x="9690" y="33468"/>
                      <a:pt x="9721" y="33499"/>
                    </a:cubicBezTo>
                    <a:cubicBezTo>
                      <a:pt x="9736" y="33514"/>
                      <a:pt x="9766" y="33529"/>
                      <a:pt x="9782" y="33545"/>
                    </a:cubicBezTo>
                    <a:cubicBezTo>
                      <a:pt x="9858" y="33636"/>
                      <a:pt x="9919" y="33712"/>
                      <a:pt x="9980" y="33804"/>
                    </a:cubicBezTo>
                    <a:cubicBezTo>
                      <a:pt x="10010" y="33834"/>
                      <a:pt x="10025" y="33880"/>
                      <a:pt x="10056" y="33910"/>
                    </a:cubicBezTo>
                    <a:cubicBezTo>
                      <a:pt x="10117" y="33971"/>
                      <a:pt x="10163" y="34032"/>
                      <a:pt x="10208" y="34093"/>
                    </a:cubicBezTo>
                    <a:cubicBezTo>
                      <a:pt x="10254" y="34139"/>
                      <a:pt x="10300" y="34184"/>
                      <a:pt x="10345" y="34245"/>
                    </a:cubicBezTo>
                    <a:lnTo>
                      <a:pt x="10376" y="34276"/>
                    </a:lnTo>
                    <a:lnTo>
                      <a:pt x="10376" y="34261"/>
                    </a:lnTo>
                    <a:cubicBezTo>
                      <a:pt x="10422" y="34306"/>
                      <a:pt x="10483" y="34367"/>
                      <a:pt x="10528" y="34428"/>
                    </a:cubicBezTo>
                    <a:cubicBezTo>
                      <a:pt x="10574" y="34489"/>
                      <a:pt x="10620" y="34550"/>
                      <a:pt x="10665" y="34626"/>
                    </a:cubicBezTo>
                    <a:lnTo>
                      <a:pt x="10681" y="34642"/>
                    </a:lnTo>
                    <a:cubicBezTo>
                      <a:pt x="10742" y="34718"/>
                      <a:pt x="10787" y="34794"/>
                      <a:pt x="10848" y="34855"/>
                    </a:cubicBezTo>
                    <a:cubicBezTo>
                      <a:pt x="10909" y="34931"/>
                      <a:pt x="10970" y="35007"/>
                      <a:pt x="11031" y="35083"/>
                    </a:cubicBezTo>
                    <a:cubicBezTo>
                      <a:pt x="11107" y="35160"/>
                      <a:pt x="11168" y="35236"/>
                      <a:pt x="11244" y="35297"/>
                    </a:cubicBezTo>
                    <a:cubicBezTo>
                      <a:pt x="11290" y="35327"/>
                      <a:pt x="11320" y="35358"/>
                      <a:pt x="11366" y="35388"/>
                    </a:cubicBezTo>
                    <a:cubicBezTo>
                      <a:pt x="11381" y="35403"/>
                      <a:pt x="11397" y="35403"/>
                      <a:pt x="11412" y="35419"/>
                    </a:cubicBezTo>
                    <a:cubicBezTo>
                      <a:pt x="11412" y="35419"/>
                      <a:pt x="11427" y="35419"/>
                      <a:pt x="11427" y="35434"/>
                    </a:cubicBezTo>
                    <a:cubicBezTo>
                      <a:pt x="11473" y="35464"/>
                      <a:pt x="11519" y="35479"/>
                      <a:pt x="11549" y="35495"/>
                    </a:cubicBezTo>
                    <a:cubicBezTo>
                      <a:pt x="11579" y="35510"/>
                      <a:pt x="11610" y="35525"/>
                      <a:pt x="11640" y="35525"/>
                    </a:cubicBezTo>
                    <a:cubicBezTo>
                      <a:pt x="11640" y="35540"/>
                      <a:pt x="11640" y="35540"/>
                      <a:pt x="11656" y="35540"/>
                    </a:cubicBezTo>
                    <a:cubicBezTo>
                      <a:pt x="11610" y="35556"/>
                      <a:pt x="11564" y="35586"/>
                      <a:pt x="11519" y="35617"/>
                    </a:cubicBezTo>
                    <a:cubicBezTo>
                      <a:pt x="11458" y="35662"/>
                      <a:pt x="11397" y="35708"/>
                      <a:pt x="11336" y="35769"/>
                    </a:cubicBezTo>
                    <a:cubicBezTo>
                      <a:pt x="11336" y="35769"/>
                      <a:pt x="11320" y="35784"/>
                      <a:pt x="11320" y="35784"/>
                    </a:cubicBezTo>
                    <a:cubicBezTo>
                      <a:pt x="11305" y="35799"/>
                      <a:pt x="11305" y="35799"/>
                      <a:pt x="11290" y="35815"/>
                    </a:cubicBezTo>
                    <a:cubicBezTo>
                      <a:pt x="11244" y="35860"/>
                      <a:pt x="11199" y="35906"/>
                      <a:pt x="11138" y="35952"/>
                    </a:cubicBezTo>
                    <a:lnTo>
                      <a:pt x="11122" y="35952"/>
                    </a:lnTo>
                    <a:cubicBezTo>
                      <a:pt x="11107" y="35921"/>
                      <a:pt x="11092" y="35906"/>
                      <a:pt x="11061" y="35891"/>
                    </a:cubicBezTo>
                    <a:lnTo>
                      <a:pt x="11046" y="35876"/>
                    </a:lnTo>
                    <a:lnTo>
                      <a:pt x="11001" y="35845"/>
                    </a:lnTo>
                    <a:lnTo>
                      <a:pt x="10955" y="35815"/>
                    </a:lnTo>
                    <a:cubicBezTo>
                      <a:pt x="10909" y="35769"/>
                      <a:pt x="10848" y="35738"/>
                      <a:pt x="10802" y="35708"/>
                    </a:cubicBezTo>
                    <a:lnTo>
                      <a:pt x="10757" y="35662"/>
                    </a:lnTo>
                    <a:cubicBezTo>
                      <a:pt x="10696" y="35632"/>
                      <a:pt x="10650" y="35586"/>
                      <a:pt x="10589" y="35540"/>
                    </a:cubicBezTo>
                    <a:cubicBezTo>
                      <a:pt x="10528" y="35495"/>
                      <a:pt x="10467" y="35449"/>
                      <a:pt x="10391" y="35388"/>
                    </a:cubicBezTo>
                    <a:cubicBezTo>
                      <a:pt x="10330" y="35342"/>
                      <a:pt x="10269" y="35297"/>
                      <a:pt x="10208" y="35236"/>
                    </a:cubicBezTo>
                    <a:cubicBezTo>
                      <a:pt x="10193" y="35236"/>
                      <a:pt x="10178" y="35220"/>
                      <a:pt x="10163" y="35205"/>
                    </a:cubicBezTo>
                    <a:cubicBezTo>
                      <a:pt x="10132" y="35190"/>
                      <a:pt x="10102" y="35160"/>
                      <a:pt x="10086" y="35144"/>
                    </a:cubicBezTo>
                    <a:lnTo>
                      <a:pt x="10041" y="35114"/>
                    </a:lnTo>
                    <a:cubicBezTo>
                      <a:pt x="10025" y="35083"/>
                      <a:pt x="9995" y="35068"/>
                      <a:pt x="9964" y="35038"/>
                    </a:cubicBezTo>
                    <a:lnTo>
                      <a:pt x="9934" y="35007"/>
                    </a:lnTo>
                    <a:cubicBezTo>
                      <a:pt x="9919" y="34992"/>
                      <a:pt x="9888" y="34961"/>
                      <a:pt x="9873" y="34946"/>
                    </a:cubicBezTo>
                    <a:lnTo>
                      <a:pt x="9843" y="34916"/>
                    </a:lnTo>
                    <a:cubicBezTo>
                      <a:pt x="9812" y="34885"/>
                      <a:pt x="9782" y="34855"/>
                      <a:pt x="9766" y="34824"/>
                    </a:cubicBezTo>
                    <a:lnTo>
                      <a:pt x="9751" y="34824"/>
                    </a:lnTo>
                    <a:lnTo>
                      <a:pt x="9736" y="34809"/>
                    </a:lnTo>
                    <a:lnTo>
                      <a:pt x="9705" y="34763"/>
                    </a:lnTo>
                    <a:lnTo>
                      <a:pt x="9675" y="34733"/>
                    </a:lnTo>
                    <a:lnTo>
                      <a:pt x="9660" y="34718"/>
                    </a:lnTo>
                    <a:lnTo>
                      <a:pt x="9401" y="34443"/>
                    </a:lnTo>
                    <a:cubicBezTo>
                      <a:pt x="9325" y="34367"/>
                      <a:pt x="9248" y="34291"/>
                      <a:pt x="9187" y="34230"/>
                    </a:cubicBezTo>
                    <a:cubicBezTo>
                      <a:pt x="9111" y="34169"/>
                      <a:pt x="9020" y="34093"/>
                      <a:pt x="8928" y="34017"/>
                    </a:cubicBezTo>
                    <a:lnTo>
                      <a:pt x="8928" y="34017"/>
                    </a:lnTo>
                    <a:cubicBezTo>
                      <a:pt x="8907" y="33996"/>
                      <a:pt x="8892" y="33981"/>
                      <a:pt x="8868" y="33956"/>
                    </a:cubicBezTo>
                    <a:cubicBezTo>
                      <a:pt x="8837" y="33941"/>
                      <a:pt x="8822" y="33925"/>
                      <a:pt x="8791" y="33895"/>
                    </a:cubicBezTo>
                    <a:lnTo>
                      <a:pt x="8715" y="33849"/>
                    </a:lnTo>
                    <a:cubicBezTo>
                      <a:pt x="8685" y="33819"/>
                      <a:pt x="8639" y="33788"/>
                      <a:pt x="8608" y="33743"/>
                    </a:cubicBezTo>
                    <a:cubicBezTo>
                      <a:pt x="8578" y="33712"/>
                      <a:pt x="8548" y="33682"/>
                      <a:pt x="8502" y="33651"/>
                    </a:cubicBezTo>
                    <a:lnTo>
                      <a:pt x="8487" y="33636"/>
                    </a:lnTo>
                    <a:lnTo>
                      <a:pt x="8487" y="33636"/>
                    </a:lnTo>
                    <a:cubicBezTo>
                      <a:pt x="8502" y="33666"/>
                      <a:pt x="8517" y="33682"/>
                      <a:pt x="8532" y="33712"/>
                    </a:cubicBezTo>
                    <a:cubicBezTo>
                      <a:pt x="8563" y="33758"/>
                      <a:pt x="8593" y="33804"/>
                      <a:pt x="8608" y="33849"/>
                    </a:cubicBezTo>
                    <a:cubicBezTo>
                      <a:pt x="8654" y="33910"/>
                      <a:pt x="8700" y="33986"/>
                      <a:pt x="8761" y="34063"/>
                    </a:cubicBezTo>
                    <a:cubicBezTo>
                      <a:pt x="8837" y="34169"/>
                      <a:pt x="8928" y="34276"/>
                      <a:pt x="9050" y="34413"/>
                    </a:cubicBezTo>
                    <a:cubicBezTo>
                      <a:pt x="9142" y="34504"/>
                      <a:pt x="9233" y="34611"/>
                      <a:pt x="9325" y="34702"/>
                    </a:cubicBezTo>
                    <a:lnTo>
                      <a:pt x="9386" y="34779"/>
                    </a:lnTo>
                    <a:cubicBezTo>
                      <a:pt x="9446" y="34824"/>
                      <a:pt x="9492" y="34870"/>
                      <a:pt x="9538" y="34931"/>
                    </a:cubicBezTo>
                    <a:cubicBezTo>
                      <a:pt x="9599" y="34992"/>
                      <a:pt x="9645" y="35038"/>
                      <a:pt x="9705" y="35083"/>
                    </a:cubicBezTo>
                    <a:cubicBezTo>
                      <a:pt x="9736" y="35099"/>
                      <a:pt x="9766" y="35129"/>
                      <a:pt x="9797" y="35160"/>
                    </a:cubicBezTo>
                    <a:cubicBezTo>
                      <a:pt x="9812" y="35175"/>
                      <a:pt x="9827" y="35190"/>
                      <a:pt x="9843" y="35205"/>
                    </a:cubicBezTo>
                    <a:lnTo>
                      <a:pt x="9858" y="35205"/>
                    </a:lnTo>
                    <a:lnTo>
                      <a:pt x="9873" y="35220"/>
                    </a:lnTo>
                    <a:cubicBezTo>
                      <a:pt x="9888" y="35236"/>
                      <a:pt x="9904" y="35251"/>
                      <a:pt x="9919" y="35266"/>
                    </a:cubicBezTo>
                    <a:lnTo>
                      <a:pt x="9964" y="35297"/>
                    </a:lnTo>
                    <a:lnTo>
                      <a:pt x="10025" y="35327"/>
                    </a:lnTo>
                    <a:cubicBezTo>
                      <a:pt x="10056" y="35358"/>
                      <a:pt x="10086" y="35373"/>
                      <a:pt x="10117" y="35403"/>
                    </a:cubicBezTo>
                    <a:lnTo>
                      <a:pt x="10163" y="35434"/>
                    </a:lnTo>
                    <a:cubicBezTo>
                      <a:pt x="10178" y="35449"/>
                      <a:pt x="10193" y="35449"/>
                      <a:pt x="10223" y="35464"/>
                    </a:cubicBezTo>
                    <a:lnTo>
                      <a:pt x="10239" y="35479"/>
                    </a:lnTo>
                    <a:lnTo>
                      <a:pt x="10254" y="35495"/>
                    </a:lnTo>
                    <a:cubicBezTo>
                      <a:pt x="10269" y="35510"/>
                      <a:pt x="10300" y="35525"/>
                      <a:pt x="10315" y="35525"/>
                    </a:cubicBezTo>
                    <a:cubicBezTo>
                      <a:pt x="10437" y="35601"/>
                      <a:pt x="10559" y="35678"/>
                      <a:pt x="10665" y="35738"/>
                    </a:cubicBezTo>
                    <a:cubicBezTo>
                      <a:pt x="10696" y="35754"/>
                      <a:pt x="10726" y="35784"/>
                      <a:pt x="10757" y="35799"/>
                    </a:cubicBezTo>
                    <a:cubicBezTo>
                      <a:pt x="10787" y="35815"/>
                      <a:pt x="10802" y="35815"/>
                      <a:pt x="10833" y="35830"/>
                    </a:cubicBezTo>
                    <a:cubicBezTo>
                      <a:pt x="10894" y="35876"/>
                      <a:pt x="10955" y="35906"/>
                      <a:pt x="11001" y="35937"/>
                    </a:cubicBezTo>
                    <a:cubicBezTo>
                      <a:pt x="11016" y="35937"/>
                      <a:pt x="11016" y="35952"/>
                      <a:pt x="11031" y="35952"/>
                    </a:cubicBezTo>
                    <a:lnTo>
                      <a:pt x="11016" y="35952"/>
                    </a:lnTo>
                    <a:cubicBezTo>
                      <a:pt x="11016" y="35967"/>
                      <a:pt x="11016" y="35967"/>
                      <a:pt x="11016" y="35967"/>
                    </a:cubicBezTo>
                    <a:cubicBezTo>
                      <a:pt x="11016" y="35982"/>
                      <a:pt x="11016" y="35982"/>
                      <a:pt x="11031" y="35982"/>
                    </a:cubicBezTo>
                    <a:lnTo>
                      <a:pt x="11092" y="35982"/>
                    </a:lnTo>
                    <a:lnTo>
                      <a:pt x="11092" y="35998"/>
                    </a:lnTo>
                    <a:lnTo>
                      <a:pt x="11107" y="35998"/>
                    </a:lnTo>
                    <a:lnTo>
                      <a:pt x="11077" y="36028"/>
                    </a:lnTo>
                    <a:cubicBezTo>
                      <a:pt x="11031" y="36058"/>
                      <a:pt x="11016" y="36104"/>
                      <a:pt x="10985" y="36135"/>
                    </a:cubicBezTo>
                    <a:cubicBezTo>
                      <a:pt x="10955" y="36180"/>
                      <a:pt x="10909" y="36211"/>
                      <a:pt x="10879" y="36257"/>
                    </a:cubicBezTo>
                    <a:cubicBezTo>
                      <a:pt x="10802" y="36363"/>
                      <a:pt x="10726" y="36470"/>
                      <a:pt x="10665" y="36576"/>
                    </a:cubicBezTo>
                    <a:cubicBezTo>
                      <a:pt x="10650" y="36607"/>
                      <a:pt x="10635" y="36637"/>
                      <a:pt x="10604" y="36668"/>
                    </a:cubicBezTo>
                    <a:cubicBezTo>
                      <a:pt x="10589" y="36683"/>
                      <a:pt x="10574" y="36714"/>
                      <a:pt x="10559" y="36729"/>
                    </a:cubicBezTo>
                    <a:cubicBezTo>
                      <a:pt x="10528" y="36729"/>
                      <a:pt x="10513" y="36714"/>
                      <a:pt x="10498" y="36714"/>
                    </a:cubicBezTo>
                    <a:cubicBezTo>
                      <a:pt x="10467" y="36683"/>
                      <a:pt x="10437" y="36668"/>
                      <a:pt x="10406" y="36653"/>
                    </a:cubicBezTo>
                    <a:cubicBezTo>
                      <a:pt x="10376" y="36653"/>
                      <a:pt x="10361" y="36637"/>
                      <a:pt x="10330" y="36622"/>
                    </a:cubicBezTo>
                    <a:lnTo>
                      <a:pt x="10300" y="36607"/>
                    </a:lnTo>
                    <a:cubicBezTo>
                      <a:pt x="10269" y="36592"/>
                      <a:pt x="10239" y="36576"/>
                      <a:pt x="10208" y="36561"/>
                    </a:cubicBezTo>
                    <a:cubicBezTo>
                      <a:pt x="10193" y="36546"/>
                      <a:pt x="10163" y="36531"/>
                      <a:pt x="10147" y="36516"/>
                    </a:cubicBezTo>
                    <a:lnTo>
                      <a:pt x="10117" y="36500"/>
                    </a:lnTo>
                    <a:lnTo>
                      <a:pt x="10056" y="36470"/>
                    </a:lnTo>
                    <a:cubicBezTo>
                      <a:pt x="10010" y="36439"/>
                      <a:pt x="9980" y="36424"/>
                      <a:pt x="9934" y="36409"/>
                    </a:cubicBezTo>
                    <a:cubicBezTo>
                      <a:pt x="9873" y="36363"/>
                      <a:pt x="9812" y="36333"/>
                      <a:pt x="9751" y="36287"/>
                    </a:cubicBezTo>
                    <a:lnTo>
                      <a:pt x="9614" y="36211"/>
                    </a:lnTo>
                    <a:lnTo>
                      <a:pt x="9584" y="36180"/>
                    </a:lnTo>
                    <a:lnTo>
                      <a:pt x="9538" y="36150"/>
                    </a:lnTo>
                    <a:cubicBezTo>
                      <a:pt x="9492" y="36119"/>
                      <a:pt x="9446" y="36089"/>
                      <a:pt x="9401" y="36074"/>
                    </a:cubicBezTo>
                    <a:cubicBezTo>
                      <a:pt x="9264" y="35982"/>
                      <a:pt x="9111" y="35921"/>
                      <a:pt x="9020" y="35876"/>
                    </a:cubicBezTo>
                    <a:lnTo>
                      <a:pt x="9005" y="35876"/>
                    </a:lnTo>
                    <a:cubicBezTo>
                      <a:pt x="8974" y="35860"/>
                      <a:pt x="8944" y="35845"/>
                      <a:pt x="8913" y="35830"/>
                    </a:cubicBezTo>
                    <a:cubicBezTo>
                      <a:pt x="8852" y="35815"/>
                      <a:pt x="8807" y="35784"/>
                      <a:pt x="8746" y="35754"/>
                    </a:cubicBezTo>
                    <a:cubicBezTo>
                      <a:pt x="8685" y="35723"/>
                      <a:pt x="8639" y="35693"/>
                      <a:pt x="8593" y="35662"/>
                    </a:cubicBezTo>
                    <a:cubicBezTo>
                      <a:pt x="8517" y="35617"/>
                      <a:pt x="8456" y="35586"/>
                      <a:pt x="8395" y="35541"/>
                    </a:cubicBezTo>
                    <a:lnTo>
                      <a:pt x="8395" y="35541"/>
                    </a:lnTo>
                    <a:lnTo>
                      <a:pt x="8456" y="35586"/>
                    </a:lnTo>
                    <a:cubicBezTo>
                      <a:pt x="8502" y="35647"/>
                      <a:pt x="8548" y="35693"/>
                      <a:pt x="8593" y="35754"/>
                    </a:cubicBezTo>
                    <a:cubicBezTo>
                      <a:pt x="8654" y="35799"/>
                      <a:pt x="8715" y="35860"/>
                      <a:pt x="8791" y="35921"/>
                    </a:cubicBezTo>
                    <a:cubicBezTo>
                      <a:pt x="8928" y="36043"/>
                      <a:pt x="9081" y="36135"/>
                      <a:pt x="9218" y="36226"/>
                    </a:cubicBezTo>
                    <a:cubicBezTo>
                      <a:pt x="9370" y="36333"/>
                      <a:pt x="9538" y="36424"/>
                      <a:pt x="9705" y="36516"/>
                    </a:cubicBezTo>
                    <a:cubicBezTo>
                      <a:pt x="9766" y="36531"/>
                      <a:pt x="9827" y="36561"/>
                      <a:pt x="9888" y="36592"/>
                    </a:cubicBezTo>
                    <a:lnTo>
                      <a:pt x="9964" y="36622"/>
                    </a:lnTo>
                    <a:cubicBezTo>
                      <a:pt x="10010" y="36637"/>
                      <a:pt x="10056" y="36653"/>
                      <a:pt x="10086" y="36683"/>
                    </a:cubicBezTo>
                    <a:cubicBezTo>
                      <a:pt x="10102" y="36683"/>
                      <a:pt x="10117" y="36698"/>
                      <a:pt x="10147" y="36698"/>
                    </a:cubicBezTo>
                    <a:cubicBezTo>
                      <a:pt x="10163" y="36698"/>
                      <a:pt x="10178" y="36714"/>
                      <a:pt x="10208" y="36714"/>
                    </a:cubicBezTo>
                    <a:cubicBezTo>
                      <a:pt x="10254" y="36729"/>
                      <a:pt x="10300" y="36744"/>
                      <a:pt x="10345" y="36759"/>
                    </a:cubicBezTo>
                    <a:cubicBezTo>
                      <a:pt x="10361" y="36775"/>
                      <a:pt x="10376" y="36775"/>
                      <a:pt x="10406" y="36790"/>
                    </a:cubicBezTo>
                    <a:lnTo>
                      <a:pt x="10437" y="36790"/>
                    </a:lnTo>
                    <a:cubicBezTo>
                      <a:pt x="10437" y="36805"/>
                      <a:pt x="10452" y="36805"/>
                      <a:pt x="10467" y="36805"/>
                    </a:cubicBezTo>
                    <a:cubicBezTo>
                      <a:pt x="10483" y="36805"/>
                      <a:pt x="10498" y="36805"/>
                      <a:pt x="10513" y="36820"/>
                    </a:cubicBezTo>
                    <a:lnTo>
                      <a:pt x="10528" y="36820"/>
                    </a:lnTo>
                    <a:cubicBezTo>
                      <a:pt x="10467" y="36942"/>
                      <a:pt x="10422" y="37064"/>
                      <a:pt x="10391" y="37171"/>
                    </a:cubicBezTo>
                    <a:cubicBezTo>
                      <a:pt x="10376" y="37262"/>
                      <a:pt x="10361" y="37354"/>
                      <a:pt x="10345" y="37445"/>
                    </a:cubicBezTo>
                    <a:cubicBezTo>
                      <a:pt x="10315" y="37445"/>
                      <a:pt x="10300" y="37430"/>
                      <a:pt x="10269" y="37430"/>
                    </a:cubicBezTo>
                    <a:lnTo>
                      <a:pt x="10254" y="37414"/>
                    </a:lnTo>
                    <a:cubicBezTo>
                      <a:pt x="10193" y="37399"/>
                      <a:pt x="10147" y="37399"/>
                      <a:pt x="10102" y="37384"/>
                    </a:cubicBezTo>
                    <a:lnTo>
                      <a:pt x="10086" y="37384"/>
                    </a:lnTo>
                    <a:lnTo>
                      <a:pt x="9995" y="37369"/>
                    </a:lnTo>
                    <a:lnTo>
                      <a:pt x="9888" y="37338"/>
                    </a:lnTo>
                    <a:cubicBezTo>
                      <a:pt x="9797" y="37323"/>
                      <a:pt x="9705" y="37308"/>
                      <a:pt x="9629" y="37293"/>
                    </a:cubicBezTo>
                    <a:cubicBezTo>
                      <a:pt x="9584" y="37277"/>
                      <a:pt x="9553" y="37277"/>
                      <a:pt x="9523" y="37262"/>
                    </a:cubicBezTo>
                    <a:cubicBezTo>
                      <a:pt x="9462" y="37262"/>
                      <a:pt x="9416" y="37247"/>
                      <a:pt x="9370" y="37247"/>
                    </a:cubicBezTo>
                    <a:lnTo>
                      <a:pt x="9355" y="37247"/>
                    </a:lnTo>
                    <a:cubicBezTo>
                      <a:pt x="9340" y="37232"/>
                      <a:pt x="9340" y="37232"/>
                      <a:pt x="9325" y="37232"/>
                    </a:cubicBezTo>
                    <a:lnTo>
                      <a:pt x="9294" y="37232"/>
                    </a:lnTo>
                    <a:lnTo>
                      <a:pt x="9279" y="37216"/>
                    </a:lnTo>
                    <a:lnTo>
                      <a:pt x="9218" y="37216"/>
                    </a:lnTo>
                    <a:cubicBezTo>
                      <a:pt x="9187" y="37201"/>
                      <a:pt x="9172" y="37201"/>
                      <a:pt x="9157" y="37201"/>
                    </a:cubicBezTo>
                    <a:cubicBezTo>
                      <a:pt x="9127" y="37201"/>
                      <a:pt x="9111" y="37186"/>
                      <a:pt x="9096" y="37186"/>
                    </a:cubicBezTo>
                    <a:lnTo>
                      <a:pt x="9066" y="37186"/>
                    </a:lnTo>
                    <a:cubicBezTo>
                      <a:pt x="9005" y="37171"/>
                      <a:pt x="8944" y="37171"/>
                      <a:pt x="8883" y="37155"/>
                    </a:cubicBezTo>
                    <a:lnTo>
                      <a:pt x="8883" y="37155"/>
                    </a:lnTo>
                    <a:lnTo>
                      <a:pt x="8974" y="37186"/>
                    </a:lnTo>
                    <a:cubicBezTo>
                      <a:pt x="9020" y="37216"/>
                      <a:pt x="9081" y="37232"/>
                      <a:pt x="9127" y="37247"/>
                    </a:cubicBezTo>
                    <a:cubicBezTo>
                      <a:pt x="9157" y="37262"/>
                      <a:pt x="9203" y="37277"/>
                      <a:pt x="9233" y="37277"/>
                    </a:cubicBezTo>
                    <a:cubicBezTo>
                      <a:pt x="9248" y="37293"/>
                      <a:pt x="9279" y="37308"/>
                      <a:pt x="9309" y="37308"/>
                    </a:cubicBezTo>
                    <a:cubicBezTo>
                      <a:pt x="9325" y="37323"/>
                      <a:pt x="9340" y="37323"/>
                      <a:pt x="9340" y="37323"/>
                    </a:cubicBezTo>
                    <a:lnTo>
                      <a:pt x="9477" y="37354"/>
                    </a:lnTo>
                    <a:cubicBezTo>
                      <a:pt x="9492" y="37369"/>
                      <a:pt x="9507" y="37369"/>
                      <a:pt x="9523" y="37369"/>
                    </a:cubicBezTo>
                    <a:lnTo>
                      <a:pt x="9568" y="37369"/>
                    </a:lnTo>
                    <a:lnTo>
                      <a:pt x="9584" y="37384"/>
                    </a:lnTo>
                    <a:cubicBezTo>
                      <a:pt x="9629" y="37384"/>
                      <a:pt x="9660" y="37384"/>
                      <a:pt x="9690" y="37399"/>
                    </a:cubicBezTo>
                    <a:lnTo>
                      <a:pt x="9797" y="37399"/>
                    </a:lnTo>
                    <a:lnTo>
                      <a:pt x="9843" y="37414"/>
                    </a:lnTo>
                    <a:lnTo>
                      <a:pt x="9949" y="37414"/>
                    </a:lnTo>
                    <a:cubicBezTo>
                      <a:pt x="9995" y="37430"/>
                      <a:pt x="10056" y="37430"/>
                      <a:pt x="10102" y="37445"/>
                    </a:cubicBezTo>
                    <a:lnTo>
                      <a:pt x="10163" y="37445"/>
                    </a:lnTo>
                    <a:cubicBezTo>
                      <a:pt x="10193" y="37460"/>
                      <a:pt x="10254" y="37475"/>
                      <a:pt x="10300" y="37475"/>
                    </a:cubicBezTo>
                    <a:cubicBezTo>
                      <a:pt x="10315" y="37491"/>
                      <a:pt x="10315" y="37491"/>
                      <a:pt x="10330" y="37491"/>
                    </a:cubicBezTo>
                    <a:cubicBezTo>
                      <a:pt x="10315" y="37613"/>
                      <a:pt x="10330" y="37719"/>
                      <a:pt x="10330" y="37811"/>
                    </a:cubicBezTo>
                    <a:lnTo>
                      <a:pt x="10330" y="37826"/>
                    </a:lnTo>
                    <a:cubicBezTo>
                      <a:pt x="10330" y="37841"/>
                      <a:pt x="10330" y="37872"/>
                      <a:pt x="10330" y="37902"/>
                    </a:cubicBezTo>
                    <a:lnTo>
                      <a:pt x="10208" y="37902"/>
                    </a:lnTo>
                    <a:lnTo>
                      <a:pt x="10208" y="37917"/>
                    </a:lnTo>
                    <a:lnTo>
                      <a:pt x="10147" y="37917"/>
                    </a:lnTo>
                    <a:cubicBezTo>
                      <a:pt x="10117" y="37917"/>
                      <a:pt x="10102" y="37932"/>
                      <a:pt x="10071" y="37932"/>
                    </a:cubicBezTo>
                    <a:lnTo>
                      <a:pt x="10041" y="37932"/>
                    </a:lnTo>
                    <a:lnTo>
                      <a:pt x="10010" y="37948"/>
                    </a:lnTo>
                    <a:cubicBezTo>
                      <a:pt x="9980" y="37948"/>
                      <a:pt x="9964" y="37963"/>
                      <a:pt x="9934" y="37963"/>
                    </a:cubicBezTo>
                    <a:lnTo>
                      <a:pt x="9919" y="37963"/>
                    </a:lnTo>
                    <a:cubicBezTo>
                      <a:pt x="9888" y="37978"/>
                      <a:pt x="9843" y="37978"/>
                      <a:pt x="9797" y="37993"/>
                    </a:cubicBezTo>
                    <a:cubicBezTo>
                      <a:pt x="9766" y="37993"/>
                      <a:pt x="9736" y="37993"/>
                      <a:pt x="9690" y="38009"/>
                    </a:cubicBezTo>
                    <a:lnTo>
                      <a:pt x="9553" y="38009"/>
                    </a:lnTo>
                    <a:cubicBezTo>
                      <a:pt x="9523" y="38009"/>
                      <a:pt x="9477" y="37993"/>
                      <a:pt x="9446" y="37993"/>
                    </a:cubicBezTo>
                    <a:lnTo>
                      <a:pt x="9416" y="37993"/>
                    </a:lnTo>
                    <a:cubicBezTo>
                      <a:pt x="9401" y="37993"/>
                      <a:pt x="9401" y="37993"/>
                      <a:pt x="9401" y="37978"/>
                    </a:cubicBezTo>
                    <a:lnTo>
                      <a:pt x="9386" y="37978"/>
                    </a:lnTo>
                    <a:cubicBezTo>
                      <a:pt x="9386" y="37978"/>
                      <a:pt x="9386" y="37978"/>
                      <a:pt x="9386" y="37993"/>
                    </a:cubicBezTo>
                    <a:cubicBezTo>
                      <a:pt x="9218" y="37963"/>
                      <a:pt x="9050" y="37917"/>
                      <a:pt x="8883" y="37872"/>
                    </a:cubicBezTo>
                    <a:cubicBezTo>
                      <a:pt x="8807" y="37841"/>
                      <a:pt x="8746" y="37826"/>
                      <a:pt x="8685" y="37795"/>
                    </a:cubicBezTo>
                    <a:lnTo>
                      <a:pt x="8654" y="37795"/>
                    </a:lnTo>
                    <a:cubicBezTo>
                      <a:pt x="8563" y="37765"/>
                      <a:pt x="8487" y="37734"/>
                      <a:pt x="8426" y="37719"/>
                    </a:cubicBezTo>
                    <a:lnTo>
                      <a:pt x="8380" y="37719"/>
                    </a:lnTo>
                    <a:cubicBezTo>
                      <a:pt x="8349" y="37712"/>
                      <a:pt x="8315" y="37708"/>
                      <a:pt x="8281" y="37708"/>
                    </a:cubicBezTo>
                    <a:cubicBezTo>
                      <a:pt x="8247" y="37708"/>
                      <a:pt x="8212" y="37712"/>
                      <a:pt x="8182" y="37719"/>
                    </a:cubicBezTo>
                    <a:cubicBezTo>
                      <a:pt x="8136" y="37719"/>
                      <a:pt x="8090" y="37734"/>
                      <a:pt x="8060" y="37750"/>
                    </a:cubicBezTo>
                    <a:cubicBezTo>
                      <a:pt x="8014" y="37765"/>
                      <a:pt x="7984" y="37765"/>
                      <a:pt x="7953" y="37780"/>
                    </a:cubicBezTo>
                    <a:cubicBezTo>
                      <a:pt x="7908" y="37795"/>
                      <a:pt x="7877" y="37811"/>
                      <a:pt x="7831" y="37826"/>
                    </a:cubicBezTo>
                    <a:cubicBezTo>
                      <a:pt x="7801" y="37841"/>
                      <a:pt x="7771" y="37841"/>
                      <a:pt x="7740" y="37856"/>
                    </a:cubicBezTo>
                    <a:cubicBezTo>
                      <a:pt x="7710" y="37856"/>
                      <a:pt x="7679" y="37872"/>
                      <a:pt x="7633" y="37872"/>
                    </a:cubicBezTo>
                    <a:lnTo>
                      <a:pt x="7542" y="37872"/>
                    </a:lnTo>
                    <a:cubicBezTo>
                      <a:pt x="7374" y="37872"/>
                      <a:pt x="7222" y="37856"/>
                      <a:pt x="7054" y="37826"/>
                    </a:cubicBezTo>
                    <a:lnTo>
                      <a:pt x="6993" y="37826"/>
                    </a:lnTo>
                    <a:cubicBezTo>
                      <a:pt x="6917" y="37811"/>
                      <a:pt x="6856" y="37795"/>
                      <a:pt x="6780" y="37765"/>
                    </a:cubicBezTo>
                    <a:lnTo>
                      <a:pt x="6719" y="37750"/>
                    </a:lnTo>
                    <a:cubicBezTo>
                      <a:pt x="6643" y="37734"/>
                      <a:pt x="6567" y="37704"/>
                      <a:pt x="6491" y="37689"/>
                    </a:cubicBezTo>
                    <a:cubicBezTo>
                      <a:pt x="6460" y="37673"/>
                      <a:pt x="6415" y="37658"/>
                      <a:pt x="6384" y="37658"/>
                    </a:cubicBezTo>
                    <a:cubicBezTo>
                      <a:pt x="6323" y="37643"/>
                      <a:pt x="6277" y="37628"/>
                      <a:pt x="6216" y="37613"/>
                    </a:cubicBezTo>
                    <a:cubicBezTo>
                      <a:pt x="6171" y="37597"/>
                      <a:pt x="6125" y="37567"/>
                      <a:pt x="6064" y="37552"/>
                    </a:cubicBezTo>
                    <a:cubicBezTo>
                      <a:pt x="6034" y="37536"/>
                      <a:pt x="6003" y="37521"/>
                      <a:pt x="5957" y="37491"/>
                    </a:cubicBezTo>
                    <a:cubicBezTo>
                      <a:pt x="5927" y="37475"/>
                      <a:pt x="5881" y="37445"/>
                      <a:pt x="5851" y="37414"/>
                    </a:cubicBezTo>
                    <a:cubicBezTo>
                      <a:pt x="5820" y="37384"/>
                      <a:pt x="5790" y="37369"/>
                      <a:pt x="5775" y="37338"/>
                    </a:cubicBezTo>
                    <a:cubicBezTo>
                      <a:pt x="5759" y="37323"/>
                      <a:pt x="5744" y="37308"/>
                      <a:pt x="5729" y="37293"/>
                    </a:cubicBezTo>
                    <a:cubicBezTo>
                      <a:pt x="5698" y="37247"/>
                      <a:pt x="5683" y="37216"/>
                      <a:pt x="5653" y="37171"/>
                    </a:cubicBezTo>
                    <a:lnTo>
                      <a:pt x="5653" y="37155"/>
                    </a:lnTo>
                    <a:cubicBezTo>
                      <a:pt x="5622" y="37125"/>
                      <a:pt x="5607" y="37079"/>
                      <a:pt x="5592" y="37049"/>
                    </a:cubicBezTo>
                    <a:cubicBezTo>
                      <a:pt x="5577" y="37018"/>
                      <a:pt x="5577" y="36988"/>
                      <a:pt x="5561" y="36957"/>
                    </a:cubicBezTo>
                    <a:cubicBezTo>
                      <a:pt x="5561" y="36912"/>
                      <a:pt x="5546" y="36881"/>
                      <a:pt x="5546" y="36835"/>
                    </a:cubicBezTo>
                    <a:cubicBezTo>
                      <a:pt x="5546" y="36775"/>
                      <a:pt x="5531" y="36714"/>
                      <a:pt x="5531" y="36653"/>
                    </a:cubicBezTo>
                    <a:cubicBezTo>
                      <a:pt x="5531" y="36592"/>
                      <a:pt x="5531" y="36531"/>
                      <a:pt x="5531" y="36455"/>
                    </a:cubicBezTo>
                    <a:cubicBezTo>
                      <a:pt x="5531" y="36409"/>
                      <a:pt x="5531" y="36363"/>
                      <a:pt x="5546" y="36317"/>
                    </a:cubicBezTo>
                    <a:cubicBezTo>
                      <a:pt x="5546" y="36317"/>
                      <a:pt x="5546" y="36302"/>
                      <a:pt x="5546" y="36302"/>
                    </a:cubicBezTo>
                    <a:cubicBezTo>
                      <a:pt x="5546" y="36287"/>
                      <a:pt x="5561" y="36257"/>
                      <a:pt x="5577" y="36226"/>
                    </a:cubicBezTo>
                    <a:cubicBezTo>
                      <a:pt x="5607" y="36165"/>
                      <a:pt x="5637" y="36104"/>
                      <a:pt x="5668" y="36058"/>
                    </a:cubicBezTo>
                    <a:lnTo>
                      <a:pt x="5683" y="36028"/>
                    </a:lnTo>
                    <a:cubicBezTo>
                      <a:pt x="5729" y="35952"/>
                      <a:pt x="5775" y="35876"/>
                      <a:pt x="5805" y="35799"/>
                    </a:cubicBezTo>
                    <a:cubicBezTo>
                      <a:pt x="5836" y="35738"/>
                      <a:pt x="5866" y="35693"/>
                      <a:pt x="5866" y="35647"/>
                    </a:cubicBezTo>
                    <a:cubicBezTo>
                      <a:pt x="5881" y="35601"/>
                      <a:pt x="5896" y="35556"/>
                      <a:pt x="5896" y="35495"/>
                    </a:cubicBezTo>
                    <a:cubicBezTo>
                      <a:pt x="5912" y="35403"/>
                      <a:pt x="5912" y="35297"/>
                      <a:pt x="5896" y="35205"/>
                    </a:cubicBezTo>
                    <a:cubicBezTo>
                      <a:pt x="5896" y="35100"/>
                      <a:pt x="5882" y="35010"/>
                      <a:pt x="5867" y="34921"/>
                    </a:cubicBezTo>
                    <a:lnTo>
                      <a:pt x="5867" y="34921"/>
                    </a:lnTo>
                    <a:cubicBezTo>
                      <a:pt x="5868" y="34925"/>
                      <a:pt x="5872" y="34931"/>
                      <a:pt x="5881" y="34931"/>
                    </a:cubicBezTo>
                    <a:cubicBezTo>
                      <a:pt x="5896" y="34946"/>
                      <a:pt x="5896" y="34977"/>
                      <a:pt x="5912" y="34992"/>
                    </a:cubicBezTo>
                    <a:cubicBezTo>
                      <a:pt x="5942" y="35022"/>
                      <a:pt x="5973" y="35038"/>
                      <a:pt x="6003" y="35053"/>
                    </a:cubicBezTo>
                    <a:cubicBezTo>
                      <a:pt x="6003" y="35053"/>
                      <a:pt x="6018" y="35053"/>
                      <a:pt x="6034" y="35068"/>
                    </a:cubicBezTo>
                    <a:cubicBezTo>
                      <a:pt x="6049" y="35083"/>
                      <a:pt x="6079" y="35099"/>
                      <a:pt x="6110" y="35114"/>
                    </a:cubicBezTo>
                    <a:cubicBezTo>
                      <a:pt x="6171" y="35144"/>
                      <a:pt x="6216" y="35175"/>
                      <a:pt x="6277" y="35205"/>
                    </a:cubicBezTo>
                    <a:cubicBezTo>
                      <a:pt x="6354" y="35251"/>
                      <a:pt x="6445" y="35297"/>
                      <a:pt x="6521" y="35327"/>
                    </a:cubicBezTo>
                    <a:cubicBezTo>
                      <a:pt x="6567" y="35342"/>
                      <a:pt x="6613" y="35373"/>
                      <a:pt x="6658" y="35388"/>
                    </a:cubicBezTo>
                    <a:cubicBezTo>
                      <a:pt x="6704" y="35403"/>
                      <a:pt x="6750" y="35419"/>
                      <a:pt x="6795" y="35419"/>
                    </a:cubicBezTo>
                    <a:cubicBezTo>
                      <a:pt x="6841" y="35434"/>
                      <a:pt x="6887" y="35449"/>
                      <a:pt x="6948" y="35464"/>
                    </a:cubicBezTo>
                    <a:cubicBezTo>
                      <a:pt x="6978" y="35464"/>
                      <a:pt x="7024" y="35479"/>
                      <a:pt x="7070" y="35479"/>
                    </a:cubicBezTo>
                    <a:cubicBezTo>
                      <a:pt x="7131" y="35479"/>
                      <a:pt x="7192" y="35479"/>
                      <a:pt x="7268" y="35495"/>
                    </a:cubicBezTo>
                    <a:lnTo>
                      <a:pt x="7603" y="35495"/>
                    </a:lnTo>
                    <a:cubicBezTo>
                      <a:pt x="7466" y="35479"/>
                      <a:pt x="7313" y="35449"/>
                      <a:pt x="7161" y="35419"/>
                    </a:cubicBezTo>
                    <a:lnTo>
                      <a:pt x="7176" y="35419"/>
                    </a:lnTo>
                    <a:cubicBezTo>
                      <a:pt x="7100" y="35403"/>
                      <a:pt x="7024" y="35388"/>
                      <a:pt x="6963" y="35358"/>
                    </a:cubicBezTo>
                    <a:cubicBezTo>
                      <a:pt x="6811" y="35312"/>
                      <a:pt x="6674" y="35236"/>
                      <a:pt x="6536" y="35160"/>
                    </a:cubicBezTo>
                    <a:cubicBezTo>
                      <a:pt x="6460" y="35114"/>
                      <a:pt x="6384" y="35068"/>
                      <a:pt x="6293" y="35022"/>
                    </a:cubicBezTo>
                    <a:lnTo>
                      <a:pt x="6186" y="34946"/>
                    </a:lnTo>
                    <a:cubicBezTo>
                      <a:pt x="6171" y="34946"/>
                      <a:pt x="6140" y="34931"/>
                      <a:pt x="6125" y="34916"/>
                    </a:cubicBezTo>
                    <a:cubicBezTo>
                      <a:pt x="6110" y="34901"/>
                      <a:pt x="6095" y="34901"/>
                      <a:pt x="6095" y="34885"/>
                    </a:cubicBezTo>
                    <a:cubicBezTo>
                      <a:pt x="6079" y="34885"/>
                      <a:pt x="6064" y="34870"/>
                      <a:pt x="6049" y="34870"/>
                    </a:cubicBezTo>
                    <a:lnTo>
                      <a:pt x="6034" y="34870"/>
                    </a:lnTo>
                    <a:cubicBezTo>
                      <a:pt x="5957" y="34779"/>
                      <a:pt x="5896" y="34702"/>
                      <a:pt x="5820" y="34611"/>
                    </a:cubicBezTo>
                    <a:cubicBezTo>
                      <a:pt x="5820" y="34611"/>
                      <a:pt x="5805" y="34596"/>
                      <a:pt x="5790" y="34581"/>
                    </a:cubicBezTo>
                    <a:cubicBezTo>
                      <a:pt x="5790" y="34565"/>
                      <a:pt x="5790" y="34535"/>
                      <a:pt x="5790" y="34520"/>
                    </a:cubicBezTo>
                    <a:cubicBezTo>
                      <a:pt x="5790" y="34489"/>
                      <a:pt x="5805" y="34459"/>
                      <a:pt x="5805" y="34428"/>
                    </a:cubicBezTo>
                    <a:lnTo>
                      <a:pt x="5805" y="34413"/>
                    </a:lnTo>
                    <a:cubicBezTo>
                      <a:pt x="5805" y="34382"/>
                      <a:pt x="5820" y="34367"/>
                      <a:pt x="5820" y="34337"/>
                    </a:cubicBezTo>
                    <a:cubicBezTo>
                      <a:pt x="5836" y="34291"/>
                      <a:pt x="5836" y="34261"/>
                      <a:pt x="5851" y="34230"/>
                    </a:cubicBezTo>
                    <a:cubicBezTo>
                      <a:pt x="5866" y="34184"/>
                      <a:pt x="5881" y="34154"/>
                      <a:pt x="5896" y="34108"/>
                    </a:cubicBezTo>
                    <a:cubicBezTo>
                      <a:pt x="5912" y="34078"/>
                      <a:pt x="5927" y="34032"/>
                      <a:pt x="5942" y="34002"/>
                    </a:cubicBezTo>
                    <a:lnTo>
                      <a:pt x="5957" y="33971"/>
                    </a:lnTo>
                    <a:lnTo>
                      <a:pt x="5957" y="33941"/>
                    </a:lnTo>
                    <a:cubicBezTo>
                      <a:pt x="5988" y="33880"/>
                      <a:pt x="6034" y="33804"/>
                      <a:pt x="6049" y="33727"/>
                    </a:cubicBezTo>
                    <a:cubicBezTo>
                      <a:pt x="6064" y="33682"/>
                      <a:pt x="6079" y="33651"/>
                      <a:pt x="6095" y="33621"/>
                    </a:cubicBezTo>
                    <a:cubicBezTo>
                      <a:pt x="6095" y="33621"/>
                      <a:pt x="6095" y="33605"/>
                      <a:pt x="6095" y="33605"/>
                    </a:cubicBezTo>
                    <a:cubicBezTo>
                      <a:pt x="6095" y="33605"/>
                      <a:pt x="6095" y="33590"/>
                      <a:pt x="6110" y="33590"/>
                    </a:cubicBezTo>
                    <a:cubicBezTo>
                      <a:pt x="6110" y="33575"/>
                      <a:pt x="6125" y="33545"/>
                      <a:pt x="6125" y="33514"/>
                    </a:cubicBezTo>
                    <a:cubicBezTo>
                      <a:pt x="6140" y="33499"/>
                      <a:pt x="6140" y="33484"/>
                      <a:pt x="6156" y="33468"/>
                    </a:cubicBezTo>
                    <a:cubicBezTo>
                      <a:pt x="6186" y="33362"/>
                      <a:pt x="6232" y="33270"/>
                      <a:pt x="6262" y="33194"/>
                    </a:cubicBezTo>
                    <a:cubicBezTo>
                      <a:pt x="6293" y="33133"/>
                      <a:pt x="6323" y="33072"/>
                      <a:pt x="6369" y="32996"/>
                    </a:cubicBezTo>
                    <a:lnTo>
                      <a:pt x="6369" y="32981"/>
                    </a:lnTo>
                    <a:cubicBezTo>
                      <a:pt x="6384" y="32950"/>
                      <a:pt x="6415" y="32920"/>
                      <a:pt x="6430" y="32889"/>
                    </a:cubicBezTo>
                    <a:cubicBezTo>
                      <a:pt x="6460" y="32859"/>
                      <a:pt x="6491" y="32813"/>
                      <a:pt x="6521" y="32783"/>
                    </a:cubicBezTo>
                    <a:cubicBezTo>
                      <a:pt x="6536" y="32767"/>
                      <a:pt x="6567" y="32737"/>
                      <a:pt x="6582" y="32707"/>
                    </a:cubicBezTo>
                    <a:cubicBezTo>
                      <a:pt x="6613" y="32676"/>
                      <a:pt x="6658" y="32646"/>
                      <a:pt x="6689" y="32630"/>
                    </a:cubicBezTo>
                    <a:cubicBezTo>
                      <a:pt x="6719" y="32600"/>
                      <a:pt x="6765" y="32585"/>
                      <a:pt x="6795" y="32554"/>
                    </a:cubicBezTo>
                    <a:cubicBezTo>
                      <a:pt x="6826" y="32539"/>
                      <a:pt x="6856" y="32524"/>
                      <a:pt x="6902" y="32493"/>
                    </a:cubicBezTo>
                    <a:cubicBezTo>
                      <a:pt x="6963" y="32463"/>
                      <a:pt x="7039" y="32432"/>
                      <a:pt x="7100" y="32402"/>
                    </a:cubicBezTo>
                    <a:lnTo>
                      <a:pt x="7176" y="32371"/>
                    </a:lnTo>
                    <a:cubicBezTo>
                      <a:pt x="7207" y="32371"/>
                      <a:pt x="7222" y="32356"/>
                      <a:pt x="7252" y="32356"/>
                    </a:cubicBezTo>
                    <a:close/>
                    <a:moveTo>
                      <a:pt x="19502" y="30299"/>
                    </a:moveTo>
                    <a:cubicBezTo>
                      <a:pt x="19533" y="30299"/>
                      <a:pt x="19578" y="30315"/>
                      <a:pt x="19624" y="30315"/>
                    </a:cubicBezTo>
                    <a:lnTo>
                      <a:pt x="19655" y="30330"/>
                    </a:lnTo>
                    <a:cubicBezTo>
                      <a:pt x="19746" y="30345"/>
                      <a:pt x="19822" y="30360"/>
                      <a:pt x="19898" y="30375"/>
                    </a:cubicBezTo>
                    <a:cubicBezTo>
                      <a:pt x="19974" y="30406"/>
                      <a:pt x="20051" y="30436"/>
                      <a:pt x="20127" y="30467"/>
                    </a:cubicBezTo>
                    <a:cubicBezTo>
                      <a:pt x="20173" y="30482"/>
                      <a:pt x="20203" y="30513"/>
                      <a:pt x="20249" y="30528"/>
                    </a:cubicBezTo>
                    <a:cubicBezTo>
                      <a:pt x="20249" y="30528"/>
                      <a:pt x="20264" y="30543"/>
                      <a:pt x="20264" y="30543"/>
                    </a:cubicBezTo>
                    <a:cubicBezTo>
                      <a:pt x="20294" y="30558"/>
                      <a:pt x="20340" y="30589"/>
                      <a:pt x="20371" y="30619"/>
                    </a:cubicBezTo>
                    <a:cubicBezTo>
                      <a:pt x="20401" y="30650"/>
                      <a:pt x="20447" y="30680"/>
                      <a:pt x="20477" y="30711"/>
                    </a:cubicBezTo>
                    <a:cubicBezTo>
                      <a:pt x="20508" y="30756"/>
                      <a:pt x="20553" y="30802"/>
                      <a:pt x="20599" y="30863"/>
                    </a:cubicBezTo>
                    <a:cubicBezTo>
                      <a:pt x="20630" y="30924"/>
                      <a:pt x="20675" y="30985"/>
                      <a:pt x="20706" y="31046"/>
                    </a:cubicBezTo>
                    <a:lnTo>
                      <a:pt x="20721" y="31061"/>
                    </a:lnTo>
                    <a:cubicBezTo>
                      <a:pt x="20736" y="31107"/>
                      <a:pt x="20767" y="31152"/>
                      <a:pt x="20782" y="31198"/>
                    </a:cubicBezTo>
                    <a:cubicBezTo>
                      <a:pt x="20812" y="31259"/>
                      <a:pt x="20843" y="31305"/>
                      <a:pt x="20858" y="31366"/>
                    </a:cubicBezTo>
                    <a:cubicBezTo>
                      <a:pt x="20904" y="31472"/>
                      <a:pt x="20950" y="31579"/>
                      <a:pt x="20995" y="31671"/>
                    </a:cubicBezTo>
                    <a:lnTo>
                      <a:pt x="21011" y="31716"/>
                    </a:lnTo>
                    <a:lnTo>
                      <a:pt x="21011" y="31731"/>
                    </a:lnTo>
                    <a:cubicBezTo>
                      <a:pt x="21056" y="31838"/>
                      <a:pt x="21102" y="31945"/>
                      <a:pt x="21148" y="32036"/>
                    </a:cubicBezTo>
                    <a:cubicBezTo>
                      <a:pt x="21178" y="32112"/>
                      <a:pt x="21209" y="32173"/>
                      <a:pt x="21254" y="32249"/>
                    </a:cubicBezTo>
                    <a:cubicBezTo>
                      <a:pt x="21209" y="32387"/>
                      <a:pt x="21148" y="32508"/>
                      <a:pt x="21087" y="32630"/>
                    </a:cubicBezTo>
                    <a:cubicBezTo>
                      <a:pt x="21026" y="32737"/>
                      <a:pt x="20980" y="32844"/>
                      <a:pt x="20934" y="32950"/>
                    </a:cubicBezTo>
                    <a:lnTo>
                      <a:pt x="20919" y="32950"/>
                    </a:lnTo>
                    <a:cubicBezTo>
                      <a:pt x="20904" y="32981"/>
                      <a:pt x="20889" y="32996"/>
                      <a:pt x="20873" y="33027"/>
                    </a:cubicBezTo>
                    <a:cubicBezTo>
                      <a:pt x="20858" y="33042"/>
                      <a:pt x="20843" y="33057"/>
                      <a:pt x="20828" y="33072"/>
                    </a:cubicBezTo>
                    <a:cubicBezTo>
                      <a:pt x="20812" y="33103"/>
                      <a:pt x="20782" y="33148"/>
                      <a:pt x="20767" y="33179"/>
                    </a:cubicBezTo>
                    <a:cubicBezTo>
                      <a:pt x="20736" y="33209"/>
                      <a:pt x="20721" y="33240"/>
                      <a:pt x="20691" y="33270"/>
                    </a:cubicBezTo>
                    <a:cubicBezTo>
                      <a:pt x="20675" y="33316"/>
                      <a:pt x="20645" y="33362"/>
                      <a:pt x="20614" y="33392"/>
                    </a:cubicBezTo>
                    <a:cubicBezTo>
                      <a:pt x="20569" y="33453"/>
                      <a:pt x="20523" y="33499"/>
                      <a:pt x="20477" y="33545"/>
                    </a:cubicBezTo>
                    <a:cubicBezTo>
                      <a:pt x="20432" y="33605"/>
                      <a:pt x="20401" y="33651"/>
                      <a:pt x="20355" y="33697"/>
                    </a:cubicBezTo>
                    <a:cubicBezTo>
                      <a:pt x="20294" y="33758"/>
                      <a:pt x="20234" y="33819"/>
                      <a:pt x="20188" y="33880"/>
                    </a:cubicBezTo>
                    <a:lnTo>
                      <a:pt x="20188" y="33864"/>
                    </a:lnTo>
                    <a:cubicBezTo>
                      <a:pt x="20157" y="33910"/>
                      <a:pt x="20112" y="33941"/>
                      <a:pt x="20081" y="33971"/>
                    </a:cubicBezTo>
                    <a:cubicBezTo>
                      <a:pt x="20051" y="34002"/>
                      <a:pt x="20020" y="34032"/>
                      <a:pt x="19990" y="34063"/>
                    </a:cubicBezTo>
                    <a:cubicBezTo>
                      <a:pt x="19929" y="34123"/>
                      <a:pt x="19853" y="34184"/>
                      <a:pt x="19792" y="34245"/>
                    </a:cubicBezTo>
                    <a:cubicBezTo>
                      <a:pt x="19624" y="34382"/>
                      <a:pt x="19456" y="34504"/>
                      <a:pt x="19289" y="34626"/>
                    </a:cubicBezTo>
                    <a:cubicBezTo>
                      <a:pt x="19639" y="34413"/>
                      <a:pt x="19990" y="34200"/>
                      <a:pt x="20310" y="33941"/>
                    </a:cubicBezTo>
                    <a:cubicBezTo>
                      <a:pt x="20310" y="33941"/>
                      <a:pt x="20325" y="33941"/>
                      <a:pt x="20325" y="33925"/>
                    </a:cubicBezTo>
                    <a:cubicBezTo>
                      <a:pt x="20340" y="33925"/>
                      <a:pt x="20340" y="33925"/>
                      <a:pt x="20340" y="33910"/>
                    </a:cubicBezTo>
                    <a:cubicBezTo>
                      <a:pt x="20340" y="33910"/>
                      <a:pt x="20340" y="33925"/>
                      <a:pt x="20340" y="33925"/>
                    </a:cubicBezTo>
                    <a:cubicBezTo>
                      <a:pt x="20340" y="33910"/>
                      <a:pt x="20355" y="33910"/>
                      <a:pt x="20355" y="33895"/>
                    </a:cubicBezTo>
                    <a:cubicBezTo>
                      <a:pt x="20355" y="33910"/>
                      <a:pt x="20355" y="33910"/>
                      <a:pt x="20355" y="33910"/>
                    </a:cubicBezTo>
                    <a:cubicBezTo>
                      <a:pt x="20416" y="33849"/>
                      <a:pt x="20477" y="33804"/>
                      <a:pt x="20538" y="33758"/>
                    </a:cubicBezTo>
                    <a:cubicBezTo>
                      <a:pt x="20630" y="33666"/>
                      <a:pt x="20736" y="33590"/>
                      <a:pt x="20828" y="33484"/>
                    </a:cubicBezTo>
                    <a:cubicBezTo>
                      <a:pt x="20873" y="33423"/>
                      <a:pt x="20919" y="33377"/>
                      <a:pt x="20980" y="33316"/>
                    </a:cubicBezTo>
                    <a:cubicBezTo>
                      <a:pt x="21011" y="33270"/>
                      <a:pt x="21041" y="33240"/>
                      <a:pt x="21071" y="33194"/>
                    </a:cubicBezTo>
                    <a:cubicBezTo>
                      <a:pt x="21087" y="33179"/>
                      <a:pt x="21102" y="33164"/>
                      <a:pt x="21102" y="33148"/>
                    </a:cubicBezTo>
                    <a:cubicBezTo>
                      <a:pt x="21132" y="33133"/>
                      <a:pt x="21148" y="33103"/>
                      <a:pt x="21163" y="33087"/>
                    </a:cubicBezTo>
                    <a:cubicBezTo>
                      <a:pt x="21178" y="33057"/>
                      <a:pt x="21178" y="33042"/>
                      <a:pt x="21193" y="33011"/>
                    </a:cubicBezTo>
                    <a:cubicBezTo>
                      <a:pt x="21285" y="32859"/>
                      <a:pt x="21361" y="32707"/>
                      <a:pt x="21452" y="32539"/>
                    </a:cubicBezTo>
                    <a:cubicBezTo>
                      <a:pt x="21452" y="32539"/>
                      <a:pt x="21452" y="32524"/>
                      <a:pt x="21468" y="32508"/>
                    </a:cubicBezTo>
                    <a:cubicBezTo>
                      <a:pt x="21544" y="32600"/>
                      <a:pt x="21620" y="32676"/>
                      <a:pt x="21711" y="32737"/>
                    </a:cubicBezTo>
                    <a:cubicBezTo>
                      <a:pt x="21803" y="32798"/>
                      <a:pt x="21909" y="32859"/>
                      <a:pt x="22031" y="32905"/>
                    </a:cubicBezTo>
                    <a:lnTo>
                      <a:pt x="22062" y="32920"/>
                    </a:lnTo>
                    <a:cubicBezTo>
                      <a:pt x="22077" y="32920"/>
                      <a:pt x="22092" y="32935"/>
                      <a:pt x="22108" y="32950"/>
                    </a:cubicBezTo>
                    <a:lnTo>
                      <a:pt x="22168" y="32966"/>
                    </a:lnTo>
                    <a:lnTo>
                      <a:pt x="22214" y="32981"/>
                    </a:lnTo>
                    <a:cubicBezTo>
                      <a:pt x="22229" y="32981"/>
                      <a:pt x="22260" y="32996"/>
                      <a:pt x="22275" y="32996"/>
                    </a:cubicBezTo>
                    <a:cubicBezTo>
                      <a:pt x="22306" y="33011"/>
                      <a:pt x="22336" y="33027"/>
                      <a:pt x="22367" y="33027"/>
                    </a:cubicBezTo>
                    <a:cubicBezTo>
                      <a:pt x="22412" y="33057"/>
                      <a:pt x="22473" y="33072"/>
                      <a:pt x="22519" y="33087"/>
                    </a:cubicBezTo>
                    <a:lnTo>
                      <a:pt x="22549" y="33103"/>
                    </a:lnTo>
                    <a:cubicBezTo>
                      <a:pt x="22580" y="33118"/>
                      <a:pt x="22610" y="33133"/>
                      <a:pt x="22626" y="33148"/>
                    </a:cubicBezTo>
                    <a:lnTo>
                      <a:pt x="22671" y="33164"/>
                    </a:lnTo>
                    <a:cubicBezTo>
                      <a:pt x="22717" y="33194"/>
                      <a:pt x="22763" y="33209"/>
                      <a:pt x="22793" y="33240"/>
                    </a:cubicBezTo>
                    <a:cubicBezTo>
                      <a:pt x="22854" y="33270"/>
                      <a:pt x="22915" y="33316"/>
                      <a:pt x="22976" y="33362"/>
                    </a:cubicBezTo>
                    <a:cubicBezTo>
                      <a:pt x="22991" y="33377"/>
                      <a:pt x="23006" y="33392"/>
                      <a:pt x="23022" y="33407"/>
                    </a:cubicBezTo>
                    <a:cubicBezTo>
                      <a:pt x="23037" y="33423"/>
                      <a:pt x="23037" y="33423"/>
                      <a:pt x="23037" y="33423"/>
                    </a:cubicBezTo>
                    <a:lnTo>
                      <a:pt x="23052" y="33423"/>
                    </a:lnTo>
                    <a:lnTo>
                      <a:pt x="23067" y="33453"/>
                    </a:lnTo>
                    <a:cubicBezTo>
                      <a:pt x="23098" y="33484"/>
                      <a:pt x="23128" y="33529"/>
                      <a:pt x="23159" y="33560"/>
                    </a:cubicBezTo>
                    <a:cubicBezTo>
                      <a:pt x="23174" y="33590"/>
                      <a:pt x="23174" y="33621"/>
                      <a:pt x="23174" y="33636"/>
                    </a:cubicBezTo>
                    <a:cubicBezTo>
                      <a:pt x="23174" y="33666"/>
                      <a:pt x="23174" y="33697"/>
                      <a:pt x="23174" y="33727"/>
                    </a:cubicBezTo>
                    <a:cubicBezTo>
                      <a:pt x="23174" y="33804"/>
                      <a:pt x="23174" y="33895"/>
                      <a:pt x="23159" y="33971"/>
                    </a:cubicBezTo>
                    <a:cubicBezTo>
                      <a:pt x="23144" y="34032"/>
                      <a:pt x="23144" y="34093"/>
                      <a:pt x="23128" y="34154"/>
                    </a:cubicBezTo>
                    <a:cubicBezTo>
                      <a:pt x="23113" y="34169"/>
                      <a:pt x="23098" y="34200"/>
                      <a:pt x="23098" y="34230"/>
                    </a:cubicBezTo>
                    <a:cubicBezTo>
                      <a:pt x="23083" y="34261"/>
                      <a:pt x="23052" y="34291"/>
                      <a:pt x="23037" y="34337"/>
                    </a:cubicBezTo>
                    <a:cubicBezTo>
                      <a:pt x="23022" y="34352"/>
                      <a:pt x="23006" y="34382"/>
                      <a:pt x="22991" y="34398"/>
                    </a:cubicBezTo>
                    <a:cubicBezTo>
                      <a:pt x="22976" y="34428"/>
                      <a:pt x="22946" y="34443"/>
                      <a:pt x="22930" y="34459"/>
                    </a:cubicBezTo>
                    <a:cubicBezTo>
                      <a:pt x="22915" y="34474"/>
                      <a:pt x="22900" y="34489"/>
                      <a:pt x="22869" y="34504"/>
                    </a:cubicBezTo>
                    <a:cubicBezTo>
                      <a:pt x="22854" y="34520"/>
                      <a:pt x="22824" y="34535"/>
                      <a:pt x="22808" y="34550"/>
                    </a:cubicBezTo>
                    <a:cubicBezTo>
                      <a:pt x="22778" y="34565"/>
                      <a:pt x="22763" y="34581"/>
                      <a:pt x="22732" y="34581"/>
                    </a:cubicBezTo>
                    <a:cubicBezTo>
                      <a:pt x="22702" y="34596"/>
                      <a:pt x="22671" y="34611"/>
                      <a:pt x="22626" y="34626"/>
                    </a:cubicBezTo>
                    <a:cubicBezTo>
                      <a:pt x="22565" y="34642"/>
                      <a:pt x="22488" y="34642"/>
                      <a:pt x="22427" y="34657"/>
                    </a:cubicBezTo>
                    <a:lnTo>
                      <a:pt x="22290" y="34672"/>
                    </a:lnTo>
                    <a:lnTo>
                      <a:pt x="22199" y="34672"/>
                    </a:lnTo>
                    <a:cubicBezTo>
                      <a:pt x="22184" y="34672"/>
                      <a:pt x="22168" y="34687"/>
                      <a:pt x="22153" y="34687"/>
                    </a:cubicBezTo>
                    <a:cubicBezTo>
                      <a:pt x="22062" y="34687"/>
                      <a:pt x="21970" y="34702"/>
                      <a:pt x="21864" y="34702"/>
                    </a:cubicBezTo>
                    <a:cubicBezTo>
                      <a:pt x="21757" y="34718"/>
                      <a:pt x="21650" y="34748"/>
                      <a:pt x="21574" y="34794"/>
                    </a:cubicBezTo>
                    <a:cubicBezTo>
                      <a:pt x="21529" y="34809"/>
                      <a:pt x="21483" y="34840"/>
                      <a:pt x="21437" y="34885"/>
                    </a:cubicBezTo>
                    <a:cubicBezTo>
                      <a:pt x="21391" y="34931"/>
                      <a:pt x="21361" y="34977"/>
                      <a:pt x="21315" y="35022"/>
                    </a:cubicBezTo>
                    <a:cubicBezTo>
                      <a:pt x="21285" y="35083"/>
                      <a:pt x="21270" y="35129"/>
                      <a:pt x="21239" y="35175"/>
                    </a:cubicBezTo>
                    <a:cubicBezTo>
                      <a:pt x="21224" y="35236"/>
                      <a:pt x="21209" y="35281"/>
                      <a:pt x="21193" y="35327"/>
                    </a:cubicBezTo>
                    <a:lnTo>
                      <a:pt x="21193" y="35358"/>
                    </a:lnTo>
                    <a:cubicBezTo>
                      <a:pt x="21178" y="35388"/>
                      <a:pt x="21178" y="35434"/>
                      <a:pt x="21163" y="35464"/>
                    </a:cubicBezTo>
                    <a:cubicBezTo>
                      <a:pt x="21148" y="35571"/>
                      <a:pt x="21117" y="35678"/>
                      <a:pt x="21102" y="35784"/>
                    </a:cubicBezTo>
                    <a:lnTo>
                      <a:pt x="21102" y="35799"/>
                    </a:lnTo>
                    <a:cubicBezTo>
                      <a:pt x="21087" y="35860"/>
                      <a:pt x="21087" y="35921"/>
                      <a:pt x="21071" y="35967"/>
                    </a:cubicBezTo>
                    <a:cubicBezTo>
                      <a:pt x="21056" y="36013"/>
                      <a:pt x="21041" y="36058"/>
                      <a:pt x="21041" y="36089"/>
                    </a:cubicBezTo>
                    <a:lnTo>
                      <a:pt x="21026" y="36119"/>
                    </a:lnTo>
                    <a:lnTo>
                      <a:pt x="21026" y="36135"/>
                    </a:lnTo>
                    <a:cubicBezTo>
                      <a:pt x="20995" y="36211"/>
                      <a:pt x="20980" y="36272"/>
                      <a:pt x="20950" y="36348"/>
                    </a:cubicBezTo>
                    <a:lnTo>
                      <a:pt x="20934" y="36378"/>
                    </a:lnTo>
                    <a:cubicBezTo>
                      <a:pt x="20919" y="36409"/>
                      <a:pt x="20904" y="36439"/>
                      <a:pt x="20889" y="36470"/>
                    </a:cubicBezTo>
                    <a:cubicBezTo>
                      <a:pt x="20873" y="36516"/>
                      <a:pt x="20843" y="36546"/>
                      <a:pt x="20828" y="36592"/>
                    </a:cubicBezTo>
                    <a:cubicBezTo>
                      <a:pt x="20797" y="36668"/>
                      <a:pt x="20752" y="36729"/>
                      <a:pt x="20706" y="36790"/>
                    </a:cubicBezTo>
                    <a:lnTo>
                      <a:pt x="20706" y="36805"/>
                    </a:lnTo>
                    <a:lnTo>
                      <a:pt x="20675" y="36851"/>
                    </a:lnTo>
                    <a:cubicBezTo>
                      <a:pt x="20645" y="36896"/>
                      <a:pt x="20614" y="36927"/>
                      <a:pt x="20584" y="36973"/>
                    </a:cubicBezTo>
                    <a:cubicBezTo>
                      <a:pt x="20553" y="37018"/>
                      <a:pt x="20508" y="37064"/>
                      <a:pt x="20477" y="37125"/>
                    </a:cubicBezTo>
                    <a:cubicBezTo>
                      <a:pt x="20416" y="37186"/>
                      <a:pt x="20355" y="37262"/>
                      <a:pt x="20279" y="37338"/>
                    </a:cubicBezTo>
                    <a:cubicBezTo>
                      <a:pt x="20234" y="37384"/>
                      <a:pt x="20173" y="37445"/>
                      <a:pt x="20127" y="37491"/>
                    </a:cubicBezTo>
                    <a:lnTo>
                      <a:pt x="20112" y="37506"/>
                    </a:lnTo>
                    <a:lnTo>
                      <a:pt x="20112" y="37506"/>
                    </a:lnTo>
                    <a:lnTo>
                      <a:pt x="20112" y="37506"/>
                    </a:lnTo>
                    <a:cubicBezTo>
                      <a:pt x="20096" y="37506"/>
                      <a:pt x="20096" y="37521"/>
                      <a:pt x="20096" y="37521"/>
                    </a:cubicBezTo>
                    <a:cubicBezTo>
                      <a:pt x="19990" y="37628"/>
                      <a:pt x="19868" y="37734"/>
                      <a:pt x="19746" y="37826"/>
                    </a:cubicBezTo>
                    <a:cubicBezTo>
                      <a:pt x="19715" y="37841"/>
                      <a:pt x="19670" y="37872"/>
                      <a:pt x="19639" y="37887"/>
                    </a:cubicBezTo>
                    <a:cubicBezTo>
                      <a:pt x="19517" y="37963"/>
                      <a:pt x="19396" y="38009"/>
                      <a:pt x="19258" y="38070"/>
                    </a:cubicBezTo>
                    <a:cubicBezTo>
                      <a:pt x="19243" y="38070"/>
                      <a:pt x="19228" y="38085"/>
                      <a:pt x="19213" y="38085"/>
                    </a:cubicBezTo>
                    <a:lnTo>
                      <a:pt x="19182" y="38085"/>
                    </a:lnTo>
                    <a:cubicBezTo>
                      <a:pt x="19167" y="38100"/>
                      <a:pt x="19152" y="38100"/>
                      <a:pt x="19137" y="38100"/>
                    </a:cubicBezTo>
                    <a:cubicBezTo>
                      <a:pt x="19121" y="38115"/>
                      <a:pt x="19091" y="38131"/>
                      <a:pt x="19076" y="38161"/>
                    </a:cubicBezTo>
                    <a:lnTo>
                      <a:pt x="19015" y="38161"/>
                    </a:lnTo>
                    <a:cubicBezTo>
                      <a:pt x="18954" y="38161"/>
                      <a:pt x="18878" y="38146"/>
                      <a:pt x="18801" y="38131"/>
                    </a:cubicBezTo>
                    <a:lnTo>
                      <a:pt x="18756" y="38131"/>
                    </a:lnTo>
                    <a:lnTo>
                      <a:pt x="18710" y="38115"/>
                    </a:lnTo>
                    <a:cubicBezTo>
                      <a:pt x="18588" y="38100"/>
                      <a:pt x="18497" y="38085"/>
                      <a:pt x="18420" y="38054"/>
                    </a:cubicBezTo>
                    <a:cubicBezTo>
                      <a:pt x="18299" y="38039"/>
                      <a:pt x="18192" y="38009"/>
                      <a:pt x="18070" y="37978"/>
                    </a:cubicBezTo>
                    <a:cubicBezTo>
                      <a:pt x="17887" y="37917"/>
                      <a:pt x="17720" y="37872"/>
                      <a:pt x="17552" y="37826"/>
                    </a:cubicBezTo>
                    <a:lnTo>
                      <a:pt x="17354" y="37765"/>
                    </a:lnTo>
                    <a:cubicBezTo>
                      <a:pt x="17247" y="37734"/>
                      <a:pt x="17141" y="37704"/>
                      <a:pt x="17003" y="37673"/>
                    </a:cubicBezTo>
                    <a:cubicBezTo>
                      <a:pt x="16912" y="37658"/>
                      <a:pt x="16805" y="37628"/>
                      <a:pt x="16699" y="37613"/>
                    </a:cubicBezTo>
                    <a:lnTo>
                      <a:pt x="16684" y="37597"/>
                    </a:lnTo>
                    <a:cubicBezTo>
                      <a:pt x="16562" y="37582"/>
                      <a:pt x="16425" y="37567"/>
                      <a:pt x="16287" y="37536"/>
                    </a:cubicBezTo>
                    <a:lnTo>
                      <a:pt x="16272" y="37536"/>
                    </a:lnTo>
                    <a:cubicBezTo>
                      <a:pt x="16196" y="37521"/>
                      <a:pt x="16120" y="37521"/>
                      <a:pt x="16044" y="37506"/>
                    </a:cubicBezTo>
                    <a:cubicBezTo>
                      <a:pt x="16013" y="37506"/>
                      <a:pt x="15989" y="37499"/>
                      <a:pt x="15963" y="37499"/>
                    </a:cubicBezTo>
                    <a:cubicBezTo>
                      <a:pt x="15951" y="37499"/>
                      <a:pt x="15937" y="37501"/>
                      <a:pt x="15922" y="37506"/>
                    </a:cubicBezTo>
                    <a:lnTo>
                      <a:pt x="15724" y="37506"/>
                    </a:lnTo>
                    <a:lnTo>
                      <a:pt x="15693" y="37521"/>
                    </a:lnTo>
                    <a:lnTo>
                      <a:pt x="15663" y="37521"/>
                    </a:lnTo>
                    <a:cubicBezTo>
                      <a:pt x="15708" y="37414"/>
                      <a:pt x="15739" y="37308"/>
                      <a:pt x="15769" y="37186"/>
                    </a:cubicBezTo>
                    <a:lnTo>
                      <a:pt x="15769" y="37171"/>
                    </a:lnTo>
                    <a:cubicBezTo>
                      <a:pt x="15769" y="37171"/>
                      <a:pt x="15769" y="37155"/>
                      <a:pt x="15769" y="37155"/>
                    </a:cubicBezTo>
                    <a:lnTo>
                      <a:pt x="15785" y="37155"/>
                    </a:lnTo>
                    <a:lnTo>
                      <a:pt x="15815" y="37140"/>
                    </a:lnTo>
                    <a:cubicBezTo>
                      <a:pt x="15830" y="37140"/>
                      <a:pt x="15846" y="37140"/>
                      <a:pt x="15861" y="37125"/>
                    </a:cubicBezTo>
                    <a:lnTo>
                      <a:pt x="15907" y="37110"/>
                    </a:lnTo>
                    <a:cubicBezTo>
                      <a:pt x="15952" y="37094"/>
                      <a:pt x="15998" y="37094"/>
                      <a:pt x="16044" y="37094"/>
                    </a:cubicBezTo>
                    <a:lnTo>
                      <a:pt x="16074" y="37079"/>
                    </a:lnTo>
                    <a:lnTo>
                      <a:pt x="16120" y="37079"/>
                    </a:lnTo>
                    <a:cubicBezTo>
                      <a:pt x="16150" y="37079"/>
                      <a:pt x="16166" y="37064"/>
                      <a:pt x="16181" y="37064"/>
                    </a:cubicBezTo>
                    <a:cubicBezTo>
                      <a:pt x="16226" y="37064"/>
                      <a:pt x="16257" y="37064"/>
                      <a:pt x="16303" y="37049"/>
                    </a:cubicBezTo>
                    <a:lnTo>
                      <a:pt x="16425" y="37049"/>
                    </a:lnTo>
                    <a:cubicBezTo>
                      <a:pt x="16501" y="37034"/>
                      <a:pt x="16577" y="37018"/>
                      <a:pt x="16653" y="37003"/>
                    </a:cubicBezTo>
                    <a:cubicBezTo>
                      <a:pt x="16699" y="37003"/>
                      <a:pt x="16729" y="36988"/>
                      <a:pt x="16775" y="36988"/>
                    </a:cubicBezTo>
                    <a:cubicBezTo>
                      <a:pt x="16805" y="36973"/>
                      <a:pt x="16836" y="36973"/>
                      <a:pt x="16866" y="36957"/>
                    </a:cubicBezTo>
                    <a:cubicBezTo>
                      <a:pt x="16912" y="36957"/>
                      <a:pt x="16958" y="36942"/>
                      <a:pt x="17003" y="36942"/>
                    </a:cubicBezTo>
                    <a:cubicBezTo>
                      <a:pt x="17034" y="36927"/>
                      <a:pt x="17064" y="36927"/>
                      <a:pt x="17095" y="36927"/>
                    </a:cubicBezTo>
                    <a:lnTo>
                      <a:pt x="17125" y="36927"/>
                    </a:lnTo>
                    <a:cubicBezTo>
                      <a:pt x="17202" y="36912"/>
                      <a:pt x="17278" y="36912"/>
                      <a:pt x="17354" y="36896"/>
                    </a:cubicBezTo>
                    <a:cubicBezTo>
                      <a:pt x="17400" y="36896"/>
                      <a:pt x="17445" y="36896"/>
                      <a:pt x="17491" y="36881"/>
                    </a:cubicBezTo>
                    <a:lnTo>
                      <a:pt x="17567" y="36881"/>
                    </a:lnTo>
                    <a:lnTo>
                      <a:pt x="17598" y="36866"/>
                    </a:lnTo>
                    <a:lnTo>
                      <a:pt x="17659" y="36866"/>
                    </a:lnTo>
                    <a:cubicBezTo>
                      <a:pt x="17674" y="36851"/>
                      <a:pt x="17689" y="36851"/>
                      <a:pt x="17704" y="36851"/>
                    </a:cubicBezTo>
                    <a:cubicBezTo>
                      <a:pt x="17750" y="36835"/>
                      <a:pt x="17796" y="36835"/>
                      <a:pt x="17841" y="36820"/>
                    </a:cubicBezTo>
                    <a:cubicBezTo>
                      <a:pt x="17872" y="36805"/>
                      <a:pt x="17902" y="36790"/>
                      <a:pt x="17933" y="36790"/>
                    </a:cubicBezTo>
                    <a:lnTo>
                      <a:pt x="17963" y="36775"/>
                    </a:lnTo>
                    <a:cubicBezTo>
                      <a:pt x="17994" y="36759"/>
                      <a:pt x="18009" y="36759"/>
                      <a:pt x="18040" y="36744"/>
                    </a:cubicBezTo>
                    <a:lnTo>
                      <a:pt x="18116" y="36714"/>
                    </a:lnTo>
                    <a:lnTo>
                      <a:pt x="18253" y="36668"/>
                    </a:lnTo>
                    <a:lnTo>
                      <a:pt x="18329" y="36637"/>
                    </a:lnTo>
                    <a:cubicBezTo>
                      <a:pt x="18405" y="36607"/>
                      <a:pt x="18497" y="36576"/>
                      <a:pt x="18573" y="36531"/>
                    </a:cubicBezTo>
                    <a:cubicBezTo>
                      <a:pt x="18664" y="36485"/>
                      <a:pt x="18771" y="36439"/>
                      <a:pt x="18862" y="36378"/>
                    </a:cubicBezTo>
                    <a:cubicBezTo>
                      <a:pt x="18954" y="36317"/>
                      <a:pt x="19045" y="36241"/>
                      <a:pt x="19121" y="36165"/>
                    </a:cubicBezTo>
                    <a:cubicBezTo>
                      <a:pt x="19167" y="36135"/>
                      <a:pt x="19213" y="36089"/>
                      <a:pt x="19258" y="36028"/>
                    </a:cubicBezTo>
                    <a:lnTo>
                      <a:pt x="19274" y="36013"/>
                    </a:lnTo>
                    <a:lnTo>
                      <a:pt x="19289" y="36013"/>
                    </a:lnTo>
                    <a:cubicBezTo>
                      <a:pt x="19304" y="35982"/>
                      <a:pt x="19319" y="35967"/>
                      <a:pt x="19335" y="35952"/>
                    </a:cubicBezTo>
                    <a:cubicBezTo>
                      <a:pt x="19396" y="35876"/>
                      <a:pt x="19456" y="35799"/>
                      <a:pt x="19517" y="35738"/>
                    </a:cubicBezTo>
                    <a:lnTo>
                      <a:pt x="19517" y="35738"/>
                    </a:lnTo>
                    <a:lnTo>
                      <a:pt x="19487" y="35754"/>
                    </a:lnTo>
                    <a:lnTo>
                      <a:pt x="19472" y="35769"/>
                    </a:lnTo>
                    <a:cubicBezTo>
                      <a:pt x="19426" y="35815"/>
                      <a:pt x="19365" y="35876"/>
                      <a:pt x="19319" y="35921"/>
                    </a:cubicBezTo>
                    <a:cubicBezTo>
                      <a:pt x="19304" y="35937"/>
                      <a:pt x="19274" y="35952"/>
                      <a:pt x="19258" y="35952"/>
                    </a:cubicBezTo>
                    <a:lnTo>
                      <a:pt x="19243" y="35982"/>
                    </a:lnTo>
                    <a:cubicBezTo>
                      <a:pt x="19197" y="36013"/>
                      <a:pt x="19167" y="36043"/>
                      <a:pt x="19121" y="36058"/>
                    </a:cubicBezTo>
                    <a:cubicBezTo>
                      <a:pt x="19030" y="36135"/>
                      <a:pt x="18938" y="36196"/>
                      <a:pt x="18832" y="36241"/>
                    </a:cubicBezTo>
                    <a:cubicBezTo>
                      <a:pt x="18771" y="36287"/>
                      <a:pt x="18695" y="36317"/>
                      <a:pt x="18619" y="36348"/>
                    </a:cubicBezTo>
                    <a:cubicBezTo>
                      <a:pt x="18558" y="36394"/>
                      <a:pt x="18481" y="36409"/>
                      <a:pt x="18405" y="36439"/>
                    </a:cubicBezTo>
                    <a:cubicBezTo>
                      <a:pt x="18283" y="36485"/>
                      <a:pt x="18177" y="36531"/>
                      <a:pt x="18055" y="36576"/>
                    </a:cubicBezTo>
                    <a:cubicBezTo>
                      <a:pt x="18009" y="36592"/>
                      <a:pt x="17963" y="36607"/>
                      <a:pt x="17902" y="36622"/>
                    </a:cubicBezTo>
                    <a:lnTo>
                      <a:pt x="17887" y="36637"/>
                    </a:lnTo>
                    <a:cubicBezTo>
                      <a:pt x="17872" y="36637"/>
                      <a:pt x="17841" y="36653"/>
                      <a:pt x="17826" y="36653"/>
                    </a:cubicBezTo>
                    <a:lnTo>
                      <a:pt x="17765" y="36668"/>
                    </a:lnTo>
                    <a:lnTo>
                      <a:pt x="17735" y="36683"/>
                    </a:lnTo>
                    <a:lnTo>
                      <a:pt x="17689" y="36683"/>
                    </a:lnTo>
                    <a:lnTo>
                      <a:pt x="17659" y="36698"/>
                    </a:lnTo>
                    <a:cubicBezTo>
                      <a:pt x="17643" y="36698"/>
                      <a:pt x="17613" y="36698"/>
                      <a:pt x="17598" y="36714"/>
                    </a:cubicBezTo>
                    <a:lnTo>
                      <a:pt x="17567" y="36714"/>
                    </a:lnTo>
                    <a:cubicBezTo>
                      <a:pt x="17552" y="36714"/>
                      <a:pt x="17537" y="36714"/>
                      <a:pt x="17506" y="36729"/>
                    </a:cubicBezTo>
                    <a:lnTo>
                      <a:pt x="17400" y="36729"/>
                    </a:lnTo>
                    <a:lnTo>
                      <a:pt x="17339" y="36744"/>
                    </a:lnTo>
                    <a:cubicBezTo>
                      <a:pt x="17293" y="36744"/>
                      <a:pt x="17232" y="36744"/>
                      <a:pt x="17171" y="36759"/>
                    </a:cubicBezTo>
                    <a:cubicBezTo>
                      <a:pt x="17125" y="36759"/>
                      <a:pt x="17095" y="36759"/>
                      <a:pt x="17049" y="36775"/>
                    </a:cubicBezTo>
                    <a:cubicBezTo>
                      <a:pt x="17003" y="36775"/>
                      <a:pt x="16973" y="36790"/>
                      <a:pt x="16927" y="36790"/>
                    </a:cubicBezTo>
                    <a:cubicBezTo>
                      <a:pt x="16866" y="36805"/>
                      <a:pt x="16821" y="36820"/>
                      <a:pt x="16775" y="36820"/>
                    </a:cubicBezTo>
                    <a:lnTo>
                      <a:pt x="16714" y="36835"/>
                    </a:lnTo>
                    <a:cubicBezTo>
                      <a:pt x="16668" y="36851"/>
                      <a:pt x="16638" y="36866"/>
                      <a:pt x="16592" y="36866"/>
                    </a:cubicBezTo>
                    <a:cubicBezTo>
                      <a:pt x="16562" y="36881"/>
                      <a:pt x="16516" y="36881"/>
                      <a:pt x="16470" y="36896"/>
                    </a:cubicBezTo>
                    <a:cubicBezTo>
                      <a:pt x="16394" y="36896"/>
                      <a:pt x="16318" y="36912"/>
                      <a:pt x="16242" y="36927"/>
                    </a:cubicBezTo>
                    <a:cubicBezTo>
                      <a:pt x="16211" y="36927"/>
                      <a:pt x="16166" y="36927"/>
                      <a:pt x="16120" y="36942"/>
                    </a:cubicBezTo>
                    <a:lnTo>
                      <a:pt x="16059" y="36942"/>
                    </a:lnTo>
                    <a:cubicBezTo>
                      <a:pt x="16013" y="36957"/>
                      <a:pt x="15983" y="36957"/>
                      <a:pt x="15937" y="36957"/>
                    </a:cubicBezTo>
                    <a:cubicBezTo>
                      <a:pt x="15907" y="36973"/>
                      <a:pt x="15876" y="36973"/>
                      <a:pt x="15846" y="36988"/>
                    </a:cubicBezTo>
                    <a:lnTo>
                      <a:pt x="15800" y="36988"/>
                    </a:lnTo>
                    <a:cubicBezTo>
                      <a:pt x="15815" y="36957"/>
                      <a:pt x="15815" y="36927"/>
                      <a:pt x="15815" y="36881"/>
                    </a:cubicBezTo>
                    <a:cubicBezTo>
                      <a:pt x="15830" y="36775"/>
                      <a:pt x="15846" y="36668"/>
                      <a:pt x="15846" y="36576"/>
                    </a:cubicBezTo>
                    <a:lnTo>
                      <a:pt x="15846" y="36500"/>
                    </a:lnTo>
                    <a:lnTo>
                      <a:pt x="15952" y="36470"/>
                    </a:lnTo>
                    <a:cubicBezTo>
                      <a:pt x="16028" y="36455"/>
                      <a:pt x="16120" y="36439"/>
                      <a:pt x="16196" y="36409"/>
                    </a:cubicBezTo>
                    <a:lnTo>
                      <a:pt x="16226" y="36409"/>
                    </a:lnTo>
                    <a:cubicBezTo>
                      <a:pt x="16287" y="36394"/>
                      <a:pt x="16348" y="36378"/>
                      <a:pt x="16394" y="36363"/>
                    </a:cubicBezTo>
                    <a:lnTo>
                      <a:pt x="16425" y="36363"/>
                    </a:lnTo>
                    <a:lnTo>
                      <a:pt x="16455" y="36348"/>
                    </a:lnTo>
                    <a:cubicBezTo>
                      <a:pt x="16470" y="36348"/>
                      <a:pt x="16485" y="36348"/>
                      <a:pt x="16501" y="36333"/>
                    </a:cubicBezTo>
                    <a:cubicBezTo>
                      <a:pt x="16531" y="36333"/>
                      <a:pt x="16562" y="36317"/>
                      <a:pt x="16592" y="36302"/>
                    </a:cubicBezTo>
                    <a:cubicBezTo>
                      <a:pt x="16607" y="36287"/>
                      <a:pt x="16623" y="36287"/>
                      <a:pt x="16623" y="36272"/>
                    </a:cubicBezTo>
                    <a:cubicBezTo>
                      <a:pt x="16653" y="36272"/>
                      <a:pt x="16668" y="36257"/>
                      <a:pt x="16684" y="36241"/>
                    </a:cubicBezTo>
                    <a:lnTo>
                      <a:pt x="16790" y="36180"/>
                    </a:lnTo>
                    <a:lnTo>
                      <a:pt x="16851" y="36150"/>
                    </a:lnTo>
                    <a:cubicBezTo>
                      <a:pt x="16912" y="36119"/>
                      <a:pt x="17003" y="36074"/>
                      <a:pt x="17080" y="36013"/>
                    </a:cubicBezTo>
                    <a:lnTo>
                      <a:pt x="17141" y="35967"/>
                    </a:lnTo>
                    <a:lnTo>
                      <a:pt x="17247" y="35906"/>
                    </a:lnTo>
                    <a:cubicBezTo>
                      <a:pt x="17278" y="35891"/>
                      <a:pt x="17293" y="35876"/>
                      <a:pt x="17323" y="35845"/>
                    </a:cubicBezTo>
                    <a:lnTo>
                      <a:pt x="17354" y="35830"/>
                    </a:lnTo>
                    <a:lnTo>
                      <a:pt x="17384" y="35799"/>
                    </a:lnTo>
                    <a:cubicBezTo>
                      <a:pt x="17415" y="35784"/>
                      <a:pt x="17430" y="35769"/>
                      <a:pt x="17461" y="35754"/>
                    </a:cubicBezTo>
                    <a:lnTo>
                      <a:pt x="17613" y="35617"/>
                    </a:lnTo>
                    <a:cubicBezTo>
                      <a:pt x="17628" y="35617"/>
                      <a:pt x="17628" y="35601"/>
                      <a:pt x="17643" y="35601"/>
                    </a:cubicBezTo>
                    <a:lnTo>
                      <a:pt x="17628" y="35601"/>
                    </a:lnTo>
                    <a:cubicBezTo>
                      <a:pt x="17674" y="35556"/>
                      <a:pt x="17720" y="35525"/>
                      <a:pt x="17765" y="35479"/>
                    </a:cubicBezTo>
                    <a:cubicBezTo>
                      <a:pt x="17887" y="35373"/>
                      <a:pt x="17979" y="35236"/>
                      <a:pt x="18070" y="35099"/>
                    </a:cubicBezTo>
                    <a:cubicBezTo>
                      <a:pt x="18100" y="35022"/>
                      <a:pt x="18146" y="34946"/>
                      <a:pt x="18177" y="34870"/>
                    </a:cubicBezTo>
                    <a:lnTo>
                      <a:pt x="18177" y="34870"/>
                    </a:lnTo>
                    <a:cubicBezTo>
                      <a:pt x="18161" y="34901"/>
                      <a:pt x="18146" y="34931"/>
                      <a:pt x="18116" y="34961"/>
                    </a:cubicBezTo>
                    <a:cubicBezTo>
                      <a:pt x="18070" y="35022"/>
                      <a:pt x="18040" y="35083"/>
                      <a:pt x="17994" y="35129"/>
                    </a:cubicBezTo>
                    <a:cubicBezTo>
                      <a:pt x="17963" y="35175"/>
                      <a:pt x="17918" y="35220"/>
                      <a:pt x="17887" y="35251"/>
                    </a:cubicBezTo>
                    <a:cubicBezTo>
                      <a:pt x="17826" y="35297"/>
                      <a:pt x="17781" y="35342"/>
                      <a:pt x="17704" y="35403"/>
                    </a:cubicBezTo>
                    <a:lnTo>
                      <a:pt x="17628" y="35449"/>
                    </a:lnTo>
                    <a:lnTo>
                      <a:pt x="17567" y="35495"/>
                    </a:lnTo>
                    <a:cubicBezTo>
                      <a:pt x="17537" y="35525"/>
                      <a:pt x="17506" y="35540"/>
                      <a:pt x="17476" y="35556"/>
                    </a:cubicBezTo>
                    <a:cubicBezTo>
                      <a:pt x="17461" y="35571"/>
                      <a:pt x="17445" y="35571"/>
                      <a:pt x="17430" y="35586"/>
                    </a:cubicBezTo>
                    <a:cubicBezTo>
                      <a:pt x="17339" y="35632"/>
                      <a:pt x="17263" y="35693"/>
                      <a:pt x="17171" y="35738"/>
                    </a:cubicBezTo>
                    <a:lnTo>
                      <a:pt x="17064" y="35799"/>
                    </a:lnTo>
                    <a:cubicBezTo>
                      <a:pt x="16988" y="35830"/>
                      <a:pt x="16912" y="35876"/>
                      <a:pt x="16836" y="35906"/>
                    </a:cubicBezTo>
                    <a:cubicBezTo>
                      <a:pt x="16805" y="35921"/>
                      <a:pt x="16775" y="35937"/>
                      <a:pt x="16744" y="35952"/>
                    </a:cubicBezTo>
                    <a:cubicBezTo>
                      <a:pt x="16699" y="35982"/>
                      <a:pt x="16653" y="35998"/>
                      <a:pt x="16607" y="36028"/>
                    </a:cubicBezTo>
                    <a:cubicBezTo>
                      <a:pt x="16577" y="36043"/>
                      <a:pt x="16531" y="36074"/>
                      <a:pt x="16485" y="36089"/>
                    </a:cubicBezTo>
                    <a:cubicBezTo>
                      <a:pt x="16470" y="36089"/>
                      <a:pt x="16470" y="36104"/>
                      <a:pt x="16455" y="36104"/>
                    </a:cubicBezTo>
                    <a:lnTo>
                      <a:pt x="16440" y="36104"/>
                    </a:lnTo>
                    <a:cubicBezTo>
                      <a:pt x="16425" y="36119"/>
                      <a:pt x="16394" y="36119"/>
                      <a:pt x="16379" y="36119"/>
                    </a:cubicBezTo>
                    <a:cubicBezTo>
                      <a:pt x="16348" y="36119"/>
                      <a:pt x="16318" y="36135"/>
                      <a:pt x="16303" y="36135"/>
                    </a:cubicBezTo>
                    <a:lnTo>
                      <a:pt x="16196" y="36150"/>
                    </a:lnTo>
                    <a:lnTo>
                      <a:pt x="16181" y="36165"/>
                    </a:lnTo>
                    <a:lnTo>
                      <a:pt x="16013" y="36196"/>
                    </a:lnTo>
                    <a:lnTo>
                      <a:pt x="15952" y="36211"/>
                    </a:lnTo>
                    <a:cubicBezTo>
                      <a:pt x="15907" y="36226"/>
                      <a:pt x="15861" y="36226"/>
                      <a:pt x="15815" y="36241"/>
                    </a:cubicBezTo>
                    <a:cubicBezTo>
                      <a:pt x="15800" y="36150"/>
                      <a:pt x="15785" y="36058"/>
                      <a:pt x="15769" y="35982"/>
                    </a:cubicBezTo>
                    <a:cubicBezTo>
                      <a:pt x="15754" y="35952"/>
                      <a:pt x="15754" y="35921"/>
                      <a:pt x="15739" y="35891"/>
                    </a:cubicBezTo>
                    <a:lnTo>
                      <a:pt x="15724" y="35860"/>
                    </a:lnTo>
                    <a:cubicBezTo>
                      <a:pt x="15724" y="35845"/>
                      <a:pt x="15708" y="35815"/>
                      <a:pt x="15693" y="35799"/>
                    </a:cubicBezTo>
                    <a:lnTo>
                      <a:pt x="15693" y="35784"/>
                    </a:lnTo>
                    <a:cubicBezTo>
                      <a:pt x="15739" y="35769"/>
                      <a:pt x="15800" y="35738"/>
                      <a:pt x="15861" y="35708"/>
                    </a:cubicBezTo>
                    <a:cubicBezTo>
                      <a:pt x="15891" y="35693"/>
                      <a:pt x="15937" y="35678"/>
                      <a:pt x="15967" y="35647"/>
                    </a:cubicBezTo>
                    <a:cubicBezTo>
                      <a:pt x="16013" y="35632"/>
                      <a:pt x="16044" y="35601"/>
                      <a:pt x="16074" y="35571"/>
                    </a:cubicBezTo>
                    <a:cubicBezTo>
                      <a:pt x="16120" y="35540"/>
                      <a:pt x="16166" y="35495"/>
                      <a:pt x="16211" y="35464"/>
                    </a:cubicBezTo>
                    <a:cubicBezTo>
                      <a:pt x="16287" y="35388"/>
                      <a:pt x="16364" y="35312"/>
                      <a:pt x="16425" y="35236"/>
                    </a:cubicBezTo>
                    <a:cubicBezTo>
                      <a:pt x="16470" y="35205"/>
                      <a:pt x="16501" y="35175"/>
                      <a:pt x="16531" y="35129"/>
                    </a:cubicBezTo>
                    <a:cubicBezTo>
                      <a:pt x="16577" y="35099"/>
                      <a:pt x="16623" y="35053"/>
                      <a:pt x="16653" y="35007"/>
                    </a:cubicBezTo>
                    <a:cubicBezTo>
                      <a:pt x="16684" y="34977"/>
                      <a:pt x="16699" y="34946"/>
                      <a:pt x="16714" y="34916"/>
                    </a:cubicBezTo>
                    <a:lnTo>
                      <a:pt x="16729" y="34901"/>
                    </a:lnTo>
                    <a:cubicBezTo>
                      <a:pt x="16744" y="34885"/>
                      <a:pt x="16744" y="34885"/>
                      <a:pt x="16760" y="34870"/>
                    </a:cubicBezTo>
                    <a:cubicBezTo>
                      <a:pt x="16790" y="34824"/>
                      <a:pt x="16821" y="34763"/>
                      <a:pt x="16851" y="34718"/>
                    </a:cubicBezTo>
                    <a:lnTo>
                      <a:pt x="16882" y="34657"/>
                    </a:lnTo>
                    <a:lnTo>
                      <a:pt x="16912" y="34611"/>
                    </a:lnTo>
                    <a:cubicBezTo>
                      <a:pt x="16943" y="34581"/>
                      <a:pt x="16958" y="34535"/>
                      <a:pt x="16988" y="34504"/>
                    </a:cubicBezTo>
                    <a:cubicBezTo>
                      <a:pt x="17092" y="34326"/>
                      <a:pt x="17182" y="34163"/>
                      <a:pt x="17285" y="33985"/>
                    </a:cubicBezTo>
                    <a:lnTo>
                      <a:pt x="17285" y="33985"/>
                    </a:lnTo>
                    <a:lnTo>
                      <a:pt x="17247" y="34032"/>
                    </a:lnTo>
                    <a:cubicBezTo>
                      <a:pt x="17141" y="34184"/>
                      <a:pt x="17034" y="34322"/>
                      <a:pt x="16927" y="34474"/>
                    </a:cubicBezTo>
                    <a:lnTo>
                      <a:pt x="16851" y="34581"/>
                    </a:lnTo>
                    <a:lnTo>
                      <a:pt x="16805" y="34657"/>
                    </a:lnTo>
                    <a:lnTo>
                      <a:pt x="16760" y="34702"/>
                    </a:lnTo>
                    <a:cubicBezTo>
                      <a:pt x="16714" y="34763"/>
                      <a:pt x="16668" y="34824"/>
                      <a:pt x="16623" y="34885"/>
                    </a:cubicBezTo>
                    <a:cubicBezTo>
                      <a:pt x="16562" y="34961"/>
                      <a:pt x="16485" y="35038"/>
                      <a:pt x="16425" y="35099"/>
                    </a:cubicBezTo>
                    <a:cubicBezTo>
                      <a:pt x="16364" y="35160"/>
                      <a:pt x="16287" y="35236"/>
                      <a:pt x="16226" y="35297"/>
                    </a:cubicBezTo>
                    <a:lnTo>
                      <a:pt x="16196" y="35327"/>
                    </a:lnTo>
                    <a:lnTo>
                      <a:pt x="16166" y="35342"/>
                    </a:lnTo>
                    <a:cubicBezTo>
                      <a:pt x="16105" y="35403"/>
                      <a:pt x="16044" y="35464"/>
                      <a:pt x="15983" y="35525"/>
                    </a:cubicBezTo>
                    <a:cubicBezTo>
                      <a:pt x="15937" y="35556"/>
                      <a:pt x="15891" y="35586"/>
                      <a:pt x="15861" y="35617"/>
                    </a:cubicBezTo>
                    <a:lnTo>
                      <a:pt x="15830" y="35632"/>
                    </a:lnTo>
                    <a:cubicBezTo>
                      <a:pt x="15800" y="35647"/>
                      <a:pt x="15769" y="35678"/>
                      <a:pt x="15739" y="35693"/>
                    </a:cubicBezTo>
                    <a:lnTo>
                      <a:pt x="15678" y="35723"/>
                    </a:lnTo>
                    <a:cubicBezTo>
                      <a:pt x="15647" y="35678"/>
                      <a:pt x="15617" y="35632"/>
                      <a:pt x="15587" y="35601"/>
                    </a:cubicBezTo>
                    <a:cubicBezTo>
                      <a:pt x="15541" y="35540"/>
                      <a:pt x="15495" y="35479"/>
                      <a:pt x="15434" y="35434"/>
                    </a:cubicBezTo>
                    <a:lnTo>
                      <a:pt x="15495" y="35358"/>
                    </a:lnTo>
                    <a:cubicBezTo>
                      <a:pt x="15556" y="35281"/>
                      <a:pt x="15617" y="35190"/>
                      <a:pt x="15693" y="35068"/>
                    </a:cubicBezTo>
                    <a:cubicBezTo>
                      <a:pt x="15754" y="34977"/>
                      <a:pt x="15800" y="34870"/>
                      <a:pt x="15876" y="34748"/>
                    </a:cubicBezTo>
                    <a:lnTo>
                      <a:pt x="15922" y="34672"/>
                    </a:lnTo>
                    <a:cubicBezTo>
                      <a:pt x="15952" y="34596"/>
                      <a:pt x="15998" y="34520"/>
                      <a:pt x="16044" y="34443"/>
                    </a:cubicBezTo>
                    <a:cubicBezTo>
                      <a:pt x="16089" y="34367"/>
                      <a:pt x="16135" y="34276"/>
                      <a:pt x="16196" y="34184"/>
                    </a:cubicBezTo>
                    <a:cubicBezTo>
                      <a:pt x="16257" y="34063"/>
                      <a:pt x="16333" y="33941"/>
                      <a:pt x="16409" y="33819"/>
                    </a:cubicBezTo>
                    <a:cubicBezTo>
                      <a:pt x="16425" y="33788"/>
                      <a:pt x="16455" y="33743"/>
                      <a:pt x="16470" y="33682"/>
                    </a:cubicBezTo>
                    <a:lnTo>
                      <a:pt x="16501" y="33621"/>
                    </a:lnTo>
                    <a:cubicBezTo>
                      <a:pt x="16516" y="33590"/>
                      <a:pt x="16531" y="33545"/>
                      <a:pt x="16546" y="33514"/>
                    </a:cubicBezTo>
                    <a:lnTo>
                      <a:pt x="16577" y="33468"/>
                    </a:lnTo>
                    <a:cubicBezTo>
                      <a:pt x="16592" y="33423"/>
                      <a:pt x="16607" y="33392"/>
                      <a:pt x="16623" y="33346"/>
                    </a:cubicBezTo>
                    <a:cubicBezTo>
                      <a:pt x="16638" y="33331"/>
                      <a:pt x="16638" y="33316"/>
                      <a:pt x="16653" y="33286"/>
                    </a:cubicBezTo>
                    <a:cubicBezTo>
                      <a:pt x="16668" y="33255"/>
                      <a:pt x="16684" y="33209"/>
                      <a:pt x="16699" y="33164"/>
                    </a:cubicBezTo>
                    <a:cubicBezTo>
                      <a:pt x="16699" y="33133"/>
                      <a:pt x="16714" y="33103"/>
                      <a:pt x="16729" y="33072"/>
                    </a:cubicBezTo>
                    <a:cubicBezTo>
                      <a:pt x="16744" y="33027"/>
                      <a:pt x="16760" y="32981"/>
                      <a:pt x="16775" y="32935"/>
                    </a:cubicBezTo>
                    <a:cubicBezTo>
                      <a:pt x="16790" y="32859"/>
                      <a:pt x="16821" y="32767"/>
                      <a:pt x="16851" y="32691"/>
                    </a:cubicBezTo>
                    <a:cubicBezTo>
                      <a:pt x="16882" y="32585"/>
                      <a:pt x="16912" y="32508"/>
                      <a:pt x="16943" y="32417"/>
                    </a:cubicBezTo>
                    <a:cubicBezTo>
                      <a:pt x="16958" y="32371"/>
                      <a:pt x="16973" y="32310"/>
                      <a:pt x="17003" y="32265"/>
                    </a:cubicBezTo>
                    <a:lnTo>
                      <a:pt x="17034" y="32204"/>
                    </a:lnTo>
                    <a:cubicBezTo>
                      <a:pt x="17049" y="32143"/>
                      <a:pt x="17080" y="32097"/>
                      <a:pt x="17095" y="32051"/>
                    </a:cubicBezTo>
                    <a:cubicBezTo>
                      <a:pt x="17125" y="32006"/>
                      <a:pt x="17156" y="31960"/>
                      <a:pt x="17171" y="31930"/>
                    </a:cubicBezTo>
                    <a:cubicBezTo>
                      <a:pt x="17217" y="31853"/>
                      <a:pt x="17263" y="31777"/>
                      <a:pt x="17323" y="31716"/>
                    </a:cubicBezTo>
                    <a:cubicBezTo>
                      <a:pt x="17369" y="31671"/>
                      <a:pt x="17415" y="31625"/>
                      <a:pt x="17461" y="31579"/>
                    </a:cubicBezTo>
                    <a:cubicBezTo>
                      <a:pt x="17522" y="31518"/>
                      <a:pt x="17598" y="31457"/>
                      <a:pt x="17674" y="31396"/>
                    </a:cubicBezTo>
                    <a:lnTo>
                      <a:pt x="17704" y="31366"/>
                    </a:lnTo>
                    <a:cubicBezTo>
                      <a:pt x="17781" y="31320"/>
                      <a:pt x="17857" y="31259"/>
                      <a:pt x="17918" y="31198"/>
                    </a:cubicBezTo>
                    <a:cubicBezTo>
                      <a:pt x="18040" y="31107"/>
                      <a:pt x="18161" y="31000"/>
                      <a:pt x="18268" y="30893"/>
                    </a:cubicBezTo>
                    <a:lnTo>
                      <a:pt x="18283" y="30893"/>
                    </a:lnTo>
                    <a:lnTo>
                      <a:pt x="18359" y="30817"/>
                    </a:lnTo>
                    <a:cubicBezTo>
                      <a:pt x="18390" y="30787"/>
                      <a:pt x="18420" y="30756"/>
                      <a:pt x="18451" y="30726"/>
                    </a:cubicBezTo>
                    <a:cubicBezTo>
                      <a:pt x="18497" y="30695"/>
                      <a:pt x="18527" y="30665"/>
                      <a:pt x="18573" y="30619"/>
                    </a:cubicBezTo>
                    <a:cubicBezTo>
                      <a:pt x="18664" y="30558"/>
                      <a:pt x="18756" y="30497"/>
                      <a:pt x="18862" y="30436"/>
                    </a:cubicBezTo>
                    <a:cubicBezTo>
                      <a:pt x="18908" y="30406"/>
                      <a:pt x="18954" y="30391"/>
                      <a:pt x="18999" y="30375"/>
                    </a:cubicBezTo>
                    <a:cubicBezTo>
                      <a:pt x="19060" y="30345"/>
                      <a:pt x="19106" y="30330"/>
                      <a:pt x="19152" y="30330"/>
                    </a:cubicBezTo>
                    <a:cubicBezTo>
                      <a:pt x="19197" y="30315"/>
                      <a:pt x="19228" y="30299"/>
                      <a:pt x="19274" y="30299"/>
                    </a:cubicBezTo>
                    <a:close/>
                    <a:moveTo>
                      <a:pt x="5378" y="36851"/>
                    </a:moveTo>
                    <a:cubicBezTo>
                      <a:pt x="5378" y="36866"/>
                      <a:pt x="5378" y="36881"/>
                      <a:pt x="5378" y="36896"/>
                    </a:cubicBezTo>
                    <a:cubicBezTo>
                      <a:pt x="5394" y="36973"/>
                      <a:pt x="5409" y="37049"/>
                      <a:pt x="5439" y="37125"/>
                    </a:cubicBezTo>
                    <a:cubicBezTo>
                      <a:pt x="5500" y="37277"/>
                      <a:pt x="5592" y="37399"/>
                      <a:pt x="5698" y="37491"/>
                    </a:cubicBezTo>
                    <a:cubicBezTo>
                      <a:pt x="5805" y="37582"/>
                      <a:pt x="5942" y="37658"/>
                      <a:pt x="6095" y="37734"/>
                    </a:cubicBezTo>
                    <a:cubicBezTo>
                      <a:pt x="6156" y="37765"/>
                      <a:pt x="6216" y="37780"/>
                      <a:pt x="6293" y="37795"/>
                    </a:cubicBezTo>
                    <a:lnTo>
                      <a:pt x="6308" y="37811"/>
                    </a:lnTo>
                    <a:cubicBezTo>
                      <a:pt x="6354" y="37826"/>
                      <a:pt x="6384" y="37841"/>
                      <a:pt x="6430" y="37856"/>
                    </a:cubicBezTo>
                    <a:cubicBezTo>
                      <a:pt x="6460" y="37872"/>
                      <a:pt x="6491" y="37872"/>
                      <a:pt x="6536" y="37887"/>
                    </a:cubicBezTo>
                    <a:lnTo>
                      <a:pt x="6597" y="37917"/>
                    </a:lnTo>
                    <a:cubicBezTo>
                      <a:pt x="6643" y="37932"/>
                      <a:pt x="6689" y="37963"/>
                      <a:pt x="6750" y="37978"/>
                    </a:cubicBezTo>
                    <a:cubicBezTo>
                      <a:pt x="6780" y="37993"/>
                      <a:pt x="6826" y="38009"/>
                      <a:pt x="6856" y="38009"/>
                    </a:cubicBezTo>
                    <a:cubicBezTo>
                      <a:pt x="6902" y="38024"/>
                      <a:pt x="6933" y="38039"/>
                      <a:pt x="6978" y="38039"/>
                    </a:cubicBezTo>
                    <a:lnTo>
                      <a:pt x="7024" y="38054"/>
                    </a:lnTo>
                    <a:cubicBezTo>
                      <a:pt x="7085" y="38070"/>
                      <a:pt x="7161" y="38070"/>
                      <a:pt x="7222" y="38085"/>
                    </a:cubicBezTo>
                    <a:lnTo>
                      <a:pt x="7237" y="38085"/>
                    </a:lnTo>
                    <a:cubicBezTo>
                      <a:pt x="7298" y="38100"/>
                      <a:pt x="7374" y="38100"/>
                      <a:pt x="7451" y="38100"/>
                    </a:cubicBezTo>
                    <a:cubicBezTo>
                      <a:pt x="7481" y="38100"/>
                      <a:pt x="7505" y="38107"/>
                      <a:pt x="7526" y="38107"/>
                    </a:cubicBezTo>
                    <a:cubicBezTo>
                      <a:pt x="7537" y="38107"/>
                      <a:pt x="7547" y="38105"/>
                      <a:pt x="7557" y="38100"/>
                    </a:cubicBezTo>
                    <a:lnTo>
                      <a:pt x="7679" y="38100"/>
                    </a:lnTo>
                    <a:cubicBezTo>
                      <a:pt x="7710" y="38100"/>
                      <a:pt x="7740" y="38085"/>
                      <a:pt x="7771" y="38085"/>
                    </a:cubicBezTo>
                    <a:cubicBezTo>
                      <a:pt x="7801" y="38085"/>
                      <a:pt x="7847" y="38070"/>
                      <a:pt x="7877" y="38054"/>
                    </a:cubicBezTo>
                    <a:cubicBezTo>
                      <a:pt x="7938" y="38039"/>
                      <a:pt x="7999" y="38009"/>
                      <a:pt x="8045" y="37993"/>
                    </a:cubicBezTo>
                    <a:cubicBezTo>
                      <a:pt x="8090" y="37978"/>
                      <a:pt x="8121" y="37963"/>
                      <a:pt x="8167" y="37948"/>
                    </a:cubicBezTo>
                    <a:cubicBezTo>
                      <a:pt x="8182" y="37948"/>
                      <a:pt x="8197" y="37948"/>
                      <a:pt x="8212" y="37932"/>
                    </a:cubicBezTo>
                    <a:lnTo>
                      <a:pt x="8365" y="37932"/>
                    </a:lnTo>
                    <a:cubicBezTo>
                      <a:pt x="8441" y="37948"/>
                      <a:pt x="8502" y="37963"/>
                      <a:pt x="8548" y="37978"/>
                    </a:cubicBezTo>
                    <a:lnTo>
                      <a:pt x="8593" y="37993"/>
                    </a:lnTo>
                    <a:cubicBezTo>
                      <a:pt x="8669" y="38024"/>
                      <a:pt x="8730" y="38039"/>
                      <a:pt x="8791" y="38054"/>
                    </a:cubicBezTo>
                    <a:cubicBezTo>
                      <a:pt x="8852" y="38070"/>
                      <a:pt x="8898" y="38085"/>
                      <a:pt x="8959" y="38085"/>
                    </a:cubicBezTo>
                    <a:lnTo>
                      <a:pt x="9035" y="38100"/>
                    </a:lnTo>
                    <a:cubicBezTo>
                      <a:pt x="9066" y="38115"/>
                      <a:pt x="9096" y="38115"/>
                      <a:pt x="9142" y="38115"/>
                    </a:cubicBezTo>
                    <a:cubicBezTo>
                      <a:pt x="9187" y="38115"/>
                      <a:pt x="9218" y="38131"/>
                      <a:pt x="9264" y="38131"/>
                    </a:cubicBezTo>
                    <a:cubicBezTo>
                      <a:pt x="9314" y="38131"/>
                      <a:pt x="9372" y="38137"/>
                      <a:pt x="9427" y="38137"/>
                    </a:cubicBezTo>
                    <a:cubicBezTo>
                      <a:pt x="9455" y="38137"/>
                      <a:pt x="9482" y="38136"/>
                      <a:pt x="9507" y="38131"/>
                    </a:cubicBezTo>
                    <a:cubicBezTo>
                      <a:pt x="9553" y="38131"/>
                      <a:pt x="9599" y="38131"/>
                      <a:pt x="9645" y="38115"/>
                    </a:cubicBezTo>
                    <a:cubicBezTo>
                      <a:pt x="9675" y="38115"/>
                      <a:pt x="9690" y="38100"/>
                      <a:pt x="9721" y="38100"/>
                    </a:cubicBezTo>
                    <a:cubicBezTo>
                      <a:pt x="9751" y="38100"/>
                      <a:pt x="9766" y="38085"/>
                      <a:pt x="9797" y="38085"/>
                    </a:cubicBezTo>
                    <a:cubicBezTo>
                      <a:pt x="9843" y="38070"/>
                      <a:pt x="9873" y="38054"/>
                      <a:pt x="9919" y="38039"/>
                    </a:cubicBezTo>
                    <a:cubicBezTo>
                      <a:pt x="9995" y="38024"/>
                      <a:pt x="10056" y="38009"/>
                      <a:pt x="10132" y="37993"/>
                    </a:cubicBezTo>
                    <a:cubicBezTo>
                      <a:pt x="10147" y="37978"/>
                      <a:pt x="10178" y="37978"/>
                      <a:pt x="10193" y="37978"/>
                    </a:cubicBezTo>
                    <a:cubicBezTo>
                      <a:pt x="10202" y="37978"/>
                      <a:pt x="10206" y="37978"/>
                      <a:pt x="10211" y="37975"/>
                    </a:cubicBezTo>
                    <a:lnTo>
                      <a:pt x="10211" y="37975"/>
                    </a:lnTo>
                    <a:cubicBezTo>
                      <a:pt x="10185" y="37997"/>
                      <a:pt x="10158" y="38009"/>
                      <a:pt x="10132" y="38009"/>
                    </a:cubicBezTo>
                    <a:lnTo>
                      <a:pt x="10117" y="38024"/>
                    </a:lnTo>
                    <a:cubicBezTo>
                      <a:pt x="10041" y="38054"/>
                      <a:pt x="9980" y="38100"/>
                      <a:pt x="9904" y="38131"/>
                    </a:cubicBezTo>
                    <a:lnTo>
                      <a:pt x="9888" y="38146"/>
                    </a:lnTo>
                    <a:cubicBezTo>
                      <a:pt x="9843" y="38176"/>
                      <a:pt x="9797" y="38191"/>
                      <a:pt x="9766" y="38207"/>
                    </a:cubicBezTo>
                    <a:cubicBezTo>
                      <a:pt x="9721" y="38237"/>
                      <a:pt x="9675" y="38268"/>
                      <a:pt x="9629" y="38283"/>
                    </a:cubicBezTo>
                    <a:cubicBezTo>
                      <a:pt x="9599" y="38298"/>
                      <a:pt x="9553" y="38313"/>
                      <a:pt x="9492" y="38344"/>
                    </a:cubicBezTo>
                    <a:cubicBezTo>
                      <a:pt x="9446" y="38359"/>
                      <a:pt x="9401" y="38374"/>
                      <a:pt x="9355" y="38405"/>
                    </a:cubicBezTo>
                    <a:lnTo>
                      <a:pt x="9309" y="38405"/>
                    </a:lnTo>
                    <a:lnTo>
                      <a:pt x="9294" y="38420"/>
                    </a:lnTo>
                    <a:cubicBezTo>
                      <a:pt x="9218" y="38450"/>
                      <a:pt x="9157" y="38466"/>
                      <a:pt x="9081" y="38496"/>
                    </a:cubicBezTo>
                    <a:cubicBezTo>
                      <a:pt x="9035" y="38511"/>
                      <a:pt x="8959" y="38542"/>
                      <a:pt x="8883" y="38557"/>
                    </a:cubicBezTo>
                    <a:cubicBezTo>
                      <a:pt x="8807" y="38572"/>
                      <a:pt x="8730" y="38588"/>
                      <a:pt x="8639" y="38603"/>
                    </a:cubicBezTo>
                    <a:lnTo>
                      <a:pt x="8593" y="38603"/>
                    </a:lnTo>
                    <a:cubicBezTo>
                      <a:pt x="8487" y="38618"/>
                      <a:pt x="8380" y="38618"/>
                      <a:pt x="8273" y="38618"/>
                    </a:cubicBezTo>
                    <a:lnTo>
                      <a:pt x="8258" y="38618"/>
                    </a:lnTo>
                    <a:cubicBezTo>
                      <a:pt x="8212" y="38626"/>
                      <a:pt x="8163" y="38630"/>
                      <a:pt x="8111" y="38630"/>
                    </a:cubicBezTo>
                    <a:cubicBezTo>
                      <a:pt x="8060" y="38630"/>
                      <a:pt x="8007" y="38626"/>
                      <a:pt x="7953" y="38618"/>
                    </a:cubicBezTo>
                    <a:lnTo>
                      <a:pt x="7816" y="38618"/>
                    </a:lnTo>
                    <a:cubicBezTo>
                      <a:pt x="7725" y="38603"/>
                      <a:pt x="7618" y="38603"/>
                      <a:pt x="7512" y="38588"/>
                    </a:cubicBezTo>
                    <a:cubicBezTo>
                      <a:pt x="7451" y="38572"/>
                      <a:pt x="7390" y="38572"/>
                      <a:pt x="7313" y="38557"/>
                    </a:cubicBezTo>
                    <a:cubicBezTo>
                      <a:pt x="7207" y="38542"/>
                      <a:pt x="7085" y="38511"/>
                      <a:pt x="6948" y="38481"/>
                    </a:cubicBezTo>
                    <a:lnTo>
                      <a:pt x="6582" y="38374"/>
                    </a:lnTo>
                    <a:cubicBezTo>
                      <a:pt x="6521" y="38359"/>
                      <a:pt x="6460" y="38329"/>
                      <a:pt x="6399" y="38313"/>
                    </a:cubicBezTo>
                    <a:cubicBezTo>
                      <a:pt x="6323" y="38283"/>
                      <a:pt x="6262" y="38252"/>
                      <a:pt x="6186" y="38222"/>
                    </a:cubicBezTo>
                    <a:cubicBezTo>
                      <a:pt x="6110" y="38191"/>
                      <a:pt x="6034" y="38146"/>
                      <a:pt x="5957" y="38100"/>
                    </a:cubicBezTo>
                    <a:cubicBezTo>
                      <a:pt x="5896" y="38070"/>
                      <a:pt x="5851" y="38039"/>
                      <a:pt x="5820" y="38009"/>
                    </a:cubicBezTo>
                    <a:cubicBezTo>
                      <a:pt x="5790" y="37978"/>
                      <a:pt x="5759" y="37948"/>
                      <a:pt x="5729" y="37917"/>
                    </a:cubicBezTo>
                    <a:cubicBezTo>
                      <a:pt x="5698" y="37887"/>
                      <a:pt x="5668" y="37856"/>
                      <a:pt x="5637" y="37826"/>
                    </a:cubicBezTo>
                    <a:cubicBezTo>
                      <a:pt x="5561" y="37704"/>
                      <a:pt x="5485" y="37582"/>
                      <a:pt x="5424" y="37445"/>
                    </a:cubicBezTo>
                    <a:cubicBezTo>
                      <a:pt x="5409" y="37430"/>
                      <a:pt x="5394" y="37414"/>
                      <a:pt x="5394" y="37384"/>
                    </a:cubicBezTo>
                    <a:cubicBezTo>
                      <a:pt x="5378" y="37369"/>
                      <a:pt x="5363" y="37354"/>
                      <a:pt x="5363" y="37338"/>
                    </a:cubicBezTo>
                    <a:cubicBezTo>
                      <a:pt x="5348" y="37308"/>
                      <a:pt x="5348" y="37277"/>
                      <a:pt x="5333" y="37247"/>
                    </a:cubicBezTo>
                    <a:cubicBezTo>
                      <a:pt x="5333" y="37247"/>
                      <a:pt x="5333" y="37216"/>
                      <a:pt x="5333" y="37216"/>
                    </a:cubicBezTo>
                    <a:cubicBezTo>
                      <a:pt x="5318" y="37201"/>
                      <a:pt x="5318" y="37186"/>
                      <a:pt x="5318" y="37171"/>
                    </a:cubicBezTo>
                    <a:cubicBezTo>
                      <a:pt x="5333" y="37125"/>
                      <a:pt x="5333" y="37064"/>
                      <a:pt x="5348" y="37018"/>
                    </a:cubicBezTo>
                    <a:cubicBezTo>
                      <a:pt x="5348" y="36973"/>
                      <a:pt x="5363" y="36942"/>
                      <a:pt x="5363" y="36896"/>
                    </a:cubicBezTo>
                    <a:cubicBezTo>
                      <a:pt x="5378" y="36881"/>
                      <a:pt x="5378" y="36866"/>
                      <a:pt x="5378" y="36851"/>
                    </a:cubicBezTo>
                    <a:close/>
                    <a:moveTo>
                      <a:pt x="13987" y="35160"/>
                    </a:moveTo>
                    <a:cubicBezTo>
                      <a:pt x="14048" y="35175"/>
                      <a:pt x="14093" y="35175"/>
                      <a:pt x="14154" y="35175"/>
                    </a:cubicBezTo>
                    <a:lnTo>
                      <a:pt x="14170" y="35175"/>
                    </a:lnTo>
                    <a:cubicBezTo>
                      <a:pt x="14261" y="35190"/>
                      <a:pt x="14368" y="35220"/>
                      <a:pt x="14474" y="35251"/>
                    </a:cubicBezTo>
                    <a:lnTo>
                      <a:pt x="14490" y="35251"/>
                    </a:lnTo>
                    <a:cubicBezTo>
                      <a:pt x="14490" y="35281"/>
                      <a:pt x="14474" y="35312"/>
                      <a:pt x="14474" y="35327"/>
                    </a:cubicBezTo>
                    <a:cubicBezTo>
                      <a:pt x="14474" y="35342"/>
                      <a:pt x="14490" y="35373"/>
                      <a:pt x="14490" y="35388"/>
                    </a:cubicBezTo>
                    <a:cubicBezTo>
                      <a:pt x="14505" y="35419"/>
                      <a:pt x="14520" y="35434"/>
                      <a:pt x="14551" y="35464"/>
                    </a:cubicBezTo>
                    <a:cubicBezTo>
                      <a:pt x="14566" y="35464"/>
                      <a:pt x="14581" y="35479"/>
                      <a:pt x="14611" y="35479"/>
                    </a:cubicBezTo>
                    <a:lnTo>
                      <a:pt x="14657" y="35479"/>
                    </a:lnTo>
                    <a:cubicBezTo>
                      <a:pt x="14672" y="35479"/>
                      <a:pt x="14672" y="35464"/>
                      <a:pt x="14688" y="35464"/>
                    </a:cubicBezTo>
                    <a:lnTo>
                      <a:pt x="14840" y="35464"/>
                    </a:lnTo>
                    <a:cubicBezTo>
                      <a:pt x="14855" y="35479"/>
                      <a:pt x="14870" y="35479"/>
                      <a:pt x="14870" y="35479"/>
                    </a:cubicBezTo>
                    <a:cubicBezTo>
                      <a:pt x="14916" y="35495"/>
                      <a:pt x="14977" y="35510"/>
                      <a:pt x="15023" y="35540"/>
                    </a:cubicBezTo>
                    <a:lnTo>
                      <a:pt x="15053" y="35556"/>
                    </a:lnTo>
                    <a:cubicBezTo>
                      <a:pt x="15038" y="35571"/>
                      <a:pt x="15053" y="35601"/>
                      <a:pt x="15069" y="35617"/>
                    </a:cubicBezTo>
                    <a:lnTo>
                      <a:pt x="15084" y="35617"/>
                    </a:lnTo>
                    <a:cubicBezTo>
                      <a:pt x="15084" y="35647"/>
                      <a:pt x="15084" y="35662"/>
                      <a:pt x="15084" y="35678"/>
                    </a:cubicBezTo>
                    <a:cubicBezTo>
                      <a:pt x="15084" y="35708"/>
                      <a:pt x="15084" y="35723"/>
                      <a:pt x="15069" y="35754"/>
                    </a:cubicBezTo>
                    <a:cubicBezTo>
                      <a:pt x="15069" y="35784"/>
                      <a:pt x="15053" y="35815"/>
                      <a:pt x="15053" y="35845"/>
                    </a:cubicBezTo>
                    <a:cubicBezTo>
                      <a:pt x="15053" y="35860"/>
                      <a:pt x="15038" y="35860"/>
                      <a:pt x="15038" y="35860"/>
                    </a:cubicBezTo>
                    <a:cubicBezTo>
                      <a:pt x="15038" y="35876"/>
                      <a:pt x="15038" y="35876"/>
                      <a:pt x="15038" y="35876"/>
                    </a:cubicBezTo>
                    <a:lnTo>
                      <a:pt x="15053" y="35876"/>
                    </a:lnTo>
                    <a:cubicBezTo>
                      <a:pt x="15069" y="35876"/>
                      <a:pt x="15084" y="35876"/>
                      <a:pt x="15084" y="35860"/>
                    </a:cubicBezTo>
                    <a:cubicBezTo>
                      <a:pt x="15099" y="35860"/>
                      <a:pt x="15114" y="35845"/>
                      <a:pt x="15129" y="35845"/>
                    </a:cubicBezTo>
                    <a:cubicBezTo>
                      <a:pt x="15160" y="35830"/>
                      <a:pt x="15175" y="35799"/>
                      <a:pt x="15190" y="35784"/>
                    </a:cubicBezTo>
                    <a:cubicBezTo>
                      <a:pt x="15206" y="35754"/>
                      <a:pt x="15221" y="35723"/>
                      <a:pt x="15236" y="35693"/>
                    </a:cubicBezTo>
                    <a:cubicBezTo>
                      <a:pt x="15251" y="35708"/>
                      <a:pt x="15267" y="35723"/>
                      <a:pt x="15282" y="35738"/>
                    </a:cubicBezTo>
                    <a:cubicBezTo>
                      <a:pt x="15297" y="35754"/>
                      <a:pt x="15297" y="35769"/>
                      <a:pt x="15312" y="35784"/>
                    </a:cubicBezTo>
                    <a:cubicBezTo>
                      <a:pt x="15312" y="35799"/>
                      <a:pt x="15328" y="35815"/>
                      <a:pt x="15328" y="35830"/>
                    </a:cubicBezTo>
                    <a:cubicBezTo>
                      <a:pt x="15343" y="35860"/>
                      <a:pt x="15343" y="35891"/>
                      <a:pt x="15358" y="35921"/>
                    </a:cubicBezTo>
                    <a:cubicBezTo>
                      <a:pt x="15373" y="35967"/>
                      <a:pt x="15373" y="36013"/>
                      <a:pt x="15388" y="36074"/>
                    </a:cubicBezTo>
                    <a:cubicBezTo>
                      <a:pt x="15388" y="36135"/>
                      <a:pt x="15388" y="36211"/>
                      <a:pt x="15388" y="36272"/>
                    </a:cubicBezTo>
                    <a:cubicBezTo>
                      <a:pt x="15388" y="36363"/>
                      <a:pt x="15373" y="36455"/>
                      <a:pt x="15358" y="36561"/>
                    </a:cubicBezTo>
                    <a:cubicBezTo>
                      <a:pt x="15343" y="36683"/>
                      <a:pt x="15312" y="36805"/>
                      <a:pt x="15282" y="36927"/>
                    </a:cubicBezTo>
                    <a:cubicBezTo>
                      <a:pt x="15236" y="37018"/>
                      <a:pt x="15206" y="37125"/>
                      <a:pt x="15160" y="37232"/>
                    </a:cubicBezTo>
                    <a:cubicBezTo>
                      <a:pt x="15114" y="37323"/>
                      <a:pt x="15069" y="37414"/>
                      <a:pt x="15008" y="37506"/>
                    </a:cubicBezTo>
                    <a:cubicBezTo>
                      <a:pt x="14947" y="37597"/>
                      <a:pt x="14886" y="37689"/>
                      <a:pt x="14810" y="37765"/>
                    </a:cubicBezTo>
                    <a:cubicBezTo>
                      <a:pt x="14733" y="37856"/>
                      <a:pt x="14642" y="37963"/>
                      <a:pt x="14551" y="38054"/>
                    </a:cubicBezTo>
                    <a:cubicBezTo>
                      <a:pt x="14383" y="38207"/>
                      <a:pt x="14200" y="38359"/>
                      <a:pt x="14017" y="38496"/>
                    </a:cubicBezTo>
                    <a:cubicBezTo>
                      <a:pt x="13956" y="38542"/>
                      <a:pt x="13895" y="38588"/>
                      <a:pt x="13834" y="38618"/>
                    </a:cubicBezTo>
                    <a:cubicBezTo>
                      <a:pt x="13773" y="38664"/>
                      <a:pt x="13713" y="38694"/>
                      <a:pt x="13652" y="38725"/>
                    </a:cubicBezTo>
                    <a:cubicBezTo>
                      <a:pt x="13636" y="38740"/>
                      <a:pt x="13606" y="38755"/>
                      <a:pt x="13575" y="38770"/>
                    </a:cubicBezTo>
                    <a:cubicBezTo>
                      <a:pt x="13514" y="38801"/>
                      <a:pt x="13469" y="38816"/>
                      <a:pt x="13423" y="38847"/>
                    </a:cubicBezTo>
                    <a:cubicBezTo>
                      <a:pt x="13408" y="38847"/>
                      <a:pt x="13377" y="38862"/>
                      <a:pt x="13362" y="38862"/>
                    </a:cubicBezTo>
                    <a:cubicBezTo>
                      <a:pt x="13286" y="38892"/>
                      <a:pt x="13210" y="38923"/>
                      <a:pt x="13134" y="38938"/>
                    </a:cubicBezTo>
                    <a:cubicBezTo>
                      <a:pt x="13118" y="38938"/>
                      <a:pt x="13103" y="38938"/>
                      <a:pt x="13088" y="38953"/>
                    </a:cubicBezTo>
                    <a:cubicBezTo>
                      <a:pt x="13012" y="38969"/>
                      <a:pt x="12951" y="38969"/>
                      <a:pt x="12875" y="38984"/>
                    </a:cubicBezTo>
                    <a:cubicBezTo>
                      <a:pt x="12783" y="38999"/>
                      <a:pt x="12692" y="39029"/>
                      <a:pt x="12616" y="39029"/>
                    </a:cubicBezTo>
                    <a:cubicBezTo>
                      <a:pt x="12448" y="39045"/>
                      <a:pt x="12280" y="39060"/>
                      <a:pt x="12113" y="39060"/>
                    </a:cubicBezTo>
                    <a:lnTo>
                      <a:pt x="11945" y="39060"/>
                    </a:lnTo>
                    <a:cubicBezTo>
                      <a:pt x="11839" y="39060"/>
                      <a:pt x="11701" y="39045"/>
                      <a:pt x="11564" y="39029"/>
                    </a:cubicBezTo>
                    <a:cubicBezTo>
                      <a:pt x="11503" y="39029"/>
                      <a:pt x="11442" y="39014"/>
                      <a:pt x="11381" y="38999"/>
                    </a:cubicBezTo>
                    <a:cubicBezTo>
                      <a:pt x="11336" y="38984"/>
                      <a:pt x="11290" y="38953"/>
                      <a:pt x="11244" y="38938"/>
                    </a:cubicBezTo>
                    <a:cubicBezTo>
                      <a:pt x="11199" y="38923"/>
                      <a:pt x="11153" y="38892"/>
                      <a:pt x="11122" y="38877"/>
                    </a:cubicBezTo>
                    <a:lnTo>
                      <a:pt x="11077" y="38847"/>
                    </a:lnTo>
                    <a:lnTo>
                      <a:pt x="11061" y="38816"/>
                    </a:lnTo>
                    <a:cubicBezTo>
                      <a:pt x="11001" y="38786"/>
                      <a:pt x="10970" y="38740"/>
                      <a:pt x="10924" y="38709"/>
                    </a:cubicBezTo>
                    <a:cubicBezTo>
                      <a:pt x="10909" y="38694"/>
                      <a:pt x="10894" y="38679"/>
                      <a:pt x="10879" y="38649"/>
                    </a:cubicBezTo>
                    <a:cubicBezTo>
                      <a:pt x="10863" y="38618"/>
                      <a:pt x="10833" y="38588"/>
                      <a:pt x="10818" y="38542"/>
                    </a:cubicBezTo>
                    <a:cubicBezTo>
                      <a:pt x="10787" y="38481"/>
                      <a:pt x="10757" y="38420"/>
                      <a:pt x="10726" y="38359"/>
                    </a:cubicBezTo>
                    <a:cubicBezTo>
                      <a:pt x="10711" y="38298"/>
                      <a:pt x="10696" y="38237"/>
                      <a:pt x="10665" y="38176"/>
                    </a:cubicBezTo>
                    <a:cubicBezTo>
                      <a:pt x="10650" y="38085"/>
                      <a:pt x="10635" y="37993"/>
                      <a:pt x="10620" y="37902"/>
                    </a:cubicBezTo>
                    <a:cubicBezTo>
                      <a:pt x="10604" y="37795"/>
                      <a:pt x="10604" y="37689"/>
                      <a:pt x="10604" y="37582"/>
                    </a:cubicBezTo>
                    <a:cubicBezTo>
                      <a:pt x="10604" y="37506"/>
                      <a:pt x="10604" y="37445"/>
                      <a:pt x="10620" y="37369"/>
                    </a:cubicBezTo>
                    <a:cubicBezTo>
                      <a:pt x="10635" y="37308"/>
                      <a:pt x="10650" y="37232"/>
                      <a:pt x="10665" y="37171"/>
                    </a:cubicBezTo>
                    <a:cubicBezTo>
                      <a:pt x="10696" y="37094"/>
                      <a:pt x="10711" y="37034"/>
                      <a:pt x="10742" y="36957"/>
                    </a:cubicBezTo>
                    <a:lnTo>
                      <a:pt x="10757" y="36912"/>
                    </a:lnTo>
                    <a:lnTo>
                      <a:pt x="10772" y="36896"/>
                    </a:lnTo>
                    <a:cubicBezTo>
                      <a:pt x="10818" y="36790"/>
                      <a:pt x="10879" y="36698"/>
                      <a:pt x="10940" y="36607"/>
                    </a:cubicBezTo>
                    <a:cubicBezTo>
                      <a:pt x="10985" y="36516"/>
                      <a:pt x="11046" y="36439"/>
                      <a:pt x="11122" y="36348"/>
                    </a:cubicBezTo>
                    <a:cubicBezTo>
                      <a:pt x="11199" y="36241"/>
                      <a:pt x="11305" y="36150"/>
                      <a:pt x="11397" y="36043"/>
                    </a:cubicBezTo>
                    <a:cubicBezTo>
                      <a:pt x="11488" y="35967"/>
                      <a:pt x="11579" y="35891"/>
                      <a:pt x="11656" y="35830"/>
                    </a:cubicBezTo>
                    <a:cubicBezTo>
                      <a:pt x="11747" y="35769"/>
                      <a:pt x="11808" y="35738"/>
                      <a:pt x="11884" y="35693"/>
                    </a:cubicBezTo>
                    <a:cubicBezTo>
                      <a:pt x="11884" y="35693"/>
                      <a:pt x="11899" y="35678"/>
                      <a:pt x="11899" y="35678"/>
                    </a:cubicBezTo>
                    <a:cubicBezTo>
                      <a:pt x="11915" y="35662"/>
                      <a:pt x="11930" y="35662"/>
                      <a:pt x="11945" y="35647"/>
                    </a:cubicBezTo>
                    <a:lnTo>
                      <a:pt x="11991" y="35632"/>
                    </a:lnTo>
                    <a:cubicBezTo>
                      <a:pt x="12113" y="35556"/>
                      <a:pt x="12219" y="35510"/>
                      <a:pt x="12326" y="35464"/>
                    </a:cubicBezTo>
                    <a:cubicBezTo>
                      <a:pt x="12341" y="35464"/>
                      <a:pt x="12372" y="35449"/>
                      <a:pt x="12387" y="35434"/>
                    </a:cubicBezTo>
                    <a:cubicBezTo>
                      <a:pt x="12509" y="35388"/>
                      <a:pt x="12631" y="35358"/>
                      <a:pt x="12753" y="35327"/>
                    </a:cubicBezTo>
                    <a:cubicBezTo>
                      <a:pt x="12768" y="35327"/>
                      <a:pt x="12783" y="35312"/>
                      <a:pt x="12783" y="35312"/>
                    </a:cubicBezTo>
                    <a:cubicBezTo>
                      <a:pt x="12814" y="35312"/>
                      <a:pt x="12844" y="35297"/>
                      <a:pt x="12875" y="35297"/>
                    </a:cubicBezTo>
                    <a:cubicBezTo>
                      <a:pt x="12951" y="35266"/>
                      <a:pt x="13057" y="35251"/>
                      <a:pt x="13149" y="35220"/>
                    </a:cubicBezTo>
                    <a:cubicBezTo>
                      <a:pt x="13240" y="35205"/>
                      <a:pt x="13332" y="35190"/>
                      <a:pt x="13423" y="35175"/>
                    </a:cubicBezTo>
                    <a:lnTo>
                      <a:pt x="13530" y="35175"/>
                    </a:lnTo>
                    <a:cubicBezTo>
                      <a:pt x="13636" y="35160"/>
                      <a:pt x="13728" y="35160"/>
                      <a:pt x="13834" y="35160"/>
                    </a:cubicBezTo>
                    <a:close/>
                    <a:moveTo>
                      <a:pt x="7694" y="44789"/>
                    </a:moveTo>
                    <a:lnTo>
                      <a:pt x="7694" y="44789"/>
                    </a:lnTo>
                    <a:cubicBezTo>
                      <a:pt x="7710" y="44804"/>
                      <a:pt x="7725" y="44804"/>
                      <a:pt x="7740" y="44804"/>
                    </a:cubicBezTo>
                    <a:cubicBezTo>
                      <a:pt x="7755" y="44819"/>
                      <a:pt x="7755" y="44834"/>
                      <a:pt x="7755" y="44834"/>
                    </a:cubicBezTo>
                    <a:cubicBezTo>
                      <a:pt x="7740" y="44819"/>
                      <a:pt x="7710" y="44819"/>
                      <a:pt x="7694" y="44789"/>
                    </a:cubicBezTo>
                    <a:close/>
                    <a:moveTo>
                      <a:pt x="15449" y="37917"/>
                    </a:moveTo>
                    <a:cubicBezTo>
                      <a:pt x="15480" y="37932"/>
                      <a:pt x="15495" y="37963"/>
                      <a:pt x="15526" y="37978"/>
                    </a:cubicBezTo>
                    <a:lnTo>
                      <a:pt x="15571" y="38009"/>
                    </a:lnTo>
                    <a:cubicBezTo>
                      <a:pt x="15617" y="38039"/>
                      <a:pt x="15647" y="38070"/>
                      <a:pt x="15708" y="38115"/>
                    </a:cubicBezTo>
                    <a:cubicBezTo>
                      <a:pt x="15800" y="38176"/>
                      <a:pt x="15891" y="38252"/>
                      <a:pt x="15983" y="38313"/>
                    </a:cubicBezTo>
                    <a:cubicBezTo>
                      <a:pt x="16089" y="38390"/>
                      <a:pt x="16196" y="38450"/>
                      <a:pt x="16287" y="38511"/>
                    </a:cubicBezTo>
                    <a:cubicBezTo>
                      <a:pt x="16394" y="38572"/>
                      <a:pt x="16501" y="38618"/>
                      <a:pt x="16592" y="38664"/>
                    </a:cubicBezTo>
                    <a:cubicBezTo>
                      <a:pt x="16821" y="38770"/>
                      <a:pt x="17064" y="38847"/>
                      <a:pt x="17263" y="38892"/>
                    </a:cubicBezTo>
                    <a:cubicBezTo>
                      <a:pt x="17476" y="38953"/>
                      <a:pt x="17704" y="39014"/>
                      <a:pt x="17933" y="39075"/>
                    </a:cubicBezTo>
                    <a:cubicBezTo>
                      <a:pt x="18024" y="39090"/>
                      <a:pt x="18116" y="39121"/>
                      <a:pt x="18177" y="39136"/>
                    </a:cubicBezTo>
                    <a:cubicBezTo>
                      <a:pt x="18222" y="39136"/>
                      <a:pt x="18268" y="39151"/>
                      <a:pt x="18299" y="39151"/>
                    </a:cubicBezTo>
                    <a:cubicBezTo>
                      <a:pt x="18344" y="39167"/>
                      <a:pt x="18390" y="39167"/>
                      <a:pt x="18436" y="39182"/>
                    </a:cubicBezTo>
                    <a:lnTo>
                      <a:pt x="18451" y="39182"/>
                    </a:lnTo>
                    <a:cubicBezTo>
                      <a:pt x="18512" y="39182"/>
                      <a:pt x="18558" y="39197"/>
                      <a:pt x="18619" y="39197"/>
                    </a:cubicBezTo>
                    <a:cubicBezTo>
                      <a:pt x="18664" y="39212"/>
                      <a:pt x="18725" y="39212"/>
                      <a:pt x="18771" y="39228"/>
                    </a:cubicBezTo>
                    <a:cubicBezTo>
                      <a:pt x="18878" y="39228"/>
                      <a:pt x="18984" y="39243"/>
                      <a:pt x="19091" y="39243"/>
                    </a:cubicBezTo>
                    <a:lnTo>
                      <a:pt x="19121" y="39243"/>
                    </a:lnTo>
                    <a:cubicBezTo>
                      <a:pt x="19228" y="39258"/>
                      <a:pt x="19350" y="39258"/>
                      <a:pt x="19472" y="39273"/>
                    </a:cubicBezTo>
                    <a:cubicBezTo>
                      <a:pt x="19502" y="39288"/>
                      <a:pt x="19533" y="39288"/>
                      <a:pt x="19563" y="39288"/>
                    </a:cubicBezTo>
                    <a:cubicBezTo>
                      <a:pt x="19639" y="39304"/>
                      <a:pt x="19715" y="39304"/>
                      <a:pt x="19792" y="39319"/>
                    </a:cubicBezTo>
                    <a:lnTo>
                      <a:pt x="20279" y="39319"/>
                    </a:lnTo>
                    <a:cubicBezTo>
                      <a:pt x="20355" y="39319"/>
                      <a:pt x="20416" y="39319"/>
                      <a:pt x="20493" y="39334"/>
                    </a:cubicBezTo>
                    <a:cubicBezTo>
                      <a:pt x="20553" y="39334"/>
                      <a:pt x="20614" y="39334"/>
                      <a:pt x="20675" y="39349"/>
                    </a:cubicBezTo>
                    <a:lnTo>
                      <a:pt x="20691" y="39349"/>
                    </a:lnTo>
                    <a:cubicBezTo>
                      <a:pt x="20721" y="39365"/>
                      <a:pt x="20752" y="39365"/>
                      <a:pt x="20797" y="39380"/>
                    </a:cubicBezTo>
                    <a:cubicBezTo>
                      <a:pt x="20812" y="39380"/>
                      <a:pt x="20828" y="39395"/>
                      <a:pt x="20858" y="39395"/>
                    </a:cubicBezTo>
                    <a:cubicBezTo>
                      <a:pt x="20858" y="39410"/>
                      <a:pt x="20873" y="39410"/>
                      <a:pt x="20889" y="39426"/>
                    </a:cubicBezTo>
                    <a:lnTo>
                      <a:pt x="20950" y="39456"/>
                    </a:lnTo>
                    <a:cubicBezTo>
                      <a:pt x="20980" y="39487"/>
                      <a:pt x="20995" y="39502"/>
                      <a:pt x="21026" y="39532"/>
                    </a:cubicBezTo>
                    <a:lnTo>
                      <a:pt x="21102" y="39624"/>
                    </a:lnTo>
                    <a:cubicBezTo>
                      <a:pt x="21117" y="39654"/>
                      <a:pt x="21132" y="39685"/>
                      <a:pt x="21163" y="39730"/>
                    </a:cubicBezTo>
                    <a:lnTo>
                      <a:pt x="21178" y="39761"/>
                    </a:lnTo>
                    <a:cubicBezTo>
                      <a:pt x="21163" y="39761"/>
                      <a:pt x="21163" y="39761"/>
                      <a:pt x="21148" y="39776"/>
                    </a:cubicBezTo>
                    <a:cubicBezTo>
                      <a:pt x="21148" y="39776"/>
                      <a:pt x="21148" y="39791"/>
                      <a:pt x="21132" y="39791"/>
                    </a:cubicBezTo>
                    <a:cubicBezTo>
                      <a:pt x="21041" y="39837"/>
                      <a:pt x="20950" y="39883"/>
                      <a:pt x="20843" y="39913"/>
                    </a:cubicBezTo>
                    <a:cubicBezTo>
                      <a:pt x="20767" y="39944"/>
                      <a:pt x="20691" y="39974"/>
                      <a:pt x="20614" y="40005"/>
                    </a:cubicBezTo>
                    <a:lnTo>
                      <a:pt x="20508" y="40035"/>
                    </a:lnTo>
                    <a:cubicBezTo>
                      <a:pt x="20386" y="40081"/>
                      <a:pt x="20279" y="40126"/>
                      <a:pt x="20188" y="40187"/>
                    </a:cubicBezTo>
                    <a:cubicBezTo>
                      <a:pt x="20035" y="40264"/>
                      <a:pt x="19929" y="40355"/>
                      <a:pt x="19853" y="40462"/>
                    </a:cubicBezTo>
                    <a:cubicBezTo>
                      <a:pt x="19792" y="40538"/>
                      <a:pt x="19761" y="40629"/>
                      <a:pt x="19731" y="40721"/>
                    </a:cubicBezTo>
                    <a:cubicBezTo>
                      <a:pt x="19715" y="40782"/>
                      <a:pt x="19700" y="40827"/>
                      <a:pt x="19685" y="40888"/>
                    </a:cubicBezTo>
                    <a:cubicBezTo>
                      <a:pt x="19670" y="40964"/>
                      <a:pt x="19655" y="41041"/>
                      <a:pt x="19639" y="41117"/>
                    </a:cubicBezTo>
                    <a:cubicBezTo>
                      <a:pt x="19624" y="41178"/>
                      <a:pt x="19609" y="41254"/>
                      <a:pt x="19594" y="41315"/>
                    </a:cubicBezTo>
                    <a:cubicBezTo>
                      <a:pt x="19578" y="41391"/>
                      <a:pt x="19563" y="41467"/>
                      <a:pt x="19548" y="41543"/>
                    </a:cubicBezTo>
                    <a:cubicBezTo>
                      <a:pt x="19517" y="41604"/>
                      <a:pt x="19502" y="41680"/>
                      <a:pt x="19487" y="41741"/>
                    </a:cubicBezTo>
                    <a:cubicBezTo>
                      <a:pt x="19441" y="41879"/>
                      <a:pt x="19396" y="42016"/>
                      <a:pt x="19335" y="42138"/>
                    </a:cubicBezTo>
                    <a:cubicBezTo>
                      <a:pt x="19304" y="42214"/>
                      <a:pt x="19274" y="42275"/>
                      <a:pt x="19243" y="42320"/>
                    </a:cubicBezTo>
                    <a:cubicBezTo>
                      <a:pt x="19213" y="42366"/>
                      <a:pt x="19197" y="42397"/>
                      <a:pt x="19167" y="42427"/>
                    </a:cubicBezTo>
                    <a:cubicBezTo>
                      <a:pt x="19060" y="42564"/>
                      <a:pt x="18938" y="42686"/>
                      <a:pt x="18817" y="42793"/>
                    </a:cubicBezTo>
                    <a:lnTo>
                      <a:pt x="18801" y="42808"/>
                    </a:lnTo>
                    <a:lnTo>
                      <a:pt x="18786" y="42808"/>
                    </a:lnTo>
                    <a:cubicBezTo>
                      <a:pt x="18679" y="42777"/>
                      <a:pt x="18588" y="42747"/>
                      <a:pt x="18481" y="42717"/>
                    </a:cubicBezTo>
                    <a:cubicBezTo>
                      <a:pt x="18420" y="42701"/>
                      <a:pt x="18359" y="42686"/>
                      <a:pt x="18299" y="42671"/>
                    </a:cubicBezTo>
                    <a:cubicBezTo>
                      <a:pt x="18146" y="42625"/>
                      <a:pt x="17994" y="42579"/>
                      <a:pt x="17826" y="42549"/>
                    </a:cubicBezTo>
                    <a:lnTo>
                      <a:pt x="17826" y="42549"/>
                    </a:lnTo>
                    <a:cubicBezTo>
                      <a:pt x="17918" y="42579"/>
                      <a:pt x="18009" y="42610"/>
                      <a:pt x="18085" y="42656"/>
                    </a:cubicBezTo>
                    <a:cubicBezTo>
                      <a:pt x="18161" y="42686"/>
                      <a:pt x="18238" y="42701"/>
                      <a:pt x="18314" y="42732"/>
                    </a:cubicBezTo>
                    <a:cubicBezTo>
                      <a:pt x="18375" y="42762"/>
                      <a:pt x="18436" y="42777"/>
                      <a:pt x="18497" y="42808"/>
                    </a:cubicBezTo>
                    <a:cubicBezTo>
                      <a:pt x="18542" y="42823"/>
                      <a:pt x="18588" y="42823"/>
                      <a:pt x="18619" y="42838"/>
                    </a:cubicBezTo>
                    <a:cubicBezTo>
                      <a:pt x="18649" y="42854"/>
                      <a:pt x="18679" y="42854"/>
                      <a:pt x="18710" y="42869"/>
                    </a:cubicBezTo>
                    <a:lnTo>
                      <a:pt x="18725" y="42869"/>
                    </a:lnTo>
                    <a:cubicBezTo>
                      <a:pt x="18634" y="42960"/>
                      <a:pt x="18527" y="43052"/>
                      <a:pt x="18420" y="43128"/>
                    </a:cubicBezTo>
                    <a:cubicBezTo>
                      <a:pt x="18375" y="43158"/>
                      <a:pt x="18329" y="43189"/>
                      <a:pt x="18299" y="43219"/>
                    </a:cubicBezTo>
                    <a:cubicBezTo>
                      <a:pt x="18238" y="43250"/>
                      <a:pt x="18177" y="43265"/>
                      <a:pt x="18116" y="43296"/>
                    </a:cubicBezTo>
                    <a:cubicBezTo>
                      <a:pt x="18070" y="43311"/>
                      <a:pt x="18009" y="43326"/>
                      <a:pt x="17963" y="43341"/>
                    </a:cubicBezTo>
                    <a:cubicBezTo>
                      <a:pt x="17918" y="43356"/>
                      <a:pt x="17857" y="43372"/>
                      <a:pt x="17811" y="43387"/>
                    </a:cubicBezTo>
                    <a:cubicBezTo>
                      <a:pt x="17750" y="43402"/>
                      <a:pt x="17674" y="43417"/>
                      <a:pt x="17613" y="43448"/>
                    </a:cubicBezTo>
                    <a:cubicBezTo>
                      <a:pt x="17491" y="43494"/>
                      <a:pt x="17400" y="43585"/>
                      <a:pt x="17354" y="43722"/>
                    </a:cubicBezTo>
                    <a:cubicBezTo>
                      <a:pt x="17323" y="43783"/>
                      <a:pt x="17308" y="43844"/>
                      <a:pt x="17293" y="43890"/>
                    </a:cubicBezTo>
                    <a:lnTo>
                      <a:pt x="17293" y="43905"/>
                    </a:lnTo>
                    <a:cubicBezTo>
                      <a:pt x="17278" y="43981"/>
                      <a:pt x="17247" y="44042"/>
                      <a:pt x="17217" y="44103"/>
                    </a:cubicBezTo>
                    <a:cubicBezTo>
                      <a:pt x="17186" y="44164"/>
                      <a:pt x="17156" y="44225"/>
                      <a:pt x="17125" y="44286"/>
                    </a:cubicBezTo>
                    <a:cubicBezTo>
                      <a:pt x="17080" y="44347"/>
                      <a:pt x="17034" y="44408"/>
                      <a:pt x="16988" y="44469"/>
                    </a:cubicBezTo>
                    <a:cubicBezTo>
                      <a:pt x="16927" y="44530"/>
                      <a:pt x="16882" y="44591"/>
                      <a:pt x="16821" y="44651"/>
                    </a:cubicBezTo>
                    <a:cubicBezTo>
                      <a:pt x="16790" y="44682"/>
                      <a:pt x="16744" y="44712"/>
                      <a:pt x="16714" y="44728"/>
                    </a:cubicBezTo>
                    <a:cubicBezTo>
                      <a:pt x="16684" y="44758"/>
                      <a:pt x="16653" y="44773"/>
                      <a:pt x="16623" y="44789"/>
                    </a:cubicBezTo>
                    <a:cubicBezTo>
                      <a:pt x="16607" y="44804"/>
                      <a:pt x="16577" y="44819"/>
                      <a:pt x="16546" y="44819"/>
                    </a:cubicBezTo>
                    <a:cubicBezTo>
                      <a:pt x="16531" y="44834"/>
                      <a:pt x="16516" y="44834"/>
                      <a:pt x="16501" y="44834"/>
                    </a:cubicBezTo>
                    <a:cubicBezTo>
                      <a:pt x="16485" y="44834"/>
                      <a:pt x="16470" y="44850"/>
                      <a:pt x="16455" y="44850"/>
                    </a:cubicBezTo>
                    <a:lnTo>
                      <a:pt x="16333" y="44850"/>
                    </a:lnTo>
                    <a:cubicBezTo>
                      <a:pt x="16272" y="44850"/>
                      <a:pt x="16226" y="44834"/>
                      <a:pt x="16181" y="44834"/>
                    </a:cubicBezTo>
                    <a:cubicBezTo>
                      <a:pt x="16150" y="44819"/>
                      <a:pt x="16120" y="44819"/>
                      <a:pt x="16074" y="44804"/>
                    </a:cubicBezTo>
                    <a:lnTo>
                      <a:pt x="15876" y="44743"/>
                    </a:lnTo>
                    <a:lnTo>
                      <a:pt x="15861" y="44728"/>
                    </a:lnTo>
                    <a:cubicBezTo>
                      <a:pt x="15800" y="44712"/>
                      <a:pt x="15754" y="44712"/>
                      <a:pt x="15708" y="44697"/>
                    </a:cubicBezTo>
                    <a:cubicBezTo>
                      <a:pt x="15678" y="44682"/>
                      <a:pt x="15647" y="44682"/>
                      <a:pt x="15632" y="44667"/>
                    </a:cubicBezTo>
                    <a:lnTo>
                      <a:pt x="15587" y="44651"/>
                    </a:lnTo>
                    <a:cubicBezTo>
                      <a:pt x="15526" y="44636"/>
                      <a:pt x="15480" y="44621"/>
                      <a:pt x="15419" y="44606"/>
                    </a:cubicBezTo>
                    <a:cubicBezTo>
                      <a:pt x="15373" y="44591"/>
                      <a:pt x="15312" y="44560"/>
                      <a:pt x="15267" y="44545"/>
                    </a:cubicBezTo>
                    <a:lnTo>
                      <a:pt x="15221" y="44514"/>
                    </a:lnTo>
                    <a:cubicBezTo>
                      <a:pt x="15160" y="44484"/>
                      <a:pt x="15114" y="44469"/>
                      <a:pt x="15069" y="44438"/>
                    </a:cubicBezTo>
                    <a:cubicBezTo>
                      <a:pt x="15053" y="44438"/>
                      <a:pt x="15023" y="44423"/>
                      <a:pt x="15008" y="44408"/>
                    </a:cubicBezTo>
                    <a:cubicBezTo>
                      <a:pt x="14962" y="44377"/>
                      <a:pt x="14916" y="44347"/>
                      <a:pt x="14886" y="44301"/>
                    </a:cubicBezTo>
                    <a:cubicBezTo>
                      <a:pt x="14855" y="44271"/>
                      <a:pt x="14825" y="44225"/>
                      <a:pt x="14794" y="44179"/>
                    </a:cubicBezTo>
                    <a:cubicBezTo>
                      <a:pt x="14749" y="44133"/>
                      <a:pt x="14718" y="44073"/>
                      <a:pt x="14688" y="44012"/>
                    </a:cubicBezTo>
                    <a:cubicBezTo>
                      <a:pt x="14672" y="43996"/>
                      <a:pt x="14672" y="43981"/>
                      <a:pt x="14657" y="43966"/>
                    </a:cubicBezTo>
                    <a:cubicBezTo>
                      <a:pt x="14642" y="43935"/>
                      <a:pt x="14627" y="43905"/>
                      <a:pt x="14611" y="43859"/>
                    </a:cubicBezTo>
                    <a:lnTo>
                      <a:pt x="14581" y="43814"/>
                    </a:lnTo>
                    <a:lnTo>
                      <a:pt x="14535" y="43707"/>
                    </a:lnTo>
                    <a:lnTo>
                      <a:pt x="14520" y="43661"/>
                    </a:lnTo>
                    <a:cubicBezTo>
                      <a:pt x="14474" y="43570"/>
                      <a:pt x="14444" y="43478"/>
                      <a:pt x="14398" y="43387"/>
                    </a:cubicBezTo>
                    <a:cubicBezTo>
                      <a:pt x="14337" y="43280"/>
                      <a:pt x="14291" y="43174"/>
                      <a:pt x="14231" y="43067"/>
                    </a:cubicBezTo>
                    <a:cubicBezTo>
                      <a:pt x="14185" y="42991"/>
                      <a:pt x="14124" y="42884"/>
                      <a:pt x="14078" y="42762"/>
                    </a:cubicBezTo>
                    <a:lnTo>
                      <a:pt x="14032" y="42640"/>
                    </a:lnTo>
                    <a:cubicBezTo>
                      <a:pt x="14017" y="42595"/>
                      <a:pt x="14002" y="42549"/>
                      <a:pt x="13987" y="42518"/>
                    </a:cubicBezTo>
                    <a:lnTo>
                      <a:pt x="13972" y="42458"/>
                    </a:lnTo>
                    <a:cubicBezTo>
                      <a:pt x="13956" y="42427"/>
                      <a:pt x="13941" y="42381"/>
                      <a:pt x="13926" y="42351"/>
                    </a:cubicBezTo>
                    <a:lnTo>
                      <a:pt x="13926" y="42305"/>
                    </a:lnTo>
                    <a:cubicBezTo>
                      <a:pt x="13880" y="42199"/>
                      <a:pt x="13850" y="42092"/>
                      <a:pt x="13834" y="42000"/>
                    </a:cubicBezTo>
                    <a:lnTo>
                      <a:pt x="13773" y="41802"/>
                    </a:lnTo>
                    <a:cubicBezTo>
                      <a:pt x="13773" y="41787"/>
                      <a:pt x="13773" y="41757"/>
                      <a:pt x="13773" y="41741"/>
                    </a:cubicBezTo>
                    <a:lnTo>
                      <a:pt x="13758" y="41726"/>
                    </a:lnTo>
                    <a:lnTo>
                      <a:pt x="13758" y="41696"/>
                    </a:lnTo>
                    <a:lnTo>
                      <a:pt x="13743" y="41604"/>
                    </a:lnTo>
                    <a:cubicBezTo>
                      <a:pt x="13743" y="41574"/>
                      <a:pt x="13728" y="41559"/>
                      <a:pt x="13728" y="41543"/>
                    </a:cubicBezTo>
                    <a:lnTo>
                      <a:pt x="13728" y="41498"/>
                    </a:lnTo>
                    <a:lnTo>
                      <a:pt x="13713" y="41437"/>
                    </a:lnTo>
                    <a:lnTo>
                      <a:pt x="13713" y="41391"/>
                    </a:lnTo>
                    <a:cubicBezTo>
                      <a:pt x="13713" y="41361"/>
                      <a:pt x="13713" y="41330"/>
                      <a:pt x="13697" y="41284"/>
                    </a:cubicBezTo>
                    <a:cubicBezTo>
                      <a:pt x="13697" y="41223"/>
                      <a:pt x="13697" y="41147"/>
                      <a:pt x="13682" y="41086"/>
                    </a:cubicBezTo>
                    <a:cubicBezTo>
                      <a:pt x="13682" y="41025"/>
                      <a:pt x="13682" y="40949"/>
                      <a:pt x="13682" y="40888"/>
                    </a:cubicBezTo>
                    <a:cubicBezTo>
                      <a:pt x="13667" y="40858"/>
                      <a:pt x="13667" y="40812"/>
                      <a:pt x="13667" y="40766"/>
                    </a:cubicBezTo>
                    <a:cubicBezTo>
                      <a:pt x="13667" y="40675"/>
                      <a:pt x="13667" y="40584"/>
                      <a:pt x="13652" y="40492"/>
                    </a:cubicBezTo>
                    <a:lnTo>
                      <a:pt x="13652" y="40431"/>
                    </a:lnTo>
                    <a:cubicBezTo>
                      <a:pt x="13652" y="40340"/>
                      <a:pt x="13652" y="40233"/>
                      <a:pt x="13652" y="40126"/>
                    </a:cubicBezTo>
                    <a:cubicBezTo>
                      <a:pt x="13652" y="40035"/>
                      <a:pt x="13667" y="39959"/>
                      <a:pt x="13667" y="39867"/>
                    </a:cubicBezTo>
                    <a:cubicBezTo>
                      <a:pt x="13667" y="39822"/>
                      <a:pt x="13667" y="39791"/>
                      <a:pt x="13682" y="39746"/>
                    </a:cubicBezTo>
                    <a:cubicBezTo>
                      <a:pt x="13682" y="39700"/>
                      <a:pt x="13682" y="39654"/>
                      <a:pt x="13682" y="39608"/>
                    </a:cubicBezTo>
                    <a:cubicBezTo>
                      <a:pt x="13697" y="39517"/>
                      <a:pt x="13697" y="39441"/>
                      <a:pt x="13713" y="39349"/>
                    </a:cubicBezTo>
                    <a:lnTo>
                      <a:pt x="13713" y="39304"/>
                    </a:lnTo>
                    <a:cubicBezTo>
                      <a:pt x="13773" y="39288"/>
                      <a:pt x="13819" y="39258"/>
                      <a:pt x="13880" y="39228"/>
                    </a:cubicBezTo>
                    <a:cubicBezTo>
                      <a:pt x="13895" y="39228"/>
                      <a:pt x="13926" y="39212"/>
                      <a:pt x="13941" y="39197"/>
                    </a:cubicBezTo>
                    <a:cubicBezTo>
                      <a:pt x="13987" y="39182"/>
                      <a:pt x="14032" y="39151"/>
                      <a:pt x="14063" y="39136"/>
                    </a:cubicBezTo>
                    <a:cubicBezTo>
                      <a:pt x="14078" y="39121"/>
                      <a:pt x="14078" y="39121"/>
                      <a:pt x="14078" y="39121"/>
                    </a:cubicBezTo>
                    <a:cubicBezTo>
                      <a:pt x="14093" y="39136"/>
                      <a:pt x="14093" y="39136"/>
                      <a:pt x="14093" y="39151"/>
                    </a:cubicBezTo>
                    <a:cubicBezTo>
                      <a:pt x="14109" y="39197"/>
                      <a:pt x="14109" y="39228"/>
                      <a:pt x="14124" y="39273"/>
                    </a:cubicBezTo>
                    <a:lnTo>
                      <a:pt x="14139" y="39319"/>
                    </a:lnTo>
                    <a:lnTo>
                      <a:pt x="14185" y="39456"/>
                    </a:lnTo>
                    <a:lnTo>
                      <a:pt x="14215" y="39563"/>
                    </a:lnTo>
                    <a:lnTo>
                      <a:pt x="14246" y="39669"/>
                    </a:lnTo>
                    <a:lnTo>
                      <a:pt x="14276" y="39776"/>
                    </a:lnTo>
                    <a:cubicBezTo>
                      <a:pt x="14291" y="39791"/>
                      <a:pt x="14291" y="39822"/>
                      <a:pt x="14291" y="39837"/>
                    </a:cubicBezTo>
                    <a:cubicBezTo>
                      <a:pt x="14307" y="39883"/>
                      <a:pt x="14322" y="39913"/>
                      <a:pt x="14352" y="39944"/>
                    </a:cubicBezTo>
                    <a:lnTo>
                      <a:pt x="14352" y="39959"/>
                    </a:lnTo>
                    <a:cubicBezTo>
                      <a:pt x="14383" y="40005"/>
                      <a:pt x="14398" y="40050"/>
                      <a:pt x="14429" y="40096"/>
                    </a:cubicBezTo>
                    <a:cubicBezTo>
                      <a:pt x="14444" y="40126"/>
                      <a:pt x="14459" y="40157"/>
                      <a:pt x="14474" y="40187"/>
                    </a:cubicBezTo>
                    <a:cubicBezTo>
                      <a:pt x="14505" y="40248"/>
                      <a:pt x="14535" y="40309"/>
                      <a:pt x="14566" y="40370"/>
                    </a:cubicBezTo>
                    <a:cubicBezTo>
                      <a:pt x="14642" y="40523"/>
                      <a:pt x="14733" y="40690"/>
                      <a:pt x="14810" y="40843"/>
                    </a:cubicBezTo>
                    <a:lnTo>
                      <a:pt x="14779" y="40766"/>
                    </a:lnTo>
                    <a:cubicBezTo>
                      <a:pt x="14749" y="40675"/>
                      <a:pt x="14733" y="40568"/>
                      <a:pt x="14703" y="40477"/>
                    </a:cubicBezTo>
                    <a:lnTo>
                      <a:pt x="14672" y="40431"/>
                    </a:lnTo>
                    <a:cubicBezTo>
                      <a:pt x="14672" y="40385"/>
                      <a:pt x="14657" y="40355"/>
                      <a:pt x="14642" y="40309"/>
                    </a:cubicBezTo>
                    <a:lnTo>
                      <a:pt x="14627" y="40294"/>
                    </a:lnTo>
                    <a:cubicBezTo>
                      <a:pt x="14611" y="40248"/>
                      <a:pt x="14596" y="40203"/>
                      <a:pt x="14581" y="40142"/>
                    </a:cubicBezTo>
                    <a:lnTo>
                      <a:pt x="14566" y="40096"/>
                    </a:lnTo>
                    <a:cubicBezTo>
                      <a:pt x="14551" y="40065"/>
                      <a:pt x="14535" y="40035"/>
                      <a:pt x="14520" y="40005"/>
                    </a:cubicBezTo>
                    <a:lnTo>
                      <a:pt x="14520" y="39974"/>
                    </a:lnTo>
                    <a:lnTo>
                      <a:pt x="14490" y="39928"/>
                    </a:lnTo>
                    <a:cubicBezTo>
                      <a:pt x="14490" y="39913"/>
                      <a:pt x="14474" y="39883"/>
                      <a:pt x="14474" y="39867"/>
                    </a:cubicBezTo>
                    <a:lnTo>
                      <a:pt x="14444" y="39822"/>
                    </a:lnTo>
                    <a:cubicBezTo>
                      <a:pt x="14444" y="39791"/>
                      <a:pt x="14429" y="39776"/>
                      <a:pt x="14429" y="39746"/>
                    </a:cubicBezTo>
                    <a:lnTo>
                      <a:pt x="14413" y="39715"/>
                    </a:lnTo>
                    <a:lnTo>
                      <a:pt x="14413" y="39700"/>
                    </a:lnTo>
                    <a:cubicBezTo>
                      <a:pt x="14398" y="39685"/>
                      <a:pt x="14398" y="39669"/>
                      <a:pt x="14398" y="39654"/>
                    </a:cubicBezTo>
                    <a:cubicBezTo>
                      <a:pt x="14383" y="39624"/>
                      <a:pt x="14383" y="39608"/>
                      <a:pt x="14368" y="39578"/>
                    </a:cubicBezTo>
                    <a:cubicBezTo>
                      <a:pt x="14368" y="39547"/>
                      <a:pt x="14352" y="39517"/>
                      <a:pt x="14352" y="39487"/>
                    </a:cubicBezTo>
                    <a:cubicBezTo>
                      <a:pt x="14337" y="39426"/>
                      <a:pt x="14307" y="39365"/>
                      <a:pt x="14291" y="39319"/>
                    </a:cubicBezTo>
                    <a:lnTo>
                      <a:pt x="14276" y="39258"/>
                    </a:lnTo>
                    <a:cubicBezTo>
                      <a:pt x="14261" y="39197"/>
                      <a:pt x="14246" y="39136"/>
                      <a:pt x="14231" y="39075"/>
                    </a:cubicBezTo>
                    <a:cubicBezTo>
                      <a:pt x="14231" y="39060"/>
                      <a:pt x="14215" y="39045"/>
                      <a:pt x="14215" y="39029"/>
                    </a:cubicBezTo>
                    <a:cubicBezTo>
                      <a:pt x="14307" y="38969"/>
                      <a:pt x="14383" y="38923"/>
                      <a:pt x="14474" y="38862"/>
                    </a:cubicBezTo>
                    <a:cubicBezTo>
                      <a:pt x="14490" y="38847"/>
                      <a:pt x="14490" y="38847"/>
                      <a:pt x="14505" y="38831"/>
                    </a:cubicBezTo>
                    <a:cubicBezTo>
                      <a:pt x="14566" y="38786"/>
                      <a:pt x="14627" y="38740"/>
                      <a:pt x="14688" y="38694"/>
                    </a:cubicBezTo>
                    <a:lnTo>
                      <a:pt x="14703" y="38725"/>
                    </a:lnTo>
                    <a:cubicBezTo>
                      <a:pt x="14718" y="38740"/>
                      <a:pt x="14733" y="38770"/>
                      <a:pt x="14764" y="38801"/>
                    </a:cubicBezTo>
                    <a:cubicBezTo>
                      <a:pt x="14764" y="38816"/>
                      <a:pt x="14779" y="38831"/>
                      <a:pt x="14779" y="38847"/>
                    </a:cubicBezTo>
                    <a:cubicBezTo>
                      <a:pt x="14810" y="38892"/>
                      <a:pt x="14825" y="38923"/>
                      <a:pt x="14855" y="38969"/>
                    </a:cubicBezTo>
                    <a:cubicBezTo>
                      <a:pt x="14886" y="39029"/>
                      <a:pt x="14931" y="39090"/>
                      <a:pt x="14977" y="39151"/>
                    </a:cubicBezTo>
                    <a:cubicBezTo>
                      <a:pt x="15008" y="39212"/>
                      <a:pt x="15053" y="39273"/>
                      <a:pt x="15099" y="39334"/>
                    </a:cubicBezTo>
                    <a:cubicBezTo>
                      <a:pt x="15069" y="39197"/>
                      <a:pt x="15023" y="39075"/>
                      <a:pt x="14962" y="38908"/>
                    </a:cubicBezTo>
                    <a:cubicBezTo>
                      <a:pt x="14947" y="38877"/>
                      <a:pt x="14916" y="38831"/>
                      <a:pt x="14901" y="38801"/>
                    </a:cubicBezTo>
                    <a:cubicBezTo>
                      <a:pt x="14886" y="38755"/>
                      <a:pt x="14870" y="38725"/>
                      <a:pt x="14855" y="38694"/>
                    </a:cubicBezTo>
                    <a:lnTo>
                      <a:pt x="14840" y="38664"/>
                    </a:lnTo>
                    <a:lnTo>
                      <a:pt x="14810" y="38633"/>
                    </a:lnTo>
                    <a:lnTo>
                      <a:pt x="14810" y="38603"/>
                    </a:lnTo>
                    <a:cubicBezTo>
                      <a:pt x="14886" y="38542"/>
                      <a:pt x="14962" y="38481"/>
                      <a:pt x="15038" y="38420"/>
                    </a:cubicBezTo>
                    <a:lnTo>
                      <a:pt x="15038" y="38405"/>
                    </a:lnTo>
                    <a:lnTo>
                      <a:pt x="15053" y="38420"/>
                    </a:lnTo>
                    <a:lnTo>
                      <a:pt x="15099" y="38481"/>
                    </a:lnTo>
                    <a:lnTo>
                      <a:pt x="15145" y="38542"/>
                    </a:lnTo>
                    <a:cubicBezTo>
                      <a:pt x="15160" y="38557"/>
                      <a:pt x="15175" y="38588"/>
                      <a:pt x="15190" y="38603"/>
                    </a:cubicBezTo>
                    <a:lnTo>
                      <a:pt x="15206" y="38633"/>
                    </a:lnTo>
                    <a:lnTo>
                      <a:pt x="15221" y="38633"/>
                    </a:lnTo>
                    <a:cubicBezTo>
                      <a:pt x="15236" y="38664"/>
                      <a:pt x="15251" y="38679"/>
                      <a:pt x="15267" y="38694"/>
                    </a:cubicBezTo>
                    <a:lnTo>
                      <a:pt x="15343" y="38770"/>
                    </a:lnTo>
                    <a:lnTo>
                      <a:pt x="15373" y="38816"/>
                    </a:lnTo>
                    <a:cubicBezTo>
                      <a:pt x="15388" y="38831"/>
                      <a:pt x="15404" y="38847"/>
                      <a:pt x="15434" y="38862"/>
                    </a:cubicBezTo>
                    <a:lnTo>
                      <a:pt x="15434" y="38877"/>
                    </a:lnTo>
                    <a:cubicBezTo>
                      <a:pt x="15495" y="38938"/>
                      <a:pt x="15556" y="38999"/>
                      <a:pt x="15617" y="39060"/>
                    </a:cubicBezTo>
                    <a:cubicBezTo>
                      <a:pt x="15678" y="39121"/>
                      <a:pt x="15739" y="39167"/>
                      <a:pt x="15800" y="39228"/>
                    </a:cubicBezTo>
                    <a:cubicBezTo>
                      <a:pt x="15861" y="39288"/>
                      <a:pt x="15922" y="39334"/>
                      <a:pt x="15967" y="39380"/>
                    </a:cubicBezTo>
                    <a:cubicBezTo>
                      <a:pt x="16013" y="39426"/>
                      <a:pt x="16059" y="39471"/>
                      <a:pt x="16105" y="39502"/>
                    </a:cubicBezTo>
                    <a:lnTo>
                      <a:pt x="16135" y="39532"/>
                    </a:lnTo>
                    <a:cubicBezTo>
                      <a:pt x="16166" y="39547"/>
                      <a:pt x="16181" y="39563"/>
                      <a:pt x="16196" y="39578"/>
                    </a:cubicBezTo>
                    <a:lnTo>
                      <a:pt x="16226" y="39608"/>
                    </a:lnTo>
                    <a:lnTo>
                      <a:pt x="16257" y="39624"/>
                    </a:lnTo>
                    <a:cubicBezTo>
                      <a:pt x="16272" y="39639"/>
                      <a:pt x="16287" y="39654"/>
                      <a:pt x="16303" y="39669"/>
                    </a:cubicBezTo>
                    <a:lnTo>
                      <a:pt x="16333" y="39685"/>
                    </a:lnTo>
                    <a:cubicBezTo>
                      <a:pt x="16394" y="39715"/>
                      <a:pt x="16440" y="39761"/>
                      <a:pt x="16501" y="39791"/>
                    </a:cubicBezTo>
                    <a:lnTo>
                      <a:pt x="16546" y="39822"/>
                    </a:lnTo>
                    <a:lnTo>
                      <a:pt x="16638" y="39867"/>
                    </a:lnTo>
                    <a:cubicBezTo>
                      <a:pt x="16653" y="39883"/>
                      <a:pt x="16668" y="39898"/>
                      <a:pt x="16699" y="39898"/>
                    </a:cubicBezTo>
                    <a:lnTo>
                      <a:pt x="16729" y="39913"/>
                    </a:lnTo>
                    <a:cubicBezTo>
                      <a:pt x="16866" y="39989"/>
                      <a:pt x="17019" y="40065"/>
                      <a:pt x="17156" y="40126"/>
                    </a:cubicBezTo>
                    <a:cubicBezTo>
                      <a:pt x="17217" y="40157"/>
                      <a:pt x="17278" y="40172"/>
                      <a:pt x="17339" y="40203"/>
                    </a:cubicBezTo>
                    <a:lnTo>
                      <a:pt x="17369" y="40218"/>
                    </a:lnTo>
                    <a:cubicBezTo>
                      <a:pt x="17400" y="40218"/>
                      <a:pt x="17430" y="40233"/>
                      <a:pt x="17445" y="40233"/>
                    </a:cubicBezTo>
                    <a:lnTo>
                      <a:pt x="17506" y="40264"/>
                    </a:lnTo>
                    <a:lnTo>
                      <a:pt x="17567" y="40279"/>
                    </a:lnTo>
                    <a:cubicBezTo>
                      <a:pt x="17598" y="40279"/>
                      <a:pt x="17613" y="40294"/>
                      <a:pt x="17643" y="40294"/>
                    </a:cubicBezTo>
                    <a:lnTo>
                      <a:pt x="17674" y="40294"/>
                    </a:lnTo>
                    <a:cubicBezTo>
                      <a:pt x="17689" y="40309"/>
                      <a:pt x="17689" y="40309"/>
                      <a:pt x="17704" y="40309"/>
                    </a:cubicBezTo>
                    <a:lnTo>
                      <a:pt x="17765" y="40309"/>
                    </a:lnTo>
                    <a:cubicBezTo>
                      <a:pt x="17841" y="40325"/>
                      <a:pt x="17918" y="40340"/>
                      <a:pt x="17994" y="40340"/>
                    </a:cubicBezTo>
                    <a:cubicBezTo>
                      <a:pt x="17948" y="40325"/>
                      <a:pt x="17887" y="40309"/>
                      <a:pt x="17841" y="40309"/>
                    </a:cubicBezTo>
                    <a:cubicBezTo>
                      <a:pt x="17811" y="40294"/>
                      <a:pt x="17765" y="40279"/>
                      <a:pt x="17735" y="40279"/>
                    </a:cubicBezTo>
                    <a:lnTo>
                      <a:pt x="17704" y="40264"/>
                    </a:lnTo>
                    <a:cubicBezTo>
                      <a:pt x="17689" y="40264"/>
                      <a:pt x="17659" y="40248"/>
                      <a:pt x="17643" y="40248"/>
                    </a:cubicBezTo>
                    <a:lnTo>
                      <a:pt x="17628" y="40233"/>
                    </a:lnTo>
                    <a:lnTo>
                      <a:pt x="17598" y="40233"/>
                    </a:lnTo>
                    <a:cubicBezTo>
                      <a:pt x="17552" y="40203"/>
                      <a:pt x="17506" y="40187"/>
                      <a:pt x="17461" y="40172"/>
                    </a:cubicBezTo>
                    <a:lnTo>
                      <a:pt x="17354" y="40126"/>
                    </a:lnTo>
                    <a:cubicBezTo>
                      <a:pt x="17339" y="40111"/>
                      <a:pt x="17308" y="40096"/>
                      <a:pt x="17278" y="40081"/>
                    </a:cubicBezTo>
                    <a:lnTo>
                      <a:pt x="17171" y="40020"/>
                    </a:lnTo>
                    <a:lnTo>
                      <a:pt x="17064" y="39959"/>
                    </a:lnTo>
                    <a:lnTo>
                      <a:pt x="16943" y="39898"/>
                    </a:lnTo>
                    <a:lnTo>
                      <a:pt x="16882" y="39852"/>
                    </a:lnTo>
                    <a:cubicBezTo>
                      <a:pt x="16836" y="39837"/>
                      <a:pt x="16805" y="39822"/>
                      <a:pt x="16760" y="39791"/>
                    </a:cubicBezTo>
                    <a:lnTo>
                      <a:pt x="16699" y="39761"/>
                    </a:lnTo>
                    <a:lnTo>
                      <a:pt x="16623" y="39700"/>
                    </a:lnTo>
                    <a:lnTo>
                      <a:pt x="16546" y="39654"/>
                    </a:lnTo>
                    <a:cubicBezTo>
                      <a:pt x="16531" y="39639"/>
                      <a:pt x="16516" y="39624"/>
                      <a:pt x="16485" y="39608"/>
                    </a:cubicBezTo>
                    <a:lnTo>
                      <a:pt x="16470" y="39593"/>
                    </a:lnTo>
                    <a:lnTo>
                      <a:pt x="16425" y="39563"/>
                    </a:lnTo>
                    <a:lnTo>
                      <a:pt x="16409" y="39547"/>
                    </a:lnTo>
                    <a:lnTo>
                      <a:pt x="16394" y="39532"/>
                    </a:lnTo>
                    <a:cubicBezTo>
                      <a:pt x="16333" y="39487"/>
                      <a:pt x="16287" y="39456"/>
                      <a:pt x="16242" y="39410"/>
                    </a:cubicBezTo>
                    <a:cubicBezTo>
                      <a:pt x="16135" y="39334"/>
                      <a:pt x="16028" y="39243"/>
                      <a:pt x="15907" y="39121"/>
                    </a:cubicBezTo>
                    <a:cubicBezTo>
                      <a:pt x="15785" y="39014"/>
                      <a:pt x="15663" y="38892"/>
                      <a:pt x="15556" y="38786"/>
                    </a:cubicBezTo>
                    <a:cubicBezTo>
                      <a:pt x="15495" y="38725"/>
                      <a:pt x="15419" y="38649"/>
                      <a:pt x="15358" y="38588"/>
                    </a:cubicBezTo>
                    <a:lnTo>
                      <a:pt x="15312" y="38542"/>
                    </a:lnTo>
                    <a:cubicBezTo>
                      <a:pt x="15267" y="38496"/>
                      <a:pt x="15236" y="38466"/>
                      <a:pt x="15206" y="38420"/>
                    </a:cubicBezTo>
                    <a:lnTo>
                      <a:pt x="15175" y="38374"/>
                    </a:lnTo>
                    <a:lnTo>
                      <a:pt x="15114" y="38313"/>
                    </a:lnTo>
                    <a:cubicBezTo>
                      <a:pt x="15129" y="38313"/>
                      <a:pt x="15129" y="38298"/>
                      <a:pt x="15145" y="38283"/>
                    </a:cubicBezTo>
                    <a:cubicBezTo>
                      <a:pt x="15160" y="38283"/>
                      <a:pt x="15160" y="38268"/>
                      <a:pt x="15175" y="38252"/>
                    </a:cubicBezTo>
                    <a:cubicBezTo>
                      <a:pt x="15267" y="38146"/>
                      <a:pt x="15358" y="38039"/>
                      <a:pt x="15449" y="37917"/>
                    </a:cubicBezTo>
                    <a:close/>
                    <a:moveTo>
                      <a:pt x="10772" y="38999"/>
                    </a:moveTo>
                    <a:lnTo>
                      <a:pt x="10787" y="39029"/>
                    </a:lnTo>
                    <a:cubicBezTo>
                      <a:pt x="10848" y="39060"/>
                      <a:pt x="10894" y="39106"/>
                      <a:pt x="10924" y="39136"/>
                    </a:cubicBezTo>
                    <a:cubicBezTo>
                      <a:pt x="11016" y="39212"/>
                      <a:pt x="11122" y="39258"/>
                      <a:pt x="11229" y="39304"/>
                    </a:cubicBezTo>
                    <a:cubicBezTo>
                      <a:pt x="11320" y="39349"/>
                      <a:pt x="11427" y="39380"/>
                      <a:pt x="11564" y="39410"/>
                    </a:cubicBezTo>
                    <a:cubicBezTo>
                      <a:pt x="11579" y="39410"/>
                      <a:pt x="11610" y="39410"/>
                      <a:pt x="11640" y="39426"/>
                    </a:cubicBezTo>
                    <a:lnTo>
                      <a:pt x="11686" y="39426"/>
                    </a:lnTo>
                    <a:cubicBezTo>
                      <a:pt x="11656" y="39456"/>
                      <a:pt x="11640" y="39471"/>
                      <a:pt x="11625" y="39487"/>
                    </a:cubicBezTo>
                    <a:lnTo>
                      <a:pt x="11579" y="39532"/>
                    </a:lnTo>
                    <a:lnTo>
                      <a:pt x="11503" y="39624"/>
                    </a:lnTo>
                    <a:lnTo>
                      <a:pt x="11442" y="39685"/>
                    </a:lnTo>
                    <a:lnTo>
                      <a:pt x="11427" y="39700"/>
                    </a:lnTo>
                    <a:cubicBezTo>
                      <a:pt x="11412" y="39730"/>
                      <a:pt x="11397" y="39746"/>
                      <a:pt x="11366" y="39761"/>
                    </a:cubicBezTo>
                    <a:cubicBezTo>
                      <a:pt x="11351" y="39776"/>
                      <a:pt x="11320" y="39806"/>
                      <a:pt x="11290" y="39822"/>
                    </a:cubicBezTo>
                    <a:lnTo>
                      <a:pt x="11260" y="39852"/>
                    </a:lnTo>
                    <a:lnTo>
                      <a:pt x="11168" y="39913"/>
                    </a:lnTo>
                    <a:lnTo>
                      <a:pt x="11138" y="39944"/>
                    </a:lnTo>
                    <a:lnTo>
                      <a:pt x="11092" y="39974"/>
                    </a:lnTo>
                    <a:cubicBezTo>
                      <a:pt x="11046" y="40005"/>
                      <a:pt x="11016" y="40020"/>
                      <a:pt x="10955" y="40050"/>
                    </a:cubicBezTo>
                    <a:cubicBezTo>
                      <a:pt x="10879" y="40096"/>
                      <a:pt x="10772" y="40142"/>
                      <a:pt x="10681" y="40172"/>
                    </a:cubicBezTo>
                    <a:lnTo>
                      <a:pt x="10665" y="40187"/>
                    </a:lnTo>
                    <a:lnTo>
                      <a:pt x="10604" y="40203"/>
                    </a:lnTo>
                    <a:lnTo>
                      <a:pt x="10559" y="40233"/>
                    </a:lnTo>
                    <a:cubicBezTo>
                      <a:pt x="10528" y="40248"/>
                      <a:pt x="10483" y="40264"/>
                      <a:pt x="10452" y="40279"/>
                    </a:cubicBezTo>
                    <a:lnTo>
                      <a:pt x="10437" y="40279"/>
                    </a:lnTo>
                    <a:cubicBezTo>
                      <a:pt x="10300" y="40340"/>
                      <a:pt x="10178" y="40416"/>
                      <a:pt x="10056" y="40492"/>
                    </a:cubicBezTo>
                    <a:cubicBezTo>
                      <a:pt x="10010" y="40523"/>
                      <a:pt x="9964" y="40538"/>
                      <a:pt x="9934" y="40568"/>
                    </a:cubicBezTo>
                    <a:cubicBezTo>
                      <a:pt x="9904" y="40584"/>
                      <a:pt x="9888" y="40599"/>
                      <a:pt x="9858" y="40599"/>
                    </a:cubicBezTo>
                    <a:lnTo>
                      <a:pt x="9827" y="40629"/>
                    </a:lnTo>
                    <a:lnTo>
                      <a:pt x="9782" y="40644"/>
                    </a:lnTo>
                    <a:lnTo>
                      <a:pt x="9736" y="40660"/>
                    </a:lnTo>
                    <a:cubicBezTo>
                      <a:pt x="9736" y="40675"/>
                      <a:pt x="9721" y="40675"/>
                      <a:pt x="9721" y="40675"/>
                    </a:cubicBezTo>
                    <a:lnTo>
                      <a:pt x="9705" y="40690"/>
                    </a:lnTo>
                    <a:cubicBezTo>
                      <a:pt x="9690" y="40690"/>
                      <a:pt x="9675" y="40690"/>
                      <a:pt x="9645" y="40705"/>
                    </a:cubicBezTo>
                    <a:cubicBezTo>
                      <a:pt x="9614" y="40721"/>
                      <a:pt x="9568" y="40736"/>
                      <a:pt x="9538" y="40751"/>
                    </a:cubicBezTo>
                    <a:cubicBezTo>
                      <a:pt x="9507" y="40751"/>
                      <a:pt x="9477" y="40766"/>
                      <a:pt x="9446" y="40782"/>
                    </a:cubicBezTo>
                    <a:lnTo>
                      <a:pt x="9401" y="40797"/>
                    </a:lnTo>
                    <a:cubicBezTo>
                      <a:pt x="9370" y="40797"/>
                      <a:pt x="9340" y="40812"/>
                      <a:pt x="9309" y="40812"/>
                    </a:cubicBezTo>
                    <a:lnTo>
                      <a:pt x="9264" y="40827"/>
                    </a:lnTo>
                    <a:cubicBezTo>
                      <a:pt x="9233" y="40843"/>
                      <a:pt x="9187" y="40843"/>
                      <a:pt x="9157" y="40858"/>
                    </a:cubicBezTo>
                    <a:lnTo>
                      <a:pt x="9142" y="40858"/>
                    </a:lnTo>
                    <a:cubicBezTo>
                      <a:pt x="9111" y="40873"/>
                      <a:pt x="9096" y="40873"/>
                      <a:pt x="9081" y="40873"/>
                    </a:cubicBezTo>
                    <a:cubicBezTo>
                      <a:pt x="9050" y="40888"/>
                      <a:pt x="9020" y="40888"/>
                      <a:pt x="8989" y="40888"/>
                    </a:cubicBezTo>
                    <a:cubicBezTo>
                      <a:pt x="9035" y="40903"/>
                      <a:pt x="9081" y="40903"/>
                      <a:pt x="9127" y="40903"/>
                    </a:cubicBezTo>
                    <a:lnTo>
                      <a:pt x="9233" y="40903"/>
                    </a:lnTo>
                    <a:cubicBezTo>
                      <a:pt x="9309" y="40888"/>
                      <a:pt x="9386" y="40888"/>
                      <a:pt x="9462" y="40858"/>
                    </a:cubicBezTo>
                    <a:cubicBezTo>
                      <a:pt x="9507" y="40858"/>
                      <a:pt x="9553" y="40843"/>
                      <a:pt x="9599" y="40827"/>
                    </a:cubicBezTo>
                    <a:lnTo>
                      <a:pt x="9645" y="40827"/>
                    </a:lnTo>
                    <a:lnTo>
                      <a:pt x="9645" y="40812"/>
                    </a:lnTo>
                    <a:cubicBezTo>
                      <a:pt x="9660" y="40812"/>
                      <a:pt x="9675" y="40812"/>
                      <a:pt x="9690" y="40797"/>
                    </a:cubicBezTo>
                    <a:cubicBezTo>
                      <a:pt x="9782" y="40766"/>
                      <a:pt x="9843" y="40736"/>
                      <a:pt x="9904" y="40705"/>
                    </a:cubicBezTo>
                    <a:lnTo>
                      <a:pt x="10102" y="40584"/>
                    </a:lnTo>
                    <a:cubicBezTo>
                      <a:pt x="10163" y="40538"/>
                      <a:pt x="10223" y="40507"/>
                      <a:pt x="10284" y="40477"/>
                    </a:cubicBezTo>
                    <a:cubicBezTo>
                      <a:pt x="10345" y="40431"/>
                      <a:pt x="10422" y="40401"/>
                      <a:pt x="10483" y="40370"/>
                    </a:cubicBezTo>
                    <a:lnTo>
                      <a:pt x="10498" y="40370"/>
                    </a:lnTo>
                    <a:cubicBezTo>
                      <a:pt x="10528" y="40355"/>
                      <a:pt x="10559" y="40340"/>
                      <a:pt x="10589" y="40325"/>
                    </a:cubicBezTo>
                    <a:lnTo>
                      <a:pt x="10650" y="40309"/>
                    </a:lnTo>
                    <a:lnTo>
                      <a:pt x="10696" y="40279"/>
                    </a:lnTo>
                    <a:lnTo>
                      <a:pt x="10726" y="40264"/>
                    </a:lnTo>
                    <a:cubicBezTo>
                      <a:pt x="10818" y="40233"/>
                      <a:pt x="10909" y="40203"/>
                      <a:pt x="10985" y="40157"/>
                    </a:cubicBezTo>
                    <a:cubicBezTo>
                      <a:pt x="11031" y="40126"/>
                      <a:pt x="11077" y="40111"/>
                      <a:pt x="11107" y="40081"/>
                    </a:cubicBezTo>
                    <a:lnTo>
                      <a:pt x="11168" y="40035"/>
                    </a:lnTo>
                    <a:lnTo>
                      <a:pt x="11183" y="40020"/>
                    </a:lnTo>
                    <a:cubicBezTo>
                      <a:pt x="11199" y="40005"/>
                      <a:pt x="11229" y="39989"/>
                      <a:pt x="11244" y="39974"/>
                    </a:cubicBezTo>
                    <a:lnTo>
                      <a:pt x="11290" y="39928"/>
                    </a:lnTo>
                    <a:lnTo>
                      <a:pt x="11397" y="39852"/>
                    </a:lnTo>
                    <a:cubicBezTo>
                      <a:pt x="11412" y="39837"/>
                      <a:pt x="11442" y="39806"/>
                      <a:pt x="11458" y="39791"/>
                    </a:cubicBezTo>
                    <a:lnTo>
                      <a:pt x="11473" y="39761"/>
                    </a:lnTo>
                    <a:cubicBezTo>
                      <a:pt x="11488" y="39761"/>
                      <a:pt x="11488" y="39746"/>
                      <a:pt x="11488" y="39746"/>
                    </a:cubicBezTo>
                    <a:lnTo>
                      <a:pt x="11534" y="39700"/>
                    </a:lnTo>
                    <a:lnTo>
                      <a:pt x="11564" y="39669"/>
                    </a:lnTo>
                    <a:cubicBezTo>
                      <a:pt x="11595" y="39639"/>
                      <a:pt x="11625" y="39608"/>
                      <a:pt x="11656" y="39563"/>
                    </a:cubicBezTo>
                    <a:lnTo>
                      <a:pt x="11671" y="39547"/>
                    </a:lnTo>
                    <a:lnTo>
                      <a:pt x="11717" y="39502"/>
                    </a:lnTo>
                    <a:cubicBezTo>
                      <a:pt x="11717" y="39487"/>
                      <a:pt x="11732" y="39471"/>
                      <a:pt x="11747" y="39471"/>
                    </a:cubicBezTo>
                    <a:cubicBezTo>
                      <a:pt x="11747" y="39456"/>
                      <a:pt x="11762" y="39441"/>
                      <a:pt x="11762" y="39441"/>
                    </a:cubicBezTo>
                    <a:cubicBezTo>
                      <a:pt x="11839" y="39441"/>
                      <a:pt x="11899" y="39456"/>
                      <a:pt x="11960" y="39456"/>
                    </a:cubicBezTo>
                    <a:lnTo>
                      <a:pt x="12052" y="39456"/>
                    </a:lnTo>
                    <a:cubicBezTo>
                      <a:pt x="12082" y="39471"/>
                      <a:pt x="12128" y="39471"/>
                      <a:pt x="12174" y="39471"/>
                    </a:cubicBezTo>
                    <a:lnTo>
                      <a:pt x="12189" y="39471"/>
                    </a:lnTo>
                    <a:lnTo>
                      <a:pt x="12189" y="39487"/>
                    </a:lnTo>
                    <a:cubicBezTo>
                      <a:pt x="12158" y="39532"/>
                      <a:pt x="12128" y="39563"/>
                      <a:pt x="12098" y="39608"/>
                    </a:cubicBezTo>
                    <a:lnTo>
                      <a:pt x="12082" y="39639"/>
                    </a:lnTo>
                    <a:lnTo>
                      <a:pt x="12037" y="39700"/>
                    </a:lnTo>
                    <a:cubicBezTo>
                      <a:pt x="12021" y="39730"/>
                      <a:pt x="11991" y="39776"/>
                      <a:pt x="11960" y="39822"/>
                    </a:cubicBezTo>
                    <a:lnTo>
                      <a:pt x="11945" y="39852"/>
                    </a:lnTo>
                    <a:cubicBezTo>
                      <a:pt x="11930" y="39867"/>
                      <a:pt x="11915" y="39883"/>
                      <a:pt x="11899" y="39913"/>
                    </a:cubicBezTo>
                    <a:lnTo>
                      <a:pt x="11854" y="39959"/>
                    </a:lnTo>
                    <a:lnTo>
                      <a:pt x="11823" y="39989"/>
                    </a:lnTo>
                    <a:cubicBezTo>
                      <a:pt x="11778" y="40050"/>
                      <a:pt x="11732" y="40111"/>
                      <a:pt x="11671" y="40157"/>
                    </a:cubicBezTo>
                    <a:cubicBezTo>
                      <a:pt x="11625" y="40203"/>
                      <a:pt x="11579" y="40248"/>
                      <a:pt x="11534" y="40294"/>
                    </a:cubicBezTo>
                    <a:lnTo>
                      <a:pt x="11503" y="40325"/>
                    </a:lnTo>
                    <a:cubicBezTo>
                      <a:pt x="11458" y="40370"/>
                      <a:pt x="11412" y="40431"/>
                      <a:pt x="11366" y="40477"/>
                    </a:cubicBezTo>
                    <a:cubicBezTo>
                      <a:pt x="11366" y="40492"/>
                      <a:pt x="11351" y="40492"/>
                      <a:pt x="11351" y="40507"/>
                    </a:cubicBezTo>
                    <a:cubicBezTo>
                      <a:pt x="11305" y="40553"/>
                      <a:pt x="11244" y="40599"/>
                      <a:pt x="11199" y="40660"/>
                    </a:cubicBezTo>
                    <a:cubicBezTo>
                      <a:pt x="11153" y="40721"/>
                      <a:pt x="11107" y="40766"/>
                      <a:pt x="11061" y="40812"/>
                    </a:cubicBezTo>
                    <a:lnTo>
                      <a:pt x="10985" y="40919"/>
                    </a:lnTo>
                    <a:cubicBezTo>
                      <a:pt x="10970" y="40934"/>
                      <a:pt x="10955" y="40949"/>
                      <a:pt x="10924" y="40964"/>
                    </a:cubicBezTo>
                    <a:cubicBezTo>
                      <a:pt x="10909" y="40995"/>
                      <a:pt x="10909" y="41010"/>
                      <a:pt x="10894" y="41025"/>
                    </a:cubicBezTo>
                    <a:lnTo>
                      <a:pt x="10863" y="41041"/>
                    </a:lnTo>
                    <a:cubicBezTo>
                      <a:pt x="10863" y="41056"/>
                      <a:pt x="10848" y="41071"/>
                      <a:pt x="10833" y="41071"/>
                    </a:cubicBezTo>
                    <a:lnTo>
                      <a:pt x="10818" y="41086"/>
                    </a:lnTo>
                    <a:lnTo>
                      <a:pt x="10802" y="41102"/>
                    </a:lnTo>
                    <a:lnTo>
                      <a:pt x="10787" y="41117"/>
                    </a:lnTo>
                    <a:lnTo>
                      <a:pt x="10772" y="41132"/>
                    </a:lnTo>
                    <a:lnTo>
                      <a:pt x="10726" y="41193"/>
                    </a:lnTo>
                    <a:cubicBezTo>
                      <a:pt x="10711" y="41193"/>
                      <a:pt x="10696" y="41208"/>
                      <a:pt x="10681" y="41223"/>
                    </a:cubicBezTo>
                    <a:lnTo>
                      <a:pt x="10589" y="41284"/>
                    </a:lnTo>
                    <a:lnTo>
                      <a:pt x="10559" y="41315"/>
                    </a:lnTo>
                    <a:cubicBezTo>
                      <a:pt x="10498" y="41361"/>
                      <a:pt x="10422" y="41421"/>
                      <a:pt x="10345" y="41467"/>
                    </a:cubicBezTo>
                    <a:cubicBezTo>
                      <a:pt x="10254" y="41528"/>
                      <a:pt x="10147" y="41604"/>
                      <a:pt x="10056" y="41680"/>
                    </a:cubicBezTo>
                    <a:lnTo>
                      <a:pt x="10025" y="41696"/>
                    </a:lnTo>
                    <a:lnTo>
                      <a:pt x="10010" y="41711"/>
                    </a:lnTo>
                    <a:cubicBezTo>
                      <a:pt x="9995" y="41711"/>
                      <a:pt x="9980" y="41726"/>
                      <a:pt x="9964" y="41741"/>
                    </a:cubicBezTo>
                    <a:lnTo>
                      <a:pt x="9934" y="41757"/>
                    </a:lnTo>
                    <a:cubicBezTo>
                      <a:pt x="9919" y="41772"/>
                      <a:pt x="9888" y="41787"/>
                      <a:pt x="9873" y="41802"/>
                    </a:cubicBezTo>
                    <a:lnTo>
                      <a:pt x="9827" y="41818"/>
                    </a:lnTo>
                    <a:cubicBezTo>
                      <a:pt x="9812" y="41833"/>
                      <a:pt x="9782" y="41863"/>
                      <a:pt x="9766" y="41879"/>
                    </a:cubicBezTo>
                    <a:cubicBezTo>
                      <a:pt x="9690" y="41909"/>
                      <a:pt x="9629" y="41955"/>
                      <a:pt x="9553" y="41985"/>
                    </a:cubicBezTo>
                    <a:lnTo>
                      <a:pt x="9538" y="42000"/>
                    </a:lnTo>
                    <a:lnTo>
                      <a:pt x="9523" y="42000"/>
                    </a:lnTo>
                    <a:lnTo>
                      <a:pt x="9523" y="42016"/>
                    </a:lnTo>
                    <a:lnTo>
                      <a:pt x="9477" y="42031"/>
                    </a:lnTo>
                    <a:lnTo>
                      <a:pt x="9462" y="42046"/>
                    </a:lnTo>
                    <a:cubicBezTo>
                      <a:pt x="9446" y="42061"/>
                      <a:pt x="9416" y="42061"/>
                      <a:pt x="9386" y="42077"/>
                    </a:cubicBezTo>
                    <a:cubicBezTo>
                      <a:pt x="9355" y="42092"/>
                      <a:pt x="9325" y="42107"/>
                      <a:pt x="9294" y="42122"/>
                    </a:cubicBezTo>
                    <a:cubicBezTo>
                      <a:pt x="9264" y="42138"/>
                      <a:pt x="9248" y="42138"/>
                      <a:pt x="9218" y="42153"/>
                    </a:cubicBezTo>
                    <a:cubicBezTo>
                      <a:pt x="9248" y="42153"/>
                      <a:pt x="9294" y="42138"/>
                      <a:pt x="9325" y="42138"/>
                    </a:cubicBezTo>
                    <a:cubicBezTo>
                      <a:pt x="9370" y="42122"/>
                      <a:pt x="9416" y="42122"/>
                      <a:pt x="9462" y="42107"/>
                    </a:cubicBezTo>
                    <a:cubicBezTo>
                      <a:pt x="9538" y="42077"/>
                      <a:pt x="9599" y="42061"/>
                      <a:pt x="9675" y="42031"/>
                    </a:cubicBezTo>
                    <a:lnTo>
                      <a:pt x="9690" y="42031"/>
                    </a:lnTo>
                    <a:cubicBezTo>
                      <a:pt x="9721" y="42016"/>
                      <a:pt x="9751" y="42000"/>
                      <a:pt x="9782" y="41985"/>
                    </a:cubicBezTo>
                    <a:cubicBezTo>
                      <a:pt x="9797" y="41970"/>
                      <a:pt x="9827" y="41955"/>
                      <a:pt x="9858" y="41955"/>
                    </a:cubicBezTo>
                    <a:cubicBezTo>
                      <a:pt x="9858" y="41940"/>
                      <a:pt x="9873" y="41940"/>
                      <a:pt x="9888" y="41924"/>
                    </a:cubicBezTo>
                    <a:cubicBezTo>
                      <a:pt x="9949" y="41894"/>
                      <a:pt x="10025" y="41848"/>
                      <a:pt x="10102" y="41802"/>
                    </a:cubicBezTo>
                    <a:cubicBezTo>
                      <a:pt x="10117" y="41787"/>
                      <a:pt x="10147" y="41772"/>
                      <a:pt x="10178" y="41757"/>
                    </a:cubicBezTo>
                    <a:lnTo>
                      <a:pt x="10208" y="41726"/>
                    </a:lnTo>
                    <a:lnTo>
                      <a:pt x="10254" y="41696"/>
                    </a:lnTo>
                    <a:cubicBezTo>
                      <a:pt x="10300" y="41665"/>
                      <a:pt x="10345" y="41635"/>
                      <a:pt x="10391" y="41604"/>
                    </a:cubicBezTo>
                    <a:lnTo>
                      <a:pt x="10437" y="41559"/>
                    </a:lnTo>
                    <a:cubicBezTo>
                      <a:pt x="10467" y="41543"/>
                      <a:pt x="10513" y="41513"/>
                      <a:pt x="10559" y="41482"/>
                    </a:cubicBezTo>
                    <a:lnTo>
                      <a:pt x="10574" y="41467"/>
                    </a:lnTo>
                    <a:lnTo>
                      <a:pt x="10589" y="41452"/>
                    </a:lnTo>
                    <a:lnTo>
                      <a:pt x="10604" y="41437"/>
                    </a:lnTo>
                    <a:lnTo>
                      <a:pt x="10620" y="41437"/>
                    </a:lnTo>
                    <a:lnTo>
                      <a:pt x="10620" y="41421"/>
                    </a:lnTo>
                    <a:lnTo>
                      <a:pt x="10635" y="41421"/>
                    </a:lnTo>
                    <a:cubicBezTo>
                      <a:pt x="10665" y="41391"/>
                      <a:pt x="10696" y="41376"/>
                      <a:pt x="10726" y="41345"/>
                    </a:cubicBezTo>
                    <a:cubicBezTo>
                      <a:pt x="10757" y="41315"/>
                      <a:pt x="10787" y="41300"/>
                      <a:pt x="10818" y="41269"/>
                    </a:cubicBezTo>
                    <a:lnTo>
                      <a:pt x="10833" y="41254"/>
                    </a:lnTo>
                    <a:cubicBezTo>
                      <a:pt x="10833" y="41239"/>
                      <a:pt x="10848" y="41239"/>
                      <a:pt x="10863" y="41223"/>
                    </a:cubicBezTo>
                    <a:lnTo>
                      <a:pt x="10894" y="41193"/>
                    </a:lnTo>
                    <a:lnTo>
                      <a:pt x="10909" y="41178"/>
                    </a:lnTo>
                    <a:cubicBezTo>
                      <a:pt x="10924" y="41147"/>
                      <a:pt x="10955" y="41132"/>
                      <a:pt x="10970" y="41102"/>
                    </a:cubicBezTo>
                    <a:lnTo>
                      <a:pt x="10985" y="41086"/>
                    </a:lnTo>
                    <a:cubicBezTo>
                      <a:pt x="11046" y="41025"/>
                      <a:pt x="11107" y="40964"/>
                      <a:pt x="11153" y="40888"/>
                    </a:cubicBezTo>
                    <a:cubicBezTo>
                      <a:pt x="11199" y="40843"/>
                      <a:pt x="11244" y="40797"/>
                      <a:pt x="11290" y="40736"/>
                    </a:cubicBezTo>
                    <a:cubicBezTo>
                      <a:pt x="11397" y="40629"/>
                      <a:pt x="11503" y="40507"/>
                      <a:pt x="11595" y="40401"/>
                    </a:cubicBezTo>
                    <a:lnTo>
                      <a:pt x="11778" y="40218"/>
                    </a:lnTo>
                    <a:cubicBezTo>
                      <a:pt x="11793" y="40203"/>
                      <a:pt x="11808" y="40172"/>
                      <a:pt x="11823" y="40157"/>
                    </a:cubicBezTo>
                    <a:lnTo>
                      <a:pt x="11839" y="40142"/>
                    </a:lnTo>
                    <a:lnTo>
                      <a:pt x="11869" y="40096"/>
                    </a:lnTo>
                    <a:lnTo>
                      <a:pt x="11884" y="40096"/>
                    </a:lnTo>
                    <a:lnTo>
                      <a:pt x="11884" y="40081"/>
                    </a:lnTo>
                    <a:lnTo>
                      <a:pt x="11915" y="40050"/>
                    </a:lnTo>
                    <a:lnTo>
                      <a:pt x="11930" y="40035"/>
                    </a:lnTo>
                    <a:lnTo>
                      <a:pt x="11930" y="40020"/>
                    </a:lnTo>
                    <a:cubicBezTo>
                      <a:pt x="11945" y="40005"/>
                      <a:pt x="11960" y="39989"/>
                      <a:pt x="11976" y="39959"/>
                    </a:cubicBezTo>
                    <a:lnTo>
                      <a:pt x="12006" y="39913"/>
                    </a:lnTo>
                    <a:lnTo>
                      <a:pt x="12052" y="39852"/>
                    </a:lnTo>
                    <a:cubicBezTo>
                      <a:pt x="12067" y="39837"/>
                      <a:pt x="12082" y="39806"/>
                      <a:pt x="12098" y="39791"/>
                    </a:cubicBezTo>
                    <a:lnTo>
                      <a:pt x="12098" y="39776"/>
                    </a:lnTo>
                    <a:lnTo>
                      <a:pt x="12128" y="39746"/>
                    </a:lnTo>
                    <a:cubicBezTo>
                      <a:pt x="12143" y="39730"/>
                      <a:pt x="12143" y="39700"/>
                      <a:pt x="12158" y="39685"/>
                    </a:cubicBezTo>
                    <a:cubicBezTo>
                      <a:pt x="12204" y="39639"/>
                      <a:pt x="12235" y="39578"/>
                      <a:pt x="12250" y="39532"/>
                    </a:cubicBezTo>
                    <a:lnTo>
                      <a:pt x="12265" y="39532"/>
                    </a:lnTo>
                    <a:lnTo>
                      <a:pt x="12296" y="39487"/>
                    </a:lnTo>
                    <a:lnTo>
                      <a:pt x="12555" y="39487"/>
                    </a:lnTo>
                    <a:cubicBezTo>
                      <a:pt x="12524" y="39532"/>
                      <a:pt x="12494" y="39593"/>
                      <a:pt x="12478" y="39639"/>
                    </a:cubicBezTo>
                    <a:lnTo>
                      <a:pt x="12448" y="39685"/>
                    </a:lnTo>
                    <a:cubicBezTo>
                      <a:pt x="12402" y="39776"/>
                      <a:pt x="12372" y="39837"/>
                      <a:pt x="12326" y="39883"/>
                    </a:cubicBezTo>
                    <a:cubicBezTo>
                      <a:pt x="12326" y="39898"/>
                      <a:pt x="12311" y="39928"/>
                      <a:pt x="12296" y="39944"/>
                    </a:cubicBezTo>
                    <a:cubicBezTo>
                      <a:pt x="12296" y="39959"/>
                      <a:pt x="12280" y="39959"/>
                      <a:pt x="12280" y="39974"/>
                    </a:cubicBezTo>
                    <a:cubicBezTo>
                      <a:pt x="12265" y="39989"/>
                      <a:pt x="12250" y="40005"/>
                      <a:pt x="12250" y="40020"/>
                    </a:cubicBezTo>
                    <a:cubicBezTo>
                      <a:pt x="12219" y="40050"/>
                      <a:pt x="12204" y="40065"/>
                      <a:pt x="12189" y="40096"/>
                    </a:cubicBezTo>
                    <a:lnTo>
                      <a:pt x="12174" y="40126"/>
                    </a:lnTo>
                    <a:cubicBezTo>
                      <a:pt x="12143" y="40157"/>
                      <a:pt x="12128" y="40172"/>
                      <a:pt x="12113" y="40203"/>
                    </a:cubicBezTo>
                    <a:lnTo>
                      <a:pt x="12098" y="40218"/>
                    </a:lnTo>
                    <a:cubicBezTo>
                      <a:pt x="12052" y="40294"/>
                      <a:pt x="11991" y="40370"/>
                      <a:pt x="11945" y="40431"/>
                    </a:cubicBezTo>
                    <a:cubicBezTo>
                      <a:pt x="11884" y="40507"/>
                      <a:pt x="11823" y="40584"/>
                      <a:pt x="11762" y="40675"/>
                    </a:cubicBezTo>
                    <a:cubicBezTo>
                      <a:pt x="11732" y="40721"/>
                      <a:pt x="11717" y="40766"/>
                      <a:pt x="11686" y="40812"/>
                    </a:cubicBezTo>
                    <a:cubicBezTo>
                      <a:pt x="11671" y="40843"/>
                      <a:pt x="11656" y="40873"/>
                      <a:pt x="11640" y="40888"/>
                    </a:cubicBezTo>
                    <a:lnTo>
                      <a:pt x="11610" y="40934"/>
                    </a:lnTo>
                    <a:cubicBezTo>
                      <a:pt x="11579" y="40995"/>
                      <a:pt x="11549" y="41041"/>
                      <a:pt x="11519" y="41102"/>
                    </a:cubicBezTo>
                    <a:cubicBezTo>
                      <a:pt x="11519" y="41117"/>
                      <a:pt x="11503" y="41117"/>
                      <a:pt x="11503" y="41132"/>
                    </a:cubicBezTo>
                    <a:cubicBezTo>
                      <a:pt x="11564" y="41071"/>
                      <a:pt x="11625" y="41025"/>
                      <a:pt x="11686" y="40964"/>
                    </a:cubicBezTo>
                    <a:cubicBezTo>
                      <a:pt x="11717" y="40934"/>
                      <a:pt x="11732" y="40903"/>
                      <a:pt x="11762" y="40873"/>
                    </a:cubicBezTo>
                    <a:cubicBezTo>
                      <a:pt x="11793" y="40858"/>
                      <a:pt x="11808" y="40827"/>
                      <a:pt x="11823" y="40812"/>
                    </a:cubicBezTo>
                    <a:lnTo>
                      <a:pt x="11869" y="40782"/>
                    </a:lnTo>
                    <a:cubicBezTo>
                      <a:pt x="11960" y="40675"/>
                      <a:pt x="12052" y="40584"/>
                      <a:pt x="12143" y="40477"/>
                    </a:cubicBezTo>
                    <a:cubicBezTo>
                      <a:pt x="12189" y="40416"/>
                      <a:pt x="12235" y="40340"/>
                      <a:pt x="12280" y="40279"/>
                    </a:cubicBezTo>
                    <a:lnTo>
                      <a:pt x="12357" y="40142"/>
                    </a:lnTo>
                    <a:lnTo>
                      <a:pt x="12402" y="40065"/>
                    </a:lnTo>
                    <a:cubicBezTo>
                      <a:pt x="12417" y="40050"/>
                      <a:pt x="12417" y="40035"/>
                      <a:pt x="12433" y="40020"/>
                    </a:cubicBezTo>
                    <a:cubicBezTo>
                      <a:pt x="12433" y="40020"/>
                      <a:pt x="12448" y="40005"/>
                      <a:pt x="12448" y="39989"/>
                    </a:cubicBezTo>
                    <a:lnTo>
                      <a:pt x="12463" y="39974"/>
                    </a:lnTo>
                    <a:lnTo>
                      <a:pt x="12494" y="39913"/>
                    </a:lnTo>
                    <a:cubicBezTo>
                      <a:pt x="12494" y="39883"/>
                      <a:pt x="12509" y="39867"/>
                      <a:pt x="12509" y="39852"/>
                    </a:cubicBezTo>
                    <a:lnTo>
                      <a:pt x="12570" y="39746"/>
                    </a:lnTo>
                    <a:lnTo>
                      <a:pt x="12600" y="39669"/>
                    </a:lnTo>
                    <a:lnTo>
                      <a:pt x="12646" y="39593"/>
                    </a:lnTo>
                    <a:cubicBezTo>
                      <a:pt x="12661" y="39563"/>
                      <a:pt x="12661" y="39547"/>
                      <a:pt x="12676" y="39517"/>
                    </a:cubicBezTo>
                    <a:lnTo>
                      <a:pt x="12692" y="39487"/>
                    </a:lnTo>
                    <a:cubicBezTo>
                      <a:pt x="12753" y="39487"/>
                      <a:pt x="12814" y="39487"/>
                      <a:pt x="12875" y="39471"/>
                    </a:cubicBezTo>
                    <a:cubicBezTo>
                      <a:pt x="12951" y="39471"/>
                      <a:pt x="13012" y="39456"/>
                      <a:pt x="13073" y="39456"/>
                    </a:cubicBezTo>
                    <a:lnTo>
                      <a:pt x="13103" y="39456"/>
                    </a:lnTo>
                    <a:cubicBezTo>
                      <a:pt x="13088" y="39471"/>
                      <a:pt x="13073" y="39487"/>
                      <a:pt x="13042" y="39502"/>
                    </a:cubicBezTo>
                    <a:cubicBezTo>
                      <a:pt x="13027" y="39517"/>
                      <a:pt x="13012" y="39532"/>
                      <a:pt x="12996" y="39547"/>
                    </a:cubicBezTo>
                    <a:cubicBezTo>
                      <a:pt x="12966" y="39578"/>
                      <a:pt x="12935" y="39593"/>
                      <a:pt x="12905" y="39624"/>
                    </a:cubicBezTo>
                    <a:lnTo>
                      <a:pt x="12875" y="39669"/>
                    </a:lnTo>
                    <a:lnTo>
                      <a:pt x="12844" y="39700"/>
                    </a:lnTo>
                    <a:cubicBezTo>
                      <a:pt x="12814" y="39730"/>
                      <a:pt x="12783" y="39746"/>
                      <a:pt x="12768" y="39776"/>
                    </a:cubicBezTo>
                    <a:cubicBezTo>
                      <a:pt x="12692" y="39867"/>
                      <a:pt x="12646" y="39974"/>
                      <a:pt x="12616" y="40050"/>
                    </a:cubicBezTo>
                    <a:cubicBezTo>
                      <a:pt x="12585" y="40126"/>
                      <a:pt x="12555" y="40218"/>
                      <a:pt x="12539" y="40309"/>
                    </a:cubicBezTo>
                    <a:lnTo>
                      <a:pt x="12524" y="40340"/>
                    </a:lnTo>
                    <a:cubicBezTo>
                      <a:pt x="12509" y="40401"/>
                      <a:pt x="12494" y="40462"/>
                      <a:pt x="12478" y="40523"/>
                    </a:cubicBezTo>
                    <a:lnTo>
                      <a:pt x="12463" y="40599"/>
                    </a:lnTo>
                    <a:cubicBezTo>
                      <a:pt x="12448" y="40705"/>
                      <a:pt x="12417" y="40812"/>
                      <a:pt x="12387" y="40919"/>
                    </a:cubicBezTo>
                    <a:cubicBezTo>
                      <a:pt x="12357" y="41056"/>
                      <a:pt x="12311" y="41208"/>
                      <a:pt x="12265" y="41391"/>
                    </a:cubicBezTo>
                    <a:cubicBezTo>
                      <a:pt x="12204" y="41543"/>
                      <a:pt x="12158" y="41696"/>
                      <a:pt x="12098" y="41833"/>
                    </a:cubicBezTo>
                    <a:lnTo>
                      <a:pt x="12037" y="41970"/>
                    </a:lnTo>
                    <a:cubicBezTo>
                      <a:pt x="12006" y="42016"/>
                      <a:pt x="11991" y="42046"/>
                      <a:pt x="11976" y="42092"/>
                    </a:cubicBezTo>
                    <a:cubicBezTo>
                      <a:pt x="11960" y="42122"/>
                      <a:pt x="11945" y="42153"/>
                      <a:pt x="11930" y="42183"/>
                    </a:cubicBezTo>
                    <a:lnTo>
                      <a:pt x="11915" y="42199"/>
                    </a:lnTo>
                    <a:cubicBezTo>
                      <a:pt x="11899" y="42229"/>
                      <a:pt x="11884" y="42259"/>
                      <a:pt x="11869" y="42275"/>
                    </a:cubicBezTo>
                    <a:lnTo>
                      <a:pt x="11839" y="42336"/>
                    </a:lnTo>
                    <a:lnTo>
                      <a:pt x="11808" y="42381"/>
                    </a:lnTo>
                    <a:cubicBezTo>
                      <a:pt x="11778" y="42427"/>
                      <a:pt x="11762" y="42473"/>
                      <a:pt x="11732" y="42503"/>
                    </a:cubicBezTo>
                    <a:cubicBezTo>
                      <a:pt x="11717" y="42518"/>
                      <a:pt x="11701" y="42534"/>
                      <a:pt x="11671" y="42564"/>
                    </a:cubicBezTo>
                    <a:cubicBezTo>
                      <a:pt x="11656" y="42579"/>
                      <a:pt x="11640" y="42579"/>
                      <a:pt x="11625" y="42595"/>
                    </a:cubicBezTo>
                    <a:cubicBezTo>
                      <a:pt x="11610" y="42610"/>
                      <a:pt x="11595" y="42625"/>
                      <a:pt x="11579" y="42625"/>
                    </a:cubicBezTo>
                    <a:cubicBezTo>
                      <a:pt x="11564" y="42640"/>
                      <a:pt x="11549" y="42656"/>
                      <a:pt x="11519" y="42656"/>
                    </a:cubicBezTo>
                    <a:cubicBezTo>
                      <a:pt x="11488" y="42671"/>
                      <a:pt x="11458" y="42671"/>
                      <a:pt x="11427" y="42686"/>
                    </a:cubicBezTo>
                    <a:cubicBezTo>
                      <a:pt x="11381" y="42701"/>
                      <a:pt x="11320" y="42701"/>
                      <a:pt x="11275" y="42717"/>
                    </a:cubicBezTo>
                    <a:lnTo>
                      <a:pt x="11122" y="42717"/>
                    </a:lnTo>
                    <a:cubicBezTo>
                      <a:pt x="11046" y="42732"/>
                      <a:pt x="10985" y="42732"/>
                      <a:pt x="10924" y="42747"/>
                    </a:cubicBezTo>
                    <a:cubicBezTo>
                      <a:pt x="10879" y="42762"/>
                      <a:pt x="10818" y="42777"/>
                      <a:pt x="10772" y="42808"/>
                    </a:cubicBezTo>
                    <a:cubicBezTo>
                      <a:pt x="10665" y="42869"/>
                      <a:pt x="10574" y="42960"/>
                      <a:pt x="10483" y="43097"/>
                    </a:cubicBezTo>
                    <a:cubicBezTo>
                      <a:pt x="10437" y="43189"/>
                      <a:pt x="10391" y="43296"/>
                      <a:pt x="10361" y="43417"/>
                    </a:cubicBezTo>
                    <a:cubicBezTo>
                      <a:pt x="10345" y="43463"/>
                      <a:pt x="10330" y="43509"/>
                      <a:pt x="10315" y="43570"/>
                    </a:cubicBezTo>
                    <a:cubicBezTo>
                      <a:pt x="10315" y="43600"/>
                      <a:pt x="10300" y="43646"/>
                      <a:pt x="10284" y="43676"/>
                    </a:cubicBezTo>
                    <a:cubicBezTo>
                      <a:pt x="10269" y="43737"/>
                      <a:pt x="10254" y="43783"/>
                      <a:pt x="10239" y="43844"/>
                    </a:cubicBezTo>
                    <a:cubicBezTo>
                      <a:pt x="10208" y="43890"/>
                      <a:pt x="10193" y="43935"/>
                      <a:pt x="10178" y="43966"/>
                    </a:cubicBezTo>
                    <a:lnTo>
                      <a:pt x="10163" y="43996"/>
                    </a:lnTo>
                    <a:lnTo>
                      <a:pt x="10147" y="44027"/>
                    </a:lnTo>
                    <a:lnTo>
                      <a:pt x="10147" y="44042"/>
                    </a:lnTo>
                    <a:lnTo>
                      <a:pt x="10132" y="44057"/>
                    </a:lnTo>
                    <a:cubicBezTo>
                      <a:pt x="10132" y="44073"/>
                      <a:pt x="10117" y="44088"/>
                      <a:pt x="10117" y="44103"/>
                    </a:cubicBezTo>
                    <a:lnTo>
                      <a:pt x="10102" y="44118"/>
                    </a:lnTo>
                    <a:cubicBezTo>
                      <a:pt x="10086" y="44149"/>
                      <a:pt x="10071" y="44194"/>
                      <a:pt x="10041" y="44225"/>
                    </a:cubicBezTo>
                    <a:lnTo>
                      <a:pt x="10025" y="44240"/>
                    </a:lnTo>
                    <a:cubicBezTo>
                      <a:pt x="9980" y="44316"/>
                      <a:pt x="9934" y="44377"/>
                      <a:pt x="9888" y="44453"/>
                    </a:cubicBezTo>
                    <a:cubicBezTo>
                      <a:pt x="9873" y="44484"/>
                      <a:pt x="9843" y="44530"/>
                      <a:pt x="9812" y="44560"/>
                    </a:cubicBezTo>
                    <a:cubicBezTo>
                      <a:pt x="9797" y="44591"/>
                      <a:pt x="9766" y="44621"/>
                      <a:pt x="9751" y="44636"/>
                    </a:cubicBezTo>
                    <a:lnTo>
                      <a:pt x="9736" y="44667"/>
                    </a:lnTo>
                    <a:cubicBezTo>
                      <a:pt x="9675" y="44728"/>
                      <a:pt x="9629" y="44789"/>
                      <a:pt x="9568" y="44850"/>
                    </a:cubicBezTo>
                    <a:lnTo>
                      <a:pt x="9553" y="44865"/>
                    </a:lnTo>
                    <a:cubicBezTo>
                      <a:pt x="9523" y="44880"/>
                      <a:pt x="9492" y="44911"/>
                      <a:pt x="9462" y="44941"/>
                    </a:cubicBezTo>
                    <a:cubicBezTo>
                      <a:pt x="9462" y="44941"/>
                      <a:pt x="9446" y="44941"/>
                      <a:pt x="9446" y="44956"/>
                    </a:cubicBezTo>
                    <a:cubicBezTo>
                      <a:pt x="9446" y="44956"/>
                      <a:pt x="9446" y="44941"/>
                      <a:pt x="9446" y="44941"/>
                    </a:cubicBezTo>
                    <a:cubicBezTo>
                      <a:pt x="9431" y="44956"/>
                      <a:pt x="9416" y="44971"/>
                      <a:pt x="9401" y="44987"/>
                    </a:cubicBezTo>
                    <a:lnTo>
                      <a:pt x="9386" y="44987"/>
                    </a:lnTo>
                    <a:cubicBezTo>
                      <a:pt x="9355" y="45017"/>
                      <a:pt x="9309" y="45048"/>
                      <a:pt x="9279" y="45063"/>
                    </a:cubicBezTo>
                    <a:cubicBezTo>
                      <a:pt x="9248" y="45078"/>
                      <a:pt x="9203" y="45109"/>
                      <a:pt x="9172" y="45124"/>
                    </a:cubicBezTo>
                    <a:cubicBezTo>
                      <a:pt x="9142" y="45124"/>
                      <a:pt x="9127" y="45139"/>
                      <a:pt x="9096" y="45139"/>
                    </a:cubicBezTo>
                    <a:cubicBezTo>
                      <a:pt x="9096" y="45139"/>
                      <a:pt x="9081" y="45139"/>
                      <a:pt x="9066" y="45154"/>
                    </a:cubicBezTo>
                    <a:lnTo>
                      <a:pt x="9005" y="45154"/>
                    </a:lnTo>
                    <a:cubicBezTo>
                      <a:pt x="8959" y="45170"/>
                      <a:pt x="8898" y="45170"/>
                      <a:pt x="8837" y="45170"/>
                    </a:cubicBezTo>
                    <a:cubicBezTo>
                      <a:pt x="8791" y="45170"/>
                      <a:pt x="8746" y="45170"/>
                      <a:pt x="8715" y="45154"/>
                    </a:cubicBezTo>
                    <a:lnTo>
                      <a:pt x="8669" y="45154"/>
                    </a:lnTo>
                    <a:cubicBezTo>
                      <a:pt x="8578" y="45139"/>
                      <a:pt x="8487" y="45109"/>
                      <a:pt x="8380" y="45093"/>
                    </a:cubicBezTo>
                    <a:lnTo>
                      <a:pt x="8365" y="45078"/>
                    </a:lnTo>
                    <a:cubicBezTo>
                      <a:pt x="8334" y="45078"/>
                      <a:pt x="8319" y="45063"/>
                      <a:pt x="8289" y="45063"/>
                    </a:cubicBezTo>
                    <a:cubicBezTo>
                      <a:pt x="8258" y="45048"/>
                      <a:pt x="8243" y="45032"/>
                      <a:pt x="8212" y="45032"/>
                    </a:cubicBezTo>
                    <a:cubicBezTo>
                      <a:pt x="8182" y="45002"/>
                      <a:pt x="8151" y="44987"/>
                      <a:pt x="8106" y="44971"/>
                    </a:cubicBezTo>
                    <a:cubicBezTo>
                      <a:pt x="8075" y="44956"/>
                      <a:pt x="8060" y="44926"/>
                      <a:pt x="8030" y="44911"/>
                    </a:cubicBezTo>
                    <a:cubicBezTo>
                      <a:pt x="8014" y="44895"/>
                      <a:pt x="7999" y="44895"/>
                      <a:pt x="7984" y="44880"/>
                    </a:cubicBezTo>
                    <a:cubicBezTo>
                      <a:pt x="7969" y="44865"/>
                      <a:pt x="7953" y="44850"/>
                      <a:pt x="7923" y="44834"/>
                    </a:cubicBezTo>
                    <a:cubicBezTo>
                      <a:pt x="7877" y="44819"/>
                      <a:pt x="7831" y="44789"/>
                      <a:pt x="7771" y="44773"/>
                    </a:cubicBezTo>
                    <a:cubicBezTo>
                      <a:pt x="7755" y="44773"/>
                      <a:pt x="7755" y="44758"/>
                      <a:pt x="7740" y="44758"/>
                    </a:cubicBezTo>
                    <a:lnTo>
                      <a:pt x="7725" y="44758"/>
                    </a:lnTo>
                    <a:cubicBezTo>
                      <a:pt x="7694" y="44743"/>
                      <a:pt x="7664" y="44712"/>
                      <a:pt x="7633" y="44697"/>
                    </a:cubicBezTo>
                    <a:lnTo>
                      <a:pt x="7603" y="44682"/>
                    </a:lnTo>
                    <a:cubicBezTo>
                      <a:pt x="7588" y="44667"/>
                      <a:pt x="7572" y="44667"/>
                      <a:pt x="7557" y="44651"/>
                    </a:cubicBezTo>
                    <a:lnTo>
                      <a:pt x="7527" y="44636"/>
                    </a:lnTo>
                    <a:cubicBezTo>
                      <a:pt x="7512" y="44621"/>
                      <a:pt x="7496" y="44606"/>
                      <a:pt x="7481" y="44606"/>
                    </a:cubicBezTo>
                    <a:cubicBezTo>
                      <a:pt x="7451" y="44575"/>
                      <a:pt x="7435" y="44560"/>
                      <a:pt x="7405" y="44545"/>
                    </a:cubicBezTo>
                    <a:lnTo>
                      <a:pt x="7374" y="44514"/>
                    </a:lnTo>
                    <a:lnTo>
                      <a:pt x="7344" y="44484"/>
                    </a:lnTo>
                    <a:cubicBezTo>
                      <a:pt x="7298" y="44423"/>
                      <a:pt x="7237" y="44362"/>
                      <a:pt x="7207" y="44286"/>
                    </a:cubicBezTo>
                    <a:cubicBezTo>
                      <a:pt x="7192" y="44255"/>
                      <a:pt x="7176" y="44225"/>
                      <a:pt x="7146" y="44179"/>
                    </a:cubicBezTo>
                    <a:cubicBezTo>
                      <a:pt x="7115" y="44073"/>
                      <a:pt x="7070" y="43951"/>
                      <a:pt x="7039" y="43829"/>
                    </a:cubicBezTo>
                    <a:lnTo>
                      <a:pt x="7024" y="43798"/>
                    </a:lnTo>
                    <a:cubicBezTo>
                      <a:pt x="7009" y="43753"/>
                      <a:pt x="6993" y="43692"/>
                      <a:pt x="6978" y="43646"/>
                    </a:cubicBezTo>
                    <a:cubicBezTo>
                      <a:pt x="6948" y="43570"/>
                      <a:pt x="6917" y="43494"/>
                      <a:pt x="6902" y="43417"/>
                    </a:cubicBezTo>
                    <a:cubicBezTo>
                      <a:pt x="6856" y="43280"/>
                      <a:pt x="6826" y="43158"/>
                      <a:pt x="6795" y="43052"/>
                    </a:cubicBezTo>
                    <a:lnTo>
                      <a:pt x="6765" y="42976"/>
                    </a:lnTo>
                    <a:cubicBezTo>
                      <a:pt x="6750" y="42869"/>
                      <a:pt x="6719" y="42762"/>
                      <a:pt x="6674" y="42671"/>
                    </a:cubicBezTo>
                    <a:cubicBezTo>
                      <a:pt x="6658" y="42595"/>
                      <a:pt x="6628" y="42518"/>
                      <a:pt x="6597" y="42458"/>
                    </a:cubicBezTo>
                    <a:cubicBezTo>
                      <a:pt x="6582" y="42412"/>
                      <a:pt x="6552" y="42366"/>
                      <a:pt x="6521" y="42320"/>
                    </a:cubicBezTo>
                    <a:cubicBezTo>
                      <a:pt x="6521" y="42305"/>
                      <a:pt x="6506" y="42290"/>
                      <a:pt x="6491" y="42259"/>
                    </a:cubicBezTo>
                    <a:cubicBezTo>
                      <a:pt x="6460" y="42199"/>
                      <a:pt x="6415" y="42153"/>
                      <a:pt x="6369" y="42092"/>
                    </a:cubicBezTo>
                    <a:cubicBezTo>
                      <a:pt x="6338" y="42046"/>
                      <a:pt x="6277" y="42000"/>
                      <a:pt x="6232" y="41940"/>
                    </a:cubicBezTo>
                    <a:cubicBezTo>
                      <a:pt x="6064" y="41772"/>
                      <a:pt x="5912" y="41589"/>
                      <a:pt x="5775" y="41406"/>
                    </a:cubicBezTo>
                    <a:cubicBezTo>
                      <a:pt x="5729" y="41345"/>
                      <a:pt x="5683" y="41269"/>
                      <a:pt x="5653" y="41208"/>
                    </a:cubicBezTo>
                    <a:cubicBezTo>
                      <a:pt x="5607" y="41132"/>
                      <a:pt x="5577" y="41056"/>
                      <a:pt x="5546" y="40995"/>
                    </a:cubicBezTo>
                    <a:cubicBezTo>
                      <a:pt x="5531" y="40949"/>
                      <a:pt x="5516" y="40903"/>
                      <a:pt x="5500" y="40858"/>
                    </a:cubicBezTo>
                    <a:cubicBezTo>
                      <a:pt x="5500" y="40827"/>
                      <a:pt x="5500" y="40812"/>
                      <a:pt x="5485" y="40782"/>
                    </a:cubicBezTo>
                    <a:cubicBezTo>
                      <a:pt x="5485" y="40751"/>
                      <a:pt x="5485" y="40721"/>
                      <a:pt x="5485" y="40690"/>
                    </a:cubicBezTo>
                    <a:lnTo>
                      <a:pt x="5485" y="40675"/>
                    </a:lnTo>
                    <a:cubicBezTo>
                      <a:pt x="5485" y="40660"/>
                      <a:pt x="5485" y="40644"/>
                      <a:pt x="5485" y="40629"/>
                    </a:cubicBezTo>
                    <a:cubicBezTo>
                      <a:pt x="5485" y="40614"/>
                      <a:pt x="5500" y="40599"/>
                      <a:pt x="5500" y="40584"/>
                    </a:cubicBezTo>
                    <a:cubicBezTo>
                      <a:pt x="5500" y="40568"/>
                      <a:pt x="5516" y="40553"/>
                      <a:pt x="5516" y="40538"/>
                    </a:cubicBezTo>
                    <a:cubicBezTo>
                      <a:pt x="5531" y="40538"/>
                      <a:pt x="5531" y="40523"/>
                      <a:pt x="5546" y="40507"/>
                    </a:cubicBezTo>
                    <a:cubicBezTo>
                      <a:pt x="5546" y="40492"/>
                      <a:pt x="5561" y="40477"/>
                      <a:pt x="5561" y="40462"/>
                    </a:cubicBezTo>
                    <a:cubicBezTo>
                      <a:pt x="5577" y="40446"/>
                      <a:pt x="5592" y="40431"/>
                      <a:pt x="5607" y="40416"/>
                    </a:cubicBezTo>
                    <a:cubicBezTo>
                      <a:pt x="5622" y="40401"/>
                      <a:pt x="5653" y="40385"/>
                      <a:pt x="5668" y="40370"/>
                    </a:cubicBezTo>
                    <a:lnTo>
                      <a:pt x="5744" y="40325"/>
                    </a:lnTo>
                    <a:cubicBezTo>
                      <a:pt x="5775" y="40309"/>
                      <a:pt x="5805" y="40294"/>
                      <a:pt x="5836" y="40279"/>
                    </a:cubicBezTo>
                    <a:cubicBezTo>
                      <a:pt x="5896" y="40264"/>
                      <a:pt x="5942" y="40248"/>
                      <a:pt x="6003" y="40233"/>
                    </a:cubicBezTo>
                    <a:cubicBezTo>
                      <a:pt x="6156" y="40203"/>
                      <a:pt x="6293" y="40157"/>
                      <a:pt x="6430" y="40126"/>
                    </a:cubicBezTo>
                    <a:cubicBezTo>
                      <a:pt x="6536" y="40096"/>
                      <a:pt x="6658" y="40065"/>
                      <a:pt x="6765" y="40035"/>
                    </a:cubicBezTo>
                    <a:lnTo>
                      <a:pt x="6841" y="40020"/>
                    </a:lnTo>
                    <a:cubicBezTo>
                      <a:pt x="6948" y="39989"/>
                      <a:pt x="7039" y="39959"/>
                      <a:pt x="7146" y="39944"/>
                    </a:cubicBezTo>
                    <a:cubicBezTo>
                      <a:pt x="7207" y="39928"/>
                      <a:pt x="7283" y="39898"/>
                      <a:pt x="7344" y="39883"/>
                    </a:cubicBezTo>
                    <a:cubicBezTo>
                      <a:pt x="7374" y="39867"/>
                      <a:pt x="7405" y="39867"/>
                      <a:pt x="7420" y="39852"/>
                    </a:cubicBezTo>
                    <a:cubicBezTo>
                      <a:pt x="7451" y="39852"/>
                      <a:pt x="7481" y="39837"/>
                      <a:pt x="7512" y="39837"/>
                    </a:cubicBezTo>
                    <a:lnTo>
                      <a:pt x="7496" y="39837"/>
                    </a:lnTo>
                    <a:cubicBezTo>
                      <a:pt x="7572" y="39822"/>
                      <a:pt x="7649" y="39806"/>
                      <a:pt x="7725" y="39791"/>
                    </a:cubicBezTo>
                    <a:cubicBezTo>
                      <a:pt x="7816" y="39791"/>
                      <a:pt x="7923" y="39776"/>
                      <a:pt x="8014" y="39776"/>
                    </a:cubicBezTo>
                    <a:lnTo>
                      <a:pt x="8121" y="39776"/>
                    </a:lnTo>
                    <a:cubicBezTo>
                      <a:pt x="8167" y="39776"/>
                      <a:pt x="8212" y="39761"/>
                      <a:pt x="8258" y="39761"/>
                    </a:cubicBezTo>
                    <a:lnTo>
                      <a:pt x="8410" y="39761"/>
                    </a:lnTo>
                    <a:cubicBezTo>
                      <a:pt x="8487" y="39761"/>
                      <a:pt x="8563" y="39776"/>
                      <a:pt x="8654" y="39776"/>
                    </a:cubicBezTo>
                    <a:lnTo>
                      <a:pt x="8807" y="39776"/>
                    </a:lnTo>
                    <a:cubicBezTo>
                      <a:pt x="8847" y="39776"/>
                      <a:pt x="8895" y="39783"/>
                      <a:pt x="8940" y="39783"/>
                    </a:cubicBezTo>
                    <a:cubicBezTo>
                      <a:pt x="8962" y="39783"/>
                      <a:pt x="8984" y="39781"/>
                      <a:pt x="9005" y="39776"/>
                    </a:cubicBezTo>
                    <a:lnTo>
                      <a:pt x="9218" y="39776"/>
                    </a:lnTo>
                    <a:cubicBezTo>
                      <a:pt x="9294" y="39761"/>
                      <a:pt x="9370" y="39761"/>
                      <a:pt x="9431" y="39746"/>
                    </a:cubicBezTo>
                    <a:cubicBezTo>
                      <a:pt x="9507" y="39746"/>
                      <a:pt x="9568" y="39730"/>
                      <a:pt x="9629" y="39730"/>
                    </a:cubicBezTo>
                    <a:cubicBezTo>
                      <a:pt x="9827" y="39700"/>
                      <a:pt x="10025" y="39624"/>
                      <a:pt x="10193" y="39517"/>
                    </a:cubicBezTo>
                    <a:cubicBezTo>
                      <a:pt x="10284" y="39471"/>
                      <a:pt x="10376" y="39410"/>
                      <a:pt x="10467" y="39349"/>
                    </a:cubicBezTo>
                    <a:cubicBezTo>
                      <a:pt x="10513" y="39319"/>
                      <a:pt x="10543" y="39288"/>
                      <a:pt x="10574" y="39273"/>
                    </a:cubicBezTo>
                    <a:cubicBezTo>
                      <a:pt x="10604" y="39243"/>
                      <a:pt x="10635" y="39197"/>
                      <a:pt x="10650" y="39167"/>
                    </a:cubicBezTo>
                    <a:cubicBezTo>
                      <a:pt x="10665" y="39151"/>
                      <a:pt x="10681" y="39121"/>
                      <a:pt x="10696" y="39106"/>
                    </a:cubicBezTo>
                    <a:lnTo>
                      <a:pt x="10711" y="39060"/>
                    </a:lnTo>
                    <a:cubicBezTo>
                      <a:pt x="10726" y="39045"/>
                      <a:pt x="10742" y="39029"/>
                      <a:pt x="10757" y="39014"/>
                    </a:cubicBezTo>
                    <a:lnTo>
                      <a:pt x="10772" y="38999"/>
                    </a:lnTo>
                    <a:close/>
                    <a:moveTo>
                      <a:pt x="13301" y="39426"/>
                    </a:moveTo>
                    <a:lnTo>
                      <a:pt x="13301" y="39456"/>
                    </a:lnTo>
                    <a:lnTo>
                      <a:pt x="13301" y="39471"/>
                    </a:lnTo>
                    <a:lnTo>
                      <a:pt x="13301" y="39517"/>
                    </a:lnTo>
                    <a:cubicBezTo>
                      <a:pt x="13255" y="39593"/>
                      <a:pt x="13225" y="39654"/>
                      <a:pt x="13195" y="39730"/>
                    </a:cubicBezTo>
                    <a:cubicBezTo>
                      <a:pt x="13179" y="39746"/>
                      <a:pt x="13179" y="39776"/>
                      <a:pt x="13164" y="39791"/>
                    </a:cubicBezTo>
                    <a:cubicBezTo>
                      <a:pt x="13103" y="39928"/>
                      <a:pt x="13057" y="40050"/>
                      <a:pt x="13027" y="40157"/>
                    </a:cubicBezTo>
                    <a:lnTo>
                      <a:pt x="13027" y="40172"/>
                    </a:lnTo>
                    <a:cubicBezTo>
                      <a:pt x="13012" y="40187"/>
                      <a:pt x="13012" y="40203"/>
                      <a:pt x="13012" y="40203"/>
                    </a:cubicBezTo>
                    <a:cubicBezTo>
                      <a:pt x="12996" y="40248"/>
                      <a:pt x="12981" y="40279"/>
                      <a:pt x="12981" y="40309"/>
                    </a:cubicBezTo>
                    <a:cubicBezTo>
                      <a:pt x="12966" y="40340"/>
                      <a:pt x="12966" y="40370"/>
                      <a:pt x="12951" y="40401"/>
                    </a:cubicBezTo>
                    <a:lnTo>
                      <a:pt x="12935" y="40446"/>
                    </a:lnTo>
                    <a:cubicBezTo>
                      <a:pt x="12935" y="40492"/>
                      <a:pt x="12920" y="40523"/>
                      <a:pt x="12920" y="40553"/>
                    </a:cubicBezTo>
                    <a:cubicBezTo>
                      <a:pt x="12890" y="40675"/>
                      <a:pt x="12875" y="40782"/>
                      <a:pt x="12844" y="40888"/>
                    </a:cubicBezTo>
                    <a:lnTo>
                      <a:pt x="12829" y="40949"/>
                    </a:lnTo>
                    <a:cubicBezTo>
                      <a:pt x="12798" y="41132"/>
                      <a:pt x="12768" y="41330"/>
                      <a:pt x="12737" y="41528"/>
                    </a:cubicBezTo>
                    <a:lnTo>
                      <a:pt x="12707" y="41650"/>
                    </a:lnTo>
                    <a:lnTo>
                      <a:pt x="12692" y="41757"/>
                    </a:lnTo>
                    <a:cubicBezTo>
                      <a:pt x="12631" y="42199"/>
                      <a:pt x="12555" y="42640"/>
                      <a:pt x="12494" y="43082"/>
                    </a:cubicBezTo>
                    <a:cubicBezTo>
                      <a:pt x="12478" y="43174"/>
                      <a:pt x="12463" y="43235"/>
                      <a:pt x="12448" y="43296"/>
                    </a:cubicBezTo>
                    <a:cubicBezTo>
                      <a:pt x="12417" y="43372"/>
                      <a:pt x="12387" y="43463"/>
                      <a:pt x="12357" y="43539"/>
                    </a:cubicBezTo>
                    <a:cubicBezTo>
                      <a:pt x="12311" y="43631"/>
                      <a:pt x="12265" y="43707"/>
                      <a:pt x="12235" y="43783"/>
                    </a:cubicBezTo>
                    <a:cubicBezTo>
                      <a:pt x="12189" y="43844"/>
                      <a:pt x="12143" y="43890"/>
                      <a:pt x="12113" y="43951"/>
                    </a:cubicBezTo>
                    <a:lnTo>
                      <a:pt x="12067" y="43996"/>
                    </a:lnTo>
                    <a:cubicBezTo>
                      <a:pt x="12037" y="44012"/>
                      <a:pt x="12021" y="44042"/>
                      <a:pt x="11991" y="44073"/>
                    </a:cubicBezTo>
                    <a:cubicBezTo>
                      <a:pt x="11945" y="44118"/>
                      <a:pt x="11915" y="44164"/>
                      <a:pt x="11869" y="44210"/>
                    </a:cubicBezTo>
                    <a:cubicBezTo>
                      <a:pt x="11778" y="44316"/>
                      <a:pt x="11701" y="44408"/>
                      <a:pt x="11610" y="44499"/>
                    </a:cubicBezTo>
                    <a:cubicBezTo>
                      <a:pt x="11610" y="44514"/>
                      <a:pt x="11579" y="44514"/>
                      <a:pt x="11579" y="44530"/>
                    </a:cubicBezTo>
                    <a:cubicBezTo>
                      <a:pt x="11564" y="44530"/>
                      <a:pt x="11564" y="44545"/>
                      <a:pt x="11564" y="44545"/>
                    </a:cubicBezTo>
                    <a:cubicBezTo>
                      <a:pt x="11549" y="44545"/>
                      <a:pt x="11534" y="44560"/>
                      <a:pt x="11519" y="44560"/>
                    </a:cubicBezTo>
                    <a:cubicBezTo>
                      <a:pt x="11503" y="44575"/>
                      <a:pt x="11473" y="44575"/>
                      <a:pt x="11458" y="44575"/>
                    </a:cubicBezTo>
                    <a:cubicBezTo>
                      <a:pt x="11381" y="44591"/>
                      <a:pt x="11320" y="44606"/>
                      <a:pt x="11260" y="44621"/>
                    </a:cubicBezTo>
                    <a:lnTo>
                      <a:pt x="10924" y="44621"/>
                    </a:lnTo>
                    <a:cubicBezTo>
                      <a:pt x="10863" y="44613"/>
                      <a:pt x="10799" y="44610"/>
                      <a:pt x="10732" y="44610"/>
                    </a:cubicBezTo>
                    <a:cubicBezTo>
                      <a:pt x="10665" y="44610"/>
                      <a:pt x="10597" y="44613"/>
                      <a:pt x="10528" y="44621"/>
                    </a:cubicBezTo>
                    <a:cubicBezTo>
                      <a:pt x="10422" y="44636"/>
                      <a:pt x="10330" y="44651"/>
                      <a:pt x="10254" y="44712"/>
                    </a:cubicBezTo>
                    <a:cubicBezTo>
                      <a:pt x="10223" y="44728"/>
                      <a:pt x="10193" y="44743"/>
                      <a:pt x="10163" y="44758"/>
                    </a:cubicBezTo>
                    <a:cubicBezTo>
                      <a:pt x="10147" y="44789"/>
                      <a:pt x="10117" y="44804"/>
                      <a:pt x="10102" y="44834"/>
                    </a:cubicBezTo>
                    <a:cubicBezTo>
                      <a:pt x="10041" y="44880"/>
                      <a:pt x="9964" y="44941"/>
                      <a:pt x="9904" y="44987"/>
                    </a:cubicBezTo>
                    <a:cubicBezTo>
                      <a:pt x="9827" y="45048"/>
                      <a:pt x="9751" y="45093"/>
                      <a:pt x="9660" y="45154"/>
                    </a:cubicBezTo>
                    <a:cubicBezTo>
                      <a:pt x="9584" y="45185"/>
                      <a:pt x="9523" y="45215"/>
                      <a:pt x="9446" y="45246"/>
                    </a:cubicBezTo>
                    <a:cubicBezTo>
                      <a:pt x="9386" y="45276"/>
                      <a:pt x="9340" y="45291"/>
                      <a:pt x="9279" y="45307"/>
                    </a:cubicBezTo>
                    <a:cubicBezTo>
                      <a:pt x="9248" y="45307"/>
                      <a:pt x="9218" y="45307"/>
                      <a:pt x="9187" y="45322"/>
                    </a:cubicBezTo>
                    <a:lnTo>
                      <a:pt x="9035" y="45322"/>
                    </a:lnTo>
                    <a:cubicBezTo>
                      <a:pt x="9096" y="45307"/>
                      <a:pt x="9142" y="45291"/>
                      <a:pt x="9203" y="45276"/>
                    </a:cubicBezTo>
                    <a:cubicBezTo>
                      <a:pt x="9264" y="45261"/>
                      <a:pt x="9325" y="45230"/>
                      <a:pt x="9401" y="45200"/>
                    </a:cubicBezTo>
                    <a:cubicBezTo>
                      <a:pt x="9477" y="45154"/>
                      <a:pt x="9553" y="45093"/>
                      <a:pt x="9629" y="45032"/>
                    </a:cubicBezTo>
                    <a:cubicBezTo>
                      <a:pt x="9705" y="44971"/>
                      <a:pt x="9782" y="44911"/>
                      <a:pt x="9843" y="44834"/>
                    </a:cubicBezTo>
                    <a:cubicBezTo>
                      <a:pt x="9919" y="44758"/>
                      <a:pt x="9980" y="44682"/>
                      <a:pt x="10025" y="44606"/>
                    </a:cubicBezTo>
                    <a:cubicBezTo>
                      <a:pt x="10056" y="44560"/>
                      <a:pt x="10086" y="44514"/>
                      <a:pt x="10117" y="44469"/>
                    </a:cubicBezTo>
                    <a:cubicBezTo>
                      <a:pt x="10147" y="44423"/>
                      <a:pt x="10178" y="44377"/>
                      <a:pt x="10208" y="44347"/>
                    </a:cubicBezTo>
                    <a:cubicBezTo>
                      <a:pt x="10223" y="44316"/>
                      <a:pt x="10239" y="44301"/>
                      <a:pt x="10254" y="44271"/>
                    </a:cubicBezTo>
                    <a:cubicBezTo>
                      <a:pt x="10254" y="44255"/>
                      <a:pt x="10269" y="44240"/>
                      <a:pt x="10284" y="44225"/>
                    </a:cubicBezTo>
                    <a:lnTo>
                      <a:pt x="10300" y="44194"/>
                    </a:lnTo>
                    <a:cubicBezTo>
                      <a:pt x="10300" y="44194"/>
                      <a:pt x="10315" y="44179"/>
                      <a:pt x="10315" y="44164"/>
                    </a:cubicBezTo>
                    <a:cubicBezTo>
                      <a:pt x="10330" y="44133"/>
                      <a:pt x="10345" y="44103"/>
                      <a:pt x="10345" y="44088"/>
                    </a:cubicBezTo>
                    <a:cubicBezTo>
                      <a:pt x="10376" y="44042"/>
                      <a:pt x="10391" y="43996"/>
                      <a:pt x="10406" y="43951"/>
                    </a:cubicBezTo>
                    <a:cubicBezTo>
                      <a:pt x="10422" y="43905"/>
                      <a:pt x="10437" y="43859"/>
                      <a:pt x="10452" y="43814"/>
                    </a:cubicBezTo>
                    <a:cubicBezTo>
                      <a:pt x="10483" y="43737"/>
                      <a:pt x="10498" y="43646"/>
                      <a:pt x="10528" y="43570"/>
                    </a:cubicBezTo>
                    <a:lnTo>
                      <a:pt x="10543" y="43524"/>
                    </a:lnTo>
                    <a:cubicBezTo>
                      <a:pt x="10543" y="43509"/>
                      <a:pt x="10543" y="43509"/>
                      <a:pt x="10543" y="43494"/>
                    </a:cubicBezTo>
                    <a:cubicBezTo>
                      <a:pt x="10559" y="43417"/>
                      <a:pt x="10589" y="43356"/>
                      <a:pt x="10620" y="43296"/>
                    </a:cubicBezTo>
                    <a:cubicBezTo>
                      <a:pt x="10635" y="43265"/>
                      <a:pt x="10650" y="43235"/>
                      <a:pt x="10665" y="43204"/>
                    </a:cubicBezTo>
                    <a:cubicBezTo>
                      <a:pt x="10681" y="43174"/>
                      <a:pt x="10696" y="43143"/>
                      <a:pt x="10726" y="43128"/>
                    </a:cubicBezTo>
                    <a:cubicBezTo>
                      <a:pt x="10726" y="43097"/>
                      <a:pt x="10757" y="43082"/>
                      <a:pt x="10772" y="43067"/>
                    </a:cubicBezTo>
                    <a:cubicBezTo>
                      <a:pt x="10787" y="43052"/>
                      <a:pt x="10802" y="43052"/>
                      <a:pt x="10818" y="43036"/>
                    </a:cubicBezTo>
                    <a:cubicBezTo>
                      <a:pt x="10833" y="43021"/>
                      <a:pt x="10848" y="43006"/>
                      <a:pt x="10863" y="43006"/>
                    </a:cubicBezTo>
                    <a:cubicBezTo>
                      <a:pt x="10879" y="42991"/>
                      <a:pt x="10894" y="42991"/>
                      <a:pt x="10909" y="42976"/>
                    </a:cubicBezTo>
                    <a:lnTo>
                      <a:pt x="10940" y="42976"/>
                    </a:lnTo>
                    <a:cubicBezTo>
                      <a:pt x="10955" y="42960"/>
                      <a:pt x="10985" y="42960"/>
                      <a:pt x="11001" y="42960"/>
                    </a:cubicBezTo>
                    <a:lnTo>
                      <a:pt x="11214" y="42960"/>
                    </a:lnTo>
                    <a:cubicBezTo>
                      <a:pt x="11290" y="42945"/>
                      <a:pt x="11381" y="42945"/>
                      <a:pt x="11458" y="42930"/>
                    </a:cubicBezTo>
                    <a:cubicBezTo>
                      <a:pt x="11595" y="42915"/>
                      <a:pt x="11717" y="42869"/>
                      <a:pt x="11808" y="42808"/>
                    </a:cubicBezTo>
                    <a:cubicBezTo>
                      <a:pt x="11884" y="42732"/>
                      <a:pt x="11976" y="42640"/>
                      <a:pt x="12037" y="42518"/>
                    </a:cubicBezTo>
                    <a:lnTo>
                      <a:pt x="12067" y="42488"/>
                    </a:lnTo>
                    <a:cubicBezTo>
                      <a:pt x="12082" y="42458"/>
                      <a:pt x="12098" y="42427"/>
                      <a:pt x="12113" y="42397"/>
                    </a:cubicBezTo>
                    <a:cubicBezTo>
                      <a:pt x="12128" y="42366"/>
                      <a:pt x="12143" y="42336"/>
                      <a:pt x="12174" y="42290"/>
                    </a:cubicBezTo>
                    <a:lnTo>
                      <a:pt x="12189" y="42259"/>
                    </a:lnTo>
                    <a:cubicBezTo>
                      <a:pt x="12204" y="42229"/>
                      <a:pt x="12219" y="42199"/>
                      <a:pt x="12235" y="42153"/>
                    </a:cubicBezTo>
                    <a:lnTo>
                      <a:pt x="12250" y="42107"/>
                    </a:lnTo>
                    <a:cubicBezTo>
                      <a:pt x="12265" y="42077"/>
                      <a:pt x="12280" y="42046"/>
                      <a:pt x="12296" y="42016"/>
                    </a:cubicBezTo>
                    <a:lnTo>
                      <a:pt x="12311" y="41970"/>
                    </a:lnTo>
                    <a:cubicBezTo>
                      <a:pt x="12387" y="41787"/>
                      <a:pt x="12463" y="41604"/>
                      <a:pt x="12509" y="41421"/>
                    </a:cubicBezTo>
                    <a:cubicBezTo>
                      <a:pt x="12555" y="41223"/>
                      <a:pt x="12600" y="41025"/>
                      <a:pt x="12646" y="40827"/>
                    </a:cubicBezTo>
                    <a:cubicBezTo>
                      <a:pt x="12646" y="40766"/>
                      <a:pt x="12661" y="40690"/>
                      <a:pt x="12676" y="40629"/>
                    </a:cubicBezTo>
                    <a:cubicBezTo>
                      <a:pt x="12676" y="40614"/>
                      <a:pt x="12676" y="40599"/>
                      <a:pt x="12692" y="40584"/>
                    </a:cubicBezTo>
                    <a:cubicBezTo>
                      <a:pt x="12707" y="40507"/>
                      <a:pt x="12722" y="40431"/>
                      <a:pt x="12737" y="40370"/>
                    </a:cubicBezTo>
                    <a:cubicBezTo>
                      <a:pt x="12737" y="40294"/>
                      <a:pt x="12753" y="40218"/>
                      <a:pt x="12768" y="40157"/>
                    </a:cubicBezTo>
                    <a:lnTo>
                      <a:pt x="12783" y="40142"/>
                    </a:lnTo>
                    <a:cubicBezTo>
                      <a:pt x="12798" y="40081"/>
                      <a:pt x="12814" y="40020"/>
                      <a:pt x="12844" y="39974"/>
                    </a:cubicBezTo>
                    <a:cubicBezTo>
                      <a:pt x="12859" y="39944"/>
                      <a:pt x="12875" y="39913"/>
                      <a:pt x="12890" y="39883"/>
                    </a:cubicBezTo>
                    <a:lnTo>
                      <a:pt x="12935" y="39822"/>
                    </a:lnTo>
                    <a:cubicBezTo>
                      <a:pt x="12981" y="39761"/>
                      <a:pt x="13012" y="39730"/>
                      <a:pt x="13057" y="39685"/>
                    </a:cubicBezTo>
                    <a:cubicBezTo>
                      <a:pt x="13073" y="39669"/>
                      <a:pt x="13088" y="39654"/>
                      <a:pt x="13088" y="39639"/>
                    </a:cubicBezTo>
                    <a:cubicBezTo>
                      <a:pt x="13103" y="39624"/>
                      <a:pt x="13118" y="39608"/>
                      <a:pt x="13134" y="39593"/>
                    </a:cubicBezTo>
                    <a:cubicBezTo>
                      <a:pt x="13149" y="39578"/>
                      <a:pt x="13164" y="39578"/>
                      <a:pt x="13179" y="39547"/>
                    </a:cubicBezTo>
                    <a:cubicBezTo>
                      <a:pt x="13179" y="39563"/>
                      <a:pt x="13179" y="39563"/>
                      <a:pt x="13195" y="39563"/>
                    </a:cubicBezTo>
                    <a:lnTo>
                      <a:pt x="13210" y="39563"/>
                    </a:lnTo>
                    <a:cubicBezTo>
                      <a:pt x="13225" y="39547"/>
                      <a:pt x="13240" y="39547"/>
                      <a:pt x="13255" y="39532"/>
                    </a:cubicBezTo>
                    <a:cubicBezTo>
                      <a:pt x="13255" y="39532"/>
                      <a:pt x="13271" y="39517"/>
                      <a:pt x="13271" y="39502"/>
                    </a:cubicBezTo>
                    <a:cubicBezTo>
                      <a:pt x="13286" y="39502"/>
                      <a:pt x="13286" y="39487"/>
                      <a:pt x="13286" y="39471"/>
                    </a:cubicBezTo>
                    <a:cubicBezTo>
                      <a:pt x="13286" y="39471"/>
                      <a:pt x="13286" y="39471"/>
                      <a:pt x="13286" y="39456"/>
                    </a:cubicBezTo>
                    <a:cubicBezTo>
                      <a:pt x="13271" y="39456"/>
                      <a:pt x="13271" y="39441"/>
                      <a:pt x="13271" y="39441"/>
                    </a:cubicBezTo>
                    <a:lnTo>
                      <a:pt x="13301" y="39426"/>
                    </a:lnTo>
                    <a:close/>
                    <a:moveTo>
                      <a:pt x="21224" y="39883"/>
                    </a:moveTo>
                    <a:cubicBezTo>
                      <a:pt x="21224" y="39898"/>
                      <a:pt x="21239" y="39913"/>
                      <a:pt x="21239" y="39928"/>
                    </a:cubicBezTo>
                    <a:cubicBezTo>
                      <a:pt x="21254" y="39959"/>
                      <a:pt x="21254" y="40005"/>
                      <a:pt x="21254" y="40035"/>
                    </a:cubicBezTo>
                    <a:cubicBezTo>
                      <a:pt x="21254" y="40065"/>
                      <a:pt x="21254" y="40111"/>
                      <a:pt x="21254" y="40157"/>
                    </a:cubicBezTo>
                    <a:cubicBezTo>
                      <a:pt x="21254" y="40218"/>
                      <a:pt x="21254" y="40294"/>
                      <a:pt x="21254" y="40340"/>
                    </a:cubicBezTo>
                    <a:cubicBezTo>
                      <a:pt x="21239" y="40370"/>
                      <a:pt x="21239" y="40401"/>
                      <a:pt x="21224" y="40431"/>
                    </a:cubicBezTo>
                    <a:cubicBezTo>
                      <a:pt x="21209" y="40477"/>
                      <a:pt x="21193" y="40538"/>
                      <a:pt x="21178" y="40584"/>
                    </a:cubicBezTo>
                    <a:cubicBezTo>
                      <a:pt x="21163" y="40614"/>
                      <a:pt x="21148" y="40660"/>
                      <a:pt x="21132" y="40690"/>
                    </a:cubicBezTo>
                    <a:lnTo>
                      <a:pt x="21117" y="40751"/>
                    </a:lnTo>
                    <a:cubicBezTo>
                      <a:pt x="21087" y="40843"/>
                      <a:pt x="21041" y="40934"/>
                      <a:pt x="21011" y="41056"/>
                    </a:cubicBezTo>
                    <a:cubicBezTo>
                      <a:pt x="20965" y="41178"/>
                      <a:pt x="20934" y="41284"/>
                      <a:pt x="20904" y="41391"/>
                    </a:cubicBezTo>
                    <a:cubicBezTo>
                      <a:pt x="20873" y="41467"/>
                      <a:pt x="20858" y="41543"/>
                      <a:pt x="20858" y="41589"/>
                    </a:cubicBezTo>
                    <a:cubicBezTo>
                      <a:pt x="20858" y="41665"/>
                      <a:pt x="20873" y="41726"/>
                      <a:pt x="20889" y="41772"/>
                    </a:cubicBezTo>
                    <a:cubicBezTo>
                      <a:pt x="20904" y="41802"/>
                      <a:pt x="20919" y="41833"/>
                      <a:pt x="20934" y="41863"/>
                    </a:cubicBezTo>
                    <a:cubicBezTo>
                      <a:pt x="20934" y="41894"/>
                      <a:pt x="20950" y="41909"/>
                      <a:pt x="20950" y="41924"/>
                    </a:cubicBezTo>
                    <a:cubicBezTo>
                      <a:pt x="20965" y="41955"/>
                      <a:pt x="20980" y="41985"/>
                      <a:pt x="20980" y="42016"/>
                    </a:cubicBezTo>
                    <a:cubicBezTo>
                      <a:pt x="20995" y="42061"/>
                      <a:pt x="20995" y="42092"/>
                      <a:pt x="20995" y="42122"/>
                    </a:cubicBezTo>
                    <a:lnTo>
                      <a:pt x="21011" y="42199"/>
                    </a:lnTo>
                    <a:cubicBezTo>
                      <a:pt x="21011" y="42229"/>
                      <a:pt x="21011" y="42259"/>
                      <a:pt x="21011" y="42290"/>
                    </a:cubicBezTo>
                    <a:lnTo>
                      <a:pt x="21011" y="42305"/>
                    </a:lnTo>
                    <a:cubicBezTo>
                      <a:pt x="21011" y="42366"/>
                      <a:pt x="20995" y="42412"/>
                      <a:pt x="20995" y="42458"/>
                    </a:cubicBezTo>
                    <a:cubicBezTo>
                      <a:pt x="20995" y="42503"/>
                      <a:pt x="20980" y="42564"/>
                      <a:pt x="20980" y="42610"/>
                    </a:cubicBezTo>
                    <a:cubicBezTo>
                      <a:pt x="20965" y="42640"/>
                      <a:pt x="20965" y="42686"/>
                      <a:pt x="20950" y="42732"/>
                    </a:cubicBezTo>
                    <a:cubicBezTo>
                      <a:pt x="20919" y="42854"/>
                      <a:pt x="20873" y="42960"/>
                      <a:pt x="20828" y="43082"/>
                    </a:cubicBezTo>
                    <a:cubicBezTo>
                      <a:pt x="20812" y="43113"/>
                      <a:pt x="20782" y="43143"/>
                      <a:pt x="20767" y="43189"/>
                    </a:cubicBezTo>
                    <a:cubicBezTo>
                      <a:pt x="20752" y="43204"/>
                      <a:pt x="20736" y="43235"/>
                      <a:pt x="20721" y="43265"/>
                    </a:cubicBezTo>
                    <a:cubicBezTo>
                      <a:pt x="20706" y="43280"/>
                      <a:pt x="20691" y="43296"/>
                      <a:pt x="20675" y="43296"/>
                    </a:cubicBezTo>
                    <a:cubicBezTo>
                      <a:pt x="20660" y="43326"/>
                      <a:pt x="20630" y="43341"/>
                      <a:pt x="20614" y="43356"/>
                    </a:cubicBezTo>
                    <a:cubicBezTo>
                      <a:pt x="20584" y="43372"/>
                      <a:pt x="20553" y="43387"/>
                      <a:pt x="20523" y="43402"/>
                    </a:cubicBezTo>
                    <a:cubicBezTo>
                      <a:pt x="20447" y="43448"/>
                      <a:pt x="20371" y="43478"/>
                      <a:pt x="20279" y="43524"/>
                    </a:cubicBezTo>
                    <a:cubicBezTo>
                      <a:pt x="20218" y="43539"/>
                      <a:pt x="20173" y="43555"/>
                      <a:pt x="20112" y="43570"/>
                    </a:cubicBezTo>
                    <a:cubicBezTo>
                      <a:pt x="20035" y="43585"/>
                      <a:pt x="19959" y="43600"/>
                      <a:pt x="19883" y="43615"/>
                    </a:cubicBezTo>
                    <a:cubicBezTo>
                      <a:pt x="19837" y="43631"/>
                      <a:pt x="19807" y="43631"/>
                      <a:pt x="19761" y="43631"/>
                    </a:cubicBezTo>
                    <a:cubicBezTo>
                      <a:pt x="19670" y="43661"/>
                      <a:pt x="19563" y="43676"/>
                      <a:pt x="19441" y="43722"/>
                    </a:cubicBezTo>
                    <a:cubicBezTo>
                      <a:pt x="19396" y="43737"/>
                      <a:pt x="19350" y="43768"/>
                      <a:pt x="19304" y="43783"/>
                    </a:cubicBezTo>
                    <a:cubicBezTo>
                      <a:pt x="19243" y="43798"/>
                      <a:pt x="19197" y="43829"/>
                      <a:pt x="19137" y="43844"/>
                    </a:cubicBezTo>
                    <a:cubicBezTo>
                      <a:pt x="19106" y="43859"/>
                      <a:pt x="19076" y="43859"/>
                      <a:pt x="19045" y="43874"/>
                    </a:cubicBezTo>
                    <a:cubicBezTo>
                      <a:pt x="18969" y="43905"/>
                      <a:pt x="18893" y="43920"/>
                      <a:pt x="18817" y="43951"/>
                    </a:cubicBezTo>
                    <a:lnTo>
                      <a:pt x="18801" y="43966"/>
                    </a:lnTo>
                    <a:cubicBezTo>
                      <a:pt x="18756" y="43981"/>
                      <a:pt x="18710" y="43996"/>
                      <a:pt x="18664" y="44027"/>
                    </a:cubicBezTo>
                    <a:cubicBezTo>
                      <a:pt x="18603" y="44057"/>
                      <a:pt x="18558" y="44088"/>
                      <a:pt x="18497" y="44118"/>
                    </a:cubicBezTo>
                    <a:cubicBezTo>
                      <a:pt x="18420" y="44164"/>
                      <a:pt x="18344" y="44240"/>
                      <a:pt x="18253" y="44316"/>
                    </a:cubicBezTo>
                    <a:cubicBezTo>
                      <a:pt x="18146" y="44423"/>
                      <a:pt x="18040" y="44530"/>
                      <a:pt x="17948" y="44636"/>
                    </a:cubicBezTo>
                    <a:cubicBezTo>
                      <a:pt x="17887" y="44697"/>
                      <a:pt x="17826" y="44758"/>
                      <a:pt x="17781" y="44819"/>
                    </a:cubicBezTo>
                    <a:cubicBezTo>
                      <a:pt x="17765" y="44834"/>
                      <a:pt x="17735" y="44865"/>
                      <a:pt x="17720" y="44880"/>
                    </a:cubicBezTo>
                    <a:lnTo>
                      <a:pt x="17704" y="44895"/>
                    </a:lnTo>
                    <a:cubicBezTo>
                      <a:pt x="17643" y="44941"/>
                      <a:pt x="17582" y="45002"/>
                      <a:pt x="17522" y="45048"/>
                    </a:cubicBezTo>
                    <a:cubicBezTo>
                      <a:pt x="17461" y="45093"/>
                      <a:pt x="17384" y="45139"/>
                      <a:pt x="17308" y="45185"/>
                    </a:cubicBezTo>
                    <a:cubicBezTo>
                      <a:pt x="17278" y="45200"/>
                      <a:pt x="17247" y="45215"/>
                      <a:pt x="17202" y="45230"/>
                    </a:cubicBezTo>
                    <a:cubicBezTo>
                      <a:pt x="17171" y="45246"/>
                      <a:pt x="17141" y="45261"/>
                      <a:pt x="17110" y="45291"/>
                    </a:cubicBezTo>
                    <a:cubicBezTo>
                      <a:pt x="17080" y="45291"/>
                      <a:pt x="17064" y="45307"/>
                      <a:pt x="17049" y="45322"/>
                    </a:cubicBezTo>
                    <a:cubicBezTo>
                      <a:pt x="16988" y="45352"/>
                      <a:pt x="16927" y="45383"/>
                      <a:pt x="16882" y="45398"/>
                    </a:cubicBezTo>
                    <a:cubicBezTo>
                      <a:pt x="16851" y="45413"/>
                      <a:pt x="16836" y="45413"/>
                      <a:pt x="16821" y="45413"/>
                    </a:cubicBezTo>
                    <a:cubicBezTo>
                      <a:pt x="16805" y="45413"/>
                      <a:pt x="16790" y="45429"/>
                      <a:pt x="16790" y="45429"/>
                    </a:cubicBezTo>
                    <a:lnTo>
                      <a:pt x="16729" y="45429"/>
                    </a:lnTo>
                    <a:cubicBezTo>
                      <a:pt x="16684" y="45429"/>
                      <a:pt x="16638" y="45429"/>
                      <a:pt x="16607" y="45413"/>
                    </a:cubicBezTo>
                    <a:cubicBezTo>
                      <a:pt x="16577" y="45413"/>
                      <a:pt x="16562" y="45413"/>
                      <a:pt x="16531" y="45398"/>
                    </a:cubicBezTo>
                    <a:cubicBezTo>
                      <a:pt x="16485" y="45383"/>
                      <a:pt x="16455" y="45383"/>
                      <a:pt x="16409" y="45352"/>
                    </a:cubicBezTo>
                    <a:cubicBezTo>
                      <a:pt x="16379" y="45337"/>
                      <a:pt x="16333" y="45322"/>
                      <a:pt x="16303" y="45291"/>
                    </a:cubicBezTo>
                    <a:lnTo>
                      <a:pt x="16272" y="45276"/>
                    </a:lnTo>
                    <a:cubicBezTo>
                      <a:pt x="16257" y="45261"/>
                      <a:pt x="16226" y="45246"/>
                      <a:pt x="16211" y="45230"/>
                    </a:cubicBezTo>
                    <a:cubicBezTo>
                      <a:pt x="16166" y="45200"/>
                      <a:pt x="16120" y="45170"/>
                      <a:pt x="16074" y="45139"/>
                    </a:cubicBezTo>
                    <a:cubicBezTo>
                      <a:pt x="16013" y="45093"/>
                      <a:pt x="15952" y="45048"/>
                      <a:pt x="15907" y="45017"/>
                    </a:cubicBezTo>
                    <a:lnTo>
                      <a:pt x="15830" y="44956"/>
                    </a:lnTo>
                    <a:cubicBezTo>
                      <a:pt x="15769" y="44911"/>
                      <a:pt x="15708" y="44880"/>
                      <a:pt x="15647" y="44834"/>
                    </a:cubicBezTo>
                    <a:cubicBezTo>
                      <a:pt x="15647" y="44834"/>
                      <a:pt x="15632" y="44834"/>
                      <a:pt x="15632" y="44819"/>
                    </a:cubicBezTo>
                    <a:lnTo>
                      <a:pt x="15632" y="44819"/>
                    </a:lnTo>
                    <a:lnTo>
                      <a:pt x="15647" y="44834"/>
                    </a:lnTo>
                    <a:cubicBezTo>
                      <a:pt x="15663" y="44834"/>
                      <a:pt x="15678" y="44834"/>
                      <a:pt x="15693" y="44850"/>
                    </a:cubicBezTo>
                    <a:cubicBezTo>
                      <a:pt x="15739" y="44865"/>
                      <a:pt x="15785" y="44880"/>
                      <a:pt x="15830" y="44895"/>
                    </a:cubicBezTo>
                    <a:lnTo>
                      <a:pt x="15861" y="44911"/>
                    </a:lnTo>
                    <a:cubicBezTo>
                      <a:pt x="15922" y="44926"/>
                      <a:pt x="15967" y="44956"/>
                      <a:pt x="16013" y="44971"/>
                    </a:cubicBezTo>
                    <a:cubicBezTo>
                      <a:pt x="16074" y="44987"/>
                      <a:pt x="16120" y="45017"/>
                      <a:pt x="16181" y="45017"/>
                    </a:cubicBezTo>
                    <a:cubicBezTo>
                      <a:pt x="16196" y="45032"/>
                      <a:pt x="16211" y="45032"/>
                      <a:pt x="16242" y="45032"/>
                    </a:cubicBezTo>
                    <a:cubicBezTo>
                      <a:pt x="16272" y="45048"/>
                      <a:pt x="16318" y="45048"/>
                      <a:pt x="16364" y="45048"/>
                    </a:cubicBezTo>
                    <a:cubicBezTo>
                      <a:pt x="16390" y="45052"/>
                      <a:pt x="16418" y="45054"/>
                      <a:pt x="16447" y="45054"/>
                    </a:cubicBezTo>
                    <a:cubicBezTo>
                      <a:pt x="16515" y="45054"/>
                      <a:pt x="16584" y="45043"/>
                      <a:pt x="16638" y="45032"/>
                    </a:cubicBezTo>
                    <a:cubicBezTo>
                      <a:pt x="16684" y="45017"/>
                      <a:pt x="16744" y="44987"/>
                      <a:pt x="16805" y="44956"/>
                    </a:cubicBezTo>
                    <a:cubicBezTo>
                      <a:pt x="16866" y="44926"/>
                      <a:pt x="16912" y="44895"/>
                      <a:pt x="16958" y="44865"/>
                    </a:cubicBezTo>
                    <a:cubicBezTo>
                      <a:pt x="17049" y="44789"/>
                      <a:pt x="17125" y="44712"/>
                      <a:pt x="17202" y="44621"/>
                    </a:cubicBezTo>
                    <a:cubicBezTo>
                      <a:pt x="17278" y="44530"/>
                      <a:pt x="17339" y="44438"/>
                      <a:pt x="17415" y="44316"/>
                    </a:cubicBezTo>
                    <a:cubicBezTo>
                      <a:pt x="17461" y="44255"/>
                      <a:pt x="17506" y="44164"/>
                      <a:pt x="17537" y="44073"/>
                    </a:cubicBezTo>
                    <a:cubicBezTo>
                      <a:pt x="17552" y="44027"/>
                      <a:pt x="17567" y="43996"/>
                      <a:pt x="17582" y="43951"/>
                    </a:cubicBezTo>
                    <a:cubicBezTo>
                      <a:pt x="17598" y="43905"/>
                      <a:pt x="17613" y="43859"/>
                      <a:pt x="17628" y="43814"/>
                    </a:cubicBezTo>
                    <a:cubicBezTo>
                      <a:pt x="17628" y="43814"/>
                      <a:pt x="17643" y="43798"/>
                      <a:pt x="17643" y="43783"/>
                    </a:cubicBezTo>
                    <a:cubicBezTo>
                      <a:pt x="17643" y="43783"/>
                      <a:pt x="17659" y="43768"/>
                      <a:pt x="17659" y="43768"/>
                    </a:cubicBezTo>
                    <a:lnTo>
                      <a:pt x="17674" y="43753"/>
                    </a:lnTo>
                    <a:lnTo>
                      <a:pt x="17674" y="43737"/>
                    </a:lnTo>
                    <a:lnTo>
                      <a:pt x="17689" y="43737"/>
                    </a:lnTo>
                    <a:lnTo>
                      <a:pt x="17720" y="43722"/>
                    </a:lnTo>
                    <a:lnTo>
                      <a:pt x="17750" y="43707"/>
                    </a:lnTo>
                    <a:lnTo>
                      <a:pt x="17765" y="43707"/>
                    </a:lnTo>
                    <a:lnTo>
                      <a:pt x="17872" y="43692"/>
                    </a:lnTo>
                    <a:lnTo>
                      <a:pt x="17918" y="43676"/>
                    </a:lnTo>
                    <a:cubicBezTo>
                      <a:pt x="17963" y="43676"/>
                      <a:pt x="18009" y="43661"/>
                      <a:pt x="18085" y="43646"/>
                    </a:cubicBezTo>
                    <a:cubicBezTo>
                      <a:pt x="18131" y="43631"/>
                      <a:pt x="18192" y="43600"/>
                      <a:pt x="18253" y="43585"/>
                    </a:cubicBezTo>
                    <a:cubicBezTo>
                      <a:pt x="18299" y="43555"/>
                      <a:pt x="18344" y="43539"/>
                      <a:pt x="18390" y="43509"/>
                    </a:cubicBezTo>
                    <a:cubicBezTo>
                      <a:pt x="18497" y="43448"/>
                      <a:pt x="18588" y="43387"/>
                      <a:pt x="18695" y="43296"/>
                    </a:cubicBezTo>
                    <a:cubicBezTo>
                      <a:pt x="18771" y="43235"/>
                      <a:pt x="18862" y="43143"/>
                      <a:pt x="18954" y="43052"/>
                    </a:cubicBezTo>
                    <a:cubicBezTo>
                      <a:pt x="19045" y="42976"/>
                      <a:pt x="19121" y="42884"/>
                      <a:pt x="19197" y="42808"/>
                    </a:cubicBezTo>
                    <a:cubicBezTo>
                      <a:pt x="19274" y="42717"/>
                      <a:pt x="19350" y="42625"/>
                      <a:pt x="19426" y="42518"/>
                    </a:cubicBezTo>
                    <a:cubicBezTo>
                      <a:pt x="19456" y="42473"/>
                      <a:pt x="19487" y="42412"/>
                      <a:pt x="19517" y="42351"/>
                    </a:cubicBezTo>
                    <a:cubicBezTo>
                      <a:pt x="19548" y="42305"/>
                      <a:pt x="19563" y="42244"/>
                      <a:pt x="19594" y="42183"/>
                    </a:cubicBezTo>
                    <a:cubicBezTo>
                      <a:pt x="19639" y="42077"/>
                      <a:pt x="19670" y="41970"/>
                      <a:pt x="19700" y="41848"/>
                    </a:cubicBezTo>
                    <a:cubicBezTo>
                      <a:pt x="19746" y="41711"/>
                      <a:pt x="19776" y="41574"/>
                      <a:pt x="19792" y="41437"/>
                    </a:cubicBezTo>
                    <a:cubicBezTo>
                      <a:pt x="19822" y="41345"/>
                      <a:pt x="19822" y="41254"/>
                      <a:pt x="19837" y="41147"/>
                    </a:cubicBezTo>
                    <a:cubicBezTo>
                      <a:pt x="19853" y="41117"/>
                      <a:pt x="19853" y="41071"/>
                      <a:pt x="19868" y="41025"/>
                    </a:cubicBezTo>
                    <a:cubicBezTo>
                      <a:pt x="19883" y="40919"/>
                      <a:pt x="19898" y="40797"/>
                      <a:pt x="19929" y="40690"/>
                    </a:cubicBezTo>
                    <a:cubicBezTo>
                      <a:pt x="19944" y="40660"/>
                      <a:pt x="19944" y="40644"/>
                      <a:pt x="19959" y="40629"/>
                    </a:cubicBezTo>
                    <a:cubicBezTo>
                      <a:pt x="19959" y="40614"/>
                      <a:pt x="19974" y="40599"/>
                      <a:pt x="19974" y="40584"/>
                    </a:cubicBezTo>
                    <a:cubicBezTo>
                      <a:pt x="19990" y="40568"/>
                      <a:pt x="20005" y="40553"/>
                      <a:pt x="20005" y="40538"/>
                    </a:cubicBezTo>
                    <a:cubicBezTo>
                      <a:pt x="20035" y="40507"/>
                      <a:pt x="20051" y="40492"/>
                      <a:pt x="20066" y="40477"/>
                    </a:cubicBezTo>
                    <a:cubicBezTo>
                      <a:pt x="20081" y="40462"/>
                      <a:pt x="20112" y="40446"/>
                      <a:pt x="20127" y="40416"/>
                    </a:cubicBezTo>
                    <a:lnTo>
                      <a:pt x="20142" y="40416"/>
                    </a:lnTo>
                    <a:cubicBezTo>
                      <a:pt x="20203" y="40370"/>
                      <a:pt x="20279" y="40325"/>
                      <a:pt x="20355" y="40279"/>
                    </a:cubicBezTo>
                    <a:cubicBezTo>
                      <a:pt x="20447" y="40233"/>
                      <a:pt x="20553" y="40187"/>
                      <a:pt x="20660" y="40142"/>
                    </a:cubicBezTo>
                    <a:cubicBezTo>
                      <a:pt x="20675" y="40126"/>
                      <a:pt x="20706" y="40126"/>
                      <a:pt x="20721" y="40111"/>
                    </a:cubicBezTo>
                    <a:cubicBezTo>
                      <a:pt x="20767" y="40096"/>
                      <a:pt x="20797" y="40081"/>
                      <a:pt x="20843" y="40065"/>
                    </a:cubicBezTo>
                    <a:cubicBezTo>
                      <a:pt x="20889" y="40035"/>
                      <a:pt x="20934" y="40020"/>
                      <a:pt x="20980" y="40005"/>
                    </a:cubicBezTo>
                    <a:cubicBezTo>
                      <a:pt x="21011" y="39989"/>
                      <a:pt x="21056" y="39974"/>
                      <a:pt x="21087" y="39944"/>
                    </a:cubicBezTo>
                    <a:lnTo>
                      <a:pt x="21117" y="39928"/>
                    </a:lnTo>
                    <a:lnTo>
                      <a:pt x="21148" y="39913"/>
                    </a:lnTo>
                    <a:lnTo>
                      <a:pt x="21163" y="39913"/>
                    </a:lnTo>
                    <a:cubicBezTo>
                      <a:pt x="21178" y="39898"/>
                      <a:pt x="21209" y="39898"/>
                      <a:pt x="21224" y="39883"/>
                    </a:cubicBezTo>
                    <a:close/>
                    <a:moveTo>
                      <a:pt x="12478" y="50746"/>
                    </a:moveTo>
                    <a:cubicBezTo>
                      <a:pt x="12476" y="50753"/>
                      <a:pt x="12474" y="50760"/>
                      <a:pt x="12472" y="50767"/>
                    </a:cubicBezTo>
                    <a:lnTo>
                      <a:pt x="12472" y="50767"/>
                    </a:lnTo>
                    <a:lnTo>
                      <a:pt x="12478" y="50761"/>
                    </a:lnTo>
                    <a:lnTo>
                      <a:pt x="12478" y="50746"/>
                    </a:lnTo>
                    <a:close/>
                    <a:moveTo>
                      <a:pt x="16089" y="45931"/>
                    </a:moveTo>
                    <a:lnTo>
                      <a:pt x="16089" y="45947"/>
                    </a:lnTo>
                    <a:cubicBezTo>
                      <a:pt x="16089" y="45962"/>
                      <a:pt x="16089" y="45962"/>
                      <a:pt x="16089" y="45977"/>
                    </a:cubicBezTo>
                    <a:cubicBezTo>
                      <a:pt x="16089" y="46038"/>
                      <a:pt x="16074" y="46099"/>
                      <a:pt x="16074" y="46145"/>
                    </a:cubicBezTo>
                    <a:lnTo>
                      <a:pt x="16074" y="46190"/>
                    </a:lnTo>
                    <a:lnTo>
                      <a:pt x="16059" y="46221"/>
                    </a:lnTo>
                    <a:cubicBezTo>
                      <a:pt x="16059" y="46267"/>
                      <a:pt x="16059" y="46297"/>
                      <a:pt x="16059" y="46343"/>
                    </a:cubicBezTo>
                    <a:cubicBezTo>
                      <a:pt x="16044" y="46358"/>
                      <a:pt x="16044" y="46373"/>
                      <a:pt x="16044" y="46388"/>
                    </a:cubicBezTo>
                    <a:cubicBezTo>
                      <a:pt x="16044" y="46434"/>
                      <a:pt x="16028" y="46465"/>
                      <a:pt x="16028" y="46495"/>
                    </a:cubicBezTo>
                    <a:cubicBezTo>
                      <a:pt x="15998" y="46617"/>
                      <a:pt x="15967" y="46739"/>
                      <a:pt x="15937" y="46845"/>
                    </a:cubicBezTo>
                    <a:cubicBezTo>
                      <a:pt x="15922" y="46937"/>
                      <a:pt x="15891" y="47044"/>
                      <a:pt x="15861" y="47135"/>
                    </a:cubicBezTo>
                    <a:cubicBezTo>
                      <a:pt x="15800" y="47363"/>
                      <a:pt x="15724" y="47577"/>
                      <a:pt x="15632" y="47821"/>
                    </a:cubicBezTo>
                    <a:cubicBezTo>
                      <a:pt x="15571" y="47958"/>
                      <a:pt x="15526" y="48095"/>
                      <a:pt x="15465" y="48232"/>
                    </a:cubicBezTo>
                    <a:cubicBezTo>
                      <a:pt x="15434" y="48323"/>
                      <a:pt x="15404" y="48415"/>
                      <a:pt x="15358" y="48521"/>
                    </a:cubicBezTo>
                    <a:cubicBezTo>
                      <a:pt x="15267" y="48750"/>
                      <a:pt x="15190" y="48994"/>
                      <a:pt x="15114" y="49222"/>
                    </a:cubicBezTo>
                    <a:cubicBezTo>
                      <a:pt x="15099" y="49314"/>
                      <a:pt x="15069" y="49390"/>
                      <a:pt x="15038" y="49481"/>
                    </a:cubicBezTo>
                    <a:lnTo>
                      <a:pt x="15008" y="49603"/>
                    </a:lnTo>
                    <a:cubicBezTo>
                      <a:pt x="14977" y="49710"/>
                      <a:pt x="14931" y="49816"/>
                      <a:pt x="14901" y="49908"/>
                    </a:cubicBezTo>
                    <a:lnTo>
                      <a:pt x="14901" y="49923"/>
                    </a:lnTo>
                    <a:lnTo>
                      <a:pt x="14886" y="49938"/>
                    </a:lnTo>
                    <a:cubicBezTo>
                      <a:pt x="14870" y="49969"/>
                      <a:pt x="14855" y="50015"/>
                      <a:pt x="14840" y="50060"/>
                    </a:cubicBezTo>
                    <a:lnTo>
                      <a:pt x="14840" y="50075"/>
                    </a:lnTo>
                    <a:cubicBezTo>
                      <a:pt x="14825" y="50106"/>
                      <a:pt x="14810" y="50136"/>
                      <a:pt x="14794" y="50152"/>
                    </a:cubicBezTo>
                    <a:lnTo>
                      <a:pt x="14779" y="50182"/>
                    </a:lnTo>
                    <a:cubicBezTo>
                      <a:pt x="14764" y="50213"/>
                      <a:pt x="14749" y="50258"/>
                      <a:pt x="14733" y="50289"/>
                    </a:cubicBezTo>
                    <a:lnTo>
                      <a:pt x="14657" y="50411"/>
                    </a:lnTo>
                    <a:cubicBezTo>
                      <a:pt x="14642" y="50456"/>
                      <a:pt x="14611" y="50502"/>
                      <a:pt x="14581" y="50548"/>
                    </a:cubicBezTo>
                    <a:lnTo>
                      <a:pt x="14535" y="50639"/>
                    </a:lnTo>
                    <a:lnTo>
                      <a:pt x="14505" y="50654"/>
                    </a:lnTo>
                    <a:cubicBezTo>
                      <a:pt x="14474" y="50731"/>
                      <a:pt x="14429" y="50792"/>
                      <a:pt x="14383" y="50853"/>
                    </a:cubicBezTo>
                    <a:lnTo>
                      <a:pt x="14352" y="50883"/>
                    </a:lnTo>
                    <a:lnTo>
                      <a:pt x="14276" y="50990"/>
                    </a:lnTo>
                    <a:cubicBezTo>
                      <a:pt x="14231" y="51051"/>
                      <a:pt x="14170" y="51112"/>
                      <a:pt x="14124" y="51172"/>
                    </a:cubicBezTo>
                    <a:cubicBezTo>
                      <a:pt x="14078" y="51218"/>
                      <a:pt x="14032" y="51279"/>
                      <a:pt x="13987" y="51340"/>
                    </a:cubicBezTo>
                    <a:lnTo>
                      <a:pt x="13941" y="51401"/>
                    </a:lnTo>
                    <a:cubicBezTo>
                      <a:pt x="13865" y="51477"/>
                      <a:pt x="13804" y="51553"/>
                      <a:pt x="13728" y="51630"/>
                    </a:cubicBezTo>
                    <a:lnTo>
                      <a:pt x="13713" y="51645"/>
                    </a:lnTo>
                    <a:cubicBezTo>
                      <a:pt x="13697" y="51675"/>
                      <a:pt x="13667" y="51706"/>
                      <a:pt x="13636" y="51736"/>
                    </a:cubicBezTo>
                    <a:lnTo>
                      <a:pt x="13606" y="51767"/>
                    </a:lnTo>
                    <a:cubicBezTo>
                      <a:pt x="13575" y="51797"/>
                      <a:pt x="13545" y="51828"/>
                      <a:pt x="13530" y="51858"/>
                    </a:cubicBezTo>
                    <a:lnTo>
                      <a:pt x="13484" y="51889"/>
                    </a:lnTo>
                    <a:lnTo>
                      <a:pt x="13393" y="51965"/>
                    </a:lnTo>
                    <a:cubicBezTo>
                      <a:pt x="13377" y="51995"/>
                      <a:pt x="13347" y="52026"/>
                      <a:pt x="13316" y="52041"/>
                    </a:cubicBezTo>
                    <a:lnTo>
                      <a:pt x="13286" y="52071"/>
                    </a:lnTo>
                    <a:cubicBezTo>
                      <a:pt x="13225" y="52117"/>
                      <a:pt x="13164" y="52163"/>
                      <a:pt x="13118" y="52209"/>
                    </a:cubicBezTo>
                    <a:lnTo>
                      <a:pt x="13042" y="52269"/>
                    </a:lnTo>
                    <a:cubicBezTo>
                      <a:pt x="12996" y="52300"/>
                      <a:pt x="12951" y="52346"/>
                      <a:pt x="12905" y="52376"/>
                    </a:cubicBezTo>
                    <a:cubicBezTo>
                      <a:pt x="12798" y="52468"/>
                      <a:pt x="12692" y="52559"/>
                      <a:pt x="12585" y="52650"/>
                    </a:cubicBezTo>
                    <a:cubicBezTo>
                      <a:pt x="12357" y="52818"/>
                      <a:pt x="12158" y="52986"/>
                      <a:pt x="11960" y="53153"/>
                    </a:cubicBezTo>
                    <a:cubicBezTo>
                      <a:pt x="11915" y="53184"/>
                      <a:pt x="11869" y="53229"/>
                      <a:pt x="11823" y="53260"/>
                    </a:cubicBezTo>
                    <a:cubicBezTo>
                      <a:pt x="11778" y="53321"/>
                      <a:pt x="11732" y="53366"/>
                      <a:pt x="11686" y="53412"/>
                    </a:cubicBezTo>
                    <a:cubicBezTo>
                      <a:pt x="11640" y="53458"/>
                      <a:pt x="11595" y="53504"/>
                      <a:pt x="11549" y="53549"/>
                    </a:cubicBezTo>
                    <a:cubicBezTo>
                      <a:pt x="11534" y="53565"/>
                      <a:pt x="11519" y="53580"/>
                      <a:pt x="11503" y="53595"/>
                    </a:cubicBezTo>
                    <a:lnTo>
                      <a:pt x="11488" y="53610"/>
                    </a:lnTo>
                    <a:cubicBezTo>
                      <a:pt x="11488" y="53625"/>
                      <a:pt x="11473" y="53625"/>
                      <a:pt x="11473" y="53641"/>
                    </a:cubicBezTo>
                    <a:cubicBezTo>
                      <a:pt x="11458" y="53656"/>
                      <a:pt x="11442" y="53656"/>
                      <a:pt x="11427" y="53671"/>
                    </a:cubicBezTo>
                    <a:lnTo>
                      <a:pt x="11397" y="53717"/>
                    </a:lnTo>
                    <a:cubicBezTo>
                      <a:pt x="11381" y="53732"/>
                      <a:pt x="11366" y="53747"/>
                      <a:pt x="11366" y="53763"/>
                    </a:cubicBezTo>
                    <a:cubicBezTo>
                      <a:pt x="11351" y="53778"/>
                      <a:pt x="11336" y="53793"/>
                      <a:pt x="11320" y="53808"/>
                    </a:cubicBezTo>
                    <a:lnTo>
                      <a:pt x="11305" y="53839"/>
                    </a:lnTo>
                    <a:cubicBezTo>
                      <a:pt x="11260" y="53884"/>
                      <a:pt x="11229" y="53930"/>
                      <a:pt x="11199" y="53961"/>
                    </a:cubicBezTo>
                    <a:cubicBezTo>
                      <a:pt x="11168" y="54006"/>
                      <a:pt x="11153" y="54037"/>
                      <a:pt x="11122" y="54083"/>
                    </a:cubicBezTo>
                    <a:cubicBezTo>
                      <a:pt x="11092" y="54128"/>
                      <a:pt x="11046" y="54174"/>
                      <a:pt x="11016" y="54220"/>
                    </a:cubicBezTo>
                    <a:cubicBezTo>
                      <a:pt x="11016" y="54189"/>
                      <a:pt x="11031" y="54174"/>
                      <a:pt x="11046" y="54143"/>
                    </a:cubicBezTo>
                    <a:cubicBezTo>
                      <a:pt x="11122" y="53961"/>
                      <a:pt x="11199" y="53778"/>
                      <a:pt x="11260" y="53595"/>
                    </a:cubicBezTo>
                    <a:cubicBezTo>
                      <a:pt x="11305" y="53504"/>
                      <a:pt x="11336" y="53412"/>
                      <a:pt x="11381" y="53321"/>
                    </a:cubicBezTo>
                    <a:lnTo>
                      <a:pt x="11427" y="53184"/>
                    </a:lnTo>
                    <a:cubicBezTo>
                      <a:pt x="11503" y="53001"/>
                      <a:pt x="11579" y="52803"/>
                      <a:pt x="11686" y="52574"/>
                    </a:cubicBezTo>
                    <a:cubicBezTo>
                      <a:pt x="11701" y="52528"/>
                      <a:pt x="11732" y="52468"/>
                      <a:pt x="11747" y="52407"/>
                    </a:cubicBezTo>
                    <a:cubicBezTo>
                      <a:pt x="11808" y="52285"/>
                      <a:pt x="11869" y="52148"/>
                      <a:pt x="11915" y="52026"/>
                    </a:cubicBezTo>
                    <a:cubicBezTo>
                      <a:pt x="11960" y="51919"/>
                      <a:pt x="12006" y="51797"/>
                      <a:pt x="12052" y="51690"/>
                    </a:cubicBezTo>
                    <a:cubicBezTo>
                      <a:pt x="12098" y="51599"/>
                      <a:pt x="12143" y="51508"/>
                      <a:pt x="12204" y="51386"/>
                    </a:cubicBezTo>
                    <a:cubicBezTo>
                      <a:pt x="12265" y="51279"/>
                      <a:pt x="12311" y="51172"/>
                      <a:pt x="12357" y="51081"/>
                    </a:cubicBezTo>
                    <a:cubicBezTo>
                      <a:pt x="12399" y="50967"/>
                      <a:pt x="12442" y="50867"/>
                      <a:pt x="12472" y="50767"/>
                    </a:cubicBezTo>
                    <a:lnTo>
                      <a:pt x="12472" y="50767"/>
                    </a:lnTo>
                    <a:lnTo>
                      <a:pt x="12463" y="50776"/>
                    </a:lnTo>
                    <a:cubicBezTo>
                      <a:pt x="12448" y="50792"/>
                      <a:pt x="12417" y="50822"/>
                      <a:pt x="12402" y="50853"/>
                    </a:cubicBezTo>
                    <a:cubicBezTo>
                      <a:pt x="12341" y="50913"/>
                      <a:pt x="12296" y="50974"/>
                      <a:pt x="12235" y="51035"/>
                    </a:cubicBezTo>
                    <a:cubicBezTo>
                      <a:pt x="12204" y="51066"/>
                      <a:pt x="12174" y="51112"/>
                      <a:pt x="12143" y="51157"/>
                    </a:cubicBezTo>
                    <a:lnTo>
                      <a:pt x="12143" y="51172"/>
                    </a:lnTo>
                    <a:cubicBezTo>
                      <a:pt x="12113" y="51218"/>
                      <a:pt x="12082" y="51264"/>
                      <a:pt x="12052" y="51325"/>
                    </a:cubicBezTo>
                    <a:cubicBezTo>
                      <a:pt x="11991" y="51416"/>
                      <a:pt x="11945" y="51523"/>
                      <a:pt x="11899" y="51630"/>
                    </a:cubicBezTo>
                    <a:cubicBezTo>
                      <a:pt x="11869" y="51706"/>
                      <a:pt x="11839" y="51782"/>
                      <a:pt x="11808" y="51873"/>
                    </a:cubicBezTo>
                    <a:lnTo>
                      <a:pt x="11778" y="51949"/>
                    </a:lnTo>
                    <a:cubicBezTo>
                      <a:pt x="11762" y="51965"/>
                      <a:pt x="11762" y="51965"/>
                      <a:pt x="11762" y="51980"/>
                    </a:cubicBezTo>
                    <a:cubicBezTo>
                      <a:pt x="11671" y="52193"/>
                      <a:pt x="11579" y="52407"/>
                      <a:pt x="11488" y="52620"/>
                    </a:cubicBezTo>
                    <a:lnTo>
                      <a:pt x="11473" y="52650"/>
                    </a:lnTo>
                    <a:cubicBezTo>
                      <a:pt x="11381" y="52848"/>
                      <a:pt x="11290" y="53062"/>
                      <a:pt x="11199" y="53275"/>
                    </a:cubicBezTo>
                    <a:cubicBezTo>
                      <a:pt x="11107" y="53488"/>
                      <a:pt x="11016" y="53717"/>
                      <a:pt x="10909" y="53930"/>
                    </a:cubicBezTo>
                    <a:lnTo>
                      <a:pt x="10863" y="54037"/>
                    </a:lnTo>
                    <a:cubicBezTo>
                      <a:pt x="10787" y="54204"/>
                      <a:pt x="10696" y="54387"/>
                      <a:pt x="10620" y="54555"/>
                    </a:cubicBezTo>
                    <a:cubicBezTo>
                      <a:pt x="10589" y="54616"/>
                      <a:pt x="10574" y="54692"/>
                      <a:pt x="10543" y="54753"/>
                    </a:cubicBezTo>
                    <a:cubicBezTo>
                      <a:pt x="10543" y="54707"/>
                      <a:pt x="10528" y="54661"/>
                      <a:pt x="10528" y="54631"/>
                    </a:cubicBezTo>
                    <a:cubicBezTo>
                      <a:pt x="10513" y="54570"/>
                      <a:pt x="10513" y="54524"/>
                      <a:pt x="10498" y="54463"/>
                    </a:cubicBezTo>
                    <a:cubicBezTo>
                      <a:pt x="10483" y="54357"/>
                      <a:pt x="10452" y="54235"/>
                      <a:pt x="10437" y="54098"/>
                    </a:cubicBezTo>
                    <a:cubicBezTo>
                      <a:pt x="10422" y="54037"/>
                      <a:pt x="10406" y="53976"/>
                      <a:pt x="10391" y="53900"/>
                    </a:cubicBezTo>
                    <a:cubicBezTo>
                      <a:pt x="10361" y="53747"/>
                      <a:pt x="10330" y="53625"/>
                      <a:pt x="10315" y="53504"/>
                    </a:cubicBezTo>
                    <a:cubicBezTo>
                      <a:pt x="10284" y="53412"/>
                      <a:pt x="10284" y="53321"/>
                      <a:pt x="10269" y="53245"/>
                    </a:cubicBezTo>
                    <a:cubicBezTo>
                      <a:pt x="10269" y="53214"/>
                      <a:pt x="10254" y="53184"/>
                      <a:pt x="10254" y="53153"/>
                    </a:cubicBezTo>
                    <a:lnTo>
                      <a:pt x="10239" y="53077"/>
                    </a:lnTo>
                    <a:cubicBezTo>
                      <a:pt x="10239" y="53077"/>
                      <a:pt x="10239" y="53062"/>
                      <a:pt x="10239" y="53062"/>
                    </a:cubicBezTo>
                    <a:cubicBezTo>
                      <a:pt x="10239" y="52986"/>
                      <a:pt x="10223" y="52909"/>
                      <a:pt x="10223" y="52833"/>
                    </a:cubicBezTo>
                    <a:lnTo>
                      <a:pt x="10223" y="52787"/>
                    </a:lnTo>
                    <a:cubicBezTo>
                      <a:pt x="10208" y="52742"/>
                      <a:pt x="10208" y="52696"/>
                      <a:pt x="10208" y="52650"/>
                    </a:cubicBezTo>
                    <a:lnTo>
                      <a:pt x="10208" y="52574"/>
                    </a:lnTo>
                    <a:lnTo>
                      <a:pt x="10208" y="52483"/>
                    </a:lnTo>
                    <a:cubicBezTo>
                      <a:pt x="10208" y="52437"/>
                      <a:pt x="10208" y="52376"/>
                      <a:pt x="10208" y="52315"/>
                    </a:cubicBezTo>
                    <a:cubicBezTo>
                      <a:pt x="10208" y="52285"/>
                      <a:pt x="10208" y="52254"/>
                      <a:pt x="10208" y="52224"/>
                    </a:cubicBezTo>
                    <a:lnTo>
                      <a:pt x="10208" y="52178"/>
                    </a:lnTo>
                    <a:cubicBezTo>
                      <a:pt x="10223" y="52132"/>
                      <a:pt x="10223" y="52087"/>
                      <a:pt x="10223" y="52056"/>
                    </a:cubicBezTo>
                    <a:lnTo>
                      <a:pt x="10239" y="51889"/>
                    </a:lnTo>
                    <a:lnTo>
                      <a:pt x="10239" y="51873"/>
                    </a:lnTo>
                    <a:lnTo>
                      <a:pt x="10254" y="51797"/>
                    </a:lnTo>
                    <a:cubicBezTo>
                      <a:pt x="10254" y="51782"/>
                      <a:pt x="10254" y="51767"/>
                      <a:pt x="10254" y="51751"/>
                    </a:cubicBezTo>
                    <a:cubicBezTo>
                      <a:pt x="10269" y="51736"/>
                      <a:pt x="10269" y="51706"/>
                      <a:pt x="10269" y="51675"/>
                    </a:cubicBezTo>
                    <a:lnTo>
                      <a:pt x="10300" y="51584"/>
                    </a:lnTo>
                    <a:cubicBezTo>
                      <a:pt x="10300" y="51553"/>
                      <a:pt x="10315" y="51523"/>
                      <a:pt x="10315" y="51492"/>
                    </a:cubicBezTo>
                    <a:cubicBezTo>
                      <a:pt x="10315" y="51492"/>
                      <a:pt x="10315" y="51477"/>
                      <a:pt x="10315" y="51477"/>
                    </a:cubicBezTo>
                    <a:cubicBezTo>
                      <a:pt x="10330" y="51416"/>
                      <a:pt x="10345" y="51371"/>
                      <a:pt x="10361" y="51310"/>
                    </a:cubicBezTo>
                    <a:cubicBezTo>
                      <a:pt x="10376" y="51279"/>
                      <a:pt x="10391" y="51233"/>
                      <a:pt x="10406" y="51203"/>
                    </a:cubicBezTo>
                    <a:cubicBezTo>
                      <a:pt x="10437" y="51112"/>
                      <a:pt x="10467" y="51020"/>
                      <a:pt x="10513" y="50929"/>
                    </a:cubicBezTo>
                    <a:lnTo>
                      <a:pt x="10528" y="50883"/>
                    </a:lnTo>
                    <a:cubicBezTo>
                      <a:pt x="10528" y="50853"/>
                      <a:pt x="10543" y="50822"/>
                      <a:pt x="10559" y="50792"/>
                    </a:cubicBezTo>
                    <a:cubicBezTo>
                      <a:pt x="10559" y="50776"/>
                      <a:pt x="10574" y="50761"/>
                      <a:pt x="10574" y="50746"/>
                    </a:cubicBezTo>
                    <a:cubicBezTo>
                      <a:pt x="10589" y="50715"/>
                      <a:pt x="10604" y="50685"/>
                      <a:pt x="10620" y="50654"/>
                    </a:cubicBezTo>
                    <a:cubicBezTo>
                      <a:pt x="10635" y="50639"/>
                      <a:pt x="10635" y="50624"/>
                      <a:pt x="10635" y="50609"/>
                    </a:cubicBezTo>
                    <a:cubicBezTo>
                      <a:pt x="10650" y="50578"/>
                      <a:pt x="10681" y="50548"/>
                      <a:pt x="10696" y="50517"/>
                    </a:cubicBezTo>
                    <a:lnTo>
                      <a:pt x="10726" y="50441"/>
                    </a:lnTo>
                    <a:lnTo>
                      <a:pt x="10772" y="50380"/>
                    </a:lnTo>
                    <a:lnTo>
                      <a:pt x="10818" y="50289"/>
                    </a:lnTo>
                    <a:lnTo>
                      <a:pt x="10833" y="50274"/>
                    </a:lnTo>
                    <a:cubicBezTo>
                      <a:pt x="10848" y="50258"/>
                      <a:pt x="10848" y="50243"/>
                      <a:pt x="10863" y="50228"/>
                    </a:cubicBezTo>
                    <a:lnTo>
                      <a:pt x="10909" y="50152"/>
                    </a:lnTo>
                    <a:cubicBezTo>
                      <a:pt x="10924" y="50121"/>
                      <a:pt x="10940" y="50091"/>
                      <a:pt x="10970" y="50060"/>
                    </a:cubicBezTo>
                    <a:cubicBezTo>
                      <a:pt x="10970" y="50060"/>
                      <a:pt x="10985" y="50045"/>
                      <a:pt x="10985" y="50045"/>
                    </a:cubicBezTo>
                    <a:lnTo>
                      <a:pt x="11001" y="50015"/>
                    </a:lnTo>
                    <a:cubicBezTo>
                      <a:pt x="11016" y="49999"/>
                      <a:pt x="11031" y="49984"/>
                      <a:pt x="11046" y="49954"/>
                    </a:cubicBezTo>
                    <a:cubicBezTo>
                      <a:pt x="11077" y="49923"/>
                      <a:pt x="11092" y="49893"/>
                      <a:pt x="11122" y="49862"/>
                    </a:cubicBezTo>
                    <a:lnTo>
                      <a:pt x="11153" y="49816"/>
                    </a:lnTo>
                    <a:cubicBezTo>
                      <a:pt x="11199" y="49756"/>
                      <a:pt x="11260" y="49695"/>
                      <a:pt x="11305" y="49634"/>
                    </a:cubicBezTo>
                    <a:cubicBezTo>
                      <a:pt x="11381" y="49542"/>
                      <a:pt x="11442" y="49466"/>
                      <a:pt x="11503" y="49390"/>
                    </a:cubicBezTo>
                    <a:cubicBezTo>
                      <a:pt x="11549" y="49344"/>
                      <a:pt x="11610" y="49298"/>
                      <a:pt x="11656" y="49238"/>
                    </a:cubicBezTo>
                    <a:lnTo>
                      <a:pt x="11686" y="49207"/>
                    </a:lnTo>
                    <a:lnTo>
                      <a:pt x="11762" y="49146"/>
                    </a:lnTo>
                    <a:lnTo>
                      <a:pt x="11823" y="49085"/>
                    </a:lnTo>
                    <a:cubicBezTo>
                      <a:pt x="11839" y="49055"/>
                      <a:pt x="11869" y="49039"/>
                      <a:pt x="11899" y="49009"/>
                    </a:cubicBezTo>
                    <a:lnTo>
                      <a:pt x="11915" y="48994"/>
                    </a:lnTo>
                    <a:cubicBezTo>
                      <a:pt x="12006" y="48918"/>
                      <a:pt x="12082" y="48841"/>
                      <a:pt x="12174" y="48780"/>
                    </a:cubicBezTo>
                    <a:cubicBezTo>
                      <a:pt x="12265" y="48704"/>
                      <a:pt x="12341" y="48628"/>
                      <a:pt x="12433" y="48552"/>
                    </a:cubicBezTo>
                    <a:cubicBezTo>
                      <a:pt x="12524" y="48476"/>
                      <a:pt x="12631" y="48384"/>
                      <a:pt x="12722" y="48308"/>
                    </a:cubicBezTo>
                    <a:lnTo>
                      <a:pt x="12768" y="48278"/>
                    </a:lnTo>
                    <a:cubicBezTo>
                      <a:pt x="12844" y="48201"/>
                      <a:pt x="12920" y="48141"/>
                      <a:pt x="12996" y="48080"/>
                    </a:cubicBezTo>
                    <a:cubicBezTo>
                      <a:pt x="13103" y="47988"/>
                      <a:pt x="13210" y="47912"/>
                      <a:pt x="13316" y="47836"/>
                    </a:cubicBezTo>
                    <a:lnTo>
                      <a:pt x="13301" y="47836"/>
                    </a:lnTo>
                    <a:cubicBezTo>
                      <a:pt x="13332" y="47821"/>
                      <a:pt x="13347" y="47805"/>
                      <a:pt x="13377" y="47790"/>
                    </a:cubicBezTo>
                    <a:cubicBezTo>
                      <a:pt x="13469" y="47714"/>
                      <a:pt x="13575" y="47638"/>
                      <a:pt x="13667" y="47562"/>
                    </a:cubicBezTo>
                    <a:lnTo>
                      <a:pt x="13789" y="47485"/>
                    </a:lnTo>
                    <a:cubicBezTo>
                      <a:pt x="13865" y="47424"/>
                      <a:pt x="13941" y="47363"/>
                      <a:pt x="14017" y="47318"/>
                    </a:cubicBezTo>
                    <a:cubicBezTo>
                      <a:pt x="14048" y="47287"/>
                      <a:pt x="14093" y="47257"/>
                      <a:pt x="14124" y="47242"/>
                    </a:cubicBezTo>
                    <a:lnTo>
                      <a:pt x="14154" y="47211"/>
                    </a:lnTo>
                    <a:cubicBezTo>
                      <a:pt x="14200" y="47196"/>
                      <a:pt x="14231" y="47181"/>
                      <a:pt x="14261" y="47165"/>
                    </a:cubicBezTo>
                    <a:lnTo>
                      <a:pt x="14322" y="47120"/>
                    </a:lnTo>
                    <a:cubicBezTo>
                      <a:pt x="14352" y="47104"/>
                      <a:pt x="14383" y="47089"/>
                      <a:pt x="14413" y="47059"/>
                    </a:cubicBezTo>
                    <a:cubicBezTo>
                      <a:pt x="14459" y="47044"/>
                      <a:pt x="14490" y="47028"/>
                      <a:pt x="14520" y="47013"/>
                    </a:cubicBezTo>
                    <a:cubicBezTo>
                      <a:pt x="14551" y="46998"/>
                      <a:pt x="14566" y="46983"/>
                      <a:pt x="14581" y="46983"/>
                    </a:cubicBezTo>
                    <a:cubicBezTo>
                      <a:pt x="14611" y="46967"/>
                      <a:pt x="14657" y="46937"/>
                      <a:pt x="14688" y="46922"/>
                    </a:cubicBezTo>
                    <a:cubicBezTo>
                      <a:pt x="14764" y="46891"/>
                      <a:pt x="14840" y="46845"/>
                      <a:pt x="14901" y="46815"/>
                    </a:cubicBezTo>
                    <a:cubicBezTo>
                      <a:pt x="15023" y="46739"/>
                      <a:pt x="15114" y="46693"/>
                      <a:pt x="15221" y="46617"/>
                    </a:cubicBezTo>
                    <a:cubicBezTo>
                      <a:pt x="15312" y="46541"/>
                      <a:pt x="15419" y="46465"/>
                      <a:pt x="15510" y="46404"/>
                    </a:cubicBezTo>
                    <a:cubicBezTo>
                      <a:pt x="15617" y="46312"/>
                      <a:pt x="15724" y="46236"/>
                      <a:pt x="15830" y="46160"/>
                    </a:cubicBezTo>
                    <a:cubicBezTo>
                      <a:pt x="15937" y="46084"/>
                      <a:pt x="16013" y="46007"/>
                      <a:pt x="16089" y="45931"/>
                    </a:cubicBezTo>
                    <a:close/>
                    <a:moveTo>
                      <a:pt x="3063" y="50334"/>
                    </a:moveTo>
                    <a:cubicBezTo>
                      <a:pt x="3063" y="50334"/>
                      <a:pt x="3063" y="50334"/>
                      <a:pt x="3063" y="50350"/>
                    </a:cubicBezTo>
                    <a:lnTo>
                      <a:pt x="3093" y="50350"/>
                    </a:lnTo>
                    <a:lnTo>
                      <a:pt x="3108" y="50365"/>
                    </a:lnTo>
                    <a:lnTo>
                      <a:pt x="3596" y="50594"/>
                    </a:lnTo>
                    <a:cubicBezTo>
                      <a:pt x="3657" y="50624"/>
                      <a:pt x="3733" y="50654"/>
                      <a:pt x="3794" y="50685"/>
                    </a:cubicBezTo>
                    <a:cubicBezTo>
                      <a:pt x="3885" y="50731"/>
                      <a:pt x="3977" y="50761"/>
                      <a:pt x="4068" y="50807"/>
                    </a:cubicBezTo>
                    <a:cubicBezTo>
                      <a:pt x="4205" y="50868"/>
                      <a:pt x="4342" y="50944"/>
                      <a:pt x="4525" y="51035"/>
                    </a:cubicBezTo>
                    <a:lnTo>
                      <a:pt x="4556" y="51051"/>
                    </a:lnTo>
                    <a:cubicBezTo>
                      <a:pt x="4617" y="51081"/>
                      <a:pt x="4693" y="51127"/>
                      <a:pt x="4754" y="51157"/>
                    </a:cubicBezTo>
                    <a:cubicBezTo>
                      <a:pt x="4845" y="51203"/>
                      <a:pt x="4937" y="51233"/>
                      <a:pt x="5013" y="51264"/>
                    </a:cubicBezTo>
                    <a:cubicBezTo>
                      <a:pt x="5089" y="51294"/>
                      <a:pt x="5165" y="51310"/>
                      <a:pt x="5272" y="51340"/>
                    </a:cubicBezTo>
                    <a:cubicBezTo>
                      <a:pt x="5348" y="51355"/>
                      <a:pt x="5439" y="51386"/>
                      <a:pt x="5516" y="51401"/>
                    </a:cubicBezTo>
                    <a:lnTo>
                      <a:pt x="5622" y="51416"/>
                    </a:lnTo>
                    <a:cubicBezTo>
                      <a:pt x="5759" y="51431"/>
                      <a:pt x="5896" y="51462"/>
                      <a:pt x="6018" y="51492"/>
                    </a:cubicBezTo>
                    <a:cubicBezTo>
                      <a:pt x="6079" y="51508"/>
                      <a:pt x="6125" y="51523"/>
                      <a:pt x="6171" y="51538"/>
                    </a:cubicBezTo>
                    <a:cubicBezTo>
                      <a:pt x="6247" y="51569"/>
                      <a:pt x="6308" y="51599"/>
                      <a:pt x="6384" y="51645"/>
                    </a:cubicBezTo>
                    <a:lnTo>
                      <a:pt x="6369" y="51645"/>
                    </a:lnTo>
                    <a:cubicBezTo>
                      <a:pt x="6399" y="51645"/>
                      <a:pt x="6415" y="51660"/>
                      <a:pt x="6445" y="51675"/>
                    </a:cubicBezTo>
                    <a:cubicBezTo>
                      <a:pt x="6536" y="51736"/>
                      <a:pt x="6643" y="51782"/>
                      <a:pt x="6734" y="51843"/>
                    </a:cubicBezTo>
                    <a:cubicBezTo>
                      <a:pt x="6734" y="51843"/>
                      <a:pt x="6734" y="51843"/>
                      <a:pt x="6734" y="51858"/>
                    </a:cubicBezTo>
                    <a:cubicBezTo>
                      <a:pt x="6750" y="51858"/>
                      <a:pt x="6780" y="51873"/>
                      <a:pt x="6795" y="51889"/>
                    </a:cubicBezTo>
                    <a:cubicBezTo>
                      <a:pt x="6841" y="51919"/>
                      <a:pt x="6872" y="51934"/>
                      <a:pt x="6917" y="51965"/>
                    </a:cubicBezTo>
                    <a:lnTo>
                      <a:pt x="6933" y="51980"/>
                    </a:lnTo>
                    <a:cubicBezTo>
                      <a:pt x="7009" y="52026"/>
                      <a:pt x="7085" y="52087"/>
                      <a:pt x="7161" y="52132"/>
                    </a:cubicBezTo>
                    <a:cubicBezTo>
                      <a:pt x="7252" y="52209"/>
                      <a:pt x="7329" y="52269"/>
                      <a:pt x="7390" y="52330"/>
                    </a:cubicBezTo>
                    <a:cubicBezTo>
                      <a:pt x="7466" y="52407"/>
                      <a:pt x="7542" y="52483"/>
                      <a:pt x="7603" y="52559"/>
                    </a:cubicBezTo>
                    <a:cubicBezTo>
                      <a:pt x="7633" y="52589"/>
                      <a:pt x="7649" y="52635"/>
                      <a:pt x="7679" y="52666"/>
                    </a:cubicBezTo>
                    <a:cubicBezTo>
                      <a:pt x="7694" y="52696"/>
                      <a:pt x="7710" y="52711"/>
                      <a:pt x="7740" y="52742"/>
                    </a:cubicBezTo>
                    <a:cubicBezTo>
                      <a:pt x="7740" y="52742"/>
                      <a:pt x="7740" y="52757"/>
                      <a:pt x="7740" y="52757"/>
                    </a:cubicBezTo>
                    <a:lnTo>
                      <a:pt x="7755" y="52772"/>
                    </a:lnTo>
                    <a:lnTo>
                      <a:pt x="7771" y="52803"/>
                    </a:lnTo>
                    <a:lnTo>
                      <a:pt x="7786" y="52833"/>
                    </a:lnTo>
                    <a:lnTo>
                      <a:pt x="7801" y="52864"/>
                    </a:lnTo>
                    <a:cubicBezTo>
                      <a:pt x="7816" y="52879"/>
                      <a:pt x="7816" y="52894"/>
                      <a:pt x="7831" y="52894"/>
                    </a:cubicBezTo>
                    <a:cubicBezTo>
                      <a:pt x="7831" y="52925"/>
                      <a:pt x="7847" y="52940"/>
                      <a:pt x="7862" y="52955"/>
                    </a:cubicBezTo>
                    <a:lnTo>
                      <a:pt x="7877" y="52986"/>
                    </a:lnTo>
                    <a:cubicBezTo>
                      <a:pt x="7877" y="53001"/>
                      <a:pt x="7877" y="53001"/>
                      <a:pt x="7892" y="53016"/>
                    </a:cubicBezTo>
                    <a:cubicBezTo>
                      <a:pt x="7892" y="53031"/>
                      <a:pt x="7908" y="53046"/>
                      <a:pt x="7908" y="53062"/>
                    </a:cubicBezTo>
                    <a:lnTo>
                      <a:pt x="7938" y="53123"/>
                    </a:lnTo>
                    <a:cubicBezTo>
                      <a:pt x="7953" y="53168"/>
                      <a:pt x="7969" y="53199"/>
                      <a:pt x="7984" y="53245"/>
                    </a:cubicBezTo>
                    <a:cubicBezTo>
                      <a:pt x="7999" y="53275"/>
                      <a:pt x="8014" y="53305"/>
                      <a:pt x="8030" y="53336"/>
                    </a:cubicBezTo>
                    <a:lnTo>
                      <a:pt x="8060" y="53427"/>
                    </a:lnTo>
                    <a:cubicBezTo>
                      <a:pt x="8075" y="53458"/>
                      <a:pt x="8090" y="53488"/>
                      <a:pt x="8090" y="53534"/>
                    </a:cubicBezTo>
                    <a:lnTo>
                      <a:pt x="8106" y="53580"/>
                    </a:lnTo>
                    <a:cubicBezTo>
                      <a:pt x="8121" y="53625"/>
                      <a:pt x="8136" y="53671"/>
                      <a:pt x="8151" y="53702"/>
                    </a:cubicBezTo>
                    <a:lnTo>
                      <a:pt x="8167" y="53778"/>
                    </a:lnTo>
                    <a:cubicBezTo>
                      <a:pt x="8182" y="53808"/>
                      <a:pt x="8197" y="53854"/>
                      <a:pt x="8197" y="53884"/>
                    </a:cubicBezTo>
                    <a:cubicBezTo>
                      <a:pt x="8212" y="53930"/>
                      <a:pt x="8228" y="53976"/>
                      <a:pt x="8228" y="54022"/>
                    </a:cubicBezTo>
                    <a:lnTo>
                      <a:pt x="8243" y="54083"/>
                    </a:lnTo>
                    <a:cubicBezTo>
                      <a:pt x="8258" y="54128"/>
                      <a:pt x="8258" y="54174"/>
                      <a:pt x="8273" y="54204"/>
                    </a:cubicBezTo>
                    <a:lnTo>
                      <a:pt x="8289" y="54250"/>
                    </a:lnTo>
                    <a:cubicBezTo>
                      <a:pt x="8289" y="54281"/>
                      <a:pt x="8289" y="54296"/>
                      <a:pt x="8304" y="54326"/>
                    </a:cubicBezTo>
                    <a:cubicBezTo>
                      <a:pt x="8289" y="54326"/>
                      <a:pt x="8289" y="54311"/>
                      <a:pt x="8289" y="54311"/>
                    </a:cubicBezTo>
                    <a:cubicBezTo>
                      <a:pt x="8273" y="54296"/>
                      <a:pt x="8258" y="54281"/>
                      <a:pt x="8243" y="54265"/>
                    </a:cubicBezTo>
                    <a:cubicBezTo>
                      <a:pt x="8228" y="54235"/>
                      <a:pt x="8197" y="54220"/>
                      <a:pt x="8182" y="54189"/>
                    </a:cubicBezTo>
                    <a:lnTo>
                      <a:pt x="8136" y="54159"/>
                    </a:lnTo>
                    <a:cubicBezTo>
                      <a:pt x="8121" y="54143"/>
                      <a:pt x="8106" y="54128"/>
                      <a:pt x="8090" y="54113"/>
                    </a:cubicBezTo>
                    <a:lnTo>
                      <a:pt x="8075" y="54098"/>
                    </a:lnTo>
                    <a:lnTo>
                      <a:pt x="8060" y="54083"/>
                    </a:lnTo>
                    <a:cubicBezTo>
                      <a:pt x="8045" y="54067"/>
                      <a:pt x="8030" y="54052"/>
                      <a:pt x="8014" y="54037"/>
                    </a:cubicBezTo>
                    <a:lnTo>
                      <a:pt x="7984" y="54022"/>
                    </a:lnTo>
                    <a:cubicBezTo>
                      <a:pt x="7923" y="53961"/>
                      <a:pt x="7862" y="53900"/>
                      <a:pt x="7786" y="53854"/>
                    </a:cubicBezTo>
                    <a:cubicBezTo>
                      <a:pt x="7740" y="53824"/>
                      <a:pt x="7694" y="53793"/>
                      <a:pt x="7649" y="53763"/>
                    </a:cubicBezTo>
                    <a:cubicBezTo>
                      <a:pt x="7603" y="53732"/>
                      <a:pt x="7557" y="53702"/>
                      <a:pt x="7512" y="53671"/>
                    </a:cubicBezTo>
                    <a:cubicBezTo>
                      <a:pt x="7451" y="53625"/>
                      <a:pt x="7405" y="53595"/>
                      <a:pt x="7344" y="53565"/>
                    </a:cubicBezTo>
                    <a:cubicBezTo>
                      <a:pt x="7313" y="53549"/>
                      <a:pt x="7298" y="53534"/>
                      <a:pt x="7268" y="53519"/>
                    </a:cubicBezTo>
                    <a:cubicBezTo>
                      <a:pt x="7237" y="53504"/>
                      <a:pt x="7207" y="53473"/>
                      <a:pt x="7176" y="53458"/>
                    </a:cubicBezTo>
                    <a:cubicBezTo>
                      <a:pt x="7115" y="53412"/>
                      <a:pt x="7054" y="53382"/>
                      <a:pt x="6993" y="53351"/>
                    </a:cubicBezTo>
                    <a:cubicBezTo>
                      <a:pt x="6826" y="53229"/>
                      <a:pt x="6658" y="53107"/>
                      <a:pt x="6491" y="52986"/>
                    </a:cubicBezTo>
                    <a:cubicBezTo>
                      <a:pt x="6369" y="52894"/>
                      <a:pt x="6232" y="52818"/>
                      <a:pt x="6110" y="52727"/>
                    </a:cubicBezTo>
                    <a:lnTo>
                      <a:pt x="5973" y="52635"/>
                    </a:lnTo>
                    <a:cubicBezTo>
                      <a:pt x="5790" y="52498"/>
                      <a:pt x="5622" y="52391"/>
                      <a:pt x="5470" y="52300"/>
                    </a:cubicBezTo>
                    <a:lnTo>
                      <a:pt x="5333" y="52209"/>
                    </a:lnTo>
                    <a:cubicBezTo>
                      <a:pt x="5318" y="52209"/>
                      <a:pt x="5302" y="52193"/>
                      <a:pt x="5302" y="52193"/>
                    </a:cubicBezTo>
                    <a:cubicBezTo>
                      <a:pt x="5272" y="52178"/>
                      <a:pt x="5257" y="52163"/>
                      <a:pt x="5241" y="52148"/>
                    </a:cubicBezTo>
                    <a:lnTo>
                      <a:pt x="5196" y="52132"/>
                    </a:lnTo>
                    <a:cubicBezTo>
                      <a:pt x="5196" y="52132"/>
                      <a:pt x="5180" y="52132"/>
                      <a:pt x="5165" y="52117"/>
                    </a:cubicBezTo>
                    <a:cubicBezTo>
                      <a:pt x="5104" y="52102"/>
                      <a:pt x="5028" y="52087"/>
                      <a:pt x="4952" y="52087"/>
                    </a:cubicBezTo>
                    <a:cubicBezTo>
                      <a:pt x="4952" y="52087"/>
                      <a:pt x="4937" y="52071"/>
                      <a:pt x="4937" y="52071"/>
                    </a:cubicBezTo>
                    <a:lnTo>
                      <a:pt x="4937" y="52071"/>
                    </a:lnTo>
                    <a:cubicBezTo>
                      <a:pt x="4952" y="52132"/>
                      <a:pt x="4967" y="52178"/>
                      <a:pt x="5013" y="52224"/>
                    </a:cubicBezTo>
                    <a:cubicBezTo>
                      <a:pt x="5043" y="52269"/>
                      <a:pt x="5074" y="52300"/>
                      <a:pt x="5119" y="52330"/>
                    </a:cubicBezTo>
                    <a:cubicBezTo>
                      <a:pt x="5150" y="52361"/>
                      <a:pt x="5180" y="52376"/>
                      <a:pt x="5211" y="52391"/>
                    </a:cubicBezTo>
                    <a:lnTo>
                      <a:pt x="5257" y="52422"/>
                    </a:lnTo>
                    <a:cubicBezTo>
                      <a:pt x="5318" y="52452"/>
                      <a:pt x="5363" y="52483"/>
                      <a:pt x="5409" y="52513"/>
                    </a:cubicBezTo>
                    <a:cubicBezTo>
                      <a:pt x="5592" y="52620"/>
                      <a:pt x="5775" y="52742"/>
                      <a:pt x="5942" y="52848"/>
                    </a:cubicBezTo>
                    <a:cubicBezTo>
                      <a:pt x="5988" y="52894"/>
                      <a:pt x="6034" y="52925"/>
                      <a:pt x="6095" y="52955"/>
                    </a:cubicBezTo>
                    <a:cubicBezTo>
                      <a:pt x="6201" y="53031"/>
                      <a:pt x="6323" y="53123"/>
                      <a:pt x="6445" y="53199"/>
                    </a:cubicBezTo>
                    <a:lnTo>
                      <a:pt x="6475" y="53214"/>
                    </a:lnTo>
                    <a:cubicBezTo>
                      <a:pt x="6628" y="53336"/>
                      <a:pt x="6780" y="53443"/>
                      <a:pt x="6948" y="53549"/>
                    </a:cubicBezTo>
                    <a:cubicBezTo>
                      <a:pt x="6993" y="53580"/>
                      <a:pt x="7039" y="53610"/>
                      <a:pt x="7085" y="53641"/>
                    </a:cubicBezTo>
                    <a:cubicBezTo>
                      <a:pt x="7131" y="53671"/>
                      <a:pt x="7161" y="53686"/>
                      <a:pt x="7192" y="53717"/>
                    </a:cubicBezTo>
                    <a:cubicBezTo>
                      <a:pt x="7298" y="53778"/>
                      <a:pt x="7374" y="53839"/>
                      <a:pt x="7451" y="53884"/>
                    </a:cubicBezTo>
                    <a:cubicBezTo>
                      <a:pt x="7512" y="53930"/>
                      <a:pt x="7557" y="53976"/>
                      <a:pt x="7618" y="54022"/>
                    </a:cubicBezTo>
                    <a:cubicBezTo>
                      <a:pt x="7633" y="54037"/>
                      <a:pt x="7633" y="54037"/>
                      <a:pt x="7649" y="54037"/>
                    </a:cubicBezTo>
                    <a:cubicBezTo>
                      <a:pt x="7664" y="54052"/>
                      <a:pt x="7679" y="54067"/>
                      <a:pt x="7679" y="54067"/>
                    </a:cubicBezTo>
                    <a:lnTo>
                      <a:pt x="7710" y="54098"/>
                    </a:lnTo>
                    <a:lnTo>
                      <a:pt x="7740" y="54128"/>
                    </a:lnTo>
                    <a:lnTo>
                      <a:pt x="7771" y="54143"/>
                    </a:lnTo>
                    <a:cubicBezTo>
                      <a:pt x="7831" y="54204"/>
                      <a:pt x="7892" y="54265"/>
                      <a:pt x="7953" y="54326"/>
                    </a:cubicBezTo>
                    <a:cubicBezTo>
                      <a:pt x="7999" y="54387"/>
                      <a:pt x="8045" y="54448"/>
                      <a:pt x="8090" y="54494"/>
                    </a:cubicBezTo>
                    <a:lnTo>
                      <a:pt x="8106" y="54524"/>
                    </a:lnTo>
                    <a:lnTo>
                      <a:pt x="8136" y="54540"/>
                    </a:lnTo>
                    <a:cubicBezTo>
                      <a:pt x="8182" y="54601"/>
                      <a:pt x="8212" y="54661"/>
                      <a:pt x="8258" y="54722"/>
                    </a:cubicBezTo>
                    <a:lnTo>
                      <a:pt x="8289" y="54753"/>
                    </a:lnTo>
                    <a:cubicBezTo>
                      <a:pt x="8304" y="54783"/>
                      <a:pt x="8319" y="54799"/>
                      <a:pt x="8334" y="54829"/>
                    </a:cubicBezTo>
                    <a:lnTo>
                      <a:pt x="8380" y="54920"/>
                    </a:lnTo>
                    <a:cubicBezTo>
                      <a:pt x="8456" y="55042"/>
                      <a:pt x="8517" y="55164"/>
                      <a:pt x="8578" y="55286"/>
                    </a:cubicBezTo>
                    <a:cubicBezTo>
                      <a:pt x="8591" y="55326"/>
                      <a:pt x="8616" y="55365"/>
                      <a:pt x="8632" y="55405"/>
                    </a:cubicBezTo>
                    <a:lnTo>
                      <a:pt x="8632" y="55405"/>
                    </a:lnTo>
                    <a:cubicBezTo>
                      <a:pt x="8604" y="55390"/>
                      <a:pt x="8576" y="55375"/>
                      <a:pt x="8548" y="55347"/>
                    </a:cubicBezTo>
                    <a:cubicBezTo>
                      <a:pt x="8517" y="55332"/>
                      <a:pt x="8471" y="55301"/>
                      <a:pt x="8426" y="55271"/>
                    </a:cubicBezTo>
                    <a:lnTo>
                      <a:pt x="8380" y="55240"/>
                    </a:lnTo>
                    <a:lnTo>
                      <a:pt x="8212" y="55134"/>
                    </a:lnTo>
                    <a:lnTo>
                      <a:pt x="8167" y="55103"/>
                    </a:lnTo>
                    <a:cubicBezTo>
                      <a:pt x="8106" y="55073"/>
                      <a:pt x="8045" y="55027"/>
                      <a:pt x="7984" y="54997"/>
                    </a:cubicBezTo>
                    <a:lnTo>
                      <a:pt x="7938" y="54981"/>
                    </a:lnTo>
                    <a:lnTo>
                      <a:pt x="7908" y="54951"/>
                    </a:lnTo>
                    <a:lnTo>
                      <a:pt x="7892" y="54951"/>
                    </a:lnTo>
                    <a:cubicBezTo>
                      <a:pt x="7892" y="54951"/>
                      <a:pt x="7877" y="54936"/>
                      <a:pt x="7862" y="54936"/>
                    </a:cubicBezTo>
                    <a:lnTo>
                      <a:pt x="7847" y="54920"/>
                    </a:lnTo>
                    <a:cubicBezTo>
                      <a:pt x="7816" y="54905"/>
                      <a:pt x="7771" y="54890"/>
                      <a:pt x="7725" y="54875"/>
                    </a:cubicBezTo>
                    <a:cubicBezTo>
                      <a:pt x="7649" y="54844"/>
                      <a:pt x="7557" y="54814"/>
                      <a:pt x="7466" y="54783"/>
                    </a:cubicBezTo>
                    <a:cubicBezTo>
                      <a:pt x="7390" y="54753"/>
                      <a:pt x="7313" y="54738"/>
                      <a:pt x="7222" y="54707"/>
                    </a:cubicBezTo>
                    <a:lnTo>
                      <a:pt x="7192" y="54707"/>
                    </a:lnTo>
                    <a:cubicBezTo>
                      <a:pt x="7115" y="54677"/>
                      <a:pt x="7039" y="54661"/>
                      <a:pt x="6948" y="54646"/>
                    </a:cubicBezTo>
                    <a:cubicBezTo>
                      <a:pt x="6856" y="54616"/>
                      <a:pt x="6750" y="54601"/>
                      <a:pt x="6658" y="54570"/>
                    </a:cubicBezTo>
                    <a:lnTo>
                      <a:pt x="6567" y="54555"/>
                    </a:lnTo>
                    <a:cubicBezTo>
                      <a:pt x="6415" y="54524"/>
                      <a:pt x="6247" y="54479"/>
                      <a:pt x="6034" y="54433"/>
                    </a:cubicBezTo>
                    <a:cubicBezTo>
                      <a:pt x="5927" y="54402"/>
                      <a:pt x="5805" y="54372"/>
                      <a:pt x="5683" y="54342"/>
                    </a:cubicBezTo>
                    <a:cubicBezTo>
                      <a:pt x="5622" y="54342"/>
                      <a:pt x="5561" y="54311"/>
                      <a:pt x="5500" y="54296"/>
                    </a:cubicBezTo>
                    <a:cubicBezTo>
                      <a:pt x="5439" y="54281"/>
                      <a:pt x="5363" y="54265"/>
                      <a:pt x="5302" y="54250"/>
                    </a:cubicBezTo>
                    <a:cubicBezTo>
                      <a:pt x="5257" y="54235"/>
                      <a:pt x="5226" y="54235"/>
                      <a:pt x="5196" y="54220"/>
                    </a:cubicBezTo>
                    <a:lnTo>
                      <a:pt x="5104" y="54189"/>
                    </a:lnTo>
                    <a:lnTo>
                      <a:pt x="5089" y="54189"/>
                    </a:lnTo>
                    <a:cubicBezTo>
                      <a:pt x="5074" y="54174"/>
                      <a:pt x="5059" y="54174"/>
                      <a:pt x="5043" y="54159"/>
                    </a:cubicBezTo>
                    <a:lnTo>
                      <a:pt x="5013" y="54143"/>
                    </a:lnTo>
                    <a:cubicBezTo>
                      <a:pt x="4982" y="54143"/>
                      <a:pt x="4967" y="54128"/>
                      <a:pt x="4937" y="54128"/>
                    </a:cubicBezTo>
                    <a:lnTo>
                      <a:pt x="4937" y="54113"/>
                    </a:lnTo>
                    <a:lnTo>
                      <a:pt x="4921" y="54113"/>
                    </a:lnTo>
                    <a:cubicBezTo>
                      <a:pt x="4860" y="54083"/>
                      <a:pt x="4800" y="54052"/>
                      <a:pt x="4739" y="54022"/>
                    </a:cubicBezTo>
                    <a:cubicBezTo>
                      <a:pt x="4693" y="54006"/>
                      <a:pt x="4662" y="53976"/>
                      <a:pt x="4632" y="53961"/>
                    </a:cubicBezTo>
                    <a:lnTo>
                      <a:pt x="4586" y="53945"/>
                    </a:lnTo>
                    <a:cubicBezTo>
                      <a:pt x="4510" y="53884"/>
                      <a:pt x="4419" y="53839"/>
                      <a:pt x="4327" y="53763"/>
                    </a:cubicBezTo>
                    <a:cubicBezTo>
                      <a:pt x="4236" y="53702"/>
                      <a:pt x="4144" y="53625"/>
                      <a:pt x="4053" y="53534"/>
                    </a:cubicBezTo>
                    <a:cubicBezTo>
                      <a:pt x="3946" y="53443"/>
                      <a:pt x="3855" y="53321"/>
                      <a:pt x="3763" y="53199"/>
                    </a:cubicBezTo>
                    <a:cubicBezTo>
                      <a:pt x="3687" y="53107"/>
                      <a:pt x="3611" y="53001"/>
                      <a:pt x="3550" y="52894"/>
                    </a:cubicBezTo>
                    <a:cubicBezTo>
                      <a:pt x="3489" y="52787"/>
                      <a:pt x="3428" y="52681"/>
                      <a:pt x="3383" y="52559"/>
                    </a:cubicBezTo>
                    <a:cubicBezTo>
                      <a:pt x="3337" y="52452"/>
                      <a:pt x="3291" y="52330"/>
                      <a:pt x="3261" y="52193"/>
                    </a:cubicBezTo>
                    <a:cubicBezTo>
                      <a:pt x="3245" y="52132"/>
                      <a:pt x="3230" y="52071"/>
                      <a:pt x="3215" y="52010"/>
                    </a:cubicBezTo>
                    <a:cubicBezTo>
                      <a:pt x="3200" y="51995"/>
                      <a:pt x="3200" y="51965"/>
                      <a:pt x="3200" y="51934"/>
                    </a:cubicBezTo>
                    <a:lnTo>
                      <a:pt x="3184" y="51858"/>
                    </a:lnTo>
                    <a:lnTo>
                      <a:pt x="3169" y="51751"/>
                    </a:lnTo>
                    <a:cubicBezTo>
                      <a:pt x="3154" y="51706"/>
                      <a:pt x="3154" y="51660"/>
                      <a:pt x="3154" y="51614"/>
                    </a:cubicBezTo>
                    <a:lnTo>
                      <a:pt x="3139" y="51569"/>
                    </a:lnTo>
                    <a:cubicBezTo>
                      <a:pt x="3139" y="51508"/>
                      <a:pt x="3124" y="51416"/>
                      <a:pt x="3124" y="51340"/>
                    </a:cubicBezTo>
                    <a:lnTo>
                      <a:pt x="3124" y="51310"/>
                    </a:lnTo>
                    <a:cubicBezTo>
                      <a:pt x="3108" y="51218"/>
                      <a:pt x="3093" y="51127"/>
                      <a:pt x="3093" y="51035"/>
                    </a:cubicBezTo>
                    <a:lnTo>
                      <a:pt x="3078" y="50868"/>
                    </a:lnTo>
                    <a:lnTo>
                      <a:pt x="3063" y="50822"/>
                    </a:lnTo>
                    <a:lnTo>
                      <a:pt x="3063" y="50776"/>
                    </a:lnTo>
                    <a:cubicBezTo>
                      <a:pt x="3063" y="50746"/>
                      <a:pt x="3063" y="50715"/>
                      <a:pt x="3063" y="50685"/>
                    </a:cubicBezTo>
                    <a:lnTo>
                      <a:pt x="3047" y="50654"/>
                    </a:lnTo>
                    <a:cubicBezTo>
                      <a:pt x="3047" y="50609"/>
                      <a:pt x="3047" y="50548"/>
                      <a:pt x="3047" y="50487"/>
                    </a:cubicBezTo>
                    <a:lnTo>
                      <a:pt x="3047" y="50472"/>
                    </a:lnTo>
                    <a:cubicBezTo>
                      <a:pt x="3047" y="50441"/>
                      <a:pt x="3047" y="50411"/>
                      <a:pt x="3047" y="50365"/>
                    </a:cubicBezTo>
                    <a:cubicBezTo>
                      <a:pt x="3047" y="50365"/>
                      <a:pt x="3063" y="50350"/>
                      <a:pt x="3063" y="50334"/>
                    </a:cubicBezTo>
                    <a:close/>
                    <a:moveTo>
                      <a:pt x="18710" y="53732"/>
                    </a:moveTo>
                    <a:lnTo>
                      <a:pt x="18695" y="53747"/>
                    </a:lnTo>
                    <a:cubicBezTo>
                      <a:pt x="18649" y="53808"/>
                      <a:pt x="18619" y="53869"/>
                      <a:pt x="18573" y="53930"/>
                    </a:cubicBezTo>
                    <a:lnTo>
                      <a:pt x="18558" y="53961"/>
                    </a:lnTo>
                    <a:lnTo>
                      <a:pt x="18390" y="54174"/>
                    </a:lnTo>
                    <a:lnTo>
                      <a:pt x="18375" y="54204"/>
                    </a:lnTo>
                    <a:cubicBezTo>
                      <a:pt x="18314" y="54296"/>
                      <a:pt x="18238" y="54387"/>
                      <a:pt x="18177" y="54479"/>
                    </a:cubicBezTo>
                    <a:cubicBezTo>
                      <a:pt x="18146" y="54524"/>
                      <a:pt x="18100" y="54585"/>
                      <a:pt x="18055" y="54631"/>
                    </a:cubicBezTo>
                    <a:lnTo>
                      <a:pt x="18070" y="54631"/>
                    </a:lnTo>
                    <a:cubicBezTo>
                      <a:pt x="18055" y="54631"/>
                      <a:pt x="18055" y="54646"/>
                      <a:pt x="18055" y="54646"/>
                    </a:cubicBezTo>
                    <a:lnTo>
                      <a:pt x="18040" y="54677"/>
                    </a:lnTo>
                    <a:cubicBezTo>
                      <a:pt x="17994" y="54722"/>
                      <a:pt x="17963" y="54768"/>
                      <a:pt x="17933" y="54814"/>
                    </a:cubicBezTo>
                    <a:lnTo>
                      <a:pt x="17918" y="54814"/>
                    </a:lnTo>
                    <a:lnTo>
                      <a:pt x="17872" y="54890"/>
                    </a:lnTo>
                    <a:cubicBezTo>
                      <a:pt x="17841" y="54936"/>
                      <a:pt x="17811" y="54966"/>
                      <a:pt x="17781" y="55012"/>
                    </a:cubicBezTo>
                    <a:cubicBezTo>
                      <a:pt x="17765" y="55042"/>
                      <a:pt x="17735" y="55058"/>
                      <a:pt x="17720" y="55088"/>
                    </a:cubicBezTo>
                    <a:cubicBezTo>
                      <a:pt x="17689" y="55119"/>
                      <a:pt x="17659" y="55164"/>
                      <a:pt x="17643" y="55195"/>
                    </a:cubicBezTo>
                    <a:lnTo>
                      <a:pt x="17628" y="55210"/>
                    </a:lnTo>
                    <a:cubicBezTo>
                      <a:pt x="17567" y="55271"/>
                      <a:pt x="17522" y="55362"/>
                      <a:pt x="17461" y="55423"/>
                    </a:cubicBezTo>
                    <a:cubicBezTo>
                      <a:pt x="17339" y="55576"/>
                      <a:pt x="17232" y="55713"/>
                      <a:pt x="17095" y="55865"/>
                    </a:cubicBezTo>
                    <a:cubicBezTo>
                      <a:pt x="17049" y="55911"/>
                      <a:pt x="17019" y="55957"/>
                      <a:pt x="16973" y="56002"/>
                    </a:cubicBezTo>
                    <a:lnTo>
                      <a:pt x="16912" y="56078"/>
                    </a:lnTo>
                    <a:cubicBezTo>
                      <a:pt x="16882" y="56124"/>
                      <a:pt x="16836" y="56155"/>
                      <a:pt x="16805" y="56200"/>
                    </a:cubicBezTo>
                    <a:cubicBezTo>
                      <a:pt x="16790" y="56216"/>
                      <a:pt x="16760" y="56246"/>
                      <a:pt x="16744" y="56261"/>
                    </a:cubicBezTo>
                    <a:lnTo>
                      <a:pt x="16653" y="56353"/>
                    </a:lnTo>
                    <a:lnTo>
                      <a:pt x="16607" y="56398"/>
                    </a:lnTo>
                    <a:cubicBezTo>
                      <a:pt x="16577" y="56429"/>
                      <a:pt x="16546" y="56444"/>
                      <a:pt x="16516" y="56475"/>
                    </a:cubicBezTo>
                    <a:lnTo>
                      <a:pt x="16501" y="56490"/>
                    </a:lnTo>
                    <a:lnTo>
                      <a:pt x="16485" y="56505"/>
                    </a:lnTo>
                    <a:cubicBezTo>
                      <a:pt x="16455" y="56536"/>
                      <a:pt x="16425" y="56566"/>
                      <a:pt x="16394" y="56596"/>
                    </a:cubicBezTo>
                    <a:lnTo>
                      <a:pt x="16333" y="56642"/>
                    </a:lnTo>
                    <a:cubicBezTo>
                      <a:pt x="16303" y="56657"/>
                      <a:pt x="16287" y="56673"/>
                      <a:pt x="16257" y="56703"/>
                    </a:cubicBezTo>
                    <a:lnTo>
                      <a:pt x="16226" y="56718"/>
                    </a:lnTo>
                    <a:lnTo>
                      <a:pt x="16211" y="56734"/>
                    </a:lnTo>
                    <a:lnTo>
                      <a:pt x="16166" y="56764"/>
                    </a:lnTo>
                    <a:lnTo>
                      <a:pt x="16135" y="56795"/>
                    </a:lnTo>
                    <a:cubicBezTo>
                      <a:pt x="16120" y="56795"/>
                      <a:pt x="16105" y="56810"/>
                      <a:pt x="16074" y="56825"/>
                    </a:cubicBezTo>
                    <a:lnTo>
                      <a:pt x="16013" y="56871"/>
                    </a:lnTo>
                    <a:cubicBezTo>
                      <a:pt x="15967" y="56901"/>
                      <a:pt x="15922" y="56947"/>
                      <a:pt x="15876" y="56977"/>
                    </a:cubicBezTo>
                    <a:cubicBezTo>
                      <a:pt x="15785" y="57023"/>
                      <a:pt x="15708" y="57084"/>
                      <a:pt x="15632" y="57130"/>
                    </a:cubicBezTo>
                    <a:cubicBezTo>
                      <a:pt x="15541" y="57191"/>
                      <a:pt x="15465" y="57236"/>
                      <a:pt x="15373" y="57297"/>
                    </a:cubicBezTo>
                    <a:cubicBezTo>
                      <a:pt x="15312" y="57328"/>
                      <a:pt x="15251" y="57373"/>
                      <a:pt x="15190" y="57404"/>
                    </a:cubicBezTo>
                    <a:lnTo>
                      <a:pt x="15160" y="57419"/>
                    </a:lnTo>
                    <a:lnTo>
                      <a:pt x="15099" y="57465"/>
                    </a:lnTo>
                    <a:lnTo>
                      <a:pt x="15038" y="57495"/>
                    </a:lnTo>
                    <a:cubicBezTo>
                      <a:pt x="15008" y="57511"/>
                      <a:pt x="14977" y="57526"/>
                      <a:pt x="14947" y="57541"/>
                    </a:cubicBezTo>
                    <a:lnTo>
                      <a:pt x="14931" y="57541"/>
                    </a:lnTo>
                    <a:lnTo>
                      <a:pt x="14901" y="57556"/>
                    </a:lnTo>
                    <a:cubicBezTo>
                      <a:pt x="14886" y="57572"/>
                      <a:pt x="14855" y="57587"/>
                      <a:pt x="14825" y="57602"/>
                    </a:cubicBezTo>
                    <a:lnTo>
                      <a:pt x="14794" y="57617"/>
                    </a:lnTo>
                    <a:cubicBezTo>
                      <a:pt x="14764" y="57632"/>
                      <a:pt x="14733" y="57632"/>
                      <a:pt x="14703" y="57648"/>
                    </a:cubicBezTo>
                    <a:cubicBezTo>
                      <a:pt x="14672" y="57663"/>
                      <a:pt x="14627" y="57678"/>
                      <a:pt x="14596" y="57693"/>
                    </a:cubicBezTo>
                    <a:lnTo>
                      <a:pt x="14566" y="57709"/>
                    </a:lnTo>
                    <a:cubicBezTo>
                      <a:pt x="14535" y="57709"/>
                      <a:pt x="14490" y="57724"/>
                      <a:pt x="14459" y="57739"/>
                    </a:cubicBezTo>
                    <a:lnTo>
                      <a:pt x="14429" y="57754"/>
                    </a:lnTo>
                    <a:cubicBezTo>
                      <a:pt x="14398" y="57754"/>
                      <a:pt x="14368" y="57770"/>
                      <a:pt x="14337" y="57770"/>
                    </a:cubicBezTo>
                    <a:lnTo>
                      <a:pt x="14200" y="57815"/>
                    </a:lnTo>
                    <a:cubicBezTo>
                      <a:pt x="14170" y="57815"/>
                      <a:pt x="14139" y="57831"/>
                      <a:pt x="14109" y="57831"/>
                    </a:cubicBezTo>
                    <a:cubicBezTo>
                      <a:pt x="14093" y="57831"/>
                      <a:pt x="14078" y="57846"/>
                      <a:pt x="14063" y="57846"/>
                    </a:cubicBezTo>
                    <a:cubicBezTo>
                      <a:pt x="14032" y="57846"/>
                      <a:pt x="14002" y="57861"/>
                      <a:pt x="13972" y="57861"/>
                    </a:cubicBezTo>
                    <a:lnTo>
                      <a:pt x="13956" y="57861"/>
                    </a:lnTo>
                    <a:cubicBezTo>
                      <a:pt x="13880" y="57876"/>
                      <a:pt x="13819" y="57891"/>
                      <a:pt x="13743" y="57907"/>
                    </a:cubicBezTo>
                    <a:lnTo>
                      <a:pt x="13667" y="57922"/>
                    </a:lnTo>
                    <a:lnTo>
                      <a:pt x="13621" y="57922"/>
                    </a:lnTo>
                    <a:cubicBezTo>
                      <a:pt x="13469" y="57952"/>
                      <a:pt x="13301" y="57968"/>
                      <a:pt x="13149" y="58013"/>
                    </a:cubicBezTo>
                    <a:cubicBezTo>
                      <a:pt x="13057" y="58029"/>
                      <a:pt x="12966" y="58044"/>
                      <a:pt x="12875" y="58074"/>
                    </a:cubicBezTo>
                    <a:cubicBezTo>
                      <a:pt x="12783" y="58090"/>
                      <a:pt x="12707" y="58120"/>
                      <a:pt x="12616" y="58135"/>
                    </a:cubicBezTo>
                    <a:cubicBezTo>
                      <a:pt x="12539" y="58166"/>
                      <a:pt x="12448" y="58196"/>
                      <a:pt x="12372" y="58227"/>
                    </a:cubicBezTo>
                    <a:cubicBezTo>
                      <a:pt x="12311" y="58242"/>
                      <a:pt x="12250" y="58257"/>
                      <a:pt x="12189" y="58288"/>
                    </a:cubicBezTo>
                    <a:cubicBezTo>
                      <a:pt x="12204" y="58257"/>
                      <a:pt x="12235" y="58227"/>
                      <a:pt x="12265" y="58211"/>
                    </a:cubicBezTo>
                    <a:cubicBezTo>
                      <a:pt x="12433" y="58044"/>
                      <a:pt x="12585" y="57876"/>
                      <a:pt x="12753" y="57724"/>
                    </a:cubicBezTo>
                    <a:cubicBezTo>
                      <a:pt x="12844" y="57632"/>
                      <a:pt x="12935" y="57541"/>
                      <a:pt x="13027" y="57450"/>
                    </a:cubicBezTo>
                    <a:cubicBezTo>
                      <a:pt x="13103" y="57373"/>
                      <a:pt x="13195" y="57297"/>
                      <a:pt x="13271" y="57206"/>
                    </a:cubicBezTo>
                    <a:cubicBezTo>
                      <a:pt x="13362" y="57130"/>
                      <a:pt x="13454" y="57038"/>
                      <a:pt x="13530" y="56947"/>
                    </a:cubicBezTo>
                    <a:cubicBezTo>
                      <a:pt x="13713" y="56779"/>
                      <a:pt x="13895" y="56596"/>
                      <a:pt x="14124" y="56368"/>
                    </a:cubicBezTo>
                    <a:cubicBezTo>
                      <a:pt x="14154" y="56322"/>
                      <a:pt x="14170" y="56276"/>
                      <a:pt x="14170" y="56246"/>
                    </a:cubicBezTo>
                    <a:cubicBezTo>
                      <a:pt x="14170" y="56216"/>
                      <a:pt x="14154" y="56200"/>
                      <a:pt x="14154" y="56185"/>
                    </a:cubicBezTo>
                    <a:cubicBezTo>
                      <a:pt x="14139" y="56170"/>
                      <a:pt x="14124" y="56155"/>
                      <a:pt x="14109" y="56139"/>
                    </a:cubicBezTo>
                    <a:cubicBezTo>
                      <a:pt x="14109" y="56124"/>
                      <a:pt x="14093" y="56124"/>
                      <a:pt x="14093" y="56124"/>
                    </a:cubicBezTo>
                    <a:cubicBezTo>
                      <a:pt x="14078" y="56109"/>
                      <a:pt x="14063" y="56109"/>
                      <a:pt x="14048" y="56109"/>
                    </a:cubicBezTo>
                    <a:cubicBezTo>
                      <a:pt x="14032" y="56105"/>
                      <a:pt x="14018" y="56103"/>
                      <a:pt x="14005" y="56103"/>
                    </a:cubicBezTo>
                    <a:cubicBezTo>
                      <a:pt x="13964" y="56103"/>
                      <a:pt x="13930" y="56120"/>
                      <a:pt x="13895" y="56155"/>
                    </a:cubicBezTo>
                    <a:cubicBezTo>
                      <a:pt x="13804" y="56261"/>
                      <a:pt x="13713" y="56353"/>
                      <a:pt x="13621" y="56459"/>
                    </a:cubicBezTo>
                    <a:lnTo>
                      <a:pt x="13393" y="56673"/>
                    </a:lnTo>
                    <a:lnTo>
                      <a:pt x="13347" y="56734"/>
                    </a:lnTo>
                    <a:lnTo>
                      <a:pt x="13286" y="56795"/>
                    </a:lnTo>
                    <a:cubicBezTo>
                      <a:pt x="13255" y="56825"/>
                      <a:pt x="13210" y="56871"/>
                      <a:pt x="13164" y="56901"/>
                    </a:cubicBezTo>
                    <a:cubicBezTo>
                      <a:pt x="13134" y="56932"/>
                      <a:pt x="13088" y="56977"/>
                      <a:pt x="13057" y="57008"/>
                    </a:cubicBezTo>
                    <a:lnTo>
                      <a:pt x="12996" y="57069"/>
                    </a:lnTo>
                    <a:cubicBezTo>
                      <a:pt x="12966" y="57099"/>
                      <a:pt x="12920" y="57145"/>
                      <a:pt x="12875" y="57175"/>
                    </a:cubicBezTo>
                    <a:cubicBezTo>
                      <a:pt x="12844" y="57221"/>
                      <a:pt x="12798" y="57267"/>
                      <a:pt x="12753" y="57297"/>
                    </a:cubicBezTo>
                    <a:cubicBezTo>
                      <a:pt x="12661" y="57389"/>
                      <a:pt x="12570" y="57465"/>
                      <a:pt x="12478" y="57556"/>
                    </a:cubicBezTo>
                    <a:cubicBezTo>
                      <a:pt x="12372" y="57648"/>
                      <a:pt x="12265" y="57754"/>
                      <a:pt x="12158" y="57861"/>
                    </a:cubicBezTo>
                    <a:cubicBezTo>
                      <a:pt x="12052" y="57952"/>
                      <a:pt x="11960" y="58059"/>
                      <a:pt x="11854" y="58151"/>
                    </a:cubicBezTo>
                    <a:cubicBezTo>
                      <a:pt x="11808" y="58196"/>
                      <a:pt x="11778" y="58227"/>
                      <a:pt x="11732" y="58272"/>
                    </a:cubicBezTo>
                    <a:cubicBezTo>
                      <a:pt x="11686" y="58303"/>
                      <a:pt x="11640" y="58349"/>
                      <a:pt x="11595" y="58394"/>
                    </a:cubicBezTo>
                    <a:cubicBezTo>
                      <a:pt x="11595" y="58379"/>
                      <a:pt x="11610" y="58364"/>
                      <a:pt x="11610" y="58349"/>
                    </a:cubicBezTo>
                    <a:cubicBezTo>
                      <a:pt x="11625" y="58303"/>
                      <a:pt x="11640" y="58257"/>
                      <a:pt x="11640" y="58227"/>
                    </a:cubicBezTo>
                    <a:lnTo>
                      <a:pt x="11656" y="58181"/>
                    </a:lnTo>
                    <a:cubicBezTo>
                      <a:pt x="11671" y="58135"/>
                      <a:pt x="11686" y="58090"/>
                      <a:pt x="11701" y="58044"/>
                    </a:cubicBezTo>
                    <a:lnTo>
                      <a:pt x="11701" y="58029"/>
                    </a:lnTo>
                    <a:cubicBezTo>
                      <a:pt x="11717" y="57968"/>
                      <a:pt x="11732" y="57922"/>
                      <a:pt x="11747" y="57861"/>
                    </a:cubicBezTo>
                    <a:cubicBezTo>
                      <a:pt x="11747" y="57831"/>
                      <a:pt x="11762" y="57800"/>
                      <a:pt x="11778" y="57754"/>
                    </a:cubicBezTo>
                    <a:cubicBezTo>
                      <a:pt x="11778" y="57739"/>
                      <a:pt x="11778" y="57724"/>
                      <a:pt x="11793" y="57709"/>
                    </a:cubicBezTo>
                    <a:cubicBezTo>
                      <a:pt x="11823" y="57602"/>
                      <a:pt x="11854" y="57511"/>
                      <a:pt x="11899" y="57419"/>
                    </a:cubicBezTo>
                    <a:lnTo>
                      <a:pt x="11899" y="57404"/>
                    </a:lnTo>
                    <a:cubicBezTo>
                      <a:pt x="11930" y="57328"/>
                      <a:pt x="11960" y="57252"/>
                      <a:pt x="12006" y="57175"/>
                    </a:cubicBezTo>
                    <a:cubicBezTo>
                      <a:pt x="12052" y="57084"/>
                      <a:pt x="12098" y="56993"/>
                      <a:pt x="12143" y="56916"/>
                    </a:cubicBezTo>
                    <a:cubicBezTo>
                      <a:pt x="12189" y="56825"/>
                      <a:pt x="12250" y="56718"/>
                      <a:pt x="12311" y="56627"/>
                    </a:cubicBezTo>
                    <a:cubicBezTo>
                      <a:pt x="12372" y="56520"/>
                      <a:pt x="12433" y="56429"/>
                      <a:pt x="12509" y="56337"/>
                    </a:cubicBezTo>
                    <a:lnTo>
                      <a:pt x="12585" y="56231"/>
                    </a:lnTo>
                    <a:cubicBezTo>
                      <a:pt x="12707" y="56078"/>
                      <a:pt x="12829" y="55941"/>
                      <a:pt x="12951" y="55819"/>
                    </a:cubicBezTo>
                    <a:lnTo>
                      <a:pt x="12966" y="55789"/>
                    </a:lnTo>
                    <a:cubicBezTo>
                      <a:pt x="13073" y="55667"/>
                      <a:pt x="13179" y="55545"/>
                      <a:pt x="13286" y="55439"/>
                    </a:cubicBezTo>
                    <a:lnTo>
                      <a:pt x="13301" y="55423"/>
                    </a:lnTo>
                    <a:cubicBezTo>
                      <a:pt x="13332" y="55393"/>
                      <a:pt x="13362" y="55362"/>
                      <a:pt x="13393" y="55332"/>
                    </a:cubicBezTo>
                    <a:cubicBezTo>
                      <a:pt x="13438" y="55286"/>
                      <a:pt x="13484" y="55256"/>
                      <a:pt x="13514" y="55225"/>
                    </a:cubicBezTo>
                    <a:cubicBezTo>
                      <a:pt x="13591" y="55164"/>
                      <a:pt x="13636" y="55134"/>
                      <a:pt x="13682" y="55103"/>
                    </a:cubicBezTo>
                    <a:cubicBezTo>
                      <a:pt x="13743" y="55058"/>
                      <a:pt x="13789" y="55027"/>
                      <a:pt x="13850" y="54981"/>
                    </a:cubicBezTo>
                    <a:cubicBezTo>
                      <a:pt x="13926" y="54951"/>
                      <a:pt x="13987" y="54905"/>
                      <a:pt x="14048" y="54875"/>
                    </a:cubicBezTo>
                    <a:cubicBezTo>
                      <a:pt x="14124" y="54829"/>
                      <a:pt x="14170" y="54799"/>
                      <a:pt x="14231" y="54768"/>
                    </a:cubicBezTo>
                    <a:cubicBezTo>
                      <a:pt x="14246" y="54753"/>
                      <a:pt x="14261" y="54753"/>
                      <a:pt x="14276" y="54738"/>
                    </a:cubicBezTo>
                    <a:cubicBezTo>
                      <a:pt x="14368" y="54692"/>
                      <a:pt x="14459" y="54631"/>
                      <a:pt x="14551" y="54585"/>
                    </a:cubicBezTo>
                    <a:cubicBezTo>
                      <a:pt x="14611" y="54555"/>
                      <a:pt x="14672" y="54524"/>
                      <a:pt x="14733" y="54494"/>
                    </a:cubicBezTo>
                    <a:cubicBezTo>
                      <a:pt x="14794" y="54463"/>
                      <a:pt x="14855" y="54448"/>
                      <a:pt x="14916" y="54418"/>
                    </a:cubicBezTo>
                    <a:cubicBezTo>
                      <a:pt x="14962" y="54402"/>
                      <a:pt x="14992" y="54387"/>
                      <a:pt x="15038" y="54372"/>
                    </a:cubicBezTo>
                    <a:cubicBezTo>
                      <a:pt x="15084" y="54357"/>
                      <a:pt x="15114" y="54342"/>
                      <a:pt x="15160" y="54326"/>
                    </a:cubicBezTo>
                    <a:lnTo>
                      <a:pt x="15190" y="54326"/>
                    </a:lnTo>
                    <a:cubicBezTo>
                      <a:pt x="15206" y="54326"/>
                      <a:pt x="15221" y="54311"/>
                      <a:pt x="15236" y="54311"/>
                    </a:cubicBezTo>
                    <a:cubicBezTo>
                      <a:pt x="15267" y="54311"/>
                      <a:pt x="15297" y="54296"/>
                      <a:pt x="15328" y="54296"/>
                    </a:cubicBezTo>
                    <a:lnTo>
                      <a:pt x="15419" y="54281"/>
                    </a:lnTo>
                    <a:lnTo>
                      <a:pt x="15465" y="54281"/>
                    </a:lnTo>
                    <a:lnTo>
                      <a:pt x="15571" y="54265"/>
                    </a:lnTo>
                    <a:lnTo>
                      <a:pt x="15617" y="54265"/>
                    </a:lnTo>
                    <a:lnTo>
                      <a:pt x="15891" y="54220"/>
                    </a:lnTo>
                    <a:lnTo>
                      <a:pt x="16150" y="54189"/>
                    </a:lnTo>
                    <a:lnTo>
                      <a:pt x="16166" y="54189"/>
                    </a:lnTo>
                    <a:cubicBezTo>
                      <a:pt x="16272" y="54174"/>
                      <a:pt x="16364" y="54159"/>
                      <a:pt x="16455" y="54143"/>
                    </a:cubicBezTo>
                    <a:cubicBezTo>
                      <a:pt x="16546" y="54128"/>
                      <a:pt x="16638" y="54113"/>
                      <a:pt x="16714" y="54098"/>
                    </a:cubicBezTo>
                    <a:cubicBezTo>
                      <a:pt x="16866" y="54067"/>
                      <a:pt x="17019" y="54037"/>
                      <a:pt x="17171" y="54006"/>
                    </a:cubicBezTo>
                    <a:cubicBezTo>
                      <a:pt x="17202" y="54006"/>
                      <a:pt x="17232" y="54006"/>
                      <a:pt x="17263" y="53991"/>
                    </a:cubicBezTo>
                    <a:cubicBezTo>
                      <a:pt x="17430" y="53961"/>
                      <a:pt x="17613" y="53930"/>
                      <a:pt x="17781" y="53900"/>
                    </a:cubicBezTo>
                    <a:cubicBezTo>
                      <a:pt x="17857" y="53884"/>
                      <a:pt x="17933" y="53869"/>
                      <a:pt x="18009" y="53854"/>
                    </a:cubicBezTo>
                    <a:lnTo>
                      <a:pt x="18040" y="53854"/>
                    </a:lnTo>
                    <a:lnTo>
                      <a:pt x="18024" y="53869"/>
                    </a:lnTo>
                    <a:lnTo>
                      <a:pt x="18009" y="53869"/>
                    </a:lnTo>
                    <a:cubicBezTo>
                      <a:pt x="17902" y="53945"/>
                      <a:pt x="17811" y="54006"/>
                      <a:pt x="17704" y="54067"/>
                    </a:cubicBezTo>
                    <a:cubicBezTo>
                      <a:pt x="17643" y="54098"/>
                      <a:pt x="17582" y="54128"/>
                      <a:pt x="17506" y="54174"/>
                    </a:cubicBezTo>
                    <a:cubicBezTo>
                      <a:pt x="17369" y="54235"/>
                      <a:pt x="17232" y="54311"/>
                      <a:pt x="17095" y="54387"/>
                    </a:cubicBezTo>
                    <a:cubicBezTo>
                      <a:pt x="16805" y="54524"/>
                      <a:pt x="16516" y="54677"/>
                      <a:pt x="16226" y="54814"/>
                    </a:cubicBezTo>
                    <a:cubicBezTo>
                      <a:pt x="16120" y="54844"/>
                      <a:pt x="16013" y="54890"/>
                      <a:pt x="15907" y="54920"/>
                    </a:cubicBezTo>
                    <a:cubicBezTo>
                      <a:pt x="15861" y="54936"/>
                      <a:pt x="15815" y="54951"/>
                      <a:pt x="15769" y="54966"/>
                    </a:cubicBezTo>
                    <a:lnTo>
                      <a:pt x="15754" y="54966"/>
                    </a:lnTo>
                    <a:lnTo>
                      <a:pt x="15708" y="54981"/>
                    </a:lnTo>
                    <a:cubicBezTo>
                      <a:pt x="15678" y="54997"/>
                      <a:pt x="15632" y="55012"/>
                      <a:pt x="15587" y="55027"/>
                    </a:cubicBezTo>
                    <a:lnTo>
                      <a:pt x="15571" y="55027"/>
                    </a:lnTo>
                    <a:cubicBezTo>
                      <a:pt x="15541" y="55042"/>
                      <a:pt x="15526" y="55058"/>
                      <a:pt x="15495" y="55058"/>
                    </a:cubicBezTo>
                    <a:cubicBezTo>
                      <a:pt x="15465" y="55073"/>
                      <a:pt x="15449" y="55088"/>
                      <a:pt x="15419" y="55103"/>
                    </a:cubicBezTo>
                    <a:cubicBezTo>
                      <a:pt x="15358" y="55134"/>
                      <a:pt x="15312" y="55164"/>
                      <a:pt x="15267" y="55195"/>
                    </a:cubicBezTo>
                    <a:cubicBezTo>
                      <a:pt x="15160" y="55240"/>
                      <a:pt x="15069" y="55317"/>
                      <a:pt x="14962" y="55393"/>
                    </a:cubicBezTo>
                    <a:lnTo>
                      <a:pt x="14901" y="55439"/>
                    </a:lnTo>
                    <a:cubicBezTo>
                      <a:pt x="14825" y="55499"/>
                      <a:pt x="14749" y="55560"/>
                      <a:pt x="14672" y="55637"/>
                    </a:cubicBezTo>
                    <a:lnTo>
                      <a:pt x="14551" y="55743"/>
                    </a:lnTo>
                    <a:lnTo>
                      <a:pt x="14520" y="55774"/>
                    </a:lnTo>
                    <a:cubicBezTo>
                      <a:pt x="14505" y="55789"/>
                      <a:pt x="14490" y="55804"/>
                      <a:pt x="14474" y="55819"/>
                    </a:cubicBezTo>
                    <a:cubicBezTo>
                      <a:pt x="14459" y="55835"/>
                      <a:pt x="14459" y="55835"/>
                      <a:pt x="14444" y="55850"/>
                    </a:cubicBezTo>
                    <a:cubicBezTo>
                      <a:pt x="14444" y="55850"/>
                      <a:pt x="14444" y="55865"/>
                      <a:pt x="14444" y="55880"/>
                    </a:cubicBezTo>
                    <a:cubicBezTo>
                      <a:pt x="14444" y="55896"/>
                      <a:pt x="14444" y="55911"/>
                      <a:pt x="14459" y="55911"/>
                    </a:cubicBezTo>
                    <a:lnTo>
                      <a:pt x="14474" y="55911"/>
                    </a:lnTo>
                    <a:cubicBezTo>
                      <a:pt x="14480" y="55914"/>
                      <a:pt x="14485" y="55915"/>
                      <a:pt x="14490" y="55915"/>
                    </a:cubicBezTo>
                    <a:cubicBezTo>
                      <a:pt x="14511" y="55915"/>
                      <a:pt x="14526" y="55893"/>
                      <a:pt x="14551" y="55880"/>
                    </a:cubicBezTo>
                    <a:lnTo>
                      <a:pt x="14551" y="55865"/>
                    </a:lnTo>
                    <a:cubicBezTo>
                      <a:pt x="14581" y="55850"/>
                      <a:pt x="14596" y="55835"/>
                      <a:pt x="14611" y="55819"/>
                    </a:cubicBezTo>
                    <a:lnTo>
                      <a:pt x="14642" y="55789"/>
                    </a:lnTo>
                    <a:lnTo>
                      <a:pt x="14764" y="55667"/>
                    </a:lnTo>
                    <a:cubicBezTo>
                      <a:pt x="14825" y="55637"/>
                      <a:pt x="14870" y="55591"/>
                      <a:pt x="14931" y="55560"/>
                    </a:cubicBezTo>
                    <a:cubicBezTo>
                      <a:pt x="14992" y="55515"/>
                      <a:pt x="15053" y="55484"/>
                      <a:pt x="15114" y="55439"/>
                    </a:cubicBezTo>
                    <a:cubicBezTo>
                      <a:pt x="15160" y="55408"/>
                      <a:pt x="15221" y="55378"/>
                      <a:pt x="15282" y="55347"/>
                    </a:cubicBezTo>
                    <a:cubicBezTo>
                      <a:pt x="15328" y="55317"/>
                      <a:pt x="15373" y="55301"/>
                      <a:pt x="15419" y="55271"/>
                    </a:cubicBezTo>
                    <a:lnTo>
                      <a:pt x="15465" y="55271"/>
                    </a:lnTo>
                    <a:cubicBezTo>
                      <a:pt x="15495" y="55256"/>
                      <a:pt x="15510" y="55240"/>
                      <a:pt x="15541" y="55225"/>
                    </a:cubicBezTo>
                    <a:cubicBezTo>
                      <a:pt x="15571" y="55225"/>
                      <a:pt x="15602" y="55210"/>
                      <a:pt x="15632" y="55210"/>
                    </a:cubicBezTo>
                    <a:cubicBezTo>
                      <a:pt x="15693" y="55195"/>
                      <a:pt x="15769" y="55180"/>
                      <a:pt x="15830" y="55164"/>
                    </a:cubicBezTo>
                    <a:lnTo>
                      <a:pt x="16028" y="55119"/>
                    </a:lnTo>
                    <a:cubicBezTo>
                      <a:pt x="16166" y="55088"/>
                      <a:pt x="16287" y="55042"/>
                      <a:pt x="16409" y="54997"/>
                    </a:cubicBezTo>
                    <a:cubicBezTo>
                      <a:pt x="16516" y="54951"/>
                      <a:pt x="16638" y="54920"/>
                      <a:pt x="16760" y="54875"/>
                    </a:cubicBezTo>
                    <a:lnTo>
                      <a:pt x="16866" y="54829"/>
                    </a:lnTo>
                    <a:cubicBezTo>
                      <a:pt x="16943" y="54799"/>
                      <a:pt x="17019" y="54768"/>
                      <a:pt x="17080" y="54753"/>
                    </a:cubicBezTo>
                    <a:cubicBezTo>
                      <a:pt x="17186" y="54707"/>
                      <a:pt x="17293" y="54661"/>
                      <a:pt x="17430" y="54601"/>
                    </a:cubicBezTo>
                    <a:cubicBezTo>
                      <a:pt x="17445" y="54601"/>
                      <a:pt x="17476" y="54585"/>
                      <a:pt x="17491" y="54570"/>
                    </a:cubicBezTo>
                    <a:cubicBezTo>
                      <a:pt x="17582" y="54540"/>
                      <a:pt x="17674" y="54494"/>
                      <a:pt x="17750" y="54448"/>
                    </a:cubicBezTo>
                    <a:cubicBezTo>
                      <a:pt x="17841" y="54402"/>
                      <a:pt x="17948" y="54342"/>
                      <a:pt x="18070" y="54250"/>
                    </a:cubicBezTo>
                    <a:cubicBezTo>
                      <a:pt x="18131" y="54204"/>
                      <a:pt x="18177" y="54174"/>
                      <a:pt x="18222" y="54128"/>
                    </a:cubicBezTo>
                    <a:cubicBezTo>
                      <a:pt x="18283" y="54098"/>
                      <a:pt x="18329" y="54052"/>
                      <a:pt x="18375" y="54022"/>
                    </a:cubicBezTo>
                    <a:lnTo>
                      <a:pt x="18375" y="54006"/>
                    </a:lnTo>
                    <a:cubicBezTo>
                      <a:pt x="18420" y="53976"/>
                      <a:pt x="18466" y="53945"/>
                      <a:pt x="18512" y="53900"/>
                    </a:cubicBezTo>
                    <a:cubicBezTo>
                      <a:pt x="18512" y="53900"/>
                      <a:pt x="18527" y="53884"/>
                      <a:pt x="18542" y="53869"/>
                    </a:cubicBezTo>
                    <a:lnTo>
                      <a:pt x="18558" y="53854"/>
                    </a:lnTo>
                    <a:cubicBezTo>
                      <a:pt x="18558" y="53839"/>
                      <a:pt x="18573" y="53839"/>
                      <a:pt x="18588" y="53824"/>
                    </a:cubicBezTo>
                    <a:cubicBezTo>
                      <a:pt x="18603" y="53793"/>
                      <a:pt x="18603" y="53763"/>
                      <a:pt x="18619" y="53747"/>
                    </a:cubicBezTo>
                    <a:cubicBezTo>
                      <a:pt x="18649" y="53747"/>
                      <a:pt x="18679" y="53732"/>
                      <a:pt x="18710" y="53732"/>
                    </a:cubicBezTo>
                    <a:close/>
                    <a:moveTo>
                      <a:pt x="11138" y="54479"/>
                    </a:moveTo>
                    <a:cubicBezTo>
                      <a:pt x="11001" y="55012"/>
                      <a:pt x="10863" y="55560"/>
                      <a:pt x="10726" y="56094"/>
                    </a:cubicBezTo>
                    <a:cubicBezTo>
                      <a:pt x="10635" y="56414"/>
                      <a:pt x="10559" y="56718"/>
                      <a:pt x="10483" y="57054"/>
                    </a:cubicBezTo>
                    <a:cubicBezTo>
                      <a:pt x="10437" y="57206"/>
                      <a:pt x="10406" y="57373"/>
                      <a:pt x="10361" y="57541"/>
                    </a:cubicBezTo>
                    <a:cubicBezTo>
                      <a:pt x="10345" y="57587"/>
                      <a:pt x="10330" y="57648"/>
                      <a:pt x="10315" y="57693"/>
                    </a:cubicBezTo>
                    <a:cubicBezTo>
                      <a:pt x="10239" y="57891"/>
                      <a:pt x="10178" y="58105"/>
                      <a:pt x="10102" y="58303"/>
                    </a:cubicBezTo>
                    <a:cubicBezTo>
                      <a:pt x="10056" y="58440"/>
                      <a:pt x="10010" y="58592"/>
                      <a:pt x="9964" y="58729"/>
                    </a:cubicBezTo>
                    <a:cubicBezTo>
                      <a:pt x="9904" y="58897"/>
                      <a:pt x="9843" y="59049"/>
                      <a:pt x="9782" y="59217"/>
                    </a:cubicBezTo>
                    <a:cubicBezTo>
                      <a:pt x="9675" y="59446"/>
                      <a:pt x="9584" y="59689"/>
                      <a:pt x="9492" y="59918"/>
                    </a:cubicBezTo>
                    <a:cubicBezTo>
                      <a:pt x="9507" y="59720"/>
                      <a:pt x="9523" y="59537"/>
                      <a:pt x="9523" y="59339"/>
                    </a:cubicBezTo>
                    <a:cubicBezTo>
                      <a:pt x="9538" y="59217"/>
                      <a:pt x="9538" y="59095"/>
                      <a:pt x="9538" y="58958"/>
                    </a:cubicBezTo>
                    <a:cubicBezTo>
                      <a:pt x="9538" y="58912"/>
                      <a:pt x="9538" y="58851"/>
                      <a:pt x="9538" y="58790"/>
                    </a:cubicBezTo>
                    <a:cubicBezTo>
                      <a:pt x="9584" y="58608"/>
                      <a:pt x="9645" y="58440"/>
                      <a:pt x="9705" y="58272"/>
                    </a:cubicBezTo>
                    <a:cubicBezTo>
                      <a:pt x="9797" y="58044"/>
                      <a:pt x="9873" y="57815"/>
                      <a:pt x="9949" y="57602"/>
                    </a:cubicBezTo>
                    <a:cubicBezTo>
                      <a:pt x="10025" y="57389"/>
                      <a:pt x="10086" y="57175"/>
                      <a:pt x="10147" y="56962"/>
                    </a:cubicBezTo>
                    <a:cubicBezTo>
                      <a:pt x="10178" y="56840"/>
                      <a:pt x="10208" y="56718"/>
                      <a:pt x="10239" y="56581"/>
                    </a:cubicBezTo>
                    <a:cubicBezTo>
                      <a:pt x="10269" y="56475"/>
                      <a:pt x="10300" y="56368"/>
                      <a:pt x="10330" y="56261"/>
                    </a:cubicBezTo>
                    <a:cubicBezTo>
                      <a:pt x="10345" y="56216"/>
                      <a:pt x="10361" y="56155"/>
                      <a:pt x="10391" y="56094"/>
                    </a:cubicBezTo>
                    <a:cubicBezTo>
                      <a:pt x="10391" y="56048"/>
                      <a:pt x="10406" y="56017"/>
                      <a:pt x="10422" y="55972"/>
                    </a:cubicBezTo>
                    <a:cubicBezTo>
                      <a:pt x="10467" y="55850"/>
                      <a:pt x="10498" y="55728"/>
                      <a:pt x="10543" y="55606"/>
                    </a:cubicBezTo>
                    <a:cubicBezTo>
                      <a:pt x="10604" y="55408"/>
                      <a:pt x="10665" y="55225"/>
                      <a:pt x="10726" y="55027"/>
                    </a:cubicBezTo>
                    <a:cubicBezTo>
                      <a:pt x="10757" y="54981"/>
                      <a:pt x="10802" y="54936"/>
                      <a:pt x="10833" y="54890"/>
                    </a:cubicBezTo>
                    <a:cubicBezTo>
                      <a:pt x="10909" y="54799"/>
                      <a:pt x="10985" y="54707"/>
                      <a:pt x="11061" y="54601"/>
                    </a:cubicBezTo>
                    <a:cubicBezTo>
                      <a:pt x="11092" y="54570"/>
                      <a:pt x="11107" y="54524"/>
                      <a:pt x="11138" y="54479"/>
                    </a:cubicBezTo>
                    <a:close/>
                    <a:moveTo>
                      <a:pt x="15543" y="0"/>
                    </a:moveTo>
                    <a:cubicBezTo>
                      <a:pt x="15521" y="0"/>
                      <a:pt x="15498" y="8"/>
                      <a:pt x="15480" y="26"/>
                    </a:cubicBezTo>
                    <a:cubicBezTo>
                      <a:pt x="15449" y="26"/>
                      <a:pt x="15434" y="56"/>
                      <a:pt x="15419" y="71"/>
                    </a:cubicBezTo>
                    <a:cubicBezTo>
                      <a:pt x="15404" y="86"/>
                      <a:pt x="15373" y="117"/>
                      <a:pt x="15358" y="147"/>
                    </a:cubicBezTo>
                    <a:cubicBezTo>
                      <a:pt x="15343" y="178"/>
                      <a:pt x="15312" y="208"/>
                      <a:pt x="15297" y="254"/>
                    </a:cubicBezTo>
                    <a:cubicBezTo>
                      <a:pt x="15221" y="361"/>
                      <a:pt x="15175" y="467"/>
                      <a:pt x="15114" y="574"/>
                    </a:cubicBezTo>
                    <a:cubicBezTo>
                      <a:pt x="15084" y="620"/>
                      <a:pt x="15053" y="681"/>
                      <a:pt x="15038" y="742"/>
                    </a:cubicBezTo>
                    <a:cubicBezTo>
                      <a:pt x="15008" y="787"/>
                      <a:pt x="14977" y="848"/>
                      <a:pt x="14962" y="894"/>
                    </a:cubicBezTo>
                    <a:cubicBezTo>
                      <a:pt x="14931" y="955"/>
                      <a:pt x="14901" y="1016"/>
                      <a:pt x="14886" y="1077"/>
                    </a:cubicBezTo>
                    <a:cubicBezTo>
                      <a:pt x="14855" y="1138"/>
                      <a:pt x="14840" y="1199"/>
                      <a:pt x="14810" y="1260"/>
                    </a:cubicBezTo>
                    <a:cubicBezTo>
                      <a:pt x="14764" y="1366"/>
                      <a:pt x="14733" y="1473"/>
                      <a:pt x="14688" y="1595"/>
                    </a:cubicBezTo>
                    <a:cubicBezTo>
                      <a:pt x="14642" y="1717"/>
                      <a:pt x="14611" y="1823"/>
                      <a:pt x="14566" y="1945"/>
                    </a:cubicBezTo>
                    <a:cubicBezTo>
                      <a:pt x="14490" y="2174"/>
                      <a:pt x="14429" y="2418"/>
                      <a:pt x="14352" y="2646"/>
                    </a:cubicBezTo>
                    <a:cubicBezTo>
                      <a:pt x="14261" y="2875"/>
                      <a:pt x="14185" y="3118"/>
                      <a:pt x="14078" y="3347"/>
                    </a:cubicBezTo>
                    <a:cubicBezTo>
                      <a:pt x="13987" y="3560"/>
                      <a:pt x="13895" y="3789"/>
                      <a:pt x="13819" y="4017"/>
                    </a:cubicBezTo>
                    <a:cubicBezTo>
                      <a:pt x="13773" y="4139"/>
                      <a:pt x="13743" y="4246"/>
                      <a:pt x="13713" y="4368"/>
                    </a:cubicBezTo>
                    <a:cubicBezTo>
                      <a:pt x="13697" y="4429"/>
                      <a:pt x="13697" y="4490"/>
                      <a:pt x="13682" y="4551"/>
                    </a:cubicBezTo>
                    <a:cubicBezTo>
                      <a:pt x="13667" y="4612"/>
                      <a:pt x="13667" y="4672"/>
                      <a:pt x="13652" y="4733"/>
                    </a:cubicBezTo>
                    <a:cubicBezTo>
                      <a:pt x="13652" y="4794"/>
                      <a:pt x="13636" y="4855"/>
                      <a:pt x="13636" y="4916"/>
                    </a:cubicBezTo>
                    <a:cubicBezTo>
                      <a:pt x="13621" y="4962"/>
                      <a:pt x="13621" y="5008"/>
                      <a:pt x="13621" y="5038"/>
                    </a:cubicBezTo>
                    <a:cubicBezTo>
                      <a:pt x="13621" y="5069"/>
                      <a:pt x="13621" y="5084"/>
                      <a:pt x="13621" y="5114"/>
                    </a:cubicBezTo>
                    <a:cubicBezTo>
                      <a:pt x="13621" y="5236"/>
                      <a:pt x="13621" y="5373"/>
                      <a:pt x="13621" y="5510"/>
                    </a:cubicBezTo>
                    <a:cubicBezTo>
                      <a:pt x="13621" y="5556"/>
                      <a:pt x="13621" y="5617"/>
                      <a:pt x="13621" y="5663"/>
                    </a:cubicBezTo>
                    <a:cubicBezTo>
                      <a:pt x="13621" y="5754"/>
                      <a:pt x="13621" y="5830"/>
                      <a:pt x="13621" y="5907"/>
                    </a:cubicBezTo>
                    <a:cubicBezTo>
                      <a:pt x="13621" y="5952"/>
                      <a:pt x="13621" y="6013"/>
                      <a:pt x="13621" y="6059"/>
                    </a:cubicBezTo>
                    <a:cubicBezTo>
                      <a:pt x="13621" y="6120"/>
                      <a:pt x="13621" y="6166"/>
                      <a:pt x="13636" y="6227"/>
                    </a:cubicBezTo>
                    <a:cubicBezTo>
                      <a:pt x="13636" y="6287"/>
                      <a:pt x="13636" y="6348"/>
                      <a:pt x="13652" y="6409"/>
                    </a:cubicBezTo>
                    <a:cubicBezTo>
                      <a:pt x="13652" y="6470"/>
                      <a:pt x="13652" y="6547"/>
                      <a:pt x="13667" y="6607"/>
                    </a:cubicBezTo>
                    <a:cubicBezTo>
                      <a:pt x="13682" y="6668"/>
                      <a:pt x="13682" y="6729"/>
                      <a:pt x="13697" y="6790"/>
                    </a:cubicBezTo>
                    <a:cubicBezTo>
                      <a:pt x="13713" y="6851"/>
                      <a:pt x="13728" y="6912"/>
                      <a:pt x="13743" y="6973"/>
                    </a:cubicBezTo>
                    <a:cubicBezTo>
                      <a:pt x="13789" y="7217"/>
                      <a:pt x="13834" y="7461"/>
                      <a:pt x="13880" y="7704"/>
                    </a:cubicBezTo>
                    <a:cubicBezTo>
                      <a:pt x="13911" y="7826"/>
                      <a:pt x="13941" y="7948"/>
                      <a:pt x="13972" y="8070"/>
                    </a:cubicBezTo>
                    <a:cubicBezTo>
                      <a:pt x="13987" y="8192"/>
                      <a:pt x="14017" y="8299"/>
                      <a:pt x="14017" y="8421"/>
                    </a:cubicBezTo>
                    <a:cubicBezTo>
                      <a:pt x="14032" y="8466"/>
                      <a:pt x="14032" y="8497"/>
                      <a:pt x="14032" y="8542"/>
                    </a:cubicBezTo>
                    <a:cubicBezTo>
                      <a:pt x="14048" y="8603"/>
                      <a:pt x="14048" y="8680"/>
                      <a:pt x="14063" y="8756"/>
                    </a:cubicBezTo>
                    <a:cubicBezTo>
                      <a:pt x="14063" y="8817"/>
                      <a:pt x="14063" y="8893"/>
                      <a:pt x="14078" y="8969"/>
                    </a:cubicBezTo>
                    <a:cubicBezTo>
                      <a:pt x="14078" y="9045"/>
                      <a:pt x="14078" y="9121"/>
                      <a:pt x="14078" y="9198"/>
                    </a:cubicBezTo>
                    <a:cubicBezTo>
                      <a:pt x="14078" y="9274"/>
                      <a:pt x="14078" y="9350"/>
                      <a:pt x="14078" y="9426"/>
                    </a:cubicBezTo>
                    <a:cubicBezTo>
                      <a:pt x="14063" y="9639"/>
                      <a:pt x="14063" y="9853"/>
                      <a:pt x="14048" y="10066"/>
                    </a:cubicBezTo>
                    <a:cubicBezTo>
                      <a:pt x="14048" y="10173"/>
                      <a:pt x="14048" y="10295"/>
                      <a:pt x="14048" y="10416"/>
                    </a:cubicBezTo>
                    <a:cubicBezTo>
                      <a:pt x="14048" y="10477"/>
                      <a:pt x="14048" y="10538"/>
                      <a:pt x="14048" y="10584"/>
                    </a:cubicBezTo>
                    <a:cubicBezTo>
                      <a:pt x="13972" y="10782"/>
                      <a:pt x="13895" y="10965"/>
                      <a:pt x="13819" y="11163"/>
                    </a:cubicBezTo>
                    <a:cubicBezTo>
                      <a:pt x="13789" y="11285"/>
                      <a:pt x="13743" y="11407"/>
                      <a:pt x="13697" y="11513"/>
                    </a:cubicBezTo>
                    <a:cubicBezTo>
                      <a:pt x="13682" y="11559"/>
                      <a:pt x="13667" y="11605"/>
                      <a:pt x="13636" y="11651"/>
                    </a:cubicBezTo>
                    <a:cubicBezTo>
                      <a:pt x="13621" y="11696"/>
                      <a:pt x="13606" y="11757"/>
                      <a:pt x="13575" y="11818"/>
                    </a:cubicBezTo>
                    <a:cubicBezTo>
                      <a:pt x="13530" y="11910"/>
                      <a:pt x="13499" y="12016"/>
                      <a:pt x="13454" y="12123"/>
                    </a:cubicBezTo>
                    <a:cubicBezTo>
                      <a:pt x="13393" y="12245"/>
                      <a:pt x="13347" y="12351"/>
                      <a:pt x="13286" y="12473"/>
                    </a:cubicBezTo>
                    <a:cubicBezTo>
                      <a:pt x="13210" y="12671"/>
                      <a:pt x="13118" y="12885"/>
                      <a:pt x="13042" y="13098"/>
                    </a:cubicBezTo>
                    <a:cubicBezTo>
                      <a:pt x="12966" y="13311"/>
                      <a:pt x="12890" y="13540"/>
                      <a:pt x="12814" y="13768"/>
                    </a:cubicBezTo>
                    <a:cubicBezTo>
                      <a:pt x="12768" y="13936"/>
                      <a:pt x="12692" y="14104"/>
                      <a:pt x="12631" y="14286"/>
                    </a:cubicBezTo>
                    <a:lnTo>
                      <a:pt x="12524" y="14423"/>
                    </a:lnTo>
                    <a:cubicBezTo>
                      <a:pt x="12448" y="14515"/>
                      <a:pt x="12372" y="14622"/>
                      <a:pt x="12296" y="14728"/>
                    </a:cubicBezTo>
                    <a:cubicBezTo>
                      <a:pt x="12128" y="14941"/>
                      <a:pt x="11976" y="15170"/>
                      <a:pt x="11839" y="15383"/>
                    </a:cubicBezTo>
                    <a:cubicBezTo>
                      <a:pt x="11762" y="15490"/>
                      <a:pt x="11701" y="15612"/>
                      <a:pt x="11640" y="15719"/>
                    </a:cubicBezTo>
                    <a:cubicBezTo>
                      <a:pt x="11610" y="15795"/>
                      <a:pt x="11564" y="15871"/>
                      <a:pt x="11534" y="15962"/>
                    </a:cubicBezTo>
                    <a:cubicBezTo>
                      <a:pt x="11534" y="15658"/>
                      <a:pt x="11534" y="15368"/>
                      <a:pt x="11534" y="15079"/>
                    </a:cubicBezTo>
                    <a:cubicBezTo>
                      <a:pt x="11519" y="14667"/>
                      <a:pt x="11473" y="14256"/>
                      <a:pt x="11427" y="13845"/>
                    </a:cubicBezTo>
                    <a:cubicBezTo>
                      <a:pt x="11397" y="13525"/>
                      <a:pt x="11351" y="13220"/>
                      <a:pt x="11305" y="12915"/>
                    </a:cubicBezTo>
                    <a:cubicBezTo>
                      <a:pt x="11305" y="12900"/>
                      <a:pt x="11305" y="12900"/>
                      <a:pt x="11305" y="12900"/>
                    </a:cubicBezTo>
                    <a:cubicBezTo>
                      <a:pt x="11320" y="12839"/>
                      <a:pt x="11351" y="12778"/>
                      <a:pt x="11366" y="12732"/>
                    </a:cubicBezTo>
                    <a:cubicBezTo>
                      <a:pt x="11412" y="12656"/>
                      <a:pt x="11442" y="12580"/>
                      <a:pt x="11488" y="12504"/>
                    </a:cubicBezTo>
                    <a:cubicBezTo>
                      <a:pt x="11534" y="12412"/>
                      <a:pt x="11579" y="12321"/>
                      <a:pt x="11610" y="12229"/>
                    </a:cubicBezTo>
                    <a:cubicBezTo>
                      <a:pt x="11656" y="12153"/>
                      <a:pt x="11686" y="12077"/>
                      <a:pt x="11732" y="11986"/>
                    </a:cubicBezTo>
                    <a:cubicBezTo>
                      <a:pt x="11762" y="11910"/>
                      <a:pt x="11793" y="11833"/>
                      <a:pt x="11823" y="11757"/>
                    </a:cubicBezTo>
                    <a:cubicBezTo>
                      <a:pt x="11854" y="11666"/>
                      <a:pt x="11884" y="11574"/>
                      <a:pt x="11899" y="11483"/>
                    </a:cubicBezTo>
                    <a:cubicBezTo>
                      <a:pt x="11930" y="11407"/>
                      <a:pt x="11945" y="11315"/>
                      <a:pt x="11960" y="11224"/>
                    </a:cubicBezTo>
                    <a:cubicBezTo>
                      <a:pt x="11991" y="11133"/>
                      <a:pt x="12006" y="11041"/>
                      <a:pt x="12021" y="10950"/>
                    </a:cubicBezTo>
                    <a:cubicBezTo>
                      <a:pt x="12037" y="10858"/>
                      <a:pt x="12037" y="10767"/>
                      <a:pt x="12052" y="10675"/>
                    </a:cubicBezTo>
                    <a:cubicBezTo>
                      <a:pt x="12067" y="10493"/>
                      <a:pt x="12067" y="10310"/>
                      <a:pt x="12052" y="10127"/>
                    </a:cubicBezTo>
                    <a:cubicBezTo>
                      <a:pt x="12052" y="9944"/>
                      <a:pt x="12037" y="9777"/>
                      <a:pt x="12021" y="9609"/>
                    </a:cubicBezTo>
                    <a:cubicBezTo>
                      <a:pt x="12006" y="9426"/>
                      <a:pt x="11991" y="9243"/>
                      <a:pt x="11960" y="9076"/>
                    </a:cubicBezTo>
                    <a:cubicBezTo>
                      <a:pt x="11930" y="8893"/>
                      <a:pt x="11869" y="8710"/>
                      <a:pt x="11808" y="8542"/>
                    </a:cubicBezTo>
                    <a:cubicBezTo>
                      <a:pt x="11778" y="8466"/>
                      <a:pt x="11747" y="8390"/>
                      <a:pt x="11717" y="8314"/>
                    </a:cubicBezTo>
                    <a:lnTo>
                      <a:pt x="11717" y="8329"/>
                    </a:lnTo>
                    <a:cubicBezTo>
                      <a:pt x="11656" y="8146"/>
                      <a:pt x="11579" y="7994"/>
                      <a:pt x="11503" y="7826"/>
                    </a:cubicBezTo>
                    <a:cubicBezTo>
                      <a:pt x="11473" y="7750"/>
                      <a:pt x="11442" y="7674"/>
                      <a:pt x="11397" y="7598"/>
                    </a:cubicBezTo>
                    <a:cubicBezTo>
                      <a:pt x="11366" y="7522"/>
                      <a:pt x="11320" y="7430"/>
                      <a:pt x="11260" y="7354"/>
                    </a:cubicBezTo>
                    <a:cubicBezTo>
                      <a:pt x="11229" y="7293"/>
                      <a:pt x="11199" y="7232"/>
                      <a:pt x="11153" y="7186"/>
                    </a:cubicBezTo>
                    <a:cubicBezTo>
                      <a:pt x="11138" y="7156"/>
                      <a:pt x="11107" y="7125"/>
                      <a:pt x="11092" y="7110"/>
                    </a:cubicBezTo>
                    <a:cubicBezTo>
                      <a:pt x="11077" y="7095"/>
                      <a:pt x="11077" y="7080"/>
                      <a:pt x="11061" y="7065"/>
                    </a:cubicBezTo>
                    <a:cubicBezTo>
                      <a:pt x="11046" y="7049"/>
                      <a:pt x="11031" y="7049"/>
                      <a:pt x="11031" y="7034"/>
                    </a:cubicBezTo>
                    <a:cubicBezTo>
                      <a:pt x="11001" y="7004"/>
                      <a:pt x="10955" y="6958"/>
                      <a:pt x="10924" y="6912"/>
                    </a:cubicBezTo>
                    <a:cubicBezTo>
                      <a:pt x="10879" y="6866"/>
                      <a:pt x="10818" y="6821"/>
                      <a:pt x="10772" y="6775"/>
                    </a:cubicBezTo>
                    <a:cubicBezTo>
                      <a:pt x="10711" y="6699"/>
                      <a:pt x="10635" y="6638"/>
                      <a:pt x="10559" y="6562"/>
                    </a:cubicBezTo>
                    <a:cubicBezTo>
                      <a:pt x="10498" y="6501"/>
                      <a:pt x="10437" y="6425"/>
                      <a:pt x="10376" y="6364"/>
                    </a:cubicBezTo>
                    <a:cubicBezTo>
                      <a:pt x="10345" y="6333"/>
                      <a:pt x="10315" y="6287"/>
                      <a:pt x="10269" y="6257"/>
                    </a:cubicBezTo>
                    <a:cubicBezTo>
                      <a:pt x="10254" y="6227"/>
                      <a:pt x="10223" y="6196"/>
                      <a:pt x="10193" y="6166"/>
                    </a:cubicBezTo>
                    <a:cubicBezTo>
                      <a:pt x="10071" y="6028"/>
                      <a:pt x="9949" y="5891"/>
                      <a:pt x="9827" y="5754"/>
                    </a:cubicBezTo>
                    <a:cubicBezTo>
                      <a:pt x="9705" y="5617"/>
                      <a:pt x="9599" y="5465"/>
                      <a:pt x="9477" y="5328"/>
                    </a:cubicBezTo>
                    <a:cubicBezTo>
                      <a:pt x="9355" y="5191"/>
                      <a:pt x="9233" y="5053"/>
                      <a:pt x="9111" y="4916"/>
                    </a:cubicBezTo>
                    <a:cubicBezTo>
                      <a:pt x="9035" y="4825"/>
                      <a:pt x="8959" y="4733"/>
                      <a:pt x="8883" y="4642"/>
                    </a:cubicBezTo>
                    <a:cubicBezTo>
                      <a:pt x="8837" y="4596"/>
                      <a:pt x="8807" y="4551"/>
                      <a:pt x="8776" y="4520"/>
                    </a:cubicBezTo>
                    <a:cubicBezTo>
                      <a:pt x="8746" y="4474"/>
                      <a:pt x="8700" y="4429"/>
                      <a:pt x="8669" y="4383"/>
                    </a:cubicBezTo>
                    <a:cubicBezTo>
                      <a:pt x="8654" y="4368"/>
                      <a:pt x="8639" y="4353"/>
                      <a:pt x="8624" y="4337"/>
                    </a:cubicBezTo>
                    <a:cubicBezTo>
                      <a:pt x="8608" y="4322"/>
                      <a:pt x="8593" y="4322"/>
                      <a:pt x="8578" y="4307"/>
                    </a:cubicBezTo>
                    <a:lnTo>
                      <a:pt x="8517" y="4307"/>
                    </a:lnTo>
                    <a:cubicBezTo>
                      <a:pt x="8487" y="4322"/>
                      <a:pt x="8471" y="4337"/>
                      <a:pt x="8456" y="4353"/>
                    </a:cubicBezTo>
                    <a:cubicBezTo>
                      <a:pt x="8441" y="4368"/>
                      <a:pt x="8441" y="4383"/>
                      <a:pt x="8441" y="4398"/>
                    </a:cubicBezTo>
                    <a:cubicBezTo>
                      <a:pt x="8426" y="4413"/>
                      <a:pt x="8426" y="4429"/>
                      <a:pt x="8426" y="4429"/>
                    </a:cubicBezTo>
                    <a:cubicBezTo>
                      <a:pt x="8410" y="4459"/>
                      <a:pt x="8410" y="4490"/>
                      <a:pt x="8410" y="4520"/>
                    </a:cubicBezTo>
                    <a:cubicBezTo>
                      <a:pt x="8410" y="4535"/>
                      <a:pt x="8395" y="4566"/>
                      <a:pt x="8395" y="4596"/>
                    </a:cubicBezTo>
                    <a:cubicBezTo>
                      <a:pt x="8395" y="4642"/>
                      <a:pt x="8395" y="4688"/>
                      <a:pt x="8380" y="4733"/>
                    </a:cubicBezTo>
                    <a:cubicBezTo>
                      <a:pt x="8380" y="4825"/>
                      <a:pt x="8380" y="4901"/>
                      <a:pt x="8365" y="4992"/>
                    </a:cubicBezTo>
                    <a:cubicBezTo>
                      <a:pt x="8349" y="5175"/>
                      <a:pt x="8349" y="5358"/>
                      <a:pt x="8334" y="5526"/>
                    </a:cubicBezTo>
                    <a:cubicBezTo>
                      <a:pt x="8334" y="5587"/>
                      <a:pt x="8334" y="5648"/>
                      <a:pt x="8319" y="5693"/>
                    </a:cubicBezTo>
                    <a:cubicBezTo>
                      <a:pt x="8319" y="5876"/>
                      <a:pt x="8319" y="6059"/>
                      <a:pt x="8304" y="6242"/>
                    </a:cubicBezTo>
                    <a:cubicBezTo>
                      <a:pt x="8304" y="6333"/>
                      <a:pt x="8304" y="6440"/>
                      <a:pt x="8304" y="6531"/>
                    </a:cubicBezTo>
                    <a:cubicBezTo>
                      <a:pt x="8304" y="6638"/>
                      <a:pt x="8304" y="6729"/>
                      <a:pt x="8319" y="6821"/>
                    </a:cubicBezTo>
                    <a:cubicBezTo>
                      <a:pt x="8319" y="6912"/>
                      <a:pt x="8319" y="6988"/>
                      <a:pt x="8319" y="7080"/>
                    </a:cubicBezTo>
                    <a:cubicBezTo>
                      <a:pt x="8319" y="7171"/>
                      <a:pt x="8334" y="7247"/>
                      <a:pt x="8334" y="7339"/>
                    </a:cubicBezTo>
                    <a:cubicBezTo>
                      <a:pt x="8334" y="7430"/>
                      <a:pt x="8349" y="7506"/>
                      <a:pt x="8349" y="7598"/>
                    </a:cubicBezTo>
                    <a:cubicBezTo>
                      <a:pt x="8365" y="7689"/>
                      <a:pt x="8365" y="7796"/>
                      <a:pt x="8380" y="7887"/>
                    </a:cubicBezTo>
                    <a:cubicBezTo>
                      <a:pt x="8395" y="7948"/>
                      <a:pt x="8395" y="7994"/>
                      <a:pt x="8410" y="8055"/>
                    </a:cubicBezTo>
                    <a:cubicBezTo>
                      <a:pt x="8410" y="8101"/>
                      <a:pt x="8426" y="8131"/>
                      <a:pt x="8426" y="8177"/>
                    </a:cubicBezTo>
                    <a:cubicBezTo>
                      <a:pt x="8441" y="8222"/>
                      <a:pt x="8441" y="8253"/>
                      <a:pt x="8456" y="8299"/>
                    </a:cubicBezTo>
                    <a:lnTo>
                      <a:pt x="8487" y="8466"/>
                    </a:lnTo>
                    <a:cubicBezTo>
                      <a:pt x="8502" y="8497"/>
                      <a:pt x="8517" y="8542"/>
                      <a:pt x="8517" y="8573"/>
                    </a:cubicBezTo>
                    <a:cubicBezTo>
                      <a:pt x="8532" y="8619"/>
                      <a:pt x="8548" y="8680"/>
                      <a:pt x="8563" y="8725"/>
                    </a:cubicBezTo>
                    <a:cubicBezTo>
                      <a:pt x="8593" y="8801"/>
                      <a:pt x="8608" y="8878"/>
                      <a:pt x="8639" y="8969"/>
                    </a:cubicBezTo>
                    <a:cubicBezTo>
                      <a:pt x="8700" y="9152"/>
                      <a:pt x="8761" y="9335"/>
                      <a:pt x="8822" y="9533"/>
                    </a:cubicBezTo>
                    <a:cubicBezTo>
                      <a:pt x="8837" y="9563"/>
                      <a:pt x="8852" y="9594"/>
                      <a:pt x="8868" y="9624"/>
                    </a:cubicBezTo>
                    <a:cubicBezTo>
                      <a:pt x="8883" y="9670"/>
                      <a:pt x="8898" y="9731"/>
                      <a:pt x="8913" y="9777"/>
                    </a:cubicBezTo>
                    <a:lnTo>
                      <a:pt x="8974" y="9914"/>
                    </a:lnTo>
                    <a:cubicBezTo>
                      <a:pt x="8989" y="9959"/>
                      <a:pt x="9005" y="9990"/>
                      <a:pt x="9020" y="10020"/>
                    </a:cubicBezTo>
                    <a:cubicBezTo>
                      <a:pt x="9035" y="10066"/>
                      <a:pt x="9050" y="10096"/>
                      <a:pt x="9081" y="10127"/>
                    </a:cubicBezTo>
                    <a:cubicBezTo>
                      <a:pt x="9096" y="10157"/>
                      <a:pt x="9111" y="10188"/>
                      <a:pt x="9127" y="10218"/>
                    </a:cubicBezTo>
                    <a:cubicBezTo>
                      <a:pt x="9127" y="10234"/>
                      <a:pt x="9142" y="10249"/>
                      <a:pt x="9142" y="10264"/>
                    </a:cubicBezTo>
                    <a:cubicBezTo>
                      <a:pt x="9172" y="10310"/>
                      <a:pt x="9203" y="10355"/>
                      <a:pt x="9233" y="10401"/>
                    </a:cubicBezTo>
                    <a:cubicBezTo>
                      <a:pt x="9248" y="10447"/>
                      <a:pt x="9279" y="10477"/>
                      <a:pt x="9294" y="10523"/>
                    </a:cubicBezTo>
                    <a:cubicBezTo>
                      <a:pt x="9325" y="10554"/>
                      <a:pt x="9340" y="10584"/>
                      <a:pt x="9370" y="10614"/>
                    </a:cubicBezTo>
                    <a:cubicBezTo>
                      <a:pt x="9386" y="10645"/>
                      <a:pt x="9416" y="10691"/>
                      <a:pt x="9446" y="10721"/>
                    </a:cubicBezTo>
                    <a:cubicBezTo>
                      <a:pt x="9477" y="10767"/>
                      <a:pt x="9507" y="10813"/>
                      <a:pt x="9538" y="10858"/>
                    </a:cubicBezTo>
                    <a:cubicBezTo>
                      <a:pt x="9568" y="10889"/>
                      <a:pt x="9599" y="10919"/>
                      <a:pt x="9629" y="10950"/>
                    </a:cubicBezTo>
                    <a:cubicBezTo>
                      <a:pt x="9751" y="11087"/>
                      <a:pt x="9873" y="11224"/>
                      <a:pt x="9995" y="11361"/>
                    </a:cubicBezTo>
                    <a:cubicBezTo>
                      <a:pt x="10102" y="11498"/>
                      <a:pt x="10223" y="11635"/>
                      <a:pt x="10330" y="11772"/>
                    </a:cubicBezTo>
                    <a:cubicBezTo>
                      <a:pt x="10345" y="11803"/>
                      <a:pt x="10376" y="11833"/>
                      <a:pt x="10391" y="11864"/>
                    </a:cubicBezTo>
                    <a:cubicBezTo>
                      <a:pt x="10437" y="11925"/>
                      <a:pt x="10498" y="12001"/>
                      <a:pt x="10543" y="12077"/>
                    </a:cubicBezTo>
                    <a:cubicBezTo>
                      <a:pt x="10589" y="12153"/>
                      <a:pt x="10635" y="12229"/>
                      <a:pt x="10696" y="12321"/>
                    </a:cubicBezTo>
                    <a:lnTo>
                      <a:pt x="10818" y="12534"/>
                    </a:lnTo>
                    <a:cubicBezTo>
                      <a:pt x="10863" y="12610"/>
                      <a:pt x="10894" y="12671"/>
                      <a:pt x="10940" y="12732"/>
                    </a:cubicBezTo>
                    <a:cubicBezTo>
                      <a:pt x="10955" y="12869"/>
                      <a:pt x="10970" y="13007"/>
                      <a:pt x="10985" y="13144"/>
                    </a:cubicBezTo>
                    <a:cubicBezTo>
                      <a:pt x="11016" y="13281"/>
                      <a:pt x="11031" y="13418"/>
                      <a:pt x="11046" y="13555"/>
                    </a:cubicBezTo>
                    <a:cubicBezTo>
                      <a:pt x="11092" y="14058"/>
                      <a:pt x="11122" y="14576"/>
                      <a:pt x="11138" y="15094"/>
                    </a:cubicBezTo>
                    <a:cubicBezTo>
                      <a:pt x="11138" y="15353"/>
                      <a:pt x="11122" y="15612"/>
                      <a:pt x="11122" y="15886"/>
                    </a:cubicBezTo>
                    <a:cubicBezTo>
                      <a:pt x="11122" y="16145"/>
                      <a:pt x="11122" y="16389"/>
                      <a:pt x="11107" y="16648"/>
                    </a:cubicBezTo>
                    <a:cubicBezTo>
                      <a:pt x="11107" y="16694"/>
                      <a:pt x="11107" y="16739"/>
                      <a:pt x="11107" y="16785"/>
                    </a:cubicBezTo>
                    <a:cubicBezTo>
                      <a:pt x="11107" y="16907"/>
                      <a:pt x="11092" y="17014"/>
                      <a:pt x="11092" y="17135"/>
                    </a:cubicBezTo>
                    <a:cubicBezTo>
                      <a:pt x="11077" y="17196"/>
                      <a:pt x="11077" y="17273"/>
                      <a:pt x="11061" y="17334"/>
                    </a:cubicBezTo>
                    <a:cubicBezTo>
                      <a:pt x="11061" y="17410"/>
                      <a:pt x="11046" y="17471"/>
                      <a:pt x="11031" y="17532"/>
                    </a:cubicBezTo>
                    <a:cubicBezTo>
                      <a:pt x="11001" y="17791"/>
                      <a:pt x="10970" y="18034"/>
                      <a:pt x="10924" y="18278"/>
                    </a:cubicBezTo>
                    <a:cubicBezTo>
                      <a:pt x="10924" y="18278"/>
                      <a:pt x="10924" y="18263"/>
                      <a:pt x="10924" y="18263"/>
                    </a:cubicBezTo>
                    <a:cubicBezTo>
                      <a:pt x="10909" y="18354"/>
                      <a:pt x="10894" y="18461"/>
                      <a:pt x="10879" y="18552"/>
                    </a:cubicBezTo>
                    <a:cubicBezTo>
                      <a:pt x="10879" y="18568"/>
                      <a:pt x="10879" y="18568"/>
                      <a:pt x="10879" y="18568"/>
                    </a:cubicBezTo>
                    <a:lnTo>
                      <a:pt x="10879" y="18583"/>
                    </a:lnTo>
                    <a:cubicBezTo>
                      <a:pt x="10879" y="18598"/>
                      <a:pt x="10863" y="18598"/>
                      <a:pt x="10863" y="18598"/>
                    </a:cubicBezTo>
                    <a:cubicBezTo>
                      <a:pt x="10863" y="18659"/>
                      <a:pt x="10848" y="18720"/>
                      <a:pt x="10833" y="18781"/>
                    </a:cubicBezTo>
                    <a:cubicBezTo>
                      <a:pt x="10848" y="18766"/>
                      <a:pt x="10848" y="18766"/>
                      <a:pt x="10848" y="18766"/>
                    </a:cubicBezTo>
                    <a:lnTo>
                      <a:pt x="10848" y="18766"/>
                    </a:lnTo>
                    <a:cubicBezTo>
                      <a:pt x="10833" y="18796"/>
                      <a:pt x="10833" y="18827"/>
                      <a:pt x="10833" y="18857"/>
                    </a:cubicBezTo>
                    <a:cubicBezTo>
                      <a:pt x="10802" y="19040"/>
                      <a:pt x="10772" y="19238"/>
                      <a:pt x="10742" y="19421"/>
                    </a:cubicBezTo>
                    <a:cubicBezTo>
                      <a:pt x="10650" y="19908"/>
                      <a:pt x="10574" y="20411"/>
                      <a:pt x="10483" y="20899"/>
                    </a:cubicBezTo>
                    <a:cubicBezTo>
                      <a:pt x="10437" y="21158"/>
                      <a:pt x="10406" y="21417"/>
                      <a:pt x="10361" y="21661"/>
                    </a:cubicBezTo>
                    <a:cubicBezTo>
                      <a:pt x="10300" y="21920"/>
                      <a:pt x="10254" y="22179"/>
                      <a:pt x="10223" y="22438"/>
                    </a:cubicBezTo>
                    <a:cubicBezTo>
                      <a:pt x="10193" y="22575"/>
                      <a:pt x="10163" y="22727"/>
                      <a:pt x="10147" y="22879"/>
                    </a:cubicBezTo>
                    <a:cubicBezTo>
                      <a:pt x="10147" y="22879"/>
                      <a:pt x="10147" y="22895"/>
                      <a:pt x="10147" y="22895"/>
                    </a:cubicBezTo>
                    <a:lnTo>
                      <a:pt x="10132" y="22895"/>
                    </a:lnTo>
                    <a:cubicBezTo>
                      <a:pt x="10117" y="23017"/>
                      <a:pt x="10102" y="23138"/>
                      <a:pt x="10071" y="23260"/>
                    </a:cubicBezTo>
                    <a:cubicBezTo>
                      <a:pt x="10025" y="23519"/>
                      <a:pt x="9964" y="23778"/>
                      <a:pt x="9904" y="24037"/>
                    </a:cubicBezTo>
                    <a:cubicBezTo>
                      <a:pt x="9858" y="24281"/>
                      <a:pt x="9797" y="24540"/>
                      <a:pt x="9751" y="24799"/>
                    </a:cubicBezTo>
                    <a:cubicBezTo>
                      <a:pt x="9736" y="24845"/>
                      <a:pt x="9736" y="24906"/>
                      <a:pt x="9721" y="24967"/>
                    </a:cubicBezTo>
                    <a:cubicBezTo>
                      <a:pt x="9721" y="24906"/>
                      <a:pt x="9721" y="24845"/>
                      <a:pt x="9705" y="24784"/>
                    </a:cubicBezTo>
                    <a:cubicBezTo>
                      <a:pt x="9705" y="24738"/>
                      <a:pt x="9705" y="24692"/>
                      <a:pt x="9705" y="24647"/>
                    </a:cubicBezTo>
                    <a:cubicBezTo>
                      <a:pt x="9705" y="24601"/>
                      <a:pt x="9690" y="24555"/>
                      <a:pt x="9690" y="24525"/>
                    </a:cubicBezTo>
                    <a:cubicBezTo>
                      <a:pt x="9690" y="24464"/>
                      <a:pt x="9675" y="24388"/>
                      <a:pt x="9675" y="24327"/>
                    </a:cubicBezTo>
                    <a:cubicBezTo>
                      <a:pt x="9660" y="24281"/>
                      <a:pt x="9660" y="24251"/>
                      <a:pt x="9660" y="24205"/>
                    </a:cubicBezTo>
                    <a:cubicBezTo>
                      <a:pt x="9645" y="24159"/>
                      <a:pt x="9645" y="24113"/>
                      <a:pt x="9629" y="24068"/>
                    </a:cubicBezTo>
                    <a:cubicBezTo>
                      <a:pt x="9629" y="24007"/>
                      <a:pt x="9614" y="23946"/>
                      <a:pt x="9599" y="23885"/>
                    </a:cubicBezTo>
                    <a:cubicBezTo>
                      <a:pt x="9584" y="23778"/>
                      <a:pt x="9553" y="23687"/>
                      <a:pt x="9538" y="23595"/>
                    </a:cubicBezTo>
                    <a:cubicBezTo>
                      <a:pt x="9507" y="23489"/>
                      <a:pt x="9477" y="23382"/>
                      <a:pt x="9462" y="23291"/>
                    </a:cubicBezTo>
                    <a:cubicBezTo>
                      <a:pt x="9431" y="23184"/>
                      <a:pt x="9401" y="23093"/>
                      <a:pt x="9370" y="23001"/>
                    </a:cubicBezTo>
                    <a:cubicBezTo>
                      <a:pt x="9340" y="22895"/>
                      <a:pt x="9309" y="22803"/>
                      <a:pt x="9279" y="22712"/>
                    </a:cubicBezTo>
                    <a:cubicBezTo>
                      <a:pt x="9264" y="22636"/>
                      <a:pt x="9233" y="22575"/>
                      <a:pt x="9218" y="22498"/>
                    </a:cubicBezTo>
                    <a:lnTo>
                      <a:pt x="9218" y="22483"/>
                    </a:lnTo>
                    <a:cubicBezTo>
                      <a:pt x="9218" y="22468"/>
                      <a:pt x="9218" y="22468"/>
                      <a:pt x="9233" y="22468"/>
                    </a:cubicBezTo>
                    <a:cubicBezTo>
                      <a:pt x="9248" y="22407"/>
                      <a:pt x="9264" y="22361"/>
                      <a:pt x="9279" y="22316"/>
                    </a:cubicBezTo>
                    <a:cubicBezTo>
                      <a:pt x="9294" y="22270"/>
                      <a:pt x="9309" y="22224"/>
                      <a:pt x="9325" y="22179"/>
                    </a:cubicBezTo>
                    <a:cubicBezTo>
                      <a:pt x="9355" y="22087"/>
                      <a:pt x="9370" y="21980"/>
                      <a:pt x="9386" y="21889"/>
                    </a:cubicBezTo>
                    <a:cubicBezTo>
                      <a:pt x="9401" y="21782"/>
                      <a:pt x="9416" y="21676"/>
                      <a:pt x="9431" y="21569"/>
                    </a:cubicBezTo>
                    <a:cubicBezTo>
                      <a:pt x="9446" y="21478"/>
                      <a:pt x="9446" y="21371"/>
                      <a:pt x="9446" y="21280"/>
                    </a:cubicBezTo>
                    <a:cubicBezTo>
                      <a:pt x="9446" y="21097"/>
                      <a:pt x="9446" y="20914"/>
                      <a:pt x="9431" y="20731"/>
                    </a:cubicBezTo>
                    <a:cubicBezTo>
                      <a:pt x="9416" y="20564"/>
                      <a:pt x="9386" y="20396"/>
                      <a:pt x="9355" y="20228"/>
                    </a:cubicBezTo>
                    <a:cubicBezTo>
                      <a:pt x="9340" y="20198"/>
                      <a:pt x="9340" y="20152"/>
                      <a:pt x="9325" y="20122"/>
                    </a:cubicBezTo>
                    <a:cubicBezTo>
                      <a:pt x="9325" y="20122"/>
                      <a:pt x="9325" y="20137"/>
                      <a:pt x="9325" y="20137"/>
                    </a:cubicBezTo>
                    <a:cubicBezTo>
                      <a:pt x="9264" y="19878"/>
                      <a:pt x="9187" y="19634"/>
                      <a:pt x="9096" y="19375"/>
                    </a:cubicBezTo>
                    <a:cubicBezTo>
                      <a:pt x="9096" y="19360"/>
                      <a:pt x="9081" y="19345"/>
                      <a:pt x="9081" y="19329"/>
                    </a:cubicBezTo>
                    <a:cubicBezTo>
                      <a:pt x="9081" y="19326"/>
                      <a:pt x="9081" y="19322"/>
                      <a:pt x="9081" y="19314"/>
                    </a:cubicBezTo>
                    <a:cubicBezTo>
                      <a:pt x="9035" y="19223"/>
                      <a:pt x="9005" y="19131"/>
                      <a:pt x="8959" y="19040"/>
                    </a:cubicBezTo>
                    <a:cubicBezTo>
                      <a:pt x="8913" y="18949"/>
                      <a:pt x="8868" y="18872"/>
                      <a:pt x="8807" y="18781"/>
                    </a:cubicBezTo>
                    <a:cubicBezTo>
                      <a:pt x="8746" y="18705"/>
                      <a:pt x="8685" y="18613"/>
                      <a:pt x="8608" y="18537"/>
                    </a:cubicBezTo>
                    <a:cubicBezTo>
                      <a:pt x="8578" y="18491"/>
                      <a:pt x="8548" y="18461"/>
                      <a:pt x="8517" y="18431"/>
                    </a:cubicBezTo>
                    <a:cubicBezTo>
                      <a:pt x="8471" y="18385"/>
                      <a:pt x="8441" y="18354"/>
                      <a:pt x="8410" y="18324"/>
                    </a:cubicBezTo>
                    <a:cubicBezTo>
                      <a:pt x="8334" y="18278"/>
                      <a:pt x="8273" y="18217"/>
                      <a:pt x="8197" y="18171"/>
                    </a:cubicBezTo>
                    <a:cubicBezTo>
                      <a:pt x="8136" y="18126"/>
                      <a:pt x="8060" y="18095"/>
                      <a:pt x="7984" y="18050"/>
                    </a:cubicBezTo>
                    <a:lnTo>
                      <a:pt x="7984" y="18050"/>
                    </a:lnTo>
                    <a:cubicBezTo>
                      <a:pt x="7984" y="18065"/>
                      <a:pt x="7999" y="18065"/>
                      <a:pt x="7999" y="18065"/>
                    </a:cubicBezTo>
                    <a:cubicBezTo>
                      <a:pt x="7984" y="18065"/>
                      <a:pt x="7984" y="18050"/>
                      <a:pt x="7969" y="18050"/>
                    </a:cubicBezTo>
                    <a:lnTo>
                      <a:pt x="7984" y="18050"/>
                    </a:lnTo>
                    <a:cubicBezTo>
                      <a:pt x="7938" y="18034"/>
                      <a:pt x="7908" y="18019"/>
                      <a:pt x="7877" y="18019"/>
                    </a:cubicBezTo>
                    <a:cubicBezTo>
                      <a:pt x="8030" y="17760"/>
                      <a:pt x="8167" y="17501"/>
                      <a:pt x="8304" y="17227"/>
                    </a:cubicBezTo>
                    <a:cubicBezTo>
                      <a:pt x="8426" y="16968"/>
                      <a:pt x="8548" y="16678"/>
                      <a:pt x="8639" y="16404"/>
                    </a:cubicBezTo>
                    <a:cubicBezTo>
                      <a:pt x="8746" y="16099"/>
                      <a:pt x="8791" y="15795"/>
                      <a:pt x="8837" y="15490"/>
                    </a:cubicBezTo>
                    <a:cubicBezTo>
                      <a:pt x="8852" y="15414"/>
                      <a:pt x="8852" y="15338"/>
                      <a:pt x="8868" y="15277"/>
                    </a:cubicBezTo>
                    <a:cubicBezTo>
                      <a:pt x="8868" y="15231"/>
                      <a:pt x="8883" y="15200"/>
                      <a:pt x="8883" y="15155"/>
                    </a:cubicBezTo>
                    <a:cubicBezTo>
                      <a:pt x="8883" y="15124"/>
                      <a:pt x="8883" y="15094"/>
                      <a:pt x="8883" y="15063"/>
                    </a:cubicBezTo>
                    <a:cubicBezTo>
                      <a:pt x="8898" y="14896"/>
                      <a:pt x="8898" y="14728"/>
                      <a:pt x="8898" y="14576"/>
                    </a:cubicBezTo>
                    <a:cubicBezTo>
                      <a:pt x="8898" y="14271"/>
                      <a:pt x="8883" y="13966"/>
                      <a:pt x="8852" y="13662"/>
                    </a:cubicBezTo>
                    <a:cubicBezTo>
                      <a:pt x="8837" y="13372"/>
                      <a:pt x="8807" y="13067"/>
                      <a:pt x="8776" y="12778"/>
                    </a:cubicBezTo>
                    <a:cubicBezTo>
                      <a:pt x="8776" y="12778"/>
                      <a:pt x="8776" y="12793"/>
                      <a:pt x="8776" y="12793"/>
                    </a:cubicBezTo>
                    <a:cubicBezTo>
                      <a:pt x="8746" y="12504"/>
                      <a:pt x="8715" y="12199"/>
                      <a:pt x="8685" y="11910"/>
                    </a:cubicBezTo>
                    <a:cubicBezTo>
                      <a:pt x="8669" y="11742"/>
                      <a:pt x="8669" y="11590"/>
                      <a:pt x="8654" y="11437"/>
                    </a:cubicBezTo>
                    <a:cubicBezTo>
                      <a:pt x="8654" y="11285"/>
                      <a:pt x="8654" y="11133"/>
                      <a:pt x="8654" y="10995"/>
                    </a:cubicBezTo>
                    <a:cubicBezTo>
                      <a:pt x="8654" y="10843"/>
                      <a:pt x="8654" y="10691"/>
                      <a:pt x="8654" y="10538"/>
                    </a:cubicBezTo>
                    <a:cubicBezTo>
                      <a:pt x="8654" y="10386"/>
                      <a:pt x="8654" y="10249"/>
                      <a:pt x="8654" y="10096"/>
                    </a:cubicBezTo>
                    <a:cubicBezTo>
                      <a:pt x="8654" y="9822"/>
                      <a:pt x="8669" y="9533"/>
                      <a:pt x="8654" y="9243"/>
                    </a:cubicBezTo>
                    <a:cubicBezTo>
                      <a:pt x="8654" y="9213"/>
                      <a:pt x="8654" y="9182"/>
                      <a:pt x="8654" y="9152"/>
                    </a:cubicBezTo>
                    <a:cubicBezTo>
                      <a:pt x="8639" y="9121"/>
                      <a:pt x="8639" y="9106"/>
                      <a:pt x="8608" y="9076"/>
                    </a:cubicBezTo>
                    <a:cubicBezTo>
                      <a:pt x="8593" y="9060"/>
                      <a:pt x="8563" y="9060"/>
                      <a:pt x="8532" y="9060"/>
                    </a:cubicBezTo>
                    <a:cubicBezTo>
                      <a:pt x="8502" y="9060"/>
                      <a:pt x="8471" y="9076"/>
                      <a:pt x="8456" y="9076"/>
                    </a:cubicBezTo>
                    <a:cubicBezTo>
                      <a:pt x="8426" y="9106"/>
                      <a:pt x="8395" y="9121"/>
                      <a:pt x="8380" y="9152"/>
                    </a:cubicBezTo>
                    <a:cubicBezTo>
                      <a:pt x="8349" y="9167"/>
                      <a:pt x="8319" y="9198"/>
                      <a:pt x="8289" y="9228"/>
                    </a:cubicBezTo>
                    <a:cubicBezTo>
                      <a:pt x="8197" y="9335"/>
                      <a:pt x="8106" y="9457"/>
                      <a:pt x="8014" y="9578"/>
                    </a:cubicBezTo>
                    <a:cubicBezTo>
                      <a:pt x="7831" y="9822"/>
                      <a:pt x="7679" y="10066"/>
                      <a:pt x="7512" y="10310"/>
                    </a:cubicBezTo>
                    <a:cubicBezTo>
                      <a:pt x="7390" y="10508"/>
                      <a:pt x="7252" y="10706"/>
                      <a:pt x="7131" y="10889"/>
                    </a:cubicBezTo>
                    <a:cubicBezTo>
                      <a:pt x="7009" y="11072"/>
                      <a:pt x="6872" y="11254"/>
                      <a:pt x="6734" y="11422"/>
                    </a:cubicBezTo>
                    <a:cubicBezTo>
                      <a:pt x="6552" y="11666"/>
                      <a:pt x="6338" y="11894"/>
                      <a:pt x="6140" y="12123"/>
                    </a:cubicBezTo>
                    <a:cubicBezTo>
                      <a:pt x="6049" y="12229"/>
                      <a:pt x="5957" y="12336"/>
                      <a:pt x="5881" y="12458"/>
                    </a:cubicBezTo>
                    <a:cubicBezTo>
                      <a:pt x="5866" y="12489"/>
                      <a:pt x="5851" y="12519"/>
                      <a:pt x="5820" y="12549"/>
                    </a:cubicBezTo>
                    <a:cubicBezTo>
                      <a:pt x="5805" y="12580"/>
                      <a:pt x="5790" y="12610"/>
                      <a:pt x="5759" y="12641"/>
                    </a:cubicBezTo>
                    <a:cubicBezTo>
                      <a:pt x="5729" y="12717"/>
                      <a:pt x="5698" y="12793"/>
                      <a:pt x="5653" y="12869"/>
                    </a:cubicBezTo>
                    <a:cubicBezTo>
                      <a:pt x="5622" y="12946"/>
                      <a:pt x="5592" y="13007"/>
                      <a:pt x="5577" y="13083"/>
                    </a:cubicBezTo>
                    <a:cubicBezTo>
                      <a:pt x="5546" y="13159"/>
                      <a:pt x="5516" y="13250"/>
                      <a:pt x="5500" y="13326"/>
                    </a:cubicBezTo>
                    <a:cubicBezTo>
                      <a:pt x="5455" y="13494"/>
                      <a:pt x="5409" y="13662"/>
                      <a:pt x="5394" y="13829"/>
                    </a:cubicBezTo>
                    <a:lnTo>
                      <a:pt x="5394" y="13814"/>
                    </a:lnTo>
                    <a:cubicBezTo>
                      <a:pt x="5378" y="13860"/>
                      <a:pt x="5378" y="13890"/>
                      <a:pt x="5363" y="13921"/>
                    </a:cubicBezTo>
                    <a:cubicBezTo>
                      <a:pt x="5348" y="14058"/>
                      <a:pt x="5333" y="14210"/>
                      <a:pt x="5318" y="14347"/>
                    </a:cubicBezTo>
                    <a:cubicBezTo>
                      <a:pt x="5302" y="14515"/>
                      <a:pt x="5302" y="14667"/>
                      <a:pt x="5302" y="14835"/>
                    </a:cubicBezTo>
                    <a:cubicBezTo>
                      <a:pt x="5302" y="14972"/>
                      <a:pt x="5318" y="15124"/>
                      <a:pt x="5318" y="15261"/>
                    </a:cubicBezTo>
                    <a:cubicBezTo>
                      <a:pt x="5333" y="15429"/>
                      <a:pt x="5333" y="15581"/>
                      <a:pt x="5348" y="15734"/>
                    </a:cubicBezTo>
                    <a:cubicBezTo>
                      <a:pt x="5348" y="15886"/>
                      <a:pt x="5363" y="16054"/>
                      <a:pt x="5394" y="16206"/>
                    </a:cubicBezTo>
                    <a:cubicBezTo>
                      <a:pt x="5394" y="16282"/>
                      <a:pt x="5409" y="16343"/>
                      <a:pt x="5424" y="16419"/>
                    </a:cubicBezTo>
                    <a:cubicBezTo>
                      <a:pt x="5439" y="16480"/>
                      <a:pt x="5455" y="16556"/>
                      <a:pt x="5485" y="16633"/>
                    </a:cubicBezTo>
                    <a:cubicBezTo>
                      <a:pt x="5485" y="16648"/>
                      <a:pt x="5485" y="16663"/>
                      <a:pt x="5485" y="16678"/>
                    </a:cubicBezTo>
                    <a:cubicBezTo>
                      <a:pt x="5470" y="16648"/>
                      <a:pt x="5455" y="16602"/>
                      <a:pt x="5439" y="16572"/>
                    </a:cubicBezTo>
                    <a:cubicBezTo>
                      <a:pt x="5394" y="16526"/>
                      <a:pt x="5348" y="16480"/>
                      <a:pt x="5302" y="16435"/>
                    </a:cubicBezTo>
                    <a:cubicBezTo>
                      <a:pt x="5257" y="16389"/>
                      <a:pt x="5211" y="16343"/>
                      <a:pt x="5165" y="16313"/>
                    </a:cubicBezTo>
                    <a:cubicBezTo>
                      <a:pt x="5135" y="16282"/>
                      <a:pt x="5104" y="16267"/>
                      <a:pt x="5074" y="16252"/>
                    </a:cubicBezTo>
                    <a:cubicBezTo>
                      <a:pt x="5059" y="16221"/>
                      <a:pt x="5028" y="16206"/>
                      <a:pt x="4998" y="16191"/>
                    </a:cubicBezTo>
                    <a:cubicBezTo>
                      <a:pt x="4982" y="16176"/>
                      <a:pt x="4952" y="16160"/>
                      <a:pt x="4921" y="16160"/>
                    </a:cubicBezTo>
                    <a:cubicBezTo>
                      <a:pt x="4913" y="16158"/>
                      <a:pt x="4905" y="16156"/>
                      <a:pt x="4897" y="16156"/>
                    </a:cubicBezTo>
                    <a:cubicBezTo>
                      <a:pt x="4861" y="16156"/>
                      <a:pt x="4833" y="16184"/>
                      <a:pt x="4845" y="16221"/>
                    </a:cubicBezTo>
                    <a:cubicBezTo>
                      <a:pt x="4845" y="16252"/>
                      <a:pt x="4845" y="16282"/>
                      <a:pt x="4845" y="16313"/>
                    </a:cubicBezTo>
                    <a:cubicBezTo>
                      <a:pt x="4876" y="16511"/>
                      <a:pt x="4891" y="16709"/>
                      <a:pt x="4921" y="16892"/>
                    </a:cubicBezTo>
                    <a:cubicBezTo>
                      <a:pt x="4952" y="17090"/>
                      <a:pt x="4967" y="17288"/>
                      <a:pt x="4998" y="17486"/>
                    </a:cubicBezTo>
                    <a:cubicBezTo>
                      <a:pt x="5028" y="17684"/>
                      <a:pt x="5074" y="17882"/>
                      <a:pt x="5089" y="18095"/>
                    </a:cubicBezTo>
                    <a:cubicBezTo>
                      <a:pt x="5104" y="18187"/>
                      <a:pt x="5119" y="18278"/>
                      <a:pt x="5135" y="18385"/>
                    </a:cubicBezTo>
                    <a:cubicBezTo>
                      <a:pt x="5135" y="18476"/>
                      <a:pt x="5150" y="18583"/>
                      <a:pt x="5165" y="18674"/>
                    </a:cubicBezTo>
                    <a:cubicBezTo>
                      <a:pt x="5180" y="18781"/>
                      <a:pt x="5196" y="18888"/>
                      <a:pt x="5211" y="18979"/>
                    </a:cubicBezTo>
                    <a:cubicBezTo>
                      <a:pt x="5226" y="19086"/>
                      <a:pt x="5257" y="19177"/>
                      <a:pt x="5287" y="19284"/>
                    </a:cubicBezTo>
                    <a:cubicBezTo>
                      <a:pt x="5333" y="19482"/>
                      <a:pt x="5409" y="19665"/>
                      <a:pt x="5485" y="19863"/>
                    </a:cubicBezTo>
                    <a:cubicBezTo>
                      <a:pt x="5653" y="20228"/>
                      <a:pt x="5836" y="20594"/>
                      <a:pt x="6049" y="20944"/>
                    </a:cubicBezTo>
                    <a:cubicBezTo>
                      <a:pt x="6095" y="21036"/>
                      <a:pt x="6156" y="21112"/>
                      <a:pt x="6201" y="21203"/>
                    </a:cubicBezTo>
                    <a:cubicBezTo>
                      <a:pt x="6262" y="21295"/>
                      <a:pt x="6323" y="21386"/>
                      <a:pt x="6399" y="21462"/>
                    </a:cubicBezTo>
                    <a:cubicBezTo>
                      <a:pt x="6460" y="21523"/>
                      <a:pt x="6536" y="21584"/>
                      <a:pt x="6613" y="21630"/>
                    </a:cubicBezTo>
                    <a:cubicBezTo>
                      <a:pt x="6613" y="21691"/>
                      <a:pt x="6613" y="21752"/>
                      <a:pt x="6613" y="21828"/>
                    </a:cubicBezTo>
                    <a:cubicBezTo>
                      <a:pt x="6643" y="22148"/>
                      <a:pt x="6658" y="22468"/>
                      <a:pt x="6689" y="22788"/>
                    </a:cubicBezTo>
                    <a:cubicBezTo>
                      <a:pt x="6719" y="23093"/>
                      <a:pt x="6750" y="23397"/>
                      <a:pt x="6765" y="23717"/>
                    </a:cubicBezTo>
                    <a:cubicBezTo>
                      <a:pt x="6795" y="24022"/>
                      <a:pt x="6826" y="24342"/>
                      <a:pt x="6856" y="24647"/>
                    </a:cubicBezTo>
                    <a:cubicBezTo>
                      <a:pt x="6872" y="24799"/>
                      <a:pt x="6887" y="24936"/>
                      <a:pt x="6902" y="25089"/>
                    </a:cubicBezTo>
                    <a:cubicBezTo>
                      <a:pt x="6917" y="25210"/>
                      <a:pt x="6948" y="25348"/>
                      <a:pt x="6963" y="25485"/>
                    </a:cubicBezTo>
                    <a:cubicBezTo>
                      <a:pt x="7024" y="25759"/>
                      <a:pt x="7070" y="26033"/>
                      <a:pt x="7146" y="26307"/>
                    </a:cubicBezTo>
                    <a:cubicBezTo>
                      <a:pt x="7192" y="26521"/>
                      <a:pt x="7252" y="26719"/>
                      <a:pt x="7313" y="26917"/>
                    </a:cubicBezTo>
                    <a:cubicBezTo>
                      <a:pt x="7207" y="26780"/>
                      <a:pt x="7115" y="26627"/>
                      <a:pt x="7024" y="26475"/>
                    </a:cubicBezTo>
                    <a:cubicBezTo>
                      <a:pt x="6811" y="26140"/>
                      <a:pt x="6582" y="25805"/>
                      <a:pt x="6384" y="25469"/>
                    </a:cubicBezTo>
                    <a:cubicBezTo>
                      <a:pt x="6338" y="25393"/>
                      <a:pt x="6308" y="25332"/>
                      <a:pt x="6262" y="25256"/>
                    </a:cubicBezTo>
                    <a:cubicBezTo>
                      <a:pt x="6232" y="25195"/>
                      <a:pt x="6186" y="25119"/>
                      <a:pt x="6156" y="25043"/>
                    </a:cubicBezTo>
                    <a:cubicBezTo>
                      <a:pt x="6110" y="24967"/>
                      <a:pt x="6079" y="24875"/>
                      <a:pt x="6049" y="24799"/>
                    </a:cubicBezTo>
                    <a:cubicBezTo>
                      <a:pt x="5973" y="24616"/>
                      <a:pt x="5881" y="24449"/>
                      <a:pt x="5790" y="24281"/>
                    </a:cubicBezTo>
                    <a:cubicBezTo>
                      <a:pt x="5698" y="24113"/>
                      <a:pt x="5592" y="23961"/>
                      <a:pt x="5485" y="23809"/>
                    </a:cubicBezTo>
                    <a:cubicBezTo>
                      <a:pt x="5470" y="23778"/>
                      <a:pt x="5439" y="23733"/>
                      <a:pt x="5409" y="23702"/>
                    </a:cubicBezTo>
                    <a:cubicBezTo>
                      <a:pt x="5378" y="23626"/>
                      <a:pt x="5348" y="23565"/>
                      <a:pt x="5333" y="23489"/>
                    </a:cubicBezTo>
                    <a:cubicBezTo>
                      <a:pt x="5241" y="23260"/>
                      <a:pt x="5165" y="23047"/>
                      <a:pt x="5089" y="22803"/>
                    </a:cubicBezTo>
                    <a:cubicBezTo>
                      <a:pt x="5013" y="22590"/>
                      <a:pt x="4952" y="22377"/>
                      <a:pt x="4891" y="22148"/>
                    </a:cubicBezTo>
                    <a:cubicBezTo>
                      <a:pt x="4860" y="22011"/>
                      <a:pt x="4830" y="21889"/>
                      <a:pt x="4800" y="21752"/>
                    </a:cubicBezTo>
                    <a:cubicBezTo>
                      <a:pt x="4769" y="21600"/>
                      <a:pt x="4754" y="21447"/>
                      <a:pt x="4739" y="21310"/>
                    </a:cubicBezTo>
                    <a:cubicBezTo>
                      <a:pt x="4723" y="21112"/>
                      <a:pt x="4708" y="20914"/>
                      <a:pt x="4693" y="20716"/>
                    </a:cubicBezTo>
                    <a:cubicBezTo>
                      <a:pt x="4678" y="20503"/>
                      <a:pt x="4647" y="20289"/>
                      <a:pt x="4617" y="20076"/>
                    </a:cubicBezTo>
                    <a:cubicBezTo>
                      <a:pt x="4617" y="20076"/>
                      <a:pt x="4617" y="20061"/>
                      <a:pt x="4617" y="20046"/>
                    </a:cubicBezTo>
                    <a:cubicBezTo>
                      <a:pt x="4586" y="19695"/>
                      <a:pt x="4571" y="19329"/>
                      <a:pt x="4540" y="18979"/>
                    </a:cubicBezTo>
                    <a:cubicBezTo>
                      <a:pt x="4495" y="18613"/>
                      <a:pt x="4342" y="18263"/>
                      <a:pt x="4190" y="17943"/>
                    </a:cubicBezTo>
                    <a:cubicBezTo>
                      <a:pt x="4160" y="17882"/>
                      <a:pt x="4144" y="17821"/>
                      <a:pt x="4114" y="17760"/>
                    </a:cubicBezTo>
                    <a:cubicBezTo>
                      <a:pt x="4053" y="17593"/>
                      <a:pt x="4007" y="17410"/>
                      <a:pt x="3962" y="17227"/>
                    </a:cubicBezTo>
                    <a:cubicBezTo>
                      <a:pt x="3916" y="17059"/>
                      <a:pt x="3855" y="16876"/>
                      <a:pt x="3794" y="16709"/>
                    </a:cubicBezTo>
                    <a:cubicBezTo>
                      <a:pt x="3763" y="16633"/>
                      <a:pt x="3718" y="16541"/>
                      <a:pt x="3687" y="16465"/>
                    </a:cubicBezTo>
                    <a:cubicBezTo>
                      <a:pt x="3642" y="16389"/>
                      <a:pt x="3596" y="16313"/>
                      <a:pt x="3550" y="16237"/>
                    </a:cubicBezTo>
                    <a:cubicBezTo>
                      <a:pt x="3504" y="16160"/>
                      <a:pt x="3444" y="16099"/>
                      <a:pt x="3367" y="16038"/>
                    </a:cubicBezTo>
                    <a:cubicBezTo>
                      <a:pt x="3306" y="15978"/>
                      <a:pt x="3230" y="15917"/>
                      <a:pt x="3154" y="15871"/>
                    </a:cubicBezTo>
                    <a:cubicBezTo>
                      <a:pt x="3002" y="15749"/>
                      <a:pt x="2834" y="15658"/>
                      <a:pt x="2682" y="15551"/>
                    </a:cubicBezTo>
                    <a:cubicBezTo>
                      <a:pt x="2529" y="15460"/>
                      <a:pt x="2362" y="15368"/>
                      <a:pt x="2225" y="15261"/>
                    </a:cubicBezTo>
                    <a:cubicBezTo>
                      <a:pt x="2194" y="15231"/>
                      <a:pt x="2148" y="15185"/>
                      <a:pt x="2118" y="15155"/>
                    </a:cubicBezTo>
                    <a:cubicBezTo>
                      <a:pt x="1996" y="15018"/>
                      <a:pt x="1889" y="14881"/>
                      <a:pt x="1768" y="14743"/>
                    </a:cubicBezTo>
                    <a:cubicBezTo>
                      <a:pt x="1661" y="14606"/>
                      <a:pt x="1539" y="14484"/>
                      <a:pt x="1417" y="14347"/>
                    </a:cubicBezTo>
                    <a:cubicBezTo>
                      <a:pt x="1371" y="14286"/>
                      <a:pt x="1310" y="14225"/>
                      <a:pt x="1265" y="14164"/>
                    </a:cubicBezTo>
                    <a:cubicBezTo>
                      <a:pt x="1204" y="14104"/>
                      <a:pt x="1143" y="14043"/>
                      <a:pt x="1082" y="13982"/>
                    </a:cubicBezTo>
                    <a:cubicBezTo>
                      <a:pt x="1021" y="13921"/>
                      <a:pt x="960" y="13860"/>
                      <a:pt x="884" y="13814"/>
                    </a:cubicBezTo>
                    <a:cubicBezTo>
                      <a:pt x="823" y="13753"/>
                      <a:pt x="762" y="13707"/>
                      <a:pt x="686" y="13662"/>
                    </a:cubicBezTo>
                    <a:cubicBezTo>
                      <a:pt x="664" y="13651"/>
                      <a:pt x="627" y="13640"/>
                      <a:pt x="592" y="13640"/>
                    </a:cubicBezTo>
                    <a:cubicBezTo>
                      <a:pt x="577" y="13640"/>
                      <a:pt x="562" y="13642"/>
                      <a:pt x="549" y="13646"/>
                    </a:cubicBezTo>
                    <a:cubicBezTo>
                      <a:pt x="472" y="13677"/>
                      <a:pt x="427" y="13738"/>
                      <a:pt x="396" y="13799"/>
                    </a:cubicBezTo>
                    <a:cubicBezTo>
                      <a:pt x="381" y="13829"/>
                      <a:pt x="366" y="13875"/>
                      <a:pt x="351" y="13921"/>
                    </a:cubicBezTo>
                    <a:cubicBezTo>
                      <a:pt x="335" y="13951"/>
                      <a:pt x="320" y="13997"/>
                      <a:pt x="320" y="14027"/>
                    </a:cubicBezTo>
                    <a:cubicBezTo>
                      <a:pt x="320" y="14058"/>
                      <a:pt x="305" y="14088"/>
                      <a:pt x="305" y="14119"/>
                    </a:cubicBezTo>
                    <a:cubicBezTo>
                      <a:pt x="305" y="14134"/>
                      <a:pt x="290" y="14149"/>
                      <a:pt x="290" y="14164"/>
                    </a:cubicBezTo>
                    <a:cubicBezTo>
                      <a:pt x="290" y="14164"/>
                      <a:pt x="290" y="14180"/>
                      <a:pt x="290" y="14180"/>
                    </a:cubicBezTo>
                    <a:lnTo>
                      <a:pt x="290" y="14210"/>
                    </a:lnTo>
                    <a:cubicBezTo>
                      <a:pt x="290" y="14225"/>
                      <a:pt x="274" y="14241"/>
                      <a:pt x="274" y="14256"/>
                    </a:cubicBezTo>
                    <a:cubicBezTo>
                      <a:pt x="259" y="14363"/>
                      <a:pt x="244" y="14484"/>
                      <a:pt x="244" y="14606"/>
                    </a:cubicBezTo>
                    <a:cubicBezTo>
                      <a:pt x="229" y="14743"/>
                      <a:pt x="213" y="14881"/>
                      <a:pt x="198" y="15018"/>
                    </a:cubicBezTo>
                    <a:cubicBezTo>
                      <a:pt x="183" y="15292"/>
                      <a:pt x="168" y="15551"/>
                      <a:pt x="153" y="15810"/>
                    </a:cubicBezTo>
                    <a:cubicBezTo>
                      <a:pt x="153" y="15825"/>
                      <a:pt x="153" y="15840"/>
                      <a:pt x="153" y="15856"/>
                    </a:cubicBezTo>
                    <a:lnTo>
                      <a:pt x="153" y="15871"/>
                    </a:lnTo>
                    <a:cubicBezTo>
                      <a:pt x="153" y="15871"/>
                      <a:pt x="153" y="15886"/>
                      <a:pt x="153" y="15901"/>
                    </a:cubicBezTo>
                    <a:cubicBezTo>
                      <a:pt x="153" y="15917"/>
                      <a:pt x="153" y="15936"/>
                      <a:pt x="153" y="15947"/>
                    </a:cubicBezTo>
                    <a:cubicBezTo>
                      <a:pt x="153" y="15952"/>
                      <a:pt x="153" y="15957"/>
                      <a:pt x="153" y="15962"/>
                    </a:cubicBezTo>
                    <a:lnTo>
                      <a:pt x="153" y="15978"/>
                    </a:lnTo>
                    <a:cubicBezTo>
                      <a:pt x="153" y="16054"/>
                      <a:pt x="153" y="16145"/>
                      <a:pt x="153" y="16237"/>
                    </a:cubicBezTo>
                    <a:cubicBezTo>
                      <a:pt x="137" y="16328"/>
                      <a:pt x="137" y="16419"/>
                      <a:pt x="137" y="16511"/>
                    </a:cubicBezTo>
                    <a:lnTo>
                      <a:pt x="153" y="16800"/>
                    </a:lnTo>
                    <a:cubicBezTo>
                      <a:pt x="153" y="16892"/>
                      <a:pt x="153" y="16983"/>
                      <a:pt x="168" y="17075"/>
                    </a:cubicBezTo>
                    <a:cubicBezTo>
                      <a:pt x="168" y="17166"/>
                      <a:pt x="183" y="17273"/>
                      <a:pt x="198" y="17364"/>
                    </a:cubicBezTo>
                    <a:cubicBezTo>
                      <a:pt x="213" y="17455"/>
                      <a:pt x="229" y="17547"/>
                      <a:pt x="244" y="17638"/>
                    </a:cubicBezTo>
                    <a:cubicBezTo>
                      <a:pt x="259" y="17745"/>
                      <a:pt x="290" y="17836"/>
                      <a:pt x="320" y="17943"/>
                    </a:cubicBezTo>
                    <a:cubicBezTo>
                      <a:pt x="335" y="18034"/>
                      <a:pt x="366" y="18111"/>
                      <a:pt x="396" y="18202"/>
                    </a:cubicBezTo>
                    <a:cubicBezTo>
                      <a:pt x="412" y="18248"/>
                      <a:pt x="427" y="18293"/>
                      <a:pt x="442" y="18339"/>
                    </a:cubicBezTo>
                    <a:cubicBezTo>
                      <a:pt x="472" y="18385"/>
                      <a:pt x="488" y="18431"/>
                      <a:pt x="503" y="18476"/>
                    </a:cubicBezTo>
                    <a:cubicBezTo>
                      <a:pt x="549" y="18568"/>
                      <a:pt x="610" y="18659"/>
                      <a:pt x="655" y="18750"/>
                    </a:cubicBezTo>
                    <a:cubicBezTo>
                      <a:pt x="747" y="18903"/>
                      <a:pt x="838" y="19055"/>
                      <a:pt x="930" y="19223"/>
                    </a:cubicBezTo>
                    <a:cubicBezTo>
                      <a:pt x="1021" y="19375"/>
                      <a:pt x="1112" y="19543"/>
                      <a:pt x="1219" y="19710"/>
                    </a:cubicBezTo>
                    <a:cubicBezTo>
                      <a:pt x="1326" y="19863"/>
                      <a:pt x="1432" y="20015"/>
                      <a:pt x="1554" y="20167"/>
                    </a:cubicBezTo>
                    <a:cubicBezTo>
                      <a:pt x="1646" y="20305"/>
                      <a:pt x="1737" y="20457"/>
                      <a:pt x="1828" y="20594"/>
                    </a:cubicBezTo>
                    <a:cubicBezTo>
                      <a:pt x="1889" y="20685"/>
                      <a:pt x="1950" y="20777"/>
                      <a:pt x="2011" y="20853"/>
                    </a:cubicBezTo>
                    <a:cubicBezTo>
                      <a:pt x="2057" y="20944"/>
                      <a:pt x="2118" y="21021"/>
                      <a:pt x="2179" y="21097"/>
                    </a:cubicBezTo>
                    <a:cubicBezTo>
                      <a:pt x="2225" y="21158"/>
                      <a:pt x="2286" y="21234"/>
                      <a:pt x="2347" y="21295"/>
                    </a:cubicBezTo>
                    <a:cubicBezTo>
                      <a:pt x="2407" y="21371"/>
                      <a:pt x="2484" y="21432"/>
                      <a:pt x="2545" y="21508"/>
                    </a:cubicBezTo>
                    <a:cubicBezTo>
                      <a:pt x="2621" y="21569"/>
                      <a:pt x="2697" y="21630"/>
                      <a:pt x="2758" y="21691"/>
                    </a:cubicBezTo>
                    <a:cubicBezTo>
                      <a:pt x="2834" y="21752"/>
                      <a:pt x="2895" y="21798"/>
                      <a:pt x="2971" y="21843"/>
                    </a:cubicBezTo>
                    <a:cubicBezTo>
                      <a:pt x="3093" y="21935"/>
                      <a:pt x="3230" y="22011"/>
                      <a:pt x="3367" y="22102"/>
                    </a:cubicBezTo>
                    <a:cubicBezTo>
                      <a:pt x="3489" y="22179"/>
                      <a:pt x="3611" y="22255"/>
                      <a:pt x="3733" y="22331"/>
                    </a:cubicBezTo>
                    <a:cubicBezTo>
                      <a:pt x="3855" y="22422"/>
                      <a:pt x="3977" y="22514"/>
                      <a:pt x="4099" y="22605"/>
                    </a:cubicBezTo>
                    <a:cubicBezTo>
                      <a:pt x="4160" y="22666"/>
                      <a:pt x="4236" y="22727"/>
                      <a:pt x="4312" y="22788"/>
                    </a:cubicBezTo>
                    <a:cubicBezTo>
                      <a:pt x="4373" y="22849"/>
                      <a:pt x="4449" y="22910"/>
                      <a:pt x="4510" y="22986"/>
                    </a:cubicBezTo>
                    <a:lnTo>
                      <a:pt x="5013" y="23519"/>
                    </a:lnTo>
                    <a:cubicBezTo>
                      <a:pt x="5043" y="23565"/>
                      <a:pt x="5089" y="23595"/>
                      <a:pt x="5119" y="23641"/>
                    </a:cubicBezTo>
                    <a:cubicBezTo>
                      <a:pt x="5196" y="23809"/>
                      <a:pt x="5272" y="23961"/>
                      <a:pt x="5378" y="24129"/>
                    </a:cubicBezTo>
                    <a:cubicBezTo>
                      <a:pt x="5470" y="24281"/>
                      <a:pt x="5577" y="24449"/>
                      <a:pt x="5683" y="24616"/>
                    </a:cubicBezTo>
                    <a:cubicBezTo>
                      <a:pt x="5881" y="24921"/>
                      <a:pt x="6034" y="25241"/>
                      <a:pt x="6232" y="25546"/>
                    </a:cubicBezTo>
                    <a:cubicBezTo>
                      <a:pt x="6445" y="25881"/>
                      <a:pt x="6674" y="26216"/>
                      <a:pt x="6887" y="26551"/>
                    </a:cubicBezTo>
                    <a:cubicBezTo>
                      <a:pt x="6963" y="26658"/>
                      <a:pt x="7024" y="26765"/>
                      <a:pt x="7085" y="26856"/>
                    </a:cubicBezTo>
                    <a:cubicBezTo>
                      <a:pt x="7131" y="26932"/>
                      <a:pt x="7176" y="27008"/>
                      <a:pt x="7237" y="27085"/>
                    </a:cubicBezTo>
                    <a:cubicBezTo>
                      <a:pt x="7298" y="27176"/>
                      <a:pt x="7359" y="27283"/>
                      <a:pt x="7405" y="27389"/>
                    </a:cubicBezTo>
                    <a:cubicBezTo>
                      <a:pt x="7420" y="27420"/>
                      <a:pt x="7451" y="27450"/>
                      <a:pt x="7466" y="27496"/>
                    </a:cubicBezTo>
                    <a:cubicBezTo>
                      <a:pt x="7466" y="27511"/>
                      <a:pt x="7466" y="27526"/>
                      <a:pt x="7481" y="27542"/>
                    </a:cubicBezTo>
                    <a:cubicBezTo>
                      <a:pt x="7512" y="27679"/>
                      <a:pt x="7557" y="27831"/>
                      <a:pt x="7588" y="27968"/>
                    </a:cubicBezTo>
                    <a:cubicBezTo>
                      <a:pt x="7649" y="28242"/>
                      <a:pt x="7710" y="28517"/>
                      <a:pt x="7771" y="28791"/>
                    </a:cubicBezTo>
                    <a:cubicBezTo>
                      <a:pt x="7847" y="29111"/>
                      <a:pt x="7938" y="29416"/>
                      <a:pt x="8030" y="29720"/>
                    </a:cubicBezTo>
                    <a:cubicBezTo>
                      <a:pt x="8075" y="29873"/>
                      <a:pt x="8121" y="30025"/>
                      <a:pt x="8182" y="30177"/>
                    </a:cubicBezTo>
                    <a:cubicBezTo>
                      <a:pt x="8228" y="30330"/>
                      <a:pt x="8273" y="30482"/>
                      <a:pt x="8319" y="30634"/>
                    </a:cubicBezTo>
                    <a:cubicBezTo>
                      <a:pt x="8426" y="30939"/>
                      <a:pt x="8517" y="31244"/>
                      <a:pt x="8624" y="31549"/>
                    </a:cubicBezTo>
                    <a:cubicBezTo>
                      <a:pt x="8730" y="31853"/>
                      <a:pt x="8868" y="32158"/>
                      <a:pt x="9005" y="32463"/>
                    </a:cubicBezTo>
                    <a:cubicBezTo>
                      <a:pt x="9111" y="32691"/>
                      <a:pt x="9233" y="32920"/>
                      <a:pt x="9370" y="33148"/>
                    </a:cubicBezTo>
                    <a:cubicBezTo>
                      <a:pt x="9370" y="33164"/>
                      <a:pt x="9370" y="33164"/>
                      <a:pt x="9370" y="33179"/>
                    </a:cubicBezTo>
                    <a:cubicBezTo>
                      <a:pt x="9370" y="33164"/>
                      <a:pt x="9355" y="33164"/>
                      <a:pt x="9340" y="33164"/>
                    </a:cubicBezTo>
                    <a:cubicBezTo>
                      <a:pt x="9279" y="33148"/>
                      <a:pt x="9218" y="33133"/>
                      <a:pt x="9157" y="33118"/>
                    </a:cubicBezTo>
                    <a:cubicBezTo>
                      <a:pt x="9035" y="33072"/>
                      <a:pt x="8898" y="33027"/>
                      <a:pt x="8761" y="32966"/>
                    </a:cubicBezTo>
                    <a:cubicBezTo>
                      <a:pt x="8700" y="32950"/>
                      <a:pt x="8654" y="32905"/>
                      <a:pt x="8593" y="32874"/>
                    </a:cubicBezTo>
                    <a:cubicBezTo>
                      <a:pt x="8517" y="32828"/>
                      <a:pt x="8441" y="32767"/>
                      <a:pt x="8365" y="32722"/>
                    </a:cubicBezTo>
                    <a:cubicBezTo>
                      <a:pt x="8273" y="32676"/>
                      <a:pt x="8197" y="32615"/>
                      <a:pt x="8106" y="32569"/>
                    </a:cubicBezTo>
                    <a:cubicBezTo>
                      <a:pt x="8030" y="32524"/>
                      <a:pt x="7938" y="32478"/>
                      <a:pt x="7862" y="32432"/>
                    </a:cubicBezTo>
                    <a:cubicBezTo>
                      <a:pt x="7771" y="32402"/>
                      <a:pt x="7679" y="32356"/>
                      <a:pt x="7588" y="32326"/>
                    </a:cubicBezTo>
                    <a:cubicBezTo>
                      <a:pt x="7496" y="32280"/>
                      <a:pt x="7405" y="32249"/>
                      <a:pt x="7313" y="32234"/>
                    </a:cubicBezTo>
                    <a:cubicBezTo>
                      <a:pt x="7297" y="32232"/>
                      <a:pt x="7281" y="32231"/>
                      <a:pt x="7265" y="32231"/>
                    </a:cubicBezTo>
                    <a:cubicBezTo>
                      <a:pt x="7159" y="32231"/>
                      <a:pt x="7054" y="32273"/>
                      <a:pt x="6948" y="32326"/>
                    </a:cubicBezTo>
                    <a:cubicBezTo>
                      <a:pt x="6856" y="32356"/>
                      <a:pt x="6780" y="32402"/>
                      <a:pt x="6704" y="32448"/>
                    </a:cubicBezTo>
                    <a:cubicBezTo>
                      <a:pt x="6658" y="32478"/>
                      <a:pt x="6613" y="32493"/>
                      <a:pt x="6582" y="32524"/>
                    </a:cubicBezTo>
                    <a:cubicBezTo>
                      <a:pt x="6536" y="32554"/>
                      <a:pt x="6491" y="32585"/>
                      <a:pt x="6460" y="32630"/>
                    </a:cubicBezTo>
                    <a:cubicBezTo>
                      <a:pt x="6384" y="32691"/>
                      <a:pt x="6323" y="32767"/>
                      <a:pt x="6277" y="32844"/>
                    </a:cubicBezTo>
                    <a:cubicBezTo>
                      <a:pt x="6216" y="32920"/>
                      <a:pt x="6171" y="33011"/>
                      <a:pt x="6125" y="33103"/>
                    </a:cubicBezTo>
                    <a:cubicBezTo>
                      <a:pt x="6095" y="33164"/>
                      <a:pt x="6064" y="33225"/>
                      <a:pt x="6034" y="33270"/>
                    </a:cubicBezTo>
                    <a:lnTo>
                      <a:pt x="5927" y="32828"/>
                    </a:lnTo>
                    <a:cubicBezTo>
                      <a:pt x="5912" y="32767"/>
                      <a:pt x="5896" y="32707"/>
                      <a:pt x="5881" y="32646"/>
                    </a:cubicBezTo>
                    <a:cubicBezTo>
                      <a:pt x="5866" y="32569"/>
                      <a:pt x="5851" y="32493"/>
                      <a:pt x="5836" y="32417"/>
                    </a:cubicBezTo>
                    <a:cubicBezTo>
                      <a:pt x="5820" y="32326"/>
                      <a:pt x="5805" y="32234"/>
                      <a:pt x="5790" y="32143"/>
                    </a:cubicBezTo>
                    <a:cubicBezTo>
                      <a:pt x="5759" y="31990"/>
                      <a:pt x="5729" y="31838"/>
                      <a:pt x="5698" y="31671"/>
                    </a:cubicBezTo>
                    <a:cubicBezTo>
                      <a:pt x="5668" y="31503"/>
                      <a:pt x="5622" y="31335"/>
                      <a:pt x="5592" y="31152"/>
                    </a:cubicBezTo>
                    <a:cubicBezTo>
                      <a:pt x="5592" y="31122"/>
                      <a:pt x="5577" y="31076"/>
                      <a:pt x="5561" y="31046"/>
                    </a:cubicBezTo>
                    <a:cubicBezTo>
                      <a:pt x="5561" y="31000"/>
                      <a:pt x="5546" y="30970"/>
                      <a:pt x="5531" y="30939"/>
                    </a:cubicBezTo>
                    <a:cubicBezTo>
                      <a:pt x="5531" y="30878"/>
                      <a:pt x="5516" y="30833"/>
                      <a:pt x="5500" y="30787"/>
                    </a:cubicBezTo>
                    <a:cubicBezTo>
                      <a:pt x="5485" y="30741"/>
                      <a:pt x="5470" y="30711"/>
                      <a:pt x="5455" y="30665"/>
                    </a:cubicBezTo>
                    <a:cubicBezTo>
                      <a:pt x="5439" y="30589"/>
                      <a:pt x="5409" y="30513"/>
                      <a:pt x="5378" y="30436"/>
                    </a:cubicBezTo>
                    <a:cubicBezTo>
                      <a:pt x="5363" y="30391"/>
                      <a:pt x="5348" y="30345"/>
                      <a:pt x="5333" y="30299"/>
                    </a:cubicBezTo>
                    <a:cubicBezTo>
                      <a:pt x="5318" y="30269"/>
                      <a:pt x="5302" y="30238"/>
                      <a:pt x="5287" y="30208"/>
                    </a:cubicBezTo>
                    <a:cubicBezTo>
                      <a:pt x="5257" y="30132"/>
                      <a:pt x="5226" y="30056"/>
                      <a:pt x="5180" y="29979"/>
                    </a:cubicBezTo>
                    <a:cubicBezTo>
                      <a:pt x="5150" y="29903"/>
                      <a:pt x="5119" y="29827"/>
                      <a:pt x="5074" y="29751"/>
                    </a:cubicBezTo>
                    <a:cubicBezTo>
                      <a:pt x="4921" y="29446"/>
                      <a:pt x="4754" y="29157"/>
                      <a:pt x="4571" y="28852"/>
                    </a:cubicBezTo>
                    <a:cubicBezTo>
                      <a:pt x="4556" y="28821"/>
                      <a:pt x="4525" y="28776"/>
                      <a:pt x="4495" y="28730"/>
                    </a:cubicBezTo>
                    <a:cubicBezTo>
                      <a:pt x="4480" y="28700"/>
                      <a:pt x="4449" y="28669"/>
                      <a:pt x="4434" y="28623"/>
                    </a:cubicBezTo>
                    <a:cubicBezTo>
                      <a:pt x="4403" y="28593"/>
                      <a:pt x="4388" y="28578"/>
                      <a:pt x="4373" y="28547"/>
                    </a:cubicBezTo>
                    <a:cubicBezTo>
                      <a:pt x="4342" y="28501"/>
                      <a:pt x="4312" y="28456"/>
                      <a:pt x="4281" y="28425"/>
                    </a:cubicBezTo>
                    <a:cubicBezTo>
                      <a:pt x="4251" y="28380"/>
                      <a:pt x="4221" y="28349"/>
                      <a:pt x="4190" y="28303"/>
                    </a:cubicBezTo>
                    <a:cubicBezTo>
                      <a:pt x="4175" y="28273"/>
                      <a:pt x="4144" y="28242"/>
                      <a:pt x="4114" y="28212"/>
                    </a:cubicBezTo>
                    <a:cubicBezTo>
                      <a:pt x="4099" y="28197"/>
                      <a:pt x="4068" y="28166"/>
                      <a:pt x="4038" y="28136"/>
                    </a:cubicBezTo>
                    <a:cubicBezTo>
                      <a:pt x="4007" y="28105"/>
                      <a:pt x="3977" y="28075"/>
                      <a:pt x="3946" y="28060"/>
                    </a:cubicBezTo>
                    <a:cubicBezTo>
                      <a:pt x="3885" y="27999"/>
                      <a:pt x="3824" y="27938"/>
                      <a:pt x="3748" y="27892"/>
                    </a:cubicBezTo>
                    <a:cubicBezTo>
                      <a:pt x="3687" y="27831"/>
                      <a:pt x="3626" y="27785"/>
                      <a:pt x="3550" y="27724"/>
                    </a:cubicBezTo>
                    <a:cubicBezTo>
                      <a:pt x="3520" y="27694"/>
                      <a:pt x="3489" y="27679"/>
                      <a:pt x="3444" y="27648"/>
                    </a:cubicBezTo>
                    <a:cubicBezTo>
                      <a:pt x="3428" y="27633"/>
                      <a:pt x="3413" y="27618"/>
                      <a:pt x="3398" y="27603"/>
                    </a:cubicBezTo>
                    <a:cubicBezTo>
                      <a:pt x="3383" y="27587"/>
                      <a:pt x="3367" y="27572"/>
                      <a:pt x="3337" y="27557"/>
                    </a:cubicBezTo>
                    <a:cubicBezTo>
                      <a:pt x="3306" y="27511"/>
                      <a:pt x="3276" y="27481"/>
                      <a:pt x="3230" y="27450"/>
                    </a:cubicBezTo>
                    <a:cubicBezTo>
                      <a:pt x="3200" y="27420"/>
                      <a:pt x="3169" y="27374"/>
                      <a:pt x="3139" y="27344"/>
                    </a:cubicBezTo>
                    <a:cubicBezTo>
                      <a:pt x="3078" y="27283"/>
                      <a:pt x="3032" y="27237"/>
                      <a:pt x="2971" y="27176"/>
                    </a:cubicBezTo>
                    <a:cubicBezTo>
                      <a:pt x="2910" y="27115"/>
                      <a:pt x="2849" y="27039"/>
                      <a:pt x="2788" y="26978"/>
                    </a:cubicBezTo>
                    <a:cubicBezTo>
                      <a:pt x="2666" y="26825"/>
                      <a:pt x="2514" y="26704"/>
                      <a:pt x="2347" y="26597"/>
                    </a:cubicBezTo>
                    <a:cubicBezTo>
                      <a:pt x="2255" y="26551"/>
                      <a:pt x="2164" y="26521"/>
                      <a:pt x="2057" y="26475"/>
                    </a:cubicBezTo>
                    <a:cubicBezTo>
                      <a:pt x="2027" y="26460"/>
                      <a:pt x="1981" y="26445"/>
                      <a:pt x="1935" y="26429"/>
                    </a:cubicBezTo>
                    <a:cubicBezTo>
                      <a:pt x="1905" y="26429"/>
                      <a:pt x="1859" y="26414"/>
                      <a:pt x="1828" y="26399"/>
                    </a:cubicBezTo>
                    <a:cubicBezTo>
                      <a:pt x="1752" y="26368"/>
                      <a:pt x="1676" y="26353"/>
                      <a:pt x="1615" y="26323"/>
                    </a:cubicBezTo>
                    <a:cubicBezTo>
                      <a:pt x="1569" y="26307"/>
                      <a:pt x="1524" y="26292"/>
                      <a:pt x="1493" y="26277"/>
                    </a:cubicBezTo>
                    <a:cubicBezTo>
                      <a:pt x="1448" y="26262"/>
                      <a:pt x="1417" y="26247"/>
                      <a:pt x="1371" y="26231"/>
                    </a:cubicBezTo>
                    <a:cubicBezTo>
                      <a:pt x="1295" y="26186"/>
                      <a:pt x="1219" y="26155"/>
                      <a:pt x="1143" y="26109"/>
                    </a:cubicBezTo>
                    <a:cubicBezTo>
                      <a:pt x="1036" y="26048"/>
                      <a:pt x="945" y="25972"/>
                      <a:pt x="853" y="25911"/>
                    </a:cubicBezTo>
                    <a:cubicBezTo>
                      <a:pt x="792" y="25850"/>
                      <a:pt x="716" y="25805"/>
                      <a:pt x="655" y="25759"/>
                    </a:cubicBezTo>
                    <a:cubicBezTo>
                      <a:pt x="610" y="25713"/>
                      <a:pt x="564" y="25683"/>
                      <a:pt x="518" y="25637"/>
                    </a:cubicBezTo>
                    <a:cubicBezTo>
                      <a:pt x="488" y="25607"/>
                      <a:pt x="442" y="25576"/>
                      <a:pt x="412" y="25530"/>
                    </a:cubicBezTo>
                    <a:cubicBezTo>
                      <a:pt x="366" y="25485"/>
                      <a:pt x="305" y="25424"/>
                      <a:pt x="259" y="25378"/>
                    </a:cubicBezTo>
                    <a:cubicBezTo>
                      <a:pt x="229" y="25348"/>
                      <a:pt x="213" y="25317"/>
                      <a:pt x="183" y="25287"/>
                    </a:cubicBezTo>
                    <a:cubicBezTo>
                      <a:pt x="168" y="25271"/>
                      <a:pt x="168" y="25256"/>
                      <a:pt x="153" y="25241"/>
                    </a:cubicBezTo>
                    <a:cubicBezTo>
                      <a:pt x="137" y="25226"/>
                      <a:pt x="122" y="25226"/>
                      <a:pt x="107" y="25210"/>
                    </a:cubicBezTo>
                    <a:cubicBezTo>
                      <a:pt x="92" y="25210"/>
                      <a:pt x="61" y="25210"/>
                      <a:pt x="31" y="25226"/>
                    </a:cubicBezTo>
                    <a:cubicBezTo>
                      <a:pt x="15" y="25241"/>
                      <a:pt x="0" y="25271"/>
                      <a:pt x="15" y="25302"/>
                    </a:cubicBezTo>
                    <a:cubicBezTo>
                      <a:pt x="15" y="25454"/>
                      <a:pt x="31" y="25622"/>
                      <a:pt x="46" y="25774"/>
                    </a:cubicBezTo>
                    <a:cubicBezTo>
                      <a:pt x="76" y="25942"/>
                      <a:pt x="107" y="26109"/>
                      <a:pt x="137" y="26262"/>
                    </a:cubicBezTo>
                    <a:cubicBezTo>
                      <a:pt x="198" y="26597"/>
                      <a:pt x="259" y="26932"/>
                      <a:pt x="320" y="27267"/>
                    </a:cubicBezTo>
                    <a:cubicBezTo>
                      <a:pt x="351" y="27435"/>
                      <a:pt x="381" y="27603"/>
                      <a:pt x="412" y="27755"/>
                    </a:cubicBezTo>
                    <a:cubicBezTo>
                      <a:pt x="442" y="27922"/>
                      <a:pt x="472" y="28075"/>
                      <a:pt x="488" y="28242"/>
                    </a:cubicBezTo>
                    <a:cubicBezTo>
                      <a:pt x="518" y="28410"/>
                      <a:pt x="549" y="28562"/>
                      <a:pt x="564" y="28730"/>
                    </a:cubicBezTo>
                    <a:cubicBezTo>
                      <a:pt x="579" y="28898"/>
                      <a:pt x="610" y="29065"/>
                      <a:pt x="625" y="29233"/>
                    </a:cubicBezTo>
                    <a:cubicBezTo>
                      <a:pt x="655" y="29400"/>
                      <a:pt x="671" y="29583"/>
                      <a:pt x="701" y="29751"/>
                    </a:cubicBezTo>
                    <a:cubicBezTo>
                      <a:pt x="716" y="29827"/>
                      <a:pt x="747" y="29918"/>
                      <a:pt x="762" y="30010"/>
                    </a:cubicBezTo>
                    <a:cubicBezTo>
                      <a:pt x="777" y="30040"/>
                      <a:pt x="777" y="30086"/>
                      <a:pt x="792" y="30132"/>
                    </a:cubicBezTo>
                    <a:cubicBezTo>
                      <a:pt x="808" y="30147"/>
                      <a:pt x="808" y="30162"/>
                      <a:pt x="808" y="30177"/>
                    </a:cubicBezTo>
                    <a:cubicBezTo>
                      <a:pt x="823" y="30193"/>
                      <a:pt x="823" y="30223"/>
                      <a:pt x="838" y="30238"/>
                    </a:cubicBezTo>
                    <a:cubicBezTo>
                      <a:pt x="853" y="30269"/>
                      <a:pt x="869" y="30315"/>
                      <a:pt x="884" y="30360"/>
                    </a:cubicBezTo>
                    <a:lnTo>
                      <a:pt x="945" y="30467"/>
                    </a:lnTo>
                    <a:cubicBezTo>
                      <a:pt x="991" y="30558"/>
                      <a:pt x="1021" y="30634"/>
                      <a:pt x="1067" y="30711"/>
                    </a:cubicBezTo>
                    <a:cubicBezTo>
                      <a:pt x="1158" y="30848"/>
                      <a:pt x="1250" y="30985"/>
                      <a:pt x="1341" y="31122"/>
                    </a:cubicBezTo>
                    <a:cubicBezTo>
                      <a:pt x="1417" y="31229"/>
                      <a:pt x="1493" y="31335"/>
                      <a:pt x="1569" y="31442"/>
                    </a:cubicBezTo>
                    <a:cubicBezTo>
                      <a:pt x="1642" y="31544"/>
                      <a:pt x="1729" y="31660"/>
                      <a:pt x="1803" y="31763"/>
                    </a:cubicBezTo>
                    <a:lnTo>
                      <a:pt x="1803" y="31763"/>
                    </a:lnTo>
                    <a:cubicBezTo>
                      <a:pt x="1800" y="31762"/>
                      <a:pt x="1798" y="31762"/>
                      <a:pt x="1798" y="31762"/>
                    </a:cubicBezTo>
                    <a:lnTo>
                      <a:pt x="1798" y="31762"/>
                    </a:lnTo>
                    <a:lnTo>
                      <a:pt x="1813" y="31777"/>
                    </a:lnTo>
                    <a:cubicBezTo>
                      <a:pt x="1813" y="31777"/>
                      <a:pt x="1813" y="31792"/>
                      <a:pt x="1828" y="31792"/>
                    </a:cubicBezTo>
                    <a:cubicBezTo>
                      <a:pt x="1828" y="31792"/>
                      <a:pt x="1828" y="31808"/>
                      <a:pt x="1828" y="31808"/>
                    </a:cubicBezTo>
                    <a:cubicBezTo>
                      <a:pt x="1844" y="31808"/>
                      <a:pt x="1844" y="31808"/>
                      <a:pt x="1844" y="31823"/>
                    </a:cubicBezTo>
                    <a:lnTo>
                      <a:pt x="1859" y="31823"/>
                    </a:lnTo>
                    <a:cubicBezTo>
                      <a:pt x="1950" y="31960"/>
                      <a:pt x="2057" y="32097"/>
                      <a:pt x="2179" y="32204"/>
                    </a:cubicBezTo>
                    <a:cubicBezTo>
                      <a:pt x="2209" y="32234"/>
                      <a:pt x="2240" y="32265"/>
                      <a:pt x="2286" y="32295"/>
                    </a:cubicBezTo>
                    <a:cubicBezTo>
                      <a:pt x="2316" y="32326"/>
                      <a:pt x="2347" y="32356"/>
                      <a:pt x="2392" y="32387"/>
                    </a:cubicBezTo>
                    <a:cubicBezTo>
                      <a:pt x="2453" y="32432"/>
                      <a:pt x="2529" y="32478"/>
                      <a:pt x="2590" y="32524"/>
                    </a:cubicBezTo>
                    <a:cubicBezTo>
                      <a:pt x="2651" y="32569"/>
                      <a:pt x="2712" y="32615"/>
                      <a:pt x="2773" y="32661"/>
                    </a:cubicBezTo>
                    <a:cubicBezTo>
                      <a:pt x="2788" y="32676"/>
                      <a:pt x="2819" y="32691"/>
                      <a:pt x="2834" y="32707"/>
                    </a:cubicBezTo>
                    <a:cubicBezTo>
                      <a:pt x="2865" y="32722"/>
                      <a:pt x="2895" y="32737"/>
                      <a:pt x="2925" y="32752"/>
                    </a:cubicBezTo>
                    <a:cubicBezTo>
                      <a:pt x="2925" y="32752"/>
                      <a:pt x="2925" y="32752"/>
                      <a:pt x="2925" y="32767"/>
                    </a:cubicBezTo>
                    <a:lnTo>
                      <a:pt x="2941" y="32767"/>
                    </a:lnTo>
                    <a:lnTo>
                      <a:pt x="2956" y="32783"/>
                    </a:lnTo>
                    <a:cubicBezTo>
                      <a:pt x="2956" y="32783"/>
                      <a:pt x="2971" y="32798"/>
                      <a:pt x="2986" y="32798"/>
                    </a:cubicBezTo>
                    <a:lnTo>
                      <a:pt x="2971" y="32798"/>
                    </a:lnTo>
                    <a:cubicBezTo>
                      <a:pt x="3002" y="32798"/>
                      <a:pt x="3017" y="32813"/>
                      <a:pt x="3032" y="32828"/>
                    </a:cubicBezTo>
                    <a:cubicBezTo>
                      <a:pt x="3032" y="32828"/>
                      <a:pt x="3047" y="32844"/>
                      <a:pt x="3063" y="32844"/>
                    </a:cubicBezTo>
                    <a:lnTo>
                      <a:pt x="3047" y="32844"/>
                    </a:lnTo>
                    <a:cubicBezTo>
                      <a:pt x="3063" y="32844"/>
                      <a:pt x="3063" y="32844"/>
                      <a:pt x="3078" y="32859"/>
                    </a:cubicBezTo>
                    <a:cubicBezTo>
                      <a:pt x="3124" y="32874"/>
                      <a:pt x="3154" y="32905"/>
                      <a:pt x="3200" y="32920"/>
                    </a:cubicBezTo>
                    <a:cubicBezTo>
                      <a:pt x="3230" y="32935"/>
                      <a:pt x="3261" y="32950"/>
                      <a:pt x="3291" y="32966"/>
                    </a:cubicBezTo>
                    <a:cubicBezTo>
                      <a:pt x="3337" y="32981"/>
                      <a:pt x="3383" y="33011"/>
                      <a:pt x="3428" y="33027"/>
                    </a:cubicBezTo>
                    <a:cubicBezTo>
                      <a:pt x="3474" y="33042"/>
                      <a:pt x="3504" y="33072"/>
                      <a:pt x="3550" y="33087"/>
                    </a:cubicBezTo>
                    <a:cubicBezTo>
                      <a:pt x="3626" y="33118"/>
                      <a:pt x="3718" y="33148"/>
                      <a:pt x="3794" y="33179"/>
                    </a:cubicBezTo>
                    <a:cubicBezTo>
                      <a:pt x="3870" y="33209"/>
                      <a:pt x="3931" y="33240"/>
                      <a:pt x="4007" y="33270"/>
                    </a:cubicBezTo>
                    <a:cubicBezTo>
                      <a:pt x="4160" y="33316"/>
                      <a:pt x="4327" y="33377"/>
                      <a:pt x="4495" y="33423"/>
                    </a:cubicBezTo>
                    <a:cubicBezTo>
                      <a:pt x="4662" y="33468"/>
                      <a:pt x="4815" y="33499"/>
                      <a:pt x="4982" y="33545"/>
                    </a:cubicBezTo>
                    <a:cubicBezTo>
                      <a:pt x="5165" y="33575"/>
                      <a:pt x="5348" y="33621"/>
                      <a:pt x="5531" y="33666"/>
                    </a:cubicBezTo>
                    <a:cubicBezTo>
                      <a:pt x="5561" y="33682"/>
                      <a:pt x="5592" y="33682"/>
                      <a:pt x="5607" y="33697"/>
                    </a:cubicBezTo>
                    <a:lnTo>
                      <a:pt x="5592" y="33682"/>
                    </a:lnTo>
                    <a:lnTo>
                      <a:pt x="5592" y="33682"/>
                    </a:lnTo>
                    <a:cubicBezTo>
                      <a:pt x="5622" y="33697"/>
                      <a:pt x="5653" y="33712"/>
                      <a:pt x="5683" y="33712"/>
                    </a:cubicBezTo>
                    <a:cubicBezTo>
                      <a:pt x="5714" y="33727"/>
                      <a:pt x="5744" y="33743"/>
                      <a:pt x="5775" y="33743"/>
                    </a:cubicBezTo>
                    <a:cubicBezTo>
                      <a:pt x="5790" y="33758"/>
                      <a:pt x="5805" y="33758"/>
                      <a:pt x="5820" y="33758"/>
                    </a:cubicBezTo>
                    <a:cubicBezTo>
                      <a:pt x="5790" y="33819"/>
                      <a:pt x="5759" y="33895"/>
                      <a:pt x="5729" y="33956"/>
                    </a:cubicBezTo>
                    <a:cubicBezTo>
                      <a:pt x="5683" y="34047"/>
                      <a:pt x="5637" y="34139"/>
                      <a:pt x="5607" y="34230"/>
                    </a:cubicBezTo>
                    <a:cubicBezTo>
                      <a:pt x="5592" y="34276"/>
                      <a:pt x="5577" y="34322"/>
                      <a:pt x="5561" y="34367"/>
                    </a:cubicBezTo>
                    <a:cubicBezTo>
                      <a:pt x="5561" y="34413"/>
                      <a:pt x="5546" y="34474"/>
                      <a:pt x="5531" y="34520"/>
                    </a:cubicBezTo>
                    <a:cubicBezTo>
                      <a:pt x="5531" y="34565"/>
                      <a:pt x="5531" y="34626"/>
                      <a:pt x="5531" y="34672"/>
                    </a:cubicBezTo>
                    <a:cubicBezTo>
                      <a:pt x="5546" y="34733"/>
                      <a:pt x="5546" y="34779"/>
                      <a:pt x="5561" y="34840"/>
                    </a:cubicBezTo>
                    <a:cubicBezTo>
                      <a:pt x="5577" y="34946"/>
                      <a:pt x="5592" y="35068"/>
                      <a:pt x="5607" y="35190"/>
                    </a:cubicBezTo>
                    <a:cubicBezTo>
                      <a:pt x="5607" y="35251"/>
                      <a:pt x="5622" y="35312"/>
                      <a:pt x="5622" y="35373"/>
                    </a:cubicBezTo>
                    <a:cubicBezTo>
                      <a:pt x="5607" y="35434"/>
                      <a:pt x="5607" y="35479"/>
                      <a:pt x="5607" y="35540"/>
                    </a:cubicBezTo>
                    <a:cubicBezTo>
                      <a:pt x="5592" y="35556"/>
                      <a:pt x="5592" y="35586"/>
                      <a:pt x="5577" y="35601"/>
                    </a:cubicBezTo>
                    <a:cubicBezTo>
                      <a:pt x="5577" y="35647"/>
                      <a:pt x="5561" y="35678"/>
                      <a:pt x="5546" y="35708"/>
                    </a:cubicBezTo>
                    <a:cubicBezTo>
                      <a:pt x="5516" y="35769"/>
                      <a:pt x="5485" y="35815"/>
                      <a:pt x="5455" y="35876"/>
                    </a:cubicBezTo>
                    <a:cubicBezTo>
                      <a:pt x="5455" y="35876"/>
                      <a:pt x="5439" y="35891"/>
                      <a:pt x="5439" y="35906"/>
                    </a:cubicBezTo>
                    <a:cubicBezTo>
                      <a:pt x="5363" y="36013"/>
                      <a:pt x="5302" y="36150"/>
                      <a:pt x="5257" y="36272"/>
                    </a:cubicBezTo>
                    <a:cubicBezTo>
                      <a:pt x="5211" y="36424"/>
                      <a:pt x="5165" y="36561"/>
                      <a:pt x="5119" y="36698"/>
                    </a:cubicBezTo>
                    <a:cubicBezTo>
                      <a:pt x="5119" y="36714"/>
                      <a:pt x="5104" y="36744"/>
                      <a:pt x="5104" y="36759"/>
                    </a:cubicBezTo>
                    <a:cubicBezTo>
                      <a:pt x="5104" y="36759"/>
                      <a:pt x="5104" y="36775"/>
                      <a:pt x="5104" y="36775"/>
                    </a:cubicBezTo>
                    <a:cubicBezTo>
                      <a:pt x="5089" y="36790"/>
                      <a:pt x="5089" y="36805"/>
                      <a:pt x="5089" y="36820"/>
                    </a:cubicBezTo>
                    <a:lnTo>
                      <a:pt x="5089" y="36805"/>
                    </a:lnTo>
                    <a:cubicBezTo>
                      <a:pt x="5089" y="36820"/>
                      <a:pt x="5074" y="36835"/>
                      <a:pt x="5074" y="36866"/>
                    </a:cubicBezTo>
                    <a:lnTo>
                      <a:pt x="5074" y="36835"/>
                    </a:lnTo>
                    <a:cubicBezTo>
                      <a:pt x="5043" y="36942"/>
                      <a:pt x="5028" y="37034"/>
                      <a:pt x="5013" y="37140"/>
                    </a:cubicBezTo>
                    <a:cubicBezTo>
                      <a:pt x="5013" y="37171"/>
                      <a:pt x="4998" y="37216"/>
                      <a:pt x="5013" y="37262"/>
                    </a:cubicBezTo>
                    <a:cubicBezTo>
                      <a:pt x="5013" y="37323"/>
                      <a:pt x="5028" y="37369"/>
                      <a:pt x="5043" y="37414"/>
                    </a:cubicBezTo>
                    <a:cubicBezTo>
                      <a:pt x="5059" y="37460"/>
                      <a:pt x="5074" y="37506"/>
                      <a:pt x="5104" y="37552"/>
                    </a:cubicBezTo>
                    <a:cubicBezTo>
                      <a:pt x="5150" y="37643"/>
                      <a:pt x="5196" y="37719"/>
                      <a:pt x="5257" y="37795"/>
                    </a:cubicBezTo>
                    <a:cubicBezTo>
                      <a:pt x="5302" y="37872"/>
                      <a:pt x="5363" y="37963"/>
                      <a:pt x="5424" y="38039"/>
                    </a:cubicBezTo>
                    <a:cubicBezTo>
                      <a:pt x="5500" y="38115"/>
                      <a:pt x="5561" y="38191"/>
                      <a:pt x="5653" y="38252"/>
                    </a:cubicBezTo>
                    <a:cubicBezTo>
                      <a:pt x="5729" y="38313"/>
                      <a:pt x="5820" y="38374"/>
                      <a:pt x="5912" y="38420"/>
                    </a:cubicBezTo>
                    <a:cubicBezTo>
                      <a:pt x="5988" y="38466"/>
                      <a:pt x="6079" y="38511"/>
                      <a:pt x="6171" y="38542"/>
                    </a:cubicBezTo>
                    <a:cubicBezTo>
                      <a:pt x="6262" y="38588"/>
                      <a:pt x="6354" y="38618"/>
                      <a:pt x="6445" y="38649"/>
                    </a:cubicBezTo>
                    <a:cubicBezTo>
                      <a:pt x="6536" y="38679"/>
                      <a:pt x="6628" y="38694"/>
                      <a:pt x="6719" y="38725"/>
                    </a:cubicBezTo>
                    <a:cubicBezTo>
                      <a:pt x="6811" y="38755"/>
                      <a:pt x="6917" y="38786"/>
                      <a:pt x="7009" y="38801"/>
                    </a:cubicBezTo>
                    <a:cubicBezTo>
                      <a:pt x="7100" y="38831"/>
                      <a:pt x="7207" y="38847"/>
                      <a:pt x="7298" y="38877"/>
                    </a:cubicBezTo>
                    <a:lnTo>
                      <a:pt x="7329" y="38877"/>
                    </a:lnTo>
                    <a:cubicBezTo>
                      <a:pt x="7420" y="38892"/>
                      <a:pt x="7512" y="38908"/>
                      <a:pt x="7603" y="38923"/>
                    </a:cubicBezTo>
                    <a:cubicBezTo>
                      <a:pt x="7694" y="38938"/>
                      <a:pt x="7786" y="38953"/>
                      <a:pt x="7892" y="38953"/>
                    </a:cubicBezTo>
                    <a:cubicBezTo>
                      <a:pt x="7999" y="38969"/>
                      <a:pt x="8090" y="38969"/>
                      <a:pt x="8197" y="38969"/>
                    </a:cubicBezTo>
                    <a:lnTo>
                      <a:pt x="8502" y="38969"/>
                    </a:lnTo>
                    <a:cubicBezTo>
                      <a:pt x="8593" y="38969"/>
                      <a:pt x="8700" y="38953"/>
                      <a:pt x="8791" y="38938"/>
                    </a:cubicBezTo>
                    <a:cubicBezTo>
                      <a:pt x="8883" y="38908"/>
                      <a:pt x="8959" y="38892"/>
                      <a:pt x="9035" y="38862"/>
                    </a:cubicBezTo>
                    <a:cubicBezTo>
                      <a:pt x="9111" y="38831"/>
                      <a:pt x="9187" y="38816"/>
                      <a:pt x="9264" y="38770"/>
                    </a:cubicBezTo>
                    <a:cubicBezTo>
                      <a:pt x="9401" y="38709"/>
                      <a:pt x="9553" y="38649"/>
                      <a:pt x="9675" y="38572"/>
                    </a:cubicBezTo>
                    <a:cubicBezTo>
                      <a:pt x="9690" y="38572"/>
                      <a:pt x="9705" y="38557"/>
                      <a:pt x="9721" y="38557"/>
                    </a:cubicBezTo>
                    <a:cubicBezTo>
                      <a:pt x="9827" y="38496"/>
                      <a:pt x="9934" y="38420"/>
                      <a:pt x="10041" y="38344"/>
                    </a:cubicBezTo>
                    <a:cubicBezTo>
                      <a:pt x="10086" y="38313"/>
                      <a:pt x="10132" y="38283"/>
                      <a:pt x="10193" y="38252"/>
                    </a:cubicBezTo>
                    <a:cubicBezTo>
                      <a:pt x="10239" y="38222"/>
                      <a:pt x="10284" y="38191"/>
                      <a:pt x="10330" y="38161"/>
                    </a:cubicBezTo>
                    <a:lnTo>
                      <a:pt x="10345" y="38161"/>
                    </a:lnTo>
                    <a:cubicBezTo>
                      <a:pt x="10361" y="38268"/>
                      <a:pt x="10391" y="38390"/>
                      <a:pt x="10422" y="38496"/>
                    </a:cubicBezTo>
                    <a:cubicBezTo>
                      <a:pt x="10467" y="38618"/>
                      <a:pt x="10528" y="38740"/>
                      <a:pt x="10604" y="38847"/>
                    </a:cubicBezTo>
                    <a:cubicBezTo>
                      <a:pt x="10589" y="38862"/>
                      <a:pt x="10589" y="38862"/>
                      <a:pt x="10589" y="38862"/>
                    </a:cubicBezTo>
                    <a:lnTo>
                      <a:pt x="10528" y="38938"/>
                    </a:lnTo>
                    <a:cubicBezTo>
                      <a:pt x="10498" y="38969"/>
                      <a:pt x="10467" y="38999"/>
                      <a:pt x="10452" y="39045"/>
                    </a:cubicBezTo>
                    <a:cubicBezTo>
                      <a:pt x="10437" y="39060"/>
                      <a:pt x="10406" y="39075"/>
                      <a:pt x="10391" y="39090"/>
                    </a:cubicBezTo>
                    <a:cubicBezTo>
                      <a:pt x="10391" y="39106"/>
                      <a:pt x="10376" y="39106"/>
                      <a:pt x="10361" y="39121"/>
                    </a:cubicBezTo>
                    <a:cubicBezTo>
                      <a:pt x="10315" y="39151"/>
                      <a:pt x="10254" y="39197"/>
                      <a:pt x="10193" y="39228"/>
                    </a:cubicBezTo>
                    <a:cubicBezTo>
                      <a:pt x="10132" y="39258"/>
                      <a:pt x="10071" y="39304"/>
                      <a:pt x="10010" y="39334"/>
                    </a:cubicBezTo>
                    <a:cubicBezTo>
                      <a:pt x="9949" y="39365"/>
                      <a:pt x="9888" y="39395"/>
                      <a:pt x="9812" y="39426"/>
                    </a:cubicBezTo>
                    <a:cubicBezTo>
                      <a:pt x="9751" y="39456"/>
                      <a:pt x="9690" y="39471"/>
                      <a:pt x="9629" y="39487"/>
                    </a:cubicBezTo>
                    <a:cubicBezTo>
                      <a:pt x="9538" y="39517"/>
                      <a:pt x="9431" y="39532"/>
                      <a:pt x="9325" y="39547"/>
                    </a:cubicBezTo>
                    <a:cubicBezTo>
                      <a:pt x="9218" y="39563"/>
                      <a:pt x="9096" y="39578"/>
                      <a:pt x="8989" y="39593"/>
                    </a:cubicBezTo>
                    <a:cubicBezTo>
                      <a:pt x="8730" y="39608"/>
                      <a:pt x="8471" y="39608"/>
                      <a:pt x="8197" y="39624"/>
                    </a:cubicBezTo>
                    <a:cubicBezTo>
                      <a:pt x="8075" y="39624"/>
                      <a:pt x="7938" y="39639"/>
                      <a:pt x="7816" y="39654"/>
                    </a:cubicBezTo>
                    <a:cubicBezTo>
                      <a:pt x="7679" y="39669"/>
                      <a:pt x="7542" y="39685"/>
                      <a:pt x="7420" y="39715"/>
                    </a:cubicBezTo>
                    <a:cubicBezTo>
                      <a:pt x="7268" y="39746"/>
                      <a:pt x="7131" y="39791"/>
                      <a:pt x="6978" y="39837"/>
                    </a:cubicBezTo>
                    <a:lnTo>
                      <a:pt x="6993" y="39837"/>
                    </a:lnTo>
                    <a:cubicBezTo>
                      <a:pt x="6856" y="39867"/>
                      <a:pt x="6719" y="39898"/>
                      <a:pt x="6597" y="39928"/>
                    </a:cubicBezTo>
                    <a:cubicBezTo>
                      <a:pt x="6460" y="39944"/>
                      <a:pt x="6338" y="39974"/>
                      <a:pt x="6216" y="40005"/>
                    </a:cubicBezTo>
                    <a:cubicBezTo>
                      <a:pt x="6079" y="40035"/>
                      <a:pt x="5942" y="40065"/>
                      <a:pt x="5820" y="40096"/>
                    </a:cubicBezTo>
                    <a:cubicBezTo>
                      <a:pt x="5683" y="40126"/>
                      <a:pt x="5561" y="40187"/>
                      <a:pt x="5455" y="40264"/>
                    </a:cubicBezTo>
                    <a:cubicBezTo>
                      <a:pt x="5348" y="40340"/>
                      <a:pt x="5257" y="40446"/>
                      <a:pt x="5226" y="40568"/>
                    </a:cubicBezTo>
                    <a:cubicBezTo>
                      <a:pt x="5211" y="40660"/>
                      <a:pt x="5211" y="40751"/>
                      <a:pt x="5211" y="40843"/>
                    </a:cubicBezTo>
                    <a:cubicBezTo>
                      <a:pt x="5241" y="40980"/>
                      <a:pt x="5287" y="41102"/>
                      <a:pt x="5348" y="41223"/>
                    </a:cubicBezTo>
                    <a:cubicBezTo>
                      <a:pt x="5409" y="41345"/>
                      <a:pt x="5485" y="41467"/>
                      <a:pt x="5561" y="41574"/>
                    </a:cubicBezTo>
                    <a:cubicBezTo>
                      <a:pt x="5592" y="41635"/>
                      <a:pt x="5637" y="41680"/>
                      <a:pt x="5683" y="41726"/>
                    </a:cubicBezTo>
                    <a:cubicBezTo>
                      <a:pt x="5714" y="41772"/>
                      <a:pt x="5759" y="41818"/>
                      <a:pt x="5805" y="41879"/>
                    </a:cubicBezTo>
                    <a:cubicBezTo>
                      <a:pt x="5896" y="41985"/>
                      <a:pt x="5988" y="42077"/>
                      <a:pt x="6079" y="42183"/>
                    </a:cubicBezTo>
                    <a:cubicBezTo>
                      <a:pt x="6125" y="42229"/>
                      <a:pt x="6171" y="42275"/>
                      <a:pt x="6201" y="42320"/>
                    </a:cubicBezTo>
                    <a:cubicBezTo>
                      <a:pt x="6247" y="42366"/>
                      <a:pt x="6277" y="42427"/>
                      <a:pt x="6293" y="42473"/>
                    </a:cubicBezTo>
                    <a:cubicBezTo>
                      <a:pt x="6338" y="42549"/>
                      <a:pt x="6369" y="42625"/>
                      <a:pt x="6415" y="42717"/>
                    </a:cubicBezTo>
                    <a:cubicBezTo>
                      <a:pt x="6491" y="42960"/>
                      <a:pt x="6536" y="43219"/>
                      <a:pt x="6628" y="43478"/>
                    </a:cubicBezTo>
                    <a:cubicBezTo>
                      <a:pt x="6658" y="43600"/>
                      <a:pt x="6704" y="43722"/>
                      <a:pt x="6750" y="43844"/>
                    </a:cubicBezTo>
                    <a:cubicBezTo>
                      <a:pt x="6795" y="43981"/>
                      <a:pt x="6841" y="44103"/>
                      <a:pt x="6887" y="44240"/>
                    </a:cubicBezTo>
                    <a:cubicBezTo>
                      <a:pt x="6917" y="44316"/>
                      <a:pt x="6948" y="44392"/>
                      <a:pt x="6993" y="44453"/>
                    </a:cubicBezTo>
                    <a:cubicBezTo>
                      <a:pt x="7009" y="44484"/>
                      <a:pt x="7024" y="44514"/>
                      <a:pt x="7054" y="44545"/>
                    </a:cubicBezTo>
                    <a:cubicBezTo>
                      <a:pt x="7070" y="44591"/>
                      <a:pt x="7100" y="44621"/>
                      <a:pt x="7131" y="44651"/>
                    </a:cubicBezTo>
                    <a:cubicBezTo>
                      <a:pt x="7176" y="44728"/>
                      <a:pt x="7237" y="44789"/>
                      <a:pt x="7298" y="44850"/>
                    </a:cubicBezTo>
                    <a:cubicBezTo>
                      <a:pt x="7313" y="44850"/>
                      <a:pt x="7313" y="44850"/>
                      <a:pt x="7329" y="44865"/>
                    </a:cubicBezTo>
                    <a:cubicBezTo>
                      <a:pt x="7542" y="45032"/>
                      <a:pt x="7755" y="45185"/>
                      <a:pt x="7984" y="45322"/>
                    </a:cubicBezTo>
                    <a:cubicBezTo>
                      <a:pt x="8045" y="45352"/>
                      <a:pt x="8106" y="45383"/>
                      <a:pt x="8167" y="45398"/>
                    </a:cubicBezTo>
                    <a:cubicBezTo>
                      <a:pt x="8228" y="45429"/>
                      <a:pt x="8273" y="45459"/>
                      <a:pt x="8334" y="45474"/>
                    </a:cubicBezTo>
                    <a:cubicBezTo>
                      <a:pt x="8365" y="45474"/>
                      <a:pt x="8380" y="45474"/>
                      <a:pt x="8395" y="45489"/>
                    </a:cubicBezTo>
                    <a:cubicBezTo>
                      <a:pt x="8441" y="45489"/>
                      <a:pt x="8487" y="45489"/>
                      <a:pt x="8517" y="45505"/>
                    </a:cubicBezTo>
                    <a:cubicBezTo>
                      <a:pt x="8639" y="45520"/>
                      <a:pt x="8776" y="45535"/>
                      <a:pt x="8898" y="45550"/>
                    </a:cubicBezTo>
                    <a:cubicBezTo>
                      <a:pt x="8959" y="45550"/>
                      <a:pt x="9035" y="45566"/>
                      <a:pt x="9096" y="45566"/>
                    </a:cubicBezTo>
                    <a:cubicBezTo>
                      <a:pt x="9157" y="45566"/>
                      <a:pt x="9218" y="45550"/>
                      <a:pt x="9279" y="45535"/>
                    </a:cubicBezTo>
                    <a:cubicBezTo>
                      <a:pt x="9340" y="45520"/>
                      <a:pt x="9401" y="45505"/>
                      <a:pt x="9462" y="45474"/>
                    </a:cubicBezTo>
                    <a:cubicBezTo>
                      <a:pt x="9523" y="45459"/>
                      <a:pt x="9584" y="45429"/>
                      <a:pt x="9629" y="45398"/>
                    </a:cubicBezTo>
                    <a:cubicBezTo>
                      <a:pt x="9751" y="45337"/>
                      <a:pt x="9843" y="45276"/>
                      <a:pt x="9949" y="45200"/>
                    </a:cubicBezTo>
                    <a:cubicBezTo>
                      <a:pt x="9995" y="45170"/>
                      <a:pt x="10056" y="45124"/>
                      <a:pt x="10102" y="45093"/>
                    </a:cubicBezTo>
                    <a:cubicBezTo>
                      <a:pt x="10147" y="45048"/>
                      <a:pt x="10193" y="45002"/>
                      <a:pt x="10239" y="44971"/>
                    </a:cubicBezTo>
                    <a:cubicBezTo>
                      <a:pt x="10254" y="44956"/>
                      <a:pt x="10284" y="44941"/>
                      <a:pt x="10300" y="44926"/>
                    </a:cubicBezTo>
                    <a:cubicBezTo>
                      <a:pt x="10315" y="44926"/>
                      <a:pt x="10330" y="44911"/>
                      <a:pt x="10345" y="44911"/>
                    </a:cubicBezTo>
                    <a:cubicBezTo>
                      <a:pt x="10361" y="44911"/>
                      <a:pt x="10376" y="44895"/>
                      <a:pt x="10391" y="44895"/>
                    </a:cubicBezTo>
                    <a:cubicBezTo>
                      <a:pt x="10422" y="44895"/>
                      <a:pt x="10437" y="44880"/>
                      <a:pt x="10452" y="44880"/>
                    </a:cubicBezTo>
                    <a:lnTo>
                      <a:pt x="10528" y="44880"/>
                    </a:lnTo>
                    <a:cubicBezTo>
                      <a:pt x="10589" y="44880"/>
                      <a:pt x="10650" y="44880"/>
                      <a:pt x="10711" y="44895"/>
                    </a:cubicBezTo>
                    <a:cubicBezTo>
                      <a:pt x="10742" y="44895"/>
                      <a:pt x="10787" y="44911"/>
                      <a:pt x="10833" y="44911"/>
                    </a:cubicBezTo>
                    <a:cubicBezTo>
                      <a:pt x="10909" y="44926"/>
                      <a:pt x="11001" y="44941"/>
                      <a:pt x="11077" y="44956"/>
                    </a:cubicBezTo>
                    <a:cubicBezTo>
                      <a:pt x="11153" y="44971"/>
                      <a:pt x="11229" y="44971"/>
                      <a:pt x="11290" y="44971"/>
                    </a:cubicBezTo>
                    <a:cubicBezTo>
                      <a:pt x="11366" y="44971"/>
                      <a:pt x="11427" y="44956"/>
                      <a:pt x="11488" y="44941"/>
                    </a:cubicBezTo>
                    <a:cubicBezTo>
                      <a:pt x="11549" y="44941"/>
                      <a:pt x="11610" y="44926"/>
                      <a:pt x="11656" y="44911"/>
                    </a:cubicBezTo>
                    <a:cubicBezTo>
                      <a:pt x="11717" y="44880"/>
                      <a:pt x="11778" y="44834"/>
                      <a:pt x="11823" y="44804"/>
                    </a:cubicBezTo>
                    <a:cubicBezTo>
                      <a:pt x="11884" y="44758"/>
                      <a:pt x="11930" y="44697"/>
                      <a:pt x="11976" y="44651"/>
                    </a:cubicBezTo>
                    <a:cubicBezTo>
                      <a:pt x="12067" y="44560"/>
                      <a:pt x="12143" y="44469"/>
                      <a:pt x="12235" y="44362"/>
                    </a:cubicBezTo>
                    <a:cubicBezTo>
                      <a:pt x="12326" y="44271"/>
                      <a:pt x="12616" y="43524"/>
                      <a:pt x="12692" y="43417"/>
                    </a:cubicBezTo>
                    <a:cubicBezTo>
                      <a:pt x="12692" y="43416"/>
                      <a:pt x="12692" y="43416"/>
                      <a:pt x="12693" y="43416"/>
                    </a:cubicBezTo>
                    <a:lnTo>
                      <a:pt x="12693" y="43416"/>
                    </a:lnTo>
                    <a:cubicBezTo>
                      <a:pt x="12715" y="43416"/>
                      <a:pt x="12882" y="44453"/>
                      <a:pt x="12539" y="47912"/>
                    </a:cubicBezTo>
                    <a:cubicBezTo>
                      <a:pt x="12524" y="48034"/>
                      <a:pt x="12494" y="48156"/>
                      <a:pt x="12478" y="48293"/>
                    </a:cubicBezTo>
                    <a:lnTo>
                      <a:pt x="12341" y="48400"/>
                    </a:lnTo>
                    <a:cubicBezTo>
                      <a:pt x="12143" y="48552"/>
                      <a:pt x="11945" y="48704"/>
                      <a:pt x="11747" y="48872"/>
                    </a:cubicBezTo>
                    <a:cubicBezTo>
                      <a:pt x="11717" y="48902"/>
                      <a:pt x="11671" y="48948"/>
                      <a:pt x="11625" y="48978"/>
                    </a:cubicBezTo>
                    <a:cubicBezTo>
                      <a:pt x="11579" y="49024"/>
                      <a:pt x="11519" y="49070"/>
                      <a:pt x="11473" y="49116"/>
                    </a:cubicBezTo>
                    <a:cubicBezTo>
                      <a:pt x="11427" y="49161"/>
                      <a:pt x="11381" y="49207"/>
                      <a:pt x="11336" y="49253"/>
                    </a:cubicBezTo>
                    <a:cubicBezTo>
                      <a:pt x="11290" y="49298"/>
                      <a:pt x="11244" y="49359"/>
                      <a:pt x="11214" y="49405"/>
                    </a:cubicBezTo>
                    <a:cubicBezTo>
                      <a:pt x="11168" y="49466"/>
                      <a:pt x="11122" y="49512"/>
                      <a:pt x="11077" y="49573"/>
                    </a:cubicBezTo>
                    <a:cubicBezTo>
                      <a:pt x="11031" y="49618"/>
                      <a:pt x="11001" y="49649"/>
                      <a:pt x="10970" y="49695"/>
                    </a:cubicBezTo>
                    <a:cubicBezTo>
                      <a:pt x="10940" y="49740"/>
                      <a:pt x="10894" y="49786"/>
                      <a:pt x="10863" y="49832"/>
                    </a:cubicBezTo>
                    <a:lnTo>
                      <a:pt x="10787" y="49938"/>
                    </a:lnTo>
                    <a:cubicBezTo>
                      <a:pt x="10772" y="49954"/>
                      <a:pt x="10772" y="49969"/>
                      <a:pt x="10757" y="49984"/>
                    </a:cubicBezTo>
                    <a:cubicBezTo>
                      <a:pt x="10742" y="50015"/>
                      <a:pt x="10711" y="50045"/>
                      <a:pt x="10696" y="50075"/>
                    </a:cubicBezTo>
                    <a:cubicBezTo>
                      <a:pt x="10681" y="50106"/>
                      <a:pt x="10665" y="50121"/>
                      <a:pt x="10650" y="50152"/>
                    </a:cubicBezTo>
                    <a:cubicBezTo>
                      <a:pt x="10620" y="50197"/>
                      <a:pt x="10589" y="50258"/>
                      <a:pt x="10559" y="50304"/>
                    </a:cubicBezTo>
                    <a:cubicBezTo>
                      <a:pt x="10543" y="50334"/>
                      <a:pt x="10528" y="50365"/>
                      <a:pt x="10498" y="50395"/>
                    </a:cubicBezTo>
                    <a:cubicBezTo>
                      <a:pt x="10498" y="50411"/>
                      <a:pt x="10483" y="50441"/>
                      <a:pt x="10467" y="50472"/>
                    </a:cubicBezTo>
                    <a:cubicBezTo>
                      <a:pt x="10437" y="50517"/>
                      <a:pt x="10406" y="50578"/>
                      <a:pt x="10391" y="50624"/>
                    </a:cubicBezTo>
                    <a:cubicBezTo>
                      <a:pt x="10361" y="50685"/>
                      <a:pt x="10330" y="50746"/>
                      <a:pt x="10315" y="50807"/>
                    </a:cubicBezTo>
                    <a:cubicBezTo>
                      <a:pt x="10284" y="50868"/>
                      <a:pt x="10269" y="50929"/>
                      <a:pt x="10239" y="50990"/>
                    </a:cubicBezTo>
                    <a:cubicBezTo>
                      <a:pt x="10193" y="51096"/>
                      <a:pt x="10163" y="51218"/>
                      <a:pt x="10117" y="51325"/>
                    </a:cubicBezTo>
                    <a:cubicBezTo>
                      <a:pt x="10102" y="51386"/>
                      <a:pt x="10086" y="51431"/>
                      <a:pt x="10071" y="51492"/>
                    </a:cubicBezTo>
                    <a:cubicBezTo>
                      <a:pt x="10071" y="51538"/>
                      <a:pt x="10056" y="51584"/>
                      <a:pt x="10041" y="51630"/>
                    </a:cubicBezTo>
                    <a:cubicBezTo>
                      <a:pt x="10041" y="51645"/>
                      <a:pt x="10041" y="51660"/>
                      <a:pt x="10041" y="51675"/>
                    </a:cubicBezTo>
                    <a:lnTo>
                      <a:pt x="9995" y="51889"/>
                    </a:lnTo>
                    <a:cubicBezTo>
                      <a:pt x="9995" y="51919"/>
                      <a:pt x="9995" y="51934"/>
                      <a:pt x="9995" y="51965"/>
                    </a:cubicBezTo>
                    <a:cubicBezTo>
                      <a:pt x="9995" y="51995"/>
                      <a:pt x="9980" y="52041"/>
                      <a:pt x="9980" y="52087"/>
                    </a:cubicBezTo>
                    <a:cubicBezTo>
                      <a:pt x="9980" y="52209"/>
                      <a:pt x="9964" y="52330"/>
                      <a:pt x="9964" y="52452"/>
                    </a:cubicBezTo>
                    <a:cubicBezTo>
                      <a:pt x="9964" y="52559"/>
                      <a:pt x="9980" y="52681"/>
                      <a:pt x="9980" y="52803"/>
                    </a:cubicBezTo>
                    <a:cubicBezTo>
                      <a:pt x="9980" y="52864"/>
                      <a:pt x="9995" y="52925"/>
                      <a:pt x="9995" y="52970"/>
                    </a:cubicBezTo>
                    <a:cubicBezTo>
                      <a:pt x="10010" y="53046"/>
                      <a:pt x="10010" y="53123"/>
                      <a:pt x="10025" y="53199"/>
                    </a:cubicBezTo>
                    <a:cubicBezTo>
                      <a:pt x="10025" y="53260"/>
                      <a:pt x="10041" y="53321"/>
                      <a:pt x="10056" y="53382"/>
                    </a:cubicBezTo>
                    <a:cubicBezTo>
                      <a:pt x="10056" y="53427"/>
                      <a:pt x="10071" y="53488"/>
                      <a:pt x="10071" y="53534"/>
                    </a:cubicBezTo>
                    <a:cubicBezTo>
                      <a:pt x="10086" y="53595"/>
                      <a:pt x="10102" y="53671"/>
                      <a:pt x="10117" y="53747"/>
                    </a:cubicBezTo>
                    <a:cubicBezTo>
                      <a:pt x="10132" y="53808"/>
                      <a:pt x="10147" y="53884"/>
                      <a:pt x="10163" y="53945"/>
                    </a:cubicBezTo>
                    <a:cubicBezTo>
                      <a:pt x="10193" y="54052"/>
                      <a:pt x="10223" y="54174"/>
                      <a:pt x="10239" y="54281"/>
                    </a:cubicBezTo>
                    <a:cubicBezTo>
                      <a:pt x="10269" y="54402"/>
                      <a:pt x="10300" y="54524"/>
                      <a:pt x="10315" y="54661"/>
                    </a:cubicBezTo>
                    <a:cubicBezTo>
                      <a:pt x="10330" y="54722"/>
                      <a:pt x="10345" y="54783"/>
                      <a:pt x="10361" y="54844"/>
                    </a:cubicBezTo>
                    <a:cubicBezTo>
                      <a:pt x="10376" y="54905"/>
                      <a:pt x="10376" y="54951"/>
                      <a:pt x="10391" y="55012"/>
                    </a:cubicBezTo>
                    <a:cubicBezTo>
                      <a:pt x="10391" y="55027"/>
                      <a:pt x="10391" y="55042"/>
                      <a:pt x="10391" y="55058"/>
                    </a:cubicBezTo>
                    <a:cubicBezTo>
                      <a:pt x="10376" y="55119"/>
                      <a:pt x="10345" y="55195"/>
                      <a:pt x="10330" y="55256"/>
                    </a:cubicBezTo>
                    <a:cubicBezTo>
                      <a:pt x="10284" y="55362"/>
                      <a:pt x="10239" y="55454"/>
                      <a:pt x="10208" y="55560"/>
                    </a:cubicBezTo>
                    <a:cubicBezTo>
                      <a:pt x="10163" y="55682"/>
                      <a:pt x="10117" y="55804"/>
                      <a:pt x="10086" y="55911"/>
                    </a:cubicBezTo>
                    <a:cubicBezTo>
                      <a:pt x="10071" y="55957"/>
                      <a:pt x="10056" y="56002"/>
                      <a:pt x="10041" y="56048"/>
                    </a:cubicBezTo>
                    <a:cubicBezTo>
                      <a:pt x="10025" y="56094"/>
                      <a:pt x="10010" y="56155"/>
                      <a:pt x="9995" y="56200"/>
                    </a:cubicBezTo>
                    <a:cubicBezTo>
                      <a:pt x="9949" y="56322"/>
                      <a:pt x="9919" y="56429"/>
                      <a:pt x="9888" y="56551"/>
                    </a:cubicBezTo>
                    <a:cubicBezTo>
                      <a:pt x="9843" y="56779"/>
                      <a:pt x="9782" y="57008"/>
                      <a:pt x="9721" y="57252"/>
                    </a:cubicBezTo>
                    <a:cubicBezTo>
                      <a:pt x="9727" y="57245"/>
                      <a:pt x="9731" y="57242"/>
                      <a:pt x="9733" y="57238"/>
                    </a:cubicBezTo>
                    <a:lnTo>
                      <a:pt x="9733" y="57238"/>
                    </a:lnTo>
                    <a:cubicBezTo>
                      <a:pt x="9717" y="57322"/>
                      <a:pt x="9689" y="57395"/>
                      <a:pt x="9675" y="57480"/>
                    </a:cubicBezTo>
                    <a:cubicBezTo>
                      <a:pt x="9645" y="57556"/>
                      <a:pt x="9629" y="57632"/>
                      <a:pt x="9599" y="57709"/>
                    </a:cubicBezTo>
                    <a:cubicBezTo>
                      <a:pt x="9584" y="57815"/>
                      <a:pt x="9553" y="57922"/>
                      <a:pt x="9523" y="58013"/>
                    </a:cubicBezTo>
                    <a:cubicBezTo>
                      <a:pt x="9492" y="58090"/>
                      <a:pt x="9477" y="58151"/>
                      <a:pt x="9462" y="58211"/>
                    </a:cubicBezTo>
                    <a:cubicBezTo>
                      <a:pt x="9462" y="58151"/>
                      <a:pt x="9462" y="58090"/>
                      <a:pt x="9462" y="58029"/>
                    </a:cubicBezTo>
                    <a:cubicBezTo>
                      <a:pt x="9462" y="57922"/>
                      <a:pt x="9462" y="57815"/>
                      <a:pt x="9462" y="57709"/>
                    </a:cubicBezTo>
                    <a:cubicBezTo>
                      <a:pt x="9446" y="57602"/>
                      <a:pt x="9446" y="57495"/>
                      <a:pt x="9431" y="57373"/>
                    </a:cubicBezTo>
                    <a:cubicBezTo>
                      <a:pt x="9416" y="57175"/>
                      <a:pt x="9386" y="56977"/>
                      <a:pt x="9355" y="56779"/>
                    </a:cubicBezTo>
                    <a:cubicBezTo>
                      <a:pt x="9340" y="56612"/>
                      <a:pt x="9309" y="56444"/>
                      <a:pt x="9279" y="56276"/>
                    </a:cubicBezTo>
                    <a:cubicBezTo>
                      <a:pt x="9264" y="56246"/>
                      <a:pt x="9264" y="56216"/>
                      <a:pt x="9248" y="56185"/>
                    </a:cubicBezTo>
                    <a:cubicBezTo>
                      <a:pt x="9248" y="56155"/>
                      <a:pt x="9233" y="56124"/>
                      <a:pt x="9218" y="56109"/>
                    </a:cubicBezTo>
                    <a:cubicBezTo>
                      <a:pt x="9203" y="56048"/>
                      <a:pt x="9187" y="56002"/>
                      <a:pt x="9172" y="55941"/>
                    </a:cubicBezTo>
                    <a:cubicBezTo>
                      <a:pt x="9127" y="55835"/>
                      <a:pt x="9081" y="55743"/>
                      <a:pt x="9035" y="55637"/>
                    </a:cubicBezTo>
                    <a:cubicBezTo>
                      <a:pt x="8989" y="55560"/>
                      <a:pt x="8944" y="55469"/>
                      <a:pt x="8898" y="55378"/>
                    </a:cubicBezTo>
                    <a:cubicBezTo>
                      <a:pt x="8852" y="55286"/>
                      <a:pt x="8807" y="55195"/>
                      <a:pt x="8761" y="55088"/>
                    </a:cubicBezTo>
                    <a:cubicBezTo>
                      <a:pt x="8654" y="54905"/>
                      <a:pt x="8548" y="54722"/>
                      <a:pt x="8426" y="54555"/>
                    </a:cubicBezTo>
                    <a:cubicBezTo>
                      <a:pt x="8410" y="54540"/>
                      <a:pt x="8410" y="54524"/>
                      <a:pt x="8395" y="54509"/>
                    </a:cubicBezTo>
                    <a:cubicBezTo>
                      <a:pt x="8395" y="54494"/>
                      <a:pt x="8380" y="54479"/>
                      <a:pt x="8380" y="54463"/>
                    </a:cubicBezTo>
                    <a:cubicBezTo>
                      <a:pt x="8380" y="54418"/>
                      <a:pt x="8365" y="54357"/>
                      <a:pt x="8365" y="54311"/>
                    </a:cubicBezTo>
                    <a:cubicBezTo>
                      <a:pt x="8349" y="54250"/>
                      <a:pt x="8349" y="54189"/>
                      <a:pt x="8334" y="54128"/>
                    </a:cubicBezTo>
                    <a:cubicBezTo>
                      <a:pt x="8334" y="54083"/>
                      <a:pt x="8319" y="54022"/>
                      <a:pt x="8319" y="53961"/>
                    </a:cubicBezTo>
                    <a:cubicBezTo>
                      <a:pt x="8304" y="53945"/>
                      <a:pt x="8304" y="53915"/>
                      <a:pt x="8304" y="53884"/>
                    </a:cubicBezTo>
                    <a:cubicBezTo>
                      <a:pt x="8304" y="53869"/>
                      <a:pt x="8289" y="53839"/>
                      <a:pt x="8289" y="53824"/>
                    </a:cubicBezTo>
                    <a:cubicBezTo>
                      <a:pt x="8289" y="53778"/>
                      <a:pt x="8273" y="53747"/>
                      <a:pt x="8258" y="53702"/>
                    </a:cubicBezTo>
                    <a:cubicBezTo>
                      <a:pt x="8258" y="53686"/>
                      <a:pt x="8258" y="53671"/>
                      <a:pt x="8258" y="53656"/>
                    </a:cubicBezTo>
                    <a:cubicBezTo>
                      <a:pt x="8258" y="53656"/>
                      <a:pt x="8258" y="53641"/>
                      <a:pt x="8258" y="53641"/>
                    </a:cubicBezTo>
                    <a:cubicBezTo>
                      <a:pt x="8258" y="53641"/>
                      <a:pt x="8243" y="53625"/>
                      <a:pt x="8243" y="53625"/>
                    </a:cubicBezTo>
                    <a:cubicBezTo>
                      <a:pt x="8243" y="53610"/>
                      <a:pt x="8243" y="53610"/>
                      <a:pt x="8243" y="53610"/>
                    </a:cubicBezTo>
                    <a:cubicBezTo>
                      <a:pt x="8243" y="53610"/>
                      <a:pt x="8243" y="53595"/>
                      <a:pt x="8243" y="53595"/>
                    </a:cubicBezTo>
                    <a:cubicBezTo>
                      <a:pt x="8243" y="53595"/>
                      <a:pt x="8243" y="53595"/>
                      <a:pt x="8243" y="53580"/>
                    </a:cubicBezTo>
                    <a:lnTo>
                      <a:pt x="8228" y="53565"/>
                    </a:lnTo>
                    <a:lnTo>
                      <a:pt x="8228" y="53534"/>
                    </a:lnTo>
                    <a:cubicBezTo>
                      <a:pt x="8228" y="53534"/>
                      <a:pt x="8228" y="53519"/>
                      <a:pt x="8212" y="53519"/>
                    </a:cubicBezTo>
                    <a:cubicBezTo>
                      <a:pt x="8212" y="53504"/>
                      <a:pt x="8212" y="53504"/>
                      <a:pt x="8212" y="53488"/>
                    </a:cubicBezTo>
                    <a:cubicBezTo>
                      <a:pt x="8212" y="53473"/>
                      <a:pt x="8212" y="53473"/>
                      <a:pt x="8198" y="53458"/>
                    </a:cubicBezTo>
                    <a:lnTo>
                      <a:pt x="8198" y="53458"/>
                    </a:lnTo>
                    <a:cubicBezTo>
                      <a:pt x="8212" y="53473"/>
                      <a:pt x="8212" y="53473"/>
                      <a:pt x="8212" y="53473"/>
                    </a:cubicBezTo>
                    <a:cubicBezTo>
                      <a:pt x="8197" y="53458"/>
                      <a:pt x="8197" y="53443"/>
                      <a:pt x="8197" y="53443"/>
                    </a:cubicBezTo>
                    <a:cubicBezTo>
                      <a:pt x="8197" y="53427"/>
                      <a:pt x="8197" y="53427"/>
                      <a:pt x="8197" y="53427"/>
                    </a:cubicBezTo>
                    <a:cubicBezTo>
                      <a:pt x="8182" y="53397"/>
                      <a:pt x="8167" y="53351"/>
                      <a:pt x="8167" y="53321"/>
                    </a:cubicBezTo>
                    <a:cubicBezTo>
                      <a:pt x="8151" y="53290"/>
                      <a:pt x="8136" y="53245"/>
                      <a:pt x="8121" y="53214"/>
                    </a:cubicBezTo>
                    <a:cubicBezTo>
                      <a:pt x="8106" y="53168"/>
                      <a:pt x="8090" y="53123"/>
                      <a:pt x="8075" y="53077"/>
                    </a:cubicBezTo>
                    <a:cubicBezTo>
                      <a:pt x="8060" y="53046"/>
                      <a:pt x="8045" y="53001"/>
                      <a:pt x="8030" y="52970"/>
                    </a:cubicBezTo>
                    <a:cubicBezTo>
                      <a:pt x="8014" y="52940"/>
                      <a:pt x="7999" y="52909"/>
                      <a:pt x="7984" y="52879"/>
                    </a:cubicBezTo>
                    <a:cubicBezTo>
                      <a:pt x="7984" y="52864"/>
                      <a:pt x="7969" y="52848"/>
                      <a:pt x="7969" y="52833"/>
                    </a:cubicBezTo>
                    <a:cubicBezTo>
                      <a:pt x="7938" y="52787"/>
                      <a:pt x="7923" y="52742"/>
                      <a:pt x="7892" y="52711"/>
                    </a:cubicBezTo>
                    <a:cubicBezTo>
                      <a:pt x="7877" y="52666"/>
                      <a:pt x="7862" y="52635"/>
                      <a:pt x="7847" y="52605"/>
                    </a:cubicBezTo>
                    <a:cubicBezTo>
                      <a:pt x="7816" y="52559"/>
                      <a:pt x="7786" y="52513"/>
                      <a:pt x="7755" y="52468"/>
                    </a:cubicBezTo>
                    <a:cubicBezTo>
                      <a:pt x="7679" y="52376"/>
                      <a:pt x="7603" y="52269"/>
                      <a:pt x="7512" y="52178"/>
                    </a:cubicBezTo>
                    <a:cubicBezTo>
                      <a:pt x="7420" y="52087"/>
                      <a:pt x="7329" y="52010"/>
                      <a:pt x="7222" y="51934"/>
                    </a:cubicBezTo>
                    <a:cubicBezTo>
                      <a:pt x="7070" y="51812"/>
                      <a:pt x="6902" y="51706"/>
                      <a:pt x="6734" y="51584"/>
                    </a:cubicBezTo>
                    <a:cubicBezTo>
                      <a:pt x="6658" y="51538"/>
                      <a:pt x="6597" y="51508"/>
                      <a:pt x="6521" y="51462"/>
                    </a:cubicBezTo>
                    <a:cubicBezTo>
                      <a:pt x="6491" y="51431"/>
                      <a:pt x="6445" y="51416"/>
                      <a:pt x="6415" y="51386"/>
                    </a:cubicBezTo>
                    <a:cubicBezTo>
                      <a:pt x="6369" y="51371"/>
                      <a:pt x="6323" y="51340"/>
                      <a:pt x="6293" y="51325"/>
                    </a:cubicBezTo>
                    <a:cubicBezTo>
                      <a:pt x="6247" y="51310"/>
                      <a:pt x="6201" y="51294"/>
                      <a:pt x="6156" y="51279"/>
                    </a:cubicBezTo>
                    <a:cubicBezTo>
                      <a:pt x="6110" y="51264"/>
                      <a:pt x="6064" y="51249"/>
                      <a:pt x="6018" y="51233"/>
                    </a:cubicBezTo>
                    <a:cubicBezTo>
                      <a:pt x="5927" y="51218"/>
                      <a:pt x="5851" y="51203"/>
                      <a:pt x="5759" y="51188"/>
                    </a:cubicBezTo>
                    <a:cubicBezTo>
                      <a:pt x="5592" y="51157"/>
                      <a:pt x="5424" y="51127"/>
                      <a:pt x="5257" y="51096"/>
                    </a:cubicBezTo>
                    <a:cubicBezTo>
                      <a:pt x="5211" y="51081"/>
                      <a:pt x="5165" y="51066"/>
                      <a:pt x="5119" y="51051"/>
                    </a:cubicBezTo>
                    <a:cubicBezTo>
                      <a:pt x="5074" y="51035"/>
                      <a:pt x="5013" y="51020"/>
                      <a:pt x="4967" y="50990"/>
                    </a:cubicBezTo>
                    <a:cubicBezTo>
                      <a:pt x="4891" y="50959"/>
                      <a:pt x="4830" y="50944"/>
                      <a:pt x="4769" y="50913"/>
                    </a:cubicBezTo>
                    <a:cubicBezTo>
                      <a:pt x="4708" y="50868"/>
                      <a:pt x="4632" y="50837"/>
                      <a:pt x="4571" y="50807"/>
                    </a:cubicBezTo>
                    <a:cubicBezTo>
                      <a:pt x="4419" y="50731"/>
                      <a:pt x="4266" y="50654"/>
                      <a:pt x="4099" y="50594"/>
                    </a:cubicBezTo>
                    <a:cubicBezTo>
                      <a:pt x="3946" y="50517"/>
                      <a:pt x="3779" y="50456"/>
                      <a:pt x="3626" y="50395"/>
                    </a:cubicBezTo>
                    <a:cubicBezTo>
                      <a:pt x="3535" y="50350"/>
                      <a:pt x="3459" y="50319"/>
                      <a:pt x="3367" y="50289"/>
                    </a:cubicBezTo>
                    <a:cubicBezTo>
                      <a:pt x="3337" y="50274"/>
                      <a:pt x="3291" y="50258"/>
                      <a:pt x="3261" y="50243"/>
                    </a:cubicBezTo>
                    <a:cubicBezTo>
                      <a:pt x="3245" y="50228"/>
                      <a:pt x="3215" y="50213"/>
                      <a:pt x="3200" y="50213"/>
                    </a:cubicBezTo>
                    <a:cubicBezTo>
                      <a:pt x="3169" y="50197"/>
                      <a:pt x="3139" y="50182"/>
                      <a:pt x="3093" y="50167"/>
                    </a:cubicBezTo>
                    <a:cubicBezTo>
                      <a:pt x="3072" y="50156"/>
                      <a:pt x="3050" y="50145"/>
                      <a:pt x="3028" y="50145"/>
                    </a:cubicBezTo>
                    <a:cubicBezTo>
                      <a:pt x="3020" y="50145"/>
                      <a:pt x="3011" y="50147"/>
                      <a:pt x="3002" y="50152"/>
                    </a:cubicBezTo>
                    <a:cubicBezTo>
                      <a:pt x="2986" y="50152"/>
                      <a:pt x="2956" y="50152"/>
                      <a:pt x="2925" y="50167"/>
                    </a:cubicBezTo>
                    <a:cubicBezTo>
                      <a:pt x="2910" y="50182"/>
                      <a:pt x="2880" y="50197"/>
                      <a:pt x="2865" y="50213"/>
                    </a:cubicBezTo>
                    <a:cubicBezTo>
                      <a:pt x="2849" y="50228"/>
                      <a:pt x="2834" y="50258"/>
                      <a:pt x="2834" y="50274"/>
                    </a:cubicBezTo>
                    <a:cubicBezTo>
                      <a:pt x="2804" y="50334"/>
                      <a:pt x="2804" y="50395"/>
                      <a:pt x="2788" y="50456"/>
                    </a:cubicBezTo>
                    <a:cubicBezTo>
                      <a:pt x="2788" y="50502"/>
                      <a:pt x="2788" y="50548"/>
                      <a:pt x="2788" y="50609"/>
                    </a:cubicBezTo>
                    <a:cubicBezTo>
                      <a:pt x="2804" y="50685"/>
                      <a:pt x="2804" y="50776"/>
                      <a:pt x="2804" y="50853"/>
                    </a:cubicBezTo>
                    <a:cubicBezTo>
                      <a:pt x="2819" y="51051"/>
                      <a:pt x="2834" y="51233"/>
                      <a:pt x="2849" y="51416"/>
                    </a:cubicBezTo>
                    <a:cubicBezTo>
                      <a:pt x="2865" y="51508"/>
                      <a:pt x="2865" y="51584"/>
                      <a:pt x="2880" y="51675"/>
                    </a:cubicBezTo>
                    <a:cubicBezTo>
                      <a:pt x="2880" y="51721"/>
                      <a:pt x="2880" y="51767"/>
                      <a:pt x="2895" y="51812"/>
                    </a:cubicBezTo>
                    <a:cubicBezTo>
                      <a:pt x="2895" y="51828"/>
                      <a:pt x="2895" y="51858"/>
                      <a:pt x="2895" y="51873"/>
                    </a:cubicBezTo>
                    <a:cubicBezTo>
                      <a:pt x="2895" y="51889"/>
                      <a:pt x="2910" y="51919"/>
                      <a:pt x="2910" y="51949"/>
                    </a:cubicBezTo>
                    <a:cubicBezTo>
                      <a:pt x="2910" y="51995"/>
                      <a:pt x="2925" y="52056"/>
                      <a:pt x="2941" y="52102"/>
                    </a:cubicBezTo>
                    <a:cubicBezTo>
                      <a:pt x="2941" y="52148"/>
                      <a:pt x="2956" y="52209"/>
                      <a:pt x="2971" y="52269"/>
                    </a:cubicBezTo>
                    <a:cubicBezTo>
                      <a:pt x="2986" y="52315"/>
                      <a:pt x="3002" y="52376"/>
                      <a:pt x="3017" y="52437"/>
                    </a:cubicBezTo>
                    <a:cubicBezTo>
                      <a:pt x="3093" y="52681"/>
                      <a:pt x="3200" y="52909"/>
                      <a:pt x="3322" y="53123"/>
                    </a:cubicBezTo>
                    <a:cubicBezTo>
                      <a:pt x="3398" y="53229"/>
                      <a:pt x="3474" y="53336"/>
                      <a:pt x="3550" y="53443"/>
                    </a:cubicBezTo>
                    <a:cubicBezTo>
                      <a:pt x="3642" y="53534"/>
                      <a:pt x="3718" y="53625"/>
                      <a:pt x="3809" y="53717"/>
                    </a:cubicBezTo>
                    <a:cubicBezTo>
                      <a:pt x="3901" y="53808"/>
                      <a:pt x="4007" y="53900"/>
                      <a:pt x="4114" y="53976"/>
                    </a:cubicBezTo>
                    <a:cubicBezTo>
                      <a:pt x="4190" y="54037"/>
                      <a:pt x="4297" y="54113"/>
                      <a:pt x="4388" y="54159"/>
                    </a:cubicBezTo>
                    <a:cubicBezTo>
                      <a:pt x="4388" y="54159"/>
                      <a:pt x="4388" y="54159"/>
                      <a:pt x="4388" y="54159"/>
                    </a:cubicBezTo>
                    <a:lnTo>
                      <a:pt x="4388" y="54159"/>
                    </a:lnTo>
                    <a:cubicBezTo>
                      <a:pt x="4388" y="54159"/>
                      <a:pt x="4388" y="54174"/>
                      <a:pt x="4403" y="54174"/>
                    </a:cubicBezTo>
                    <a:cubicBezTo>
                      <a:pt x="4403" y="54174"/>
                      <a:pt x="4419" y="54174"/>
                      <a:pt x="4419" y="54189"/>
                    </a:cubicBezTo>
                    <a:lnTo>
                      <a:pt x="4434" y="54189"/>
                    </a:lnTo>
                    <a:cubicBezTo>
                      <a:pt x="4449" y="54189"/>
                      <a:pt x="4449" y="54189"/>
                      <a:pt x="4449" y="54204"/>
                    </a:cubicBezTo>
                    <a:cubicBezTo>
                      <a:pt x="4449" y="54189"/>
                      <a:pt x="4449" y="54189"/>
                      <a:pt x="4449" y="54189"/>
                    </a:cubicBezTo>
                    <a:cubicBezTo>
                      <a:pt x="4449" y="54189"/>
                      <a:pt x="4464" y="54204"/>
                      <a:pt x="4480" y="54204"/>
                    </a:cubicBezTo>
                    <a:lnTo>
                      <a:pt x="4464" y="54204"/>
                    </a:lnTo>
                    <a:lnTo>
                      <a:pt x="4510" y="54235"/>
                    </a:lnTo>
                    <a:lnTo>
                      <a:pt x="4540" y="54235"/>
                    </a:lnTo>
                    <a:cubicBezTo>
                      <a:pt x="4540" y="54250"/>
                      <a:pt x="4540" y="54250"/>
                      <a:pt x="4556" y="54250"/>
                    </a:cubicBezTo>
                    <a:cubicBezTo>
                      <a:pt x="4571" y="54250"/>
                      <a:pt x="4571" y="54250"/>
                      <a:pt x="4571" y="54265"/>
                    </a:cubicBezTo>
                    <a:cubicBezTo>
                      <a:pt x="4571" y="54250"/>
                      <a:pt x="4571" y="54250"/>
                      <a:pt x="4571" y="54250"/>
                    </a:cubicBezTo>
                    <a:cubicBezTo>
                      <a:pt x="4601" y="54281"/>
                      <a:pt x="4632" y="54281"/>
                      <a:pt x="4662" y="54296"/>
                    </a:cubicBezTo>
                    <a:cubicBezTo>
                      <a:pt x="4693" y="54326"/>
                      <a:pt x="4739" y="54342"/>
                      <a:pt x="4769" y="54357"/>
                    </a:cubicBezTo>
                    <a:cubicBezTo>
                      <a:pt x="4800" y="54372"/>
                      <a:pt x="4845" y="54387"/>
                      <a:pt x="4876" y="54402"/>
                    </a:cubicBezTo>
                    <a:cubicBezTo>
                      <a:pt x="4906" y="54402"/>
                      <a:pt x="4952" y="54418"/>
                      <a:pt x="4982" y="54433"/>
                    </a:cubicBezTo>
                    <a:lnTo>
                      <a:pt x="4967" y="54433"/>
                    </a:lnTo>
                    <a:cubicBezTo>
                      <a:pt x="4982" y="54448"/>
                      <a:pt x="5013" y="54448"/>
                      <a:pt x="5043" y="54448"/>
                    </a:cubicBezTo>
                    <a:lnTo>
                      <a:pt x="5150" y="54494"/>
                    </a:lnTo>
                    <a:cubicBezTo>
                      <a:pt x="5241" y="54509"/>
                      <a:pt x="5318" y="54540"/>
                      <a:pt x="5409" y="54555"/>
                    </a:cubicBezTo>
                    <a:cubicBezTo>
                      <a:pt x="5455" y="54570"/>
                      <a:pt x="5500" y="54570"/>
                      <a:pt x="5546" y="54585"/>
                    </a:cubicBezTo>
                    <a:cubicBezTo>
                      <a:pt x="5577" y="54585"/>
                      <a:pt x="5607" y="54601"/>
                      <a:pt x="5653" y="54601"/>
                    </a:cubicBezTo>
                    <a:lnTo>
                      <a:pt x="5942" y="54661"/>
                    </a:lnTo>
                    <a:cubicBezTo>
                      <a:pt x="6018" y="54692"/>
                      <a:pt x="6095" y="54707"/>
                      <a:pt x="6186" y="54722"/>
                    </a:cubicBezTo>
                    <a:cubicBezTo>
                      <a:pt x="6277" y="54738"/>
                      <a:pt x="6369" y="54753"/>
                      <a:pt x="6475" y="54768"/>
                    </a:cubicBezTo>
                    <a:lnTo>
                      <a:pt x="6734" y="54814"/>
                    </a:lnTo>
                    <a:cubicBezTo>
                      <a:pt x="6902" y="54844"/>
                      <a:pt x="7070" y="54890"/>
                      <a:pt x="7237" y="54936"/>
                    </a:cubicBezTo>
                    <a:cubicBezTo>
                      <a:pt x="7313" y="54951"/>
                      <a:pt x="7390" y="54966"/>
                      <a:pt x="7451" y="54981"/>
                    </a:cubicBezTo>
                    <a:cubicBezTo>
                      <a:pt x="7527" y="55012"/>
                      <a:pt x="7588" y="55027"/>
                      <a:pt x="7649" y="55058"/>
                    </a:cubicBezTo>
                    <a:lnTo>
                      <a:pt x="7633" y="55058"/>
                    </a:lnTo>
                    <a:cubicBezTo>
                      <a:pt x="7664" y="55058"/>
                      <a:pt x="7694" y="55073"/>
                      <a:pt x="7710" y="55088"/>
                    </a:cubicBezTo>
                    <a:cubicBezTo>
                      <a:pt x="7740" y="55088"/>
                      <a:pt x="7771" y="55103"/>
                      <a:pt x="7786" y="55119"/>
                    </a:cubicBezTo>
                    <a:cubicBezTo>
                      <a:pt x="8045" y="55256"/>
                      <a:pt x="8289" y="55423"/>
                      <a:pt x="8532" y="55591"/>
                    </a:cubicBezTo>
                    <a:cubicBezTo>
                      <a:pt x="8578" y="55621"/>
                      <a:pt x="8624" y="55667"/>
                      <a:pt x="8654" y="55698"/>
                    </a:cubicBezTo>
                    <a:cubicBezTo>
                      <a:pt x="8669" y="55713"/>
                      <a:pt x="8669" y="55713"/>
                      <a:pt x="8685" y="55728"/>
                    </a:cubicBezTo>
                    <a:cubicBezTo>
                      <a:pt x="8700" y="55743"/>
                      <a:pt x="8715" y="55774"/>
                      <a:pt x="8730" y="55789"/>
                    </a:cubicBezTo>
                    <a:cubicBezTo>
                      <a:pt x="8746" y="55835"/>
                      <a:pt x="8761" y="55865"/>
                      <a:pt x="8776" y="55896"/>
                    </a:cubicBezTo>
                    <a:cubicBezTo>
                      <a:pt x="8807" y="55941"/>
                      <a:pt x="8822" y="55972"/>
                      <a:pt x="8837" y="56017"/>
                    </a:cubicBezTo>
                    <a:cubicBezTo>
                      <a:pt x="8868" y="56048"/>
                      <a:pt x="8883" y="56063"/>
                      <a:pt x="8913" y="56094"/>
                    </a:cubicBezTo>
                    <a:cubicBezTo>
                      <a:pt x="8928" y="56216"/>
                      <a:pt x="8944" y="56322"/>
                      <a:pt x="8959" y="56429"/>
                    </a:cubicBezTo>
                    <a:cubicBezTo>
                      <a:pt x="8974" y="56551"/>
                      <a:pt x="8989" y="56673"/>
                      <a:pt x="9005" y="56795"/>
                    </a:cubicBezTo>
                    <a:cubicBezTo>
                      <a:pt x="9035" y="57054"/>
                      <a:pt x="9066" y="57313"/>
                      <a:pt x="9096" y="57556"/>
                    </a:cubicBezTo>
                    <a:cubicBezTo>
                      <a:pt x="9111" y="57678"/>
                      <a:pt x="9142" y="57800"/>
                      <a:pt x="9157" y="57922"/>
                    </a:cubicBezTo>
                    <a:cubicBezTo>
                      <a:pt x="9172" y="58044"/>
                      <a:pt x="9203" y="58181"/>
                      <a:pt x="9218" y="58303"/>
                    </a:cubicBezTo>
                    <a:cubicBezTo>
                      <a:pt x="9233" y="58364"/>
                      <a:pt x="9233" y="58440"/>
                      <a:pt x="9248" y="58501"/>
                    </a:cubicBezTo>
                    <a:cubicBezTo>
                      <a:pt x="9248" y="58562"/>
                      <a:pt x="9248" y="58623"/>
                      <a:pt x="9248" y="58684"/>
                    </a:cubicBezTo>
                    <a:cubicBezTo>
                      <a:pt x="9248" y="58714"/>
                      <a:pt x="9248" y="58760"/>
                      <a:pt x="9248" y="58790"/>
                    </a:cubicBezTo>
                    <a:cubicBezTo>
                      <a:pt x="9248" y="58897"/>
                      <a:pt x="9233" y="58988"/>
                      <a:pt x="9233" y="59095"/>
                    </a:cubicBezTo>
                    <a:lnTo>
                      <a:pt x="9218" y="59202"/>
                    </a:lnTo>
                    <a:cubicBezTo>
                      <a:pt x="9203" y="59247"/>
                      <a:pt x="9187" y="59308"/>
                      <a:pt x="9172" y="59354"/>
                    </a:cubicBezTo>
                    <a:cubicBezTo>
                      <a:pt x="9157" y="59415"/>
                      <a:pt x="9142" y="59461"/>
                      <a:pt x="9142" y="59507"/>
                    </a:cubicBezTo>
                    <a:cubicBezTo>
                      <a:pt x="9127" y="59567"/>
                      <a:pt x="9111" y="59628"/>
                      <a:pt x="9096" y="59689"/>
                    </a:cubicBezTo>
                    <a:cubicBezTo>
                      <a:pt x="9096" y="59720"/>
                      <a:pt x="9111" y="59735"/>
                      <a:pt x="9127" y="59735"/>
                    </a:cubicBezTo>
                    <a:cubicBezTo>
                      <a:pt x="9127" y="59750"/>
                      <a:pt x="9142" y="59750"/>
                      <a:pt x="9142" y="59750"/>
                    </a:cubicBezTo>
                    <a:lnTo>
                      <a:pt x="9157" y="59750"/>
                    </a:lnTo>
                    <a:cubicBezTo>
                      <a:pt x="9142" y="59857"/>
                      <a:pt x="9127" y="59979"/>
                      <a:pt x="9096" y="60101"/>
                    </a:cubicBezTo>
                    <a:cubicBezTo>
                      <a:pt x="9066" y="60299"/>
                      <a:pt x="9035" y="60512"/>
                      <a:pt x="8974" y="60710"/>
                    </a:cubicBezTo>
                    <a:cubicBezTo>
                      <a:pt x="8944" y="60817"/>
                      <a:pt x="8928" y="60923"/>
                      <a:pt x="8883" y="61015"/>
                    </a:cubicBezTo>
                    <a:cubicBezTo>
                      <a:pt x="8898" y="61015"/>
                      <a:pt x="8898" y="61030"/>
                      <a:pt x="8898" y="61030"/>
                    </a:cubicBezTo>
                    <a:cubicBezTo>
                      <a:pt x="8928" y="61061"/>
                      <a:pt x="8959" y="61106"/>
                      <a:pt x="8974" y="61137"/>
                    </a:cubicBezTo>
                    <a:cubicBezTo>
                      <a:pt x="8974" y="61152"/>
                      <a:pt x="8974" y="61152"/>
                      <a:pt x="8974" y="61167"/>
                    </a:cubicBezTo>
                    <a:cubicBezTo>
                      <a:pt x="8883" y="61365"/>
                      <a:pt x="8807" y="61579"/>
                      <a:pt x="8715" y="61777"/>
                    </a:cubicBezTo>
                    <a:cubicBezTo>
                      <a:pt x="8654" y="61914"/>
                      <a:pt x="8593" y="62051"/>
                      <a:pt x="8532" y="62173"/>
                    </a:cubicBezTo>
                    <a:cubicBezTo>
                      <a:pt x="8471" y="62310"/>
                      <a:pt x="8410" y="62447"/>
                      <a:pt x="8365" y="62584"/>
                    </a:cubicBezTo>
                    <a:cubicBezTo>
                      <a:pt x="8258" y="62874"/>
                      <a:pt x="8136" y="63163"/>
                      <a:pt x="8014" y="63453"/>
                    </a:cubicBezTo>
                    <a:cubicBezTo>
                      <a:pt x="7908" y="63742"/>
                      <a:pt x="7771" y="64016"/>
                      <a:pt x="7664" y="64306"/>
                    </a:cubicBezTo>
                    <a:cubicBezTo>
                      <a:pt x="7557" y="64550"/>
                      <a:pt x="7466" y="64793"/>
                      <a:pt x="7359" y="65037"/>
                    </a:cubicBezTo>
                    <a:cubicBezTo>
                      <a:pt x="7344" y="65068"/>
                      <a:pt x="7329" y="65083"/>
                      <a:pt x="7329" y="65113"/>
                    </a:cubicBezTo>
                    <a:cubicBezTo>
                      <a:pt x="7252" y="65235"/>
                      <a:pt x="7161" y="65372"/>
                      <a:pt x="7085" y="65509"/>
                    </a:cubicBezTo>
                    <a:cubicBezTo>
                      <a:pt x="7009" y="65647"/>
                      <a:pt x="6948" y="65799"/>
                      <a:pt x="6887" y="65936"/>
                    </a:cubicBezTo>
                    <a:cubicBezTo>
                      <a:pt x="6826" y="66073"/>
                      <a:pt x="6780" y="66210"/>
                      <a:pt x="6719" y="66347"/>
                    </a:cubicBezTo>
                    <a:cubicBezTo>
                      <a:pt x="6719" y="66363"/>
                      <a:pt x="6719" y="66363"/>
                      <a:pt x="6719" y="66363"/>
                    </a:cubicBezTo>
                    <a:cubicBezTo>
                      <a:pt x="6658" y="66485"/>
                      <a:pt x="6597" y="66606"/>
                      <a:pt x="6552" y="66728"/>
                    </a:cubicBezTo>
                    <a:cubicBezTo>
                      <a:pt x="6521" y="66805"/>
                      <a:pt x="6475" y="66881"/>
                      <a:pt x="6445" y="66957"/>
                    </a:cubicBezTo>
                    <a:cubicBezTo>
                      <a:pt x="6415" y="67048"/>
                      <a:pt x="6369" y="67140"/>
                      <a:pt x="6323" y="67231"/>
                    </a:cubicBezTo>
                    <a:cubicBezTo>
                      <a:pt x="6262" y="67368"/>
                      <a:pt x="6201" y="67521"/>
                      <a:pt x="6140" y="67673"/>
                    </a:cubicBezTo>
                    <a:cubicBezTo>
                      <a:pt x="6095" y="67810"/>
                      <a:pt x="6049" y="67947"/>
                      <a:pt x="6003" y="68069"/>
                    </a:cubicBezTo>
                    <a:cubicBezTo>
                      <a:pt x="5957" y="68221"/>
                      <a:pt x="5912" y="68359"/>
                      <a:pt x="5866" y="68496"/>
                    </a:cubicBezTo>
                    <a:cubicBezTo>
                      <a:pt x="5805" y="68663"/>
                      <a:pt x="5851" y="68861"/>
                      <a:pt x="6003" y="68953"/>
                    </a:cubicBezTo>
                    <a:cubicBezTo>
                      <a:pt x="6049" y="68998"/>
                      <a:pt x="6110" y="69014"/>
                      <a:pt x="6171" y="69029"/>
                    </a:cubicBezTo>
                    <a:lnTo>
                      <a:pt x="6247" y="69029"/>
                    </a:lnTo>
                    <a:cubicBezTo>
                      <a:pt x="6338" y="69029"/>
                      <a:pt x="6415" y="68998"/>
                      <a:pt x="6491" y="68938"/>
                    </a:cubicBezTo>
                    <a:cubicBezTo>
                      <a:pt x="6597" y="68861"/>
                      <a:pt x="6643" y="68694"/>
                      <a:pt x="6674" y="68572"/>
                    </a:cubicBezTo>
                    <a:cubicBezTo>
                      <a:pt x="6704" y="68465"/>
                      <a:pt x="6734" y="68374"/>
                      <a:pt x="6750" y="68267"/>
                    </a:cubicBezTo>
                    <a:cubicBezTo>
                      <a:pt x="6795" y="68100"/>
                      <a:pt x="6826" y="67917"/>
                      <a:pt x="6872" y="67749"/>
                    </a:cubicBezTo>
                    <a:cubicBezTo>
                      <a:pt x="6872" y="67688"/>
                      <a:pt x="6887" y="67627"/>
                      <a:pt x="6902" y="67566"/>
                    </a:cubicBezTo>
                    <a:cubicBezTo>
                      <a:pt x="6948" y="67460"/>
                      <a:pt x="6978" y="67368"/>
                      <a:pt x="7024" y="67262"/>
                    </a:cubicBezTo>
                    <a:cubicBezTo>
                      <a:pt x="7085" y="67079"/>
                      <a:pt x="7161" y="66911"/>
                      <a:pt x="7207" y="66728"/>
                    </a:cubicBezTo>
                    <a:cubicBezTo>
                      <a:pt x="7268" y="66561"/>
                      <a:pt x="7313" y="66393"/>
                      <a:pt x="7374" y="66210"/>
                    </a:cubicBezTo>
                    <a:cubicBezTo>
                      <a:pt x="7435" y="66043"/>
                      <a:pt x="7496" y="65875"/>
                      <a:pt x="7572" y="65708"/>
                    </a:cubicBezTo>
                    <a:cubicBezTo>
                      <a:pt x="7633" y="65570"/>
                      <a:pt x="7694" y="65433"/>
                      <a:pt x="7755" y="65296"/>
                    </a:cubicBezTo>
                    <a:cubicBezTo>
                      <a:pt x="7831" y="65159"/>
                      <a:pt x="7892" y="65007"/>
                      <a:pt x="7953" y="64870"/>
                    </a:cubicBezTo>
                    <a:cubicBezTo>
                      <a:pt x="8075" y="64565"/>
                      <a:pt x="8182" y="64275"/>
                      <a:pt x="8319" y="63971"/>
                    </a:cubicBezTo>
                    <a:cubicBezTo>
                      <a:pt x="8365" y="63833"/>
                      <a:pt x="8426" y="63681"/>
                      <a:pt x="8487" y="63544"/>
                    </a:cubicBezTo>
                    <a:cubicBezTo>
                      <a:pt x="8548" y="63407"/>
                      <a:pt x="8593" y="63255"/>
                      <a:pt x="8654" y="63117"/>
                    </a:cubicBezTo>
                    <a:cubicBezTo>
                      <a:pt x="8761" y="62813"/>
                      <a:pt x="8883" y="62493"/>
                      <a:pt x="9005" y="62188"/>
                    </a:cubicBezTo>
                    <a:cubicBezTo>
                      <a:pt x="9096" y="61959"/>
                      <a:pt x="9187" y="61731"/>
                      <a:pt x="9279" y="61518"/>
                    </a:cubicBezTo>
                    <a:cubicBezTo>
                      <a:pt x="9416" y="61335"/>
                      <a:pt x="9538" y="61167"/>
                      <a:pt x="9675" y="61000"/>
                    </a:cubicBezTo>
                    <a:cubicBezTo>
                      <a:pt x="9843" y="60786"/>
                      <a:pt x="9995" y="60573"/>
                      <a:pt x="10163" y="60375"/>
                    </a:cubicBezTo>
                    <a:cubicBezTo>
                      <a:pt x="10483" y="59979"/>
                      <a:pt x="10833" y="59598"/>
                      <a:pt x="11199" y="59232"/>
                    </a:cubicBezTo>
                    <a:cubicBezTo>
                      <a:pt x="11290" y="59141"/>
                      <a:pt x="11381" y="59034"/>
                      <a:pt x="11488" y="58943"/>
                    </a:cubicBezTo>
                    <a:cubicBezTo>
                      <a:pt x="11595" y="58851"/>
                      <a:pt x="11686" y="58745"/>
                      <a:pt x="11793" y="58653"/>
                    </a:cubicBezTo>
                    <a:cubicBezTo>
                      <a:pt x="11854" y="58623"/>
                      <a:pt x="11930" y="58592"/>
                      <a:pt x="11991" y="58577"/>
                    </a:cubicBezTo>
                    <a:cubicBezTo>
                      <a:pt x="12082" y="58547"/>
                      <a:pt x="12158" y="58516"/>
                      <a:pt x="12235" y="58486"/>
                    </a:cubicBezTo>
                    <a:cubicBezTo>
                      <a:pt x="12326" y="58440"/>
                      <a:pt x="12417" y="58410"/>
                      <a:pt x="12509" y="58379"/>
                    </a:cubicBezTo>
                    <a:cubicBezTo>
                      <a:pt x="12585" y="58349"/>
                      <a:pt x="12676" y="58333"/>
                      <a:pt x="12753" y="58303"/>
                    </a:cubicBezTo>
                    <a:cubicBezTo>
                      <a:pt x="12753" y="58303"/>
                      <a:pt x="12753" y="58303"/>
                      <a:pt x="12753" y="58318"/>
                    </a:cubicBezTo>
                    <a:cubicBezTo>
                      <a:pt x="12783" y="58303"/>
                      <a:pt x="12829" y="58288"/>
                      <a:pt x="12875" y="58272"/>
                    </a:cubicBezTo>
                    <a:cubicBezTo>
                      <a:pt x="13042" y="58242"/>
                      <a:pt x="13210" y="58196"/>
                      <a:pt x="13377" y="58166"/>
                    </a:cubicBezTo>
                    <a:cubicBezTo>
                      <a:pt x="13560" y="58135"/>
                      <a:pt x="13743" y="58105"/>
                      <a:pt x="13911" y="58074"/>
                    </a:cubicBezTo>
                    <a:cubicBezTo>
                      <a:pt x="13956" y="58059"/>
                      <a:pt x="14002" y="58059"/>
                      <a:pt x="14048" y="58044"/>
                    </a:cubicBezTo>
                    <a:cubicBezTo>
                      <a:pt x="14109" y="58029"/>
                      <a:pt x="14154" y="58029"/>
                      <a:pt x="14200" y="58013"/>
                    </a:cubicBezTo>
                    <a:cubicBezTo>
                      <a:pt x="14246" y="57998"/>
                      <a:pt x="14291" y="57983"/>
                      <a:pt x="14337" y="57968"/>
                    </a:cubicBezTo>
                    <a:cubicBezTo>
                      <a:pt x="14383" y="57968"/>
                      <a:pt x="14413" y="57952"/>
                      <a:pt x="14444" y="57937"/>
                    </a:cubicBezTo>
                    <a:cubicBezTo>
                      <a:pt x="14490" y="57922"/>
                      <a:pt x="14535" y="57907"/>
                      <a:pt x="14566" y="57891"/>
                    </a:cubicBezTo>
                    <a:cubicBezTo>
                      <a:pt x="14627" y="57876"/>
                      <a:pt x="14672" y="57861"/>
                      <a:pt x="14718" y="57846"/>
                    </a:cubicBezTo>
                    <a:cubicBezTo>
                      <a:pt x="14749" y="57831"/>
                      <a:pt x="14764" y="57831"/>
                      <a:pt x="14779" y="57815"/>
                    </a:cubicBezTo>
                    <a:cubicBezTo>
                      <a:pt x="14810" y="57800"/>
                      <a:pt x="14825" y="57785"/>
                      <a:pt x="14855" y="57785"/>
                    </a:cubicBezTo>
                    <a:cubicBezTo>
                      <a:pt x="14901" y="57754"/>
                      <a:pt x="14931" y="57739"/>
                      <a:pt x="14962" y="57724"/>
                    </a:cubicBezTo>
                    <a:cubicBezTo>
                      <a:pt x="15008" y="57709"/>
                      <a:pt x="15038" y="57693"/>
                      <a:pt x="15069" y="57663"/>
                    </a:cubicBezTo>
                    <a:cubicBezTo>
                      <a:pt x="15114" y="57648"/>
                      <a:pt x="15160" y="57617"/>
                      <a:pt x="15206" y="57587"/>
                    </a:cubicBezTo>
                    <a:cubicBezTo>
                      <a:pt x="15251" y="57572"/>
                      <a:pt x="15297" y="57541"/>
                      <a:pt x="15343" y="57511"/>
                    </a:cubicBezTo>
                    <a:cubicBezTo>
                      <a:pt x="15373" y="57495"/>
                      <a:pt x="15404" y="57480"/>
                      <a:pt x="15434" y="57465"/>
                    </a:cubicBezTo>
                    <a:cubicBezTo>
                      <a:pt x="15602" y="57358"/>
                      <a:pt x="15754" y="57252"/>
                      <a:pt x="15922" y="57130"/>
                    </a:cubicBezTo>
                    <a:cubicBezTo>
                      <a:pt x="15998" y="57084"/>
                      <a:pt x="16074" y="57038"/>
                      <a:pt x="16135" y="56993"/>
                    </a:cubicBezTo>
                    <a:cubicBezTo>
                      <a:pt x="16181" y="56962"/>
                      <a:pt x="16211" y="56932"/>
                      <a:pt x="16257" y="56901"/>
                    </a:cubicBezTo>
                    <a:cubicBezTo>
                      <a:pt x="16287" y="56886"/>
                      <a:pt x="16318" y="56855"/>
                      <a:pt x="16348" y="56840"/>
                    </a:cubicBezTo>
                    <a:lnTo>
                      <a:pt x="16485" y="56718"/>
                    </a:lnTo>
                    <a:cubicBezTo>
                      <a:pt x="16516" y="56703"/>
                      <a:pt x="16546" y="56673"/>
                      <a:pt x="16577" y="56642"/>
                    </a:cubicBezTo>
                    <a:cubicBezTo>
                      <a:pt x="16607" y="56627"/>
                      <a:pt x="16638" y="56596"/>
                      <a:pt x="16668" y="56566"/>
                    </a:cubicBezTo>
                    <a:lnTo>
                      <a:pt x="16790" y="56444"/>
                    </a:lnTo>
                    <a:cubicBezTo>
                      <a:pt x="16866" y="56383"/>
                      <a:pt x="16927" y="56307"/>
                      <a:pt x="16988" y="56246"/>
                    </a:cubicBezTo>
                    <a:cubicBezTo>
                      <a:pt x="17049" y="56185"/>
                      <a:pt x="17110" y="56109"/>
                      <a:pt x="17171" y="56048"/>
                    </a:cubicBezTo>
                    <a:cubicBezTo>
                      <a:pt x="17232" y="55987"/>
                      <a:pt x="17293" y="55926"/>
                      <a:pt x="17339" y="55850"/>
                    </a:cubicBezTo>
                    <a:cubicBezTo>
                      <a:pt x="17400" y="55789"/>
                      <a:pt x="17461" y="55728"/>
                      <a:pt x="17506" y="55652"/>
                    </a:cubicBezTo>
                    <a:cubicBezTo>
                      <a:pt x="17567" y="55591"/>
                      <a:pt x="17628" y="55515"/>
                      <a:pt x="17689" y="55439"/>
                    </a:cubicBezTo>
                    <a:cubicBezTo>
                      <a:pt x="17750" y="55362"/>
                      <a:pt x="17811" y="55286"/>
                      <a:pt x="17872" y="55210"/>
                    </a:cubicBezTo>
                    <a:cubicBezTo>
                      <a:pt x="17979" y="55058"/>
                      <a:pt x="18100" y="54920"/>
                      <a:pt x="18207" y="54768"/>
                    </a:cubicBezTo>
                    <a:cubicBezTo>
                      <a:pt x="18238" y="54722"/>
                      <a:pt x="18268" y="54677"/>
                      <a:pt x="18299" y="54631"/>
                    </a:cubicBezTo>
                    <a:cubicBezTo>
                      <a:pt x="18405" y="54494"/>
                      <a:pt x="18497" y="54342"/>
                      <a:pt x="18603" y="54204"/>
                    </a:cubicBezTo>
                    <a:cubicBezTo>
                      <a:pt x="18649" y="54128"/>
                      <a:pt x="18710" y="54052"/>
                      <a:pt x="18756" y="53976"/>
                    </a:cubicBezTo>
                    <a:cubicBezTo>
                      <a:pt x="18786" y="53945"/>
                      <a:pt x="18801" y="53900"/>
                      <a:pt x="18832" y="53869"/>
                    </a:cubicBezTo>
                    <a:cubicBezTo>
                      <a:pt x="18847" y="53839"/>
                      <a:pt x="18862" y="53824"/>
                      <a:pt x="18862" y="53793"/>
                    </a:cubicBezTo>
                    <a:cubicBezTo>
                      <a:pt x="18878" y="53778"/>
                      <a:pt x="18908" y="53747"/>
                      <a:pt x="18908" y="53732"/>
                    </a:cubicBezTo>
                    <a:cubicBezTo>
                      <a:pt x="18923" y="53717"/>
                      <a:pt x="18923" y="53702"/>
                      <a:pt x="18923" y="53686"/>
                    </a:cubicBezTo>
                    <a:cubicBezTo>
                      <a:pt x="18923" y="53671"/>
                      <a:pt x="18923" y="53656"/>
                      <a:pt x="18938" y="53641"/>
                    </a:cubicBezTo>
                    <a:cubicBezTo>
                      <a:pt x="18938" y="53625"/>
                      <a:pt x="18938" y="53595"/>
                      <a:pt x="18923" y="53565"/>
                    </a:cubicBezTo>
                    <a:cubicBezTo>
                      <a:pt x="18908" y="53549"/>
                      <a:pt x="18893" y="53534"/>
                      <a:pt x="18862" y="53534"/>
                    </a:cubicBezTo>
                    <a:cubicBezTo>
                      <a:pt x="18847" y="53519"/>
                      <a:pt x="18817" y="53519"/>
                      <a:pt x="18801" y="53519"/>
                    </a:cubicBezTo>
                    <a:cubicBezTo>
                      <a:pt x="18786" y="53519"/>
                      <a:pt x="18771" y="53519"/>
                      <a:pt x="18740" y="53534"/>
                    </a:cubicBezTo>
                    <a:cubicBezTo>
                      <a:pt x="18695" y="53549"/>
                      <a:pt x="18634" y="53549"/>
                      <a:pt x="18588" y="53565"/>
                    </a:cubicBezTo>
                    <a:cubicBezTo>
                      <a:pt x="18527" y="53580"/>
                      <a:pt x="18481" y="53595"/>
                      <a:pt x="18420" y="53595"/>
                    </a:cubicBezTo>
                    <a:cubicBezTo>
                      <a:pt x="18314" y="53625"/>
                      <a:pt x="18192" y="53641"/>
                      <a:pt x="18070" y="53671"/>
                    </a:cubicBezTo>
                    <a:cubicBezTo>
                      <a:pt x="17887" y="53702"/>
                      <a:pt x="17720" y="53732"/>
                      <a:pt x="17537" y="53763"/>
                    </a:cubicBezTo>
                    <a:cubicBezTo>
                      <a:pt x="17354" y="53808"/>
                      <a:pt x="17171" y="53839"/>
                      <a:pt x="16988" y="53884"/>
                    </a:cubicBezTo>
                    <a:cubicBezTo>
                      <a:pt x="16805" y="53915"/>
                      <a:pt x="16623" y="53945"/>
                      <a:pt x="16455" y="53976"/>
                    </a:cubicBezTo>
                    <a:cubicBezTo>
                      <a:pt x="16409" y="53991"/>
                      <a:pt x="16364" y="53991"/>
                      <a:pt x="16333" y="53991"/>
                    </a:cubicBezTo>
                    <a:cubicBezTo>
                      <a:pt x="16287" y="54006"/>
                      <a:pt x="16226" y="54006"/>
                      <a:pt x="16181" y="54022"/>
                    </a:cubicBezTo>
                    <a:cubicBezTo>
                      <a:pt x="16089" y="54037"/>
                      <a:pt x="15998" y="54037"/>
                      <a:pt x="15907" y="54052"/>
                    </a:cubicBezTo>
                    <a:lnTo>
                      <a:pt x="15922" y="54052"/>
                    </a:lnTo>
                    <a:cubicBezTo>
                      <a:pt x="15815" y="54067"/>
                      <a:pt x="15708" y="54083"/>
                      <a:pt x="15617" y="54098"/>
                    </a:cubicBezTo>
                    <a:cubicBezTo>
                      <a:pt x="15541" y="54098"/>
                      <a:pt x="15480" y="54113"/>
                      <a:pt x="15419" y="54113"/>
                    </a:cubicBezTo>
                    <a:cubicBezTo>
                      <a:pt x="15358" y="54128"/>
                      <a:pt x="15297" y="54128"/>
                      <a:pt x="15251" y="54143"/>
                    </a:cubicBezTo>
                    <a:cubicBezTo>
                      <a:pt x="15251" y="54143"/>
                      <a:pt x="15251" y="54143"/>
                      <a:pt x="15267" y="54128"/>
                    </a:cubicBezTo>
                    <a:lnTo>
                      <a:pt x="15267" y="54128"/>
                    </a:lnTo>
                    <a:cubicBezTo>
                      <a:pt x="15251" y="54143"/>
                      <a:pt x="15221" y="54143"/>
                      <a:pt x="15206" y="54143"/>
                    </a:cubicBezTo>
                    <a:cubicBezTo>
                      <a:pt x="15190" y="54143"/>
                      <a:pt x="15175" y="54143"/>
                      <a:pt x="15160" y="54159"/>
                    </a:cubicBezTo>
                    <a:cubicBezTo>
                      <a:pt x="15129" y="54159"/>
                      <a:pt x="15099" y="54174"/>
                      <a:pt x="15069" y="54174"/>
                    </a:cubicBezTo>
                    <a:cubicBezTo>
                      <a:pt x="14992" y="54189"/>
                      <a:pt x="14931" y="54220"/>
                      <a:pt x="14870" y="54235"/>
                    </a:cubicBezTo>
                    <a:cubicBezTo>
                      <a:pt x="14779" y="54265"/>
                      <a:pt x="14703" y="54311"/>
                      <a:pt x="14611" y="54342"/>
                    </a:cubicBezTo>
                    <a:cubicBezTo>
                      <a:pt x="14535" y="54372"/>
                      <a:pt x="14459" y="54418"/>
                      <a:pt x="14383" y="54448"/>
                    </a:cubicBezTo>
                    <a:cubicBezTo>
                      <a:pt x="14231" y="54540"/>
                      <a:pt x="14063" y="54616"/>
                      <a:pt x="13911" y="54707"/>
                    </a:cubicBezTo>
                    <a:cubicBezTo>
                      <a:pt x="13850" y="54753"/>
                      <a:pt x="13773" y="54799"/>
                      <a:pt x="13713" y="54829"/>
                    </a:cubicBezTo>
                    <a:cubicBezTo>
                      <a:pt x="13560" y="54920"/>
                      <a:pt x="13408" y="55027"/>
                      <a:pt x="13255" y="55149"/>
                    </a:cubicBezTo>
                    <a:cubicBezTo>
                      <a:pt x="13118" y="55271"/>
                      <a:pt x="12996" y="55393"/>
                      <a:pt x="12875" y="55530"/>
                    </a:cubicBezTo>
                    <a:cubicBezTo>
                      <a:pt x="12753" y="55652"/>
                      <a:pt x="12646" y="55789"/>
                      <a:pt x="12524" y="55911"/>
                    </a:cubicBezTo>
                    <a:cubicBezTo>
                      <a:pt x="12417" y="56063"/>
                      <a:pt x="12296" y="56200"/>
                      <a:pt x="12189" y="56353"/>
                    </a:cubicBezTo>
                    <a:cubicBezTo>
                      <a:pt x="12143" y="56429"/>
                      <a:pt x="12098" y="56505"/>
                      <a:pt x="12052" y="56596"/>
                    </a:cubicBezTo>
                    <a:cubicBezTo>
                      <a:pt x="11991" y="56673"/>
                      <a:pt x="11960" y="56749"/>
                      <a:pt x="11915" y="56840"/>
                    </a:cubicBezTo>
                    <a:cubicBezTo>
                      <a:pt x="11869" y="56916"/>
                      <a:pt x="11839" y="56993"/>
                      <a:pt x="11808" y="57084"/>
                    </a:cubicBezTo>
                    <a:cubicBezTo>
                      <a:pt x="11762" y="57160"/>
                      <a:pt x="11732" y="57252"/>
                      <a:pt x="11701" y="57328"/>
                    </a:cubicBezTo>
                    <a:cubicBezTo>
                      <a:pt x="11671" y="57419"/>
                      <a:pt x="11656" y="57495"/>
                      <a:pt x="11625" y="57587"/>
                    </a:cubicBezTo>
                    <a:cubicBezTo>
                      <a:pt x="11610" y="57678"/>
                      <a:pt x="11579" y="57754"/>
                      <a:pt x="11564" y="57846"/>
                    </a:cubicBezTo>
                    <a:cubicBezTo>
                      <a:pt x="11549" y="57937"/>
                      <a:pt x="11519" y="58044"/>
                      <a:pt x="11503" y="58135"/>
                    </a:cubicBezTo>
                    <a:cubicBezTo>
                      <a:pt x="11488" y="58211"/>
                      <a:pt x="11473" y="58303"/>
                      <a:pt x="11442" y="58379"/>
                    </a:cubicBezTo>
                    <a:cubicBezTo>
                      <a:pt x="11427" y="58440"/>
                      <a:pt x="11412" y="58501"/>
                      <a:pt x="11397" y="58547"/>
                    </a:cubicBezTo>
                    <a:cubicBezTo>
                      <a:pt x="11397" y="58562"/>
                      <a:pt x="11397" y="58562"/>
                      <a:pt x="11381" y="58562"/>
                    </a:cubicBezTo>
                    <a:cubicBezTo>
                      <a:pt x="11153" y="58775"/>
                      <a:pt x="10924" y="58988"/>
                      <a:pt x="10711" y="59217"/>
                    </a:cubicBezTo>
                    <a:cubicBezTo>
                      <a:pt x="10422" y="59507"/>
                      <a:pt x="10132" y="59811"/>
                      <a:pt x="9873" y="60116"/>
                    </a:cubicBezTo>
                    <a:cubicBezTo>
                      <a:pt x="9827" y="60177"/>
                      <a:pt x="9797" y="60223"/>
                      <a:pt x="9751" y="60268"/>
                    </a:cubicBezTo>
                    <a:cubicBezTo>
                      <a:pt x="9782" y="60146"/>
                      <a:pt x="9827" y="60040"/>
                      <a:pt x="9858" y="59933"/>
                    </a:cubicBezTo>
                    <a:cubicBezTo>
                      <a:pt x="9904" y="59826"/>
                      <a:pt x="9934" y="59735"/>
                      <a:pt x="9980" y="59644"/>
                    </a:cubicBezTo>
                    <a:cubicBezTo>
                      <a:pt x="10041" y="59491"/>
                      <a:pt x="10102" y="59339"/>
                      <a:pt x="10163" y="59202"/>
                    </a:cubicBezTo>
                    <a:cubicBezTo>
                      <a:pt x="10223" y="59049"/>
                      <a:pt x="10269" y="58912"/>
                      <a:pt x="10330" y="58760"/>
                    </a:cubicBezTo>
                    <a:cubicBezTo>
                      <a:pt x="10422" y="58486"/>
                      <a:pt x="10528" y="58227"/>
                      <a:pt x="10604" y="57952"/>
                    </a:cubicBezTo>
                    <a:cubicBezTo>
                      <a:pt x="10696" y="57678"/>
                      <a:pt x="10772" y="57404"/>
                      <a:pt x="10863" y="57145"/>
                    </a:cubicBezTo>
                    <a:cubicBezTo>
                      <a:pt x="10909" y="56993"/>
                      <a:pt x="10955" y="56855"/>
                      <a:pt x="11001" y="56718"/>
                    </a:cubicBezTo>
                    <a:cubicBezTo>
                      <a:pt x="11046" y="56581"/>
                      <a:pt x="11107" y="56429"/>
                      <a:pt x="11153" y="56292"/>
                    </a:cubicBezTo>
                    <a:cubicBezTo>
                      <a:pt x="11244" y="56017"/>
                      <a:pt x="11320" y="55743"/>
                      <a:pt x="11397" y="55469"/>
                    </a:cubicBezTo>
                    <a:cubicBezTo>
                      <a:pt x="11534" y="54875"/>
                      <a:pt x="11640" y="54281"/>
                      <a:pt x="11793" y="53702"/>
                    </a:cubicBezTo>
                    <a:lnTo>
                      <a:pt x="11823" y="53610"/>
                    </a:lnTo>
                    <a:lnTo>
                      <a:pt x="11976" y="53443"/>
                    </a:lnTo>
                    <a:cubicBezTo>
                      <a:pt x="12006" y="53427"/>
                      <a:pt x="12021" y="53397"/>
                      <a:pt x="12052" y="53366"/>
                    </a:cubicBezTo>
                    <a:cubicBezTo>
                      <a:pt x="12143" y="53290"/>
                      <a:pt x="12235" y="53214"/>
                      <a:pt x="12326" y="53138"/>
                    </a:cubicBezTo>
                    <a:cubicBezTo>
                      <a:pt x="12417" y="53046"/>
                      <a:pt x="12509" y="52970"/>
                      <a:pt x="12616" y="52894"/>
                    </a:cubicBezTo>
                    <a:cubicBezTo>
                      <a:pt x="12814" y="52742"/>
                      <a:pt x="12996" y="52574"/>
                      <a:pt x="13179" y="52407"/>
                    </a:cubicBezTo>
                    <a:cubicBezTo>
                      <a:pt x="13225" y="52376"/>
                      <a:pt x="13286" y="52330"/>
                      <a:pt x="13332" y="52285"/>
                    </a:cubicBezTo>
                    <a:cubicBezTo>
                      <a:pt x="13377" y="52254"/>
                      <a:pt x="13423" y="52209"/>
                      <a:pt x="13469" y="52163"/>
                    </a:cubicBezTo>
                    <a:cubicBezTo>
                      <a:pt x="13514" y="52117"/>
                      <a:pt x="13560" y="52071"/>
                      <a:pt x="13606" y="52026"/>
                    </a:cubicBezTo>
                    <a:cubicBezTo>
                      <a:pt x="13652" y="51980"/>
                      <a:pt x="13682" y="51934"/>
                      <a:pt x="13728" y="51889"/>
                    </a:cubicBezTo>
                    <a:cubicBezTo>
                      <a:pt x="13773" y="51843"/>
                      <a:pt x="13804" y="51812"/>
                      <a:pt x="13834" y="51767"/>
                    </a:cubicBezTo>
                    <a:cubicBezTo>
                      <a:pt x="13880" y="51721"/>
                      <a:pt x="13911" y="51690"/>
                      <a:pt x="13941" y="51645"/>
                    </a:cubicBezTo>
                    <a:cubicBezTo>
                      <a:pt x="13987" y="51584"/>
                      <a:pt x="14048" y="51523"/>
                      <a:pt x="14093" y="51462"/>
                    </a:cubicBezTo>
                    <a:cubicBezTo>
                      <a:pt x="14124" y="51416"/>
                      <a:pt x="14154" y="51386"/>
                      <a:pt x="14185" y="51340"/>
                    </a:cubicBezTo>
                    <a:cubicBezTo>
                      <a:pt x="14276" y="51233"/>
                      <a:pt x="14352" y="51127"/>
                      <a:pt x="14444" y="51020"/>
                    </a:cubicBezTo>
                    <a:cubicBezTo>
                      <a:pt x="14444" y="51005"/>
                      <a:pt x="14459" y="50990"/>
                      <a:pt x="14474" y="50974"/>
                    </a:cubicBezTo>
                    <a:cubicBezTo>
                      <a:pt x="14490" y="50929"/>
                      <a:pt x="14520" y="50898"/>
                      <a:pt x="14551" y="50868"/>
                    </a:cubicBezTo>
                    <a:cubicBezTo>
                      <a:pt x="14581" y="50807"/>
                      <a:pt x="14611" y="50761"/>
                      <a:pt x="14642" y="50715"/>
                    </a:cubicBezTo>
                    <a:cubicBezTo>
                      <a:pt x="14672" y="50654"/>
                      <a:pt x="14703" y="50609"/>
                      <a:pt x="14733" y="50548"/>
                    </a:cubicBezTo>
                    <a:cubicBezTo>
                      <a:pt x="14764" y="50502"/>
                      <a:pt x="14794" y="50441"/>
                      <a:pt x="14810" y="50380"/>
                    </a:cubicBezTo>
                    <a:cubicBezTo>
                      <a:pt x="14870" y="50274"/>
                      <a:pt x="14916" y="50152"/>
                      <a:pt x="14962" y="50045"/>
                    </a:cubicBezTo>
                    <a:cubicBezTo>
                      <a:pt x="15053" y="49816"/>
                      <a:pt x="15114" y="49588"/>
                      <a:pt x="15175" y="49344"/>
                    </a:cubicBezTo>
                    <a:cubicBezTo>
                      <a:pt x="15236" y="49116"/>
                      <a:pt x="15312" y="48872"/>
                      <a:pt x="15404" y="48643"/>
                    </a:cubicBezTo>
                    <a:cubicBezTo>
                      <a:pt x="15480" y="48415"/>
                      <a:pt x="15571" y="48186"/>
                      <a:pt x="15663" y="47958"/>
                    </a:cubicBezTo>
                    <a:cubicBezTo>
                      <a:pt x="15708" y="47836"/>
                      <a:pt x="15739" y="47729"/>
                      <a:pt x="15785" y="47607"/>
                    </a:cubicBezTo>
                    <a:cubicBezTo>
                      <a:pt x="15830" y="47501"/>
                      <a:pt x="15861" y="47379"/>
                      <a:pt x="15891" y="47272"/>
                    </a:cubicBezTo>
                    <a:cubicBezTo>
                      <a:pt x="15922" y="47211"/>
                      <a:pt x="15937" y="47150"/>
                      <a:pt x="15952" y="47089"/>
                    </a:cubicBezTo>
                    <a:cubicBezTo>
                      <a:pt x="15967" y="47028"/>
                      <a:pt x="15983" y="46967"/>
                      <a:pt x="15998" y="46891"/>
                    </a:cubicBezTo>
                    <a:cubicBezTo>
                      <a:pt x="16013" y="46845"/>
                      <a:pt x="16028" y="46785"/>
                      <a:pt x="16044" y="46724"/>
                    </a:cubicBezTo>
                    <a:cubicBezTo>
                      <a:pt x="16059" y="46663"/>
                      <a:pt x="16074" y="46602"/>
                      <a:pt x="16089" y="46541"/>
                    </a:cubicBezTo>
                    <a:cubicBezTo>
                      <a:pt x="16105" y="46419"/>
                      <a:pt x="16135" y="46297"/>
                      <a:pt x="16150" y="46175"/>
                    </a:cubicBezTo>
                    <a:cubicBezTo>
                      <a:pt x="16150" y="46129"/>
                      <a:pt x="16150" y="46099"/>
                      <a:pt x="16150" y="46053"/>
                    </a:cubicBezTo>
                    <a:cubicBezTo>
                      <a:pt x="16166" y="46023"/>
                      <a:pt x="16166" y="45992"/>
                      <a:pt x="16166" y="45962"/>
                    </a:cubicBezTo>
                    <a:cubicBezTo>
                      <a:pt x="16150" y="45931"/>
                      <a:pt x="16150" y="45901"/>
                      <a:pt x="16150" y="45886"/>
                    </a:cubicBezTo>
                    <a:cubicBezTo>
                      <a:pt x="16135" y="45855"/>
                      <a:pt x="16105" y="45809"/>
                      <a:pt x="16059" y="45809"/>
                    </a:cubicBezTo>
                    <a:cubicBezTo>
                      <a:pt x="16044" y="45809"/>
                      <a:pt x="16028" y="45825"/>
                      <a:pt x="16013" y="45825"/>
                    </a:cubicBezTo>
                    <a:cubicBezTo>
                      <a:pt x="15998" y="45840"/>
                      <a:pt x="15983" y="45855"/>
                      <a:pt x="15967" y="45886"/>
                    </a:cubicBezTo>
                    <a:lnTo>
                      <a:pt x="15967" y="45870"/>
                    </a:lnTo>
                    <a:cubicBezTo>
                      <a:pt x="15907" y="45931"/>
                      <a:pt x="15846" y="45977"/>
                      <a:pt x="15785" y="46023"/>
                    </a:cubicBezTo>
                    <a:cubicBezTo>
                      <a:pt x="15647" y="46129"/>
                      <a:pt x="15510" y="46221"/>
                      <a:pt x="15388" y="46327"/>
                    </a:cubicBezTo>
                    <a:cubicBezTo>
                      <a:pt x="15312" y="46373"/>
                      <a:pt x="15251" y="46419"/>
                      <a:pt x="15175" y="46465"/>
                    </a:cubicBezTo>
                    <a:cubicBezTo>
                      <a:pt x="15145" y="46495"/>
                      <a:pt x="15114" y="46526"/>
                      <a:pt x="15084" y="46541"/>
                    </a:cubicBezTo>
                    <a:cubicBezTo>
                      <a:pt x="15038" y="46571"/>
                      <a:pt x="15008" y="46586"/>
                      <a:pt x="14962" y="46617"/>
                    </a:cubicBezTo>
                    <a:cubicBezTo>
                      <a:pt x="14901" y="46647"/>
                      <a:pt x="14840" y="46693"/>
                      <a:pt x="14779" y="46724"/>
                    </a:cubicBezTo>
                    <a:cubicBezTo>
                      <a:pt x="14672" y="46785"/>
                      <a:pt x="14566" y="46830"/>
                      <a:pt x="14459" y="46891"/>
                    </a:cubicBezTo>
                    <a:cubicBezTo>
                      <a:pt x="14398" y="46906"/>
                      <a:pt x="14352" y="46937"/>
                      <a:pt x="14291" y="46967"/>
                    </a:cubicBezTo>
                    <a:cubicBezTo>
                      <a:pt x="14246" y="46998"/>
                      <a:pt x="14185" y="47028"/>
                      <a:pt x="14124" y="47059"/>
                    </a:cubicBezTo>
                    <a:lnTo>
                      <a:pt x="14017" y="47120"/>
                    </a:lnTo>
                    <a:cubicBezTo>
                      <a:pt x="14002" y="47135"/>
                      <a:pt x="13987" y="47150"/>
                      <a:pt x="13956" y="47165"/>
                    </a:cubicBezTo>
                    <a:cubicBezTo>
                      <a:pt x="13911" y="47196"/>
                      <a:pt x="13850" y="47226"/>
                      <a:pt x="13804" y="47272"/>
                    </a:cubicBezTo>
                    <a:cubicBezTo>
                      <a:pt x="13697" y="47333"/>
                      <a:pt x="13606" y="47409"/>
                      <a:pt x="13514" y="47485"/>
                    </a:cubicBezTo>
                    <a:cubicBezTo>
                      <a:pt x="13377" y="47577"/>
                      <a:pt x="13240" y="47668"/>
                      <a:pt x="13118" y="47775"/>
                    </a:cubicBezTo>
                    <a:cubicBezTo>
                      <a:pt x="13179" y="47318"/>
                      <a:pt x="13240" y="46845"/>
                      <a:pt x="13286" y="46388"/>
                    </a:cubicBezTo>
                    <a:cubicBezTo>
                      <a:pt x="13316" y="46068"/>
                      <a:pt x="13347" y="45733"/>
                      <a:pt x="13362" y="45413"/>
                    </a:cubicBezTo>
                    <a:cubicBezTo>
                      <a:pt x="13362" y="45322"/>
                      <a:pt x="13362" y="45230"/>
                      <a:pt x="13377" y="45139"/>
                    </a:cubicBezTo>
                    <a:cubicBezTo>
                      <a:pt x="13377" y="45063"/>
                      <a:pt x="13377" y="44971"/>
                      <a:pt x="13377" y="44880"/>
                    </a:cubicBezTo>
                    <a:cubicBezTo>
                      <a:pt x="13362" y="44728"/>
                      <a:pt x="13362" y="44575"/>
                      <a:pt x="13362" y="44423"/>
                    </a:cubicBezTo>
                    <a:cubicBezTo>
                      <a:pt x="13377" y="44179"/>
                      <a:pt x="13377" y="43935"/>
                      <a:pt x="13377" y="43692"/>
                    </a:cubicBezTo>
                    <a:cubicBezTo>
                      <a:pt x="13393" y="43555"/>
                      <a:pt x="13393" y="43433"/>
                      <a:pt x="13393" y="43296"/>
                    </a:cubicBezTo>
                    <a:cubicBezTo>
                      <a:pt x="13393" y="43277"/>
                      <a:pt x="13393" y="43264"/>
                      <a:pt x="13393" y="43250"/>
                    </a:cubicBezTo>
                    <a:cubicBezTo>
                      <a:pt x="13393" y="43235"/>
                      <a:pt x="13393" y="43219"/>
                      <a:pt x="13393" y="43204"/>
                    </a:cubicBezTo>
                    <a:lnTo>
                      <a:pt x="13393" y="43174"/>
                    </a:lnTo>
                    <a:cubicBezTo>
                      <a:pt x="13393" y="43113"/>
                      <a:pt x="13408" y="43052"/>
                      <a:pt x="13408" y="42991"/>
                    </a:cubicBezTo>
                    <a:lnTo>
                      <a:pt x="13408" y="42960"/>
                    </a:lnTo>
                    <a:lnTo>
                      <a:pt x="13408" y="42930"/>
                    </a:lnTo>
                    <a:cubicBezTo>
                      <a:pt x="13408" y="42671"/>
                      <a:pt x="13408" y="42412"/>
                      <a:pt x="13408" y="42153"/>
                    </a:cubicBezTo>
                    <a:cubicBezTo>
                      <a:pt x="13408" y="41985"/>
                      <a:pt x="13408" y="41802"/>
                      <a:pt x="13408" y="41635"/>
                    </a:cubicBezTo>
                    <a:cubicBezTo>
                      <a:pt x="13423" y="41589"/>
                      <a:pt x="13423" y="41528"/>
                      <a:pt x="13423" y="41482"/>
                    </a:cubicBezTo>
                    <a:cubicBezTo>
                      <a:pt x="13423" y="41300"/>
                      <a:pt x="13438" y="41117"/>
                      <a:pt x="13438" y="40934"/>
                    </a:cubicBezTo>
                    <a:cubicBezTo>
                      <a:pt x="13423" y="40751"/>
                      <a:pt x="13408" y="40584"/>
                      <a:pt x="13393" y="40401"/>
                    </a:cubicBezTo>
                    <a:lnTo>
                      <a:pt x="13393" y="40385"/>
                    </a:lnTo>
                    <a:cubicBezTo>
                      <a:pt x="13393" y="40218"/>
                      <a:pt x="13393" y="40065"/>
                      <a:pt x="13393" y="39898"/>
                    </a:cubicBezTo>
                    <a:cubicBezTo>
                      <a:pt x="13393" y="39837"/>
                      <a:pt x="13393" y="39776"/>
                      <a:pt x="13408" y="39715"/>
                    </a:cubicBezTo>
                    <a:cubicBezTo>
                      <a:pt x="13408" y="39669"/>
                      <a:pt x="13408" y="39624"/>
                      <a:pt x="13408" y="39578"/>
                    </a:cubicBezTo>
                    <a:cubicBezTo>
                      <a:pt x="13423" y="39563"/>
                      <a:pt x="13423" y="39532"/>
                      <a:pt x="13438" y="39517"/>
                    </a:cubicBezTo>
                    <a:cubicBezTo>
                      <a:pt x="13454" y="39471"/>
                      <a:pt x="13469" y="39426"/>
                      <a:pt x="13484" y="39380"/>
                    </a:cubicBezTo>
                    <a:lnTo>
                      <a:pt x="13530" y="39380"/>
                    </a:lnTo>
                    <a:lnTo>
                      <a:pt x="13530" y="39395"/>
                    </a:lnTo>
                    <a:cubicBezTo>
                      <a:pt x="13530" y="39487"/>
                      <a:pt x="13530" y="39578"/>
                      <a:pt x="13530" y="39685"/>
                    </a:cubicBezTo>
                    <a:lnTo>
                      <a:pt x="13530" y="39700"/>
                    </a:lnTo>
                    <a:cubicBezTo>
                      <a:pt x="13530" y="39806"/>
                      <a:pt x="13514" y="39913"/>
                      <a:pt x="13514" y="40020"/>
                    </a:cubicBezTo>
                    <a:cubicBezTo>
                      <a:pt x="13499" y="40142"/>
                      <a:pt x="13484" y="40279"/>
                      <a:pt x="13484" y="40401"/>
                    </a:cubicBezTo>
                    <a:cubicBezTo>
                      <a:pt x="13469" y="40629"/>
                      <a:pt x="13469" y="40843"/>
                      <a:pt x="13469" y="41071"/>
                    </a:cubicBezTo>
                    <a:cubicBezTo>
                      <a:pt x="13469" y="41132"/>
                      <a:pt x="13469" y="41193"/>
                      <a:pt x="13469" y="41239"/>
                    </a:cubicBezTo>
                    <a:cubicBezTo>
                      <a:pt x="13484" y="41300"/>
                      <a:pt x="13484" y="41361"/>
                      <a:pt x="13484" y="41421"/>
                    </a:cubicBezTo>
                    <a:cubicBezTo>
                      <a:pt x="13484" y="41498"/>
                      <a:pt x="13484" y="41559"/>
                      <a:pt x="13499" y="41635"/>
                    </a:cubicBezTo>
                    <a:cubicBezTo>
                      <a:pt x="13499" y="41696"/>
                      <a:pt x="13514" y="41757"/>
                      <a:pt x="13514" y="41818"/>
                    </a:cubicBezTo>
                    <a:cubicBezTo>
                      <a:pt x="13530" y="41909"/>
                      <a:pt x="13545" y="42016"/>
                      <a:pt x="13575" y="42122"/>
                    </a:cubicBezTo>
                    <a:cubicBezTo>
                      <a:pt x="13575" y="42183"/>
                      <a:pt x="13591" y="42229"/>
                      <a:pt x="13606" y="42290"/>
                    </a:cubicBezTo>
                    <a:cubicBezTo>
                      <a:pt x="13621" y="42366"/>
                      <a:pt x="13636" y="42427"/>
                      <a:pt x="13652" y="42503"/>
                    </a:cubicBezTo>
                    <a:cubicBezTo>
                      <a:pt x="13667" y="42579"/>
                      <a:pt x="13697" y="42656"/>
                      <a:pt x="13728" y="42732"/>
                    </a:cubicBezTo>
                    <a:cubicBezTo>
                      <a:pt x="13728" y="42747"/>
                      <a:pt x="13728" y="42762"/>
                      <a:pt x="13743" y="42777"/>
                    </a:cubicBezTo>
                    <a:cubicBezTo>
                      <a:pt x="13758" y="42808"/>
                      <a:pt x="13758" y="42838"/>
                      <a:pt x="13773" y="42869"/>
                    </a:cubicBezTo>
                    <a:cubicBezTo>
                      <a:pt x="13789" y="42899"/>
                      <a:pt x="13804" y="42930"/>
                      <a:pt x="13819" y="42960"/>
                    </a:cubicBezTo>
                    <a:cubicBezTo>
                      <a:pt x="13834" y="43006"/>
                      <a:pt x="13850" y="43052"/>
                      <a:pt x="13880" y="43097"/>
                    </a:cubicBezTo>
                    <a:cubicBezTo>
                      <a:pt x="13895" y="43143"/>
                      <a:pt x="13911" y="43174"/>
                      <a:pt x="13926" y="43204"/>
                    </a:cubicBezTo>
                    <a:lnTo>
                      <a:pt x="14048" y="43433"/>
                    </a:lnTo>
                    <a:cubicBezTo>
                      <a:pt x="14048" y="43417"/>
                      <a:pt x="14048" y="43417"/>
                      <a:pt x="14048" y="43417"/>
                    </a:cubicBezTo>
                    <a:cubicBezTo>
                      <a:pt x="14093" y="43509"/>
                      <a:pt x="14154" y="43615"/>
                      <a:pt x="14200" y="43707"/>
                    </a:cubicBezTo>
                    <a:cubicBezTo>
                      <a:pt x="14215" y="43737"/>
                      <a:pt x="14231" y="43768"/>
                      <a:pt x="14246" y="43814"/>
                    </a:cubicBezTo>
                    <a:cubicBezTo>
                      <a:pt x="14246" y="43859"/>
                      <a:pt x="14261" y="43920"/>
                      <a:pt x="14276" y="43981"/>
                    </a:cubicBezTo>
                    <a:cubicBezTo>
                      <a:pt x="14291" y="44027"/>
                      <a:pt x="14322" y="44057"/>
                      <a:pt x="14352" y="44103"/>
                    </a:cubicBezTo>
                    <a:cubicBezTo>
                      <a:pt x="14383" y="44133"/>
                      <a:pt x="14413" y="44179"/>
                      <a:pt x="14444" y="44210"/>
                    </a:cubicBezTo>
                    <a:cubicBezTo>
                      <a:pt x="14459" y="44225"/>
                      <a:pt x="14474" y="44240"/>
                      <a:pt x="14490" y="44255"/>
                    </a:cubicBezTo>
                    <a:cubicBezTo>
                      <a:pt x="14490" y="44255"/>
                      <a:pt x="14490" y="44271"/>
                      <a:pt x="14505" y="44271"/>
                    </a:cubicBezTo>
                    <a:cubicBezTo>
                      <a:pt x="14596" y="44392"/>
                      <a:pt x="14703" y="44514"/>
                      <a:pt x="14825" y="44606"/>
                    </a:cubicBezTo>
                    <a:cubicBezTo>
                      <a:pt x="14916" y="44682"/>
                      <a:pt x="15023" y="44758"/>
                      <a:pt x="15129" y="44819"/>
                    </a:cubicBezTo>
                    <a:cubicBezTo>
                      <a:pt x="15206" y="44865"/>
                      <a:pt x="15282" y="44911"/>
                      <a:pt x="15358" y="44956"/>
                    </a:cubicBezTo>
                    <a:cubicBezTo>
                      <a:pt x="15388" y="44971"/>
                      <a:pt x="15434" y="45002"/>
                      <a:pt x="15465" y="45017"/>
                    </a:cubicBezTo>
                    <a:cubicBezTo>
                      <a:pt x="15510" y="45032"/>
                      <a:pt x="15541" y="45063"/>
                      <a:pt x="15571" y="45078"/>
                    </a:cubicBezTo>
                    <a:cubicBezTo>
                      <a:pt x="15663" y="45139"/>
                      <a:pt x="15754" y="45200"/>
                      <a:pt x="15830" y="45261"/>
                    </a:cubicBezTo>
                    <a:cubicBezTo>
                      <a:pt x="15937" y="45337"/>
                      <a:pt x="16028" y="45413"/>
                      <a:pt x="16120" y="45474"/>
                    </a:cubicBezTo>
                    <a:cubicBezTo>
                      <a:pt x="16166" y="45489"/>
                      <a:pt x="16196" y="45520"/>
                      <a:pt x="16226" y="45535"/>
                    </a:cubicBezTo>
                    <a:cubicBezTo>
                      <a:pt x="16303" y="45566"/>
                      <a:pt x="16379" y="45596"/>
                      <a:pt x="16455" y="45627"/>
                    </a:cubicBezTo>
                    <a:cubicBezTo>
                      <a:pt x="16470" y="45627"/>
                      <a:pt x="16501" y="45642"/>
                      <a:pt x="16516" y="45642"/>
                    </a:cubicBezTo>
                    <a:cubicBezTo>
                      <a:pt x="16562" y="45649"/>
                      <a:pt x="16607" y="45653"/>
                      <a:pt x="16653" y="45653"/>
                    </a:cubicBezTo>
                    <a:cubicBezTo>
                      <a:pt x="16699" y="45653"/>
                      <a:pt x="16744" y="45649"/>
                      <a:pt x="16790" y="45642"/>
                    </a:cubicBezTo>
                    <a:cubicBezTo>
                      <a:pt x="16882" y="45627"/>
                      <a:pt x="16958" y="45581"/>
                      <a:pt x="17034" y="45550"/>
                    </a:cubicBezTo>
                    <a:cubicBezTo>
                      <a:pt x="17080" y="45520"/>
                      <a:pt x="17125" y="45489"/>
                      <a:pt x="17171" y="45459"/>
                    </a:cubicBezTo>
                    <a:cubicBezTo>
                      <a:pt x="17278" y="45398"/>
                      <a:pt x="17369" y="45352"/>
                      <a:pt x="17461" y="45291"/>
                    </a:cubicBezTo>
                    <a:cubicBezTo>
                      <a:pt x="17567" y="45215"/>
                      <a:pt x="17643" y="45139"/>
                      <a:pt x="17720" y="45063"/>
                    </a:cubicBezTo>
                    <a:cubicBezTo>
                      <a:pt x="17811" y="44987"/>
                      <a:pt x="17872" y="44895"/>
                      <a:pt x="17948" y="44819"/>
                    </a:cubicBezTo>
                    <a:cubicBezTo>
                      <a:pt x="18024" y="44728"/>
                      <a:pt x="18085" y="44636"/>
                      <a:pt x="18161" y="44560"/>
                    </a:cubicBezTo>
                    <a:cubicBezTo>
                      <a:pt x="18207" y="44514"/>
                      <a:pt x="18253" y="44469"/>
                      <a:pt x="18299" y="44423"/>
                    </a:cubicBezTo>
                    <a:cubicBezTo>
                      <a:pt x="18344" y="44377"/>
                      <a:pt x="18405" y="44332"/>
                      <a:pt x="18466" y="44286"/>
                    </a:cubicBezTo>
                    <a:cubicBezTo>
                      <a:pt x="18497" y="44255"/>
                      <a:pt x="18527" y="44240"/>
                      <a:pt x="18573" y="44210"/>
                    </a:cubicBezTo>
                    <a:cubicBezTo>
                      <a:pt x="18603" y="44194"/>
                      <a:pt x="18634" y="44179"/>
                      <a:pt x="18664" y="44164"/>
                    </a:cubicBezTo>
                    <a:cubicBezTo>
                      <a:pt x="18695" y="44149"/>
                      <a:pt x="18725" y="44133"/>
                      <a:pt x="18756" y="44118"/>
                    </a:cubicBezTo>
                    <a:cubicBezTo>
                      <a:pt x="18893" y="44073"/>
                      <a:pt x="19030" y="44027"/>
                      <a:pt x="19167" y="43981"/>
                    </a:cubicBezTo>
                    <a:cubicBezTo>
                      <a:pt x="19319" y="43935"/>
                      <a:pt x="19456" y="43890"/>
                      <a:pt x="19609" y="43859"/>
                    </a:cubicBezTo>
                    <a:cubicBezTo>
                      <a:pt x="19670" y="43844"/>
                      <a:pt x="19746" y="43829"/>
                      <a:pt x="19822" y="43814"/>
                    </a:cubicBezTo>
                    <a:cubicBezTo>
                      <a:pt x="19868" y="43814"/>
                      <a:pt x="19929" y="43814"/>
                      <a:pt x="19974" y="43798"/>
                    </a:cubicBezTo>
                    <a:cubicBezTo>
                      <a:pt x="20035" y="43798"/>
                      <a:pt x="20096" y="43783"/>
                      <a:pt x="20157" y="43768"/>
                    </a:cubicBezTo>
                    <a:cubicBezTo>
                      <a:pt x="20279" y="43753"/>
                      <a:pt x="20386" y="43707"/>
                      <a:pt x="20493" y="43661"/>
                    </a:cubicBezTo>
                    <a:cubicBezTo>
                      <a:pt x="20538" y="43631"/>
                      <a:pt x="20599" y="43615"/>
                      <a:pt x="20645" y="43585"/>
                    </a:cubicBezTo>
                    <a:cubicBezTo>
                      <a:pt x="20691" y="43555"/>
                      <a:pt x="20736" y="43524"/>
                      <a:pt x="20782" y="43478"/>
                    </a:cubicBezTo>
                    <a:cubicBezTo>
                      <a:pt x="20828" y="43448"/>
                      <a:pt x="20873" y="43402"/>
                      <a:pt x="20904" y="43341"/>
                    </a:cubicBezTo>
                    <a:cubicBezTo>
                      <a:pt x="20934" y="43296"/>
                      <a:pt x="20965" y="43250"/>
                      <a:pt x="20995" y="43204"/>
                    </a:cubicBezTo>
                    <a:cubicBezTo>
                      <a:pt x="21041" y="43097"/>
                      <a:pt x="21087" y="42991"/>
                      <a:pt x="21132" y="42884"/>
                    </a:cubicBezTo>
                    <a:cubicBezTo>
                      <a:pt x="21163" y="42777"/>
                      <a:pt x="21193" y="42656"/>
                      <a:pt x="21209" y="42534"/>
                    </a:cubicBezTo>
                    <a:cubicBezTo>
                      <a:pt x="21224" y="42488"/>
                      <a:pt x="21224" y="42427"/>
                      <a:pt x="21239" y="42366"/>
                    </a:cubicBezTo>
                    <a:cubicBezTo>
                      <a:pt x="21239" y="42305"/>
                      <a:pt x="21239" y="42244"/>
                      <a:pt x="21239" y="42183"/>
                    </a:cubicBezTo>
                    <a:cubicBezTo>
                      <a:pt x="21239" y="42122"/>
                      <a:pt x="21239" y="42061"/>
                      <a:pt x="21224" y="42000"/>
                    </a:cubicBezTo>
                    <a:cubicBezTo>
                      <a:pt x="21209" y="41940"/>
                      <a:pt x="21193" y="41879"/>
                      <a:pt x="21178" y="41818"/>
                    </a:cubicBezTo>
                    <a:cubicBezTo>
                      <a:pt x="21163" y="41772"/>
                      <a:pt x="21148" y="41726"/>
                      <a:pt x="21132" y="41680"/>
                    </a:cubicBezTo>
                    <a:cubicBezTo>
                      <a:pt x="21132" y="41680"/>
                      <a:pt x="21132" y="41665"/>
                      <a:pt x="21132" y="41665"/>
                    </a:cubicBezTo>
                    <a:lnTo>
                      <a:pt x="21132" y="41635"/>
                    </a:lnTo>
                    <a:cubicBezTo>
                      <a:pt x="21132" y="41635"/>
                      <a:pt x="21132" y="41620"/>
                      <a:pt x="21132" y="41604"/>
                    </a:cubicBezTo>
                    <a:cubicBezTo>
                      <a:pt x="21132" y="41574"/>
                      <a:pt x="21148" y="41543"/>
                      <a:pt x="21163" y="41498"/>
                    </a:cubicBezTo>
                    <a:cubicBezTo>
                      <a:pt x="21224" y="41300"/>
                      <a:pt x="21300" y="41086"/>
                      <a:pt x="21376" y="40888"/>
                    </a:cubicBezTo>
                    <a:lnTo>
                      <a:pt x="21437" y="40721"/>
                    </a:lnTo>
                    <a:cubicBezTo>
                      <a:pt x="21468" y="40660"/>
                      <a:pt x="21483" y="40599"/>
                      <a:pt x="21498" y="40553"/>
                    </a:cubicBezTo>
                    <a:cubicBezTo>
                      <a:pt x="21529" y="40446"/>
                      <a:pt x="21544" y="40340"/>
                      <a:pt x="21544" y="40248"/>
                    </a:cubicBezTo>
                    <a:cubicBezTo>
                      <a:pt x="21544" y="40218"/>
                      <a:pt x="21544" y="40187"/>
                      <a:pt x="21544" y="40157"/>
                    </a:cubicBezTo>
                    <a:cubicBezTo>
                      <a:pt x="21559" y="40081"/>
                      <a:pt x="21544" y="39989"/>
                      <a:pt x="21513" y="39898"/>
                    </a:cubicBezTo>
                    <a:cubicBezTo>
                      <a:pt x="21483" y="39730"/>
                      <a:pt x="21391" y="39578"/>
                      <a:pt x="21285" y="39441"/>
                    </a:cubicBezTo>
                    <a:cubicBezTo>
                      <a:pt x="21239" y="39380"/>
                      <a:pt x="21193" y="39334"/>
                      <a:pt x="21148" y="39288"/>
                    </a:cubicBezTo>
                    <a:cubicBezTo>
                      <a:pt x="21102" y="39243"/>
                      <a:pt x="21041" y="39212"/>
                      <a:pt x="20980" y="39182"/>
                    </a:cubicBezTo>
                    <a:cubicBezTo>
                      <a:pt x="20904" y="39136"/>
                      <a:pt x="20828" y="39121"/>
                      <a:pt x="20752" y="39106"/>
                    </a:cubicBezTo>
                    <a:cubicBezTo>
                      <a:pt x="20573" y="39083"/>
                      <a:pt x="20403" y="39069"/>
                      <a:pt x="20235" y="39069"/>
                    </a:cubicBezTo>
                    <a:cubicBezTo>
                      <a:pt x="20173" y="39069"/>
                      <a:pt x="20112" y="39071"/>
                      <a:pt x="20051" y="39075"/>
                    </a:cubicBezTo>
                    <a:lnTo>
                      <a:pt x="19822" y="39075"/>
                    </a:lnTo>
                    <a:cubicBezTo>
                      <a:pt x="19715" y="39075"/>
                      <a:pt x="19609" y="39060"/>
                      <a:pt x="19487" y="39045"/>
                    </a:cubicBezTo>
                    <a:cubicBezTo>
                      <a:pt x="19380" y="39029"/>
                      <a:pt x="19274" y="39014"/>
                      <a:pt x="19167" y="39014"/>
                    </a:cubicBezTo>
                    <a:cubicBezTo>
                      <a:pt x="19045" y="38999"/>
                      <a:pt x="18938" y="38999"/>
                      <a:pt x="18817" y="38984"/>
                    </a:cubicBezTo>
                    <a:cubicBezTo>
                      <a:pt x="18695" y="38969"/>
                      <a:pt x="18588" y="38953"/>
                      <a:pt x="18466" y="38938"/>
                    </a:cubicBezTo>
                    <a:lnTo>
                      <a:pt x="18451" y="38938"/>
                    </a:lnTo>
                    <a:cubicBezTo>
                      <a:pt x="18344" y="38923"/>
                      <a:pt x="18238" y="38892"/>
                      <a:pt x="18131" y="38862"/>
                    </a:cubicBezTo>
                    <a:lnTo>
                      <a:pt x="17781" y="38770"/>
                    </a:lnTo>
                    <a:cubicBezTo>
                      <a:pt x="17674" y="38740"/>
                      <a:pt x="17552" y="38725"/>
                      <a:pt x="17445" y="38694"/>
                    </a:cubicBezTo>
                    <a:cubicBezTo>
                      <a:pt x="17339" y="38664"/>
                      <a:pt x="17232" y="38633"/>
                      <a:pt x="17125" y="38603"/>
                    </a:cubicBezTo>
                    <a:cubicBezTo>
                      <a:pt x="17095" y="38603"/>
                      <a:pt x="17049" y="38588"/>
                      <a:pt x="17019" y="38572"/>
                    </a:cubicBezTo>
                    <a:cubicBezTo>
                      <a:pt x="16943" y="38557"/>
                      <a:pt x="16866" y="38527"/>
                      <a:pt x="16790" y="38496"/>
                    </a:cubicBezTo>
                    <a:cubicBezTo>
                      <a:pt x="16729" y="38466"/>
                      <a:pt x="16653" y="38435"/>
                      <a:pt x="16592" y="38405"/>
                    </a:cubicBezTo>
                    <a:cubicBezTo>
                      <a:pt x="16516" y="38374"/>
                      <a:pt x="16440" y="38344"/>
                      <a:pt x="16364" y="38298"/>
                    </a:cubicBezTo>
                    <a:cubicBezTo>
                      <a:pt x="16287" y="38252"/>
                      <a:pt x="16211" y="38207"/>
                      <a:pt x="16135" y="38161"/>
                    </a:cubicBezTo>
                    <a:cubicBezTo>
                      <a:pt x="15983" y="38085"/>
                      <a:pt x="15846" y="37993"/>
                      <a:pt x="15708" y="37902"/>
                    </a:cubicBezTo>
                    <a:lnTo>
                      <a:pt x="15587" y="37826"/>
                    </a:lnTo>
                    <a:cubicBezTo>
                      <a:pt x="15571" y="37826"/>
                      <a:pt x="15556" y="37811"/>
                      <a:pt x="15541" y="37795"/>
                    </a:cubicBezTo>
                    <a:cubicBezTo>
                      <a:pt x="15526" y="37780"/>
                      <a:pt x="15510" y="37780"/>
                      <a:pt x="15510" y="37780"/>
                    </a:cubicBezTo>
                    <a:cubicBezTo>
                      <a:pt x="15510" y="37765"/>
                      <a:pt x="15526" y="37734"/>
                      <a:pt x="15526" y="37719"/>
                    </a:cubicBezTo>
                    <a:cubicBezTo>
                      <a:pt x="15587" y="37719"/>
                      <a:pt x="15647" y="37719"/>
                      <a:pt x="15724" y="37704"/>
                    </a:cubicBezTo>
                    <a:lnTo>
                      <a:pt x="15907" y="37704"/>
                    </a:lnTo>
                    <a:cubicBezTo>
                      <a:pt x="15998" y="37704"/>
                      <a:pt x="16074" y="37719"/>
                      <a:pt x="16166" y="37734"/>
                    </a:cubicBezTo>
                    <a:cubicBezTo>
                      <a:pt x="16242" y="37734"/>
                      <a:pt x="16303" y="37750"/>
                      <a:pt x="16379" y="37765"/>
                    </a:cubicBezTo>
                    <a:cubicBezTo>
                      <a:pt x="16470" y="37765"/>
                      <a:pt x="16562" y="37780"/>
                      <a:pt x="16653" y="37795"/>
                    </a:cubicBezTo>
                    <a:cubicBezTo>
                      <a:pt x="16714" y="37811"/>
                      <a:pt x="16775" y="37826"/>
                      <a:pt x="16836" y="37841"/>
                    </a:cubicBezTo>
                    <a:cubicBezTo>
                      <a:pt x="16897" y="37841"/>
                      <a:pt x="16958" y="37856"/>
                      <a:pt x="17019" y="37872"/>
                    </a:cubicBezTo>
                    <a:cubicBezTo>
                      <a:pt x="17125" y="37902"/>
                      <a:pt x="17232" y="37932"/>
                      <a:pt x="17339" y="37963"/>
                    </a:cubicBezTo>
                    <a:cubicBezTo>
                      <a:pt x="17567" y="38024"/>
                      <a:pt x="17796" y="38085"/>
                      <a:pt x="18024" y="38161"/>
                    </a:cubicBezTo>
                    <a:cubicBezTo>
                      <a:pt x="18268" y="38222"/>
                      <a:pt x="18497" y="38283"/>
                      <a:pt x="18740" y="38329"/>
                    </a:cubicBezTo>
                    <a:cubicBezTo>
                      <a:pt x="18801" y="38329"/>
                      <a:pt x="18862" y="38344"/>
                      <a:pt x="18923" y="38344"/>
                    </a:cubicBezTo>
                    <a:cubicBezTo>
                      <a:pt x="18954" y="38344"/>
                      <a:pt x="18991" y="38351"/>
                      <a:pt x="19026" y="38351"/>
                    </a:cubicBezTo>
                    <a:cubicBezTo>
                      <a:pt x="19043" y="38351"/>
                      <a:pt x="19060" y="38349"/>
                      <a:pt x="19076" y="38344"/>
                    </a:cubicBezTo>
                    <a:cubicBezTo>
                      <a:pt x="19121" y="38344"/>
                      <a:pt x="19167" y="38344"/>
                      <a:pt x="19213" y="38329"/>
                    </a:cubicBezTo>
                    <a:cubicBezTo>
                      <a:pt x="19319" y="38313"/>
                      <a:pt x="19441" y="38298"/>
                      <a:pt x="19548" y="38268"/>
                    </a:cubicBezTo>
                    <a:cubicBezTo>
                      <a:pt x="19624" y="38252"/>
                      <a:pt x="19685" y="38237"/>
                      <a:pt x="19746" y="38207"/>
                    </a:cubicBezTo>
                    <a:cubicBezTo>
                      <a:pt x="19807" y="38191"/>
                      <a:pt x="19883" y="38161"/>
                      <a:pt x="19944" y="38146"/>
                    </a:cubicBezTo>
                    <a:cubicBezTo>
                      <a:pt x="20066" y="38100"/>
                      <a:pt x="20188" y="38039"/>
                      <a:pt x="20310" y="37993"/>
                    </a:cubicBezTo>
                    <a:cubicBezTo>
                      <a:pt x="20538" y="37917"/>
                      <a:pt x="20752" y="37826"/>
                      <a:pt x="20965" y="37719"/>
                    </a:cubicBezTo>
                    <a:cubicBezTo>
                      <a:pt x="21087" y="37673"/>
                      <a:pt x="21193" y="37613"/>
                      <a:pt x="21315" y="37536"/>
                    </a:cubicBezTo>
                    <a:cubicBezTo>
                      <a:pt x="21422" y="37475"/>
                      <a:pt x="21513" y="37414"/>
                      <a:pt x="21620" y="37338"/>
                    </a:cubicBezTo>
                    <a:cubicBezTo>
                      <a:pt x="21681" y="37293"/>
                      <a:pt x="21742" y="37232"/>
                      <a:pt x="21818" y="37186"/>
                    </a:cubicBezTo>
                    <a:cubicBezTo>
                      <a:pt x="21879" y="37125"/>
                      <a:pt x="21955" y="37079"/>
                      <a:pt x="22001" y="37003"/>
                    </a:cubicBezTo>
                    <a:cubicBezTo>
                      <a:pt x="22031" y="36973"/>
                      <a:pt x="22062" y="36942"/>
                      <a:pt x="22077" y="36912"/>
                    </a:cubicBezTo>
                    <a:cubicBezTo>
                      <a:pt x="22108" y="36881"/>
                      <a:pt x="22123" y="36851"/>
                      <a:pt x="22138" y="36820"/>
                    </a:cubicBezTo>
                    <a:cubicBezTo>
                      <a:pt x="22153" y="36775"/>
                      <a:pt x="22168" y="36729"/>
                      <a:pt x="22184" y="36683"/>
                    </a:cubicBezTo>
                    <a:cubicBezTo>
                      <a:pt x="22214" y="36607"/>
                      <a:pt x="22229" y="36531"/>
                      <a:pt x="22260" y="36455"/>
                    </a:cubicBezTo>
                    <a:cubicBezTo>
                      <a:pt x="22260" y="36439"/>
                      <a:pt x="22275" y="36424"/>
                      <a:pt x="22290" y="36409"/>
                    </a:cubicBezTo>
                    <a:cubicBezTo>
                      <a:pt x="22290" y="36394"/>
                      <a:pt x="22306" y="36378"/>
                      <a:pt x="22321" y="36363"/>
                    </a:cubicBezTo>
                    <a:cubicBezTo>
                      <a:pt x="22336" y="36348"/>
                      <a:pt x="22351" y="36333"/>
                      <a:pt x="22367" y="36317"/>
                    </a:cubicBezTo>
                    <a:cubicBezTo>
                      <a:pt x="22382" y="36302"/>
                      <a:pt x="22397" y="36287"/>
                      <a:pt x="22427" y="36272"/>
                    </a:cubicBezTo>
                    <a:cubicBezTo>
                      <a:pt x="22473" y="36226"/>
                      <a:pt x="22519" y="36196"/>
                      <a:pt x="22565" y="36180"/>
                    </a:cubicBezTo>
                    <a:cubicBezTo>
                      <a:pt x="22671" y="36119"/>
                      <a:pt x="22778" y="36074"/>
                      <a:pt x="22869" y="36013"/>
                    </a:cubicBezTo>
                    <a:cubicBezTo>
                      <a:pt x="22900" y="35998"/>
                      <a:pt x="22930" y="35982"/>
                      <a:pt x="22961" y="35967"/>
                    </a:cubicBezTo>
                    <a:cubicBezTo>
                      <a:pt x="22991" y="35952"/>
                      <a:pt x="23037" y="35937"/>
                      <a:pt x="23052" y="35906"/>
                    </a:cubicBezTo>
                    <a:cubicBezTo>
                      <a:pt x="23098" y="35876"/>
                      <a:pt x="23128" y="35845"/>
                      <a:pt x="23159" y="35815"/>
                    </a:cubicBezTo>
                    <a:cubicBezTo>
                      <a:pt x="23220" y="35754"/>
                      <a:pt x="23265" y="35693"/>
                      <a:pt x="23296" y="35617"/>
                    </a:cubicBezTo>
                    <a:cubicBezTo>
                      <a:pt x="23342" y="35540"/>
                      <a:pt x="23387" y="35464"/>
                      <a:pt x="23418" y="35388"/>
                    </a:cubicBezTo>
                    <a:cubicBezTo>
                      <a:pt x="23448" y="35312"/>
                      <a:pt x="23479" y="35236"/>
                      <a:pt x="23509" y="35160"/>
                    </a:cubicBezTo>
                    <a:cubicBezTo>
                      <a:pt x="23555" y="35068"/>
                      <a:pt x="23570" y="34977"/>
                      <a:pt x="23601" y="34885"/>
                    </a:cubicBezTo>
                    <a:cubicBezTo>
                      <a:pt x="23646" y="34718"/>
                      <a:pt x="23692" y="34550"/>
                      <a:pt x="23707" y="34382"/>
                    </a:cubicBezTo>
                    <a:cubicBezTo>
                      <a:pt x="23753" y="34184"/>
                      <a:pt x="23723" y="34017"/>
                      <a:pt x="23677" y="33849"/>
                    </a:cubicBezTo>
                    <a:cubicBezTo>
                      <a:pt x="23631" y="33697"/>
                      <a:pt x="23555" y="33545"/>
                      <a:pt x="23464" y="33423"/>
                    </a:cubicBezTo>
                    <a:cubicBezTo>
                      <a:pt x="23403" y="33346"/>
                      <a:pt x="23342" y="33270"/>
                      <a:pt x="23265" y="33194"/>
                    </a:cubicBezTo>
                    <a:cubicBezTo>
                      <a:pt x="23189" y="33133"/>
                      <a:pt x="23113" y="33072"/>
                      <a:pt x="23022" y="33027"/>
                    </a:cubicBezTo>
                    <a:cubicBezTo>
                      <a:pt x="22976" y="32981"/>
                      <a:pt x="22915" y="32950"/>
                      <a:pt x="22854" y="32920"/>
                    </a:cubicBezTo>
                    <a:cubicBezTo>
                      <a:pt x="22824" y="32905"/>
                      <a:pt x="22793" y="32889"/>
                      <a:pt x="22747" y="32874"/>
                    </a:cubicBezTo>
                    <a:cubicBezTo>
                      <a:pt x="22717" y="32859"/>
                      <a:pt x="22671" y="32844"/>
                      <a:pt x="22641" y="32828"/>
                    </a:cubicBezTo>
                    <a:cubicBezTo>
                      <a:pt x="22610" y="32813"/>
                      <a:pt x="22565" y="32798"/>
                      <a:pt x="22534" y="32783"/>
                    </a:cubicBezTo>
                    <a:cubicBezTo>
                      <a:pt x="22504" y="32783"/>
                      <a:pt x="22473" y="32767"/>
                      <a:pt x="22427" y="32752"/>
                    </a:cubicBezTo>
                    <a:cubicBezTo>
                      <a:pt x="22397" y="32752"/>
                      <a:pt x="22351" y="32737"/>
                      <a:pt x="22306" y="32722"/>
                    </a:cubicBezTo>
                    <a:lnTo>
                      <a:pt x="22321" y="32722"/>
                    </a:lnTo>
                    <a:cubicBezTo>
                      <a:pt x="22275" y="32707"/>
                      <a:pt x="22245" y="32707"/>
                      <a:pt x="22214" y="32691"/>
                    </a:cubicBezTo>
                    <a:cubicBezTo>
                      <a:pt x="22153" y="32676"/>
                      <a:pt x="22092" y="32646"/>
                      <a:pt x="22047" y="32630"/>
                    </a:cubicBezTo>
                    <a:cubicBezTo>
                      <a:pt x="21986" y="32600"/>
                      <a:pt x="21940" y="32569"/>
                      <a:pt x="21879" y="32539"/>
                    </a:cubicBezTo>
                    <a:cubicBezTo>
                      <a:pt x="21833" y="32508"/>
                      <a:pt x="21788" y="32478"/>
                      <a:pt x="21727" y="32432"/>
                    </a:cubicBezTo>
                    <a:cubicBezTo>
                      <a:pt x="21681" y="32387"/>
                      <a:pt x="21635" y="32356"/>
                      <a:pt x="21590" y="32310"/>
                    </a:cubicBezTo>
                    <a:cubicBezTo>
                      <a:pt x="21574" y="32280"/>
                      <a:pt x="21559" y="32265"/>
                      <a:pt x="21544" y="32249"/>
                    </a:cubicBezTo>
                    <a:cubicBezTo>
                      <a:pt x="21544" y="32219"/>
                      <a:pt x="21513" y="32204"/>
                      <a:pt x="21498" y="32189"/>
                    </a:cubicBezTo>
                    <a:cubicBezTo>
                      <a:pt x="21498" y="32173"/>
                      <a:pt x="21483" y="32158"/>
                      <a:pt x="21468" y="32158"/>
                    </a:cubicBezTo>
                    <a:cubicBezTo>
                      <a:pt x="21468" y="32158"/>
                      <a:pt x="21468" y="32143"/>
                      <a:pt x="21468" y="32143"/>
                    </a:cubicBezTo>
                    <a:cubicBezTo>
                      <a:pt x="21437" y="32097"/>
                      <a:pt x="21407" y="32051"/>
                      <a:pt x="21376" y="32006"/>
                    </a:cubicBezTo>
                    <a:cubicBezTo>
                      <a:pt x="21254" y="31777"/>
                      <a:pt x="21163" y="31533"/>
                      <a:pt x="21056" y="31290"/>
                    </a:cubicBezTo>
                    <a:cubicBezTo>
                      <a:pt x="20904" y="30954"/>
                      <a:pt x="20721" y="30619"/>
                      <a:pt x="20401" y="30406"/>
                    </a:cubicBezTo>
                    <a:cubicBezTo>
                      <a:pt x="20264" y="30315"/>
                      <a:pt x="20112" y="30254"/>
                      <a:pt x="19959" y="30208"/>
                    </a:cubicBezTo>
                    <a:cubicBezTo>
                      <a:pt x="19868" y="30193"/>
                      <a:pt x="19792" y="30177"/>
                      <a:pt x="19700" y="30162"/>
                    </a:cubicBezTo>
                    <a:cubicBezTo>
                      <a:pt x="19624" y="30147"/>
                      <a:pt x="19533" y="30132"/>
                      <a:pt x="19456" y="30132"/>
                    </a:cubicBezTo>
                    <a:cubicBezTo>
                      <a:pt x="19430" y="30129"/>
                      <a:pt x="19404" y="30128"/>
                      <a:pt x="19378" y="30128"/>
                    </a:cubicBezTo>
                    <a:cubicBezTo>
                      <a:pt x="19252" y="30128"/>
                      <a:pt x="19126" y="30157"/>
                      <a:pt x="18999" y="30208"/>
                    </a:cubicBezTo>
                    <a:cubicBezTo>
                      <a:pt x="18878" y="30254"/>
                      <a:pt x="18756" y="30315"/>
                      <a:pt x="18649" y="30406"/>
                    </a:cubicBezTo>
                    <a:cubicBezTo>
                      <a:pt x="18603" y="30436"/>
                      <a:pt x="18542" y="30482"/>
                      <a:pt x="18497" y="30513"/>
                    </a:cubicBezTo>
                    <a:cubicBezTo>
                      <a:pt x="18451" y="30558"/>
                      <a:pt x="18405" y="30589"/>
                      <a:pt x="18359" y="30634"/>
                    </a:cubicBezTo>
                    <a:cubicBezTo>
                      <a:pt x="18268" y="30711"/>
                      <a:pt x="18192" y="30802"/>
                      <a:pt x="18100" y="30878"/>
                    </a:cubicBezTo>
                    <a:cubicBezTo>
                      <a:pt x="18070" y="30909"/>
                      <a:pt x="18040" y="30954"/>
                      <a:pt x="18009" y="30985"/>
                    </a:cubicBezTo>
                    <a:cubicBezTo>
                      <a:pt x="17918" y="31061"/>
                      <a:pt x="17826" y="31122"/>
                      <a:pt x="17735" y="31198"/>
                    </a:cubicBezTo>
                    <a:cubicBezTo>
                      <a:pt x="17613" y="31305"/>
                      <a:pt x="17491" y="31396"/>
                      <a:pt x="17384" y="31503"/>
                    </a:cubicBezTo>
                    <a:cubicBezTo>
                      <a:pt x="17171" y="31701"/>
                      <a:pt x="17019" y="31960"/>
                      <a:pt x="16912" y="32219"/>
                    </a:cubicBezTo>
                    <a:cubicBezTo>
                      <a:pt x="16866" y="32326"/>
                      <a:pt x="16821" y="32432"/>
                      <a:pt x="16775" y="32554"/>
                    </a:cubicBezTo>
                    <a:cubicBezTo>
                      <a:pt x="16729" y="32676"/>
                      <a:pt x="16699" y="32798"/>
                      <a:pt x="16653" y="32920"/>
                    </a:cubicBezTo>
                    <a:lnTo>
                      <a:pt x="16607" y="33057"/>
                    </a:lnTo>
                    <a:lnTo>
                      <a:pt x="16577" y="33133"/>
                    </a:lnTo>
                    <a:cubicBezTo>
                      <a:pt x="16546" y="33194"/>
                      <a:pt x="16531" y="33255"/>
                      <a:pt x="16501" y="33316"/>
                    </a:cubicBezTo>
                    <a:cubicBezTo>
                      <a:pt x="16455" y="33423"/>
                      <a:pt x="16409" y="33514"/>
                      <a:pt x="16348" y="33621"/>
                    </a:cubicBezTo>
                    <a:cubicBezTo>
                      <a:pt x="16303" y="33712"/>
                      <a:pt x="16257" y="33788"/>
                      <a:pt x="16196" y="33880"/>
                    </a:cubicBezTo>
                    <a:cubicBezTo>
                      <a:pt x="16105" y="34047"/>
                      <a:pt x="15998" y="34200"/>
                      <a:pt x="15891" y="34367"/>
                    </a:cubicBezTo>
                    <a:cubicBezTo>
                      <a:pt x="15785" y="34550"/>
                      <a:pt x="15678" y="34733"/>
                      <a:pt x="15571" y="34901"/>
                    </a:cubicBezTo>
                    <a:lnTo>
                      <a:pt x="15571" y="34916"/>
                    </a:lnTo>
                    <a:cubicBezTo>
                      <a:pt x="15495" y="35038"/>
                      <a:pt x="15404" y="35160"/>
                      <a:pt x="15312" y="35266"/>
                    </a:cubicBezTo>
                    <a:cubicBezTo>
                      <a:pt x="15297" y="35297"/>
                      <a:pt x="15282" y="35312"/>
                      <a:pt x="15267" y="35327"/>
                    </a:cubicBezTo>
                    <a:cubicBezTo>
                      <a:pt x="15221" y="35281"/>
                      <a:pt x="15175" y="35251"/>
                      <a:pt x="15129" y="35205"/>
                    </a:cubicBezTo>
                    <a:lnTo>
                      <a:pt x="15145" y="35205"/>
                    </a:lnTo>
                    <a:cubicBezTo>
                      <a:pt x="15175" y="35190"/>
                      <a:pt x="15206" y="35175"/>
                      <a:pt x="15236" y="35144"/>
                    </a:cubicBezTo>
                    <a:cubicBezTo>
                      <a:pt x="15251" y="35144"/>
                      <a:pt x="15251" y="35144"/>
                      <a:pt x="15267" y="35129"/>
                    </a:cubicBezTo>
                    <a:cubicBezTo>
                      <a:pt x="15282" y="35114"/>
                      <a:pt x="15297" y="35114"/>
                      <a:pt x="15312" y="35099"/>
                    </a:cubicBezTo>
                    <a:cubicBezTo>
                      <a:pt x="15343" y="35068"/>
                      <a:pt x="15373" y="35053"/>
                      <a:pt x="15404" y="35022"/>
                    </a:cubicBezTo>
                    <a:cubicBezTo>
                      <a:pt x="15419" y="35007"/>
                      <a:pt x="15434" y="34992"/>
                      <a:pt x="15449" y="34961"/>
                    </a:cubicBezTo>
                    <a:cubicBezTo>
                      <a:pt x="15480" y="34946"/>
                      <a:pt x="15495" y="34916"/>
                      <a:pt x="15510" y="34901"/>
                    </a:cubicBezTo>
                    <a:cubicBezTo>
                      <a:pt x="15556" y="34855"/>
                      <a:pt x="15587" y="34809"/>
                      <a:pt x="15632" y="34748"/>
                    </a:cubicBezTo>
                    <a:cubicBezTo>
                      <a:pt x="15678" y="34672"/>
                      <a:pt x="15708" y="34596"/>
                      <a:pt x="15754" y="34520"/>
                    </a:cubicBezTo>
                    <a:cubicBezTo>
                      <a:pt x="15769" y="34489"/>
                      <a:pt x="15785" y="34443"/>
                      <a:pt x="15800" y="34398"/>
                    </a:cubicBezTo>
                    <a:cubicBezTo>
                      <a:pt x="15846" y="34291"/>
                      <a:pt x="15876" y="34200"/>
                      <a:pt x="15922" y="34093"/>
                    </a:cubicBezTo>
                    <a:cubicBezTo>
                      <a:pt x="15998" y="33910"/>
                      <a:pt x="16059" y="33712"/>
                      <a:pt x="16105" y="33514"/>
                    </a:cubicBezTo>
                    <a:cubicBezTo>
                      <a:pt x="16150" y="33316"/>
                      <a:pt x="16196" y="33118"/>
                      <a:pt x="16242" y="32935"/>
                    </a:cubicBezTo>
                    <a:cubicBezTo>
                      <a:pt x="16272" y="32859"/>
                      <a:pt x="16287" y="32798"/>
                      <a:pt x="16303" y="32722"/>
                    </a:cubicBezTo>
                    <a:cubicBezTo>
                      <a:pt x="16318" y="32691"/>
                      <a:pt x="16333" y="32661"/>
                      <a:pt x="16333" y="32630"/>
                    </a:cubicBezTo>
                    <a:cubicBezTo>
                      <a:pt x="16364" y="32508"/>
                      <a:pt x="16409" y="32387"/>
                      <a:pt x="16440" y="32280"/>
                    </a:cubicBezTo>
                    <a:lnTo>
                      <a:pt x="16440" y="32265"/>
                    </a:lnTo>
                    <a:cubicBezTo>
                      <a:pt x="16455" y="32204"/>
                      <a:pt x="16485" y="32158"/>
                      <a:pt x="16501" y="32097"/>
                    </a:cubicBezTo>
                    <a:cubicBezTo>
                      <a:pt x="16516" y="32036"/>
                      <a:pt x="16531" y="31975"/>
                      <a:pt x="16546" y="31930"/>
                    </a:cubicBezTo>
                    <a:cubicBezTo>
                      <a:pt x="16577" y="31853"/>
                      <a:pt x="16592" y="31777"/>
                      <a:pt x="16623" y="31701"/>
                    </a:cubicBezTo>
                    <a:cubicBezTo>
                      <a:pt x="16653" y="31625"/>
                      <a:pt x="16684" y="31549"/>
                      <a:pt x="16699" y="31472"/>
                    </a:cubicBezTo>
                    <a:cubicBezTo>
                      <a:pt x="16714" y="31427"/>
                      <a:pt x="16729" y="31366"/>
                      <a:pt x="16744" y="31320"/>
                    </a:cubicBezTo>
                    <a:cubicBezTo>
                      <a:pt x="16760" y="31274"/>
                      <a:pt x="16775" y="31213"/>
                      <a:pt x="16790" y="31168"/>
                    </a:cubicBezTo>
                    <a:cubicBezTo>
                      <a:pt x="16790" y="31137"/>
                      <a:pt x="16805" y="31092"/>
                      <a:pt x="16805" y="31061"/>
                    </a:cubicBezTo>
                    <a:cubicBezTo>
                      <a:pt x="16836" y="30954"/>
                      <a:pt x="16851" y="30848"/>
                      <a:pt x="16866" y="30741"/>
                    </a:cubicBezTo>
                    <a:cubicBezTo>
                      <a:pt x="16882" y="30680"/>
                      <a:pt x="16882" y="30634"/>
                      <a:pt x="16882" y="30589"/>
                    </a:cubicBezTo>
                    <a:cubicBezTo>
                      <a:pt x="16897" y="30528"/>
                      <a:pt x="16897" y="30467"/>
                      <a:pt x="16897" y="30406"/>
                    </a:cubicBezTo>
                    <a:cubicBezTo>
                      <a:pt x="16897" y="30345"/>
                      <a:pt x="16897" y="30269"/>
                      <a:pt x="16882" y="30193"/>
                    </a:cubicBezTo>
                    <a:cubicBezTo>
                      <a:pt x="16866" y="30116"/>
                      <a:pt x="16866" y="30040"/>
                      <a:pt x="16836" y="29964"/>
                    </a:cubicBezTo>
                    <a:cubicBezTo>
                      <a:pt x="16821" y="29903"/>
                      <a:pt x="16790" y="29842"/>
                      <a:pt x="16760" y="29781"/>
                    </a:cubicBezTo>
                    <a:cubicBezTo>
                      <a:pt x="16729" y="29720"/>
                      <a:pt x="16684" y="29659"/>
                      <a:pt x="16638" y="29598"/>
                    </a:cubicBezTo>
                    <a:cubicBezTo>
                      <a:pt x="16562" y="29477"/>
                      <a:pt x="16470" y="29385"/>
                      <a:pt x="16348" y="29294"/>
                    </a:cubicBezTo>
                    <a:cubicBezTo>
                      <a:pt x="16242" y="29202"/>
                      <a:pt x="16105" y="29141"/>
                      <a:pt x="15967" y="29111"/>
                    </a:cubicBezTo>
                    <a:cubicBezTo>
                      <a:pt x="15892" y="29086"/>
                      <a:pt x="15812" y="29074"/>
                      <a:pt x="15732" y="29074"/>
                    </a:cubicBezTo>
                    <a:cubicBezTo>
                      <a:pt x="15667" y="29074"/>
                      <a:pt x="15602" y="29082"/>
                      <a:pt x="15541" y="29096"/>
                    </a:cubicBezTo>
                    <a:cubicBezTo>
                      <a:pt x="15404" y="29126"/>
                      <a:pt x="15282" y="29187"/>
                      <a:pt x="15160" y="29248"/>
                    </a:cubicBezTo>
                    <a:cubicBezTo>
                      <a:pt x="15114" y="29278"/>
                      <a:pt x="15053" y="29324"/>
                      <a:pt x="15008" y="29355"/>
                    </a:cubicBezTo>
                    <a:cubicBezTo>
                      <a:pt x="14977" y="29370"/>
                      <a:pt x="14947" y="29385"/>
                      <a:pt x="14916" y="29385"/>
                    </a:cubicBezTo>
                    <a:cubicBezTo>
                      <a:pt x="14901" y="29400"/>
                      <a:pt x="14886" y="29416"/>
                      <a:pt x="14855" y="29416"/>
                    </a:cubicBezTo>
                    <a:cubicBezTo>
                      <a:pt x="14825" y="29416"/>
                      <a:pt x="14794" y="29431"/>
                      <a:pt x="14764" y="29431"/>
                    </a:cubicBezTo>
                    <a:lnTo>
                      <a:pt x="14627" y="29431"/>
                    </a:lnTo>
                    <a:cubicBezTo>
                      <a:pt x="14611" y="29431"/>
                      <a:pt x="14581" y="29416"/>
                      <a:pt x="14566" y="29416"/>
                    </a:cubicBezTo>
                    <a:cubicBezTo>
                      <a:pt x="14535" y="29400"/>
                      <a:pt x="14505" y="29385"/>
                      <a:pt x="14474" y="29370"/>
                    </a:cubicBezTo>
                    <a:cubicBezTo>
                      <a:pt x="14368" y="29324"/>
                      <a:pt x="14261" y="29263"/>
                      <a:pt x="14170" y="29218"/>
                    </a:cubicBezTo>
                    <a:cubicBezTo>
                      <a:pt x="14048" y="29141"/>
                      <a:pt x="13926" y="29080"/>
                      <a:pt x="13789" y="29035"/>
                    </a:cubicBezTo>
                    <a:cubicBezTo>
                      <a:pt x="13728" y="29019"/>
                      <a:pt x="13667" y="29004"/>
                      <a:pt x="13591" y="28989"/>
                    </a:cubicBezTo>
                    <a:lnTo>
                      <a:pt x="13377" y="28989"/>
                    </a:lnTo>
                    <a:cubicBezTo>
                      <a:pt x="13240" y="28989"/>
                      <a:pt x="13103" y="29035"/>
                      <a:pt x="12981" y="29080"/>
                    </a:cubicBezTo>
                    <a:cubicBezTo>
                      <a:pt x="12935" y="29111"/>
                      <a:pt x="12890" y="29126"/>
                      <a:pt x="12844" y="29141"/>
                    </a:cubicBezTo>
                    <a:lnTo>
                      <a:pt x="12692" y="29233"/>
                    </a:lnTo>
                    <a:cubicBezTo>
                      <a:pt x="12585" y="29294"/>
                      <a:pt x="12463" y="29370"/>
                      <a:pt x="12341" y="29431"/>
                    </a:cubicBezTo>
                    <a:lnTo>
                      <a:pt x="12326" y="29431"/>
                    </a:lnTo>
                    <a:cubicBezTo>
                      <a:pt x="12158" y="29522"/>
                      <a:pt x="11991" y="29614"/>
                      <a:pt x="11808" y="29705"/>
                    </a:cubicBezTo>
                    <a:cubicBezTo>
                      <a:pt x="11732" y="29736"/>
                      <a:pt x="11656" y="29781"/>
                      <a:pt x="11579" y="29827"/>
                    </a:cubicBezTo>
                    <a:cubicBezTo>
                      <a:pt x="11595" y="29675"/>
                      <a:pt x="11625" y="29522"/>
                      <a:pt x="11640" y="29385"/>
                    </a:cubicBezTo>
                    <a:cubicBezTo>
                      <a:pt x="11671" y="29218"/>
                      <a:pt x="11701" y="29050"/>
                      <a:pt x="11732" y="28898"/>
                    </a:cubicBezTo>
                    <a:cubicBezTo>
                      <a:pt x="11778" y="28715"/>
                      <a:pt x="11823" y="28547"/>
                      <a:pt x="11869" y="28364"/>
                    </a:cubicBezTo>
                    <a:lnTo>
                      <a:pt x="11884" y="28364"/>
                    </a:lnTo>
                    <a:cubicBezTo>
                      <a:pt x="11884" y="28349"/>
                      <a:pt x="11884" y="28349"/>
                      <a:pt x="11884" y="28334"/>
                    </a:cubicBezTo>
                    <a:cubicBezTo>
                      <a:pt x="11945" y="28242"/>
                      <a:pt x="12021" y="28136"/>
                      <a:pt x="12082" y="28044"/>
                    </a:cubicBezTo>
                    <a:cubicBezTo>
                      <a:pt x="12158" y="27938"/>
                      <a:pt x="12250" y="27846"/>
                      <a:pt x="12326" y="27740"/>
                    </a:cubicBezTo>
                    <a:cubicBezTo>
                      <a:pt x="12402" y="27648"/>
                      <a:pt x="12463" y="27542"/>
                      <a:pt x="12539" y="27435"/>
                    </a:cubicBezTo>
                    <a:cubicBezTo>
                      <a:pt x="12600" y="27328"/>
                      <a:pt x="12676" y="27237"/>
                      <a:pt x="12737" y="27130"/>
                    </a:cubicBezTo>
                    <a:cubicBezTo>
                      <a:pt x="12783" y="27054"/>
                      <a:pt x="12829" y="26993"/>
                      <a:pt x="12875" y="26932"/>
                    </a:cubicBezTo>
                    <a:cubicBezTo>
                      <a:pt x="12966" y="26825"/>
                      <a:pt x="13073" y="26719"/>
                      <a:pt x="13164" y="26612"/>
                    </a:cubicBezTo>
                    <a:cubicBezTo>
                      <a:pt x="13210" y="26582"/>
                      <a:pt x="13240" y="26551"/>
                      <a:pt x="13271" y="26521"/>
                    </a:cubicBezTo>
                    <a:cubicBezTo>
                      <a:pt x="13316" y="26490"/>
                      <a:pt x="13347" y="26460"/>
                      <a:pt x="13393" y="26429"/>
                    </a:cubicBezTo>
                    <a:cubicBezTo>
                      <a:pt x="13438" y="26399"/>
                      <a:pt x="13499" y="26353"/>
                      <a:pt x="13545" y="26323"/>
                    </a:cubicBezTo>
                    <a:cubicBezTo>
                      <a:pt x="13606" y="26292"/>
                      <a:pt x="13652" y="26262"/>
                      <a:pt x="13713" y="26231"/>
                    </a:cubicBezTo>
                    <a:cubicBezTo>
                      <a:pt x="13819" y="26170"/>
                      <a:pt x="13926" y="26109"/>
                      <a:pt x="14048" y="26064"/>
                    </a:cubicBezTo>
                    <a:cubicBezTo>
                      <a:pt x="14154" y="26018"/>
                      <a:pt x="14276" y="25972"/>
                      <a:pt x="14383" y="25911"/>
                    </a:cubicBezTo>
                    <a:cubicBezTo>
                      <a:pt x="14444" y="25881"/>
                      <a:pt x="14520" y="25850"/>
                      <a:pt x="14581" y="25820"/>
                    </a:cubicBezTo>
                    <a:cubicBezTo>
                      <a:pt x="14642" y="25789"/>
                      <a:pt x="14703" y="25759"/>
                      <a:pt x="14749" y="25713"/>
                    </a:cubicBezTo>
                    <a:cubicBezTo>
                      <a:pt x="14810" y="25683"/>
                      <a:pt x="14855" y="25652"/>
                      <a:pt x="14901" y="25622"/>
                    </a:cubicBezTo>
                    <a:cubicBezTo>
                      <a:pt x="14947" y="25591"/>
                      <a:pt x="14992" y="25561"/>
                      <a:pt x="15023" y="25530"/>
                    </a:cubicBezTo>
                    <a:cubicBezTo>
                      <a:pt x="15084" y="25469"/>
                      <a:pt x="15145" y="25409"/>
                      <a:pt x="15206" y="25348"/>
                    </a:cubicBezTo>
                    <a:cubicBezTo>
                      <a:pt x="15282" y="25241"/>
                      <a:pt x="15358" y="25134"/>
                      <a:pt x="15419" y="25028"/>
                    </a:cubicBezTo>
                    <a:cubicBezTo>
                      <a:pt x="15495" y="24921"/>
                      <a:pt x="15556" y="24799"/>
                      <a:pt x="15632" y="24692"/>
                    </a:cubicBezTo>
                    <a:cubicBezTo>
                      <a:pt x="15754" y="24464"/>
                      <a:pt x="15861" y="24235"/>
                      <a:pt x="15967" y="24007"/>
                    </a:cubicBezTo>
                    <a:cubicBezTo>
                      <a:pt x="16028" y="23885"/>
                      <a:pt x="16074" y="23778"/>
                      <a:pt x="16120" y="23656"/>
                    </a:cubicBezTo>
                    <a:cubicBezTo>
                      <a:pt x="16166" y="23535"/>
                      <a:pt x="16211" y="23428"/>
                      <a:pt x="16257" y="23306"/>
                    </a:cubicBezTo>
                    <a:cubicBezTo>
                      <a:pt x="16287" y="23169"/>
                      <a:pt x="16333" y="23047"/>
                      <a:pt x="16348" y="22925"/>
                    </a:cubicBezTo>
                    <a:cubicBezTo>
                      <a:pt x="16379" y="22788"/>
                      <a:pt x="16394" y="22666"/>
                      <a:pt x="16409" y="22529"/>
                    </a:cubicBezTo>
                    <a:cubicBezTo>
                      <a:pt x="16425" y="22407"/>
                      <a:pt x="16440" y="22270"/>
                      <a:pt x="16440" y="22133"/>
                    </a:cubicBezTo>
                    <a:cubicBezTo>
                      <a:pt x="16440" y="22011"/>
                      <a:pt x="16440" y="21874"/>
                      <a:pt x="16425" y="21752"/>
                    </a:cubicBezTo>
                    <a:cubicBezTo>
                      <a:pt x="16425" y="21615"/>
                      <a:pt x="16409" y="21478"/>
                      <a:pt x="16394" y="21341"/>
                    </a:cubicBezTo>
                    <a:cubicBezTo>
                      <a:pt x="16379" y="21234"/>
                      <a:pt x="16348" y="21112"/>
                      <a:pt x="16333" y="20990"/>
                    </a:cubicBezTo>
                    <a:cubicBezTo>
                      <a:pt x="16318" y="20868"/>
                      <a:pt x="16287" y="20746"/>
                      <a:pt x="16257" y="20624"/>
                    </a:cubicBezTo>
                    <a:cubicBezTo>
                      <a:pt x="16226" y="20472"/>
                      <a:pt x="16196" y="20335"/>
                      <a:pt x="16166" y="20198"/>
                    </a:cubicBezTo>
                    <a:cubicBezTo>
                      <a:pt x="16105" y="19954"/>
                      <a:pt x="16028" y="19710"/>
                      <a:pt x="15952" y="19467"/>
                    </a:cubicBezTo>
                    <a:cubicBezTo>
                      <a:pt x="15937" y="19421"/>
                      <a:pt x="15937" y="19375"/>
                      <a:pt x="15922" y="19329"/>
                    </a:cubicBezTo>
                    <a:lnTo>
                      <a:pt x="15907" y="19299"/>
                    </a:lnTo>
                    <a:cubicBezTo>
                      <a:pt x="15907" y="19299"/>
                      <a:pt x="15907" y="19284"/>
                      <a:pt x="15907" y="19284"/>
                    </a:cubicBezTo>
                    <a:cubicBezTo>
                      <a:pt x="15907" y="19268"/>
                      <a:pt x="15891" y="19253"/>
                      <a:pt x="15891" y="19223"/>
                    </a:cubicBezTo>
                    <a:cubicBezTo>
                      <a:pt x="15876" y="19162"/>
                      <a:pt x="15861" y="19101"/>
                      <a:pt x="15846" y="19040"/>
                    </a:cubicBezTo>
                    <a:cubicBezTo>
                      <a:pt x="15846" y="18979"/>
                      <a:pt x="15830" y="18933"/>
                      <a:pt x="15830" y="18872"/>
                    </a:cubicBezTo>
                    <a:cubicBezTo>
                      <a:pt x="15815" y="18811"/>
                      <a:pt x="15800" y="18766"/>
                      <a:pt x="15800" y="18705"/>
                    </a:cubicBezTo>
                    <a:cubicBezTo>
                      <a:pt x="15800" y="18644"/>
                      <a:pt x="15785" y="18583"/>
                      <a:pt x="15785" y="18522"/>
                    </a:cubicBezTo>
                    <a:cubicBezTo>
                      <a:pt x="15769" y="18324"/>
                      <a:pt x="15754" y="18126"/>
                      <a:pt x="15739" y="17928"/>
                    </a:cubicBezTo>
                    <a:cubicBezTo>
                      <a:pt x="15739" y="17836"/>
                      <a:pt x="15724" y="17745"/>
                      <a:pt x="15724" y="17653"/>
                    </a:cubicBezTo>
                    <a:cubicBezTo>
                      <a:pt x="15724" y="17608"/>
                      <a:pt x="15724" y="17562"/>
                      <a:pt x="15724" y="17516"/>
                    </a:cubicBezTo>
                    <a:cubicBezTo>
                      <a:pt x="15724" y="17486"/>
                      <a:pt x="15724" y="17455"/>
                      <a:pt x="15708" y="17440"/>
                    </a:cubicBezTo>
                    <a:cubicBezTo>
                      <a:pt x="15708" y="17410"/>
                      <a:pt x="15693" y="17394"/>
                      <a:pt x="15678" y="17379"/>
                    </a:cubicBezTo>
                    <a:lnTo>
                      <a:pt x="15647" y="17379"/>
                    </a:lnTo>
                    <a:cubicBezTo>
                      <a:pt x="15647" y="17364"/>
                      <a:pt x="15632" y="17364"/>
                      <a:pt x="15617" y="17349"/>
                    </a:cubicBezTo>
                    <a:cubicBezTo>
                      <a:pt x="15587" y="17349"/>
                      <a:pt x="15541" y="17349"/>
                      <a:pt x="15510" y="17364"/>
                    </a:cubicBezTo>
                    <a:cubicBezTo>
                      <a:pt x="15388" y="17394"/>
                      <a:pt x="15282" y="17440"/>
                      <a:pt x="15160" y="17501"/>
                    </a:cubicBezTo>
                    <a:cubicBezTo>
                      <a:pt x="15099" y="17516"/>
                      <a:pt x="15053" y="17547"/>
                      <a:pt x="14992" y="17577"/>
                    </a:cubicBezTo>
                    <a:cubicBezTo>
                      <a:pt x="14947" y="17608"/>
                      <a:pt x="14901" y="17653"/>
                      <a:pt x="14855" y="17684"/>
                    </a:cubicBezTo>
                    <a:cubicBezTo>
                      <a:pt x="14749" y="17760"/>
                      <a:pt x="14657" y="17836"/>
                      <a:pt x="14566" y="17912"/>
                    </a:cubicBezTo>
                    <a:cubicBezTo>
                      <a:pt x="14459" y="17989"/>
                      <a:pt x="14368" y="18065"/>
                      <a:pt x="14276" y="18141"/>
                    </a:cubicBezTo>
                    <a:cubicBezTo>
                      <a:pt x="14170" y="18217"/>
                      <a:pt x="14078" y="18309"/>
                      <a:pt x="13972" y="18400"/>
                    </a:cubicBezTo>
                    <a:cubicBezTo>
                      <a:pt x="13773" y="18568"/>
                      <a:pt x="13575" y="18720"/>
                      <a:pt x="13362" y="18888"/>
                    </a:cubicBezTo>
                    <a:cubicBezTo>
                      <a:pt x="13255" y="18979"/>
                      <a:pt x="13134" y="19070"/>
                      <a:pt x="13042" y="19162"/>
                    </a:cubicBezTo>
                    <a:cubicBezTo>
                      <a:pt x="12966" y="19238"/>
                      <a:pt x="12890" y="19329"/>
                      <a:pt x="12829" y="19406"/>
                    </a:cubicBezTo>
                    <a:cubicBezTo>
                      <a:pt x="12798" y="19451"/>
                      <a:pt x="12768" y="19497"/>
                      <a:pt x="12737" y="19543"/>
                    </a:cubicBezTo>
                    <a:cubicBezTo>
                      <a:pt x="12692" y="19604"/>
                      <a:pt x="12661" y="19665"/>
                      <a:pt x="12631" y="19726"/>
                    </a:cubicBezTo>
                    <a:cubicBezTo>
                      <a:pt x="12585" y="19787"/>
                      <a:pt x="12555" y="19847"/>
                      <a:pt x="12524" y="19908"/>
                    </a:cubicBezTo>
                    <a:cubicBezTo>
                      <a:pt x="12494" y="19954"/>
                      <a:pt x="12463" y="20015"/>
                      <a:pt x="12448" y="20061"/>
                    </a:cubicBezTo>
                    <a:cubicBezTo>
                      <a:pt x="12417" y="20122"/>
                      <a:pt x="12402" y="20167"/>
                      <a:pt x="12372" y="20228"/>
                    </a:cubicBezTo>
                    <a:cubicBezTo>
                      <a:pt x="12357" y="20274"/>
                      <a:pt x="12341" y="20320"/>
                      <a:pt x="12326" y="20365"/>
                    </a:cubicBezTo>
                    <a:cubicBezTo>
                      <a:pt x="12296" y="20411"/>
                      <a:pt x="12280" y="20457"/>
                      <a:pt x="12265" y="20503"/>
                    </a:cubicBezTo>
                    <a:cubicBezTo>
                      <a:pt x="12250" y="20594"/>
                      <a:pt x="12219" y="20670"/>
                      <a:pt x="12189" y="20746"/>
                    </a:cubicBezTo>
                    <a:cubicBezTo>
                      <a:pt x="12158" y="20838"/>
                      <a:pt x="12143" y="20914"/>
                      <a:pt x="12113" y="21005"/>
                    </a:cubicBezTo>
                    <a:cubicBezTo>
                      <a:pt x="12098" y="21051"/>
                      <a:pt x="12082" y="21082"/>
                      <a:pt x="12067" y="21127"/>
                    </a:cubicBezTo>
                    <a:lnTo>
                      <a:pt x="12006" y="21264"/>
                    </a:lnTo>
                    <a:cubicBezTo>
                      <a:pt x="11991" y="21295"/>
                      <a:pt x="11976" y="21341"/>
                      <a:pt x="11960" y="21371"/>
                    </a:cubicBezTo>
                    <a:cubicBezTo>
                      <a:pt x="11930" y="21432"/>
                      <a:pt x="11899" y="21493"/>
                      <a:pt x="11869" y="21554"/>
                    </a:cubicBezTo>
                    <a:cubicBezTo>
                      <a:pt x="11823" y="21615"/>
                      <a:pt x="11793" y="21661"/>
                      <a:pt x="11747" y="21721"/>
                    </a:cubicBezTo>
                    <a:cubicBezTo>
                      <a:pt x="11671" y="21828"/>
                      <a:pt x="11579" y="21920"/>
                      <a:pt x="11488" y="22026"/>
                    </a:cubicBezTo>
                    <a:cubicBezTo>
                      <a:pt x="11412" y="22102"/>
                      <a:pt x="11351" y="22179"/>
                      <a:pt x="11305" y="22270"/>
                    </a:cubicBezTo>
                    <a:cubicBezTo>
                      <a:pt x="11275" y="22316"/>
                      <a:pt x="11244" y="22392"/>
                      <a:pt x="11214" y="22453"/>
                    </a:cubicBezTo>
                    <a:cubicBezTo>
                      <a:pt x="11168" y="22559"/>
                      <a:pt x="11122" y="22697"/>
                      <a:pt x="11092" y="22818"/>
                    </a:cubicBezTo>
                    <a:cubicBezTo>
                      <a:pt x="11077" y="22849"/>
                      <a:pt x="11077" y="22879"/>
                      <a:pt x="11061" y="22910"/>
                    </a:cubicBezTo>
                    <a:cubicBezTo>
                      <a:pt x="11061" y="22940"/>
                      <a:pt x="11046" y="22971"/>
                      <a:pt x="11046" y="23001"/>
                    </a:cubicBezTo>
                    <a:cubicBezTo>
                      <a:pt x="11031" y="23062"/>
                      <a:pt x="11031" y="23138"/>
                      <a:pt x="11016" y="23199"/>
                    </a:cubicBezTo>
                    <a:cubicBezTo>
                      <a:pt x="11016" y="23260"/>
                      <a:pt x="11001" y="23321"/>
                      <a:pt x="11001" y="23367"/>
                    </a:cubicBezTo>
                    <a:cubicBezTo>
                      <a:pt x="11001" y="23443"/>
                      <a:pt x="11001" y="23504"/>
                      <a:pt x="11001" y="23580"/>
                    </a:cubicBezTo>
                    <a:cubicBezTo>
                      <a:pt x="11001" y="23611"/>
                      <a:pt x="11001" y="23641"/>
                      <a:pt x="10985" y="23687"/>
                    </a:cubicBezTo>
                    <a:cubicBezTo>
                      <a:pt x="10985" y="23717"/>
                      <a:pt x="11001" y="23748"/>
                      <a:pt x="11001" y="23794"/>
                    </a:cubicBezTo>
                    <a:cubicBezTo>
                      <a:pt x="11001" y="23854"/>
                      <a:pt x="11001" y="23915"/>
                      <a:pt x="11016" y="23992"/>
                    </a:cubicBezTo>
                    <a:cubicBezTo>
                      <a:pt x="11016" y="24007"/>
                      <a:pt x="11016" y="24037"/>
                      <a:pt x="11031" y="24053"/>
                    </a:cubicBezTo>
                    <a:cubicBezTo>
                      <a:pt x="11031" y="24098"/>
                      <a:pt x="11031" y="24129"/>
                      <a:pt x="11046" y="24159"/>
                    </a:cubicBezTo>
                    <a:cubicBezTo>
                      <a:pt x="11061" y="24220"/>
                      <a:pt x="11061" y="24281"/>
                      <a:pt x="11092" y="24342"/>
                    </a:cubicBezTo>
                    <a:cubicBezTo>
                      <a:pt x="11122" y="24464"/>
                      <a:pt x="11153" y="24601"/>
                      <a:pt x="11199" y="24723"/>
                    </a:cubicBezTo>
                    <a:cubicBezTo>
                      <a:pt x="11260" y="24951"/>
                      <a:pt x="11320" y="25165"/>
                      <a:pt x="11381" y="25393"/>
                    </a:cubicBezTo>
                    <a:lnTo>
                      <a:pt x="11412" y="25561"/>
                    </a:lnTo>
                    <a:cubicBezTo>
                      <a:pt x="11412" y="25591"/>
                      <a:pt x="11412" y="25622"/>
                      <a:pt x="11427" y="25637"/>
                    </a:cubicBezTo>
                    <a:cubicBezTo>
                      <a:pt x="11427" y="25668"/>
                      <a:pt x="11427" y="25698"/>
                      <a:pt x="11427" y="25729"/>
                    </a:cubicBezTo>
                    <a:cubicBezTo>
                      <a:pt x="11458" y="25972"/>
                      <a:pt x="11458" y="26231"/>
                      <a:pt x="11473" y="26475"/>
                    </a:cubicBezTo>
                    <a:cubicBezTo>
                      <a:pt x="11473" y="26749"/>
                      <a:pt x="11473" y="27008"/>
                      <a:pt x="11473" y="27283"/>
                    </a:cubicBezTo>
                    <a:cubicBezTo>
                      <a:pt x="11473" y="27511"/>
                      <a:pt x="11473" y="27740"/>
                      <a:pt x="11473" y="27968"/>
                    </a:cubicBezTo>
                    <a:cubicBezTo>
                      <a:pt x="11458" y="28105"/>
                      <a:pt x="11458" y="28227"/>
                      <a:pt x="11458" y="28349"/>
                    </a:cubicBezTo>
                    <a:cubicBezTo>
                      <a:pt x="11442" y="28410"/>
                      <a:pt x="11442" y="28456"/>
                      <a:pt x="11442" y="28517"/>
                    </a:cubicBezTo>
                    <a:cubicBezTo>
                      <a:pt x="11442" y="28547"/>
                      <a:pt x="11442" y="28593"/>
                      <a:pt x="11427" y="28623"/>
                    </a:cubicBezTo>
                    <a:cubicBezTo>
                      <a:pt x="11427" y="28654"/>
                      <a:pt x="11427" y="28669"/>
                      <a:pt x="11427" y="28700"/>
                    </a:cubicBezTo>
                    <a:cubicBezTo>
                      <a:pt x="11427" y="28730"/>
                      <a:pt x="11442" y="28760"/>
                      <a:pt x="11458" y="28791"/>
                    </a:cubicBezTo>
                    <a:cubicBezTo>
                      <a:pt x="11473" y="28821"/>
                      <a:pt x="11503" y="28837"/>
                      <a:pt x="11534" y="28837"/>
                    </a:cubicBezTo>
                    <a:lnTo>
                      <a:pt x="11549" y="28837"/>
                    </a:lnTo>
                    <a:cubicBezTo>
                      <a:pt x="11534" y="28928"/>
                      <a:pt x="11503" y="29004"/>
                      <a:pt x="11488" y="29080"/>
                    </a:cubicBezTo>
                    <a:cubicBezTo>
                      <a:pt x="11458" y="29263"/>
                      <a:pt x="11442" y="29446"/>
                      <a:pt x="11412" y="29629"/>
                    </a:cubicBezTo>
                    <a:cubicBezTo>
                      <a:pt x="11397" y="29736"/>
                      <a:pt x="11381" y="29857"/>
                      <a:pt x="11366" y="29964"/>
                    </a:cubicBezTo>
                    <a:cubicBezTo>
                      <a:pt x="11336" y="29979"/>
                      <a:pt x="11305" y="30010"/>
                      <a:pt x="11275" y="30040"/>
                    </a:cubicBezTo>
                    <a:cubicBezTo>
                      <a:pt x="11214" y="30086"/>
                      <a:pt x="11153" y="30147"/>
                      <a:pt x="11092" y="30208"/>
                    </a:cubicBezTo>
                    <a:cubicBezTo>
                      <a:pt x="10955" y="30330"/>
                      <a:pt x="10909" y="30513"/>
                      <a:pt x="10879" y="30695"/>
                    </a:cubicBezTo>
                    <a:cubicBezTo>
                      <a:pt x="10863" y="30772"/>
                      <a:pt x="10848" y="30863"/>
                      <a:pt x="10848" y="30939"/>
                    </a:cubicBezTo>
                    <a:cubicBezTo>
                      <a:pt x="10833" y="31015"/>
                      <a:pt x="10833" y="31107"/>
                      <a:pt x="10833" y="31183"/>
                    </a:cubicBezTo>
                    <a:lnTo>
                      <a:pt x="10833" y="31198"/>
                    </a:lnTo>
                    <a:lnTo>
                      <a:pt x="10833" y="31213"/>
                    </a:lnTo>
                    <a:cubicBezTo>
                      <a:pt x="10833" y="31244"/>
                      <a:pt x="10833" y="31259"/>
                      <a:pt x="10833" y="31290"/>
                    </a:cubicBezTo>
                    <a:lnTo>
                      <a:pt x="10833" y="31305"/>
                    </a:lnTo>
                    <a:cubicBezTo>
                      <a:pt x="10833" y="31411"/>
                      <a:pt x="10833" y="31503"/>
                      <a:pt x="10833" y="31594"/>
                    </a:cubicBezTo>
                    <a:cubicBezTo>
                      <a:pt x="10833" y="31655"/>
                      <a:pt x="10833" y="31716"/>
                      <a:pt x="10833" y="31762"/>
                    </a:cubicBezTo>
                    <a:cubicBezTo>
                      <a:pt x="10833" y="31823"/>
                      <a:pt x="10833" y="31869"/>
                      <a:pt x="10848" y="31930"/>
                    </a:cubicBezTo>
                    <a:cubicBezTo>
                      <a:pt x="10848" y="32021"/>
                      <a:pt x="10863" y="32128"/>
                      <a:pt x="10894" y="32234"/>
                    </a:cubicBezTo>
                    <a:cubicBezTo>
                      <a:pt x="10894" y="32280"/>
                      <a:pt x="10909" y="32326"/>
                      <a:pt x="10924" y="32371"/>
                    </a:cubicBezTo>
                    <a:cubicBezTo>
                      <a:pt x="10924" y="32387"/>
                      <a:pt x="10924" y="32387"/>
                      <a:pt x="10924" y="32402"/>
                    </a:cubicBezTo>
                    <a:cubicBezTo>
                      <a:pt x="10924" y="32417"/>
                      <a:pt x="10924" y="32417"/>
                      <a:pt x="10924" y="32432"/>
                    </a:cubicBezTo>
                    <a:lnTo>
                      <a:pt x="10924" y="32448"/>
                    </a:lnTo>
                    <a:cubicBezTo>
                      <a:pt x="10924" y="32524"/>
                      <a:pt x="10924" y="32600"/>
                      <a:pt x="10924" y="32676"/>
                    </a:cubicBezTo>
                    <a:cubicBezTo>
                      <a:pt x="10924" y="32737"/>
                      <a:pt x="10940" y="32813"/>
                      <a:pt x="10940" y="32874"/>
                    </a:cubicBezTo>
                    <a:cubicBezTo>
                      <a:pt x="10955" y="32935"/>
                      <a:pt x="10970" y="33011"/>
                      <a:pt x="11001" y="33072"/>
                    </a:cubicBezTo>
                    <a:cubicBezTo>
                      <a:pt x="11001" y="33118"/>
                      <a:pt x="11016" y="33164"/>
                      <a:pt x="11031" y="33209"/>
                    </a:cubicBezTo>
                    <a:cubicBezTo>
                      <a:pt x="11016" y="33468"/>
                      <a:pt x="11001" y="33743"/>
                      <a:pt x="11001" y="34002"/>
                    </a:cubicBezTo>
                    <a:cubicBezTo>
                      <a:pt x="11001" y="34184"/>
                      <a:pt x="10985" y="34367"/>
                      <a:pt x="10985" y="34535"/>
                    </a:cubicBezTo>
                    <a:lnTo>
                      <a:pt x="10985" y="34763"/>
                    </a:lnTo>
                    <a:cubicBezTo>
                      <a:pt x="10940" y="34672"/>
                      <a:pt x="10879" y="34596"/>
                      <a:pt x="10818" y="34520"/>
                    </a:cubicBezTo>
                    <a:cubicBezTo>
                      <a:pt x="10757" y="34428"/>
                      <a:pt x="10696" y="34352"/>
                      <a:pt x="10635" y="34261"/>
                    </a:cubicBezTo>
                    <a:cubicBezTo>
                      <a:pt x="10604" y="34230"/>
                      <a:pt x="10589" y="34215"/>
                      <a:pt x="10559" y="34184"/>
                    </a:cubicBezTo>
                    <a:cubicBezTo>
                      <a:pt x="10543" y="34169"/>
                      <a:pt x="10543" y="34154"/>
                      <a:pt x="10528" y="34123"/>
                    </a:cubicBezTo>
                    <a:cubicBezTo>
                      <a:pt x="10467" y="33986"/>
                      <a:pt x="10406" y="33864"/>
                      <a:pt x="10345" y="33727"/>
                    </a:cubicBezTo>
                    <a:cubicBezTo>
                      <a:pt x="10239" y="33514"/>
                      <a:pt x="10132" y="33316"/>
                      <a:pt x="10025" y="33118"/>
                    </a:cubicBezTo>
                    <a:cubicBezTo>
                      <a:pt x="9995" y="32920"/>
                      <a:pt x="9964" y="32707"/>
                      <a:pt x="9934" y="32508"/>
                    </a:cubicBezTo>
                    <a:cubicBezTo>
                      <a:pt x="9888" y="32219"/>
                      <a:pt x="9843" y="31945"/>
                      <a:pt x="9812" y="31655"/>
                    </a:cubicBezTo>
                    <a:cubicBezTo>
                      <a:pt x="9782" y="31244"/>
                      <a:pt x="9736" y="30833"/>
                      <a:pt x="9721" y="30421"/>
                    </a:cubicBezTo>
                    <a:cubicBezTo>
                      <a:pt x="9705" y="30208"/>
                      <a:pt x="9705" y="29995"/>
                      <a:pt x="9705" y="29766"/>
                    </a:cubicBezTo>
                    <a:cubicBezTo>
                      <a:pt x="9690" y="29553"/>
                      <a:pt x="9705" y="29339"/>
                      <a:pt x="9705" y="29111"/>
                    </a:cubicBezTo>
                    <a:cubicBezTo>
                      <a:pt x="9721" y="28593"/>
                      <a:pt x="9751" y="28075"/>
                      <a:pt x="9782" y="27572"/>
                    </a:cubicBezTo>
                    <a:cubicBezTo>
                      <a:pt x="9812" y="27039"/>
                      <a:pt x="9843" y="26521"/>
                      <a:pt x="9873" y="25988"/>
                    </a:cubicBezTo>
                    <a:cubicBezTo>
                      <a:pt x="9904" y="25637"/>
                      <a:pt x="9964" y="25302"/>
                      <a:pt x="10010" y="24951"/>
                    </a:cubicBezTo>
                    <a:cubicBezTo>
                      <a:pt x="10056" y="24738"/>
                      <a:pt x="10086" y="24540"/>
                      <a:pt x="10132" y="24342"/>
                    </a:cubicBezTo>
                    <a:cubicBezTo>
                      <a:pt x="10178" y="24129"/>
                      <a:pt x="10223" y="23931"/>
                      <a:pt x="10254" y="23717"/>
                    </a:cubicBezTo>
                    <a:cubicBezTo>
                      <a:pt x="10300" y="23489"/>
                      <a:pt x="10345" y="23260"/>
                      <a:pt x="10376" y="23047"/>
                    </a:cubicBezTo>
                    <a:cubicBezTo>
                      <a:pt x="10391" y="23017"/>
                      <a:pt x="10391" y="22986"/>
                      <a:pt x="10391" y="22956"/>
                    </a:cubicBezTo>
                    <a:cubicBezTo>
                      <a:pt x="10391" y="22940"/>
                      <a:pt x="10391" y="22940"/>
                      <a:pt x="10391" y="22940"/>
                    </a:cubicBezTo>
                    <a:cubicBezTo>
                      <a:pt x="10422" y="22773"/>
                      <a:pt x="10452" y="22590"/>
                      <a:pt x="10467" y="22422"/>
                    </a:cubicBezTo>
                    <a:cubicBezTo>
                      <a:pt x="10467" y="22422"/>
                      <a:pt x="10467" y="22407"/>
                      <a:pt x="10483" y="22407"/>
                    </a:cubicBezTo>
                    <a:cubicBezTo>
                      <a:pt x="10650" y="21402"/>
                      <a:pt x="10833" y="20396"/>
                      <a:pt x="11031" y="19406"/>
                    </a:cubicBezTo>
                    <a:cubicBezTo>
                      <a:pt x="11092" y="19147"/>
                      <a:pt x="11138" y="18888"/>
                      <a:pt x="11199" y="18629"/>
                    </a:cubicBezTo>
                    <a:cubicBezTo>
                      <a:pt x="11260" y="18370"/>
                      <a:pt x="11320" y="18095"/>
                      <a:pt x="11366" y="17836"/>
                    </a:cubicBezTo>
                    <a:cubicBezTo>
                      <a:pt x="11397" y="17699"/>
                      <a:pt x="11427" y="17562"/>
                      <a:pt x="11442" y="17440"/>
                    </a:cubicBezTo>
                    <a:cubicBezTo>
                      <a:pt x="11458" y="17379"/>
                      <a:pt x="11458" y="17334"/>
                      <a:pt x="11473" y="17288"/>
                    </a:cubicBezTo>
                    <a:cubicBezTo>
                      <a:pt x="11473" y="17257"/>
                      <a:pt x="11473" y="17227"/>
                      <a:pt x="11473" y="17196"/>
                    </a:cubicBezTo>
                    <a:cubicBezTo>
                      <a:pt x="11488" y="17166"/>
                      <a:pt x="11503" y="17151"/>
                      <a:pt x="11503" y="17120"/>
                    </a:cubicBezTo>
                    <a:cubicBezTo>
                      <a:pt x="11519" y="17090"/>
                      <a:pt x="11534" y="17044"/>
                      <a:pt x="11534" y="17014"/>
                    </a:cubicBezTo>
                    <a:cubicBezTo>
                      <a:pt x="11549" y="16983"/>
                      <a:pt x="11549" y="16937"/>
                      <a:pt x="11564" y="16907"/>
                    </a:cubicBezTo>
                    <a:cubicBezTo>
                      <a:pt x="11579" y="16846"/>
                      <a:pt x="11610" y="16770"/>
                      <a:pt x="11625" y="16709"/>
                    </a:cubicBezTo>
                    <a:cubicBezTo>
                      <a:pt x="11656" y="16602"/>
                      <a:pt x="11686" y="16496"/>
                      <a:pt x="11732" y="16389"/>
                    </a:cubicBezTo>
                    <a:cubicBezTo>
                      <a:pt x="11762" y="16297"/>
                      <a:pt x="11808" y="16191"/>
                      <a:pt x="11854" y="16084"/>
                    </a:cubicBezTo>
                    <a:cubicBezTo>
                      <a:pt x="11945" y="15901"/>
                      <a:pt x="12037" y="15703"/>
                      <a:pt x="12143" y="15520"/>
                    </a:cubicBezTo>
                    <a:cubicBezTo>
                      <a:pt x="12189" y="15429"/>
                      <a:pt x="12250" y="15322"/>
                      <a:pt x="12311" y="15216"/>
                    </a:cubicBezTo>
                    <a:cubicBezTo>
                      <a:pt x="12311" y="15216"/>
                      <a:pt x="12311" y="15231"/>
                      <a:pt x="12311" y="15231"/>
                    </a:cubicBezTo>
                    <a:lnTo>
                      <a:pt x="12341" y="15231"/>
                    </a:lnTo>
                    <a:cubicBezTo>
                      <a:pt x="12357" y="15231"/>
                      <a:pt x="12372" y="15231"/>
                      <a:pt x="12387" y="15216"/>
                    </a:cubicBezTo>
                    <a:cubicBezTo>
                      <a:pt x="12417" y="15155"/>
                      <a:pt x="12448" y="15094"/>
                      <a:pt x="12478" y="15048"/>
                    </a:cubicBezTo>
                    <a:lnTo>
                      <a:pt x="12539" y="14911"/>
                    </a:lnTo>
                    <a:cubicBezTo>
                      <a:pt x="12555" y="14850"/>
                      <a:pt x="12585" y="14804"/>
                      <a:pt x="12600" y="14743"/>
                    </a:cubicBezTo>
                    <a:cubicBezTo>
                      <a:pt x="12631" y="14713"/>
                      <a:pt x="12646" y="14698"/>
                      <a:pt x="12661" y="14667"/>
                    </a:cubicBezTo>
                    <a:lnTo>
                      <a:pt x="12829" y="14408"/>
                    </a:lnTo>
                    <a:cubicBezTo>
                      <a:pt x="12859" y="14393"/>
                      <a:pt x="12875" y="14363"/>
                      <a:pt x="12905" y="14332"/>
                    </a:cubicBezTo>
                    <a:cubicBezTo>
                      <a:pt x="12935" y="14286"/>
                      <a:pt x="12981" y="14241"/>
                      <a:pt x="13027" y="14195"/>
                    </a:cubicBezTo>
                    <a:cubicBezTo>
                      <a:pt x="13073" y="14149"/>
                      <a:pt x="13118" y="14104"/>
                      <a:pt x="13164" y="14058"/>
                    </a:cubicBezTo>
                    <a:cubicBezTo>
                      <a:pt x="13255" y="13966"/>
                      <a:pt x="13347" y="13875"/>
                      <a:pt x="13454" y="13784"/>
                    </a:cubicBezTo>
                    <a:cubicBezTo>
                      <a:pt x="13545" y="13707"/>
                      <a:pt x="13636" y="13631"/>
                      <a:pt x="13713" y="13540"/>
                    </a:cubicBezTo>
                    <a:cubicBezTo>
                      <a:pt x="13911" y="13372"/>
                      <a:pt x="14078" y="13189"/>
                      <a:pt x="14261" y="13007"/>
                    </a:cubicBezTo>
                    <a:cubicBezTo>
                      <a:pt x="14352" y="12915"/>
                      <a:pt x="14444" y="12839"/>
                      <a:pt x="14535" y="12748"/>
                    </a:cubicBezTo>
                    <a:cubicBezTo>
                      <a:pt x="14611" y="12671"/>
                      <a:pt x="14688" y="12595"/>
                      <a:pt x="14779" y="12519"/>
                    </a:cubicBezTo>
                    <a:cubicBezTo>
                      <a:pt x="14810" y="12519"/>
                      <a:pt x="14855" y="12504"/>
                      <a:pt x="14886" y="12489"/>
                    </a:cubicBezTo>
                    <a:cubicBezTo>
                      <a:pt x="14931" y="12473"/>
                      <a:pt x="14962" y="12458"/>
                      <a:pt x="15008" y="12443"/>
                    </a:cubicBezTo>
                    <a:cubicBezTo>
                      <a:pt x="15038" y="12428"/>
                      <a:pt x="15069" y="12412"/>
                      <a:pt x="15099" y="12397"/>
                    </a:cubicBezTo>
                    <a:cubicBezTo>
                      <a:pt x="15129" y="12382"/>
                      <a:pt x="15160" y="12382"/>
                      <a:pt x="15175" y="12367"/>
                    </a:cubicBezTo>
                    <a:lnTo>
                      <a:pt x="15221" y="12367"/>
                    </a:lnTo>
                    <a:cubicBezTo>
                      <a:pt x="15244" y="12359"/>
                      <a:pt x="15270" y="12355"/>
                      <a:pt x="15299" y="12355"/>
                    </a:cubicBezTo>
                    <a:cubicBezTo>
                      <a:pt x="15328" y="12355"/>
                      <a:pt x="15358" y="12359"/>
                      <a:pt x="15388" y="12367"/>
                    </a:cubicBezTo>
                    <a:cubicBezTo>
                      <a:pt x="15678" y="12367"/>
                      <a:pt x="15967" y="12397"/>
                      <a:pt x="16257" y="12443"/>
                    </a:cubicBezTo>
                    <a:cubicBezTo>
                      <a:pt x="16287" y="12458"/>
                      <a:pt x="16318" y="12458"/>
                      <a:pt x="16348" y="12473"/>
                    </a:cubicBezTo>
                    <a:cubicBezTo>
                      <a:pt x="16364" y="12473"/>
                      <a:pt x="16394" y="12489"/>
                      <a:pt x="16425" y="12489"/>
                    </a:cubicBezTo>
                    <a:lnTo>
                      <a:pt x="16409" y="12489"/>
                    </a:lnTo>
                    <a:cubicBezTo>
                      <a:pt x="16470" y="12504"/>
                      <a:pt x="16546" y="12534"/>
                      <a:pt x="16607" y="12565"/>
                    </a:cubicBezTo>
                    <a:lnTo>
                      <a:pt x="16821" y="12641"/>
                    </a:lnTo>
                    <a:cubicBezTo>
                      <a:pt x="16973" y="12717"/>
                      <a:pt x="17125" y="12793"/>
                      <a:pt x="17278" y="12869"/>
                    </a:cubicBezTo>
                    <a:cubicBezTo>
                      <a:pt x="17354" y="12915"/>
                      <a:pt x="17430" y="12961"/>
                      <a:pt x="17506" y="13007"/>
                    </a:cubicBezTo>
                    <a:cubicBezTo>
                      <a:pt x="17598" y="13052"/>
                      <a:pt x="17689" y="13098"/>
                      <a:pt x="17781" y="13144"/>
                    </a:cubicBezTo>
                    <a:cubicBezTo>
                      <a:pt x="17841" y="13174"/>
                      <a:pt x="17918" y="13205"/>
                      <a:pt x="17994" y="13250"/>
                    </a:cubicBezTo>
                    <a:cubicBezTo>
                      <a:pt x="18085" y="13296"/>
                      <a:pt x="18177" y="13342"/>
                      <a:pt x="18253" y="13387"/>
                    </a:cubicBezTo>
                    <a:cubicBezTo>
                      <a:pt x="18299" y="13403"/>
                      <a:pt x="18329" y="13418"/>
                      <a:pt x="18359" y="13433"/>
                    </a:cubicBezTo>
                    <a:cubicBezTo>
                      <a:pt x="18390" y="13448"/>
                      <a:pt x="18436" y="13464"/>
                      <a:pt x="18481" y="13494"/>
                    </a:cubicBezTo>
                    <a:cubicBezTo>
                      <a:pt x="18558" y="13525"/>
                      <a:pt x="18634" y="13570"/>
                      <a:pt x="18725" y="13601"/>
                    </a:cubicBezTo>
                    <a:cubicBezTo>
                      <a:pt x="18756" y="13616"/>
                      <a:pt x="18786" y="13631"/>
                      <a:pt x="18832" y="13646"/>
                    </a:cubicBezTo>
                    <a:cubicBezTo>
                      <a:pt x="18847" y="13646"/>
                      <a:pt x="18878" y="13662"/>
                      <a:pt x="18908" y="13662"/>
                    </a:cubicBezTo>
                    <a:lnTo>
                      <a:pt x="18893" y="13662"/>
                    </a:lnTo>
                    <a:cubicBezTo>
                      <a:pt x="18923" y="13677"/>
                      <a:pt x="18954" y="13692"/>
                      <a:pt x="18999" y="13692"/>
                    </a:cubicBezTo>
                    <a:cubicBezTo>
                      <a:pt x="19030" y="13707"/>
                      <a:pt x="19060" y="13723"/>
                      <a:pt x="19106" y="13738"/>
                    </a:cubicBezTo>
                    <a:lnTo>
                      <a:pt x="19228" y="13753"/>
                    </a:lnTo>
                    <a:cubicBezTo>
                      <a:pt x="19258" y="13768"/>
                      <a:pt x="19289" y="13784"/>
                      <a:pt x="19319" y="13784"/>
                    </a:cubicBezTo>
                    <a:lnTo>
                      <a:pt x="19380" y="13784"/>
                    </a:lnTo>
                    <a:cubicBezTo>
                      <a:pt x="19380" y="13784"/>
                      <a:pt x="19380" y="13784"/>
                      <a:pt x="19380" y="13799"/>
                    </a:cubicBezTo>
                    <a:lnTo>
                      <a:pt x="19456" y="13799"/>
                    </a:lnTo>
                    <a:cubicBezTo>
                      <a:pt x="19456" y="13799"/>
                      <a:pt x="19472" y="13799"/>
                      <a:pt x="19472" y="13814"/>
                    </a:cubicBezTo>
                    <a:lnTo>
                      <a:pt x="19533" y="13814"/>
                    </a:lnTo>
                    <a:cubicBezTo>
                      <a:pt x="19639" y="13829"/>
                      <a:pt x="19761" y="13845"/>
                      <a:pt x="19868" y="13845"/>
                    </a:cubicBezTo>
                    <a:cubicBezTo>
                      <a:pt x="20005" y="13845"/>
                      <a:pt x="20127" y="13845"/>
                      <a:pt x="20249" y="13829"/>
                    </a:cubicBezTo>
                    <a:cubicBezTo>
                      <a:pt x="20386" y="13814"/>
                      <a:pt x="20508" y="13799"/>
                      <a:pt x="20630" y="13768"/>
                    </a:cubicBezTo>
                    <a:cubicBezTo>
                      <a:pt x="20767" y="13738"/>
                      <a:pt x="20889" y="13707"/>
                      <a:pt x="21011" y="13662"/>
                    </a:cubicBezTo>
                    <a:cubicBezTo>
                      <a:pt x="21239" y="13570"/>
                      <a:pt x="21468" y="13464"/>
                      <a:pt x="21681" y="13326"/>
                    </a:cubicBezTo>
                    <a:cubicBezTo>
                      <a:pt x="21727" y="13281"/>
                      <a:pt x="21772" y="13250"/>
                      <a:pt x="21818" y="13220"/>
                    </a:cubicBezTo>
                    <a:cubicBezTo>
                      <a:pt x="21864" y="13174"/>
                      <a:pt x="21909" y="13144"/>
                      <a:pt x="21955" y="13113"/>
                    </a:cubicBezTo>
                    <a:cubicBezTo>
                      <a:pt x="21986" y="13067"/>
                      <a:pt x="22031" y="13037"/>
                      <a:pt x="22062" y="13007"/>
                    </a:cubicBezTo>
                    <a:lnTo>
                      <a:pt x="22123" y="12946"/>
                    </a:lnTo>
                    <a:cubicBezTo>
                      <a:pt x="22138" y="12946"/>
                      <a:pt x="22153" y="12930"/>
                      <a:pt x="22168" y="12915"/>
                    </a:cubicBezTo>
                    <a:cubicBezTo>
                      <a:pt x="22199" y="12885"/>
                      <a:pt x="22229" y="12854"/>
                      <a:pt x="22260" y="12808"/>
                    </a:cubicBezTo>
                    <a:cubicBezTo>
                      <a:pt x="22321" y="12748"/>
                      <a:pt x="22382" y="12687"/>
                      <a:pt x="22443" y="12626"/>
                    </a:cubicBezTo>
                    <a:cubicBezTo>
                      <a:pt x="22580" y="12489"/>
                      <a:pt x="22702" y="12351"/>
                      <a:pt x="22824" y="12214"/>
                    </a:cubicBezTo>
                    <a:cubicBezTo>
                      <a:pt x="22885" y="12153"/>
                      <a:pt x="22946" y="12092"/>
                      <a:pt x="22991" y="12016"/>
                    </a:cubicBezTo>
                    <a:cubicBezTo>
                      <a:pt x="23037" y="11986"/>
                      <a:pt x="23052" y="11940"/>
                      <a:pt x="23083" y="11910"/>
                    </a:cubicBezTo>
                    <a:cubicBezTo>
                      <a:pt x="23128" y="11864"/>
                      <a:pt x="23159" y="11803"/>
                      <a:pt x="23174" y="11742"/>
                    </a:cubicBezTo>
                    <a:cubicBezTo>
                      <a:pt x="23174" y="11727"/>
                      <a:pt x="23189" y="11696"/>
                      <a:pt x="23189" y="11666"/>
                    </a:cubicBezTo>
                    <a:cubicBezTo>
                      <a:pt x="23189" y="11651"/>
                      <a:pt x="23174" y="11620"/>
                      <a:pt x="23159" y="11590"/>
                    </a:cubicBezTo>
                    <a:cubicBezTo>
                      <a:pt x="23159" y="11574"/>
                      <a:pt x="23128" y="11544"/>
                      <a:pt x="23113" y="11529"/>
                    </a:cubicBezTo>
                    <a:cubicBezTo>
                      <a:pt x="23083" y="11513"/>
                      <a:pt x="23067" y="11498"/>
                      <a:pt x="23037" y="11483"/>
                    </a:cubicBezTo>
                    <a:cubicBezTo>
                      <a:pt x="22991" y="11483"/>
                      <a:pt x="22961" y="11468"/>
                      <a:pt x="22930" y="11468"/>
                    </a:cubicBezTo>
                    <a:lnTo>
                      <a:pt x="22854" y="11452"/>
                    </a:lnTo>
                    <a:cubicBezTo>
                      <a:pt x="22824" y="11437"/>
                      <a:pt x="22778" y="11422"/>
                      <a:pt x="22747" y="11422"/>
                    </a:cubicBezTo>
                    <a:cubicBezTo>
                      <a:pt x="22656" y="11392"/>
                      <a:pt x="22565" y="11361"/>
                      <a:pt x="22473" y="11346"/>
                    </a:cubicBezTo>
                    <a:cubicBezTo>
                      <a:pt x="22306" y="11300"/>
                      <a:pt x="22138" y="11239"/>
                      <a:pt x="21970" y="11193"/>
                    </a:cubicBezTo>
                    <a:cubicBezTo>
                      <a:pt x="21818" y="11148"/>
                      <a:pt x="21650" y="11117"/>
                      <a:pt x="21483" y="11072"/>
                    </a:cubicBezTo>
                    <a:cubicBezTo>
                      <a:pt x="21407" y="11056"/>
                      <a:pt x="21330" y="11041"/>
                      <a:pt x="21254" y="11026"/>
                    </a:cubicBezTo>
                    <a:cubicBezTo>
                      <a:pt x="21193" y="11011"/>
                      <a:pt x="21117" y="10995"/>
                      <a:pt x="21056" y="10980"/>
                    </a:cubicBezTo>
                    <a:lnTo>
                      <a:pt x="21041" y="10980"/>
                    </a:lnTo>
                    <a:cubicBezTo>
                      <a:pt x="20995" y="10965"/>
                      <a:pt x="20950" y="10950"/>
                      <a:pt x="20889" y="10919"/>
                    </a:cubicBezTo>
                    <a:cubicBezTo>
                      <a:pt x="20843" y="10904"/>
                      <a:pt x="20797" y="10889"/>
                      <a:pt x="20752" y="10873"/>
                    </a:cubicBezTo>
                    <a:cubicBezTo>
                      <a:pt x="20599" y="10797"/>
                      <a:pt x="20462" y="10721"/>
                      <a:pt x="20310" y="10630"/>
                    </a:cubicBezTo>
                    <a:cubicBezTo>
                      <a:pt x="20234" y="10599"/>
                      <a:pt x="20157" y="10554"/>
                      <a:pt x="20066" y="10523"/>
                    </a:cubicBezTo>
                    <a:cubicBezTo>
                      <a:pt x="20035" y="10493"/>
                      <a:pt x="19990" y="10477"/>
                      <a:pt x="19944" y="10462"/>
                    </a:cubicBezTo>
                    <a:cubicBezTo>
                      <a:pt x="19898" y="10447"/>
                      <a:pt x="19853" y="10432"/>
                      <a:pt x="19807" y="10416"/>
                    </a:cubicBezTo>
                    <a:cubicBezTo>
                      <a:pt x="19761" y="10401"/>
                      <a:pt x="19715" y="10401"/>
                      <a:pt x="19670" y="10386"/>
                    </a:cubicBezTo>
                    <a:cubicBezTo>
                      <a:pt x="19624" y="10386"/>
                      <a:pt x="19578" y="10386"/>
                      <a:pt x="19548" y="10371"/>
                    </a:cubicBezTo>
                    <a:cubicBezTo>
                      <a:pt x="19456" y="10371"/>
                      <a:pt x="19380" y="10355"/>
                      <a:pt x="19289" y="10355"/>
                    </a:cubicBezTo>
                    <a:cubicBezTo>
                      <a:pt x="19091" y="10325"/>
                      <a:pt x="18893" y="10310"/>
                      <a:pt x="18695" y="10310"/>
                    </a:cubicBezTo>
                    <a:cubicBezTo>
                      <a:pt x="18573" y="10310"/>
                      <a:pt x="18451" y="10310"/>
                      <a:pt x="18314" y="10325"/>
                    </a:cubicBezTo>
                    <a:cubicBezTo>
                      <a:pt x="18192" y="10340"/>
                      <a:pt x="18070" y="10371"/>
                      <a:pt x="17948" y="10401"/>
                    </a:cubicBezTo>
                    <a:cubicBezTo>
                      <a:pt x="17887" y="10416"/>
                      <a:pt x="17841" y="10432"/>
                      <a:pt x="17796" y="10447"/>
                    </a:cubicBezTo>
                    <a:cubicBezTo>
                      <a:pt x="17750" y="10462"/>
                      <a:pt x="17720" y="10477"/>
                      <a:pt x="17689" y="10493"/>
                    </a:cubicBezTo>
                    <a:cubicBezTo>
                      <a:pt x="17643" y="10508"/>
                      <a:pt x="17598" y="10538"/>
                      <a:pt x="17552" y="10554"/>
                    </a:cubicBezTo>
                    <a:cubicBezTo>
                      <a:pt x="17537" y="10554"/>
                      <a:pt x="17522" y="10569"/>
                      <a:pt x="17506" y="10569"/>
                    </a:cubicBezTo>
                    <a:cubicBezTo>
                      <a:pt x="17476" y="10584"/>
                      <a:pt x="17445" y="10599"/>
                      <a:pt x="17415" y="10614"/>
                    </a:cubicBezTo>
                    <a:cubicBezTo>
                      <a:pt x="17384" y="10630"/>
                      <a:pt x="17354" y="10660"/>
                      <a:pt x="17323" y="10675"/>
                    </a:cubicBezTo>
                    <a:cubicBezTo>
                      <a:pt x="17278" y="10706"/>
                      <a:pt x="17232" y="10721"/>
                      <a:pt x="17202" y="10752"/>
                    </a:cubicBezTo>
                    <a:lnTo>
                      <a:pt x="17095" y="10813"/>
                    </a:lnTo>
                    <a:cubicBezTo>
                      <a:pt x="17064" y="10828"/>
                      <a:pt x="17034" y="10843"/>
                      <a:pt x="17003" y="10873"/>
                    </a:cubicBezTo>
                    <a:cubicBezTo>
                      <a:pt x="16988" y="10889"/>
                      <a:pt x="16973" y="10889"/>
                      <a:pt x="16973" y="10904"/>
                    </a:cubicBezTo>
                    <a:cubicBezTo>
                      <a:pt x="16973" y="10904"/>
                      <a:pt x="16973" y="10904"/>
                      <a:pt x="16973" y="10889"/>
                    </a:cubicBezTo>
                    <a:cubicBezTo>
                      <a:pt x="16973" y="10904"/>
                      <a:pt x="16958" y="10904"/>
                      <a:pt x="16958" y="10904"/>
                    </a:cubicBezTo>
                    <a:cubicBezTo>
                      <a:pt x="16958" y="10919"/>
                      <a:pt x="16943" y="10919"/>
                      <a:pt x="16927" y="10934"/>
                    </a:cubicBezTo>
                    <a:cubicBezTo>
                      <a:pt x="16927" y="10934"/>
                      <a:pt x="16912" y="10934"/>
                      <a:pt x="16912" y="10950"/>
                    </a:cubicBezTo>
                    <a:cubicBezTo>
                      <a:pt x="16912" y="10934"/>
                      <a:pt x="16912" y="10934"/>
                      <a:pt x="16912" y="10934"/>
                    </a:cubicBezTo>
                    <a:cubicBezTo>
                      <a:pt x="16912" y="10945"/>
                      <a:pt x="16905" y="10948"/>
                      <a:pt x="16896" y="10954"/>
                    </a:cubicBezTo>
                    <a:lnTo>
                      <a:pt x="16896" y="10954"/>
                    </a:lnTo>
                    <a:cubicBezTo>
                      <a:pt x="16897" y="10952"/>
                      <a:pt x="16897" y="10951"/>
                      <a:pt x="16897" y="10950"/>
                    </a:cubicBezTo>
                    <a:lnTo>
                      <a:pt x="16897" y="10950"/>
                    </a:lnTo>
                    <a:cubicBezTo>
                      <a:pt x="16882" y="10965"/>
                      <a:pt x="16882" y="10965"/>
                      <a:pt x="16866" y="10965"/>
                    </a:cubicBezTo>
                    <a:lnTo>
                      <a:pt x="16866" y="10980"/>
                    </a:lnTo>
                    <a:cubicBezTo>
                      <a:pt x="16851" y="10980"/>
                      <a:pt x="16851" y="10995"/>
                      <a:pt x="16836" y="10995"/>
                    </a:cubicBezTo>
                    <a:cubicBezTo>
                      <a:pt x="16836" y="10995"/>
                      <a:pt x="16821" y="11011"/>
                      <a:pt x="16821" y="11011"/>
                    </a:cubicBezTo>
                    <a:cubicBezTo>
                      <a:pt x="16805" y="11026"/>
                      <a:pt x="16790" y="11026"/>
                      <a:pt x="16775" y="11041"/>
                    </a:cubicBezTo>
                    <a:cubicBezTo>
                      <a:pt x="16744" y="11072"/>
                      <a:pt x="16714" y="11102"/>
                      <a:pt x="16684" y="11117"/>
                    </a:cubicBezTo>
                    <a:cubicBezTo>
                      <a:pt x="16668" y="11133"/>
                      <a:pt x="16653" y="11148"/>
                      <a:pt x="16638" y="11163"/>
                    </a:cubicBezTo>
                    <a:cubicBezTo>
                      <a:pt x="16623" y="11178"/>
                      <a:pt x="16592" y="11193"/>
                      <a:pt x="16577" y="11209"/>
                    </a:cubicBezTo>
                    <a:cubicBezTo>
                      <a:pt x="16546" y="11254"/>
                      <a:pt x="16501" y="11285"/>
                      <a:pt x="16455" y="11331"/>
                    </a:cubicBezTo>
                    <a:cubicBezTo>
                      <a:pt x="16409" y="11376"/>
                      <a:pt x="16364" y="11422"/>
                      <a:pt x="16333" y="11452"/>
                    </a:cubicBezTo>
                    <a:cubicBezTo>
                      <a:pt x="16287" y="11498"/>
                      <a:pt x="16257" y="11529"/>
                      <a:pt x="16211" y="11574"/>
                    </a:cubicBezTo>
                    <a:cubicBezTo>
                      <a:pt x="16211" y="11574"/>
                      <a:pt x="16196" y="11590"/>
                      <a:pt x="16181" y="11590"/>
                    </a:cubicBezTo>
                    <a:cubicBezTo>
                      <a:pt x="16166" y="11605"/>
                      <a:pt x="16135" y="11605"/>
                      <a:pt x="16120" y="11605"/>
                    </a:cubicBezTo>
                    <a:cubicBezTo>
                      <a:pt x="15922" y="11666"/>
                      <a:pt x="15724" y="11742"/>
                      <a:pt x="15526" y="11833"/>
                    </a:cubicBezTo>
                    <a:cubicBezTo>
                      <a:pt x="15434" y="11864"/>
                      <a:pt x="15328" y="11910"/>
                      <a:pt x="15236" y="11955"/>
                    </a:cubicBezTo>
                    <a:cubicBezTo>
                      <a:pt x="15145" y="12001"/>
                      <a:pt x="15053" y="12047"/>
                      <a:pt x="14962" y="12077"/>
                    </a:cubicBezTo>
                    <a:cubicBezTo>
                      <a:pt x="14870" y="12138"/>
                      <a:pt x="14764" y="12184"/>
                      <a:pt x="14672" y="12229"/>
                    </a:cubicBezTo>
                    <a:cubicBezTo>
                      <a:pt x="14627" y="12260"/>
                      <a:pt x="14581" y="12290"/>
                      <a:pt x="14535" y="12321"/>
                    </a:cubicBezTo>
                    <a:cubicBezTo>
                      <a:pt x="14505" y="12336"/>
                      <a:pt x="14490" y="12351"/>
                      <a:pt x="14459" y="12382"/>
                    </a:cubicBezTo>
                    <a:cubicBezTo>
                      <a:pt x="14429" y="12397"/>
                      <a:pt x="14413" y="12412"/>
                      <a:pt x="14383" y="12428"/>
                    </a:cubicBezTo>
                    <a:cubicBezTo>
                      <a:pt x="14246" y="12534"/>
                      <a:pt x="14124" y="12656"/>
                      <a:pt x="14002" y="12778"/>
                    </a:cubicBezTo>
                    <a:lnTo>
                      <a:pt x="14017" y="12778"/>
                    </a:lnTo>
                    <a:cubicBezTo>
                      <a:pt x="13865" y="12915"/>
                      <a:pt x="13713" y="13052"/>
                      <a:pt x="13575" y="13189"/>
                    </a:cubicBezTo>
                    <a:cubicBezTo>
                      <a:pt x="13499" y="13281"/>
                      <a:pt x="13438" y="13357"/>
                      <a:pt x="13362" y="13433"/>
                    </a:cubicBezTo>
                    <a:cubicBezTo>
                      <a:pt x="13286" y="13509"/>
                      <a:pt x="13210" y="13601"/>
                      <a:pt x="13149" y="13677"/>
                    </a:cubicBezTo>
                    <a:cubicBezTo>
                      <a:pt x="13103" y="13723"/>
                      <a:pt x="13073" y="13784"/>
                      <a:pt x="13042" y="13829"/>
                    </a:cubicBezTo>
                    <a:cubicBezTo>
                      <a:pt x="13057" y="13768"/>
                      <a:pt x="13088" y="13707"/>
                      <a:pt x="13118" y="13646"/>
                    </a:cubicBezTo>
                    <a:cubicBezTo>
                      <a:pt x="13164" y="13540"/>
                      <a:pt x="13195" y="13448"/>
                      <a:pt x="13240" y="13342"/>
                    </a:cubicBezTo>
                    <a:cubicBezTo>
                      <a:pt x="13271" y="13266"/>
                      <a:pt x="13301" y="13189"/>
                      <a:pt x="13332" y="13128"/>
                    </a:cubicBezTo>
                    <a:cubicBezTo>
                      <a:pt x="13377" y="13037"/>
                      <a:pt x="13408" y="12961"/>
                      <a:pt x="13438" y="12885"/>
                    </a:cubicBezTo>
                    <a:cubicBezTo>
                      <a:pt x="13438" y="12885"/>
                      <a:pt x="13438" y="12900"/>
                      <a:pt x="13438" y="12900"/>
                    </a:cubicBezTo>
                    <a:cubicBezTo>
                      <a:pt x="13530" y="12687"/>
                      <a:pt x="13636" y="12473"/>
                      <a:pt x="13743" y="12260"/>
                    </a:cubicBezTo>
                    <a:cubicBezTo>
                      <a:pt x="13789" y="12153"/>
                      <a:pt x="13834" y="12031"/>
                      <a:pt x="13880" y="11925"/>
                    </a:cubicBezTo>
                    <a:cubicBezTo>
                      <a:pt x="13895" y="11879"/>
                      <a:pt x="13926" y="11818"/>
                      <a:pt x="13941" y="11772"/>
                    </a:cubicBezTo>
                    <a:cubicBezTo>
                      <a:pt x="13956" y="11727"/>
                      <a:pt x="13972" y="11681"/>
                      <a:pt x="13987" y="11635"/>
                    </a:cubicBezTo>
                    <a:cubicBezTo>
                      <a:pt x="14032" y="11529"/>
                      <a:pt x="14063" y="11407"/>
                      <a:pt x="14109" y="11285"/>
                    </a:cubicBezTo>
                    <a:cubicBezTo>
                      <a:pt x="14139" y="11178"/>
                      <a:pt x="14170" y="11072"/>
                      <a:pt x="14215" y="10965"/>
                    </a:cubicBezTo>
                    <a:cubicBezTo>
                      <a:pt x="14231" y="10904"/>
                      <a:pt x="14246" y="10843"/>
                      <a:pt x="14276" y="10782"/>
                    </a:cubicBezTo>
                    <a:cubicBezTo>
                      <a:pt x="14276" y="10767"/>
                      <a:pt x="14291" y="10752"/>
                      <a:pt x="14307" y="10752"/>
                    </a:cubicBezTo>
                    <a:cubicBezTo>
                      <a:pt x="14352" y="10706"/>
                      <a:pt x="14398" y="10660"/>
                      <a:pt x="14444" y="10630"/>
                    </a:cubicBezTo>
                    <a:lnTo>
                      <a:pt x="14581" y="10508"/>
                    </a:lnTo>
                    <a:cubicBezTo>
                      <a:pt x="14688" y="10416"/>
                      <a:pt x="14779" y="10340"/>
                      <a:pt x="14886" y="10264"/>
                    </a:cubicBezTo>
                    <a:cubicBezTo>
                      <a:pt x="14962" y="10188"/>
                      <a:pt x="15053" y="10112"/>
                      <a:pt x="15145" y="10051"/>
                    </a:cubicBezTo>
                    <a:lnTo>
                      <a:pt x="15312" y="9914"/>
                    </a:lnTo>
                    <a:cubicBezTo>
                      <a:pt x="15373" y="9868"/>
                      <a:pt x="15419" y="9822"/>
                      <a:pt x="15480" y="9777"/>
                    </a:cubicBezTo>
                    <a:cubicBezTo>
                      <a:pt x="15510" y="9746"/>
                      <a:pt x="15556" y="9716"/>
                      <a:pt x="15587" y="9670"/>
                    </a:cubicBezTo>
                    <a:cubicBezTo>
                      <a:pt x="15632" y="9639"/>
                      <a:pt x="15678" y="9594"/>
                      <a:pt x="15724" y="9548"/>
                    </a:cubicBezTo>
                    <a:cubicBezTo>
                      <a:pt x="15785" y="9502"/>
                      <a:pt x="15830" y="9441"/>
                      <a:pt x="15891" y="9396"/>
                    </a:cubicBezTo>
                    <a:cubicBezTo>
                      <a:pt x="15922" y="9350"/>
                      <a:pt x="15967" y="9304"/>
                      <a:pt x="15998" y="9274"/>
                    </a:cubicBezTo>
                    <a:cubicBezTo>
                      <a:pt x="16074" y="9182"/>
                      <a:pt x="16166" y="9091"/>
                      <a:pt x="16242" y="8999"/>
                    </a:cubicBezTo>
                    <a:cubicBezTo>
                      <a:pt x="16303" y="8893"/>
                      <a:pt x="16379" y="8801"/>
                      <a:pt x="16455" y="8710"/>
                    </a:cubicBezTo>
                    <a:lnTo>
                      <a:pt x="16516" y="8603"/>
                    </a:lnTo>
                    <a:cubicBezTo>
                      <a:pt x="16531" y="8588"/>
                      <a:pt x="16546" y="8558"/>
                      <a:pt x="16562" y="8542"/>
                    </a:cubicBezTo>
                    <a:cubicBezTo>
                      <a:pt x="16592" y="8481"/>
                      <a:pt x="16623" y="8421"/>
                      <a:pt x="16668" y="8360"/>
                    </a:cubicBezTo>
                    <a:cubicBezTo>
                      <a:pt x="16668" y="8344"/>
                      <a:pt x="16684" y="8314"/>
                      <a:pt x="16684" y="8299"/>
                    </a:cubicBezTo>
                    <a:lnTo>
                      <a:pt x="16744" y="8177"/>
                    </a:lnTo>
                    <a:cubicBezTo>
                      <a:pt x="16775" y="8131"/>
                      <a:pt x="16790" y="8070"/>
                      <a:pt x="16821" y="8024"/>
                    </a:cubicBezTo>
                    <a:cubicBezTo>
                      <a:pt x="16851" y="7918"/>
                      <a:pt x="16897" y="7796"/>
                      <a:pt x="16927" y="7689"/>
                    </a:cubicBezTo>
                    <a:cubicBezTo>
                      <a:pt x="16958" y="7628"/>
                      <a:pt x="16973" y="7567"/>
                      <a:pt x="16988" y="7506"/>
                    </a:cubicBezTo>
                    <a:cubicBezTo>
                      <a:pt x="17003" y="7445"/>
                      <a:pt x="17034" y="7384"/>
                      <a:pt x="17049" y="7308"/>
                    </a:cubicBezTo>
                    <a:cubicBezTo>
                      <a:pt x="17064" y="7247"/>
                      <a:pt x="17064" y="7202"/>
                      <a:pt x="17080" y="7141"/>
                    </a:cubicBezTo>
                    <a:cubicBezTo>
                      <a:pt x="17095" y="7110"/>
                      <a:pt x="17095" y="7080"/>
                      <a:pt x="17095" y="7065"/>
                    </a:cubicBezTo>
                    <a:cubicBezTo>
                      <a:pt x="17095" y="7019"/>
                      <a:pt x="17110" y="6988"/>
                      <a:pt x="17110" y="6958"/>
                    </a:cubicBezTo>
                    <a:cubicBezTo>
                      <a:pt x="17125" y="6897"/>
                      <a:pt x="17125" y="6836"/>
                      <a:pt x="17141" y="6775"/>
                    </a:cubicBezTo>
                    <a:cubicBezTo>
                      <a:pt x="17141" y="6745"/>
                      <a:pt x="17141" y="6729"/>
                      <a:pt x="17141" y="6699"/>
                    </a:cubicBezTo>
                    <a:cubicBezTo>
                      <a:pt x="17141" y="6653"/>
                      <a:pt x="17156" y="6623"/>
                      <a:pt x="17156" y="6577"/>
                    </a:cubicBezTo>
                    <a:cubicBezTo>
                      <a:pt x="17156" y="6562"/>
                      <a:pt x="17156" y="6547"/>
                      <a:pt x="17156" y="6531"/>
                    </a:cubicBezTo>
                    <a:cubicBezTo>
                      <a:pt x="17156" y="6486"/>
                      <a:pt x="17156" y="6440"/>
                      <a:pt x="17156" y="6394"/>
                    </a:cubicBezTo>
                    <a:cubicBezTo>
                      <a:pt x="17156" y="6333"/>
                      <a:pt x="17156" y="6272"/>
                      <a:pt x="17156" y="6227"/>
                    </a:cubicBezTo>
                    <a:cubicBezTo>
                      <a:pt x="17156" y="6166"/>
                      <a:pt x="17171" y="6105"/>
                      <a:pt x="17156" y="6059"/>
                    </a:cubicBezTo>
                    <a:cubicBezTo>
                      <a:pt x="17156" y="5983"/>
                      <a:pt x="17156" y="5922"/>
                      <a:pt x="17156" y="5846"/>
                    </a:cubicBezTo>
                    <a:cubicBezTo>
                      <a:pt x="17156" y="5785"/>
                      <a:pt x="17156" y="5709"/>
                      <a:pt x="17156" y="5648"/>
                    </a:cubicBezTo>
                    <a:cubicBezTo>
                      <a:pt x="17141" y="5571"/>
                      <a:pt x="17141" y="5510"/>
                      <a:pt x="17125" y="5450"/>
                    </a:cubicBezTo>
                    <a:cubicBezTo>
                      <a:pt x="17125" y="5389"/>
                      <a:pt x="17110" y="5312"/>
                      <a:pt x="17095" y="5251"/>
                    </a:cubicBezTo>
                    <a:cubicBezTo>
                      <a:pt x="17095" y="5191"/>
                      <a:pt x="17080" y="5145"/>
                      <a:pt x="17064" y="5084"/>
                    </a:cubicBezTo>
                    <a:cubicBezTo>
                      <a:pt x="17019" y="4840"/>
                      <a:pt x="16958" y="4596"/>
                      <a:pt x="16897" y="4353"/>
                    </a:cubicBezTo>
                    <a:cubicBezTo>
                      <a:pt x="16836" y="4109"/>
                      <a:pt x="16790" y="3865"/>
                      <a:pt x="16729" y="3621"/>
                    </a:cubicBezTo>
                    <a:cubicBezTo>
                      <a:pt x="16684" y="3377"/>
                      <a:pt x="16607" y="3149"/>
                      <a:pt x="16546" y="2905"/>
                    </a:cubicBezTo>
                    <a:cubicBezTo>
                      <a:pt x="16516" y="2798"/>
                      <a:pt x="16485" y="2677"/>
                      <a:pt x="16440" y="2570"/>
                    </a:cubicBezTo>
                    <a:cubicBezTo>
                      <a:pt x="16425" y="2509"/>
                      <a:pt x="16409" y="2448"/>
                      <a:pt x="16394" y="2387"/>
                    </a:cubicBezTo>
                    <a:cubicBezTo>
                      <a:pt x="16379" y="2357"/>
                      <a:pt x="16379" y="2341"/>
                      <a:pt x="16364" y="2311"/>
                    </a:cubicBezTo>
                    <a:cubicBezTo>
                      <a:pt x="16348" y="2280"/>
                      <a:pt x="16333" y="2235"/>
                      <a:pt x="16318" y="2204"/>
                    </a:cubicBezTo>
                    <a:cubicBezTo>
                      <a:pt x="16303" y="2143"/>
                      <a:pt x="16272" y="2082"/>
                      <a:pt x="16257" y="2021"/>
                    </a:cubicBezTo>
                    <a:cubicBezTo>
                      <a:pt x="16226" y="1960"/>
                      <a:pt x="16196" y="1915"/>
                      <a:pt x="16181" y="1854"/>
                    </a:cubicBezTo>
                    <a:cubicBezTo>
                      <a:pt x="16120" y="1747"/>
                      <a:pt x="16074" y="1641"/>
                      <a:pt x="16028" y="1534"/>
                    </a:cubicBezTo>
                    <a:cubicBezTo>
                      <a:pt x="15998" y="1458"/>
                      <a:pt x="15967" y="1397"/>
                      <a:pt x="15937" y="1321"/>
                    </a:cubicBezTo>
                    <a:cubicBezTo>
                      <a:pt x="15922" y="1290"/>
                      <a:pt x="15922" y="1244"/>
                      <a:pt x="15907" y="1199"/>
                    </a:cubicBezTo>
                    <a:cubicBezTo>
                      <a:pt x="15891" y="1168"/>
                      <a:pt x="15876" y="1123"/>
                      <a:pt x="15861" y="1077"/>
                    </a:cubicBezTo>
                    <a:cubicBezTo>
                      <a:pt x="15846" y="1001"/>
                      <a:pt x="15830" y="924"/>
                      <a:pt x="15800" y="833"/>
                    </a:cubicBezTo>
                    <a:cubicBezTo>
                      <a:pt x="15754" y="681"/>
                      <a:pt x="15708" y="513"/>
                      <a:pt x="15663" y="361"/>
                    </a:cubicBezTo>
                    <a:cubicBezTo>
                      <a:pt x="15647" y="285"/>
                      <a:pt x="15632" y="208"/>
                      <a:pt x="15617" y="117"/>
                    </a:cubicBezTo>
                    <a:cubicBezTo>
                      <a:pt x="15617" y="96"/>
                      <a:pt x="15617" y="81"/>
                      <a:pt x="15617" y="56"/>
                    </a:cubicBezTo>
                    <a:cubicBezTo>
                      <a:pt x="15602" y="41"/>
                      <a:pt x="15602" y="26"/>
                      <a:pt x="15587" y="10"/>
                    </a:cubicBezTo>
                    <a:cubicBezTo>
                      <a:pt x="15574" y="4"/>
                      <a:pt x="15559" y="0"/>
                      <a:pt x="15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6"/>
              <p:cNvSpPr/>
              <p:nvPr/>
            </p:nvSpPr>
            <p:spPr>
              <a:xfrm>
                <a:off x="7064575" y="1746775"/>
                <a:ext cx="400" cy="400"/>
              </a:xfrm>
              <a:custGeom>
                <a:avLst/>
                <a:gdLst/>
                <a:ahLst/>
                <a:cxnLst/>
                <a:rect l="l" t="t" r="r" b="b"/>
                <a:pathLst>
                  <a:path w="16" h="16" extrusionOk="0">
                    <a:moveTo>
                      <a:pt x="16" y="1"/>
                    </a:moveTo>
                    <a:cubicBezTo>
                      <a:pt x="0" y="16"/>
                      <a:pt x="0" y="16"/>
                      <a:pt x="0" y="16"/>
                    </a:cubicBezTo>
                    <a:lnTo>
                      <a:pt x="0" y="16"/>
                    </a:lnTo>
                    <a:cubicBezTo>
                      <a:pt x="0" y="16"/>
                      <a:pt x="0" y="16"/>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6"/>
              <p:cNvSpPr/>
              <p:nvPr/>
            </p:nvSpPr>
            <p:spPr>
              <a:xfrm>
                <a:off x="7067625" y="173267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6"/>
              <p:cNvSpPr/>
              <p:nvPr/>
            </p:nvSpPr>
            <p:spPr>
              <a:xfrm>
                <a:off x="6829175" y="2084625"/>
                <a:ext cx="400" cy="425"/>
              </a:xfrm>
              <a:custGeom>
                <a:avLst/>
                <a:gdLst/>
                <a:ahLst/>
                <a:cxnLst/>
                <a:rect l="l" t="t" r="r" b="b"/>
                <a:pathLst>
                  <a:path w="16" h="17" extrusionOk="0">
                    <a:moveTo>
                      <a:pt x="16" y="16"/>
                    </a:moveTo>
                    <a:cubicBezTo>
                      <a:pt x="16" y="1"/>
                      <a:pt x="16" y="1"/>
                      <a:pt x="16" y="16"/>
                    </a:cubicBezTo>
                    <a:cubicBezTo>
                      <a:pt x="1" y="1"/>
                      <a:pt x="1" y="1"/>
                      <a:pt x="1" y="1"/>
                    </a:cubicBezTo>
                    <a:cubicBezTo>
                      <a:pt x="1" y="1"/>
                      <a:pt x="1" y="1"/>
                      <a:pt x="16"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6"/>
              <p:cNvSpPr/>
              <p:nvPr/>
            </p:nvSpPr>
            <p:spPr>
              <a:xfrm>
                <a:off x="6888225" y="1928075"/>
                <a:ext cx="400" cy="425"/>
              </a:xfrm>
              <a:custGeom>
                <a:avLst/>
                <a:gdLst/>
                <a:ahLst/>
                <a:cxnLst/>
                <a:rect l="l" t="t" r="r" b="b"/>
                <a:pathLst>
                  <a:path w="16" h="17" extrusionOk="0">
                    <a:moveTo>
                      <a:pt x="15" y="1"/>
                    </a:moveTo>
                    <a:cubicBezTo>
                      <a:pt x="15" y="1"/>
                      <a:pt x="15" y="1"/>
                      <a:pt x="15" y="1"/>
                    </a:cubicBezTo>
                    <a:cubicBezTo>
                      <a:pt x="15" y="1"/>
                      <a:pt x="15" y="1"/>
                      <a:pt x="0" y="16"/>
                    </a:cubicBezTo>
                    <a:cubicBezTo>
                      <a:pt x="15"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6"/>
              <p:cNvSpPr/>
              <p:nvPr/>
            </p:nvSpPr>
            <p:spPr>
              <a:xfrm>
                <a:off x="6845950" y="1993425"/>
                <a:ext cx="10300" cy="3625"/>
              </a:xfrm>
              <a:custGeom>
                <a:avLst/>
                <a:gdLst/>
                <a:ahLst/>
                <a:cxnLst/>
                <a:rect l="l" t="t" r="r" b="b"/>
                <a:pathLst>
                  <a:path w="412" h="145" extrusionOk="0">
                    <a:moveTo>
                      <a:pt x="331" y="1"/>
                    </a:moveTo>
                    <a:cubicBezTo>
                      <a:pt x="328" y="1"/>
                      <a:pt x="325" y="2"/>
                      <a:pt x="320" y="7"/>
                    </a:cubicBezTo>
                    <a:lnTo>
                      <a:pt x="305" y="7"/>
                    </a:lnTo>
                    <a:cubicBezTo>
                      <a:pt x="290" y="7"/>
                      <a:pt x="259" y="23"/>
                      <a:pt x="244" y="23"/>
                    </a:cubicBezTo>
                    <a:cubicBezTo>
                      <a:pt x="213" y="38"/>
                      <a:pt x="198" y="38"/>
                      <a:pt x="168" y="53"/>
                    </a:cubicBezTo>
                    <a:cubicBezTo>
                      <a:pt x="107" y="84"/>
                      <a:pt x="61" y="99"/>
                      <a:pt x="0" y="145"/>
                    </a:cubicBezTo>
                    <a:lnTo>
                      <a:pt x="244" y="145"/>
                    </a:lnTo>
                    <a:cubicBezTo>
                      <a:pt x="259" y="145"/>
                      <a:pt x="274" y="145"/>
                      <a:pt x="305" y="129"/>
                    </a:cubicBezTo>
                    <a:lnTo>
                      <a:pt x="335" y="129"/>
                    </a:lnTo>
                    <a:cubicBezTo>
                      <a:pt x="366" y="129"/>
                      <a:pt x="366" y="114"/>
                      <a:pt x="381" y="114"/>
                    </a:cubicBezTo>
                    <a:cubicBezTo>
                      <a:pt x="396" y="99"/>
                      <a:pt x="411" y="68"/>
                      <a:pt x="396" y="53"/>
                    </a:cubicBezTo>
                    <a:cubicBezTo>
                      <a:pt x="396" y="38"/>
                      <a:pt x="396" y="23"/>
                      <a:pt x="381" y="23"/>
                    </a:cubicBezTo>
                    <a:cubicBezTo>
                      <a:pt x="381" y="7"/>
                      <a:pt x="366" y="7"/>
                      <a:pt x="366" y="7"/>
                    </a:cubicBezTo>
                    <a:lnTo>
                      <a:pt x="350" y="7"/>
                    </a:lnTo>
                    <a:cubicBezTo>
                      <a:pt x="340" y="7"/>
                      <a:pt x="337" y="1"/>
                      <a:pt x="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6"/>
              <p:cNvSpPr/>
              <p:nvPr/>
            </p:nvSpPr>
            <p:spPr>
              <a:xfrm>
                <a:off x="7030300" y="1965025"/>
                <a:ext cx="46475" cy="54125"/>
              </a:xfrm>
              <a:custGeom>
                <a:avLst/>
                <a:gdLst/>
                <a:ahLst/>
                <a:cxnLst/>
                <a:rect l="l" t="t" r="r" b="b"/>
                <a:pathLst>
                  <a:path w="1859" h="2165" extrusionOk="0">
                    <a:moveTo>
                      <a:pt x="76" y="1"/>
                    </a:moveTo>
                    <a:cubicBezTo>
                      <a:pt x="61" y="1"/>
                      <a:pt x="46" y="1"/>
                      <a:pt x="46" y="16"/>
                    </a:cubicBezTo>
                    <a:cubicBezTo>
                      <a:pt x="31" y="16"/>
                      <a:pt x="15" y="31"/>
                      <a:pt x="15" y="31"/>
                    </a:cubicBezTo>
                    <a:cubicBezTo>
                      <a:pt x="0" y="46"/>
                      <a:pt x="0" y="62"/>
                      <a:pt x="15" y="77"/>
                    </a:cubicBezTo>
                    <a:cubicBezTo>
                      <a:pt x="15" y="92"/>
                      <a:pt x="15" y="107"/>
                      <a:pt x="31" y="107"/>
                    </a:cubicBezTo>
                    <a:lnTo>
                      <a:pt x="46" y="123"/>
                    </a:lnTo>
                    <a:cubicBezTo>
                      <a:pt x="61" y="123"/>
                      <a:pt x="61" y="138"/>
                      <a:pt x="76" y="138"/>
                    </a:cubicBezTo>
                    <a:cubicBezTo>
                      <a:pt x="92" y="153"/>
                      <a:pt x="107" y="168"/>
                      <a:pt x="107" y="168"/>
                    </a:cubicBezTo>
                    <a:cubicBezTo>
                      <a:pt x="137" y="199"/>
                      <a:pt x="153" y="214"/>
                      <a:pt x="168" y="245"/>
                    </a:cubicBezTo>
                    <a:cubicBezTo>
                      <a:pt x="214" y="290"/>
                      <a:pt x="244" y="366"/>
                      <a:pt x="290" y="427"/>
                    </a:cubicBezTo>
                    <a:lnTo>
                      <a:pt x="320" y="473"/>
                    </a:lnTo>
                    <a:lnTo>
                      <a:pt x="335" y="519"/>
                    </a:lnTo>
                    <a:cubicBezTo>
                      <a:pt x="381" y="580"/>
                      <a:pt x="412" y="641"/>
                      <a:pt x="442" y="702"/>
                    </a:cubicBezTo>
                    <a:cubicBezTo>
                      <a:pt x="549" y="869"/>
                      <a:pt x="655" y="1006"/>
                      <a:pt x="747" y="1113"/>
                    </a:cubicBezTo>
                    <a:cubicBezTo>
                      <a:pt x="777" y="1159"/>
                      <a:pt x="808" y="1204"/>
                      <a:pt x="853" y="1235"/>
                    </a:cubicBezTo>
                    <a:cubicBezTo>
                      <a:pt x="899" y="1296"/>
                      <a:pt x="945" y="1342"/>
                      <a:pt x="991" y="1387"/>
                    </a:cubicBezTo>
                    <a:cubicBezTo>
                      <a:pt x="1052" y="1448"/>
                      <a:pt x="1112" y="1509"/>
                      <a:pt x="1173" y="1555"/>
                    </a:cubicBezTo>
                    <a:lnTo>
                      <a:pt x="1204" y="1585"/>
                    </a:lnTo>
                    <a:cubicBezTo>
                      <a:pt x="1250" y="1646"/>
                      <a:pt x="1326" y="1707"/>
                      <a:pt x="1387" y="1753"/>
                    </a:cubicBezTo>
                    <a:cubicBezTo>
                      <a:pt x="1432" y="1799"/>
                      <a:pt x="1493" y="1860"/>
                      <a:pt x="1554" y="1905"/>
                    </a:cubicBezTo>
                    <a:cubicBezTo>
                      <a:pt x="1615" y="1966"/>
                      <a:pt x="1691" y="2027"/>
                      <a:pt x="1752" y="2088"/>
                    </a:cubicBezTo>
                    <a:cubicBezTo>
                      <a:pt x="1768" y="2103"/>
                      <a:pt x="1798" y="2119"/>
                      <a:pt x="1813" y="2134"/>
                    </a:cubicBezTo>
                    <a:lnTo>
                      <a:pt x="1859" y="2164"/>
                    </a:lnTo>
                    <a:cubicBezTo>
                      <a:pt x="1813" y="2119"/>
                      <a:pt x="1768" y="2058"/>
                      <a:pt x="1737" y="2012"/>
                    </a:cubicBezTo>
                    <a:cubicBezTo>
                      <a:pt x="1630" y="1860"/>
                      <a:pt x="1524" y="1722"/>
                      <a:pt x="1417" y="1601"/>
                    </a:cubicBezTo>
                    <a:cubicBezTo>
                      <a:pt x="1326" y="1479"/>
                      <a:pt x="1234" y="1372"/>
                      <a:pt x="1128" y="1265"/>
                    </a:cubicBezTo>
                    <a:lnTo>
                      <a:pt x="1097" y="1220"/>
                    </a:lnTo>
                    <a:cubicBezTo>
                      <a:pt x="1082" y="1204"/>
                      <a:pt x="1067" y="1189"/>
                      <a:pt x="1052" y="1159"/>
                    </a:cubicBezTo>
                    <a:cubicBezTo>
                      <a:pt x="1021" y="1143"/>
                      <a:pt x="1006" y="1113"/>
                      <a:pt x="975" y="1083"/>
                    </a:cubicBezTo>
                    <a:cubicBezTo>
                      <a:pt x="960" y="1052"/>
                      <a:pt x="930" y="1022"/>
                      <a:pt x="914" y="1006"/>
                    </a:cubicBezTo>
                    <a:lnTo>
                      <a:pt x="869" y="945"/>
                    </a:lnTo>
                    <a:cubicBezTo>
                      <a:pt x="793" y="854"/>
                      <a:pt x="716" y="763"/>
                      <a:pt x="655" y="671"/>
                    </a:cubicBezTo>
                    <a:cubicBezTo>
                      <a:pt x="579" y="580"/>
                      <a:pt x="518" y="473"/>
                      <a:pt x="442" y="382"/>
                    </a:cubicBezTo>
                    <a:cubicBezTo>
                      <a:pt x="412" y="336"/>
                      <a:pt x="381" y="290"/>
                      <a:pt x="351" y="245"/>
                    </a:cubicBezTo>
                    <a:lnTo>
                      <a:pt x="320" y="199"/>
                    </a:lnTo>
                    <a:cubicBezTo>
                      <a:pt x="305" y="184"/>
                      <a:pt x="274" y="168"/>
                      <a:pt x="259" y="138"/>
                    </a:cubicBezTo>
                    <a:cubicBezTo>
                      <a:pt x="214" y="107"/>
                      <a:pt x="153" y="46"/>
                      <a:pt x="76" y="16"/>
                    </a:cubicBezTo>
                    <a:cubicBezTo>
                      <a:pt x="76" y="16"/>
                      <a:pt x="76" y="16"/>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6"/>
              <p:cNvSpPr/>
              <p:nvPr/>
            </p:nvSpPr>
            <p:spPr>
              <a:xfrm>
                <a:off x="6847450" y="1886575"/>
                <a:ext cx="6500" cy="4200"/>
              </a:xfrm>
              <a:custGeom>
                <a:avLst/>
                <a:gdLst/>
                <a:ahLst/>
                <a:cxnLst/>
                <a:rect l="l" t="t" r="r" b="b"/>
                <a:pathLst>
                  <a:path w="260" h="168" extrusionOk="0">
                    <a:moveTo>
                      <a:pt x="153" y="0"/>
                    </a:moveTo>
                    <a:cubicBezTo>
                      <a:pt x="108" y="0"/>
                      <a:pt x="62" y="0"/>
                      <a:pt x="1" y="15"/>
                    </a:cubicBezTo>
                    <a:cubicBezTo>
                      <a:pt x="16" y="31"/>
                      <a:pt x="16" y="46"/>
                      <a:pt x="31" y="61"/>
                    </a:cubicBezTo>
                    <a:cubicBezTo>
                      <a:pt x="31" y="76"/>
                      <a:pt x="47" y="92"/>
                      <a:pt x="47" y="92"/>
                    </a:cubicBezTo>
                    <a:cubicBezTo>
                      <a:pt x="77" y="122"/>
                      <a:pt x="108" y="137"/>
                      <a:pt x="138" y="153"/>
                    </a:cubicBezTo>
                    <a:cubicBezTo>
                      <a:pt x="138" y="168"/>
                      <a:pt x="153" y="168"/>
                      <a:pt x="153" y="168"/>
                    </a:cubicBezTo>
                    <a:cubicBezTo>
                      <a:pt x="199" y="168"/>
                      <a:pt x="230" y="153"/>
                      <a:pt x="245" y="122"/>
                    </a:cubicBezTo>
                    <a:cubicBezTo>
                      <a:pt x="245" y="107"/>
                      <a:pt x="260" y="76"/>
                      <a:pt x="245" y="61"/>
                    </a:cubicBezTo>
                    <a:cubicBezTo>
                      <a:pt x="245" y="46"/>
                      <a:pt x="230" y="31"/>
                      <a:pt x="199" y="15"/>
                    </a:cubicBezTo>
                    <a:cubicBezTo>
                      <a:pt x="184" y="15"/>
                      <a:pt x="169" y="15"/>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6"/>
              <p:cNvSpPr/>
              <p:nvPr/>
            </p:nvSpPr>
            <p:spPr>
              <a:xfrm>
                <a:off x="6981925" y="20461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6"/>
              <p:cNvSpPr/>
              <p:nvPr/>
            </p:nvSpPr>
            <p:spPr>
              <a:xfrm>
                <a:off x="6981925" y="203740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6"/>
              <p:cNvSpPr/>
              <p:nvPr/>
            </p:nvSpPr>
            <p:spPr>
              <a:xfrm>
                <a:off x="7002500" y="1880850"/>
                <a:ext cx="13350" cy="15650"/>
              </a:xfrm>
              <a:custGeom>
                <a:avLst/>
                <a:gdLst/>
                <a:ahLst/>
                <a:cxnLst/>
                <a:rect l="l" t="t" r="r" b="b"/>
                <a:pathLst>
                  <a:path w="534" h="626" extrusionOk="0">
                    <a:moveTo>
                      <a:pt x="396" y="1"/>
                    </a:moveTo>
                    <a:cubicBezTo>
                      <a:pt x="350" y="1"/>
                      <a:pt x="305" y="31"/>
                      <a:pt x="274" y="77"/>
                    </a:cubicBezTo>
                    <a:cubicBezTo>
                      <a:pt x="259" y="107"/>
                      <a:pt x="259" y="138"/>
                      <a:pt x="274" y="183"/>
                    </a:cubicBezTo>
                    <a:cubicBezTo>
                      <a:pt x="274" y="199"/>
                      <a:pt x="274" y="199"/>
                      <a:pt x="274" y="214"/>
                    </a:cubicBezTo>
                    <a:cubicBezTo>
                      <a:pt x="259" y="290"/>
                      <a:pt x="259" y="351"/>
                      <a:pt x="244" y="412"/>
                    </a:cubicBezTo>
                    <a:cubicBezTo>
                      <a:pt x="244" y="427"/>
                      <a:pt x="229" y="427"/>
                      <a:pt x="229" y="427"/>
                    </a:cubicBezTo>
                    <a:cubicBezTo>
                      <a:pt x="213" y="442"/>
                      <a:pt x="183" y="458"/>
                      <a:pt x="168" y="473"/>
                    </a:cubicBezTo>
                    <a:cubicBezTo>
                      <a:pt x="107" y="473"/>
                      <a:pt x="61" y="488"/>
                      <a:pt x="0" y="488"/>
                    </a:cubicBezTo>
                    <a:cubicBezTo>
                      <a:pt x="30" y="519"/>
                      <a:pt x="61" y="549"/>
                      <a:pt x="91" y="564"/>
                    </a:cubicBezTo>
                    <a:cubicBezTo>
                      <a:pt x="122" y="595"/>
                      <a:pt x="152" y="610"/>
                      <a:pt x="168" y="610"/>
                    </a:cubicBezTo>
                    <a:cubicBezTo>
                      <a:pt x="183" y="625"/>
                      <a:pt x="183" y="625"/>
                      <a:pt x="198" y="625"/>
                    </a:cubicBezTo>
                    <a:lnTo>
                      <a:pt x="229" y="625"/>
                    </a:lnTo>
                    <a:cubicBezTo>
                      <a:pt x="290" y="625"/>
                      <a:pt x="350" y="610"/>
                      <a:pt x="411" y="595"/>
                    </a:cubicBezTo>
                    <a:cubicBezTo>
                      <a:pt x="457" y="549"/>
                      <a:pt x="472" y="488"/>
                      <a:pt x="488" y="427"/>
                    </a:cubicBezTo>
                    <a:cubicBezTo>
                      <a:pt x="503" y="397"/>
                      <a:pt x="503" y="351"/>
                      <a:pt x="518" y="321"/>
                    </a:cubicBezTo>
                    <a:cubicBezTo>
                      <a:pt x="518" y="290"/>
                      <a:pt x="518" y="244"/>
                      <a:pt x="533" y="214"/>
                    </a:cubicBezTo>
                    <a:cubicBezTo>
                      <a:pt x="533" y="183"/>
                      <a:pt x="533" y="138"/>
                      <a:pt x="518" y="107"/>
                    </a:cubicBezTo>
                    <a:cubicBezTo>
                      <a:pt x="503" y="46"/>
                      <a:pt x="457" y="16"/>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6"/>
              <p:cNvSpPr/>
              <p:nvPr/>
            </p:nvSpPr>
            <p:spPr>
              <a:xfrm>
                <a:off x="7014675" y="1891525"/>
                <a:ext cx="25" cy="400"/>
              </a:xfrm>
              <a:custGeom>
                <a:avLst/>
                <a:gdLst/>
                <a:ahLst/>
                <a:cxnLst/>
                <a:rect l="l" t="t" r="r" b="b"/>
                <a:pathLst>
                  <a:path w="1" h="16" extrusionOk="0">
                    <a:moveTo>
                      <a:pt x="1" y="0"/>
                    </a:moveTo>
                    <a:cubicBezTo>
                      <a:pt x="1" y="0"/>
                      <a:pt x="1" y="0"/>
                      <a:pt x="1" y="0"/>
                    </a:cubicBezTo>
                    <a:cubicBezTo>
                      <a:pt x="1" y="0"/>
                      <a:pt x="1" y="0"/>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6"/>
              <p:cNvSpPr/>
              <p:nvPr/>
            </p:nvSpPr>
            <p:spPr>
              <a:xfrm>
                <a:off x="6978500" y="1904100"/>
                <a:ext cx="14500" cy="10675"/>
              </a:xfrm>
              <a:custGeom>
                <a:avLst/>
                <a:gdLst/>
                <a:ahLst/>
                <a:cxnLst/>
                <a:rect l="l" t="t" r="r" b="b"/>
                <a:pathLst>
                  <a:path w="580" h="427" extrusionOk="0">
                    <a:moveTo>
                      <a:pt x="503" y="0"/>
                    </a:moveTo>
                    <a:cubicBezTo>
                      <a:pt x="442" y="0"/>
                      <a:pt x="412" y="31"/>
                      <a:pt x="412" y="76"/>
                    </a:cubicBezTo>
                    <a:lnTo>
                      <a:pt x="412" y="91"/>
                    </a:lnTo>
                    <a:cubicBezTo>
                      <a:pt x="412" y="91"/>
                      <a:pt x="412" y="107"/>
                      <a:pt x="412" y="107"/>
                    </a:cubicBezTo>
                    <a:cubicBezTo>
                      <a:pt x="396" y="107"/>
                      <a:pt x="396" y="107"/>
                      <a:pt x="396" y="122"/>
                    </a:cubicBezTo>
                    <a:cubicBezTo>
                      <a:pt x="381" y="122"/>
                      <a:pt x="381" y="137"/>
                      <a:pt x="366" y="152"/>
                    </a:cubicBezTo>
                    <a:cubicBezTo>
                      <a:pt x="320" y="198"/>
                      <a:pt x="274" y="229"/>
                      <a:pt x="229" y="274"/>
                    </a:cubicBezTo>
                    <a:cubicBezTo>
                      <a:pt x="229" y="290"/>
                      <a:pt x="213" y="290"/>
                      <a:pt x="198" y="305"/>
                    </a:cubicBezTo>
                    <a:lnTo>
                      <a:pt x="183" y="305"/>
                    </a:lnTo>
                    <a:cubicBezTo>
                      <a:pt x="183" y="320"/>
                      <a:pt x="168" y="320"/>
                      <a:pt x="168" y="320"/>
                    </a:cubicBezTo>
                    <a:cubicBezTo>
                      <a:pt x="153" y="320"/>
                      <a:pt x="122" y="320"/>
                      <a:pt x="107" y="335"/>
                    </a:cubicBezTo>
                    <a:lnTo>
                      <a:pt x="0" y="335"/>
                    </a:lnTo>
                    <a:cubicBezTo>
                      <a:pt x="46" y="366"/>
                      <a:pt x="92" y="396"/>
                      <a:pt x="153" y="411"/>
                    </a:cubicBezTo>
                    <a:lnTo>
                      <a:pt x="168" y="427"/>
                    </a:lnTo>
                    <a:cubicBezTo>
                      <a:pt x="229" y="427"/>
                      <a:pt x="274" y="411"/>
                      <a:pt x="335" y="396"/>
                    </a:cubicBezTo>
                    <a:cubicBezTo>
                      <a:pt x="381" y="366"/>
                      <a:pt x="442" y="320"/>
                      <a:pt x="488" y="274"/>
                    </a:cubicBezTo>
                    <a:cubicBezTo>
                      <a:pt x="503" y="244"/>
                      <a:pt x="533" y="213"/>
                      <a:pt x="549" y="183"/>
                    </a:cubicBezTo>
                    <a:cubicBezTo>
                      <a:pt x="564" y="152"/>
                      <a:pt x="564" y="122"/>
                      <a:pt x="579" y="91"/>
                    </a:cubicBezTo>
                    <a:cubicBezTo>
                      <a:pt x="579" y="46"/>
                      <a:pt x="549" y="0"/>
                      <a:pt x="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6"/>
              <p:cNvSpPr/>
              <p:nvPr/>
            </p:nvSpPr>
            <p:spPr>
              <a:xfrm>
                <a:off x="6952200" y="1918000"/>
                <a:ext cx="13375" cy="7825"/>
              </a:xfrm>
              <a:custGeom>
                <a:avLst/>
                <a:gdLst/>
                <a:ahLst/>
                <a:cxnLst/>
                <a:rect l="l" t="t" r="r" b="b"/>
                <a:pathLst>
                  <a:path w="535" h="313" extrusionOk="0">
                    <a:moveTo>
                      <a:pt x="422" y="0"/>
                    </a:moveTo>
                    <a:cubicBezTo>
                      <a:pt x="401" y="0"/>
                      <a:pt x="382" y="8"/>
                      <a:pt x="367" y="23"/>
                    </a:cubicBezTo>
                    <a:cubicBezTo>
                      <a:pt x="351" y="38"/>
                      <a:pt x="336" y="53"/>
                      <a:pt x="336" y="69"/>
                    </a:cubicBezTo>
                    <a:cubicBezTo>
                      <a:pt x="321" y="84"/>
                      <a:pt x="306" y="84"/>
                      <a:pt x="290" y="99"/>
                    </a:cubicBezTo>
                    <a:cubicBezTo>
                      <a:pt x="275" y="114"/>
                      <a:pt x="260" y="130"/>
                      <a:pt x="245" y="145"/>
                    </a:cubicBezTo>
                    <a:cubicBezTo>
                      <a:pt x="229" y="145"/>
                      <a:pt x="214" y="145"/>
                      <a:pt x="199" y="160"/>
                    </a:cubicBezTo>
                    <a:lnTo>
                      <a:pt x="184" y="160"/>
                    </a:lnTo>
                    <a:cubicBezTo>
                      <a:pt x="168" y="175"/>
                      <a:pt x="153" y="175"/>
                      <a:pt x="153" y="175"/>
                    </a:cubicBezTo>
                    <a:lnTo>
                      <a:pt x="108" y="175"/>
                    </a:lnTo>
                    <a:cubicBezTo>
                      <a:pt x="92" y="175"/>
                      <a:pt x="92" y="175"/>
                      <a:pt x="92" y="160"/>
                    </a:cubicBezTo>
                    <a:cubicBezTo>
                      <a:pt x="77" y="160"/>
                      <a:pt x="62" y="160"/>
                      <a:pt x="47" y="145"/>
                    </a:cubicBezTo>
                    <a:lnTo>
                      <a:pt x="1" y="114"/>
                    </a:lnTo>
                    <a:lnTo>
                      <a:pt x="1" y="114"/>
                    </a:lnTo>
                    <a:cubicBezTo>
                      <a:pt x="16" y="175"/>
                      <a:pt x="31" y="206"/>
                      <a:pt x="62" y="252"/>
                    </a:cubicBezTo>
                    <a:cubicBezTo>
                      <a:pt x="77" y="267"/>
                      <a:pt x="108" y="282"/>
                      <a:pt x="123" y="297"/>
                    </a:cubicBezTo>
                    <a:cubicBezTo>
                      <a:pt x="138" y="297"/>
                      <a:pt x="168" y="312"/>
                      <a:pt x="184" y="312"/>
                    </a:cubicBezTo>
                    <a:lnTo>
                      <a:pt x="214" y="312"/>
                    </a:lnTo>
                    <a:cubicBezTo>
                      <a:pt x="290" y="312"/>
                      <a:pt x="351" y="297"/>
                      <a:pt x="412" y="267"/>
                    </a:cubicBezTo>
                    <a:cubicBezTo>
                      <a:pt x="443" y="252"/>
                      <a:pt x="458" y="221"/>
                      <a:pt x="488" y="206"/>
                    </a:cubicBezTo>
                    <a:cubicBezTo>
                      <a:pt x="488" y="191"/>
                      <a:pt x="504" y="175"/>
                      <a:pt x="519" y="160"/>
                    </a:cubicBezTo>
                    <a:cubicBezTo>
                      <a:pt x="519" y="145"/>
                      <a:pt x="519" y="130"/>
                      <a:pt x="534" y="114"/>
                    </a:cubicBezTo>
                    <a:cubicBezTo>
                      <a:pt x="534" y="69"/>
                      <a:pt x="519" y="38"/>
                      <a:pt x="488" y="23"/>
                    </a:cubicBezTo>
                    <a:cubicBezTo>
                      <a:pt x="466" y="8"/>
                      <a:pt x="443"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6"/>
              <p:cNvSpPr/>
              <p:nvPr/>
            </p:nvSpPr>
            <p:spPr>
              <a:xfrm>
                <a:off x="6957925" y="1892375"/>
                <a:ext cx="12975" cy="10700"/>
              </a:xfrm>
              <a:custGeom>
                <a:avLst/>
                <a:gdLst/>
                <a:ahLst/>
                <a:cxnLst/>
                <a:rect l="l" t="t" r="r" b="b"/>
                <a:pathLst>
                  <a:path w="519" h="428" extrusionOk="0">
                    <a:moveTo>
                      <a:pt x="294" y="1"/>
                    </a:moveTo>
                    <a:cubicBezTo>
                      <a:pt x="221" y="1"/>
                      <a:pt x="146" y="41"/>
                      <a:pt x="107" y="119"/>
                    </a:cubicBezTo>
                    <a:cubicBezTo>
                      <a:pt x="107" y="119"/>
                      <a:pt x="107" y="119"/>
                      <a:pt x="107" y="134"/>
                    </a:cubicBezTo>
                    <a:lnTo>
                      <a:pt x="92" y="134"/>
                    </a:lnTo>
                    <a:cubicBezTo>
                      <a:pt x="92" y="149"/>
                      <a:pt x="92" y="149"/>
                      <a:pt x="77" y="164"/>
                    </a:cubicBezTo>
                    <a:lnTo>
                      <a:pt x="61" y="180"/>
                    </a:lnTo>
                    <a:cubicBezTo>
                      <a:pt x="46" y="180"/>
                      <a:pt x="46" y="195"/>
                      <a:pt x="31" y="195"/>
                    </a:cubicBezTo>
                    <a:cubicBezTo>
                      <a:pt x="16" y="210"/>
                      <a:pt x="16" y="210"/>
                      <a:pt x="0" y="225"/>
                    </a:cubicBezTo>
                    <a:cubicBezTo>
                      <a:pt x="0" y="256"/>
                      <a:pt x="16" y="301"/>
                      <a:pt x="31" y="332"/>
                    </a:cubicBezTo>
                    <a:cubicBezTo>
                      <a:pt x="61" y="393"/>
                      <a:pt x="122" y="408"/>
                      <a:pt x="183" y="423"/>
                    </a:cubicBezTo>
                    <a:lnTo>
                      <a:pt x="198" y="423"/>
                    </a:lnTo>
                    <a:cubicBezTo>
                      <a:pt x="212" y="426"/>
                      <a:pt x="225" y="427"/>
                      <a:pt x="239" y="427"/>
                    </a:cubicBezTo>
                    <a:cubicBezTo>
                      <a:pt x="305" y="427"/>
                      <a:pt x="377" y="398"/>
                      <a:pt x="427" y="347"/>
                    </a:cubicBezTo>
                    <a:cubicBezTo>
                      <a:pt x="518" y="271"/>
                      <a:pt x="503" y="119"/>
                      <a:pt x="412" y="42"/>
                    </a:cubicBezTo>
                    <a:cubicBezTo>
                      <a:pt x="378" y="14"/>
                      <a:pt x="337"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6"/>
              <p:cNvSpPr/>
              <p:nvPr/>
            </p:nvSpPr>
            <p:spPr>
              <a:xfrm>
                <a:off x="6980025" y="1878175"/>
                <a:ext cx="13350" cy="9175"/>
              </a:xfrm>
              <a:custGeom>
                <a:avLst/>
                <a:gdLst/>
                <a:ahLst/>
                <a:cxnLst/>
                <a:rect l="l" t="t" r="r" b="b"/>
                <a:pathLst>
                  <a:path w="534" h="367" extrusionOk="0">
                    <a:moveTo>
                      <a:pt x="442" y="1"/>
                    </a:moveTo>
                    <a:cubicBezTo>
                      <a:pt x="457" y="1"/>
                      <a:pt x="457" y="16"/>
                      <a:pt x="457" y="16"/>
                    </a:cubicBezTo>
                    <a:cubicBezTo>
                      <a:pt x="457" y="31"/>
                      <a:pt x="457" y="31"/>
                      <a:pt x="457" y="47"/>
                    </a:cubicBezTo>
                    <a:cubicBezTo>
                      <a:pt x="457" y="62"/>
                      <a:pt x="472" y="92"/>
                      <a:pt x="472" y="108"/>
                    </a:cubicBezTo>
                    <a:lnTo>
                      <a:pt x="472" y="138"/>
                    </a:lnTo>
                    <a:cubicBezTo>
                      <a:pt x="472" y="138"/>
                      <a:pt x="472" y="138"/>
                      <a:pt x="472" y="153"/>
                    </a:cubicBezTo>
                    <a:cubicBezTo>
                      <a:pt x="457" y="153"/>
                      <a:pt x="457" y="169"/>
                      <a:pt x="457" y="169"/>
                    </a:cubicBezTo>
                    <a:cubicBezTo>
                      <a:pt x="457" y="184"/>
                      <a:pt x="457" y="199"/>
                      <a:pt x="442" y="199"/>
                    </a:cubicBezTo>
                    <a:cubicBezTo>
                      <a:pt x="442" y="214"/>
                      <a:pt x="442" y="214"/>
                      <a:pt x="442" y="214"/>
                    </a:cubicBezTo>
                    <a:cubicBezTo>
                      <a:pt x="427" y="230"/>
                      <a:pt x="427" y="230"/>
                      <a:pt x="427" y="230"/>
                    </a:cubicBezTo>
                    <a:cubicBezTo>
                      <a:pt x="411" y="245"/>
                      <a:pt x="411" y="245"/>
                      <a:pt x="396" y="260"/>
                    </a:cubicBezTo>
                    <a:cubicBezTo>
                      <a:pt x="396" y="260"/>
                      <a:pt x="396" y="260"/>
                      <a:pt x="381" y="275"/>
                    </a:cubicBezTo>
                    <a:cubicBezTo>
                      <a:pt x="366" y="275"/>
                      <a:pt x="366" y="275"/>
                      <a:pt x="351" y="290"/>
                    </a:cubicBezTo>
                    <a:lnTo>
                      <a:pt x="305" y="290"/>
                    </a:lnTo>
                    <a:cubicBezTo>
                      <a:pt x="290" y="306"/>
                      <a:pt x="274" y="306"/>
                      <a:pt x="259" y="306"/>
                    </a:cubicBezTo>
                    <a:lnTo>
                      <a:pt x="213" y="306"/>
                    </a:lnTo>
                    <a:cubicBezTo>
                      <a:pt x="198" y="306"/>
                      <a:pt x="183" y="290"/>
                      <a:pt x="168" y="290"/>
                    </a:cubicBezTo>
                    <a:cubicBezTo>
                      <a:pt x="137" y="290"/>
                      <a:pt x="107" y="275"/>
                      <a:pt x="76" y="275"/>
                    </a:cubicBezTo>
                    <a:cubicBezTo>
                      <a:pt x="61" y="260"/>
                      <a:pt x="31" y="245"/>
                      <a:pt x="0" y="245"/>
                    </a:cubicBezTo>
                    <a:cubicBezTo>
                      <a:pt x="46" y="260"/>
                      <a:pt x="76" y="290"/>
                      <a:pt x="107" y="321"/>
                    </a:cubicBezTo>
                    <a:cubicBezTo>
                      <a:pt x="137" y="321"/>
                      <a:pt x="152" y="336"/>
                      <a:pt x="168" y="351"/>
                    </a:cubicBezTo>
                    <a:cubicBezTo>
                      <a:pt x="183" y="351"/>
                      <a:pt x="213" y="367"/>
                      <a:pt x="229" y="367"/>
                    </a:cubicBezTo>
                    <a:lnTo>
                      <a:pt x="335" y="367"/>
                    </a:lnTo>
                    <a:cubicBezTo>
                      <a:pt x="351" y="367"/>
                      <a:pt x="381" y="367"/>
                      <a:pt x="396" y="351"/>
                    </a:cubicBezTo>
                    <a:cubicBezTo>
                      <a:pt x="411" y="351"/>
                      <a:pt x="427" y="336"/>
                      <a:pt x="442" y="321"/>
                    </a:cubicBezTo>
                    <a:cubicBezTo>
                      <a:pt x="503" y="275"/>
                      <a:pt x="533" y="199"/>
                      <a:pt x="533" y="123"/>
                    </a:cubicBezTo>
                    <a:cubicBezTo>
                      <a:pt x="533" y="108"/>
                      <a:pt x="533" y="77"/>
                      <a:pt x="533" y="62"/>
                    </a:cubicBezTo>
                    <a:cubicBezTo>
                      <a:pt x="518" y="47"/>
                      <a:pt x="518" y="31"/>
                      <a:pt x="503" y="16"/>
                    </a:cubicBezTo>
                    <a:lnTo>
                      <a:pt x="488" y="16"/>
                    </a:lnTo>
                    <a:cubicBezTo>
                      <a:pt x="488" y="1"/>
                      <a:pt x="488"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6"/>
              <p:cNvSpPr/>
              <p:nvPr/>
            </p:nvSpPr>
            <p:spPr>
              <a:xfrm>
                <a:off x="6997525" y="1859900"/>
                <a:ext cx="25" cy="400"/>
              </a:xfrm>
              <a:custGeom>
                <a:avLst/>
                <a:gdLst/>
                <a:ahLst/>
                <a:cxnLst/>
                <a:rect l="l" t="t" r="r" b="b"/>
                <a:pathLst>
                  <a:path w="1" h="16" extrusionOk="0">
                    <a:moveTo>
                      <a:pt x="1" y="16"/>
                    </a:moveTo>
                    <a:lnTo>
                      <a:pt x="1" y="1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6"/>
              <p:cNvSpPr/>
              <p:nvPr/>
            </p:nvSpPr>
            <p:spPr>
              <a:xfrm>
                <a:off x="6989550" y="1859150"/>
                <a:ext cx="10675" cy="4975"/>
              </a:xfrm>
              <a:custGeom>
                <a:avLst/>
                <a:gdLst/>
                <a:ahLst/>
                <a:cxnLst/>
                <a:rect l="l" t="t" r="r" b="b"/>
                <a:pathLst>
                  <a:path w="427" h="199" extrusionOk="0">
                    <a:moveTo>
                      <a:pt x="381" y="0"/>
                    </a:moveTo>
                    <a:cubicBezTo>
                      <a:pt x="350" y="0"/>
                      <a:pt x="335" y="15"/>
                      <a:pt x="320" y="46"/>
                    </a:cubicBezTo>
                    <a:lnTo>
                      <a:pt x="305" y="46"/>
                    </a:lnTo>
                    <a:lnTo>
                      <a:pt x="305" y="61"/>
                    </a:lnTo>
                    <a:cubicBezTo>
                      <a:pt x="289" y="76"/>
                      <a:pt x="274" y="76"/>
                      <a:pt x="274" y="76"/>
                    </a:cubicBezTo>
                    <a:cubicBezTo>
                      <a:pt x="259" y="92"/>
                      <a:pt x="244" y="107"/>
                      <a:pt x="229" y="107"/>
                    </a:cubicBezTo>
                    <a:cubicBezTo>
                      <a:pt x="198" y="122"/>
                      <a:pt x="183" y="122"/>
                      <a:pt x="152" y="137"/>
                    </a:cubicBezTo>
                    <a:cubicBezTo>
                      <a:pt x="137" y="137"/>
                      <a:pt x="107" y="137"/>
                      <a:pt x="76" y="153"/>
                    </a:cubicBezTo>
                    <a:lnTo>
                      <a:pt x="0" y="153"/>
                    </a:lnTo>
                    <a:cubicBezTo>
                      <a:pt x="30" y="168"/>
                      <a:pt x="61" y="183"/>
                      <a:pt x="76" y="183"/>
                    </a:cubicBezTo>
                    <a:cubicBezTo>
                      <a:pt x="91" y="183"/>
                      <a:pt x="107" y="198"/>
                      <a:pt x="122" y="198"/>
                    </a:cubicBezTo>
                    <a:lnTo>
                      <a:pt x="168" y="198"/>
                    </a:lnTo>
                    <a:cubicBezTo>
                      <a:pt x="213" y="198"/>
                      <a:pt x="274" y="198"/>
                      <a:pt x="335" y="183"/>
                    </a:cubicBezTo>
                    <a:cubicBezTo>
                      <a:pt x="350" y="168"/>
                      <a:pt x="381" y="153"/>
                      <a:pt x="396" y="137"/>
                    </a:cubicBezTo>
                    <a:cubicBezTo>
                      <a:pt x="411" y="107"/>
                      <a:pt x="427" y="92"/>
                      <a:pt x="427" y="76"/>
                    </a:cubicBezTo>
                    <a:cubicBezTo>
                      <a:pt x="427" y="31"/>
                      <a:pt x="411"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6"/>
              <p:cNvSpPr/>
              <p:nvPr/>
            </p:nvSpPr>
            <p:spPr>
              <a:xfrm>
                <a:off x="6962875" y="1872400"/>
                <a:ext cx="13725" cy="10775"/>
              </a:xfrm>
              <a:custGeom>
                <a:avLst/>
                <a:gdLst/>
                <a:ahLst/>
                <a:cxnLst/>
                <a:rect l="l" t="t" r="r" b="b"/>
                <a:pathLst>
                  <a:path w="549" h="431" extrusionOk="0">
                    <a:moveTo>
                      <a:pt x="359" y="1"/>
                    </a:moveTo>
                    <a:cubicBezTo>
                      <a:pt x="293" y="1"/>
                      <a:pt x="225" y="43"/>
                      <a:pt x="214" y="110"/>
                    </a:cubicBezTo>
                    <a:cubicBezTo>
                      <a:pt x="214" y="125"/>
                      <a:pt x="214" y="125"/>
                      <a:pt x="199" y="125"/>
                    </a:cubicBezTo>
                    <a:cubicBezTo>
                      <a:pt x="199" y="141"/>
                      <a:pt x="199" y="141"/>
                      <a:pt x="199" y="141"/>
                    </a:cubicBezTo>
                    <a:cubicBezTo>
                      <a:pt x="183" y="156"/>
                      <a:pt x="168" y="156"/>
                      <a:pt x="168" y="171"/>
                    </a:cubicBezTo>
                    <a:cubicBezTo>
                      <a:pt x="153" y="186"/>
                      <a:pt x="122" y="202"/>
                      <a:pt x="107" y="217"/>
                    </a:cubicBezTo>
                    <a:cubicBezTo>
                      <a:pt x="77" y="232"/>
                      <a:pt x="31" y="262"/>
                      <a:pt x="0" y="278"/>
                    </a:cubicBezTo>
                    <a:cubicBezTo>
                      <a:pt x="0" y="308"/>
                      <a:pt x="16" y="339"/>
                      <a:pt x="46" y="369"/>
                    </a:cubicBezTo>
                    <a:cubicBezTo>
                      <a:pt x="77" y="400"/>
                      <a:pt x="122" y="415"/>
                      <a:pt x="168" y="415"/>
                    </a:cubicBezTo>
                    <a:cubicBezTo>
                      <a:pt x="168" y="415"/>
                      <a:pt x="183" y="415"/>
                      <a:pt x="183" y="430"/>
                    </a:cubicBezTo>
                    <a:cubicBezTo>
                      <a:pt x="244" y="430"/>
                      <a:pt x="305" y="415"/>
                      <a:pt x="366" y="400"/>
                    </a:cubicBezTo>
                    <a:cubicBezTo>
                      <a:pt x="427" y="369"/>
                      <a:pt x="473" y="308"/>
                      <a:pt x="503" y="247"/>
                    </a:cubicBezTo>
                    <a:cubicBezTo>
                      <a:pt x="549" y="171"/>
                      <a:pt x="519" y="49"/>
                      <a:pt x="427" y="19"/>
                    </a:cubicBezTo>
                    <a:cubicBezTo>
                      <a:pt x="407" y="6"/>
                      <a:pt x="383"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6"/>
              <p:cNvSpPr/>
              <p:nvPr/>
            </p:nvSpPr>
            <p:spPr>
              <a:xfrm>
                <a:off x="6935825" y="1898375"/>
                <a:ext cx="13750" cy="9325"/>
              </a:xfrm>
              <a:custGeom>
                <a:avLst/>
                <a:gdLst/>
                <a:ahLst/>
                <a:cxnLst/>
                <a:rect l="l" t="t" r="r" b="b"/>
                <a:pathLst>
                  <a:path w="550" h="373" extrusionOk="0">
                    <a:moveTo>
                      <a:pt x="46" y="199"/>
                    </a:moveTo>
                    <a:cubicBezTo>
                      <a:pt x="52" y="204"/>
                      <a:pt x="57" y="207"/>
                      <a:pt x="62" y="210"/>
                    </a:cubicBezTo>
                    <a:lnTo>
                      <a:pt x="62" y="210"/>
                    </a:lnTo>
                    <a:cubicBezTo>
                      <a:pt x="62" y="199"/>
                      <a:pt x="60" y="199"/>
                      <a:pt x="46" y="199"/>
                    </a:cubicBezTo>
                    <a:close/>
                    <a:moveTo>
                      <a:pt x="458" y="1"/>
                    </a:moveTo>
                    <a:cubicBezTo>
                      <a:pt x="443" y="1"/>
                      <a:pt x="412" y="1"/>
                      <a:pt x="397" y="16"/>
                    </a:cubicBezTo>
                    <a:cubicBezTo>
                      <a:pt x="382" y="16"/>
                      <a:pt x="366" y="31"/>
                      <a:pt x="366" y="31"/>
                    </a:cubicBezTo>
                    <a:cubicBezTo>
                      <a:pt x="351" y="46"/>
                      <a:pt x="336" y="61"/>
                      <a:pt x="321" y="77"/>
                    </a:cubicBezTo>
                    <a:cubicBezTo>
                      <a:pt x="305" y="92"/>
                      <a:pt x="305" y="107"/>
                      <a:pt x="290" y="122"/>
                    </a:cubicBezTo>
                    <a:cubicBezTo>
                      <a:pt x="275" y="138"/>
                      <a:pt x="275" y="138"/>
                      <a:pt x="260" y="153"/>
                    </a:cubicBezTo>
                    <a:cubicBezTo>
                      <a:pt x="245" y="168"/>
                      <a:pt x="229" y="168"/>
                      <a:pt x="214" y="183"/>
                    </a:cubicBezTo>
                    <a:cubicBezTo>
                      <a:pt x="199" y="183"/>
                      <a:pt x="184" y="199"/>
                      <a:pt x="184" y="199"/>
                    </a:cubicBezTo>
                    <a:cubicBezTo>
                      <a:pt x="168" y="199"/>
                      <a:pt x="168" y="214"/>
                      <a:pt x="153" y="214"/>
                    </a:cubicBezTo>
                    <a:lnTo>
                      <a:pt x="77" y="214"/>
                    </a:lnTo>
                    <a:cubicBezTo>
                      <a:pt x="77" y="214"/>
                      <a:pt x="70" y="214"/>
                      <a:pt x="62" y="210"/>
                    </a:cubicBezTo>
                    <a:lnTo>
                      <a:pt x="62" y="210"/>
                    </a:lnTo>
                    <a:cubicBezTo>
                      <a:pt x="62" y="211"/>
                      <a:pt x="62" y="212"/>
                      <a:pt x="62" y="214"/>
                    </a:cubicBezTo>
                    <a:cubicBezTo>
                      <a:pt x="46" y="199"/>
                      <a:pt x="31" y="199"/>
                      <a:pt x="16" y="183"/>
                    </a:cubicBezTo>
                    <a:lnTo>
                      <a:pt x="1" y="183"/>
                    </a:lnTo>
                    <a:cubicBezTo>
                      <a:pt x="1" y="244"/>
                      <a:pt x="31" y="305"/>
                      <a:pt x="77" y="351"/>
                    </a:cubicBezTo>
                    <a:cubicBezTo>
                      <a:pt x="107" y="366"/>
                      <a:pt x="138" y="366"/>
                      <a:pt x="153" y="366"/>
                    </a:cubicBezTo>
                    <a:cubicBezTo>
                      <a:pt x="169" y="370"/>
                      <a:pt x="187" y="372"/>
                      <a:pt x="204" y="372"/>
                    </a:cubicBezTo>
                    <a:cubicBezTo>
                      <a:pt x="253" y="372"/>
                      <a:pt x="302" y="358"/>
                      <a:pt x="336" y="336"/>
                    </a:cubicBezTo>
                    <a:cubicBezTo>
                      <a:pt x="382" y="320"/>
                      <a:pt x="427" y="290"/>
                      <a:pt x="458" y="260"/>
                    </a:cubicBezTo>
                    <a:cubicBezTo>
                      <a:pt x="473" y="244"/>
                      <a:pt x="488" y="214"/>
                      <a:pt x="504" y="199"/>
                    </a:cubicBezTo>
                    <a:cubicBezTo>
                      <a:pt x="519" y="168"/>
                      <a:pt x="519" y="153"/>
                      <a:pt x="534" y="138"/>
                    </a:cubicBezTo>
                    <a:cubicBezTo>
                      <a:pt x="549" y="92"/>
                      <a:pt x="519"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6"/>
              <p:cNvSpPr/>
              <p:nvPr/>
            </p:nvSpPr>
            <p:spPr>
              <a:xfrm>
                <a:off x="6940400" y="1880750"/>
                <a:ext cx="6875" cy="4600"/>
              </a:xfrm>
              <a:custGeom>
                <a:avLst/>
                <a:gdLst/>
                <a:ahLst/>
                <a:cxnLst/>
                <a:rect l="l" t="t" r="r" b="b"/>
                <a:pathLst>
                  <a:path w="275" h="184" extrusionOk="0">
                    <a:moveTo>
                      <a:pt x="200" y="1"/>
                    </a:moveTo>
                    <a:cubicBezTo>
                      <a:pt x="195" y="1"/>
                      <a:pt x="189" y="2"/>
                      <a:pt x="183" y="5"/>
                    </a:cubicBezTo>
                    <a:cubicBezTo>
                      <a:pt x="153" y="5"/>
                      <a:pt x="122" y="20"/>
                      <a:pt x="92" y="35"/>
                    </a:cubicBezTo>
                    <a:cubicBezTo>
                      <a:pt x="62" y="50"/>
                      <a:pt x="46" y="81"/>
                      <a:pt x="16" y="96"/>
                    </a:cubicBezTo>
                    <a:cubicBezTo>
                      <a:pt x="16" y="96"/>
                      <a:pt x="1" y="111"/>
                      <a:pt x="1" y="111"/>
                    </a:cubicBezTo>
                    <a:cubicBezTo>
                      <a:pt x="16" y="142"/>
                      <a:pt x="46" y="157"/>
                      <a:pt x="92" y="172"/>
                    </a:cubicBezTo>
                    <a:lnTo>
                      <a:pt x="107" y="172"/>
                    </a:lnTo>
                    <a:cubicBezTo>
                      <a:pt x="122" y="180"/>
                      <a:pt x="134" y="184"/>
                      <a:pt x="145" y="184"/>
                    </a:cubicBezTo>
                    <a:cubicBezTo>
                      <a:pt x="157" y="184"/>
                      <a:pt x="168" y="180"/>
                      <a:pt x="183" y="172"/>
                    </a:cubicBezTo>
                    <a:cubicBezTo>
                      <a:pt x="214" y="172"/>
                      <a:pt x="229" y="157"/>
                      <a:pt x="260" y="142"/>
                    </a:cubicBezTo>
                    <a:cubicBezTo>
                      <a:pt x="275" y="111"/>
                      <a:pt x="275" y="66"/>
                      <a:pt x="260" y="50"/>
                    </a:cubicBezTo>
                    <a:cubicBezTo>
                      <a:pt x="247" y="25"/>
                      <a:pt x="225" y="1"/>
                      <a:pt x="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6"/>
              <p:cNvSpPr/>
              <p:nvPr/>
            </p:nvSpPr>
            <p:spPr>
              <a:xfrm>
                <a:off x="6955250" y="1863425"/>
                <a:ext cx="12225" cy="9250"/>
              </a:xfrm>
              <a:custGeom>
                <a:avLst/>
                <a:gdLst/>
                <a:ahLst/>
                <a:cxnLst/>
                <a:rect l="l" t="t" r="r" b="b"/>
                <a:pathLst>
                  <a:path w="489" h="370" extrusionOk="0">
                    <a:moveTo>
                      <a:pt x="418" y="1"/>
                    </a:moveTo>
                    <a:cubicBezTo>
                      <a:pt x="412" y="1"/>
                      <a:pt x="405" y="4"/>
                      <a:pt x="397" y="12"/>
                    </a:cubicBezTo>
                    <a:cubicBezTo>
                      <a:pt x="366" y="12"/>
                      <a:pt x="351" y="43"/>
                      <a:pt x="321" y="73"/>
                    </a:cubicBezTo>
                    <a:lnTo>
                      <a:pt x="321" y="88"/>
                    </a:lnTo>
                    <a:cubicBezTo>
                      <a:pt x="305" y="103"/>
                      <a:pt x="305" y="103"/>
                      <a:pt x="305" y="119"/>
                    </a:cubicBezTo>
                    <a:lnTo>
                      <a:pt x="290" y="119"/>
                    </a:lnTo>
                    <a:cubicBezTo>
                      <a:pt x="260" y="134"/>
                      <a:pt x="245" y="149"/>
                      <a:pt x="229" y="164"/>
                    </a:cubicBezTo>
                    <a:cubicBezTo>
                      <a:pt x="184" y="180"/>
                      <a:pt x="153" y="210"/>
                      <a:pt x="123" y="225"/>
                    </a:cubicBezTo>
                    <a:cubicBezTo>
                      <a:pt x="92" y="241"/>
                      <a:pt x="62" y="256"/>
                      <a:pt x="31" y="286"/>
                    </a:cubicBezTo>
                    <a:lnTo>
                      <a:pt x="16" y="286"/>
                    </a:lnTo>
                    <a:cubicBezTo>
                      <a:pt x="16" y="286"/>
                      <a:pt x="1" y="286"/>
                      <a:pt x="1" y="271"/>
                    </a:cubicBezTo>
                    <a:lnTo>
                      <a:pt x="1" y="271"/>
                    </a:lnTo>
                    <a:cubicBezTo>
                      <a:pt x="1" y="317"/>
                      <a:pt x="1" y="347"/>
                      <a:pt x="46" y="362"/>
                    </a:cubicBezTo>
                    <a:cubicBezTo>
                      <a:pt x="57" y="368"/>
                      <a:pt x="65" y="369"/>
                      <a:pt x="73" y="369"/>
                    </a:cubicBezTo>
                    <a:cubicBezTo>
                      <a:pt x="89" y="369"/>
                      <a:pt x="102" y="362"/>
                      <a:pt x="123" y="362"/>
                    </a:cubicBezTo>
                    <a:cubicBezTo>
                      <a:pt x="138" y="362"/>
                      <a:pt x="168" y="347"/>
                      <a:pt x="199" y="332"/>
                    </a:cubicBezTo>
                    <a:cubicBezTo>
                      <a:pt x="275" y="302"/>
                      <a:pt x="366" y="271"/>
                      <a:pt x="412" y="195"/>
                    </a:cubicBezTo>
                    <a:cubicBezTo>
                      <a:pt x="443" y="149"/>
                      <a:pt x="488" y="73"/>
                      <a:pt x="427" y="12"/>
                    </a:cubicBezTo>
                    <a:cubicBezTo>
                      <a:pt x="427" y="4"/>
                      <a:pt x="424"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6"/>
              <p:cNvSpPr/>
              <p:nvPr/>
            </p:nvSpPr>
            <p:spPr>
              <a:xfrm>
                <a:off x="6928600" y="1907425"/>
                <a:ext cx="11450" cy="7350"/>
              </a:xfrm>
              <a:custGeom>
                <a:avLst/>
                <a:gdLst/>
                <a:ahLst/>
                <a:cxnLst/>
                <a:rect l="l" t="t" r="r" b="b"/>
                <a:pathLst>
                  <a:path w="458" h="294" extrusionOk="0">
                    <a:moveTo>
                      <a:pt x="330" y="0"/>
                    </a:moveTo>
                    <a:cubicBezTo>
                      <a:pt x="322" y="0"/>
                      <a:pt x="313" y="1"/>
                      <a:pt x="305" y="4"/>
                    </a:cubicBezTo>
                    <a:cubicBezTo>
                      <a:pt x="290" y="4"/>
                      <a:pt x="274" y="19"/>
                      <a:pt x="244" y="19"/>
                    </a:cubicBezTo>
                    <a:cubicBezTo>
                      <a:pt x="229" y="35"/>
                      <a:pt x="229" y="35"/>
                      <a:pt x="214" y="50"/>
                    </a:cubicBezTo>
                    <a:lnTo>
                      <a:pt x="168" y="80"/>
                    </a:lnTo>
                    <a:lnTo>
                      <a:pt x="137" y="80"/>
                    </a:lnTo>
                    <a:cubicBezTo>
                      <a:pt x="122" y="80"/>
                      <a:pt x="122" y="96"/>
                      <a:pt x="107" y="96"/>
                    </a:cubicBezTo>
                    <a:lnTo>
                      <a:pt x="92" y="96"/>
                    </a:lnTo>
                    <a:cubicBezTo>
                      <a:pt x="61" y="96"/>
                      <a:pt x="31" y="96"/>
                      <a:pt x="0" y="80"/>
                    </a:cubicBezTo>
                    <a:cubicBezTo>
                      <a:pt x="0" y="80"/>
                      <a:pt x="0" y="80"/>
                      <a:pt x="0" y="96"/>
                    </a:cubicBezTo>
                    <a:cubicBezTo>
                      <a:pt x="0" y="126"/>
                      <a:pt x="15" y="172"/>
                      <a:pt x="31" y="202"/>
                    </a:cubicBezTo>
                    <a:cubicBezTo>
                      <a:pt x="61" y="248"/>
                      <a:pt x="92" y="263"/>
                      <a:pt x="137" y="278"/>
                    </a:cubicBezTo>
                    <a:cubicBezTo>
                      <a:pt x="153" y="294"/>
                      <a:pt x="168" y="294"/>
                      <a:pt x="183" y="294"/>
                    </a:cubicBezTo>
                    <a:lnTo>
                      <a:pt x="305" y="294"/>
                    </a:lnTo>
                    <a:cubicBezTo>
                      <a:pt x="320" y="278"/>
                      <a:pt x="351" y="278"/>
                      <a:pt x="381" y="263"/>
                    </a:cubicBezTo>
                    <a:cubicBezTo>
                      <a:pt x="396" y="248"/>
                      <a:pt x="427" y="217"/>
                      <a:pt x="442" y="202"/>
                    </a:cubicBezTo>
                    <a:cubicBezTo>
                      <a:pt x="457" y="157"/>
                      <a:pt x="457" y="96"/>
                      <a:pt x="427" y="65"/>
                    </a:cubicBezTo>
                    <a:cubicBezTo>
                      <a:pt x="414" y="27"/>
                      <a:pt x="371" y="0"/>
                      <a:pt x="3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6"/>
              <p:cNvSpPr/>
              <p:nvPr/>
            </p:nvSpPr>
            <p:spPr>
              <a:xfrm>
                <a:off x="6802525" y="1844675"/>
                <a:ext cx="400" cy="25"/>
              </a:xfrm>
              <a:custGeom>
                <a:avLst/>
                <a:gdLst/>
                <a:ahLst/>
                <a:cxnLst/>
                <a:rect l="l" t="t" r="r" b="b"/>
                <a:pathLst>
                  <a:path w="16" h="1" extrusionOk="0">
                    <a:moveTo>
                      <a:pt x="15" y="0"/>
                    </a:moveTo>
                    <a:cubicBezTo>
                      <a:pt x="15" y="0"/>
                      <a:pt x="15" y="0"/>
                      <a:pt x="0" y="0"/>
                    </a:cubicBezTo>
                    <a:cubicBezTo>
                      <a:pt x="0" y="0"/>
                      <a:pt x="0" y="0"/>
                      <a:pt x="0" y="0"/>
                    </a:cubicBezTo>
                    <a:cubicBezTo>
                      <a:pt x="0" y="0"/>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6"/>
              <p:cNvSpPr/>
              <p:nvPr/>
            </p:nvSpPr>
            <p:spPr>
              <a:xfrm>
                <a:off x="7153700" y="1813050"/>
                <a:ext cx="400" cy="400"/>
              </a:xfrm>
              <a:custGeom>
                <a:avLst/>
                <a:gdLst/>
                <a:ahLst/>
                <a:cxnLst/>
                <a:rect l="l" t="t" r="r" b="b"/>
                <a:pathLst>
                  <a:path w="16" h="16" extrusionOk="0">
                    <a:moveTo>
                      <a:pt x="16" y="1"/>
                    </a:moveTo>
                    <a:cubicBezTo>
                      <a:pt x="16" y="1"/>
                      <a:pt x="16" y="1"/>
                      <a:pt x="16" y="1"/>
                    </a:cubicBezTo>
                    <a:cubicBezTo>
                      <a:pt x="16" y="1"/>
                      <a:pt x="1" y="1"/>
                      <a:pt x="1" y="16"/>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6"/>
              <p:cNvSpPr/>
              <p:nvPr/>
            </p:nvSpPr>
            <p:spPr>
              <a:xfrm>
                <a:off x="7182275" y="1778000"/>
                <a:ext cx="400" cy="425"/>
              </a:xfrm>
              <a:custGeom>
                <a:avLst/>
                <a:gdLst/>
                <a:ahLst/>
                <a:cxnLst/>
                <a:rect l="l" t="t" r="r" b="b"/>
                <a:pathLst>
                  <a:path w="16" h="17" extrusionOk="0">
                    <a:moveTo>
                      <a:pt x="16" y="1"/>
                    </a:moveTo>
                    <a:lnTo>
                      <a:pt x="16" y="1"/>
                    </a:lnTo>
                    <a:cubicBezTo>
                      <a:pt x="0" y="16"/>
                      <a:pt x="0" y="16"/>
                      <a:pt x="0"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6"/>
              <p:cNvSpPr/>
              <p:nvPr/>
            </p:nvSpPr>
            <p:spPr>
              <a:xfrm>
                <a:off x="7032575" y="2048825"/>
                <a:ext cx="26300" cy="29900"/>
              </a:xfrm>
              <a:custGeom>
                <a:avLst/>
                <a:gdLst/>
                <a:ahLst/>
                <a:cxnLst/>
                <a:rect l="l" t="t" r="r" b="b"/>
                <a:pathLst>
                  <a:path w="1052" h="1196" extrusionOk="0">
                    <a:moveTo>
                      <a:pt x="1" y="1"/>
                    </a:moveTo>
                    <a:lnTo>
                      <a:pt x="260" y="458"/>
                    </a:lnTo>
                    <a:cubicBezTo>
                      <a:pt x="275" y="503"/>
                      <a:pt x="305" y="534"/>
                      <a:pt x="336" y="580"/>
                    </a:cubicBezTo>
                    <a:cubicBezTo>
                      <a:pt x="351" y="610"/>
                      <a:pt x="366" y="641"/>
                      <a:pt x="382" y="671"/>
                    </a:cubicBezTo>
                    <a:cubicBezTo>
                      <a:pt x="397" y="686"/>
                      <a:pt x="412" y="702"/>
                      <a:pt x="427" y="702"/>
                    </a:cubicBezTo>
                    <a:cubicBezTo>
                      <a:pt x="427" y="717"/>
                      <a:pt x="443" y="717"/>
                      <a:pt x="443" y="732"/>
                    </a:cubicBezTo>
                    <a:cubicBezTo>
                      <a:pt x="519" y="793"/>
                      <a:pt x="580" y="854"/>
                      <a:pt x="641" y="900"/>
                    </a:cubicBezTo>
                    <a:cubicBezTo>
                      <a:pt x="686" y="945"/>
                      <a:pt x="747" y="991"/>
                      <a:pt x="793" y="1052"/>
                    </a:cubicBezTo>
                    <a:cubicBezTo>
                      <a:pt x="808" y="1052"/>
                      <a:pt x="808" y="1067"/>
                      <a:pt x="823" y="1067"/>
                    </a:cubicBezTo>
                    <a:lnTo>
                      <a:pt x="869" y="1113"/>
                    </a:lnTo>
                    <a:lnTo>
                      <a:pt x="884" y="1128"/>
                    </a:lnTo>
                    <a:cubicBezTo>
                      <a:pt x="900" y="1128"/>
                      <a:pt x="900" y="1143"/>
                      <a:pt x="915" y="1143"/>
                    </a:cubicBezTo>
                    <a:cubicBezTo>
                      <a:pt x="930" y="1159"/>
                      <a:pt x="945" y="1159"/>
                      <a:pt x="976" y="1174"/>
                    </a:cubicBezTo>
                    <a:cubicBezTo>
                      <a:pt x="991" y="1174"/>
                      <a:pt x="1006" y="1189"/>
                      <a:pt x="1021" y="1189"/>
                    </a:cubicBezTo>
                    <a:cubicBezTo>
                      <a:pt x="1026" y="1194"/>
                      <a:pt x="1030" y="1195"/>
                      <a:pt x="1034" y="1195"/>
                    </a:cubicBezTo>
                    <a:cubicBezTo>
                      <a:pt x="1044" y="1195"/>
                      <a:pt x="1052" y="1185"/>
                      <a:pt x="1052" y="1174"/>
                    </a:cubicBezTo>
                    <a:cubicBezTo>
                      <a:pt x="1052" y="1174"/>
                      <a:pt x="1052" y="1159"/>
                      <a:pt x="1037" y="1143"/>
                    </a:cubicBezTo>
                    <a:cubicBezTo>
                      <a:pt x="1021" y="1143"/>
                      <a:pt x="991" y="1113"/>
                      <a:pt x="961" y="1113"/>
                    </a:cubicBezTo>
                    <a:lnTo>
                      <a:pt x="945" y="1098"/>
                    </a:lnTo>
                    <a:cubicBezTo>
                      <a:pt x="900" y="1067"/>
                      <a:pt x="869" y="1037"/>
                      <a:pt x="839" y="1006"/>
                    </a:cubicBezTo>
                    <a:cubicBezTo>
                      <a:pt x="823" y="991"/>
                      <a:pt x="808" y="976"/>
                      <a:pt x="793" y="961"/>
                    </a:cubicBezTo>
                    <a:cubicBezTo>
                      <a:pt x="747" y="930"/>
                      <a:pt x="717" y="900"/>
                      <a:pt x="671" y="869"/>
                    </a:cubicBezTo>
                    <a:cubicBezTo>
                      <a:pt x="641" y="839"/>
                      <a:pt x="595" y="793"/>
                      <a:pt x="564" y="762"/>
                    </a:cubicBezTo>
                    <a:cubicBezTo>
                      <a:pt x="549" y="747"/>
                      <a:pt x="534" y="732"/>
                      <a:pt x="519" y="717"/>
                    </a:cubicBezTo>
                    <a:cubicBezTo>
                      <a:pt x="488" y="702"/>
                      <a:pt x="473" y="671"/>
                      <a:pt x="443" y="656"/>
                    </a:cubicBezTo>
                    <a:lnTo>
                      <a:pt x="427" y="641"/>
                    </a:lnTo>
                    <a:cubicBezTo>
                      <a:pt x="427" y="625"/>
                      <a:pt x="412" y="625"/>
                      <a:pt x="412" y="610"/>
                    </a:cubicBezTo>
                    <a:cubicBezTo>
                      <a:pt x="397" y="595"/>
                      <a:pt x="382" y="564"/>
                      <a:pt x="366" y="534"/>
                    </a:cubicBezTo>
                    <a:cubicBezTo>
                      <a:pt x="351" y="519"/>
                      <a:pt x="321" y="488"/>
                      <a:pt x="305" y="458"/>
                    </a:cubicBezTo>
                    <a:cubicBezTo>
                      <a:pt x="275" y="412"/>
                      <a:pt x="244" y="382"/>
                      <a:pt x="229" y="336"/>
                    </a:cubicBezTo>
                    <a:cubicBezTo>
                      <a:pt x="153" y="229"/>
                      <a:pt x="77" y="10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6"/>
              <p:cNvSpPr/>
              <p:nvPr/>
            </p:nvSpPr>
            <p:spPr>
              <a:xfrm>
                <a:off x="7101900" y="2333350"/>
                <a:ext cx="400" cy="25"/>
              </a:xfrm>
              <a:custGeom>
                <a:avLst/>
                <a:gdLst/>
                <a:ahLst/>
                <a:cxnLst/>
                <a:rect l="l" t="t" r="r" b="b"/>
                <a:pathLst>
                  <a:path w="16" h="1" extrusionOk="0">
                    <a:moveTo>
                      <a:pt x="16" y="1"/>
                    </a:moveTo>
                    <a:cubicBezTo>
                      <a:pt x="16" y="1"/>
                      <a:pt x="16" y="1"/>
                      <a:pt x="16"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2" name="Google Shape;202;p26"/>
          <p:cNvSpPr/>
          <p:nvPr/>
        </p:nvSpPr>
        <p:spPr>
          <a:xfrm>
            <a:off x="-514016" y="4352320"/>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203;p26"/>
          <p:cNvGrpSpPr/>
          <p:nvPr/>
        </p:nvGrpSpPr>
        <p:grpSpPr>
          <a:xfrm>
            <a:off x="1202633" y="3550977"/>
            <a:ext cx="520222" cy="612003"/>
            <a:chOff x="5374000" y="3865700"/>
            <a:chExt cx="564600" cy="671350"/>
          </a:xfrm>
        </p:grpSpPr>
        <p:sp>
          <p:nvSpPr>
            <p:cNvPr id="204" name="Google Shape;204;p26"/>
            <p:cNvSpPr/>
            <p:nvPr/>
          </p:nvSpPr>
          <p:spPr>
            <a:xfrm>
              <a:off x="5374000" y="3865700"/>
              <a:ext cx="564600" cy="671350"/>
            </a:xfrm>
            <a:custGeom>
              <a:avLst/>
              <a:gdLst/>
              <a:ahLst/>
              <a:cxnLst/>
              <a:rect l="l" t="t" r="r" b="b"/>
              <a:pathLst>
                <a:path w="22584" h="26854" extrusionOk="0">
                  <a:moveTo>
                    <a:pt x="2169" y="1"/>
                  </a:moveTo>
                  <a:lnTo>
                    <a:pt x="17847" y="1002"/>
                  </a:lnTo>
                  <a:lnTo>
                    <a:pt x="22584" y="4070"/>
                  </a:lnTo>
                  <a:cubicBezTo>
                    <a:pt x="22584" y="4070"/>
                    <a:pt x="21483" y="5338"/>
                    <a:pt x="21683" y="10141"/>
                  </a:cubicBezTo>
                  <a:cubicBezTo>
                    <a:pt x="21850" y="14945"/>
                    <a:pt x="21216" y="20215"/>
                    <a:pt x="21216" y="20215"/>
                  </a:cubicBezTo>
                  <a:cubicBezTo>
                    <a:pt x="21216" y="20215"/>
                    <a:pt x="21316" y="24018"/>
                    <a:pt x="21316" y="24585"/>
                  </a:cubicBezTo>
                  <a:cubicBezTo>
                    <a:pt x="21316" y="25119"/>
                    <a:pt x="16312" y="25753"/>
                    <a:pt x="14745" y="26120"/>
                  </a:cubicBezTo>
                  <a:cubicBezTo>
                    <a:pt x="13144" y="26487"/>
                    <a:pt x="9508" y="26853"/>
                    <a:pt x="5805" y="26120"/>
                  </a:cubicBezTo>
                  <a:cubicBezTo>
                    <a:pt x="2069" y="25386"/>
                    <a:pt x="101" y="23084"/>
                    <a:pt x="101" y="23084"/>
                  </a:cubicBezTo>
                  <a:cubicBezTo>
                    <a:pt x="101" y="23084"/>
                    <a:pt x="1" y="13611"/>
                    <a:pt x="468" y="11976"/>
                  </a:cubicBezTo>
                  <a:cubicBezTo>
                    <a:pt x="901" y="10342"/>
                    <a:pt x="1735" y="2002"/>
                    <a:pt x="1502" y="1735"/>
                  </a:cubicBezTo>
                  <a:cubicBezTo>
                    <a:pt x="1268" y="1469"/>
                    <a:pt x="2169" y="1"/>
                    <a:pt x="2169" y="1"/>
                  </a:cubicBezTo>
                  <a:close/>
                </a:path>
              </a:pathLst>
            </a:custGeom>
            <a:gradFill>
              <a:gsLst>
                <a:gs pos="0">
                  <a:schemeClr val="accent1"/>
                </a:gs>
                <a:gs pos="100000">
                  <a:schemeClr val="accent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6"/>
            <p:cNvSpPr/>
            <p:nvPr/>
          </p:nvSpPr>
          <p:spPr>
            <a:xfrm>
              <a:off x="5477425" y="3977450"/>
              <a:ext cx="346100" cy="446175"/>
            </a:xfrm>
            <a:custGeom>
              <a:avLst/>
              <a:gdLst/>
              <a:ahLst/>
              <a:cxnLst/>
              <a:rect l="l" t="t" r="r" b="b"/>
              <a:pathLst>
                <a:path w="13844" h="17847" extrusionOk="0">
                  <a:moveTo>
                    <a:pt x="0" y="1"/>
                  </a:moveTo>
                  <a:lnTo>
                    <a:pt x="0" y="5138"/>
                  </a:lnTo>
                  <a:lnTo>
                    <a:pt x="5838" y="5138"/>
                  </a:lnTo>
                  <a:lnTo>
                    <a:pt x="334" y="17847"/>
                  </a:lnTo>
                  <a:lnTo>
                    <a:pt x="13777" y="17847"/>
                  </a:lnTo>
                  <a:lnTo>
                    <a:pt x="13777" y="12743"/>
                  </a:lnTo>
                  <a:lnTo>
                    <a:pt x="8306" y="12743"/>
                  </a:lnTo>
                  <a:lnTo>
                    <a:pt x="138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06"/>
        <p:cNvGrpSpPr/>
        <p:nvPr/>
      </p:nvGrpSpPr>
      <p:grpSpPr>
        <a:xfrm>
          <a:off x="0" y="0"/>
          <a:ext cx="0" cy="0"/>
          <a:chOff x="0" y="0"/>
          <a:chExt cx="0" cy="0"/>
        </a:xfrm>
      </p:grpSpPr>
      <p:pic>
        <p:nvPicPr>
          <p:cNvPr id="207" name="Google Shape;207;p27"/>
          <p:cNvPicPr preferRelativeResize="0"/>
          <p:nvPr/>
        </p:nvPicPr>
        <p:blipFill>
          <a:blip r:embed="rId2">
            <a:alphaModFix/>
          </a:blip>
          <a:stretch>
            <a:fillRect/>
          </a:stretch>
        </p:blipFill>
        <p:spPr>
          <a:xfrm rot="-5400000" flipH="1">
            <a:off x="-1850037" y="1717349"/>
            <a:ext cx="5281623" cy="1647900"/>
          </a:xfrm>
          <a:prstGeom prst="rect">
            <a:avLst/>
          </a:prstGeom>
          <a:noFill/>
          <a:ln>
            <a:noFill/>
          </a:ln>
        </p:spPr>
      </p:pic>
      <p:pic>
        <p:nvPicPr>
          <p:cNvPr id="208" name="Google Shape;208;p27"/>
          <p:cNvPicPr preferRelativeResize="0"/>
          <p:nvPr/>
        </p:nvPicPr>
        <p:blipFill>
          <a:blip r:embed="rId3">
            <a:alphaModFix/>
          </a:blip>
          <a:stretch>
            <a:fillRect/>
          </a:stretch>
        </p:blipFill>
        <p:spPr>
          <a:xfrm rot="10800000" flipH="1">
            <a:off x="828998" y="2688252"/>
            <a:ext cx="1494103" cy="769659"/>
          </a:xfrm>
          <a:prstGeom prst="rect">
            <a:avLst/>
          </a:prstGeom>
          <a:noFill/>
          <a:ln>
            <a:noFill/>
          </a:ln>
        </p:spPr>
      </p:pic>
      <p:sp>
        <p:nvSpPr>
          <p:cNvPr id="209" name="Google Shape;209;p27"/>
          <p:cNvSpPr/>
          <p:nvPr/>
        </p:nvSpPr>
        <p:spPr>
          <a:xfrm>
            <a:off x="664631" y="2468534"/>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 name="Google Shape;210;p27"/>
          <p:cNvGrpSpPr/>
          <p:nvPr/>
        </p:nvGrpSpPr>
        <p:grpSpPr>
          <a:xfrm>
            <a:off x="627004" y="2959966"/>
            <a:ext cx="1182062" cy="1199968"/>
            <a:chOff x="7771550" y="652600"/>
            <a:chExt cx="886502" cy="899999"/>
          </a:xfrm>
        </p:grpSpPr>
        <p:pic>
          <p:nvPicPr>
            <p:cNvPr id="211" name="Google Shape;211;p27"/>
            <p:cNvPicPr preferRelativeResize="0"/>
            <p:nvPr/>
          </p:nvPicPr>
          <p:blipFill>
            <a:blip r:embed="rId4">
              <a:alphaModFix/>
            </a:blip>
            <a:stretch>
              <a:fillRect/>
            </a:stretch>
          </p:blipFill>
          <p:spPr>
            <a:xfrm>
              <a:off x="7771550" y="652600"/>
              <a:ext cx="886502" cy="899999"/>
            </a:xfrm>
            <a:prstGeom prst="rect">
              <a:avLst/>
            </a:prstGeom>
            <a:noFill/>
            <a:ln>
              <a:noFill/>
            </a:ln>
          </p:spPr>
        </p:pic>
        <p:grpSp>
          <p:nvGrpSpPr>
            <p:cNvPr id="212" name="Google Shape;212;p27"/>
            <p:cNvGrpSpPr/>
            <p:nvPr/>
          </p:nvGrpSpPr>
          <p:grpSpPr>
            <a:xfrm>
              <a:off x="8009113" y="853213"/>
              <a:ext cx="411375" cy="498775"/>
              <a:chOff x="5753150" y="4171200"/>
              <a:chExt cx="411375" cy="498775"/>
            </a:xfrm>
          </p:grpSpPr>
          <p:sp>
            <p:nvSpPr>
              <p:cNvPr id="213" name="Google Shape;213;p27"/>
              <p:cNvSpPr/>
              <p:nvPr/>
            </p:nvSpPr>
            <p:spPr>
              <a:xfrm>
                <a:off x="6022825" y="44393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7"/>
              <p:cNvSpPr/>
              <p:nvPr/>
            </p:nvSpPr>
            <p:spPr>
              <a:xfrm>
                <a:off x="6161475" y="4420675"/>
                <a:ext cx="25" cy="800"/>
              </a:xfrm>
              <a:custGeom>
                <a:avLst/>
                <a:gdLst/>
                <a:ahLst/>
                <a:cxnLst/>
                <a:rect l="l" t="t" r="r" b="b"/>
                <a:pathLst>
                  <a:path w="1" h="32" extrusionOk="0">
                    <a:moveTo>
                      <a:pt x="0" y="1"/>
                    </a:moveTo>
                    <a:cubicBezTo>
                      <a:pt x="0" y="16"/>
                      <a:pt x="0" y="16"/>
                      <a:pt x="0" y="16"/>
                    </a:cubicBezTo>
                    <a:cubicBezTo>
                      <a:pt x="0" y="16"/>
                      <a:pt x="0" y="16"/>
                      <a:pt x="0" y="31"/>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7"/>
              <p:cNvSpPr/>
              <p:nvPr/>
            </p:nvSpPr>
            <p:spPr>
              <a:xfrm>
                <a:off x="6126800" y="4387550"/>
                <a:ext cx="25" cy="400"/>
              </a:xfrm>
              <a:custGeom>
                <a:avLst/>
                <a:gdLst/>
                <a:ahLst/>
                <a:cxnLst/>
                <a:rect l="l" t="t" r="r" b="b"/>
                <a:pathLst>
                  <a:path w="1" h="16" extrusionOk="0">
                    <a:moveTo>
                      <a:pt x="1" y="0"/>
                    </a:moveTo>
                    <a:cubicBezTo>
                      <a:pt x="1" y="0"/>
                      <a:pt x="1" y="0"/>
                      <a:pt x="1" y="0"/>
                    </a:cubicBezTo>
                    <a:cubicBezTo>
                      <a:pt x="1" y="0"/>
                      <a:pt x="1" y="15"/>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7"/>
              <p:cNvSpPr/>
              <p:nvPr/>
            </p:nvSpPr>
            <p:spPr>
              <a:xfrm>
                <a:off x="5938250" y="42031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7"/>
              <p:cNvSpPr/>
              <p:nvPr/>
            </p:nvSpPr>
            <p:spPr>
              <a:xfrm>
                <a:off x="5753150" y="4171200"/>
                <a:ext cx="411375" cy="498775"/>
              </a:xfrm>
              <a:custGeom>
                <a:avLst/>
                <a:gdLst/>
                <a:ahLst/>
                <a:cxnLst/>
                <a:rect l="l" t="t" r="r" b="b"/>
                <a:pathLst>
                  <a:path w="16455" h="19951" extrusionOk="0">
                    <a:moveTo>
                      <a:pt x="7786" y="381"/>
                    </a:moveTo>
                    <a:cubicBezTo>
                      <a:pt x="7801" y="396"/>
                      <a:pt x="7816" y="396"/>
                      <a:pt x="7831" y="396"/>
                    </a:cubicBezTo>
                    <a:lnTo>
                      <a:pt x="7831" y="412"/>
                    </a:lnTo>
                    <a:lnTo>
                      <a:pt x="7847" y="412"/>
                    </a:lnTo>
                    <a:cubicBezTo>
                      <a:pt x="7847" y="412"/>
                      <a:pt x="7862" y="427"/>
                      <a:pt x="7877" y="427"/>
                    </a:cubicBezTo>
                    <a:lnTo>
                      <a:pt x="7892" y="442"/>
                    </a:lnTo>
                    <a:cubicBezTo>
                      <a:pt x="7892" y="442"/>
                      <a:pt x="7908" y="457"/>
                      <a:pt x="7908" y="457"/>
                    </a:cubicBezTo>
                    <a:cubicBezTo>
                      <a:pt x="7908" y="472"/>
                      <a:pt x="7908" y="472"/>
                      <a:pt x="7908" y="472"/>
                    </a:cubicBezTo>
                    <a:lnTo>
                      <a:pt x="7908" y="488"/>
                    </a:lnTo>
                    <a:cubicBezTo>
                      <a:pt x="7892" y="503"/>
                      <a:pt x="7877" y="518"/>
                      <a:pt x="7862" y="533"/>
                    </a:cubicBezTo>
                    <a:cubicBezTo>
                      <a:pt x="7862" y="549"/>
                      <a:pt x="7847" y="564"/>
                      <a:pt x="7831" y="579"/>
                    </a:cubicBezTo>
                    <a:cubicBezTo>
                      <a:pt x="7801" y="610"/>
                      <a:pt x="7770" y="640"/>
                      <a:pt x="7740" y="671"/>
                    </a:cubicBezTo>
                    <a:cubicBezTo>
                      <a:pt x="7725" y="686"/>
                      <a:pt x="7710" y="701"/>
                      <a:pt x="7679" y="716"/>
                    </a:cubicBezTo>
                    <a:cubicBezTo>
                      <a:pt x="7664" y="731"/>
                      <a:pt x="7649" y="731"/>
                      <a:pt x="7633" y="747"/>
                    </a:cubicBezTo>
                    <a:cubicBezTo>
                      <a:pt x="7618" y="762"/>
                      <a:pt x="7588" y="777"/>
                      <a:pt x="7572" y="792"/>
                    </a:cubicBezTo>
                    <a:lnTo>
                      <a:pt x="7557" y="823"/>
                    </a:lnTo>
                    <a:lnTo>
                      <a:pt x="7572" y="762"/>
                    </a:lnTo>
                    <a:lnTo>
                      <a:pt x="7588" y="716"/>
                    </a:lnTo>
                    <a:cubicBezTo>
                      <a:pt x="7603" y="686"/>
                      <a:pt x="7618" y="655"/>
                      <a:pt x="7618" y="625"/>
                    </a:cubicBezTo>
                    <a:cubicBezTo>
                      <a:pt x="7633" y="594"/>
                      <a:pt x="7664" y="549"/>
                      <a:pt x="7679" y="518"/>
                    </a:cubicBezTo>
                    <a:lnTo>
                      <a:pt x="7679" y="503"/>
                    </a:lnTo>
                    <a:cubicBezTo>
                      <a:pt x="7694" y="472"/>
                      <a:pt x="7710" y="442"/>
                      <a:pt x="7725" y="427"/>
                    </a:cubicBezTo>
                    <a:cubicBezTo>
                      <a:pt x="7740" y="412"/>
                      <a:pt x="7755" y="396"/>
                      <a:pt x="7755" y="381"/>
                    </a:cubicBezTo>
                    <a:close/>
                    <a:moveTo>
                      <a:pt x="6308" y="137"/>
                    </a:moveTo>
                    <a:cubicBezTo>
                      <a:pt x="6323" y="137"/>
                      <a:pt x="6323" y="152"/>
                      <a:pt x="6338" y="152"/>
                    </a:cubicBezTo>
                    <a:lnTo>
                      <a:pt x="6369" y="168"/>
                    </a:lnTo>
                    <a:cubicBezTo>
                      <a:pt x="6384" y="183"/>
                      <a:pt x="6399" y="198"/>
                      <a:pt x="6414" y="213"/>
                    </a:cubicBezTo>
                    <a:cubicBezTo>
                      <a:pt x="6430" y="229"/>
                      <a:pt x="6445" y="229"/>
                      <a:pt x="6445" y="244"/>
                    </a:cubicBezTo>
                    <a:cubicBezTo>
                      <a:pt x="6445" y="244"/>
                      <a:pt x="6460" y="244"/>
                      <a:pt x="6460" y="259"/>
                    </a:cubicBezTo>
                    <a:cubicBezTo>
                      <a:pt x="6460" y="259"/>
                      <a:pt x="6460" y="274"/>
                      <a:pt x="6460" y="274"/>
                    </a:cubicBezTo>
                    <a:cubicBezTo>
                      <a:pt x="6460" y="274"/>
                      <a:pt x="6475" y="290"/>
                      <a:pt x="6475" y="290"/>
                    </a:cubicBezTo>
                    <a:cubicBezTo>
                      <a:pt x="6475" y="305"/>
                      <a:pt x="6475" y="320"/>
                      <a:pt x="6475" y="320"/>
                    </a:cubicBezTo>
                    <a:cubicBezTo>
                      <a:pt x="6475" y="351"/>
                      <a:pt x="6475" y="366"/>
                      <a:pt x="6475" y="381"/>
                    </a:cubicBezTo>
                    <a:cubicBezTo>
                      <a:pt x="6460" y="412"/>
                      <a:pt x="6460" y="457"/>
                      <a:pt x="6460" y="488"/>
                    </a:cubicBezTo>
                    <a:lnTo>
                      <a:pt x="6445" y="533"/>
                    </a:lnTo>
                    <a:cubicBezTo>
                      <a:pt x="6430" y="579"/>
                      <a:pt x="6414" y="625"/>
                      <a:pt x="6414" y="671"/>
                    </a:cubicBezTo>
                    <a:cubicBezTo>
                      <a:pt x="6399" y="716"/>
                      <a:pt x="6399" y="777"/>
                      <a:pt x="6384" y="823"/>
                    </a:cubicBezTo>
                    <a:cubicBezTo>
                      <a:pt x="6338" y="777"/>
                      <a:pt x="6293" y="716"/>
                      <a:pt x="6247" y="655"/>
                    </a:cubicBezTo>
                    <a:cubicBezTo>
                      <a:pt x="6232" y="625"/>
                      <a:pt x="6216" y="610"/>
                      <a:pt x="6216" y="579"/>
                    </a:cubicBezTo>
                    <a:cubicBezTo>
                      <a:pt x="6201" y="564"/>
                      <a:pt x="6186" y="533"/>
                      <a:pt x="6186" y="518"/>
                    </a:cubicBezTo>
                    <a:cubicBezTo>
                      <a:pt x="6171" y="488"/>
                      <a:pt x="6171" y="472"/>
                      <a:pt x="6171" y="457"/>
                    </a:cubicBezTo>
                    <a:cubicBezTo>
                      <a:pt x="6155" y="412"/>
                      <a:pt x="6155" y="381"/>
                      <a:pt x="6155" y="351"/>
                    </a:cubicBezTo>
                    <a:cubicBezTo>
                      <a:pt x="6155" y="320"/>
                      <a:pt x="6155" y="290"/>
                      <a:pt x="6155" y="259"/>
                    </a:cubicBezTo>
                    <a:cubicBezTo>
                      <a:pt x="6155" y="229"/>
                      <a:pt x="6155" y="213"/>
                      <a:pt x="6171" y="198"/>
                    </a:cubicBezTo>
                    <a:lnTo>
                      <a:pt x="6171" y="183"/>
                    </a:lnTo>
                    <a:cubicBezTo>
                      <a:pt x="6171" y="168"/>
                      <a:pt x="6171" y="168"/>
                      <a:pt x="6171" y="168"/>
                    </a:cubicBezTo>
                    <a:cubicBezTo>
                      <a:pt x="6186" y="152"/>
                      <a:pt x="6186" y="152"/>
                      <a:pt x="6186" y="152"/>
                    </a:cubicBezTo>
                    <a:lnTo>
                      <a:pt x="6201" y="137"/>
                    </a:lnTo>
                    <a:close/>
                    <a:moveTo>
                      <a:pt x="9675" y="731"/>
                    </a:moveTo>
                    <a:cubicBezTo>
                      <a:pt x="9690" y="747"/>
                      <a:pt x="9690" y="747"/>
                      <a:pt x="9690" y="747"/>
                    </a:cubicBezTo>
                    <a:cubicBezTo>
                      <a:pt x="9705" y="747"/>
                      <a:pt x="9705" y="747"/>
                      <a:pt x="9705" y="762"/>
                    </a:cubicBezTo>
                    <a:lnTo>
                      <a:pt x="9721" y="762"/>
                    </a:lnTo>
                    <a:lnTo>
                      <a:pt x="9721" y="777"/>
                    </a:lnTo>
                    <a:cubicBezTo>
                      <a:pt x="9721" y="777"/>
                      <a:pt x="9721" y="792"/>
                      <a:pt x="9736" y="792"/>
                    </a:cubicBezTo>
                    <a:cubicBezTo>
                      <a:pt x="9736" y="792"/>
                      <a:pt x="9736" y="808"/>
                      <a:pt x="9736" y="808"/>
                    </a:cubicBezTo>
                    <a:lnTo>
                      <a:pt x="9736" y="823"/>
                    </a:lnTo>
                    <a:lnTo>
                      <a:pt x="9736" y="853"/>
                    </a:lnTo>
                    <a:cubicBezTo>
                      <a:pt x="9736" y="853"/>
                      <a:pt x="9736" y="869"/>
                      <a:pt x="9736" y="884"/>
                    </a:cubicBezTo>
                    <a:cubicBezTo>
                      <a:pt x="9721" y="884"/>
                      <a:pt x="9721" y="899"/>
                      <a:pt x="9721" y="899"/>
                    </a:cubicBezTo>
                    <a:cubicBezTo>
                      <a:pt x="9721" y="914"/>
                      <a:pt x="9721" y="914"/>
                      <a:pt x="9721" y="930"/>
                    </a:cubicBezTo>
                    <a:cubicBezTo>
                      <a:pt x="9705" y="930"/>
                      <a:pt x="9705" y="945"/>
                      <a:pt x="9705" y="945"/>
                    </a:cubicBezTo>
                    <a:cubicBezTo>
                      <a:pt x="9690" y="960"/>
                      <a:pt x="9690" y="975"/>
                      <a:pt x="9675" y="990"/>
                    </a:cubicBezTo>
                    <a:lnTo>
                      <a:pt x="9660" y="990"/>
                    </a:lnTo>
                    <a:lnTo>
                      <a:pt x="9660" y="1006"/>
                    </a:lnTo>
                    <a:cubicBezTo>
                      <a:pt x="9629" y="1036"/>
                      <a:pt x="9599" y="1051"/>
                      <a:pt x="9568" y="1082"/>
                    </a:cubicBezTo>
                    <a:cubicBezTo>
                      <a:pt x="9568" y="1097"/>
                      <a:pt x="9553" y="1097"/>
                      <a:pt x="9538" y="1112"/>
                    </a:cubicBezTo>
                    <a:lnTo>
                      <a:pt x="9477" y="1143"/>
                    </a:lnTo>
                    <a:cubicBezTo>
                      <a:pt x="9431" y="1173"/>
                      <a:pt x="9401" y="1189"/>
                      <a:pt x="9355" y="1219"/>
                    </a:cubicBezTo>
                    <a:cubicBezTo>
                      <a:pt x="9294" y="1249"/>
                      <a:pt x="9233" y="1280"/>
                      <a:pt x="9187" y="1310"/>
                    </a:cubicBezTo>
                    <a:cubicBezTo>
                      <a:pt x="9172" y="1326"/>
                      <a:pt x="9157" y="1341"/>
                      <a:pt x="9142" y="1341"/>
                    </a:cubicBezTo>
                    <a:cubicBezTo>
                      <a:pt x="9111" y="1371"/>
                      <a:pt x="9081" y="1402"/>
                      <a:pt x="9050" y="1417"/>
                    </a:cubicBezTo>
                    <a:cubicBezTo>
                      <a:pt x="9035" y="1448"/>
                      <a:pt x="9020" y="1463"/>
                      <a:pt x="9020" y="1478"/>
                    </a:cubicBezTo>
                    <a:cubicBezTo>
                      <a:pt x="9005" y="1463"/>
                      <a:pt x="9005" y="1463"/>
                      <a:pt x="9005" y="1463"/>
                    </a:cubicBezTo>
                    <a:lnTo>
                      <a:pt x="9020" y="1448"/>
                    </a:lnTo>
                    <a:lnTo>
                      <a:pt x="9020" y="1432"/>
                    </a:lnTo>
                    <a:cubicBezTo>
                      <a:pt x="9020" y="1371"/>
                      <a:pt x="9035" y="1310"/>
                      <a:pt x="9050" y="1249"/>
                    </a:cubicBezTo>
                    <a:cubicBezTo>
                      <a:pt x="9066" y="1219"/>
                      <a:pt x="9066" y="1189"/>
                      <a:pt x="9081" y="1158"/>
                    </a:cubicBezTo>
                    <a:cubicBezTo>
                      <a:pt x="9081" y="1128"/>
                      <a:pt x="9096" y="1112"/>
                      <a:pt x="9111" y="1097"/>
                    </a:cubicBezTo>
                    <a:cubicBezTo>
                      <a:pt x="9126" y="1067"/>
                      <a:pt x="9142" y="1036"/>
                      <a:pt x="9157" y="1006"/>
                    </a:cubicBezTo>
                    <a:cubicBezTo>
                      <a:pt x="9172" y="975"/>
                      <a:pt x="9187" y="960"/>
                      <a:pt x="9203" y="945"/>
                    </a:cubicBezTo>
                    <a:cubicBezTo>
                      <a:pt x="9233" y="914"/>
                      <a:pt x="9248" y="899"/>
                      <a:pt x="9264" y="884"/>
                    </a:cubicBezTo>
                    <a:cubicBezTo>
                      <a:pt x="9279" y="869"/>
                      <a:pt x="9294" y="869"/>
                      <a:pt x="9309" y="853"/>
                    </a:cubicBezTo>
                    <a:cubicBezTo>
                      <a:pt x="9325" y="838"/>
                      <a:pt x="9355" y="823"/>
                      <a:pt x="9370" y="808"/>
                    </a:cubicBezTo>
                    <a:cubicBezTo>
                      <a:pt x="9401" y="792"/>
                      <a:pt x="9431" y="777"/>
                      <a:pt x="9462" y="762"/>
                    </a:cubicBezTo>
                    <a:cubicBezTo>
                      <a:pt x="9477" y="747"/>
                      <a:pt x="9507" y="747"/>
                      <a:pt x="9538" y="731"/>
                    </a:cubicBezTo>
                    <a:close/>
                    <a:moveTo>
                      <a:pt x="4662" y="1310"/>
                    </a:moveTo>
                    <a:cubicBezTo>
                      <a:pt x="4662" y="1310"/>
                      <a:pt x="4678" y="1310"/>
                      <a:pt x="4678" y="1326"/>
                    </a:cubicBezTo>
                    <a:cubicBezTo>
                      <a:pt x="4693" y="1326"/>
                      <a:pt x="4693" y="1326"/>
                      <a:pt x="4708" y="1341"/>
                    </a:cubicBezTo>
                    <a:cubicBezTo>
                      <a:pt x="4723" y="1341"/>
                      <a:pt x="4739" y="1356"/>
                      <a:pt x="4754" y="1356"/>
                    </a:cubicBezTo>
                    <a:cubicBezTo>
                      <a:pt x="4769" y="1371"/>
                      <a:pt x="4784" y="1371"/>
                      <a:pt x="4784" y="1387"/>
                    </a:cubicBezTo>
                    <a:cubicBezTo>
                      <a:pt x="4815" y="1402"/>
                      <a:pt x="4830" y="1417"/>
                      <a:pt x="4845" y="1448"/>
                    </a:cubicBezTo>
                    <a:cubicBezTo>
                      <a:pt x="4845" y="1463"/>
                      <a:pt x="4860" y="1478"/>
                      <a:pt x="4876" y="1493"/>
                    </a:cubicBezTo>
                    <a:cubicBezTo>
                      <a:pt x="4891" y="1524"/>
                      <a:pt x="4906" y="1554"/>
                      <a:pt x="4921" y="1585"/>
                    </a:cubicBezTo>
                    <a:lnTo>
                      <a:pt x="4937" y="1615"/>
                    </a:lnTo>
                    <a:cubicBezTo>
                      <a:pt x="4952" y="1661"/>
                      <a:pt x="4982" y="1707"/>
                      <a:pt x="5013" y="1737"/>
                    </a:cubicBezTo>
                    <a:cubicBezTo>
                      <a:pt x="4982" y="1737"/>
                      <a:pt x="4952" y="1722"/>
                      <a:pt x="4921" y="1707"/>
                    </a:cubicBezTo>
                    <a:cubicBezTo>
                      <a:pt x="4876" y="1691"/>
                      <a:pt x="4830" y="1676"/>
                      <a:pt x="4784" y="1661"/>
                    </a:cubicBezTo>
                    <a:lnTo>
                      <a:pt x="4754" y="1646"/>
                    </a:lnTo>
                    <a:cubicBezTo>
                      <a:pt x="4739" y="1630"/>
                      <a:pt x="4723" y="1630"/>
                      <a:pt x="4708" y="1615"/>
                    </a:cubicBezTo>
                    <a:cubicBezTo>
                      <a:pt x="4693" y="1600"/>
                      <a:pt x="4662" y="1585"/>
                      <a:pt x="4647" y="1569"/>
                    </a:cubicBezTo>
                    <a:cubicBezTo>
                      <a:pt x="4617" y="1539"/>
                      <a:pt x="4601" y="1524"/>
                      <a:pt x="4586" y="1493"/>
                    </a:cubicBezTo>
                    <a:cubicBezTo>
                      <a:pt x="4571" y="1478"/>
                      <a:pt x="4556" y="1463"/>
                      <a:pt x="4556" y="1448"/>
                    </a:cubicBezTo>
                    <a:lnTo>
                      <a:pt x="4540" y="1448"/>
                    </a:lnTo>
                    <a:cubicBezTo>
                      <a:pt x="4540" y="1432"/>
                      <a:pt x="4540" y="1432"/>
                      <a:pt x="4525" y="1417"/>
                    </a:cubicBezTo>
                    <a:cubicBezTo>
                      <a:pt x="4525" y="1417"/>
                      <a:pt x="4525" y="1402"/>
                      <a:pt x="4525" y="1402"/>
                    </a:cubicBezTo>
                    <a:cubicBezTo>
                      <a:pt x="4525" y="1402"/>
                      <a:pt x="4525" y="1387"/>
                      <a:pt x="4525" y="1387"/>
                    </a:cubicBezTo>
                    <a:cubicBezTo>
                      <a:pt x="4525" y="1387"/>
                      <a:pt x="4510" y="1387"/>
                      <a:pt x="4510" y="1371"/>
                    </a:cubicBezTo>
                    <a:cubicBezTo>
                      <a:pt x="4525" y="1356"/>
                      <a:pt x="4525" y="1356"/>
                      <a:pt x="4525" y="1356"/>
                    </a:cubicBezTo>
                    <a:cubicBezTo>
                      <a:pt x="4525" y="1341"/>
                      <a:pt x="4525" y="1341"/>
                      <a:pt x="4525" y="1341"/>
                    </a:cubicBezTo>
                    <a:lnTo>
                      <a:pt x="4540" y="1341"/>
                    </a:lnTo>
                    <a:lnTo>
                      <a:pt x="4540" y="1326"/>
                    </a:lnTo>
                    <a:lnTo>
                      <a:pt x="4556" y="1326"/>
                    </a:lnTo>
                    <a:cubicBezTo>
                      <a:pt x="4571" y="1326"/>
                      <a:pt x="4571" y="1310"/>
                      <a:pt x="4586" y="1310"/>
                    </a:cubicBezTo>
                    <a:close/>
                    <a:moveTo>
                      <a:pt x="11031" y="1143"/>
                    </a:moveTo>
                    <a:lnTo>
                      <a:pt x="11046" y="1158"/>
                    </a:lnTo>
                    <a:lnTo>
                      <a:pt x="11046" y="1173"/>
                    </a:lnTo>
                    <a:cubicBezTo>
                      <a:pt x="11046" y="1189"/>
                      <a:pt x="11046" y="1204"/>
                      <a:pt x="11046" y="1219"/>
                    </a:cubicBezTo>
                    <a:cubicBezTo>
                      <a:pt x="11046" y="1219"/>
                      <a:pt x="11031" y="1234"/>
                      <a:pt x="11031" y="1249"/>
                    </a:cubicBezTo>
                    <a:lnTo>
                      <a:pt x="11016" y="1280"/>
                    </a:lnTo>
                    <a:lnTo>
                      <a:pt x="11000" y="1326"/>
                    </a:lnTo>
                    <a:cubicBezTo>
                      <a:pt x="10985" y="1341"/>
                      <a:pt x="10985" y="1371"/>
                      <a:pt x="10970" y="1387"/>
                    </a:cubicBezTo>
                    <a:lnTo>
                      <a:pt x="10955" y="1387"/>
                    </a:lnTo>
                    <a:cubicBezTo>
                      <a:pt x="10955" y="1402"/>
                      <a:pt x="10955" y="1417"/>
                      <a:pt x="10940" y="1417"/>
                    </a:cubicBezTo>
                    <a:lnTo>
                      <a:pt x="10924" y="1432"/>
                    </a:lnTo>
                    <a:lnTo>
                      <a:pt x="10909" y="1448"/>
                    </a:lnTo>
                    <a:cubicBezTo>
                      <a:pt x="10894" y="1478"/>
                      <a:pt x="10879" y="1493"/>
                      <a:pt x="10863" y="1508"/>
                    </a:cubicBezTo>
                    <a:cubicBezTo>
                      <a:pt x="10848" y="1524"/>
                      <a:pt x="10833" y="1539"/>
                      <a:pt x="10818" y="1539"/>
                    </a:cubicBezTo>
                    <a:lnTo>
                      <a:pt x="10802" y="1554"/>
                    </a:lnTo>
                    <a:lnTo>
                      <a:pt x="10802" y="1569"/>
                    </a:lnTo>
                    <a:cubicBezTo>
                      <a:pt x="10757" y="1600"/>
                      <a:pt x="10726" y="1630"/>
                      <a:pt x="10696" y="1676"/>
                    </a:cubicBezTo>
                    <a:cubicBezTo>
                      <a:pt x="10665" y="1707"/>
                      <a:pt x="10650" y="1737"/>
                      <a:pt x="10620" y="1768"/>
                    </a:cubicBezTo>
                    <a:lnTo>
                      <a:pt x="10620" y="1752"/>
                    </a:lnTo>
                    <a:lnTo>
                      <a:pt x="10635" y="1737"/>
                    </a:lnTo>
                    <a:cubicBezTo>
                      <a:pt x="10635" y="1737"/>
                      <a:pt x="10635" y="1722"/>
                      <a:pt x="10635" y="1722"/>
                    </a:cubicBezTo>
                    <a:lnTo>
                      <a:pt x="10650" y="1630"/>
                    </a:lnTo>
                    <a:cubicBezTo>
                      <a:pt x="10650" y="1600"/>
                      <a:pt x="10665" y="1585"/>
                      <a:pt x="10665" y="1554"/>
                    </a:cubicBezTo>
                    <a:cubicBezTo>
                      <a:pt x="10665" y="1524"/>
                      <a:pt x="10681" y="1508"/>
                      <a:pt x="10681" y="1478"/>
                    </a:cubicBezTo>
                    <a:cubicBezTo>
                      <a:pt x="10696" y="1448"/>
                      <a:pt x="10711" y="1417"/>
                      <a:pt x="10726" y="1387"/>
                    </a:cubicBezTo>
                    <a:cubicBezTo>
                      <a:pt x="10741" y="1356"/>
                      <a:pt x="10757" y="1326"/>
                      <a:pt x="10772" y="1295"/>
                    </a:cubicBezTo>
                    <a:cubicBezTo>
                      <a:pt x="10787" y="1280"/>
                      <a:pt x="10802" y="1265"/>
                      <a:pt x="10818" y="1249"/>
                    </a:cubicBezTo>
                    <a:cubicBezTo>
                      <a:pt x="10848" y="1219"/>
                      <a:pt x="10863" y="1204"/>
                      <a:pt x="10879" y="1189"/>
                    </a:cubicBezTo>
                    <a:cubicBezTo>
                      <a:pt x="10894" y="1173"/>
                      <a:pt x="10894" y="1173"/>
                      <a:pt x="10909" y="1158"/>
                    </a:cubicBezTo>
                    <a:lnTo>
                      <a:pt x="10924" y="1158"/>
                    </a:lnTo>
                    <a:cubicBezTo>
                      <a:pt x="10940" y="1143"/>
                      <a:pt x="10940" y="1143"/>
                      <a:pt x="10955" y="1143"/>
                    </a:cubicBezTo>
                    <a:close/>
                    <a:moveTo>
                      <a:pt x="8228" y="1508"/>
                    </a:moveTo>
                    <a:cubicBezTo>
                      <a:pt x="8228" y="1508"/>
                      <a:pt x="8228" y="1524"/>
                      <a:pt x="8228" y="1524"/>
                    </a:cubicBezTo>
                    <a:cubicBezTo>
                      <a:pt x="8228" y="1524"/>
                      <a:pt x="8243" y="1524"/>
                      <a:pt x="8243" y="1539"/>
                    </a:cubicBezTo>
                    <a:cubicBezTo>
                      <a:pt x="8243" y="1539"/>
                      <a:pt x="8243" y="1554"/>
                      <a:pt x="8258" y="1554"/>
                    </a:cubicBezTo>
                    <a:cubicBezTo>
                      <a:pt x="8258" y="1585"/>
                      <a:pt x="8258" y="1600"/>
                      <a:pt x="8258" y="1630"/>
                    </a:cubicBezTo>
                    <a:cubicBezTo>
                      <a:pt x="8273" y="1646"/>
                      <a:pt x="8273" y="1676"/>
                      <a:pt x="8273" y="1691"/>
                    </a:cubicBezTo>
                    <a:cubicBezTo>
                      <a:pt x="8288" y="1722"/>
                      <a:pt x="8288" y="1737"/>
                      <a:pt x="8288" y="1752"/>
                    </a:cubicBezTo>
                    <a:lnTo>
                      <a:pt x="8304" y="1828"/>
                    </a:lnTo>
                    <a:cubicBezTo>
                      <a:pt x="8304" y="1828"/>
                      <a:pt x="8304" y="1844"/>
                      <a:pt x="8304" y="1844"/>
                    </a:cubicBezTo>
                    <a:lnTo>
                      <a:pt x="8304" y="1874"/>
                    </a:lnTo>
                    <a:cubicBezTo>
                      <a:pt x="8304" y="1889"/>
                      <a:pt x="8304" y="1889"/>
                      <a:pt x="8304" y="1905"/>
                    </a:cubicBezTo>
                    <a:cubicBezTo>
                      <a:pt x="8304" y="1920"/>
                      <a:pt x="8288" y="1935"/>
                      <a:pt x="8288" y="1950"/>
                    </a:cubicBezTo>
                    <a:cubicBezTo>
                      <a:pt x="8273" y="1981"/>
                      <a:pt x="8258" y="2011"/>
                      <a:pt x="8243" y="2042"/>
                    </a:cubicBezTo>
                    <a:cubicBezTo>
                      <a:pt x="8228" y="2087"/>
                      <a:pt x="8197" y="2133"/>
                      <a:pt x="8167" y="2179"/>
                    </a:cubicBezTo>
                    <a:cubicBezTo>
                      <a:pt x="8151" y="2209"/>
                      <a:pt x="8121" y="2240"/>
                      <a:pt x="8106" y="2286"/>
                    </a:cubicBezTo>
                    <a:lnTo>
                      <a:pt x="8106" y="2255"/>
                    </a:lnTo>
                    <a:cubicBezTo>
                      <a:pt x="8106" y="2209"/>
                      <a:pt x="8106" y="2164"/>
                      <a:pt x="8106" y="2118"/>
                    </a:cubicBezTo>
                    <a:lnTo>
                      <a:pt x="8090" y="2072"/>
                    </a:lnTo>
                    <a:cubicBezTo>
                      <a:pt x="8090" y="1996"/>
                      <a:pt x="8090" y="1920"/>
                      <a:pt x="8106" y="1828"/>
                    </a:cubicBezTo>
                    <a:cubicBezTo>
                      <a:pt x="8106" y="1783"/>
                      <a:pt x="8121" y="1722"/>
                      <a:pt x="8121" y="1661"/>
                    </a:cubicBezTo>
                    <a:cubicBezTo>
                      <a:pt x="8136" y="1615"/>
                      <a:pt x="8151" y="1585"/>
                      <a:pt x="8167" y="1554"/>
                    </a:cubicBezTo>
                    <a:cubicBezTo>
                      <a:pt x="8167" y="1539"/>
                      <a:pt x="8167" y="1524"/>
                      <a:pt x="8182" y="1508"/>
                    </a:cubicBezTo>
                    <a:close/>
                    <a:moveTo>
                      <a:pt x="12555" y="2270"/>
                    </a:moveTo>
                    <a:cubicBezTo>
                      <a:pt x="12570" y="2270"/>
                      <a:pt x="12585" y="2270"/>
                      <a:pt x="12600" y="2286"/>
                    </a:cubicBezTo>
                    <a:lnTo>
                      <a:pt x="12646" y="2286"/>
                    </a:lnTo>
                    <a:cubicBezTo>
                      <a:pt x="12661" y="2286"/>
                      <a:pt x="12661" y="2286"/>
                      <a:pt x="12676" y="2301"/>
                    </a:cubicBezTo>
                    <a:cubicBezTo>
                      <a:pt x="12692" y="2301"/>
                      <a:pt x="12707" y="2301"/>
                      <a:pt x="12722" y="2316"/>
                    </a:cubicBezTo>
                    <a:cubicBezTo>
                      <a:pt x="12722" y="2316"/>
                      <a:pt x="12737" y="2316"/>
                      <a:pt x="12737" y="2331"/>
                    </a:cubicBezTo>
                    <a:cubicBezTo>
                      <a:pt x="12753" y="2331"/>
                      <a:pt x="12753" y="2331"/>
                      <a:pt x="12768" y="2346"/>
                    </a:cubicBezTo>
                    <a:cubicBezTo>
                      <a:pt x="12768" y="2362"/>
                      <a:pt x="12783" y="2362"/>
                      <a:pt x="12783" y="2362"/>
                    </a:cubicBezTo>
                    <a:lnTo>
                      <a:pt x="12783" y="2392"/>
                    </a:lnTo>
                    <a:lnTo>
                      <a:pt x="12798" y="2407"/>
                    </a:lnTo>
                    <a:lnTo>
                      <a:pt x="12798" y="2423"/>
                    </a:lnTo>
                    <a:lnTo>
                      <a:pt x="12783" y="2438"/>
                    </a:lnTo>
                    <a:cubicBezTo>
                      <a:pt x="12768" y="2453"/>
                      <a:pt x="12768" y="2453"/>
                      <a:pt x="12768" y="2453"/>
                    </a:cubicBezTo>
                    <a:lnTo>
                      <a:pt x="12753" y="2453"/>
                    </a:lnTo>
                    <a:cubicBezTo>
                      <a:pt x="12753" y="2453"/>
                      <a:pt x="12722" y="2453"/>
                      <a:pt x="12722" y="2468"/>
                    </a:cubicBezTo>
                    <a:lnTo>
                      <a:pt x="12585" y="2468"/>
                    </a:lnTo>
                    <a:cubicBezTo>
                      <a:pt x="12555" y="2453"/>
                      <a:pt x="12509" y="2453"/>
                      <a:pt x="12463" y="2438"/>
                    </a:cubicBezTo>
                    <a:cubicBezTo>
                      <a:pt x="12417" y="2438"/>
                      <a:pt x="12372" y="2423"/>
                      <a:pt x="12326" y="2407"/>
                    </a:cubicBezTo>
                    <a:cubicBezTo>
                      <a:pt x="12311" y="2392"/>
                      <a:pt x="12265" y="2392"/>
                      <a:pt x="12235" y="2377"/>
                    </a:cubicBezTo>
                    <a:cubicBezTo>
                      <a:pt x="12235" y="2377"/>
                      <a:pt x="12250" y="2377"/>
                      <a:pt x="12250" y="2362"/>
                    </a:cubicBezTo>
                    <a:cubicBezTo>
                      <a:pt x="12265" y="2362"/>
                      <a:pt x="12296" y="2346"/>
                      <a:pt x="12326" y="2331"/>
                    </a:cubicBezTo>
                    <a:cubicBezTo>
                      <a:pt x="12341" y="2316"/>
                      <a:pt x="12372" y="2316"/>
                      <a:pt x="12387" y="2301"/>
                    </a:cubicBezTo>
                    <a:cubicBezTo>
                      <a:pt x="12402" y="2301"/>
                      <a:pt x="12433" y="2286"/>
                      <a:pt x="12463" y="2286"/>
                    </a:cubicBezTo>
                    <a:cubicBezTo>
                      <a:pt x="12478" y="2286"/>
                      <a:pt x="12509" y="2286"/>
                      <a:pt x="12524" y="2270"/>
                    </a:cubicBezTo>
                    <a:close/>
                    <a:moveTo>
                      <a:pt x="8060" y="12935"/>
                    </a:moveTo>
                    <a:lnTo>
                      <a:pt x="8060" y="12966"/>
                    </a:lnTo>
                    <a:cubicBezTo>
                      <a:pt x="8060" y="12966"/>
                      <a:pt x="8060" y="12967"/>
                      <a:pt x="8061" y="12967"/>
                    </a:cubicBezTo>
                    <a:lnTo>
                      <a:pt x="8061" y="12967"/>
                    </a:lnTo>
                    <a:cubicBezTo>
                      <a:pt x="8060" y="12957"/>
                      <a:pt x="8060" y="12946"/>
                      <a:pt x="8060" y="12935"/>
                    </a:cubicBezTo>
                    <a:close/>
                    <a:moveTo>
                      <a:pt x="6841" y="14276"/>
                    </a:moveTo>
                    <a:cubicBezTo>
                      <a:pt x="6846" y="14281"/>
                      <a:pt x="6851" y="14286"/>
                      <a:pt x="6856" y="14291"/>
                    </a:cubicBezTo>
                    <a:cubicBezTo>
                      <a:pt x="6856" y="14291"/>
                      <a:pt x="6841" y="14291"/>
                      <a:pt x="6841" y="14276"/>
                    </a:cubicBezTo>
                    <a:close/>
                    <a:moveTo>
                      <a:pt x="6582" y="14322"/>
                    </a:moveTo>
                    <a:lnTo>
                      <a:pt x="6597" y="14337"/>
                    </a:lnTo>
                    <a:cubicBezTo>
                      <a:pt x="6582" y="14337"/>
                      <a:pt x="6582" y="14337"/>
                      <a:pt x="6582" y="14322"/>
                    </a:cubicBezTo>
                    <a:close/>
                    <a:moveTo>
                      <a:pt x="3581" y="2133"/>
                    </a:moveTo>
                    <a:cubicBezTo>
                      <a:pt x="3596" y="2148"/>
                      <a:pt x="3611" y="2148"/>
                      <a:pt x="3626" y="2148"/>
                    </a:cubicBezTo>
                    <a:cubicBezTo>
                      <a:pt x="3642" y="2148"/>
                      <a:pt x="3672" y="2164"/>
                      <a:pt x="3687" y="2164"/>
                    </a:cubicBezTo>
                    <a:cubicBezTo>
                      <a:pt x="3702" y="2164"/>
                      <a:pt x="3718" y="2179"/>
                      <a:pt x="3733" y="2179"/>
                    </a:cubicBezTo>
                    <a:cubicBezTo>
                      <a:pt x="3763" y="2194"/>
                      <a:pt x="3779" y="2209"/>
                      <a:pt x="3809" y="2225"/>
                    </a:cubicBezTo>
                    <a:cubicBezTo>
                      <a:pt x="3824" y="2240"/>
                      <a:pt x="3855" y="2270"/>
                      <a:pt x="3870" y="2286"/>
                    </a:cubicBezTo>
                    <a:cubicBezTo>
                      <a:pt x="3916" y="2316"/>
                      <a:pt x="3946" y="2346"/>
                      <a:pt x="3961" y="2377"/>
                    </a:cubicBezTo>
                    <a:cubicBezTo>
                      <a:pt x="4007" y="2423"/>
                      <a:pt x="4053" y="2468"/>
                      <a:pt x="4083" y="2514"/>
                    </a:cubicBezTo>
                    <a:cubicBezTo>
                      <a:pt x="4144" y="2590"/>
                      <a:pt x="4205" y="2666"/>
                      <a:pt x="4266" y="2727"/>
                    </a:cubicBezTo>
                    <a:cubicBezTo>
                      <a:pt x="4358" y="2834"/>
                      <a:pt x="4480" y="2925"/>
                      <a:pt x="4617" y="3017"/>
                    </a:cubicBezTo>
                    <a:cubicBezTo>
                      <a:pt x="4739" y="3108"/>
                      <a:pt x="4891" y="3169"/>
                      <a:pt x="5013" y="3200"/>
                    </a:cubicBezTo>
                    <a:cubicBezTo>
                      <a:pt x="5074" y="3230"/>
                      <a:pt x="5150" y="3245"/>
                      <a:pt x="5211" y="3276"/>
                    </a:cubicBezTo>
                    <a:cubicBezTo>
                      <a:pt x="5287" y="3291"/>
                      <a:pt x="5348" y="3322"/>
                      <a:pt x="5424" y="3337"/>
                    </a:cubicBezTo>
                    <a:cubicBezTo>
                      <a:pt x="5485" y="3367"/>
                      <a:pt x="5546" y="3398"/>
                      <a:pt x="5622" y="3428"/>
                    </a:cubicBezTo>
                    <a:cubicBezTo>
                      <a:pt x="5653" y="3443"/>
                      <a:pt x="5683" y="3459"/>
                      <a:pt x="5714" y="3474"/>
                    </a:cubicBezTo>
                    <a:cubicBezTo>
                      <a:pt x="5744" y="3504"/>
                      <a:pt x="5775" y="3520"/>
                      <a:pt x="5805" y="3550"/>
                    </a:cubicBezTo>
                    <a:cubicBezTo>
                      <a:pt x="5851" y="3596"/>
                      <a:pt x="5896" y="3642"/>
                      <a:pt x="5942" y="3702"/>
                    </a:cubicBezTo>
                    <a:cubicBezTo>
                      <a:pt x="6049" y="3824"/>
                      <a:pt x="6140" y="3946"/>
                      <a:pt x="6232" y="4083"/>
                    </a:cubicBezTo>
                    <a:cubicBezTo>
                      <a:pt x="6262" y="4144"/>
                      <a:pt x="6293" y="4190"/>
                      <a:pt x="6323" y="4251"/>
                    </a:cubicBezTo>
                    <a:cubicBezTo>
                      <a:pt x="6323" y="4312"/>
                      <a:pt x="6338" y="4358"/>
                      <a:pt x="6354" y="4403"/>
                    </a:cubicBezTo>
                    <a:cubicBezTo>
                      <a:pt x="6384" y="4479"/>
                      <a:pt x="6414" y="4540"/>
                      <a:pt x="6460" y="4601"/>
                    </a:cubicBezTo>
                    <a:lnTo>
                      <a:pt x="6475" y="4586"/>
                    </a:lnTo>
                    <a:cubicBezTo>
                      <a:pt x="6475" y="4586"/>
                      <a:pt x="6475" y="4586"/>
                      <a:pt x="6475" y="4601"/>
                    </a:cubicBezTo>
                    <a:cubicBezTo>
                      <a:pt x="6506" y="4662"/>
                      <a:pt x="6521" y="4723"/>
                      <a:pt x="6536" y="4769"/>
                    </a:cubicBezTo>
                    <a:cubicBezTo>
                      <a:pt x="6567" y="4876"/>
                      <a:pt x="6597" y="4982"/>
                      <a:pt x="6613" y="5074"/>
                    </a:cubicBezTo>
                    <a:cubicBezTo>
                      <a:pt x="6613" y="5119"/>
                      <a:pt x="6628" y="5180"/>
                      <a:pt x="6628" y="5241"/>
                    </a:cubicBezTo>
                    <a:cubicBezTo>
                      <a:pt x="6628" y="5333"/>
                      <a:pt x="6628" y="5409"/>
                      <a:pt x="6628" y="5500"/>
                    </a:cubicBezTo>
                    <a:cubicBezTo>
                      <a:pt x="6613" y="5622"/>
                      <a:pt x="6597" y="5714"/>
                      <a:pt x="6582" y="5805"/>
                    </a:cubicBezTo>
                    <a:cubicBezTo>
                      <a:pt x="6567" y="5912"/>
                      <a:pt x="6536" y="6034"/>
                      <a:pt x="6521" y="6110"/>
                    </a:cubicBezTo>
                    <a:lnTo>
                      <a:pt x="6521" y="6125"/>
                    </a:lnTo>
                    <a:cubicBezTo>
                      <a:pt x="6491" y="6247"/>
                      <a:pt x="6460" y="6354"/>
                      <a:pt x="6430" y="6475"/>
                    </a:cubicBezTo>
                    <a:cubicBezTo>
                      <a:pt x="6384" y="6613"/>
                      <a:pt x="6354" y="6734"/>
                      <a:pt x="6308" y="6841"/>
                    </a:cubicBezTo>
                    <a:lnTo>
                      <a:pt x="6277" y="6932"/>
                    </a:lnTo>
                    <a:cubicBezTo>
                      <a:pt x="6247" y="7024"/>
                      <a:pt x="6216" y="7115"/>
                      <a:pt x="6186" y="7207"/>
                    </a:cubicBezTo>
                    <a:cubicBezTo>
                      <a:pt x="6155" y="7344"/>
                      <a:pt x="6125" y="7466"/>
                      <a:pt x="6095" y="7603"/>
                    </a:cubicBezTo>
                    <a:lnTo>
                      <a:pt x="6079" y="7633"/>
                    </a:lnTo>
                    <a:lnTo>
                      <a:pt x="6079" y="7664"/>
                    </a:lnTo>
                    <a:cubicBezTo>
                      <a:pt x="6018" y="7969"/>
                      <a:pt x="5988" y="8258"/>
                      <a:pt x="5988" y="8563"/>
                    </a:cubicBezTo>
                    <a:cubicBezTo>
                      <a:pt x="5988" y="8913"/>
                      <a:pt x="6003" y="9203"/>
                      <a:pt x="6003" y="9462"/>
                    </a:cubicBezTo>
                    <a:cubicBezTo>
                      <a:pt x="6003" y="9766"/>
                      <a:pt x="6034" y="10071"/>
                      <a:pt x="6049" y="10376"/>
                    </a:cubicBezTo>
                    <a:lnTo>
                      <a:pt x="6049" y="10406"/>
                    </a:lnTo>
                    <a:cubicBezTo>
                      <a:pt x="6049" y="10543"/>
                      <a:pt x="6064" y="10681"/>
                      <a:pt x="6079" y="10818"/>
                    </a:cubicBezTo>
                    <a:cubicBezTo>
                      <a:pt x="6110" y="11000"/>
                      <a:pt x="6140" y="11138"/>
                      <a:pt x="6171" y="11275"/>
                    </a:cubicBezTo>
                    <a:cubicBezTo>
                      <a:pt x="6201" y="11412"/>
                      <a:pt x="6247" y="11564"/>
                      <a:pt x="6293" y="11717"/>
                    </a:cubicBezTo>
                    <a:cubicBezTo>
                      <a:pt x="6308" y="11823"/>
                      <a:pt x="6338" y="11945"/>
                      <a:pt x="6369" y="12052"/>
                    </a:cubicBezTo>
                    <a:lnTo>
                      <a:pt x="6414" y="12174"/>
                    </a:lnTo>
                    <a:cubicBezTo>
                      <a:pt x="6445" y="12326"/>
                      <a:pt x="6491" y="12463"/>
                      <a:pt x="6536" y="12615"/>
                    </a:cubicBezTo>
                    <a:cubicBezTo>
                      <a:pt x="6582" y="12737"/>
                      <a:pt x="6628" y="12890"/>
                      <a:pt x="6689" y="13012"/>
                    </a:cubicBezTo>
                    <a:cubicBezTo>
                      <a:pt x="6750" y="13164"/>
                      <a:pt x="6826" y="13301"/>
                      <a:pt x="6902" y="13438"/>
                    </a:cubicBezTo>
                    <a:cubicBezTo>
                      <a:pt x="6917" y="13499"/>
                      <a:pt x="6948" y="13560"/>
                      <a:pt x="6978" y="13606"/>
                    </a:cubicBezTo>
                    <a:cubicBezTo>
                      <a:pt x="7024" y="13682"/>
                      <a:pt x="7070" y="13758"/>
                      <a:pt x="7100" y="13834"/>
                    </a:cubicBezTo>
                    <a:lnTo>
                      <a:pt x="7131" y="13880"/>
                    </a:lnTo>
                    <a:cubicBezTo>
                      <a:pt x="7192" y="13987"/>
                      <a:pt x="7252" y="14109"/>
                      <a:pt x="7313" y="14230"/>
                    </a:cubicBezTo>
                    <a:cubicBezTo>
                      <a:pt x="7359" y="14291"/>
                      <a:pt x="7405" y="14368"/>
                      <a:pt x="7451" y="14429"/>
                    </a:cubicBezTo>
                    <a:lnTo>
                      <a:pt x="7435" y="14429"/>
                    </a:lnTo>
                    <a:lnTo>
                      <a:pt x="7420" y="14413"/>
                    </a:lnTo>
                    <a:cubicBezTo>
                      <a:pt x="7405" y="14398"/>
                      <a:pt x="7405" y="14383"/>
                      <a:pt x="7390" y="14383"/>
                    </a:cubicBezTo>
                    <a:cubicBezTo>
                      <a:pt x="7329" y="14307"/>
                      <a:pt x="7252" y="14246"/>
                      <a:pt x="7192" y="14170"/>
                    </a:cubicBezTo>
                    <a:lnTo>
                      <a:pt x="7176" y="14154"/>
                    </a:lnTo>
                    <a:cubicBezTo>
                      <a:pt x="7146" y="14139"/>
                      <a:pt x="7131" y="14109"/>
                      <a:pt x="7100" y="14093"/>
                    </a:cubicBezTo>
                    <a:cubicBezTo>
                      <a:pt x="7085" y="14078"/>
                      <a:pt x="7085" y="14063"/>
                      <a:pt x="7070" y="14063"/>
                    </a:cubicBezTo>
                    <a:cubicBezTo>
                      <a:pt x="7070" y="14048"/>
                      <a:pt x="7054" y="14048"/>
                      <a:pt x="7054" y="14032"/>
                    </a:cubicBezTo>
                    <a:lnTo>
                      <a:pt x="7039" y="14017"/>
                    </a:lnTo>
                    <a:lnTo>
                      <a:pt x="7024" y="14002"/>
                    </a:lnTo>
                    <a:cubicBezTo>
                      <a:pt x="6978" y="13971"/>
                      <a:pt x="6948" y="13941"/>
                      <a:pt x="6917" y="13895"/>
                    </a:cubicBezTo>
                    <a:lnTo>
                      <a:pt x="6902" y="13880"/>
                    </a:lnTo>
                    <a:cubicBezTo>
                      <a:pt x="6872" y="13850"/>
                      <a:pt x="6856" y="13834"/>
                      <a:pt x="6826" y="13804"/>
                    </a:cubicBezTo>
                    <a:cubicBezTo>
                      <a:pt x="6765" y="13743"/>
                      <a:pt x="6704" y="13682"/>
                      <a:pt x="6628" y="13621"/>
                    </a:cubicBezTo>
                    <a:lnTo>
                      <a:pt x="6628" y="13621"/>
                    </a:lnTo>
                    <a:cubicBezTo>
                      <a:pt x="6658" y="13667"/>
                      <a:pt x="6673" y="13697"/>
                      <a:pt x="6704" y="13728"/>
                    </a:cubicBezTo>
                    <a:lnTo>
                      <a:pt x="6734" y="13773"/>
                    </a:lnTo>
                    <a:cubicBezTo>
                      <a:pt x="6765" y="13819"/>
                      <a:pt x="6795" y="13865"/>
                      <a:pt x="6826" y="13911"/>
                    </a:cubicBezTo>
                    <a:lnTo>
                      <a:pt x="6932" y="14063"/>
                    </a:lnTo>
                    <a:lnTo>
                      <a:pt x="6948" y="14078"/>
                    </a:lnTo>
                    <a:lnTo>
                      <a:pt x="6948" y="14093"/>
                    </a:lnTo>
                    <a:cubicBezTo>
                      <a:pt x="6932" y="14063"/>
                      <a:pt x="6902" y="14048"/>
                      <a:pt x="6872" y="14017"/>
                    </a:cubicBezTo>
                    <a:cubicBezTo>
                      <a:pt x="6795" y="13926"/>
                      <a:pt x="6704" y="13850"/>
                      <a:pt x="6643" y="13758"/>
                    </a:cubicBezTo>
                    <a:lnTo>
                      <a:pt x="6643" y="13773"/>
                    </a:lnTo>
                    <a:cubicBezTo>
                      <a:pt x="6597" y="13712"/>
                      <a:pt x="6536" y="13652"/>
                      <a:pt x="6491" y="13591"/>
                    </a:cubicBezTo>
                    <a:cubicBezTo>
                      <a:pt x="6262" y="13301"/>
                      <a:pt x="6064" y="13027"/>
                      <a:pt x="5896" y="12768"/>
                    </a:cubicBezTo>
                    <a:lnTo>
                      <a:pt x="5881" y="12737"/>
                    </a:lnTo>
                    <a:cubicBezTo>
                      <a:pt x="5851" y="12676"/>
                      <a:pt x="5805" y="12631"/>
                      <a:pt x="5775" y="12570"/>
                    </a:cubicBezTo>
                    <a:cubicBezTo>
                      <a:pt x="5744" y="12494"/>
                      <a:pt x="5714" y="12433"/>
                      <a:pt x="5683" y="12372"/>
                    </a:cubicBezTo>
                    <a:cubicBezTo>
                      <a:pt x="5637" y="12250"/>
                      <a:pt x="5592" y="12158"/>
                      <a:pt x="5561" y="12067"/>
                    </a:cubicBezTo>
                    <a:cubicBezTo>
                      <a:pt x="5516" y="11960"/>
                      <a:pt x="5485" y="11854"/>
                      <a:pt x="5455" y="11762"/>
                    </a:cubicBezTo>
                    <a:cubicBezTo>
                      <a:pt x="5424" y="11640"/>
                      <a:pt x="5394" y="11534"/>
                      <a:pt x="5363" y="11427"/>
                    </a:cubicBezTo>
                    <a:cubicBezTo>
                      <a:pt x="5333" y="11320"/>
                      <a:pt x="5317" y="11214"/>
                      <a:pt x="5302" y="11122"/>
                    </a:cubicBezTo>
                    <a:lnTo>
                      <a:pt x="5302" y="11107"/>
                    </a:lnTo>
                    <a:cubicBezTo>
                      <a:pt x="5287" y="11000"/>
                      <a:pt x="5272" y="10879"/>
                      <a:pt x="5257" y="10757"/>
                    </a:cubicBezTo>
                    <a:cubicBezTo>
                      <a:pt x="5241" y="10635"/>
                      <a:pt x="5241" y="10528"/>
                      <a:pt x="5226" y="10406"/>
                    </a:cubicBezTo>
                    <a:cubicBezTo>
                      <a:pt x="5226" y="10254"/>
                      <a:pt x="5226" y="10102"/>
                      <a:pt x="5226" y="9964"/>
                    </a:cubicBezTo>
                    <a:lnTo>
                      <a:pt x="5226" y="9812"/>
                    </a:lnTo>
                    <a:lnTo>
                      <a:pt x="5226" y="9797"/>
                    </a:lnTo>
                    <a:cubicBezTo>
                      <a:pt x="5226" y="9644"/>
                      <a:pt x="5226" y="9492"/>
                      <a:pt x="5226" y="9340"/>
                    </a:cubicBezTo>
                    <a:cubicBezTo>
                      <a:pt x="5211" y="9187"/>
                      <a:pt x="5211" y="9035"/>
                      <a:pt x="5196" y="8883"/>
                    </a:cubicBezTo>
                    <a:cubicBezTo>
                      <a:pt x="5180" y="8730"/>
                      <a:pt x="5150" y="8578"/>
                      <a:pt x="5135" y="8441"/>
                    </a:cubicBezTo>
                    <a:cubicBezTo>
                      <a:pt x="5104" y="8273"/>
                      <a:pt x="5089" y="8106"/>
                      <a:pt x="5058" y="7969"/>
                    </a:cubicBezTo>
                    <a:cubicBezTo>
                      <a:pt x="5028" y="7816"/>
                      <a:pt x="4982" y="7664"/>
                      <a:pt x="4952" y="7527"/>
                    </a:cubicBezTo>
                    <a:cubicBezTo>
                      <a:pt x="4906" y="7374"/>
                      <a:pt x="4860" y="7237"/>
                      <a:pt x="4815" y="7100"/>
                    </a:cubicBezTo>
                    <a:cubicBezTo>
                      <a:pt x="4769" y="6948"/>
                      <a:pt x="4708" y="6811"/>
                      <a:pt x="4647" y="6689"/>
                    </a:cubicBezTo>
                    <a:lnTo>
                      <a:pt x="4571" y="6506"/>
                    </a:lnTo>
                    <a:cubicBezTo>
                      <a:pt x="4525" y="6430"/>
                      <a:pt x="4495" y="6354"/>
                      <a:pt x="4464" y="6277"/>
                    </a:cubicBezTo>
                    <a:cubicBezTo>
                      <a:pt x="4342" y="6034"/>
                      <a:pt x="4236" y="5759"/>
                      <a:pt x="4099" y="5409"/>
                    </a:cubicBezTo>
                    <a:cubicBezTo>
                      <a:pt x="3992" y="5150"/>
                      <a:pt x="3870" y="4876"/>
                      <a:pt x="3718" y="4556"/>
                    </a:cubicBezTo>
                    <a:cubicBezTo>
                      <a:pt x="3657" y="4434"/>
                      <a:pt x="3596" y="4297"/>
                      <a:pt x="3520" y="4175"/>
                    </a:cubicBezTo>
                    <a:cubicBezTo>
                      <a:pt x="3459" y="4053"/>
                      <a:pt x="3367" y="3931"/>
                      <a:pt x="3261" y="3779"/>
                    </a:cubicBezTo>
                    <a:cubicBezTo>
                      <a:pt x="3200" y="3687"/>
                      <a:pt x="3139" y="3611"/>
                      <a:pt x="3078" y="3520"/>
                    </a:cubicBezTo>
                    <a:cubicBezTo>
                      <a:pt x="2956" y="3367"/>
                      <a:pt x="2849" y="3215"/>
                      <a:pt x="2743" y="3063"/>
                    </a:cubicBezTo>
                    <a:lnTo>
                      <a:pt x="2727" y="3032"/>
                    </a:lnTo>
                    <a:cubicBezTo>
                      <a:pt x="2697" y="2986"/>
                      <a:pt x="2666" y="2925"/>
                      <a:pt x="2636" y="2880"/>
                    </a:cubicBezTo>
                    <a:cubicBezTo>
                      <a:pt x="2636" y="2864"/>
                      <a:pt x="2621" y="2849"/>
                      <a:pt x="2621" y="2849"/>
                    </a:cubicBezTo>
                    <a:cubicBezTo>
                      <a:pt x="2621" y="2819"/>
                      <a:pt x="2621" y="2804"/>
                      <a:pt x="2605" y="2788"/>
                    </a:cubicBezTo>
                    <a:cubicBezTo>
                      <a:pt x="2605" y="2773"/>
                      <a:pt x="2605" y="2773"/>
                      <a:pt x="2605" y="2758"/>
                    </a:cubicBezTo>
                    <a:lnTo>
                      <a:pt x="2605" y="2712"/>
                    </a:lnTo>
                    <a:cubicBezTo>
                      <a:pt x="2605" y="2712"/>
                      <a:pt x="2605" y="2697"/>
                      <a:pt x="2605" y="2697"/>
                    </a:cubicBezTo>
                    <a:cubicBezTo>
                      <a:pt x="2621" y="2666"/>
                      <a:pt x="2621" y="2651"/>
                      <a:pt x="2621" y="2636"/>
                    </a:cubicBezTo>
                    <a:cubicBezTo>
                      <a:pt x="2636" y="2621"/>
                      <a:pt x="2636" y="2605"/>
                      <a:pt x="2636" y="2605"/>
                    </a:cubicBezTo>
                    <a:cubicBezTo>
                      <a:pt x="2651" y="2575"/>
                      <a:pt x="2666" y="2545"/>
                      <a:pt x="2682" y="2529"/>
                    </a:cubicBezTo>
                    <a:cubicBezTo>
                      <a:pt x="2697" y="2514"/>
                      <a:pt x="2712" y="2499"/>
                      <a:pt x="2727" y="2484"/>
                    </a:cubicBezTo>
                    <a:cubicBezTo>
                      <a:pt x="2743" y="2453"/>
                      <a:pt x="2773" y="2438"/>
                      <a:pt x="2788" y="2423"/>
                    </a:cubicBezTo>
                    <a:cubicBezTo>
                      <a:pt x="2804" y="2407"/>
                      <a:pt x="2804" y="2407"/>
                      <a:pt x="2819" y="2392"/>
                    </a:cubicBezTo>
                    <a:cubicBezTo>
                      <a:pt x="2834" y="2392"/>
                      <a:pt x="2834" y="2377"/>
                      <a:pt x="2849" y="2377"/>
                    </a:cubicBezTo>
                    <a:cubicBezTo>
                      <a:pt x="2880" y="2346"/>
                      <a:pt x="2925" y="2331"/>
                      <a:pt x="2971" y="2301"/>
                    </a:cubicBezTo>
                    <a:cubicBezTo>
                      <a:pt x="3063" y="2270"/>
                      <a:pt x="3169" y="2225"/>
                      <a:pt x="3276" y="2194"/>
                    </a:cubicBezTo>
                    <a:cubicBezTo>
                      <a:pt x="3337" y="2179"/>
                      <a:pt x="3383" y="2164"/>
                      <a:pt x="3443" y="2148"/>
                    </a:cubicBezTo>
                    <a:cubicBezTo>
                      <a:pt x="3474" y="2148"/>
                      <a:pt x="3489" y="2133"/>
                      <a:pt x="3520" y="2133"/>
                    </a:cubicBezTo>
                    <a:close/>
                    <a:moveTo>
                      <a:pt x="7451" y="14429"/>
                    </a:moveTo>
                    <a:lnTo>
                      <a:pt x="7481" y="14459"/>
                    </a:lnTo>
                    <a:lnTo>
                      <a:pt x="7466" y="14459"/>
                    </a:lnTo>
                    <a:cubicBezTo>
                      <a:pt x="7466" y="14444"/>
                      <a:pt x="7451" y="14444"/>
                      <a:pt x="7451" y="14429"/>
                    </a:cubicBezTo>
                    <a:close/>
                    <a:moveTo>
                      <a:pt x="9568" y="2788"/>
                    </a:moveTo>
                    <a:lnTo>
                      <a:pt x="9568" y="2804"/>
                    </a:lnTo>
                    <a:lnTo>
                      <a:pt x="9584" y="2804"/>
                    </a:lnTo>
                    <a:cubicBezTo>
                      <a:pt x="9584" y="2804"/>
                      <a:pt x="9599" y="2819"/>
                      <a:pt x="9599" y="2819"/>
                    </a:cubicBezTo>
                    <a:cubicBezTo>
                      <a:pt x="9614" y="2834"/>
                      <a:pt x="9614" y="2834"/>
                      <a:pt x="9614" y="2849"/>
                    </a:cubicBezTo>
                    <a:cubicBezTo>
                      <a:pt x="9629" y="2849"/>
                      <a:pt x="9644" y="2864"/>
                      <a:pt x="9644" y="2880"/>
                    </a:cubicBezTo>
                    <a:cubicBezTo>
                      <a:pt x="9660" y="2910"/>
                      <a:pt x="9675" y="2956"/>
                      <a:pt x="9705" y="2986"/>
                    </a:cubicBezTo>
                    <a:cubicBezTo>
                      <a:pt x="9721" y="3032"/>
                      <a:pt x="9751" y="3093"/>
                      <a:pt x="9766" y="3169"/>
                    </a:cubicBezTo>
                    <a:cubicBezTo>
                      <a:pt x="9782" y="3230"/>
                      <a:pt x="9797" y="3291"/>
                      <a:pt x="9812" y="3352"/>
                    </a:cubicBezTo>
                    <a:lnTo>
                      <a:pt x="9827" y="3443"/>
                    </a:lnTo>
                    <a:cubicBezTo>
                      <a:pt x="9827" y="3489"/>
                      <a:pt x="9827" y="3550"/>
                      <a:pt x="9827" y="3626"/>
                    </a:cubicBezTo>
                    <a:cubicBezTo>
                      <a:pt x="9812" y="3748"/>
                      <a:pt x="9797" y="3870"/>
                      <a:pt x="9766" y="3992"/>
                    </a:cubicBezTo>
                    <a:cubicBezTo>
                      <a:pt x="9766" y="4053"/>
                      <a:pt x="9751" y="4099"/>
                      <a:pt x="9751" y="4160"/>
                    </a:cubicBezTo>
                    <a:cubicBezTo>
                      <a:pt x="9736" y="4312"/>
                      <a:pt x="9721" y="4464"/>
                      <a:pt x="9705" y="4601"/>
                    </a:cubicBezTo>
                    <a:lnTo>
                      <a:pt x="9690" y="4723"/>
                    </a:lnTo>
                    <a:cubicBezTo>
                      <a:pt x="9690" y="4830"/>
                      <a:pt x="9675" y="4937"/>
                      <a:pt x="9660" y="5043"/>
                    </a:cubicBezTo>
                    <a:cubicBezTo>
                      <a:pt x="9644" y="5150"/>
                      <a:pt x="9629" y="5257"/>
                      <a:pt x="9614" y="5348"/>
                    </a:cubicBezTo>
                    <a:lnTo>
                      <a:pt x="9599" y="5363"/>
                    </a:lnTo>
                    <a:cubicBezTo>
                      <a:pt x="9584" y="5409"/>
                      <a:pt x="9584" y="5455"/>
                      <a:pt x="9568" y="5500"/>
                    </a:cubicBezTo>
                    <a:cubicBezTo>
                      <a:pt x="9553" y="5531"/>
                      <a:pt x="9538" y="5561"/>
                      <a:pt x="9538" y="5592"/>
                    </a:cubicBezTo>
                    <a:lnTo>
                      <a:pt x="9523" y="5622"/>
                    </a:lnTo>
                    <a:lnTo>
                      <a:pt x="9492" y="5698"/>
                    </a:lnTo>
                    <a:cubicBezTo>
                      <a:pt x="9401" y="5973"/>
                      <a:pt x="9279" y="6277"/>
                      <a:pt x="9142" y="6582"/>
                    </a:cubicBezTo>
                    <a:lnTo>
                      <a:pt x="9126" y="6628"/>
                    </a:lnTo>
                    <a:cubicBezTo>
                      <a:pt x="9020" y="6887"/>
                      <a:pt x="8898" y="7161"/>
                      <a:pt x="8776" y="7420"/>
                    </a:cubicBezTo>
                    <a:cubicBezTo>
                      <a:pt x="8700" y="7557"/>
                      <a:pt x="8639" y="7710"/>
                      <a:pt x="8563" y="7847"/>
                    </a:cubicBezTo>
                    <a:cubicBezTo>
                      <a:pt x="8532" y="7908"/>
                      <a:pt x="8502" y="7984"/>
                      <a:pt x="8471" y="8045"/>
                    </a:cubicBezTo>
                    <a:cubicBezTo>
                      <a:pt x="8441" y="8106"/>
                      <a:pt x="8410" y="8182"/>
                      <a:pt x="8380" y="8243"/>
                    </a:cubicBezTo>
                    <a:cubicBezTo>
                      <a:pt x="8334" y="8319"/>
                      <a:pt x="8304" y="8395"/>
                      <a:pt x="8258" y="8471"/>
                    </a:cubicBezTo>
                    <a:cubicBezTo>
                      <a:pt x="8212" y="8547"/>
                      <a:pt x="8167" y="8624"/>
                      <a:pt x="8121" y="8685"/>
                    </a:cubicBezTo>
                    <a:cubicBezTo>
                      <a:pt x="8075" y="8746"/>
                      <a:pt x="8029" y="8806"/>
                      <a:pt x="7984" y="8867"/>
                    </a:cubicBezTo>
                    <a:cubicBezTo>
                      <a:pt x="7938" y="8913"/>
                      <a:pt x="7892" y="8974"/>
                      <a:pt x="7831" y="9035"/>
                    </a:cubicBezTo>
                    <a:lnTo>
                      <a:pt x="7786" y="9096"/>
                    </a:lnTo>
                    <a:cubicBezTo>
                      <a:pt x="7755" y="9126"/>
                      <a:pt x="7725" y="9157"/>
                      <a:pt x="7694" y="9187"/>
                    </a:cubicBezTo>
                    <a:cubicBezTo>
                      <a:pt x="7649" y="9248"/>
                      <a:pt x="7603" y="9294"/>
                      <a:pt x="7557" y="9355"/>
                    </a:cubicBezTo>
                    <a:cubicBezTo>
                      <a:pt x="7527" y="9416"/>
                      <a:pt x="7481" y="9477"/>
                      <a:pt x="7451" y="9538"/>
                    </a:cubicBezTo>
                    <a:cubicBezTo>
                      <a:pt x="7420" y="9599"/>
                      <a:pt x="7390" y="9660"/>
                      <a:pt x="7374" y="9705"/>
                    </a:cubicBezTo>
                    <a:cubicBezTo>
                      <a:pt x="7344" y="9797"/>
                      <a:pt x="7329" y="9858"/>
                      <a:pt x="7313" y="9919"/>
                    </a:cubicBezTo>
                    <a:cubicBezTo>
                      <a:pt x="7298" y="9995"/>
                      <a:pt x="7283" y="10071"/>
                      <a:pt x="7283" y="10132"/>
                    </a:cubicBezTo>
                    <a:cubicBezTo>
                      <a:pt x="7268" y="10239"/>
                      <a:pt x="7268" y="10361"/>
                      <a:pt x="7268" y="10528"/>
                    </a:cubicBezTo>
                    <a:cubicBezTo>
                      <a:pt x="7268" y="10665"/>
                      <a:pt x="7283" y="10818"/>
                      <a:pt x="7298" y="10970"/>
                    </a:cubicBezTo>
                    <a:lnTo>
                      <a:pt x="7298" y="11000"/>
                    </a:lnTo>
                    <a:cubicBezTo>
                      <a:pt x="7298" y="11046"/>
                      <a:pt x="7298" y="11107"/>
                      <a:pt x="7298" y="11153"/>
                    </a:cubicBezTo>
                    <a:cubicBezTo>
                      <a:pt x="7313" y="11244"/>
                      <a:pt x="7313" y="11336"/>
                      <a:pt x="7329" y="11427"/>
                    </a:cubicBezTo>
                    <a:lnTo>
                      <a:pt x="7359" y="11960"/>
                    </a:lnTo>
                    <a:cubicBezTo>
                      <a:pt x="7374" y="12097"/>
                      <a:pt x="7390" y="12219"/>
                      <a:pt x="7390" y="12356"/>
                    </a:cubicBezTo>
                    <a:cubicBezTo>
                      <a:pt x="7405" y="12524"/>
                      <a:pt x="7420" y="12676"/>
                      <a:pt x="7435" y="12814"/>
                    </a:cubicBezTo>
                    <a:cubicBezTo>
                      <a:pt x="7466" y="12951"/>
                      <a:pt x="7496" y="13088"/>
                      <a:pt x="7511" y="13225"/>
                    </a:cubicBezTo>
                    <a:lnTo>
                      <a:pt x="7527" y="13255"/>
                    </a:lnTo>
                    <a:cubicBezTo>
                      <a:pt x="7542" y="13362"/>
                      <a:pt x="7572" y="13469"/>
                      <a:pt x="7603" y="13560"/>
                    </a:cubicBezTo>
                    <a:lnTo>
                      <a:pt x="7618" y="13682"/>
                    </a:lnTo>
                    <a:cubicBezTo>
                      <a:pt x="7664" y="13850"/>
                      <a:pt x="7694" y="13987"/>
                      <a:pt x="7725" y="14139"/>
                    </a:cubicBezTo>
                    <a:cubicBezTo>
                      <a:pt x="7740" y="14245"/>
                      <a:pt x="7755" y="14350"/>
                      <a:pt x="7770" y="14471"/>
                    </a:cubicBezTo>
                    <a:lnTo>
                      <a:pt x="7770" y="14471"/>
                    </a:lnTo>
                    <a:cubicBezTo>
                      <a:pt x="7769" y="14466"/>
                      <a:pt x="7766" y="14459"/>
                      <a:pt x="7755" y="14459"/>
                    </a:cubicBezTo>
                    <a:cubicBezTo>
                      <a:pt x="7755" y="14459"/>
                      <a:pt x="7755" y="14459"/>
                      <a:pt x="7755" y="14444"/>
                    </a:cubicBezTo>
                    <a:lnTo>
                      <a:pt x="7740" y="14413"/>
                    </a:lnTo>
                    <a:lnTo>
                      <a:pt x="7710" y="14368"/>
                    </a:lnTo>
                    <a:lnTo>
                      <a:pt x="7694" y="14322"/>
                    </a:lnTo>
                    <a:lnTo>
                      <a:pt x="7679" y="14291"/>
                    </a:lnTo>
                    <a:lnTo>
                      <a:pt x="7664" y="14261"/>
                    </a:lnTo>
                    <a:cubicBezTo>
                      <a:pt x="7664" y="14246"/>
                      <a:pt x="7664" y="14230"/>
                      <a:pt x="7664" y="14215"/>
                    </a:cubicBezTo>
                    <a:cubicBezTo>
                      <a:pt x="7649" y="14200"/>
                      <a:pt x="7649" y="14185"/>
                      <a:pt x="7649" y="14170"/>
                    </a:cubicBezTo>
                    <a:lnTo>
                      <a:pt x="7633" y="14124"/>
                    </a:lnTo>
                    <a:lnTo>
                      <a:pt x="7618" y="14109"/>
                    </a:lnTo>
                    <a:cubicBezTo>
                      <a:pt x="7618" y="14078"/>
                      <a:pt x="7603" y="14048"/>
                      <a:pt x="7588" y="14017"/>
                    </a:cubicBezTo>
                    <a:lnTo>
                      <a:pt x="7588" y="13987"/>
                    </a:lnTo>
                    <a:cubicBezTo>
                      <a:pt x="7572" y="13941"/>
                      <a:pt x="7557" y="13911"/>
                      <a:pt x="7542" y="13865"/>
                    </a:cubicBezTo>
                    <a:lnTo>
                      <a:pt x="7527" y="13850"/>
                    </a:lnTo>
                    <a:lnTo>
                      <a:pt x="7511" y="13819"/>
                    </a:lnTo>
                    <a:cubicBezTo>
                      <a:pt x="7511" y="13819"/>
                      <a:pt x="7511" y="13804"/>
                      <a:pt x="7511" y="13789"/>
                    </a:cubicBezTo>
                    <a:cubicBezTo>
                      <a:pt x="7496" y="13773"/>
                      <a:pt x="7496" y="13758"/>
                      <a:pt x="7481" y="13743"/>
                    </a:cubicBezTo>
                    <a:cubicBezTo>
                      <a:pt x="7466" y="13712"/>
                      <a:pt x="7451" y="13682"/>
                      <a:pt x="7435" y="13636"/>
                    </a:cubicBezTo>
                    <a:lnTo>
                      <a:pt x="7405" y="13591"/>
                    </a:lnTo>
                    <a:lnTo>
                      <a:pt x="7390" y="13545"/>
                    </a:lnTo>
                    <a:lnTo>
                      <a:pt x="7359" y="13499"/>
                    </a:lnTo>
                    <a:lnTo>
                      <a:pt x="7329" y="13438"/>
                    </a:lnTo>
                    <a:cubicBezTo>
                      <a:pt x="7313" y="13392"/>
                      <a:pt x="7283" y="13347"/>
                      <a:pt x="7252" y="13286"/>
                    </a:cubicBezTo>
                    <a:cubicBezTo>
                      <a:pt x="7237" y="13255"/>
                      <a:pt x="7222" y="13225"/>
                      <a:pt x="7207" y="13179"/>
                    </a:cubicBezTo>
                    <a:lnTo>
                      <a:pt x="7207" y="13179"/>
                    </a:lnTo>
                    <a:cubicBezTo>
                      <a:pt x="7207" y="13194"/>
                      <a:pt x="7207" y="13225"/>
                      <a:pt x="7222" y="13240"/>
                    </a:cubicBezTo>
                    <a:cubicBezTo>
                      <a:pt x="7237" y="13316"/>
                      <a:pt x="7252" y="13392"/>
                      <a:pt x="7268" y="13499"/>
                    </a:cubicBezTo>
                    <a:cubicBezTo>
                      <a:pt x="7283" y="13545"/>
                      <a:pt x="7298" y="13575"/>
                      <a:pt x="7313" y="13621"/>
                    </a:cubicBezTo>
                    <a:lnTo>
                      <a:pt x="7329" y="13712"/>
                    </a:lnTo>
                    <a:cubicBezTo>
                      <a:pt x="7339" y="13722"/>
                      <a:pt x="7342" y="13732"/>
                      <a:pt x="7343" y="13742"/>
                    </a:cubicBezTo>
                    <a:lnTo>
                      <a:pt x="7343" y="13742"/>
                    </a:lnTo>
                    <a:lnTo>
                      <a:pt x="7329" y="13728"/>
                    </a:lnTo>
                    <a:lnTo>
                      <a:pt x="7283" y="13636"/>
                    </a:lnTo>
                    <a:cubicBezTo>
                      <a:pt x="7252" y="13575"/>
                      <a:pt x="7222" y="13530"/>
                      <a:pt x="7192" y="13469"/>
                    </a:cubicBezTo>
                    <a:cubicBezTo>
                      <a:pt x="7131" y="13347"/>
                      <a:pt x="7070" y="13225"/>
                      <a:pt x="7009" y="13103"/>
                    </a:cubicBezTo>
                    <a:cubicBezTo>
                      <a:pt x="6978" y="13012"/>
                      <a:pt x="6932" y="12935"/>
                      <a:pt x="6902" y="12844"/>
                    </a:cubicBezTo>
                    <a:cubicBezTo>
                      <a:pt x="6872" y="12737"/>
                      <a:pt x="6841" y="12631"/>
                      <a:pt x="6811" y="12555"/>
                    </a:cubicBezTo>
                    <a:lnTo>
                      <a:pt x="6811" y="12539"/>
                    </a:lnTo>
                    <a:cubicBezTo>
                      <a:pt x="6750" y="12387"/>
                      <a:pt x="6704" y="12219"/>
                      <a:pt x="6673" y="12052"/>
                    </a:cubicBezTo>
                    <a:cubicBezTo>
                      <a:pt x="6628" y="11930"/>
                      <a:pt x="6597" y="11793"/>
                      <a:pt x="6567" y="11671"/>
                    </a:cubicBezTo>
                    <a:cubicBezTo>
                      <a:pt x="6521" y="11518"/>
                      <a:pt x="6475" y="11366"/>
                      <a:pt x="6430" y="11214"/>
                    </a:cubicBezTo>
                    <a:cubicBezTo>
                      <a:pt x="6399" y="11061"/>
                      <a:pt x="6369" y="10894"/>
                      <a:pt x="6338" y="10787"/>
                    </a:cubicBezTo>
                    <a:cubicBezTo>
                      <a:pt x="6308" y="10559"/>
                      <a:pt x="6293" y="10330"/>
                      <a:pt x="6277" y="10086"/>
                    </a:cubicBezTo>
                    <a:cubicBezTo>
                      <a:pt x="6262" y="9888"/>
                      <a:pt x="6247" y="9660"/>
                      <a:pt x="6232" y="9431"/>
                    </a:cubicBezTo>
                    <a:cubicBezTo>
                      <a:pt x="6232" y="9218"/>
                      <a:pt x="6216" y="9005"/>
                      <a:pt x="6216" y="8791"/>
                    </a:cubicBezTo>
                    <a:cubicBezTo>
                      <a:pt x="6216" y="8593"/>
                      <a:pt x="6216" y="8365"/>
                      <a:pt x="6232" y="8151"/>
                    </a:cubicBezTo>
                    <a:cubicBezTo>
                      <a:pt x="6247" y="7984"/>
                      <a:pt x="6277" y="7831"/>
                      <a:pt x="6308" y="7679"/>
                    </a:cubicBezTo>
                    <a:cubicBezTo>
                      <a:pt x="6338" y="7542"/>
                      <a:pt x="6369" y="7405"/>
                      <a:pt x="6414" y="7252"/>
                    </a:cubicBezTo>
                    <a:cubicBezTo>
                      <a:pt x="6445" y="7176"/>
                      <a:pt x="6475" y="7085"/>
                      <a:pt x="6491" y="7009"/>
                    </a:cubicBezTo>
                    <a:cubicBezTo>
                      <a:pt x="6506" y="6963"/>
                      <a:pt x="6521" y="6932"/>
                      <a:pt x="6536" y="6887"/>
                    </a:cubicBezTo>
                    <a:cubicBezTo>
                      <a:pt x="6582" y="6780"/>
                      <a:pt x="6628" y="6628"/>
                      <a:pt x="6673" y="6475"/>
                    </a:cubicBezTo>
                    <a:cubicBezTo>
                      <a:pt x="6704" y="6354"/>
                      <a:pt x="6734" y="6232"/>
                      <a:pt x="6780" y="6064"/>
                    </a:cubicBezTo>
                    <a:cubicBezTo>
                      <a:pt x="6811" y="5927"/>
                      <a:pt x="6841" y="5775"/>
                      <a:pt x="6856" y="5637"/>
                    </a:cubicBezTo>
                    <a:cubicBezTo>
                      <a:pt x="6872" y="5561"/>
                      <a:pt x="6887" y="5485"/>
                      <a:pt x="6887" y="5409"/>
                    </a:cubicBezTo>
                    <a:cubicBezTo>
                      <a:pt x="6887" y="5333"/>
                      <a:pt x="6887" y="5241"/>
                      <a:pt x="6887" y="5165"/>
                    </a:cubicBezTo>
                    <a:cubicBezTo>
                      <a:pt x="6872" y="5089"/>
                      <a:pt x="6872" y="5013"/>
                      <a:pt x="6841" y="4937"/>
                    </a:cubicBezTo>
                    <a:cubicBezTo>
                      <a:pt x="6826" y="4860"/>
                      <a:pt x="6811" y="4784"/>
                      <a:pt x="6795" y="4708"/>
                    </a:cubicBezTo>
                    <a:cubicBezTo>
                      <a:pt x="6765" y="4632"/>
                      <a:pt x="6734" y="4556"/>
                      <a:pt x="6719" y="4479"/>
                    </a:cubicBezTo>
                    <a:cubicBezTo>
                      <a:pt x="6689" y="4419"/>
                      <a:pt x="6658" y="4358"/>
                      <a:pt x="6628" y="4297"/>
                    </a:cubicBezTo>
                    <a:cubicBezTo>
                      <a:pt x="6613" y="4266"/>
                      <a:pt x="6597" y="4236"/>
                      <a:pt x="6597" y="4205"/>
                    </a:cubicBezTo>
                    <a:lnTo>
                      <a:pt x="6597" y="4160"/>
                    </a:lnTo>
                    <a:cubicBezTo>
                      <a:pt x="6613" y="4099"/>
                      <a:pt x="6628" y="4053"/>
                      <a:pt x="6643" y="4007"/>
                    </a:cubicBezTo>
                    <a:cubicBezTo>
                      <a:pt x="6673" y="3931"/>
                      <a:pt x="6704" y="3870"/>
                      <a:pt x="6734" y="3809"/>
                    </a:cubicBezTo>
                    <a:cubicBezTo>
                      <a:pt x="6765" y="3748"/>
                      <a:pt x="6795" y="3687"/>
                      <a:pt x="6841" y="3642"/>
                    </a:cubicBezTo>
                    <a:cubicBezTo>
                      <a:pt x="6856" y="3611"/>
                      <a:pt x="6887" y="3581"/>
                      <a:pt x="6902" y="3550"/>
                    </a:cubicBezTo>
                    <a:cubicBezTo>
                      <a:pt x="6917" y="3535"/>
                      <a:pt x="6948" y="3520"/>
                      <a:pt x="6963" y="3489"/>
                    </a:cubicBezTo>
                    <a:cubicBezTo>
                      <a:pt x="6978" y="3489"/>
                      <a:pt x="6978" y="3474"/>
                      <a:pt x="6993" y="3474"/>
                    </a:cubicBezTo>
                    <a:cubicBezTo>
                      <a:pt x="7024" y="3443"/>
                      <a:pt x="7054" y="3428"/>
                      <a:pt x="7100" y="3398"/>
                    </a:cubicBezTo>
                    <a:lnTo>
                      <a:pt x="7115" y="3383"/>
                    </a:lnTo>
                    <a:cubicBezTo>
                      <a:pt x="7161" y="3352"/>
                      <a:pt x="7207" y="3337"/>
                      <a:pt x="7268" y="3306"/>
                    </a:cubicBezTo>
                    <a:cubicBezTo>
                      <a:pt x="7298" y="3291"/>
                      <a:pt x="7329" y="3276"/>
                      <a:pt x="7359" y="3276"/>
                    </a:cubicBezTo>
                    <a:cubicBezTo>
                      <a:pt x="7374" y="3261"/>
                      <a:pt x="7374" y="3261"/>
                      <a:pt x="7390" y="3261"/>
                    </a:cubicBezTo>
                    <a:lnTo>
                      <a:pt x="7496" y="3261"/>
                    </a:lnTo>
                    <a:cubicBezTo>
                      <a:pt x="7511" y="3276"/>
                      <a:pt x="7511" y="3276"/>
                      <a:pt x="7527" y="3276"/>
                    </a:cubicBezTo>
                    <a:cubicBezTo>
                      <a:pt x="7542" y="3291"/>
                      <a:pt x="7557" y="3291"/>
                      <a:pt x="7557" y="3306"/>
                    </a:cubicBezTo>
                    <a:cubicBezTo>
                      <a:pt x="7588" y="3322"/>
                      <a:pt x="7603" y="3337"/>
                      <a:pt x="7633" y="3352"/>
                    </a:cubicBezTo>
                    <a:cubicBezTo>
                      <a:pt x="7740" y="3459"/>
                      <a:pt x="7862" y="3565"/>
                      <a:pt x="8014" y="3626"/>
                    </a:cubicBezTo>
                    <a:cubicBezTo>
                      <a:pt x="8106" y="3672"/>
                      <a:pt x="8182" y="3687"/>
                      <a:pt x="8273" y="3702"/>
                    </a:cubicBezTo>
                    <a:cubicBezTo>
                      <a:pt x="8365" y="3702"/>
                      <a:pt x="8456" y="3702"/>
                      <a:pt x="8532" y="3672"/>
                    </a:cubicBezTo>
                    <a:cubicBezTo>
                      <a:pt x="8624" y="3657"/>
                      <a:pt x="8700" y="3611"/>
                      <a:pt x="8761" y="3565"/>
                    </a:cubicBezTo>
                    <a:cubicBezTo>
                      <a:pt x="8791" y="3550"/>
                      <a:pt x="8822" y="3520"/>
                      <a:pt x="8852" y="3504"/>
                    </a:cubicBezTo>
                    <a:cubicBezTo>
                      <a:pt x="8959" y="3413"/>
                      <a:pt x="9050" y="3322"/>
                      <a:pt x="9157" y="3200"/>
                    </a:cubicBezTo>
                    <a:cubicBezTo>
                      <a:pt x="9203" y="3154"/>
                      <a:pt x="9233" y="3093"/>
                      <a:pt x="9279" y="3047"/>
                    </a:cubicBezTo>
                    <a:cubicBezTo>
                      <a:pt x="9309" y="3002"/>
                      <a:pt x="9355" y="2956"/>
                      <a:pt x="9401" y="2895"/>
                    </a:cubicBezTo>
                    <a:cubicBezTo>
                      <a:pt x="9416" y="2880"/>
                      <a:pt x="9431" y="2864"/>
                      <a:pt x="9446" y="2849"/>
                    </a:cubicBezTo>
                    <a:cubicBezTo>
                      <a:pt x="9462" y="2834"/>
                      <a:pt x="9462" y="2834"/>
                      <a:pt x="9477" y="2834"/>
                    </a:cubicBezTo>
                    <a:lnTo>
                      <a:pt x="9492" y="2819"/>
                    </a:lnTo>
                    <a:cubicBezTo>
                      <a:pt x="9492" y="2819"/>
                      <a:pt x="9507" y="2819"/>
                      <a:pt x="9507" y="2804"/>
                    </a:cubicBezTo>
                    <a:lnTo>
                      <a:pt x="9538" y="2804"/>
                    </a:lnTo>
                    <a:lnTo>
                      <a:pt x="9553" y="2788"/>
                    </a:lnTo>
                    <a:close/>
                    <a:moveTo>
                      <a:pt x="8837" y="14535"/>
                    </a:moveTo>
                    <a:cubicBezTo>
                      <a:pt x="8820" y="14546"/>
                      <a:pt x="8803" y="14558"/>
                      <a:pt x="8786" y="14569"/>
                    </a:cubicBezTo>
                    <a:lnTo>
                      <a:pt x="8786" y="14569"/>
                    </a:lnTo>
                    <a:cubicBezTo>
                      <a:pt x="8799" y="14558"/>
                      <a:pt x="8810" y="14547"/>
                      <a:pt x="8822" y="14535"/>
                    </a:cubicBezTo>
                    <a:close/>
                    <a:moveTo>
                      <a:pt x="12052" y="3352"/>
                    </a:moveTo>
                    <a:lnTo>
                      <a:pt x="12128" y="3367"/>
                    </a:lnTo>
                    <a:cubicBezTo>
                      <a:pt x="12158" y="3367"/>
                      <a:pt x="12189" y="3367"/>
                      <a:pt x="12204" y="3383"/>
                    </a:cubicBezTo>
                    <a:cubicBezTo>
                      <a:pt x="12235" y="3398"/>
                      <a:pt x="12250" y="3398"/>
                      <a:pt x="12280" y="3413"/>
                    </a:cubicBezTo>
                    <a:lnTo>
                      <a:pt x="12341" y="3459"/>
                    </a:lnTo>
                    <a:cubicBezTo>
                      <a:pt x="12356" y="3474"/>
                      <a:pt x="12387" y="3489"/>
                      <a:pt x="12402" y="3504"/>
                    </a:cubicBezTo>
                    <a:cubicBezTo>
                      <a:pt x="12433" y="3520"/>
                      <a:pt x="12448" y="3550"/>
                      <a:pt x="12478" y="3581"/>
                    </a:cubicBezTo>
                    <a:cubicBezTo>
                      <a:pt x="12539" y="3657"/>
                      <a:pt x="12600" y="3748"/>
                      <a:pt x="12676" y="3855"/>
                    </a:cubicBezTo>
                    <a:lnTo>
                      <a:pt x="12692" y="3870"/>
                    </a:lnTo>
                    <a:cubicBezTo>
                      <a:pt x="12753" y="3961"/>
                      <a:pt x="12829" y="4053"/>
                      <a:pt x="12905" y="4144"/>
                    </a:cubicBezTo>
                    <a:cubicBezTo>
                      <a:pt x="13012" y="4251"/>
                      <a:pt x="13118" y="4327"/>
                      <a:pt x="13225" y="4342"/>
                    </a:cubicBezTo>
                    <a:cubicBezTo>
                      <a:pt x="13301" y="4373"/>
                      <a:pt x="13362" y="4373"/>
                      <a:pt x="13423" y="4373"/>
                    </a:cubicBezTo>
                    <a:cubicBezTo>
                      <a:pt x="13469" y="4373"/>
                      <a:pt x="13499" y="4373"/>
                      <a:pt x="13545" y="4358"/>
                    </a:cubicBezTo>
                    <a:cubicBezTo>
                      <a:pt x="13606" y="4358"/>
                      <a:pt x="13667" y="4342"/>
                      <a:pt x="13728" y="4342"/>
                    </a:cubicBezTo>
                    <a:cubicBezTo>
                      <a:pt x="13804" y="4327"/>
                      <a:pt x="13880" y="4312"/>
                      <a:pt x="13941" y="4312"/>
                    </a:cubicBezTo>
                    <a:lnTo>
                      <a:pt x="14048" y="4312"/>
                    </a:lnTo>
                    <a:cubicBezTo>
                      <a:pt x="14063" y="4312"/>
                      <a:pt x="14063" y="4312"/>
                      <a:pt x="14078" y="4327"/>
                    </a:cubicBezTo>
                    <a:lnTo>
                      <a:pt x="14093" y="4327"/>
                    </a:lnTo>
                    <a:cubicBezTo>
                      <a:pt x="14109" y="4327"/>
                      <a:pt x="14109" y="4342"/>
                      <a:pt x="14109" y="4342"/>
                    </a:cubicBezTo>
                    <a:lnTo>
                      <a:pt x="14124" y="4342"/>
                    </a:lnTo>
                    <a:cubicBezTo>
                      <a:pt x="14139" y="4358"/>
                      <a:pt x="14139" y="4373"/>
                      <a:pt x="14154" y="4373"/>
                    </a:cubicBezTo>
                    <a:cubicBezTo>
                      <a:pt x="14154" y="4388"/>
                      <a:pt x="14170" y="4388"/>
                      <a:pt x="14170" y="4403"/>
                    </a:cubicBezTo>
                    <a:cubicBezTo>
                      <a:pt x="14185" y="4419"/>
                      <a:pt x="14185" y="4434"/>
                      <a:pt x="14200" y="4464"/>
                    </a:cubicBezTo>
                    <a:cubicBezTo>
                      <a:pt x="14215" y="4495"/>
                      <a:pt x="14231" y="4540"/>
                      <a:pt x="14246" y="4586"/>
                    </a:cubicBezTo>
                    <a:cubicBezTo>
                      <a:pt x="14261" y="4632"/>
                      <a:pt x="14276" y="4678"/>
                      <a:pt x="14276" y="4739"/>
                    </a:cubicBezTo>
                    <a:cubicBezTo>
                      <a:pt x="14291" y="4769"/>
                      <a:pt x="14291" y="4799"/>
                      <a:pt x="14291" y="4830"/>
                    </a:cubicBezTo>
                    <a:lnTo>
                      <a:pt x="14291" y="4891"/>
                    </a:lnTo>
                    <a:cubicBezTo>
                      <a:pt x="14291" y="4906"/>
                      <a:pt x="14291" y="4921"/>
                      <a:pt x="14291" y="4952"/>
                    </a:cubicBezTo>
                    <a:lnTo>
                      <a:pt x="14276" y="4952"/>
                    </a:lnTo>
                    <a:lnTo>
                      <a:pt x="14276" y="4967"/>
                    </a:lnTo>
                    <a:cubicBezTo>
                      <a:pt x="14276" y="4967"/>
                      <a:pt x="14276" y="4982"/>
                      <a:pt x="14261" y="4998"/>
                    </a:cubicBezTo>
                    <a:cubicBezTo>
                      <a:pt x="14261" y="5013"/>
                      <a:pt x="14261" y="5013"/>
                      <a:pt x="14246" y="5013"/>
                    </a:cubicBezTo>
                    <a:lnTo>
                      <a:pt x="14246" y="5028"/>
                    </a:lnTo>
                    <a:lnTo>
                      <a:pt x="14231" y="5028"/>
                    </a:lnTo>
                    <a:cubicBezTo>
                      <a:pt x="14231" y="5028"/>
                      <a:pt x="14215" y="5043"/>
                      <a:pt x="14215" y="5043"/>
                    </a:cubicBezTo>
                    <a:lnTo>
                      <a:pt x="14200" y="5043"/>
                    </a:lnTo>
                    <a:cubicBezTo>
                      <a:pt x="14185" y="5043"/>
                      <a:pt x="14170" y="5058"/>
                      <a:pt x="14170" y="5058"/>
                    </a:cubicBezTo>
                    <a:lnTo>
                      <a:pt x="13987" y="5058"/>
                    </a:lnTo>
                    <a:lnTo>
                      <a:pt x="13971" y="5043"/>
                    </a:lnTo>
                    <a:lnTo>
                      <a:pt x="13789" y="5043"/>
                    </a:lnTo>
                    <a:lnTo>
                      <a:pt x="13758" y="5028"/>
                    </a:lnTo>
                    <a:lnTo>
                      <a:pt x="13712" y="5028"/>
                    </a:lnTo>
                    <a:cubicBezTo>
                      <a:pt x="13616" y="5017"/>
                      <a:pt x="13519" y="5006"/>
                      <a:pt x="13422" y="5006"/>
                    </a:cubicBezTo>
                    <a:cubicBezTo>
                      <a:pt x="13381" y="5006"/>
                      <a:pt x="13341" y="5008"/>
                      <a:pt x="13301" y="5013"/>
                    </a:cubicBezTo>
                    <a:cubicBezTo>
                      <a:pt x="12966" y="5043"/>
                      <a:pt x="12661" y="5165"/>
                      <a:pt x="12402" y="5363"/>
                    </a:cubicBezTo>
                    <a:cubicBezTo>
                      <a:pt x="12372" y="5378"/>
                      <a:pt x="12356" y="5394"/>
                      <a:pt x="12326" y="5424"/>
                    </a:cubicBezTo>
                    <a:cubicBezTo>
                      <a:pt x="12143" y="5561"/>
                      <a:pt x="12037" y="5683"/>
                      <a:pt x="11930" y="5820"/>
                    </a:cubicBezTo>
                    <a:cubicBezTo>
                      <a:pt x="11884" y="5896"/>
                      <a:pt x="11838" y="5973"/>
                      <a:pt x="11808" y="6049"/>
                    </a:cubicBezTo>
                    <a:cubicBezTo>
                      <a:pt x="11793" y="6110"/>
                      <a:pt x="11778" y="6155"/>
                      <a:pt x="11762" y="6216"/>
                    </a:cubicBezTo>
                    <a:lnTo>
                      <a:pt x="11732" y="6338"/>
                    </a:lnTo>
                    <a:cubicBezTo>
                      <a:pt x="11701" y="6430"/>
                      <a:pt x="11686" y="6521"/>
                      <a:pt x="11656" y="6613"/>
                    </a:cubicBezTo>
                    <a:cubicBezTo>
                      <a:pt x="11656" y="6628"/>
                      <a:pt x="11656" y="6643"/>
                      <a:pt x="11640" y="6658"/>
                    </a:cubicBezTo>
                    <a:lnTo>
                      <a:pt x="11640" y="6689"/>
                    </a:lnTo>
                    <a:lnTo>
                      <a:pt x="11625" y="6719"/>
                    </a:lnTo>
                    <a:cubicBezTo>
                      <a:pt x="11625" y="6750"/>
                      <a:pt x="11610" y="6765"/>
                      <a:pt x="11610" y="6780"/>
                    </a:cubicBezTo>
                    <a:lnTo>
                      <a:pt x="11595" y="6826"/>
                    </a:lnTo>
                    <a:cubicBezTo>
                      <a:pt x="11579" y="6872"/>
                      <a:pt x="11564" y="6917"/>
                      <a:pt x="11549" y="6948"/>
                    </a:cubicBezTo>
                    <a:cubicBezTo>
                      <a:pt x="11534" y="6993"/>
                      <a:pt x="11519" y="7024"/>
                      <a:pt x="11503" y="7070"/>
                    </a:cubicBezTo>
                    <a:lnTo>
                      <a:pt x="11488" y="7100"/>
                    </a:lnTo>
                    <a:cubicBezTo>
                      <a:pt x="11488" y="7115"/>
                      <a:pt x="11473" y="7131"/>
                      <a:pt x="11473" y="7161"/>
                    </a:cubicBezTo>
                    <a:lnTo>
                      <a:pt x="11397" y="7329"/>
                    </a:lnTo>
                    <a:lnTo>
                      <a:pt x="11366" y="7374"/>
                    </a:lnTo>
                    <a:lnTo>
                      <a:pt x="11305" y="7496"/>
                    </a:lnTo>
                    <a:lnTo>
                      <a:pt x="11244" y="7588"/>
                    </a:lnTo>
                    <a:cubicBezTo>
                      <a:pt x="11229" y="7649"/>
                      <a:pt x="11199" y="7694"/>
                      <a:pt x="11168" y="7740"/>
                    </a:cubicBezTo>
                    <a:cubicBezTo>
                      <a:pt x="11153" y="7755"/>
                      <a:pt x="11138" y="7770"/>
                      <a:pt x="11122" y="7801"/>
                    </a:cubicBezTo>
                    <a:cubicBezTo>
                      <a:pt x="11107" y="7847"/>
                      <a:pt x="11077" y="7892"/>
                      <a:pt x="11046" y="7923"/>
                    </a:cubicBezTo>
                    <a:cubicBezTo>
                      <a:pt x="11031" y="7953"/>
                      <a:pt x="11016" y="7969"/>
                      <a:pt x="11000" y="7984"/>
                    </a:cubicBezTo>
                    <a:cubicBezTo>
                      <a:pt x="10985" y="8029"/>
                      <a:pt x="10955" y="8060"/>
                      <a:pt x="10940" y="8090"/>
                    </a:cubicBezTo>
                    <a:lnTo>
                      <a:pt x="10894" y="8151"/>
                    </a:lnTo>
                    <a:cubicBezTo>
                      <a:pt x="10879" y="8167"/>
                      <a:pt x="10863" y="8182"/>
                      <a:pt x="10848" y="8212"/>
                    </a:cubicBezTo>
                    <a:cubicBezTo>
                      <a:pt x="10833" y="8243"/>
                      <a:pt x="10802" y="8273"/>
                      <a:pt x="10772" y="8319"/>
                    </a:cubicBezTo>
                    <a:lnTo>
                      <a:pt x="10741" y="8349"/>
                    </a:lnTo>
                    <a:lnTo>
                      <a:pt x="10711" y="8395"/>
                    </a:lnTo>
                    <a:lnTo>
                      <a:pt x="10696" y="8426"/>
                    </a:lnTo>
                    <a:cubicBezTo>
                      <a:pt x="10681" y="8441"/>
                      <a:pt x="10665" y="8456"/>
                      <a:pt x="10650" y="8487"/>
                    </a:cubicBezTo>
                    <a:cubicBezTo>
                      <a:pt x="10635" y="8502"/>
                      <a:pt x="10620" y="8517"/>
                      <a:pt x="10589" y="8547"/>
                    </a:cubicBezTo>
                    <a:cubicBezTo>
                      <a:pt x="10574" y="8578"/>
                      <a:pt x="10543" y="8608"/>
                      <a:pt x="10513" y="8639"/>
                    </a:cubicBezTo>
                    <a:lnTo>
                      <a:pt x="10452" y="8700"/>
                    </a:lnTo>
                    <a:cubicBezTo>
                      <a:pt x="10437" y="8730"/>
                      <a:pt x="10406" y="8761"/>
                      <a:pt x="10376" y="8791"/>
                    </a:cubicBezTo>
                    <a:lnTo>
                      <a:pt x="10361" y="8822"/>
                    </a:lnTo>
                    <a:cubicBezTo>
                      <a:pt x="10284" y="8898"/>
                      <a:pt x="10208" y="8974"/>
                      <a:pt x="10147" y="9065"/>
                    </a:cubicBezTo>
                    <a:cubicBezTo>
                      <a:pt x="10102" y="9126"/>
                      <a:pt x="10071" y="9187"/>
                      <a:pt x="10025" y="9248"/>
                    </a:cubicBezTo>
                    <a:cubicBezTo>
                      <a:pt x="10010" y="9279"/>
                      <a:pt x="9980" y="9309"/>
                      <a:pt x="9964" y="9340"/>
                    </a:cubicBezTo>
                    <a:lnTo>
                      <a:pt x="9919" y="9401"/>
                    </a:lnTo>
                    <a:cubicBezTo>
                      <a:pt x="9903" y="9431"/>
                      <a:pt x="9888" y="9446"/>
                      <a:pt x="9858" y="9477"/>
                    </a:cubicBezTo>
                    <a:cubicBezTo>
                      <a:pt x="9858" y="9492"/>
                      <a:pt x="9858" y="9492"/>
                      <a:pt x="9843" y="9507"/>
                    </a:cubicBezTo>
                    <a:cubicBezTo>
                      <a:pt x="9812" y="9553"/>
                      <a:pt x="9782" y="9614"/>
                      <a:pt x="9751" y="9660"/>
                    </a:cubicBezTo>
                    <a:cubicBezTo>
                      <a:pt x="9721" y="9721"/>
                      <a:pt x="9690" y="9797"/>
                      <a:pt x="9660" y="9858"/>
                    </a:cubicBezTo>
                    <a:cubicBezTo>
                      <a:pt x="9644" y="9919"/>
                      <a:pt x="9614" y="9980"/>
                      <a:pt x="9599" y="10041"/>
                    </a:cubicBezTo>
                    <a:lnTo>
                      <a:pt x="9584" y="10056"/>
                    </a:lnTo>
                    <a:cubicBezTo>
                      <a:pt x="9568" y="10117"/>
                      <a:pt x="9538" y="10178"/>
                      <a:pt x="9523" y="10254"/>
                    </a:cubicBezTo>
                    <a:cubicBezTo>
                      <a:pt x="9492" y="10315"/>
                      <a:pt x="9477" y="10376"/>
                      <a:pt x="9446" y="10452"/>
                    </a:cubicBezTo>
                    <a:cubicBezTo>
                      <a:pt x="9385" y="10574"/>
                      <a:pt x="9340" y="10711"/>
                      <a:pt x="9294" y="10848"/>
                    </a:cubicBezTo>
                    <a:cubicBezTo>
                      <a:pt x="9264" y="10940"/>
                      <a:pt x="9248" y="11016"/>
                      <a:pt x="9233" y="11092"/>
                    </a:cubicBezTo>
                    <a:lnTo>
                      <a:pt x="9218" y="11153"/>
                    </a:lnTo>
                    <a:cubicBezTo>
                      <a:pt x="9187" y="11259"/>
                      <a:pt x="9157" y="11366"/>
                      <a:pt x="9126" y="11442"/>
                    </a:cubicBezTo>
                    <a:lnTo>
                      <a:pt x="9126" y="11458"/>
                    </a:lnTo>
                    <a:cubicBezTo>
                      <a:pt x="9111" y="11503"/>
                      <a:pt x="9096" y="11549"/>
                      <a:pt x="9081" y="11579"/>
                    </a:cubicBezTo>
                    <a:cubicBezTo>
                      <a:pt x="9050" y="11640"/>
                      <a:pt x="9035" y="11701"/>
                      <a:pt x="9005" y="11747"/>
                    </a:cubicBezTo>
                    <a:cubicBezTo>
                      <a:pt x="8944" y="11869"/>
                      <a:pt x="8913" y="11976"/>
                      <a:pt x="8883" y="12082"/>
                    </a:cubicBezTo>
                    <a:cubicBezTo>
                      <a:pt x="8822" y="12356"/>
                      <a:pt x="8807" y="12646"/>
                      <a:pt x="8807" y="12890"/>
                    </a:cubicBezTo>
                    <a:cubicBezTo>
                      <a:pt x="8807" y="13012"/>
                      <a:pt x="8807" y="13149"/>
                      <a:pt x="8807" y="13271"/>
                    </a:cubicBezTo>
                    <a:lnTo>
                      <a:pt x="8761" y="13652"/>
                    </a:lnTo>
                    <a:cubicBezTo>
                      <a:pt x="8761" y="13728"/>
                      <a:pt x="8746" y="13804"/>
                      <a:pt x="8730" y="13880"/>
                    </a:cubicBezTo>
                    <a:cubicBezTo>
                      <a:pt x="8715" y="13926"/>
                      <a:pt x="8715" y="13971"/>
                      <a:pt x="8700" y="14017"/>
                    </a:cubicBezTo>
                    <a:cubicBezTo>
                      <a:pt x="8669" y="14063"/>
                      <a:pt x="8654" y="14109"/>
                      <a:pt x="8624" y="14154"/>
                    </a:cubicBezTo>
                    <a:lnTo>
                      <a:pt x="8608" y="14200"/>
                    </a:lnTo>
                    <a:cubicBezTo>
                      <a:pt x="8593" y="14215"/>
                      <a:pt x="8593" y="14246"/>
                      <a:pt x="8578" y="14261"/>
                    </a:cubicBezTo>
                    <a:cubicBezTo>
                      <a:pt x="8563" y="14291"/>
                      <a:pt x="8548" y="14307"/>
                      <a:pt x="8532" y="14337"/>
                    </a:cubicBezTo>
                    <a:cubicBezTo>
                      <a:pt x="8532" y="14322"/>
                      <a:pt x="8532" y="14322"/>
                      <a:pt x="8532" y="14322"/>
                    </a:cubicBezTo>
                    <a:cubicBezTo>
                      <a:pt x="8517" y="14307"/>
                      <a:pt x="8517" y="14291"/>
                      <a:pt x="8517" y="14276"/>
                    </a:cubicBezTo>
                    <a:cubicBezTo>
                      <a:pt x="8517" y="14261"/>
                      <a:pt x="8517" y="14246"/>
                      <a:pt x="8517" y="14230"/>
                    </a:cubicBezTo>
                    <a:cubicBezTo>
                      <a:pt x="8517" y="14170"/>
                      <a:pt x="8517" y="14109"/>
                      <a:pt x="8517" y="14032"/>
                    </a:cubicBezTo>
                    <a:lnTo>
                      <a:pt x="8517" y="13941"/>
                    </a:lnTo>
                    <a:cubicBezTo>
                      <a:pt x="8517" y="13926"/>
                      <a:pt x="8517" y="13911"/>
                      <a:pt x="8517" y="13880"/>
                    </a:cubicBezTo>
                    <a:lnTo>
                      <a:pt x="8517" y="13819"/>
                    </a:lnTo>
                    <a:cubicBezTo>
                      <a:pt x="8517" y="13804"/>
                      <a:pt x="8517" y="13773"/>
                      <a:pt x="8502" y="13758"/>
                    </a:cubicBezTo>
                    <a:lnTo>
                      <a:pt x="8502" y="13728"/>
                    </a:lnTo>
                    <a:cubicBezTo>
                      <a:pt x="8502" y="13560"/>
                      <a:pt x="8471" y="13408"/>
                      <a:pt x="8456" y="13271"/>
                    </a:cubicBezTo>
                    <a:cubicBezTo>
                      <a:pt x="8456" y="13286"/>
                      <a:pt x="8456" y="13316"/>
                      <a:pt x="8456" y="13347"/>
                    </a:cubicBezTo>
                    <a:cubicBezTo>
                      <a:pt x="8441" y="13423"/>
                      <a:pt x="8441" y="13499"/>
                      <a:pt x="8426" y="13560"/>
                    </a:cubicBezTo>
                    <a:cubicBezTo>
                      <a:pt x="8426" y="13636"/>
                      <a:pt x="8410" y="13728"/>
                      <a:pt x="8410" y="13804"/>
                    </a:cubicBezTo>
                    <a:cubicBezTo>
                      <a:pt x="8410" y="13819"/>
                      <a:pt x="8410" y="13850"/>
                      <a:pt x="8395" y="13865"/>
                    </a:cubicBezTo>
                    <a:lnTo>
                      <a:pt x="8395" y="13911"/>
                    </a:lnTo>
                    <a:cubicBezTo>
                      <a:pt x="8395" y="13941"/>
                      <a:pt x="8395" y="13971"/>
                      <a:pt x="8395" y="14002"/>
                    </a:cubicBezTo>
                    <a:lnTo>
                      <a:pt x="8395" y="14017"/>
                    </a:lnTo>
                    <a:cubicBezTo>
                      <a:pt x="8395" y="14048"/>
                      <a:pt x="8395" y="14093"/>
                      <a:pt x="8380" y="14124"/>
                    </a:cubicBezTo>
                    <a:cubicBezTo>
                      <a:pt x="8380" y="14139"/>
                      <a:pt x="8380" y="14154"/>
                      <a:pt x="8380" y="14185"/>
                    </a:cubicBezTo>
                    <a:cubicBezTo>
                      <a:pt x="8380" y="14200"/>
                      <a:pt x="8380" y="14230"/>
                      <a:pt x="8380" y="14261"/>
                    </a:cubicBezTo>
                    <a:lnTo>
                      <a:pt x="8380" y="14276"/>
                    </a:lnTo>
                    <a:cubicBezTo>
                      <a:pt x="8380" y="14291"/>
                      <a:pt x="8380" y="14307"/>
                      <a:pt x="8380" y="14322"/>
                    </a:cubicBezTo>
                    <a:cubicBezTo>
                      <a:pt x="8380" y="14337"/>
                      <a:pt x="8380" y="14368"/>
                      <a:pt x="8395" y="14383"/>
                    </a:cubicBezTo>
                    <a:cubicBezTo>
                      <a:pt x="8380" y="14398"/>
                      <a:pt x="8380" y="14398"/>
                      <a:pt x="8380" y="14398"/>
                    </a:cubicBezTo>
                    <a:cubicBezTo>
                      <a:pt x="8380" y="14413"/>
                      <a:pt x="8365" y="14429"/>
                      <a:pt x="8365" y="14444"/>
                    </a:cubicBezTo>
                    <a:cubicBezTo>
                      <a:pt x="8365" y="14429"/>
                      <a:pt x="8365" y="14413"/>
                      <a:pt x="8365" y="14413"/>
                    </a:cubicBezTo>
                    <a:cubicBezTo>
                      <a:pt x="8365" y="14398"/>
                      <a:pt x="8365" y="14368"/>
                      <a:pt x="8365" y="14352"/>
                    </a:cubicBezTo>
                    <a:lnTo>
                      <a:pt x="8349" y="14337"/>
                    </a:lnTo>
                    <a:cubicBezTo>
                      <a:pt x="8349" y="14322"/>
                      <a:pt x="8349" y="14291"/>
                      <a:pt x="8349" y="14261"/>
                    </a:cubicBezTo>
                    <a:cubicBezTo>
                      <a:pt x="8349" y="14185"/>
                      <a:pt x="8349" y="14109"/>
                      <a:pt x="8349" y="14017"/>
                    </a:cubicBezTo>
                    <a:lnTo>
                      <a:pt x="8349" y="13926"/>
                    </a:lnTo>
                    <a:cubicBezTo>
                      <a:pt x="8349" y="13819"/>
                      <a:pt x="8334" y="13712"/>
                      <a:pt x="8334" y="13621"/>
                    </a:cubicBezTo>
                    <a:cubicBezTo>
                      <a:pt x="8319" y="13697"/>
                      <a:pt x="8319" y="13773"/>
                      <a:pt x="8304" y="13850"/>
                    </a:cubicBezTo>
                    <a:cubicBezTo>
                      <a:pt x="8288" y="13880"/>
                      <a:pt x="8288" y="13911"/>
                      <a:pt x="8288" y="13941"/>
                    </a:cubicBezTo>
                    <a:cubicBezTo>
                      <a:pt x="8273" y="14002"/>
                      <a:pt x="8273" y="14048"/>
                      <a:pt x="8258" y="14109"/>
                    </a:cubicBezTo>
                    <a:lnTo>
                      <a:pt x="8243" y="14215"/>
                    </a:lnTo>
                    <a:cubicBezTo>
                      <a:pt x="8243" y="14246"/>
                      <a:pt x="8243" y="14291"/>
                      <a:pt x="8243" y="14322"/>
                    </a:cubicBezTo>
                    <a:cubicBezTo>
                      <a:pt x="8243" y="14337"/>
                      <a:pt x="8243" y="14352"/>
                      <a:pt x="8243" y="14383"/>
                    </a:cubicBezTo>
                    <a:cubicBezTo>
                      <a:pt x="8243" y="14383"/>
                      <a:pt x="8243" y="14398"/>
                      <a:pt x="8243" y="14398"/>
                    </a:cubicBezTo>
                    <a:lnTo>
                      <a:pt x="8243" y="14413"/>
                    </a:lnTo>
                    <a:cubicBezTo>
                      <a:pt x="8228" y="14444"/>
                      <a:pt x="8212" y="14474"/>
                      <a:pt x="8197" y="14505"/>
                    </a:cubicBezTo>
                    <a:lnTo>
                      <a:pt x="8197" y="14444"/>
                    </a:lnTo>
                    <a:cubicBezTo>
                      <a:pt x="8212" y="14352"/>
                      <a:pt x="8212" y="14261"/>
                      <a:pt x="8228" y="14154"/>
                    </a:cubicBezTo>
                    <a:cubicBezTo>
                      <a:pt x="8228" y="14063"/>
                      <a:pt x="8228" y="13971"/>
                      <a:pt x="8228" y="13880"/>
                    </a:cubicBezTo>
                    <a:lnTo>
                      <a:pt x="8228" y="13834"/>
                    </a:lnTo>
                    <a:lnTo>
                      <a:pt x="8243" y="13773"/>
                    </a:lnTo>
                    <a:lnTo>
                      <a:pt x="8243" y="13728"/>
                    </a:lnTo>
                    <a:cubicBezTo>
                      <a:pt x="8243" y="13697"/>
                      <a:pt x="8243" y="13682"/>
                      <a:pt x="8243" y="13652"/>
                    </a:cubicBezTo>
                    <a:lnTo>
                      <a:pt x="8243" y="13636"/>
                    </a:lnTo>
                    <a:cubicBezTo>
                      <a:pt x="8243" y="13606"/>
                      <a:pt x="8243" y="13575"/>
                      <a:pt x="8243" y="13560"/>
                    </a:cubicBezTo>
                    <a:cubicBezTo>
                      <a:pt x="8243" y="13545"/>
                      <a:pt x="8243" y="13530"/>
                      <a:pt x="8243" y="13514"/>
                    </a:cubicBezTo>
                    <a:cubicBezTo>
                      <a:pt x="8228" y="13514"/>
                      <a:pt x="8228" y="13499"/>
                      <a:pt x="8228" y="13484"/>
                    </a:cubicBezTo>
                    <a:lnTo>
                      <a:pt x="8212" y="13484"/>
                    </a:lnTo>
                    <a:cubicBezTo>
                      <a:pt x="8212" y="13469"/>
                      <a:pt x="8212" y="13453"/>
                      <a:pt x="8197" y="13438"/>
                    </a:cubicBezTo>
                    <a:cubicBezTo>
                      <a:pt x="8182" y="13347"/>
                      <a:pt x="8151" y="13271"/>
                      <a:pt x="8136" y="13179"/>
                    </a:cubicBezTo>
                    <a:lnTo>
                      <a:pt x="8121" y="13164"/>
                    </a:lnTo>
                    <a:cubicBezTo>
                      <a:pt x="8106" y="13104"/>
                      <a:pt x="8091" y="13028"/>
                      <a:pt x="8061" y="12967"/>
                    </a:cubicBezTo>
                    <a:lnTo>
                      <a:pt x="8061" y="12967"/>
                    </a:lnTo>
                    <a:cubicBezTo>
                      <a:pt x="8064" y="13037"/>
                      <a:pt x="8075" y="13116"/>
                      <a:pt x="8075" y="13194"/>
                    </a:cubicBezTo>
                    <a:cubicBezTo>
                      <a:pt x="8090" y="13240"/>
                      <a:pt x="8090" y="13286"/>
                      <a:pt x="8090" y="13332"/>
                    </a:cubicBezTo>
                    <a:lnTo>
                      <a:pt x="8090" y="13347"/>
                    </a:lnTo>
                    <a:lnTo>
                      <a:pt x="8106" y="13408"/>
                    </a:lnTo>
                    <a:lnTo>
                      <a:pt x="8106" y="13423"/>
                    </a:lnTo>
                    <a:cubicBezTo>
                      <a:pt x="8106" y="13438"/>
                      <a:pt x="8106" y="13469"/>
                      <a:pt x="8106" y="13484"/>
                    </a:cubicBezTo>
                    <a:lnTo>
                      <a:pt x="8121" y="13499"/>
                    </a:lnTo>
                    <a:cubicBezTo>
                      <a:pt x="8121" y="13499"/>
                      <a:pt x="8121" y="13514"/>
                      <a:pt x="8121" y="13514"/>
                    </a:cubicBezTo>
                    <a:cubicBezTo>
                      <a:pt x="8121" y="13530"/>
                      <a:pt x="8136" y="13545"/>
                      <a:pt x="8136" y="13545"/>
                    </a:cubicBezTo>
                    <a:lnTo>
                      <a:pt x="8136" y="13560"/>
                    </a:lnTo>
                    <a:cubicBezTo>
                      <a:pt x="8136" y="13575"/>
                      <a:pt x="8136" y="13591"/>
                      <a:pt x="8136" y="13606"/>
                    </a:cubicBezTo>
                    <a:cubicBezTo>
                      <a:pt x="8136" y="13621"/>
                      <a:pt x="8121" y="13652"/>
                      <a:pt x="8121" y="13667"/>
                    </a:cubicBezTo>
                    <a:lnTo>
                      <a:pt x="8121" y="13682"/>
                    </a:lnTo>
                    <a:lnTo>
                      <a:pt x="8121" y="13743"/>
                    </a:lnTo>
                    <a:lnTo>
                      <a:pt x="8121" y="13773"/>
                    </a:lnTo>
                    <a:cubicBezTo>
                      <a:pt x="8121" y="13804"/>
                      <a:pt x="8106" y="13834"/>
                      <a:pt x="8106" y="13865"/>
                    </a:cubicBezTo>
                    <a:cubicBezTo>
                      <a:pt x="8106" y="13941"/>
                      <a:pt x="8090" y="14017"/>
                      <a:pt x="8090" y="14078"/>
                    </a:cubicBezTo>
                    <a:cubicBezTo>
                      <a:pt x="8090" y="14124"/>
                      <a:pt x="8090" y="14170"/>
                      <a:pt x="8075" y="14200"/>
                    </a:cubicBezTo>
                    <a:cubicBezTo>
                      <a:pt x="8075" y="14307"/>
                      <a:pt x="8060" y="14413"/>
                      <a:pt x="8060" y="14505"/>
                    </a:cubicBezTo>
                    <a:lnTo>
                      <a:pt x="8045" y="14596"/>
                    </a:lnTo>
                    <a:cubicBezTo>
                      <a:pt x="8045" y="14611"/>
                      <a:pt x="8045" y="14627"/>
                      <a:pt x="8045" y="14642"/>
                    </a:cubicBezTo>
                    <a:cubicBezTo>
                      <a:pt x="8045" y="14627"/>
                      <a:pt x="8029" y="14611"/>
                      <a:pt x="8029" y="14596"/>
                    </a:cubicBezTo>
                    <a:lnTo>
                      <a:pt x="8029" y="14535"/>
                    </a:lnTo>
                    <a:cubicBezTo>
                      <a:pt x="7999" y="14398"/>
                      <a:pt x="7969" y="14246"/>
                      <a:pt x="7938" y="14078"/>
                    </a:cubicBezTo>
                    <a:cubicBezTo>
                      <a:pt x="7923" y="13956"/>
                      <a:pt x="7892" y="13834"/>
                      <a:pt x="7847" y="13728"/>
                    </a:cubicBezTo>
                    <a:lnTo>
                      <a:pt x="7831" y="13667"/>
                    </a:lnTo>
                    <a:lnTo>
                      <a:pt x="7831" y="13652"/>
                    </a:lnTo>
                    <a:cubicBezTo>
                      <a:pt x="7801" y="13499"/>
                      <a:pt x="7755" y="13347"/>
                      <a:pt x="7725" y="13194"/>
                    </a:cubicBezTo>
                    <a:cubicBezTo>
                      <a:pt x="7679" y="13042"/>
                      <a:pt x="7649" y="12890"/>
                      <a:pt x="7618" y="12768"/>
                    </a:cubicBezTo>
                    <a:lnTo>
                      <a:pt x="7618" y="12737"/>
                    </a:lnTo>
                    <a:lnTo>
                      <a:pt x="7618" y="12722"/>
                    </a:lnTo>
                    <a:lnTo>
                      <a:pt x="7618" y="12707"/>
                    </a:lnTo>
                    <a:lnTo>
                      <a:pt x="7603" y="12692"/>
                    </a:lnTo>
                    <a:lnTo>
                      <a:pt x="7603" y="12676"/>
                    </a:lnTo>
                    <a:lnTo>
                      <a:pt x="7603" y="12661"/>
                    </a:lnTo>
                    <a:cubicBezTo>
                      <a:pt x="7603" y="12646"/>
                      <a:pt x="7603" y="12631"/>
                      <a:pt x="7603" y="12615"/>
                    </a:cubicBezTo>
                    <a:cubicBezTo>
                      <a:pt x="7588" y="12539"/>
                      <a:pt x="7572" y="12463"/>
                      <a:pt x="7572" y="12387"/>
                    </a:cubicBezTo>
                    <a:cubicBezTo>
                      <a:pt x="7496" y="11686"/>
                      <a:pt x="7451" y="11122"/>
                      <a:pt x="7420" y="10589"/>
                    </a:cubicBezTo>
                    <a:cubicBezTo>
                      <a:pt x="7420" y="10406"/>
                      <a:pt x="7420" y="10269"/>
                      <a:pt x="7420" y="10132"/>
                    </a:cubicBezTo>
                    <a:cubicBezTo>
                      <a:pt x="7435" y="10071"/>
                      <a:pt x="7435" y="10010"/>
                      <a:pt x="7451" y="9949"/>
                    </a:cubicBezTo>
                    <a:lnTo>
                      <a:pt x="7451" y="9934"/>
                    </a:lnTo>
                    <a:cubicBezTo>
                      <a:pt x="7451" y="9919"/>
                      <a:pt x="7451" y="9903"/>
                      <a:pt x="7466" y="9888"/>
                    </a:cubicBezTo>
                    <a:cubicBezTo>
                      <a:pt x="7466" y="9858"/>
                      <a:pt x="7481" y="9827"/>
                      <a:pt x="7481" y="9797"/>
                    </a:cubicBezTo>
                    <a:cubicBezTo>
                      <a:pt x="7496" y="9751"/>
                      <a:pt x="7527" y="9705"/>
                      <a:pt x="7542" y="9660"/>
                    </a:cubicBezTo>
                    <a:cubicBezTo>
                      <a:pt x="7572" y="9599"/>
                      <a:pt x="7618" y="9538"/>
                      <a:pt x="7649" y="9477"/>
                    </a:cubicBezTo>
                    <a:cubicBezTo>
                      <a:pt x="7679" y="9431"/>
                      <a:pt x="7710" y="9401"/>
                      <a:pt x="7740" y="9370"/>
                    </a:cubicBezTo>
                    <a:cubicBezTo>
                      <a:pt x="7801" y="9309"/>
                      <a:pt x="7847" y="9248"/>
                      <a:pt x="7908" y="9187"/>
                    </a:cubicBezTo>
                    <a:cubicBezTo>
                      <a:pt x="7938" y="9157"/>
                      <a:pt x="7969" y="9126"/>
                      <a:pt x="7999" y="9096"/>
                    </a:cubicBezTo>
                    <a:cubicBezTo>
                      <a:pt x="8212" y="8898"/>
                      <a:pt x="8395" y="8669"/>
                      <a:pt x="8563" y="8395"/>
                    </a:cubicBezTo>
                    <a:cubicBezTo>
                      <a:pt x="8624" y="8304"/>
                      <a:pt x="8685" y="8197"/>
                      <a:pt x="8730" y="8106"/>
                    </a:cubicBezTo>
                    <a:cubicBezTo>
                      <a:pt x="8761" y="8075"/>
                      <a:pt x="8776" y="8029"/>
                      <a:pt x="8791" y="7999"/>
                    </a:cubicBezTo>
                    <a:cubicBezTo>
                      <a:pt x="8837" y="7923"/>
                      <a:pt x="8867" y="7862"/>
                      <a:pt x="8913" y="7801"/>
                    </a:cubicBezTo>
                    <a:cubicBezTo>
                      <a:pt x="8944" y="7740"/>
                      <a:pt x="8974" y="7679"/>
                      <a:pt x="9020" y="7618"/>
                    </a:cubicBezTo>
                    <a:cubicBezTo>
                      <a:pt x="9309" y="7100"/>
                      <a:pt x="9584" y="6536"/>
                      <a:pt x="9827" y="5942"/>
                    </a:cubicBezTo>
                    <a:cubicBezTo>
                      <a:pt x="9858" y="5866"/>
                      <a:pt x="9888" y="5805"/>
                      <a:pt x="9903" y="5729"/>
                    </a:cubicBezTo>
                    <a:cubicBezTo>
                      <a:pt x="9934" y="5668"/>
                      <a:pt x="9964" y="5592"/>
                      <a:pt x="9980" y="5516"/>
                    </a:cubicBezTo>
                    <a:cubicBezTo>
                      <a:pt x="9995" y="5439"/>
                      <a:pt x="10025" y="5363"/>
                      <a:pt x="10041" y="5272"/>
                    </a:cubicBezTo>
                    <a:cubicBezTo>
                      <a:pt x="10041" y="5196"/>
                      <a:pt x="10056" y="5104"/>
                      <a:pt x="10071" y="5043"/>
                    </a:cubicBezTo>
                    <a:cubicBezTo>
                      <a:pt x="10086" y="4876"/>
                      <a:pt x="10086" y="4723"/>
                      <a:pt x="10086" y="4571"/>
                    </a:cubicBezTo>
                    <a:cubicBezTo>
                      <a:pt x="10102" y="4434"/>
                      <a:pt x="10102" y="4281"/>
                      <a:pt x="10117" y="4144"/>
                    </a:cubicBezTo>
                    <a:cubicBezTo>
                      <a:pt x="10117" y="4144"/>
                      <a:pt x="10117" y="4144"/>
                      <a:pt x="10117" y="4160"/>
                    </a:cubicBezTo>
                    <a:cubicBezTo>
                      <a:pt x="10132" y="4160"/>
                      <a:pt x="10147" y="4175"/>
                      <a:pt x="10163" y="4175"/>
                    </a:cubicBezTo>
                    <a:cubicBezTo>
                      <a:pt x="10193" y="4205"/>
                      <a:pt x="10223" y="4251"/>
                      <a:pt x="10269" y="4281"/>
                    </a:cubicBezTo>
                    <a:cubicBezTo>
                      <a:pt x="10315" y="4327"/>
                      <a:pt x="10361" y="4342"/>
                      <a:pt x="10437" y="4358"/>
                    </a:cubicBezTo>
                    <a:cubicBezTo>
                      <a:pt x="10460" y="4365"/>
                      <a:pt x="10486" y="4369"/>
                      <a:pt x="10511" y="4369"/>
                    </a:cubicBezTo>
                    <a:cubicBezTo>
                      <a:pt x="10536" y="4369"/>
                      <a:pt x="10559" y="4365"/>
                      <a:pt x="10574" y="4358"/>
                    </a:cubicBezTo>
                    <a:cubicBezTo>
                      <a:pt x="10620" y="4358"/>
                      <a:pt x="10665" y="4342"/>
                      <a:pt x="10711" y="4327"/>
                    </a:cubicBezTo>
                    <a:cubicBezTo>
                      <a:pt x="10726" y="4312"/>
                      <a:pt x="10726" y="4312"/>
                      <a:pt x="10741" y="4312"/>
                    </a:cubicBezTo>
                    <a:cubicBezTo>
                      <a:pt x="10757" y="4297"/>
                      <a:pt x="10772" y="4281"/>
                      <a:pt x="10772" y="4281"/>
                    </a:cubicBezTo>
                    <a:lnTo>
                      <a:pt x="10787" y="4266"/>
                    </a:lnTo>
                    <a:cubicBezTo>
                      <a:pt x="10848" y="4220"/>
                      <a:pt x="10894" y="4160"/>
                      <a:pt x="10940" y="4114"/>
                    </a:cubicBezTo>
                    <a:lnTo>
                      <a:pt x="10985" y="4068"/>
                    </a:lnTo>
                    <a:cubicBezTo>
                      <a:pt x="11046" y="4022"/>
                      <a:pt x="11092" y="3961"/>
                      <a:pt x="11138" y="3901"/>
                    </a:cubicBezTo>
                    <a:lnTo>
                      <a:pt x="11153" y="3901"/>
                    </a:lnTo>
                    <a:cubicBezTo>
                      <a:pt x="11199" y="3840"/>
                      <a:pt x="11244" y="3779"/>
                      <a:pt x="11305" y="3718"/>
                    </a:cubicBezTo>
                    <a:lnTo>
                      <a:pt x="11336" y="3687"/>
                    </a:lnTo>
                    <a:cubicBezTo>
                      <a:pt x="11366" y="3642"/>
                      <a:pt x="11397" y="3596"/>
                      <a:pt x="11442" y="3565"/>
                    </a:cubicBezTo>
                    <a:cubicBezTo>
                      <a:pt x="11458" y="3535"/>
                      <a:pt x="11473" y="3520"/>
                      <a:pt x="11503" y="3504"/>
                    </a:cubicBezTo>
                    <a:lnTo>
                      <a:pt x="11519" y="3489"/>
                    </a:lnTo>
                    <a:cubicBezTo>
                      <a:pt x="11534" y="3474"/>
                      <a:pt x="11534" y="3474"/>
                      <a:pt x="11549" y="3474"/>
                    </a:cubicBezTo>
                    <a:cubicBezTo>
                      <a:pt x="11564" y="3459"/>
                      <a:pt x="11595" y="3443"/>
                      <a:pt x="11610" y="3428"/>
                    </a:cubicBezTo>
                    <a:lnTo>
                      <a:pt x="11640" y="3428"/>
                    </a:lnTo>
                    <a:cubicBezTo>
                      <a:pt x="11671" y="3413"/>
                      <a:pt x="11701" y="3398"/>
                      <a:pt x="11732" y="3383"/>
                    </a:cubicBezTo>
                    <a:cubicBezTo>
                      <a:pt x="11762" y="3367"/>
                      <a:pt x="11808" y="3367"/>
                      <a:pt x="11838" y="3352"/>
                    </a:cubicBezTo>
                    <a:close/>
                    <a:moveTo>
                      <a:pt x="14078" y="8014"/>
                    </a:moveTo>
                    <a:cubicBezTo>
                      <a:pt x="14093" y="8014"/>
                      <a:pt x="14109" y="8029"/>
                      <a:pt x="14109" y="8029"/>
                    </a:cubicBezTo>
                    <a:cubicBezTo>
                      <a:pt x="14139" y="8029"/>
                      <a:pt x="14170" y="8045"/>
                      <a:pt x="14185" y="8045"/>
                    </a:cubicBezTo>
                    <a:cubicBezTo>
                      <a:pt x="14215" y="8060"/>
                      <a:pt x="14246" y="8075"/>
                      <a:pt x="14276" y="8075"/>
                    </a:cubicBezTo>
                    <a:lnTo>
                      <a:pt x="14307" y="8106"/>
                    </a:lnTo>
                    <a:cubicBezTo>
                      <a:pt x="14322" y="8106"/>
                      <a:pt x="14337" y="8121"/>
                      <a:pt x="14337" y="8136"/>
                    </a:cubicBezTo>
                    <a:cubicBezTo>
                      <a:pt x="14368" y="8151"/>
                      <a:pt x="14383" y="8167"/>
                      <a:pt x="14398" y="8182"/>
                    </a:cubicBezTo>
                    <a:cubicBezTo>
                      <a:pt x="14459" y="8273"/>
                      <a:pt x="14520" y="8365"/>
                      <a:pt x="14596" y="8471"/>
                    </a:cubicBezTo>
                    <a:cubicBezTo>
                      <a:pt x="14642" y="8532"/>
                      <a:pt x="14672" y="8608"/>
                      <a:pt x="14718" y="8685"/>
                    </a:cubicBezTo>
                    <a:cubicBezTo>
                      <a:pt x="14749" y="8746"/>
                      <a:pt x="14764" y="8806"/>
                      <a:pt x="14779" y="8867"/>
                    </a:cubicBezTo>
                    <a:lnTo>
                      <a:pt x="14794" y="8913"/>
                    </a:lnTo>
                    <a:cubicBezTo>
                      <a:pt x="14825" y="9005"/>
                      <a:pt x="14855" y="9096"/>
                      <a:pt x="14886" y="9172"/>
                    </a:cubicBezTo>
                    <a:cubicBezTo>
                      <a:pt x="14916" y="9218"/>
                      <a:pt x="14962" y="9279"/>
                      <a:pt x="15008" y="9325"/>
                    </a:cubicBezTo>
                    <a:cubicBezTo>
                      <a:pt x="15068" y="9385"/>
                      <a:pt x="15114" y="9431"/>
                      <a:pt x="15160" y="9462"/>
                    </a:cubicBezTo>
                    <a:cubicBezTo>
                      <a:pt x="15251" y="9507"/>
                      <a:pt x="15343" y="9553"/>
                      <a:pt x="15434" y="9568"/>
                    </a:cubicBezTo>
                    <a:cubicBezTo>
                      <a:pt x="15510" y="9584"/>
                      <a:pt x="15571" y="9599"/>
                      <a:pt x="15647" y="9614"/>
                    </a:cubicBezTo>
                    <a:lnTo>
                      <a:pt x="15708" y="9629"/>
                    </a:lnTo>
                    <a:lnTo>
                      <a:pt x="15724" y="9629"/>
                    </a:lnTo>
                    <a:cubicBezTo>
                      <a:pt x="15739" y="9644"/>
                      <a:pt x="15769" y="9644"/>
                      <a:pt x="15800" y="9644"/>
                    </a:cubicBezTo>
                    <a:cubicBezTo>
                      <a:pt x="15800" y="9660"/>
                      <a:pt x="15815" y="9660"/>
                      <a:pt x="15830" y="9660"/>
                    </a:cubicBezTo>
                    <a:cubicBezTo>
                      <a:pt x="15830" y="9675"/>
                      <a:pt x="15846" y="9675"/>
                      <a:pt x="15846" y="9675"/>
                    </a:cubicBezTo>
                    <a:cubicBezTo>
                      <a:pt x="15846" y="9675"/>
                      <a:pt x="15861" y="9675"/>
                      <a:pt x="15861" y="9690"/>
                    </a:cubicBezTo>
                    <a:cubicBezTo>
                      <a:pt x="15861" y="9690"/>
                      <a:pt x="15861" y="9690"/>
                      <a:pt x="15876" y="9705"/>
                    </a:cubicBezTo>
                    <a:cubicBezTo>
                      <a:pt x="15876" y="9705"/>
                      <a:pt x="15891" y="9721"/>
                      <a:pt x="15891" y="9736"/>
                    </a:cubicBezTo>
                    <a:cubicBezTo>
                      <a:pt x="15922" y="9782"/>
                      <a:pt x="15937" y="9812"/>
                      <a:pt x="15952" y="9843"/>
                    </a:cubicBezTo>
                    <a:cubicBezTo>
                      <a:pt x="15998" y="9934"/>
                      <a:pt x="16028" y="10025"/>
                      <a:pt x="16059" y="10117"/>
                    </a:cubicBezTo>
                    <a:cubicBezTo>
                      <a:pt x="16089" y="10178"/>
                      <a:pt x="16105" y="10254"/>
                      <a:pt x="16120" y="10315"/>
                    </a:cubicBezTo>
                    <a:cubicBezTo>
                      <a:pt x="16120" y="10345"/>
                      <a:pt x="16120" y="10376"/>
                      <a:pt x="16120" y="10391"/>
                    </a:cubicBezTo>
                    <a:lnTo>
                      <a:pt x="16135" y="10482"/>
                    </a:lnTo>
                    <a:cubicBezTo>
                      <a:pt x="16150" y="10513"/>
                      <a:pt x="16150" y="10543"/>
                      <a:pt x="16135" y="10574"/>
                    </a:cubicBezTo>
                    <a:cubicBezTo>
                      <a:pt x="16135" y="10589"/>
                      <a:pt x="16135" y="10589"/>
                      <a:pt x="16135" y="10604"/>
                    </a:cubicBezTo>
                    <a:cubicBezTo>
                      <a:pt x="16135" y="10604"/>
                      <a:pt x="16120" y="10589"/>
                      <a:pt x="16120" y="10589"/>
                    </a:cubicBezTo>
                    <a:cubicBezTo>
                      <a:pt x="16059" y="10528"/>
                      <a:pt x="16013" y="10467"/>
                      <a:pt x="15952" y="10421"/>
                    </a:cubicBezTo>
                    <a:cubicBezTo>
                      <a:pt x="15830" y="10330"/>
                      <a:pt x="15693" y="10239"/>
                      <a:pt x="15526" y="10147"/>
                    </a:cubicBezTo>
                    <a:cubicBezTo>
                      <a:pt x="15480" y="10117"/>
                      <a:pt x="15419" y="10102"/>
                      <a:pt x="15373" y="10086"/>
                    </a:cubicBezTo>
                    <a:cubicBezTo>
                      <a:pt x="15327" y="10056"/>
                      <a:pt x="15282" y="10041"/>
                      <a:pt x="15221" y="10025"/>
                    </a:cubicBezTo>
                    <a:cubicBezTo>
                      <a:pt x="15175" y="10010"/>
                      <a:pt x="15114" y="10010"/>
                      <a:pt x="15053" y="10010"/>
                    </a:cubicBezTo>
                    <a:cubicBezTo>
                      <a:pt x="14992" y="9995"/>
                      <a:pt x="14931" y="9995"/>
                      <a:pt x="14870" y="9995"/>
                    </a:cubicBezTo>
                    <a:cubicBezTo>
                      <a:pt x="14703" y="9995"/>
                      <a:pt x="14550" y="10041"/>
                      <a:pt x="14413" y="10117"/>
                    </a:cubicBezTo>
                    <a:cubicBezTo>
                      <a:pt x="14383" y="10132"/>
                      <a:pt x="14352" y="10162"/>
                      <a:pt x="14322" y="10178"/>
                    </a:cubicBezTo>
                    <a:cubicBezTo>
                      <a:pt x="14261" y="10239"/>
                      <a:pt x="14200" y="10284"/>
                      <a:pt x="14154" y="10330"/>
                    </a:cubicBezTo>
                    <a:lnTo>
                      <a:pt x="14063" y="10406"/>
                    </a:lnTo>
                    <a:cubicBezTo>
                      <a:pt x="14002" y="10467"/>
                      <a:pt x="13926" y="10528"/>
                      <a:pt x="13865" y="10589"/>
                    </a:cubicBezTo>
                    <a:cubicBezTo>
                      <a:pt x="13834" y="10604"/>
                      <a:pt x="13819" y="10620"/>
                      <a:pt x="13789" y="10650"/>
                    </a:cubicBezTo>
                    <a:cubicBezTo>
                      <a:pt x="13712" y="10711"/>
                      <a:pt x="13652" y="10757"/>
                      <a:pt x="13591" y="10833"/>
                    </a:cubicBezTo>
                    <a:cubicBezTo>
                      <a:pt x="13514" y="10894"/>
                      <a:pt x="13453" y="10970"/>
                      <a:pt x="13393" y="11031"/>
                    </a:cubicBezTo>
                    <a:cubicBezTo>
                      <a:pt x="13377" y="11061"/>
                      <a:pt x="13347" y="11092"/>
                      <a:pt x="13332" y="11107"/>
                    </a:cubicBezTo>
                    <a:cubicBezTo>
                      <a:pt x="13286" y="11153"/>
                      <a:pt x="13240" y="11199"/>
                      <a:pt x="13194" y="11229"/>
                    </a:cubicBezTo>
                    <a:lnTo>
                      <a:pt x="13194" y="11244"/>
                    </a:lnTo>
                    <a:lnTo>
                      <a:pt x="13179" y="11244"/>
                    </a:lnTo>
                    <a:cubicBezTo>
                      <a:pt x="13164" y="11259"/>
                      <a:pt x="13149" y="11275"/>
                      <a:pt x="13134" y="11290"/>
                    </a:cubicBezTo>
                    <a:cubicBezTo>
                      <a:pt x="13118" y="11290"/>
                      <a:pt x="13103" y="11305"/>
                      <a:pt x="13088" y="11320"/>
                    </a:cubicBezTo>
                    <a:cubicBezTo>
                      <a:pt x="13057" y="11336"/>
                      <a:pt x="13027" y="11366"/>
                      <a:pt x="12981" y="11381"/>
                    </a:cubicBezTo>
                    <a:lnTo>
                      <a:pt x="12996" y="11381"/>
                    </a:lnTo>
                    <a:cubicBezTo>
                      <a:pt x="12981" y="11381"/>
                      <a:pt x="12981" y="11381"/>
                      <a:pt x="12966" y="11397"/>
                    </a:cubicBezTo>
                    <a:cubicBezTo>
                      <a:pt x="12935" y="11412"/>
                      <a:pt x="12905" y="11427"/>
                      <a:pt x="12875" y="11442"/>
                    </a:cubicBezTo>
                    <a:cubicBezTo>
                      <a:pt x="12829" y="11473"/>
                      <a:pt x="12783" y="11488"/>
                      <a:pt x="12722" y="11503"/>
                    </a:cubicBezTo>
                    <a:cubicBezTo>
                      <a:pt x="12600" y="11534"/>
                      <a:pt x="12463" y="11564"/>
                      <a:pt x="12341" y="11579"/>
                    </a:cubicBezTo>
                    <a:lnTo>
                      <a:pt x="12326" y="11579"/>
                    </a:lnTo>
                    <a:lnTo>
                      <a:pt x="12219" y="11610"/>
                    </a:lnTo>
                    <a:cubicBezTo>
                      <a:pt x="12097" y="11625"/>
                      <a:pt x="11976" y="11640"/>
                      <a:pt x="11869" y="11671"/>
                    </a:cubicBezTo>
                    <a:cubicBezTo>
                      <a:pt x="11778" y="11686"/>
                      <a:pt x="11701" y="11701"/>
                      <a:pt x="11640" y="11717"/>
                    </a:cubicBezTo>
                    <a:cubicBezTo>
                      <a:pt x="11595" y="11732"/>
                      <a:pt x="11549" y="11747"/>
                      <a:pt x="11503" y="11762"/>
                    </a:cubicBezTo>
                    <a:cubicBezTo>
                      <a:pt x="11458" y="11777"/>
                      <a:pt x="11397" y="11808"/>
                      <a:pt x="11320" y="11838"/>
                    </a:cubicBezTo>
                    <a:cubicBezTo>
                      <a:pt x="11259" y="11884"/>
                      <a:pt x="11214" y="11915"/>
                      <a:pt x="11153" y="11945"/>
                    </a:cubicBezTo>
                    <a:lnTo>
                      <a:pt x="11138" y="11976"/>
                    </a:lnTo>
                    <a:cubicBezTo>
                      <a:pt x="11107" y="11991"/>
                      <a:pt x="11077" y="12006"/>
                      <a:pt x="11046" y="12021"/>
                    </a:cubicBezTo>
                    <a:cubicBezTo>
                      <a:pt x="11031" y="12036"/>
                      <a:pt x="11016" y="12052"/>
                      <a:pt x="11000" y="12067"/>
                    </a:cubicBezTo>
                    <a:cubicBezTo>
                      <a:pt x="10909" y="12143"/>
                      <a:pt x="10802" y="12235"/>
                      <a:pt x="10726" y="12341"/>
                    </a:cubicBezTo>
                    <a:cubicBezTo>
                      <a:pt x="10681" y="12387"/>
                      <a:pt x="10635" y="12448"/>
                      <a:pt x="10604" y="12509"/>
                    </a:cubicBezTo>
                    <a:cubicBezTo>
                      <a:pt x="10574" y="12570"/>
                      <a:pt x="10543" y="12631"/>
                      <a:pt x="10513" y="12692"/>
                    </a:cubicBezTo>
                    <a:cubicBezTo>
                      <a:pt x="10467" y="12783"/>
                      <a:pt x="10406" y="12890"/>
                      <a:pt x="10345" y="13012"/>
                    </a:cubicBezTo>
                    <a:lnTo>
                      <a:pt x="10330" y="13042"/>
                    </a:lnTo>
                    <a:cubicBezTo>
                      <a:pt x="10330" y="13042"/>
                      <a:pt x="10330" y="13057"/>
                      <a:pt x="10330" y="13057"/>
                    </a:cubicBezTo>
                    <a:lnTo>
                      <a:pt x="10315" y="13073"/>
                    </a:lnTo>
                    <a:cubicBezTo>
                      <a:pt x="10315" y="13088"/>
                      <a:pt x="10300" y="13103"/>
                      <a:pt x="10300" y="13103"/>
                    </a:cubicBezTo>
                    <a:lnTo>
                      <a:pt x="10208" y="13301"/>
                    </a:lnTo>
                    <a:cubicBezTo>
                      <a:pt x="10178" y="13362"/>
                      <a:pt x="10147" y="13438"/>
                      <a:pt x="10102" y="13499"/>
                    </a:cubicBezTo>
                    <a:lnTo>
                      <a:pt x="10102" y="13514"/>
                    </a:lnTo>
                    <a:cubicBezTo>
                      <a:pt x="10086" y="13560"/>
                      <a:pt x="10056" y="13591"/>
                      <a:pt x="10041" y="13636"/>
                    </a:cubicBezTo>
                    <a:cubicBezTo>
                      <a:pt x="10010" y="13667"/>
                      <a:pt x="9995" y="13697"/>
                      <a:pt x="9964" y="13728"/>
                    </a:cubicBezTo>
                    <a:lnTo>
                      <a:pt x="9964" y="13743"/>
                    </a:lnTo>
                    <a:lnTo>
                      <a:pt x="9964" y="13758"/>
                    </a:lnTo>
                    <a:cubicBezTo>
                      <a:pt x="9934" y="13789"/>
                      <a:pt x="9903" y="13819"/>
                      <a:pt x="9888" y="13850"/>
                    </a:cubicBezTo>
                    <a:cubicBezTo>
                      <a:pt x="9858" y="13880"/>
                      <a:pt x="9827" y="13911"/>
                      <a:pt x="9797" y="13941"/>
                    </a:cubicBezTo>
                    <a:cubicBezTo>
                      <a:pt x="9751" y="13987"/>
                      <a:pt x="9705" y="14032"/>
                      <a:pt x="9660" y="14078"/>
                    </a:cubicBezTo>
                    <a:cubicBezTo>
                      <a:pt x="9614" y="14124"/>
                      <a:pt x="9568" y="14170"/>
                      <a:pt x="9523" y="14215"/>
                    </a:cubicBezTo>
                    <a:cubicBezTo>
                      <a:pt x="9431" y="14276"/>
                      <a:pt x="9355" y="14352"/>
                      <a:pt x="9248" y="14429"/>
                    </a:cubicBezTo>
                    <a:cubicBezTo>
                      <a:pt x="9218" y="14444"/>
                      <a:pt x="9203" y="14459"/>
                      <a:pt x="9172" y="14474"/>
                    </a:cubicBezTo>
                    <a:cubicBezTo>
                      <a:pt x="9096" y="14535"/>
                      <a:pt x="9020" y="14581"/>
                      <a:pt x="8959" y="14627"/>
                    </a:cubicBezTo>
                    <a:cubicBezTo>
                      <a:pt x="8898" y="14657"/>
                      <a:pt x="8837" y="14703"/>
                      <a:pt x="8776" y="14733"/>
                    </a:cubicBezTo>
                    <a:cubicBezTo>
                      <a:pt x="8776" y="14718"/>
                      <a:pt x="8791" y="14718"/>
                      <a:pt x="8791" y="14718"/>
                    </a:cubicBezTo>
                    <a:lnTo>
                      <a:pt x="8807" y="14703"/>
                    </a:lnTo>
                    <a:cubicBezTo>
                      <a:pt x="8822" y="14688"/>
                      <a:pt x="8837" y="14672"/>
                      <a:pt x="8867" y="14657"/>
                    </a:cubicBezTo>
                    <a:lnTo>
                      <a:pt x="8883" y="14657"/>
                    </a:lnTo>
                    <a:cubicBezTo>
                      <a:pt x="8883" y="14642"/>
                      <a:pt x="8898" y="14642"/>
                      <a:pt x="8913" y="14627"/>
                    </a:cubicBezTo>
                    <a:cubicBezTo>
                      <a:pt x="8928" y="14611"/>
                      <a:pt x="8944" y="14596"/>
                      <a:pt x="8959" y="14596"/>
                    </a:cubicBezTo>
                    <a:lnTo>
                      <a:pt x="9005" y="14566"/>
                    </a:lnTo>
                    <a:lnTo>
                      <a:pt x="9035" y="14550"/>
                    </a:lnTo>
                    <a:lnTo>
                      <a:pt x="9035" y="14535"/>
                    </a:lnTo>
                    <a:cubicBezTo>
                      <a:pt x="9081" y="14505"/>
                      <a:pt x="9126" y="14474"/>
                      <a:pt x="9157" y="14444"/>
                    </a:cubicBezTo>
                    <a:lnTo>
                      <a:pt x="9172" y="14429"/>
                    </a:lnTo>
                    <a:cubicBezTo>
                      <a:pt x="9218" y="14398"/>
                      <a:pt x="9248" y="14352"/>
                      <a:pt x="9294" y="14322"/>
                    </a:cubicBezTo>
                    <a:lnTo>
                      <a:pt x="9309" y="14307"/>
                    </a:lnTo>
                    <a:cubicBezTo>
                      <a:pt x="9325" y="14276"/>
                      <a:pt x="9355" y="14246"/>
                      <a:pt x="9385" y="14215"/>
                    </a:cubicBezTo>
                    <a:lnTo>
                      <a:pt x="9462" y="14124"/>
                    </a:lnTo>
                    <a:lnTo>
                      <a:pt x="9462" y="14124"/>
                    </a:lnTo>
                    <a:cubicBezTo>
                      <a:pt x="9431" y="14139"/>
                      <a:pt x="9401" y="14170"/>
                      <a:pt x="9370" y="14200"/>
                    </a:cubicBezTo>
                    <a:cubicBezTo>
                      <a:pt x="9355" y="14200"/>
                      <a:pt x="9340" y="14215"/>
                      <a:pt x="9325" y="14230"/>
                    </a:cubicBezTo>
                    <a:cubicBezTo>
                      <a:pt x="9294" y="14246"/>
                      <a:pt x="9279" y="14261"/>
                      <a:pt x="9248" y="14276"/>
                    </a:cubicBezTo>
                    <a:cubicBezTo>
                      <a:pt x="9218" y="14291"/>
                      <a:pt x="9203" y="14307"/>
                      <a:pt x="9172" y="14322"/>
                    </a:cubicBezTo>
                    <a:cubicBezTo>
                      <a:pt x="9142" y="14352"/>
                      <a:pt x="9111" y="14368"/>
                      <a:pt x="9081" y="14383"/>
                    </a:cubicBezTo>
                    <a:cubicBezTo>
                      <a:pt x="9050" y="14398"/>
                      <a:pt x="9035" y="14413"/>
                      <a:pt x="9005" y="14429"/>
                    </a:cubicBezTo>
                    <a:lnTo>
                      <a:pt x="8974" y="14459"/>
                    </a:lnTo>
                    <a:cubicBezTo>
                      <a:pt x="8959" y="14459"/>
                      <a:pt x="8944" y="14474"/>
                      <a:pt x="8913" y="14489"/>
                    </a:cubicBezTo>
                    <a:lnTo>
                      <a:pt x="8898" y="14505"/>
                    </a:lnTo>
                    <a:lnTo>
                      <a:pt x="8850" y="14529"/>
                    </a:lnTo>
                    <a:lnTo>
                      <a:pt x="8850" y="14529"/>
                    </a:lnTo>
                    <a:cubicBezTo>
                      <a:pt x="8855" y="14523"/>
                      <a:pt x="8858" y="14514"/>
                      <a:pt x="8867" y="14505"/>
                    </a:cubicBezTo>
                    <a:cubicBezTo>
                      <a:pt x="8944" y="14459"/>
                      <a:pt x="9005" y="14398"/>
                      <a:pt x="9050" y="14337"/>
                    </a:cubicBezTo>
                    <a:cubicBezTo>
                      <a:pt x="9081" y="14291"/>
                      <a:pt x="9111" y="14261"/>
                      <a:pt x="9126" y="14230"/>
                    </a:cubicBezTo>
                    <a:cubicBezTo>
                      <a:pt x="9157" y="14185"/>
                      <a:pt x="9187" y="14124"/>
                      <a:pt x="9218" y="14063"/>
                    </a:cubicBezTo>
                    <a:cubicBezTo>
                      <a:pt x="9248" y="14017"/>
                      <a:pt x="9279" y="13956"/>
                      <a:pt x="9309" y="13895"/>
                    </a:cubicBezTo>
                    <a:lnTo>
                      <a:pt x="9309" y="13895"/>
                    </a:lnTo>
                    <a:lnTo>
                      <a:pt x="9279" y="13941"/>
                    </a:lnTo>
                    <a:lnTo>
                      <a:pt x="9248" y="13971"/>
                    </a:lnTo>
                    <a:lnTo>
                      <a:pt x="9233" y="14002"/>
                    </a:lnTo>
                    <a:cubicBezTo>
                      <a:pt x="9203" y="14032"/>
                      <a:pt x="9172" y="14078"/>
                      <a:pt x="9157" y="14109"/>
                    </a:cubicBezTo>
                    <a:lnTo>
                      <a:pt x="9142" y="14124"/>
                    </a:lnTo>
                    <a:cubicBezTo>
                      <a:pt x="9126" y="14139"/>
                      <a:pt x="9111" y="14154"/>
                      <a:pt x="9096" y="14170"/>
                    </a:cubicBezTo>
                    <a:cubicBezTo>
                      <a:pt x="9081" y="14200"/>
                      <a:pt x="9050" y="14215"/>
                      <a:pt x="9035" y="14246"/>
                    </a:cubicBezTo>
                    <a:cubicBezTo>
                      <a:pt x="8974" y="14307"/>
                      <a:pt x="8898" y="14383"/>
                      <a:pt x="8822" y="14444"/>
                    </a:cubicBezTo>
                    <a:cubicBezTo>
                      <a:pt x="8822" y="14444"/>
                      <a:pt x="8807" y="14459"/>
                      <a:pt x="8807" y="14459"/>
                    </a:cubicBezTo>
                    <a:cubicBezTo>
                      <a:pt x="8807" y="14459"/>
                      <a:pt x="8807" y="14459"/>
                      <a:pt x="8807" y="14444"/>
                    </a:cubicBezTo>
                    <a:lnTo>
                      <a:pt x="8822" y="14444"/>
                    </a:lnTo>
                    <a:cubicBezTo>
                      <a:pt x="8822" y="14429"/>
                      <a:pt x="8837" y="14413"/>
                      <a:pt x="8837" y="14398"/>
                    </a:cubicBezTo>
                    <a:lnTo>
                      <a:pt x="8867" y="14383"/>
                    </a:lnTo>
                    <a:cubicBezTo>
                      <a:pt x="8883" y="14368"/>
                      <a:pt x="8898" y="14337"/>
                      <a:pt x="8913" y="14322"/>
                    </a:cubicBezTo>
                    <a:lnTo>
                      <a:pt x="8928" y="14291"/>
                    </a:lnTo>
                    <a:cubicBezTo>
                      <a:pt x="8944" y="14276"/>
                      <a:pt x="8944" y="14246"/>
                      <a:pt x="8959" y="14230"/>
                    </a:cubicBezTo>
                    <a:cubicBezTo>
                      <a:pt x="9005" y="14154"/>
                      <a:pt x="9035" y="14093"/>
                      <a:pt x="9066" y="14017"/>
                    </a:cubicBezTo>
                    <a:cubicBezTo>
                      <a:pt x="9111" y="13865"/>
                      <a:pt x="9142" y="13697"/>
                      <a:pt x="9157" y="13545"/>
                    </a:cubicBezTo>
                    <a:lnTo>
                      <a:pt x="9157" y="13469"/>
                    </a:lnTo>
                    <a:lnTo>
                      <a:pt x="9157" y="13438"/>
                    </a:lnTo>
                    <a:lnTo>
                      <a:pt x="9187" y="13377"/>
                    </a:lnTo>
                    <a:lnTo>
                      <a:pt x="9203" y="13347"/>
                    </a:lnTo>
                    <a:cubicBezTo>
                      <a:pt x="9218" y="13301"/>
                      <a:pt x="9248" y="13255"/>
                      <a:pt x="9264" y="13210"/>
                    </a:cubicBezTo>
                    <a:cubicBezTo>
                      <a:pt x="9309" y="13133"/>
                      <a:pt x="9340" y="13057"/>
                      <a:pt x="9385" y="12981"/>
                    </a:cubicBezTo>
                    <a:lnTo>
                      <a:pt x="9431" y="12920"/>
                    </a:lnTo>
                    <a:cubicBezTo>
                      <a:pt x="9462" y="12874"/>
                      <a:pt x="9492" y="12814"/>
                      <a:pt x="9523" y="12768"/>
                    </a:cubicBezTo>
                    <a:cubicBezTo>
                      <a:pt x="9584" y="12646"/>
                      <a:pt x="9644" y="12524"/>
                      <a:pt x="9721" y="12387"/>
                    </a:cubicBezTo>
                    <a:lnTo>
                      <a:pt x="9766" y="12296"/>
                    </a:lnTo>
                    <a:cubicBezTo>
                      <a:pt x="9782" y="12265"/>
                      <a:pt x="9782" y="12250"/>
                      <a:pt x="9797" y="12219"/>
                    </a:cubicBezTo>
                    <a:cubicBezTo>
                      <a:pt x="9858" y="12128"/>
                      <a:pt x="9919" y="12021"/>
                      <a:pt x="9980" y="11915"/>
                    </a:cubicBezTo>
                    <a:cubicBezTo>
                      <a:pt x="10056" y="11808"/>
                      <a:pt x="10132" y="11686"/>
                      <a:pt x="10208" y="11564"/>
                    </a:cubicBezTo>
                    <a:cubicBezTo>
                      <a:pt x="10284" y="11458"/>
                      <a:pt x="10345" y="11366"/>
                      <a:pt x="10406" y="11275"/>
                    </a:cubicBezTo>
                    <a:lnTo>
                      <a:pt x="10437" y="11229"/>
                    </a:lnTo>
                    <a:cubicBezTo>
                      <a:pt x="10482" y="11153"/>
                      <a:pt x="10543" y="11061"/>
                      <a:pt x="10589" y="10985"/>
                    </a:cubicBezTo>
                    <a:lnTo>
                      <a:pt x="10604" y="10970"/>
                    </a:lnTo>
                    <a:lnTo>
                      <a:pt x="10681" y="10863"/>
                    </a:lnTo>
                    <a:cubicBezTo>
                      <a:pt x="10711" y="10802"/>
                      <a:pt x="10741" y="10757"/>
                      <a:pt x="10772" y="10711"/>
                    </a:cubicBezTo>
                    <a:lnTo>
                      <a:pt x="10772" y="10726"/>
                    </a:lnTo>
                    <a:cubicBezTo>
                      <a:pt x="10787" y="10711"/>
                      <a:pt x="10802" y="10681"/>
                      <a:pt x="10802" y="10665"/>
                    </a:cubicBezTo>
                    <a:cubicBezTo>
                      <a:pt x="10848" y="10604"/>
                      <a:pt x="10909" y="10528"/>
                      <a:pt x="10955" y="10452"/>
                    </a:cubicBezTo>
                    <a:cubicBezTo>
                      <a:pt x="11016" y="10376"/>
                      <a:pt x="11061" y="10300"/>
                      <a:pt x="11107" y="10208"/>
                    </a:cubicBezTo>
                    <a:cubicBezTo>
                      <a:pt x="11153" y="10117"/>
                      <a:pt x="11183" y="10041"/>
                      <a:pt x="11214" y="9934"/>
                    </a:cubicBezTo>
                    <a:cubicBezTo>
                      <a:pt x="11229" y="9888"/>
                      <a:pt x="11229" y="9858"/>
                      <a:pt x="11244" y="9827"/>
                    </a:cubicBezTo>
                    <a:cubicBezTo>
                      <a:pt x="11259" y="9766"/>
                      <a:pt x="11275" y="9721"/>
                      <a:pt x="11290" y="9675"/>
                    </a:cubicBezTo>
                    <a:lnTo>
                      <a:pt x="11320" y="9599"/>
                    </a:lnTo>
                    <a:cubicBezTo>
                      <a:pt x="11320" y="9599"/>
                      <a:pt x="11320" y="9584"/>
                      <a:pt x="11336" y="9568"/>
                    </a:cubicBezTo>
                    <a:lnTo>
                      <a:pt x="11336" y="9553"/>
                    </a:lnTo>
                    <a:cubicBezTo>
                      <a:pt x="11366" y="9477"/>
                      <a:pt x="11397" y="9401"/>
                      <a:pt x="11427" y="9325"/>
                    </a:cubicBezTo>
                    <a:cubicBezTo>
                      <a:pt x="11442" y="9248"/>
                      <a:pt x="11473" y="9172"/>
                      <a:pt x="11503" y="9096"/>
                    </a:cubicBezTo>
                    <a:lnTo>
                      <a:pt x="11519" y="9050"/>
                    </a:lnTo>
                    <a:cubicBezTo>
                      <a:pt x="11534" y="8989"/>
                      <a:pt x="11564" y="8913"/>
                      <a:pt x="11595" y="8852"/>
                    </a:cubicBezTo>
                    <a:lnTo>
                      <a:pt x="11625" y="8822"/>
                    </a:lnTo>
                    <a:cubicBezTo>
                      <a:pt x="11656" y="8730"/>
                      <a:pt x="11701" y="8669"/>
                      <a:pt x="11747" y="8593"/>
                    </a:cubicBezTo>
                    <a:cubicBezTo>
                      <a:pt x="11762" y="8578"/>
                      <a:pt x="11762" y="8578"/>
                      <a:pt x="11778" y="8563"/>
                    </a:cubicBezTo>
                    <a:lnTo>
                      <a:pt x="11793" y="8547"/>
                    </a:lnTo>
                    <a:cubicBezTo>
                      <a:pt x="11808" y="8578"/>
                      <a:pt x="11823" y="8593"/>
                      <a:pt x="11838" y="8624"/>
                    </a:cubicBezTo>
                    <a:cubicBezTo>
                      <a:pt x="11899" y="8715"/>
                      <a:pt x="11960" y="8822"/>
                      <a:pt x="12037" y="8913"/>
                    </a:cubicBezTo>
                    <a:cubicBezTo>
                      <a:pt x="12097" y="8974"/>
                      <a:pt x="12143" y="9035"/>
                      <a:pt x="12189" y="9081"/>
                    </a:cubicBezTo>
                    <a:cubicBezTo>
                      <a:pt x="12235" y="9126"/>
                      <a:pt x="12311" y="9172"/>
                      <a:pt x="12387" y="9218"/>
                    </a:cubicBezTo>
                    <a:cubicBezTo>
                      <a:pt x="12506" y="9284"/>
                      <a:pt x="12649" y="9327"/>
                      <a:pt x="12825" y="9327"/>
                    </a:cubicBezTo>
                    <a:cubicBezTo>
                      <a:pt x="12851" y="9327"/>
                      <a:pt x="12877" y="9326"/>
                      <a:pt x="12905" y="9325"/>
                    </a:cubicBezTo>
                    <a:cubicBezTo>
                      <a:pt x="12981" y="9325"/>
                      <a:pt x="13073" y="9309"/>
                      <a:pt x="13149" y="9279"/>
                    </a:cubicBezTo>
                    <a:cubicBezTo>
                      <a:pt x="13210" y="9264"/>
                      <a:pt x="13255" y="9233"/>
                      <a:pt x="13301" y="9203"/>
                    </a:cubicBezTo>
                    <a:cubicBezTo>
                      <a:pt x="13316" y="9203"/>
                      <a:pt x="13316" y="9187"/>
                      <a:pt x="13332" y="9187"/>
                    </a:cubicBezTo>
                    <a:cubicBezTo>
                      <a:pt x="13377" y="9142"/>
                      <a:pt x="13408" y="9096"/>
                      <a:pt x="13453" y="9035"/>
                    </a:cubicBezTo>
                    <a:cubicBezTo>
                      <a:pt x="13484" y="8989"/>
                      <a:pt x="13514" y="8944"/>
                      <a:pt x="13545" y="8867"/>
                    </a:cubicBezTo>
                    <a:cubicBezTo>
                      <a:pt x="13560" y="8806"/>
                      <a:pt x="13591" y="8746"/>
                      <a:pt x="13606" y="8685"/>
                    </a:cubicBezTo>
                    <a:cubicBezTo>
                      <a:pt x="13621" y="8639"/>
                      <a:pt x="13636" y="8593"/>
                      <a:pt x="13652" y="8547"/>
                    </a:cubicBezTo>
                    <a:cubicBezTo>
                      <a:pt x="13667" y="8487"/>
                      <a:pt x="13682" y="8410"/>
                      <a:pt x="13712" y="8334"/>
                    </a:cubicBezTo>
                    <a:cubicBezTo>
                      <a:pt x="13728" y="8304"/>
                      <a:pt x="13743" y="8273"/>
                      <a:pt x="13758" y="8243"/>
                    </a:cubicBezTo>
                    <a:cubicBezTo>
                      <a:pt x="13773" y="8228"/>
                      <a:pt x="13773" y="8197"/>
                      <a:pt x="13789" y="8182"/>
                    </a:cubicBezTo>
                    <a:cubicBezTo>
                      <a:pt x="13804" y="8167"/>
                      <a:pt x="13819" y="8136"/>
                      <a:pt x="13834" y="8121"/>
                    </a:cubicBezTo>
                    <a:cubicBezTo>
                      <a:pt x="13850" y="8106"/>
                      <a:pt x="13865" y="8106"/>
                      <a:pt x="13880" y="8090"/>
                    </a:cubicBezTo>
                    <a:lnTo>
                      <a:pt x="13880" y="8075"/>
                    </a:lnTo>
                    <a:lnTo>
                      <a:pt x="13895" y="8075"/>
                    </a:lnTo>
                    <a:cubicBezTo>
                      <a:pt x="13911" y="8060"/>
                      <a:pt x="13926" y="8060"/>
                      <a:pt x="13956" y="8045"/>
                    </a:cubicBezTo>
                    <a:cubicBezTo>
                      <a:pt x="13971" y="8045"/>
                      <a:pt x="13971" y="8029"/>
                      <a:pt x="13987" y="8029"/>
                    </a:cubicBezTo>
                    <a:cubicBezTo>
                      <a:pt x="14002" y="8029"/>
                      <a:pt x="14017" y="8029"/>
                      <a:pt x="14017" y="8014"/>
                    </a:cubicBezTo>
                    <a:close/>
                    <a:moveTo>
                      <a:pt x="1615" y="8517"/>
                    </a:moveTo>
                    <a:cubicBezTo>
                      <a:pt x="1646" y="8517"/>
                      <a:pt x="1676" y="8517"/>
                      <a:pt x="1707" y="8532"/>
                    </a:cubicBezTo>
                    <a:cubicBezTo>
                      <a:pt x="1722" y="8532"/>
                      <a:pt x="1752" y="8547"/>
                      <a:pt x="1783" y="8547"/>
                    </a:cubicBezTo>
                    <a:cubicBezTo>
                      <a:pt x="1813" y="8563"/>
                      <a:pt x="1828" y="8578"/>
                      <a:pt x="1859" y="8593"/>
                    </a:cubicBezTo>
                    <a:cubicBezTo>
                      <a:pt x="1905" y="8608"/>
                      <a:pt x="1966" y="8639"/>
                      <a:pt x="2027" y="8669"/>
                    </a:cubicBezTo>
                    <a:cubicBezTo>
                      <a:pt x="2057" y="8700"/>
                      <a:pt x="2103" y="8730"/>
                      <a:pt x="2133" y="8746"/>
                    </a:cubicBezTo>
                    <a:cubicBezTo>
                      <a:pt x="2179" y="8776"/>
                      <a:pt x="2225" y="8806"/>
                      <a:pt x="2270" y="8822"/>
                    </a:cubicBezTo>
                    <a:cubicBezTo>
                      <a:pt x="2331" y="8852"/>
                      <a:pt x="2377" y="8883"/>
                      <a:pt x="2407" y="8898"/>
                    </a:cubicBezTo>
                    <a:lnTo>
                      <a:pt x="2423" y="8913"/>
                    </a:lnTo>
                    <a:cubicBezTo>
                      <a:pt x="2468" y="8928"/>
                      <a:pt x="2499" y="8959"/>
                      <a:pt x="2545" y="8974"/>
                    </a:cubicBezTo>
                    <a:cubicBezTo>
                      <a:pt x="2651" y="9005"/>
                      <a:pt x="2743" y="9035"/>
                      <a:pt x="2834" y="9050"/>
                    </a:cubicBezTo>
                    <a:lnTo>
                      <a:pt x="2910" y="9050"/>
                    </a:lnTo>
                    <a:cubicBezTo>
                      <a:pt x="2971" y="9065"/>
                      <a:pt x="3047" y="9081"/>
                      <a:pt x="3124" y="9096"/>
                    </a:cubicBezTo>
                    <a:cubicBezTo>
                      <a:pt x="3154" y="9096"/>
                      <a:pt x="3169" y="9096"/>
                      <a:pt x="3200" y="9111"/>
                    </a:cubicBezTo>
                    <a:cubicBezTo>
                      <a:pt x="3215" y="9111"/>
                      <a:pt x="3230" y="9126"/>
                      <a:pt x="3261" y="9142"/>
                    </a:cubicBezTo>
                    <a:cubicBezTo>
                      <a:pt x="3276" y="9142"/>
                      <a:pt x="3291" y="9157"/>
                      <a:pt x="3306" y="9157"/>
                    </a:cubicBezTo>
                    <a:cubicBezTo>
                      <a:pt x="3322" y="9172"/>
                      <a:pt x="3337" y="9187"/>
                      <a:pt x="3352" y="9203"/>
                    </a:cubicBezTo>
                    <a:cubicBezTo>
                      <a:pt x="3383" y="9233"/>
                      <a:pt x="3398" y="9248"/>
                      <a:pt x="3428" y="9279"/>
                    </a:cubicBezTo>
                    <a:cubicBezTo>
                      <a:pt x="3489" y="9355"/>
                      <a:pt x="3565" y="9462"/>
                      <a:pt x="3626" y="9568"/>
                    </a:cubicBezTo>
                    <a:cubicBezTo>
                      <a:pt x="3672" y="9644"/>
                      <a:pt x="3718" y="9721"/>
                      <a:pt x="3763" y="9782"/>
                    </a:cubicBezTo>
                    <a:lnTo>
                      <a:pt x="3779" y="9812"/>
                    </a:lnTo>
                    <a:cubicBezTo>
                      <a:pt x="3809" y="9873"/>
                      <a:pt x="3855" y="9949"/>
                      <a:pt x="3885" y="10010"/>
                    </a:cubicBezTo>
                    <a:cubicBezTo>
                      <a:pt x="3946" y="10117"/>
                      <a:pt x="4007" y="10223"/>
                      <a:pt x="4068" y="10330"/>
                    </a:cubicBezTo>
                    <a:cubicBezTo>
                      <a:pt x="4160" y="10498"/>
                      <a:pt x="4266" y="10681"/>
                      <a:pt x="4342" y="10848"/>
                    </a:cubicBezTo>
                    <a:cubicBezTo>
                      <a:pt x="4373" y="10924"/>
                      <a:pt x="4403" y="10985"/>
                      <a:pt x="4434" y="11046"/>
                    </a:cubicBezTo>
                    <a:cubicBezTo>
                      <a:pt x="4449" y="11092"/>
                      <a:pt x="4464" y="11138"/>
                      <a:pt x="4480" y="11168"/>
                    </a:cubicBezTo>
                    <a:cubicBezTo>
                      <a:pt x="4556" y="11351"/>
                      <a:pt x="4662" y="11518"/>
                      <a:pt x="4799" y="11732"/>
                    </a:cubicBezTo>
                    <a:cubicBezTo>
                      <a:pt x="4921" y="11899"/>
                      <a:pt x="5043" y="12067"/>
                      <a:pt x="5180" y="12235"/>
                    </a:cubicBezTo>
                    <a:cubicBezTo>
                      <a:pt x="5241" y="12311"/>
                      <a:pt x="5302" y="12387"/>
                      <a:pt x="5363" y="12463"/>
                    </a:cubicBezTo>
                    <a:lnTo>
                      <a:pt x="5363" y="12478"/>
                    </a:lnTo>
                    <a:cubicBezTo>
                      <a:pt x="5424" y="12615"/>
                      <a:pt x="5500" y="12737"/>
                      <a:pt x="5592" y="12890"/>
                    </a:cubicBezTo>
                    <a:cubicBezTo>
                      <a:pt x="5668" y="12996"/>
                      <a:pt x="5759" y="13118"/>
                      <a:pt x="5851" y="13240"/>
                    </a:cubicBezTo>
                    <a:cubicBezTo>
                      <a:pt x="5957" y="13377"/>
                      <a:pt x="6064" y="13499"/>
                      <a:pt x="6171" y="13606"/>
                    </a:cubicBezTo>
                    <a:lnTo>
                      <a:pt x="6216" y="13667"/>
                    </a:lnTo>
                    <a:cubicBezTo>
                      <a:pt x="6247" y="13697"/>
                      <a:pt x="6293" y="13743"/>
                      <a:pt x="6323" y="13773"/>
                    </a:cubicBezTo>
                    <a:lnTo>
                      <a:pt x="6384" y="13834"/>
                    </a:lnTo>
                    <a:cubicBezTo>
                      <a:pt x="6414" y="13865"/>
                      <a:pt x="6445" y="13895"/>
                      <a:pt x="6475" y="13941"/>
                    </a:cubicBezTo>
                    <a:cubicBezTo>
                      <a:pt x="6475" y="13941"/>
                      <a:pt x="6491" y="13956"/>
                      <a:pt x="6491" y="13956"/>
                    </a:cubicBezTo>
                    <a:cubicBezTo>
                      <a:pt x="6506" y="13987"/>
                      <a:pt x="6536" y="14002"/>
                      <a:pt x="6552" y="14017"/>
                    </a:cubicBezTo>
                    <a:cubicBezTo>
                      <a:pt x="6582" y="14048"/>
                      <a:pt x="6613" y="14063"/>
                      <a:pt x="6643" y="14093"/>
                    </a:cubicBezTo>
                    <a:cubicBezTo>
                      <a:pt x="6689" y="14139"/>
                      <a:pt x="6734" y="14185"/>
                      <a:pt x="6795" y="14230"/>
                    </a:cubicBezTo>
                    <a:lnTo>
                      <a:pt x="6826" y="14261"/>
                    </a:lnTo>
                    <a:cubicBezTo>
                      <a:pt x="6826" y="14261"/>
                      <a:pt x="6832" y="14267"/>
                      <a:pt x="6841" y="14276"/>
                    </a:cubicBezTo>
                    <a:cubicBezTo>
                      <a:pt x="6826" y="14276"/>
                      <a:pt x="6811" y="14261"/>
                      <a:pt x="6780" y="14261"/>
                    </a:cubicBezTo>
                    <a:cubicBezTo>
                      <a:pt x="6780" y="14246"/>
                      <a:pt x="6765" y="14246"/>
                      <a:pt x="6750" y="14230"/>
                    </a:cubicBezTo>
                    <a:cubicBezTo>
                      <a:pt x="6719" y="14215"/>
                      <a:pt x="6704" y="14200"/>
                      <a:pt x="6673" y="14185"/>
                    </a:cubicBezTo>
                    <a:lnTo>
                      <a:pt x="6628" y="14170"/>
                    </a:lnTo>
                    <a:cubicBezTo>
                      <a:pt x="6613" y="14154"/>
                      <a:pt x="6582" y="14139"/>
                      <a:pt x="6552" y="14124"/>
                    </a:cubicBezTo>
                    <a:cubicBezTo>
                      <a:pt x="6460" y="14063"/>
                      <a:pt x="6384" y="14017"/>
                      <a:pt x="6323" y="13971"/>
                    </a:cubicBezTo>
                    <a:cubicBezTo>
                      <a:pt x="6277" y="13941"/>
                      <a:pt x="6232" y="13895"/>
                      <a:pt x="6171" y="13850"/>
                    </a:cubicBezTo>
                    <a:lnTo>
                      <a:pt x="6171" y="13834"/>
                    </a:lnTo>
                    <a:lnTo>
                      <a:pt x="6155" y="13834"/>
                    </a:lnTo>
                    <a:cubicBezTo>
                      <a:pt x="6216" y="13911"/>
                      <a:pt x="6262" y="13971"/>
                      <a:pt x="6308" y="14032"/>
                    </a:cubicBezTo>
                    <a:cubicBezTo>
                      <a:pt x="6369" y="14093"/>
                      <a:pt x="6430" y="14170"/>
                      <a:pt x="6491" y="14246"/>
                    </a:cubicBezTo>
                    <a:cubicBezTo>
                      <a:pt x="6521" y="14261"/>
                      <a:pt x="6536" y="14291"/>
                      <a:pt x="6567" y="14307"/>
                    </a:cubicBezTo>
                    <a:lnTo>
                      <a:pt x="6582" y="14322"/>
                    </a:lnTo>
                    <a:cubicBezTo>
                      <a:pt x="6552" y="14307"/>
                      <a:pt x="6521" y="14291"/>
                      <a:pt x="6491" y="14276"/>
                    </a:cubicBezTo>
                    <a:lnTo>
                      <a:pt x="6491" y="14276"/>
                    </a:lnTo>
                    <a:cubicBezTo>
                      <a:pt x="6506" y="14291"/>
                      <a:pt x="6521" y="14307"/>
                      <a:pt x="6536" y="14322"/>
                    </a:cubicBezTo>
                    <a:lnTo>
                      <a:pt x="6567" y="14368"/>
                    </a:lnTo>
                    <a:lnTo>
                      <a:pt x="6613" y="14398"/>
                    </a:lnTo>
                    <a:cubicBezTo>
                      <a:pt x="6628" y="14429"/>
                      <a:pt x="6658" y="14444"/>
                      <a:pt x="6673" y="14459"/>
                    </a:cubicBezTo>
                    <a:lnTo>
                      <a:pt x="6689" y="14474"/>
                    </a:lnTo>
                    <a:cubicBezTo>
                      <a:pt x="6750" y="14520"/>
                      <a:pt x="6811" y="14581"/>
                      <a:pt x="6872" y="14627"/>
                    </a:cubicBezTo>
                    <a:lnTo>
                      <a:pt x="6887" y="14627"/>
                    </a:lnTo>
                    <a:cubicBezTo>
                      <a:pt x="6902" y="14657"/>
                      <a:pt x="6917" y="14657"/>
                      <a:pt x="6948" y="14672"/>
                    </a:cubicBezTo>
                    <a:cubicBezTo>
                      <a:pt x="6948" y="14688"/>
                      <a:pt x="6963" y="14688"/>
                      <a:pt x="6978" y="14688"/>
                    </a:cubicBezTo>
                    <a:lnTo>
                      <a:pt x="6993" y="14703"/>
                    </a:lnTo>
                    <a:lnTo>
                      <a:pt x="7009" y="14703"/>
                    </a:lnTo>
                    <a:lnTo>
                      <a:pt x="7054" y="14718"/>
                    </a:lnTo>
                    <a:lnTo>
                      <a:pt x="7131" y="14748"/>
                    </a:lnTo>
                    <a:cubicBezTo>
                      <a:pt x="7161" y="14748"/>
                      <a:pt x="7176" y="14764"/>
                      <a:pt x="7192" y="14764"/>
                    </a:cubicBezTo>
                    <a:lnTo>
                      <a:pt x="7237" y="14779"/>
                    </a:lnTo>
                    <a:cubicBezTo>
                      <a:pt x="7268" y="14779"/>
                      <a:pt x="7283" y="14794"/>
                      <a:pt x="7298" y="14794"/>
                    </a:cubicBezTo>
                    <a:cubicBezTo>
                      <a:pt x="7329" y="14809"/>
                      <a:pt x="7344" y="14809"/>
                      <a:pt x="7359" y="14825"/>
                    </a:cubicBezTo>
                    <a:lnTo>
                      <a:pt x="7252" y="14825"/>
                    </a:lnTo>
                    <a:cubicBezTo>
                      <a:pt x="7161" y="14809"/>
                      <a:pt x="7070" y="14779"/>
                      <a:pt x="6978" y="14748"/>
                    </a:cubicBezTo>
                    <a:cubicBezTo>
                      <a:pt x="6932" y="14733"/>
                      <a:pt x="6887" y="14718"/>
                      <a:pt x="6856" y="14703"/>
                    </a:cubicBezTo>
                    <a:cubicBezTo>
                      <a:pt x="6841" y="14688"/>
                      <a:pt x="6826" y="14688"/>
                      <a:pt x="6795" y="14672"/>
                    </a:cubicBezTo>
                    <a:lnTo>
                      <a:pt x="6780" y="14657"/>
                    </a:lnTo>
                    <a:cubicBezTo>
                      <a:pt x="6780" y="14657"/>
                      <a:pt x="6765" y="14657"/>
                      <a:pt x="6750" y="14642"/>
                    </a:cubicBezTo>
                    <a:cubicBezTo>
                      <a:pt x="6734" y="14627"/>
                      <a:pt x="6719" y="14611"/>
                      <a:pt x="6689" y="14611"/>
                    </a:cubicBezTo>
                    <a:lnTo>
                      <a:pt x="6658" y="14581"/>
                    </a:lnTo>
                    <a:cubicBezTo>
                      <a:pt x="6597" y="14535"/>
                      <a:pt x="6536" y="14489"/>
                      <a:pt x="6475" y="14444"/>
                    </a:cubicBezTo>
                    <a:cubicBezTo>
                      <a:pt x="6399" y="14383"/>
                      <a:pt x="6338" y="14322"/>
                      <a:pt x="6277" y="14276"/>
                    </a:cubicBezTo>
                    <a:lnTo>
                      <a:pt x="6262" y="14246"/>
                    </a:lnTo>
                    <a:cubicBezTo>
                      <a:pt x="6216" y="14215"/>
                      <a:pt x="6155" y="14170"/>
                      <a:pt x="6125" y="14124"/>
                    </a:cubicBezTo>
                    <a:cubicBezTo>
                      <a:pt x="6110" y="14109"/>
                      <a:pt x="6095" y="14109"/>
                      <a:pt x="6095" y="14093"/>
                    </a:cubicBezTo>
                    <a:cubicBezTo>
                      <a:pt x="6079" y="14078"/>
                      <a:pt x="6064" y="14063"/>
                      <a:pt x="6034" y="14048"/>
                    </a:cubicBezTo>
                    <a:lnTo>
                      <a:pt x="6003" y="14002"/>
                    </a:lnTo>
                    <a:lnTo>
                      <a:pt x="5973" y="13956"/>
                    </a:lnTo>
                    <a:cubicBezTo>
                      <a:pt x="5820" y="13773"/>
                      <a:pt x="5683" y="13591"/>
                      <a:pt x="5546" y="13408"/>
                    </a:cubicBezTo>
                    <a:lnTo>
                      <a:pt x="5455" y="13286"/>
                    </a:lnTo>
                    <a:cubicBezTo>
                      <a:pt x="5333" y="13133"/>
                      <a:pt x="5226" y="12966"/>
                      <a:pt x="5104" y="12814"/>
                    </a:cubicBezTo>
                    <a:lnTo>
                      <a:pt x="5043" y="12753"/>
                    </a:lnTo>
                    <a:cubicBezTo>
                      <a:pt x="4937" y="12600"/>
                      <a:pt x="4830" y="12448"/>
                      <a:pt x="4708" y="12296"/>
                    </a:cubicBezTo>
                    <a:cubicBezTo>
                      <a:pt x="4571" y="12128"/>
                      <a:pt x="4419" y="11976"/>
                      <a:pt x="4281" y="11838"/>
                    </a:cubicBezTo>
                    <a:lnTo>
                      <a:pt x="4144" y="11732"/>
                    </a:lnTo>
                    <a:cubicBezTo>
                      <a:pt x="4053" y="11625"/>
                      <a:pt x="3946" y="11518"/>
                      <a:pt x="3824" y="11427"/>
                    </a:cubicBezTo>
                    <a:cubicBezTo>
                      <a:pt x="3672" y="11275"/>
                      <a:pt x="3504" y="11138"/>
                      <a:pt x="3352" y="11016"/>
                    </a:cubicBezTo>
                    <a:lnTo>
                      <a:pt x="3306" y="10970"/>
                    </a:lnTo>
                    <a:cubicBezTo>
                      <a:pt x="3245" y="10924"/>
                      <a:pt x="3184" y="10879"/>
                      <a:pt x="3124" y="10833"/>
                    </a:cubicBezTo>
                    <a:lnTo>
                      <a:pt x="3108" y="10818"/>
                    </a:lnTo>
                    <a:cubicBezTo>
                      <a:pt x="3063" y="10787"/>
                      <a:pt x="3017" y="10757"/>
                      <a:pt x="2971" y="10726"/>
                    </a:cubicBezTo>
                    <a:cubicBezTo>
                      <a:pt x="2864" y="10665"/>
                      <a:pt x="2727" y="10620"/>
                      <a:pt x="2605" y="10620"/>
                    </a:cubicBezTo>
                    <a:cubicBezTo>
                      <a:pt x="2484" y="10620"/>
                      <a:pt x="2362" y="10650"/>
                      <a:pt x="2240" y="10696"/>
                    </a:cubicBezTo>
                    <a:cubicBezTo>
                      <a:pt x="2179" y="10726"/>
                      <a:pt x="2133" y="10757"/>
                      <a:pt x="2087" y="10787"/>
                    </a:cubicBezTo>
                    <a:cubicBezTo>
                      <a:pt x="2042" y="10802"/>
                      <a:pt x="1996" y="10833"/>
                      <a:pt x="1966" y="10863"/>
                    </a:cubicBezTo>
                    <a:cubicBezTo>
                      <a:pt x="1920" y="10894"/>
                      <a:pt x="1874" y="10924"/>
                      <a:pt x="1828" y="10970"/>
                    </a:cubicBezTo>
                    <a:cubicBezTo>
                      <a:pt x="1783" y="11000"/>
                      <a:pt x="1752" y="11031"/>
                      <a:pt x="1722" y="11061"/>
                    </a:cubicBezTo>
                    <a:lnTo>
                      <a:pt x="1707" y="11077"/>
                    </a:lnTo>
                    <a:cubicBezTo>
                      <a:pt x="1676" y="11107"/>
                      <a:pt x="1646" y="11153"/>
                      <a:pt x="1615" y="11183"/>
                    </a:cubicBezTo>
                    <a:cubicBezTo>
                      <a:pt x="1585" y="11229"/>
                      <a:pt x="1554" y="11275"/>
                      <a:pt x="1524" y="11320"/>
                    </a:cubicBezTo>
                    <a:cubicBezTo>
                      <a:pt x="1493" y="11366"/>
                      <a:pt x="1463" y="11397"/>
                      <a:pt x="1448" y="11442"/>
                    </a:cubicBezTo>
                    <a:cubicBezTo>
                      <a:pt x="1432" y="11458"/>
                      <a:pt x="1402" y="11488"/>
                      <a:pt x="1387" y="11518"/>
                    </a:cubicBezTo>
                    <a:cubicBezTo>
                      <a:pt x="1371" y="11518"/>
                      <a:pt x="1371" y="11534"/>
                      <a:pt x="1356" y="11534"/>
                    </a:cubicBezTo>
                    <a:cubicBezTo>
                      <a:pt x="1356" y="11549"/>
                      <a:pt x="1341" y="11549"/>
                      <a:pt x="1341" y="11549"/>
                    </a:cubicBezTo>
                    <a:cubicBezTo>
                      <a:pt x="1341" y="11549"/>
                      <a:pt x="1326" y="11549"/>
                      <a:pt x="1326" y="11564"/>
                    </a:cubicBezTo>
                    <a:lnTo>
                      <a:pt x="1310" y="11564"/>
                    </a:lnTo>
                    <a:cubicBezTo>
                      <a:pt x="1310" y="11579"/>
                      <a:pt x="1295" y="11579"/>
                      <a:pt x="1280" y="11579"/>
                    </a:cubicBezTo>
                    <a:cubicBezTo>
                      <a:pt x="1265" y="11579"/>
                      <a:pt x="1249" y="11595"/>
                      <a:pt x="1234" y="11595"/>
                    </a:cubicBezTo>
                    <a:lnTo>
                      <a:pt x="1143" y="11595"/>
                    </a:lnTo>
                    <a:cubicBezTo>
                      <a:pt x="1133" y="11600"/>
                      <a:pt x="1121" y="11601"/>
                      <a:pt x="1108" y="11601"/>
                    </a:cubicBezTo>
                    <a:cubicBezTo>
                      <a:pt x="1082" y="11601"/>
                      <a:pt x="1051" y="11595"/>
                      <a:pt x="1021" y="11595"/>
                    </a:cubicBezTo>
                    <a:cubicBezTo>
                      <a:pt x="945" y="11595"/>
                      <a:pt x="869" y="11579"/>
                      <a:pt x="792" y="11564"/>
                    </a:cubicBezTo>
                    <a:cubicBezTo>
                      <a:pt x="762" y="11564"/>
                      <a:pt x="716" y="11549"/>
                      <a:pt x="686" y="11534"/>
                    </a:cubicBezTo>
                    <a:cubicBezTo>
                      <a:pt x="671" y="11534"/>
                      <a:pt x="640" y="11518"/>
                      <a:pt x="625" y="11503"/>
                    </a:cubicBezTo>
                    <a:cubicBezTo>
                      <a:pt x="610" y="11503"/>
                      <a:pt x="594" y="11488"/>
                      <a:pt x="579" y="11473"/>
                    </a:cubicBezTo>
                    <a:cubicBezTo>
                      <a:pt x="564" y="11473"/>
                      <a:pt x="533" y="11458"/>
                      <a:pt x="518" y="11427"/>
                    </a:cubicBezTo>
                    <a:cubicBezTo>
                      <a:pt x="503" y="11412"/>
                      <a:pt x="488" y="11397"/>
                      <a:pt x="457" y="11381"/>
                    </a:cubicBezTo>
                    <a:cubicBezTo>
                      <a:pt x="442" y="11366"/>
                      <a:pt x="442" y="11351"/>
                      <a:pt x="427" y="11336"/>
                    </a:cubicBezTo>
                    <a:lnTo>
                      <a:pt x="412" y="11336"/>
                    </a:lnTo>
                    <a:cubicBezTo>
                      <a:pt x="381" y="11290"/>
                      <a:pt x="351" y="11244"/>
                      <a:pt x="335" y="11199"/>
                    </a:cubicBezTo>
                    <a:cubicBezTo>
                      <a:pt x="305" y="11168"/>
                      <a:pt x="290" y="11138"/>
                      <a:pt x="274" y="11092"/>
                    </a:cubicBezTo>
                    <a:cubicBezTo>
                      <a:pt x="259" y="11077"/>
                      <a:pt x="259" y="11061"/>
                      <a:pt x="244" y="11046"/>
                    </a:cubicBezTo>
                    <a:cubicBezTo>
                      <a:pt x="244" y="11031"/>
                      <a:pt x="244" y="11016"/>
                      <a:pt x="244" y="11016"/>
                    </a:cubicBezTo>
                    <a:lnTo>
                      <a:pt x="244" y="11000"/>
                    </a:lnTo>
                    <a:lnTo>
                      <a:pt x="244" y="10985"/>
                    </a:lnTo>
                    <a:cubicBezTo>
                      <a:pt x="244" y="10970"/>
                      <a:pt x="244" y="10970"/>
                      <a:pt x="244" y="10955"/>
                    </a:cubicBezTo>
                    <a:lnTo>
                      <a:pt x="244" y="10940"/>
                    </a:lnTo>
                    <a:cubicBezTo>
                      <a:pt x="244" y="10924"/>
                      <a:pt x="259" y="10924"/>
                      <a:pt x="259" y="10909"/>
                    </a:cubicBezTo>
                    <a:lnTo>
                      <a:pt x="274" y="10894"/>
                    </a:lnTo>
                    <a:cubicBezTo>
                      <a:pt x="274" y="10894"/>
                      <a:pt x="290" y="10879"/>
                      <a:pt x="290" y="10863"/>
                    </a:cubicBezTo>
                    <a:cubicBezTo>
                      <a:pt x="305" y="10863"/>
                      <a:pt x="305" y="10848"/>
                      <a:pt x="320" y="10848"/>
                    </a:cubicBezTo>
                    <a:cubicBezTo>
                      <a:pt x="320" y="10848"/>
                      <a:pt x="335" y="10833"/>
                      <a:pt x="335" y="10833"/>
                    </a:cubicBezTo>
                    <a:cubicBezTo>
                      <a:pt x="351" y="10818"/>
                      <a:pt x="381" y="10802"/>
                      <a:pt x="396" y="10787"/>
                    </a:cubicBezTo>
                    <a:cubicBezTo>
                      <a:pt x="472" y="10741"/>
                      <a:pt x="564" y="10681"/>
                      <a:pt x="655" y="10650"/>
                    </a:cubicBezTo>
                    <a:cubicBezTo>
                      <a:pt x="686" y="10635"/>
                      <a:pt x="731" y="10620"/>
                      <a:pt x="762" y="10604"/>
                    </a:cubicBezTo>
                    <a:cubicBezTo>
                      <a:pt x="808" y="10589"/>
                      <a:pt x="853" y="10574"/>
                      <a:pt x="884" y="10574"/>
                    </a:cubicBezTo>
                    <a:lnTo>
                      <a:pt x="914" y="10559"/>
                    </a:lnTo>
                    <a:lnTo>
                      <a:pt x="990" y="10543"/>
                    </a:lnTo>
                    <a:cubicBezTo>
                      <a:pt x="1021" y="10543"/>
                      <a:pt x="1051" y="10528"/>
                      <a:pt x="1082" y="10513"/>
                    </a:cubicBezTo>
                    <a:lnTo>
                      <a:pt x="1112" y="10513"/>
                    </a:lnTo>
                    <a:cubicBezTo>
                      <a:pt x="1128" y="10498"/>
                      <a:pt x="1158" y="10482"/>
                      <a:pt x="1173" y="10482"/>
                    </a:cubicBezTo>
                    <a:cubicBezTo>
                      <a:pt x="1189" y="10467"/>
                      <a:pt x="1204" y="10467"/>
                      <a:pt x="1204" y="10452"/>
                    </a:cubicBezTo>
                    <a:cubicBezTo>
                      <a:pt x="1249" y="10421"/>
                      <a:pt x="1295" y="10391"/>
                      <a:pt x="1310" y="10345"/>
                    </a:cubicBezTo>
                    <a:cubicBezTo>
                      <a:pt x="1341" y="10284"/>
                      <a:pt x="1371" y="10239"/>
                      <a:pt x="1387" y="10178"/>
                    </a:cubicBezTo>
                    <a:cubicBezTo>
                      <a:pt x="1402" y="10102"/>
                      <a:pt x="1402" y="10025"/>
                      <a:pt x="1402" y="9964"/>
                    </a:cubicBezTo>
                    <a:cubicBezTo>
                      <a:pt x="1402" y="9919"/>
                      <a:pt x="1402" y="9888"/>
                      <a:pt x="1402" y="9843"/>
                    </a:cubicBezTo>
                    <a:cubicBezTo>
                      <a:pt x="1387" y="9797"/>
                      <a:pt x="1387" y="9736"/>
                      <a:pt x="1371" y="9690"/>
                    </a:cubicBezTo>
                    <a:cubicBezTo>
                      <a:pt x="1356" y="9614"/>
                      <a:pt x="1341" y="9523"/>
                      <a:pt x="1310" y="9446"/>
                    </a:cubicBezTo>
                    <a:lnTo>
                      <a:pt x="1295" y="9385"/>
                    </a:lnTo>
                    <a:cubicBezTo>
                      <a:pt x="1280" y="9294"/>
                      <a:pt x="1249" y="9218"/>
                      <a:pt x="1234" y="9126"/>
                    </a:cubicBezTo>
                    <a:cubicBezTo>
                      <a:pt x="1234" y="9065"/>
                      <a:pt x="1219" y="9020"/>
                      <a:pt x="1219" y="8959"/>
                    </a:cubicBezTo>
                    <a:cubicBezTo>
                      <a:pt x="1219" y="8944"/>
                      <a:pt x="1219" y="8913"/>
                      <a:pt x="1219" y="8883"/>
                    </a:cubicBezTo>
                    <a:cubicBezTo>
                      <a:pt x="1219" y="8852"/>
                      <a:pt x="1234" y="8837"/>
                      <a:pt x="1234" y="8822"/>
                    </a:cubicBezTo>
                    <a:cubicBezTo>
                      <a:pt x="1234" y="8776"/>
                      <a:pt x="1249" y="8746"/>
                      <a:pt x="1265" y="8715"/>
                    </a:cubicBezTo>
                    <a:lnTo>
                      <a:pt x="1280" y="8685"/>
                    </a:lnTo>
                    <a:lnTo>
                      <a:pt x="1280" y="8669"/>
                    </a:lnTo>
                    <a:cubicBezTo>
                      <a:pt x="1280" y="8654"/>
                      <a:pt x="1295" y="8639"/>
                      <a:pt x="1310" y="8624"/>
                    </a:cubicBezTo>
                    <a:cubicBezTo>
                      <a:pt x="1310" y="8608"/>
                      <a:pt x="1326" y="8593"/>
                      <a:pt x="1326" y="8593"/>
                    </a:cubicBezTo>
                    <a:lnTo>
                      <a:pt x="1341" y="8578"/>
                    </a:lnTo>
                    <a:cubicBezTo>
                      <a:pt x="1341" y="8578"/>
                      <a:pt x="1356" y="8563"/>
                      <a:pt x="1356" y="8563"/>
                    </a:cubicBezTo>
                    <a:lnTo>
                      <a:pt x="1371" y="8563"/>
                    </a:lnTo>
                    <a:cubicBezTo>
                      <a:pt x="1371" y="8547"/>
                      <a:pt x="1387" y="8547"/>
                      <a:pt x="1387" y="8547"/>
                    </a:cubicBezTo>
                    <a:cubicBezTo>
                      <a:pt x="1402" y="8547"/>
                      <a:pt x="1417" y="8532"/>
                      <a:pt x="1432" y="8532"/>
                    </a:cubicBezTo>
                    <a:cubicBezTo>
                      <a:pt x="1448" y="8532"/>
                      <a:pt x="1463" y="8517"/>
                      <a:pt x="1478" y="8517"/>
                    </a:cubicBezTo>
                    <a:close/>
                    <a:moveTo>
                      <a:pt x="8734" y="14604"/>
                    </a:moveTo>
                    <a:cubicBezTo>
                      <a:pt x="8723" y="14611"/>
                      <a:pt x="8711" y="14619"/>
                      <a:pt x="8700" y="14627"/>
                    </a:cubicBezTo>
                    <a:cubicBezTo>
                      <a:pt x="8685" y="14642"/>
                      <a:pt x="8669" y="14657"/>
                      <a:pt x="8639" y="14688"/>
                    </a:cubicBezTo>
                    <a:cubicBezTo>
                      <a:pt x="8593" y="14718"/>
                      <a:pt x="8532" y="14764"/>
                      <a:pt x="8487" y="14794"/>
                    </a:cubicBezTo>
                    <a:lnTo>
                      <a:pt x="8456" y="14809"/>
                    </a:lnTo>
                    <a:cubicBezTo>
                      <a:pt x="8441" y="14825"/>
                      <a:pt x="8426" y="14825"/>
                      <a:pt x="8410" y="14825"/>
                    </a:cubicBezTo>
                    <a:cubicBezTo>
                      <a:pt x="8410" y="14809"/>
                      <a:pt x="8426" y="14809"/>
                      <a:pt x="8441" y="14794"/>
                    </a:cubicBezTo>
                    <a:cubicBezTo>
                      <a:pt x="8471" y="14779"/>
                      <a:pt x="8487" y="14764"/>
                      <a:pt x="8517" y="14748"/>
                    </a:cubicBezTo>
                    <a:cubicBezTo>
                      <a:pt x="8563" y="14718"/>
                      <a:pt x="8593" y="14688"/>
                      <a:pt x="8639" y="14672"/>
                    </a:cubicBezTo>
                    <a:lnTo>
                      <a:pt x="8715" y="14611"/>
                    </a:lnTo>
                    <a:cubicBezTo>
                      <a:pt x="8722" y="14609"/>
                      <a:pt x="8728" y="14607"/>
                      <a:pt x="8734" y="14604"/>
                    </a:cubicBezTo>
                    <a:close/>
                    <a:moveTo>
                      <a:pt x="6262" y="0"/>
                    </a:moveTo>
                    <a:cubicBezTo>
                      <a:pt x="6216" y="0"/>
                      <a:pt x="6171" y="0"/>
                      <a:pt x="6125" y="15"/>
                    </a:cubicBezTo>
                    <a:cubicBezTo>
                      <a:pt x="6110" y="15"/>
                      <a:pt x="6079" y="31"/>
                      <a:pt x="6064" y="46"/>
                    </a:cubicBezTo>
                    <a:cubicBezTo>
                      <a:pt x="6049" y="61"/>
                      <a:pt x="6049" y="76"/>
                      <a:pt x="6034" y="92"/>
                    </a:cubicBezTo>
                    <a:cubicBezTo>
                      <a:pt x="6018" y="122"/>
                      <a:pt x="6003" y="168"/>
                      <a:pt x="6003" y="198"/>
                    </a:cubicBezTo>
                    <a:cubicBezTo>
                      <a:pt x="5988" y="290"/>
                      <a:pt x="6003" y="381"/>
                      <a:pt x="6018" y="472"/>
                    </a:cubicBezTo>
                    <a:cubicBezTo>
                      <a:pt x="6034" y="549"/>
                      <a:pt x="6049" y="610"/>
                      <a:pt x="6095" y="671"/>
                    </a:cubicBezTo>
                    <a:cubicBezTo>
                      <a:pt x="6110" y="716"/>
                      <a:pt x="6140" y="747"/>
                      <a:pt x="6155" y="777"/>
                    </a:cubicBezTo>
                    <a:cubicBezTo>
                      <a:pt x="6201" y="853"/>
                      <a:pt x="6247" y="914"/>
                      <a:pt x="6293" y="975"/>
                    </a:cubicBezTo>
                    <a:cubicBezTo>
                      <a:pt x="6308" y="990"/>
                      <a:pt x="6308" y="990"/>
                      <a:pt x="6308" y="1006"/>
                    </a:cubicBezTo>
                    <a:cubicBezTo>
                      <a:pt x="6308" y="1006"/>
                      <a:pt x="6308" y="1006"/>
                      <a:pt x="6323" y="1021"/>
                    </a:cubicBezTo>
                    <a:cubicBezTo>
                      <a:pt x="6323" y="1036"/>
                      <a:pt x="6323" y="1036"/>
                      <a:pt x="6323" y="1051"/>
                    </a:cubicBezTo>
                    <a:cubicBezTo>
                      <a:pt x="6323" y="1097"/>
                      <a:pt x="6323" y="1143"/>
                      <a:pt x="6323" y="1173"/>
                    </a:cubicBezTo>
                    <a:cubicBezTo>
                      <a:pt x="6308" y="1219"/>
                      <a:pt x="6308" y="1265"/>
                      <a:pt x="6308" y="1310"/>
                    </a:cubicBezTo>
                    <a:cubicBezTo>
                      <a:pt x="6308" y="1402"/>
                      <a:pt x="6308" y="1493"/>
                      <a:pt x="6308" y="1569"/>
                    </a:cubicBezTo>
                    <a:cubicBezTo>
                      <a:pt x="6308" y="1752"/>
                      <a:pt x="6308" y="1920"/>
                      <a:pt x="6323" y="2103"/>
                    </a:cubicBezTo>
                    <a:cubicBezTo>
                      <a:pt x="6323" y="2148"/>
                      <a:pt x="6338" y="2194"/>
                      <a:pt x="6338" y="2240"/>
                    </a:cubicBezTo>
                    <a:cubicBezTo>
                      <a:pt x="6354" y="2286"/>
                      <a:pt x="6354" y="2331"/>
                      <a:pt x="6354" y="2377"/>
                    </a:cubicBezTo>
                    <a:cubicBezTo>
                      <a:pt x="6369" y="2407"/>
                      <a:pt x="6369" y="2453"/>
                      <a:pt x="6369" y="2499"/>
                    </a:cubicBezTo>
                    <a:cubicBezTo>
                      <a:pt x="6384" y="2545"/>
                      <a:pt x="6384" y="2590"/>
                      <a:pt x="6384" y="2636"/>
                    </a:cubicBezTo>
                    <a:lnTo>
                      <a:pt x="6384" y="2651"/>
                    </a:lnTo>
                    <a:cubicBezTo>
                      <a:pt x="6384" y="2727"/>
                      <a:pt x="6384" y="2804"/>
                      <a:pt x="6399" y="2880"/>
                    </a:cubicBezTo>
                    <a:lnTo>
                      <a:pt x="6399" y="2895"/>
                    </a:lnTo>
                    <a:cubicBezTo>
                      <a:pt x="6399" y="2971"/>
                      <a:pt x="6399" y="3047"/>
                      <a:pt x="6399" y="3108"/>
                    </a:cubicBezTo>
                    <a:cubicBezTo>
                      <a:pt x="6399" y="3200"/>
                      <a:pt x="6399" y="3291"/>
                      <a:pt x="6399" y="3367"/>
                    </a:cubicBezTo>
                    <a:cubicBezTo>
                      <a:pt x="6399" y="3413"/>
                      <a:pt x="6399" y="3443"/>
                      <a:pt x="6399" y="3489"/>
                    </a:cubicBezTo>
                    <a:cubicBezTo>
                      <a:pt x="6399" y="3535"/>
                      <a:pt x="6399" y="3596"/>
                      <a:pt x="6384" y="3642"/>
                    </a:cubicBezTo>
                    <a:cubicBezTo>
                      <a:pt x="6384" y="3718"/>
                      <a:pt x="6384" y="3779"/>
                      <a:pt x="6384" y="3840"/>
                    </a:cubicBezTo>
                    <a:cubicBezTo>
                      <a:pt x="6384" y="3840"/>
                      <a:pt x="6369" y="3855"/>
                      <a:pt x="6369" y="3855"/>
                    </a:cubicBezTo>
                    <a:cubicBezTo>
                      <a:pt x="6323" y="3779"/>
                      <a:pt x="6262" y="3702"/>
                      <a:pt x="6216" y="3642"/>
                    </a:cubicBezTo>
                    <a:cubicBezTo>
                      <a:pt x="6201" y="3581"/>
                      <a:pt x="6186" y="3535"/>
                      <a:pt x="6186" y="3474"/>
                    </a:cubicBezTo>
                    <a:cubicBezTo>
                      <a:pt x="6171" y="3459"/>
                      <a:pt x="6171" y="3428"/>
                      <a:pt x="6171" y="3413"/>
                    </a:cubicBezTo>
                    <a:cubicBezTo>
                      <a:pt x="6155" y="3383"/>
                      <a:pt x="6155" y="3352"/>
                      <a:pt x="6140" y="3322"/>
                    </a:cubicBezTo>
                    <a:cubicBezTo>
                      <a:pt x="6140" y="3291"/>
                      <a:pt x="6125" y="3261"/>
                      <a:pt x="6125" y="3230"/>
                    </a:cubicBezTo>
                    <a:cubicBezTo>
                      <a:pt x="6110" y="3200"/>
                      <a:pt x="6095" y="3154"/>
                      <a:pt x="6079" y="3123"/>
                    </a:cubicBezTo>
                    <a:cubicBezTo>
                      <a:pt x="6064" y="3063"/>
                      <a:pt x="6034" y="3002"/>
                      <a:pt x="6018" y="2941"/>
                    </a:cubicBezTo>
                    <a:cubicBezTo>
                      <a:pt x="6003" y="2910"/>
                      <a:pt x="6003" y="2895"/>
                      <a:pt x="5988" y="2864"/>
                    </a:cubicBezTo>
                    <a:cubicBezTo>
                      <a:pt x="5973" y="2834"/>
                      <a:pt x="5957" y="2819"/>
                      <a:pt x="5942" y="2788"/>
                    </a:cubicBezTo>
                    <a:lnTo>
                      <a:pt x="5866" y="2682"/>
                    </a:lnTo>
                    <a:cubicBezTo>
                      <a:pt x="5836" y="2636"/>
                      <a:pt x="5805" y="2590"/>
                      <a:pt x="5775" y="2529"/>
                    </a:cubicBezTo>
                    <a:cubicBezTo>
                      <a:pt x="5729" y="2468"/>
                      <a:pt x="5683" y="2407"/>
                      <a:pt x="5653" y="2346"/>
                    </a:cubicBezTo>
                    <a:cubicBezTo>
                      <a:pt x="5607" y="2286"/>
                      <a:pt x="5576" y="2225"/>
                      <a:pt x="5531" y="2164"/>
                    </a:cubicBezTo>
                    <a:cubicBezTo>
                      <a:pt x="5485" y="2118"/>
                      <a:pt x="5439" y="2057"/>
                      <a:pt x="5394" y="2011"/>
                    </a:cubicBezTo>
                    <a:cubicBezTo>
                      <a:pt x="5348" y="1966"/>
                      <a:pt x="5302" y="1920"/>
                      <a:pt x="5257" y="1874"/>
                    </a:cubicBezTo>
                    <a:cubicBezTo>
                      <a:pt x="5226" y="1844"/>
                      <a:pt x="5196" y="1828"/>
                      <a:pt x="5165" y="1813"/>
                    </a:cubicBezTo>
                    <a:cubicBezTo>
                      <a:pt x="5150" y="1783"/>
                      <a:pt x="5135" y="1768"/>
                      <a:pt x="5135" y="1752"/>
                    </a:cubicBezTo>
                    <a:cubicBezTo>
                      <a:pt x="5119" y="1737"/>
                      <a:pt x="5119" y="1722"/>
                      <a:pt x="5104" y="1707"/>
                    </a:cubicBezTo>
                    <a:cubicBezTo>
                      <a:pt x="5089" y="1676"/>
                      <a:pt x="5089" y="1646"/>
                      <a:pt x="5074" y="1615"/>
                    </a:cubicBezTo>
                    <a:cubicBezTo>
                      <a:pt x="5043" y="1554"/>
                      <a:pt x="5028" y="1493"/>
                      <a:pt x="4998" y="1432"/>
                    </a:cubicBezTo>
                    <a:cubicBezTo>
                      <a:pt x="4952" y="1371"/>
                      <a:pt x="4921" y="1326"/>
                      <a:pt x="4860" y="1280"/>
                    </a:cubicBezTo>
                    <a:cubicBezTo>
                      <a:pt x="4830" y="1249"/>
                      <a:pt x="4799" y="1234"/>
                      <a:pt x="4769" y="1219"/>
                    </a:cubicBezTo>
                    <a:cubicBezTo>
                      <a:pt x="4739" y="1204"/>
                      <a:pt x="4708" y="1189"/>
                      <a:pt x="4678" y="1189"/>
                    </a:cubicBezTo>
                    <a:cubicBezTo>
                      <a:pt x="4652" y="1178"/>
                      <a:pt x="4625" y="1173"/>
                      <a:pt x="4598" y="1173"/>
                    </a:cubicBezTo>
                    <a:cubicBezTo>
                      <a:pt x="4544" y="1173"/>
                      <a:pt x="4490" y="1194"/>
                      <a:pt x="4449" y="1234"/>
                    </a:cubicBezTo>
                    <a:cubicBezTo>
                      <a:pt x="4419" y="1249"/>
                      <a:pt x="4388" y="1280"/>
                      <a:pt x="4388" y="1326"/>
                    </a:cubicBezTo>
                    <a:cubicBezTo>
                      <a:pt x="4373" y="1356"/>
                      <a:pt x="4373" y="1387"/>
                      <a:pt x="4388" y="1417"/>
                    </a:cubicBezTo>
                    <a:cubicBezTo>
                      <a:pt x="4388" y="1448"/>
                      <a:pt x="4403" y="1478"/>
                      <a:pt x="4419" y="1508"/>
                    </a:cubicBezTo>
                    <a:cubicBezTo>
                      <a:pt x="4434" y="1524"/>
                      <a:pt x="4434" y="1539"/>
                      <a:pt x="4449" y="1539"/>
                    </a:cubicBezTo>
                    <a:cubicBezTo>
                      <a:pt x="4464" y="1569"/>
                      <a:pt x="4495" y="1600"/>
                      <a:pt x="4510" y="1630"/>
                    </a:cubicBezTo>
                    <a:cubicBezTo>
                      <a:pt x="4540" y="1646"/>
                      <a:pt x="4556" y="1676"/>
                      <a:pt x="4586" y="1691"/>
                    </a:cubicBezTo>
                    <a:cubicBezTo>
                      <a:pt x="4617" y="1722"/>
                      <a:pt x="4647" y="1737"/>
                      <a:pt x="4678" y="1752"/>
                    </a:cubicBezTo>
                    <a:cubicBezTo>
                      <a:pt x="4723" y="1783"/>
                      <a:pt x="4784" y="1813"/>
                      <a:pt x="4845" y="1828"/>
                    </a:cubicBezTo>
                    <a:cubicBezTo>
                      <a:pt x="4906" y="1859"/>
                      <a:pt x="4967" y="1874"/>
                      <a:pt x="5028" y="1889"/>
                    </a:cubicBezTo>
                    <a:cubicBezTo>
                      <a:pt x="5043" y="1889"/>
                      <a:pt x="5058" y="1905"/>
                      <a:pt x="5074" y="1905"/>
                    </a:cubicBezTo>
                    <a:cubicBezTo>
                      <a:pt x="5089" y="1920"/>
                      <a:pt x="5119" y="1935"/>
                      <a:pt x="5135" y="1935"/>
                    </a:cubicBezTo>
                    <a:cubicBezTo>
                      <a:pt x="5135" y="1950"/>
                      <a:pt x="5150" y="1950"/>
                      <a:pt x="5165" y="1966"/>
                    </a:cubicBezTo>
                    <a:cubicBezTo>
                      <a:pt x="5165" y="1981"/>
                      <a:pt x="5180" y="1981"/>
                      <a:pt x="5180" y="1996"/>
                    </a:cubicBezTo>
                    <a:lnTo>
                      <a:pt x="5196" y="1996"/>
                    </a:lnTo>
                    <a:cubicBezTo>
                      <a:pt x="5196" y="2011"/>
                      <a:pt x="5211" y="2027"/>
                      <a:pt x="5226" y="2027"/>
                    </a:cubicBezTo>
                    <a:lnTo>
                      <a:pt x="5226" y="2042"/>
                    </a:lnTo>
                    <a:cubicBezTo>
                      <a:pt x="5226" y="2042"/>
                      <a:pt x="5226" y="2042"/>
                      <a:pt x="5241" y="2057"/>
                    </a:cubicBezTo>
                    <a:lnTo>
                      <a:pt x="5348" y="2194"/>
                    </a:lnTo>
                    <a:cubicBezTo>
                      <a:pt x="5333" y="2164"/>
                      <a:pt x="5333" y="2133"/>
                      <a:pt x="5318" y="2103"/>
                    </a:cubicBezTo>
                    <a:lnTo>
                      <a:pt x="5318" y="2103"/>
                    </a:lnTo>
                    <a:cubicBezTo>
                      <a:pt x="5333" y="2133"/>
                      <a:pt x="5348" y="2148"/>
                      <a:pt x="5363" y="2164"/>
                    </a:cubicBezTo>
                    <a:cubicBezTo>
                      <a:pt x="5409" y="2225"/>
                      <a:pt x="5455" y="2286"/>
                      <a:pt x="5500" y="2346"/>
                    </a:cubicBezTo>
                    <a:cubicBezTo>
                      <a:pt x="5546" y="2407"/>
                      <a:pt x="5592" y="2468"/>
                      <a:pt x="5637" y="2545"/>
                    </a:cubicBezTo>
                    <a:cubicBezTo>
                      <a:pt x="5653" y="2560"/>
                      <a:pt x="5653" y="2575"/>
                      <a:pt x="5668" y="2605"/>
                    </a:cubicBezTo>
                    <a:cubicBezTo>
                      <a:pt x="5668" y="2605"/>
                      <a:pt x="5668" y="2590"/>
                      <a:pt x="5668" y="2590"/>
                    </a:cubicBezTo>
                    <a:cubicBezTo>
                      <a:pt x="5683" y="2621"/>
                      <a:pt x="5698" y="2636"/>
                      <a:pt x="5714" y="2666"/>
                    </a:cubicBezTo>
                    <a:cubicBezTo>
                      <a:pt x="5729" y="2682"/>
                      <a:pt x="5744" y="2712"/>
                      <a:pt x="5759" y="2743"/>
                    </a:cubicBezTo>
                    <a:cubicBezTo>
                      <a:pt x="5775" y="2758"/>
                      <a:pt x="5805" y="2788"/>
                      <a:pt x="5820" y="2819"/>
                    </a:cubicBezTo>
                    <a:cubicBezTo>
                      <a:pt x="5820" y="2834"/>
                      <a:pt x="5836" y="2834"/>
                      <a:pt x="5836" y="2849"/>
                    </a:cubicBezTo>
                    <a:cubicBezTo>
                      <a:pt x="5851" y="2880"/>
                      <a:pt x="5866" y="2895"/>
                      <a:pt x="5881" y="2910"/>
                    </a:cubicBezTo>
                    <a:cubicBezTo>
                      <a:pt x="5881" y="2910"/>
                      <a:pt x="5881" y="2910"/>
                      <a:pt x="5896" y="2925"/>
                    </a:cubicBezTo>
                    <a:cubicBezTo>
                      <a:pt x="5942" y="3032"/>
                      <a:pt x="5973" y="3154"/>
                      <a:pt x="6018" y="3276"/>
                    </a:cubicBezTo>
                    <a:lnTo>
                      <a:pt x="6049" y="3383"/>
                    </a:lnTo>
                    <a:cubicBezTo>
                      <a:pt x="6049" y="3398"/>
                      <a:pt x="6064" y="3428"/>
                      <a:pt x="6064" y="3443"/>
                    </a:cubicBezTo>
                    <a:cubicBezTo>
                      <a:pt x="6064" y="3459"/>
                      <a:pt x="6064" y="3459"/>
                      <a:pt x="6079" y="3474"/>
                    </a:cubicBezTo>
                    <a:cubicBezTo>
                      <a:pt x="6003" y="3398"/>
                      <a:pt x="5927" y="3322"/>
                      <a:pt x="5836" y="3276"/>
                    </a:cubicBezTo>
                    <a:cubicBezTo>
                      <a:pt x="5576" y="3123"/>
                      <a:pt x="5272" y="3063"/>
                      <a:pt x="4998" y="2971"/>
                    </a:cubicBezTo>
                    <a:cubicBezTo>
                      <a:pt x="4921" y="2941"/>
                      <a:pt x="4860" y="2910"/>
                      <a:pt x="4784" y="2880"/>
                    </a:cubicBezTo>
                    <a:cubicBezTo>
                      <a:pt x="4739" y="2849"/>
                      <a:pt x="4708" y="2834"/>
                      <a:pt x="4662" y="2804"/>
                    </a:cubicBezTo>
                    <a:cubicBezTo>
                      <a:pt x="4601" y="2758"/>
                      <a:pt x="4525" y="2712"/>
                      <a:pt x="4464" y="2651"/>
                    </a:cubicBezTo>
                    <a:cubicBezTo>
                      <a:pt x="4373" y="2560"/>
                      <a:pt x="4281" y="2484"/>
                      <a:pt x="4205" y="2392"/>
                    </a:cubicBezTo>
                    <a:cubicBezTo>
                      <a:pt x="4160" y="2346"/>
                      <a:pt x="4114" y="2286"/>
                      <a:pt x="4068" y="2240"/>
                    </a:cubicBezTo>
                    <a:cubicBezTo>
                      <a:pt x="3977" y="2164"/>
                      <a:pt x="3885" y="2072"/>
                      <a:pt x="3763" y="2027"/>
                    </a:cubicBezTo>
                    <a:cubicBezTo>
                      <a:pt x="3685" y="1997"/>
                      <a:pt x="3600" y="1980"/>
                      <a:pt x="3516" y="1980"/>
                    </a:cubicBezTo>
                    <a:cubicBezTo>
                      <a:pt x="3471" y="1980"/>
                      <a:pt x="3426" y="1985"/>
                      <a:pt x="3383" y="1996"/>
                    </a:cubicBezTo>
                    <a:cubicBezTo>
                      <a:pt x="3322" y="2011"/>
                      <a:pt x="3261" y="2027"/>
                      <a:pt x="3200" y="2057"/>
                    </a:cubicBezTo>
                    <a:cubicBezTo>
                      <a:pt x="3047" y="2103"/>
                      <a:pt x="2895" y="2148"/>
                      <a:pt x="2758" y="2240"/>
                    </a:cubicBezTo>
                    <a:cubicBezTo>
                      <a:pt x="2621" y="2331"/>
                      <a:pt x="2499" y="2468"/>
                      <a:pt x="2453" y="2651"/>
                    </a:cubicBezTo>
                    <a:cubicBezTo>
                      <a:pt x="2423" y="2773"/>
                      <a:pt x="2453" y="2895"/>
                      <a:pt x="2514" y="3002"/>
                    </a:cubicBezTo>
                    <a:cubicBezTo>
                      <a:pt x="2590" y="3139"/>
                      <a:pt x="2666" y="3261"/>
                      <a:pt x="2758" y="3383"/>
                    </a:cubicBezTo>
                    <a:cubicBezTo>
                      <a:pt x="2925" y="3626"/>
                      <a:pt x="3108" y="3870"/>
                      <a:pt x="3276" y="4114"/>
                    </a:cubicBezTo>
                    <a:cubicBezTo>
                      <a:pt x="3352" y="4251"/>
                      <a:pt x="3428" y="4373"/>
                      <a:pt x="3504" y="4525"/>
                    </a:cubicBezTo>
                    <a:cubicBezTo>
                      <a:pt x="3581" y="4678"/>
                      <a:pt x="3642" y="4830"/>
                      <a:pt x="3718" y="4982"/>
                    </a:cubicBezTo>
                    <a:cubicBezTo>
                      <a:pt x="3763" y="5089"/>
                      <a:pt x="3809" y="5196"/>
                      <a:pt x="3855" y="5302"/>
                    </a:cubicBezTo>
                    <a:cubicBezTo>
                      <a:pt x="3901" y="5394"/>
                      <a:pt x="3931" y="5500"/>
                      <a:pt x="3977" y="5592"/>
                    </a:cubicBezTo>
                    <a:cubicBezTo>
                      <a:pt x="4038" y="5744"/>
                      <a:pt x="4099" y="5896"/>
                      <a:pt x="4160" y="6034"/>
                    </a:cubicBezTo>
                    <a:cubicBezTo>
                      <a:pt x="4220" y="6171"/>
                      <a:pt x="4281" y="6308"/>
                      <a:pt x="4342" y="6445"/>
                    </a:cubicBezTo>
                    <a:cubicBezTo>
                      <a:pt x="4403" y="6597"/>
                      <a:pt x="4464" y="6734"/>
                      <a:pt x="4525" y="6872"/>
                    </a:cubicBezTo>
                    <a:cubicBezTo>
                      <a:pt x="4586" y="7009"/>
                      <a:pt x="4632" y="7146"/>
                      <a:pt x="4678" y="7298"/>
                    </a:cubicBezTo>
                    <a:cubicBezTo>
                      <a:pt x="4769" y="7557"/>
                      <a:pt x="4830" y="7816"/>
                      <a:pt x="4876" y="8075"/>
                    </a:cubicBezTo>
                    <a:cubicBezTo>
                      <a:pt x="4921" y="8395"/>
                      <a:pt x="4952" y="8715"/>
                      <a:pt x="4967" y="9035"/>
                    </a:cubicBezTo>
                    <a:cubicBezTo>
                      <a:pt x="4967" y="9126"/>
                      <a:pt x="4967" y="9233"/>
                      <a:pt x="4982" y="9340"/>
                    </a:cubicBezTo>
                    <a:cubicBezTo>
                      <a:pt x="4982" y="9431"/>
                      <a:pt x="4967" y="9523"/>
                      <a:pt x="4967" y="9629"/>
                    </a:cubicBezTo>
                    <a:cubicBezTo>
                      <a:pt x="4967" y="9812"/>
                      <a:pt x="4952" y="9995"/>
                      <a:pt x="4937" y="10193"/>
                    </a:cubicBezTo>
                    <a:cubicBezTo>
                      <a:pt x="4921" y="10345"/>
                      <a:pt x="4921" y="10498"/>
                      <a:pt x="4921" y="10650"/>
                    </a:cubicBezTo>
                    <a:cubicBezTo>
                      <a:pt x="4921" y="10741"/>
                      <a:pt x="4921" y="10818"/>
                      <a:pt x="4937" y="10909"/>
                    </a:cubicBezTo>
                    <a:cubicBezTo>
                      <a:pt x="4937" y="10985"/>
                      <a:pt x="4952" y="11061"/>
                      <a:pt x="4952" y="11138"/>
                    </a:cubicBezTo>
                    <a:cubicBezTo>
                      <a:pt x="4982" y="11305"/>
                      <a:pt x="5013" y="11458"/>
                      <a:pt x="5043" y="11595"/>
                    </a:cubicBezTo>
                    <a:cubicBezTo>
                      <a:pt x="5058" y="11640"/>
                      <a:pt x="5074" y="11686"/>
                      <a:pt x="5074" y="11717"/>
                    </a:cubicBezTo>
                    <a:cubicBezTo>
                      <a:pt x="5058" y="11701"/>
                      <a:pt x="5043" y="11671"/>
                      <a:pt x="5028" y="11656"/>
                    </a:cubicBezTo>
                    <a:cubicBezTo>
                      <a:pt x="4967" y="11564"/>
                      <a:pt x="4921" y="11488"/>
                      <a:pt x="4860" y="11397"/>
                    </a:cubicBezTo>
                    <a:cubicBezTo>
                      <a:pt x="4830" y="11351"/>
                      <a:pt x="4799" y="11290"/>
                      <a:pt x="4769" y="11244"/>
                    </a:cubicBezTo>
                    <a:cubicBezTo>
                      <a:pt x="4754" y="11183"/>
                      <a:pt x="4723" y="11138"/>
                      <a:pt x="4693" y="11092"/>
                    </a:cubicBezTo>
                    <a:cubicBezTo>
                      <a:pt x="4647" y="10955"/>
                      <a:pt x="4586" y="10833"/>
                      <a:pt x="4525" y="10711"/>
                    </a:cubicBezTo>
                    <a:cubicBezTo>
                      <a:pt x="4449" y="10528"/>
                      <a:pt x="4342" y="10345"/>
                      <a:pt x="4251" y="10162"/>
                    </a:cubicBezTo>
                    <a:cubicBezTo>
                      <a:pt x="4144" y="9995"/>
                      <a:pt x="4038" y="9827"/>
                      <a:pt x="3931" y="9644"/>
                    </a:cubicBezTo>
                    <a:cubicBezTo>
                      <a:pt x="3885" y="9553"/>
                      <a:pt x="3824" y="9477"/>
                      <a:pt x="3763" y="9385"/>
                    </a:cubicBezTo>
                    <a:cubicBezTo>
                      <a:pt x="3702" y="9309"/>
                      <a:pt x="3642" y="9218"/>
                      <a:pt x="3565" y="9142"/>
                    </a:cubicBezTo>
                    <a:cubicBezTo>
                      <a:pt x="3459" y="9050"/>
                      <a:pt x="3337" y="8959"/>
                      <a:pt x="3200" y="8944"/>
                    </a:cubicBezTo>
                    <a:cubicBezTo>
                      <a:pt x="3093" y="8928"/>
                      <a:pt x="3002" y="8913"/>
                      <a:pt x="2910" y="8913"/>
                    </a:cubicBezTo>
                    <a:cubicBezTo>
                      <a:pt x="2895" y="8913"/>
                      <a:pt x="2880" y="8913"/>
                      <a:pt x="2864" y="8898"/>
                    </a:cubicBezTo>
                    <a:lnTo>
                      <a:pt x="2849" y="8898"/>
                    </a:lnTo>
                    <a:cubicBezTo>
                      <a:pt x="2804" y="8898"/>
                      <a:pt x="2758" y="8898"/>
                      <a:pt x="2712" y="8883"/>
                    </a:cubicBezTo>
                    <a:cubicBezTo>
                      <a:pt x="2682" y="8883"/>
                      <a:pt x="2666" y="8867"/>
                      <a:pt x="2636" y="8852"/>
                    </a:cubicBezTo>
                    <a:cubicBezTo>
                      <a:pt x="2575" y="8837"/>
                      <a:pt x="2514" y="8806"/>
                      <a:pt x="2453" y="8776"/>
                    </a:cubicBezTo>
                    <a:cubicBezTo>
                      <a:pt x="2362" y="8730"/>
                      <a:pt x="2286" y="8685"/>
                      <a:pt x="2209" y="8639"/>
                    </a:cubicBezTo>
                    <a:cubicBezTo>
                      <a:pt x="2118" y="8578"/>
                      <a:pt x="2042" y="8532"/>
                      <a:pt x="1950" y="8471"/>
                    </a:cubicBezTo>
                    <a:cubicBezTo>
                      <a:pt x="1844" y="8410"/>
                      <a:pt x="1737" y="8365"/>
                      <a:pt x="1615" y="8349"/>
                    </a:cubicBezTo>
                    <a:cubicBezTo>
                      <a:pt x="1493" y="8349"/>
                      <a:pt x="1387" y="8349"/>
                      <a:pt x="1280" y="8395"/>
                    </a:cubicBezTo>
                    <a:cubicBezTo>
                      <a:pt x="1204" y="8441"/>
                      <a:pt x="1128" y="8517"/>
                      <a:pt x="1097" y="8593"/>
                    </a:cubicBezTo>
                    <a:cubicBezTo>
                      <a:pt x="1036" y="8700"/>
                      <a:pt x="1006" y="8791"/>
                      <a:pt x="1006" y="8898"/>
                    </a:cubicBezTo>
                    <a:cubicBezTo>
                      <a:pt x="990" y="9005"/>
                      <a:pt x="1006" y="9096"/>
                      <a:pt x="1021" y="9203"/>
                    </a:cubicBezTo>
                    <a:cubicBezTo>
                      <a:pt x="1036" y="9309"/>
                      <a:pt x="1067" y="9401"/>
                      <a:pt x="1097" y="9492"/>
                    </a:cubicBezTo>
                    <a:cubicBezTo>
                      <a:pt x="1112" y="9599"/>
                      <a:pt x="1143" y="9690"/>
                      <a:pt x="1158" y="9782"/>
                    </a:cubicBezTo>
                    <a:cubicBezTo>
                      <a:pt x="1158" y="9827"/>
                      <a:pt x="1173" y="9888"/>
                      <a:pt x="1173" y="9934"/>
                    </a:cubicBezTo>
                    <a:cubicBezTo>
                      <a:pt x="1173" y="9964"/>
                      <a:pt x="1173" y="9995"/>
                      <a:pt x="1173" y="10025"/>
                    </a:cubicBezTo>
                    <a:cubicBezTo>
                      <a:pt x="1173" y="10056"/>
                      <a:pt x="1158" y="10086"/>
                      <a:pt x="1158" y="10117"/>
                    </a:cubicBezTo>
                    <a:cubicBezTo>
                      <a:pt x="1158" y="10132"/>
                      <a:pt x="1143" y="10147"/>
                      <a:pt x="1143" y="10162"/>
                    </a:cubicBezTo>
                    <a:cubicBezTo>
                      <a:pt x="1143" y="10178"/>
                      <a:pt x="1128" y="10193"/>
                      <a:pt x="1128" y="10193"/>
                    </a:cubicBezTo>
                    <a:cubicBezTo>
                      <a:pt x="1128" y="10208"/>
                      <a:pt x="1112" y="10223"/>
                      <a:pt x="1112" y="10239"/>
                    </a:cubicBezTo>
                    <a:cubicBezTo>
                      <a:pt x="1097" y="10239"/>
                      <a:pt x="1097" y="10239"/>
                      <a:pt x="1097" y="10254"/>
                    </a:cubicBezTo>
                    <a:lnTo>
                      <a:pt x="1082" y="10254"/>
                    </a:lnTo>
                    <a:cubicBezTo>
                      <a:pt x="1067" y="10269"/>
                      <a:pt x="1067" y="10269"/>
                      <a:pt x="1051" y="10284"/>
                    </a:cubicBezTo>
                    <a:cubicBezTo>
                      <a:pt x="1036" y="10284"/>
                      <a:pt x="1036" y="10284"/>
                      <a:pt x="1021" y="10300"/>
                    </a:cubicBezTo>
                    <a:cubicBezTo>
                      <a:pt x="1006" y="10300"/>
                      <a:pt x="975" y="10315"/>
                      <a:pt x="960" y="10315"/>
                    </a:cubicBezTo>
                    <a:cubicBezTo>
                      <a:pt x="853" y="10345"/>
                      <a:pt x="747" y="10361"/>
                      <a:pt x="655" y="10406"/>
                    </a:cubicBezTo>
                    <a:cubicBezTo>
                      <a:pt x="549" y="10437"/>
                      <a:pt x="457" y="10482"/>
                      <a:pt x="366" y="10543"/>
                    </a:cubicBezTo>
                    <a:cubicBezTo>
                      <a:pt x="320" y="10559"/>
                      <a:pt x="290" y="10589"/>
                      <a:pt x="244" y="10620"/>
                    </a:cubicBezTo>
                    <a:cubicBezTo>
                      <a:pt x="213" y="10635"/>
                      <a:pt x="183" y="10650"/>
                      <a:pt x="153" y="10681"/>
                    </a:cubicBezTo>
                    <a:cubicBezTo>
                      <a:pt x="107" y="10711"/>
                      <a:pt x="76" y="10757"/>
                      <a:pt x="46" y="10818"/>
                    </a:cubicBezTo>
                    <a:cubicBezTo>
                      <a:pt x="15" y="10879"/>
                      <a:pt x="0" y="10940"/>
                      <a:pt x="0" y="11000"/>
                    </a:cubicBezTo>
                    <a:cubicBezTo>
                      <a:pt x="0" y="11061"/>
                      <a:pt x="0" y="11107"/>
                      <a:pt x="31" y="11153"/>
                    </a:cubicBezTo>
                    <a:cubicBezTo>
                      <a:pt x="46" y="11199"/>
                      <a:pt x="61" y="11259"/>
                      <a:pt x="92" y="11305"/>
                    </a:cubicBezTo>
                    <a:cubicBezTo>
                      <a:pt x="153" y="11397"/>
                      <a:pt x="213" y="11488"/>
                      <a:pt x="290" y="11564"/>
                    </a:cubicBezTo>
                    <a:cubicBezTo>
                      <a:pt x="351" y="11625"/>
                      <a:pt x="412" y="11686"/>
                      <a:pt x="488" y="11732"/>
                    </a:cubicBezTo>
                    <a:cubicBezTo>
                      <a:pt x="564" y="11762"/>
                      <a:pt x="640" y="11793"/>
                      <a:pt x="731" y="11808"/>
                    </a:cubicBezTo>
                    <a:cubicBezTo>
                      <a:pt x="762" y="11823"/>
                      <a:pt x="808" y="11823"/>
                      <a:pt x="853" y="11823"/>
                    </a:cubicBezTo>
                    <a:cubicBezTo>
                      <a:pt x="899" y="11838"/>
                      <a:pt x="945" y="11838"/>
                      <a:pt x="990" y="11838"/>
                    </a:cubicBezTo>
                    <a:lnTo>
                      <a:pt x="1128" y="11838"/>
                    </a:lnTo>
                    <a:cubicBezTo>
                      <a:pt x="1173" y="11838"/>
                      <a:pt x="1219" y="11838"/>
                      <a:pt x="1265" y="11823"/>
                    </a:cubicBezTo>
                    <a:cubicBezTo>
                      <a:pt x="1310" y="11808"/>
                      <a:pt x="1356" y="11808"/>
                      <a:pt x="1387" y="11777"/>
                    </a:cubicBezTo>
                    <a:cubicBezTo>
                      <a:pt x="1432" y="11762"/>
                      <a:pt x="1478" y="11732"/>
                      <a:pt x="1508" y="11686"/>
                    </a:cubicBezTo>
                    <a:cubicBezTo>
                      <a:pt x="1539" y="11656"/>
                      <a:pt x="1569" y="11610"/>
                      <a:pt x="1600" y="11564"/>
                    </a:cubicBezTo>
                    <a:cubicBezTo>
                      <a:pt x="1630" y="11534"/>
                      <a:pt x="1646" y="11488"/>
                      <a:pt x="1661" y="11458"/>
                    </a:cubicBezTo>
                    <a:cubicBezTo>
                      <a:pt x="1691" y="11427"/>
                      <a:pt x="1707" y="11381"/>
                      <a:pt x="1722" y="11351"/>
                    </a:cubicBezTo>
                    <a:cubicBezTo>
                      <a:pt x="1752" y="11320"/>
                      <a:pt x="1768" y="11290"/>
                      <a:pt x="1798" y="11259"/>
                    </a:cubicBezTo>
                    <a:cubicBezTo>
                      <a:pt x="1813" y="11244"/>
                      <a:pt x="1828" y="11214"/>
                      <a:pt x="1859" y="11199"/>
                    </a:cubicBezTo>
                    <a:cubicBezTo>
                      <a:pt x="1874" y="11168"/>
                      <a:pt x="1905" y="11153"/>
                      <a:pt x="1920" y="11122"/>
                    </a:cubicBezTo>
                    <a:cubicBezTo>
                      <a:pt x="1950" y="11107"/>
                      <a:pt x="1966" y="11092"/>
                      <a:pt x="1996" y="11077"/>
                    </a:cubicBezTo>
                    <a:cubicBezTo>
                      <a:pt x="2027" y="11046"/>
                      <a:pt x="2072" y="11016"/>
                      <a:pt x="2103" y="10985"/>
                    </a:cubicBezTo>
                    <a:cubicBezTo>
                      <a:pt x="2133" y="10970"/>
                      <a:pt x="2179" y="10940"/>
                      <a:pt x="2209" y="10924"/>
                    </a:cubicBezTo>
                    <a:cubicBezTo>
                      <a:pt x="2240" y="10894"/>
                      <a:pt x="2270" y="10879"/>
                      <a:pt x="2316" y="10863"/>
                    </a:cubicBezTo>
                    <a:cubicBezTo>
                      <a:pt x="2331" y="10848"/>
                      <a:pt x="2362" y="10848"/>
                      <a:pt x="2392" y="10833"/>
                    </a:cubicBezTo>
                    <a:cubicBezTo>
                      <a:pt x="2423" y="10833"/>
                      <a:pt x="2453" y="10818"/>
                      <a:pt x="2468" y="10818"/>
                    </a:cubicBezTo>
                    <a:cubicBezTo>
                      <a:pt x="2499" y="10818"/>
                      <a:pt x="2529" y="10802"/>
                      <a:pt x="2545" y="10802"/>
                    </a:cubicBezTo>
                    <a:lnTo>
                      <a:pt x="2621" y="10802"/>
                    </a:lnTo>
                    <a:cubicBezTo>
                      <a:pt x="2651" y="10818"/>
                      <a:pt x="2666" y="10818"/>
                      <a:pt x="2697" y="10818"/>
                    </a:cubicBezTo>
                    <a:cubicBezTo>
                      <a:pt x="2712" y="10818"/>
                      <a:pt x="2727" y="10833"/>
                      <a:pt x="2743" y="10833"/>
                    </a:cubicBezTo>
                    <a:cubicBezTo>
                      <a:pt x="2773" y="10848"/>
                      <a:pt x="2804" y="10848"/>
                      <a:pt x="2819" y="10863"/>
                    </a:cubicBezTo>
                    <a:cubicBezTo>
                      <a:pt x="2864" y="10894"/>
                      <a:pt x="2895" y="10909"/>
                      <a:pt x="2941" y="10940"/>
                    </a:cubicBezTo>
                    <a:cubicBezTo>
                      <a:pt x="3154" y="11092"/>
                      <a:pt x="3352" y="11275"/>
                      <a:pt x="3550" y="11442"/>
                    </a:cubicBezTo>
                    <a:cubicBezTo>
                      <a:pt x="3581" y="11473"/>
                      <a:pt x="3611" y="11503"/>
                      <a:pt x="3642" y="11534"/>
                    </a:cubicBezTo>
                    <a:cubicBezTo>
                      <a:pt x="3794" y="11671"/>
                      <a:pt x="3931" y="11808"/>
                      <a:pt x="4068" y="11960"/>
                    </a:cubicBezTo>
                    <a:cubicBezTo>
                      <a:pt x="4144" y="12036"/>
                      <a:pt x="4220" y="12113"/>
                      <a:pt x="4297" y="12189"/>
                    </a:cubicBezTo>
                    <a:cubicBezTo>
                      <a:pt x="4327" y="12219"/>
                      <a:pt x="4373" y="12265"/>
                      <a:pt x="4403" y="12296"/>
                    </a:cubicBezTo>
                    <a:cubicBezTo>
                      <a:pt x="4434" y="12341"/>
                      <a:pt x="4464" y="12372"/>
                      <a:pt x="4495" y="12417"/>
                    </a:cubicBezTo>
                    <a:cubicBezTo>
                      <a:pt x="4525" y="12448"/>
                      <a:pt x="4540" y="12478"/>
                      <a:pt x="4571" y="12509"/>
                    </a:cubicBezTo>
                    <a:cubicBezTo>
                      <a:pt x="4693" y="12661"/>
                      <a:pt x="4799" y="12829"/>
                      <a:pt x="4921" y="12996"/>
                    </a:cubicBezTo>
                    <a:cubicBezTo>
                      <a:pt x="5043" y="13164"/>
                      <a:pt x="5165" y="13347"/>
                      <a:pt x="5302" y="13514"/>
                    </a:cubicBezTo>
                    <a:cubicBezTo>
                      <a:pt x="5424" y="13682"/>
                      <a:pt x="5546" y="13850"/>
                      <a:pt x="5668" y="14017"/>
                    </a:cubicBezTo>
                    <a:cubicBezTo>
                      <a:pt x="5729" y="14093"/>
                      <a:pt x="5805" y="14170"/>
                      <a:pt x="5866" y="14246"/>
                    </a:cubicBezTo>
                    <a:cubicBezTo>
                      <a:pt x="5912" y="14291"/>
                      <a:pt x="5942" y="14322"/>
                      <a:pt x="5988" y="14368"/>
                    </a:cubicBezTo>
                    <a:cubicBezTo>
                      <a:pt x="6018" y="14398"/>
                      <a:pt x="6064" y="14429"/>
                      <a:pt x="6095" y="14459"/>
                    </a:cubicBezTo>
                    <a:lnTo>
                      <a:pt x="6095" y="14474"/>
                    </a:lnTo>
                    <a:lnTo>
                      <a:pt x="6110" y="14474"/>
                    </a:lnTo>
                    <a:cubicBezTo>
                      <a:pt x="6140" y="14505"/>
                      <a:pt x="6171" y="14535"/>
                      <a:pt x="6201" y="14550"/>
                    </a:cubicBezTo>
                    <a:cubicBezTo>
                      <a:pt x="6232" y="14581"/>
                      <a:pt x="6277" y="14611"/>
                      <a:pt x="6308" y="14642"/>
                    </a:cubicBezTo>
                    <a:cubicBezTo>
                      <a:pt x="6384" y="14703"/>
                      <a:pt x="6475" y="14764"/>
                      <a:pt x="6552" y="14825"/>
                    </a:cubicBezTo>
                    <a:cubicBezTo>
                      <a:pt x="6567" y="14825"/>
                      <a:pt x="6597" y="14840"/>
                      <a:pt x="6613" y="14855"/>
                    </a:cubicBezTo>
                    <a:cubicBezTo>
                      <a:pt x="6643" y="14870"/>
                      <a:pt x="6658" y="14886"/>
                      <a:pt x="6689" y="14901"/>
                    </a:cubicBezTo>
                    <a:cubicBezTo>
                      <a:pt x="6765" y="14931"/>
                      <a:pt x="6841" y="14962"/>
                      <a:pt x="6932" y="14992"/>
                    </a:cubicBezTo>
                    <a:cubicBezTo>
                      <a:pt x="6978" y="15008"/>
                      <a:pt x="7039" y="15023"/>
                      <a:pt x="7085" y="15023"/>
                    </a:cubicBezTo>
                    <a:cubicBezTo>
                      <a:pt x="7115" y="15038"/>
                      <a:pt x="7131" y="15038"/>
                      <a:pt x="7161" y="15038"/>
                    </a:cubicBezTo>
                    <a:cubicBezTo>
                      <a:pt x="7192" y="15053"/>
                      <a:pt x="7222" y="15053"/>
                      <a:pt x="7252" y="15053"/>
                    </a:cubicBezTo>
                    <a:cubicBezTo>
                      <a:pt x="7283" y="15053"/>
                      <a:pt x="7298" y="15053"/>
                      <a:pt x="7313" y="15038"/>
                    </a:cubicBezTo>
                    <a:cubicBezTo>
                      <a:pt x="7374" y="15038"/>
                      <a:pt x="7420" y="15023"/>
                      <a:pt x="7481" y="15023"/>
                    </a:cubicBezTo>
                    <a:cubicBezTo>
                      <a:pt x="7511" y="15084"/>
                      <a:pt x="7542" y="15145"/>
                      <a:pt x="7572" y="15206"/>
                    </a:cubicBezTo>
                    <a:cubicBezTo>
                      <a:pt x="7618" y="15297"/>
                      <a:pt x="7664" y="15404"/>
                      <a:pt x="7710" y="15495"/>
                    </a:cubicBezTo>
                    <a:cubicBezTo>
                      <a:pt x="7755" y="15602"/>
                      <a:pt x="7801" y="15693"/>
                      <a:pt x="7862" y="15800"/>
                    </a:cubicBezTo>
                    <a:cubicBezTo>
                      <a:pt x="7862" y="15800"/>
                      <a:pt x="7862" y="15815"/>
                      <a:pt x="7877" y="15830"/>
                    </a:cubicBezTo>
                    <a:cubicBezTo>
                      <a:pt x="7877" y="15906"/>
                      <a:pt x="7892" y="15967"/>
                      <a:pt x="7908" y="16044"/>
                    </a:cubicBezTo>
                    <a:cubicBezTo>
                      <a:pt x="7938" y="16226"/>
                      <a:pt x="7953" y="16394"/>
                      <a:pt x="7999" y="16562"/>
                    </a:cubicBezTo>
                    <a:cubicBezTo>
                      <a:pt x="8029" y="16744"/>
                      <a:pt x="8060" y="16912"/>
                      <a:pt x="8106" y="17095"/>
                    </a:cubicBezTo>
                    <a:cubicBezTo>
                      <a:pt x="8136" y="17171"/>
                      <a:pt x="8151" y="17247"/>
                      <a:pt x="8182" y="17323"/>
                    </a:cubicBezTo>
                    <a:cubicBezTo>
                      <a:pt x="8197" y="17415"/>
                      <a:pt x="8212" y="17491"/>
                      <a:pt x="8243" y="17582"/>
                    </a:cubicBezTo>
                    <a:cubicBezTo>
                      <a:pt x="8288" y="17750"/>
                      <a:pt x="8334" y="17918"/>
                      <a:pt x="8380" y="18085"/>
                    </a:cubicBezTo>
                    <a:cubicBezTo>
                      <a:pt x="8471" y="18359"/>
                      <a:pt x="8548" y="18649"/>
                      <a:pt x="8608" y="18938"/>
                    </a:cubicBezTo>
                    <a:cubicBezTo>
                      <a:pt x="8639" y="19091"/>
                      <a:pt x="8685" y="19228"/>
                      <a:pt x="8746" y="19365"/>
                    </a:cubicBezTo>
                    <a:cubicBezTo>
                      <a:pt x="8776" y="19456"/>
                      <a:pt x="8807" y="19517"/>
                      <a:pt x="8852" y="19594"/>
                    </a:cubicBezTo>
                    <a:cubicBezTo>
                      <a:pt x="8883" y="19654"/>
                      <a:pt x="8913" y="19715"/>
                      <a:pt x="8944" y="19761"/>
                    </a:cubicBezTo>
                    <a:cubicBezTo>
                      <a:pt x="8944" y="19761"/>
                      <a:pt x="8959" y="19776"/>
                      <a:pt x="8959" y="19776"/>
                    </a:cubicBezTo>
                    <a:cubicBezTo>
                      <a:pt x="8998" y="19880"/>
                      <a:pt x="9114" y="19951"/>
                      <a:pt x="9232" y="19951"/>
                    </a:cubicBezTo>
                    <a:cubicBezTo>
                      <a:pt x="9253" y="19951"/>
                      <a:pt x="9274" y="19948"/>
                      <a:pt x="9294" y="19944"/>
                    </a:cubicBezTo>
                    <a:cubicBezTo>
                      <a:pt x="9325" y="19929"/>
                      <a:pt x="9355" y="19913"/>
                      <a:pt x="9385" y="19898"/>
                    </a:cubicBezTo>
                    <a:cubicBezTo>
                      <a:pt x="9477" y="19822"/>
                      <a:pt x="9538" y="19700"/>
                      <a:pt x="9507" y="19594"/>
                    </a:cubicBezTo>
                    <a:cubicBezTo>
                      <a:pt x="9492" y="19563"/>
                      <a:pt x="9492" y="19533"/>
                      <a:pt x="9477" y="19517"/>
                    </a:cubicBezTo>
                    <a:cubicBezTo>
                      <a:pt x="9462" y="19456"/>
                      <a:pt x="9431" y="19411"/>
                      <a:pt x="9416" y="19365"/>
                    </a:cubicBezTo>
                    <a:cubicBezTo>
                      <a:pt x="9385" y="19319"/>
                      <a:pt x="9370" y="19274"/>
                      <a:pt x="9340" y="19228"/>
                    </a:cubicBezTo>
                    <a:cubicBezTo>
                      <a:pt x="9279" y="19136"/>
                      <a:pt x="9218" y="19030"/>
                      <a:pt x="9157" y="18938"/>
                    </a:cubicBezTo>
                    <a:cubicBezTo>
                      <a:pt x="9111" y="18847"/>
                      <a:pt x="9050" y="18756"/>
                      <a:pt x="8989" y="18649"/>
                    </a:cubicBezTo>
                    <a:cubicBezTo>
                      <a:pt x="8944" y="18557"/>
                      <a:pt x="8898" y="18466"/>
                      <a:pt x="8852" y="18359"/>
                    </a:cubicBezTo>
                    <a:cubicBezTo>
                      <a:pt x="8761" y="18161"/>
                      <a:pt x="8669" y="17948"/>
                      <a:pt x="8608" y="17735"/>
                    </a:cubicBezTo>
                    <a:cubicBezTo>
                      <a:pt x="8593" y="17674"/>
                      <a:pt x="8578" y="17628"/>
                      <a:pt x="8563" y="17582"/>
                    </a:cubicBezTo>
                    <a:cubicBezTo>
                      <a:pt x="8532" y="17491"/>
                      <a:pt x="8517" y="17400"/>
                      <a:pt x="8487" y="17323"/>
                    </a:cubicBezTo>
                    <a:cubicBezTo>
                      <a:pt x="8471" y="17232"/>
                      <a:pt x="8441" y="17141"/>
                      <a:pt x="8410" y="17064"/>
                    </a:cubicBezTo>
                    <a:cubicBezTo>
                      <a:pt x="8365" y="16882"/>
                      <a:pt x="8319" y="16714"/>
                      <a:pt x="8273" y="16531"/>
                    </a:cubicBezTo>
                    <a:cubicBezTo>
                      <a:pt x="8228" y="16348"/>
                      <a:pt x="8182" y="16165"/>
                      <a:pt x="8136" y="15998"/>
                    </a:cubicBezTo>
                    <a:cubicBezTo>
                      <a:pt x="8106" y="15937"/>
                      <a:pt x="8090" y="15891"/>
                      <a:pt x="8075" y="15830"/>
                    </a:cubicBezTo>
                    <a:cubicBezTo>
                      <a:pt x="8045" y="15678"/>
                      <a:pt x="7999" y="15526"/>
                      <a:pt x="7953" y="15358"/>
                    </a:cubicBezTo>
                    <a:cubicBezTo>
                      <a:pt x="7938" y="15282"/>
                      <a:pt x="7923" y="15206"/>
                      <a:pt x="7908" y="15129"/>
                    </a:cubicBezTo>
                    <a:lnTo>
                      <a:pt x="7908" y="15129"/>
                    </a:lnTo>
                    <a:cubicBezTo>
                      <a:pt x="7953" y="15145"/>
                      <a:pt x="8014" y="15145"/>
                      <a:pt x="8075" y="15160"/>
                    </a:cubicBezTo>
                    <a:cubicBezTo>
                      <a:pt x="8136" y="15160"/>
                      <a:pt x="8197" y="15160"/>
                      <a:pt x="8258" y="15175"/>
                    </a:cubicBezTo>
                    <a:lnTo>
                      <a:pt x="8471" y="15175"/>
                    </a:lnTo>
                    <a:cubicBezTo>
                      <a:pt x="8502" y="15175"/>
                      <a:pt x="8532" y="15175"/>
                      <a:pt x="8578" y="15160"/>
                    </a:cubicBezTo>
                    <a:cubicBezTo>
                      <a:pt x="8608" y="15160"/>
                      <a:pt x="8639" y="15145"/>
                      <a:pt x="8669" y="15145"/>
                    </a:cubicBezTo>
                    <a:cubicBezTo>
                      <a:pt x="8730" y="15114"/>
                      <a:pt x="8791" y="15099"/>
                      <a:pt x="8852" y="15068"/>
                    </a:cubicBezTo>
                    <a:cubicBezTo>
                      <a:pt x="8913" y="15038"/>
                      <a:pt x="8974" y="15023"/>
                      <a:pt x="9035" y="14977"/>
                    </a:cubicBezTo>
                    <a:cubicBezTo>
                      <a:pt x="9142" y="14916"/>
                      <a:pt x="9248" y="14855"/>
                      <a:pt x="9355" y="14779"/>
                    </a:cubicBezTo>
                    <a:cubicBezTo>
                      <a:pt x="9462" y="14703"/>
                      <a:pt x="9568" y="14642"/>
                      <a:pt x="9660" y="14566"/>
                    </a:cubicBezTo>
                    <a:cubicBezTo>
                      <a:pt x="9766" y="14489"/>
                      <a:pt x="9873" y="14398"/>
                      <a:pt x="9964" y="14307"/>
                    </a:cubicBezTo>
                    <a:cubicBezTo>
                      <a:pt x="10071" y="14215"/>
                      <a:pt x="10163" y="14124"/>
                      <a:pt x="10239" y="14017"/>
                    </a:cubicBezTo>
                    <a:cubicBezTo>
                      <a:pt x="10406" y="13804"/>
                      <a:pt x="10513" y="13545"/>
                      <a:pt x="10620" y="13301"/>
                    </a:cubicBezTo>
                    <a:cubicBezTo>
                      <a:pt x="10665" y="13194"/>
                      <a:pt x="10711" y="13088"/>
                      <a:pt x="10757" y="12966"/>
                    </a:cubicBezTo>
                    <a:cubicBezTo>
                      <a:pt x="10802" y="12844"/>
                      <a:pt x="10848" y="12737"/>
                      <a:pt x="10894" y="12615"/>
                    </a:cubicBezTo>
                    <a:cubicBezTo>
                      <a:pt x="10924" y="12570"/>
                      <a:pt x="10940" y="12539"/>
                      <a:pt x="10955" y="12509"/>
                    </a:cubicBezTo>
                    <a:cubicBezTo>
                      <a:pt x="10985" y="12478"/>
                      <a:pt x="11000" y="12448"/>
                      <a:pt x="11016" y="12433"/>
                    </a:cubicBezTo>
                    <a:cubicBezTo>
                      <a:pt x="11031" y="12402"/>
                      <a:pt x="11046" y="12387"/>
                      <a:pt x="11061" y="12372"/>
                    </a:cubicBezTo>
                    <a:cubicBezTo>
                      <a:pt x="11107" y="12326"/>
                      <a:pt x="11153" y="12280"/>
                      <a:pt x="11214" y="12235"/>
                    </a:cubicBezTo>
                    <a:cubicBezTo>
                      <a:pt x="11290" y="12174"/>
                      <a:pt x="11381" y="12097"/>
                      <a:pt x="11458" y="12036"/>
                    </a:cubicBezTo>
                    <a:cubicBezTo>
                      <a:pt x="11488" y="12036"/>
                      <a:pt x="11519" y="12021"/>
                      <a:pt x="11534" y="12006"/>
                    </a:cubicBezTo>
                    <a:cubicBezTo>
                      <a:pt x="11579" y="11991"/>
                      <a:pt x="11610" y="11976"/>
                      <a:pt x="11656" y="11960"/>
                    </a:cubicBezTo>
                    <a:lnTo>
                      <a:pt x="11671" y="11960"/>
                    </a:lnTo>
                    <a:cubicBezTo>
                      <a:pt x="11671" y="11960"/>
                      <a:pt x="11686" y="11960"/>
                      <a:pt x="11686" y="11945"/>
                    </a:cubicBezTo>
                    <a:lnTo>
                      <a:pt x="11717" y="11945"/>
                    </a:lnTo>
                    <a:cubicBezTo>
                      <a:pt x="11884" y="11899"/>
                      <a:pt x="12037" y="11869"/>
                      <a:pt x="12204" y="11838"/>
                    </a:cubicBezTo>
                    <a:lnTo>
                      <a:pt x="12189" y="11838"/>
                    </a:lnTo>
                    <a:cubicBezTo>
                      <a:pt x="12250" y="11823"/>
                      <a:pt x="12311" y="11823"/>
                      <a:pt x="12372" y="11808"/>
                    </a:cubicBezTo>
                    <a:cubicBezTo>
                      <a:pt x="12494" y="11777"/>
                      <a:pt x="12615" y="11762"/>
                      <a:pt x="12737" y="11732"/>
                    </a:cubicBezTo>
                    <a:cubicBezTo>
                      <a:pt x="12875" y="11686"/>
                      <a:pt x="12996" y="11640"/>
                      <a:pt x="13103" y="11564"/>
                    </a:cubicBezTo>
                    <a:cubicBezTo>
                      <a:pt x="13164" y="11518"/>
                      <a:pt x="13210" y="11488"/>
                      <a:pt x="13255" y="11458"/>
                    </a:cubicBezTo>
                    <a:cubicBezTo>
                      <a:pt x="13316" y="11412"/>
                      <a:pt x="13362" y="11381"/>
                      <a:pt x="13408" y="11336"/>
                    </a:cubicBezTo>
                    <a:cubicBezTo>
                      <a:pt x="13499" y="11244"/>
                      <a:pt x="13575" y="11153"/>
                      <a:pt x="13667" y="11061"/>
                    </a:cubicBezTo>
                    <a:cubicBezTo>
                      <a:pt x="13712" y="11000"/>
                      <a:pt x="13773" y="10955"/>
                      <a:pt x="13819" y="10894"/>
                    </a:cubicBezTo>
                    <a:cubicBezTo>
                      <a:pt x="13880" y="10848"/>
                      <a:pt x="13956" y="10787"/>
                      <a:pt x="14017" y="10741"/>
                    </a:cubicBezTo>
                    <a:cubicBezTo>
                      <a:pt x="14124" y="10635"/>
                      <a:pt x="14246" y="10528"/>
                      <a:pt x="14368" y="10437"/>
                    </a:cubicBezTo>
                    <a:cubicBezTo>
                      <a:pt x="14398" y="10391"/>
                      <a:pt x="14444" y="10361"/>
                      <a:pt x="14490" y="10330"/>
                    </a:cubicBezTo>
                    <a:cubicBezTo>
                      <a:pt x="14520" y="10315"/>
                      <a:pt x="14535" y="10300"/>
                      <a:pt x="14566" y="10284"/>
                    </a:cubicBezTo>
                    <a:cubicBezTo>
                      <a:pt x="14596" y="10269"/>
                      <a:pt x="14627" y="10269"/>
                      <a:pt x="14657" y="10254"/>
                    </a:cubicBezTo>
                    <a:cubicBezTo>
                      <a:pt x="14688" y="10239"/>
                      <a:pt x="14718" y="10239"/>
                      <a:pt x="14749" y="10239"/>
                    </a:cubicBezTo>
                    <a:cubicBezTo>
                      <a:pt x="14764" y="10239"/>
                      <a:pt x="14794" y="10223"/>
                      <a:pt x="14825" y="10223"/>
                    </a:cubicBezTo>
                    <a:cubicBezTo>
                      <a:pt x="14870" y="10223"/>
                      <a:pt x="14916" y="10223"/>
                      <a:pt x="14947" y="10239"/>
                    </a:cubicBezTo>
                    <a:cubicBezTo>
                      <a:pt x="14992" y="10239"/>
                      <a:pt x="15038" y="10239"/>
                      <a:pt x="15084" y="10254"/>
                    </a:cubicBezTo>
                    <a:cubicBezTo>
                      <a:pt x="15129" y="10254"/>
                      <a:pt x="15175" y="10269"/>
                      <a:pt x="15221" y="10284"/>
                    </a:cubicBezTo>
                    <a:cubicBezTo>
                      <a:pt x="15251" y="10300"/>
                      <a:pt x="15282" y="10315"/>
                      <a:pt x="15312" y="10315"/>
                    </a:cubicBezTo>
                    <a:cubicBezTo>
                      <a:pt x="15343" y="10330"/>
                      <a:pt x="15373" y="10345"/>
                      <a:pt x="15404" y="10361"/>
                    </a:cubicBezTo>
                    <a:cubicBezTo>
                      <a:pt x="15480" y="10406"/>
                      <a:pt x="15541" y="10452"/>
                      <a:pt x="15617" y="10498"/>
                    </a:cubicBezTo>
                    <a:cubicBezTo>
                      <a:pt x="15678" y="10543"/>
                      <a:pt x="15724" y="10574"/>
                      <a:pt x="15785" y="10620"/>
                    </a:cubicBezTo>
                    <a:cubicBezTo>
                      <a:pt x="15830" y="10681"/>
                      <a:pt x="15876" y="10726"/>
                      <a:pt x="15922" y="10787"/>
                    </a:cubicBezTo>
                    <a:cubicBezTo>
                      <a:pt x="15952" y="10818"/>
                      <a:pt x="15983" y="10848"/>
                      <a:pt x="16013" y="10879"/>
                    </a:cubicBezTo>
                    <a:cubicBezTo>
                      <a:pt x="16044" y="10924"/>
                      <a:pt x="16089" y="10970"/>
                      <a:pt x="16165" y="10985"/>
                    </a:cubicBezTo>
                    <a:cubicBezTo>
                      <a:pt x="16211" y="10985"/>
                      <a:pt x="16242" y="10970"/>
                      <a:pt x="16272" y="10940"/>
                    </a:cubicBezTo>
                    <a:cubicBezTo>
                      <a:pt x="16348" y="10879"/>
                      <a:pt x="16394" y="10757"/>
                      <a:pt x="16409" y="10650"/>
                    </a:cubicBezTo>
                    <a:cubicBezTo>
                      <a:pt x="16455" y="10437"/>
                      <a:pt x="16409" y="10208"/>
                      <a:pt x="16333" y="9995"/>
                    </a:cubicBezTo>
                    <a:cubicBezTo>
                      <a:pt x="16318" y="9919"/>
                      <a:pt x="16287" y="9858"/>
                      <a:pt x="16257" y="9782"/>
                    </a:cubicBezTo>
                    <a:cubicBezTo>
                      <a:pt x="16211" y="9675"/>
                      <a:pt x="16165" y="9568"/>
                      <a:pt x="16074" y="9492"/>
                    </a:cubicBezTo>
                    <a:cubicBezTo>
                      <a:pt x="16013" y="9431"/>
                      <a:pt x="15922" y="9401"/>
                      <a:pt x="15830" y="9385"/>
                    </a:cubicBezTo>
                    <a:cubicBezTo>
                      <a:pt x="15800" y="9370"/>
                      <a:pt x="15754" y="9370"/>
                      <a:pt x="15708" y="9370"/>
                    </a:cubicBezTo>
                    <a:cubicBezTo>
                      <a:pt x="15647" y="9355"/>
                      <a:pt x="15587" y="9340"/>
                      <a:pt x="15510" y="9325"/>
                    </a:cubicBezTo>
                    <a:cubicBezTo>
                      <a:pt x="15480" y="9325"/>
                      <a:pt x="15434" y="9309"/>
                      <a:pt x="15404" y="9294"/>
                    </a:cubicBezTo>
                    <a:cubicBezTo>
                      <a:pt x="15373" y="9279"/>
                      <a:pt x="15343" y="9279"/>
                      <a:pt x="15312" y="9264"/>
                    </a:cubicBezTo>
                    <a:cubicBezTo>
                      <a:pt x="15297" y="9248"/>
                      <a:pt x="15282" y="9248"/>
                      <a:pt x="15282" y="9233"/>
                    </a:cubicBezTo>
                    <a:cubicBezTo>
                      <a:pt x="15267" y="9218"/>
                      <a:pt x="15251" y="9218"/>
                      <a:pt x="15236" y="9203"/>
                    </a:cubicBezTo>
                    <a:cubicBezTo>
                      <a:pt x="15206" y="9172"/>
                      <a:pt x="15175" y="9142"/>
                      <a:pt x="15145" y="9111"/>
                    </a:cubicBezTo>
                    <a:cubicBezTo>
                      <a:pt x="15129" y="9096"/>
                      <a:pt x="15129" y="9081"/>
                      <a:pt x="15114" y="9065"/>
                    </a:cubicBezTo>
                    <a:cubicBezTo>
                      <a:pt x="15099" y="9050"/>
                      <a:pt x="15084" y="9035"/>
                      <a:pt x="15084" y="9005"/>
                    </a:cubicBezTo>
                    <a:cubicBezTo>
                      <a:pt x="15053" y="8959"/>
                      <a:pt x="15038" y="8898"/>
                      <a:pt x="15023" y="8837"/>
                    </a:cubicBezTo>
                    <a:cubicBezTo>
                      <a:pt x="14992" y="8776"/>
                      <a:pt x="14962" y="8715"/>
                      <a:pt x="14947" y="8654"/>
                    </a:cubicBezTo>
                    <a:cubicBezTo>
                      <a:pt x="14870" y="8502"/>
                      <a:pt x="14764" y="8349"/>
                      <a:pt x="14657" y="8212"/>
                    </a:cubicBezTo>
                    <a:cubicBezTo>
                      <a:pt x="14581" y="8106"/>
                      <a:pt x="14505" y="7999"/>
                      <a:pt x="14383" y="7938"/>
                    </a:cubicBezTo>
                    <a:cubicBezTo>
                      <a:pt x="14322" y="7908"/>
                      <a:pt x="14261" y="7877"/>
                      <a:pt x="14200" y="7862"/>
                    </a:cubicBezTo>
                    <a:cubicBezTo>
                      <a:pt x="14162" y="7854"/>
                      <a:pt x="14124" y="7850"/>
                      <a:pt x="14084" y="7850"/>
                    </a:cubicBezTo>
                    <a:cubicBezTo>
                      <a:pt x="14044" y="7850"/>
                      <a:pt x="14002" y="7854"/>
                      <a:pt x="13956" y="7862"/>
                    </a:cubicBezTo>
                    <a:cubicBezTo>
                      <a:pt x="13895" y="7892"/>
                      <a:pt x="13819" y="7923"/>
                      <a:pt x="13773" y="7984"/>
                    </a:cubicBezTo>
                    <a:cubicBezTo>
                      <a:pt x="13712" y="8029"/>
                      <a:pt x="13667" y="8090"/>
                      <a:pt x="13636" y="8151"/>
                    </a:cubicBezTo>
                    <a:cubicBezTo>
                      <a:pt x="13606" y="8212"/>
                      <a:pt x="13591" y="8288"/>
                      <a:pt x="13560" y="8349"/>
                    </a:cubicBezTo>
                    <a:cubicBezTo>
                      <a:pt x="13530" y="8471"/>
                      <a:pt x="13499" y="8593"/>
                      <a:pt x="13453" y="8700"/>
                    </a:cubicBezTo>
                    <a:cubicBezTo>
                      <a:pt x="13438" y="8761"/>
                      <a:pt x="13408" y="8806"/>
                      <a:pt x="13393" y="8867"/>
                    </a:cubicBezTo>
                    <a:cubicBezTo>
                      <a:pt x="13377" y="8898"/>
                      <a:pt x="13362" y="8913"/>
                      <a:pt x="13332" y="8944"/>
                    </a:cubicBezTo>
                    <a:cubicBezTo>
                      <a:pt x="13332" y="8959"/>
                      <a:pt x="13316" y="8974"/>
                      <a:pt x="13301" y="8989"/>
                    </a:cubicBezTo>
                    <a:cubicBezTo>
                      <a:pt x="13286" y="9005"/>
                      <a:pt x="13271" y="9020"/>
                      <a:pt x="13255" y="9035"/>
                    </a:cubicBezTo>
                    <a:cubicBezTo>
                      <a:pt x="13240" y="9035"/>
                      <a:pt x="13240" y="9050"/>
                      <a:pt x="13225" y="9065"/>
                    </a:cubicBezTo>
                    <a:cubicBezTo>
                      <a:pt x="13210" y="9065"/>
                      <a:pt x="13194" y="9081"/>
                      <a:pt x="13179" y="9081"/>
                    </a:cubicBezTo>
                    <a:cubicBezTo>
                      <a:pt x="13149" y="9096"/>
                      <a:pt x="13134" y="9096"/>
                      <a:pt x="13103" y="9111"/>
                    </a:cubicBezTo>
                    <a:cubicBezTo>
                      <a:pt x="13073" y="9111"/>
                      <a:pt x="13057" y="9126"/>
                      <a:pt x="13027" y="9126"/>
                    </a:cubicBezTo>
                    <a:cubicBezTo>
                      <a:pt x="12981" y="9142"/>
                      <a:pt x="12951" y="9142"/>
                      <a:pt x="12920" y="9142"/>
                    </a:cubicBezTo>
                    <a:lnTo>
                      <a:pt x="12798" y="9142"/>
                    </a:lnTo>
                    <a:cubicBezTo>
                      <a:pt x="12768" y="9126"/>
                      <a:pt x="12722" y="9126"/>
                      <a:pt x="12692" y="9126"/>
                    </a:cubicBezTo>
                    <a:cubicBezTo>
                      <a:pt x="12661" y="9111"/>
                      <a:pt x="12631" y="9111"/>
                      <a:pt x="12600" y="9096"/>
                    </a:cubicBezTo>
                    <a:cubicBezTo>
                      <a:pt x="12585" y="9096"/>
                      <a:pt x="12555" y="9081"/>
                      <a:pt x="12539" y="9065"/>
                    </a:cubicBezTo>
                    <a:cubicBezTo>
                      <a:pt x="12494" y="9050"/>
                      <a:pt x="12463" y="9020"/>
                      <a:pt x="12433" y="9005"/>
                    </a:cubicBezTo>
                    <a:cubicBezTo>
                      <a:pt x="12402" y="8974"/>
                      <a:pt x="12372" y="8959"/>
                      <a:pt x="12341" y="8928"/>
                    </a:cubicBezTo>
                    <a:cubicBezTo>
                      <a:pt x="12311" y="8898"/>
                      <a:pt x="12280" y="8867"/>
                      <a:pt x="12235" y="8822"/>
                    </a:cubicBezTo>
                    <a:cubicBezTo>
                      <a:pt x="12174" y="8746"/>
                      <a:pt x="12128" y="8685"/>
                      <a:pt x="12082" y="8593"/>
                    </a:cubicBezTo>
                    <a:cubicBezTo>
                      <a:pt x="12067" y="8578"/>
                      <a:pt x="12052" y="8578"/>
                      <a:pt x="12052" y="8563"/>
                    </a:cubicBezTo>
                    <a:cubicBezTo>
                      <a:pt x="12021" y="8517"/>
                      <a:pt x="11991" y="8471"/>
                      <a:pt x="11960" y="8426"/>
                    </a:cubicBezTo>
                    <a:cubicBezTo>
                      <a:pt x="11945" y="8410"/>
                      <a:pt x="11930" y="8380"/>
                      <a:pt x="11899" y="8365"/>
                    </a:cubicBezTo>
                    <a:cubicBezTo>
                      <a:pt x="11877" y="8342"/>
                      <a:pt x="11847" y="8328"/>
                      <a:pt x="11814" y="8328"/>
                    </a:cubicBezTo>
                    <a:cubicBezTo>
                      <a:pt x="11802" y="8328"/>
                      <a:pt x="11790" y="8330"/>
                      <a:pt x="11778" y="8334"/>
                    </a:cubicBezTo>
                    <a:cubicBezTo>
                      <a:pt x="11686" y="8365"/>
                      <a:pt x="11625" y="8441"/>
                      <a:pt x="11579" y="8517"/>
                    </a:cubicBezTo>
                    <a:cubicBezTo>
                      <a:pt x="11549" y="8563"/>
                      <a:pt x="11519" y="8608"/>
                      <a:pt x="11503" y="8654"/>
                    </a:cubicBezTo>
                    <a:cubicBezTo>
                      <a:pt x="11442" y="8761"/>
                      <a:pt x="11397" y="8867"/>
                      <a:pt x="11366" y="8974"/>
                    </a:cubicBezTo>
                    <a:cubicBezTo>
                      <a:pt x="11336" y="9065"/>
                      <a:pt x="11305" y="9172"/>
                      <a:pt x="11259" y="9279"/>
                    </a:cubicBezTo>
                    <a:cubicBezTo>
                      <a:pt x="11229" y="9385"/>
                      <a:pt x="11183" y="9492"/>
                      <a:pt x="11138" y="9599"/>
                    </a:cubicBezTo>
                    <a:cubicBezTo>
                      <a:pt x="11092" y="9721"/>
                      <a:pt x="11061" y="9827"/>
                      <a:pt x="11031" y="9934"/>
                    </a:cubicBezTo>
                    <a:cubicBezTo>
                      <a:pt x="11000" y="9995"/>
                      <a:pt x="10985" y="10041"/>
                      <a:pt x="10955" y="10086"/>
                    </a:cubicBezTo>
                    <a:cubicBezTo>
                      <a:pt x="10924" y="10162"/>
                      <a:pt x="10879" y="10239"/>
                      <a:pt x="10818" y="10315"/>
                    </a:cubicBezTo>
                    <a:lnTo>
                      <a:pt x="10787" y="10361"/>
                    </a:lnTo>
                    <a:cubicBezTo>
                      <a:pt x="10787" y="10361"/>
                      <a:pt x="10787" y="10376"/>
                      <a:pt x="10787" y="10376"/>
                    </a:cubicBezTo>
                    <a:cubicBezTo>
                      <a:pt x="10681" y="10513"/>
                      <a:pt x="10589" y="10650"/>
                      <a:pt x="10482" y="10787"/>
                    </a:cubicBezTo>
                    <a:cubicBezTo>
                      <a:pt x="10437" y="10863"/>
                      <a:pt x="10376" y="10924"/>
                      <a:pt x="10330" y="11000"/>
                    </a:cubicBezTo>
                    <a:cubicBezTo>
                      <a:pt x="10284" y="11061"/>
                      <a:pt x="10254" y="11138"/>
                      <a:pt x="10208" y="11199"/>
                    </a:cubicBezTo>
                    <a:cubicBezTo>
                      <a:pt x="10193" y="11199"/>
                      <a:pt x="10193" y="11214"/>
                      <a:pt x="10193" y="11214"/>
                    </a:cubicBezTo>
                    <a:cubicBezTo>
                      <a:pt x="10193" y="11229"/>
                      <a:pt x="10178" y="11229"/>
                      <a:pt x="10178" y="11229"/>
                    </a:cubicBezTo>
                    <a:cubicBezTo>
                      <a:pt x="10178" y="11229"/>
                      <a:pt x="10178" y="11244"/>
                      <a:pt x="10178" y="11244"/>
                    </a:cubicBezTo>
                    <a:cubicBezTo>
                      <a:pt x="10147" y="11275"/>
                      <a:pt x="10132" y="11290"/>
                      <a:pt x="10117" y="11320"/>
                    </a:cubicBezTo>
                    <a:cubicBezTo>
                      <a:pt x="9964" y="11534"/>
                      <a:pt x="9812" y="11732"/>
                      <a:pt x="9675" y="11945"/>
                    </a:cubicBezTo>
                    <a:cubicBezTo>
                      <a:pt x="9538" y="12158"/>
                      <a:pt x="9446" y="12387"/>
                      <a:pt x="9309" y="12615"/>
                    </a:cubicBezTo>
                    <a:cubicBezTo>
                      <a:pt x="9279" y="12676"/>
                      <a:pt x="9218" y="12753"/>
                      <a:pt x="9172" y="12829"/>
                    </a:cubicBezTo>
                    <a:lnTo>
                      <a:pt x="9172" y="12753"/>
                    </a:lnTo>
                    <a:cubicBezTo>
                      <a:pt x="9172" y="12615"/>
                      <a:pt x="9187" y="12494"/>
                      <a:pt x="9187" y="12372"/>
                    </a:cubicBezTo>
                    <a:cubicBezTo>
                      <a:pt x="9203" y="12296"/>
                      <a:pt x="9218" y="12219"/>
                      <a:pt x="9233" y="12128"/>
                    </a:cubicBezTo>
                    <a:cubicBezTo>
                      <a:pt x="9248" y="12082"/>
                      <a:pt x="9264" y="12021"/>
                      <a:pt x="9279" y="11960"/>
                    </a:cubicBezTo>
                    <a:cubicBezTo>
                      <a:pt x="9340" y="11808"/>
                      <a:pt x="9401" y="11671"/>
                      <a:pt x="9446" y="11518"/>
                    </a:cubicBezTo>
                    <a:cubicBezTo>
                      <a:pt x="9492" y="11351"/>
                      <a:pt x="9523" y="11199"/>
                      <a:pt x="9553" y="11046"/>
                    </a:cubicBezTo>
                    <a:cubicBezTo>
                      <a:pt x="9584" y="10909"/>
                      <a:pt x="9629" y="10787"/>
                      <a:pt x="9675" y="10665"/>
                    </a:cubicBezTo>
                    <a:cubicBezTo>
                      <a:pt x="9721" y="10543"/>
                      <a:pt x="9751" y="10421"/>
                      <a:pt x="9797" y="10300"/>
                    </a:cubicBezTo>
                    <a:cubicBezTo>
                      <a:pt x="9827" y="10178"/>
                      <a:pt x="9858" y="10071"/>
                      <a:pt x="9903" y="9964"/>
                    </a:cubicBezTo>
                    <a:cubicBezTo>
                      <a:pt x="9919" y="9903"/>
                      <a:pt x="9949" y="9858"/>
                      <a:pt x="9964" y="9812"/>
                    </a:cubicBezTo>
                    <a:cubicBezTo>
                      <a:pt x="9995" y="9766"/>
                      <a:pt x="10010" y="9721"/>
                      <a:pt x="10041" y="9675"/>
                    </a:cubicBezTo>
                    <a:lnTo>
                      <a:pt x="10132" y="9538"/>
                    </a:lnTo>
                    <a:cubicBezTo>
                      <a:pt x="10193" y="9446"/>
                      <a:pt x="10254" y="9370"/>
                      <a:pt x="10315" y="9279"/>
                    </a:cubicBezTo>
                    <a:cubicBezTo>
                      <a:pt x="10345" y="9218"/>
                      <a:pt x="10376" y="9172"/>
                      <a:pt x="10422" y="9126"/>
                    </a:cubicBezTo>
                    <a:cubicBezTo>
                      <a:pt x="10467" y="9065"/>
                      <a:pt x="10513" y="9020"/>
                      <a:pt x="10559" y="8959"/>
                    </a:cubicBezTo>
                    <a:cubicBezTo>
                      <a:pt x="10650" y="8867"/>
                      <a:pt x="10741" y="8761"/>
                      <a:pt x="10818" y="8654"/>
                    </a:cubicBezTo>
                    <a:cubicBezTo>
                      <a:pt x="10909" y="8563"/>
                      <a:pt x="10985" y="8456"/>
                      <a:pt x="11061" y="8349"/>
                    </a:cubicBezTo>
                    <a:cubicBezTo>
                      <a:pt x="11138" y="8243"/>
                      <a:pt x="11199" y="8136"/>
                      <a:pt x="11275" y="8029"/>
                    </a:cubicBezTo>
                    <a:cubicBezTo>
                      <a:pt x="11305" y="7984"/>
                      <a:pt x="11351" y="7923"/>
                      <a:pt x="11381" y="7877"/>
                    </a:cubicBezTo>
                    <a:cubicBezTo>
                      <a:pt x="11412" y="7816"/>
                      <a:pt x="11442" y="7770"/>
                      <a:pt x="11473" y="7710"/>
                    </a:cubicBezTo>
                    <a:cubicBezTo>
                      <a:pt x="11503" y="7649"/>
                      <a:pt x="11549" y="7572"/>
                      <a:pt x="11579" y="7511"/>
                    </a:cubicBezTo>
                    <a:cubicBezTo>
                      <a:pt x="11595" y="7481"/>
                      <a:pt x="11610" y="7466"/>
                      <a:pt x="11610" y="7435"/>
                    </a:cubicBezTo>
                    <a:lnTo>
                      <a:pt x="11671" y="7313"/>
                    </a:lnTo>
                    <a:cubicBezTo>
                      <a:pt x="11732" y="7191"/>
                      <a:pt x="11778" y="7070"/>
                      <a:pt x="11808" y="6948"/>
                    </a:cubicBezTo>
                    <a:cubicBezTo>
                      <a:pt x="11854" y="6826"/>
                      <a:pt x="11884" y="6704"/>
                      <a:pt x="11930" y="6567"/>
                    </a:cubicBezTo>
                    <a:cubicBezTo>
                      <a:pt x="11945" y="6506"/>
                      <a:pt x="11960" y="6430"/>
                      <a:pt x="11976" y="6369"/>
                    </a:cubicBezTo>
                    <a:cubicBezTo>
                      <a:pt x="11991" y="6293"/>
                      <a:pt x="12006" y="6216"/>
                      <a:pt x="12037" y="6125"/>
                    </a:cubicBezTo>
                    <a:cubicBezTo>
                      <a:pt x="12037" y="6094"/>
                      <a:pt x="12052" y="6064"/>
                      <a:pt x="12067" y="6034"/>
                    </a:cubicBezTo>
                    <a:cubicBezTo>
                      <a:pt x="12082" y="6018"/>
                      <a:pt x="12097" y="5988"/>
                      <a:pt x="12113" y="5957"/>
                    </a:cubicBezTo>
                    <a:cubicBezTo>
                      <a:pt x="12143" y="5927"/>
                      <a:pt x="12174" y="5881"/>
                      <a:pt x="12204" y="5851"/>
                    </a:cubicBezTo>
                    <a:cubicBezTo>
                      <a:pt x="12265" y="5790"/>
                      <a:pt x="12326" y="5729"/>
                      <a:pt x="12402" y="5668"/>
                    </a:cubicBezTo>
                    <a:cubicBezTo>
                      <a:pt x="12463" y="5607"/>
                      <a:pt x="12524" y="5561"/>
                      <a:pt x="12585" y="5531"/>
                    </a:cubicBezTo>
                    <a:cubicBezTo>
                      <a:pt x="12631" y="5500"/>
                      <a:pt x="12692" y="5470"/>
                      <a:pt x="12737" y="5439"/>
                    </a:cubicBezTo>
                    <a:cubicBezTo>
                      <a:pt x="12798" y="5424"/>
                      <a:pt x="12844" y="5394"/>
                      <a:pt x="12905" y="5378"/>
                    </a:cubicBezTo>
                    <a:cubicBezTo>
                      <a:pt x="12966" y="5363"/>
                      <a:pt x="13042" y="5333"/>
                      <a:pt x="13118" y="5333"/>
                    </a:cubicBezTo>
                    <a:cubicBezTo>
                      <a:pt x="13179" y="5317"/>
                      <a:pt x="13240" y="5317"/>
                      <a:pt x="13286" y="5302"/>
                    </a:cubicBezTo>
                    <a:cubicBezTo>
                      <a:pt x="13332" y="5302"/>
                      <a:pt x="13393" y="5302"/>
                      <a:pt x="13438" y="5317"/>
                    </a:cubicBezTo>
                    <a:cubicBezTo>
                      <a:pt x="13530" y="5317"/>
                      <a:pt x="13621" y="5333"/>
                      <a:pt x="13712" y="5348"/>
                    </a:cubicBezTo>
                    <a:cubicBezTo>
                      <a:pt x="13773" y="5363"/>
                      <a:pt x="13834" y="5378"/>
                      <a:pt x="13911" y="5378"/>
                    </a:cubicBezTo>
                    <a:cubicBezTo>
                      <a:pt x="13985" y="5391"/>
                      <a:pt x="14068" y="5413"/>
                      <a:pt x="14154" y="5413"/>
                    </a:cubicBezTo>
                    <a:cubicBezTo>
                      <a:pt x="14175" y="5413"/>
                      <a:pt x="14195" y="5412"/>
                      <a:pt x="14215" y="5409"/>
                    </a:cubicBezTo>
                    <a:cubicBezTo>
                      <a:pt x="14307" y="5394"/>
                      <a:pt x="14383" y="5363"/>
                      <a:pt x="14459" y="5302"/>
                    </a:cubicBezTo>
                    <a:cubicBezTo>
                      <a:pt x="14520" y="5241"/>
                      <a:pt x="14566" y="5165"/>
                      <a:pt x="14596" y="5089"/>
                    </a:cubicBezTo>
                    <a:cubicBezTo>
                      <a:pt x="14657" y="4921"/>
                      <a:pt x="14627" y="4739"/>
                      <a:pt x="14581" y="4586"/>
                    </a:cubicBezTo>
                    <a:cubicBezTo>
                      <a:pt x="14566" y="4495"/>
                      <a:pt x="14535" y="4403"/>
                      <a:pt x="14490" y="4312"/>
                    </a:cubicBezTo>
                    <a:cubicBezTo>
                      <a:pt x="14444" y="4251"/>
                      <a:pt x="14398" y="4175"/>
                      <a:pt x="14337" y="4129"/>
                    </a:cubicBezTo>
                    <a:cubicBezTo>
                      <a:pt x="14276" y="4068"/>
                      <a:pt x="14185" y="4038"/>
                      <a:pt x="14109" y="4022"/>
                    </a:cubicBezTo>
                    <a:cubicBezTo>
                      <a:pt x="14017" y="4022"/>
                      <a:pt x="13941" y="4022"/>
                      <a:pt x="13865" y="4038"/>
                    </a:cubicBezTo>
                    <a:cubicBezTo>
                      <a:pt x="13789" y="4053"/>
                      <a:pt x="13697" y="4068"/>
                      <a:pt x="13621" y="4099"/>
                    </a:cubicBezTo>
                    <a:cubicBezTo>
                      <a:pt x="13560" y="4114"/>
                      <a:pt x="13514" y="4129"/>
                      <a:pt x="13453" y="4129"/>
                    </a:cubicBezTo>
                    <a:cubicBezTo>
                      <a:pt x="13423" y="4144"/>
                      <a:pt x="13393" y="4144"/>
                      <a:pt x="13377" y="4144"/>
                    </a:cubicBezTo>
                    <a:lnTo>
                      <a:pt x="13316" y="4144"/>
                    </a:lnTo>
                    <a:cubicBezTo>
                      <a:pt x="13301" y="4144"/>
                      <a:pt x="13286" y="4129"/>
                      <a:pt x="13271" y="4129"/>
                    </a:cubicBezTo>
                    <a:lnTo>
                      <a:pt x="13225" y="4129"/>
                    </a:lnTo>
                    <a:cubicBezTo>
                      <a:pt x="13210" y="4114"/>
                      <a:pt x="13194" y="4114"/>
                      <a:pt x="13179" y="4099"/>
                    </a:cubicBezTo>
                    <a:cubicBezTo>
                      <a:pt x="13164" y="4099"/>
                      <a:pt x="13149" y="4083"/>
                      <a:pt x="13134" y="4068"/>
                    </a:cubicBezTo>
                    <a:cubicBezTo>
                      <a:pt x="13118" y="4053"/>
                      <a:pt x="13088" y="4038"/>
                      <a:pt x="13073" y="4022"/>
                    </a:cubicBezTo>
                    <a:cubicBezTo>
                      <a:pt x="13042" y="3992"/>
                      <a:pt x="13012" y="3961"/>
                      <a:pt x="12981" y="3916"/>
                    </a:cubicBezTo>
                    <a:cubicBezTo>
                      <a:pt x="12905" y="3840"/>
                      <a:pt x="12844" y="3748"/>
                      <a:pt x="12768" y="3657"/>
                    </a:cubicBezTo>
                    <a:cubicBezTo>
                      <a:pt x="12737" y="3611"/>
                      <a:pt x="12692" y="3550"/>
                      <a:pt x="12661" y="3504"/>
                    </a:cubicBezTo>
                    <a:cubicBezTo>
                      <a:pt x="12615" y="3459"/>
                      <a:pt x="12585" y="3428"/>
                      <a:pt x="12555" y="3383"/>
                    </a:cubicBezTo>
                    <a:cubicBezTo>
                      <a:pt x="12494" y="3337"/>
                      <a:pt x="12448" y="3291"/>
                      <a:pt x="12372" y="3261"/>
                    </a:cubicBezTo>
                    <a:cubicBezTo>
                      <a:pt x="12249" y="3196"/>
                      <a:pt x="12113" y="3165"/>
                      <a:pt x="11977" y="3165"/>
                    </a:cubicBezTo>
                    <a:cubicBezTo>
                      <a:pt x="11824" y="3165"/>
                      <a:pt x="11670" y="3203"/>
                      <a:pt x="11534" y="3276"/>
                    </a:cubicBezTo>
                    <a:cubicBezTo>
                      <a:pt x="11458" y="3322"/>
                      <a:pt x="11381" y="3367"/>
                      <a:pt x="11320" y="3428"/>
                    </a:cubicBezTo>
                    <a:cubicBezTo>
                      <a:pt x="11290" y="3459"/>
                      <a:pt x="11259" y="3489"/>
                      <a:pt x="11229" y="3520"/>
                    </a:cubicBezTo>
                    <a:cubicBezTo>
                      <a:pt x="11199" y="3565"/>
                      <a:pt x="11168" y="3611"/>
                      <a:pt x="11122" y="3657"/>
                    </a:cubicBezTo>
                    <a:cubicBezTo>
                      <a:pt x="10970" y="3809"/>
                      <a:pt x="10833" y="3961"/>
                      <a:pt x="10665" y="4114"/>
                    </a:cubicBezTo>
                    <a:cubicBezTo>
                      <a:pt x="10650" y="4129"/>
                      <a:pt x="10635" y="4144"/>
                      <a:pt x="10620" y="4160"/>
                    </a:cubicBezTo>
                    <a:lnTo>
                      <a:pt x="10467" y="4160"/>
                    </a:lnTo>
                    <a:cubicBezTo>
                      <a:pt x="10467" y="4160"/>
                      <a:pt x="10452" y="4144"/>
                      <a:pt x="10437" y="4144"/>
                    </a:cubicBezTo>
                    <a:lnTo>
                      <a:pt x="10422" y="4144"/>
                    </a:lnTo>
                    <a:cubicBezTo>
                      <a:pt x="10422" y="4129"/>
                      <a:pt x="10406" y="4129"/>
                      <a:pt x="10406" y="4129"/>
                    </a:cubicBezTo>
                    <a:cubicBezTo>
                      <a:pt x="10376" y="4099"/>
                      <a:pt x="10345" y="4068"/>
                      <a:pt x="10315" y="4038"/>
                    </a:cubicBezTo>
                    <a:cubicBezTo>
                      <a:pt x="10300" y="4022"/>
                      <a:pt x="10300" y="4007"/>
                      <a:pt x="10284" y="4007"/>
                    </a:cubicBezTo>
                    <a:cubicBezTo>
                      <a:pt x="10300" y="3977"/>
                      <a:pt x="10315" y="3946"/>
                      <a:pt x="10330" y="3916"/>
                    </a:cubicBezTo>
                    <a:cubicBezTo>
                      <a:pt x="10376" y="3840"/>
                      <a:pt x="10406" y="3763"/>
                      <a:pt x="10437" y="3702"/>
                    </a:cubicBezTo>
                    <a:cubicBezTo>
                      <a:pt x="10467" y="3657"/>
                      <a:pt x="10482" y="3611"/>
                      <a:pt x="10513" y="3550"/>
                    </a:cubicBezTo>
                    <a:cubicBezTo>
                      <a:pt x="10513" y="3535"/>
                      <a:pt x="10528" y="3535"/>
                      <a:pt x="10528" y="3535"/>
                    </a:cubicBezTo>
                    <a:cubicBezTo>
                      <a:pt x="10528" y="3535"/>
                      <a:pt x="10528" y="3520"/>
                      <a:pt x="10528" y="3520"/>
                    </a:cubicBezTo>
                    <a:lnTo>
                      <a:pt x="10543" y="3489"/>
                    </a:lnTo>
                    <a:cubicBezTo>
                      <a:pt x="10543" y="3489"/>
                      <a:pt x="10543" y="3474"/>
                      <a:pt x="10559" y="3474"/>
                    </a:cubicBezTo>
                    <a:cubicBezTo>
                      <a:pt x="10559" y="3474"/>
                      <a:pt x="10559" y="3459"/>
                      <a:pt x="10574" y="3443"/>
                    </a:cubicBezTo>
                    <a:cubicBezTo>
                      <a:pt x="10604" y="3413"/>
                      <a:pt x="10620" y="3398"/>
                      <a:pt x="10650" y="3367"/>
                    </a:cubicBezTo>
                    <a:cubicBezTo>
                      <a:pt x="10665" y="3352"/>
                      <a:pt x="10696" y="3337"/>
                      <a:pt x="10711" y="3322"/>
                    </a:cubicBezTo>
                    <a:cubicBezTo>
                      <a:pt x="10726" y="3306"/>
                      <a:pt x="10741" y="3291"/>
                      <a:pt x="10757" y="3276"/>
                    </a:cubicBezTo>
                    <a:cubicBezTo>
                      <a:pt x="10772" y="3245"/>
                      <a:pt x="10802" y="3230"/>
                      <a:pt x="10818" y="3215"/>
                    </a:cubicBezTo>
                    <a:cubicBezTo>
                      <a:pt x="10848" y="3169"/>
                      <a:pt x="10894" y="3139"/>
                      <a:pt x="10924" y="3093"/>
                    </a:cubicBezTo>
                    <a:cubicBezTo>
                      <a:pt x="10970" y="3047"/>
                      <a:pt x="11016" y="3002"/>
                      <a:pt x="11061" y="2956"/>
                    </a:cubicBezTo>
                    <a:cubicBezTo>
                      <a:pt x="11092" y="2941"/>
                      <a:pt x="11138" y="2910"/>
                      <a:pt x="11168" y="2880"/>
                    </a:cubicBezTo>
                    <a:cubicBezTo>
                      <a:pt x="11199" y="2849"/>
                      <a:pt x="11229" y="2834"/>
                      <a:pt x="11259" y="2804"/>
                    </a:cubicBezTo>
                    <a:cubicBezTo>
                      <a:pt x="11320" y="2758"/>
                      <a:pt x="11366" y="2712"/>
                      <a:pt x="11427" y="2682"/>
                    </a:cubicBezTo>
                    <a:cubicBezTo>
                      <a:pt x="11458" y="2666"/>
                      <a:pt x="11488" y="2651"/>
                      <a:pt x="11519" y="2636"/>
                    </a:cubicBezTo>
                    <a:cubicBezTo>
                      <a:pt x="11579" y="2605"/>
                      <a:pt x="11640" y="2590"/>
                      <a:pt x="11701" y="2575"/>
                    </a:cubicBezTo>
                    <a:cubicBezTo>
                      <a:pt x="11732" y="2560"/>
                      <a:pt x="11778" y="2545"/>
                      <a:pt x="11808" y="2545"/>
                    </a:cubicBezTo>
                    <a:cubicBezTo>
                      <a:pt x="11838" y="2545"/>
                      <a:pt x="11854" y="2545"/>
                      <a:pt x="11884" y="2529"/>
                    </a:cubicBezTo>
                    <a:cubicBezTo>
                      <a:pt x="11915" y="2529"/>
                      <a:pt x="11945" y="2529"/>
                      <a:pt x="11976" y="2545"/>
                    </a:cubicBezTo>
                    <a:cubicBezTo>
                      <a:pt x="12021" y="2545"/>
                      <a:pt x="12082" y="2560"/>
                      <a:pt x="12128" y="2560"/>
                    </a:cubicBezTo>
                    <a:cubicBezTo>
                      <a:pt x="12204" y="2575"/>
                      <a:pt x="12280" y="2605"/>
                      <a:pt x="12356" y="2621"/>
                    </a:cubicBezTo>
                    <a:cubicBezTo>
                      <a:pt x="12433" y="2636"/>
                      <a:pt x="12524" y="2651"/>
                      <a:pt x="12615" y="2651"/>
                    </a:cubicBezTo>
                    <a:cubicBezTo>
                      <a:pt x="12631" y="2656"/>
                      <a:pt x="12644" y="2658"/>
                      <a:pt x="12657" y="2658"/>
                    </a:cubicBezTo>
                    <a:cubicBezTo>
                      <a:pt x="12683" y="2658"/>
                      <a:pt x="12707" y="2651"/>
                      <a:pt x="12737" y="2651"/>
                    </a:cubicBezTo>
                    <a:cubicBezTo>
                      <a:pt x="12783" y="2651"/>
                      <a:pt x="12844" y="2636"/>
                      <a:pt x="12890" y="2590"/>
                    </a:cubicBezTo>
                    <a:lnTo>
                      <a:pt x="12905" y="2590"/>
                    </a:lnTo>
                    <a:cubicBezTo>
                      <a:pt x="12966" y="2529"/>
                      <a:pt x="12996" y="2438"/>
                      <a:pt x="12981" y="2362"/>
                    </a:cubicBezTo>
                    <a:cubicBezTo>
                      <a:pt x="12951" y="2270"/>
                      <a:pt x="12890" y="2194"/>
                      <a:pt x="12814" y="2148"/>
                    </a:cubicBezTo>
                    <a:cubicBezTo>
                      <a:pt x="12768" y="2118"/>
                      <a:pt x="12707" y="2103"/>
                      <a:pt x="12646" y="2087"/>
                    </a:cubicBezTo>
                    <a:lnTo>
                      <a:pt x="12509" y="2087"/>
                    </a:lnTo>
                    <a:cubicBezTo>
                      <a:pt x="12417" y="2087"/>
                      <a:pt x="12311" y="2103"/>
                      <a:pt x="12235" y="2148"/>
                    </a:cubicBezTo>
                    <a:cubicBezTo>
                      <a:pt x="12189" y="2164"/>
                      <a:pt x="12143" y="2194"/>
                      <a:pt x="12113" y="2209"/>
                    </a:cubicBezTo>
                    <a:cubicBezTo>
                      <a:pt x="12067" y="2240"/>
                      <a:pt x="12021" y="2270"/>
                      <a:pt x="11991" y="2301"/>
                    </a:cubicBezTo>
                    <a:cubicBezTo>
                      <a:pt x="11976" y="2316"/>
                      <a:pt x="11960" y="2331"/>
                      <a:pt x="11945" y="2331"/>
                    </a:cubicBezTo>
                    <a:cubicBezTo>
                      <a:pt x="11884" y="2331"/>
                      <a:pt x="11823" y="2346"/>
                      <a:pt x="11778" y="2346"/>
                    </a:cubicBezTo>
                    <a:cubicBezTo>
                      <a:pt x="11717" y="2362"/>
                      <a:pt x="11671" y="2377"/>
                      <a:pt x="11625" y="2392"/>
                    </a:cubicBezTo>
                    <a:cubicBezTo>
                      <a:pt x="11579" y="2407"/>
                      <a:pt x="11549" y="2423"/>
                      <a:pt x="11503" y="2438"/>
                    </a:cubicBezTo>
                    <a:cubicBezTo>
                      <a:pt x="11412" y="2468"/>
                      <a:pt x="11336" y="2514"/>
                      <a:pt x="11259" y="2560"/>
                    </a:cubicBezTo>
                    <a:cubicBezTo>
                      <a:pt x="11183" y="2621"/>
                      <a:pt x="11107" y="2682"/>
                      <a:pt x="11046" y="2743"/>
                    </a:cubicBezTo>
                    <a:lnTo>
                      <a:pt x="10985" y="2788"/>
                    </a:lnTo>
                    <a:cubicBezTo>
                      <a:pt x="10955" y="2804"/>
                      <a:pt x="10940" y="2819"/>
                      <a:pt x="10909" y="2849"/>
                    </a:cubicBezTo>
                    <a:cubicBezTo>
                      <a:pt x="10909" y="2864"/>
                      <a:pt x="10894" y="2864"/>
                      <a:pt x="10879" y="2880"/>
                    </a:cubicBezTo>
                    <a:cubicBezTo>
                      <a:pt x="10863" y="2910"/>
                      <a:pt x="10833" y="2941"/>
                      <a:pt x="10802" y="2986"/>
                    </a:cubicBezTo>
                    <a:lnTo>
                      <a:pt x="10787" y="2986"/>
                    </a:lnTo>
                    <a:cubicBezTo>
                      <a:pt x="10757" y="3017"/>
                      <a:pt x="10726" y="3063"/>
                      <a:pt x="10696" y="3093"/>
                    </a:cubicBezTo>
                    <a:cubicBezTo>
                      <a:pt x="10650" y="3139"/>
                      <a:pt x="10604" y="3200"/>
                      <a:pt x="10559" y="3261"/>
                    </a:cubicBezTo>
                    <a:lnTo>
                      <a:pt x="10559" y="3245"/>
                    </a:lnTo>
                    <a:cubicBezTo>
                      <a:pt x="10528" y="3276"/>
                      <a:pt x="10513" y="3306"/>
                      <a:pt x="10482" y="3322"/>
                    </a:cubicBezTo>
                    <a:cubicBezTo>
                      <a:pt x="10467" y="3337"/>
                      <a:pt x="10452" y="3352"/>
                      <a:pt x="10437" y="3383"/>
                    </a:cubicBezTo>
                    <a:cubicBezTo>
                      <a:pt x="10437" y="3398"/>
                      <a:pt x="10422" y="3413"/>
                      <a:pt x="10422" y="3428"/>
                    </a:cubicBezTo>
                    <a:cubicBezTo>
                      <a:pt x="10406" y="3459"/>
                      <a:pt x="10391" y="3474"/>
                      <a:pt x="10376" y="3504"/>
                    </a:cubicBezTo>
                    <a:cubicBezTo>
                      <a:pt x="10361" y="3550"/>
                      <a:pt x="10330" y="3596"/>
                      <a:pt x="10315" y="3642"/>
                    </a:cubicBezTo>
                    <a:cubicBezTo>
                      <a:pt x="10269" y="3718"/>
                      <a:pt x="10239" y="3779"/>
                      <a:pt x="10208" y="3855"/>
                    </a:cubicBezTo>
                    <a:cubicBezTo>
                      <a:pt x="10193" y="3870"/>
                      <a:pt x="10193" y="3885"/>
                      <a:pt x="10193" y="3901"/>
                    </a:cubicBezTo>
                    <a:cubicBezTo>
                      <a:pt x="10178" y="3885"/>
                      <a:pt x="10163" y="3885"/>
                      <a:pt x="10147" y="3870"/>
                    </a:cubicBezTo>
                    <a:cubicBezTo>
                      <a:pt x="10147" y="3870"/>
                      <a:pt x="10147" y="3885"/>
                      <a:pt x="10132" y="3885"/>
                    </a:cubicBezTo>
                    <a:cubicBezTo>
                      <a:pt x="10147" y="3794"/>
                      <a:pt x="10163" y="3702"/>
                      <a:pt x="10163" y="3611"/>
                    </a:cubicBezTo>
                    <a:cubicBezTo>
                      <a:pt x="10163" y="3535"/>
                      <a:pt x="10163" y="3459"/>
                      <a:pt x="10163" y="3383"/>
                    </a:cubicBezTo>
                    <a:cubicBezTo>
                      <a:pt x="10163" y="3322"/>
                      <a:pt x="10147" y="3261"/>
                      <a:pt x="10132" y="3200"/>
                    </a:cubicBezTo>
                    <a:cubicBezTo>
                      <a:pt x="10178" y="3093"/>
                      <a:pt x="10208" y="2986"/>
                      <a:pt x="10254" y="2880"/>
                    </a:cubicBezTo>
                    <a:cubicBezTo>
                      <a:pt x="10315" y="2758"/>
                      <a:pt x="10361" y="2621"/>
                      <a:pt x="10406" y="2499"/>
                    </a:cubicBezTo>
                    <a:cubicBezTo>
                      <a:pt x="10452" y="2377"/>
                      <a:pt x="10498" y="2240"/>
                      <a:pt x="10528" y="2118"/>
                    </a:cubicBezTo>
                    <a:cubicBezTo>
                      <a:pt x="10543" y="2057"/>
                      <a:pt x="10559" y="1996"/>
                      <a:pt x="10574" y="1935"/>
                    </a:cubicBezTo>
                    <a:cubicBezTo>
                      <a:pt x="10589" y="1920"/>
                      <a:pt x="10604" y="1920"/>
                      <a:pt x="10620" y="1905"/>
                    </a:cubicBezTo>
                    <a:cubicBezTo>
                      <a:pt x="10620" y="1905"/>
                      <a:pt x="10635" y="1889"/>
                      <a:pt x="10635" y="1889"/>
                    </a:cubicBezTo>
                    <a:lnTo>
                      <a:pt x="10650" y="1889"/>
                    </a:lnTo>
                    <a:cubicBezTo>
                      <a:pt x="10696" y="1859"/>
                      <a:pt x="10741" y="1813"/>
                      <a:pt x="10787" y="1783"/>
                    </a:cubicBezTo>
                    <a:cubicBezTo>
                      <a:pt x="10833" y="1752"/>
                      <a:pt x="10879" y="1707"/>
                      <a:pt x="10924" y="1661"/>
                    </a:cubicBezTo>
                    <a:cubicBezTo>
                      <a:pt x="10970" y="1615"/>
                      <a:pt x="11016" y="1585"/>
                      <a:pt x="11046" y="1524"/>
                    </a:cubicBezTo>
                    <a:cubicBezTo>
                      <a:pt x="11077" y="1493"/>
                      <a:pt x="11107" y="1463"/>
                      <a:pt x="11122" y="1417"/>
                    </a:cubicBezTo>
                    <a:cubicBezTo>
                      <a:pt x="11138" y="1402"/>
                      <a:pt x="11153" y="1371"/>
                      <a:pt x="11153" y="1356"/>
                    </a:cubicBezTo>
                    <a:cubicBezTo>
                      <a:pt x="11168" y="1341"/>
                      <a:pt x="11168" y="1326"/>
                      <a:pt x="11168" y="1310"/>
                    </a:cubicBezTo>
                    <a:cubicBezTo>
                      <a:pt x="11183" y="1265"/>
                      <a:pt x="11199" y="1234"/>
                      <a:pt x="11199" y="1189"/>
                    </a:cubicBezTo>
                    <a:cubicBezTo>
                      <a:pt x="11199" y="1143"/>
                      <a:pt x="11199" y="1112"/>
                      <a:pt x="11168" y="1067"/>
                    </a:cubicBezTo>
                    <a:cubicBezTo>
                      <a:pt x="11153" y="1036"/>
                      <a:pt x="11107" y="1006"/>
                      <a:pt x="11061" y="990"/>
                    </a:cubicBezTo>
                    <a:cubicBezTo>
                      <a:pt x="11041" y="990"/>
                      <a:pt x="11014" y="984"/>
                      <a:pt x="10989" y="984"/>
                    </a:cubicBezTo>
                    <a:cubicBezTo>
                      <a:pt x="10977" y="984"/>
                      <a:pt x="10965" y="985"/>
                      <a:pt x="10955" y="990"/>
                    </a:cubicBezTo>
                    <a:cubicBezTo>
                      <a:pt x="10909" y="990"/>
                      <a:pt x="10863" y="1006"/>
                      <a:pt x="10818" y="1036"/>
                    </a:cubicBezTo>
                    <a:cubicBezTo>
                      <a:pt x="10787" y="1051"/>
                      <a:pt x="10757" y="1082"/>
                      <a:pt x="10741" y="1097"/>
                    </a:cubicBezTo>
                    <a:cubicBezTo>
                      <a:pt x="10711" y="1112"/>
                      <a:pt x="10696" y="1143"/>
                      <a:pt x="10665" y="1173"/>
                    </a:cubicBezTo>
                    <a:cubicBezTo>
                      <a:pt x="10589" y="1265"/>
                      <a:pt x="10528" y="1387"/>
                      <a:pt x="10498" y="1524"/>
                    </a:cubicBezTo>
                    <a:cubicBezTo>
                      <a:pt x="10482" y="1554"/>
                      <a:pt x="10482" y="1585"/>
                      <a:pt x="10467" y="1630"/>
                    </a:cubicBezTo>
                    <a:cubicBezTo>
                      <a:pt x="10467" y="1630"/>
                      <a:pt x="10467" y="1646"/>
                      <a:pt x="10467" y="1661"/>
                    </a:cubicBezTo>
                    <a:cubicBezTo>
                      <a:pt x="10437" y="1783"/>
                      <a:pt x="10406" y="1905"/>
                      <a:pt x="10376" y="2027"/>
                    </a:cubicBezTo>
                    <a:cubicBezTo>
                      <a:pt x="10345" y="2164"/>
                      <a:pt x="10300" y="2286"/>
                      <a:pt x="10254" y="2407"/>
                    </a:cubicBezTo>
                    <a:cubicBezTo>
                      <a:pt x="10223" y="2529"/>
                      <a:pt x="10178" y="2651"/>
                      <a:pt x="10147" y="2773"/>
                    </a:cubicBezTo>
                    <a:cubicBezTo>
                      <a:pt x="10132" y="2834"/>
                      <a:pt x="10102" y="2895"/>
                      <a:pt x="10086" y="2956"/>
                    </a:cubicBezTo>
                    <a:lnTo>
                      <a:pt x="10071" y="2986"/>
                    </a:lnTo>
                    <a:cubicBezTo>
                      <a:pt x="10041" y="2895"/>
                      <a:pt x="9995" y="2788"/>
                      <a:pt x="9934" y="2682"/>
                    </a:cubicBezTo>
                    <a:cubicBezTo>
                      <a:pt x="9888" y="2605"/>
                      <a:pt x="9827" y="2529"/>
                      <a:pt x="9736" y="2484"/>
                    </a:cubicBezTo>
                    <a:cubicBezTo>
                      <a:pt x="9679" y="2449"/>
                      <a:pt x="9613" y="2432"/>
                      <a:pt x="9545" y="2432"/>
                    </a:cubicBezTo>
                    <a:cubicBezTo>
                      <a:pt x="9523" y="2432"/>
                      <a:pt x="9500" y="2434"/>
                      <a:pt x="9477" y="2438"/>
                    </a:cubicBezTo>
                    <a:cubicBezTo>
                      <a:pt x="9325" y="2453"/>
                      <a:pt x="9203" y="2560"/>
                      <a:pt x="9111" y="2666"/>
                    </a:cubicBezTo>
                    <a:cubicBezTo>
                      <a:pt x="9005" y="2773"/>
                      <a:pt x="8928" y="2895"/>
                      <a:pt x="8822" y="3002"/>
                    </a:cubicBezTo>
                    <a:cubicBezTo>
                      <a:pt x="8761" y="3063"/>
                      <a:pt x="8700" y="3123"/>
                      <a:pt x="8639" y="3184"/>
                    </a:cubicBezTo>
                    <a:cubicBezTo>
                      <a:pt x="8608" y="3215"/>
                      <a:pt x="8593" y="3230"/>
                      <a:pt x="8563" y="3245"/>
                    </a:cubicBezTo>
                    <a:cubicBezTo>
                      <a:pt x="8578" y="3200"/>
                      <a:pt x="8578" y="3139"/>
                      <a:pt x="8593" y="3093"/>
                    </a:cubicBezTo>
                    <a:lnTo>
                      <a:pt x="8593" y="3047"/>
                    </a:lnTo>
                    <a:cubicBezTo>
                      <a:pt x="8624" y="2941"/>
                      <a:pt x="8654" y="2849"/>
                      <a:pt x="8669" y="2743"/>
                    </a:cubicBezTo>
                    <a:cubicBezTo>
                      <a:pt x="8669" y="2727"/>
                      <a:pt x="8685" y="2697"/>
                      <a:pt x="8685" y="2682"/>
                    </a:cubicBezTo>
                    <a:cubicBezTo>
                      <a:pt x="8700" y="2621"/>
                      <a:pt x="8715" y="2575"/>
                      <a:pt x="8730" y="2514"/>
                    </a:cubicBezTo>
                    <a:cubicBezTo>
                      <a:pt x="8761" y="2438"/>
                      <a:pt x="8776" y="2362"/>
                      <a:pt x="8807" y="2286"/>
                    </a:cubicBezTo>
                    <a:cubicBezTo>
                      <a:pt x="8822" y="2194"/>
                      <a:pt x="8852" y="2118"/>
                      <a:pt x="8883" y="2027"/>
                    </a:cubicBezTo>
                    <a:cubicBezTo>
                      <a:pt x="8883" y="2027"/>
                      <a:pt x="8883" y="2011"/>
                      <a:pt x="8898" y="1996"/>
                    </a:cubicBezTo>
                    <a:cubicBezTo>
                      <a:pt x="8898" y="1981"/>
                      <a:pt x="8898" y="1966"/>
                      <a:pt x="8913" y="1935"/>
                    </a:cubicBezTo>
                    <a:cubicBezTo>
                      <a:pt x="8913" y="1920"/>
                      <a:pt x="8913" y="1905"/>
                      <a:pt x="8913" y="1889"/>
                    </a:cubicBezTo>
                    <a:cubicBezTo>
                      <a:pt x="8928" y="1874"/>
                      <a:pt x="8928" y="1859"/>
                      <a:pt x="8928" y="1844"/>
                    </a:cubicBezTo>
                    <a:cubicBezTo>
                      <a:pt x="8944" y="1828"/>
                      <a:pt x="8944" y="1813"/>
                      <a:pt x="8944" y="1798"/>
                    </a:cubicBezTo>
                    <a:cubicBezTo>
                      <a:pt x="8959" y="1737"/>
                      <a:pt x="8974" y="1676"/>
                      <a:pt x="8974" y="1615"/>
                    </a:cubicBezTo>
                    <a:cubicBezTo>
                      <a:pt x="8974" y="1600"/>
                      <a:pt x="8974" y="1585"/>
                      <a:pt x="8974" y="1585"/>
                    </a:cubicBezTo>
                    <a:cubicBezTo>
                      <a:pt x="8989" y="1569"/>
                      <a:pt x="8989" y="1569"/>
                      <a:pt x="8989" y="1569"/>
                    </a:cubicBezTo>
                    <a:lnTo>
                      <a:pt x="9005" y="1554"/>
                    </a:lnTo>
                    <a:cubicBezTo>
                      <a:pt x="9020" y="1554"/>
                      <a:pt x="9035" y="1539"/>
                      <a:pt x="9050" y="1539"/>
                    </a:cubicBezTo>
                    <a:cubicBezTo>
                      <a:pt x="9081" y="1524"/>
                      <a:pt x="9111" y="1508"/>
                      <a:pt x="9142" y="1493"/>
                    </a:cubicBezTo>
                    <a:cubicBezTo>
                      <a:pt x="9172" y="1478"/>
                      <a:pt x="9203" y="1463"/>
                      <a:pt x="9233" y="1448"/>
                    </a:cubicBezTo>
                    <a:cubicBezTo>
                      <a:pt x="9233" y="1448"/>
                      <a:pt x="9248" y="1448"/>
                      <a:pt x="9248" y="1432"/>
                    </a:cubicBezTo>
                    <a:cubicBezTo>
                      <a:pt x="9294" y="1417"/>
                      <a:pt x="9340" y="1387"/>
                      <a:pt x="9385" y="1356"/>
                    </a:cubicBezTo>
                    <a:cubicBezTo>
                      <a:pt x="9416" y="1341"/>
                      <a:pt x="9462" y="1310"/>
                      <a:pt x="9507" y="1295"/>
                    </a:cubicBezTo>
                    <a:cubicBezTo>
                      <a:pt x="9553" y="1265"/>
                      <a:pt x="9599" y="1234"/>
                      <a:pt x="9644" y="1189"/>
                    </a:cubicBezTo>
                    <a:cubicBezTo>
                      <a:pt x="9675" y="1158"/>
                      <a:pt x="9721" y="1128"/>
                      <a:pt x="9751" y="1097"/>
                    </a:cubicBezTo>
                    <a:cubicBezTo>
                      <a:pt x="9797" y="1036"/>
                      <a:pt x="9843" y="990"/>
                      <a:pt x="9858" y="914"/>
                    </a:cubicBezTo>
                    <a:cubicBezTo>
                      <a:pt x="9873" y="869"/>
                      <a:pt x="9888" y="808"/>
                      <a:pt x="9873" y="762"/>
                    </a:cubicBezTo>
                    <a:cubicBezTo>
                      <a:pt x="9873" y="716"/>
                      <a:pt x="9843" y="671"/>
                      <a:pt x="9827" y="640"/>
                    </a:cubicBezTo>
                    <a:cubicBezTo>
                      <a:pt x="9766" y="579"/>
                      <a:pt x="9690" y="549"/>
                      <a:pt x="9599" y="533"/>
                    </a:cubicBezTo>
                    <a:cubicBezTo>
                      <a:pt x="9553" y="533"/>
                      <a:pt x="9523" y="549"/>
                      <a:pt x="9477" y="549"/>
                    </a:cubicBezTo>
                    <a:cubicBezTo>
                      <a:pt x="9431" y="564"/>
                      <a:pt x="9385" y="579"/>
                      <a:pt x="9355" y="610"/>
                    </a:cubicBezTo>
                    <a:cubicBezTo>
                      <a:pt x="9309" y="625"/>
                      <a:pt x="9279" y="640"/>
                      <a:pt x="9248" y="655"/>
                    </a:cubicBezTo>
                    <a:cubicBezTo>
                      <a:pt x="9172" y="701"/>
                      <a:pt x="9111" y="762"/>
                      <a:pt x="9050" y="823"/>
                    </a:cubicBezTo>
                    <a:cubicBezTo>
                      <a:pt x="9050" y="823"/>
                      <a:pt x="9050" y="823"/>
                      <a:pt x="9050" y="838"/>
                    </a:cubicBezTo>
                    <a:cubicBezTo>
                      <a:pt x="9005" y="884"/>
                      <a:pt x="8974" y="930"/>
                      <a:pt x="8944" y="975"/>
                    </a:cubicBezTo>
                    <a:cubicBezTo>
                      <a:pt x="8913" y="1051"/>
                      <a:pt x="8883" y="1128"/>
                      <a:pt x="8867" y="1219"/>
                    </a:cubicBezTo>
                    <a:cubicBezTo>
                      <a:pt x="8852" y="1295"/>
                      <a:pt x="8837" y="1371"/>
                      <a:pt x="8822" y="1463"/>
                    </a:cubicBezTo>
                    <a:cubicBezTo>
                      <a:pt x="8807" y="1630"/>
                      <a:pt x="8776" y="1783"/>
                      <a:pt x="8746" y="1950"/>
                    </a:cubicBezTo>
                    <a:lnTo>
                      <a:pt x="8746" y="1981"/>
                    </a:lnTo>
                    <a:cubicBezTo>
                      <a:pt x="8730" y="2027"/>
                      <a:pt x="8715" y="2072"/>
                      <a:pt x="8715" y="2118"/>
                    </a:cubicBezTo>
                    <a:cubicBezTo>
                      <a:pt x="8700" y="2148"/>
                      <a:pt x="8700" y="2164"/>
                      <a:pt x="8685" y="2194"/>
                    </a:cubicBezTo>
                    <a:lnTo>
                      <a:pt x="8639" y="2392"/>
                    </a:lnTo>
                    <a:cubicBezTo>
                      <a:pt x="8608" y="2484"/>
                      <a:pt x="8578" y="2590"/>
                      <a:pt x="8563" y="2682"/>
                    </a:cubicBezTo>
                    <a:cubicBezTo>
                      <a:pt x="8548" y="2758"/>
                      <a:pt x="8517" y="2819"/>
                      <a:pt x="8502" y="2895"/>
                    </a:cubicBezTo>
                    <a:cubicBezTo>
                      <a:pt x="8487" y="2971"/>
                      <a:pt x="8471" y="3032"/>
                      <a:pt x="8456" y="3108"/>
                    </a:cubicBezTo>
                    <a:cubicBezTo>
                      <a:pt x="8456" y="3169"/>
                      <a:pt x="8441" y="3215"/>
                      <a:pt x="8426" y="3276"/>
                    </a:cubicBezTo>
                    <a:cubicBezTo>
                      <a:pt x="8426" y="3291"/>
                      <a:pt x="8426" y="3306"/>
                      <a:pt x="8426" y="3322"/>
                    </a:cubicBezTo>
                    <a:cubicBezTo>
                      <a:pt x="8410" y="3322"/>
                      <a:pt x="8395" y="3322"/>
                      <a:pt x="8380" y="3337"/>
                    </a:cubicBezTo>
                    <a:lnTo>
                      <a:pt x="8273" y="3337"/>
                    </a:lnTo>
                    <a:cubicBezTo>
                      <a:pt x="8258" y="3337"/>
                      <a:pt x="8228" y="3322"/>
                      <a:pt x="8212" y="3322"/>
                    </a:cubicBezTo>
                    <a:cubicBezTo>
                      <a:pt x="8182" y="3322"/>
                      <a:pt x="8167" y="3306"/>
                      <a:pt x="8136" y="3306"/>
                    </a:cubicBezTo>
                    <a:cubicBezTo>
                      <a:pt x="8121" y="3291"/>
                      <a:pt x="8090" y="3291"/>
                      <a:pt x="8075" y="3276"/>
                    </a:cubicBezTo>
                    <a:cubicBezTo>
                      <a:pt x="8045" y="3261"/>
                      <a:pt x="8014" y="3245"/>
                      <a:pt x="7984" y="3230"/>
                    </a:cubicBezTo>
                    <a:cubicBezTo>
                      <a:pt x="7953" y="3215"/>
                      <a:pt x="7938" y="3184"/>
                      <a:pt x="7908" y="3169"/>
                    </a:cubicBezTo>
                    <a:cubicBezTo>
                      <a:pt x="7908" y="3154"/>
                      <a:pt x="7923" y="3139"/>
                      <a:pt x="7923" y="3139"/>
                    </a:cubicBezTo>
                    <a:cubicBezTo>
                      <a:pt x="7938" y="3063"/>
                      <a:pt x="7969" y="3002"/>
                      <a:pt x="7984" y="2941"/>
                    </a:cubicBezTo>
                    <a:cubicBezTo>
                      <a:pt x="8029" y="2804"/>
                      <a:pt x="8060" y="2682"/>
                      <a:pt x="8106" y="2545"/>
                    </a:cubicBezTo>
                    <a:cubicBezTo>
                      <a:pt x="8151" y="2484"/>
                      <a:pt x="8212" y="2423"/>
                      <a:pt x="8258" y="2346"/>
                    </a:cubicBezTo>
                    <a:cubicBezTo>
                      <a:pt x="8273" y="2316"/>
                      <a:pt x="8288" y="2286"/>
                      <a:pt x="8319" y="2255"/>
                    </a:cubicBezTo>
                    <a:cubicBezTo>
                      <a:pt x="8334" y="2225"/>
                      <a:pt x="8349" y="2194"/>
                      <a:pt x="8365" y="2164"/>
                    </a:cubicBezTo>
                    <a:cubicBezTo>
                      <a:pt x="8426" y="2057"/>
                      <a:pt x="8502" y="1920"/>
                      <a:pt x="8471" y="1798"/>
                    </a:cubicBezTo>
                    <a:cubicBezTo>
                      <a:pt x="8471" y="1752"/>
                      <a:pt x="8456" y="1707"/>
                      <a:pt x="8456" y="1676"/>
                    </a:cubicBezTo>
                    <a:cubicBezTo>
                      <a:pt x="8441" y="1630"/>
                      <a:pt x="8441" y="1600"/>
                      <a:pt x="8426" y="1554"/>
                    </a:cubicBezTo>
                    <a:cubicBezTo>
                      <a:pt x="8426" y="1524"/>
                      <a:pt x="8426" y="1493"/>
                      <a:pt x="8395" y="1463"/>
                    </a:cubicBezTo>
                    <a:cubicBezTo>
                      <a:pt x="8395" y="1448"/>
                      <a:pt x="8380" y="1432"/>
                      <a:pt x="8365" y="1417"/>
                    </a:cubicBezTo>
                    <a:cubicBezTo>
                      <a:pt x="8365" y="1402"/>
                      <a:pt x="8349" y="1387"/>
                      <a:pt x="8319" y="1371"/>
                    </a:cubicBezTo>
                    <a:cubicBezTo>
                      <a:pt x="8304" y="1356"/>
                      <a:pt x="8288" y="1341"/>
                      <a:pt x="8258" y="1341"/>
                    </a:cubicBezTo>
                    <a:cubicBezTo>
                      <a:pt x="8231" y="1323"/>
                      <a:pt x="8204" y="1316"/>
                      <a:pt x="8178" y="1316"/>
                    </a:cubicBezTo>
                    <a:cubicBezTo>
                      <a:pt x="8159" y="1316"/>
                      <a:pt x="8140" y="1319"/>
                      <a:pt x="8121" y="1326"/>
                    </a:cubicBezTo>
                    <a:cubicBezTo>
                      <a:pt x="8075" y="1341"/>
                      <a:pt x="8045" y="1371"/>
                      <a:pt x="8029" y="1402"/>
                    </a:cubicBezTo>
                    <a:cubicBezTo>
                      <a:pt x="8014" y="1417"/>
                      <a:pt x="8014" y="1432"/>
                      <a:pt x="7999" y="1448"/>
                    </a:cubicBezTo>
                    <a:cubicBezTo>
                      <a:pt x="7984" y="1478"/>
                      <a:pt x="7969" y="1524"/>
                      <a:pt x="7969" y="1554"/>
                    </a:cubicBezTo>
                    <a:cubicBezTo>
                      <a:pt x="7938" y="1630"/>
                      <a:pt x="7923" y="1707"/>
                      <a:pt x="7923" y="1798"/>
                    </a:cubicBezTo>
                    <a:cubicBezTo>
                      <a:pt x="7923" y="1844"/>
                      <a:pt x="7908" y="1905"/>
                      <a:pt x="7923" y="1950"/>
                    </a:cubicBezTo>
                    <a:cubicBezTo>
                      <a:pt x="7923" y="2011"/>
                      <a:pt x="7923" y="2057"/>
                      <a:pt x="7923" y="2118"/>
                    </a:cubicBezTo>
                    <a:cubicBezTo>
                      <a:pt x="7938" y="2148"/>
                      <a:pt x="7938" y="2164"/>
                      <a:pt x="7938" y="2194"/>
                    </a:cubicBezTo>
                    <a:cubicBezTo>
                      <a:pt x="7938" y="2225"/>
                      <a:pt x="7938" y="2240"/>
                      <a:pt x="7938" y="2270"/>
                    </a:cubicBezTo>
                    <a:cubicBezTo>
                      <a:pt x="7953" y="2301"/>
                      <a:pt x="7953" y="2331"/>
                      <a:pt x="7953" y="2346"/>
                    </a:cubicBezTo>
                    <a:cubicBezTo>
                      <a:pt x="7969" y="2392"/>
                      <a:pt x="7969" y="2453"/>
                      <a:pt x="7984" y="2499"/>
                    </a:cubicBezTo>
                    <a:cubicBezTo>
                      <a:pt x="7969" y="2560"/>
                      <a:pt x="7953" y="2621"/>
                      <a:pt x="7938" y="2682"/>
                    </a:cubicBezTo>
                    <a:cubicBezTo>
                      <a:pt x="7908" y="2758"/>
                      <a:pt x="7892" y="2834"/>
                      <a:pt x="7877" y="2895"/>
                    </a:cubicBezTo>
                    <a:cubicBezTo>
                      <a:pt x="7847" y="2971"/>
                      <a:pt x="7831" y="3032"/>
                      <a:pt x="7816" y="3093"/>
                    </a:cubicBezTo>
                    <a:cubicBezTo>
                      <a:pt x="7755" y="3047"/>
                      <a:pt x="7710" y="3017"/>
                      <a:pt x="7649" y="2986"/>
                    </a:cubicBezTo>
                    <a:cubicBezTo>
                      <a:pt x="7588" y="2956"/>
                      <a:pt x="7511" y="2941"/>
                      <a:pt x="7451" y="2941"/>
                    </a:cubicBezTo>
                    <a:cubicBezTo>
                      <a:pt x="7374" y="2941"/>
                      <a:pt x="7298" y="2956"/>
                      <a:pt x="7222" y="2986"/>
                    </a:cubicBezTo>
                    <a:cubicBezTo>
                      <a:pt x="7176" y="3002"/>
                      <a:pt x="7131" y="3032"/>
                      <a:pt x="7070" y="3047"/>
                    </a:cubicBezTo>
                    <a:lnTo>
                      <a:pt x="7085" y="3002"/>
                    </a:lnTo>
                    <a:cubicBezTo>
                      <a:pt x="7085" y="2956"/>
                      <a:pt x="7085" y="2925"/>
                      <a:pt x="7085" y="2895"/>
                    </a:cubicBezTo>
                    <a:lnTo>
                      <a:pt x="7085" y="2773"/>
                    </a:lnTo>
                    <a:cubicBezTo>
                      <a:pt x="7085" y="2727"/>
                      <a:pt x="7085" y="2697"/>
                      <a:pt x="7085" y="2651"/>
                    </a:cubicBezTo>
                    <a:cubicBezTo>
                      <a:pt x="7085" y="2590"/>
                      <a:pt x="7100" y="2529"/>
                      <a:pt x="7115" y="2484"/>
                    </a:cubicBezTo>
                    <a:cubicBezTo>
                      <a:pt x="7115" y="2438"/>
                      <a:pt x="7131" y="2392"/>
                      <a:pt x="7131" y="2346"/>
                    </a:cubicBezTo>
                    <a:cubicBezTo>
                      <a:pt x="7161" y="2270"/>
                      <a:pt x="7176" y="2194"/>
                      <a:pt x="7207" y="2118"/>
                    </a:cubicBezTo>
                    <a:cubicBezTo>
                      <a:pt x="7222" y="2057"/>
                      <a:pt x="7237" y="1996"/>
                      <a:pt x="7252" y="1935"/>
                    </a:cubicBezTo>
                    <a:cubicBezTo>
                      <a:pt x="7283" y="1813"/>
                      <a:pt x="7298" y="1707"/>
                      <a:pt x="7329" y="1585"/>
                    </a:cubicBezTo>
                    <a:cubicBezTo>
                      <a:pt x="7329" y="1585"/>
                      <a:pt x="7329" y="1585"/>
                      <a:pt x="7329" y="1600"/>
                    </a:cubicBezTo>
                    <a:cubicBezTo>
                      <a:pt x="7344" y="1493"/>
                      <a:pt x="7359" y="1402"/>
                      <a:pt x="7390" y="1295"/>
                    </a:cubicBezTo>
                    <a:lnTo>
                      <a:pt x="7390" y="1280"/>
                    </a:lnTo>
                    <a:cubicBezTo>
                      <a:pt x="7390" y="1265"/>
                      <a:pt x="7390" y="1265"/>
                      <a:pt x="7390" y="1265"/>
                    </a:cubicBezTo>
                    <a:cubicBezTo>
                      <a:pt x="7390" y="1265"/>
                      <a:pt x="7390" y="1249"/>
                      <a:pt x="7405" y="1249"/>
                    </a:cubicBezTo>
                    <a:lnTo>
                      <a:pt x="7405" y="1234"/>
                    </a:lnTo>
                    <a:cubicBezTo>
                      <a:pt x="7405" y="1204"/>
                      <a:pt x="7420" y="1158"/>
                      <a:pt x="7435" y="1128"/>
                    </a:cubicBezTo>
                    <a:cubicBezTo>
                      <a:pt x="7435" y="1112"/>
                      <a:pt x="7435" y="1097"/>
                      <a:pt x="7451" y="1082"/>
                    </a:cubicBezTo>
                    <a:cubicBezTo>
                      <a:pt x="7481" y="1067"/>
                      <a:pt x="7511" y="1051"/>
                      <a:pt x="7542" y="1036"/>
                    </a:cubicBezTo>
                    <a:cubicBezTo>
                      <a:pt x="7588" y="1006"/>
                      <a:pt x="7618" y="975"/>
                      <a:pt x="7664" y="945"/>
                    </a:cubicBezTo>
                    <a:cubicBezTo>
                      <a:pt x="7694" y="914"/>
                      <a:pt x="7725" y="884"/>
                      <a:pt x="7755" y="853"/>
                    </a:cubicBezTo>
                    <a:lnTo>
                      <a:pt x="7801" y="823"/>
                    </a:lnTo>
                    <a:cubicBezTo>
                      <a:pt x="7831" y="792"/>
                      <a:pt x="7862" y="762"/>
                      <a:pt x="7892" y="731"/>
                    </a:cubicBezTo>
                    <a:cubicBezTo>
                      <a:pt x="7938" y="686"/>
                      <a:pt x="7984" y="625"/>
                      <a:pt x="8014" y="564"/>
                    </a:cubicBezTo>
                    <a:cubicBezTo>
                      <a:pt x="8029" y="533"/>
                      <a:pt x="8045" y="488"/>
                      <a:pt x="8045" y="457"/>
                    </a:cubicBezTo>
                    <a:cubicBezTo>
                      <a:pt x="8045" y="427"/>
                      <a:pt x="8045" y="396"/>
                      <a:pt x="8014" y="366"/>
                    </a:cubicBezTo>
                    <a:cubicBezTo>
                      <a:pt x="7999" y="335"/>
                      <a:pt x="7969" y="305"/>
                      <a:pt x="7938" y="290"/>
                    </a:cubicBezTo>
                    <a:cubicBezTo>
                      <a:pt x="7908" y="274"/>
                      <a:pt x="7877" y="259"/>
                      <a:pt x="7847" y="244"/>
                    </a:cubicBezTo>
                    <a:cubicBezTo>
                      <a:pt x="7811" y="235"/>
                      <a:pt x="7781" y="226"/>
                      <a:pt x="7750" y="226"/>
                    </a:cubicBezTo>
                    <a:cubicBezTo>
                      <a:pt x="7728" y="226"/>
                      <a:pt x="7705" y="231"/>
                      <a:pt x="7679" y="244"/>
                    </a:cubicBezTo>
                    <a:cubicBezTo>
                      <a:pt x="7664" y="244"/>
                      <a:pt x="7649" y="274"/>
                      <a:pt x="7633" y="290"/>
                    </a:cubicBezTo>
                    <a:cubicBezTo>
                      <a:pt x="7618" y="290"/>
                      <a:pt x="7618" y="305"/>
                      <a:pt x="7603" y="320"/>
                    </a:cubicBezTo>
                    <a:cubicBezTo>
                      <a:pt x="7588" y="351"/>
                      <a:pt x="7572" y="381"/>
                      <a:pt x="7557" y="412"/>
                    </a:cubicBezTo>
                    <a:cubicBezTo>
                      <a:pt x="7511" y="457"/>
                      <a:pt x="7496" y="533"/>
                      <a:pt x="7466" y="594"/>
                    </a:cubicBezTo>
                    <a:cubicBezTo>
                      <a:pt x="7451" y="655"/>
                      <a:pt x="7420" y="716"/>
                      <a:pt x="7405" y="777"/>
                    </a:cubicBezTo>
                    <a:cubicBezTo>
                      <a:pt x="7344" y="899"/>
                      <a:pt x="7298" y="1036"/>
                      <a:pt x="7268" y="1173"/>
                    </a:cubicBezTo>
                    <a:cubicBezTo>
                      <a:pt x="7237" y="1310"/>
                      <a:pt x="7207" y="1432"/>
                      <a:pt x="7192" y="1569"/>
                    </a:cubicBezTo>
                    <a:cubicBezTo>
                      <a:pt x="7161" y="1707"/>
                      <a:pt x="7146" y="1844"/>
                      <a:pt x="7115" y="1981"/>
                    </a:cubicBezTo>
                    <a:cubicBezTo>
                      <a:pt x="7100" y="2011"/>
                      <a:pt x="7085" y="2042"/>
                      <a:pt x="7085" y="2087"/>
                    </a:cubicBezTo>
                    <a:lnTo>
                      <a:pt x="7054" y="2225"/>
                    </a:lnTo>
                    <a:cubicBezTo>
                      <a:pt x="7039" y="2255"/>
                      <a:pt x="7039" y="2286"/>
                      <a:pt x="7039" y="2301"/>
                    </a:cubicBezTo>
                    <a:cubicBezTo>
                      <a:pt x="7039" y="2331"/>
                      <a:pt x="7024" y="2346"/>
                      <a:pt x="7024" y="2362"/>
                    </a:cubicBezTo>
                    <a:cubicBezTo>
                      <a:pt x="7024" y="2423"/>
                      <a:pt x="7009" y="2499"/>
                      <a:pt x="7009" y="2560"/>
                    </a:cubicBezTo>
                    <a:cubicBezTo>
                      <a:pt x="6993" y="2605"/>
                      <a:pt x="6993" y="2636"/>
                      <a:pt x="6993" y="2666"/>
                    </a:cubicBezTo>
                    <a:cubicBezTo>
                      <a:pt x="6993" y="2682"/>
                      <a:pt x="6993" y="2712"/>
                      <a:pt x="6993" y="2727"/>
                    </a:cubicBezTo>
                    <a:cubicBezTo>
                      <a:pt x="7009" y="2758"/>
                      <a:pt x="7009" y="2788"/>
                      <a:pt x="7009" y="2819"/>
                    </a:cubicBezTo>
                    <a:cubicBezTo>
                      <a:pt x="7009" y="2849"/>
                      <a:pt x="7009" y="2895"/>
                      <a:pt x="7009" y="2925"/>
                    </a:cubicBezTo>
                    <a:cubicBezTo>
                      <a:pt x="7009" y="2956"/>
                      <a:pt x="7009" y="2986"/>
                      <a:pt x="7009" y="3017"/>
                    </a:cubicBezTo>
                    <a:cubicBezTo>
                      <a:pt x="7009" y="3047"/>
                      <a:pt x="7009" y="3063"/>
                      <a:pt x="7009" y="3078"/>
                    </a:cubicBezTo>
                    <a:cubicBezTo>
                      <a:pt x="6887" y="3154"/>
                      <a:pt x="6765" y="3245"/>
                      <a:pt x="6658" y="3352"/>
                    </a:cubicBezTo>
                    <a:cubicBezTo>
                      <a:pt x="6613" y="3413"/>
                      <a:pt x="6567" y="3474"/>
                      <a:pt x="6536" y="3535"/>
                    </a:cubicBezTo>
                    <a:cubicBezTo>
                      <a:pt x="6522" y="3549"/>
                      <a:pt x="6521" y="3550"/>
                      <a:pt x="6521" y="3563"/>
                    </a:cubicBezTo>
                    <a:lnTo>
                      <a:pt x="6521" y="3563"/>
                    </a:lnTo>
                    <a:cubicBezTo>
                      <a:pt x="6521" y="3457"/>
                      <a:pt x="6536" y="3366"/>
                      <a:pt x="6536" y="3261"/>
                    </a:cubicBezTo>
                    <a:cubicBezTo>
                      <a:pt x="6536" y="3230"/>
                      <a:pt x="6552" y="3200"/>
                      <a:pt x="6552" y="3169"/>
                    </a:cubicBezTo>
                    <a:cubicBezTo>
                      <a:pt x="6552" y="3154"/>
                      <a:pt x="6552" y="3139"/>
                      <a:pt x="6552" y="3123"/>
                    </a:cubicBezTo>
                    <a:cubicBezTo>
                      <a:pt x="6552" y="3063"/>
                      <a:pt x="6552" y="3017"/>
                      <a:pt x="6552" y="2971"/>
                    </a:cubicBezTo>
                    <a:cubicBezTo>
                      <a:pt x="6552" y="2880"/>
                      <a:pt x="6552" y="2788"/>
                      <a:pt x="6552" y="2697"/>
                    </a:cubicBezTo>
                    <a:cubicBezTo>
                      <a:pt x="6552" y="2621"/>
                      <a:pt x="6552" y="2545"/>
                      <a:pt x="6552" y="2468"/>
                    </a:cubicBezTo>
                    <a:cubicBezTo>
                      <a:pt x="6552" y="2362"/>
                      <a:pt x="6552" y="2270"/>
                      <a:pt x="6536" y="2179"/>
                    </a:cubicBezTo>
                    <a:cubicBezTo>
                      <a:pt x="6521" y="1996"/>
                      <a:pt x="6521" y="1828"/>
                      <a:pt x="6506" y="1661"/>
                    </a:cubicBezTo>
                    <a:cubicBezTo>
                      <a:pt x="6506" y="1651"/>
                      <a:pt x="6506" y="1641"/>
                      <a:pt x="6506" y="1630"/>
                    </a:cubicBezTo>
                    <a:cubicBezTo>
                      <a:pt x="6506" y="1630"/>
                      <a:pt x="6506" y="1615"/>
                      <a:pt x="6506" y="1600"/>
                    </a:cubicBezTo>
                    <a:lnTo>
                      <a:pt x="6506" y="1585"/>
                    </a:lnTo>
                    <a:cubicBezTo>
                      <a:pt x="6506" y="1493"/>
                      <a:pt x="6491" y="1402"/>
                      <a:pt x="6491" y="1310"/>
                    </a:cubicBezTo>
                    <a:cubicBezTo>
                      <a:pt x="6491" y="1219"/>
                      <a:pt x="6491" y="1143"/>
                      <a:pt x="6475" y="1051"/>
                    </a:cubicBezTo>
                    <a:cubicBezTo>
                      <a:pt x="6475" y="1021"/>
                      <a:pt x="6475" y="975"/>
                      <a:pt x="6460" y="945"/>
                    </a:cubicBezTo>
                    <a:cubicBezTo>
                      <a:pt x="6445" y="930"/>
                      <a:pt x="6445" y="930"/>
                      <a:pt x="6445" y="914"/>
                    </a:cubicBezTo>
                    <a:cubicBezTo>
                      <a:pt x="6445" y="914"/>
                      <a:pt x="6445" y="899"/>
                      <a:pt x="6460" y="884"/>
                    </a:cubicBezTo>
                    <a:cubicBezTo>
                      <a:pt x="6475" y="823"/>
                      <a:pt x="6491" y="777"/>
                      <a:pt x="6506" y="716"/>
                    </a:cubicBezTo>
                    <a:cubicBezTo>
                      <a:pt x="6521" y="655"/>
                      <a:pt x="6536" y="594"/>
                      <a:pt x="6552" y="549"/>
                    </a:cubicBezTo>
                    <a:cubicBezTo>
                      <a:pt x="6552" y="488"/>
                      <a:pt x="6567" y="427"/>
                      <a:pt x="6582" y="366"/>
                    </a:cubicBezTo>
                    <a:cubicBezTo>
                      <a:pt x="6582" y="290"/>
                      <a:pt x="6567" y="213"/>
                      <a:pt x="6521" y="152"/>
                    </a:cubicBezTo>
                    <a:cubicBezTo>
                      <a:pt x="6491" y="107"/>
                      <a:pt x="6445" y="76"/>
                      <a:pt x="6414" y="61"/>
                    </a:cubicBezTo>
                    <a:cubicBezTo>
                      <a:pt x="6369" y="31"/>
                      <a:pt x="6323" y="0"/>
                      <a:pt x="6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7"/>
              <p:cNvSpPr/>
              <p:nvPr/>
            </p:nvSpPr>
            <p:spPr>
              <a:xfrm>
                <a:off x="5929875" y="42271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7"/>
              <p:cNvSpPr/>
              <p:nvPr/>
            </p:nvSpPr>
            <p:spPr>
              <a:xfrm>
                <a:off x="5944725" y="4194800"/>
                <a:ext cx="425" cy="400"/>
              </a:xfrm>
              <a:custGeom>
                <a:avLst/>
                <a:gdLst/>
                <a:ahLst/>
                <a:cxnLst/>
                <a:rect l="l" t="t" r="r" b="b"/>
                <a:pathLst>
                  <a:path w="17" h="16" extrusionOk="0">
                    <a:moveTo>
                      <a:pt x="16" y="1"/>
                    </a:moveTo>
                    <a:cubicBezTo>
                      <a:pt x="16" y="1"/>
                      <a:pt x="1" y="1"/>
                      <a:pt x="1"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7"/>
              <p:cNvSpPr/>
              <p:nvPr/>
            </p:nvSpPr>
            <p:spPr>
              <a:xfrm>
                <a:off x="6008350" y="4267175"/>
                <a:ext cx="400" cy="400"/>
              </a:xfrm>
              <a:custGeom>
                <a:avLst/>
                <a:gdLst/>
                <a:ahLst/>
                <a:cxnLst/>
                <a:rect l="l" t="t" r="r" b="b"/>
                <a:pathLst>
                  <a:path w="16" h="16" extrusionOk="0">
                    <a:moveTo>
                      <a:pt x="0" y="16"/>
                    </a:moveTo>
                    <a:cubicBezTo>
                      <a:pt x="0" y="16"/>
                      <a:pt x="0" y="16"/>
                      <a:pt x="0" y="16"/>
                    </a:cubicBezTo>
                    <a:cubicBezTo>
                      <a:pt x="0" y="16"/>
                      <a:pt x="15" y="1"/>
                      <a:pt x="15" y="1"/>
                    </a:cubicBezTo>
                    <a:cubicBezTo>
                      <a:pt x="0" y="16"/>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7"/>
              <p:cNvSpPr/>
              <p:nvPr/>
            </p:nvSpPr>
            <p:spPr>
              <a:xfrm>
                <a:off x="5858275" y="4263375"/>
                <a:ext cx="400" cy="400"/>
              </a:xfrm>
              <a:custGeom>
                <a:avLst/>
                <a:gdLst/>
                <a:ahLst/>
                <a:cxnLst/>
                <a:rect l="l" t="t" r="r" b="b"/>
                <a:pathLst>
                  <a:path w="16" h="16" extrusionOk="0">
                    <a:moveTo>
                      <a:pt x="0" y="0"/>
                    </a:moveTo>
                    <a:cubicBezTo>
                      <a:pt x="0" y="0"/>
                      <a:pt x="0" y="0"/>
                      <a:pt x="0" y="0"/>
                    </a:cubicBezTo>
                    <a:cubicBezTo>
                      <a:pt x="0" y="0"/>
                      <a:pt x="0" y="15"/>
                      <a:pt x="15"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5875800" y="4299925"/>
                <a:ext cx="25" cy="25"/>
              </a:xfrm>
              <a:custGeom>
                <a:avLst/>
                <a:gdLst/>
                <a:ahLst/>
                <a:cxnLst/>
                <a:rect l="l" t="t" r="r" b="b"/>
                <a:pathLst>
                  <a:path w="1" h="1" extrusionOk="0">
                    <a:moveTo>
                      <a:pt x="0" y="1"/>
                    </a:move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7"/>
              <p:cNvSpPr/>
              <p:nvPr/>
            </p:nvSpPr>
            <p:spPr>
              <a:xfrm>
                <a:off x="5841125" y="4244225"/>
                <a:ext cx="56025" cy="167725"/>
              </a:xfrm>
              <a:custGeom>
                <a:avLst/>
                <a:gdLst/>
                <a:ahLst/>
                <a:cxnLst/>
                <a:rect l="l" t="t" r="r" b="b"/>
                <a:pathLst>
                  <a:path w="2241" h="6709" extrusionOk="0">
                    <a:moveTo>
                      <a:pt x="45" y="0"/>
                    </a:moveTo>
                    <a:cubicBezTo>
                      <a:pt x="21" y="0"/>
                      <a:pt x="1" y="25"/>
                      <a:pt x="1" y="50"/>
                    </a:cubicBezTo>
                    <a:cubicBezTo>
                      <a:pt x="1" y="50"/>
                      <a:pt x="1" y="65"/>
                      <a:pt x="1" y="81"/>
                    </a:cubicBezTo>
                    <a:cubicBezTo>
                      <a:pt x="1" y="96"/>
                      <a:pt x="1" y="96"/>
                      <a:pt x="16" y="111"/>
                    </a:cubicBezTo>
                    <a:cubicBezTo>
                      <a:pt x="16" y="111"/>
                      <a:pt x="16" y="126"/>
                      <a:pt x="31" y="126"/>
                    </a:cubicBezTo>
                    <a:cubicBezTo>
                      <a:pt x="31" y="142"/>
                      <a:pt x="46" y="142"/>
                      <a:pt x="46" y="157"/>
                    </a:cubicBezTo>
                    <a:cubicBezTo>
                      <a:pt x="62" y="187"/>
                      <a:pt x="92" y="218"/>
                      <a:pt x="107" y="248"/>
                    </a:cubicBezTo>
                    <a:cubicBezTo>
                      <a:pt x="138" y="294"/>
                      <a:pt x="168" y="324"/>
                      <a:pt x="199" y="370"/>
                    </a:cubicBezTo>
                    <a:cubicBezTo>
                      <a:pt x="244" y="416"/>
                      <a:pt x="275" y="462"/>
                      <a:pt x="305" y="507"/>
                    </a:cubicBezTo>
                    <a:cubicBezTo>
                      <a:pt x="351" y="553"/>
                      <a:pt x="382" y="599"/>
                      <a:pt x="427" y="644"/>
                    </a:cubicBezTo>
                    <a:cubicBezTo>
                      <a:pt x="427" y="660"/>
                      <a:pt x="442" y="660"/>
                      <a:pt x="442" y="675"/>
                    </a:cubicBezTo>
                    <a:cubicBezTo>
                      <a:pt x="458" y="675"/>
                      <a:pt x="458" y="690"/>
                      <a:pt x="458" y="690"/>
                    </a:cubicBezTo>
                    <a:lnTo>
                      <a:pt x="473" y="690"/>
                    </a:lnTo>
                    <a:cubicBezTo>
                      <a:pt x="473" y="705"/>
                      <a:pt x="473" y="705"/>
                      <a:pt x="473" y="705"/>
                    </a:cubicBezTo>
                    <a:cubicBezTo>
                      <a:pt x="473" y="705"/>
                      <a:pt x="473" y="705"/>
                      <a:pt x="488" y="721"/>
                    </a:cubicBezTo>
                    <a:lnTo>
                      <a:pt x="473" y="721"/>
                    </a:lnTo>
                    <a:cubicBezTo>
                      <a:pt x="488" y="721"/>
                      <a:pt x="488" y="721"/>
                      <a:pt x="488" y="736"/>
                    </a:cubicBezTo>
                    <a:cubicBezTo>
                      <a:pt x="503" y="736"/>
                      <a:pt x="503" y="751"/>
                      <a:pt x="503" y="751"/>
                    </a:cubicBezTo>
                    <a:lnTo>
                      <a:pt x="519" y="766"/>
                    </a:lnTo>
                    <a:cubicBezTo>
                      <a:pt x="519" y="766"/>
                      <a:pt x="519" y="781"/>
                      <a:pt x="534" y="781"/>
                    </a:cubicBezTo>
                    <a:cubicBezTo>
                      <a:pt x="534" y="781"/>
                      <a:pt x="534" y="797"/>
                      <a:pt x="534" y="797"/>
                    </a:cubicBezTo>
                    <a:lnTo>
                      <a:pt x="549" y="797"/>
                    </a:lnTo>
                    <a:cubicBezTo>
                      <a:pt x="549" y="812"/>
                      <a:pt x="564" y="827"/>
                      <a:pt x="564" y="827"/>
                    </a:cubicBezTo>
                    <a:lnTo>
                      <a:pt x="580" y="842"/>
                    </a:lnTo>
                    <a:cubicBezTo>
                      <a:pt x="580" y="858"/>
                      <a:pt x="580" y="858"/>
                      <a:pt x="580" y="858"/>
                    </a:cubicBezTo>
                    <a:cubicBezTo>
                      <a:pt x="595" y="873"/>
                      <a:pt x="610" y="888"/>
                      <a:pt x="625" y="903"/>
                    </a:cubicBezTo>
                    <a:lnTo>
                      <a:pt x="701" y="1010"/>
                    </a:lnTo>
                    <a:cubicBezTo>
                      <a:pt x="717" y="1025"/>
                      <a:pt x="732" y="1040"/>
                      <a:pt x="747" y="1056"/>
                    </a:cubicBezTo>
                    <a:lnTo>
                      <a:pt x="778" y="1117"/>
                    </a:lnTo>
                    <a:cubicBezTo>
                      <a:pt x="808" y="1147"/>
                      <a:pt x="839" y="1178"/>
                      <a:pt x="854" y="1223"/>
                    </a:cubicBezTo>
                    <a:cubicBezTo>
                      <a:pt x="869" y="1223"/>
                      <a:pt x="869" y="1239"/>
                      <a:pt x="884" y="1254"/>
                    </a:cubicBezTo>
                    <a:cubicBezTo>
                      <a:pt x="915" y="1299"/>
                      <a:pt x="945" y="1360"/>
                      <a:pt x="991" y="1406"/>
                    </a:cubicBezTo>
                    <a:cubicBezTo>
                      <a:pt x="991" y="1421"/>
                      <a:pt x="991" y="1421"/>
                      <a:pt x="1006" y="1437"/>
                    </a:cubicBezTo>
                    <a:cubicBezTo>
                      <a:pt x="1021" y="1467"/>
                      <a:pt x="1037" y="1513"/>
                      <a:pt x="1067" y="1558"/>
                    </a:cubicBezTo>
                    <a:lnTo>
                      <a:pt x="1082" y="1574"/>
                    </a:lnTo>
                    <a:cubicBezTo>
                      <a:pt x="1082" y="1604"/>
                      <a:pt x="1098" y="1619"/>
                      <a:pt x="1113" y="1635"/>
                    </a:cubicBezTo>
                    <a:cubicBezTo>
                      <a:pt x="1128" y="1665"/>
                      <a:pt x="1143" y="1696"/>
                      <a:pt x="1143" y="1726"/>
                    </a:cubicBezTo>
                    <a:lnTo>
                      <a:pt x="1204" y="1848"/>
                    </a:lnTo>
                    <a:cubicBezTo>
                      <a:pt x="1265" y="1985"/>
                      <a:pt x="1326" y="2107"/>
                      <a:pt x="1387" y="2244"/>
                    </a:cubicBezTo>
                    <a:cubicBezTo>
                      <a:pt x="1402" y="2290"/>
                      <a:pt x="1433" y="2336"/>
                      <a:pt x="1448" y="2396"/>
                    </a:cubicBezTo>
                    <a:cubicBezTo>
                      <a:pt x="1448" y="2396"/>
                      <a:pt x="1448" y="2381"/>
                      <a:pt x="1448" y="2381"/>
                    </a:cubicBezTo>
                    <a:cubicBezTo>
                      <a:pt x="1509" y="2518"/>
                      <a:pt x="1555" y="2640"/>
                      <a:pt x="1616" y="2762"/>
                    </a:cubicBezTo>
                    <a:cubicBezTo>
                      <a:pt x="1631" y="2793"/>
                      <a:pt x="1631" y="2823"/>
                      <a:pt x="1646" y="2854"/>
                    </a:cubicBezTo>
                    <a:cubicBezTo>
                      <a:pt x="1661" y="2899"/>
                      <a:pt x="1677" y="2930"/>
                      <a:pt x="1692" y="2960"/>
                    </a:cubicBezTo>
                    <a:cubicBezTo>
                      <a:pt x="1707" y="3021"/>
                      <a:pt x="1722" y="3082"/>
                      <a:pt x="1753" y="3143"/>
                    </a:cubicBezTo>
                    <a:cubicBezTo>
                      <a:pt x="1768" y="3204"/>
                      <a:pt x="1783" y="3280"/>
                      <a:pt x="1798" y="3341"/>
                    </a:cubicBezTo>
                    <a:cubicBezTo>
                      <a:pt x="1814" y="3372"/>
                      <a:pt x="1829" y="3402"/>
                      <a:pt x="1829" y="3433"/>
                    </a:cubicBezTo>
                    <a:cubicBezTo>
                      <a:pt x="1844" y="3478"/>
                      <a:pt x="1859" y="3524"/>
                      <a:pt x="1859" y="3570"/>
                    </a:cubicBezTo>
                    <a:cubicBezTo>
                      <a:pt x="1875" y="3631"/>
                      <a:pt x="1890" y="3692"/>
                      <a:pt x="1905" y="3768"/>
                    </a:cubicBezTo>
                    <a:cubicBezTo>
                      <a:pt x="1920" y="3829"/>
                      <a:pt x="1936" y="3905"/>
                      <a:pt x="1936" y="3981"/>
                    </a:cubicBezTo>
                    <a:cubicBezTo>
                      <a:pt x="1951" y="4027"/>
                      <a:pt x="1951" y="4072"/>
                      <a:pt x="1966" y="4118"/>
                    </a:cubicBezTo>
                    <a:lnTo>
                      <a:pt x="1966" y="4255"/>
                    </a:lnTo>
                    <a:cubicBezTo>
                      <a:pt x="1966" y="4286"/>
                      <a:pt x="1981" y="4301"/>
                      <a:pt x="1981" y="4331"/>
                    </a:cubicBezTo>
                    <a:cubicBezTo>
                      <a:pt x="1981" y="4408"/>
                      <a:pt x="1981" y="4484"/>
                      <a:pt x="1981" y="4545"/>
                    </a:cubicBezTo>
                    <a:cubicBezTo>
                      <a:pt x="1981" y="4621"/>
                      <a:pt x="1981" y="4697"/>
                      <a:pt x="1997" y="4773"/>
                    </a:cubicBezTo>
                    <a:cubicBezTo>
                      <a:pt x="1997" y="4834"/>
                      <a:pt x="2012" y="4910"/>
                      <a:pt x="2012" y="4971"/>
                    </a:cubicBezTo>
                    <a:cubicBezTo>
                      <a:pt x="2027" y="5063"/>
                      <a:pt x="2042" y="5139"/>
                      <a:pt x="2057" y="5215"/>
                    </a:cubicBezTo>
                    <a:cubicBezTo>
                      <a:pt x="2057" y="5215"/>
                      <a:pt x="2057" y="5230"/>
                      <a:pt x="2057" y="5230"/>
                    </a:cubicBezTo>
                    <a:cubicBezTo>
                      <a:pt x="2057" y="5261"/>
                      <a:pt x="2073" y="5307"/>
                      <a:pt x="2073" y="5337"/>
                    </a:cubicBezTo>
                    <a:cubicBezTo>
                      <a:pt x="2088" y="5398"/>
                      <a:pt x="2103" y="5459"/>
                      <a:pt x="2103" y="5520"/>
                    </a:cubicBezTo>
                    <a:cubicBezTo>
                      <a:pt x="2118" y="5566"/>
                      <a:pt x="2118" y="5611"/>
                      <a:pt x="2134" y="5657"/>
                    </a:cubicBezTo>
                    <a:lnTo>
                      <a:pt x="2149" y="5809"/>
                    </a:lnTo>
                    <a:cubicBezTo>
                      <a:pt x="2164" y="5946"/>
                      <a:pt x="2195" y="6099"/>
                      <a:pt x="2195" y="6236"/>
                    </a:cubicBezTo>
                    <a:cubicBezTo>
                      <a:pt x="2210" y="6388"/>
                      <a:pt x="2225" y="6541"/>
                      <a:pt x="2225" y="6708"/>
                    </a:cubicBezTo>
                    <a:lnTo>
                      <a:pt x="2240" y="6708"/>
                    </a:lnTo>
                    <a:cubicBezTo>
                      <a:pt x="2240" y="6678"/>
                      <a:pt x="2240" y="6647"/>
                      <a:pt x="2240" y="6617"/>
                    </a:cubicBezTo>
                    <a:cubicBezTo>
                      <a:pt x="2240" y="6586"/>
                      <a:pt x="2240" y="6571"/>
                      <a:pt x="2240" y="6541"/>
                    </a:cubicBezTo>
                    <a:lnTo>
                      <a:pt x="2240" y="6525"/>
                    </a:lnTo>
                    <a:cubicBezTo>
                      <a:pt x="2240" y="6495"/>
                      <a:pt x="2240" y="6464"/>
                      <a:pt x="2225" y="6449"/>
                    </a:cubicBezTo>
                    <a:lnTo>
                      <a:pt x="2225" y="6434"/>
                    </a:lnTo>
                    <a:cubicBezTo>
                      <a:pt x="2225" y="6419"/>
                      <a:pt x="2225" y="6419"/>
                      <a:pt x="2225" y="6404"/>
                    </a:cubicBezTo>
                    <a:cubicBezTo>
                      <a:pt x="2225" y="6327"/>
                      <a:pt x="2225" y="6251"/>
                      <a:pt x="2225" y="6175"/>
                    </a:cubicBezTo>
                    <a:cubicBezTo>
                      <a:pt x="2210" y="6099"/>
                      <a:pt x="2210" y="6023"/>
                      <a:pt x="2210" y="5946"/>
                    </a:cubicBezTo>
                    <a:cubicBezTo>
                      <a:pt x="2195" y="5809"/>
                      <a:pt x="2179" y="5657"/>
                      <a:pt x="2149" y="5520"/>
                    </a:cubicBezTo>
                    <a:cubicBezTo>
                      <a:pt x="2134" y="5367"/>
                      <a:pt x="2118" y="5230"/>
                      <a:pt x="2088" y="5078"/>
                    </a:cubicBezTo>
                    <a:cubicBezTo>
                      <a:pt x="2088" y="5002"/>
                      <a:pt x="2073" y="4941"/>
                      <a:pt x="2073" y="4865"/>
                    </a:cubicBezTo>
                    <a:cubicBezTo>
                      <a:pt x="2057" y="4804"/>
                      <a:pt x="2057" y="4728"/>
                      <a:pt x="2057" y="4651"/>
                    </a:cubicBezTo>
                    <a:cubicBezTo>
                      <a:pt x="2042" y="4590"/>
                      <a:pt x="2042" y="4545"/>
                      <a:pt x="2042" y="4484"/>
                    </a:cubicBezTo>
                    <a:cubicBezTo>
                      <a:pt x="2042" y="4438"/>
                      <a:pt x="2057" y="4377"/>
                      <a:pt x="2042" y="4331"/>
                    </a:cubicBezTo>
                    <a:cubicBezTo>
                      <a:pt x="2042" y="4270"/>
                      <a:pt x="2042" y="4210"/>
                      <a:pt x="2042" y="4164"/>
                    </a:cubicBezTo>
                    <a:cubicBezTo>
                      <a:pt x="2042" y="4103"/>
                      <a:pt x="2027" y="4042"/>
                      <a:pt x="2027" y="3996"/>
                    </a:cubicBezTo>
                    <a:cubicBezTo>
                      <a:pt x="2012" y="3920"/>
                      <a:pt x="1997" y="3859"/>
                      <a:pt x="1981" y="3783"/>
                    </a:cubicBezTo>
                    <a:cubicBezTo>
                      <a:pt x="1981" y="3722"/>
                      <a:pt x="1966" y="3646"/>
                      <a:pt x="1951" y="3585"/>
                    </a:cubicBezTo>
                    <a:cubicBezTo>
                      <a:pt x="1936" y="3509"/>
                      <a:pt x="1920" y="3433"/>
                      <a:pt x="1890" y="3356"/>
                    </a:cubicBezTo>
                    <a:cubicBezTo>
                      <a:pt x="1890" y="3326"/>
                      <a:pt x="1875" y="3295"/>
                      <a:pt x="1875" y="3265"/>
                    </a:cubicBezTo>
                    <a:cubicBezTo>
                      <a:pt x="1859" y="3219"/>
                      <a:pt x="1844" y="3173"/>
                      <a:pt x="1829" y="3128"/>
                    </a:cubicBezTo>
                    <a:cubicBezTo>
                      <a:pt x="1829" y="3097"/>
                      <a:pt x="1814" y="3067"/>
                      <a:pt x="1814" y="3036"/>
                    </a:cubicBezTo>
                    <a:cubicBezTo>
                      <a:pt x="1798" y="3006"/>
                      <a:pt x="1783" y="2975"/>
                      <a:pt x="1783" y="2945"/>
                    </a:cubicBezTo>
                    <a:cubicBezTo>
                      <a:pt x="1768" y="2899"/>
                      <a:pt x="1753" y="2869"/>
                      <a:pt x="1738" y="2823"/>
                    </a:cubicBezTo>
                    <a:cubicBezTo>
                      <a:pt x="1722" y="2793"/>
                      <a:pt x="1707" y="2747"/>
                      <a:pt x="1692" y="2716"/>
                    </a:cubicBezTo>
                    <a:cubicBezTo>
                      <a:pt x="1646" y="2595"/>
                      <a:pt x="1585" y="2457"/>
                      <a:pt x="1539" y="2336"/>
                    </a:cubicBezTo>
                    <a:cubicBezTo>
                      <a:pt x="1479" y="2183"/>
                      <a:pt x="1418" y="2046"/>
                      <a:pt x="1357" y="1894"/>
                    </a:cubicBezTo>
                    <a:cubicBezTo>
                      <a:pt x="1326" y="1833"/>
                      <a:pt x="1296" y="1757"/>
                      <a:pt x="1265" y="1696"/>
                    </a:cubicBezTo>
                    <a:cubicBezTo>
                      <a:pt x="1235" y="1619"/>
                      <a:pt x="1204" y="1558"/>
                      <a:pt x="1174" y="1498"/>
                    </a:cubicBezTo>
                    <a:cubicBezTo>
                      <a:pt x="1159" y="1467"/>
                      <a:pt x="1143" y="1437"/>
                      <a:pt x="1113" y="1391"/>
                    </a:cubicBezTo>
                    <a:cubicBezTo>
                      <a:pt x="1113" y="1376"/>
                      <a:pt x="1098" y="1345"/>
                      <a:pt x="1082" y="1315"/>
                    </a:cubicBezTo>
                    <a:cubicBezTo>
                      <a:pt x="1037" y="1254"/>
                      <a:pt x="1006" y="1193"/>
                      <a:pt x="961" y="1132"/>
                    </a:cubicBezTo>
                    <a:cubicBezTo>
                      <a:pt x="930" y="1101"/>
                      <a:pt x="900" y="1056"/>
                      <a:pt x="869" y="1010"/>
                    </a:cubicBezTo>
                    <a:cubicBezTo>
                      <a:pt x="854" y="995"/>
                      <a:pt x="854" y="980"/>
                      <a:pt x="839" y="964"/>
                    </a:cubicBezTo>
                    <a:lnTo>
                      <a:pt x="747" y="842"/>
                    </a:lnTo>
                    <a:cubicBezTo>
                      <a:pt x="717" y="812"/>
                      <a:pt x="701" y="797"/>
                      <a:pt x="686" y="766"/>
                    </a:cubicBezTo>
                    <a:cubicBezTo>
                      <a:pt x="641" y="705"/>
                      <a:pt x="580" y="629"/>
                      <a:pt x="519" y="568"/>
                    </a:cubicBezTo>
                    <a:cubicBezTo>
                      <a:pt x="503" y="538"/>
                      <a:pt x="473" y="507"/>
                      <a:pt x="458" y="492"/>
                    </a:cubicBezTo>
                    <a:cubicBezTo>
                      <a:pt x="427" y="462"/>
                      <a:pt x="412" y="431"/>
                      <a:pt x="382" y="385"/>
                    </a:cubicBezTo>
                    <a:lnTo>
                      <a:pt x="382" y="401"/>
                    </a:lnTo>
                    <a:cubicBezTo>
                      <a:pt x="366" y="370"/>
                      <a:pt x="336" y="324"/>
                      <a:pt x="305" y="294"/>
                    </a:cubicBezTo>
                    <a:lnTo>
                      <a:pt x="260" y="233"/>
                    </a:lnTo>
                    <a:cubicBezTo>
                      <a:pt x="229" y="187"/>
                      <a:pt x="199" y="142"/>
                      <a:pt x="168" y="111"/>
                    </a:cubicBezTo>
                    <a:cubicBezTo>
                      <a:pt x="168" y="96"/>
                      <a:pt x="153" y="81"/>
                      <a:pt x="138" y="65"/>
                    </a:cubicBezTo>
                    <a:cubicBezTo>
                      <a:pt x="138" y="65"/>
                      <a:pt x="138" y="50"/>
                      <a:pt x="123" y="50"/>
                    </a:cubicBezTo>
                    <a:cubicBezTo>
                      <a:pt x="123" y="35"/>
                      <a:pt x="123" y="35"/>
                      <a:pt x="107" y="20"/>
                    </a:cubicBezTo>
                    <a:cubicBezTo>
                      <a:pt x="107" y="20"/>
                      <a:pt x="92" y="4"/>
                      <a:pt x="92" y="4"/>
                    </a:cubicBezTo>
                    <a:lnTo>
                      <a:pt x="62" y="4"/>
                    </a:lnTo>
                    <a:cubicBezTo>
                      <a:pt x="56" y="2"/>
                      <a:pt x="50" y="0"/>
                      <a:pt x="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7"/>
              <p:cNvSpPr/>
              <p:nvPr/>
            </p:nvSpPr>
            <p:spPr>
              <a:xfrm>
                <a:off x="5866275" y="4264500"/>
                <a:ext cx="26675" cy="66700"/>
              </a:xfrm>
              <a:custGeom>
                <a:avLst/>
                <a:gdLst/>
                <a:ahLst/>
                <a:cxnLst/>
                <a:rect l="l" t="t" r="r" b="b"/>
                <a:pathLst>
                  <a:path w="1067" h="2668" extrusionOk="0">
                    <a:moveTo>
                      <a:pt x="15" y="1"/>
                    </a:moveTo>
                    <a:cubicBezTo>
                      <a:pt x="15" y="1"/>
                      <a:pt x="0" y="16"/>
                      <a:pt x="0" y="31"/>
                    </a:cubicBezTo>
                    <a:lnTo>
                      <a:pt x="15" y="31"/>
                    </a:lnTo>
                    <a:cubicBezTo>
                      <a:pt x="15" y="47"/>
                      <a:pt x="15" y="47"/>
                      <a:pt x="15" y="47"/>
                    </a:cubicBezTo>
                    <a:cubicBezTo>
                      <a:pt x="31" y="47"/>
                      <a:pt x="31" y="62"/>
                      <a:pt x="31" y="62"/>
                    </a:cubicBezTo>
                    <a:cubicBezTo>
                      <a:pt x="46" y="62"/>
                      <a:pt x="46" y="62"/>
                      <a:pt x="46" y="77"/>
                    </a:cubicBezTo>
                    <a:cubicBezTo>
                      <a:pt x="61" y="77"/>
                      <a:pt x="61" y="92"/>
                      <a:pt x="76" y="92"/>
                    </a:cubicBezTo>
                    <a:cubicBezTo>
                      <a:pt x="92" y="108"/>
                      <a:pt x="122" y="138"/>
                      <a:pt x="137" y="153"/>
                    </a:cubicBezTo>
                    <a:cubicBezTo>
                      <a:pt x="153" y="169"/>
                      <a:pt x="183" y="184"/>
                      <a:pt x="198" y="199"/>
                    </a:cubicBezTo>
                    <a:cubicBezTo>
                      <a:pt x="214" y="214"/>
                      <a:pt x="229" y="229"/>
                      <a:pt x="229" y="229"/>
                    </a:cubicBezTo>
                    <a:cubicBezTo>
                      <a:pt x="244" y="245"/>
                      <a:pt x="259" y="260"/>
                      <a:pt x="274" y="275"/>
                    </a:cubicBezTo>
                    <a:cubicBezTo>
                      <a:pt x="290" y="290"/>
                      <a:pt x="290" y="290"/>
                      <a:pt x="305" y="306"/>
                    </a:cubicBezTo>
                    <a:cubicBezTo>
                      <a:pt x="320" y="336"/>
                      <a:pt x="335" y="382"/>
                      <a:pt x="366" y="412"/>
                    </a:cubicBezTo>
                    <a:cubicBezTo>
                      <a:pt x="366" y="443"/>
                      <a:pt x="381" y="458"/>
                      <a:pt x="396" y="488"/>
                    </a:cubicBezTo>
                    <a:cubicBezTo>
                      <a:pt x="427" y="534"/>
                      <a:pt x="442" y="595"/>
                      <a:pt x="473" y="641"/>
                    </a:cubicBezTo>
                    <a:cubicBezTo>
                      <a:pt x="488" y="687"/>
                      <a:pt x="503" y="717"/>
                      <a:pt x="518" y="747"/>
                    </a:cubicBezTo>
                    <a:cubicBezTo>
                      <a:pt x="533" y="778"/>
                      <a:pt x="549" y="808"/>
                      <a:pt x="564" y="824"/>
                    </a:cubicBezTo>
                    <a:cubicBezTo>
                      <a:pt x="579" y="869"/>
                      <a:pt x="594" y="900"/>
                      <a:pt x="610" y="946"/>
                    </a:cubicBezTo>
                    <a:lnTo>
                      <a:pt x="625" y="946"/>
                    </a:lnTo>
                    <a:cubicBezTo>
                      <a:pt x="625" y="961"/>
                      <a:pt x="640" y="991"/>
                      <a:pt x="640" y="1007"/>
                    </a:cubicBezTo>
                    <a:cubicBezTo>
                      <a:pt x="655" y="1067"/>
                      <a:pt x="671" y="1113"/>
                      <a:pt x="686" y="1159"/>
                    </a:cubicBezTo>
                    <a:cubicBezTo>
                      <a:pt x="686" y="1174"/>
                      <a:pt x="701" y="1205"/>
                      <a:pt x="701" y="1235"/>
                    </a:cubicBezTo>
                    <a:cubicBezTo>
                      <a:pt x="732" y="1357"/>
                      <a:pt x="762" y="1479"/>
                      <a:pt x="792" y="1601"/>
                    </a:cubicBezTo>
                    <a:cubicBezTo>
                      <a:pt x="808" y="1646"/>
                      <a:pt x="823" y="1707"/>
                      <a:pt x="838" y="1753"/>
                    </a:cubicBezTo>
                    <a:cubicBezTo>
                      <a:pt x="853" y="1829"/>
                      <a:pt x="869" y="1890"/>
                      <a:pt x="899" y="1966"/>
                    </a:cubicBezTo>
                    <a:cubicBezTo>
                      <a:pt x="914" y="2073"/>
                      <a:pt x="945" y="2180"/>
                      <a:pt x="975" y="2302"/>
                    </a:cubicBezTo>
                    <a:cubicBezTo>
                      <a:pt x="1006" y="2423"/>
                      <a:pt x="1036" y="2545"/>
                      <a:pt x="1067" y="2667"/>
                    </a:cubicBezTo>
                    <a:cubicBezTo>
                      <a:pt x="1036" y="2515"/>
                      <a:pt x="1006" y="2362"/>
                      <a:pt x="975" y="2225"/>
                    </a:cubicBezTo>
                    <a:cubicBezTo>
                      <a:pt x="960" y="2119"/>
                      <a:pt x="945" y="2012"/>
                      <a:pt x="914" y="1905"/>
                    </a:cubicBezTo>
                    <a:cubicBezTo>
                      <a:pt x="914" y="1860"/>
                      <a:pt x="899" y="1814"/>
                      <a:pt x="899" y="1784"/>
                    </a:cubicBezTo>
                    <a:cubicBezTo>
                      <a:pt x="899" y="1768"/>
                      <a:pt x="884" y="1753"/>
                      <a:pt x="884" y="1723"/>
                    </a:cubicBezTo>
                    <a:cubicBezTo>
                      <a:pt x="869" y="1662"/>
                      <a:pt x="853" y="1585"/>
                      <a:pt x="838" y="1509"/>
                    </a:cubicBezTo>
                    <a:cubicBezTo>
                      <a:pt x="808" y="1387"/>
                      <a:pt x="777" y="1281"/>
                      <a:pt x="747" y="1159"/>
                    </a:cubicBezTo>
                    <a:cubicBezTo>
                      <a:pt x="747" y="1128"/>
                      <a:pt x="732" y="1083"/>
                      <a:pt x="716" y="1052"/>
                    </a:cubicBezTo>
                    <a:cubicBezTo>
                      <a:pt x="716" y="1022"/>
                      <a:pt x="701" y="976"/>
                      <a:pt x="686" y="930"/>
                    </a:cubicBezTo>
                    <a:cubicBezTo>
                      <a:pt x="671" y="900"/>
                      <a:pt x="655" y="869"/>
                      <a:pt x="640" y="839"/>
                    </a:cubicBezTo>
                    <a:cubicBezTo>
                      <a:pt x="610" y="778"/>
                      <a:pt x="579" y="717"/>
                      <a:pt x="533" y="641"/>
                    </a:cubicBezTo>
                    <a:cubicBezTo>
                      <a:pt x="518" y="595"/>
                      <a:pt x="488" y="549"/>
                      <a:pt x="473" y="504"/>
                    </a:cubicBezTo>
                    <a:cubicBezTo>
                      <a:pt x="442" y="473"/>
                      <a:pt x="427" y="428"/>
                      <a:pt x="412" y="397"/>
                    </a:cubicBezTo>
                    <a:cubicBezTo>
                      <a:pt x="412" y="397"/>
                      <a:pt x="412" y="382"/>
                      <a:pt x="412" y="382"/>
                    </a:cubicBezTo>
                    <a:cubicBezTo>
                      <a:pt x="381" y="336"/>
                      <a:pt x="366" y="306"/>
                      <a:pt x="351" y="275"/>
                    </a:cubicBezTo>
                    <a:cubicBezTo>
                      <a:pt x="335" y="260"/>
                      <a:pt x="335" y="245"/>
                      <a:pt x="320" y="229"/>
                    </a:cubicBezTo>
                    <a:cubicBezTo>
                      <a:pt x="305" y="229"/>
                      <a:pt x="290" y="214"/>
                      <a:pt x="290" y="214"/>
                    </a:cubicBezTo>
                    <a:lnTo>
                      <a:pt x="244" y="169"/>
                    </a:lnTo>
                    <a:lnTo>
                      <a:pt x="183" y="123"/>
                    </a:lnTo>
                    <a:cubicBezTo>
                      <a:pt x="153" y="92"/>
                      <a:pt x="137" y="77"/>
                      <a:pt x="107" y="62"/>
                    </a:cubicBezTo>
                    <a:cubicBezTo>
                      <a:pt x="107" y="47"/>
                      <a:pt x="92" y="47"/>
                      <a:pt x="76" y="31"/>
                    </a:cubicBezTo>
                    <a:cubicBezTo>
                      <a:pt x="76" y="31"/>
                      <a:pt x="61" y="16"/>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7"/>
              <p:cNvSpPr/>
              <p:nvPr/>
            </p:nvSpPr>
            <p:spPr>
              <a:xfrm>
                <a:off x="5921125" y="4288500"/>
                <a:ext cx="29725" cy="178300"/>
              </a:xfrm>
              <a:custGeom>
                <a:avLst/>
                <a:gdLst/>
                <a:ahLst/>
                <a:cxnLst/>
                <a:rect l="l" t="t" r="r" b="b"/>
                <a:pathLst>
                  <a:path w="1189" h="7132" extrusionOk="0">
                    <a:moveTo>
                      <a:pt x="1189" y="1"/>
                    </a:moveTo>
                    <a:cubicBezTo>
                      <a:pt x="1173" y="107"/>
                      <a:pt x="1143" y="214"/>
                      <a:pt x="1128" y="306"/>
                    </a:cubicBezTo>
                    <a:lnTo>
                      <a:pt x="1128" y="321"/>
                    </a:lnTo>
                    <a:cubicBezTo>
                      <a:pt x="1112" y="366"/>
                      <a:pt x="1097" y="412"/>
                      <a:pt x="1082" y="458"/>
                    </a:cubicBezTo>
                    <a:cubicBezTo>
                      <a:pt x="1067" y="519"/>
                      <a:pt x="1051" y="580"/>
                      <a:pt x="1021" y="641"/>
                    </a:cubicBezTo>
                    <a:cubicBezTo>
                      <a:pt x="1006" y="702"/>
                      <a:pt x="991" y="763"/>
                      <a:pt x="960" y="824"/>
                    </a:cubicBezTo>
                    <a:cubicBezTo>
                      <a:pt x="945" y="884"/>
                      <a:pt x="930" y="930"/>
                      <a:pt x="914" y="991"/>
                    </a:cubicBezTo>
                    <a:cubicBezTo>
                      <a:pt x="899" y="1006"/>
                      <a:pt x="899" y="1037"/>
                      <a:pt x="884" y="1052"/>
                    </a:cubicBezTo>
                    <a:cubicBezTo>
                      <a:pt x="884" y="1083"/>
                      <a:pt x="869" y="1113"/>
                      <a:pt x="869" y="1143"/>
                    </a:cubicBezTo>
                    <a:cubicBezTo>
                      <a:pt x="853" y="1189"/>
                      <a:pt x="838" y="1250"/>
                      <a:pt x="823" y="1311"/>
                    </a:cubicBezTo>
                    <a:cubicBezTo>
                      <a:pt x="808" y="1372"/>
                      <a:pt x="792" y="1433"/>
                      <a:pt x="762" y="1494"/>
                    </a:cubicBezTo>
                    <a:cubicBezTo>
                      <a:pt x="747" y="1601"/>
                      <a:pt x="716" y="1707"/>
                      <a:pt x="686" y="1814"/>
                    </a:cubicBezTo>
                    <a:cubicBezTo>
                      <a:pt x="671" y="1875"/>
                      <a:pt x="655" y="1936"/>
                      <a:pt x="625" y="1997"/>
                    </a:cubicBezTo>
                    <a:lnTo>
                      <a:pt x="579" y="2180"/>
                    </a:lnTo>
                    <a:cubicBezTo>
                      <a:pt x="533" y="2286"/>
                      <a:pt x="503" y="2393"/>
                      <a:pt x="473" y="2499"/>
                    </a:cubicBezTo>
                    <a:cubicBezTo>
                      <a:pt x="473" y="2530"/>
                      <a:pt x="457" y="2560"/>
                      <a:pt x="457" y="2591"/>
                    </a:cubicBezTo>
                    <a:cubicBezTo>
                      <a:pt x="442" y="2621"/>
                      <a:pt x="442" y="2667"/>
                      <a:pt x="427" y="2698"/>
                    </a:cubicBezTo>
                    <a:cubicBezTo>
                      <a:pt x="412" y="2743"/>
                      <a:pt x="396" y="2804"/>
                      <a:pt x="396" y="2850"/>
                    </a:cubicBezTo>
                    <a:cubicBezTo>
                      <a:pt x="381" y="2880"/>
                      <a:pt x="381" y="2911"/>
                      <a:pt x="366" y="2941"/>
                    </a:cubicBezTo>
                    <a:cubicBezTo>
                      <a:pt x="366" y="2972"/>
                      <a:pt x="351" y="3002"/>
                      <a:pt x="351" y="3033"/>
                    </a:cubicBezTo>
                    <a:cubicBezTo>
                      <a:pt x="335" y="3063"/>
                      <a:pt x="335" y="3094"/>
                      <a:pt x="320" y="3124"/>
                    </a:cubicBezTo>
                    <a:cubicBezTo>
                      <a:pt x="305" y="3155"/>
                      <a:pt x="305" y="3185"/>
                      <a:pt x="290" y="3200"/>
                    </a:cubicBezTo>
                    <a:cubicBezTo>
                      <a:pt x="259" y="3322"/>
                      <a:pt x="213" y="3429"/>
                      <a:pt x="183" y="3551"/>
                    </a:cubicBezTo>
                    <a:cubicBezTo>
                      <a:pt x="168" y="3596"/>
                      <a:pt x="153" y="3642"/>
                      <a:pt x="137" y="3703"/>
                    </a:cubicBezTo>
                    <a:cubicBezTo>
                      <a:pt x="122" y="3718"/>
                      <a:pt x="107" y="3749"/>
                      <a:pt x="107" y="3779"/>
                    </a:cubicBezTo>
                    <a:cubicBezTo>
                      <a:pt x="92" y="3810"/>
                      <a:pt x="92" y="3855"/>
                      <a:pt x="76" y="3886"/>
                    </a:cubicBezTo>
                    <a:cubicBezTo>
                      <a:pt x="76" y="3916"/>
                      <a:pt x="61" y="3932"/>
                      <a:pt x="61" y="3962"/>
                    </a:cubicBezTo>
                    <a:cubicBezTo>
                      <a:pt x="61" y="3993"/>
                      <a:pt x="46" y="4008"/>
                      <a:pt x="46" y="4038"/>
                    </a:cubicBezTo>
                    <a:cubicBezTo>
                      <a:pt x="46" y="4054"/>
                      <a:pt x="46" y="4084"/>
                      <a:pt x="31" y="4099"/>
                    </a:cubicBezTo>
                    <a:lnTo>
                      <a:pt x="31" y="4145"/>
                    </a:lnTo>
                    <a:cubicBezTo>
                      <a:pt x="31" y="4175"/>
                      <a:pt x="15" y="4206"/>
                      <a:pt x="15" y="4236"/>
                    </a:cubicBezTo>
                    <a:cubicBezTo>
                      <a:pt x="15" y="4267"/>
                      <a:pt x="15" y="4297"/>
                      <a:pt x="15" y="4313"/>
                    </a:cubicBezTo>
                    <a:cubicBezTo>
                      <a:pt x="15" y="4343"/>
                      <a:pt x="0" y="4373"/>
                      <a:pt x="0" y="4404"/>
                    </a:cubicBezTo>
                    <a:cubicBezTo>
                      <a:pt x="0" y="4434"/>
                      <a:pt x="0" y="4450"/>
                      <a:pt x="0" y="4480"/>
                    </a:cubicBezTo>
                    <a:lnTo>
                      <a:pt x="0" y="4572"/>
                    </a:lnTo>
                    <a:cubicBezTo>
                      <a:pt x="0" y="4617"/>
                      <a:pt x="0" y="4648"/>
                      <a:pt x="15" y="4693"/>
                    </a:cubicBezTo>
                    <a:cubicBezTo>
                      <a:pt x="15" y="4754"/>
                      <a:pt x="15" y="4831"/>
                      <a:pt x="15" y="4892"/>
                    </a:cubicBezTo>
                    <a:lnTo>
                      <a:pt x="31" y="5105"/>
                    </a:lnTo>
                    <a:cubicBezTo>
                      <a:pt x="31" y="5161"/>
                      <a:pt x="31" y="5217"/>
                      <a:pt x="31" y="5272"/>
                    </a:cubicBezTo>
                    <a:lnTo>
                      <a:pt x="31" y="5394"/>
                    </a:lnTo>
                    <a:lnTo>
                      <a:pt x="31" y="5455"/>
                    </a:lnTo>
                    <a:cubicBezTo>
                      <a:pt x="31" y="5531"/>
                      <a:pt x="31" y="5592"/>
                      <a:pt x="31" y="5669"/>
                    </a:cubicBezTo>
                    <a:cubicBezTo>
                      <a:pt x="31" y="5729"/>
                      <a:pt x="31" y="5790"/>
                      <a:pt x="31" y="5851"/>
                    </a:cubicBezTo>
                    <a:cubicBezTo>
                      <a:pt x="31" y="5897"/>
                      <a:pt x="46" y="5928"/>
                      <a:pt x="46" y="5973"/>
                    </a:cubicBezTo>
                    <a:lnTo>
                      <a:pt x="61" y="6141"/>
                    </a:lnTo>
                    <a:cubicBezTo>
                      <a:pt x="61" y="6187"/>
                      <a:pt x="76" y="6217"/>
                      <a:pt x="76" y="6263"/>
                    </a:cubicBezTo>
                    <a:cubicBezTo>
                      <a:pt x="76" y="6278"/>
                      <a:pt x="76" y="6308"/>
                      <a:pt x="76" y="6324"/>
                    </a:cubicBezTo>
                    <a:cubicBezTo>
                      <a:pt x="92" y="6400"/>
                      <a:pt x="92" y="6461"/>
                      <a:pt x="107" y="6537"/>
                    </a:cubicBezTo>
                    <a:cubicBezTo>
                      <a:pt x="122" y="6583"/>
                      <a:pt x="122" y="6628"/>
                      <a:pt x="137" y="6674"/>
                    </a:cubicBezTo>
                    <a:cubicBezTo>
                      <a:pt x="153" y="6750"/>
                      <a:pt x="153" y="6811"/>
                      <a:pt x="168" y="6887"/>
                    </a:cubicBezTo>
                    <a:lnTo>
                      <a:pt x="168" y="6872"/>
                    </a:lnTo>
                    <a:cubicBezTo>
                      <a:pt x="183" y="6933"/>
                      <a:pt x="183" y="6994"/>
                      <a:pt x="198" y="7040"/>
                    </a:cubicBezTo>
                    <a:cubicBezTo>
                      <a:pt x="198" y="7055"/>
                      <a:pt x="198" y="7070"/>
                      <a:pt x="213" y="7085"/>
                    </a:cubicBezTo>
                    <a:cubicBezTo>
                      <a:pt x="213" y="7101"/>
                      <a:pt x="213" y="7101"/>
                      <a:pt x="213" y="7116"/>
                    </a:cubicBezTo>
                    <a:cubicBezTo>
                      <a:pt x="229" y="7131"/>
                      <a:pt x="229" y="7131"/>
                      <a:pt x="244" y="7131"/>
                    </a:cubicBezTo>
                    <a:lnTo>
                      <a:pt x="274" y="7131"/>
                    </a:lnTo>
                    <a:cubicBezTo>
                      <a:pt x="274" y="7116"/>
                      <a:pt x="274" y="7116"/>
                      <a:pt x="274" y="7101"/>
                    </a:cubicBezTo>
                    <a:cubicBezTo>
                      <a:pt x="290" y="7085"/>
                      <a:pt x="274" y="7070"/>
                      <a:pt x="274" y="7070"/>
                    </a:cubicBezTo>
                    <a:cubicBezTo>
                      <a:pt x="274" y="7025"/>
                      <a:pt x="259" y="6994"/>
                      <a:pt x="259" y="6964"/>
                    </a:cubicBezTo>
                    <a:lnTo>
                      <a:pt x="213" y="6720"/>
                    </a:lnTo>
                    <a:cubicBezTo>
                      <a:pt x="213" y="6674"/>
                      <a:pt x="198" y="6613"/>
                      <a:pt x="183" y="6552"/>
                    </a:cubicBezTo>
                    <a:cubicBezTo>
                      <a:pt x="183" y="6491"/>
                      <a:pt x="168" y="6430"/>
                      <a:pt x="168" y="6369"/>
                    </a:cubicBezTo>
                    <a:cubicBezTo>
                      <a:pt x="168" y="6339"/>
                      <a:pt x="153" y="6324"/>
                      <a:pt x="153" y="6308"/>
                    </a:cubicBezTo>
                    <a:cubicBezTo>
                      <a:pt x="153" y="6278"/>
                      <a:pt x="153" y="6248"/>
                      <a:pt x="153" y="6217"/>
                    </a:cubicBezTo>
                    <a:cubicBezTo>
                      <a:pt x="137" y="6171"/>
                      <a:pt x="137" y="6110"/>
                      <a:pt x="137" y="6065"/>
                    </a:cubicBezTo>
                    <a:cubicBezTo>
                      <a:pt x="137" y="6019"/>
                      <a:pt x="122" y="5989"/>
                      <a:pt x="122" y="5943"/>
                    </a:cubicBezTo>
                    <a:cubicBezTo>
                      <a:pt x="122" y="5897"/>
                      <a:pt x="122" y="5867"/>
                      <a:pt x="122" y="5821"/>
                    </a:cubicBezTo>
                    <a:cubicBezTo>
                      <a:pt x="122" y="5760"/>
                      <a:pt x="122" y="5699"/>
                      <a:pt x="122" y="5623"/>
                    </a:cubicBezTo>
                    <a:cubicBezTo>
                      <a:pt x="122" y="5577"/>
                      <a:pt x="137" y="5516"/>
                      <a:pt x="137" y="5470"/>
                    </a:cubicBezTo>
                    <a:cubicBezTo>
                      <a:pt x="137" y="5440"/>
                      <a:pt x="137" y="5410"/>
                      <a:pt x="137" y="5379"/>
                    </a:cubicBezTo>
                    <a:lnTo>
                      <a:pt x="137" y="5303"/>
                    </a:lnTo>
                    <a:lnTo>
                      <a:pt x="137" y="5272"/>
                    </a:lnTo>
                    <a:cubicBezTo>
                      <a:pt x="137" y="5166"/>
                      <a:pt x="122" y="5059"/>
                      <a:pt x="122" y="4952"/>
                    </a:cubicBezTo>
                    <a:cubicBezTo>
                      <a:pt x="122" y="4861"/>
                      <a:pt x="122" y="4770"/>
                      <a:pt x="107" y="4678"/>
                    </a:cubicBezTo>
                    <a:lnTo>
                      <a:pt x="107" y="4663"/>
                    </a:lnTo>
                    <a:cubicBezTo>
                      <a:pt x="107" y="4633"/>
                      <a:pt x="107" y="4617"/>
                      <a:pt x="107" y="4602"/>
                    </a:cubicBezTo>
                    <a:lnTo>
                      <a:pt x="107" y="4587"/>
                    </a:lnTo>
                    <a:lnTo>
                      <a:pt x="107" y="4572"/>
                    </a:lnTo>
                    <a:cubicBezTo>
                      <a:pt x="107" y="4511"/>
                      <a:pt x="107" y="4465"/>
                      <a:pt x="107" y="4404"/>
                    </a:cubicBezTo>
                    <a:cubicBezTo>
                      <a:pt x="107" y="4389"/>
                      <a:pt x="107" y="4358"/>
                      <a:pt x="107" y="4343"/>
                    </a:cubicBezTo>
                    <a:cubicBezTo>
                      <a:pt x="122" y="4313"/>
                      <a:pt x="122" y="4282"/>
                      <a:pt x="122" y="4252"/>
                    </a:cubicBezTo>
                    <a:cubicBezTo>
                      <a:pt x="122" y="4221"/>
                      <a:pt x="122" y="4191"/>
                      <a:pt x="137" y="4160"/>
                    </a:cubicBezTo>
                    <a:cubicBezTo>
                      <a:pt x="137" y="4130"/>
                      <a:pt x="137" y="4114"/>
                      <a:pt x="153" y="4084"/>
                    </a:cubicBezTo>
                    <a:cubicBezTo>
                      <a:pt x="153" y="4023"/>
                      <a:pt x="168" y="3962"/>
                      <a:pt x="183" y="3916"/>
                    </a:cubicBezTo>
                    <a:cubicBezTo>
                      <a:pt x="183" y="3871"/>
                      <a:pt x="198" y="3840"/>
                      <a:pt x="198" y="3810"/>
                    </a:cubicBezTo>
                    <a:cubicBezTo>
                      <a:pt x="213" y="3779"/>
                      <a:pt x="229" y="3749"/>
                      <a:pt x="229" y="3718"/>
                    </a:cubicBezTo>
                    <a:cubicBezTo>
                      <a:pt x="259" y="3596"/>
                      <a:pt x="305" y="3490"/>
                      <a:pt x="351" y="3383"/>
                    </a:cubicBezTo>
                    <a:cubicBezTo>
                      <a:pt x="366" y="3322"/>
                      <a:pt x="381" y="3277"/>
                      <a:pt x="396" y="3216"/>
                    </a:cubicBezTo>
                    <a:cubicBezTo>
                      <a:pt x="412" y="3200"/>
                      <a:pt x="412" y="3170"/>
                      <a:pt x="427" y="3139"/>
                    </a:cubicBezTo>
                    <a:cubicBezTo>
                      <a:pt x="427" y="3109"/>
                      <a:pt x="442" y="3078"/>
                      <a:pt x="442" y="3048"/>
                    </a:cubicBezTo>
                    <a:cubicBezTo>
                      <a:pt x="457" y="2987"/>
                      <a:pt x="488" y="2926"/>
                      <a:pt x="503" y="2865"/>
                    </a:cubicBezTo>
                    <a:cubicBezTo>
                      <a:pt x="503" y="2819"/>
                      <a:pt x="518" y="2774"/>
                      <a:pt x="533" y="2713"/>
                    </a:cubicBezTo>
                    <a:cubicBezTo>
                      <a:pt x="564" y="2606"/>
                      <a:pt x="594" y="2484"/>
                      <a:pt x="625" y="2362"/>
                    </a:cubicBezTo>
                    <a:cubicBezTo>
                      <a:pt x="671" y="2256"/>
                      <a:pt x="701" y="2149"/>
                      <a:pt x="747" y="2027"/>
                    </a:cubicBezTo>
                    <a:cubicBezTo>
                      <a:pt x="762" y="1966"/>
                      <a:pt x="777" y="1905"/>
                      <a:pt x="792" y="1844"/>
                    </a:cubicBezTo>
                    <a:cubicBezTo>
                      <a:pt x="808" y="1829"/>
                      <a:pt x="808" y="1799"/>
                      <a:pt x="808" y="1783"/>
                    </a:cubicBezTo>
                    <a:cubicBezTo>
                      <a:pt x="823" y="1753"/>
                      <a:pt x="823" y="1722"/>
                      <a:pt x="838" y="1692"/>
                    </a:cubicBezTo>
                    <a:cubicBezTo>
                      <a:pt x="853" y="1646"/>
                      <a:pt x="853" y="1601"/>
                      <a:pt x="869" y="1555"/>
                    </a:cubicBezTo>
                    <a:cubicBezTo>
                      <a:pt x="884" y="1509"/>
                      <a:pt x="884" y="1463"/>
                      <a:pt x="899" y="1418"/>
                    </a:cubicBezTo>
                    <a:cubicBezTo>
                      <a:pt x="899" y="1372"/>
                      <a:pt x="914" y="1342"/>
                      <a:pt x="930" y="1296"/>
                    </a:cubicBezTo>
                    <a:lnTo>
                      <a:pt x="914" y="1296"/>
                    </a:lnTo>
                    <a:cubicBezTo>
                      <a:pt x="930" y="1250"/>
                      <a:pt x="945" y="1204"/>
                      <a:pt x="945" y="1159"/>
                    </a:cubicBezTo>
                    <a:cubicBezTo>
                      <a:pt x="960" y="1113"/>
                      <a:pt x="975" y="1067"/>
                      <a:pt x="991" y="1022"/>
                    </a:cubicBezTo>
                    <a:cubicBezTo>
                      <a:pt x="991" y="976"/>
                      <a:pt x="1006" y="930"/>
                      <a:pt x="1021" y="884"/>
                    </a:cubicBezTo>
                    <a:cubicBezTo>
                      <a:pt x="1036" y="824"/>
                      <a:pt x="1051" y="778"/>
                      <a:pt x="1051" y="732"/>
                    </a:cubicBezTo>
                    <a:cubicBezTo>
                      <a:pt x="1067" y="671"/>
                      <a:pt x="1082" y="610"/>
                      <a:pt x="1097" y="549"/>
                    </a:cubicBezTo>
                    <a:cubicBezTo>
                      <a:pt x="1112" y="519"/>
                      <a:pt x="1112" y="488"/>
                      <a:pt x="1128" y="443"/>
                    </a:cubicBezTo>
                    <a:cubicBezTo>
                      <a:pt x="1128" y="412"/>
                      <a:pt x="1128" y="397"/>
                      <a:pt x="1143" y="366"/>
                    </a:cubicBezTo>
                    <a:cubicBezTo>
                      <a:pt x="1158" y="245"/>
                      <a:pt x="1173" y="123"/>
                      <a:pt x="1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7"/>
              <p:cNvSpPr/>
              <p:nvPr/>
            </p:nvSpPr>
            <p:spPr>
              <a:xfrm>
                <a:off x="5924175" y="44054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7"/>
              <p:cNvSpPr/>
              <p:nvPr/>
            </p:nvSpPr>
            <p:spPr>
              <a:xfrm>
                <a:off x="5924175" y="44050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7"/>
              <p:cNvSpPr/>
              <p:nvPr/>
            </p:nvSpPr>
            <p:spPr>
              <a:xfrm>
                <a:off x="5924175" y="4405450"/>
                <a:ext cx="25" cy="25"/>
              </a:xfrm>
              <a:custGeom>
                <a:avLst/>
                <a:gdLst/>
                <a:ahLst/>
                <a:cxnLst/>
                <a:rect l="l" t="t" r="r" b="b"/>
                <a:pathLst>
                  <a:path w="1" h="1" extrusionOk="0">
                    <a:moveTo>
                      <a:pt x="0" y="0"/>
                    </a:moveTo>
                    <a:lnTo>
                      <a:pt x="0" y="0"/>
                    </a:ln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7"/>
              <p:cNvSpPr/>
              <p:nvPr/>
            </p:nvSpPr>
            <p:spPr>
              <a:xfrm>
                <a:off x="5940150" y="4307925"/>
                <a:ext cx="25550" cy="80025"/>
              </a:xfrm>
              <a:custGeom>
                <a:avLst/>
                <a:gdLst/>
                <a:ahLst/>
                <a:cxnLst/>
                <a:rect l="l" t="t" r="r" b="b"/>
                <a:pathLst>
                  <a:path w="1022" h="3201" extrusionOk="0">
                    <a:moveTo>
                      <a:pt x="1022" y="1"/>
                    </a:moveTo>
                    <a:lnTo>
                      <a:pt x="1018" y="46"/>
                    </a:lnTo>
                    <a:lnTo>
                      <a:pt x="1018" y="46"/>
                    </a:lnTo>
                    <a:cubicBezTo>
                      <a:pt x="1020" y="41"/>
                      <a:pt x="1022" y="36"/>
                      <a:pt x="1022" y="31"/>
                    </a:cubicBezTo>
                    <a:cubicBezTo>
                      <a:pt x="1022" y="31"/>
                      <a:pt x="1022" y="16"/>
                      <a:pt x="1022" y="1"/>
                    </a:cubicBezTo>
                    <a:close/>
                    <a:moveTo>
                      <a:pt x="1018" y="46"/>
                    </a:moveTo>
                    <a:cubicBezTo>
                      <a:pt x="1014" y="55"/>
                      <a:pt x="1007" y="62"/>
                      <a:pt x="1007" y="62"/>
                    </a:cubicBezTo>
                    <a:cubicBezTo>
                      <a:pt x="991" y="123"/>
                      <a:pt x="991" y="168"/>
                      <a:pt x="976" y="229"/>
                    </a:cubicBezTo>
                    <a:cubicBezTo>
                      <a:pt x="961" y="275"/>
                      <a:pt x="946" y="321"/>
                      <a:pt x="930" y="366"/>
                    </a:cubicBezTo>
                    <a:cubicBezTo>
                      <a:pt x="915" y="412"/>
                      <a:pt x="915" y="443"/>
                      <a:pt x="900" y="473"/>
                    </a:cubicBezTo>
                    <a:cubicBezTo>
                      <a:pt x="900" y="488"/>
                      <a:pt x="885" y="519"/>
                      <a:pt x="885" y="534"/>
                    </a:cubicBezTo>
                    <a:cubicBezTo>
                      <a:pt x="869" y="565"/>
                      <a:pt x="869" y="595"/>
                      <a:pt x="854" y="625"/>
                    </a:cubicBezTo>
                    <a:cubicBezTo>
                      <a:pt x="839" y="641"/>
                      <a:pt x="839" y="671"/>
                      <a:pt x="824" y="686"/>
                    </a:cubicBezTo>
                    <a:cubicBezTo>
                      <a:pt x="824" y="732"/>
                      <a:pt x="808" y="763"/>
                      <a:pt x="793" y="793"/>
                    </a:cubicBezTo>
                    <a:cubicBezTo>
                      <a:pt x="778" y="824"/>
                      <a:pt x="763" y="854"/>
                      <a:pt x="763" y="885"/>
                    </a:cubicBezTo>
                    <a:cubicBezTo>
                      <a:pt x="732" y="930"/>
                      <a:pt x="717" y="976"/>
                      <a:pt x="702" y="1022"/>
                    </a:cubicBezTo>
                    <a:cubicBezTo>
                      <a:pt x="687" y="1067"/>
                      <a:pt x="671" y="1098"/>
                      <a:pt x="656" y="1144"/>
                    </a:cubicBezTo>
                    <a:cubicBezTo>
                      <a:pt x="610" y="1250"/>
                      <a:pt x="565" y="1357"/>
                      <a:pt x="519" y="1463"/>
                    </a:cubicBezTo>
                    <a:cubicBezTo>
                      <a:pt x="504" y="1509"/>
                      <a:pt x="489" y="1555"/>
                      <a:pt x="458" y="1601"/>
                    </a:cubicBezTo>
                    <a:cubicBezTo>
                      <a:pt x="443" y="1677"/>
                      <a:pt x="412" y="1753"/>
                      <a:pt x="382" y="1829"/>
                    </a:cubicBezTo>
                    <a:cubicBezTo>
                      <a:pt x="351" y="1936"/>
                      <a:pt x="321" y="2042"/>
                      <a:pt x="275" y="2164"/>
                    </a:cubicBezTo>
                    <a:cubicBezTo>
                      <a:pt x="260" y="2210"/>
                      <a:pt x="245" y="2271"/>
                      <a:pt x="230" y="2317"/>
                    </a:cubicBezTo>
                    <a:cubicBezTo>
                      <a:pt x="214" y="2362"/>
                      <a:pt x="199" y="2408"/>
                      <a:pt x="184" y="2454"/>
                    </a:cubicBezTo>
                    <a:cubicBezTo>
                      <a:pt x="169" y="2530"/>
                      <a:pt x="138" y="2606"/>
                      <a:pt x="108" y="2698"/>
                    </a:cubicBezTo>
                    <a:lnTo>
                      <a:pt x="92" y="2743"/>
                    </a:lnTo>
                    <a:cubicBezTo>
                      <a:pt x="92" y="2774"/>
                      <a:pt x="92" y="2789"/>
                      <a:pt x="77" y="2804"/>
                    </a:cubicBezTo>
                    <a:cubicBezTo>
                      <a:pt x="62" y="2865"/>
                      <a:pt x="47" y="2926"/>
                      <a:pt x="31" y="2987"/>
                    </a:cubicBezTo>
                    <a:cubicBezTo>
                      <a:pt x="31" y="3018"/>
                      <a:pt x="16" y="3063"/>
                      <a:pt x="16" y="3094"/>
                    </a:cubicBezTo>
                    <a:cubicBezTo>
                      <a:pt x="1" y="3109"/>
                      <a:pt x="1" y="3124"/>
                      <a:pt x="1" y="3139"/>
                    </a:cubicBezTo>
                    <a:cubicBezTo>
                      <a:pt x="1" y="3155"/>
                      <a:pt x="1" y="3185"/>
                      <a:pt x="16" y="3200"/>
                    </a:cubicBezTo>
                    <a:cubicBezTo>
                      <a:pt x="16" y="3185"/>
                      <a:pt x="31" y="3170"/>
                      <a:pt x="31" y="3155"/>
                    </a:cubicBezTo>
                    <a:cubicBezTo>
                      <a:pt x="31" y="3139"/>
                      <a:pt x="31" y="3139"/>
                      <a:pt x="47" y="3124"/>
                    </a:cubicBezTo>
                    <a:cubicBezTo>
                      <a:pt x="47" y="3078"/>
                      <a:pt x="62" y="3048"/>
                      <a:pt x="77" y="3002"/>
                    </a:cubicBezTo>
                    <a:cubicBezTo>
                      <a:pt x="92" y="2941"/>
                      <a:pt x="108" y="2896"/>
                      <a:pt x="123" y="2835"/>
                    </a:cubicBezTo>
                    <a:cubicBezTo>
                      <a:pt x="123" y="2819"/>
                      <a:pt x="123" y="2804"/>
                      <a:pt x="138" y="2774"/>
                    </a:cubicBezTo>
                    <a:lnTo>
                      <a:pt x="138" y="2759"/>
                    </a:lnTo>
                    <a:cubicBezTo>
                      <a:pt x="138" y="2743"/>
                      <a:pt x="153" y="2728"/>
                      <a:pt x="153" y="2713"/>
                    </a:cubicBezTo>
                    <a:cubicBezTo>
                      <a:pt x="199" y="2591"/>
                      <a:pt x="245" y="2454"/>
                      <a:pt x="275" y="2332"/>
                    </a:cubicBezTo>
                    <a:cubicBezTo>
                      <a:pt x="306" y="2241"/>
                      <a:pt x="336" y="2164"/>
                      <a:pt x="367" y="2073"/>
                    </a:cubicBezTo>
                    <a:cubicBezTo>
                      <a:pt x="397" y="1997"/>
                      <a:pt x="428" y="1936"/>
                      <a:pt x="443" y="1860"/>
                    </a:cubicBezTo>
                    <a:cubicBezTo>
                      <a:pt x="489" y="1783"/>
                      <a:pt x="519" y="1692"/>
                      <a:pt x="549" y="1601"/>
                    </a:cubicBezTo>
                    <a:cubicBezTo>
                      <a:pt x="565" y="1570"/>
                      <a:pt x="580" y="1524"/>
                      <a:pt x="595" y="1494"/>
                    </a:cubicBezTo>
                    <a:cubicBezTo>
                      <a:pt x="610" y="1463"/>
                      <a:pt x="626" y="1418"/>
                      <a:pt x="641" y="1387"/>
                    </a:cubicBezTo>
                    <a:cubicBezTo>
                      <a:pt x="656" y="1342"/>
                      <a:pt x="687" y="1281"/>
                      <a:pt x="702" y="1235"/>
                    </a:cubicBezTo>
                    <a:cubicBezTo>
                      <a:pt x="717" y="1189"/>
                      <a:pt x="732" y="1159"/>
                      <a:pt x="748" y="1113"/>
                    </a:cubicBezTo>
                    <a:lnTo>
                      <a:pt x="778" y="1067"/>
                    </a:lnTo>
                    <a:cubicBezTo>
                      <a:pt x="793" y="1022"/>
                      <a:pt x="808" y="991"/>
                      <a:pt x="808" y="945"/>
                    </a:cubicBezTo>
                    <a:cubicBezTo>
                      <a:pt x="824" y="930"/>
                      <a:pt x="824" y="915"/>
                      <a:pt x="839" y="900"/>
                    </a:cubicBezTo>
                    <a:cubicBezTo>
                      <a:pt x="839" y="854"/>
                      <a:pt x="854" y="824"/>
                      <a:pt x="869" y="793"/>
                    </a:cubicBezTo>
                    <a:cubicBezTo>
                      <a:pt x="869" y="763"/>
                      <a:pt x="885" y="732"/>
                      <a:pt x="885" y="717"/>
                    </a:cubicBezTo>
                    <a:lnTo>
                      <a:pt x="915" y="625"/>
                    </a:lnTo>
                    <a:cubicBezTo>
                      <a:pt x="915" y="595"/>
                      <a:pt x="930" y="565"/>
                      <a:pt x="930" y="534"/>
                    </a:cubicBezTo>
                    <a:cubicBezTo>
                      <a:pt x="946" y="504"/>
                      <a:pt x="946" y="473"/>
                      <a:pt x="946" y="443"/>
                    </a:cubicBezTo>
                    <a:cubicBezTo>
                      <a:pt x="961" y="427"/>
                      <a:pt x="961" y="397"/>
                      <a:pt x="961" y="366"/>
                    </a:cubicBezTo>
                    <a:cubicBezTo>
                      <a:pt x="976" y="336"/>
                      <a:pt x="976" y="306"/>
                      <a:pt x="991" y="260"/>
                    </a:cubicBezTo>
                    <a:cubicBezTo>
                      <a:pt x="991" y="245"/>
                      <a:pt x="991" y="214"/>
                      <a:pt x="1007" y="184"/>
                    </a:cubicBezTo>
                    <a:lnTo>
                      <a:pt x="1018" y="4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7"/>
              <p:cNvSpPr/>
              <p:nvPr/>
            </p:nvSpPr>
            <p:spPr>
              <a:xfrm>
                <a:off x="5979025" y="4386775"/>
                <a:ext cx="25" cy="400"/>
              </a:xfrm>
              <a:custGeom>
                <a:avLst/>
                <a:gdLst/>
                <a:ahLst/>
                <a:cxnLst/>
                <a:rect l="l" t="t" r="r" b="b"/>
                <a:pathLst>
                  <a:path w="1" h="16" extrusionOk="0">
                    <a:moveTo>
                      <a:pt x="0" y="16"/>
                    </a:moveTo>
                    <a:lnTo>
                      <a:pt x="0" y="16"/>
                    </a:ln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5957675" y="4323925"/>
                <a:ext cx="65925" cy="166100"/>
              </a:xfrm>
              <a:custGeom>
                <a:avLst/>
                <a:gdLst/>
                <a:ahLst/>
                <a:cxnLst/>
                <a:rect l="l" t="t" r="r" b="b"/>
                <a:pathLst>
                  <a:path w="2637" h="6644" extrusionOk="0">
                    <a:moveTo>
                      <a:pt x="2637" y="1"/>
                    </a:moveTo>
                    <a:lnTo>
                      <a:pt x="2637" y="1"/>
                    </a:lnTo>
                    <a:cubicBezTo>
                      <a:pt x="2591" y="62"/>
                      <a:pt x="2560" y="138"/>
                      <a:pt x="2515" y="199"/>
                    </a:cubicBezTo>
                    <a:cubicBezTo>
                      <a:pt x="2378" y="412"/>
                      <a:pt x="2241" y="641"/>
                      <a:pt x="2088" y="839"/>
                    </a:cubicBezTo>
                    <a:cubicBezTo>
                      <a:pt x="2058" y="884"/>
                      <a:pt x="2027" y="945"/>
                      <a:pt x="1982" y="991"/>
                    </a:cubicBezTo>
                    <a:cubicBezTo>
                      <a:pt x="1951" y="1037"/>
                      <a:pt x="1905" y="1082"/>
                      <a:pt x="1875" y="1128"/>
                    </a:cubicBezTo>
                    <a:cubicBezTo>
                      <a:pt x="1799" y="1220"/>
                      <a:pt x="1722" y="1326"/>
                      <a:pt x="1646" y="1418"/>
                    </a:cubicBezTo>
                    <a:cubicBezTo>
                      <a:pt x="1570" y="1524"/>
                      <a:pt x="1494" y="1616"/>
                      <a:pt x="1418" y="1722"/>
                    </a:cubicBezTo>
                    <a:cubicBezTo>
                      <a:pt x="1326" y="1814"/>
                      <a:pt x="1250" y="1920"/>
                      <a:pt x="1174" y="2027"/>
                    </a:cubicBezTo>
                    <a:cubicBezTo>
                      <a:pt x="1174" y="2027"/>
                      <a:pt x="1174" y="2012"/>
                      <a:pt x="1174" y="2012"/>
                    </a:cubicBezTo>
                    <a:lnTo>
                      <a:pt x="1144" y="2058"/>
                    </a:lnTo>
                    <a:cubicBezTo>
                      <a:pt x="1145" y="2058"/>
                      <a:pt x="1147" y="2058"/>
                      <a:pt x="1148" y="2058"/>
                    </a:cubicBezTo>
                    <a:lnTo>
                      <a:pt x="1148" y="2058"/>
                    </a:lnTo>
                    <a:cubicBezTo>
                      <a:pt x="1144" y="2066"/>
                      <a:pt x="1144" y="2073"/>
                      <a:pt x="1144" y="2073"/>
                    </a:cubicBezTo>
                    <a:cubicBezTo>
                      <a:pt x="1083" y="2149"/>
                      <a:pt x="1037" y="2225"/>
                      <a:pt x="991" y="2301"/>
                    </a:cubicBezTo>
                    <a:cubicBezTo>
                      <a:pt x="961" y="2332"/>
                      <a:pt x="945" y="2378"/>
                      <a:pt x="930" y="2408"/>
                    </a:cubicBezTo>
                    <a:cubicBezTo>
                      <a:pt x="900" y="2454"/>
                      <a:pt x="869" y="2484"/>
                      <a:pt x="854" y="2530"/>
                    </a:cubicBezTo>
                    <a:cubicBezTo>
                      <a:pt x="839" y="2560"/>
                      <a:pt x="808" y="2606"/>
                      <a:pt x="793" y="2637"/>
                    </a:cubicBezTo>
                    <a:cubicBezTo>
                      <a:pt x="778" y="2667"/>
                      <a:pt x="763" y="2713"/>
                      <a:pt x="732" y="2743"/>
                    </a:cubicBezTo>
                    <a:cubicBezTo>
                      <a:pt x="702" y="2819"/>
                      <a:pt x="671" y="2880"/>
                      <a:pt x="641" y="2956"/>
                    </a:cubicBezTo>
                    <a:cubicBezTo>
                      <a:pt x="595" y="3078"/>
                      <a:pt x="565" y="3200"/>
                      <a:pt x="519" y="3322"/>
                    </a:cubicBezTo>
                    <a:cubicBezTo>
                      <a:pt x="473" y="3459"/>
                      <a:pt x="443" y="3596"/>
                      <a:pt x="397" y="3718"/>
                    </a:cubicBezTo>
                    <a:cubicBezTo>
                      <a:pt x="367" y="3825"/>
                      <a:pt x="321" y="3947"/>
                      <a:pt x="290" y="4053"/>
                    </a:cubicBezTo>
                    <a:cubicBezTo>
                      <a:pt x="260" y="4130"/>
                      <a:pt x="245" y="4206"/>
                      <a:pt x="214" y="4282"/>
                    </a:cubicBezTo>
                    <a:cubicBezTo>
                      <a:pt x="214" y="4297"/>
                      <a:pt x="199" y="4312"/>
                      <a:pt x="199" y="4328"/>
                    </a:cubicBezTo>
                    <a:cubicBezTo>
                      <a:pt x="184" y="4373"/>
                      <a:pt x="184" y="4419"/>
                      <a:pt x="168" y="4465"/>
                    </a:cubicBezTo>
                    <a:lnTo>
                      <a:pt x="138" y="4572"/>
                    </a:lnTo>
                    <a:cubicBezTo>
                      <a:pt x="138" y="4587"/>
                      <a:pt x="123" y="4617"/>
                      <a:pt x="123" y="4632"/>
                    </a:cubicBezTo>
                    <a:cubicBezTo>
                      <a:pt x="107" y="4693"/>
                      <a:pt x="92" y="4770"/>
                      <a:pt x="77" y="4831"/>
                    </a:cubicBezTo>
                    <a:cubicBezTo>
                      <a:pt x="77" y="4907"/>
                      <a:pt x="62" y="4968"/>
                      <a:pt x="47" y="5029"/>
                    </a:cubicBezTo>
                    <a:lnTo>
                      <a:pt x="16" y="5227"/>
                    </a:lnTo>
                    <a:cubicBezTo>
                      <a:pt x="16" y="5257"/>
                      <a:pt x="1" y="5303"/>
                      <a:pt x="1" y="5349"/>
                    </a:cubicBezTo>
                    <a:cubicBezTo>
                      <a:pt x="1" y="5379"/>
                      <a:pt x="1" y="5425"/>
                      <a:pt x="1" y="5470"/>
                    </a:cubicBezTo>
                    <a:cubicBezTo>
                      <a:pt x="1" y="5516"/>
                      <a:pt x="1" y="5562"/>
                      <a:pt x="16" y="5608"/>
                    </a:cubicBezTo>
                    <a:cubicBezTo>
                      <a:pt x="16" y="5653"/>
                      <a:pt x="16" y="5699"/>
                      <a:pt x="31" y="5745"/>
                    </a:cubicBezTo>
                    <a:cubicBezTo>
                      <a:pt x="31" y="5806"/>
                      <a:pt x="31" y="5867"/>
                      <a:pt x="47" y="5943"/>
                    </a:cubicBezTo>
                    <a:cubicBezTo>
                      <a:pt x="47" y="6019"/>
                      <a:pt x="62" y="6095"/>
                      <a:pt x="62" y="6156"/>
                    </a:cubicBezTo>
                    <a:cubicBezTo>
                      <a:pt x="62" y="6187"/>
                      <a:pt x="77" y="6217"/>
                      <a:pt x="77" y="6247"/>
                    </a:cubicBezTo>
                    <a:cubicBezTo>
                      <a:pt x="77" y="6293"/>
                      <a:pt x="92" y="6339"/>
                      <a:pt x="92" y="6369"/>
                    </a:cubicBezTo>
                    <a:cubicBezTo>
                      <a:pt x="107" y="6430"/>
                      <a:pt x="107" y="6476"/>
                      <a:pt x="123" y="6522"/>
                    </a:cubicBezTo>
                    <a:cubicBezTo>
                      <a:pt x="138" y="6552"/>
                      <a:pt x="153" y="6598"/>
                      <a:pt x="168" y="6644"/>
                    </a:cubicBezTo>
                    <a:cubicBezTo>
                      <a:pt x="168" y="6598"/>
                      <a:pt x="168" y="6552"/>
                      <a:pt x="153" y="6522"/>
                    </a:cubicBezTo>
                    <a:lnTo>
                      <a:pt x="153" y="6400"/>
                    </a:lnTo>
                    <a:cubicBezTo>
                      <a:pt x="138" y="6354"/>
                      <a:pt x="138" y="6324"/>
                      <a:pt x="138" y="6278"/>
                    </a:cubicBezTo>
                    <a:cubicBezTo>
                      <a:pt x="123" y="6232"/>
                      <a:pt x="123" y="6202"/>
                      <a:pt x="123" y="6156"/>
                    </a:cubicBezTo>
                    <a:cubicBezTo>
                      <a:pt x="107" y="6110"/>
                      <a:pt x="107" y="6065"/>
                      <a:pt x="107" y="6019"/>
                    </a:cubicBezTo>
                    <a:lnTo>
                      <a:pt x="92" y="5790"/>
                    </a:lnTo>
                    <a:cubicBezTo>
                      <a:pt x="77" y="5699"/>
                      <a:pt x="77" y="5608"/>
                      <a:pt x="62" y="5516"/>
                    </a:cubicBezTo>
                    <a:cubicBezTo>
                      <a:pt x="62" y="5470"/>
                      <a:pt x="62" y="5425"/>
                      <a:pt x="77" y="5394"/>
                    </a:cubicBezTo>
                    <a:cubicBezTo>
                      <a:pt x="77" y="5364"/>
                      <a:pt x="77" y="5349"/>
                      <a:pt x="77" y="5333"/>
                    </a:cubicBezTo>
                    <a:cubicBezTo>
                      <a:pt x="107" y="5257"/>
                      <a:pt x="138" y="5181"/>
                      <a:pt x="153" y="5105"/>
                    </a:cubicBezTo>
                    <a:cubicBezTo>
                      <a:pt x="168" y="5044"/>
                      <a:pt x="199" y="4983"/>
                      <a:pt x="214" y="4922"/>
                    </a:cubicBezTo>
                    <a:lnTo>
                      <a:pt x="199" y="4922"/>
                    </a:lnTo>
                    <a:cubicBezTo>
                      <a:pt x="214" y="4891"/>
                      <a:pt x="229" y="4846"/>
                      <a:pt x="229" y="4800"/>
                    </a:cubicBezTo>
                    <a:cubicBezTo>
                      <a:pt x="260" y="4724"/>
                      <a:pt x="275" y="4663"/>
                      <a:pt x="290" y="4587"/>
                    </a:cubicBezTo>
                    <a:cubicBezTo>
                      <a:pt x="306" y="4511"/>
                      <a:pt x="336" y="4434"/>
                      <a:pt x="351" y="4343"/>
                    </a:cubicBezTo>
                    <a:cubicBezTo>
                      <a:pt x="367" y="4328"/>
                      <a:pt x="367" y="4312"/>
                      <a:pt x="367" y="4297"/>
                    </a:cubicBezTo>
                    <a:cubicBezTo>
                      <a:pt x="382" y="4252"/>
                      <a:pt x="397" y="4221"/>
                      <a:pt x="412" y="4175"/>
                    </a:cubicBezTo>
                    <a:cubicBezTo>
                      <a:pt x="458" y="4053"/>
                      <a:pt x="504" y="3932"/>
                      <a:pt x="549" y="3810"/>
                    </a:cubicBezTo>
                    <a:cubicBezTo>
                      <a:pt x="580" y="3688"/>
                      <a:pt x="626" y="3566"/>
                      <a:pt x="671" y="3444"/>
                    </a:cubicBezTo>
                    <a:cubicBezTo>
                      <a:pt x="686" y="3383"/>
                      <a:pt x="717" y="3322"/>
                      <a:pt x="732" y="3261"/>
                    </a:cubicBezTo>
                    <a:cubicBezTo>
                      <a:pt x="747" y="3200"/>
                      <a:pt x="778" y="3139"/>
                      <a:pt x="793" y="3078"/>
                    </a:cubicBezTo>
                    <a:cubicBezTo>
                      <a:pt x="808" y="3048"/>
                      <a:pt x="824" y="3002"/>
                      <a:pt x="839" y="2972"/>
                    </a:cubicBezTo>
                    <a:cubicBezTo>
                      <a:pt x="854" y="2941"/>
                      <a:pt x="869" y="2926"/>
                      <a:pt x="869" y="2896"/>
                    </a:cubicBezTo>
                    <a:cubicBezTo>
                      <a:pt x="900" y="2835"/>
                      <a:pt x="930" y="2774"/>
                      <a:pt x="961" y="2728"/>
                    </a:cubicBezTo>
                    <a:cubicBezTo>
                      <a:pt x="976" y="2682"/>
                      <a:pt x="1006" y="2637"/>
                      <a:pt x="1022" y="2606"/>
                    </a:cubicBezTo>
                    <a:lnTo>
                      <a:pt x="1022" y="2621"/>
                    </a:lnTo>
                    <a:cubicBezTo>
                      <a:pt x="1037" y="2576"/>
                      <a:pt x="1067" y="2530"/>
                      <a:pt x="1083" y="2499"/>
                    </a:cubicBezTo>
                    <a:cubicBezTo>
                      <a:pt x="1113" y="2454"/>
                      <a:pt x="1144" y="2408"/>
                      <a:pt x="1174" y="2362"/>
                    </a:cubicBezTo>
                    <a:cubicBezTo>
                      <a:pt x="1220" y="2286"/>
                      <a:pt x="1281" y="2210"/>
                      <a:pt x="1326" y="2134"/>
                    </a:cubicBezTo>
                    <a:cubicBezTo>
                      <a:pt x="1342" y="2103"/>
                      <a:pt x="1357" y="2088"/>
                      <a:pt x="1372" y="2073"/>
                    </a:cubicBezTo>
                    <a:cubicBezTo>
                      <a:pt x="1448" y="1966"/>
                      <a:pt x="1540" y="1875"/>
                      <a:pt x="1616" y="1768"/>
                    </a:cubicBezTo>
                    <a:cubicBezTo>
                      <a:pt x="1692" y="1661"/>
                      <a:pt x="1768" y="1555"/>
                      <a:pt x="1844" y="1448"/>
                    </a:cubicBezTo>
                    <a:cubicBezTo>
                      <a:pt x="1921" y="1341"/>
                      <a:pt x="1997" y="1235"/>
                      <a:pt x="2073" y="1128"/>
                    </a:cubicBezTo>
                    <a:cubicBezTo>
                      <a:pt x="2134" y="1022"/>
                      <a:pt x="2210" y="915"/>
                      <a:pt x="2271" y="793"/>
                    </a:cubicBezTo>
                    <a:cubicBezTo>
                      <a:pt x="2286" y="763"/>
                      <a:pt x="2301" y="747"/>
                      <a:pt x="2301" y="717"/>
                    </a:cubicBezTo>
                    <a:cubicBezTo>
                      <a:pt x="2423" y="488"/>
                      <a:pt x="2530" y="245"/>
                      <a:pt x="2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a:off x="6007575" y="4344875"/>
                <a:ext cx="20600" cy="41175"/>
              </a:xfrm>
              <a:custGeom>
                <a:avLst/>
                <a:gdLst/>
                <a:ahLst/>
                <a:cxnLst/>
                <a:rect l="l" t="t" r="r" b="b"/>
                <a:pathLst>
                  <a:path w="824" h="1647" extrusionOk="0">
                    <a:moveTo>
                      <a:pt x="823" y="1"/>
                    </a:moveTo>
                    <a:cubicBezTo>
                      <a:pt x="808" y="31"/>
                      <a:pt x="793" y="46"/>
                      <a:pt x="778" y="77"/>
                    </a:cubicBezTo>
                    <a:cubicBezTo>
                      <a:pt x="763" y="92"/>
                      <a:pt x="747" y="107"/>
                      <a:pt x="747" y="123"/>
                    </a:cubicBezTo>
                    <a:cubicBezTo>
                      <a:pt x="717" y="153"/>
                      <a:pt x="702" y="168"/>
                      <a:pt x="686" y="199"/>
                    </a:cubicBezTo>
                    <a:cubicBezTo>
                      <a:pt x="686" y="214"/>
                      <a:pt x="671" y="229"/>
                      <a:pt x="671" y="229"/>
                    </a:cubicBezTo>
                    <a:cubicBezTo>
                      <a:pt x="656" y="244"/>
                      <a:pt x="656" y="260"/>
                      <a:pt x="641" y="275"/>
                    </a:cubicBezTo>
                    <a:cubicBezTo>
                      <a:pt x="625" y="305"/>
                      <a:pt x="595" y="366"/>
                      <a:pt x="564" y="412"/>
                    </a:cubicBezTo>
                    <a:cubicBezTo>
                      <a:pt x="519" y="503"/>
                      <a:pt x="473" y="595"/>
                      <a:pt x="427" y="702"/>
                    </a:cubicBezTo>
                    <a:cubicBezTo>
                      <a:pt x="397" y="763"/>
                      <a:pt x="351" y="823"/>
                      <a:pt x="321" y="900"/>
                    </a:cubicBezTo>
                    <a:cubicBezTo>
                      <a:pt x="305" y="945"/>
                      <a:pt x="275" y="991"/>
                      <a:pt x="245" y="1037"/>
                    </a:cubicBezTo>
                    <a:cubicBezTo>
                      <a:pt x="245" y="1052"/>
                      <a:pt x="229" y="1082"/>
                      <a:pt x="229" y="1098"/>
                    </a:cubicBezTo>
                    <a:cubicBezTo>
                      <a:pt x="199" y="1128"/>
                      <a:pt x="184" y="1174"/>
                      <a:pt x="168" y="1220"/>
                    </a:cubicBezTo>
                    <a:cubicBezTo>
                      <a:pt x="138" y="1265"/>
                      <a:pt x="123" y="1296"/>
                      <a:pt x="107" y="1341"/>
                    </a:cubicBezTo>
                    <a:cubicBezTo>
                      <a:pt x="92" y="1357"/>
                      <a:pt x="92" y="1387"/>
                      <a:pt x="77" y="1402"/>
                    </a:cubicBezTo>
                    <a:cubicBezTo>
                      <a:pt x="77" y="1402"/>
                      <a:pt x="62" y="1418"/>
                      <a:pt x="62" y="1418"/>
                    </a:cubicBezTo>
                    <a:cubicBezTo>
                      <a:pt x="62" y="1433"/>
                      <a:pt x="62" y="1448"/>
                      <a:pt x="46" y="1448"/>
                    </a:cubicBezTo>
                    <a:cubicBezTo>
                      <a:pt x="46" y="1479"/>
                      <a:pt x="31" y="1494"/>
                      <a:pt x="31" y="1524"/>
                    </a:cubicBezTo>
                    <a:cubicBezTo>
                      <a:pt x="16" y="1540"/>
                      <a:pt x="16" y="1555"/>
                      <a:pt x="16" y="1570"/>
                    </a:cubicBezTo>
                    <a:cubicBezTo>
                      <a:pt x="1" y="1585"/>
                      <a:pt x="1" y="1600"/>
                      <a:pt x="1" y="1616"/>
                    </a:cubicBezTo>
                    <a:cubicBezTo>
                      <a:pt x="16" y="1631"/>
                      <a:pt x="16" y="1631"/>
                      <a:pt x="16" y="1646"/>
                    </a:cubicBezTo>
                    <a:cubicBezTo>
                      <a:pt x="16" y="1631"/>
                      <a:pt x="31" y="1631"/>
                      <a:pt x="31" y="1631"/>
                    </a:cubicBezTo>
                    <a:cubicBezTo>
                      <a:pt x="31" y="1600"/>
                      <a:pt x="46" y="1585"/>
                      <a:pt x="46" y="1570"/>
                    </a:cubicBezTo>
                    <a:cubicBezTo>
                      <a:pt x="62" y="1555"/>
                      <a:pt x="62" y="1540"/>
                      <a:pt x="77" y="1524"/>
                    </a:cubicBezTo>
                    <a:cubicBezTo>
                      <a:pt x="77" y="1494"/>
                      <a:pt x="92" y="1463"/>
                      <a:pt x="107" y="1433"/>
                    </a:cubicBezTo>
                    <a:cubicBezTo>
                      <a:pt x="123" y="1418"/>
                      <a:pt x="138" y="1387"/>
                      <a:pt x="138" y="1372"/>
                    </a:cubicBezTo>
                    <a:cubicBezTo>
                      <a:pt x="168" y="1326"/>
                      <a:pt x="184" y="1296"/>
                      <a:pt x="199" y="1250"/>
                    </a:cubicBezTo>
                    <a:cubicBezTo>
                      <a:pt x="229" y="1204"/>
                      <a:pt x="245" y="1174"/>
                      <a:pt x="260" y="1128"/>
                    </a:cubicBezTo>
                    <a:cubicBezTo>
                      <a:pt x="275" y="1113"/>
                      <a:pt x="290" y="1082"/>
                      <a:pt x="290" y="1067"/>
                    </a:cubicBezTo>
                    <a:cubicBezTo>
                      <a:pt x="290" y="1067"/>
                      <a:pt x="305" y="1052"/>
                      <a:pt x="305" y="1052"/>
                    </a:cubicBezTo>
                    <a:cubicBezTo>
                      <a:pt x="305" y="1022"/>
                      <a:pt x="321" y="1006"/>
                      <a:pt x="336" y="991"/>
                    </a:cubicBezTo>
                    <a:cubicBezTo>
                      <a:pt x="351" y="930"/>
                      <a:pt x="382" y="884"/>
                      <a:pt x="412" y="823"/>
                    </a:cubicBezTo>
                    <a:lnTo>
                      <a:pt x="564" y="503"/>
                    </a:lnTo>
                    <a:cubicBezTo>
                      <a:pt x="595" y="458"/>
                      <a:pt x="610" y="412"/>
                      <a:pt x="641" y="366"/>
                    </a:cubicBezTo>
                    <a:cubicBezTo>
                      <a:pt x="641" y="336"/>
                      <a:pt x="656" y="305"/>
                      <a:pt x="671" y="275"/>
                    </a:cubicBezTo>
                    <a:cubicBezTo>
                      <a:pt x="671" y="260"/>
                      <a:pt x="686" y="260"/>
                      <a:pt x="686" y="244"/>
                    </a:cubicBezTo>
                    <a:cubicBezTo>
                      <a:pt x="702" y="229"/>
                      <a:pt x="702" y="214"/>
                      <a:pt x="717" y="199"/>
                    </a:cubicBezTo>
                    <a:lnTo>
                      <a:pt x="717" y="214"/>
                    </a:lnTo>
                    <a:cubicBezTo>
                      <a:pt x="747" y="138"/>
                      <a:pt x="793" y="77"/>
                      <a:pt x="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7"/>
              <p:cNvSpPr/>
              <p:nvPr/>
            </p:nvSpPr>
            <p:spPr>
              <a:xfrm>
                <a:off x="6026625" y="4455725"/>
                <a:ext cx="25" cy="25"/>
              </a:xfrm>
              <a:custGeom>
                <a:avLst/>
                <a:gdLst/>
                <a:ahLst/>
                <a:cxnLst/>
                <a:rect l="l" t="t" r="r" b="b"/>
                <a:pathLst>
                  <a:path w="1" h="1" extrusionOk="0">
                    <a:moveTo>
                      <a:pt x="1" y="0"/>
                    </a:moveTo>
                    <a:lnTo>
                      <a:pt x="1" y="0"/>
                    </a:ln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7"/>
              <p:cNvSpPr/>
              <p:nvPr/>
            </p:nvSpPr>
            <p:spPr>
              <a:xfrm>
                <a:off x="6026625" y="4455725"/>
                <a:ext cx="25" cy="400"/>
              </a:xfrm>
              <a:custGeom>
                <a:avLst/>
                <a:gdLst/>
                <a:ahLst/>
                <a:cxnLst/>
                <a:rect l="l" t="t" r="r" b="b"/>
                <a:pathLst>
                  <a:path w="1" h="16" extrusionOk="0">
                    <a:moveTo>
                      <a:pt x="1" y="16"/>
                    </a:moveTo>
                    <a:cubicBezTo>
                      <a:pt x="1" y="16"/>
                      <a:pt x="1" y="16"/>
                      <a:pt x="1" y="16"/>
                    </a:cubicBezTo>
                    <a:lnTo>
                      <a:pt x="1" y="16"/>
                    </a:lnTo>
                    <a:cubicBezTo>
                      <a:pt x="1" y="16"/>
                      <a:pt x="1" y="0"/>
                      <a:pt x="1" y="0"/>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a:off x="5999575" y="4421825"/>
                <a:ext cx="66700" cy="82675"/>
              </a:xfrm>
              <a:custGeom>
                <a:avLst/>
                <a:gdLst/>
                <a:ahLst/>
                <a:cxnLst/>
                <a:rect l="l" t="t" r="r" b="b"/>
                <a:pathLst>
                  <a:path w="2668" h="3307" extrusionOk="0">
                    <a:moveTo>
                      <a:pt x="2667" y="0"/>
                    </a:moveTo>
                    <a:cubicBezTo>
                      <a:pt x="2637" y="16"/>
                      <a:pt x="2621" y="31"/>
                      <a:pt x="2591" y="46"/>
                    </a:cubicBezTo>
                    <a:cubicBezTo>
                      <a:pt x="2454" y="107"/>
                      <a:pt x="2317" y="168"/>
                      <a:pt x="2195" y="244"/>
                    </a:cubicBezTo>
                    <a:cubicBezTo>
                      <a:pt x="2149" y="275"/>
                      <a:pt x="2119" y="290"/>
                      <a:pt x="2073" y="320"/>
                    </a:cubicBezTo>
                    <a:cubicBezTo>
                      <a:pt x="2027" y="351"/>
                      <a:pt x="1981" y="381"/>
                      <a:pt x="1921" y="427"/>
                    </a:cubicBezTo>
                    <a:cubicBezTo>
                      <a:pt x="1875" y="457"/>
                      <a:pt x="1829" y="503"/>
                      <a:pt x="1783" y="534"/>
                    </a:cubicBezTo>
                    <a:cubicBezTo>
                      <a:pt x="1738" y="579"/>
                      <a:pt x="1707" y="610"/>
                      <a:pt x="1662" y="656"/>
                    </a:cubicBezTo>
                    <a:cubicBezTo>
                      <a:pt x="1616" y="686"/>
                      <a:pt x="1585" y="732"/>
                      <a:pt x="1540" y="777"/>
                    </a:cubicBezTo>
                    <a:cubicBezTo>
                      <a:pt x="1524" y="808"/>
                      <a:pt x="1509" y="823"/>
                      <a:pt x="1479" y="838"/>
                    </a:cubicBezTo>
                    <a:cubicBezTo>
                      <a:pt x="1463" y="869"/>
                      <a:pt x="1433" y="899"/>
                      <a:pt x="1418" y="915"/>
                    </a:cubicBezTo>
                    <a:cubicBezTo>
                      <a:pt x="1402" y="930"/>
                      <a:pt x="1402" y="945"/>
                      <a:pt x="1402" y="945"/>
                    </a:cubicBezTo>
                    <a:cubicBezTo>
                      <a:pt x="1387" y="960"/>
                      <a:pt x="1372" y="975"/>
                      <a:pt x="1357" y="991"/>
                    </a:cubicBezTo>
                    <a:cubicBezTo>
                      <a:pt x="1342" y="1006"/>
                      <a:pt x="1326" y="1021"/>
                      <a:pt x="1326" y="1052"/>
                    </a:cubicBezTo>
                    <a:lnTo>
                      <a:pt x="1204" y="1189"/>
                    </a:lnTo>
                    <a:cubicBezTo>
                      <a:pt x="1174" y="1250"/>
                      <a:pt x="1128" y="1295"/>
                      <a:pt x="1083" y="1356"/>
                    </a:cubicBezTo>
                    <a:cubicBezTo>
                      <a:pt x="1083" y="1356"/>
                      <a:pt x="1083" y="1372"/>
                      <a:pt x="1083" y="1372"/>
                    </a:cubicBezTo>
                    <a:cubicBezTo>
                      <a:pt x="1067" y="1387"/>
                      <a:pt x="1052" y="1402"/>
                      <a:pt x="1052" y="1417"/>
                    </a:cubicBezTo>
                    <a:cubicBezTo>
                      <a:pt x="1022" y="1463"/>
                      <a:pt x="991" y="1493"/>
                      <a:pt x="976" y="1524"/>
                    </a:cubicBezTo>
                    <a:cubicBezTo>
                      <a:pt x="915" y="1631"/>
                      <a:pt x="854" y="1722"/>
                      <a:pt x="793" y="1829"/>
                    </a:cubicBezTo>
                    <a:cubicBezTo>
                      <a:pt x="763" y="1874"/>
                      <a:pt x="732" y="1920"/>
                      <a:pt x="702" y="1966"/>
                    </a:cubicBezTo>
                    <a:cubicBezTo>
                      <a:pt x="671" y="2011"/>
                      <a:pt x="641" y="2057"/>
                      <a:pt x="610" y="2103"/>
                    </a:cubicBezTo>
                    <a:cubicBezTo>
                      <a:pt x="580" y="2164"/>
                      <a:pt x="534" y="2225"/>
                      <a:pt x="504" y="2286"/>
                    </a:cubicBezTo>
                    <a:cubicBezTo>
                      <a:pt x="473" y="2331"/>
                      <a:pt x="443" y="2392"/>
                      <a:pt x="412" y="2438"/>
                    </a:cubicBezTo>
                    <a:cubicBezTo>
                      <a:pt x="397" y="2484"/>
                      <a:pt x="366" y="2530"/>
                      <a:pt x="351" y="2575"/>
                    </a:cubicBezTo>
                    <a:cubicBezTo>
                      <a:pt x="321" y="2606"/>
                      <a:pt x="306" y="2651"/>
                      <a:pt x="290" y="2682"/>
                    </a:cubicBezTo>
                    <a:cubicBezTo>
                      <a:pt x="275" y="2697"/>
                      <a:pt x="260" y="2712"/>
                      <a:pt x="260" y="2728"/>
                    </a:cubicBezTo>
                    <a:cubicBezTo>
                      <a:pt x="245" y="2743"/>
                      <a:pt x="245" y="2743"/>
                      <a:pt x="245" y="2743"/>
                    </a:cubicBezTo>
                    <a:cubicBezTo>
                      <a:pt x="199" y="2819"/>
                      <a:pt x="168" y="2895"/>
                      <a:pt x="123" y="2971"/>
                    </a:cubicBezTo>
                    <a:cubicBezTo>
                      <a:pt x="123" y="2971"/>
                      <a:pt x="123" y="2987"/>
                      <a:pt x="123" y="2987"/>
                    </a:cubicBezTo>
                    <a:cubicBezTo>
                      <a:pt x="123" y="3002"/>
                      <a:pt x="107" y="3002"/>
                      <a:pt x="107" y="3002"/>
                    </a:cubicBezTo>
                    <a:cubicBezTo>
                      <a:pt x="107" y="3002"/>
                      <a:pt x="107" y="3017"/>
                      <a:pt x="107" y="3032"/>
                    </a:cubicBezTo>
                    <a:cubicBezTo>
                      <a:pt x="92" y="3048"/>
                      <a:pt x="92" y="3063"/>
                      <a:pt x="77" y="3078"/>
                    </a:cubicBezTo>
                    <a:cubicBezTo>
                      <a:pt x="62" y="3108"/>
                      <a:pt x="62" y="3124"/>
                      <a:pt x="46" y="3139"/>
                    </a:cubicBezTo>
                    <a:lnTo>
                      <a:pt x="16" y="3230"/>
                    </a:lnTo>
                    <a:cubicBezTo>
                      <a:pt x="16" y="3246"/>
                      <a:pt x="1" y="3261"/>
                      <a:pt x="1" y="3276"/>
                    </a:cubicBezTo>
                    <a:cubicBezTo>
                      <a:pt x="1" y="3276"/>
                      <a:pt x="1" y="3291"/>
                      <a:pt x="1" y="3291"/>
                    </a:cubicBezTo>
                    <a:cubicBezTo>
                      <a:pt x="1" y="3307"/>
                      <a:pt x="1" y="3307"/>
                      <a:pt x="1" y="3307"/>
                    </a:cubicBezTo>
                    <a:lnTo>
                      <a:pt x="16" y="3291"/>
                    </a:lnTo>
                    <a:cubicBezTo>
                      <a:pt x="46" y="3276"/>
                      <a:pt x="46" y="3246"/>
                      <a:pt x="62" y="3230"/>
                    </a:cubicBezTo>
                    <a:cubicBezTo>
                      <a:pt x="62" y="3200"/>
                      <a:pt x="77" y="3185"/>
                      <a:pt x="92" y="3154"/>
                    </a:cubicBezTo>
                    <a:cubicBezTo>
                      <a:pt x="107" y="3108"/>
                      <a:pt x="138" y="3063"/>
                      <a:pt x="153" y="3017"/>
                    </a:cubicBezTo>
                    <a:cubicBezTo>
                      <a:pt x="199" y="2941"/>
                      <a:pt x="245" y="2865"/>
                      <a:pt x="290" y="2789"/>
                    </a:cubicBezTo>
                    <a:cubicBezTo>
                      <a:pt x="321" y="2728"/>
                      <a:pt x="366" y="2667"/>
                      <a:pt x="397" y="2606"/>
                    </a:cubicBezTo>
                    <a:cubicBezTo>
                      <a:pt x="427" y="2560"/>
                      <a:pt x="443" y="2514"/>
                      <a:pt x="473" y="2469"/>
                    </a:cubicBezTo>
                    <a:cubicBezTo>
                      <a:pt x="504" y="2423"/>
                      <a:pt x="534" y="2377"/>
                      <a:pt x="565" y="2331"/>
                    </a:cubicBezTo>
                    <a:cubicBezTo>
                      <a:pt x="641" y="2225"/>
                      <a:pt x="702" y="2118"/>
                      <a:pt x="778" y="2011"/>
                    </a:cubicBezTo>
                    <a:cubicBezTo>
                      <a:pt x="854" y="1905"/>
                      <a:pt x="915" y="1798"/>
                      <a:pt x="991" y="1707"/>
                    </a:cubicBezTo>
                    <a:cubicBezTo>
                      <a:pt x="1006" y="1661"/>
                      <a:pt x="1037" y="1631"/>
                      <a:pt x="1067" y="1585"/>
                    </a:cubicBezTo>
                    <a:cubicBezTo>
                      <a:pt x="1098" y="1539"/>
                      <a:pt x="1143" y="1478"/>
                      <a:pt x="1174" y="1433"/>
                    </a:cubicBezTo>
                    <a:cubicBezTo>
                      <a:pt x="1204" y="1387"/>
                      <a:pt x="1235" y="1341"/>
                      <a:pt x="1265" y="1311"/>
                    </a:cubicBezTo>
                    <a:cubicBezTo>
                      <a:pt x="1342" y="1204"/>
                      <a:pt x="1402" y="1113"/>
                      <a:pt x="1479" y="1036"/>
                    </a:cubicBezTo>
                    <a:cubicBezTo>
                      <a:pt x="1555" y="945"/>
                      <a:pt x="1631" y="854"/>
                      <a:pt x="1707" y="762"/>
                    </a:cubicBezTo>
                    <a:cubicBezTo>
                      <a:pt x="1738" y="732"/>
                      <a:pt x="1768" y="701"/>
                      <a:pt x="1814" y="671"/>
                    </a:cubicBezTo>
                    <a:cubicBezTo>
                      <a:pt x="1844" y="640"/>
                      <a:pt x="1875" y="610"/>
                      <a:pt x="1905" y="579"/>
                    </a:cubicBezTo>
                    <a:cubicBezTo>
                      <a:pt x="1936" y="564"/>
                      <a:pt x="1951" y="549"/>
                      <a:pt x="1981" y="534"/>
                    </a:cubicBezTo>
                    <a:cubicBezTo>
                      <a:pt x="1997" y="518"/>
                      <a:pt x="2027" y="488"/>
                      <a:pt x="2042" y="473"/>
                    </a:cubicBezTo>
                    <a:lnTo>
                      <a:pt x="2058" y="473"/>
                    </a:lnTo>
                    <a:cubicBezTo>
                      <a:pt x="2073" y="457"/>
                      <a:pt x="2088" y="442"/>
                      <a:pt x="2103" y="427"/>
                    </a:cubicBezTo>
                    <a:cubicBezTo>
                      <a:pt x="2119" y="412"/>
                      <a:pt x="2134" y="412"/>
                      <a:pt x="2149" y="396"/>
                    </a:cubicBezTo>
                    <a:cubicBezTo>
                      <a:pt x="2149" y="381"/>
                      <a:pt x="2164" y="366"/>
                      <a:pt x="2180" y="366"/>
                    </a:cubicBezTo>
                    <a:cubicBezTo>
                      <a:pt x="2180" y="366"/>
                      <a:pt x="2180" y="351"/>
                      <a:pt x="2195" y="351"/>
                    </a:cubicBezTo>
                    <a:cubicBezTo>
                      <a:pt x="2225" y="336"/>
                      <a:pt x="2256" y="305"/>
                      <a:pt x="2286" y="275"/>
                    </a:cubicBezTo>
                    <a:cubicBezTo>
                      <a:pt x="2408" y="198"/>
                      <a:pt x="2515" y="107"/>
                      <a:pt x="2637" y="31"/>
                    </a:cubicBezTo>
                    <a:cubicBezTo>
                      <a:pt x="2652" y="16"/>
                      <a:pt x="2667" y="16"/>
                      <a:pt x="2667" y="16"/>
                    </a:cubicBezTo>
                    <a:lnTo>
                      <a:pt x="2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7"/>
              <p:cNvSpPr/>
              <p:nvPr/>
            </p:nvSpPr>
            <p:spPr>
              <a:xfrm>
                <a:off x="6006050" y="44903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7"/>
              <p:cNvSpPr/>
              <p:nvPr/>
            </p:nvSpPr>
            <p:spPr>
              <a:xfrm>
                <a:off x="6064775" y="4416100"/>
                <a:ext cx="31575" cy="27550"/>
              </a:xfrm>
              <a:custGeom>
                <a:avLst/>
                <a:gdLst/>
                <a:ahLst/>
                <a:cxnLst/>
                <a:rect l="l" t="t" r="r" b="b"/>
                <a:pathLst>
                  <a:path w="1263" h="1102" extrusionOk="0">
                    <a:moveTo>
                      <a:pt x="1263" y="1"/>
                    </a:moveTo>
                    <a:cubicBezTo>
                      <a:pt x="1187" y="62"/>
                      <a:pt x="1110" y="123"/>
                      <a:pt x="1034" y="184"/>
                    </a:cubicBezTo>
                    <a:cubicBezTo>
                      <a:pt x="958" y="245"/>
                      <a:pt x="897" y="306"/>
                      <a:pt x="821" y="366"/>
                    </a:cubicBezTo>
                    <a:cubicBezTo>
                      <a:pt x="806" y="382"/>
                      <a:pt x="790" y="397"/>
                      <a:pt x="760" y="412"/>
                    </a:cubicBezTo>
                    <a:cubicBezTo>
                      <a:pt x="745" y="427"/>
                      <a:pt x="729" y="443"/>
                      <a:pt x="699" y="458"/>
                    </a:cubicBezTo>
                    <a:lnTo>
                      <a:pt x="714" y="458"/>
                    </a:lnTo>
                    <a:cubicBezTo>
                      <a:pt x="684" y="473"/>
                      <a:pt x="653" y="504"/>
                      <a:pt x="638" y="519"/>
                    </a:cubicBezTo>
                    <a:cubicBezTo>
                      <a:pt x="608" y="534"/>
                      <a:pt x="592" y="549"/>
                      <a:pt x="562" y="580"/>
                    </a:cubicBezTo>
                    <a:lnTo>
                      <a:pt x="562" y="565"/>
                    </a:lnTo>
                    <a:cubicBezTo>
                      <a:pt x="470" y="641"/>
                      <a:pt x="364" y="732"/>
                      <a:pt x="272" y="808"/>
                    </a:cubicBezTo>
                    <a:lnTo>
                      <a:pt x="135" y="930"/>
                    </a:lnTo>
                    <a:cubicBezTo>
                      <a:pt x="120" y="945"/>
                      <a:pt x="90" y="976"/>
                      <a:pt x="74" y="991"/>
                    </a:cubicBezTo>
                    <a:cubicBezTo>
                      <a:pt x="59" y="1006"/>
                      <a:pt x="44" y="1022"/>
                      <a:pt x="44" y="1037"/>
                    </a:cubicBezTo>
                    <a:cubicBezTo>
                      <a:pt x="29" y="1037"/>
                      <a:pt x="13" y="1052"/>
                      <a:pt x="13" y="1052"/>
                    </a:cubicBezTo>
                    <a:cubicBezTo>
                      <a:pt x="1" y="1077"/>
                      <a:pt x="19" y="1102"/>
                      <a:pt x="43" y="1102"/>
                    </a:cubicBezTo>
                    <a:cubicBezTo>
                      <a:pt x="48" y="1102"/>
                      <a:pt x="53" y="1101"/>
                      <a:pt x="59" y="1098"/>
                    </a:cubicBezTo>
                    <a:cubicBezTo>
                      <a:pt x="59" y="1083"/>
                      <a:pt x="74" y="1083"/>
                      <a:pt x="74" y="1067"/>
                    </a:cubicBezTo>
                    <a:cubicBezTo>
                      <a:pt x="90" y="1067"/>
                      <a:pt x="90" y="1067"/>
                      <a:pt x="90" y="1052"/>
                    </a:cubicBezTo>
                    <a:cubicBezTo>
                      <a:pt x="105" y="1037"/>
                      <a:pt x="135" y="1022"/>
                      <a:pt x="150" y="1022"/>
                    </a:cubicBezTo>
                    <a:cubicBezTo>
                      <a:pt x="196" y="961"/>
                      <a:pt x="257" y="930"/>
                      <a:pt x="333" y="885"/>
                    </a:cubicBezTo>
                    <a:cubicBezTo>
                      <a:pt x="379" y="839"/>
                      <a:pt x="440" y="808"/>
                      <a:pt x="501" y="778"/>
                    </a:cubicBezTo>
                    <a:cubicBezTo>
                      <a:pt x="531" y="747"/>
                      <a:pt x="562" y="717"/>
                      <a:pt x="608" y="686"/>
                    </a:cubicBezTo>
                    <a:cubicBezTo>
                      <a:pt x="623" y="686"/>
                      <a:pt x="638" y="671"/>
                      <a:pt x="638" y="671"/>
                    </a:cubicBezTo>
                    <a:cubicBezTo>
                      <a:pt x="699" y="625"/>
                      <a:pt x="745" y="580"/>
                      <a:pt x="806" y="534"/>
                    </a:cubicBezTo>
                    <a:cubicBezTo>
                      <a:pt x="851" y="488"/>
                      <a:pt x="897" y="443"/>
                      <a:pt x="943" y="397"/>
                    </a:cubicBezTo>
                    <a:lnTo>
                      <a:pt x="958" y="382"/>
                    </a:lnTo>
                    <a:cubicBezTo>
                      <a:pt x="1019" y="321"/>
                      <a:pt x="1065" y="275"/>
                      <a:pt x="1110" y="199"/>
                    </a:cubicBezTo>
                    <a:cubicBezTo>
                      <a:pt x="1171" y="138"/>
                      <a:pt x="1217" y="77"/>
                      <a:pt x="1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a:off x="6088725" y="4425625"/>
                <a:ext cx="0" cy="25"/>
              </a:xfrm>
              <a:custGeom>
                <a:avLst/>
                <a:gdLst/>
                <a:ahLst/>
                <a:cxnLst/>
                <a:rect l="l" t="t" r="r" b="b"/>
                <a:pathLst>
                  <a:path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a:off x="5812175" y="4417625"/>
                <a:ext cx="58700" cy="49925"/>
              </a:xfrm>
              <a:custGeom>
                <a:avLst/>
                <a:gdLst/>
                <a:ahLst/>
                <a:cxnLst/>
                <a:rect l="l" t="t" r="r" b="b"/>
                <a:pathLst>
                  <a:path w="2348" h="1997" extrusionOk="0">
                    <a:moveTo>
                      <a:pt x="1" y="1"/>
                    </a:moveTo>
                    <a:lnTo>
                      <a:pt x="1" y="1"/>
                    </a:lnTo>
                    <a:cubicBezTo>
                      <a:pt x="46" y="31"/>
                      <a:pt x="92" y="62"/>
                      <a:pt x="123" y="92"/>
                    </a:cubicBezTo>
                    <a:cubicBezTo>
                      <a:pt x="153" y="107"/>
                      <a:pt x="168" y="107"/>
                      <a:pt x="184" y="123"/>
                    </a:cubicBezTo>
                    <a:cubicBezTo>
                      <a:pt x="199" y="123"/>
                      <a:pt x="214" y="138"/>
                      <a:pt x="229" y="138"/>
                    </a:cubicBezTo>
                    <a:cubicBezTo>
                      <a:pt x="305" y="184"/>
                      <a:pt x="382" y="214"/>
                      <a:pt x="458" y="229"/>
                    </a:cubicBezTo>
                    <a:lnTo>
                      <a:pt x="519" y="260"/>
                    </a:lnTo>
                    <a:cubicBezTo>
                      <a:pt x="549" y="275"/>
                      <a:pt x="595" y="290"/>
                      <a:pt x="625" y="305"/>
                    </a:cubicBezTo>
                    <a:cubicBezTo>
                      <a:pt x="641" y="305"/>
                      <a:pt x="656" y="321"/>
                      <a:pt x="671" y="336"/>
                    </a:cubicBezTo>
                    <a:cubicBezTo>
                      <a:pt x="717" y="366"/>
                      <a:pt x="747" y="382"/>
                      <a:pt x="778" y="412"/>
                    </a:cubicBezTo>
                    <a:cubicBezTo>
                      <a:pt x="823" y="458"/>
                      <a:pt x="854" y="488"/>
                      <a:pt x="884" y="519"/>
                    </a:cubicBezTo>
                    <a:cubicBezTo>
                      <a:pt x="976" y="595"/>
                      <a:pt x="1052" y="686"/>
                      <a:pt x="1128" y="763"/>
                    </a:cubicBezTo>
                    <a:cubicBezTo>
                      <a:pt x="1220" y="839"/>
                      <a:pt x="1296" y="915"/>
                      <a:pt x="1372" y="991"/>
                    </a:cubicBezTo>
                    <a:cubicBezTo>
                      <a:pt x="1418" y="1037"/>
                      <a:pt x="1463" y="1083"/>
                      <a:pt x="1509" y="1128"/>
                    </a:cubicBezTo>
                    <a:cubicBezTo>
                      <a:pt x="1540" y="1174"/>
                      <a:pt x="1585" y="1220"/>
                      <a:pt x="1631" y="1250"/>
                    </a:cubicBezTo>
                    <a:cubicBezTo>
                      <a:pt x="1707" y="1342"/>
                      <a:pt x="1799" y="1433"/>
                      <a:pt x="1875" y="1524"/>
                    </a:cubicBezTo>
                    <a:cubicBezTo>
                      <a:pt x="1920" y="1570"/>
                      <a:pt x="1951" y="1601"/>
                      <a:pt x="1981" y="1646"/>
                    </a:cubicBezTo>
                    <a:cubicBezTo>
                      <a:pt x="2027" y="1677"/>
                      <a:pt x="2058" y="1722"/>
                      <a:pt x="2088" y="1768"/>
                    </a:cubicBezTo>
                    <a:cubicBezTo>
                      <a:pt x="2149" y="1814"/>
                      <a:pt x="2195" y="1875"/>
                      <a:pt x="2240" y="1920"/>
                    </a:cubicBezTo>
                    <a:lnTo>
                      <a:pt x="2286" y="1966"/>
                    </a:lnTo>
                    <a:cubicBezTo>
                      <a:pt x="2301" y="1981"/>
                      <a:pt x="2317" y="1997"/>
                      <a:pt x="2347" y="1997"/>
                    </a:cubicBezTo>
                    <a:cubicBezTo>
                      <a:pt x="2347" y="1981"/>
                      <a:pt x="2347" y="1966"/>
                      <a:pt x="2347" y="1966"/>
                    </a:cubicBezTo>
                    <a:cubicBezTo>
                      <a:pt x="2347" y="1951"/>
                      <a:pt x="2317" y="1936"/>
                      <a:pt x="2301" y="1920"/>
                    </a:cubicBezTo>
                    <a:cubicBezTo>
                      <a:pt x="2271" y="1875"/>
                      <a:pt x="2225" y="1844"/>
                      <a:pt x="2195" y="1799"/>
                    </a:cubicBezTo>
                    <a:cubicBezTo>
                      <a:pt x="2164" y="1768"/>
                      <a:pt x="2134" y="1753"/>
                      <a:pt x="2119" y="1722"/>
                    </a:cubicBezTo>
                    <a:cubicBezTo>
                      <a:pt x="2027" y="1616"/>
                      <a:pt x="1936" y="1524"/>
                      <a:pt x="1859" y="1433"/>
                    </a:cubicBezTo>
                    <a:cubicBezTo>
                      <a:pt x="1783" y="1342"/>
                      <a:pt x="1707" y="1250"/>
                      <a:pt x="1631" y="1159"/>
                    </a:cubicBezTo>
                    <a:cubicBezTo>
                      <a:pt x="1616" y="1143"/>
                      <a:pt x="1600" y="1113"/>
                      <a:pt x="1585" y="1098"/>
                    </a:cubicBezTo>
                    <a:cubicBezTo>
                      <a:pt x="1555" y="1067"/>
                      <a:pt x="1524" y="1037"/>
                      <a:pt x="1494" y="1006"/>
                    </a:cubicBezTo>
                    <a:cubicBezTo>
                      <a:pt x="1463" y="961"/>
                      <a:pt x="1418" y="930"/>
                      <a:pt x="1387" y="884"/>
                    </a:cubicBezTo>
                    <a:cubicBezTo>
                      <a:pt x="1235" y="702"/>
                      <a:pt x="1082" y="534"/>
                      <a:pt x="915" y="366"/>
                    </a:cubicBezTo>
                    <a:cubicBezTo>
                      <a:pt x="900" y="351"/>
                      <a:pt x="869" y="321"/>
                      <a:pt x="854" y="305"/>
                    </a:cubicBezTo>
                    <a:cubicBezTo>
                      <a:pt x="839" y="290"/>
                      <a:pt x="808" y="260"/>
                      <a:pt x="793" y="245"/>
                    </a:cubicBezTo>
                    <a:cubicBezTo>
                      <a:pt x="763" y="229"/>
                      <a:pt x="747" y="214"/>
                      <a:pt x="732" y="199"/>
                    </a:cubicBezTo>
                    <a:cubicBezTo>
                      <a:pt x="686" y="168"/>
                      <a:pt x="656" y="153"/>
                      <a:pt x="625" y="138"/>
                    </a:cubicBezTo>
                    <a:cubicBezTo>
                      <a:pt x="580" y="123"/>
                      <a:pt x="534" y="123"/>
                      <a:pt x="503" y="107"/>
                    </a:cubicBezTo>
                    <a:cubicBezTo>
                      <a:pt x="443" y="92"/>
                      <a:pt x="382" y="92"/>
                      <a:pt x="321" y="77"/>
                    </a:cubicBezTo>
                    <a:cubicBezTo>
                      <a:pt x="260" y="62"/>
                      <a:pt x="214" y="62"/>
                      <a:pt x="153" y="46"/>
                    </a:cubicBezTo>
                    <a:cubicBezTo>
                      <a:pt x="107" y="31"/>
                      <a:pt x="46"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7"/>
              <p:cNvSpPr/>
              <p:nvPr/>
            </p:nvSpPr>
            <p:spPr>
              <a:xfrm>
                <a:off x="5814075" y="4400875"/>
                <a:ext cx="19850" cy="13525"/>
              </a:xfrm>
              <a:custGeom>
                <a:avLst/>
                <a:gdLst/>
                <a:ahLst/>
                <a:cxnLst/>
                <a:rect l="l" t="t" r="r" b="b"/>
                <a:pathLst>
                  <a:path w="794" h="541" extrusionOk="0">
                    <a:moveTo>
                      <a:pt x="1" y="0"/>
                    </a:moveTo>
                    <a:cubicBezTo>
                      <a:pt x="1" y="0"/>
                      <a:pt x="16" y="0"/>
                      <a:pt x="16" y="16"/>
                    </a:cubicBezTo>
                    <a:cubicBezTo>
                      <a:pt x="47" y="31"/>
                      <a:pt x="77" y="46"/>
                      <a:pt x="108" y="61"/>
                    </a:cubicBezTo>
                    <a:cubicBezTo>
                      <a:pt x="153" y="92"/>
                      <a:pt x="214" y="122"/>
                      <a:pt x="260" y="153"/>
                    </a:cubicBezTo>
                    <a:cubicBezTo>
                      <a:pt x="275" y="153"/>
                      <a:pt x="275" y="168"/>
                      <a:pt x="275" y="168"/>
                    </a:cubicBezTo>
                    <a:cubicBezTo>
                      <a:pt x="351" y="244"/>
                      <a:pt x="427" y="320"/>
                      <a:pt x="519" y="381"/>
                    </a:cubicBezTo>
                    <a:cubicBezTo>
                      <a:pt x="549" y="427"/>
                      <a:pt x="595" y="457"/>
                      <a:pt x="626" y="488"/>
                    </a:cubicBezTo>
                    <a:cubicBezTo>
                      <a:pt x="641" y="503"/>
                      <a:pt x="656" y="518"/>
                      <a:pt x="671" y="518"/>
                    </a:cubicBezTo>
                    <a:cubicBezTo>
                      <a:pt x="687" y="534"/>
                      <a:pt x="702" y="534"/>
                      <a:pt x="717" y="534"/>
                    </a:cubicBezTo>
                    <a:cubicBezTo>
                      <a:pt x="722" y="539"/>
                      <a:pt x="727" y="540"/>
                      <a:pt x="732" y="540"/>
                    </a:cubicBezTo>
                    <a:cubicBezTo>
                      <a:pt x="742" y="540"/>
                      <a:pt x="753" y="534"/>
                      <a:pt x="763" y="534"/>
                    </a:cubicBezTo>
                    <a:cubicBezTo>
                      <a:pt x="793" y="518"/>
                      <a:pt x="793" y="473"/>
                      <a:pt x="778" y="457"/>
                    </a:cubicBezTo>
                    <a:cubicBezTo>
                      <a:pt x="778" y="427"/>
                      <a:pt x="747" y="412"/>
                      <a:pt x="732" y="397"/>
                    </a:cubicBezTo>
                    <a:cubicBezTo>
                      <a:pt x="717" y="381"/>
                      <a:pt x="702" y="366"/>
                      <a:pt x="687" y="351"/>
                    </a:cubicBezTo>
                    <a:cubicBezTo>
                      <a:pt x="626" y="305"/>
                      <a:pt x="565" y="259"/>
                      <a:pt x="519" y="214"/>
                    </a:cubicBezTo>
                    <a:cubicBezTo>
                      <a:pt x="488" y="183"/>
                      <a:pt x="458" y="168"/>
                      <a:pt x="427" y="138"/>
                    </a:cubicBezTo>
                    <a:cubicBezTo>
                      <a:pt x="397" y="122"/>
                      <a:pt x="382" y="107"/>
                      <a:pt x="367" y="92"/>
                    </a:cubicBezTo>
                    <a:cubicBezTo>
                      <a:pt x="336" y="77"/>
                      <a:pt x="306" y="61"/>
                      <a:pt x="260" y="46"/>
                    </a:cubicBezTo>
                    <a:cubicBezTo>
                      <a:pt x="214" y="31"/>
                      <a:pt x="168" y="16"/>
                      <a:pt x="108" y="16"/>
                    </a:cubicBezTo>
                    <a:cubicBezTo>
                      <a:pt x="77" y="0"/>
                      <a:pt x="3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4"/>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45"/>
        <p:cNvGrpSpPr/>
        <p:nvPr/>
      </p:nvGrpSpPr>
      <p:grpSpPr>
        <a:xfrm>
          <a:off x="0" y="0"/>
          <a:ext cx="0" cy="0"/>
          <a:chOff x="0" y="0"/>
          <a:chExt cx="0" cy="0"/>
        </a:xfrm>
      </p:grpSpPr>
      <p:sp>
        <p:nvSpPr>
          <p:cNvPr id="246" name="Google Shape;246;p3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subTitle" idx="1"/>
          </p:nvPr>
        </p:nvSpPr>
        <p:spPr>
          <a:xfrm>
            <a:off x="715100" y="2571750"/>
            <a:ext cx="3676800" cy="5400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0" name="Google Shape;20;p5"/>
          <p:cNvSpPr txBox="1">
            <a:spLocks noGrp="1"/>
          </p:cNvSpPr>
          <p:nvPr>
            <p:ph type="subTitle" idx="2"/>
          </p:nvPr>
        </p:nvSpPr>
        <p:spPr>
          <a:xfrm>
            <a:off x="4752000" y="2571750"/>
            <a:ext cx="3676800" cy="54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a:solidFill>
                  <a:schemeClr val="lt1"/>
                </a:solidFill>
                <a:latin typeface="IM Fell DW Pica"/>
                <a:ea typeface="IM Fell DW Pica"/>
                <a:cs typeface="IM Fell DW Pica"/>
                <a:sym typeface="IM Fell DW Pica"/>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 name="Google Shape;21;p5"/>
          <p:cNvSpPr txBox="1">
            <a:spLocks noGrp="1"/>
          </p:cNvSpPr>
          <p:nvPr>
            <p:ph type="subTitle" idx="3"/>
          </p:nvPr>
        </p:nvSpPr>
        <p:spPr>
          <a:xfrm>
            <a:off x="715100" y="3111750"/>
            <a:ext cx="3676800" cy="149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 name="Google Shape;22;p5"/>
          <p:cNvSpPr txBox="1">
            <a:spLocks noGrp="1"/>
          </p:cNvSpPr>
          <p:nvPr>
            <p:ph type="subTitle" idx="4"/>
          </p:nvPr>
        </p:nvSpPr>
        <p:spPr>
          <a:xfrm>
            <a:off x="4752000" y="3110900"/>
            <a:ext cx="3676800" cy="14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 name="Google Shape;23;p5"/>
          <p:cNvSpPr txBox="1">
            <a:spLocks noGrp="1"/>
          </p:cNvSpPr>
          <p:nvPr>
            <p:ph type="title"/>
          </p:nvPr>
        </p:nvSpPr>
        <p:spPr>
          <a:xfrm>
            <a:off x="2553600" y="535000"/>
            <a:ext cx="40371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2551664" y="536400"/>
            <a:ext cx="40356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title"/>
          </p:nvPr>
        </p:nvSpPr>
        <p:spPr>
          <a:xfrm>
            <a:off x="715100" y="535000"/>
            <a:ext cx="3676800" cy="72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 name="Google Shape;28;p7"/>
          <p:cNvSpPr txBox="1">
            <a:spLocks noGrp="1"/>
          </p:cNvSpPr>
          <p:nvPr>
            <p:ph type="body" idx="1"/>
          </p:nvPr>
        </p:nvSpPr>
        <p:spPr>
          <a:xfrm>
            <a:off x="715100" y="1435000"/>
            <a:ext cx="3676800" cy="3173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34343"/>
              </a:buClr>
              <a:buSzPts val="1400"/>
              <a:buChar char="●"/>
              <a:defRPr sz="14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29" name="Google Shape;29;p7"/>
          <p:cNvSpPr>
            <a:spLocks noGrp="1"/>
          </p:cNvSpPr>
          <p:nvPr>
            <p:ph type="pic" idx="2"/>
          </p:nvPr>
        </p:nvSpPr>
        <p:spPr>
          <a:xfrm>
            <a:off x="4889175" y="859200"/>
            <a:ext cx="3246900" cy="3208800"/>
          </a:xfrm>
          <a:prstGeom prst="rect">
            <a:avLst/>
          </a:prstGeom>
          <a:no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1512000" y="1257750"/>
            <a:ext cx="6120000" cy="2628000"/>
          </a:xfrm>
          <a:prstGeom prst="rect">
            <a:avLst/>
          </a:prstGeom>
        </p:spPr>
        <p:txBody>
          <a:bodyPr spcFirstLastPara="1" wrap="square" lIns="91425" tIns="91425" rIns="91425" bIns="91425" anchor="t" anchorCtr="0">
            <a:noAutofit/>
          </a:bodyPr>
          <a:lstStyle>
            <a:lvl1pPr lvl="0" algn="ctr">
              <a:spcBef>
                <a:spcPts val="0"/>
              </a:spcBef>
              <a:spcAft>
                <a:spcPts val="0"/>
              </a:spcAft>
              <a:buSzPts val="6000"/>
              <a:buNone/>
              <a:defRPr sz="8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2"/>
        <p:cNvGrpSpPr/>
        <p:nvPr/>
      </p:nvGrpSpPr>
      <p:grpSpPr>
        <a:xfrm>
          <a:off x="0" y="0"/>
          <a:ext cx="0" cy="0"/>
          <a:chOff x="0" y="0"/>
          <a:chExt cx="0" cy="0"/>
        </a:xfrm>
      </p:grpSpPr>
      <p:sp>
        <p:nvSpPr>
          <p:cNvPr id="33" name="Google Shape;33;p9"/>
          <p:cNvSpPr txBox="1">
            <a:spLocks noGrp="1"/>
          </p:cNvSpPr>
          <p:nvPr>
            <p:ph type="title"/>
          </p:nvPr>
        </p:nvSpPr>
        <p:spPr>
          <a:xfrm>
            <a:off x="4752000" y="1623875"/>
            <a:ext cx="36768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 name="Google Shape;34;p9"/>
          <p:cNvSpPr txBox="1">
            <a:spLocks noGrp="1"/>
          </p:cNvSpPr>
          <p:nvPr>
            <p:ph type="subTitle" idx="1"/>
          </p:nvPr>
        </p:nvSpPr>
        <p:spPr>
          <a:xfrm>
            <a:off x="4752000" y="2314600"/>
            <a:ext cx="3676800" cy="154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5"/>
        <p:cNvGrpSpPr/>
        <p:nvPr/>
      </p:nvGrpSpPr>
      <p:grpSpPr>
        <a:xfrm>
          <a:off x="0" y="0"/>
          <a:ext cx="0" cy="0"/>
          <a:chOff x="0" y="0"/>
          <a:chExt cx="0" cy="0"/>
        </a:xfrm>
      </p:grpSpPr>
      <p:sp>
        <p:nvSpPr>
          <p:cNvPr id="36" name="Google Shape;36;p10"/>
          <p:cNvSpPr txBox="1">
            <a:spLocks noGrp="1"/>
          </p:cNvSpPr>
          <p:nvPr>
            <p:ph type="title"/>
          </p:nvPr>
        </p:nvSpPr>
        <p:spPr>
          <a:xfrm>
            <a:off x="894525" y="763175"/>
            <a:ext cx="2330400" cy="15804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3000">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7"/>
        <p:cNvGrpSpPr/>
        <p:nvPr/>
      </p:nvGrpSpPr>
      <p:grpSpPr>
        <a:xfrm>
          <a:off x="0" y="0"/>
          <a:ext cx="0" cy="0"/>
          <a:chOff x="0" y="0"/>
          <a:chExt cx="0" cy="0"/>
        </a:xfrm>
      </p:grpSpPr>
      <p:sp>
        <p:nvSpPr>
          <p:cNvPr id="38" name="Google Shape;38;p11"/>
          <p:cNvSpPr txBox="1">
            <a:spLocks noGrp="1"/>
          </p:cNvSpPr>
          <p:nvPr>
            <p:ph type="title" hasCustomPrompt="1"/>
          </p:nvPr>
        </p:nvSpPr>
        <p:spPr>
          <a:xfrm>
            <a:off x="1512000" y="1259185"/>
            <a:ext cx="6120000" cy="180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0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9" name="Google Shape;39;p11"/>
          <p:cNvSpPr txBox="1">
            <a:spLocks noGrp="1"/>
          </p:cNvSpPr>
          <p:nvPr>
            <p:ph type="subTitle" idx="1"/>
          </p:nvPr>
        </p:nvSpPr>
        <p:spPr>
          <a:xfrm>
            <a:off x="1512000" y="3239185"/>
            <a:ext cx="61200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jp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IM Fell DW Pica"/>
              <a:buNone/>
              <a:defRPr sz="4000">
                <a:solidFill>
                  <a:schemeClr val="dk1"/>
                </a:solidFill>
                <a:latin typeface="IM Fell DW Pica"/>
                <a:ea typeface="IM Fell DW Pica"/>
                <a:cs typeface="IM Fell DW Pica"/>
                <a:sym typeface="IM Fell DW Pic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1pPr>
            <a:lvl2pPr marL="914400" lvl="1"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2pPr>
            <a:lvl3pPr marL="1371600" lvl="2"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3pPr>
            <a:lvl4pPr marL="1828800" lvl="3"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4pPr>
            <a:lvl5pPr marL="2286000" lvl="4"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5pPr>
            <a:lvl6pPr marL="2743200" lvl="5"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6pPr>
            <a:lvl7pPr marL="3200400" lvl="6"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7pPr>
            <a:lvl8pPr marL="3657600" lvl="7" indent="-317500">
              <a:lnSpc>
                <a:spcPct val="100000"/>
              </a:lnSpc>
              <a:spcBef>
                <a:spcPts val="1600"/>
              </a:spcBef>
              <a:spcAft>
                <a:spcPts val="0"/>
              </a:spcAft>
              <a:buClr>
                <a:schemeClr val="dk1"/>
              </a:buClr>
              <a:buSzPts val="1400"/>
              <a:buFont typeface="Libre Franklin"/>
              <a:buChar char="○"/>
              <a:defRPr>
                <a:solidFill>
                  <a:schemeClr val="dk1"/>
                </a:solidFill>
                <a:latin typeface="Libre Franklin"/>
                <a:ea typeface="Libre Franklin"/>
                <a:cs typeface="Libre Franklin"/>
                <a:sym typeface="Libre Franklin"/>
              </a:defRPr>
            </a:lvl8pPr>
            <a:lvl9pPr marL="4114800" lvl="8" indent="-317500">
              <a:lnSpc>
                <a:spcPct val="100000"/>
              </a:lnSpc>
              <a:spcBef>
                <a:spcPts val="1600"/>
              </a:spcBef>
              <a:spcAft>
                <a:spcPts val="1600"/>
              </a:spcAft>
              <a:buClr>
                <a:schemeClr val="dk1"/>
              </a:buClr>
              <a:buSzPts val="1400"/>
              <a:buFont typeface="Libre Franklin"/>
              <a:buChar char="■"/>
              <a:defRPr>
                <a:solidFill>
                  <a:schemeClr val="dk1"/>
                </a:solidFill>
                <a:latin typeface="Libre Franklin"/>
                <a:ea typeface="Libre Franklin"/>
                <a:cs typeface="Libre Franklin"/>
                <a:sym typeface="Libre Frankl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41"/>
        <p:cNvGrpSpPr/>
        <p:nvPr/>
      </p:nvGrpSpPr>
      <p:grpSpPr>
        <a:xfrm>
          <a:off x="0" y="0"/>
          <a:ext cx="0" cy="0"/>
          <a:chOff x="0" y="0"/>
          <a:chExt cx="0" cy="0"/>
        </a:xfrm>
      </p:grpSpPr>
      <p:sp>
        <p:nvSpPr>
          <p:cNvPr id="242" name="Google Shape;242;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43" name="Google Shape;243;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 id="2147483675"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8.png"/><Relationship Id="rId7"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png"/><Relationship Id="rId7" Type="http://schemas.openxmlformats.org/officeDocument/2006/relationships/image" Target="../media/image35.png"/><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34.png"/><Relationship Id="rId4" Type="http://schemas.openxmlformats.org/officeDocument/2006/relationships/image" Target="../media/image33.png"/><Relationship Id="rId9" Type="http://schemas.openxmlformats.org/officeDocument/2006/relationships/image" Target="../media/image9.png"/></Relationships>
</file>

<file path=ppt/slides/_rels/slide11.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4.png"/><Relationship Id="rId7"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7.xml"/><Relationship Id="rId6" Type="http://schemas.openxmlformats.org/officeDocument/2006/relationships/image" Target="../media/image33.png"/><Relationship Id="rId5" Type="http://schemas.openxmlformats.org/officeDocument/2006/relationships/image" Target="../media/image2.png"/><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6.png"/><Relationship Id="rId3" Type="http://schemas.openxmlformats.org/officeDocument/2006/relationships/image" Target="../media/image5.png"/><Relationship Id="rId7" Type="http://schemas.openxmlformats.org/officeDocument/2006/relationships/image" Target="../media/image8.png"/><Relationship Id="rId12"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20.xml"/><Relationship Id="rId6" Type="http://schemas.openxmlformats.org/officeDocument/2006/relationships/image" Target="../media/image35.png"/><Relationship Id="rId11" Type="http://schemas.openxmlformats.org/officeDocument/2006/relationships/image" Target="../media/image14.png"/><Relationship Id="rId5" Type="http://schemas.openxmlformats.org/officeDocument/2006/relationships/image" Target="../media/image13.png"/><Relationship Id="rId10" Type="http://schemas.openxmlformats.org/officeDocument/2006/relationships/image" Target="../media/image3.png"/><Relationship Id="rId4" Type="http://schemas.openxmlformats.org/officeDocument/2006/relationships/image" Target="../media/image34.png"/><Relationship Id="rId9" Type="http://schemas.openxmlformats.org/officeDocument/2006/relationships/image" Target="../media/image25.png"/><Relationship Id="rId14" Type="http://schemas.openxmlformats.org/officeDocument/2006/relationships/image" Target="../media/image12.png"/></Relationships>
</file>

<file path=ppt/slides/_rels/slide1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png"/><Relationship Id="rId7"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2.png"/><Relationship Id="rId4" Type="http://schemas.openxmlformats.org/officeDocument/2006/relationships/image" Target="../media/image24.png"/><Relationship Id="rId9"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1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15.xml"/><Relationship Id="rId1" Type="http://schemas.openxmlformats.org/officeDocument/2006/relationships/slideLayout" Target="../slideLayouts/slideLayout8.xml"/><Relationship Id="rId6" Type="http://schemas.openxmlformats.org/officeDocument/2006/relationships/image" Target="../media/image2.png"/><Relationship Id="rId5" Type="http://schemas.openxmlformats.org/officeDocument/2006/relationships/image" Target="../media/image4.png"/><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15.xml"/><Relationship Id="rId6" Type="http://schemas.openxmlformats.org/officeDocument/2006/relationships/image" Target="../media/image38.jpg"/><Relationship Id="rId5" Type="http://schemas.openxmlformats.org/officeDocument/2006/relationships/image" Target="../media/image37.png"/><Relationship Id="rId4" Type="http://schemas.openxmlformats.org/officeDocument/2006/relationships/image" Target="../media/image25.png"/></Relationships>
</file>

<file path=ppt/slides/_rels/slide1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4.png"/><Relationship Id="rId7" Type="http://schemas.openxmlformats.org/officeDocument/2006/relationships/image" Target="../media/image15.png"/><Relationship Id="rId2" Type="http://schemas.openxmlformats.org/officeDocument/2006/relationships/notesSlide" Target="../notesSlides/notesSlide17.xml"/><Relationship Id="rId1" Type="http://schemas.openxmlformats.org/officeDocument/2006/relationships/slideLayout" Target="../slideLayouts/slideLayout9.xml"/><Relationship Id="rId6" Type="http://schemas.openxmlformats.org/officeDocument/2006/relationships/image" Target="../media/image10.png"/><Relationship Id="rId5" Type="http://schemas.openxmlformats.org/officeDocument/2006/relationships/image" Target="../media/image18.png"/><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4.png"/><Relationship Id="rId7"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2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8.png"/><Relationship Id="rId9" Type="http://schemas.openxmlformats.org/officeDocument/2006/relationships/image" Target="../media/image9.png"/></Relationships>
</file>

<file path=ppt/slides/_rels/slide19.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33.png"/><Relationship Id="rId7"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18.png"/><Relationship Id="rId4" Type="http://schemas.openxmlformats.org/officeDocument/2006/relationships/image" Target="../media/image34.png"/></Relationships>
</file>

<file path=ppt/slides/_rels/slide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3.png"/><Relationship Id="rId7"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18.png"/><Relationship Id="rId11" Type="http://schemas.openxmlformats.org/officeDocument/2006/relationships/image" Target="../media/image19.png"/><Relationship Id="rId5" Type="http://schemas.openxmlformats.org/officeDocument/2006/relationships/image" Target="../media/image11.png"/><Relationship Id="rId10" Type="http://schemas.openxmlformats.org/officeDocument/2006/relationships/image" Target="../media/image9.png"/><Relationship Id="rId4" Type="http://schemas.openxmlformats.org/officeDocument/2006/relationships/image" Target="../media/image10.png"/><Relationship Id="rId9" Type="http://schemas.openxmlformats.org/officeDocument/2006/relationships/image" Target="../media/image12.png"/></Relationships>
</file>

<file path=ppt/slides/_rels/slide2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33.png"/><Relationship Id="rId7"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4.xml"/><Relationship Id="rId6" Type="http://schemas.openxmlformats.org/officeDocument/2006/relationships/image" Target="../media/image10.png"/><Relationship Id="rId5" Type="http://schemas.openxmlformats.org/officeDocument/2006/relationships/image" Target="../media/image34.png"/><Relationship Id="rId10"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6.png"/></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11.png"/></Relationships>
</file>

<file path=ppt/slides/_rels/slide22.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1.png"/><Relationship Id="rId7" Type="http://schemas.openxmlformats.org/officeDocument/2006/relationships/image" Target="../media/image9.png"/><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image" Target="../media/image34.png"/><Relationship Id="rId11" Type="http://schemas.openxmlformats.org/officeDocument/2006/relationships/image" Target="../media/image17.png"/><Relationship Id="rId5" Type="http://schemas.openxmlformats.org/officeDocument/2006/relationships/image" Target="../media/image5.png"/><Relationship Id="rId10" Type="http://schemas.openxmlformats.org/officeDocument/2006/relationships/image" Target="../media/image16.png"/><Relationship Id="rId4" Type="http://schemas.openxmlformats.org/officeDocument/2006/relationships/image" Target="../media/image3.png"/><Relationship Id="rId9" Type="http://schemas.openxmlformats.org/officeDocument/2006/relationships/image" Target="../media/image14.png"/></Relationships>
</file>

<file path=ppt/slides/_rels/slide23.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1.png"/><Relationship Id="rId7" Type="http://schemas.openxmlformats.org/officeDocument/2006/relationships/image" Target="../media/image3.png"/><Relationship Id="rId12"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image" Target="../media/image13.png"/><Relationship Id="rId11" Type="http://schemas.openxmlformats.org/officeDocument/2006/relationships/image" Target="../media/image24.png"/><Relationship Id="rId5" Type="http://schemas.openxmlformats.org/officeDocument/2006/relationships/image" Target="../media/image17.png"/><Relationship Id="rId10" Type="http://schemas.openxmlformats.org/officeDocument/2006/relationships/image" Target="../media/image2.png"/><Relationship Id="rId4" Type="http://schemas.openxmlformats.org/officeDocument/2006/relationships/image" Target="../media/image5.png"/><Relationship Id="rId9" Type="http://schemas.openxmlformats.org/officeDocument/2006/relationships/image" Target="../media/image8.png"/></Relationships>
</file>

<file path=ppt/slides/_rels/slide2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34.png"/><Relationship Id="rId7"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13.xml"/><Relationship Id="rId6" Type="http://schemas.openxmlformats.org/officeDocument/2006/relationships/image" Target="../media/image8.png"/><Relationship Id="rId5" Type="http://schemas.openxmlformats.org/officeDocument/2006/relationships/image" Target="../media/image18.png"/><Relationship Id="rId10" Type="http://schemas.openxmlformats.org/officeDocument/2006/relationships/image" Target="../media/image40.png"/><Relationship Id="rId4" Type="http://schemas.openxmlformats.org/officeDocument/2006/relationships/image" Target="../media/image3.png"/><Relationship Id="rId9" Type="http://schemas.openxmlformats.org/officeDocument/2006/relationships/hyperlink" Target="https://docs.google.com/spreadsheets/d/1xmmyTiKthZiSoEpC0C_s6ULO64eZCH7m4hz1O-5qlpE/copy"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46.png"/><Relationship Id="rId3" Type="http://schemas.openxmlformats.org/officeDocument/2006/relationships/hyperlink" Target="https://www.freepik.es/vector-gratis/coleccion-marcos-vintage-fotografia_897686.htm/?utm_source=slidesgo_template&amp;utm_medium=referral-link&amp;utm_campaign=sg_resources&amp;utm_content=freepik" TargetMode="External"/><Relationship Id="rId7" Type="http://schemas.openxmlformats.org/officeDocument/2006/relationships/hyperlink" Target="https://www.freepik.es/vector-gratis/coleccion-flores-dibujadas-mano_13379222.htm/?utm_source=slidesgo_template&amp;utm_medium=referral-link&amp;utm_campaign=sg_resources&amp;utm_content=freepik" TargetMode="External"/><Relationship Id="rId12" Type="http://schemas.openxmlformats.org/officeDocument/2006/relationships/image" Target="../media/image45.png"/><Relationship Id="rId2" Type="http://schemas.openxmlformats.org/officeDocument/2006/relationships/notesSlide" Target="../notesSlides/notesSlide26.xml"/><Relationship Id="rId1" Type="http://schemas.openxmlformats.org/officeDocument/2006/relationships/slideLayout" Target="../slideLayouts/slideLayout14.xml"/><Relationship Id="rId6" Type="http://schemas.openxmlformats.org/officeDocument/2006/relationships/hyperlink" Target="https://www.freepik.es/vector-gratis/recoleccion-papel-rasgado-cinta_10320252.htm/?utm_source=slidesgo_template&amp;utm_medium=referral-link&amp;utm_campaign=sg_resources&amp;utm_content=freepik" TargetMode="External"/><Relationship Id="rId11" Type="http://schemas.openxmlformats.org/officeDocument/2006/relationships/image" Target="../media/image44.png"/><Relationship Id="rId5" Type="http://schemas.openxmlformats.org/officeDocument/2006/relationships/hyperlink" Target="https://www.freepik.es/vector-gratis/coleccion-papel-rasgado-cinta-sobre-fondo-azul_10367727.htm/?utm_source=slidesgo_template&amp;utm_medium=referral-link&amp;utm_campaign=sg_resources&amp;utm_content=freepik" TargetMode="External"/><Relationship Id="rId10" Type="http://schemas.openxmlformats.org/officeDocument/2006/relationships/image" Target="../media/image43.png"/><Relationship Id="rId4" Type="http://schemas.openxmlformats.org/officeDocument/2006/relationships/hyperlink" Target="https://www.freepik.es/vector-gratis/set-marcos-fotos-vintage_894248.htm/?utm_source=slidesgo_template&amp;utm_medium=referral-link&amp;utm_campaign=sg_resources&amp;utm_content=freepik" TargetMode="External"/><Relationship Id="rId9" Type="http://schemas.openxmlformats.org/officeDocument/2006/relationships/image" Target="../media/image42.png"/></Relationships>
</file>

<file path=ppt/slides/_rels/slide27.xml.rels><?xml version="1.0" encoding="UTF-8" standalone="yes"?>
<Relationships xmlns="http://schemas.openxmlformats.org/package/2006/relationships"><Relationship Id="rId8" Type="http://schemas.openxmlformats.org/officeDocument/2006/relationships/hyperlink" Target="https://www.freepik.es/vector-gratis/coleccion-papel-scrapbook-vintage_10320259.htm/?utm_source=slidesgo_template&amp;utm_medium=referral-link&amp;utm_campaign=sg_resources&amp;utm_content=freepik" TargetMode="External"/><Relationship Id="rId3" Type="http://schemas.openxmlformats.org/officeDocument/2006/relationships/hyperlink" Target="https://www.freepik.es/foto-gratis/vista-lateral-mujer-escultura-arcilla_32407777.htm/?utm_source=slidesgo_template&amp;utm_medium=referral-link&amp;utm_campaign=sg_resources&amp;utm_content=freepik" TargetMode="External"/><Relationship Id="rId7" Type="http://schemas.openxmlformats.org/officeDocument/2006/relationships/hyperlink" Target="https://www.freepik.es/vector-gratis/coleccion-flores-dibujadas-mano_13379222.htm/?utm_source=slidesgo_template&amp;utm_medium=referral-link&amp;utm_campaign=sg_resources&amp;utm_content=freepik" TargetMode="External"/><Relationship Id="rId2" Type="http://schemas.openxmlformats.org/officeDocument/2006/relationships/notesSlide" Target="../notesSlides/notesSlide27.xml"/><Relationship Id="rId1" Type="http://schemas.openxmlformats.org/officeDocument/2006/relationships/slideLayout" Target="../slideLayouts/slideLayout14.xml"/><Relationship Id="rId6" Type="http://schemas.openxmlformats.org/officeDocument/2006/relationships/hyperlink" Target="https://www.freepik.es/foto-gratis/tiro-fotograma-completo-viejo-telon-fondo-papel-blanco_3480587.htm/?utm_source=slidesgo_template&amp;utm_medium=referral-link&amp;utm_campaign=sg_resources&amp;utm_content=freepik" TargetMode="External"/><Relationship Id="rId11" Type="http://schemas.openxmlformats.org/officeDocument/2006/relationships/hyperlink" Target="https://www.freepik.es/vector-gratis/marcos-decorativos-fotos-vintage_898156.htm/?utm_source=slidesgo_template&amp;utm_medium=referral-link&amp;utm_campaign=sg_resources&amp;utm_content=freepik" TargetMode="External"/><Relationship Id="rId5" Type="http://schemas.openxmlformats.org/officeDocument/2006/relationships/hyperlink" Target="https://www.freepik.es/foto-gratis/vista-lateral-escultura-arcilla-mujer_32407789.htm/?utm_source=slidesgo_template&amp;utm_medium=referral-link&amp;utm_campaign=sg_resources&amp;utm_content=freepik" TargetMode="External"/><Relationship Id="rId10" Type="http://schemas.openxmlformats.org/officeDocument/2006/relationships/hyperlink" Target="https://www.freepik.es/vector-gratis/paquete-papeles-scrapbook-vintage_10213418.htm/?utm_source=slidesgo_template&amp;utm_medium=referral-link&amp;utm_campaign=sg_resources&amp;utm_content=freepik" TargetMode="External"/><Relationship Id="rId4" Type="http://schemas.openxmlformats.org/officeDocument/2006/relationships/hyperlink" Target="https://www.freepik.es/foto-gratis/vista-posterior-mujer-escultura-arcilla_32407785.htm/?utm_source=slidesgo_template&amp;utm_medium=referral-link&amp;utm_campaign=sg_resources&amp;utm_content=freepik" TargetMode="External"/><Relationship Id="rId9" Type="http://schemas.openxmlformats.org/officeDocument/2006/relationships/hyperlink" Target="https://www.freepik.es/vector-gratis/conjunto-carta-nota-rescate-estilo-papel_14664588.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5.xml"/></Relationships>
</file>

<file path=ppt/slides/_rels/slide2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9.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5.xml"/></Relationships>
</file>

<file path=ppt/slides/_rels/slide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IM+Fell+DW+Pica" TargetMode="External"/><Relationship Id="rId2" Type="http://schemas.openxmlformats.org/officeDocument/2006/relationships/notesSlide" Target="../notesSlides/notesSlide30.xml"/><Relationship Id="rId1" Type="http://schemas.openxmlformats.org/officeDocument/2006/relationships/slideLayout" Target="../slideLayouts/slideLayout26.xml"/><Relationship Id="rId4" Type="http://schemas.openxmlformats.org/officeDocument/2006/relationships/hyperlink" Target="https://fonts.google.com/specimen/Libre+Franklin" TargetMode="External"/></Relationships>
</file>

<file path=ppt/slides/_rels/slide3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1.png"/><Relationship Id="rId2" Type="http://schemas.openxmlformats.org/officeDocument/2006/relationships/notesSlide" Target="../notesSlides/notesSlide31.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9.png"/><Relationship Id="rId4" Type="http://schemas.openxmlformats.org/officeDocument/2006/relationships/image" Target="../media/image47.png"/><Relationship Id="rId9" Type="http://schemas.openxmlformats.org/officeDocument/2006/relationships/image" Target="../media/image48.png"/></Relationships>
</file>

<file path=ppt/slides/_rels/slide3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23.jp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image" Target="../media/image11.png"/><Relationship Id="rId7"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8.xml"/><Relationship Id="rId6" Type="http://schemas.openxmlformats.org/officeDocument/2006/relationships/image" Target="../media/image16.png"/><Relationship Id="rId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13.png"/><Relationship Id="rId9" Type="http://schemas.openxmlformats.org/officeDocument/2006/relationships/image" Target="../media/image15.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25.xml"/><Relationship Id="rId4" Type="http://schemas.openxmlformats.org/officeDocument/2006/relationships/image" Target="../media/image52.png"/></Relationships>
</file>

<file path=ppt/slides/_rels/slide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27.jpg"/><Relationship Id="rId3" Type="http://schemas.openxmlformats.org/officeDocument/2006/relationships/image" Target="../media/image2.png"/><Relationship Id="rId7" Type="http://schemas.openxmlformats.org/officeDocument/2006/relationships/image" Target="../media/image25.png"/><Relationship Id="rId12"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24.png"/><Relationship Id="rId10" Type="http://schemas.openxmlformats.org/officeDocument/2006/relationships/image" Target="../media/image7.png"/><Relationship Id="rId4" Type="http://schemas.openxmlformats.org/officeDocument/2006/relationships/image" Target="../media/image11.png"/><Relationship Id="rId9" Type="http://schemas.openxmlformats.org/officeDocument/2006/relationships/image" Target="../media/image6.png"/><Relationship Id="rId14" Type="http://schemas.openxmlformats.org/officeDocument/2006/relationships/image" Target="../media/image28.jpg"/></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diagramQuickStyle" Target="../diagrams/quickStyle1.xml"/><Relationship Id="rId3" Type="http://schemas.openxmlformats.org/officeDocument/2006/relationships/image" Target="../media/image13.png"/><Relationship Id="rId7" Type="http://schemas.openxmlformats.org/officeDocument/2006/relationships/image" Target="../media/image14.png"/><Relationship Id="rId12" Type="http://schemas.openxmlformats.org/officeDocument/2006/relationships/diagramLayout" Target="../diagrams/layout1.xml"/><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24.png"/><Relationship Id="rId11" Type="http://schemas.openxmlformats.org/officeDocument/2006/relationships/diagramData" Target="../diagrams/data1.xml"/><Relationship Id="rId5" Type="http://schemas.openxmlformats.org/officeDocument/2006/relationships/image" Target="../media/image22.png"/><Relationship Id="rId15" Type="http://schemas.microsoft.com/office/2007/relationships/diagramDrawing" Target="../diagrams/drawing1.xml"/><Relationship Id="rId10" Type="http://schemas.openxmlformats.org/officeDocument/2006/relationships/image" Target="../media/image25.png"/><Relationship Id="rId4" Type="http://schemas.openxmlformats.org/officeDocument/2006/relationships/image" Target="../media/image3.png"/><Relationship Id="rId9" Type="http://schemas.openxmlformats.org/officeDocument/2006/relationships/image" Target="../media/image7.png"/><Relationship Id="rId14" Type="http://schemas.openxmlformats.org/officeDocument/2006/relationships/diagramColors" Target="../diagrams/colors1.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3.png"/><Relationship Id="rId7"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9.xml"/><Relationship Id="rId5" Type="http://schemas.openxmlformats.org/officeDocument/2006/relationships/image" Target="../media/image3.png"/><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pic>
        <p:nvPicPr>
          <p:cNvPr id="251" name="Google Shape;251;p31"/>
          <p:cNvPicPr preferRelativeResize="0"/>
          <p:nvPr/>
        </p:nvPicPr>
        <p:blipFill>
          <a:blip r:embed="rId3">
            <a:alphaModFix/>
          </a:blip>
          <a:stretch>
            <a:fillRect/>
          </a:stretch>
        </p:blipFill>
        <p:spPr>
          <a:xfrm rot="-5400000">
            <a:off x="6991607" y="407713"/>
            <a:ext cx="1935498" cy="1654275"/>
          </a:xfrm>
          <a:prstGeom prst="rect">
            <a:avLst/>
          </a:prstGeom>
          <a:noFill/>
          <a:ln>
            <a:noFill/>
          </a:ln>
        </p:spPr>
      </p:pic>
      <p:pic>
        <p:nvPicPr>
          <p:cNvPr id="252" name="Google Shape;252;p31"/>
          <p:cNvPicPr preferRelativeResize="0"/>
          <p:nvPr/>
        </p:nvPicPr>
        <p:blipFill>
          <a:blip r:embed="rId4">
            <a:alphaModFix/>
          </a:blip>
          <a:stretch>
            <a:fillRect/>
          </a:stretch>
        </p:blipFill>
        <p:spPr>
          <a:xfrm>
            <a:off x="715100" y="535000"/>
            <a:ext cx="7713802" cy="3963118"/>
          </a:xfrm>
          <a:prstGeom prst="rect">
            <a:avLst/>
          </a:prstGeom>
          <a:noFill/>
          <a:ln>
            <a:noFill/>
          </a:ln>
        </p:spPr>
      </p:pic>
      <p:pic>
        <p:nvPicPr>
          <p:cNvPr id="253" name="Google Shape;253;p31"/>
          <p:cNvPicPr preferRelativeResize="0"/>
          <p:nvPr/>
        </p:nvPicPr>
        <p:blipFill>
          <a:blip r:embed="rId5">
            <a:alphaModFix/>
          </a:blip>
          <a:stretch>
            <a:fillRect/>
          </a:stretch>
        </p:blipFill>
        <p:spPr>
          <a:xfrm>
            <a:off x="2378641" y="3355007"/>
            <a:ext cx="4386719" cy="1368000"/>
          </a:xfrm>
          <a:prstGeom prst="rect">
            <a:avLst/>
          </a:prstGeom>
          <a:noFill/>
          <a:ln>
            <a:noFill/>
          </a:ln>
        </p:spPr>
      </p:pic>
      <p:sp>
        <p:nvSpPr>
          <p:cNvPr id="254" name="Google Shape;254;p31"/>
          <p:cNvSpPr txBox="1">
            <a:spLocks noGrp="1"/>
          </p:cNvSpPr>
          <p:nvPr>
            <p:ph type="subTitle" idx="1"/>
          </p:nvPr>
        </p:nvSpPr>
        <p:spPr>
          <a:xfrm>
            <a:off x="2412000" y="3805268"/>
            <a:ext cx="4320000" cy="30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MX" dirty="0"/>
              <a:t>Materia: Tecnología</a:t>
            </a:r>
          </a:p>
          <a:p>
            <a:pPr marL="0" lvl="0" indent="0" algn="ctr" rtl="0">
              <a:spcBef>
                <a:spcPts val="0"/>
              </a:spcBef>
              <a:spcAft>
                <a:spcPts val="0"/>
              </a:spcAft>
              <a:buNone/>
            </a:pPr>
            <a:r>
              <a:rPr lang="es-MX" dirty="0"/>
              <a:t>Alumna: Sofía </a:t>
            </a:r>
            <a:r>
              <a:rPr lang="es-MX" dirty="0" err="1"/>
              <a:t>Aguilasocho</a:t>
            </a:r>
            <a:endParaRPr dirty="0"/>
          </a:p>
        </p:txBody>
      </p:sp>
      <p:grpSp>
        <p:nvGrpSpPr>
          <p:cNvPr id="255" name="Google Shape;255;p31"/>
          <p:cNvGrpSpPr/>
          <p:nvPr/>
        </p:nvGrpSpPr>
        <p:grpSpPr>
          <a:xfrm>
            <a:off x="357607" y="2304193"/>
            <a:ext cx="1827102" cy="2571750"/>
            <a:chOff x="357607" y="2304193"/>
            <a:chExt cx="1827102" cy="2571750"/>
          </a:xfrm>
        </p:grpSpPr>
        <p:pic>
          <p:nvPicPr>
            <p:cNvPr id="256" name="Google Shape;256;p31"/>
            <p:cNvPicPr preferRelativeResize="0"/>
            <p:nvPr/>
          </p:nvPicPr>
          <p:blipFill rotWithShape="1">
            <a:blip r:embed="rId6">
              <a:alphaModFix/>
            </a:blip>
            <a:srcRect/>
            <a:stretch/>
          </p:blipFill>
          <p:spPr>
            <a:xfrm>
              <a:off x="357607" y="2304193"/>
              <a:ext cx="1827102" cy="2571750"/>
            </a:xfrm>
            <a:prstGeom prst="rect">
              <a:avLst/>
            </a:prstGeom>
            <a:noFill/>
            <a:ln>
              <a:noFill/>
            </a:ln>
          </p:spPr>
        </p:pic>
        <p:grpSp>
          <p:nvGrpSpPr>
            <p:cNvPr id="257" name="Google Shape;257;p31"/>
            <p:cNvGrpSpPr/>
            <p:nvPr/>
          </p:nvGrpSpPr>
          <p:grpSpPr>
            <a:xfrm>
              <a:off x="955091" y="2870052"/>
              <a:ext cx="632136" cy="1440020"/>
              <a:chOff x="3737425" y="3360175"/>
              <a:chExt cx="552325" cy="1259750"/>
            </a:xfrm>
          </p:grpSpPr>
          <p:sp>
            <p:nvSpPr>
              <p:cNvPr id="258" name="Google Shape;258;p31"/>
              <p:cNvSpPr/>
              <p:nvPr/>
            </p:nvSpPr>
            <p:spPr>
              <a:xfrm>
                <a:off x="3965975" y="3422725"/>
                <a:ext cx="25" cy="400"/>
              </a:xfrm>
              <a:custGeom>
                <a:avLst/>
                <a:gdLst/>
                <a:ahLst/>
                <a:cxnLst/>
                <a:rect l="l" t="t" r="r" b="b"/>
                <a:pathLst>
                  <a:path w="1" h="16" extrusionOk="0">
                    <a:moveTo>
                      <a:pt x="0" y="16"/>
                    </a:moveTo>
                    <a:lnTo>
                      <a:pt x="0" y="16"/>
                    </a:lnTo>
                    <a:cubicBezTo>
                      <a:pt x="0" y="16"/>
                      <a:pt x="0" y="1"/>
                      <a:pt x="0" y="1"/>
                    </a:cubicBezTo>
                    <a:cubicBezTo>
                      <a:pt x="0" y="1"/>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1"/>
              <p:cNvSpPr/>
              <p:nvPr/>
            </p:nvSpPr>
            <p:spPr>
              <a:xfrm>
                <a:off x="4178900" y="3881700"/>
                <a:ext cx="400" cy="25"/>
              </a:xfrm>
              <a:custGeom>
                <a:avLst/>
                <a:gdLst/>
                <a:ahLst/>
                <a:cxnLst/>
                <a:rect l="l" t="t" r="r" b="b"/>
                <a:pathLst>
                  <a:path w="16" h="1" extrusionOk="0">
                    <a:moveTo>
                      <a:pt x="15" y="1"/>
                    </a:moveTo>
                    <a:cubicBezTo>
                      <a:pt x="15" y="1"/>
                      <a:pt x="15" y="1"/>
                      <a:pt x="0" y="1"/>
                    </a:cubicBezTo>
                    <a:lnTo>
                      <a:pt x="0" y="1"/>
                    </a:lnTo>
                    <a:cubicBezTo>
                      <a:pt x="0"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1"/>
              <p:cNvSpPr/>
              <p:nvPr/>
            </p:nvSpPr>
            <p:spPr>
              <a:xfrm>
                <a:off x="4102700" y="339262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1"/>
              <p:cNvSpPr/>
              <p:nvPr/>
            </p:nvSpPr>
            <p:spPr>
              <a:xfrm>
                <a:off x="3737425" y="3360175"/>
                <a:ext cx="552325" cy="1259750"/>
              </a:xfrm>
              <a:custGeom>
                <a:avLst/>
                <a:gdLst/>
                <a:ahLst/>
                <a:cxnLst/>
                <a:rect l="l" t="t" r="r" b="b"/>
                <a:pathLst>
                  <a:path w="22093" h="50390" extrusionOk="0">
                    <a:moveTo>
                      <a:pt x="10757" y="278"/>
                    </a:moveTo>
                    <a:cubicBezTo>
                      <a:pt x="10803" y="293"/>
                      <a:pt x="10833" y="293"/>
                      <a:pt x="10879" y="309"/>
                    </a:cubicBezTo>
                    <a:cubicBezTo>
                      <a:pt x="10925" y="324"/>
                      <a:pt x="10970" y="339"/>
                      <a:pt x="11001" y="354"/>
                    </a:cubicBezTo>
                    <a:cubicBezTo>
                      <a:pt x="11047" y="370"/>
                      <a:pt x="11077" y="400"/>
                      <a:pt x="11123" y="415"/>
                    </a:cubicBezTo>
                    <a:cubicBezTo>
                      <a:pt x="11153" y="446"/>
                      <a:pt x="11199" y="461"/>
                      <a:pt x="11229" y="491"/>
                    </a:cubicBezTo>
                    <a:cubicBezTo>
                      <a:pt x="11290" y="537"/>
                      <a:pt x="11336" y="583"/>
                      <a:pt x="11382" y="629"/>
                    </a:cubicBezTo>
                    <a:lnTo>
                      <a:pt x="11412" y="644"/>
                    </a:lnTo>
                    <a:cubicBezTo>
                      <a:pt x="11458" y="690"/>
                      <a:pt x="11504" y="735"/>
                      <a:pt x="11565" y="781"/>
                    </a:cubicBezTo>
                    <a:cubicBezTo>
                      <a:pt x="11610" y="827"/>
                      <a:pt x="11671" y="857"/>
                      <a:pt x="11732" y="872"/>
                    </a:cubicBezTo>
                    <a:cubicBezTo>
                      <a:pt x="11808" y="918"/>
                      <a:pt x="11869" y="933"/>
                      <a:pt x="11946" y="949"/>
                    </a:cubicBezTo>
                    <a:cubicBezTo>
                      <a:pt x="11946" y="979"/>
                      <a:pt x="11946" y="994"/>
                      <a:pt x="11946" y="1009"/>
                    </a:cubicBezTo>
                    <a:cubicBezTo>
                      <a:pt x="11946" y="1025"/>
                      <a:pt x="11930" y="1055"/>
                      <a:pt x="11930" y="1070"/>
                    </a:cubicBezTo>
                    <a:cubicBezTo>
                      <a:pt x="11930" y="1101"/>
                      <a:pt x="11930" y="1116"/>
                      <a:pt x="11930" y="1147"/>
                    </a:cubicBezTo>
                    <a:cubicBezTo>
                      <a:pt x="11915" y="1162"/>
                      <a:pt x="11915" y="1192"/>
                      <a:pt x="11915" y="1208"/>
                    </a:cubicBezTo>
                    <a:cubicBezTo>
                      <a:pt x="11915" y="1299"/>
                      <a:pt x="11915" y="1375"/>
                      <a:pt x="11900" y="1467"/>
                    </a:cubicBezTo>
                    <a:cubicBezTo>
                      <a:pt x="11900" y="1558"/>
                      <a:pt x="11900" y="1665"/>
                      <a:pt x="11885" y="1756"/>
                    </a:cubicBezTo>
                    <a:cubicBezTo>
                      <a:pt x="11885" y="1847"/>
                      <a:pt x="11885" y="1954"/>
                      <a:pt x="11885" y="2061"/>
                    </a:cubicBezTo>
                    <a:cubicBezTo>
                      <a:pt x="11885" y="2152"/>
                      <a:pt x="11885" y="2244"/>
                      <a:pt x="11885" y="2335"/>
                    </a:cubicBezTo>
                    <a:cubicBezTo>
                      <a:pt x="11885" y="2365"/>
                      <a:pt x="11885" y="2381"/>
                      <a:pt x="11900" y="2411"/>
                    </a:cubicBezTo>
                    <a:lnTo>
                      <a:pt x="11900" y="2487"/>
                    </a:lnTo>
                    <a:cubicBezTo>
                      <a:pt x="11900" y="2518"/>
                      <a:pt x="11915" y="2564"/>
                      <a:pt x="11915" y="2609"/>
                    </a:cubicBezTo>
                    <a:cubicBezTo>
                      <a:pt x="11915" y="2617"/>
                      <a:pt x="11915" y="2621"/>
                      <a:pt x="11915" y="2624"/>
                    </a:cubicBezTo>
                    <a:cubicBezTo>
                      <a:pt x="11915" y="2640"/>
                      <a:pt x="11915" y="2655"/>
                      <a:pt x="11930" y="2655"/>
                    </a:cubicBezTo>
                    <a:lnTo>
                      <a:pt x="11915" y="2655"/>
                    </a:lnTo>
                    <a:cubicBezTo>
                      <a:pt x="11930" y="2670"/>
                      <a:pt x="11930" y="2685"/>
                      <a:pt x="11930" y="2685"/>
                    </a:cubicBezTo>
                    <a:cubicBezTo>
                      <a:pt x="11930" y="2746"/>
                      <a:pt x="11946" y="2792"/>
                      <a:pt x="11961" y="2853"/>
                    </a:cubicBezTo>
                    <a:cubicBezTo>
                      <a:pt x="11961" y="2853"/>
                      <a:pt x="11961" y="2868"/>
                      <a:pt x="11961" y="2868"/>
                    </a:cubicBezTo>
                    <a:cubicBezTo>
                      <a:pt x="11961" y="2876"/>
                      <a:pt x="11961" y="2880"/>
                      <a:pt x="11961" y="2883"/>
                    </a:cubicBezTo>
                    <a:cubicBezTo>
                      <a:pt x="11961" y="2899"/>
                      <a:pt x="11976" y="2914"/>
                      <a:pt x="11976" y="2914"/>
                    </a:cubicBezTo>
                    <a:lnTo>
                      <a:pt x="12006" y="3097"/>
                    </a:lnTo>
                    <a:cubicBezTo>
                      <a:pt x="12006" y="2792"/>
                      <a:pt x="12006" y="2503"/>
                      <a:pt x="12022" y="2213"/>
                    </a:cubicBezTo>
                    <a:cubicBezTo>
                      <a:pt x="12022" y="2015"/>
                      <a:pt x="12037" y="1832"/>
                      <a:pt x="12022" y="1634"/>
                    </a:cubicBezTo>
                    <a:cubicBezTo>
                      <a:pt x="12022" y="1543"/>
                      <a:pt x="12022" y="1451"/>
                      <a:pt x="12022" y="1360"/>
                    </a:cubicBezTo>
                    <a:cubicBezTo>
                      <a:pt x="12022" y="1314"/>
                      <a:pt x="12037" y="1268"/>
                      <a:pt x="12037" y="1208"/>
                    </a:cubicBezTo>
                    <a:cubicBezTo>
                      <a:pt x="12037" y="1162"/>
                      <a:pt x="12037" y="1116"/>
                      <a:pt x="12037" y="1070"/>
                    </a:cubicBezTo>
                    <a:cubicBezTo>
                      <a:pt x="12037" y="1055"/>
                      <a:pt x="12037" y="1025"/>
                      <a:pt x="12037" y="1009"/>
                    </a:cubicBezTo>
                    <a:cubicBezTo>
                      <a:pt x="12052" y="994"/>
                      <a:pt x="12052" y="979"/>
                      <a:pt x="12052" y="964"/>
                    </a:cubicBezTo>
                    <a:lnTo>
                      <a:pt x="12144" y="964"/>
                    </a:lnTo>
                    <a:cubicBezTo>
                      <a:pt x="12250" y="964"/>
                      <a:pt x="12372" y="949"/>
                      <a:pt x="12509" y="903"/>
                    </a:cubicBezTo>
                    <a:cubicBezTo>
                      <a:pt x="12601" y="857"/>
                      <a:pt x="12707" y="827"/>
                      <a:pt x="12814" y="781"/>
                    </a:cubicBezTo>
                    <a:cubicBezTo>
                      <a:pt x="12860" y="766"/>
                      <a:pt x="12905" y="750"/>
                      <a:pt x="12951" y="735"/>
                    </a:cubicBezTo>
                    <a:cubicBezTo>
                      <a:pt x="12997" y="720"/>
                      <a:pt x="13027" y="705"/>
                      <a:pt x="13073" y="690"/>
                    </a:cubicBezTo>
                    <a:lnTo>
                      <a:pt x="13088" y="690"/>
                    </a:lnTo>
                    <a:cubicBezTo>
                      <a:pt x="13149" y="674"/>
                      <a:pt x="13195" y="674"/>
                      <a:pt x="13256" y="659"/>
                    </a:cubicBezTo>
                    <a:lnTo>
                      <a:pt x="13561" y="659"/>
                    </a:lnTo>
                    <a:cubicBezTo>
                      <a:pt x="13606" y="674"/>
                      <a:pt x="13667" y="690"/>
                      <a:pt x="13728" y="690"/>
                    </a:cubicBezTo>
                    <a:cubicBezTo>
                      <a:pt x="13759" y="705"/>
                      <a:pt x="13804" y="720"/>
                      <a:pt x="13850" y="735"/>
                    </a:cubicBezTo>
                    <a:cubicBezTo>
                      <a:pt x="13911" y="766"/>
                      <a:pt x="13972" y="796"/>
                      <a:pt x="14033" y="842"/>
                    </a:cubicBezTo>
                    <a:cubicBezTo>
                      <a:pt x="14109" y="888"/>
                      <a:pt x="14185" y="949"/>
                      <a:pt x="14261" y="1009"/>
                    </a:cubicBezTo>
                    <a:lnTo>
                      <a:pt x="14322" y="1055"/>
                    </a:lnTo>
                    <a:lnTo>
                      <a:pt x="14368" y="1086"/>
                    </a:lnTo>
                    <a:lnTo>
                      <a:pt x="14368" y="1101"/>
                    </a:lnTo>
                    <a:cubicBezTo>
                      <a:pt x="14399" y="1116"/>
                      <a:pt x="14429" y="1131"/>
                      <a:pt x="14444" y="1162"/>
                    </a:cubicBezTo>
                    <a:lnTo>
                      <a:pt x="14505" y="1208"/>
                    </a:lnTo>
                    <a:lnTo>
                      <a:pt x="14551" y="1238"/>
                    </a:lnTo>
                    <a:lnTo>
                      <a:pt x="14597" y="1284"/>
                    </a:lnTo>
                    <a:lnTo>
                      <a:pt x="14612" y="1284"/>
                    </a:lnTo>
                    <a:lnTo>
                      <a:pt x="14612" y="1299"/>
                    </a:lnTo>
                    <a:cubicBezTo>
                      <a:pt x="14627" y="1299"/>
                      <a:pt x="14642" y="1314"/>
                      <a:pt x="14658" y="1329"/>
                    </a:cubicBezTo>
                    <a:cubicBezTo>
                      <a:pt x="14749" y="1406"/>
                      <a:pt x="14840" y="1482"/>
                      <a:pt x="14932" y="1543"/>
                    </a:cubicBezTo>
                    <a:cubicBezTo>
                      <a:pt x="14977" y="1588"/>
                      <a:pt x="15038" y="1619"/>
                      <a:pt x="15084" y="1665"/>
                    </a:cubicBezTo>
                    <a:cubicBezTo>
                      <a:pt x="15145" y="1710"/>
                      <a:pt x="15221" y="1756"/>
                      <a:pt x="15297" y="1817"/>
                    </a:cubicBezTo>
                    <a:cubicBezTo>
                      <a:pt x="15374" y="1878"/>
                      <a:pt x="15450" y="1924"/>
                      <a:pt x="15526" y="1985"/>
                    </a:cubicBezTo>
                    <a:cubicBezTo>
                      <a:pt x="15572" y="2030"/>
                      <a:pt x="15617" y="2076"/>
                      <a:pt x="15663" y="2106"/>
                    </a:cubicBezTo>
                    <a:lnTo>
                      <a:pt x="15678" y="2122"/>
                    </a:lnTo>
                    <a:cubicBezTo>
                      <a:pt x="15709" y="2167"/>
                      <a:pt x="15755" y="2198"/>
                      <a:pt x="15785" y="2244"/>
                    </a:cubicBezTo>
                    <a:cubicBezTo>
                      <a:pt x="15815" y="2289"/>
                      <a:pt x="15861" y="2350"/>
                      <a:pt x="15907" y="2396"/>
                    </a:cubicBezTo>
                    <a:cubicBezTo>
                      <a:pt x="15907" y="2396"/>
                      <a:pt x="15907" y="2411"/>
                      <a:pt x="15907" y="2411"/>
                    </a:cubicBezTo>
                    <a:lnTo>
                      <a:pt x="15922" y="2426"/>
                    </a:lnTo>
                    <a:cubicBezTo>
                      <a:pt x="15953" y="2472"/>
                      <a:pt x="15968" y="2503"/>
                      <a:pt x="15998" y="2548"/>
                    </a:cubicBezTo>
                    <a:cubicBezTo>
                      <a:pt x="16014" y="2564"/>
                      <a:pt x="16014" y="2579"/>
                      <a:pt x="16029" y="2594"/>
                    </a:cubicBezTo>
                    <a:cubicBezTo>
                      <a:pt x="16029" y="2609"/>
                      <a:pt x="16044" y="2640"/>
                      <a:pt x="16044" y="2655"/>
                    </a:cubicBezTo>
                    <a:cubicBezTo>
                      <a:pt x="16044" y="2685"/>
                      <a:pt x="16059" y="2716"/>
                      <a:pt x="16059" y="2746"/>
                    </a:cubicBezTo>
                    <a:cubicBezTo>
                      <a:pt x="16074" y="2807"/>
                      <a:pt x="16074" y="2868"/>
                      <a:pt x="16074" y="2929"/>
                    </a:cubicBezTo>
                    <a:cubicBezTo>
                      <a:pt x="16074" y="2975"/>
                      <a:pt x="16074" y="3021"/>
                      <a:pt x="16059" y="3051"/>
                    </a:cubicBezTo>
                    <a:cubicBezTo>
                      <a:pt x="16059" y="3082"/>
                      <a:pt x="16059" y="3112"/>
                      <a:pt x="16059" y="3142"/>
                    </a:cubicBezTo>
                    <a:lnTo>
                      <a:pt x="16059" y="3173"/>
                    </a:lnTo>
                    <a:cubicBezTo>
                      <a:pt x="16044" y="3219"/>
                      <a:pt x="16044" y="3280"/>
                      <a:pt x="16029" y="3325"/>
                    </a:cubicBezTo>
                    <a:lnTo>
                      <a:pt x="16029" y="3386"/>
                    </a:lnTo>
                    <a:cubicBezTo>
                      <a:pt x="15983" y="3600"/>
                      <a:pt x="15953" y="3813"/>
                      <a:pt x="15922" y="4026"/>
                    </a:cubicBezTo>
                    <a:cubicBezTo>
                      <a:pt x="15907" y="4118"/>
                      <a:pt x="15892" y="4209"/>
                      <a:pt x="15861" y="4300"/>
                    </a:cubicBezTo>
                    <a:lnTo>
                      <a:pt x="15861" y="4346"/>
                    </a:lnTo>
                    <a:cubicBezTo>
                      <a:pt x="15846" y="4392"/>
                      <a:pt x="15846" y="4422"/>
                      <a:pt x="15831" y="4453"/>
                    </a:cubicBezTo>
                    <a:lnTo>
                      <a:pt x="15815" y="4514"/>
                    </a:lnTo>
                    <a:cubicBezTo>
                      <a:pt x="15800" y="4544"/>
                      <a:pt x="15800" y="4575"/>
                      <a:pt x="15785" y="4605"/>
                    </a:cubicBezTo>
                    <a:lnTo>
                      <a:pt x="15770" y="4666"/>
                    </a:lnTo>
                    <a:cubicBezTo>
                      <a:pt x="15755" y="4727"/>
                      <a:pt x="15739" y="4773"/>
                      <a:pt x="15724" y="4818"/>
                    </a:cubicBezTo>
                    <a:cubicBezTo>
                      <a:pt x="15694" y="4879"/>
                      <a:pt x="15678" y="4956"/>
                      <a:pt x="15648" y="5032"/>
                    </a:cubicBezTo>
                    <a:lnTo>
                      <a:pt x="15633" y="5062"/>
                    </a:lnTo>
                    <a:cubicBezTo>
                      <a:pt x="15617" y="5093"/>
                      <a:pt x="15602" y="5123"/>
                      <a:pt x="15587" y="5169"/>
                    </a:cubicBezTo>
                    <a:lnTo>
                      <a:pt x="15541" y="5245"/>
                    </a:lnTo>
                    <a:lnTo>
                      <a:pt x="15511" y="5291"/>
                    </a:lnTo>
                    <a:lnTo>
                      <a:pt x="15496" y="5321"/>
                    </a:lnTo>
                    <a:cubicBezTo>
                      <a:pt x="15450" y="5382"/>
                      <a:pt x="15404" y="5474"/>
                      <a:pt x="15343" y="5535"/>
                    </a:cubicBezTo>
                    <a:cubicBezTo>
                      <a:pt x="15282" y="5611"/>
                      <a:pt x="15236" y="5672"/>
                      <a:pt x="15176" y="5748"/>
                    </a:cubicBezTo>
                    <a:cubicBezTo>
                      <a:pt x="15130" y="5778"/>
                      <a:pt x="15099" y="5824"/>
                      <a:pt x="15069" y="5854"/>
                    </a:cubicBezTo>
                    <a:lnTo>
                      <a:pt x="15008" y="5931"/>
                    </a:lnTo>
                    <a:cubicBezTo>
                      <a:pt x="14947" y="5992"/>
                      <a:pt x="14886" y="6053"/>
                      <a:pt x="14825" y="6129"/>
                    </a:cubicBezTo>
                    <a:cubicBezTo>
                      <a:pt x="14779" y="6174"/>
                      <a:pt x="14734" y="6235"/>
                      <a:pt x="14688" y="6296"/>
                    </a:cubicBezTo>
                    <a:lnTo>
                      <a:pt x="14658" y="6327"/>
                    </a:lnTo>
                    <a:cubicBezTo>
                      <a:pt x="14520" y="6494"/>
                      <a:pt x="14383" y="6692"/>
                      <a:pt x="14261" y="6875"/>
                    </a:cubicBezTo>
                    <a:lnTo>
                      <a:pt x="14216" y="6951"/>
                    </a:lnTo>
                    <a:cubicBezTo>
                      <a:pt x="14170" y="6997"/>
                      <a:pt x="14140" y="7043"/>
                      <a:pt x="14109" y="7089"/>
                    </a:cubicBezTo>
                    <a:cubicBezTo>
                      <a:pt x="14079" y="7150"/>
                      <a:pt x="14048" y="7210"/>
                      <a:pt x="14018" y="7271"/>
                    </a:cubicBezTo>
                    <a:cubicBezTo>
                      <a:pt x="13987" y="7317"/>
                      <a:pt x="13972" y="7363"/>
                      <a:pt x="13941" y="7409"/>
                    </a:cubicBezTo>
                    <a:lnTo>
                      <a:pt x="13926" y="7454"/>
                    </a:lnTo>
                    <a:cubicBezTo>
                      <a:pt x="13896" y="7515"/>
                      <a:pt x="13881" y="7576"/>
                      <a:pt x="13850" y="7622"/>
                    </a:cubicBezTo>
                    <a:cubicBezTo>
                      <a:pt x="13820" y="7744"/>
                      <a:pt x="13774" y="7850"/>
                      <a:pt x="13743" y="7957"/>
                    </a:cubicBezTo>
                    <a:lnTo>
                      <a:pt x="13728" y="7988"/>
                    </a:lnTo>
                    <a:cubicBezTo>
                      <a:pt x="13713" y="8033"/>
                      <a:pt x="13698" y="8094"/>
                      <a:pt x="13698" y="8140"/>
                    </a:cubicBezTo>
                    <a:cubicBezTo>
                      <a:pt x="13682" y="8125"/>
                      <a:pt x="13667" y="8125"/>
                      <a:pt x="13652" y="8109"/>
                    </a:cubicBezTo>
                    <a:cubicBezTo>
                      <a:pt x="13545" y="8048"/>
                      <a:pt x="13439" y="7988"/>
                      <a:pt x="13317" y="7927"/>
                    </a:cubicBezTo>
                    <a:cubicBezTo>
                      <a:pt x="13164" y="7850"/>
                      <a:pt x="12966" y="7759"/>
                      <a:pt x="12753" y="7668"/>
                    </a:cubicBezTo>
                    <a:cubicBezTo>
                      <a:pt x="12768" y="7637"/>
                      <a:pt x="12784" y="7607"/>
                      <a:pt x="12799" y="7561"/>
                    </a:cubicBezTo>
                    <a:cubicBezTo>
                      <a:pt x="12799" y="7530"/>
                      <a:pt x="12814" y="7500"/>
                      <a:pt x="12829" y="7485"/>
                    </a:cubicBezTo>
                    <a:cubicBezTo>
                      <a:pt x="12844" y="7439"/>
                      <a:pt x="12844" y="7409"/>
                      <a:pt x="12860" y="7378"/>
                    </a:cubicBezTo>
                    <a:lnTo>
                      <a:pt x="12890" y="7302"/>
                    </a:lnTo>
                    <a:cubicBezTo>
                      <a:pt x="12905" y="7256"/>
                      <a:pt x="12921" y="7226"/>
                      <a:pt x="12936" y="7195"/>
                    </a:cubicBezTo>
                    <a:lnTo>
                      <a:pt x="12951" y="7119"/>
                    </a:lnTo>
                    <a:cubicBezTo>
                      <a:pt x="12966" y="7089"/>
                      <a:pt x="12982" y="7043"/>
                      <a:pt x="12997" y="6997"/>
                    </a:cubicBezTo>
                    <a:lnTo>
                      <a:pt x="13012" y="6936"/>
                    </a:lnTo>
                    <a:cubicBezTo>
                      <a:pt x="13027" y="6875"/>
                      <a:pt x="13043" y="6830"/>
                      <a:pt x="13058" y="6769"/>
                    </a:cubicBezTo>
                    <a:cubicBezTo>
                      <a:pt x="13119" y="6586"/>
                      <a:pt x="13164" y="6388"/>
                      <a:pt x="13210" y="6205"/>
                    </a:cubicBezTo>
                    <a:cubicBezTo>
                      <a:pt x="13241" y="6022"/>
                      <a:pt x="13286" y="5839"/>
                      <a:pt x="13317" y="5611"/>
                    </a:cubicBezTo>
                    <a:cubicBezTo>
                      <a:pt x="13317" y="5580"/>
                      <a:pt x="13317" y="5550"/>
                      <a:pt x="13332" y="5504"/>
                    </a:cubicBezTo>
                    <a:lnTo>
                      <a:pt x="13332" y="5474"/>
                    </a:lnTo>
                    <a:cubicBezTo>
                      <a:pt x="13332" y="5443"/>
                      <a:pt x="13332" y="5413"/>
                      <a:pt x="13347" y="5367"/>
                    </a:cubicBezTo>
                    <a:lnTo>
                      <a:pt x="13347" y="5352"/>
                    </a:lnTo>
                    <a:cubicBezTo>
                      <a:pt x="13347" y="5276"/>
                      <a:pt x="13362" y="5199"/>
                      <a:pt x="13362" y="5108"/>
                    </a:cubicBezTo>
                    <a:lnTo>
                      <a:pt x="13362" y="5047"/>
                    </a:lnTo>
                    <a:lnTo>
                      <a:pt x="13362" y="4971"/>
                    </a:lnTo>
                    <a:cubicBezTo>
                      <a:pt x="13347" y="5062"/>
                      <a:pt x="13317" y="5138"/>
                      <a:pt x="13286" y="5230"/>
                    </a:cubicBezTo>
                    <a:cubicBezTo>
                      <a:pt x="13271" y="5321"/>
                      <a:pt x="13241" y="5397"/>
                      <a:pt x="13210" y="5489"/>
                    </a:cubicBezTo>
                    <a:lnTo>
                      <a:pt x="13180" y="5565"/>
                    </a:lnTo>
                    <a:cubicBezTo>
                      <a:pt x="13164" y="5626"/>
                      <a:pt x="13149" y="5687"/>
                      <a:pt x="13119" y="5748"/>
                    </a:cubicBezTo>
                    <a:cubicBezTo>
                      <a:pt x="13058" y="5946"/>
                      <a:pt x="12997" y="6113"/>
                      <a:pt x="12966" y="6281"/>
                    </a:cubicBezTo>
                    <a:lnTo>
                      <a:pt x="12921" y="6525"/>
                    </a:lnTo>
                    <a:lnTo>
                      <a:pt x="12829" y="6875"/>
                    </a:lnTo>
                    <a:cubicBezTo>
                      <a:pt x="12799" y="7043"/>
                      <a:pt x="12753" y="7210"/>
                      <a:pt x="12692" y="7439"/>
                    </a:cubicBezTo>
                    <a:cubicBezTo>
                      <a:pt x="12677" y="7500"/>
                      <a:pt x="12662" y="7561"/>
                      <a:pt x="12646" y="7622"/>
                    </a:cubicBezTo>
                    <a:cubicBezTo>
                      <a:pt x="12631" y="7607"/>
                      <a:pt x="12601" y="7607"/>
                      <a:pt x="12585" y="7591"/>
                    </a:cubicBezTo>
                    <a:cubicBezTo>
                      <a:pt x="12311" y="7485"/>
                      <a:pt x="12037" y="7424"/>
                      <a:pt x="11763" y="7378"/>
                    </a:cubicBezTo>
                    <a:cubicBezTo>
                      <a:pt x="11763" y="7226"/>
                      <a:pt x="11778" y="7089"/>
                      <a:pt x="11793" y="6967"/>
                    </a:cubicBezTo>
                    <a:cubicBezTo>
                      <a:pt x="11793" y="6875"/>
                      <a:pt x="11808" y="6799"/>
                      <a:pt x="11808" y="6723"/>
                    </a:cubicBezTo>
                    <a:cubicBezTo>
                      <a:pt x="11824" y="6601"/>
                      <a:pt x="11839" y="6494"/>
                      <a:pt x="11839" y="6373"/>
                    </a:cubicBezTo>
                    <a:cubicBezTo>
                      <a:pt x="11869" y="6174"/>
                      <a:pt x="11869" y="5992"/>
                      <a:pt x="11885" y="5824"/>
                    </a:cubicBezTo>
                    <a:cubicBezTo>
                      <a:pt x="11885" y="5748"/>
                      <a:pt x="11885" y="5641"/>
                      <a:pt x="11885" y="5535"/>
                    </a:cubicBezTo>
                    <a:cubicBezTo>
                      <a:pt x="11885" y="5474"/>
                      <a:pt x="11885" y="5397"/>
                      <a:pt x="11885" y="5336"/>
                    </a:cubicBezTo>
                    <a:lnTo>
                      <a:pt x="11885" y="5215"/>
                    </a:lnTo>
                    <a:cubicBezTo>
                      <a:pt x="11869" y="5291"/>
                      <a:pt x="11854" y="5367"/>
                      <a:pt x="11854" y="5443"/>
                    </a:cubicBezTo>
                    <a:cubicBezTo>
                      <a:pt x="11824" y="5580"/>
                      <a:pt x="11808" y="5702"/>
                      <a:pt x="11778" y="5839"/>
                    </a:cubicBezTo>
                    <a:cubicBezTo>
                      <a:pt x="11763" y="5946"/>
                      <a:pt x="11732" y="6083"/>
                      <a:pt x="11717" y="6220"/>
                    </a:cubicBezTo>
                    <a:lnTo>
                      <a:pt x="11717" y="6205"/>
                    </a:lnTo>
                    <a:cubicBezTo>
                      <a:pt x="11687" y="6373"/>
                      <a:pt x="11671" y="6540"/>
                      <a:pt x="11671" y="6738"/>
                    </a:cubicBezTo>
                    <a:cubicBezTo>
                      <a:pt x="11656" y="6814"/>
                      <a:pt x="11656" y="6906"/>
                      <a:pt x="11656" y="6982"/>
                    </a:cubicBezTo>
                    <a:cubicBezTo>
                      <a:pt x="11656" y="7012"/>
                      <a:pt x="11656" y="7043"/>
                      <a:pt x="11656" y="7073"/>
                    </a:cubicBezTo>
                    <a:lnTo>
                      <a:pt x="11656" y="7119"/>
                    </a:lnTo>
                    <a:lnTo>
                      <a:pt x="11656" y="7195"/>
                    </a:lnTo>
                    <a:lnTo>
                      <a:pt x="11656" y="7226"/>
                    </a:lnTo>
                    <a:lnTo>
                      <a:pt x="11656" y="7241"/>
                    </a:lnTo>
                    <a:lnTo>
                      <a:pt x="11656" y="7317"/>
                    </a:lnTo>
                    <a:lnTo>
                      <a:pt x="11656" y="7332"/>
                    </a:lnTo>
                    <a:lnTo>
                      <a:pt x="11656" y="7363"/>
                    </a:lnTo>
                    <a:cubicBezTo>
                      <a:pt x="11549" y="7348"/>
                      <a:pt x="11443" y="7348"/>
                      <a:pt x="11336" y="7348"/>
                    </a:cubicBezTo>
                    <a:lnTo>
                      <a:pt x="11199" y="7348"/>
                    </a:lnTo>
                    <a:cubicBezTo>
                      <a:pt x="11123" y="7363"/>
                      <a:pt x="11031" y="7363"/>
                      <a:pt x="10940" y="7378"/>
                    </a:cubicBezTo>
                    <a:cubicBezTo>
                      <a:pt x="10940" y="7378"/>
                      <a:pt x="10940" y="7378"/>
                      <a:pt x="10940" y="7363"/>
                    </a:cubicBezTo>
                    <a:cubicBezTo>
                      <a:pt x="10925" y="7317"/>
                      <a:pt x="10909" y="7271"/>
                      <a:pt x="10879" y="7226"/>
                    </a:cubicBezTo>
                    <a:lnTo>
                      <a:pt x="10864" y="7180"/>
                    </a:lnTo>
                    <a:cubicBezTo>
                      <a:pt x="10849" y="7150"/>
                      <a:pt x="10833" y="7119"/>
                      <a:pt x="10833" y="7104"/>
                    </a:cubicBezTo>
                    <a:lnTo>
                      <a:pt x="10818" y="7089"/>
                    </a:lnTo>
                    <a:cubicBezTo>
                      <a:pt x="10803" y="7028"/>
                      <a:pt x="10772" y="6951"/>
                      <a:pt x="10757" y="6891"/>
                    </a:cubicBezTo>
                    <a:cubicBezTo>
                      <a:pt x="10757" y="6891"/>
                      <a:pt x="10757" y="6884"/>
                      <a:pt x="10757" y="6875"/>
                    </a:cubicBezTo>
                    <a:lnTo>
                      <a:pt x="10742" y="6830"/>
                    </a:lnTo>
                    <a:cubicBezTo>
                      <a:pt x="10742" y="6830"/>
                      <a:pt x="10742" y="6830"/>
                      <a:pt x="10742" y="6814"/>
                    </a:cubicBezTo>
                    <a:cubicBezTo>
                      <a:pt x="10727" y="6769"/>
                      <a:pt x="10727" y="6723"/>
                      <a:pt x="10711" y="6677"/>
                    </a:cubicBezTo>
                    <a:cubicBezTo>
                      <a:pt x="10711" y="6647"/>
                      <a:pt x="10696" y="6601"/>
                      <a:pt x="10696" y="6571"/>
                    </a:cubicBezTo>
                    <a:lnTo>
                      <a:pt x="10681" y="6525"/>
                    </a:lnTo>
                    <a:cubicBezTo>
                      <a:pt x="10666" y="6433"/>
                      <a:pt x="10666" y="6357"/>
                      <a:pt x="10650" y="6266"/>
                    </a:cubicBezTo>
                    <a:lnTo>
                      <a:pt x="10650" y="6235"/>
                    </a:lnTo>
                    <a:cubicBezTo>
                      <a:pt x="10635" y="6129"/>
                      <a:pt x="10620" y="6007"/>
                      <a:pt x="10620" y="5885"/>
                    </a:cubicBezTo>
                    <a:cubicBezTo>
                      <a:pt x="10605" y="5778"/>
                      <a:pt x="10605" y="5672"/>
                      <a:pt x="10605" y="5535"/>
                    </a:cubicBezTo>
                    <a:lnTo>
                      <a:pt x="10620" y="5504"/>
                    </a:lnTo>
                    <a:cubicBezTo>
                      <a:pt x="10620" y="5443"/>
                      <a:pt x="10620" y="5367"/>
                      <a:pt x="10620" y="5306"/>
                    </a:cubicBezTo>
                    <a:lnTo>
                      <a:pt x="10635" y="5154"/>
                    </a:lnTo>
                    <a:cubicBezTo>
                      <a:pt x="10650" y="5108"/>
                      <a:pt x="10650" y="5062"/>
                      <a:pt x="10650" y="5017"/>
                    </a:cubicBezTo>
                    <a:cubicBezTo>
                      <a:pt x="10666" y="4940"/>
                      <a:pt x="10666" y="4849"/>
                      <a:pt x="10681" y="4742"/>
                    </a:cubicBezTo>
                    <a:lnTo>
                      <a:pt x="10681" y="4636"/>
                    </a:lnTo>
                    <a:cubicBezTo>
                      <a:pt x="10681" y="4575"/>
                      <a:pt x="10681" y="4514"/>
                      <a:pt x="10696" y="4453"/>
                    </a:cubicBezTo>
                    <a:lnTo>
                      <a:pt x="10696" y="4407"/>
                    </a:lnTo>
                    <a:cubicBezTo>
                      <a:pt x="10696" y="4331"/>
                      <a:pt x="10696" y="4255"/>
                      <a:pt x="10696" y="4179"/>
                    </a:cubicBezTo>
                    <a:lnTo>
                      <a:pt x="10696" y="4102"/>
                    </a:lnTo>
                    <a:cubicBezTo>
                      <a:pt x="10681" y="4209"/>
                      <a:pt x="10650" y="4331"/>
                      <a:pt x="10620" y="4453"/>
                    </a:cubicBezTo>
                    <a:cubicBezTo>
                      <a:pt x="10574" y="4620"/>
                      <a:pt x="10529" y="4788"/>
                      <a:pt x="10498" y="4986"/>
                    </a:cubicBezTo>
                    <a:cubicBezTo>
                      <a:pt x="10483" y="5093"/>
                      <a:pt x="10468" y="5199"/>
                      <a:pt x="10452" y="5291"/>
                    </a:cubicBezTo>
                    <a:cubicBezTo>
                      <a:pt x="10452" y="5336"/>
                      <a:pt x="10452" y="5367"/>
                      <a:pt x="10437" y="5413"/>
                    </a:cubicBezTo>
                    <a:lnTo>
                      <a:pt x="10437" y="5428"/>
                    </a:lnTo>
                    <a:cubicBezTo>
                      <a:pt x="10437" y="5474"/>
                      <a:pt x="10437" y="5535"/>
                      <a:pt x="10437" y="5580"/>
                    </a:cubicBezTo>
                    <a:lnTo>
                      <a:pt x="10437" y="5595"/>
                    </a:lnTo>
                    <a:cubicBezTo>
                      <a:pt x="10437" y="5717"/>
                      <a:pt x="10437" y="5854"/>
                      <a:pt x="10452" y="5992"/>
                    </a:cubicBezTo>
                    <a:cubicBezTo>
                      <a:pt x="10452" y="6129"/>
                      <a:pt x="10468" y="6266"/>
                      <a:pt x="10498" y="6403"/>
                    </a:cubicBezTo>
                    <a:cubicBezTo>
                      <a:pt x="10498" y="6479"/>
                      <a:pt x="10513" y="6571"/>
                      <a:pt x="10544" y="6662"/>
                    </a:cubicBezTo>
                    <a:cubicBezTo>
                      <a:pt x="10544" y="6708"/>
                      <a:pt x="10559" y="6753"/>
                      <a:pt x="10574" y="6814"/>
                    </a:cubicBezTo>
                    <a:lnTo>
                      <a:pt x="10574" y="6830"/>
                    </a:lnTo>
                    <a:cubicBezTo>
                      <a:pt x="10574" y="6845"/>
                      <a:pt x="10590" y="6860"/>
                      <a:pt x="10590" y="6875"/>
                    </a:cubicBezTo>
                    <a:lnTo>
                      <a:pt x="10605" y="6921"/>
                    </a:lnTo>
                    <a:lnTo>
                      <a:pt x="10620" y="6967"/>
                    </a:lnTo>
                    <a:cubicBezTo>
                      <a:pt x="10620" y="6982"/>
                      <a:pt x="10620" y="6997"/>
                      <a:pt x="10635" y="7012"/>
                    </a:cubicBezTo>
                    <a:lnTo>
                      <a:pt x="10635" y="7043"/>
                    </a:lnTo>
                    <a:cubicBezTo>
                      <a:pt x="10650" y="7058"/>
                      <a:pt x="10650" y="7073"/>
                      <a:pt x="10666" y="7089"/>
                    </a:cubicBezTo>
                    <a:cubicBezTo>
                      <a:pt x="10681" y="7134"/>
                      <a:pt x="10711" y="7180"/>
                      <a:pt x="10727" y="7226"/>
                    </a:cubicBezTo>
                    <a:lnTo>
                      <a:pt x="10742" y="7271"/>
                    </a:lnTo>
                    <a:cubicBezTo>
                      <a:pt x="10772" y="7317"/>
                      <a:pt x="10788" y="7348"/>
                      <a:pt x="10803" y="7393"/>
                    </a:cubicBezTo>
                    <a:lnTo>
                      <a:pt x="10757" y="7393"/>
                    </a:lnTo>
                    <a:cubicBezTo>
                      <a:pt x="10635" y="7424"/>
                      <a:pt x="10529" y="7454"/>
                      <a:pt x="10422" y="7485"/>
                    </a:cubicBezTo>
                    <a:lnTo>
                      <a:pt x="10391" y="7500"/>
                    </a:lnTo>
                    <a:cubicBezTo>
                      <a:pt x="10376" y="7485"/>
                      <a:pt x="10361" y="7485"/>
                      <a:pt x="10346" y="7469"/>
                    </a:cubicBezTo>
                    <a:cubicBezTo>
                      <a:pt x="10331" y="7454"/>
                      <a:pt x="10315" y="7439"/>
                      <a:pt x="10300" y="7424"/>
                    </a:cubicBezTo>
                    <a:lnTo>
                      <a:pt x="10300" y="7409"/>
                    </a:lnTo>
                    <a:lnTo>
                      <a:pt x="10270" y="7409"/>
                    </a:lnTo>
                    <a:lnTo>
                      <a:pt x="10254" y="7378"/>
                    </a:lnTo>
                    <a:lnTo>
                      <a:pt x="10239" y="7363"/>
                    </a:lnTo>
                    <a:cubicBezTo>
                      <a:pt x="10209" y="7348"/>
                      <a:pt x="10193" y="7317"/>
                      <a:pt x="10178" y="7302"/>
                    </a:cubicBezTo>
                    <a:cubicBezTo>
                      <a:pt x="10148" y="7256"/>
                      <a:pt x="10117" y="7210"/>
                      <a:pt x="10087" y="7165"/>
                    </a:cubicBezTo>
                    <a:lnTo>
                      <a:pt x="10072" y="7134"/>
                    </a:lnTo>
                    <a:cubicBezTo>
                      <a:pt x="10041" y="7073"/>
                      <a:pt x="9995" y="6997"/>
                      <a:pt x="9980" y="6936"/>
                    </a:cubicBezTo>
                    <a:cubicBezTo>
                      <a:pt x="9950" y="6891"/>
                      <a:pt x="9934" y="6830"/>
                      <a:pt x="9934" y="6784"/>
                    </a:cubicBezTo>
                    <a:cubicBezTo>
                      <a:pt x="9889" y="6662"/>
                      <a:pt x="9873" y="6525"/>
                      <a:pt x="9858" y="6418"/>
                    </a:cubicBezTo>
                    <a:cubicBezTo>
                      <a:pt x="9843" y="6342"/>
                      <a:pt x="9828" y="6266"/>
                      <a:pt x="9813" y="6190"/>
                    </a:cubicBezTo>
                    <a:lnTo>
                      <a:pt x="9813" y="6159"/>
                    </a:lnTo>
                    <a:cubicBezTo>
                      <a:pt x="9813" y="6113"/>
                      <a:pt x="9797" y="6068"/>
                      <a:pt x="9797" y="6007"/>
                    </a:cubicBezTo>
                    <a:cubicBezTo>
                      <a:pt x="9782" y="5885"/>
                      <a:pt x="9767" y="5763"/>
                      <a:pt x="9752" y="5626"/>
                    </a:cubicBezTo>
                    <a:cubicBezTo>
                      <a:pt x="9736" y="5443"/>
                      <a:pt x="9736" y="5260"/>
                      <a:pt x="9721" y="5093"/>
                    </a:cubicBezTo>
                    <a:cubicBezTo>
                      <a:pt x="9721" y="5017"/>
                      <a:pt x="9721" y="4956"/>
                      <a:pt x="9706" y="4879"/>
                    </a:cubicBezTo>
                    <a:cubicBezTo>
                      <a:pt x="9691" y="4575"/>
                      <a:pt x="9675" y="4346"/>
                      <a:pt x="9645" y="4133"/>
                    </a:cubicBezTo>
                    <a:cubicBezTo>
                      <a:pt x="9645" y="4087"/>
                      <a:pt x="9645" y="4057"/>
                      <a:pt x="9630" y="4011"/>
                    </a:cubicBezTo>
                    <a:lnTo>
                      <a:pt x="9630" y="3950"/>
                    </a:lnTo>
                    <a:cubicBezTo>
                      <a:pt x="9584" y="3691"/>
                      <a:pt x="9553" y="3462"/>
                      <a:pt x="9523" y="3234"/>
                    </a:cubicBezTo>
                    <a:cubicBezTo>
                      <a:pt x="9508" y="3173"/>
                      <a:pt x="9508" y="3097"/>
                      <a:pt x="9493" y="3036"/>
                    </a:cubicBezTo>
                    <a:cubicBezTo>
                      <a:pt x="9477" y="2975"/>
                      <a:pt x="9462" y="2899"/>
                      <a:pt x="9462" y="2838"/>
                    </a:cubicBezTo>
                    <a:cubicBezTo>
                      <a:pt x="9447" y="2823"/>
                      <a:pt x="9447" y="2792"/>
                      <a:pt x="9447" y="2777"/>
                    </a:cubicBezTo>
                    <a:cubicBezTo>
                      <a:pt x="9447" y="2746"/>
                      <a:pt x="9432" y="2701"/>
                      <a:pt x="9432" y="2670"/>
                    </a:cubicBezTo>
                    <a:lnTo>
                      <a:pt x="9416" y="2564"/>
                    </a:lnTo>
                    <a:lnTo>
                      <a:pt x="9401" y="2472"/>
                    </a:lnTo>
                    <a:lnTo>
                      <a:pt x="9401" y="2396"/>
                    </a:lnTo>
                    <a:cubicBezTo>
                      <a:pt x="9386" y="2320"/>
                      <a:pt x="9386" y="2228"/>
                      <a:pt x="9386" y="2152"/>
                    </a:cubicBezTo>
                    <a:cubicBezTo>
                      <a:pt x="9386" y="2030"/>
                      <a:pt x="9386" y="1908"/>
                      <a:pt x="9386" y="1802"/>
                    </a:cubicBezTo>
                    <a:lnTo>
                      <a:pt x="9386" y="1756"/>
                    </a:lnTo>
                    <a:cubicBezTo>
                      <a:pt x="9386" y="1665"/>
                      <a:pt x="9401" y="1588"/>
                      <a:pt x="9401" y="1497"/>
                    </a:cubicBezTo>
                    <a:cubicBezTo>
                      <a:pt x="9416" y="1421"/>
                      <a:pt x="9432" y="1345"/>
                      <a:pt x="9462" y="1268"/>
                    </a:cubicBezTo>
                    <a:cubicBezTo>
                      <a:pt x="9477" y="1177"/>
                      <a:pt x="9508" y="1086"/>
                      <a:pt x="9553" y="1009"/>
                    </a:cubicBezTo>
                    <a:cubicBezTo>
                      <a:pt x="9553" y="994"/>
                      <a:pt x="9569" y="964"/>
                      <a:pt x="9584" y="949"/>
                    </a:cubicBezTo>
                    <a:cubicBezTo>
                      <a:pt x="9599" y="918"/>
                      <a:pt x="9630" y="872"/>
                      <a:pt x="9660" y="827"/>
                    </a:cubicBezTo>
                    <a:lnTo>
                      <a:pt x="9675" y="827"/>
                    </a:lnTo>
                    <a:cubicBezTo>
                      <a:pt x="9675" y="811"/>
                      <a:pt x="9675" y="811"/>
                      <a:pt x="9691" y="796"/>
                    </a:cubicBezTo>
                    <a:cubicBezTo>
                      <a:pt x="9736" y="735"/>
                      <a:pt x="9797" y="674"/>
                      <a:pt x="9873" y="598"/>
                    </a:cubicBezTo>
                    <a:cubicBezTo>
                      <a:pt x="9919" y="568"/>
                      <a:pt x="9950" y="522"/>
                      <a:pt x="9995" y="491"/>
                    </a:cubicBezTo>
                    <a:cubicBezTo>
                      <a:pt x="10041" y="461"/>
                      <a:pt x="10087" y="431"/>
                      <a:pt x="10132" y="415"/>
                    </a:cubicBezTo>
                    <a:cubicBezTo>
                      <a:pt x="10178" y="385"/>
                      <a:pt x="10209" y="370"/>
                      <a:pt x="10254" y="354"/>
                    </a:cubicBezTo>
                    <a:cubicBezTo>
                      <a:pt x="10285" y="339"/>
                      <a:pt x="10331" y="324"/>
                      <a:pt x="10391" y="309"/>
                    </a:cubicBezTo>
                    <a:cubicBezTo>
                      <a:pt x="10437" y="293"/>
                      <a:pt x="10468" y="293"/>
                      <a:pt x="10529" y="278"/>
                    </a:cubicBezTo>
                    <a:close/>
                    <a:moveTo>
                      <a:pt x="15648" y="5611"/>
                    </a:moveTo>
                    <a:cubicBezTo>
                      <a:pt x="15633" y="5641"/>
                      <a:pt x="15633" y="5672"/>
                      <a:pt x="15617" y="5702"/>
                    </a:cubicBezTo>
                    <a:cubicBezTo>
                      <a:pt x="15602" y="5733"/>
                      <a:pt x="15587" y="5763"/>
                      <a:pt x="15572" y="5794"/>
                    </a:cubicBezTo>
                    <a:cubicBezTo>
                      <a:pt x="15526" y="5870"/>
                      <a:pt x="15480" y="5961"/>
                      <a:pt x="15450" y="6037"/>
                    </a:cubicBezTo>
                    <a:cubicBezTo>
                      <a:pt x="15419" y="6129"/>
                      <a:pt x="15389" y="6220"/>
                      <a:pt x="15358" y="6296"/>
                    </a:cubicBezTo>
                    <a:cubicBezTo>
                      <a:pt x="15328" y="6388"/>
                      <a:pt x="15282" y="6464"/>
                      <a:pt x="15252" y="6555"/>
                    </a:cubicBezTo>
                    <a:cubicBezTo>
                      <a:pt x="15221" y="6632"/>
                      <a:pt x="15191" y="6723"/>
                      <a:pt x="15145" y="6814"/>
                    </a:cubicBezTo>
                    <a:cubicBezTo>
                      <a:pt x="15084" y="6967"/>
                      <a:pt x="15008" y="7119"/>
                      <a:pt x="14917" y="7256"/>
                    </a:cubicBezTo>
                    <a:cubicBezTo>
                      <a:pt x="14886" y="7332"/>
                      <a:pt x="14840" y="7409"/>
                      <a:pt x="14795" y="7485"/>
                    </a:cubicBezTo>
                    <a:cubicBezTo>
                      <a:pt x="14764" y="7561"/>
                      <a:pt x="14718" y="7637"/>
                      <a:pt x="14688" y="7698"/>
                    </a:cubicBezTo>
                    <a:cubicBezTo>
                      <a:pt x="14642" y="7789"/>
                      <a:pt x="14597" y="7881"/>
                      <a:pt x="14551" y="7957"/>
                    </a:cubicBezTo>
                    <a:cubicBezTo>
                      <a:pt x="14505" y="8048"/>
                      <a:pt x="14459" y="8125"/>
                      <a:pt x="14414" y="8216"/>
                    </a:cubicBezTo>
                    <a:cubicBezTo>
                      <a:pt x="14353" y="8292"/>
                      <a:pt x="14307" y="8384"/>
                      <a:pt x="14261" y="8475"/>
                    </a:cubicBezTo>
                    <a:cubicBezTo>
                      <a:pt x="14246" y="8490"/>
                      <a:pt x="14231" y="8521"/>
                      <a:pt x="14216" y="8536"/>
                    </a:cubicBezTo>
                    <a:cubicBezTo>
                      <a:pt x="14155" y="8475"/>
                      <a:pt x="14079" y="8414"/>
                      <a:pt x="14002" y="8353"/>
                    </a:cubicBezTo>
                    <a:lnTo>
                      <a:pt x="13957" y="8323"/>
                    </a:lnTo>
                    <a:cubicBezTo>
                      <a:pt x="13972" y="8323"/>
                      <a:pt x="13972" y="8307"/>
                      <a:pt x="13972" y="8292"/>
                    </a:cubicBezTo>
                    <a:cubicBezTo>
                      <a:pt x="13987" y="8247"/>
                      <a:pt x="13987" y="8186"/>
                      <a:pt x="14002" y="8140"/>
                    </a:cubicBezTo>
                    <a:cubicBezTo>
                      <a:pt x="14079" y="7927"/>
                      <a:pt x="14140" y="7713"/>
                      <a:pt x="14231" y="7500"/>
                    </a:cubicBezTo>
                    <a:cubicBezTo>
                      <a:pt x="14261" y="7454"/>
                      <a:pt x="14277" y="7409"/>
                      <a:pt x="14292" y="7363"/>
                    </a:cubicBezTo>
                    <a:cubicBezTo>
                      <a:pt x="14322" y="7317"/>
                      <a:pt x="14353" y="7271"/>
                      <a:pt x="14368" y="7226"/>
                    </a:cubicBezTo>
                    <a:cubicBezTo>
                      <a:pt x="14444" y="7104"/>
                      <a:pt x="14520" y="6982"/>
                      <a:pt x="14612" y="6860"/>
                    </a:cubicBezTo>
                    <a:cubicBezTo>
                      <a:pt x="14688" y="6738"/>
                      <a:pt x="14779" y="6616"/>
                      <a:pt x="14871" y="6510"/>
                    </a:cubicBezTo>
                    <a:cubicBezTo>
                      <a:pt x="14901" y="6464"/>
                      <a:pt x="14932" y="6433"/>
                      <a:pt x="14962" y="6388"/>
                    </a:cubicBezTo>
                    <a:cubicBezTo>
                      <a:pt x="15038" y="6296"/>
                      <a:pt x="15130" y="6205"/>
                      <a:pt x="15206" y="6113"/>
                    </a:cubicBezTo>
                    <a:cubicBezTo>
                      <a:pt x="15252" y="6068"/>
                      <a:pt x="15297" y="6022"/>
                      <a:pt x="15343" y="5976"/>
                    </a:cubicBezTo>
                    <a:cubicBezTo>
                      <a:pt x="15374" y="5931"/>
                      <a:pt x="15419" y="5885"/>
                      <a:pt x="15450" y="5839"/>
                    </a:cubicBezTo>
                    <a:cubicBezTo>
                      <a:pt x="15526" y="5763"/>
                      <a:pt x="15587" y="5687"/>
                      <a:pt x="15648" y="5611"/>
                    </a:cubicBezTo>
                    <a:close/>
                    <a:moveTo>
                      <a:pt x="640" y="4209"/>
                    </a:moveTo>
                    <a:cubicBezTo>
                      <a:pt x="640" y="4209"/>
                      <a:pt x="640" y="4224"/>
                      <a:pt x="640" y="4224"/>
                    </a:cubicBezTo>
                    <a:lnTo>
                      <a:pt x="625" y="4255"/>
                    </a:lnTo>
                    <a:cubicBezTo>
                      <a:pt x="625" y="4300"/>
                      <a:pt x="625" y="4361"/>
                      <a:pt x="610" y="4407"/>
                    </a:cubicBezTo>
                    <a:lnTo>
                      <a:pt x="610" y="4438"/>
                    </a:lnTo>
                    <a:cubicBezTo>
                      <a:pt x="610" y="4483"/>
                      <a:pt x="610" y="4514"/>
                      <a:pt x="610" y="4559"/>
                    </a:cubicBezTo>
                    <a:cubicBezTo>
                      <a:pt x="610" y="4636"/>
                      <a:pt x="625" y="4697"/>
                      <a:pt x="640" y="4773"/>
                    </a:cubicBezTo>
                    <a:cubicBezTo>
                      <a:pt x="686" y="4925"/>
                      <a:pt x="747" y="5062"/>
                      <a:pt x="839" y="5184"/>
                    </a:cubicBezTo>
                    <a:cubicBezTo>
                      <a:pt x="915" y="5291"/>
                      <a:pt x="1037" y="5382"/>
                      <a:pt x="1158" y="5458"/>
                    </a:cubicBezTo>
                    <a:cubicBezTo>
                      <a:pt x="1280" y="5504"/>
                      <a:pt x="1387" y="5550"/>
                      <a:pt x="1509" y="5595"/>
                    </a:cubicBezTo>
                    <a:lnTo>
                      <a:pt x="1570" y="5611"/>
                    </a:lnTo>
                    <a:cubicBezTo>
                      <a:pt x="1600" y="5626"/>
                      <a:pt x="1646" y="5626"/>
                      <a:pt x="1677" y="5641"/>
                    </a:cubicBezTo>
                    <a:cubicBezTo>
                      <a:pt x="1798" y="5672"/>
                      <a:pt x="1905" y="5702"/>
                      <a:pt x="2027" y="5733"/>
                    </a:cubicBezTo>
                    <a:lnTo>
                      <a:pt x="2073" y="5748"/>
                    </a:lnTo>
                    <a:cubicBezTo>
                      <a:pt x="2134" y="5763"/>
                      <a:pt x="2210" y="5794"/>
                      <a:pt x="2286" y="5824"/>
                    </a:cubicBezTo>
                    <a:cubicBezTo>
                      <a:pt x="2316" y="5824"/>
                      <a:pt x="2347" y="5839"/>
                      <a:pt x="2377" y="5854"/>
                    </a:cubicBezTo>
                    <a:cubicBezTo>
                      <a:pt x="2393" y="5870"/>
                      <a:pt x="2408" y="5885"/>
                      <a:pt x="2438" y="5900"/>
                    </a:cubicBezTo>
                    <a:cubicBezTo>
                      <a:pt x="2454" y="5915"/>
                      <a:pt x="2454" y="5931"/>
                      <a:pt x="2469" y="5931"/>
                    </a:cubicBezTo>
                    <a:cubicBezTo>
                      <a:pt x="2484" y="5946"/>
                      <a:pt x="2499" y="5961"/>
                      <a:pt x="2514" y="5992"/>
                    </a:cubicBezTo>
                    <a:cubicBezTo>
                      <a:pt x="2530" y="6007"/>
                      <a:pt x="2545" y="6022"/>
                      <a:pt x="2545" y="6037"/>
                    </a:cubicBezTo>
                    <a:cubicBezTo>
                      <a:pt x="2560" y="6068"/>
                      <a:pt x="2575" y="6098"/>
                      <a:pt x="2591" y="6129"/>
                    </a:cubicBezTo>
                    <a:cubicBezTo>
                      <a:pt x="2606" y="6159"/>
                      <a:pt x="2606" y="6174"/>
                      <a:pt x="2621" y="6205"/>
                    </a:cubicBezTo>
                    <a:cubicBezTo>
                      <a:pt x="2636" y="6251"/>
                      <a:pt x="2636" y="6312"/>
                      <a:pt x="2652" y="6357"/>
                    </a:cubicBezTo>
                    <a:cubicBezTo>
                      <a:pt x="2652" y="6373"/>
                      <a:pt x="2652" y="6403"/>
                      <a:pt x="2652" y="6418"/>
                    </a:cubicBezTo>
                    <a:cubicBezTo>
                      <a:pt x="2667" y="6525"/>
                      <a:pt x="2667" y="6632"/>
                      <a:pt x="2667" y="6723"/>
                    </a:cubicBezTo>
                    <a:cubicBezTo>
                      <a:pt x="2667" y="6799"/>
                      <a:pt x="2667" y="6875"/>
                      <a:pt x="2667" y="6951"/>
                    </a:cubicBezTo>
                    <a:lnTo>
                      <a:pt x="2667" y="7043"/>
                    </a:lnTo>
                    <a:cubicBezTo>
                      <a:pt x="2667" y="7287"/>
                      <a:pt x="2682" y="7485"/>
                      <a:pt x="2713" y="7668"/>
                    </a:cubicBezTo>
                    <a:cubicBezTo>
                      <a:pt x="2743" y="7789"/>
                      <a:pt x="2758" y="7896"/>
                      <a:pt x="2789" y="8003"/>
                    </a:cubicBezTo>
                    <a:cubicBezTo>
                      <a:pt x="2819" y="8109"/>
                      <a:pt x="2865" y="8216"/>
                      <a:pt x="2895" y="8323"/>
                    </a:cubicBezTo>
                    <a:cubicBezTo>
                      <a:pt x="2956" y="8445"/>
                      <a:pt x="3002" y="8551"/>
                      <a:pt x="3048" y="8643"/>
                    </a:cubicBezTo>
                    <a:cubicBezTo>
                      <a:pt x="3093" y="8749"/>
                      <a:pt x="3154" y="8856"/>
                      <a:pt x="3215" y="8963"/>
                    </a:cubicBezTo>
                    <a:cubicBezTo>
                      <a:pt x="3307" y="9130"/>
                      <a:pt x="3429" y="9313"/>
                      <a:pt x="3596" y="9526"/>
                    </a:cubicBezTo>
                    <a:cubicBezTo>
                      <a:pt x="3657" y="9603"/>
                      <a:pt x="3718" y="9694"/>
                      <a:pt x="3779" y="9770"/>
                    </a:cubicBezTo>
                    <a:cubicBezTo>
                      <a:pt x="3703" y="9724"/>
                      <a:pt x="3642" y="9679"/>
                      <a:pt x="3566" y="9633"/>
                    </a:cubicBezTo>
                    <a:cubicBezTo>
                      <a:pt x="3505" y="9587"/>
                      <a:pt x="3444" y="9542"/>
                      <a:pt x="3368" y="9496"/>
                    </a:cubicBezTo>
                    <a:cubicBezTo>
                      <a:pt x="3261" y="9420"/>
                      <a:pt x="3139" y="9344"/>
                      <a:pt x="3033" y="9267"/>
                    </a:cubicBezTo>
                    <a:cubicBezTo>
                      <a:pt x="2926" y="9206"/>
                      <a:pt x="2834" y="9130"/>
                      <a:pt x="2728" y="9039"/>
                    </a:cubicBezTo>
                    <a:cubicBezTo>
                      <a:pt x="2636" y="8978"/>
                      <a:pt x="2560" y="8902"/>
                      <a:pt x="2469" y="8825"/>
                    </a:cubicBezTo>
                    <a:cubicBezTo>
                      <a:pt x="2393" y="8749"/>
                      <a:pt x="2316" y="8673"/>
                      <a:pt x="2240" y="8597"/>
                    </a:cubicBezTo>
                    <a:cubicBezTo>
                      <a:pt x="2073" y="8429"/>
                      <a:pt x="1951" y="8292"/>
                      <a:pt x="1844" y="8125"/>
                    </a:cubicBezTo>
                    <a:cubicBezTo>
                      <a:pt x="1829" y="8109"/>
                      <a:pt x="1814" y="8079"/>
                      <a:pt x="1798" y="8064"/>
                    </a:cubicBezTo>
                    <a:cubicBezTo>
                      <a:pt x="1783" y="8048"/>
                      <a:pt x="1783" y="8033"/>
                      <a:pt x="1768" y="8003"/>
                    </a:cubicBezTo>
                    <a:lnTo>
                      <a:pt x="1753" y="7957"/>
                    </a:lnTo>
                    <a:cubicBezTo>
                      <a:pt x="1737" y="7896"/>
                      <a:pt x="1722" y="7820"/>
                      <a:pt x="1722" y="7744"/>
                    </a:cubicBezTo>
                    <a:lnTo>
                      <a:pt x="1707" y="7668"/>
                    </a:lnTo>
                    <a:cubicBezTo>
                      <a:pt x="1707" y="7607"/>
                      <a:pt x="1692" y="7546"/>
                      <a:pt x="1692" y="7485"/>
                    </a:cubicBezTo>
                    <a:cubicBezTo>
                      <a:pt x="1661" y="7317"/>
                      <a:pt x="1570" y="7134"/>
                      <a:pt x="1418" y="6982"/>
                    </a:cubicBezTo>
                    <a:cubicBezTo>
                      <a:pt x="1357" y="6921"/>
                      <a:pt x="1280" y="6860"/>
                      <a:pt x="1204" y="6799"/>
                    </a:cubicBezTo>
                    <a:cubicBezTo>
                      <a:pt x="1158" y="6753"/>
                      <a:pt x="1098" y="6708"/>
                      <a:pt x="1052" y="6662"/>
                    </a:cubicBezTo>
                    <a:lnTo>
                      <a:pt x="1021" y="6647"/>
                    </a:lnTo>
                    <a:lnTo>
                      <a:pt x="991" y="6616"/>
                    </a:lnTo>
                    <a:cubicBezTo>
                      <a:pt x="930" y="6571"/>
                      <a:pt x="869" y="6525"/>
                      <a:pt x="808" y="6464"/>
                    </a:cubicBezTo>
                    <a:cubicBezTo>
                      <a:pt x="793" y="6449"/>
                      <a:pt x="762" y="6418"/>
                      <a:pt x="747" y="6403"/>
                    </a:cubicBezTo>
                    <a:cubicBezTo>
                      <a:pt x="732" y="6373"/>
                      <a:pt x="717" y="6357"/>
                      <a:pt x="701" y="6327"/>
                    </a:cubicBezTo>
                    <a:cubicBezTo>
                      <a:pt x="686" y="6296"/>
                      <a:pt x="671" y="6251"/>
                      <a:pt x="656" y="6220"/>
                    </a:cubicBezTo>
                    <a:cubicBezTo>
                      <a:pt x="625" y="6129"/>
                      <a:pt x="595" y="6037"/>
                      <a:pt x="564" y="5915"/>
                    </a:cubicBezTo>
                    <a:cubicBezTo>
                      <a:pt x="534" y="5824"/>
                      <a:pt x="519" y="5733"/>
                      <a:pt x="488" y="5626"/>
                    </a:cubicBezTo>
                    <a:cubicBezTo>
                      <a:pt x="473" y="5535"/>
                      <a:pt x="458" y="5443"/>
                      <a:pt x="458" y="5352"/>
                    </a:cubicBezTo>
                    <a:cubicBezTo>
                      <a:pt x="442" y="5184"/>
                      <a:pt x="427" y="5062"/>
                      <a:pt x="427" y="4956"/>
                    </a:cubicBezTo>
                    <a:cubicBezTo>
                      <a:pt x="427" y="4879"/>
                      <a:pt x="442" y="4803"/>
                      <a:pt x="442" y="4742"/>
                    </a:cubicBezTo>
                    <a:cubicBezTo>
                      <a:pt x="458" y="4681"/>
                      <a:pt x="473" y="4620"/>
                      <a:pt x="488" y="4559"/>
                    </a:cubicBezTo>
                    <a:cubicBezTo>
                      <a:pt x="503" y="4498"/>
                      <a:pt x="534" y="4438"/>
                      <a:pt x="549" y="4361"/>
                    </a:cubicBezTo>
                    <a:cubicBezTo>
                      <a:pt x="580" y="4316"/>
                      <a:pt x="610" y="4255"/>
                      <a:pt x="640" y="4209"/>
                    </a:cubicBezTo>
                    <a:close/>
                    <a:moveTo>
                      <a:pt x="5866" y="705"/>
                    </a:moveTo>
                    <a:cubicBezTo>
                      <a:pt x="5973" y="705"/>
                      <a:pt x="6064" y="705"/>
                      <a:pt x="6141" y="720"/>
                    </a:cubicBezTo>
                    <a:lnTo>
                      <a:pt x="6156" y="720"/>
                    </a:lnTo>
                    <a:cubicBezTo>
                      <a:pt x="6202" y="735"/>
                      <a:pt x="6247" y="750"/>
                      <a:pt x="6278" y="750"/>
                    </a:cubicBezTo>
                    <a:cubicBezTo>
                      <a:pt x="6339" y="766"/>
                      <a:pt x="6384" y="781"/>
                      <a:pt x="6430" y="811"/>
                    </a:cubicBezTo>
                    <a:cubicBezTo>
                      <a:pt x="6491" y="842"/>
                      <a:pt x="6537" y="872"/>
                      <a:pt x="6598" y="903"/>
                    </a:cubicBezTo>
                    <a:cubicBezTo>
                      <a:pt x="6643" y="933"/>
                      <a:pt x="6704" y="979"/>
                      <a:pt x="6750" y="1009"/>
                    </a:cubicBezTo>
                    <a:cubicBezTo>
                      <a:pt x="6857" y="1101"/>
                      <a:pt x="6963" y="1192"/>
                      <a:pt x="7055" y="1299"/>
                    </a:cubicBezTo>
                    <a:cubicBezTo>
                      <a:pt x="7101" y="1345"/>
                      <a:pt x="7146" y="1390"/>
                      <a:pt x="7177" y="1451"/>
                    </a:cubicBezTo>
                    <a:cubicBezTo>
                      <a:pt x="7222" y="1482"/>
                      <a:pt x="7253" y="1527"/>
                      <a:pt x="7283" y="1573"/>
                    </a:cubicBezTo>
                    <a:lnTo>
                      <a:pt x="7360" y="1680"/>
                    </a:lnTo>
                    <a:lnTo>
                      <a:pt x="7375" y="1695"/>
                    </a:lnTo>
                    <a:cubicBezTo>
                      <a:pt x="7481" y="1847"/>
                      <a:pt x="7603" y="2000"/>
                      <a:pt x="7725" y="2137"/>
                    </a:cubicBezTo>
                    <a:cubicBezTo>
                      <a:pt x="7801" y="2228"/>
                      <a:pt x="7878" y="2305"/>
                      <a:pt x="7954" y="2396"/>
                    </a:cubicBezTo>
                    <a:lnTo>
                      <a:pt x="7999" y="2426"/>
                    </a:lnTo>
                    <a:cubicBezTo>
                      <a:pt x="8060" y="2518"/>
                      <a:pt x="8152" y="2594"/>
                      <a:pt x="8213" y="2685"/>
                    </a:cubicBezTo>
                    <a:cubicBezTo>
                      <a:pt x="8258" y="2746"/>
                      <a:pt x="8304" y="2823"/>
                      <a:pt x="8350" y="2899"/>
                    </a:cubicBezTo>
                    <a:cubicBezTo>
                      <a:pt x="8396" y="2990"/>
                      <a:pt x="8441" y="3082"/>
                      <a:pt x="8487" y="3173"/>
                    </a:cubicBezTo>
                    <a:cubicBezTo>
                      <a:pt x="8517" y="3280"/>
                      <a:pt x="8563" y="3402"/>
                      <a:pt x="8594" y="3539"/>
                    </a:cubicBezTo>
                    <a:lnTo>
                      <a:pt x="8624" y="3615"/>
                    </a:lnTo>
                    <a:cubicBezTo>
                      <a:pt x="8639" y="3691"/>
                      <a:pt x="8655" y="3752"/>
                      <a:pt x="8655" y="3828"/>
                    </a:cubicBezTo>
                    <a:cubicBezTo>
                      <a:pt x="8685" y="3920"/>
                      <a:pt x="8700" y="4041"/>
                      <a:pt x="8716" y="4179"/>
                    </a:cubicBezTo>
                    <a:cubicBezTo>
                      <a:pt x="8731" y="4270"/>
                      <a:pt x="8746" y="4377"/>
                      <a:pt x="8761" y="4483"/>
                    </a:cubicBezTo>
                    <a:cubicBezTo>
                      <a:pt x="8761" y="4544"/>
                      <a:pt x="8776" y="4605"/>
                      <a:pt x="8776" y="4651"/>
                    </a:cubicBezTo>
                    <a:cubicBezTo>
                      <a:pt x="8792" y="4697"/>
                      <a:pt x="8792" y="4742"/>
                      <a:pt x="8807" y="4773"/>
                    </a:cubicBezTo>
                    <a:cubicBezTo>
                      <a:pt x="8807" y="4834"/>
                      <a:pt x="8822" y="4879"/>
                      <a:pt x="8837" y="4940"/>
                    </a:cubicBezTo>
                    <a:cubicBezTo>
                      <a:pt x="8837" y="4956"/>
                      <a:pt x="8837" y="4986"/>
                      <a:pt x="8853" y="5017"/>
                    </a:cubicBezTo>
                    <a:cubicBezTo>
                      <a:pt x="8853" y="5062"/>
                      <a:pt x="8868" y="5108"/>
                      <a:pt x="8883" y="5169"/>
                    </a:cubicBezTo>
                    <a:lnTo>
                      <a:pt x="8898" y="5230"/>
                    </a:lnTo>
                    <a:cubicBezTo>
                      <a:pt x="8914" y="5276"/>
                      <a:pt x="8914" y="5321"/>
                      <a:pt x="8929" y="5382"/>
                    </a:cubicBezTo>
                    <a:lnTo>
                      <a:pt x="8959" y="5443"/>
                    </a:lnTo>
                    <a:cubicBezTo>
                      <a:pt x="8975" y="5519"/>
                      <a:pt x="8990" y="5580"/>
                      <a:pt x="9005" y="5641"/>
                    </a:cubicBezTo>
                    <a:cubicBezTo>
                      <a:pt x="9066" y="5809"/>
                      <a:pt x="9127" y="5961"/>
                      <a:pt x="9188" y="6129"/>
                    </a:cubicBezTo>
                    <a:cubicBezTo>
                      <a:pt x="9234" y="6235"/>
                      <a:pt x="9279" y="6357"/>
                      <a:pt x="9325" y="6479"/>
                    </a:cubicBezTo>
                    <a:cubicBezTo>
                      <a:pt x="9355" y="6571"/>
                      <a:pt x="9386" y="6662"/>
                      <a:pt x="9416" y="6769"/>
                    </a:cubicBezTo>
                    <a:lnTo>
                      <a:pt x="9462" y="6875"/>
                    </a:lnTo>
                    <a:cubicBezTo>
                      <a:pt x="9508" y="7028"/>
                      <a:pt x="9553" y="7165"/>
                      <a:pt x="9614" y="7302"/>
                    </a:cubicBezTo>
                    <a:cubicBezTo>
                      <a:pt x="9675" y="7454"/>
                      <a:pt x="9721" y="7576"/>
                      <a:pt x="9782" y="7698"/>
                    </a:cubicBezTo>
                    <a:cubicBezTo>
                      <a:pt x="9797" y="7729"/>
                      <a:pt x="9828" y="7759"/>
                      <a:pt x="9843" y="7789"/>
                    </a:cubicBezTo>
                    <a:cubicBezTo>
                      <a:pt x="9752" y="7835"/>
                      <a:pt x="9675" y="7896"/>
                      <a:pt x="9614" y="7957"/>
                    </a:cubicBezTo>
                    <a:cubicBezTo>
                      <a:pt x="9569" y="7988"/>
                      <a:pt x="9523" y="8033"/>
                      <a:pt x="9493" y="8094"/>
                    </a:cubicBezTo>
                    <a:lnTo>
                      <a:pt x="9416" y="8033"/>
                    </a:lnTo>
                    <a:cubicBezTo>
                      <a:pt x="9386" y="8018"/>
                      <a:pt x="9340" y="7988"/>
                      <a:pt x="9310" y="7942"/>
                    </a:cubicBezTo>
                    <a:lnTo>
                      <a:pt x="9294" y="7927"/>
                    </a:lnTo>
                    <a:cubicBezTo>
                      <a:pt x="9249" y="7881"/>
                      <a:pt x="9203" y="7835"/>
                      <a:pt x="9157" y="7774"/>
                    </a:cubicBezTo>
                    <a:cubicBezTo>
                      <a:pt x="9096" y="7698"/>
                      <a:pt x="9020" y="7607"/>
                      <a:pt x="8959" y="7530"/>
                    </a:cubicBezTo>
                    <a:lnTo>
                      <a:pt x="8944" y="7500"/>
                    </a:lnTo>
                    <a:lnTo>
                      <a:pt x="8914" y="7454"/>
                    </a:lnTo>
                    <a:cubicBezTo>
                      <a:pt x="8837" y="7363"/>
                      <a:pt x="8776" y="7271"/>
                      <a:pt x="8716" y="7180"/>
                    </a:cubicBezTo>
                    <a:cubicBezTo>
                      <a:pt x="8639" y="7089"/>
                      <a:pt x="8578" y="6982"/>
                      <a:pt x="8517" y="6875"/>
                    </a:cubicBezTo>
                    <a:cubicBezTo>
                      <a:pt x="8472" y="6799"/>
                      <a:pt x="8426" y="6708"/>
                      <a:pt x="8380" y="6616"/>
                    </a:cubicBezTo>
                    <a:lnTo>
                      <a:pt x="8350" y="6555"/>
                    </a:lnTo>
                    <a:cubicBezTo>
                      <a:pt x="8335" y="6525"/>
                      <a:pt x="8319" y="6494"/>
                      <a:pt x="8304" y="6464"/>
                    </a:cubicBezTo>
                    <a:cubicBezTo>
                      <a:pt x="8274" y="6418"/>
                      <a:pt x="8258" y="6373"/>
                      <a:pt x="8228" y="6312"/>
                    </a:cubicBezTo>
                    <a:cubicBezTo>
                      <a:pt x="8137" y="6113"/>
                      <a:pt x="8030" y="5915"/>
                      <a:pt x="7938" y="5717"/>
                    </a:cubicBezTo>
                    <a:lnTo>
                      <a:pt x="7878" y="5595"/>
                    </a:lnTo>
                    <a:lnTo>
                      <a:pt x="7893" y="5641"/>
                    </a:lnTo>
                    <a:cubicBezTo>
                      <a:pt x="7984" y="5870"/>
                      <a:pt x="8076" y="6098"/>
                      <a:pt x="8152" y="6327"/>
                    </a:cubicBezTo>
                    <a:cubicBezTo>
                      <a:pt x="8182" y="6388"/>
                      <a:pt x="8197" y="6433"/>
                      <a:pt x="8213" y="6479"/>
                    </a:cubicBezTo>
                    <a:lnTo>
                      <a:pt x="8243" y="6555"/>
                    </a:lnTo>
                    <a:lnTo>
                      <a:pt x="8274" y="6632"/>
                    </a:lnTo>
                    <a:cubicBezTo>
                      <a:pt x="8304" y="6692"/>
                      <a:pt x="8335" y="6753"/>
                      <a:pt x="8350" y="6814"/>
                    </a:cubicBezTo>
                    <a:cubicBezTo>
                      <a:pt x="8365" y="6845"/>
                      <a:pt x="8365" y="6860"/>
                      <a:pt x="8380" y="6875"/>
                    </a:cubicBezTo>
                    <a:lnTo>
                      <a:pt x="8396" y="6906"/>
                    </a:lnTo>
                    <a:cubicBezTo>
                      <a:pt x="8411" y="6936"/>
                      <a:pt x="8426" y="6967"/>
                      <a:pt x="8441" y="7012"/>
                    </a:cubicBezTo>
                    <a:cubicBezTo>
                      <a:pt x="8487" y="7073"/>
                      <a:pt x="8517" y="7134"/>
                      <a:pt x="8563" y="7195"/>
                    </a:cubicBezTo>
                    <a:cubicBezTo>
                      <a:pt x="8594" y="7241"/>
                      <a:pt x="8639" y="7302"/>
                      <a:pt x="8670" y="7348"/>
                    </a:cubicBezTo>
                    <a:cubicBezTo>
                      <a:pt x="8746" y="7454"/>
                      <a:pt x="8822" y="7546"/>
                      <a:pt x="8898" y="7652"/>
                    </a:cubicBezTo>
                    <a:cubicBezTo>
                      <a:pt x="8929" y="7713"/>
                      <a:pt x="8975" y="7774"/>
                      <a:pt x="9020" y="7820"/>
                    </a:cubicBezTo>
                    <a:cubicBezTo>
                      <a:pt x="9066" y="7866"/>
                      <a:pt x="9096" y="7911"/>
                      <a:pt x="9142" y="7942"/>
                    </a:cubicBezTo>
                    <a:cubicBezTo>
                      <a:pt x="9173" y="7972"/>
                      <a:pt x="9218" y="8003"/>
                      <a:pt x="9264" y="8033"/>
                    </a:cubicBezTo>
                    <a:cubicBezTo>
                      <a:pt x="9325" y="8094"/>
                      <a:pt x="9386" y="8140"/>
                      <a:pt x="9432" y="8170"/>
                    </a:cubicBezTo>
                    <a:cubicBezTo>
                      <a:pt x="9416" y="8201"/>
                      <a:pt x="9401" y="8216"/>
                      <a:pt x="9386" y="8247"/>
                    </a:cubicBezTo>
                    <a:lnTo>
                      <a:pt x="9371" y="8277"/>
                    </a:lnTo>
                    <a:cubicBezTo>
                      <a:pt x="9355" y="8307"/>
                      <a:pt x="9340" y="8323"/>
                      <a:pt x="9325" y="8353"/>
                    </a:cubicBezTo>
                    <a:cubicBezTo>
                      <a:pt x="9294" y="8460"/>
                      <a:pt x="9249" y="8566"/>
                      <a:pt x="9218" y="8704"/>
                    </a:cubicBezTo>
                    <a:cubicBezTo>
                      <a:pt x="9157" y="8673"/>
                      <a:pt x="9112" y="8658"/>
                      <a:pt x="9051" y="8627"/>
                    </a:cubicBezTo>
                    <a:lnTo>
                      <a:pt x="8990" y="8597"/>
                    </a:lnTo>
                    <a:lnTo>
                      <a:pt x="8807" y="8521"/>
                    </a:lnTo>
                    <a:lnTo>
                      <a:pt x="8776" y="8506"/>
                    </a:lnTo>
                    <a:lnTo>
                      <a:pt x="8655" y="8460"/>
                    </a:lnTo>
                    <a:lnTo>
                      <a:pt x="8578" y="8429"/>
                    </a:lnTo>
                    <a:cubicBezTo>
                      <a:pt x="8548" y="8414"/>
                      <a:pt x="8517" y="8414"/>
                      <a:pt x="8502" y="8399"/>
                    </a:cubicBezTo>
                    <a:lnTo>
                      <a:pt x="8472" y="8399"/>
                    </a:lnTo>
                    <a:cubicBezTo>
                      <a:pt x="8472" y="8384"/>
                      <a:pt x="8457" y="8384"/>
                      <a:pt x="8441" y="8368"/>
                    </a:cubicBezTo>
                    <a:cubicBezTo>
                      <a:pt x="8350" y="8292"/>
                      <a:pt x="8258" y="8216"/>
                      <a:pt x="8152" y="8155"/>
                    </a:cubicBezTo>
                    <a:cubicBezTo>
                      <a:pt x="8121" y="8125"/>
                      <a:pt x="8091" y="8094"/>
                      <a:pt x="8045" y="8079"/>
                    </a:cubicBezTo>
                    <a:cubicBezTo>
                      <a:pt x="7969" y="8018"/>
                      <a:pt x="7893" y="7957"/>
                      <a:pt x="7817" y="7896"/>
                    </a:cubicBezTo>
                    <a:lnTo>
                      <a:pt x="7695" y="7805"/>
                    </a:lnTo>
                    <a:cubicBezTo>
                      <a:pt x="7603" y="7713"/>
                      <a:pt x="7497" y="7637"/>
                      <a:pt x="7405" y="7546"/>
                    </a:cubicBezTo>
                    <a:cubicBezTo>
                      <a:pt x="7390" y="7546"/>
                      <a:pt x="7375" y="7530"/>
                      <a:pt x="7360" y="7515"/>
                    </a:cubicBezTo>
                    <a:cubicBezTo>
                      <a:pt x="7329" y="7485"/>
                      <a:pt x="7299" y="7454"/>
                      <a:pt x="7268" y="7424"/>
                    </a:cubicBezTo>
                    <a:lnTo>
                      <a:pt x="7192" y="7348"/>
                    </a:lnTo>
                    <a:lnTo>
                      <a:pt x="7116" y="7271"/>
                    </a:lnTo>
                    <a:cubicBezTo>
                      <a:pt x="7040" y="7195"/>
                      <a:pt x="6979" y="7119"/>
                      <a:pt x="6933" y="7058"/>
                    </a:cubicBezTo>
                    <a:cubicBezTo>
                      <a:pt x="6887" y="7012"/>
                      <a:pt x="6857" y="6951"/>
                      <a:pt x="6826" y="6891"/>
                    </a:cubicBezTo>
                    <a:cubicBezTo>
                      <a:pt x="6781" y="6814"/>
                      <a:pt x="6750" y="6738"/>
                      <a:pt x="6704" y="6647"/>
                    </a:cubicBezTo>
                    <a:cubicBezTo>
                      <a:pt x="6689" y="6601"/>
                      <a:pt x="6674" y="6571"/>
                      <a:pt x="6659" y="6525"/>
                    </a:cubicBezTo>
                    <a:lnTo>
                      <a:pt x="6659" y="6525"/>
                    </a:lnTo>
                    <a:cubicBezTo>
                      <a:pt x="6689" y="6616"/>
                      <a:pt x="6720" y="6723"/>
                      <a:pt x="6750" y="6814"/>
                    </a:cubicBezTo>
                    <a:cubicBezTo>
                      <a:pt x="6811" y="7012"/>
                      <a:pt x="6902" y="7195"/>
                      <a:pt x="7024" y="7363"/>
                    </a:cubicBezTo>
                    <a:cubicBezTo>
                      <a:pt x="7070" y="7409"/>
                      <a:pt x="7116" y="7469"/>
                      <a:pt x="7161" y="7530"/>
                    </a:cubicBezTo>
                    <a:cubicBezTo>
                      <a:pt x="7161" y="7530"/>
                      <a:pt x="7177" y="7546"/>
                      <a:pt x="7177" y="7546"/>
                    </a:cubicBezTo>
                    <a:lnTo>
                      <a:pt x="7344" y="7744"/>
                    </a:lnTo>
                    <a:cubicBezTo>
                      <a:pt x="7375" y="7774"/>
                      <a:pt x="7390" y="7805"/>
                      <a:pt x="7420" y="7835"/>
                    </a:cubicBezTo>
                    <a:lnTo>
                      <a:pt x="7451" y="7866"/>
                    </a:lnTo>
                    <a:lnTo>
                      <a:pt x="7481" y="7896"/>
                    </a:lnTo>
                    <a:cubicBezTo>
                      <a:pt x="7512" y="7927"/>
                      <a:pt x="7542" y="7957"/>
                      <a:pt x="7573" y="7988"/>
                    </a:cubicBezTo>
                    <a:lnTo>
                      <a:pt x="7679" y="8079"/>
                    </a:lnTo>
                    <a:lnTo>
                      <a:pt x="7756" y="8155"/>
                    </a:lnTo>
                    <a:cubicBezTo>
                      <a:pt x="7832" y="8231"/>
                      <a:pt x="7923" y="8307"/>
                      <a:pt x="7999" y="8368"/>
                    </a:cubicBezTo>
                    <a:lnTo>
                      <a:pt x="8060" y="8414"/>
                    </a:lnTo>
                    <a:lnTo>
                      <a:pt x="8182" y="8506"/>
                    </a:lnTo>
                    <a:cubicBezTo>
                      <a:pt x="8197" y="8536"/>
                      <a:pt x="8228" y="8551"/>
                      <a:pt x="8243" y="8566"/>
                    </a:cubicBezTo>
                    <a:cubicBezTo>
                      <a:pt x="8258" y="8582"/>
                      <a:pt x="8258" y="8582"/>
                      <a:pt x="8274" y="8597"/>
                    </a:cubicBezTo>
                    <a:cubicBezTo>
                      <a:pt x="8304" y="8627"/>
                      <a:pt x="8350" y="8643"/>
                      <a:pt x="8380" y="8658"/>
                    </a:cubicBezTo>
                    <a:cubicBezTo>
                      <a:pt x="8396" y="8673"/>
                      <a:pt x="8426" y="8673"/>
                      <a:pt x="8441" y="8688"/>
                    </a:cubicBezTo>
                    <a:lnTo>
                      <a:pt x="8472" y="8704"/>
                    </a:lnTo>
                    <a:lnTo>
                      <a:pt x="8502" y="8719"/>
                    </a:lnTo>
                    <a:cubicBezTo>
                      <a:pt x="8563" y="8749"/>
                      <a:pt x="8639" y="8780"/>
                      <a:pt x="8700" y="8810"/>
                    </a:cubicBezTo>
                    <a:lnTo>
                      <a:pt x="8731" y="8810"/>
                    </a:lnTo>
                    <a:cubicBezTo>
                      <a:pt x="8822" y="8856"/>
                      <a:pt x="8929" y="8902"/>
                      <a:pt x="9020" y="8947"/>
                    </a:cubicBezTo>
                    <a:lnTo>
                      <a:pt x="9142" y="8993"/>
                    </a:lnTo>
                    <a:cubicBezTo>
                      <a:pt x="9127" y="9039"/>
                      <a:pt x="9127" y="9069"/>
                      <a:pt x="9127" y="9100"/>
                    </a:cubicBezTo>
                    <a:cubicBezTo>
                      <a:pt x="9096" y="9206"/>
                      <a:pt x="9096" y="9328"/>
                      <a:pt x="9081" y="9465"/>
                    </a:cubicBezTo>
                    <a:lnTo>
                      <a:pt x="9081" y="9603"/>
                    </a:lnTo>
                    <a:lnTo>
                      <a:pt x="9066" y="9603"/>
                    </a:lnTo>
                    <a:lnTo>
                      <a:pt x="9035" y="9587"/>
                    </a:lnTo>
                    <a:cubicBezTo>
                      <a:pt x="9005" y="9557"/>
                      <a:pt x="8959" y="9542"/>
                      <a:pt x="8929" y="9526"/>
                    </a:cubicBezTo>
                    <a:cubicBezTo>
                      <a:pt x="8883" y="9511"/>
                      <a:pt x="8837" y="9511"/>
                      <a:pt x="8792" y="9496"/>
                    </a:cubicBezTo>
                    <a:lnTo>
                      <a:pt x="8700" y="9465"/>
                    </a:lnTo>
                    <a:cubicBezTo>
                      <a:pt x="8655" y="9450"/>
                      <a:pt x="8609" y="9435"/>
                      <a:pt x="8563" y="9420"/>
                    </a:cubicBezTo>
                    <a:cubicBezTo>
                      <a:pt x="8472" y="9389"/>
                      <a:pt x="8380" y="9359"/>
                      <a:pt x="8289" y="9328"/>
                    </a:cubicBezTo>
                    <a:cubicBezTo>
                      <a:pt x="8243" y="9313"/>
                      <a:pt x="8197" y="9298"/>
                      <a:pt x="8152" y="9283"/>
                    </a:cubicBezTo>
                    <a:cubicBezTo>
                      <a:pt x="8106" y="9252"/>
                      <a:pt x="8060" y="9237"/>
                      <a:pt x="8015" y="9222"/>
                    </a:cubicBezTo>
                    <a:lnTo>
                      <a:pt x="7938" y="9191"/>
                    </a:lnTo>
                    <a:cubicBezTo>
                      <a:pt x="7878" y="9161"/>
                      <a:pt x="7817" y="9145"/>
                      <a:pt x="7771" y="9115"/>
                    </a:cubicBezTo>
                    <a:cubicBezTo>
                      <a:pt x="7710" y="9100"/>
                      <a:pt x="7664" y="9084"/>
                      <a:pt x="7619" y="9069"/>
                    </a:cubicBezTo>
                    <a:cubicBezTo>
                      <a:pt x="7573" y="9054"/>
                      <a:pt x="7527" y="9039"/>
                      <a:pt x="7466" y="9024"/>
                    </a:cubicBezTo>
                    <a:cubicBezTo>
                      <a:pt x="7405" y="9008"/>
                      <a:pt x="7329" y="8978"/>
                      <a:pt x="7268" y="8963"/>
                    </a:cubicBezTo>
                    <a:lnTo>
                      <a:pt x="7192" y="8947"/>
                    </a:lnTo>
                    <a:lnTo>
                      <a:pt x="7177" y="8947"/>
                    </a:lnTo>
                    <a:cubicBezTo>
                      <a:pt x="7146" y="8932"/>
                      <a:pt x="7131" y="8932"/>
                      <a:pt x="7101" y="8917"/>
                    </a:cubicBezTo>
                    <a:lnTo>
                      <a:pt x="7070" y="8902"/>
                    </a:lnTo>
                    <a:lnTo>
                      <a:pt x="6994" y="8886"/>
                    </a:lnTo>
                    <a:lnTo>
                      <a:pt x="6963" y="8871"/>
                    </a:lnTo>
                    <a:cubicBezTo>
                      <a:pt x="6948" y="8871"/>
                      <a:pt x="6918" y="8856"/>
                      <a:pt x="6887" y="8841"/>
                    </a:cubicBezTo>
                    <a:lnTo>
                      <a:pt x="6857" y="8825"/>
                    </a:lnTo>
                    <a:lnTo>
                      <a:pt x="6796" y="8810"/>
                    </a:lnTo>
                    <a:lnTo>
                      <a:pt x="6765" y="8795"/>
                    </a:lnTo>
                    <a:lnTo>
                      <a:pt x="6704" y="8765"/>
                    </a:lnTo>
                    <a:cubicBezTo>
                      <a:pt x="6674" y="8749"/>
                      <a:pt x="6659" y="8734"/>
                      <a:pt x="6628" y="8719"/>
                    </a:cubicBezTo>
                    <a:lnTo>
                      <a:pt x="6613" y="8719"/>
                    </a:lnTo>
                    <a:cubicBezTo>
                      <a:pt x="6552" y="8673"/>
                      <a:pt x="6491" y="8643"/>
                      <a:pt x="6430" y="8612"/>
                    </a:cubicBezTo>
                    <a:cubicBezTo>
                      <a:pt x="6293" y="8536"/>
                      <a:pt x="6171" y="8460"/>
                      <a:pt x="6034" y="8384"/>
                    </a:cubicBezTo>
                    <a:cubicBezTo>
                      <a:pt x="5958" y="8323"/>
                      <a:pt x="5866" y="8277"/>
                      <a:pt x="5790" y="8231"/>
                    </a:cubicBezTo>
                    <a:cubicBezTo>
                      <a:pt x="5714" y="8170"/>
                      <a:pt x="5638" y="8109"/>
                      <a:pt x="5562" y="8048"/>
                    </a:cubicBezTo>
                    <a:cubicBezTo>
                      <a:pt x="5440" y="7957"/>
                      <a:pt x="5348" y="7866"/>
                      <a:pt x="5242" y="7774"/>
                    </a:cubicBezTo>
                    <a:cubicBezTo>
                      <a:pt x="5211" y="7729"/>
                      <a:pt x="5166" y="7683"/>
                      <a:pt x="5135" y="7637"/>
                    </a:cubicBezTo>
                    <a:lnTo>
                      <a:pt x="5105" y="7607"/>
                    </a:lnTo>
                    <a:cubicBezTo>
                      <a:pt x="5089" y="7591"/>
                      <a:pt x="5074" y="7576"/>
                      <a:pt x="5059" y="7546"/>
                    </a:cubicBezTo>
                    <a:cubicBezTo>
                      <a:pt x="4998" y="7485"/>
                      <a:pt x="4937" y="7409"/>
                      <a:pt x="4891" y="7332"/>
                    </a:cubicBezTo>
                    <a:lnTo>
                      <a:pt x="4876" y="7317"/>
                    </a:lnTo>
                    <a:lnTo>
                      <a:pt x="4846" y="7287"/>
                    </a:lnTo>
                    <a:lnTo>
                      <a:pt x="4846" y="7287"/>
                    </a:lnTo>
                    <a:cubicBezTo>
                      <a:pt x="4907" y="7378"/>
                      <a:pt x="4952" y="7485"/>
                      <a:pt x="5013" y="7576"/>
                    </a:cubicBezTo>
                    <a:cubicBezTo>
                      <a:pt x="5028" y="7607"/>
                      <a:pt x="5044" y="7637"/>
                      <a:pt x="5074" y="7668"/>
                    </a:cubicBezTo>
                    <a:lnTo>
                      <a:pt x="5089" y="7698"/>
                    </a:lnTo>
                    <a:cubicBezTo>
                      <a:pt x="5135" y="7759"/>
                      <a:pt x="5181" y="7835"/>
                      <a:pt x="5226" y="7896"/>
                    </a:cubicBezTo>
                    <a:cubicBezTo>
                      <a:pt x="5394" y="8109"/>
                      <a:pt x="5607" y="8307"/>
                      <a:pt x="5821" y="8445"/>
                    </a:cubicBezTo>
                    <a:cubicBezTo>
                      <a:pt x="5912" y="8506"/>
                      <a:pt x="6004" y="8566"/>
                      <a:pt x="6095" y="8627"/>
                    </a:cubicBezTo>
                    <a:lnTo>
                      <a:pt x="6171" y="8673"/>
                    </a:lnTo>
                    <a:cubicBezTo>
                      <a:pt x="6232" y="8704"/>
                      <a:pt x="6278" y="8734"/>
                      <a:pt x="6339" y="8765"/>
                    </a:cubicBezTo>
                    <a:lnTo>
                      <a:pt x="6430" y="8825"/>
                    </a:lnTo>
                    <a:cubicBezTo>
                      <a:pt x="6445" y="8841"/>
                      <a:pt x="6476" y="8856"/>
                      <a:pt x="6506" y="8856"/>
                    </a:cubicBezTo>
                    <a:lnTo>
                      <a:pt x="6537" y="8886"/>
                    </a:lnTo>
                    <a:cubicBezTo>
                      <a:pt x="6582" y="8902"/>
                      <a:pt x="6613" y="8932"/>
                      <a:pt x="6659" y="8947"/>
                    </a:cubicBezTo>
                    <a:cubicBezTo>
                      <a:pt x="6704" y="8963"/>
                      <a:pt x="6750" y="8993"/>
                      <a:pt x="6811" y="9008"/>
                    </a:cubicBezTo>
                    <a:cubicBezTo>
                      <a:pt x="6826" y="9024"/>
                      <a:pt x="6841" y="9024"/>
                      <a:pt x="6857" y="9039"/>
                    </a:cubicBezTo>
                    <a:lnTo>
                      <a:pt x="6887" y="9039"/>
                    </a:lnTo>
                    <a:cubicBezTo>
                      <a:pt x="6902" y="9054"/>
                      <a:pt x="6918" y="9054"/>
                      <a:pt x="6933" y="9069"/>
                    </a:cubicBezTo>
                    <a:lnTo>
                      <a:pt x="6963" y="9069"/>
                    </a:lnTo>
                    <a:cubicBezTo>
                      <a:pt x="6994" y="9084"/>
                      <a:pt x="7040" y="9100"/>
                      <a:pt x="7070" y="9115"/>
                    </a:cubicBezTo>
                    <a:cubicBezTo>
                      <a:pt x="7116" y="9130"/>
                      <a:pt x="7177" y="9145"/>
                      <a:pt x="7222" y="9145"/>
                    </a:cubicBezTo>
                    <a:cubicBezTo>
                      <a:pt x="7314" y="9176"/>
                      <a:pt x="7405" y="9206"/>
                      <a:pt x="7497" y="9222"/>
                    </a:cubicBezTo>
                    <a:lnTo>
                      <a:pt x="7542" y="9237"/>
                    </a:lnTo>
                    <a:cubicBezTo>
                      <a:pt x="7573" y="9252"/>
                      <a:pt x="7603" y="9267"/>
                      <a:pt x="7634" y="9267"/>
                    </a:cubicBezTo>
                    <a:cubicBezTo>
                      <a:pt x="7695" y="9298"/>
                      <a:pt x="7740" y="9313"/>
                      <a:pt x="7801" y="9328"/>
                    </a:cubicBezTo>
                    <a:cubicBezTo>
                      <a:pt x="7832" y="9344"/>
                      <a:pt x="7878" y="9359"/>
                      <a:pt x="7908" y="9374"/>
                    </a:cubicBezTo>
                    <a:cubicBezTo>
                      <a:pt x="7954" y="9404"/>
                      <a:pt x="7999" y="9420"/>
                      <a:pt x="8045" y="9435"/>
                    </a:cubicBezTo>
                    <a:cubicBezTo>
                      <a:pt x="8137" y="9465"/>
                      <a:pt x="8228" y="9496"/>
                      <a:pt x="8319" y="9526"/>
                    </a:cubicBezTo>
                    <a:cubicBezTo>
                      <a:pt x="8365" y="9542"/>
                      <a:pt x="8411" y="9557"/>
                      <a:pt x="8457" y="9572"/>
                    </a:cubicBezTo>
                    <a:cubicBezTo>
                      <a:pt x="8502" y="9587"/>
                      <a:pt x="8548" y="9603"/>
                      <a:pt x="8594" y="9618"/>
                    </a:cubicBezTo>
                    <a:cubicBezTo>
                      <a:pt x="8639" y="9633"/>
                      <a:pt x="8685" y="9633"/>
                      <a:pt x="8731" y="9648"/>
                    </a:cubicBezTo>
                    <a:lnTo>
                      <a:pt x="8776" y="9663"/>
                    </a:lnTo>
                    <a:cubicBezTo>
                      <a:pt x="8822" y="9679"/>
                      <a:pt x="8883" y="9694"/>
                      <a:pt x="8929" y="9724"/>
                    </a:cubicBezTo>
                    <a:cubicBezTo>
                      <a:pt x="8975" y="9740"/>
                      <a:pt x="9005" y="9755"/>
                      <a:pt x="9035" y="9785"/>
                    </a:cubicBezTo>
                    <a:lnTo>
                      <a:pt x="9081" y="9801"/>
                    </a:lnTo>
                    <a:lnTo>
                      <a:pt x="9081" y="9816"/>
                    </a:lnTo>
                    <a:lnTo>
                      <a:pt x="9081" y="9831"/>
                    </a:lnTo>
                    <a:cubicBezTo>
                      <a:pt x="9096" y="9983"/>
                      <a:pt x="9112" y="10121"/>
                      <a:pt x="9142" y="10258"/>
                    </a:cubicBezTo>
                    <a:lnTo>
                      <a:pt x="9127" y="10258"/>
                    </a:lnTo>
                    <a:lnTo>
                      <a:pt x="9112" y="10242"/>
                    </a:lnTo>
                    <a:lnTo>
                      <a:pt x="9020" y="10227"/>
                    </a:lnTo>
                    <a:lnTo>
                      <a:pt x="8959" y="10212"/>
                    </a:lnTo>
                    <a:lnTo>
                      <a:pt x="8898" y="10197"/>
                    </a:lnTo>
                    <a:lnTo>
                      <a:pt x="8883" y="10197"/>
                    </a:lnTo>
                    <a:cubicBezTo>
                      <a:pt x="8853" y="10181"/>
                      <a:pt x="8837" y="10181"/>
                      <a:pt x="8822" y="10181"/>
                    </a:cubicBezTo>
                    <a:cubicBezTo>
                      <a:pt x="8776" y="10166"/>
                      <a:pt x="8731" y="10166"/>
                      <a:pt x="8685" y="10166"/>
                    </a:cubicBezTo>
                    <a:cubicBezTo>
                      <a:pt x="8594" y="10151"/>
                      <a:pt x="8487" y="10151"/>
                      <a:pt x="8396" y="10151"/>
                    </a:cubicBezTo>
                    <a:lnTo>
                      <a:pt x="7862" y="10151"/>
                    </a:lnTo>
                    <a:cubicBezTo>
                      <a:pt x="7740" y="10151"/>
                      <a:pt x="7603" y="10151"/>
                      <a:pt x="7481" y="10166"/>
                    </a:cubicBezTo>
                    <a:cubicBezTo>
                      <a:pt x="7299" y="10181"/>
                      <a:pt x="7161" y="10181"/>
                      <a:pt x="7040" y="10197"/>
                    </a:cubicBezTo>
                    <a:lnTo>
                      <a:pt x="6796" y="10227"/>
                    </a:lnTo>
                    <a:cubicBezTo>
                      <a:pt x="6567" y="10258"/>
                      <a:pt x="6354" y="10273"/>
                      <a:pt x="6141" y="10303"/>
                    </a:cubicBezTo>
                    <a:cubicBezTo>
                      <a:pt x="5973" y="10319"/>
                      <a:pt x="5836" y="10319"/>
                      <a:pt x="5699" y="10334"/>
                    </a:cubicBezTo>
                    <a:lnTo>
                      <a:pt x="5196" y="10334"/>
                    </a:lnTo>
                    <a:cubicBezTo>
                      <a:pt x="5105" y="10334"/>
                      <a:pt x="5028" y="10334"/>
                      <a:pt x="4937" y="10319"/>
                    </a:cubicBezTo>
                    <a:cubicBezTo>
                      <a:pt x="4922" y="10319"/>
                      <a:pt x="4891" y="10303"/>
                      <a:pt x="4876" y="10303"/>
                    </a:cubicBezTo>
                    <a:cubicBezTo>
                      <a:pt x="4846" y="10273"/>
                      <a:pt x="4815" y="10242"/>
                      <a:pt x="4800" y="10227"/>
                    </a:cubicBezTo>
                    <a:cubicBezTo>
                      <a:pt x="4785" y="10227"/>
                      <a:pt x="4769" y="10212"/>
                      <a:pt x="4754" y="10197"/>
                    </a:cubicBezTo>
                    <a:cubicBezTo>
                      <a:pt x="4739" y="10197"/>
                      <a:pt x="4739" y="10197"/>
                      <a:pt x="4724" y="10181"/>
                    </a:cubicBezTo>
                    <a:cubicBezTo>
                      <a:pt x="4708" y="10181"/>
                      <a:pt x="4678" y="10166"/>
                      <a:pt x="4663" y="10151"/>
                    </a:cubicBezTo>
                    <a:cubicBezTo>
                      <a:pt x="4526" y="10060"/>
                      <a:pt x="4389" y="9968"/>
                      <a:pt x="4251" y="9862"/>
                    </a:cubicBezTo>
                    <a:cubicBezTo>
                      <a:pt x="4206" y="9831"/>
                      <a:pt x="4175" y="9801"/>
                      <a:pt x="4130" y="9755"/>
                    </a:cubicBezTo>
                    <a:cubicBezTo>
                      <a:pt x="3992" y="9618"/>
                      <a:pt x="3886" y="9465"/>
                      <a:pt x="3764" y="9313"/>
                    </a:cubicBezTo>
                    <a:lnTo>
                      <a:pt x="3764" y="9298"/>
                    </a:lnTo>
                    <a:cubicBezTo>
                      <a:pt x="3764" y="9298"/>
                      <a:pt x="3764" y="9298"/>
                      <a:pt x="3749" y="9283"/>
                    </a:cubicBezTo>
                    <a:lnTo>
                      <a:pt x="3733" y="9267"/>
                    </a:lnTo>
                    <a:cubicBezTo>
                      <a:pt x="3688" y="9191"/>
                      <a:pt x="3627" y="9115"/>
                      <a:pt x="3581" y="9039"/>
                    </a:cubicBezTo>
                    <a:cubicBezTo>
                      <a:pt x="3520" y="8947"/>
                      <a:pt x="3459" y="8841"/>
                      <a:pt x="3398" y="8749"/>
                    </a:cubicBezTo>
                    <a:cubicBezTo>
                      <a:pt x="3352" y="8673"/>
                      <a:pt x="3322" y="8612"/>
                      <a:pt x="3292" y="8536"/>
                    </a:cubicBezTo>
                    <a:cubicBezTo>
                      <a:pt x="3261" y="8490"/>
                      <a:pt x="3231" y="8429"/>
                      <a:pt x="3215" y="8368"/>
                    </a:cubicBezTo>
                    <a:lnTo>
                      <a:pt x="3185" y="8323"/>
                    </a:lnTo>
                    <a:lnTo>
                      <a:pt x="3170" y="8292"/>
                    </a:lnTo>
                    <a:cubicBezTo>
                      <a:pt x="3139" y="8201"/>
                      <a:pt x="3109" y="8125"/>
                      <a:pt x="3078" y="8033"/>
                    </a:cubicBezTo>
                    <a:cubicBezTo>
                      <a:pt x="3063" y="7972"/>
                      <a:pt x="3048" y="7927"/>
                      <a:pt x="3033" y="7866"/>
                    </a:cubicBezTo>
                    <a:cubicBezTo>
                      <a:pt x="3017" y="7835"/>
                      <a:pt x="3002" y="7789"/>
                      <a:pt x="3002" y="7744"/>
                    </a:cubicBezTo>
                    <a:lnTo>
                      <a:pt x="2987" y="7713"/>
                    </a:lnTo>
                    <a:lnTo>
                      <a:pt x="2987" y="7698"/>
                    </a:lnTo>
                    <a:cubicBezTo>
                      <a:pt x="2972" y="7607"/>
                      <a:pt x="2956" y="7530"/>
                      <a:pt x="2941" y="7439"/>
                    </a:cubicBezTo>
                    <a:lnTo>
                      <a:pt x="2941" y="7409"/>
                    </a:lnTo>
                    <a:lnTo>
                      <a:pt x="2926" y="7378"/>
                    </a:lnTo>
                    <a:cubicBezTo>
                      <a:pt x="2926" y="7332"/>
                      <a:pt x="2926" y="7271"/>
                      <a:pt x="2926" y="7226"/>
                    </a:cubicBezTo>
                    <a:cubicBezTo>
                      <a:pt x="2911" y="7165"/>
                      <a:pt x="2911" y="7089"/>
                      <a:pt x="2911" y="7012"/>
                    </a:cubicBezTo>
                    <a:lnTo>
                      <a:pt x="2911" y="6997"/>
                    </a:lnTo>
                    <a:cubicBezTo>
                      <a:pt x="2911" y="6860"/>
                      <a:pt x="2911" y="6723"/>
                      <a:pt x="2911" y="6586"/>
                    </a:cubicBezTo>
                    <a:cubicBezTo>
                      <a:pt x="2911" y="6540"/>
                      <a:pt x="2895" y="6494"/>
                      <a:pt x="2895" y="6464"/>
                    </a:cubicBezTo>
                    <a:lnTo>
                      <a:pt x="2895" y="6418"/>
                    </a:lnTo>
                    <a:cubicBezTo>
                      <a:pt x="2880" y="6312"/>
                      <a:pt x="2865" y="6159"/>
                      <a:pt x="2819" y="6037"/>
                    </a:cubicBezTo>
                    <a:cubicBezTo>
                      <a:pt x="2758" y="5885"/>
                      <a:pt x="2667" y="5763"/>
                      <a:pt x="2560" y="5687"/>
                    </a:cubicBezTo>
                    <a:cubicBezTo>
                      <a:pt x="2469" y="5626"/>
                      <a:pt x="2347" y="5565"/>
                      <a:pt x="2210" y="5535"/>
                    </a:cubicBezTo>
                    <a:cubicBezTo>
                      <a:pt x="2088" y="5489"/>
                      <a:pt x="1981" y="5458"/>
                      <a:pt x="1875" y="5443"/>
                    </a:cubicBezTo>
                    <a:cubicBezTo>
                      <a:pt x="1859" y="5428"/>
                      <a:pt x="1844" y="5428"/>
                      <a:pt x="1814" y="5428"/>
                    </a:cubicBezTo>
                    <a:cubicBezTo>
                      <a:pt x="1783" y="5413"/>
                      <a:pt x="1737" y="5397"/>
                      <a:pt x="1707" y="5397"/>
                    </a:cubicBezTo>
                    <a:lnTo>
                      <a:pt x="1555" y="5352"/>
                    </a:lnTo>
                    <a:cubicBezTo>
                      <a:pt x="1463" y="5321"/>
                      <a:pt x="1387" y="5291"/>
                      <a:pt x="1311" y="5260"/>
                    </a:cubicBezTo>
                    <a:cubicBezTo>
                      <a:pt x="1265" y="5230"/>
                      <a:pt x="1219" y="5215"/>
                      <a:pt x="1189" y="5199"/>
                    </a:cubicBezTo>
                    <a:cubicBezTo>
                      <a:pt x="1158" y="5184"/>
                      <a:pt x="1128" y="5154"/>
                      <a:pt x="1113" y="5138"/>
                    </a:cubicBezTo>
                    <a:cubicBezTo>
                      <a:pt x="1082" y="5123"/>
                      <a:pt x="1067" y="5093"/>
                      <a:pt x="1037" y="5077"/>
                    </a:cubicBezTo>
                    <a:cubicBezTo>
                      <a:pt x="1021" y="5047"/>
                      <a:pt x="991" y="5032"/>
                      <a:pt x="976" y="5001"/>
                    </a:cubicBezTo>
                    <a:cubicBezTo>
                      <a:pt x="960" y="4986"/>
                      <a:pt x="945" y="4956"/>
                      <a:pt x="930" y="4925"/>
                    </a:cubicBezTo>
                    <a:cubicBezTo>
                      <a:pt x="915" y="4895"/>
                      <a:pt x="899" y="4864"/>
                      <a:pt x="884" y="4834"/>
                    </a:cubicBezTo>
                    <a:cubicBezTo>
                      <a:pt x="854" y="4773"/>
                      <a:pt x="839" y="4727"/>
                      <a:pt x="839" y="4681"/>
                    </a:cubicBezTo>
                    <a:cubicBezTo>
                      <a:pt x="823" y="4651"/>
                      <a:pt x="823" y="4620"/>
                      <a:pt x="808" y="4590"/>
                    </a:cubicBezTo>
                    <a:cubicBezTo>
                      <a:pt x="808" y="4514"/>
                      <a:pt x="808" y="4438"/>
                      <a:pt x="808" y="4377"/>
                    </a:cubicBezTo>
                    <a:cubicBezTo>
                      <a:pt x="808" y="4270"/>
                      <a:pt x="823" y="4163"/>
                      <a:pt x="823" y="4057"/>
                    </a:cubicBezTo>
                    <a:cubicBezTo>
                      <a:pt x="839" y="4026"/>
                      <a:pt x="839" y="3996"/>
                      <a:pt x="854" y="3965"/>
                    </a:cubicBezTo>
                    <a:cubicBezTo>
                      <a:pt x="869" y="3935"/>
                      <a:pt x="869" y="3904"/>
                      <a:pt x="884" y="3874"/>
                    </a:cubicBezTo>
                    <a:cubicBezTo>
                      <a:pt x="930" y="3828"/>
                      <a:pt x="976" y="3782"/>
                      <a:pt x="1037" y="3752"/>
                    </a:cubicBezTo>
                    <a:lnTo>
                      <a:pt x="1052" y="3737"/>
                    </a:lnTo>
                    <a:lnTo>
                      <a:pt x="1067" y="3737"/>
                    </a:lnTo>
                    <a:lnTo>
                      <a:pt x="1082" y="3721"/>
                    </a:lnTo>
                    <a:cubicBezTo>
                      <a:pt x="1113" y="3691"/>
                      <a:pt x="1128" y="3676"/>
                      <a:pt x="1158" y="3661"/>
                    </a:cubicBezTo>
                    <a:cubicBezTo>
                      <a:pt x="1235" y="3630"/>
                      <a:pt x="1311" y="3584"/>
                      <a:pt x="1402" y="3554"/>
                    </a:cubicBezTo>
                    <a:cubicBezTo>
                      <a:pt x="1448" y="3539"/>
                      <a:pt x="1509" y="3508"/>
                      <a:pt x="1570" y="3493"/>
                    </a:cubicBezTo>
                    <a:lnTo>
                      <a:pt x="1616" y="3478"/>
                    </a:lnTo>
                    <a:cubicBezTo>
                      <a:pt x="1646" y="3462"/>
                      <a:pt x="1692" y="3447"/>
                      <a:pt x="1722" y="3447"/>
                    </a:cubicBezTo>
                    <a:lnTo>
                      <a:pt x="1753" y="3432"/>
                    </a:lnTo>
                    <a:cubicBezTo>
                      <a:pt x="1829" y="3417"/>
                      <a:pt x="1890" y="3402"/>
                      <a:pt x="1966" y="3402"/>
                    </a:cubicBezTo>
                    <a:cubicBezTo>
                      <a:pt x="1996" y="3386"/>
                      <a:pt x="2042" y="3386"/>
                      <a:pt x="2073" y="3371"/>
                    </a:cubicBezTo>
                    <a:lnTo>
                      <a:pt x="2164" y="3371"/>
                    </a:lnTo>
                    <a:lnTo>
                      <a:pt x="2225" y="3356"/>
                    </a:lnTo>
                    <a:lnTo>
                      <a:pt x="2286" y="3341"/>
                    </a:lnTo>
                    <a:cubicBezTo>
                      <a:pt x="2316" y="3341"/>
                      <a:pt x="2332" y="3341"/>
                      <a:pt x="2362" y="3325"/>
                    </a:cubicBezTo>
                    <a:lnTo>
                      <a:pt x="2393" y="3325"/>
                    </a:lnTo>
                    <a:cubicBezTo>
                      <a:pt x="2545" y="3280"/>
                      <a:pt x="2682" y="3234"/>
                      <a:pt x="2804" y="3173"/>
                    </a:cubicBezTo>
                    <a:cubicBezTo>
                      <a:pt x="2941" y="3112"/>
                      <a:pt x="3048" y="3036"/>
                      <a:pt x="3170" y="2960"/>
                    </a:cubicBezTo>
                    <a:cubicBezTo>
                      <a:pt x="3170" y="2975"/>
                      <a:pt x="3170" y="2990"/>
                      <a:pt x="3170" y="3005"/>
                    </a:cubicBezTo>
                    <a:cubicBezTo>
                      <a:pt x="3246" y="3203"/>
                      <a:pt x="3307" y="3417"/>
                      <a:pt x="3383" y="3630"/>
                    </a:cubicBezTo>
                    <a:cubicBezTo>
                      <a:pt x="3398" y="3661"/>
                      <a:pt x="3398" y="3691"/>
                      <a:pt x="3413" y="3721"/>
                    </a:cubicBezTo>
                    <a:cubicBezTo>
                      <a:pt x="3429" y="3752"/>
                      <a:pt x="3444" y="3782"/>
                      <a:pt x="3459" y="3813"/>
                    </a:cubicBezTo>
                    <a:cubicBezTo>
                      <a:pt x="3474" y="3828"/>
                      <a:pt x="3490" y="3859"/>
                      <a:pt x="3505" y="3874"/>
                    </a:cubicBezTo>
                    <a:cubicBezTo>
                      <a:pt x="3535" y="3935"/>
                      <a:pt x="3566" y="3980"/>
                      <a:pt x="3596" y="4026"/>
                    </a:cubicBezTo>
                    <a:cubicBezTo>
                      <a:pt x="3642" y="4118"/>
                      <a:pt x="3688" y="4194"/>
                      <a:pt x="3733" y="4270"/>
                    </a:cubicBezTo>
                    <a:cubicBezTo>
                      <a:pt x="3810" y="4407"/>
                      <a:pt x="3916" y="4529"/>
                      <a:pt x="4023" y="4666"/>
                    </a:cubicBezTo>
                    <a:cubicBezTo>
                      <a:pt x="4084" y="4742"/>
                      <a:pt x="4145" y="4818"/>
                      <a:pt x="4206" y="4879"/>
                    </a:cubicBezTo>
                    <a:cubicBezTo>
                      <a:pt x="4206" y="4879"/>
                      <a:pt x="4221" y="4895"/>
                      <a:pt x="4221" y="4910"/>
                    </a:cubicBezTo>
                    <a:cubicBezTo>
                      <a:pt x="4221" y="4895"/>
                      <a:pt x="4221" y="4895"/>
                      <a:pt x="4221" y="4895"/>
                    </a:cubicBezTo>
                    <a:cubicBezTo>
                      <a:pt x="4221" y="4895"/>
                      <a:pt x="4236" y="4910"/>
                      <a:pt x="4236" y="4910"/>
                    </a:cubicBezTo>
                    <a:cubicBezTo>
                      <a:pt x="4236" y="4925"/>
                      <a:pt x="4251" y="4925"/>
                      <a:pt x="4251" y="4940"/>
                    </a:cubicBezTo>
                    <a:cubicBezTo>
                      <a:pt x="4587" y="5321"/>
                      <a:pt x="4983" y="5641"/>
                      <a:pt x="5348" y="5976"/>
                    </a:cubicBezTo>
                    <a:cubicBezTo>
                      <a:pt x="5166" y="5794"/>
                      <a:pt x="4998" y="5611"/>
                      <a:pt x="4830" y="5413"/>
                    </a:cubicBezTo>
                    <a:lnTo>
                      <a:pt x="4815" y="5413"/>
                    </a:lnTo>
                    <a:cubicBezTo>
                      <a:pt x="4754" y="5321"/>
                      <a:pt x="4678" y="5245"/>
                      <a:pt x="4617" y="5154"/>
                    </a:cubicBezTo>
                    <a:cubicBezTo>
                      <a:pt x="4587" y="5108"/>
                      <a:pt x="4556" y="5077"/>
                      <a:pt x="4526" y="5032"/>
                    </a:cubicBezTo>
                    <a:cubicBezTo>
                      <a:pt x="4480" y="4971"/>
                      <a:pt x="4449" y="4925"/>
                      <a:pt x="4419" y="4879"/>
                    </a:cubicBezTo>
                    <a:cubicBezTo>
                      <a:pt x="4373" y="4803"/>
                      <a:pt x="4312" y="4712"/>
                      <a:pt x="4251" y="4620"/>
                    </a:cubicBezTo>
                    <a:cubicBezTo>
                      <a:pt x="4221" y="4559"/>
                      <a:pt x="4175" y="4498"/>
                      <a:pt x="4130" y="4422"/>
                    </a:cubicBezTo>
                    <a:cubicBezTo>
                      <a:pt x="4084" y="4361"/>
                      <a:pt x="4038" y="4285"/>
                      <a:pt x="3992" y="4209"/>
                    </a:cubicBezTo>
                    <a:cubicBezTo>
                      <a:pt x="3977" y="4163"/>
                      <a:pt x="3947" y="4102"/>
                      <a:pt x="3931" y="4057"/>
                    </a:cubicBezTo>
                    <a:lnTo>
                      <a:pt x="3870" y="3904"/>
                    </a:lnTo>
                    <a:cubicBezTo>
                      <a:pt x="3855" y="3859"/>
                      <a:pt x="3825" y="3828"/>
                      <a:pt x="3810" y="3782"/>
                    </a:cubicBezTo>
                    <a:lnTo>
                      <a:pt x="3779" y="3706"/>
                    </a:lnTo>
                    <a:cubicBezTo>
                      <a:pt x="3764" y="3676"/>
                      <a:pt x="3749" y="3645"/>
                      <a:pt x="3718" y="3615"/>
                    </a:cubicBezTo>
                    <a:cubicBezTo>
                      <a:pt x="3718" y="3615"/>
                      <a:pt x="3718" y="3600"/>
                      <a:pt x="3718" y="3600"/>
                    </a:cubicBezTo>
                    <a:cubicBezTo>
                      <a:pt x="3672" y="3462"/>
                      <a:pt x="3642" y="3325"/>
                      <a:pt x="3596" y="3188"/>
                    </a:cubicBezTo>
                    <a:cubicBezTo>
                      <a:pt x="3551" y="3021"/>
                      <a:pt x="3505" y="2853"/>
                      <a:pt x="3474" y="2685"/>
                    </a:cubicBezTo>
                    <a:cubicBezTo>
                      <a:pt x="3535" y="2609"/>
                      <a:pt x="3596" y="2533"/>
                      <a:pt x="3657" y="2457"/>
                    </a:cubicBezTo>
                    <a:cubicBezTo>
                      <a:pt x="3733" y="2350"/>
                      <a:pt x="3810" y="2228"/>
                      <a:pt x="3886" y="2106"/>
                    </a:cubicBezTo>
                    <a:lnTo>
                      <a:pt x="3886" y="2091"/>
                    </a:lnTo>
                    <a:lnTo>
                      <a:pt x="3916" y="2046"/>
                    </a:lnTo>
                    <a:cubicBezTo>
                      <a:pt x="3992" y="1924"/>
                      <a:pt x="4053" y="1817"/>
                      <a:pt x="4130" y="1695"/>
                    </a:cubicBezTo>
                    <a:cubicBezTo>
                      <a:pt x="4221" y="1573"/>
                      <a:pt x="4312" y="1451"/>
                      <a:pt x="4389" y="1360"/>
                    </a:cubicBezTo>
                    <a:lnTo>
                      <a:pt x="4389" y="1345"/>
                    </a:lnTo>
                    <a:cubicBezTo>
                      <a:pt x="4449" y="1284"/>
                      <a:pt x="4510" y="1208"/>
                      <a:pt x="4571" y="1147"/>
                    </a:cubicBezTo>
                    <a:cubicBezTo>
                      <a:pt x="4632" y="1086"/>
                      <a:pt x="4693" y="1040"/>
                      <a:pt x="4754" y="994"/>
                    </a:cubicBezTo>
                    <a:cubicBezTo>
                      <a:pt x="4800" y="964"/>
                      <a:pt x="4846" y="933"/>
                      <a:pt x="4891" y="903"/>
                    </a:cubicBezTo>
                    <a:cubicBezTo>
                      <a:pt x="4937" y="872"/>
                      <a:pt x="4983" y="857"/>
                      <a:pt x="5028" y="827"/>
                    </a:cubicBezTo>
                    <a:lnTo>
                      <a:pt x="5059" y="827"/>
                    </a:lnTo>
                    <a:cubicBezTo>
                      <a:pt x="5105" y="796"/>
                      <a:pt x="5166" y="781"/>
                      <a:pt x="5211" y="766"/>
                    </a:cubicBezTo>
                    <a:cubicBezTo>
                      <a:pt x="5318" y="750"/>
                      <a:pt x="5425" y="720"/>
                      <a:pt x="5516" y="720"/>
                    </a:cubicBezTo>
                    <a:cubicBezTo>
                      <a:pt x="5607" y="705"/>
                      <a:pt x="5714" y="705"/>
                      <a:pt x="5821" y="705"/>
                    </a:cubicBezTo>
                    <a:close/>
                    <a:moveTo>
                      <a:pt x="20310" y="5778"/>
                    </a:moveTo>
                    <a:cubicBezTo>
                      <a:pt x="20341" y="5778"/>
                      <a:pt x="20356" y="5794"/>
                      <a:pt x="20386" y="5794"/>
                    </a:cubicBezTo>
                    <a:lnTo>
                      <a:pt x="20432" y="5794"/>
                    </a:lnTo>
                    <a:cubicBezTo>
                      <a:pt x="20462" y="5809"/>
                      <a:pt x="20493" y="5824"/>
                      <a:pt x="20508" y="5839"/>
                    </a:cubicBezTo>
                    <a:cubicBezTo>
                      <a:pt x="20539" y="5839"/>
                      <a:pt x="20569" y="5854"/>
                      <a:pt x="20600" y="5870"/>
                    </a:cubicBezTo>
                    <a:cubicBezTo>
                      <a:pt x="20676" y="5931"/>
                      <a:pt x="20752" y="5976"/>
                      <a:pt x="20828" y="6037"/>
                    </a:cubicBezTo>
                    <a:cubicBezTo>
                      <a:pt x="20904" y="6113"/>
                      <a:pt x="20980" y="6174"/>
                      <a:pt x="21057" y="6235"/>
                    </a:cubicBezTo>
                    <a:cubicBezTo>
                      <a:pt x="21087" y="6281"/>
                      <a:pt x="21118" y="6327"/>
                      <a:pt x="21163" y="6373"/>
                    </a:cubicBezTo>
                    <a:cubicBezTo>
                      <a:pt x="21179" y="6403"/>
                      <a:pt x="21209" y="6433"/>
                      <a:pt x="21224" y="6479"/>
                    </a:cubicBezTo>
                    <a:cubicBezTo>
                      <a:pt x="21255" y="6525"/>
                      <a:pt x="21285" y="6571"/>
                      <a:pt x="21300" y="6616"/>
                    </a:cubicBezTo>
                    <a:cubicBezTo>
                      <a:pt x="21331" y="6662"/>
                      <a:pt x="21346" y="6692"/>
                      <a:pt x="21361" y="6738"/>
                    </a:cubicBezTo>
                    <a:lnTo>
                      <a:pt x="21361" y="6753"/>
                    </a:lnTo>
                    <a:cubicBezTo>
                      <a:pt x="21407" y="6860"/>
                      <a:pt x="21422" y="6936"/>
                      <a:pt x="21453" y="7028"/>
                    </a:cubicBezTo>
                    <a:cubicBezTo>
                      <a:pt x="21468" y="7119"/>
                      <a:pt x="21498" y="7241"/>
                      <a:pt x="21529" y="7363"/>
                    </a:cubicBezTo>
                    <a:cubicBezTo>
                      <a:pt x="21544" y="7439"/>
                      <a:pt x="21544" y="7500"/>
                      <a:pt x="21559" y="7561"/>
                    </a:cubicBezTo>
                    <a:cubicBezTo>
                      <a:pt x="21575" y="7607"/>
                      <a:pt x="21575" y="7652"/>
                      <a:pt x="21590" y="7698"/>
                    </a:cubicBezTo>
                    <a:cubicBezTo>
                      <a:pt x="21605" y="7805"/>
                      <a:pt x="21620" y="7896"/>
                      <a:pt x="21651" y="7988"/>
                    </a:cubicBezTo>
                    <a:lnTo>
                      <a:pt x="21666" y="8033"/>
                    </a:lnTo>
                    <a:lnTo>
                      <a:pt x="21666" y="8079"/>
                    </a:lnTo>
                    <a:cubicBezTo>
                      <a:pt x="21681" y="8109"/>
                      <a:pt x="21697" y="8155"/>
                      <a:pt x="21697" y="8201"/>
                    </a:cubicBezTo>
                    <a:cubicBezTo>
                      <a:pt x="21712" y="8262"/>
                      <a:pt x="21712" y="8307"/>
                      <a:pt x="21727" y="8353"/>
                    </a:cubicBezTo>
                    <a:cubicBezTo>
                      <a:pt x="21727" y="8399"/>
                      <a:pt x="21742" y="8445"/>
                      <a:pt x="21742" y="8490"/>
                    </a:cubicBezTo>
                    <a:cubicBezTo>
                      <a:pt x="21742" y="8521"/>
                      <a:pt x="21742" y="8566"/>
                      <a:pt x="21742" y="8597"/>
                    </a:cubicBezTo>
                    <a:lnTo>
                      <a:pt x="21742" y="8612"/>
                    </a:lnTo>
                    <a:cubicBezTo>
                      <a:pt x="21742" y="8643"/>
                      <a:pt x="21742" y="8688"/>
                      <a:pt x="21742" y="8719"/>
                    </a:cubicBezTo>
                    <a:cubicBezTo>
                      <a:pt x="21727" y="8749"/>
                      <a:pt x="21727" y="8780"/>
                      <a:pt x="21712" y="8795"/>
                    </a:cubicBezTo>
                    <a:cubicBezTo>
                      <a:pt x="21712" y="8810"/>
                      <a:pt x="21697" y="8825"/>
                      <a:pt x="21681" y="8841"/>
                    </a:cubicBezTo>
                    <a:cubicBezTo>
                      <a:pt x="21575" y="8917"/>
                      <a:pt x="21468" y="9008"/>
                      <a:pt x="21361" y="9084"/>
                    </a:cubicBezTo>
                    <a:cubicBezTo>
                      <a:pt x="21361" y="9084"/>
                      <a:pt x="21361" y="9084"/>
                      <a:pt x="21361" y="9100"/>
                    </a:cubicBezTo>
                    <a:cubicBezTo>
                      <a:pt x="21346" y="9100"/>
                      <a:pt x="21316" y="9100"/>
                      <a:pt x="21300" y="9115"/>
                    </a:cubicBezTo>
                    <a:cubicBezTo>
                      <a:pt x="21285" y="9115"/>
                      <a:pt x="21270" y="9115"/>
                      <a:pt x="21255" y="9130"/>
                    </a:cubicBezTo>
                    <a:lnTo>
                      <a:pt x="21163" y="9161"/>
                    </a:lnTo>
                    <a:cubicBezTo>
                      <a:pt x="21118" y="9176"/>
                      <a:pt x="21072" y="9206"/>
                      <a:pt x="21011" y="9222"/>
                    </a:cubicBezTo>
                    <a:cubicBezTo>
                      <a:pt x="20904" y="9267"/>
                      <a:pt x="20798" y="9298"/>
                      <a:pt x="20691" y="9344"/>
                    </a:cubicBezTo>
                    <a:cubicBezTo>
                      <a:pt x="20508" y="9404"/>
                      <a:pt x="20341" y="9450"/>
                      <a:pt x="20142" y="9496"/>
                    </a:cubicBezTo>
                    <a:cubicBezTo>
                      <a:pt x="20051" y="9511"/>
                      <a:pt x="19975" y="9511"/>
                      <a:pt x="19883" y="9511"/>
                    </a:cubicBezTo>
                    <a:cubicBezTo>
                      <a:pt x="19701" y="9526"/>
                      <a:pt x="19518" y="9526"/>
                      <a:pt x="19335" y="9526"/>
                    </a:cubicBezTo>
                    <a:cubicBezTo>
                      <a:pt x="19472" y="9542"/>
                      <a:pt x="19609" y="9557"/>
                      <a:pt x="19746" y="9572"/>
                    </a:cubicBezTo>
                    <a:cubicBezTo>
                      <a:pt x="19838" y="9587"/>
                      <a:pt x="19914" y="9603"/>
                      <a:pt x="19990" y="9603"/>
                    </a:cubicBezTo>
                    <a:cubicBezTo>
                      <a:pt x="20051" y="9618"/>
                      <a:pt x="20097" y="9618"/>
                      <a:pt x="20142" y="9618"/>
                    </a:cubicBezTo>
                    <a:cubicBezTo>
                      <a:pt x="20219" y="9618"/>
                      <a:pt x="20280" y="9618"/>
                      <a:pt x="20341" y="9603"/>
                    </a:cubicBezTo>
                    <a:cubicBezTo>
                      <a:pt x="20401" y="9603"/>
                      <a:pt x="20447" y="9587"/>
                      <a:pt x="20508" y="9587"/>
                    </a:cubicBezTo>
                    <a:cubicBezTo>
                      <a:pt x="20569" y="9572"/>
                      <a:pt x="20630" y="9557"/>
                      <a:pt x="20676" y="9542"/>
                    </a:cubicBezTo>
                    <a:cubicBezTo>
                      <a:pt x="20798" y="9526"/>
                      <a:pt x="20904" y="9496"/>
                      <a:pt x="21011" y="9450"/>
                    </a:cubicBezTo>
                    <a:cubicBezTo>
                      <a:pt x="21087" y="9435"/>
                      <a:pt x="21163" y="9404"/>
                      <a:pt x="21239" y="9374"/>
                    </a:cubicBezTo>
                    <a:cubicBezTo>
                      <a:pt x="21270" y="9359"/>
                      <a:pt x="21300" y="9344"/>
                      <a:pt x="21346" y="9328"/>
                    </a:cubicBezTo>
                    <a:cubicBezTo>
                      <a:pt x="21361" y="9328"/>
                      <a:pt x="21377" y="9328"/>
                      <a:pt x="21377" y="9313"/>
                    </a:cubicBezTo>
                    <a:cubicBezTo>
                      <a:pt x="21422" y="9298"/>
                      <a:pt x="21453" y="9283"/>
                      <a:pt x="21498" y="9267"/>
                    </a:cubicBezTo>
                    <a:cubicBezTo>
                      <a:pt x="21514" y="9237"/>
                      <a:pt x="21529" y="9222"/>
                      <a:pt x="21559" y="9206"/>
                    </a:cubicBezTo>
                    <a:cubicBezTo>
                      <a:pt x="21559" y="9197"/>
                      <a:pt x="21565" y="9193"/>
                      <a:pt x="21570" y="9188"/>
                    </a:cubicBezTo>
                    <a:lnTo>
                      <a:pt x="21570" y="9188"/>
                    </a:lnTo>
                    <a:cubicBezTo>
                      <a:pt x="21480" y="9413"/>
                      <a:pt x="21407" y="9637"/>
                      <a:pt x="21392" y="9877"/>
                    </a:cubicBezTo>
                    <a:cubicBezTo>
                      <a:pt x="21392" y="9938"/>
                      <a:pt x="21392" y="10014"/>
                      <a:pt x="21407" y="10075"/>
                    </a:cubicBezTo>
                    <a:cubicBezTo>
                      <a:pt x="21407" y="10136"/>
                      <a:pt x="21422" y="10197"/>
                      <a:pt x="21438" y="10273"/>
                    </a:cubicBezTo>
                    <a:cubicBezTo>
                      <a:pt x="21468" y="10380"/>
                      <a:pt x="21514" y="10471"/>
                      <a:pt x="21559" y="10578"/>
                    </a:cubicBezTo>
                    <a:lnTo>
                      <a:pt x="21559" y="10608"/>
                    </a:lnTo>
                    <a:cubicBezTo>
                      <a:pt x="21590" y="10684"/>
                      <a:pt x="21620" y="10745"/>
                      <a:pt x="21636" y="10837"/>
                    </a:cubicBezTo>
                    <a:cubicBezTo>
                      <a:pt x="21651" y="10867"/>
                      <a:pt x="21651" y="10898"/>
                      <a:pt x="21666" y="10943"/>
                    </a:cubicBezTo>
                    <a:cubicBezTo>
                      <a:pt x="21651" y="11004"/>
                      <a:pt x="21651" y="11065"/>
                      <a:pt x="21636" y="11126"/>
                    </a:cubicBezTo>
                    <a:cubicBezTo>
                      <a:pt x="21620" y="11202"/>
                      <a:pt x="21605" y="11294"/>
                      <a:pt x="21590" y="11355"/>
                    </a:cubicBezTo>
                    <a:cubicBezTo>
                      <a:pt x="21575" y="11431"/>
                      <a:pt x="21559" y="11507"/>
                      <a:pt x="21544" y="11568"/>
                    </a:cubicBezTo>
                    <a:cubicBezTo>
                      <a:pt x="21529" y="11629"/>
                      <a:pt x="21514" y="11675"/>
                      <a:pt x="21483" y="11720"/>
                    </a:cubicBezTo>
                    <a:cubicBezTo>
                      <a:pt x="21468" y="11751"/>
                      <a:pt x="21453" y="11781"/>
                      <a:pt x="21438" y="11812"/>
                    </a:cubicBezTo>
                    <a:cubicBezTo>
                      <a:pt x="21407" y="11873"/>
                      <a:pt x="21377" y="11903"/>
                      <a:pt x="21346" y="11949"/>
                    </a:cubicBezTo>
                    <a:lnTo>
                      <a:pt x="21331" y="11964"/>
                    </a:lnTo>
                    <a:cubicBezTo>
                      <a:pt x="21300" y="12010"/>
                      <a:pt x="21255" y="12040"/>
                      <a:pt x="21209" y="12086"/>
                    </a:cubicBezTo>
                    <a:cubicBezTo>
                      <a:pt x="21194" y="12116"/>
                      <a:pt x="21179" y="12132"/>
                      <a:pt x="21163" y="12147"/>
                    </a:cubicBezTo>
                    <a:cubicBezTo>
                      <a:pt x="21118" y="12162"/>
                      <a:pt x="21087" y="12193"/>
                      <a:pt x="21041" y="12208"/>
                    </a:cubicBezTo>
                    <a:cubicBezTo>
                      <a:pt x="20996" y="12238"/>
                      <a:pt x="20950" y="12269"/>
                      <a:pt x="20904" y="12284"/>
                    </a:cubicBezTo>
                    <a:cubicBezTo>
                      <a:pt x="20843" y="12299"/>
                      <a:pt x="20798" y="12315"/>
                      <a:pt x="20752" y="12330"/>
                    </a:cubicBezTo>
                    <a:cubicBezTo>
                      <a:pt x="20691" y="12345"/>
                      <a:pt x="20630" y="12360"/>
                      <a:pt x="20554" y="12375"/>
                    </a:cubicBezTo>
                    <a:cubicBezTo>
                      <a:pt x="20493" y="12375"/>
                      <a:pt x="20432" y="12375"/>
                      <a:pt x="20356" y="12391"/>
                    </a:cubicBezTo>
                    <a:cubicBezTo>
                      <a:pt x="20310" y="12391"/>
                      <a:pt x="20264" y="12391"/>
                      <a:pt x="20219" y="12406"/>
                    </a:cubicBezTo>
                    <a:cubicBezTo>
                      <a:pt x="20112" y="12406"/>
                      <a:pt x="20021" y="12421"/>
                      <a:pt x="19929" y="12436"/>
                    </a:cubicBezTo>
                    <a:lnTo>
                      <a:pt x="19853" y="12452"/>
                    </a:lnTo>
                    <a:cubicBezTo>
                      <a:pt x="19746" y="12452"/>
                      <a:pt x="19655" y="12467"/>
                      <a:pt x="19579" y="12467"/>
                    </a:cubicBezTo>
                    <a:lnTo>
                      <a:pt x="19503" y="12467"/>
                    </a:lnTo>
                    <a:cubicBezTo>
                      <a:pt x="19274" y="12452"/>
                      <a:pt x="19091" y="12436"/>
                      <a:pt x="18893" y="12421"/>
                    </a:cubicBezTo>
                    <a:lnTo>
                      <a:pt x="18908" y="12421"/>
                    </a:lnTo>
                    <a:cubicBezTo>
                      <a:pt x="18893" y="12421"/>
                      <a:pt x="18893" y="12406"/>
                      <a:pt x="18878" y="12406"/>
                    </a:cubicBezTo>
                    <a:cubicBezTo>
                      <a:pt x="18847" y="12406"/>
                      <a:pt x="18817" y="12391"/>
                      <a:pt x="18771" y="12391"/>
                    </a:cubicBezTo>
                    <a:cubicBezTo>
                      <a:pt x="18741" y="12375"/>
                      <a:pt x="18695" y="12360"/>
                      <a:pt x="18649" y="12345"/>
                    </a:cubicBezTo>
                    <a:cubicBezTo>
                      <a:pt x="18619" y="12330"/>
                      <a:pt x="18588" y="12315"/>
                      <a:pt x="18558" y="12299"/>
                    </a:cubicBezTo>
                    <a:cubicBezTo>
                      <a:pt x="18497" y="12269"/>
                      <a:pt x="18451" y="12238"/>
                      <a:pt x="18406" y="12223"/>
                    </a:cubicBezTo>
                    <a:cubicBezTo>
                      <a:pt x="18375" y="12193"/>
                      <a:pt x="18345" y="12177"/>
                      <a:pt x="18299" y="12147"/>
                    </a:cubicBezTo>
                    <a:cubicBezTo>
                      <a:pt x="18253" y="12132"/>
                      <a:pt x="18208" y="12101"/>
                      <a:pt x="18162" y="12086"/>
                    </a:cubicBezTo>
                    <a:cubicBezTo>
                      <a:pt x="18086" y="12055"/>
                      <a:pt x="17994" y="12040"/>
                      <a:pt x="17903" y="12040"/>
                    </a:cubicBezTo>
                    <a:lnTo>
                      <a:pt x="17857" y="12040"/>
                    </a:lnTo>
                    <a:cubicBezTo>
                      <a:pt x="17766" y="12040"/>
                      <a:pt x="17674" y="12055"/>
                      <a:pt x="17552" y="12086"/>
                    </a:cubicBezTo>
                    <a:lnTo>
                      <a:pt x="17522" y="12086"/>
                    </a:lnTo>
                    <a:cubicBezTo>
                      <a:pt x="17446" y="12101"/>
                      <a:pt x="17354" y="12116"/>
                      <a:pt x="17278" y="12116"/>
                    </a:cubicBezTo>
                    <a:cubicBezTo>
                      <a:pt x="17050" y="12147"/>
                      <a:pt x="16836" y="12162"/>
                      <a:pt x="16623" y="12162"/>
                    </a:cubicBezTo>
                    <a:lnTo>
                      <a:pt x="16562" y="12162"/>
                    </a:lnTo>
                    <a:cubicBezTo>
                      <a:pt x="16516" y="12162"/>
                      <a:pt x="16471" y="12147"/>
                      <a:pt x="16425" y="12147"/>
                    </a:cubicBezTo>
                    <a:lnTo>
                      <a:pt x="16394" y="12147"/>
                    </a:lnTo>
                    <a:cubicBezTo>
                      <a:pt x="16379" y="12147"/>
                      <a:pt x="16364" y="12132"/>
                      <a:pt x="16349" y="12132"/>
                    </a:cubicBezTo>
                    <a:lnTo>
                      <a:pt x="16303" y="12116"/>
                    </a:lnTo>
                    <a:lnTo>
                      <a:pt x="16273" y="12116"/>
                    </a:lnTo>
                    <a:cubicBezTo>
                      <a:pt x="16227" y="12101"/>
                      <a:pt x="16181" y="12086"/>
                      <a:pt x="16135" y="12071"/>
                    </a:cubicBezTo>
                    <a:lnTo>
                      <a:pt x="15998" y="12025"/>
                    </a:lnTo>
                    <a:lnTo>
                      <a:pt x="15983" y="12010"/>
                    </a:lnTo>
                    <a:cubicBezTo>
                      <a:pt x="15953" y="12010"/>
                      <a:pt x="15922" y="11995"/>
                      <a:pt x="15892" y="11979"/>
                    </a:cubicBezTo>
                    <a:lnTo>
                      <a:pt x="15846" y="11964"/>
                    </a:lnTo>
                    <a:lnTo>
                      <a:pt x="15815" y="11949"/>
                    </a:lnTo>
                    <a:cubicBezTo>
                      <a:pt x="15785" y="11934"/>
                      <a:pt x="15755" y="11918"/>
                      <a:pt x="15724" y="11903"/>
                    </a:cubicBezTo>
                    <a:lnTo>
                      <a:pt x="15663" y="11888"/>
                    </a:lnTo>
                    <a:lnTo>
                      <a:pt x="15633" y="11888"/>
                    </a:lnTo>
                    <a:cubicBezTo>
                      <a:pt x="15633" y="11888"/>
                      <a:pt x="15617" y="11873"/>
                      <a:pt x="15602" y="11873"/>
                    </a:cubicBezTo>
                    <a:cubicBezTo>
                      <a:pt x="15572" y="11873"/>
                      <a:pt x="15556" y="11857"/>
                      <a:pt x="15526" y="11857"/>
                    </a:cubicBezTo>
                    <a:lnTo>
                      <a:pt x="15511" y="11842"/>
                    </a:lnTo>
                    <a:cubicBezTo>
                      <a:pt x="15511" y="11812"/>
                      <a:pt x="15526" y="11781"/>
                      <a:pt x="15526" y="11751"/>
                    </a:cubicBezTo>
                    <a:cubicBezTo>
                      <a:pt x="15556" y="11644"/>
                      <a:pt x="15587" y="11507"/>
                      <a:pt x="15602" y="11370"/>
                    </a:cubicBezTo>
                    <a:cubicBezTo>
                      <a:pt x="15617" y="11355"/>
                      <a:pt x="15633" y="11355"/>
                      <a:pt x="15648" y="11355"/>
                    </a:cubicBezTo>
                    <a:lnTo>
                      <a:pt x="16090" y="11355"/>
                    </a:lnTo>
                    <a:cubicBezTo>
                      <a:pt x="16120" y="11355"/>
                      <a:pt x="16166" y="11370"/>
                      <a:pt x="16212" y="11370"/>
                    </a:cubicBezTo>
                    <a:lnTo>
                      <a:pt x="16257" y="11370"/>
                    </a:lnTo>
                    <a:cubicBezTo>
                      <a:pt x="16303" y="11370"/>
                      <a:pt x="16349" y="11370"/>
                      <a:pt x="16394" y="11385"/>
                    </a:cubicBezTo>
                    <a:lnTo>
                      <a:pt x="16653" y="11385"/>
                    </a:lnTo>
                    <a:cubicBezTo>
                      <a:pt x="16714" y="11370"/>
                      <a:pt x="16775" y="11370"/>
                      <a:pt x="16836" y="11370"/>
                    </a:cubicBezTo>
                    <a:lnTo>
                      <a:pt x="16882" y="11370"/>
                    </a:lnTo>
                    <a:cubicBezTo>
                      <a:pt x="16912" y="11355"/>
                      <a:pt x="16943" y="11355"/>
                      <a:pt x="16973" y="11355"/>
                    </a:cubicBezTo>
                    <a:cubicBezTo>
                      <a:pt x="17019" y="11339"/>
                      <a:pt x="17065" y="11339"/>
                      <a:pt x="17111" y="11324"/>
                    </a:cubicBezTo>
                    <a:cubicBezTo>
                      <a:pt x="17171" y="11309"/>
                      <a:pt x="17248" y="11294"/>
                      <a:pt x="17309" y="11294"/>
                    </a:cubicBezTo>
                    <a:lnTo>
                      <a:pt x="17415" y="11263"/>
                    </a:lnTo>
                    <a:lnTo>
                      <a:pt x="16821" y="11263"/>
                    </a:lnTo>
                    <a:cubicBezTo>
                      <a:pt x="16760" y="11263"/>
                      <a:pt x="16699" y="11263"/>
                      <a:pt x="16638" y="11278"/>
                    </a:cubicBezTo>
                    <a:cubicBezTo>
                      <a:pt x="16592" y="11263"/>
                      <a:pt x="16547" y="11263"/>
                      <a:pt x="16501" y="11263"/>
                    </a:cubicBezTo>
                    <a:cubicBezTo>
                      <a:pt x="16394" y="11263"/>
                      <a:pt x="16288" y="11278"/>
                      <a:pt x="16166" y="11278"/>
                    </a:cubicBezTo>
                    <a:lnTo>
                      <a:pt x="16044" y="11278"/>
                    </a:lnTo>
                    <a:lnTo>
                      <a:pt x="15922" y="11294"/>
                    </a:lnTo>
                    <a:lnTo>
                      <a:pt x="15724" y="11294"/>
                    </a:lnTo>
                    <a:lnTo>
                      <a:pt x="15694" y="11309"/>
                    </a:lnTo>
                    <a:lnTo>
                      <a:pt x="15602" y="11309"/>
                    </a:lnTo>
                    <a:lnTo>
                      <a:pt x="15602" y="11294"/>
                    </a:lnTo>
                    <a:cubicBezTo>
                      <a:pt x="15602" y="11187"/>
                      <a:pt x="15602" y="11065"/>
                      <a:pt x="15602" y="10959"/>
                    </a:cubicBezTo>
                    <a:cubicBezTo>
                      <a:pt x="15587" y="10821"/>
                      <a:pt x="15556" y="10669"/>
                      <a:pt x="15511" y="10501"/>
                    </a:cubicBezTo>
                    <a:lnTo>
                      <a:pt x="15663" y="10501"/>
                    </a:lnTo>
                    <a:cubicBezTo>
                      <a:pt x="15694" y="10501"/>
                      <a:pt x="15724" y="10486"/>
                      <a:pt x="15739" y="10486"/>
                    </a:cubicBezTo>
                    <a:cubicBezTo>
                      <a:pt x="15800" y="10471"/>
                      <a:pt x="15861" y="10456"/>
                      <a:pt x="15922" y="10456"/>
                    </a:cubicBezTo>
                    <a:cubicBezTo>
                      <a:pt x="15953" y="10456"/>
                      <a:pt x="15983" y="10440"/>
                      <a:pt x="15998" y="10440"/>
                    </a:cubicBezTo>
                    <a:cubicBezTo>
                      <a:pt x="16029" y="10440"/>
                      <a:pt x="16044" y="10440"/>
                      <a:pt x="16074" y="10425"/>
                    </a:cubicBezTo>
                    <a:cubicBezTo>
                      <a:pt x="16120" y="10425"/>
                      <a:pt x="16181" y="10410"/>
                      <a:pt x="16227" y="10395"/>
                    </a:cubicBezTo>
                    <a:lnTo>
                      <a:pt x="16333" y="10364"/>
                    </a:lnTo>
                    <a:cubicBezTo>
                      <a:pt x="16410" y="10349"/>
                      <a:pt x="16486" y="10334"/>
                      <a:pt x="16562" y="10303"/>
                    </a:cubicBezTo>
                    <a:cubicBezTo>
                      <a:pt x="16791" y="10242"/>
                      <a:pt x="17004" y="10166"/>
                      <a:pt x="17232" y="10075"/>
                    </a:cubicBezTo>
                    <a:cubicBezTo>
                      <a:pt x="17400" y="9999"/>
                      <a:pt x="17613" y="9907"/>
                      <a:pt x="17811" y="9801"/>
                    </a:cubicBezTo>
                    <a:cubicBezTo>
                      <a:pt x="17903" y="9740"/>
                      <a:pt x="17994" y="9679"/>
                      <a:pt x="18070" y="9633"/>
                    </a:cubicBezTo>
                    <a:cubicBezTo>
                      <a:pt x="18147" y="9572"/>
                      <a:pt x="18208" y="9526"/>
                      <a:pt x="18284" y="9465"/>
                    </a:cubicBezTo>
                    <a:lnTo>
                      <a:pt x="18360" y="9404"/>
                    </a:lnTo>
                    <a:lnTo>
                      <a:pt x="18360" y="9404"/>
                    </a:lnTo>
                    <a:cubicBezTo>
                      <a:pt x="18268" y="9450"/>
                      <a:pt x="18192" y="9481"/>
                      <a:pt x="18101" y="9526"/>
                    </a:cubicBezTo>
                    <a:cubicBezTo>
                      <a:pt x="18025" y="9542"/>
                      <a:pt x="17964" y="9572"/>
                      <a:pt x="17888" y="9603"/>
                    </a:cubicBezTo>
                    <a:cubicBezTo>
                      <a:pt x="17811" y="9618"/>
                      <a:pt x="17735" y="9633"/>
                      <a:pt x="17659" y="9663"/>
                    </a:cubicBezTo>
                    <a:cubicBezTo>
                      <a:pt x="17629" y="9663"/>
                      <a:pt x="17598" y="9679"/>
                      <a:pt x="17568" y="9694"/>
                    </a:cubicBezTo>
                    <a:lnTo>
                      <a:pt x="17537" y="9694"/>
                    </a:lnTo>
                    <a:cubicBezTo>
                      <a:pt x="17400" y="9724"/>
                      <a:pt x="17217" y="9770"/>
                      <a:pt x="17034" y="9846"/>
                    </a:cubicBezTo>
                    <a:cubicBezTo>
                      <a:pt x="16973" y="9862"/>
                      <a:pt x="16912" y="9892"/>
                      <a:pt x="16852" y="9922"/>
                    </a:cubicBezTo>
                    <a:lnTo>
                      <a:pt x="16791" y="9938"/>
                    </a:lnTo>
                    <a:lnTo>
                      <a:pt x="16730" y="9968"/>
                    </a:lnTo>
                    <a:lnTo>
                      <a:pt x="16562" y="10029"/>
                    </a:lnTo>
                    <a:cubicBezTo>
                      <a:pt x="16471" y="10060"/>
                      <a:pt x="16394" y="10105"/>
                      <a:pt x="16303" y="10136"/>
                    </a:cubicBezTo>
                    <a:cubicBezTo>
                      <a:pt x="16257" y="10151"/>
                      <a:pt x="16212" y="10166"/>
                      <a:pt x="16151" y="10181"/>
                    </a:cubicBezTo>
                    <a:lnTo>
                      <a:pt x="16074" y="10212"/>
                    </a:lnTo>
                    <a:lnTo>
                      <a:pt x="16044" y="10227"/>
                    </a:lnTo>
                    <a:cubicBezTo>
                      <a:pt x="16014" y="10242"/>
                      <a:pt x="15968" y="10242"/>
                      <a:pt x="15937" y="10258"/>
                    </a:cubicBezTo>
                    <a:cubicBezTo>
                      <a:pt x="15907" y="10273"/>
                      <a:pt x="15861" y="10288"/>
                      <a:pt x="15831" y="10303"/>
                    </a:cubicBezTo>
                    <a:lnTo>
                      <a:pt x="15785" y="10319"/>
                    </a:lnTo>
                    <a:cubicBezTo>
                      <a:pt x="15755" y="10319"/>
                      <a:pt x="15724" y="10334"/>
                      <a:pt x="15694" y="10349"/>
                    </a:cubicBezTo>
                    <a:lnTo>
                      <a:pt x="15572" y="10380"/>
                    </a:lnTo>
                    <a:cubicBezTo>
                      <a:pt x="15541" y="10395"/>
                      <a:pt x="15526" y="10395"/>
                      <a:pt x="15496" y="10395"/>
                    </a:cubicBezTo>
                    <a:lnTo>
                      <a:pt x="15480" y="10395"/>
                    </a:lnTo>
                    <a:cubicBezTo>
                      <a:pt x="15465" y="10364"/>
                      <a:pt x="15465" y="10334"/>
                      <a:pt x="15450" y="10303"/>
                    </a:cubicBezTo>
                    <a:cubicBezTo>
                      <a:pt x="15435" y="10258"/>
                      <a:pt x="15419" y="10212"/>
                      <a:pt x="15404" y="10166"/>
                    </a:cubicBezTo>
                    <a:cubicBezTo>
                      <a:pt x="15313" y="9938"/>
                      <a:pt x="15191" y="9694"/>
                      <a:pt x="15023" y="9435"/>
                    </a:cubicBezTo>
                    <a:lnTo>
                      <a:pt x="14993" y="9389"/>
                    </a:lnTo>
                    <a:lnTo>
                      <a:pt x="15008" y="9389"/>
                    </a:lnTo>
                    <a:lnTo>
                      <a:pt x="15023" y="9374"/>
                    </a:lnTo>
                    <a:cubicBezTo>
                      <a:pt x="15038" y="9374"/>
                      <a:pt x="15069" y="9389"/>
                      <a:pt x="15084" y="9389"/>
                    </a:cubicBezTo>
                    <a:cubicBezTo>
                      <a:pt x="15099" y="9389"/>
                      <a:pt x="15115" y="9374"/>
                      <a:pt x="15115" y="9374"/>
                    </a:cubicBezTo>
                    <a:cubicBezTo>
                      <a:pt x="15115" y="9359"/>
                      <a:pt x="15115" y="9359"/>
                      <a:pt x="15099" y="9344"/>
                    </a:cubicBezTo>
                    <a:cubicBezTo>
                      <a:pt x="15115" y="9344"/>
                      <a:pt x="15115" y="9328"/>
                      <a:pt x="15130" y="9328"/>
                    </a:cubicBezTo>
                    <a:cubicBezTo>
                      <a:pt x="15206" y="9298"/>
                      <a:pt x="15282" y="9267"/>
                      <a:pt x="15358" y="9237"/>
                    </a:cubicBezTo>
                    <a:cubicBezTo>
                      <a:pt x="15389" y="9237"/>
                      <a:pt x="15419" y="9222"/>
                      <a:pt x="15450" y="9206"/>
                    </a:cubicBezTo>
                    <a:cubicBezTo>
                      <a:pt x="15480" y="9191"/>
                      <a:pt x="15526" y="9191"/>
                      <a:pt x="15572" y="9176"/>
                    </a:cubicBezTo>
                    <a:cubicBezTo>
                      <a:pt x="15724" y="9115"/>
                      <a:pt x="15876" y="9054"/>
                      <a:pt x="16044" y="8978"/>
                    </a:cubicBezTo>
                    <a:lnTo>
                      <a:pt x="16044" y="8993"/>
                    </a:lnTo>
                    <a:cubicBezTo>
                      <a:pt x="16074" y="8978"/>
                      <a:pt x="16090" y="8963"/>
                      <a:pt x="16120" y="8947"/>
                    </a:cubicBezTo>
                    <a:lnTo>
                      <a:pt x="16151" y="8932"/>
                    </a:lnTo>
                    <a:lnTo>
                      <a:pt x="16181" y="8932"/>
                    </a:lnTo>
                    <a:cubicBezTo>
                      <a:pt x="16196" y="8917"/>
                      <a:pt x="16212" y="8902"/>
                      <a:pt x="16242" y="8902"/>
                    </a:cubicBezTo>
                    <a:lnTo>
                      <a:pt x="16303" y="8871"/>
                    </a:lnTo>
                    <a:cubicBezTo>
                      <a:pt x="16349" y="8856"/>
                      <a:pt x="16394" y="8825"/>
                      <a:pt x="16440" y="8810"/>
                    </a:cubicBezTo>
                    <a:lnTo>
                      <a:pt x="16516" y="8780"/>
                    </a:lnTo>
                    <a:lnTo>
                      <a:pt x="16577" y="8749"/>
                    </a:lnTo>
                    <a:lnTo>
                      <a:pt x="16638" y="8704"/>
                    </a:lnTo>
                    <a:lnTo>
                      <a:pt x="16653" y="8704"/>
                    </a:lnTo>
                    <a:lnTo>
                      <a:pt x="16684" y="8688"/>
                    </a:lnTo>
                    <a:cubicBezTo>
                      <a:pt x="16714" y="8673"/>
                      <a:pt x="16730" y="8658"/>
                      <a:pt x="16760" y="8643"/>
                    </a:cubicBezTo>
                    <a:cubicBezTo>
                      <a:pt x="16791" y="8612"/>
                      <a:pt x="16836" y="8597"/>
                      <a:pt x="16882" y="8566"/>
                    </a:cubicBezTo>
                    <a:cubicBezTo>
                      <a:pt x="16958" y="8521"/>
                      <a:pt x="17019" y="8475"/>
                      <a:pt x="17095" y="8429"/>
                    </a:cubicBezTo>
                    <a:cubicBezTo>
                      <a:pt x="17171" y="8368"/>
                      <a:pt x="17248" y="8323"/>
                      <a:pt x="17324" y="8262"/>
                    </a:cubicBezTo>
                    <a:lnTo>
                      <a:pt x="17415" y="8201"/>
                    </a:lnTo>
                    <a:cubicBezTo>
                      <a:pt x="17552" y="8094"/>
                      <a:pt x="17689" y="8003"/>
                      <a:pt x="17811" y="7896"/>
                    </a:cubicBezTo>
                    <a:cubicBezTo>
                      <a:pt x="17994" y="7759"/>
                      <a:pt x="18116" y="7652"/>
                      <a:pt x="18238" y="7546"/>
                    </a:cubicBezTo>
                    <a:cubicBezTo>
                      <a:pt x="18314" y="7469"/>
                      <a:pt x="18390" y="7393"/>
                      <a:pt x="18467" y="7317"/>
                    </a:cubicBezTo>
                    <a:cubicBezTo>
                      <a:pt x="18497" y="7271"/>
                      <a:pt x="18543" y="7210"/>
                      <a:pt x="18588" y="7165"/>
                    </a:cubicBezTo>
                    <a:cubicBezTo>
                      <a:pt x="18604" y="7150"/>
                      <a:pt x="18634" y="7119"/>
                      <a:pt x="18649" y="7089"/>
                    </a:cubicBezTo>
                    <a:lnTo>
                      <a:pt x="18649" y="7089"/>
                    </a:lnTo>
                    <a:lnTo>
                      <a:pt x="18634" y="7104"/>
                    </a:lnTo>
                    <a:cubicBezTo>
                      <a:pt x="18588" y="7134"/>
                      <a:pt x="18543" y="7165"/>
                      <a:pt x="18482" y="7195"/>
                    </a:cubicBezTo>
                    <a:cubicBezTo>
                      <a:pt x="18436" y="7226"/>
                      <a:pt x="18390" y="7256"/>
                      <a:pt x="18329" y="7287"/>
                    </a:cubicBezTo>
                    <a:lnTo>
                      <a:pt x="18238" y="7332"/>
                    </a:lnTo>
                    <a:cubicBezTo>
                      <a:pt x="18208" y="7363"/>
                      <a:pt x="18177" y="7378"/>
                      <a:pt x="18131" y="7393"/>
                    </a:cubicBezTo>
                    <a:cubicBezTo>
                      <a:pt x="18101" y="7424"/>
                      <a:pt x="18055" y="7439"/>
                      <a:pt x="18025" y="7454"/>
                    </a:cubicBezTo>
                    <a:lnTo>
                      <a:pt x="18040" y="7454"/>
                    </a:lnTo>
                    <a:cubicBezTo>
                      <a:pt x="17918" y="7515"/>
                      <a:pt x="17796" y="7591"/>
                      <a:pt x="17689" y="7652"/>
                    </a:cubicBezTo>
                    <a:cubicBezTo>
                      <a:pt x="17598" y="7713"/>
                      <a:pt x="17491" y="7789"/>
                      <a:pt x="17385" y="7866"/>
                    </a:cubicBezTo>
                    <a:cubicBezTo>
                      <a:pt x="17263" y="7957"/>
                      <a:pt x="17141" y="8064"/>
                      <a:pt x="17004" y="8155"/>
                    </a:cubicBezTo>
                    <a:lnTo>
                      <a:pt x="16989" y="8170"/>
                    </a:lnTo>
                    <a:lnTo>
                      <a:pt x="16943" y="8201"/>
                    </a:lnTo>
                    <a:lnTo>
                      <a:pt x="16897" y="8231"/>
                    </a:lnTo>
                    <a:lnTo>
                      <a:pt x="16882" y="8247"/>
                    </a:lnTo>
                    <a:lnTo>
                      <a:pt x="16867" y="8262"/>
                    </a:lnTo>
                    <a:cubicBezTo>
                      <a:pt x="16821" y="8292"/>
                      <a:pt x="16791" y="8307"/>
                      <a:pt x="16760" y="8338"/>
                    </a:cubicBezTo>
                    <a:lnTo>
                      <a:pt x="16714" y="8368"/>
                    </a:lnTo>
                    <a:cubicBezTo>
                      <a:pt x="16669" y="8384"/>
                      <a:pt x="16638" y="8414"/>
                      <a:pt x="16608" y="8429"/>
                    </a:cubicBezTo>
                    <a:lnTo>
                      <a:pt x="16562" y="8460"/>
                    </a:lnTo>
                    <a:cubicBezTo>
                      <a:pt x="16532" y="8490"/>
                      <a:pt x="16501" y="8506"/>
                      <a:pt x="16455" y="8536"/>
                    </a:cubicBezTo>
                    <a:lnTo>
                      <a:pt x="16410" y="8566"/>
                    </a:lnTo>
                    <a:cubicBezTo>
                      <a:pt x="16364" y="8582"/>
                      <a:pt x="16333" y="8612"/>
                      <a:pt x="16303" y="8627"/>
                    </a:cubicBezTo>
                    <a:cubicBezTo>
                      <a:pt x="16288" y="8643"/>
                      <a:pt x="16257" y="8643"/>
                      <a:pt x="16242" y="8658"/>
                    </a:cubicBezTo>
                    <a:cubicBezTo>
                      <a:pt x="16151" y="8704"/>
                      <a:pt x="16059" y="8749"/>
                      <a:pt x="15968" y="8795"/>
                    </a:cubicBezTo>
                    <a:cubicBezTo>
                      <a:pt x="15785" y="8902"/>
                      <a:pt x="15633" y="8978"/>
                      <a:pt x="15480" y="9054"/>
                    </a:cubicBezTo>
                    <a:lnTo>
                      <a:pt x="15419" y="9084"/>
                    </a:lnTo>
                    <a:cubicBezTo>
                      <a:pt x="15343" y="9115"/>
                      <a:pt x="15282" y="9145"/>
                      <a:pt x="15206" y="9191"/>
                    </a:cubicBezTo>
                    <a:lnTo>
                      <a:pt x="15145" y="9222"/>
                    </a:lnTo>
                    <a:lnTo>
                      <a:pt x="15084" y="9252"/>
                    </a:lnTo>
                    <a:lnTo>
                      <a:pt x="15069" y="9267"/>
                    </a:lnTo>
                    <a:cubicBezTo>
                      <a:pt x="15023" y="9283"/>
                      <a:pt x="14993" y="9298"/>
                      <a:pt x="14962" y="9328"/>
                    </a:cubicBezTo>
                    <a:cubicBezTo>
                      <a:pt x="14886" y="9237"/>
                      <a:pt x="14825" y="9145"/>
                      <a:pt x="14749" y="9054"/>
                    </a:cubicBezTo>
                    <a:cubicBezTo>
                      <a:pt x="14688" y="8978"/>
                      <a:pt x="14627" y="8902"/>
                      <a:pt x="14566" y="8841"/>
                    </a:cubicBezTo>
                    <a:cubicBezTo>
                      <a:pt x="14520" y="8795"/>
                      <a:pt x="14475" y="8749"/>
                      <a:pt x="14429" y="8704"/>
                    </a:cubicBezTo>
                    <a:lnTo>
                      <a:pt x="14444" y="8704"/>
                    </a:lnTo>
                    <a:cubicBezTo>
                      <a:pt x="14490" y="8704"/>
                      <a:pt x="14520" y="8688"/>
                      <a:pt x="14566" y="8688"/>
                    </a:cubicBezTo>
                    <a:cubicBezTo>
                      <a:pt x="14612" y="8673"/>
                      <a:pt x="14658" y="8658"/>
                      <a:pt x="14718" y="8627"/>
                    </a:cubicBezTo>
                    <a:cubicBezTo>
                      <a:pt x="14734" y="8627"/>
                      <a:pt x="14734" y="8612"/>
                      <a:pt x="14749" y="8612"/>
                    </a:cubicBezTo>
                    <a:cubicBezTo>
                      <a:pt x="14764" y="8612"/>
                      <a:pt x="14795" y="8597"/>
                      <a:pt x="14810" y="8597"/>
                    </a:cubicBezTo>
                    <a:cubicBezTo>
                      <a:pt x="14856" y="8566"/>
                      <a:pt x="14917" y="8536"/>
                      <a:pt x="14962" y="8506"/>
                    </a:cubicBezTo>
                    <a:cubicBezTo>
                      <a:pt x="15069" y="8445"/>
                      <a:pt x="15176" y="8384"/>
                      <a:pt x="15267" y="8307"/>
                    </a:cubicBezTo>
                    <a:cubicBezTo>
                      <a:pt x="15374" y="8216"/>
                      <a:pt x="15465" y="8140"/>
                      <a:pt x="15556" y="8064"/>
                    </a:cubicBezTo>
                    <a:cubicBezTo>
                      <a:pt x="15633" y="7988"/>
                      <a:pt x="15709" y="7911"/>
                      <a:pt x="15785" y="7835"/>
                    </a:cubicBezTo>
                    <a:lnTo>
                      <a:pt x="15815" y="7820"/>
                    </a:lnTo>
                    <a:cubicBezTo>
                      <a:pt x="15892" y="7744"/>
                      <a:pt x="15953" y="7668"/>
                      <a:pt x="16029" y="7622"/>
                    </a:cubicBezTo>
                    <a:cubicBezTo>
                      <a:pt x="16105" y="7561"/>
                      <a:pt x="16181" y="7500"/>
                      <a:pt x="16242" y="7439"/>
                    </a:cubicBezTo>
                    <a:lnTo>
                      <a:pt x="16242" y="7454"/>
                    </a:lnTo>
                    <a:cubicBezTo>
                      <a:pt x="16242" y="7439"/>
                      <a:pt x="16257" y="7439"/>
                      <a:pt x="16257" y="7439"/>
                    </a:cubicBezTo>
                    <a:lnTo>
                      <a:pt x="16288" y="7424"/>
                    </a:lnTo>
                    <a:cubicBezTo>
                      <a:pt x="16349" y="7363"/>
                      <a:pt x="16425" y="7317"/>
                      <a:pt x="16486" y="7271"/>
                    </a:cubicBezTo>
                    <a:cubicBezTo>
                      <a:pt x="16562" y="7210"/>
                      <a:pt x="16623" y="7150"/>
                      <a:pt x="16699" y="7089"/>
                    </a:cubicBezTo>
                    <a:cubicBezTo>
                      <a:pt x="16745" y="7043"/>
                      <a:pt x="16791" y="7012"/>
                      <a:pt x="16821" y="6967"/>
                    </a:cubicBezTo>
                    <a:cubicBezTo>
                      <a:pt x="16912" y="6875"/>
                      <a:pt x="17019" y="6784"/>
                      <a:pt x="17111" y="6708"/>
                    </a:cubicBezTo>
                    <a:cubicBezTo>
                      <a:pt x="17141" y="6692"/>
                      <a:pt x="17171" y="6662"/>
                      <a:pt x="17202" y="6647"/>
                    </a:cubicBezTo>
                    <a:cubicBezTo>
                      <a:pt x="17248" y="6632"/>
                      <a:pt x="17293" y="6601"/>
                      <a:pt x="17339" y="6586"/>
                    </a:cubicBezTo>
                    <a:cubicBezTo>
                      <a:pt x="17385" y="6571"/>
                      <a:pt x="17430" y="6540"/>
                      <a:pt x="17491" y="6525"/>
                    </a:cubicBezTo>
                    <a:cubicBezTo>
                      <a:pt x="17552" y="6525"/>
                      <a:pt x="17598" y="6510"/>
                      <a:pt x="17659" y="6494"/>
                    </a:cubicBezTo>
                    <a:lnTo>
                      <a:pt x="17659" y="6510"/>
                    </a:lnTo>
                    <a:cubicBezTo>
                      <a:pt x="17674" y="6494"/>
                      <a:pt x="17674" y="6494"/>
                      <a:pt x="17674" y="6494"/>
                    </a:cubicBezTo>
                    <a:lnTo>
                      <a:pt x="17766" y="6494"/>
                    </a:lnTo>
                    <a:cubicBezTo>
                      <a:pt x="18040" y="6464"/>
                      <a:pt x="18268" y="6418"/>
                      <a:pt x="18467" y="6373"/>
                    </a:cubicBezTo>
                    <a:cubicBezTo>
                      <a:pt x="18573" y="6342"/>
                      <a:pt x="18680" y="6312"/>
                      <a:pt x="18817" y="6251"/>
                    </a:cubicBezTo>
                    <a:cubicBezTo>
                      <a:pt x="18908" y="6205"/>
                      <a:pt x="19015" y="6159"/>
                      <a:pt x="19122" y="6113"/>
                    </a:cubicBezTo>
                    <a:lnTo>
                      <a:pt x="19152" y="6098"/>
                    </a:lnTo>
                    <a:lnTo>
                      <a:pt x="19167" y="6083"/>
                    </a:lnTo>
                    <a:lnTo>
                      <a:pt x="19183" y="6083"/>
                    </a:lnTo>
                    <a:cubicBezTo>
                      <a:pt x="19411" y="5992"/>
                      <a:pt x="19609" y="5931"/>
                      <a:pt x="19792" y="5885"/>
                    </a:cubicBezTo>
                    <a:cubicBezTo>
                      <a:pt x="19929" y="5839"/>
                      <a:pt x="20066" y="5809"/>
                      <a:pt x="20219" y="5794"/>
                    </a:cubicBezTo>
                    <a:cubicBezTo>
                      <a:pt x="20249" y="5794"/>
                      <a:pt x="20280" y="5778"/>
                      <a:pt x="20310" y="5778"/>
                    </a:cubicBezTo>
                    <a:close/>
                    <a:moveTo>
                      <a:pt x="11458" y="7759"/>
                    </a:moveTo>
                    <a:cubicBezTo>
                      <a:pt x="11580" y="7759"/>
                      <a:pt x="11717" y="7774"/>
                      <a:pt x="11854" y="7789"/>
                    </a:cubicBezTo>
                    <a:cubicBezTo>
                      <a:pt x="12006" y="7805"/>
                      <a:pt x="12159" y="7850"/>
                      <a:pt x="12311" y="7896"/>
                    </a:cubicBezTo>
                    <a:cubicBezTo>
                      <a:pt x="12555" y="7957"/>
                      <a:pt x="12784" y="8064"/>
                      <a:pt x="12997" y="8155"/>
                    </a:cubicBezTo>
                    <a:lnTo>
                      <a:pt x="12982" y="8155"/>
                    </a:lnTo>
                    <a:cubicBezTo>
                      <a:pt x="13027" y="8170"/>
                      <a:pt x="13058" y="8186"/>
                      <a:pt x="13088" y="8201"/>
                    </a:cubicBezTo>
                    <a:cubicBezTo>
                      <a:pt x="13241" y="8277"/>
                      <a:pt x="13393" y="8353"/>
                      <a:pt x="13545" y="8445"/>
                    </a:cubicBezTo>
                    <a:cubicBezTo>
                      <a:pt x="13682" y="8521"/>
                      <a:pt x="13820" y="8627"/>
                      <a:pt x="13987" y="8749"/>
                    </a:cubicBezTo>
                    <a:lnTo>
                      <a:pt x="14048" y="8795"/>
                    </a:lnTo>
                    <a:lnTo>
                      <a:pt x="14033" y="8795"/>
                    </a:lnTo>
                    <a:cubicBezTo>
                      <a:pt x="14048" y="8810"/>
                      <a:pt x="14063" y="8810"/>
                      <a:pt x="14079" y="8825"/>
                    </a:cubicBezTo>
                    <a:cubicBezTo>
                      <a:pt x="14170" y="8902"/>
                      <a:pt x="14246" y="8978"/>
                      <a:pt x="14338" y="9069"/>
                    </a:cubicBezTo>
                    <a:cubicBezTo>
                      <a:pt x="14429" y="9161"/>
                      <a:pt x="14520" y="9267"/>
                      <a:pt x="14612" y="9389"/>
                    </a:cubicBezTo>
                    <a:cubicBezTo>
                      <a:pt x="14718" y="9526"/>
                      <a:pt x="14810" y="9663"/>
                      <a:pt x="14901" y="9816"/>
                    </a:cubicBezTo>
                    <a:cubicBezTo>
                      <a:pt x="14962" y="9922"/>
                      <a:pt x="15008" y="10044"/>
                      <a:pt x="15054" y="10151"/>
                    </a:cubicBezTo>
                    <a:cubicBezTo>
                      <a:pt x="15099" y="10273"/>
                      <a:pt x="15160" y="10410"/>
                      <a:pt x="15191" y="10547"/>
                    </a:cubicBezTo>
                    <a:lnTo>
                      <a:pt x="15191" y="10578"/>
                    </a:lnTo>
                    <a:lnTo>
                      <a:pt x="15206" y="10623"/>
                    </a:lnTo>
                    <a:cubicBezTo>
                      <a:pt x="15236" y="10715"/>
                      <a:pt x="15252" y="10806"/>
                      <a:pt x="15267" y="10898"/>
                    </a:cubicBezTo>
                    <a:cubicBezTo>
                      <a:pt x="15267" y="10989"/>
                      <a:pt x="15282" y="11065"/>
                      <a:pt x="15282" y="11141"/>
                    </a:cubicBezTo>
                    <a:cubicBezTo>
                      <a:pt x="15267" y="11233"/>
                      <a:pt x="15252" y="11324"/>
                      <a:pt x="15252" y="11416"/>
                    </a:cubicBezTo>
                    <a:cubicBezTo>
                      <a:pt x="15221" y="11537"/>
                      <a:pt x="15191" y="11659"/>
                      <a:pt x="15160" y="11796"/>
                    </a:cubicBezTo>
                    <a:cubicBezTo>
                      <a:pt x="15115" y="11903"/>
                      <a:pt x="15084" y="12010"/>
                      <a:pt x="15038" y="12116"/>
                    </a:cubicBezTo>
                    <a:cubicBezTo>
                      <a:pt x="14993" y="12193"/>
                      <a:pt x="14962" y="12269"/>
                      <a:pt x="14932" y="12330"/>
                    </a:cubicBezTo>
                    <a:cubicBezTo>
                      <a:pt x="14886" y="12406"/>
                      <a:pt x="14840" y="12467"/>
                      <a:pt x="14779" y="12528"/>
                    </a:cubicBezTo>
                    <a:cubicBezTo>
                      <a:pt x="14749" y="12574"/>
                      <a:pt x="14718" y="12619"/>
                      <a:pt x="14673" y="12650"/>
                    </a:cubicBezTo>
                    <a:cubicBezTo>
                      <a:pt x="14658" y="12680"/>
                      <a:pt x="14627" y="12695"/>
                      <a:pt x="14612" y="12711"/>
                    </a:cubicBezTo>
                    <a:cubicBezTo>
                      <a:pt x="14566" y="12741"/>
                      <a:pt x="14505" y="12787"/>
                      <a:pt x="14429" y="12817"/>
                    </a:cubicBezTo>
                    <a:lnTo>
                      <a:pt x="14399" y="12833"/>
                    </a:lnTo>
                    <a:lnTo>
                      <a:pt x="14353" y="12863"/>
                    </a:lnTo>
                    <a:cubicBezTo>
                      <a:pt x="14292" y="12893"/>
                      <a:pt x="14231" y="12909"/>
                      <a:pt x="14185" y="12924"/>
                    </a:cubicBezTo>
                    <a:cubicBezTo>
                      <a:pt x="14124" y="12939"/>
                      <a:pt x="14063" y="12954"/>
                      <a:pt x="14018" y="12954"/>
                    </a:cubicBezTo>
                    <a:cubicBezTo>
                      <a:pt x="13926" y="12970"/>
                      <a:pt x="13850" y="12970"/>
                      <a:pt x="13759" y="12970"/>
                    </a:cubicBezTo>
                    <a:cubicBezTo>
                      <a:pt x="13591" y="12954"/>
                      <a:pt x="13439" y="12939"/>
                      <a:pt x="13302" y="12924"/>
                    </a:cubicBezTo>
                    <a:cubicBezTo>
                      <a:pt x="13027" y="12878"/>
                      <a:pt x="12768" y="12817"/>
                      <a:pt x="12509" y="12741"/>
                    </a:cubicBezTo>
                    <a:cubicBezTo>
                      <a:pt x="12311" y="12680"/>
                      <a:pt x="12098" y="12604"/>
                      <a:pt x="11900" y="12528"/>
                    </a:cubicBezTo>
                    <a:cubicBezTo>
                      <a:pt x="11778" y="12467"/>
                      <a:pt x="11671" y="12406"/>
                      <a:pt x="11565" y="12345"/>
                    </a:cubicBezTo>
                    <a:cubicBezTo>
                      <a:pt x="11473" y="12284"/>
                      <a:pt x="11382" y="12223"/>
                      <a:pt x="11306" y="12162"/>
                    </a:cubicBezTo>
                    <a:cubicBezTo>
                      <a:pt x="11169" y="12055"/>
                      <a:pt x="11047" y="11934"/>
                      <a:pt x="10909" y="11796"/>
                    </a:cubicBezTo>
                    <a:cubicBezTo>
                      <a:pt x="10711" y="11583"/>
                      <a:pt x="10529" y="11370"/>
                      <a:pt x="10361" y="11157"/>
                    </a:cubicBezTo>
                    <a:cubicBezTo>
                      <a:pt x="10270" y="11004"/>
                      <a:pt x="10178" y="10882"/>
                      <a:pt x="10102" y="10745"/>
                    </a:cubicBezTo>
                    <a:cubicBezTo>
                      <a:pt x="10041" y="10623"/>
                      <a:pt x="9980" y="10517"/>
                      <a:pt x="9934" y="10395"/>
                    </a:cubicBezTo>
                    <a:cubicBezTo>
                      <a:pt x="9873" y="10258"/>
                      <a:pt x="9843" y="10151"/>
                      <a:pt x="9813" y="10029"/>
                    </a:cubicBezTo>
                    <a:cubicBezTo>
                      <a:pt x="9767" y="9892"/>
                      <a:pt x="9752" y="9755"/>
                      <a:pt x="9721" y="9618"/>
                    </a:cubicBezTo>
                    <a:cubicBezTo>
                      <a:pt x="9706" y="9481"/>
                      <a:pt x="9706" y="9328"/>
                      <a:pt x="9706" y="9176"/>
                    </a:cubicBezTo>
                    <a:cubicBezTo>
                      <a:pt x="9706" y="9054"/>
                      <a:pt x="9721" y="8932"/>
                      <a:pt x="9721" y="8810"/>
                    </a:cubicBezTo>
                    <a:cubicBezTo>
                      <a:pt x="9736" y="8734"/>
                      <a:pt x="9752" y="8658"/>
                      <a:pt x="9782" y="8582"/>
                    </a:cubicBezTo>
                    <a:cubicBezTo>
                      <a:pt x="9797" y="8506"/>
                      <a:pt x="9828" y="8445"/>
                      <a:pt x="9843" y="8399"/>
                    </a:cubicBezTo>
                    <a:cubicBezTo>
                      <a:pt x="9858" y="8353"/>
                      <a:pt x="9873" y="8323"/>
                      <a:pt x="9904" y="8292"/>
                    </a:cubicBezTo>
                    <a:cubicBezTo>
                      <a:pt x="9904" y="8277"/>
                      <a:pt x="9919" y="8262"/>
                      <a:pt x="9934" y="8247"/>
                    </a:cubicBezTo>
                    <a:cubicBezTo>
                      <a:pt x="9950" y="8231"/>
                      <a:pt x="9950" y="8216"/>
                      <a:pt x="9965" y="8201"/>
                    </a:cubicBezTo>
                    <a:cubicBezTo>
                      <a:pt x="9995" y="8186"/>
                      <a:pt x="10011" y="8155"/>
                      <a:pt x="10041" y="8140"/>
                    </a:cubicBezTo>
                    <a:cubicBezTo>
                      <a:pt x="10041" y="8186"/>
                      <a:pt x="10056" y="8231"/>
                      <a:pt x="10072" y="8262"/>
                    </a:cubicBezTo>
                    <a:cubicBezTo>
                      <a:pt x="10087" y="8292"/>
                      <a:pt x="10102" y="8323"/>
                      <a:pt x="10132" y="8353"/>
                    </a:cubicBezTo>
                    <a:cubicBezTo>
                      <a:pt x="10148" y="8368"/>
                      <a:pt x="10163" y="8368"/>
                      <a:pt x="10178" y="8384"/>
                    </a:cubicBezTo>
                    <a:cubicBezTo>
                      <a:pt x="10193" y="8399"/>
                      <a:pt x="10209" y="8399"/>
                      <a:pt x="10224" y="8414"/>
                    </a:cubicBezTo>
                    <a:lnTo>
                      <a:pt x="10254" y="8414"/>
                    </a:lnTo>
                    <a:cubicBezTo>
                      <a:pt x="10239" y="8414"/>
                      <a:pt x="10239" y="8399"/>
                      <a:pt x="10239" y="8399"/>
                    </a:cubicBezTo>
                    <a:cubicBezTo>
                      <a:pt x="10239" y="8384"/>
                      <a:pt x="10239" y="8384"/>
                      <a:pt x="10239" y="8368"/>
                    </a:cubicBezTo>
                    <a:cubicBezTo>
                      <a:pt x="10224" y="8338"/>
                      <a:pt x="10224" y="8292"/>
                      <a:pt x="10224" y="8262"/>
                    </a:cubicBezTo>
                    <a:lnTo>
                      <a:pt x="10224" y="8247"/>
                    </a:lnTo>
                    <a:cubicBezTo>
                      <a:pt x="10224" y="8216"/>
                      <a:pt x="10224" y="8186"/>
                      <a:pt x="10224" y="8155"/>
                    </a:cubicBezTo>
                    <a:cubicBezTo>
                      <a:pt x="10224" y="8140"/>
                      <a:pt x="10239" y="8109"/>
                      <a:pt x="10239" y="8094"/>
                    </a:cubicBezTo>
                    <a:lnTo>
                      <a:pt x="10270" y="8094"/>
                    </a:lnTo>
                    <a:cubicBezTo>
                      <a:pt x="10285" y="8064"/>
                      <a:pt x="10300" y="8048"/>
                      <a:pt x="10300" y="8018"/>
                    </a:cubicBezTo>
                    <a:lnTo>
                      <a:pt x="10346" y="8003"/>
                    </a:lnTo>
                    <a:cubicBezTo>
                      <a:pt x="10391" y="7988"/>
                      <a:pt x="10452" y="7972"/>
                      <a:pt x="10513" y="7972"/>
                    </a:cubicBezTo>
                    <a:cubicBezTo>
                      <a:pt x="10529" y="7957"/>
                      <a:pt x="10544" y="7957"/>
                      <a:pt x="10559" y="7957"/>
                    </a:cubicBezTo>
                    <a:cubicBezTo>
                      <a:pt x="10590" y="7957"/>
                      <a:pt x="10605" y="7972"/>
                      <a:pt x="10635" y="7972"/>
                    </a:cubicBezTo>
                    <a:lnTo>
                      <a:pt x="10650" y="7972"/>
                    </a:lnTo>
                    <a:cubicBezTo>
                      <a:pt x="10681" y="7972"/>
                      <a:pt x="10711" y="7988"/>
                      <a:pt x="10757" y="7988"/>
                    </a:cubicBezTo>
                    <a:cubicBezTo>
                      <a:pt x="10757" y="8003"/>
                      <a:pt x="10772" y="8003"/>
                      <a:pt x="10788" y="8003"/>
                    </a:cubicBezTo>
                    <a:cubicBezTo>
                      <a:pt x="10803" y="8018"/>
                      <a:pt x="10818" y="8018"/>
                      <a:pt x="10849" y="8018"/>
                    </a:cubicBezTo>
                    <a:cubicBezTo>
                      <a:pt x="10940" y="8018"/>
                      <a:pt x="11016" y="7957"/>
                      <a:pt x="11031" y="7866"/>
                    </a:cubicBezTo>
                    <a:cubicBezTo>
                      <a:pt x="11031" y="7835"/>
                      <a:pt x="11031" y="7805"/>
                      <a:pt x="11031" y="7774"/>
                    </a:cubicBezTo>
                    <a:lnTo>
                      <a:pt x="11062" y="7774"/>
                    </a:lnTo>
                    <a:cubicBezTo>
                      <a:pt x="11184" y="7759"/>
                      <a:pt x="11321" y="7759"/>
                      <a:pt x="11443" y="7759"/>
                    </a:cubicBezTo>
                    <a:close/>
                    <a:moveTo>
                      <a:pt x="21727" y="11644"/>
                    </a:moveTo>
                    <a:cubicBezTo>
                      <a:pt x="21727" y="11659"/>
                      <a:pt x="21727" y="11690"/>
                      <a:pt x="21727" y="11705"/>
                    </a:cubicBezTo>
                    <a:cubicBezTo>
                      <a:pt x="21727" y="11751"/>
                      <a:pt x="21742" y="11812"/>
                      <a:pt x="21742" y="11857"/>
                    </a:cubicBezTo>
                    <a:cubicBezTo>
                      <a:pt x="21742" y="11918"/>
                      <a:pt x="21742" y="11979"/>
                      <a:pt x="21727" y="12040"/>
                    </a:cubicBezTo>
                    <a:lnTo>
                      <a:pt x="21712" y="12086"/>
                    </a:lnTo>
                    <a:cubicBezTo>
                      <a:pt x="21712" y="12101"/>
                      <a:pt x="21712" y="12116"/>
                      <a:pt x="21697" y="12147"/>
                    </a:cubicBezTo>
                    <a:cubicBezTo>
                      <a:pt x="21681" y="12177"/>
                      <a:pt x="21666" y="12208"/>
                      <a:pt x="21651" y="12238"/>
                    </a:cubicBezTo>
                    <a:cubicBezTo>
                      <a:pt x="21620" y="12284"/>
                      <a:pt x="21590" y="12330"/>
                      <a:pt x="21544" y="12360"/>
                    </a:cubicBezTo>
                    <a:cubicBezTo>
                      <a:pt x="21438" y="12497"/>
                      <a:pt x="21331" y="12634"/>
                      <a:pt x="21209" y="12772"/>
                    </a:cubicBezTo>
                    <a:cubicBezTo>
                      <a:pt x="21163" y="12802"/>
                      <a:pt x="21133" y="12833"/>
                      <a:pt x="21087" y="12863"/>
                    </a:cubicBezTo>
                    <a:cubicBezTo>
                      <a:pt x="21041" y="12893"/>
                      <a:pt x="20996" y="12924"/>
                      <a:pt x="20950" y="12954"/>
                    </a:cubicBezTo>
                    <a:cubicBezTo>
                      <a:pt x="20904" y="12985"/>
                      <a:pt x="20843" y="13015"/>
                      <a:pt x="20767" y="13031"/>
                    </a:cubicBezTo>
                    <a:cubicBezTo>
                      <a:pt x="20676" y="13076"/>
                      <a:pt x="20569" y="13107"/>
                      <a:pt x="20462" y="13137"/>
                    </a:cubicBezTo>
                    <a:cubicBezTo>
                      <a:pt x="20264" y="13183"/>
                      <a:pt x="20097" y="13213"/>
                      <a:pt x="19944" y="13229"/>
                    </a:cubicBezTo>
                    <a:cubicBezTo>
                      <a:pt x="19792" y="13244"/>
                      <a:pt x="19640" y="13259"/>
                      <a:pt x="19487" y="13274"/>
                    </a:cubicBezTo>
                    <a:cubicBezTo>
                      <a:pt x="19320" y="13290"/>
                      <a:pt x="19167" y="13305"/>
                      <a:pt x="19030" y="13305"/>
                    </a:cubicBezTo>
                    <a:cubicBezTo>
                      <a:pt x="18695" y="13290"/>
                      <a:pt x="18451" y="13274"/>
                      <a:pt x="18223" y="13244"/>
                    </a:cubicBezTo>
                    <a:cubicBezTo>
                      <a:pt x="18101" y="13229"/>
                      <a:pt x="17979" y="13198"/>
                      <a:pt x="17857" y="13168"/>
                    </a:cubicBezTo>
                    <a:lnTo>
                      <a:pt x="17842" y="13168"/>
                    </a:lnTo>
                    <a:cubicBezTo>
                      <a:pt x="17720" y="13152"/>
                      <a:pt x="17598" y="13122"/>
                      <a:pt x="17476" y="13076"/>
                    </a:cubicBezTo>
                    <a:lnTo>
                      <a:pt x="17430" y="13076"/>
                    </a:lnTo>
                    <a:lnTo>
                      <a:pt x="17415" y="13061"/>
                    </a:lnTo>
                    <a:lnTo>
                      <a:pt x="17400" y="13061"/>
                    </a:lnTo>
                    <a:cubicBezTo>
                      <a:pt x="17293" y="13031"/>
                      <a:pt x="17202" y="13000"/>
                      <a:pt x="17126" y="12954"/>
                    </a:cubicBezTo>
                    <a:cubicBezTo>
                      <a:pt x="17034" y="12924"/>
                      <a:pt x="16958" y="12878"/>
                      <a:pt x="16882" y="12848"/>
                    </a:cubicBezTo>
                    <a:cubicBezTo>
                      <a:pt x="16806" y="12802"/>
                      <a:pt x="16730" y="12756"/>
                      <a:pt x="16653" y="12711"/>
                    </a:cubicBezTo>
                    <a:lnTo>
                      <a:pt x="16638" y="12695"/>
                    </a:lnTo>
                    <a:lnTo>
                      <a:pt x="16592" y="12665"/>
                    </a:lnTo>
                    <a:cubicBezTo>
                      <a:pt x="16471" y="12604"/>
                      <a:pt x="16364" y="12528"/>
                      <a:pt x="16273" y="12467"/>
                    </a:cubicBezTo>
                    <a:cubicBezTo>
                      <a:pt x="16181" y="12406"/>
                      <a:pt x="16090" y="12330"/>
                      <a:pt x="15998" y="12254"/>
                    </a:cubicBezTo>
                    <a:lnTo>
                      <a:pt x="15968" y="12238"/>
                    </a:lnTo>
                    <a:cubicBezTo>
                      <a:pt x="15907" y="12177"/>
                      <a:pt x="15831" y="12116"/>
                      <a:pt x="15739" y="12055"/>
                    </a:cubicBezTo>
                    <a:lnTo>
                      <a:pt x="15724" y="12040"/>
                    </a:lnTo>
                    <a:cubicBezTo>
                      <a:pt x="15699" y="12028"/>
                      <a:pt x="15673" y="12004"/>
                      <a:pt x="15648" y="11979"/>
                    </a:cubicBezTo>
                    <a:lnTo>
                      <a:pt x="15648" y="11979"/>
                    </a:lnTo>
                    <a:cubicBezTo>
                      <a:pt x="15678" y="11979"/>
                      <a:pt x="15709" y="11995"/>
                      <a:pt x="15724" y="12010"/>
                    </a:cubicBezTo>
                    <a:cubicBezTo>
                      <a:pt x="15800" y="12040"/>
                      <a:pt x="15892" y="12086"/>
                      <a:pt x="15968" y="12132"/>
                    </a:cubicBezTo>
                    <a:cubicBezTo>
                      <a:pt x="16014" y="12147"/>
                      <a:pt x="16059" y="12177"/>
                      <a:pt x="16105" y="12193"/>
                    </a:cubicBezTo>
                    <a:cubicBezTo>
                      <a:pt x="16166" y="12223"/>
                      <a:pt x="16227" y="12254"/>
                      <a:pt x="16288" y="12269"/>
                    </a:cubicBezTo>
                    <a:cubicBezTo>
                      <a:pt x="16333" y="12284"/>
                      <a:pt x="16394" y="12299"/>
                      <a:pt x="16455" y="12315"/>
                    </a:cubicBezTo>
                    <a:cubicBezTo>
                      <a:pt x="16547" y="12345"/>
                      <a:pt x="16653" y="12360"/>
                      <a:pt x="16745" y="12360"/>
                    </a:cubicBezTo>
                    <a:cubicBezTo>
                      <a:pt x="16852" y="12375"/>
                      <a:pt x="16958" y="12375"/>
                      <a:pt x="17034" y="12391"/>
                    </a:cubicBezTo>
                    <a:lnTo>
                      <a:pt x="17141" y="12391"/>
                    </a:lnTo>
                    <a:cubicBezTo>
                      <a:pt x="17202" y="12391"/>
                      <a:pt x="17263" y="12391"/>
                      <a:pt x="17339" y="12375"/>
                    </a:cubicBezTo>
                    <a:cubicBezTo>
                      <a:pt x="17415" y="12375"/>
                      <a:pt x="17507" y="12360"/>
                      <a:pt x="17583" y="12345"/>
                    </a:cubicBezTo>
                    <a:lnTo>
                      <a:pt x="17644" y="12345"/>
                    </a:lnTo>
                    <a:cubicBezTo>
                      <a:pt x="17705" y="12330"/>
                      <a:pt x="17781" y="12330"/>
                      <a:pt x="17872" y="12330"/>
                    </a:cubicBezTo>
                    <a:lnTo>
                      <a:pt x="17964" y="12330"/>
                    </a:lnTo>
                    <a:cubicBezTo>
                      <a:pt x="17979" y="12330"/>
                      <a:pt x="17994" y="12330"/>
                      <a:pt x="18009" y="12345"/>
                    </a:cubicBezTo>
                    <a:cubicBezTo>
                      <a:pt x="18025" y="12345"/>
                      <a:pt x="18040" y="12345"/>
                      <a:pt x="18055" y="12360"/>
                    </a:cubicBezTo>
                    <a:cubicBezTo>
                      <a:pt x="18131" y="12391"/>
                      <a:pt x="18192" y="12436"/>
                      <a:pt x="18238" y="12467"/>
                    </a:cubicBezTo>
                    <a:cubicBezTo>
                      <a:pt x="18299" y="12497"/>
                      <a:pt x="18375" y="12543"/>
                      <a:pt x="18451" y="12574"/>
                    </a:cubicBezTo>
                    <a:cubicBezTo>
                      <a:pt x="18482" y="12589"/>
                      <a:pt x="18527" y="12619"/>
                      <a:pt x="18558" y="12634"/>
                    </a:cubicBezTo>
                    <a:cubicBezTo>
                      <a:pt x="18604" y="12650"/>
                      <a:pt x="18634" y="12650"/>
                      <a:pt x="18680" y="12665"/>
                    </a:cubicBezTo>
                    <a:cubicBezTo>
                      <a:pt x="18726" y="12680"/>
                      <a:pt x="18756" y="12695"/>
                      <a:pt x="18817" y="12695"/>
                    </a:cubicBezTo>
                    <a:cubicBezTo>
                      <a:pt x="18863" y="12711"/>
                      <a:pt x="18908" y="12711"/>
                      <a:pt x="18954" y="12726"/>
                    </a:cubicBezTo>
                    <a:cubicBezTo>
                      <a:pt x="19030" y="12726"/>
                      <a:pt x="19122" y="12741"/>
                      <a:pt x="19213" y="12741"/>
                    </a:cubicBezTo>
                    <a:lnTo>
                      <a:pt x="19548" y="12741"/>
                    </a:lnTo>
                    <a:cubicBezTo>
                      <a:pt x="19640" y="12741"/>
                      <a:pt x="19746" y="12741"/>
                      <a:pt x="19823" y="12726"/>
                    </a:cubicBezTo>
                    <a:cubicBezTo>
                      <a:pt x="19899" y="12711"/>
                      <a:pt x="19960" y="12695"/>
                      <a:pt x="20036" y="12680"/>
                    </a:cubicBezTo>
                    <a:lnTo>
                      <a:pt x="20112" y="12665"/>
                    </a:lnTo>
                    <a:cubicBezTo>
                      <a:pt x="20203" y="12634"/>
                      <a:pt x="20295" y="12619"/>
                      <a:pt x="20401" y="12604"/>
                    </a:cubicBezTo>
                    <a:lnTo>
                      <a:pt x="20432" y="12604"/>
                    </a:lnTo>
                    <a:cubicBezTo>
                      <a:pt x="20508" y="12589"/>
                      <a:pt x="20600" y="12574"/>
                      <a:pt x="20676" y="12558"/>
                    </a:cubicBezTo>
                    <a:cubicBezTo>
                      <a:pt x="20874" y="12497"/>
                      <a:pt x="21057" y="12436"/>
                      <a:pt x="21209" y="12345"/>
                    </a:cubicBezTo>
                    <a:cubicBezTo>
                      <a:pt x="21361" y="12269"/>
                      <a:pt x="21498" y="12132"/>
                      <a:pt x="21605" y="11964"/>
                    </a:cubicBezTo>
                    <a:cubicBezTo>
                      <a:pt x="21651" y="11873"/>
                      <a:pt x="21697" y="11781"/>
                      <a:pt x="21712" y="11690"/>
                    </a:cubicBezTo>
                    <a:cubicBezTo>
                      <a:pt x="21727" y="11675"/>
                      <a:pt x="21727" y="11659"/>
                      <a:pt x="21727" y="11644"/>
                    </a:cubicBezTo>
                    <a:close/>
                    <a:moveTo>
                      <a:pt x="9797" y="17723"/>
                    </a:moveTo>
                    <a:cubicBezTo>
                      <a:pt x="9794" y="17728"/>
                      <a:pt x="9790" y="17733"/>
                      <a:pt x="9787" y="17738"/>
                    </a:cubicBezTo>
                    <a:lnTo>
                      <a:pt x="9787" y="17738"/>
                    </a:lnTo>
                    <a:cubicBezTo>
                      <a:pt x="9797" y="17735"/>
                      <a:pt x="9797" y="17723"/>
                      <a:pt x="9797" y="17723"/>
                    </a:cubicBezTo>
                    <a:close/>
                    <a:moveTo>
                      <a:pt x="9310" y="10776"/>
                    </a:moveTo>
                    <a:cubicBezTo>
                      <a:pt x="9386" y="10943"/>
                      <a:pt x="9462" y="11096"/>
                      <a:pt x="9569" y="11248"/>
                    </a:cubicBezTo>
                    <a:cubicBezTo>
                      <a:pt x="9584" y="11278"/>
                      <a:pt x="9599" y="11309"/>
                      <a:pt x="9630" y="11339"/>
                    </a:cubicBezTo>
                    <a:lnTo>
                      <a:pt x="9553" y="11400"/>
                    </a:lnTo>
                    <a:lnTo>
                      <a:pt x="9493" y="11446"/>
                    </a:lnTo>
                    <a:cubicBezTo>
                      <a:pt x="9447" y="11477"/>
                      <a:pt x="9401" y="11522"/>
                      <a:pt x="9340" y="11568"/>
                    </a:cubicBezTo>
                    <a:lnTo>
                      <a:pt x="9279" y="11614"/>
                    </a:lnTo>
                    <a:cubicBezTo>
                      <a:pt x="9188" y="11675"/>
                      <a:pt x="9096" y="11751"/>
                      <a:pt x="8990" y="11812"/>
                    </a:cubicBezTo>
                    <a:cubicBezTo>
                      <a:pt x="8837" y="11918"/>
                      <a:pt x="8670" y="12025"/>
                      <a:pt x="8487" y="12147"/>
                    </a:cubicBezTo>
                    <a:cubicBezTo>
                      <a:pt x="8319" y="12254"/>
                      <a:pt x="8182" y="12345"/>
                      <a:pt x="8030" y="12421"/>
                    </a:cubicBezTo>
                    <a:cubicBezTo>
                      <a:pt x="7969" y="12452"/>
                      <a:pt x="7893" y="12497"/>
                      <a:pt x="7832" y="12528"/>
                    </a:cubicBezTo>
                    <a:lnTo>
                      <a:pt x="7819" y="12534"/>
                    </a:lnTo>
                    <a:lnTo>
                      <a:pt x="7819" y="12534"/>
                    </a:lnTo>
                    <a:cubicBezTo>
                      <a:pt x="7821" y="12531"/>
                      <a:pt x="7825" y="12528"/>
                      <a:pt x="7832" y="12528"/>
                    </a:cubicBezTo>
                    <a:cubicBezTo>
                      <a:pt x="7820" y="12528"/>
                      <a:pt x="7817" y="12528"/>
                      <a:pt x="7817" y="12535"/>
                    </a:cubicBezTo>
                    <a:lnTo>
                      <a:pt x="7817" y="12535"/>
                    </a:lnTo>
                    <a:lnTo>
                      <a:pt x="7819" y="12534"/>
                    </a:lnTo>
                    <a:lnTo>
                      <a:pt x="7819" y="12534"/>
                    </a:lnTo>
                    <a:cubicBezTo>
                      <a:pt x="7817" y="12538"/>
                      <a:pt x="7817" y="12543"/>
                      <a:pt x="7817" y="12543"/>
                    </a:cubicBezTo>
                    <a:cubicBezTo>
                      <a:pt x="7817" y="12540"/>
                      <a:pt x="7817" y="12537"/>
                      <a:pt x="7817" y="12535"/>
                    </a:cubicBezTo>
                    <a:lnTo>
                      <a:pt x="7817" y="12535"/>
                    </a:lnTo>
                    <a:lnTo>
                      <a:pt x="7801" y="12543"/>
                    </a:lnTo>
                    <a:lnTo>
                      <a:pt x="7771" y="12558"/>
                    </a:lnTo>
                    <a:lnTo>
                      <a:pt x="7725" y="12589"/>
                    </a:lnTo>
                    <a:lnTo>
                      <a:pt x="7695" y="12604"/>
                    </a:lnTo>
                    <a:cubicBezTo>
                      <a:pt x="7664" y="12619"/>
                      <a:pt x="7649" y="12619"/>
                      <a:pt x="7619" y="12634"/>
                    </a:cubicBezTo>
                    <a:lnTo>
                      <a:pt x="7512" y="12680"/>
                    </a:lnTo>
                    <a:lnTo>
                      <a:pt x="7405" y="12726"/>
                    </a:lnTo>
                    <a:lnTo>
                      <a:pt x="7329" y="12756"/>
                    </a:lnTo>
                    <a:cubicBezTo>
                      <a:pt x="7268" y="12787"/>
                      <a:pt x="7222" y="12802"/>
                      <a:pt x="7177" y="12817"/>
                    </a:cubicBezTo>
                    <a:lnTo>
                      <a:pt x="7085" y="12848"/>
                    </a:lnTo>
                    <a:cubicBezTo>
                      <a:pt x="7024" y="12863"/>
                      <a:pt x="6979" y="12893"/>
                      <a:pt x="6918" y="12909"/>
                    </a:cubicBezTo>
                    <a:lnTo>
                      <a:pt x="6781" y="12954"/>
                    </a:lnTo>
                    <a:lnTo>
                      <a:pt x="6628" y="13000"/>
                    </a:lnTo>
                    <a:cubicBezTo>
                      <a:pt x="6598" y="13015"/>
                      <a:pt x="6567" y="13031"/>
                      <a:pt x="6537" y="13031"/>
                    </a:cubicBezTo>
                    <a:lnTo>
                      <a:pt x="6384" y="13076"/>
                    </a:lnTo>
                    <a:cubicBezTo>
                      <a:pt x="6339" y="13092"/>
                      <a:pt x="6278" y="13107"/>
                      <a:pt x="6217" y="13107"/>
                    </a:cubicBezTo>
                    <a:cubicBezTo>
                      <a:pt x="6202" y="13122"/>
                      <a:pt x="6202" y="13122"/>
                      <a:pt x="6186" y="13122"/>
                    </a:cubicBezTo>
                    <a:lnTo>
                      <a:pt x="6156" y="13122"/>
                    </a:lnTo>
                    <a:cubicBezTo>
                      <a:pt x="6125" y="13137"/>
                      <a:pt x="6110" y="13137"/>
                      <a:pt x="6080" y="13137"/>
                    </a:cubicBezTo>
                    <a:lnTo>
                      <a:pt x="6034" y="13137"/>
                    </a:lnTo>
                    <a:cubicBezTo>
                      <a:pt x="5988" y="13152"/>
                      <a:pt x="5958" y="13152"/>
                      <a:pt x="5912" y="13152"/>
                    </a:cubicBezTo>
                    <a:cubicBezTo>
                      <a:pt x="5851" y="13152"/>
                      <a:pt x="5775" y="13168"/>
                      <a:pt x="5714" y="13168"/>
                    </a:cubicBezTo>
                    <a:cubicBezTo>
                      <a:pt x="5805" y="13168"/>
                      <a:pt x="5912" y="13183"/>
                      <a:pt x="6004" y="13183"/>
                    </a:cubicBezTo>
                    <a:lnTo>
                      <a:pt x="6156" y="13183"/>
                    </a:lnTo>
                    <a:cubicBezTo>
                      <a:pt x="6186" y="13183"/>
                      <a:pt x="6217" y="13183"/>
                      <a:pt x="6247" y="13168"/>
                    </a:cubicBezTo>
                    <a:lnTo>
                      <a:pt x="6323" y="13168"/>
                    </a:lnTo>
                    <a:lnTo>
                      <a:pt x="6400" y="13152"/>
                    </a:lnTo>
                    <a:cubicBezTo>
                      <a:pt x="6430" y="13152"/>
                      <a:pt x="6461" y="13152"/>
                      <a:pt x="6491" y="13137"/>
                    </a:cubicBezTo>
                    <a:lnTo>
                      <a:pt x="6537" y="13137"/>
                    </a:lnTo>
                    <a:cubicBezTo>
                      <a:pt x="6613" y="13122"/>
                      <a:pt x="6689" y="13107"/>
                      <a:pt x="6781" y="13076"/>
                    </a:cubicBezTo>
                    <a:cubicBezTo>
                      <a:pt x="6963" y="13031"/>
                      <a:pt x="7161" y="12985"/>
                      <a:pt x="7344" y="12924"/>
                    </a:cubicBezTo>
                    <a:lnTo>
                      <a:pt x="7375" y="12909"/>
                    </a:lnTo>
                    <a:cubicBezTo>
                      <a:pt x="7405" y="12909"/>
                      <a:pt x="7436" y="12893"/>
                      <a:pt x="7466" y="12893"/>
                    </a:cubicBezTo>
                    <a:lnTo>
                      <a:pt x="7588" y="12833"/>
                    </a:lnTo>
                    <a:lnTo>
                      <a:pt x="7634" y="12817"/>
                    </a:lnTo>
                    <a:cubicBezTo>
                      <a:pt x="7710" y="12787"/>
                      <a:pt x="7786" y="12756"/>
                      <a:pt x="7878" y="12726"/>
                    </a:cubicBezTo>
                    <a:lnTo>
                      <a:pt x="7908" y="12711"/>
                    </a:lnTo>
                    <a:cubicBezTo>
                      <a:pt x="7923" y="12695"/>
                      <a:pt x="7954" y="12680"/>
                      <a:pt x="7969" y="12665"/>
                    </a:cubicBezTo>
                    <a:lnTo>
                      <a:pt x="8015" y="12650"/>
                    </a:lnTo>
                    <a:lnTo>
                      <a:pt x="8045" y="12634"/>
                    </a:lnTo>
                    <a:cubicBezTo>
                      <a:pt x="8076" y="12619"/>
                      <a:pt x="8106" y="12604"/>
                      <a:pt x="8137" y="12589"/>
                    </a:cubicBezTo>
                    <a:lnTo>
                      <a:pt x="8167" y="12558"/>
                    </a:lnTo>
                    <a:cubicBezTo>
                      <a:pt x="8243" y="12528"/>
                      <a:pt x="8304" y="12482"/>
                      <a:pt x="8365" y="12436"/>
                    </a:cubicBezTo>
                    <a:cubicBezTo>
                      <a:pt x="8517" y="12345"/>
                      <a:pt x="8700" y="12238"/>
                      <a:pt x="8868" y="12116"/>
                    </a:cubicBezTo>
                    <a:cubicBezTo>
                      <a:pt x="8959" y="12055"/>
                      <a:pt x="9035" y="12010"/>
                      <a:pt x="9112" y="11949"/>
                    </a:cubicBezTo>
                    <a:lnTo>
                      <a:pt x="9142" y="11934"/>
                    </a:lnTo>
                    <a:cubicBezTo>
                      <a:pt x="9157" y="11918"/>
                      <a:pt x="9188" y="11888"/>
                      <a:pt x="9218" y="11873"/>
                    </a:cubicBezTo>
                    <a:lnTo>
                      <a:pt x="9264" y="11842"/>
                    </a:lnTo>
                    <a:lnTo>
                      <a:pt x="9355" y="11766"/>
                    </a:lnTo>
                    <a:cubicBezTo>
                      <a:pt x="9386" y="11736"/>
                      <a:pt x="9416" y="11720"/>
                      <a:pt x="9432" y="11690"/>
                    </a:cubicBezTo>
                    <a:lnTo>
                      <a:pt x="9447" y="11690"/>
                    </a:lnTo>
                    <a:lnTo>
                      <a:pt x="9477" y="11659"/>
                    </a:lnTo>
                    <a:cubicBezTo>
                      <a:pt x="9508" y="11644"/>
                      <a:pt x="9523" y="11629"/>
                      <a:pt x="9553" y="11598"/>
                    </a:cubicBezTo>
                    <a:lnTo>
                      <a:pt x="9630" y="11537"/>
                    </a:lnTo>
                    <a:lnTo>
                      <a:pt x="9691" y="11477"/>
                    </a:lnTo>
                    <a:lnTo>
                      <a:pt x="9706" y="11461"/>
                    </a:lnTo>
                    <a:cubicBezTo>
                      <a:pt x="9706" y="11461"/>
                      <a:pt x="9721" y="11477"/>
                      <a:pt x="9721" y="11477"/>
                    </a:cubicBezTo>
                    <a:cubicBezTo>
                      <a:pt x="9797" y="11568"/>
                      <a:pt x="9858" y="11659"/>
                      <a:pt x="9950" y="11751"/>
                    </a:cubicBezTo>
                    <a:lnTo>
                      <a:pt x="9934" y="11781"/>
                    </a:lnTo>
                    <a:lnTo>
                      <a:pt x="9904" y="11812"/>
                    </a:lnTo>
                    <a:lnTo>
                      <a:pt x="9873" y="11842"/>
                    </a:lnTo>
                    <a:cubicBezTo>
                      <a:pt x="9843" y="11873"/>
                      <a:pt x="9813" y="11918"/>
                      <a:pt x="9782" y="11964"/>
                    </a:cubicBezTo>
                    <a:cubicBezTo>
                      <a:pt x="9752" y="12010"/>
                      <a:pt x="9721" y="12055"/>
                      <a:pt x="9706" y="12086"/>
                    </a:cubicBezTo>
                    <a:cubicBezTo>
                      <a:pt x="9584" y="12269"/>
                      <a:pt x="9508" y="12421"/>
                      <a:pt x="9432" y="12558"/>
                    </a:cubicBezTo>
                    <a:cubicBezTo>
                      <a:pt x="9584" y="12436"/>
                      <a:pt x="9691" y="12299"/>
                      <a:pt x="9813" y="12177"/>
                    </a:cubicBezTo>
                    <a:cubicBezTo>
                      <a:pt x="9843" y="12132"/>
                      <a:pt x="9889" y="12086"/>
                      <a:pt x="9919" y="12040"/>
                    </a:cubicBezTo>
                    <a:cubicBezTo>
                      <a:pt x="9965" y="11995"/>
                      <a:pt x="9995" y="11949"/>
                      <a:pt x="10041" y="11918"/>
                    </a:cubicBezTo>
                    <a:lnTo>
                      <a:pt x="10056" y="11888"/>
                    </a:lnTo>
                    <a:lnTo>
                      <a:pt x="10072" y="11888"/>
                    </a:lnTo>
                    <a:cubicBezTo>
                      <a:pt x="10132" y="11964"/>
                      <a:pt x="10209" y="12040"/>
                      <a:pt x="10285" y="12116"/>
                    </a:cubicBezTo>
                    <a:cubicBezTo>
                      <a:pt x="10376" y="12208"/>
                      <a:pt x="10468" y="12299"/>
                      <a:pt x="10559" y="12391"/>
                    </a:cubicBezTo>
                    <a:cubicBezTo>
                      <a:pt x="10559" y="12406"/>
                      <a:pt x="10559" y="12421"/>
                      <a:pt x="10544" y="12452"/>
                    </a:cubicBezTo>
                    <a:cubicBezTo>
                      <a:pt x="10513" y="12513"/>
                      <a:pt x="10483" y="12589"/>
                      <a:pt x="10452" y="12650"/>
                    </a:cubicBezTo>
                    <a:lnTo>
                      <a:pt x="10407" y="12711"/>
                    </a:lnTo>
                    <a:cubicBezTo>
                      <a:pt x="10376" y="12787"/>
                      <a:pt x="10346" y="12848"/>
                      <a:pt x="10315" y="12924"/>
                    </a:cubicBezTo>
                    <a:cubicBezTo>
                      <a:pt x="10300" y="12954"/>
                      <a:pt x="10285" y="12985"/>
                      <a:pt x="10270" y="13015"/>
                    </a:cubicBezTo>
                    <a:cubicBezTo>
                      <a:pt x="10254" y="13046"/>
                      <a:pt x="10239" y="13076"/>
                      <a:pt x="10224" y="13107"/>
                    </a:cubicBezTo>
                    <a:cubicBezTo>
                      <a:pt x="10209" y="13122"/>
                      <a:pt x="10209" y="13152"/>
                      <a:pt x="10193" y="13168"/>
                    </a:cubicBezTo>
                    <a:lnTo>
                      <a:pt x="10178" y="13183"/>
                    </a:lnTo>
                    <a:lnTo>
                      <a:pt x="10163" y="13213"/>
                    </a:lnTo>
                    <a:cubicBezTo>
                      <a:pt x="10148" y="13244"/>
                      <a:pt x="10132" y="13274"/>
                      <a:pt x="10117" y="13290"/>
                    </a:cubicBezTo>
                    <a:cubicBezTo>
                      <a:pt x="10117" y="13320"/>
                      <a:pt x="10102" y="13335"/>
                      <a:pt x="10087" y="13351"/>
                    </a:cubicBezTo>
                    <a:cubicBezTo>
                      <a:pt x="10072" y="13366"/>
                      <a:pt x="10056" y="13396"/>
                      <a:pt x="10041" y="13411"/>
                    </a:cubicBezTo>
                    <a:lnTo>
                      <a:pt x="10011" y="13472"/>
                    </a:lnTo>
                    <a:lnTo>
                      <a:pt x="9980" y="13503"/>
                    </a:lnTo>
                    <a:cubicBezTo>
                      <a:pt x="9965" y="13533"/>
                      <a:pt x="9950" y="13579"/>
                      <a:pt x="9919" y="13610"/>
                    </a:cubicBezTo>
                    <a:lnTo>
                      <a:pt x="9889" y="13671"/>
                    </a:lnTo>
                    <a:cubicBezTo>
                      <a:pt x="9858" y="13716"/>
                      <a:pt x="9828" y="13777"/>
                      <a:pt x="9797" y="13823"/>
                    </a:cubicBezTo>
                    <a:lnTo>
                      <a:pt x="9782" y="13853"/>
                    </a:lnTo>
                    <a:cubicBezTo>
                      <a:pt x="9752" y="13899"/>
                      <a:pt x="9736" y="13945"/>
                      <a:pt x="9706" y="13990"/>
                    </a:cubicBezTo>
                    <a:lnTo>
                      <a:pt x="9675" y="14051"/>
                    </a:lnTo>
                    <a:cubicBezTo>
                      <a:pt x="9630" y="14158"/>
                      <a:pt x="9569" y="14265"/>
                      <a:pt x="9523" y="14371"/>
                    </a:cubicBezTo>
                    <a:lnTo>
                      <a:pt x="9477" y="14463"/>
                    </a:lnTo>
                    <a:cubicBezTo>
                      <a:pt x="9599" y="14280"/>
                      <a:pt x="9736" y="14112"/>
                      <a:pt x="9858" y="13945"/>
                    </a:cubicBezTo>
                    <a:cubicBezTo>
                      <a:pt x="9919" y="13869"/>
                      <a:pt x="9965" y="13808"/>
                      <a:pt x="10011" y="13731"/>
                    </a:cubicBezTo>
                    <a:cubicBezTo>
                      <a:pt x="10041" y="13701"/>
                      <a:pt x="10072" y="13671"/>
                      <a:pt x="10087" y="13640"/>
                    </a:cubicBezTo>
                    <a:cubicBezTo>
                      <a:pt x="10132" y="13579"/>
                      <a:pt x="10163" y="13533"/>
                      <a:pt x="10209" y="13488"/>
                    </a:cubicBezTo>
                    <a:lnTo>
                      <a:pt x="10224" y="13472"/>
                    </a:lnTo>
                    <a:cubicBezTo>
                      <a:pt x="10254" y="13442"/>
                      <a:pt x="10285" y="13396"/>
                      <a:pt x="10300" y="13351"/>
                    </a:cubicBezTo>
                    <a:cubicBezTo>
                      <a:pt x="10315" y="13320"/>
                      <a:pt x="10331" y="13305"/>
                      <a:pt x="10346" y="13274"/>
                    </a:cubicBezTo>
                    <a:cubicBezTo>
                      <a:pt x="10361" y="13244"/>
                      <a:pt x="10376" y="13198"/>
                      <a:pt x="10407" y="13168"/>
                    </a:cubicBezTo>
                    <a:lnTo>
                      <a:pt x="10468" y="13046"/>
                    </a:lnTo>
                    <a:lnTo>
                      <a:pt x="10529" y="12924"/>
                    </a:lnTo>
                    <a:cubicBezTo>
                      <a:pt x="10559" y="12863"/>
                      <a:pt x="10590" y="12802"/>
                      <a:pt x="10620" y="12756"/>
                    </a:cubicBezTo>
                    <a:lnTo>
                      <a:pt x="10635" y="12695"/>
                    </a:lnTo>
                    <a:cubicBezTo>
                      <a:pt x="10666" y="12650"/>
                      <a:pt x="10681" y="12604"/>
                      <a:pt x="10711" y="12558"/>
                    </a:cubicBezTo>
                    <a:cubicBezTo>
                      <a:pt x="10711" y="12558"/>
                      <a:pt x="10711" y="12543"/>
                      <a:pt x="10727" y="12528"/>
                    </a:cubicBezTo>
                    <a:cubicBezTo>
                      <a:pt x="10742" y="12543"/>
                      <a:pt x="10757" y="12558"/>
                      <a:pt x="10757" y="12574"/>
                    </a:cubicBezTo>
                    <a:cubicBezTo>
                      <a:pt x="10894" y="12680"/>
                      <a:pt x="11016" y="12772"/>
                      <a:pt x="11138" y="12848"/>
                    </a:cubicBezTo>
                    <a:lnTo>
                      <a:pt x="11138" y="12893"/>
                    </a:lnTo>
                    <a:cubicBezTo>
                      <a:pt x="11123" y="13000"/>
                      <a:pt x="11108" y="13107"/>
                      <a:pt x="11108" y="13198"/>
                    </a:cubicBezTo>
                    <a:cubicBezTo>
                      <a:pt x="11092" y="13259"/>
                      <a:pt x="11092" y="13320"/>
                      <a:pt x="11077" y="13381"/>
                    </a:cubicBezTo>
                    <a:cubicBezTo>
                      <a:pt x="11077" y="13427"/>
                      <a:pt x="11077" y="13472"/>
                      <a:pt x="11062" y="13533"/>
                    </a:cubicBezTo>
                    <a:cubicBezTo>
                      <a:pt x="11062" y="13640"/>
                      <a:pt x="11047" y="13747"/>
                      <a:pt x="11031" y="13853"/>
                    </a:cubicBezTo>
                    <a:cubicBezTo>
                      <a:pt x="11001" y="13975"/>
                      <a:pt x="10986" y="14097"/>
                      <a:pt x="10955" y="14219"/>
                    </a:cubicBezTo>
                    <a:lnTo>
                      <a:pt x="10940" y="14295"/>
                    </a:lnTo>
                    <a:cubicBezTo>
                      <a:pt x="10925" y="14402"/>
                      <a:pt x="10894" y="14508"/>
                      <a:pt x="10879" y="14615"/>
                    </a:cubicBezTo>
                    <a:cubicBezTo>
                      <a:pt x="10864" y="14676"/>
                      <a:pt x="10849" y="14722"/>
                      <a:pt x="10833" y="14767"/>
                    </a:cubicBezTo>
                    <a:cubicBezTo>
                      <a:pt x="10818" y="14844"/>
                      <a:pt x="10803" y="14920"/>
                      <a:pt x="10788" y="14996"/>
                    </a:cubicBezTo>
                    <a:cubicBezTo>
                      <a:pt x="10772" y="15072"/>
                      <a:pt x="10742" y="15164"/>
                      <a:pt x="10727" y="15240"/>
                    </a:cubicBezTo>
                    <a:cubicBezTo>
                      <a:pt x="10711" y="15286"/>
                      <a:pt x="10696" y="15331"/>
                      <a:pt x="10681" y="15377"/>
                    </a:cubicBezTo>
                    <a:lnTo>
                      <a:pt x="10666" y="15423"/>
                    </a:lnTo>
                    <a:lnTo>
                      <a:pt x="10650" y="15499"/>
                    </a:lnTo>
                    <a:lnTo>
                      <a:pt x="10635" y="15545"/>
                    </a:lnTo>
                    <a:cubicBezTo>
                      <a:pt x="10635" y="15560"/>
                      <a:pt x="10620" y="15590"/>
                      <a:pt x="10620" y="15605"/>
                    </a:cubicBezTo>
                    <a:lnTo>
                      <a:pt x="10574" y="15727"/>
                    </a:lnTo>
                    <a:lnTo>
                      <a:pt x="10559" y="15758"/>
                    </a:lnTo>
                    <a:lnTo>
                      <a:pt x="10544" y="15788"/>
                    </a:lnTo>
                    <a:cubicBezTo>
                      <a:pt x="10544" y="15804"/>
                      <a:pt x="10529" y="15819"/>
                      <a:pt x="10529" y="15849"/>
                    </a:cubicBezTo>
                    <a:lnTo>
                      <a:pt x="10422" y="16063"/>
                    </a:lnTo>
                    <a:cubicBezTo>
                      <a:pt x="10376" y="16184"/>
                      <a:pt x="10315" y="16306"/>
                      <a:pt x="10239" y="16428"/>
                    </a:cubicBezTo>
                    <a:lnTo>
                      <a:pt x="10224" y="16474"/>
                    </a:lnTo>
                    <a:cubicBezTo>
                      <a:pt x="10209" y="16520"/>
                      <a:pt x="10178" y="16565"/>
                      <a:pt x="10163" y="16596"/>
                    </a:cubicBezTo>
                    <a:lnTo>
                      <a:pt x="10117" y="16672"/>
                    </a:lnTo>
                    <a:cubicBezTo>
                      <a:pt x="10102" y="16718"/>
                      <a:pt x="10072" y="16763"/>
                      <a:pt x="10041" y="16794"/>
                    </a:cubicBezTo>
                    <a:lnTo>
                      <a:pt x="9950" y="16946"/>
                    </a:lnTo>
                    <a:cubicBezTo>
                      <a:pt x="9873" y="17083"/>
                      <a:pt x="9782" y="17205"/>
                      <a:pt x="9706" y="17297"/>
                    </a:cubicBezTo>
                    <a:cubicBezTo>
                      <a:pt x="9614" y="17403"/>
                      <a:pt x="9523" y="17525"/>
                      <a:pt x="9432" y="17647"/>
                    </a:cubicBezTo>
                    <a:cubicBezTo>
                      <a:pt x="9371" y="17738"/>
                      <a:pt x="9294" y="17845"/>
                      <a:pt x="9234" y="17952"/>
                    </a:cubicBezTo>
                    <a:lnTo>
                      <a:pt x="9203" y="17998"/>
                    </a:lnTo>
                    <a:cubicBezTo>
                      <a:pt x="9173" y="18043"/>
                      <a:pt x="9142" y="18074"/>
                      <a:pt x="9112" y="18119"/>
                    </a:cubicBezTo>
                    <a:lnTo>
                      <a:pt x="9081" y="18165"/>
                    </a:lnTo>
                    <a:cubicBezTo>
                      <a:pt x="9051" y="18211"/>
                      <a:pt x="9020" y="18241"/>
                      <a:pt x="9005" y="18272"/>
                    </a:cubicBezTo>
                    <a:cubicBezTo>
                      <a:pt x="8990" y="18302"/>
                      <a:pt x="8975" y="18317"/>
                      <a:pt x="8959" y="18333"/>
                    </a:cubicBezTo>
                    <a:cubicBezTo>
                      <a:pt x="8898" y="18394"/>
                      <a:pt x="8853" y="18470"/>
                      <a:pt x="8792" y="18516"/>
                    </a:cubicBezTo>
                    <a:cubicBezTo>
                      <a:pt x="8746" y="18561"/>
                      <a:pt x="8700" y="18607"/>
                      <a:pt x="8639" y="18637"/>
                    </a:cubicBezTo>
                    <a:cubicBezTo>
                      <a:pt x="8594" y="18683"/>
                      <a:pt x="8548" y="18714"/>
                      <a:pt x="8487" y="18744"/>
                    </a:cubicBezTo>
                    <a:lnTo>
                      <a:pt x="8472" y="18744"/>
                    </a:lnTo>
                    <a:cubicBezTo>
                      <a:pt x="8457" y="18759"/>
                      <a:pt x="8426" y="18759"/>
                      <a:pt x="8396" y="18775"/>
                    </a:cubicBezTo>
                    <a:cubicBezTo>
                      <a:pt x="8335" y="18790"/>
                      <a:pt x="8274" y="18805"/>
                      <a:pt x="8213" y="18820"/>
                    </a:cubicBezTo>
                    <a:lnTo>
                      <a:pt x="8137" y="18851"/>
                    </a:lnTo>
                    <a:cubicBezTo>
                      <a:pt x="8076" y="18866"/>
                      <a:pt x="7999" y="18881"/>
                      <a:pt x="7938" y="18896"/>
                    </a:cubicBezTo>
                    <a:cubicBezTo>
                      <a:pt x="7862" y="18896"/>
                      <a:pt x="7801" y="18912"/>
                      <a:pt x="7725" y="18927"/>
                    </a:cubicBezTo>
                    <a:lnTo>
                      <a:pt x="7679" y="18927"/>
                    </a:lnTo>
                    <a:cubicBezTo>
                      <a:pt x="7649" y="18927"/>
                      <a:pt x="7603" y="18942"/>
                      <a:pt x="7573" y="18942"/>
                    </a:cubicBezTo>
                    <a:cubicBezTo>
                      <a:pt x="7512" y="18942"/>
                      <a:pt x="7451" y="18957"/>
                      <a:pt x="7390" y="18957"/>
                    </a:cubicBezTo>
                    <a:lnTo>
                      <a:pt x="7360" y="18957"/>
                    </a:lnTo>
                    <a:lnTo>
                      <a:pt x="7116" y="19003"/>
                    </a:lnTo>
                    <a:lnTo>
                      <a:pt x="6963" y="19003"/>
                    </a:lnTo>
                    <a:cubicBezTo>
                      <a:pt x="6963" y="19003"/>
                      <a:pt x="6963" y="19018"/>
                      <a:pt x="6963" y="19018"/>
                    </a:cubicBezTo>
                    <a:cubicBezTo>
                      <a:pt x="6918" y="19003"/>
                      <a:pt x="6857" y="19003"/>
                      <a:pt x="6796" y="19003"/>
                    </a:cubicBezTo>
                    <a:cubicBezTo>
                      <a:pt x="6765" y="19003"/>
                      <a:pt x="6750" y="18988"/>
                      <a:pt x="6735" y="18988"/>
                    </a:cubicBezTo>
                    <a:lnTo>
                      <a:pt x="6720" y="18988"/>
                    </a:lnTo>
                    <a:cubicBezTo>
                      <a:pt x="6689" y="18988"/>
                      <a:pt x="6659" y="18973"/>
                      <a:pt x="6628" y="18973"/>
                    </a:cubicBezTo>
                    <a:cubicBezTo>
                      <a:pt x="6613" y="18957"/>
                      <a:pt x="6598" y="18957"/>
                      <a:pt x="6567" y="18942"/>
                    </a:cubicBezTo>
                    <a:cubicBezTo>
                      <a:pt x="6552" y="18942"/>
                      <a:pt x="6537" y="18927"/>
                      <a:pt x="6522" y="18927"/>
                    </a:cubicBezTo>
                    <a:cubicBezTo>
                      <a:pt x="6491" y="18896"/>
                      <a:pt x="6461" y="18881"/>
                      <a:pt x="6430" y="18866"/>
                    </a:cubicBezTo>
                    <a:cubicBezTo>
                      <a:pt x="6400" y="18835"/>
                      <a:pt x="6369" y="18805"/>
                      <a:pt x="6339" y="18775"/>
                    </a:cubicBezTo>
                    <a:cubicBezTo>
                      <a:pt x="6293" y="18744"/>
                      <a:pt x="6263" y="18698"/>
                      <a:pt x="6232" y="18637"/>
                    </a:cubicBezTo>
                    <a:cubicBezTo>
                      <a:pt x="6171" y="18561"/>
                      <a:pt x="6110" y="18485"/>
                      <a:pt x="6064" y="18409"/>
                    </a:cubicBezTo>
                    <a:cubicBezTo>
                      <a:pt x="6019" y="18317"/>
                      <a:pt x="5973" y="18226"/>
                      <a:pt x="5943" y="18150"/>
                    </a:cubicBezTo>
                    <a:cubicBezTo>
                      <a:pt x="5912" y="18058"/>
                      <a:pt x="5882" y="17982"/>
                      <a:pt x="5866" y="17906"/>
                    </a:cubicBezTo>
                    <a:cubicBezTo>
                      <a:pt x="5836" y="17815"/>
                      <a:pt x="5821" y="17738"/>
                      <a:pt x="5821" y="17662"/>
                    </a:cubicBezTo>
                    <a:lnTo>
                      <a:pt x="5805" y="17632"/>
                    </a:lnTo>
                    <a:cubicBezTo>
                      <a:pt x="5805" y="17571"/>
                      <a:pt x="5790" y="17495"/>
                      <a:pt x="5790" y="17419"/>
                    </a:cubicBezTo>
                    <a:cubicBezTo>
                      <a:pt x="5745" y="17251"/>
                      <a:pt x="5653" y="17099"/>
                      <a:pt x="5531" y="17022"/>
                    </a:cubicBezTo>
                    <a:cubicBezTo>
                      <a:pt x="5455" y="16977"/>
                      <a:pt x="5379" y="16931"/>
                      <a:pt x="5303" y="16901"/>
                    </a:cubicBezTo>
                    <a:lnTo>
                      <a:pt x="5120" y="16824"/>
                    </a:lnTo>
                    <a:cubicBezTo>
                      <a:pt x="5059" y="16809"/>
                      <a:pt x="4998" y="16779"/>
                      <a:pt x="4952" y="16733"/>
                    </a:cubicBezTo>
                    <a:cubicBezTo>
                      <a:pt x="4876" y="16702"/>
                      <a:pt x="4815" y="16642"/>
                      <a:pt x="4754" y="16596"/>
                    </a:cubicBezTo>
                    <a:cubicBezTo>
                      <a:pt x="4708" y="16565"/>
                      <a:pt x="4663" y="16520"/>
                      <a:pt x="4617" y="16474"/>
                    </a:cubicBezTo>
                    <a:cubicBezTo>
                      <a:pt x="4495" y="16352"/>
                      <a:pt x="4404" y="16230"/>
                      <a:pt x="4297" y="16093"/>
                    </a:cubicBezTo>
                    <a:lnTo>
                      <a:pt x="4312" y="16093"/>
                    </a:lnTo>
                    <a:cubicBezTo>
                      <a:pt x="4358" y="16093"/>
                      <a:pt x="4389" y="16093"/>
                      <a:pt x="4434" y="16078"/>
                    </a:cubicBezTo>
                    <a:cubicBezTo>
                      <a:pt x="4480" y="16078"/>
                      <a:pt x="4541" y="16063"/>
                      <a:pt x="4587" y="16063"/>
                    </a:cubicBezTo>
                    <a:cubicBezTo>
                      <a:pt x="4678" y="16047"/>
                      <a:pt x="4754" y="16032"/>
                      <a:pt x="4830" y="16017"/>
                    </a:cubicBezTo>
                    <a:cubicBezTo>
                      <a:pt x="4937" y="16002"/>
                      <a:pt x="5028" y="15986"/>
                      <a:pt x="5120" y="15956"/>
                    </a:cubicBezTo>
                    <a:cubicBezTo>
                      <a:pt x="5226" y="15941"/>
                      <a:pt x="5348" y="15910"/>
                      <a:pt x="5455" y="15880"/>
                    </a:cubicBezTo>
                    <a:lnTo>
                      <a:pt x="5455" y="15880"/>
                    </a:lnTo>
                    <a:cubicBezTo>
                      <a:pt x="5257" y="15910"/>
                      <a:pt x="5059" y="15925"/>
                      <a:pt x="4846" y="15941"/>
                    </a:cubicBezTo>
                    <a:cubicBezTo>
                      <a:pt x="4769" y="15956"/>
                      <a:pt x="4693" y="15956"/>
                      <a:pt x="4617" y="15971"/>
                    </a:cubicBezTo>
                    <a:cubicBezTo>
                      <a:pt x="4495" y="15971"/>
                      <a:pt x="4373" y="15986"/>
                      <a:pt x="4236" y="16002"/>
                    </a:cubicBezTo>
                    <a:lnTo>
                      <a:pt x="4221" y="16002"/>
                    </a:lnTo>
                    <a:cubicBezTo>
                      <a:pt x="4206" y="15986"/>
                      <a:pt x="4206" y="15986"/>
                      <a:pt x="4206" y="15986"/>
                    </a:cubicBezTo>
                    <a:cubicBezTo>
                      <a:pt x="4084" y="15819"/>
                      <a:pt x="3962" y="15651"/>
                      <a:pt x="3855" y="15468"/>
                    </a:cubicBezTo>
                    <a:cubicBezTo>
                      <a:pt x="3840" y="15423"/>
                      <a:pt x="3810" y="15377"/>
                      <a:pt x="3794" y="15316"/>
                    </a:cubicBezTo>
                    <a:cubicBezTo>
                      <a:pt x="3764" y="15240"/>
                      <a:pt x="3749" y="15164"/>
                      <a:pt x="3718" y="15072"/>
                    </a:cubicBezTo>
                    <a:cubicBezTo>
                      <a:pt x="3672" y="14905"/>
                      <a:pt x="3642" y="14737"/>
                      <a:pt x="3627" y="14569"/>
                    </a:cubicBezTo>
                    <a:cubicBezTo>
                      <a:pt x="3596" y="14387"/>
                      <a:pt x="3581" y="14219"/>
                      <a:pt x="3581" y="14021"/>
                    </a:cubicBezTo>
                    <a:cubicBezTo>
                      <a:pt x="3566" y="13945"/>
                      <a:pt x="3566" y="13853"/>
                      <a:pt x="3566" y="13777"/>
                    </a:cubicBezTo>
                    <a:cubicBezTo>
                      <a:pt x="3566" y="13686"/>
                      <a:pt x="3566" y="13579"/>
                      <a:pt x="3551" y="13488"/>
                    </a:cubicBezTo>
                    <a:cubicBezTo>
                      <a:pt x="3551" y="13411"/>
                      <a:pt x="3551" y="13351"/>
                      <a:pt x="3535" y="13274"/>
                    </a:cubicBezTo>
                    <a:cubicBezTo>
                      <a:pt x="3520" y="13168"/>
                      <a:pt x="3505" y="13046"/>
                      <a:pt x="3444" y="12939"/>
                    </a:cubicBezTo>
                    <a:cubicBezTo>
                      <a:pt x="3368" y="12802"/>
                      <a:pt x="3261" y="12665"/>
                      <a:pt x="3093" y="12528"/>
                    </a:cubicBezTo>
                    <a:cubicBezTo>
                      <a:pt x="3002" y="12452"/>
                      <a:pt x="2880" y="12375"/>
                      <a:pt x="2743" y="12284"/>
                    </a:cubicBezTo>
                    <a:lnTo>
                      <a:pt x="2621" y="12223"/>
                    </a:lnTo>
                    <a:cubicBezTo>
                      <a:pt x="2545" y="12177"/>
                      <a:pt x="2454" y="12116"/>
                      <a:pt x="2362" y="12071"/>
                    </a:cubicBezTo>
                    <a:cubicBezTo>
                      <a:pt x="2246" y="11998"/>
                      <a:pt x="2144" y="11926"/>
                      <a:pt x="2042" y="11853"/>
                    </a:cubicBezTo>
                    <a:lnTo>
                      <a:pt x="2042" y="11853"/>
                    </a:lnTo>
                    <a:lnTo>
                      <a:pt x="2042" y="11842"/>
                    </a:lnTo>
                    <a:cubicBezTo>
                      <a:pt x="2027" y="11842"/>
                      <a:pt x="2027" y="11842"/>
                      <a:pt x="2012" y="11827"/>
                    </a:cubicBezTo>
                    <a:cubicBezTo>
                      <a:pt x="2012" y="11812"/>
                      <a:pt x="1996" y="11812"/>
                      <a:pt x="1996" y="11796"/>
                    </a:cubicBezTo>
                    <a:lnTo>
                      <a:pt x="2012" y="11766"/>
                    </a:lnTo>
                    <a:cubicBezTo>
                      <a:pt x="2042" y="11720"/>
                      <a:pt x="2088" y="11690"/>
                      <a:pt x="2118" y="11659"/>
                    </a:cubicBezTo>
                    <a:cubicBezTo>
                      <a:pt x="2149" y="11629"/>
                      <a:pt x="2179" y="11598"/>
                      <a:pt x="2210" y="11568"/>
                    </a:cubicBezTo>
                    <a:cubicBezTo>
                      <a:pt x="2255" y="11537"/>
                      <a:pt x="2301" y="11507"/>
                      <a:pt x="2332" y="11492"/>
                    </a:cubicBezTo>
                    <a:cubicBezTo>
                      <a:pt x="2347" y="11477"/>
                      <a:pt x="2377" y="11461"/>
                      <a:pt x="2408" y="11446"/>
                    </a:cubicBezTo>
                    <a:cubicBezTo>
                      <a:pt x="2423" y="11446"/>
                      <a:pt x="2438" y="11446"/>
                      <a:pt x="2454" y="11431"/>
                    </a:cubicBezTo>
                    <a:cubicBezTo>
                      <a:pt x="2484" y="11431"/>
                      <a:pt x="2514" y="11416"/>
                      <a:pt x="2530" y="11416"/>
                    </a:cubicBezTo>
                    <a:lnTo>
                      <a:pt x="2682" y="11416"/>
                    </a:lnTo>
                    <a:cubicBezTo>
                      <a:pt x="2758" y="11416"/>
                      <a:pt x="2834" y="11416"/>
                      <a:pt x="2911" y="11431"/>
                    </a:cubicBezTo>
                    <a:cubicBezTo>
                      <a:pt x="3002" y="11431"/>
                      <a:pt x="3078" y="11446"/>
                      <a:pt x="3170" y="11446"/>
                    </a:cubicBezTo>
                    <a:cubicBezTo>
                      <a:pt x="3231" y="11461"/>
                      <a:pt x="3307" y="11477"/>
                      <a:pt x="3368" y="11492"/>
                    </a:cubicBezTo>
                    <a:cubicBezTo>
                      <a:pt x="3490" y="11507"/>
                      <a:pt x="3627" y="11537"/>
                      <a:pt x="3749" y="11553"/>
                    </a:cubicBezTo>
                    <a:cubicBezTo>
                      <a:pt x="3840" y="11568"/>
                      <a:pt x="3947" y="11568"/>
                      <a:pt x="4038" y="11568"/>
                    </a:cubicBezTo>
                    <a:cubicBezTo>
                      <a:pt x="4069" y="11568"/>
                      <a:pt x="4114" y="11583"/>
                      <a:pt x="4160" y="11583"/>
                    </a:cubicBezTo>
                    <a:cubicBezTo>
                      <a:pt x="4312" y="11583"/>
                      <a:pt x="4449" y="11598"/>
                      <a:pt x="4587" y="11614"/>
                    </a:cubicBezTo>
                    <a:lnTo>
                      <a:pt x="4617" y="11614"/>
                    </a:lnTo>
                    <a:cubicBezTo>
                      <a:pt x="4754" y="11629"/>
                      <a:pt x="4891" y="11644"/>
                      <a:pt x="5013" y="11659"/>
                    </a:cubicBezTo>
                    <a:cubicBezTo>
                      <a:pt x="5135" y="11675"/>
                      <a:pt x="5272" y="11675"/>
                      <a:pt x="5409" y="11675"/>
                    </a:cubicBezTo>
                    <a:lnTo>
                      <a:pt x="5745" y="11675"/>
                    </a:lnTo>
                    <a:cubicBezTo>
                      <a:pt x="5836" y="11675"/>
                      <a:pt x="5927" y="11675"/>
                      <a:pt x="6064" y="11659"/>
                    </a:cubicBezTo>
                    <a:cubicBezTo>
                      <a:pt x="6339" y="11644"/>
                      <a:pt x="6628" y="11614"/>
                      <a:pt x="6902" y="11583"/>
                    </a:cubicBezTo>
                    <a:cubicBezTo>
                      <a:pt x="7146" y="11568"/>
                      <a:pt x="7451" y="11537"/>
                      <a:pt x="7756" y="11446"/>
                    </a:cubicBezTo>
                    <a:cubicBezTo>
                      <a:pt x="7893" y="11416"/>
                      <a:pt x="8030" y="11385"/>
                      <a:pt x="8167" y="11324"/>
                    </a:cubicBezTo>
                    <a:cubicBezTo>
                      <a:pt x="8289" y="11278"/>
                      <a:pt x="8426" y="11218"/>
                      <a:pt x="8578" y="11157"/>
                    </a:cubicBezTo>
                    <a:cubicBezTo>
                      <a:pt x="8700" y="11096"/>
                      <a:pt x="8837" y="11035"/>
                      <a:pt x="8959" y="10974"/>
                    </a:cubicBezTo>
                    <a:cubicBezTo>
                      <a:pt x="9020" y="10943"/>
                      <a:pt x="9081" y="10913"/>
                      <a:pt x="9142" y="10867"/>
                    </a:cubicBezTo>
                    <a:lnTo>
                      <a:pt x="9188" y="10837"/>
                    </a:lnTo>
                    <a:cubicBezTo>
                      <a:pt x="9234" y="10821"/>
                      <a:pt x="9264" y="10791"/>
                      <a:pt x="9310" y="10776"/>
                    </a:cubicBezTo>
                    <a:close/>
                    <a:moveTo>
                      <a:pt x="1905" y="11934"/>
                    </a:moveTo>
                    <a:cubicBezTo>
                      <a:pt x="1920" y="11949"/>
                      <a:pt x="1951" y="11979"/>
                      <a:pt x="1966" y="11995"/>
                    </a:cubicBezTo>
                    <a:lnTo>
                      <a:pt x="1981" y="11995"/>
                    </a:lnTo>
                    <a:lnTo>
                      <a:pt x="2012" y="12025"/>
                    </a:lnTo>
                    <a:lnTo>
                      <a:pt x="2057" y="12055"/>
                    </a:lnTo>
                    <a:cubicBezTo>
                      <a:pt x="2134" y="12116"/>
                      <a:pt x="2210" y="12177"/>
                      <a:pt x="2316" y="12238"/>
                    </a:cubicBezTo>
                    <a:cubicBezTo>
                      <a:pt x="2377" y="12284"/>
                      <a:pt x="2454" y="12330"/>
                      <a:pt x="2514" y="12375"/>
                    </a:cubicBezTo>
                    <a:cubicBezTo>
                      <a:pt x="2636" y="12452"/>
                      <a:pt x="2758" y="12528"/>
                      <a:pt x="2865" y="12619"/>
                    </a:cubicBezTo>
                    <a:cubicBezTo>
                      <a:pt x="2956" y="12680"/>
                      <a:pt x="3033" y="12756"/>
                      <a:pt x="3093" y="12817"/>
                    </a:cubicBezTo>
                    <a:cubicBezTo>
                      <a:pt x="3093" y="12817"/>
                      <a:pt x="3093" y="12817"/>
                      <a:pt x="3109" y="12833"/>
                    </a:cubicBezTo>
                    <a:cubicBezTo>
                      <a:pt x="3124" y="12863"/>
                      <a:pt x="3154" y="12878"/>
                      <a:pt x="3170" y="12909"/>
                    </a:cubicBezTo>
                    <a:cubicBezTo>
                      <a:pt x="3185" y="12939"/>
                      <a:pt x="3200" y="12970"/>
                      <a:pt x="3215" y="12985"/>
                    </a:cubicBezTo>
                    <a:cubicBezTo>
                      <a:pt x="3231" y="13015"/>
                      <a:pt x="3246" y="13031"/>
                      <a:pt x="3246" y="13046"/>
                    </a:cubicBezTo>
                    <a:cubicBezTo>
                      <a:pt x="3261" y="13061"/>
                      <a:pt x="3261" y="13092"/>
                      <a:pt x="3261" y="13107"/>
                    </a:cubicBezTo>
                    <a:cubicBezTo>
                      <a:pt x="3276" y="13137"/>
                      <a:pt x="3276" y="13168"/>
                      <a:pt x="3276" y="13183"/>
                    </a:cubicBezTo>
                    <a:cubicBezTo>
                      <a:pt x="3292" y="13335"/>
                      <a:pt x="3307" y="13488"/>
                      <a:pt x="3292" y="13610"/>
                    </a:cubicBezTo>
                    <a:cubicBezTo>
                      <a:pt x="3292" y="13671"/>
                      <a:pt x="3292" y="13731"/>
                      <a:pt x="3292" y="13777"/>
                    </a:cubicBezTo>
                    <a:cubicBezTo>
                      <a:pt x="3292" y="13899"/>
                      <a:pt x="3292" y="14021"/>
                      <a:pt x="3292" y="14128"/>
                    </a:cubicBezTo>
                    <a:cubicBezTo>
                      <a:pt x="3292" y="14295"/>
                      <a:pt x="3292" y="14463"/>
                      <a:pt x="3307" y="14661"/>
                    </a:cubicBezTo>
                    <a:cubicBezTo>
                      <a:pt x="3322" y="14798"/>
                      <a:pt x="3352" y="14935"/>
                      <a:pt x="3383" y="15072"/>
                    </a:cubicBezTo>
                    <a:cubicBezTo>
                      <a:pt x="3413" y="15225"/>
                      <a:pt x="3444" y="15377"/>
                      <a:pt x="3505" y="15529"/>
                    </a:cubicBezTo>
                    <a:cubicBezTo>
                      <a:pt x="3566" y="15666"/>
                      <a:pt x="3657" y="15804"/>
                      <a:pt x="3718" y="15910"/>
                    </a:cubicBezTo>
                    <a:cubicBezTo>
                      <a:pt x="3794" y="16032"/>
                      <a:pt x="3886" y="16154"/>
                      <a:pt x="3962" y="16276"/>
                    </a:cubicBezTo>
                    <a:cubicBezTo>
                      <a:pt x="4053" y="16398"/>
                      <a:pt x="4160" y="16520"/>
                      <a:pt x="4221" y="16611"/>
                    </a:cubicBezTo>
                    <a:cubicBezTo>
                      <a:pt x="4328" y="16748"/>
                      <a:pt x="4434" y="16855"/>
                      <a:pt x="4541" y="16931"/>
                    </a:cubicBezTo>
                    <a:cubicBezTo>
                      <a:pt x="4648" y="17022"/>
                      <a:pt x="4769" y="17099"/>
                      <a:pt x="4907" y="17160"/>
                    </a:cubicBezTo>
                    <a:cubicBezTo>
                      <a:pt x="4967" y="17205"/>
                      <a:pt x="5044" y="17220"/>
                      <a:pt x="5089" y="17251"/>
                    </a:cubicBezTo>
                    <a:lnTo>
                      <a:pt x="5150" y="17266"/>
                    </a:lnTo>
                    <a:cubicBezTo>
                      <a:pt x="5181" y="17281"/>
                      <a:pt x="5226" y="17297"/>
                      <a:pt x="5272" y="17312"/>
                    </a:cubicBezTo>
                    <a:lnTo>
                      <a:pt x="5287" y="17327"/>
                    </a:lnTo>
                    <a:lnTo>
                      <a:pt x="5333" y="17342"/>
                    </a:lnTo>
                    <a:lnTo>
                      <a:pt x="5348" y="17358"/>
                    </a:lnTo>
                    <a:lnTo>
                      <a:pt x="5348" y="17373"/>
                    </a:lnTo>
                    <a:lnTo>
                      <a:pt x="5364" y="17373"/>
                    </a:lnTo>
                    <a:cubicBezTo>
                      <a:pt x="5364" y="17373"/>
                      <a:pt x="5364" y="17373"/>
                      <a:pt x="5379" y="17388"/>
                    </a:cubicBezTo>
                    <a:lnTo>
                      <a:pt x="5379" y="17403"/>
                    </a:lnTo>
                    <a:cubicBezTo>
                      <a:pt x="5394" y="17403"/>
                      <a:pt x="5394" y="17419"/>
                      <a:pt x="5394" y="17434"/>
                    </a:cubicBezTo>
                    <a:cubicBezTo>
                      <a:pt x="5409" y="17449"/>
                      <a:pt x="5409" y="17464"/>
                      <a:pt x="5409" y="17479"/>
                    </a:cubicBezTo>
                    <a:cubicBezTo>
                      <a:pt x="5425" y="17540"/>
                      <a:pt x="5440" y="17601"/>
                      <a:pt x="5440" y="17662"/>
                    </a:cubicBezTo>
                    <a:cubicBezTo>
                      <a:pt x="5455" y="17708"/>
                      <a:pt x="5455" y="17754"/>
                      <a:pt x="5470" y="17799"/>
                    </a:cubicBezTo>
                    <a:cubicBezTo>
                      <a:pt x="5501" y="17937"/>
                      <a:pt x="5516" y="18028"/>
                      <a:pt x="5562" y="18119"/>
                    </a:cubicBezTo>
                    <a:cubicBezTo>
                      <a:pt x="5623" y="18287"/>
                      <a:pt x="5684" y="18424"/>
                      <a:pt x="5760" y="18546"/>
                    </a:cubicBezTo>
                    <a:cubicBezTo>
                      <a:pt x="5836" y="18668"/>
                      <a:pt x="5912" y="18775"/>
                      <a:pt x="6004" y="18881"/>
                    </a:cubicBezTo>
                    <a:cubicBezTo>
                      <a:pt x="6049" y="18927"/>
                      <a:pt x="6110" y="18973"/>
                      <a:pt x="6171" y="19034"/>
                    </a:cubicBezTo>
                    <a:cubicBezTo>
                      <a:pt x="6232" y="19079"/>
                      <a:pt x="6293" y="19125"/>
                      <a:pt x="6354" y="19155"/>
                    </a:cubicBezTo>
                    <a:cubicBezTo>
                      <a:pt x="6445" y="19201"/>
                      <a:pt x="6567" y="19232"/>
                      <a:pt x="6689" y="19232"/>
                    </a:cubicBezTo>
                    <a:cubicBezTo>
                      <a:pt x="6735" y="19247"/>
                      <a:pt x="6796" y="19247"/>
                      <a:pt x="6841" y="19247"/>
                    </a:cubicBezTo>
                    <a:lnTo>
                      <a:pt x="6902" y="19247"/>
                    </a:lnTo>
                    <a:cubicBezTo>
                      <a:pt x="7040" y="19232"/>
                      <a:pt x="7177" y="19201"/>
                      <a:pt x="7314" y="19171"/>
                    </a:cubicBezTo>
                    <a:lnTo>
                      <a:pt x="7329" y="19171"/>
                    </a:lnTo>
                    <a:lnTo>
                      <a:pt x="7360" y="19155"/>
                    </a:lnTo>
                    <a:cubicBezTo>
                      <a:pt x="7405" y="19155"/>
                      <a:pt x="7466" y="19140"/>
                      <a:pt x="7527" y="19125"/>
                    </a:cubicBezTo>
                    <a:cubicBezTo>
                      <a:pt x="7542" y="19125"/>
                      <a:pt x="7573" y="19125"/>
                      <a:pt x="7588" y="19110"/>
                    </a:cubicBezTo>
                    <a:lnTo>
                      <a:pt x="7619" y="19110"/>
                    </a:lnTo>
                    <a:cubicBezTo>
                      <a:pt x="7603" y="19125"/>
                      <a:pt x="7588" y="19140"/>
                      <a:pt x="7573" y="19140"/>
                    </a:cubicBezTo>
                    <a:cubicBezTo>
                      <a:pt x="7497" y="19171"/>
                      <a:pt x="7420" y="19201"/>
                      <a:pt x="7344" y="19247"/>
                    </a:cubicBezTo>
                    <a:lnTo>
                      <a:pt x="7253" y="19293"/>
                    </a:lnTo>
                    <a:cubicBezTo>
                      <a:pt x="7177" y="19338"/>
                      <a:pt x="7101" y="19369"/>
                      <a:pt x="7024" y="19414"/>
                    </a:cubicBezTo>
                    <a:cubicBezTo>
                      <a:pt x="6963" y="19445"/>
                      <a:pt x="6902" y="19460"/>
                      <a:pt x="6841" y="19491"/>
                    </a:cubicBezTo>
                    <a:cubicBezTo>
                      <a:pt x="6811" y="19506"/>
                      <a:pt x="6781" y="19521"/>
                      <a:pt x="6735" y="19536"/>
                    </a:cubicBezTo>
                    <a:lnTo>
                      <a:pt x="6704" y="19552"/>
                    </a:lnTo>
                    <a:cubicBezTo>
                      <a:pt x="6659" y="19567"/>
                      <a:pt x="6613" y="19582"/>
                      <a:pt x="6567" y="19597"/>
                    </a:cubicBezTo>
                    <a:cubicBezTo>
                      <a:pt x="6506" y="19613"/>
                      <a:pt x="6461" y="19613"/>
                      <a:pt x="6415" y="19628"/>
                    </a:cubicBezTo>
                    <a:lnTo>
                      <a:pt x="6308" y="19628"/>
                    </a:lnTo>
                    <a:cubicBezTo>
                      <a:pt x="6263" y="19628"/>
                      <a:pt x="6232" y="19628"/>
                      <a:pt x="6171" y="19613"/>
                    </a:cubicBezTo>
                    <a:cubicBezTo>
                      <a:pt x="6141" y="19613"/>
                      <a:pt x="6125" y="19613"/>
                      <a:pt x="6095" y="19597"/>
                    </a:cubicBezTo>
                    <a:cubicBezTo>
                      <a:pt x="6080" y="19597"/>
                      <a:pt x="6064" y="19597"/>
                      <a:pt x="6049" y="19582"/>
                    </a:cubicBezTo>
                    <a:cubicBezTo>
                      <a:pt x="6034" y="19582"/>
                      <a:pt x="6019" y="19567"/>
                      <a:pt x="5988" y="19552"/>
                    </a:cubicBezTo>
                    <a:cubicBezTo>
                      <a:pt x="5927" y="19506"/>
                      <a:pt x="5866" y="19460"/>
                      <a:pt x="5805" y="19414"/>
                    </a:cubicBezTo>
                    <a:cubicBezTo>
                      <a:pt x="5790" y="19399"/>
                      <a:pt x="5760" y="19384"/>
                      <a:pt x="5745" y="19369"/>
                    </a:cubicBezTo>
                    <a:cubicBezTo>
                      <a:pt x="5699" y="19338"/>
                      <a:pt x="5668" y="19308"/>
                      <a:pt x="5623" y="19277"/>
                    </a:cubicBezTo>
                    <a:cubicBezTo>
                      <a:pt x="5592" y="19247"/>
                      <a:pt x="5546" y="19216"/>
                      <a:pt x="5516" y="19186"/>
                    </a:cubicBezTo>
                    <a:cubicBezTo>
                      <a:pt x="5425" y="19110"/>
                      <a:pt x="5364" y="19049"/>
                      <a:pt x="5287" y="18988"/>
                    </a:cubicBezTo>
                    <a:cubicBezTo>
                      <a:pt x="5226" y="18912"/>
                      <a:pt x="5166" y="18835"/>
                      <a:pt x="5105" y="18759"/>
                    </a:cubicBezTo>
                    <a:cubicBezTo>
                      <a:pt x="5105" y="18759"/>
                      <a:pt x="5105" y="18759"/>
                      <a:pt x="5105" y="18744"/>
                    </a:cubicBezTo>
                    <a:lnTo>
                      <a:pt x="5089" y="18744"/>
                    </a:lnTo>
                    <a:cubicBezTo>
                      <a:pt x="5074" y="18714"/>
                      <a:pt x="5044" y="18683"/>
                      <a:pt x="5028" y="18637"/>
                    </a:cubicBezTo>
                    <a:cubicBezTo>
                      <a:pt x="4967" y="18561"/>
                      <a:pt x="4922" y="18485"/>
                      <a:pt x="4861" y="18394"/>
                    </a:cubicBezTo>
                    <a:cubicBezTo>
                      <a:pt x="4769" y="18257"/>
                      <a:pt x="4663" y="18089"/>
                      <a:pt x="4556" y="17952"/>
                    </a:cubicBezTo>
                    <a:cubicBezTo>
                      <a:pt x="4465" y="17830"/>
                      <a:pt x="4389" y="17723"/>
                      <a:pt x="4297" y="17647"/>
                    </a:cubicBezTo>
                    <a:cubicBezTo>
                      <a:pt x="4236" y="17601"/>
                      <a:pt x="4190" y="17540"/>
                      <a:pt x="4130" y="17495"/>
                    </a:cubicBezTo>
                    <a:cubicBezTo>
                      <a:pt x="4069" y="17464"/>
                      <a:pt x="4008" y="17434"/>
                      <a:pt x="3962" y="17388"/>
                    </a:cubicBezTo>
                    <a:lnTo>
                      <a:pt x="3947" y="17388"/>
                    </a:lnTo>
                    <a:cubicBezTo>
                      <a:pt x="3870" y="17342"/>
                      <a:pt x="3779" y="17281"/>
                      <a:pt x="3703" y="17236"/>
                    </a:cubicBezTo>
                    <a:cubicBezTo>
                      <a:pt x="3657" y="17220"/>
                      <a:pt x="3627" y="17205"/>
                      <a:pt x="3596" y="17190"/>
                    </a:cubicBezTo>
                    <a:cubicBezTo>
                      <a:pt x="3520" y="17144"/>
                      <a:pt x="3459" y="17114"/>
                      <a:pt x="3398" y="17068"/>
                    </a:cubicBezTo>
                    <a:cubicBezTo>
                      <a:pt x="3337" y="17038"/>
                      <a:pt x="3292" y="17007"/>
                      <a:pt x="3231" y="16977"/>
                    </a:cubicBezTo>
                    <a:cubicBezTo>
                      <a:pt x="3093" y="16901"/>
                      <a:pt x="2987" y="16840"/>
                      <a:pt x="2865" y="16794"/>
                    </a:cubicBezTo>
                    <a:cubicBezTo>
                      <a:pt x="2819" y="16779"/>
                      <a:pt x="2774" y="16763"/>
                      <a:pt x="2728" y="16748"/>
                    </a:cubicBezTo>
                    <a:cubicBezTo>
                      <a:pt x="2636" y="16718"/>
                      <a:pt x="2545" y="16687"/>
                      <a:pt x="2469" y="16657"/>
                    </a:cubicBezTo>
                    <a:cubicBezTo>
                      <a:pt x="2393" y="16626"/>
                      <a:pt x="2332" y="16581"/>
                      <a:pt x="2271" y="16550"/>
                    </a:cubicBezTo>
                    <a:cubicBezTo>
                      <a:pt x="2164" y="16489"/>
                      <a:pt x="2073" y="16428"/>
                      <a:pt x="1996" y="16352"/>
                    </a:cubicBezTo>
                    <a:cubicBezTo>
                      <a:pt x="1966" y="16337"/>
                      <a:pt x="1936" y="16306"/>
                      <a:pt x="1905" y="16276"/>
                    </a:cubicBezTo>
                    <a:cubicBezTo>
                      <a:pt x="1875" y="16261"/>
                      <a:pt x="1859" y="16230"/>
                      <a:pt x="1844" y="16200"/>
                    </a:cubicBezTo>
                    <a:cubicBezTo>
                      <a:pt x="1829" y="16184"/>
                      <a:pt x="1814" y="16154"/>
                      <a:pt x="1798" y="16139"/>
                    </a:cubicBezTo>
                    <a:cubicBezTo>
                      <a:pt x="1783" y="16108"/>
                      <a:pt x="1768" y="16063"/>
                      <a:pt x="1753" y="16032"/>
                    </a:cubicBezTo>
                    <a:cubicBezTo>
                      <a:pt x="1737" y="15986"/>
                      <a:pt x="1722" y="15941"/>
                      <a:pt x="1707" y="15895"/>
                    </a:cubicBezTo>
                    <a:cubicBezTo>
                      <a:pt x="1677" y="15758"/>
                      <a:pt x="1646" y="15605"/>
                      <a:pt x="1631" y="15453"/>
                    </a:cubicBezTo>
                    <a:cubicBezTo>
                      <a:pt x="1616" y="15407"/>
                      <a:pt x="1616" y="15346"/>
                      <a:pt x="1616" y="15286"/>
                    </a:cubicBezTo>
                    <a:cubicBezTo>
                      <a:pt x="1616" y="15179"/>
                      <a:pt x="1631" y="15057"/>
                      <a:pt x="1646" y="14920"/>
                    </a:cubicBezTo>
                    <a:lnTo>
                      <a:pt x="1646" y="14905"/>
                    </a:lnTo>
                    <a:cubicBezTo>
                      <a:pt x="1661" y="14859"/>
                      <a:pt x="1661" y="14828"/>
                      <a:pt x="1677" y="14798"/>
                    </a:cubicBezTo>
                    <a:cubicBezTo>
                      <a:pt x="1677" y="14767"/>
                      <a:pt x="1692" y="14737"/>
                      <a:pt x="1692" y="14707"/>
                    </a:cubicBezTo>
                    <a:cubicBezTo>
                      <a:pt x="1707" y="14661"/>
                      <a:pt x="1722" y="14615"/>
                      <a:pt x="1737" y="14585"/>
                    </a:cubicBezTo>
                    <a:cubicBezTo>
                      <a:pt x="1753" y="14539"/>
                      <a:pt x="1783" y="14508"/>
                      <a:pt x="1798" y="14478"/>
                    </a:cubicBezTo>
                    <a:cubicBezTo>
                      <a:pt x="1814" y="14448"/>
                      <a:pt x="1829" y="14432"/>
                      <a:pt x="1844" y="14402"/>
                    </a:cubicBezTo>
                    <a:cubicBezTo>
                      <a:pt x="1859" y="14371"/>
                      <a:pt x="1875" y="14341"/>
                      <a:pt x="1905" y="14310"/>
                    </a:cubicBezTo>
                    <a:cubicBezTo>
                      <a:pt x="1936" y="14234"/>
                      <a:pt x="1966" y="14173"/>
                      <a:pt x="1981" y="14097"/>
                    </a:cubicBezTo>
                    <a:cubicBezTo>
                      <a:pt x="1981" y="14021"/>
                      <a:pt x="1981" y="13945"/>
                      <a:pt x="1981" y="13838"/>
                    </a:cubicBezTo>
                    <a:cubicBezTo>
                      <a:pt x="1966" y="13701"/>
                      <a:pt x="1951" y="13564"/>
                      <a:pt x="1920" y="13411"/>
                    </a:cubicBezTo>
                    <a:cubicBezTo>
                      <a:pt x="1890" y="13259"/>
                      <a:pt x="1875" y="13122"/>
                      <a:pt x="1844" y="13000"/>
                    </a:cubicBezTo>
                    <a:lnTo>
                      <a:pt x="1829" y="12939"/>
                    </a:lnTo>
                    <a:lnTo>
                      <a:pt x="1814" y="12802"/>
                    </a:lnTo>
                    <a:cubicBezTo>
                      <a:pt x="1798" y="12726"/>
                      <a:pt x="1783" y="12665"/>
                      <a:pt x="1783" y="12604"/>
                    </a:cubicBezTo>
                    <a:cubicBezTo>
                      <a:pt x="1768" y="12558"/>
                      <a:pt x="1768" y="12528"/>
                      <a:pt x="1768" y="12497"/>
                    </a:cubicBezTo>
                    <a:cubicBezTo>
                      <a:pt x="1768" y="12421"/>
                      <a:pt x="1783" y="12345"/>
                      <a:pt x="1798" y="12254"/>
                    </a:cubicBezTo>
                    <a:cubicBezTo>
                      <a:pt x="1798" y="12208"/>
                      <a:pt x="1814" y="12162"/>
                      <a:pt x="1829" y="12116"/>
                    </a:cubicBezTo>
                    <a:cubicBezTo>
                      <a:pt x="1844" y="12071"/>
                      <a:pt x="1844" y="12040"/>
                      <a:pt x="1875" y="11995"/>
                    </a:cubicBezTo>
                    <a:cubicBezTo>
                      <a:pt x="1875" y="11964"/>
                      <a:pt x="1890" y="11949"/>
                      <a:pt x="1905" y="11934"/>
                    </a:cubicBezTo>
                    <a:close/>
                    <a:moveTo>
                      <a:pt x="17263" y="20770"/>
                    </a:moveTo>
                    <a:cubicBezTo>
                      <a:pt x="17217" y="20786"/>
                      <a:pt x="17171" y="20801"/>
                      <a:pt x="17141" y="20831"/>
                    </a:cubicBezTo>
                    <a:cubicBezTo>
                      <a:pt x="17156" y="20816"/>
                      <a:pt x="17156" y="20786"/>
                      <a:pt x="17171" y="20770"/>
                    </a:cubicBezTo>
                    <a:close/>
                    <a:moveTo>
                      <a:pt x="14749" y="13092"/>
                    </a:moveTo>
                    <a:lnTo>
                      <a:pt x="14749" y="13107"/>
                    </a:lnTo>
                    <a:lnTo>
                      <a:pt x="14749" y="13122"/>
                    </a:lnTo>
                    <a:cubicBezTo>
                      <a:pt x="14764" y="13137"/>
                      <a:pt x="14779" y="13168"/>
                      <a:pt x="14795" y="13198"/>
                    </a:cubicBezTo>
                    <a:cubicBezTo>
                      <a:pt x="14795" y="13213"/>
                      <a:pt x="14795" y="13229"/>
                      <a:pt x="14810" y="13244"/>
                    </a:cubicBezTo>
                    <a:cubicBezTo>
                      <a:pt x="14825" y="13274"/>
                      <a:pt x="14825" y="13305"/>
                      <a:pt x="14840" y="13335"/>
                    </a:cubicBezTo>
                    <a:cubicBezTo>
                      <a:pt x="14856" y="13381"/>
                      <a:pt x="14886" y="13427"/>
                      <a:pt x="14917" y="13472"/>
                    </a:cubicBezTo>
                    <a:cubicBezTo>
                      <a:pt x="14947" y="13503"/>
                      <a:pt x="14977" y="13533"/>
                      <a:pt x="15023" y="13579"/>
                    </a:cubicBezTo>
                    <a:cubicBezTo>
                      <a:pt x="15130" y="13671"/>
                      <a:pt x="15221" y="13762"/>
                      <a:pt x="15313" y="13838"/>
                    </a:cubicBezTo>
                    <a:cubicBezTo>
                      <a:pt x="15511" y="14006"/>
                      <a:pt x="15724" y="14143"/>
                      <a:pt x="15953" y="14219"/>
                    </a:cubicBezTo>
                    <a:cubicBezTo>
                      <a:pt x="16120" y="14265"/>
                      <a:pt x="16273" y="14310"/>
                      <a:pt x="16455" y="14356"/>
                    </a:cubicBezTo>
                    <a:cubicBezTo>
                      <a:pt x="16623" y="14402"/>
                      <a:pt x="16791" y="14432"/>
                      <a:pt x="16943" y="14463"/>
                    </a:cubicBezTo>
                    <a:cubicBezTo>
                      <a:pt x="17004" y="14463"/>
                      <a:pt x="17065" y="14478"/>
                      <a:pt x="17141" y="14478"/>
                    </a:cubicBezTo>
                    <a:cubicBezTo>
                      <a:pt x="17232" y="14493"/>
                      <a:pt x="17339" y="14508"/>
                      <a:pt x="17446" y="14524"/>
                    </a:cubicBezTo>
                    <a:lnTo>
                      <a:pt x="17430" y="14524"/>
                    </a:lnTo>
                    <a:cubicBezTo>
                      <a:pt x="17491" y="14539"/>
                      <a:pt x="17552" y="14539"/>
                      <a:pt x="17629" y="14554"/>
                    </a:cubicBezTo>
                    <a:cubicBezTo>
                      <a:pt x="17842" y="14600"/>
                      <a:pt x="18055" y="14661"/>
                      <a:pt x="18268" y="14707"/>
                    </a:cubicBezTo>
                    <a:cubicBezTo>
                      <a:pt x="18345" y="14737"/>
                      <a:pt x="18436" y="14767"/>
                      <a:pt x="18512" y="14798"/>
                    </a:cubicBezTo>
                    <a:cubicBezTo>
                      <a:pt x="18573" y="14828"/>
                      <a:pt x="18634" y="14859"/>
                      <a:pt x="18695" y="14889"/>
                    </a:cubicBezTo>
                    <a:cubicBezTo>
                      <a:pt x="18771" y="14935"/>
                      <a:pt x="18847" y="14966"/>
                      <a:pt x="18924" y="15011"/>
                    </a:cubicBezTo>
                    <a:cubicBezTo>
                      <a:pt x="19045" y="15057"/>
                      <a:pt x="19152" y="15118"/>
                      <a:pt x="19274" y="15164"/>
                    </a:cubicBezTo>
                    <a:lnTo>
                      <a:pt x="19365" y="15209"/>
                    </a:lnTo>
                    <a:cubicBezTo>
                      <a:pt x="19487" y="15270"/>
                      <a:pt x="19624" y="15331"/>
                      <a:pt x="19762" y="15392"/>
                    </a:cubicBezTo>
                    <a:cubicBezTo>
                      <a:pt x="19914" y="15468"/>
                      <a:pt x="20082" y="15529"/>
                      <a:pt x="20234" y="15605"/>
                    </a:cubicBezTo>
                    <a:cubicBezTo>
                      <a:pt x="20310" y="15636"/>
                      <a:pt x="20371" y="15666"/>
                      <a:pt x="20432" y="15712"/>
                    </a:cubicBezTo>
                    <a:cubicBezTo>
                      <a:pt x="20462" y="15727"/>
                      <a:pt x="20508" y="15758"/>
                      <a:pt x="20539" y="15773"/>
                    </a:cubicBezTo>
                    <a:cubicBezTo>
                      <a:pt x="20569" y="15804"/>
                      <a:pt x="20600" y="15834"/>
                      <a:pt x="20630" y="15849"/>
                    </a:cubicBezTo>
                    <a:cubicBezTo>
                      <a:pt x="20645" y="15880"/>
                      <a:pt x="20660" y="15895"/>
                      <a:pt x="20691" y="15925"/>
                    </a:cubicBezTo>
                    <a:cubicBezTo>
                      <a:pt x="20706" y="15941"/>
                      <a:pt x="20721" y="15971"/>
                      <a:pt x="20721" y="15986"/>
                    </a:cubicBezTo>
                    <a:cubicBezTo>
                      <a:pt x="20737" y="16002"/>
                      <a:pt x="20737" y="16017"/>
                      <a:pt x="20752" y="16032"/>
                    </a:cubicBezTo>
                    <a:cubicBezTo>
                      <a:pt x="20752" y="16047"/>
                      <a:pt x="20767" y="16063"/>
                      <a:pt x="20767" y="16093"/>
                    </a:cubicBezTo>
                    <a:cubicBezTo>
                      <a:pt x="20767" y="16108"/>
                      <a:pt x="20782" y="16123"/>
                      <a:pt x="20782" y="16139"/>
                    </a:cubicBezTo>
                    <a:cubicBezTo>
                      <a:pt x="20782" y="16154"/>
                      <a:pt x="20782" y="16169"/>
                      <a:pt x="20782" y="16200"/>
                    </a:cubicBezTo>
                    <a:cubicBezTo>
                      <a:pt x="20782" y="16215"/>
                      <a:pt x="20782" y="16230"/>
                      <a:pt x="20782" y="16261"/>
                    </a:cubicBezTo>
                    <a:cubicBezTo>
                      <a:pt x="20767" y="16291"/>
                      <a:pt x="20752" y="16337"/>
                      <a:pt x="20752" y="16367"/>
                    </a:cubicBezTo>
                    <a:cubicBezTo>
                      <a:pt x="20737" y="16413"/>
                      <a:pt x="20721" y="16443"/>
                      <a:pt x="20721" y="16474"/>
                    </a:cubicBezTo>
                    <a:cubicBezTo>
                      <a:pt x="20691" y="16520"/>
                      <a:pt x="20660" y="16565"/>
                      <a:pt x="20645" y="16611"/>
                    </a:cubicBezTo>
                    <a:cubicBezTo>
                      <a:pt x="20584" y="16687"/>
                      <a:pt x="20539" y="16763"/>
                      <a:pt x="20478" y="16855"/>
                    </a:cubicBezTo>
                    <a:cubicBezTo>
                      <a:pt x="20401" y="16931"/>
                      <a:pt x="20341" y="17007"/>
                      <a:pt x="20280" y="17068"/>
                    </a:cubicBezTo>
                    <a:cubicBezTo>
                      <a:pt x="20066" y="17266"/>
                      <a:pt x="19838" y="17449"/>
                      <a:pt x="19609" y="17617"/>
                    </a:cubicBezTo>
                    <a:lnTo>
                      <a:pt x="19609" y="17632"/>
                    </a:lnTo>
                    <a:cubicBezTo>
                      <a:pt x="19472" y="17723"/>
                      <a:pt x="19335" y="17830"/>
                      <a:pt x="19213" y="17952"/>
                    </a:cubicBezTo>
                    <a:cubicBezTo>
                      <a:pt x="19167" y="18028"/>
                      <a:pt x="19106" y="18089"/>
                      <a:pt x="19061" y="18165"/>
                    </a:cubicBezTo>
                    <a:cubicBezTo>
                      <a:pt x="19000" y="18241"/>
                      <a:pt x="18954" y="18317"/>
                      <a:pt x="18908" y="18409"/>
                    </a:cubicBezTo>
                    <a:cubicBezTo>
                      <a:pt x="18847" y="18516"/>
                      <a:pt x="18786" y="18637"/>
                      <a:pt x="18741" y="18759"/>
                    </a:cubicBezTo>
                    <a:lnTo>
                      <a:pt x="18695" y="18851"/>
                    </a:lnTo>
                    <a:cubicBezTo>
                      <a:pt x="18634" y="18973"/>
                      <a:pt x="18573" y="19125"/>
                      <a:pt x="18482" y="19277"/>
                    </a:cubicBezTo>
                    <a:cubicBezTo>
                      <a:pt x="18436" y="19353"/>
                      <a:pt x="18390" y="19445"/>
                      <a:pt x="18345" y="19536"/>
                    </a:cubicBezTo>
                    <a:cubicBezTo>
                      <a:pt x="18314" y="19582"/>
                      <a:pt x="18284" y="19643"/>
                      <a:pt x="18253" y="19704"/>
                    </a:cubicBezTo>
                    <a:lnTo>
                      <a:pt x="18238" y="19734"/>
                    </a:lnTo>
                    <a:cubicBezTo>
                      <a:pt x="18162" y="19872"/>
                      <a:pt x="18101" y="20009"/>
                      <a:pt x="18009" y="20131"/>
                    </a:cubicBezTo>
                    <a:cubicBezTo>
                      <a:pt x="17994" y="20176"/>
                      <a:pt x="17964" y="20222"/>
                      <a:pt x="17933" y="20252"/>
                    </a:cubicBezTo>
                    <a:cubicBezTo>
                      <a:pt x="17872" y="20329"/>
                      <a:pt x="17796" y="20405"/>
                      <a:pt x="17720" y="20466"/>
                    </a:cubicBezTo>
                    <a:lnTo>
                      <a:pt x="17689" y="20496"/>
                    </a:lnTo>
                    <a:lnTo>
                      <a:pt x="17644" y="20511"/>
                    </a:lnTo>
                    <a:cubicBezTo>
                      <a:pt x="17598" y="20542"/>
                      <a:pt x="17568" y="20557"/>
                      <a:pt x="17522" y="20572"/>
                    </a:cubicBezTo>
                    <a:cubicBezTo>
                      <a:pt x="17507" y="20588"/>
                      <a:pt x="17491" y="20588"/>
                      <a:pt x="17476" y="20603"/>
                    </a:cubicBezTo>
                    <a:lnTo>
                      <a:pt x="17430" y="20618"/>
                    </a:lnTo>
                    <a:cubicBezTo>
                      <a:pt x="17400" y="20633"/>
                      <a:pt x="17385" y="20633"/>
                      <a:pt x="17354" y="20649"/>
                    </a:cubicBezTo>
                    <a:lnTo>
                      <a:pt x="17324" y="20664"/>
                    </a:lnTo>
                    <a:cubicBezTo>
                      <a:pt x="17278" y="20679"/>
                      <a:pt x="17248" y="20694"/>
                      <a:pt x="17202" y="20709"/>
                    </a:cubicBezTo>
                    <a:lnTo>
                      <a:pt x="17171" y="20709"/>
                    </a:lnTo>
                    <a:cubicBezTo>
                      <a:pt x="17080" y="20725"/>
                      <a:pt x="17004" y="20740"/>
                      <a:pt x="16943" y="20770"/>
                    </a:cubicBezTo>
                    <a:cubicBezTo>
                      <a:pt x="16912" y="20770"/>
                      <a:pt x="16882" y="20786"/>
                      <a:pt x="16852" y="20801"/>
                    </a:cubicBezTo>
                    <a:cubicBezTo>
                      <a:pt x="16836" y="20816"/>
                      <a:pt x="16821" y="20816"/>
                      <a:pt x="16806" y="20831"/>
                    </a:cubicBezTo>
                    <a:cubicBezTo>
                      <a:pt x="16775" y="20847"/>
                      <a:pt x="16730" y="20862"/>
                      <a:pt x="16699" y="20877"/>
                    </a:cubicBezTo>
                    <a:lnTo>
                      <a:pt x="16562" y="20923"/>
                    </a:lnTo>
                    <a:cubicBezTo>
                      <a:pt x="16516" y="20938"/>
                      <a:pt x="16486" y="20938"/>
                      <a:pt x="16455" y="20953"/>
                    </a:cubicBezTo>
                    <a:cubicBezTo>
                      <a:pt x="16425" y="20953"/>
                      <a:pt x="16394" y="20969"/>
                      <a:pt x="16364" y="20969"/>
                    </a:cubicBezTo>
                    <a:lnTo>
                      <a:pt x="16349" y="20969"/>
                    </a:lnTo>
                    <a:cubicBezTo>
                      <a:pt x="16212" y="20984"/>
                      <a:pt x="16090" y="20984"/>
                      <a:pt x="15968" y="20984"/>
                    </a:cubicBezTo>
                    <a:lnTo>
                      <a:pt x="15922" y="20984"/>
                    </a:lnTo>
                    <a:cubicBezTo>
                      <a:pt x="15876" y="20984"/>
                      <a:pt x="15815" y="20969"/>
                      <a:pt x="15770" y="20969"/>
                    </a:cubicBezTo>
                    <a:cubicBezTo>
                      <a:pt x="15694" y="20953"/>
                      <a:pt x="15633" y="20938"/>
                      <a:pt x="15556" y="20923"/>
                    </a:cubicBezTo>
                    <a:cubicBezTo>
                      <a:pt x="15526" y="20908"/>
                      <a:pt x="15496" y="20908"/>
                      <a:pt x="15480" y="20892"/>
                    </a:cubicBezTo>
                    <a:cubicBezTo>
                      <a:pt x="15435" y="20877"/>
                      <a:pt x="15404" y="20847"/>
                      <a:pt x="15358" y="20831"/>
                    </a:cubicBezTo>
                    <a:cubicBezTo>
                      <a:pt x="15313" y="20801"/>
                      <a:pt x="15282" y="20770"/>
                      <a:pt x="15252" y="20755"/>
                    </a:cubicBezTo>
                    <a:cubicBezTo>
                      <a:pt x="15206" y="20709"/>
                      <a:pt x="15160" y="20679"/>
                      <a:pt x="15115" y="20633"/>
                    </a:cubicBezTo>
                    <a:lnTo>
                      <a:pt x="15115" y="20618"/>
                    </a:lnTo>
                    <a:cubicBezTo>
                      <a:pt x="15099" y="20603"/>
                      <a:pt x="15069" y="20588"/>
                      <a:pt x="15054" y="20572"/>
                    </a:cubicBezTo>
                    <a:cubicBezTo>
                      <a:pt x="15054" y="20557"/>
                      <a:pt x="15054" y="20557"/>
                      <a:pt x="15038" y="20542"/>
                    </a:cubicBezTo>
                    <a:cubicBezTo>
                      <a:pt x="15008" y="20511"/>
                      <a:pt x="14977" y="20481"/>
                      <a:pt x="14962" y="20435"/>
                    </a:cubicBezTo>
                    <a:lnTo>
                      <a:pt x="14947" y="20420"/>
                    </a:lnTo>
                    <a:cubicBezTo>
                      <a:pt x="14886" y="20344"/>
                      <a:pt x="14825" y="20252"/>
                      <a:pt x="14764" y="20161"/>
                    </a:cubicBezTo>
                    <a:lnTo>
                      <a:pt x="14749" y="20131"/>
                    </a:lnTo>
                    <a:cubicBezTo>
                      <a:pt x="14734" y="20100"/>
                      <a:pt x="14718" y="20054"/>
                      <a:pt x="14703" y="20024"/>
                    </a:cubicBezTo>
                    <a:cubicBezTo>
                      <a:pt x="14673" y="19978"/>
                      <a:pt x="14658" y="19917"/>
                      <a:pt x="14627" y="19872"/>
                    </a:cubicBezTo>
                    <a:cubicBezTo>
                      <a:pt x="14581" y="19780"/>
                      <a:pt x="14551" y="19689"/>
                      <a:pt x="14505" y="19582"/>
                    </a:cubicBezTo>
                    <a:lnTo>
                      <a:pt x="14490" y="19567"/>
                    </a:lnTo>
                    <a:cubicBezTo>
                      <a:pt x="14475" y="19521"/>
                      <a:pt x="14459" y="19475"/>
                      <a:pt x="14444" y="19430"/>
                    </a:cubicBezTo>
                    <a:lnTo>
                      <a:pt x="14429" y="19399"/>
                    </a:lnTo>
                    <a:cubicBezTo>
                      <a:pt x="14429" y="19384"/>
                      <a:pt x="14414" y="19369"/>
                      <a:pt x="14414" y="19338"/>
                    </a:cubicBezTo>
                    <a:lnTo>
                      <a:pt x="14399" y="19308"/>
                    </a:lnTo>
                    <a:lnTo>
                      <a:pt x="14383" y="19262"/>
                    </a:lnTo>
                    <a:lnTo>
                      <a:pt x="14383" y="19232"/>
                    </a:lnTo>
                    <a:cubicBezTo>
                      <a:pt x="14368" y="19171"/>
                      <a:pt x="14353" y="19110"/>
                      <a:pt x="14353" y="19049"/>
                    </a:cubicBezTo>
                    <a:cubicBezTo>
                      <a:pt x="14338" y="18988"/>
                      <a:pt x="14322" y="18912"/>
                      <a:pt x="14307" y="18851"/>
                    </a:cubicBezTo>
                    <a:cubicBezTo>
                      <a:pt x="14307" y="18805"/>
                      <a:pt x="14307" y="18759"/>
                      <a:pt x="14292" y="18698"/>
                    </a:cubicBezTo>
                    <a:cubicBezTo>
                      <a:pt x="14292" y="18637"/>
                      <a:pt x="14292" y="18576"/>
                      <a:pt x="14277" y="18516"/>
                    </a:cubicBezTo>
                    <a:cubicBezTo>
                      <a:pt x="14261" y="18378"/>
                      <a:pt x="14246" y="18241"/>
                      <a:pt x="14200" y="18104"/>
                    </a:cubicBezTo>
                    <a:cubicBezTo>
                      <a:pt x="14124" y="17921"/>
                      <a:pt x="14033" y="17784"/>
                      <a:pt x="13911" y="17693"/>
                    </a:cubicBezTo>
                    <a:cubicBezTo>
                      <a:pt x="13804" y="17601"/>
                      <a:pt x="13682" y="17556"/>
                      <a:pt x="13515" y="17525"/>
                    </a:cubicBezTo>
                    <a:cubicBezTo>
                      <a:pt x="13454" y="17510"/>
                      <a:pt x="13393" y="17495"/>
                      <a:pt x="13332" y="17479"/>
                    </a:cubicBezTo>
                    <a:cubicBezTo>
                      <a:pt x="13256" y="17449"/>
                      <a:pt x="13195" y="17434"/>
                      <a:pt x="13149" y="17403"/>
                    </a:cubicBezTo>
                    <a:cubicBezTo>
                      <a:pt x="13103" y="17388"/>
                      <a:pt x="13073" y="17373"/>
                      <a:pt x="13043" y="17358"/>
                    </a:cubicBezTo>
                    <a:cubicBezTo>
                      <a:pt x="13012" y="17342"/>
                      <a:pt x="12997" y="17327"/>
                      <a:pt x="12966" y="17297"/>
                    </a:cubicBezTo>
                    <a:cubicBezTo>
                      <a:pt x="12951" y="17281"/>
                      <a:pt x="12936" y="17266"/>
                      <a:pt x="12921" y="17251"/>
                    </a:cubicBezTo>
                    <a:cubicBezTo>
                      <a:pt x="12905" y="17236"/>
                      <a:pt x="12890" y="17220"/>
                      <a:pt x="12875" y="17205"/>
                    </a:cubicBezTo>
                    <a:cubicBezTo>
                      <a:pt x="12844" y="17175"/>
                      <a:pt x="12829" y="17144"/>
                      <a:pt x="12814" y="17114"/>
                    </a:cubicBezTo>
                    <a:cubicBezTo>
                      <a:pt x="12799" y="17068"/>
                      <a:pt x="12768" y="17022"/>
                      <a:pt x="12738" y="16961"/>
                    </a:cubicBezTo>
                    <a:lnTo>
                      <a:pt x="12723" y="16901"/>
                    </a:lnTo>
                    <a:lnTo>
                      <a:pt x="12692" y="16824"/>
                    </a:lnTo>
                    <a:cubicBezTo>
                      <a:pt x="12677" y="16794"/>
                      <a:pt x="12662" y="16763"/>
                      <a:pt x="12662" y="16733"/>
                    </a:cubicBezTo>
                    <a:lnTo>
                      <a:pt x="12646" y="16687"/>
                    </a:lnTo>
                    <a:cubicBezTo>
                      <a:pt x="12616" y="16611"/>
                      <a:pt x="12585" y="16535"/>
                      <a:pt x="12570" y="16428"/>
                    </a:cubicBezTo>
                    <a:lnTo>
                      <a:pt x="12509" y="16245"/>
                    </a:lnTo>
                    <a:cubicBezTo>
                      <a:pt x="12464" y="16063"/>
                      <a:pt x="12433" y="15864"/>
                      <a:pt x="12403" y="15666"/>
                    </a:cubicBezTo>
                    <a:cubicBezTo>
                      <a:pt x="12387" y="15438"/>
                      <a:pt x="12372" y="15240"/>
                      <a:pt x="12357" y="15057"/>
                    </a:cubicBezTo>
                    <a:lnTo>
                      <a:pt x="12326" y="14676"/>
                    </a:lnTo>
                    <a:lnTo>
                      <a:pt x="12326" y="14569"/>
                    </a:lnTo>
                    <a:cubicBezTo>
                      <a:pt x="12326" y="14493"/>
                      <a:pt x="12326" y="14417"/>
                      <a:pt x="12311" y="14326"/>
                    </a:cubicBezTo>
                    <a:lnTo>
                      <a:pt x="12311" y="14295"/>
                    </a:lnTo>
                    <a:cubicBezTo>
                      <a:pt x="12296" y="14189"/>
                      <a:pt x="12296" y="14082"/>
                      <a:pt x="12265" y="13960"/>
                    </a:cubicBezTo>
                    <a:cubicBezTo>
                      <a:pt x="12250" y="13869"/>
                      <a:pt x="12205" y="13731"/>
                      <a:pt x="12144" y="13610"/>
                    </a:cubicBezTo>
                    <a:cubicBezTo>
                      <a:pt x="12128" y="13564"/>
                      <a:pt x="12098" y="13533"/>
                      <a:pt x="12067" y="13488"/>
                    </a:cubicBezTo>
                    <a:lnTo>
                      <a:pt x="12052" y="13457"/>
                    </a:lnTo>
                    <a:cubicBezTo>
                      <a:pt x="12037" y="13427"/>
                      <a:pt x="12022" y="13411"/>
                      <a:pt x="12006" y="13396"/>
                    </a:cubicBezTo>
                    <a:cubicBezTo>
                      <a:pt x="11976" y="13351"/>
                      <a:pt x="11946" y="13320"/>
                      <a:pt x="11915" y="13290"/>
                    </a:cubicBezTo>
                    <a:cubicBezTo>
                      <a:pt x="11900" y="13259"/>
                      <a:pt x="11885" y="13244"/>
                      <a:pt x="11869" y="13213"/>
                    </a:cubicBezTo>
                    <a:cubicBezTo>
                      <a:pt x="11839" y="13183"/>
                      <a:pt x="11824" y="13168"/>
                      <a:pt x="11808" y="13137"/>
                    </a:cubicBezTo>
                    <a:lnTo>
                      <a:pt x="11808" y="13137"/>
                    </a:lnTo>
                    <a:lnTo>
                      <a:pt x="11854" y="13152"/>
                    </a:lnTo>
                    <a:cubicBezTo>
                      <a:pt x="11930" y="13168"/>
                      <a:pt x="11991" y="13198"/>
                      <a:pt x="12067" y="13213"/>
                    </a:cubicBezTo>
                    <a:cubicBezTo>
                      <a:pt x="12144" y="13229"/>
                      <a:pt x="12220" y="13259"/>
                      <a:pt x="12296" y="13274"/>
                    </a:cubicBezTo>
                    <a:lnTo>
                      <a:pt x="12311" y="13320"/>
                    </a:lnTo>
                    <a:cubicBezTo>
                      <a:pt x="12311" y="13351"/>
                      <a:pt x="12326" y="13366"/>
                      <a:pt x="12326" y="13396"/>
                    </a:cubicBezTo>
                    <a:lnTo>
                      <a:pt x="12372" y="13503"/>
                    </a:lnTo>
                    <a:lnTo>
                      <a:pt x="12403" y="13610"/>
                    </a:lnTo>
                    <a:cubicBezTo>
                      <a:pt x="12418" y="13686"/>
                      <a:pt x="12433" y="13747"/>
                      <a:pt x="12448" y="13823"/>
                    </a:cubicBezTo>
                    <a:lnTo>
                      <a:pt x="12479" y="13899"/>
                    </a:lnTo>
                    <a:lnTo>
                      <a:pt x="12479" y="13914"/>
                    </a:lnTo>
                    <a:cubicBezTo>
                      <a:pt x="12479" y="13930"/>
                      <a:pt x="12494" y="13960"/>
                      <a:pt x="12494" y="13975"/>
                    </a:cubicBezTo>
                    <a:cubicBezTo>
                      <a:pt x="12509" y="13990"/>
                      <a:pt x="12509" y="14021"/>
                      <a:pt x="12525" y="14036"/>
                    </a:cubicBezTo>
                    <a:lnTo>
                      <a:pt x="12555" y="14128"/>
                    </a:lnTo>
                    <a:cubicBezTo>
                      <a:pt x="12585" y="14189"/>
                      <a:pt x="12601" y="14249"/>
                      <a:pt x="12631" y="14326"/>
                    </a:cubicBezTo>
                    <a:cubicBezTo>
                      <a:pt x="12662" y="14402"/>
                      <a:pt x="12692" y="14493"/>
                      <a:pt x="12753" y="14569"/>
                    </a:cubicBezTo>
                    <a:cubicBezTo>
                      <a:pt x="12829" y="14722"/>
                      <a:pt x="12921" y="14859"/>
                      <a:pt x="13027" y="14996"/>
                    </a:cubicBezTo>
                    <a:lnTo>
                      <a:pt x="13058" y="15057"/>
                    </a:lnTo>
                    <a:cubicBezTo>
                      <a:pt x="13073" y="15087"/>
                      <a:pt x="13103" y="15118"/>
                      <a:pt x="13119" y="15148"/>
                    </a:cubicBezTo>
                    <a:lnTo>
                      <a:pt x="13195" y="15270"/>
                    </a:lnTo>
                    <a:cubicBezTo>
                      <a:pt x="13256" y="15362"/>
                      <a:pt x="13317" y="15438"/>
                      <a:pt x="13378" y="15499"/>
                    </a:cubicBezTo>
                    <a:cubicBezTo>
                      <a:pt x="13378" y="15499"/>
                      <a:pt x="13378" y="15484"/>
                      <a:pt x="13378" y="15484"/>
                    </a:cubicBezTo>
                    <a:lnTo>
                      <a:pt x="13362" y="15468"/>
                    </a:lnTo>
                    <a:cubicBezTo>
                      <a:pt x="13347" y="15392"/>
                      <a:pt x="13317" y="15331"/>
                      <a:pt x="13286" y="15240"/>
                    </a:cubicBezTo>
                    <a:lnTo>
                      <a:pt x="13271" y="15194"/>
                    </a:lnTo>
                    <a:cubicBezTo>
                      <a:pt x="13256" y="15164"/>
                      <a:pt x="13241" y="15118"/>
                      <a:pt x="13225" y="15087"/>
                    </a:cubicBezTo>
                    <a:cubicBezTo>
                      <a:pt x="13210" y="15026"/>
                      <a:pt x="13180" y="14966"/>
                      <a:pt x="13164" y="14905"/>
                    </a:cubicBezTo>
                    <a:cubicBezTo>
                      <a:pt x="13119" y="14783"/>
                      <a:pt x="13058" y="14676"/>
                      <a:pt x="12997" y="14569"/>
                    </a:cubicBezTo>
                    <a:cubicBezTo>
                      <a:pt x="12951" y="14478"/>
                      <a:pt x="12890" y="14371"/>
                      <a:pt x="12844" y="14280"/>
                    </a:cubicBezTo>
                    <a:lnTo>
                      <a:pt x="12844" y="14249"/>
                    </a:lnTo>
                    <a:cubicBezTo>
                      <a:pt x="12829" y="14219"/>
                      <a:pt x="12814" y="14189"/>
                      <a:pt x="12799" y="14158"/>
                    </a:cubicBezTo>
                    <a:lnTo>
                      <a:pt x="12784" y="14112"/>
                    </a:lnTo>
                    <a:lnTo>
                      <a:pt x="12723" y="14006"/>
                    </a:lnTo>
                    <a:cubicBezTo>
                      <a:pt x="12723" y="13975"/>
                      <a:pt x="12707" y="13960"/>
                      <a:pt x="12692" y="13945"/>
                    </a:cubicBezTo>
                    <a:cubicBezTo>
                      <a:pt x="12692" y="13930"/>
                      <a:pt x="12677" y="13914"/>
                      <a:pt x="12677" y="13899"/>
                    </a:cubicBezTo>
                    <a:cubicBezTo>
                      <a:pt x="12631" y="13808"/>
                      <a:pt x="12601" y="13701"/>
                      <a:pt x="12555" y="13564"/>
                    </a:cubicBezTo>
                    <a:lnTo>
                      <a:pt x="12525" y="13488"/>
                    </a:lnTo>
                    <a:cubicBezTo>
                      <a:pt x="12509" y="13427"/>
                      <a:pt x="12479" y="13366"/>
                      <a:pt x="12464" y="13305"/>
                    </a:cubicBezTo>
                    <a:lnTo>
                      <a:pt x="12494" y="13305"/>
                    </a:lnTo>
                    <a:cubicBezTo>
                      <a:pt x="12585" y="13320"/>
                      <a:pt x="12677" y="13335"/>
                      <a:pt x="12784" y="13351"/>
                    </a:cubicBezTo>
                    <a:lnTo>
                      <a:pt x="12814" y="13427"/>
                    </a:lnTo>
                    <a:cubicBezTo>
                      <a:pt x="12844" y="13488"/>
                      <a:pt x="12860" y="13549"/>
                      <a:pt x="12890" y="13625"/>
                    </a:cubicBezTo>
                    <a:cubicBezTo>
                      <a:pt x="12905" y="13655"/>
                      <a:pt x="12921" y="13671"/>
                      <a:pt x="12921" y="13701"/>
                    </a:cubicBezTo>
                    <a:lnTo>
                      <a:pt x="12951" y="13747"/>
                    </a:lnTo>
                    <a:lnTo>
                      <a:pt x="12951" y="13777"/>
                    </a:lnTo>
                    <a:cubicBezTo>
                      <a:pt x="12966" y="13808"/>
                      <a:pt x="12982" y="13823"/>
                      <a:pt x="12997" y="13853"/>
                    </a:cubicBezTo>
                    <a:lnTo>
                      <a:pt x="13027" y="13930"/>
                    </a:lnTo>
                    <a:lnTo>
                      <a:pt x="13058" y="14006"/>
                    </a:lnTo>
                    <a:cubicBezTo>
                      <a:pt x="13073" y="14036"/>
                      <a:pt x="13088" y="14051"/>
                      <a:pt x="13088" y="14082"/>
                    </a:cubicBezTo>
                    <a:lnTo>
                      <a:pt x="13119" y="14128"/>
                    </a:lnTo>
                    <a:cubicBezTo>
                      <a:pt x="13119" y="14143"/>
                      <a:pt x="13134" y="14143"/>
                      <a:pt x="13134" y="14158"/>
                    </a:cubicBezTo>
                    <a:lnTo>
                      <a:pt x="13149" y="14173"/>
                    </a:lnTo>
                    <a:lnTo>
                      <a:pt x="13149" y="14189"/>
                    </a:lnTo>
                    <a:cubicBezTo>
                      <a:pt x="13164" y="14204"/>
                      <a:pt x="13164" y="14219"/>
                      <a:pt x="13180" y="14234"/>
                    </a:cubicBezTo>
                    <a:lnTo>
                      <a:pt x="13195" y="14265"/>
                    </a:lnTo>
                    <a:lnTo>
                      <a:pt x="13256" y="14356"/>
                    </a:lnTo>
                    <a:cubicBezTo>
                      <a:pt x="13302" y="14448"/>
                      <a:pt x="13362" y="14524"/>
                      <a:pt x="13423" y="14615"/>
                    </a:cubicBezTo>
                    <a:cubicBezTo>
                      <a:pt x="13515" y="14767"/>
                      <a:pt x="13621" y="14920"/>
                      <a:pt x="13713" y="15087"/>
                    </a:cubicBezTo>
                    <a:cubicBezTo>
                      <a:pt x="13759" y="15164"/>
                      <a:pt x="13804" y="15240"/>
                      <a:pt x="13850" y="15301"/>
                    </a:cubicBezTo>
                    <a:cubicBezTo>
                      <a:pt x="13896" y="15392"/>
                      <a:pt x="13957" y="15484"/>
                      <a:pt x="14018" y="15575"/>
                    </a:cubicBezTo>
                    <a:lnTo>
                      <a:pt x="14033" y="15605"/>
                    </a:lnTo>
                    <a:cubicBezTo>
                      <a:pt x="14048" y="15636"/>
                      <a:pt x="14079" y="15666"/>
                      <a:pt x="14094" y="15697"/>
                    </a:cubicBezTo>
                    <a:lnTo>
                      <a:pt x="14109" y="15727"/>
                    </a:lnTo>
                    <a:lnTo>
                      <a:pt x="14140" y="15773"/>
                    </a:lnTo>
                    <a:cubicBezTo>
                      <a:pt x="14155" y="15788"/>
                      <a:pt x="14155" y="15804"/>
                      <a:pt x="14170" y="15804"/>
                    </a:cubicBezTo>
                    <a:lnTo>
                      <a:pt x="14185" y="15834"/>
                    </a:lnTo>
                    <a:cubicBezTo>
                      <a:pt x="14216" y="15864"/>
                      <a:pt x="14246" y="15895"/>
                      <a:pt x="14261" y="15941"/>
                    </a:cubicBezTo>
                    <a:lnTo>
                      <a:pt x="14277" y="15941"/>
                    </a:lnTo>
                    <a:cubicBezTo>
                      <a:pt x="14307" y="15986"/>
                      <a:pt x="14338" y="16017"/>
                      <a:pt x="14368" y="16047"/>
                    </a:cubicBezTo>
                    <a:lnTo>
                      <a:pt x="14383" y="16063"/>
                    </a:lnTo>
                    <a:lnTo>
                      <a:pt x="14399" y="16078"/>
                    </a:lnTo>
                    <a:lnTo>
                      <a:pt x="14414" y="16093"/>
                    </a:lnTo>
                    <a:lnTo>
                      <a:pt x="14414" y="16108"/>
                    </a:lnTo>
                    <a:lnTo>
                      <a:pt x="14429" y="16123"/>
                    </a:lnTo>
                    <a:lnTo>
                      <a:pt x="14444" y="16139"/>
                    </a:lnTo>
                    <a:cubicBezTo>
                      <a:pt x="14490" y="16184"/>
                      <a:pt x="14536" y="16215"/>
                      <a:pt x="14581" y="16261"/>
                    </a:cubicBezTo>
                    <a:lnTo>
                      <a:pt x="14627" y="16322"/>
                    </a:lnTo>
                    <a:cubicBezTo>
                      <a:pt x="14673" y="16367"/>
                      <a:pt x="14718" y="16413"/>
                      <a:pt x="14764" y="16459"/>
                    </a:cubicBezTo>
                    <a:lnTo>
                      <a:pt x="14810" y="16504"/>
                    </a:lnTo>
                    <a:lnTo>
                      <a:pt x="14825" y="16520"/>
                    </a:lnTo>
                    <a:lnTo>
                      <a:pt x="14856" y="16550"/>
                    </a:lnTo>
                    <a:cubicBezTo>
                      <a:pt x="14886" y="16581"/>
                      <a:pt x="14901" y="16596"/>
                      <a:pt x="14932" y="16626"/>
                    </a:cubicBezTo>
                    <a:cubicBezTo>
                      <a:pt x="15023" y="16702"/>
                      <a:pt x="15084" y="16763"/>
                      <a:pt x="15160" y="16824"/>
                    </a:cubicBezTo>
                    <a:cubicBezTo>
                      <a:pt x="15191" y="16855"/>
                      <a:pt x="15236" y="16885"/>
                      <a:pt x="15282" y="16916"/>
                    </a:cubicBezTo>
                    <a:cubicBezTo>
                      <a:pt x="15313" y="16946"/>
                      <a:pt x="15343" y="16961"/>
                      <a:pt x="15389" y="16992"/>
                    </a:cubicBezTo>
                    <a:lnTo>
                      <a:pt x="15404" y="16992"/>
                    </a:lnTo>
                    <a:cubicBezTo>
                      <a:pt x="15480" y="17038"/>
                      <a:pt x="15556" y="17083"/>
                      <a:pt x="15648" y="17129"/>
                    </a:cubicBezTo>
                    <a:cubicBezTo>
                      <a:pt x="15755" y="17175"/>
                      <a:pt x="15831" y="17220"/>
                      <a:pt x="15922" y="17236"/>
                    </a:cubicBezTo>
                    <a:cubicBezTo>
                      <a:pt x="15892" y="17220"/>
                      <a:pt x="15861" y="17205"/>
                      <a:pt x="15831" y="17190"/>
                    </a:cubicBezTo>
                    <a:cubicBezTo>
                      <a:pt x="15800" y="17160"/>
                      <a:pt x="15770" y="17144"/>
                      <a:pt x="15724" y="17114"/>
                    </a:cubicBezTo>
                    <a:cubicBezTo>
                      <a:pt x="15709" y="17099"/>
                      <a:pt x="15678" y="17083"/>
                      <a:pt x="15648" y="17053"/>
                    </a:cubicBezTo>
                    <a:lnTo>
                      <a:pt x="15633" y="17038"/>
                    </a:lnTo>
                    <a:lnTo>
                      <a:pt x="15602" y="17007"/>
                    </a:lnTo>
                    <a:lnTo>
                      <a:pt x="15572" y="16992"/>
                    </a:lnTo>
                    <a:lnTo>
                      <a:pt x="15556" y="16977"/>
                    </a:lnTo>
                    <a:cubicBezTo>
                      <a:pt x="15480" y="16916"/>
                      <a:pt x="15404" y="16855"/>
                      <a:pt x="15328" y="16794"/>
                    </a:cubicBezTo>
                    <a:cubicBezTo>
                      <a:pt x="15313" y="16763"/>
                      <a:pt x="15282" y="16733"/>
                      <a:pt x="15252" y="16718"/>
                    </a:cubicBezTo>
                    <a:lnTo>
                      <a:pt x="15206" y="16672"/>
                    </a:lnTo>
                    <a:cubicBezTo>
                      <a:pt x="15191" y="16657"/>
                      <a:pt x="15176" y="16642"/>
                      <a:pt x="15145" y="16611"/>
                    </a:cubicBezTo>
                    <a:lnTo>
                      <a:pt x="15115" y="16581"/>
                    </a:lnTo>
                    <a:cubicBezTo>
                      <a:pt x="15099" y="16565"/>
                      <a:pt x="15084" y="16550"/>
                      <a:pt x="15069" y="16535"/>
                    </a:cubicBezTo>
                    <a:lnTo>
                      <a:pt x="15023" y="16489"/>
                    </a:lnTo>
                    <a:cubicBezTo>
                      <a:pt x="14917" y="16382"/>
                      <a:pt x="14810" y="16276"/>
                      <a:pt x="14703" y="16169"/>
                    </a:cubicBezTo>
                    <a:cubicBezTo>
                      <a:pt x="14627" y="16093"/>
                      <a:pt x="14551" y="16017"/>
                      <a:pt x="14475" y="15925"/>
                    </a:cubicBezTo>
                    <a:lnTo>
                      <a:pt x="14475" y="15941"/>
                    </a:lnTo>
                    <a:lnTo>
                      <a:pt x="14444" y="15910"/>
                    </a:lnTo>
                    <a:cubicBezTo>
                      <a:pt x="14414" y="15880"/>
                      <a:pt x="14399" y="15849"/>
                      <a:pt x="14368" y="15819"/>
                    </a:cubicBezTo>
                    <a:cubicBezTo>
                      <a:pt x="14353" y="15788"/>
                      <a:pt x="14338" y="15773"/>
                      <a:pt x="14322" y="15758"/>
                    </a:cubicBezTo>
                    <a:lnTo>
                      <a:pt x="14261" y="15682"/>
                    </a:lnTo>
                    <a:lnTo>
                      <a:pt x="14231" y="15636"/>
                    </a:lnTo>
                    <a:lnTo>
                      <a:pt x="14200" y="15605"/>
                    </a:lnTo>
                    <a:cubicBezTo>
                      <a:pt x="14185" y="15575"/>
                      <a:pt x="14185" y="15560"/>
                      <a:pt x="14170" y="15545"/>
                    </a:cubicBezTo>
                    <a:lnTo>
                      <a:pt x="14155" y="15514"/>
                    </a:lnTo>
                    <a:cubicBezTo>
                      <a:pt x="14124" y="15468"/>
                      <a:pt x="14094" y="15423"/>
                      <a:pt x="14063" y="15377"/>
                    </a:cubicBezTo>
                    <a:lnTo>
                      <a:pt x="13987" y="15240"/>
                    </a:lnTo>
                    <a:cubicBezTo>
                      <a:pt x="13941" y="15164"/>
                      <a:pt x="13896" y="15087"/>
                      <a:pt x="13850" y="15026"/>
                    </a:cubicBezTo>
                    <a:cubicBezTo>
                      <a:pt x="13743" y="14844"/>
                      <a:pt x="13637" y="14691"/>
                      <a:pt x="13545" y="14554"/>
                    </a:cubicBezTo>
                    <a:lnTo>
                      <a:pt x="13515" y="14508"/>
                    </a:lnTo>
                    <a:cubicBezTo>
                      <a:pt x="13469" y="14432"/>
                      <a:pt x="13423" y="14371"/>
                      <a:pt x="13378" y="14310"/>
                    </a:cubicBezTo>
                    <a:cubicBezTo>
                      <a:pt x="13332" y="14234"/>
                      <a:pt x="13286" y="14158"/>
                      <a:pt x="13241" y="14067"/>
                    </a:cubicBezTo>
                    <a:lnTo>
                      <a:pt x="13210" y="14021"/>
                    </a:lnTo>
                    <a:lnTo>
                      <a:pt x="13164" y="13960"/>
                    </a:lnTo>
                    <a:cubicBezTo>
                      <a:pt x="13149" y="13930"/>
                      <a:pt x="13149" y="13899"/>
                      <a:pt x="13134" y="13869"/>
                    </a:cubicBezTo>
                    <a:lnTo>
                      <a:pt x="13119" y="13838"/>
                    </a:lnTo>
                    <a:cubicBezTo>
                      <a:pt x="13088" y="13777"/>
                      <a:pt x="13058" y="13731"/>
                      <a:pt x="13043" y="13671"/>
                    </a:cubicBezTo>
                    <a:lnTo>
                      <a:pt x="13012" y="13594"/>
                    </a:lnTo>
                    <a:lnTo>
                      <a:pt x="12982" y="13549"/>
                    </a:lnTo>
                    <a:cubicBezTo>
                      <a:pt x="12966" y="13488"/>
                      <a:pt x="12936" y="13442"/>
                      <a:pt x="12905" y="13381"/>
                    </a:cubicBezTo>
                    <a:lnTo>
                      <a:pt x="12905" y="13366"/>
                    </a:lnTo>
                    <a:cubicBezTo>
                      <a:pt x="12921" y="13366"/>
                      <a:pt x="12951" y="13366"/>
                      <a:pt x="12966" y="13381"/>
                    </a:cubicBezTo>
                    <a:cubicBezTo>
                      <a:pt x="13134" y="13396"/>
                      <a:pt x="13286" y="13411"/>
                      <a:pt x="13423" y="13411"/>
                    </a:cubicBezTo>
                    <a:lnTo>
                      <a:pt x="13454" y="13457"/>
                    </a:lnTo>
                    <a:cubicBezTo>
                      <a:pt x="13454" y="13472"/>
                      <a:pt x="13469" y="13488"/>
                      <a:pt x="13484" y="13503"/>
                    </a:cubicBezTo>
                    <a:lnTo>
                      <a:pt x="13515" y="13564"/>
                    </a:lnTo>
                    <a:lnTo>
                      <a:pt x="13545" y="13610"/>
                    </a:lnTo>
                    <a:cubicBezTo>
                      <a:pt x="13561" y="13655"/>
                      <a:pt x="13591" y="13701"/>
                      <a:pt x="13621" y="13747"/>
                    </a:cubicBezTo>
                    <a:lnTo>
                      <a:pt x="13652" y="13792"/>
                    </a:lnTo>
                    <a:lnTo>
                      <a:pt x="13698" y="13853"/>
                    </a:lnTo>
                    <a:cubicBezTo>
                      <a:pt x="13698" y="13853"/>
                      <a:pt x="13698" y="13869"/>
                      <a:pt x="13713" y="13884"/>
                    </a:cubicBezTo>
                    <a:lnTo>
                      <a:pt x="13728" y="13914"/>
                    </a:lnTo>
                    <a:cubicBezTo>
                      <a:pt x="13743" y="13945"/>
                      <a:pt x="13774" y="13975"/>
                      <a:pt x="13789" y="14006"/>
                    </a:cubicBezTo>
                    <a:cubicBezTo>
                      <a:pt x="13820" y="14036"/>
                      <a:pt x="13865" y="14082"/>
                      <a:pt x="13896" y="14112"/>
                    </a:cubicBezTo>
                    <a:lnTo>
                      <a:pt x="13941" y="14173"/>
                    </a:lnTo>
                    <a:cubicBezTo>
                      <a:pt x="13972" y="14204"/>
                      <a:pt x="13987" y="14219"/>
                      <a:pt x="14002" y="14249"/>
                    </a:cubicBezTo>
                    <a:lnTo>
                      <a:pt x="14033" y="14265"/>
                    </a:lnTo>
                    <a:lnTo>
                      <a:pt x="14094" y="14326"/>
                    </a:lnTo>
                    <a:cubicBezTo>
                      <a:pt x="14124" y="14371"/>
                      <a:pt x="14185" y="14417"/>
                      <a:pt x="14216" y="14448"/>
                    </a:cubicBezTo>
                    <a:cubicBezTo>
                      <a:pt x="14307" y="14524"/>
                      <a:pt x="14414" y="14585"/>
                      <a:pt x="14505" y="14646"/>
                    </a:cubicBezTo>
                    <a:lnTo>
                      <a:pt x="14536" y="14661"/>
                    </a:lnTo>
                    <a:lnTo>
                      <a:pt x="14597" y="14707"/>
                    </a:lnTo>
                    <a:lnTo>
                      <a:pt x="14658" y="14737"/>
                    </a:lnTo>
                    <a:cubicBezTo>
                      <a:pt x="14688" y="14767"/>
                      <a:pt x="14734" y="14783"/>
                      <a:pt x="14764" y="14813"/>
                    </a:cubicBezTo>
                    <a:lnTo>
                      <a:pt x="14779" y="14828"/>
                    </a:lnTo>
                    <a:cubicBezTo>
                      <a:pt x="14856" y="14874"/>
                      <a:pt x="14932" y="14935"/>
                      <a:pt x="14993" y="14981"/>
                    </a:cubicBezTo>
                    <a:cubicBezTo>
                      <a:pt x="15069" y="15042"/>
                      <a:pt x="15130" y="15103"/>
                      <a:pt x="15191" y="15148"/>
                    </a:cubicBezTo>
                    <a:cubicBezTo>
                      <a:pt x="15267" y="15225"/>
                      <a:pt x="15343" y="15286"/>
                      <a:pt x="15419" y="15346"/>
                    </a:cubicBezTo>
                    <a:cubicBezTo>
                      <a:pt x="15480" y="15407"/>
                      <a:pt x="15556" y="15453"/>
                      <a:pt x="15648" y="15514"/>
                    </a:cubicBezTo>
                    <a:cubicBezTo>
                      <a:pt x="15663" y="15514"/>
                      <a:pt x="15678" y="15529"/>
                      <a:pt x="15694" y="15545"/>
                    </a:cubicBezTo>
                    <a:lnTo>
                      <a:pt x="15709" y="15545"/>
                    </a:lnTo>
                    <a:lnTo>
                      <a:pt x="15724" y="15560"/>
                    </a:lnTo>
                    <a:cubicBezTo>
                      <a:pt x="15739" y="15560"/>
                      <a:pt x="15755" y="15560"/>
                      <a:pt x="15755" y="15575"/>
                    </a:cubicBezTo>
                    <a:cubicBezTo>
                      <a:pt x="15815" y="15590"/>
                      <a:pt x="15861" y="15621"/>
                      <a:pt x="15907" y="15636"/>
                    </a:cubicBezTo>
                    <a:cubicBezTo>
                      <a:pt x="16014" y="15666"/>
                      <a:pt x="16090" y="15697"/>
                      <a:pt x="16181" y="15727"/>
                    </a:cubicBezTo>
                    <a:cubicBezTo>
                      <a:pt x="16227" y="15743"/>
                      <a:pt x="16273" y="15743"/>
                      <a:pt x="16318" y="15758"/>
                    </a:cubicBezTo>
                    <a:cubicBezTo>
                      <a:pt x="16364" y="15758"/>
                      <a:pt x="16410" y="15758"/>
                      <a:pt x="16471" y="15773"/>
                    </a:cubicBezTo>
                    <a:cubicBezTo>
                      <a:pt x="16440" y="15758"/>
                      <a:pt x="16410" y="15743"/>
                      <a:pt x="16364" y="15727"/>
                    </a:cubicBezTo>
                    <a:cubicBezTo>
                      <a:pt x="16349" y="15727"/>
                      <a:pt x="16333" y="15712"/>
                      <a:pt x="16303" y="15712"/>
                    </a:cubicBezTo>
                    <a:lnTo>
                      <a:pt x="16303" y="15697"/>
                    </a:lnTo>
                    <a:lnTo>
                      <a:pt x="16288" y="15697"/>
                    </a:lnTo>
                    <a:cubicBezTo>
                      <a:pt x="16242" y="15682"/>
                      <a:pt x="16196" y="15651"/>
                      <a:pt x="16166" y="15636"/>
                    </a:cubicBezTo>
                    <a:lnTo>
                      <a:pt x="16105" y="15605"/>
                    </a:lnTo>
                    <a:cubicBezTo>
                      <a:pt x="16074" y="15590"/>
                      <a:pt x="16044" y="15575"/>
                      <a:pt x="16014" y="15560"/>
                    </a:cubicBezTo>
                    <a:lnTo>
                      <a:pt x="15953" y="15529"/>
                    </a:lnTo>
                    <a:cubicBezTo>
                      <a:pt x="15922" y="15514"/>
                      <a:pt x="15892" y="15499"/>
                      <a:pt x="15861" y="15484"/>
                    </a:cubicBezTo>
                    <a:cubicBezTo>
                      <a:pt x="15815" y="15453"/>
                      <a:pt x="15770" y="15423"/>
                      <a:pt x="15724" y="15407"/>
                    </a:cubicBezTo>
                    <a:cubicBezTo>
                      <a:pt x="15709" y="15392"/>
                      <a:pt x="15694" y="15377"/>
                      <a:pt x="15663" y="15362"/>
                    </a:cubicBezTo>
                    <a:lnTo>
                      <a:pt x="15648" y="15362"/>
                    </a:lnTo>
                    <a:cubicBezTo>
                      <a:pt x="15648" y="15346"/>
                      <a:pt x="15633" y="15346"/>
                      <a:pt x="15617" y="15331"/>
                    </a:cubicBezTo>
                    <a:lnTo>
                      <a:pt x="15587" y="15316"/>
                    </a:lnTo>
                    <a:lnTo>
                      <a:pt x="15526" y="15270"/>
                    </a:lnTo>
                    <a:lnTo>
                      <a:pt x="15496" y="15240"/>
                    </a:lnTo>
                    <a:cubicBezTo>
                      <a:pt x="15465" y="15225"/>
                      <a:pt x="15450" y="15194"/>
                      <a:pt x="15419" y="15179"/>
                    </a:cubicBezTo>
                    <a:cubicBezTo>
                      <a:pt x="15374" y="15148"/>
                      <a:pt x="15328" y="15103"/>
                      <a:pt x="15282" y="15057"/>
                    </a:cubicBezTo>
                    <a:cubicBezTo>
                      <a:pt x="15160" y="14950"/>
                      <a:pt x="15008" y="14828"/>
                      <a:pt x="14856" y="14722"/>
                    </a:cubicBezTo>
                    <a:lnTo>
                      <a:pt x="14840" y="14707"/>
                    </a:lnTo>
                    <a:cubicBezTo>
                      <a:pt x="14810" y="14691"/>
                      <a:pt x="14764" y="14661"/>
                      <a:pt x="14734" y="14630"/>
                    </a:cubicBezTo>
                    <a:lnTo>
                      <a:pt x="14673" y="14600"/>
                    </a:lnTo>
                    <a:lnTo>
                      <a:pt x="14612" y="14554"/>
                    </a:lnTo>
                    <a:lnTo>
                      <a:pt x="14581" y="14554"/>
                    </a:lnTo>
                    <a:cubicBezTo>
                      <a:pt x="14475" y="14478"/>
                      <a:pt x="14368" y="14417"/>
                      <a:pt x="14277" y="14341"/>
                    </a:cubicBezTo>
                    <a:cubicBezTo>
                      <a:pt x="14231" y="14295"/>
                      <a:pt x="14185" y="14249"/>
                      <a:pt x="14140" y="14219"/>
                    </a:cubicBezTo>
                    <a:lnTo>
                      <a:pt x="14094" y="14173"/>
                    </a:lnTo>
                    <a:lnTo>
                      <a:pt x="14048" y="14128"/>
                    </a:lnTo>
                    <a:lnTo>
                      <a:pt x="13972" y="14036"/>
                    </a:lnTo>
                    <a:lnTo>
                      <a:pt x="13926" y="13990"/>
                    </a:lnTo>
                    <a:cubicBezTo>
                      <a:pt x="13896" y="13960"/>
                      <a:pt x="13865" y="13930"/>
                      <a:pt x="13850" y="13899"/>
                    </a:cubicBezTo>
                    <a:cubicBezTo>
                      <a:pt x="13835" y="13869"/>
                      <a:pt x="13820" y="13838"/>
                      <a:pt x="13789" y="13823"/>
                    </a:cubicBezTo>
                    <a:lnTo>
                      <a:pt x="13774" y="13777"/>
                    </a:lnTo>
                    <a:lnTo>
                      <a:pt x="13713" y="13686"/>
                    </a:lnTo>
                    <a:lnTo>
                      <a:pt x="13637" y="13564"/>
                    </a:lnTo>
                    <a:lnTo>
                      <a:pt x="13591" y="13518"/>
                    </a:lnTo>
                    <a:cubicBezTo>
                      <a:pt x="13576" y="13488"/>
                      <a:pt x="13561" y="13457"/>
                      <a:pt x="13545" y="13427"/>
                    </a:cubicBezTo>
                    <a:lnTo>
                      <a:pt x="13698" y="13427"/>
                    </a:lnTo>
                    <a:cubicBezTo>
                      <a:pt x="13865" y="13411"/>
                      <a:pt x="13987" y="13411"/>
                      <a:pt x="14109" y="13381"/>
                    </a:cubicBezTo>
                    <a:cubicBezTo>
                      <a:pt x="14246" y="13335"/>
                      <a:pt x="14383" y="13305"/>
                      <a:pt x="14520" y="13229"/>
                    </a:cubicBezTo>
                    <a:cubicBezTo>
                      <a:pt x="14566" y="13198"/>
                      <a:pt x="14627" y="13168"/>
                      <a:pt x="14703" y="13122"/>
                    </a:cubicBezTo>
                    <a:cubicBezTo>
                      <a:pt x="14718" y="13107"/>
                      <a:pt x="14734" y="13107"/>
                      <a:pt x="14749" y="13092"/>
                    </a:cubicBezTo>
                    <a:close/>
                    <a:moveTo>
                      <a:pt x="11595" y="13076"/>
                    </a:moveTo>
                    <a:lnTo>
                      <a:pt x="11641" y="13092"/>
                    </a:lnTo>
                    <a:lnTo>
                      <a:pt x="11626" y="13092"/>
                    </a:lnTo>
                    <a:cubicBezTo>
                      <a:pt x="11610" y="13107"/>
                      <a:pt x="11595" y="13137"/>
                      <a:pt x="11610" y="13168"/>
                    </a:cubicBezTo>
                    <a:cubicBezTo>
                      <a:pt x="11626" y="13198"/>
                      <a:pt x="11641" y="13229"/>
                      <a:pt x="11671" y="13244"/>
                    </a:cubicBezTo>
                    <a:lnTo>
                      <a:pt x="11717" y="13244"/>
                    </a:lnTo>
                    <a:cubicBezTo>
                      <a:pt x="11732" y="13274"/>
                      <a:pt x="11747" y="13290"/>
                      <a:pt x="11763" y="13305"/>
                    </a:cubicBezTo>
                    <a:cubicBezTo>
                      <a:pt x="11778" y="13320"/>
                      <a:pt x="11793" y="13351"/>
                      <a:pt x="11793" y="13366"/>
                    </a:cubicBezTo>
                    <a:cubicBezTo>
                      <a:pt x="11854" y="13442"/>
                      <a:pt x="11900" y="13518"/>
                      <a:pt x="11961" y="13610"/>
                    </a:cubicBezTo>
                    <a:cubicBezTo>
                      <a:pt x="11976" y="13640"/>
                      <a:pt x="11991" y="13671"/>
                      <a:pt x="12006" y="13701"/>
                    </a:cubicBezTo>
                    <a:cubicBezTo>
                      <a:pt x="12022" y="13747"/>
                      <a:pt x="12022" y="13777"/>
                      <a:pt x="12037" y="13823"/>
                    </a:cubicBezTo>
                    <a:cubicBezTo>
                      <a:pt x="12052" y="13884"/>
                      <a:pt x="12067" y="13960"/>
                      <a:pt x="12067" y="14036"/>
                    </a:cubicBezTo>
                    <a:lnTo>
                      <a:pt x="12083" y="14051"/>
                    </a:lnTo>
                    <a:cubicBezTo>
                      <a:pt x="12098" y="14234"/>
                      <a:pt x="12098" y="14417"/>
                      <a:pt x="12098" y="14585"/>
                    </a:cubicBezTo>
                    <a:cubicBezTo>
                      <a:pt x="12098" y="14691"/>
                      <a:pt x="12098" y="14798"/>
                      <a:pt x="12098" y="14905"/>
                    </a:cubicBezTo>
                    <a:cubicBezTo>
                      <a:pt x="12098" y="15148"/>
                      <a:pt x="12113" y="15407"/>
                      <a:pt x="12144" y="15651"/>
                    </a:cubicBezTo>
                    <a:cubicBezTo>
                      <a:pt x="12159" y="15880"/>
                      <a:pt x="12189" y="16123"/>
                      <a:pt x="12250" y="16352"/>
                    </a:cubicBezTo>
                    <a:lnTo>
                      <a:pt x="12250" y="16398"/>
                    </a:lnTo>
                    <a:cubicBezTo>
                      <a:pt x="12265" y="16443"/>
                      <a:pt x="12281" y="16489"/>
                      <a:pt x="12281" y="16535"/>
                    </a:cubicBezTo>
                    <a:lnTo>
                      <a:pt x="12296" y="16596"/>
                    </a:lnTo>
                    <a:cubicBezTo>
                      <a:pt x="12311" y="16642"/>
                      <a:pt x="12326" y="16687"/>
                      <a:pt x="12342" y="16718"/>
                    </a:cubicBezTo>
                    <a:lnTo>
                      <a:pt x="12357" y="16779"/>
                    </a:lnTo>
                    <a:cubicBezTo>
                      <a:pt x="12372" y="16824"/>
                      <a:pt x="12387" y="16870"/>
                      <a:pt x="12403" y="16916"/>
                    </a:cubicBezTo>
                    <a:cubicBezTo>
                      <a:pt x="12403" y="16946"/>
                      <a:pt x="12433" y="16992"/>
                      <a:pt x="12448" y="17038"/>
                    </a:cubicBezTo>
                    <a:lnTo>
                      <a:pt x="12464" y="17083"/>
                    </a:lnTo>
                    <a:cubicBezTo>
                      <a:pt x="12525" y="17236"/>
                      <a:pt x="12601" y="17373"/>
                      <a:pt x="12692" y="17464"/>
                    </a:cubicBezTo>
                    <a:cubicBezTo>
                      <a:pt x="12784" y="17571"/>
                      <a:pt x="12921" y="17647"/>
                      <a:pt x="13073" y="17708"/>
                    </a:cubicBezTo>
                    <a:cubicBezTo>
                      <a:pt x="13164" y="17738"/>
                      <a:pt x="13271" y="17754"/>
                      <a:pt x="13378" y="17784"/>
                    </a:cubicBezTo>
                    <a:cubicBezTo>
                      <a:pt x="13408" y="17784"/>
                      <a:pt x="13423" y="17799"/>
                      <a:pt x="13454" y="17799"/>
                    </a:cubicBezTo>
                    <a:cubicBezTo>
                      <a:pt x="13515" y="17799"/>
                      <a:pt x="13561" y="17815"/>
                      <a:pt x="13621" y="17830"/>
                    </a:cubicBezTo>
                    <a:cubicBezTo>
                      <a:pt x="13652" y="17845"/>
                      <a:pt x="13667" y="17845"/>
                      <a:pt x="13698" y="17860"/>
                    </a:cubicBezTo>
                    <a:cubicBezTo>
                      <a:pt x="13713" y="17876"/>
                      <a:pt x="13728" y="17876"/>
                      <a:pt x="13743" y="17891"/>
                    </a:cubicBezTo>
                    <a:cubicBezTo>
                      <a:pt x="13759" y="17891"/>
                      <a:pt x="13774" y="17906"/>
                      <a:pt x="13789" y="17921"/>
                    </a:cubicBezTo>
                    <a:cubicBezTo>
                      <a:pt x="13804" y="17937"/>
                      <a:pt x="13820" y="17952"/>
                      <a:pt x="13835" y="17967"/>
                    </a:cubicBezTo>
                    <a:cubicBezTo>
                      <a:pt x="13850" y="17982"/>
                      <a:pt x="13865" y="17998"/>
                      <a:pt x="13881" y="18013"/>
                    </a:cubicBezTo>
                    <a:cubicBezTo>
                      <a:pt x="13896" y="18043"/>
                      <a:pt x="13911" y="18074"/>
                      <a:pt x="13926" y="18089"/>
                    </a:cubicBezTo>
                    <a:cubicBezTo>
                      <a:pt x="13957" y="18119"/>
                      <a:pt x="13972" y="18165"/>
                      <a:pt x="13987" y="18196"/>
                    </a:cubicBezTo>
                    <a:cubicBezTo>
                      <a:pt x="14002" y="18241"/>
                      <a:pt x="14002" y="18272"/>
                      <a:pt x="14018" y="18317"/>
                    </a:cubicBezTo>
                    <a:cubicBezTo>
                      <a:pt x="14048" y="18409"/>
                      <a:pt x="14048" y="18485"/>
                      <a:pt x="14063" y="18561"/>
                    </a:cubicBezTo>
                    <a:lnTo>
                      <a:pt x="14063" y="18576"/>
                    </a:lnTo>
                    <a:cubicBezTo>
                      <a:pt x="14063" y="18592"/>
                      <a:pt x="14063" y="18607"/>
                      <a:pt x="14063" y="18622"/>
                    </a:cubicBezTo>
                    <a:lnTo>
                      <a:pt x="14079" y="18668"/>
                    </a:lnTo>
                    <a:cubicBezTo>
                      <a:pt x="14079" y="18775"/>
                      <a:pt x="14094" y="18881"/>
                      <a:pt x="14109" y="18988"/>
                    </a:cubicBezTo>
                    <a:cubicBezTo>
                      <a:pt x="14109" y="19034"/>
                      <a:pt x="14124" y="19094"/>
                      <a:pt x="14140" y="19155"/>
                    </a:cubicBezTo>
                    <a:lnTo>
                      <a:pt x="14140" y="19171"/>
                    </a:lnTo>
                    <a:cubicBezTo>
                      <a:pt x="14155" y="19216"/>
                      <a:pt x="14155" y="19277"/>
                      <a:pt x="14170" y="19338"/>
                    </a:cubicBezTo>
                    <a:cubicBezTo>
                      <a:pt x="14185" y="19369"/>
                      <a:pt x="14185" y="19399"/>
                      <a:pt x="14200" y="19430"/>
                    </a:cubicBezTo>
                    <a:cubicBezTo>
                      <a:pt x="14200" y="19445"/>
                      <a:pt x="14216" y="19475"/>
                      <a:pt x="14216" y="19491"/>
                    </a:cubicBezTo>
                    <a:lnTo>
                      <a:pt x="14231" y="19521"/>
                    </a:lnTo>
                    <a:cubicBezTo>
                      <a:pt x="14246" y="19567"/>
                      <a:pt x="14261" y="19628"/>
                      <a:pt x="14292" y="19689"/>
                    </a:cubicBezTo>
                    <a:cubicBezTo>
                      <a:pt x="14338" y="19780"/>
                      <a:pt x="14399" y="19917"/>
                      <a:pt x="14459" y="20039"/>
                    </a:cubicBezTo>
                    <a:cubicBezTo>
                      <a:pt x="14505" y="20146"/>
                      <a:pt x="14551" y="20252"/>
                      <a:pt x="14627" y="20359"/>
                    </a:cubicBezTo>
                    <a:cubicBezTo>
                      <a:pt x="14749" y="20557"/>
                      <a:pt x="14917" y="20740"/>
                      <a:pt x="15084" y="20892"/>
                    </a:cubicBezTo>
                    <a:cubicBezTo>
                      <a:pt x="15160" y="20953"/>
                      <a:pt x="15236" y="20999"/>
                      <a:pt x="15313" y="21029"/>
                    </a:cubicBezTo>
                    <a:cubicBezTo>
                      <a:pt x="15374" y="21060"/>
                      <a:pt x="15435" y="21090"/>
                      <a:pt x="15496" y="21106"/>
                    </a:cubicBezTo>
                    <a:lnTo>
                      <a:pt x="15435" y="21106"/>
                    </a:lnTo>
                    <a:cubicBezTo>
                      <a:pt x="15389" y="21090"/>
                      <a:pt x="15358" y="21090"/>
                      <a:pt x="15313" y="21075"/>
                    </a:cubicBezTo>
                    <a:cubicBezTo>
                      <a:pt x="15267" y="21060"/>
                      <a:pt x="15236" y="21060"/>
                      <a:pt x="15206" y="21045"/>
                    </a:cubicBezTo>
                    <a:cubicBezTo>
                      <a:pt x="15145" y="21014"/>
                      <a:pt x="15084" y="20969"/>
                      <a:pt x="15008" y="20938"/>
                    </a:cubicBezTo>
                    <a:cubicBezTo>
                      <a:pt x="14932" y="20892"/>
                      <a:pt x="14856" y="20831"/>
                      <a:pt x="14779" y="20770"/>
                    </a:cubicBezTo>
                    <a:cubicBezTo>
                      <a:pt x="14688" y="20694"/>
                      <a:pt x="14597" y="20618"/>
                      <a:pt x="14520" y="20527"/>
                    </a:cubicBezTo>
                    <a:cubicBezTo>
                      <a:pt x="14444" y="20450"/>
                      <a:pt x="14383" y="20374"/>
                      <a:pt x="14322" y="20298"/>
                    </a:cubicBezTo>
                    <a:cubicBezTo>
                      <a:pt x="14277" y="20237"/>
                      <a:pt x="14216" y="20161"/>
                      <a:pt x="14155" y="20115"/>
                    </a:cubicBezTo>
                    <a:cubicBezTo>
                      <a:pt x="14063" y="20039"/>
                      <a:pt x="13957" y="19978"/>
                      <a:pt x="13850" y="19948"/>
                    </a:cubicBezTo>
                    <a:cubicBezTo>
                      <a:pt x="13682" y="19902"/>
                      <a:pt x="13515" y="19887"/>
                      <a:pt x="13347" y="19872"/>
                    </a:cubicBezTo>
                    <a:cubicBezTo>
                      <a:pt x="13302" y="19856"/>
                      <a:pt x="13241" y="19856"/>
                      <a:pt x="13195" y="19841"/>
                    </a:cubicBezTo>
                    <a:cubicBezTo>
                      <a:pt x="13103" y="19826"/>
                      <a:pt x="13027" y="19811"/>
                      <a:pt x="12951" y="19795"/>
                    </a:cubicBezTo>
                    <a:cubicBezTo>
                      <a:pt x="12875" y="19765"/>
                      <a:pt x="12799" y="19734"/>
                      <a:pt x="12723" y="19704"/>
                    </a:cubicBezTo>
                    <a:cubicBezTo>
                      <a:pt x="12707" y="19689"/>
                      <a:pt x="12677" y="19689"/>
                      <a:pt x="12646" y="19673"/>
                    </a:cubicBezTo>
                    <a:cubicBezTo>
                      <a:pt x="12631" y="19658"/>
                      <a:pt x="12616" y="19643"/>
                      <a:pt x="12616" y="19643"/>
                    </a:cubicBezTo>
                    <a:cubicBezTo>
                      <a:pt x="12601" y="19628"/>
                      <a:pt x="12601" y="19628"/>
                      <a:pt x="12585" y="19628"/>
                    </a:cubicBezTo>
                    <a:cubicBezTo>
                      <a:pt x="12570" y="19597"/>
                      <a:pt x="12555" y="19582"/>
                      <a:pt x="12555" y="19567"/>
                    </a:cubicBezTo>
                    <a:cubicBezTo>
                      <a:pt x="12464" y="19445"/>
                      <a:pt x="12387" y="19308"/>
                      <a:pt x="12311" y="19171"/>
                    </a:cubicBezTo>
                    <a:cubicBezTo>
                      <a:pt x="12265" y="19110"/>
                      <a:pt x="12220" y="19034"/>
                      <a:pt x="12189" y="18973"/>
                    </a:cubicBezTo>
                    <a:cubicBezTo>
                      <a:pt x="12144" y="18912"/>
                      <a:pt x="12113" y="18851"/>
                      <a:pt x="12067" y="18790"/>
                    </a:cubicBezTo>
                    <a:cubicBezTo>
                      <a:pt x="12037" y="18729"/>
                      <a:pt x="12006" y="18653"/>
                      <a:pt x="11961" y="18561"/>
                    </a:cubicBezTo>
                    <a:cubicBezTo>
                      <a:pt x="11930" y="18470"/>
                      <a:pt x="11900" y="18363"/>
                      <a:pt x="11869" y="18257"/>
                    </a:cubicBezTo>
                    <a:cubicBezTo>
                      <a:pt x="11839" y="18150"/>
                      <a:pt x="11824" y="18043"/>
                      <a:pt x="11808" y="17952"/>
                    </a:cubicBezTo>
                    <a:cubicBezTo>
                      <a:pt x="11793" y="17860"/>
                      <a:pt x="11793" y="17784"/>
                      <a:pt x="11793" y="17678"/>
                    </a:cubicBezTo>
                    <a:cubicBezTo>
                      <a:pt x="11808" y="17129"/>
                      <a:pt x="11824" y="16581"/>
                      <a:pt x="11824" y="16017"/>
                    </a:cubicBezTo>
                    <a:lnTo>
                      <a:pt x="11824" y="15895"/>
                    </a:lnTo>
                    <a:cubicBezTo>
                      <a:pt x="11839" y="15605"/>
                      <a:pt x="11839" y="15301"/>
                      <a:pt x="11839" y="15011"/>
                    </a:cubicBezTo>
                    <a:lnTo>
                      <a:pt x="11839" y="14935"/>
                    </a:lnTo>
                    <a:cubicBezTo>
                      <a:pt x="11824" y="14798"/>
                      <a:pt x="11824" y="14661"/>
                      <a:pt x="11824" y="14524"/>
                    </a:cubicBezTo>
                    <a:cubicBezTo>
                      <a:pt x="11808" y="14356"/>
                      <a:pt x="11793" y="14189"/>
                      <a:pt x="11778" y="14036"/>
                    </a:cubicBezTo>
                    <a:lnTo>
                      <a:pt x="11778" y="14021"/>
                    </a:lnTo>
                    <a:cubicBezTo>
                      <a:pt x="11747" y="13853"/>
                      <a:pt x="11717" y="13671"/>
                      <a:pt x="11656" y="13457"/>
                    </a:cubicBezTo>
                    <a:cubicBezTo>
                      <a:pt x="11626" y="13366"/>
                      <a:pt x="11610" y="13274"/>
                      <a:pt x="11580" y="13198"/>
                    </a:cubicBezTo>
                    <a:lnTo>
                      <a:pt x="11580" y="13183"/>
                    </a:lnTo>
                    <a:lnTo>
                      <a:pt x="11580" y="13122"/>
                    </a:lnTo>
                    <a:lnTo>
                      <a:pt x="11595" y="13107"/>
                    </a:lnTo>
                    <a:lnTo>
                      <a:pt x="11595" y="13076"/>
                    </a:lnTo>
                    <a:close/>
                    <a:moveTo>
                      <a:pt x="10641" y="1"/>
                    </a:moveTo>
                    <a:cubicBezTo>
                      <a:pt x="10619" y="1"/>
                      <a:pt x="10596" y="2"/>
                      <a:pt x="10574" y="4"/>
                    </a:cubicBezTo>
                    <a:cubicBezTo>
                      <a:pt x="10391" y="19"/>
                      <a:pt x="10209" y="65"/>
                      <a:pt x="10056" y="156"/>
                    </a:cubicBezTo>
                    <a:cubicBezTo>
                      <a:pt x="9904" y="232"/>
                      <a:pt x="9767" y="339"/>
                      <a:pt x="9645" y="461"/>
                    </a:cubicBezTo>
                    <a:cubicBezTo>
                      <a:pt x="9584" y="522"/>
                      <a:pt x="9523" y="598"/>
                      <a:pt x="9462" y="659"/>
                    </a:cubicBezTo>
                    <a:cubicBezTo>
                      <a:pt x="9416" y="720"/>
                      <a:pt x="9371" y="781"/>
                      <a:pt x="9325" y="857"/>
                    </a:cubicBezTo>
                    <a:cubicBezTo>
                      <a:pt x="9279" y="949"/>
                      <a:pt x="9249" y="1040"/>
                      <a:pt x="9218" y="1147"/>
                    </a:cubicBezTo>
                    <a:cubicBezTo>
                      <a:pt x="9203" y="1223"/>
                      <a:pt x="9173" y="1314"/>
                      <a:pt x="9157" y="1390"/>
                    </a:cubicBezTo>
                    <a:cubicBezTo>
                      <a:pt x="9157" y="1467"/>
                      <a:pt x="9142" y="1543"/>
                      <a:pt x="9142" y="1604"/>
                    </a:cubicBezTo>
                    <a:cubicBezTo>
                      <a:pt x="9127" y="1665"/>
                      <a:pt x="9127" y="1726"/>
                      <a:pt x="9127" y="1787"/>
                    </a:cubicBezTo>
                    <a:cubicBezTo>
                      <a:pt x="9127" y="1924"/>
                      <a:pt x="9127" y="2061"/>
                      <a:pt x="9127" y="2183"/>
                    </a:cubicBezTo>
                    <a:cubicBezTo>
                      <a:pt x="9127" y="2244"/>
                      <a:pt x="9127" y="2289"/>
                      <a:pt x="9127" y="2335"/>
                    </a:cubicBezTo>
                    <a:cubicBezTo>
                      <a:pt x="9142" y="2396"/>
                      <a:pt x="9142" y="2457"/>
                      <a:pt x="9142" y="2518"/>
                    </a:cubicBezTo>
                    <a:cubicBezTo>
                      <a:pt x="9157" y="2594"/>
                      <a:pt x="9157" y="2655"/>
                      <a:pt x="9173" y="2731"/>
                    </a:cubicBezTo>
                    <a:cubicBezTo>
                      <a:pt x="9188" y="2823"/>
                      <a:pt x="9203" y="2914"/>
                      <a:pt x="9218" y="3021"/>
                    </a:cubicBezTo>
                    <a:cubicBezTo>
                      <a:pt x="9234" y="3112"/>
                      <a:pt x="9249" y="3219"/>
                      <a:pt x="9264" y="3310"/>
                    </a:cubicBezTo>
                    <a:cubicBezTo>
                      <a:pt x="9264" y="3310"/>
                      <a:pt x="9264" y="3310"/>
                      <a:pt x="9264" y="3295"/>
                    </a:cubicBezTo>
                    <a:cubicBezTo>
                      <a:pt x="9264" y="3371"/>
                      <a:pt x="9279" y="3447"/>
                      <a:pt x="9279" y="3523"/>
                    </a:cubicBezTo>
                    <a:lnTo>
                      <a:pt x="9294" y="3523"/>
                    </a:lnTo>
                    <a:cubicBezTo>
                      <a:pt x="9294" y="3600"/>
                      <a:pt x="9310" y="3661"/>
                      <a:pt x="9310" y="3721"/>
                    </a:cubicBezTo>
                    <a:lnTo>
                      <a:pt x="9310" y="3737"/>
                    </a:lnTo>
                    <a:lnTo>
                      <a:pt x="9310" y="3752"/>
                    </a:lnTo>
                    <a:lnTo>
                      <a:pt x="9370" y="4205"/>
                    </a:lnTo>
                    <a:lnTo>
                      <a:pt x="9370" y="4205"/>
                    </a:lnTo>
                    <a:cubicBezTo>
                      <a:pt x="9369" y="4201"/>
                      <a:pt x="9366" y="4194"/>
                      <a:pt x="9355" y="4194"/>
                    </a:cubicBezTo>
                    <a:cubicBezTo>
                      <a:pt x="9371" y="4239"/>
                      <a:pt x="9371" y="4285"/>
                      <a:pt x="9371" y="4331"/>
                    </a:cubicBezTo>
                    <a:cubicBezTo>
                      <a:pt x="9386" y="4422"/>
                      <a:pt x="9401" y="4498"/>
                      <a:pt x="9401" y="4590"/>
                    </a:cubicBezTo>
                    <a:cubicBezTo>
                      <a:pt x="9432" y="4834"/>
                      <a:pt x="9432" y="5077"/>
                      <a:pt x="9462" y="5321"/>
                    </a:cubicBezTo>
                    <a:cubicBezTo>
                      <a:pt x="9477" y="5565"/>
                      <a:pt x="9508" y="5824"/>
                      <a:pt x="9553" y="6068"/>
                    </a:cubicBezTo>
                    <a:cubicBezTo>
                      <a:pt x="9584" y="6205"/>
                      <a:pt x="9599" y="6327"/>
                      <a:pt x="9630" y="6449"/>
                    </a:cubicBezTo>
                    <a:cubicBezTo>
                      <a:pt x="9645" y="6510"/>
                      <a:pt x="9660" y="6571"/>
                      <a:pt x="9675" y="6616"/>
                    </a:cubicBezTo>
                    <a:cubicBezTo>
                      <a:pt x="9706" y="6723"/>
                      <a:pt x="9736" y="6830"/>
                      <a:pt x="9767" y="6921"/>
                    </a:cubicBezTo>
                    <a:cubicBezTo>
                      <a:pt x="9797" y="6997"/>
                      <a:pt x="9828" y="7058"/>
                      <a:pt x="9873" y="7134"/>
                    </a:cubicBezTo>
                    <a:cubicBezTo>
                      <a:pt x="9889" y="7165"/>
                      <a:pt x="9919" y="7195"/>
                      <a:pt x="9934" y="7210"/>
                    </a:cubicBezTo>
                    <a:cubicBezTo>
                      <a:pt x="9950" y="7241"/>
                      <a:pt x="9965" y="7271"/>
                      <a:pt x="9980" y="7302"/>
                    </a:cubicBezTo>
                    <a:cubicBezTo>
                      <a:pt x="10011" y="7332"/>
                      <a:pt x="10041" y="7363"/>
                      <a:pt x="10072" y="7409"/>
                    </a:cubicBezTo>
                    <a:cubicBezTo>
                      <a:pt x="10087" y="7424"/>
                      <a:pt x="10102" y="7439"/>
                      <a:pt x="10132" y="7454"/>
                    </a:cubicBezTo>
                    <a:cubicBezTo>
                      <a:pt x="10132" y="7469"/>
                      <a:pt x="10148" y="7469"/>
                      <a:pt x="10148" y="7485"/>
                    </a:cubicBezTo>
                    <a:cubicBezTo>
                      <a:pt x="10178" y="7515"/>
                      <a:pt x="10209" y="7546"/>
                      <a:pt x="10254" y="7576"/>
                    </a:cubicBezTo>
                    <a:lnTo>
                      <a:pt x="10270" y="7576"/>
                    </a:lnTo>
                    <a:cubicBezTo>
                      <a:pt x="10209" y="7622"/>
                      <a:pt x="10148" y="7652"/>
                      <a:pt x="10087" y="7698"/>
                    </a:cubicBezTo>
                    <a:cubicBezTo>
                      <a:pt x="10072" y="7668"/>
                      <a:pt x="10056" y="7637"/>
                      <a:pt x="10041" y="7622"/>
                    </a:cubicBezTo>
                    <a:cubicBezTo>
                      <a:pt x="9950" y="7454"/>
                      <a:pt x="9873" y="7302"/>
                      <a:pt x="9813" y="7134"/>
                    </a:cubicBezTo>
                    <a:cubicBezTo>
                      <a:pt x="9813" y="7134"/>
                      <a:pt x="9813" y="7119"/>
                      <a:pt x="9797" y="7119"/>
                    </a:cubicBezTo>
                    <a:cubicBezTo>
                      <a:pt x="9706" y="6875"/>
                      <a:pt x="9630" y="6632"/>
                      <a:pt x="9523" y="6403"/>
                    </a:cubicBezTo>
                    <a:lnTo>
                      <a:pt x="9538" y="6403"/>
                    </a:lnTo>
                    <a:cubicBezTo>
                      <a:pt x="9447" y="6190"/>
                      <a:pt x="9355" y="5976"/>
                      <a:pt x="9264" y="5748"/>
                    </a:cubicBezTo>
                    <a:cubicBezTo>
                      <a:pt x="9218" y="5626"/>
                      <a:pt x="9173" y="5519"/>
                      <a:pt x="9127" y="5397"/>
                    </a:cubicBezTo>
                    <a:cubicBezTo>
                      <a:pt x="9096" y="5276"/>
                      <a:pt x="9051" y="5138"/>
                      <a:pt x="9020" y="5017"/>
                    </a:cubicBezTo>
                    <a:cubicBezTo>
                      <a:pt x="9005" y="4925"/>
                      <a:pt x="8990" y="4849"/>
                      <a:pt x="8959" y="4758"/>
                    </a:cubicBezTo>
                    <a:cubicBezTo>
                      <a:pt x="8959" y="4727"/>
                      <a:pt x="8959" y="4697"/>
                      <a:pt x="8944" y="4666"/>
                    </a:cubicBezTo>
                    <a:cubicBezTo>
                      <a:pt x="8944" y="4605"/>
                      <a:pt x="8929" y="4544"/>
                      <a:pt x="8914" y="4498"/>
                    </a:cubicBezTo>
                    <a:cubicBezTo>
                      <a:pt x="8898" y="4346"/>
                      <a:pt x="8868" y="4179"/>
                      <a:pt x="8853" y="4026"/>
                    </a:cubicBezTo>
                    <a:cubicBezTo>
                      <a:pt x="8822" y="3874"/>
                      <a:pt x="8792" y="3721"/>
                      <a:pt x="8761" y="3584"/>
                    </a:cubicBezTo>
                    <a:cubicBezTo>
                      <a:pt x="8685" y="3249"/>
                      <a:pt x="8548" y="2899"/>
                      <a:pt x="8350" y="2624"/>
                    </a:cubicBezTo>
                    <a:cubicBezTo>
                      <a:pt x="8228" y="2457"/>
                      <a:pt x="8091" y="2320"/>
                      <a:pt x="7969" y="2183"/>
                    </a:cubicBezTo>
                    <a:cubicBezTo>
                      <a:pt x="7878" y="2076"/>
                      <a:pt x="7786" y="1969"/>
                      <a:pt x="7695" y="1847"/>
                    </a:cubicBezTo>
                    <a:cubicBezTo>
                      <a:pt x="7664" y="1802"/>
                      <a:pt x="7634" y="1756"/>
                      <a:pt x="7603" y="1710"/>
                    </a:cubicBezTo>
                    <a:cubicBezTo>
                      <a:pt x="7512" y="1604"/>
                      <a:pt x="7436" y="1482"/>
                      <a:pt x="7344" y="1360"/>
                    </a:cubicBezTo>
                    <a:cubicBezTo>
                      <a:pt x="7299" y="1299"/>
                      <a:pt x="7253" y="1238"/>
                      <a:pt x="7207" y="1192"/>
                    </a:cubicBezTo>
                    <a:cubicBezTo>
                      <a:pt x="7146" y="1131"/>
                      <a:pt x="7085" y="1070"/>
                      <a:pt x="7040" y="1009"/>
                    </a:cubicBezTo>
                    <a:cubicBezTo>
                      <a:pt x="6918" y="903"/>
                      <a:pt x="6796" y="781"/>
                      <a:pt x="6643" y="705"/>
                    </a:cubicBezTo>
                    <a:cubicBezTo>
                      <a:pt x="6476" y="613"/>
                      <a:pt x="6308" y="537"/>
                      <a:pt x="6110" y="522"/>
                    </a:cubicBezTo>
                    <a:cubicBezTo>
                      <a:pt x="6019" y="507"/>
                      <a:pt x="5912" y="507"/>
                      <a:pt x="5805" y="491"/>
                    </a:cubicBezTo>
                    <a:cubicBezTo>
                      <a:pt x="5699" y="491"/>
                      <a:pt x="5592" y="507"/>
                      <a:pt x="5501" y="507"/>
                    </a:cubicBezTo>
                    <a:cubicBezTo>
                      <a:pt x="5303" y="537"/>
                      <a:pt x="5105" y="568"/>
                      <a:pt x="4922" y="644"/>
                    </a:cubicBezTo>
                    <a:cubicBezTo>
                      <a:pt x="4480" y="827"/>
                      <a:pt x="4190" y="1208"/>
                      <a:pt x="3931" y="1588"/>
                    </a:cubicBezTo>
                    <a:cubicBezTo>
                      <a:pt x="3749" y="1847"/>
                      <a:pt x="3596" y="2122"/>
                      <a:pt x="3398" y="2381"/>
                    </a:cubicBezTo>
                    <a:cubicBezTo>
                      <a:pt x="3352" y="2426"/>
                      <a:pt x="3307" y="2487"/>
                      <a:pt x="3261" y="2533"/>
                    </a:cubicBezTo>
                    <a:lnTo>
                      <a:pt x="3246" y="2533"/>
                    </a:lnTo>
                    <a:lnTo>
                      <a:pt x="3200" y="2579"/>
                    </a:lnTo>
                    <a:cubicBezTo>
                      <a:pt x="3185" y="2594"/>
                      <a:pt x="3154" y="2609"/>
                      <a:pt x="3139" y="2640"/>
                    </a:cubicBezTo>
                    <a:cubicBezTo>
                      <a:pt x="3109" y="2655"/>
                      <a:pt x="3093" y="2685"/>
                      <a:pt x="3063" y="2701"/>
                    </a:cubicBezTo>
                    <a:cubicBezTo>
                      <a:pt x="3002" y="2746"/>
                      <a:pt x="2941" y="2777"/>
                      <a:pt x="2880" y="2823"/>
                    </a:cubicBezTo>
                    <a:cubicBezTo>
                      <a:pt x="2804" y="2868"/>
                      <a:pt x="2728" y="2899"/>
                      <a:pt x="2667" y="2929"/>
                    </a:cubicBezTo>
                    <a:cubicBezTo>
                      <a:pt x="2591" y="2944"/>
                      <a:pt x="2530" y="2975"/>
                      <a:pt x="2454" y="2990"/>
                    </a:cubicBezTo>
                    <a:cubicBezTo>
                      <a:pt x="2377" y="3005"/>
                      <a:pt x="2301" y="3021"/>
                      <a:pt x="2240" y="3036"/>
                    </a:cubicBezTo>
                    <a:cubicBezTo>
                      <a:pt x="2195" y="3036"/>
                      <a:pt x="2149" y="3051"/>
                      <a:pt x="2103" y="3051"/>
                    </a:cubicBezTo>
                    <a:cubicBezTo>
                      <a:pt x="2057" y="3051"/>
                      <a:pt x="1996" y="3066"/>
                      <a:pt x="1951" y="3066"/>
                    </a:cubicBezTo>
                    <a:cubicBezTo>
                      <a:pt x="1905" y="3066"/>
                      <a:pt x="1859" y="3082"/>
                      <a:pt x="1829" y="3082"/>
                    </a:cubicBezTo>
                    <a:cubicBezTo>
                      <a:pt x="1783" y="3097"/>
                      <a:pt x="1737" y="3097"/>
                      <a:pt x="1692" y="3112"/>
                    </a:cubicBezTo>
                    <a:cubicBezTo>
                      <a:pt x="1646" y="3112"/>
                      <a:pt x="1600" y="3127"/>
                      <a:pt x="1539" y="3142"/>
                    </a:cubicBezTo>
                    <a:cubicBezTo>
                      <a:pt x="1494" y="3142"/>
                      <a:pt x="1448" y="3158"/>
                      <a:pt x="1402" y="3173"/>
                    </a:cubicBezTo>
                    <a:cubicBezTo>
                      <a:pt x="1326" y="3203"/>
                      <a:pt x="1250" y="3234"/>
                      <a:pt x="1174" y="3264"/>
                    </a:cubicBezTo>
                    <a:cubicBezTo>
                      <a:pt x="1067" y="3310"/>
                      <a:pt x="960" y="3356"/>
                      <a:pt x="854" y="3417"/>
                    </a:cubicBezTo>
                    <a:cubicBezTo>
                      <a:pt x="747" y="3493"/>
                      <a:pt x="656" y="3569"/>
                      <a:pt x="564" y="3645"/>
                    </a:cubicBezTo>
                    <a:cubicBezTo>
                      <a:pt x="427" y="3782"/>
                      <a:pt x="305" y="3950"/>
                      <a:pt x="214" y="4133"/>
                    </a:cubicBezTo>
                    <a:cubicBezTo>
                      <a:pt x="122" y="4316"/>
                      <a:pt x="62" y="4514"/>
                      <a:pt x="31" y="4727"/>
                    </a:cubicBezTo>
                    <a:cubicBezTo>
                      <a:pt x="1" y="4940"/>
                      <a:pt x="16" y="5154"/>
                      <a:pt x="46" y="5367"/>
                    </a:cubicBezTo>
                    <a:cubicBezTo>
                      <a:pt x="46" y="5489"/>
                      <a:pt x="62" y="5595"/>
                      <a:pt x="92" y="5717"/>
                    </a:cubicBezTo>
                    <a:cubicBezTo>
                      <a:pt x="107" y="5809"/>
                      <a:pt x="138" y="5915"/>
                      <a:pt x="153" y="6007"/>
                    </a:cubicBezTo>
                    <a:cubicBezTo>
                      <a:pt x="183" y="6113"/>
                      <a:pt x="214" y="6220"/>
                      <a:pt x="244" y="6312"/>
                    </a:cubicBezTo>
                    <a:cubicBezTo>
                      <a:pt x="290" y="6403"/>
                      <a:pt x="321" y="6510"/>
                      <a:pt x="381" y="6586"/>
                    </a:cubicBezTo>
                    <a:cubicBezTo>
                      <a:pt x="412" y="6632"/>
                      <a:pt x="442" y="6677"/>
                      <a:pt x="488" y="6723"/>
                    </a:cubicBezTo>
                    <a:cubicBezTo>
                      <a:pt x="519" y="6753"/>
                      <a:pt x="549" y="6784"/>
                      <a:pt x="580" y="6814"/>
                    </a:cubicBezTo>
                    <a:lnTo>
                      <a:pt x="686" y="6891"/>
                    </a:lnTo>
                    <a:cubicBezTo>
                      <a:pt x="793" y="6982"/>
                      <a:pt x="915" y="7058"/>
                      <a:pt x="1021" y="7150"/>
                    </a:cubicBezTo>
                    <a:cubicBezTo>
                      <a:pt x="1082" y="7195"/>
                      <a:pt x="1128" y="7241"/>
                      <a:pt x="1174" y="7287"/>
                    </a:cubicBezTo>
                    <a:cubicBezTo>
                      <a:pt x="1204" y="7302"/>
                      <a:pt x="1219" y="7332"/>
                      <a:pt x="1235" y="7363"/>
                    </a:cubicBezTo>
                    <a:cubicBezTo>
                      <a:pt x="1265" y="7378"/>
                      <a:pt x="1280" y="7409"/>
                      <a:pt x="1280" y="7424"/>
                    </a:cubicBezTo>
                    <a:cubicBezTo>
                      <a:pt x="1296" y="7454"/>
                      <a:pt x="1311" y="7469"/>
                      <a:pt x="1311" y="7485"/>
                    </a:cubicBezTo>
                    <a:cubicBezTo>
                      <a:pt x="1326" y="7515"/>
                      <a:pt x="1326" y="7530"/>
                      <a:pt x="1341" y="7561"/>
                    </a:cubicBezTo>
                    <a:cubicBezTo>
                      <a:pt x="1357" y="7652"/>
                      <a:pt x="1372" y="7744"/>
                      <a:pt x="1387" y="7835"/>
                    </a:cubicBezTo>
                    <a:cubicBezTo>
                      <a:pt x="1387" y="7896"/>
                      <a:pt x="1402" y="7957"/>
                      <a:pt x="1418" y="8018"/>
                    </a:cubicBezTo>
                    <a:cubicBezTo>
                      <a:pt x="1433" y="8048"/>
                      <a:pt x="1433" y="8094"/>
                      <a:pt x="1448" y="8140"/>
                    </a:cubicBezTo>
                    <a:cubicBezTo>
                      <a:pt x="1478" y="8186"/>
                      <a:pt x="1494" y="8231"/>
                      <a:pt x="1524" y="8277"/>
                    </a:cubicBezTo>
                    <a:cubicBezTo>
                      <a:pt x="1585" y="8368"/>
                      <a:pt x="1646" y="8445"/>
                      <a:pt x="1722" y="8521"/>
                    </a:cubicBezTo>
                    <a:cubicBezTo>
                      <a:pt x="1783" y="8597"/>
                      <a:pt x="1859" y="8673"/>
                      <a:pt x="1936" y="8749"/>
                    </a:cubicBezTo>
                    <a:cubicBezTo>
                      <a:pt x="2027" y="8871"/>
                      <a:pt x="2134" y="8963"/>
                      <a:pt x="2255" y="9069"/>
                    </a:cubicBezTo>
                    <a:cubicBezTo>
                      <a:pt x="2377" y="9176"/>
                      <a:pt x="2499" y="9267"/>
                      <a:pt x="2621" y="9359"/>
                    </a:cubicBezTo>
                    <a:cubicBezTo>
                      <a:pt x="2865" y="9526"/>
                      <a:pt x="3109" y="9679"/>
                      <a:pt x="3368" y="9831"/>
                    </a:cubicBezTo>
                    <a:cubicBezTo>
                      <a:pt x="3505" y="9922"/>
                      <a:pt x="3642" y="9999"/>
                      <a:pt x="3779" y="10090"/>
                    </a:cubicBezTo>
                    <a:cubicBezTo>
                      <a:pt x="3855" y="10121"/>
                      <a:pt x="3931" y="10181"/>
                      <a:pt x="4008" y="10212"/>
                    </a:cubicBezTo>
                    <a:cubicBezTo>
                      <a:pt x="4084" y="10242"/>
                      <a:pt x="4145" y="10288"/>
                      <a:pt x="4221" y="10319"/>
                    </a:cubicBezTo>
                    <a:cubicBezTo>
                      <a:pt x="4358" y="10380"/>
                      <a:pt x="4495" y="10425"/>
                      <a:pt x="4632" y="10471"/>
                    </a:cubicBezTo>
                    <a:cubicBezTo>
                      <a:pt x="4678" y="10486"/>
                      <a:pt x="4724" y="10501"/>
                      <a:pt x="4785" y="10517"/>
                    </a:cubicBezTo>
                    <a:cubicBezTo>
                      <a:pt x="4846" y="10532"/>
                      <a:pt x="4907" y="10547"/>
                      <a:pt x="4967" y="10547"/>
                    </a:cubicBezTo>
                    <a:cubicBezTo>
                      <a:pt x="5044" y="10547"/>
                      <a:pt x="5120" y="10562"/>
                      <a:pt x="5196" y="10562"/>
                    </a:cubicBezTo>
                    <a:cubicBezTo>
                      <a:pt x="5501" y="10562"/>
                      <a:pt x="5790" y="10532"/>
                      <a:pt x="6095" y="10501"/>
                    </a:cubicBezTo>
                    <a:cubicBezTo>
                      <a:pt x="6384" y="10486"/>
                      <a:pt x="6674" y="10440"/>
                      <a:pt x="6963" y="10425"/>
                    </a:cubicBezTo>
                    <a:cubicBezTo>
                      <a:pt x="7116" y="10410"/>
                      <a:pt x="7253" y="10395"/>
                      <a:pt x="7390" y="10380"/>
                    </a:cubicBezTo>
                    <a:lnTo>
                      <a:pt x="7603" y="10380"/>
                    </a:lnTo>
                    <a:cubicBezTo>
                      <a:pt x="7679" y="10364"/>
                      <a:pt x="7771" y="10364"/>
                      <a:pt x="7847" y="10364"/>
                    </a:cubicBezTo>
                    <a:cubicBezTo>
                      <a:pt x="7954" y="10380"/>
                      <a:pt x="8076" y="10380"/>
                      <a:pt x="8182" y="10380"/>
                    </a:cubicBezTo>
                    <a:cubicBezTo>
                      <a:pt x="8274" y="10380"/>
                      <a:pt x="8365" y="10380"/>
                      <a:pt x="8441" y="10395"/>
                    </a:cubicBezTo>
                    <a:cubicBezTo>
                      <a:pt x="8548" y="10395"/>
                      <a:pt x="8655" y="10395"/>
                      <a:pt x="8761" y="10410"/>
                    </a:cubicBezTo>
                    <a:cubicBezTo>
                      <a:pt x="8837" y="10425"/>
                      <a:pt x="8914" y="10440"/>
                      <a:pt x="8990" y="10456"/>
                    </a:cubicBezTo>
                    <a:cubicBezTo>
                      <a:pt x="9066" y="10486"/>
                      <a:pt x="9142" y="10501"/>
                      <a:pt x="9218" y="10517"/>
                    </a:cubicBezTo>
                    <a:cubicBezTo>
                      <a:pt x="9218" y="10547"/>
                      <a:pt x="9234" y="10562"/>
                      <a:pt x="9234" y="10593"/>
                    </a:cubicBezTo>
                    <a:cubicBezTo>
                      <a:pt x="9218" y="10593"/>
                      <a:pt x="9203" y="10593"/>
                      <a:pt x="9188" y="10608"/>
                    </a:cubicBezTo>
                    <a:cubicBezTo>
                      <a:pt x="9173" y="10608"/>
                      <a:pt x="9142" y="10623"/>
                      <a:pt x="9112" y="10639"/>
                    </a:cubicBezTo>
                    <a:cubicBezTo>
                      <a:pt x="9066" y="10654"/>
                      <a:pt x="9020" y="10684"/>
                      <a:pt x="8959" y="10700"/>
                    </a:cubicBezTo>
                    <a:cubicBezTo>
                      <a:pt x="8776" y="10776"/>
                      <a:pt x="8578" y="10852"/>
                      <a:pt x="8396" y="10928"/>
                    </a:cubicBezTo>
                    <a:cubicBezTo>
                      <a:pt x="8289" y="10974"/>
                      <a:pt x="8182" y="11004"/>
                      <a:pt x="8076" y="11035"/>
                    </a:cubicBezTo>
                    <a:cubicBezTo>
                      <a:pt x="7984" y="11065"/>
                      <a:pt x="7893" y="11096"/>
                      <a:pt x="7786" y="11126"/>
                    </a:cubicBezTo>
                    <a:cubicBezTo>
                      <a:pt x="7710" y="11157"/>
                      <a:pt x="7619" y="11172"/>
                      <a:pt x="7527" y="11187"/>
                    </a:cubicBezTo>
                    <a:cubicBezTo>
                      <a:pt x="7420" y="11202"/>
                      <a:pt x="7329" y="11218"/>
                      <a:pt x="7222" y="11233"/>
                    </a:cubicBezTo>
                    <a:cubicBezTo>
                      <a:pt x="7192" y="11248"/>
                      <a:pt x="7146" y="11248"/>
                      <a:pt x="7101" y="11248"/>
                    </a:cubicBezTo>
                    <a:cubicBezTo>
                      <a:pt x="6963" y="11263"/>
                      <a:pt x="6826" y="11278"/>
                      <a:pt x="6689" y="11294"/>
                    </a:cubicBezTo>
                    <a:cubicBezTo>
                      <a:pt x="6552" y="11294"/>
                      <a:pt x="6415" y="11309"/>
                      <a:pt x="6263" y="11324"/>
                    </a:cubicBezTo>
                    <a:cubicBezTo>
                      <a:pt x="6125" y="11339"/>
                      <a:pt x="5973" y="11339"/>
                      <a:pt x="5836" y="11355"/>
                    </a:cubicBezTo>
                    <a:cubicBezTo>
                      <a:pt x="5699" y="11370"/>
                      <a:pt x="5562" y="11370"/>
                      <a:pt x="5425" y="11370"/>
                    </a:cubicBezTo>
                    <a:lnTo>
                      <a:pt x="5409" y="11370"/>
                    </a:lnTo>
                    <a:cubicBezTo>
                      <a:pt x="5257" y="11370"/>
                      <a:pt x="5105" y="11355"/>
                      <a:pt x="4967" y="11355"/>
                    </a:cubicBezTo>
                    <a:cubicBezTo>
                      <a:pt x="4815" y="11339"/>
                      <a:pt x="4678" y="11324"/>
                      <a:pt x="4541" y="11309"/>
                    </a:cubicBezTo>
                    <a:cubicBezTo>
                      <a:pt x="4404" y="11294"/>
                      <a:pt x="4267" y="11278"/>
                      <a:pt x="4145" y="11278"/>
                    </a:cubicBezTo>
                    <a:cubicBezTo>
                      <a:pt x="3992" y="11278"/>
                      <a:pt x="3855" y="11263"/>
                      <a:pt x="3718" y="11248"/>
                    </a:cubicBezTo>
                    <a:cubicBezTo>
                      <a:pt x="3642" y="11233"/>
                      <a:pt x="3551" y="11202"/>
                      <a:pt x="3459" y="11187"/>
                    </a:cubicBezTo>
                    <a:cubicBezTo>
                      <a:pt x="3185" y="11126"/>
                      <a:pt x="2895" y="11096"/>
                      <a:pt x="2606" y="11080"/>
                    </a:cubicBezTo>
                    <a:cubicBezTo>
                      <a:pt x="2514" y="11080"/>
                      <a:pt x="2408" y="11096"/>
                      <a:pt x="2316" y="11126"/>
                    </a:cubicBezTo>
                    <a:cubicBezTo>
                      <a:pt x="2225" y="11141"/>
                      <a:pt x="2149" y="11187"/>
                      <a:pt x="2073" y="11233"/>
                    </a:cubicBezTo>
                    <a:cubicBezTo>
                      <a:pt x="2012" y="11263"/>
                      <a:pt x="1951" y="11324"/>
                      <a:pt x="1890" y="11370"/>
                    </a:cubicBezTo>
                    <a:cubicBezTo>
                      <a:pt x="1722" y="11507"/>
                      <a:pt x="1585" y="11690"/>
                      <a:pt x="1494" y="11873"/>
                    </a:cubicBezTo>
                    <a:cubicBezTo>
                      <a:pt x="1463" y="11979"/>
                      <a:pt x="1418" y="12086"/>
                      <a:pt x="1402" y="12193"/>
                    </a:cubicBezTo>
                    <a:cubicBezTo>
                      <a:pt x="1402" y="12223"/>
                      <a:pt x="1402" y="12254"/>
                      <a:pt x="1387" y="12284"/>
                    </a:cubicBezTo>
                    <a:cubicBezTo>
                      <a:pt x="1372" y="12421"/>
                      <a:pt x="1372" y="12543"/>
                      <a:pt x="1387" y="12665"/>
                    </a:cubicBezTo>
                    <a:cubicBezTo>
                      <a:pt x="1387" y="12741"/>
                      <a:pt x="1402" y="12817"/>
                      <a:pt x="1418" y="12893"/>
                    </a:cubicBezTo>
                    <a:cubicBezTo>
                      <a:pt x="1433" y="12954"/>
                      <a:pt x="1448" y="13031"/>
                      <a:pt x="1463" y="13107"/>
                    </a:cubicBezTo>
                    <a:cubicBezTo>
                      <a:pt x="1509" y="13366"/>
                      <a:pt x="1570" y="13640"/>
                      <a:pt x="1600" y="13899"/>
                    </a:cubicBezTo>
                    <a:cubicBezTo>
                      <a:pt x="1600" y="13945"/>
                      <a:pt x="1600" y="13990"/>
                      <a:pt x="1616" y="14021"/>
                    </a:cubicBezTo>
                    <a:cubicBezTo>
                      <a:pt x="1616" y="14036"/>
                      <a:pt x="1600" y="14067"/>
                      <a:pt x="1600" y="14082"/>
                    </a:cubicBezTo>
                    <a:cubicBezTo>
                      <a:pt x="1600" y="14082"/>
                      <a:pt x="1600" y="14097"/>
                      <a:pt x="1600" y="14097"/>
                    </a:cubicBezTo>
                    <a:cubicBezTo>
                      <a:pt x="1600" y="14112"/>
                      <a:pt x="1585" y="14112"/>
                      <a:pt x="1585" y="14128"/>
                    </a:cubicBezTo>
                    <a:cubicBezTo>
                      <a:pt x="1570" y="14173"/>
                      <a:pt x="1539" y="14234"/>
                      <a:pt x="1509" y="14280"/>
                    </a:cubicBezTo>
                    <a:cubicBezTo>
                      <a:pt x="1463" y="14341"/>
                      <a:pt x="1433" y="14417"/>
                      <a:pt x="1402" y="14493"/>
                    </a:cubicBezTo>
                    <a:cubicBezTo>
                      <a:pt x="1387" y="14554"/>
                      <a:pt x="1357" y="14630"/>
                      <a:pt x="1341" y="14707"/>
                    </a:cubicBezTo>
                    <a:cubicBezTo>
                      <a:pt x="1341" y="14783"/>
                      <a:pt x="1326" y="14859"/>
                      <a:pt x="1326" y="14935"/>
                    </a:cubicBezTo>
                    <a:cubicBezTo>
                      <a:pt x="1311" y="15011"/>
                      <a:pt x="1311" y="15072"/>
                      <a:pt x="1311" y="15148"/>
                    </a:cubicBezTo>
                    <a:cubicBezTo>
                      <a:pt x="1311" y="15286"/>
                      <a:pt x="1311" y="15438"/>
                      <a:pt x="1341" y="15575"/>
                    </a:cubicBezTo>
                    <a:cubicBezTo>
                      <a:pt x="1357" y="15712"/>
                      <a:pt x="1387" y="15849"/>
                      <a:pt x="1433" y="15986"/>
                    </a:cubicBezTo>
                    <a:cubicBezTo>
                      <a:pt x="1448" y="16063"/>
                      <a:pt x="1478" y="16123"/>
                      <a:pt x="1509" y="16184"/>
                    </a:cubicBezTo>
                    <a:cubicBezTo>
                      <a:pt x="1539" y="16245"/>
                      <a:pt x="1570" y="16322"/>
                      <a:pt x="1616" y="16382"/>
                    </a:cubicBezTo>
                    <a:cubicBezTo>
                      <a:pt x="1661" y="16428"/>
                      <a:pt x="1707" y="16474"/>
                      <a:pt x="1768" y="16520"/>
                    </a:cubicBezTo>
                    <a:cubicBezTo>
                      <a:pt x="1829" y="16581"/>
                      <a:pt x="1890" y="16611"/>
                      <a:pt x="1936" y="16657"/>
                    </a:cubicBezTo>
                    <a:cubicBezTo>
                      <a:pt x="2057" y="16733"/>
                      <a:pt x="2179" y="16809"/>
                      <a:pt x="2316" y="16855"/>
                    </a:cubicBezTo>
                    <a:cubicBezTo>
                      <a:pt x="2377" y="16885"/>
                      <a:pt x="2454" y="16916"/>
                      <a:pt x="2530" y="16931"/>
                    </a:cubicBezTo>
                    <a:cubicBezTo>
                      <a:pt x="2591" y="16946"/>
                      <a:pt x="2652" y="16961"/>
                      <a:pt x="2713" y="16992"/>
                    </a:cubicBezTo>
                    <a:cubicBezTo>
                      <a:pt x="2804" y="17007"/>
                      <a:pt x="2880" y="17038"/>
                      <a:pt x="2972" y="17068"/>
                    </a:cubicBezTo>
                    <a:cubicBezTo>
                      <a:pt x="3139" y="17144"/>
                      <a:pt x="3307" y="17236"/>
                      <a:pt x="3459" y="17327"/>
                    </a:cubicBezTo>
                    <a:cubicBezTo>
                      <a:pt x="3627" y="17403"/>
                      <a:pt x="3779" y="17495"/>
                      <a:pt x="3947" y="17586"/>
                    </a:cubicBezTo>
                    <a:cubicBezTo>
                      <a:pt x="3977" y="17601"/>
                      <a:pt x="4008" y="17632"/>
                      <a:pt x="4053" y="17647"/>
                    </a:cubicBezTo>
                    <a:cubicBezTo>
                      <a:pt x="4084" y="17678"/>
                      <a:pt x="4114" y="17708"/>
                      <a:pt x="4145" y="17723"/>
                    </a:cubicBezTo>
                    <a:cubicBezTo>
                      <a:pt x="4190" y="17769"/>
                      <a:pt x="4221" y="17799"/>
                      <a:pt x="4267" y="17845"/>
                    </a:cubicBezTo>
                    <a:cubicBezTo>
                      <a:pt x="4328" y="17906"/>
                      <a:pt x="4373" y="17967"/>
                      <a:pt x="4434" y="18043"/>
                    </a:cubicBezTo>
                    <a:cubicBezTo>
                      <a:pt x="4480" y="18104"/>
                      <a:pt x="4526" y="18165"/>
                      <a:pt x="4571" y="18241"/>
                    </a:cubicBezTo>
                    <a:cubicBezTo>
                      <a:pt x="4632" y="18348"/>
                      <a:pt x="4708" y="18470"/>
                      <a:pt x="4769" y="18592"/>
                    </a:cubicBezTo>
                    <a:cubicBezTo>
                      <a:pt x="4846" y="18714"/>
                      <a:pt x="4907" y="18835"/>
                      <a:pt x="4983" y="18942"/>
                    </a:cubicBezTo>
                    <a:cubicBezTo>
                      <a:pt x="5074" y="19049"/>
                      <a:pt x="5150" y="19171"/>
                      <a:pt x="5257" y="19262"/>
                    </a:cubicBezTo>
                    <a:cubicBezTo>
                      <a:pt x="5364" y="19353"/>
                      <a:pt x="5470" y="19445"/>
                      <a:pt x="5577" y="19536"/>
                    </a:cubicBezTo>
                    <a:cubicBezTo>
                      <a:pt x="5623" y="19582"/>
                      <a:pt x="5668" y="19628"/>
                      <a:pt x="5729" y="19673"/>
                    </a:cubicBezTo>
                    <a:cubicBezTo>
                      <a:pt x="5805" y="19734"/>
                      <a:pt x="5897" y="19811"/>
                      <a:pt x="6004" y="19841"/>
                    </a:cubicBezTo>
                    <a:cubicBezTo>
                      <a:pt x="6095" y="19872"/>
                      <a:pt x="6217" y="19887"/>
                      <a:pt x="6323" y="19887"/>
                    </a:cubicBezTo>
                    <a:lnTo>
                      <a:pt x="6415" y="19887"/>
                    </a:lnTo>
                    <a:cubicBezTo>
                      <a:pt x="6522" y="19872"/>
                      <a:pt x="6613" y="19856"/>
                      <a:pt x="6704" y="19826"/>
                    </a:cubicBezTo>
                    <a:cubicBezTo>
                      <a:pt x="6750" y="19811"/>
                      <a:pt x="6796" y="19795"/>
                      <a:pt x="6841" y="19765"/>
                    </a:cubicBezTo>
                    <a:cubicBezTo>
                      <a:pt x="6979" y="19719"/>
                      <a:pt x="7101" y="19658"/>
                      <a:pt x="7238" y="19582"/>
                    </a:cubicBezTo>
                    <a:cubicBezTo>
                      <a:pt x="7360" y="19521"/>
                      <a:pt x="7481" y="19460"/>
                      <a:pt x="7603" y="19414"/>
                    </a:cubicBezTo>
                    <a:cubicBezTo>
                      <a:pt x="7649" y="19399"/>
                      <a:pt x="7695" y="19384"/>
                      <a:pt x="7740" y="19353"/>
                    </a:cubicBezTo>
                    <a:cubicBezTo>
                      <a:pt x="7786" y="19338"/>
                      <a:pt x="7832" y="19323"/>
                      <a:pt x="7878" y="19308"/>
                    </a:cubicBezTo>
                    <a:cubicBezTo>
                      <a:pt x="7984" y="19277"/>
                      <a:pt x="8091" y="19247"/>
                      <a:pt x="8182" y="19201"/>
                    </a:cubicBezTo>
                    <a:cubicBezTo>
                      <a:pt x="8319" y="19140"/>
                      <a:pt x="8472" y="19079"/>
                      <a:pt x="8594" y="19003"/>
                    </a:cubicBezTo>
                    <a:cubicBezTo>
                      <a:pt x="8776" y="18912"/>
                      <a:pt x="8929" y="18805"/>
                      <a:pt x="9066" y="18668"/>
                    </a:cubicBezTo>
                    <a:cubicBezTo>
                      <a:pt x="9066" y="18668"/>
                      <a:pt x="9066" y="18653"/>
                      <a:pt x="9081" y="18653"/>
                    </a:cubicBezTo>
                    <a:cubicBezTo>
                      <a:pt x="9096" y="18637"/>
                      <a:pt x="9112" y="18622"/>
                      <a:pt x="9142" y="18607"/>
                    </a:cubicBezTo>
                    <a:cubicBezTo>
                      <a:pt x="9188" y="18561"/>
                      <a:pt x="9234" y="18531"/>
                      <a:pt x="9279" y="18485"/>
                    </a:cubicBezTo>
                    <a:cubicBezTo>
                      <a:pt x="9325" y="18439"/>
                      <a:pt x="9371" y="18409"/>
                      <a:pt x="9401" y="18363"/>
                    </a:cubicBezTo>
                    <a:cubicBezTo>
                      <a:pt x="9432" y="18287"/>
                      <a:pt x="9462" y="18226"/>
                      <a:pt x="9477" y="18150"/>
                    </a:cubicBezTo>
                    <a:cubicBezTo>
                      <a:pt x="9508" y="18119"/>
                      <a:pt x="9523" y="18089"/>
                      <a:pt x="9553" y="18058"/>
                    </a:cubicBezTo>
                    <a:cubicBezTo>
                      <a:pt x="9626" y="17942"/>
                      <a:pt x="9713" y="17840"/>
                      <a:pt x="9787" y="17738"/>
                    </a:cubicBezTo>
                    <a:lnTo>
                      <a:pt x="9787" y="17738"/>
                    </a:lnTo>
                    <a:cubicBezTo>
                      <a:pt x="9785" y="17738"/>
                      <a:pt x="9784" y="17738"/>
                      <a:pt x="9782" y="17738"/>
                    </a:cubicBezTo>
                    <a:cubicBezTo>
                      <a:pt x="9858" y="17647"/>
                      <a:pt x="9919" y="17571"/>
                      <a:pt x="9980" y="17495"/>
                    </a:cubicBezTo>
                    <a:cubicBezTo>
                      <a:pt x="10011" y="17449"/>
                      <a:pt x="10041" y="17419"/>
                      <a:pt x="10072" y="17388"/>
                    </a:cubicBezTo>
                    <a:cubicBezTo>
                      <a:pt x="10102" y="17327"/>
                      <a:pt x="10132" y="17281"/>
                      <a:pt x="10178" y="17236"/>
                    </a:cubicBezTo>
                    <a:cubicBezTo>
                      <a:pt x="10209" y="17190"/>
                      <a:pt x="10224" y="17144"/>
                      <a:pt x="10239" y="17114"/>
                    </a:cubicBezTo>
                    <a:cubicBezTo>
                      <a:pt x="10270" y="17083"/>
                      <a:pt x="10285" y="17053"/>
                      <a:pt x="10300" y="17022"/>
                    </a:cubicBezTo>
                    <a:cubicBezTo>
                      <a:pt x="10315" y="17007"/>
                      <a:pt x="10315" y="16992"/>
                      <a:pt x="10331" y="16977"/>
                    </a:cubicBezTo>
                    <a:cubicBezTo>
                      <a:pt x="10376" y="16885"/>
                      <a:pt x="10422" y="16794"/>
                      <a:pt x="10468" y="16702"/>
                    </a:cubicBezTo>
                    <a:cubicBezTo>
                      <a:pt x="10498" y="16611"/>
                      <a:pt x="10529" y="16535"/>
                      <a:pt x="10574" y="16459"/>
                    </a:cubicBezTo>
                    <a:cubicBezTo>
                      <a:pt x="10605" y="16398"/>
                      <a:pt x="10620" y="16322"/>
                      <a:pt x="10650" y="16261"/>
                    </a:cubicBezTo>
                    <a:cubicBezTo>
                      <a:pt x="10696" y="16139"/>
                      <a:pt x="10742" y="16017"/>
                      <a:pt x="10788" y="15895"/>
                    </a:cubicBezTo>
                    <a:cubicBezTo>
                      <a:pt x="10803" y="15834"/>
                      <a:pt x="10833" y="15758"/>
                      <a:pt x="10849" y="15682"/>
                    </a:cubicBezTo>
                    <a:cubicBezTo>
                      <a:pt x="10864" y="15605"/>
                      <a:pt x="10879" y="15529"/>
                      <a:pt x="10909" y="15438"/>
                    </a:cubicBezTo>
                    <a:cubicBezTo>
                      <a:pt x="10925" y="15362"/>
                      <a:pt x="10940" y="15286"/>
                      <a:pt x="10955" y="15209"/>
                    </a:cubicBezTo>
                    <a:cubicBezTo>
                      <a:pt x="10970" y="15148"/>
                      <a:pt x="10970" y="15087"/>
                      <a:pt x="10986" y="15011"/>
                    </a:cubicBezTo>
                    <a:cubicBezTo>
                      <a:pt x="11031" y="14737"/>
                      <a:pt x="11077" y="14463"/>
                      <a:pt x="11123" y="14189"/>
                    </a:cubicBezTo>
                    <a:cubicBezTo>
                      <a:pt x="11138" y="14036"/>
                      <a:pt x="11153" y="13884"/>
                      <a:pt x="11169" y="13731"/>
                    </a:cubicBezTo>
                    <a:cubicBezTo>
                      <a:pt x="11184" y="13594"/>
                      <a:pt x="11199" y="13457"/>
                      <a:pt x="11214" y="13335"/>
                    </a:cubicBezTo>
                    <a:cubicBezTo>
                      <a:pt x="11214" y="13320"/>
                      <a:pt x="11214" y="13305"/>
                      <a:pt x="11214" y="13305"/>
                    </a:cubicBezTo>
                    <a:cubicBezTo>
                      <a:pt x="11229" y="13198"/>
                      <a:pt x="11260" y="13076"/>
                      <a:pt x="11275" y="12970"/>
                    </a:cubicBezTo>
                    <a:cubicBezTo>
                      <a:pt x="11290" y="12954"/>
                      <a:pt x="11290" y="12954"/>
                      <a:pt x="11290" y="12939"/>
                    </a:cubicBezTo>
                    <a:cubicBezTo>
                      <a:pt x="11306" y="12954"/>
                      <a:pt x="11306" y="12954"/>
                      <a:pt x="11321" y="12970"/>
                    </a:cubicBezTo>
                    <a:cubicBezTo>
                      <a:pt x="11336" y="13015"/>
                      <a:pt x="11351" y="13076"/>
                      <a:pt x="11367" y="13122"/>
                    </a:cubicBezTo>
                    <a:cubicBezTo>
                      <a:pt x="11367" y="13152"/>
                      <a:pt x="11367" y="13183"/>
                      <a:pt x="11382" y="13213"/>
                    </a:cubicBezTo>
                    <a:cubicBezTo>
                      <a:pt x="11367" y="13259"/>
                      <a:pt x="11367" y="13320"/>
                      <a:pt x="11367" y="13381"/>
                    </a:cubicBezTo>
                    <a:cubicBezTo>
                      <a:pt x="11351" y="13457"/>
                      <a:pt x="11336" y="13533"/>
                      <a:pt x="11336" y="13610"/>
                    </a:cubicBezTo>
                    <a:cubicBezTo>
                      <a:pt x="11275" y="13914"/>
                      <a:pt x="11229" y="14219"/>
                      <a:pt x="11153" y="14524"/>
                    </a:cubicBezTo>
                    <a:cubicBezTo>
                      <a:pt x="11092" y="14828"/>
                      <a:pt x="11031" y="15148"/>
                      <a:pt x="10970" y="15453"/>
                    </a:cubicBezTo>
                    <a:cubicBezTo>
                      <a:pt x="10925" y="15743"/>
                      <a:pt x="10879" y="16032"/>
                      <a:pt x="10833" y="16337"/>
                    </a:cubicBezTo>
                    <a:cubicBezTo>
                      <a:pt x="10772" y="16642"/>
                      <a:pt x="10727" y="16961"/>
                      <a:pt x="10681" y="17281"/>
                    </a:cubicBezTo>
                    <a:cubicBezTo>
                      <a:pt x="10666" y="17297"/>
                      <a:pt x="10666" y="17297"/>
                      <a:pt x="10666" y="17312"/>
                    </a:cubicBezTo>
                    <a:cubicBezTo>
                      <a:pt x="10666" y="17327"/>
                      <a:pt x="10666" y="17327"/>
                      <a:pt x="10666" y="17342"/>
                    </a:cubicBezTo>
                    <a:cubicBezTo>
                      <a:pt x="10650" y="17419"/>
                      <a:pt x="10635" y="17495"/>
                      <a:pt x="10635" y="17571"/>
                    </a:cubicBezTo>
                    <a:cubicBezTo>
                      <a:pt x="10635" y="17586"/>
                      <a:pt x="10635" y="17586"/>
                      <a:pt x="10620" y="17601"/>
                    </a:cubicBezTo>
                    <a:cubicBezTo>
                      <a:pt x="10620" y="17610"/>
                      <a:pt x="10620" y="17620"/>
                      <a:pt x="10620" y="17632"/>
                    </a:cubicBezTo>
                    <a:cubicBezTo>
                      <a:pt x="10620" y="17662"/>
                      <a:pt x="10605" y="17693"/>
                      <a:pt x="10605" y="17723"/>
                    </a:cubicBezTo>
                    <a:cubicBezTo>
                      <a:pt x="10590" y="17876"/>
                      <a:pt x="10559" y="18043"/>
                      <a:pt x="10544" y="18196"/>
                    </a:cubicBezTo>
                    <a:cubicBezTo>
                      <a:pt x="10498" y="18485"/>
                      <a:pt x="10452" y="18790"/>
                      <a:pt x="10391" y="19079"/>
                    </a:cubicBezTo>
                    <a:cubicBezTo>
                      <a:pt x="10361" y="19262"/>
                      <a:pt x="10331" y="19460"/>
                      <a:pt x="10300" y="19643"/>
                    </a:cubicBezTo>
                    <a:cubicBezTo>
                      <a:pt x="10270" y="19750"/>
                      <a:pt x="10254" y="19856"/>
                      <a:pt x="10239" y="19963"/>
                    </a:cubicBezTo>
                    <a:cubicBezTo>
                      <a:pt x="10224" y="20070"/>
                      <a:pt x="10209" y="20176"/>
                      <a:pt x="10193" y="20283"/>
                    </a:cubicBezTo>
                    <a:cubicBezTo>
                      <a:pt x="10148" y="20679"/>
                      <a:pt x="10102" y="21075"/>
                      <a:pt x="10072" y="21471"/>
                    </a:cubicBezTo>
                    <a:cubicBezTo>
                      <a:pt x="10011" y="22264"/>
                      <a:pt x="9980" y="23056"/>
                      <a:pt x="9965" y="23848"/>
                    </a:cubicBezTo>
                    <a:cubicBezTo>
                      <a:pt x="9965" y="24244"/>
                      <a:pt x="9980" y="24640"/>
                      <a:pt x="9995" y="25036"/>
                    </a:cubicBezTo>
                    <a:cubicBezTo>
                      <a:pt x="10011" y="25463"/>
                      <a:pt x="10041" y="25890"/>
                      <a:pt x="10072" y="26316"/>
                    </a:cubicBezTo>
                    <a:cubicBezTo>
                      <a:pt x="10072" y="26453"/>
                      <a:pt x="10087" y="26591"/>
                      <a:pt x="10102" y="26728"/>
                    </a:cubicBezTo>
                    <a:cubicBezTo>
                      <a:pt x="10117" y="27261"/>
                      <a:pt x="10132" y="27809"/>
                      <a:pt x="10148" y="28358"/>
                    </a:cubicBezTo>
                    <a:cubicBezTo>
                      <a:pt x="10163" y="28526"/>
                      <a:pt x="10163" y="28708"/>
                      <a:pt x="10178" y="28891"/>
                    </a:cubicBezTo>
                    <a:cubicBezTo>
                      <a:pt x="10193" y="29089"/>
                      <a:pt x="10209" y="29303"/>
                      <a:pt x="10224" y="29501"/>
                    </a:cubicBezTo>
                    <a:cubicBezTo>
                      <a:pt x="10239" y="29683"/>
                      <a:pt x="10254" y="29882"/>
                      <a:pt x="10285" y="30064"/>
                    </a:cubicBezTo>
                    <a:cubicBezTo>
                      <a:pt x="10300" y="30262"/>
                      <a:pt x="10315" y="30445"/>
                      <a:pt x="10331" y="30643"/>
                    </a:cubicBezTo>
                    <a:cubicBezTo>
                      <a:pt x="10376" y="31375"/>
                      <a:pt x="10391" y="32121"/>
                      <a:pt x="10437" y="32868"/>
                    </a:cubicBezTo>
                    <a:cubicBezTo>
                      <a:pt x="10468" y="33218"/>
                      <a:pt x="10498" y="33569"/>
                      <a:pt x="10559" y="33919"/>
                    </a:cubicBezTo>
                    <a:cubicBezTo>
                      <a:pt x="10590" y="34102"/>
                      <a:pt x="10620" y="34285"/>
                      <a:pt x="10635" y="34452"/>
                    </a:cubicBezTo>
                    <a:cubicBezTo>
                      <a:pt x="10666" y="34635"/>
                      <a:pt x="10696" y="34818"/>
                      <a:pt x="10727" y="35001"/>
                    </a:cubicBezTo>
                    <a:cubicBezTo>
                      <a:pt x="10772" y="35351"/>
                      <a:pt x="10803" y="35702"/>
                      <a:pt x="10849" y="36037"/>
                    </a:cubicBezTo>
                    <a:cubicBezTo>
                      <a:pt x="10894" y="36387"/>
                      <a:pt x="10970" y="36738"/>
                      <a:pt x="11016" y="37073"/>
                    </a:cubicBezTo>
                    <a:cubicBezTo>
                      <a:pt x="11062" y="37271"/>
                      <a:pt x="11092" y="37454"/>
                      <a:pt x="11123" y="37637"/>
                    </a:cubicBezTo>
                    <a:cubicBezTo>
                      <a:pt x="11169" y="37835"/>
                      <a:pt x="11214" y="38033"/>
                      <a:pt x="11260" y="38231"/>
                    </a:cubicBezTo>
                    <a:cubicBezTo>
                      <a:pt x="11290" y="38353"/>
                      <a:pt x="11306" y="38475"/>
                      <a:pt x="11336" y="38596"/>
                    </a:cubicBezTo>
                    <a:cubicBezTo>
                      <a:pt x="11367" y="38810"/>
                      <a:pt x="11397" y="39023"/>
                      <a:pt x="11428" y="39252"/>
                    </a:cubicBezTo>
                    <a:cubicBezTo>
                      <a:pt x="11458" y="39434"/>
                      <a:pt x="11488" y="39632"/>
                      <a:pt x="11519" y="39815"/>
                    </a:cubicBezTo>
                    <a:cubicBezTo>
                      <a:pt x="11549" y="40013"/>
                      <a:pt x="11595" y="40196"/>
                      <a:pt x="11641" y="40394"/>
                    </a:cubicBezTo>
                    <a:cubicBezTo>
                      <a:pt x="11732" y="40760"/>
                      <a:pt x="11824" y="41141"/>
                      <a:pt x="11900" y="41506"/>
                    </a:cubicBezTo>
                    <a:cubicBezTo>
                      <a:pt x="11976" y="41918"/>
                      <a:pt x="12052" y="42314"/>
                      <a:pt x="12128" y="42710"/>
                    </a:cubicBezTo>
                    <a:cubicBezTo>
                      <a:pt x="12159" y="42893"/>
                      <a:pt x="12189" y="43076"/>
                      <a:pt x="12235" y="43259"/>
                    </a:cubicBezTo>
                    <a:cubicBezTo>
                      <a:pt x="12265" y="43457"/>
                      <a:pt x="12311" y="43640"/>
                      <a:pt x="12357" y="43822"/>
                    </a:cubicBezTo>
                    <a:cubicBezTo>
                      <a:pt x="12433" y="44203"/>
                      <a:pt x="12525" y="44599"/>
                      <a:pt x="12601" y="44980"/>
                    </a:cubicBezTo>
                    <a:cubicBezTo>
                      <a:pt x="12646" y="45163"/>
                      <a:pt x="12692" y="45361"/>
                      <a:pt x="12738" y="45544"/>
                    </a:cubicBezTo>
                    <a:cubicBezTo>
                      <a:pt x="12784" y="45727"/>
                      <a:pt x="12829" y="45894"/>
                      <a:pt x="12875" y="46077"/>
                    </a:cubicBezTo>
                    <a:cubicBezTo>
                      <a:pt x="12936" y="46291"/>
                      <a:pt x="12982" y="46519"/>
                      <a:pt x="13012" y="46732"/>
                    </a:cubicBezTo>
                    <a:cubicBezTo>
                      <a:pt x="13043" y="46961"/>
                      <a:pt x="13073" y="47174"/>
                      <a:pt x="13103" y="47388"/>
                    </a:cubicBezTo>
                    <a:cubicBezTo>
                      <a:pt x="13134" y="47616"/>
                      <a:pt x="13164" y="47845"/>
                      <a:pt x="13210" y="48073"/>
                    </a:cubicBezTo>
                    <a:cubicBezTo>
                      <a:pt x="13241" y="48210"/>
                      <a:pt x="13271" y="48347"/>
                      <a:pt x="13286" y="48485"/>
                    </a:cubicBezTo>
                    <a:cubicBezTo>
                      <a:pt x="13302" y="48545"/>
                      <a:pt x="13302" y="48622"/>
                      <a:pt x="13302" y="48698"/>
                    </a:cubicBezTo>
                    <a:cubicBezTo>
                      <a:pt x="13302" y="48911"/>
                      <a:pt x="13317" y="49140"/>
                      <a:pt x="13317" y="49353"/>
                    </a:cubicBezTo>
                    <a:cubicBezTo>
                      <a:pt x="13332" y="49475"/>
                      <a:pt x="13332" y="49612"/>
                      <a:pt x="13347" y="49734"/>
                    </a:cubicBezTo>
                    <a:cubicBezTo>
                      <a:pt x="13378" y="49901"/>
                      <a:pt x="13393" y="50100"/>
                      <a:pt x="13500" y="50221"/>
                    </a:cubicBezTo>
                    <a:cubicBezTo>
                      <a:pt x="13576" y="50298"/>
                      <a:pt x="13667" y="50359"/>
                      <a:pt x="13774" y="50389"/>
                    </a:cubicBezTo>
                    <a:lnTo>
                      <a:pt x="13881" y="50389"/>
                    </a:lnTo>
                    <a:cubicBezTo>
                      <a:pt x="13941" y="50389"/>
                      <a:pt x="14018" y="50374"/>
                      <a:pt x="14079" y="50343"/>
                    </a:cubicBezTo>
                    <a:cubicBezTo>
                      <a:pt x="14277" y="50252"/>
                      <a:pt x="14383" y="50039"/>
                      <a:pt x="14353" y="49825"/>
                    </a:cubicBezTo>
                    <a:cubicBezTo>
                      <a:pt x="14322" y="49642"/>
                      <a:pt x="14292" y="49460"/>
                      <a:pt x="14261" y="49277"/>
                    </a:cubicBezTo>
                    <a:cubicBezTo>
                      <a:pt x="14246" y="49109"/>
                      <a:pt x="14231" y="48926"/>
                      <a:pt x="14200" y="48759"/>
                    </a:cubicBezTo>
                    <a:cubicBezTo>
                      <a:pt x="14155" y="48561"/>
                      <a:pt x="14124" y="48378"/>
                      <a:pt x="14063" y="48180"/>
                    </a:cubicBezTo>
                    <a:lnTo>
                      <a:pt x="13972" y="47829"/>
                    </a:lnTo>
                    <a:cubicBezTo>
                      <a:pt x="13941" y="47738"/>
                      <a:pt x="13926" y="47631"/>
                      <a:pt x="13896" y="47540"/>
                    </a:cubicBezTo>
                    <a:cubicBezTo>
                      <a:pt x="13865" y="47372"/>
                      <a:pt x="13820" y="47220"/>
                      <a:pt x="13774" y="47052"/>
                    </a:cubicBezTo>
                    <a:cubicBezTo>
                      <a:pt x="13774" y="47052"/>
                      <a:pt x="13774" y="47052"/>
                      <a:pt x="13774" y="47037"/>
                    </a:cubicBezTo>
                    <a:cubicBezTo>
                      <a:pt x="13728" y="46870"/>
                      <a:pt x="13698" y="46687"/>
                      <a:pt x="13652" y="46504"/>
                    </a:cubicBezTo>
                    <a:cubicBezTo>
                      <a:pt x="13606" y="46321"/>
                      <a:pt x="13561" y="46123"/>
                      <a:pt x="13500" y="45940"/>
                    </a:cubicBezTo>
                    <a:cubicBezTo>
                      <a:pt x="13439" y="45757"/>
                      <a:pt x="13378" y="45590"/>
                      <a:pt x="13302" y="45407"/>
                    </a:cubicBezTo>
                    <a:cubicBezTo>
                      <a:pt x="13302" y="45376"/>
                      <a:pt x="13286" y="45346"/>
                      <a:pt x="13271" y="45315"/>
                    </a:cubicBezTo>
                    <a:cubicBezTo>
                      <a:pt x="13210" y="44996"/>
                      <a:pt x="13134" y="44676"/>
                      <a:pt x="13073" y="44371"/>
                    </a:cubicBezTo>
                    <a:cubicBezTo>
                      <a:pt x="12997" y="43990"/>
                      <a:pt x="12905" y="43624"/>
                      <a:pt x="12814" y="43243"/>
                    </a:cubicBezTo>
                    <a:cubicBezTo>
                      <a:pt x="12738" y="42878"/>
                      <a:pt x="12662" y="42512"/>
                      <a:pt x="12585" y="42131"/>
                    </a:cubicBezTo>
                    <a:cubicBezTo>
                      <a:pt x="12555" y="41964"/>
                      <a:pt x="12525" y="41781"/>
                      <a:pt x="12479" y="41598"/>
                    </a:cubicBezTo>
                    <a:cubicBezTo>
                      <a:pt x="12433" y="41430"/>
                      <a:pt x="12387" y="41247"/>
                      <a:pt x="12342" y="41080"/>
                    </a:cubicBezTo>
                    <a:cubicBezTo>
                      <a:pt x="12265" y="40821"/>
                      <a:pt x="12220" y="40547"/>
                      <a:pt x="12159" y="40288"/>
                    </a:cubicBezTo>
                    <a:cubicBezTo>
                      <a:pt x="12098" y="39998"/>
                      <a:pt x="12052" y="39724"/>
                      <a:pt x="12006" y="39450"/>
                    </a:cubicBezTo>
                    <a:cubicBezTo>
                      <a:pt x="11885" y="38901"/>
                      <a:pt x="11763" y="38337"/>
                      <a:pt x="11641" y="37789"/>
                    </a:cubicBezTo>
                    <a:cubicBezTo>
                      <a:pt x="11595" y="37576"/>
                      <a:pt x="11565" y="37378"/>
                      <a:pt x="11519" y="37164"/>
                    </a:cubicBezTo>
                    <a:cubicBezTo>
                      <a:pt x="11488" y="36981"/>
                      <a:pt x="11458" y="36799"/>
                      <a:pt x="11443" y="36616"/>
                    </a:cubicBezTo>
                    <a:cubicBezTo>
                      <a:pt x="11397" y="36357"/>
                      <a:pt x="11351" y="36098"/>
                      <a:pt x="11321" y="35839"/>
                    </a:cubicBezTo>
                    <a:cubicBezTo>
                      <a:pt x="11306" y="35763"/>
                      <a:pt x="11306" y="35702"/>
                      <a:pt x="11290" y="35625"/>
                    </a:cubicBezTo>
                    <a:cubicBezTo>
                      <a:pt x="11275" y="35427"/>
                      <a:pt x="11260" y="35214"/>
                      <a:pt x="11245" y="35016"/>
                    </a:cubicBezTo>
                    <a:cubicBezTo>
                      <a:pt x="11229" y="34605"/>
                      <a:pt x="11199" y="34209"/>
                      <a:pt x="11169" y="33797"/>
                    </a:cubicBezTo>
                    <a:cubicBezTo>
                      <a:pt x="11092" y="33051"/>
                      <a:pt x="11047" y="32289"/>
                      <a:pt x="10970" y="31527"/>
                    </a:cubicBezTo>
                    <a:cubicBezTo>
                      <a:pt x="10940" y="31146"/>
                      <a:pt x="10925" y="30765"/>
                      <a:pt x="10894" y="30369"/>
                    </a:cubicBezTo>
                    <a:cubicBezTo>
                      <a:pt x="10864" y="29973"/>
                      <a:pt x="10833" y="29577"/>
                      <a:pt x="10803" y="29165"/>
                    </a:cubicBezTo>
                    <a:cubicBezTo>
                      <a:pt x="10772" y="28785"/>
                      <a:pt x="10742" y="28388"/>
                      <a:pt x="10711" y="27992"/>
                    </a:cubicBezTo>
                    <a:cubicBezTo>
                      <a:pt x="10696" y="27596"/>
                      <a:pt x="10681" y="27200"/>
                      <a:pt x="10666" y="26789"/>
                    </a:cubicBezTo>
                    <a:cubicBezTo>
                      <a:pt x="10650" y="26362"/>
                      <a:pt x="10635" y="25935"/>
                      <a:pt x="10635" y="25509"/>
                    </a:cubicBezTo>
                    <a:cubicBezTo>
                      <a:pt x="10635" y="25128"/>
                      <a:pt x="10635" y="24762"/>
                      <a:pt x="10635" y="24381"/>
                    </a:cubicBezTo>
                    <a:cubicBezTo>
                      <a:pt x="10650" y="24077"/>
                      <a:pt x="10666" y="23772"/>
                      <a:pt x="10681" y="23467"/>
                    </a:cubicBezTo>
                    <a:cubicBezTo>
                      <a:pt x="10696" y="23178"/>
                      <a:pt x="10711" y="22903"/>
                      <a:pt x="10711" y="22614"/>
                    </a:cubicBezTo>
                    <a:cubicBezTo>
                      <a:pt x="10742" y="22233"/>
                      <a:pt x="10742" y="21852"/>
                      <a:pt x="10757" y="21471"/>
                    </a:cubicBezTo>
                    <a:cubicBezTo>
                      <a:pt x="10772" y="21075"/>
                      <a:pt x="10803" y="20679"/>
                      <a:pt x="10833" y="20283"/>
                    </a:cubicBezTo>
                    <a:cubicBezTo>
                      <a:pt x="10864" y="19902"/>
                      <a:pt x="10864" y="19521"/>
                      <a:pt x="10894" y="19140"/>
                    </a:cubicBezTo>
                    <a:cubicBezTo>
                      <a:pt x="10940" y="18714"/>
                      <a:pt x="10970" y="18302"/>
                      <a:pt x="11016" y="17876"/>
                    </a:cubicBezTo>
                    <a:cubicBezTo>
                      <a:pt x="11047" y="17510"/>
                      <a:pt x="11092" y="17144"/>
                      <a:pt x="11138" y="16779"/>
                    </a:cubicBezTo>
                    <a:cubicBezTo>
                      <a:pt x="11199" y="16382"/>
                      <a:pt x="11260" y="15971"/>
                      <a:pt x="11306" y="15575"/>
                    </a:cubicBezTo>
                    <a:cubicBezTo>
                      <a:pt x="11367" y="15179"/>
                      <a:pt x="11428" y="14783"/>
                      <a:pt x="11473" y="14371"/>
                    </a:cubicBezTo>
                    <a:cubicBezTo>
                      <a:pt x="11473" y="14310"/>
                      <a:pt x="11488" y="14249"/>
                      <a:pt x="11488" y="14189"/>
                    </a:cubicBezTo>
                    <a:cubicBezTo>
                      <a:pt x="11488" y="14310"/>
                      <a:pt x="11488" y="14448"/>
                      <a:pt x="11488" y="14569"/>
                    </a:cubicBezTo>
                    <a:cubicBezTo>
                      <a:pt x="11488" y="14615"/>
                      <a:pt x="11488" y="14661"/>
                      <a:pt x="11488" y="14707"/>
                    </a:cubicBezTo>
                    <a:lnTo>
                      <a:pt x="11488" y="14722"/>
                    </a:lnTo>
                    <a:cubicBezTo>
                      <a:pt x="11488" y="14935"/>
                      <a:pt x="11473" y="15133"/>
                      <a:pt x="11473" y="15346"/>
                    </a:cubicBezTo>
                    <a:cubicBezTo>
                      <a:pt x="11458" y="15682"/>
                      <a:pt x="11428" y="16017"/>
                      <a:pt x="11412" y="16337"/>
                    </a:cubicBezTo>
                    <a:cubicBezTo>
                      <a:pt x="11397" y="16672"/>
                      <a:pt x="11367" y="16992"/>
                      <a:pt x="11351" y="17312"/>
                    </a:cubicBezTo>
                    <a:cubicBezTo>
                      <a:pt x="11336" y="17479"/>
                      <a:pt x="11321" y="17647"/>
                      <a:pt x="11336" y="17815"/>
                    </a:cubicBezTo>
                    <a:cubicBezTo>
                      <a:pt x="11336" y="17998"/>
                      <a:pt x="11351" y="18165"/>
                      <a:pt x="11397" y="18317"/>
                    </a:cubicBezTo>
                    <a:cubicBezTo>
                      <a:pt x="11412" y="18409"/>
                      <a:pt x="11443" y="18500"/>
                      <a:pt x="11473" y="18576"/>
                    </a:cubicBezTo>
                    <a:cubicBezTo>
                      <a:pt x="11488" y="18668"/>
                      <a:pt x="11519" y="18744"/>
                      <a:pt x="11565" y="18820"/>
                    </a:cubicBezTo>
                    <a:cubicBezTo>
                      <a:pt x="11626" y="18973"/>
                      <a:pt x="11702" y="19110"/>
                      <a:pt x="11793" y="19247"/>
                    </a:cubicBezTo>
                    <a:cubicBezTo>
                      <a:pt x="11869" y="19384"/>
                      <a:pt x="11961" y="19521"/>
                      <a:pt x="12052" y="19643"/>
                    </a:cubicBezTo>
                    <a:cubicBezTo>
                      <a:pt x="12098" y="19719"/>
                      <a:pt x="12144" y="19795"/>
                      <a:pt x="12189" y="19856"/>
                    </a:cubicBezTo>
                    <a:cubicBezTo>
                      <a:pt x="12250" y="19917"/>
                      <a:pt x="12311" y="19978"/>
                      <a:pt x="12372" y="20024"/>
                    </a:cubicBezTo>
                    <a:cubicBezTo>
                      <a:pt x="12433" y="20054"/>
                      <a:pt x="12494" y="20085"/>
                      <a:pt x="12555" y="20100"/>
                    </a:cubicBezTo>
                    <a:cubicBezTo>
                      <a:pt x="12631" y="20131"/>
                      <a:pt x="12723" y="20161"/>
                      <a:pt x="12799" y="20176"/>
                    </a:cubicBezTo>
                    <a:cubicBezTo>
                      <a:pt x="12890" y="20191"/>
                      <a:pt x="12982" y="20191"/>
                      <a:pt x="13058" y="20207"/>
                    </a:cubicBezTo>
                    <a:lnTo>
                      <a:pt x="13530" y="20207"/>
                    </a:lnTo>
                    <a:cubicBezTo>
                      <a:pt x="13606" y="20207"/>
                      <a:pt x="13667" y="20222"/>
                      <a:pt x="13743" y="20222"/>
                    </a:cubicBezTo>
                    <a:cubicBezTo>
                      <a:pt x="13774" y="20237"/>
                      <a:pt x="13804" y="20237"/>
                      <a:pt x="13835" y="20252"/>
                    </a:cubicBezTo>
                    <a:cubicBezTo>
                      <a:pt x="13850" y="20252"/>
                      <a:pt x="13881" y="20268"/>
                      <a:pt x="13896" y="20268"/>
                    </a:cubicBezTo>
                    <a:cubicBezTo>
                      <a:pt x="13926" y="20283"/>
                      <a:pt x="13941" y="20298"/>
                      <a:pt x="13972" y="20298"/>
                    </a:cubicBezTo>
                    <a:cubicBezTo>
                      <a:pt x="13972" y="20313"/>
                      <a:pt x="13987" y="20329"/>
                      <a:pt x="14002" y="20329"/>
                    </a:cubicBezTo>
                    <a:cubicBezTo>
                      <a:pt x="14033" y="20359"/>
                      <a:pt x="14048" y="20374"/>
                      <a:pt x="14079" y="20390"/>
                    </a:cubicBezTo>
                    <a:cubicBezTo>
                      <a:pt x="14124" y="20450"/>
                      <a:pt x="14170" y="20511"/>
                      <a:pt x="14216" y="20572"/>
                    </a:cubicBezTo>
                    <a:cubicBezTo>
                      <a:pt x="14277" y="20633"/>
                      <a:pt x="14322" y="20679"/>
                      <a:pt x="14368" y="20740"/>
                    </a:cubicBezTo>
                    <a:cubicBezTo>
                      <a:pt x="14475" y="20847"/>
                      <a:pt x="14597" y="20953"/>
                      <a:pt x="14718" y="21045"/>
                    </a:cubicBezTo>
                    <a:cubicBezTo>
                      <a:pt x="14779" y="21090"/>
                      <a:pt x="14840" y="21136"/>
                      <a:pt x="14917" y="21182"/>
                    </a:cubicBezTo>
                    <a:cubicBezTo>
                      <a:pt x="14977" y="21228"/>
                      <a:pt x="15038" y="21258"/>
                      <a:pt x="15115" y="21288"/>
                    </a:cubicBezTo>
                    <a:cubicBezTo>
                      <a:pt x="15191" y="21319"/>
                      <a:pt x="15267" y="21349"/>
                      <a:pt x="15343" y="21349"/>
                    </a:cubicBezTo>
                    <a:cubicBezTo>
                      <a:pt x="15419" y="21365"/>
                      <a:pt x="15496" y="21380"/>
                      <a:pt x="15572" y="21380"/>
                    </a:cubicBezTo>
                    <a:cubicBezTo>
                      <a:pt x="15724" y="21395"/>
                      <a:pt x="15892" y="21410"/>
                      <a:pt x="16044" y="21410"/>
                    </a:cubicBezTo>
                    <a:lnTo>
                      <a:pt x="16273" y="21410"/>
                    </a:lnTo>
                    <a:cubicBezTo>
                      <a:pt x="16349" y="21410"/>
                      <a:pt x="16410" y="21380"/>
                      <a:pt x="16486" y="21365"/>
                    </a:cubicBezTo>
                    <a:cubicBezTo>
                      <a:pt x="16562" y="21349"/>
                      <a:pt x="16653" y="21334"/>
                      <a:pt x="16730" y="21304"/>
                    </a:cubicBezTo>
                    <a:cubicBezTo>
                      <a:pt x="17034" y="21197"/>
                      <a:pt x="17324" y="21060"/>
                      <a:pt x="17613" y="20908"/>
                    </a:cubicBezTo>
                    <a:cubicBezTo>
                      <a:pt x="17613" y="20892"/>
                      <a:pt x="17613" y="20892"/>
                      <a:pt x="17629" y="20892"/>
                    </a:cubicBezTo>
                    <a:cubicBezTo>
                      <a:pt x="17644" y="20892"/>
                      <a:pt x="17644" y="20877"/>
                      <a:pt x="17659" y="20877"/>
                    </a:cubicBezTo>
                    <a:cubicBezTo>
                      <a:pt x="17750" y="20816"/>
                      <a:pt x="17842" y="20755"/>
                      <a:pt x="17918" y="20694"/>
                    </a:cubicBezTo>
                    <a:cubicBezTo>
                      <a:pt x="17948" y="20649"/>
                      <a:pt x="17994" y="20618"/>
                      <a:pt x="18025" y="20572"/>
                    </a:cubicBezTo>
                    <a:cubicBezTo>
                      <a:pt x="18055" y="20542"/>
                      <a:pt x="18086" y="20511"/>
                      <a:pt x="18116" y="20481"/>
                    </a:cubicBezTo>
                    <a:cubicBezTo>
                      <a:pt x="18192" y="20405"/>
                      <a:pt x="18238" y="20313"/>
                      <a:pt x="18299" y="20237"/>
                    </a:cubicBezTo>
                    <a:cubicBezTo>
                      <a:pt x="18375" y="20085"/>
                      <a:pt x="18467" y="19932"/>
                      <a:pt x="18543" y="19795"/>
                    </a:cubicBezTo>
                    <a:cubicBezTo>
                      <a:pt x="18619" y="19643"/>
                      <a:pt x="18695" y="19506"/>
                      <a:pt x="18771" y="19369"/>
                    </a:cubicBezTo>
                    <a:cubicBezTo>
                      <a:pt x="18924" y="19079"/>
                      <a:pt x="19045" y="18775"/>
                      <a:pt x="19198" y="18485"/>
                    </a:cubicBezTo>
                    <a:cubicBezTo>
                      <a:pt x="19259" y="18394"/>
                      <a:pt x="19320" y="18302"/>
                      <a:pt x="19381" y="18226"/>
                    </a:cubicBezTo>
                    <a:cubicBezTo>
                      <a:pt x="19426" y="18165"/>
                      <a:pt x="19472" y="18119"/>
                      <a:pt x="19518" y="18074"/>
                    </a:cubicBezTo>
                    <a:cubicBezTo>
                      <a:pt x="19579" y="18013"/>
                      <a:pt x="19640" y="17967"/>
                      <a:pt x="19701" y="17921"/>
                    </a:cubicBezTo>
                    <a:cubicBezTo>
                      <a:pt x="19838" y="17815"/>
                      <a:pt x="19975" y="17723"/>
                      <a:pt x="20112" y="17601"/>
                    </a:cubicBezTo>
                    <a:cubicBezTo>
                      <a:pt x="20173" y="17556"/>
                      <a:pt x="20234" y="17495"/>
                      <a:pt x="20295" y="17449"/>
                    </a:cubicBezTo>
                    <a:cubicBezTo>
                      <a:pt x="20356" y="17403"/>
                      <a:pt x="20417" y="17358"/>
                      <a:pt x="20462" y="17312"/>
                    </a:cubicBezTo>
                    <a:cubicBezTo>
                      <a:pt x="20584" y="17190"/>
                      <a:pt x="20706" y="17053"/>
                      <a:pt x="20813" y="16916"/>
                    </a:cubicBezTo>
                    <a:cubicBezTo>
                      <a:pt x="20904" y="16779"/>
                      <a:pt x="20996" y="16642"/>
                      <a:pt x="21041" y="16489"/>
                    </a:cubicBezTo>
                    <a:cubicBezTo>
                      <a:pt x="21072" y="16382"/>
                      <a:pt x="21087" y="16276"/>
                      <a:pt x="21087" y="16154"/>
                    </a:cubicBezTo>
                    <a:cubicBezTo>
                      <a:pt x="21072" y="16002"/>
                      <a:pt x="20996" y="15849"/>
                      <a:pt x="20889" y="15743"/>
                    </a:cubicBezTo>
                    <a:cubicBezTo>
                      <a:pt x="20767" y="15621"/>
                      <a:pt x="20630" y="15514"/>
                      <a:pt x="20478" y="15453"/>
                    </a:cubicBezTo>
                    <a:cubicBezTo>
                      <a:pt x="20325" y="15392"/>
                      <a:pt x="20173" y="15331"/>
                      <a:pt x="20021" y="15270"/>
                    </a:cubicBezTo>
                    <a:cubicBezTo>
                      <a:pt x="19868" y="15209"/>
                      <a:pt x="19731" y="15148"/>
                      <a:pt x="19579" y="15087"/>
                    </a:cubicBezTo>
                    <a:cubicBezTo>
                      <a:pt x="19426" y="15011"/>
                      <a:pt x="19274" y="14950"/>
                      <a:pt x="19122" y="14889"/>
                    </a:cubicBezTo>
                    <a:cubicBezTo>
                      <a:pt x="18954" y="14813"/>
                      <a:pt x="18786" y="14737"/>
                      <a:pt x="18619" y="14646"/>
                    </a:cubicBezTo>
                    <a:cubicBezTo>
                      <a:pt x="18482" y="14585"/>
                      <a:pt x="18314" y="14539"/>
                      <a:pt x="18162" y="14493"/>
                    </a:cubicBezTo>
                    <a:cubicBezTo>
                      <a:pt x="18009" y="14448"/>
                      <a:pt x="17857" y="14417"/>
                      <a:pt x="17689" y="14371"/>
                    </a:cubicBezTo>
                    <a:cubicBezTo>
                      <a:pt x="17385" y="14295"/>
                      <a:pt x="17065" y="14249"/>
                      <a:pt x="16745" y="14173"/>
                    </a:cubicBezTo>
                    <a:cubicBezTo>
                      <a:pt x="16623" y="14128"/>
                      <a:pt x="16486" y="14082"/>
                      <a:pt x="16349" y="14036"/>
                    </a:cubicBezTo>
                    <a:cubicBezTo>
                      <a:pt x="16227" y="14006"/>
                      <a:pt x="16105" y="13960"/>
                      <a:pt x="15983" y="13914"/>
                    </a:cubicBezTo>
                    <a:cubicBezTo>
                      <a:pt x="15922" y="13869"/>
                      <a:pt x="15846" y="13838"/>
                      <a:pt x="15785" y="13792"/>
                    </a:cubicBezTo>
                    <a:cubicBezTo>
                      <a:pt x="15709" y="13747"/>
                      <a:pt x="15633" y="13701"/>
                      <a:pt x="15572" y="13640"/>
                    </a:cubicBezTo>
                    <a:cubicBezTo>
                      <a:pt x="15496" y="13594"/>
                      <a:pt x="15435" y="13533"/>
                      <a:pt x="15358" y="13472"/>
                    </a:cubicBezTo>
                    <a:cubicBezTo>
                      <a:pt x="15297" y="13411"/>
                      <a:pt x="15236" y="13366"/>
                      <a:pt x="15176" y="13305"/>
                    </a:cubicBezTo>
                    <a:cubicBezTo>
                      <a:pt x="15176" y="13290"/>
                      <a:pt x="15160" y="13274"/>
                      <a:pt x="15145" y="13274"/>
                    </a:cubicBezTo>
                    <a:cubicBezTo>
                      <a:pt x="15130" y="13244"/>
                      <a:pt x="15115" y="13213"/>
                      <a:pt x="15099" y="13198"/>
                    </a:cubicBezTo>
                    <a:cubicBezTo>
                      <a:pt x="15069" y="13137"/>
                      <a:pt x="15054" y="13092"/>
                      <a:pt x="15023" y="13046"/>
                    </a:cubicBezTo>
                    <a:cubicBezTo>
                      <a:pt x="15008" y="13015"/>
                      <a:pt x="14993" y="12985"/>
                      <a:pt x="14962" y="12954"/>
                    </a:cubicBezTo>
                    <a:cubicBezTo>
                      <a:pt x="14962" y="12939"/>
                      <a:pt x="14962" y="12939"/>
                      <a:pt x="14947" y="12924"/>
                    </a:cubicBezTo>
                    <a:cubicBezTo>
                      <a:pt x="15069" y="12817"/>
                      <a:pt x="15176" y="12680"/>
                      <a:pt x="15252" y="12543"/>
                    </a:cubicBezTo>
                    <a:cubicBezTo>
                      <a:pt x="15313" y="12406"/>
                      <a:pt x="15374" y="12284"/>
                      <a:pt x="15419" y="12147"/>
                    </a:cubicBezTo>
                    <a:lnTo>
                      <a:pt x="15435" y="12162"/>
                    </a:lnTo>
                    <a:cubicBezTo>
                      <a:pt x="15480" y="12208"/>
                      <a:pt x="15526" y="12254"/>
                      <a:pt x="15587" y="12299"/>
                    </a:cubicBezTo>
                    <a:cubicBezTo>
                      <a:pt x="15633" y="12345"/>
                      <a:pt x="15694" y="12391"/>
                      <a:pt x="15739" y="12436"/>
                    </a:cubicBezTo>
                    <a:cubicBezTo>
                      <a:pt x="15846" y="12558"/>
                      <a:pt x="15968" y="12665"/>
                      <a:pt x="16090" y="12756"/>
                    </a:cubicBezTo>
                    <a:cubicBezTo>
                      <a:pt x="16105" y="12772"/>
                      <a:pt x="16120" y="12772"/>
                      <a:pt x="16120" y="12787"/>
                    </a:cubicBezTo>
                    <a:cubicBezTo>
                      <a:pt x="16273" y="12909"/>
                      <a:pt x="16425" y="13015"/>
                      <a:pt x="16592" y="13122"/>
                    </a:cubicBezTo>
                    <a:cubicBezTo>
                      <a:pt x="16669" y="13183"/>
                      <a:pt x="16760" y="13229"/>
                      <a:pt x="16836" y="13274"/>
                    </a:cubicBezTo>
                    <a:cubicBezTo>
                      <a:pt x="16928" y="13335"/>
                      <a:pt x="17019" y="13366"/>
                      <a:pt x="17126" y="13411"/>
                    </a:cubicBezTo>
                    <a:cubicBezTo>
                      <a:pt x="17232" y="13457"/>
                      <a:pt x="17354" y="13488"/>
                      <a:pt x="17476" y="13518"/>
                    </a:cubicBezTo>
                    <a:cubicBezTo>
                      <a:pt x="17598" y="13549"/>
                      <a:pt x="17720" y="13564"/>
                      <a:pt x="17842" y="13594"/>
                    </a:cubicBezTo>
                    <a:cubicBezTo>
                      <a:pt x="17964" y="13610"/>
                      <a:pt x="18086" y="13625"/>
                      <a:pt x="18208" y="13640"/>
                    </a:cubicBezTo>
                    <a:cubicBezTo>
                      <a:pt x="18329" y="13640"/>
                      <a:pt x="18451" y="13655"/>
                      <a:pt x="18573" y="13655"/>
                    </a:cubicBezTo>
                    <a:lnTo>
                      <a:pt x="18939" y="13655"/>
                    </a:lnTo>
                    <a:cubicBezTo>
                      <a:pt x="19061" y="13655"/>
                      <a:pt x="19198" y="13655"/>
                      <a:pt x="19320" y="13640"/>
                    </a:cubicBezTo>
                    <a:cubicBezTo>
                      <a:pt x="19426" y="13640"/>
                      <a:pt x="19548" y="13625"/>
                      <a:pt x="19670" y="13610"/>
                    </a:cubicBezTo>
                    <a:cubicBezTo>
                      <a:pt x="19792" y="13594"/>
                      <a:pt x="19914" y="13579"/>
                      <a:pt x="20036" y="13564"/>
                    </a:cubicBezTo>
                    <a:cubicBezTo>
                      <a:pt x="20142" y="13549"/>
                      <a:pt x="20264" y="13533"/>
                      <a:pt x="20371" y="13503"/>
                    </a:cubicBezTo>
                    <a:cubicBezTo>
                      <a:pt x="20493" y="13472"/>
                      <a:pt x="20615" y="13442"/>
                      <a:pt x="20721" y="13411"/>
                    </a:cubicBezTo>
                    <a:cubicBezTo>
                      <a:pt x="20843" y="13366"/>
                      <a:pt x="20965" y="13320"/>
                      <a:pt x="21072" y="13259"/>
                    </a:cubicBezTo>
                    <a:cubicBezTo>
                      <a:pt x="21194" y="13198"/>
                      <a:pt x="21285" y="13122"/>
                      <a:pt x="21392" y="13046"/>
                    </a:cubicBezTo>
                    <a:cubicBezTo>
                      <a:pt x="21483" y="12970"/>
                      <a:pt x="21559" y="12878"/>
                      <a:pt x="21651" y="12787"/>
                    </a:cubicBezTo>
                    <a:cubicBezTo>
                      <a:pt x="21727" y="12711"/>
                      <a:pt x="21818" y="12619"/>
                      <a:pt x="21895" y="12528"/>
                    </a:cubicBezTo>
                    <a:cubicBezTo>
                      <a:pt x="21925" y="12482"/>
                      <a:pt x="21956" y="12421"/>
                      <a:pt x="21986" y="12375"/>
                    </a:cubicBezTo>
                    <a:cubicBezTo>
                      <a:pt x="22016" y="12315"/>
                      <a:pt x="22047" y="12254"/>
                      <a:pt x="22062" y="12208"/>
                    </a:cubicBezTo>
                    <a:cubicBezTo>
                      <a:pt x="22077" y="12147"/>
                      <a:pt x="22077" y="12086"/>
                      <a:pt x="22077" y="12040"/>
                    </a:cubicBezTo>
                    <a:cubicBezTo>
                      <a:pt x="22093" y="11903"/>
                      <a:pt x="22077" y="11781"/>
                      <a:pt x="22062" y="11659"/>
                    </a:cubicBezTo>
                    <a:cubicBezTo>
                      <a:pt x="22062" y="11644"/>
                      <a:pt x="22062" y="11625"/>
                      <a:pt x="22062" y="11614"/>
                    </a:cubicBezTo>
                    <a:cubicBezTo>
                      <a:pt x="22062" y="11598"/>
                      <a:pt x="22047" y="11583"/>
                      <a:pt x="22047" y="11568"/>
                    </a:cubicBezTo>
                    <a:cubicBezTo>
                      <a:pt x="22047" y="11568"/>
                      <a:pt x="22047" y="11553"/>
                      <a:pt x="22047" y="11537"/>
                    </a:cubicBezTo>
                    <a:cubicBezTo>
                      <a:pt x="22047" y="11522"/>
                      <a:pt x="22047" y="11492"/>
                      <a:pt x="22032" y="11477"/>
                    </a:cubicBezTo>
                    <a:cubicBezTo>
                      <a:pt x="22016" y="11294"/>
                      <a:pt x="22001" y="11111"/>
                      <a:pt x="21971" y="10928"/>
                    </a:cubicBezTo>
                    <a:cubicBezTo>
                      <a:pt x="21940" y="10760"/>
                      <a:pt x="21895" y="10593"/>
                      <a:pt x="21834" y="10440"/>
                    </a:cubicBezTo>
                    <a:cubicBezTo>
                      <a:pt x="21818" y="10425"/>
                      <a:pt x="21818" y="10410"/>
                      <a:pt x="21818" y="10410"/>
                    </a:cubicBezTo>
                    <a:cubicBezTo>
                      <a:pt x="21788" y="10334"/>
                      <a:pt x="21757" y="10258"/>
                      <a:pt x="21742" y="10181"/>
                    </a:cubicBezTo>
                    <a:cubicBezTo>
                      <a:pt x="21727" y="10136"/>
                      <a:pt x="21727" y="10105"/>
                      <a:pt x="21712" y="10060"/>
                    </a:cubicBezTo>
                    <a:cubicBezTo>
                      <a:pt x="21712" y="10029"/>
                      <a:pt x="21712" y="9999"/>
                      <a:pt x="21712" y="9968"/>
                    </a:cubicBezTo>
                    <a:cubicBezTo>
                      <a:pt x="21712" y="9907"/>
                      <a:pt x="21712" y="9831"/>
                      <a:pt x="21727" y="9770"/>
                    </a:cubicBezTo>
                    <a:cubicBezTo>
                      <a:pt x="21742" y="9694"/>
                      <a:pt x="21757" y="9618"/>
                      <a:pt x="21773" y="9557"/>
                    </a:cubicBezTo>
                    <a:cubicBezTo>
                      <a:pt x="21818" y="9404"/>
                      <a:pt x="21864" y="9267"/>
                      <a:pt x="21910" y="9130"/>
                    </a:cubicBezTo>
                    <a:cubicBezTo>
                      <a:pt x="21940" y="9069"/>
                      <a:pt x="21956" y="9008"/>
                      <a:pt x="21971" y="8932"/>
                    </a:cubicBezTo>
                    <a:cubicBezTo>
                      <a:pt x="21986" y="8886"/>
                      <a:pt x="22001" y="8810"/>
                      <a:pt x="22001" y="8749"/>
                    </a:cubicBezTo>
                    <a:cubicBezTo>
                      <a:pt x="22001" y="8688"/>
                      <a:pt x="22001" y="8627"/>
                      <a:pt x="22001" y="8566"/>
                    </a:cubicBezTo>
                    <a:cubicBezTo>
                      <a:pt x="22001" y="8506"/>
                      <a:pt x="21986" y="8445"/>
                      <a:pt x="21986" y="8384"/>
                    </a:cubicBezTo>
                    <a:cubicBezTo>
                      <a:pt x="21956" y="8262"/>
                      <a:pt x="21925" y="8140"/>
                      <a:pt x="21895" y="8018"/>
                    </a:cubicBezTo>
                    <a:cubicBezTo>
                      <a:pt x="21864" y="7911"/>
                      <a:pt x="21818" y="7805"/>
                      <a:pt x="21788" y="7683"/>
                    </a:cubicBezTo>
                    <a:cubicBezTo>
                      <a:pt x="21788" y="7668"/>
                      <a:pt x="21788" y="7652"/>
                      <a:pt x="21788" y="7622"/>
                    </a:cubicBezTo>
                    <a:cubicBezTo>
                      <a:pt x="21757" y="7515"/>
                      <a:pt x="21727" y="7393"/>
                      <a:pt x="21697" y="7271"/>
                    </a:cubicBezTo>
                    <a:cubicBezTo>
                      <a:pt x="21666" y="7150"/>
                      <a:pt x="21636" y="7028"/>
                      <a:pt x="21605" y="6921"/>
                    </a:cubicBezTo>
                    <a:cubicBezTo>
                      <a:pt x="21559" y="6799"/>
                      <a:pt x="21529" y="6692"/>
                      <a:pt x="21468" y="6586"/>
                    </a:cubicBezTo>
                    <a:cubicBezTo>
                      <a:pt x="21422" y="6479"/>
                      <a:pt x="21361" y="6373"/>
                      <a:pt x="21285" y="6266"/>
                    </a:cubicBezTo>
                    <a:cubicBezTo>
                      <a:pt x="21255" y="6220"/>
                      <a:pt x="21209" y="6174"/>
                      <a:pt x="21163" y="6129"/>
                    </a:cubicBezTo>
                    <a:cubicBezTo>
                      <a:pt x="21133" y="6083"/>
                      <a:pt x="21087" y="6053"/>
                      <a:pt x="21041" y="6007"/>
                    </a:cubicBezTo>
                    <a:cubicBezTo>
                      <a:pt x="20950" y="5931"/>
                      <a:pt x="20859" y="5870"/>
                      <a:pt x="20767" y="5809"/>
                    </a:cubicBezTo>
                    <a:cubicBezTo>
                      <a:pt x="20630" y="5717"/>
                      <a:pt x="20493" y="5626"/>
                      <a:pt x="20341" y="5626"/>
                    </a:cubicBezTo>
                    <a:cubicBezTo>
                      <a:pt x="20219" y="5626"/>
                      <a:pt x="20112" y="5641"/>
                      <a:pt x="19990" y="5672"/>
                    </a:cubicBezTo>
                    <a:cubicBezTo>
                      <a:pt x="19868" y="5687"/>
                      <a:pt x="19762" y="5717"/>
                      <a:pt x="19640" y="5748"/>
                    </a:cubicBezTo>
                    <a:cubicBezTo>
                      <a:pt x="19518" y="5778"/>
                      <a:pt x="19411" y="5824"/>
                      <a:pt x="19304" y="5854"/>
                    </a:cubicBezTo>
                    <a:cubicBezTo>
                      <a:pt x="19198" y="5900"/>
                      <a:pt x="19091" y="5946"/>
                      <a:pt x="18969" y="5992"/>
                    </a:cubicBezTo>
                    <a:cubicBezTo>
                      <a:pt x="18863" y="6022"/>
                      <a:pt x="18756" y="6083"/>
                      <a:pt x="18665" y="6129"/>
                    </a:cubicBezTo>
                    <a:cubicBezTo>
                      <a:pt x="18588" y="6159"/>
                      <a:pt x="18512" y="6174"/>
                      <a:pt x="18421" y="6205"/>
                    </a:cubicBezTo>
                    <a:cubicBezTo>
                      <a:pt x="18253" y="6235"/>
                      <a:pt x="18086" y="6266"/>
                      <a:pt x="17918" y="6281"/>
                    </a:cubicBezTo>
                    <a:cubicBezTo>
                      <a:pt x="17842" y="6296"/>
                      <a:pt x="17781" y="6296"/>
                      <a:pt x="17705" y="6312"/>
                    </a:cubicBezTo>
                    <a:cubicBezTo>
                      <a:pt x="17629" y="6312"/>
                      <a:pt x="17552" y="6312"/>
                      <a:pt x="17491" y="6327"/>
                    </a:cubicBezTo>
                    <a:cubicBezTo>
                      <a:pt x="17370" y="6357"/>
                      <a:pt x="17248" y="6388"/>
                      <a:pt x="17141" y="6433"/>
                    </a:cubicBezTo>
                    <a:cubicBezTo>
                      <a:pt x="17034" y="6479"/>
                      <a:pt x="16943" y="6555"/>
                      <a:pt x="16852" y="6632"/>
                    </a:cubicBezTo>
                    <a:cubicBezTo>
                      <a:pt x="16760" y="6708"/>
                      <a:pt x="16684" y="6784"/>
                      <a:pt x="16592" y="6845"/>
                    </a:cubicBezTo>
                    <a:cubicBezTo>
                      <a:pt x="16501" y="6921"/>
                      <a:pt x="16425" y="6997"/>
                      <a:pt x="16333" y="7073"/>
                    </a:cubicBezTo>
                    <a:lnTo>
                      <a:pt x="16318" y="7073"/>
                    </a:lnTo>
                    <a:cubicBezTo>
                      <a:pt x="16318" y="7089"/>
                      <a:pt x="16303" y="7089"/>
                      <a:pt x="16288" y="7104"/>
                    </a:cubicBezTo>
                    <a:lnTo>
                      <a:pt x="16196" y="7165"/>
                    </a:lnTo>
                    <a:cubicBezTo>
                      <a:pt x="16105" y="7241"/>
                      <a:pt x="15998" y="7302"/>
                      <a:pt x="15907" y="7378"/>
                    </a:cubicBezTo>
                    <a:cubicBezTo>
                      <a:pt x="15815" y="7469"/>
                      <a:pt x="15724" y="7546"/>
                      <a:pt x="15633" y="7637"/>
                    </a:cubicBezTo>
                    <a:cubicBezTo>
                      <a:pt x="15465" y="7820"/>
                      <a:pt x="15297" y="7988"/>
                      <a:pt x="15130" y="8155"/>
                    </a:cubicBezTo>
                    <a:lnTo>
                      <a:pt x="15099" y="8186"/>
                    </a:lnTo>
                    <a:lnTo>
                      <a:pt x="15084" y="8201"/>
                    </a:lnTo>
                    <a:cubicBezTo>
                      <a:pt x="15069" y="8216"/>
                      <a:pt x="15069" y="8216"/>
                      <a:pt x="15069" y="8216"/>
                    </a:cubicBezTo>
                    <a:cubicBezTo>
                      <a:pt x="15023" y="8247"/>
                      <a:pt x="14977" y="8292"/>
                      <a:pt x="14947" y="8323"/>
                    </a:cubicBezTo>
                    <a:cubicBezTo>
                      <a:pt x="14901" y="8353"/>
                      <a:pt x="14871" y="8384"/>
                      <a:pt x="14825" y="8414"/>
                    </a:cubicBezTo>
                    <a:cubicBezTo>
                      <a:pt x="14795" y="8429"/>
                      <a:pt x="14764" y="8460"/>
                      <a:pt x="14734" y="8475"/>
                    </a:cubicBezTo>
                    <a:cubicBezTo>
                      <a:pt x="14703" y="8506"/>
                      <a:pt x="14673" y="8521"/>
                      <a:pt x="14627" y="8536"/>
                    </a:cubicBezTo>
                    <a:cubicBezTo>
                      <a:pt x="14597" y="8551"/>
                      <a:pt x="14566" y="8566"/>
                      <a:pt x="14536" y="8582"/>
                    </a:cubicBezTo>
                    <a:cubicBezTo>
                      <a:pt x="14505" y="8597"/>
                      <a:pt x="14459" y="8612"/>
                      <a:pt x="14429" y="8627"/>
                    </a:cubicBezTo>
                    <a:lnTo>
                      <a:pt x="14322" y="8627"/>
                    </a:lnTo>
                    <a:cubicBezTo>
                      <a:pt x="14338" y="8597"/>
                      <a:pt x="14368" y="8566"/>
                      <a:pt x="14383" y="8536"/>
                    </a:cubicBezTo>
                    <a:cubicBezTo>
                      <a:pt x="14490" y="8368"/>
                      <a:pt x="14581" y="8186"/>
                      <a:pt x="14688" y="8018"/>
                    </a:cubicBezTo>
                    <a:cubicBezTo>
                      <a:pt x="14779" y="7850"/>
                      <a:pt x="14871" y="7683"/>
                      <a:pt x="14962" y="7530"/>
                    </a:cubicBezTo>
                    <a:cubicBezTo>
                      <a:pt x="14977" y="7500"/>
                      <a:pt x="15008" y="7469"/>
                      <a:pt x="15023" y="7439"/>
                    </a:cubicBezTo>
                    <a:cubicBezTo>
                      <a:pt x="15023" y="7424"/>
                      <a:pt x="15023" y="7424"/>
                      <a:pt x="15023" y="7424"/>
                    </a:cubicBezTo>
                    <a:cubicBezTo>
                      <a:pt x="15023" y="7424"/>
                      <a:pt x="15023" y="7424"/>
                      <a:pt x="15038" y="7409"/>
                    </a:cubicBezTo>
                    <a:cubicBezTo>
                      <a:pt x="15038" y="7409"/>
                      <a:pt x="15038" y="7393"/>
                      <a:pt x="15054" y="7393"/>
                    </a:cubicBezTo>
                    <a:cubicBezTo>
                      <a:pt x="15099" y="7302"/>
                      <a:pt x="15145" y="7210"/>
                      <a:pt x="15191" y="7134"/>
                    </a:cubicBezTo>
                    <a:cubicBezTo>
                      <a:pt x="15236" y="7043"/>
                      <a:pt x="15282" y="6951"/>
                      <a:pt x="15313" y="6875"/>
                    </a:cubicBezTo>
                    <a:cubicBezTo>
                      <a:pt x="15358" y="6784"/>
                      <a:pt x="15389" y="6692"/>
                      <a:pt x="15419" y="6601"/>
                    </a:cubicBezTo>
                    <a:cubicBezTo>
                      <a:pt x="15465" y="6525"/>
                      <a:pt x="15496" y="6433"/>
                      <a:pt x="15526" y="6342"/>
                    </a:cubicBezTo>
                    <a:cubicBezTo>
                      <a:pt x="15556" y="6266"/>
                      <a:pt x="15587" y="6174"/>
                      <a:pt x="15617" y="6098"/>
                    </a:cubicBezTo>
                    <a:cubicBezTo>
                      <a:pt x="15648" y="6022"/>
                      <a:pt x="15694" y="5946"/>
                      <a:pt x="15724" y="5885"/>
                    </a:cubicBezTo>
                    <a:cubicBezTo>
                      <a:pt x="15770" y="5794"/>
                      <a:pt x="15800" y="5717"/>
                      <a:pt x="15831" y="5641"/>
                    </a:cubicBezTo>
                    <a:cubicBezTo>
                      <a:pt x="15861" y="5565"/>
                      <a:pt x="15876" y="5474"/>
                      <a:pt x="15892" y="5397"/>
                    </a:cubicBezTo>
                    <a:cubicBezTo>
                      <a:pt x="15922" y="5306"/>
                      <a:pt x="15937" y="5215"/>
                      <a:pt x="15937" y="5138"/>
                    </a:cubicBezTo>
                    <a:cubicBezTo>
                      <a:pt x="15953" y="5123"/>
                      <a:pt x="15953" y="5108"/>
                      <a:pt x="15953" y="5093"/>
                    </a:cubicBezTo>
                    <a:cubicBezTo>
                      <a:pt x="15953" y="5089"/>
                      <a:pt x="15953" y="5085"/>
                      <a:pt x="15953" y="5077"/>
                    </a:cubicBezTo>
                    <a:cubicBezTo>
                      <a:pt x="15953" y="5062"/>
                      <a:pt x="15968" y="5047"/>
                      <a:pt x="15968" y="5032"/>
                    </a:cubicBezTo>
                    <a:cubicBezTo>
                      <a:pt x="15998" y="4986"/>
                      <a:pt x="16014" y="4925"/>
                      <a:pt x="16029" y="4879"/>
                    </a:cubicBezTo>
                    <a:cubicBezTo>
                      <a:pt x="16074" y="4758"/>
                      <a:pt x="16120" y="4636"/>
                      <a:pt x="16151" y="4514"/>
                    </a:cubicBezTo>
                    <a:cubicBezTo>
                      <a:pt x="16166" y="4453"/>
                      <a:pt x="16181" y="4377"/>
                      <a:pt x="16196" y="4316"/>
                    </a:cubicBezTo>
                    <a:cubicBezTo>
                      <a:pt x="16212" y="4255"/>
                      <a:pt x="16227" y="4194"/>
                      <a:pt x="16242" y="4118"/>
                    </a:cubicBezTo>
                    <a:cubicBezTo>
                      <a:pt x="16273" y="4011"/>
                      <a:pt x="16288" y="3889"/>
                      <a:pt x="16303" y="3767"/>
                    </a:cubicBezTo>
                    <a:cubicBezTo>
                      <a:pt x="16303" y="3757"/>
                      <a:pt x="16303" y="3747"/>
                      <a:pt x="16303" y="3737"/>
                    </a:cubicBezTo>
                    <a:cubicBezTo>
                      <a:pt x="16303" y="3706"/>
                      <a:pt x="16318" y="3691"/>
                      <a:pt x="16318" y="3661"/>
                    </a:cubicBezTo>
                    <a:cubicBezTo>
                      <a:pt x="16318" y="3661"/>
                      <a:pt x="16318" y="3645"/>
                      <a:pt x="16318" y="3645"/>
                    </a:cubicBezTo>
                    <a:cubicBezTo>
                      <a:pt x="16318" y="3645"/>
                      <a:pt x="16318" y="3645"/>
                      <a:pt x="16318" y="3630"/>
                    </a:cubicBezTo>
                    <a:cubicBezTo>
                      <a:pt x="16318" y="3630"/>
                      <a:pt x="16318" y="3630"/>
                      <a:pt x="16318" y="3615"/>
                    </a:cubicBezTo>
                    <a:cubicBezTo>
                      <a:pt x="16333" y="3523"/>
                      <a:pt x="16349" y="3417"/>
                      <a:pt x="16364" y="3325"/>
                    </a:cubicBezTo>
                    <a:cubicBezTo>
                      <a:pt x="16379" y="3219"/>
                      <a:pt x="16379" y="3112"/>
                      <a:pt x="16379" y="3005"/>
                    </a:cubicBezTo>
                    <a:cubicBezTo>
                      <a:pt x="16379" y="2792"/>
                      <a:pt x="16364" y="2548"/>
                      <a:pt x="16227" y="2365"/>
                    </a:cubicBezTo>
                    <a:cubicBezTo>
                      <a:pt x="16166" y="2289"/>
                      <a:pt x="16105" y="2213"/>
                      <a:pt x="16029" y="2137"/>
                    </a:cubicBezTo>
                    <a:cubicBezTo>
                      <a:pt x="15953" y="2030"/>
                      <a:pt x="15876" y="1939"/>
                      <a:pt x="15770" y="1863"/>
                    </a:cubicBezTo>
                    <a:cubicBezTo>
                      <a:pt x="15678" y="1771"/>
                      <a:pt x="15572" y="1695"/>
                      <a:pt x="15465" y="1619"/>
                    </a:cubicBezTo>
                    <a:cubicBezTo>
                      <a:pt x="15267" y="1482"/>
                      <a:pt x="15084" y="1329"/>
                      <a:pt x="14886" y="1192"/>
                    </a:cubicBezTo>
                    <a:cubicBezTo>
                      <a:pt x="14886" y="1177"/>
                      <a:pt x="14886" y="1177"/>
                      <a:pt x="14886" y="1177"/>
                    </a:cubicBezTo>
                    <a:cubicBezTo>
                      <a:pt x="14764" y="1070"/>
                      <a:pt x="14627" y="964"/>
                      <a:pt x="14490" y="857"/>
                    </a:cubicBezTo>
                    <a:cubicBezTo>
                      <a:pt x="14444" y="811"/>
                      <a:pt x="14383" y="781"/>
                      <a:pt x="14338" y="735"/>
                    </a:cubicBezTo>
                    <a:cubicBezTo>
                      <a:pt x="14292" y="705"/>
                      <a:pt x="14246" y="659"/>
                      <a:pt x="14185" y="629"/>
                    </a:cubicBezTo>
                    <a:cubicBezTo>
                      <a:pt x="14048" y="537"/>
                      <a:pt x="13896" y="461"/>
                      <a:pt x="13728" y="431"/>
                    </a:cubicBezTo>
                    <a:cubicBezTo>
                      <a:pt x="13637" y="400"/>
                      <a:pt x="13545" y="385"/>
                      <a:pt x="13469" y="385"/>
                    </a:cubicBezTo>
                    <a:cubicBezTo>
                      <a:pt x="13378" y="385"/>
                      <a:pt x="13302" y="385"/>
                      <a:pt x="13210" y="400"/>
                    </a:cubicBezTo>
                    <a:cubicBezTo>
                      <a:pt x="13043" y="415"/>
                      <a:pt x="12890" y="476"/>
                      <a:pt x="12723" y="522"/>
                    </a:cubicBezTo>
                    <a:cubicBezTo>
                      <a:pt x="12601" y="583"/>
                      <a:pt x="12464" y="629"/>
                      <a:pt x="12326" y="659"/>
                    </a:cubicBezTo>
                    <a:cubicBezTo>
                      <a:pt x="12281" y="674"/>
                      <a:pt x="12250" y="690"/>
                      <a:pt x="12205" y="690"/>
                    </a:cubicBezTo>
                    <a:lnTo>
                      <a:pt x="12052" y="690"/>
                    </a:lnTo>
                    <a:cubicBezTo>
                      <a:pt x="12022" y="674"/>
                      <a:pt x="11976" y="674"/>
                      <a:pt x="11946" y="659"/>
                    </a:cubicBezTo>
                    <a:cubicBezTo>
                      <a:pt x="11915" y="644"/>
                      <a:pt x="11885" y="644"/>
                      <a:pt x="11839" y="629"/>
                    </a:cubicBezTo>
                    <a:cubicBezTo>
                      <a:pt x="11824" y="613"/>
                      <a:pt x="11793" y="598"/>
                      <a:pt x="11763" y="583"/>
                    </a:cubicBezTo>
                    <a:cubicBezTo>
                      <a:pt x="11732" y="568"/>
                      <a:pt x="11717" y="537"/>
                      <a:pt x="11687" y="522"/>
                    </a:cubicBezTo>
                    <a:cubicBezTo>
                      <a:pt x="11626" y="476"/>
                      <a:pt x="11565" y="415"/>
                      <a:pt x="11504" y="354"/>
                    </a:cubicBezTo>
                    <a:cubicBezTo>
                      <a:pt x="11382" y="248"/>
                      <a:pt x="11245" y="156"/>
                      <a:pt x="11077" y="95"/>
                    </a:cubicBezTo>
                    <a:cubicBezTo>
                      <a:pt x="10945" y="42"/>
                      <a:pt x="10789" y="1"/>
                      <a:pt x="10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1"/>
              <p:cNvSpPr/>
              <p:nvPr/>
            </p:nvSpPr>
            <p:spPr>
              <a:xfrm>
                <a:off x="4140425" y="3679450"/>
                <a:ext cx="400" cy="400"/>
              </a:xfrm>
              <a:custGeom>
                <a:avLst/>
                <a:gdLst/>
                <a:ahLst/>
                <a:cxnLst/>
                <a:rect l="l" t="t" r="r" b="b"/>
                <a:pathLst>
                  <a:path w="16" h="16" extrusionOk="0">
                    <a:moveTo>
                      <a:pt x="15" y="16"/>
                    </a:moveTo>
                    <a:cubicBezTo>
                      <a:pt x="15" y="1"/>
                      <a:pt x="15" y="1"/>
                      <a:pt x="0" y="1"/>
                    </a:cubicBezTo>
                    <a:lnTo>
                      <a:pt x="0" y="1"/>
                    </a:lnTo>
                    <a:cubicBezTo>
                      <a:pt x="15" y="1"/>
                      <a:pt x="15" y="1"/>
                      <a:pt x="15"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1"/>
              <p:cNvSpPr/>
              <p:nvPr/>
            </p:nvSpPr>
            <p:spPr>
              <a:xfrm>
                <a:off x="4113750" y="3544625"/>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1"/>
              <p:cNvSpPr/>
              <p:nvPr/>
            </p:nvSpPr>
            <p:spPr>
              <a:xfrm>
                <a:off x="4174325" y="3771625"/>
                <a:ext cx="400" cy="25"/>
              </a:xfrm>
              <a:custGeom>
                <a:avLst/>
                <a:gdLst/>
                <a:ahLst/>
                <a:cxnLst/>
                <a:rect l="l" t="t" r="r" b="b"/>
                <a:pathLst>
                  <a:path w="16" h="1" extrusionOk="0">
                    <a:moveTo>
                      <a:pt x="15"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1"/>
              <p:cNvSpPr/>
              <p:nvPr/>
            </p:nvSpPr>
            <p:spPr>
              <a:xfrm>
                <a:off x="4165550" y="3765925"/>
                <a:ext cx="12225" cy="6100"/>
              </a:xfrm>
              <a:custGeom>
                <a:avLst/>
                <a:gdLst/>
                <a:ahLst/>
                <a:cxnLst/>
                <a:rect l="l" t="t" r="r" b="b"/>
                <a:pathLst>
                  <a:path w="489" h="244" extrusionOk="0">
                    <a:moveTo>
                      <a:pt x="77" y="0"/>
                    </a:moveTo>
                    <a:cubicBezTo>
                      <a:pt x="46" y="0"/>
                      <a:pt x="31" y="15"/>
                      <a:pt x="16" y="46"/>
                    </a:cubicBezTo>
                    <a:cubicBezTo>
                      <a:pt x="1" y="61"/>
                      <a:pt x="16" y="92"/>
                      <a:pt x="31" y="122"/>
                    </a:cubicBezTo>
                    <a:cubicBezTo>
                      <a:pt x="46" y="137"/>
                      <a:pt x="62" y="137"/>
                      <a:pt x="77" y="152"/>
                    </a:cubicBezTo>
                    <a:cubicBezTo>
                      <a:pt x="92" y="152"/>
                      <a:pt x="107" y="168"/>
                      <a:pt x="123" y="168"/>
                    </a:cubicBezTo>
                    <a:lnTo>
                      <a:pt x="199" y="198"/>
                    </a:lnTo>
                    <a:cubicBezTo>
                      <a:pt x="260" y="198"/>
                      <a:pt x="305" y="213"/>
                      <a:pt x="351" y="229"/>
                    </a:cubicBezTo>
                    <a:cubicBezTo>
                      <a:pt x="397" y="229"/>
                      <a:pt x="443" y="229"/>
                      <a:pt x="488" y="244"/>
                    </a:cubicBezTo>
                    <a:cubicBezTo>
                      <a:pt x="427" y="183"/>
                      <a:pt x="366" y="137"/>
                      <a:pt x="305" y="92"/>
                    </a:cubicBezTo>
                    <a:cubicBezTo>
                      <a:pt x="275" y="76"/>
                      <a:pt x="245" y="61"/>
                      <a:pt x="214" y="46"/>
                    </a:cubicBezTo>
                    <a:cubicBezTo>
                      <a:pt x="184" y="31"/>
                      <a:pt x="168" y="15"/>
                      <a:pt x="153" y="15"/>
                    </a:cubicBezTo>
                    <a:lnTo>
                      <a:pt x="1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1"/>
              <p:cNvSpPr/>
              <p:nvPr/>
            </p:nvSpPr>
            <p:spPr>
              <a:xfrm>
                <a:off x="3893600" y="3693925"/>
                <a:ext cx="67450" cy="55625"/>
              </a:xfrm>
              <a:custGeom>
                <a:avLst/>
                <a:gdLst/>
                <a:ahLst/>
                <a:cxnLst/>
                <a:rect l="l" t="t" r="r" b="b"/>
                <a:pathLst>
                  <a:path w="2698" h="2225" extrusionOk="0">
                    <a:moveTo>
                      <a:pt x="2606" y="1"/>
                    </a:moveTo>
                    <a:cubicBezTo>
                      <a:pt x="2514" y="16"/>
                      <a:pt x="2423" y="77"/>
                      <a:pt x="2362" y="122"/>
                    </a:cubicBezTo>
                    <a:cubicBezTo>
                      <a:pt x="2331" y="138"/>
                      <a:pt x="2316" y="153"/>
                      <a:pt x="2286" y="183"/>
                    </a:cubicBezTo>
                    <a:lnTo>
                      <a:pt x="2240" y="229"/>
                    </a:lnTo>
                    <a:cubicBezTo>
                      <a:pt x="2194" y="275"/>
                      <a:pt x="2133" y="321"/>
                      <a:pt x="2088" y="366"/>
                    </a:cubicBezTo>
                    <a:cubicBezTo>
                      <a:pt x="1996" y="473"/>
                      <a:pt x="1890" y="580"/>
                      <a:pt x="1783" y="671"/>
                    </a:cubicBezTo>
                    <a:cubicBezTo>
                      <a:pt x="1676" y="778"/>
                      <a:pt x="1570" y="869"/>
                      <a:pt x="1463" y="960"/>
                    </a:cubicBezTo>
                    <a:lnTo>
                      <a:pt x="1402" y="1021"/>
                    </a:lnTo>
                    <a:cubicBezTo>
                      <a:pt x="1372" y="1052"/>
                      <a:pt x="1326" y="1067"/>
                      <a:pt x="1295" y="1098"/>
                    </a:cubicBezTo>
                    <a:cubicBezTo>
                      <a:pt x="1265" y="1128"/>
                      <a:pt x="1234" y="1158"/>
                      <a:pt x="1189" y="1189"/>
                    </a:cubicBezTo>
                    <a:lnTo>
                      <a:pt x="1113" y="1250"/>
                    </a:lnTo>
                    <a:lnTo>
                      <a:pt x="1067" y="1280"/>
                    </a:lnTo>
                    <a:cubicBezTo>
                      <a:pt x="930" y="1387"/>
                      <a:pt x="793" y="1509"/>
                      <a:pt x="655" y="1631"/>
                    </a:cubicBezTo>
                    <a:cubicBezTo>
                      <a:pt x="503" y="1753"/>
                      <a:pt x="351" y="1905"/>
                      <a:pt x="183" y="2057"/>
                    </a:cubicBezTo>
                    <a:cubicBezTo>
                      <a:pt x="122" y="2118"/>
                      <a:pt x="61" y="2179"/>
                      <a:pt x="0" y="2225"/>
                    </a:cubicBezTo>
                    <a:lnTo>
                      <a:pt x="61" y="2195"/>
                    </a:lnTo>
                    <a:cubicBezTo>
                      <a:pt x="92" y="2179"/>
                      <a:pt x="122" y="2164"/>
                      <a:pt x="153" y="2149"/>
                    </a:cubicBezTo>
                    <a:cubicBezTo>
                      <a:pt x="335" y="2027"/>
                      <a:pt x="518" y="1920"/>
                      <a:pt x="671" y="1829"/>
                    </a:cubicBezTo>
                    <a:cubicBezTo>
                      <a:pt x="747" y="1783"/>
                      <a:pt x="838" y="1722"/>
                      <a:pt x="930" y="1661"/>
                    </a:cubicBezTo>
                    <a:lnTo>
                      <a:pt x="960" y="1646"/>
                    </a:lnTo>
                    <a:cubicBezTo>
                      <a:pt x="1052" y="1585"/>
                      <a:pt x="1128" y="1524"/>
                      <a:pt x="1219" y="1463"/>
                    </a:cubicBezTo>
                    <a:cubicBezTo>
                      <a:pt x="1280" y="1417"/>
                      <a:pt x="1356" y="1372"/>
                      <a:pt x="1417" y="1311"/>
                    </a:cubicBezTo>
                    <a:cubicBezTo>
                      <a:pt x="1478" y="1265"/>
                      <a:pt x="1524" y="1235"/>
                      <a:pt x="1570" y="1189"/>
                    </a:cubicBezTo>
                    <a:cubicBezTo>
                      <a:pt x="1707" y="1067"/>
                      <a:pt x="1859" y="930"/>
                      <a:pt x="2027" y="747"/>
                    </a:cubicBezTo>
                    <a:cubicBezTo>
                      <a:pt x="2072" y="671"/>
                      <a:pt x="2133" y="610"/>
                      <a:pt x="2194" y="549"/>
                    </a:cubicBezTo>
                    <a:lnTo>
                      <a:pt x="2225" y="503"/>
                    </a:lnTo>
                    <a:lnTo>
                      <a:pt x="2270" y="458"/>
                    </a:lnTo>
                    <a:cubicBezTo>
                      <a:pt x="2331" y="381"/>
                      <a:pt x="2392" y="305"/>
                      <a:pt x="2453" y="244"/>
                    </a:cubicBezTo>
                    <a:cubicBezTo>
                      <a:pt x="2484" y="229"/>
                      <a:pt x="2514" y="199"/>
                      <a:pt x="2545" y="183"/>
                    </a:cubicBezTo>
                    <a:cubicBezTo>
                      <a:pt x="2560" y="168"/>
                      <a:pt x="2575" y="153"/>
                      <a:pt x="2590" y="153"/>
                    </a:cubicBezTo>
                    <a:cubicBezTo>
                      <a:pt x="2606" y="138"/>
                      <a:pt x="2606" y="138"/>
                      <a:pt x="2636" y="122"/>
                    </a:cubicBezTo>
                    <a:cubicBezTo>
                      <a:pt x="2667" y="122"/>
                      <a:pt x="2667" y="107"/>
                      <a:pt x="2682" y="92"/>
                    </a:cubicBezTo>
                    <a:cubicBezTo>
                      <a:pt x="2697" y="77"/>
                      <a:pt x="2697" y="61"/>
                      <a:pt x="2682" y="46"/>
                    </a:cubicBezTo>
                    <a:cubicBezTo>
                      <a:pt x="2682" y="16"/>
                      <a:pt x="2651" y="1"/>
                      <a:pt x="2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1"/>
              <p:cNvSpPr/>
              <p:nvPr/>
            </p:nvSpPr>
            <p:spPr>
              <a:xfrm>
                <a:off x="4191075" y="3637550"/>
                <a:ext cx="8025" cy="4600"/>
              </a:xfrm>
              <a:custGeom>
                <a:avLst/>
                <a:gdLst/>
                <a:ahLst/>
                <a:cxnLst/>
                <a:rect l="l" t="t" r="r" b="b"/>
                <a:pathLst>
                  <a:path w="321" h="184" extrusionOk="0">
                    <a:moveTo>
                      <a:pt x="77" y="1"/>
                    </a:moveTo>
                    <a:cubicBezTo>
                      <a:pt x="62" y="1"/>
                      <a:pt x="31" y="16"/>
                      <a:pt x="16" y="46"/>
                    </a:cubicBezTo>
                    <a:cubicBezTo>
                      <a:pt x="1" y="62"/>
                      <a:pt x="1" y="92"/>
                      <a:pt x="16" y="123"/>
                    </a:cubicBezTo>
                    <a:cubicBezTo>
                      <a:pt x="31" y="153"/>
                      <a:pt x="62" y="183"/>
                      <a:pt x="107" y="183"/>
                    </a:cubicBezTo>
                    <a:lnTo>
                      <a:pt x="138" y="183"/>
                    </a:lnTo>
                    <a:cubicBezTo>
                      <a:pt x="183" y="168"/>
                      <a:pt x="214" y="153"/>
                      <a:pt x="244" y="123"/>
                    </a:cubicBezTo>
                    <a:cubicBezTo>
                      <a:pt x="275" y="92"/>
                      <a:pt x="305" y="62"/>
                      <a:pt x="321" y="31"/>
                    </a:cubicBezTo>
                    <a:cubicBezTo>
                      <a:pt x="275" y="1"/>
                      <a:pt x="214" y="1"/>
                      <a:pt x="1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1"/>
              <p:cNvSpPr/>
              <p:nvPr/>
            </p:nvSpPr>
            <p:spPr>
              <a:xfrm>
                <a:off x="4004425" y="3791825"/>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1"/>
              <p:cNvSpPr/>
              <p:nvPr/>
            </p:nvSpPr>
            <p:spPr>
              <a:xfrm>
                <a:off x="3995675" y="3596025"/>
                <a:ext cx="14500" cy="19850"/>
              </a:xfrm>
              <a:custGeom>
                <a:avLst/>
                <a:gdLst/>
                <a:ahLst/>
                <a:cxnLst/>
                <a:rect l="l" t="t" r="r" b="b"/>
                <a:pathLst>
                  <a:path w="580" h="794" extrusionOk="0">
                    <a:moveTo>
                      <a:pt x="214" y="1"/>
                    </a:moveTo>
                    <a:cubicBezTo>
                      <a:pt x="138" y="1"/>
                      <a:pt x="77" y="31"/>
                      <a:pt x="31" y="92"/>
                    </a:cubicBezTo>
                    <a:cubicBezTo>
                      <a:pt x="16" y="138"/>
                      <a:pt x="16" y="184"/>
                      <a:pt x="1" y="229"/>
                    </a:cubicBezTo>
                    <a:cubicBezTo>
                      <a:pt x="1" y="275"/>
                      <a:pt x="1" y="321"/>
                      <a:pt x="1" y="367"/>
                    </a:cubicBezTo>
                    <a:cubicBezTo>
                      <a:pt x="1" y="407"/>
                      <a:pt x="1" y="448"/>
                      <a:pt x="1" y="488"/>
                    </a:cubicBezTo>
                    <a:cubicBezTo>
                      <a:pt x="1" y="565"/>
                      <a:pt x="16" y="656"/>
                      <a:pt x="77" y="702"/>
                    </a:cubicBezTo>
                    <a:cubicBezTo>
                      <a:pt x="138" y="747"/>
                      <a:pt x="199" y="763"/>
                      <a:pt x="275" y="778"/>
                    </a:cubicBezTo>
                    <a:cubicBezTo>
                      <a:pt x="290" y="793"/>
                      <a:pt x="305" y="793"/>
                      <a:pt x="320" y="793"/>
                    </a:cubicBezTo>
                    <a:lnTo>
                      <a:pt x="351" y="793"/>
                    </a:lnTo>
                    <a:cubicBezTo>
                      <a:pt x="381" y="778"/>
                      <a:pt x="412" y="763"/>
                      <a:pt x="442" y="747"/>
                    </a:cubicBezTo>
                    <a:cubicBezTo>
                      <a:pt x="488" y="717"/>
                      <a:pt x="534" y="687"/>
                      <a:pt x="579" y="671"/>
                    </a:cubicBezTo>
                    <a:cubicBezTo>
                      <a:pt x="519" y="656"/>
                      <a:pt x="442" y="626"/>
                      <a:pt x="381" y="610"/>
                    </a:cubicBezTo>
                    <a:cubicBezTo>
                      <a:pt x="366" y="580"/>
                      <a:pt x="336" y="565"/>
                      <a:pt x="320" y="549"/>
                    </a:cubicBezTo>
                    <a:cubicBezTo>
                      <a:pt x="305" y="549"/>
                      <a:pt x="305" y="534"/>
                      <a:pt x="305" y="534"/>
                    </a:cubicBezTo>
                    <a:cubicBezTo>
                      <a:pt x="305" y="443"/>
                      <a:pt x="305" y="367"/>
                      <a:pt x="320" y="275"/>
                    </a:cubicBezTo>
                    <a:cubicBezTo>
                      <a:pt x="320" y="260"/>
                      <a:pt x="320" y="245"/>
                      <a:pt x="320" y="245"/>
                    </a:cubicBezTo>
                    <a:cubicBezTo>
                      <a:pt x="320" y="229"/>
                      <a:pt x="320" y="229"/>
                      <a:pt x="320" y="229"/>
                    </a:cubicBezTo>
                    <a:cubicBezTo>
                      <a:pt x="336" y="199"/>
                      <a:pt x="351" y="153"/>
                      <a:pt x="336" y="108"/>
                    </a:cubicBezTo>
                    <a:cubicBezTo>
                      <a:pt x="320" y="47"/>
                      <a:pt x="275" y="16"/>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1"/>
              <p:cNvSpPr/>
              <p:nvPr/>
            </p:nvSpPr>
            <p:spPr>
              <a:xfrm>
                <a:off x="4018900" y="3628400"/>
                <a:ext cx="16025" cy="14900"/>
              </a:xfrm>
              <a:custGeom>
                <a:avLst/>
                <a:gdLst/>
                <a:ahLst/>
                <a:cxnLst/>
                <a:rect l="l" t="t" r="r" b="b"/>
                <a:pathLst>
                  <a:path w="641" h="596" extrusionOk="0">
                    <a:moveTo>
                      <a:pt x="123" y="1"/>
                    </a:moveTo>
                    <a:cubicBezTo>
                      <a:pt x="62" y="1"/>
                      <a:pt x="1" y="47"/>
                      <a:pt x="1" y="108"/>
                    </a:cubicBezTo>
                    <a:cubicBezTo>
                      <a:pt x="1" y="138"/>
                      <a:pt x="16" y="184"/>
                      <a:pt x="31" y="230"/>
                    </a:cubicBezTo>
                    <a:cubicBezTo>
                      <a:pt x="31" y="260"/>
                      <a:pt x="62" y="306"/>
                      <a:pt x="77" y="336"/>
                    </a:cubicBezTo>
                    <a:cubicBezTo>
                      <a:pt x="123" y="412"/>
                      <a:pt x="184" y="473"/>
                      <a:pt x="245" y="519"/>
                    </a:cubicBezTo>
                    <a:cubicBezTo>
                      <a:pt x="290" y="565"/>
                      <a:pt x="367" y="595"/>
                      <a:pt x="428" y="595"/>
                    </a:cubicBezTo>
                    <a:lnTo>
                      <a:pt x="458" y="595"/>
                    </a:lnTo>
                    <a:cubicBezTo>
                      <a:pt x="519" y="580"/>
                      <a:pt x="580" y="549"/>
                      <a:pt x="641" y="519"/>
                    </a:cubicBezTo>
                    <a:cubicBezTo>
                      <a:pt x="626" y="519"/>
                      <a:pt x="610" y="519"/>
                      <a:pt x="595" y="504"/>
                    </a:cubicBezTo>
                    <a:cubicBezTo>
                      <a:pt x="565" y="504"/>
                      <a:pt x="549" y="504"/>
                      <a:pt x="534" y="489"/>
                    </a:cubicBezTo>
                    <a:cubicBezTo>
                      <a:pt x="504" y="489"/>
                      <a:pt x="488" y="473"/>
                      <a:pt x="458" y="458"/>
                    </a:cubicBezTo>
                    <a:cubicBezTo>
                      <a:pt x="458" y="458"/>
                      <a:pt x="443" y="458"/>
                      <a:pt x="443" y="443"/>
                    </a:cubicBezTo>
                    <a:cubicBezTo>
                      <a:pt x="428" y="443"/>
                      <a:pt x="428" y="443"/>
                      <a:pt x="428" y="428"/>
                    </a:cubicBezTo>
                    <a:cubicBezTo>
                      <a:pt x="412" y="428"/>
                      <a:pt x="397" y="412"/>
                      <a:pt x="382" y="397"/>
                    </a:cubicBezTo>
                    <a:cubicBezTo>
                      <a:pt x="336" y="336"/>
                      <a:pt x="290" y="275"/>
                      <a:pt x="245" y="214"/>
                    </a:cubicBezTo>
                    <a:cubicBezTo>
                      <a:pt x="245" y="199"/>
                      <a:pt x="229" y="184"/>
                      <a:pt x="214" y="169"/>
                    </a:cubicBezTo>
                    <a:cubicBezTo>
                      <a:pt x="214" y="169"/>
                      <a:pt x="214" y="153"/>
                      <a:pt x="214" y="153"/>
                    </a:cubicBezTo>
                    <a:cubicBezTo>
                      <a:pt x="214" y="138"/>
                      <a:pt x="214" y="138"/>
                      <a:pt x="214" y="138"/>
                    </a:cubicBezTo>
                    <a:cubicBezTo>
                      <a:pt x="214" y="138"/>
                      <a:pt x="214" y="138"/>
                      <a:pt x="199" y="123"/>
                    </a:cubicBezTo>
                    <a:cubicBezTo>
                      <a:pt x="214" y="62"/>
                      <a:pt x="184" y="16"/>
                      <a:pt x="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1"/>
              <p:cNvSpPr/>
              <p:nvPr/>
            </p:nvSpPr>
            <p:spPr>
              <a:xfrm>
                <a:off x="4049375" y="3651250"/>
                <a:ext cx="16025" cy="11075"/>
              </a:xfrm>
              <a:custGeom>
                <a:avLst/>
                <a:gdLst/>
                <a:ahLst/>
                <a:cxnLst/>
                <a:rect l="l" t="t" r="r" b="b"/>
                <a:pathLst>
                  <a:path w="641" h="443" extrusionOk="0">
                    <a:moveTo>
                      <a:pt x="129" y="1"/>
                    </a:moveTo>
                    <a:cubicBezTo>
                      <a:pt x="111" y="1"/>
                      <a:pt x="93" y="6"/>
                      <a:pt x="77" y="16"/>
                    </a:cubicBezTo>
                    <a:cubicBezTo>
                      <a:pt x="31" y="32"/>
                      <a:pt x="16" y="62"/>
                      <a:pt x="1" y="123"/>
                    </a:cubicBezTo>
                    <a:cubicBezTo>
                      <a:pt x="1" y="138"/>
                      <a:pt x="1" y="169"/>
                      <a:pt x="16" y="184"/>
                    </a:cubicBezTo>
                    <a:cubicBezTo>
                      <a:pt x="16" y="199"/>
                      <a:pt x="31" y="214"/>
                      <a:pt x="47" y="245"/>
                    </a:cubicBezTo>
                    <a:cubicBezTo>
                      <a:pt x="62" y="275"/>
                      <a:pt x="92" y="291"/>
                      <a:pt x="123" y="321"/>
                    </a:cubicBezTo>
                    <a:cubicBezTo>
                      <a:pt x="184" y="382"/>
                      <a:pt x="260" y="412"/>
                      <a:pt x="336" y="428"/>
                    </a:cubicBezTo>
                    <a:cubicBezTo>
                      <a:pt x="351" y="428"/>
                      <a:pt x="366" y="443"/>
                      <a:pt x="382" y="443"/>
                    </a:cubicBezTo>
                    <a:cubicBezTo>
                      <a:pt x="397" y="443"/>
                      <a:pt x="427" y="428"/>
                      <a:pt x="458" y="428"/>
                    </a:cubicBezTo>
                    <a:cubicBezTo>
                      <a:pt x="473" y="412"/>
                      <a:pt x="504" y="397"/>
                      <a:pt x="534" y="382"/>
                    </a:cubicBezTo>
                    <a:cubicBezTo>
                      <a:pt x="580" y="352"/>
                      <a:pt x="610" y="291"/>
                      <a:pt x="641" y="245"/>
                    </a:cubicBezTo>
                    <a:cubicBezTo>
                      <a:pt x="625" y="245"/>
                      <a:pt x="610" y="260"/>
                      <a:pt x="580" y="260"/>
                    </a:cubicBezTo>
                    <a:cubicBezTo>
                      <a:pt x="565" y="260"/>
                      <a:pt x="549" y="275"/>
                      <a:pt x="519" y="275"/>
                    </a:cubicBezTo>
                    <a:lnTo>
                      <a:pt x="443" y="275"/>
                    </a:lnTo>
                    <a:cubicBezTo>
                      <a:pt x="443" y="275"/>
                      <a:pt x="427" y="260"/>
                      <a:pt x="412" y="260"/>
                    </a:cubicBezTo>
                    <a:cubicBezTo>
                      <a:pt x="412" y="260"/>
                      <a:pt x="397" y="245"/>
                      <a:pt x="382" y="245"/>
                    </a:cubicBezTo>
                    <a:cubicBezTo>
                      <a:pt x="382" y="230"/>
                      <a:pt x="366" y="230"/>
                      <a:pt x="351" y="214"/>
                    </a:cubicBezTo>
                    <a:cubicBezTo>
                      <a:pt x="336" y="199"/>
                      <a:pt x="306" y="184"/>
                      <a:pt x="290" y="153"/>
                    </a:cubicBezTo>
                    <a:cubicBezTo>
                      <a:pt x="275" y="138"/>
                      <a:pt x="260" y="123"/>
                      <a:pt x="260" y="108"/>
                    </a:cubicBezTo>
                    <a:lnTo>
                      <a:pt x="245" y="108"/>
                    </a:lnTo>
                    <a:cubicBezTo>
                      <a:pt x="245" y="77"/>
                      <a:pt x="229" y="62"/>
                      <a:pt x="214" y="47"/>
                    </a:cubicBezTo>
                    <a:cubicBezTo>
                      <a:pt x="194" y="17"/>
                      <a:pt x="162" y="1"/>
                      <a:pt x="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1"/>
              <p:cNvSpPr/>
              <p:nvPr/>
            </p:nvSpPr>
            <p:spPr>
              <a:xfrm>
                <a:off x="4047475" y="3619875"/>
                <a:ext cx="15650" cy="13525"/>
              </a:xfrm>
              <a:custGeom>
                <a:avLst/>
                <a:gdLst/>
                <a:ahLst/>
                <a:cxnLst/>
                <a:rect l="l" t="t" r="r" b="b"/>
                <a:pathLst>
                  <a:path w="626" h="541" extrusionOk="0">
                    <a:moveTo>
                      <a:pt x="288" y="1"/>
                    </a:moveTo>
                    <a:cubicBezTo>
                      <a:pt x="247" y="1"/>
                      <a:pt x="206" y="12"/>
                      <a:pt x="168" y="37"/>
                    </a:cubicBezTo>
                    <a:cubicBezTo>
                      <a:pt x="31" y="98"/>
                      <a:pt x="1" y="281"/>
                      <a:pt x="92" y="388"/>
                    </a:cubicBezTo>
                    <a:cubicBezTo>
                      <a:pt x="153" y="464"/>
                      <a:pt x="260" y="540"/>
                      <a:pt x="351" y="540"/>
                    </a:cubicBezTo>
                    <a:lnTo>
                      <a:pt x="366" y="540"/>
                    </a:lnTo>
                    <a:cubicBezTo>
                      <a:pt x="442" y="525"/>
                      <a:pt x="519" y="510"/>
                      <a:pt x="580" y="464"/>
                    </a:cubicBezTo>
                    <a:cubicBezTo>
                      <a:pt x="610" y="418"/>
                      <a:pt x="625" y="372"/>
                      <a:pt x="625" y="327"/>
                    </a:cubicBezTo>
                    <a:cubicBezTo>
                      <a:pt x="625" y="312"/>
                      <a:pt x="610" y="312"/>
                      <a:pt x="595" y="296"/>
                    </a:cubicBezTo>
                    <a:cubicBezTo>
                      <a:pt x="595" y="281"/>
                      <a:pt x="580" y="281"/>
                      <a:pt x="564" y="266"/>
                    </a:cubicBezTo>
                    <a:cubicBezTo>
                      <a:pt x="564" y="251"/>
                      <a:pt x="549" y="251"/>
                      <a:pt x="549" y="235"/>
                    </a:cubicBezTo>
                    <a:cubicBezTo>
                      <a:pt x="549" y="235"/>
                      <a:pt x="534" y="220"/>
                      <a:pt x="534" y="205"/>
                    </a:cubicBezTo>
                    <a:cubicBezTo>
                      <a:pt x="534" y="190"/>
                      <a:pt x="534" y="190"/>
                      <a:pt x="519" y="190"/>
                    </a:cubicBezTo>
                    <a:cubicBezTo>
                      <a:pt x="497" y="79"/>
                      <a:pt x="394"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1"/>
              <p:cNvSpPr/>
              <p:nvPr/>
            </p:nvSpPr>
            <p:spPr>
              <a:xfrm>
                <a:off x="4023100" y="3597175"/>
                <a:ext cx="16025" cy="12225"/>
              </a:xfrm>
              <a:custGeom>
                <a:avLst/>
                <a:gdLst/>
                <a:ahLst/>
                <a:cxnLst/>
                <a:rect l="l" t="t" r="r" b="b"/>
                <a:pathLst>
                  <a:path w="641" h="489" extrusionOk="0">
                    <a:moveTo>
                      <a:pt x="92" y="1"/>
                    </a:moveTo>
                    <a:cubicBezTo>
                      <a:pt x="92" y="16"/>
                      <a:pt x="92" y="16"/>
                      <a:pt x="77" y="16"/>
                    </a:cubicBezTo>
                    <a:cubicBezTo>
                      <a:pt x="61" y="31"/>
                      <a:pt x="61" y="46"/>
                      <a:pt x="46" y="62"/>
                    </a:cubicBezTo>
                    <a:cubicBezTo>
                      <a:pt x="31" y="77"/>
                      <a:pt x="31" y="107"/>
                      <a:pt x="31" y="123"/>
                    </a:cubicBezTo>
                    <a:cubicBezTo>
                      <a:pt x="1" y="214"/>
                      <a:pt x="31" y="321"/>
                      <a:pt x="92" y="397"/>
                    </a:cubicBezTo>
                    <a:cubicBezTo>
                      <a:pt x="107" y="412"/>
                      <a:pt x="138" y="427"/>
                      <a:pt x="153" y="442"/>
                    </a:cubicBezTo>
                    <a:cubicBezTo>
                      <a:pt x="168" y="458"/>
                      <a:pt x="199" y="458"/>
                      <a:pt x="214" y="473"/>
                    </a:cubicBezTo>
                    <a:cubicBezTo>
                      <a:pt x="244" y="488"/>
                      <a:pt x="290" y="488"/>
                      <a:pt x="320" y="488"/>
                    </a:cubicBezTo>
                    <a:lnTo>
                      <a:pt x="351" y="488"/>
                    </a:lnTo>
                    <a:cubicBezTo>
                      <a:pt x="366" y="488"/>
                      <a:pt x="397" y="488"/>
                      <a:pt x="427" y="473"/>
                    </a:cubicBezTo>
                    <a:cubicBezTo>
                      <a:pt x="458" y="473"/>
                      <a:pt x="473" y="458"/>
                      <a:pt x="503" y="458"/>
                    </a:cubicBezTo>
                    <a:cubicBezTo>
                      <a:pt x="549" y="442"/>
                      <a:pt x="595" y="412"/>
                      <a:pt x="640" y="382"/>
                    </a:cubicBezTo>
                    <a:lnTo>
                      <a:pt x="640" y="382"/>
                    </a:lnTo>
                    <a:cubicBezTo>
                      <a:pt x="610" y="397"/>
                      <a:pt x="579" y="397"/>
                      <a:pt x="549" y="397"/>
                    </a:cubicBezTo>
                    <a:cubicBezTo>
                      <a:pt x="519" y="412"/>
                      <a:pt x="473" y="412"/>
                      <a:pt x="442" y="412"/>
                    </a:cubicBezTo>
                    <a:lnTo>
                      <a:pt x="320" y="412"/>
                    </a:lnTo>
                    <a:cubicBezTo>
                      <a:pt x="305" y="397"/>
                      <a:pt x="290" y="397"/>
                      <a:pt x="275" y="397"/>
                    </a:cubicBezTo>
                    <a:cubicBezTo>
                      <a:pt x="260" y="382"/>
                      <a:pt x="244" y="382"/>
                      <a:pt x="229" y="382"/>
                    </a:cubicBezTo>
                    <a:cubicBezTo>
                      <a:pt x="229" y="366"/>
                      <a:pt x="214" y="366"/>
                      <a:pt x="214" y="366"/>
                    </a:cubicBezTo>
                    <a:cubicBezTo>
                      <a:pt x="199" y="351"/>
                      <a:pt x="199" y="351"/>
                      <a:pt x="183" y="336"/>
                    </a:cubicBezTo>
                    <a:lnTo>
                      <a:pt x="153" y="321"/>
                    </a:lnTo>
                    <a:cubicBezTo>
                      <a:pt x="153" y="305"/>
                      <a:pt x="138" y="305"/>
                      <a:pt x="138" y="290"/>
                    </a:cubicBezTo>
                    <a:cubicBezTo>
                      <a:pt x="138" y="290"/>
                      <a:pt x="138" y="275"/>
                      <a:pt x="122" y="275"/>
                    </a:cubicBezTo>
                    <a:cubicBezTo>
                      <a:pt x="122" y="260"/>
                      <a:pt x="122" y="260"/>
                      <a:pt x="122" y="244"/>
                    </a:cubicBezTo>
                    <a:cubicBezTo>
                      <a:pt x="107" y="229"/>
                      <a:pt x="107" y="214"/>
                      <a:pt x="107" y="214"/>
                    </a:cubicBezTo>
                    <a:cubicBezTo>
                      <a:pt x="107" y="199"/>
                      <a:pt x="107" y="199"/>
                      <a:pt x="107" y="183"/>
                    </a:cubicBezTo>
                    <a:cubicBezTo>
                      <a:pt x="107" y="183"/>
                      <a:pt x="107" y="177"/>
                      <a:pt x="107" y="168"/>
                    </a:cubicBezTo>
                    <a:cubicBezTo>
                      <a:pt x="107" y="153"/>
                      <a:pt x="107" y="138"/>
                      <a:pt x="107" y="138"/>
                    </a:cubicBezTo>
                    <a:cubicBezTo>
                      <a:pt x="122" y="107"/>
                      <a:pt x="122" y="77"/>
                      <a:pt x="138" y="62"/>
                    </a:cubicBezTo>
                    <a:cubicBezTo>
                      <a:pt x="138" y="46"/>
                      <a:pt x="138" y="31"/>
                      <a:pt x="153" y="31"/>
                    </a:cubicBezTo>
                    <a:cubicBezTo>
                      <a:pt x="153" y="16"/>
                      <a:pt x="153" y="16"/>
                      <a:pt x="1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1"/>
              <p:cNvSpPr/>
              <p:nvPr/>
            </p:nvSpPr>
            <p:spPr>
              <a:xfrm>
                <a:off x="4019675" y="3572425"/>
                <a:ext cx="12600" cy="7250"/>
              </a:xfrm>
              <a:custGeom>
                <a:avLst/>
                <a:gdLst/>
                <a:ahLst/>
                <a:cxnLst/>
                <a:rect l="l" t="t" r="r" b="b"/>
                <a:pathLst>
                  <a:path w="504" h="290" extrusionOk="0">
                    <a:moveTo>
                      <a:pt x="92" y="0"/>
                    </a:moveTo>
                    <a:cubicBezTo>
                      <a:pt x="46" y="0"/>
                      <a:pt x="16" y="31"/>
                      <a:pt x="0" y="76"/>
                    </a:cubicBezTo>
                    <a:cubicBezTo>
                      <a:pt x="0" y="107"/>
                      <a:pt x="16" y="137"/>
                      <a:pt x="31" y="153"/>
                    </a:cubicBezTo>
                    <a:cubicBezTo>
                      <a:pt x="46" y="183"/>
                      <a:pt x="77" y="214"/>
                      <a:pt x="107" y="229"/>
                    </a:cubicBezTo>
                    <a:cubicBezTo>
                      <a:pt x="168" y="259"/>
                      <a:pt x="229" y="290"/>
                      <a:pt x="305" y="290"/>
                    </a:cubicBezTo>
                    <a:lnTo>
                      <a:pt x="412" y="290"/>
                    </a:lnTo>
                    <a:cubicBezTo>
                      <a:pt x="442" y="290"/>
                      <a:pt x="473" y="275"/>
                      <a:pt x="503" y="275"/>
                    </a:cubicBezTo>
                    <a:cubicBezTo>
                      <a:pt x="473" y="259"/>
                      <a:pt x="442" y="259"/>
                      <a:pt x="412" y="244"/>
                    </a:cubicBezTo>
                    <a:cubicBezTo>
                      <a:pt x="381" y="229"/>
                      <a:pt x="351" y="229"/>
                      <a:pt x="320" y="214"/>
                    </a:cubicBezTo>
                    <a:cubicBezTo>
                      <a:pt x="305" y="198"/>
                      <a:pt x="275" y="183"/>
                      <a:pt x="244" y="168"/>
                    </a:cubicBezTo>
                    <a:cubicBezTo>
                      <a:pt x="229" y="153"/>
                      <a:pt x="214" y="137"/>
                      <a:pt x="198" y="122"/>
                    </a:cubicBezTo>
                    <a:lnTo>
                      <a:pt x="168" y="107"/>
                    </a:lnTo>
                    <a:cubicBezTo>
                      <a:pt x="168" y="92"/>
                      <a:pt x="168" y="92"/>
                      <a:pt x="153" y="76"/>
                    </a:cubicBezTo>
                    <a:cubicBezTo>
                      <a:pt x="153" y="61"/>
                      <a:pt x="153" y="61"/>
                      <a:pt x="153" y="61"/>
                    </a:cubicBezTo>
                    <a:cubicBezTo>
                      <a:pt x="138" y="46"/>
                      <a:pt x="122" y="16"/>
                      <a:pt x="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1"/>
              <p:cNvSpPr/>
              <p:nvPr/>
            </p:nvSpPr>
            <p:spPr>
              <a:xfrm>
                <a:off x="4045200" y="3594350"/>
                <a:ext cx="16400" cy="13900"/>
              </a:xfrm>
              <a:custGeom>
                <a:avLst/>
                <a:gdLst/>
                <a:ahLst/>
                <a:cxnLst/>
                <a:rect l="l" t="t" r="r" b="b"/>
                <a:pathLst>
                  <a:path w="656" h="556" extrusionOk="0">
                    <a:moveTo>
                      <a:pt x="231" y="0"/>
                    </a:moveTo>
                    <a:cubicBezTo>
                      <a:pt x="215" y="0"/>
                      <a:pt x="199" y="2"/>
                      <a:pt x="183" y="7"/>
                    </a:cubicBezTo>
                    <a:cubicBezTo>
                      <a:pt x="61" y="37"/>
                      <a:pt x="0" y="159"/>
                      <a:pt x="46" y="266"/>
                    </a:cubicBezTo>
                    <a:cubicBezTo>
                      <a:pt x="76" y="357"/>
                      <a:pt x="107" y="418"/>
                      <a:pt x="183" y="479"/>
                    </a:cubicBezTo>
                    <a:cubicBezTo>
                      <a:pt x="244" y="510"/>
                      <a:pt x="320" y="540"/>
                      <a:pt x="381" y="555"/>
                    </a:cubicBezTo>
                    <a:lnTo>
                      <a:pt x="412" y="555"/>
                    </a:lnTo>
                    <a:cubicBezTo>
                      <a:pt x="473" y="555"/>
                      <a:pt x="533" y="540"/>
                      <a:pt x="579" y="510"/>
                    </a:cubicBezTo>
                    <a:cubicBezTo>
                      <a:pt x="610" y="479"/>
                      <a:pt x="640" y="449"/>
                      <a:pt x="655" y="418"/>
                    </a:cubicBezTo>
                    <a:cubicBezTo>
                      <a:pt x="610" y="373"/>
                      <a:pt x="564" y="342"/>
                      <a:pt x="533" y="312"/>
                    </a:cubicBezTo>
                    <a:cubicBezTo>
                      <a:pt x="503" y="296"/>
                      <a:pt x="488" y="266"/>
                      <a:pt x="473" y="251"/>
                    </a:cubicBezTo>
                    <a:cubicBezTo>
                      <a:pt x="457" y="236"/>
                      <a:pt x="442" y="220"/>
                      <a:pt x="427" y="205"/>
                    </a:cubicBezTo>
                    <a:cubicBezTo>
                      <a:pt x="427" y="205"/>
                      <a:pt x="427" y="190"/>
                      <a:pt x="427" y="190"/>
                    </a:cubicBezTo>
                    <a:cubicBezTo>
                      <a:pt x="427" y="190"/>
                      <a:pt x="427" y="175"/>
                      <a:pt x="427" y="175"/>
                    </a:cubicBezTo>
                    <a:cubicBezTo>
                      <a:pt x="414" y="71"/>
                      <a:pt x="324" y="0"/>
                      <a:pt x="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1"/>
              <p:cNvSpPr/>
              <p:nvPr/>
            </p:nvSpPr>
            <p:spPr>
              <a:xfrm>
                <a:off x="4073025" y="3630675"/>
                <a:ext cx="16000" cy="13375"/>
              </a:xfrm>
              <a:custGeom>
                <a:avLst/>
                <a:gdLst/>
                <a:ahLst/>
                <a:cxnLst/>
                <a:rect l="l" t="t" r="r" b="b"/>
                <a:pathLst>
                  <a:path w="640" h="535" extrusionOk="0">
                    <a:moveTo>
                      <a:pt x="108" y="0"/>
                    </a:moveTo>
                    <a:cubicBezTo>
                      <a:pt x="40" y="0"/>
                      <a:pt x="0" y="112"/>
                      <a:pt x="15" y="169"/>
                    </a:cubicBezTo>
                    <a:cubicBezTo>
                      <a:pt x="15" y="199"/>
                      <a:pt x="15" y="215"/>
                      <a:pt x="30" y="245"/>
                    </a:cubicBezTo>
                    <a:cubicBezTo>
                      <a:pt x="45" y="276"/>
                      <a:pt x="60" y="306"/>
                      <a:pt x="76" y="321"/>
                    </a:cubicBezTo>
                    <a:cubicBezTo>
                      <a:pt x="106" y="382"/>
                      <a:pt x="152" y="428"/>
                      <a:pt x="197" y="458"/>
                    </a:cubicBezTo>
                    <a:cubicBezTo>
                      <a:pt x="258" y="504"/>
                      <a:pt x="335" y="535"/>
                      <a:pt x="411" y="535"/>
                    </a:cubicBezTo>
                    <a:cubicBezTo>
                      <a:pt x="441" y="535"/>
                      <a:pt x="472" y="519"/>
                      <a:pt x="502" y="519"/>
                    </a:cubicBezTo>
                    <a:cubicBezTo>
                      <a:pt x="578" y="489"/>
                      <a:pt x="624" y="398"/>
                      <a:pt x="639" y="337"/>
                    </a:cubicBezTo>
                    <a:cubicBezTo>
                      <a:pt x="639" y="337"/>
                      <a:pt x="639" y="321"/>
                      <a:pt x="639" y="321"/>
                    </a:cubicBezTo>
                    <a:lnTo>
                      <a:pt x="624" y="337"/>
                    </a:lnTo>
                    <a:cubicBezTo>
                      <a:pt x="609" y="337"/>
                      <a:pt x="594" y="337"/>
                      <a:pt x="563" y="352"/>
                    </a:cubicBezTo>
                    <a:lnTo>
                      <a:pt x="472" y="352"/>
                    </a:lnTo>
                    <a:cubicBezTo>
                      <a:pt x="472" y="352"/>
                      <a:pt x="457" y="337"/>
                      <a:pt x="441" y="337"/>
                    </a:cubicBezTo>
                    <a:cubicBezTo>
                      <a:pt x="426" y="321"/>
                      <a:pt x="426" y="321"/>
                      <a:pt x="411" y="321"/>
                    </a:cubicBezTo>
                    <a:cubicBezTo>
                      <a:pt x="396" y="306"/>
                      <a:pt x="396" y="291"/>
                      <a:pt x="380" y="291"/>
                    </a:cubicBezTo>
                    <a:cubicBezTo>
                      <a:pt x="365" y="276"/>
                      <a:pt x="350" y="245"/>
                      <a:pt x="335" y="230"/>
                    </a:cubicBezTo>
                    <a:cubicBezTo>
                      <a:pt x="319" y="215"/>
                      <a:pt x="304" y="215"/>
                      <a:pt x="304" y="199"/>
                    </a:cubicBezTo>
                    <a:cubicBezTo>
                      <a:pt x="289" y="169"/>
                      <a:pt x="274" y="154"/>
                      <a:pt x="258" y="139"/>
                    </a:cubicBezTo>
                    <a:cubicBezTo>
                      <a:pt x="258" y="123"/>
                      <a:pt x="243" y="93"/>
                      <a:pt x="228" y="78"/>
                    </a:cubicBezTo>
                    <a:cubicBezTo>
                      <a:pt x="213" y="62"/>
                      <a:pt x="197" y="47"/>
                      <a:pt x="182" y="32"/>
                    </a:cubicBezTo>
                    <a:cubicBezTo>
                      <a:pt x="167" y="17"/>
                      <a:pt x="137" y="17"/>
                      <a:pt x="121" y="1"/>
                    </a:cubicBezTo>
                    <a:cubicBezTo>
                      <a:pt x="117" y="1"/>
                      <a:pt x="113"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1"/>
              <p:cNvSpPr/>
              <p:nvPr/>
            </p:nvSpPr>
            <p:spPr>
              <a:xfrm>
                <a:off x="4079100" y="3609975"/>
                <a:ext cx="8400" cy="5900"/>
              </a:xfrm>
              <a:custGeom>
                <a:avLst/>
                <a:gdLst/>
                <a:ahLst/>
                <a:cxnLst/>
                <a:rect l="l" t="t" r="r" b="b"/>
                <a:pathLst>
                  <a:path w="336" h="236" extrusionOk="0">
                    <a:moveTo>
                      <a:pt x="110" y="1"/>
                    </a:moveTo>
                    <a:cubicBezTo>
                      <a:pt x="83" y="1"/>
                      <a:pt x="53" y="15"/>
                      <a:pt x="31" y="37"/>
                    </a:cubicBezTo>
                    <a:cubicBezTo>
                      <a:pt x="0" y="68"/>
                      <a:pt x="0" y="129"/>
                      <a:pt x="31" y="159"/>
                    </a:cubicBezTo>
                    <a:cubicBezTo>
                      <a:pt x="46" y="189"/>
                      <a:pt x="61" y="220"/>
                      <a:pt x="107" y="220"/>
                    </a:cubicBezTo>
                    <a:cubicBezTo>
                      <a:pt x="137" y="235"/>
                      <a:pt x="168" y="235"/>
                      <a:pt x="198" y="235"/>
                    </a:cubicBezTo>
                    <a:lnTo>
                      <a:pt x="214" y="235"/>
                    </a:lnTo>
                    <a:cubicBezTo>
                      <a:pt x="259" y="235"/>
                      <a:pt x="305" y="220"/>
                      <a:pt x="335" y="189"/>
                    </a:cubicBezTo>
                    <a:lnTo>
                      <a:pt x="335" y="174"/>
                    </a:lnTo>
                    <a:cubicBezTo>
                      <a:pt x="335" y="174"/>
                      <a:pt x="320" y="174"/>
                      <a:pt x="320" y="159"/>
                    </a:cubicBezTo>
                    <a:cubicBezTo>
                      <a:pt x="290" y="129"/>
                      <a:pt x="274" y="98"/>
                      <a:pt x="244" y="68"/>
                    </a:cubicBezTo>
                    <a:cubicBezTo>
                      <a:pt x="214" y="52"/>
                      <a:pt x="183" y="22"/>
                      <a:pt x="137" y="7"/>
                    </a:cubicBezTo>
                    <a:cubicBezTo>
                      <a:pt x="129" y="3"/>
                      <a:pt x="120" y="1"/>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1"/>
              <p:cNvSpPr/>
              <p:nvPr/>
            </p:nvSpPr>
            <p:spPr>
              <a:xfrm>
                <a:off x="4058900" y="3585000"/>
                <a:ext cx="13750" cy="12975"/>
              </a:xfrm>
              <a:custGeom>
                <a:avLst/>
                <a:gdLst/>
                <a:ahLst/>
                <a:cxnLst/>
                <a:rect l="l" t="t" r="r" b="b"/>
                <a:pathLst>
                  <a:path w="550" h="519" extrusionOk="0">
                    <a:moveTo>
                      <a:pt x="77" y="0"/>
                    </a:moveTo>
                    <a:cubicBezTo>
                      <a:pt x="1" y="61"/>
                      <a:pt x="31" y="168"/>
                      <a:pt x="62" y="229"/>
                    </a:cubicBezTo>
                    <a:cubicBezTo>
                      <a:pt x="107" y="335"/>
                      <a:pt x="199" y="396"/>
                      <a:pt x="275" y="442"/>
                    </a:cubicBezTo>
                    <a:cubicBezTo>
                      <a:pt x="321" y="472"/>
                      <a:pt x="351" y="472"/>
                      <a:pt x="382" y="503"/>
                    </a:cubicBezTo>
                    <a:cubicBezTo>
                      <a:pt x="397" y="503"/>
                      <a:pt x="427" y="518"/>
                      <a:pt x="458" y="518"/>
                    </a:cubicBezTo>
                    <a:lnTo>
                      <a:pt x="473" y="518"/>
                    </a:lnTo>
                    <a:cubicBezTo>
                      <a:pt x="519" y="503"/>
                      <a:pt x="534" y="457"/>
                      <a:pt x="549" y="411"/>
                    </a:cubicBezTo>
                    <a:cubicBezTo>
                      <a:pt x="534" y="411"/>
                      <a:pt x="519" y="411"/>
                      <a:pt x="503" y="427"/>
                    </a:cubicBezTo>
                    <a:lnTo>
                      <a:pt x="488" y="427"/>
                    </a:lnTo>
                    <a:cubicBezTo>
                      <a:pt x="458" y="396"/>
                      <a:pt x="443" y="366"/>
                      <a:pt x="397" y="335"/>
                    </a:cubicBezTo>
                    <a:cubicBezTo>
                      <a:pt x="366" y="305"/>
                      <a:pt x="336" y="274"/>
                      <a:pt x="290" y="244"/>
                    </a:cubicBezTo>
                    <a:cubicBezTo>
                      <a:pt x="260" y="213"/>
                      <a:pt x="244" y="198"/>
                      <a:pt x="214" y="168"/>
                    </a:cubicBezTo>
                    <a:lnTo>
                      <a:pt x="214" y="152"/>
                    </a:lnTo>
                    <a:cubicBezTo>
                      <a:pt x="199" y="137"/>
                      <a:pt x="199" y="137"/>
                      <a:pt x="199" y="122"/>
                    </a:cubicBezTo>
                    <a:cubicBezTo>
                      <a:pt x="184" y="122"/>
                      <a:pt x="184" y="107"/>
                      <a:pt x="184" y="91"/>
                    </a:cubicBezTo>
                    <a:cubicBezTo>
                      <a:pt x="168" y="61"/>
                      <a:pt x="153" y="31"/>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1"/>
              <p:cNvSpPr/>
              <p:nvPr/>
            </p:nvSpPr>
            <p:spPr>
              <a:xfrm>
                <a:off x="4081750" y="3644025"/>
                <a:ext cx="14500" cy="9550"/>
              </a:xfrm>
              <a:custGeom>
                <a:avLst/>
                <a:gdLst/>
                <a:ahLst/>
                <a:cxnLst/>
                <a:rect l="l" t="t" r="r" b="b"/>
                <a:pathLst>
                  <a:path w="580" h="382" extrusionOk="0">
                    <a:moveTo>
                      <a:pt x="165" y="0"/>
                    </a:moveTo>
                    <a:cubicBezTo>
                      <a:pt x="127" y="0"/>
                      <a:pt x="91" y="17"/>
                      <a:pt x="62" y="46"/>
                    </a:cubicBezTo>
                    <a:cubicBezTo>
                      <a:pt x="16" y="92"/>
                      <a:pt x="1" y="153"/>
                      <a:pt x="31" y="214"/>
                    </a:cubicBezTo>
                    <a:cubicBezTo>
                      <a:pt x="47" y="260"/>
                      <a:pt x="62" y="290"/>
                      <a:pt x="92" y="305"/>
                    </a:cubicBezTo>
                    <a:cubicBezTo>
                      <a:pt x="108" y="336"/>
                      <a:pt x="138" y="351"/>
                      <a:pt x="168" y="351"/>
                    </a:cubicBezTo>
                    <a:cubicBezTo>
                      <a:pt x="214" y="382"/>
                      <a:pt x="260" y="382"/>
                      <a:pt x="306" y="382"/>
                    </a:cubicBezTo>
                    <a:lnTo>
                      <a:pt x="367" y="382"/>
                    </a:lnTo>
                    <a:cubicBezTo>
                      <a:pt x="427" y="366"/>
                      <a:pt x="473" y="351"/>
                      <a:pt x="519" y="305"/>
                    </a:cubicBezTo>
                    <a:cubicBezTo>
                      <a:pt x="549" y="275"/>
                      <a:pt x="565" y="229"/>
                      <a:pt x="580" y="183"/>
                    </a:cubicBezTo>
                    <a:cubicBezTo>
                      <a:pt x="580" y="183"/>
                      <a:pt x="580" y="168"/>
                      <a:pt x="580" y="168"/>
                    </a:cubicBezTo>
                    <a:lnTo>
                      <a:pt x="458" y="168"/>
                    </a:lnTo>
                    <a:cubicBezTo>
                      <a:pt x="458" y="153"/>
                      <a:pt x="458" y="153"/>
                      <a:pt x="443" y="153"/>
                    </a:cubicBezTo>
                    <a:cubicBezTo>
                      <a:pt x="443" y="153"/>
                      <a:pt x="427" y="153"/>
                      <a:pt x="412" y="138"/>
                    </a:cubicBezTo>
                    <a:cubicBezTo>
                      <a:pt x="412" y="138"/>
                      <a:pt x="397" y="138"/>
                      <a:pt x="382" y="123"/>
                    </a:cubicBezTo>
                    <a:cubicBezTo>
                      <a:pt x="367" y="123"/>
                      <a:pt x="351" y="107"/>
                      <a:pt x="336" y="92"/>
                    </a:cubicBezTo>
                    <a:cubicBezTo>
                      <a:pt x="321" y="77"/>
                      <a:pt x="306" y="62"/>
                      <a:pt x="290" y="46"/>
                    </a:cubicBezTo>
                    <a:cubicBezTo>
                      <a:pt x="275" y="31"/>
                      <a:pt x="245" y="16"/>
                      <a:pt x="229" y="16"/>
                    </a:cubicBezTo>
                    <a:cubicBezTo>
                      <a:pt x="208" y="5"/>
                      <a:pt x="186" y="0"/>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1"/>
              <p:cNvSpPr/>
              <p:nvPr/>
            </p:nvSpPr>
            <p:spPr>
              <a:xfrm>
                <a:off x="4262300" y="3596800"/>
                <a:ext cx="400" cy="25"/>
              </a:xfrm>
              <a:custGeom>
                <a:avLst/>
                <a:gdLst/>
                <a:ahLst/>
                <a:cxnLst/>
                <a:rect l="l" t="t" r="r" b="b"/>
                <a:pathLst>
                  <a:path w="16" h="1" extrusionOk="0">
                    <a:moveTo>
                      <a:pt x="16" y="0"/>
                    </a:moveTo>
                    <a:cubicBezTo>
                      <a:pt x="16" y="0"/>
                      <a:pt x="16" y="0"/>
                      <a:pt x="16" y="0"/>
                    </a:cubicBezTo>
                    <a:cubicBezTo>
                      <a:pt x="1" y="0"/>
                      <a:pt x="1" y="0"/>
                      <a:pt x="1" y="0"/>
                    </a:cubicBezTo>
                    <a:cubicBezTo>
                      <a:pt x="16"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1"/>
              <p:cNvSpPr/>
              <p:nvPr/>
            </p:nvSpPr>
            <p:spPr>
              <a:xfrm>
                <a:off x="3817025" y="3434925"/>
                <a:ext cx="25" cy="775"/>
              </a:xfrm>
              <a:custGeom>
                <a:avLst/>
                <a:gdLst/>
                <a:ahLst/>
                <a:cxnLst/>
                <a:rect l="l" t="t" r="r" b="b"/>
                <a:pathLst>
                  <a:path w="1" h="31" extrusionOk="0">
                    <a:moveTo>
                      <a:pt x="1" y="31"/>
                    </a:moveTo>
                    <a:cubicBezTo>
                      <a:pt x="1" y="31"/>
                      <a:pt x="1" y="15"/>
                      <a:pt x="1" y="15"/>
                    </a:cubicBezTo>
                    <a:cubicBezTo>
                      <a:pt x="1" y="15"/>
                      <a:pt x="1" y="15"/>
                      <a:pt x="1" y="0"/>
                    </a:cubicBezTo>
                    <a:cubicBezTo>
                      <a:pt x="1" y="15"/>
                      <a:pt x="1" y="15"/>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1"/>
              <p:cNvSpPr/>
              <p:nvPr/>
            </p:nvSpPr>
            <p:spPr>
              <a:xfrm>
                <a:off x="3844075" y="3483675"/>
                <a:ext cx="25" cy="400"/>
              </a:xfrm>
              <a:custGeom>
                <a:avLst/>
                <a:gdLst/>
                <a:ahLst/>
                <a:cxnLst/>
                <a:rect l="l" t="t" r="r" b="b"/>
                <a:pathLst>
                  <a:path w="1" h="16" extrusionOk="0">
                    <a:moveTo>
                      <a:pt x="1" y="16"/>
                    </a:moveTo>
                    <a:cubicBezTo>
                      <a:pt x="1" y="16"/>
                      <a:pt x="1" y="0"/>
                      <a:pt x="1" y="0"/>
                    </a:cubicBezTo>
                    <a:lnTo>
                      <a:pt x="1" y="0"/>
                    </a:lnTo>
                    <a:cubicBezTo>
                      <a:pt x="1" y="0"/>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1"/>
              <p:cNvSpPr/>
              <p:nvPr/>
            </p:nvSpPr>
            <p:spPr>
              <a:xfrm>
                <a:off x="3902350" y="3794875"/>
                <a:ext cx="38500" cy="30875"/>
              </a:xfrm>
              <a:custGeom>
                <a:avLst/>
                <a:gdLst/>
                <a:ahLst/>
                <a:cxnLst/>
                <a:rect l="l" t="t" r="r" b="b"/>
                <a:pathLst>
                  <a:path w="1540" h="1235" extrusionOk="0">
                    <a:moveTo>
                      <a:pt x="1540" y="0"/>
                    </a:moveTo>
                    <a:lnTo>
                      <a:pt x="1540" y="0"/>
                    </a:lnTo>
                    <a:cubicBezTo>
                      <a:pt x="1418" y="122"/>
                      <a:pt x="1311" y="244"/>
                      <a:pt x="1189" y="366"/>
                    </a:cubicBezTo>
                    <a:cubicBezTo>
                      <a:pt x="1143" y="411"/>
                      <a:pt x="1113" y="442"/>
                      <a:pt x="1067" y="488"/>
                    </a:cubicBezTo>
                    <a:cubicBezTo>
                      <a:pt x="1037" y="518"/>
                      <a:pt x="1006" y="549"/>
                      <a:pt x="976" y="579"/>
                    </a:cubicBezTo>
                    <a:cubicBezTo>
                      <a:pt x="945" y="610"/>
                      <a:pt x="930" y="625"/>
                      <a:pt x="900" y="655"/>
                    </a:cubicBezTo>
                    <a:cubicBezTo>
                      <a:pt x="900" y="670"/>
                      <a:pt x="884" y="670"/>
                      <a:pt x="884" y="686"/>
                    </a:cubicBezTo>
                    <a:cubicBezTo>
                      <a:pt x="869" y="686"/>
                      <a:pt x="869" y="686"/>
                      <a:pt x="854" y="701"/>
                    </a:cubicBezTo>
                    <a:cubicBezTo>
                      <a:pt x="823" y="716"/>
                      <a:pt x="793" y="747"/>
                      <a:pt x="763" y="762"/>
                    </a:cubicBezTo>
                    <a:lnTo>
                      <a:pt x="702" y="808"/>
                    </a:lnTo>
                    <a:cubicBezTo>
                      <a:pt x="641" y="838"/>
                      <a:pt x="580" y="869"/>
                      <a:pt x="534" y="899"/>
                    </a:cubicBezTo>
                    <a:lnTo>
                      <a:pt x="382" y="1006"/>
                    </a:lnTo>
                    <a:cubicBezTo>
                      <a:pt x="351" y="1021"/>
                      <a:pt x="321" y="1036"/>
                      <a:pt x="305" y="1051"/>
                    </a:cubicBezTo>
                    <a:cubicBezTo>
                      <a:pt x="260" y="1082"/>
                      <a:pt x="214" y="1097"/>
                      <a:pt x="168" y="1128"/>
                    </a:cubicBezTo>
                    <a:lnTo>
                      <a:pt x="153" y="1128"/>
                    </a:lnTo>
                    <a:cubicBezTo>
                      <a:pt x="107" y="1143"/>
                      <a:pt x="62" y="1158"/>
                      <a:pt x="31" y="1173"/>
                    </a:cubicBezTo>
                    <a:cubicBezTo>
                      <a:pt x="16" y="1173"/>
                      <a:pt x="1" y="1188"/>
                      <a:pt x="1" y="1204"/>
                    </a:cubicBezTo>
                    <a:cubicBezTo>
                      <a:pt x="1" y="1219"/>
                      <a:pt x="16" y="1234"/>
                      <a:pt x="31" y="1234"/>
                    </a:cubicBezTo>
                    <a:lnTo>
                      <a:pt x="46" y="1234"/>
                    </a:lnTo>
                    <a:cubicBezTo>
                      <a:pt x="62" y="1219"/>
                      <a:pt x="92" y="1219"/>
                      <a:pt x="107" y="1219"/>
                    </a:cubicBezTo>
                    <a:cubicBezTo>
                      <a:pt x="138" y="1204"/>
                      <a:pt x="153" y="1204"/>
                      <a:pt x="184" y="1188"/>
                    </a:cubicBezTo>
                    <a:cubicBezTo>
                      <a:pt x="184" y="1188"/>
                      <a:pt x="199" y="1188"/>
                      <a:pt x="214" y="1173"/>
                    </a:cubicBezTo>
                    <a:cubicBezTo>
                      <a:pt x="214" y="1173"/>
                      <a:pt x="229" y="1173"/>
                      <a:pt x="244" y="1158"/>
                    </a:cubicBezTo>
                    <a:cubicBezTo>
                      <a:pt x="260" y="1158"/>
                      <a:pt x="290" y="1143"/>
                      <a:pt x="305" y="1128"/>
                    </a:cubicBezTo>
                    <a:cubicBezTo>
                      <a:pt x="321" y="1112"/>
                      <a:pt x="336" y="1112"/>
                      <a:pt x="351" y="1097"/>
                    </a:cubicBezTo>
                    <a:cubicBezTo>
                      <a:pt x="427" y="1051"/>
                      <a:pt x="488" y="1006"/>
                      <a:pt x="564" y="960"/>
                    </a:cubicBezTo>
                    <a:lnTo>
                      <a:pt x="823" y="792"/>
                    </a:lnTo>
                    <a:cubicBezTo>
                      <a:pt x="839" y="792"/>
                      <a:pt x="854" y="777"/>
                      <a:pt x="869" y="777"/>
                    </a:cubicBezTo>
                    <a:cubicBezTo>
                      <a:pt x="884" y="762"/>
                      <a:pt x="915" y="747"/>
                      <a:pt x="930" y="731"/>
                    </a:cubicBezTo>
                    <a:cubicBezTo>
                      <a:pt x="961" y="701"/>
                      <a:pt x="976" y="670"/>
                      <a:pt x="1006" y="640"/>
                    </a:cubicBezTo>
                    <a:cubicBezTo>
                      <a:pt x="1052" y="594"/>
                      <a:pt x="1082" y="549"/>
                      <a:pt x="1113" y="503"/>
                    </a:cubicBezTo>
                    <a:cubicBezTo>
                      <a:pt x="1265" y="335"/>
                      <a:pt x="1402" y="168"/>
                      <a:pt x="1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 name="Google Shape;284;p31"/>
            <p:cNvSpPr/>
            <p:nvPr/>
          </p:nvSpPr>
          <p:spPr>
            <a:xfrm>
              <a:off x="820043" y="3695430"/>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 name="Google Shape;285;p31"/>
          <p:cNvSpPr/>
          <p:nvPr/>
        </p:nvSpPr>
        <p:spPr>
          <a:xfrm>
            <a:off x="4017025" y="391775"/>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6" name="Google Shape;286;p31"/>
          <p:cNvPicPr preferRelativeResize="0"/>
          <p:nvPr/>
        </p:nvPicPr>
        <p:blipFill>
          <a:blip r:embed="rId7">
            <a:alphaModFix/>
          </a:blip>
          <a:stretch>
            <a:fillRect/>
          </a:stretch>
        </p:blipFill>
        <p:spPr>
          <a:xfrm>
            <a:off x="6097700" y="365653"/>
            <a:ext cx="2421473" cy="1311650"/>
          </a:xfrm>
          <a:prstGeom prst="rect">
            <a:avLst/>
          </a:prstGeom>
          <a:noFill/>
          <a:ln>
            <a:noFill/>
          </a:ln>
        </p:spPr>
      </p:pic>
      <p:sp>
        <p:nvSpPr>
          <p:cNvPr id="287" name="Google Shape;287;p31"/>
          <p:cNvSpPr/>
          <p:nvPr/>
        </p:nvSpPr>
        <p:spPr>
          <a:xfrm>
            <a:off x="7804716" y="779041"/>
            <a:ext cx="228" cy="242"/>
          </a:xfrm>
          <a:custGeom>
            <a:avLst/>
            <a:gdLst/>
            <a:ahLst/>
            <a:cxnLst/>
            <a:rect l="l" t="t" r="r" b="b"/>
            <a:pathLst>
              <a:path w="16" h="17" extrusionOk="0">
                <a:moveTo>
                  <a:pt x="16" y="1"/>
                </a:moveTo>
                <a:cubicBezTo>
                  <a:pt x="0" y="1"/>
                  <a:pt x="0" y="1"/>
                  <a:pt x="0" y="16"/>
                </a:cubicBezTo>
                <a:cubicBezTo>
                  <a:pt x="0" y="16"/>
                  <a:pt x="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1"/>
          <p:cNvSpPr/>
          <p:nvPr/>
        </p:nvSpPr>
        <p:spPr>
          <a:xfrm>
            <a:off x="7804823" y="779048"/>
            <a:ext cx="14" cy="228"/>
          </a:xfrm>
          <a:custGeom>
            <a:avLst/>
            <a:gdLst/>
            <a:ahLst/>
            <a:cxnLst/>
            <a:rect l="l" t="t" r="r" b="b"/>
            <a:pathLst>
              <a:path w="1" h="16" extrusionOk="0">
                <a:moveTo>
                  <a:pt x="1" y="16"/>
                </a:moveTo>
                <a:cubicBezTo>
                  <a:pt x="1" y="16"/>
                  <a:pt x="1" y="16"/>
                  <a:pt x="1" y="1"/>
                </a:cubicBezTo>
                <a:lnTo>
                  <a:pt x="1" y="1"/>
                </a:lnTo>
                <a:cubicBezTo>
                  <a:pt x="1" y="16"/>
                  <a:pt x="1" y="16"/>
                  <a:pt x="1"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1"/>
          <p:cNvSpPr/>
          <p:nvPr/>
        </p:nvSpPr>
        <p:spPr>
          <a:xfrm>
            <a:off x="7804709" y="779048"/>
            <a:ext cx="242" cy="228"/>
          </a:xfrm>
          <a:custGeom>
            <a:avLst/>
            <a:gdLst/>
            <a:ahLst/>
            <a:cxnLst/>
            <a:rect l="l" t="t" r="r" b="b"/>
            <a:pathLst>
              <a:path w="17" h="16" extrusionOk="0">
                <a:moveTo>
                  <a:pt x="1" y="1"/>
                </a:moveTo>
                <a:cubicBezTo>
                  <a:pt x="1" y="1"/>
                  <a:pt x="1" y="16"/>
                  <a:pt x="1" y="16"/>
                </a:cubicBezTo>
                <a:cubicBezTo>
                  <a:pt x="1" y="16"/>
                  <a:pt x="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1"/>
          <p:cNvSpPr/>
          <p:nvPr/>
        </p:nvSpPr>
        <p:spPr>
          <a:xfrm>
            <a:off x="7804823" y="778934"/>
            <a:ext cx="14" cy="456"/>
          </a:xfrm>
          <a:custGeom>
            <a:avLst/>
            <a:gdLst/>
            <a:ahLst/>
            <a:cxnLst/>
            <a:rect l="l" t="t" r="r" b="b"/>
            <a:pathLst>
              <a:path w="1" h="32" extrusionOk="0">
                <a:moveTo>
                  <a:pt x="0" y="1"/>
                </a:moveTo>
                <a:lnTo>
                  <a:pt x="0" y="16"/>
                </a:lnTo>
                <a:lnTo>
                  <a:pt x="0" y="3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1"/>
          <p:cNvSpPr/>
          <p:nvPr/>
        </p:nvSpPr>
        <p:spPr>
          <a:xfrm>
            <a:off x="7804823" y="779155"/>
            <a:ext cx="14" cy="14"/>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1"/>
          <p:cNvSpPr/>
          <p:nvPr/>
        </p:nvSpPr>
        <p:spPr>
          <a:xfrm>
            <a:off x="7804823" y="779155"/>
            <a:ext cx="14" cy="14"/>
          </a:xfrm>
          <a:custGeom>
            <a:avLst/>
            <a:gdLst/>
            <a:ahLst/>
            <a:cxnLst/>
            <a:rect l="l" t="t" r="r" b="b"/>
            <a:pathLst>
              <a:path w="1" h="1" extrusionOk="0">
                <a:moveTo>
                  <a:pt x="0" y="0"/>
                </a:moveTo>
                <a:cubicBezTo>
                  <a:pt x="0" y="0"/>
                  <a:pt x="0" y="0"/>
                  <a:pt x="0" y="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1"/>
          <p:cNvSpPr/>
          <p:nvPr/>
        </p:nvSpPr>
        <p:spPr>
          <a:xfrm>
            <a:off x="7804716" y="779155"/>
            <a:ext cx="228" cy="14"/>
          </a:xfrm>
          <a:custGeom>
            <a:avLst/>
            <a:gdLst/>
            <a:ahLst/>
            <a:cxnLst/>
            <a:rect l="l" t="t" r="r" b="b"/>
            <a:pathLst>
              <a:path w="16" h="1" extrusionOk="0">
                <a:moveTo>
                  <a:pt x="16" y="0"/>
                </a:moveTo>
                <a:lnTo>
                  <a:pt x="1" y="0"/>
                </a:lnTo>
                <a:lnTo>
                  <a:pt x="1" y="0"/>
                </a:lnTo>
                <a:cubicBezTo>
                  <a:pt x="1" y="0"/>
                  <a:pt x="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1"/>
          <p:cNvSpPr/>
          <p:nvPr/>
        </p:nvSpPr>
        <p:spPr>
          <a:xfrm>
            <a:off x="7804716" y="779041"/>
            <a:ext cx="228" cy="242"/>
          </a:xfrm>
          <a:custGeom>
            <a:avLst/>
            <a:gdLst/>
            <a:ahLst/>
            <a:cxnLst/>
            <a:rect l="l" t="t" r="r" b="b"/>
            <a:pathLst>
              <a:path w="16" h="17" extrusionOk="0">
                <a:moveTo>
                  <a:pt x="16" y="1"/>
                </a:moveTo>
                <a:lnTo>
                  <a:pt x="16" y="1"/>
                </a:lnTo>
                <a:cubicBezTo>
                  <a:pt x="16" y="16"/>
                  <a:pt x="16" y="16"/>
                  <a:pt x="0" y="16"/>
                </a:cubicBezTo>
                <a:cubicBezTo>
                  <a:pt x="16" y="16"/>
                  <a:pt x="16"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1"/>
          <p:cNvSpPr/>
          <p:nvPr/>
        </p:nvSpPr>
        <p:spPr>
          <a:xfrm>
            <a:off x="7804823" y="779048"/>
            <a:ext cx="14" cy="228"/>
          </a:xfrm>
          <a:custGeom>
            <a:avLst/>
            <a:gdLst/>
            <a:ahLst/>
            <a:cxnLst/>
            <a:rect l="l" t="t" r="r" b="b"/>
            <a:pathLst>
              <a:path w="1" h="16" extrusionOk="0">
                <a:moveTo>
                  <a:pt x="1" y="16"/>
                </a:moveTo>
                <a:cubicBezTo>
                  <a:pt x="1" y="16"/>
                  <a:pt x="1" y="16"/>
                  <a:pt x="1" y="1"/>
                </a:cubicBezTo>
                <a:cubicBezTo>
                  <a:pt x="1" y="16"/>
                  <a:pt x="1" y="16"/>
                  <a:pt x="1" y="16"/>
                </a:cubicBezTo>
                <a:cubicBezTo>
                  <a:pt x="1" y="16"/>
                  <a:pt x="1" y="16"/>
                  <a:pt x="1"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1"/>
          <p:cNvSpPr/>
          <p:nvPr/>
        </p:nvSpPr>
        <p:spPr>
          <a:xfrm>
            <a:off x="7804716" y="779155"/>
            <a:ext cx="228" cy="14"/>
          </a:xfrm>
          <a:custGeom>
            <a:avLst/>
            <a:gdLst/>
            <a:ahLst/>
            <a:cxnLst/>
            <a:rect l="l" t="t" r="r" b="b"/>
            <a:pathLst>
              <a:path w="16" h="1" extrusionOk="0">
                <a:moveTo>
                  <a:pt x="16" y="1"/>
                </a:moveTo>
                <a:cubicBezTo>
                  <a:pt x="16" y="1"/>
                  <a:pt x="16" y="1"/>
                  <a:pt x="1" y="1"/>
                </a:cubicBezTo>
                <a:lnTo>
                  <a:pt x="1" y="1"/>
                </a:lnTo>
                <a:cubicBezTo>
                  <a:pt x="1" y="1"/>
                  <a:pt x="16"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1"/>
          <p:cNvSpPr/>
          <p:nvPr/>
        </p:nvSpPr>
        <p:spPr>
          <a:xfrm>
            <a:off x="7804716" y="779155"/>
            <a:ext cx="228" cy="14"/>
          </a:xfrm>
          <a:custGeom>
            <a:avLst/>
            <a:gdLst/>
            <a:ahLst/>
            <a:cxnLst/>
            <a:rect l="l" t="t" r="r" b="b"/>
            <a:pathLst>
              <a:path w="16" h="1" extrusionOk="0">
                <a:moveTo>
                  <a:pt x="1" y="0"/>
                </a:moveTo>
                <a:lnTo>
                  <a:pt x="1" y="0"/>
                </a:lnTo>
                <a:cubicBezTo>
                  <a:pt x="16" y="0"/>
                  <a:pt x="16" y="0"/>
                  <a:pt x="16" y="0"/>
                </a:cubicBezTo>
                <a:cubicBezTo>
                  <a:pt x="16"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1"/>
          <p:cNvSpPr/>
          <p:nvPr/>
        </p:nvSpPr>
        <p:spPr>
          <a:xfrm>
            <a:off x="7804823" y="779048"/>
            <a:ext cx="14" cy="228"/>
          </a:xfrm>
          <a:custGeom>
            <a:avLst/>
            <a:gdLst/>
            <a:ahLst/>
            <a:cxnLst/>
            <a:rect l="l" t="t" r="r" b="b"/>
            <a:pathLst>
              <a:path w="1" h="16" extrusionOk="0">
                <a:moveTo>
                  <a:pt x="1" y="16"/>
                </a:moveTo>
                <a:cubicBezTo>
                  <a:pt x="1" y="16"/>
                  <a:pt x="1" y="16"/>
                  <a:pt x="1" y="16"/>
                </a:cubicBezTo>
                <a:cubicBezTo>
                  <a:pt x="1" y="16"/>
                  <a:pt x="1" y="1"/>
                  <a:pt x="1" y="1"/>
                </a:cubicBezTo>
                <a:cubicBezTo>
                  <a:pt x="1" y="16"/>
                  <a:pt x="1" y="16"/>
                  <a:pt x="1"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1"/>
          <p:cNvSpPr/>
          <p:nvPr/>
        </p:nvSpPr>
        <p:spPr>
          <a:xfrm>
            <a:off x="7804823" y="779155"/>
            <a:ext cx="14" cy="14"/>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1"/>
          <p:cNvSpPr/>
          <p:nvPr/>
        </p:nvSpPr>
        <p:spPr>
          <a:xfrm>
            <a:off x="7804716" y="779155"/>
            <a:ext cx="228" cy="14"/>
          </a:xfrm>
          <a:custGeom>
            <a:avLst/>
            <a:gdLst/>
            <a:ahLst/>
            <a:cxnLst/>
            <a:rect l="l" t="t" r="r" b="b"/>
            <a:pathLst>
              <a:path w="16" h="1" extrusionOk="0">
                <a:moveTo>
                  <a:pt x="16" y="1"/>
                </a:moveTo>
                <a:cubicBezTo>
                  <a:pt x="16" y="1"/>
                  <a:pt x="1" y="1"/>
                  <a:pt x="1" y="1"/>
                </a:cubicBezTo>
                <a:cubicBezTo>
                  <a:pt x="1" y="1"/>
                  <a:pt x="1" y="1"/>
                  <a:pt x="1" y="1"/>
                </a:cubicBezTo>
                <a:cubicBezTo>
                  <a:pt x="1" y="1"/>
                  <a:pt x="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1"/>
          <p:cNvSpPr/>
          <p:nvPr/>
        </p:nvSpPr>
        <p:spPr>
          <a:xfrm>
            <a:off x="7804716" y="779155"/>
            <a:ext cx="228" cy="14"/>
          </a:xfrm>
          <a:custGeom>
            <a:avLst/>
            <a:gdLst/>
            <a:ahLst/>
            <a:cxnLst/>
            <a:rect l="l" t="t" r="r" b="b"/>
            <a:pathLst>
              <a:path w="16" h="1" extrusionOk="0">
                <a:moveTo>
                  <a:pt x="0" y="1"/>
                </a:moveTo>
                <a:cubicBezTo>
                  <a:pt x="0" y="1"/>
                  <a:pt x="16" y="1"/>
                  <a:pt x="16" y="1"/>
                </a:cubicBezTo>
                <a:lnTo>
                  <a:pt x="16" y="1"/>
                </a:lnTo>
                <a:cubicBezTo>
                  <a:pt x="16" y="1"/>
                  <a:pt x="16"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1"/>
          <p:cNvSpPr/>
          <p:nvPr/>
        </p:nvSpPr>
        <p:spPr>
          <a:xfrm>
            <a:off x="7804823" y="779048"/>
            <a:ext cx="14" cy="228"/>
          </a:xfrm>
          <a:custGeom>
            <a:avLst/>
            <a:gdLst/>
            <a:ahLst/>
            <a:cxnLst/>
            <a:rect l="l" t="t" r="r" b="b"/>
            <a:pathLst>
              <a:path w="1" h="16" extrusionOk="0">
                <a:moveTo>
                  <a:pt x="1" y="0"/>
                </a:moveTo>
                <a:lnTo>
                  <a:pt x="1" y="15"/>
                </a:lnTo>
                <a:lnTo>
                  <a:pt x="1"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1"/>
          <p:cNvSpPr/>
          <p:nvPr/>
        </p:nvSpPr>
        <p:spPr>
          <a:xfrm>
            <a:off x="7804823" y="779155"/>
            <a:ext cx="14" cy="14"/>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1"/>
          <p:cNvSpPr/>
          <p:nvPr/>
        </p:nvSpPr>
        <p:spPr>
          <a:xfrm>
            <a:off x="7804823" y="779048"/>
            <a:ext cx="14" cy="228"/>
          </a:xfrm>
          <a:custGeom>
            <a:avLst/>
            <a:gdLst/>
            <a:ahLst/>
            <a:cxnLst/>
            <a:rect l="l" t="t" r="r" b="b"/>
            <a:pathLst>
              <a:path w="1" h="16" extrusionOk="0">
                <a:moveTo>
                  <a:pt x="1" y="15"/>
                </a:moveTo>
                <a:cubicBezTo>
                  <a:pt x="1" y="15"/>
                  <a:pt x="1" y="15"/>
                  <a:pt x="1" y="0"/>
                </a:cubicBezTo>
                <a:lnTo>
                  <a:pt x="1" y="0"/>
                </a:lnTo>
                <a:cubicBezTo>
                  <a:pt x="1" y="15"/>
                  <a:pt x="1" y="15"/>
                  <a:pt x="1"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1"/>
          <p:cNvSpPr/>
          <p:nvPr/>
        </p:nvSpPr>
        <p:spPr>
          <a:xfrm>
            <a:off x="7804823" y="779155"/>
            <a:ext cx="14" cy="14"/>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1"/>
          <p:cNvSpPr/>
          <p:nvPr/>
        </p:nvSpPr>
        <p:spPr>
          <a:xfrm>
            <a:off x="7804823" y="779041"/>
            <a:ext cx="14" cy="242"/>
          </a:xfrm>
          <a:custGeom>
            <a:avLst/>
            <a:gdLst/>
            <a:ahLst/>
            <a:cxnLst/>
            <a:rect l="l" t="t" r="r" b="b"/>
            <a:pathLst>
              <a:path w="1" h="17" extrusionOk="0">
                <a:moveTo>
                  <a:pt x="0" y="1"/>
                </a:moveTo>
                <a:lnTo>
                  <a:pt x="0" y="16"/>
                </a:lnTo>
                <a:lnTo>
                  <a:pt x="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1"/>
          <p:cNvSpPr/>
          <p:nvPr/>
        </p:nvSpPr>
        <p:spPr>
          <a:xfrm>
            <a:off x="7804716" y="779155"/>
            <a:ext cx="228" cy="14"/>
          </a:xfrm>
          <a:custGeom>
            <a:avLst/>
            <a:gdLst/>
            <a:ahLst/>
            <a:cxnLst/>
            <a:rect l="l" t="t" r="r" b="b"/>
            <a:pathLst>
              <a:path w="16" h="1" extrusionOk="0">
                <a:moveTo>
                  <a:pt x="0" y="0"/>
                </a:moveTo>
                <a:lnTo>
                  <a:pt x="0" y="0"/>
                </a:lnTo>
                <a:cubicBezTo>
                  <a:pt x="0" y="0"/>
                  <a:pt x="16" y="0"/>
                  <a:pt x="16" y="0"/>
                </a:cubicBezTo>
                <a:cubicBezTo>
                  <a:pt x="16"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308;p31"/>
          <p:cNvGrpSpPr/>
          <p:nvPr/>
        </p:nvGrpSpPr>
        <p:grpSpPr>
          <a:xfrm>
            <a:off x="7477815" y="611189"/>
            <a:ext cx="798674" cy="1356273"/>
            <a:chOff x="7323540" y="490764"/>
            <a:chExt cx="798674" cy="1356273"/>
          </a:xfrm>
        </p:grpSpPr>
        <p:pic>
          <p:nvPicPr>
            <p:cNvPr id="309" name="Google Shape;309;p31"/>
            <p:cNvPicPr preferRelativeResize="0"/>
            <p:nvPr/>
          </p:nvPicPr>
          <p:blipFill>
            <a:blip r:embed="rId8">
              <a:alphaModFix/>
            </a:blip>
            <a:stretch>
              <a:fillRect/>
            </a:stretch>
          </p:blipFill>
          <p:spPr>
            <a:xfrm>
              <a:off x="7323540" y="490764"/>
              <a:ext cx="798674" cy="1356273"/>
            </a:xfrm>
            <a:prstGeom prst="rect">
              <a:avLst/>
            </a:prstGeom>
            <a:noFill/>
            <a:ln>
              <a:noFill/>
            </a:ln>
          </p:spPr>
        </p:pic>
        <p:sp>
          <p:nvSpPr>
            <p:cNvPr id="310" name="Google Shape;310;p31"/>
            <p:cNvSpPr/>
            <p:nvPr/>
          </p:nvSpPr>
          <p:spPr>
            <a:xfrm>
              <a:off x="7522337" y="672817"/>
              <a:ext cx="401084" cy="992187"/>
            </a:xfrm>
            <a:custGeom>
              <a:avLst/>
              <a:gdLst/>
              <a:ahLst/>
              <a:cxnLst/>
              <a:rect l="l" t="t" r="r" b="b"/>
              <a:pathLst>
                <a:path w="24242" h="59969" extrusionOk="0">
                  <a:moveTo>
                    <a:pt x="9040" y="1025"/>
                  </a:moveTo>
                  <a:lnTo>
                    <a:pt x="9040" y="1025"/>
                  </a:lnTo>
                  <a:cubicBezTo>
                    <a:pt x="9037" y="1027"/>
                    <a:pt x="9036" y="1031"/>
                    <a:pt x="9036" y="1036"/>
                  </a:cubicBezTo>
                  <a:lnTo>
                    <a:pt x="9036" y="1036"/>
                  </a:lnTo>
                  <a:cubicBezTo>
                    <a:pt x="9036" y="1036"/>
                    <a:pt x="9036" y="1030"/>
                    <a:pt x="9040" y="1025"/>
                  </a:cubicBezTo>
                  <a:close/>
                  <a:moveTo>
                    <a:pt x="13789" y="6948"/>
                  </a:moveTo>
                  <a:lnTo>
                    <a:pt x="13789" y="6948"/>
                  </a:lnTo>
                  <a:cubicBezTo>
                    <a:pt x="13788" y="6951"/>
                    <a:pt x="13788" y="6953"/>
                    <a:pt x="13787" y="6956"/>
                  </a:cubicBezTo>
                  <a:lnTo>
                    <a:pt x="13787" y="6956"/>
                  </a:lnTo>
                  <a:cubicBezTo>
                    <a:pt x="13789" y="6952"/>
                    <a:pt x="13789" y="6948"/>
                    <a:pt x="13789" y="6948"/>
                  </a:cubicBezTo>
                  <a:close/>
                  <a:moveTo>
                    <a:pt x="10514" y="213"/>
                  </a:moveTo>
                  <a:cubicBezTo>
                    <a:pt x="10514" y="244"/>
                    <a:pt x="10514" y="259"/>
                    <a:pt x="10514" y="274"/>
                  </a:cubicBezTo>
                  <a:cubicBezTo>
                    <a:pt x="10514" y="320"/>
                    <a:pt x="10514" y="351"/>
                    <a:pt x="10514" y="381"/>
                  </a:cubicBezTo>
                  <a:lnTo>
                    <a:pt x="10514" y="411"/>
                  </a:lnTo>
                  <a:cubicBezTo>
                    <a:pt x="10514" y="488"/>
                    <a:pt x="10529" y="564"/>
                    <a:pt x="10529" y="625"/>
                  </a:cubicBezTo>
                  <a:cubicBezTo>
                    <a:pt x="10544" y="686"/>
                    <a:pt x="10544" y="731"/>
                    <a:pt x="10544" y="777"/>
                  </a:cubicBezTo>
                  <a:cubicBezTo>
                    <a:pt x="10544" y="792"/>
                    <a:pt x="10559" y="823"/>
                    <a:pt x="10559" y="853"/>
                  </a:cubicBezTo>
                  <a:lnTo>
                    <a:pt x="10559" y="884"/>
                  </a:lnTo>
                  <a:lnTo>
                    <a:pt x="10574" y="914"/>
                  </a:lnTo>
                  <a:cubicBezTo>
                    <a:pt x="10574" y="929"/>
                    <a:pt x="10574" y="960"/>
                    <a:pt x="10574" y="975"/>
                  </a:cubicBezTo>
                  <a:cubicBezTo>
                    <a:pt x="10590" y="1036"/>
                    <a:pt x="10605" y="1082"/>
                    <a:pt x="10605" y="1128"/>
                  </a:cubicBezTo>
                  <a:cubicBezTo>
                    <a:pt x="10620" y="1158"/>
                    <a:pt x="10620" y="1173"/>
                    <a:pt x="10635" y="1204"/>
                  </a:cubicBezTo>
                  <a:lnTo>
                    <a:pt x="10635" y="1219"/>
                  </a:lnTo>
                  <a:lnTo>
                    <a:pt x="10635" y="1249"/>
                  </a:lnTo>
                  <a:cubicBezTo>
                    <a:pt x="10651" y="1280"/>
                    <a:pt x="10651" y="1310"/>
                    <a:pt x="10666" y="1326"/>
                  </a:cubicBezTo>
                  <a:lnTo>
                    <a:pt x="10681" y="1387"/>
                  </a:lnTo>
                  <a:cubicBezTo>
                    <a:pt x="10681" y="1417"/>
                    <a:pt x="10696" y="1463"/>
                    <a:pt x="10712" y="1508"/>
                  </a:cubicBezTo>
                  <a:cubicBezTo>
                    <a:pt x="10727" y="1524"/>
                    <a:pt x="10727" y="1554"/>
                    <a:pt x="10742" y="1569"/>
                  </a:cubicBezTo>
                  <a:lnTo>
                    <a:pt x="10757" y="1615"/>
                  </a:lnTo>
                  <a:lnTo>
                    <a:pt x="10757" y="1630"/>
                  </a:lnTo>
                  <a:lnTo>
                    <a:pt x="10773" y="1676"/>
                  </a:lnTo>
                  <a:cubicBezTo>
                    <a:pt x="10773" y="1676"/>
                    <a:pt x="10773" y="1691"/>
                    <a:pt x="10788" y="1707"/>
                  </a:cubicBezTo>
                  <a:lnTo>
                    <a:pt x="10803" y="1737"/>
                  </a:lnTo>
                  <a:lnTo>
                    <a:pt x="10803" y="1767"/>
                  </a:lnTo>
                  <a:cubicBezTo>
                    <a:pt x="10833" y="1813"/>
                    <a:pt x="10849" y="1859"/>
                    <a:pt x="10879" y="1920"/>
                  </a:cubicBezTo>
                  <a:cubicBezTo>
                    <a:pt x="10910" y="1996"/>
                    <a:pt x="10940" y="2072"/>
                    <a:pt x="10971" y="2164"/>
                  </a:cubicBezTo>
                  <a:cubicBezTo>
                    <a:pt x="11001" y="2225"/>
                    <a:pt x="11016" y="2285"/>
                    <a:pt x="11047" y="2346"/>
                  </a:cubicBezTo>
                  <a:lnTo>
                    <a:pt x="11047" y="2362"/>
                  </a:lnTo>
                  <a:lnTo>
                    <a:pt x="11062" y="2392"/>
                  </a:lnTo>
                  <a:lnTo>
                    <a:pt x="11062" y="2423"/>
                  </a:lnTo>
                  <a:lnTo>
                    <a:pt x="11077" y="2438"/>
                  </a:lnTo>
                  <a:cubicBezTo>
                    <a:pt x="11077" y="2453"/>
                    <a:pt x="11077" y="2468"/>
                    <a:pt x="11092" y="2484"/>
                  </a:cubicBezTo>
                  <a:lnTo>
                    <a:pt x="11092" y="2514"/>
                  </a:lnTo>
                  <a:cubicBezTo>
                    <a:pt x="11108" y="2575"/>
                    <a:pt x="11123" y="2621"/>
                    <a:pt x="11123" y="2682"/>
                  </a:cubicBezTo>
                  <a:lnTo>
                    <a:pt x="11123" y="2666"/>
                  </a:lnTo>
                  <a:cubicBezTo>
                    <a:pt x="11123" y="2682"/>
                    <a:pt x="11123" y="2697"/>
                    <a:pt x="11138" y="2712"/>
                  </a:cubicBezTo>
                  <a:cubicBezTo>
                    <a:pt x="11138" y="2773"/>
                    <a:pt x="11153" y="2834"/>
                    <a:pt x="11153" y="2910"/>
                  </a:cubicBezTo>
                  <a:cubicBezTo>
                    <a:pt x="11153" y="2941"/>
                    <a:pt x="11153" y="2971"/>
                    <a:pt x="11153" y="3002"/>
                  </a:cubicBezTo>
                  <a:lnTo>
                    <a:pt x="11153" y="3032"/>
                  </a:lnTo>
                  <a:cubicBezTo>
                    <a:pt x="11153" y="3063"/>
                    <a:pt x="11153" y="3078"/>
                    <a:pt x="11153" y="3093"/>
                  </a:cubicBezTo>
                  <a:cubicBezTo>
                    <a:pt x="11153" y="3154"/>
                    <a:pt x="11153" y="3215"/>
                    <a:pt x="11138" y="3276"/>
                  </a:cubicBezTo>
                  <a:lnTo>
                    <a:pt x="11138" y="3337"/>
                  </a:lnTo>
                  <a:cubicBezTo>
                    <a:pt x="11138" y="3367"/>
                    <a:pt x="11138" y="3413"/>
                    <a:pt x="11123" y="3459"/>
                  </a:cubicBezTo>
                  <a:lnTo>
                    <a:pt x="11108" y="3565"/>
                  </a:lnTo>
                  <a:lnTo>
                    <a:pt x="11108" y="3657"/>
                  </a:lnTo>
                  <a:cubicBezTo>
                    <a:pt x="11092" y="3748"/>
                    <a:pt x="11077" y="3840"/>
                    <a:pt x="11062" y="3916"/>
                  </a:cubicBezTo>
                  <a:cubicBezTo>
                    <a:pt x="11047" y="3946"/>
                    <a:pt x="11047" y="3992"/>
                    <a:pt x="11032" y="4022"/>
                  </a:cubicBezTo>
                  <a:cubicBezTo>
                    <a:pt x="11016" y="4129"/>
                    <a:pt x="10986" y="4220"/>
                    <a:pt x="10955" y="4312"/>
                  </a:cubicBezTo>
                  <a:cubicBezTo>
                    <a:pt x="10925" y="4358"/>
                    <a:pt x="10910" y="4419"/>
                    <a:pt x="10879" y="4479"/>
                  </a:cubicBezTo>
                  <a:lnTo>
                    <a:pt x="10864" y="4510"/>
                  </a:lnTo>
                  <a:cubicBezTo>
                    <a:pt x="10849" y="4540"/>
                    <a:pt x="10833" y="4571"/>
                    <a:pt x="10833" y="4601"/>
                  </a:cubicBezTo>
                  <a:cubicBezTo>
                    <a:pt x="10818" y="4632"/>
                    <a:pt x="10803" y="4647"/>
                    <a:pt x="10788" y="4678"/>
                  </a:cubicBezTo>
                  <a:cubicBezTo>
                    <a:pt x="10757" y="4738"/>
                    <a:pt x="10742" y="4784"/>
                    <a:pt x="10712" y="4845"/>
                  </a:cubicBezTo>
                  <a:cubicBezTo>
                    <a:pt x="10696" y="4876"/>
                    <a:pt x="10666" y="4906"/>
                    <a:pt x="10651" y="4952"/>
                  </a:cubicBezTo>
                  <a:lnTo>
                    <a:pt x="10620" y="5013"/>
                  </a:lnTo>
                  <a:cubicBezTo>
                    <a:pt x="10590" y="5058"/>
                    <a:pt x="10574" y="5089"/>
                    <a:pt x="10559" y="5119"/>
                  </a:cubicBezTo>
                  <a:cubicBezTo>
                    <a:pt x="10544" y="5150"/>
                    <a:pt x="10514" y="5196"/>
                    <a:pt x="10498" y="5226"/>
                  </a:cubicBezTo>
                  <a:cubicBezTo>
                    <a:pt x="10483" y="5241"/>
                    <a:pt x="10468" y="5272"/>
                    <a:pt x="10453" y="5287"/>
                  </a:cubicBezTo>
                  <a:lnTo>
                    <a:pt x="10437" y="5317"/>
                  </a:lnTo>
                  <a:lnTo>
                    <a:pt x="10422" y="5333"/>
                  </a:lnTo>
                  <a:cubicBezTo>
                    <a:pt x="10407" y="5363"/>
                    <a:pt x="10392" y="5378"/>
                    <a:pt x="10376" y="5409"/>
                  </a:cubicBezTo>
                  <a:cubicBezTo>
                    <a:pt x="10376" y="5424"/>
                    <a:pt x="10376" y="5424"/>
                    <a:pt x="10376" y="5424"/>
                  </a:cubicBezTo>
                  <a:lnTo>
                    <a:pt x="10346" y="5455"/>
                  </a:lnTo>
                  <a:lnTo>
                    <a:pt x="10331" y="5485"/>
                  </a:lnTo>
                  <a:lnTo>
                    <a:pt x="10315" y="5500"/>
                  </a:lnTo>
                  <a:lnTo>
                    <a:pt x="10300" y="5515"/>
                  </a:lnTo>
                  <a:lnTo>
                    <a:pt x="10285" y="5531"/>
                  </a:lnTo>
                  <a:lnTo>
                    <a:pt x="10285" y="5546"/>
                  </a:lnTo>
                  <a:lnTo>
                    <a:pt x="10270" y="5546"/>
                  </a:lnTo>
                  <a:lnTo>
                    <a:pt x="10270" y="5561"/>
                  </a:lnTo>
                  <a:lnTo>
                    <a:pt x="10270" y="5576"/>
                  </a:lnTo>
                  <a:lnTo>
                    <a:pt x="10255" y="5576"/>
                  </a:lnTo>
                  <a:cubicBezTo>
                    <a:pt x="10239" y="5607"/>
                    <a:pt x="10209" y="5637"/>
                    <a:pt x="10194" y="5668"/>
                  </a:cubicBezTo>
                  <a:cubicBezTo>
                    <a:pt x="10178" y="5683"/>
                    <a:pt x="10163" y="5714"/>
                    <a:pt x="10148" y="5729"/>
                  </a:cubicBezTo>
                  <a:lnTo>
                    <a:pt x="10117" y="5759"/>
                  </a:lnTo>
                  <a:cubicBezTo>
                    <a:pt x="10087" y="5805"/>
                    <a:pt x="10056" y="5835"/>
                    <a:pt x="10041" y="5866"/>
                  </a:cubicBezTo>
                  <a:lnTo>
                    <a:pt x="9935" y="6003"/>
                  </a:lnTo>
                  <a:cubicBezTo>
                    <a:pt x="9889" y="6064"/>
                    <a:pt x="9843" y="6140"/>
                    <a:pt x="9797" y="6216"/>
                  </a:cubicBezTo>
                  <a:lnTo>
                    <a:pt x="9782" y="6232"/>
                  </a:lnTo>
                  <a:lnTo>
                    <a:pt x="9782" y="6247"/>
                  </a:lnTo>
                  <a:lnTo>
                    <a:pt x="9752" y="6277"/>
                  </a:lnTo>
                  <a:lnTo>
                    <a:pt x="9736" y="6293"/>
                  </a:lnTo>
                  <a:cubicBezTo>
                    <a:pt x="9706" y="6369"/>
                    <a:pt x="9660" y="6430"/>
                    <a:pt x="9615" y="6491"/>
                  </a:cubicBezTo>
                  <a:cubicBezTo>
                    <a:pt x="9554" y="6582"/>
                    <a:pt x="9508" y="6658"/>
                    <a:pt x="9447" y="6750"/>
                  </a:cubicBezTo>
                  <a:cubicBezTo>
                    <a:pt x="9356" y="6856"/>
                    <a:pt x="9279" y="6963"/>
                    <a:pt x="9173" y="7085"/>
                  </a:cubicBezTo>
                  <a:lnTo>
                    <a:pt x="9142" y="7130"/>
                  </a:lnTo>
                  <a:cubicBezTo>
                    <a:pt x="9112" y="7161"/>
                    <a:pt x="9081" y="7207"/>
                    <a:pt x="9051" y="7237"/>
                  </a:cubicBezTo>
                  <a:lnTo>
                    <a:pt x="9020" y="7283"/>
                  </a:lnTo>
                  <a:cubicBezTo>
                    <a:pt x="8990" y="7313"/>
                    <a:pt x="8959" y="7359"/>
                    <a:pt x="8929" y="7390"/>
                  </a:cubicBezTo>
                  <a:cubicBezTo>
                    <a:pt x="8929" y="7405"/>
                    <a:pt x="8914" y="7405"/>
                    <a:pt x="8914" y="7420"/>
                  </a:cubicBezTo>
                  <a:lnTo>
                    <a:pt x="8883" y="7450"/>
                  </a:lnTo>
                  <a:lnTo>
                    <a:pt x="8853" y="7511"/>
                  </a:lnTo>
                  <a:lnTo>
                    <a:pt x="8838" y="7511"/>
                  </a:lnTo>
                  <a:cubicBezTo>
                    <a:pt x="8792" y="7588"/>
                    <a:pt x="8746" y="7664"/>
                    <a:pt x="8700" y="7725"/>
                  </a:cubicBezTo>
                  <a:cubicBezTo>
                    <a:pt x="8670" y="7770"/>
                    <a:pt x="8640" y="7831"/>
                    <a:pt x="8594" y="7877"/>
                  </a:cubicBezTo>
                  <a:cubicBezTo>
                    <a:pt x="8533" y="7968"/>
                    <a:pt x="8472" y="8060"/>
                    <a:pt x="8411" y="8151"/>
                  </a:cubicBezTo>
                  <a:lnTo>
                    <a:pt x="8365" y="8197"/>
                  </a:lnTo>
                  <a:lnTo>
                    <a:pt x="8365" y="8212"/>
                  </a:lnTo>
                  <a:cubicBezTo>
                    <a:pt x="8335" y="8243"/>
                    <a:pt x="8320" y="8273"/>
                    <a:pt x="8289" y="8304"/>
                  </a:cubicBezTo>
                  <a:cubicBezTo>
                    <a:pt x="8259" y="8334"/>
                    <a:pt x="8228" y="8365"/>
                    <a:pt x="8213" y="8395"/>
                  </a:cubicBezTo>
                  <a:cubicBezTo>
                    <a:pt x="8182" y="8426"/>
                    <a:pt x="8167" y="8441"/>
                    <a:pt x="8137" y="8471"/>
                  </a:cubicBezTo>
                  <a:cubicBezTo>
                    <a:pt x="8106" y="8502"/>
                    <a:pt x="8076" y="8532"/>
                    <a:pt x="8061" y="8563"/>
                  </a:cubicBezTo>
                  <a:lnTo>
                    <a:pt x="8045" y="8578"/>
                  </a:lnTo>
                  <a:lnTo>
                    <a:pt x="7984" y="8639"/>
                  </a:lnTo>
                  <a:cubicBezTo>
                    <a:pt x="8000" y="8486"/>
                    <a:pt x="8015" y="8304"/>
                    <a:pt x="8030" y="8136"/>
                  </a:cubicBezTo>
                  <a:cubicBezTo>
                    <a:pt x="8061" y="7923"/>
                    <a:pt x="8076" y="7740"/>
                    <a:pt x="8091" y="7572"/>
                  </a:cubicBezTo>
                  <a:cubicBezTo>
                    <a:pt x="8091" y="7511"/>
                    <a:pt x="8091" y="7466"/>
                    <a:pt x="8091" y="7405"/>
                  </a:cubicBezTo>
                  <a:lnTo>
                    <a:pt x="8106" y="7252"/>
                  </a:lnTo>
                  <a:lnTo>
                    <a:pt x="8106" y="7191"/>
                  </a:lnTo>
                  <a:cubicBezTo>
                    <a:pt x="8121" y="7146"/>
                    <a:pt x="8121" y="7100"/>
                    <a:pt x="8121" y="7070"/>
                  </a:cubicBezTo>
                  <a:cubicBezTo>
                    <a:pt x="8137" y="6948"/>
                    <a:pt x="8152" y="6826"/>
                    <a:pt x="8167" y="6689"/>
                  </a:cubicBezTo>
                  <a:lnTo>
                    <a:pt x="8167" y="6658"/>
                  </a:lnTo>
                  <a:cubicBezTo>
                    <a:pt x="8182" y="6628"/>
                    <a:pt x="8182" y="6597"/>
                    <a:pt x="8182" y="6552"/>
                  </a:cubicBezTo>
                  <a:lnTo>
                    <a:pt x="8198" y="6521"/>
                  </a:lnTo>
                  <a:cubicBezTo>
                    <a:pt x="8213" y="6475"/>
                    <a:pt x="8213" y="6445"/>
                    <a:pt x="8213" y="6414"/>
                  </a:cubicBezTo>
                  <a:lnTo>
                    <a:pt x="8304" y="6049"/>
                  </a:lnTo>
                  <a:cubicBezTo>
                    <a:pt x="8320" y="5973"/>
                    <a:pt x="8335" y="5881"/>
                    <a:pt x="8350" y="5790"/>
                  </a:cubicBezTo>
                  <a:cubicBezTo>
                    <a:pt x="8365" y="5668"/>
                    <a:pt x="8396" y="5546"/>
                    <a:pt x="8411" y="5424"/>
                  </a:cubicBezTo>
                  <a:cubicBezTo>
                    <a:pt x="8411" y="5378"/>
                    <a:pt x="8426" y="5333"/>
                    <a:pt x="8426" y="5287"/>
                  </a:cubicBezTo>
                  <a:lnTo>
                    <a:pt x="8441" y="5256"/>
                  </a:lnTo>
                  <a:cubicBezTo>
                    <a:pt x="8441" y="5196"/>
                    <a:pt x="8457" y="5135"/>
                    <a:pt x="8457" y="5074"/>
                  </a:cubicBezTo>
                  <a:lnTo>
                    <a:pt x="8472" y="4967"/>
                  </a:lnTo>
                  <a:cubicBezTo>
                    <a:pt x="8487" y="4891"/>
                    <a:pt x="8502" y="4815"/>
                    <a:pt x="8518" y="4738"/>
                  </a:cubicBezTo>
                  <a:cubicBezTo>
                    <a:pt x="8518" y="4708"/>
                    <a:pt x="8533" y="4662"/>
                    <a:pt x="8533" y="4617"/>
                  </a:cubicBezTo>
                  <a:cubicBezTo>
                    <a:pt x="8533" y="4586"/>
                    <a:pt x="8533" y="4540"/>
                    <a:pt x="8533" y="4510"/>
                  </a:cubicBezTo>
                  <a:cubicBezTo>
                    <a:pt x="8518" y="4464"/>
                    <a:pt x="8518" y="4403"/>
                    <a:pt x="8502" y="4358"/>
                  </a:cubicBezTo>
                  <a:cubicBezTo>
                    <a:pt x="8441" y="4419"/>
                    <a:pt x="8380" y="4495"/>
                    <a:pt x="8350" y="4571"/>
                  </a:cubicBezTo>
                  <a:cubicBezTo>
                    <a:pt x="8350" y="4601"/>
                    <a:pt x="8335" y="4617"/>
                    <a:pt x="8335" y="4632"/>
                  </a:cubicBezTo>
                  <a:cubicBezTo>
                    <a:pt x="8335" y="4662"/>
                    <a:pt x="8320" y="4678"/>
                    <a:pt x="8320" y="4708"/>
                  </a:cubicBezTo>
                  <a:lnTo>
                    <a:pt x="8320" y="4738"/>
                  </a:lnTo>
                  <a:cubicBezTo>
                    <a:pt x="8304" y="4769"/>
                    <a:pt x="8304" y="4799"/>
                    <a:pt x="8289" y="4830"/>
                  </a:cubicBezTo>
                  <a:cubicBezTo>
                    <a:pt x="8259" y="5013"/>
                    <a:pt x="8228" y="5196"/>
                    <a:pt x="8213" y="5378"/>
                  </a:cubicBezTo>
                  <a:cubicBezTo>
                    <a:pt x="8182" y="5500"/>
                    <a:pt x="8167" y="5622"/>
                    <a:pt x="8152" y="5729"/>
                  </a:cubicBezTo>
                  <a:cubicBezTo>
                    <a:pt x="8121" y="5835"/>
                    <a:pt x="8106" y="5957"/>
                    <a:pt x="8076" y="6064"/>
                  </a:cubicBezTo>
                  <a:lnTo>
                    <a:pt x="8061" y="6110"/>
                  </a:lnTo>
                  <a:cubicBezTo>
                    <a:pt x="8061" y="6155"/>
                    <a:pt x="8045" y="6186"/>
                    <a:pt x="8045" y="6232"/>
                  </a:cubicBezTo>
                  <a:lnTo>
                    <a:pt x="8030" y="6277"/>
                  </a:lnTo>
                  <a:lnTo>
                    <a:pt x="8000" y="6399"/>
                  </a:lnTo>
                  <a:cubicBezTo>
                    <a:pt x="7984" y="6475"/>
                    <a:pt x="7969" y="6536"/>
                    <a:pt x="7969" y="6597"/>
                  </a:cubicBezTo>
                  <a:cubicBezTo>
                    <a:pt x="7969" y="6597"/>
                    <a:pt x="7969" y="6612"/>
                    <a:pt x="7969" y="6612"/>
                  </a:cubicBezTo>
                  <a:cubicBezTo>
                    <a:pt x="7954" y="6673"/>
                    <a:pt x="7954" y="6734"/>
                    <a:pt x="7939" y="6780"/>
                  </a:cubicBezTo>
                  <a:cubicBezTo>
                    <a:pt x="7923" y="6978"/>
                    <a:pt x="7908" y="7176"/>
                    <a:pt x="7893" y="7374"/>
                  </a:cubicBezTo>
                  <a:lnTo>
                    <a:pt x="7893" y="7496"/>
                  </a:lnTo>
                  <a:cubicBezTo>
                    <a:pt x="7878" y="7709"/>
                    <a:pt x="7847" y="7923"/>
                    <a:pt x="7832" y="8121"/>
                  </a:cubicBezTo>
                  <a:lnTo>
                    <a:pt x="7802" y="8212"/>
                  </a:lnTo>
                  <a:cubicBezTo>
                    <a:pt x="7802" y="8273"/>
                    <a:pt x="7786" y="8349"/>
                    <a:pt x="7786" y="8410"/>
                  </a:cubicBezTo>
                  <a:cubicBezTo>
                    <a:pt x="7771" y="8471"/>
                    <a:pt x="7771" y="8532"/>
                    <a:pt x="7756" y="8593"/>
                  </a:cubicBezTo>
                  <a:lnTo>
                    <a:pt x="7756" y="8578"/>
                  </a:lnTo>
                  <a:lnTo>
                    <a:pt x="7741" y="8563"/>
                  </a:lnTo>
                  <a:cubicBezTo>
                    <a:pt x="7725" y="8532"/>
                    <a:pt x="7710" y="8502"/>
                    <a:pt x="7695" y="8471"/>
                  </a:cubicBezTo>
                  <a:cubicBezTo>
                    <a:pt x="7664" y="8426"/>
                    <a:pt x="7619" y="8380"/>
                    <a:pt x="7588" y="8334"/>
                  </a:cubicBezTo>
                  <a:lnTo>
                    <a:pt x="7558" y="8304"/>
                  </a:lnTo>
                  <a:cubicBezTo>
                    <a:pt x="7497" y="8212"/>
                    <a:pt x="7436" y="8121"/>
                    <a:pt x="7344" y="7984"/>
                  </a:cubicBezTo>
                  <a:cubicBezTo>
                    <a:pt x="7299" y="7923"/>
                    <a:pt x="7253" y="7847"/>
                    <a:pt x="7207" y="7786"/>
                  </a:cubicBezTo>
                  <a:cubicBezTo>
                    <a:pt x="7146" y="7679"/>
                    <a:pt x="7085" y="7588"/>
                    <a:pt x="7009" y="7496"/>
                  </a:cubicBezTo>
                  <a:cubicBezTo>
                    <a:pt x="6979" y="7435"/>
                    <a:pt x="6948" y="7390"/>
                    <a:pt x="6918" y="7344"/>
                  </a:cubicBezTo>
                  <a:cubicBezTo>
                    <a:pt x="6887" y="7313"/>
                    <a:pt x="6857" y="7268"/>
                    <a:pt x="6826" y="7237"/>
                  </a:cubicBezTo>
                  <a:cubicBezTo>
                    <a:pt x="6781" y="7161"/>
                    <a:pt x="6735" y="7085"/>
                    <a:pt x="6674" y="7009"/>
                  </a:cubicBezTo>
                  <a:lnTo>
                    <a:pt x="6674" y="6993"/>
                  </a:lnTo>
                  <a:cubicBezTo>
                    <a:pt x="6644" y="6948"/>
                    <a:pt x="6628" y="6917"/>
                    <a:pt x="6613" y="6887"/>
                  </a:cubicBezTo>
                  <a:cubicBezTo>
                    <a:pt x="6583" y="6841"/>
                    <a:pt x="6567" y="6795"/>
                    <a:pt x="6552" y="6765"/>
                  </a:cubicBezTo>
                  <a:lnTo>
                    <a:pt x="6537" y="6750"/>
                  </a:lnTo>
                  <a:lnTo>
                    <a:pt x="6522" y="6719"/>
                  </a:lnTo>
                  <a:cubicBezTo>
                    <a:pt x="6522" y="6689"/>
                    <a:pt x="6506" y="6658"/>
                    <a:pt x="6491" y="6628"/>
                  </a:cubicBezTo>
                  <a:cubicBezTo>
                    <a:pt x="6476" y="6582"/>
                    <a:pt x="6461" y="6552"/>
                    <a:pt x="6446" y="6506"/>
                  </a:cubicBezTo>
                  <a:cubicBezTo>
                    <a:pt x="6446" y="6506"/>
                    <a:pt x="6446" y="6506"/>
                    <a:pt x="6446" y="6491"/>
                  </a:cubicBezTo>
                  <a:cubicBezTo>
                    <a:pt x="6430" y="6460"/>
                    <a:pt x="6415" y="6414"/>
                    <a:pt x="6415" y="6384"/>
                  </a:cubicBezTo>
                  <a:cubicBezTo>
                    <a:pt x="6400" y="6338"/>
                    <a:pt x="6385" y="6293"/>
                    <a:pt x="6385" y="6247"/>
                  </a:cubicBezTo>
                  <a:cubicBezTo>
                    <a:pt x="6369" y="6216"/>
                    <a:pt x="6369" y="6171"/>
                    <a:pt x="6369" y="6140"/>
                  </a:cubicBezTo>
                  <a:cubicBezTo>
                    <a:pt x="6354" y="6110"/>
                    <a:pt x="6354" y="6064"/>
                    <a:pt x="6354" y="6034"/>
                  </a:cubicBezTo>
                  <a:cubicBezTo>
                    <a:pt x="6354" y="5973"/>
                    <a:pt x="6354" y="5912"/>
                    <a:pt x="6354" y="5851"/>
                  </a:cubicBezTo>
                  <a:cubicBezTo>
                    <a:pt x="6354" y="5790"/>
                    <a:pt x="6369" y="5714"/>
                    <a:pt x="6369" y="5653"/>
                  </a:cubicBezTo>
                  <a:cubicBezTo>
                    <a:pt x="6369" y="5607"/>
                    <a:pt x="6369" y="5561"/>
                    <a:pt x="6369" y="5515"/>
                  </a:cubicBezTo>
                  <a:lnTo>
                    <a:pt x="6369" y="5470"/>
                  </a:lnTo>
                  <a:lnTo>
                    <a:pt x="6385" y="5378"/>
                  </a:lnTo>
                  <a:lnTo>
                    <a:pt x="6385" y="5302"/>
                  </a:lnTo>
                  <a:cubicBezTo>
                    <a:pt x="6385" y="5287"/>
                    <a:pt x="6385" y="5256"/>
                    <a:pt x="6385" y="5241"/>
                  </a:cubicBezTo>
                  <a:cubicBezTo>
                    <a:pt x="6400" y="5211"/>
                    <a:pt x="6400" y="5196"/>
                    <a:pt x="6400" y="5165"/>
                  </a:cubicBezTo>
                  <a:cubicBezTo>
                    <a:pt x="6400" y="5135"/>
                    <a:pt x="6400" y="5119"/>
                    <a:pt x="6400" y="5089"/>
                  </a:cubicBezTo>
                  <a:lnTo>
                    <a:pt x="6415" y="5013"/>
                  </a:lnTo>
                  <a:cubicBezTo>
                    <a:pt x="6430" y="4967"/>
                    <a:pt x="6430" y="4906"/>
                    <a:pt x="6446" y="4860"/>
                  </a:cubicBezTo>
                  <a:lnTo>
                    <a:pt x="6461" y="4738"/>
                  </a:lnTo>
                  <a:cubicBezTo>
                    <a:pt x="6491" y="4617"/>
                    <a:pt x="6506" y="4464"/>
                    <a:pt x="6537" y="4327"/>
                  </a:cubicBezTo>
                  <a:lnTo>
                    <a:pt x="6537" y="4342"/>
                  </a:lnTo>
                  <a:cubicBezTo>
                    <a:pt x="6552" y="4327"/>
                    <a:pt x="6552" y="4312"/>
                    <a:pt x="6552" y="4297"/>
                  </a:cubicBezTo>
                  <a:cubicBezTo>
                    <a:pt x="6567" y="4236"/>
                    <a:pt x="6583" y="4175"/>
                    <a:pt x="6598" y="4114"/>
                  </a:cubicBezTo>
                  <a:cubicBezTo>
                    <a:pt x="6644" y="4022"/>
                    <a:pt x="6689" y="3931"/>
                    <a:pt x="6750" y="3794"/>
                  </a:cubicBezTo>
                  <a:lnTo>
                    <a:pt x="6781" y="3748"/>
                  </a:lnTo>
                  <a:cubicBezTo>
                    <a:pt x="6796" y="3702"/>
                    <a:pt x="6811" y="3672"/>
                    <a:pt x="6826" y="3626"/>
                  </a:cubicBezTo>
                  <a:lnTo>
                    <a:pt x="6857" y="3565"/>
                  </a:lnTo>
                  <a:lnTo>
                    <a:pt x="6918" y="3459"/>
                  </a:lnTo>
                  <a:cubicBezTo>
                    <a:pt x="6948" y="3413"/>
                    <a:pt x="6964" y="3382"/>
                    <a:pt x="6979" y="3352"/>
                  </a:cubicBezTo>
                  <a:lnTo>
                    <a:pt x="7009" y="3322"/>
                  </a:lnTo>
                  <a:lnTo>
                    <a:pt x="7009" y="3306"/>
                  </a:lnTo>
                  <a:cubicBezTo>
                    <a:pt x="7040" y="3261"/>
                    <a:pt x="7070" y="3215"/>
                    <a:pt x="7085" y="3184"/>
                  </a:cubicBezTo>
                  <a:lnTo>
                    <a:pt x="7131" y="3123"/>
                  </a:lnTo>
                  <a:lnTo>
                    <a:pt x="7207" y="3017"/>
                  </a:lnTo>
                  <a:cubicBezTo>
                    <a:pt x="7238" y="2986"/>
                    <a:pt x="7268" y="2956"/>
                    <a:pt x="7284" y="2910"/>
                  </a:cubicBezTo>
                  <a:cubicBezTo>
                    <a:pt x="7329" y="2880"/>
                    <a:pt x="7360" y="2834"/>
                    <a:pt x="7390" y="2788"/>
                  </a:cubicBezTo>
                  <a:lnTo>
                    <a:pt x="7421" y="2743"/>
                  </a:lnTo>
                  <a:cubicBezTo>
                    <a:pt x="7451" y="2712"/>
                    <a:pt x="7482" y="2682"/>
                    <a:pt x="7497" y="2666"/>
                  </a:cubicBezTo>
                  <a:lnTo>
                    <a:pt x="7603" y="2544"/>
                  </a:lnTo>
                  <a:lnTo>
                    <a:pt x="7649" y="2514"/>
                  </a:lnTo>
                  <a:cubicBezTo>
                    <a:pt x="7680" y="2484"/>
                    <a:pt x="7710" y="2438"/>
                    <a:pt x="7756" y="2407"/>
                  </a:cubicBezTo>
                  <a:lnTo>
                    <a:pt x="7923" y="2255"/>
                  </a:lnTo>
                  <a:lnTo>
                    <a:pt x="8030" y="2164"/>
                  </a:lnTo>
                  <a:cubicBezTo>
                    <a:pt x="8106" y="2087"/>
                    <a:pt x="8182" y="2026"/>
                    <a:pt x="8259" y="1966"/>
                  </a:cubicBezTo>
                  <a:cubicBezTo>
                    <a:pt x="8411" y="1828"/>
                    <a:pt x="8548" y="1691"/>
                    <a:pt x="8685" y="1554"/>
                  </a:cubicBezTo>
                  <a:lnTo>
                    <a:pt x="8807" y="1432"/>
                  </a:lnTo>
                  <a:cubicBezTo>
                    <a:pt x="8838" y="1402"/>
                    <a:pt x="8868" y="1387"/>
                    <a:pt x="8883" y="1356"/>
                  </a:cubicBezTo>
                  <a:lnTo>
                    <a:pt x="8929" y="1326"/>
                  </a:lnTo>
                  <a:cubicBezTo>
                    <a:pt x="8990" y="1265"/>
                    <a:pt x="9036" y="1219"/>
                    <a:pt x="9097" y="1173"/>
                  </a:cubicBezTo>
                  <a:lnTo>
                    <a:pt x="9142" y="1128"/>
                  </a:lnTo>
                  <a:cubicBezTo>
                    <a:pt x="9158" y="1112"/>
                    <a:pt x="9188" y="1097"/>
                    <a:pt x="9203" y="1082"/>
                  </a:cubicBezTo>
                  <a:lnTo>
                    <a:pt x="9234" y="1067"/>
                  </a:lnTo>
                  <a:lnTo>
                    <a:pt x="9249" y="1051"/>
                  </a:lnTo>
                  <a:cubicBezTo>
                    <a:pt x="9264" y="1036"/>
                    <a:pt x="9279" y="1021"/>
                    <a:pt x="9295" y="1021"/>
                  </a:cubicBezTo>
                  <a:lnTo>
                    <a:pt x="9340" y="990"/>
                  </a:lnTo>
                  <a:lnTo>
                    <a:pt x="9477" y="899"/>
                  </a:lnTo>
                  <a:lnTo>
                    <a:pt x="9554" y="853"/>
                  </a:lnTo>
                  <a:cubicBezTo>
                    <a:pt x="9599" y="808"/>
                    <a:pt x="9660" y="777"/>
                    <a:pt x="9721" y="747"/>
                  </a:cubicBezTo>
                  <a:cubicBezTo>
                    <a:pt x="9752" y="731"/>
                    <a:pt x="9782" y="701"/>
                    <a:pt x="9813" y="686"/>
                  </a:cubicBezTo>
                  <a:cubicBezTo>
                    <a:pt x="9904" y="640"/>
                    <a:pt x="9996" y="579"/>
                    <a:pt x="10072" y="533"/>
                  </a:cubicBezTo>
                  <a:lnTo>
                    <a:pt x="10102" y="518"/>
                  </a:lnTo>
                  <a:cubicBezTo>
                    <a:pt x="10133" y="488"/>
                    <a:pt x="10163" y="472"/>
                    <a:pt x="10209" y="457"/>
                  </a:cubicBezTo>
                  <a:cubicBezTo>
                    <a:pt x="10255" y="411"/>
                    <a:pt x="10300" y="381"/>
                    <a:pt x="10346" y="351"/>
                  </a:cubicBezTo>
                  <a:cubicBezTo>
                    <a:pt x="10376" y="320"/>
                    <a:pt x="10407" y="290"/>
                    <a:pt x="10437" y="259"/>
                  </a:cubicBezTo>
                  <a:lnTo>
                    <a:pt x="10453" y="259"/>
                  </a:lnTo>
                  <a:cubicBezTo>
                    <a:pt x="10468" y="244"/>
                    <a:pt x="10483" y="229"/>
                    <a:pt x="10514" y="213"/>
                  </a:cubicBezTo>
                  <a:close/>
                  <a:moveTo>
                    <a:pt x="13637" y="4540"/>
                  </a:moveTo>
                  <a:lnTo>
                    <a:pt x="13637" y="4571"/>
                  </a:lnTo>
                  <a:cubicBezTo>
                    <a:pt x="13637" y="4632"/>
                    <a:pt x="13637" y="4693"/>
                    <a:pt x="13637" y="4754"/>
                  </a:cubicBezTo>
                  <a:cubicBezTo>
                    <a:pt x="13637" y="4815"/>
                    <a:pt x="13637" y="4876"/>
                    <a:pt x="13637" y="4937"/>
                  </a:cubicBezTo>
                  <a:cubicBezTo>
                    <a:pt x="13637" y="5013"/>
                    <a:pt x="13652" y="5089"/>
                    <a:pt x="13667" y="5165"/>
                  </a:cubicBezTo>
                  <a:cubicBezTo>
                    <a:pt x="13667" y="5196"/>
                    <a:pt x="13683" y="5241"/>
                    <a:pt x="13698" y="5272"/>
                  </a:cubicBezTo>
                  <a:cubicBezTo>
                    <a:pt x="13698" y="5302"/>
                    <a:pt x="13713" y="5333"/>
                    <a:pt x="13713" y="5363"/>
                  </a:cubicBezTo>
                  <a:cubicBezTo>
                    <a:pt x="13728" y="5394"/>
                    <a:pt x="13728" y="5424"/>
                    <a:pt x="13728" y="5455"/>
                  </a:cubicBezTo>
                  <a:cubicBezTo>
                    <a:pt x="13728" y="5515"/>
                    <a:pt x="13728" y="5592"/>
                    <a:pt x="13713" y="5668"/>
                  </a:cubicBezTo>
                  <a:cubicBezTo>
                    <a:pt x="13713" y="5698"/>
                    <a:pt x="13713" y="5744"/>
                    <a:pt x="13698" y="5790"/>
                  </a:cubicBezTo>
                  <a:cubicBezTo>
                    <a:pt x="13698" y="5912"/>
                    <a:pt x="13683" y="6003"/>
                    <a:pt x="13667" y="6094"/>
                  </a:cubicBezTo>
                  <a:cubicBezTo>
                    <a:pt x="13667" y="6094"/>
                    <a:pt x="13667" y="6110"/>
                    <a:pt x="13652" y="6110"/>
                  </a:cubicBezTo>
                  <a:cubicBezTo>
                    <a:pt x="13652" y="6171"/>
                    <a:pt x="13637" y="6232"/>
                    <a:pt x="13622" y="6293"/>
                  </a:cubicBezTo>
                  <a:cubicBezTo>
                    <a:pt x="13622" y="6353"/>
                    <a:pt x="13606" y="6399"/>
                    <a:pt x="13591" y="6445"/>
                  </a:cubicBezTo>
                  <a:cubicBezTo>
                    <a:pt x="13576" y="6552"/>
                    <a:pt x="13545" y="6658"/>
                    <a:pt x="13530" y="6750"/>
                  </a:cubicBezTo>
                  <a:cubicBezTo>
                    <a:pt x="13500" y="6887"/>
                    <a:pt x="13469" y="7009"/>
                    <a:pt x="13454" y="7130"/>
                  </a:cubicBezTo>
                  <a:cubicBezTo>
                    <a:pt x="13424" y="7252"/>
                    <a:pt x="13393" y="7359"/>
                    <a:pt x="13363" y="7481"/>
                  </a:cubicBezTo>
                  <a:lnTo>
                    <a:pt x="13332" y="7603"/>
                  </a:lnTo>
                  <a:lnTo>
                    <a:pt x="13332" y="7633"/>
                  </a:lnTo>
                  <a:cubicBezTo>
                    <a:pt x="13286" y="7786"/>
                    <a:pt x="13241" y="7938"/>
                    <a:pt x="13195" y="8106"/>
                  </a:cubicBezTo>
                  <a:lnTo>
                    <a:pt x="13195" y="8121"/>
                  </a:lnTo>
                  <a:lnTo>
                    <a:pt x="13180" y="8151"/>
                  </a:lnTo>
                  <a:cubicBezTo>
                    <a:pt x="13165" y="8197"/>
                    <a:pt x="13134" y="8258"/>
                    <a:pt x="13104" y="8304"/>
                  </a:cubicBezTo>
                  <a:cubicBezTo>
                    <a:pt x="13058" y="8395"/>
                    <a:pt x="12997" y="8486"/>
                    <a:pt x="12921" y="8578"/>
                  </a:cubicBezTo>
                  <a:lnTo>
                    <a:pt x="12921" y="8593"/>
                  </a:lnTo>
                  <a:lnTo>
                    <a:pt x="12906" y="8624"/>
                  </a:lnTo>
                  <a:cubicBezTo>
                    <a:pt x="12860" y="8669"/>
                    <a:pt x="12814" y="8730"/>
                    <a:pt x="12768" y="8791"/>
                  </a:cubicBezTo>
                  <a:cubicBezTo>
                    <a:pt x="12723" y="8837"/>
                    <a:pt x="12677" y="8867"/>
                    <a:pt x="12616" y="8928"/>
                  </a:cubicBezTo>
                  <a:cubicBezTo>
                    <a:pt x="12555" y="8974"/>
                    <a:pt x="12494" y="9020"/>
                    <a:pt x="12433" y="9065"/>
                  </a:cubicBezTo>
                  <a:cubicBezTo>
                    <a:pt x="12357" y="9126"/>
                    <a:pt x="12296" y="9172"/>
                    <a:pt x="12220" y="9203"/>
                  </a:cubicBezTo>
                  <a:cubicBezTo>
                    <a:pt x="12159" y="9248"/>
                    <a:pt x="12113" y="9279"/>
                    <a:pt x="12052" y="9294"/>
                  </a:cubicBezTo>
                  <a:cubicBezTo>
                    <a:pt x="11991" y="9324"/>
                    <a:pt x="11915" y="9355"/>
                    <a:pt x="11839" y="9385"/>
                  </a:cubicBezTo>
                  <a:cubicBezTo>
                    <a:pt x="11763" y="9416"/>
                    <a:pt x="11702" y="9446"/>
                    <a:pt x="11626" y="9462"/>
                  </a:cubicBezTo>
                  <a:cubicBezTo>
                    <a:pt x="11519" y="9507"/>
                    <a:pt x="11397" y="9523"/>
                    <a:pt x="11291" y="9553"/>
                  </a:cubicBezTo>
                  <a:cubicBezTo>
                    <a:pt x="11184" y="9583"/>
                    <a:pt x="11077" y="9599"/>
                    <a:pt x="10971" y="9629"/>
                  </a:cubicBezTo>
                  <a:cubicBezTo>
                    <a:pt x="10925" y="9644"/>
                    <a:pt x="10864" y="9660"/>
                    <a:pt x="10818" y="9675"/>
                  </a:cubicBezTo>
                  <a:cubicBezTo>
                    <a:pt x="10757" y="9690"/>
                    <a:pt x="10696" y="9705"/>
                    <a:pt x="10635" y="9721"/>
                  </a:cubicBezTo>
                  <a:cubicBezTo>
                    <a:pt x="10590" y="9751"/>
                    <a:pt x="10544" y="9766"/>
                    <a:pt x="10483" y="9782"/>
                  </a:cubicBezTo>
                  <a:cubicBezTo>
                    <a:pt x="10437" y="9812"/>
                    <a:pt x="10376" y="9827"/>
                    <a:pt x="10331" y="9858"/>
                  </a:cubicBezTo>
                  <a:cubicBezTo>
                    <a:pt x="10224" y="9903"/>
                    <a:pt x="10133" y="9964"/>
                    <a:pt x="10026" y="10025"/>
                  </a:cubicBezTo>
                  <a:cubicBezTo>
                    <a:pt x="9996" y="10056"/>
                    <a:pt x="9950" y="10071"/>
                    <a:pt x="9919" y="10101"/>
                  </a:cubicBezTo>
                  <a:cubicBezTo>
                    <a:pt x="10011" y="9964"/>
                    <a:pt x="10087" y="9842"/>
                    <a:pt x="10178" y="9721"/>
                  </a:cubicBezTo>
                  <a:cubicBezTo>
                    <a:pt x="10270" y="9583"/>
                    <a:pt x="10346" y="9477"/>
                    <a:pt x="10437" y="9385"/>
                  </a:cubicBezTo>
                  <a:cubicBezTo>
                    <a:pt x="10514" y="9294"/>
                    <a:pt x="10590" y="9203"/>
                    <a:pt x="10666" y="9126"/>
                  </a:cubicBezTo>
                  <a:lnTo>
                    <a:pt x="10727" y="9065"/>
                  </a:lnTo>
                  <a:cubicBezTo>
                    <a:pt x="10803" y="8974"/>
                    <a:pt x="10864" y="8913"/>
                    <a:pt x="10925" y="8837"/>
                  </a:cubicBezTo>
                  <a:cubicBezTo>
                    <a:pt x="11001" y="8761"/>
                    <a:pt x="11062" y="8669"/>
                    <a:pt x="11108" y="8593"/>
                  </a:cubicBezTo>
                  <a:cubicBezTo>
                    <a:pt x="11230" y="8426"/>
                    <a:pt x="11336" y="8258"/>
                    <a:pt x="11412" y="8075"/>
                  </a:cubicBezTo>
                  <a:cubicBezTo>
                    <a:pt x="11443" y="8029"/>
                    <a:pt x="11473" y="7968"/>
                    <a:pt x="11504" y="7908"/>
                  </a:cubicBezTo>
                  <a:cubicBezTo>
                    <a:pt x="11504" y="7877"/>
                    <a:pt x="11519" y="7847"/>
                    <a:pt x="11534" y="7816"/>
                  </a:cubicBezTo>
                  <a:cubicBezTo>
                    <a:pt x="11580" y="7740"/>
                    <a:pt x="11611" y="7649"/>
                    <a:pt x="11656" y="7572"/>
                  </a:cubicBezTo>
                  <a:lnTo>
                    <a:pt x="11671" y="7527"/>
                  </a:lnTo>
                  <a:cubicBezTo>
                    <a:pt x="11748" y="7374"/>
                    <a:pt x="11839" y="7191"/>
                    <a:pt x="11930" y="7009"/>
                  </a:cubicBezTo>
                  <a:cubicBezTo>
                    <a:pt x="11961" y="6963"/>
                    <a:pt x="11976" y="6932"/>
                    <a:pt x="11991" y="6902"/>
                  </a:cubicBezTo>
                  <a:cubicBezTo>
                    <a:pt x="12007" y="6871"/>
                    <a:pt x="12022" y="6841"/>
                    <a:pt x="12037" y="6826"/>
                  </a:cubicBezTo>
                  <a:lnTo>
                    <a:pt x="12052" y="6795"/>
                  </a:lnTo>
                  <a:cubicBezTo>
                    <a:pt x="12068" y="6765"/>
                    <a:pt x="12083" y="6734"/>
                    <a:pt x="12098" y="6719"/>
                  </a:cubicBezTo>
                  <a:lnTo>
                    <a:pt x="12129" y="6689"/>
                  </a:lnTo>
                  <a:lnTo>
                    <a:pt x="12159" y="6628"/>
                  </a:lnTo>
                  <a:lnTo>
                    <a:pt x="12189" y="6597"/>
                  </a:lnTo>
                  <a:cubicBezTo>
                    <a:pt x="12250" y="6506"/>
                    <a:pt x="12311" y="6430"/>
                    <a:pt x="12388" y="6338"/>
                  </a:cubicBezTo>
                  <a:cubicBezTo>
                    <a:pt x="12403" y="6308"/>
                    <a:pt x="12433" y="6277"/>
                    <a:pt x="12464" y="6247"/>
                  </a:cubicBezTo>
                  <a:cubicBezTo>
                    <a:pt x="12494" y="6201"/>
                    <a:pt x="12540" y="6155"/>
                    <a:pt x="12570" y="6110"/>
                  </a:cubicBezTo>
                  <a:cubicBezTo>
                    <a:pt x="12601" y="6079"/>
                    <a:pt x="12631" y="6034"/>
                    <a:pt x="12662" y="6003"/>
                  </a:cubicBezTo>
                  <a:cubicBezTo>
                    <a:pt x="12692" y="5957"/>
                    <a:pt x="12723" y="5927"/>
                    <a:pt x="12753" y="5881"/>
                  </a:cubicBezTo>
                  <a:cubicBezTo>
                    <a:pt x="12814" y="5805"/>
                    <a:pt x="12875" y="5729"/>
                    <a:pt x="12936" y="5668"/>
                  </a:cubicBezTo>
                  <a:lnTo>
                    <a:pt x="12967" y="5637"/>
                  </a:lnTo>
                  <a:lnTo>
                    <a:pt x="12982" y="5622"/>
                  </a:lnTo>
                  <a:cubicBezTo>
                    <a:pt x="13058" y="5546"/>
                    <a:pt x="13119" y="5485"/>
                    <a:pt x="13195" y="5409"/>
                  </a:cubicBezTo>
                  <a:cubicBezTo>
                    <a:pt x="13256" y="5363"/>
                    <a:pt x="13286" y="5302"/>
                    <a:pt x="13317" y="5226"/>
                  </a:cubicBezTo>
                  <a:cubicBezTo>
                    <a:pt x="13241" y="5226"/>
                    <a:pt x="13165" y="5256"/>
                    <a:pt x="13104" y="5317"/>
                  </a:cubicBezTo>
                  <a:cubicBezTo>
                    <a:pt x="13073" y="5333"/>
                    <a:pt x="13043" y="5363"/>
                    <a:pt x="13012" y="5394"/>
                  </a:cubicBezTo>
                  <a:lnTo>
                    <a:pt x="12997" y="5409"/>
                  </a:lnTo>
                  <a:cubicBezTo>
                    <a:pt x="12967" y="5439"/>
                    <a:pt x="12921" y="5470"/>
                    <a:pt x="12890" y="5515"/>
                  </a:cubicBezTo>
                  <a:cubicBezTo>
                    <a:pt x="12814" y="5592"/>
                    <a:pt x="12753" y="5668"/>
                    <a:pt x="12692" y="5744"/>
                  </a:cubicBezTo>
                  <a:cubicBezTo>
                    <a:pt x="12631" y="5790"/>
                    <a:pt x="12586" y="5851"/>
                    <a:pt x="12540" y="5912"/>
                  </a:cubicBezTo>
                  <a:lnTo>
                    <a:pt x="12494" y="5973"/>
                  </a:lnTo>
                  <a:cubicBezTo>
                    <a:pt x="12433" y="6049"/>
                    <a:pt x="12372" y="6125"/>
                    <a:pt x="12311" y="6186"/>
                  </a:cubicBezTo>
                  <a:lnTo>
                    <a:pt x="12311" y="6201"/>
                  </a:lnTo>
                  <a:cubicBezTo>
                    <a:pt x="12250" y="6277"/>
                    <a:pt x="12189" y="6353"/>
                    <a:pt x="12129" y="6414"/>
                  </a:cubicBezTo>
                  <a:cubicBezTo>
                    <a:pt x="12098" y="6460"/>
                    <a:pt x="12052" y="6506"/>
                    <a:pt x="12022" y="6567"/>
                  </a:cubicBezTo>
                  <a:cubicBezTo>
                    <a:pt x="11991" y="6597"/>
                    <a:pt x="11961" y="6643"/>
                    <a:pt x="11930" y="6689"/>
                  </a:cubicBezTo>
                  <a:cubicBezTo>
                    <a:pt x="11915" y="6734"/>
                    <a:pt x="11885" y="6765"/>
                    <a:pt x="11870" y="6811"/>
                  </a:cubicBezTo>
                  <a:lnTo>
                    <a:pt x="11854" y="6841"/>
                  </a:lnTo>
                  <a:cubicBezTo>
                    <a:pt x="11824" y="6871"/>
                    <a:pt x="11809" y="6902"/>
                    <a:pt x="11793" y="6932"/>
                  </a:cubicBezTo>
                  <a:lnTo>
                    <a:pt x="11778" y="6948"/>
                  </a:lnTo>
                  <a:cubicBezTo>
                    <a:pt x="11778" y="6963"/>
                    <a:pt x="11763" y="6978"/>
                    <a:pt x="11763" y="6993"/>
                  </a:cubicBezTo>
                  <a:lnTo>
                    <a:pt x="11763" y="6978"/>
                  </a:lnTo>
                  <a:cubicBezTo>
                    <a:pt x="11763" y="7009"/>
                    <a:pt x="11748" y="7024"/>
                    <a:pt x="11732" y="7054"/>
                  </a:cubicBezTo>
                  <a:cubicBezTo>
                    <a:pt x="11702" y="7115"/>
                    <a:pt x="11671" y="7176"/>
                    <a:pt x="11641" y="7252"/>
                  </a:cubicBezTo>
                  <a:lnTo>
                    <a:pt x="11611" y="7313"/>
                  </a:lnTo>
                  <a:lnTo>
                    <a:pt x="11550" y="7405"/>
                  </a:lnTo>
                  <a:cubicBezTo>
                    <a:pt x="11534" y="7450"/>
                    <a:pt x="11504" y="7496"/>
                    <a:pt x="11489" y="7542"/>
                  </a:cubicBezTo>
                  <a:cubicBezTo>
                    <a:pt x="11428" y="7649"/>
                    <a:pt x="11397" y="7725"/>
                    <a:pt x="11367" y="7801"/>
                  </a:cubicBezTo>
                  <a:lnTo>
                    <a:pt x="11306" y="7923"/>
                  </a:lnTo>
                  <a:cubicBezTo>
                    <a:pt x="11291" y="7968"/>
                    <a:pt x="11260" y="7999"/>
                    <a:pt x="11245" y="8045"/>
                  </a:cubicBezTo>
                  <a:lnTo>
                    <a:pt x="11245" y="8060"/>
                  </a:lnTo>
                  <a:lnTo>
                    <a:pt x="11199" y="8151"/>
                  </a:lnTo>
                  <a:lnTo>
                    <a:pt x="11199" y="8136"/>
                  </a:lnTo>
                  <a:cubicBezTo>
                    <a:pt x="11184" y="8151"/>
                    <a:pt x="11169" y="8182"/>
                    <a:pt x="11169" y="8197"/>
                  </a:cubicBezTo>
                  <a:cubicBezTo>
                    <a:pt x="11138" y="8258"/>
                    <a:pt x="11108" y="8304"/>
                    <a:pt x="11077" y="8349"/>
                  </a:cubicBezTo>
                  <a:cubicBezTo>
                    <a:pt x="11032" y="8410"/>
                    <a:pt x="10986" y="8486"/>
                    <a:pt x="10940" y="8547"/>
                  </a:cubicBezTo>
                  <a:lnTo>
                    <a:pt x="10925" y="8563"/>
                  </a:lnTo>
                  <a:lnTo>
                    <a:pt x="10894" y="8593"/>
                  </a:lnTo>
                  <a:lnTo>
                    <a:pt x="10849" y="8669"/>
                  </a:lnTo>
                  <a:cubicBezTo>
                    <a:pt x="10818" y="8715"/>
                    <a:pt x="10788" y="8746"/>
                    <a:pt x="10742" y="8791"/>
                  </a:cubicBezTo>
                  <a:cubicBezTo>
                    <a:pt x="10696" y="8852"/>
                    <a:pt x="10635" y="8928"/>
                    <a:pt x="10574" y="8989"/>
                  </a:cubicBezTo>
                  <a:lnTo>
                    <a:pt x="10559" y="9005"/>
                  </a:lnTo>
                  <a:cubicBezTo>
                    <a:pt x="10483" y="9081"/>
                    <a:pt x="10422" y="9157"/>
                    <a:pt x="10346" y="9233"/>
                  </a:cubicBezTo>
                  <a:cubicBezTo>
                    <a:pt x="10285" y="9309"/>
                    <a:pt x="10239" y="9370"/>
                    <a:pt x="10178" y="9446"/>
                  </a:cubicBezTo>
                  <a:lnTo>
                    <a:pt x="10163" y="9477"/>
                  </a:lnTo>
                  <a:cubicBezTo>
                    <a:pt x="10133" y="9507"/>
                    <a:pt x="10102" y="9553"/>
                    <a:pt x="10072" y="9583"/>
                  </a:cubicBezTo>
                  <a:cubicBezTo>
                    <a:pt x="10041" y="9629"/>
                    <a:pt x="10011" y="9660"/>
                    <a:pt x="9996" y="9705"/>
                  </a:cubicBezTo>
                  <a:lnTo>
                    <a:pt x="9957" y="9743"/>
                  </a:lnTo>
                  <a:cubicBezTo>
                    <a:pt x="9961" y="9736"/>
                    <a:pt x="9965" y="9728"/>
                    <a:pt x="9965" y="9721"/>
                  </a:cubicBezTo>
                  <a:cubicBezTo>
                    <a:pt x="9980" y="9629"/>
                    <a:pt x="9980" y="9553"/>
                    <a:pt x="9996" y="9477"/>
                  </a:cubicBezTo>
                  <a:lnTo>
                    <a:pt x="10011" y="9355"/>
                  </a:lnTo>
                  <a:cubicBezTo>
                    <a:pt x="10011" y="9294"/>
                    <a:pt x="10026" y="9218"/>
                    <a:pt x="10026" y="9142"/>
                  </a:cubicBezTo>
                  <a:cubicBezTo>
                    <a:pt x="10041" y="9035"/>
                    <a:pt x="10072" y="8913"/>
                    <a:pt x="10087" y="8806"/>
                  </a:cubicBezTo>
                  <a:lnTo>
                    <a:pt x="10087" y="8791"/>
                  </a:lnTo>
                  <a:lnTo>
                    <a:pt x="10102" y="8791"/>
                  </a:lnTo>
                  <a:lnTo>
                    <a:pt x="10102" y="8776"/>
                  </a:lnTo>
                  <a:lnTo>
                    <a:pt x="10102" y="8761"/>
                  </a:lnTo>
                  <a:cubicBezTo>
                    <a:pt x="10133" y="8624"/>
                    <a:pt x="10163" y="8502"/>
                    <a:pt x="10194" y="8365"/>
                  </a:cubicBezTo>
                  <a:cubicBezTo>
                    <a:pt x="10209" y="8319"/>
                    <a:pt x="10224" y="8258"/>
                    <a:pt x="10239" y="8197"/>
                  </a:cubicBezTo>
                  <a:cubicBezTo>
                    <a:pt x="10255" y="8136"/>
                    <a:pt x="10285" y="8060"/>
                    <a:pt x="10300" y="7999"/>
                  </a:cubicBezTo>
                  <a:lnTo>
                    <a:pt x="10300" y="8014"/>
                  </a:lnTo>
                  <a:cubicBezTo>
                    <a:pt x="10315" y="7938"/>
                    <a:pt x="10346" y="7877"/>
                    <a:pt x="10361" y="7831"/>
                  </a:cubicBezTo>
                  <a:cubicBezTo>
                    <a:pt x="10437" y="7664"/>
                    <a:pt x="10498" y="7511"/>
                    <a:pt x="10559" y="7374"/>
                  </a:cubicBezTo>
                  <a:cubicBezTo>
                    <a:pt x="10590" y="7283"/>
                    <a:pt x="10635" y="7191"/>
                    <a:pt x="10696" y="7085"/>
                  </a:cubicBezTo>
                  <a:cubicBezTo>
                    <a:pt x="10742" y="6993"/>
                    <a:pt x="10803" y="6871"/>
                    <a:pt x="10864" y="6750"/>
                  </a:cubicBezTo>
                  <a:cubicBezTo>
                    <a:pt x="10864" y="6750"/>
                    <a:pt x="10879" y="6734"/>
                    <a:pt x="10879" y="6719"/>
                  </a:cubicBezTo>
                  <a:lnTo>
                    <a:pt x="10894" y="6689"/>
                  </a:lnTo>
                  <a:cubicBezTo>
                    <a:pt x="10971" y="6567"/>
                    <a:pt x="11032" y="6445"/>
                    <a:pt x="11108" y="6323"/>
                  </a:cubicBezTo>
                  <a:lnTo>
                    <a:pt x="11138" y="6262"/>
                  </a:lnTo>
                  <a:cubicBezTo>
                    <a:pt x="11169" y="6201"/>
                    <a:pt x="11199" y="6140"/>
                    <a:pt x="11245" y="6094"/>
                  </a:cubicBezTo>
                  <a:cubicBezTo>
                    <a:pt x="11291" y="6018"/>
                    <a:pt x="11336" y="5957"/>
                    <a:pt x="11382" y="5881"/>
                  </a:cubicBezTo>
                  <a:lnTo>
                    <a:pt x="11443" y="5805"/>
                  </a:lnTo>
                  <a:lnTo>
                    <a:pt x="11504" y="5729"/>
                  </a:lnTo>
                  <a:cubicBezTo>
                    <a:pt x="11534" y="5698"/>
                    <a:pt x="11565" y="5653"/>
                    <a:pt x="11611" y="5607"/>
                  </a:cubicBezTo>
                  <a:lnTo>
                    <a:pt x="11641" y="5576"/>
                  </a:lnTo>
                  <a:cubicBezTo>
                    <a:pt x="11656" y="5561"/>
                    <a:pt x="11687" y="5531"/>
                    <a:pt x="11702" y="5515"/>
                  </a:cubicBezTo>
                  <a:lnTo>
                    <a:pt x="11748" y="5470"/>
                  </a:lnTo>
                  <a:lnTo>
                    <a:pt x="11809" y="5424"/>
                  </a:lnTo>
                  <a:lnTo>
                    <a:pt x="11885" y="5363"/>
                  </a:lnTo>
                  <a:lnTo>
                    <a:pt x="11915" y="5348"/>
                  </a:lnTo>
                  <a:cubicBezTo>
                    <a:pt x="11930" y="5333"/>
                    <a:pt x="11946" y="5317"/>
                    <a:pt x="11976" y="5302"/>
                  </a:cubicBezTo>
                  <a:cubicBezTo>
                    <a:pt x="11976" y="5287"/>
                    <a:pt x="11991" y="5287"/>
                    <a:pt x="12007" y="5272"/>
                  </a:cubicBezTo>
                  <a:cubicBezTo>
                    <a:pt x="12052" y="5241"/>
                    <a:pt x="12113" y="5196"/>
                    <a:pt x="12174" y="5165"/>
                  </a:cubicBezTo>
                  <a:lnTo>
                    <a:pt x="12189" y="5150"/>
                  </a:lnTo>
                  <a:lnTo>
                    <a:pt x="12235" y="5135"/>
                  </a:lnTo>
                  <a:cubicBezTo>
                    <a:pt x="12296" y="5089"/>
                    <a:pt x="12357" y="5058"/>
                    <a:pt x="12418" y="5028"/>
                  </a:cubicBezTo>
                  <a:cubicBezTo>
                    <a:pt x="12494" y="4982"/>
                    <a:pt x="12570" y="4952"/>
                    <a:pt x="12647" y="4921"/>
                  </a:cubicBezTo>
                  <a:cubicBezTo>
                    <a:pt x="12707" y="4891"/>
                    <a:pt x="12768" y="4860"/>
                    <a:pt x="12829" y="4830"/>
                  </a:cubicBezTo>
                  <a:lnTo>
                    <a:pt x="13119" y="4708"/>
                  </a:lnTo>
                  <a:cubicBezTo>
                    <a:pt x="13165" y="4678"/>
                    <a:pt x="13210" y="4662"/>
                    <a:pt x="13256" y="4647"/>
                  </a:cubicBezTo>
                  <a:cubicBezTo>
                    <a:pt x="13271" y="4632"/>
                    <a:pt x="13271" y="4632"/>
                    <a:pt x="13286" y="4632"/>
                  </a:cubicBezTo>
                  <a:cubicBezTo>
                    <a:pt x="13302" y="4617"/>
                    <a:pt x="13302" y="4617"/>
                    <a:pt x="13317" y="4617"/>
                  </a:cubicBezTo>
                  <a:cubicBezTo>
                    <a:pt x="13363" y="4586"/>
                    <a:pt x="13424" y="4571"/>
                    <a:pt x="13469" y="4556"/>
                  </a:cubicBezTo>
                  <a:cubicBezTo>
                    <a:pt x="13469" y="4540"/>
                    <a:pt x="13485" y="4540"/>
                    <a:pt x="13485" y="4540"/>
                  </a:cubicBezTo>
                  <a:close/>
                  <a:moveTo>
                    <a:pt x="2484" y="8365"/>
                  </a:moveTo>
                  <a:cubicBezTo>
                    <a:pt x="2499" y="8380"/>
                    <a:pt x="2530" y="8380"/>
                    <a:pt x="2545" y="8380"/>
                  </a:cubicBezTo>
                  <a:lnTo>
                    <a:pt x="2591" y="8395"/>
                  </a:lnTo>
                  <a:cubicBezTo>
                    <a:pt x="2637" y="8395"/>
                    <a:pt x="2682" y="8410"/>
                    <a:pt x="2743" y="8426"/>
                  </a:cubicBezTo>
                  <a:lnTo>
                    <a:pt x="2789" y="8426"/>
                  </a:lnTo>
                  <a:lnTo>
                    <a:pt x="2850" y="8441"/>
                  </a:lnTo>
                  <a:cubicBezTo>
                    <a:pt x="2926" y="8456"/>
                    <a:pt x="2987" y="8471"/>
                    <a:pt x="3063" y="8502"/>
                  </a:cubicBezTo>
                  <a:cubicBezTo>
                    <a:pt x="3276" y="8547"/>
                    <a:pt x="3475" y="8593"/>
                    <a:pt x="3657" y="8654"/>
                  </a:cubicBezTo>
                  <a:lnTo>
                    <a:pt x="3703" y="8654"/>
                  </a:lnTo>
                  <a:cubicBezTo>
                    <a:pt x="3779" y="8685"/>
                    <a:pt x="3871" y="8715"/>
                    <a:pt x="3962" y="8730"/>
                  </a:cubicBezTo>
                  <a:cubicBezTo>
                    <a:pt x="4053" y="8761"/>
                    <a:pt x="4145" y="8791"/>
                    <a:pt x="4252" y="8837"/>
                  </a:cubicBezTo>
                  <a:cubicBezTo>
                    <a:pt x="4312" y="8852"/>
                    <a:pt x="4373" y="8867"/>
                    <a:pt x="4434" y="8898"/>
                  </a:cubicBezTo>
                  <a:cubicBezTo>
                    <a:pt x="4495" y="8928"/>
                    <a:pt x="4556" y="8959"/>
                    <a:pt x="4617" y="8989"/>
                  </a:cubicBezTo>
                  <a:cubicBezTo>
                    <a:pt x="4709" y="9035"/>
                    <a:pt x="4800" y="9081"/>
                    <a:pt x="4861" y="9142"/>
                  </a:cubicBezTo>
                  <a:cubicBezTo>
                    <a:pt x="4907" y="9157"/>
                    <a:pt x="4952" y="9187"/>
                    <a:pt x="4983" y="9218"/>
                  </a:cubicBezTo>
                  <a:cubicBezTo>
                    <a:pt x="5029" y="9233"/>
                    <a:pt x="5059" y="9264"/>
                    <a:pt x="5090" y="9279"/>
                  </a:cubicBezTo>
                  <a:lnTo>
                    <a:pt x="5120" y="9309"/>
                  </a:lnTo>
                  <a:cubicBezTo>
                    <a:pt x="5166" y="9340"/>
                    <a:pt x="5196" y="9355"/>
                    <a:pt x="5227" y="9385"/>
                  </a:cubicBezTo>
                  <a:cubicBezTo>
                    <a:pt x="5272" y="9431"/>
                    <a:pt x="5318" y="9462"/>
                    <a:pt x="5364" y="9507"/>
                  </a:cubicBezTo>
                  <a:cubicBezTo>
                    <a:pt x="5425" y="9553"/>
                    <a:pt x="5470" y="9614"/>
                    <a:pt x="5516" y="9675"/>
                  </a:cubicBezTo>
                  <a:cubicBezTo>
                    <a:pt x="5547" y="9705"/>
                    <a:pt x="5592" y="9751"/>
                    <a:pt x="5623" y="9812"/>
                  </a:cubicBezTo>
                  <a:cubicBezTo>
                    <a:pt x="5653" y="9858"/>
                    <a:pt x="5684" y="9903"/>
                    <a:pt x="5714" y="9949"/>
                  </a:cubicBezTo>
                  <a:cubicBezTo>
                    <a:pt x="5714" y="9949"/>
                    <a:pt x="5729" y="9964"/>
                    <a:pt x="5729" y="9964"/>
                  </a:cubicBezTo>
                  <a:cubicBezTo>
                    <a:pt x="5760" y="10025"/>
                    <a:pt x="5806" y="10086"/>
                    <a:pt x="5836" y="10147"/>
                  </a:cubicBezTo>
                  <a:cubicBezTo>
                    <a:pt x="5882" y="10208"/>
                    <a:pt x="5928" y="10269"/>
                    <a:pt x="5973" y="10345"/>
                  </a:cubicBezTo>
                  <a:cubicBezTo>
                    <a:pt x="5988" y="10376"/>
                    <a:pt x="6019" y="10406"/>
                    <a:pt x="6034" y="10421"/>
                  </a:cubicBezTo>
                  <a:cubicBezTo>
                    <a:pt x="6065" y="10452"/>
                    <a:pt x="6080" y="10482"/>
                    <a:pt x="6095" y="10513"/>
                  </a:cubicBezTo>
                  <a:cubicBezTo>
                    <a:pt x="6141" y="10559"/>
                    <a:pt x="6187" y="10635"/>
                    <a:pt x="6232" y="10696"/>
                  </a:cubicBezTo>
                  <a:cubicBezTo>
                    <a:pt x="6263" y="10757"/>
                    <a:pt x="6308" y="10818"/>
                    <a:pt x="6339" y="10879"/>
                  </a:cubicBezTo>
                  <a:cubicBezTo>
                    <a:pt x="6385" y="10955"/>
                    <a:pt x="6415" y="11031"/>
                    <a:pt x="6461" y="11107"/>
                  </a:cubicBezTo>
                  <a:lnTo>
                    <a:pt x="6476" y="11153"/>
                  </a:lnTo>
                  <a:cubicBezTo>
                    <a:pt x="6506" y="11244"/>
                    <a:pt x="6552" y="11336"/>
                    <a:pt x="6598" y="11412"/>
                  </a:cubicBezTo>
                  <a:lnTo>
                    <a:pt x="6583" y="11412"/>
                  </a:lnTo>
                  <a:cubicBezTo>
                    <a:pt x="6567" y="11412"/>
                    <a:pt x="6552" y="11397"/>
                    <a:pt x="6552" y="11381"/>
                  </a:cubicBezTo>
                  <a:lnTo>
                    <a:pt x="6537" y="11381"/>
                  </a:lnTo>
                  <a:cubicBezTo>
                    <a:pt x="6385" y="11275"/>
                    <a:pt x="6217" y="11168"/>
                    <a:pt x="6004" y="11031"/>
                  </a:cubicBezTo>
                  <a:cubicBezTo>
                    <a:pt x="5806" y="10924"/>
                    <a:pt x="5623" y="10818"/>
                    <a:pt x="5440" y="10726"/>
                  </a:cubicBezTo>
                  <a:cubicBezTo>
                    <a:pt x="5349" y="10680"/>
                    <a:pt x="5272" y="10635"/>
                    <a:pt x="5181" y="10604"/>
                  </a:cubicBezTo>
                  <a:cubicBezTo>
                    <a:pt x="5074" y="10543"/>
                    <a:pt x="4983" y="10498"/>
                    <a:pt x="4891" y="10452"/>
                  </a:cubicBezTo>
                  <a:lnTo>
                    <a:pt x="4800" y="10406"/>
                  </a:lnTo>
                  <a:cubicBezTo>
                    <a:pt x="4709" y="10361"/>
                    <a:pt x="4617" y="10300"/>
                    <a:pt x="4511" y="10254"/>
                  </a:cubicBezTo>
                  <a:cubicBezTo>
                    <a:pt x="4465" y="10239"/>
                    <a:pt x="4434" y="10223"/>
                    <a:pt x="4389" y="10208"/>
                  </a:cubicBezTo>
                  <a:cubicBezTo>
                    <a:pt x="4373" y="10193"/>
                    <a:pt x="4343" y="10178"/>
                    <a:pt x="4328" y="10178"/>
                  </a:cubicBezTo>
                  <a:cubicBezTo>
                    <a:pt x="4282" y="10162"/>
                    <a:pt x="4236" y="10132"/>
                    <a:pt x="4191" y="10117"/>
                  </a:cubicBezTo>
                  <a:lnTo>
                    <a:pt x="4145" y="10086"/>
                  </a:lnTo>
                  <a:lnTo>
                    <a:pt x="4130" y="10086"/>
                  </a:lnTo>
                  <a:cubicBezTo>
                    <a:pt x="4114" y="10086"/>
                    <a:pt x="4099" y="10071"/>
                    <a:pt x="4099" y="10071"/>
                  </a:cubicBezTo>
                  <a:cubicBezTo>
                    <a:pt x="4038" y="10041"/>
                    <a:pt x="3993" y="9995"/>
                    <a:pt x="3932" y="9964"/>
                  </a:cubicBezTo>
                  <a:lnTo>
                    <a:pt x="3810" y="9888"/>
                  </a:lnTo>
                  <a:lnTo>
                    <a:pt x="3810" y="9888"/>
                  </a:lnTo>
                  <a:cubicBezTo>
                    <a:pt x="3825" y="9934"/>
                    <a:pt x="3855" y="9964"/>
                    <a:pt x="3871" y="10010"/>
                  </a:cubicBezTo>
                  <a:cubicBezTo>
                    <a:pt x="3901" y="10041"/>
                    <a:pt x="3916" y="10086"/>
                    <a:pt x="3947" y="10117"/>
                  </a:cubicBezTo>
                  <a:cubicBezTo>
                    <a:pt x="3977" y="10147"/>
                    <a:pt x="4008" y="10178"/>
                    <a:pt x="4053" y="10208"/>
                  </a:cubicBezTo>
                  <a:cubicBezTo>
                    <a:pt x="4084" y="10239"/>
                    <a:pt x="4114" y="10269"/>
                    <a:pt x="4160" y="10284"/>
                  </a:cubicBezTo>
                  <a:cubicBezTo>
                    <a:pt x="4206" y="10300"/>
                    <a:pt x="4252" y="10330"/>
                    <a:pt x="4297" y="10345"/>
                  </a:cubicBezTo>
                  <a:cubicBezTo>
                    <a:pt x="4328" y="10361"/>
                    <a:pt x="4358" y="10361"/>
                    <a:pt x="4389" y="10376"/>
                  </a:cubicBezTo>
                  <a:cubicBezTo>
                    <a:pt x="4465" y="10406"/>
                    <a:pt x="4541" y="10452"/>
                    <a:pt x="4617" y="10482"/>
                  </a:cubicBezTo>
                  <a:lnTo>
                    <a:pt x="4663" y="10513"/>
                  </a:lnTo>
                  <a:cubicBezTo>
                    <a:pt x="4770" y="10574"/>
                    <a:pt x="4876" y="10620"/>
                    <a:pt x="4983" y="10680"/>
                  </a:cubicBezTo>
                  <a:lnTo>
                    <a:pt x="5029" y="10696"/>
                  </a:lnTo>
                  <a:cubicBezTo>
                    <a:pt x="5150" y="10757"/>
                    <a:pt x="5257" y="10802"/>
                    <a:pt x="5364" y="10863"/>
                  </a:cubicBezTo>
                  <a:cubicBezTo>
                    <a:pt x="5409" y="10894"/>
                    <a:pt x="5455" y="10909"/>
                    <a:pt x="5501" y="10939"/>
                  </a:cubicBezTo>
                  <a:cubicBezTo>
                    <a:pt x="5562" y="10970"/>
                    <a:pt x="5623" y="11016"/>
                    <a:pt x="5684" y="11046"/>
                  </a:cubicBezTo>
                  <a:cubicBezTo>
                    <a:pt x="5729" y="11077"/>
                    <a:pt x="5760" y="11107"/>
                    <a:pt x="5806" y="11122"/>
                  </a:cubicBezTo>
                  <a:cubicBezTo>
                    <a:pt x="5943" y="11214"/>
                    <a:pt x="6065" y="11290"/>
                    <a:pt x="6202" y="11397"/>
                  </a:cubicBezTo>
                  <a:lnTo>
                    <a:pt x="6202" y="11381"/>
                  </a:lnTo>
                  <a:lnTo>
                    <a:pt x="6232" y="11412"/>
                  </a:lnTo>
                  <a:lnTo>
                    <a:pt x="6247" y="11427"/>
                  </a:lnTo>
                  <a:lnTo>
                    <a:pt x="6263" y="11427"/>
                  </a:lnTo>
                  <a:cubicBezTo>
                    <a:pt x="6263" y="11442"/>
                    <a:pt x="6263" y="11442"/>
                    <a:pt x="6263" y="11442"/>
                  </a:cubicBezTo>
                  <a:cubicBezTo>
                    <a:pt x="6247" y="11442"/>
                    <a:pt x="6232" y="11457"/>
                    <a:pt x="6202" y="11457"/>
                  </a:cubicBezTo>
                  <a:lnTo>
                    <a:pt x="6171" y="11473"/>
                  </a:lnTo>
                  <a:cubicBezTo>
                    <a:pt x="6141" y="11488"/>
                    <a:pt x="6095" y="11503"/>
                    <a:pt x="6065" y="11518"/>
                  </a:cubicBezTo>
                  <a:cubicBezTo>
                    <a:pt x="5943" y="11549"/>
                    <a:pt x="5821" y="11579"/>
                    <a:pt x="5714" y="11595"/>
                  </a:cubicBezTo>
                  <a:cubicBezTo>
                    <a:pt x="5623" y="11610"/>
                    <a:pt x="5531" y="11625"/>
                    <a:pt x="5409" y="11625"/>
                  </a:cubicBezTo>
                  <a:cubicBezTo>
                    <a:pt x="5303" y="11625"/>
                    <a:pt x="5196" y="11640"/>
                    <a:pt x="5105" y="11640"/>
                  </a:cubicBezTo>
                  <a:lnTo>
                    <a:pt x="4800" y="11640"/>
                  </a:lnTo>
                  <a:cubicBezTo>
                    <a:pt x="4648" y="11625"/>
                    <a:pt x="4480" y="11595"/>
                    <a:pt x="4343" y="11564"/>
                  </a:cubicBezTo>
                  <a:cubicBezTo>
                    <a:pt x="4297" y="11564"/>
                    <a:pt x="4252" y="11549"/>
                    <a:pt x="4221" y="11549"/>
                  </a:cubicBezTo>
                  <a:cubicBezTo>
                    <a:pt x="4114" y="11518"/>
                    <a:pt x="4008" y="11503"/>
                    <a:pt x="3916" y="11488"/>
                  </a:cubicBezTo>
                  <a:cubicBezTo>
                    <a:pt x="3825" y="11473"/>
                    <a:pt x="3749" y="11457"/>
                    <a:pt x="3657" y="11442"/>
                  </a:cubicBezTo>
                  <a:lnTo>
                    <a:pt x="3627" y="11442"/>
                  </a:lnTo>
                  <a:lnTo>
                    <a:pt x="3581" y="11427"/>
                  </a:lnTo>
                  <a:cubicBezTo>
                    <a:pt x="3566" y="11427"/>
                    <a:pt x="3551" y="11412"/>
                    <a:pt x="3535" y="11412"/>
                  </a:cubicBezTo>
                  <a:lnTo>
                    <a:pt x="3505" y="11412"/>
                  </a:lnTo>
                  <a:cubicBezTo>
                    <a:pt x="3475" y="11397"/>
                    <a:pt x="3444" y="11381"/>
                    <a:pt x="3414" y="11381"/>
                  </a:cubicBezTo>
                  <a:lnTo>
                    <a:pt x="3383" y="11366"/>
                  </a:lnTo>
                  <a:lnTo>
                    <a:pt x="3337" y="11336"/>
                  </a:lnTo>
                  <a:cubicBezTo>
                    <a:pt x="3231" y="11305"/>
                    <a:pt x="3139" y="11259"/>
                    <a:pt x="3033" y="11214"/>
                  </a:cubicBezTo>
                  <a:cubicBezTo>
                    <a:pt x="2972" y="11168"/>
                    <a:pt x="2896" y="11122"/>
                    <a:pt x="2835" y="11077"/>
                  </a:cubicBezTo>
                  <a:lnTo>
                    <a:pt x="2819" y="11077"/>
                  </a:lnTo>
                  <a:lnTo>
                    <a:pt x="2804" y="11061"/>
                  </a:lnTo>
                  <a:lnTo>
                    <a:pt x="2728" y="11000"/>
                  </a:lnTo>
                  <a:lnTo>
                    <a:pt x="2637" y="10924"/>
                  </a:lnTo>
                  <a:cubicBezTo>
                    <a:pt x="2606" y="10909"/>
                    <a:pt x="2576" y="10879"/>
                    <a:pt x="2545" y="10863"/>
                  </a:cubicBezTo>
                  <a:lnTo>
                    <a:pt x="2499" y="10833"/>
                  </a:lnTo>
                  <a:lnTo>
                    <a:pt x="2454" y="10787"/>
                  </a:lnTo>
                  <a:lnTo>
                    <a:pt x="2393" y="10741"/>
                  </a:lnTo>
                  <a:lnTo>
                    <a:pt x="2286" y="10650"/>
                  </a:lnTo>
                  <a:cubicBezTo>
                    <a:pt x="2225" y="10620"/>
                    <a:pt x="2179" y="10574"/>
                    <a:pt x="2134" y="10528"/>
                  </a:cubicBezTo>
                  <a:cubicBezTo>
                    <a:pt x="2088" y="10482"/>
                    <a:pt x="2027" y="10437"/>
                    <a:pt x="1981" y="10391"/>
                  </a:cubicBezTo>
                  <a:lnTo>
                    <a:pt x="1966" y="10391"/>
                  </a:lnTo>
                  <a:cubicBezTo>
                    <a:pt x="1936" y="10361"/>
                    <a:pt x="1905" y="10315"/>
                    <a:pt x="1875" y="10284"/>
                  </a:cubicBezTo>
                  <a:cubicBezTo>
                    <a:pt x="1844" y="10254"/>
                    <a:pt x="1829" y="10223"/>
                    <a:pt x="1799" y="10208"/>
                  </a:cubicBezTo>
                  <a:lnTo>
                    <a:pt x="1799" y="10193"/>
                  </a:lnTo>
                  <a:lnTo>
                    <a:pt x="1738" y="10132"/>
                  </a:lnTo>
                  <a:lnTo>
                    <a:pt x="1722" y="10101"/>
                  </a:lnTo>
                  <a:cubicBezTo>
                    <a:pt x="1677" y="10041"/>
                    <a:pt x="1631" y="9995"/>
                    <a:pt x="1585" y="9949"/>
                  </a:cubicBezTo>
                  <a:cubicBezTo>
                    <a:pt x="1509" y="9842"/>
                    <a:pt x="1418" y="9751"/>
                    <a:pt x="1326" y="9660"/>
                  </a:cubicBezTo>
                  <a:lnTo>
                    <a:pt x="1296" y="9599"/>
                  </a:lnTo>
                  <a:cubicBezTo>
                    <a:pt x="1235" y="9553"/>
                    <a:pt x="1189" y="9492"/>
                    <a:pt x="1143" y="9446"/>
                  </a:cubicBezTo>
                  <a:lnTo>
                    <a:pt x="1082" y="9370"/>
                  </a:lnTo>
                  <a:lnTo>
                    <a:pt x="1006" y="9309"/>
                  </a:lnTo>
                  <a:cubicBezTo>
                    <a:pt x="991" y="9279"/>
                    <a:pt x="961" y="9264"/>
                    <a:pt x="945" y="9233"/>
                  </a:cubicBezTo>
                  <a:lnTo>
                    <a:pt x="900" y="9203"/>
                  </a:lnTo>
                  <a:cubicBezTo>
                    <a:pt x="808" y="9111"/>
                    <a:pt x="717" y="9020"/>
                    <a:pt x="625" y="8944"/>
                  </a:cubicBezTo>
                  <a:cubicBezTo>
                    <a:pt x="580" y="8898"/>
                    <a:pt x="519" y="8852"/>
                    <a:pt x="473" y="8806"/>
                  </a:cubicBezTo>
                  <a:cubicBezTo>
                    <a:pt x="412" y="8746"/>
                    <a:pt x="351" y="8685"/>
                    <a:pt x="305" y="8624"/>
                  </a:cubicBezTo>
                  <a:lnTo>
                    <a:pt x="290" y="8593"/>
                  </a:lnTo>
                  <a:lnTo>
                    <a:pt x="290" y="8593"/>
                  </a:lnTo>
                  <a:cubicBezTo>
                    <a:pt x="290" y="8593"/>
                    <a:pt x="305" y="8608"/>
                    <a:pt x="305" y="8608"/>
                  </a:cubicBezTo>
                  <a:lnTo>
                    <a:pt x="443" y="8608"/>
                  </a:lnTo>
                  <a:cubicBezTo>
                    <a:pt x="504" y="8608"/>
                    <a:pt x="595" y="8624"/>
                    <a:pt x="671" y="8624"/>
                  </a:cubicBezTo>
                  <a:lnTo>
                    <a:pt x="763" y="8624"/>
                  </a:lnTo>
                  <a:cubicBezTo>
                    <a:pt x="808" y="8624"/>
                    <a:pt x="854" y="8608"/>
                    <a:pt x="900" y="8608"/>
                  </a:cubicBezTo>
                  <a:cubicBezTo>
                    <a:pt x="961" y="8608"/>
                    <a:pt x="1006" y="8593"/>
                    <a:pt x="1052" y="8593"/>
                  </a:cubicBezTo>
                  <a:cubicBezTo>
                    <a:pt x="1143" y="8578"/>
                    <a:pt x="1235" y="8547"/>
                    <a:pt x="1326" y="8532"/>
                  </a:cubicBezTo>
                  <a:lnTo>
                    <a:pt x="1341" y="8532"/>
                  </a:lnTo>
                  <a:lnTo>
                    <a:pt x="1357" y="8517"/>
                  </a:lnTo>
                  <a:lnTo>
                    <a:pt x="1509" y="8486"/>
                  </a:lnTo>
                  <a:lnTo>
                    <a:pt x="1646" y="8456"/>
                  </a:lnTo>
                  <a:cubicBezTo>
                    <a:pt x="1753" y="8426"/>
                    <a:pt x="1844" y="8410"/>
                    <a:pt x="1936" y="8395"/>
                  </a:cubicBezTo>
                  <a:lnTo>
                    <a:pt x="1997" y="8380"/>
                  </a:lnTo>
                  <a:lnTo>
                    <a:pt x="2042" y="8380"/>
                  </a:lnTo>
                  <a:cubicBezTo>
                    <a:pt x="2073" y="8365"/>
                    <a:pt x="2088" y="8365"/>
                    <a:pt x="2119" y="8365"/>
                  </a:cubicBezTo>
                  <a:close/>
                  <a:moveTo>
                    <a:pt x="14429" y="11107"/>
                  </a:moveTo>
                  <a:cubicBezTo>
                    <a:pt x="14429" y="11122"/>
                    <a:pt x="14429" y="11122"/>
                    <a:pt x="14429" y="11122"/>
                  </a:cubicBezTo>
                  <a:lnTo>
                    <a:pt x="14444" y="11122"/>
                  </a:lnTo>
                  <a:lnTo>
                    <a:pt x="14460" y="11138"/>
                  </a:lnTo>
                  <a:lnTo>
                    <a:pt x="14475" y="11153"/>
                  </a:lnTo>
                  <a:lnTo>
                    <a:pt x="14475" y="11168"/>
                  </a:lnTo>
                  <a:cubicBezTo>
                    <a:pt x="14490" y="11168"/>
                    <a:pt x="14490" y="11183"/>
                    <a:pt x="14490" y="11198"/>
                  </a:cubicBezTo>
                  <a:lnTo>
                    <a:pt x="14490" y="11214"/>
                  </a:lnTo>
                  <a:lnTo>
                    <a:pt x="14490" y="11229"/>
                  </a:lnTo>
                  <a:lnTo>
                    <a:pt x="14490" y="11244"/>
                  </a:lnTo>
                  <a:cubicBezTo>
                    <a:pt x="14490" y="11259"/>
                    <a:pt x="14490" y="11290"/>
                    <a:pt x="14490" y="11305"/>
                  </a:cubicBezTo>
                  <a:cubicBezTo>
                    <a:pt x="14475" y="11336"/>
                    <a:pt x="14475" y="11366"/>
                    <a:pt x="14460" y="11381"/>
                  </a:cubicBezTo>
                  <a:cubicBezTo>
                    <a:pt x="14429" y="11457"/>
                    <a:pt x="14399" y="11518"/>
                    <a:pt x="14368" y="11579"/>
                  </a:cubicBezTo>
                  <a:lnTo>
                    <a:pt x="14353" y="11610"/>
                  </a:lnTo>
                  <a:cubicBezTo>
                    <a:pt x="14338" y="11640"/>
                    <a:pt x="14323" y="11656"/>
                    <a:pt x="14307" y="11686"/>
                  </a:cubicBezTo>
                  <a:lnTo>
                    <a:pt x="14246" y="11777"/>
                  </a:lnTo>
                  <a:cubicBezTo>
                    <a:pt x="14185" y="11869"/>
                    <a:pt x="14124" y="11960"/>
                    <a:pt x="14063" y="12036"/>
                  </a:cubicBezTo>
                  <a:lnTo>
                    <a:pt x="14018" y="12082"/>
                  </a:lnTo>
                  <a:cubicBezTo>
                    <a:pt x="13926" y="12189"/>
                    <a:pt x="13850" y="12295"/>
                    <a:pt x="13759" y="12402"/>
                  </a:cubicBezTo>
                  <a:lnTo>
                    <a:pt x="13728" y="12448"/>
                  </a:lnTo>
                  <a:cubicBezTo>
                    <a:pt x="13652" y="12539"/>
                    <a:pt x="13576" y="12631"/>
                    <a:pt x="13500" y="12737"/>
                  </a:cubicBezTo>
                  <a:cubicBezTo>
                    <a:pt x="13515" y="12707"/>
                    <a:pt x="13515" y="12676"/>
                    <a:pt x="13515" y="12631"/>
                  </a:cubicBezTo>
                  <a:cubicBezTo>
                    <a:pt x="13515" y="12585"/>
                    <a:pt x="13515" y="12539"/>
                    <a:pt x="13515" y="12478"/>
                  </a:cubicBezTo>
                  <a:lnTo>
                    <a:pt x="13515" y="12402"/>
                  </a:lnTo>
                  <a:cubicBezTo>
                    <a:pt x="13515" y="12341"/>
                    <a:pt x="13530" y="12265"/>
                    <a:pt x="13530" y="12204"/>
                  </a:cubicBezTo>
                  <a:cubicBezTo>
                    <a:pt x="13545" y="12128"/>
                    <a:pt x="13545" y="12067"/>
                    <a:pt x="13561" y="12006"/>
                  </a:cubicBezTo>
                  <a:cubicBezTo>
                    <a:pt x="13561" y="11991"/>
                    <a:pt x="13576" y="11976"/>
                    <a:pt x="13576" y="11960"/>
                  </a:cubicBezTo>
                  <a:cubicBezTo>
                    <a:pt x="13576" y="11945"/>
                    <a:pt x="13591" y="11930"/>
                    <a:pt x="13591" y="11915"/>
                  </a:cubicBezTo>
                  <a:cubicBezTo>
                    <a:pt x="13591" y="11884"/>
                    <a:pt x="13606" y="11854"/>
                    <a:pt x="13622" y="11823"/>
                  </a:cubicBezTo>
                  <a:cubicBezTo>
                    <a:pt x="13637" y="11793"/>
                    <a:pt x="13667" y="11747"/>
                    <a:pt x="13683" y="11717"/>
                  </a:cubicBezTo>
                  <a:cubicBezTo>
                    <a:pt x="13698" y="11686"/>
                    <a:pt x="13728" y="11671"/>
                    <a:pt x="13744" y="11640"/>
                  </a:cubicBezTo>
                  <a:lnTo>
                    <a:pt x="13744" y="11625"/>
                  </a:lnTo>
                  <a:cubicBezTo>
                    <a:pt x="13759" y="11625"/>
                    <a:pt x="13759" y="11610"/>
                    <a:pt x="13774" y="11595"/>
                  </a:cubicBezTo>
                  <a:lnTo>
                    <a:pt x="13804" y="11564"/>
                  </a:lnTo>
                  <a:lnTo>
                    <a:pt x="13835" y="11518"/>
                  </a:lnTo>
                  <a:cubicBezTo>
                    <a:pt x="13911" y="11442"/>
                    <a:pt x="14003" y="11366"/>
                    <a:pt x="14079" y="11290"/>
                  </a:cubicBezTo>
                  <a:lnTo>
                    <a:pt x="14109" y="11259"/>
                  </a:lnTo>
                  <a:lnTo>
                    <a:pt x="14124" y="11244"/>
                  </a:lnTo>
                  <a:lnTo>
                    <a:pt x="14140" y="11244"/>
                  </a:lnTo>
                  <a:cubicBezTo>
                    <a:pt x="14170" y="11214"/>
                    <a:pt x="14201" y="11183"/>
                    <a:pt x="14246" y="11153"/>
                  </a:cubicBezTo>
                  <a:cubicBezTo>
                    <a:pt x="14262" y="11153"/>
                    <a:pt x="14277" y="11138"/>
                    <a:pt x="14277" y="11138"/>
                  </a:cubicBezTo>
                  <a:cubicBezTo>
                    <a:pt x="14292" y="11138"/>
                    <a:pt x="14307" y="11122"/>
                    <a:pt x="14307" y="11122"/>
                  </a:cubicBezTo>
                  <a:lnTo>
                    <a:pt x="14338" y="11122"/>
                  </a:lnTo>
                  <a:cubicBezTo>
                    <a:pt x="14353" y="11122"/>
                    <a:pt x="14368" y="11107"/>
                    <a:pt x="14383" y="11107"/>
                  </a:cubicBezTo>
                  <a:close/>
                  <a:moveTo>
                    <a:pt x="10529" y="12951"/>
                  </a:moveTo>
                  <a:cubicBezTo>
                    <a:pt x="10544" y="12951"/>
                    <a:pt x="10544" y="12966"/>
                    <a:pt x="10559" y="12966"/>
                  </a:cubicBezTo>
                  <a:cubicBezTo>
                    <a:pt x="10574" y="12966"/>
                    <a:pt x="10590" y="12981"/>
                    <a:pt x="10605" y="12996"/>
                  </a:cubicBezTo>
                  <a:cubicBezTo>
                    <a:pt x="10620" y="12996"/>
                    <a:pt x="10620" y="13012"/>
                    <a:pt x="10635" y="13012"/>
                  </a:cubicBezTo>
                  <a:cubicBezTo>
                    <a:pt x="10635" y="13027"/>
                    <a:pt x="10651" y="13027"/>
                    <a:pt x="10651" y="13042"/>
                  </a:cubicBezTo>
                  <a:cubicBezTo>
                    <a:pt x="10666" y="13042"/>
                    <a:pt x="10666" y="13057"/>
                    <a:pt x="10681" y="13072"/>
                  </a:cubicBezTo>
                  <a:cubicBezTo>
                    <a:pt x="10696" y="13103"/>
                    <a:pt x="10712" y="13118"/>
                    <a:pt x="10727" y="13149"/>
                  </a:cubicBezTo>
                  <a:lnTo>
                    <a:pt x="10742" y="13210"/>
                  </a:lnTo>
                  <a:cubicBezTo>
                    <a:pt x="10757" y="13255"/>
                    <a:pt x="10773" y="13286"/>
                    <a:pt x="10773" y="13332"/>
                  </a:cubicBezTo>
                  <a:cubicBezTo>
                    <a:pt x="10788" y="13377"/>
                    <a:pt x="10788" y="13408"/>
                    <a:pt x="10788" y="13453"/>
                  </a:cubicBezTo>
                  <a:cubicBezTo>
                    <a:pt x="10788" y="13484"/>
                    <a:pt x="10788" y="13499"/>
                    <a:pt x="10788" y="13530"/>
                  </a:cubicBezTo>
                  <a:lnTo>
                    <a:pt x="10788" y="13545"/>
                  </a:lnTo>
                  <a:cubicBezTo>
                    <a:pt x="10788" y="13560"/>
                    <a:pt x="10788" y="13575"/>
                    <a:pt x="10773" y="13575"/>
                  </a:cubicBezTo>
                  <a:cubicBezTo>
                    <a:pt x="10773" y="13636"/>
                    <a:pt x="10757" y="13682"/>
                    <a:pt x="10757" y="13728"/>
                  </a:cubicBezTo>
                  <a:cubicBezTo>
                    <a:pt x="10742" y="13789"/>
                    <a:pt x="10742" y="13834"/>
                    <a:pt x="10727" y="13865"/>
                  </a:cubicBezTo>
                  <a:cubicBezTo>
                    <a:pt x="10712" y="13910"/>
                    <a:pt x="10712" y="13971"/>
                    <a:pt x="10696" y="14017"/>
                  </a:cubicBezTo>
                  <a:cubicBezTo>
                    <a:pt x="10696" y="14063"/>
                    <a:pt x="10681" y="14124"/>
                    <a:pt x="10681" y="14169"/>
                  </a:cubicBezTo>
                  <a:lnTo>
                    <a:pt x="10681" y="14246"/>
                  </a:lnTo>
                  <a:cubicBezTo>
                    <a:pt x="10666" y="14169"/>
                    <a:pt x="10635" y="14093"/>
                    <a:pt x="10605" y="14032"/>
                  </a:cubicBezTo>
                  <a:cubicBezTo>
                    <a:pt x="10574" y="13941"/>
                    <a:pt x="10529" y="13834"/>
                    <a:pt x="10483" y="13743"/>
                  </a:cubicBezTo>
                  <a:cubicBezTo>
                    <a:pt x="10468" y="13697"/>
                    <a:pt x="10453" y="13651"/>
                    <a:pt x="10437" y="13606"/>
                  </a:cubicBezTo>
                  <a:cubicBezTo>
                    <a:pt x="10407" y="13575"/>
                    <a:pt x="10407" y="13530"/>
                    <a:pt x="10392" y="13499"/>
                  </a:cubicBezTo>
                  <a:cubicBezTo>
                    <a:pt x="10361" y="13408"/>
                    <a:pt x="10346" y="13332"/>
                    <a:pt x="10315" y="13225"/>
                  </a:cubicBezTo>
                  <a:lnTo>
                    <a:pt x="10315" y="13210"/>
                  </a:lnTo>
                  <a:lnTo>
                    <a:pt x="10315" y="13194"/>
                  </a:lnTo>
                  <a:cubicBezTo>
                    <a:pt x="10315" y="13179"/>
                    <a:pt x="10315" y="13164"/>
                    <a:pt x="10315" y="13149"/>
                  </a:cubicBezTo>
                  <a:lnTo>
                    <a:pt x="10315" y="13103"/>
                  </a:lnTo>
                  <a:cubicBezTo>
                    <a:pt x="10315" y="13088"/>
                    <a:pt x="10315" y="13088"/>
                    <a:pt x="10315" y="13072"/>
                  </a:cubicBezTo>
                  <a:cubicBezTo>
                    <a:pt x="10315" y="13057"/>
                    <a:pt x="10315" y="13057"/>
                    <a:pt x="10331" y="13042"/>
                  </a:cubicBezTo>
                  <a:lnTo>
                    <a:pt x="10346" y="13012"/>
                  </a:lnTo>
                  <a:lnTo>
                    <a:pt x="10361" y="13012"/>
                  </a:lnTo>
                  <a:cubicBezTo>
                    <a:pt x="10361" y="12996"/>
                    <a:pt x="10361" y="12996"/>
                    <a:pt x="10376" y="12996"/>
                  </a:cubicBezTo>
                  <a:lnTo>
                    <a:pt x="10407" y="12966"/>
                  </a:lnTo>
                  <a:lnTo>
                    <a:pt x="10422" y="12966"/>
                  </a:lnTo>
                  <a:cubicBezTo>
                    <a:pt x="10437" y="12966"/>
                    <a:pt x="10453" y="12951"/>
                    <a:pt x="10468" y="12951"/>
                  </a:cubicBezTo>
                  <a:close/>
                  <a:moveTo>
                    <a:pt x="12860" y="14337"/>
                  </a:moveTo>
                  <a:lnTo>
                    <a:pt x="12860" y="14337"/>
                  </a:lnTo>
                  <a:cubicBezTo>
                    <a:pt x="12857" y="14342"/>
                    <a:pt x="12855" y="14346"/>
                    <a:pt x="12852" y="14351"/>
                  </a:cubicBezTo>
                  <a:lnTo>
                    <a:pt x="12852" y="14351"/>
                  </a:lnTo>
                  <a:cubicBezTo>
                    <a:pt x="12860" y="14347"/>
                    <a:pt x="12860" y="14337"/>
                    <a:pt x="12860" y="14337"/>
                  </a:cubicBezTo>
                  <a:close/>
                  <a:moveTo>
                    <a:pt x="7817" y="14977"/>
                  </a:moveTo>
                  <a:cubicBezTo>
                    <a:pt x="7822" y="14981"/>
                    <a:pt x="7826" y="14984"/>
                    <a:pt x="7831" y="14988"/>
                  </a:cubicBezTo>
                  <a:lnTo>
                    <a:pt x="7831" y="14988"/>
                  </a:lnTo>
                  <a:cubicBezTo>
                    <a:pt x="7829" y="14977"/>
                    <a:pt x="7817" y="14977"/>
                    <a:pt x="7817" y="14977"/>
                  </a:cubicBezTo>
                  <a:close/>
                  <a:moveTo>
                    <a:pt x="6872" y="14657"/>
                  </a:moveTo>
                  <a:lnTo>
                    <a:pt x="6903" y="14672"/>
                  </a:lnTo>
                  <a:cubicBezTo>
                    <a:pt x="6979" y="14718"/>
                    <a:pt x="7055" y="14779"/>
                    <a:pt x="7116" y="14825"/>
                  </a:cubicBezTo>
                  <a:cubicBezTo>
                    <a:pt x="7192" y="14886"/>
                    <a:pt x="7268" y="14931"/>
                    <a:pt x="7344" y="14977"/>
                  </a:cubicBezTo>
                  <a:lnTo>
                    <a:pt x="7451" y="15038"/>
                  </a:lnTo>
                  <a:lnTo>
                    <a:pt x="7451" y="15053"/>
                  </a:lnTo>
                  <a:cubicBezTo>
                    <a:pt x="7558" y="15114"/>
                    <a:pt x="7649" y="15175"/>
                    <a:pt x="7741" y="15236"/>
                  </a:cubicBezTo>
                  <a:cubicBezTo>
                    <a:pt x="7862" y="15312"/>
                    <a:pt x="7984" y="15388"/>
                    <a:pt x="8091" y="15449"/>
                  </a:cubicBezTo>
                  <a:cubicBezTo>
                    <a:pt x="8152" y="15480"/>
                    <a:pt x="8213" y="15525"/>
                    <a:pt x="8274" y="15556"/>
                  </a:cubicBezTo>
                  <a:lnTo>
                    <a:pt x="8289" y="15556"/>
                  </a:lnTo>
                  <a:lnTo>
                    <a:pt x="8304" y="15571"/>
                  </a:lnTo>
                  <a:cubicBezTo>
                    <a:pt x="8365" y="15602"/>
                    <a:pt x="8441" y="15647"/>
                    <a:pt x="8502" y="15693"/>
                  </a:cubicBezTo>
                  <a:lnTo>
                    <a:pt x="8533" y="15708"/>
                  </a:lnTo>
                  <a:cubicBezTo>
                    <a:pt x="8563" y="15724"/>
                    <a:pt x="8594" y="15754"/>
                    <a:pt x="8624" y="15769"/>
                  </a:cubicBezTo>
                  <a:lnTo>
                    <a:pt x="8685" y="15815"/>
                  </a:lnTo>
                  <a:lnTo>
                    <a:pt x="8731" y="15845"/>
                  </a:lnTo>
                  <a:lnTo>
                    <a:pt x="8761" y="15876"/>
                  </a:lnTo>
                  <a:lnTo>
                    <a:pt x="8792" y="15906"/>
                  </a:lnTo>
                  <a:lnTo>
                    <a:pt x="8807" y="15922"/>
                  </a:lnTo>
                  <a:cubicBezTo>
                    <a:pt x="8822" y="15922"/>
                    <a:pt x="8838" y="15937"/>
                    <a:pt x="8838" y="15952"/>
                  </a:cubicBezTo>
                  <a:cubicBezTo>
                    <a:pt x="8883" y="15983"/>
                    <a:pt x="8914" y="16013"/>
                    <a:pt x="8944" y="16043"/>
                  </a:cubicBezTo>
                  <a:lnTo>
                    <a:pt x="9005" y="16120"/>
                  </a:lnTo>
                  <a:lnTo>
                    <a:pt x="9036" y="16150"/>
                  </a:lnTo>
                  <a:lnTo>
                    <a:pt x="9081" y="16211"/>
                  </a:lnTo>
                  <a:lnTo>
                    <a:pt x="9112" y="16257"/>
                  </a:lnTo>
                  <a:cubicBezTo>
                    <a:pt x="9142" y="16287"/>
                    <a:pt x="9158" y="16303"/>
                    <a:pt x="9173" y="16333"/>
                  </a:cubicBezTo>
                  <a:lnTo>
                    <a:pt x="9203" y="16379"/>
                  </a:lnTo>
                  <a:cubicBezTo>
                    <a:pt x="9218" y="16409"/>
                    <a:pt x="9249" y="16440"/>
                    <a:pt x="9264" y="16470"/>
                  </a:cubicBezTo>
                  <a:cubicBezTo>
                    <a:pt x="9279" y="16501"/>
                    <a:pt x="9310" y="16546"/>
                    <a:pt x="9325" y="16577"/>
                  </a:cubicBezTo>
                  <a:cubicBezTo>
                    <a:pt x="9432" y="16729"/>
                    <a:pt x="9523" y="16897"/>
                    <a:pt x="9630" y="17049"/>
                  </a:cubicBezTo>
                  <a:cubicBezTo>
                    <a:pt x="9706" y="17171"/>
                    <a:pt x="9782" y="17278"/>
                    <a:pt x="9843" y="17399"/>
                  </a:cubicBezTo>
                  <a:lnTo>
                    <a:pt x="9889" y="17476"/>
                  </a:lnTo>
                  <a:cubicBezTo>
                    <a:pt x="9919" y="17521"/>
                    <a:pt x="9950" y="17567"/>
                    <a:pt x="9965" y="17613"/>
                  </a:cubicBezTo>
                  <a:lnTo>
                    <a:pt x="10011" y="17674"/>
                  </a:lnTo>
                  <a:cubicBezTo>
                    <a:pt x="10056" y="17765"/>
                    <a:pt x="10102" y="17841"/>
                    <a:pt x="10133" y="17933"/>
                  </a:cubicBezTo>
                  <a:lnTo>
                    <a:pt x="10148" y="17948"/>
                  </a:lnTo>
                  <a:cubicBezTo>
                    <a:pt x="10148" y="17963"/>
                    <a:pt x="10148" y="17963"/>
                    <a:pt x="10148" y="17978"/>
                  </a:cubicBezTo>
                  <a:cubicBezTo>
                    <a:pt x="10178" y="18024"/>
                    <a:pt x="10194" y="18070"/>
                    <a:pt x="10209" y="18116"/>
                  </a:cubicBezTo>
                  <a:cubicBezTo>
                    <a:pt x="10239" y="18207"/>
                    <a:pt x="10255" y="18298"/>
                    <a:pt x="10270" y="18375"/>
                  </a:cubicBezTo>
                  <a:cubicBezTo>
                    <a:pt x="10300" y="18466"/>
                    <a:pt x="10315" y="18557"/>
                    <a:pt x="10331" y="18634"/>
                  </a:cubicBezTo>
                  <a:lnTo>
                    <a:pt x="10331" y="18649"/>
                  </a:lnTo>
                  <a:cubicBezTo>
                    <a:pt x="10331" y="18679"/>
                    <a:pt x="10346" y="18710"/>
                    <a:pt x="10346" y="18755"/>
                  </a:cubicBezTo>
                  <a:cubicBezTo>
                    <a:pt x="10346" y="18786"/>
                    <a:pt x="10346" y="18832"/>
                    <a:pt x="10346" y="18862"/>
                  </a:cubicBezTo>
                  <a:cubicBezTo>
                    <a:pt x="10346" y="18923"/>
                    <a:pt x="10346" y="18984"/>
                    <a:pt x="10346" y="19045"/>
                  </a:cubicBezTo>
                  <a:lnTo>
                    <a:pt x="10346" y="19091"/>
                  </a:lnTo>
                  <a:cubicBezTo>
                    <a:pt x="10331" y="19136"/>
                    <a:pt x="10331" y="19167"/>
                    <a:pt x="10331" y="19197"/>
                  </a:cubicBezTo>
                  <a:cubicBezTo>
                    <a:pt x="10315" y="19228"/>
                    <a:pt x="10315" y="19258"/>
                    <a:pt x="10315" y="19289"/>
                  </a:cubicBezTo>
                  <a:cubicBezTo>
                    <a:pt x="10300" y="19304"/>
                    <a:pt x="10300" y="19319"/>
                    <a:pt x="10300" y="19334"/>
                  </a:cubicBezTo>
                  <a:cubicBezTo>
                    <a:pt x="10285" y="19426"/>
                    <a:pt x="10255" y="19517"/>
                    <a:pt x="10239" y="19593"/>
                  </a:cubicBezTo>
                  <a:cubicBezTo>
                    <a:pt x="10224" y="19654"/>
                    <a:pt x="10209" y="19715"/>
                    <a:pt x="10178" y="19776"/>
                  </a:cubicBezTo>
                  <a:cubicBezTo>
                    <a:pt x="10163" y="19822"/>
                    <a:pt x="10148" y="19868"/>
                    <a:pt x="10133" y="19913"/>
                  </a:cubicBezTo>
                  <a:lnTo>
                    <a:pt x="10117" y="19974"/>
                  </a:lnTo>
                  <a:cubicBezTo>
                    <a:pt x="10102" y="19990"/>
                    <a:pt x="10102" y="20020"/>
                    <a:pt x="10087" y="20035"/>
                  </a:cubicBezTo>
                  <a:cubicBezTo>
                    <a:pt x="10072" y="20081"/>
                    <a:pt x="10056" y="20111"/>
                    <a:pt x="10041" y="20157"/>
                  </a:cubicBezTo>
                  <a:cubicBezTo>
                    <a:pt x="10026" y="20233"/>
                    <a:pt x="9996" y="20310"/>
                    <a:pt x="9980" y="20386"/>
                  </a:cubicBezTo>
                  <a:cubicBezTo>
                    <a:pt x="9965" y="20431"/>
                    <a:pt x="9950" y="20477"/>
                    <a:pt x="9935" y="20523"/>
                  </a:cubicBezTo>
                  <a:cubicBezTo>
                    <a:pt x="9935" y="20538"/>
                    <a:pt x="9919" y="20553"/>
                    <a:pt x="9919" y="20584"/>
                  </a:cubicBezTo>
                  <a:cubicBezTo>
                    <a:pt x="9904" y="20645"/>
                    <a:pt x="9889" y="20721"/>
                    <a:pt x="9874" y="20782"/>
                  </a:cubicBezTo>
                  <a:cubicBezTo>
                    <a:pt x="9874" y="20843"/>
                    <a:pt x="9858" y="20904"/>
                    <a:pt x="9843" y="20965"/>
                  </a:cubicBezTo>
                  <a:lnTo>
                    <a:pt x="9843" y="20980"/>
                  </a:lnTo>
                  <a:cubicBezTo>
                    <a:pt x="9828" y="21102"/>
                    <a:pt x="9797" y="21239"/>
                    <a:pt x="9782" y="21376"/>
                  </a:cubicBezTo>
                  <a:cubicBezTo>
                    <a:pt x="9752" y="21513"/>
                    <a:pt x="9736" y="21650"/>
                    <a:pt x="9721" y="21787"/>
                  </a:cubicBezTo>
                  <a:cubicBezTo>
                    <a:pt x="9706" y="21940"/>
                    <a:pt x="9691" y="22077"/>
                    <a:pt x="9676" y="22229"/>
                  </a:cubicBezTo>
                  <a:cubicBezTo>
                    <a:pt x="9676" y="22336"/>
                    <a:pt x="9660" y="22443"/>
                    <a:pt x="9660" y="22549"/>
                  </a:cubicBezTo>
                  <a:cubicBezTo>
                    <a:pt x="9660" y="22549"/>
                    <a:pt x="9660" y="22549"/>
                    <a:pt x="9660" y="22534"/>
                  </a:cubicBezTo>
                  <a:cubicBezTo>
                    <a:pt x="9645" y="22534"/>
                    <a:pt x="9645" y="22519"/>
                    <a:pt x="9645" y="22504"/>
                  </a:cubicBezTo>
                  <a:cubicBezTo>
                    <a:pt x="9615" y="22427"/>
                    <a:pt x="9584" y="22351"/>
                    <a:pt x="9554" y="22275"/>
                  </a:cubicBezTo>
                  <a:cubicBezTo>
                    <a:pt x="9508" y="22123"/>
                    <a:pt x="9447" y="21970"/>
                    <a:pt x="9417" y="21848"/>
                  </a:cubicBezTo>
                  <a:cubicBezTo>
                    <a:pt x="9386" y="21742"/>
                    <a:pt x="9356" y="21635"/>
                    <a:pt x="9325" y="21513"/>
                  </a:cubicBezTo>
                  <a:cubicBezTo>
                    <a:pt x="9295" y="21391"/>
                    <a:pt x="9264" y="21269"/>
                    <a:pt x="9249" y="21163"/>
                  </a:cubicBezTo>
                  <a:lnTo>
                    <a:pt x="9249" y="21148"/>
                  </a:lnTo>
                  <a:cubicBezTo>
                    <a:pt x="9249" y="21132"/>
                    <a:pt x="9249" y="21132"/>
                    <a:pt x="9249" y="21117"/>
                  </a:cubicBezTo>
                  <a:cubicBezTo>
                    <a:pt x="9249" y="21087"/>
                    <a:pt x="9234" y="21041"/>
                    <a:pt x="9234" y="21010"/>
                  </a:cubicBezTo>
                  <a:cubicBezTo>
                    <a:pt x="9218" y="20934"/>
                    <a:pt x="9203" y="20858"/>
                    <a:pt x="9203" y="20797"/>
                  </a:cubicBezTo>
                  <a:cubicBezTo>
                    <a:pt x="9173" y="20660"/>
                    <a:pt x="9158" y="20523"/>
                    <a:pt x="9142" y="20386"/>
                  </a:cubicBezTo>
                  <a:cubicBezTo>
                    <a:pt x="9127" y="20279"/>
                    <a:pt x="9097" y="20172"/>
                    <a:pt x="9081" y="20081"/>
                  </a:cubicBezTo>
                  <a:lnTo>
                    <a:pt x="9066" y="20005"/>
                  </a:lnTo>
                  <a:cubicBezTo>
                    <a:pt x="9051" y="19959"/>
                    <a:pt x="9036" y="19913"/>
                    <a:pt x="9036" y="19868"/>
                  </a:cubicBezTo>
                  <a:cubicBezTo>
                    <a:pt x="9020" y="19792"/>
                    <a:pt x="9005" y="19731"/>
                    <a:pt x="8990" y="19654"/>
                  </a:cubicBezTo>
                  <a:cubicBezTo>
                    <a:pt x="8959" y="19533"/>
                    <a:pt x="8944" y="19395"/>
                    <a:pt x="8914" y="19274"/>
                  </a:cubicBezTo>
                  <a:lnTo>
                    <a:pt x="8899" y="19197"/>
                  </a:lnTo>
                  <a:cubicBezTo>
                    <a:pt x="8883" y="19091"/>
                    <a:pt x="8868" y="18999"/>
                    <a:pt x="8838" y="18893"/>
                  </a:cubicBezTo>
                  <a:cubicBezTo>
                    <a:pt x="8807" y="18755"/>
                    <a:pt x="8777" y="18634"/>
                    <a:pt x="8746" y="18512"/>
                  </a:cubicBezTo>
                  <a:lnTo>
                    <a:pt x="8685" y="18314"/>
                  </a:lnTo>
                  <a:lnTo>
                    <a:pt x="8640" y="18116"/>
                  </a:lnTo>
                  <a:cubicBezTo>
                    <a:pt x="8624" y="18055"/>
                    <a:pt x="8609" y="18009"/>
                    <a:pt x="8594" y="17963"/>
                  </a:cubicBezTo>
                  <a:cubicBezTo>
                    <a:pt x="8579" y="17887"/>
                    <a:pt x="8548" y="17811"/>
                    <a:pt x="8533" y="17735"/>
                  </a:cubicBezTo>
                  <a:cubicBezTo>
                    <a:pt x="8487" y="17582"/>
                    <a:pt x="8411" y="17415"/>
                    <a:pt x="8320" y="17247"/>
                  </a:cubicBezTo>
                  <a:lnTo>
                    <a:pt x="8304" y="17201"/>
                  </a:lnTo>
                  <a:cubicBezTo>
                    <a:pt x="8274" y="17140"/>
                    <a:pt x="8228" y="17080"/>
                    <a:pt x="8198" y="17019"/>
                  </a:cubicBezTo>
                  <a:cubicBezTo>
                    <a:pt x="8182" y="16973"/>
                    <a:pt x="8152" y="16942"/>
                    <a:pt x="8137" y="16897"/>
                  </a:cubicBezTo>
                  <a:lnTo>
                    <a:pt x="8121" y="16881"/>
                  </a:lnTo>
                  <a:cubicBezTo>
                    <a:pt x="8106" y="16866"/>
                    <a:pt x="8106" y="16836"/>
                    <a:pt x="8091" y="16821"/>
                  </a:cubicBezTo>
                  <a:cubicBezTo>
                    <a:pt x="8061" y="16790"/>
                    <a:pt x="8045" y="16760"/>
                    <a:pt x="8015" y="16714"/>
                  </a:cubicBezTo>
                  <a:lnTo>
                    <a:pt x="7939" y="16638"/>
                  </a:lnTo>
                  <a:lnTo>
                    <a:pt x="7923" y="16592"/>
                  </a:lnTo>
                  <a:lnTo>
                    <a:pt x="7878" y="16546"/>
                  </a:lnTo>
                  <a:cubicBezTo>
                    <a:pt x="7862" y="16531"/>
                    <a:pt x="7847" y="16516"/>
                    <a:pt x="7832" y="16501"/>
                  </a:cubicBezTo>
                  <a:cubicBezTo>
                    <a:pt x="7832" y="16485"/>
                    <a:pt x="7832" y="16470"/>
                    <a:pt x="7832" y="16470"/>
                  </a:cubicBezTo>
                  <a:cubicBezTo>
                    <a:pt x="7832" y="16470"/>
                    <a:pt x="7817" y="16455"/>
                    <a:pt x="7817" y="16455"/>
                  </a:cubicBezTo>
                  <a:cubicBezTo>
                    <a:pt x="7802" y="16424"/>
                    <a:pt x="7802" y="16394"/>
                    <a:pt x="7786" y="16363"/>
                  </a:cubicBezTo>
                  <a:lnTo>
                    <a:pt x="7741" y="16257"/>
                  </a:lnTo>
                  <a:lnTo>
                    <a:pt x="7710" y="16211"/>
                  </a:lnTo>
                  <a:cubicBezTo>
                    <a:pt x="7680" y="16120"/>
                    <a:pt x="7634" y="16028"/>
                    <a:pt x="7603" y="15952"/>
                  </a:cubicBezTo>
                  <a:lnTo>
                    <a:pt x="7603" y="15937"/>
                  </a:lnTo>
                  <a:cubicBezTo>
                    <a:pt x="7603" y="15922"/>
                    <a:pt x="7603" y="15906"/>
                    <a:pt x="7603" y="15891"/>
                  </a:cubicBezTo>
                  <a:cubicBezTo>
                    <a:pt x="7588" y="15891"/>
                    <a:pt x="7588" y="15876"/>
                    <a:pt x="7588" y="15861"/>
                  </a:cubicBezTo>
                  <a:cubicBezTo>
                    <a:pt x="7558" y="15830"/>
                    <a:pt x="7527" y="15800"/>
                    <a:pt x="7482" y="15800"/>
                  </a:cubicBezTo>
                  <a:cubicBezTo>
                    <a:pt x="7466" y="15800"/>
                    <a:pt x="7466" y="15800"/>
                    <a:pt x="7451" y="15815"/>
                  </a:cubicBezTo>
                  <a:cubicBezTo>
                    <a:pt x="7405" y="15815"/>
                    <a:pt x="7375" y="15861"/>
                    <a:pt x="7375" y="15906"/>
                  </a:cubicBezTo>
                  <a:cubicBezTo>
                    <a:pt x="7360" y="15937"/>
                    <a:pt x="7360" y="15952"/>
                    <a:pt x="7375" y="15967"/>
                  </a:cubicBezTo>
                  <a:cubicBezTo>
                    <a:pt x="7375" y="15983"/>
                    <a:pt x="7375" y="15998"/>
                    <a:pt x="7390" y="16013"/>
                  </a:cubicBezTo>
                  <a:cubicBezTo>
                    <a:pt x="7405" y="16059"/>
                    <a:pt x="7421" y="16089"/>
                    <a:pt x="7436" y="16120"/>
                  </a:cubicBezTo>
                  <a:lnTo>
                    <a:pt x="7436" y="16150"/>
                  </a:lnTo>
                  <a:lnTo>
                    <a:pt x="7466" y="16211"/>
                  </a:lnTo>
                  <a:lnTo>
                    <a:pt x="7497" y="16272"/>
                  </a:lnTo>
                  <a:lnTo>
                    <a:pt x="7543" y="16379"/>
                  </a:lnTo>
                  <a:cubicBezTo>
                    <a:pt x="7558" y="16409"/>
                    <a:pt x="7558" y="16424"/>
                    <a:pt x="7573" y="16440"/>
                  </a:cubicBezTo>
                  <a:lnTo>
                    <a:pt x="7573" y="16455"/>
                  </a:lnTo>
                  <a:lnTo>
                    <a:pt x="7588" y="16470"/>
                  </a:lnTo>
                  <a:lnTo>
                    <a:pt x="7603" y="16516"/>
                  </a:lnTo>
                  <a:lnTo>
                    <a:pt x="7603" y="16531"/>
                  </a:lnTo>
                  <a:cubicBezTo>
                    <a:pt x="7619" y="16546"/>
                    <a:pt x="7619" y="16577"/>
                    <a:pt x="7634" y="16592"/>
                  </a:cubicBezTo>
                  <a:cubicBezTo>
                    <a:pt x="7649" y="16607"/>
                    <a:pt x="7664" y="16638"/>
                    <a:pt x="7680" y="16668"/>
                  </a:cubicBezTo>
                  <a:cubicBezTo>
                    <a:pt x="7695" y="16683"/>
                    <a:pt x="7710" y="16714"/>
                    <a:pt x="7725" y="16729"/>
                  </a:cubicBezTo>
                  <a:lnTo>
                    <a:pt x="7741" y="16744"/>
                  </a:lnTo>
                  <a:lnTo>
                    <a:pt x="7771" y="16790"/>
                  </a:lnTo>
                  <a:cubicBezTo>
                    <a:pt x="7802" y="16821"/>
                    <a:pt x="7847" y="16866"/>
                    <a:pt x="7878" y="16912"/>
                  </a:cubicBezTo>
                  <a:cubicBezTo>
                    <a:pt x="7923" y="17019"/>
                    <a:pt x="7984" y="17110"/>
                    <a:pt x="8045" y="17217"/>
                  </a:cubicBezTo>
                  <a:lnTo>
                    <a:pt x="8076" y="17278"/>
                  </a:lnTo>
                  <a:cubicBezTo>
                    <a:pt x="8152" y="17415"/>
                    <a:pt x="8213" y="17506"/>
                    <a:pt x="8259" y="17613"/>
                  </a:cubicBezTo>
                  <a:cubicBezTo>
                    <a:pt x="8274" y="17674"/>
                    <a:pt x="8304" y="17735"/>
                    <a:pt x="8320" y="17796"/>
                  </a:cubicBezTo>
                  <a:lnTo>
                    <a:pt x="8350" y="17857"/>
                  </a:lnTo>
                  <a:cubicBezTo>
                    <a:pt x="8365" y="17902"/>
                    <a:pt x="8380" y="17963"/>
                    <a:pt x="8396" y="18009"/>
                  </a:cubicBezTo>
                  <a:lnTo>
                    <a:pt x="8396" y="18024"/>
                  </a:lnTo>
                  <a:lnTo>
                    <a:pt x="8411" y="18055"/>
                  </a:lnTo>
                  <a:lnTo>
                    <a:pt x="8472" y="18314"/>
                  </a:lnTo>
                  <a:lnTo>
                    <a:pt x="8487" y="18344"/>
                  </a:lnTo>
                  <a:cubicBezTo>
                    <a:pt x="8502" y="18375"/>
                    <a:pt x="8502" y="18405"/>
                    <a:pt x="8518" y="18451"/>
                  </a:cubicBezTo>
                  <a:cubicBezTo>
                    <a:pt x="8518" y="18466"/>
                    <a:pt x="8518" y="18481"/>
                    <a:pt x="8533" y="18496"/>
                  </a:cubicBezTo>
                  <a:cubicBezTo>
                    <a:pt x="8533" y="18527"/>
                    <a:pt x="8548" y="18557"/>
                    <a:pt x="8563" y="18603"/>
                  </a:cubicBezTo>
                  <a:lnTo>
                    <a:pt x="8579" y="18679"/>
                  </a:lnTo>
                  <a:cubicBezTo>
                    <a:pt x="8594" y="18740"/>
                    <a:pt x="8609" y="18801"/>
                    <a:pt x="8624" y="18877"/>
                  </a:cubicBezTo>
                  <a:cubicBezTo>
                    <a:pt x="8640" y="18954"/>
                    <a:pt x="8655" y="19045"/>
                    <a:pt x="8670" y="19136"/>
                  </a:cubicBezTo>
                  <a:lnTo>
                    <a:pt x="8670" y="19182"/>
                  </a:lnTo>
                  <a:cubicBezTo>
                    <a:pt x="8685" y="19228"/>
                    <a:pt x="8685" y="19274"/>
                    <a:pt x="8700" y="19319"/>
                  </a:cubicBezTo>
                  <a:cubicBezTo>
                    <a:pt x="8716" y="19502"/>
                    <a:pt x="8746" y="19700"/>
                    <a:pt x="8792" y="19883"/>
                  </a:cubicBezTo>
                  <a:cubicBezTo>
                    <a:pt x="8792" y="19944"/>
                    <a:pt x="8807" y="20005"/>
                    <a:pt x="8822" y="20066"/>
                  </a:cubicBezTo>
                  <a:cubicBezTo>
                    <a:pt x="8838" y="20172"/>
                    <a:pt x="8868" y="20279"/>
                    <a:pt x="8883" y="20386"/>
                  </a:cubicBezTo>
                  <a:cubicBezTo>
                    <a:pt x="8899" y="20492"/>
                    <a:pt x="8914" y="20599"/>
                    <a:pt x="8929" y="20706"/>
                  </a:cubicBezTo>
                  <a:cubicBezTo>
                    <a:pt x="8959" y="20949"/>
                    <a:pt x="8990" y="21193"/>
                    <a:pt x="9036" y="21437"/>
                  </a:cubicBezTo>
                  <a:cubicBezTo>
                    <a:pt x="9081" y="21650"/>
                    <a:pt x="9158" y="21894"/>
                    <a:pt x="9264" y="22199"/>
                  </a:cubicBezTo>
                  <a:cubicBezTo>
                    <a:pt x="9340" y="22427"/>
                    <a:pt x="9432" y="22656"/>
                    <a:pt x="9523" y="22900"/>
                  </a:cubicBezTo>
                  <a:lnTo>
                    <a:pt x="9554" y="22945"/>
                  </a:lnTo>
                  <a:lnTo>
                    <a:pt x="9569" y="23006"/>
                  </a:lnTo>
                  <a:cubicBezTo>
                    <a:pt x="9554" y="22976"/>
                    <a:pt x="9538" y="22945"/>
                    <a:pt x="9523" y="22915"/>
                  </a:cubicBezTo>
                  <a:cubicBezTo>
                    <a:pt x="9493" y="22839"/>
                    <a:pt x="9447" y="22763"/>
                    <a:pt x="9401" y="22702"/>
                  </a:cubicBezTo>
                  <a:cubicBezTo>
                    <a:pt x="9371" y="22656"/>
                    <a:pt x="9340" y="22610"/>
                    <a:pt x="9310" y="22564"/>
                  </a:cubicBezTo>
                  <a:lnTo>
                    <a:pt x="9264" y="22504"/>
                  </a:lnTo>
                  <a:cubicBezTo>
                    <a:pt x="9218" y="22443"/>
                    <a:pt x="9158" y="22351"/>
                    <a:pt x="9097" y="22290"/>
                  </a:cubicBezTo>
                  <a:cubicBezTo>
                    <a:pt x="9020" y="22184"/>
                    <a:pt x="8914" y="22107"/>
                    <a:pt x="8822" y="22016"/>
                  </a:cubicBezTo>
                  <a:lnTo>
                    <a:pt x="8807" y="22001"/>
                  </a:lnTo>
                  <a:cubicBezTo>
                    <a:pt x="8777" y="21970"/>
                    <a:pt x="8731" y="21940"/>
                    <a:pt x="8700" y="21909"/>
                  </a:cubicBezTo>
                  <a:cubicBezTo>
                    <a:pt x="8640" y="21848"/>
                    <a:pt x="8579" y="21787"/>
                    <a:pt x="8502" y="21726"/>
                  </a:cubicBezTo>
                  <a:cubicBezTo>
                    <a:pt x="8457" y="21681"/>
                    <a:pt x="8396" y="21635"/>
                    <a:pt x="8335" y="21589"/>
                  </a:cubicBezTo>
                  <a:cubicBezTo>
                    <a:pt x="8289" y="21544"/>
                    <a:pt x="8228" y="21513"/>
                    <a:pt x="8182" y="21483"/>
                  </a:cubicBezTo>
                  <a:lnTo>
                    <a:pt x="8152" y="21467"/>
                  </a:lnTo>
                  <a:cubicBezTo>
                    <a:pt x="8045" y="21391"/>
                    <a:pt x="7939" y="21330"/>
                    <a:pt x="7832" y="21254"/>
                  </a:cubicBezTo>
                  <a:cubicBezTo>
                    <a:pt x="7786" y="21224"/>
                    <a:pt x="7741" y="21178"/>
                    <a:pt x="7695" y="21132"/>
                  </a:cubicBezTo>
                  <a:lnTo>
                    <a:pt x="7680" y="21117"/>
                  </a:lnTo>
                  <a:lnTo>
                    <a:pt x="7680" y="21132"/>
                  </a:lnTo>
                  <a:cubicBezTo>
                    <a:pt x="7680" y="21117"/>
                    <a:pt x="7680" y="21117"/>
                    <a:pt x="7664" y="21117"/>
                  </a:cubicBezTo>
                  <a:lnTo>
                    <a:pt x="7649" y="21087"/>
                  </a:lnTo>
                  <a:lnTo>
                    <a:pt x="7603" y="21056"/>
                  </a:lnTo>
                  <a:lnTo>
                    <a:pt x="7603" y="21041"/>
                  </a:lnTo>
                  <a:lnTo>
                    <a:pt x="7588" y="21041"/>
                  </a:lnTo>
                  <a:cubicBezTo>
                    <a:pt x="7527" y="20980"/>
                    <a:pt x="7482" y="20904"/>
                    <a:pt x="7421" y="20843"/>
                  </a:cubicBezTo>
                  <a:lnTo>
                    <a:pt x="7390" y="20812"/>
                  </a:lnTo>
                  <a:cubicBezTo>
                    <a:pt x="7390" y="20812"/>
                    <a:pt x="7375" y="20797"/>
                    <a:pt x="7375" y="20782"/>
                  </a:cubicBezTo>
                  <a:cubicBezTo>
                    <a:pt x="7344" y="20751"/>
                    <a:pt x="7299" y="20706"/>
                    <a:pt x="7268" y="20660"/>
                  </a:cubicBezTo>
                  <a:cubicBezTo>
                    <a:pt x="7207" y="20584"/>
                    <a:pt x="7162" y="20508"/>
                    <a:pt x="7101" y="20447"/>
                  </a:cubicBezTo>
                  <a:lnTo>
                    <a:pt x="7040" y="20355"/>
                  </a:lnTo>
                  <a:lnTo>
                    <a:pt x="7024" y="20340"/>
                  </a:lnTo>
                  <a:cubicBezTo>
                    <a:pt x="6994" y="20294"/>
                    <a:pt x="6964" y="20264"/>
                    <a:pt x="6948" y="20218"/>
                  </a:cubicBezTo>
                  <a:cubicBezTo>
                    <a:pt x="6887" y="20157"/>
                    <a:pt x="6842" y="20081"/>
                    <a:pt x="6781" y="20005"/>
                  </a:cubicBezTo>
                  <a:cubicBezTo>
                    <a:pt x="6750" y="19959"/>
                    <a:pt x="6735" y="19929"/>
                    <a:pt x="6705" y="19883"/>
                  </a:cubicBezTo>
                  <a:cubicBezTo>
                    <a:pt x="6689" y="19852"/>
                    <a:pt x="6659" y="19807"/>
                    <a:pt x="6644" y="19776"/>
                  </a:cubicBezTo>
                  <a:cubicBezTo>
                    <a:pt x="6613" y="19715"/>
                    <a:pt x="6567" y="19639"/>
                    <a:pt x="6537" y="19563"/>
                  </a:cubicBezTo>
                  <a:cubicBezTo>
                    <a:pt x="6506" y="19517"/>
                    <a:pt x="6491" y="19487"/>
                    <a:pt x="6476" y="19441"/>
                  </a:cubicBezTo>
                  <a:cubicBezTo>
                    <a:pt x="6461" y="19411"/>
                    <a:pt x="6446" y="19380"/>
                    <a:pt x="6446" y="19350"/>
                  </a:cubicBezTo>
                  <a:cubicBezTo>
                    <a:pt x="6430" y="19319"/>
                    <a:pt x="6415" y="19274"/>
                    <a:pt x="6400" y="19243"/>
                  </a:cubicBezTo>
                  <a:lnTo>
                    <a:pt x="6369" y="19167"/>
                  </a:lnTo>
                  <a:cubicBezTo>
                    <a:pt x="6339" y="19091"/>
                    <a:pt x="6308" y="18999"/>
                    <a:pt x="6278" y="18908"/>
                  </a:cubicBezTo>
                  <a:cubicBezTo>
                    <a:pt x="6263" y="18862"/>
                    <a:pt x="6263" y="18816"/>
                    <a:pt x="6247" y="18771"/>
                  </a:cubicBezTo>
                  <a:cubicBezTo>
                    <a:pt x="6232" y="18679"/>
                    <a:pt x="6232" y="18573"/>
                    <a:pt x="6232" y="18481"/>
                  </a:cubicBezTo>
                  <a:lnTo>
                    <a:pt x="6232" y="18405"/>
                  </a:lnTo>
                  <a:lnTo>
                    <a:pt x="6232" y="18375"/>
                  </a:lnTo>
                  <a:lnTo>
                    <a:pt x="6232" y="18268"/>
                  </a:lnTo>
                  <a:cubicBezTo>
                    <a:pt x="6232" y="18222"/>
                    <a:pt x="6232" y="18161"/>
                    <a:pt x="6232" y="18116"/>
                  </a:cubicBezTo>
                  <a:cubicBezTo>
                    <a:pt x="6247" y="18055"/>
                    <a:pt x="6247" y="18009"/>
                    <a:pt x="6247" y="17948"/>
                  </a:cubicBezTo>
                  <a:lnTo>
                    <a:pt x="6263" y="17811"/>
                  </a:lnTo>
                  <a:cubicBezTo>
                    <a:pt x="6278" y="17598"/>
                    <a:pt x="6308" y="17415"/>
                    <a:pt x="6324" y="17232"/>
                  </a:cubicBezTo>
                  <a:cubicBezTo>
                    <a:pt x="6324" y="17186"/>
                    <a:pt x="6339" y="17140"/>
                    <a:pt x="6339" y="17095"/>
                  </a:cubicBezTo>
                  <a:cubicBezTo>
                    <a:pt x="6354" y="16927"/>
                    <a:pt x="6385" y="16760"/>
                    <a:pt x="6415" y="16562"/>
                  </a:cubicBezTo>
                  <a:lnTo>
                    <a:pt x="6430" y="16485"/>
                  </a:lnTo>
                  <a:cubicBezTo>
                    <a:pt x="6446" y="16394"/>
                    <a:pt x="6461" y="16303"/>
                    <a:pt x="6491" y="16211"/>
                  </a:cubicBezTo>
                  <a:cubicBezTo>
                    <a:pt x="6491" y="16196"/>
                    <a:pt x="6491" y="16165"/>
                    <a:pt x="6506" y="16150"/>
                  </a:cubicBezTo>
                  <a:lnTo>
                    <a:pt x="6522" y="16043"/>
                  </a:lnTo>
                  <a:lnTo>
                    <a:pt x="6537" y="15967"/>
                  </a:lnTo>
                  <a:lnTo>
                    <a:pt x="6552" y="15891"/>
                  </a:lnTo>
                  <a:cubicBezTo>
                    <a:pt x="6598" y="15769"/>
                    <a:pt x="6628" y="15647"/>
                    <a:pt x="6674" y="15525"/>
                  </a:cubicBezTo>
                  <a:lnTo>
                    <a:pt x="6674" y="15495"/>
                  </a:lnTo>
                  <a:cubicBezTo>
                    <a:pt x="6720" y="15388"/>
                    <a:pt x="6765" y="15282"/>
                    <a:pt x="6796" y="15175"/>
                  </a:cubicBezTo>
                  <a:cubicBezTo>
                    <a:pt x="6811" y="15114"/>
                    <a:pt x="6826" y="15053"/>
                    <a:pt x="6842" y="14992"/>
                  </a:cubicBezTo>
                  <a:cubicBezTo>
                    <a:pt x="6857" y="14931"/>
                    <a:pt x="6872" y="14870"/>
                    <a:pt x="6887" y="14809"/>
                  </a:cubicBezTo>
                  <a:cubicBezTo>
                    <a:pt x="6887" y="14764"/>
                    <a:pt x="6887" y="14703"/>
                    <a:pt x="6872" y="14657"/>
                  </a:cubicBezTo>
                  <a:close/>
                  <a:moveTo>
                    <a:pt x="18604" y="23022"/>
                  </a:moveTo>
                  <a:cubicBezTo>
                    <a:pt x="18589" y="23022"/>
                    <a:pt x="18558" y="23037"/>
                    <a:pt x="18543" y="23052"/>
                  </a:cubicBezTo>
                  <a:lnTo>
                    <a:pt x="18543" y="23052"/>
                  </a:lnTo>
                  <a:cubicBezTo>
                    <a:pt x="18563" y="23042"/>
                    <a:pt x="18583" y="23032"/>
                    <a:pt x="18604" y="23022"/>
                  </a:cubicBezTo>
                  <a:close/>
                  <a:moveTo>
                    <a:pt x="13713" y="14931"/>
                  </a:moveTo>
                  <a:cubicBezTo>
                    <a:pt x="13713" y="14931"/>
                    <a:pt x="13713" y="14947"/>
                    <a:pt x="13713" y="14947"/>
                  </a:cubicBezTo>
                  <a:lnTo>
                    <a:pt x="13728" y="14977"/>
                  </a:lnTo>
                  <a:cubicBezTo>
                    <a:pt x="13728" y="15038"/>
                    <a:pt x="13744" y="15099"/>
                    <a:pt x="13774" y="15160"/>
                  </a:cubicBezTo>
                  <a:cubicBezTo>
                    <a:pt x="13789" y="15221"/>
                    <a:pt x="13820" y="15282"/>
                    <a:pt x="13850" y="15343"/>
                  </a:cubicBezTo>
                  <a:cubicBezTo>
                    <a:pt x="13881" y="15404"/>
                    <a:pt x="13911" y="15465"/>
                    <a:pt x="13942" y="15510"/>
                  </a:cubicBezTo>
                  <a:lnTo>
                    <a:pt x="13972" y="15541"/>
                  </a:lnTo>
                  <a:cubicBezTo>
                    <a:pt x="13987" y="15586"/>
                    <a:pt x="14018" y="15617"/>
                    <a:pt x="14048" y="15663"/>
                  </a:cubicBezTo>
                  <a:lnTo>
                    <a:pt x="14079" y="15693"/>
                  </a:lnTo>
                  <a:cubicBezTo>
                    <a:pt x="14109" y="15724"/>
                    <a:pt x="14140" y="15769"/>
                    <a:pt x="14170" y="15800"/>
                  </a:cubicBezTo>
                  <a:cubicBezTo>
                    <a:pt x="14231" y="15891"/>
                    <a:pt x="14307" y="15983"/>
                    <a:pt x="14383" y="16074"/>
                  </a:cubicBezTo>
                  <a:cubicBezTo>
                    <a:pt x="14414" y="16120"/>
                    <a:pt x="14444" y="16165"/>
                    <a:pt x="14475" y="16196"/>
                  </a:cubicBezTo>
                  <a:cubicBezTo>
                    <a:pt x="14505" y="16242"/>
                    <a:pt x="14536" y="16272"/>
                    <a:pt x="14551" y="16318"/>
                  </a:cubicBezTo>
                  <a:cubicBezTo>
                    <a:pt x="14582" y="16363"/>
                    <a:pt x="14612" y="16409"/>
                    <a:pt x="14627" y="16455"/>
                  </a:cubicBezTo>
                  <a:cubicBezTo>
                    <a:pt x="14658" y="16501"/>
                    <a:pt x="14673" y="16546"/>
                    <a:pt x="14703" y="16592"/>
                  </a:cubicBezTo>
                  <a:lnTo>
                    <a:pt x="14719" y="16638"/>
                  </a:lnTo>
                  <a:cubicBezTo>
                    <a:pt x="14719" y="16638"/>
                    <a:pt x="14719" y="16653"/>
                    <a:pt x="14719" y="16653"/>
                  </a:cubicBezTo>
                  <a:lnTo>
                    <a:pt x="14734" y="16668"/>
                  </a:lnTo>
                  <a:lnTo>
                    <a:pt x="14734" y="16683"/>
                  </a:lnTo>
                  <a:lnTo>
                    <a:pt x="14749" y="16699"/>
                  </a:lnTo>
                  <a:lnTo>
                    <a:pt x="14764" y="16760"/>
                  </a:lnTo>
                  <a:lnTo>
                    <a:pt x="14780" y="16790"/>
                  </a:lnTo>
                  <a:lnTo>
                    <a:pt x="14810" y="16836"/>
                  </a:lnTo>
                  <a:cubicBezTo>
                    <a:pt x="14886" y="17019"/>
                    <a:pt x="14978" y="17217"/>
                    <a:pt x="15069" y="17415"/>
                  </a:cubicBezTo>
                  <a:cubicBezTo>
                    <a:pt x="15130" y="17506"/>
                    <a:pt x="15191" y="17613"/>
                    <a:pt x="15252" y="17719"/>
                  </a:cubicBezTo>
                  <a:cubicBezTo>
                    <a:pt x="15267" y="17750"/>
                    <a:pt x="15282" y="17765"/>
                    <a:pt x="15282" y="17780"/>
                  </a:cubicBezTo>
                  <a:lnTo>
                    <a:pt x="15298" y="17796"/>
                  </a:lnTo>
                  <a:lnTo>
                    <a:pt x="15313" y="17826"/>
                  </a:lnTo>
                  <a:cubicBezTo>
                    <a:pt x="15328" y="17841"/>
                    <a:pt x="15328" y="17857"/>
                    <a:pt x="15343" y="17872"/>
                  </a:cubicBezTo>
                  <a:cubicBezTo>
                    <a:pt x="15359" y="17902"/>
                    <a:pt x="15359" y="17918"/>
                    <a:pt x="15374" y="17948"/>
                  </a:cubicBezTo>
                  <a:lnTo>
                    <a:pt x="15404" y="18024"/>
                  </a:lnTo>
                  <a:lnTo>
                    <a:pt x="15435" y="18085"/>
                  </a:lnTo>
                  <a:lnTo>
                    <a:pt x="15450" y="18116"/>
                  </a:lnTo>
                  <a:cubicBezTo>
                    <a:pt x="15450" y="18131"/>
                    <a:pt x="15465" y="18146"/>
                    <a:pt x="15465" y="18161"/>
                  </a:cubicBezTo>
                  <a:lnTo>
                    <a:pt x="15496" y="18222"/>
                  </a:lnTo>
                  <a:lnTo>
                    <a:pt x="15511" y="18283"/>
                  </a:lnTo>
                  <a:lnTo>
                    <a:pt x="15526" y="18344"/>
                  </a:lnTo>
                  <a:cubicBezTo>
                    <a:pt x="15541" y="18375"/>
                    <a:pt x="15541" y="18405"/>
                    <a:pt x="15557" y="18451"/>
                  </a:cubicBezTo>
                  <a:cubicBezTo>
                    <a:pt x="15572" y="18481"/>
                    <a:pt x="15572" y="18512"/>
                    <a:pt x="15587" y="18542"/>
                  </a:cubicBezTo>
                  <a:lnTo>
                    <a:pt x="15602" y="18603"/>
                  </a:lnTo>
                  <a:cubicBezTo>
                    <a:pt x="15618" y="18695"/>
                    <a:pt x="15633" y="18786"/>
                    <a:pt x="15648" y="18877"/>
                  </a:cubicBezTo>
                  <a:lnTo>
                    <a:pt x="15648" y="18893"/>
                  </a:lnTo>
                  <a:cubicBezTo>
                    <a:pt x="15679" y="19045"/>
                    <a:pt x="15694" y="19167"/>
                    <a:pt x="15709" y="19304"/>
                  </a:cubicBezTo>
                  <a:cubicBezTo>
                    <a:pt x="15709" y="19365"/>
                    <a:pt x="15709" y="19426"/>
                    <a:pt x="15724" y="19487"/>
                  </a:cubicBezTo>
                  <a:cubicBezTo>
                    <a:pt x="15724" y="19548"/>
                    <a:pt x="15724" y="19609"/>
                    <a:pt x="15724" y="19685"/>
                  </a:cubicBezTo>
                  <a:cubicBezTo>
                    <a:pt x="15724" y="19746"/>
                    <a:pt x="15724" y="19807"/>
                    <a:pt x="15739" y="19883"/>
                  </a:cubicBezTo>
                  <a:lnTo>
                    <a:pt x="15739" y="19974"/>
                  </a:lnTo>
                  <a:lnTo>
                    <a:pt x="15739" y="20066"/>
                  </a:lnTo>
                  <a:cubicBezTo>
                    <a:pt x="15739" y="20096"/>
                    <a:pt x="15724" y="20142"/>
                    <a:pt x="15724" y="20188"/>
                  </a:cubicBezTo>
                  <a:lnTo>
                    <a:pt x="15724" y="20233"/>
                  </a:lnTo>
                  <a:cubicBezTo>
                    <a:pt x="15724" y="20279"/>
                    <a:pt x="15724" y="20325"/>
                    <a:pt x="15724" y="20370"/>
                  </a:cubicBezTo>
                  <a:lnTo>
                    <a:pt x="15724" y="20401"/>
                  </a:lnTo>
                  <a:cubicBezTo>
                    <a:pt x="15709" y="20431"/>
                    <a:pt x="15709" y="20462"/>
                    <a:pt x="15709" y="20492"/>
                  </a:cubicBezTo>
                  <a:lnTo>
                    <a:pt x="15709" y="20538"/>
                  </a:lnTo>
                  <a:cubicBezTo>
                    <a:pt x="15694" y="20569"/>
                    <a:pt x="15694" y="20614"/>
                    <a:pt x="15679" y="20645"/>
                  </a:cubicBezTo>
                  <a:lnTo>
                    <a:pt x="15679" y="20706"/>
                  </a:lnTo>
                  <a:cubicBezTo>
                    <a:pt x="15663" y="20736"/>
                    <a:pt x="15663" y="20782"/>
                    <a:pt x="15648" y="20812"/>
                  </a:cubicBezTo>
                  <a:lnTo>
                    <a:pt x="15648" y="20828"/>
                  </a:lnTo>
                  <a:cubicBezTo>
                    <a:pt x="15633" y="20919"/>
                    <a:pt x="15618" y="20995"/>
                    <a:pt x="15587" y="21071"/>
                  </a:cubicBezTo>
                  <a:lnTo>
                    <a:pt x="15587" y="21102"/>
                  </a:lnTo>
                  <a:lnTo>
                    <a:pt x="15587" y="21132"/>
                  </a:lnTo>
                  <a:cubicBezTo>
                    <a:pt x="15572" y="21193"/>
                    <a:pt x="15541" y="21239"/>
                    <a:pt x="15526" y="21300"/>
                  </a:cubicBezTo>
                  <a:cubicBezTo>
                    <a:pt x="15511" y="21361"/>
                    <a:pt x="15496" y="21422"/>
                    <a:pt x="15480" y="21483"/>
                  </a:cubicBezTo>
                  <a:cubicBezTo>
                    <a:pt x="15435" y="21559"/>
                    <a:pt x="15404" y="21650"/>
                    <a:pt x="15359" y="21726"/>
                  </a:cubicBezTo>
                  <a:cubicBezTo>
                    <a:pt x="15313" y="21787"/>
                    <a:pt x="15282" y="21848"/>
                    <a:pt x="15237" y="21894"/>
                  </a:cubicBezTo>
                  <a:cubicBezTo>
                    <a:pt x="15221" y="21925"/>
                    <a:pt x="15191" y="21955"/>
                    <a:pt x="15160" y="21985"/>
                  </a:cubicBezTo>
                  <a:lnTo>
                    <a:pt x="15160" y="22001"/>
                  </a:lnTo>
                  <a:cubicBezTo>
                    <a:pt x="15145" y="22031"/>
                    <a:pt x="15115" y="22046"/>
                    <a:pt x="15100" y="22077"/>
                  </a:cubicBezTo>
                  <a:cubicBezTo>
                    <a:pt x="15023" y="22153"/>
                    <a:pt x="14962" y="22245"/>
                    <a:pt x="14901" y="22336"/>
                  </a:cubicBezTo>
                  <a:cubicBezTo>
                    <a:pt x="14871" y="22382"/>
                    <a:pt x="14825" y="22443"/>
                    <a:pt x="14795" y="22519"/>
                  </a:cubicBezTo>
                  <a:cubicBezTo>
                    <a:pt x="14764" y="22580"/>
                    <a:pt x="14734" y="22656"/>
                    <a:pt x="14703" y="22732"/>
                  </a:cubicBezTo>
                  <a:cubicBezTo>
                    <a:pt x="14673" y="22823"/>
                    <a:pt x="14627" y="22915"/>
                    <a:pt x="14597" y="23022"/>
                  </a:cubicBezTo>
                  <a:cubicBezTo>
                    <a:pt x="14582" y="23082"/>
                    <a:pt x="14551" y="23143"/>
                    <a:pt x="14536" y="23204"/>
                  </a:cubicBezTo>
                  <a:cubicBezTo>
                    <a:pt x="14505" y="23265"/>
                    <a:pt x="14490" y="23326"/>
                    <a:pt x="14460" y="23387"/>
                  </a:cubicBezTo>
                  <a:cubicBezTo>
                    <a:pt x="14429" y="23448"/>
                    <a:pt x="14399" y="23540"/>
                    <a:pt x="14368" y="23616"/>
                  </a:cubicBezTo>
                  <a:cubicBezTo>
                    <a:pt x="14338" y="23677"/>
                    <a:pt x="14292" y="23753"/>
                    <a:pt x="14246" y="23829"/>
                  </a:cubicBezTo>
                  <a:lnTo>
                    <a:pt x="14246" y="23844"/>
                  </a:lnTo>
                  <a:lnTo>
                    <a:pt x="14231" y="23860"/>
                  </a:lnTo>
                  <a:lnTo>
                    <a:pt x="14216" y="23875"/>
                  </a:lnTo>
                  <a:lnTo>
                    <a:pt x="14216" y="23890"/>
                  </a:lnTo>
                  <a:cubicBezTo>
                    <a:pt x="14201" y="23905"/>
                    <a:pt x="14201" y="23920"/>
                    <a:pt x="14185" y="23936"/>
                  </a:cubicBezTo>
                  <a:lnTo>
                    <a:pt x="14140" y="24012"/>
                  </a:lnTo>
                  <a:lnTo>
                    <a:pt x="14155" y="23966"/>
                  </a:lnTo>
                  <a:lnTo>
                    <a:pt x="14170" y="23814"/>
                  </a:lnTo>
                  <a:cubicBezTo>
                    <a:pt x="14185" y="23707"/>
                    <a:pt x="14185" y="23601"/>
                    <a:pt x="14185" y="23479"/>
                  </a:cubicBezTo>
                  <a:lnTo>
                    <a:pt x="14170" y="23326"/>
                  </a:lnTo>
                  <a:cubicBezTo>
                    <a:pt x="14170" y="23281"/>
                    <a:pt x="14170" y="23250"/>
                    <a:pt x="14170" y="23204"/>
                  </a:cubicBezTo>
                  <a:cubicBezTo>
                    <a:pt x="14185" y="23098"/>
                    <a:pt x="14201" y="23006"/>
                    <a:pt x="14231" y="22915"/>
                  </a:cubicBezTo>
                  <a:cubicBezTo>
                    <a:pt x="14231" y="22915"/>
                    <a:pt x="14231" y="22900"/>
                    <a:pt x="14231" y="22884"/>
                  </a:cubicBezTo>
                  <a:cubicBezTo>
                    <a:pt x="14216" y="22930"/>
                    <a:pt x="14185" y="22976"/>
                    <a:pt x="14170" y="23022"/>
                  </a:cubicBezTo>
                  <a:cubicBezTo>
                    <a:pt x="14170" y="23006"/>
                    <a:pt x="14170" y="22991"/>
                    <a:pt x="14170" y="22991"/>
                  </a:cubicBezTo>
                  <a:cubicBezTo>
                    <a:pt x="14170" y="22915"/>
                    <a:pt x="14170" y="22839"/>
                    <a:pt x="14170" y="22763"/>
                  </a:cubicBezTo>
                  <a:cubicBezTo>
                    <a:pt x="14170" y="22686"/>
                    <a:pt x="14170" y="22595"/>
                    <a:pt x="14185" y="22504"/>
                  </a:cubicBezTo>
                  <a:cubicBezTo>
                    <a:pt x="14185" y="22458"/>
                    <a:pt x="14185" y="22397"/>
                    <a:pt x="14185" y="22336"/>
                  </a:cubicBezTo>
                  <a:cubicBezTo>
                    <a:pt x="14201" y="22168"/>
                    <a:pt x="14216" y="21985"/>
                    <a:pt x="14231" y="21803"/>
                  </a:cubicBezTo>
                  <a:cubicBezTo>
                    <a:pt x="14231" y="21696"/>
                    <a:pt x="14246" y="21574"/>
                    <a:pt x="14246" y="21467"/>
                  </a:cubicBezTo>
                  <a:cubicBezTo>
                    <a:pt x="14246" y="21361"/>
                    <a:pt x="14246" y="21254"/>
                    <a:pt x="14246" y="21148"/>
                  </a:cubicBezTo>
                  <a:cubicBezTo>
                    <a:pt x="14246" y="20904"/>
                    <a:pt x="14246" y="20675"/>
                    <a:pt x="14216" y="20462"/>
                  </a:cubicBezTo>
                  <a:cubicBezTo>
                    <a:pt x="14201" y="20355"/>
                    <a:pt x="14185" y="20233"/>
                    <a:pt x="14155" y="20127"/>
                  </a:cubicBezTo>
                  <a:cubicBezTo>
                    <a:pt x="14155" y="20096"/>
                    <a:pt x="14140" y="20051"/>
                    <a:pt x="14124" y="20005"/>
                  </a:cubicBezTo>
                  <a:cubicBezTo>
                    <a:pt x="14109" y="19944"/>
                    <a:pt x="14094" y="19883"/>
                    <a:pt x="14094" y="19822"/>
                  </a:cubicBezTo>
                  <a:cubicBezTo>
                    <a:pt x="14063" y="19715"/>
                    <a:pt x="14048" y="19593"/>
                    <a:pt x="14033" y="19487"/>
                  </a:cubicBezTo>
                  <a:cubicBezTo>
                    <a:pt x="14018" y="19380"/>
                    <a:pt x="13987" y="19274"/>
                    <a:pt x="13972" y="19167"/>
                  </a:cubicBezTo>
                  <a:cubicBezTo>
                    <a:pt x="13926" y="18938"/>
                    <a:pt x="13896" y="18725"/>
                    <a:pt x="13850" y="18512"/>
                  </a:cubicBezTo>
                  <a:lnTo>
                    <a:pt x="13835" y="18466"/>
                  </a:lnTo>
                  <a:cubicBezTo>
                    <a:pt x="13835" y="18420"/>
                    <a:pt x="13820" y="18390"/>
                    <a:pt x="13820" y="18344"/>
                  </a:cubicBezTo>
                  <a:cubicBezTo>
                    <a:pt x="13804" y="18283"/>
                    <a:pt x="13774" y="18222"/>
                    <a:pt x="13759" y="18177"/>
                  </a:cubicBezTo>
                  <a:cubicBezTo>
                    <a:pt x="13713" y="18085"/>
                    <a:pt x="13667" y="17994"/>
                    <a:pt x="13606" y="17902"/>
                  </a:cubicBezTo>
                  <a:lnTo>
                    <a:pt x="13606" y="17918"/>
                  </a:lnTo>
                  <a:lnTo>
                    <a:pt x="13606" y="17933"/>
                  </a:lnTo>
                  <a:cubicBezTo>
                    <a:pt x="13591" y="18024"/>
                    <a:pt x="13591" y="18116"/>
                    <a:pt x="13606" y="18222"/>
                  </a:cubicBezTo>
                  <a:cubicBezTo>
                    <a:pt x="13606" y="18329"/>
                    <a:pt x="13622" y="18420"/>
                    <a:pt x="13637" y="18512"/>
                  </a:cubicBezTo>
                  <a:lnTo>
                    <a:pt x="13652" y="18573"/>
                  </a:lnTo>
                  <a:lnTo>
                    <a:pt x="13759" y="19213"/>
                  </a:lnTo>
                  <a:lnTo>
                    <a:pt x="13759" y="19197"/>
                  </a:lnTo>
                  <a:cubicBezTo>
                    <a:pt x="13774" y="19289"/>
                    <a:pt x="13789" y="19380"/>
                    <a:pt x="13804" y="19472"/>
                  </a:cubicBezTo>
                  <a:cubicBezTo>
                    <a:pt x="13820" y="19563"/>
                    <a:pt x="13835" y="19670"/>
                    <a:pt x="13850" y="19761"/>
                  </a:cubicBezTo>
                  <a:cubicBezTo>
                    <a:pt x="13865" y="19868"/>
                    <a:pt x="13881" y="19974"/>
                    <a:pt x="13896" y="20081"/>
                  </a:cubicBezTo>
                  <a:cubicBezTo>
                    <a:pt x="13911" y="20157"/>
                    <a:pt x="13926" y="20218"/>
                    <a:pt x="13942" y="20294"/>
                  </a:cubicBezTo>
                  <a:cubicBezTo>
                    <a:pt x="13957" y="20386"/>
                    <a:pt x="13972" y="20492"/>
                    <a:pt x="13972" y="20599"/>
                  </a:cubicBezTo>
                  <a:cubicBezTo>
                    <a:pt x="13987" y="20690"/>
                    <a:pt x="13987" y="20797"/>
                    <a:pt x="14003" y="20904"/>
                  </a:cubicBezTo>
                  <a:lnTo>
                    <a:pt x="14003" y="20919"/>
                  </a:lnTo>
                  <a:lnTo>
                    <a:pt x="14003" y="20949"/>
                  </a:lnTo>
                  <a:cubicBezTo>
                    <a:pt x="14003" y="20980"/>
                    <a:pt x="14003" y="21010"/>
                    <a:pt x="14003" y="21026"/>
                  </a:cubicBezTo>
                  <a:cubicBezTo>
                    <a:pt x="14003" y="21269"/>
                    <a:pt x="13987" y="21483"/>
                    <a:pt x="13972" y="21696"/>
                  </a:cubicBezTo>
                  <a:cubicBezTo>
                    <a:pt x="13957" y="21894"/>
                    <a:pt x="13942" y="22123"/>
                    <a:pt x="13926" y="22366"/>
                  </a:cubicBezTo>
                  <a:cubicBezTo>
                    <a:pt x="13911" y="22473"/>
                    <a:pt x="13911" y="22595"/>
                    <a:pt x="13911" y="22686"/>
                  </a:cubicBezTo>
                  <a:cubicBezTo>
                    <a:pt x="13911" y="22793"/>
                    <a:pt x="13911" y="22915"/>
                    <a:pt x="13911" y="23022"/>
                  </a:cubicBezTo>
                  <a:lnTo>
                    <a:pt x="13911" y="23052"/>
                  </a:lnTo>
                  <a:cubicBezTo>
                    <a:pt x="13926" y="23143"/>
                    <a:pt x="13926" y="23235"/>
                    <a:pt x="13926" y="23341"/>
                  </a:cubicBezTo>
                  <a:lnTo>
                    <a:pt x="13942" y="23357"/>
                  </a:lnTo>
                  <a:cubicBezTo>
                    <a:pt x="13942" y="23448"/>
                    <a:pt x="13957" y="23555"/>
                    <a:pt x="13957" y="23661"/>
                  </a:cubicBezTo>
                  <a:cubicBezTo>
                    <a:pt x="13957" y="23799"/>
                    <a:pt x="13942" y="23936"/>
                    <a:pt x="13942" y="24058"/>
                  </a:cubicBezTo>
                  <a:lnTo>
                    <a:pt x="13942" y="24042"/>
                  </a:lnTo>
                  <a:cubicBezTo>
                    <a:pt x="13942" y="23981"/>
                    <a:pt x="13926" y="23936"/>
                    <a:pt x="13896" y="23875"/>
                  </a:cubicBezTo>
                  <a:cubicBezTo>
                    <a:pt x="13881" y="23829"/>
                    <a:pt x="13865" y="23768"/>
                    <a:pt x="13835" y="23707"/>
                  </a:cubicBezTo>
                  <a:cubicBezTo>
                    <a:pt x="13835" y="23677"/>
                    <a:pt x="13820" y="23661"/>
                    <a:pt x="13820" y="23646"/>
                  </a:cubicBezTo>
                  <a:lnTo>
                    <a:pt x="13804" y="23616"/>
                  </a:lnTo>
                  <a:cubicBezTo>
                    <a:pt x="13789" y="23601"/>
                    <a:pt x="13789" y="23585"/>
                    <a:pt x="13774" y="23555"/>
                  </a:cubicBezTo>
                  <a:lnTo>
                    <a:pt x="13759" y="23555"/>
                  </a:lnTo>
                  <a:cubicBezTo>
                    <a:pt x="13728" y="23494"/>
                    <a:pt x="13698" y="23448"/>
                    <a:pt x="13667" y="23402"/>
                  </a:cubicBezTo>
                  <a:cubicBezTo>
                    <a:pt x="13652" y="23357"/>
                    <a:pt x="13622" y="23326"/>
                    <a:pt x="13606" y="23296"/>
                  </a:cubicBezTo>
                  <a:lnTo>
                    <a:pt x="13576" y="23265"/>
                  </a:lnTo>
                  <a:cubicBezTo>
                    <a:pt x="13545" y="23235"/>
                    <a:pt x="13530" y="23204"/>
                    <a:pt x="13500" y="23174"/>
                  </a:cubicBezTo>
                  <a:lnTo>
                    <a:pt x="13469" y="23128"/>
                  </a:lnTo>
                  <a:cubicBezTo>
                    <a:pt x="13408" y="23052"/>
                    <a:pt x="13347" y="22976"/>
                    <a:pt x="13286" y="22900"/>
                  </a:cubicBezTo>
                  <a:cubicBezTo>
                    <a:pt x="13271" y="22869"/>
                    <a:pt x="13256" y="22854"/>
                    <a:pt x="13241" y="22823"/>
                  </a:cubicBezTo>
                  <a:cubicBezTo>
                    <a:pt x="13195" y="22763"/>
                    <a:pt x="13149" y="22686"/>
                    <a:pt x="13104" y="22641"/>
                  </a:cubicBezTo>
                  <a:cubicBezTo>
                    <a:pt x="13088" y="22595"/>
                    <a:pt x="13058" y="22549"/>
                    <a:pt x="13027" y="22519"/>
                  </a:cubicBezTo>
                  <a:cubicBezTo>
                    <a:pt x="13012" y="22488"/>
                    <a:pt x="12997" y="22473"/>
                    <a:pt x="12997" y="22458"/>
                  </a:cubicBezTo>
                  <a:cubicBezTo>
                    <a:pt x="12982" y="22427"/>
                    <a:pt x="12967" y="22412"/>
                    <a:pt x="12951" y="22397"/>
                  </a:cubicBezTo>
                  <a:lnTo>
                    <a:pt x="12921" y="22351"/>
                  </a:lnTo>
                  <a:cubicBezTo>
                    <a:pt x="12875" y="22275"/>
                    <a:pt x="12829" y="22214"/>
                    <a:pt x="12784" y="22153"/>
                  </a:cubicBezTo>
                  <a:cubicBezTo>
                    <a:pt x="12768" y="22123"/>
                    <a:pt x="12738" y="22107"/>
                    <a:pt x="12723" y="22077"/>
                  </a:cubicBezTo>
                  <a:cubicBezTo>
                    <a:pt x="12692" y="22031"/>
                    <a:pt x="12647" y="21985"/>
                    <a:pt x="12616" y="21940"/>
                  </a:cubicBezTo>
                  <a:lnTo>
                    <a:pt x="12570" y="21879"/>
                  </a:lnTo>
                  <a:lnTo>
                    <a:pt x="12555" y="21864"/>
                  </a:lnTo>
                  <a:lnTo>
                    <a:pt x="12525" y="21833"/>
                  </a:lnTo>
                  <a:cubicBezTo>
                    <a:pt x="12509" y="21803"/>
                    <a:pt x="12479" y="21772"/>
                    <a:pt x="12464" y="21742"/>
                  </a:cubicBezTo>
                  <a:cubicBezTo>
                    <a:pt x="12433" y="21696"/>
                    <a:pt x="12403" y="21635"/>
                    <a:pt x="12388" y="21589"/>
                  </a:cubicBezTo>
                  <a:cubicBezTo>
                    <a:pt x="12357" y="21528"/>
                    <a:pt x="12342" y="21467"/>
                    <a:pt x="12311" y="21407"/>
                  </a:cubicBezTo>
                  <a:lnTo>
                    <a:pt x="12311" y="21391"/>
                  </a:lnTo>
                  <a:lnTo>
                    <a:pt x="12281" y="21330"/>
                  </a:lnTo>
                  <a:lnTo>
                    <a:pt x="12266" y="21269"/>
                  </a:lnTo>
                  <a:cubicBezTo>
                    <a:pt x="12266" y="21254"/>
                    <a:pt x="12266" y="21254"/>
                    <a:pt x="12266" y="21254"/>
                  </a:cubicBezTo>
                  <a:cubicBezTo>
                    <a:pt x="12266" y="21239"/>
                    <a:pt x="12266" y="21239"/>
                    <a:pt x="12266" y="21224"/>
                  </a:cubicBezTo>
                  <a:lnTo>
                    <a:pt x="12250" y="21193"/>
                  </a:lnTo>
                  <a:lnTo>
                    <a:pt x="12250" y="21178"/>
                  </a:lnTo>
                  <a:lnTo>
                    <a:pt x="12235" y="21132"/>
                  </a:lnTo>
                  <a:lnTo>
                    <a:pt x="12235" y="21117"/>
                  </a:lnTo>
                  <a:lnTo>
                    <a:pt x="12235" y="21102"/>
                  </a:lnTo>
                  <a:lnTo>
                    <a:pt x="12220" y="21041"/>
                  </a:lnTo>
                  <a:lnTo>
                    <a:pt x="12220" y="20965"/>
                  </a:lnTo>
                  <a:cubicBezTo>
                    <a:pt x="12205" y="20949"/>
                    <a:pt x="12205" y="20919"/>
                    <a:pt x="12205" y="20904"/>
                  </a:cubicBezTo>
                  <a:lnTo>
                    <a:pt x="12205" y="20889"/>
                  </a:lnTo>
                  <a:lnTo>
                    <a:pt x="12205" y="20843"/>
                  </a:lnTo>
                  <a:cubicBezTo>
                    <a:pt x="12205" y="20828"/>
                    <a:pt x="12205" y="20797"/>
                    <a:pt x="12189" y="20782"/>
                  </a:cubicBezTo>
                  <a:cubicBezTo>
                    <a:pt x="12189" y="20751"/>
                    <a:pt x="12189" y="20706"/>
                    <a:pt x="12189" y="20675"/>
                  </a:cubicBezTo>
                  <a:cubicBezTo>
                    <a:pt x="12189" y="20660"/>
                    <a:pt x="12189" y="20630"/>
                    <a:pt x="12189" y="20614"/>
                  </a:cubicBezTo>
                  <a:cubicBezTo>
                    <a:pt x="12174" y="20569"/>
                    <a:pt x="12174" y="20523"/>
                    <a:pt x="12174" y="20492"/>
                  </a:cubicBezTo>
                  <a:lnTo>
                    <a:pt x="12174" y="20447"/>
                  </a:lnTo>
                  <a:lnTo>
                    <a:pt x="12174" y="20416"/>
                  </a:lnTo>
                  <a:lnTo>
                    <a:pt x="12174" y="20355"/>
                  </a:lnTo>
                  <a:lnTo>
                    <a:pt x="12174" y="20310"/>
                  </a:lnTo>
                  <a:lnTo>
                    <a:pt x="12174" y="20279"/>
                  </a:lnTo>
                  <a:lnTo>
                    <a:pt x="12174" y="20203"/>
                  </a:lnTo>
                  <a:lnTo>
                    <a:pt x="12174" y="20081"/>
                  </a:lnTo>
                  <a:lnTo>
                    <a:pt x="12189" y="19944"/>
                  </a:lnTo>
                  <a:cubicBezTo>
                    <a:pt x="12189" y="19822"/>
                    <a:pt x="12205" y="19685"/>
                    <a:pt x="12205" y="19563"/>
                  </a:cubicBezTo>
                  <a:lnTo>
                    <a:pt x="12220" y="19487"/>
                  </a:lnTo>
                  <a:lnTo>
                    <a:pt x="12220" y="19426"/>
                  </a:lnTo>
                  <a:cubicBezTo>
                    <a:pt x="12220" y="19380"/>
                    <a:pt x="12235" y="19334"/>
                    <a:pt x="12235" y="19304"/>
                  </a:cubicBezTo>
                  <a:cubicBezTo>
                    <a:pt x="12235" y="19274"/>
                    <a:pt x="12235" y="19258"/>
                    <a:pt x="12250" y="19243"/>
                  </a:cubicBezTo>
                  <a:lnTo>
                    <a:pt x="12250" y="19213"/>
                  </a:lnTo>
                  <a:lnTo>
                    <a:pt x="12266" y="19106"/>
                  </a:lnTo>
                  <a:cubicBezTo>
                    <a:pt x="12281" y="19060"/>
                    <a:pt x="12281" y="19014"/>
                    <a:pt x="12296" y="18969"/>
                  </a:cubicBezTo>
                  <a:lnTo>
                    <a:pt x="12311" y="18923"/>
                  </a:lnTo>
                  <a:cubicBezTo>
                    <a:pt x="12311" y="18893"/>
                    <a:pt x="12327" y="18847"/>
                    <a:pt x="12327" y="18816"/>
                  </a:cubicBezTo>
                  <a:cubicBezTo>
                    <a:pt x="12342" y="18801"/>
                    <a:pt x="12342" y="18771"/>
                    <a:pt x="12342" y="18755"/>
                  </a:cubicBezTo>
                  <a:lnTo>
                    <a:pt x="12342" y="18771"/>
                  </a:lnTo>
                  <a:cubicBezTo>
                    <a:pt x="12357" y="18695"/>
                    <a:pt x="12372" y="18634"/>
                    <a:pt x="12403" y="18557"/>
                  </a:cubicBezTo>
                  <a:cubicBezTo>
                    <a:pt x="12418" y="18496"/>
                    <a:pt x="12433" y="18420"/>
                    <a:pt x="12464" y="18329"/>
                  </a:cubicBezTo>
                  <a:cubicBezTo>
                    <a:pt x="12509" y="18192"/>
                    <a:pt x="12555" y="18039"/>
                    <a:pt x="12586" y="17887"/>
                  </a:cubicBezTo>
                  <a:cubicBezTo>
                    <a:pt x="12601" y="17796"/>
                    <a:pt x="12631" y="17689"/>
                    <a:pt x="12647" y="17567"/>
                  </a:cubicBezTo>
                  <a:cubicBezTo>
                    <a:pt x="12662" y="17491"/>
                    <a:pt x="12662" y="17430"/>
                    <a:pt x="12677" y="17369"/>
                  </a:cubicBezTo>
                  <a:cubicBezTo>
                    <a:pt x="12677" y="17354"/>
                    <a:pt x="12677" y="17323"/>
                    <a:pt x="12692" y="17308"/>
                  </a:cubicBezTo>
                  <a:cubicBezTo>
                    <a:pt x="12692" y="17293"/>
                    <a:pt x="12692" y="17262"/>
                    <a:pt x="12692" y="17247"/>
                  </a:cubicBezTo>
                  <a:lnTo>
                    <a:pt x="12692" y="17201"/>
                  </a:lnTo>
                  <a:cubicBezTo>
                    <a:pt x="12707" y="17156"/>
                    <a:pt x="12707" y="17110"/>
                    <a:pt x="12707" y="17064"/>
                  </a:cubicBezTo>
                  <a:lnTo>
                    <a:pt x="12707" y="17034"/>
                  </a:lnTo>
                  <a:cubicBezTo>
                    <a:pt x="12723" y="16973"/>
                    <a:pt x="12723" y="16912"/>
                    <a:pt x="12723" y="16851"/>
                  </a:cubicBezTo>
                  <a:cubicBezTo>
                    <a:pt x="12738" y="16790"/>
                    <a:pt x="12738" y="16714"/>
                    <a:pt x="12738" y="16638"/>
                  </a:cubicBezTo>
                  <a:lnTo>
                    <a:pt x="12753" y="16516"/>
                  </a:lnTo>
                  <a:cubicBezTo>
                    <a:pt x="12768" y="16440"/>
                    <a:pt x="12784" y="16348"/>
                    <a:pt x="12799" y="16257"/>
                  </a:cubicBezTo>
                  <a:cubicBezTo>
                    <a:pt x="12814" y="16211"/>
                    <a:pt x="12829" y="16150"/>
                    <a:pt x="12845" y="16104"/>
                  </a:cubicBezTo>
                  <a:cubicBezTo>
                    <a:pt x="12906" y="15983"/>
                    <a:pt x="12967" y="15876"/>
                    <a:pt x="13012" y="15769"/>
                  </a:cubicBezTo>
                  <a:cubicBezTo>
                    <a:pt x="13043" y="15724"/>
                    <a:pt x="13058" y="15693"/>
                    <a:pt x="13088" y="15663"/>
                  </a:cubicBezTo>
                  <a:lnTo>
                    <a:pt x="13104" y="15647"/>
                  </a:lnTo>
                  <a:cubicBezTo>
                    <a:pt x="13134" y="15602"/>
                    <a:pt x="13180" y="15556"/>
                    <a:pt x="13210" y="15510"/>
                  </a:cubicBezTo>
                  <a:cubicBezTo>
                    <a:pt x="13256" y="15465"/>
                    <a:pt x="13302" y="15419"/>
                    <a:pt x="13332" y="15373"/>
                  </a:cubicBezTo>
                  <a:lnTo>
                    <a:pt x="13393" y="15312"/>
                  </a:lnTo>
                  <a:lnTo>
                    <a:pt x="13439" y="15266"/>
                  </a:lnTo>
                  <a:lnTo>
                    <a:pt x="13469" y="15236"/>
                  </a:lnTo>
                  <a:cubicBezTo>
                    <a:pt x="13500" y="15206"/>
                    <a:pt x="13530" y="15175"/>
                    <a:pt x="13561" y="15129"/>
                  </a:cubicBezTo>
                  <a:cubicBezTo>
                    <a:pt x="13606" y="15084"/>
                    <a:pt x="13637" y="15038"/>
                    <a:pt x="13683" y="14992"/>
                  </a:cubicBezTo>
                  <a:cubicBezTo>
                    <a:pt x="13683" y="14977"/>
                    <a:pt x="13698" y="14947"/>
                    <a:pt x="13713" y="14931"/>
                  </a:cubicBezTo>
                  <a:close/>
                  <a:moveTo>
                    <a:pt x="4297" y="21544"/>
                  </a:moveTo>
                  <a:cubicBezTo>
                    <a:pt x="4297" y="21544"/>
                    <a:pt x="4297" y="21544"/>
                    <a:pt x="4312" y="21559"/>
                  </a:cubicBezTo>
                  <a:cubicBezTo>
                    <a:pt x="4328" y="21559"/>
                    <a:pt x="4343" y="21574"/>
                    <a:pt x="4373" y="21589"/>
                  </a:cubicBezTo>
                  <a:cubicBezTo>
                    <a:pt x="4404" y="21620"/>
                    <a:pt x="4434" y="21650"/>
                    <a:pt x="4480" y="21681"/>
                  </a:cubicBezTo>
                  <a:cubicBezTo>
                    <a:pt x="4511" y="21711"/>
                    <a:pt x="4541" y="21757"/>
                    <a:pt x="4587" y="21787"/>
                  </a:cubicBezTo>
                  <a:lnTo>
                    <a:pt x="4617" y="21833"/>
                  </a:lnTo>
                  <a:cubicBezTo>
                    <a:pt x="4663" y="21879"/>
                    <a:pt x="4709" y="21925"/>
                    <a:pt x="4754" y="21970"/>
                  </a:cubicBezTo>
                  <a:lnTo>
                    <a:pt x="4770" y="22001"/>
                  </a:lnTo>
                  <a:lnTo>
                    <a:pt x="4785" y="22016"/>
                  </a:lnTo>
                  <a:lnTo>
                    <a:pt x="4800" y="22031"/>
                  </a:lnTo>
                  <a:cubicBezTo>
                    <a:pt x="4800" y="22046"/>
                    <a:pt x="4815" y="22046"/>
                    <a:pt x="4815" y="22062"/>
                  </a:cubicBezTo>
                  <a:lnTo>
                    <a:pt x="4846" y="22092"/>
                  </a:lnTo>
                  <a:cubicBezTo>
                    <a:pt x="4861" y="22123"/>
                    <a:pt x="4876" y="22138"/>
                    <a:pt x="4876" y="22153"/>
                  </a:cubicBezTo>
                  <a:cubicBezTo>
                    <a:pt x="4907" y="22199"/>
                    <a:pt x="4937" y="22245"/>
                    <a:pt x="4952" y="22290"/>
                  </a:cubicBezTo>
                  <a:lnTo>
                    <a:pt x="4968" y="22305"/>
                  </a:lnTo>
                  <a:cubicBezTo>
                    <a:pt x="5013" y="22382"/>
                    <a:pt x="5044" y="22443"/>
                    <a:pt x="5090" y="22519"/>
                  </a:cubicBezTo>
                  <a:cubicBezTo>
                    <a:pt x="5119" y="22592"/>
                    <a:pt x="5148" y="22666"/>
                    <a:pt x="5178" y="22753"/>
                  </a:cubicBezTo>
                  <a:lnTo>
                    <a:pt x="5178" y="22753"/>
                  </a:lnTo>
                  <a:cubicBezTo>
                    <a:pt x="5175" y="22750"/>
                    <a:pt x="5172" y="22747"/>
                    <a:pt x="5166" y="22747"/>
                  </a:cubicBezTo>
                  <a:lnTo>
                    <a:pt x="5181" y="22763"/>
                  </a:lnTo>
                  <a:lnTo>
                    <a:pt x="5166" y="22763"/>
                  </a:lnTo>
                  <a:cubicBezTo>
                    <a:pt x="5196" y="22823"/>
                    <a:pt x="5211" y="22900"/>
                    <a:pt x="5227" y="22961"/>
                  </a:cubicBezTo>
                  <a:cubicBezTo>
                    <a:pt x="5227" y="23006"/>
                    <a:pt x="5242" y="23067"/>
                    <a:pt x="5242" y="23128"/>
                  </a:cubicBezTo>
                  <a:cubicBezTo>
                    <a:pt x="5242" y="23174"/>
                    <a:pt x="5242" y="23235"/>
                    <a:pt x="5242" y="23296"/>
                  </a:cubicBezTo>
                  <a:cubicBezTo>
                    <a:pt x="5242" y="23341"/>
                    <a:pt x="5227" y="23387"/>
                    <a:pt x="5227" y="23433"/>
                  </a:cubicBezTo>
                  <a:cubicBezTo>
                    <a:pt x="5227" y="23494"/>
                    <a:pt x="5227" y="23570"/>
                    <a:pt x="5211" y="23646"/>
                  </a:cubicBezTo>
                  <a:lnTo>
                    <a:pt x="5211" y="23661"/>
                  </a:lnTo>
                  <a:cubicBezTo>
                    <a:pt x="5211" y="23677"/>
                    <a:pt x="5211" y="23692"/>
                    <a:pt x="5211" y="23692"/>
                  </a:cubicBezTo>
                  <a:lnTo>
                    <a:pt x="5211" y="23707"/>
                  </a:lnTo>
                  <a:lnTo>
                    <a:pt x="5211" y="23722"/>
                  </a:lnTo>
                  <a:cubicBezTo>
                    <a:pt x="5211" y="23753"/>
                    <a:pt x="5196" y="23768"/>
                    <a:pt x="5196" y="23799"/>
                  </a:cubicBezTo>
                  <a:cubicBezTo>
                    <a:pt x="5196" y="23799"/>
                    <a:pt x="5196" y="23814"/>
                    <a:pt x="5196" y="23814"/>
                  </a:cubicBezTo>
                  <a:lnTo>
                    <a:pt x="5196" y="23829"/>
                  </a:lnTo>
                  <a:lnTo>
                    <a:pt x="5196" y="23905"/>
                  </a:lnTo>
                  <a:cubicBezTo>
                    <a:pt x="5181" y="24012"/>
                    <a:pt x="5181" y="24103"/>
                    <a:pt x="5166" y="24195"/>
                  </a:cubicBezTo>
                  <a:lnTo>
                    <a:pt x="5181" y="24240"/>
                  </a:lnTo>
                  <a:lnTo>
                    <a:pt x="5181" y="24271"/>
                  </a:lnTo>
                  <a:cubicBezTo>
                    <a:pt x="5166" y="24317"/>
                    <a:pt x="5166" y="24362"/>
                    <a:pt x="5166" y="24408"/>
                  </a:cubicBezTo>
                  <a:cubicBezTo>
                    <a:pt x="5166" y="24408"/>
                    <a:pt x="5166" y="24423"/>
                    <a:pt x="5166" y="24423"/>
                  </a:cubicBezTo>
                  <a:cubicBezTo>
                    <a:pt x="5166" y="24378"/>
                    <a:pt x="5150" y="24332"/>
                    <a:pt x="5150" y="24286"/>
                  </a:cubicBezTo>
                  <a:lnTo>
                    <a:pt x="5150" y="24149"/>
                  </a:lnTo>
                  <a:cubicBezTo>
                    <a:pt x="5150" y="24088"/>
                    <a:pt x="5150" y="24042"/>
                    <a:pt x="5150" y="23997"/>
                  </a:cubicBezTo>
                  <a:cubicBezTo>
                    <a:pt x="5150" y="23951"/>
                    <a:pt x="5135" y="23905"/>
                    <a:pt x="5135" y="23844"/>
                  </a:cubicBezTo>
                  <a:cubicBezTo>
                    <a:pt x="5120" y="23814"/>
                    <a:pt x="5105" y="23768"/>
                    <a:pt x="5090" y="23722"/>
                  </a:cubicBezTo>
                  <a:cubicBezTo>
                    <a:pt x="5059" y="23631"/>
                    <a:pt x="5029" y="23555"/>
                    <a:pt x="4998" y="23479"/>
                  </a:cubicBezTo>
                  <a:cubicBezTo>
                    <a:pt x="4968" y="23448"/>
                    <a:pt x="4952" y="23418"/>
                    <a:pt x="4922" y="23372"/>
                  </a:cubicBezTo>
                  <a:cubicBezTo>
                    <a:pt x="4907" y="23341"/>
                    <a:pt x="4876" y="23311"/>
                    <a:pt x="4846" y="23265"/>
                  </a:cubicBezTo>
                  <a:cubicBezTo>
                    <a:pt x="4815" y="23220"/>
                    <a:pt x="4770" y="23189"/>
                    <a:pt x="4724" y="23159"/>
                  </a:cubicBezTo>
                  <a:cubicBezTo>
                    <a:pt x="4709" y="23128"/>
                    <a:pt x="4678" y="23113"/>
                    <a:pt x="4663" y="23098"/>
                  </a:cubicBezTo>
                  <a:cubicBezTo>
                    <a:pt x="4632" y="23082"/>
                    <a:pt x="4602" y="23067"/>
                    <a:pt x="4587" y="23067"/>
                  </a:cubicBezTo>
                  <a:cubicBezTo>
                    <a:pt x="4526" y="23037"/>
                    <a:pt x="4495" y="23037"/>
                    <a:pt x="4450" y="23037"/>
                  </a:cubicBezTo>
                  <a:lnTo>
                    <a:pt x="4419" y="23037"/>
                  </a:lnTo>
                  <a:cubicBezTo>
                    <a:pt x="4419" y="23037"/>
                    <a:pt x="4419" y="23022"/>
                    <a:pt x="4419" y="23022"/>
                  </a:cubicBezTo>
                  <a:cubicBezTo>
                    <a:pt x="4419" y="22976"/>
                    <a:pt x="4404" y="22961"/>
                    <a:pt x="4404" y="22930"/>
                  </a:cubicBezTo>
                  <a:lnTo>
                    <a:pt x="4404" y="22915"/>
                  </a:lnTo>
                  <a:lnTo>
                    <a:pt x="4389" y="22808"/>
                  </a:lnTo>
                  <a:cubicBezTo>
                    <a:pt x="4373" y="22671"/>
                    <a:pt x="4373" y="22519"/>
                    <a:pt x="4358" y="22382"/>
                  </a:cubicBezTo>
                  <a:cubicBezTo>
                    <a:pt x="4358" y="22214"/>
                    <a:pt x="4343" y="22046"/>
                    <a:pt x="4343" y="21894"/>
                  </a:cubicBezTo>
                  <a:cubicBezTo>
                    <a:pt x="4343" y="21864"/>
                    <a:pt x="4343" y="21833"/>
                    <a:pt x="4328" y="21803"/>
                  </a:cubicBezTo>
                  <a:lnTo>
                    <a:pt x="4328" y="21772"/>
                  </a:lnTo>
                  <a:cubicBezTo>
                    <a:pt x="4328" y="21726"/>
                    <a:pt x="4328" y="21696"/>
                    <a:pt x="4312" y="21650"/>
                  </a:cubicBezTo>
                  <a:lnTo>
                    <a:pt x="4312" y="21635"/>
                  </a:lnTo>
                  <a:cubicBezTo>
                    <a:pt x="4312" y="21605"/>
                    <a:pt x="4297" y="21574"/>
                    <a:pt x="4297" y="21544"/>
                  </a:cubicBezTo>
                  <a:close/>
                  <a:moveTo>
                    <a:pt x="2499" y="20721"/>
                  </a:moveTo>
                  <a:cubicBezTo>
                    <a:pt x="2591" y="20721"/>
                    <a:pt x="2667" y="20721"/>
                    <a:pt x="2743" y="20736"/>
                  </a:cubicBezTo>
                  <a:lnTo>
                    <a:pt x="2789" y="20736"/>
                  </a:lnTo>
                  <a:cubicBezTo>
                    <a:pt x="2819" y="20736"/>
                    <a:pt x="2850" y="20751"/>
                    <a:pt x="2880" y="20751"/>
                  </a:cubicBezTo>
                  <a:lnTo>
                    <a:pt x="2941" y="20767"/>
                  </a:lnTo>
                  <a:lnTo>
                    <a:pt x="3002" y="20767"/>
                  </a:lnTo>
                  <a:cubicBezTo>
                    <a:pt x="3048" y="20782"/>
                    <a:pt x="3094" y="20797"/>
                    <a:pt x="3139" y="20812"/>
                  </a:cubicBezTo>
                  <a:cubicBezTo>
                    <a:pt x="3200" y="20828"/>
                    <a:pt x="3246" y="20858"/>
                    <a:pt x="3307" y="20889"/>
                  </a:cubicBezTo>
                  <a:cubicBezTo>
                    <a:pt x="3353" y="20904"/>
                    <a:pt x="3383" y="20934"/>
                    <a:pt x="3429" y="20965"/>
                  </a:cubicBezTo>
                  <a:cubicBezTo>
                    <a:pt x="3475" y="20995"/>
                    <a:pt x="3520" y="21026"/>
                    <a:pt x="3566" y="21056"/>
                  </a:cubicBezTo>
                  <a:lnTo>
                    <a:pt x="3688" y="21132"/>
                  </a:lnTo>
                  <a:lnTo>
                    <a:pt x="3718" y="21163"/>
                  </a:lnTo>
                  <a:cubicBezTo>
                    <a:pt x="3749" y="21178"/>
                    <a:pt x="3764" y="21193"/>
                    <a:pt x="3794" y="21208"/>
                  </a:cubicBezTo>
                  <a:cubicBezTo>
                    <a:pt x="3825" y="21239"/>
                    <a:pt x="3855" y="21269"/>
                    <a:pt x="3886" y="21285"/>
                  </a:cubicBezTo>
                  <a:cubicBezTo>
                    <a:pt x="3901" y="21315"/>
                    <a:pt x="3932" y="21330"/>
                    <a:pt x="3947" y="21361"/>
                  </a:cubicBezTo>
                  <a:cubicBezTo>
                    <a:pt x="3962" y="21376"/>
                    <a:pt x="3977" y="21407"/>
                    <a:pt x="3993" y="21422"/>
                  </a:cubicBezTo>
                  <a:cubicBezTo>
                    <a:pt x="4008" y="21437"/>
                    <a:pt x="4008" y="21467"/>
                    <a:pt x="4023" y="21483"/>
                  </a:cubicBezTo>
                  <a:cubicBezTo>
                    <a:pt x="4038" y="21498"/>
                    <a:pt x="4038" y="21528"/>
                    <a:pt x="4053" y="21559"/>
                  </a:cubicBezTo>
                  <a:cubicBezTo>
                    <a:pt x="4053" y="21574"/>
                    <a:pt x="4069" y="21620"/>
                    <a:pt x="4069" y="21650"/>
                  </a:cubicBezTo>
                  <a:cubicBezTo>
                    <a:pt x="4084" y="21681"/>
                    <a:pt x="4084" y="21711"/>
                    <a:pt x="4099" y="21742"/>
                  </a:cubicBezTo>
                  <a:cubicBezTo>
                    <a:pt x="4099" y="21787"/>
                    <a:pt x="4114" y="21833"/>
                    <a:pt x="4114" y="21894"/>
                  </a:cubicBezTo>
                  <a:cubicBezTo>
                    <a:pt x="4114" y="21940"/>
                    <a:pt x="4130" y="22001"/>
                    <a:pt x="4130" y="22062"/>
                  </a:cubicBezTo>
                  <a:cubicBezTo>
                    <a:pt x="4145" y="22168"/>
                    <a:pt x="4145" y="22275"/>
                    <a:pt x="4160" y="22382"/>
                  </a:cubicBezTo>
                  <a:cubicBezTo>
                    <a:pt x="4175" y="22488"/>
                    <a:pt x="4175" y="22580"/>
                    <a:pt x="4191" y="22686"/>
                  </a:cubicBezTo>
                  <a:cubicBezTo>
                    <a:pt x="4191" y="22778"/>
                    <a:pt x="4206" y="22869"/>
                    <a:pt x="4221" y="22976"/>
                  </a:cubicBezTo>
                  <a:cubicBezTo>
                    <a:pt x="4221" y="23006"/>
                    <a:pt x="4236" y="23052"/>
                    <a:pt x="4252" y="23082"/>
                  </a:cubicBezTo>
                  <a:cubicBezTo>
                    <a:pt x="4221" y="23098"/>
                    <a:pt x="4175" y="23128"/>
                    <a:pt x="4145" y="23143"/>
                  </a:cubicBezTo>
                  <a:cubicBezTo>
                    <a:pt x="4084" y="23189"/>
                    <a:pt x="4038" y="23220"/>
                    <a:pt x="4008" y="23265"/>
                  </a:cubicBezTo>
                  <a:cubicBezTo>
                    <a:pt x="3962" y="23311"/>
                    <a:pt x="3932" y="23357"/>
                    <a:pt x="3901" y="23402"/>
                  </a:cubicBezTo>
                  <a:cubicBezTo>
                    <a:pt x="3886" y="23448"/>
                    <a:pt x="3855" y="23509"/>
                    <a:pt x="3840" y="23555"/>
                  </a:cubicBezTo>
                  <a:cubicBezTo>
                    <a:pt x="3825" y="23601"/>
                    <a:pt x="3825" y="23631"/>
                    <a:pt x="3810" y="23677"/>
                  </a:cubicBezTo>
                  <a:lnTo>
                    <a:pt x="3794" y="23677"/>
                  </a:lnTo>
                  <a:lnTo>
                    <a:pt x="3749" y="23692"/>
                  </a:lnTo>
                  <a:cubicBezTo>
                    <a:pt x="3703" y="23707"/>
                    <a:pt x="3642" y="23738"/>
                    <a:pt x="3596" y="23753"/>
                  </a:cubicBezTo>
                  <a:cubicBezTo>
                    <a:pt x="3551" y="23768"/>
                    <a:pt x="3490" y="23783"/>
                    <a:pt x="3444" y="23814"/>
                  </a:cubicBezTo>
                  <a:cubicBezTo>
                    <a:pt x="3322" y="23875"/>
                    <a:pt x="3231" y="23936"/>
                    <a:pt x="3155" y="24012"/>
                  </a:cubicBezTo>
                  <a:cubicBezTo>
                    <a:pt x="3124" y="24042"/>
                    <a:pt x="3078" y="24073"/>
                    <a:pt x="3048" y="24119"/>
                  </a:cubicBezTo>
                  <a:cubicBezTo>
                    <a:pt x="3002" y="24179"/>
                    <a:pt x="2972" y="24256"/>
                    <a:pt x="2941" y="24347"/>
                  </a:cubicBezTo>
                  <a:cubicBezTo>
                    <a:pt x="2941" y="24393"/>
                    <a:pt x="2941" y="24438"/>
                    <a:pt x="2941" y="24499"/>
                  </a:cubicBezTo>
                  <a:cubicBezTo>
                    <a:pt x="2941" y="24515"/>
                    <a:pt x="2941" y="24545"/>
                    <a:pt x="2956" y="24576"/>
                  </a:cubicBezTo>
                  <a:cubicBezTo>
                    <a:pt x="2956" y="24591"/>
                    <a:pt x="2956" y="24621"/>
                    <a:pt x="2972" y="24637"/>
                  </a:cubicBezTo>
                  <a:cubicBezTo>
                    <a:pt x="2972" y="24667"/>
                    <a:pt x="2987" y="24697"/>
                    <a:pt x="2987" y="24713"/>
                  </a:cubicBezTo>
                  <a:cubicBezTo>
                    <a:pt x="2987" y="24728"/>
                    <a:pt x="2987" y="24743"/>
                    <a:pt x="2987" y="24758"/>
                  </a:cubicBezTo>
                  <a:lnTo>
                    <a:pt x="2972" y="24743"/>
                  </a:lnTo>
                  <a:cubicBezTo>
                    <a:pt x="2941" y="24728"/>
                    <a:pt x="2926" y="24713"/>
                    <a:pt x="2896" y="24697"/>
                  </a:cubicBezTo>
                  <a:lnTo>
                    <a:pt x="2850" y="24667"/>
                  </a:lnTo>
                  <a:lnTo>
                    <a:pt x="2819" y="24652"/>
                  </a:lnTo>
                  <a:cubicBezTo>
                    <a:pt x="2789" y="24621"/>
                    <a:pt x="2758" y="24606"/>
                    <a:pt x="2713" y="24576"/>
                  </a:cubicBezTo>
                  <a:cubicBezTo>
                    <a:pt x="2637" y="24530"/>
                    <a:pt x="2545" y="24484"/>
                    <a:pt x="2454" y="24423"/>
                  </a:cubicBezTo>
                  <a:cubicBezTo>
                    <a:pt x="2286" y="24317"/>
                    <a:pt x="2103" y="24210"/>
                    <a:pt x="1936" y="24119"/>
                  </a:cubicBezTo>
                  <a:lnTo>
                    <a:pt x="1905" y="24103"/>
                  </a:lnTo>
                  <a:cubicBezTo>
                    <a:pt x="1829" y="24073"/>
                    <a:pt x="1753" y="24027"/>
                    <a:pt x="1677" y="23981"/>
                  </a:cubicBezTo>
                  <a:cubicBezTo>
                    <a:pt x="1585" y="23936"/>
                    <a:pt x="1509" y="23890"/>
                    <a:pt x="1433" y="23829"/>
                  </a:cubicBezTo>
                  <a:lnTo>
                    <a:pt x="1418" y="23814"/>
                  </a:lnTo>
                  <a:cubicBezTo>
                    <a:pt x="1387" y="23783"/>
                    <a:pt x="1341" y="23768"/>
                    <a:pt x="1311" y="23738"/>
                  </a:cubicBezTo>
                  <a:cubicBezTo>
                    <a:pt x="1265" y="23707"/>
                    <a:pt x="1220" y="23661"/>
                    <a:pt x="1189" y="23631"/>
                  </a:cubicBezTo>
                  <a:lnTo>
                    <a:pt x="1174" y="23616"/>
                  </a:lnTo>
                  <a:cubicBezTo>
                    <a:pt x="1128" y="23570"/>
                    <a:pt x="1067" y="23524"/>
                    <a:pt x="1022" y="23479"/>
                  </a:cubicBezTo>
                  <a:cubicBezTo>
                    <a:pt x="976" y="23418"/>
                    <a:pt x="915" y="23357"/>
                    <a:pt x="869" y="23296"/>
                  </a:cubicBezTo>
                  <a:lnTo>
                    <a:pt x="854" y="23281"/>
                  </a:lnTo>
                  <a:cubicBezTo>
                    <a:pt x="839" y="23250"/>
                    <a:pt x="823" y="23235"/>
                    <a:pt x="808" y="23220"/>
                  </a:cubicBezTo>
                  <a:cubicBezTo>
                    <a:pt x="793" y="23204"/>
                    <a:pt x="793" y="23189"/>
                    <a:pt x="778" y="23174"/>
                  </a:cubicBezTo>
                  <a:lnTo>
                    <a:pt x="747" y="23128"/>
                  </a:lnTo>
                  <a:cubicBezTo>
                    <a:pt x="732" y="23098"/>
                    <a:pt x="702" y="23067"/>
                    <a:pt x="686" y="23037"/>
                  </a:cubicBezTo>
                  <a:cubicBezTo>
                    <a:pt x="671" y="23006"/>
                    <a:pt x="656" y="22961"/>
                    <a:pt x="641" y="22930"/>
                  </a:cubicBezTo>
                  <a:cubicBezTo>
                    <a:pt x="625" y="22900"/>
                    <a:pt x="610" y="22869"/>
                    <a:pt x="595" y="22839"/>
                  </a:cubicBezTo>
                  <a:cubicBezTo>
                    <a:pt x="595" y="22823"/>
                    <a:pt x="595" y="22808"/>
                    <a:pt x="595" y="22793"/>
                  </a:cubicBezTo>
                  <a:cubicBezTo>
                    <a:pt x="595" y="22778"/>
                    <a:pt x="580" y="22763"/>
                    <a:pt x="580" y="22747"/>
                  </a:cubicBezTo>
                  <a:cubicBezTo>
                    <a:pt x="580" y="22717"/>
                    <a:pt x="580" y="22686"/>
                    <a:pt x="580" y="22656"/>
                  </a:cubicBezTo>
                  <a:cubicBezTo>
                    <a:pt x="564" y="22625"/>
                    <a:pt x="564" y="22595"/>
                    <a:pt x="564" y="22564"/>
                  </a:cubicBezTo>
                  <a:cubicBezTo>
                    <a:pt x="564" y="22504"/>
                    <a:pt x="564" y="22427"/>
                    <a:pt x="564" y="22351"/>
                  </a:cubicBezTo>
                  <a:cubicBezTo>
                    <a:pt x="564" y="22351"/>
                    <a:pt x="564" y="22336"/>
                    <a:pt x="564" y="22336"/>
                  </a:cubicBezTo>
                  <a:cubicBezTo>
                    <a:pt x="564" y="22321"/>
                    <a:pt x="564" y="22321"/>
                    <a:pt x="564" y="22305"/>
                  </a:cubicBezTo>
                  <a:lnTo>
                    <a:pt x="580" y="22245"/>
                  </a:lnTo>
                  <a:lnTo>
                    <a:pt x="580" y="22229"/>
                  </a:lnTo>
                  <a:lnTo>
                    <a:pt x="580" y="22214"/>
                  </a:lnTo>
                  <a:cubicBezTo>
                    <a:pt x="595" y="22123"/>
                    <a:pt x="595" y="22031"/>
                    <a:pt x="625" y="21940"/>
                  </a:cubicBezTo>
                  <a:cubicBezTo>
                    <a:pt x="625" y="21940"/>
                    <a:pt x="625" y="21940"/>
                    <a:pt x="625" y="21925"/>
                  </a:cubicBezTo>
                  <a:cubicBezTo>
                    <a:pt x="625" y="21894"/>
                    <a:pt x="641" y="21848"/>
                    <a:pt x="656" y="21818"/>
                  </a:cubicBezTo>
                  <a:cubicBezTo>
                    <a:pt x="671" y="21803"/>
                    <a:pt x="671" y="21772"/>
                    <a:pt x="686" y="21742"/>
                  </a:cubicBezTo>
                  <a:cubicBezTo>
                    <a:pt x="702" y="21726"/>
                    <a:pt x="702" y="21711"/>
                    <a:pt x="717" y="21696"/>
                  </a:cubicBezTo>
                  <a:cubicBezTo>
                    <a:pt x="732" y="21681"/>
                    <a:pt x="747" y="21666"/>
                    <a:pt x="763" y="21650"/>
                  </a:cubicBezTo>
                  <a:cubicBezTo>
                    <a:pt x="823" y="21574"/>
                    <a:pt x="900" y="21513"/>
                    <a:pt x="976" y="21452"/>
                  </a:cubicBezTo>
                  <a:lnTo>
                    <a:pt x="991" y="21437"/>
                  </a:lnTo>
                  <a:lnTo>
                    <a:pt x="1006" y="21422"/>
                  </a:lnTo>
                  <a:cubicBezTo>
                    <a:pt x="1052" y="21391"/>
                    <a:pt x="1098" y="21361"/>
                    <a:pt x="1143" y="21330"/>
                  </a:cubicBezTo>
                  <a:cubicBezTo>
                    <a:pt x="1189" y="21300"/>
                    <a:pt x="1235" y="21254"/>
                    <a:pt x="1281" y="21224"/>
                  </a:cubicBezTo>
                  <a:lnTo>
                    <a:pt x="1433" y="21132"/>
                  </a:lnTo>
                  <a:lnTo>
                    <a:pt x="1585" y="21026"/>
                  </a:lnTo>
                  <a:cubicBezTo>
                    <a:pt x="1616" y="21026"/>
                    <a:pt x="1631" y="21010"/>
                    <a:pt x="1646" y="20995"/>
                  </a:cubicBezTo>
                  <a:cubicBezTo>
                    <a:pt x="1677" y="20980"/>
                    <a:pt x="1707" y="20949"/>
                    <a:pt x="1753" y="20934"/>
                  </a:cubicBezTo>
                  <a:lnTo>
                    <a:pt x="1768" y="20919"/>
                  </a:lnTo>
                  <a:cubicBezTo>
                    <a:pt x="1829" y="20889"/>
                    <a:pt x="1890" y="20858"/>
                    <a:pt x="1951" y="20828"/>
                  </a:cubicBezTo>
                  <a:cubicBezTo>
                    <a:pt x="1981" y="20812"/>
                    <a:pt x="2012" y="20797"/>
                    <a:pt x="2058" y="20782"/>
                  </a:cubicBezTo>
                  <a:cubicBezTo>
                    <a:pt x="2103" y="20767"/>
                    <a:pt x="2149" y="20767"/>
                    <a:pt x="2210" y="20751"/>
                  </a:cubicBezTo>
                  <a:cubicBezTo>
                    <a:pt x="2225" y="20751"/>
                    <a:pt x="2240" y="20751"/>
                    <a:pt x="2256" y="20736"/>
                  </a:cubicBezTo>
                  <a:cubicBezTo>
                    <a:pt x="2317" y="20736"/>
                    <a:pt x="2393" y="20721"/>
                    <a:pt x="2454" y="20721"/>
                  </a:cubicBezTo>
                  <a:close/>
                  <a:moveTo>
                    <a:pt x="4495" y="23265"/>
                  </a:moveTo>
                  <a:cubicBezTo>
                    <a:pt x="4495" y="23281"/>
                    <a:pt x="4511" y="23281"/>
                    <a:pt x="4511" y="23281"/>
                  </a:cubicBezTo>
                  <a:cubicBezTo>
                    <a:pt x="4526" y="23296"/>
                    <a:pt x="4541" y="23296"/>
                    <a:pt x="4556" y="23311"/>
                  </a:cubicBezTo>
                  <a:cubicBezTo>
                    <a:pt x="4572" y="23311"/>
                    <a:pt x="4572" y="23326"/>
                    <a:pt x="4587" y="23341"/>
                  </a:cubicBezTo>
                  <a:cubicBezTo>
                    <a:pt x="4602" y="23341"/>
                    <a:pt x="4617" y="23357"/>
                    <a:pt x="4617" y="23357"/>
                  </a:cubicBezTo>
                  <a:cubicBezTo>
                    <a:pt x="4648" y="23387"/>
                    <a:pt x="4663" y="23402"/>
                    <a:pt x="4678" y="23433"/>
                  </a:cubicBezTo>
                  <a:lnTo>
                    <a:pt x="4693" y="23433"/>
                  </a:lnTo>
                  <a:cubicBezTo>
                    <a:pt x="4724" y="23479"/>
                    <a:pt x="4754" y="23524"/>
                    <a:pt x="4785" y="23570"/>
                  </a:cubicBezTo>
                  <a:cubicBezTo>
                    <a:pt x="4800" y="23616"/>
                    <a:pt x="4831" y="23646"/>
                    <a:pt x="4846" y="23677"/>
                  </a:cubicBezTo>
                  <a:cubicBezTo>
                    <a:pt x="4861" y="23738"/>
                    <a:pt x="4891" y="23799"/>
                    <a:pt x="4922" y="23875"/>
                  </a:cubicBezTo>
                  <a:cubicBezTo>
                    <a:pt x="4922" y="23920"/>
                    <a:pt x="4937" y="23951"/>
                    <a:pt x="4937" y="23981"/>
                  </a:cubicBezTo>
                  <a:lnTo>
                    <a:pt x="4937" y="23997"/>
                  </a:lnTo>
                  <a:cubicBezTo>
                    <a:pt x="4952" y="24058"/>
                    <a:pt x="4952" y="24103"/>
                    <a:pt x="4968" y="24164"/>
                  </a:cubicBezTo>
                  <a:cubicBezTo>
                    <a:pt x="4968" y="24195"/>
                    <a:pt x="4968" y="24210"/>
                    <a:pt x="4968" y="24225"/>
                  </a:cubicBezTo>
                  <a:lnTo>
                    <a:pt x="4968" y="24256"/>
                  </a:lnTo>
                  <a:cubicBezTo>
                    <a:pt x="4968" y="24286"/>
                    <a:pt x="4983" y="24332"/>
                    <a:pt x="4983" y="24362"/>
                  </a:cubicBezTo>
                  <a:lnTo>
                    <a:pt x="4998" y="24378"/>
                  </a:lnTo>
                  <a:cubicBezTo>
                    <a:pt x="4998" y="24408"/>
                    <a:pt x="4998" y="24438"/>
                    <a:pt x="5013" y="24469"/>
                  </a:cubicBezTo>
                  <a:cubicBezTo>
                    <a:pt x="5013" y="24499"/>
                    <a:pt x="5013" y="24545"/>
                    <a:pt x="5029" y="24576"/>
                  </a:cubicBezTo>
                  <a:cubicBezTo>
                    <a:pt x="5029" y="24606"/>
                    <a:pt x="5029" y="24637"/>
                    <a:pt x="5044" y="24652"/>
                  </a:cubicBezTo>
                  <a:lnTo>
                    <a:pt x="5029" y="24667"/>
                  </a:lnTo>
                  <a:cubicBezTo>
                    <a:pt x="5029" y="24652"/>
                    <a:pt x="5029" y="24652"/>
                    <a:pt x="5013" y="24652"/>
                  </a:cubicBezTo>
                  <a:cubicBezTo>
                    <a:pt x="4983" y="24637"/>
                    <a:pt x="4952" y="24621"/>
                    <a:pt x="4937" y="24606"/>
                  </a:cubicBezTo>
                  <a:lnTo>
                    <a:pt x="4876" y="24576"/>
                  </a:lnTo>
                  <a:cubicBezTo>
                    <a:pt x="4815" y="24545"/>
                    <a:pt x="4754" y="24515"/>
                    <a:pt x="4693" y="24499"/>
                  </a:cubicBezTo>
                  <a:cubicBezTo>
                    <a:pt x="4632" y="24469"/>
                    <a:pt x="4556" y="24438"/>
                    <a:pt x="4495" y="24408"/>
                  </a:cubicBezTo>
                  <a:lnTo>
                    <a:pt x="4450" y="24393"/>
                  </a:lnTo>
                  <a:lnTo>
                    <a:pt x="4434" y="24393"/>
                  </a:lnTo>
                  <a:cubicBezTo>
                    <a:pt x="4389" y="24362"/>
                    <a:pt x="4343" y="24347"/>
                    <a:pt x="4297" y="24332"/>
                  </a:cubicBezTo>
                  <a:cubicBezTo>
                    <a:pt x="4252" y="24301"/>
                    <a:pt x="4221" y="24286"/>
                    <a:pt x="4175" y="24271"/>
                  </a:cubicBezTo>
                  <a:cubicBezTo>
                    <a:pt x="4130" y="24240"/>
                    <a:pt x="4069" y="24210"/>
                    <a:pt x="4023" y="24164"/>
                  </a:cubicBezTo>
                  <a:lnTo>
                    <a:pt x="4023" y="24164"/>
                  </a:lnTo>
                  <a:cubicBezTo>
                    <a:pt x="4038" y="24195"/>
                    <a:pt x="4053" y="24225"/>
                    <a:pt x="4069" y="24240"/>
                  </a:cubicBezTo>
                  <a:cubicBezTo>
                    <a:pt x="4130" y="24317"/>
                    <a:pt x="4206" y="24408"/>
                    <a:pt x="4282" y="24484"/>
                  </a:cubicBezTo>
                  <a:cubicBezTo>
                    <a:pt x="4358" y="24545"/>
                    <a:pt x="4450" y="24606"/>
                    <a:pt x="4541" y="24667"/>
                  </a:cubicBezTo>
                  <a:cubicBezTo>
                    <a:pt x="4678" y="24758"/>
                    <a:pt x="4815" y="24835"/>
                    <a:pt x="4968" y="24896"/>
                  </a:cubicBezTo>
                  <a:lnTo>
                    <a:pt x="4968" y="24911"/>
                  </a:lnTo>
                  <a:cubicBezTo>
                    <a:pt x="4922" y="24911"/>
                    <a:pt x="4891" y="24926"/>
                    <a:pt x="4861" y="24941"/>
                  </a:cubicBezTo>
                  <a:cubicBezTo>
                    <a:pt x="4831" y="24941"/>
                    <a:pt x="4800" y="24957"/>
                    <a:pt x="4785" y="24972"/>
                  </a:cubicBezTo>
                  <a:lnTo>
                    <a:pt x="4770" y="24972"/>
                  </a:lnTo>
                  <a:cubicBezTo>
                    <a:pt x="4709" y="25002"/>
                    <a:pt x="4632" y="25033"/>
                    <a:pt x="4556" y="25063"/>
                  </a:cubicBezTo>
                  <a:cubicBezTo>
                    <a:pt x="4465" y="25094"/>
                    <a:pt x="4373" y="25109"/>
                    <a:pt x="4297" y="25124"/>
                  </a:cubicBezTo>
                  <a:cubicBezTo>
                    <a:pt x="4191" y="25139"/>
                    <a:pt x="4099" y="25139"/>
                    <a:pt x="3993" y="25155"/>
                  </a:cubicBezTo>
                  <a:lnTo>
                    <a:pt x="3825" y="25155"/>
                  </a:lnTo>
                  <a:cubicBezTo>
                    <a:pt x="3794" y="25139"/>
                    <a:pt x="3764" y="25139"/>
                    <a:pt x="3718" y="25139"/>
                  </a:cubicBezTo>
                  <a:cubicBezTo>
                    <a:pt x="3673" y="25124"/>
                    <a:pt x="3627" y="25109"/>
                    <a:pt x="3581" y="25094"/>
                  </a:cubicBezTo>
                  <a:cubicBezTo>
                    <a:pt x="3551" y="25078"/>
                    <a:pt x="3520" y="25063"/>
                    <a:pt x="3490" y="25048"/>
                  </a:cubicBezTo>
                  <a:cubicBezTo>
                    <a:pt x="3459" y="25033"/>
                    <a:pt x="3444" y="25017"/>
                    <a:pt x="3429" y="25002"/>
                  </a:cubicBezTo>
                  <a:cubicBezTo>
                    <a:pt x="3398" y="25002"/>
                    <a:pt x="3383" y="24987"/>
                    <a:pt x="3368" y="24972"/>
                  </a:cubicBezTo>
                  <a:cubicBezTo>
                    <a:pt x="3353" y="24957"/>
                    <a:pt x="3337" y="24941"/>
                    <a:pt x="3322" y="24926"/>
                  </a:cubicBezTo>
                  <a:cubicBezTo>
                    <a:pt x="3307" y="24911"/>
                    <a:pt x="3292" y="24896"/>
                    <a:pt x="3276" y="24880"/>
                  </a:cubicBezTo>
                  <a:lnTo>
                    <a:pt x="3261" y="24865"/>
                  </a:lnTo>
                  <a:lnTo>
                    <a:pt x="3261" y="24850"/>
                  </a:lnTo>
                  <a:lnTo>
                    <a:pt x="3246" y="24850"/>
                  </a:lnTo>
                  <a:lnTo>
                    <a:pt x="3246" y="24835"/>
                  </a:lnTo>
                  <a:cubicBezTo>
                    <a:pt x="3261" y="24804"/>
                    <a:pt x="3261" y="24774"/>
                    <a:pt x="3261" y="24743"/>
                  </a:cubicBezTo>
                  <a:cubicBezTo>
                    <a:pt x="3261" y="24713"/>
                    <a:pt x="3261" y="24682"/>
                    <a:pt x="3246" y="24652"/>
                  </a:cubicBezTo>
                  <a:cubicBezTo>
                    <a:pt x="3246" y="24621"/>
                    <a:pt x="3231" y="24606"/>
                    <a:pt x="3231" y="24591"/>
                  </a:cubicBezTo>
                  <a:cubicBezTo>
                    <a:pt x="3231" y="24560"/>
                    <a:pt x="3216" y="24530"/>
                    <a:pt x="3216" y="24499"/>
                  </a:cubicBezTo>
                  <a:cubicBezTo>
                    <a:pt x="3216" y="24499"/>
                    <a:pt x="3216" y="24484"/>
                    <a:pt x="3216" y="24469"/>
                  </a:cubicBezTo>
                  <a:lnTo>
                    <a:pt x="3216" y="24423"/>
                  </a:lnTo>
                  <a:lnTo>
                    <a:pt x="3216" y="24408"/>
                  </a:lnTo>
                  <a:cubicBezTo>
                    <a:pt x="3216" y="24393"/>
                    <a:pt x="3216" y="24378"/>
                    <a:pt x="3231" y="24362"/>
                  </a:cubicBezTo>
                  <a:cubicBezTo>
                    <a:pt x="3231" y="24347"/>
                    <a:pt x="3246" y="24332"/>
                    <a:pt x="3246" y="24317"/>
                  </a:cubicBezTo>
                  <a:lnTo>
                    <a:pt x="3261" y="24301"/>
                  </a:lnTo>
                  <a:lnTo>
                    <a:pt x="3261" y="24286"/>
                  </a:lnTo>
                  <a:cubicBezTo>
                    <a:pt x="3276" y="24271"/>
                    <a:pt x="3292" y="24256"/>
                    <a:pt x="3307" y="24240"/>
                  </a:cubicBezTo>
                  <a:cubicBezTo>
                    <a:pt x="3337" y="24210"/>
                    <a:pt x="3353" y="24195"/>
                    <a:pt x="3383" y="24164"/>
                  </a:cubicBezTo>
                  <a:cubicBezTo>
                    <a:pt x="3414" y="24149"/>
                    <a:pt x="3444" y="24119"/>
                    <a:pt x="3490" y="24103"/>
                  </a:cubicBezTo>
                  <a:cubicBezTo>
                    <a:pt x="3520" y="24073"/>
                    <a:pt x="3566" y="24058"/>
                    <a:pt x="3612" y="24027"/>
                  </a:cubicBezTo>
                  <a:cubicBezTo>
                    <a:pt x="3642" y="24012"/>
                    <a:pt x="3688" y="24012"/>
                    <a:pt x="3718" y="23997"/>
                  </a:cubicBezTo>
                  <a:cubicBezTo>
                    <a:pt x="3764" y="23981"/>
                    <a:pt x="3810" y="23966"/>
                    <a:pt x="3855" y="23951"/>
                  </a:cubicBezTo>
                  <a:cubicBezTo>
                    <a:pt x="3886" y="23936"/>
                    <a:pt x="3901" y="23936"/>
                    <a:pt x="3932" y="23920"/>
                  </a:cubicBezTo>
                  <a:cubicBezTo>
                    <a:pt x="3962" y="23920"/>
                    <a:pt x="3993" y="23905"/>
                    <a:pt x="4008" y="23890"/>
                  </a:cubicBezTo>
                  <a:cubicBezTo>
                    <a:pt x="4023" y="23860"/>
                    <a:pt x="4038" y="23844"/>
                    <a:pt x="4053" y="23829"/>
                  </a:cubicBezTo>
                  <a:cubicBezTo>
                    <a:pt x="4069" y="23799"/>
                    <a:pt x="4069" y="23768"/>
                    <a:pt x="4069" y="23753"/>
                  </a:cubicBezTo>
                  <a:lnTo>
                    <a:pt x="4084" y="23738"/>
                  </a:lnTo>
                  <a:cubicBezTo>
                    <a:pt x="4084" y="23707"/>
                    <a:pt x="4084" y="23692"/>
                    <a:pt x="4084" y="23677"/>
                  </a:cubicBezTo>
                  <a:cubicBezTo>
                    <a:pt x="4099" y="23631"/>
                    <a:pt x="4114" y="23585"/>
                    <a:pt x="4130" y="23555"/>
                  </a:cubicBezTo>
                  <a:cubicBezTo>
                    <a:pt x="4130" y="23540"/>
                    <a:pt x="4130" y="23524"/>
                    <a:pt x="4145" y="23524"/>
                  </a:cubicBezTo>
                  <a:lnTo>
                    <a:pt x="4175" y="23463"/>
                  </a:lnTo>
                  <a:cubicBezTo>
                    <a:pt x="4191" y="23448"/>
                    <a:pt x="4206" y="23418"/>
                    <a:pt x="4221" y="23402"/>
                  </a:cubicBezTo>
                  <a:cubicBezTo>
                    <a:pt x="4236" y="23387"/>
                    <a:pt x="4252" y="23372"/>
                    <a:pt x="4267" y="23357"/>
                  </a:cubicBezTo>
                  <a:cubicBezTo>
                    <a:pt x="4297" y="23341"/>
                    <a:pt x="4312" y="23326"/>
                    <a:pt x="4343" y="23311"/>
                  </a:cubicBezTo>
                  <a:cubicBezTo>
                    <a:pt x="4358" y="23296"/>
                    <a:pt x="4373" y="23296"/>
                    <a:pt x="4389" y="23281"/>
                  </a:cubicBezTo>
                  <a:cubicBezTo>
                    <a:pt x="4404" y="23281"/>
                    <a:pt x="4419" y="23281"/>
                    <a:pt x="4434" y="23265"/>
                  </a:cubicBezTo>
                  <a:close/>
                  <a:moveTo>
                    <a:pt x="844" y="23615"/>
                  </a:moveTo>
                  <a:lnTo>
                    <a:pt x="844" y="23615"/>
                  </a:lnTo>
                  <a:cubicBezTo>
                    <a:pt x="846" y="23616"/>
                    <a:pt x="849" y="23616"/>
                    <a:pt x="854" y="23616"/>
                  </a:cubicBezTo>
                  <a:lnTo>
                    <a:pt x="915" y="23692"/>
                  </a:lnTo>
                  <a:cubicBezTo>
                    <a:pt x="961" y="23722"/>
                    <a:pt x="991" y="23768"/>
                    <a:pt x="1037" y="23799"/>
                  </a:cubicBezTo>
                  <a:cubicBezTo>
                    <a:pt x="1067" y="23829"/>
                    <a:pt x="1098" y="23860"/>
                    <a:pt x="1128" y="23875"/>
                  </a:cubicBezTo>
                  <a:lnTo>
                    <a:pt x="1143" y="23890"/>
                  </a:lnTo>
                  <a:cubicBezTo>
                    <a:pt x="1189" y="23920"/>
                    <a:pt x="1235" y="23951"/>
                    <a:pt x="1281" y="23981"/>
                  </a:cubicBezTo>
                  <a:cubicBezTo>
                    <a:pt x="1326" y="24012"/>
                    <a:pt x="1357" y="24042"/>
                    <a:pt x="1418" y="24073"/>
                  </a:cubicBezTo>
                  <a:cubicBezTo>
                    <a:pt x="1448" y="24103"/>
                    <a:pt x="1494" y="24134"/>
                    <a:pt x="1524" y="24149"/>
                  </a:cubicBezTo>
                  <a:lnTo>
                    <a:pt x="1540" y="24149"/>
                  </a:lnTo>
                  <a:cubicBezTo>
                    <a:pt x="1585" y="24179"/>
                    <a:pt x="1631" y="24195"/>
                    <a:pt x="1661" y="24225"/>
                  </a:cubicBezTo>
                  <a:cubicBezTo>
                    <a:pt x="1768" y="24271"/>
                    <a:pt x="1860" y="24317"/>
                    <a:pt x="1951" y="24362"/>
                  </a:cubicBezTo>
                  <a:cubicBezTo>
                    <a:pt x="2119" y="24438"/>
                    <a:pt x="2286" y="24530"/>
                    <a:pt x="2484" y="24621"/>
                  </a:cubicBezTo>
                  <a:cubicBezTo>
                    <a:pt x="2576" y="24667"/>
                    <a:pt x="2652" y="24713"/>
                    <a:pt x="2743" y="24758"/>
                  </a:cubicBezTo>
                  <a:cubicBezTo>
                    <a:pt x="2819" y="24804"/>
                    <a:pt x="2911" y="24850"/>
                    <a:pt x="2987" y="24911"/>
                  </a:cubicBezTo>
                  <a:lnTo>
                    <a:pt x="3033" y="24941"/>
                  </a:lnTo>
                  <a:lnTo>
                    <a:pt x="3033" y="24957"/>
                  </a:lnTo>
                  <a:cubicBezTo>
                    <a:pt x="3078" y="25033"/>
                    <a:pt x="3170" y="25109"/>
                    <a:pt x="3276" y="25185"/>
                  </a:cubicBezTo>
                  <a:lnTo>
                    <a:pt x="3307" y="25185"/>
                  </a:lnTo>
                  <a:lnTo>
                    <a:pt x="3307" y="25200"/>
                  </a:lnTo>
                  <a:lnTo>
                    <a:pt x="3322" y="25200"/>
                  </a:lnTo>
                  <a:lnTo>
                    <a:pt x="3337" y="25216"/>
                  </a:lnTo>
                  <a:cubicBezTo>
                    <a:pt x="3383" y="25231"/>
                    <a:pt x="3429" y="25246"/>
                    <a:pt x="3475" y="25261"/>
                  </a:cubicBezTo>
                  <a:cubicBezTo>
                    <a:pt x="3520" y="25276"/>
                    <a:pt x="3566" y="25292"/>
                    <a:pt x="3627" y="25307"/>
                  </a:cubicBezTo>
                  <a:cubicBezTo>
                    <a:pt x="3688" y="25322"/>
                    <a:pt x="3749" y="25322"/>
                    <a:pt x="3794" y="25322"/>
                  </a:cubicBezTo>
                  <a:lnTo>
                    <a:pt x="3825" y="25322"/>
                  </a:lnTo>
                  <a:cubicBezTo>
                    <a:pt x="3871" y="25322"/>
                    <a:pt x="3916" y="25322"/>
                    <a:pt x="3947" y="25307"/>
                  </a:cubicBezTo>
                  <a:cubicBezTo>
                    <a:pt x="4069" y="25307"/>
                    <a:pt x="4175" y="25292"/>
                    <a:pt x="4282" y="25261"/>
                  </a:cubicBezTo>
                  <a:cubicBezTo>
                    <a:pt x="4373" y="25246"/>
                    <a:pt x="4480" y="25216"/>
                    <a:pt x="4587" y="25185"/>
                  </a:cubicBezTo>
                  <a:cubicBezTo>
                    <a:pt x="4632" y="25170"/>
                    <a:pt x="4693" y="25155"/>
                    <a:pt x="4739" y="25124"/>
                  </a:cubicBezTo>
                  <a:cubicBezTo>
                    <a:pt x="4785" y="25109"/>
                    <a:pt x="4831" y="25094"/>
                    <a:pt x="4876" y="25078"/>
                  </a:cubicBezTo>
                  <a:cubicBezTo>
                    <a:pt x="4903" y="25078"/>
                    <a:pt x="4929" y="25078"/>
                    <a:pt x="4956" y="25068"/>
                  </a:cubicBezTo>
                  <a:lnTo>
                    <a:pt x="4956" y="25068"/>
                  </a:lnTo>
                  <a:cubicBezTo>
                    <a:pt x="4952" y="25073"/>
                    <a:pt x="4952" y="25078"/>
                    <a:pt x="4952" y="25078"/>
                  </a:cubicBezTo>
                  <a:cubicBezTo>
                    <a:pt x="4937" y="25078"/>
                    <a:pt x="4937" y="25094"/>
                    <a:pt x="4922" y="25109"/>
                  </a:cubicBezTo>
                  <a:cubicBezTo>
                    <a:pt x="4831" y="25170"/>
                    <a:pt x="4739" y="25246"/>
                    <a:pt x="4648" y="25292"/>
                  </a:cubicBezTo>
                  <a:cubicBezTo>
                    <a:pt x="4602" y="25322"/>
                    <a:pt x="4572" y="25337"/>
                    <a:pt x="4541" y="25353"/>
                  </a:cubicBezTo>
                  <a:cubicBezTo>
                    <a:pt x="4495" y="25368"/>
                    <a:pt x="4450" y="25383"/>
                    <a:pt x="4404" y="25398"/>
                  </a:cubicBezTo>
                  <a:cubicBezTo>
                    <a:pt x="4328" y="25429"/>
                    <a:pt x="4236" y="25444"/>
                    <a:pt x="4130" y="25459"/>
                  </a:cubicBezTo>
                  <a:cubicBezTo>
                    <a:pt x="4084" y="25475"/>
                    <a:pt x="4038" y="25475"/>
                    <a:pt x="3993" y="25490"/>
                  </a:cubicBezTo>
                  <a:lnTo>
                    <a:pt x="3886" y="25505"/>
                  </a:lnTo>
                  <a:cubicBezTo>
                    <a:pt x="3825" y="25520"/>
                    <a:pt x="3749" y="25520"/>
                    <a:pt x="3688" y="25535"/>
                  </a:cubicBezTo>
                  <a:lnTo>
                    <a:pt x="3642" y="25551"/>
                  </a:lnTo>
                  <a:cubicBezTo>
                    <a:pt x="3535" y="25566"/>
                    <a:pt x="3444" y="25581"/>
                    <a:pt x="3337" y="25581"/>
                  </a:cubicBezTo>
                  <a:lnTo>
                    <a:pt x="3292" y="25581"/>
                  </a:lnTo>
                  <a:cubicBezTo>
                    <a:pt x="3231" y="25581"/>
                    <a:pt x="3155" y="25581"/>
                    <a:pt x="3094" y="25596"/>
                  </a:cubicBezTo>
                  <a:lnTo>
                    <a:pt x="3078" y="25596"/>
                  </a:lnTo>
                  <a:cubicBezTo>
                    <a:pt x="3033" y="25596"/>
                    <a:pt x="2987" y="25581"/>
                    <a:pt x="2941" y="25581"/>
                  </a:cubicBezTo>
                  <a:cubicBezTo>
                    <a:pt x="2880" y="25581"/>
                    <a:pt x="2819" y="25566"/>
                    <a:pt x="2774" y="25551"/>
                  </a:cubicBezTo>
                  <a:cubicBezTo>
                    <a:pt x="2728" y="25535"/>
                    <a:pt x="2667" y="25520"/>
                    <a:pt x="2621" y="25520"/>
                  </a:cubicBezTo>
                  <a:cubicBezTo>
                    <a:pt x="2576" y="25505"/>
                    <a:pt x="2545" y="25490"/>
                    <a:pt x="2499" y="25475"/>
                  </a:cubicBezTo>
                  <a:cubicBezTo>
                    <a:pt x="2438" y="25444"/>
                    <a:pt x="2378" y="25414"/>
                    <a:pt x="2317" y="25383"/>
                  </a:cubicBezTo>
                  <a:cubicBezTo>
                    <a:pt x="2149" y="25292"/>
                    <a:pt x="1966" y="25185"/>
                    <a:pt x="1753" y="25033"/>
                  </a:cubicBezTo>
                  <a:cubicBezTo>
                    <a:pt x="1707" y="24987"/>
                    <a:pt x="1661" y="24957"/>
                    <a:pt x="1616" y="24926"/>
                  </a:cubicBezTo>
                  <a:lnTo>
                    <a:pt x="1601" y="24896"/>
                  </a:lnTo>
                  <a:lnTo>
                    <a:pt x="1570" y="24865"/>
                  </a:lnTo>
                  <a:cubicBezTo>
                    <a:pt x="1540" y="24850"/>
                    <a:pt x="1524" y="24819"/>
                    <a:pt x="1494" y="24789"/>
                  </a:cubicBezTo>
                  <a:cubicBezTo>
                    <a:pt x="1463" y="24758"/>
                    <a:pt x="1433" y="24728"/>
                    <a:pt x="1402" y="24697"/>
                  </a:cubicBezTo>
                  <a:lnTo>
                    <a:pt x="1387" y="24697"/>
                  </a:lnTo>
                  <a:lnTo>
                    <a:pt x="1387" y="24682"/>
                  </a:lnTo>
                  <a:cubicBezTo>
                    <a:pt x="1311" y="24545"/>
                    <a:pt x="1235" y="24408"/>
                    <a:pt x="1143" y="24271"/>
                  </a:cubicBezTo>
                  <a:cubicBezTo>
                    <a:pt x="1067" y="24119"/>
                    <a:pt x="991" y="23981"/>
                    <a:pt x="930" y="23860"/>
                  </a:cubicBezTo>
                  <a:cubicBezTo>
                    <a:pt x="901" y="23787"/>
                    <a:pt x="872" y="23702"/>
                    <a:pt x="844" y="23615"/>
                  </a:cubicBezTo>
                  <a:close/>
                  <a:moveTo>
                    <a:pt x="21270" y="21605"/>
                  </a:moveTo>
                  <a:cubicBezTo>
                    <a:pt x="21270" y="21605"/>
                    <a:pt x="21270" y="21605"/>
                    <a:pt x="21270" y="21620"/>
                  </a:cubicBezTo>
                  <a:cubicBezTo>
                    <a:pt x="21255" y="21635"/>
                    <a:pt x="21240" y="21650"/>
                    <a:pt x="21224" y="21666"/>
                  </a:cubicBezTo>
                  <a:cubicBezTo>
                    <a:pt x="21209" y="21696"/>
                    <a:pt x="21194" y="21726"/>
                    <a:pt x="21179" y="21742"/>
                  </a:cubicBezTo>
                  <a:cubicBezTo>
                    <a:pt x="21148" y="21772"/>
                    <a:pt x="21133" y="21803"/>
                    <a:pt x="21118" y="21833"/>
                  </a:cubicBezTo>
                  <a:cubicBezTo>
                    <a:pt x="21087" y="21879"/>
                    <a:pt x="21072" y="21909"/>
                    <a:pt x="21042" y="21940"/>
                  </a:cubicBezTo>
                  <a:cubicBezTo>
                    <a:pt x="21011" y="21985"/>
                    <a:pt x="20996" y="22031"/>
                    <a:pt x="20965" y="22062"/>
                  </a:cubicBezTo>
                  <a:cubicBezTo>
                    <a:pt x="20904" y="22153"/>
                    <a:pt x="20843" y="22245"/>
                    <a:pt x="20783" y="22336"/>
                  </a:cubicBezTo>
                  <a:cubicBezTo>
                    <a:pt x="20737" y="22412"/>
                    <a:pt x="20691" y="22488"/>
                    <a:pt x="20645" y="22564"/>
                  </a:cubicBezTo>
                  <a:cubicBezTo>
                    <a:pt x="20600" y="22641"/>
                    <a:pt x="20569" y="22702"/>
                    <a:pt x="20524" y="22778"/>
                  </a:cubicBezTo>
                  <a:cubicBezTo>
                    <a:pt x="20493" y="22854"/>
                    <a:pt x="20447" y="22915"/>
                    <a:pt x="20402" y="22991"/>
                  </a:cubicBezTo>
                  <a:cubicBezTo>
                    <a:pt x="20371" y="23067"/>
                    <a:pt x="20325" y="23128"/>
                    <a:pt x="20280" y="23189"/>
                  </a:cubicBezTo>
                  <a:lnTo>
                    <a:pt x="20265" y="23220"/>
                  </a:lnTo>
                  <a:lnTo>
                    <a:pt x="20249" y="23250"/>
                  </a:lnTo>
                  <a:cubicBezTo>
                    <a:pt x="20219" y="23296"/>
                    <a:pt x="20173" y="23326"/>
                    <a:pt x="20143" y="23372"/>
                  </a:cubicBezTo>
                  <a:lnTo>
                    <a:pt x="20097" y="23433"/>
                  </a:lnTo>
                  <a:lnTo>
                    <a:pt x="20051" y="23494"/>
                  </a:lnTo>
                  <a:cubicBezTo>
                    <a:pt x="20021" y="23540"/>
                    <a:pt x="19990" y="23570"/>
                    <a:pt x="19960" y="23616"/>
                  </a:cubicBezTo>
                  <a:cubicBezTo>
                    <a:pt x="19914" y="23677"/>
                    <a:pt x="19853" y="23738"/>
                    <a:pt x="19807" y="23814"/>
                  </a:cubicBezTo>
                  <a:lnTo>
                    <a:pt x="19777" y="23844"/>
                  </a:lnTo>
                  <a:cubicBezTo>
                    <a:pt x="19731" y="23890"/>
                    <a:pt x="19686" y="23951"/>
                    <a:pt x="19655" y="23997"/>
                  </a:cubicBezTo>
                  <a:lnTo>
                    <a:pt x="19640" y="23997"/>
                  </a:lnTo>
                  <a:lnTo>
                    <a:pt x="19625" y="24012"/>
                  </a:lnTo>
                  <a:cubicBezTo>
                    <a:pt x="19564" y="24073"/>
                    <a:pt x="19503" y="24134"/>
                    <a:pt x="19442" y="24179"/>
                  </a:cubicBezTo>
                  <a:cubicBezTo>
                    <a:pt x="19442" y="24195"/>
                    <a:pt x="19427" y="24195"/>
                    <a:pt x="19427" y="24195"/>
                  </a:cubicBezTo>
                  <a:lnTo>
                    <a:pt x="19411" y="24210"/>
                  </a:lnTo>
                  <a:lnTo>
                    <a:pt x="19335" y="24271"/>
                  </a:lnTo>
                  <a:cubicBezTo>
                    <a:pt x="19305" y="24301"/>
                    <a:pt x="19259" y="24332"/>
                    <a:pt x="19228" y="24362"/>
                  </a:cubicBezTo>
                  <a:cubicBezTo>
                    <a:pt x="19168" y="24408"/>
                    <a:pt x="19107" y="24469"/>
                    <a:pt x="19046" y="24515"/>
                  </a:cubicBezTo>
                  <a:lnTo>
                    <a:pt x="18939" y="24621"/>
                  </a:lnTo>
                  <a:cubicBezTo>
                    <a:pt x="18863" y="24697"/>
                    <a:pt x="18771" y="24774"/>
                    <a:pt x="18695" y="24835"/>
                  </a:cubicBezTo>
                  <a:cubicBezTo>
                    <a:pt x="18665" y="24865"/>
                    <a:pt x="18634" y="24880"/>
                    <a:pt x="18604" y="24911"/>
                  </a:cubicBezTo>
                  <a:cubicBezTo>
                    <a:pt x="18573" y="24926"/>
                    <a:pt x="18543" y="24957"/>
                    <a:pt x="18512" y="24972"/>
                  </a:cubicBezTo>
                  <a:cubicBezTo>
                    <a:pt x="18467" y="25002"/>
                    <a:pt x="18406" y="25033"/>
                    <a:pt x="18360" y="25063"/>
                  </a:cubicBezTo>
                  <a:cubicBezTo>
                    <a:pt x="18299" y="25078"/>
                    <a:pt x="18238" y="25109"/>
                    <a:pt x="18177" y="25124"/>
                  </a:cubicBezTo>
                  <a:cubicBezTo>
                    <a:pt x="18101" y="25139"/>
                    <a:pt x="18040" y="25155"/>
                    <a:pt x="17979" y="25185"/>
                  </a:cubicBezTo>
                  <a:cubicBezTo>
                    <a:pt x="17933" y="25185"/>
                    <a:pt x="17872" y="25200"/>
                    <a:pt x="17827" y="25216"/>
                  </a:cubicBezTo>
                  <a:cubicBezTo>
                    <a:pt x="17705" y="25261"/>
                    <a:pt x="17598" y="25292"/>
                    <a:pt x="17492" y="25337"/>
                  </a:cubicBezTo>
                  <a:cubicBezTo>
                    <a:pt x="17461" y="25353"/>
                    <a:pt x="17446" y="25353"/>
                    <a:pt x="17431" y="25368"/>
                  </a:cubicBezTo>
                  <a:lnTo>
                    <a:pt x="17370" y="25383"/>
                  </a:lnTo>
                  <a:cubicBezTo>
                    <a:pt x="17202" y="25444"/>
                    <a:pt x="17065" y="25505"/>
                    <a:pt x="16928" y="25535"/>
                  </a:cubicBezTo>
                  <a:cubicBezTo>
                    <a:pt x="16806" y="25581"/>
                    <a:pt x="16699" y="25612"/>
                    <a:pt x="16577" y="25642"/>
                  </a:cubicBezTo>
                  <a:cubicBezTo>
                    <a:pt x="16410" y="25688"/>
                    <a:pt x="16227" y="25718"/>
                    <a:pt x="16090" y="25749"/>
                  </a:cubicBezTo>
                  <a:cubicBezTo>
                    <a:pt x="15938" y="25794"/>
                    <a:pt x="15785" y="25825"/>
                    <a:pt x="15633" y="25855"/>
                  </a:cubicBezTo>
                  <a:lnTo>
                    <a:pt x="15602" y="25855"/>
                  </a:lnTo>
                  <a:cubicBezTo>
                    <a:pt x="15541" y="25871"/>
                    <a:pt x="15465" y="25886"/>
                    <a:pt x="15404" y="25886"/>
                  </a:cubicBezTo>
                  <a:cubicBezTo>
                    <a:pt x="15313" y="25901"/>
                    <a:pt x="15221" y="25901"/>
                    <a:pt x="15145" y="25916"/>
                  </a:cubicBezTo>
                  <a:cubicBezTo>
                    <a:pt x="15069" y="25916"/>
                    <a:pt x="14993" y="25916"/>
                    <a:pt x="14901" y="25932"/>
                  </a:cubicBezTo>
                  <a:cubicBezTo>
                    <a:pt x="14871" y="25932"/>
                    <a:pt x="14825" y="25932"/>
                    <a:pt x="14795" y="25947"/>
                  </a:cubicBezTo>
                  <a:lnTo>
                    <a:pt x="14780" y="25947"/>
                  </a:lnTo>
                  <a:lnTo>
                    <a:pt x="14810" y="25916"/>
                  </a:lnTo>
                  <a:cubicBezTo>
                    <a:pt x="14932" y="25794"/>
                    <a:pt x="15054" y="25688"/>
                    <a:pt x="15160" y="25566"/>
                  </a:cubicBezTo>
                  <a:lnTo>
                    <a:pt x="15206" y="25520"/>
                  </a:lnTo>
                  <a:cubicBezTo>
                    <a:pt x="15237" y="25490"/>
                    <a:pt x="15282" y="25444"/>
                    <a:pt x="15328" y="25414"/>
                  </a:cubicBezTo>
                  <a:cubicBezTo>
                    <a:pt x="15374" y="25353"/>
                    <a:pt x="15435" y="25307"/>
                    <a:pt x="15496" y="25261"/>
                  </a:cubicBezTo>
                  <a:cubicBezTo>
                    <a:pt x="15587" y="25185"/>
                    <a:pt x="15694" y="25109"/>
                    <a:pt x="15785" y="25033"/>
                  </a:cubicBezTo>
                  <a:lnTo>
                    <a:pt x="15877" y="24972"/>
                  </a:lnTo>
                  <a:cubicBezTo>
                    <a:pt x="15953" y="24926"/>
                    <a:pt x="16029" y="24880"/>
                    <a:pt x="16090" y="24835"/>
                  </a:cubicBezTo>
                  <a:cubicBezTo>
                    <a:pt x="16227" y="24728"/>
                    <a:pt x="16349" y="24652"/>
                    <a:pt x="16471" y="24560"/>
                  </a:cubicBezTo>
                  <a:cubicBezTo>
                    <a:pt x="16532" y="24515"/>
                    <a:pt x="16608" y="24454"/>
                    <a:pt x="16669" y="24408"/>
                  </a:cubicBezTo>
                  <a:cubicBezTo>
                    <a:pt x="16715" y="24362"/>
                    <a:pt x="16775" y="24332"/>
                    <a:pt x="16836" y="24301"/>
                  </a:cubicBezTo>
                  <a:lnTo>
                    <a:pt x="16852" y="24271"/>
                  </a:lnTo>
                  <a:cubicBezTo>
                    <a:pt x="16943" y="24225"/>
                    <a:pt x="17019" y="24179"/>
                    <a:pt x="17095" y="24134"/>
                  </a:cubicBezTo>
                  <a:cubicBezTo>
                    <a:pt x="17233" y="24058"/>
                    <a:pt x="17354" y="23981"/>
                    <a:pt x="17492" y="23905"/>
                  </a:cubicBezTo>
                  <a:cubicBezTo>
                    <a:pt x="17553" y="23860"/>
                    <a:pt x="17629" y="23799"/>
                    <a:pt x="17690" y="23753"/>
                  </a:cubicBezTo>
                  <a:cubicBezTo>
                    <a:pt x="17751" y="23707"/>
                    <a:pt x="17812" y="23646"/>
                    <a:pt x="17872" y="23585"/>
                  </a:cubicBezTo>
                  <a:lnTo>
                    <a:pt x="18010" y="23479"/>
                  </a:lnTo>
                  <a:lnTo>
                    <a:pt x="18055" y="23433"/>
                  </a:lnTo>
                  <a:cubicBezTo>
                    <a:pt x="18101" y="23387"/>
                    <a:pt x="18162" y="23326"/>
                    <a:pt x="18223" y="23281"/>
                  </a:cubicBezTo>
                  <a:cubicBezTo>
                    <a:pt x="18269" y="23250"/>
                    <a:pt x="18314" y="23204"/>
                    <a:pt x="18375" y="23174"/>
                  </a:cubicBezTo>
                  <a:cubicBezTo>
                    <a:pt x="18421" y="23143"/>
                    <a:pt x="18467" y="23113"/>
                    <a:pt x="18497" y="23082"/>
                  </a:cubicBezTo>
                  <a:lnTo>
                    <a:pt x="18512" y="23067"/>
                  </a:lnTo>
                  <a:cubicBezTo>
                    <a:pt x="18523" y="23062"/>
                    <a:pt x="18533" y="23057"/>
                    <a:pt x="18543" y="23052"/>
                  </a:cubicBezTo>
                  <a:lnTo>
                    <a:pt x="18543" y="23052"/>
                  </a:lnTo>
                  <a:cubicBezTo>
                    <a:pt x="18497" y="23067"/>
                    <a:pt x="18467" y="23082"/>
                    <a:pt x="18436" y="23098"/>
                  </a:cubicBezTo>
                  <a:cubicBezTo>
                    <a:pt x="18360" y="23143"/>
                    <a:pt x="18284" y="23174"/>
                    <a:pt x="18208" y="23220"/>
                  </a:cubicBezTo>
                  <a:cubicBezTo>
                    <a:pt x="18147" y="23265"/>
                    <a:pt x="18101" y="23296"/>
                    <a:pt x="18040" y="23341"/>
                  </a:cubicBezTo>
                  <a:lnTo>
                    <a:pt x="18010" y="23357"/>
                  </a:lnTo>
                  <a:cubicBezTo>
                    <a:pt x="17949" y="23387"/>
                    <a:pt x="17903" y="23418"/>
                    <a:pt x="17842" y="23463"/>
                  </a:cubicBezTo>
                  <a:lnTo>
                    <a:pt x="17812" y="23479"/>
                  </a:lnTo>
                  <a:lnTo>
                    <a:pt x="17674" y="23570"/>
                  </a:lnTo>
                  <a:lnTo>
                    <a:pt x="17629" y="23601"/>
                  </a:lnTo>
                  <a:cubicBezTo>
                    <a:pt x="17537" y="23646"/>
                    <a:pt x="17461" y="23692"/>
                    <a:pt x="17385" y="23738"/>
                  </a:cubicBezTo>
                  <a:cubicBezTo>
                    <a:pt x="17370" y="23753"/>
                    <a:pt x="17339" y="23768"/>
                    <a:pt x="17309" y="23783"/>
                  </a:cubicBezTo>
                  <a:cubicBezTo>
                    <a:pt x="17248" y="23814"/>
                    <a:pt x="17187" y="23844"/>
                    <a:pt x="17141" y="23875"/>
                  </a:cubicBezTo>
                  <a:cubicBezTo>
                    <a:pt x="17095" y="23890"/>
                    <a:pt x="17050" y="23920"/>
                    <a:pt x="17004" y="23936"/>
                  </a:cubicBezTo>
                  <a:cubicBezTo>
                    <a:pt x="16928" y="23981"/>
                    <a:pt x="16867" y="24027"/>
                    <a:pt x="16791" y="24058"/>
                  </a:cubicBezTo>
                  <a:cubicBezTo>
                    <a:pt x="16730" y="24103"/>
                    <a:pt x="16654" y="24149"/>
                    <a:pt x="16577" y="24210"/>
                  </a:cubicBezTo>
                  <a:cubicBezTo>
                    <a:pt x="16501" y="24256"/>
                    <a:pt x="16440" y="24301"/>
                    <a:pt x="16395" y="24332"/>
                  </a:cubicBezTo>
                  <a:cubicBezTo>
                    <a:pt x="16334" y="24393"/>
                    <a:pt x="16257" y="24438"/>
                    <a:pt x="16197" y="24484"/>
                  </a:cubicBezTo>
                  <a:cubicBezTo>
                    <a:pt x="16059" y="24591"/>
                    <a:pt x="15938" y="24682"/>
                    <a:pt x="15816" y="24758"/>
                  </a:cubicBezTo>
                  <a:lnTo>
                    <a:pt x="15739" y="24819"/>
                  </a:lnTo>
                  <a:cubicBezTo>
                    <a:pt x="15633" y="24880"/>
                    <a:pt x="15526" y="24957"/>
                    <a:pt x="15435" y="25033"/>
                  </a:cubicBezTo>
                  <a:cubicBezTo>
                    <a:pt x="15359" y="25094"/>
                    <a:pt x="15298" y="25139"/>
                    <a:pt x="15237" y="25200"/>
                  </a:cubicBezTo>
                  <a:cubicBezTo>
                    <a:pt x="15176" y="25246"/>
                    <a:pt x="15130" y="25292"/>
                    <a:pt x="15084" y="25337"/>
                  </a:cubicBezTo>
                  <a:lnTo>
                    <a:pt x="15069" y="25353"/>
                  </a:lnTo>
                  <a:cubicBezTo>
                    <a:pt x="14974" y="25448"/>
                    <a:pt x="14866" y="25556"/>
                    <a:pt x="14757" y="25665"/>
                  </a:cubicBezTo>
                  <a:lnTo>
                    <a:pt x="14757" y="25665"/>
                  </a:lnTo>
                  <a:cubicBezTo>
                    <a:pt x="14785" y="25583"/>
                    <a:pt x="14813" y="25514"/>
                    <a:pt x="14841" y="25444"/>
                  </a:cubicBezTo>
                  <a:cubicBezTo>
                    <a:pt x="14871" y="25383"/>
                    <a:pt x="14901" y="25307"/>
                    <a:pt x="14932" y="25246"/>
                  </a:cubicBezTo>
                  <a:lnTo>
                    <a:pt x="14947" y="25200"/>
                  </a:lnTo>
                  <a:cubicBezTo>
                    <a:pt x="14962" y="25170"/>
                    <a:pt x="14978" y="25155"/>
                    <a:pt x="14993" y="25124"/>
                  </a:cubicBezTo>
                  <a:lnTo>
                    <a:pt x="14993" y="25109"/>
                  </a:lnTo>
                  <a:lnTo>
                    <a:pt x="15008" y="25078"/>
                  </a:lnTo>
                  <a:cubicBezTo>
                    <a:pt x="15023" y="25063"/>
                    <a:pt x="15023" y="25048"/>
                    <a:pt x="15023" y="25033"/>
                  </a:cubicBezTo>
                  <a:lnTo>
                    <a:pt x="15039" y="25017"/>
                  </a:lnTo>
                  <a:cubicBezTo>
                    <a:pt x="15054" y="24987"/>
                    <a:pt x="15069" y="24957"/>
                    <a:pt x="15084" y="24941"/>
                  </a:cubicBezTo>
                  <a:lnTo>
                    <a:pt x="15100" y="24896"/>
                  </a:lnTo>
                  <a:cubicBezTo>
                    <a:pt x="15100" y="24880"/>
                    <a:pt x="15115" y="24850"/>
                    <a:pt x="15130" y="24835"/>
                  </a:cubicBezTo>
                  <a:lnTo>
                    <a:pt x="15145" y="24804"/>
                  </a:lnTo>
                  <a:lnTo>
                    <a:pt x="15160" y="24774"/>
                  </a:lnTo>
                  <a:lnTo>
                    <a:pt x="15206" y="24697"/>
                  </a:lnTo>
                  <a:lnTo>
                    <a:pt x="15389" y="24347"/>
                  </a:lnTo>
                  <a:lnTo>
                    <a:pt x="15435" y="24271"/>
                  </a:lnTo>
                  <a:cubicBezTo>
                    <a:pt x="15480" y="24195"/>
                    <a:pt x="15511" y="24134"/>
                    <a:pt x="15557" y="24058"/>
                  </a:cubicBezTo>
                  <a:cubicBezTo>
                    <a:pt x="15602" y="23997"/>
                    <a:pt x="15633" y="23936"/>
                    <a:pt x="15679" y="23890"/>
                  </a:cubicBezTo>
                  <a:lnTo>
                    <a:pt x="15679" y="23875"/>
                  </a:lnTo>
                  <a:lnTo>
                    <a:pt x="15694" y="23860"/>
                  </a:lnTo>
                  <a:cubicBezTo>
                    <a:pt x="15724" y="23829"/>
                    <a:pt x="15739" y="23799"/>
                    <a:pt x="15770" y="23768"/>
                  </a:cubicBezTo>
                  <a:cubicBezTo>
                    <a:pt x="15785" y="23738"/>
                    <a:pt x="15816" y="23707"/>
                    <a:pt x="15846" y="23677"/>
                  </a:cubicBezTo>
                  <a:lnTo>
                    <a:pt x="15907" y="23616"/>
                  </a:lnTo>
                  <a:cubicBezTo>
                    <a:pt x="15938" y="23585"/>
                    <a:pt x="15983" y="23540"/>
                    <a:pt x="16014" y="23509"/>
                  </a:cubicBezTo>
                  <a:lnTo>
                    <a:pt x="16029" y="23494"/>
                  </a:lnTo>
                  <a:lnTo>
                    <a:pt x="16044" y="23479"/>
                  </a:lnTo>
                  <a:lnTo>
                    <a:pt x="16059" y="23448"/>
                  </a:lnTo>
                  <a:lnTo>
                    <a:pt x="16075" y="23448"/>
                  </a:lnTo>
                  <a:lnTo>
                    <a:pt x="16090" y="23433"/>
                  </a:lnTo>
                  <a:cubicBezTo>
                    <a:pt x="16136" y="23372"/>
                    <a:pt x="16197" y="23311"/>
                    <a:pt x="16242" y="23250"/>
                  </a:cubicBezTo>
                  <a:cubicBezTo>
                    <a:pt x="16303" y="23204"/>
                    <a:pt x="16349" y="23143"/>
                    <a:pt x="16395" y="23082"/>
                  </a:cubicBezTo>
                  <a:cubicBezTo>
                    <a:pt x="16440" y="23052"/>
                    <a:pt x="16471" y="23006"/>
                    <a:pt x="16516" y="22976"/>
                  </a:cubicBezTo>
                  <a:cubicBezTo>
                    <a:pt x="16547" y="22945"/>
                    <a:pt x="16593" y="22915"/>
                    <a:pt x="16623" y="22884"/>
                  </a:cubicBezTo>
                  <a:lnTo>
                    <a:pt x="16654" y="22869"/>
                  </a:lnTo>
                  <a:cubicBezTo>
                    <a:pt x="16684" y="22839"/>
                    <a:pt x="16715" y="22823"/>
                    <a:pt x="16745" y="22793"/>
                  </a:cubicBezTo>
                  <a:cubicBezTo>
                    <a:pt x="16775" y="22763"/>
                    <a:pt x="16821" y="22747"/>
                    <a:pt x="16852" y="22717"/>
                  </a:cubicBezTo>
                  <a:lnTo>
                    <a:pt x="16882" y="22702"/>
                  </a:lnTo>
                  <a:cubicBezTo>
                    <a:pt x="16913" y="22686"/>
                    <a:pt x="16958" y="22656"/>
                    <a:pt x="16989" y="22641"/>
                  </a:cubicBezTo>
                  <a:cubicBezTo>
                    <a:pt x="17035" y="22625"/>
                    <a:pt x="17080" y="22595"/>
                    <a:pt x="17126" y="22580"/>
                  </a:cubicBezTo>
                  <a:cubicBezTo>
                    <a:pt x="17202" y="22534"/>
                    <a:pt x="17278" y="22504"/>
                    <a:pt x="17354" y="22488"/>
                  </a:cubicBezTo>
                  <a:cubicBezTo>
                    <a:pt x="17415" y="22458"/>
                    <a:pt x="17476" y="22443"/>
                    <a:pt x="17537" y="22412"/>
                  </a:cubicBezTo>
                  <a:lnTo>
                    <a:pt x="17568" y="22397"/>
                  </a:lnTo>
                  <a:cubicBezTo>
                    <a:pt x="17613" y="22382"/>
                    <a:pt x="17659" y="22366"/>
                    <a:pt x="17690" y="22351"/>
                  </a:cubicBezTo>
                  <a:cubicBezTo>
                    <a:pt x="17796" y="22305"/>
                    <a:pt x="17918" y="22275"/>
                    <a:pt x="18025" y="22229"/>
                  </a:cubicBezTo>
                  <a:cubicBezTo>
                    <a:pt x="18071" y="22229"/>
                    <a:pt x="18131" y="22214"/>
                    <a:pt x="18177" y="22199"/>
                  </a:cubicBezTo>
                  <a:cubicBezTo>
                    <a:pt x="18238" y="22184"/>
                    <a:pt x="18284" y="22168"/>
                    <a:pt x="18345" y="22168"/>
                  </a:cubicBezTo>
                  <a:lnTo>
                    <a:pt x="18360" y="22168"/>
                  </a:lnTo>
                  <a:lnTo>
                    <a:pt x="18391" y="22153"/>
                  </a:lnTo>
                  <a:cubicBezTo>
                    <a:pt x="18467" y="22138"/>
                    <a:pt x="18543" y="22123"/>
                    <a:pt x="18634" y="22123"/>
                  </a:cubicBezTo>
                  <a:cubicBezTo>
                    <a:pt x="18741" y="22107"/>
                    <a:pt x="18832" y="22092"/>
                    <a:pt x="18924" y="22077"/>
                  </a:cubicBezTo>
                  <a:lnTo>
                    <a:pt x="18985" y="22077"/>
                  </a:lnTo>
                  <a:cubicBezTo>
                    <a:pt x="19122" y="22062"/>
                    <a:pt x="19274" y="22046"/>
                    <a:pt x="19427" y="22031"/>
                  </a:cubicBezTo>
                  <a:cubicBezTo>
                    <a:pt x="19594" y="22016"/>
                    <a:pt x="19747" y="21985"/>
                    <a:pt x="19899" y="21970"/>
                  </a:cubicBezTo>
                  <a:lnTo>
                    <a:pt x="19914" y="21970"/>
                  </a:lnTo>
                  <a:lnTo>
                    <a:pt x="19929" y="21955"/>
                  </a:lnTo>
                  <a:cubicBezTo>
                    <a:pt x="20021" y="21940"/>
                    <a:pt x="20112" y="21925"/>
                    <a:pt x="20204" y="21909"/>
                  </a:cubicBezTo>
                  <a:cubicBezTo>
                    <a:pt x="20371" y="21879"/>
                    <a:pt x="20539" y="21833"/>
                    <a:pt x="20676" y="21787"/>
                  </a:cubicBezTo>
                  <a:cubicBezTo>
                    <a:pt x="20783" y="21757"/>
                    <a:pt x="20874" y="21726"/>
                    <a:pt x="20965" y="21696"/>
                  </a:cubicBezTo>
                  <a:lnTo>
                    <a:pt x="21148" y="21635"/>
                  </a:lnTo>
                  <a:lnTo>
                    <a:pt x="21163" y="21635"/>
                  </a:lnTo>
                  <a:cubicBezTo>
                    <a:pt x="21194" y="21620"/>
                    <a:pt x="21240" y="21605"/>
                    <a:pt x="21270" y="21605"/>
                  </a:cubicBezTo>
                  <a:close/>
                  <a:moveTo>
                    <a:pt x="7954" y="28171"/>
                  </a:moveTo>
                  <a:cubicBezTo>
                    <a:pt x="7969" y="28171"/>
                    <a:pt x="7984" y="28187"/>
                    <a:pt x="8000" y="28187"/>
                  </a:cubicBezTo>
                  <a:cubicBezTo>
                    <a:pt x="8015" y="28202"/>
                    <a:pt x="8030" y="28202"/>
                    <a:pt x="8045" y="28217"/>
                  </a:cubicBezTo>
                  <a:cubicBezTo>
                    <a:pt x="8076" y="28232"/>
                    <a:pt x="8091" y="28247"/>
                    <a:pt x="8121" y="28263"/>
                  </a:cubicBezTo>
                  <a:cubicBezTo>
                    <a:pt x="8137" y="28278"/>
                    <a:pt x="8167" y="28293"/>
                    <a:pt x="8182" y="28308"/>
                  </a:cubicBezTo>
                  <a:cubicBezTo>
                    <a:pt x="8213" y="28339"/>
                    <a:pt x="8243" y="28354"/>
                    <a:pt x="8259" y="28385"/>
                  </a:cubicBezTo>
                  <a:cubicBezTo>
                    <a:pt x="8289" y="28415"/>
                    <a:pt x="8320" y="28446"/>
                    <a:pt x="8335" y="28476"/>
                  </a:cubicBezTo>
                  <a:cubicBezTo>
                    <a:pt x="8350" y="28506"/>
                    <a:pt x="8365" y="28522"/>
                    <a:pt x="8380" y="28537"/>
                  </a:cubicBezTo>
                  <a:cubicBezTo>
                    <a:pt x="8396" y="28583"/>
                    <a:pt x="8396" y="28613"/>
                    <a:pt x="8411" y="28644"/>
                  </a:cubicBezTo>
                  <a:cubicBezTo>
                    <a:pt x="8426" y="28689"/>
                    <a:pt x="8441" y="28735"/>
                    <a:pt x="8441" y="28781"/>
                  </a:cubicBezTo>
                  <a:cubicBezTo>
                    <a:pt x="8457" y="28842"/>
                    <a:pt x="8457" y="28903"/>
                    <a:pt x="8472" y="28964"/>
                  </a:cubicBezTo>
                  <a:cubicBezTo>
                    <a:pt x="8472" y="29024"/>
                    <a:pt x="8487" y="29085"/>
                    <a:pt x="8487" y="29146"/>
                  </a:cubicBezTo>
                  <a:lnTo>
                    <a:pt x="8502" y="29162"/>
                  </a:lnTo>
                  <a:cubicBezTo>
                    <a:pt x="8502" y="29223"/>
                    <a:pt x="8502" y="29283"/>
                    <a:pt x="8518" y="29329"/>
                  </a:cubicBezTo>
                  <a:cubicBezTo>
                    <a:pt x="8533" y="29421"/>
                    <a:pt x="8563" y="29466"/>
                    <a:pt x="8579" y="29527"/>
                  </a:cubicBezTo>
                  <a:cubicBezTo>
                    <a:pt x="8548" y="29512"/>
                    <a:pt x="8518" y="29482"/>
                    <a:pt x="8487" y="29451"/>
                  </a:cubicBezTo>
                  <a:cubicBezTo>
                    <a:pt x="8457" y="29421"/>
                    <a:pt x="8411" y="29375"/>
                    <a:pt x="8365" y="29344"/>
                  </a:cubicBezTo>
                  <a:cubicBezTo>
                    <a:pt x="8335" y="29314"/>
                    <a:pt x="8289" y="29283"/>
                    <a:pt x="8259" y="29253"/>
                  </a:cubicBezTo>
                  <a:cubicBezTo>
                    <a:pt x="8213" y="29238"/>
                    <a:pt x="8182" y="29207"/>
                    <a:pt x="8137" y="29177"/>
                  </a:cubicBezTo>
                  <a:cubicBezTo>
                    <a:pt x="8091" y="29146"/>
                    <a:pt x="8045" y="29116"/>
                    <a:pt x="8015" y="29085"/>
                  </a:cubicBezTo>
                  <a:cubicBezTo>
                    <a:pt x="7923" y="29024"/>
                    <a:pt x="7847" y="28964"/>
                    <a:pt x="7786" y="28918"/>
                  </a:cubicBezTo>
                  <a:cubicBezTo>
                    <a:pt x="7756" y="28887"/>
                    <a:pt x="7741" y="28872"/>
                    <a:pt x="7725" y="28842"/>
                  </a:cubicBezTo>
                  <a:cubicBezTo>
                    <a:pt x="7695" y="28811"/>
                    <a:pt x="7680" y="28796"/>
                    <a:pt x="7664" y="28765"/>
                  </a:cubicBezTo>
                  <a:cubicBezTo>
                    <a:pt x="7649" y="28750"/>
                    <a:pt x="7634" y="28720"/>
                    <a:pt x="7619" y="28705"/>
                  </a:cubicBezTo>
                  <a:cubicBezTo>
                    <a:pt x="7619" y="28689"/>
                    <a:pt x="7603" y="28674"/>
                    <a:pt x="7603" y="28644"/>
                  </a:cubicBezTo>
                  <a:cubicBezTo>
                    <a:pt x="7588" y="28613"/>
                    <a:pt x="7588" y="28583"/>
                    <a:pt x="7573" y="28552"/>
                  </a:cubicBezTo>
                  <a:lnTo>
                    <a:pt x="7573" y="28506"/>
                  </a:lnTo>
                  <a:cubicBezTo>
                    <a:pt x="7558" y="28461"/>
                    <a:pt x="7558" y="28430"/>
                    <a:pt x="7558" y="28400"/>
                  </a:cubicBezTo>
                  <a:cubicBezTo>
                    <a:pt x="7558" y="28385"/>
                    <a:pt x="7558" y="28369"/>
                    <a:pt x="7558" y="28354"/>
                  </a:cubicBezTo>
                  <a:cubicBezTo>
                    <a:pt x="7558" y="28339"/>
                    <a:pt x="7558" y="28324"/>
                    <a:pt x="7573" y="28324"/>
                  </a:cubicBezTo>
                  <a:cubicBezTo>
                    <a:pt x="7573" y="28308"/>
                    <a:pt x="7573" y="28293"/>
                    <a:pt x="7573" y="28278"/>
                  </a:cubicBezTo>
                  <a:cubicBezTo>
                    <a:pt x="7588" y="28263"/>
                    <a:pt x="7588" y="28263"/>
                    <a:pt x="7588" y="28263"/>
                  </a:cubicBezTo>
                  <a:lnTo>
                    <a:pt x="7603" y="28247"/>
                  </a:lnTo>
                  <a:lnTo>
                    <a:pt x="7603" y="28232"/>
                  </a:lnTo>
                  <a:cubicBezTo>
                    <a:pt x="7619" y="28232"/>
                    <a:pt x="7619" y="28232"/>
                    <a:pt x="7619" y="28217"/>
                  </a:cubicBezTo>
                  <a:lnTo>
                    <a:pt x="7649" y="28217"/>
                  </a:lnTo>
                  <a:cubicBezTo>
                    <a:pt x="7664" y="28202"/>
                    <a:pt x="7680" y="28202"/>
                    <a:pt x="7695" y="28187"/>
                  </a:cubicBezTo>
                  <a:cubicBezTo>
                    <a:pt x="7710" y="28187"/>
                    <a:pt x="7741" y="28187"/>
                    <a:pt x="7756" y="28171"/>
                  </a:cubicBezTo>
                  <a:close/>
                  <a:moveTo>
                    <a:pt x="11245" y="34053"/>
                  </a:moveTo>
                  <a:lnTo>
                    <a:pt x="11245" y="34053"/>
                  </a:lnTo>
                  <a:cubicBezTo>
                    <a:pt x="11260" y="34083"/>
                    <a:pt x="11275" y="34113"/>
                    <a:pt x="11291" y="34144"/>
                  </a:cubicBezTo>
                  <a:lnTo>
                    <a:pt x="11336" y="34250"/>
                  </a:lnTo>
                  <a:cubicBezTo>
                    <a:pt x="11336" y="34266"/>
                    <a:pt x="11352" y="34296"/>
                    <a:pt x="11352" y="34311"/>
                  </a:cubicBezTo>
                  <a:cubicBezTo>
                    <a:pt x="11367" y="34342"/>
                    <a:pt x="11382" y="34372"/>
                    <a:pt x="11397" y="34403"/>
                  </a:cubicBezTo>
                  <a:cubicBezTo>
                    <a:pt x="11397" y="34403"/>
                    <a:pt x="11397" y="34403"/>
                    <a:pt x="11397" y="34418"/>
                  </a:cubicBezTo>
                  <a:cubicBezTo>
                    <a:pt x="11397" y="34433"/>
                    <a:pt x="11397" y="34448"/>
                    <a:pt x="11397" y="34464"/>
                  </a:cubicBezTo>
                  <a:cubicBezTo>
                    <a:pt x="11382" y="34418"/>
                    <a:pt x="11367" y="34372"/>
                    <a:pt x="11352" y="34342"/>
                  </a:cubicBezTo>
                  <a:cubicBezTo>
                    <a:pt x="11321" y="34235"/>
                    <a:pt x="11291" y="34144"/>
                    <a:pt x="11245" y="34053"/>
                  </a:cubicBezTo>
                  <a:close/>
                  <a:moveTo>
                    <a:pt x="15861" y="29268"/>
                  </a:moveTo>
                  <a:cubicBezTo>
                    <a:pt x="15861" y="29268"/>
                    <a:pt x="15861" y="29268"/>
                    <a:pt x="15877" y="29283"/>
                  </a:cubicBezTo>
                  <a:cubicBezTo>
                    <a:pt x="15877" y="29299"/>
                    <a:pt x="15892" y="29329"/>
                    <a:pt x="15907" y="29344"/>
                  </a:cubicBezTo>
                  <a:cubicBezTo>
                    <a:pt x="15938" y="29421"/>
                    <a:pt x="15968" y="29482"/>
                    <a:pt x="15998" y="29558"/>
                  </a:cubicBezTo>
                  <a:cubicBezTo>
                    <a:pt x="15998" y="29558"/>
                    <a:pt x="15998" y="29558"/>
                    <a:pt x="15998" y="29573"/>
                  </a:cubicBezTo>
                  <a:lnTo>
                    <a:pt x="16075" y="29725"/>
                  </a:lnTo>
                  <a:lnTo>
                    <a:pt x="16105" y="29817"/>
                  </a:lnTo>
                  <a:cubicBezTo>
                    <a:pt x="16136" y="29878"/>
                    <a:pt x="16166" y="29954"/>
                    <a:pt x="16197" y="30015"/>
                  </a:cubicBezTo>
                  <a:lnTo>
                    <a:pt x="16212" y="30061"/>
                  </a:lnTo>
                  <a:cubicBezTo>
                    <a:pt x="16227" y="30091"/>
                    <a:pt x="16242" y="30121"/>
                    <a:pt x="16257" y="30152"/>
                  </a:cubicBezTo>
                  <a:lnTo>
                    <a:pt x="16288" y="30228"/>
                  </a:lnTo>
                  <a:lnTo>
                    <a:pt x="16349" y="30320"/>
                  </a:lnTo>
                  <a:cubicBezTo>
                    <a:pt x="16364" y="30350"/>
                    <a:pt x="16379" y="30380"/>
                    <a:pt x="16395" y="30411"/>
                  </a:cubicBezTo>
                  <a:lnTo>
                    <a:pt x="16425" y="30457"/>
                  </a:lnTo>
                  <a:cubicBezTo>
                    <a:pt x="16471" y="30533"/>
                    <a:pt x="16516" y="30609"/>
                    <a:pt x="16562" y="30685"/>
                  </a:cubicBezTo>
                  <a:cubicBezTo>
                    <a:pt x="16654" y="30792"/>
                    <a:pt x="16745" y="30899"/>
                    <a:pt x="16836" y="31005"/>
                  </a:cubicBezTo>
                  <a:cubicBezTo>
                    <a:pt x="16882" y="31036"/>
                    <a:pt x="16913" y="31066"/>
                    <a:pt x="16943" y="31097"/>
                  </a:cubicBezTo>
                  <a:lnTo>
                    <a:pt x="16974" y="31127"/>
                  </a:lnTo>
                  <a:cubicBezTo>
                    <a:pt x="17019" y="31158"/>
                    <a:pt x="17065" y="31203"/>
                    <a:pt x="17111" y="31234"/>
                  </a:cubicBezTo>
                  <a:cubicBezTo>
                    <a:pt x="17156" y="31279"/>
                    <a:pt x="17202" y="31325"/>
                    <a:pt x="17248" y="31371"/>
                  </a:cubicBezTo>
                  <a:cubicBezTo>
                    <a:pt x="17278" y="31386"/>
                    <a:pt x="17309" y="31417"/>
                    <a:pt x="17339" y="31447"/>
                  </a:cubicBezTo>
                  <a:cubicBezTo>
                    <a:pt x="17400" y="31493"/>
                    <a:pt x="17446" y="31538"/>
                    <a:pt x="17507" y="31599"/>
                  </a:cubicBezTo>
                  <a:lnTo>
                    <a:pt x="17598" y="31676"/>
                  </a:lnTo>
                  <a:cubicBezTo>
                    <a:pt x="17659" y="31736"/>
                    <a:pt x="17720" y="31782"/>
                    <a:pt x="17796" y="31843"/>
                  </a:cubicBezTo>
                  <a:cubicBezTo>
                    <a:pt x="17872" y="31919"/>
                    <a:pt x="17964" y="31995"/>
                    <a:pt x="18055" y="32087"/>
                  </a:cubicBezTo>
                  <a:cubicBezTo>
                    <a:pt x="18116" y="32133"/>
                    <a:pt x="18162" y="32194"/>
                    <a:pt x="18208" y="32239"/>
                  </a:cubicBezTo>
                  <a:cubicBezTo>
                    <a:pt x="18238" y="32285"/>
                    <a:pt x="18269" y="32331"/>
                    <a:pt x="18299" y="32376"/>
                  </a:cubicBezTo>
                  <a:cubicBezTo>
                    <a:pt x="18330" y="32437"/>
                    <a:pt x="18360" y="32483"/>
                    <a:pt x="18375" y="32544"/>
                  </a:cubicBezTo>
                  <a:lnTo>
                    <a:pt x="18375" y="32529"/>
                  </a:lnTo>
                  <a:lnTo>
                    <a:pt x="18391" y="32544"/>
                  </a:lnTo>
                  <a:cubicBezTo>
                    <a:pt x="18406" y="32605"/>
                    <a:pt x="18436" y="32681"/>
                    <a:pt x="18451" y="32742"/>
                  </a:cubicBezTo>
                  <a:cubicBezTo>
                    <a:pt x="18482" y="32803"/>
                    <a:pt x="18482" y="32879"/>
                    <a:pt x="18497" y="32940"/>
                  </a:cubicBezTo>
                  <a:lnTo>
                    <a:pt x="18497" y="32971"/>
                  </a:lnTo>
                  <a:cubicBezTo>
                    <a:pt x="18512" y="32986"/>
                    <a:pt x="18512" y="32986"/>
                    <a:pt x="18512" y="33001"/>
                  </a:cubicBezTo>
                  <a:cubicBezTo>
                    <a:pt x="18512" y="33047"/>
                    <a:pt x="18512" y="33108"/>
                    <a:pt x="18528" y="33169"/>
                  </a:cubicBezTo>
                  <a:cubicBezTo>
                    <a:pt x="18528" y="33473"/>
                    <a:pt x="18512" y="33778"/>
                    <a:pt x="18497" y="34083"/>
                  </a:cubicBezTo>
                  <a:cubicBezTo>
                    <a:pt x="18497" y="34235"/>
                    <a:pt x="18482" y="34388"/>
                    <a:pt x="18482" y="34540"/>
                  </a:cubicBezTo>
                  <a:lnTo>
                    <a:pt x="18482" y="34647"/>
                  </a:lnTo>
                  <a:cubicBezTo>
                    <a:pt x="18467" y="34860"/>
                    <a:pt x="18467" y="35058"/>
                    <a:pt x="18451" y="35271"/>
                  </a:cubicBezTo>
                  <a:cubicBezTo>
                    <a:pt x="18436" y="35530"/>
                    <a:pt x="18421" y="35774"/>
                    <a:pt x="18406" y="36003"/>
                  </a:cubicBezTo>
                  <a:lnTo>
                    <a:pt x="18391" y="36109"/>
                  </a:lnTo>
                  <a:cubicBezTo>
                    <a:pt x="18391" y="36170"/>
                    <a:pt x="18375" y="36231"/>
                    <a:pt x="18375" y="36277"/>
                  </a:cubicBezTo>
                  <a:cubicBezTo>
                    <a:pt x="18360" y="36338"/>
                    <a:pt x="18360" y="36399"/>
                    <a:pt x="18345" y="36460"/>
                  </a:cubicBezTo>
                  <a:lnTo>
                    <a:pt x="18330" y="36521"/>
                  </a:lnTo>
                  <a:cubicBezTo>
                    <a:pt x="18314" y="36688"/>
                    <a:pt x="18284" y="36871"/>
                    <a:pt x="18269" y="37039"/>
                  </a:cubicBezTo>
                  <a:lnTo>
                    <a:pt x="18253" y="37084"/>
                  </a:lnTo>
                  <a:cubicBezTo>
                    <a:pt x="18253" y="37206"/>
                    <a:pt x="18238" y="37313"/>
                    <a:pt x="18223" y="37419"/>
                  </a:cubicBezTo>
                  <a:lnTo>
                    <a:pt x="18208" y="37541"/>
                  </a:lnTo>
                  <a:cubicBezTo>
                    <a:pt x="18192" y="37618"/>
                    <a:pt x="18177" y="37694"/>
                    <a:pt x="18177" y="37770"/>
                  </a:cubicBezTo>
                  <a:cubicBezTo>
                    <a:pt x="18147" y="37983"/>
                    <a:pt x="18131" y="38197"/>
                    <a:pt x="18116" y="38440"/>
                  </a:cubicBezTo>
                  <a:cubicBezTo>
                    <a:pt x="18116" y="38425"/>
                    <a:pt x="18101" y="38410"/>
                    <a:pt x="18101" y="38395"/>
                  </a:cubicBezTo>
                  <a:cubicBezTo>
                    <a:pt x="18086" y="38349"/>
                    <a:pt x="18071" y="38303"/>
                    <a:pt x="18071" y="38257"/>
                  </a:cubicBezTo>
                  <a:cubicBezTo>
                    <a:pt x="18025" y="38136"/>
                    <a:pt x="17979" y="37998"/>
                    <a:pt x="17933" y="37846"/>
                  </a:cubicBezTo>
                  <a:cubicBezTo>
                    <a:pt x="17888" y="37724"/>
                    <a:pt x="17827" y="37587"/>
                    <a:pt x="17766" y="37450"/>
                  </a:cubicBezTo>
                  <a:cubicBezTo>
                    <a:pt x="17735" y="37404"/>
                    <a:pt x="17720" y="37343"/>
                    <a:pt x="17690" y="37282"/>
                  </a:cubicBezTo>
                  <a:cubicBezTo>
                    <a:pt x="17629" y="37115"/>
                    <a:pt x="17553" y="36932"/>
                    <a:pt x="17476" y="36734"/>
                  </a:cubicBezTo>
                  <a:lnTo>
                    <a:pt x="17446" y="36612"/>
                  </a:lnTo>
                  <a:cubicBezTo>
                    <a:pt x="17385" y="36460"/>
                    <a:pt x="17324" y="36292"/>
                    <a:pt x="17263" y="36140"/>
                  </a:cubicBezTo>
                  <a:cubicBezTo>
                    <a:pt x="17202" y="35957"/>
                    <a:pt x="17111" y="35789"/>
                    <a:pt x="17004" y="35591"/>
                  </a:cubicBezTo>
                  <a:cubicBezTo>
                    <a:pt x="16958" y="35515"/>
                    <a:pt x="16913" y="35439"/>
                    <a:pt x="16867" y="35347"/>
                  </a:cubicBezTo>
                  <a:lnTo>
                    <a:pt x="16852" y="35317"/>
                  </a:lnTo>
                  <a:cubicBezTo>
                    <a:pt x="16791" y="35225"/>
                    <a:pt x="16745" y="35119"/>
                    <a:pt x="16699" y="35027"/>
                  </a:cubicBezTo>
                  <a:lnTo>
                    <a:pt x="16699" y="35027"/>
                  </a:lnTo>
                  <a:cubicBezTo>
                    <a:pt x="16699" y="35149"/>
                    <a:pt x="16699" y="35241"/>
                    <a:pt x="16715" y="35317"/>
                  </a:cubicBezTo>
                  <a:cubicBezTo>
                    <a:pt x="16730" y="35408"/>
                    <a:pt x="16745" y="35500"/>
                    <a:pt x="16760" y="35561"/>
                  </a:cubicBezTo>
                  <a:cubicBezTo>
                    <a:pt x="16791" y="35728"/>
                    <a:pt x="16852" y="35896"/>
                    <a:pt x="16897" y="36048"/>
                  </a:cubicBezTo>
                  <a:cubicBezTo>
                    <a:pt x="16928" y="36185"/>
                    <a:pt x="16974" y="36307"/>
                    <a:pt x="17019" y="36429"/>
                  </a:cubicBezTo>
                  <a:cubicBezTo>
                    <a:pt x="17050" y="36505"/>
                    <a:pt x="17065" y="36566"/>
                    <a:pt x="17095" y="36627"/>
                  </a:cubicBezTo>
                  <a:cubicBezTo>
                    <a:pt x="17156" y="36810"/>
                    <a:pt x="17233" y="37023"/>
                    <a:pt x="17309" y="37237"/>
                  </a:cubicBezTo>
                  <a:cubicBezTo>
                    <a:pt x="17354" y="37359"/>
                    <a:pt x="17415" y="37480"/>
                    <a:pt x="17461" y="37602"/>
                  </a:cubicBezTo>
                  <a:cubicBezTo>
                    <a:pt x="17476" y="37633"/>
                    <a:pt x="17492" y="37663"/>
                    <a:pt x="17507" y="37694"/>
                  </a:cubicBezTo>
                  <a:cubicBezTo>
                    <a:pt x="17507" y="37724"/>
                    <a:pt x="17522" y="37755"/>
                    <a:pt x="17537" y="37785"/>
                  </a:cubicBezTo>
                  <a:cubicBezTo>
                    <a:pt x="17583" y="37892"/>
                    <a:pt x="17613" y="37983"/>
                    <a:pt x="17644" y="38075"/>
                  </a:cubicBezTo>
                  <a:cubicBezTo>
                    <a:pt x="17690" y="38181"/>
                    <a:pt x="17705" y="38273"/>
                    <a:pt x="17735" y="38349"/>
                  </a:cubicBezTo>
                  <a:cubicBezTo>
                    <a:pt x="17766" y="38440"/>
                    <a:pt x="17781" y="38516"/>
                    <a:pt x="17796" y="38608"/>
                  </a:cubicBezTo>
                  <a:cubicBezTo>
                    <a:pt x="17827" y="38699"/>
                    <a:pt x="17842" y="38775"/>
                    <a:pt x="17857" y="38867"/>
                  </a:cubicBezTo>
                  <a:cubicBezTo>
                    <a:pt x="17872" y="38958"/>
                    <a:pt x="17888" y="39034"/>
                    <a:pt x="17903" y="39111"/>
                  </a:cubicBezTo>
                  <a:cubicBezTo>
                    <a:pt x="17918" y="39187"/>
                    <a:pt x="17933" y="39278"/>
                    <a:pt x="17949" y="39354"/>
                  </a:cubicBezTo>
                  <a:lnTo>
                    <a:pt x="17949" y="39370"/>
                  </a:lnTo>
                  <a:lnTo>
                    <a:pt x="17949" y="39400"/>
                  </a:lnTo>
                  <a:lnTo>
                    <a:pt x="17918" y="39385"/>
                  </a:lnTo>
                  <a:cubicBezTo>
                    <a:pt x="17903" y="39370"/>
                    <a:pt x="17888" y="39354"/>
                    <a:pt x="17872" y="39339"/>
                  </a:cubicBezTo>
                  <a:lnTo>
                    <a:pt x="17842" y="39309"/>
                  </a:lnTo>
                  <a:cubicBezTo>
                    <a:pt x="17812" y="39293"/>
                    <a:pt x="17796" y="39278"/>
                    <a:pt x="17766" y="39248"/>
                  </a:cubicBezTo>
                  <a:cubicBezTo>
                    <a:pt x="17705" y="39217"/>
                    <a:pt x="17659" y="39172"/>
                    <a:pt x="17598" y="39126"/>
                  </a:cubicBezTo>
                  <a:lnTo>
                    <a:pt x="17568" y="39111"/>
                  </a:lnTo>
                  <a:lnTo>
                    <a:pt x="17537" y="39095"/>
                  </a:lnTo>
                  <a:cubicBezTo>
                    <a:pt x="17415" y="39004"/>
                    <a:pt x="17294" y="38913"/>
                    <a:pt x="17172" y="38836"/>
                  </a:cubicBezTo>
                  <a:cubicBezTo>
                    <a:pt x="17141" y="38806"/>
                    <a:pt x="17126" y="38791"/>
                    <a:pt x="17095" y="38775"/>
                  </a:cubicBezTo>
                  <a:cubicBezTo>
                    <a:pt x="17065" y="38745"/>
                    <a:pt x="17035" y="38730"/>
                    <a:pt x="17004" y="38699"/>
                  </a:cubicBezTo>
                  <a:cubicBezTo>
                    <a:pt x="16989" y="38684"/>
                    <a:pt x="16974" y="38669"/>
                    <a:pt x="16958" y="38669"/>
                  </a:cubicBezTo>
                  <a:cubicBezTo>
                    <a:pt x="16897" y="38623"/>
                    <a:pt x="16852" y="38577"/>
                    <a:pt x="16806" y="38547"/>
                  </a:cubicBezTo>
                  <a:cubicBezTo>
                    <a:pt x="16699" y="38456"/>
                    <a:pt x="16562" y="38349"/>
                    <a:pt x="16440" y="38227"/>
                  </a:cubicBezTo>
                  <a:lnTo>
                    <a:pt x="16425" y="38212"/>
                  </a:lnTo>
                  <a:cubicBezTo>
                    <a:pt x="16395" y="38181"/>
                    <a:pt x="16364" y="38151"/>
                    <a:pt x="16349" y="38120"/>
                  </a:cubicBezTo>
                  <a:cubicBezTo>
                    <a:pt x="16303" y="38090"/>
                    <a:pt x="16273" y="38044"/>
                    <a:pt x="16242" y="37998"/>
                  </a:cubicBezTo>
                  <a:lnTo>
                    <a:pt x="16105" y="37846"/>
                  </a:lnTo>
                  <a:lnTo>
                    <a:pt x="16044" y="37770"/>
                  </a:lnTo>
                  <a:cubicBezTo>
                    <a:pt x="15983" y="37694"/>
                    <a:pt x="15922" y="37618"/>
                    <a:pt x="15861" y="37557"/>
                  </a:cubicBezTo>
                  <a:cubicBezTo>
                    <a:pt x="15800" y="37480"/>
                    <a:pt x="15724" y="37404"/>
                    <a:pt x="15663" y="37328"/>
                  </a:cubicBezTo>
                  <a:lnTo>
                    <a:pt x="15648" y="37298"/>
                  </a:lnTo>
                  <a:cubicBezTo>
                    <a:pt x="15618" y="37267"/>
                    <a:pt x="15587" y="37221"/>
                    <a:pt x="15557" y="37176"/>
                  </a:cubicBezTo>
                  <a:cubicBezTo>
                    <a:pt x="15526" y="37130"/>
                    <a:pt x="15496" y="37084"/>
                    <a:pt x="15465" y="37039"/>
                  </a:cubicBezTo>
                  <a:lnTo>
                    <a:pt x="15450" y="37008"/>
                  </a:lnTo>
                  <a:cubicBezTo>
                    <a:pt x="15435" y="36962"/>
                    <a:pt x="15404" y="36917"/>
                    <a:pt x="15389" y="36886"/>
                  </a:cubicBezTo>
                  <a:cubicBezTo>
                    <a:pt x="15359" y="36825"/>
                    <a:pt x="15328" y="36780"/>
                    <a:pt x="15313" y="36719"/>
                  </a:cubicBezTo>
                  <a:cubicBezTo>
                    <a:pt x="15252" y="36581"/>
                    <a:pt x="15191" y="36429"/>
                    <a:pt x="15145" y="36307"/>
                  </a:cubicBezTo>
                  <a:cubicBezTo>
                    <a:pt x="15115" y="36246"/>
                    <a:pt x="15084" y="36170"/>
                    <a:pt x="15054" y="36094"/>
                  </a:cubicBezTo>
                  <a:cubicBezTo>
                    <a:pt x="15039" y="36048"/>
                    <a:pt x="15023" y="35987"/>
                    <a:pt x="15008" y="35942"/>
                  </a:cubicBezTo>
                  <a:lnTo>
                    <a:pt x="14993" y="35911"/>
                  </a:lnTo>
                  <a:cubicBezTo>
                    <a:pt x="14993" y="35881"/>
                    <a:pt x="14978" y="35835"/>
                    <a:pt x="14962" y="35789"/>
                  </a:cubicBezTo>
                  <a:lnTo>
                    <a:pt x="14962" y="35744"/>
                  </a:lnTo>
                  <a:lnTo>
                    <a:pt x="14947" y="35744"/>
                  </a:lnTo>
                  <a:cubicBezTo>
                    <a:pt x="14947" y="35728"/>
                    <a:pt x="14947" y="35728"/>
                    <a:pt x="14947" y="35713"/>
                  </a:cubicBezTo>
                  <a:lnTo>
                    <a:pt x="14932" y="35622"/>
                  </a:lnTo>
                  <a:lnTo>
                    <a:pt x="14932" y="35576"/>
                  </a:lnTo>
                  <a:cubicBezTo>
                    <a:pt x="14917" y="35454"/>
                    <a:pt x="14901" y="35332"/>
                    <a:pt x="14886" y="35210"/>
                  </a:cubicBezTo>
                  <a:cubicBezTo>
                    <a:pt x="14886" y="35088"/>
                    <a:pt x="14901" y="34966"/>
                    <a:pt x="14917" y="34845"/>
                  </a:cubicBezTo>
                  <a:cubicBezTo>
                    <a:pt x="14932" y="34723"/>
                    <a:pt x="14947" y="34586"/>
                    <a:pt x="14978" y="34433"/>
                  </a:cubicBezTo>
                  <a:cubicBezTo>
                    <a:pt x="15008" y="34250"/>
                    <a:pt x="15039" y="34083"/>
                    <a:pt x="15069" y="33900"/>
                  </a:cubicBezTo>
                  <a:lnTo>
                    <a:pt x="15100" y="33717"/>
                  </a:lnTo>
                  <a:lnTo>
                    <a:pt x="15115" y="33595"/>
                  </a:lnTo>
                  <a:lnTo>
                    <a:pt x="15130" y="33489"/>
                  </a:lnTo>
                  <a:cubicBezTo>
                    <a:pt x="15145" y="33458"/>
                    <a:pt x="15145" y="33412"/>
                    <a:pt x="15145" y="33367"/>
                  </a:cubicBezTo>
                  <a:lnTo>
                    <a:pt x="15160" y="33321"/>
                  </a:lnTo>
                  <a:cubicBezTo>
                    <a:pt x="15176" y="33199"/>
                    <a:pt x="15191" y="33077"/>
                    <a:pt x="15191" y="32955"/>
                  </a:cubicBezTo>
                  <a:lnTo>
                    <a:pt x="15191" y="32940"/>
                  </a:lnTo>
                  <a:cubicBezTo>
                    <a:pt x="15206" y="32894"/>
                    <a:pt x="15206" y="32864"/>
                    <a:pt x="15206" y="32818"/>
                  </a:cubicBezTo>
                  <a:cubicBezTo>
                    <a:pt x="15206" y="32803"/>
                    <a:pt x="15206" y="32788"/>
                    <a:pt x="15206" y="32773"/>
                  </a:cubicBezTo>
                  <a:lnTo>
                    <a:pt x="15206" y="32742"/>
                  </a:lnTo>
                  <a:cubicBezTo>
                    <a:pt x="15206" y="32696"/>
                    <a:pt x="15206" y="32666"/>
                    <a:pt x="15206" y="32620"/>
                  </a:cubicBezTo>
                  <a:cubicBezTo>
                    <a:pt x="15221" y="32498"/>
                    <a:pt x="15221" y="32376"/>
                    <a:pt x="15221" y="32239"/>
                  </a:cubicBezTo>
                  <a:cubicBezTo>
                    <a:pt x="15221" y="32072"/>
                    <a:pt x="15221" y="31904"/>
                    <a:pt x="15221" y="31736"/>
                  </a:cubicBezTo>
                  <a:cubicBezTo>
                    <a:pt x="15206" y="31432"/>
                    <a:pt x="15206" y="31112"/>
                    <a:pt x="15237" y="30807"/>
                  </a:cubicBezTo>
                  <a:cubicBezTo>
                    <a:pt x="15237" y="30746"/>
                    <a:pt x="15252" y="30700"/>
                    <a:pt x="15252" y="30655"/>
                  </a:cubicBezTo>
                  <a:cubicBezTo>
                    <a:pt x="15282" y="30579"/>
                    <a:pt x="15298" y="30518"/>
                    <a:pt x="15328" y="30441"/>
                  </a:cubicBezTo>
                  <a:lnTo>
                    <a:pt x="15328" y="30426"/>
                  </a:lnTo>
                  <a:cubicBezTo>
                    <a:pt x="15435" y="30182"/>
                    <a:pt x="15541" y="29954"/>
                    <a:pt x="15618" y="29786"/>
                  </a:cubicBezTo>
                  <a:lnTo>
                    <a:pt x="15679" y="29664"/>
                  </a:lnTo>
                  <a:lnTo>
                    <a:pt x="15770" y="29451"/>
                  </a:lnTo>
                  <a:lnTo>
                    <a:pt x="15846" y="29299"/>
                  </a:lnTo>
                  <a:cubicBezTo>
                    <a:pt x="15861" y="29283"/>
                    <a:pt x="15861" y="29268"/>
                    <a:pt x="15861" y="29268"/>
                  </a:cubicBezTo>
                  <a:close/>
                  <a:moveTo>
                    <a:pt x="20542" y="39660"/>
                  </a:moveTo>
                  <a:cubicBezTo>
                    <a:pt x="20539" y="39661"/>
                    <a:pt x="20539" y="39665"/>
                    <a:pt x="20539" y="39674"/>
                  </a:cubicBezTo>
                  <a:cubicBezTo>
                    <a:pt x="20539" y="39670"/>
                    <a:pt x="20540" y="39665"/>
                    <a:pt x="20542" y="39660"/>
                  </a:cubicBezTo>
                  <a:close/>
                  <a:moveTo>
                    <a:pt x="7223" y="35225"/>
                  </a:moveTo>
                  <a:cubicBezTo>
                    <a:pt x="7268" y="35241"/>
                    <a:pt x="7314" y="35256"/>
                    <a:pt x="7360" y="35271"/>
                  </a:cubicBezTo>
                  <a:cubicBezTo>
                    <a:pt x="7390" y="35271"/>
                    <a:pt x="7421" y="35286"/>
                    <a:pt x="7451" y="35302"/>
                  </a:cubicBezTo>
                  <a:cubicBezTo>
                    <a:pt x="7497" y="35317"/>
                    <a:pt x="7543" y="35347"/>
                    <a:pt x="7588" y="35363"/>
                  </a:cubicBezTo>
                  <a:cubicBezTo>
                    <a:pt x="7619" y="35393"/>
                    <a:pt x="7649" y="35408"/>
                    <a:pt x="7680" y="35424"/>
                  </a:cubicBezTo>
                  <a:cubicBezTo>
                    <a:pt x="7710" y="35469"/>
                    <a:pt x="7756" y="35500"/>
                    <a:pt x="7786" y="35545"/>
                  </a:cubicBezTo>
                  <a:cubicBezTo>
                    <a:pt x="7847" y="35591"/>
                    <a:pt x="7893" y="35652"/>
                    <a:pt x="7939" y="35728"/>
                  </a:cubicBezTo>
                  <a:cubicBezTo>
                    <a:pt x="8000" y="35804"/>
                    <a:pt x="8045" y="35881"/>
                    <a:pt x="8091" y="35972"/>
                  </a:cubicBezTo>
                  <a:cubicBezTo>
                    <a:pt x="8213" y="36185"/>
                    <a:pt x="8320" y="36444"/>
                    <a:pt x="8441" y="36719"/>
                  </a:cubicBezTo>
                  <a:cubicBezTo>
                    <a:pt x="8472" y="36810"/>
                    <a:pt x="8502" y="36886"/>
                    <a:pt x="8518" y="36962"/>
                  </a:cubicBezTo>
                  <a:cubicBezTo>
                    <a:pt x="8548" y="37054"/>
                    <a:pt x="8563" y="37130"/>
                    <a:pt x="8579" y="37206"/>
                  </a:cubicBezTo>
                  <a:cubicBezTo>
                    <a:pt x="8609" y="37328"/>
                    <a:pt x="8640" y="37450"/>
                    <a:pt x="8655" y="37572"/>
                  </a:cubicBezTo>
                  <a:cubicBezTo>
                    <a:pt x="8655" y="37663"/>
                    <a:pt x="8655" y="37770"/>
                    <a:pt x="8655" y="37877"/>
                  </a:cubicBezTo>
                  <a:cubicBezTo>
                    <a:pt x="8670" y="37922"/>
                    <a:pt x="8670" y="37968"/>
                    <a:pt x="8670" y="38014"/>
                  </a:cubicBezTo>
                  <a:cubicBezTo>
                    <a:pt x="8670" y="38075"/>
                    <a:pt x="8670" y="38120"/>
                    <a:pt x="8670" y="38166"/>
                  </a:cubicBezTo>
                  <a:cubicBezTo>
                    <a:pt x="8670" y="38349"/>
                    <a:pt x="8670" y="38547"/>
                    <a:pt x="8670" y="38745"/>
                  </a:cubicBezTo>
                  <a:lnTo>
                    <a:pt x="8670" y="38760"/>
                  </a:lnTo>
                  <a:lnTo>
                    <a:pt x="8670" y="38775"/>
                  </a:lnTo>
                  <a:cubicBezTo>
                    <a:pt x="8670" y="38867"/>
                    <a:pt x="8655" y="38958"/>
                    <a:pt x="8655" y="39050"/>
                  </a:cubicBezTo>
                  <a:cubicBezTo>
                    <a:pt x="8655" y="39111"/>
                    <a:pt x="8655" y="39202"/>
                    <a:pt x="8670" y="39293"/>
                  </a:cubicBezTo>
                  <a:cubicBezTo>
                    <a:pt x="8685" y="39385"/>
                    <a:pt x="8700" y="39476"/>
                    <a:pt x="8716" y="39568"/>
                  </a:cubicBezTo>
                  <a:cubicBezTo>
                    <a:pt x="8731" y="39659"/>
                    <a:pt x="8746" y="39766"/>
                    <a:pt x="8777" y="39857"/>
                  </a:cubicBezTo>
                  <a:lnTo>
                    <a:pt x="8777" y="39872"/>
                  </a:lnTo>
                  <a:lnTo>
                    <a:pt x="8777" y="39888"/>
                  </a:lnTo>
                  <a:cubicBezTo>
                    <a:pt x="8761" y="39872"/>
                    <a:pt x="8731" y="39857"/>
                    <a:pt x="8700" y="39827"/>
                  </a:cubicBezTo>
                  <a:cubicBezTo>
                    <a:pt x="8624" y="39766"/>
                    <a:pt x="8533" y="39720"/>
                    <a:pt x="8457" y="39674"/>
                  </a:cubicBezTo>
                  <a:cubicBezTo>
                    <a:pt x="8320" y="39598"/>
                    <a:pt x="8182" y="39522"/>
                    <a:pt x="8030" y="39461"/>
                  </a:cubicBezTo>
                  <a:lnTo>
                    <a:pt x="7939" y="39415"/>
                  </a:lnTo>
                  <a:cubicBezTo>
                    <a:pt x="7893" y="39385"/>
                    <a:pt x="7847" y="39354"/>
                    <a:pt x="7802" y="39339"/>
                  </a:cubicBezTo>
                  <a:cubicBezTo>
                    <a:pt x="7771" y="39324"/>
                    <a:pt x="7725" y="39309"/>
                    <a:pt x="7680" y="39293"/>
                  </a:cubicBezTo>
                  <a:cubicBezTo>
                    <a:pt x="7634" y="39278"/>
                    <a:pt x="7588" y="39263"/>
                    <a:pt x="7543" y="39263"/>
                  </a:cubicBezTo>
                  <a:cubicBezTo>
                    <a:pt x="7497" y="39248"/>
                    <a:pt x="7451" y="39248"/>
                    <a:pt x="7405" y="39233"/>
                  </a:cubicBezTo>
                  <a:lnTo>
                    <a:pt x="7360" y="39233"/>
                  </a:lnTo>
                  <a:cubicBezTo>
                    <a:pt x="7268" y="39217"/>
                    <a:pt x="7192" y="39202"/>
                    <a:pt x="7116" y="39187"/>
                  </a:cubicBezTo>
                  <a:cubicBezTo>
                    <a:pt x="7055" y="39172"/>
                    <a:pt x="6994" y="39156"/>
                    <a:pt x="6948" y="39141"/>
                  </a:cubicBezTo>
                  <a:lnTo>
                    <a:pt x="6842" y="39126"/>
                  </a:lnTo>
                  <a:cubicBezTo>
                    <a:pt x="6781" y="39111"/>
                    <a:pt x="6720" y="39111"/>
                    <a:pt x="6659" y="39095"/>
                  </a:cubicBezTo>
                  <a:cubicBezTo>
                    <a:pt x="6628" y="39080"/>
                    <a:pt x="6583" y="39080"/>
                    <a:pt x="6552" y="39080"/>
                  </a:cubicBezTo>
                  <a:cubicBezTo>
                    <a:pt x="6461" y="39050"/>
                    <a:pt x="6369" y="39034"/>
                    <a:pt x="6278" y="39004"/>
                  </a:cubicBezTo>
                  <a:cubicBezTo>
                    <a:pt x="6232" y="38989"/>
                    <a:pt x="6171" y="38974"/>
                    <a:pt x="6110" y="38943"/>
                  </a:cubicBezTo>
                  <a:cubicBezTo>
                    <a:pt x="6080" y="38928"/>
                    <a:pt x="6034" y="38913"/>
                    <a:pt x="6004" y="38897"/>
                  </a:cubicBezTo>
                  <a:cubicBezTo>
                    <a:pt x="5973" y="38882"/>
                    <a:pt x="5958" y="38867"/>
                    <a:pt x="5928" y="38852"/>
                  </a:cubicBezTo>
                  <a:lnTo>
                    <a:pt x="5912" y="38836"/>
                  </a:lnTo>
                  <a:lnTo>
                    <a:pt x="5912" y="38852"/>
                  </a:lnTo>
                  <a:cubicBezTo>
                    <a:pt x="5851" y="38806"/>
                    <a:pt x="5775" y="38745"/>
                    <a:pt x="5714" y="38699"/>
                  </a:cubicBezTo>
                  <a:cubicBezTo>
                    <a:pt x="5668" y="38654"/>
                    <a:pt x="5623" y="38623"/>
                    <a:pt x="5577" y="38577"/>
                  </a:cubicBezTo>
                  <a:cubicBezTo>
                    <a:pt x="5547" y="38532"/>
                    <a:pt x="5501" y="38486"/>
                    <a:pt x="5470" y="38440"/>
                  </a:cubicBezTo>
                  <a:lnTo>
                    <a:pt x="5455" y="38425"/>
                  </a:lnTo>
                  <a:cubicBezTo>
                    <a:pt x="5440" y="38395"/>
                    <a:pt x="5409" y="38364"/>
                    <a:pt x="5394" y="38334"/>
                  </a:cubicBezTo>
                  <a:cubicBezTo>
                    <a:pt x="5379" y="38303"/>
                    <a:pt x="5349" y="38257"/>
                    <a:pt x="5333" y="38227"/>
                  </a:cubicBezTo>
                  <a:cubicBezTo>
                    <a:pt x="5272" y="38105"/>
                    <a:pt x="5227" y="37998"/>
                    <a:pt x="5181" y="37892"/>
                  </a:cubicBezTo>
                  <a:cubicBezTo>
                    <a:pt x="5166" y="37831"/>
                    <a:pt x="5135" y="37755"/>
                    <a:pt x="5120" y="37709"/>
                  </a:cubicBezTo>
                  <a:cubicBezTo>
                    <a:pt x="5120" y="37648"/>
                    <a:pt x="5105" y="37602"/>
                    <a:pt x="5105" y="37541"/>
                  </a:cubicBezTo>
                  <a:cubicBezTo>
                    <a:pt x="5105" y="37511"/>
                    <a:pt x="5090" y="37480"/>
                    <a:pt x="5090" y="37450"/>
                  </a:cubicBezTo>
                  <a:cubicBezTo>
                    <a:pt x="5105" y="37389"/>
                    <a:pt x="5105" y="37328"/>
                    <a:pt x="5120" y="37252"/>
                  </a:cubicBezTo>
                  <a:cubicBezTo>
                    <a:pt x="5135" y="37130"/>
                    <a:pt x="5166" y="37008"/>
                    <a:pt x="5181" y="36886"/>
                  </a:cubicBezTo>
                  <a:lnTo>
                    <a:pt x="5211" y="36764"/>
                  </a:lnTo>
                  <a:lnTo>
                    <a:pt x="5211" y="36703"/>
                  </a:lnTo>
                  <a:cubicBezTo>
                    <a:pt x="5242" y="36566"/>
                    <a:pt x="5272" y="36429"/>
                    <a:pt x="5303" y="36292"/>
                  </a:cubicBezTo>
                  <a:cubicBezTo>
                    <a:pt x="5333" y="36231"/>
                    <a:pt x="5349" y="36170"/>
                    <a:pt x="5379" y="36094"/>
                  </a:cubicBezTo>
                  <a:cubicBezTo>
                    <a:pt x="5394" y="36063"/>
                    <a:pt x="5409" y="36033"/>
                    <a:pt x="5425" y="35987"/>
                  </a:cubicBezTo>
                  <a:cubicBezTo>
                    <a:pt x="5455" y="35926"/>
                    <a:pt x="5501" y="35881"/>
                    <a:pt x="5547" y="35820"/>
                  </a:cubicBezTo>
                  <a:cubicBezTo>
                    <a:pt x="5577" y="35774"/>
                    <a:pt x="5623" y="35728"/>
                    <a:pt x="5668" y="35683"/>
                  </a:cubicBezTo>
                  <a:cubicBezTo>
                    <a:pt x="5714" y="35637"/>
                    <a:pt x="5760" y="35606"/>
                    <a:pt x="5806" y="35576"/>
                  </a:cubicBezTo>
                  <a:cubicBezTo>
                    <a:pt x="5851" y="35545"/>
                    <a:pt x="5882" y="35530"/>
                    <a:pt x="5912" y="35500"/>
                  </a:cubicBezTo>
                  <a:lnTo>
                    <a:pt x="5928" y="35500"/>
                  </a:lnTo>
                  <a:lnTo>
                    <a:pt x="5943" y="35485"/>
                  </a:lnTo>
                  <a:lnTo>
                    <a:pt x="5973" y="35469"/>
                  </a:lnTo>
                  <a:cubicBezTo>
                    <a:pt x="6095" y="35408"/>
                    <a:pt x="6217" y="35363"/>
                    <a:pt x="6324" y="35317"/>
                  </a:cubicBezTo>
                  <a:cubicBezTo>
                    <a:pt x="6354" y="35302"/>
                    <a:pt x="6400" y="35286"/>
                    <a:pt x="6430" y="35286"/>
                  </a:cubicBezTo>
                  <a:cubicBezTo>
                    <a:pt x="6476" y="35271"/>
                    <a:pt x="6522" y="35271"/>
                    <a:pt x="6583" y="35256"/>
                  </a:cubicBezTo>
                  <a:lnTo>
                    <a:pt x="6796" y="35256"/>
                  </a:lnTo>
                  <a:cubicBezTo>
                    <a:pt x="6842" y="35241"/>
                    <a:pt x="6903" y="35241"/>
                    <a:pt x="6948" y="35225"/>
                  </a:cubicBezTo>
                  <a:close/>
                  <a:moveTo>
                    <a:pt x="10194" y="38699"/>
                  </a:moveTo>
                  <a:lnTo>
                    <a:pt x="10178" y="38730"/>
                  </a:lnTo>
                  <a:cubicBezTo>
                    <a:pt x="10163" y="38791"/>
                    <a:pt x="10148" y="38836"/>
                    <a:pt x="10117" y="38897"/>
                  </a:cubicBezTo>
                  <a:cubicBezTo>
                    <a:pt x="10056" y="39050"/>
                    <a:pt x="9965" y="39202"/>
                    <a:pt x="9858" y="39385"/>
                  </a:cubicBezTo>
                  <a:cubicBezTo>
                    <a:pt x="9828" y="39431"/>
                    <a:pt x="9797" y="39492"/>
                    <a:pt x="9767" y="39537"/>
                  </a:cubicBezTo>
                  <a:cubicBezTo>
                    <a:pt x="9736" y="39568"/>
                    <a:pt x="9706" y="39613"/>
                    <a:pt x="9676" y="39644"/>
                  </a:cubicBezTo>
                  <a:lnTo>
                    <a:pt x="9645" y="39690"/>
                  </a:lnTo>
                  <a:cubicBezTo>
                    <a:pt x="9615" y="39735"/>
                    <a:pt x="9599" y="39766"/>
                    <a:pt x="9569" y="39812"/>
                  </a:cubicBezTo>
                  <a:cubicBezTo>
                    <a:pt x="9523" y="39872"/>
                    <a:pt x="9477" y="39933"/>
                    <a:pt x="9432" y="39994"/>
                  </a:cubicBezTo>
                  <a:cubicBezTo>
                    <a:pt x="9417" y="40010"/>
                    <a:pt x="9401" y="40025"/>
                    <a:pt x="9386" y="40040"/>
                  </a:cubicBezTo>
                  <a:cubicBezTo>
                    <a:pt x="9371" y="40071"/>
                    <a:pt x="9356" y="40086"/>
                    <a:pt x="9340" y="40101"/>
                  </a:cubicBezTo>
                  <a:lnTo>
                    <a:pt x="9325" y="40131"/>
                  </a:lnTo>
                  <a:cubicBezTo>
                    <a:pt x="9325" y="40116"/>
                    <a:pt x="9325" y="40101"/>
                    <a:pt x="9325" y="40086"/>
                  </a:cubicBezTo>
                  <a:cubicBezTo>
                    <a:pt x="9340" y="40055"/>
                    <a:pt x="9340" y="40025"/>
                    <a:pt x="9340" y="39994"/>
                  </a:cubicBezTo>
                  <a:cubicBezTo>
                    <a:pt x="9356" y="39949"/>
                    <a:pt x="9356" y="39918"/>
                    <a:pt x="9371" y="39888"/>
                  </a:cubicBezTo>
                  <a:cubicBezTo>
                    <a:pt x="9371" y="39857"/>
                    <a:pt x="9386" y="39842"/>
                    <a:pt x="9386" y="39812"/>
                  </a:cubicBezTo>
                  <a:cubicBezTo>
                    <a:pt x="9417" y="39766"/>
                    <a:pt x="9447" y="39720"/>
                    <a:pt x="9462" y="39674"/>
                  </a:cubicBezTo>
                  <a:cubicBezTo>
                    <a:pt x="9493" y="39629"/>
                    <a:pt x="9523" y="39598"/>
                    <a:pt x="9538" y="39552"/>
                  </a:cubicBezTo>
                  <a:cubicBezTo>
                    <a:pt x="9569" y="39507"/>
                    <a:pt x="9584" y="39476"/>
                    <a:pt x="9599" y="39446"/>
                  </a:cubicBezTo>
                  <a:cubicBezTo>
                    <a:pt x="9630" y="39415"/>
                    <a:pt x="9645" y="39370"/>
                    <a:pt x="9660" y="39339"/>
                  </a:cubicBezTo>
                  <a:cubicBezTo>
                    <a:pt x="9691" y="39293"/>
                    <a:pt x="9706" y="39248"/>
                    <a:pt x="9736" y="39202"/>
                  </a:cubicBezTo>
                  <a:cubicBezTo>
                    <a:pt x="9767" y="39156"/>
                    <a:pt x="9782" y="39126"/>
                    <a:pt x="9813" y="39095"/>
                  </a:cubicBezTo>
                  <a:cubicBezTo>
                    <a:pt x="9874" y="39034"/>
                    <a:pt x="9935" y="38974"/>
                    <a:pt x="9996" y="38913"/>
                  </a:cubicBezTo>
                  <a:cubicBezTo>
                    <a:pt x="10041" y="38867"/>
                    <a:pt x="10087" y="38821"/>
                    <a:pt x="10133" y="38760"/>
                  </a:cubicBezTo>
                  <a:lnTo>
                    <a:pt x="10194" y="38699"/>
                  </a:lnTo>
                  <a:close/>
                  <a:moveTo>
                    <a:pt x="9158" y="34951"/>
                  </a:moveTo>
                  <a:cubicBezTo>
                    <a:pt x="9188" y="34966"/>
                    <a:pt x="9234" y="34966"/>
                    <a:pt x="9264" y="34966"/>
                  </a:cubicBezTo>
                  <a:cubicBezTo>
                    <a:pt x="9401" y="34997"/>
                    <a:pt x="9523" y="35027"/>
                    <a:pt x="9660" y="35058"/>
                  </a:cubicBezTo>
                  <a:lnTo>
                    <a:pt x="9706" y="35073"/>
                  </a:lnTo>
                  <a:cubicBezTo>
                    <a:pt x="9767" y="35088"/>
                    <a:pt x="9813" y="35104"/>
                    <a:pt x="9858" y="35134"/>
                  </a:cubicBezTo>
                  <a:cubicBezTo>
                    <a:pt x="9889" y="35134"/>
                    <a:pt x="9904" y="35149"/>
                    <a:pt x="9935" y="35165"/>
                  </a:cubicBezTo>
                  <a:cubicBezTo>
                    <a:pt x="9950" y="35180"/>
                    <a:pt x="9980" y="35195"/>
                    <a:pt x="9996" y="35210"/>
                  </a:cubicBezTo>
                  <a:cubicBezTo>
                    <a:pt x="10011" y="35225"/>
                    <a:pt x="10041" y="35241"/>
                    <a:pt x="10056" y="35271"/>
                  </a:cubicBezTo>
                  <a:cubicBezTo>
                    <a:pt x="10072" y="35286"/>
                    <a:pt x="10087" y="35317"/>
                    <a:pt x="10117" y="35347"/>
                  </a:cubicBezTo>
                  <a:cubicBezTo>
                    <a:pt x="10133" y="35378"/>
                    <a:pt x="10163" y="35408"/>
                    <a:pt x="10178" y="35454"/>
                  </a:cubicBezTo>
                  <a:cubicBezTo>
                    <a:pt x="10224" y="35545"/>
                    <a:pt x="10270" y="35652"/>
                    <a:pt x="10300" y="35759"/>
                  </a:cubicBezTo>
                  <a:cubicBezTo>
                    <a:pt x="10331" y="35835"/>
                    <a:pt x="10361" y="35926"/>
                    <a:pt x="10392" y="36003"/>
                  </a:cubicBezTo>
                  <a:cubicBezTo>
                    <a:pt x="10392" y="36033"/>
                    <a:pt x="10407" y="36063"/>
                    <a:pt x="10407" y="36109"/>
                  </a:cubicBezTo>
                  <a:cubicBezTo>
                    <a:pt x="10407" y="36140"/>
                    <a:pt x="10407" y="36185"/>
                    <a:pt x="10422" y="36216"/>
                  </a:cubicBezTo>
                  <a:lnTo>
                    <a:pt x="10407" y="36216"/>
                  </a:lnTo>
                  <a:lnTo>
                    <a:pt x="10407" y="36231"/>
                  </a:lnTo>
                  <a:cubicBezTo>
                    <a:pt x="10422" y="36292"/>
                    <a:pt x="10422" y="36368"/>
                    <a:pt x="10437" y="36444"/>
                  </a:cubicBezTo>
                  <a:lnTo>
                    <a:pt x="10453" y="36551"/>
                  </a:lnTo>
                  <a:cubicBezTo>
                    <a:pt x="10453" y="36551"/>
                    <a:pt x="10453" y="36566"/>
                    <a:pt x="10453" y="36566"/>
                  </a:cubicBezTo>
                  <a:cubicBezTo>
                    <a:pt x="10453" y="36658"/>
                    <a:pt x="10468" y="36749"/>
                    <a:pt x="10468" y="36841"/>
                  </a:cubicBezTo>
                  <a:lnTo>
                    <a:pt x="10468" y="36856"/>
                  </a:lnTo>
                  <a:cubicBezTo>
                    <a:pt x="10468" y="36947"/>
                    <a:pt x="10483" y="37039"/>
                    <a:pt x="10468" y="37145"/>
                  </a:cubicBezTo>
                  <a:lnTo>
                    <a:pt x="10468" y="37160"/>
                  </a:lnTo>
                  <a:cubicBezTo>
                    <a:pt x="10468" y="37206"/>
                    <a:pt x="10468" y="37267"/>
                    <a:pt x="10468" y="37313"/>
                  </a:cubicBezTo>
                  <a:cubicBezTo>
                    <a:pt x="10468" y="37450"/>
                    <a:pt x="10453" y="37587"/>
                    <a:pt x="10437" y="37709"/>
                  </a:cubicBezTo>
                  <a:cubicBezTo>
                    <a:pt x="10437" y="37755"/>
                    <a:pt x="10422" y="37800"/>
                    <a:pt x="10407" y="37846"/>
                  </a:cubicBezTo>
                  <a:cubicBezTo>
                    <a:pt x="10407" y="37877"/>
                    <a:pt x="10392" y="37907"/>
                    <a:pt x="10376" y="37953"/>
                  </a:cubicBezTo>
                  <a:cubicBezTo>
                    <a:pt x="10361" y="37983"/>
                    <a:pt x="10346" y="38014"/>
                    <a:pt x="10331" y="38029"/>
                  </a:cubicBezTo>
                  <a:cubicBezTo>
                    <a:pt x="10285" y="38090"/>
                    <a:pt x="10255" y="38151"/>
                    <a:pt x="10209" y="38197"/>
                  </a:cubicBezTo>
                  <a:cubicBezTo>
                    <a:pt x="10163" y="38257"/>
                    <a:pt x="10117" y="38318"/>
                    <a:pt x="10056" y="38364"/>
                  </a:cubicBezTo>
                  <a:lnTo>
                    <a:pt x="10011" y="38425"/>
                  </a:lnTo>
                  <a:cubicBezTo>
                    <a:pt x="9935" y="38516"/>
                    <a:pt x="9858" y="38593"/>
                    <a:pt x="9782" y="38669"/>
                  </a:cubicBezTo>
                  <a:lnTo>
                    <a:pt x="9752" y="38715"/>
                  </a:lnTo>
                  <a:cubicBezTo>
                    <a:pt x="9645" y="38821"/>
                    <a:pt x="9523" y="38943"/>
                    <a:pt x="9462" y="39080"/>
                  </a:cubicBezTo>
                  <a:cubicBezTo>
                    <a:pt x="9432" y="39126"/>
                    <a:pt x="9417" y="39172"/>
                    <a:pt x="9386" y="39217"/>
                  </a:cubicBezTo>
                  <a:cubicBezTo>
                    <a:pt x="9356" y="39278"/>
                    <a:pt x="9325" y="39339"/>
                    <a:pt x="9295" y="39400"/>
                  </a:cubicBezTo>
                  <a:lnTo>
                    <a:pt x="9295" y="39446"/>
                  </a:lnTo>
                  <a:cubicBezTo>
                    <a:pt x="9279" y="39461"/>
                    <a:pt x="9279" y="39476"/>
                    <a:pt x="9264" y="39492"/>
                  </a:cubicBezTo>
                  <a:cubicBezTo>
                    <a:pt x="9249" y="39522"/>
                    <a:pt x="9234" y="39552"/>
                    <a:pt x="9234" y="39568"/>
                  </a:cubicBezTo>
                  <a:cubicBezTo>
                    <a:pt x="9203" y="39644"/>
                    <a:pt x="9173" y="39720"/>
                    <a:pt x="9158" y="39812"/>
                  </a:cubicBezTo>
                  <a:cubicBezTo>
                    <a:pt x="9142" y="39872"/>
                    <a:pt x="9142" y="39949"/>
                    <a:pt x="9142" y="40010"/>
                  </a:cubicBezTo>
                  <a:cubicBezTo>
                    <a:pt x="9142" y="40025"/>
                    <a:pt x="9142" y="40040"/>
                    <a:pt x="9142" y="40071"/>
                  </a:cubicBezTo>
                  <a:lnTo>
                    <a:pt x="9142" y="40101"/>
                  </a:lnTo>
                  <a:cubicBezTo>
                    <a:pt x="9142" y="40116"/>
                    <a:pt x="9142" y="40131"/>
                    <a:pt x="9142" y="40147"/>
                  </a:cubicBezTo>
                  <a:lnTo>
                    <a:pt x="9142" y="40162"/>
                  </a:lnTo>
                  <a:cubicBezTo>
                    <a:pt x="9142" y="40177"/>
                    <a:pt x="9142" y="40192"/>
                    <a:pt x="9142" y="40208"/>
                  </a:cubicBezTo>
                  <a:lnTo>
                    <a:pt x="9127" y="40192"/>
                  </a:lnTo>
                  <a:cubicBezTo>
                    <a:pt x="9081" y="40162"/>
                    <a:pt x="9051" y="40131"/>
                    <a:pt x="9020" y="40101"/>
                  </a:cubicBezTo>
                  <a:cubicBezTo>
                    <a:pt x="9005" y="40040"/>
                    <a:pt x="8990" y="39994"/>
                    <a:pt x="8975" y="39933"/>
                  </a:cubicBezTo>
                  <a:cubicBezTo>
                    <a:pt x="8944" y="39827"/>
                    <a:pt x="8929" y="39705"/>
                    <a:pt x="8899" y="39568"/>
                  </a:cubicBezTo>
                  <a:cubicBezTo>
                    <a:pt x="8883" y="39461"/>
                    <a:pt x="8868" y="39354"/>
                    <a:pt x="8853" y="39248"/>
                  </a:cubicBezTo>
                  <a:cubicBezTo>
                    <a:pt x="8838" y="39172"/>
                    <a:pt x="8838" y="39095"/>
                    <a:pt x="8838" y="39004"/>
                  </a:cubicBezTo>
                  <a:cubicBezTo>
                    <a:pt x="8853" y="38928"/>
                    <a:pt x="8853" y="38852"/>
                    <a:pt x="8853" y="38760"/>
                  </a:cubicBezTo>
                  <a:lnTo>
                    <a:pt x="8853" y="38715"/>
                  </a:lnTo>
                  <a:cubicBezTo>
                    <a:pt x="8868" y="38532"/>
                    <a:pt x="8868" y="38334"/>
                    <a:pt x="8868" y="38120"/>
                  </a:cubicBezTo>
                  <a:lnTo>
                    <a:pt x="8868" y="38014"/>
                  </a:lnTo>
                  <a:cubicBezTo>
                    <a:pt x="8868" y="37953"/>
                    <a:pt x="8868" y="37892"/>
                    <a:pt x="8868" y="37846"/>
                  </a:cubicBezTo>
                  <a:lnTo>
                    <a:pt x="8868" y="37800"/>
                  </a:lnTo>
                  <a:cubicBezTo>
                    <a:pt x="8868" y="37709"/>
                    <a:pt x="8868" y="37618"/>
                    <a:pt x="8853" y="37541"/>
                  </a:cubicBezTo>
                  <a:cubicBezTo>
                    <a:pt x="8838" y="37450"/>
                    <a:pt x="8822" y="37343"/>
                    <a:pt x="8807" y="37252"/>
                  </a:cubicBezTo>
                  <a:cubicBezTo>
                    <a:pt x="8792" y="37145"/>
                    <a:pt x="8761" y="37054"/>
                    <a:pt x="8731" y="36962"/>
                  </a:cubicBezTo>
                  <a:cubicBezTo>
                    <a:pt x="8716" y="36917"/>
                    <a:pt x="8700" y="36871"/>
                    <a:pt x="8685" y="36825"/>
                  </a:cubicBezTo>
                  <a:cubicBezTo>
                    <a:pt x="8655" y="36734"/>
                    <a:pt x="8624" y="36642"/>
                    <a:pt x="8579" y="36536"/>
                  </a:cubicBezTo>
                  <a:cubicBezTo>
                    <a:pt x="8563" y="36490"/>
                    <a:pt x="8533" y="36429"/>
                    <a:pt x="8518" y="36368"/>
                  </a:cubicBezTo>
                  <a:lnTo>
                    <a:pt x="8472" y="36277"/>
                  </a:lnTo>
                  <a:cubicBezTo>
                    <a:pt x="8487" y="36246"/>
                    <a:pt x="8502" y="36185"/>
                    <a:pt x="8502" y="36124"/>
                  </a:cubicBezTo>
                  <a:cubicBezTo>
                    <a:pt x="8518" y="36094"/>
                    <a:pt x="8518" y="36063"/>
                    <a:pt x="8518" y="36033"/>
                  </a:cubicBezTo>
                  <a:cubicBezTo>
                    <a:pt x="8518" y="36018"/>
                    <a:pt x="8518" y="36003"/>
                    <a:pt x="8518" y="35987"/>
                  </a:cubicBezTo>
                  <a:cubicBezTo>
                    <a:pt x="8502" y="35972"/>
                    <a:pt x="8502" y="35942"/>
                    <a:pt x="8502" y="35926"/>
                  </a:cubicBezTo>
                  <a:cubicBezTo>
                    <a:pt x="8502" y="35911"/>
                    <a:pt x="8502" y="35911"/>
                    <a:pt x="8502" y="35896"/>
                  </a:cubicBezTo>
                  <a:cubicBezTo>
                    <a:pt x="8518" y="35850"/>
                    <a:pt x="8533" y="35820"/>
                    <a:pt x="8533" y="35774"/>
                  </a:cubicBezTo>
                  <a:lnTo>
                    <a:pt x="8548" y="35744"/>
                  </a:lnTo>
                  <a:cubicBezTo>
                    <a:pt x="8563" y="35713"/>
                    <a:pt x="8563" y="35683"/>
                    <a:pt x="8579" y="35652"/>
                  </a:cubicBezTo>
                  <a:lnTo>
                    <a:pt x="8594" y="35561"/>
                  </a:lnTo>
                  <a:lnTo>
                    <a:pt x="8594" y="35576"/>
                  </a:lnTo>
                  <a:cubicBezTo>
                    <a:pt x="8594" y="35561"/>
                    <a:pt x="8609" y="35545"/>
                    <a:pt x="8609" y="35515"/>
                  </a:cubicBezTo>
                  <a:cubicBezTo>
                    <a:pt x="8609" y="35515"/>
                    <a:pt x="8609" y="35500"/>
                    <a:pt x="8609" y="35500"/>
                  </a:cubicBezTo>
                  <a:cubicBezTo>
                    <a:pt x="8640" y="35408"/>
                    <a:pt x="8670" y="35302"/>
                    <a:pt x="8716" y="35210"/>
                  </a:cubicBezTo>
                  <a:cubicBezTo>
                    <a:pt x="8731" y="35195"/>
                    <a:pt x="8746" y="35165"/>
                    <a:pt x="8746" y="35149"/>
                  </a:cubicBezTo>
                  <a:lnTo>
                    <a:pt x="8792" y="35088"/>
                  </a:lnTo>
                  <a:cubicBezTo>
                    <a:pt x="8792" y="35088"/>
                    <a:pt x="8807" y="35073"/>
                    <a:pt x="8822" y="35058"/>
                  </a:cubicBezTo>
                  <a:cubicBezTo>
                    <a:pt x="8838" y="35043"/>
                    <a:pt x="8853" y="35043"/>
                    <a:pt x="8853" y="35027"/>
                  </a:cubicBezTo>
                  <a:cubicBezTo>
                    <a:pt x="8868" y="35012"/>
                    <a:pt x="8883" y="35012"/>
                    <a:pt x="8899" y="35012"/>
                  </a:cubicBezTo>
                  <a:cubicBezTo>
                    <a:pt x="8899" y="34997"/>
                    <a:pt x="8914" y="34997"/>
                    <a:pt x="8929" y="34997"/>
                  </a:cubicBezTo>
                  <a:cubicBezTo>
                    <a:pt x="8944" y="34982"/>
                    <a:pt x="8959" y="34982"/>
                    <a:pt x="8975" y="34982"/>
                  </a:cubicBezTo>
                  <a:cubicBezTo>
                    <a:pt x="9005" y="34966"/>
                    <a:pt x="9036" y="34966"/>
                    <a:pt x="9066" y="34966"/>
                  </a:cubicBezTo>
                  <a:cubicBezTo>
                    <a:pt x="9097" y="34966"/>
                    <a:pt x="9127" y="34951"/>
                    <a:pt x="9142" y="34951"/>
                  </a:cubicBezTo>
                  <a:close/>
                  <a:moveTo>
                    <a:pt x="4968" y="38197"/>
                  </a:moveTo>
                  <a:cubicBezTo>
                    <a:pt x="4983" y="38212"/>
                    <a:pt x="5013" y="38212"/>
                    <a:pt x="5029" y="38227"/>
                  </a:cubicBezTo>
                  <a:lnTo>
                    <a:pt x="5059" y="38242"/>
                  </a:lnTo>
                  <a:cubicBezTo>
                    <a:pt x="5090" y="38257"/>
                    <a:pt x="5135" y="38273"/>
                    <a:pt x="5181" y="38288"/>
                  </a:cubicBezTo>
                  <a:lnTo>
                    <a:pt x="5211" y="38288"/>
                  </a:lnTo>
                  <a:cubicBezTo>
                    <a:pt x="5227" y="38318"/>
                    <a:pt x="5242" y="38349"/>
                    <a:pt x="5257" y="38364"/>
                  </a:cubicBezTo>
                  <a:cubicBezTo>
                    <a:pt x="5303" y="38440"/>
                    <a:pt x="5349" y="38532"/>
                    <a:pt x="5425" y="38608"/>
                  </a:cubicBezTo>
                  <a:cubicBezTo>
                    <a:pt x="5486" y="38669"/>
                    <a:pt x="5547" y="38745"/>
                    <a:pt x="5638" y="38806"/>
                  </a:cubicBezTo>
                  <a:lnTo>
                    <a:pt x="5653" y="38821"/>
                  </a:lnTo>
                  <a:cubicBezTo>
                    <a:pt x="5699" y="38852"/>
                    <a:pt x="5729" y="38882"/>
                    <a:pt x="5775" y="38913"/>
                  </a:cubicBezTo>
                  <a:cubicBezTo>
                    <a:pt x="5821" y="38943"/>
                    <a:pt x="5851" y="38958"/>
                    <a:pt x="5897" y="38989"/>
                  </a:cubicBezTo>
                  <a:cubicBezTo>
                    <a:pt x="5943" y="39019"/>
                    <a:pt x="5988" y="39034"/>
                    <a:pt x="6034" y="39050"/>
                  </a:cubicBezTo>
                  <a:cubicBezTo>
                    <a:pt x="6080" y="39080"/>
                    <a:pt x="6126" y="39095"/>
                    <a:pt x="6171" y="39111"/>
                  </a:cubicBezTo>
                  <a:cubicBezTo>
                    <a:pt x="6202" y="39111"/>
                    <a:pt x="6217" y="39111"/>
                    <a:pt x="6232" y="39126"/>
                  </a:cubicBezTo>
                  <a:cubicBezTo>
                    <a:pt x="6308" y="39141"/>
                    <a:pt x="6385" y="39172"/>
                    <a:pt x="6461" y="39187"/>
                  </a:cubicBezTo>
                  <a:cubicBezTo>
                    <a:pt x="6506" y="39187"/>
                    <a:pt x="6537" y="39202"/>
                    <a:pt x="6583" y="39202"/>
                  </a:cubicBezTo>
                  <a:cubicBezTo>
                    <a:pt x="6644" y="39217"/>
                    <a:pt x="6689" y="39217"/>
                    <a:pt x="6750" y="39233"/>
                  </a:cubicBezTo>
                  <a:cubicBezTo>
                    <a:pt x="6826" y="39248"/>
                    <a:pt x="6918" y="39278"/>
                    <a:pt x="6994" y="39293"/>
                  </a:cubicBezTo>
                  <a:cubicBezTo>
                    <a:pt x="7085" y="39324"/>
                    <a:pt x="7192" y="39339"/>
                    <a:pt x="7284" y="39354"/>
                  </a:cubicBezTo>
                  <a:cubicBezTo>
                    <a:pt x="7375" y="39385"/>
                    <a:pt x="7466" y="39400"/>
                    <a:pt x="7573" y="39431"/>
                  </a:cubicBezTo>
                  <a:cubicBezTo>
                    <a:pt x="7619" y="39446"/>
                    <a:pt x="7664" y="39461"/>
                    <a:pt x="7710" y="39476"/>
                  </a:cubicBezTo>
                  <a:cubicBezTo>
                    <a:pt x="7786" y="39522"/>
                    <a:pt x="7862" y="39552"/>
                    <a:pt x="7939" y="39598"/>
                  </a:cubicBezTo>
                  <a:cubicBezTo>
                    <a:pt x="7984" y="39613"/>
                    <a:pt x="8015" y="39644"/>
                    <a:pt x="8061" y="39659"/>
                  </a:cubicBezTo>
                  <a:cubicBezTo>
                    <a:pt x="8167" y="39720"/>
                    <a:pt x="8274" y="39781"/>
                    <a:pt x="8380" y="39842"/>
                  </a:cubicBezTo>
                  <a:cubicBezTo>
                    <a:pt x="8487" y="39903"/>
                    <a:pt x="8563" y="39964"/>
                    <a:pt x="8640" y="40025"/>
                  </a:cubicBezTo>
                  <a:cubicBezTo>
                    <a:pt x="8640" y="40071"/>
                    <a:pt x="8655" y="40101"/>
                    <a:pt x="8685" y="40131"/>
                  </a:cubicBezTo>
                  <a:cubicBezTo>
                    <a:pt x="8609" y="40116"/>
                    <a:pt x="8533" y="40116"/>
                    <a:pt x="8441" y="40116"/>
                  </a:cubicBezTo>
                  <a:lnTo>
                    <a:pt x="8320" y="40116"/>
                  </a:lnTo>
                  <a:cubicBezTo>
                    <a:pt x="8274" y="40116"/>
                    <a:pt x="8213" y="40131"/>
                    <a:pt x="8152" y="40131"/>
                  </a:cubicBezTo>
                  <a:cubicBezTo>
                    <a:pt x="8091" y="40147"/>
                    <a:pt x="8030" y="40162"/>
                    <a:pt x="7954" y="40177"/>
                  </a:cubicBezTo>
                  <a:cubicBezTo>
                    <a:pt x="7862" y="40192"/>
                    <a:pt x="7802" y="40208"/>
                    <a:pt x="7725" y="40238"/>
                  </a:cubicBezTo>
                  <a:cubicBezTo>
                    <a:pt x="7664" y="40253"/>
                    <a:pt x="7588" y="40284"/>
                    <a:pt x="7543" y="40314"/>
                  </a:cubicBezTo>
                  <a:cubicBezTo>
                    <a:pt x="7482" y="40330"/>
                    <a:pt x="7421" y="40360"/>
                    <a:pt x="7375" y="40390"/>
                  </a:cubicBezTo>
                  <a:cubicBezTo>
                    <a:pt x="7314" y="40421"/>
                    <a:pt x="7268" y="40451"/>
                    <a:pt x="7207" y="40482"/>
                  </a:cubicBezTo>
                  <a:lnTo>
                    <a:pt x="7177" y="40497"/>
                  </a:lnTo>
                  <a:lnTo>
                    <a:pt x="7101" y="40543"/>
                  </a:lnTo>
                  <a:cubicBezTo>
                    <a:pt x="7009" y="40589"/>
                    <a:pt x="6933" y="40634"/>
                    <a:pt x="6842" y="40680"/>
                  </a:cubicBezTo>
                  <a:cubicBezTo>
                    <a:pt x="6644" y="40787"/>
                    <a:pt x="6461" y="40863"/>
                    <a:pt x="6293" y="40939"/>
                  </a:cubicBezTo>
                  <a:lnTo>
                    <a:pt x="6278" y="40939"/>
                  </a:lnTo>
                  <a:cubicBezTo>
                    <a:pt x="6263" y="40954"/>
                    <a:pt x="6232" y="40954"/>
                    <a:pt x="6217" y="40969"/>
                  </a:cubicBezTo>
                  <a:lnTo>
                    <a:pt x="6187" y="40969"/>
                  </a:lnTo>
                  <a:lnTo>
                    <a:pt x="6141" y="40985"/>
                  </a:lnTo>
                  <a:lnTo>
                    <a:pt x="6126" y="40985"/>
                  </a:lnTo>
                  <a:cubicBezTo>
                    <a:pt x="6110" y="40985"/>
                    <a:pt x="6080" y="41000"/>
                    <a:pt x="6065" y="41000"/>
                  </a:cubicBezTo>
                  <a:lnTo>
                    <a:pt x="6019" y="41000"/>
                  </a:lnTo>
                  <a:lnTo>
                    <a:pt x="5988" y="41015"/>
                  </a:lnTo>
                  <a:lnTo>
                    <a:pt x="5714" y="41015"/>
                  </a:lnTo>
                  <a:cubicBezTo>
                    <a:pt x="5653" y="41015"/>
                    <a:pt x="5608" y="41015"/>
                    <a:pt x="5562" y="41030"/>
                  </a:cubicBezTo>
                  <a:lnTo>
                    <a:pt x="5425" y="41030"/>
                  </a:lnTo>
                  <a:cubicBezTo>
                    <a:pt x="5333" y="41030"/>
                    <a:pt x="5242" y="41046"/>
                    <a:pt x="5150" y="41046"/>
                  </a:cubicBezTo>
                  <a:lnTo>
                    <a:pt x="5135" y="41046"/>
                  </a:lnTo>
                  <a:cubicBezTo>
                    <a:pt x="5090" y="41030"/>
                    <a:pt x="5013" y="41030"/>
                    <a:pt x="4937" y="41015"/>
                  </a:cubicBezTo>
                  <a:cubicBezTo>
                    <a:pt x="4876" y="41000"/>
                    <a:pt x="4800" y="40985"/>
                    <a:pt x="4739" y="40969"/>
                  </a:cubicBezTo>
                  <a:cubicBezTo>
                    <a:pt x="4632" y="40939"/>
                    <a:pt x="4526" y="40908"/>
                    <a:pt x="4434" y="40863"/>
                  </a:cubicBezTo>
                  <a:lnTo>
                    <a:pt x="4358" y="40817"/>
                  </a:lnTo>
                  <a:cubicBezTo>
                    <a:pt x="4297" y="40787"/>
                    <a:pt x="4252" y="40741"/>
                    <a:pt x="4206" y="40710"/>
                  </a:cubicBezTo>
                  <a:cubicBezTo>
                    <a:pt x="4114" y="40634"/>
                    <a:pt x="4038" y="40558"/>
                    <a:pt x="3962" y="40482"/>
                  </a:cubicBezTo>
                  <a:cubicBezTo>
                    <a:pt x="3932" y="40451"/>
                    <a:pt x="3916" y="40421"/>
                    <a:pt x="3886" y="40390"/>
                  </a:cubicBezTo>
                  <a:cubicBezTo>
                    <a:pt x="3840" y="40345"/>
                    <a:pt x="3810" y="40299"/>
                    <a:pt x="3764" y="40269"/>
                  </a:cubicBezTo>
                  <a:cubicBezTo>
                    <a:pt x="3718" y="40223"/>
                    <a:pt x="3688" y="40177"/>
                    <a:pt x="3642" y="40131"/>
                  </a:cubicBezTo>
                  <a:cubicBezTo>
                    <a:pt x="3612" y="40116"/>
                    <a:pt x="3581" y="40086"/>
                    <a:pt x="3551" y="40055"/>
                  </a:cubicBezTo>
                  <a:cubicBezTo>
                    <a:pt x="3520" y="40010"/>
                    <a:pt x="3475" y="39964"/>
                    <a:pt x="3429" y="39918"/>
                  </a:cubicBezTo>
                  <a:lnTo>
                    <a:pt x="3398" y="39857"/>
                  </a:lnTo>
                  <a:cubicBezTo>
                    <a:pt x="3368" y="39827"/>
                    <a:pt x="3337" y="39796"/>
                    <a:pt x="3322" y="39766"/>
                  </a:cubicBezTo>
                  <a:cubicBezTo>
                    <a:pt x="3276" y="39705"/>
                    <a:pt x="3231" y="39659"/>
                    <a:pt x="3185" y="39629"/>
                  </a:cubicBezTo>
                  <a:cubicBezTo>
                    <a:pt x="3170" y="39598"/>
                    <a:pt x="3155" y="39583"/>
                    <a:pt x="3124" y="39568"/>
                  </a:cubicBezTo>
                  <a:cubicBezTo>
                    <a:pt x="3109" y="39537"/>
                    <a:pt x="3078" y="39522"/>
                    <a:pt x="3063" y="39492"/>
                  </a:cubicBezTo>
                  <a:cubicBezTo>
                    <a:pt x="3048" y="39476"/>
                    <a:pt x="3033" y="39461"/>
                    <a:pt x="3017" y="39446"/>
                  </a:cubicBezTo>
                  <a:cubicBezTo>
                    <a:pt x="3002" y="39431"/>
                    <a:pt x="2987" y="39400"/>
                    <a:pt x="2972" y="39354"/>
                  </a:cubicBezTo>
                  <a:cubicBezTo>
                    <a:pt x="2972" y="39354"/>
                    <a:pt x="2956" y="39339"/>
                    <a:pt x="2956" y="39339"/>
                  </a:cubicBezTo>
                  <a:cubicBezTo>
                    <a:pt x="2941" y="39309"/>
                    <a:pt x="2941" y="39278"/>
                    <a:pt x="2926" y="39263"/>
                  </a:cubicBezTo>
                  <a:cubicBezTo>
                    <a:pt x="2926" y="39248"/>
                    <a:pt x="2926" y="39233"/>
                    <a:pt x="2926" y="39217"/>
                  </a:cubicBezTo>
                  <a:cubicBezTo>
                    <a:pt x="2926" y="39187"/>
                    <a:pt x="2926" y="39172"/>
                    <a:pt x="2926" y="39156"/>
                  </a:cubicBezTo>
                  <a:lnTo>
                    <a:pt x="2926" y="39080"/>
                  </a:lnTo>
                  <a:cubicBezTo>
                    <a:pt x="2926" y="39065"/>
                    <a:pt x="2941" y="39034"/>
                    <a:pt x="2941" y="39019"/>
                  </a:cubicBezTo>
                  <a:cubicBezTo>
                    <a:pt x="2956" y="38958"/>
                    <a:pt x="2972" y="38913"/>
                    <a:pt x="2987" y="38882"/>
                  </a:cubicBezTo>
                  <a:cubicBezTo>
                    <a:pt x="3017" y="38806"/>
                    <a:pt x="3048" y="38760"/>
                    <a:pt x="3078" y="38699"/>
                  </a:cubicBezTo>
                  <a:cubicBezTo>
                    <a:pt x="3094" y="38684"/>
                    <a:pt x="3109" y="38669"/>
                    <a:pt x="3109" y="38654"/>
                  </a:cubicBezTo>
                  <a:cubicBezTo>
                    <a:pt x="3124" y="38623"/>
                    <a:pt x="3139" y="38608"/>
                    <a:pt x="3170" y="38577"/>
                  </a:cubicBezTo>
                  <a:cubicBezTo>
                    <a:pt x="3170" y="38562"/>
                    <a:pt x="3185" y="38547"/>
                    <a:pt x="3200" y="38532"/>
                  </a:cubicBezTo>
                  <a:cubicBezTo>
                    <a:pt x="3216" y="38516"/>
                    <a:pt x="3231" y="38501"/>
                    <a:pt x="3246" y="38501"/>
                  </a:cubicBezTo>
                  <a:cubicBezTo>
                    <a:pt x="3261" y="38486"/>
                    <a:pt x="3276" y="38471"/>
                    <a:pt x="3292" y="38456"/>
                  </a:cubicBezTo>
                  <a:cubicBezTo>
                    <a:pt x="3337" y="38425"/>
                    <a:pt x="3383" y="38395"/>
                    <a:pt x="3414" y="38379"/>
                  </a:cubicBezTo>
                  <a:lnTo>
                    <a:pt x="3429" y="38364"/>
                  </a:lnTo>
                  <a:cubicBezTo>
                    <a:pt x="3459" y="38349"/>
                    <a:pt x="3490" y="38334"/>
                    <a:pt x="3520" y="38318"/>
                  </a:cubicBezTo>
                  <a:lnTo>
                    <a:pt x="3535" y="38318"/>
                  </a:lnTo>
                  <a:cubicBezTo>
                    <a:pt x="3551" y="38318"/>
                    <a:pt x="3551" y="38303"/>
                    <a:pt x="3566" y="38303"/>
                  </a:cubicBezTo>
                  <a:lnTo>
                    <a:pt x="3581" y="38303"/>
                  </a:lnTo>
                  <a:cubicBezTo>
                    <a:pt x="3612" y="38288"/>
                    <a:pt x="3642" y="38288"/>
                    <a:pt x="3657" y="38273"/>
                  </a:cubicBezTo>
                  <a:cubicBezTo>
                    <a:pt x="3718" y="38273"/>
                    <a:pt x="3749" y="38257"/>
                    <a:pt x="3794" y="38257"/>
                  </a:cubicBezTo>
                  <a:cubicBezTo>
                    <a:pt x="3840" y="38257"/>
                    <a:pt x="3901" y="38242"/>
                    <a:pt x="3947" y="38242"/>
                  </a:cubicBezTo>
                  <a:cubicBezTo>
                    <a:pt x="4008" y="38242"/>
                    <a:pt x="4053" y="38257"/>
                    <a:pt x="4114" y="38257"/>
                  </a:cubicBezTo>
                  <a:cubicBezTo>
                    <a:pt x="4191" y="38273"/>
                    <a:pt x="4267" y="38273"/>
                    <a:pt x="4358" y="38273"/>
                  </a:cubicBezTo>
                  <a:lnTo>
                    <a:pt x="4450" y="38273"/>
                  </a:lnTo>
                  <a:cubicBezTo>
                    <a:pt x="4511" y="38273"/>
                    <a:pt x="4587" y="38257"/>
                    <a:pt x="4663" y="38257"/>
                  </a:cubicBezTo>
                  <a:cubicBezTo>
                    <a:pt x="4709" y="38242"/>
                    <a:pt x="4739" y="38242"/>
                    <a:pt x="4785" y="38227"/>
                  </a:cubicBezTo>
                  <a:cubicBezTo>
                    <a:pt x="4800" y="38227"/>
                    <a:pt x="4815" y="38212"/>
                    <a:pt x="4831" y="38212"/>
                  </a:cubicBezTo>
                  <a:cubicBezTo>
                    <a:pt x="4861" y="38212"/>
                    <a:pt x="4876" y="38197"/>
                    <a:pt x="4891" y="38197"/>
                  </a:cubicBezTo>
                  <a:close/>
                  <a:moveTo>
                    <a:pt x="8716" y="40406"/>
                  </a:moveTo>
                  <a:cubicBezTo>
                    <a:pt x="8731" y="40406"/>
                    <a:pt x="8761" y="40421"/>
                    <a:pt x="8777" y="40421"/>
                  </a:cubicBezTo>
                  <a:cubicBezTo>
                    <a:pt x="8807" y="40421"/>
                    <a:pt x="8822" y="40421"/>
                    <a:pt x="8853" y="40436"/>
                  </a:cubicBezTo>
                  <a:cubicBezTo>
                    <a:pt x="8883" y="40451"/>
                    <a:pt x="8929" y="40451"/>
                    <a:pt x="8959" y="40467"/>
                  </a:cubicBezTo>
                  <a:lnTo>
                    <a:pt x="8975" y="40467"/>
                  </a:lnTo>
                  <a:lnTo>
                    <a:pt x="8975" y="40482"/>
                  </a:lnTo>
                  <a:cubicBezTo>
                    <a:pt x="8944" y="40482"/>
                    <a:pt x="8899" y="40482"/>
                    <a:pt x="8868" y="40497"/>
                  </a:cubicBezTo>
                  <a:cubicBezTo>
                    <a:pt x="8822" y="40497"/>
                    <a:pt x="8792" y="40512"/>
                    <a:pt x="8746" y="40512"/>
                  </a:cubicBezTo>
                  <a:cubicBezTo>
                    <a:pt x="8624" y="40543"/>
                    <a:pt x="8502" y="40604"/>
                    <a:pt x="8411" y="40695"/>
                  </a:cubicBezTo>
                  <a:cubicBezTo>
                    <a:pt x="8335" y="40756"/>
                    <a:pt x="8274" y="40817"/>
                    <a:pt x="8198" y="40878"/>
                  </a:cubicBezTo>
                  <a:cubicBezTo>
                    <a:pt x="8167" y="40908"/>
                    <a:pt x="8137" y="40939"/>
                    <a:pt x="8106" y="40969"/>
                  </a:cubicBezTo>
                  <a:cubicBezTo>
                    <a:pt x="8030" y="41046"/>
                    <a:pt x="7954" y="41122"/>
                    <a:pt x="7878" y="41183"/>
                  </a:cubicBezTo>
                  <a:cubicBezTo>
                    <a:pt x="7802" y="41244"/>
                    <a:pt x="7725" y="41305"/>
                    <a:pt x="7649" y="41366"/>
                  </a:cubicBezTo>
                  <a:cubicBezTo>
                    <a:pt x="7603" y="41396"/>
                    <a:pt x="7558" y="41427"/>
                    <a:pt x="7512" y="41457"/>
                  </a:cubicBezTo>
                  <a:cubicBezTo>
                    <a:pt x="7482" y="41472"/>
                    <a:pt x="7436" y="41503"/>
                    <a:pt x="7390" y="41533"/>
                  </a:cubicBezTo>
                  <a:lnTo>
                    <a:pt x="7375" y="41533"/>
                  </a:lnTo>
                  <a:cubicBezTo>
                    <a:pt x="7344" y="41548"/>
                    <a:pt x="7314" y="41564"/>
                    <a:pt x="7299" y="41579"/>
                  </a:cubicBezTo>
                  <a:cubicBezTo>
                    <a:pt x="7192" y="41625"/>
                    <a:pt x="7101" y="41670"/>
                    <a:pt x="7009" y="41701"/>
                  </a:cubicBezTo>
                  <a:cubicBezTo>
                    <a:pt x="6933" y="41731"/>
                    <a:pt x="6857" y="41762"/>
                    <a:pt x="6781" y="41777"/>
                  </a:cubicBezTo>
                  <a:cubicBezTo>
                    <a:pt x="6659" y="41807"/>
                    <a:pt x="6583" y="41823"/>
                    <a:pt x="6491" y="41823"/>
                  </a:cubicBezTo>
                  <a:cubicBezTo>
                    <a:pt x="6461" y="41823"/>
                    <a:pt x="6430" y="41838"/>
                    <a:pt x="6400" y="41838"/>
                  </a:cubicBezTo>
                  <a:cubicBezTo>
                    <a:pt x="6369" y="41823"/>
                    <a:pt x="6354" y="41823"/>
                    <a:pt x="6324" y="41823"/>
                  </a:cubicBezTo>
                  <a:lnTo>
                    <a:pt x="6247" y="41807"/>
                  </a:lnTo>
                  <a:cubicBezTo>
                    <a:pt x="6202" y="41792"/>
                    <a:pt x="6171" y="41777"/>
                    <a:pt x="6126" y="41762"/>
                  </a:cubicBezTo>
                  <a:cubicBezTo>
                    <a:pt x="6126" y="41762"/>
                    <a:pt x="6110" y="41762"/>
                    <a:pt x="6095" y="41746"/>
                  </a:cubicBezTo>
                  <a:cubicBezTo>
                    <a:pt x="6080" y="41746"/>
                    <a:pt x="6065" y="41746"/>
                    <a:pt x="6049" y="41731"/>
                  </a:cubicBezTo>
                  <a:lnTo>
                    <a:pt x="6019" y="41716"/>
                  </a:lnTo>
                  <a:cubicBezTo>
                    <a:pt x="5958" y="41701"/>
                    <a:pt x="5912" y="41686"/>
                    <a:pt x="5867" y="41655"/>
                  </a:cubicBezTo>
                  <a:lnTo>
                    <a:pt x="5867" y="41670"/>
                  </a:lnTo>
                  <a:cubicBezTo>
                    <a:pt x="5867" y="41655"/>
                    <a:pt x="5851" y="41655"/>
                    <a:pt x="5851" y="41655"/>
                  </a:cubicBezTo>
                  <a:cubicBezTo>
                    <a:pt x="5821" y="41640"/>
                    <a:pt x="5790" y="41625"/>
                    <a:pt x="5775" y="41625"/>
                  </a:cubicBezTo>
                  <a:cubicBezTo>
                    <a:pt x="5714" y="41594"/>
                    <a:pt x="5668" y="41564"/>
                    <a:pt x="5608" y="41548"/>
                  </a:cubicBezTo>
                  <a:lnTo>
                    <a:pt x="5501" y="41503"/>
                  </a:lnTo>
                  <a:cubicBezTo>
                    <a:pt x="5440" y="41487"/>
                    <a:pt x="5394" y="41472"/>
                    <a:pt x="5333" y="41442"/>
                  </a:cubicBezTo>
                  <a:cubicBezTo>
                    <a:pt x="5272" y="41411"/>
                    <a:pt x="5211" y="41381"/>
                    <a:pt x="5135" y="41335"/>
                  </a:cubicBezTo>
                  <a:cubicBezTo>
                    <a:pt x="5120" y="41320"/>
                    <a:pt x="5120" y="41320"/>
                    <a:pt x="5120" y="41320"/>
                  </a:cubicBezTo>
                  <a:cubicBezTo>
                    <a:pt x="5090" y="41305"/>
                    <a:pt x="5059" y="41289"/>
                    <a:pt x="5044" y="41274"/>
                  </a:cubicBezTo>
                  <a:lnTo>
                    <a:pt x="5074" y="41274"/>
                  </a:lnTo>
                  <a:cubicBezTo>
                    <a:pt x="5135" y="41274"/>
                    <a:pt x="5181" y="41289"/>
                    <a:pt x="5257" y="41289"/>
                  </a:cubicBezTo>
                  <a:lnTo>
                    <a:pt x="5836" y="41289"/>
                  </a:lnTo>
                  <a:lnTo>
                    <a:pt x="5882" y="41305"/>
                  </a:lnTo>
                  <a:lnTo>
                    <a:pt x="6019" y="41305"/>
                  </a:lnTo>
                  <a:cubicBezTo>
                    <a:pt x="6080" y="41289"/>
                    <a:pt x="6156" y="41289"/>
                    <a:pt x="6232" y="41274"/>
                  </a:cubicBezTo>
                  <a:cubicBezTo>
                    <a:pt x="6278" y="41259"/>
                    <a:pt x="6354" y="41244"/>
                    <a:pt x="6430" y="41228"/>
                  </a:cubicBezTo>
                  <a:cubicBezTo>
                    <a:pt x="6552" y="41183"/>
                    <a:pt x="6689" y="41122"/>
                    <a:pt x="6796" y="41076"/>
                  </a:cubicBezTo>
                  <a:lnTo>
                    <a:pt x="6811" y="41076"/>
                  </a:lnTo>
                  <a:cubicBezTo>
                    <a:pt x="6918" y="41030"/>
                    <a:pt x="7024" y="40985"/>
                    <a:pt x="7146" y="40924"/>
                  </a:cubicBezTo>
                  <a:cubicBezTo>
                    <a:pt x="7268" y="40863"/>
                    <a:pt x="7390" y="40802"/>
                    <a:pt x="7512" y="40741"/>
                  </a:cubicBezTo>
                  <a:cubicBezTo>
                    <a:pt x="7619" y="40695"/>
                    <a:pt x="7725" y="40634"/>
                    <a:pt x="7862" y="40589"/>
                  </a:cubicBezTo>
                  <a:cubicBezTo>
                    <a:pt x="8000" y="40543"/>
                    <a:pt x="8152" y="40497"/>
                    <a:pt x="8320" y="40451"/>
                  </a:cubicBezTo>
                  <a:cubicBezTo>
                    <a:pt x="8380" y="40436"/>
                    <a:pt x="8457" y="40421"/>
                    <a:pt x="8533" y="40421"/>
                  </a:cubicBezTo>
                  <a:cubicBezTo>
                    <a:pt x="8594" y="40406"/>
                    <a:pt x="8640" y="40406"/>
                    <a:pt x="8685" y="40406"/>
                  </a:cubicBezTo>
                  <a:close/>
                  <a:moveTo>
                    <a:pt x="16562" y="41320"/>
                  </a:moveTo>
                  <a:cubicBezTo>
                    <a:pt x="16562" y="41320"/>
                    <a:pt x="16577" y="41335"/>
                    <a:pt x="16577" y="41335"/>
                  </a:cubicBezTo>
                  <a:lnTo>
                    <a:pt x="16608" y="41335"/>
                  </a:lnTo>
                  <a:cubicBezTo>
                    <a:pt x="16623" y="41350"/>
                    <a:pt x="16623" y="41350"/>
                    <a:pt x="16638" y="41350"/>
                  </a:cubicBezTo>
                  <a:cubicBezTo>
                    <a:pt x="16638" y="41366"/>
                    <a:pt x="16654" y="41366"/>
                    <a:pt x="16669" y="41381"/>
                  </a:cubicBezTo>
                  <a:cubicBezTo>
                    <a:pt x="16669" y="41396"/>
                    <a:pt x="16684" y="41411"/>
                    <a:pt x="16699" y="41427"/>
                  </a:cubicBezTo>
                  <a:cubicBezTo>
                    <a:pt x="16715" y="41442"/>
                    <a:pt x="16730" y="41457"/>
                    <a:pt x="16745" y="41472"/>
                  </a:cubicBezTo>
                  <a:cubicBezTo>
                    <a:pt x="16745" y="41487"/>
                    <a:pt x="16760" y="41503"/>
                    <a:pt x="16775" y="41518"/>
                  </a:cubicBezTo>
                  <a:lnTo>
                    <a:pt x="16775" y="41533"/>
                  </a:lnTo>
                  <a:lnTo>
                    <a:pt x="16775" y="41548"/>
                  </a:lnTo>
                  <a:lnTo>
                    <a:pt x="16791" y="41579"/>
                  </a:lnTo>
                  <a:cubicBezTo>
                    <a:pt x="16821" y="41625"/>
                    <a:pt x="16836" y="41686"/>
                    <a:pt x="16852" y="41731"/>
                  </a:cubicBezTo>
                  <a:cubicBezTo>
                    <a:pt x="16882" y="41853"/>
                    <a:pt x="16913" y="41960"/>
                    <a:pt x="16943" y="42066"/>
                  </a:cubicBezTo>
                  <a:cubicBezTo>
                    <a:pt x="16943" y="42143"/>
                    <a:pt x="16958" y="42219"/>
                    <a:pt x="16974" y="42295"/>
                  </a:cubicBezTo>
                  <a:cubicBezTo>
                    <a:pt x="16974" y="42371"/>
                    <a:pt x="16989" y="42463"/>
                    <a:pt x="16989" y="42554"/>
                  </a:cubicBezTo>
                  <a:cubicBezTo>
                    <a:pt x="17004" y="42630"/>
                    <a:pt x="17019" y="42706"/>
                    <a:pt x="17019" y="42783"/>
                  </a:cubicBezTo>
                  <a:cubicBezTo>
                    <a:pt x="16852" y="42661"/>
                    <a:pt x="16684" y="42523"/>
                    <a:pt x="16516" y="42386"/>
                  </a:cubicBezTo>
                  <a:cubicBezTo>
                    <a:pt x="16486" y="42341"/>
                    <a:pt x="16440" y="42310"/>
                    <a:pt x="16410" y="42264"/>
                  </a:cubicBezTo>
                  <a:cubicBezTo>
                    <a:pt x="16364" y="42219"/>
                    <a:pt x="16334" y="42173"/>
                    <a:pt x="16303" y="42127"/>
                  </a:cubicBezTo>
                  <a:cubicBezTo>
                    <a:pt x="16288" y="42097"/>
                    <a:pt x="16273" y="42066"/>
                    <a:pt x="16257" y="42036"/>
                  </a:cubicBezTo>
                  <a:cubicBezTo>
                    <a:pt x="16227" y="41990"/>
                    <a:pt x="16212" y="41960"/>
                    <a:pt x="16197" y="41914"/>
                  </a:cubicBezTo>
                  <a:cubicBezTo>
                    <a:pt x="16197" y="41884"/>
                    <a:pt x="16181" y="41853"/>
                    <a:pt x="16181" y="41807"/>
                  </a:cubicBezTo>
                  <a:lnTo>
                    <a:pt x="16181" y="41823"/>
                  </a:lnTo>
                  <a:cubicBezTo>
                    <a:pt x="16181" y="41807"/>
                    <a:pt x="16181" y="41807"/>
                    <a:pt x="16166" y="41807"/>
                  </a:cubicBezTo>
                  <a:cubicBezTo>
                    <a:pt x="16166" y="41807"/>
                    <a:pt x="16166" y="41792"/>
                    <a:pt x="16166" y="41792"/>
                  </a:cubicBezTo>
                  <a:cubicBezTo>
                    <a:pt x="16166" y="41762"/>
                    <a:pt x="16166" y="41731"/>
                    <a:pt x="16151" y="41701"/>
                  </a:cubicBezTo>
                  <a:lnTo>
                    <a:pt x="16151" y="41640"/>
                  </a:lnTo>
                  <a:cubicBezTo>
                    <a:pt x="16166" y="41609"/>
                    <a:pt x="16166" y="41594"/>
                    <a:pt x="16166" y="41564"/>
                  </a:cubicBezTo>
                  <a:cubicBezTo>
                    <a:pt x="16181" y="41548"/>
                    <a:pt x="16181" y="41518"/>
                    <a:pt x="16181" y="41503"/>
                  </a:cubicBezTo>
                  <a:cubicBezTo>
                    <a:pt x="16197" y="41487"/>
                    <a:pt x="16197" y="41472"/>
                    <a:pt x="16212" y="41457"/>
                  </a:cubicBezTo>
                  <a:cubicBezTo>
                    <a:pt x="16212" y="41442"/>
                    <a:pt x="16212" y="41442"/>
                    <a:pt x="16212" y="41427"/>
                  </a:cubicBezTo>
                  <a:lnTo>
                    <a:pt x="16242" y="41411"/>
                  </a:lnTo>
                  <a:lnTo>
                    <a:pt x="16242" y="41396"/>
                  </a:lnTo>
                  <a:cubicBezTo>
                    <a:pt x="16257" y="41396"/>
                    <a:pt x="16257" y="41396"/>
                    <a:pt x="16273" y="41381"/>
                  </a:cubicBezTo>
                  <a:cubicBezTo>
                    <a:pt x="16273" y="41381"/>
                    <a:pt x="16288" y="41366"/>
                    <a:pt x="16288" y="41366"/>
                  </a:cubicBezTo>
                  <a:cubicBezTo>
                    <a:pt x="16303" y="41366"/>
                    <a:pt x="16334" y="41350"/>
                    <a:pt x="16349" y="41350"/>
                  </a:cubicBezTo>
                  <a:cubicBezTo>
                    <a:pt x="16379" y="41335"/>
                    <a:pt x="16410" y="41335"/>
                    <a:pt x="16440" y="41320"/>
                  </a:cubicBezTo>
                  <a:close/>
                  <a:moveTo>
                    <a:pt x="14475" y="43453"/>
                  </a:moveTo>
                  <a:cubicBezTo>
                    <a:pt x="14475" y="43453"/>
                    <a:pt x="14475" y="43465"/>
                    <a:pt x="14486" y="43468"/>
                  </a:cubicBezTo>
                  <a:lnTo>
                    <a:pt x="14486" y="43468"/>
                  </a:lnTo>
                  <a:cubicBezTo>
                    <a:pt x="14482" y="43463"/>
                    <a:pt x="14479" y="43458"/>
                    <a:pt x="14475" y="43453"/>
                  </a:cubicBezTo>
                  <a:close/>
                  <a:moveTo>
                    <a:pt x="23601" y="36140"/>
                  </a:moveTo>
                  <a:lnTo>
                    <a:pt x="23601" y="36155"/>
                  </a:lnTo>
                  <a:lnTo>
                    <a:pt x="23616" y="36185"/>
                  </a:lnTo>
                  <a:lnTo>
                    <a:pt x="23632" y="36246"/>
                  </a:lnTo>
                  <a:lnTo>
                    <a:pt x="23647" y="36322"/>
                  </a:lnTo>
                  <a:cubicBezTo>
                    <a:pt x="23647" y="36368"/>
                    <a:pt x="23662" y="36414"/>
                    <a:pt x="23677" y="36460"/>
                  </a:cubicBezTo>
                  <a:cubicBezTo>
                    <a:pt x="23693" y="36505"/>
                    <a:pt x="23693" y="36551"/>
                    <a:pt x="23708" y="36581"/>
                  </a:cubicBezTo>
                  <a:cubicBezTo>
                    <a:pt x="23738" y="36734"/>
                    <a:pt x="23769" y="36871"/>
                    <a:pt x="23799" y="37023"/>
                  </a:cubicBezTo>
                  <a:lnTo>
                    <a:pt x="23814" y="37100"/>
                  </a:lnTo>
                  <a:cubicBezTo>
                    <a:pt x="23814" y="37176"/>
                    <a:pt x="23845" y="37252"/>
                    <a:pt x="23860" y="37313"/>
                  </a:cubicBezTo>
                  <a:cubicBezTo>
                    <a:pt x="23875" y="37419"/>
                    <a:pt x="23891" y="37526"/>
                    <a:pt x="23921" y="37618"/>
                  </a:cubicBezTo>
                  <a:lnTo>
                    <a:pt x="23921" y="37633"/>
                  </a:lnTo>
                  <a:lnTo>
                    <a:pt x="23921" y="37663"/>
                  </a:lnTo>
                  <a:lnTo>
                    <a:pt x="23921" y="37694"/>
                  </a:lnTo>
                  <a:lnTo>
                    <a:pt x="23936" y="37709"/>
                  </a:lnTo>
                  <a:cubicBezTo>
                    <a:pt x="23967" y="37892"/>
                    <a:pt x="23982" y="38075"/>
                    <a:pt x="24013" y="38242"/>
                  </a:cubicBezTo>
                  <a:cubicBezTo>
                    <a:pt x="24028" y="38334"/>
                    <a:pt x="24043" y="38410"/>
                    <a:pt x="24058" y="38501"/>
                  </a:cubicBezTo>
                  <a:cubicBezTo>
                    <a:pt x="24058" y="38547"/>
                    <a:pt x="24074" y="38593"/>
                    <a:pt x="24074" y="38638"/>
                  </a:cubicBezTo>
                  <a:cubicBezTo>
                    <a:pt x="24074" y="38684"/>
                    <a:pt x="24074" y="38715"/>
                    <a:pt x="24074" y="38745"/>
                  </a:cubicBezTo>
                  <a:lnTo>
                    <a:pt x="24074" y="38775"/>
                  </a:lnTo>
                  <a:cubicBezTo>
                    <a:pt x="24089" y="38821"/>
                    <a:pt x="24089" y="38867"/>
                    <a:pt x="24074" y="38928"/>
                  </a:cubicBezTo>
                  <a:cubicBezTo>
                    <a:pt x="24074" y="38989"/>
                    <a:pt x="24058" y="39050"/>
                    <a:pt x="24043" y="39111"/>
                  </a:cubicBezTo>
                  <a:cubicBezTo>
                    <a:pt x="24028" y="39172"/>
                    <a:pt x="24013" y="39217"/>
                    <a:pt x="23997" y="39278"/>
                  </a:cubicBezTo>
                  <a:cubicBezTo>
                    <a:pt x="23982" y="39339"/>
                    <a:pt x="23967" y="39400"/>
                    <a:pt x="23936" y="39476"/>
                  </a:cubicBezTo>
                  <a:cubicBezTo>
                    <a:pt x="23891" y="39644"/>
                    <a:pt x="23845" y="39812"/>
                    <a:pt x="23799" y="39979"/>
                  </a:cubicBezTo>
                  <a:lnTo>
                    <a:pt x="23784" y="40055"/>
                  </a:lnTo>
                  <a:cubicBezTo>
                    <a:pt x="23769" y="40116"/>
                    <a:pt x="23738" y="40192"/>
                    <a:pt x="23723" y="40253"/>
                  </a:cubicBezTo>
                  <a:cubicBezTo>
                    <a:pt x="23708" y="40299"/>
                    <a:pt x="23693" y="40345"/>
                    <a:pt x="23677" y="40406"/>
                  </a:cubicBezTo>
                  <a:cubicBezTo>
                    <a:pt x="23677" y="40421"/>
                    <a:pt x="23662" y="40451"/>
                    <a:pt x="23662" y="40482"/>
                  </a:cubicBezTo>
                  <a:lnTo>
                    <a:pt x="23647" y="40528"/>
                  </a:lnTo>
                  <a:lnTo>
                    <a:pt x="23647" y="40543"/>
                  </a:lnTo>
                  <a:cubicBezTo>
                    <a:pt x="23632" y="40558"/>
                    <a:pt x="23616" y="40589"/>
                    <a:pt x="23616" y="40604"/>
                  </a:cubicBezTo>
                  <a:lnTo>
                    <a:pt x="23616" y="40619"/>
                  </a:lnTo>
                  <a:cubicBezTo>
                    <a:pt x="23571" y="40741"/>
                    <a:pt x="23510" y="40863"/>
                    <a:pt x="23464" y="40954"/>
                  </a:cubicBezTo>
                  <a:cubicBezTo>
                    <a:pt x="23418" y="41030"/>
                    <a:pt x="23388" y="41091"/>
                    <a:pt x="23357" y="41152"/>
                  </a:cubicBezTo>
                  <a:cubicBezTo>
                    <a:pt x="23312" y="41213"/>
                    <a:pt x="23266" y="41274"/>
                    <a:pt x="23236" y="41335"/>
                  </a:cubicBezTo>
                  <a:lnTo>
                    <a:pt x="23220" y="41350"/>
                  </a:lnTo>
                  <a:cubicBezTo>
                    <a:pt x="23190" y="41396"/>
                    <a:pt x="23144" y="41457"/>
                    <a:pt x="23114" y="41503"/>
                  </a:cubicBezTo>
                  <a:lnTo>
                    <a:pt x="23083" y="41533"/>
                  </a:lnTo>
                  <a:cubicBezTo>
                    <a:pt x="23068" y="41548"/>
                    <a:pt x="23053" y="41564"/>
                    <a:pt x="23037" y="41594"/>
                  </a:cubicBezTo>
                  <a:cubicBezTo>
                    <a:pt x="23007" y="41609"/>
                    <a:pt x="22992" y="41640"/>
                    <a:pt x="22961" y="41670"/>
                  </a:cubicBezTo>
                  <a:lnTo>
                    <a:pt x="22885" y="41746"/>
                  </a:lnTo>
                  <a:cubicBezTo>
                    <a:pt x="22870" y="41762"/>
                    <a:pt x="22855" y="41777"/>
                    <a:pt x="22839" y="41792"/>
                  </a:cubicBezTo>
                  <a:lnTo>
                    <a:pt x="22824" y="41823"/>
                  </a:lnTo>
                  <a:cubicBezTo>
                    <a:pt x="22778" y="41868"/>
                    <a:pt x="22733" y="41899"/>
                    <a:pt x="22687" y="41945"/>
                  </a:cubicBezTo>
                  <a:cubicBezTo>
                    <a:pt x="22641" y="41975"/>
                    <a:pt x="22596" y="42021"/>
                    <a:pt x="22550" y="42051"/>
                  </a:cubicBezTo>
                  <a:cubicBezTo>
                    <a:pt x="22504" y="42082"/>
                    <a:pt x="22458" y="42127"/>
                    <a:pt x="22428" y="42143"/>
                  </a:cubicBezTo>
                  <a:lnTo>
                    <a:pt x="22245" y="42295"/>
                  </a:lnTo>
                  <a:lnTo>
                    <a:pt x="22001" y="42478"/>
                  </a:lnTo>
                  <a:lnTo>
                    <a:pt x="21880" y="42584"/>
                  </a:lnTo>
                  <a:cubicBezTo>
                    <a:pt x="21849" y="42600"/>
                    <a:pt x="21819" y="42630"/>
                    <a:pt x="21788" y="42661"/>
                  </a:cubicBezTo>
                  <a:lnTo>
                    <a:pt x="21742" y="42691"/>
                  </a:lnTo>
                  <a:lnTo>
                    <a:pt x="21758" y="42676"/>
                  </a:lnTo>
                  <a:lnTo>
                    <a:pt x="21758" y="42661"/>
                  </a:lnTo>
                  <a:cubicBezTo>
                    <a:pt x="21788" y="42615"/>
                    <a:pt x="21819" y="42569"/>
                    <a:pt x="21834" y="42523"/>
                  </a:cubicBezTo>
                  <a:cubicBezTo>
                    <a:pt x="21849" y="42493"/>
                    <a:pt x="21864" y="42463"/>
                    <a:pt x="21880" y="42432"/>
                  </a:cubicBezTo>
                  <a:cubicBezTo>
                    <a:pt x="21925" y="42356"/>
                    <a:pt x="21956" y="42280"/>
                    <a:pt x="21986" y="42204"/>
                  </a:cubicBezTo>
                  <a:cubicBezTo>
                    <a:pt x="22001" y="42158"/>
                    <a:pt x="22017" y="42112"/>
                    <a:pt x="22032" y="42051"/>
                  </a:cubicBezTo>
                  <a:cubicBezTo>
                    <a:pt x="22062" y="42005"/>
                    <a:pt x="22078" y="41945"/>
                    <a:pt x="22093" y="41899"/>
                  </a:cubicBezTo>
                  <a:cubicBezTo>
                    <a:pt x="22123" y="41807"/>
                    <a:pt x="22139" y="41701"/>
                    <a:pt x="22169" y="41594"/>
                  </a:cubicBezTo>
                  <a:lnTo>
                    <a:pt x="22184" y="41564"/>
                  </a:lnTo>
                  <a:cubicBezTo>
                    <a:pt x="22215" y="41442"/>
                    <a:pt x="22230" y="41335"/>
                    <a:pt x="22276" y="41228"/>
                  </a:cubicBezTo>
                  <a:cubicBezTo>
                    <a:pt x="22291" y="41183"/>
                    <a:pt x="22306" y="41137"/>
                    <a:pt x="22321" y="41091"/>
                  </a:cubicBezTo>
                  <a:cubicBezTo>
                    <a:pt x="22321" y="41061"/>
                    <a:pt x="22337" y="41030"/>
                    <a:pt x="22352" y="41015"/>
                  </a:cubicBezTo>
                  <a:cubicBezTo>
                    <a:pt x="22352" y="40985"/>
                    <a:pt x="22367" y="40954"/>
                    <a:pt x="22367" y="40924"/>
                  </a:cubicBezTo>
                  <a:cubicBezTo>
                    <a:pt x="22398" y="40848"/>
                    <a:pt x="22428" y="40756"/>
                    <a:pt x="22443" y="40665"/>
                  </a:cubicBezTo>
                  <a:cubicBezTo>
                    <a:pt x="22443" y="40649"/>
                    <a:pt x="22458" y="40619"/>
                    <a:pt x="22458" y="40604"/>
                  </a:cubicBezTo>
                  <a:cubicBezTo>
                    <a:pt x="22504" y="40390"/>
                    <a:pt x="22535" y="40192"/>
                    <a:pt x="22565" y="39994"/>
                  </a:cubicBezTo>
                  <a:cubicBezTo>
                    <a:pt x="22580" y="39918"/>
                    <a:pt x="22596" y="39827"/>
                    <a:pt x="22611" y="39751"/>
                  </a:cubicBezTo>
                  <a:lnTo>
                    <a:pt x="22611" y="39751"/>
                  </a:lnTo>
                  <a:lnTo>
                    <a:pt x="22550" y="39888"/>
                  </a:lnTo>
                  <a:cubicBezTo>
                    <a:pt x="22504" y="40025"/>
                    <a:pt x="22443" y="40162"/>
                    <a:pt x="22398" y="40314"/>
                  </a:cubicBezTo>
                  <a:cubicBezTo>
                    <a:pt x="22382" y="40330"/>
                    <a:pt x="22382" y="40345"/>
                    <a:pt x="22367" y="40360"/>
                  </a:cubicBezTo>
                  <a:cubicBezTo>
                    <a:pt x="22352" y="40421"/>
                    <a:pt x="22337" y="40482"/>
                    <a:pt x="22321" y="40528"/>
                  </a:cubicBezTo>
                  <a:cubicBezTo>
                    <a:pt x="22291" y="40589"/>
                    <a:pt x="22276" y="40634"/>
                    <a:pt x="22260" y="40695"/>
                  </a:cubicBezTo>
                  <a:cubicBezTo>
                    <a:pt x="22215" y="40802"/>
                    <a:pt x="22184" y="40893"/>
                    <a:pt x="22154" y="41000"/>
                  </a:cubicBezTo>
                  <a:lnTo>
                    <a:pt x="22154" y="41015"/>
                  </a:lnTo>
                  <a:cubicBezTo>
                    <a:pt x="22108" y="41107"/>
                    <a:pt x="22078" y="41228"/>
                    <a:pt x="22047" y="41335"/>
                  </a:cubicBezTo>
                  <a:cubicBezTo>
                    <a:pt x="22032" y="41396"/>
                    <a:pt x="22017" y="41457"/>
                    <a:pt x="22001" y="41518"/>
                  </a:cubicBezTo>
                  <a:cubicBezTo>
                    <a:pt x="21986" y="41564"/>
                    <a:pt x="21971" y="41609"/>
                    <a:pt x="21956" y="41655"/>
                  </a:cubicBezTo>
                  <a:cubicBezTo>
                    <a:pt x="21925" y="41777"/>
                    <a:pt x="21895" y="41884"/>
                    <a:pt x="21849" y="41990"/>
                  </a:cubicBezTo>
                  <a:lnTo>
                    <a:pt x="21849" y="42021"/>
                  </a:lnTo>
                  <a:cubicBezTo>
                    <a:pt x="21819" y="42066"/>
                    <a:pt x="21803" y="42112"/>
                    <a:pt x="21788" y="42158"/>
                  </a:cubicBezTo>
                  <a:cubicBezTo>
                    <a:pt x="21758" y="42204"/>
                    <a:pt x="21742" y="42249"/>
                    <a:pt x="21712" y="42295"/>
                  </a:cubicBezTo>
                  <a:lnTo>
                    <a:pt x="21712" y="42310"/>
                  </a:lnTo>
                  <a:lnTo>
                    <a:pt x="21697" y="42325"/>
                  </a:lnTo>
                  <a:cubicBezTo>
                    <a:pt x="21666" y="42402"/>
                    <a:pt x="21621" y="42463"/>
                    <a:pt x="21575" y="42539"/>
                  </a:cubicBezTo>
                  <a:cubicBezTo>
                    <a:pt x="21560" y="42569"/>
                    <a:pt x="21544" y="42600"/>
                    <a:pt x="21514" y="42630"/>
                  </a:cubicBezTo>
                  <a:cubicBezTo>
                    <a:pt x="21483" y="42676"/>
                    <a:pt x="21453" y="42722"/>
                    <a:pt x="21422" y="42767"/>
                  </a:cubicBezTo>
                  <a:cubicBezTo>
                    <a:pt x="21301" y="42965"/>
                    <a:pt x="21179" y="43148"/>
                    <a:pt x="21072" y="43316"/>
                  </a:cubicBezTo>
                  <a:cubicBezTo>
                    <a:pt x="21057" y="43361"/>
                    <a:pt x="21026" y="43407"/>
                    <a:pt x="20996" y="43468"/>
                  </a:cubicBezTo>
                  <a:cubicBezTo>
                    <a:pt x="20981" y="43483"/>
                    <a:pt x="20965" y="43499"/>
                    <a:pt x="20965" y="43529"/>
                  </a:cubicBezTo>
                  <a:cubicBezTo>
                    <a:pt x="20935" y="43560"/>
                    <a:pt x="20920" y="43590"/>
                    <a:pt x="20904" y="43636"/>
                  </a:cubicBezTo>
                  <a:cubicBezTo>
                    <a:pt x="20874" y="43681"/>
                    <a:pt x="20843" y="43727"/>
                    <a:pt x="20813" y="43758"/>
                  </a:cubicBezTo>
                  <a:cubicBezTo>
                    <a:pt x="20828" y="43712"/>
                    <a:pt x="20828" y="43681"/>
                    <a:pt x="20828" y="43651"/>
                  </a:cubicBezTo>
                  <a:cubicBezTo>
                    <a:pt x="20843" y="43468"/>
                    <a:pt x="20828" y="43285"/>
                    <a:pt x="20828" y="43118"/>
                  </a:cubicBezTo>
                  <a:lnTo>
                    <a:pt x="20828" y="43102"/>
                  </a:lnTo>
                  <a:lnTo>
                    <a:pt x="20828" y="43087"/>
                  </a:lnTo>
                  <a:lnTo>
                    <a:pt x="20828" y="43072"/>
                  </a:lnTo>
                  <a:lnTo>
                    <a:pt x="20828" y="43057"/>
                  </a:lnTo>
                  <a:cubicBezTo>
                    <a:pt x="20828" y="42981"/>
                    <a:pt x="20813" y="42904"/>
                    <a:pt x="20813" y="42813"/>
                  </a:cubicBezTo>
                  <a:cubicBezTo>
                    <a:pt x="20798" y="42737"/>
                    <a:pt x="20798" y="42645"/>
                    <a:pt x="20783" y="42539"/>
                  </a:cubicBezTo>
                  <a:cubicBezTo>
                    <a:pt x="20783" y="42463"/>
                    <a:pt x="20767" y="42386"/>
                    <a:pt x="20752" y="42295"/>
                  </a:cubicBezTo>
                  <a:cubicBezTo>
                    <a:pt x="20752" y="42219"/>
                    <a:pt x="20737" y="42143"/>
                    <a:pt x="20737" y="42066"/>
                  </a:cubicBezTo>
                  <a:cubicBezTo>
                    <a:pt x="20722" y="41960"/>
                    <a:pt x="20706" y="41868"/>
                    <a:pt x="20691" y="41762"/>
                  </a:cubicBezTo>
                  <a:lnTo>
                    <a:pt x="20676" y="41518"/>
                  </a:lnTo>
                  <a:cubicBezTo>
                    <a:pt x="20661" y="41457"/>
                    <a:pt x="20661" y="41396"/>
                    <a:pt x="20645" y="41335"/>
                  </a:cubicBezTo>
                  <a:cubicBezTo>
                    <a:pt x="20630" y="41228"/>
                    <a:pt x="20615" y="41122"/>
                    <a:pt x="20615" y="41000"/>
                  </a:cubicBezTo>
                  <a:cubicBezTo>
                    <a:pt x="20600" y="40939"/>
                    <a:pt x="20600" y="40878"/>
                    <a:pt x="20600" y="40817"/>
                  </a:cubicBezTo>
                  <a:cubicBezTo>
                    <a:pt x="20615" y="40756"/>
                    <a:pt x="20615" y="40710"/>
                    <a:pt x="20615" y="40665"/>
                  </a:cubicBezTo>
                  <a:lnTo>
                    <a:pt x="20615" y="40619"/>
                  </a:lnTo>
                  <a:cubicBezTo>
                    <a:pt x="20615" y="40573"/>
                    <a:pt x="20615" y="40528"/>
                    <a:pt x="20630" y="40497"/>
                  </a:cubicBezTo>
                  <a:cubicBezTo>
                    <a:pt x="20630" y="40421"/>
                    <a:pt x="20630" y="40345"/>
                    <a:pt x="20630" y="40269"/>
                  </a:cubicBezTo>
                  <a:cubicBezTo>
                    <a:pt x="20645" y="40208"/>
                    <a:pt x="20645" y="40147"/>
                    <a:pt x="20661" y="40101"/>
                  </a:cubicBezTo>
                  <a:cubicBezTo>
                    <a:pt x="20661" y="40040"/>
                    <a:pt x="20676" y="39994"/>
                    <a:pt x="20691" y="39933"/>
                  </a:cubicBezTo>
                  <a:cubicBezTo>
                    <a:pt x="20691" y="39918"/>
                    <a:pt x="20691" y="39899"/>
                    <a:pt x="20691" y="39888"/>
                  </a:cubicBezTo>
                  <a:lnTo>
                    <a:pt x="20722" y="39827"/>
                  </a:lnTo>
                  <a:cubicBezTo>
                    <a:pt x="20722" y="39812"/>
                    <a:pt x="20722" y="39796"/>
                    <a:pt x="20722" y="39781"/>
                  </a:cubicBezTo>
                  <a:cubicBezTo>
                    <a:pt x="20737" y="39735"/>
                    <a:pt x="20752" y="39690"/>
                    <a:pt x="20783" y="39629"/>
                  </a:cubicBezTo>
                  <a:cubicBezTo>
                    <a:pt x="20783" y="39598"/>
                    <a:pt x="20798" y="39583"/>
                    <a:pt x="20798" y="39568"/>
                  </a:cubicBezTo>
                  <a:cubicBezTo>
                    <a:pt x="20843" y="39461"/>
                    <a:pt x="20889" y="39370"/>
                    <a:pt x="20920" y="39263"/>
                  </a:cubicBezTo>
                  <a:cubicBezTo>
                    <a:pt x="20950" y="39202"/>
                    <a:pt x="20981" y="39126"/>
                    <a:pt x="21011" y="39065"/>
                  </a:cubicBezTo>
                  <a:cubicBezTo>
                    <a:pt x="21026" y="39019"/>
                    <a:pt x="21057" y="38989"/>
                    <a:pt x="21072" y="38943"/>
                  </a:cubicBezTo>
                  <a:lnTo>
                    <a:pt x="21087" y="38913"/>
                  </a:lnTo>
                  <a:cubicBezTo>
                    <a:pt x="21148" y="38791"/>
                    <a:pt x="21224" y="38669"/>
                    <a:pt x="21285" y="38532"/>
                  </a:cubicBezTo>
                  <a:cubicBezTo>
                    <a:pt x="21331" y="38471"/>
                    <a:pt x="21362" y="38410"/>
                    <a:pt x="21407" y="38349"/>
                  </a:cubicBezTo>
                  <a:cubicBezTo>
                    <a:pt x="21438" y="38288"/>
                    <a:pt x="21468" y="38242"/>
                    <a:pt x="21499" y="38181"/>
                  </a:cubicBezTo>
                  <a:cubicBezTo>
                    <a:pt x="21544" y="38136"/>
                    <a:pt x="21590" y="38075"/>
                    <a:pt x="21621" y="38014"/>
                  </a:cubicBezTo>
                  <a:cubicBezTo>
                    <a:pt x="21727" y="37861"/>
                    <a:pt x="21834" y="37724"/>
                    <a:pt x="21940" y="37572"/>
                  </a:cubicBezTo>
                  <a:lnTo>
                    <a:pt x="21956" y="37557"/>
                  </a:lnTo>
                  <a:cubicBezTo>
                    <a:pt x="22001" y="37480"/>
                    <a:pt x="22047" y="37419"/>
                    <a:pt x="22093" y="37343"/>
                  </a:cubicBezTo>
                  <a:cubicBezTo>
                    <a:pt x="22123" y="37313"/>
                    <a:pt x="22139" y="37282"/>
                    <a:pt x="22169" y="37252"/>
                  </a:cubicBezTo>
                  <a:cubicBezTo>
                    <a:pt x="22199" y="37221"/>
                    <a:pt x="22230" y="37191"/>
                    <a:pt x="22260" y="37145"/>
                  </a:cubicBezTo>
                  <a:cubicBezTo>
                    <a:pt x="22321" y="37084"/>
                    <a:pt x="22367" y="37023"/>
                    <a:pt x="22428" y="36978"/>
                  </a:cubicBezTo>
                  <a:cubicBezTo>
                    <a:pt x="22474" y="36917"/>
                    <a:pt x="22535" y="36871"/>
                    <a:pt x="22580" y="36825"/>
                  </a:cubicBezTo>
                  <a:lnTo>
                    <a:pt x="22596" y="36825"/>
                  </a:lnTo>
                  <a:cubicBezTo>
                    <a:pt x="22763" y="36688"/>
                    <a:pt x="22916" y="36566"/>
                    <a:pt x="23083" y="36444"/>
                  </a:cubicBezTo>
                  <a:lnTo>
                    <a:pt x="23129" y="36414"/>
                  </a:lnTo>
                  <a:lnTo>
                    <a:pt x="23144" y="36414"/>
                  </a:lnTo>
                  <a:cubicBezTo>
                    <a:pt x="23220" y="36368"/>
                    <a:pt x="23312" y="36322"/>
                    <a:pt x="23388" y="36262"/>
                  </a:cubicBezTo>
                  <a:lnTo>
                    <a:pt x="23403" y="36246"/>
                  </a:lnTo>
                  <a:lnTo>
                    <a:pt x="23479" y="36216"/>
                  </a:lnTo>
                  <a:lnTo>
                    <a:pt x="23555" y="36170"/>
                  </a:lnTo>
                  <a:cubicBezTo>
                    <a:pt x="23571" y="36155"/>
                    <a:pt x="23571" y="36155"/>
                    <a:pt x="23571" y="36155"/>
                  </a:cubicBezTo>
                  <a:cubicBezTo>
                    <a:pt x="23586" y="36155"/>
                    <a:pt x="23586" y="36140"/>
                    <a:pt x="23601" y="36140"/>
                  </a:cubicBezTo>
                  <a:close/>
                  <a:moveTo>
                    <a:pt x="12647" y="31173"/>
                  </a:moveTo>
                  <a:cubicBezTo>
                    <a:pt x="12692" y="31310"/>
                    <a:pt x="12753" y="31462"/>
                    <a:pt x="12799" y="31599"/>
                  </a:cubicBezTo>
                  <a:cubicBezTo>
                    <a:pt x="12829" y="31676"/>
                    <a:pt x="12875" y="31767"/>
                    <a:pt x="12890" y="31858"/>
                  </a:cubicBezTo>
                  <a:cubicBezTo>
                    <a:pt x="12921" y="31935"/>
                    <a:pt x="12936" y="32011"/>
                    <a:pt x="12967" y="32087"/>
                  </a:cubicBezTo>
                  <a:cubicBezTo>
                    <a:pt x="12997" y="32194"/>
                    <a:pt x="13027" y="32285"/>
                    <a:pt x="13043" y="32376"/>
                  </a:cubicBezTo>
                  <a:cubicBezTo>
                    <a:pt x="13058" y="32468"/>
                    <a:pt x="13073" y="32574"/>
                    <a:pt x="13088" y="32666"/>
                  </a:cubicBezTo>
                  <a:cubicBezTo>
                    <a:pt x="13134" y="32894"/>
                    <a:pt x="13149" y="33108"/>
                    <a:pt x="13180" y="33321"/>
                  </a:cubicBezTo>
                  <a:cubicBezTo>
                    <a:pt x="13195" y="33550"/>
                    <a:pt x="13210" y="33778"/>
                    <a:pt x="13226" y="34007"/>
                  </a:cubicBezTo>
                  <a:cubicBezTo>
                    <a:pt x="13256" y="34205"/>
                    <a:pt x="13286" y="34418"/>
                    <a:pt x="13317" y="34616"/>
                  </a:cubicBezTo>
                  <a:cubicBezTo>
                    <a:pt x="13347" y="34814"/>
                    <a:pt x="13378" y="35012"/>
                    <a:pt x="13424" y="35210"/>
                  </a:cubicBezTo>
                  <a:cubicBezTo>
                    <a:pt x="13500" y="35591"/>
                    <a:pt x="13576" y="35972"/>
                    <a:pt x="13667" y="36338"/>
                  </a:cubicBezTo>
                  <a:cubicBezTo>
                    <a:pt x="13850" y="37084"/>
                    <a:pt x="14079" y="37800"/>
                    <a:pt x="14231" y="38532"/>
                  </a:cubicBezTo>
                  <a:cubicBezTo>
                    <a:pt x="14307" y="38943"/>
                    <a:pt x="14383" y="39339"/>
                    <a:pt x="14475" y="39735"/>
                  </a:cubicBezTo>
                  <a:cubicBezTo>
                    <a:pt x="14566" y="40131"/>
                    <a:pt x="14642" y="40512"/>
                    <a:pt x="14719" y="40908"/>
                  </a:cubicBezTo>
                  <a:cubicBezTo>
                    <a:pt x="14795" y="41274"/>
                    <a:pt x="14856" y="41640"/>
                    <a:pt x="14932" y="42005"/>
                  </a:cubicBezTo>
                  <a:cubicBezTo>
                    <a:pt x="15023" y="42386"/>
                    <a:pt x="15100" y="42767"/>
                    <a:pt x="15176" y="43163"/>
                  </a:cubicBezTo>
                  <a:cubicBezTo>
                    <a:pt x="15221" y="43422"/>
                    <a:pt x="15252" y="43681"/>
                    <a:pt x="15267" y="43940"/>
                  </a:cubicBezTo>
                  <a:cubicBezTo>
                    <a:pt x="15267" y="43986"/>
                    <a:pt x="15282" y="44032"/>
                    <a:pt x="15282" y="44093"/>
                  </a:cubicBezTo>
                  <a:cubicBezTo>
                    <a:pt x="15252" y="44032"/>
                    <a:pt x="15237" y="43956"/>
                    <a:pt x="15206" y="43895"/>
                  </a:cubicBezTo>
                  <a:lnTo>
                    <a:pt x="15115" y="43727"/>
                  </a:lnTo>
                  <a:cubicBezTo>
                    <a:pt x="15008" y="43514"/>
                    <a:pt x="14886" y="43316"/>
                    <a:pt x="14734" y="43118"/>
                  </a:cubicBezTo>
                  <a:cubicBezTo>
                    <a:pt x="14597" y="42920"/>
                    <a:pt x="14444" y="42737"/>
                    <a:pt x="14307" y="42539"/>
                  </a:cubicBezTo>
                  <a:cubicBezTo>
                    <a:pt x="14262" y="42493"/>
                    <a:pt x="14231" y="42432"/>
                    <a:pt x="14201" y="42386"/>
                  </a:cubicBezTo>
                  <a:cubicBezTo>
                    <a:pt x="14155" y="42325"/>
                    <a:pt x="14109" y="42264"/>
                    <a:pt x="14063" y="42204"/>
                  </a:cubicBezTo>
                  <a:cubicBezTo>
                    <a:pt x="14018" y="42112"/>
                    <a:pt x="13957" y="42021"/>
                    <a:pt x="13896" y="41929"/>
                  </a:cubicBezTo>
                  <a:cubicBezTo>
                    <a:pt x="13850" y="41853"/>
                    <a:pt x="13804" y="41777"/>
                    <a:pt x="13759" y="41686"/>
                  </a:cubicBezTo>
                  <a:cubicBezTo>
                    <a:pt x="13713" y="41594"/>
                    <a:pt x="13667" y="41518"/>
                    <a:pt x="13622" y="41427"/>
                  </a:cubicBezTo>
                  <a:cubicBezTo>
                    <a:pt x="13545" y="41259"/>
                    <a:pt x="13454" y="41107"/>
                    <a:pt x="13363" y="40939"/>
                  </a:cubicBezTo>
                  <a:cubicBezTo>
                    <a:pt x="13195" y="40619"/>
                    <a:pt x="13012" y="40299"/>
                    <a:pt x="12814" y="39994"/>
                  </a:cubicBezTo>
                  <a:cubicBezTo>
                    <a:pt x="12753" y="39888"/>
                    <a:pt x="12692" y="39781"/>
                    <a:pt x="12631" y="39674"/>
                  </a:cubicBezTo>
                  <a:cubicBezTo>
                    <a:pt x="12601" y="39629"/>
                    <a:pt x="12570" y="39583"/>
                    <a:pt x="12555" y="39522"/>
                  </a:cubicBezTo>
                  <a:cubicBezTo>
                    <a:pt x="12525" y="39476"/>
                    <a:pt x="12494" y="39415"/>
                    <a:pt x="12464" y="39354"/>
                  </a:cubicBezTo>
                  <a:lnTo>
                    <a:pt x="12388" y="39172"/>
                  </a:lnTo>
                  <a:cubicBezTo>
                    <a:pt x="12372" y="39126"/>
                    <a:pt x="12357" y="39080"/>
                    <a:pt x="12342" y="39019"/>
                  </a:cubicBezTo>
                  <a:cubicBezTo>
                    <a:pt x="12296" y="38913"/>
                    <a:pt x="12266" y="38791"/>
                    <a:pt x="12220" y="38669"/>
                  </a:cubicBezTo>
                  <a:cubicBezTo>
                    <a:pt x="12189" y="38547"/>
                    <a:pt x="12159" y="38410"/>
                    <a:pt x="12129" y="38288"/>
                  </a:cubicBezTo>
                  <a:cubicBezTo>
                    <a:pt x="12098" y="38166"/>
                    <a:pt x="12083" y="38044"/>
                    <a:pt x="12052" y="37922"/>
                  </a:cubicBezTo>
                  <a:cubicBezTo>
                    <a:pt x="12037" y="37831"/>
                    <a:pt x="12022" y="37724"/>
                    <a:pt x="12007" y="37633"/>
                  </a:cubicBezTo>
                  <a:cubicBezTo>
                    <a:pt x="11991" y="37511"/>
                    <a:pt x="11991" y="37404"/>
                    <a:pt x="11976" y="37298"/>
                  </a:cubicBezTo>
                  <a:cubicBezTo>
                    <a:pt x="11946" y="37069"/>
                    <a:pt x="11946" y="36856"/>
                    <a:pt x="11930" y="36642"/>
                  </a:cubicBezTo>
                  <a:cubicBezTo>
                    <a:pt x="11930" y="36429"/>
                    <a:pt x="11915" y="36216"/>
                    <a:pt x="11930" y="36003"/>
                  </a:cubicBezTo>
                  <a:cubicBezTo>
                    <a:pt x="11930" y="35759"/>
                    <a:pt x="11946" y="35515"/>
                    <a:pt x="11961" y="35271"/>
                  </a:cubicBezTo>
                  <a:cubicBezTo>
                    <a:pt x="11961" y="35073"/>
                    <a:pt x="11976" y="34860"/>
                    <a:pt x="11991" y="34647"/>
                  </a:cubicBezTo>
                  <a:cubicBezTo>
                    <a:pt x="12007" y="34525"/>
                    <a:pt x="12007" y="34403"/>
                    <a:pt x="12022" y="34281"/>
                  </a:cubicBezTo>
                  <a:cubicBezTo>
                    <a:pt x="12037" y="34174"/>
                    <a:pt x="12037" y="34083"/>
                    <a:pt x="12052" y="33991"/>
                  </a:cubicBezTo>
                  <a:cubicBezTo>
                    <a:pt x="12083" y="33793"/>
                    <a:pt x="12113" y="33610"/>
                    <a:pt x="12144" y="33412"/>
                  </a:cubicBezTo>
                  <a:cubicBezTo>
                    <a:pt x="12189" y="33214"/>
                    <a:pt x="12220" y="33032"/>
                    <a:pt x="12266" y="32833"/>
                  </a:cubicBezTo>
                  <a:cubicBezTo>
                    <a:pt x="12357" y="32453"/>
                    <a:pt x="12448" y="32087"/>
                    <a:pt x="12540" y="31706"/>
                  </a:cubicBezTo>
                  <a:cubicBezTo>
                    <a:pt x="12570" y="31523"/>
                    <a:pt x="12616" y="31356"/>
                    <a:pt x="12647" y="31173"/>
                  </a:cubicBezTo>
                  <a:close/>
                  <a:moveTo>
                    <a:pt x="20920" y="46866"/>
                  </a:moveTo>
                  <a:cubicBezTo>
                    <a:pt x="20935" y="46881"/>
                    <a:pt x="20935" y="46881"/>
                    <a:pt x="20950" y="46881"/>
                  </a:cubicBezTo>
                  <a:cubicBezTo>
                    <a:pt x="20965" y="46881"/>
                    <a:pt x="20965" y="46896"/>
                    <a:pt x="20981" y="46896"/>
                  </a:cubicBezTo>
                  <a:cubicBezTo>
                    <a:pt x="20996" y="46896"/>
                    <a:pt x="20996" y="46911"/>
                    <a:pt x="21011" y="46911"/>
                  </a:cubicBezTo>
                  <a:cubicBezTo>
                    <a:pt x="21026" y="46911"/>
                    <a:pt x="21026" y="46927"/>
                    <a:pt x="21026" y="46927"/>
                  </a:cubicBezTo>
                  <a:cubicBezTo>
                    <a:pt x="21042" y="46942"/>
                    <a:pt x="21042" y="46942"/>
                    <a:pt x="21057" y="46942"/>
                  </a:cubicBezTo>
                  <a:cubicBezTo>
                    <a:pt x="21057" y="46957"/>
                    <a:pt x="21072" y="46972"/>
                    <a:pt x="21072" y="46972"/>
                  </a:cubicBezTo>
                  <a:cubicBezTo>
                    <a:pt x="21072" y="46988"/>
                    <a:pt x="21087" y="47003"/>
                    <a:pt x="21087" y="47003"/>
                  </a:cubicBezTo>
                  <a:cubicBezTo>
                    <a:pt x="21103" y="47018"/>
                    <a:pt x="21103" y="47033"/>
                    <a:pt x="21103" y="47049"/>
                  </a:cubicBezTo>
                  <a:cubicBezTo>
                    <a:pt x="21103" y="47064"/>
                    <a:pt x="21118" y="47064"/>
                    <a:pt x="21118" y="47064"/>
                  </a:cubicBezTo>
                  <a:cubicBezTo>
                    <a:pt x="21118" y="47079"/>
                    <a:pt x="21118" y="47079"/>
                    <a:pt x="21118" y="47094"/>
                  </a:cubicBezTo>
                  <a:lnTo>
                    <a:pt x="21118" y="47110"/>
                  </a:lnTo>
                  <a:cubicBezTo>
                    <a:pt x="21118" y="47125"/>
                    <a:pt x="21118" y="47125"/>
                    <a:pt x="21103" y="47140"/>
                  </a:cubicBezTo>
                  <a:lnTo>
                    <a:pt x="21087" y="47201"/>
                  </a:lnTo>
                  <a:cubicBezTo>
                    <a:pt x="21087" y="47231"/>
                    <a:pt x="21072" y="47247"/>
                    <a:pt x="21057" y="47277"/>
                  </a:cubicBezTo>
                  <a:cubicBezTo>
                    <a:pt x="21042" y="47308"/>
                    <a:pt x="21026" y="47323"/>
                    <a:pt x="21011" y="47353"/>
                  </a:cubicBezTo>
                  <a:cubicBezTo>
                    <a:pt x="20996" y="47384"/>
                    <a:pt x="20981" y="47399"/>
                    <a:pt x="20965" y="47414"/>
                  </a:cubicBezTo>
                  <a:cubicBezTo>
                    <a:pt x="20950" y="47429"/>
                    <a:pt x="20920" y="47445"/>
                    <a:pt x="20904" y="47475"/>
                  </a:cubicBezTo>
                  <a:cubicBezTo>
                    <a:pt x="20889" y="47490"/>
                    <a:pt x="20859" y="47506"/>
                    <a:pt x="20843" y="47521"/>
                  </a:cubicBezTo>
                  <a:cubicBezTo>
                    <a:pt x="20783" y="47551"/>
                    <a:pt x="20737" y="47582"/>
                    <a:pt x="20691" y="47597"/>
                  </a:cubicBezTo>
                  <a:cubicBezTo>
                    <a:pt x="20630" y="47628"/>
                    <a:pt x="20569" y="47643"/>
                    <a:pt x="20508" y="47673"/>
                  </a:cubicBezTo>
                  <a:lnTo>
                    <a:pt x="20478" y="47673"/>
                  </a:lnTo>
                  <a:lnTo>
                    <a:pt x="20447" y="47688"/>
                  </a:lnTo>
                  <a:cubicBezTo>
                    <a:pt x="20417" y="47704"/>
                    <a:pt x="20386" y="47704"/>
                    <a:pt x="20356" y="47719"/>
                  </a:cubicBezTo>
                  <a:lnTo>
                    <a:pt x="20325" y="47719"/>
                  </a:lnTo>
                  <a:cubicBezTo>
                    <a:pt x="20265" y="47734"/>
                    <a:pt x="20204" y="47734"/>
                    <a:pt x="20143" y="47734"/>
                  </a:cubicBezTo>
                  <a:lnTo>
                    <a:pt x="20112" y="47749"/>
                  </a:lnTo>
                  <a:cubicBezTo>
                    <a:pt x="20066" y="47749"/>
                    <a:pt x="20006" y="47749"/>
                    <a:pt x="19945" y="47765"/>
                  </a:cubicBezTo>
                  <a:cubicBezTo>
                    <a:pt x="19838" y="47780"/>
                    <a:pt x="19747" y="47826"/>
                    <a:pt x="19640" y="47871"/>
                  </a:cubicBezTo>
                  <a:cubicBezTo>
                    <a:pt x="19701" y="47810"/>
                    <a:pt x="19762" y="47734"/>
                    <a:pt x="19807" y="47673"/>
                  </a:cubicBezTo>
                  <a:cubicBezTo>
                    <a:pt x="19838" y="47658"/>
                    <a:pt x="19853" y="47628"/>
                    <a:pt x="19868" y="47612"/>
                  </a:cubicBezTo>
                  <a:lnTo>
                    <a:pt x="19899" y="47567"/>
                  </a:lnTo>
                  <a:cubicBezTo>
                    <a:pt x="19914" y="47551"/>
                    <a:pt x="19945" y="47521"/>
                    <a:pt x="19960" y="47506"/>
                  </a:cubicBezTo>
                  <a:lnTo>
                    <a:pt x="19990" y="47460"/>
                  </a:lnTo>
                  <a:cubicBezTo>
                    <a:pt x="20021" y="47414"/>
                    <a:pt x="20066" y="47384"/>
                    <a:pt x="20097" y="47338"/>
                  </a:cubicBezTo>
                  <a:cubicBezTo>
                    <a:pt x="20127" y="47308"/>
                    <a:pt x="20158" y="47292"/>
                    <a:pt x="20188" y="47262"/>
                  </a:cubicBezTo>
                  <a:lnTo>
                    <a:pt x="20204" y="47247"/>
                  </a:lnTo>
                  <a:cubicBezTo>
                    <a:pt x="20280" y="47201"/>
                    <a:pt x="20341" y="47140"/>
                    <a:pt x="20402" y="47094"/>
                  </a:cubicBezTo>
                  <a:cubicBezTo>
                    <a:pt x="20463" y="47033"/>
                    <a:pt x="20524" y="46988"/>
                    <a:pt x="20584" y="46957"/>
                  </a:cubicBezTo>
                  <a:cubicBezTo>
                    <a:pt x="20600" y="46942"/>
                    <a:pt x="20630" y="46927"/>
                    <a:pt x="20661" y="46911"/>
                  </a:cubicBezTo>
                  <a:cubicBezTo>
                    <a:pt x="20676" y="46896"/>
                    <a:pt x="20706" y="46896"/>
                    <a:pt x="20722" y="46881"/>
                  </a:cubicBezTo>
                  <a:cubicBezTo>
                    <a:pt x="20752" y="46881"/>
                    <a:pt x="20767" y="46881"/>
                    <a:pt x="20783" y="46866"/>
                  </a:cubicBezTo>
                  <a:close/>
                  <a:moveTo>
                    <a:pt x="6552" y="45754"/>
                  </a:moveTo>
                  <a:cubicBezTo>
                    <a:pt x="6613" y="45769"/>
                    <a:pt x="6674" y="45784"/>
                    <a:pt x="6735" y="45799"/>
                  </a:cubicBezTo>
                  <a:cubicBezTo>
                    <a:pt x="6781" y="45799"/>
                    <a:pt x="6826" y="45814"/>
                    <a:pt x="6872" y="45830"/>
                  </a:cubicBezTo>
                  <a:cubicBezTo>
                    <a:pt x="6918" y="45830"/>
                    <a:pt x="6964" y="45845"/>
                    <a:pt x="7024" y="45845"/>
                  </a:cubicBezTo>
                  <a:cubicBezTo>
                    <a:pt x="7116" y="45845"/>
                    <a:pt x="7207" y="45860"/>
                    <a:pt x="7314" y="45860"/>
                  </a:cubicBezTo>
                  <a:cubicBezTo>
                    <a:pt x="7360" y="45875"/>
                    <a:pt x="7421" y="45875"/>
                    <a:pt x="7466" y="45875"/>
                  </a:cubicBezTo>
                  <a:lnTo>
                    <a:pt x="7588" y="45875"/>
                  </a:lnTo>
                  <a:cubicBezTo>
                    <a:pt x="7680" y="45875"/>
                    <a:pt x="7786" y="45891"/>
                    <a:pt x="7878" y="45891"/>
                  </a:cubicBezTo>
                  <a:lnTo>
                    <a:pt x="7923" y="45891"/>
                  </a:lnTo>
                  <a:cubicBezTo>
                    <a:pt x="7939" y="45891"/>
                    <a:pt x="7954" y="45906"/>
                    <a:pt x="7954" y="45906"/>
                  </a:cubicBezTo>
                  <a:lnTo>
                    <a:pt x="8045" y="45906"/>
                  </a:lnTo>
                  <a:cubicBezTo>
                    <a:pt x="8076" y="45906"/>
                    <a:pt x="8106" y="45906"/>
                    <a:pt x="8137" y="45921"/>
                  </a:cubicBezTo>
                  <a:lnTo>
                    <a:pt x="8274" y="45921"/>
                  </a:lnTo>
                  <a:cubicBezTo>
                    <a:pt x="8289" y="45936"/>
                    <a:pt x="8304" y="45936"/>
                    <a:pt x="8320" y="45936"/>
                  </a:cubicBezTo>
                  <a:cubicBezTo>
                    <a:pt x="8411" y="45936"/>
                    <a:pt x="8502" y="45936"/>
                    <a:pt x="8609" y="45952"/>
                  </a:cubicBezTo>
                  <a:lnTo>
                    <a:pt x="8670" y="45952"/>
                  </a:lnTo>
                  <a:cubicBezTo>
                    <a:pt x="8746" y="45952"/>
                    <a:pt x="8838" y="45952"/>
                    <a:pt x="8914" y="45967"/>
                  </a:cubicBezTo>
                  <a:lnTo>
                    <a:pt x="9203" y="45967"/>
                  </a:lnTo>
                  <a:cubicBezTo>
                    <a:pt x="9310" y="45982"/>
                    <a:pt x="9401" y="45982"/>
                    <a:pt x="9493" y="45997"/>
                  </a:cubicBezTo>
                  <a:cubicBezTo>
                    <a:pt x="9584" y="45997"/>
                    <a:pt x="9676" y="45997"/>
                    <a:pt x="9782" y="46013"/>
                  </a:cubicBezTo>
                  <a:lnTo>
                    <a:pt x="9858" y="46013"/>
                  </a:lnTo>
                  <a:cubicBezTo>
                    <a:pt x="9919" y="46013"/>
                    <a:pt x="9980" y="46013"/>
                    <a:pt x="10041" y="46028"/>
                  </a:cubicBezTo>
                  <a:lnTo>
                    <a:pt x="10163" y="46028"/>
                  </a:lnTo>
                  <a:cubicBezTo>
                    <a:pt x="10224" y="46043"/>
                    <a:pt x="10285" y="46043"/>
                    <a:pt x="10346" y="46058"/>
                  </a:cubicBezTo>
                  <a:cubicBezTo>
                    <a:pt x="10392" y="46073"/>
                    <a:pt x="10422" y="46089"/>
                    <a:pt x="10468" y="46089"/>
                  </a:cubicBezTo>
                  <a:cubicBezTo>
                    <a:pt x="10514" y="46104"/>
                    <a:pt x="10544" y="46119"/>
                    <a:pt x="10590" y="46134"/>
                  </a:cubicBezTo>
                  <a:lnTo>
                    <a:pt x="10635" y="46150"/>
                  </a:lnTo>
                  <a:cubicBezTo>
                    <a:pt x="10681" y="46165"/>
                    <a:pt x="10712" y="46180"/>
                    <a:pt x="10757" y="46195"/>
                  </a:cubicBezTo>
                  <a:cubicBezTo>
                    <a:pt x="10818" y="46226"/>
                    <a:pt x="10864" y="46256"/>
                    <a:pt x="10925" y="46272"/>
                  </a:cubicBezTo>
                  <a:cubicBezTo>
                    <a:pt x="10955" y="46302"/>
                    <a:pt x="10986" y="46317"/>
                    <a:pt x="11032" y="46332"/>
                  </a:cubicBezTo>
                  <a:cubicBezTo>
                    <a:pt x="11062" y="46348"/>
                    <a:pt x="11077" y="46378"/>
                    <a:pt x="11108" y="46393"/>
                  </a:cubicBezTo>
                  <a:lnTo>
                    <a:pt x="11123" y="46393"/>
                  </a:lnTo>
                  <a:cubicBezTo>
                    <a:pt x="11199" y="46439"/>
                    <a:pt x="11245" y="46485"/>
                    <a:pt x="11291" y="46515"/>
                  </a:cubicBezTo>
                  <a:cubicBezTo>
                    <a:pt x="11352" y="46561"/>
                    <a:pt x="11397" y="46607"/>
                    <a:pt x="11458" y="46652"/>
                  </a:cubicBezTo>
                  <a:lnTo>
                    <a:pt x="11458" y="46668"/>
                  </a:lnTo>
                  <a:cubicBezTo>
                    <a:pt x="11550" y="46744"/>
                    <a:pt x="11656" y="46835"/>
                    <a:pt x="11748" y="46927"/>
                  </a:cubicBezTo>
                  <a:lnTo>
                    <a:pt x="11839" y="47018"/>
                  </a:lnTo>
                  <a:lnTo>
                    <a:pt x="11870" y="47049"/>
                  </a:lnTo>
                  <a:cubicBezTo>
                    <a:pt x="11915" y="47094"/>
                    <a:pt x="11961" y="47140"/>
                    <a:pt x="12022" y="47201"/>
                  </a:cubicBezTo>
                  <a:lnTo>
                    <a:pt x="12037" y="47216"/>
                  </a:lnTo>
                  <a:lnTo>
                    <a:pt x="12052" y="47231"/>
                  </a:lnTo>
                  <a:cubicBezTo>
                    <a:pt x="12068" y="47262"/>
                    <a:pt x="12098" y="47277"/>
                    <a:pt x="12113" y="47292"/>
                  </a:cubicBezTo>
                  <a:cubicBezTo>
                    <a:pt x="12129" y="47308"/>
                    <a:pt x="12144" y="47338"/>
                    <a:pt x="12159" y="47353"/>
                  </a:cubicBezTo>
                  <a:lnTo>
                    <a:pt x="12205" y="47399"/>
                  </a:lnTo>
                  <a:cubicBezTo>
                    <a:pt x="12266" y="47475"/>
                    <a:pt x="12327" y="47551"/>
                    <a:pt x="12388" y="47628"/>
                  </a:cubicBezTo>
                  <a:lnTo>
                    <a:pt x="12388" y="47612"/>
                  </a:lnTo>
                  <a:cubicBezTo>
                    <a:pt x="12433" y="47673"/>
                    <a:pt x="12494" y="47734"/>
                    <a:pt x="12540" y="47795"/>
                  </a:cubicBezTo>
                  <a:cubicBezTo>
                    <a:pt x="12586" y="47856"/>
                    <a:pt x="12631" y="47917"/>
                    <a:pt x="12662" y="47963"/>
                  </a:cubicBezTo>
                  <a:cubicBezTo>
                    <a:pt x="12647" y="47947"/>
                    <a:pt x="12616" y="47932"/>
                    <a:pt x="12601" y="47917"/>
                  </a:cubicBezTo>
                  <a:lnTo>
                    <a:pt x="12555" y="47887"/>
                  </a:lnTo>
                  <a:lnTo>
                    <a:pt x="12525" y="47871"/>
                  </a:lnTo>
                  <a:lnTo>
                    <a:pt x="12479" y="47841"/>
                  </a:lnTo>
                  <a:lnTo>
                    <a:pt x="12448" y="47810"/>
                  </a:lnTo>
                  <a:lnTo>
                    <a:pt x="12433" y="47795"/>
                  </a:lnTo>
                  <a:cubicBezTo>
                    <a:pt x="12342" y="47734"/>
                    <a:pt x="12250" y="47673"/>
                    <a:pt x="12144" y="47628"/>
                  </a:cubicBezTo>
                  <a:cubicBezTo>
                    <a:pt x="12068" y="47582"/>
                    <a:pt x="11961" y="47551"/>
                    <a:pt x="11885" y="47536"/>
                  </a:cubicBezTo>
                  <a:cubicBezTo>
                    <a:pt x="11854" y="47521"/>
                    <a:pt x="11824" y="47506"/>
                    <a:pt x="11793" y="47506"/>
                  </a:cubicBezTo>
                  <a:cubicBezTo>
                    <a:pt x="11717" y="47475"/>
                    <a:pt x="11626" y="47445"/>
                    <a:pt x="11550" y="47414"/>
                  </a:cubicBezTo>
                  <a:cubicBezTo>
                    <a:pt x="11412" y="47369"/>
                    <a:pt x="11275" y="47323"/>
                    <a:pt x="11138" y="47277"/>
                  </a:cubicBezTo>
                  <a:cubicBezTo>
                    <a:pt x="11092" y="47277"/>
                    <a:pt x="11047" y="47262"/>
                    <a:pt x="11016" y="47247"/>
                  </a:cubicBezTo>
                  <a:cubicBezTo>
                    <a:pt x="10971" y="47247"/>
                    <a:pt x="10925" y="47231"/>
                    <a:pt x="10894" y="47216"/>
                  </a:cubicBezTo>
                  <a:lnTo>
                    <a:pt x="10773" y="47186"/>
                  </a:lnTo>
                  <a:cubicBezTo>
                    <a:pt x="10651" y="47155"/>
                    <a:pt x="10529" y="47125"/>
                    <a:pt x="10437" y="47094"/>
                  </a:cubicBezTo>
                  <a:cubicBezTo>
                    <a:pt x="10346" y="47064"/>
                    <a:pt x="10270" y="47049"/>
                    <a:pt x="10178" y="47018"/>
                  </a:cubicBezTo>
                  <a:lnTo>
                    <a:pt x="10072" y="46988"/>
                  </a:lnTo>
                  <a:cubicBezTo>
                    <a:pt x="10041" y="46972"/>
                    <a:pt x="9996" y="46957"/>
                    <a:pt x="9965" y="46957"/>
                  </a:cubicBezTo>
                  <a:cubicBezTo>
                    <a:pt x="9874" y="46927"/>
                    <a:pt x="9782" y="46896"/>
                    <a:pt x="9691" y="46866"/>
                  </a:cubicBezTo>
                  <a:cubicBezTo>
                    <a:pt x="9630" y="46835"/>
                    <a:pt x="9554" y="46820"/>
                    <a:pt x="9493" y="46790"/>
                  </a:cubicBezTo>
                  <a:cubicBezTo>
                    <a:pt x="9432" y="46759"/>
                    <a:pt x="9371" y="46729"/>
                    <a:pt x="9310" y="46698"/>
                  </a:cubicBezTo>
                  <a:lnTo>
                    <a:pt x="9295" y="46683"/>
                  </a:lnTo>
                  <a:cubicBezTo>
                    <a:pt x="9249" y="46668"/>
                    <a:pt x="9203" y="46637"/>
                    <a:pt x="9158" y="46607"/>
                  </a:cubicBezTo>
                  <a:lnTo>
                    <a:pt x="9158" y="46607"/>
                  </a:lnTo>
                  <a:lnTo>
                    <a:pt x="9203" y="46668"/>
                  </a:lnTo>
                  <a:cubicBezTo>
                    <a:pt x="9295" y="46729"/>
                    <a:pt x="9371" y="46805"/>
                    <a:pt x="9462" y="46881"/>
                  </a:cubicBezTo>
                  <a:cubicBezTo>
                    <a:pt x="9584" y="46972"/>
                    <a:pt x="9721" y="47049"/>
                    <a:pt x="9874" y="47110"/>
                  </a:cubicBezTo>
                  <a:cubicBezTo>
                    <a:pt x="9965" y="47155"/>
                    <a:pt x="10072" y="47186"/>
                    <a:pt x="10163" y="47216"/>
                  </a:cubicBezTo>
                  <a:lnTo>
                    <a:pt x="10224" y="47231"/>
                  </a:lnTo>
                  <a:cubicBezTo>
                    <a:pt x="10346" y="47277"/>
                    <a:pt x="10453" y="47308"/>
                    <a:pt x="10574" y="47353"/>
                  </a:cubicBezTo>
                  <a:cubicBezTo>
                    <a:pt x="10681" y="47384"/>
                    <a:pt x="10788" y="47429"/>
                    <a:pt x="10910" y="47460"/>
                  </a:cubicBezTo>
                  <a:cubicBezTo>
                    <a:pt x="10971" y="47475"/>
                    <a:pt x="11016" y="47490"/>
                    <a:pt x="11062" y="47506"/>
                  </a:cubicBezTo>
                  <a:cubicBezTo>
                    <a:pt x="11123" y="47521"/>
                    <a:pt x="11184" y="47551"/>
                    <a:pt x="11230" y="47567"/>
                  </a:cubicBezTo>
                  <a:cubicBezTo>
                    <a:pt x="11291" y="47597"/>
                    <a:pt x="11352" y="47612"/>
                    <a:pt x="11412" y="47643"/>
                  </a:cubicBezTo>
                  <a:cubicBezTo>
                    <a:pt x="11473" y="47673"/>
                    <a:pt x="11534" y="47688"/>
                    <a:pt x="11595" y="47719"/>
                  </a:cubicBezTo>
                  <a:cubicBezTo>
                    <a:pt x="11641" y="47734"/>
                    <a:pt x="11687" y="47749"/>
                    <a:pt x="11748" y="47765"/>
                  </a:cubicBezTo>
                  <a:cubicBezTo>
                    <a:pt x="11809" y="47795"/>
                    <a:pt x="11885" y="47826"/>
                    <a:pt x="11946" y="47856"/>
                  </a:cubicBezTo>
                  <a:cubicBezTo>
                    <a:pt x="11991" y="47871"/>
                    <a:pt x="12037" y="47902"/>
                    <a:pt x="12083" y="47932"/>
                  </a:cubicBezTo>
                  <a:cubicBezTo>
                    <a:pt x="12129" y="47963"/>
                    <a:pt x="12159" y="47993"/>
                    <a:pt x="12205" y="48024"/>
                  </a:cubicBezTo>
                  <a:cubicBezTo>
                    <a:pt x="12250" y="48054"/>
                    <a:pt x="12311" y="48100"/>
                    <a:pt x="12357" y="48130"/>
                  </a:cubicBezTo>
                  <a:cubicBezTo>
                    <a:pt x="12433" y="48176"/>
                    <a:pt x="12509" y="48237"/>
                    <a:pt x="12586" y="48283"/>
                  </a:cubicBezTo>
                  <a:cubicBezTo>
                    <a:pt x="12637" y="48309"/>
                    <a:pt x="12700" y="48345"/>
                    <a:pt x="12755" y="48374"/>
                  </a:cubicBezTo>
                  <a:lnTo>
                    <a:pt x="12755" y="48374"/>
                  </a:lnTo>
                  <a:cubicBezTo>
                    <a:pt x="12714" y="48377"/>
                    <a:pt x="12673" y="48389"/>
                    <a:pt x="12631" y="48389"/>
                  </a:cubicBezTo>
                  <a:cubicBezTo>
                    <a:pt x="12570" y="48405"/>
                    <a:pt x="12525" y="48405"/>
                    <a:pt x="12479" y="48405"/>
                  </a:cubicBezTo>
                  <a:cubicBezTo>
                    <a:pt x="12372" y="48420"/>
                    <a:pt x="12281" y="48450"/>
                    <a:pt x="12174" y="48465"/>
                  </a:cubicBezTo>
                  <a:cubicBezTo>
                    <a:pt x="12129" y="48481"/>
                    <a:pt x="12083" y="48496"/>
                    <a:pt x="12037" y="48511"/>
                  </a:cubicBezTo>
                  <a:cubicBezTo>
                    <a:pt x="12022" y="48511"/>
                    <a:pt x="12022" y="48511"/>
                    <a:pt x="12007" y="48526"/>
                  </a:cubicBezTo>
                  <a:cubicBezTo>
                    <a:pt x="11976" y="48526"/>
                    <a:pt x="11946" y="48542"/>
                    <a:pt x="11915" y="48557"/>
                  </a:cubicBezTo>
                  <a:cubicBezTo>
                    <a:pt x="11778" y="48603"/>
                    <a:pt x="11656" y="48664"/>
                    <a:pt x="11519" y="48725"/>
                  </a:cubicBezTo>
                  <a:cubicBezTo>
                    <a:pt x="11458" y="48740"/>
                    <a:pt x="11412" y="48770"/>
                    <a:pt x="11352" y="48785"/>
                  </a:cubicBezTo>
                  <a:lnTo>
                    <a:pt x="11336" y="48801"/>
                  </a:lnTo>
                  <a:lnTo>
                    <a:pt x="11306" y="48801"/>
                  </a:lnTo>
                  <a:cubicBezTo>
                    <a:pt x="11245" y="48831"/>
                    <a:pt x="11184" y="48862"/>
                    <a:pt x="11108" y="48892"/>
                  </a:cubicBezTo>
                  <a:lnTo>
                    <a:pt x="11077" y="48907"/>
                  </a:lnTo>
                  <a:cubicBezTo>
                    <a:pt x="11047" y="48923"/>
                    <a:pt x="11032" y="48923"/>
                    <a:pt x="11001" y="48938"/>
                  </a:cubicBezTo>
                  <a:lnTo>
                    <a:pt x="10986" y="48938"/>
                  </a:lnTo>
                  <a:lnTo>
                    <a:pt x="10910" y="48968"/>
                  </a:lnTo>
                  <a:lnTo>
                    <a:pt x="10833" y="48999"/>
                  </a:lnTo>
                  <a:cubicBezTo>
                    <a:pt x="10727" y="49029"/>
                    <a:pt x="10635" y="49044"/>
                    <a:pt x="10559" y="49075"/>
                  </a:cubicBezTo>
                  <a:cubicBezTo>
                    <a:pt x="10468" y="49090"/>
                    <a:pt x="10392" y="49105"/>
                    <a:pt x="10315" y="49121"/>
                  </a:cubicBezTo>
                  <a:lnTo>
                    <a:pt x="10270" y="49121"/>
                  </a:lnTo>
                  <a:cubicBezTo>
                    <a:pt x="10194" y="49136"/>
                    <a:pt x="10133" y="49151"/>
                    <a:pt x="10056" y="49151"/>
                  </a:cubicBezTo>
                  <a:lnTo>
                    <a:pt x="9843" y="49151"/>
                  </a:lnTo>
                  <a:cubicBezTo>
                    <a:pt x="9797" y="49136"/>
                    <a:pt x="9752" y="49136"/>
                    <a:pt x="9706" y="49121"/>
                  </a:cubicBezTo>
                  <a:cubicBezTo>
                    <a:pt x="9645" y="49105"/>
                    <a:pt x="9584" y="49090"/>
                    <a:pt x="9538" y="49075"/>
                  </a:cubicBezTo>
                  <a:cubicBezTo>
                    <a:pt x="9386" y="49014"/>
                    <a:pt x="9249" y="48953"/>
                    <a:pt x="9112" y="48877"/>
                  </a:cubicBezTo>
                  <a:lnTo>
                    <a:pt x="9020" y="48831"/>
                  </a:lnTo>
                  <a:lnTo>
                    <a:pt x="8990" y="48816"/>
                  </a:lnTo>
                  <a:cubicBezTo>
                    <a:pt x="8944" y="48785"/>
                    <a:pt x="8914" y="48770"/>
                    <a:pt x="8883" y="48740"/>
                  </a:cubicBezTo>
                  <a:cubicBezTo>
                    <a:pt x="8853" y="48725"/>
                    <a:pt x="8822" y="48709"/>
                    <a:pt x="8792" y="48679"/>
                  </a:cubicBezTo>
                  <a:cubicBezTo>
                    <a:pt x="8792" y="48694"/>
                    <a:pt x="8792" y="48694"/>
                    <a:pt x="8792" y="48694"/>
                  </a:cubicBezTo>
                  <a:lnTo>
                    <a:pt x="8777" y="48679"/>
                  </a:lnTo>
                  <a:lnTo>
                    <a:pt x="8792" y="48679"/>
                  </a:lnTo>
                  <a:cubicBezTo>
                    <a:pt x="8731" y="48648"/>
                    <a:pt x="8655" y="48587"/>
                    <a:pt x="8594" y="48542"/>
                  </a:cubicBezTo>
                  <a:cubicBezTo>
                    <a:pt x="8533" y="48465"/>
                    <a:pt x="8457" y="48405"/>
                    <a:pt x="8380" y="48313"/>
                  </a:cubicBezTo>
                  <a:cubicBezTo>
                    <a:pt x="8365" y="48298"/>
                    <a:pt x="8350" y="48283"/>
                    <a:pt x="8335" y="48252"/>
                  </a:cubicBezTo>
                  <a:cubicBezTo>
                    <a:pt x="8304" y="48237"/>
                    <a:pt x="8289" y="48206"/>
                    <a:pt x="8274" y="48176"/>
                  </a:cubicBezTo>
                  <a:cubicBezTo>
                    <a:pt x="8243" y="48146"/>
                    <a:pt x="8228" y="48115"/>
                    <a:pt x="8198" y="48100"/>
                  </a:cubicBezTo>
                  <a:cubicBezTo>
                    <a:pt x="8167" y="48054"/>
                    <a:pt x="8137" y="48024"/>
                    <a:pt x="8106" y="47978"/>
                  </a:cubicBezTo>
                  <a:cubicBezTo>
                    <a:pt x="8091" y="47947"/>
                    <a:pt x="8076" y="47932"/>
                    <a:pt x="8061" y="47902"/>
                  </a:cubicBezTo>
                  <a:lnTo>
                    <a:pt x="8030" y="47871"/>
                  </a:lnTo>
                  <a:lnTo>
                    <a:pt x="8000" y="47826"/>
                  </a:lnTo>
                  <a:cubicBezTo>
                    <a:pt x="7984" y="47810"/>
                    <a:pt x="7984" y="47795"/>
                    <a:pt x="7969" y="47780"/>
                  </a:cubicBezTo>
                  <a:cubicBezTo>
                    <a:pt x="7954" y="47765"/>
                    <a:pt x="7939" y="47765"/>
                    <a:pt x="7939" y="47749"/>
                  </a:cubicBezTo>
                  <a:lnTo>
                    <a:pt x="7878" y="47658"/>
                  </a:lnTo>
                  <a:lnTo>
                    <a:pt x="7862" y="47643"/>
                  </a:lnTo>
                  <a:lnTo>
                    <a:pt x="7847" y="47628"/>
                  </a:lnTo>
                  <a:cubicBezTo>
                    <a:pt x="7832" y="47612"/>
                    <a:pt x="7832" y="47597"/>
                    <a:pt x="7817" y="47582"/>
                  </a:cubicBezTo>
                  <a:cubicBezTo>
                    <a:pt x="7802" y="47551"/>
                    <a:pt x="7771" y="47536"/>
                    <a:pt x="7756" y="47506"/>
                  </a:cubicBezTo>
                  <a:cubicBezTo>
                    <a:pt x="7725" y="47445"/>
                    <a:pt x="7680" y="47384"/>
                    <a:pt x="7634" y="47323"/>
                  </a:cubicBezTo>
                  <a:lnTo>
                    <a:pt x="7588" y="47262"/>
                  </a:lnTo>
                  <a:cubicBezTo>
                    <a:pt x="7527" y="47155"/>
                    <a:pt x="7451" y="47049"/>
                    <a:pt x="7375" y="46942"/>
                  </a:cubicBezTo>
                  <a:cubicBezTo>
                    <a:pt x="7329" y="46881"/>
                    <a:pt x="7299" y="46820"/>
                    <a:pt x="7253" y="46774"/>
                  </a:cubicBezTo>
                  <a:cubicBezTo>
                    <a:pt x="7223" y="46713"/>
                    <a:pt x="7177" y="46652"/>
                    <a:pt x="7131" y="46591"/>
                  </a:cubicBezTo>
                  <a:lnTo>
                    <a:pt x="7085" y="46515"/>
                  </a:lnTo>
                  <a:cubicBezTo>
                    <a:pt x="7040" y="46470"/>
                    <a:pt x="7009" y="46424"/>
                    <a:pt x="6964" y="46363"/>
                  </a:cubicBezTo>
                  <a:lnTo>
                    <a:pt x="6933" y="46317"/>
                  </a:lnTo>
                  <a:cubicBezTo>
                    <a:pt x="6903" y="46272"/>
                    <a:pt x="6872" y="46226"/>
                    <a:pt x="6842" y="46180"/>
                  </a:cubicBezTo>
                  <a:cubicBezTo>
                    <a:pt x="6811" y="46150"/>
                    <a:pt x="6796" y="46119"/>
                    <a:pt x="6765" y="46089"/>
                  </a:cubicBezTo>
                  <a:lnTo>
                    <a:pt x="6750" y="46058"/>
                  </a:lnTo>
                  <a:lnTo>
                    <a:pt x="6720" y="46013"/>
                  </a:lnTo>
                  <a:cubicBezTo>
                    <a:pt x="6689" y="45982"/>
                    <a:pt x="6659" y="45936"/>
                    <a:pt x="6628" y="45891"/>
                  </a:cubicBezTo>
                  <a:cubicBezTo>
                    <a:pt x="6598" y="45860"/>
                    <a:pt x="6583" y="45830"/>
                    <a:pt x="6567" y="45799"/>
                  </a:cubicBezTo>
                  <a:cubicBezTo>
                    <a:pt x="6552" y="45784"/>
                    <a:pt x="6537" y="45769"/>
                    <a:pt x="6537" y="45754"/>
                  </a:cubicBezTo>
                  <a:close/>
                  <a:moveTo>
                    <a:pt x="10514" y="0"/>
                  </a:moveTo>
                  <a:cubicBezTo>
                    <a:pt x="10498" y="0"/>
                    <a:pt x="10483" y="15"/>
                    <a:pt x="10453" y="31"/>
                  </a:cubicBezTo>
                  <a:cubicBezTo>
                    <a:pt x="10422" y="46"/>
                    <a:pt x="10407" y="76"/>
                    <a:pt x="10376" y="92"/>
                  </a:cubicBezTo>
                  <a:cubicBezTo>
                    <a:pt x="10346" y="122"/>
                    <a:pt x="10315" y="152"/>
                    <a:pt x="10285" y="183"/>
                  </a:cubicBezTo>
                  <a:cubicBezTo>
                    <a:pt x="10178" y="259"/>
                    <a:pt x="10072" y="335"/>
                    <a:pt x="9950" y="411"/>
                  </a:cubicBezTo>
                  <a:cubicBezTo>
                    <a:pt x="9828" y="503"/>
                    <a:pt x="9691" y="579"/>
                    <a:pt x="9569" y="655"/>
                  </a:cubicBezTo>
                  <a:cubicBezTo>
                    <a:pt x="9538" y="686"/>
                    <a:pt x="9508" y="701"/>
                    <a:pt x="9477" y="716"/>
                  </a:cubicBezTo>
                  <a:cubicBezTo>
                    <a:pt x="9432" y="747"/>
                    <a:pt x="9401" y="762"/>
                    <a:pt x="9371" y="792"/>
                  </a:cubicBezTo>
                  <a:cubicBezTo>
                    <a:pt x="9325" y="808"/>
                    <a:pt x="9295" y="838"/>
                    <a:pt x="9264" y="853"/>
                  </a:cubicBezTo>
                  <a:cubicBezTo>
                    <a:pt x="9234" y="884"/>
                    <a:pt x="9203" y="899"/>
                    <a:pt x="9173" y="914"/>
                  </a:cubicBezTo>
                  <a:cubicBezTo>
                    <a:pt x="9173" y="929"/>
                    <a:pt x="9173" y="929"/>
                    <a:pt x="9158" y="929"/>
                  </a:cubicBezTo>
                  <a:cubicBezTo>
                    <a:pt x="9158" y="929"/>
                    <a:pt x="9142" y="945"/>
                    <a:pt x="9142" y="945"/>
                  </a:cubicBezTo>
                  <a:lnTo>
                    <a:pt x="9127" y="945"/>
                  </a:lnTo>
                  <a:lnTo>
                    <a:pt x="9127" y="960"/>
                  </a:lnTo>
                  <a:cubicBezTo>
                    <a:pt x="9112" y="960"/>
                    <a:pt x="9097" y="975"/>
                    <a:pt x="9097" y="990"/>
                  </a:cubicBezTo>
                  <a:lnTo>
                    <a:pt x="9081" y="990"/>
                  </a:lnTo>
                  <a:cubicBezTo>
                    <a:pt x="9066" y="1006"/>
                    <a:pt x="9066" y="1006"/>
                    <a:pt x="9051" y="1021"/>
                  </a:cubicBezTo>
                  <a:cubicBezTo>
                    <a:pt x="9051" y="1021"/>
                    <a:pt x="9051" y="1021"/>
                    <a:pt x="9051" y="1021"/>
                  </a:cubicBezTo>
                  <a:lnTo>
                    <a:pt x="9051" y="1021"/>
                  </a:lnTo>
                  <a:cubicBezTo>
                    <a:pt x="9046" y="1021"/>
                    <a:pt x="9042" y="1023"/>
                    <a:pt x="9040" y="1025"/>
                  </a:cubicBezTo>
                  <a:lnTo>
                    <a:pt x="9040" y="1025"/>
                  </a:lnTo>
                  <a:cubicBezTo>
                    <a:pt x="9044" y="1021"/>
                    <a:pt x="9051" y="1021"/>
                    <a:pt x="9051" y="1021"/>
                  </a:cubicBezTo>
                  <a:lnTo>
                    <a:pt x="9051" y="1021"/>
                  </a:lnTo>
                  <a:cubicBezTo>
                    <a:pt x="9051" y="1021"/>
                    <a:pt x="9051" y="1021"/>
                    <a:pt x="9036" y="1036"/>
                  </a:cubicBezTo>
                  <a:cubicBezTo>
                    <a:pt x="9005" y="1067"/>
                    <a:pt x="8959" y="1097"/>
                    <a:pt x="8914" y="1143"/>
                  </a:cubicBezTo>
                  <a:cubicBezTo>
                    <a:pt x="8883" y="1158"/>
                    <a:pt x="8853" y="1188"/>
                    <a:pt x="8822" y="1219"/>
                  </a:cubicBezTo>
                  <a:cubicBezTo>
                    <a:pt x="8746" y="1295"/>
                    <a:pt x="8670" y="1387"/>
                    <a:pt x="8579" y="1463"/>
                  </a:cubicBezTo>
                  <a:cubicBezTo>
                    <a:pt x="8518" y="1524"/>
                    <a:pt x="8457" y="1585"/>
                    <a:pt x="8396" y="1646"/>
                  </a:cubicBezTo>
                  <a:cubicBezTo>
                    <a:pt x="8320" y="1722"/>
                    <a:pt x="8243" y="1798"/>
                    <a:pt x="8167" y="1874"/>
                  </a:cubicBezTo>
                  <a:cubicBezTo>
                    <a:pt x="8091" y="1935"/>
                    <a:pt x="8000" y="2011"/>
                    <a:pt x="7923" y="2087"/>
                  </a:cubicBezTo>
                  <a:cubicBezTo>
                    <a:pt x="7847" y="2148"/>
                    <a:pt x="7756" y="2225"/>
                    <a:pt x="7680" y="2285"/>
                  </a:cubicBezTo>
                  <a:cubicBezTo>
                    <a:pt x="7649" y="2316"/>
                    <a:pt x="7619" y="2346"/>
                    <a:pt x="7588" y="2377"/>
                  </a:cubicBezTo>
                  <a:cubicBezTo>
                    <a:pt x="7558" y="2407"/>
                    <a:pt x="7512" y="2438"/>
                    <a:pt x="7482" y="2468"/>
                  </a:cubicBezTo>
                  <a:cubicBezTo>
                    <a:pt x="7451" y="2514"/>
                    <a:pt x="7405" y="2544"/>
                    <a:pt x="7375" y="2590"/>
                  </a:cubicBezTo>
                  <a:cubicBezTo>
                    <a:pt x="7329" y="2636"/>
                    <a:pt x="7284" y="2682"/>
                    <a:pt x="7253" y="2727"/>
                  </a:cubicBezTo>
                  <a:cubicBezTo>
                    <a:pt x="7223" y="2758"/>
                    <a:pt x="7192" y="2788"/>
                    <a:pt x="7162" y="2819"/>
                  </a:cubicBezTo>
                  <a:cubicBezTo>
                    <a:pt x="7146" y="2849"/>
                    <a:pt x="7116" y="2880"/>
                    <a:pt x="7085" y="2910"/>
                  </a:cubicBezTo>
                  <a:cubicBezTo>
                    <a:pt x="7085" y="2925"/>
                    <a:pt x="7070" y="2925"/>
                    <a:pt x="7055" y="2941"/>
                  </a:cubicBezTo>
                  <a:lnTo>
                    <a:pt x="7070" y="2941"/>
                  </a:lnTo>
                  <a:cubicBezTo>
                    <a:pt x="7024" y="3002"/>
                    <a:pt x="6964" y="3063"/>
                    <a:pt x="6918" y="3139"/>
                  </a:cubicBezTo>
                  <a:cubicBezTo>
                    <a:pt x="6903" y="3154"/>
                    <a:pt x="6887" y="3184"/>
                    <a:pt x="6872" y="3215"/>
                  </a:cubicBezTo>
                  <a:lnTo>
                    <a:pt x="6796" y="3337"/>
                  </a:lnTo>
                  <a:cubicBezTo>
                    <a:pt x="6750" y="3398"/>
                    <a:pt x="6720" y="3459"/>
                    <a:pt x="6674" y="3535"/>
                  </a:cubicBezTo>
                  <a:cubicBezTo>
                    <a:pt x="6644" y="3596"/>
                    <a:pt x="6613" y="3657"/>
                    <a:pt x="6583" y="3718"/>
                  </a:cubicBezTo>
                  <a:cubicBezTo>
                    <a:pt x="6537" y="3794"/>
                    <a:pt x="6491" y="3885"/>
                    <a:pt x="6461" y="3961"/>
                  </a:cubicBezTo>
                  <a:cubicBezTo>
                    <a:pt x="6430" y="4022"/>
                    <a:pt x="6400" y="4099"/>
                    <a:pt x="6385" y="4175"/>
                  </a:cubicBezTo>
                  <a:cubicBezTo>
                    <a:pt x="6354" y="4236"/>
                    <a:pt x="6339" y="4297"/>
                    <a:pt x="6324" y="4373"/>
                  </a:cubicBezTo>
                  <a:cubicBezTo>
                    <a:pt x="6308" y="4464"/>
                    <a:pt x="6278" y="4571"/>
                    <a:pt x="6263" y="4678"/>
                  </a:cubicBezTo>
                  <a:cubicBezTo>
                    <a:pt x="6247" y="4738"/>
                    <a:pt x="6247" y="4784"/>
                    <a:pt x="6232" y="4845"/>
                  </a:cubicBezTo>
                  <a:cubicBezTo>
                    <a:pt x="6217" y="4891"/>
                    <a:pt x="6217" y="4952"/>
                    <a:pt x="6202" y="4997"/>
                  </a:cubicBezTo>
                  <a:cubicBezTo>
                    <a:pt x="6187" y="5089"/>
                    <a:pt x="6171" y="5196"/>
                    <a:pt x="6171" y="5287"/>
                  </a:cubicBezTo>
                  <a:cubicBezTo>
                    <a:pt x="6156" y="5348"/>
                    <a:pt x="6156" y="5409"/>
                    <a:pt x="6156" y="5470"/>
                  </a:cubicBezTo>
                  <a:cubicBezTo>
                    <a:pt x="6156" y="5515"/>
                    <a:pt x="6141" y="5561"/>
                    <a:pt x="6141" y="5622"/>
                  </a:cubicBezTo>
                  <a:cubicBezTo>
                    <a:pt x="6141" y="5714"/>
                    <a:pt x="6141" y="5820"/>
                    <a:pt x="6141" y="5927"/>
                  </a:cubicBezTo>
                  <a:cubicBezTo>
                    <a:pt x="6126" y="6125"/>
                    <a:pt x="6156" y="6338"/>
                    <a:pt x="6217" y="6536"/>
                  </a:cubicBezTo>
                  <a:cubicBezTo>
                    <a:pt x="6278" y="6734"/>
                    <a:pt x="6354" y="6917"/>
                    <a:pt x="6461" y="7100"/>
                  </a:cubicBezTo>
                  <a:cubicBezTo>
                    <a:pt x="6552" y="7268"/>
                    <a:pt x="6674" y="7435"/>
                    <a:pt x="6781" y="7588"/>
                  </a:cubicBezTo>
                  <a:cubicBezTo>
                    <a:pt x="6903" y="7770"/>
                    <a:pt x="7009" y="7938"/>
                    <a:pt x="7131" y="8121"/>
                  </a:cubicBezTo>
                  <a:cubicBezTo>
                    <a:pt x="7192" y="8197"/>
                    <a:pt x="7238" y="8273"/>
                    <a:pt x="7299" y="8349"/>
                  </a:cubicBezTo>
                  <a:cubicBezTo>
                    <a:pt x="7344" y="8395"/>
                    <a:pt x="7375" y="8441"/>
                    <a:pt x="7405" y="8486"/>
                  </a:cubicBezTo>
                  <a:cubicBezTo>
                    <a:pt x="7451" y="8532"/>
                    <a:pt x="7497" y="8593"/>
                    <a:pt x="7527" y="8654"/>
                  </a:cubicBezTo>
                  <a:cubicBezTo>
                    <a:pt x="7543" y="8654"/>
                    <a:pt x="7543" y="8669"/>
                    <a:pt x="7558" y="8685"/>
                  </a:cubicBezTo>
                  <a:lnTo>
                    <a:pt x="7543" y="8685"/>
                  </a:lnTo>
                  <a:cubicBezTo>
                    <a:pt x="7558" y="8700"/>
                    <a:pt x="7573" y="8730"/>
                    <a:pt x="7588" y="8761"/>
                  </a:cubicBezTo>
                  <a:cubicBezTo>
                    <a:pt x="7603" y="8776"/>
                    <a:pt x="7603" y="8776"/>
                    <a:pt x="7603" y="8791"/>
                  </a:cubicBezTo>
                  <a:cubicBezTo>
                    <a:pt x="7619" y="8837"/>
                    <a:pt x="7634" y="8883"/>
                    <a:pt x="7634" y="8928"/>
                  </a:cubicBezTo>
                  <a:cubicBezTo>
                    <a:pt x="7649" y="8959"/>
                    <a:pt x="7680" y="8974"/>
                    <a:pt x="7695" y="8989"/>
                  </a:cubicBezTo>
                  <a:cubicBezTo>
                    <a:pt x="7680" y="9203"/>
                    <a:pt x="7649" y="9431"/>
                    <a:pt x="7619" y="9644"/>
                  </a:cubicBezTo>
                  <a:cubicBezTo>
                    <a:pt x="7619" y="9705"/>
                    <a:pt x="7603" y="9751"/>
                    <a:pt x="7603" y="9812"/>
                  </a:cubicBezTo>
                  <a:cubicBezTo>
                    <a:pt x="7588" y="9873"/>
                    <a:pt x="7588" y="9934"/>
                    <a:pt x="7573" y="9995"/>
                  </a:cubicBezTo>
                  <a:cubicBezTo>
                    <a:pt x="7573" y="10056"/>
                    <a:pt x="7573" y="10117"/>
                    <a:pt x="7573" y="10178"/>
                  </a:cubicBezTo>
                  <a:cubicBezTo>
                    <a:pt x="7573" y="10239"/>
                    <a:pt x="7558" y="10300"/>
                    <a:pt x="7558" y="10361"/>
                  </a:cubicBezTo>
                  <a:cubicBezTo>
                    <a:pt x="7573" y="10604"/>
                    <a:pt x="7573" y="10833"/>
                    <a:pt x="7588" y="11077"/>
                  </a:cubicBezTo>
                  <a:cubicBezTo>
                    <a:pt x="7588" y="11320"/>
                    <a:pt x="7588" y="11549"/>
                    <a:pt x="7619" y="11793"/>
                  </a:cubicBezTo>
                  <a:cubicBezTo>
                    <a:pt x="7634" y="12036"/>
                    <a:pt x="7664" y="12280"/>
                    <a:pt x="7695" y="12524"/>
                  </a:cubicBezTo>
                  <a:cubicBezTo>
                    <a:pt x="7695" y="12615"/>
                    <a:pt x="7710" y="12692"/>
                    <a:pt x="7710" y="12783"/>
                  </a:cubicBezTo>
                  <a:cubicBezTo>
                    <a:pt x="7695" y="12707"/>
                    <a:pt x="7664" y="12631"/>
                    <a:pt x="7634" y="12570"/>
                  </a:cubicBezTo>
                  <a:cubicBezTo>
                    <a:pt x="7619" y="12539"/>
                    <a:pt x="7603" y="12509"/>
                    <a:pt x="7588" y="12478"/>
                  </a:cubicBezTo>
                  <a:cubicBezTo>
                    <a:pt x="7573" y="12448"/>
                    <a:pt x="7558" y="12433"/>
                    <a:pt x="7543" y="12402"/>
                  </a:cubicBezTo>
                  <a:cubicBezTo>
                    <a:pt x="7543" y="12387"/>
                    <a:pt x="7527" y="12372"/>
                    <a:pt x="7512" y="12341"/>
                  </a:cubicBezTo>
                  <a:cubicBezTo>
                    <a:pt x="7497" y="12326"/>
                    <a:pt x="7482" y="12295"/>
                    <a:pt x="7466" y="12280"/>
                  </a:cubicBezTo>
                  <a:cubicBezTo>
                    <a:pt x="7421" y="12235"/>
                    <a:pt x="7390" y="12189"/>
                    <a:pt x="7360" y="12158"/>
                  </a:cubicBezTo>
                  <a:cubicBezTo>
                    <a:pt x="7329" y="12113"/>
                    <a:pt x="7284" y="12067"/>
                    <a:pt x="7238" y="12021"/>
                  </a:cubicBezTo>
                  <a:cubicBezTo>
                    <a:pt x="7177" y="11960"/>
                    <a:pt x="7101" y="11884"/>
                    <a:pt x="7024" y="11808"/>
                  </a:cubicBezTo>
                  <a:cubicBezTo>
                    <a:pt x="6964" y="11747"/>
                    <a:pt x="6903" y="11686"/>
                    <a:pt x="6826" y="11625"/>
                  </a:cubicBezTo>
                  <a:cubicBezTo>
                    <a:pt x="6826" y="11610"/>
                    <a:pt x="6826" y="11610"/>
                    <a:pt x="6826" y="11610"/>
                  </a:cubicBezTo>
                  <a:cubicBezTo>
                    <a:pt x="6811" y="11564"/>
                    <a:pt x="6781" y="11518"/>
                    <a:pt x="6765" y="11488"/>
                  </a:cubicBezTo>
                  <a:cubicBezTo>
                    <a:pt x="6750" y="11427"/>
                    <a:pt x="6720" y="11381"/>
                    <a:pt x="6705" y="11320"/>
                  </a:cubicBezTo>
                  <a:cubicBezTo>
                    <a:pt x="6644" y="11183"/>
                    <a:pt x="6583" y="11061"/>
                    <a:pt x="6522" y="10924"/>
                  </a:cubicBezTo>
                  <a:cubicBezTo>
                    <a:pt x="6506" y="10879"/>
                    <a:pt x="6476" y="10833"/>
                    <a:pt x="6461" y="10787"/>
                  </a:cubicBezTo>
                  <a:lnTo>
                    <a:pt x="6461" y="10802"/>
                  </a:lnTo>
                  <a:cubicBezTo>
                    <a:pt x="6400" y="10650"/>
                    <a:pt x="6324" y="10513"/>
                    <a:pt x="6232" y="10376"/>
                  </a:cubicBezTo>
                  <a:cubicBezTo>
                    <a:pt x="6171" y="10315"/>
                    <a:pt x="6126" y="10239"/>
                    <a:pt x="6080" y="10178"/>
                  </a:cubicBezTo>
                  <a:cubicBezTo>
                    <a:pt x="6034" y="10117"/>
                    <a:pt x="6004" y="10041"/>
                    <a:pt x="5958" y="9980"/>
                  </a:cubicBezTo>
                  <a:cubicBezTo>
                    <a:pt x="5897" y="9888"/>
                    <a:pt x="5836" y="9797"/>
                    <a:pt x="5775" y="9705"/>
                  </a:cubicBezTo>
                  <a:cubicBezTo>
                    <a:pt x="5714" y="9614"/>
                    <a:pt x="5638" y="9523"/>
                    <a:pt x="5562" y="9446"/>
                  </a:cubicBezTo>
                  <a:cubicBezTo>
                    <a:pt x="5425" y="9294"/>
                    <a:pt x="5257" y="9172"/>
                    <a:pt x="5090" y="9065"/>
                  </a:cubicBezTo>
                  <a:cubicBezTo>
                    <a:pt x="5013" y="9005"/>
                    <a:pt x="4937" y="8959"/>
                    <a:pt x="4846" y="8898"/>
                  </a:cubicBezTo>
                  <a:lnTo>
                    <a:pt x="4709" y="8822"/>
                  </a:lnTo>
                  <a:cubicBezTo>
                    <a:pt x="4663" y="8791"/>
                    <a:pt x="4602" y="8776"/>
                    <a:pt x="4556" y="8761"/>
                  </a:cubicBezTo>
                  <a:cubicBezTo>
                    <a:pt x="4526" y="8730"/>
                    <a:pt x="4480" y="8715"/>
                    <a:pt x="4434" y="8700"/>
                  </a:cubicBezTo>
                  <a:cubicBezTo>
                    <a:pt x="4404" y="8685"/>
                    <a:pt x="4373" y="8685"/>
                    <a:pt x="4343" y="8669"/>
                  </a:cubicBezTo>
                  <a:cubicBezTo>
                    <a:pt x="4328" y="8654"/>
                    <a:pt x="4297" y="8654"/>
                    <a:pt x="4282" y="8639"/>
                  </a:cubicBezTo>
                  <a:cubicBezTo>
                    <a:pt x="4175" y="8608"/>
                    <a:pt x="4084" y="8578"/>
                    <a:pt x="3977" y="8547"/>
                  </a:cubicBezTo>
                  <a:cubicBezTo>
                    <a:pt x="3779" y="8486"/>
                    <a:pt x="3581" y="8441"/>
                    <a:pt x="3383" y="8395"/>
                  </a:cubicBezTo>
                  <a:cubicBezTo>
                    <a:pt x="3185" y="8349"/>
                    <a:pt x="2987" y="8304"/>
                    <a:pt x="2789" y="8258"/>
                  </a:cubicBezTo>
                  <a:cubicBezTo>
                    <a:pt x="2697" y="8243"/>
                    <a:pt x="2591" y="8227"/>
                    <a:pt x="2484" y="8212"/>
                  </a:cubicBezTo>
                  <a:cubicBezTo>
                    <a:pt x="2438" y="8212"/>
                    <a:pt x="2393" y="8212"/>
                    <a:pt x="2332" y="8197"/>
                  </a:cubicBezTo>
                  <a:lnTo>
                    <a:pt x="2195" y="8197"/>
                  </a:lnTo>
                  <a:cubicBezTo>
                    <a:pt x="2134" y="8212"/>
                    <a:pt x="2088" y="8212"/>
                    <a:pt x="2027" y="8212"/>
                  </a:cubicBezTo>
                  <a:cubicBezTo>
                    <a:pt x="1981" y="8227"/>
                    <a:pt x="1936" y="8227"/>
                    <a:pt x="1890" y="8243"/>
                  </a:cubicBezTo>
                  <a:cubicBezTo>
                    <a:pt x="1783" y="8258"/>
                    <a:pt x="1692" y="8273"/>
                    <a:pt x="1585" y="8304"/>
                  </a:cubicBezTo>
                  <a:cubicBezTo>
                    <a:pt x="1387" y="8349"/>
                    <a:pt x="1204" y="8395"/>
                    <a:pt x="1006" y="8441"/>
                  </a:cubicBezTo>
                  <a:cubicBezTo>
                    <a:pt x="961" y="8441"/>
                    <a:pt x="930" y="8441"/>
                    <a:pt x="884" y="8456"/>
                  </a:cubicBezTo>
                  <a:lnTo>
                    <a:pt x="778" y="8456"/>
                  </a:lnTo>
                  <a:cubicBezTo>
                    <a:pt x="641" y="8456"/>
                    <a:pt x="504" y="8456"/>
                    <a:pt x="366" y="8441"/>
                  </a:cubicBezTo>
                  <a:cubicBezTo>
                    <a:pt x="305" y="8426"/>
                    <a:pt x="229" y="8426"/>
                    <a:pt x="168" y="8410"/>
                  </a:cubicBezTo>
                  <a:lnTo>
                    <a:pt x="77" y="8410"/>
                  </a:lnTo>
                  <a:cubicBezTo>
                    <a:pt x="46" y="8426"/>
                    <a:pt x="16" y="8441"/>
                    <a:pt x="1" y="8486"/>
                  </a:cubicBezTo>
                  <a:cubicBezTo>
                    <a:pt x="1" y="8502"/>
                    <a:pt x="1" y="8532"/>
                    <a:pt x="16" y="8563"/>
                  </a:cubicBezTo>
                  <a:cubicBezTo>
                    <a:pt x="46" y="8654"/>
                    <a:pt x="107" y="8715"/>
                    <a:pt x="168" y="8791"/>
                  </a:cubicBezTo>
                  <a:cubicBezTo>
                    <a:pt x="199" y="8837"/>
                    <a:pt x="229" y="8867"/>
                    <a:pt x="275" y="8913"/>
                  </a:cubicBezTo>
                  <a:cubicBezTo>
                    <a:pt x="321" y="8959"/>
                    <a:pt x="382" y="9005"/>
                    <a:pt x="427" y="9050"/>
                  </a:cubicBezTo>
                  <a:cubicBezTo>
                    <a:pt x="473" y="9096"/>
                    <a:pt x="519" y="9142"/>
                    <a:pt x="564" y="9172"/>
                  </a:cubicBezTo>
                  <a:lnTo>
                    <a:pt x="564" y="9187"/>
                  </a:lnTo>
                  <a:cubicBezTo>
                    <a:pt x="595" y="9203"/>
                    <a:pt x="625" y="9233"/>
                    <a:pt x="641" y="9248"/>
                  </a:cubicBezTo>
                  <a:lnTo>
                    <a:pt x="641" y="9264"/>
                  </a:lnTo>
                  <a:cubicBezTo>
                    <a:pt x="656" y="9264"/>
                    <a:pt x="671" y="9279"/>
                    <a:pt x="686" y="9294"/>
                  </a:cubicBezTo>
                  <a:lnTo>
                    <a:pt x="702" y="9309"/>
                  </a:lnTo>
                  <a:cubicBezTo>
                    <a:pt x="763" y="9370"/>
                    <a:pt x="823" y="9431"/>
                    <a:pt x="884" y="9492"/>
                  </a:cubicBezTo>
                  <a:cubicBezTo>
                    <a:pt x="961" y="9568"/>
                    <a:pt x="1022" y="9644"/>
                    <a:pt x="1098" y="9721"/>
                  </a:cubicBezTo>
                  <a:cubicBezTo>
                    <a:pt x="1220" y="9858"/>
                    <a:pt x="1357" y="9995"/>
                    <a:pt x="1479" y="10147"/>
                  </a:cubicBezTo>
                  <a:cubicBezTo>
                    <a:pt x="1509" y="10178"/>
                    <a:pt x="1540" y="10223"/>
                    <a:pt x="1570" y="10254"/>
                  </a:cubicBezTo>
                  <a:cubicBezTo>
                    <a:pt x="1585" y="10284"/>
                    <a:pt x="1616" y="10300"/>
                    <a:pt x="1631" y="10330"/>
                  </a:cubicBezTo>
                  <a:cubicBezTo>
                    <a:pt x="1661" y="10376"/>
                    <a:pt x="1707" y="10421"/>
                    <a:pt x="1738" y="10467"/>
                  </a:cubicBezTo>
                  <a:cubicBezTo>
                    <a:pt x="1875" y="10604"/>
                    <a:pt x="2027" y="10726"/>
                    <a:pt x="2179" y="10833"/>
                  </a:cubicBezTo>
                  <a:cubicBezTo>
                    <a:pt x="2286" y="10909"/>
                    <a:pt x="2378" y="11000"/>
                    <a:pt x="2484" y="11077"/>
                  </a:cubicBezTo>
                  <a:cubicBezTo>
                    <a:pt x="2515" y="11092"/>
                    <a:pt x="2545" y="11122"/>
                    <a:pt x="2576" y="11153"/>
                  </a:cubicBezTo>
                  <a:cubicBezTo>
                    <a:pt x="2621" y="11183"/>
                    <a:pt x="2652" y="11198"/>
                    <a:pt x="2697" y="11229"/>
                  </a:cubicBezTo>
                  <a:cubicBezTo>
                    <a:pt x="2758" y="11275"/>
                    <a:pt x="2819" y="11305"/>
                    <a:pt x="2880" y="11351"/>
                  </a:cubicBezTo>
                  <a:cubicBezTo>
                    <a:pt x="2956" y="11397"/>
                    <a:pt x="3048" y="11442"/>
                    <a:pt x="3139" y="11473"/>
                  </a:cubicBezTo>
                  <a:cubicBezTo>
                    <a:pt x="3246" y="11518"/>
                    <a:pt x="3337" y="11564"/>
                    <a:pt x="3444" y="11595"/>
                  </a:cubicBezTo>
                  <a:cubicBezTo>
                    <a:pt x="3490" y="11610"/>
                    <a:pt x="3535" y="11625"/>
                    <a:pt x="3581" y="11640"/>
                  </a:cubicBezTo>
                  <a:cubicBezTo>
                    <a:pt x="3627" y="11656"/>
                    <a:pt x="3688" y="11671"/>
                    <a:pt x="3734" y="11686"/>
                  </a:cubicBezTo>
                  <a:cubicBezTo>
                    <a:pt x="3825" y="11701"/>
                    <a:pt x="3916" y="11732"/>
                    <a:pt x="4008" y="11747"/>
                  </a:cubicBezTo>
                  <a:cubicBezTo>
                    <a:pt x="4114" y="11762"/>
                    <a:pt x="4206" y="11793"/>
                    <a:pt x="4312" y="11808"/>
                  </a:cubicBezTo>
                  <a:cubicBezTo>
                    <a:pt x="4404" y="11823"/>
                    <a:pt x="4495" y="11838"/>
                    <a:pt x="4602" y="11854"/>
                  </a:cubicBezTo>
                  <a:cubicBezTo>
                    <a:pt x="4709" y="11869"/>
                    <a:pt x="4815" y="11884"/>
                    <a:pt x="4922" y="11884"/>
                  </a:cubicBezTo>
                  <a:lnTo>
                    <a:pt x="4952" y="11884"/>
                  </a:lnTo>
                  <a:cubicBezTo>
                    <a:pt x="5044" y="11884"/>
                    <a:pt x="5120" y="11884"/>
                    <a:pt x="5211" y="11869"/>
                  </a:cubicBezTo>
                  <a:cubicBezTo>
                    <a:pt x="5318" y="11869"/>
                    <a:pt x="5409" y="11854"/>
                    <a:pt x="5501" y="11854"/>
                  </a:cubicBezTo>
                  <a:cubicBezTo>
                    <a:pt x="5608" y="11838"/>
                    <a:pt x="5699" y="11823"/>
                    <a:pt x="5806" y="11793"/>
                  </a:cubicBezTo>
                  <a:cubicBezTo>
                    <a:pt x="5897" y="11777"/>
                    <a:pt x="5988" y="11747"/>
                    <a:pt x="6080" y="11732"/>
                  </a:cubicBezTo>
                  <a:cubicBezTo>
                    <a:pt x="6126" y="11717"/>
                    <a:pt x="6187" y="11701"/>
                    <a:pt x="6232" y="11671"/>
                  </a:cubicBezTo>
                  <a:cubicBezTo>
                    <a:pt x="6263" y="11656"/>
                    <a:pt x="6308" y="11640"/>
                    <a:pt x="6339" y="11625"/>
                  </a:cubicBezTo>
                  <a:lnTo>
                    <a:pt x="6385" y="11625"/>
                  </a:lnTo>
                  <a:cubicBezTo>
                    <a:pt x="6400" y="11610"/>
                    <a:pt x="6430" y="11610"/>
                    <a:pt x="6446" y="11610"/>
                  </a:cubicBezTo>
                  <a:lnTo>
                    <a:pt x="6461" y="11610"/>
                  </a:lnTo>
                  <a:cubicBezTo>
                    <a:pt x="6461" y="11625"/>
                    <a:pt x="6461" y="11625"/>
                    <a:pt x="6476" y="11625"/>
                  </a:cubicBezTo>
                  <a:cubicBezTo>
                    <a:pt x="6537" y="11671"/>
                    <a:pt x="6583" y="11717"/>
                    <a:pt x="6644" y="11777"/>
                  </a:cubicBezTo>
                  <a:cubicBezTo>
                    <a:pt x="6750" y="11884"/>
                    <a:pt x="6857" y="11976"/>
                    <a:pt x="6964" y="12097"/>
                  </a:cubicBezTo>
                  <a:cubicBezTo>
                    <a:pt x="7009" y="12143"/>
                    <a:pt x="7070" y="12204"/>
                    <a:pt x="7116" y="12265"/>
                  </a:cubicBezTo>
                  <a:cubicBezTo>
                    <a:pt x="7162" y="12311"/>
                    <a:pt x="7207" y="12372"/>
                    <a:pt x="7268" y="12433"/>
                  </a:cubicBezTo>
                  <a:cubicBezTo>
                    <a:pt x="7284" y="12463"/>
                    <a:pt x="7314" y="12478"/>
                    <a:pt x="7329" y="12509"/>
                  </a:cubicBezTo>
                  <a:lnTo>
                    <a:pt x="7390" y="12600"/>
                  </a:lnTo>
                  <a:cubicBezTo>
                    <a:pt x="7405" y="12646"/>
                    <a:pt x="7436" y="12692"/>
                    <a:pt x="7451" y="12737"/>
                  </a:cubicBezTo>
                  <a:cubicBezTo>
                    <a:pt x="7482" y="12768"/>
                    <a:pt x="7497" y="12813"/>
                    <a:pt x="7527" y="12859"/>
                  </a:cubicBezTo>
                  <a:cubicBezTo>
                    <a:pt x="7543" y="12920"/>
                    <a:pt x="7573" y="12981"/>
                    <a:pt x="7603" y="13042"/>
                  </a:cubicBezTo>
                  <a:lnTo>
                    <a:pt x="7634" y="13118"/>
                  </a:lnTo>
                  <a:cubicBezTo>
                    <a:pt x="7649" y="13133"/>
                    <a:pt x="7664" y="13149"/>
                    <a:pt x="7664" y="13164"/>
                  </a:cubicBezTo>
                  <a:cubicBezTo>
                    <a:pt x="7664" y="13179"/>
                    <a:pt x="7680" y="13179"/>
                    <a:pt x="7680" y="13194"/>
                  </a:cubicBezTo>
                  <a:cubicBezTo>
                    <a:pt x="7695" y="13225"/>
                    <a:pt x="7710" y="13255"/>
                    <a:pt x="7725" y="13271"/>
                  </a:cubicBezTo>
                  <a:cubicBezTo>
                    <a:pt x="7741" y="13286"/>
                    <a:pt x="7741" y="13286"/>
                    <a:pt x="7756" y="13301"/>
                  </a:cubicBezTo>
                  <a:cubicBezTo>
                    <a:pt x="7756" y="13377"/>
                    <a:pt x="7771" y="13438"/>
                    <a:pt x="7771" y="13514"/>
                  </a:cubicBezTo>
                  <a:cubicBezTo>
                    <a:pt x="7802" y="13636"/>
                    <a:pt x="7817" y="13758"/>
                    <a:pt x="7847" y="13880"/>
                  </a:cubicBezTo>
                  <a:cubicBezTo>
                    <a:pt x="7862" y="14002"/>
                    <a:pt x="7893" y="14124"/>
                    <a:pt x="7908" y="14246"/>
                  </a:cubicBezTo>
                  <a:cubicBezTo>
                    <a:pt x="7939" y="14352"/>
                    <a:pt x="7969" y="14474"/>
                    <a:pt x="7984" y="14581"/>
                  </a:cubicBezTo>
                  <a:cubicBezTo>
                    <a:pt x="8000" y="14642"/>
                    <a:pt x="8015" y="14703"/>
                    <a:pt x="8030" y="14779"/>
                  </a:cubicBezTo>
                  <a:cubicBezTo>
                    <a:pt x="8030" y="14825"/>
                    <a:pt x="8045" y="14855"/>
                    <a:pt x="8061" y="14901"/>
                  </a:cubicBezTo>
                  <a:cubicBezTo>
                    <a:pt x="8061" y="14947"/>
                    <a:pt x="8076" y="14977"/>
                    <a:pt x="8091" y="15023"/>
                  </a:cubicBezTo>
                  <a:cubicBezTo>
                    <a:pt x="8106" y="15053"/>
                    <a:pt x="8121" y="15099"/>
                    <a:pt x="8137" y="15129"/>
                  </a:cubicBezTo>
                  <a:cubicBezTo>
                    <a:pt x="8137" y="15145"/>
                    <a:pt x="8152" y="15145"/>
                    <a:pt x="8152" y="15160"/>
                  </a:cubicBezTo>
                  <a:cubicBezTo>
                    <a:pt x="8106" y="15129"/>
                    <a:pt x="8061" y="15114"/>
                    <a:pt x="8015" y="15084"/>
                  </a:cubicBezTo>
                  <a:cubicBezTo>
                    <a:pt x="7959" y="15056"/>
                    <a:pt x="7890" y="15027"/>
                    <a:pt x="7831" y="14988"/>
                  </a:cubicBezTo>
                  <a:lnTo>
                    <a:pt x="7831" y="14988"/>
                  </a:lnTo>
                  <a:cubicBezTo>
                    <a:pt x="7832" y="14989"/>
                    <a:pt x="7832" y="14990"/>
                    <a:pt x="7832" y="14992"/>
                  </a:cubicBezTo>
                  <a:cubicBezTo>
                    <a:pt x="7756" y="14947"/>
                    <a:pt x="7695" y="14901"/>
                    <a:pt x="7619" y="14855"/>
                  </a:cubicBezTo>
                  <a:cubicBezTo>
                    <a:pt x="7543" y="14809"/>
                    <a:pt x="7466" y="14764"/>
                    <a:pt x="7405" y="14718"/>
                  </a:cubicBezTo>
                  <a:cubicBezTo>
                    <a:pt x="7314" y="14672"/>
                    <a:pt x="7238" y="14627"/>
                    <a:pt x="7162" y="14566"/>
                  </a:cubicBezTo>
                  <a:cubicBezTo>
                    <a:pt x="7101" y="14520"/>
                    <a:pt x="7024" y="14474"/>
                    <a:pt x="6964" y="14428"/>
                  </a:cubicBezTo>
                  <a:cubicBezTo>
                    <a:pt x="6902" y="14379"/>
                    <a:pt x="6830" y="14309"/>
                    <a:pt x="6756" y="14309"/>
                  </a:cubicBezTo>
                  <a:cubicBezTo>
                    <a:pt x="6739" y="14309"/>
                    <a:pt x="6722" y="14313"/>
                    <a:pt x="6705" y="14322"/>
                  </a:cubicBezTo>
                  <a:cubicBezTo>
                    <a:pt x="6674" y="14322"/>
                    <a:pt x="6659" y="14337"/>
                    <a:pt x="6644" y="14352"/>
                  </a:cubicBezTo>
                  <a:cubicBezTo>
                    <a:pt x="6628" y="14368"/>
                    <a:pt x="6613" y="14398"/>
                    <a:pt x="6613" y="14413"/>
                  </a:cubicBezTo>
                  <a:cubicBezTo>
                    <a:pt x="6598" y="14444"/>
                    <a:pt x="6598" y="14474"/>
                    <a:pt x="6613" y="14520"/>
                  </a:cubicBezTo>
                  <a:cubicBezTo>
                    <a:pt x="6613" y="14596"/>
                    <a:pt x="6613" y="14672"/>
                    <a:pt x="6613" y="14764"/>
                  </a:cubicBezTo>
                  <a:cubicBezTo>
                    <a:pt x="6613" y="14794"/>
                    <a:pt x="6613" y="14825"/>
                    <a:pt x="6613" y="14855"/>
                  </a:cubicBezTo>
                  <a:cubicBezTo>
                    <a:pt x="6613" y="14916"/>
                    <a:pt x="6598" y="14962"/>
                    <a:pt x="6583" y="15023"/>
                  </a:cubicBezTo>
                  <a:cubicBezTo>
                    <a:pt x="6522" y="15236"/>
                    <a:pt x="6446" y="15434"/>
                    <a:pt x="6385" y="15632"/>
                  </a:cubicBezTo>
                  <a:cubicBezTo>
                    <a:pt x="6324" y="15830"/>
                    <a:pt x="6278" y="16043"/>
                    <a:pt x="6247" y="16242"/>
                  </a:cubicBezTo>
                  <a:cubicBezTo>
                    <a:pt x="6202" y="16516"/>
                    <a:pt x="6141" y="16790"/>
                    <a:pt x="6110" y="17080"/>
                  </a:cubicBezTo>
                  <a:cubicBezTo>
                    <a:pt x="6065" y="17369"/>
                    <a:pt x="6034" y="17659"/>
                    <a:pt x="6004" y="17948"/>
                  </a:cubicBezTo>
                  <a:cubicBezTo>
                    <a:pt x="6004" y="18085"/>
                    <a:pt x="5988" y="18207"/>
                    <a:pt x="5988" y="18344"/>
                  </a:cubicBezTo>
                  <a:cubicBezTo>
                    <a:pt x="5988" y="18420"/>
                    <a:pt x="5988" y="18496"/>
                    <a:pt x="5988" y="18573"/>
                  </a:cubicBezTo>
                  <a:cubicBezTo>
                    <a:pt x="5988" y="18634"/>
                    <a:pt x="5988" y="18710"/>
                    <a:pt x="5988" y="18771"/>
                  </a:cubicBezTo>
                  <a:cubicBezTo>
                    <a:pt x="6004" y="18862"/>
                    <a:pt x="6019" y="18938"/>
                    <a:pt x="6049" y="19030"/>
                  </a:cubicBezTo>
                  <a:cubicBezTo>
                    <a:pt x="6110" y="19228"/>
                    <a:pt x="6171" y="19411"/>
                    <a:pt x="6247" y="19593"/>
                  </a:cubicBezTo>
                  <a:cubicBezTo>
                    <a:pt x="6339" y="19761"/>
                    <a:pt x="6430" y="19944"/>
                    <a:pt x="6537" y="20111"/>
                  </a:cubicBezTo>
                  <a:cubicBezTo>
                    <a:pt x="6644" y="20279"/>
                    <a:pt x="6765" y="20431"/>
                    <a:pt x="6872" y="20599"/>
                  </a:cubicBezTo>
                  <a:cubicBezTo>
                    <a:pt x="6964" y="20706"/>
                    <a:pt x="7040" y="20828"/>
                    <a:pt x="7131" y="20934"/>
                  </a:cubicBezTo>
                  <a:cubicBezTo>
                    <a:pt x="7207" y="21041"/>
                    <a:pt x="7284" y="21148"/>
                    <a:pt x="7390" y="21239"/>
                  </a:cubicBezTo>
                  <a:cubicBezTo>
                    <a:pt x="7436" y="21300"/>
                    <a:pt x="7497" y="21346"/>
                    <a:pt x="7543" y="21407"/>
                  </a:cubicBezTo>
                  <a:cubicBezTo>
                    <a:pt x="7588" y="21452"/>
                    <a:pt x="7649" y="21498"/>
                    <a:pt x="7695" y="21544"/>
                  </a:cubicBezTo>
                  <a:cubicBezTo>
                    <a:pt x="7802" y="21620"/>
                    <a:pt x="7923" y="21696"/>
                    <a:pt x="8030" y="21787"/>
                  </a:cubicBezTo>
                  <a:cubicBezTo>
                    <a:pt x="8076" y="21818"/>
                    <a:pt x="8137" y="21864"/>
                    <a:pt x="8182" y="21909"/>
                  </a:cubicBezTo>
                  <a:cubicBezTo>
                    <a:pt x="8228" y="21940"/>
                    <a:pt x="8274" y="21985"/>
                    <a:pt x="8320" y="22031"/>
                  </a:cubicBezTo>
                  <a:cubicBezTo>
                    <a:pt x="8457" y="22184"/>
                    <a:pt x="8609" y="22321"/>
                    <a:pt x="8761" y="22458"/>
                  </a:cubicBezTo>
                  <a:cubicBezTo>
                    <a:pt x="8883" y="22580"/>
                    <a:pt x="8990" y="22702"/>
                    <a:pt x="9097" y="22839"/>
                  </a:cubicBezTo>
                  <a:cubicBezTo>
                    <a:pt x="9127" y="22869"/>
                    <a:pt x="9158" y="22900"/>
                    <a:pt x="9188" y="22930"/>
                  </a:cubicBezTo>
                  <a:cubicBezTo>
                    <a:pt x="9218" y="22976"/>
                    <a:pt x="9249" y="23006"/>
                    <a:pt x="9264" y="23037"/>
                  </a:cubicBezTo>
                  <a:cubicBezTo>
                    <a:pt x="9340" y="23098"/>
                    <a:pt x="9401" y="23174"/>
                    <a:pt x="9462" y="23250"/>
                  </a:cubicBezTo>
                  <a:cubicBezTo>
                    <a:pt x="9477" y="23281"/>
                    <a:pt x="9493" y="23296"/>
                    <a:pt x="9508" y="23326"/>
                  </a:cubicBezTo>
                  <a:cubicBezTo>
                    <a:pt x="9538" y="23357"/>
                    <a:pt x="9554" y="23402"/>
                    <a:pt x="9569" y="23433"/>
                  </a:cubicBezTo>
                  <a:cubicBezTo>
                    <a:pt x="9569" y="23433"/>
                    <a:pt x="9569" y="23448"/>
                    <a:pt x="9569" y="23448"/>
                  </a:cubicBezTo>
                  <a:cubicBezTo>
                    <a:pt x="9584" y="23448"/>
                    <a:pt x="9584" y="23463"/>
                    <a:pt x="9584" y="23463"/>
                  </a:cubicBezTo>
                  <a:cubicBezTo>
                    <a:pt x="9584" y="23479"/>
                    <a:pt x="9599" y="23494"/>
                    <a:pt x="9599" y="23509"/>
                  </a:cubicBezTo>
                  <a:cubicBezTo>
                    <a:pt x="9645" y="23585"/>
                    <a:pt x="9676" y="23661"/>
                    <a:pt x="9706" y="23738"/>
                  </a:cubicBezTo>
                  <a:cubicBezTo>
                    <a:pt x="9706" y="23753"/>
                    <a:pt x="9706" y="23768"/>
                    <a:pt x="9721" y="23783"/>
                  </a:cubicBezTo>
                  <a:cubicBezTo>
                    <a:pt x="9721" y="23814"/>
                    <a:pt x="9736" y="23860"/>
                    <a:pt x="9752" y="23890"/>
                  </a:cubicBezTo>
                  <a:cubicBezTo>
                    <a:pt x="9767" y="23920"/>
                    <a:pt x="9782" y="23936"/>
                    <a:pt x="9797" y="23951"/>
                  </a:cubicBezTo>
                  <a:cubicBezTo>
                    <a:pt x="9858" y="24088"/>
                    <a:pt x="9919" y="24225"/>
                    <a:pt x="9965" y="24362"/>
                  </a:cubicBezTo>
                  <a:cubicBezTo>
                    <a:pt x="10041" y="24515"/>
                    <a:pt x="10102" y="24682"/>
                    <a:pt x="10163" y="24835"/>
                  </a:cubicBezTo>
                  <a:cubicBezTo>
                    <a:pt x="10224" y="24972"/>
                    <a:pt x="10270" y="25124"/>
                    <a:pt x="10331" y="25261"/>
                  </a:cubicBezTo>
                  <a:cubicBezTo>
                    <a:pt x="10331" y="25276"/>
                    <a:pt x="10331" y="25276"/>
                    <a:pt x="10331" y="25276"/>
                  </a:cubicBezTo>
                  <a:cubicBezTo>
                    <a:pt x="10346" y="25292"/>
                    <a:pt x="10346" y="25307"/>
                    <a:pt x="10346" y="25322"/>
                  </a:cubicBezTo>
                  <a:cubicBezTo>
                    <a:pt x="10346" y="25322"/>
                    <a:pt x="10346" y="25307"/>
                    <a:pt x="10346" y="25307"/>
                  </a:cubicBezTo>
                  <a:cubicBezTo>
                    <a:pt x="10361" y="25337"/>
                    <a:pt x="10376" y="25368"/>
                    <a:pt x="10392" y="25398"/>
                  </a:cubicBezTo>
                  <a:lnTo>
                    <a:pt x="10407" y="25459"/>
                  </a:lnTo>
                  <a:cubicBezTo>
                    <a:pt x="10422" y="25459"/>
                    <a:pt x="10422" y="25475"/>
                    <a:pt x="10422" y="25475"/>
                  </a:cubicBezTo>
                  <a:lnTo>
                    <a:pt x="10437" y="25505"/>
                  </a:lnTo>
                  <a:cubicBezTo>
                    <a:pt x="10544" y="25764"/>
                    <a:pt x="10681" y="26038"/>
                    <a:pt x="10803" y="26312"/>
                  </a:cubicBezTo>
                  <a:cubicBezTo>
                    <a:pt x="10894" y="26541"/>
                    <a:pt x="10986" y="26770"/>
                    <a:pt x="11077" y="26998"/>
                  </a:cubicBezTo>
                  <a:cubicBezTo>
                    <a:pt x="11123" y="27105"/>
                    <a:pt x="11169" y="27211"/>
                    <a:pt x="11214" y="27318"/>
                  </a:cubicBezTo>
                  <a:cubicBezTo>
                    <a:pt x="11199" y="27303"/>
                    <a:pt x="11184" y="27288"/>
                    <a:pt x="11169" y="27257"/>
                  </a:cubicBezTo>
                  <a:cubicBezTo>
                    <a:pt x="11138" y="27227"/>
                    <a:pt x="11108" y="27196"/>
                    <a:pt x="11077" y="27150"/>
                  </a:cubicBezTo>
                  <a:cubicBezTo>
                    <a:pt x="11062" y="27120"/>
                    <a:pt x="11032" y="27090"/>
                    <a:pt x="11016" y="27059"/>
                  </a:cubicBezTo>
                  <a:cubicBezTo>
                    <a:pt x="11016" y="27059"/>
                    <a:pt x="11016" y="27074"/>
                    <a:pt x="11016" y="27074"/>
                  </a:cubicBezTo>
                  <a:cubicBezTo>
                    <a:pt x="11001" y="27044"/>
                    <a:pt x="10986" y="27013"/>
                    <a:pt x="10955" y="26998"/>
                  </a:cubicBezTo>
                  <a:cubicBezTo>
                    <a:pt x="10925" y="26983"/>
                    <a:pt x="10894" y="26983"/>
                    <a:pt x="10879" y="26983"/>
                  </a:cubicBezTo>
                  <a:lnTo>
                    <a:pt x="10864" y="26983"/>
                  </a:lnTo>
                  <a:cubicBezTo>
                    <a:pt x="10833" y="26968"/>
                    <a:pt x="10803" y="26952"/>
                    <a:pt x="10773" y="26937"/>
                  </a:cubicBezTo>
                  <a:lnTo>
                    <a:pt x="10757" y="26937"/>
                  </a:lnTo>
                  <a:cubicBezTo>
                    <a:pt x="10742" y="26922"/>
                    <a:pt x="10742" y="26922"/>
                    <a:pt x="10727" y="26907"/>
                  </a:cubicBezTo>
                  <a:lnTo>
                    <a:pt x="10605" y="26846"/>
                  </a:lnTo>
                  <a:cubicBezTo>
                    <a:pt x="10498" y="26800"/>
                    <a:pt x="10407" y="26739"/>
                    <a:pt x="10315" y="26693"/>
                  </a:cubicBezTo>
                  <a:cubicBezTo>
                    <a:pt x="10209" y="26648"/>
                    <a:pt x="10102" y="26602"/>
                    <a:pt x="9996" y="26556"/>
                  </a:cubicBezTo>
                  <a:cubicBezTo>
                    <a:pt x="9797" y="26465"/>
                    <a:pt x="9599" y="26373"/>
                    <a:pt x="9401" y="26282"/>
                  </a:cubicBezTo>
                  <a:cubicBezTo>
                    <a:pt x="9310" y="26236"/>
                    <a:pt x="9218" y="26191"/>
                    <a:pt x="9112" y="26145"/>
                  </a:cubicBezTo>
                  <a:cubicBezTo>
                    <a:pt x="9020" y="26099"/>
                    <a:pt x="8929" y="26053"/>
                    <a:pt x="8822" y="26008"/>
                  </a:cubicBezTo>
                  <a:cubicBezTo>
                    <a:pt x="8716" y="25962"/>
                    <a:pt x="8609" y="25916"/>
                    <a:pt x="8502" y="25886"/>
                  </a:cubicBezTo>
                  <a:cubicBezTo>
                    <a:pt x="8396" y="25840"/>
                    <a:pt x="8289" y="25810"/>
                    <a:pt x="8182" y="25764"/>
                  </a:cubicBezTo>
                  <a:cubicBezTo>
                    <a:pt x="8000" y="25703"/>
                    <a:pt x="7832" y="25642"/>
                    <a:pt x="7649" y="25581"/>
                  </a:cubicBezTo>
                  <a:cubicBezTo>
                    <a:pt x="7482" y="25520"/>
                    <a:pt x="7314" y="25459"/>
                    <a:pt x="7131" y="25398"/>
                  </a:cubicBezTo>
                  <a:cubicBezTo>
                    <a:pt x="6979" y="25337"/>
                    <a:pt x="6842" y="25276"/>
                    <a:pt x="6689" y="25216"/>
                  </a:cubicBezTo>
                  <a:lnTo>
                    <a:pt x="6674" y="25216"/>
                  </a:lnTo>
                  <a:cubicBezTo>
                    <a:pt x="6674" y="25216"/>
                    <a:pt x="6659" y="25216"/>
                    <a:pt x="6659" y="25200"/>
                  </a:cubicBezTo>
                  <a:lnTo>
                    <a:pt x="6628" y="25200"/>
                  </a:lnTo>
                  <a:cubicBezTo>
                    <a:pt x="6552" y="25170"/>
                    <a:pt x="6476" y="25139"/>
                    <a:pt x="6400" y="25124"/>
                  </a:cubicBezTo>
                  <a:cubicBezTo>
                    <a:pt x="6293" y="25094"/>
                    <a:pt x="6187" y="25063"/>
                    <a:pt x="6065" y="25033"/>
                  </a:cubicBezTo>
                  <a:cubicBezTo>
                    <a:pt x="5958" y="25002"/>
                    <a:pt x="5851" y="24972"/>
                    <a:pt x="5760" y="24941"/>
                  </a:cubicBezTo>
                  <a:cubicBezTo>
                    <a:pt x="5653" y="24896"/>
                    <a:pt x="5547" y="24865"/>
                    <a:pt x="5455" y="24835"/>
                  </a:cubicBezTo>
                  <a:cubicBezTo>
                    <a:pt x="5364" y="24804"/>
                    <a:pt x="5288" y="24789"/>
                    <a:pt x="5196" y="24758"/>
                  </a:cubicBezTo>
                  <a:cubicBezTo>
                    <a:pt x="5196" y="24728"/>
                    <a:pt x="5181" y="24697"/>
                    <a:pt x="5181" y="24667"/>
                  </a:cubicBezTo>
                  <a:lnTo>
                    <a:pt x="5166" y="24637"/>
                  </a:lnTo>
                  <a:cubicBezTo>
                    <a:pt x="5181" y="24637"/>
                    <a:pt x="5181" y="24637"/>
                    <a:pt x="5181" y="24621"/>
                  </a:cubicBezTo>
                  <a:cubicBezTo>
                    <a:pt x="5196" y="24621"/>
                    <a:pt x="5196" y="24606"/>
                    <a:pt x="5196" y="24591"/>
                  </a:cubicBezTo>
                  <a:cubicBezTo>
                    <a:pt x="5196" y="24560"/>
                    <a:pt x="5196" y="24530"/>
                    <a:pt x="5196" y="24499"/>
                  </a:cubicBezTo>
                  <a:lnTo>
                    <a:pt x="5196" y="24484"/>
                  </a:lnTo>
                  <a:cubicBezTo>
                    <a:pt x="5196" y="24469"/>
                    <a:pt x="5196" y="24438"/>
                    <a:pt x="5196" y="24408"/>
                  </a:cubicBezTo>
                  <a:lnTo>
                    <a:pt x="5211" y="24317"/>
                  </a:lnTo>
                  <a:cubicBezTo>
                    <a:pt x="5227" y="24271"/>
                    <a:pt x="5227" y="24210"/>
                    <a:pt x="5242" y="24164"/>
                  </a:cubicBezTo>
                  <a:cubicBezTo>
                    <a:pt x="5257" y="24058"/>
                    <a:pt x="5272" y="23951"/>
                    <a:pt x="5303" y="23860"/>
                  </a:cubicBezTo>
                  <a:cubicBezTo>
                    <a:pt x="5318" y="23707"/>
                    <a:pt x="5333" y="23555"/>
                    <a:pt x="5349" y="23387"/>
                  </a:cubicBezTo>
                  <a:cubicBezTo>
                    <a:pt x="5364" y="23357"/>
                    <a:pt x="5364" y="23311"/>
                    <a:pt x="5364" y="23265"/>
                  </a:cubicBezTo>
                  <a:cubicBezTo>
                    <a:pt x="5364" y="23235"/>
                    <a:pt x="5379" y="23204"/>
                    <a:pt x="5379" y="23174"/>
                  </a:cubicBezTo>
                  <a:cubicBezTo>
                    <a:pt x="5379" y="23113"/>
                    <a:pt x="5364" y="23052"/>
                    <a:pt x="5364" y="23006"/>
                  </a:cubicBezTo>
                  <a:cubicBezTo>
                    <a:pt x="5349" y="22884"/>
                    <a:pt x="5318" y="22778"/>
                    <a:pt x="5288" y="22671"/>
                  </a:cubicBezTo>
                  <a:cubicBezTo>
                    <a:pt x="5257" y="22564"/>
                    <a:pt x="5211" y="22473"/>
                    <a:pt x="5166" y="22382"/>
                  </a:cubicBezTo>
                  <a:cubicBezTo>
                    <a:pt x="5135" y="22305"/>
                    <a:pt x="5090" y="22229"/>
                    <a:pt x="5044" y="22153"/>
                  </a:cubicBezTo>
                  <a:cubicBezTo>
                    <a:pt x="5029" y="22107"/>
                    <a:pt x="5013" y="22077"/>
                    <a:pt x="4983" y="22046"/>
                  </a:cubicBezTo>
                  <a:cubicBezTo>
                    <a:pt x="4968" y="22016"/>
                    <a:pt x="4952" y="21985"/>
                    <a:pt x="4922" y="21955"/>
                  </a:cubicBezTo>
                  <a:cubicBezTo>
                    <a:pt x="4907" y="21925"/>
                    <a:pt x="4891" y="21909"/>
                    <a:pt x="4876" y="21894"/>
                  </a:cubicBezTo>
                  <a:cubicBezTo>
                    <a:pt x="4876" y="21879"/>
                    <a:pt x="4861" y="21864"/>
                    <a:pt x="4846" y="21848"/>
                  </a:cubicBezTo>
                  <a:cubicBezTo>
                    <a:pt x="4815" y="21818"/>
                    <a:pt x="4785" y="21787"/>
                    <a:pt x="4770" y="21757"/>
                  </a:cubicBezTo>
                  <a:cubicBezTo>
                    <a:pt x="4709" y="21696"/>
                    <a:pt x="4648" y="21650"/>
                    <a:pt x="4602" y="21589"/>
                  </a:cubicBezTo>
                  <a:cubicBezTo>
                    <a:pt x="4541" y="21528"/>
                    <a:pt x="4480" y="21483"/>
                    <a:pt x="4419" y="21437"/>
                  </a:cubicBezTo>
                  <a:cubicBezTo>
                    <a:pt x="4389" y="21422"/>
                    <a:pt x="4343" y="21391"/>
                    <a:pt x="4312" y="21376"/>
                  </a:cubicBezTo>
                  <a:cubicBezTo>
                    <a:pt x="4252" y="21330"/>
                    <a:pt x="4191" y="21300"/>
                    <a:pt x="4130" y="21254"/>
                  </a:cubicBezTo>
                  <a:cubicBezTo>
                    <a:pt x="4130" y="21239"/>
                    <a:pt x="4114" y="21224"/>
                    <a:pt x="4114" y="21224"/>
                  </a:cubicBezTo>
                  <a:cubicBezTo>
                    <a:pt x="4053" y="21148"/>
                    <a:pt x="3993" y="21102"/>
                    <a:pt x="3916" y="21041"/>
                  </a:cubicBezTo>
                  <a:cubicBezTo>
                    <a:pt x="3840" y="20980"/>
                    <a:pt x="3749" y="20919"/>
                    <a:pt x="3657" y="20858"/>
                  </a:cubicBezTo>
                  <a:cubicBezTo>
                    <a:pt x="3612" y="20828"/>
                    <a:pt x="3566" y="20797"/>
                    <a:pt x="3520" y="20782"/>
                  </a:cubicBezTo>
                  <a:cubicBezTo>
                    <a:pt x="3444" y="20721"/>
                    <a:pt x="3353" y="20675"/>
                    <a:pt x="3276" y="20645"/>
                  </a:cubicBezTo>
                  <a:cubicBezTo>
                    <a:pt x="3200" y="20630"/>
                    <a:pt x="3139" y="20599"/>
                    <a:pt x="3063" y="20584"/>
                  </a:cubicBezTo>
                  <a:cubicBezTo>
                    <a:pt x="3033" y="20584"/>
                    <a:pt x="3002" y="20569"/>
                    <a:pt x="2972" y="20569"/>
                  </a:cubicBezTo>
                  <a:cubicBezTo>
                    <a:pt x="2911" y="20553"/>
                    <a:pt x="2865" y="20553"/>
                    <a:pt x="2804" y="20553"/>
                  </a:cubicBezTo>
                  <a:cubicBezTo>
                    <a:pt x="2715" y="20535"/>
                    <a:pt x="2620" y="20528"/>
                    <a:pt x="2527" y="20528"/>
                  </a:cubicBezTo>
                  <a:cubicBezTo>
                    <a:pt x="2461" y="20528"/>
                    <a:pt x="2395" y="20532"/>
                    <a:pt x="2332" y="20538"/>
                  </a:cubicBezTo>
                  <a:cubicBezTo>
                    <a:pt x="2271" y="20538"/>
                    <a:pt x="2210" y="20553"/>
                    <a:pt x="2134" y="20569"/>
                  </a:cubicBezTo>
                  <a:cubicBezTo>
                    <a:pt x="2012" y="20584"/>
                    <a:pt x="1890" y="20630"/>
                    <a:pt x="1768" y="20690"/>
                  </a:cubicBezTo>
                  <a:cubicBezTo>
                    <a:pt x="1722" y="20721"/>
                    <a:pt x="1677" y="20736"/>
                    <a:pt x="1631" y="20767"/>
                  </a:cubicBezTo>
                  <a:cubicBezTo>
                    <a:pt x="1570" y="20797"/>
                    <a:pt x="1524" y="20828"/>
                    <a:pt x="1479" y="20858"/>
                  </a:cubicBezTo>
                  <a:cubicBezTo>
                    <a:pt x="1402" y="20904"/>
                    <a:pt x="1326" y="20949"/>
                    <a:pt x="1250" y="20995"/>
                  </a:cubicBezTo>
                  <a:cubicBezTo>
                    <a:pt x="1189" y="21041"/>
                    <a:pt x="1143" y="21071"/>
                    <a:pt x="1082" y="21102"/>
                  </a:cubicBezTo>
                  <a:cubicBezTo>
                    <a:pt x="1037" y="21132"/>
                    <a:pt x="1006" y="21163"/>
                    <a:pt x="961" y="21193"/>
                  </a:cubicBezTo>
                  <a:cubicBezTo>
                    <a:pt x="915" y="21208"/>
                    <a:pt x="884" y="21239"/>
                    <a:pt x="839" y="21269"/>
                  </a:cubicBezTo>
                  <a:cubicBezTo>
                    <a:pt x="823" y="21285"/>
                    <a:pt x="793" y="21315"/>
                    <a:pt x="778" y="21330"/>
                  </a:cubicBezTo>
                  <a:cubicBezTo>
                    <a:pt x="747" y="21361"/>
                    <a:pt x="717" y="21376"/>
                    <a:pt x="686" y="21407"/>
                  </a:cubicBezTo>
                  <a:cubicBezTo>
                    <a:pt x="625" y="21452"/>
                    <a:pt x="580" y="21498"/>
                    <a:pt x="534" y="21559"/>
                  </a:cubicBezTo>
                  <a:cubicBezTo>
                    <a:pt x="504" y="21605"/>
                    <a:pt x="458" y="21650"/>
                    <a:pt x="443" y="21711"/>
                  </a:cubicBezTo>
                  <a:cubicBezTo>
                    <a:pt x="397" y="21818"/>
                    <a:pt x="366" y="21940"/>
                    <a:pt x="351" y="22062"/>
                  </a:cubicBezTo>
                  <a:cubicBezTo>
                    <a:pt x="336" y="22168"/>
                    <a:pt x="321" y="22275"/>
                    <a:pt x="305" y="22382"/>
                  </a:cubicBezTo>
                  <a:cubicBezTo>
                    <a:pt x="305" y="22483"/>
                    <a:pt x="305" y="22585"/>
                    <a:pt x="305" y="22686"/>
                  </a:cubicBezTo>
                  <a:cubicBezTo>
                    <a:pt x="321" y="22823"/>
                    <a:pt x="351" y="22961"/>
                    <a:pt x="412" y="23082"/>
                  </a:cubicBezTo>
                  <a:cubicBezTo>
                    <a:pt x="427" y="23128"/>
                    <a:pt x="458" y="23174"/>
                    <a:pt x="473" y="23220"/>
                  </a:cubicBezTo>
                  <a:cubicBezTo>
                    <a:pt x="488" y="23235"/>
                    <a:pt x="504" y="23265"/>
                    <a:pt x="534" y="23296"/>
                  </a:cubicBezTo>
                  <a:cubicBezTo>
                    <a:pt x="549" y="23311"/>
                    <a:pt x="564" y="23341"/>
                    <a:pt x="580" y="23372"/>
                  </a:cubicBezTo>
                  <a:cubicBezTo>
                    <a:pt x="595" y="23387"/>
                    <a:pt x="610" y="23402"/>
                    <a:pt x="610" y="23418"/>
                  </a:cubicBezTo>
                  <a:cubicBezTo>
                    <a:pt x="625" y="23418"/>
                    <a:pt x="625" y="23433"/>
                    <a:pt x="625" y="23433"/>
                  </a:cubicBezTo>
                  <a:cubicBezTo>
                    <a:pt x="625" y="23448"/>
                    <a:pt x="610" y="23463"/>
                    <a:pt x="610" y="23479"/>
                  </a:cubicBezTo>
                  <a:cubicBezTo>
                    <a:pt x="610" y="23494"/>
                    <a:pt x="610" y="23509"/>
                    <a:pt x="610" y="23524"/>
                  </a:cubicBezTo>
                  <a:cubicBezTo>
                    <a:pt x="625" y="23524"/>
                    <a:pt x="625" y="23540"/>
                    <a:pt x="625" y="23555"/>
                  </a:cubicBezTo>
                  <a:cubicBezTo>
                    <a:pt x="641" y="23585"/>
                    <a:pt x="641" y="23601"/>
                    <a:pt x="641" y="23631"/>
                  </a:cubicBezTo>
                  <a:cubicBezTo>
                    <a:pt x="671" y="23692"/>
                    <a:pt x="686" y="23738"/>
                    <a:pt x="702" y="23783"/>
                  </a:cubicBezTo>
                  <a:cubicBezTo>
                    <a:pt x="732" y="23890"/>
                    <a:pt x="778" y="23997"/>
                    <a:pt x="823" y="24088"/>
                  </a:cubicBezTo>
                  <a:lnTo>
                    <a:pt x="930" y="24332"/>
                  </a:lnTo>
                  <a:cubicBezTo>
                    <a:pt x="961" y="24423"/>
                    <a:pt x="1006" y="24499"/>
                    <a:pt x="1037" y="24576"/>
                  </a:cubicBezTo>
                  <a:cubicBezTo>
                    <a:pt x="1067" y="24637"/>
                    <a:pt x="1098" y="24697"/>
                    <a:pt x="1128" y="24743"/>
                  </a:cubicBezTo>
                  <a:cubicBezTo>
                    <a:pt x="1128" y="24774"/>
                    <a:pt x="1143" y="24804"/>
                    <a:pt x="1159" y="24835"/>
                  </a:cubicBezTo>
                  <a:cubicBezTo>
                    <a:pt x="1174" y="24865"/>
                    <a:pt x="1189" y="24896"/>
                    <a:pt x="1220" y="24911"/>
                  </a:cubicBezTo>
                  <a:cubicBezTo>
                    <a:pt x="1235" y="24941"/>
                    <a:pt x="1250" y="24972"/>
                    <a:pt x="1265" y="24987"/>
                  </a:cubicBezTo>
                  <a:cubicBezTo>
                    <a:pt x="1296" y="25017"/>
                    <a:pt x="1326" y="25063"/>
                    <a:pt x="1372" y="25094"/>
                  </a:cubicBezTo>
                  <a:cubicBezTo>
                    <a:pt x="1402" y="25139"/>
                    <a:pt x="1448" y="25170"/>
                    <a:pt x="1479" y="25216"/>
                  </a:cubicBezTo>
                  <a:cubicBezTo>
                    <a:pt x="1524" y="25246"/>
                    <a:pt x="1585" y="25276"/>
                    <a:pt x="1631" y="25322"/>
                  </a:cubicBezTo>
                  <a:cubicBezTo>
                    <a:pt x="1722" y="25383"/>
                    <a:pt x="1814" y="25429"/>
                    <a:pt x="1920" y="25490"/>
                  </a:cubicBezTo>
                  <a:cubicBezTo>
                    <a:pt x="2012" y="25535"/>
                    <a:pt x="2103" y="25596"/>
                    <a:pt x="2195" y="25627"/>
                  </a:cubicBezTo>
                  <a:cubicBezTo>
                    <a:pt x="2301" y="25688"/>
                    <a:pt x="2408" y="25718"/>
                    <a:pt x="2530" y="25749"/>
                  </a:cubicBezTo>
                  <a:cubicBezTo>
                    <a:pt x="2591" y="25764"/>
                    <a:pt x="2637" y="25779"/>
                    <a:pt x="2697" y="25794"/>
                  </a:cubicBezTo>
                  <a:cubicBezTo>
                    <a:pt x="2758" y="25810"/>
                    <a:pt x="2804" y="25810"/>
                    <a:pt x="2865" y="25825"/>
                  </a:cubicBezTo>
                  <a:lnTo>
                    <a:pt x="3200" y="25825"/>
                  </a:lnTo>
                  <a:cubicBezTo>
                    <a:pt x="3307" y="25810"/>
                    <a:pt x="3414" y="25810"/>
                    <a:pt x="3520" y="25794"/>
                  </a:cubicBezTo>
                  <a:cubicBezTo>
                    <a:pt x="3627" y="25779"/>
                    <a:pt x="3734" y="25764"/>
                    <a:pt x="3855" y="25749"/>
                  </a:cubicBezTo>
                  <a:cubicBezTo>
                    <a:pt x="3962" y="25734"/>
                    <a:pt x="4069" y="25718"/>
                    <a:pt x="4175" y="25703"/>
                  </a:cubicBezTo>
                  <a:cubicBezTo>
                    <a:pt x="4282" y="25673"/>
                    <a:pt x="4404" y="25657"/>
                    <a:pt x="4511" y="25627"/>
                  </a:cubicBezTo>
                  <a:cubicBezTo>
                    <a:pt x="4572" y="25596"/>
                    <a:pt x="4617" y="25581"/>
                    <a:pt x="4678" y="25551"/>
                  </a:cubicBezTo>
                  <a:cubicBezTo>
                    <a:pt x="4724" y="25520"/>
                    <a:pt x="4770" y="25505"/>
                    <a:pt x="4815" y="25475"/>
                  </a:cubicBezTo>
                  <a:cubicBezTo>
                    <a:pt x="4907" y="25414"/>
                    <a:pt x="4998" y="25353"/>
                    <a:pt x="5074" y="25292"/>
                  </a:cubicBezTo>
                  <a:cubicBezTo>
                    <a:pt x="5120" y="25261"/>
                    <a:pt x="5166" y="25216"/>
                    <a:pt x="5196" y="25185"/>
                  </a:cubicBezTo>
                  <a:cubicBezTo>
                    <a:pt x="5227" y="25139"/>
                    <a:pt x="5257" y="25094"/>
                    <a:pt x="5272" y="25048"/>
                  </a:cubicBezTo>
                  <a:lnTo>
                    <a:pt x="5303" y="25048"/>
                  </a:lnTo>
                  <a:cubicBezTo>
                    <a:pt x="5394" y="25078"/>
                    <a:pt x="5501" y="25109"/>
                    <a:pt x="5592" y="25139"/>
                  </a:cubicBezTo>
                  <a:cubicBezTo>
                    <a:pt x="5699" y="25185"/>
                    <a:pt x="5806" y="25216"/>
                    <a:pt x="5912" y="25246"/>
                  </a:cubicBezTo>
                  <a:cubicBezTo>
                    <a:pt x="6019" y="25276"/>
                    <a:pt x="6126" y="25307"/>
                    <a:pt x="6232" y="25337"/>
                  </a:cubicBezTo>
                  <a:cubicBezTo>
                    <a:pt x="6339" y="25353"/>
                    <a:pt x="6446" y="25398"/>
                    <a:pt x="6552" y="25429"/>
                  </a:cubicBezTo>
                  <a:cubicBezTo>
                    <a:pt x="6583" y="25444"/>
                    <a:pt x="6613" y="25459"/>
                    <a:pt x="6644" y="25459"/>
                  </a:cubicBezTo>
                  <a:cubicBezTo>
                    <a:pt x="6765" y="25505"/>
                    <a:pt x="6872" y="25566"/>
                    <a:pt x="6994" y="25596"/>
                  </a:cubicBezTo>
                  <a:cubicBezTo>
                    <a:pt x="7116" y="25642"/>
                    <a:pt x="7253" y="25688"/>
                    <a:pt x="7375" y="25734"/>
                  </a:cubicBezTo>
                  <a:cubicBezTo>
                    <a:pt x="7588" y="25810"/>
                    <a:pt x="7802" y="25871"/>
                    <a:pt x="8000" y="25947"/>
                  </a:cubicBezTo>
                  <a:cubicBezTo>
                    <a:pt x="8106" y="25977"/>
                    <a:pt x="8213" y="26023"/>
                    <a:pt x="8320" y="26053"/>
                  </a:cubicBezTo>
                  <a:cubicBezTo>
                    <a:pt x="8426" y="26084"/>
                    <a:pt x="8518" y="26114"/>
                    <a:pt x="8624" y="26145"/>
                  </a:cubicBezTo>
                  <a:cubicBezTo>
                    <a:pt x="8731" y="26191"/>
                    <a:pt x="8853" y="26236"/>
                    <a:pt x="8959" y="26297"/>
                  </a:cubicBezTo>
                  <a:cubicBezTo>
                    <a:pt x="9081" y="26343"/>
                    <a:pt x="9203" y="26404"/>
                    <a:pt x="9310" y="26450"/>
                  </a:cubicBezTo>
                  <a:cubicBezTo>
                    <a:pt x="9508" y="26541"/>
                    <a:pt x="9706" y="26632"/>
                    <a:pt x="9904" y="26709"/>
                  </a:cubicBezTo>
                  <a:cubicBezTo>
                    <a:pt x="10011" y="26754"/>
                    <a:pt x="10117" y="26800"/>
                    <a:pt x="10224" y="26861"/>
                  </a:cubicBezTo>
                  <a:cubicBezTo>
                    <a:pt x="10270" y="26876"/>
                    <a:pt x="10331" y="26907"/>
                    <a:pt x="10376" y="26922"/>
                  </a:cubicBezTo>
                  <a:cubicBezTo>
                    <a:pt x="10422" y="26952"/>
                    <a:pt x="10468" y="26968"/>
                    <a:pt x="10514" y="26998"/>
                  </a:cubicBezTo>
                  <a:cubicBezTo>
                    <a:pt x="10559" y="27013"/>
                    <a:pt x="10590" y="27044"/>
                    <a:pt x="10635" y="27059"/>
                  </a:cubicBezTo>
                  <a:cubicBezTo>
                    <a:pt x="10681" y="27090"/>
                    <a:pt x="10712" y="27105"/>
                    <a:pt x="10757" y="27120"/>
                  </a:cubicBezTo>
                  <a:cubicBezTo>
                    <a:pt x="10788" y="27135"/>
                    <a:pt x="10803" y="27150"/>
                    <a:pt x="10833" y="27150"/>
                  </a:cubicBezTo>
                  <a:lnTo>
                    <a:pt x="10864" y="27150"/>
                  </a:lnTo>
                  <a:cubicBezTo>
                    <a:pt x="10894" y="27196"/>
                    <a:pt x="10925" y="27227"/>
                    <a:pt x="10955" y="27257"/>
                  </a:cubicBezTo>
                  <a:cubicBezTo>
                    <a:pt x="10986" y="27303"/>
                    <a:pt x="11016" y="27349"/>
                    <a:pt x="11047" y="27379"/>
                  </a:cubicBezTo>
                  <a:lnTo>
                    <a:pt x="11214" y="27608"/>
                  </a:lnTo>
                  <a:cubicBezTo>
                    <a:pt x="11260" y="27668"/>
                    <a:pt x="11321" y="27745"/>
                    <a:pt x="11367" y="27806"/>
                  </a:cubicBezTo>
                  <a:cubicBezTo>
                    <a:pt x="11397" y="27836"/>
                    <a:pt x="11412" y="27882"/>
                    <a:pt x="11443" y="27912"/>
                  </a:cubicBezTo>
                  <a:cubicBezTo>
                    <a:pt x="11489" y="28034"/>
                    <a:pt x="11550" y="28171"/>
                    <a:pt x="11595" y="28293"/>
                  </a:cubicBezTo>
                  <a:cubicBezTo>
                    <a:pt x="11671" y="28461"/>
                    <a:pt x="11748" y="28644"/>
                    <a:pt x="11824" y="28811"/>
                  </a:cubicBezTo>
                  <a:cubicBezTo>
                    <a:pt x="11900" y="29009"/>
                    <a:pt x="11976" y="29192"/>
                    <a:pt x="12037" y="29390"/>
                  </a:cubicBezTo>
                  <a:cubicBezTo>
                    <a:pt x="12098" y="29588"/>
                    <a:pt x="12159" y="29786"/>
                    <a:pt x="12220" y="29984"/>
                  </a:cubicBezTo>
                  <a:cubicBezTo>
                    <a:pt x="12296" y="30228"/>
                    <a:pt x="12372" y="30472"/>
                    <a:pt x="12464" y="30731"/>
                  </a:cubicBezTo>
                  <a:cubicBezTo>
                    <a:pt x="12433" y="30807"/>
                    <a:pt x="12418" y="30883"/>
                    <a:pt x="12403" y="30959"/>
                  </a:cubicBezTo>
                  <a:cubicBezTo>
                    <a:pt x="12357" y="31188"/>
                    <a:pt x="12296" y="31417"/>
                    <a:pt x="12250" y="31660"/>
                  </a:cubicBezTo>
                  <a:cubicBezTo>
                    <a:pt x="12205" y="31813"/>
                    <a:pt x="12159" y="31965"/>
                    <a:pt x="12129" y="32102"/>
                  </a:cubicBezTo>
                  <a:cubicBezTo>
                    <a:pt x="12052" y="32346"/>
                    <a:pt x="11991" y="32574"/>
                    <a:pt x="11930" y="32803"/>
                  </a:cubicBezTo>
                  <a:cubicBezTo>
                    <a:pt x="11885" y="33032"/>
                    <a:pt x="11824" y="33260"/>
                    <a:pt x="11763" y="33489"/>
                  </a:cubicBezTo>
                  <a:cubicBezTo>
                    <a:pt x="11717" y="33732"/>
                    <a:pt x="11671" y="33961"/>
                    <a:pt x="11641" y="34205"/>
                  </a:cubicBezTo>
                  <a:cubicBezTo>
                    <a:pt x="11611" y="34448"/>
                    <a:pt x="11580" y="34692"/>
                    <a:pt x="11565" y="34936"/>
                  </a:cubicBezTo>
                  <a:cubicBezTo>
                    <a:pt x="11550" y="34966"/>
                    <a:pt x="11550" y="35012"/>
                    <a:pt x="11550" y="35027"/>
                  </a:cubicBezTo>
                  <a:cubicBezTo>
                    <a:pt x="11550" y="35027"/>
                    <a:pt x="11550" y="35012"/>
                    <a:pt x="11550" y="35012"/>
                  </a:cubicBezTo>
                  <a:cubicBezTo>
                    <a:pt x="11550" y="34997"/>
                    <a:pt x="11534" y="34966"/>
                    <a:pt x="11534" y="34951"/>
                  </a:cubicBezTo>
                  <a:cubicBezTo>
                    <a:pt x="11519" y="34845"/>
                    <a:pt x="11519" y="34738"/>
                    <a:pt x="11504" y="34616"/>
                  </a:cubicBezTo>
                  <a:lnTo>
                    <a:pt x="11489" y="34479"/>
                  </a:lnTo>
                  <a:cubicBezTo>
                    <a:pt x="11473" y="34448"/>
                    <a:pt x="11473" y="34418"/>
                    <a:pt x="11473" y="34403"/>
                  </a:cubicBezTo>
                  <a:cubicBezTo>
                    <a:pt x="11458" y="34372"/>
                    <a:pt x="11458" y="34342"/>
                    <a:pt x="11443" y="34311"/>
                  </a:cubicBezTo>
                  <a:cubicBezTo>
                    <a:pt x="11428" y="34296"/>
                    <a:pt x="11428" y="34266"/>
                    <a:pt x="11412" y="34250"/>
                  </a:cubicBezTo>
                  <a:cubicBezTo>
                    <a:pt x="11382" y="34144"/>
                    <a:pt x="11352" y="34052"/>
                    <a:pt x="11306" y="33946"/>
                  </a:cubicBezTo>
                  <a:cubicBezTo>
                    <a:pt x="11275" y="33854"/>
                    <a:pt x="11230" y="33763"/>
                    <a:pt x="11199" y="33687"/>
                  </a:cubicBezTo>
                  <a:cubicBezTo>
                    <a:pt x="11169" y="33641"/>
                    <a:pt x="11153" y="33610"/>
                    <a:pt x="11138" y="33565"/>
                  </a:cubicBezTo>
                  <a:cubicBezTo>
                    <a:pt x="11123" y="33519"/>
                    <a:pt x="11092" y="33473"/>
                    <a:pt x="11062" y="33412"/>
                  </a:cubicBezTo>
                  <a:cubicBezTo>
                    <a:pt x="11062" y="33412"/>
                    <a:pt x="11062" y="33397"/>
                    <a:pt x="11062" y="33397"/>
                  </a:cubicBezTo>
                  <a:cubicBezTo>
                    <a:pt x="10971" y="33214"/>
                    <a:pt x="10879" y="33016"/>
                    <a:pt x="10803" y="32833"/>
                  </a:cubicBezTo>
                  <a:cubicBezTo>
                    <a:pt x="10712" y="32635"/>
                    <a:pt x="10620" y="32453"/>
                    <a:pt x="10529" y="32270"/>
                  </a:cubicBezTo>
                  <a:cubicBezTo>
                    <a:pt x="10483" y="32178"/>
                    <a:pt x="10422" y="32102"/>
                    <a:pt x="10376" y="32011"/>
                  </a:cubicBezTo>
                  <a:cubicBezTo>
                    <a:pt x="10315" y="31919"/>
                    <a:pt x="10270" y="31843"/>
                    <a:pt x="10209" y="31752"/>
                  </a:cubicBezTo>
                  <a:cubicBezTo>
                    <a:pt x="10102" y="31569"/>
                    <a:pt x="9996" y="31401"/>
                    <a:pt x="9889" y="31234"/>
                  </a:cubicBezTo>
                  <a:cubicBezTo>
                    <a:pt x="9782" y="31066"/>
                    <a:pt x="9660" y="30899"/>
                    <a:pt x="9554" y="30731"/>
                  </a:cubicBezTo>
                  <a:cubicBezTo>
                    <a:pt x="9493" y="30655"/>
                    <a:pt x="9432" y="30579"/>
                    <a:pt x="9356" y="30502"/>
                  </a:cubicBezTo>
                  <a:cubicBezTo>
                    <a:pt x="9295" y="30441"/>
                    <a:pt x="9218" y="30365"/>
                    <a:pt x="9158" y="30289"/>
                  </a:cubicBezTo>
                  <a:cubicBezTo>
                    <a:pt x="9158" y="30304"/>
                    <a:pt x="9158" y="30304"/>
                    <a:pt x="9158" y="30304"/>
                  </a:cubicBezTo>
                  <a:cubicBezTo>
                    <a:pt x="9142" y="30289"/>
                    <a:pt x="9127" y="30259"/>
                    <a:pt x="9112" y="30243"/>
                  </a:cubicBezTo>
                  <a:cubicBezTo>
                    <a:pt x="9081" y="30213"/>
                    <a:pt x="9066" y="30198"/>
                    <a:pt x="9036" y="30167"/>
                  </a:cubicBezTo>
                  <a:cubicBezTo>
                    <a:pt x="9036" y="30121"/>
                    <a:pt x="9020" y="30091"/>
                    <a:pt x="9005" y="30061"/>
                  </a:cubicBezTo>
                  <a:cubicBezTo>
                    <a:pt x="8944" y="29893"/>
                    <a:pt x="8883" y="29725"/>
                    <a:pt x="8822" y="29573"/>
                  </a:cubicBezTo>
                  <a:cubicBezTo>
                    <a:pt x="8822" y="29527"/>
                    <a:pt x="8807" y="29497"/>
                    <a:pt x="8792" y="29451"/>
                  </a:cubicBezTo>
                  <a:cubicBezTo>
                    <a:pt x="8777" y="29421"/>
                    <a:pt x="8777" y="29405"/>
                    <a:pt x="8761" y="29375"/>
                  </a:cubicBezTo>
                  <a:cubicBezTo>
                    <a:pt x="8761" y="29344"/>
                    <a:pt x="8746" y="29314"/>
                    <a:pt x="8746" y="29283"/>
                  </a:cubicBezTo>
                  <a:lnTo>
                    <a:pt x="8731" y="29223"/>
                  </a:lnTo>
                  <a:cubicBezTo>
                    <a:pt x="8716" y="29116"/>
                    <a:pt x="8700" y="29009"/>
                    <a:pt x="8685" y="28918"/>
                  </a:cubicBezTo>
                  <a:cubicBezTo>
                    <a:pt x="8670" y="28811"/>
                    <a:pt x="8655" y="28689"/>
                    <a:pt x="8624" y="28598"/>
                  </a:cubicBezTo>
                  <a:cubicBezTo>
                    <a:pt x="8624" y="28583"/>
                    <a:pt x="8609" y="28567"/>
                    <a:pt x="8609" y="28552"/>
                  </a:cubicBezTo>
                  <a:cubicBezTo>
                    <a:pt x="8579" y="28461"/>
                    <a:pt x="8533" y="28369"/>
                    <a:pt x="8472" y="28293"/>
                  </a:cubicBezTo>
                  <a:cubicBezTo>
                    <a:pt x="8441" y="28247"/>
                    <a:pt x="8411" y="28217"/>
                    <a:pt x="8365" y="28171"/>
                  </a:cubicBezTo>
                  <a:cubicBezTo>
                    <a:pt x="8335" y="28141"/>
                    <a:pt x="8289" y="28110"/>
                    <a:pt x="8259" y="28080"/>
                  </a:cubicBezTo>
                  <a:cubicBezTo>
                    <a:pt x="8213" y="28049"/>
                    <a:pt x="8167" y="28019"/>
                    <a:pt x="8121" y="27988"/>
                  </a:cubicBezTo>
                  <a:cubicBezTo>
                    <a:pt x="8040" y="27942"/>
                    <a:pt x="7950" y="27922"/>
                    <a:pt x="7857" y="27922"/>
                  </a:cubicBezTo>
                  <a:cubicBezTo>
                    <a:pt x="7829" y="27922"/>
                    <a:pt x="7800" y="27924"/>
                    <a:pt x="7771" y="27928"/>
                  </a:cubicBezTo>
                  <a:cubicBezTo>
                    <a:pt x="7695" y="27928"/>
                    <a:pt x="7634" y="27943"/>
                    <a:pt x="7558" y="27973"/>
                  </a:cubicBezTo>
                  <a:cubicBezTo>
                    <a:pt x="7497" y="27988"/>
                    <a:pt x="7451" y="28019"/>
                    <a:pt x="7405" y="28065"/>
                  </a:cubicBezTo>
                  <a:cubicBezTo>
                    <a:pt x="7360" y="28110"/>
                    <a:pt x="7329" y="28156"/>
                    <a:pt x="7299" y="28217"/>
                  </a:cubicBezTo>
                  <a:cubicBezTo>
                    <a:pt x="7284" y="28278"/>
                    <a:pt x="7268" y="28339"/>
                    <a:pt x="7284" y="28385"/>
                  </a:cubicBezTo>
                  <a:cubicBezTo>
                    <a:pt x="7284" y="28506"/>
                    <a:pt x="7299" y="28628"/>
                    <a:pt x="7344" y="28735"/>
                  </a:cubicBezTo>
                  <a:cubicBezTo>
                    <a:pt x="7375" y="28811"/>
                    <a:pt x="7405" y="28887"/>
                    <a:pt x="7451" y="28948"/>
                  </a:cubicBezTo>
                  <a:cubicBezTo>
                    <a:pt x="7482" y="28994"/>
                    <a:pt x="7527" y="29024"/>
                    <a:pt x="7558" y="29070"/>
                  </a:cubicBezTo>
                  <a:cubicBezTo>
                    <a:pt x="7634" y="29131"/>
                    <a:pt x="7710" y="29207"/>
                    <a:pt x="7786" y="29268"/>
                  </a:cubicBezTo>
                  <a:cubicBezTo>
                    <a:pt x="7878" y="29329"/>
                    <a:pt x="7954" y="29375"/>
                    <a:pt x="8045" y="29436"/>
                  </a:cubicBezTo>
                  <a:cubicBezTo>
                    <a:pt x="8121" y="29497"/>
                    <a:pt x="8198" y="29543"/>
                    <a:pt x="8259" y="29603"/>
                  </a:cubicBezTo>
                  <a:cubicBezTo>
                    <a:pt x="8365" y="29710"/>
                    <a:pt x="8472" y="29817"/>
                    <a:pt x="8563" y="29923"/>
                  </a:cubicBezTo>
                  <a:cubicBezTo>
                    <a:pt x="8640" y="30015"/>
                    <a:pt x="8716" y="30106"/>
                    <a:pt x="8777" y="30198"/>
                  </a:cubicBezTo>
                  <a:cubicBezTo>
                    <a:pt x="8792" y="30228"/>
                    <a:pt x="8807" y="30259"/>
                    <a:pt x="8838" y="30289"/>
                  </a:cubicBezTo>
                  <a:cubicBezTo>
                    <a:pt x="8853" y="30320"/>
                    <a:pt x="8868" y="30350"/>
                    <a:pt x="8883" y="30365"/>
                  </a:cubicBezTo>
                  <a:cubicBezTo>
                    <a:pt x="8899" y="30380"/>
                    <a:pt x="8914" y="30411"/>
                    <a:pt x="8929" y="30426"/>
                  </a:cubicBezTo>
                  <a:cubicBezTo>
                    <a:pt x="8975" y="30472"/>
                    <a:pt x="9036" y="30518"/>
                    <a:pt x="9097" y="30548"/>
                  </a:cubicBezTo>
                  <a:lnTo>
                    <a:pt x="9112" y="30579"/>
                  </a:lnTo>
                  <a:cubicBezTo>
                    <a:pt x="9158" y="30609"/>
                    <a:pt x="9188" y="30639"/>
                    <a:pt x="9218" y="30670"/>
                  </a:cubicBezTo>
                  <a:cubicBezTo>
                    <a:pt x="9249" y="30716"/>
                    <a:pt x="9279" y="30746"/>
                    <a:pt x="9310" y="30777"/>
                  </a:cubicBezTo>
                  <a:cubicBezTo>
                    <a:pt x="9417" y="30914"/>
                    <a:pt x="9508" y="31051"/>
                    <a:pt x="9615" y="31188"/>
                  </a:cubicBezTo>
                  <a:cubicBezTo>
                    <a:pt x="9706" y="31325"/>
                    <a:pt x="9813" y="31447"/>
                    <a:pt x="9904" y="31584"/>
                  </a:cubicBezTo>
                  <a:cubicBezTo>
                    <a:pt x="9919" y="31599"/>
                    <a:pt x="9919" y="31615"/>
                    <a:pt x="9935" y="31630"/>
                  </a:cubicBezTo>
                  <a:lnTo>
                    <a:pt x="9919" y="31630"/>
                  </a:lnTo>
                  <a:cubicBezTo>
                    <a:pt x="9935" y="31630"/>
                    <a:pt x="9935" y="31645"/>
                    <a:pt x="9935" y="31645"/>
                  </a:cubicBezTo>
                  <a:cubicBezTo>
                    <a:pt x="9935" y="31645"/>
                    <a:pt x="9950" y="31660"/>
                    <a:pt x="9950" y="31676"/>
                  </a:cubicBezTo>
                  <a:cubicBezTo>
                    <a:pt x="9996" y="31736"/>
                    <a:pt x="10041" y="31797"/>
                    <a:pt x="10072" y="31874"/>
                  </a:cubicBezTo>
                  <a:cubicBezTo>
                    <a:pt x="10117" y="31950"/>
                    <a:pt x="10148" y="32011"/>
                    <a:pt x="10194" y="32087"/>
                  </a:cubicBezTo>
                  <a:cubicBezTo>
                    <a:pt x="10270" y="32224"/>
                    <a:pt x="10331" y="32376"/>
                    <a:pt x="10407" y="32514"/>
                  </a:cubicBezTo>
                  <a:cubicBezTo>
                    <a:pt x="10468" y="32651"/>
                    <a:pt x="10529" y="32788"/>
                    <a:pt x="10590" y="32925"/>
                  </a:cubicBezTo>
                  <a:cubicBezTo>
                    <a:pt x="10651" y="33077"/>
                    <a:pt x="10696" y="33230"/>
                    <a:pt x="10757" y="33382"/>
                  </a:cubicBezTo>
                  <a:cubicBezTo>
                    <a:pt x="10788" y="33458"/>
                    <a:pt x="10818" y="33534"/>
                    <a:pt x="10849" y="33610"/>
                  </a:cubicBezTo>
                  <a:cubicBezTo>
                    <a:pt x="10879" y="33702"/>
                    <a:pt x="10925" y="33778"/>
                    <a:pt x="10955" y="33854"/>
                  </a:cubicBezTo>
                  <a:cubicBezTo>
                    <a:pt x="11016" y="34007"/>
                    <a:pt x="11077" y="34159"/>
                    <a:pt x="11138" y="34311"/>
                  </a:cubicBezTo>
                  <a:cubicBezTo>
                    <a:pt x="11184" y="34479"/>
                    <a:pt x="11245" y="34631"/>
                    <a:pt x="11291" y="34784"/>
                  </a:cubicBezTo>
                  <a:cubicBezTo>
                    <a:pt x="11336" y="34921"/>
                    <a:pt x="11382" y="35073"/>
                    <a:pt x="11412" y="35210"/>
                  </a:cubicBezTo>
                  <a:cubicBezTo>
                    <a:pt x="11428" y="35363"/>
                    <a:pt x="11443" y="35515"/>
                    <a:pt x="11458" y="35667"/>
                  </a:cubicBezTo>
                  <a:cubicBezTo>
                    <a:pt x="11473" y="35759"/>
                    <a:pt x="11473" y="35835"/>
                    <a:pt x="11489" y="35926"/>
                  </a:cubicBezTo>
                  <a:cubicBezTo>
                    <a:pt x="11489" y="36079"/>
                    <a:pt x="11473" y="36246"/>
                    <a:pt x="11473" y="36414"/>
                  </a:cubicBezTo>
                  <a:cubicBezTo>
                    <a:pt x="11473" y="36551"/>
                    <a:pt x="11473" y="36688"/>
                    <a:pt x="11473" y="36825"/>
                  </a:cubicBezTo>
                  <a:cubicBezTo>
                    <a:pt x="11489" y="36962"/>
                    <a:pt x="11489" y="37084"/>
                    <a:pt x="11489" y="37221"/>
                  </a:cubicBezTo>
                  <a:cubicBezTo>
                    <a:pt x="11504" y="37328"/>
                    <a:pt x="11504" y="37435"/>
                    <a:pt x="11519" y="37526"/>
                  </a:cubicBezTo>
                  <a:cubicBezTo>
                    <a:pt x="11534" y="37602"/>
                    <a:pt x="11534" y="37678"/>
                    <a:pt x="11550" y="37739"/>
                  </a:cubicBezTo>
                  <a:lnTo>
                    <a:pt x="11580" y="37937"/>
                  </a:lnTo>
                  <a:cubicBezTo>
                    <a:pt x="11611" y="38181"/>
                    <a:pt x="11656" y="38425"/>
                    <a:pt x="11717" y="38654"/>
                  </a:cubicBezTo>
                  <a:cubicBezTo>
                    <a:pt x="11732" y="38715"/>
                    <a:pt x="11748" y="38791"/>
                    <a:pt x="11763" y="38852"/>
                  </a:cubicBezTo>
                  <a:cubicBezTo>
                    <a:pt x="11778" y="38913"/>
                    <a:pt x="11809" y="38989"/>
                    <a:pt x="11824" y="39065"/>
                  </a:cubicBezTo>
                  <a:cubicBezTo>
                    <a:pt x="11839" y="39111"/>
                    <a:pt x="11870" y="39172"/>
                    <a:pt x="11885" y="39233"/>
                  </a:cubicBezTo>
                  <a:cubicBezTo>
                    <a:pt x="11900" y="39278"/>
                    <a:pt x="11915" y="39324"/>
                    <a:pt x="11930" y="39354"/>
                  </a:cubicBezTo>
                  <a:cubicBezTo>
                    <a:pt x="11961" y="39431"/>
                    <a:pt x="11991" y="39492"/>
                    <a:pt x="12022" y="39552"/>
                  </a:cubicBezTo>
                  <a:cubicBezTo>
                    <a:pt x="12037" y="39629"/>
                    <a:pt x="12083" y="39690"/>
                    <a:pt x="12113" y="39751"/>
                  </a:cubicBezTo>
                  <a:cubicBezTo>
                    <a:pt x="12129" y="39796"/>
                    <a:pt x="12159" y="39857"/>
                    <a:pt x="12189" y="39903"/>
                  </a:cubicBezTo>
                  <a:cubicBezTo>
                    <a:pt x="12205" y="39949"/>
                    <a:pt x="12235" y="39994"/>
                    <a:pt x="12266" y="40040"/>
                  </a:cubicBezTo>
                  <a:cubicBezTo>
                    <a:pt x="12342" y="40162"/>
                    <a:pt x="12403" y="40284"/>
                    <a:pt x="12479" y="40390"/>
                  </a:cubicBezTo>
                  <a:cubicBezTo>
                    <a:pt x="12540" y="40497"/>
                    <a:pt x="12601" y="40589"/>
                    <a:pt x="12662" y="40695"/>
                  </a:cubicBezTo>
                  <a:cubicBezTo>
                    <a:pt x="12723" y="40787"/>
                    <a:pt x="12784" y="40893"/>
                    <a:pt x="12845" y="41000"/>
                  </a:cubicBezTo>
                  <a:cubicBezTo>
                    <a:pt x="12967" y="41213"/>
                    <a:pt x="13073" y="41427"/>
                    <a:pt x="13195" y="41655"/>
                  </a:cubicBezTo>
                  <a:cubicBezTo>
                    <a:pt x="13317" y="41868"/>
                    <a:pt x="13439" y="42097"/>
                    <a:pt x="13561" y="42295"/>
                  </a:cubicBezTo>
                  <a:cubicBezTo>
                    <a:pt x="13591" y="42356"/>
                    <a:pt x="13622" y="42402"/>
                    <a:pt x="13667" y="42447"/>
                  </a:cubicBezTo>
                  <a:cubicBezTo>
                    <a:pt x="13698" y="42508"/>
                    <a:pt x="13744" y="42569"/>
                    <a:pt x="13789" y="42630"/>
                  </a:cubicBezTo>
                  <a:cubicBezTo>
                    <a:pt x="13820" y="42676"/>
                    <a:pt x="13850" y="42722"/>
                    <a:pt x="13896" y="42767"/>
                  </a:cubicBezTo>
                  <a:cubicBezTo>
                    <a:pt x="13926" y="42813"/>
                    <a:pt x="13972" y="42859"/>
                    <a:pt x="14003" y="42904"/>
                  </a:cubicBezTo>
                  <a:cubicBezTo>
                    <a:pt x="14170" y="43087"/>
                    <a:pt x="14323" y="43285"/>
                    <a:pt x="14490" y="43468"/>
                  </a:cubicBezTo>
                  <a:cubicBezTo>
                    <a:pt x="14489" y="43468"/>
                    <a:pt x="14487" y="43468"/>
                    <a:pt x="14486" y="43468"/>
                  </a:cubicBezTo>
                  <a:lnTo>
                    <a:pt x="14486" y="43468"/>
                  </a:lnTo>
                  <a:cubicBezTo>
                    <a:pt x="14528" y="43522"/>
                    <a:pt x="14570" y="43565"/>
                    <a:pt x="14612" y="43620"/>
                  </a:cubicBezTo>
                  <a:cubicBezTo>
                    <a:pt x="14642" y="43666"/>
                    <a:pt x="14688" y="43727"/>
                    <a:pt x="14719" y="43773"/>
                  </a:cubicBezTo>
                  <a:cubicBezTo>
                    <a:pt x="14780" y="43864"/>
                    <a:pt x="14841" y="43971"/>
                    <a:pt x="14917" y="44062"/>
                  </a:cubicBezTo>
                  <a:cubicBezTo>
                    <a:pt x="14962" y="44139"/>
                    <a:pt x="15008" y="44230"/>
                    <a:pt x="15054" y="44306"/>
                  </a:cubicBezTo>
                  <a:cubicBezTo>
                    <a:pt x="15084" y="44367"/>
                    <a:pt x="15115" y="44443"/>
                    <a:pt x="15160" y="44504"/>
                  </a:cubicBezTo>
                  <a:cubicBezTo>
                    <a:pt x="15206" y="44626"/>
                    <a:pt x="15267" y="44733"/>
                    <a:pt x="15328" y="44855"/>
                  </a:cubicBezTo>
                  <a:cubicBezTo>
                    <a:pt x="15343" y="45083"/>
                    <a:pt x="15374" y="45327"/>
                    <a:pt x="15389" y="45571"/>
                  </a:cubicBezTo>
                  <a:cubicBezTo>
                    <a:pt x="15419" y="45860"/>
                    <a:pt x="15435" y="46134"/>
                    <a:pt x="15450" y="46409"/>
                  </a:cubicBezTo>
                  <a:cubicBezTo>
                    <a:pt x="15465" y="46988"/>
                    <a:pt x="15435" y="47582"/>
                    <a:pt x="15480" y="48161"/>
                  </a:cubicBezTo>
                  <a:cubicBezTo>
                    <a:pt x="15511" y="48557"/>
                    <a:pt x="15557" y="48953"/>
                    <a:pt x="15602" y="49349"/>
                  </a:cubicBezTo>
                  <a:cubicBezTo>
                    <a:pt x="15633" y="49745"/>
                    <a:pt x="15663" y="50141"/>
                    <a:pt x="15694" y="50522"/>
                  </a:cubicBezTo>
                  <a:cubicBezTo>
                    <a:pt x="15709" y="50705"/>
                    <a:pt x="15709" y="50888"/>
                    <a:pt x="15724" y="51071"/>
                  </a:cubicBezTo>
                  <a:cubicBezTo>
                    <a:pt x="15739" y="51269"/>
                    <a:pt x="15770" y="51467"/>
                    <a:pt x="15785" y="51665"/>
                  </a:cubicBezTo>
                  <a:cubicBezTo>
                    <a:pt x="15800" y="51833"/>
                    <a:pt x="15800" y="52000"/>
                    <a:pt x="15816" y="52168"/>
                  </a:cubicBezTo>
                  <a:cubicBezTo>
                    <a:pt x="15755" y="52000"/>
                    <a:pt x="15694" y="51833"/>
                    <a:pt x="15633" y="51665"/>
                  </a:cubicBezTo>
                  <a:cubicBezTo>
                    <a:pt x="15572" y="51452"/>
                    <a:pt x="15526" y="51254"/>
                    <a:pt x="15480" y="51056"/>
                  </a:cubicBezTo>
                  <a:cubicBezTo>
                    <a:pt x="15419" y="50858"/>
                    <a:pt x="15343" y="50644"/>
                    <a:pt x="15282" y="50446"/>
                  </a:cubicBezTo>
                  <a:cubicBezTo>
                    <a:pt x="15237" y="50263"/>
                    <a:pt x="15176" y="50065"/>
                    <a:pt x="15130" y="49882"/>
                  </a:cubicBezTo>
                  <a:cubicBezTo>
                    <a:pt x="15084" y="49684"/>
                    <a:pt x="15023" y="49502"/>
                    <a:pt x="14978" y="49303"/>
                  </a:cubicBezTo>
                  <a:cubicBezTo>
                    <a:pt x="14917" y="49105"/>
                    <a:pt x="14856" y="48923"/>
                    <a:pt x="14780" y="48725"/>
                  </a:cubicBezTo>
                  <a:cubicBezTo>
                    <a:pt x="14703" y="48542"/>
                    <a:pt x="14612" y="48359"/>
                    <a:pt x="14536" y="48176"/>
                  </a:cubicBezTo>
                  <a:cubicBezTo>
                    <a:pt x="14490" y="48069"/>
                    <a:pt x="14444" y="47963"/>
                    <a:pt x="14399" y="47871"/>
                  </a:cubicBezTo>
                  <a:cubicBezTo>
                    <a:pt x="14353" y="47780"/>
                    <a:pt x="14307" y="47688"/>
                    <a:pt x="14262" y="47597"/>
                  </a:cubicBezTo>
                  <a:cubicBezTo>
                    <a:pt x="14170" y="47414"/>
                    <a:pt x="14063" y="47231"/>
                    <a:pt x="13972" y="47049"/>
                  </a:cubicBezTo>
                  <a:cubicBezTo>
                    <a:pt x="13881" y="46881"/>
                    <a:pt x="13774" y="46698"/>
                    <a:pt x="13683" y="46531"/>
                  </a:cubicBezTo>
                  <a:cubicBezTo>
                    <a:pt x="13485" y="46180"/>
                    <a:pt x="13286" y="45830"/>
                    <a:pt x="13104" y="45479"/>
                  </a:cubicBezTo>
                  <a:cubicBezTo>
                    <a:pt x="12997" y="45296"/>
                    <a:pt x="12906" y="45114"/>
                    <a:pt x="12799" y="44946"/>
                  </a:cubicBezTo>
                  <a:cubicBezTo>
                    <a:pt x="12738" y="44855"/>
                    <a:pt x="12692" y="44763"/>
                    <a:pt x="12631" y="44672"/>
                  </a:cubicBezTo>
                  <a:lnTo>
                    <a:pt x="12448" y="44428"/>
                  </a:lnTo>
                  <a:cubicBezTo>
                    <a:pt x="12342" y="44260"/>
                    <a:pt x="12235" y="44108"/>
                    <a:pt x="12144" y="43940"/>
                  </a:cubicBezTo>
                  <a:cubicBezTo>
                    <a:pt x="12037" y="43773"/>
                    <a:pt x="11930" y="43590"/>
                    <a:pt x="11824" y="43422"/>
                  </a:cubicBezTo>
                  <a:cubicBezTo>
                    <a:pt x="11595" y="43087"/>
                    <a:pt x="11352" y="42783"/>
                    <a:pt x="11092" y="42478"/>
                  </a:cubicBezTo>
                  <a:cubicBezTo>
                    <a:pt x="10971" y="42310"/>
                    <a:pt x="10849" y="42158"/>
                    <a:pt x="10727" y="41990"/>
                  </a:cubicBezTo>
                  <a:cubicBezTo>
                    <a:pt x="10666" y="41914"/>
                    <a:pt x="10620" y="41853"/>
                    <a:pt x="10559" y="41777"/>
                  </a:cubicBezTo>
                  <a:cubicBezTo>
                    <a:pt x="10488" y="41692"/>
                    <a:pt x="10417" y="41619"/>
                    <a:pt x="10358" y="41548"/>
                  </a:cubicBezTo>
                  <a:lnTo>
                    <a:pt x="10358" y="41548"/>
                  </a:lnTo>
                  <a:cubicBezTo>
                    <a:pt x="10359" y="41548"/>
                    <a:pt x="10360" y="41548"/>
                    <a:pt x="10361" y="41548"/>
                  </a:cubicBezTo>
                  <a:cubicBezTo>
                    <a:pt x="10300" y="41487"/>
                    <a:pt x="10239" y="41427"/>
                    <a:pt x="10178" y="41366"/>
                  </a:cubicBezTo>
                  <a:cubicBezTo>
                    <a:pt x="10148" y="41335"/>
                    <a:pt x="10117" y="41289"/>
                    <a:pt x="10087" y="41259"/>
                  </a:cubicBezTo>
                  <a:cubicBezTo>
                    <a:pt x="9965" y="41107"/>
                    <a:pt x="9843" y="40954"/>
                    <a:pt x="9706" y="40817"/>
                  </a:cubicBezTo>
                  <a:cubicBezTo>
                    <a:pt x="9676" y="40787"/>
                    <a:pt x="9645" y="40756"/>
                    <a:pt x="9615" y="40726"/>
                  </a:cubicBezTo>
                  <a:cubicBezTo>
                    <a:pt x="9569" y="40680"/>
                    <a:pt x="9538" y="40649"/>
                    <a:pt x="9508" y="40619"/>
                  </a:cubicBezTo>
                  <a:lnTo>
                    <a:pt x="9493" y="40604"/>
                  </a:lnTo>
                  <a:lnTo>
                    <a:pt x="9447" y="40512"/>
                  </a:lnTo>
                  <a:cubicBezTo>
                    <a:pt x="9417" y="40467"/>
                    <a:pt x="9401" y="40436"/>
                    <a:pt x="9386" y="40390"/>
                  </a:cubicBezTo>
                  <a:cubicBezTo>
                    <a:pt x="9371" y="40375"/>
                    <a:pt x="9356" y="40345"/>
                    <a:pt x="9340" y="40314"/>
                  </a:cubicBezTo>
                  <a:cubicBezTo>
                    <a:pt x="9356" y="40299"/>
                    <a:pt x="9356" y="40299"/>
                    <a:pt x="9356" y="40299"/>
                  </a:cubicBezTo>
                  <a:cubicBezTo>
                    <a:pt x="9356" y="40299"/>
                    <a:pt x="9356" y="40299"/>
                    <a:pt x="9356" y="40284"/>
                  </a:cubicBezTo>
                  <a:cubicBezTo>
                    <a:pt x="9356" y="40269"/>
                    <a:pt x="9371" y="40269"/>
                    <a:pt x="9371" y="40253"/>
                  </a:cubicBezTo>
                  <a:cubicBezTo>
                    <a:pt x="9417" y="40208"/>
                    <a:pt x="9447" y="40177"/>
                    <a:pt x="9493" y="40131"/>
                  </a:cubicBezTo>
                  <a:cubicBezTo>
                    <a:pt x="9538" y="40086"/>
                    <a:pt x="9569" y="40055"/>
                    <a:pt x="9615" y="40010"/>
                  </a:cubicBezTo>
                  <a:cubicBezTo>
                    <a:pt x="9691" y="39933"/>
                    <a:pt x="9752" y="39857"/>
                    <a:pt x="9828" y="39781"/>
                  </a:cubicBezTo>
                  <a:cubicBezTo>
                    <a:pt x="9889" y="39705"/>
                    <a:pt x="9965" y="39613"/>
                    <a:pt x="10026" y="39537"/>
                  </a:cubicBezTo>
                  <a:cubicBezTo>
                    <a:pt x="10072" y="39446"/>
                    <a:pt x="10133" y="39370"/>
                    <a:pt x="10178" y="39278"/>
                  </a:cubicBezTo>
                  <a:cubicBezTo>
                    <a:pt x="10270" y="39095"/>
                    <a:pt x="10376" y="38928"/>
                    <a:pt x="10437" y="38730"/>
                  </a:cubicBezTo>
                  <a:cubicBezTo>
                    <a:pt x="10453" y="38638"/>
                    <a:pt x="10483" y="38562"/>
                    <a:pt x="10498" y="38471"/>
                  </a:cubicBezTo>
                  <a:cubicBezTo>
                    <a:pt x="10498" y="38440"/>
                    <a:pt x="10514" y="38425"/>
                    <a:pt x="10514" y="38395"/>
                  </a:cubicBezTo>
                  <a:cubicBezTo>
                    <a:pt x="10514" y="38364"/>
                    <a:pt x="10529" y="38349"/>
                    <a:pt x="10529" y="38318"/>
                  </a:cubicBezTo>
                  <a:cubicBezTo>
                    <a:pt x="10529" y="38288"/>
                    <a:pt x="10514" y="38273"/>
                    <a:pt x="10514" y="38242"/>
                  </a:cubicBezTo>
                  <a:cubicBezTo>
                    <a:pt x="10574" y="38136"/>
                    <a:pt x="10605" y="38029"/>
                    <a:pt x="10635" y="37922"/>
                  </a:cubicBezTo>
                  <a:cubicBezTo>
                    <a:pt x="10651" y="37800"/>
                    <a:pt x="10651" y="37678"/>
                    <a:pt x="10666" y="37557"/>
                  </a:cubicBezTo>
                  <a:cubicBezTo>
                    <a:pt x="10666" y="37450"/>
                    <a:pt x="10651" y="37328"/>
                    <a:pt x="10651" y="37221"/>
                  </a:cubicBezTo>
                  <a:cubicBezTo>
                    <a:pt x="10635" y="37115"/>
                    <a:pt x="10635" y="37008"/>
                    <a:pt x="10620" y="36901"/>
                  </a:cubicBezTo>
                  <a:cubicBezTo>
                    <a:pt x="10605" y="36673"/>
                    <a:pt x="10574" y="36460"/>
                    <a:pt x="10544" y="36246"/>
                  </a:cubicBezTo>
                  <a:cubicBezTo>
                    <a:pt x="10544" y="36246"/>
                    <a:pt x="10544" y="36231"/>
                    <a:pt x="10544" y="36231"/>
                  </a:cubicBezTo>
                  <a:cubicBezTo>
                    <a:pt x="10544" y="36216"/>
                    <a:pt x="10544" y="36201"/>
                    <a:pt x="10544" y="36185"/>
                  </a:cubicBezTo>
                  <a:cubicBezTo>
                    <a:pt x="10529" y="36079"/>
                    <a:pt x="10514" y="35972"/>
                    <a:pt x="10468" y="35865"/>
                  </a:cubicBezTo>
                  <a:cubicBezTo>
                    <a:pt x="10437" y="35744"/>
                    <a:pt x="10392" y="35622"/>
                    <a:pt x="10331" y="35515"/>
                  </a:cubicBezTo>
                  <a:cubicBezTo>
                    <a:pt x="10285" y="35393"/>
                    <a:pt x="10224" y="35286"/>
                    <a:pt x="10133" y="35180"/>
                  </a:cubicBezTo>
                  <a:cubicBezTo>
                    <a:pt x="10087" y="35134"/>
                    <a:pt x="10041" y="35088"/>
                    <a:pt x="9980" y="35043"/>
                  </a:cubicBezTo>
                  <a:cubicBezTo>
                    <a:pt x="9935" y="35012"/>
                    <a:pt x="9889" y="34997"/>
                    <a:pt x="9843" y="34982"/>
                  </a:cubicBezTo>
                  <a:cubicBezTo>
                    <a:pt x="9736" y="34921"/>
                    <a:pt x="9630" y="34890"/>
                    <a:pt x="9523" y="34860"/>
                  </a:cubicBezTo>
                  <a:cubicBezTo>
                    <a:pt x="9386" y="34814"/>
                    <a:pt x="9249" y="34768"/>
                    <a:pt x="9112" y="34768"/>
                  </a:cubicBezTo>
                  <a:cubicBezTo>
                    <a:pt x="9082" y="34765"/>
                    <a:pt x="9053" y="34763"/>
                    <a:pt x="9023" y="34763"/>
                  </a:cubicBezTo>
                  <a:cubicBezTo>
                    <a:pt x="8916" y="34763"/>
                    <a:pt x="8811" y="34788"/>
                    <a:pt x="8716" y="34860"/>
                  </a:cubicBezTo>
                  <a:cubicBezTo>
                    <a:pt x="8655" y="34890"/>
                    <a:pt x="8594" y="34951"/>
                    <a:pt x="8563" y="35012"/>
                  </a:cubicBezTo>
                  <a:cubicBezTo>
                    <a:pt x="8518" y="35058"/>
                    <a:pt x="8487" y="35119"/>
                    <a:pt x="8457" y="35180"/>
                  </a:cubicBezTo>
                  <a:cubicBezTo>
                    <a:pt x="8411" y="35302"/>
                    <a:pt x="8365" y="35408"/>
                    <a:pt x="8335" y="35515"/>
                  </a:cubicBezTo>
                  <a:cubicBezTo>
                    <a:pt x="8320" y="35576"/>
                    <a:pt x="8289" y="35622"/>
                    <a:pt x="8274" y="35667"/>
                  </a:cubicBezTo>
                  <a:cubicBezTo>
                    <a:pt x="8259" y="35728"/>
                    <a:pt x="8243" y="35789"/>
                    <a:pt x="8243" y="35850"/>
                  </a:cubicBezTo>
                  <a:cubicBezTo>
                    <a:pt x="8228" y="35865"/>
                    <a:pt x="8243" y="35865"/>
                    <a:pt x="8243" y="35881"/>
                  </a:cubicBezTo>
                  <a:cubicBezTo>
                    <a:pt x="8228" y="35881"/>
                    <a:pt x="8228" y="35865"/>
                    <a:pt x="8228" y="35850"/>
                  </a:cubicBezTo>
                  <a:cubicBezTo>
                    <a:pt x="8167" y="35774"/>
                    <a:pt x="8121" y="35698"/>
                    <a:pt x="8061" y="35606"/>
                  </a:cubicBezTo>
                  <a:cubicBezTo>
                    <a:pt x="8000" y="35530"/>
                    <a:pt x="7939" y="35454"/>
                    <a:pt x="7862" y="35378"/>
                  </a:cubicBezTo>
                  <a:cubicBezTo>
                    <a:pt x="7817" y="35347"/>
                    <a:pt x="7786" y="35317"/>
                    <a:pt x="7741" y="35286"/>
                  </a:cubicBezTo>
                  <a:cubicBezTo>
                    <a:pt x="7695" y="35256"/>
                    <a:pt x="7664" y="35225"/>
                    <a:pt x="7619" y="35210"/>
                  </a:cubicBezTo>
                  <a:cubicBezTo>
                    <a:pt x="7543" y="35165"/>
                    <a:pt x="7451" y="35134"/>
                    <a:pt x="7360" y="35104"/>
                  </a:cubicBezTo>
                  <a:cubicBezTo>
                    <a:pt x="7268" y="35073"/>
                    <a:pt x="7177" y="35058"/>
                    <a:pt x="7070" y="35058"/>
                  </a:cubicBezTo>
                  <a:cubicBezTo>
                    <a:pt x="6979" y="35058"/>
                    <a:pt x="6887" y="35073"/>
                    <a:pt x="6796" y="35088"/>
                  </a:cubicBezTo>
                  <a:cubicBezTo>
                    <a:pt x="6659" y="35104"/>
                    <a:pt x="6506" y="35104"/>
                    <a:pt x="6369" y="35134"/>
                  </a:cubicBezTo>
                  <a:cubicBezTo>
                    <a:pt x="6232" y="35180"/>
                    <a:pt x="6095" y="35241"/>
                    <a:pt x="5958" y="35302"/>
                  </a:cubicBezTo>
                  <a:cubicBezTo>
                    <a:pt x="5821" y="35378"/>
                    <a:pt x="5684" y="35439"/>
                    <a:pt x="5577" y="35545"/>
                  </a:cubicBezTo>
                  <a:cubicBezTo>
                    <a:pt x="5470" y="35637"/>
                    <a:pt x="5379" y="35744"/>
                    <a:pt x="5303" y="35865"/>
                  </a:cubicBezTo>
                  <a:cubicBezTo>
                    <a:pt x="5257" y="35957"/>
                    <a:pt x="5211" y="36033"/>
                    <a:pt x="5181" y="36124"/>
                  </a:cubicBezTo>
                  <a:cubicBezTo>
                    <a:pt x="5150" y="36231"/>
                    <a:pt x="5120" y="36322"/>
                    <a:pt x="5105" y="36414"/>
                  </a:cubicBezTo>
                  <a:cubicBezTo>
                    <a:pt x="5059" y="36612"/>
                    <a:pt x="5029" y="36810"/>
                    <a:pt x="4998" y="37008"/>
                  </a:cubicBezTo>
                  <a:cubicBezTo>
                    <a:pt x="4983" y="37100"/>
                    <a:pt x="4952" y="37191"/>
                    <a:pt x="4952" y="37267"/>
                  </a:cubicBezTo>
                  <a:cubicBezTo>
                    <a:pt x="4937" y="37374"/>
                    <a:pt x="4937" y="37480"/>
                    <a:pt x="4937" y="37572"/>
                  </a:cubicBezTo>
                  <a:cubicBezTo>
                    <a:pt x="4937" y="37678"/>
                    <a:pt x="4968" y="37770"/>
                    <a:pt x="4998" y="37861"/>
                  </a:cubicBezTo>
                  <a:cubicBezTo>
                    <a:pt x="5013" y="37937"/>
                    <a:pt x="5044" y="37998"/>
                    <a:pt x="5074" y="38075"/>
                  </a:cubicBezTo>
                  <a:cubicBezTo>
                    <a:pt x="5017" y="38040"/>
                    <a:pt x="4951" y="38023"/>
                    <a:pt x="4884" y="38023"/>
                  </a:cubicBezTo>
                  <a:cubicBezTo>
                    <a:pt x="4861" y="38023"/>
                    <a:pt x="4838" y="38025"/>
                    <a:pt x="4815" y="38029"/>
                  </a:cubicBezTo>
                  <a:cubicBezTo>
                    <a:pt x="4770" y="38044"/>
                    <a:pt x="4739" y="38059"/>
                    <a:pt x="4693" y="38075"/>
                  </a:cubicBezTo>
                  <a:cubicBezTo>
                    <a:pt x="4663" y="38075"/>
                    <a:pt x="4632" y="38075"/>
                    <a:pt x="4602" y="38090"/>
                  </a:cubicBezTo>
                  <a:lnTo>
                    <a:pt x="4343" y="38090"/>
                  </a:lnTo>
                  <a:cubicBezTo>
                    <a:pt x="4297" y="38090"/>
                    <a:pt x="4236" y="38090"/>
                    <a:pt x="4191" y="38075"/>
                  </a:cubicBezTo>
                  <a:cubicBezTo>
                    <a:pt x="4114" y="38059"/>
                    <a:pt x="4038" y="38044"/>
                    <a:pt x="3947" y="38044"/>
                  </a:cubicBezTo>
                  <a:cubicBezTo>
                    <a:pt x="3909" y="38037"/>
                    <a:pt x="3867" y="38033"/>
                    <a:pt x="3825" y="38033"/>
                  </a:cubicBezTo>
                  <a:cubicBezTo>
                    <a:pt x="3783" y="38033"/>
                    <a:pt x="3741" y="38037"/>
                    <a:pt x="3703" y="38044"/>
                  </a:cubicBezTo>
                  <a:cubicBezTo>
                    <a:pt x="3612" y="38044"/>
                    <a:pt x="3535" y="38059"/>
                    <a:pt x="3444" y="38090"/>
                  </a:cubicBezTo>
                  <a:cubicBezTo>
                    <a:pt x="3368" y="38120"/>
                    <a:pt x="3292" y="38166"/>
                    <a:pt x="3231" y="38227"/>
                  </a:cubicBezTo>
                  <a:cubicBezTo>
                    <a:pt x="3155" y="38273"/>
                    <a:pt x="3078" y="38334"/>
                    <a:pt x="3033" y="38410"/>
                  </a:cubicBezTo>
                  <a:cubicBezTo>
                    <a:pt x="3002" y="38471"/>
                    <a:pt x="2956" y="38516"/>
                    <a:pt x="2941" y="38577"/>
                  </a:cubicBezTo>
                  <a:cubicBezTo>
                    <a:pt x="2880" y="38699"/>
                    <a:pt x="2835" y="38821"/>
                    <a:pt x="2804" y="38943"/>
                  </a:cubicBezTo>
                  <a:cubicBezTo>
                    <a:pt x="2774" y="39080"/>
                    <a:pt x="2758" y="39202"/>
                    <a:pt x="2789" y="39324"/>
                  </a:cubicBezTo>
                  <a:cubicBezTo>
                    <a:pt x="2819" y="39415"/>
                    <a:pt x="2850" y="39492"/>
                    <a:pt x="2896" y="39552"/>
                  </a:cubicBezTo>
                  <a:cubicBezTo>
                    <a:pt x="2941" y="39613"/>
                    <a:pt x="2972" y="39659"/>
                    <a:pt x="3017" y="39705"/>
                  </a:cubicBezTo>
                  <a:cubicBezTo>
                    <a:pt x="3063" y="39751"/>
                    <a:pt x="3094" y="39796"/>
                    <a:pt x="3139" y="39857"/>
                  </a:cubicBezTo>
                  <a:cubicBezTo>
                    <a:pt x="3200" y="39933"/>
                    <a:pt x="3246" y="40010"/>
                    <a:pt x="3307" y="40101"/>
                  </a:cubicBezTo>
                  <a:cubicBezTo>
                    <a:pt x="3368" y="40177"/>
                    <a:pt x="3429" y="40253"/>
                    <a:pt x="3490" y="40314"/>
                  </a:cubicBezTo>
                  <a:lnTo>
                    <a:pt x="3520" y="40345"/>
                  </a:lnTo>
                  <a:lnTo>
                    <a:pt x="3535" y="40360"/>
                  </a:lnTo>
                  <a:cubicBezTo>
                    <a:pt x="3627" y="40451"/>
                    <a:pt x="3703" y="40558"/>
                    <a:pt x="3794" y="40649"/>
                  </a:cubicBezTo>
                  <a:lnTo>
                    <a:pt x="3825" y="40680"/>
                  </a:lnTo>
                  <a:cubicBezTo>
                    <a:pt x="3825" y="40680"/>
                    <a:pt x="3840" y="40695"/>
                    <a:pt x="3840" y="40695"/>
                  </a:cubicBezTo>
                  <a:cubicBezTo>
                    <a:pt x="3901" y="40771"/>
                    <a:pt x="3962" y="40832"/>
                    <a:pt x="4038" y="40893"/>
                  </a:cubicBezTo>
                  <a:cubicBezTo>
                    <a:pt x="4160" y="41000"/>
                    <a:pt x="4297" y="41076"/>
                    <a:pt x="4450" y="41137"/>
                  </a:cubicBezTo>
                  <a:cubicBezTo>
                    <a:pt x="4526" y="41168"/>
                    <a:pt x="4602" y="41198"/>
                    <a:pt x="4678" y="41213"/>
                  </a:cubicBezTo>
                  <a:cubicBezTo>
                    <a:pt x="4739" y="41274"/>
                    <a:pt x="4800" y="41335"/>
                    <a:pt x="4861" y="41381"/>
                  </a:cubicBezTo>
                  <a:cubicBezTo>
                    <a:pt x="4907" y="41411"/>
                    <a:pt x="4937" y="41442"/>
                    <a:pt x="4983" y="41472"/>
                  </a:cubicBezTo>
                  <a:cubicBezTo>
                    <a:pt x="5029" y="41503"/>
                    <a:pt x="5074" y="41533"/>
                    <a:pt x="5105" y="41548"/>
                  </a:cubicBezTo>
                  <a:cubicBezTo>
                    <a:pt x="5196" y="41609"/>
                    <a:pt x="5288" y="41640"/>
                    <a:pt x="5364" y="41670"/>
                  </a:cubicBezTo>
                  <a:cubicBezTo>
                    <a:pt x="5455" y="41701"/>
                    <a:pt x="5547" y="41731"/>
                    <a:pt x="5638" y="41762"/>
                  </a:cubicBezTo>
                  <a:cubicBezTo>
                    <a:pt x="5684" y="41792"/>
                    <a:pt x="5745" y="41823"/>
                    <a:pt x="5806" y="41838"/>
                  </a:cubicBezTo>
                  <a:cubicBezTo>
                    <a:pt x="5867" y="41868"/>
                    <a:pt x="5928" y="41884"/>
                    <a:pt x="5988" y="41914"/>
                  </a:cubicBezTo>
                  <a:cubicBezTo>
                    <a:pt x="6049" y="41945"/>
                    <a:pt x="6126" y="41975"/>
                    <a:pt x="6187" y="41990"/>
                  </a:cubicBezTo>
                  <a:cubicBezTo>
                    <a:pt x="6232" y="42005"/>
                    <a:pt x="6293" y="42021"/>
                    <a:pt x="6339" y="42021"/>
                  </a:cubicBezTo>
                  <a:cubicBezTo>
                    <a:pt x="6369" y="42021"/>
                    <a:pt x="6400" y="42036"/>
                    <a:pt x="6430" y="42036"/>
                  </a:cubicBezTo>
                  <a:lnTo>
                    <a:pt x="6461" y="42036"/>
                  </a:lnTo>
                  <a:cubicBezTo>
                    <a:pt x="6552" y="42021"/>
                    <a:pt x="6659" y="42005"/>
                    <a:pt x="6765" y="41990"/>
                  </a:cubicBezTo>
                  <a:cubicBezTo>
                    <a:pt x="6857" y="41975"/>
                    <a:pt x="6964" y="41960"/>
                    <a:pt x="7055" y="41929"/>
                  </a:cubicBezTo>
                  <a:cubicBezTo>
                    <a:pt x="7253" y="41853"/>
                    <a:pt x="7451" y="41762"/>
                    <a:pt x="7634" y="41655"/>
                  </a:cubicBezTo>
                  <a:cubicBezTo>
                    <a:pt x="7802" y="41548"/>
                    <a:pt x="7954" y="41427"/>
                    <a:pt x="8106" y="41289"/>
                  </a:cubicBezTo>
                  <a:cubicBezTo>
                    <a:pt x="8182" y="41228"/>
                    <a:pt x="8259" y="41152"/>
                    <a:pt x="8335" y="41076"/>
                  </a:cubicBezTo>
                  <a:cubicBezTo>
                    <a:pt x="8411" y="41015"/>
                    <a:pt x="8472" y="40939"/>
                    <a:pt x="8548" y="40878"/>
                  </a:cubicBezTo>
                  <a:cubicBezTo>
                    <a:pt x="8579" y="40848"/>
                    <a:pt x="8594" y="40832"/>
                    <a:pt x="8624" y="40802"/>
                  </a:cubicBezTo>
                  <a:cubicBezTo>
                    <a:pt x="8655" y="40787"/>
                    <a:pt x="8685" y="40771"/>
                    <a:pt x="8700" y="40756"/>
                  </a:cubicBezTo>
                  <a:cubicBezTo>
                    <a:pt x="8746" y="40741"/>
                    <a:pt x="8792" y="40726"/>
                    <a:pt x="8838" y="40695"/>
                  </a:cubicBezTo>
                  <a:cubicBezTo>
                    <a:pt x="8868" y="40695"/>
                    <a:pt x="8914" y="40680"/>
                    <a:pt x="8944" y="40665"/>
                  </a:cubicBezTo>
                  <a:lnTo>
                    <a:pt x="9005" y="40665"/>
                  </a:lnTo>
                  <a:cubicBezTo>
                    <a:pt x="9036" y="40665"/>
                    <a:pt x="9066" y="40680"/>
                    <a:pt x="9097" y="40680"/>
                  </a:cubicBezTo>
                  <a:cubicBezTo>
                    <a:pt x="9127" y="40710"/>
                    <a:pt x="9142" y="40726"/>
                    <a:pt x="9173" y="40741"/>
                  </a:cubicBezTo>
                  <a:lnTo>
                    <a:pt x="9188" y="40741"/>
                  </a:lnTo>
                  <a:lnTo>
                    <a:pt x="9188" y="40726"/>
                  </a:lnTo>
                  <a:lnTo>
                    <a:pt x="9188" y="40710"/>
                  </a:lnTo>
                  <a:lnTo>
                    <a:pt x="9188" y="40695"/>
                  </a:lnTo>
                  <a:cubicBezTo>
                    <a:pt x="9203" y="40710"/>
                    <a:pt x="9218" y="40710"/>
                    <a:pt x="9234" y="40726"/>
                  </a:cubicBezTo>
                  <a:cubicBezTo>
                    <a:pt x="9279" y="40756"/>
                    <a:pt x="9310" y="40802"/>
                    <a:pt x="9340" y="40848"/>
                  </a:cubicBezTo>
                  <a:cubicBezTo>
                    <a:pt x="9401" y="40908"/>
                    <a:pt x="9462" y="40969"/>
                    <a:pt x="9523" y="41030"/>
                  </a:cubicBezTo>
                  <a:lnTo>
                    <a:pt x="9645" y="41137"/>
                  </a:lnTo>
                  <a:cubicBezTo>
                    <a:pt x="9736" y="41274"/>
                    <a:pt x="9813" y="41396"/>
                    <a:pt x="9904" y="41518"/>
                  </a:cubicBezTo>
                  <a:cubicBezTo>
                    <a:pt x="10026" y="41670"/>
                    <a:pt x="10148" y="41823"/>
                    <a:pt x="10255" y="41975"/>
                  </a:cubicBezTo>
                  <a:cubicBezTo>
                    <a:pt x="10361" y="42112"/>
                    <a:pt x="10468" y="42264"/>
                    <a:pt x="10574" y="42417"/>
                  </a:cubicBezTo>
                  <a:cubicBezTo>
                    <a:pt x="10681" y="42554"/>
                    <a:pt x="10788" y="42706"/>
                    <a:pt x="10894" y="42843"/>
                  </a:cubicBezTo>
                  <a:cubicBezTo>
                    <a:pt x="11016" y="42981"/>
                    <a:pt x="11123" y="43118"/>
                    <a:pt x="11245" y="43255"/>
                  </a:cubicBezTo>
                  <a:cubicBezTo>
                    <a:pt x="11367" y="43392"/>
                    <a:pt x="11473" y="43529"/>
                    <a:pt x="11580" y="43681"/>
                  </a:cubicBezTo>
                  <a:cubicBezTo>
                    <a:pt x="11732" y="43879"/>
                    <a:pt x="11870" y="44093"/>
                    <a:pt x="12022" y="44306"/>
                  </a:cubicBezTo>
                  <a:cubicBezTo>
                    <a:pt x="12174" y="44504"/>
                    <a:pt x="12327" y="44702"/>
                    <a:pt x="12479" y="44900"/>
                  </a:cubicBezTo>
                  <a:cubicBezTo>
                    <a:pt x="12586" y="45053"/>
                    <a:pt x="12692" y="45205"/>
                    <a:pt x="12784" y="45373"/>
                  </a:cubicBezTo>
                  <a:cubicBezTo>
                    <a:pt x="12875" y="45525"/>
                    <a:pt x="12982" y="45693"/>
                    <a:pt x="13073" y="45860"/>
                  </a:cubicBezTo>
                  <a:cubicBezTo>
                    <a:pt x="13256" y="46195"/>
                    <a:pt x="13439" y="46515"/>
                    <a:pt x="13622" y="46850"/>
                  </a:cubicBezTo>
                  <a:lnTo>
                    <a:pt x="13622" y="46835"/>
                  </a:lnTo>
                  <a:cubicBezTo>
                    <a:pt x="13744" y="47079"/>
                    <a:pt x="13865" y="47308"/>
                    <a:pt x="13987" y="47536"/>
                  </a:cubicBezTo>
                  <a:cubicBezTo>
                    <a:pt x="14048" y="47658"/>
                    <a:pt x="14109" y="47765"/>
                    <a:pt x="14170" y="47887"/>
                  </a:cubicBezTo>
                  <a:cubicBezTo>
                    <a:pt x="14231" y="48008"/>
                    <a:pt x="14277" y="48130"/>
                    <a:pt x="14338" y="48252"/>
                  </a:cubicBezTo>
                  <a:cubicBezTo>
                    <a:pt x="14444" y="48496"/>
                    <a:pt x="14551" y="48725"/>
                    <a:pt x="14642" y="48968"/>
                  </a:cubicBezTo>
                  <a:cubicBezTo>
                    <a:pt x="14688" y="49136"/>
                    <a:pt x="14749" y="49288"/>
                    <a:pt x="14795" y="49456"/>
                  </a:cubicBezTo>
                  <a:cubicBezTo>
                    <a:pt x="14810" y="49502"/>
                    <a:pt x="14825" y="49547"/>
                    <a:pt x="14841" y="49593"/>
                  </a:cubicBezTo>
                  <a:cubicBezTo>
                    <a:pt x="14810" y="49562"/>
                    <a:pt x="14780" y="49532"/>
                    <a:pt x="14749" y="49502"/>
                  </a:cubicBezTo>
                  <a:cubicBezTo>
                    <a:pt x="14642" y="49410"/>
                    <a:pt x="14536" y="49303"/>
                    <a:pt x="14429" y="49212"/>
                  </a:cubicBezTo>
                  <a:lnTo>
                    <a:pt x="14429" y="49212"/>
                  </a:lnTo>
                  <a:cubicBezTo>
                    <a:pt x="14429" y="49212"/>
                    <a:pt x="14429" y="49212"/>
                    <a:pt x="14429" y="49212"/>
                  </a:cubicBezTo>
                  <a:lnTo>
                    <a:pt x="14429" y="49212"/>
                  </a:lnTo>
                  <a:cubicBezTo>
                    <a:pt x="14371" y="49156"/>
                    <a:pt x="14302" y="49100"/>
                    <a:pt x="14246" y="49044"/>
                  </a:cubicBezTo>
                  <a:cubicBezTo>
                    <a:pt x="14185" y="48999"/>
                    <a:pt x="14140" y="48938"/>
                    <a:pt x="14079" y="48877"/>
                  </a:cubicBezTo>
                  <a:cubicBezTo>
                    <a:pt x="13987" y="48801"/>
                    <a:pt x="13911" y="48725"/>
                    <a:pt x="13820" y="48648"/>
                  </a:cubicBezTo>
                  <a:cubicBezTo>
                    <a:pt x="13774" y="48603"/>
                    <a:pt x="13728" y="48572"/>
                    <a:pt x="13667" y="48542"/>
                  </a:cubicBezTo>
                  <a:cubicBezTo>
                    <a:pt x="13622" y="48511"/>
                    <a:pt x="13561" y="48465"/>
                    <a:pt x="13500" y="48435"/>
                  </a:cubicBezTo>
                  <a:cubicBezTo>
                    <a:pt x="13408" y="48374"/>
                    <a:pt x="13302" y="48328"/>
                    <a:pt x="13195" y="48267"/>
                  </a:cubicBezTo>
                  <a:cubicBezTo>
                    <a:pt x="13088" y="48222"/>
                    <a:pt x="12982" y="48161"/>
                    <a:pt x="12875" y="48115"/>
                  </a:cubicBezTo>
                  <a:lnTo>
                    <a:pt x="12860" y="48115"/>
                  </a:lnTo>
                  <a:cubicBezTo>
                    <a:pt x="12784" y="47993"/>
                    <a:pt x="12707" y="47887"/>
                    <a:pt x="12631" y="47765"/>
                  </a:cubicBezTo>
                  <a:cubicBezTo>
                    <a:pt x="12631" y="47765"/>
                    <a:pt x="12631" y="47749"/>
                    <a:pt x="12616" y="47749"/>
                  </a:cubicBezTo>
                  <a:lnTo>
                    <a:pt x="12631" y="47749"/>
                  </a:lnTo>
                  <a:cubicBezTo>
                    <a:pt x="12601" y="47719"/>
                    <a:pt x="12570" y="47673"/>
                    <a:pt x="12555" y="47643"/>
                  </a:cubicBezTo>
                  <a:lnTo>
                    <a:pt x="12540" y="47643"/>
                  </a:lnTo>
                  <a:cubicBezTo>
                    <a:pt x="12509" y="47582"/>
                    <a:pt x="12479" y="47521"/>
                    <a:pt x="12433" y="47460"/>
                  </a:cubicBezTo>
                  <a:cubicBezTo>
                    <a:pt x="12403" y="47414"/>
                    <a:pt x="12357" y="47369"/>
                    <a:pt x="12327" y="47308"/>
                  </a:cubicBezTo>
                  <a:cubicBezTo>
                    <a:pt x="12266" y="47231"/>
                    <a:pt x="12205" y="47155"/>
                    <a:pt x="12144" y="47079"/>
                  </a:cubicBezTo>
                  <a:cubicBezTo>
                    <a:pt x="12083" y="46988"/>
                    <a:pt x="12007" y="46911"/>
                    <a:pt x="11946" y="46835"/>
                  </a:cubicBezTo>
                  <a:cubicBezTo>
                    <a:pt x="11809" y="46698"/>
                    <a:pt x="11687" y="46561"/>
                    <a:pt x="11534" y="46439"/>
                  </a:cubicBezTo>
                  <a:cubicBezTo>
                    <a:pt x="11473" y="46363"/>
                    <a:pt x="11397" y="46302"/>
                    <a:pt x="11321" y="46241"/>
                  </a:cubicBezTo>
                  <a:cubicBezTo>
                    <a:pt x="11275" y="46211"/>
                    <a:pt x="11230" y="46180"/>
                    <a:pt x="11184" y="46150"/>
                  </a:cubicBezTo>
                  <a:cubicBezTo>
                    <a:pt x="11153" y="46134"/>
                    <a:pt x="11108" y="46104"/>
                    <a:pt x="11062" y="46073"/>
                  </a:cubicBezTo>
                  <a:cubicBezTo>
                    <a:pt x="10971" y="46028"/>
                    <a:pt x="10879" y="45997"/>
                    <a:pt x="10788" y="45952"/>
                  </a:cubicBezTo>
                  <a:cubicBezTo>
                    <a:pt x="10696" y="45921"/>
                    <a:pt x="10605" y="45875"/>
                    <a:pt x="10498" y="45845"/>
                  </a:cubicBezTo>
                  <a:cubicBezTo>
                    <a:pt x="10483" y="45845"/>
                    <a:pt x="10453" y="45845"/>
                    <a:pt x="10437" y="45830"/>
                  </a:cubicBezTo>
                  <a:cubicBezTo>
                    <a:pt x="10407" y="45830"/>
                    <a:pt x="10392" y="45830"/>
                    <a:pt x="10361" y="45814"/>
                  </a:cubicBezTo>
                  <a:cubicBezTo>
                    <a:pt x="10346" y="45814"/>
                    <a:pt x="10315" y="45814"/>
                    <a:pt x="10285" y="45799"/>
                  </a:cubicBezTo>
                  <a:lnTo>
                    <a:pt x="10209" y="45799"/>
                  </a:lnTo>
                  <a:cubicBezTo>
                    <a:pt x="10117" y="45784"/>
                    <a:pt x="10026" y="45784"/>
                    <a:pt x="9919" y="45784"/>
                  </a:cubicBezTo>
                  <a:cubicBezTo>
                    <a:pt x="9736" y="45784"/>
                    <a:pt x="9538" y="45769"/>
                    <a:pt x="9356" y="45769"/>
                  </a:cubicBezTo>
                  <a:cubicBezTo>
                    <a:pt x="9158" y="45754"/>
                    <a:pt x="8944" y="45754"/>
                    <a:pt x="8746" y="45754"/>
                  </a:cubicBezTo>
                  <a:cubicBezTo>
                    <a:pt x="8563" y="45738"/>
                    <a:pt x="8380" y="45738"/>
                    <a:pt x="8182" y="45723"/>
                  </a:cubicBezTo>
                  <a:cubicBezTo>
                    <a:pt x="8182" y="45723"/>
                    <a:pt x="8182" y="45723"/>
                    <a:pt x="8167" y="45708"/>
                  </a:cubicBezTo>
                  <a:lnTo>
                    <a:pt x="8137" y="45708"/>
                  </a:lnTo>
                  <a:cubicBezTo>
                    <a:pt x="8076" y="45708"/>
                    <a:pt x="8000" y="45693"/>
                    <a:pt x="7923" y="45693"/>
                  </a:cubicBezTo>
                  <a:lnTo>
                    <a:pt x="7893" y="45693"/>
                  </a:lnTo>
                  <a:cubicBezTo>
                    <a:pt x="7725" y="45677"/>
                    <a:pt x="7558" y="45662"/>
                    <a:pt x="7405" y="45662"/>
                  </a:cubicBezTo>
                  <a:lnTo>
                    <a:pt x="7177" y="45662"/>
                  </a:lnTo>
                  <a:cubicBezTo>
                    <a:pt x="7101" y="45647"/>
                    <a:pt x="7024" y="45647"/>
                    <a:pt x="6948" y="45647"/>
                  </a:cubicBezTo>
                  <a:cubicBezTo>
                    <a:pt x="6903" y="45632"/>
                    <a:pt x="6857" y="45632"/>
                    <a:pt x="6826" y="45616"/>
                  </a:cubicBezTo>
                  <a:cubicBezTo>
                    <a:pt x="6781" y="45616"/>
                    <a:pt x="6735" y="45601"/>
                    <a:pt x="6689" y="45586"/>
                  </a:cubicBezTo>
                  <a:cubicBezTo>
                    <a:pt x="6613" y="45571"/>
                    <a:pt x="6552" y="45555"/>
                    <a:pt x="6476" y="45540"/>
                  </a:cubicBezTo>
                  <a:cubicBezTo>
                    <a:pt x="6461" y="45540"/>
                    <a:pt x="6430" y="45525"/>
                    <a:pt x="6415" y="45525"/>
                  </a:cubicBezTo>
                  <a:cubicBezTo>
                    <a:pt x="6407" y="45522"/>
                    <a:pt x="6398" y="45521"/>
                    <a:pt x="6390" y="45521"/>
                  </a:cubicBezTo>
                  <a:cubicBezTo>
                    <a:pt x="6353" y="45521"/>
                    <a:pt x="6318" y="45546"/>
                    <a:pt x="6293" y="45571"/>
                  </a:cubicBezTo>
                  <a:cubicBezTo>
                    <a:pt x="6278" y="45586"/>
                    <a:pt x="6278" y="45586"/>
                    <a:pt x="6263" y="45601"/>
                  </a:cubicBezTo>
                  <a:cubicBezTo>
                    <a:pt x="6263" y="45616"/>
                    <a:pt x="6263" y="45632"/>
                    <a:pt x="6263" y="45647"/>
                  </a:cubicBezTo>
                  <a:cubicBezTo>
                    <a:pt x="6263" y="45662"/>
                    <a:pt x="6263" y="45693"/>
                    <a:pt x="6263" y="45708"/>
                  </a:cubicBezTo>
                  <a:cubicBezTo>
                    <a:pt x="6278" y="45769"/>
                    <a:pt x="6293" y="45814"/>
                    <a:pt x="6324" y="45860"/>
                  </a:cubicBezTo>
                  <a:cubicBezTo>
                    <a:pt x="6354" y="45936"/>
                    <a:pt x="6415" y="45997"/>
                    <a:pt x="6476" y="46073"/>
                  </a:cubicBezTo>
                  <a:cubicBezTo>
                    <a:pt x="6491" y="46119"/>
                    <a:pt x="6522" y="46150"/>
                    <a:pt x="6552" y="46195"/>
                  </a:cubicBezTo>
                  <a:cubicBezTo>
                    <a:pt x="6613" y="46272"/>
                    <a:pt x="6674" y="46348"/>
                    <a:pt x="6735" y="46409"/>
                  </a:cubicBezTo>
                  <a:cubicBezTo>
                    <a:pt x="6857" y="46576"/>
                    <a:pt x="6979" y="46744"/>
                    <a:pt x="7085" y="46896"/>
                  </a:cubicBezTo>
                  <a:cubicBezTo>
                    <a:pt x="7146" y="46972"/>
                    <a:pt x="7207" y="47064"/>
                    <a:pt x="7268" y="47140"/>
                  </a:cubicBezTo>
                  <a:cubicBezTo>
                    <a:pt x="7329" y="47231"/>
                    <a:pt x="7375" y="47308"/>
                    <a:pt x="7436" y="47384"/>
                  </a:cubicBezTo>
                  <a:cubicBezTo>
                    <a:pt x="7482" y="47460"/>
                    <a:pt x="7543" y="47536"/>
                    <a:pt x="7603" y="47628"/>
                  </a:cubicBezTo>
                  <a:cubicBezTo>
                    <a:pt x="7664" y="47704"/>
                    <a:pt x="7725" y="47780"/>
                    <a:pt x="7786" y="47856"/>
                  </a:cubicBezTo>
                  <a:cubicBezTo>
                    <a:pt x="7893" y="48008"/>
                    <a:pt x="8015" y="48161"/>
                    <a:pt x="8137" y="48313"/>
                  </a:cubicBezTo>
                  <a:cubicBezTo>
                    <a:pt x="8304" y="48526"/>
                    <a:pt x="8487" y="48709"/>
                    <a:pt x="8716" y="48862"/>
                  </a:cubicBezTo>
                  <a:cubicBezTo>
                    <a:pt x="8777" y="48907"/>
                    <a:pt x="8853" y="48938"/>
                    <a:pt x="8914" y="48984"/>
                  </a:cubicBezTo>
                  <a:cubicBezTo>
                    <a:pt x="8959" y="48999"/>
                    <a:pt x="9005" y="49029"/>
                    <a:pt x="9036" y="49044"/>
                  </a:cubicBezTo>
                  <a:lnTo>
                    <a:pt x="9203" y="49121"/>
                  </a:lnTo>
                  <a:cubicBezTo>
                    <a:pt x="9249" y="49151"/>
                    <a:pt x="9295" y="49166"/>
                    <a:pt x="9340" y="49182"/>
                  </a:cubicBezTo>
                  <a:cubicBezTo>
                    <a:pt x="9432" y="49227"/>
                    <a:pt x="9523" y="49258"/>
                    <a:pt x="9615" y="49288"/>
                  </a:cubicBezTo>
                  <a:cubicBezTo>
                    <a:pt x="9721" y="49303"/>
                    <a:pt x="9843" y="49319"/>
                    <a:pt x="9965" y="49319"/>
                  </a:cubicBezTo>
                  <a:lnTo>
                    <a:pt x="10026" y="49319"/>
                  </a:lnTo>
                  <a:cubicBezTo>
                    <a:pt x="10163" y="49319"/>
                    <a:pt x="10285" y="49303"/>
                    <a:pt x="10422" y="49273"/>
                  </a:cubicBezTo>
                  <a:cubicBezTo>
                    <a:pt x="10483" y="49258"/>
                    <a:pt x="10544" y="49243"/>
                    <a:pt x="10590" y="49227"/>
                  </a:cubicBezTo>
                  <a:lnTo>
                    <a:pt x="10712" y="49197"/>
                  </a:lnTo>
                  <a:cubicBezTo>
                    <a:pt x="10757" y="49182"/>
                    <a:pt x="10818" y="49182"/>
                    <a:pt x="10864" y="49166"/>
                  </a:cubicBezTo>
                  <a:cubicBezTo>
                    <a:pt x="10925" y="49136"/>
                    <a:pt x="10971" y="49121"/>
                    <a:pt x="11016" y="49105"/>
                  </a:cubicBezTo>
                  <a:cubicBezTo>
                    <a:pt x="11092" y="49090"/>
                    <a:pt x="11169" y="49060"/>
                    <a:pt x="11245" y="49029"/>
                  </a:cubicBezTo>
                  <a:cubicBezTo>
                    <a:pt x="11336" y="48999"/>
                    <a:pt x="11428" y="48953"/>
                    <a:pt x="11519" y="48923"/>
                  </a:cubicBezTo>
                  <a:cubicBezTo>
                    <a:pt x="11671" y="48862"/>
                    <a:pt x="11824" y="48816"/>
                    <a:pt x="11976" y="48770"/>
                  </a:cubicBezTo>
                  <a:cubicBezTo>
                    <a:pt x="12022" y="48740"/>
                    <a:pt x="12083" y="48725"/>
                    <a:pt x="12129" y="48725"/>
                  </a:cubicBezTo>
                  <a:lnTo>
                    <a:pt x="12281" y="48694"/>
                  </a:lnTo>
                  <a:cubicBezTo>
                    <a:pt x="12372" y="48679"/>
                    <a:pt x="12479" y="48664"/>
                    <a:pt x="12586" y="48648"/>
                  </a:cubicBezTo>
                  <a:cubicBezTo>
                    <a:pt x="12677" y="48633"/>
                    <a:pt x="12768" y="48618"/>
                    <a:pt x="12875" y="48618"/>
                  </a:cubicBezTo>
                  <a:lnTo>
                    <a:pt x="13058" y="48618"/>
                  </a:lnTo>
                  <a:cubicBezTo>
                    <a:pt x="13104" y="48618"/>
                    <a:pt x="13165" y="48618"/>
                    <a:pt x="13210" y="48633"/>
                  </a:cubicBezTo>
                  <a:lnTo>
                    <a:pt x="13241" y="48633"/>
                  </a:lnTo>
                  <a:cubicBezTo>
                    <a:pt x="13317" y="48664"/>
                    <a:pt x="13393" y="48709"/>
                    <a:pt x="13454" y="48740"/>
                  </a:cubicBezTo>
                  <a:cubicBezTo>
                    <a:pt x="13515" y="48785"/>
                    <a:pt x="13591" y="48831"/>
                    <a:pt x="13652" y="48877"/>
                  </a:cubicBezTo>
                  <a:cubicBezTo>
                    <a:pt x="13728" y="48923"/>
                    <a:pt x="13789" y="48968"/>
                    <a:pt x="13865" y="49029"/>
                  </a:cubicBezTo>
                  <a:cubicBezTo>
                    <a:pt x="13926" y="49075"/>
                    <a:pt x="13987" y="49136"/>
                    <a:pt x="14063" y="49182"/>
                  </a:cubicBezTo>
                  <a:cubicBezTo>
                    <a:pt x="14216" y="49288"/>
                    <a:pt x="14353" y="49410"/>
                    <a:pt x="14490" y="49532"/>
                  </a:cubicBezTo>
                  <a:cubicBezTo>
                    <a:pt x="14521" y="49562"/>
                    <a:pt x="14566" y="49578"/>
                    <a:pt x="14597" y="49608"/>
                  </a:cubicBezTo>
                  <a:cubicBezTo>
                    <a:pt x="14612" y="49639"/>
                    <a:pt x="14642" y="49654"/>
                    <a:pt x="14658" y="49684"/>
                  </a:cubicBezTo>
                  <a:cubicBezTo>
                    <a:pt x="14688" y="49715"/>
                    <a:pt x="14719" y="49745"/>
                    <a:pt x="14764" y="49791"/>
                  </a:cubicBezTo>
                  <a:cubicBezTo>
                    <a:pt x="14780" y="49806"/>
                    <a:pt x="14795" y="49837"/>
                    <a:pt x="14825" y="49867"/>
                  </a:cubicBezTo>
                  <a:cubicBezTo>
                    <a:pt x="14841" y="49882"/>
                    <a:pt x="14856" y="49882"/>
                    <a:pt x="14871" y="49898"/>
                  </a:cubicBezTo>
                  <a:cubicBezTo>
                    <a:pt x="14886" y="49898"/>
                    <a:pt x="14901" y="49913"/>
                    <a:pt x="14917" y="49913"/>
                  </a:cubicBezTo>
                  <a:lnTo>
                    <a:pt x="14932" y="49913"/>
                  </a:lnTo>
                  <a:cubicBezTo>
                    <a:pt x="14932" y="49928"/>
                    <a:pt x="14932" y="49928"/>
                    <a:pt x="14932" y="49943"/>
                  </a:cubicBezTo>
                  <a:lnTo>
                    <a:pt x="15008" y="50218"/>
                  </a:lnTo>
                  <a:cubicBezTo>
                    <a:pt x="15023" y="50309"/>
                    <a:pt x="15054" y="50400"/>
                    <a:pt x="15084" y="50492"/>
                  </a:cubicBezTo>
                  <a:cubicBezTo>
                    <a:pt x="15145" y="50705"/>
                    <a:pt x="15206" y="50903"/>
                    <a:pt x="15267" y="51117"/>
                  </a:cubicBezTo>
                  <a:cubicBezTo>
                    <a:pt x="15328" y="51315"/>
                    <a:pt x="15374" y="51513"/>
                    <a:pt x="15435" y="51696"/>
                  </a:cubicBezTo>
                  <a:cubicBezTo>
                    <a:pt x="15496" y="51894"/>
                    <a:pt x="15557" y="52092"/>
                    <a:pt x="15633" y="52290"/>
                  </a:cubicBezTo>
                  <a:cubicBezTo>
                    <a:pt x="15709" y="52503"/>
                    <a:pt x="15785" y="52701"/>
                    <a:pt x="15846" y="52899"/>
                  </a:cubicBezTo>
                  <a:cubicBezTo>
                    <a:pt x="15846" y="52914"/>
                    <a:pt x="15861" y="52930"/>
                    <a:pt x="15861" y="52945"/>
                  </a:cubicBezTo>
                  <a:cubicBezTo>
                    <a:pt x="15861" y="53204"/>
                    <a:pt x="15861" y="53448"/>
                    <a:pt x="15877" y="53691"/>
                  </a:cubicBezTo>
                  <a:cubicBezTo>
                    <a:pt x="15877" y="53996"/>
                    <a:pt x="15922" y="54301"/>
                    <a:pt x="15922" y="54621"/>
                  </a:cubicBezTo>
                  <a:cubicBezTo>
                    <a:pt x="15922" y="54880"/>
                    <a:pt x="15907" y="55154"/>
                    <a:pt x="15892" y="55413"/>
                  </a:cubicBezTo>
                  <a:cubicBezTo>
                    <a:pt x="15861" y="55687"/>
                    <a:pt x="15846" y="55962"/>
                    <a:pt x="15816" y="56236"/>
                  </a:cubicBezTo>
                  <a:cubicBezTo>
                    <a:pt x="15800" y="56388"/>
                    <a:pt x="15770" y="56541"/>
                    <a:pt x="15739" y="56693"/>
                  </a:cubicBezTo>
                  <a:cubicBezTo>
                    <a:pt x="15724" y="56830"/>
                    <a:pt x="15679" y="56967"/>
                    <a:pt x="15663" y="57104"/>
                  </a:cubicBezTo>
                  <a:cubicBezTo>
                    <a:pt x="15602" y="57439"/>
                    <a:pt x="15557" y="57759"/>
                    <a:pt x="15526" y="58095"/>
                  </a:cubicBezTo>
                  <a:cubicBezTo>
                    <a:pt x="15526" y="58156"/>
                    <a:pt x="15511" y="58232"/>
                    <a:pt x="15511" y="58293"/>
                  </a:cubicBezTo>
                  <a:cubicBezTo>
                    <a:pt x="15496" y="58491"/>
                    <a:pt x="15496" y="58674"/>
                    <a:pt x="15511" y="58872"/>
                  </a:cubicBezTo>
                  <a:cubicBezTo>
                    <a:pt x="15526" y="59054"/>
                    <a:pt x="15541" y="59237"/>
                    <a:pt x="15572" y="59405"/>
                  </a:cubicBezTo>
                  <a:cubicBezTo>
                    <a:pt x="15602" y="59572"/>
                    <a:pt x="15679" y="59725"/>
                    <a:pt x="15800" y="59831"/>
                  </a:cubicBezTo>
                  <a:cubicBezTo>
                    <a:pt x="15892" y="59908"/>
                    <a:pt x="16014" y="59969"/>
                    <a:pt x="16120" y="59969"/>
                  </a:cubicBezTo>
                  <a:cubicBezTo>
                    <a:pt x="16136" y="59969"/>
                    <a:pt x="16151" y="59969"/>
                    <a:pt x="16166" y="59953"/>
                  </a:cubicBezTo>
                  <a:cubicBezTo>
                    <a:pt x="16318" y="59938"/>
                    <a:pt x="16456" y="59847"/>
                    <a:pt x="16532" y="59694"/>
                  </a:cubicBezTo>
                  <a:cubicBezTo>
                    <a:pt x="16593" y="59572"/>
                    <a:pt x="16608" y="59420"/>
                    <a:pt x="16608" y="59283"/>
                  </a:cubicBezTo>
                  <a:cubicBezTo>
                    <a:pt x="16608" y="59192"/>
                    <a:pt x="16608" y="59085"/>
                    <a:pt x="16593" y="58994"/>
                  </a:cubicBezTo>
                  <a:cubicBezTo>
                    <a:pt x="16577" y="58811"/>
                    <a:pt x="16532" y="58643"/>
                    <a:pt x="16516" y="58460"/>
                  </a:cubicBezTo>
                  <a:cubicBezTo>
                    <a:pt x="16501" y="58308"/>
                    <a:pt x="16486" y="58140"/>
                    <a:pt x="16456" y="57973"/>
                  </a:cubicBezTo>
                  <a:cubicBezTo>
                    <a:pt x="16440" y="57820"/>
                    <a:pt x="16425" y="57653"/>
                    <a:pt x="16410" y="57485"/>
                  </a:cubicBezTo>
                  <a:cubicBezTo>
                    <a:pt x="16410" y="57196"/>
                    <a:pt x="16379" y="56906"/>
                    <a:pt x="16379" y="56617"/>
                  </a:cubicBezTo>
                  <a:lnTo>
                    <a:pt x="16379" y="56571"/>
                  </a:lnTo>
                  <a:cubicBezTo>
                    <a:pt x="16379" y="56571"/>
                    <a:pt x="16379" y="56571"/>
                    <a:pt x="16379" y="56556"/>
                  </a:cubicBezTo>
                  <a:cubicBezTo>
                    <a:pt x="16410" y="56388"/>
                    <a:pt x="16425" y="56221"/>
                    <a:pt x="16440" y="56038"/>
                  </a:cubicBezTo>
                  <a:cubicBezTo>
                    <a:pt x="16456" y="55870"/>
                    <a:pt x="16471" y="55703"/>
                    <a:pt x="16486" y="55520"/>
                  </a:cubicBezTo>
                  <a:cubicBezTo>
                    <a:pt x="16516" y="55154"/>
                    <a:pt x="16547" y="54788"/>
                    <a:pt x="16516" y="54423"/>
                  </a:cubicBezTo>
                  <a:cubicBezTo>
                    <a:pt x="16501" y="54240"/>
                    <a:pt x="16486" y="54072"/>
                    <a:pt x="16471" y="53905"/>
                  </a:cubicBezTo>
                  <a:cubicBezTo>
                    <a:pt x="16471" y="53737"/>
                    <a:pt x="16456" y="53570"/>
                    <a:pt x="16456" y="53402"/>
                  </a:cubicBezTo>
                  <a:cubicBezTo>
                    <a:pt x="16456" y="53265"/>
                    <a:pt x="16456" y="53143"/>
                    <a:pt x="16440" y="53006"/>
                  </a:cubicBezTo>
                  <a:cubicBezTo>
                    <a:pt x="16456" y="52884"/>
                    <a:pt x="16471" y="52777"/>
                    <a:pt x="16486" y="52655"/>
                  </a:cubicBezTo>
                  <a:cubicBezTo>
                    <a:pt x="16547" y="52244"/>
                    <a:pt x="16593" y="51817"/>
                    <a:pt x="16654" y="51406"/>
                  </a:cubicBezTo>
                  <a:cubicBezTo>
                    <a:pt x="16715" y="50995"/>
                    <a:pt x="16806" y="50599"/>
                    <a:pt x="16897" y="50202"/>
                  </a:cubicBezTo>
                  <a:cubicBezTo>
                    <a:pt x="16913" y="50126"/>
                    <a:pt x="16928" y="50050"/>
                    <a:pt x="16958" y="49989"/>
                  </a:cubicBezTo>
                  <a:cubicBezTo>
                    <a:pt x="16958" y="49974"/>
                    <a:pt x="16958" y="49959"/>
                    <a:pt x="16958" y="49943"/>
                  </a:cubicBezTo>
                  <a:cubicBezTo>
                    <a:pt x="17004" y="49898"/>
                    <a:pt x="17035" y="49852"/>
                    <a:pt x="17065" y="49806"/>
                  </a:cubicBezTo>
                  <a:lnTo>
                    <a:pt x="17095" y="49791"/>
                  </a:lnTo>
                  <a:cubicBezTo>
                    <a:pt x="17126" y="49761"/>
                    <a:pt x="17172" y="49730"/>
                    <a:pt x="17217" y="49700"/>
                  </a:cubicBezTo>
                  <a:cubicBezTo>
                    <a:pt x="17248" y="49669"/>
                    <a:pt x="17278" y="49654"/>
                    <a:pt x="17309" y="49623"/>
                  </a:cubicBezTo>
                  <a:cubicBezTo>
                    <a:pt x="17385" y="49578"/>
                    <a:pt x="17461" y="49532"/>
                    <a:pt x="17537" y="49486"/>
                  </a:cubicBezTo>
                  <a:cubicBezTo>
                    <a:pt x="17613" y="49456"/>
                    <a:pt x="17690" y="49410"/>
                    <a:pt x="17751" y="49364"/>
                  </a:cubicBezTo>
                  <a:cubicBezTo>
                    <a:pt x="17827" y="49319"/>
                    <a:pt x="17903" y="49273"/>
                    <a:pt x="17979" y="49227"/>
                  </a:cubicBezTo>
                  <a:cubicBezTo>
                    <a:pt x="18055" y="49182"/>
                    <a:pt x="18131" y="49121"/>
                    <a:pt x="18192" y="49075"/>
                  </a:cubicBezTo>
                  <a:cubicBezTo>
                    <a:pt x="18269" y="49029"/>
                    <a:pt x="18345" y="48968"/>
                    <a:pt x="18421" y="48907"/>
                  </a:cubicBezTo>
                  <a:cubicBezTo>
                    <a:pt x="18497" y="48846"/>
                    <a:pt x="18573" y="48785"/>
                    <a:pt x="18665" y="48725"/>
                  </a:cubicBezTo>
                  <a:cubicBezTo>
                    <a:pt x="18832" y="48603"/>
                    <a:pt x="19000" y="48511"/>
                    <a:pt x="19152" y="48374"/>
                  </a:cubicBezTo>
                  <a:cubicBezTo>
                    <a:pt x="19198" y="48344"/>
                    <a:pt x="19228" y="48298"/>
                    <a:pt x="19274" y="48267"/>
                  </a:cubicBezTo>
                  <a:cubicBezTo>
                    <a:pt x="19305" y="48237"/>
                    <a:pt x="19350" y="48191"/>
                    <a:pt x="19381" y="48161"/>
                  </a:cubicBezTo>
                  <a:cubicBezTo>
                    <a:pt x="19442" y="48085"/>
                    <a:pt x="19503" y="48024"/>
                    <a:pt x="19579" y="47947"/>
                  </a:cubicBezTo>
                  <a:cubicBezTo>
                    <a:pt x="19579" y="47947"/>
                    <a:pt x="19579" y="47932"/>
                    <a:pt x="19594" y="47932"/>
                  </a:cubicBezTo>
                  <a:cubicBezTo>
                    <a:pt x="19640" y="47947"/>
                    <a:pt x="19686" y="47963"/>
                    <a:pt x="19747" y="47963"/>
                  </a:cubicBezTo>
                  <a:cubicBezTo>
                    <a:pt x="19807" y="47978"/>
                    <a:pt x="19868" y="47993"/>
                    <a:pt x="19929" y="47993"/>
                  </a:cubicBezTo>
                  <a:cubicBezTo>
                    <a:pt x="20021" y="47993"/>
                    <a:pt x="20127" y="47993"/>
                    <a:pt x="20234" y="47978"/>
                  </a:cubicBezTo>
                  <a:cubicBezTo>
                    <a:pt x="20341" y="47963"/>
                    <a:pt x="20432" y="47947"/>
                    <a:pt x="20524" y="47917"/>
                  </a:cubicBezTo>
                  <a:cubicBezTo>
                    <a:pt x="20630" y="47871"/>
                    <a:pt x="20722" y="47826"/>
                    <a:pt x="20813" y="47780"/>
                  </a:cubicBezTo>
                  <a:cubicBezTo>
                    <a:pt x="20904" y="47749"/>
                    <a:pt x="20996" y="47688"/>
                    <a:pt x="21057" y="47612"/>
                  </a:cubicBezTo>
                  <a:cubicBezTo>
                    <a:pt x="21103" y="47582"/>
                    <a:pt x="21133" y="47536"/>
                    <a:pt x="21163" y="47506"/>
                  </a:cubicBezTo>
                  <a:cubicBezTo>
                    <a:pt x="21194" y="47460"/>
                    <a:pt x="21224" y="47414"/>
                    <a:pt x="21255" y="47353"/>
                  </a:cubicBezTo>
                  <a:cubicBezTo>
                    <a:pt x="21285" y="47292"/>
                    <a:pt x="21301" y="47216"/>
                    <a:pt x="21316" y="47155"/>
                  </a:cubicBezTo>
                  <a:cubicBezTo>
                    <a:pt x="21316" y="47033"/>
                    <a:pt x="21270" y="46896"/>
                    <a:pt x="21194" y="46820"/>
                  </a:cubicBezTo>
                  <a:cubicBezTo>
                    <a:pt x="21118" y="46729"/>
                    <a:pt x="21011" y="46668"/>
                    <a:pt x="20904" y="46652"/>
                  </a:cubicBezTo>
                  <a:cubicBezTo>
                    <a:pt x="20867" y="46646"/>
                    <a:pt x="20829" y="46642"/>
                    <a:pt x="20791" y="46642"/>
                  </a:cubicBezTo>
                  <a:cubicBezTo>
                    <a:pt x="20737" y="46642"/>
                    <a:pt x="20684" y="46650"/>
                    <a:pt x="20630" y="46668"/>
                  </a:cubicBezTo>
                  <a:cubicBezTo>
                    <a:pt x="20584" y="46683"/>
                    <a:pt x="20524" y="46698"/>
                    <a:pt x="20478" y="46729"/>
                  </a:cubicBezTo>
                  <a:cubicBezTo>
                    <a:pt x="20432" y="46759"/>
                    <a:pt x="20386" y="46790"/>
                    <a:pt x="20341" y="46805"/>
                  </a:cubicBezTo>
                  <a:cubicBezTo>
                    <a:pt x="20265" y="46866"/>
                    <a:pt x="20188" y="46927"/>
                    <a:pt x="20112" y="46988"/>
                  </a:cubicBezTo>
                  <a:cubicBezTo>
                    <a:pt x="20036" y="47049"/>
                    <a:pt x="19945" y="47110"/>
                    <a:pt x="19884" y="47186"/>
                  </a:cubicBezTo>
                  <a:cubicBezTo>
                    <a:pt x="19807" y="47262"/>
                    <a:pt x="19731" y="47338"/>
                    <a:pt x="19670" y="47414"/>
                  </a:cubicBezTo>
                  <a:cubicBezTo>
                    <a:pt x="19609" y="47490"/>
                    <a:pt x="19548" y="47567"/>
                    <a:pt x="19487" y="47643"/>
                  </a:cubicBezTo>
                  <a:cubicBezTo>
                    <a:pt x="19411" y="47719"/>
                    <a:pt x="19320" y="47795"/>
                    <a:pt x="19244" y="47887"/>
                  </a:cubicBezTo>
                  <a:cubicBezTo>
                    <a:pt x="19183" y="47963"/>
                    <a:pt x="19107" y="48039"/>
                    <a:pt x="19015" y="48115"/>
                  </a:cubicBezTo>
                  <a:cubicBezTo>
                    <a:pt x="19000" y="48130"/>
                    <a:pt x="18985" y="48146"/>
                    <a:pt x="18969" y="48161"/>
                  </a:cubicBezTo>
                  <a:cubicBezTo>
                    <a:pt x="18924" y="48191"/>
                    <a:pt x="18893" y="48222"/>
                    <a:pt x="18848" y="48252"/>
                  </a:cubicBezTo>
                  <a:cubicBezTo>
                    <a:pt x="18817" y="48283"/>
                    <a:pt x="18771" y="48313"/>
                    <a:pt x="18726" y="48328"/>
                  </a:cubicBezTo>
                  <a:cubicBezTo>
                    <a:pt x="18650" y="48389"/>
                    <a:pt x="18558" y="48450"/>
                    <a:pt x="18482" y="48496"/>
                  </a:cubicBezTo>
                  <a:cubicBezTo>
                    <a:pt x="18406" y="48557"/>
                    <a:pt x="18314" y="48618"/>
                    <a:pt x="18238" y="48679"/>
                  </a:cubicBezTo>
                  <a:cubicBezTo>
                    <a:pt x="18177" y="48740"/>
                    <a:pt x="18101" y="48801"/>
                    <a:pt x="18025" y="48862"/>
                  </a:cubicBezTo>
                  <a:cubicBezTo>
                    <a:pt x="17949" y="48923"/>
                    <a:pt x="17857" y="48999"/>
                    <a:pt x="17781" y="49060"/>
                  </a:cubicBezTo>
                  <a:cubicBezTo>
                    <a:pt x="17629" y="49166"/>
                    <a:pt x="17476" y="49288"/>
                    <a:pt x="17324" y="49410"/>
                  </a:cubicBezTo>
                  <a:cubicBezTo>
                    <a:pt x="17233" y="49471"/>
                    <a:pt x="17156" y="49547"/>
                    <a:pt x="17065" y="49608"/>
                  </a:cubicBezTo>
                  <a:cubicBezTo>
                    <a:pt x="17065" y="49623"/>
                    <a:pt x="17050" y="49623"/>
                    <a:pt x="17035" y="49639"/>
                  </a:cubicBezTo>
                  <a:cubicBezTo>
                    <a:pt x="17065" y="49547"/>
                    <a:pt x="17095" y="49441"/>
                    <a:pt x="17126" y="49349"/>
                  </a:cubicBezTo>
                  <a:cubicBezTo>
                    <a:pt x="17202" y="49151"/>
                    <a:pt x="17263" y="48968"/>
                    <a:pt x="17339" y="48770"/>
                  </a:cubicBezTo>
                  <a:cubicBezTo>
                    <a:pt x="17415" y="48572"/>
                    <a:pt x="17492" y="48374"/>
                    <a:pt x="17553" y="48176"/>
                  </a:cubicBezTo>
                  <a:cubicBezTo>
                    <a:pt x="17659" y="47993"/>
                    <a:pt x="17766" y="47795"/>
                    <a:pt x="17872" y="47612"/>
                  </a:cubicBezTo>
                  <a:cubicBezTo>
                    <a:pt x="17949" y="47521"/>
                    <a:pt x="18010" y="47414"/>
                    <a:pt x="18071" y="47308"/>
                  </a:cubicBezTo>
                  <a:lnTo>
                    <a:pt x="18086" y="47308"/>
                  </a:lnTo>
                  <a:cubicBezTo>
                    <a:pt x="18147" y="47201"/>
                    <a:pt x="18223" y="47094"/>
                    <a:pt x="18299" y="46988"/>
                  </a:cubicBezTo>
                  <a:cubicBezTo>
                    <a:pt x="18360" y="46896"/>
                    <a:pt x="18421" y="46805"/>
                    <a:pt x="18482" y="46713"/>
                  </a:cubicBezTo>
                  <a:cubicBezTo>
                    <a:pt x="18497" y="46698"/>
                    <a:pt x="18497" y="46698"/>
                    <a:pt x="18512" y="46683"/>
                  </a:cubicBezTo>
                  <a:cubicBezTo>
                    <a:pt x="18543" y="46668"/>
                    <a:pt x="18573" y="46652"/>
                    <a:pt x="18589" y="46637"/>
                  </a:cubicBezTo>
                  <a:cubicBezTo>
                    <a:pt x="18619" y="46622"/>
                    <a:pt x="18650" y="46591"/>
                    <a:pt x="18665" y="46576"/>
                  </a:cubicBezTo>
                  <a:cubicBezTo>
                    <a:pt x="18695" y="46561"/>
                    <a:pt x="18741" y="46531"/>
                    <a:pt x="18771" y="46500"/>
                  </a:cubicBezTo>
                  <a:cubicBezTo>
                    <a:pt x="18832" y="46454"/>
                    <a:pt x="18909" y="46393"/>
                    <a:pt x="18969" y="46332"/>
                  </a:cubicBezTo>
                  <a:cubicBezTo>
                    <a:pt x="19107" y="46226"/>
                    <a:pt x="19228" y="46104"/>
                    <a:pt x="19350" y="45982"/>
                  </a:cubicBezTo>
                  <a:cubicBezTo>
                    <a:pt x="19427" y="45891"/>
                    <a:pt x="19503" y="45799"/>
                    <a:pt x="19579" y="45693"/>
                  </a:cubicBezTo>
                  <a:cubicBezTo>
                    <a:pt x="19640" y="45616"/>
                    <a:pt x="19701" y="45525"/>
                    <a:pt x="19777" y="45449"/>
                  </a:cubicBezTo>
                  <a:cubicBezTo>
                    <a:pt x="19838" y="45357"/>
                    <a:pt x="19914" y="45266"/>
                    <a:pt x="19975" y="45190"/>
                  </a:cubicBezTo>
                  <a:cubicBezTo>
                    <a:pt x="20051" y="45098"/>
                    <a:pt x="20127" y="45007"/>
                    <a:pt x="20219" y="44916"/>
                  </a:cubicBezTo>
                  <a:lnTo>
                    <a:pt x="20204" y="44916"/>
                  </a:lnTo>
                  <a:cubicBezTo>
                    <a:pt x="20219" y="44900"/>
                    <a:pt x="20234" y="44885"/>
                    <a:pt x="20249" y="44870"/>
                  </a:cubicBezTo>
                  <a:cubicBezTo>
                    <a:pt x="20249" y="44870"/>
                    <a:pt x="20249" y="44885"/>
                    <a:pt x="20249" y="44885"/>
                  </a:cubicBezTo>
                  <a:cubicBezTo>
                    <a:pt x="20325" y="44778"/>
                    <a:pt x="20417" y="44687"/>
                    <a:pt x="20508" y="44596"/>
                  </a:cubicBezTo>
                  <a:cubicBezTo>
                    <a:pt x="20600" y="44489"/>
                    <a:pt x="20676" y="44398"/>
                    <a:pt x="20767" y="44291"/>
                  </a:cubicBezTo>
                  <a:cubicBezTo>
                    <a:pt x="20828" y="44199"/>
                    <a:pt x="20889" y="44108"/>
                    <a:pt x="20950" y="44017"/>
                  </a:cubicBezTo>
                  <a:cubicBezTo>
                    <a:pt x="21011" y="43910"/>
                    <a:pt x="21072" y="43819"/>
                    <a:pt x="21133" y="43727"/>
                  </a:cubicBezTo>
                  <a:cubicBezTo>
                    <a:pt x="21163" y="43681"/>
                    <a:pt x="21194" y="43651"/>
                    <a:pt x="21224" y="43605"/>
                  </a:cubicBezTo>
                  <a:cubicBezTo>
                    <a:pt x="21285" y="43544"/>
                    <a:pt x="21331" y="43483"/>
                    <a:pt x="21392" y="43422"/>
                  </a:cubicBezTo>
                  <a:lnTo>
                    <a:pt x="21407" y="43407"/>
                  </a:lnTo>
                  <a:cubicBezTo>
                    <a:pt x="21407" y="43392"/>
                    <a:pt x="21422" y="43392"/>
                    <a:pt x="21422" y="43377"/>
                  </a:cubicBezTo>
                  <a:cubicBezTo>
                    <a:pt x="21422" y="43377"/>
                    <a:pt x="21438" y="43377"/>
                    <a:pt x="21438" y="43361"/>
                  </a:cubicBezTo>
                  <a:lnTo>
                    <a:pt x="21453" y="43361"/>
                  </a:lnTo>
                  <a:cubicBezTo>
                    <a:pt x="21514" y="43270"/>
                    <a:pt x="21590" y="43194"/>
                    <a:pt x="21666" y="43118"/>
                  </a:cubicBezTo>
                  <a:cubicBezTo>
                    <a:pt x="21742" y="43042"/>
                    <a:pt x="21834" y="42965"/>
                    <a:pt x="21910" y="42889"/>
                  </a:cubicBezTo>
                  <a:cubicBezTo>
                    <a:pt x="21925" y="42874"/>
                    <a:pt x="21940" y="42859"/>
                    <a:pt x="21956" y="42843"/>
                  </a:cubicBezTo>
                  <a:lnTo>
                    <a:pt x="21971" y="42843"/>
                  </a:lnTo>
                  <a:cubicBezTo>
                    <a:pt x="22108" y="42722"/>
                    <a:pt x="22245" y="42615"/>
                    <a:pt x="22398" y="42493"/>
                  </a:cubicBezTo>
                  <a:cubicBezTo>
                    <a:pt x="22458" y="42432"/>
                    <a:pt x="22535" y="42386"/>
                    <a:pt x="22596" y="42325"/>
                  </a:cubicBezTo>
                  <a:cubicBezTo>
                    <a:pt x="22672" y="42264"/>
                    <a:pt x="22748" y="42204"/>
                    <a:pt x="22809" y="42143"/>
                  </a:cubicBezTo>
                  <a:cubicBezTo>
                    <a:pt x="22839" y="42112"/>
                    <a:pt x="22870" y="42082"/>
                    <a:pt x="22916" y="42036"/>
                  </a:cubicBezTo>
                  <a:cubicBezTo>
                    <a:pt x="22946" y="42005"/>
                    <a:pt x="22977" y="41975"/>
                    <a:pt x="23007" y="41929"/>
                  </a:cubicBezTo>
                  <a:cubicBezTo>
                    <a:pt x="23037" y="41899"/>
                    <a:pt x="23068" y="41868"/>
                    <a:pt x="23098" y="41823"/>
                  </a:cubicBezTo>
                  <a:cubicBezTo>
                    <a:pt x="23129" y="41792"/>
                    <a:pt x="23159" y="41762"/>
                    <a:pt x="23175" y="41731"/>
                  </a:cubicBezTo>
                  <a:cubicBezTo>
                    <a:pt x="23281" y="41594"/>
                    <a:pt x="23388" y="41442"/>
                    <a:pt x="23479" y="41274"/>
                  </a:cubicBezTo>
                  <a:cubicBezTo>
                    <a:pt x="23525" y="41198"/>
                    <a:pt x="23571" y="41122"/>
                    <a:pt x="23616" y="41046"/>
                  </a:cubicBezTo>
                  <a:cubicBezTo>
                    <a:pt x="23647" y="40954"/>
                    <a:pt x="23693" y="40878"/>
                    <a:pt x="23723" y="40787"/>
                  </a:cubicBezTo>
                  <a:cubicBezTo>
                    <a:pt x="23754" y="40710"/>
                    <a:pt x="23769" y="40634"/>
                    <a:pt x="23799" y="40573"/>
                  </a:cubicBezTo>
                  <a:cubicBezTo>
                    <a:pt x="23814" y="40482"/>
                    <a:pt x="23845" y="40406"/>
                    <a:pt x="23860" y="40330"/>
                  </a:cubicBezTo>
                  <a:cubicBezTo>
                    <a:pt x="23891" y="40177"/>
                    <a:pt x="23936" y="40025"/>
                    <a:pt x="23982" y="39872"/>
                  </a:cubicBezTo>
                  <a:cubicBezTo>
                    <a:pt x="23997" y="39781"/>
                    <a:pt x="24028" y="39690"/>
                    <a:pt x="24058" y="39598"/>
                  </a:cubicBezTo>
                  <a:cubicBezTo>
                    <a:pt x="24074" y="39522"/>
                    <a:pt x="24104" y="39446"/>
                    <a:pt x="24134" y="39370"/>
                  </a:cubicBezTo>
                  <a:cubicBezTo>
                    <a:pt x="24150" y="39324"/>
                    <a:pt x="24150" y="39263"/>
                    <a:pt x="24165" y="39217"/>
                  </a:cubicBezTo>
                  <a:cubicBezTo>
                    <a:pt x="24180" y="39172"/>
                    <a:pt x="24195" y="39126"/>
                    <a:pt x="24195" y="39080"/>
                  </a:cubicBezTo>
                  <a:cubicBezTo>
                    <a:pt x="24211" y="39004"/>
                    <a:pt x="24226" y="38913"/>
                    <a:pt x="24226" y="38821"/>
                  </a:cubicBezTo>
                  <a:cubicBezTo>
                    <a:pt x="24241" y="38745"/>
                    <a:pt x="24241" y="38699"/>
                    <a:pt x="24241" y="38654"/>
                  </a:cubicBezTo>
                  <a:cubicBezTo>
                    <a:pt x="24226" y="38471"/>
                    <a:pt x="24195" y="38303"/>
                    <a:pt x="24165" y="38120"/>
                  </a:cubicBezTo>
                  <a:cubicBezTo>
                    <a:pt x="24134" y="37937"/>
                    <a:pt x="24104" y="37755"/>
                    <a:pt x="24074" y="37572"/>
                  </a:cubicBezTo>
                  <a:cubicBezTo>
                    <a:pt x="24074" y="37572"/>
                    <a:pt x="24074" y="37587"/>
                    <a:pt x="24074" y="37587"/>
                  </a:cubicBezTo>
                  <a:cubicBezTo>
                    <a:pt x="24058" y="37526"/>
                    <a:pt x="24058" y="37480"/>
                    <a:pt x="24043" y="37435"/>
                  </a:cubicBezTo>
                  <a:cubicBezTo>
                    <a:pt x="24028" y="37343"/>
                    <a:pt x="23997" y="37252"/>
                    <a:pt x="23982" y="37160"/>
                  </a:cubicBezTo>
                  <a:cubicBezTo>
                    <a:pt x="23967" y="37084"/>
                    <a:pt x="23952" y="36993"/>
                    <a:pt x="23936" y="36917"/>
                  </a:cubicBezTo>
                  <a:cubicBezTo>
                    <a:pt x="23906" y="36734"/>
                    <a:pt x="23875" y="36551"/>
                    <a:pt x="23830" y="36383"/>
                  </a:cubicBezTo>
                  <a:cubicBezTo>
                    <a:pt x="23814" y="36292"/>
                    <a:pt x="23784" y="36216"/>
                    <a:pt x="23769" y="36124"/>
                  </a:cubicBezTo>
                  <a:cubicBezTo>
                    <a:pt x="23769" y="36079"/>
                    <a:pt x="23754" y="36048"/>
                    <a:pt x="23738" y="36003"/>
                  </a:cubicBezTo>
                  <a:cubicBezTo>
                    <a:pt x="23738" y="35972"/>
                    <a:pt x="23723" y="35957"/>
                    <a:pt x="23708" y="35942"/>
                  </a:cubicBezTo>
                  <a:cubicBezTo>
                    <a:pt x="23693" y="35926"/>
                    <a:pt x="23662" y="35911"/>
                    <a:pt x="23647" y="35911"/>
                  </a:cubicBezTo>
                  <a:cubicBezTo>
                    <a:pt x="23616" y="35911"/>
                    <a:pt x="23601" y="35926"/>
                    <a:pt x="23571" y="35942"/>
                  </a:cubicBezTo>
                  <a:cubicBezTo>
                    <a:pt x="23495" y="35972"/>
                    <a:pt x="23434" y="36018"/>
                    <a:pt x="23357" y="36063"/>
                  </a:cubicBezTo>
                  <a:cubicBezTo>
                    <a:pt x="23281" y="36109"/>
                    <a:pt x="23205" y="36155"/>
                    <a:pt x="23129" y="36201"/>
                  </a:cubicBezTo>
                  <a:cubicBezTo>
                    <a:pt x="22961" y="36292"/>
                    <a:pt x="22824" y="36399"/>
                    <a:pt x="22672" y="36505"/>
                  </a:cubicBezTo>
                  <a:cubicBezTo>
                    <a:pt x="22535" y="36612"/>
                    <a:pt x="22382" y="36734"/>
                    <a:pt x="22260" y="36856"/>
                  </a:cubicBezTo>
                  <a:cubicBezTo>
                    <a:pt x="22184" y="36917"/>
                    <a:pt x="22123" y="36993"/>
                    <a:pt x="22062" y="37054"/>
                  </a:cubicBezTo>
                  <a:cubicBezTo>
                    <a:pt x="22001" y="37130"/>
                    <a:pt x="21956" y="37191"/>
                    <a:pt x="21895" y="37267"/>
                  </a:cubicBezTo>
                  <a:cubicBezTo>
                    <a:pt x="21849" y="37343"/>
                    <a:pt x="21788" y="37419"/>
                    <a:pt x="21742" y="37480"/>
                  </a:cubicBezTo>
                  <a:cubicBezTo>
                    <a:pt x="21681" y="37557"/>
                    <a:pt x="21636" y="37633"/>
                    <a:pt x="21575" y="37724"/>
                  </a:cubicBezTo>
                  <a:cubicBezTo>
                    <a:pt x="21483" y="37861"/>
                    <a:pt x="21377" y="38014"/>
                    <a:pt x="21270" y="38166"/>
                  </a:cubicBezTo>
                  <a:cubicBezTo>
                    <a:pt x="21179" y="38318"/>
                    <a:pt x="21087" y="38471"/>
                    <a:pt x="21011" y="38638"/>
                  </a:cubicBezTo>
                  <a:cubicBezTo>
                    <a:pt x="20920" y="38791"/>
                    <a:pt x="20843" y="38958"/>
                    <a:pt x="20767" y="39126"/>
                  </a:cubicBezTo>
                  <a:cubicBezTo>
                    <a:pt x="20691" y="39278"/>
                    <a:pt x="20615" y="39446"/>
                    <a:pt x="20554" y="39613"/>
                  </a:cubicBezTo>
                  <a:cubicBezTo>
                    <a:pt x="20554" y="39613"/>
                    <a:pt x="20554" y="39613"/>
                    <a:pt x="20554" y="39629"/>
                  </a:cubicBezTo>
                  <a:cubicBezTo>
                    <a:pt x="20554" y="39639"/>
                    <a:pt x="20547" y="39650"/>
                    <a:pt x="20542" y="39660"/>
                  </a:cubicBezTo>
                  <a:lnTo>
                    <a:pt x="20542" y="39660"/>
                  </a:lnTo>
                  <a:cubicBezTo>
                    <a:pt x="20545" y="39659"/>
                    <a:pt x="20548" y="39659"/>
                    <a:pt x="20554" y="39659"/>
                  </a:cubicBezTo>
                  <a:cubicBezTo>
                    <a:pt x="20493" y="39796"/>
                    <a:pt x="20463" y="39933"/>
                    <a:pt x="20432" y="40071"/>
                  </a:cubicBezTo>
                  <a:cubicBezTo>
                    <a:pt x="20402" y="40208"/>
                    <a:pt x="20402" y="40345"/>
                    <a:pt x="20386" y="40482"/>
                  </a:cubicBezTo>
                  <a:cubicBezTo>
                    <a:pt x="20371" y="40665"/>
                    <a:pt x="20356" y="40848"/>
                    <a:pt x="20356" y="41030"/>
                  </a:cubicBezTo>
                  <a:cubicBezTo>
                    <a:pt x="20371" y="41122"/>
                    <a:pt x="20371" y="41213"/>
                    <a:pt x="20386" y="41289"/>
                  </a:cubicBezTo>
                  <a:lnTo>
                    <a:pt x="20417" y="41564"/>
                  </a:lnTo>
                  <a:cubicBezTo>
                    <a:pt x="20447" y="41746"/>
                    <a:pt x="20463" y="41914"/>
                    <a:pt x="20493" y="42082"/>
                  </a:cubicBezTo>
                  <a:cubicBezTo>
                    <a:pt x="20508" y="42264"/>
                    <a:pt x="20539" y="42447"/>
                    <a:pt x="20569" y="42615"/>
                  </a:cubicBezTo>
                  <a:cubicBezTo>
                    <a:pt x="20584" y="42798"/>
                    <a:pt x="20615" y="42965"/>
                    <a:pt x="20645" y="43148"/>
                  </a:cubicBezTo>
                  <a:cubicBezTo>
                    <a:pt x="20645" y="43240"/>
                    <a:pt x="20661" y="43331"/>
                    <a:pt x="20676" y="43422"/>
                  </a:cubicBezTo>
                  <a:cubicBezTo>
                    <a:pt x="20676" y="43468"/>
                    <a:pt x="20691" y="43514"/>
                    <a:pt x="20691" y="43560"/>
                  </a:cubicBezTo>
                  <a:cubicBezTo>
                    <a:pt x="20691" y="43605"/>
                    <a:pt x="20691" y="43651"/>
                    <a:pt x="20691" y="43681"/>
                  </a:cubicBezTo>
                  <a:cubicBezTo>
                    <a:pt x="20691" y="43712"/>
                    <a:pt x="20691" y="43742"/>
                    <a:pt x="20691" y="43773"/>
                  </a:cubicBezTo>
                  <a:cubicBezTo>
                    <a:pt x="20691" y="43788"/>
                    <a:pt x="20691" y="43819"/>
                    <a:pt x="20691" y="43849"/>
                  </a:cubicBezTo>
                  <a:cubicBezTo>
                    <a:pt x="20691" y="43870"/>
                    <a:pt x="20691" y="43885"/>
                    <a:pt x="20691" y="43910"/>
                  </a:cubicBezTo>
                  <a:cubicBezTo>
                    <a:pt x="20676" y="43925"/>
                    <a:pt x="20676" y="43940"/>
                    <a:pt x="20676" y="43956"/>
                  </a:cubicBezTo>
                  <a:cubicBezTo>
                    <a:pt x="20645" y="44001"/>
                    <a:pt x="20615" y="44047"/>
                    <a:pt x="20569" y="44093"/>
                  </a:cubicBezTo>
                  <a:cubicBezTo>
                    <a:pt x="20524" y="44154"/>
                    <a:pt x="20478" y="44215"/>
                    <a:pt x="20432" y="44276"/>
                  </a:cubicBezTo>
                  <a:cubicBezTo>
                    <a:pt x="20310" y="44398"/>
                    <a:pt x="20188" y="44535"/>
                    <a:pt x="20082" y="44657"/>
                  </a:cubicBezTo>
                  <a:cubicBezTo>
                    <a:pt x="19929" y="44824"/>
                    <a:pt x="19777" y="44992"/>
                    <a:pt x="19640" y="45175"/>
                  </a:cubicBezTo>
                  <a:cubicBezTo>
                    <a:pt x="19579" y="45266"/>
                    <a:pt x="19503" y="45357"/>
                    <a:pt x="19427" y="45464"/>
                  </a:cubicBezTo>
                  <a:cubicBezTo>
                    <a:pt x="19366" y="45540"/>
                    <a:pt x="19305" y="45632"/>
                    <a:pt x="19228" y="45723"/>
                  </a:cubicBezTo>
                  <a:cubicBezTo>
                    <a:pt x="19198" y="45738"/>
                    <a:pt x="19183" y="45769"/>
                    <a:pt x="19152" y="45799"/>
                  </a:cubicBezTo>
                  <a:cubicBezTo>
                    <a:pt x="19152" y="45814"/>
                    <a:pt x="19152" y="45814"/>
                    <a:pt x="19137" y="45814"/>
                  </a:cubicBezTo>
                  <a:cubicBezTo>
                    <a:pt x="19107" y="45860"/>
                    <a:pt x="19061" y="45906"/>
                    <a:pt x="19015" y="45952"/>
                  </a:cubicBezTo>
                  <a:cubicBezTo>
                    <a:pt x="18969" y="45982"/>
                    <a:pt x="18924" y="46028"/>
                    <a:pt x="18878" y="46073"/>
                  </a:cubicBezTo>
                  <a:cubicBezTo>
                    <a:pt x="18787" y="46165"/>
                    <a:pt x="18695" y="46241"/>
                    <a:pt x="18589" y="46332"/>
                  </a:cubicBezTo>
                  <a:cubicBezTo>
                    <a:pt x="18543" y="46363"/>
                    <a:pt x="18497" y="46409"/>
                    <a:pt x="18451" y="46439"/>
                  </a:cubicBezTo>
                  <a:cubicBezTo>
                    <a:pt x="18436" y="46454"/>
                    <a:pt x="18421" y="46470"/>
                    <a:pt x="18406" y="46485"/>
                  </a:cubicBezTo>
                  <a:cubicBezTo>
                    <a:pt x="18375" y="46500"/>
                    <a:pt x="18360" y="46515"/>
                    <a:pt x="18345" y="46531"/>
                  </a:cubicBezTo>
                  <a:cubicBezTo>
                    <a:pt x="18330" y="46576"/>
                    <a:pt x="18299" y="46607"/>
                    <a:pt x="18284" y="46637"/>
                  </a:cubicBezTo>
                  <a:cubicBezTo>
                    <a:pt x="18253" y="46683"/>
                    <a:pt x="18223" y="46729"/>
                    <a:pt x="18192" y="46774"/>
                  </a:cubicBezTo>
                  <a:cubicBezTo>
                    <a:pt x="18147" y="46835"/>
                    <a:pt x="18116" y="46911"/>
                    <a:pt x="18071" y="46972"/>
                  </a:cubicBezTo>
                  <a:cubicBezTo>
                    <a:pt x="18010" y="47064"/>
                    <a:pt x="17949" y="47140"/>
                    <a:pt x="17888" y="47231"/>
                  </a:cubicBezTo>
                  <a:lnTo>
                    <a:pt x="17827" y="47338"/>
                  </a:lnTo>
                  <a:cubicBezTo>
                    <a:pt x="17918" y="47018"/>
                    <a:pt x="17994" y="46683"/>
                    <a:pt x="18086" y="46348"/>
                  </a:cubicBezTo>
                  <a:cubicBezTo>
                    <a:pt x="18147" y="46134"/>
                    <a:pt x="18192" y="45921"/>
                    <a:pt x="18238" y="45708"/>
                  </a:cubicBezTo>
                  <a:cubicBezTo>
                    <a:pt x="18269" y="45525"/>
                    <a:pt x="18299" y="45327"/>
                    <a:pt x="18314" y="45129"/>
                  </a:cubicBezTo>
                  <a:cubicBezTo>
                    <a:pt x="18345" y="44931"/>
                    <a:pt x="18360" y="44717"/>
                    <a:pt x="18375" y="44519"/>
                  </a:cubicBezTo>
                  <a:cubicBezTo>
                    <a:pt x="18391" y="44321"/>
                    <a:pt x="18421" y="44123"/>
                    <a:pt x="18436" y="43925"/>
                  </a:cubicBezTo>
                  <a:cubicBezTo>
                    <a:pt x="18436" y="43819"/>
                    <a:pt x="18436" y="43712"/>
                    <a:pt x="18451" y="43605"/>
                  </a:cubicBezTo>
                  <a:cubicBezTo>
                    <a:pt x="18451" y="43499"/>
                    <a:pt x="18451" y="43392"/>
                    <a:pt x="18436" y="43301"/>
                  </a:cubicBezTo>
                  <a:cubicBezTo>
                    <a:pt x="18436" y="43087"/>
                    <a:pt x="18421" y="42889"/>
                    <a:pt x="18421" y="42691"/>
                  </a:cubicBezTo>
                  <a:lnTo>
                    <a:pt x="18421" y="42661"/>
                  </a:lnTo>
                  <a:lnTo>
                    <a:pt x="18421" y="42645"/>
                  </a:lnTo>
                  <a:lnTo>
                    <a:pt x="18421" y="42630"/>
                  </a:lnTo>
                  <a:cubicBezTo>
                    <a:pt x="18421" y="42600"/>
                    <a:pt x="18421" y="42584"/>
                    <a:pt x="18421" y="42554"/>
                  </a:cubicBezTo>
                  <a:cubicBezTo>
                    <a:pt x="18421" y="42402"/>
                    <a:pt x="18406" y="42234"/>
                    <a:pt x="18406" y="42066"/>
                  </a:cubicBezTo>
                  <a:cubicBezTo>
                    <a:pt x="18406" y="41868"/>
                    <a:pt x="18406" y="41670"/>
                    <a:pt x="18421" y="41472"/>
                  </a:cubicBezTo>
                  <a:cubicBezTo>
                    <a:pt x="18421" y="41259"/>
                    <a:pt x="18421" y="41061"/>
                    <a:pt x="18421" y="40848"/>
                  </a:cubicBezTo>
                  <a:cubicBezTo>
                    <a:pt x="18421" y="40649"/>
                    <a:pt x="18391" y="40451"/>
                    <a:pt x="18391" y="40253"/>
                  </a:cubicBezTo>
                  <a:cubicBezTo>
                    <a:pt x="18375" y="40055"/>
                    <a:pt x="18360" y="39857"/>
                    <a:pt x="18345" y="39659"/>
                  </a:cubicBezTo>
                  <a:cubicBezTo>
                    <a:pt x="18330" y="39552"/>
                    <a:pt x="18314" y="39461"/>
                    <a:pt x="18299" y="39370"/>
                  </a:cubicBezTo>
                  <a:cubicBezTo>
                    <a:pt x="18299" y="39309"/>
                    <a:pt x="18299" y="39248"/>
                    <a:pt x="18314" y="39187"/>
                  </a:cubicBezTo>
                  <a:cubicBezTo>
                    <a:pt x="18314" y="39065"/>
                    <a:pt x="18330" y="38958"/>
                    <a:pt x="18330" y="38836"/>
                  </a:cubicBezTo>
                  <a:cubicBezTo>
                    <a:pt x="18345" y="38715"/>
                    <a:pt x="18345" y="38593"/>
                    <a:pt x="18360" y="38486"/>
                  </a:cubicBezTo>
                  <a:cubicBezTo>
                    <a:pt x="18360" y="38364"/>
                    <a:pt x="18375" y="38257"/>
                    <a:pt x="18391" y="38136"/>
                  </a:cubicBezTo>
                  <a:cubicBezTo>
                    <a:pt x="18406" y="38014"/>
                    <a:pt x="18421" y="37907"/>
                    <a:pt x="18436" y="37785"/>
                  </a:cubicBezTo>
                  <a:cubicBezTo>
                    <a:pt x="18451" y="37663"/>
                    <a:pt x="18467" y="37541"/>
                    <a:pt x="18497" y="37419"/>
                  </a:cubicBezTo>
                  <a:cubicBezTo>
                    <a:pt x="18512" y="37313"/>
                    <a:pt x="18528" y="37191"/>
                    <a:pt x="18558" y="37084"/>
                  </a:cubicBezTo>
                  <a:cubicBezTo>
                    <a:pt x="18573" y="36962"/>
                    <a:pt x="18589" y="36841"/>
                    <a:pt x="18619" y="36719"/>
                  </a:cubicBezTo>
                  <a:cubicBezTo>
                    <a:pt x="18634" y="36612"/>
                    <a:pt x="18665" y="36490"/>
                    <a:pt x="18680" y="36368"/>
                  </a:cubicBezTo>
                  <a:cubicBezTo>
                    <a:pt x="18695" y="36231"/>
                    <a:pt x="18710" y="36109"/>
                    <a:pt x="18726" y="35987"/>
                  </a:cubicBezTo>
                  <a:cubicBezTo>
                    <a:pt x="18741" y="35865"/>
                    <a:pt x="18756" y="35744"/>
                    <a:pt x="18756" y="35622"/>
                  </a:cubicBezTo>
                  <a:cubicBezTo>
                    <a:pt x="18771" y="35378"/>
                    <a:pt x="18771" y="35119"/>
                    <a:pt x="18771" y="34875"/>
                  </a:cubicBezTo>
                  <a:lnTo>
                    <a:pt x="18771" y="34845"/>
                  </a:lnTo>
                  <a:cubicBezTo>
                    <a:pt x="18771" y="34829"/>
                    <a:pt x="18756" y="34799"/>
                    <a:pt x="18756" y="34784"/>
                  </a:cubicBezTo>
                  <a:cubicBezTo>
                    <a:pt x="18756" y="34768"/>
                    <a:pt x="18756" y="34738"/>
                    <a:pt x="18756" y="34707"/>
                  </a:cubicBezTo>
                  <a:lnTo>
                    <a:pt x="18756" y="34692"/>
                  </a:lnTo>
                  <a:cubicBezTo>
                    <a:pt x="18756" y="34647"/>
                    <a:pt x="18756" y="34586"/>
                    <a:pt x="18756" y="34525"/>
                  </a:cubicBezTo>
                  <a:cubicBezTo>
                    <a:pt x="18756" y="34327"/>
                    <a:pt x="18756" y="34129"/>
                    <a:pt x="18756" y="33930"/>
                  </a:cubicBezTo>
                  <a:cubicBezTo>
                    <a:pt x="18756" y="33687"/>
                    <a:pt x="18756" y="33443"/>
                    <a:pt x="18756" y="33199"/>
                  </a:cubicBezTo>
                  <a:cubicBezTo>
                    <a:pt x="18756" y="32879"/>
                    <a:pt x="18680" y="32559"/>
                    <a:pt x="18512" y="32270"/>
                  </a:cubicBezTo>
                  <a:cubicBezTo>
                    <a:pt x="18436" y="32133"/>
                    <a:pt x="18345" y="32011"/>
                    <a:pt x="18223" y="31904"/>
                  </a:cubicBezTo>
                  <a:cubicBezTo>
                    <a:pt x="18192" y="31858"/>
                    <a:pt x="18147" y="31828"/>
                    <a:pt x="18101" y="31782"/>
                  </a:cubicBezTo>
                  <a:cubicBezTo>
                    <a:pt x="17918" y="31615"/>
                    <a:pt x="17720" y="31462"/>
                    <a:pt x="17537" y="31310"/>
                  </a:cubicBezTo>
                  <a:cubicBezTo>
                    <a:pt x="17446" y="31218"/>
                    <a:pt x="17354" y="31142"/>
                    <a:pt x="17263" y="31066"/>
                  </a:cubicBezTo>
                  <a:cubicBezTo>
                    <a:pt x="17156" y="30975"/>
                    <a:pt x="17035" y="30883"/>
                    <a:pt x="16928" y="30777"/>
                  </a:cubicBezTo>
                  <a:cubicBezTo>
                    <a:pt x="16867" y="30716"/>
                    <a:pt x="16806" y="30655"/>
                    <a:pt x="16745" y="30594"/>
                  </a:cubicBezTo>
                  <a:cubicBezTo>
                    <a:pt x="16669" y="30487"/>
                    <a:pt x="16593" y="30365"/>
                    <a:pt x="16516" y="30259"/>
                  </a:cubicBezTo>
                  <a:cubicBezTo>
                    <a:pt x="16471" y="30182"/>
                    <a:pt x="16425" y="30091"/>
                    <a:pt x="16379" y="30015"/>
                  </a:cubicBezTo>
                  <a:cubicBezTo>
                    <a:pt x="16334" y="29923"/>
                    <a:pt x="16288" y="29817"/>
                    <a:pt x="16242" y="29725"/>
                  </a:cubicBezTo>
                  <a:cubicBezTo>
                    <a:pt x="16212" y="29649"/>
                    <a:pt x="16166" y="29558"/>
                    <a:pt x="16120" y="29482"/>
                  </a:cubicBezTo>
                  <a:cubicBezTo>
                    <a:pt x="16075" y="29390"/>
                    <a:pt x="16029" y="29299"/>
                    <a:pt x="15998" y="29207"/>
                  </a:cubicBezTo>
                  <a:lnTo>
                    <a:pt x="15968" y="29146"/>
                  </a:lnTo>
                  <a:cubicBezTo>
                    <a:pt x="15953" y="29116"/>
                    <a:pt x="15938" y="29085"/>
                    <a:pt x="15907" y="29070"/>
                  </a:cubicBezTo>
                  <a:cubicBezTo>
                    <a:pt x="15892" y="29063"/>
                    <a:pt x="15877" y="29059"/>
                    <a:pt x="15863" y="29059"/>
                  </a:cubicBezTo>
                  <a:cubicBezTo>
                    <a:pt x="15850" y="29059"/>
                    <a:pt x="15838" y="29063"/>
                    <a:pt x="15831" y="29070"/>
                  </a:cubicBezTo>
                  <a:cubicBezTo>
                    <a:pt x="15800" y="29085"/>
                    <a:pt x="15785" y="29116"/>
                    <a:pt x="15785" y="29146"/>
                  </a:cubicBezTo>
                  <a:cubicBezTo>
                    <a:pt x="15739" y="29238"/>
                    <a:pt x="15694" y="29314"/>
                    <a:pt x="15648" y="29405"/>
                  </a:cubicBezTo>
                  <a:cubicBezTo>
                    <a:pt x="15557" y="29588"/>
                    <a:pt x="15450" y="29771"/>
                    <a:pt x="15359" y="29954"/>
                  </a:cubicBezTo>
                  <a:cubicBezTo>
                    <a:pt x="15313" y="30061"/>
                    <a:pt x="15252" y="30167"/>
                    <a:pt x="15206" y="30259"/>
                  </a:cubicBezTo>
                  <a:cubicBezTo>
                    <a:pt x="15145" y="30396"/>
                    <a:pt x="15084" y="30533"/>
                    <a:pt x="15054" y="30670"/>
                  </a:cubicBezTo>
                  <a:cubicBezTo>
                    <a:pt x="15023" y="30822"/>
                    <a:pt x="15008" y="30975"/>
                    <a:pt x="15008" y="31127"/>
                  </a:cubicBezTo>
                  <a:cubicBezTo>
                    <a:pt x="14993" y="31234"/>
                    <a:pt x="14993" y="31356"/>
                    <a:pt x="14993" y="31462"/>
                  </a:cubicBezTo>
                  <a:cubicBezTo>
                    <a:pt x="14993" y="31706"/>
                    <a:pt x="14993" y="31950"/>
                    <a:pt x="14978" y="32194"/>
                  </a:cubicBezTo>
                  <a:cubicBezTo>
                    <a:pt x="14962" y="32331"/>
                    <a:pt x="14962" y="32468"/>
                    <a:pt x="14947" y="32590"/>
                  </a:cubicBezTo>
                  <a:cubicBezTo>
                    <a:pt x="14947" y="32712"/>
                    <a:pt x="14932" y="32833"/>
                    <a:pt x="14932" y="32940"/>
                  </a:cubicBezTo>
                  <a:lnTo>
                    <a:pt x="14901" y="33184"/>
                  </a:lnTo>
                  <a:cubicBezTo>
                    <a:pt x="14886" y="33275"/>
                    <a:pt x="14871" y="33351"/>
                    <a:pt x="14871" y="33428"/>
                  </a:cubicBezTo>
                  <a:cubicBezTo>
                    <a:pt x="14856" y="33504"/>
                    <a:pt x="14841" y="33595"/>
                    <a:pt x="14825" y="33671"/>
                  </a:cubicBezTo>
                  <a:cubicBezTo>
                    <a:pt x="14810" y="33748"/>
                    <a:pt x="14795" y="33824"/>
                    <a:pt x="14780" y="33900"/>
                  </a:cubicBezTo>
                  <a:cubicBezTo>
                    <a:pt x="14734" y="34144"/>
                    <a:pt x="14703" y="34372"/>
                    <a:pt x="14673" y="34601"/>
                  </a:cubicBezTo>
                  <a:cubicBezTo>
                    <a:pt x="14642" y="34723"/>
                    <a:pt x="14642" y="34829"/>
                    <a:pt x="14627" y="34951"/>
                  </a:cubicBezTo>
                  <a:cubicBezTo>
                    <a:pt x="14612" y="35058"/>
                    <a:pt x="14612" y="35180"/>
                    <a:pt x="14612" y="35302"/>
                  </a:cubicBezTo>
                  <a:cubicBezTo>
                    <a:pt x="14612" y="35408"/>
                    <a:pt x="14627" y="35530"/>
                    <a:pt x="14642" y="35637"/>
                  </a:cubicBezTo>
                  <a:cubicBezTo>
                    <a:pt x="14658" y="35774"/>
                    <a:pt x="14673" y="35911"/>
                    <a:pt x="14719" y="36033"/>
                  </a:cubicBezTo>
                  <a:cubicBezTo>
                    <a:pt x="14734" y="36094"/>
                    <a:pt x="14749" y="36155"/>
                    <a:pt x="14780" y="36231"/>
                  </a:cubicBezTo>
                  <a:cubicBezTo>
                    <a:pt x="14795" y="36277"/>
                    <a:pt x="14825" y="36338"/>
                    <a:pt x="14841" y="36399"/>
                  </a:cubicBezTo>
                  <a:cubicBezTo>
                    <a:pt x="14886" y="36505"/>
                    <a:pt x="14932" y="36627"/>
                    <a:pt x="14978" y="36734"/>
                  </a:cubicBezTo>
                  <a:cubicBezTo>
                    <a:pt x="15023" y="36841"/>
                    <a:pt x="15069" y="36962"/>
                    <a:pt x="15130" y="37069"/>
                  </a:cubicBezTo>
                  <a:cubicBezTo>
                    <a:pt x="15191" y="37176"/>
                    <a:pt x="15252" y="37282"/>
                    <a:pt x="15313" y="37374"/>
                  </a:cubicBezTo>
                  <a:cubicBezTo>
                    <a:pt x="15389" y="37480"/>
                    <a:pt x="15465" y="37572"/>
                    <a:pt x="15541" y="37663"/>
                  </a:cubicBezTo>
                  <a:cubicBezTo>
                    <a:pt x="15633" y="37755"/>
                    <a:pt x="15709" y="37846"/>
                    <a:pt x="15785" y="37937"/>
                  </a:cubicBezTo>
                  <a:cubicBezTo>
                    <a:pt x="15938" y="38120"/>
                    <a:pt x="16090" y="38318"/>
                    <a:pt x="16257" y="38471"/>
                  </a:cubicBezTo>
                  <a:cubicBezTo>
                    <a:pt x="16440" y="38638"/>
                    <a:pt x="16638" y="38791"/>
                    <a:pt x="16836" y="38943"/>
                  </a:cubicBezTo>
                  <a:cubicBezTo>
                    <a:pt x="16943" y="39019"/>
                    <a:pt x="17035" y="39080"/>
                    <a:pt x="17141" y="39156"/>
                  </a:cubicBezTo>
                  <a:cubicBezTo>
                    <a:pt x="17248" y="39217"/>
                    <a:pt x="17354" y="39263"/>
                    <a:pt x="17461" y="39324"/>
                  </a:cubicBezTo>
                  <a:cubicBezTo>
                    <a:pt x="17507" y="39354"/>
                    <a:pt x="17553" y="39385"/>
                    <a:pt x="17613" y="39415"/>
                  </a:cubicBezTo>
                  <a:cubicBezTo>
                    <a:pt x="17674" y="39446"/>
                    <a:pt x="17735" y="39492"/>
                    <a:pt x="17796" y="39537"/>
                  </a:cubicBezTo>
                  <a:cubicBezTo>
                    <a:pt x="17812" y="39568"/>
                    <a:pt x="17842" y="39583"/>
                    <a:pt x="17857" y="39598"/>
                  </a:cubicBezTo>
                  <a:cubicBezTo>
                    <a:pt x="17872" y="39613"/>
                    <a:pt x="17872" y="39644"/>
                    <a:pt x="17888" y="39659"/>
                  </a:cubicBezTo>
                  <a:cubicBezTo>
                    <a:pt x="17918" y="39735"/>
                    <a:pt x="17949" y="39796"/>
                    <a:pt x="17964" y="39872"/>
                  </a:cubicBezTo>
                  <a:cubicBezTo>
                    <a:pt x="17979" y="39888"/>
                    <a:pt x="17979" y="39903"/>
                    <a:pt x="17994" y="39918"/>
                  </a:cubicBezTo>
                  <a:cubicBezTo>
                    <a:pt x="17994" y="39918"/>
                    <a:pt x="17994" y="39933"/>
                    <a:pt x="17994" y="39933"/>
                  </a:cubicBezTo>
                  <a:cubicBezTo>
                    <a:pt x="17994" y="39994"/>
                    <a:pt x="18010" y="40055"/>
                    <a:pt x="18010" y="40116"/>
                  </a:cubicBezTo>
                  <a:cubicBezTo>
                    <a:pt x="18010" y="40238"/>
                    <a:pt x="18025" y="40360"/>
                    <a:pt x="18025" y="40497"/>
                  </a:cubicBezTo>
                  <a:cubicBezTo>
                    <a:pt x="18040" y="40604"/>
                    <a:pt x="18055" y="40726"/>
                    <a:pt x="18055" y="40848"/>
                  </a:cubicBezTo>
                  <a:cubicBezTo>
                    <a:pt x="18055" y="41030"/>
                    <a:pt x="18055" y="41213"/>
                    <a:pt x="18040" y="41381"/>
                  </a:cubicBezTo>
                  <a:cubicBezTo>
                    <a:pt x="18040" y="41579"/>
                    <a:pt x="18025" y="41777"/>
                    <a:pt x="18025" y="41975"/>
                  </a:cubicBezTo>
                  <a:cubicBezTo>
                    <a:pt x="18025" y="42173"/>
                    <a:pt x="18025" y="42356"/>
                    <a:pt x="18025" y="42554"/>
                  </a:cubicBezTo>
                  <a:cubicBezTo>
                    <a:pt x="18025" y="42737"/>
                    <a:pt x="18025" y="42920"/>
                    <a:pt x="18025" y="43087"/>
                  </a:cubicBezTo>
                  <a:lnTo>
                    <a:pt x="18025" y="43102"/>
                  </a:lnTo>
                  <a:lnTo>
                    <a:pt x="18025" y="43133"/>
                  </a:lnTo>
                  <a:lnTo>
                    <a:pt x="18025" y="43148"/>
                  </a:lnTo>
                  <a:lnTo>
                    <a:pt x="18025" y="43163"/>
                  </a:lnTo>
                  <a:cubicBezTo>
                    <a:pt x="18025" y="43270"/>
                    <a:pt x="18040" y="43392"/>
                    <a:pt x="18040" y="43499"/>
                  </a:cubicBezTo>
                  <a:cubicBezTo>
                    <a:pt x="18040" y="43758"/>
                    <a:pt x="18025" y="44001"/>
                    <a:pt x="17994" y="44260"/>
                  </a:cubicBezTo>
                  <a:cubicBezTo>
                    <a:pt x="17994" y="44398"/>
                    <a:pt x="17979" y="44535"/>
                    <a:pt x="17964" y="44672"/>
                  </a:cubicBezTo>
                  <a:cubicBezTo>
                    <a:pt x="17949" y="44626"/>
                    <a:pt x="17933" y="44580"/>
                    <a:pt x="17918" y="44519"/>
                  </a:cubicBezTo>
                  <a:cubicBezTo>
                    <a:pt x="17918" y="44535"/>
                    <a:pt x="17918" y="44535"/>
                    <a:pt x="17918" y="44535"/>
                  </a:cubicBezTo>
                  <a:lnTo>
                    <a:pt x="17888" y="44443"/>
                  </a:lnTo>
                  <a:lnTo>
                    <a:pt x="17888" y="44458"/>
                  </a:lnTo>
                  <a:cubicBezTo>
                    <a:pt x="17827" y="44276"/>
                    <a:pt x="17781" y="44093"/>
                    <a:pt x="17705" y="43925"/>
                  </a:cubicBezTo>
                  <a:cubicBezTo>
                    <a:pt x="17629" y="43758"/>
                    <a:pt x="17553" y="43590"/>
                    <a:pt x="17492" y="43422"/>
                  </a:cubicBezTo>
                  <a:cubicBezTo>
                    <a:pt x="17492" y="43407"/>
                    <a:pt x="17476" y="43377"/>
                    <a:pt x="17476" y="43361"/>
                  </a:cubicBezTo>
                  <a:cubicBezTo>
                    <a:pt x="17476" y="43361"/>
                    <a:pt x="17476" y="43377"/>
                    <a:pt x="17476" y="43377"/>
                  </a:cubicBezTo>
                  <a:cubicBezTo>
                    <a:pt x="17446" y="43240"/>
                    <a:pt x="17400" y="43102"/>
                    <a:pt x="17309" y="42996"/>
                  </a:cubicBezTo>
                  <a:cubicBezTo>
                    <a:pt x="17294" y="42996"/>
                    <a:pt x="17278" y="42981"/>
                    <a:pt x="17278" y="42981"/>
                  </a:cubicBezTo>
                  <a:cubicBezTo>
                    <a:pt x="17278" y="42950"/>
                    <a:pt x="17278" y="42920"/>
                    <a:pt x="17278" y="42889"/>
                  </a:cubicBezTo>
                  <a:cubicBezTo>
                    <a:pt x="17263" y="42783"/>
                    <a:pt x="17248" y="42661"/>
                    <a:pt x="17248" y="42539"/>
                  </a:cubicBezTo>
                  <a:cubicBezTo>
                    <a:pt x="17233" y="42417"/>
                    <a:pt x="17217" y="42295"/>
                    <a:pt x="17202" y="42173"/>
                  </a:cubicBezTo>
                  <a:cubicBezTo>
                    <a:pt x="17187" y="42066"/>
                    <a:pt x="17156" y="41945"/>
                    <a:pt x="17126" y="41838"/>
                  </a:cubicBezTo>
                  <a:cubicBezTo>
                    <a:pt x="17095" y="41716"/>
                    <a:pt x="17065" y="41609"/>
                    <a:pt x="17019" y="41487"/>
                  </a:cubicBezTo>
                  <a:cubicBezTo>
                    <a:pt x="16989" y="41411"/>
                    <a:pt x="16943" y="41350"/>
                    <a:pt x="16882" y="41274"/>
                  </a:cubicBezTo>
                  <a:cubicBezTo>
                    <a:pt x="16836" y="41228"/>
                    <a:pt x="16791" y="41183"/>
                    <a:pt x="16715" y="41137"/>
                  </a:cubicBezTo>
                  <a:cubicBezTo>
                    <a:pt x="16654" y="41107"/>
                    <a:pt x="16593" y="41091"/>
                    <a:pt x="16516" y="41091"/>
                  </a:cubicBezTo>
                  <a:cubicBezTo>
                    <a:pt x="16500" y="41089"/>
                    <a:pt x="16482" y="41087"/>
                    <a:pt x="16465" y="41087"/>
                  </a:cubicBezTo>
                  <a:cubicBezTo>
                    <a:pt x="16386" y="41087"/>
                    <a:pt x="16302" y="41112"/>
                    <a:pt x="16227" y="41137"/>
                  </a:cubicBezTo>
                  <a:cubicBezTo>
                    <a:pt x="16166" y="41152"/>
                    <a:pt x="16105" y="41198"/>
                    <a:pt x="16059" y="41244"/>
                  </a:cubicBezTo>
                  <a:cubicBezTo>
                    <a:pt x="16014" y="41289"/>
                    <a:pt x="15968" y="41350"/>
                    <a:pt x="15953" y="41411"/>
                  </a:cubicBezTo>
                  <a:cubicBezTo>
                    <a:pt x="15922" y="41487"/>
                    <a:pt x="15907" y="41564"/>
                    <a:pt x="15892" y="41640"/>
                  </a:cubicBezTo>
                  <a:cubicBezTo>
                    <a:pt x="15892" y="41701"/>
                    <a:pt x="15892" y="41762"/>
                    <a:pt x="15892" y="41823"/>
                  </a:cubicBezTo>
                  <a:cubicBezTo>
                    <a:pt x="15907" y="41884"/>
                    <a:pt x="15922" y="41945"/>
                    <a:pt x="15938" y="42005"/>
                  </a:cubicBezTo>
                  <a:cubicBezTo>
                    <a:pt x="15953" y="42082"/>
                    <a:pt x="15983" y="42143"/>
                    <a:pt x="16014" y="42219"/>
                  </a:cubicBezTo>
                  <a:cubicBezTo>
                    <a:pt x="16044" y="42295"/>
                    <a:pt x="16105" y="42371"/>
                    <a:pt x="16151" y="42447"/>
                  </a:cubicBezTo>
                  <a:cubicBezTo>
                    <a:pt x="16227" y="42539"/>
                    <a:pt x="16318" y="42630"/>
                    <a:pt x="16410" y="42706"/>
                  </a:cubicBezTo>
                  <a:cubicBezTo>
                    <a:pt x="16501" y="42798"/>
                    <a:pt x="16608" y="42874"/>
                    <a:pt x="16699" y="42950"/>
                  </a:cubicBezTo>
                  <a:cubicBezTo>
                    <a:pt x="16791" y="43026"/>
                    <a:pt x="16897" y="43087"/>
                    <a:pt x="16989" y="43148"/>
                  </a:cubicBezTo>
                  <a:lnTo>
                    <a:pt x="16974" y="43148"/>
                  </a:lnTo>
                  <a:cubicBezTo>
                    <a:pt x="17019" y="43163"/>
                    <a:pt x="17050" y="43194"/>
                    <a:pt x="17080" y="43224"/>
                  </a:cubicBezTo>
                  <a:lnTo>
                    <a:pt x="17095" y="43240"/>
                  </a:lnTo>
                  <a:cubicBezTo>
                    <a:pt x="17095" y="43240"/>
                    <a:pt x="17095" y="43255"/>
                    <a:pt x="17111" y="43270"/>
                  </a:cubicBezTo>
                  <a:cubicBezTo>
                    <a:pt x="17126" y="43346"/>
                    <a:pt x="17156" y="43422"/>
                    <a:pt x="17172" y="43483"/>
                  </a:cubicBezTo>
                  <a:cubicBezTo>
                    <a:pt x="17202" y="43560"/>
                    <a:pt x="17248" y="43636"/>
                    <a:pt x="17278" y="43697"/>
                  </a:cubicBezTo>
                  <a:cubicBezTo>
                    <a:pt x="17324" y="43773"/>
                    <a:pt x="17370" y="43849"/>
                    <a:pt x="17400" y="43925"/>
                  </a:cubicBezTo>
                  <a:cubicBezTo>
                    <a:pt x="17400" y="43910"/>
                    <a:pt x="17400" y="43895"/>
                    <a:pt x="17400" y="43895"/>
                  </a:cubicBezTo>
                  <a:cubicBezTo>
                    <a:pt x="17415" y="43910"/>
                    <a:pt x="17431" y="43940"/>
                    <a:pt x="17431" y="43956"/>
                  </a:cubicBezTo>
                  <a:cubicBezTo>
                    <a:pt x="17507" y="44123"/>
                    <a:pt x="17583" y="44276"/>
                    <a:pt x="17644" y="44428"/>
                  </a:cubicBezTo>
                  <a:cubicBezTo>
                    <a:pt x="17705" y="44596"/>
                    <a:pt x="17766" y="44748"/>
                    <a:pt x="17827" y="44916"/>
                  </a:cubicBezTo>
                  <a:cubicBezTo>
                    <a:pt x="17842" y="44961"/>
                    <a:pt x="17857" y="45007"/>
                    <a:pt x="17872" y="45053"/>
                  </a:cubicBezTo>
                  <a:cubicBezTo>
                    <a:pt x="17872" y="45114"/>
                    <a:pt x="17888" y="45190"/>
                    <a:pt x="17888" y="45266"/>
                  </a:cubicBezTo>
                  <a:cubicBezTo>
                    <a:pt x="17888" y="45296"/>
                    <a:pt x="17888" y="45312"/>
                    <a:pt x="17888" y="45342"/>
                  </a:cubicBezTo>
                  <a:cubicBezTo>
                    <a:pt x="17888" y="45357"/>
                    <a:pt x="17888" y="45373"/>
                    <a:pt x="17888" y="45388"/>
                  </a:cubicBezTo>
                  <a:cubicBezTo>
                    <a:pt x="17857" y="45555"/>
                    <a:pt x="17842" y="45708"/>
                    <a:pt x="17796" y="45875"/>
                  </a:cubicBezTo>
                  <a:cubicBezTo>
                    <a:pt x="17796" y="45860"/>
                    <a:pt x="17796" y="45860"/>
                    <a:pt x="17796" y="45845"/>
                  </a:cubicBezTo>
                  <a:cubicBezTo>
                    <a:pt x="17796" y="45875"/>
                    <a:pt x="17781" y="45921"/>
                    <a:pt x="17781" y="45952"/>
                  </a:cubicBezTo>
                  <a:cubicBezTo>
                    <a:pt x="17720" y="46150"/>
                    <a:pt x="17674" y="46332"/>
                    <a:pt x="17613" y="46531"/>
                  </a:cubicBezTo>
                  <a:cubicBezTo>
                    <a:pt x="17568" y="46729"/>
                    <a:pt x="17507" y="46927"/>
                    <a:pt x="17461" y="47125"/>
                  </a:cubicBezTo>
                  <a:cubicBezTo>
                    <a:pt x="17400" y="47323"/>
                    <a:pt x="17339" y="47506"/>
                    <a:pt x="17278" y="47704"/>
                  </a:cubicBezTo>
                  <a:cubicBezTo>
                    <a:pt x="17202" y="47902"/>
                    <a:pt x="17141" y="48100"/>
                    <a:pt x="17065" y="48298"/>
                  </a:cubicBezTo>
                  <a:cubicBezTo>
                    <a:pt x="16989" y="48496"/>
                    <a:pt x="16913" y="48679"/>
                    <a:pt x="16852" y="48877"/>
                  </a:cubicBezTo>
                  <a:cubicBezTo>
                    <a:pt x="16775" y="49075"/>
                    <a:pt x="16715" y="49288"/>
                    <a:pt x="16654" y="49486"/>
                  </a:cubicBezTo>
                  <a:cubicBezTo>
                    <a:pt x="16608" y="49700"/>
                    <a:pt x="16547" y="49898"/>
                    <a:pt x="16516" y="50111"/>
                  </a:cubicBezTo>
                  <a:cubicBezTo>
                    <a:pt x="16440" y="50461"/>
                    <a:pt x="16379" y="50812"/>
                    <a:pt x="16334" y="51162"/>
                  </a:cubicBezTo>
                  <a:cubicBezTo>
                    <a:pt x="16334" y="51117"/>
                    <a:pt x="16334" y="51056"/>
                    <a:pt x="16334" y="51010"/>
                  </a:cubicBezTo>
                  <a:cubicBezTo>
                    <a:pt x="16303" y="50629"/>
                    <a:pt x="16288" y="50248"/>
                    <a:pt x="16257" y="49852"/>
                  </a:cubicBezTo>
                  <a:cubicBezTo>
                    <a:pt x="16227" y="49471"/>
                    <a:pt x="16181" y="49090"/>
                    <a:pt x="16136" y="48694"/>
                  </a:cubicBezTo>
                  <a:cubicBezTo>
                    <a:pt x="16120" y="48496"/>
                    <a:pt x="16090" y="48298"/>
                    <a:pt x="16075" y="48100"/>
                  </a:cubicBezTo>
                  <a:cubicBezTo>
                    <a:pt x="16059" y="47932"/>
                    <a:pt x="16059" y="47749"/>
                    <a:pt x="16059" y="47567"/>
                  </a:cubicBezTo>
                  <a:lnTo>
                    <a:pt x="16059" y="47521"/>
                  </a:lnTo>
                  <a:cubicBezTo>
                    <a:pt x="16044" y="47323"/>
                    <a:pt x="16044" y="47125"/>
                    <a:pt x="16044" y="46942"/>
                  </a:cubicBezTo>
                  <a:cubicBezTo>
                    <a:pt x="16044" y="46744"/>
                    <a:pt x="16059" y="46531"/>
                    <a:pt x="16044" y="46332"/>
                  </a:cubicBezTo>
                  <a:cubicBezTo>
                    <a:pt x="16029" y="46150"/>
                    <a:pt x="16029" y="45952"/>
                    <a:pt x="16014" y="45754"/>
                  </a:cubicBezTo>
                  <a:cubicBezTo>
                    <a:pt x="15983" y="45555"/>
                    <a:pt x="15968" y="45357"/>
                    <a:pt x="15953" y="45159"/>
                  </a:cubicBezTo>
                  <a:cubicBezTo>
                    <a:pt x="15907" y="44763"/>
                    <a:pt x="15877" y="44367"/>
                    <a:pt x="15846" y="43956"/>
                  </a:cubicBezTo>
                  <a:cubicBezTo>
                    <a:pt x="15831" y="43773"/>
                    <a:pt x="15816" y="43590"/>
                    <a:pt x="15800" y="43392"/>
                  </a:cubicBezTo>
                  <a:cubicBezTo>
                    <a:pt x="15770" y="43194"/>
                    <a:pt x="15739" y="42996"/>
                    <a:pt x="15709" y="42798"/>
                  </a:cubicBezTo>
                  <a:cubicBezTo>
                    <a:pt x="15679" y="42600"/>
                    <a:pt x="15633" y="42402"/>
                    <a:pt x="15602" y="42219"/>
                  </a:cubicBezTo>
                  <a:cubicBezTo>
                    <a:pt x="15557" y="42021"/>
                    <a:pt x="15526" y="41823"/>
                    <a:pt x="15496" y="41625"/>
                  </a:cubicBezTo>
                  <a:cubicBezTo>
                    <a:pt x="15435" y="41259"/>
                    <a:pt x="15374" y="40878"/>
                    <a:pt x="15298" y="40512"/>
                  </a:cubicBezTo>
                  <a:cubicBezTo>
                    <a:pt x="15237" y="40116"/>
                    <a:pt x="15160" y="39720"/>
                    <a:pt x="15084" y="39339"/>
                  </a:cubicBezTo>
                  <a:cubicBezTo>
                    <a:pt x="15008" y="38958"/>
                    <a:pt x="14947" y="38577"/>
                    <a:pt x="14871" y="38197"/>
                  </a:cubicBezTo>
                  <a:cubicBezTo>
                    <a:pt x="14810" y="37816"/>
                    <a:pt x="14719" y="37450"/>
                    <a:pt x="14612" y="37084"/>
                  </a:cubicBezTo>
                  <a:cubicBezTo>
                    <a:pt x="14521" y="36719"/>
                    <a:pt x="14414" y="36353"/>
                    <a:pt x="14323" y="35987"/>
                  </a:cubicBezTo>
                  <a:cubicBezTo>
                    <a:pt x="14231" y="35606"/>
                    <a:pt x="14140" y="35225"/>
                    <a:pt x="14063" y="34845"/>
                  </a:cubicBezTo>
                  <a:cubicBezTo>
                    <a:pt x="14018" y="34647"/>
                    <a:pt x="13972" y="34464"/>
                    <a:pt x="13926" y="34266"/>
                  </a:cubicBezTo>
                  <a:cubicBezTo>
                    <a:pt x="13881" y="34068"/>
                    <a:pt x="13850" y="33885"/>
                    <a:pt x="13820" y="33702"/>
                  </a:cubicBezTo>
                  <a:cubicBezTo>
                    <a:pt x="13789" y="33534"/>
                    <a:pt x="13774" y="33367"/>
                    <a:pt x="13744" y="33214"/>
                  </a:cubicBezTo>
                  <a:cubicBezTo>
                    <a:pt x="13713" y="33001"/>
                    <a:pt x="13683" y="32803"/>
                    <a:pt x="13637" y="32590"/>
                  </a:cubicBezTo>
                  <a:cubicBezTo>
                    <a:pt x="13606" y="32407"/>
                    <a:pt x="13561" y="32224"/>
                    <a:pt x="13500" y="32056"/>
                  </a:cubicBezTo>
                  <a:cubicBezTo>
                    <a:pt x="13454" y="31889"/>
                    <a:pt x="13393" y="31721"/>
                    <a:pt x="13332" y="31554"/>
                  </a:cubicBezTo>
                  <a:cubicBezTo>
                    <a:pt x="13256" y="31371"/>
                    <a:pt x="13180" y="31188"/>
                    <a:pt x="13104" y="31005"/>
                  </a:cubicBezTo>
                  <a:cubicBezTo>
                    <a:pt x="13027" y="30838"/>
                    <a:pt x="12967" y="30655"/>
                    <a:pt x="12906" y="30472"/>
                  </a:cubicBezTo>
                  <a:cubicBezTo>
                    <a:pt x="12890" y="30411"/>
                    <a:pt x="12860" y="30350"/>
                    <a:pt x="12845" y="30289"/>
                  </a:cubicBezTo>
                  <a:cubicBezTo>
                    <a:pt x="12890" y="30061"/>
                    <a:pt x="12936" y="29847"/>
                    <a:pt x="12982" y="29634"/>
                  </a:cubicBezTo>
                  <a:cubicBezTo>
                    <a:pt x="13043" y="29390"/>
                    <a:pt x="13088" y="29146"/>
                    <a:pt x="13149" y="28918"/>
                  </a:cubicBezTo>
                  <a:cubicBezTo>
                    <a:pt x="13149" y="28918"/>
                    <a:pt x="13149" y="28918"/>
                    <a:pt x="13149" y="28903"/>
                  </a:cubicBezTo>
                  <a:cubicBezTo>
                    <a:pt x="13165" y="28857"/>
                    <a:pt x="13180" y="28811"/>
                    <a:pt x="13180" y="28750"/>
                  </a:cubicBezTo>
                  <a:cubicBezTo>
                    <a:pt x="13241" y="28567"/>
                    <a:pt x="13286" y="28369"/>
                    <a:pt x="13347" y="28171"/>
                  </a:cubicBezTo>
                  <a:cubicBezTo>
                    <a:pt x="13363" y="28095"/>
                    <a:pt x="13393" y="28004"/>
                    <a:pt x="13408" y="27928"/>
                  </a:cubicBezTo>
                  <a:lnTo>
                    <a:pt x="13485" y="27760"/>
                  </a:lnTo>
                  <a:cubicBezTo>
                    <a:pt x="13515" y="27714"/>
                    <a:pt x="13545" y="27668"/>
                    <a:pt x="13561" y="27608"/>
                  </a:cubicBezTo>
                  <a:cubicBezTo>
                    <a:pt x="13576" y="27577"/>
                    <a:pt x="13591" y="27547"/>
                    <a:pt x="13622" y="27516"/>
                  </a:cubicBezTo>
                  <a:cubicBezTo>
                    <a:pt x="13637" y="27486"/>
                    <a:pt x="13667" y="27440"/>
                    <a:pt x="13683" y="27409"/>
                  </a:cubicBezTo>
                  <a:cubicBezTo>
                    <a:pt x="13744" y="27333"/>
                    <a:pt x="13789" y="27257"/>
                    <a:pt x="13835" y="27196"/>
                  </a:cubicBezTo>
                  <a:lnTo>
                    <a:pt x="13820" y="27196"/>
                  </a:lnTo>
                  <a:cubicBezTo>
                    <a:pt x="13850" y="27166"/>
                    <a:pt x="13881" y="27120"/>
                    <a:pt x="13911" y="27074"/>
                  </a:cubicBezTo>
                  <a:cubicBezTo>
                    <a:pt x="14018" y="26952"/>
                    <a:pt x="14124" y="26831"/>
                    <a:pt x="14216" y="26693"/>
                  </a:cubicBezTo>
                  <a:cubicBezTo>
                    <a:pt x="14307" y="26556"/>
                    <a:pt x="14383" y="26434"/>
                    <a:pt x="14475" y="26297"/>
                  </a:cubicBezTo>
                  <a:cubicBezTo>
                    <a:pt x="14475" y="26297"/>
                    <a:pt x="14475" y="26297"/>
                    <a:pt x="14475" y="26312"/>
                  </a:cubicBezTo>
                  <a:lnTo>
                    <a:pt x="14521" y="26221"/>
                  </a:lnTo>
                  <a:cubicBezTo>
                    <a:pt x="14536" y="26206"/>
                    <a:pt x="14566" y="26175"/>
                    <a:pt x="14582" y="26160"/>
                  </a:cubicBezTo>
                  <a:cubicBezTo>
                    <a:pt x="14582" y="26145"/>
                    <a:pt x="14597" y="26145"/>
                    <a:pt x="14597" y="26130"/>
                  </a:cubicBezTo>
                  <a:cubicBezTo>
                    <a:pt x="14612" y="26145"/>
                    <a:pt x="14642" y="26175"/>
                    <a:pt x="14658" y="26175"/>
                  </a:cubicBezTo>
                  <a:cubicBezTo>
                    <a:pt x="14688" y="26191"/>
                    <a:pt x="14703" y="26206"/>
                    <a:pt x="14734" y="26206"/>
                  </a:cubicBezTo>
                  <a:lnTo>
                    <a:pt x="14932" y="26206"/>
                  </a:lnTo>
                  <a:cubicBezTo>
                    <a:pt x="15100" y="26175"/>
                    <a:pt x="15267" y="26175"/>
                    <a:pt x="15419" y="26160"/>
                  </a:cubicBezTo>
                  <a:cubicBezTo>
                    <a:pt x="15587" y="26130"/>
                    <a:pt x="15755" y="26099"/>
                    <a:pt x="15922" y="26069"/>
                  </a:cubicBezTo>
                  <a:cubicBezTo>
                    <a:pt x="16075" y="26023"/>
                    <a:pt x="16227" y="25993"/>
                    <a:pt x="16395" y="25947"/>
                  </a:cubicBezTo>
                  <a:cubicBezTo>
                    <a:pt x="16547" y="25916"/>
                    <a:pt x="16699" y="25871"/>
                    <a:pt x="16852" y="25825"/>
                  </a:cubicBezTo>
                  <a:lnTo>
                    <a:pt x="16867" y="25825"/>
                  </a:lnTo>
                  <a:cubicBezTo>
                    <a:pt x="16882" y="25810"/>
                    <a:pt x="16897" y="25810"/>
                    <a:pt x="16913" y="25810"/>
                  </a:cubicBezTo>
                  <a:cubicBezTo>
                    <a:pt x="16928" y="25810"/>
                    <a:pt x="16928" y="25794"/>
                    <a:pt x="16943" y="25794"/>
                  </a:cubicBezTo>
                  <a:cubicBezTo>
                    <a:pt x="17248" y="25703"/>
                    <a:pt x="17522" y="25551"/>
                    <a:pt x="17827" y="25459"/>
                  </a:cubicBezTo>
                  <a:cubicBezTo>
                    <a:pt x="17888" y="25444"/>
                    <a:pt x="17964" y="25429"/>
                    <a:pt x="18025" y="25398"/>
                  </a:cubicBezTo>
                  <a:cubicBezTo>
                    <a:pt x="18101" y="25383"/>
                    <a:pt x="18177" y="25368"/>
                    <a:pt x="18253" y="25337"/>
                  </a:cubicBezTo>
                  <a:cubicBezTo>
                    <a:pt x="18406" y="25292"/>
                    <a:pt x="18543" y="25216"/>
                    <a:pt x="18665" y="25139"/>
                  </a:cubicBezTo>
                  <a:cubicBezTo>
                    <a:pt x="18802" y="25033"/>
                    <a:pt x="18924" y="24926"/>
                    <a:pt x="19030" y="24804"/>
                  </a:cubicBezTo>
                  <a:cubicBezTo>
                    <a:pt x="19091" y="24758"/>
                    <a:pt x="19152" y="24697"/>
                    <a:pt x="19213" y="24637"/>
                  </a:cubicBezTo>
                  <a:cubicBezTo>
                    <a:pt x="19259" y="24591"/>
                    <a:pt x="19320" y="24545"/>
                    <a:pt x="19381" y="24484"/>
                  </a:cubicBezTo>
                  <a:cubicBezTo>
                    <a:pt x="19442" y="24438"/>
                    <a:pt x="19503" y="24393"/>
                    <a:pt x="19564" y="24347"/>
                  </a:cubicBezTo>
                  <a:cubicBezTo>
                    <a:pt x="19655" y="24271"/>
                    <a:pt x="19747" y="24195"/>
                    <a:pt x="19823" y="24103"/>
                  </a:cubicBezTo>
                  <a:cubicBezTo>
                    <a:pt x="19868" y="24042"/>
                    <a:pt x="19929" y="23981"/>
                    <a:pt x="19975" y="23920"/>
                  </a:cubicBezTo>
                  <a:cubicBezTo>
                    <a:pt x="20036" y="23860"/>
                    <a:pt x="20082" y="23799"/>
                    <a:pt x="20127" y="23738"/>
                  </a:cubicBezTo>
                  <a:cubicBezTo>
                    <a:pt x="20234" y="23616"/>
                    <a:pt x="20325" y="23494"/>
                    <a:pt x="20432" y="23357"/>
                  </a:cubicBezTo>
                  <a:cubicBezTo>
                    <a:pt x="20478" y="23296"/>
                    <a:pt x="20508" y="23235"/>
                    <a:pt x="20554" y="23159"/>
                  </a:cubicBezTo>
                  <a:cubicBezTo>
                    <a:pt x="20584" y="23098"/>
                    <a:pt x="20630" y="23037"/>
                    <a:pt x="20661" y="22961"/>
                  </a:cubicBezTo>
                  <a:lnTo>
                    <a:pt x="20661" y="22976"/>
                  </a:lnTo>
                  <a:cubicBezTo>
                    <a:pt x="20661" y="22945"/>
                    <a:pt x="20676" y="22930"/>
                    <a:pt x="20691" y="22900"/>
                  </a:cubicBezTo>
                  <a:cubicBezTo>
                    <a:pt x="20691" y="22900"/>
                    <a:pt x="20706" y="22884"/>
                    <a:pt x="20706" y="22884"/>
                  </a:cubicBezTo>
                  <a:cubicBezTo>
                    <a:pt x="20722" y="22854"/>
                    <a:pt x="20737" y="22823"/>
                    <a:pt x="20752" y="22793"/>
                  </a:cubicBezTo>
                  <a:lnTo>
                    <a:pt x="20752" y="22793"/>
                  </a:lnTo>
                  <a:lnTo>
                    <a:pt x="20737" y="22808"/>
                  </a:lnTo>
                  <a:cubicBezTo>
                    <a:pt x="20783" y="22747"/>
                    <a:pt x="20813" y="22686"/>
                    <a:pt x="20843" y="22625"/>
                  </a:cubicBezTo>
                  <a:cubicBezTo>
                    <a:pt x="20874" y="22564"/>
                    <a:pt x="20920" y="22504"/>
                    <a:pt x="20950" y="22443"/>
                  </a:cubicBezTo>
                  <a:cubicBezTo>
                    <a:pt x="21011" y="22336"/>
                    <a:pt x="21087" y="22229"/>
                    <a:pt x="21163" y="22123"/>
                  </a:cubicBezTo>
                  <a:cubicBezTo>
                    <a:pt x="21240" y="21985"/>
                    <a:pt x="21331" y="21848"/>
                    <a:pt x="21407" y="21711"/>
                  </a:cubicBezTo>
                  <a:cubicBezTo>
                    <a:pt x="21422" y="21696"/>
                    <a:pt x="21438" y="21681"/>
                    <a:pt x="21438" y="21650"/>
                  </a:cubicBezTo>
                  <a:cubicBezTo>
                    <a:pt x="21453" y="21635"/>
                    <a:pt x="21468" y="21605"/>
                    <a:pt x="21483" y="21589"/>
                  </a:cubicBezTo>
                  <a:cubicBezTo>
                    <a:pt x="21499" y="21544"/>
                    <a:pt x="21499" y="21498"/>
                    <a:pt x="21483" y="21467"/>
                  </a:cubicBezTo>
                  <a:cubicBezTo>
                    <a:pt x="21453" y="21437"/>
                    <a:pt x="21422" y="21422"/>
                    <a:pt x="21392" y="21422"/>
                  </a:cubicBezTo>
                  <a:cubicBezTo>
                    <a:pt x="21316" y="21422"/>
                    <a:pt x="21240" y="21437"/>
                    <a:pt x="21148" y="21452"/>
                  </a:cubicBezTo>
                  <a:cubicBezTo>
                    <a:pt x="21072" y="21467"/>
                    <a:pt x="21011" y="21498"/>
                    <a:pt x="20935" y="21513"/>
                  </a:cubicBezTo>
                  <a:cubicBezTo>
                    <a:pt x="20859" y="21544"/>
                    <a:pt x="20767" y="21559"/>
                    <a:pt x="20691" y="21589"/>
                  </a:cubicBezTo>
                  <a:cubicBezTo>
                    <a:pt x="20539" y="21620"/>
                    <a:pt x="20386" y="21650"/>
                    <a:pt x="20219" y="21681"/>
                  </a:cubicBezTo>
                  <a:cubicBezTo>
                    <a:pt x="20204" y="21696"/>
                    <a:pt x="20204" y="21696"/>
                    <a:pt x="20188" y="21696"/>
                  </a:cubicBezTo>
                  <a:cubicBezTo>
                    <a:pt x="20173" y="21696"/>
                    <a:pt x="20143" y="21696"/>
                    <a:pt x="20127" y="21711"/>
                  </a:cubicBezTo>
                  <a:cubicBezTo>
                    <a:pt x="20036" y="21726"/>
                    <a:pt x="19945" y="21726"/>
                    <a:pt x="19853" y="21742"/>
                  </a:cubicBezTo>
                  <a:cubicBezTo>
                    <a:pt x="19762" y="21757"/>
                    <a:pt x="19655" y="21772"/>
                    <a:pt x="19548" y="21787"/>
                  </a:cubicBezTo>
                  <a:cubicBezTo>
                    <a:pt x="19472" y="21787"/>
                    <a:pt x="19396" y="21803"/>
                    <a:pt x="19320" y="21803"/>
                  </a:cubicBezTo>
                  <a:cubicBezTo>
                    <a:pt x="19244" y="21818"/>
                    <a:pt x="19152" y="21833"/>
                    <a:pt x="19076" y="21848"/>
                  </a:cubicBezTo>
                  <a:cubicBezTo>
                    <a:pt x="18909" y="21864"/>
                    <a:pt x="18756" y="21894"/>
                    <a:pt x="18589" y="21925"/>
                  </a:cubicBezTo>
                  <a:cubicBezTo>
                    <a:pt x="18421" y="21955"/>
                    <a:pt x="18269" y="21985"/>
                    <a:pt x="18116" y="22031"/>
                  </a:cubicBezTo>
                  <a:cubicBezTo>
                    <a:pt x="17949" y="22077"/>
                    <a:pt x="17812" y="22138"/>
                    <a:pt x="17659" y="22199"/>
                  </a:cubicBezTo>
                  <a:cubicBezTo>
                    <a:pt x="17507" y="22260"/>
                    <a:pt x="17354" y="22305"/>
                    <a:pt x="17202" y="22366"/>
                  </a:cubicBezTo>
                  <a:cubicBezTo>
                    <a:pt x="17050" y="22427"/>
                    <a:pt x="16897" y="22504"/>
                    <a:pt x="16760" y="22595"/>
                  </a:cubicBezTo>
                  <a:cubicBezTo>
                    <a:pt x="16684" y="22641"/>
                    <a:pt x="16623" y="22686"/>
                    <a:pt x="16547" y="22732"/>
                  </a:cubicBezTo>
                  <a:cubicBezTo>
                    <a:pt x="16486" y="22793"/>
                    <a:pt x="16425" y="22839"/>
                    <a:pt x="16349" y="22900"/>
                  </a:cubicBezTo>
                  <a:cubicBezTo>
                    <a:pt x="16303" y="22961"/>
                    <a:pt x="16242" y="23022"/>
                    <a:pt x="16181" y="23082"/>
                  </a:cubicBezTo>
                  <a:cubicBezTo>
                    <a:pt x="16136" y="23143"/>
                    <a:pt x="16075" y="23189"/>
                    <a:pt x="16029" y="23250"/>
                  </a:cubicBezTo>
                  <a:lnTo>
                    <a:pt x="16014" y="23265"/>
                  </a:lnTo>
                  <a:cubicBezTo>
                    <a:pt x="16014" y="23250"/>
                    <a:pt x="16014" y="23250"/>
                    <a:pt x="16014" y="23250"/>
                  </a:cubicBezTo>
                  <a:lnTo>
                    <a:pt x="15892" y="23387"/>
                  </a:lnTo>
                  <a:cubicBezTo>
                    <a:pt x="15846" y="23433"/>
                    <a:pt x="15816" y="23463"/>
                    <a:pt x="15770" y="23509"/>
                  </a:cubicBezTo>
                  <a:cubicBezTo>
                    <a:pt x="15724" y="23555"/>
                    <a:pt x="15663" y="23601"/>
                    <a:pt x="15618" y="23661"/>
                  </a:cubicBezTo>
                  <a:cubicBezTo>
                    <a:pt x="15587" y="23707"/>
                    <a:pt x="15541" y="23753"/>
                    <a:pt x="15496" y="23814"/>
                  </a:cubicBezTo>
                  <a:cubicBezTo>
                    <a:pt x="15450" y="23890"/>
                    <a:pt x="15389" y="23981"/>
                    <a:pt x="15343" y="24058"/>
                  </a:cubicBezTo>
                  <a:cubicBezTo>
                    <a:pt x="15252" y="24210"/>
                    <a:pt x="15176" y="24362"/>
                    <a:pt x="15100" y="24515"/>
                  </a:cubicBezTo>
                  <a:cubicBezTo>
                    <a:pt x="15069" y="24591"/>
                    <a:pt x="15023" y="24667"/>
                    <a:pt x="14993" y="24728"/>
                  </a:cubicBezTo>
                  <a:cubicBezTo>
                    <a:pt x="14962" y="24804"/>
                    <a:pt x="14932" y="24880"/>
                    <a:pt x="14901" y="24957"/>
                  </a:cubicBezTo>
                  <a:cubicBezTo>
                    <a:pt x="14901" y="24972"/>
                    <a:pt x="14901" y="24972"/>
                    <a:pt x="14901" y="24972"/>
                  </a:cubicBezTo>
                  <a:cubicBezTo>
                    <a:pt x="14901" y="24987"/>
                    <a:pt x="14886" y="24987"/>
                    <a:pt x="14886" y="25002"/>
                  </a:cubicBezTo>
                  <a:cubicBezTo>
                    <a:pt x="14886" y="25002"/>
                    <a:pt x="14886" y="25017"/>
                    <a:pt x="14886" y="25017"/>
                  </a:cubicBezTo>
                  <a:cubicBezTo>
                    <a:pt x="14871" y="25033"/>
                    <a:pt x="14871" y="25033"/>
                    <a:pt x="14871" y="25033"/>
                  </a:cubicBezTo>
                  <a:cubicBezTo>
                    <a:pt x="14871" y="25033"/>
                    <a:pt x="14871" y="25048"/>
                    <a:pt x="14871" y="25048"/>
                  </a:cubicBezTo>
                  <a:cubicBezTo>
                    <a:pt x="14871" y="25063"/>
                    <a:pt x="14856" y="25063"/>
                    <a:pt x="14856" y="25078"/>
                  </a:cubicBezTo>
                  <a:cubicBezTo>
                    <a:pt x="14841" y="25139"/>
                    <a:pt x="14825" y="25185"/>
                    <a:pt x="14795" y="25246"/>
                  </a:cubicBezTo>
                  <a:cubicBezTo>
                    <a:pt x="14780" y="25307"/>
                    <a:pt x="14764" y="25383"/>
                    <a:pt x="14734" y="25444"/>
                  </a:cubicBezTo>
                  <a:cubicBezTo>
                    <a:pt x="14703" y="25566"/>
                    <a:pt x="14658" y="25688"/>
                    <a:pt x="14627" y="25810"/>
                  </a:cubicBezTo>
                  <a:cubicBezTo>
                    <a:pt x="14536" y="25886"/>
                    <a:pt x="14460" y="25962"/>
                    <a:pt x="14399" y="26038"/>
                  </a:cubicBezTo>
                  <a:cubicBezTo>
                    <a:pt x="14292" y="26175"/>
                    <a:pt x="14201" y="26312"/>
                    <a:pt x="14109" y="26434"/>
                  </a:cubicBezTo>
                  <a:cubicBezTo>
                    <a:pt x="14094" y="26450"/>
                    <a:pt x="14094" y="26465"/>
                    <a:pt x="14079" y="26465"/>
                  </a:cubicBezTo>
                  <a:cubicBezTo>
                    <a:pt x="14079" y="26480"/>
                    <a:pt x="14063" y="26495"/>
                    <a:pt x="14063" y="26495"/>
                  </a:cubicBezTo>
                  <a:cubicBezTo>
                    <a:pt x="14063" y="26511"/>
                    <a:pt x="14063" y="26511"/>
                    <a:pt x="14063" y="26511"/>
                  </a:cubicBezTo>
                  <a:cubicBezTo>
                    <a:pt x="14003" y="26572"/>
                    <a:pt x="13957" y="26648"/>
                    <a:pt x="13911" y="26709"/>
                  </a:cubicBezTo>
                  <a:cubicBezTo>
                    <a:pt x="13850" y="26770"/>
                    <a:pt x="13804" y="26831"/>
                    <a:pt x="13759" y="26907"/>
                  </a:cubicBezTo>
                  <a:cubicBezTo>
                    <a:pt x="13713" y="26952"/>
                    <a:pt x="13683" y="27013"/>
                    <a:pt x="13637" y="27074"/>
                  </a:cubicBezTo>
                  <a:cubicBezTo>
                    <a:pt x="13622" y="27090"/>
                    <a:pt x="13622" y="27105"/>
                    <a:pt x="13606" y="27120"/>
                  </a:cubicBezTo>
                  <a:cubicBezTo>
                    <a:pt x="13667" y="26861"/>
                    <a:pt x="13728" y="26602"/>
                    <a:pt x="13789" y="26343"/>
                  </a:cubicBezTo>
                  <a:cubicBezTo>
                    <a:pt x="13850" y="26114"/>
                    <a:pt x="13896" y="25886"/>
                    <a:pt x="13957" y="25642"/>
                  </a:cubicBezTo>
                  <a:cubicBezTo>
                    <a:pt x="13972" y="25520"/>
                    <a:pt x="14003" y="25398"/>
                    <a:pt x="14018" y="25276"/>
                  </a:cubicBezTo>
                  <a:cubicBezTo>
                    <a:pt x="14048" y="25170"/>
                    <a:pt x="14048" y="25048"/>
                    <a:pt x="14063" y="24941"/>
                  </a:cubicBezTo>
                  <a:cubicBezTo>
                    <a:pt x="14063" y="24896"/>
                    <a:pt x="14063" y="24865"/>
                    <a:pt x="14063" y="24819"/>
                  </a:cubicBezTo>
                  <a:cubicBezTo>
                    <a:pt x="14079" y="24804"/>
                    <a:pt x="14079" y="24804"/>
                    <a:pt x="14079" y="24789"/>
                  </a:cubicBezTo>
                  <a:lnTo>
                    <a:pt x="14109" y="24652"/>
                  </a:lnTo>
                  <a:cubicBezTo>
                    <a:pt x="14109" y="24606"/>
                    <a:pt x="14124" y="24576"/>
                    <a:pt x="14140" y="24545"/>
                  </a:cubicBezTo>
                  <a:cubicBezTo>
                    <a:pt x="14155" y="24499"/>
                    <a:pt x="14170" y="24454"/>
                    <a:pt x="14185" y="24408"/>
                  </a:cubicBezTo>
                  <a:cubicBezTo>
                    <a:pt x="14246" y="24271"/>
                    <a:pt x="14323" y="24134"/>
                    <a:pt x="14399" y="23997"/>
                  </a:cubicBezTo>
                  <a:lnTo>
                    <a:pt x="14399" y="23981"/>
                  </a:lnTo>
                  <a:cubicBezTo>
                    <a:pt x="14399" y="23966"/>
                    <a:pt x="14414" y="23966"/>
                    <a:pt x="14414" y="23966"/>
                  </a:cubicBezTo>
                  <a:cubicBezTo>
                    <a:pt x="14414" y="23951"/>
                    <a:pt x="14429" y="23936"/>
                    <a:pt x="14429" y="23936"/>
                  </a:cubicBezTo>
                  <a:cubicBezTo>
                    <a:pt x="14429" y="23936"/>
                    <a:pt x="14429" y="23936"/>
                    <a:pt x="14429" y="23920"/>
                  </a:cubicBezTo>
                  <a:cubicBezTo>
                    <a:pt x="14460" y="23875"/>
                    <a:pt x="14475" y="23829"/>
                    <a:pt x="14505" y="23799"/>
                  </a:cubicBezTo>
                  <a:cubicBezTo>
                    <a:pt x="14521" y="23738"/>
                    <a:pt x="14551" y="23692"/>
                    <a:pt x="14566" y="23646"/>
                  </a:cubicBezTo>
                  <a:cubicBezTo>
                    <a:pt x="14612" y="23555"/>
                    <a:pt x="14658" y="23463"/>
                    <a:pt x="14688" y="23372"/>
                  </a:cubicBezTo>
                  <a:cubicBezTo>
                    <a:pt x="14688" y="23387"/>
                    <a:pt x="14688" y="23387"/>
                    <a:pt x="14688" y="23387"/>
                  </a:cubicBezTo>
                  <a:cubicBezTo>
                    <a:pt x="14703" y="23357"/>
                    <a:pt x="14719" y="23326"/>
                    <a:pt x="14719" y="23281"/>
                  </a:cubicBezTo>
                  <a:lnTo>
                    <a:pt x="14719" y="23296"/>
                  </a:lnTo>
                  <a:cubicBezTo>
                    <a:pt x="14734" y="23281"/>
                    <a:pt x="14734" y="23281"/>
                    <a:pt x="14734" y="23265"/>
                  </a:cubicBezTo>
                  <a:cubicBezTo>
                    <a:pt x="14734" y="23261"/>
                    <a:pt x="14734" y="23255"/>
                    <a:pt x="14734" y="23250"/>
                  </a:cubicBezTo>
                  <a:lnTo>
                    <a:pt x="14749" y="23250"/>
                  </a:lnTo>
                  <a:cubicBezTo>
                    <a:pt x="14749" y="23235"/>
                    <a:pt x="14749" y="23235"/>
                    <a:pt x="14749" y="23235"/>
                  </a:cubicBezTo>
                  <a:cubicBezTo>
                    <a:pt x="14749" y="23235"/>
                    <a:pt x="14749" y="23220"/>
                    <a:pt x="14749" y="23220"/>
                  </a:cubicBezTo>
                  <a:cubicBezTo>
                    <a:pt x="14749" y="23220"/>
                    <a:pt x="14749" y="23220"/>
                    <a:pt x="14749" y="23204"/>
                  </a:cubicBezTo>
                  <a:cubicBezTo>
                    <a:pt x="14764" y="23174"/>
                    <a:pt x="14780" y="23143"/>
                    <a:pt x="14795" y="23113"/>
                  </a:cubicBezTo>
                  <a:cubicBezTo>
                    <a:pt x="14825" y="23037"/>
                    <a:pt x="14856" y="22961"/>
                    <a:pt x="14886" y="22900"/>
                  </a:cubicBezTo>
                  <a:cubicBezTo>
                    <a:pt x="14901" y="22839"/>
                    <a:pt x="14932" y="22793"/>
                    <a:pt x="14947" y="22732"/>
                  </a:cubicBezTo>
                  <a:cubicBezTo>
                    <a:pt x="14978" y="22686"/>
                    <a:pt x="15008" y="22625"/>
                    <a:pt x="15023" y="22580"/>
                  </a:cubicBezTo>
                  <a:cubicBezTo>
                    <a:pt x="15069" y="22519"/>
                    <a:pt x="15100" y="22458"/>
                    <a:pt x="15145" y="22412"/>
                  </a:cubicBezTo>
                  <a:cubicBezTo>
                    <a:pt x="15176" y="22366"/>
                    <a:pt x="15221" y="22321"/>
                    <a:pt x="15252" y="22275"/>
                  </a:cubicBezTo>
                  <a:cubicBezTo>
                    <a:pt x="15298" y="22214"/>
                    <a:pt x="15343" y="22168"/>
                    <a:pt x="15374" y="22123"/>
                  </a:cubicBezTo>
                  <a:cubicBezTo>
                    <a:pt x="15465" y="22016"/>
                    <a:pt x="15541" y="21909"/>
                    <a:pt x="15602" y="21787"/>
                  </a:cubicBezTo>
                  <a:cubicBezTo>
                    <a:pt x="15663" y="21650"/>
                    <a:pt x="15724" y="21498"/>
                    <a:pt x="15770" y="21346"/>
                  </a:cubicBezTo>
                  <a:cubicBezTo>
                    <a:pt x="15800" y="21239"/>
                    <a:pt x="15831" y="21117"/>
                    <a:pt x="15846" y="20995"/>
                  </a:cubicBezTo>
                  <a:lnTo>
                    <a:pt x="15892" y="20797"/>
                  </a:lnTo>
                  <a:cubicBezTo>
                    <a:pt x="15907" y="20751"/>
                    <a:pt x="15907" y="20690"/>
                    <a:pt x="15922" y="20645"/>
                  </a:cubicBezTo>
                  <a:cubicBezTo>
                    <a:pt x="15922" y="20614"/>
                    <a:pt x="15922" y="20584"/>
                    <a:pt x="15922" y="20553"/>
                  </a:cubicBezTo>
                  <a:cubicBezTo>
                    <a:pt x="15938" y="20523"/>
                    <a:pt x="15938" y="20492"/>
                    <a:pt x="15938" y="20462"/>
                  </a:cubicBezTo>
                  <a:cubicBezTo>
                    <a:pt x="15938" y="20401"/>
                    <a:pt x="15953" y="20340"/>
                    <a:pt x="15953" y="20279"/>
                  </a:cubicBezTo>
                  <a:cubicBezTo>
                    <a:pt x="15953" y="20157"/>
                    <a:pt x="15953" y="20051"/>
                    <a:pt x="15953" y="19929"/>
                  </a:cubicBezTo>
                  <a:cubicBezTo>
                    <a:pt x="15953" y="19807"/>
                    <a:pt x="15953" y="19700"/>
                    <a:pt x="15938" y="19578"/>
                  </a:cubicBezTo>
                  <a:cubicBezTo>
                    <a:pt x="15938" y="19517"/>
                    <a:pt x="15922" y="19456"/>
                    <a:pt x="15922" y="19395"/>
                  </a:cubicBezTo>
                  <a:cubicBezTo>
                    <a:pt x="15922" y="19334"/>
                    <a:pt x="15907" y="19274"/>
                    <a:pt x="15907" y="19213"/>
                  </a:cubicBezTo>
                  <a:cubicBezTo>
                    <a:pt x="15892" y="19106"/>
                    <a:pt x="15877" y="18984"/>
                    <a:pt x="15846" y="18862"/>
                  </a:cubicBezTo>
                  <a:cubicBezTo>
                    <a:pt x="15831" y="18755"/>
                    <a:pt x="15816" y="18649"/>
                    <a:pt x="15785" y="18557"/>
                  </a:cubicBezTo>
                  <a:cubicBezTo>
                    <a:pt x="15770" y="18496"/>
                    <a:pt x="15755" y="18436"/>
                    <a:pt x="15739" y="18390"/>
                  </a:cubicBezTo>
                  <a:cubicBezTo>
                    <a:pt x="15724" y="18329"/>
                    <a:pt x="15709" y="18268"/>
                    <a:pt x="15694" y="18207"/>
                  </a:cubicBezTo>
                  <a:cubicBezTo>
                    <a:pt x="15663" y="18146"/>
                    <a:pt x="15648" y="18100"/>
                    <a:pt x="15633" y="18039"/>
                  </a:cubicBezTo>
                  <a:cubicBezTo>
                    <a:pt x="15618" y="18009"/>
                    <a:pt x="15602" y="17978"/>
                    <a:pt x="15587" y="17948"/>
                  </a:cubicBezTo>
                  <a:cubicBezTo>
                    <a:pt x="15587" y="17918"/>
                    <a:pt x="15572" y="17902"/>
                    <a:pt x="15557" y="17872"/>
                  </a:cubicBezTo>
                  <a:cubicBezTo>
                    <a:pt x="15541" y="17841"/>
                    <a:pt x="15526" y="17811"/>
                    <a:pt x="15511" y="17780"/>
                  </a:cubicBezTo>
                  <a:cubicBezTo>
                    <a:pt x="15496" y="17750"/>
                    <a:pt x="15480" y="17735"/>
                    <a:pt x="15480" y="17704"/>
                  </a:cubicBezTo>
                  <a:cubicBezTo>
                    <a:pt x="15450" y="17659"/>
                    <a:pt x="15419" y="17598"/>
                    <a:pt x="15389" y="17552"/>
                  </a:cubicBezTo>
                  <a:cubicBezTo>
                    <a:pt x="15328" y="17460"/>
                    <a:pt x="15282" y="17354"/>
                    <a:pt x="15221" y="17262"/>
                  </a:cubicBezTo>
                  <a:cubicBezTo>
                    <a:pt x="15176" y="17156"/>
                    <a:pt x="15130" y="17049"/>
                    <a:pt x="15069" y="16942"/>
                  </a:cubicBezTo>
                  <a:cubicBezTo>
                    <a:pt x="15008" y="16805"/>
                    <a:pt x="14947" y="16653"/>
                    <a:pt x="14886" y="16516"/>
                  </a:cubicBezTo>
                  <a:cubicBezTo>
                    <a:pt x="14856" y="16455"/>
                    <a:pt x="14841" y="16394"/>
                    <a:pt x="14810" y="16348"/>
                  </a:cubicBezTo>
                  <a:cubicBezTo>
                    <a:pt x="14795" y="16303"/>
                    <a:pt x="14764" y="16242"/>
                    <a:pt x="14734" y="16211"/>
                  </a:cubicBezTo>
                  <a:cubicBezTo>
                    <a:pt x="14719" y="16165"/>
                    <a:pt x="14703" y="16135"/>
                    <a:pt x="14688" y="16104"/>
                  </a:cubicBezTo>
                  <a:cubicBezTo>
                    <a:pt x="14673" y="16089"/>
                    <a:pt x="14658" y="16059"/>
                    <a:pt x="14642" y="16028"/>
                  </a:cubicBezTo>
                  <a:cubicBezTo>
                    <a:pt x="14612" y="15983"/>
                    <a:pt x="14582" y="15937"/>
                    <a:pt x="14551" y="15906"/>
                  </a:cubicBezTo>
                  <a:cubicBezTo>
                    <a:pt x="14475" y="15800"/>
                    <a:pt x="14414" y="15708"/>
                    <a:pt x="14338" y="15617"/>
                  </a:cubicBezTo>
                  <a:cubicBezTo>
                    <a:pt x="14307" y="15571"/>
                    <a:pt x="14277" y="15525"/>
                    <a:pt x="14231" y="15465"/>
                  </a:cubicBezTo>
                  <a:cubicBezTo>
                    <a:pt x="14201" y="15419"/>
                    <a:pt x="14170" y="15373"/>
                    <a:pt x="14140" y="15312"/>
                  </a:cubicBezTo>
                  <a:cubicBezTo>
                    <a:pt x="14094" y="15251"/>
                    <a:pt x="14063" y="15206"/>
                    <a:pt x="14048" y="15145"/>
                  </a:cubicBezTo>
                  <a:cubicBezTo>
                    <a:pt x="14018" y="15099"/>
                    <a:pt x="14003" y="15053"/>
                    <a:pt x="13987" y="15007"/>
                  </a:cubicBezTo>
                  <a:lnTo>
                    <a:pt x="13972" y="14931"/>
                  </a:lnTo>
                  <a:cubicBezTo>
                    <a:pt x="13957" y="14886"/>
                    <a:pt x="13942" y="14840"/>
                    <a:pt x="13942" y="14794"/>
                  </a:cubicBezTo>
                  <a:cubicBezTo>
                    <a:pt x="13926" y="14748"/>
                    <a:pt x="13911" y="14703"/>
                    <a:pt x="13911" y="14642"/>
                  </a:cubicBezTo>
                  <a:cubicBezTo>
                    <a:pt x="13896" y="14596"/>
                    <a:pt x="13896" y="14550"/>
                    <a:pt x="13881" y="14489"/>
                  </a:cubicBezTo>
                  <a:cubicBezTo>
                    <a:pt x="13881" y="14444"/>
                    <a:pt x="13835" y="14413"/>
                    <a:pt x="13789" y="14398"/>
                  </a:cubicBezTo>
                  <a:cubicBezTo>
                    <a:pt x="13744" y="14398"/>
                    <a:pt x="13698" y="14413"/>
                    <a:pt x="13683" y="14444"/>
                  </a:cubicBezTo>
                  <a:cubicBezTo>
                    <a:pt x="13652" y="14474"/>
                    <a:pt x="13637" y="14520"/>
                    <a:pt x="13637" y="14550"/>
                  </a:cubicBezTo>
                  <a:cubicBezTo>
                    <a:pt x="13622" y="14581"/>
                    <a:pt x="13606" y="14611"/>
                    <a:pt x="13591" y="14642"/>
                  </a:cubicBezTo>
                  <a:cubicBezTo>
                    <a:pt x="13576" y="14688"/>
                    <a:pt x="13561" y="14718"/>
                    <a:pt x="13545" y="14764"/>
                  </a:cubicBezTo>
                  <a:cubicBezTo>
                    <a:pt x="13515" y="14794"/>
                    <a:pt x="13485" y="14840"/>
                    <a:pt x="13469" y="14886"/>
                  </a:cubicBezTo>
                  <a:cubicBezTo>
                    <a:pt x="13439" y="14916"/>
                    <a:pt x="13408" y="14947"/>
                    <a:pt x="13393" y="14977"/>
                  </a:cubicBezTo>
                  <a:cubicBezTo>
                    <a:pt x="13363" y="14992"/>
                    <a:pt x="13347" y="15023"/>
                    <a:pt x="13317" y="15038"/>
                  </a:cubicBezTo>
                  <a:lnTo>
                    <a:pt x="13317" y="15053"/>
                  </a:lnTo>
                  <a:cubicBezTo>
                    <a:pt x="13256" y="15114"/>
                    <a:pt x="13210" y="15160"/>
                    <a:pt x="13149" y="15221"/>
                  </a:cubicBezTo>
                  <a:cubicBezTo>
                    <a:pt x="13146" y="15225"/>
                    <a:pt x="13142" y="15228"/>
                    <a:pt x="13134" y="15236"/>
                  </a:cubicBezTo>
                  <a:lnTo>
                    <a:pt x="13119" y="15251"/>
                  </a:lnTo>
                  <a:cubicBezTo>
                    <a:pt x="13104" y="15266"/>
                    <a:pt x="13104" y="15282"/>
                    <a:pt x="13088" y="15282"/>
                  </a:cubicBezTo>
                  <a:lnTo>
                    <a:pt x="13073" y="15297"/>
                  </a:lnTo>
                  <a:cubicBezTo>
                    <a:pt x="13012" y="15358"/>
                    <a:pt x="12951" y="15419"/>
                    <a:pt x="12906" y="15480"/>
                  </a:cubicBezTo>
                  <a:cubicBezTo>
                    <a:pt x="12875" y="15510"/>
                    <a:pt x="12845" y="15556"/>
                    <a:pt x="12814" y="15586"/>
                  </a:cubicBezTo>
                  <a:cubicBezTo>
                    <a:pt x="12799" y="15617"/>
                    <a:pt x="12784" y="15647"/>
                    <a:pt x="12768" y="15663"/>
                  </a:cubicBezTo>
                  <a:cubicBezTo>
                    <a:pt x="12753" y="15708"/>
                    <a:pt x="12738" y="15739"/>
                    <a:pt x="12723" y="15769"/>
                  </a:cubicBezTo>
                  <a:cubicBezTo>
                    <a:pt x="12707" y="15800"/>
                    <a:pt x="12677" y="15845"/>
                    <a:pt x="12662" y="15876"/>
                  </a:cubicBezTo>
                  <a:cubicBezTo>
                    <a:pt x="12647" y="15922"/>
                    <a:pt x="12631" y="15952"/>
                    <a:pt x="12616" y="15998"/>
                  </a:cubicBezTo>
                  <a:cubicBezTo>
                    <a:pt x="12555" y="16120"/>
                    <a:pt x="12525" y="16242"/>
                    <a:pt x="12509" y="16379"/>
                  </a:cubicBezTo>
                  <a:cubicBezTo>
                    <a:pt x="12509" y="16440"/>
                    <a:pt x="12494" y="16516"/>
                    <a:pt x="12494" y="16577"/>
                  </a:cubicBezTo>
                  <a:cubicBezTo>
                    <a:pt x="12494" y="16638"/>
                    <a:pt x="12479" y="16699"/>
                    <a:pt x="12479" y="16760"/>
                  </a:cubicBezTo>
                  <a:cubicBezTo>
                    <a:pt x="12479" y="16866"/>
                    <a:pt x="12464" y="16988"/>
                    <a:pt x="12464" y="17095"/>
                  </a:cubicBezTo>
                  <a:cubicBezTo>
                    <a:pt x="12448" y="17201"/>
                    <a:pt x="12448" y="17323"/>
                    <a:pt x="12433" y="17445"/>
                  </a:cubicBezTo>
                  <a:cubicBezTo>
                    <a:pt x="12418" y="17537"/>
                    <a:pt x="12403" y="17643"/>
                    <a:pt x="12388" y="17750"/>
                  </a:cubicBezTo>
                  <a:cubicBezTo>
                    <a:pt x="12372" y="17796"/>
                    <a:pt x="12372" y="17857"/>
                    <a:pt x="12357" y="17918"/>
                  </a:cubicBezTo>
                  <a:cubicBezTo>
                    <a:pt x="12342" y="17963"/>
                    <a:pt x="12342" y="18009"/>
                    <a:pt x="12327" y="18055"/>
                  </a:cubicBezTo>
                  <a:cubicBezTo>
                    <a:pt x="12296" y="18131"/>
                    <a:pt x="12281" y="18222"/>
                    <a:pt x="12250" y="18314"/>
                  </a:cubicBezTo>
                  <a:cubicBezTo>
                    <a:pt x="12220" y="18375"/>
                    <a:pt x="12205" y="18451"/>
                    <a:pt x="12189" y="18527"/>
                  </a:cubicBezTo>
                  <a:cubicBezTo>
                    <a:pt x="12159" y="18618"/>
                    <a:pt x="12129" y="18710"/>
                    <a:pt x="12113" y="18801"/>
                  </a:cubicBezTo>
                  <a:cubicBezTo>
                    <a:pt x="12098" y="18893"/>
                    <a:pt x="12068" y="18984"/>
                    <a:pt x="12052" y="19075"/>
                  </a:cubicBezTo>
                  <a:cubicBezTo>
                    <a:pt x="12037" y="19121"/>
                    <a:pt x="12037" y="19182"/>
                    <a:pt x="12022" y="19243"/>
                  </a:cubicBezTo>
                  <a:cubicBezTo>
                    <a:pt x="12007" y="19304"/>
                    <a:pt x="12007" y="19365"/>
                    <a:pt x="11991" y="19426"/>
                  </a:cubicBezTo>
                  <a:cubicBezTo>
                    <a:pt x="11991" y="19533"/>
                    <a:pt x="11976" y="19639"/>
                    <a:pt x="11961" y="19746"/>
                  </a:cubicBezTo>
                  <a:cubicBezTo>
                    <a:pt x="11961" y="19807"/>
                    <a:pt x="11961" y="19868"/>
                    <a:pt x="11961" y="19929"/>
                  </a:cubicBezTo>
                  <a:cubicBezTo>
                    <a:pt x="11946" y="20005"/>
                    <a:pt x="11946" y="20066"/>
                    <a:pt x="11946" y="20142"/>
                  </a:cubicBezTo>
                  <a:cubicBezTo>
                    <a:pt x="11946" y="20233"/>
                    <a:pt x="11946" y="20340"/>
                    <a:pt x="11946" y="20447"/>
                  </a:cubicBezTo>
                  <a:cubicBezTo>
                    <a:pt x="11946" y="20508"/>
                    <a:pt x="11946" y="20569"/>
                    <a:pt x="11946" y="20630"/>
                  </a:cubicBezTo>
                  <a:cubicBezTo>
                    <a:pt x="11946" y="20690"/>
                    <a:pt x="11946" y="20751"/>
                    <a:pt x="11961" y="20812"/>
                  </a:cubicBezTo>
                  <a:cubicBezTo>
                    <a:pt x="11961" y="20873"/>
                    <a:pt x="11961" y="20919"/>
                    <a:pt x="11976" y="20980"/>
                  </a:cubicBezTo>
                  <a:cubicBezTo>
                    <a:pt x="11976" y="21026"/>
                    <a:pt x="11991" y="21071"/>
                    <a:pt x="11991" y="21102"/>
                  </a:cubicBezTo>
                  <a:cubicBezTo>
                    <a:pt x="11991" y="21132"/>
                    <a:pt x="11991" y="21148"/>
                    <a:pt x="12007" y="21178"/>
                  </a:cubicBezTo>
                  <a:cubicBezTo>
                    <a:pt x="12022" y="21224"/>
                    <a:pt x="12022" y="21285"/>
                    <a:pt x="12037" y="21346"/>
                  </a:cubicBezTo>
                  <a:cubicBezTo>
                    <a:pt x="12052" y="21376"/>
                    <a:pt x="12068" y="21422"/>
                    <a:pt x="12083" y="21452"/>
                  </a:cubicBezTo>
                  <a:cubicBezTo>
                    <a:pt x="12083" y="21483"/>
                    <a:pt x="12098" y="21498"/>
                    <a:pt x="12098" y="21528"/>
                  </a:cubicBezTo>
                  <a:cubicBezTo>
                    <a:pt x="12144" y="21635"/>
                    <a:pt x="12189" y="21742"/>
                    <a:pt x="12250" y="21848"/>
                  </a:cubicBezTo>
                  <a:cubicBezTo>
                    <a:pt x="12296" y="21925"/>
                    <a:pt x="12342" y="21985"/>
                    <a:pt x="12388" y="22046"/>
                  </a:cubicBezTo>
                  <a:cubicBezTo>
                    <a:pt x="12388" y="22046"/>
                    <a:pt x="12388" y="22046"/>
                    <a:pt x="12388" y="22031"/>
                  </a:cubicBezTo>
                  <a:cubicBezTo>
                    <a:pt x="12388" y="22046"/>
                    <a:pt x="12403" y="22062"/>
                    <a:pt x="12418" y="22077"/>
                  </a:cubicBezTo>
                  <a:cubicBezTo>
                    <a:pt x="12418" y="22092"/>
                    <a:pt x="12418" y="22092"/>
                    <a:pt x="12418" y="22092"/>
                  </a:cubicBezTo>
                  <a:cubicBezTo>
                    <a:pt x="12426" y="22100"/>
                    <a:pt x="12429" y="22104"/>
                    <a:pt x="12433" y="22107"/>
                  </a:cubicBezTo>
                  <a:lnTo>
                    <a:pt x="12433" y="22107"/>
                  </a:lnTo>
                  <a:cubicBezTo>
                    <a:pt x="12464" y="22153"/>
                    <a:pt x="12494" y="22184"/>
                    <a:pt x="12525" y="22214"/>
                  </a:cubicBezTo>
                  <a:lnTo>
                    <a:pt x="12509" y="22214"/>
                  </a:lnTo>
                  <a:cubicBezTo>
                    <a:pt x="12555" y="22260"/>
                    <a:pt x="12586" y="22305"/>
                    <a:pt x="12616" y="22351"/>
                  </a:cubicBezTo>
                  <a:cubicBezTo>
                    <a:pt x="12631" y="22366"/>
                    <a:pt x="12631" y="22382"/>
                    <a:pt x="12647" y="22412"/>
                  </a:cubicBezTo>
                  <a:cubicBezTo>
                    <a:pt x="12707" y="22504"/>
                    <a:pt x="12768" y="22610"/>
                    <a:pt x="12829" y="22702"/>
                  </a:cubicBezTo>
                  <a:cubicBezTo>
                    <a:pt x="12890" y="22808"/>
                    <a:pt x="12951" y="22900"/>
                    <a:pt x="13012" y="23006"/>
                  </a:cubicBezTo>
                  <a:cubicBezTo>
                    <a:pt x="13043" y="23052"/>
                    <a:pt x="13088" y="23098"/>
                    <a:pt x="13119" y="23159"/>
                  </a:cubicBezTo>
                  <a:cubicBezTo>
                    <a:pt x="13149" y="23204"/>
                    <a:pt x="13195" y="23250"/>
                    <a:pt x="13241" y="23296"/>
                  </a:cubicBezTo>
                  <a:cubicBezTo>
                    <a:pt x="13302" y="23387"/>
                    <a:pt x="13378" y="23463"/>
                    <a:pt x="13439" y="23540"/>
                  </a:cubicBezTo>
                  <a:cubicBezTo>
                    <a:pt x="13469" y="23570"/>
                    <a:pt x="13500" y="23616"/>
                    <a:pt x="13515" y="23646"/>
                  </a:cubicBezTo>
                  <a:cubicBezTo>
                    <a:pt x="13530" y="23661"/>
                    <a:pt x="13545" y="23692"/>
                    <a:pt x="13561" y="23722"/>
                  </a:cubicBezTo>
                  <a:cubicBezTo>
                    <a:pt x="13591" y="23753"/>
                    <a:pt x="13606" y="23799"/>
                    <a:pt x="13622" y="23829"/>
                  </a:cubicBezTo>
                  <a:cubicBezTo>
                    <a:pt x="13637" y="23860"/>
                    <a:pt x="13652" y="23905"/>
                    <a:pt x="13667" y="23936"/>
                  </a:cubicBezTo>
                  <a:cubicBezTo>
                    <a:pt x="13744" y="24088"/>
                    <a:pt x="13789" y="24240"/>
                    <a:pt x="13850" y="24408"/>
                  </a:cubicBezTo>
                  <a:cubicBezTo>
                    <a:pt x="13865" y="24454"/>
                    <a:pt x="13865" y="24515"/>
                    <a:pt x="13881" y="24560"/>
                  </a:cubicBezTo>
                  <a:cubicBezTo>
                    <a:pt x="13881" y="24560"/>
                    <a:pt x="13881" y="24560"/>
                    <a:pt x="13881" y="24576"/>
                  </a:cubicBezTo>
                  <a:cubicBezTo>
                    <a:pt x="13865" y="24621"/>
                    <a:pt x="13850" y="24682"/>
                    <a:pt x="13850" y="24728"/>
                  </a:cubicBezTo>
                  <a:cubicBezTo>
                    <a:pt x="13835" y="24789"/>
                    <a:pt x="13835" y="24865"/>
                    <a:pt x="13835" y="24926"/>
                  </a:cubicBezTo>
                  <a:cubicBezTo>
                    <a:pt x="13835" y="24941"/>
                    <a:pt x="13850" y="24941"/>
                    <a:pt x="13850" y="24957"/>
                  </a:cubicBezTo>
                  <a:lnTo>
                    <a:pt x="13835" y="25033"/>
                  </a:lnTo>
                  <a:cubicBezTo>
                    <a:pt x="13820" y="25078"/>
                    <a:pt x="13820" y="25124"/>
                    <a:pt x="13804" y="25185"/>
                  </a:cubicBezTo>
                  <a:cubicBezTo>
                    <a:pt x="13804" y="25216"/>
                    <a:pt x="13789" y="25246"/>
                    <a:pt x="13789" y="25276"/>
                  </a:cubicBezTo>
                  <a:cubicBezTo>
                    <a:pt x="13789" y="25292"/>
                    <a:pt x="13789" y="25307"/>
                    <a:pt x="13789" y="25322"/>
                  </a:cubicBezTo>
                  <a:cubicBezTo>
                    <a:pt x="13789" y="25337"/>
                    <a:pt x="13789" y="25337"/>
                    <a:pt x="13804" y="25353"/>
                  </a:cubicBezTo>
                  <a:cubicBezTo>
                    <a:pt x="13759" y="25535"/>
                    <a:pt x="13698" y="25718"/>
                    <a:pt x="13652" y="25886"/>
                  </a:cubicBezTo>
                  <a:cubicBezTo>
                    <a:pt x="13591" y="26114"/>
                    <a:pt x="13515" y="26343"/>
                    <a:pt x="13454" y="26572"/>
                  </a:cubicBezTo>
                  <a:cubicBezTo>
                    <a:pt x="13393" y="26800"/>
                    <a:pt x="13317" y="27029"/>
                    <a:pt x="13256" y="27257"/>
                  </a:cubicBezTo>
                  <a:cubicBezTo>
                    <a:pt x="13195" y="27486"/>
                    <a:pt x="13134" y="27714"/>
                    <a:pt x="13073" y="27958"/>
                  </a:cubicBezTo>
                  <a:cubicBezTo>
                    <a:pt x="13012" y="28187"/>
                    <a:pt x="12951" y="28415"/>
                    <a:pt x="12890" y="28659"/>
                  </a:cubicBezTo>
                  <a:cubicBezTo>
                    <a:pt x="12875" y="28720"/>
                    <a:pt x="12860" y="28781"/>
                    <a:pt x="12845" y="28826"/>
                  </a:cubicBezTo>
                  <a:cubicBezTo>
                    <a:pt x="12799" y="29070"/>
                    <a:pt x="12753" y="29314"/>
                    <a:pt x="12707" y="29558"/>
                  </a:cubicBezTo>
                  <a:cubicBezTo>
                    <a:pt x="12692" y="29634"/>
                    <a:pt x="12677" y="29695"/>
                    <a:pt x="12662" y="29771"/>
                  </a:cubicBezTo>
                  <a:cubicBezTo>
                    <a:pt x="12616" y="29649"/>
                    <a:pt x="12570" y="29512"/>
                    <a:pt x="12525" y="29375"/>
                  </a:cubicBezTo>
                  <a:cubicBezTo>
                    <a:pt x="12403" y="29009"/>
                    <a:pt x="12266" y="28644"/>
                    <a:pt x="12098" y="28293"/>
                  </a:cubicBezTo>
                  <a:cubicBezTo>
                    <a:pt x="11915" y="27943"/>
                    <a:pt x="11748" y="27592"/>
                    <a:pt x="11595" y="27227"/>
                  </a:cubicBezTo>
                  <a:cubicBezTo>
                    <a:pt x="11504" y="27044"/>
                    <a:pt x="11428" y="26846"/>
                    <a:pt x="11336" y="26663"/>
                  </a:cubicBezTo>
                  <a:cubicBezTo>
                    <a:pt x="11321" y="26602"/>
                    <a:pt x="11291" y="26541"/>
                    <a:pt x="11275" y="26495"/>
                  </a:cubicBezTo>
                  <a:cubicBezTo>
                    <a:pt x="11245" y="26450"/>
                    <a:pt x="11230" y="26389"/>
                    <a:pt x="11199" y="26343"/>
                  </a:cubicBezTo>
                  <a:cubicBezTo>
                    <a:pt x="11153" y="26252"/>
                    <a:pt x="11108" y="26175"/>
                    <a:pt x="11062" y="26084"/>
                  </a:cubicBezTo>
                  <a:cubicBezTo>
                    <a:pt x="10955" y="25886"/>
                    <a:pt x="10864" y="25688"/>
                    <a:pt x="10773" y="25490"/>
                  </a:cubicBezTo>
                  <a:cubicBezTo>
                    <a:pt x="10757" y="25475"/>
                    <a:pt x="10757" y="25475"/>
                    <a:pt x="10757" y="25459"/>
                  </a:cubicBezTo>
                  <a:cubicBezTo>
                    <a:pt x="10742" y="25368"/>
                    <a:pt x="10727" y="25292"/>
                    <a:pt x="10727" y="25200"/>
                  </a:cubicBezTo>
                  <a:cubicBezTo>
                    <a:pt x="10712" y="25124"/>
                    <a:pt x="10712" y="25063"/>
                    <a:pt x="10696" y="24987"/>
                  </a:cubicBezTo>
                  <a:cubicBezTo>
                    <a:pt x="10696" y="24957"/>
                    <a:pt x="10696" y="24926"/>
                    <a:pt x="10696" y="24880"/>
                  </a:cubicBezTo>
                  <a:lnTo>
                    <a:pt x="10666" y="24438"/>
                  </a:lnTo>
                  <a:cubicBezTo>
                    <a:pt x="10666" y="24352"/>
                    <a:pt x="10666" y="24252"/>
                    <a:pt x="10666" y="24164"/>
                  </a:cubicBezTo>
                  <a:cubicBezTo>
                    <a:pt x="10651" y="24119"/>
                    <a:pt x="10651" y="24088"/>
                    <a:pt x="10651" y="24058"/>
                  </a:cubicBezTo>
                  <a:lnTo>
                    <a:pt x="10651" y="23997"/>
                  </a:lnTo>
                  <a:cubicBezTo>
                    <a:pt x="10666" y="23966"/>
                    <a:pt x="10666" y="23936"/>
                    <a:pt x="10666" y="23905"/>
                  </a:cubicBezTo>
                  <a:cubicBezTo>
                    <a:pt x="10666" y="23875"/>
                    <a:pt x="10666" y="23860"/>
                    <a:pt x="10666" y="23829"/>
                  </a:cubicBezTo>
                  <a:cubicBezTo>
                    <a:pt x="10681" y="23799"/>
                    <a:pt x="10681" y="23753"/>
                    <a:pt x="10681" y="23707"/>
                  </a:cubicBezTo>
                  <a:cubicBezTo>
                    <a:pt x="10681" y="23646"/>
                    <a:pt x="10681" y="23570"/>
                    <a:pt x="10696" y="23509"/>
                  </a:cubicBezTo>
                  <a:cubicBezTo>
                    <a:pt x="10696" y="23372"/>
                    <a:pt x="10712" y="23235"/>
                    <a:pt x="10727" y="23098"/>
                  </a:cubicBezTo>
                  <a:cubicBezTo>
                    <a:pt x="10742" y="22900"/>
                    <a:pt x="10757" y="22702"/>
                    <a:pt x="10788" y="22519"/>
                  </a:cubicBezTo>
                  <a:cubicBezTo>
                    <a:pt x="10818" y="22366"/>
                    <a:pt x="10849" y="22199"/>
                    <a:pt x="10864" y="22046"/>
                  </a:cubicBezTo>
                  <a:cubicBezTo>
                    <a:pt x="10894" y="21879"/>
                    <a:pt x="10910" y="21726"/>
                    <a:pt x="10925" y="21559"/>
                  </a:cubicBezTo>
                  <a:cubicBezTo>
                    <a:pt x="10940" y="21407"/>
                    <a:pt x="10955" y="21254"/>
                    <a:pt x="10971" y="21117"/>
                  </a:cubicBezTo>
                  <a:cubicBezTo>
                    <a:pt x="10986" y="20949"/>
                    <a:pt x="11016" y="20782"/>
                    <a:pt x="11047" y="20630"/>
                  </a:cubicBezTo>
                  <a:cubicBezTo>
                    <a:pt x="11062" y="20477"/>
                    <a:pt x="11092" y="20325"/>
                    <a:pt x="11123" y="20172"/>
                  </a:cubicBezTo>
                  <a:cubicBezTo>
                    <a:pt x="11123" y="20081"/>
                    <a:pt x="11138" y="20005"/>
                    <a:pt x="11153" y="19913"/>
                  </a:cubicBezTo>
                  <a:cubicBezTo>
                    <a:pt x="11153" y="19837"/>
                    <a:pt x="11169" y="19761"/>
                    <a:pt x="11184" y="19670"/>
                  </a:cubicBezTo>
                  <a:cubicBezTo>
                    <a:pt x="11184" y="19593"/>
                    <a:pt x="11199" y="19517"/>
                    <a:pt x="11199" y="19426"/>
                  </a:cubicBezTo>
                  <a:cubicBezTo>
                    <a:pt x="11214" y="19365"/>
                    <a:pt x="11214" y="19289"/>
                    <a:pt x="11230" y="19228"/>
                  </a:cubicBezTo>
                  <a:cubicBezTo>
                    <a:pt x="11245" y="19152"/>
                    <a:pt x="11245" y="19075"/>
                    <a:pt x="11260" y="19014"/>
                  </a:cubicBezTo>
                  <a:cubicBezTo>
                    <a:pt x="11291" y="18923"/>
                    <a:pt x="11306" y="18832"/>
                    <a:pt x="11321" y="18740"/>
                  </a:cubicBezTo>
                  <a:cubicBezTo>
                    <a:pt x="11367" y="18527"/>
                    <a:pt x="11428" y="18314"/>
                    <a:pt x="11473" y="18100"/>
                  </a:cubicBezTo>
                  <a:cubicBezTo>
                    <a:pt x="11534" y="17887"/>
                    <a:pt x="11595" y="17659"/>
                    <a:pt x="11656" y="17445"/>
                  </a:cubicBezTo>
                  <a:cubicBezTo>
                    <a:pt x="11702" y="17293"/>
                    <a:pt x="11748" y="17140"/>
                    <a:pt x="11793" y="16988"/>
                  </a:cubicBezTo>
                  <a:cubicBezTo>
                    <a:pt x="11854" y="16821"/>
                    <a:pt x="11915" y="16668"/>
                    <a:pt x="11961" y="16501"/>
                  </a:cubicBezTo>
                  <a:cubicBezTo>
                    <a:pt x="12022" y="16348"/>
                    <a:pt x="12068" y="16196"/>
                    <a:pt x="12113" y="16028"/>
                  </a:cubicBezTo>
                  <a:cubicBezTo>
                    <a:pt x="12144" y="15952"/>
                    <a:pt x="12159" y="15876"/>
                    <a:pt x="12189" y="15800"/>
                  </a:cubicBezTo>
                  <a:cubicBezTo>
                    <a:pt x="12205" y="15739"/>
                    <a:pt x="12235" y="15678"/>
                    <a:pt x="12250" y="15617"/>
                  </a:cubicBezTo>
                  <a:cubicBezTo>
                    <a:pt x="12281" y="15556"/>
                    <a:pt x="12311" y="15495"/>
                    <a:pt x="12327" y="15434"/>
                  </a:cubicBezTo>
                  <a:cubicBezTo>
                    <a:pt x="12357" y="15373"/>
                    <a:pt x="12388" y="15327"/>
                    <a:pt x="12403" y="15266"/>
                  </a:cubicBezTo>
                  <a:cubicBezTo>
                    <a:pt x="12448" y="15175"/>
                    <a:pt x="12509" y="15068"/>
                    <a:pt x="12555" y="14962"/>
                  </a:cubicBezTo>
                  <a:cubicBezTo>
                    <a:pt x="12601" y="14870"/>
                    <a:pt x="12647" y="14764"/>
                    <a:pt x="12692" y="14657"/>
                  </a:cubicBezTo>
                  <a:cubicBezTo>
                    <a:pt x="12751" y="14555"/>
                    <a:pt x="12795" y="14453"/>
                    <a:pt x="12852" y="14351"/>
                  </a:cubicBezTo>
                  <a:lnTo>
                    <a:pt x="12852" y="14351"/>
                  </a:lnTo>
                  <a:cubicBezTo>
                    <a:pt x="12850" y="14352"/>
                    <a:pt x="12848" y="14352"/>
                    <a:pt x="12845" y="14352"/>
                  </a:cubicBezTo>
                  <a:cubicBezTo>
                    <a:pt x="12860" y="14322"/>
                    <a:pt x="12875" y="14291"/>
                    <a:pt x="12890" y="14261"/>
                  </a:cubicBezTo>
                  <a:cubicBezTo>
                    <a:pt x="12890" y="14261"/>
                    <a:pt x="12906" y="14261"/>
                    <a:pt x="12906" y="14246"/>
                  </a:cubicBezTo>
                  <a:cubicBezTo>
                    <a:pt x="12921" y="14215"/>
                    <a:pt x="12951" y="14169"/>
                    <a:pt x="12967" y="14124"/>
                  </a:cubicBezTo>
                  <a:cubicBezTo>
                    <a:pt x="12967" y="14124"/>
                    <a:pt x="12967" y="14124"/>
                    <a:pt x="12967" y="14139"/>
                  </a:cubicBezTo>
                  <a:cubicBezTo>
                    <a:pt x="12997" y="14063"/>
                    <a:pt x="13043" y="13987"/>
                    <a:pt x="13073" y="13926"/>
                  </a:cubicBezTo>
                  <a:cubicBezTo>
                    <a:pt x="13149" y="13789"/>
                    <a:pt x="13226" y="13651"/>
                    <a:pt x="13286" y="13514"/>
                  </a:cubicBezTo>
                  <a:cubicBezTo>
                    <a:pt x="13317" y="13453"/>
                    <a:pt x="13347" y="13377"/>
                    <a:pt x="13378" y="13316"/>
                  </a:cubicBezTo>
                  <a:cubicBezTo>
                    <a:pt x="13393" y="13271"/>
                    <a:pt x="13408" y="13225"/>
                    <a:pt x="13424" y="13179"/>
                  </a:cubicBezTo>
                  <a:cubicBezTo>
                    <a:pt x="13515" y="13042"/>
                    <a:pt x="13606" y="12920"/>
                    <a:pt x="13713" y="12783"/>
                  </a:cubicBezTo>
                  <a:cubicBezTo>
                    <a:pt x="13789" y="12661"/>
                    <a:pt x="13896" y="12554"/>
                    <a:pt x="13987" y="12433"/>
                  </a:cubicBezTo>
                  <a:cubicBezTo>
                    <a:pt x="14079" y="12311"/>
                    <a:pt x="14185" y="12189"/>
                    <a:pt x="14277" y="12067"/>
                  </a:cubicBezTo>
                  <a:cubicBezTo>
                    <a:pt x="14323" y="11991"/>
                    <a:pt x="14368" y="11930"/>
                    <a:pt x="14414" y="11869"/>
                  </a:cubicBezTo>
                  <a:cubicBezTo>
                    <a:pt x="14444" y="11793"/>
                    <a:pt x="14490" y="11732"/>
                    <a:pt x="14536" y="11656"/>
                  </a:cubicBezTo>
                  <a:cubicBezTo>
                    <a:pt x="14551" y="11610"/>
                    <a:pt x="14566" y="11564"/>
                    <a:pt x="14582" y="11534"/>
                  </a:cubicBezTo>
                  <a:cubicBezTo>
                    <a:pt x="14612" y="11473"/>
                    <a:pt x="14627" y="11412"/>
                    <a:pt x="14642" y="11351"/>
                  </a:cubicBezTo>
                  <a:cubicBezTo>
                    <a:pt x="14642" y="11290"/>
                    <a:pt x="14658" y="11244"/>
                    <a:pt x="14642" y="11198"/>
                  </a:cubicBezTo>
                  <a:cubicBezTo>
                    <a:pt x="14642" y="11183"/>
                    <a:pt x="14642" y="11168"/>
                    <a:pt x="14627" y="11153"/>
                  </a:cubicBezTo>
                  <a:cubicBezTo>
                    <a:pt x="14627" y="11138"/>
                    <a:pt x="14612" y="11107"/>
                    <a:pt x="14612" y="11092"/>
                  </a:cubicBezTo>
                  <a:cubicBezTo>
                    <a:pt x="14597" y="11061"/>
                    <a:pt x="14566" y="11031"/>
                    <a:pt x="14551" y="11016"/>
                  </a:cubicBezTo>
                  <a:cubicBezTo>
                    <a:pt x="14521" y="11000"/>
                    <a:pt x="14490" y="10985"/>
                    <a:pt x="14460" y="10970"/>
                  </a:cubicBezTo>
                  <a:cubicBezTo>
                    <a:pt x="14429" y="10962"/>
                    <a:pt x="14395" y="10959"/>
                    <a:pt x="14359" y="10959"/>
                  </a:cubicBezTo>
                  <a:cubicBezTo>
                    <a:pt x="14323" y="10959"/>
                    <a:pt x="14284" y="10962"/>
                    <a:pt x="14246" y="10970"/>
                  </a:cubicBezTo>
                  <a:cubicBezTo>
                    <a:pt x="14185" y="11000"/>
                    <a:pt x="14124" y="11031"/>
                    <a:pt x="14079" y="11061"/>
                  </a:cubicBezTo>
                  <a:cubicBezTo>
                    <a:pt x="14003" y="11107"/>
                    <a:pt x="13957" y="11168"/>
                    <a:pt x="13896" y="11214"/>
                  </a:cubicBezTo>
                  <a:cubicBezTo>
                    <a:pt x="13774" y="11320"/>
                    <a:pt x="13667" y="11427"/>
                    <a:pt x="13576" y="11534"/>
                  </a:cubicBezTo>
                  <a:cubicBezTo>
                    <a:pt x="13469" y="11671"/>
                    <a:pt x="13378" y="11808"/>
                    <a:pt x="13332" y="11976"/>
                  </a:cubicBezTo>
                  <a:cubicBezTo>
                    <a:pt x="13332" y="12021"/>
                    <a:pt x="13317" y="12052"/>
                    <a:pt x="13317" y="12097"/>
                  </a:cubicBezTo>
                  <a:cubicBezTo>
                    <a:pt x="13302" y="12143"/>
                    <a:pt x="13302" y="12174"/>
                    <a:pt x="13302" y="12204"/>
                  </a:cubicBezTo>
                  <a:cubicBezTo>
                    <a:pt x="13286" y="12356"/>
                    <a:pt x="13271" y="12509"/>
                    <a:pt x="13271" y="12661"/>
                  </a:cubicBezTo>
                  <a:lnTo>
                    <a:pt x="13271" y="12646"/>
                  </a:lnTo>
                  <a:cubicBezTo>
                    <a:pt x="13256" y="12707"/>
                    <a:pt x="13256" y="12768"/>
                    <a:pt x="13241" y="12829"/>
                  </a:cubicBezTo>
                  <a:cubicBezTo>
                    <a:pt x="13241" y="12905"/>
                    <a:pt x="13226" y="12966"/>
                    <a:pt x="13210" y="13027"/>
                  </a:cubicBezTo>
                  <a:cubicBezTo>
                    <a:pt x="13210" y="13027"/>
                    <a:pt x="13210" y="13012"/>
                    <a:pt x="13210" y="13012"/>
                  </a:cubicBezTo>
                  <a:cubicBezTo>
                    <a:pt x="13195" y="13072"/>
                    <a:pt x="13180" y="13149"/>
                    <a:pt x="13165" y="13210"/>
                  </a:cubicBezTo>
                  <a:cubicBezTo>
                    <a:pt x="13134" y="13255"/>
                    <a:pt x="13119" y="13316"/>
                    <a:pt x="13088" y="13377"/>
                  </a:cubicBezTo>
                  <a:cubicBezTo>
                    <a:pt x="12921" y="13682"/>
                    <a:pt x="12768" y="13987"/>
                    <a:pt x="12616" y="14307"/>
                  </a:cubicBezTo>
                  <a:cubicBezTo>
                    <a:pt x="12479" y="14581"/>
                    <a:pt x="12342" y="14870"/>
                    <a:pt x="12220" y="15160"/>
                  </a:cubicBezTo>
                  <a:cubicBezTo>
                    <a:pt x="12159" y="15312"/>
                    <a:pt x="12098" y="15465"/>
                    <a:pt x="12037" y="15617"/>
                  </a:cubicBezTo>
                  <a:cubicBezTo>
                    <a:pt x="11991" y="15769"/>
                    <a:pt x="11946" y="15922"/>
                    <a:pt x="11900" y="16074"/>
                  </a:cubicBezTo>
                  <a:cubicBezTo>
                    <a:pt x="11854" y="16226"/>
                    <a:pt x="11809" y="16379"/>
                    <a:pt x="11763" y="16531"/>
                  </a:cubicBezTo>
                  <a:cubicBezTo>
                    <a:pt x="11702" y="16683"/>
                    <a:pt x="11656" y="16821"/>
                    <a:pt x="11611" y="16973"/>
                  </a:cubicBezTo>
                  <a:cubicBezTo>
                    <a:pt x="11565" y="17140"/>
                    <a:pt x="11504" y="17293"/>
                    <a:pt x="11458" y="17445"/>
                  </a:cubicBezTo>
                  <a:cubicBezTo>
                    <a:pt x="11412" y="17613"/>
                    <a:pt x="11367" y="17780"/>
                    <a:pt x="11336" y="17933"/>
                  </a:cubicBezTo>
                  <a:cubicBezTo>
                    <a:pt x="11321" y="17994"/>
                    <a:pt x="11306" y="18039"/>
                    <a:pt x="11291" y="18100"/>
                  </a:cubicBezTo>
                  <a:cubicBezTo>
                    <a:pt x="11291" y="18085"/>
                    <a:pt x="11291" y="18070"/>
                    <a:pt x="11291" y="18039"/>
                  </a:cubicBezTo>
                  <a:cubicBezTo>
                    <a:pt x="11291" y="17841"/>
                    <a:pt x="11291" y="17643"/>
                    <a:pt x="11275" y="17430"/>
                  </a:cubicBezTo>
                  <a:cubicBezTo>
                    <a:pt x="11275" y="17232"/>
                    <a:pt x="11275" y="17019"/>
                    <a:pt x="11260" y="16821"/>
                  </a:cubicBezTo>
                  <a:cubicBezTo>
                    <a:pt x="11230" y="16622"/>
                    <a:pt x="11214" y="16440"/>
                    <a:pt x="11184" y="16242"/>
                  </a:cubicBezTo>
                  <a:lnTo>
                    <a:pt x="11169" y="16211"/>
                  </a:lnTo>
                  <a:cubicBezTo>
                    <a:pt x="11169" y="16211"/>
                    <a:pt x="11169" y="16205"/>
                    <a:pt x="11169" y="16196"/>
                  </a:cubicBezTo>
                  <a:cubicBezTo>
                    <a:pt x="11169" y="16181"/>
                    <a:pt x="11169" y="16165"/>
                    <a:pt x="11169" y="16165"/>
                  </a:cubicBezTo>
                  <a:cubicBezTo>
                    <a:pt x="11169" y="16150"/>
                    <a:pt x="11153" y="16150"/>
                    <a:pt x="11153" y="16150"/>
                  </a:cubicBezTo>
                  <a:lnTo>
                    <a:pt x="11153" y="16135"/>
                  </a:lnTo>
                  <a:cubicBezTo>
                    <a:pt x="11138" y="15998"/>
                    <a:pt x="11108" y="15876"/>
                    <a:pt x="11077" y="15754"/>
                  </a:cubicBezTo>
                  <a:cubicBezTo>
                    <a:pt x="11032" y="15556"/>
                    <a:pt x="10971" y="15358"/>
                    <a:pt x="10925" y="15160"/>
                  </a:cubicBezTo>
                  <a:cubicBezTo>
                    <a:pt x="10894" y="15053"/>
                    <a:pt x="10864" y="14947"/>
                    <a:pt x="10833" y="14825"/>
                  </a:cubicBezTo>
                  <a:cubicBezTo>
                    <a:pt x="10849" y="14748"/>
                    <a:pt x="10849" y="14657"/>
                    <a:pt x="10864" y="14566"/>
                  </a:cubicBezTo>
                  <a:cubicBezTo>
                    <a:pt x="10894" y="14383"/>
                    <a:pt x="10910" y="14200"/>
                    <a:pt x="10955" y="14017"/>
                  </a:cubicBezTo>
                  <a:cubicBezTo>
                    <a:pt x="10986" y="13895"/>
                    <a:pt x="11001" y="13789"/>
                    <a:pt x="11032" y="13682"/>
                  </a:cubicBezTo>
                  <a:cubicBezTo>
                    <a:pt x="11032" y="13621"/>
                    <a:pt x="11047" y="13575"/>
                    <a:pt x="11047" y="13514"/>
                  </a:cubicBezTo>
                  <a:cubicBezTo>
                    <a:pt x="11047" y="13469"/>
                    <a:pt x="11032" y="13408"/>
                    <a:pt x="11032" y="13347"/>
                  </a:cubicBezTo>
                  <a:cubicBezTo>
                    <a:pt x="11001" y="13225"/>
                    <a:pt x="10971" y="13088"/>
                    <a:pt x="10894" y="12981"/>
                  </a:cubicBezTo>
                  <a:cubicBezTo>
                    <a:pt x="10894" y="12966"/>
                    <a:pt x="10894" y="12966"/>
                    <a:pt x="10894" y="12966"/>
                  </a:cubicBezTo>
                  <a:cubicBezTo>
                    <a:pt x="10879" y="12966"/>
                    <a:pt x="10879" y="12951"/>
                    <a:pt x="10879" y="12951"/>
                  </a:cubicBezTo>
                  <a:cubicBezTo>
                    <a:pt x="10879" y="12951"/>
                    <a:pt x="10879" y="12951"/>
                    <a:pt x="10879" y="12966"/>
                  </a:cubicBezTo>
                  <a:cubicBezTo>
                    <a:pt x="10849" y="12905"/>
                    <a:pt x="10803" y="12844"/>
                    <a:pt x="10757" y="12813"/>
                  </a:cubicBezTo>
                  <a:cubicBezTo>
                    <a:pt x="10681" y="12768"/>
                    <a:pt x="10620" y="12722"/>
                    <a:pt x="10544" y="12707"/>
                  </a:cubicBezTo>
                  <a:cubicBezTo>
                    <a:pt x="10517" y="12703"/>
                    <a:pt x="10491" y="12701"/>
                    <a:pt x="10464" y="12701"/>
                  </a:cubicBezTo>
                  <a:cubicBezTo>
                    <a:pt x="10385" y="12701"/>
                    <a:pt x="10308" y="12718"/>
                    <a:pt x="10239" y="12753"/>
                  </a:cubicBezTo>
                  <a:cubicBezTo>
                    <a:pt x="10194" y="12783"/>
                    <a:pt x="10148" y="12813"/>
                    <a:pt x="10117" y="12844"/>
                  </a:cubicBezTo>
                  <a:cubicBezTo>
                    <a:pt x="10087" y="12890"/>
                    <a:pt x="10056" y="12920"/>
                    <a:pt x="10041" y="12966"/>
                  </a:cubicBezTo>
                  <a:cubicBezTo>
                    <a:pt x="10011" y="13057"/>
                    <a:pt x="10011" y="13149"/>
                    <a:pt x="10011" y="13240"/>
                  </a:cubicBezTo>
                  <a:cubicBezTo>
                    <a:pt x="10026" y="13286"/>
                    <a:pt x="10026" y="13332"/>
                    <a:pt x="10041" y="13362"/>
                  </a:cubicBezTo>
                  <a:cubicBezTo>
                    <a:pt x="10056" y="13438"/>
                    <a:pt x="10072" y="13514"/>
                    <a:pt x="10087" y="13591"/>
                  </a:cubicBezTo>
                  <a:cubicBezTo>
                    <a:pt x="10087" y="13591"/>
                    <a:pt x="10087" y="13591"/>
                    <a:pt x="10087" y="13575"/>
                  </a:cubicBezTo>
                  <a:cubicBezTo>
                    <a:pt x="10102" y="13606"/>
                    <a:pt x="10102" y="13636"/>
                    <a:pt x="10117" y="13667"/>
                  </a:cubicBezTo>
                  <a:cubicBezTo>
                    <a:pt x="10117" y="13651"/>
                    <a:pt x="10117" y="13651"/>
                    <a:pt x="10117" y="13636"/>
                  </a:cubicBezTo>
                  <a:cubicBezTo>
                    <a:pt x="10133" y="13728"/>
                    <a:pt x="10178" y="13804"/>
                    <a:pt x="10209" y="13895"/>
                  </a:cubicBezTo>
                  <a:cubicBezTo>
                    <a:pt x="10239" y="13971"/>
                    <a:pt x="10285" y="14048"/>
                    <a:pt x="10315" y="14124"/>
                  </a:cubicBezTo>
                  <a:cubicBezTo>
                    <a:pt x="10376" y="14276"/>
                    <a:pt x="10437" y="14428"/>
                    <a:pt x="10483" y="14596"/>
                  </a:cubicBezTo>
                  <a:cubicBezTo>
                    <a:pt x="10529" y="14718"/>
                    <a:pt x="10559" y="14840"/>
                    <a:pt x="10590" y="14962"/>
                  </a:cubicBezTo>
                  <a:cubicBezTo>
                    <a:pt x="10635" y="15084"/>
                    <a:pt x="10666" y="15206"/>
                    <a:pt x="10712" y="15327"/>
                  </a:cubicBezTo>
                  <a:cubicBezTo>
                    <a:pt x="10727" y="15373"/>
                    <a:pt x="10727" y="15404"/>
                    <a:pt x="10742" y="15449"/>
                  </a:cubicBezTo>
                  <a:cubicBezTo>
                    <a:pt x="10757" y="15480"/>
                    <a:pt x="10757" y="15510"/>
                    <a:pt x="10773" y="15541"/>
                  </a:cubicBezTo>
                  <a:cubicBezTo>
                    <a:pt x="10818" y="15678"/>
                    <a:pt x="10864" y="15815"/>
                    <a:pt x="10894" y="15967"/>
                  </a:cubicBezTo>
                  <a:cubicBezTo>
                    <a:pt x="10925" y="16104"/>
                    <a:pt x="10955" y="16242"/>
                    <a:pt x="10986" y="16394"/>
                  </a:cubicBezTo>
                  <a:cubicBezTo>
                    <a:pt x="11001" y="16470"/>
                    <a:pt x="11001" y="16546"/>
                    <a:pt x="11016" y="16622"/>
                  </a:cubicBezTo>
                  <a:cubicBezTo>
                    <a:pt x="11032" y="16699"/>
                    <a:pt x="11047" y="16775"/>
                    <a:pt x="11047" y="16866"/>
                  </a:cubicBezTo>
                  <a:cubicBezTo>
                    <a:pt x="11092" y="17262"/>
                    <a:pt x="11092" y="17659"/>
                    <a:pt x="11123" y="18055"/>
                  </a:cubicBezTo>
                  <a:cubicBezTo>
                    <a:pt x="11123" y="18111"/>
                    <a:pt x="11123" y="18166"/>
                    <a:pt x="11123" y="18222"/>
                  </a:cubicBezTo>
                  <a:cubicBezTo>
                    <a:pt x="11138" y="18329"/>
                    <a:pt x="11138" y="18420"/>
                    <a:pt x="11138" y="18527"/>
                  </a:cubicBezTo>
                  <a:lnTo>
                    <a:pt x="11123" y="18695"/>
                  </a:lnTo>
                  <a:cubicBezTo>
                    <a:pt x="11108" y="18755"/>
                    <a:pt x="11108" y="18801"/>
                    <a:pt x="11092" y="18862"/>
                  </a:cubicBezTo>
                  <a:cubicBezTo>
                    <a:pt x="11077" y="18938"/>
                    <a:pt x="11062" y="18999"/>
                    <a:pt x="11047" y="19075"/>
                  </a:cubicBezTo>
                  <a:lnTo>
                    <a:pt x="11016" y="19243"/>
                  </a:lnTo>
                  <a:cubicBezTo>
                    <a:pt x="11016" y="19274"/>
                    <a:pt x="11001" y="19304"/>
                    <a:pt x="11001" y="19319"/>
                  </a:cubicBezTo>
                  <a:cubicBezTo>
                    <a:pt x="10986" y="19502"/>
                    <a:pt x="10955" y="19670"/>
                    <a:pt x="10940" y="19837"/>
                  </a:cubicBezTo>
                  <a:cubicBezTo>
                    <a:pt x="10910" y="20142"/>
                    <a:pt x="10849" y="20447"/>
                    <a:pt x="10803" y="20736"/>
                  </a:cubicBezTo>
                  <a:cubicBezTo>
                    <a:pt x="10788" y="20904"/>
                    <a:pt x="10757" y="21056"/>
                    <a:pt x="10742" y="21208"/>
                  </a:cubicBezTo>
                  <a:cubicBezTo>
                    <a:pt x="10727" y="21376"/>
                    <a:pt x="10712" y="21544"/>
                    <a:pt x="10696" y="21711"/>
                  </a:cubicBezTo>
                  <a:cubicBezTo>
                    <a:pt x="10666" y="22031"/>
                    <a:pt x="10620" y="22336"/>
                    <a:pt x="10574" y="22641"/>
                  </a:cubicBezTo>
                  <a:cubicBezTo>
                    <a:pt x="10544" y="22793"/>
                    <a:pt x="10529" y="22945"/>
                    <a:pt x="10529" y="23082"/>
                  </a:cubicBezTo>
                  <a:cubicBezTo>
                    <a:pt x="10514" y="23250"/>
                    <a:pt x="10514" y="23402"/>
                    <a:pt x="10498" y="23570"/>
                  </a:cubicBezTo>
                  <a:cubicBezTo>
                    <a:pt x="10498" y="23661"/>
                    <a:pt x="10498" y="23738"/>
                    <a:pt x="10498" y="23829"/>
                  </a:cubicBezTo>
                  <a:cubicBezTo>
                    <a:pt x="10498" y="23890"/>
                    <a:pt x="10483" y="23951"/>
                    <a:pt x="10498" y="24027"/>
                  </a:cubicBezTo>
                  <a:cubicBezTo>
                    <a:pt x="10498" y="24088"/>
                    <a:pt x="10498" y="24149"/>
                    <a:pt x="10514" y="24195"/>
                  </a:cubicBezTo>
                  <a:cubicBezTo>
                    <a:pt x="10514" y="24378"/>
                    <a:pt x="10529" y="24545"/>
                    <a:pt x="10544" y="24728"/>
                  </a:cubicBezTo>
                  <a:cubicBezTo>
                    <a:pt x="10544" y="24789"/>
                    <a:pt x="10544" y="24850"/>
                    <a:pt x="10559" y="24911"/>
                  </a:cubicBezTo>
                  <a:cubicBezTo>
                    <a:pt x="10559" y="24987"/>
                    <a:pt x="10559" y="25048"/>
                    <a:pt x="10574" y="25109"/>
                  </a:cubicBezTo>
                  <a:cubicBezTo>
                    <a:pt x="10529" y="25033"/>
                    <a:pt x="10498" y="24957"/>
                    <a:pt x="10468" y="24896"/>
                  </a:cubicBezTo>
                  <a:cubicBezTo>
                    <a:pt x="10376" y="24667"/>
                    <a:pt x="10285" y="24454"/>
                    <a:pt x="10178" y="24240"/>
                  </a:cubicBezTo>
                  <a:cubicBezTo>
                    <a:pt x="10178" y="24210"/>
                    <a:pt x="10178" y="24195"/>
                    <a:pt x="10178" y="24179"/>
                  </a:cubicBezTo>
                  <a:cubicBezTo>
                    <a:pt x="10163" y="24042"/>
                    <a:pt x="10148" y="23920"/>
                    <a:pt x="10117" y="23783"/>
                  </a:cubicBezTo>
                  <a:cubicBezTo>
                    <a:pt x="10087" y="23661"/>
                    <a:pt x="10041" y="23555"/>
                    <a:pt x="9996" y="23433"/>
                  </a:cubicBezTo>
                  <a:cubicBezTo>
                    <a:pt x="9965" y="23326"/>
                    <a:pt x="9919" y="23220"/>
                    <a:pt x="9874" y="23128"/>
                  </a:cubicBezTo>
                  <a:cubicBezTo>
                    <a:pt x="9874" y="23098"/>
                    <a:pt x="9874" y="23082"/>
                    <a:pt x="9874" y="23052"/>
                  </a:cubicBezTo>
                  <a:cubicBezTo>
                    <a:pt x="9874" y="22961"/>
                    <a:pt x="9874" y="22884"/>
                    <a:pt x="9889" y="22793"/>
                  </a:cubicBezTo>
                  <a:cubicBezTo>
                    <a:pt x="9889" y="22793"/>
                    <a:pt x="9889" y="22808"/>
                    <a:pt x="9889" y="22808"/>
                  </a:cubicBezTo>
                  <a:cubicBezTo>
                    <a:pt x="9919" y="22580"/>
                    <a:pt x="9935" y="22336"/>
                    <a:pt x="9965" y="22107"/>
                  </a:cubicBezTo>
                  <a:cubicBezTo>
                    <a:pt x="10011" y="21818"/>
                    <a:pt x="10041" y="21544"/>
                    <a:pt x="10087" y="21254"/>
                  </a:cubicBezTo>
                  <a:cubicBezTo>
                    <a:pt x="10102" y="21132"/>
                    <a:pt x="10117" y="20995"/>
                    <a:pt x="10133" y="20858"/>
                  </a:cubicBezTo>
                  <a:cubicBezTo>
                    <a:pt x="10148" y="20721"/>
                    <a:pt x="10178" y="20584"/>
                    <a:pt x="10209" y="20462"/>
                  </a:cubicBezTo>
                  <a:lnTo>
                    <a:pt x="10209" y="20431"/>
                  </a:lnTo>
                  <a:cubicBezTo>
                    <a:pt x="10224" y="20370"/>
                    <a:pt x="10239" y="20294"/>
                    <a:pt x="10270" y="20218"/>
                  </a:cubicBezTo>
                  <a:cubicBezTo>
                    <a:pt x="10285" y="20157"/>
                    <a:pt x="10300" y="20081"/>
                    <a:pt x="10331" y="20020"/>
                  </a:cubicBezTo>
                  <a:cubicBezTo>
                    <a:pt x="10376" y="19883"/>
                    <a:pt x="10407" y="19761"/>
                    <a:pt x="10453" y="19624"/>
                  </a:cubicBezTo>
                  <a:cubicBezTo>
                    <a:pt x="10483" y="19487"/>
                    <a:pt x="10514" y="19334"/>
                    <a:pt x="10529" y="19197"/>
                  </a:cubicBezTo>
                  <a:cubicBezTo>
                    <a:pt x="10559" y="19060"/>
                    <a:pt x="10574" y="18908"/>
                    <a:pt x="10574" y="18771"/>
                  </a:cubicBezTo>
                  <a:lnTo>
                    <a:pt x="10574" y="18755"/>
                  </a:lnTo>
                  <a:cubicBezTo>
                    <a:pt x="10574" y="18745"/>
                    <a:pt x="10574" y="18735"/>
                    <a:pt x="10574" y="18725"/>
                  </a:cubicBezTo>
                  <a:cubicBezTo>
                    <a:pt x="10574" y="18588"/>
                    <a:pt x="10544" y="18451"/>
                    <a:pt x="10514" y="18314"/>
                  </a:cubicBezTo>
                  <a:cubicBezTo>
                    <a:pt x="10498" y="18192"/>
                    <a:pt x="10483" y="18070"/>
                    <a:pt x="10453" y="17963"/>
                  </a:cubicBezTo>
                  <a:cubicBezTo>
                    <a:pt x="10407" y="17841"/>
                    <a:pt x="10376" y="17719"/>
                    <a:pt x="10315" y="17613"/>
                  </a:cubicBezTo>
                  <a:cubicBezTo>
                    <a:pt x="10255" y="17506"/>
                    <a:pt x="10209" y="17384"/>
                    <a:pt x="10133" y="17262"/>
                  </a:cubicBezTo>
                  <a:cubicBezTo>
                    <a:pt x="10056" y="17140"/>
                    <a:pt x="9980" y="17003"/>
                    <a:pt x="9904" y="16881"/>
                  </a:cubicBezTo>
                  <a:cubicBezTo>
                    <a:pt x="9889" y="16851"/>
                    <a:pt x="9874" y="16836"/>
                    <a:pt x="9858" y="16805"/>
                  </a:cubicBezTo>
                  <a:lnTo>
                    <a:pt x="9767" y="16668"/>
                  </a:lnTo>
                  <a:lnTo>
                    <a:pt x="9645" y="16470"/>
                  </a:lnTo>
                  <a:lnTo>
                    <a:pt x="9508" y="16257"/>
                  </a:lnTo>
                  <a:cubicBezTo>
                    <a:pt x="9477" y="16226"/>
                    <a:pt x="9462" y="16196"/>
                    <a:pt x="9447" y="16165"/>
                  </a:cubicBezTo>
                  <a:cubicBezTo>
                    <a:pt x="9421" y="16139"/>
                    <a:pt x="9394" y="16101"/>
                    <a:pt x="9378" y="16072"/>
                  </a:cubicBezTo>
                  <a:lnTo>
                    <a:pt x="9378" y="16072"/>
                  </a:lnTo>
                  <a:cubicBezTo>
                    <a:pt x="9380" y="16073"/>
                    <a:pt x="9383" y="16074"/>
                    <a:pt x="9386" y="16074"/>
                  </a:cubicBezTo>
                  <a:cubicBezTo>
                    <a:pt x="9340" y="16028"/>
                    <a:pt x="9310" y="15998"/>
                    <a:pt x="9279" y="15952"/>
                  </a:cubicBezTo>
                  <a:cubicBezTo>
                    <a:pt x="9264" y="15922"/>
                    <a:pt x="9234" y="15906"/>
                    <a:pt x="9218" y="15876"/>
                  </a:cubicBezTo>
                  <a:cubicBezTo>
                    <a:pt x="9188" y="15861"/>
                    <a:pt x="9173" y="15830"/>
                    <a:pt x="9158" y="15815"/>
                  </a:cubicBezTo>
                  <a:cubicBezTo>
                    <a:pt x="9112" y="15769"/>
                    <a:pt x="9066" y="15724"/>
                    <a:pt x="9020" y="15693"/>
                  </a:cubicBezTo>
                  <a:cubicBezTo>
                    <a:pt x="8959" y="15647"/>
                    <a:pt x="8899" y="15602"/>
                    <a:pt x="8838" y="15556"/>
                  </a:cubicBezTo>
                  <a:cubicBezTo>
                    <a:pt x="8792" y="15525"/>
                    <a:pt x="8746" y="15495"/>
                    <a:pt x="8685" y="15449"/>
                  </a:cubicBezTo>
                  <a:cubicBezTo>
                    <a:pt x="8548" y="15373"/>
                    <a:pt x="8411" y="15297"/>
                    <a:pt x="8274" y="15236"/>
                  </a:cubicBezTo>
                  <a:cubicBezTo>
                    <a:pt x="8274" y="15221"/>
                    <a:pt x="8259" y="15190"/>
                    <a:pt x="8259" y="15175"/>
                  </a:cubicBezTo>
                  <a:lnTo>
                    <a:pt x="8259" y="15190"/>
                  </a:lnTo>
                  <a:cubicBezTo>
                    <a:pt x="8259" y="15160"/>
                    <a:pt x="8243" y="15129"/>
                    <a:pt x="8243" y="15099"/>
                  </a:cubicBezTo>
                  <a:cubicBezTo>
                    <a:pt x="8213" y="14977"/>
                    <a:pt x="8198" y="14840"/>
                    <a:pt x="8182" y="14718"/>
                  </a:cubicBezTo>
                  <a:cubicBezTo>
                    <a:pt x="8182" y="14672"/>
                    <a:pt x="8182" y="14627"/>
                    <a:pt x="8167" y="14596"/>
                  </a:cubicBezTo>
                  <a:cubicBezTo>
                    <a:pt x="8167" y="14596"/>
                    <a:pt x="8167" y="14596"/>
                    <a:pt x="8167" y="14611"/>
                  </a:cubicBezTo>
                  <a:cubicBezTo>
                    <a:pt x="8152" y="14505"/>
                    <a:pt x="8152" y="14413"/>
                    <a:pt x="8137" y="14322"/>
                  </a:cubicBezTo>
                  <a:cubicBezTo>
                    <a:pt x="8137" y="14291"/>
                    <a:pt x="8137" y="14261"/>
                    <a:pt x="8152" y="14230"/>
                  </a:cubicBezTo>
                  <a:cubicBezTo>
                    <a:pt x="8152" y="14200"/>
                    <a:pt x="8167" y="14154"/>
                    <a:pt x="8167" y="14124"/>
                  </a:cubicBezTo>
                  <a:cubicBezTo>
                    <a:pt x="8182" y="14093"/>
                    <a:pt x="8182" y="14048"/>
                    <a:pt x="8198" y="14017"/>
                  </a:cubicBezTo>
                  <a:cubicBezTo>
                    <a:pt x="8228" y="13880"/>
                    <a:pt x="8259" y="13743"/>
                    <a:pt x="8304" y="13621"/>
                  </a:cubicBezTo>
                  <a:cubicBezTo>
                    <a:pt x="8304" y="13575"/>
                    <a:pt x="8320" y="13530"/>
                    <a:pt x="8335" y="13499"/>
                  </a:cubicBezTo>
                  <a:cubicBezTo>
                    <a:pt x="8350" y="13453"/>
                    <a:pt x="8365" y="13423"/>
                    <a:pt x="8365" y="13377"/>
                  </a:cubicBezTo>
                  <a:cubicBezTo>
                    <a:pt x="8396" y="13316"/>
                    <a:pt x="8411" y="13255"/>
                    <a:pt x="8441" y="13194"/>
                  </a:cubicBezTo>
                  <a:cubicBezTo>
                    <a:pt x="8472" y="13088"/>
                    <a:pt x="8518" y="12981"/>
                    <a:pt x="8563" y="12874"/>
                  </a:cubicBezTo>
                  <a:cubicBezTo>
                    <a:pt x="8609" y="12768"/>
                    <a:pt x="8655" y="12676"/>
                    <a:pt x="8700" y="12585"/>
                  </a:cubicBezTo>
                  <a:cubicBezTo>
                    <a:pt x="8746" y="12494"/>
                    <a:pt x="8792" y="12402"/>
                    <a:pt x="8838" y="12311"/>
                  </a:cubicBezTo>
                  <a:cubicBezTo>
                    <a:pt x="8929" y="12128"/>
                    <a:pt x="9020" y="11960"/>
                    <a:pt x="9097" y="11777"/>
                  </a:cubicBezTo>
                  <a:cubicBezTo>
                    <a:pt x="9142" y="11686"/>
                    <a:pt x="9173" y="11595"/>
                    <a:pt x="9218" y="11503"/>
                  </a:cubicBezTo>
                  <a:cubicBezTo>
                    <a:pt x="9249" y="11412"/>
                    <a:pt x="9295" y="11305"/>
                    <a:pt x="9340" y="11214"/>
                  </a:cubicBezTo>
                  <a:cubicBezTo>
                    <a:pt x="9371" y="11122"/>
                    <a:pt x="9417" y="11031"/>
                    <a:pt x="9447" y="10939"/>
                  </a:cubicBezTo>
                  <a:cubicBezTo>
                    <a:pt x="9493" y="10848"/>
                    <a:pt x="9538" y="10757"/>
                    <a:pt x="9569" y="10665"/>
                  </a:cubicBezTo>
                  <a:cubicBezTo>
                    <a:pt x="9615" y="10589"/>
                    <a:pt x="9660" y="10498"/>
                    <a:pt x="9721" y="10421"/>
                  </a:cubicBezTo>
                  <a:cubicBezTo>
                    <a:pt x="9721" y="10406"/>
                    <a:pt x="9736" y="10391"/>
                    <a:pt x="9736" y="10376"/>
                  </a:cubicBezTo>
                  <a:lnTo>
                    <a:pt x="9782" y="10376"/>
                  </a:lnTo>
                  <a:cubicBezTo>
                    <a:pt x="9813" y="10361"/>
                    <a:pt x="9828" y="10345"/>
                    <a:pt x="9858" y="10315"/>
                  </a:cubicBezTo>
                  <a:cubicBezTo>
                    <a:pt x="9946" y="10242"/>
                    <a:pt x="10048" y="10168"/>
                    <a:pt x="10164" y="10095"/>
                  </a:cubicBezTo>
                  <a:lnTo>
                    <a:pt x="10164" y="10095"/>
                  </a:lnTo>
                  <a:cubicBezTo>
                    <a:pt x="10164" y="10097"/>
                    <a:pt x="10163" y="10099"/>
                    <a:pt x="10163" y="10101"/>
                  </a:cubicBezTo>
                  <a:cubicBezTo>
                    <a:pt x="10178" y="10101"/>
                    <a:pt x="10178" y="10086"/>
                    <a:pt x="10178" y="10086"/>
                  </a:cubicBezTo>
                  <a:lnTo>
                    <a:pt x="10178" y="10086"/>
                  </a:lnTo>
                  <a:cubicBezTo>
                    <a:pt x="10178" y="10086"/>
                    <a:pt x="10178" y="10086"/>
                    <a:pt x="10178" y="10086"/>
                  </a:cubicBezTo>
                  <a:cubicBezTo>
                    <a:pt x="10209" y="10071"/>
                    <a:pt x="10255" y="10041"/>
                    <a:pt x="10300" y="10025"/>
                  </a:cubicBezTo>
                  <a:cubicBezTo>
                    <a:pt x="10346" y="9995"/>
                    <a:pt x="10392" y="9980"/>
                    <a:pt x="10437" y="9949"/>
                  </a:cubicBezTo>
                  <a:cubicBezTo>
                    <a:pt x="10483" y="9934"/>
                    <a:pt x="10529" y="9903"/>
                    <a:pt x="10590" y="9888"/>
                  </a:cubicBezTo>
                  <a:cubicBezTo>
                    <a:pt x="10635" y="9873"/>
                    <a:pt x="10696" y="9842"/>
                    <a:pt x="10757" y="9827"/>
                  </a:cubicBezTo>
                  <a:cubicBezTo>
                    <a:pt x="10879" y="9797"/>
                    <a:pt x="11001" y="9766"/>
                    <a:pt x="11138" y="9736"/>
                  </a:cubicBezTo>
                  <a:cubicBezTo>
                    <a:pt x="11367" y="9690"/>
                    <a:pt x="11595" y="9660"/>
                    <a:pt x="11809" y="9583"/>
                  </a:cubicBezTo>
                  <a:cubicBezTo>
                    <a:pt x="11915" y="9553"/>
                    <a:pt x="12022" y="9523"/>
                    <a:pt x="12129" y="9477"/>
                  </a:cubicBezTo>
                  <a:cubicBezTo>
                    <a:pt x="12250" y="9431"/>
                    <a:pt x="12342" y="9370"/>
                    <a:pt x="12448" y="9309"/>
                  </a:cubicBezTo>
                  <a:cubicBezTo>
                    <a:pt x="12509" y="9279"/>
                    <a:pt x="12555" y="9233"/>
                    <a:pt x="12601" y="9203"/>
                  </a:cubicBezTo>
                  <a:cubicBezTo>
                    <a:pt x="12647" y="9172"/>
                    <a:pt x="12692" y="9142"/>
                    <a:pt x="12738" y="9096"/>
                  </a:cubicBezTo>
                  <a:cubicBezTo>
                    <a:pt x="12784" y="9065"/>
                    <a:pt x="12829" y="9035"/>
                    <a:pt x="12875" y="8989"/>
                  </a:cubicBezTo>
                  <a:cubicBezTo>
                    <a:pt x="12921" y="8944"/>
                    <a:pt x="12967" y="8898"/>
                    <a:pt x="12997" y="8852"/>
                  </a:cubicBezTo>
                  <a:cubicBezTo>
                    <a:pt x="13073" y="8761"/>
                    <a:pt x="13149" y="8669"/>
                    <a:pt x="13210" y="8578"/>
                  </a:cubicBezTo>
                  <a:cubicBezTo>
                    <a:pt x="13286" y="8471"/>
                    <a:pt x="13347" y="8380"/>
                    <a:pt x="13393" y="8273"/>
                  </a:cubicBezTo>
                  <a:cubicBezTo>
                    <a:pt x="13439" y="8167"/>
                    <a:pt x="13469" y="8060"/>
                    <a:pt x="13500" y="7938"/>
                  </a:cubicBezTo>
                  <a:cubicBezTo>
                    <a:pt x="13545" y="7831"/>
                    <a:pt x="13576" y="7725"/>
                    <a:pt x="13606" y="7618"/>
                  </a:cubicBezTo>
                  <a:cubicBezTo>
                    <a:pt x="13637" y="7496"/>
                    <a:pt x="13667" y="7390"/>
                    <a:pt x="13698" y="7283"/>
                  </a:cubicBezTo>
                  <a:cubicBezTo>
                    <a:pt x="13727" y="7164"/>
                    <a:pt x="13757" y="7060"/>
                    <a:pt x="13787" y="6956"/>
                  </a:cubicBezTo>
                  <a:lnTo>
                    <a:pt x="13787" y="6956"/>
                  </a:lnTo>
                  <a:cubicBezTo>
                    <a:pt x="13785" y="6960"/>
                    <a:pt x="13781" y="6963"/>
                    <a:pt x="13774" y="6963"/>
                  </a:cubicBezTo>
                  <a:cubicBezTo>
                    <a:pt x="13789" y="6932"/>
                    <a:pt x="13789" y="6917"/>
                    <a:pt x="13804" y="6887"/>
                  </a:cubicBezTo>
                  <a:cubicBezTo>
                    <a:pt x="13804" y="6871"/>
                    <a:pt x="13804" y="6871"/>
                    <a:pt x="13804" y="6871"/>
                  </a:cubicBezTo>
                  <a:cubicBezTo>
                    <a:pt x="13804" y="6826"/>
                    <a:pt x="13820" y="6780"/>
                    <a:pt x="13835" y="6734"/>
                  </a:cubicBezTo>
                  <a:cubicBezTo>
                    <a:pt x="13835" y="6719"/>
                    <a:pt x="13835" y="6704"/>
                    <a:pt x="13835" y="6689"/>
                  </a:cubicBezTo>
                  <a:lnTo>
                    <a:pt x="13850" y="6689"/>
                  </a:lnTo>
                  <a:cubicBezTo>
                    <a:pt x="13850" y="6689"/>
                    <a:pt x="13850" y="6673"/>
                    <a:pt x="13850" y="6673"/>
                  </a:cubicBezTo>
                  <a:cubicBezTo>
                    <a:pt x="13896" y="6475"/>
                    <a:pt x="13926" y="6262"/>
                    <a:pt x="13957" y="6049"/>
                  </a:cubicBezTo>
                  <a:cubicBezTo>
                    <a:pt x="13972" y="5942"/>
                    <a:pt x="13987" y="5835"/>
                    <a:pt x="13987" y="5729"/>
                  </a:cubicBezTo>
                  <a:cubicBezTo>
                    <a:pt x="13987" y="5607"/>
                    <a:pt x="14003" y="5500"/>
                    <a:pt x="13987" y="5378"/>
                  </a:cubicBezTo>
                  <a:cubicBezTo>
                    <a:pt x="13972" y="5333"/>
                    <a:pt x="13957" y="5302"/>
                    <a:pt x="13942" y="5256"/>
                  </a:cubicBezTo>
                  <a:cubicBezTo>
                    <a:pt x="13942" y="5211"/>
                    <a:pt x="13926" y="5180"/>
                    <a:pt x="13911" y="5135"/>
                  </a:cubicBezTo>
                  <a:cubicBezTo>
                    <a:pt x="13896" y="5104"/>
                    <a:pt x="13896" y="5058"/>
                    <a:pt x="13881" y="5028"/>
                  </a:cubicBezTo>
                  <a:cubicBezTo>
                    <a:pt x="13881" y="4982"/>
                    <a:pt x="13865" y="4937"/>
                    <a:pt x="13865" y="4891"/>
                  </a:cubicBezTo>
                  <a:cubicBezTo>
                    <a:pt x="13865" y="4754"/>
                    <a:pt x="13865" y="4601"/>
                    <a:pt x="13850" y="4449"/>
                  </a:cubicBezTo>
                  <a:cubicBezTo>
                    <a:pt x="13850" y="4403"/>
                    <a:pt x="13850" y="4373"/>
                    <a:pt x="13850" y="4327"/>
                  </a:cubicBezTo>
                  <a:cubicBezTo>
                    <a:pt x="13850" y="4312"/>
                    <a:pt x="13850" y="4312"/>
                    <a:pt x="13850" y="4297"/>
                  </a:cubicBezTo>
                  <a:lnTo>
                    <a:pt x="13850" y="4281"/>
                  </a:lnTo>
                  <a:cubicBezTo>
                    <a:pt x="13850" y="4220"/>
                    <a:pt x="13789" y="4175"/>
                    <a:pt x="13713" y="4175"/>
                  </a:cubicBezTo>
                  <a:cubicBezTo>
                    <a:pt x="13652" y="4190"/>
                    <a:pt x="13606" y="4251"/>
                    <a:pt x="13622" y="4312"/>
                  </a:cubicBezTo>
                  <a:cubicBezTo>
                    <a:pt x="13622" y="4358"/>
                    <a:pt x="13622" y="4403"/>
                    <a:pt x="13622" y="4434"/>
                  </a:cubicBezTo>
                  <a:lnTo>
                    <a:pt x="13424" y="4434"/>
                  </a:lnTo>
                  <a:cubicBezTo>
                    <a:pt x="13393" y="4449"/>
                    <a:pt x="13363" y="4464"/>
                    <a:pt x="13317" y="4479"/>
                  </a:cubicBezTo>
                  <a:cubicBezTo>
                    <a:pt x="13302" y="4479"/>
                    <a:pt x="13286" y="4495"/>
                    <a:pt x="13256" y="4510"/>
                  </a:cubicBezTo>
                  <a:cubicBezTo>
                    <a:pt x="13180" y="4540"/>
                    <a:pt x="13104" y="4571"/>
                    <a:pt x="13027" y="4601"/>
                  </a:cubicBezTo>
                  <a:cubicBezTo>
                    <a:pt x="12921" y="4647"/>
                    <a:pt x="12829" y="4693"/>
                    <a:pt x="12723" y="4738"/>
                  </a:cubicBezTo>
                  <a:cubicBezTo>
                    <a:pt x="12616" y="4784"/>
                    <a:pt x="12494" y="4830"/>
                    <a:pt x="12403" y="4876"/>
                  </a:cubicBezTo>
                  <a:cubicBezTo>
                    <a:pt x="12342" y="4906"/>
                    <a:pt x="12296" y="4921"/>
                    <a:pt x="12235" y="4952"/>
                  </a:cubicBezTo>
                  <a:cubicBezTo>
                    <a:pt x="12189" y="4982"/>
                    <a:pt x="12129" y="5013"/>
                    <a:pt x="12083" y="5043"/>
                  </a:cubicBezTo>
                  <a:cubicBezTo>
                    <a:pt x="11991" y="5104"/>
                    <a:pt x="11885" y="5165"/>
                    <a:pt x="11793" y="5241"/>
                  </a:cubicBezTo>
                  <a:cubicBezTo>
                    <a:pt x="11748" y="5272"/>
                    <a:pt x="11687" y="5317"/>
                    <a:pt x="11641" y="5348"/>
                  </a:cubicBezTo>
                  <a:cubicBezTo>
                    <a:pt x="11626" y="5378"/>
                    <a:pt x="11595" y="5394"/>
                    <a:pt x="11580" y="5409"/>
                  </a:cubicBezTo>
                  <a:cubicBezTo>
                    <a:pt x="11550" y="5439"/>
                    <a:pt x="11534" y="5455"/>
                    <a:pt x="11504" y="5485"/>
                  </a:cubicBezTo>
                  <a:cubicBezTo>
                    <a:pt x="11428" y="5561"/>
                    <a:pt x="11352" y="5637"/>
                    <a:pt x="11291" y="5729"/>
                  </a:cubicBezTo>
                  <a:cubicBezTo>
                    <a:pt x="11153" y="5912"/>
                    <a:pt x="11032" y="6110"/>
                    <a:pt x="10910" y="6308"/>
                  </a:cubicBezTo>
                  <a:cubicBezTo>
                    <a:pt x="10681" y="6719"/>
                    <a:pt x="10453" y="7130"/>
                    <a:pt x="10285" y="7572"/>
                  </a:cubicBezTo>
                  <a:cubicBezTo>
                    <a:pt x="10239" y="7664"/>
                    <a:pt x="10194" y="7770"/>
                    <a:pt x="10163" y="7877"/>
                  </a:cubicBezTo>
                  <a:cubicBezTo>
                    <a:pt x="10117" y="7999"/>
                    <a:pt x="10087" y="8106"/>
                    <a:pt x="10056" y="8227"/>
                  </a:cubicBezTo>
                  <a:cubicBezTo>
                    <a:pt x="10026" y="8334"/>
                    <a:pt x="10011" y="8441"/>
                    <a:pt x="9980" y="8547"/>
                  </a:cubicBezTo>
                  <a:cubicBezTo>
                    <a:pt x="9965" y="8669"/>
                    <a:pt x="9935" y="8776"/>
                    <a:pt x="9919" y="8883"/>
                  </a:cubicBezTo>
                  <a:cubicBezTo>
                    <a:pt x="9874" y="9096"/>
                    <a:pt x="9858" y="9324"/>
                    <a:pt x="9828" y="9538"/>
                  </a:cubicBezTo>
                  <a:cubicBezTo>
                    <a:pt x="9797" y="9736"/>
                    <a:pt x="9752" y="9934"/>
                    <a:pt x="9706" y="10132"/>
                  </a:cubicBezTo>
                  <a:cubicBezTo>
                    <a:pt x="9691" y="10162"/>
                    <a:pt x="9676" y="10193"/>
                    <a:pt x="9645" y="10223"/>
                  </a:cubicBezTo>
                  <a:cubicBezTo>
                    <a:pt x="9554" y="10391"/>
                    <a:pt x="9447" y="10559"/>
                    <a:pt x="9371" y="10741"/>
                  </a:cubicBezTo>
                  <a:cubicBezTo>
                    <a:pt x="9264" y="10924"/>
                    <a:pt x="9188" y="11107"/>
                    <a:pt x="9097" y="11305"/>
                  </a:cubicBezTo>
                  <a:cubicBezTo>
                    <a:pt x="9020" y="11488"/>
                    <a:pt x="8944" y="11656"/>
                    <a:pt x="8853" y="11838"/>
                  </a:cubicBezTo>
                  <a:cubicBezTo>
                    <a:pt x="8761" y="12021"/>
                    <a:pt x="8670" y="12204"/>
                    <a:pt x="8579" y="12387"/>
                  </a:cubicBezTo>
                  <a:cubicBezTo>
                    <a:pt x="8533" y="12478"/>
                    <a:pt x="8487" y="12570"/>
                    <a:pt x="8457" y="12676"/>
                  </a:cubicBezTo>
                  <a:cubicBezTo>
                    <a:pt x="8411" y="12768"/>
                    <a:pt x="8380" y="12859"/>
                    <a:pt x="8335" y="12966"/>
                  </a:cubicBezTo>
                  <a:cubicBezTo>
                    <a:pt x="8320" y="13012"/>
                    <a:pt x="8304" y="13072"/>
                    <a:pt x="8289" y="13118"/>
                  </a:cubicBezTo>
                  <a:cubicBezTo>
                    <a:pt x="8274" y="13164"/>
                    <a:pt x="8259" y="13210"/>
                    <a:pt x="8243" y="13255"/>
                  </a:cubicBezTo>
                  <a:cubicBezTo>
                    <a:pt x="8228" y="13316"/>
                    <a:pt x="8213" y="13362"/>
                    <a:pt x="8198" y="13408"/>
                  </a:cubicBezTo>
                  <a:cubicBezTo>
                    <a:pt x="8182" y="13453"/>
                    <a:pt x="8182" y="13514"/>
                    <a:pt x="8167" y="13560"/>
                  </a:cubicBezTo>
                  <a:cubicBezTo>
                    <a:pt x="8152" y="13651"/>
                    <a:pt x="8137" y="13758"/>
                    <a:pt x="8121" y="13850"/>
                  </a:cubicBezTo>
                  <a:cubicBezTo>
                    <a:pt x="8106" y="13895"/>
                    <a:pt x="8106" y="13956"/>
                    <a:pt x="8106" y="14002"/>
                  </a:cubicBezTo>
                  <a:cubicBezTo>
                    <a:pt x="8106" y="13987"/>
                    <a:pt x="8091" y="13956"/>
                    <a:pt x="8091" y="13941"/>
                  </a:cubicBezTo>
                  <a:cubicBezTo>
                    <a:pt x="8091" y="13880"/>
                    <a:pt x="8076" y="13819"/>
                    <a:pt x="8076" y="13758"/>
                  </a:cubicBezTo>
                  <a:cubicBezTo>
                    <a:pt x="8061" y="13712"/>
                    <a:pt x="8061" y="13651"/>
                    <a:pt x="8045" y="13606"/>
                  </a:cubicBezTo>
                  <a:cubicBezTo>
                    <a:pt x="8045" y="13560"/>
                    <a:pt x="8045" y="13499"/>
                    <a:pt x="8045" y="13453"/>
                  </a:cubicBezTo>
                  <a:cubicBezTo>
                    <a:pt x="8030" y="13408"/>
                    <a:pt x="8030" y="13347"/>
                    <a:pt x="8030" y="13286"/>
                  </a:cubicBezTo>
                  <a:cubicBezTo>
                    <a:pt x="8015" y="13042"/>
                    <a:pt x="8000" y="12798"/>
                    <a:pt x="7984" y="12554"/>
                  </a:cubicBezTo>
                  <a:cubicBezTo>
                    <a:pt x="7969" y="12433"/>
                    <a:pt x="7954" y="12326"/>
                    <a:pt x="7939" y="12204"/>
                  </a:cubicBezTo>
                  <a:cubicBezTo>
                    <a:pt x="7923" y="12097"/>
                    <a:pt x="7908" y="11976"/>
                    <a:pt x="7893" y="11854"/>
                  </a:cubicBezTo>
                  <a:cubicBezTo>
                    <a:pt x="7893" y="11747"/>
                    <a:pt x="7878" y="11656"/>
                    <a:pt x="7878" y="11564"/>
                  </a:cubicBezTo>
                  <a:cubicBezTo>
                    <a:pt x="7862" y="11320"/>
                    <a:pt x="7862" y="11077"/>
                    <a:pt x="7847" y="10848"/>
                  </a:cubicBezTo>
                  <a:cubicBezTo>
                    <a:pt x="7847" y="10726"/>
                    <a:pt x="7832" y="10604"/>
                    <a:pt x="7832" y="10482"/>
                  </a:cubicBezTo>
                  <a:cubicBezTo>
                    <a:pt x="7817" y="10361"/>
                    <a:pt x="7817" y="10254"/>
                    <a:pt x="7817" y="10132"/>
                  </a:cubicBezTo>
                  <a:cubicBezTo>
                    <a:pt x="7832" y="10041"/>
                    <a:pt x="7832" y="9949"/>
                    <a:pt x="7847" y="9842"/>
                  </a:cubicBezTo>
                  <a:cubicBezTo>
                    <a:pt x="7847" y="9751"/>
                    <a:pt x="7862" y="9644"/>
                    <a:pt x="7878" y="9553"/>
                  </a:cubicBezTo>
                  <a:cubicBezTo>
                    <a:pt x="7878" y="9431"/>
                    <a:pt x="7893" y="9309"/>
                    <a:pt x="7908" y="9187"/>
                  </a:cubicBezTo>
                  <a:cubicBezTo>
                    <a:pt x="7923" y="9172"/>
                    <a:pt x="7939" y="9142"/>
                    <a:pt x="7939" y="9111"/>
                  </a:cubicBezTo>
                  <a:cubicBezTo>
                    <a:pt x="7954" y="9065"/>
                    <a:pt x="7984" y="9020"/>
                    <a:pt x="8000" y="8974"/>
                  </a:cubicBezTo>
                  <a:cubicBezTo>
                    <a:pt x="8015" y="8944"/>
                    <a:pt x="8030" y="8928"/>
                    <a:pt x="8045" y="8898"/>
                  </a:cubicBezTo>
                  <a:cubicBezTo>
                    <a:pt x="8061" y="8883"/>
                    <a:pt x="8076" y="8852"/>
                    <a:pt x="8106" y="8837"/>
                  </a:cubicBezTo>
                  <a:cubicBezTo>
                    <a:pt x="8121" y="8806"/>
                    <a:pt x="8137" y="8791"/>
                    <a:pt x="8152" y="8776"/>
                  </a:cubicBezTo>
                  <a:cubicBezTo>
                    <a:pt x="8152" y="8776"/>
                    <a:pt x="8152" y="8761"/>
                    <a:pt x="8167" y="8761"/>
                  </a:cubicBezTo>
                  <a:cubicBezTo>
                    <a:pt x="8198" y="8730"/>
                    <a:pt x="8228" y="8700"/>
                    <a:pt x="8274" y="8654"/>
                  </a:cubicBezTo>
                  <a:cubicBezTo>
                    <a:pt x="8335" y="8593"/>
                    <a:pt x="8411" y="8517"/>
                    <a:pt x="8472" y="8426"/>
                  </a:cubicBezTo>
                  <a:cubicBezTo>
                    <a:pt x="8533" y="8349"/>
                    <a:pt x="8594" y="8258"/>
                    <a:pt x="8655" y="8167"/>
                  </a:cubicBezTo>
                  <a:cubicBezTo>
                    <a:pt x="8777" y="7999"/>
                    <a:pt x="8883" y="7847"/>
                    <a:pt x="8990" y="7679"/>
                  </a:cubicBezTo>
                  <a:cubicBezTo>
                    <a:pt x="9020" y="7633"/>
                    <a:pt x="9051" y="7588"/>
                    <a:pt x="9097" y="7542"/>
                  </a:cubicBezTo>
                  <a:cubicBezTo>
                    <a:pt x="9127" y="7496"/>
                    <a:pt x="9158" y="7450"/>
                    <a:pt x="9188" y="7420"/>
                  </a:cubicBezTo>
                  <a:cubicBezTo>
                    <a:pt x="9264" y="7329"/>
                    <a:pt x="9340" y="7252"/>
                    <a:pt x="9401" y="7161"/>
                  </a:cubicBezTo>
                  <a:cubicBezTo>
                    <a:pt x="9538" y="7009"/>
                    <a:pt x="9645" y="6841"/>
                    <a:pt x="9767" y="6673"/>
                  </a:cubicBezTo>
                  <a:cubicBezTo>
                    <a:pt x="9813" y="6597"/>
                    <a:pt x="9874" y="6521"/>
                    <a:pt x="9919" y="6430"/>
                  </a:cubicBezTo>
                  <a:cubicBezTo>
                    <a:pt x="9980" y="6338"/>
                    <a:pt x="10041" y="6262"/>
                    <a:pt x="10102" y="6171"/>
                  </a:cubicBezTo>
                  <a:lnTo>
                    <a:pt x="10087" y="6171"/>
                  </a:lnTo>
                  <a:cubicBezTo>
                    <a:pt x="10102" y="6171"/>
                    <a:pt x="10102" y="6155"/>
                    <a:pt x="10102" y="6155"/>
                  </a:cubicBezTo>
                  <a:cubicBezTo>
                    <a:pt x="10102" y="6155"/>
                    <a:pt x="10117" y="6140"/>
                    <a:pt x="10117" y="6140"/>
                  </a:cubicBezTo>
                  <a:cubicBezTo>
                    <a:pt x="10133" y="6125"/>
                    <a:pt x="10133" y="6110"/>
                    <a:pt x="10148" y="6094"/>
                  </a:cubicBezTo>
                  <a:cubicBezTo>
                    <a:pt x="10161" y="6082"/>
                    <a:pt x="10174" y="6069"/>
                    <a:pt x="10187" y="6047"/>
                  </a:cubicBezTo>
                  <a:lnTo>
                    <a:pt x="10187" y="6047"/>
                  </a:lnTo>
                  <a:cubicBezTo>
                    <a:pt x="10190" y="6045"/>
                    <a:pt x="10194" y="6041"/>
                    <a:pt x="10194" y="6034"/>
                  </a:cubicBezTo>
                  <a:lnTo>
                    <a:pt x="10194" y="6034"/>
                  </a:lnTo>
                  <a:cubicBezTo>
                    <a:pt x="10194" y="6034"/>
                    <a:pt x="10194" y="6034"/>
                    <a:pt x="10194" y="6034"/>
                  </a:cubicBezTo>
                  <a:cubicBezTo>
                    <a:pt x="10194" y="6034"/>
                    <a:pt x="10194" y="6034"/>
                    <a:pt x="10194" y="6018"/>
                  </a:cubicBezTo>
                  <a:cubicBezTo>
                    <a:pt x="10209" y="6003"/>
                    <a:pt x="10224" y="5988"/>
                    <a:pt x="10239" y="5973"/>
                  </a:cubicBezTo>
                  <a:cubicBezTo>
                    <a:pt x="10300" y="5896"/>
                    <a:pt x="10361" y="5805"/>
                    <a:pt x="10437" y="5714"/>
                  </a:cubicBezTo>
                  <a:cubicBezTo>
                    <a:pt x="10468" y="5668"/>
                    <a:pt x="10498" y="5622"/>
                    <a:pt x="10529" y="5576"/>
                  </a:cubicBezTo>
                  <a:cubicBezTo>
                    <a:pt x="10559" y="5546"/>
                    <a:pt x="10574" y="5515"/>
                    <a:pt x="10590" y="5470"/>
                  </a:cubicBezTo>
                  <a:cubicBezTo>
                    <a:pt x="10620" y="5439"/>
                    <a:pt x="10651" y="5394"/>
                    <a:pt x="10666" y="5348"/>
                  </a:cubicBezTo>
                  <a:lnTo>
                    <a:pt x="10773" y="5180"/>
                  </a:lnTo>
                  <a:cubicBezTo>
                    <a:pt x="10788" y="5150"/>
                    <a:pt x="10803" y="5104"/>
                    <a:pt x="10833" y="5074"/>
                  </a:cubicBezTo>
                  <a:cubicBezTo>
                    <a:pt x="10849" y="5028"/>
                    <a:pt x="10879" y="4982"/>
                    <a:pt x="10910" y="4921"/>
                  </a:cubicBezTo>
                  <a:cubicBezTo>
                    <a:pt x="10940" y="4845"/>
                    <a:pt x="10986" y="4754"/>
                    <a:pt x="11032" y="4662"/>
                  </a:cubicBezTo>
                  <a:cubicBezTo>
                    <a:pt x="11047" y="4601"/>
                    <a:pt x="11077" y="4556"/>
                    <a:pt x="11092" y="4510"/>
                  </a:cubicBezTo>
                  <a:cubicBezTo>
                    <a:pt x="11153" y="4373"/>
                    <a:pt x="11199" y="4236"/>
                    <a:pt x="11230" y="4083"/>
                  </a:cubicBezTo>
                  <a:cubicBezTo>
                    <a:pt x="11260" y="3977"/>
                    <a:pt x="11275" y="3885"/>
                    <a:pt x="11291" y="3779"/>
                  </a:cubicBezTo>
                  <a:cubicBezTo>
                    <a:pt x="11306" y="3733"/>
                    <a:pt x="11306" y="3687"/>
                    <a:pt x="11306" y="3641"/>
                  </a:cubicBezTo>
                  <a:cubicBezTo>
                    <a:pt x="11321" y="3596"/>
                    <a:pt x="11321" y="3535"/>
                    <a:pt x="11336" y="3489"/>
                  </a:cubicBezTo>
                  <a:cubicBezTo>
                    <a:pt x="11336" y="3459"/>
                    <a:pt x="11336" y="3428"/>
                    <a:pt x="11336" y="3413"/>
                  </a:cubicBezTo>
                  <a:cubicBezTo>
                    <a:pt x="11336" y="3352"/>
                    <a:pt x="11352" y="3306"/>
                    <a:pt x="11352" y="3261"/>
                  </a:cubicBezTo>
                  <a:cubicBezTo>
                    <a:pt x="11352" y="3200"/>
                    <a:pt x="11352" y="3154"/>
                    <a:pt x="11352" y="3108"/>
                  </a:cubicBezTo>
                  <a:cubicBezTo>
                    <a:pt x="11352" y="3047"/>
                    <a:pt x="11352" y="2986"/>
                    <a:pt x="11352" y="2941"/>
                  </a:cubicBezTo>
                  <a:cubicBezTo>
                    <a:pt x="11352" y="2895"/>
                    <a:pt x="11352" y="2864"/>
                    <a:pt x="11336" y="2819"/>
                  </a:cubicBezTo>
                  <a:cubicBezTo>
                    <a:pt x="11336" y="2788"/>
                    <a:pt x="11336" y="2743"/>
                    <a:pt x="11321" y="2712"/>
                  </a:cubicBezTo>
                  <a:cubicBezTo>
                    <a:pt x="11321" y="2666"/>
                    <a:pt x="11306" y="2621"/>
                    <a:pt x="11306" y="2575"/>
                  </a:cubicBezTo>
                  <a:cubicBezTo>
                    <a:pt x="11291" y="2514"/>
                    <a:pt x="11275" y="2468"/>
                    <a:pt x="11260" y="2423"/>
                  </a:cubicBezTo>
                  <a:cubicBezTo>
                    <a:pt x="11245" y="2362"/>
                    <a:pt x="11230" y="2316"/>
                    <a:pt x="11199" y="2270"/>
                  </a:cubicBezTo>
                  <a:cubicBezTo>
                    <a:pt x="11169" y="2179"/>
                    <a:pt x="11123" y="2072"/>
                    <a:pt x="11092" y="1981"/>
                  </a:cubicBezTo>
                  <a:cubicBezTo>
                    <a:pt x="11092" y="1981"/>
                    <a:pt x="11092" y="1981"/>
                    <a:pt x="11092" y="1996"/>
                  </a:cubicBezTo>
                  <a:cubicBezTo>
                    <a:pt x="11062" y="1935"/>
                    <a:pt x="11032" y="1874"/>
                    <a:pt x="11016" y="1813"/>
                  </a:cubicBezTo>
                  <a:cubicBezTo>
                    <a:pt x="11016" y="1813"/>
                    <a:pt x="11016" y="1828"/>
                    <a:pt x="11016" y="1828"/>
                  </a:cubicBezTo>
                  <a:cubicBezTo>
                    <a:pt x="10971" y="1737"/>
                    <a:pt x="10940" y="1646"/>
                    <a:pt x="10894" y="1569"/>
                  </a:cubicBezTo>
                  <a:cubicBezTo>
                    <a:pt x="10879" y="1524"/>
                    <a:pt x="10864" y="1478"/>
                    <a:pt x="10849" y="1447"/>
                  </a:cubicBezTo>
                  <a:cubicBezTo>
                    <a:pt x="10833" y="1387"/>
                    <a:pt x="10818" y="1341"/>
                    <a:pt x="10803" y="1295"/>
                  </a:cubicBezTo>
                  <a:cubicBezTo>
                    <a:pt x="10788" y="1234"/>
                    <a:pt x="10773" y="1188"/>
                    <a:pt x="10757" y="1128"/>
                  </a:cubicBezTo>
                  <a:cubicBezTo>
                    <a:pt x="10742" y="1067"/>
                    <a:pt x="10742" y="1021"/>
                    <a:pt x="10727" y="960"/>
                  </a:cubicBezTo>
                  <a:cubicBezTo>
                    <a:pt x="10712" y="914"/>
                    <a:pt x="10712" y="869"/>
                    <a:pt x="10696" y="808"/>
                  </a:cubicBezTo>
                  <a:cubicBezTo>
                    <a:pt x="10696" y="777"/>
                    <a:pt x="10681" y="731"/>
                    <a:pt x="10681" y="701"/>
                  </a:cubicBezTo>
                  <a:cubicBezTo>
                    <a:pt x="10681" y="655"/>
                    <a:pt x="10666" y="625"/>
                    <a:pt x="10666" y="579"/>
                  </a:cubicBezTo>
                  <a:cubicBezTo>
                    <a:pt x="10666" y="533"/>
                    <a:pt x="10666" y="488"/>
                    <a:pt x="10666" y="442"/>
                  </a:cubicBezTo>
                  <a:cubicBezTo>
                    <a:pt x="10666" y="396"/>
                    <a:pt x="10666" y="351"/>
                    <a:pt x="10651" y="305"/>
                  </a:cubicBezTo>
                  <a:cubicBezTo>
                    <a:pt x="10651" y="244"/>
                    <a:pt x="10651" y="183"/>
                    <a:pt x="10651" y="122"/>
                  </a:cubicBezTo>
                  <a:cubicBezTo>
                    <a:pt x="10635" y="92"/>
                    <a:pt x="10620" y="46"/>
                    <a:pt x="10590" y="31"/>
                  </a:cubicBezTo>
                  <a:cubicBezTo>
                    <a:pt x="10559" y="15"/>
                    <a:pt x="10544" y="0"/>
                    <a:pt x="10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 name="Google Shape;311;p31"/>
          <p:cNvSpPr txBox="1">
            <a:spLocks noGrp="1"/>
          </p:cNvSpPr>
          <p:nvPr>
            <p:ph type="ctrTitle"/>
          </p:nvPr>
        </p:nvSpPr>
        <p:spPr>
          <a:xfrm>
            <a:off x="2001947" y="2043128"/>
            <a:ext cx="5040000" cy="87791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dirty="0"/>
              <a:t>La primavera</a:t>
            </a:r>
            <a:endParaRPr dirty="0"/>
          </a:p>
        </p:txBody>
      </p:sp>
      <p:grpSp>
        <p:nvGrpSpPr>
          <p:cNvPr id="312" name="Google Shape;312;p31"/>
          <p:cNvGrpSpPr/>
          <p:nvPr/>
        </p:nvGrpSpPr>
        <p:grpSpPr>
          <a:xfrm>
            <a:off x="1575460" y="4155778"/>
            <a:ext cx="611978" cy="720037"/>
            <a:chOff x="2547850" y="3744525"/>
            <a:chExt cx="735550" cy="863975"/>
          </a:xfrm>
        </p:grpSpPr>
        <p:sp>
          <p:nvSpPr>
            <p:cNvPr id="313" name="Google Shape;313;p31"/>
            <p:cNvSpPr/>
            <p:nvPr/>
          </p:nvSpPr>
          <p:spPr>
            <a:xfrm>
              <a:off x="2547850" y="3744525"/>
              <a:ext cx="735550" cy="863975"/>
            </a:xfrm>
            <a:custGeom>
              <a:avLst/>
              <a:gdLst/>
              <a:ahLst/>
              <a:cxnLst/>
              <a:rect l="l" t="t" r="r" b="b"/>
              <a:pathLst>
                <a:path w="29422" h="34559" extrusionOk="0">
                  <a:moveTo>
                    <a:pt x="4103" y="1"/>
                  </a:moveTo>
                  <a:lnTo>
                    <a:pt x="24451" y="902"/>
                  </a:lnTo>
                  <a:lnTo>
                    <a:pt x="29421" y="14078"/>
                  </a:lnTo>
                  <a:lnTo>
                    <a:pt x="25085" y="32257"/>
                  </a:lnTo>
                  <a:cubicBezTo>
                    <a:pt x="25085" y="32257"/>
                    <a:pt x="6872" y="34559"/>
                    <a:pt x="3436" y="31490"/>
                  </a:cubicBezTo>
                  <a:cubicBezTo>
                    <a:pt x="0" y="28421"/>
                    <a:pt x="2235" y="24318"/>
                    <a:pt x="1568" y="22283"/>
                  </a:cubicBezTo>
                  <a:cubicBezTo>
                    <a:pt x="901" y="20215"/>
                    <a:pt x="1268" y="19215"/>
                    <a:pt x="1001" y="18814"/>
                  </a:cubicBezTo>
                  <a:cubicBezTo>
                    <a:pt x="767" y="18447"/>
                    <a:pt x="867" y="16980"/>
                    <a:pt x="1001" y="16546"/>
                  </a:cubicBezTo>
                  <a:cubicBezTo>
                    <a:pt x="1168" y="16146"/>
                    <a:pt x="2702" y="13177"/>
                    <a:pt x="2435" y="10242"/>
                  </a:cubicBezTo>
                  <a:cubicBezTo>
                    <a:pt x="2168" y="7306"/>
                    <a:pt x="1801" y="5505"/>
                    <a:pt x="2168" y="5138"/>
                  </a:cubicBezTo>
                  <a:cubicBezTo>
                    <a:pt x="2569" y="4738"/>
                    <a:pt x="3169" y="4704"/>
                    <a:pt x="3436" y="3837"/>
                  </a:cubicBezTo>
                  <a:cubicBezTo>
                    <a:pt x="3703" y="2970"/>
                    <a:pt x="4103" y="1"/>
                    <a:pt x="4103" y="1"/>
                  </a:cubicBezTo>
                  <a:close/>
                </a:path>
              </a:pathLst>
            </a:custGeom>
            <a:gradFill>
              <a:gsLst>
                <a:gs pos="0">
                  <a:schemeClr val="lt2"/>
                </a:gs>
                <a:gs pos="100000">
                  <a:schemeClr val="accent4"/>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1"/>
            <p:cNvSpPr/>
            <p:nvPr/>
          </p:nvSpPr>
          <p:spPr>
            <a:xfrm>
              <a:off x="2682925" y="3842100"/>
              <a:ext cx="454525" cy="649650"/>
            </a:xfrm>
            <a:custGeom>
              <a:avLst/>
              <a:gdLst/>
              <a:ahLst/>
              <a:cxnLst/>
              <a:rect l="l" t="t" r="r" b="b"/>
              <a:pathLst>
                <a:path w="18181" h="25986" extrusionOk="0">
                  <a:moveTo>
                    <a:pt x="9007" y="701"/>
                  </a:moveTo>
                  <a:cubicBezTo>
                    <a:pt x="10842" y="701"/>
                    <a:pt x="12343" y="1535"/>
                    <a:pt x="13444" y="3236"/>
                  </a:cubicBezTo>
                  <a:cubicBezTo>
                    <a:pt x="14545" y="4938"/>
                    <a:pt x="15078" y="6972"/>
                    <a:pt x="15078" y="9241"/>
                  </a:cubicBezTo>
                  <a:cubicBezTo>
                    <a:pt x="15078" y="11709"/>
                    <a:pt x="14511" y="13777"/>
                    <a:pt x="13411" y="15445"/>
                  </a:cubicBezTo>
                  <a:cubicBezTo>
                    <a:pt x="12310" y="17146"/>
                    <a:pt x="10842" y="17980"/>
                    <a:pt x="9074" y="17980"/>
                  </a:cubicBezTo>
                  <a:cubicBezTo>
                    <a:pt x="7840" y="17980"/>
                    <a:pt x="6739" y="17580"/>
                    <a:pt x="5805" y="16813"/>
                  </a:cubicBezTo>
                  <a:cubicBezTo>
                    <a:pt x="4871" y="16012"/>
                    <a:pt x="4204" y="14878"/>
                    <a:pt x="3770" y="13410"/>
                  </a:cubicBezTo>
                  <a:cubicBezTo>
                    <a:pt x="3303" y="11976"/>
                    <a:pt x="3103" y="10475"/>
                    <a:pt x="3103" y="8940"/>
                  </a:cubicBezTo>
                  <a:cubicBezTo>
                    <a:pt x="3103" y="6839"/>
                    <a:pt x="3637" y="4938"/>
                    <a:pt x="4704" y="3236"/>
                  </a:cubicBezTo>
                  <a:cubicBezTo>
                    <a:pt x="5772" y="1535"/>
                    <a:pt x="7206" y="701"/>
                    <a:pt x="9007" y="701"/>
                  </a:cubicBezTo>
                  <a:close/>
                  <a:moveTo>
                    <a:pt x="9341" y="1"/>
                  </a:moveTo>
                  <a:cubicBezTo>
                    <a:pt x="6706" y="1"/>
                    <a:pt x="4504" y="968"/>
                    <a:pt x="2703" y="2903"/>
                  </a:cubicBezTo>
                  <a:cubicBezTo>
                    <a:pt x="902" y="4837"/>
                    <a:pt x="1" y="7072"/>
                    <a:pt x="1" y="9641"/>
                  </a:cubicBezTo>
                  <a:cubicBezTo>
                    <a:pt x="1" y="11375"/>
                    <a:pt x="401" y="12943"/>
                    <a:pt x="1202" y="14344"/>
                  </a:cubicBezTo>
                  <a:cubicBezTo>
                    <a:pt x="2002" y="15745"/>
                    <a:pt x="3103" y="16813"/>
                    <a:pt x="4404" y="17580"/>
                  </a:cubicBezTo>
                  <a:cubicBezTo>
                    <a:pt x="5738" y="18347"/>
                    <a:pt x="7106" y="18714"/>
                    <a:pt x="8440" y="18714"/>
                  </a:cubicBezTo>
                  <a:cubicBezTo>
                    <a:pt x="8974" y="18714"/>
                    <a:pt x="9675" y="18647"/>
                    <a:pt x="10609" y="18514"/>
                  </a:cubicBezTo>
                  <a:lnTo>
                    <a:pt x="10609" y="18514"/>
                  </a:lnTo>
                  <a:cubicBezTo>
                    <a:pt x="10108" y="18747"/>
                    <a:pt x="9041" y="19181"/>
                    <a:pt x="7340" y="19815"/>
                  </a:cubicBezTo>
                  <a:cubicBezTo>
                    <a:pt x="5538" y="20515"/>
                    <a:pt x="4237" y="21082"/>
                    <a:pt x="3403" y="21549"/>
                  </a:cubicBezTo>
                  <a:cubicBezTo>
                    <a:pt x="2569" y="21983"/>
                    <a:pt x="1902" y="22517"/>
                    <a:pt x="1402" y="23151"/>
                  </a:cubicBezTo>
                  <a:cubicBezTo>
                    <a:pt x="902" y="23784"/>
                    <a:pt x="668" y="24351"/>
                    <a:pt x="668" y="24785"/>
                  </a:cubicBezTo>
                  <a:cubicBezTo>
                    <a:pt x="668" y="25085"/>
                    <a:pt x="768" y="25319"/>
                    <a:pt x="968" y="25519"/>
                  </a:cubicBezTo>
                  <a:cubicBezTo>
                    <a:pt x="1168" y="25686"/>
                    <a:pt x="1402" y="25786"/>
                    <a:pt x="1635" y="25786"/>
                  </a:cubicBezTo>
                  <a:cubicBezTo>
                    <a:pt x="2036" y="25786"/>
                    <a:pt x="2269" y="25686"/>
                    <a:pt x="2436" y="25452"/>
                  </a:cubicBezTo>
                  <a:cubicBezTo>
                    <a:pt x="2603" y="25252"/>
                    <a:pt x="2670" y="24885"/>
                    <a:pt x="2736" y="24385"/>
                  </a:cubicBezTo>
                  <a:cubicBezTo>
                    <a:pt x="2803" y="23618"/>
                    <a:pt x="2970" y="23050"/>
                    <a:pt x="3203" y="22717"/>
                  </a:cubicBezTo>
                  <a:cubicBezTo>
                    <a:pt x="3437" y="22383"/>
                    <a:pt x="3837" y="22217"/>
                    <a:pt x="4404" y="22217"/>
                  </a:cubicBezTo>
                  <a:cubicBezTo>
                    <a:pt x="4971" y="22217"/>
                    <a:pt x="5705" y="22550"/>
                    <a:pt x="6606" y="23184"/>
                  </a:cubicBezTo>
                  <a:cubicBezTo>
                    <a:pt x="8207" y="24351"/>
                    <a:pt x="9408" y="25119"/>
                    <a:pt x="10242" y="25452"/>
                  </a:cubicBezTo>
                  <a:cubicBezTo>
                    <a:pt x="11076" y="25819"/>
                    <a:pt x="11843" y="25986"/>
                    <a:pt x="12577" y="25986"/>
                  </a:cubicBezTo>
                  <a:cubicBezTo>
                    <a:pt x="14044" y="25986"/>
                    <a:pt x="15279" y="25486"/>
                    <a:pt x="16279" y="24518"/>
                  </a:cubicBezTo>
                  <a:cubicBezTo>
                    <a:pt x="17280" y="23517"/>
                    <a:pt x="17780" y="22850"/>
                    <a:pt x="17780" y="22517"/>
                  </a:cubicBezTo>
                  <a:cubicBezTo>
                    <a:pt x="17780" y="22350"/>
                    <a:pt x="17680" y="22250"/>
                    <a:pt x="17513" y="22250"/>
                  </a:cubicBezTo>
                  <a:cubicBezTo>
                    <a:pt x="17380" y="22250"/>
                    <a:pt x="17247" y="22350"/>
                    <a:pt x="17113" y="22517"/>
                  </a:cubicBezTo>
                  <a:cubicBezTo>
                    <a:pt x="16579" y="23217"/>
                    <a:pt x="16079" y="23684"/>
                    <a:pt x="15712" y="23918"/>
                  </a:cubicBezTo>
                  <a:cubicBezTo>
                    <a:pt x="15312" y="24185"/>
                    <a:pt x="14812" y="24318"/>
                    <a:pt x="14244" y="24318"/>
                  </a:cubicBezTo>
                  <a:cubicBezTo>
                    <a:pt x="13444" y="24318"/>
                    <a:pt x="12310" y="23851"/>
                    <a:pt x="10809" y="22950"/>
                  </a:cubicBezTo>
                  <a:cubicBezTo>
                    <a:pt x="9641" y="22217"/>
                    <a:pt x="8807" y="21750"/>
                    <a:pt x="8274" y="21516"/>
                  </a:cubicBezTo>
                  <a:cubicBezTo>
                    <a:pt x="7773" y="21316"/>
                    <a:pt x="7173" y="21216"/>
                    <a:pt x="6506" y="21216"/>
                  </a:cubicBezTo>
                  <a:cubicBezTo>
                    <a:pt x="6272" y="21216"/>
                    <a:pt x="5972" y="21216"/>
                    <a:pt x="5605" y="21249"/>
                  </a:cubicBezTo>
                  <a:cubicBezTo>
                    <a:pt x="6072" y="21016"/>
                    <a:pt x="6906" y="20682"/>
                    <a:pt x="8107" y="20215"/>
                  </a:cubicBezTo>
                  <a:cubicBezTo>
                    <a:pt x="9641" y="19615"/>
                    <a:pt x="11009" y="19014"/>
                    <a:pt x="12176" y="18347"/>
                  </a:cubicBezTo>
                  <a:cubicBezTo>
                    <a:pt x="13310" y="17713"/>
                    <a:pt x="14345" y="16913"/>
                    <a:pt x="15212" y="16012"/>
                  </a:cubicBezTo>
                  <a:cubicBezTo>
                    <a:pt x="16112" y="15145"/>
                    <a:pt x="16846" y="14044"/>
                    <a:pt x="17380" y="12743"/>
                  </a:cubicBezTo>
                  <a:cubicBezTo>
                    <a:pt x="17914" y="11476"/>
                    <a:pt x="18181" y="10241"/>
                    <a:pt x="18181" y="9007"/>
                  </a:cubicBezTo>
                  <a:cubicBezTo>
                    <a:pt x="18181" y="7506"/>
                    <a:pt x="17814" y="6038"/>
                    <a:pt x="17046" y="4604"/>
                  </a:cubicBezTo>
                  <a:cubicBezTo>
                    <a:pt x="16279" y="3170"/>
                    <a:pt x="15212" y="2035"/>
                    <a:pt x="13878" y="1235"/>
                  </a:cubicBezTo>
                  <a:cubicBezTo>
                    <a:pt x="12543" y="401"/>
                    <a:pt x="11009" y="1"/>
                    <a:pt x="9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315;p31"/>
          <p:cNvSpPr/>
          <p:nvPr/>
        </p:nvSpPr>
        <p:spPr>
          <a:xfrm rot="5400000">
            <a:off x="6312776" y="4007543"/>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 name="Google Shape;316;p31"/>
          <p:cNvGrpSpPr/>
          <p:nvPr/>
        </p:nvGrpSpPr>
        <p:grpSpPr>
          <a:xfrm>
            <a:off x="7132225" y="715000"/>
            <a:ext cx="489766" cy="719999"/>
            <a:chOff x="7132225" y="779400"/>
            <a:chExt cx="489766" cy="719999"/>
          </a:xfrm>
        </p:grpSpPr>
        <p:sp>
          <p:nvSpPr>
            <p:cNvPr id="317" name="Google Shape;317;p31"/>
            <p:cNvSpPr/>
            <p:nvPr/>
          </p:nvSpPr>
          <p:spPr>
            <a:xfrm>
              <a:off x="7132225" y="779400"/>
              <a:ext cx="489766" cy="719999"/>
            </a:xfrm>
            <a:custGeom>
              <a:avLst/>
              <a:gdLst/>
              <a:ahLst/>
              <a:cxnLst/>
              <a:rect l="l" t="t" r="r" b="b"/>
              <a:pathLst>
                <a:path w="16780" h="24819" extrusionOk="0">
                  <a:moveTo>
                    <a:pt x="2836" y="2503"/>
                  </a:moveTo>
                  <a:cubicBezTo>
                    <a:pt x="2836" y="2503"/>
                    <a:pt x="13177" y="1"/>
                    <a:pt x="13877" y="2503"/>
                  </a:cubicBezTo>
                  <a:cubicBezTo>
                    <a:pt x="14611" y="5005"/>
                    <a:pt x="15211" y="5805"/>
                    <a:pt x="16012" y="7139"/>
                  </a:cubicBezTo>
                  <a:cubicBezTo>
                    <a:pt x="16779" y="8440"/>
                    <a:pt x="16012" y="11776"/>
                    <a:pt x="16012" y="11776"/>
                  </a:cubicBezTo>
                  <a:lnTo>
                    <a:pt x="16012" y="18147"/>
                  </a:lnTo>
                  <a:lnTo>
                    <a:pt x="14845" y="24585"/>
                  </a:lnTo>
                  <a:cubicBezTo>
                    <a:pt x="14845" y="24585"/>
                    <a:pt x="9374" y="24318"/>
                    <a:pt x="8740" y="24585"/>
                  </a:cubicBezTo>
                  <a:cubicBezTo>
                    <a:pt x="8073" y="24819"/>
                    <a:pt x="2836" y="24585"/>
                    <a:pt x="2836" y="24585"/>
                  </a:cubicBezTo>
                  <a:cubicBezTo>
                    <a:pt x="2836" y="24585"/>
                    <a:pt x="1" y="21750"/>
                    <a:pt x="334" y="20215"/>
                  </a:cubicBezTo>
                  <a:cubicBezTo>
                    <a:pt x="668" y="18681"/>
                    <a:pt x="901" y="13044"/>
                    <a:pt x="901" y="13044"/>
                  </a:cubicBezTo>
                  <a:lnTo>
                    <a:pt x="1802" y="5138"/>
                  </a:ln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1"/>
            <p:cNvSpPr/>
            <p:nvPr/>
          </p:nvSpPr>
          <p:spPr>
            <a:xfrm>
              <a:off x="7243225" y="1011654"/>
              <a:ext cx="309621" cy="367760"/>
            </a:xfrm>
            <a:custGeom>
              <a:avLst/>
              <a:gdLst/>
              <a:ahLst/>
              <a:cxnLst/>
              <a:rect l="l" t="t" r="r" b="b"/>
              <a:pathLst>
                <a:path w="10608" h="12677" extrusionOk="0">
                  <a:moveTo>
                    <a:pt x="8606" y="1"/>
                  </a:moveTo>
                  <a:cubicBezTo>
                    <a:pt x="7839" y="1"/>
                    <a:pt x="7072" y="301"/>
                    <a:pt x="6372" y="835"/>
                  </a:cubicBezTo>
                  <a:cubicBezTo>
                    <a:pt x="5671" y="1402"/>
                    <a:pt x="5004" y="2236"/>
                    <a:pt x="4403" y="3336"/>
                  </a:cubicBezTo>
                  <a:cubicBezTo>
                    <a:pt x="4303" y="1735"/>
                    <a:pt x="4237" y="668"/>
                    <a:pt x="4170" y="134"/>
                  </a:cubicBezTo>
                  <a:lnTo>
                    <a:pt x="1468" y="268"/>
                  </a:lnTo>
                  <a:cubicBezTo>
                    <a:pt x="634" y="334"/>
                    <a:pt x="167" y="368"/>
                    <a:pt x="100" y="434"/>
                  </a:cubicBezTo>
                  <a:cubicBezTo>
                    <a:pt x="34" y="468"/>
                    <a:pt x="0" y="534"/>
                    <a:pt x="0" y="634"/>
                  </a:cubicBezTo>
                  <a:cubicBezTo>
                    <a:pt x="0" y="801"/>
                    <a:pt x="167" y="868"/>
                    <a:pt x="534" y="901"/>
                  </a:cubicBezTo>
                  <a:cubicBezTo>
                    <a:pt x="1368" y="935"/>
                    <a:pt x="1868" y="1302"/>
                    <a:pt x="2002" y="1935"/>
                  </a:cubicBezTo>
                  <a:cubicBezTo>
                    <a:pt x="2135" y="2603"/>
                    <a:pt x="2202" y="4537"/>
                    <a:pt x="2202" y="7740"/>
                  </a:cubicBezTo>
                  <a:cubicBezTo>
                    <a:pt x="2202" y="9941"/>
                    <a:pt x="2135" y="11242"/>
                    <a:pt x="2002" y="11576"/>
                  </a:cubicBezTo>
                  <a:cubicBezTo>
                    <a:pt x="1835" y="11909"/>
                    <a:pt x="1468" y="12109"/>
                    <a:pt x="834" y="12143"/>
                  </a:cubicBezTo>
                  <a:cubicBezTo>
                    <a:pt x="401" y="12176"/>
                    <a:pt x="167" y="12243"/>
                    <a:pt x="167" y="12410"/>
                  </a:cubicBezTo>
                  <a:cubicBezTo>
                    <a:pt x="167" y="12576"/>
                    <a:pt x="334" y="12676"/>
                    <a:pt x="667" y="12676"/>
                  </a:cubicBezTo>
                  <a:lnTo>
                    <a:pt x="5371" y="12676"/>
                  </a:lnTo>
                  <a:cubicBezTo>
                    <a:pt x="5838" y="12676"/>
                    <a:pt x="6071" y="12576"/>
                    <a:pt x="6071" y="12343"/>
                  </a:cubicBezTo>
                  <a:cubicBezTo>
                    <a:pt x="6071" y="12243"/>
                    <a:pt x="6005" y="12176"/>
                    <a:pt x="5804" y="12143"/>
                  </a:cubicBezTo>
                  <a:cubicBezTo>
                    <a:pt x="5171" y="12076"/>
                    <a:pt x="4770" y="11876"/>
                    <a:pt x="4604" y="11609"/>
                  </a:cubicBezTo>
                  <a:cubicBezTo>
                    <a:pt x="4437" y="11309"/>
                    <a:pt x="4370" y="10241"/>
                    <a:pt x="4370" y="8307"/>
                  </a:cubicBezTo>
                  <a:cubicBezTo>
                    <a:pt x="4370" y="6238"/>
                    <a:pt x="4437" y="4837"/>
                    <a:pt x="4637" y="4204"/>
                  </a:cubicBezTo>
                  <a:cubicBezTo>
                    <a:pt x="4804" y="3537"/>
                    <a:pt x="5171" y="2936"/>
                    <a:pt x="5671" y="2369"/>
                  </a:cubicBezTo>
                  <a:cubicBezTo>
                    <a:pt x="6205" y="1835"/>
                    <a:pt x="6705" y="1535"/>
                    <a:pt x="7205" y="1535"/>
                  </a:cubicBezTo>
                  <a:cubicBezTo>
                    <a:pt x="7739" y="1535"/>
                    <a:pt x="8139" y="1869"/>
                    <a:pt x="8473" y="2536"/>
                  </a:cubicBezTo>
                  <a:cubicBezTo>
                    <a:pt x="8707" y="3070"/>
                    <a:pt x="9040" y="3336"/>
                    <a:pt x="9407" y="3336"/>
                  </a:cubicBezTo>
                  <a:cubicBezTo>
                    <a:pt x="10208" y="3336"/>
                    <a:pt x="10608" y="2869"/>
                    <a:pt x="10608" y="1935"/>
                  </a:cubicBezTo>
                  <a:cubicBezTo>
                    <a:pt x="10608" y="1435"/>
                    <a:pt x="10408" y="968"/>
                    <a:pt x="10007" y="601"/>
                  </a:cubicBezTo>
                  <a:cubicBezTo>
                    <a:pt x="9607" y="201"/>
                    <a:pt x="9140" y="1"/>
                    <a:pt x="8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1"/>
                                        </p:tgtEl>
                                        <p:attrNameLst>
                                          <p:attrName>style.visibility</p:attrName>
                                        </p:attrNameLst>
                                      </p:cBhvr>
                                      <p:to>
                                        <p:strVal val="visible"/>
                                      </p:to>
                                    </p:set>
                                    <p:anim calcmode="lin" valueType="num">
                                      <p:cBhvr additive="base">
                                        <p:cTn id="7" dur="500" fill="hold"/>
                                        <p:tgtEl>
                                          <p:spTgt spid="311"/>
                                        </p:tgtEl>
                                        <p:attrNameLst>
                                          <p:attrName>ppt_x</p:attrName>
                                        </p:attrNameLst>
                                      </p:cBhvr>
                                      <p:tavLst>
                                        <p:tav tm="0">
                                          <p:val>
                                            <p:strVal val="#ppt_x"/>
                                          </p:val>
                                        </p:tav>
                                        <p:tav tm="100000">
                                          <p:val>
                                            <p:strVal val="#ppt_x"/>
                                          </p:val>
                                        </p:tav>
                                      </p:tavLst>
                                    </p:anim>
                                    <p:anim calcmode="lin" valueType="num">
                                      <p:cBhvr additive="base">
                                        <p:cTn id="8" dur="500" fill="hold"/>
                                        <p:tgtEl>
                                          <p:spTgt spid="3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1" presetClass="entr" presetSubtype="1" fill="hold" grpId="0" nodeType="afterEffect">
                                  <p:stCondLst>
                                    <p:cond delay="0"/>
                                  </p:stCondLst>
                                  <p:childTnLst>
                                    <p:set>
                                      <p:cBhvr>
                                        <p:cTn id="11" dur="1" fill="hold">
                                          <p:stCondLst>
                                            <p:cond delay="0"/>
                                          </p:stCondLst>
                                        </p:cTn>
                                        <p:tgtEl>
                                          <p:spTgt spid="254">
                                            <p:txEl>
                                              <p:pRg st="0" end="0"/>
                                            </p:txEl>
                                          </p:spTgt>
                                        </p:tgtEl>
                                        <p:attrNameLst>
                                          <p:attrName>style.visibility</p:attrName>
                                        </p:attrNameLst>
                                      </p:cBhvr>
                                      <p:to>
                                        <p:strVal val="visible"/>
                                      </p:to>
                                    </p:set>
                                    <p:animEffect transition="in" filter="wheel(1)">
                                      <p:cBhvr>
                                        <p:cTn id="12" dur="2000"/>
                                        <p:tgtEl>
                                          <p:spTgt spid="254">
                                            <p:txEl>
                                              <p:pRg st="0" end="0"/>
                                            </p:txEl>
                                          </p:spTgt>
                                        </p:tgtEl>
                                      </p:cBhvr>
                                    </p:animEffect>
                                  </p:childTnLst>
                                </p:cTn>
                              </p:par>
                            </p:childTnLst>
                          </p:cTn>
                        </p:par>
                        <p:par>
                          <p:cTn id="13" fill="hold">
                            <p:stCondLst>
                              <p:cond delay="2500"/>
                            </p:stCondLst>
                            <p:childTnLst>
                              <p:par>
                                <p:cTn id="14" presetID="21" presetClass="entr" presetSubtype="1" fill="hold" grpId="0" nodeType="afterEffect">
                                  <p:stCondLst>
                                    <p:cond delay="0"/>
                                  </p:stCondLst>
                                  <p:childTnLst>
                                    <p:set>
                                      <p:cBhvr>
                                        <p:cTn id="15" dur="1" fill="hold">
                                          <p:stCondLst>
                                            <p:cond delay="0"/>
                                          </p:stCondLst>
                                        </p:cTn>
                                        <p:tgtEl>
                                          <p:spTgt spid="254">
                                            <p:txEl>
                                              <p:pRg st="1" end="1"/>
                                            </p:txEl>
                                          </p:spTgt>
                                        </p:tgtEl>
                                        <p:attrNameLst>
                                          <p:attrName>style.visibility</p:attrName>
                                        </p:attrNameLst>
                                      </p:cBhvr>
                                      <p:to>
                                        <p:strVal val="visible"/>
                                      </p:to>
                                    </p:set>
                                    <p:animEffect transition="in" filter="wheel(1)">
                                      <p:cBhvr>
                                        <p:cTn id="16" dur="2000"/>
                                        <p:tgtEl>
                                          <p:spTgt spid="25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build="p"/>
      <p:bldP spid="3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23"/>
        <p:cNvGrpSpPr/>
        <p:nvPr/>
      </p:nvGrpSpPr>
      <p:grpSpPr>
        <a:xfrm>
          <a:off x="0" y="0"/>
          <a:ext cx="0" cy="0"/>
          <a:chOff x="0" y="0"/>
          <a:chExt cx="0" cy="0"/>
        </a:xfrm>
      </p:grpSpPr>
      <p:pic>
        <p:nvPicPr>
          <p:cNvPr id="824" name="Google Shape;824;p41"/>
          <p:cNvPicPr preferRelativeResize="0"/>
          <p:nvPr/>
        </p:nvPicPr>
        <p:blipFill>
          <a:blip r:embed="rId3">
            <a:alphaModFix/>
          </a:blip>
          <a:stretch>
            <a:fillRect/>
          </a:stretch>
        </p:blipFill>
        <p:spPr>
          <a:xfrm>
            <a:off x="5833446" y="2571749"/>
            <a:ext cx="2953057" cy="2304200"/>
          </a:xfrm>
          <a:prstGeom prst="rect">
            <a:avLst/>
          </a:prstGeom>
          <a:noFill/>
          <a:ln>
            <a:noFill/>
          </a:ln>
        </p:spPr>
      </p:pic>
      <p:pic>
        <p:nvPicPr>
          <p:cNvPr id="825" name="Google Shape;825;p41"/>
          <p:cNvPicPr preferRelativeResize="0"/>
          <p:nvPr/>
        </p:nvPicPr>
        <p:blipFill>
          <a:blip r:embed="rId4">
            <a:alphaModFix/>
          </a:blip>
          <a:stretch>
            <a:fillRect/>
          </a:stretch>
        </p:blipFill>
        <p:spPr>
          <a:xfrm>
            <a:off x="3473251" y="2952460"/>
            <a:ext cx="4239698" cy="1782399"/>
          </a:xfrm>
          <a:prstGeom prst="rect">
            <a:avLst/>
          </a:prstGeom>
          <a:noFill/>
          <a:ln>
            <a:noFill/>
          </a:ln>
        </p:spPr>
      </p:pic>
      <p:pic>
        <p:nvPicPr>
          <p:cNvPr id="826" name="Google Shape;826;p41"/>
          <p:cNvPicPr preferRelativeResize="0"/>
          <p:nvPr/>
        </p:nvPicPr>
        <p:blipFill>
          <a:blip r:embed="rId5">
            <a:alphaModFix/>
          </a:blip>
          <a:stretch>
            <a:fillRect/>
          </a:stretch>
        </p:blipFill>
        <p:spPr>
          <a:xfrm>
            <a:off x="357600" y="1735499"/>
            <a:ext cx="8071301" cy="2873007"/>
          </a:xfrm>
          <a:prstGeom prst="rect">
            <a:avLst/>
          </a:prstGeom>
          <a:noFill/>
          <a:ln>
            <a:noFill/>
          </a:ln>
        </p:spPr>
      </p:pic>
      <p:pic>
        <p:nvPicPr>
          <p:cNvPr id="827" name="Google Shape;827;p41"/>
          <p:cNvPicPr preferRelativeResize="0"/>
          <p:nvPr/>
        </p:nvPicPr>
        <p:blipFill>
          <a:blip r:embed="rId6">
            <a:alphaModFix/>
          </a:blip>
          <a:stretch>
            <a:fillRect/>
          </a:stretch>
        </p:blipFill>
        <p:spPr>
          <a:xfrm rot="5400000">
            <a:off x="1246300" y="267450"/>
            <a:ext cx="2160000" cy="2160000"/>
          </a:xfrm>
          <a:prstGeom prst="rect">
            <a:avLst/>
          </a:prstGeom>
          <a:noFill/>
          <a:ln>
            <a:noFill/>
          </a:ln>
        </p:spPr>
      </p:pic>
      <p:pic>
        <p:nvPicPr>
          <p:cNvPr id="828" name="Google Shape;828;p41"/>
          <p:cNvPicPr preferRelativeResize="0"/>
          <p:nvPr/>
        </p:nvPicPr>
        <p:blipFill>
          <a:blip r:embed="rId7">
            <a:alphaModFix/>
          </a:blip>
          <a:stretch>
            <a:fillRect/>
          </a:stretch>
        </p:blipFill>
        <p:spPr>
          <a:xfrm>
            <a:off x="486006" y="866861"/>
            <a:ext cx="2689198" cy="1638960"/>
          </a:xfrm>
          <a:prstGeom prst="rect">
            <a:avLst/>
          </a:prstGeom>
          <a:noFill/>
          <a:ln>
            <a:noFill/>
          </a:ln>
        </p:spPr>
      </p:pic>
      <p:grpSp>
        <p:nvGrpSpPr>
          <p:cNvPr id="829" name="Google Shape;829;p41"/>
          <p:cNvGrpSpPr/>
          <p:nvPr/>
        </p:nvGrpSpPr>
        <p:grpSpPr>
          <a:xfrm>
            <a:off x="3236947" y="1520159"/>
            <a:ext cx="326952" cy="719978"/>
            <a:chOff x="4145925" y="535000"/>
            <a:chExt cx="338600" cy="745550"/>
          </a:xfrm>
        </p:grpSpPr>
        <p:sp>
          <p:nvSpPr>
            <p:cNvPr id="830" name="Google Shape;830;p41"/>
            <p:cNvSpPr/>
            <p:nvPr/>
          </p:nvSpPr>
          <p:spPr>
            <a:xfrm>
              <a:off x="4145925" y="535000"/>
              <a:ext cx="338600" cy="745550"/>
            </a:xfrm>
            <a:custGeom>
              <a:avLst/>
              <a:gdLst/>
              <a:ahLst/>
              <a:cxnLst/>
              <a:rect l="l" t="t" r="r" b="b"/>
              <a:pathLst>
                <a:path w="13544" h="29822" extrusionOk="0">
                  <a:moveTo>
                    <a:pt x="267" y="0"/>
                  </a:moveTo>
                  <a:cubicBezTo>
                    <a:pt x="267" y="0"/>
                    <a:pt x="12009" y="2502"/>
                    <a:pt x="12643" y="2936"/>
                  </a:cubicBezTo>
                  <a:cubicBezTo>
                    <a:pt x="13310" y="3336"/>
                    <a:pt x="13544" y="13443"/>
                    <a:pt x="13544" y="13443"/>
                  </a:cubicBezTo>
                  <a:lnTo>
                    <a:pt x="13544" y="28154"/>
                  </a:lnTo>
                  <a:lnTo>
                    <a:pt x="3803" y="29822"/>
                  </a:lnTo>
                  <a:lnTo>
                    <a:pt x="234" y="26886"/>
                  </a:lnTo>
                  <a:lnTo>
                    <a:pt x="1" y="9741"/>
                  </a:ln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1"/>
            <p:cNvSpPr/>
            <p:nvPr/>
          </p:nvSpPr>
          <p:spPr>
            <a:xfrm>
              <a:off x="4241000" y="675100"/>
              <a:ext cx="199325" cy="505375"/>
            </a:xfrm>
            <a:custGeom>
              <a:avLst/>
              <a:gdLst/>
              <a:ahLst/>
              <a:cxnLst/>
              <a:rect l="l" t="t" r="r" b="b"/>
              <a:pathLst>
                <a:path w="7973" h="20215" extrusionOk="0">
                  <a:moveTo>
                    <a:pt x="3429" y="2389"/>
                  </a:moveTo>
                  <a:cubicBezTo>
                    <a:pt x="4375" y="2389"/>
                    <a:pt x="4870" y="2685"/>
                    <a:pt x="4870" y="4337"/>
                  </a:cubicBezTo>
                  <a:lnTo>
                    <a:pt x="4870" y="9140"/>
                  </a:lnTo>
                  <a:cubicBezTo>
                    <a:pt x="4808" y="10012"/>
                    <a:pt x="4019" y="10041"/>
                    <a:pt x="3209" y="10041"/>
                  </a:cubicBezTo>
                  <a:cubicBezTo>
                    <a:pt x="3152" y="10041"/>
                    <a:pt x="3094" y="10041"/>
                    <a:pt x="3036" y="10041"/>
                  </a:cubicBezTo>
                  <a:lnTo>
                    <a:pt x="3036" y="2402"/>
                  </a:lnTo>
                  <a:cubicBezTo>
                    <a:pt x="3174" y="2394"/>
                    <a:pt x="3306" y="2389"/>
                    <a:pt x="3429" y="2389"/>
                  </a:cubicBezTo>
                  <a:close/>
                  <a:moveTo>
                    <a:pt x="0" y="0"/>
                  </a:moveTo>
                  <a:lnTo>
                    <a:pt x="0" y="20215"/>
                  </a:lnTo>
                  <a:lnTo>
                    <a:pt x="3036" y="20215"/>
                  </a:lnTo>
                  <a:lnTo>
                    <a:pt x="3036" y="12476"/>
                  </a:lnTo>
                  <a:cubicBezTo>
                    <a:pt x="3252" y="12487"/>
                    <a:pt x="3461" y="12493"/>
                    <a:pt x="3663" y="12493"/>
                  </a:cubicBezTo>
                  <a:cubicBezTo>
                    <a:pt x="6455" y="12493"/>
                    <a:pt x="7904" y="11386"/>
                    <a:pt x="7873" y="8306"/>
                  </a:cubicBezTo>
                  <a:lnTo>
                    <a:pt x="7873" y="3937"/>
                  </a:lnTo>
                  <a:cubicBezTo>
                    <a:pt x="7973" y="1235"/>
                    <a:pt x="6505" y="0"/>
                    <a:pt x="3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41"/>
          <p:cNvGrpSpPr/>
          <p:nvPr/>
        </p:nvGrpSpPr>
        <p:grpSpPr>
          <a:xfrm>
            <a:off x="7469724" y="535001"/>
            <a:ext cx="1114501" cy="1892173"/>
            <a:chOff x="7469724" y="535001"/>
            <a:chExt cx="1114501" cy="1892173"/>
          </a:xfrm>
        </p:grpSpPr>
        <p:pic>
          <p:nvPicPr>
            <p:cNvPr id="833" name="Google Shape;833;p41"/>
            <p:cNvPicPr preferRelativeResize="0"/>
            <p:nvPr/>
          </p:nvPicPr>
          <p:blipFill>
            <a:blip r:embed="rId8">
              <a:alphaModFix/>
            </a:blip>
            <a:stretch>
              <a:fillRect/>
            </a:stretch>
          </p:blipFill>
          <p:spPr>
            <a:xfrm>
              <a:off x="7469724" y="535001"/>
              <a:ext cx="1114501" cy="1892173"/>
            </a:xfrm>
            <a:prstGeom prst="rect">
              <a:avLst/>
            </a:prstGeom>
            <a:noFill/>
            <a:ln>
              <a:noFill/>
            </a:ln>
          </p:spPr>
        </p:pic>
        <p:grpSp>
          <p:nvGrpSpPr>
            <p:cNvPr id="834" name="Google Shape;834;p41"/>
            <p:cNvGrpSpPr/>
            <p:nvPr/>
          </p:nvGrpSpPr>
          <p:grpSpPr>
            <a:xfrm>
              <a:off x="7716607" y="869113"/>
              <a:ext cx="620736" cy="1223948"/>
              <a:chOff x="5558500" y="1087050"/>
              <a:chExt cx="554625" cy="1093592"/>
            </a:xfrm>
          </p:grpSpPr>
          <p:sp>
            <p:nvSpPr>
              <p:cNvPr id="835" name="Google Shape;835;p41"/>
              <p:cNvSpPr/>
              <p:nvPr/>
            </p:nvSpPr>
            <p:spPr>
              <a:xfrm>
                <a:off x="5838075" y="1749450"/>
                <a:ext cx="25" cy="775"/>
              </a:xfrm>
              <a:custGeom>
                <a:avLst/>
                <a:gdLst/>
                <a:ahLst/>
                <a:cxnLst/>
                <a:rect l="l" t="t" r="r" b="b"/>
                <a:pathLst>
                  <a:path w="1" h="31" extrusionOk="0">
                    <a:moveTo>
                      <a:pt x="1" y="31"/>
                    </a:moveTo>
                    <a:lnTo>
                      <a:pt x="1" y="0"/>
                    </a:lnTo>
                    <a:cubicBezTo>
                      <a:pt x="1" y="0"/>
                      <a:pt x="1" y="0"/>
                      <a:pt x="1" y="0"/>
                    </a:cubicBezTo>
                    <a:cubicBezTo>
                      <a:pt x="1" y="15"/>
                      <a:pt x="1" y="15"/>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1"/>
              <p:cNvSpPr/>
              <p:nvPr/>
            </p:nvSpPr>
            <p:spPr>
              <a:xfrm>
                <a:off x="5562700" y="1423025"/>
                <a:ext cx="400" cy="400"/>
              </a:xfrm>
              <a:custGeom>
                <a:avLst/>
                <a:gdLst/>
                <a:ahLst/>
                <a:cxnLst/>
                <a:rect l="l" t="t" r="r" b="b"/>
                <a:pathLst>
                  <a:path w="16" h="16" extrusionOk="0">
                    <a:moveTo>
                      <a:pt x="15" y="15"/>
                    </a:moveTo>
                    <a:lnTo>
                      <a:pt x="15" y="15"/>
                    </a:lnTo>
                    <a:cubicBezTo>
                      <a:pt x="0" y="15"/>
                      <a:pt x="0" y="0"/>
                      <a:pt x="0" y="0"/>
                    </a:cubicBezTo>
                    <a:cubicBezTo>
                      <a:pt x="0" y="0"/>
                      <a:pt x="0" y="15"/>
                      <a:pt x="15"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1"/>
              <p:cNvSpPr/>
              <p:nvPr/>
            </p:nvSpPr>
            <p:spPr>
              <a:xfrm>
                <a:off x="5686875" y="1862575"/>
                <a:ext cx="400" cy="400"/>
              </a:xfrm>
              <a:custGeom>
                <a:avLst/>
                <a:gdLst/>
                <a:ahLst/>
                <a:cxnLst/>
                <a:rect l="l" t="t" r="r" b="b"/>
                <a:pathLst>
                  <a:path w="16" h="16" extrusionOk="0">
                    <a:moveTo>
                      <a:pt x="15" y="16"/>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1"/>
              <p:cNvSpPr/>
              <p:nvPr/>
            </p:nvSpPr>
            <p:spPr>
              <a:xfrm>
                <a:off x="5786650" y="14550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1"/>
              <p:cNvSpPr/>
              <p:nvPr/>
            </p:nvSpPr>
            <p:spPr>
              <a:xfrm>
                <a:off x="5696375" y="1415025"/>
                <a:ext cx="25" cy="400"/>
              </a:xfrm>
              <a:custGeom>
                <a:avLst/>
                <a:gdLst/>
                <a:ahLst/>
                <a:cxnLst/>
                <a:rect l="l" t="t" r="r" b="b"/>
                <a:pathLst>
                  <a:path w="1" h="16" extrusionOk="0">
                    <a:moveTo>
                      <a:pt x="1" y="15"/>
                    </a:moveTo>
                    <a:cubicBezTo>
                      <a:pt x="1" y="15"/>
                      <a:pt x="1" y="0"/>
                      <a:pt x="1" y="0"/>
                    </a:cubicBezTo>
                    <a:lnTo>
                      <a:pt x="1" y="0"/>
                    </a:lnTo>
                    <a:cubicBezTo>
                      <a:pt x="1" y="0"/>
                      <a:pt x="1" y="0"/>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1"/>
              <p:cNvSpPr/>
              <p:nvPr/>
            </p:nvSpPr>
            <p:spPr>
              <a:xfrm>
                <a:off x="5853700" y="1875900"/>
                <a:ext cx="400" cy="400"/>
              </a:xfrm>
              <a:custGeom>
                <a:avLst/>
                <a:gdLst/>
                <a:ahLst/>
                <a:cxnLst/>
                <a:rect l="l" t="t" r="r" b="b"/>
                <a:pathLst>
                  <a:path w="16" h="16" extrusionOk="0">
                    <a:moveTo>
                      <a:pt x="0" y="1"/>
                    </a:moveTo>
                    <a:cubicBezTo>
                      <a:pt x="0" y="1"/>
                      <a:pt x="0" y="16"/>
                      <a:pt x="16" y="16"/>
                    </a:cubicBezTo>
                    <a:cubicBezTo>
                      <a:pt x="16" y="16"/>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1"/>
              <p:cNvSpPr/>
              <p:nvPr/>
            </p:nvSpPr>
            <p:spPr>
              <a:xfrm>
                <a:off x="5854850" y="1878175"/>
                <a:ext cx="400" cy="25"/>
              </a:xfrm>
              <a:custGeom>
                <a:avLst/>
                <a:gdLst/>
                <a:ahLst/>
                <a:cxnLst/>
                <a:rect l="l" t="t" r="r" b="b"/>
                <a:pathLst>
                  <a:path w="16" h="1" extrusionOk="0">
                    <a:moveTo>
                      <a:pt x="15" y="1"/>
                    </a:moveTo>
                    <a:cubicBezTo>
                      <a:pt x="15" y="1"/>
                      <a:pt x="15" y="1"/>
                      <a:pt x="15" y="1"/>
                    </a:cubicBezTo>
                    <a:lnTo>
                      <a:pt x="0" y="1"/>
                    </a:lnTo>
                    <a:cubicBezTo>
                      <a:pt x="15"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1"/>
              <p:cNvSpPr/>
              <p:nvPr/>
            </p:nvSpPr>
            <p:spPr>
              <a:xfrm>
                <a:off x="5991200" y="1937225"/>
                <a:ext cx="400" cy="400"/>
              </a:xfrm>
              <a:custGeom>
                <a:avLst/>
                <a:gdLst/>
                <a:ahLst/>
                <a:cxnLst/>
                <a:rect l="l" t="t" r="r" b="b"/>
                <a:pathLst>
                  <a:path w="16" h="16" extrusionOk="0">
                    <a:moveTo>
                      <a:pt x="1" y="1"/>
                    </a:moveTo>
                    <a:cubicBezTo>
                      <a:pt x="1" y="1"/>
                      <a:pt x="1" y="16"/>
                      <a:pt x="1" y="16"/>
                    </a:cubicBezTo>
                    <a:lnTo>
                      <a:pt x="16" y="16"/>
                    </a:lnTo>
                    <a:cubicBezTo>
                      <a:pt x="1" y="16"/>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1"/>
              <p:cNvSpPr/>
              <p:nvPr/>
            </p:nvSpPr>
            <p:spPr>
              <a:xfrm>
                <a:off x="5955025" y="1940275"/>
                <a:ext cx="400" cy="25"/>
              </a:xfrm>
              <a:custGeom>
                <a:avLst/>
                <a:gdLst/>
                <a:ahLst/>
                <a:cxnLst/>
                <a:rect l="l" t="t" r="r" b="b"/>
                <a:pathLst>
                  <a:path w="16" h="1" extrusionOk="0">
                    <a:moveTo>
                      <a:pt x="0" y="0"/>
                    </a:moveTo>
                    <a:cubicBezTo>
                      <a:pt x="0" y="0"/>
                      <a:pt x="15" y="0"/>
                      <a:pt x="15" y="0"/>
                    </a:cubicBezTo>
                    <a:lnTo>
                      <a:pt x="15" y="0"/>
                    </a:lnTo>
                    <a:cubicBezTo>
                      <a:pt x="15" y="0"/>
                      <a:pt x="15"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1"/>
              <p:cNvSpPr/>
              <p:nvPr/>
            </p:nvSpPr>
            <p:spPr>
              <a:xfrm>
                <a:off x="5932175" y="20240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1"/>
              <p:cNvSpPr/>
              <p:nvPr/>
            </p:nvSpPr>
            <p:spPr>
              <a:xfrm>
                <a:off x="5932175" y="2024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1"/>
              <p:cNvSpPr/>
              <p:nvPr/>
            </p:nvSpPr>
            <p:spPr>
              <a:xfrm>
                <a:off x="5767225" y="19703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1"/>
              <p:cNvSpPr/>
              <p:nvPr/>
            </p:nvSpPr>
            <p:spPr>
              <a:xfrm>
                <a:off x="5756950" y="1945600"/>
                <a:ext cx="25" cy="400"/>
              </a:xfrm>
              <a:custGeom>
                <a:avLst/>
                <a:gdLst/>
                <a:ahLst/>
                <a:cxnLst/>
                <a:rect l="l" t="t" r="r" b="b"/>
                <a:pathLst>
                  <a:path w="1" h="16" extrusionOk="0">
                    <a:moveTo>
                      <a:pt x="1" y="1"/>
                    </a:moveTo>
                    <a:lnTo>
                      <a:pt x="1" y="1"/>
                    </a:lnTo>
                    <a:lnTo>
                      <a:pt x="1" y="1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1"/>
              <p:cNvSpPr/>
              <p:nvPr/>
            </p:nvSpPr>
            <p:spPr>
              <a:xfrm>
                <a:off x="5828950" y="194637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1"/>
              <p:cNvSpPr/>
              <p:nvPr/>
            </p:nvSpPr>
            <p:spPr>
              <a:xfrm>
                <a:off x="5780950" y="203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1"/>
              <p:cNvSpPr/>
              <p:nvPr/>
            </p:nvSpPr>
            <p:spPr>
              <a:xfrm>
                <a:off x="5780950" y="203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1"/>
              <p:cNvSpPr/>
              <p:nvPr/>
            </p:nvSpPr>
            <p:spPr>
              <a:xfrm>
                <a:off x="5732950" y="2027125"/>
                <a:ext cx="121150" cy="53350"/>
              </a:xfrm>
              <a:custGeom>
                <a:avLst/>
                <a:gdLst/>
                <a:ahLst/>
                <a:cxnLst/>
                <a:rect l="l" t="t" r="r" b="b"/>
                <a:pathLst>
                  <a:path w="4846" h="2134" extrusionOk="0">
                    <a:moveTo>
                      <a:pt x="31" y="0"/>
                    </a:moveTo>
                    <a:cubicBezTo>
                      <a:pt x="16" y="0"/>
                      <a:pt x="16" y="15"/>
                      <a:pt x="16" y="15"/>
                    </a:cubicBezTo>
                    <a:cubicBezTo>
                      <a:pt x="1" y="31"/>
                      <a:pt x="1" y="46"/>
                      <a:pt x="1" y="76"/>
                    </a:cubicBezTo>
                    <a:cubicBezTo>
                      <a:pt x="16" y="76"/>
                      <a:pt x="16" y="92"/>
                      <a:pt x="31" y="92"/>
                    </a:cubicBezTo>
                    <a:lnTo>
                      <a:pt x="77" y="92"/>
                    </a:lnTo>
                    <a:cubicBezTo>
                      <a:pt x="77" y="92"/>
                      <a:pt x="92" y="107"/>
                      <a:pt x="92" y="107"/>
                    </a:cubicBezTo>
                    <a:lnTo>
                      <a:pt x="168" y="107"/>
                    </a:lnTo>
                    <a:cubicBezTo>
                      <a:pt x="214" y="107"/>
                      <a:pt x="244" y="107"/>
                      <a:pt x="290" y="122"/>
                    </a:cubicBezTo>
                    <a:lnTo>
                      <a:pt x="412" y="122"/>
                    </a:lnTo>
                    <a:cubicBezTo>
                      <a:pt x="458" y="122"/>
                      <a:pt x="503" y="122"/>
                      <a:pt x="549" y="137"/>
                    </a:cubicBezTo>
                    <a:lnTo>
                      <a:pt x="793" y="137"/>
                    </a:lnTo>
                    <a:lnTo>
                      <a:pt x="884" y="153"/>
                    </a:lnTo>
                    <a:lnTo>
                      <a:pt x="991" y="153"/>
                    </a:lnTo>
                    <a:cubicBezTo>
                      <a:pt x="1021" y="168"/>
                      <a:pt x="1052" y="168"/>
                      <a:pt x="1082" y="168"/>
                    </a:cubicBezTo>
                    <a:lnTo>
                      <a:pt x="1113" y="168"/>
                    </a:lnTo>
                    <a:cubicBezTo>
                      <a:pt x="1159" y="183"/>
                      <a:pt x="1204" y="183"/>
                      <a:pt x="1250" y="198"/>
                    </a:cubicBezTo>
                    <a:lnTo>
                      <a:pt x="1280" y="198"/>
                    </a:lnTo>
                    <a:cubicBezTo>
                      <a:pt x="1311" y="198"/>
                      <a:pt x="1341" y="214"/>
                      <a:pt x="1372" y="214"/>
                    </a:cubicBezTo>
                    <a:cubicBezTo>
                      <a:pt x="1387" y="229"/>
                      <a:pt x="1387" y="229"/>
                      <a:pt x="1402" y="229"/>
                    </a:cubicBezTo>
                    <a:cubicBezTo>
                      <a:pt x="1418" y="229"/>
                      <a:pt x="1433" y="229"/>
                      <a:pt x="1448" y="244"/>
                    </a:cubicBezTo>
                    <a:cubicBezTo>
                      <a:pt x="1479" y="244"/>
                      <a:pt x="1494" y="259"/>
                      <a:pt x="1524" y="259"/>
                    </a:cubicBezTo>
                    <a:cubicBezTo>
                      <a:pt x="1555" y="274"/>
                      <a:pt x="1585" y="274"/>
                      <a:pt x="1616" y="290"/>
                    </a:cubicBezTo>
                    <a:cubicBezTo>
                      <a:pt x="1722" y="320"/>
                      <a:pt x="1814" y="351"/>
                      <a:pt x="1920" y="381"/>
                    </a:cubicBezTo>
                    <a:cubicBezTo>
                      <a:pt x="1966" y="396"/>
                      <a:pt x="1997" y="412"/>
                      <a:pt x="2042" y="427"/>
                    </a:cubicBezTo>
                    <a:cubicBezTo>
                      <a:pt x="2134" y="457"/>
                      <a:pt x="2225" y="488"/>
                      <a:pt x="2332" y="518"/>
                    </a:cubicBezTo>
                    <a:cubicBezTo>
                      <a:pt x="2347" y="518"/>
                      <a:pt x="2377" y="533"/>
                      <a:pt x="2393" y="549"/>
                    </a:cubicBezTo>
                    <a:cubicBezTo>
                      <a:pt x="2423" y="549"/>
                      <a:pt x="2454" y="564"/>
                      <a:pt x="2484" y="579"/>
                    </a:cubicBezTo>
                    <a:cubicBezTo>
                      <a:pt x="2530" y="594"/>
                      <a:pt x="2560" y="610"/>
                      <a:pt x="2606" y="625"/>
                    </a:cubicBezTo>
                    <a:cubicBezTo>
                      <a:pt x="2652" y="655"/>
                      <a:pt x="2697" y="671"/>
                      <a:pt x="2743" y="701"/>
                    </a:cubicBezTo>
                    <a:cubicBezTo>
                      <a:pt x="2774" y="701"/>
                      <a:pt x="2789" y="716"/>
                      <a:pt x="2819" y="732"/>
                    </a:cubicBezTo>
                    <a:cubicBezTo>
                      <a:pt x="2850" y="747"/>
                      <a:pt x="2880" y="762"/>
                      <a:pt x="2911" y="777"/>
                    </a:cubicBezTo>
                    <a:cubicBezTo>
                      <a:pt x="2956" y="808"/>
                      <a:pt x="2987" y="823"/>
                      <a:pt x="3033" y="853"/>
                    </a:cubicBezTo>
                    <a:cubicBezTo>
                      <a:pt x="3078" y="884"/>
                      <a:pt x="3124" y="914"/>
                      <a:pt x="3170" y="945"/>
                    </a:cubicBezTo>
                    <a:cubicBezTo>
                      <a:pt x="3200" y="960"/>
                      <a:pt x="3231" y="975"/>
                      <a:pt x="3261" y="1006"/>
                    </a:cubicBezTo>
                    <a:cubicBezTo>
                      <a:pt x="3292" y="1021"/>
                      <a:pt x="3322" y="1052"/>
                      <a:pt x="3353" y="1067"/>
                    </a:cubicBezTo>
                    <a:cubicBezTo>
                      <a:pt x="3368" y="1082"/>
                      <a:pt x="3383" y="1082"/>
                      <a:pt x="3383" y="1097"/>
                    </a:cubicBezTo>
                    <a:lnTo>
                      <a:pt x="3520" y="1204"/>
                    </a:lnTo>
                    <a:cubicBezTo>
                      <a:pt x="3551" y="1250"/>
                      <a:pt x="3596" y="1280"/>
                      <a:pt x="3642" y="1311"/>
                    </a:cubicBezTo>
                    <a:cubicBezTo>
                      <a:pt x="3688" y="1341"/>
                      <a:pt x="3733" y="1371"/>
                      <a:pt x="3764" y="1402"/>
                    </a:cubicBezTo>
                    <a:cubicBezTo>
                      <a:pt x="3825" y="1432"/>
                      <a:pt x="3871" y="1463"/>
                      <a:pt x="3932" y="1493"/>
                    </a:cubicBezTo>
                    <a:lnTo>
                      <a:pt x="3916" y="1493"/>
                    </a:lnTo>
                    <a:cubicBezTo>
                      <a:pt x="3932" y="1493"/>
                      <a:pt x="3932" y="1509"/>
                      <a:pt x="3932" y="1509"/>
                    </a:cubicBezTo>
                    <a:cubicBezTo>
                      <a:pt x="3947" y="1524"/>
                      <a:pt x="3977" y="1539"/>
                      <a:pt x="4008" y="1554"/>
                    </a:cubicBezTo>
                    <a:cubicBezTo>
                      <a:pt x="4038" y="1570"/>
                      <a:pt x="4084" y="1600"/>
                      <a:pt x="4114" y="1615"/>
                    </a:cubicBezTo>
                    <a:cubicBezTo>
                      <a:pt x="4145" y="1646"/>
                      <a:pt x="4175" y="1661"/>
                      <a:pt x="4206" y="1676"/>
                    </a:cubicBezTo>
                    <a:lnTo>
                      <a:pt x="4297" y="1737"/>
                    </a:lnTo>
                    <a:cubicBezTo>
                      <a:pt x="4389" y="1798"/>
                      <a:pt x="4480" y="1859"/>
                      <a:pt x="4571" y="1920"/>
                    </a:cubicBezTo>
                    <a:cubicBezTo>
                      <a:pt x="4612" y="1954"/>
                      <a:pt x="4653" y="1988"/>
                      <a:pt x="4693" y="2020"/>
                    </a:cubicBezTo>
                    <a:lnTo>
                      <a:pt x="4693" y="2020"/>
                    </a:lnTo>
                    <a:cubicBezTo>
                      <a:pt x="4693" y="2018"/>
                      <a:pt x="4693" y="2015"/>
                      <a:pt x="4693" y="2011"/>
                    </a:cubicBezTo>
                    <a:cubicBezTo>
                      <a:pt x="4693" y="2011"/>
                      <a:pt x="4678" y="2011"/>
                      <a:pt x="4678" y="1996"/>
                    </a:cubicBezTo>
                    <a:cubicBezTo>
                      <a:pt x="4632" y="1966"/>
                      <a:pt x="4587" y="1935"/>
                      <a:pt x="4541" y="1889"/>
                    </a:cubicBezTo>
                    <a:cubicBezTo>
                      <a:pt x="4510" y="1859"/>
                      <a:pt x="4465" y="1829"/>
                      <a:pt x="4419" y="1783"/>
                    </a:cubicBezTo>
                    <a:cubicBezTo>
                      <a:pt x="4328" y="1722"/>
                      <a:pt x="4236" y="1661"/>
                      <a:pt x="4145" y="1600"/>
                    </a:cubicBezTo>
                    <a:cubicBezTo>
                      <a:pt x="4053" y="1539"/>
                      <a:pt x="3962" y="1478"/>
                      <a:pt x="3871" y="1417"/>
                    </a:cubicBezTo>
                    <a:cubicBezTo>
                      <a:pt x="3825" y="1387"/>
                      <a:pt x="3779" y="1356"/>
                      <a:pt x="3733" y="1326"/>
                    </a:cubicBezTo>
                    <a:cubicBezTo>
                      <a:pt x="3688" y="1295"/>
                      <a:pt x="3657" y="1265"/>
                      <a:pt x="3612" y="1219"/>
                    </a:cubicBezTo>
                    <a:cubicBezTo>
                      <a:pt x="3581" y="1204"/>
                      <a:pt x="3551" y="1173"/>
                      <a:pt x="3520" y="1143"/>
                    </a:cubicBezTo>
                    <a:cubicBezTo>
                      <a:pt x="3490" y="1112"/>
                      <a:pt x="3459" y="1082"/>
                      <a:pt x="3429" y="1067"/>
                    </a:cubicBezTo>
                    <a:cubicBezTo>
                      <a:pt x="3398" y="1036"/>
                      <a:pt x="3368" y="1006"/>
                      <a:pt x="3322" y="991"/>
                    </a:cubicBezTo>
                    <a:cubicBezTo>
                      <a:pt x="3292" y="960"/>
                      <a:pt x="3261" y="930"/>
                      <a:pt x="3231" y="914"/>
                    </a:cubicBezTo>
                    <a:cubicBezTo>
                      <a:pt x="3185" y="884"/>
                      <a:pt x="3139" y="853"/>
                      <a:pt x="3094" y="823"/>
                    </a:cubicBezTo>
                    <a:cubicBezTo>
                      <a:pt x="3048" y="793"/>
                      <a:pt x="3002" y="777"/>
                      <a:pt x="2956" y="747"/>
                    </a:cubicBezTo>
                    <a:cubicBezTo>
                      <a:pt x="2911" y="716"/>
                      <a:pt x="2865" y="686"/>
                      <a:pt x="2804" y="671"/>
                    </a:cubicBezTo>
                    <a:cubicBezTo>
                      <a:pt x="2789" y="655"/>
                      <a:pt x="2758" y="640"/>
                      <a:pt x="2743" y="625"/>
                    </a:cubicBezTo>
                    <a:lnTo>
                      <a:pt x="2652" y="579"/>
                    </a:lnTo>
                    <a:cubicBezTo>
                      <a:pt x="2621" y="579"/>
                      <a:pt x="2606" y="564"/>
                      <a:pt x="2576" y="549"/>
                    </a:cubicBezTo>
                    <a:cubicBezTo>
                      <a:pt x="2560" y="549"/>
                      <a:pt x="2545" y="533"/>
                      <a:pt x="2515" y="518"/>
                    </a:cubicBezTo>
                    <a:cubicBezTo>
                      <a:pt x="2484" y="518"/>
                      <a:pt x="2454" y="503"/>
                      <a:pt x="2423" y="488"/>
                    </a:cubicBezTo>
                    <a:cubicBezTo>
                      <a:pt x="2408" y="473"/>
                      <a:pt x="2377" y="473"/>
                      <a:pt x="2347" y="457"/>
                    </a:cubicBezTo>
                    <a:cubicBezTo>
                      <a:pt x="2256" y="427"/>
                      <a:pt x="2149" y="381"/>
                      <a:pt x="2057" y="351"/>
                    </a:cubicBezTo>
                    <a:cubicBezTo>
                      <a:pt x="1951" y="320"/>
                      <a:pt x="1829" y="274"/>
                      <a:pt x="1722" y="244"/>
                    </a:cubicBezTo>
                    <a:cubicBezTo>
                      <a:pt x="1661" y="229"/>
                      <a:pt x="1616" y="198"/>
                      <a:pt x="1555" y="183"/>
                    </a:cubicBezTo>
                    <a:cubicBezTo>
                      <a:pt x="1509" y="168"/>
                      <a:pt x="1463" y="153"/>
                      <a:pt x="1402" y="137"/>
                    </a:cubicBezTo>
                    <a:cubicBezTo>
                      <a:pt x="1387" y="137"/>
                      <a:pt x="1357" y="122"/>
                      <a:pt x="1326" y="122"/>
                    </a:cubicBezTo>
                    <a:cubicBezTo>
                      <a:pt x="1296" y="107"/>
                      <a:pt x="1280" y="107"/>
                      <a:pt x="1265" y="107"/>
                    </a:cubicBezTo>
                    <a:cubicBezTo>
                      <a:pt x="1204" y="92"/>
                      <a:pt x="1159" y="92"/>
                      <a:pt x="1098" y="76"/>
                    </a:cubicBezTo>
                    <a:cubicBezTo>
                      <a:pt x="1067" y="76"/>
                      <a:pt x="1021" y="76"/>
                      <a:pt x="991" y="61"/>
                    </a:cubicBezTo>
                    <a:lnTo>
                      <a:pt x="945" y="61"/>
                    </a:lnTo>
                    <a:cubicBezTo>
                      <a:pt x="900" y="61"/>
                      <a:pt x="869" y="61"/>
                      <a:pt x="823" y="46"/>
                    </a:cubicBezTo>
                    <a:lnTo>
                      <a:pt x="762" y="46"/>
                    </a:lnTo>
                    <a:cubicBezTo>
                      <a:pt x="686" y="46"/>
                      <a:pt x="625" y="46"/>
                      <a:pt x="564" y="31"/>
                    </a:cubicBezTo>
                    <a:lnTo>
                      <a:pt x="397" y="31"/>
                    </a:lnTo>
                    <a:cubicBezTo>
                      <a:pt x="366" y="31"/>
                      <a:pt x="336" y="31"/>
                      <a:pt x="305" y="15"/>
                    </a:cubicBezTo>
                    <a:lnTo>
                      <a:pt x="244" y="15"/>
                    </a:lnTo>
                    <a:cubicBezTo>
                      <a:pt x="199" y="15"/>
                      <a:pt x="168" y="15"/>
                      <a:pt x="123" y="0"/>
                    </a:cubicBezTo>
                    <a:close/>
                    <a:moveTo>
                      <a:pt x="4693" y="2020"/>
                    </a:moveTo>
                    <a:cubicBezTo>
                      <a:pt x="4693" y="2027"/>
                      <a:pt x="4693" y="2027"/>
                      <a:pt x="4693" y="2027"/>
                    </a:cubicBezTo>
                    <a:cubicBezTo>
                      <a:pt x="4696" y="2027"/>
                      <a:pt x="4700" y="2027"/>
                      <a:pt x="4703" y="2028"/>
                    </a:cubicBezTo>
                    <a:lnTo>
                      <a:pt x="4703" y="2028"/>
                    </a:lnTo>
                    <a:cubicBezTo>
                      <a:pt x="4700" y="2025"/>
                      <a:pt x="4697" y="2023"/>
                      <a:pt x="4693" y="2020"/>
                    </a:cubicBezTo>
                    <a:close/>
                    <a:moveTo>
                      <a:pt x="4703" y="2028"/>
                    </a:moveTo>
                    <a:cubicBezTo>
                      <a:pt x="4720" y="2042"/>
                      <a:pt x="4737" y="2055"/>
                      <a:pt x="4754" y="2068"/>
                    </a:cubicBezTo>
                    <a:lnTo>
                      <a:pt x="4754" y="2068"/>
                    </a:lnTo>
                    <a:lnTo>
                      <a:pt x="4754" y="2057"/>
                    </a:lnTo>
                    <a:cubicBezTo>
                      <a:pt x="4742" y="2045"/>
                      <a:pt x="4719" y="2032"/>
                      <a:pt x="4703" y="2028"/>
                    </a:cubicBezTo>
                    <a:close/>
                    <a:moveTo>
                      <a:pt x="4754" y="2068"/>
                    </a:moveTo>
                    <a:lnTo>
                      <a:pt x="4754" y="2072"/>
                    </a:lnTo>
                    <a:cubicBezTo>
                      <a:pt x="4757" y="2072"/>
                      <a:pt x="4759" y="2073"/>
                      <a:pt x="4762" y="2073"/>
                    </a:cubicBezTo>
                    <a:lnTo>
                      <a:pt x="4762" y="2073"/>
                    </a:lnTo>
                    <a:cubicBezTo>
                      <a:pt x="4759" y="2072"/>
                      <a:pt x="4757" y="2070"/>
                      <a:pt x="4754" y="2068"/>
                    </a:cubicBezTo>
                    <a:close/>
                    <a:moveTo>
                      <a:pt x="4762" y="2073"/>
                    </a:moveTo>
                    <a:cubicBezTo>
                      <a:pt x="4773" y="2082"/>
                      <a:pt x="4784" y="2090"/>
                      <a:pt x="4796" y="2098"/>
                    </a:cubicBezTo>
                    <a:lnTo>
                      <a:pt x="4796" y="2098"/>
                    </a:lnTo>
                    <a:cubicBezTo>
                      <a:pt x="4784" y="2087"/>
                      <a:pt x="4773" y="2077"/>
                      <a:pt x="4762" y="2073"/>
                    </a:cubicBezTo>
                    <a:close/>
                    <a:moveTo>
                      <a:pt x="4796" y="2098"/>
                    </a:moveTo>
                    <a:lnTo>
                      <a:pt x="4796" y="2098"/>
                    </a:lnTo>
                    <a:cubicBezTo>
                      <a:pt x="4797" y="2100"/>
                      <a:pt x="4799" y="2101"/>
                      <a:pt x="4800" y="2103"/>
                    </a:cubicBezTo>
                    <a:cubicBezTo>
                      <a:pt x="4815" y="2118"/>
                      <a:pt x="4830" y="2133"/>
                      <a:pt x="4846" y="2133"/>
                    </a:cubicBezTo>
                    <a:cubicBezTo>
                      <a:pt x="4829" y="2122"/>
                      <a:pt x="4812" y="2111"/>
                      <a:pt x="4796" y="20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1"/>
              <p:cNvSpPr/>
              <p:nvPr/>
            </p:nvSpPr>
            <p:spPr>
              <a:xfrm>
                <a:off x="5780950" y="203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1"/>
              <p:cNvSpPr/>
              <p:nvPr/>
            </p:nvSpPr>
            <p:spPr>
              <a:xfrm>
                <a:off x="5752000" y="2028250"/>
                <a:ext cx="25" cy="25"/>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1"/>
              <p:cNvSpPr/>
              <p:nvPr/>
            </p:nvSpPr>
            <p:spPr>
              <a:xfrm>
                <a:off x="5756575" y="2022925"/>
                <a:ext cx="50300" cy="20225"/>
              </a:xfrm>
              <a:custGeom>
                <a:avLst/>
                <a:gdLst/>
                <a:ahLst/>
                <a:cxnLst/>
                <a:rect l="l" t="t" r="r" b="b"/>
                <a:pathLst>
                  <a:path w="2012" h="809" extrusionOk="0">
                    <a:moveTo>
                      <a:pt x="244" y="1"/>
                    </a:moveTo>
                    <a:lnTo>
                      <a:pt x="198" y="16"/>
                    </a:lnTo>
                    <a:lnTo>
                      <a:pt x="137" y="16"/>
                    </a:lnTo>
                    <a:cubicBezTo>
                      <a:pt x="122" y="31"/>
                      <a:pt x="92" y="31"/>
                      <a:pt x="76" y="31"/>
                    </a:cubicBezTo>
                    <a:lnTo>
                      <a:pt x="46" y="31"/>
                    </a:lnTo>
                    <a:cubicBezTo>
                      <a:pt x="31" y="31"/>
                      <a:pt x="16" y="46"/>
                      <a:pt x="16" y="46"/>
                    </a:cubicBezTo>
                    <a:lnTo>
                      <a:pt x="0" y="46"/>
                    </a:lnTo>
                    <a:cubicBezTo>
                      <a:pt x="0" y="62"/>
                      <a:pt x="0" y="62"/>
                      <a:pt x="0" y="77"/>
                    </a:cubicBezTo>
                    <a:lnTo>
                      <a:pt x="61" y="77"/>
                    </a:lnTo>
                    <a:cubicBezTo>
                      <a:pt x="61" y="77"/>
                      <a:pt x="76" y="77"/>
                      <a:pt x="76" y="62"/>
                    </a:cubicBezTo>
                    <a:lnTo>
                      <a:pt x="137" y="62"/>
                    </a:lnTo>
                    <a:cubicBezTo>
                      <a:pt x="168" y="62"/>
                      <a:pt x="183" y="62"/>
                      <a:pt x="214" y="46"/>
                    </a:cubicBezTo>
                    <a:lnTo>
                      <a:pt x="305" y="46"/>
                    </a:lnTo>
                    <a:cubicBezTo>
                      <a:pt x="351" y="46"/>
                      <a:pt x="381" y="62"/>
                      <a:pt x="412" y="77"/>
                    </a:cubicBezTo>
                    <a:cubicBezTo>
                      <a:pt x="427" y="77"/>
                      <a:pt x="442" y="77"/>
                      <a:pt x="457" y="92"/>
                    </a:cubicBezTo>
                    <a:cubicBezTo>
                      <a:pt x="503" y="92"/>
                      <a:pt x="549" y="107"/>
                      <a:pt x="594" y="123"/>
                    </a:cubicBezTo>
                    <a:cubicBezTo>
                      <a:pt x="625" y="138"/>
                      <a:pt x="640" y="138"/>
                      <a:pt x="671" y="153"/>
                    </a:cubicBezTo>
                    <a:lnTo>
                      <a:pt x="732" y="168"/>
                    </a:lnTo>
                    <a:cubicBezTo>
                      <a:pt x="762" y="168"/>
                      <a:pt x="793" y="183"/>
                      <a:pt x="823" y="183"/>
                    </a:cubicBezTo>
                    <a:cubicBezTo>
                      <a:pt x="838" y="199"/>
                      <a:pt x="869" y="199"/>
                      <a:pt x="884" y="214"/>
                    </a:cubicBezTo>
                    <a:cubicBezTo>
                      <a:pt x="914" y="229"/>
                      <a:pt x="945" y="244"/>
                      <a:pt x="975" y="260"/>
                    </a:cubicBezTo>
                    <a:cubicBezTo>
                      <a:pt x="991" y="275"/>
                      <a:pt x="1006" y="275"/>
                      <a:pt x="1021" y="290"/>
                    </a:cubicBezTo>
                    <a:cubicBezTo>
                      <a:pt x="1112" y="321"/>
                      <a:pt x="1204" y="366"/>
                      <a:pt x="1280" y="412"/>
                    </a:cubicBezTo>
                    <a:cubicBezTo>
                      <a:pt x="1311" y="427"/>
                      <a:pt x="1356" y="458"/>
                      <a:pt x="1387" y="473"/>
                    </a:cubicBezTo>
                    <a:cubicBezTo>
                      <a:pt x="1432" y="488"/>
                      <a:pt x="1478" y="519"/>
                      <a:pt x="1524" y="549"/>
                    </a:cubicBezTo>
                    <a:cubicBezTo>
                      <a:pt x="1600" y="580"/>
                      <a:pt x="1676" y="625"/>
                      <a:pt x="1752" y="671"/>
                    </a:cubicBezTo>
                    <a:cubicBezTo>
                      <a:pt x="1844" y="717"/>
                      <a:pt x="1935" y="762"/>
                      <a:pt x="2011" y="808"/>
                    </a:cubicBezTo>
                    <a:cubicBezTo>
                      <a:pt x="1920" y="747"/>
                      <a:pt x="1813" y="686"/>
                      <a:pt x="1722" y="625"/>
                    </a:cubicBezTo>
                    <a:cubicBezTo>
                      <a:pt x="1646" y="580"/>
                      <a:pt x="1585" y="549"/>
                      <a:pt x="1509" y="503"/>
                    </a:cubicBezTo>
                    <a:cubicBezTo>
                      <a:pt x="1478" y="488"/>
                      <a:pt x="1448" y="473"/>
                      <a:pt x="1432" y="458"/>
                    </a:cubicBezTo>
                    <a:cubicBezTo>
                      <a:pt x="1417" y="442"/>
                      <a:pt x="1402" y="442"/>
                      <a:pt x="1402" y="427"/>
                    </a:cubicBezTo>
                    <a:cubicBezTo>
                      <a:pt x="1341" y="412"/>
                      <a:pt x="1295" y="382"/>
                      <a:pt x="1250" y="351"/>
                    </a:cubicBezTo>
                    <a:cubicBezTo>
                      <a:pt x="1173" y="305"/>
                      <a:pt x="1082" y="275"/>
                      <a:pt x="1006" y="229"/>
                    </a:cubicBezTo>
                    <a:cubicBezTo>
                      <a:pt x="991" y="214"/>
                      <a:pt x="960" y="199"/>
                      <a:pt x="930" y="183"/>
                    </a:cubicBezTo>
                    <a:cubicBezTo>
                      <a:pt x="914" y="168"/>
                      <a:pt x="884" y="153"/>
                      <a:pt x="853" y="153"/>
                    </a:cubicBezTo>
                    <a:cubicBezTo>
                      <a:pt x="823" y="138"/>
                      <a:pt x="793" y="138"/>
                      <a:pt x="777" y="123"/>
                    </a:cubicBezTo>
                    <a:cubicBezTo>
                      <a:pt x="716" y="123"/>
                      <a:pt x="671" y="107"/>
                      <a:pt x="610" y="92"/>
                    </a:cubicBezTo>
                    <a:cubicBezTo>
                      <a:pt x="579" y="77"/>
                      <a:pt x="534" y="62"/>
                      <a:pt x="503" y="62"/>
                    </a:cubicBezTo>
                    <a:cubicBezTo>
                      <a:pt x="473" y="46"/>
                      <a:pt x="442" y="46"/>
                      <a:pt x="412" y="31"/>
                    </a:cubicBezTo>
                    <a:lnTo>
                      <a:pt x="396" y="31"/>
                    </a:lnTo>
                    <a:cubicBezTo>
                      <a:pt x="366" y="16"/>
                      <a:pt x="335" y="16"/>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1"/>
              <p:cNvSpPr/>
              <p:nvPr/>
            </p:nvSpPr>
            <p:spPr>
              <a:xfrm>
                <a:off x="5861325" y="2062550"/>
                <a:ext cx="25" cy="400"/>
              </a:xfrm>
              <a:custGeom>
                <a:avLst/>
                <a:gdLst/>
                <a:ahLst/>
                <a:cxnLst/>
                <a:rect l="l" t="t" r="r" b="b"/>
                <a:pathLst>
                  <a:path w="1" h="16" extrusionOk="0">
                    <a:moveTo>
                      <a:pt x="0" y="15"/>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1"/>
              <p:cNvSpPr/>
              <p:nvPr/>
            </p:nvSpPr>
            <p:spPr>
              <a:xfrm>
                <a:off x="5812175" y="1989025"/>
                <a:ext cx="88400" cy="102500"/>
              </a:xfrm>
              <a:custGeom>
                <a:avLst/>
                <a:gdLst/>
                <a:ahLst/>
                <a:cxnLst/>
                <a:rect l="l" t="t" r="r" b="b"/>
                <a:pathLst>
                  <a:path w="3536" h="4100" extrusionOk="0">
                    <a:moveTo>
                      <a:pt x="1" y="1"/>
                    </a:moveTo>
                    <a:lnTo>
                      <a:pt x="1" y="1"/>
                    </a:lnTo>
                    <a:cubicBezTo>
                      <a:pt x="46" y="62"/>
                      <a:pt x="92" y="138"/>
                      <a:pt x="138" y="199"/>
                    </a:cubicBezTo>
                    <a:cubicBezTo>
                      <a:pt x="153" y="229"/>
                      <a:pt x="168" y="260"/>
                      <a:pt x="199" y="290"/>
                    </a:cubicBezTo>
                    <a:cubicBezTo>
                      <a:pt x="214" y="336"/>
                      <a:pt x="244" y="366"/>
                      <a:pt x="275" y="412"/>
                    </a:cubicBezTo>
                    <a:cubicBezTo>
                      <a:pt x="290" y="458"/>
                      <a:pt x="321" y="488"/>
                      <a:pt x="336" y="534"/>
                    </a:cubicBezTo>
                    <a:cubicBezTo>
                      <a:pt x="366" y="580"/>
                      <a:pt x="382" y="610"/>
                      <a:pt x="412" y="656"/>
                    </a:cubicBezTo>
                    <a:cubicBezTo>
                      <a:pt x="412" y="671"/>
                      <a:pt x="427" y="686"/>
                      <a:pt x="427" y="701"/>
                    </a:cubicBezTo>
                    <a:cubicBezTo>
                      <a:pt x="443" y="717"/>
                      <a:pt x="458" y="732"/>
                      <a:pt x="473" y="762"/>
                    </a:cubicBezTo>
                    <a:cubicBezTo>
                      <a:pt x="488" y="793"/>
                      <a:pt x="519" y="823"/>
                      <a:pt x="534" y="869"/>
                    </a:cubicBezTo>
                    <a:cubicBezTo>
                      <a:pt x="564" y="900"/>
                      <a:pt x="595" y="945"/>
                      <a:pt x="625" y="991"/>
                    </a:cubicBezTo>
                    <a:cubicBezTo>
                      <a:pt x="671" y="1052"/>
                      <a:pt x="717" y="1128"/>
                      <a:pt x="763" y="1189"/>
                    </a:cubicBezTo>
                    <a:lnTo>
                      <a:pt x="823" y="1311"/>
                    </a:lnTo>
                    <a:cubicBezTo>
                      <a:pt x="854" y="1357"/>
                      <a:pt x="884" y="1402"/>
                      <a:pt x="900" y="1433"/>
                    </a:cubicBezTo>
                    <a:cubicBezTo>
                      <a:pt x="945" y="1509"/>
                      <a:pt x="991" y="1585"/>
                      <a:pt x="1037" y="1646"/>
                    </a:cubicBezTo>
                    <a:cubicBezTo>
                      <a:pt x="1052" y="1677"/>
                      <a:pt x="1067" y="1692"/>
                      <a:pt x="1082" y="1707"/>
                    </a:cubicBezTo>
                    <a:cubicBezTo>
                      <a:pt x="1098" y="1738"/>
                      <a:pt x="1098" y="1753"/>
                      <a:pt x="1113" y="1768"/>
                    </a:cubicBezTo>
                    <a:cubicBezTo>
                      <a:pt x="1143" y="1814"/>
                      <a:pt x="1174" y="1844"/>
                      <a:pt x="1189" y="1875"/>
                    </a:cubicBezTo>
                    <a:cubicBezTo>
                      <a:pt x="1204" y="1890"/>
                      <a:pt x="1220" y="1905"/>
                      <a:pt x="1220" y="1936"/>
                    </a:cubicBezTo>
                    <a:cubicBezTo>
                      <a:pt x="1235" y="1951"/>
                      <a:pt x="1250" y="1966"/>
                      <a:pt x="1265" y="1997"/>
                    </a:cubicBezTo>
                    <a:lnTo>
                      <a:pt x="1311" y="2057"/>
                    </a:lnTo>
                    <a:cubicBezTo>
                      <a:pt x="1326" y="2073"/>
                      <a:pt x="1326" y="2088"/>
                      <a:pt x="1341" y="2103"/>
                    </a:cubicBezTo>
                    <a:cubicBezTo>
                      <a:pt x="1387" y="2179"/>
                      <a:pt x="1433" y="2271"/>
                      <a:pt x="1479" y="2347"/>
                    </a:cubicBezTo>
                    <a:cubicBezTo>
                      <a:pt x="1494" y="2377"/>
                      <a:pt x="1509" y="2408"/>
                      <a:pt x="1540" y="2438"/>
                    </a:cubicBezTo>
                    <a:cubicBezTo>
                      <a:pt x="1540" y="2469"/>
                      <a:pt x="1555" y="2484"/>
                      <a:pt x="1570" y="2499"/>
                    </a:cubicBezTo>
                    <a:cubicBezTo>
                      <a:pt x="1585" y="2530"/>
                      <a:pt x="1600" y="2545"/>
                      <a:pt x="1616" y="2576"/>
                    </a:cubicBezTo>
                    <a:cubicBezTo>
                      <a:pt x="1631" y="2591"/>
                      <a:pt x="1646" y="2606"/>
                      <a:pt x="1646" y="2621"/>
                    </a:cubicBezTo>
                    <a:lnTo>
                      <a:pt x="1692" y="2667"/>
                    </a:lnTo>
                    <a:cubicBezTo>
                      <a:pt x="1692" y="2682"/>
                      <a:pt x="1707" y="2682"/>
                      <a:pt x="1722" y="2697"/>
                    </a:cubicBezTo>
                    <a:cubicBezTo>
                      <a:pt x="1722" y="2713"/>
                      <a:pt x="1722" y="2713"/>
                      <a:pt x="1738" y="2728"/>
                    </a:cubicBezTo>
                    <a:cubicBezTo>
                      <a:pt x="1753" y="2743"/>
                      <a:pt x="1768" y="2758"/>
                      <a:pt x="1783" y="2774"/>
                    </a:cubicBezTo>
                    <a:cubicBezTo>
                      <a:pt x="1799" y="2789"/>
                      <a:pt x="1814" y="2804"/>
                      <a:pt x="1829" y="2819"/>
                    </a:cubicBezTo>
                    <a:cubicBezTo>
                      <a:pt x="1844" y="2835"/>
                      <a:pt x="1859" y="2850"/>
                      <a:pt x="1875" y="2865"/>
                    </a:cubicBezTo>
                    <a:cubicBezTo>
                      <a:pt x="1890" y="2880"/>
                      <a:pt x="1905" y="2895"/>
                      <a:pt x="1920" y="2911"/>
                    </a:cubicBezTo>
                    <a:lnTo>
                      <a:pt x="1966" y="2956"/>
                    </a:lnTo>
                    <a:cubicBezTo>
                      <a:pt x="1981" y="2972"/>
                      <a:pt x="2012" y="2987"/>
                      <a:pt x="2027" y="3002"/>
                    </a:cubicBezTo>
                    <a:cubicBezTo>
                      <a:pt x="2073" y="3048"/>
                      <a:pt x="2119" y="3078"/>
                      <a:pt x="2149" y="3109"/>
                    </a:cubicBezTo>
                    <a:cubicBezTo>
                      <a:pt x="2195" y="3139"/>
                      <a:pt x="2240" y="3170"/>
                      <a:pt x="2271" y="3200"/>
                    </a:cubicBezTo>
                    <a:cubicBezTo>
                      <a:pt x="2301" y="3231"/>
                      <a:pt x="2332" y="3261"/>
                      <a:pt x="2378" y="3276"/>
                    </a:cubicBezTo>
                    <a:lnTo>
                      <a:pt x="2378" y="3292"/>
                    </a:lnTo>
                    <a:cubicBezTo>
                      <a:pt x="2393" y="3307"/>
                      <a:pt x="2423" y="3322"/>
                      <a:pt x="2438" y="3353"/>
                    </a:cubicBezTo>
                    <a:cubicBezTo>
                      <a:pt x="2454" y="3353"/>
                      <a:pt x="2469" y="3368"/>
                      <a:pt x="2484" y="3383"/>
                    </a:cubicBezTo>
                    <a:cubicBezTo>
                      <a:pt x="2515" y="3413"/>
                      <a:pt x="2560" y="3444"/>
                      <a:pt x="2591" y="3490"/>
                    </a:cubicBezTo>
                    <a:cubicBezTo>
                      <a:pt x="2621" y="3520"/>
                      <a:pt x="2652" y="3551"/>
                      <a:pt x="2697" y="3581"/>
                    </a:cubicBezTo>
                    <a:cubicBezTo>
                      <a:pt x="2713" y="3596"/>
                      <a:pt x="2743" y="3612"/>
                      <a:pt x="2774" y="3627"/>
                    </a:cubicBezTo>
                    <a:cubicBezTo>
                      <a:pt x="2804" y="3657"/>
                      <a:pt x="2835" y="3672"/>
                      <a:pt x="2865" y="3703"/>
                    </a:cubicBezTo>
                    <a:cubicBezTo>
                      <a:pt x="2896" y="3718"/>
                      <a:pt x="2926" y="3733"/>
                      <a:pt x="2941" y="3764"/>
                    </a:cubicBezTo>
                    <a:cubicBezTo>
                      <a:pt x="2956" y="3764"/>
                      <a:pt x="2972" y="3779"/>
                      <a:pt x="2987" y="3779"/>
                    </a:cubicBezTo>
                    <a:cubicBezTo>
                      <a:pt x="3033" y="3810"/>
                      <a:pt x="3078" y="3840"/>
                      <a:pt x="3124" y="3871"/>
                    </a:cubicBezTo>
                    <a:cubicBezTo>
                      <a:pt x="3155" y="3901"/>
                      <a:pt x="3185" y="3916"/>
                      <a:pt x="3215" y="3932"/>
                    </a:cubicBezTo>
                    <a:cubicBezTo>
                      <a:pt x="3261" y="3962"/>
                      <a:pt x="3292" y="3992"/>
                      <a:pt x="3337" y="4008"/>
                    </a:cubicBezTo>
                    <a:cubicBezTo>
                      <a:pt x="3368" y="4038"/>
                      <a:pt x="3414" y="4053"/>
                      <a:pt x="3444" y="4084"/>
                    </a:cubicBezTo>
                    <a:cubicBezTo>
                      <a:pt x="3459" y="4084"/>
                      <a:pt x="3475" y="4099"/>
                      <a:pt x="3475" y="4099"/>
                    </a:cubicBezTo>
                    <a:lnTo>
                      <a:pt x="3520" y="4099"/>
                    </a:lnTo>
                    <a:cubicBezTo>
                      <a:pt x="3520" y="4099"/>
                      <a:pt x="3535" y="4099"/>
                      <a:pt x="3535" y="4084"/>
                    </a:cubicBezTo>
                    <a:cubicBezTo>
                      <a:pt x="3520" y="4084"/>
                      <a:pt x="3520" y="4069"/>
                      <a:pt x="3520" y="4069"/>
                    </a:cubicBezTo>
                    <a:cubicBezTo>
                      <a:pt x="3520" y="4053"/>
                      <a:pt x="3505" y="4053"/>
                      <a:pt x="3505" y="4053"/>
                    </a:cubicBezTo>
                    <a:cubicBezTo>
                      <a:pt x="3475" y="4038"/>
                      <a:pt x="3444" y="4023"/>
                      <a:pt x="3429" y="4008"/>
                    </a:cubicBezTo>
                    <a:cubicBezTo>
                      <a:pt x="3383" y="3977"/>
                      <a:pt x="3322" y="3947"/>
                      <a:pt x="3276" y="3916"/>
                    </a:cubicBezTo>
                    <a:cubicBezTo>
                      <a:pt x="3246" y="3886"/>
                      <a:pt x="3200" y="3855"/>
                      <a:pt x="3170" y="3840"/>
                    </a:cubicBezTo>
                    <a:cubicBezTo>
                      <a:pt x="3124" y="3810"/>
                      <a:pt x="3094" y="3794"/>
                      <a:pt x="3048" y="3764"/>
                    </a:cubicBezTo>
                    <a:lnTo>
                      <a:pt x="3017" y="3733"/>
                    </a:lnTo>
                    <a:cubicBezTo>
                      <a:pt x="3002" y="3718"/>
                      <a:pt x="2972" y="3718"/>
                      <a:pt x="2956" y="3703"/>
                    </a:cubicBezTo>
                    <a:cubicBezTo>
                      <a:pt x="2926" y="3672"/>
                      <a:pt x="2896" y="3657"/>
                      <a:pt x="2865" y="3627"/>
                    </a:cubicBezTo>
                    <a:lnTo>
                      <a:pt x="2789" y="3581"/>
                    </a:lnTo>
                    <a:lnTo>
                      <a:pt x="2728" y="3520"/>
                    </a:lnTo>
                    <a:cubicBezTo>
                      <a:pt x="2682" y="3490"/>
                      <a:pt x="2652" y="3444"/>
                      <a:pt x="2621" y="3413"/>
                    </a:cubicBezTo>
                    <a:cubicBezTo>
                      <a:pt x="2591" y="3383"/>
                      <a:pt x="2560" y="3368"/>
                      <a:pt x="2530" y="3337"/>
                    </a:cubicBezTo>
                    <a:cubicBezTo>
                      <a:pt x="2515" y="3322"/>
                      <a:pt x="2499" y="3307"/>
                      <a:pt x="2484" y="3292"/>
                    </a:cubicBezTo>
                    <a:cubicBezTo>
                      <a:pt x="2469" y="3276"/>
                      <a:pt x="2454" y="3261"/>
                      <a:pt x="2438" y="3246"/>
                    </a:cubicBezTo>
                    <a:cubicBezTo>
                      <a:pt x="2438" y="3246"/>
                      <a:pt x="2423" y="3231"/>
                      <a:pt x="2423" y="3231"/>
                    </a:cubicBezTo>
                    <a:cubicBezTo>
                      <a:pt x="2362" y="3185"/>
                      <a:pt x="2301" y="3124"/>
                      <a:pt x="2240" y="3078"/>
                    </a:cubicBezTo>
                    <a:cubicBezTo>
                      <a:pt x="2179" y="3033"/>
                      <a:pt x="2134" y="3002"/>
                      <a:pt x="2073" y="2956"/>
                    </a:cubicBezTo>
                    <a:cubicBezTo>
                      <a:pt x="2073" y="2941"/>
                      <a:pt x="2073" y="2941"/>
                      <a:pt x="2073" y="2941"/>
                    </a:cubicBezTo>
                    <a:cubicBezTo>
                      <a:pt x="2058" y="2926"/>
                      <a:pt x="2042" y="2926"/>
                      <a:pt x="2042" y="2911"/>
                    </a:cubicBezTo>
                    <a:lnTo>
                      <a:pt x="2027" y="2911"/>
                    </a:lnTo>
                    <a:cubicBezTo>
                      <a:pt x="2027" y="2911"/>
                      <a:pt x="2012" y="2911"/>
                      <a:pt x="2012" y="2895"/>
                    </a:cubicBezTo>
                    <a:cubicBezTo>
                      <a:pt x="1981" y="2880"/>
                      <a:pt x="1951" y="2850"/>
                      <a:pt x="1936" y="2819"/>
                    </a:cubicBezTo>
                    <a:cubicBezTo>
                      <a:pt x="1920" y="2804"/>
                      <a:pt x="1905" y="2789"/>
                      <a:pt x="1890" y="2789"/>
                    </a:cubicBezTo>
                    <a:cubicBezTo>
                      <a:pt x="1875" y="2774"/>
                      <a:pt x="1859" y="2758"/>
                      <a:pt x="1844" y="2743"/>
                    </a:cubicBezTo>
                    <a:cubicBezTo>
                      <a:pt x="1829" y="2713"/>
                      <a:pt x="1814" y="2697"/>
                      <a:pt x="1799" y="2682"/>
                    </a:cubicBezTo>
                    <a:cubicBezTo>
                      <a:pt x="1783" y="2667"/>
                      <a:pt x="1783" y="2652"/>
                      <a:pt x="1768" y="2636"/>
                    </a:cubicBezTo>
                    <a:cubicBezTo>
                      <a:pt x="1738" y="2606"/>
                      <a:pt x="1707" y="2560"/>
                      <a:pt x="1692" y="2530"/>
                    </a:cubicBezTo>
                    <a:cubicBezTo>
                      <a:pt x="1677" y="2515"/>
                      <a:pt x="1661" y="2484"/>
                      <a:pt x="1646" y="2469"/>
                    </a:cubicBezTo>
                    <a:lnTo>
                      <a:pt x="1600" y="2408"/>
                    </a:lnTo>
                    <a:cubicBezTo>
                      <a:pt x="1555" y="2332"/>
                      <a:pt x="1509" y="2256"/>
                      <a:pt x="1463" y="2179"/>
                    </a:cubicBezTo>
                    <a:cubicBezTo>
                      <a:pt x="1448" y="2134"/>
                      <a:pt x="1433" y="2103"/>
                      <a:pt x="1402" y="2057"/>
                    </a:cubicBezTo>
                    <a:cubicBezTo>
                      <a:pt x="1402" y="2042"/>
                      <a:pt x="1387" y="2027"/>
                      <a:pt x="1372" y="2012"/>
                    </a:cubicBezTo>
                    <a:cubicBezTo>
                      <a:pt x="1357" y="1997"/>
                      <a:pt x="1357" y="1966"/>
                      <a:pt x="1341" y="1951"/>
                    </a:cubicBezTo>
                    <a:cubicBezTo>
                      <a:pt x="1311" y="1905"/>
                      <a:pt x="1281" y="1875"/>
                      <a:pt x="1265" y="1829"/>
                    </a:cubicBezTo>
                    <a:cubicBezTo>
                      <a:pt x="1235" y="1798"/>
                      <a:pt x="1220" y="1768"/>
                      <a:pt x="1189" y="1738"/>
                    </a:cubicBezTo>
                    <a:cubicBezTo>
                      <a:pt x="1143" y="1661"/>
                      <a:pt x="1098" y="1585"/>
                      <a:pt x="1052" y="1509"/>
                    </a:cubicBezTo>
                    <a:cubicBezTo>
                      <a:pt x="1006" y="1433"/>
                      <a:pt x="961" y="1357"/>
                      <a:pt x="915" y="1265"/>
                    </a:cubicBezTo>
                    <a:lnTo>
                      <a:pt x="839" y="1159"/>
                    </a:lnTo>
                    <a:cubicBezTo>
                      <a:pt x="823" y="1143"/>
                      <a:pt x="808" y="1128"/>
                      <a:pt x="808" y="1113"/>
                    </a:cubicBezTo>
                    <a:cubicBezTo>
                      <a:pt x="793" y="1082"/>
                      <a:pt x="778" y="1067"/>
                      <a:pt x="763" y="1052"/>
                    </a:cubicBezTo>
                    <a:cubicBezTo>
                      <a:pt x="747" y="1021"/>
                      <a:pt x="732" y="991"/>
                      <a:pt x="702" y="961"/>
                    </a:cubicBezTo>
                    <a:lnTo>
                      <a:pt x="717" y="961"/>
                    </a:lnTo>
                    <a:cubicBezTo>
                      <a:pt x="686" y="930"/>
                      <a:pt x="671" y="915"/>
                      <a:pt x="656" y="884"/>
                    </a:cubicBezTo>
                    <a:cubicBezTo>
                      <a:pt x="625" y="854"/>
                      <a:pt x="610" y="823"/>
                      <a:pt x="595" y="793"/>
                    </a:cubicBezTo>
                    <a:lnTo>
                      <a:pt x="595" y="808"/>
                    </a:lnTo>
                    <a:cubicBezTo>
                      <a:pt x="580" y="778"/>
                      <a:pt x="549" y="747"/>
                      <a:pt x="534" y="717"/>
                    </a:cubicBezTo>
                    <a:cubicBezTo>
                      <a:pt x="519" y="686"/>
                      <a:pt x="488" y="656"/>
                      <a:pt x="473" y="625"/>
                    </a:cubicBezTo>
                    <a:lnTo>
                      <a:pt x="412" y="534"/>
                    </a:lnTo>
                    <a:cubicBezTo>
                      <a:pt x="382" y="503"/>
                      <a:pt x="366" y="473"/>
                      <a:pt x="336" y="442"/>
                    </a:cubicBezTo>
                    <a:cubicBezTo>
                      <a:pt x="321" y="412"/>
                      <a:pt x="290" y="366"/>
                      <a:pt x="260" y="336"/>
                    </a:cubicBezTo>
                    <a:cubicBezTo>
                      <a:pt x="244" y="305"/>
                      <a:pt x="229" y="290"/>
                      <a:pt x="214" y="260"/>
                    </a:cubicBezTo>
                    <a:cubicBezTo>
                      <a:pt x="199" y="244"/>
                      <a:pt x="184" y="229"/>
                      <a:pt x="168" y="214"/>
                    </a:cubicBezTo>
                    <a:cubicBezTo>
                      <a:pt x="123" y="138"/>
                      <a:pt x="62" y="7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1"/>
              <p:cNvSpPr/>
              <p:nvPr/>
            </p:nvSpPr>
            <p:spPr>
              <a:xfrm>
                <a:off x="5863975" y="20625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1"/>
              <p:cNvSpPr/>
              <p:nvPr/>
            </p:nvSpPr>
            <p:spPr>
              <a:xfrm>
                <a:off x="5830475" y="1990175"/>
                <a:ext cx="32000" cy="54500"/>
              </a:xfrm>
              <a:custGeom>
                <a:avLst/>
                <a:gdLst/>
                <a:ahLst/>
                <a:cxnLst/>
                <a:rect l="l" t="t" r="r" b="b"/>
                <a:pathLst>
                  <a:path w="1280" h="2180" extrusionOk="0">
                    <a:moveTo>
                      <a:pt x="15" y="0"/>
                    </a:moveTo>
                    <a:cubicBezTo>
                      <a:pt x="0" y="16"/>
                      <a:pt x="15" y="31"/>
                      <a:pt x="15" y="31"/>
                    </a:cubicBezTo>
                    <a:cubicBezTo>
                      <a:pt x="15" y="46"/>
                      <a:pt x="31" y="46"/>
                      <a:pt x="31" y="46"/>
                    </a:cubicBezTo>
                    <a:cubicBezTo>
                      <a:pt x="61" y="77"/>
                      <a:pt x="76" y="122"/>
                      <a:pt x="107" y="153"/>
                    </a:cubicBezTo>
                    <a:cubicBezTo>
                      <a:pt x="122" y="183"/>
                      <a:pt x="137" y="214"/>
                      <a:pt x="168" y="244"/>
                    </a:cubicBezTo>
                    <a:cubicBezTo>
                      <a:pt x="183" y="275"/>
                      <a:pt x="183" y="290"/>
                      <a:pt x="198" y="320"/>
                    </a:cubicBezTo>
                    <a:cubicBezTo>
                      <a:pt x="213" y="320"/>
                      <a:pt x="213" y="336"/>
                      <a:pt x="229" y="351"/>
                    </a:cubicBezTo>
                    <a:cubicBezTo>
                      <a:pt x="244" y="381"/>
                      <a:pt x="259" y="396"/>
                      <a:pt x="259" y="412"/>
                    </a:cubicBezTo>
                    <a:cubicBezTo>
                      <a:pt x="274" y="442"/>
                      <a:pt x="290" y="457"/>
                      <a:pt x="290" y="473"/>
                    </a:cubicBezTo>
                    <a:cubicBezTo>
                      <a:pt x="305" y="488"/>
                      <a:pt x="320" y="518"/>
                      <a:pt x="335" y="534"/>
                    </a:cubicBezTo>
                    <a:cubicBezTo>
                      <a:pt x="335" y="564"/>
                      <a:pt x="350" y="579"/>
                      <a:pt x="366" y="595"/>
                    </a:cubicBezTo>
                    <a:lnTo>
                      <a:pt x="411" y="701"/>
                    </a:lnTo>
                    <a:cubicBezTo>
                      <a:pt x="427" y="732"/>
                      <a:pt x="442" y="762"/>
                      <a:pt x="457" y="777"/>
                    </a:cubicBezTo>
                    <a:cubicBezTo>
                      <a:pt x="488" y="869"/>
                      <a:pt x="533" y="945"/>
                      <a:pt x="564" y="1021"/>
                    </a:cubicBezTo>
                    <a:cubicBezTo>
                      <a:pt x="579" y="1052"/>
                      <a:pt x="609" y="1082"/>
                      <a:pt x="625" y="1128"/>
                    </a:cubicBezTo>
                    <a:cubicBezTo>
                      <a:pt x="655" y="1174"/>
                      <a:pt x="670" y="1219"/>
                      <a:pt x="701" y="1280"/>
                    </a:cubicBezTo>
                    <a:cubicBezTo>
                      <a:pt x="747" y="1356"/>
                      <a:pt x="792" y="1433"/>
                      <a:pt x="838" y="1509"/>
                    </a:cubicBezTo>
                    <a:cubicBezTo>
                      <a:pt x="853" y="1539"/>
                      <a:pt x="884" y="1585"/>
                      <a:pt x="899" y="1615"/>
                    </a:cubicBezTo>
                    <a:cubicBezTo>
                      <a:pt x="914" y="1646"/>
                      <a:pt x="929" y="1676"/>
                      <a:pt x="960" y="1707"/>
                    </a:cubicBezTo>
                    <a:cubicBezTo>
                      <a:pt x="990" y="1752"/>
                      <a:pt x="1021" y="1813"/>
                      <a:pt x="1051" y="1859"/>
                    </a:cubicBezTo>
                    <a:cubicBezTo>
                      <a:pt x="1067" y="1874"/>
                      <a:pt x="1067" y="1890"/>
                      <a:pt x="1082" y="1905"/>
                    </a:cubicBezTo>
                    <a:cubicBezTo>
                      <a:pt x="1082" y="1920"/>
                      <a:pt x="1097" y="1920"/>
                      <a:pt x="1097" y="1935"/>
                    </a:cubicBezTo>
                    <a:cubicBezTo>
                      <a:pt x="1127" y="1981"/>
                      <a:pt x="1143" y="2011"/>
                      <a:pt x="1173" y="2057"/>
                    </a:cubicBezTo>
                    <a:cubicBezTo>
                      <a:pt x="1188" y="2072"/>
                      <a:pt x="1204" y="2103"/>
                      <a:pt x="1219" y="2118"/>
                    </a:cubicBezTo>
                    <a:cubicBezTo>
                      <a:pt x="1234" y="2133"/>
                      <a:pt x="1234" y="2149"/>
                      <a:pt x="1249" y="2149"/>
                    </a:cubicBezTo>
                    <a:cubicBezTo>
                      <a:pt x="1249" y="2164"/>
                      <a:pt x="1265" y="2164"/>
                      <a:pt x="1280" y="2179"/>
                    </a:cubicBezTo>
                    <a:cubicBezTo>
                      <a:pt x="1280" y="2164"/>
                      <a:pt x="1280" y="2149"/>
                      <a:pt x="1265" y="2149"/>
                    </a:cubicBezTo>
                    <a:cubicBezTo>
                      <a:pt x="1265" y="2133"/>
                      <a:pt x="1265" y="2133"/>
                      <a:pt x="1249" y="2118"/>
                    </a:cubicBezTo>
                    <a:cubicBezTo>
                      <a:pt x="1234" y="2088"/>
                      <a:pt x="1219" y="2072"/>
                      <a:pt x="1204" y="2042"/>
                    </a:cubicBezTo>
                    <a:cubicBezTo>
                      <a:pt x="1188" y="2011"/>
                      <a:pt x="1158" y="1966"/>
                      <a:pt x="1127" y="1935"/>
                    </a:cubicBezTo>
                    <a:lnTo>
                      <a:pt x="1112" y="1905"/>
                    </a:lnTo>
                    <a:cubicBezTo>
                      <a:pt x="1112" y="1890"/>
                      <a:pt x="1112" y="1890"/>
                      <a:pt x="1097" y="1890"/>
                    </a:cubicBezTo>
                    <a:cubicBezTo>
                      <a:pt x="1097" y="1874"/>
                      <a:pt x="1097" y="1859"/>
                      <a:pt x="1082" y="1859"/>
                    </a:cubicBezTo>
                    <a:cubicBezTo>
                      <a:pt x="1036" y="1768"/>
                      <a:pt x="990" y="1676"/>
                      <a:pt x="929" y="1600"/>
                    </a:cubicBezTo>
                    <a:cubicBezTo>
                      <a:pt x="929" y="1600"/>
                      <a:pt x="929" y="1600"/>
                      <a:pt x="929" y="1585"/>
                    </a:cubicBezTo>
                    <a:cubicBezTo>
                      <a:pt x="899" y="1539"/>
                      <a:pt x="868" y="1478"/>
                      <a:pt x="838" y="1417"/>
                    </a:cubicBezTo>
                    <a:lnTo>
                      <a:pt x="762" y="1265"/>
                    </a:lnTo>
                    <a:cubicBezTo>
                      <a:pt x="731" y="1204"/>
                      <a:pt x="701" y="1143"/>
                      <a:pt x="670" y="1082"/>
                    </a:cubicBezTo>
                    <a:cubicBezTo>
                      <a:pt x="655" y="1052"/>
                      <a:pt x="640" y="1021"/>
                      <a:pt x="625" y="1006"/>
                    </a:cubicBezTo>
                    <a:cubicBezTo>
                      <a:pt x="609" y="975"/>
                      <a:pt x="609" y="945"/>
                      <a:pt x="594" y="915"/>
                    </a:cubicBezTo>
                    <a:cubicBezTo>
                      <a:pt x="579" y="884"/>
                      <a:pt x="549" y="838"/>
                      <a:pt x="533" y="808"/>
                    </a:cubicBezTo>
                    <a:cubicBezTo>
                      <a:pt x="518" y="777"/>
                      <a:pt x="518" y="747"/>
                      <a:pt x="503" y="716"/>
                    </a:cubicBezTo>
                    <a:cubicBezTo>
                      <a:pt x="488" y="716"/>
                      <a:pt x="488" y="701"/>
                      <a:pt x="472" y="686"/>
                    </a:cubicBezTo>
                    <a:cubicBezTo>
                      <a:pt x="457" y="655"/>
                      <a:pt x="442" y="625"/>
                      <a:pt x="442" y="610"/>
                    </a:cubicBezTo>
                    <a:lnTo>
                      <a:pt x="411" y="564"/>
                    </a:lnTo>
                    <a:cubicBezTo>
                      <a:pt x="396" y="534"/>
                      <a:pt x="381" y="518"/>
                      <a:pt x="366" y="488"/>
                    </a:cubicBezTo>
                    <a:cubicBezTo>
                      <a:pt x="366" y="473"/>
                      <a:pt x="350" y="457"/>
                      <a:pt x="335" y="442"/>
                    </a:cubicBezTo>
                    <a:cubicBezTo>
                      <a:pt x="320" y="427"/>
                      <a:pt x="305" y="396"/>
                      <a:pt x="305" y="381"/>
                    </a:cubicBezTo>
                    <a:lnTo>
                      <a:pt x="259" y="336"/>
                    </a:lnTo>
                    <a:cubicBezTo>
                      <a:pt x="244" y="305"/>
                      <a:pt x="229" y="290"/>
                      <a:pt x="213" y="275"/>
                    </a:cubicBezTo>
                    <a:cubicBezTo>
                      <a:pt x="213" y="259"/>
                      <a:pt x="198" y="244"/>
                      <a:pt x="183" y="229"/>
                    </a:cubicBezTo>
                    <a:cubicBezTo>
                      <a:pt x="168" y="198"/>
                      <a:pt x="152" y="183"/>
                      <a:pt x="137" y="153"/>
                    </a:cubicBezTo>
                    <a:cubicBezTo>
                      <a:pt x="122" y="137"/>
                      <a:pt x="107" y="122"/>
                      <a:pt x="107" y="107"/>
                    </a:cubicBezTo>
                    <a:cubicBezTo>
                      <a:pt x="76" y="77"/>
                      <a:pt x="46" y="31"/>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1"/>
              <p:cNvSpPr/>
              <p:nvPr/>
            </p:nvSpPr>
            <p:spPr>
              <a:xfrm>
                <a:off x="5874650" y="19814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1"/>
              <p:cNvSpPr/>
              <p:nvPr/>
            </p:nvSpPr>
            <p:spPr>
              <a:xfrm>
                <a:off x="5867800" y="1966175"/>
                <a:ext cx="62475" cy="117350"/>
              </a:xfrm>
              <a:custGeom>
                <a:avLst/>
                <a:gdLst/>
                <a:ahLst/>
                <a:cxnLst/>
                <a:rect l="l" t="t" r="r" b="b"/>
                <a:pathLst>
                  <a:path w="2499" h="4694" extrusionOk="0">
                    <a:moveTo>
                      <a:pt x="0" y="0"/>
                    </a:moveTo>
                    <a:cubicBezTo>
                      <a:pt x="31" y="61"/>
                      <a:pt x="46" y="107"/>
                      <a:pt x="61" y="168"/>
                    </a:cubicBezTo>
                    <a:cubicBezTo>
                      <a:pt x="107" y="351"/>
                      <a:pt x="168" y="534"/>
                      <a:pt x="213" y="717"/>
                    </a:cubicBezTo>
                    <a:cubicBezTo>
                      <a:pt x="213" y="762"/>
                      <a:pt x="229" y="808"/>
                      <a:pt x="244" y="854"/>
                    </a:cubicBezTo>
                    <a:cubicBezTo>
                      <a:pt x="244" y="899"/>
                      <a:pt x="259" y="945"/>
                      <a:pt x="259" y="991"/>
                    </a:cubicBezTo>
                    <a:cubicBezTo>
                      <a:pt x="274" y="1082"/>
                      <a:pt x="290" y="1174"/>
                      <a:pt x="305" y="1250"/>
                    </a:cubicBezTo>
                    <a:cubicBezTo>
                      <a:pt x="335" y="1341"/>
                      <a:pt x="351" y="1448"/>
                      <a:pt x="366" y="1539"/>
                    </a:cubicBezTo>
                    <a:cubicBezTo>
                      <a:pt x="381" y="1631"/>
                      <a:pt x="396" y="1722"/>
                      <a:pt x="412" y="1829"/>
                    </a:cubicBezTo>
                    <a:cubicBezTo>
                      <a:pt x="412" y="1834"/>
                      <a:pt x="412" y="1839"/>
                      <a:pt x="412" y="1844"/>
                    </a:cubicBezTo>
                    <a:cubicBezTo>
                      <a:pt x="412" y="1859"/>
                      <a:pt x="427" y="1859"/>
                      <a:pt x="427" y="1875"/>
                    </a:cubicBezTo>
                    <a:cubicBezTo>
                      <a:pt x="427" y="1859"/>
                      <a:pt x="427" y="1859"/>
                      <a:pt x="427" y="1859"/>
                    </a:cubicBezTo>
                    <a:cubicBezTo>
                      <a:pt x="442" y="1935"/>
                      <a:pt x="457" y="1996"/>
                      <a:pt x="472" y="2057"/>
                    </a:cubicBezTo>
                    <a:cubicBezTo>
                      <a:pt x="488" y="2088"/>
                      <a:pt x="488" y="2118"/>
                      <a:pt x="503" y="2149"/>
                    </a:cubicBezTo>
                    <a:cubicBezTo>
                      <a:pt x="503" y="2179"/>
                      <a:pt x="518" y="2225"/>
                      <a:pt x="533" y="2255"/>
                    </a:cubicBezTo>
                    <a:cubicBezTo>
                      <a:pt x="533" y="2286"/>
                      <a:pt x="549" y="2316"/>
                      <a:pt x="564" y="2332"/>
                    </a:cubicBezTo>
                    <a:cubicBezTo>
                      <a:pt x="579" y="2362"/>
                      <a:pt x="579" y="2393"/>
                      <a:pt x="594" y="2423"/>
                    </a:cubicBezTo>
                    <a:cubicBezTo>
                      <a:pt x="625" y="2484"/>
                      <a:pt x="640" y="2530"/>
                      <a:pt x="671" y="2575"/>
                    </a:cubicBezTo>
                    <a:cubicBezTo>
                      <a:pt x="716" y="2667"/>
                      <a:pt x="762" y="2758"/>
                      <a:pt x="808" y="2834"/>
                    </a:cubicBezTo>
                    <a:cubicBezTo>
                      <a:pt x="869" y="2926"/>
                      <a:pt x="914" y="3017"/>
                      <a:pt x="975" y="3109"/>
                    </a:cubicBezTo>
                    <a:cubicBezTo>
                      <a:pt x="1021" y="3170"/>
                      <a:pt x="1067" y="3246"/>
                      <a:pt x="1112" y="3322"/>
                    </a:cubicBezTo>
                    <a:cubicBezTo>
                      <a:pt x="1143" y="3383"/>
                      <a:pt x="1173" y="3429"/>
                      <a:pt x="1204" y="3490"/>
                    </a:cubicBezTo>
                    <a:cubicBezTo>
                      <a:pt x="1204" y="3505"/>
                      <a:pt x="1219" y="3505"/>
                      <a:pt x="1219" y="3520"/>
                    </a:cubicBezTo>
                    <a:cubicBezTo>
                      <a:pt x="1234" y="3550"/>
                      <a:pt x="1250" y="3566"/>
                      <a:pt x="1280" y="3596"/>
                    </a:cubicBezTo>
                    <a:cubicBezTo>
                      <a:pt x="1295" y="3627"/>
                      <a:pt x="1310" y="3642"/>
                      <a:pt x="1326" y="3672"/>
                    </a:cubicBezTo>
                    <a:lnTo>
                      <a:pt x="1356" y="3703"/>
                    </a:lnTo>
                    <a:cubicBezTo>
                      <a:pt x="1387" y="3749"/>
                      <a:pt x="1417" y="3794"/>
                      <a:pt x="1448" y="3840"/>
                    </a:cubicBezTo>
                    <a:cubicBezTo>
                      <a:pt x="1478" y="3870"/>
                      <a:pt x="1509" y="3916"/>
                      <a:pt x="1539" y="3947"/>
                    </a:cubicBezTo>
                    <a:cubicBezTo>
                      <a:pt x="1569" y="3992"/>
                      <a:pt x="1600" y="4023"/>
                      <a:pt x="1630" y="4068"/>
                    </a:cubicBezTo>
                    <a:cubicBezTo>
                      <a:pt x="1646" y="4099"/>
                      <a:pt x="1661" y="4114"/>
                      <a:pt x="1691" y="4145"/>
                    </a:cubicBezTo>
                    <a:cubicBezTo>
                      <a:pt x="1707" y="4160"/>
                      <a:pt x="1722" y="4175"/>
                      <a:pt x="1752" y="4206"/>
                    </a:cubicBezTo>
                    <a:cubicBezTo>
                      <a:pt x="1783" y="4221"/>
                      <a:pt x="1813" y="4251"/>
                      <a:pt x="1844" y="4267"/>
                    </a:cubicBezTo>
                    <a:cubicBezTo>
                      <a:pt x="1859" y="4282"/>
                      <a:pt x="1889" y="4297"/>
                      <a:pt x="1920" y="4312"/>
                    </a:cubicBezTo>
                    <a:cubicBezTo>
                      <a:pt x="1966" y="4343"/>
                      <a:pt x="1996" y="4373"/>
                      <a:pt x="2042" y="4404"/>
                    </a:cubicBezTo>
                    <a:cubicBezTo>
                      <a:pt x="2087" y="4449"/>
                      <a:pt x="2133" y="4480"/>
                      <a:pt x="2179" y="4510"/>
                    </a:cubicBezTo>
                    <a:cubicBezTo>
                      <a:pt x="2194" y="4526"/>
                      <a:pt x="2209" y="4526"/>
                      <a:pt x="2225" y="4541"/>
                    </a:cubicBezTo>
                    <a:cubicBezTo>
                      <a:pt x="2255" y="4571"/>
                      <a:pt x="2286" y="4586"/>
                      <a:pt x="2301" y="4602"/>
                    </a:cubicBezTo>
                    <a:cubicBezTo>
                      <a:pt x="2346" y="4617"/>
                      <a:pt x="2377" y="4632"/>
                      <a:pt x="2407" y="4647"/>
                    </a:cubicBezTo>
                    <a:cubicBezTo>
                      <a:pt x="2438" y="4663"/>
                      <a:pt x="2468" y="4678"/>
                      <a:pt x="2499" y="4693"/>
                    </a:cubicBezTo>
                    <a:cubicBezTo>
                      <a:pt x="2468" y="4663"/>
                      <a:pt x="2453" y="4647"/>
                      <a:pt x="2423" y="4632"/>
                    </a:cubicBezTo>
                    <a:cubicBezTo>
                      <a:pt x="2392" y="4617"/>
                      <a:pt x="2377" y="4602"/>
                      <a:pt x="2346" y="4586"/>
                    </a:cubicBezTo>
                    <a:cubicBezTo>
                      <a:pt x="2316" y="4571"/>
                      <a:pt x="2301" y="4541"/>
                      <a:pt x="2270" y="4526"/>
                    </a:cubicBezTo>
                    <a:cubicBezTo>
                      <a:pt x="2255" y="4510"/>
                      <a:pt x="2225" y="4495"/>
                      <a:pt x="2209" y="4480"/>
                    </a:cubicBezTo>
                    <a:cubicBezTo>
                      <a:pt x="2179" y="4465"/>
                      <a:pt x="2148" y="4434"/>
                      <a:pt x="2118" y="4419"/>
                    </a:cubicBezTo>
                    <a:cubicBezTo>
                      <a:pt x="2072" y="4373"/>
                      <a:pt x="2027" y="4343"/>
                      <a:pt x="1981" y="4312"/>
                    </a:cubicBezTo>
                    <a:cubicBezTo>
                      <a:pt x="1920" y="4267"/>
                      <a:pt x="1874" y="4236"/>
                      <a:pt x="1813" y="4190"/>
                    </a:cubicBezTo>
                    <a:cubicBezTo>
                      <a:pt x="1798" y="4160"/>
                      <a:pt x="1768" y="4145"/>
                      <a:pt x="1752" y="4129"/>
                    </a:cubicBezTo>
                    <a:cubicBezTo>
                      <a:pt x="1737" y="4114"/>
                      <a:pt x="1722" y="4099"/>
                      <a:pt x="1722" y="4084"/>
                    </a:cubicBezTo>
                    <a:cubicBezTo>
                      <a:pt x="1691" y="4038"/>
                      <a:pt x="1661" y="3992"/>
                      <a:pt x="1630" y="3931"/>
                    </a:cubicBezTo>
                    <a:cubicBezTo>
                      <a:pt x="1600" y="3901"/>
                      <a:pt x="1585" y="3855"/>
                      <a:pt x="1554" y="3809"/>
                    </a:cubicBezTo>
                    <a:cubicBezTo>
                      <a:pt x="1554" y="3809"/>
                      <a:pt x="1554" y="3825"/>
                      <a:pt x="1554" y="3825"/>
                    </a:cubicBezTo>
                    <a:cubicBezTo>
                      <a:pt x="1539" y="3794"/>
                      <a:pt x="1524" y="3764"/>
                      <a:pt x="1509" y="3749"/>
                    </a:cubicBezTo>
                    <a:cubicBezTo>
                      <a:pt x="1463" y="3703"/>
                      <a:pt x="1432" y="3657"/>
                      <a:pt x="1402" y="3596"/>
                    </a:cubicBezTo>
                    <a:lnTo>
                      <a:pt x="1310" y="3444"/>
                    </a:lnTo>
                    <a:cubicBezTo>
                      <a:pt x="1295" y="3444"/>
                      <a:pt x="1295" y="3429"/>
                      <a:pt x="1295" y="3413"/>
                    </a:cubicBezTo>
                    <a:cubicBezTo>
                      <a:pt x="1265" y="3383"/>
                      <a:pt x="1250" y="3352"/>
                      <a:pt x="1234" y="3322"/>
                    </a:cubicBezTo>
                    <a:cubicBezTo>
                      <a:pt x="1189" y="3246"/>
                      <a:pt x="1143" y="3154"/>
                      <a:pt x="1097" y="3078"/>
                    </a:cubicBezTo>
                    <a:cubicBezTo>
                      <a:pt x="1051" y="2987"/>
                      <a:pt x="1006" y="2911"/>
                      <a:pt x="960" y="2819"/>
                    </a:cubicBezTo>
                    <a:cubicBezTo>
                      <a:pt x="930" y="2773"/>
                      <a:pt x="914" y="2743"/>
                      <a:pt x="884" y="2697"/>
                    </a:cubicBezTo>
                    <a:cubicBezTo>
                      <a:pt x="853" y="2652"/>
                      <a:pt x="838" y="2606"/>
                      <a:pt x="808" y="2575"/>
                    </a:cubicBezTo>
                    <a:cubicBezTo>
                      <a:pt x="808" y="2545"/>
                      <a:pt x="792" y="2514"/>
                      <a:pt x="777" y="2499"/>
                    </a:cubicBezTo>
                    <a:cubicBezTo>
                      <a:pt x="762" y="2469"/>
                      <a:pt x="762" y="2453"/>
                      <a:pt x="747" y="2438"/>
                    </a:cubicBezTo>
                    <a:cubicBezTo>
                      <a:pt x="731" y="2393"/>
                      <a:pt x="716" y="2347"/>
                      <a:pt x="701" y="2301"/>
                    </a:cubicBezTo>
                    <a:cubicBezTo>
                      <a:pt x="686" y="2271"/>
                      <a:pt x="671" y="2240"/>
                      <a:pt x="655" y="2210"/>
                    </a:cubicBezTo>
                    <a:lnTo>
                      <a:pt x="671" y="2210"/>
                    </a:lnTo>
                    <a:cubicBezTo>
                      <a:pt x="655" y="2179"/>
                      <a:pt x="640" y="2149"/>
                      <a:pt x="625" y="2118"/>
                    </a:cubicBezTo>
                    <a:cubicBezTo>
                      <a:pt x="625" y="2073"/>
                      <a:pt x="610" y="2042"/>
                      <a:pt x="594" y="1996"/>
                    </a:cubicBezTo>
                    <a:cubicBezTo>
                      <a:pt x="579" y="1935"/>
                      <a:pt x="564" y="1859"/>
                      <a:pt x="549" y="1798"/>
                    </a:cubicBezTo>
                    <a:lnTo>
                      <a:pt x="533" y="1737"/>
                    </a:lnTo>
                    <a:cubicBezTo>
                      <a:pt x="518" y="1646"/>
                      <a:pt x="503" y="1555"/>
                      <a:pt x="488" y="1448"/>
                    </a:cubicBezTo>
                    <a:cubicBezTo>
                      <a:pt x="457" y="1356"/>
                      <a:pt x="442" y="1265"/>
                      <a:pt x="427" y="1158"/>
                    </a:cubicBezTo>
                    <a:cubicBezTo>
                      <a:pt x="412" y="1067"/>
                      <a:pt x="381" y="976"/>
                      <a:pt x="366" y="884"/>
                    </a:cubicBezTo>
                    <a:cubicBezTo>
                      <a:pt x="335" y="793"/>
                      <a:pt x="305" y="701"/>
                      <a:pt x="274" y="610"/>
                    </a:cubicBezTo>
                    <a:cubicBezTo>
                      <a:pt x="259" y="579"/>
                      <a:pt x="259" y="564"/>
                      <a:pt x="244" y="549"/>
                    </a:cubicBezTo>
                    <a:cubicBezTo>
                      <a:pt x="168" y="366"/>
                      <a:pt x="92" y="183"/>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1"/>
              <p:cNvSpPr/>
              <p:nvPr/>
            </p:nvSpPr>
            <p:spPr>
              <a:xfrm>
                <a:off x="5881125" y="20225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1"/>
              <p:cNvSpPr/>
              <p:nvPr/>
            </p:nvSpPr>
            <p:spPr>
              <a:xfrm>
                <a:off x="5881875" y="1974175"/>
                <a:ext cx="13375" cy="31650"/>
              </a:xfrm>
              <a:custGeom>
                <a:avLst/>
                <a:gdLst/>
                <a:ahLst/>
                <a:cxnLst/>
                <a:rect l="l" t="t" r="r" b="b"/>
                <a:pathLst>
                  <a:path w="535" h="1266" extrusionOk="0">
                    <a:moveTo>
                      <a:pt x="1" y="0"/>
                    </a:moveTo>
                    <a:lnTo>
                      <a:pt x="16" y="61"/>
                    </a:lnTo>
                    <a:lnTo>
                      <a:pt x="31" y="61"/>
                    </a:lnTo>
                    <a:cubicBezTo>
                      <a:pt x="31" y="77"/>
                      <a:pt x="31" y="92"/>
                      <a:pt x="31" y="92"/>
                    </a:cubicBezTo>
                    <a:cubicBezTo>
                      <a:pt x="47" y="122"/>
                      <a:pt x="47" y="138"/>
                      <a:pt x="47" y="168"/>
                    </a:cubicBezTo>
                    <a:cubicBezTo>
                      <a:pt x="47" y="168"/>
                      <a:pt x="62" y="183"/>
                      <a:pt x="62" y="199"/>
                    </a:cubicBezTo>
                    <a:cubicBezTo>
                      <a:pt x="62" y="214"/>
                      <a:pt x="62" y="214"/>
                      <a:pt x="62" y="229"/>
                    </a:cubicBezTo>
                    <a:cubicBezTo>
                      <a:pt x="77" y="259"/>
                      <a:pt x="92" y="305"/>
                      <a:pt x="108" y="336"/>
                    </a:cubicBezTo>
                    <a:cubicBezTo>
                      <a:pt x="138" y="412"/>
                      <a:pt x="168" y="488"/>
                      <a:pt x="199" y="564"/>
                    </a:cubicBezTo>
                    <a:cubicBezTo>
                      <a:pt x="214" y="610"/>
                      <a:pt x="245" y="671"/>
                      <a:pt x="260" y="717"/>
                    </a:cubicBezTo>
                    <a:cubicBezTo>
                      <a:pt x="275" y="762"/>
                      <a:pt x="290" y="793"/>
                      <a:pt x="306" y="838"/>
                    </a:cubicBezTo>
                    <a:cubicBezTo>
                      <a:pt x="321" y="854"/>
                      <a:pt x="321" y="869"/>
                      <a:pt x="321" y="884"/>
                    </a:cubicBezTo>
                    <a:cubicBezTo>
                      <a:pt x="336" y="915"/>
                      <a:pt x="351" y="945"/>
                      <a:pt x="367" y="976"/>
                    </a:cubicBezTo>
                    <a:lnTo>
                      <a:pt x="397" y="1067"/>
                    </a:lnTo>
                    <a:cubicBezTo>
                      <a:pt x="412" y="1082"/>
                      <a:pt x="412" y="1097"/>
                      <a:pt x="427" y="1113"/>
                    </a:cubicBezTo>
                    <a:cubicBezTo>
                      <a:pt x="427" y="1128"/>
                      <a:pt x="427" y="1128"/>
                      <a:pt x="427" y="1128"/>
                    </a:cubicBezTo>
                    <a:cubicBezTo>
                      <a:pt x="427" y="1143"/>
                      <a:pt x="443" y="1143"/>
                      <a:pt x="443" y="1158"/>
                    </a:cubicBezTo>
                    <a:cubicBezTo>
                      <a:pt x="443" y="1174"/>
                      <a:pt x="458" y="1189"/>
                      <a:pt x="458" y="1204"/>
                    </a:cubicBezTo>
                    <a:cubicBezTo>
                      <a:pt x="473" y="1219"/>
                      <a:pt x="473" y="1235"/>
                      <a:pt x="488" y="1235"/>
                    </a:cubicBezTo>
                    <a:cubicBezTo>
                      <a:pt x="488" y="1250"/>
                      <a:pt x="504" y="1250"/>
                      <a:pt x="504" y="1265"/>
                    </a:cubicBezTo>
                    <a:lnTo>
                      <a:pt x="534" y="1265"/>
                    </a:lnTo>
                    <a:cubicBezTo>
                      <a:pt x="519" y="1265"/>
                      <a:pt x="519" y="1265"/>
                      <a:pt x="519" y="1250"/>
                    </a:cubicBezTo>
                    <a:cubicBezTo>
                      <a:pt x="519" y="1235"/>
                      <a:pt x="504" y="1235"/>
                      <a:pt x="504" y="1219"/>
                    </a:cubicBezTo>
                    <a:cubicBezTo>
                      <a:pt x="488" y="1204"/>
                      <a:pt x="488" y="1189"/>
                      <a:pt x="488" y="1174"/>
                    </a:cubicBezTo>
                    <a:cubicBezTo>
                      <a:pt x="473" y="1158"/>
                      <a:pt x="458" y="1128"/>
                      <a:pt x="458" y="1097"/>
                    </a:cubicBezTo>
                    <a:cubicBezTo>
                      <a:pt x="443" y="1082"/>
                      <a:pt x="443" y="1082"/>
                      <a:pt x="427" y="1067"/>
                    </a:cubicBezTo>
                    <a:cubicBezTo>
                      <a:pt x="427" y="1036"/>
                      <a:pt x="412" y="1006"/>
                      <a:pt x="397" y="960"/>
                    </a:cubicBezTo>
                    <a:cubicBezTo>
                      <a:pt x="382" y="930"/>
                      <a:pt x="367" y="899"/>
                      <a:pt x="351" y="869"/>
                    </a:cubicBezTo>
                    <a:cubicBezTo>
                      <a:pt x="351" y="854"/>
                      <a:pt x="351" y="838"/>
                      <a:pt x="336" y="823"/>
                    </a:cubicBezTo>
                    <a:cubicBezTo>
                      <a:pt x="336" y="823"/>
                      <a:pt x="336" y="808"/>
                      <a:pt x="336" y="808"/>
                    </a:cubicBezTo>
                    <a:cubicBezTo>
                      <a:pt x="321" y="793"/>
                      <a:pt x="321" y="777"/>
                      <a:pt x="321" y="762"/>
                    </a:cubicBezTo>
                    <a:cubicBezTo>
                      <a:pt x="290" y="717"/>
                      <a:pt x="275" y="671"/>
                      <a:pt x="260" y="640"/>
                    </a:cubicBezTo>
                    <a:cubicBezTo>
                      <a:pt x="229" y="549"/>
                      <a:pt x="199" y="473"/>
                      <a:pt x="153" y="397"/>
                    </a:cubicBezTo>
                    <a:lnTo>
                      <a:pt x="108" y="275"/>
                    </a:lnTo>
                    <a:cubicBezTo>
                      <a:pt x="108" y="259"/>
                      <a:pt x="92" y="244"/>
                      <a:pt x="92" y="214"/>
                    </a:cubicBezTo>
                    <a:lnTo>
                      <a:pt x="77" y="183"/>
                    </a:lnTo>
                    <a:lnTo>
                      <a:pt x="62" y="168"/>
                    </a:lnTo>
                    <a:cubicBezTo>
                      <a:pt x="47" y="107"/>
                      <a:pt x="31" y="46"/>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1"/>
              <p:cNvSpPr/>
              <p:nvPr/>
            </p:nvSpPr>
            <p:spPr>
              <a:xfrm>
                <a:off x="5943600" y="2030175"/>
                <a:ext cx="25" cy="25"/>
              </a:xfrm>
              <a:custGeom>
                <a:avLst/>
                <a:gdLst/>
                <a:ahLst/>
                <a:cxnLst/>
                <a:rect l="l" t="t" r="r" b="b"/>
                <a:pathLst>
                  <a:path w="1" h="1" extrusionOk="0">
                    <a:moveTo>
                      <a:pt x="0" y="0"/>
                    </a:moveTo>
                    <a:cubicBezTo>
                      <a:pt x="0" y="0"/>
                      <a:pt x="0" y="0"/>
                      <a:pt x="0" y="0"/>
                    </a:cubicBezTo>
                    <a:cubicBezTo>
                      <a:pt x="0" y="0"/>
                      <a:pt x="0" y="0"/>
                      <a:pt x="0" y="0"/>
                    </a:cubicBez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1"/>
              <p:cNvSpPr/>
              <p:nvPr/>
            </p:nvSpPr>
            <p:spPr>
              <a:xfrm>
                <a:off x="5952350" y="20591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1"/>
              <p:cNvSpPr/>
              <p:nvPr/>
            </p:nvSpPr>
            <p:spPr>
              <a:xfrm>
                <a:off x="5943600" y="20301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1"/>
              <p:cNvSpPr/>
              <p:nvPr/>
            </p:nvSpPr>
            <p:spPr>
              <a:xfrm>
                <a:off x="5940550" y="1991325"/>
                <a:ext cx="16400" cy="78475"/>
              </a:xfrm>
              <a:custGeom>
                <a:avLst/>
                <a:gdLst/>
                <a:ahLst/>
                <a:cxnLst/>
                <a:rect l="l" t="t" r="r" b="b"/>
                <a:pathLst>
                  <a:path w="656" h="3139" extrusionOk="0">
                    <a:moveTo>
                      <a:pt x="153" y="0"/>
                    </a:moveTo>
                    <a:cubicBezTo>
                      <a:pt x="153" y="15"/>
                      <a:pt x="137" y="46"/>
                      <a:pt x="122" y="61"/>
                    </a:cubicBezTo>
                    <a:cubicBezTo>
                      <a:pt x="92" y="168"/>
                      <a:pt x="61" y="274"/>
                      <a:pt x="46" y="396"/>
                    </a:cubicBezTo>
                    <a:lnTo>
                      <a:pt x="46" y="381"/>
                    </a:lnTo>
                    <a:cubicBezTo>
                      <a:pt x="31" y="411"/>
                      <a:pt x="31" y="457"/>
                      <a:pt x="31" y="488"/>
                    </a:cubicBezTo>
                    <a:cubicBezTo>
                      <a:pt x="15" y="533"/>
                      <a:pt x="15" y="579"/>
                      <a:pt x="15" y="625"/>
                    </a:cubicBezTo>
                    <a:cubicBezTo>
                      <a:pt x="0" y="670"/>
                      <a:pt x="0" y="716"/>
                      <a:pt x="0" y="762"/>
                    </a:cubicBezTo>
                    <a:cubicBezTo>
                      <a:pt x="0" y="792"/>
                      <a:pt x="0" y="838"/>
                      <a:pt x="0" y="884"/>
                    </a:cubicBezTo>
                    <a:cubicBezTo>
                      <a:pt x="15" y="929"/>
                      <a:pt x="15" y="975"/>
                      <a:pt x="15" y="1021"/>
                    </a:cubicBezTo>
                    <a:cubicBezTo>
                      <a:pt x="15" y="1036"/>
                      <a:pt x="15" y="1051"/>
                      <a:pt x="31" y="1082"/>
                    </a:cubicBezTo>
                    <a:cubicBezTo>
                      <a:pt x="31" y="1097"/>
                      <a:pt x="31" y="1128"/>
                      <a:pt x="31" y="1158"/>
                    </a:cubicBezTo>
                    <a:cubicBezTo>
                      <a:pt x="31" y="1158"/>
                      <a:pt x="31" y="1173"/>
                      <a:pt x="31" y="1173"/>
                    </a:cubicBezTo>
                    <a:cubicBezTo>
                      <a:pt x="46" y="1188"/>
                      <a:pt x="46" y="1204"/>
                      <a:pt x="46" y="1219"/>
                    </a:cubicBezTo>
                    <a:cubicBezTo>
                      <a:pt x="46" y="1234"/>
                      <a:pt x="46" y="1249"/>
                      <a:pt x="46" y="1265"/>
                    </a:cubicBezTo>
                    <a:cubicBezTo>
                      <a:pt x="61" y="1310"/>
                      <a:pt x="76" y="1356"/>
                      <a:pt x="76" y="1402"/>
                    </a:cubicBezTo>
                    <a:lnTo>
                      <a:pt x="122" y="1554"/>
                    </a:lnTo>
                    <a:lnTo>
                      <a:pt x="122" y="1569"/>
                    </a:lnTo>
                    <a:cubicBezTo>
                      <a:pt x="122" y="1585"/>
                      <a:pt x="122" y="1600"/>
                      <a:pt x="122" y="1615"/>
                    </a:cubicBezTo>
                    <a:cubicBezTo>
                      <a:pt x="137" y="1646"/>
                      <a:pt x="137" y="1676"/>
                      <a:pt x="153" y="1706"/>
                    </a:cubicBezTo>
                    <a:cubicBezTo>
                      <a:pt x="168" y="1798"/>
                      <a:pt x="198" y="1874"/>
                      <a:pt x="229" y="1965"/>
                    </a:cubicBezTo>
                    <a:cubicBezTo>
                      <a:pt x="229" y="1996"/>
                      <a:pt x="244" y="2042"/>
                      <a:pt x="259" y="2072"/>
                    </a:cubicBezTo>
                    <a:cubicBezTo>
                      <a:pt x="274" y="2118"/>
                      <a:pt x="274" y="2148"/>
                      <a:pt x="290" y="2194"/>
                    </a:cubicBezTo>
                    <a:cubicBezTo>
                      <a:pt x="305" y="2240"/>
                      <a:pt x="320" y="2301"/>
                      <a:pt x="335" y="2346"/>
                    </a:cubicBezTo>
                    <a:cubicBezTo>
                      <a:pt x="351" y="2392"/>
                      <a:pt x="366" y="2438"/>
                      <a:pt x="381" y="2468"/>
                    </a:cubicBezTo>
                    <a:cubicBezTo>
                      <a:pt x="396" y="2514"/>
                      <a:pt x="412" y="2544"/>
                      <a:pt x="427" y="2575"/>
                    </a:cubicBezTo>
                    <a:cubicBezTo>
                      <a:pt x="427" y="2605"/>
                      <a:pt x="442" y="2636"/>
                      <a:pt x="457" y="2666"/>
                    </a:cubicBezTo>
                    <a:cubicBezTo>
                      <a:pt x="457" y="2682"/>
                      <a:pt x="457" y="2697"/>
                      <a:pt x="473" y="2712"/>
                    </a:cubicBezTo>
                    <a:cubicBezTo>
                      <a:pt x="473" y="2712"/>
                      <a:pt x="473" y="2727"/>
                      <a:pt x="473" y="2727"/>
                    </a:cubicBezTo>
                    <a:cubicBezTo>
                      <a:pt x="488" y="2788"/>
                      <a:pt x="518" y="2849"/>
                      <a:pt x="533" y="2910"/>
                    </a:cubicBezTo>
                    <a:cubicBezTo>
                      <a:pt x="533" y="2910"/>
                      <a:pt x="549" y="2925"/>
                      <a:pt x="549" y="2925"/>
                    </a:cubicBezTo>
                    <a:cubicBezTo>
                      <a:pt x="549" y="2941"/>
                      <a:pt x="549" y="2941"/>
                      <a:pt x="549" y="2941"/>
                    </a:cubicBezTo>
                    <a:cubicBezTo>
                      <a:pt x="564" y="2956"/>
                      <a:pt x="564" y="2971"/>
                      <a:pt x="564" y="2986"/>
                    </a:cubicBezTo>
                    <a:cubicBezTo>
                      <a:pt x="579" y="3002"/>
                      <a:pt x="579" y="3017"/>
                      <a:pt x="594" y="3032"/>
                    </a:cubicBezTo>
                    <a:cubicBezTo>
                      <a:pt x="594" y="3062"/>
                      <a:pt x="610" y="3078"/>
                      <a:pt x="625" y="3093"/>
                    </a:cubicBezTo>
                    <a:cubicBezTo>
                      <a:pt x="625" y="3108"/>
                      <a:pt x="625" y="3123"/>
                      <a:pt x="640" y="3123"/>
                    </a:cubicBezTo>
                    <a:cubicBezTo>
                      <a:pt x="640" y="3139"/>
                      <a:pt x="640" y="3139"/>
                      <a:pt x="655" y="3139"/>
                    </a:cubicBezTo>
                    <a:cubicBezTo>
                      <a:pt x="655" y="3139"/>
                      <a:pt x="655" y="3123"/>
                      <a:pt x="655" y="3123"/>
                    </a:cubicBezTo>
                    <a:cubicBezTo>
                      <a:pt x="655" y="3108"/>
                      <a:pt x="655" y="3093"/>
                      <a:pt x="640" y="3078"/>
                    </a:cubicBezTo>
                    <a:cubicBezTo>
                      <a:pt x="640" y="3047"/>
                      <a:pt x="625" y="3032"/>
                      <a:pt x="625" y="3017"/>
                    </a:cubicBezTo>
                    <a:cubicBezTo>
                      <a:pt x="610" y="2986"/>
                      <a:pt x="594" y="2941"/>
                      <a:pt x="579" y="2910"/>
                    </a:cubicBezTo>
                    <a:cubicBezTo>
                      <a:pt x="564" y="2849"/>
                      <a:pt x="533" y="2788"/>
                      <a:pt x="518" y="2727"/>
                    </a:cubicBezTo>
                    <a:cubicBezTo>
                      <a:pt x="503" y="2666"/>
                      <a:pt x="488" y="2621"/>
                      <a:pt x="473" y="2560"/>
                    </a:cubicBezTo>
                    <a:cubicBezTo>
                      <a:pt x="457" y="2529"/>
                      <a:pt x="442" y="2499"/>
                      <a:pt x="442" y="2453"/>
                    </a:cubicBezTo>
                    <a:cubicBezTo>
                      <a:pt x="427" y="2407"/>
                      <a:pt x="412" y="2377"/>
                      <a:pt x="396" y="2331"/>
                    </a:cubicBezTo>
                    <a:cubicBezTo>
                      <a:pt x="381" y="2240"/>
                      <a:pt x="351" y="2148"/>
                      <a:pt x="335" y="2057"/>
                    </a:cubicBezTo>
                    <a:cubicBezTo>
                      <a:pt x="305" y="1965"/>
                      <a:pt x="290" y="1874"/>
                      <a:pt x="259" y="1783"/>
                    </a:cubicBezTo>
                    <a:cubicBezTo>
                      <a:pt x="259" y="1752"/>
                      <a:pt x="244" y="1722"/>
                      <a:pt x="229" y="1676"/>
                    </a:cubicBezTo>
                    <a:cubicBezTo>
                      <a:pt x="229" y="1630"/>
                      <a:pt x="214" y="1585"/>
                      <a:pt x="198" y="1539"/>
                    </a:cubicBezTo>
                    <a:lnTo>
                      <a:pt x="183" y="1432"/>
                    </a:lnTo>
                    <a:cubicBezTo>
                      <a:pt x="153" y="1341"/>
                      <a:pt x="137" y="1265"/>
                      <a:pt x="122" y="1173"/>
                    </a:cubicBezTo>
                    <a:cubicBezTo>
                      <a:pt x="107" y="1082"/>
                      <a:pt x="107" y="1006"/>
                      <a:pt x="92" y="914"/>
                    </a:cubicBezTo>
                    <a:cubicBezTo>
                      <a:pt x="92" y="884"/>
                      <a:pt x="92" y="838"/>
                      <a:pt x="92" y="808"/>
                    </a:cubicBezTo>
                    <a:cubicBezTo>
                      <a:pt x="92" y="777"/>
                      <a:pt x="92" y="747"/>
                      <a:pt x="92" y="716"/>
                    </a:cubicBezTo>
                    <a:cubicBezTo>
                      <a:pt x="92" y="686"/>
                      <a:pt x="92" y="670"/>
                      <a:pt x="92" y="640"/>
                    </a:cubicBezTo>
                    <a:cubicBezTo>
                      <a:pt x="107" y="625"/>
                      <a:pt x="107" y="594"/>
                      <a:pt x="107" y="579"/>
                    </a:cubicBezTo>
                    <a:lnTo>
                      <a:pt x="107" y="564"/>
                    </a:lnTo>
                    <a:cubicBezTo>
                      <a:pt x="107" y="549"/>
                      <a:pt x="107" y="533"/>
                      <a:pt x="107" y="518"/>
                    </a:cubicBezTo>
                    <a:cubicBezTo>
                      <a:pt x="107" y="508"/>
                      <a:pt x="107" y="498"/>
                      <a:pt x="107" y="488"/>
                    </a:cubicBezTo>
                    <a:cubicBezTo>
                      <a:pt x="107" y="472"/>
                      <a:pt x="107" y="457"/>
                      <a:pt x="107" y="442"/>
                    </a:cubicBezTo>
                    <a:cubicBezTo>
                      <a:pt x="107" y="411"/>
                      <a:pt x="107" y="381"/>
                      <a:pt x="107" y="350"/>
                    </a:cubicBezTo>
                    <a:cubicBezTo>
                      <a:pt x="122" y="244"/>
                      <a:pt x="122" y="122"/>
                      <a:pt x="153" y="15"/>
                    </a:cubicBezTo>
                    <a:cubicBezTo>
                      <a:pt x="153" y="15"/>
                      <a:pt x="153"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1"/>
              <p:cNvSpPr/>
              <p:nvPr/>
            </p:nvSpPr>
            <p:spPr>
              <a:xfrm>
                <a:off x="5955025" y="1971500"/>
                <a:ext cx="2675" cy="30950"/>
              </a:xfrm>
              <a:custGeom>
                <a:avLst/>
                <a:gdLst/>
                <a:ahLst/>
                <a:cxnLst/>
                <a:rect l="l" t="t" r="r" b="b"/>
                <a:pathLst>
                  <a:path w="107" h="1238" extrusionOk="0">
                    <a:moveTo>
                      <a:pt x="31" y="1"/>
                    </a:moveTo>
                    <a:cubicBezTo>
                      <a:pt x="31" y="77"/>
                      <a:pt x="31" y="153"/>
                      <a:pt x="31" y="214"/>
                    </a:cubicBezTo>
                    <a:cubicBezTo>
                      <a:pt x="31" y="290"/>
                      <a:pt x="31" y="351"/>
                      <a:pt x="15" y="427"/>
                    </a:cubicBezTo>
                    <a:cubicBezTo>
                      <a:pt x="15" y="443"/>
                      <a:pt x="15" y="458"/>
                      <a:pt x="15" y="473"/>
                    </a:cubicBezTo>
                    <a:cubicBezTo>
                      <a:pt x="15" y="504"/>
                      <a:pt x="15" y="519"/>
                      <a:pt x="15" y="534"/>
                    </a:cubicBezTo>
                    <a:cubicBezTo>
                      <a:pt x="15" y="565"/>
                      <a:pt x="15" y="580"/>
                      <a:pt x="15" y="610"/>
                    </a:cubicBezTo>
                    <a:cubicBezTo>
                      <a:pt x="15" y="625"/>
                      <a:pt x="15" y="656"/>
                      <a:pt x="15" y="671"/>
                    </a:cubicBezTo>
                    <a:cubicBezTo>
                      <a:pt x="0" y="763"/>
                      <a:pt x="0" y="854"/>
                      <a:pt x="0" y="961"/>
                    </a:cubicBezTo>
                    <a:cubicBezTo>
                      <a:pt x="0" y="1006"/>
                      <a:pt x="0" y="1052"/>
                      <a:pt x="0" y="1098"/>
                    </a:cubicBezTo>
                    <a:cubicBezTo>
                      <a:pt x="0" y="1113"/>
                      <a:pt x="0" y="1143"/>
                      <a:pt x="0" y="1159"/>
                    </a:cubicBezTo>
                    <a:cubicBezTo>
                      <a:pt x="0" y="1174"/>
                      <a:pt x="0" y="1189"/>
                      <a:pt x="0" y="1204"/>
                    </a:cubicBezTo>
                    <a:cubicBezTo>
                      <a:pt x="0" y="1204"/>
                      <a:pt x="0" y="1220"/>
                      <a:pt x="15" y="1220"/>
                    </a:cubicBezTo>
                    <a:cubicBezTo>
                      <a:pt x="15" y="1233"/>
                      <a:pt x="21" y="1237"/>
                      <a:pt x="27" y="1237"/>
                    </a:cubicBezTo>
                    <a:cubicBezTo>
                      <a:pt x="36" y="1237"/>
                      <a:pt x="46" y="1228"/>
                      <a:pt x="46" y="1220"/>
                    </a:cubicBezTo>
                    <a:cubicBezTo>
                      <a:pt x="46" y="1220"/>
                      <a:pt x="46" y="1204"/>
                      <a:pt x="46" y="1204"/>
                    </a:cubicBezTo>
                    <a:lnTo>
                      <a:pt x="46" y="1174"/>
                    </a:lnTo>
                    <a:lnTo>
                      <a:pt x="46" y="1128"/>
                    </a:lnTo>
                    <a:cubicBezTo>
                      <a:pt x="46" y="1067"/>
                      <a:pt x="61" y="1022"/>
                      <a:pt x="61" y="961"/>
                    </a:cubicBezTo>
                    <a:cubicBezTo>
                      <a:pt x="76" y="915"/>
                      <a:pt x="76" y="869"/>
                      <a:pt x="92" y="808"/>
                    </a:cubicBezTo>
                    <a:cubicBezTo>
                      <a:pt x="92" y="778"/>
                      <a:pt x="92" y="747"/>
                      <a:pt x="92" y="717"/>
                    </a:cubicBezTo>
                    <a:cubicBezTo>
                      <a:pt x="107" y="702"/>
                      <a:pt x="107" y="686"/>
                      <a:pt x="107" y="686"/>
                    </a:cubicBezTo>
                    <a:cubicBezTo>
                      <a:pt x="107" y="625"/>
                      <a:pt x="107" y="580"/>
                      <a:pt x="107" y="534"/>
                    </a:cubicBezTo>
                    <a:cubicBezTo>
                      <a:pt x="107" y="473"/>
                      <a:pt x="107" y="427"/>
                      <a:pt x="107" y="366"/>
                    </a:cubicBezTo>
                    <a:cubicBezTo>
                      <a:pt x="92" y="306"/>
                      <a:pt x="92" y="245"/>
                      <a:pt x="76" y="184"/>
                    </a:cubicBezTo>
                    <a:cubicBezTo>
                      <a:pt x="61" y="123"/>
                      <a:pt x="46" y="62"/>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1"/>
              <p:cNvSpPr/>
              <p:nvPr/>
            </p:nvSpPr>
            <p:spPr>
              <a:xfrm>
                <a:off x="5957675" y="198065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1"/>
              <p:cNvSpPr/>
              <p:nvPr/>
            </p:nvSpPr>
            <p:spPr>
              <a:xfrm>
                <a:off x="5815225" y="2122725"/>
                <a:ext cx="56775" cy="8400"/>
              </a:xfrm>
              <a:custGeom>
                <a:avLst/>
                <a:gdLst/>
                <a:ahLst/>
                <a:cxnLst/>
                <a:rect l="l" t="t" r="r" b="b"/>
                <a:pathLst>
                  <a:path w="2271" h="336" extrusionOk="0">
                    <a:moveTo>
                      <a:pt x="641" y="0"/>
                    </a:moveTo>
                    <a:cubicBezTo>
                      <a:pt x="625" y="0"/>
                      <a:pt x="610" y="16"/>
                      <a:pt x="580" y="16"/>
                    </a:cubicBezTo>
                    <a:lnTo>
                      <a:pt x="519" y="16"/>
                    </a:lnTo>
                    <a:cubicBezTo>
                      <a:pt x="503" y="16"/>
                      <a:pt x="473" y="16"/>
                      <a:pt x="458" y="31"/>
                    </a:cubicBezTo>
                    <a:cubicBezTo>
                      <a:pt x="427" y="31"/>
                      <a:pt x="412" y="46"/>
                      <a:pt x="381" y="61"/>
                    </a:cubicBezTo>
                    <a:cubicBezTo>
                      <a:pt x="351" y="77"/>
                      <a:pt x="321" y="92"/>
                      <a:pt x="305" y="107"/>
                    </a:cubicBezTo>
                    <a:cubicBezTo>
                      <a:pt x="260" y="138"/>
                      <a:pt x="229" y="168"/>
                      <a:pt x="199" y="199"/>
                    </a:cubicBezTo>
                    <a:cubicBezTo>
                      <a:pt x="153" y="214"/>
                      <a:pt x="122" y="244"/>
                      <a:pt x="92" y="275"/>
                    </a:cubicBezTo>
                    <a:cubicBezTo>
                      <a:pt x="62" y="290"/>
                      <a:pt x="31" y="320"/>
                      <a:pt x="1" y="336"/>
                    </a:cubicBezTo>
                    <a:cubicBezTo>
                      <a:pt x="31" y="320"/>
                      <a:pt x="62" y="320"/>
                      <a:pt x="107" y="305"/>
                    </a:cubicBezTo>
                    <a:cubicBezTo>
                      <a:pt x="122" y="305"/>
                      <a:pt x="138" y="305"/>
                      <a:pt x="138" y="290"/>
                    </a:cubicBezTo>
                    <a:cubicBezTo>
                      <a:pt x="153" y="290"/>
                      <a:pt x="168" y="290"/>
                      <a:pt x="183" y="275"/>
                    </a:cubicBezTo>
                    <a:cubicBezTo>
                      <a:pt x="244" y="259"/>
                      <a:pt x="290" y="229"/>
                      <a:pt x="351" y="199"/>
                    </a:cubicBezTo>
                    <a:lnTo>
                      <a:pt x="336" y="199"/>
                    </a:lnTo>
                    <a:cubicBezTo>
                      <a:pt x="351" y="199"/>
                      <a:pt x="366" y="183"/>
                      <a:pt x="381" y="183"/>
                    </a:cubicBezTo>
                    <a:cubicBezTo>
                      <a:pt x="412" y="168"/>
                      <a:pt x="442" y="153"/>
                      <a:pt x="473" y="138"/>
                    </a:cubicBezTo>
                    <a:cubicBezTo>
                      <a:pt x="488" y="138"/>
                      <a:pt x="503" y="122"/>
                      <a:pt x="519" y="122"/>
                    </a:cubicBezTo>
                    <a:cubicBezTo>
                      <a:pt x="549" y="122"/>
                      <a:pt x="580" y="122"/>
                      <a:pt x="610" y="107"/>
                    </a:cubicBezTo>
                    <a:lnTo>
                      <a:pt x="717" y="107"/>
                    </a:lnTo>
                    <a:cubicBezTo>
                      <a:pt x="808" y="92"/>
                      <a:pt x="900" y="92"/>
                      <a:pt x="976" y="92"/>
                    </a:cubicBezTo>
                    <a:cubicBezTo>
                      <a:pt x="1067" y="77"/>
                      <a:pt x="1143" y="77"/>
                      <a:pt x="1219" y="61"/>
                    </a:cubicBezTo>
                    <a:lnTo>
                      <a:pt x="1509" y="61"/>
                    </a:lnTo>
                    <a:cubicBezTo>
                      <a:pt x="1600" y="61"/>
                      <a:pt x="1692" y="46"/>
                      <a:pt x="1783" y="46"/>
                    </a:cubicBezTo>
                    <a:lnTo>
                      <a:pt x="2225" y="46"/>
                    </a:lnTo>
                    <a:cubicBezTo>
                      <a:pt x="2240" y="31"/>
                      <a:pt x="2271" y="31"/>
                      <a:pt x="2271" y="16"/>
                    </a:cubicBezTo>
                    <a:cubicBezTo>
                      <a:pt x="2256" y="0"/>
                      <a:pt x="2240" y="0"/>
                      <a:pt x="2225" y="0"/>
                    </a:cubicBezTo>
                    <a:lnTo>
                      <a:pt x="2210" y="0"/>
                    </a:lnTo>
                    <a:cubicBezTo>
                      <a:pt x="2179" y="16"/>
                      <a:pt x="2134" y="16"/>
                      <a:pt x="2088" y="16"/>
                    </a:cubicBezTo>
                    <a:lnTo>
                      <a:pt x="1722" y="16"/>
                    </a:lnTo>
                    <a:lnTo>
                      <a:pt x="1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1"/>
              <p:cNvSpPr/>
              <p:nvPr/>
            </p:nvSpPr>
            <p:spPr>
              <a:xfrm>
                <a:off x="5806475" y="2116250"/>
                <a:ext cx="17150" cy="5350"/>
              </a:xfrm>
              <a:custGeom>
                <a:avLst/>
                <a:gdLst/>
                <a:ahLst/>
                <a:cxnLst/>
                <a:rect l="l" t="t" r="r" b="b"/>
                <a:pathLst>
                  <a:path w="686" h="214" extrusionOk="0">
                    <a:moveTo>
                      <a:pt x="594" y="0"/>
                    </a:moveTo>
                    <a:cubicBezTo>
                      <a:pt x="579" y="0"/>
                      <a:pt x="564" y="16"/>
                      <a:pt x="549" y="16"/>
                    </a:cubicBezTo>
                    <a:cubicBezTo>
                      <a:pt x="488" y="16"/>
                      <a:pt x="442" y="31"/>
                      <a:pt x="381" y="31"/>
                    </a:cubicBezTo>
                    <a:cubicBezTo>
                      <a:pt x="351" y="46"/>
                      <a:pt x="320" y="46"/>
                      <a:pt x="290" y="46"/>
                    </a:cubicBezTo>
                    <a:cubicBezTo>
                      <a:pt x="274" y="61"/>
                      <a:pt x="259" y="61"/>
                      <a:pt x="244" y="61"/>
                    </a:cubicBezTo>
                    <a:cubicBezTo>
                      <a:pt x="213" y="77"/>
                      <a:pt x="183" y="77"/>
                      <a:pt x="168" y="92"/>
                    </a:cubicBezTo>
                    <a:cubicBezTo>
                      <a:pt x="137" y="122"/>
                      <a:pt x="107" y="138"/>
                      <a:pt x="76" y="168"/>
                    </a:cubicBezTo>
                    <a:cubicBezTo>
                      <a:pt x="46" y="183"/>
                      <a:pt x="31" y="199"/>
                      <a:pt x="0" y="214"/>
                    </a:cubicBezTo>
                    <a:lnTo>
                      <a:pt x="15" y="214"/>
                    </a:lnTo>
                    <a:lnTo>
                      <a:pt x="92" y="199"/>
                    </a:lnTo>
                    <a:cubicBezTo>
                      <a:pt x="137" y="183"/>
                      <a:pt x="183" y="168"/>
                      <a:pt x="229" y="153"/>
                    </a:cubicBezTo>
                    <a:lnTo>
                      <a:pt x="244" y="153"/>
                    </a:lnTo>
                    <a:cubicBezTo>
                      <a:pt x="320" y="138"/>
                      <a:pt x="396" y="138"/>
                      <a:pt x="472" y="122"/>
                    </a:cubicBezTo>
                    <a:cubicBezTo>
                      <a:pt x="518" y="122"/>
                      <a:pt x="549" y="122"/>
                      <a:pt x="594" y="107"/>
                    </a:cubicBezTo>
                    <a:lnTo>
                      <a:pt x="640" y="107"/>
                    </a:lnTo>
                    <a:cubicBezTo>
                      <a:pt x="640" y="107"/>
                      <a:pt x="655" y="92"/>
                      <a:pt x="671" y="92"/>
                    </a:cubicBezTo>
                    <a:cubicBezTo>
                      <a:pt x="671" y="77"/>
                      <a:pt x="686" y="77"/>
                      <a:pt x="686" y="61"/>
                    </a:cubicBezTo>
                    <a:cubicBezTo>
                      <a:pt x="686" y="61"/>
                      <a:pt x="686" y="61"/>
                      <a:pt x="686" y="46"/>
                    </a:cubicBezTo>
                    <a:cubicBezTo>
                      <a:pt x="686" y="31"/>
                      <a:pt x="671" y="16"/>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1"/>
              <p:cNvSpPr/>
              <p:nvPr/>
            </p:nvSpPr>
            <p:spPr>
              <a:xfrm>
                <a:off x="5911600" y="13091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1"/>
              <p:cNvSpPr/>
              <p:nvPr/>
            </p:nvSpPr>
            <p:spPr>
              <a:xfrm>
                <a:off x="5911600" y="13091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1"/>
              <p:cNvSpPr/>
              <p:nvPr/>
            </p:nvSpPr>
            <p:spPr>
              <a:xfrm>
                <a:off x="5890650" y="13369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1"/>
              <p:cNvSpPr/>
              <p:nvPr/>
            </p:nvSpPr>
            <p:spPr>
              <a:xfrm>
                <a:off x="5911975" y="1287800"/>
                <a:ext cx="25" cy="400"/>
              </a:xfrm>
              <a:custGeom>
                <a:avLst/>
                <a:gdLst/>
                <a:ahLst/>
                <a:cxnLst/>
                <a:rect l="l" t="t" r="r" b="b"/>
                <a:pathLst>
                  <a:path w="1" h="16" extrusionOk="0">
                    <a:moveTo>
                      <a:pt x="1" y="0"/>
                    </a:moveTo>
                    <a:lnTo>
                      <a:pt x="1" y="16"/>
                    </a:lnTo>
                    <a:lnTo>
                      <a:pt x="1" y="16"/>
                    </a:lnTo>
                    <a:cubicBezTo>
                      <a:pt x="1" y="16"/>
                      <a:pt x="1" y="1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1"/>
              <p:cNvSpPr/>
              <p:nvPr/>
            </p:nvSpPr>
            <p:spPr>
              <a:xfrm>
                <a:off x="5907400" y="1284375"/>
                <a:ext cx="25" cy="400"/>
              </a:xfrm>
              <a:custGeom>
                <a:avLst/>
                <a:gdLst/>
                <a:ahLst/>
                <a:cxnLst/>
                <a:rect l="l" t="t" r="r" b="b"/>
                <a:pathLst>
                  <a:path w="1" h="16" extrusionOk="0">
                    <a:moveTo>
                      <a:pt x="1" y="15"/>
                    </a:moveTo>
                    <a:lnTo>
                      <a:pt x="1" y="15"/>
                    </a:lnTo>
                    <a:cubicBezTo>
                      <a:pt x="1" y="0"/>
                      <a:pt x="1" y="0"/>
                      <a:pt x="1" y="0"/>
                    </a:cubicBezTo>
                    <a:cubicBezTo>
                      <a:pt x="1" y="0"/>
                      <a:pt x="1" y="15"/>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1"/>
              <p:cNvSpPr/>
              <p:nvPr/>
            </p:nvSpPr>
            <p:spPr>
              <a:xfrm>
                <a:off x="5822075" y="1361700"/>
                <a:ext cx="425" cy="400"/>
              </a:xfrm>
              <a:custGeom>
                <a:avLst/>
                <a:gdLst/>
                <a:ahLst/>
                <a:cxnLst/>
                <a:rect l="l" t="t" r="r" b="b"/>
                <a:pathLst>
                  <a:path w="17" h="16" extrusionOk="0">
                    <a:moveTo>
                      <a:pt x="1" y="0"/>
                    </a:moveTo>
                    <a:cubicBezTo>
                      <a:pt x="1" y="0"/>
                      <a:pt x="16" y="15"/>
                      <a:pt x="16" y="15"/>
                    </a:cubicBezTo>
                    <a:cubicBezTo>
                      <a:pt x="16"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1"/>
              <p:cNvSpPr/>
              <p:nvPr/>
            </p:nvSpPr>
            <p:spPr>
              <a:xfrm>
                <a:off x="5896350" y="1183425"/>
                <a:ext cx="25" cy="400"/>
              </a:xfrm>
              <a:custGeom>
                <a:avLst/>
                <a:gdLst/>
                <a:ahLst/>
                <a:cxnLst/>
                <a:rect l="l" t="t" r="r" b="b"/>
                <a:pathLst>
                  <a:path w="1" h="16" extrusionOk="0">
                    <a:moveTo>
                      <a:pt x="1" y="1"/>
                    </a:moveTo>
                    <a:lnTo>
                      <a:pt x="1" y="16"/>
                    </a:lnTo>
                    <a:cubicBezTo>
                      <a:pt x="1" y="16"/>
                      <a:pt x="1" y="16"/>
                      <a:pt x="1" y="16"/>
                    </a:cubicBezTo>
                    <a:cubicBezTo>
                      <a:pt x="1" y="16"/>
                      <a:pt x="1" y="1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1"/>
              <p:cNvSpPr/>
              <p:nvPr/>
            </p:nvSpPr>
            <p:spPr>
              <a:xfrm>
                <a:off x="5853325" y="1283975"/>
                <a:ext cx="25" cy="425"/>
              </a:xfrm>
              <a:custGeom>
                <a:avLst/>
                <a:gdLst/>
                <a:ahLst/>
                <a:cxnLst/>
                <a:rect l="l" t="t" r="r" b="b"/>
                <a:pathLst>
                  <a:path w="1" h="17" extrusionOk="0">
                    <a:moveTo>
                      <a:pt x="0" y="1"/>
                    </a:moveTo>
                    <a:lnTo>
                      <a:pt x="0" y="1"/>
                    </a:lnTo>
                    <a:cubicBezTo>
                      <a:pt x="0" y="16"/>
                      <a:pt x="0" y="16"/>
                      <a:pt x="0" y="16"/>
                    </a:cubicBezTo>
                    <a:cubicBezTo>
                      <a:pt x="0" y="16"/>
                      <a:pt x="0" y="1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1"/>
              <p:cNvSpPr/>
              <p:nvPr/>
            </p:nvSpPr>
            <p:spPr>
              <a:xfrm>
                <a:off x="5913500" y="1135000"/>
                <a:ext cx="7250" cy="6925"/>
              </a:xfrm>
              <a:custGeom>
                <a:avLst/>
                <a:gdLst/>
                <a:ahLst/>
                <a:cxnLst/>
                <a:rect l="l" t="t" r="r" b="b"/>
                <a:pathLst>
                  <a:path w="290" h="277" extrusionOk="0">
                    <a:moveTo>
                      <a:pt x="129" y="0"/>
                    </a:moveTo>
                    <a:cubicBezTo>
                      <a:pt x="62" y="0"/>
                      <a:pt x="0" y="56"/>
                      <a:pt x="0" y="125"/>
                    </a:cubicBezTo>
                    <a:cubicBezTo>
                      <a:pt x="0" y="201"/>
                      <a:pt x="61" y="277"/>
                      <a:pt x="138" y="277"/>
                    </a:cubicBezTo>
                    <a:cubicBezTo>
                      <a:pt x="214" y="277"/>
                      <a:pt x="275" y="216"/>
                      <a:pt x="275" y="140"/>
                    </a:cubicBezTo>
                    <a:cubicBezTo>
                      <a:pt x="290" y="79"/>
                      <a:pt x="229" y="3"/>
                      <a:pt x="153" y="3"/>
                    </a:cubicBezTo>
                    <a:cubicBezTo>
                      <a:pt x="145" y="1"/>
                      <a:pt x="137"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1"/>
              <p:cNvSpPr/>
              <p:nvPr/>
            </p:nvSpPr>
            <p:spPr>
              <a:xfrm>
                <a:off x="5868925" y="1107250"/>
                <a:ext cx="12600" cy="12250"/>
              </a:xfrm>
              <a:custGeom>
                <a:avLst/>
                <a:gdLst/>
                <a:ahLst/>
                <a:cxnLst/>
                <a:rect l="l" t="t" r="r" b="b"/>
                <a:pathLst>
                  <a:path w="504" h="490" extrusionOk="0">
                    <a:moveTo>
                      <a:pt x="275" y="1"/>
                    </a:moveTo>
                    <a:cubicBezTo>
                      <a:pt x="138" y="1"/>
                      <a:pt x="16" y="92"/>
                      <a:pt x="1" y="229"/>
                    </a:cubicBezTo>
                    <a:cubicBezTo>
                      <a:pt x="1" y="366"/>
                      <a:pt x="108" y="488"/>
                      <a:pt x="229" y="488"/>
                    </a:cubicBezTo>
                    <a:cubicBezTo>
                      <a:pt x="238" y="489"/>
                      <a:pt x="247" y="490"/>
                      <a:pt x="256" y="490"/>
                    </a:cubicBezTo>
                    <a:cubicBezTo>
                      <a:pt x="382" y="490"/>
                      <a:pt x="489" y="388"/>
                      <a:pt x="504" y="260"/>
                    </a:cubicBezTo>
                    <a:cubicBezTo>
                      <a:pt x="504" y="138"/>
                      <a:pt x="397"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1"/>
              <p:cNvSpPr/>
              <p:nvPr/>
            </p:nvSpPr>
            <p:spPr>
              <a:xfrm>
                <a:off x="5854850" y="12428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1"/>
              <p:cNvSpPr/>
              <p:nvPr/>
            </p:nvSpPr>
            <p:spPr>
              <a:xfrm>
                <a:off x="5854850" y="12428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1"/>
              <p:cNvSpPr/>
              <p:nvPr/>
            </p:nvSpPr>
            <p:spPr>
              <a:xfrm>
                <a:off x="6031950" y="18035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1"/>
              <p:cNvSpPr/>
              <p:nvPr/>
            </p:nvSpPr>
            <p:spPr>
              <a:xfrm>
                <a:off x="6036900" y="1800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1"/>
              <p:cNvSpPr/>
              <p:nvPr/>
            </p:nvSpPr>
            <p:spPr>
              <a:xfrm>
                <a:off x="6113100" y="18865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1"/>
              <p:cNvSpPr/>
              <p:nvPr/>
            </p:nvSpPr>
            <p:spPr>
              <a:xfrm>
                <a:off x="6059000" y="1701450"/>
                <a:ext cx="25" cy="400"/>
              </a:xfrm>
              <a:custGeom>
                <a:avLst/>
                <a:gdLst/>
                <a:ahLst/>
                <a:cxnLst/>
                <a:rect l="l" t="t" r="r" b="b"/>
                <a:pathLst>
                  <a:path w="1" h="16" extrusionOk="0">
                    <a:moveTo>
                      <a:pt x="1" y="16"/>
                    </a:moveTo>
                    <a:cubicBezTo>
                      <a:pt x="1" y="16"/>
                      <a:pt x="1" y="1"/>
                      <a:pt x="1" y="1"/>
                    </a:cubicBezTo>
                    <a:lnTo>
                      <a:pt x="1" y="1"/>
                    </a:lnTo>
                    <a:cubicBezTo>
                      <a:pt x="1" y="1"/>
                      <a:pt x="1" y="1"/>
                      <a:pt x="1"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1"/>
              <p:cNvSpPr/>
              <p:nvPr/>
            </p:nvSpPr>
            <p:spPr>
              <a:xfrm>
                <a:off x="6091000" y="18062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1"/>
              <p:cNvSpPr/>
              <p:nvPr/>
            </p:nvSpPr>
            <p:spPr>
              <a:xfrm>
                <a:off x="6109650" y="1922750"/>
                <a:ext cx="25" cy="400"/>
              </a:xfrm>
              <a:custGeom>
                <a:avLst/>
                <a:gdLst/>
                <a:ahLst/>
                <a:cxnLst/>
                <a:rect l="l" t="t" r="r" b="b"/>
                <a:pathLst>
                  <a:path w="1" h="16" extrusionOk="0">
                    <a:moveTo>
                      <a:pt x="1" y="1"/>
                    </a:moveTo>
                    <a:lnTo>
                      <a:pt x="1" y="1"/>
                    </a:lnTo>
                    <a:cubicBezTo>
                      <a:pt x="1" y="1"/>
                      <a:pt x="1" y="16"/>
                      <a:pt x="1" y="16"/>
                    </a:cubicBezTo>
                    <a:cubicBezTo>
                      <a:pt x="1" y="16"/>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1"/>
              <p:cNvSpPr/>
              <p:nvPr/>
            </p:nvSpPr>
            <p:spPr>
              <a:xfrm>
                <a:off x="5758100" y="1953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1"/>
              <p:cNvSpPr/>
              <p:nvPr/>
            </p:nvSpPr>
            <p:spPr>
              <a:xfrm>
                <a:off x="5764575" y="1984450"/>
                <a:ext cx="25" cy="25"/>
              </a:xfrm>
              <a:custGeom>
                <a:avLst/>
                <a:gdLst/>
                <a:ahLst/>
                <a:cxnLst/>
                <a:rect l="l" t="t" r="r" b="b"/>
                <a:pathLst>
                  <a:path w="1" h="1" extrusionOk="0">
                    <a:moveTo>
                      <a:pt x="0" y="1"/>
                    </a:moveTo>
                    <a:lnTo>
                      <a:pt x="0" y="1"/>
                    </a:ln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1"/>
              <p:cNvSpPr/>
              <p:nvPr/>
            </p:nvSpPr>
            <p:spPr>
              <a:xfrm>
                <a:off x="5764575" y="1984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1"/>
              <p:cNvSpPr/>
              <p:nvPr/>
            </p:nvSpPr>
            <p:spPr>
              <a:xfrm>
                <a:off x="6023950" y="17867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1"/>
              <p:cNvSpPr/>
              <p:nvPr/>
            </p:nvSpPr>
            <p:spPr>
              <a:xfrm>
                <a:off x="5558500" y="1087050"/>
                <a:ext cx="546808" cy="1093592"/>
              </a:xfrm>
              <a:custGeom>
                <a:avLst/>
                <a:gdLst/>
                <a:ahLst/>
                <a:cxnLst/>
                <a:rect l="l" t="t" r="r" b="b"/>
                <a:pathLst>
                  <a:path w="23160" h="46319" extrusionOk="0">
                    <a:moveTo>
                      <a:pt x="12921" y="1784"/>
                    </a:moveTo>
                    <a:lnTo>
                      <a:pt x="12921" y="1784"/>
                    </a:lnTo>
                    <a:cubicBezTo>
                      <a:pt x="12982" y="1906"/>
                      <a:pt x="13073" y="1997"/>
                      <a:pt x="13195" y="2043"/>
                    </a:cubicBezTo>
                    <a:cubicBezTo>
                      <a:pt x="13180" y="2073"/>
                      <a:pt x="13180" y="2119"/>
                      <a:pt x="13164" y="2165"/>
                    </a:cubicBezTo>
                    <a:cubicBezTo>
                      <a:pt x="13164" y="2210"/>
                      <a:pt x="13149" y="2256"/>
                      <a:pt x="13149" y="2286"/>
                    </a:cubicBezTo>
                    <a:cubicBezTo>
                      <a:pt x="13149" y="2317"/>
                      <a:pt x="13149" y="2347"/>
                      <a:pt x="13149" y="2363"/>
                    </a:cubicBezTo>
                    <a:cubicBezTo>
                      <a:pt x="13149" y="2393"/>
                      <a:pt x="13134" y="2424"/>
                      <a:pt x="13134" y="2439"/>
                    </a:cubicBezTo>
                    <a:cubicBezTo>
                      <a:pt x="13134" y="2457"/>
                      <a:pt x="13134" y="2470"/>
                      <a:pt x="13134" y="2484"/>
                    </a:cubicBezTo>
                    <a:cubicBezTo>
                      <a:pt x="13119" y="2424"/>
                      <a:pt x="13103" y="2378"/>
                      <a:pt x="13088" y="2317"/>
                    </a:cubicBezTo>
                    <a:cubicBezTo>
                      <a:pt x="13073" y="2256"/>
                      <a:pt x="13058" y="2210"/>
                      <a:pt x="13027" y="2149"/>
                    </a:cubicBezTo>
                    <a:cubicBezTo>
                      <a:pt x="12997" y="2043"/>
                      <a:pt x="12966" y="1936"/>
                      <a:pt x="12936" y="1814"/>
                    </a:cubicBezTo>
                    <a:cubicBezTo>
                      <a:pt x="12936" y="1814"/>
                      <a:pt x="12921" y="1799"/>
                      <a:pt x="12921" y="1784"/>
                    </a:cubicBezTo>
                    <a:close/>
                    <a:moveTo>
                      <a:pt x="15785" y="5714"/>
                    </a:moveTo>
                    <a:cubicBezTo>
                      <a:pt x="15770" y="5730"/>
                      <a:pt x="15770" y="5730"/>
                      <a:pt x="15770" y="5730"/>
                    </a:cubicBezTo>
                    <a:cubicBezTo>
                      <a:pt x="15770" y="5730"/>
                      <a:pt x="15785" y="5730"/>
                      <a:pt x="15785" y="5714"/>
                    </a:cubicBezTo>
                    <a:close/>
                    <a:moveTo>
                      <a:pt x="12174" y="5562"/>
                    </a:moveTo>
                    <a:cubicBezTo>
                      <a:pt x="12174" y="5577"/>
                      <a:pt x="12174" y="5593"/>
                      <a:pt x="12174" y="5608"/>
                    </a:cubicBezTo>
                    <a:cubicBezTo>
                      <a:pt x="12159" y="5791"/>
                      <a:pt x="12266" y="5943"/>
                      <a:pt x="12418" y="6019"/>
                    </a:cubicBezTo>
                    <a:cubicBezTo>
                      <a:pt x="12418" y="6065"/>
                      <a:pt x="12403" y="6126"/>
                      <a:pt x="12387" y="6172"/>
                    </a:cubicBezTo>
                    <a:cubicBezTo>
                      <a:pt x="12357" y="6339"/>
                      <a:pt x="12342" y="6522"/>
                      <a:pt x="12326" y="6705"/>
                    </a:cubicBezTo>
                    <a:cubicBezTo>
                      <a:pt x="12311" y="6735"/>
                      <a:pt x="12311" y="6781"/>
                      <a:pt x="12311" y="6827"/>
                    </a:cubicBezTo>
                    <a:cubicBezTo>
                      <a:pt x="12311" y="6857"/>
                      <a:pt x="12311" y="6888"/>
                      <a:pt x="12296" y="6918"/>
                    </a:cubicBezTo>
                    <a:cubicBezTo>
                      <a:pt x="12296" y="6933"/>
                      <a:pt x="12296" y="6949"/>
                      <a:pt x="12296" y="6964"/>
                    </a:cubicBezTo>
                    <a:lnTo>
                      <a:pt x="12296" y="6994"/>
                    </a:lnTo>
                    <a:cubicBezTo>
                      <a:pt x="12296" y="6979"/>
                      <a:pt x="12281" y="6964"/>
                      <a:pt x="12281" y="6964"/>
                    </a:cubicBezTo>
                    <a:cubicBezTo>
                      <a:pt x="12266" y="6918"/>
                      <a:pt x="12266" y="6872"/>
                      <a:pt x="12250" y="6827"/>
                    </a:cubicBezTo>
                    <a:cubicBezTo>
                      <a:pt x="12266" y="6811"/>
                      <a:pt x="12266" y="6796"/>
                      <a:pt x="12266" y="6781"/>
                    </a:cubicBezTo>
                    <a:cubicBezTo>
                      <a:pt x="12266" y="6766"/>
                      <a:pt x="12250" y="6735"/>
                      <a:pt x="12235" y="6720"/>
                    </a:cubicBezTo>
                    <a:cubicBezTo>
                      <a:pt x="12235" y="6705"/>
                      <a:pt x="12235" y="6690"/>
                      <a:pt x="12220" y="6690"/>
                    </a:cubicBezTo>
                    <a:lnTo>
                      <a:pt x="12220" y="6674"/>
                    </a:lnTo>
                    <a:cubicBezTo>
                      <a:pt x="12205" y="6568"/>
                      <a:pt x="12174" y="6461"/>
                      <a:pt x="12159" y="6370"/>
                    </a:cubicBezTo>
                    <a:cubicBezTo>
                      <a:pt x="12144" y="6278"/>
                      <a:pt x="12128" y="6202"/>
                      <a:pt x="12113" y="6111"/>
                    </a:cubicBezTo>
                    <a:cubicBezTo>
                      <a:pt x="12098" y="6019"/>
                      <a:pt x="12083" y="5928"/>
                      <a:pt x="12052" y="5836"/>
                    </a:cubicBezTo>
                    <a:cubicBezTo>
                      <a:pt x="12052" y="5775"/>
                      <a:pt x="12022" y="5730"/>
                      <a:pt x="12022" y="5669"/>
                    </a:cubicBezTo>
                    <a:cubicBezTo>
                      <a:pt x="12083" y="5654"/>
                      <a:pt x="12128" y="5608"/>
                      <a:pt x="12174" y="5562"/>
                    </a:cubicBezTo>
                    <a:close/>
                    <a:moveTo>
                      <a:pt x="9216" y="8463"/>
                    </a:moveTo>
                    <a:cubicBezTo>
                      <a:pt x="9217" y="8466"/>
                      <a:pt x="9217" y="8469"/>
                      <a:pt x="9218" y="8472"/>
                    </a:cubicBezTo>
                    <a:cubicBezTo>
                      <a:pt x="9218" y="8468"/>
                      <a:pt x="9217" y="8465"/>
                      <a:pt x="9216" y="8463"/>
                    </a:cubicBezTo>
                    <a:close/>
                    <a:moveTo>
                      <a:pt x="13595" y="9824"/>
                    </a:moveTo>
                    <a:lnTo>
                      <a:pt x="13595" y="9824"/>
                    </a:lnTo>
                    <a:cubicBezTo>
                      <a:pt x="13594" y="9826"/>
                      <a:pt x="13592" y="9827"/>
                      <a:pt x="13591" y="9828"/>
                    </a:cubicBezTo>
                    <a:cubicBezTo>
                      <a:pt x="13576" y="9843"/>
                      <a:pt x="13576" y="9843"/>
                      <a:pt x="13561" y="9843"/>
                    </a:cubicBezTo>
                    <a:cubicBezTo>
                      <a:pt x="13571" y="9838"/>
                      <a:pt x="13583" y="9832"/>
                      <a:pt x="13595" y="9824"/>
                    </a:cubicBezTo>
                    <a:close/>
                    <a:moveTo>
                      <a:pt x="10864" y="11397"/>
                    </a:moveTo>
                    <a:cubicBezTo>
                      <a:pt x="10864" y="11398"/>
                      <a:pt x="10864" y="11410"/>
                      <a:pt x="10875" y="11412"/>
                    </a:cubicBezTo>
                    <a:lnTo>
                      <a:pt x="10875" y="11412"/>
                    </a:lnTo>
                    <a:cubicBezTo>
                      <a:pt x="10871" y="11407"/>
                      <a:pt x="10868" y="11402"/>
                      <a:pt x="10864" y="11397"/>
                    </a:cubicBezTo>
                    <a:close/>
                    <a:moveTo>
                      <a:pt x="18421" y="14353"/>
                    </a:moveTo>
                    <a:lnTo>
                      <a:pt x="18427" y="14366"/>
                    </a:lnTo>
                    <a:lnTo>
                      <a:pt x="18427" y="14366"/>
                    </a:lnTo>
                    <a:cubicBezTo>
                      <a:pt x="18421" y="14362"/>
                      <a:pt x="18421" y="14353"/>
                      <a:pt x="18421" y="14353"/>
                    </a:cubicBezTo>
                    <a:close/>
                    <a:moveTo>
                      <a:pt x="8198" y="4618"/>
                    </a:moveTo>
                    <a:cubicBezTo>
                      <a:pt x="8198" y="4618"/>
                      <a:pt x="8198" y="4633"/>
                      <a:pt x="8213" y="4648"/>
                    </a:cubicBezTo>
                    <a:cubicBezTo>
                      <a:pt x="8213" y="4694"/>
                      <a:pt x="8228" y="4755"/>
                      <a:pt x="8228" y="4816"/>
                    </a:cubicBezTo>
                    <a:cubicBezTo>
                      <a:pt x="8228" y="4831"/>
                      <a:pt x="8243" y="4846"/>
                      <a:pt x="8243" y="4861"/>
                    </a:cubicBezTo>
                    <a:lnTo>
                      <a:pt x="8243" y="4892"/>
                    </a:lnTo>
                    <a:cubicBezTo>
                      <a:pt x="8274" y="5120"/>
                      <a:pt x="8304" y="5334"/>
                      <a:pt x="8335" y="5562"/>
                    </a:cubicBezTo>
                    <a:lnTo>
                      <a:pt x="8335" y="5654"/>
                    </a:lnTo>
                    <a:cubicBezTo>
                      <a:pt x="8365" y="5897"/>
                      <a:pt x="8396" y="6141"/>
                      <a:pt x="8441" y="6415"/>
                    </a:cubicBezTo>
                    <a:lnTo>
                      <a:pt x="8441" y="6446"/>
                    </a:lnTo>
                    <a:cubicBezTo>
                      <a:pt x="8457" y="6507"/>
                      <a:pt x="8457" y="6583"/>
                      <a:pt x="8472" y="6644"/>
                    </a:cubicBezTo>
                    <a:cubicBezTo>
                      <a:pt x="8502" y="6903"/>
                      <a:pt x="8533" y="7162"/>
                      <a:pt x="8594" y="7436"/>
                    </a:cubicBezTo>
                    <a:cubicBezTo>
                      <a:pt x="8655" y="7771"/>
                      <a:pt x="8731" y="8122"/>
                      <a:pt x="8807" y="8457"/>
                    </a:cubicBezTo>
                    <a:cubicBezTo>
                      <a:pt x="8853" y="8640"/>
                      <a:pt x="8883" y="8807"/>
                      <a:pt x="8929" y="8990"/>
                    </a:cubicBezTo>
                    <a:cubicBezTo>
                      <a:pt x="8959" y="9143"/>
                      <a:pt x="9005" y="9295"/>
                      <a:pt x="9035" y="9447"/>
                    </a:cubicBezTo>
                    <a:lnTo>
                      <a:pt x="9051" y="9523"/>
                    </a:lnTo>
                    <a:cubicBezTo>
                      <a:pt x="9081" y="9661"/>
                      <a:pt x="9112" y="9798"/>
                      <a:pt x="9142" y="9935"/>
                    </a:cubicBezTo>
                    <a:lnTo>
                      <a:pt x="9157" y="9996"/>
                    </a:lnTo>
                    <a:cubicBezTo>
                      <a:pt x="9188" y="10148"/>
                      <a:pt x="9218" y="10300"/>
                      <a:pt x="9249" y="10438"/>
                    </a:cubicBezTo>
                    <a:cubicBezTo>
                      <a:pt x="9264" y="10544"/>
                      <a:pt x="9279" y="10636"/>
                      <a:pt x="9294" y="10742"/>
                    </a:cubicBezTo>
                    <a:cubicBezTo>
                      <a:pt x="9310" y="10834"/>
                      <a:pt x="9325" y="10925"/>
                      <a:pt x="9340" y="11017"/>
                    </a:cubicBezTo>
                    <a:lnTo>
                      <a:pt x="9355" y="11047"/>
                    </a:lnTo>
                    <a:cubicBezTo>
                      <a:pt x="9355" y="11123"/>
                      <a:pt x="9371" y="11199"/>
                      <a:pt x="9371" y="11276"/>
                    </a:cubicBezTo>
                    <a:cubicBezTo>
                      <a:pt x="9386" y="11382"/>
                      <a:pt x="9386" y="11489"/>
                      <a:pt x="9401" y="11596"/>
                    </a:cubicBezTo>
                    <a:cubicBezTo>
                      <a:pt x="9401" y="11748"/>
                      <a:pt x="9416" y="11916"/>
                      <a:pt x="9416" y="12129"/>
                    </a:cubicBezTo>
                    <a:cubicBezTo>
                      <a:pt x="9416" y="12235"/>
                      <a:pt x="9416" y="12342"/>
                      <a:pt x="9401" y="12449"/>
                    </a:cubicBezTo>
                    <a:cubicBezTo>
                      <a:pt x="9401" y="12540"/>
                      <a:pt x="9386" y="12632"/>
                      <a:pt x="9371" y="12723"/>
                    </a:cubicBezTo>
                    <a:lnTo>
                      <a:pt x="9371" y="12753"/>
                    </a:lnTo>
                    <a:cubicBezTo>
                      <a:pt x="9355" y="12921"/>
                      <a:pt x="9325" y="13073"/>
                      <a:pt x="9294" y="13226"/>
                    </a:cubicBezTo>
                    <a:cubicBezTo>
                      <a:pt x="9264" y="13378"/>
                      <a:pt x="9234" y="13515"/>
                      <a:pt x="9188" y="13683"/>
                    </a:cubicBezTo>
                    <a:cubicBezTo>
                      <a:pt x="9112" y="13957"/>
                      <a:pt x="9035" y="14216"/>
                      <a:pt x="8959" y="14445"/>
                    </a:cubicBezTo>
                    <a:cubicBezTo>
                      <a:pt x="8944" y="14460"/>
                      <a:pt x="8929" y="14475"/>
                      <a:pt x="8914" y="14490"/>
                    </a:cubicBezTo>
                    <a:cubicBezTo>
                      <a:pt x="8914" y="14506"/>
                      <a:pt x="8898" y="14521"/>
                      <a:pt x="8898" y="14536"/>
                    </a:cubicBezTo>
                    <a:cubicBezTo>
                      <a:pt x="8898" y="14551"/>
                      <a:pt x="8898" y="14567"/>
                      <a:pt x="8914" y="14582"/>
                    </a:cubicBezTo>
                    <a:cubicBezTo>
                      <a:pt x="8898" y="14612"/>
                      <a:pt x="8883" y="14643"/>
                      <a:pt x="8883" y="14658"/>
                    </a:cubicBezTo>
                    <a:cubicBezTo>
                      <a:pt x="8883" y="14673"/>
                      <a:pt x="8883" y="14673"/>
                      <a:pt x="8868" y="14673"/>
                    </a:cubicBezTo>
                    <a:lnTo>
                      <a:pt x="8883" y="14673"/>
                    </a:lnTo>
                    <a:cubicBezTo>
                      <a:pt x="8837" y="14765"/>
                      <a:pt x="8807" y="14856"/>
                      <a:pt x="8761" y="14947"/>
                    </a:cubicBezTo>
                    <a:cubicBezTo>
                      <a:pt x="8670" y="15161"/>
                      <a:pt x="8578" y="15389"/>
                      <a:pt x="8502" y="15618"/>
                    </a:cubicBezTo>
                    <a:cubicBezTo>
                      <a:pt x="8502" y="15633"/>
                      <a:pt x="8502" y="15648"/>
                      <a:pt x="8502" y="15664"/>
                    </a:cubicBezTo>
                    <a:cubicBezTo>
                      <a:pt x="8457" y="15831"/>
                      <a:pt x="8411" y="15983"/>
                      <a:pt x="8396" y="16121"/>
                    </a:cubicBezTo>
                    <a:cubicBezTo>
                      <a:pt x="8365" y="16273"/>
                      <a:pt x="8350" y="16425"/>
                      <a:pt x="8335" y="16623"/>
                    </a:cubicBezTo>
                    <a:cubicBezTo>
                      <a:pt x="8335" y="16700"/>
                      <a:pt x="8335" y="16761"/>
                      <a:pt x="8335" y="16837"/>
                    </a:cubicBezTo>
                    <a:cubicBezTo>
                      <a:pt x="8319" y="16791"/>
                      <a:pt x="8304" y="16745"/>
                      <a:pt x="8304" y="16700"/>
                    </a:cubicBezTo>
                    <a:cubicBezTo>
                      <a:pt x="8289" y="16639"/>
                      <a:pt x="8258" y="16578"/>
                      <a:pt x="8243" y="16517"/>
                    </a:cubicBezTo>
                    <a:cubicBezTo>
                      <a:pt x="8243" y="16517"/>
                      <a:pt x="8243" y="16502"/>
                      <a:pt x="8243" y="16502"/>
                    </a:cubicBezTo>
                    <a:cubicBezTo>
                      <a:pt x="8213" y="16395"/>
                      <a:pt x="8182" y="16303"/>
                      <a:pt x="8152" y="16212"/>
                    </a:cubicBezTo>
                    <a:lnTo>
                      <a:pt x="8137" y="16182"/>
                    </a:lnTo>
                    <a:lnTo>
                      <a:pt x="8076" y="15923"/>
                    </a:lnTo>
                    <a:cubicBezTo>
                      <a:pt x="7999" y="15572"/>
                      <a:pt x="7923" y="15283"/>
                      <a:pt x="7862" y="15024"/>
                    </a:cubicBezTo>
                    <a:cubicBezTo>
                      <a:pt x="7786" y="14734"/>
                      <a:pt x="7740" y="14460"/>
                      <a:pt x="7695" y="14186"/>
                    </a:cubicBezTo>
                    <a:cubicBezTo>
                      <a:pt x="7695" y="14155"/>
                      <a:pt x="7679" y="14109"/>
                      <a:pt x="7649" y="14079"/>
                    </a:cubicBezTo>
                    <a:lnTo>
                      <a:pt x="7588" y="14079"/>
                    </a:lnTo>
                    <a:cubicBezTo>
                      <a:pt x="7573" y="13988"/>
                      <a:pt x="7573" y="13911"/>
                      <a:pt x="7573" y="13820"/>
                    </a:cubicBezTo>
                    <a:cubicBezTo>
                      <a:pt x="7558" y="13805"/>
                      <a:pt x="7558" y="13790"/>
                      <a:pt x="7558" y="13759"/>
                    </a:cubicBezTo>
                    <a:cubicBezTo>
                      <a:pt x="7558" y="13683"/>
                      <a:pt x="7558" y="13607"/>
                      <a:pt x="7558" y="13546"/>
                    </a:cubicBezTo>
                    <a:lnTo>
                      <a:pt x="7558" y="13531"/>
                    </a:lnTo>
                    <a:cubicBezTo>
                      <a:pt x="7558" y="13490"/>
                      <a:pt x="7558" y="13449"/>
                      <a:pt x="7558" y="13409"/>
                    </a:cubicBezTo>
                    <a:cubicBezTo>
                      <a:pt x="7558" y="13150"/>
                      <a:pt x="7558" y="12952"/>
                      <a:pt x="7558" y="12723"/>
                    </a:cubicBezTo>
                    <a:cubicBezTo>
                      <a:pt x="7573" y="12616"/>
                      <a:pt x="7573" y="12510"/>
                      <a:pt x="7588" y="12403"/>
                    </a:cubicBezTo>
                    <a:cubicBezTo>
                      <a:pt x="7588" y="12296"/>
                      <a:pt x="7603" y="12205"/>
                      <a:pt x="7619" y="12098"/>
                    </a:cubicBezTo>
                    <a:cubicBezTo>
                      <a:pt x="7634" y="12037"/>
                      <a:pt x="7634" y="11961"/>
                      <a:pt x="7649" y="11885"/>
                    </a:cubicBezTo>
                    <a:cubicBezTo>
                      <a:pt x="7664" y="11809"/>
                      <a:pt x="7679" y="11717"/>
                      <a:pt x="7695" y="11641"/>
                    </a:cubicBezTo>
                    <a:cubicBezTo>
                      <a:pt x="7710" y="11489"/>
                      <a:pt x="7756" y="11337"/>
                      <a:pt x="7786" y="11184"/>
                    </a:cubicBezTo>
                    <a:lnTo>
                      <a:pt x="7786" y="11169"/>
                    </a:lnTo>
                    <a:cubicBezTo>
                      <a:pt x="7817" y="11017"/>
                      <a:pt x="7862" y="10849"/>
                      <a:pt x="7893" y="10697"/>
                    </a:cubicBezTo>
                    <a:cubicBezTo>
                      <a:pt x="7923" y="10544"/>
                      <a:pt x="7969" y="10392"/>
                      <a:pt x="7999" y="10209"/>
                    </a:cubicBezTo>
                    <a:cubicBezTo>
                      <a:pt x="8015" y="10148"/>
                      <a:pt x="8015" y="10072"/>
                      <a:pt x="8030" y="9996"/>
                    </a:cubicBezTo>
                    <a:lnTo>
                      <a:pt x="8030" y="9935"/>
                    </a:lnTo>
                    <a:cubicBezTo>
                      <a:pt x="8030" y="9874"/>
                      <a:pt x="8045" y="9828"/>
                      <a:pt x="8045" y="9767"/>
                    </a:cubicBezTo>
                    <a:lnTo>
                      <a:pt x="8045" y="9706"/>
                    </a:lnTo>
                    <a:cubicBezTo>
                      <a:pt x="8060" y="9645"/>
                      <a:pt x="8060" y="9584"/>
                      <a:pt x="8060" y="9539"/>
                    </a:cubicBezTo>
                    <a:cubicBezTo>
                      <a:pt x="8060" y="9508"/>
                      <a:pt x="8060" y="9478"/>
                      <a:pt x="8060" y="9463"/>
                    </a:cubicBezTo>
                    <a:cubicBezTo>
                      <a:pt x="8060" y="9402"/>
                      <a:pt x="8060" y="9341"/>
                      <a:pt x="8060" y="9280"/>
                    </a:cubicBezTo>
                    <a:cubicBezTo>
                      <a:pt x="8060" y="9204"/>
                      <a:pt x="8045" y="9127"/>
                      <a:pt x="8045" y="9036"/>
                    </a:cubicBezTo>
                    <a:cubicBezTo>
                      <a:pt x="8030" y="8960"/>
                      <a:pt x="8030" y="8868"/>
                      <a:pt x="8015" y="8777"/>
                    </a:cubicBezTo>
                    <a:cubicBezTo>
                      <a:pt x="8015" y="8640"/>
                      <a:pt x="7984" y="8487"/>
                      <a:pt x="7969" y="8335"/>
                    </a:cubicBezTo>
                    <a:lnTo>
                      <a:pt x="7969" y="8259"/>
                    </a:lnTo>
                    <a:cubicBezTo>
                      <a:pt x="7954" y="8457"/>
                      <a:pt x="7954" y="8670"/>
                      <a:pt x="7939" y="8884"/>
                    </a:cubicBezTo>
                    <a:cubicBezTo>
                      <a:pt x="7939" y="9005"/>
                      <a:pt x="7923" y="9112"/>
                      <a:pt x="7923" y="9219"/>
                    </a:cubicBezTo>
                    <a:cubicBezTo>
                      <a:pt x="7908" y="9295"/>
                      <a:pt x="7908" y="9371"/>
                      <a:pt x="7893" y="9447"/>
                    </a:cubicBezTo>
                    <a:lnTo>
                      <a:pt x="7893" y="9523"/>
                    </a:lnTo>
                    <a:lnTo>
                      <a:pt x="7878" y="9615"/>
                    </a:lnTo>
                    <a:cubicBezTo>
                      <a:pt x="7862" y="9752"/>
                      <a:pt x="7847" y="9889"/>
                      <a:pt x="7817" y="10041"/>
                    </a:cubicBezTo>
                    <a:cubicBezTo>
                      <a:pt x="7801" y="10133"/>
                      <a:pt x="7786" y="10209"/>
                      <a:pt x="7771" y="10300"/>
                    </a:cubicBezTo>
                    <a:cubicBezTo>
                      <a:pt x="7756" y="10377"/>
                      <a:pt x="7740" y="10453"/>
                      <a:pt x="7725" y="10529"/>
                    </a:cubicBezTo>
                    <a:lnTo>
                      <a:pt x="7710" y="10560"/>
                    </a:lnTo>
                    <a:cubicBezTo>
                      <a:pt x="7695" y="10651"/>
                      <a:pt x="7679" y="10727"/>
                      <a:pt x="7649" y="10803"/>
                    </a:cubicBezTo>
                    <a:cubicBezTo>
                      <a:pt x="7634" y="10895"/>
                      <a:pt x="7603" y="11001"/>
                      <a:pt x="7588" y="11093"/>
                    </a:cubicBezTo>
                    <a:cubicBezTo>
                      <a:pt x="7542" y="11306"/>
                      <a:pt x="7497" y="11474"/>
                      <a:pt x="7466" y="11626"/>
                    </a:cubicBezTo>
                    <a:cubicBezTo>
                      <a:pt x="7329" y="12373"/>
                      <a:pt x="7344" y="13134"/>
                      <a:pt x="7375" y="13729"/>
                    </a:cubicBezTo>
                    <a:cubicBezTo>
                      <a:pt x="7375" y="13805"/>
                      <a:pt x="7375" y="13896"/>
                      <a:pt x="7390" y="13972"/>
                    </a:cubicBezTo>
                    <a:lnTo>
                      <a:pt x="7390" y="13988"/>
                    </a:lnTo>
                    <a:cubicBezTo>
                      <a:pt x="7390" y="14079"/>
                      <a:pt x="7405" y="14155"/>
                      <a:pt x="7420" y="14231"/>
                    </a:cubicBezTo>
                    <a:cubicBezTo>
                      <a:pt x="7451" y="14368"/>
                      <a:pt x="7481" y="14521"/>
                      <a:pt x="7512" y="14658"/>
                    </a:cubicBezTo>
                    <a:lnTo>
                      <a:pt x="7527" y="14734"/>
                    </a:lnTo>
                    <a:cubicBezTo>
                      <a:pt x="7542" y="14780"/>
                      <a:pt x="7558" y="14826"/>
                      <a:pt x="7573" y="14887"/>
                    </a:cubicBezTo>
                    <a:cubicBezTo>
                      <a:pt x="7573" y="14902"/>
                      <a:pt x="7573" y="14902"/>
                      <a:pt x="7573" y="14917"/>
                    </a:cubicBezTo>
                    <a:cubicBezTo>
                      <a:pt x="7481" y="14734"/>
                      <a:pt x="7375" y="14551"/>
                      <a:pt x="7253" y="14368"/>
                    </a:cubicBezTo>
                    <a:cubicBezTo>
                      <a:pt x="7177" y="14247"/>
                      <a:pt x="7101" y="14140"/>
                      <a:pt x="7024" y="14018"/>
                    </a:cubicBezTo>
                    <a:cubicBezTo>
                      <a:pt x="6933" y="13881"/>
                      <a:pt x="6842" y="13729"/>
                      <a:pt x="6750" y="13591"/>
                    </a:cubicBezTo>
                    <a:cubicBezTo>
                      <a:pt x="6704" y="13515"/>
                      <a:pt x="6659" y="13424"/>
                      <a:pt x="6613" y="13332"/>
                    </a:cubicBezTo>
                    <a:cubicBezTo>
                      <a:pt x="6552" y="13241"/>
                      <a:pt x="6522" y="13150"/>
                      <a:pt x="6491" y="13073"/>
                    </a:cubicBezTo>
                    <a:cubicBezTo>
                      <a:pt x="6445" y="12982"/>
                      <a:pt x="6415" y="12906"/>
                      <a:pt x="6384" y="12814"/>
                    </a:cubicBezTo>
                    <a:cubicBezTo>
                      <a:pt x="6354" y="12738"/>
                      <a:pt x="6323" y="12647"/>
                      <a:pt x="6308" y="12571"/>
                    </a:cubicBezTo>
                    <a:lnTo>
                      <a:pt x="6293" y="12525"/>
                    </a:lnTo>
                    <a:cubicBezTo>
                      <a:pt x="6217" y="12251"/>
                      <a:pt x="6156" y="11976"/>
                      <a:pt x="6080" y="11702"/>
                    </a:cubicBezTo>
                    <a:lnTo>
                      <a:pt x="6064" y="11641"/>
                    </a:lnTo>
                    <a:cubicBezTo>
                      <a:pt x="6034" y="11519"/>
                      <a:pt x="6004" y="11367"/>
                      <a:pt x="5973" y="11199"/>
                    </a:cubicBezTo>
                    <a:cubicBezTo>
                      <a:pt x="5943" y="11047"/>
                      <a:pt x="5912" y="10910"/>
                      <a:pt x="5897" y="10773"/>
                    </a:cubicBezTo>
                    <a:cubicBezTo>
                      <a:pt x="5882" y="10636"/>
                      <a:pt x="5866" y="10499"/>
                      <a:pt x="5851" y="10361"/>
                    </a:cubicBezTo>
                    <a:cubicBezTo>
                      <a:pt x="5851" y="10224"/>
                      <a:pt x="5851" y="10072"/>
                      <a:pt x="5851" y="9920"/>
                    </a:cubicBezTo>
                    <a:cubicBezTo>
                      <a:pt x="5851" y="9859"/>
                      <a:pt x="5851" y="9782"/>
                      <a:pt x="5851" y="9706"/>
                    </a:cubicBezTo>
                    <a:cubicBezTo>
                      <a:pt x="5851" y="9630"/>
                      <a:pt x="5866" y="9539"/>
                      <a:pt x="5866" y="9463"/>
                    </a:cubicBezTo>
                    <a:lnTo>
                      <a:pt x="5866" y="9447"/>
                    </a:lnTo>
                    <a:cubicBezTo>
                      <a:pt x="5882" y="9386"/>
                      <a:pt x="5882" y="9310"/>
                      <a:pt x="5897" y="9249"/>
                    </a:cubicBezTo>
                    <a:cubicBezTo>
                      <a:pt x="5912" y="9173"/>
                      <a:pt x="5927" y="9097"/>
                      <a:pt x="5943" y="9036"/>
                    </a:cubicBezTo>
                    <a:lnTo>
                      <a:pt x="5943" y="9021"/>
                    </a:lnTo>
                    <a:cubicBezTo>
                      <a:pt x="5973" y="8960"/>
                      <a:pt x="5988" y="8884"/>
                      <a:pt x="6004" y="8823"/>
                    </a:cubicBezTo>
                    <a:cubicBezTo>
                      <a:pt x="6019" y="8762"/>
                      <a:pt x="6049" y="8716"/>
                      <a:pt x="6064" y="8655"/>
                    </a:cubicBezTo>
                    <a:lnTo>
                      <a:pt x="6080" y="8640"/>
                    </a:lnTo>
                    <a:cubicBezTo>
                      <a:pt x="6095" y="8579"/>
                      <a:pt x="6125" y="8518"/>
                      <a:pt x="6156" y="8457"/>
                    </a:cubicBezTo>
                    <a:cubicBezTo>
                      <a:pt x="6171" y="8442"/>
                      <a:pt x="6186" y="8411"/>
                      <a:pt x="6202" y="8381"/>
                    </a:cubicBezTo>
                    <a:cubicBezTo>
                      <a:pt x="6232" y="8320"/>
                      <a:pt x="6263" y="8244"/>
                      <a:pt x="6293" y="8183"/>
                    </a:cubicBezTo>
                    <a:lnTo>
                      <a:pt x="6339" y="8122"/>
                    </a:lnTo>
                    <a:lnTo>
                      <a:pt x="6323" y="8137"/>
                    </a:lnTo>
                    <a:cubicBezTo>
                      <a:pt x="6415" y="8000"/>
                      <a:pt x="6491" y="7848"/>
                      <a:pt x="6583" y="7710"/>
                    </a:cubicBezTo>
                    <a:cubicBezTo>
                      <a:pt x="6674" y="7558"/>
                      <a:pt x="6765" y="7406"/>
                      <a:pt x="6842" y="7253"/>
                    </a:cubicBezTo>
                    <a:cubicBezTo>
                      <a:pt x="6918" y="7101"/>
                      <a:pt x="7009" y="6933"/>
                      <a:pt x="7085" y="6781"/>
                    </a:cubicBezTo>
                    <a:cubicBezTo>
                      <a:pt x="7161" y="6629"/>
                      <a:pt x="7222" y="6476"/>
                      <a:pt x="7299" y="6324"/>
                    </a:cubicBezTo>
                    <a:lnTo>
                      <a:pt x="7314" y="6278"/>
                    </a:lnTo>
                    <a:lnTo>
                      <a:pt x="7329" y="6248"/>
                    </a:lnTo>
                    <a:cubicBezTo>
                      <a:pt x="7420" y="6065"/>
                      <a:pt x="7512" y="5882"/>
                      <a:pt x="7588" y="5714"/>
                    </a:cubicBezTo>
                    <a:cubicBezTo>
                      <a:pt x="7619" y="5669"/>
                      <a:pt x="7634" y="5623"/>
                      <a:pt x="7664" y="5562"/>
                    </a:cubicBezTo>
                    <a:cubicBezTo>
                      <a:pt x="7710" y="5471"/>
                      <a:pt x="7756" y="5379"/>
                      <a:pt x="7817" y="5257"/>
                    </a:cubicBezTo>
                    <a:cubicBezTo>
                      <a:pt x="7847" y="5212"/>
                      <a:pt x="7878" y="5151"/>
                      <a:pt x="7908" y="5090"/>
                    </a:cubicBezTo>
                    <a:cubicBezTo>
                      <a:pt x="7984" y="4937"/>
                      <a:pt x="8076" y="4785"/>
                      <a:pt x="8182" y="4618"/>
                    </a:cubicBezTo>
                    <a:close/>
                    <a:moveTo>
                      <a:pt x="5653" y="13104"/>
                    </a:moveTo>
                    <a:cubicBezTo>
                      <a:pt x="5699" y="13119"/>
                      <a:pt x="5729" y="13150"/>
                      <a:pt x="5760" y="13165"/>
                    </a:cubicBezTo>
                    <a:lnTo>
                      <a:pt x="5775" y="13165"/>
                    </a:lnTo>
                    <a:cubicBezTo>
                      <a:pt x="5775" y="13180"/>
                      <a:pt x="5790" y="13180"/>
                      <a:pt x="5790" y="13180"/>
                    </a:cubicBezTo>
                    <a:cubicBezTo>
                      <a:pt x="5851" y="13211"/>
                      <a:pt x="5897" y="13241"/>
                      <a:pt x="5943" y="13271"/>
                    </a:cubicBezTo>
                    <a:cubicBezTo>
                      <a:pt x="5973" y="13287"/>
                      <a:pt x="5988" y="13302"/>
                      <a:pt x="6004" y="13302"/>
                    </a:cubicBezTo>
                    <a:cubicBezTo>
                      <a:pt x="6034" y="13317"/>
                      <a:pt x="6064" y="13348"/>
                      <a:pt x="6095" y="13363"/>
                    </a:cubicBezTo>
                    <a:cubicBezTo>
                      <a:pt x="6156" y="13393"/>
                      <a:pt x="6232" y="13439"/>
                      <a:pt x="6323" y="13470"/>
                    </a:cubicBezTo>
                    <a:cubicBezTo>
                      <a:pt x="6384" y="13591"/>
                      <a:pt x="6461" y="13698"/>
                      <a:pt x="6522" y="13820"/>
                    </a:cubicBezTo>
                    <a:cubicBezTo>
                      <a:pt x="6598" y="13927"/>
                      <a:pt x="6674" y="14049"/>
                      <a:pt x="6750" y="14155"/>
                    </a:cubicBezTo>
                    <a:lnTo>
                      <a:pt x="6811" y="14231"/>
                    </a:lnTo>
                    <a:cubicBezTo>
                      <a:pt x="6887" y="14353"/>
                      <a:pt x="6963" y="14460"/>
                      <a:pt x="7024" y="14551"/>
                    </a:cubicBezTo>
                    <a:cubicBezTo>
                      <a:pt x="7085" y="14658"/>
                      <a:pt x="7146" y="14749"/>
                      <a:pt x="7207" y="14841"/>
                    </a:cubicBezTo>
                    <a:cubicBezTo>
                      <a:pt x="7283" y="14978"/>
                      <a:pt x="7375" y="15146"/>
                      <a:pt x="7466" y="15313"/>
                    </a:cubicBezTo>
                    <a:cubicBezTo>
                      <a:pt x="7542" y="15465"/>
                      <a:pt x="7619" y="15633"/>
                      <a:pt x="7695" y="15801"/>
                    </a:cubicBezTo>
                    <a:cubicBezTo>
                      <a:pt x="7740" y="15923"/>
                      <a:pt x="7801" y="16044"/>
                      <a:pt x="7847" y="16182"/>
                    </a:cubicBezTo>
                    <a:cubicBezTo>
                      <a:pt x="7878" y="16258"/>
                      <a:pt x="7893" y="16349"/>
                      <a:pt x="7923" y="16441"/>
                    </a:cubicBezTo>
                    <a:cubicBezTo>
                      <a:pt x="7923" y="16456"/>
                      <a:pt x="7939" y="16471"/>
                      <a:pt x="7939" y="16471"/>
                    </a:cubicBezTo>
                    <a:cubicBezTo>
                      <a:pt x="7939" y="16502"/>
                      <a:pt x="7954" y="16517"/>
                      <a:pt x="7954" y="16547"/>
                    </a:cubicBezTo>
                    <a:lnTo>
                      <a:pt x="7954" y="16562"/>
                    </a:lnTo>
                    <a:cubicBezTo>
                      <a:pt x="7954" y="16562"/>
                      <a:pt x="7969" y="16578"/>
                      <a:pt x="7969" y="16578"/>
                    </a:cubicBezTo>
                    <a:cubicBezTo>
                      <a:pt x="7969" y="16593"/>
                      <a:pt x="7969" y="16593"/>
                      <a:pt x="7969" y="16608"/>
                    </a:cubicBezTo>
                    <a:cubicBezTo>
                      <a:pt x="7969" y="16608"/>
                      <a:pt x="7984" y="16623"/>
                      <a:pt x="7984" y="16623"/>
                    </a:cubicBezTo>
                    <a:cubicBezTo>
                      <a:pt x="7984" y="16639"/>
                      <a:pt x="7984" y="16654"/>
                      <a:pt x="7984" y="16654"/>
                    </a:cubicBezTo>
                    <a:lnTo>
                      <a:pt x="7984" y="16669"/>
                    </a:lnTo>
                    <a:cubicBezTo>
                      <a:pt x="7999" y="16715"/>
                      <a:pt x="8015" y="16745"/>
                      <a:pt x="8015" y="16791"/>
                    </a:cubicBezTo>
                    <a:cubicBezTo>
                      <a:pt x="8045" y="16867"/>
                      <a:pt x="8060" y="16943"/>
                      <a:pt x="8076" y="17004"/>
                    </a:cubicBezTo>
                    <a:lnTo>
                      <a:pt x="8076" y="17035"/>
                    </a:lnTo>
                    <a:cubicBezTo>
                      <a:pt x="8091" y="17080"/>
                      <a:pt x="8106" y="17141"/>
                      <a:pt x="8121" y="17202"/>
                    </a:cubicBezTo>
                    <a:cubicBezTo>
                      <a:pt x="8121" y="17202"/>
                      <a:pt x="8121" y="17202"/>
                      <a:pt x="8121" y="17218"/>
                    </a:cubicBezTo>
                    <a:cubicBezTo>
                      <a:pt x="8182" y="17446"/>
                      <a:pt x="8228" y="17675"/>
                      <a:pt x="8289" y="17903"/>
                    </a:cubicBezTo>
                    <a:lnTo>
                      <a:pt x="8365" y="18193"/>
                    </a:lnTo>
                    <a:cubicBezTo>
                      <a:pt x="8335" y="18162"/>
                      <a:pt x="8319" y="18147"/>
                      <a:pt x="8289" y="18132"/>
                    </a:cubicBezTo>
                    <a:cubicBezTo>
                      <a:pt x="8198" y="18025"/>
                      <a:pt x="8091" y="17918"/>
                      <a:pt x="7984" y="17797"/>
                    </a:cubicBezTo>
                    <a:lnTo>
                      <a:pt x="7954" y="17766"/>
                    </a:lnTo>
                    <a:cubicBezTo>
                      <a:pt x="7908" y="17720"/>
                      <a:pt x="7862" y="17659"/>
                      <a:pt x="7801" y="17598"/>
                    </a:cubicBezTo>
                    <a:cubicBezTo>
                      <a:pt x="7771" y="17553"/>
                      <a:pt x="7725" y="17507"/>
                      <a:pt x="7695" y="17461"/>
                    </a:cubicBezTo>
                    <a:lnTo>
                      <a:pt x="7664" y="17431"/>
                    </a:lnTo>
                    <a:cubicBezTo>
                      <a:pt x="7375" y="17065"/>
                      <a:pt x="7161" y="16776"/>
                      <a:pt x="6979" y="16486"/>
                    </a:cubicBezTo>
                    <a:lnTo>
                      <a:pt x="6979" y="16471"/>
                    </a:lnTo>
                    <a:cubicBezTo>
                      <a:pt x="6933" y="16395"/>
                      <a:pt x="6887" y="16319"/>
                      <a:pt x="6842" y="16227"/>
                    </a:cubicBezTo>
                    <a:cubicBezTo>
                      <a:pt x="6796" y="16136"/>
                      <a:pt x="6750" y="16044"/>
                      <a:pt x="6704" y="15953"/>
                    </a:cubicBezTo>
                    <a:cubicBezTo>
                      <a:pt x="6628" y="15740"/>
                      <a:pt x="6537" y="15526"/>
                      <a:pt x="6476" y="15344"/>
                    </a:cubicBezTo>
                    <a:lnTo>
                      <a:pt x="6445" y="15252"/>
                    </a:lnTo>
                    <a:cubicBezTo>
                      <a:pt x="6384" y="15069"/>
                      <a:pt x="6308" y="14871"/>
                      <a:pt x="6232" y="14688"/>
                    </a:cubicBezTo>
                    <a:cubicBezTo>
                      <a:pt x="6141" y="14475"/>
                      <a:pt x="6064" y="14262"/>
                      <a:pt x="5973" y="14049"/>
                    </a:cubicBezTo>
                    <a:lnTo>
                      <a:pt x="5943" y="13927"/>
                    </a:lnTo>
                    <a:cubicBezTo>
                      <a:pt x="5882" y="13759"/>
                      <a:pt x="5805" y="13591"/>
                      <a:pt x="5760" y="13424"/>
                    </a:cubicBezTo>
                    <a:cubicBezTo>
                      <a:pt x="5729" y="13332"/>
                      <a:pt x="5699" y="13256"/>
                      <a:pt x="5668" y="13165"/>
                    </a:cubicBezTo>
                    <a:cubicBezTo>
                      <a:pt x="5668" y="13134"/>
                      <a:pt x="5668" y="13119"/>
                      <a:pt x="5653" y="13104"/>
                    </a:cubicBezTo>
                    <a:close/>
                    <a:moveTo>
                      <a:pt x="9127" y="14719"/>
                    </a:moveTo>
                    <a:cubicBezTo>
                      <a:pt x="9142" y="14719"/>
                      <a:pt x="9157" y="14734"/>
                      <a:pt x="9173" y="14734"/>
                    </a:cubicBezTo>
                    <a:cubicBezTo>
                      <a:pt x="9249" y="14749"/>
                      <a:pt x="9325" y="14780"/>
                      <a:pt x="9416" y="14810"/>
                    </a:cubicBezTo>
                    <a:cubicBezTo>
                      <a:pt x="9493" y="14841"/>
                      <a:pt x="9569" y="14871"/>
                      <a:pt x="9630" y="14917"/>
                    </a:cubicBezTo>
                    <a:cubicBezTo>
                      <a:pt x="9660" y="14932"/>
                      <a:pt x="9706" y="14947"/>
                      <a:pt x="9736" y="14978"/>
                    </a:cubicBezTo>
                    <a:cubicBezTo>
                      <a:pt x="9782" y="14993"/>
                      <a:pt x="9813" y="15024"/>
                      <a:pt x="9858" y="15054"/>
                    </a:cubicBezTo>
                    <a:cubicBezTo>
                      <a:pt x="9950" y="15115"/>
                      <a:pt x="10026" y="15191"/>
                      <a:pt x="10102" y="15267"/>
                    </a:cubicBezTo>
                    <a:cubicBezTo>
                      <a:pt x="10148" y="15298"/>
                      <a:pt x="10178" y="15328"/>
                      <a:pt x="10209" y="15374"/>
                    </a:cubicBezTo>
                    <a:cubicBezTo>
                      <a:pt x="10254" y="15420"/>
                      <a:pt x="10285" y="15450"/>
                      <a:pt x="10315" y="15496"/>
                    </a:cubicBezTo>
                    <a:cubicBezTo>
                      <a:pt x="10361" y="15542"/>
                      <a:pt x="10391" y="15603"/>
                      <a:pt x="10422" y="15648"/>
                    </a:cubicBezTo>
                    <a:cubicBezTo>
                      <a:pt x="10452" y="15694"/>
                      <a:pt x="10483" y="15740"/>
                      <a:pt x="10513" y="15785"/>
                    </a:cubicBezTo>
                    <a:lnTo>
                      <a:pt x="10529" y="15816"/>
                    </a:lnTo>
                    <a:cubicBezTo>
                      <a:pt x="10620" y="15983"/>
                      <a:pt x="10711" y="16151"/>
                      <a:pt x="10803" y="16334"/>
                    </a:cubicBezTo>
                    <a:cubicBezTo>
                      <a:pt x="10894" y="16502"/>
                      <a:pt x="10970" y="16684"/>
                      <a:pt x="11047" y="16867"/>
                    </a:cubicBezTo>
                    <a:lnTo>
                      <a:pt x="11077" y="16928"/>
                    </a:lnTo>
                    <a:lnTo>
                      <a:pt x="11092" y="16974"/>
                    </a:lnTo>
                    <a:cubicBezTo>
                      <a:pt x="11108" y="17004"/>
                      <a:pt x="11123" y="17035"/>
                      <a:pt x="11123" y="17050"/>
                    </a:cubicBezTo>
                    <a:cubicBezTo>
                      <a:pt x="11138" y="17065"/>
                      <a:pt x="11138" y="17080"/>
                      <a:pt x="11138" y="17096"/>
                    </a:cubicBezTo>
                    <a:cubicBezTo>
                      <a:pt x="11153" y="17111"/>
                      <a:pt x="11153" y="17126"/>
                      <a:pt x="11153" y="17141"/>
                    </a:cubicBezTo>
                    <a:cubicBezTo>
                      <a:pt x="11169" y="17157"/>
                      <a:pt x="11169" y="17172"/>
                      <a:pt x="11169" y="17187"/>
                    </a:cubicBezTo>
                    <a:cubicBezTo>
                      <a:pt x="11184" y="17202"/>
                      <a:pt x="11184" y="17218"/>
                      <a:pt x="11184" y="17233"/>
                    </a:cubicBezTo>
                    <a:cubicBezTo>
                      <a:pt x="11199" y="17263"/>
                      <a:pt x="11214" y="17294"/>
                      <a:pt x="11214" y="17324"/>
                    </a:cubicBezTo>
                    <a:lnTo>
                      <a:pt x="11229" y="17355"/>
                    </a:lnTo>
                    <a:cubicBezTo>
                      <a:pt x="11275" y="17507"/>
                      <a:pt x="11306" y="17659"/>
                      <a:pt x="11336" y="17797"/>
                    </a:cubicBezTo>
                    <a:cubicBezTo>
                      <a:pt x="11367" y="17934"/>
                      <a:pt x="11397" y="18071"/>
                      <a:pt x="11412" y="18238"/>
                    </a:cubicBezTo>
                    <a:cubicBezTo>
                      <a:pt x="11428" y="18360"/>
                      <a:pt x="11443" y="18467"/>
                      <a:pt x="11458" y="18574"/>
                    </a:cubicBezTo>
                    <a:cubicBezTo>
                      <a:pt x="11458" y="18619"/>
                      <a:pt x="11458" y="18665"/>
                      <a:pt x="11458" y="18711"/>
                    </a:cubicBezTo>
                    <a:cubicBezTo>
                      <a:pt x="11458" y="18772"/>
                      <a:pt x="11473" y="18817"/>
                      <a:pt x="11473" y="18878"/>
                    </a:cubicBezTo>
                    <a:cubicBezTo>
                      <a:pt x="11473" y="18924"/>
                      <a:pt x="11473" y="18954"/>
                      <a:pt x="11458" y="19000"/>
                    </a:cubicBezTo>
                    <a:lnTo>
                      <a:pt x="11458" y="19015"/>
                    </a:lnTo>
                    <a:lnTo>
                      <a:pt x="11428" y="18970"/>
                    </a:lnTo>
                    <a:cubicBezTo>
                      <a:pt x="11412" y="18939"/>
                      <a:pt x="11397" y="18894"/>
                      <a:pt x="11367" y="18863"/>
                    </a:cubicBezTo>
                    <a:cubicBezTo>
                      <a:pt x="11336" y="18802"/>
                      <a:pt x="11306" y="18756"/>
                      <a:pt x="11275" y="18695"/>
                    </a:cubicBezTo>
                    <a:cubicBezTo>
                      <a:pt x="11229" y="18650"/>
                      <a:pt x="11199" y="18604"/>
                      <a:pt x="11184" y="18558"/>
                    </a:cubicBezTo>
                    <a:cubicBezTo>
                      <a:pt x="11062" y="18376"/>
                      <a:pt x="10940" y="18208"/>
                      <a:pt x="10788" y="18010"/>
                    </a:cubicBezTo>
                    <a:cubicBezTo>
                      <a:pt x="10650" y="17827"/>
                      <a:pt x="10513" y="17644"/>
                      <a:pt x="10376" y="17477"/>
                    </a:cubicBezTo>
                    <a:cubicBezTo>
                      <a:pt x="10285" y="17355"/>
                      <a:pt x="10178" y="17248"/>
                      <a:pt x="10087" y="17141"/>
                    </a:cubicBezTo>
                    <a:cubicBezTo>
                      <a:pt x="10041" y="17080"/>
                      <a:pt x="9995" y="17020"/>
                      <a:pt x="9950" y="16959"/>
                    </a:cubicBezTo>
                    <a:cubicBezTo>
                      <a:pt x="9873" y="16882"/>
                      <a:pt x="9813" y="16791"/>
                      <a:pt x="9736" y="16715"/>
                    </a:cubicBezTo>
                    <a:cubicBezTo>
                      <a:pt x="9675" y="16623"/>
                      <a:pt x="9599" y="16547"/>
                      <a:pt x="9538" y="16456"/>
                    </a:cubicBezTo>
                    <a:cubicBezTo>
                      <a:pt x="9432" y="16349"/>
                      <a:pt x="9340" y="16242"/>
                      <a:pt x="9249" y="16136"/>
                    </a:cubicBezTo>
                    <a:cubicBezTo>
                      <a:pt x="9203" y="16075"/>
                      <a:pt x="9142" y="16014"/>
                      <a:pt x="9096" y="15968"/>
                    </a:cubicBezTo>
                    <a:lnTo>
                      <a:pt x="9051" y="15907"/>
                    </a:lnTo>
                    <a:lnTo>
                      <a:pt x="9035" y="15892"/>
                    </a:lnTo>
                    <a:cubicBezTo>
                      <a:pt x="9020" y="15877"/>
                      <a:pt x="9005" y="15862"/>
                      <a:pt x="8990" y="15846"/>
                    </a:cubicBezTo>
                    <a:cubicBezTo>
                      <a:pt x="8959" y="15816"/>
                      <a:pt x="8944" y="15801"/>
                      <a:pt x="8914" y="15801"/>
                    </a:cubicBezTo>
                    <a:cubicBezTo>
                      <a:pt x="8883" y="15785"/>
                      <a:pt x="8868" y="15785"/>
                      <a:pt x="8837" y="15785"/>
                    </a:cubicBezTo>
                    <a:lnTo>
                      <a:pt x="8807" y="15785"/>
                    </a:lnTo>
                    <a:cubicBezTo>
                      <a:pt x="8792" y="15785"/>
                      <a:pt x="8792" y="15801"/>
                      <a:pt x="8792" y="15816"/>
                    </a:cubicBezTo>
                    <a:cubicBezTo>
                      <a:pt x="8776" y="15877"/>
                      <a:pt x="8792" y="15938"/>
                      <a:pt x="8822" y="15968"/>
                    </a:cubicBezTo>
                    <a:cubicBezTo>
                      <a:pt x="8837" y="15999"/>
                      <a:pt x="8853" y="16014"/>
                      <a:pt x="8868" y="16029"/>
                    </a:cubicBezTo>
                    <a:lnTo>
                      <a:pt x="8868" y="16044"/>
                    </a:lnTo>
                    <a:lnTo>
                      <a:pt x="8914" y="16090"/>
                    </a:lnTo>
                    <a:lnTo>
                      <a:pt x="8929" y="16121"/>
                    </a:lnTo>
                    <a:lnTo>
                      <a:pt x="9035" y="16258"/>
                    </a:lnTo>
                    <a:lnTo>
                      <a:pt x="9051" y="16273"/>
                    </a:lnTo>
                    <a:cubicBezTo>
                      <a:pt x="9112" y="16349"/>
                      <a:pt x="9173" y="16425"/>
                      <a:pt x="9249" y="16517"/>
                    </a:cubicBezTo>
                    <a:cubicBezTo>
                      <a:pt x="9310" y="16593"/>
                      <a:pt x="9355" y="16669"/>
                      <a:pt x="9416" y="16730"/>
                    </a:cubicBezTo>
                    <a:cubicBezTo>
                      <a:pt x="9508" y="16837"/>
                      <a:pt x="9584" y="16943"/>
                      <a:pt x="9660" y="17035"/>
                    </a:cubicBezTo>
                    <a:cubicBezTo>
                      <a:pt x="9752" y="17157"/>
                      <a:pt x="9843" y="17263"/>
                      <a:pt x="9934" y="17370"/>
                    </a:cubicBezTo>
                    <a:cubicBezTo>
                      <a:pt x="9980" y="17431"/>
                      <a:pt x="10026" y="17492"/>
                      <a:pt x="10072" y="17553"/>
                    </a:cubicBezTo>
                    <a:cubicBezTo>
                      <a:pt x="10117" y="17598"/>
                      <a:pt x="10163" y="17659"/>
                      <a:pt x="10209" y="17720"/>
                    </a:cubicBezTo>
                    <a:lnTo>
                      <a:pt x="10376" y="17918"/>
                    </a:lnTo>
                    <a:lnTo>
                      <a:pt x="10529" y="18117"/>
                    </a:lnTo>
                    <a:cubicBezTo>
                      <a:pt x="10544" y="18132"/>
                      <a:pt x="10559" y="18147"/>
                      <a:pt x="10559" y="18162"/>
                    </a:cubicBezTo>
                    <a:lnTo>
                      <a:pt x="10574" y="18177"/>
                    </a:lnTo>
                    <a:lnTo>
                      <a:pt x="10590" y="18177"/>
                    </a:lnTo>
                    <a:lnTo>
                      <a:pt x="10590" y="18193"/>
                    </a:lnTo>
                    <a:lnTo>
                      <a:pt x="10605" y="18193"/>
                    </a:lnTo>
                    <a:lnTo>
                      <a:pt x="10605" y="18208"/>
                    </a:lnTo>
                    <a:lnTo>
                      <a:pt x="10620" y="18223"/>
                    </a:lnTo>
                    <a:lnTo>
                      <a:pt x="10635" y="18238"/>
                    </a:lnTo>
                    <a:cubicBezTo>
                      <a:pt x="10635" y="18238"/>
                      <a:pt x="10635" y="18254"/>
                      <a:pt x="10635" y="18254"/>
                    </a:cubicBezTo>
                    <a:lnTo>
                      <a:pt x="10650" y="18254"/>
                    </a:lnTo>
                    <a:cubicBezTo>
                      <a:pt x="10772" y="18421"/>
                      <a:pt x="10894" y="18589"/>
                      <a:pt x="11001" y="18741"/>
                    </a:cubicBezTo>
                    <a:cubicBezTo>
                      <a:pt x="11092" y="18878"/>
                      <a:pt x="11184" y="19031"/>
                      <a:pt x="11260" y="19153"/>
                    </a:cubicBezTo>
                    <a:lnTo>
                      <a:pt x="11199" y="19153"/>
                    </a:lnTo>
                    <a:lnTo>
                      <a:pt x="11123" y="19137"/>
                    </a:lnTo>
                    <a:lnTo>
                      <a:pt x="11077" y="19122"/>
                    </a:lnTo>
                    <a:lnTo>
                      <a:pt x="10879" y="19092"/>
                    </a:lnTo>
                    <a:lnTo>
                      <a:pt x="10849" y="19092"/>
                    </a:lnTo>
                    <a:cubicBezTo>
                      <a:pt x="10803" y="19076"/>
                      <a:pt x="10757" y="19061"/>
                      <a:pt x="10711" y="19061"/>
                    </a:cubicBezTo>
                    <a:cubicBezTo>
                      <a:pt x="10681" y="19046"/>
                      <a:pt x="10666" y="19046"/>
                      <a:pt x="10635" y="19046"/>
                    </a:cubicBezTo>
                    <a:cubicBezTo>
                      <a:pt x="10529" y="19015"/>
                      <a:pt x="10407" y="18970"/>
                      <a:pt x="10300" y="18939"/>
                    </a:cubicBezTo>
                    <a:lnTo>
                      <a:pt x="10193" y="18909"/>
                    </a:lnTo>
                    <a:cubicBezTo>
                      <a:pt x="10117" y="18894"/>
                      <a:pt x="10056" y="18878"/>
                      <a:pt x="9995" y="18863"/>
                    </a:cubicBezTo>
                    <a:cubicBezTo>
                      <a:pt x="9950" y="18848"/>
                      <a:pt x="9889" y="18833"/>
                      <a:pt x="9843" y="18817"/>
                    </a:cubicBezTo>
                    <a:cubicBezTo>
                      <a:pt x="9782" y="18802"/>
                      <a:pt x="9736" y="18787"/>
                      <a:pt x="9675" y="18772"/>
                    </a:cubicBezTo>
                    <a:lnTo>
                      <a:pt x="9630" y="18756"/>
                    </a:lnTo>
                    <a:cubicBezTo>
                      <a:pt x="9538" y="18726"/>
                      <a:pt x="9447" y="18695"/>
                      <a:pt x="9340" y="18665"/>
                    </a:cubicBezTo>
                    <a:cubicBezTo>
                      <a:pt x="9249" y="18635"/>
                      <a:pt x="9157" y="18604"/>
                      <a:pt x="9066" y="18558"/>
                    </a:cubicBezTo>
                    <a:cubicBezTo>
                      <a:pt x="8944" y="18513"/>
                      <a:pt x="8837" y="18467"/>
                      <a:pt x="8731" y="18421"/>
                    </a:cubicBezTo>
                    <a:lnTo>
                      <a:pt x="8700" y="18299"/>
                    </a:lnTo>
                    <a:cubicBezTo>
                      <a:pt x="8670" y="18177"/>
                      <a:pt x="8655" y="18056"/>
                      <a:pt x="8639" y="17918"/>
                    </a:cubicBezTo>
                    <a:lnTo>
                      <a:pt x="8624" y="17873"/>
                    </a:lnTo>
                    <a:cubicBezTo>
                      <a:pt x="8609" y="17705"/>
                      <a:pt x="8578" y="17553"/>
                      <a:pt x="8563" y="17400"/>
                    </a:cubicBezTo>
                    <a:cubicBezTo>
                      <a:pt x="8563" y="17294"/>
                      <a:pt x="8548" y="17202"/>
                      <a:pt x="8548" y="17111"/>
                    </a:cubicBezTo>
                    <a:cubicBezTo>
                      <a:pt x="8533" y="17035"/>
                      <a:pt x="8533" y="16959"/>
                      <a:pt x="8533" y="16882"/>
                    </a:cubicBezTo>
                    <a:lnTo>
                      <a:pt x="8533" y="16852"/>
                    </a:lnTo>
                    <a:cubicBezTo>
                      <a:pt x="8533" y="16806"/>
                      <a:pt x="8548" y="16761"/>
                      <a:pt x="8548" y="16715"/>
                    </a:cubicBezTo>
                    <a:cubicBezTo>
                      <a:pt x="8548" y="16669"/>
                      <a:pt x="8548" y="16639"/>
                      <a:pt x="8548" y="16593"/>
                    </a:cubicBezTo>
                    <a:cubicBezTo>
                      <a:pt x="8548" y="16502"/>
                      <a:pt x="8563" y="16425"/>
                      <a:pt x="8578" y="16319"/>
                    </a:cubicBezTo>
                    <a:lnTo>
                      <a:pt x="8578" y="16288"/>
                    </a:lnTo>
                    <a:cubicBezTo>
                      <a:pt x="8594" y="16227"/>
                      <a:pt x="8594" y="16151"/>
                      <a:pt x="8609" y="16075"/>
                    </a:cubicBezTo>
                    <a:cubicBezTo>
                      <a:pt x="8624" y="15999"/>
                      <a:pt x="8639" y="15907"/>
                      <a:pt x="8670" y="15831"/>
                    </a:cubicBezTo>
                    <a:cubicBezTo>
                      <a:pt x="8700" y="15694"/>
                      <a:pt x="8746" y="15557"/>
                      <a:pt x="8807" y="15420"/>
                    </a:cubicBezTo>
                    <a:cubicBezTo>
                      <a:pt x="8853" y="15283"/>
                      <a:pt x="8929" y="15130"/>
                      <a:pt x="8990" y="15008"/>
                    </a:cubicBezTo>
                    <a:lnTo>
                      <a:pt x="9005" y="14963"/>
                    </a:lnTo>
                    <a:cubicBezTo>
                      <a:pt x="9020" y="14917"/>
                      <a:pt x="9035" y="14887"/>
                      <a:pt x="9051" y="14841"/>
                    </a:cubicBezTo>
                    <a:cubicBezTo>
                      <a:pt x="9066" y="14795"/>
                      <a:pt x="9096" y="14749"/>
                      <a:pt x="9112" y="14719"/>
                    </a:cubicBezTo>
                    <a:close/>
                    <a:moveTo>
                      <a:pt x="290" y="11078"/>
                    </a:moveTo>
                    <a:lnTo>
                      <a:pt x="290" y="11093"/>
                    </a:lnTo>
                    <a:lnTo>
                      <a:pt x="321" y="11093"/>
                    </a:lnTo>
                    <a:cubicBezTo>
                      <a:pt x="351" y="11108"/>
                      <a:pt x="381" y="11123"/>
                      <a:pt x="412" y="11138"/>
                    </a:cubicBezTo>
                    <a:cubicBezTo>
                      <a:pt x="503" y="11199"/>
                      <a:pt x="595" y="11260"/>
                      <a:pt x="686" y="11321"/>
                    </a:cubicBezTo>
                    <a:cubicBezTo>
                      <a:pt x="732" y="11352"/>
                      <a:pt x="793" y="11397"/>
                      <a:pt x="839" y="11428"/>
                    </a:cubicBezTo>
                    <a:cubicBezTo>
                      <a:pt x="854" y="11458"/>
                      <a:pt x="884" y="11474"/>
                      <a:pt x="899" y="11489"/>
                    </a:cubicBezTo>
                    <a:cubicBezTo>
                      <a:pt x="945" y="11519"/>
                      <a:pt x="976" y="11550"/>
                      <a:pt x="1006" y="11580"/>
                    </a:cubicBezTo>
                    <a:cubicBezTo>
                      <a:pt x="1052" y="11611"/>
                      <a:pt x="1082" y="11641"/>
                      <a:pt x="1128" y="11672"/>
                    </a:cubicBezTo>
                    <a:cubicBezTo>
                      <a:pt x="1174" y="11717"/>
                      <a:pt x="1235" y="11748"/>
                      <a:pt x="1280" y="11794"/>
                    </a:cubicBezTo>
                    <a:cubicBezTo>
                      <a:pt x="1372" y="11885"/>
                      <a:pt x="1478" y="11961"/>
                      <a:pt x="1585" y="12037"/>
                    </a:cubicBezTo>
                    <a:cubicBezTo>
                      <a:pt x="1661" y="12098"/>
                      <a:pt x="1737" y="12159"/>
                      <a:pt x="1814" y="12220"/>
                    </a:cubicBezTo>
                    <a:lnTo>
                      <a:pt x="1875" y="12281"/>
                    </a:lnTo>
                    <a:cubicBezTo>
                      <a:pt x="1936" y="12327"/>
                      <a:pt x="1996" y="12373"/>
                      <a:pt x="2057" y="12418"/>
                    </a:cubicBezTo>
                    <a:lnTo>
                      <a:pt x="2073" y="12418"/>
                    </a:lnTo>
                    <a:cubicBezTo>
                      <a:pt x="2149" y="12479"/>
                      <a:pt x="2240" y="12540"/>
                      <a:pt x="2316" y="12586"/>
                    </a:cubicBezTo>
                    <a:cubicBezTo>
                      <a:pt x="2408" y="12632"/>
                      <a:pt x="2499" y="12662"/>
                      <a:pt x="2591" y="12708"/>
                    </a:cubicBezTo>
                    <a:lnTo>
                      <a:pt x="2606" y="12708"/>
                    </a:lnTo>
                    <a:lnTo>
                      <a:pt x="2911" y="12830"/>
                    </a:lnTo>
                    <a:lnTo>
                      <a:pt x="2972" y="12860"/>
                    </a:lnTo>
                    <a:cubicBezTo>
                      <a:pt x="3063" y="12891"/>
                      <a:pt x="3170" y="12936"/>
                      <a:pt x="3276" y="12982"/>
                    </a:cubicBezTo>
                    <a:cubicBezTo>
                      <a:pt x="3383" y="13028"/>
                      <a:pt x="3474" y="13073"/>
                      <a:pt x="3551" y="13119"/>
                    </a:cubicBezTo>
                    <a:cubicBezTo>
                      <a:pt x="3627" y="13165"/>
                      <a:pt x="3688" y="13211"/>
                      <a:pt x="3764" y="13256"/>
                    </a:cubicBezTo>
                    <a:cubicBezTo>
                      <a:pt x="3825" y="13302"/>
                      <a:pt x="3871" y="13348"/>
                      <a:pt x="3931" y="13393"/>
                    </a:cubicBezTo>
                    <a:cubicBezTo>
                      <a:pt x="3977" y="13439"/>
                      <a:pt x="4008" y="13485"/>
                      <a:pt x="4053" y="13531"/>
                    </a:cubicBezTo>
                    <a:cubicBezTo>
                      <a:pt x="4099" y="13591"/>
                      <a:pt x="4160" y="13668"/>
                      <a:pt x="4206" y="13759"/>
                    </a:cubicBezTo>
                    <a:cubicBezTo>
                      <a:pt x="4297" y="13927"/>
                      <a:pt x="4389" y="14094"/>
                      <a:pt x="4480" y="14277"/>
                    </a:cubicBezTo>
                    <a:cubicBezTo>
                      <a:pt x="4510" y="14353"/>
                      <a:pt x="4541" y="14445"/>
                      <a:pt x="4571" y="14521"/>
                    </a:cubicBezTo>
                    <a:cubicBezTo>
                      <a:pt x="4648" y="14704"/>
                      <a:pt x="4724" y="14917"/>
                      <a:pt x="4830" y="15100"/>
                    </a:cubicBezTo>
                    <a:cubicBezTo>
                      <a:pt x="4861" y="15146"/>
                      <a:pt x="4876" y="15191"/>
                      <a:pt x="4907" y="15252"/>
                    </a:cubicBezTo>
                    <a:cubicBezTo>
                      <a:pt x="4952" y="15313"/>
                      <a:pt x="4998" y="15389"/>
                      <a:pt x="5044" y="15465"/>
                    </a:cubicBezTo>
                    <a:cubicBezTo>
                      <a:pt x="5105" y="15603"/>
                      <a:pt x="5181" y="15740"/>
                      <a:pt x="5242" y="15862"/>
                    </a:cubicBezTo>
                    <a:cubicBezTo>
                      <a:pt x="5272" y="15968"/>
                      <a:pt x="5318" y="16060"/>
                      <a:pt x="5333" y="16151"/>
                    </a:cubicBezTo>
                    <a:cubicBezTo>
                      <a:pt x="5379" y="16334"/>
                      <a:pt x="5409" y="16502"/>
                      <a:pt x="5455" y="16669"/>
                    </a:cubicBezTo>
                    <a:cubicBezTo>
                      <a:pt x="5470" y="16791"/>
                      <a:pt x="5501" y="16898"/>
                      <a:pt x="5516" y="17020"/>
                    </a:cubicBezTo>
                    <a:cubicBezTo>
                      <a:pt x="5592" y="17294"/>
                      <a:pt x="5668" y="17568"/>
                      <a:pt x="5745" y="17842"/>
                    </a:cubicBezTo>
                    <a:lnTo>
                      <a:pt x="5760" y="17873"/>
                    </a:lnTo>
                    <a:cubicBezTo>
                      <a:pt x="5760" y="17888"/>
                      <a:pt x="5760" y="17888"/>
                      <a:pt x="5760" y="17903"/>
                    </a:cubicBezTo>
                    <a:cubicBezTo>
                      <a:pt x="5821" y="18101"/>
                      <a:pt x="5851" y="18284"/>
                      <a:pt x="5897" y="18482"/>
                    </a:cubicBezTo>
                    <a:cubicBezTo>
                      <a:pt x="5943" y="18665"/>
                      <a:pt x="5988" y="18863"/>
                      <a:pt x="6034" y="19061"/>
                    </a:cubicBezTo>
                    <a:cubicBezTo>
                      <a:pt x="6080" y="19244"/>
                      <a:pt x="6156" y="19427"/>
                      <a:pt x="6247" y="19640"/>
                    </a:cubicBezTo>
                    <a:cubicBezTo>
                      <a:pt x="6293" y="19732"/>
                      <a:pt x="6323" y="19823"/>
                      <a:pt x="6369" y="19899"/>
                    </a:cubicBezTo>
                    <a:cubicBezTo>
                      <a:pt x="6369" y="19899"/>
                      <a:pt x="6384" y="19914"/>
                      <a:pt x="6384" y="19930"/>
                    </a:cubicBezTo>
                    <a:cubicBezTo>
                      <a:pt x="6369" y="19914"/>
                      <a:pt x="6339" y="19884"/>
                      <a:pt x="6323" y="19869"/>
                    </a:cubicBezTo>
                    <a:cubicBezTo>
                      <a:pt x="6278" y="19823"/>
                      <a:pt x="6217" y="19762"/>
                      <a:pt x="6171" y="19701"/>
                    </a:cubicBezTo>
                    <a:lnTo>
                      <a:pt x="6141" y="19671"/>
                    </a:lnTo>
                    <a:cubicBezTo>
                      <a:pt x="6125" y="19640"/>
                      <a:pt x="6110" y="19625"/>
                      <a:pt x="6095" y="19594"/>
                    </a:cubicBezTo>
                    <a:cubicBezTo>
                      <a:pt x="6080" y="19579"/>
                      <a:pt x="6064" y="19564"/>
                      <a:pt x="6049" y="19549"/>
                    </a:cubicBezTo>
                    <a:cubicBezTo>
                      <a:pt x="6034" y="19533"/>
                      <a:pt x="6019" y="19503"/>
                      <a:pt x="6004" y="19488"/>
                    </a:cubicBezTo>
                    <a:cubicBezTo>
                      <a:pt x="5973" y="19457"/>
                      <a:pt x="5958" y="19442"/>
                      <a:pt x="5943" y="19412"/>
                    </a:cubicBezTo>
                    <a:cubicBezTo>
                      <a:pt x="5927" y="19381"/>
                      <a:pt x="5897" y="19351"/>
                      <a:pt x="5882" y="19305"/>
                    </a:cubicBezTo>
                    <a:cubicBezTo>
                      <a:pt x="5821" y="19229"/>
                      <a:pt x="5775" y="19137"/>
                      <a:pt x="5729" y="19061"/>
                    </a:cubicBezTo>
                    <a:cubicBezTo>
                      <a:pt x="5668" y="18954"/>
                      <a:pt x="5623" y="18848"/>
                      <a:pt x="5562" y="18756"/>
                    </a:cubicBezTo>
                    <a:cubicBezTo>
                      <a:pt x="5501" y="18650"/>
                      <a:pt x="5440" y="18558"/>
                      <a:pt x="5379" y="18467"/>
                    </a:cubicBezTo>
                    <a:cubicBezTo>
                      <a:pt x="5318" y="18376"/>
                      <a:pt x="5257" y="18299"/>
                      <a:pt x="5196" y="18223"/>
                    </a:cubicBezTo>
                    <a:cubicBezTo>
                      <a:pt x="5166" y="18177"/>
                      <a:pt x="5120" y="18132"/>
                      <a:pt x="5089" y="18101"/>
                    </a:cubicBezTo>
                    <a:cubicBezTo>
                      <a:pt x="5059" y="18071"/>
                      <a:pt x="5028" y="18025"/>
                      <a:pt x="4983" y="17995"/>
                    </a:cubicBezTo>
                    <a:cubicBezTo>
                      <a:pt x="4907" y="17918"/>
                      <a:pt x="4830" y="17858"/>
                      <a:pt x="4754" y="17797"/>
                    </a:cubicBezTo>
                    <a:lnTo>
                      <a:pt x="4724" y="17781"/>
                    </a:lnTo>
                    <a:cubicBezTo>
                      <a:pt x="4556" y="17644"/>
                      <a:pt x="4389" y="17507"/>
                      <a:pt x="4236" y="17370"/>
                    </a:cubicBezTo>
                    <a:lnTo>
                      <a:pt x="4206" y="17339"/>
                    </a:lnTo>
                    <a:lnTo>
                      <a:pt x="4099" y="17233"/>
                    </a:lnTo>
                    <a:cubicBezTo>
                      <a:pt x="4069" y="17202"/>
                      <a:pt x="4038" y="17172"/>
                      <a:pt x="4008" y="17126"/>
                    </a:cubicBezTo>
                    <a:lnTo>
                      <a:pt x="3992" y="17126"/>
                    </a:lnTo>
                    <a:lnTo>
                      <a:pt x="3992" y="17111"/>
                    </a:lnTo>
                    <a:cubicBezTo>
                      <a:pt x="3962" y="17080"/>
                      <a:pt x="3931" y="17035"/>
                      <a:pt x="3901" y="17004"/>
                    </a:cubicBezTo>
                    <a:cubicBezTo>
                      <a:pt x="3871" y="16943"/>
                      <a:pt x="3840" y="16898"/>
                      <a:pt x="3794" y="16852"/>
                    </a:cubicBezTo>
                    <a:cubicBezTo>
                      <a:pt x="3749" y="16776"/>
                      <a:pt x="3703" y="16700"/>
                      <a:pt x="3657" y="16623"/>
                    </a:cubicBezTo>
                    <a:cubicBezTo>
                      <a:pt x="3657" y="16608"/>
                      <a:pt x="3642" y="16593"/>
                      <a:pt x="3627" y="16578"/>
                    </a:cubicBezTo>
                    <a:lnTo>
                      <a:pt x="3627" y="16578"/>
                    </a:lnTo>
                    <a:lnTo>
                      <a:pt x="3642" y="16593"/>
                    </a:lnTo>
                    <a:lnTo>
                      <a:pt x="3611" y="16547"/>
                    </a:lnTo>
                    <a:lnTo>
                      <a:pt x="3566" y="16486"/>
                    </a:lnTo>
                    <a:cubicBezTo>
                      <a:pt x="3566" y="16471"/>
                      <a:pt x="3551" y="16456"/>
                      <a:pt x="3551" y="16441"/>
                    </a:cubicBezTo>
                    <a:cubicBezTo>
                      <a:pt x="3520" y="16380"/>
                      <a:pt x="3474" y="16319"/>
                      <a:pt x="3444" y="16258"/>
                    </a:cubicBezTo>
                    <a:cubicBezTo>
                      <a:pt x="3398" y="16197"/>
                      <a:pt x="3352" y="16136"/>
                      <a:pt x="3307" y="16060"/>
                    </a:cubicBezTo>
                    <a:cubicBezTo>
                      <a:pt x="3231" y="15938"/>
                      <a:pt x="3154" y="15831"/>
                      <a:pt x="3063" y="15724"/>
                    </a:cubicBezTo>
                    <a:cubicBezTo>
                      <a:pt x="3017" y="15664"/>
                      <a:pt x="2972" y="15603"/>
                      <a:pt x="2926" y="15542"/>
                    </a:cubicBezTo>
                    <a:lnTo>
                      <a:pt x="2880" y="15496"/>
                    </a:lnTo>
                    <a:cubicBezTo>
                      <a:pt x="2850" y="15465"/>
                      <a:pt x="2819" y="15420"/>
                      <a:pt x="2804" y="15389"/>
                    </a:cubicBezTo>
                    <a:cubicBezTo>
                      <a:pt x="2789" y="15389"/>
                      <a:pt x="2789" y="15389"/>
                      <a:pt x="2789" y="15374"/>
                    </a:cubicBezTo>
                    <a:lnTo>
                      <a:pt x="2774" y="15374"/>
                    </a:lnTo>
                    <a:lnTo>
                      <a:pt x="2774" y="15359"/>
                    </a:lnTo>
                    <a:lnTo>
                      <a:pt x="2758" y="15359"/>
                    </a:lnTo>
                    <a:lnTo>
                      <a:pt x="2758" y="15344"/>
                    </a:lnTo>
                    <a:lnTo>
                      <a:pt x="2728" y="15298"/>
                    </a:lnTo>
                    <a:cubicBezTo>
                      <a:pt x="2636" y="15191"/>
                      <a:pt x="2560" y="15085"/>
                      <a:pt x="2484" y="14978"/>
                    </a:cubicBezTo>
                    <a:cubicBezTo>
                      <a:pt x="2408" y="14856"/>
                      <a:pt x="2332" y="14749"/>
                      <a:pt x="2255" y="14627"/>
                    </a:cubicBezTo>
                    <a:cubicBezTo>
                      <a:pt x="2179" y="14460"/>
                      <a:pt x="2088" y="14308"/>
                      <a:pt x="1996" y="14140"/>
                    </a:cubicBezTo>
                    <a:lnTo>
                      <a:pt x="1966" y="14064"/>
                    </a:lnTo>
                    <a:cubicBezTo>
                      <a:pt x="1920" y="13988"/>
                      <a:pt x="1875" y="13911"/>
                      <a:pt x="1829" y="13820"/>
                    </a:cubicBezTo>
                    <a:cubicBezTo>
                      <a:pt x="1798" y="13744"/>
                      <a:pt x="1753" y="13668"/>
                      <a:pt x="1707" y="13591"/>
                    </a:cubicBezTo>
                    <a:lnTo>
                      <a:pt x="1677" y="13531"/>
                    </a:lnTo>
                    <a:lnTo>
                      <a:pt x="1661" y="13485"/>
                    </a:lnTo>
                    <a:cubicBezTo>
                      <a:pt x="1570" y="13332"/>
                      <a:pt x="1478" y="13150"/>
                      <a:pt x="1387" y="12967"/>
                    </a:cubicBezTo>
                    <a:cubicBezTo>
                      <a:pt x="1296" y="12784"/>
                      <a:pt x="1189" y="12586"/>
                      <a:pt x="1082" y="12357"/>
                    </a:cubicBezTo>
                    <a:cubicBezTo>
                      <a:pt x="1037" y="12266"/>
                      <a:pt x="976" y="12159"/>
                      <a:pt x="930" y="12053"/>
                    </a:cubicBezTo>
                    <a:cubicBezTo>
                      <a:pt x="884" y="11961"/>
                      <a:pt x="839" y="11885"/>
                      <a:pt x="793" y="11794"/>
                    </a:cubicBezTo>
                    <a:lnTo>
                      <a:pt x="762" y="11763"/>
                    </a:lnTo>
                    <a:cubicBezTo>
                      <a:pt x="717" y="11672"/>
                      <a:pt x="671" y="11596"/>
                      <a:pt x="625" y="11504"/>
                    </a:cubicBezTo>
                    <a:lnTo>
                      <a:pt x="610" y="11489"/>
                    </a:lnTo>
                    <a:cubicBezTo>
                      <a:pt x="580" y="11443"/>
                      <a:pt x="564" y="11413"/>
                      <a:pt x="549" y="11382"/>
                    </a:cubicBezTo>
                    <a:lnTo>
                      <a:pt x="519" y="11352"/>
                    </a:lnTo>
                    <a:cubicBezTo>
                      <a:pt x="488" y="11306"/>
                      <a:pt x="473" y="11276"/>
                      <a:pt x="442" y="11245"/>
                    </a:cubicBezTo>
                    <a:lnTo>
                      <a:pt x="427" y="11215"/>
                    </a:lnTo>
                    <a:lnTo>
                      <a:pt x="397" y="11184"/>
                    </a:lnTo>
                    <a:lnTo>
                      <a:pt x="397" y="11169"/>
                    </a:lnTo>
                    <a:cubicBezTo>
                      <a:pt x="397" y="11154"/>
                      <a:pt x="381" y="11154"/>
                      <a:pt x="366" y="11138"/>
                    </a:cubicBezTo>
                    <a:cubicBezTo>
                      <a:pt x="366" y="11123"/>
                      <a:pt x="351" y="11123"/>
                      <a:pt x="351" y="11123"/>
                    </a:cubicBezTo>
                    <a:cubicBezTo>
                      <a:pt x="336" y="11123"/>
                      <a:pt x="336" y="11123"/>
                      <a:pt x="336" y="11138"/>
                    </a:cubicBezTo>
                    <a:cubicBezTo>
                      <a:pt x="321" y="11138"/>
                      <a:pt x="321" y="11138"/>
                      <a:pt x="336" y="11154"/>
                    </a:cubicBezTo>
                    <a:cubicBezTo>
                      <a:pt x="336" y="11169"/>
                      <a:pt x="351" y="11169"/>
                      <a:pt x="351" y="11184"/>
                    </a:cubicBezTo>
                    <a:lnTo>
                      <a:pt x="366" y="11215"/>
                    </a:lnTo>
                    <a:cubicBezTo>
                      <a:pt x="366" y="11230"/>
                      <a:pt x="381" y="11230"/>
                      <a:pt x="381" y="11245"/>
                    </a:cubicBezTo>
                    <a:cubicBezTo>
                      <a:pt x="397" y="11260"/>
                      <a:pt x="397" y="11276"/>
                      <a:pt x="397" y="11291"/>
                    </a:cubicBezTo>
                    <a:cubicBezTo>
                      <a:pt x="412" y="11306"/>
                      <a:pt x="427" y="11337"/>
                      <a:pt x="442" y="11352"/>
                    </a:cubicBezTo>
                    <a:lnTo>
                      <a:pt x="442" y="11382"/>
                    </a:lnTo>
                    <a:cubicBezTo>
                      <a:pt x="488" y="11504"/>
                      <a:pt x="534" y="11626"/>
                      <a:pt x="580" y="11748"/>
                    </a:cubicBezTo>
                    <a:cubicBezTo>
                      <a:pt x="610" y="11809"/>
                      <a:pt x="640" y="11885"/>
                      <a:pt x="671" y="11961"/>
                    </a:cubicBezTo>
                    <a:cubicBezTo>
                      <a:pt x="732" y="12144"/>
                      <a:pt x="808" y="12342"/>
                      <a:pt x="884" y="12525"/>
                    </a:cubicBezTo>
                    <a:lnTo>
                      <a:pt x="899" y="12555"/>
                    </a:lnTo>
                    <a:lnTo>
                      <a:pt x="899" y="12571"/>
                    </a:lnTo>
                    <a:lnTo>
                      <a:pt x="915" y="12586"/>
                    </a:lnTo>
                    <a:lnTo>
                      <a:pt x="930" y="12632"/>
                    </a:lnTo>
                    <a:lnTo>
                      <a:pt x="945" y="12662"/>
                    </a:lnTo>
                    <a:lnTo>
                      <a:pt x="960" y="12693"/>
                    </a:lnTo>
                    <a:lnTo>
                      <a:pt x="960" y="12708"/>
                    </a:lnTo>
                    <a:lnTo>
                      <a:pt x="960" y="12723"/>
                    </a:lnTo>
                    <a:lnTo>
                      <a:pt x="976" y="12723"/>
                    </a:lnTo>
                    <a:cubicBezTo>
                      <a:pt x="991" y="12769"/>
                      <a:pt x="1006" y="12814"/>
                      <a:pt x="1021" y="12845"/>
                    </a:cubicBezTo>
                    <a:cubicBezTo>
                      <a:pt x="1052" y="12891"/>
                      <a:pt x="1067" y="12952"/>
                      <a:pt x="1098" y="12997"/>
                    </a:cubicBezTo>
                    <a:lnTo>
                      <a:pt x="1113" y="13043"/>
                    </a:lnTo>
                    <a:cubicBezTo>
                      <a:pt x="1143" y="13119"/>
                      <a:pt x="1189" y="13211"/>
                      <a:pt x="1235" y="13302"/>
                    </a:cubicBezTo>
                    <a:cubicBezTo>
                      <a:pt x="1280" y="13393"/>
                      <a:pt x="1326" y="13500"/>
                      <a:pt x="1387" y="13607"/>
                    </a:cubicBezTo>
                    <a:cubicBezTo>
                      <a:pt x="1433" y="13683"/>
                      <a:pt x="1463" y="13759"/>
                      <a:pt x="1509" y="13835"/>
                    </a:cubicBezTo>
                    <a:lnTo>
                      <a:pt x="1539" y="13881"/>
                    </a:lnTo>
                    <a:cubicBezTo>
                      <a:pt x="1631" y="14064"/>
                      <a:pt x="1737" y="14247"/>
                      <a:pt x="1844" y="14429"/>
                    </a:cubicBezTo>
                    <a:cubicBezTo>
                      <a:pt x="1890" y="14521"/>
                      <a:pt x="1951" y="14627"/>
                      <a:pt x="2012" y="14719"/>
                    </a:cubicBezTo>
                    <a:cubicBezTo>
                      <a:pt x="2073" y="14826"/>
                      <a:pt x="2149" y="14917"/>
                      <a:pt x="2195" y="14993"/>
                    </a:cubicBezTo>
                    <a:cubicBezTo>
                      <a:pt x="2301" y="15130"/>
                      <a:pt x="2408" y="15267"/>
                      <a:pt x="2515" y="15389"/>
                    </a:cubicBezTo>
                    <a:cubicBezTo>
                      <a:pt x="2575" y="15465"/>
                      <a:pt x="2636" y="15542"/>
                      <a:pt x="2697" y="15618"/>
                    </a:cubicBezTo>
                    <a:cubicBezTo>
                      <a:pt x="2743" y="15679"/>
                      <a:pt x="2789" y="15724"/>
                      <a:pt x="2834" y="15785"/>
                    </a:cubicBezTo>
                    <a:cubicBezTo>
                      <a:pt x="2850" y="15816"/>
                      <a:pt x="2880" y="15846"/>
                      <a:pt x="2895" y="15877"/>
                    </a:cubicBezTo>
                    <a:cubicBezTo>
                      <a:pt x="2926" y="15923"/>
                      <a:pt x="2956" y="15968"/>
                      <a:pt x="2987" y="15999"/>
                    </a:cubicBezTo>
                    <a:cubicBezTo>
                      <a:pt x="3017" y="16029"/>
                      <a:pt x="3033" y="16060"/>
                      <a:pt x="3048" y="16090"/>
                    </a:cubicBezTo>
                    <a:cubicBezTo>
                      <a:pt x="3093" y="16151"/>
                      <a:pt x="3124" y="16197"/>
                      <a:pt x="3154" y="16242"/>
                    </a:cubicBezTo>
                    <a:cubicBezTo>
                      <a:pt x="3170" y="16258"/>
                      <a:pt x="3185" y="16273"/>
                      <a:pt x="3185" y="16303"/>
                    </a:cubicBezTo>
                    <a:cubicBezTo>
                      <a:pt x="3200" y="16319"/>
                      <a:pt x="3215" y="16349"/>
                      <a:pt x="3231" y="16364"/>
                    </a:cubicBezTo>
                    <a:cubicBezTo>
                      <a:pt x="3246" y="16380"/>
                      <a:pt x="3261" y="16395"/>
                      <a:pt x="3261" y="16410"/>
                    </a:cubicBezTo>
                    <a:lnTo>
                      <a:pt x="3292" y="16456"/>
                    </a:lnTo>
                    <a:lnTo>
                      <a:pt x="3337" y="16547"/>
                    </a:lnTo>
                    <a:cubicBezTo>
                      <a:pt x="3383" y="16639"/>
                      <a:pt x="3429" y="16715"/>
                      <a:pt x="3474" y="16791"/>
                    </a:cubicBezTo>
                    <a:lnTo>
                      <a:pt x="3505" y="16837"/>
                    </a:lnTo>
                    <a:cubicBezTo>
                      <a:pt x="3520" y="16867"/>
                      <a:pt x="3551" y="16898"/>
                      <a:pt x="3566" y="16928"/>
                    </a:cubicBezTo>
                    <a:cubicBezTo>
                      <a:pt x="3611" y="16989"/>
                      <a:pt x="3642" y="17050"/>
                      <a:pt x="3672" y="17096"/>
                    </a:cubicBezTo>
                    <a:cubicBezTo>
                      <a:pt x="3703" y="17126"/>
                      <a:pt x="3718" y="17157"/>
                      <a:pt x="3733" y="17187"/>
                    </a:cubicBezTo>
                    <a:cubicBezTo>
                      <a:pt x="3749" y="17202"/>
                      <a:pt x="3764" y="17218"/>
                      <a:pt x="3779" y="17248"/>
                    </a:cubicBezTo>
                    <a:cubicBezTo>
                      <a:pt x="3810" y="17279"/>
                      <a:pt x="3840" y="17324"/>
                      <a:pt x="3871" y="17355"/>
                    </a:cubicBezTo>
                    <a:lnTo>
                      <a:pt x="3871" y="17370"/>
                    </a:lnTo>
                    <a:cubicBezTo>
                      <a:pt x="3886" y="17385"/>
                      <a:pt x="3901" y="17400"/>
                      <a:pt x="3916" y="17416"/>
                    </a:cubicBezTo>
                    <a:lnTo>
                      <a:pt x="3931" y="17431"/>
                    </a:lnTo>
                    <a:cubicBezTo>
                      <a:pt x="3947" y="17446"/>
                      <a:pt x="3962" y="17461"/>
                      <a:pt x="3977" y="17477"/>
                    </a:cubicBezTo>
                    <a:cubicBezTo>
                      <a:pt x="4023" y="17522"/>
                      <a:pt x="4069" y="17568"/>
                      <a:pt x="4114" y="17614"/>
                    </a:cubicBezTo>
                    <a:cubicBezTo>
                      <a:pt x="4160" y="17659"/>
                      <a:pt x="4221" y="17705"/>
                      <a:pt x="4282" y="17766"/>
                    </a:cubicBezTo>
                    <a:cubicBezTo>
                      <a:pt x="4358" y="17812"/>
                      <a:pt x="4419" y="17873"/>
                      <a:pt x="4495" y="17918"/>
                    </a:cubicBezTo>
                    <a:cubicBezTo>
                      <a:pt x="4510" y="17934"/>
                      <a:pt x="4526" y="17949"/>
                      <a:pt x="4541" y="17949"/>
                    </a:cubicBezTo>
                    <a:cubicBezTo>
                      <a:pt x="4541" y="17964"/>
                      <a:pt x="4556" y="17964"/>
                      <a:pt x="4571" y="17979"/>
                    </a:cubicBezTo>
                    <a:cubicBezTo>
                      <a:pt x="4587" y="17995"/>
                      <a:pt x="4602" y="17995"/>
                      <a:pt x="4617" y="18010"/>
                    </a:cubicBezTo>
                    <a:cubicBezTo>
                      <a:pt x="4632" y="18025"/>
                      <a:pt x="4663" y="18040"/>
                      <a:pt x="4678" y="18056"/>
                    </a:cubicBezTo>
                    <a:cubicBezTo>
                      <a:pt x="4708" y="18086"/>
                      <a:pt x="4754" y="18117"/>
                      <a:pt x="4785" y="18147"/>
                    </a:cubicBezTo>
                    <a:cubicBezTo>
                      <a:pt x="4815" y="18162"/>
                      <a:pt x="4830" y="18193"/>
                      <a:pt x="4861" y="18208"/>
                    </a:cubicBezTo>
                    <a:lnTo>
                      <a:pt x="4876" y="18223"/>
                    </a:lnTo>
                    <a:lnTo>
                      <a:pt x="4876" y="18238"/>
                    </a:lnTo>
                    <a:cubicBezTo>
                      <a:pt x="4907" y="18254"/>
                      <a:pt x="4937" y="18284"/>
                      <a:pt x="4967" y="18315"/>
                    </a:cubicBezTo>
                    <a:cubicBezTo>
                      <a:pt x="4998" y="18360"/>
                      <a:pt x="5028" y="18391"/>
                      <a:pt x="5044" y="18421"/>
                    </a:cubicBezTo>
                    <a:cubicBezTo>
                      <a:pt x="5105" y="18497"/>
                      <a:pt x="5150" y="18574"/>
                      <a:pt x="5211" y="18650"/>
                    </a:cubicBezTo>
                    <a:cubicBezTo>
                      <a:pt x="5227" y="18665"/>
                      <a:pt x="5242" y="18695"/>
                      <a:pt x="5257" y="18726"/>
                    </a:cubicBezTo>
                    <a:cubicBezTo>
                      <a:pt x="5287" y="18756"/>
                      <a:pt x="5318" y="18787"/>
                      <a:pt x="5333" y="18833"/>
                    </a:cubicBezTo>
                    <a:cubicBezTo>
                      <a:pt x="5364" y="18863"/>
                      <a:pt x="5379" y="18909"/>
                      <a:pt x="5394" y="18939"/>
                    </a:cubicBezTo>
                    <a:cubicBezTo>
                      <a:pt x="5394" y="18939"/>
                      <a:pt x="5394" y="18924"/>
                      <a:pt x="5394" y="18924"/>
                    </a:cubicBezTo>
                    <a:lnTo>
                      <a:pt x="5409" y="18939"/>
                    </a:lnTo>
                    <a:lnTo>
                      <a:pt x="5425" y="18970"/>
                    </a:lnTo>
                    <a:lnTo>
                      <a:pt x="5440" y="19000"/>
                    </a:lnTo>
                    <a:lnTo>
                      <a:pt x="5455" y="19000"/>
                    </a:lnTo>
                    <a:lnTo>
                      <a:pt x="5455" y="19015"/>
                    </a:lnTo>
                    <a:lnTo>
                      <a:pt x="5562" y="19198"/>
                    </a:lnTo>
                    <a:lnTo>
                      <a:pt x="5607" y="19274"/>
                    </a:lnTo>
                    <a:lnTo>
                      <a:pt x="5623" y="19305"/>
                    </a:lnTo>
                    <a:cubicBezTo>
                      <a:pt x="5668" y="19396"/>
                      <a:pt x="5714" y="19473"/>
                      <a:pt x="5775" y="19533"/>
                    </a:cubicBezTo>
                    <a:cubicBezTo>
                      <a:pt x="5805" y="19594"/>
                      <a:pt x="5836" y="19625"/>
                      <a:pt x="5866" y="19671"/>
                    </a:cubicBezTo>
                    <a:cubicBezTo>
                      <a:pt x="5882" y="19686"/>
                      <a:pt x="5897" y="19701"/>
                      <a:pt x="5912" y="19716"/>
                    </a:cubicBezTo>
                    <a:lnTo>
                      <a:pt x="5973" y="19777"/>
                    </a:lnTo>
                    <a:cubicBezTo>
                      <a:pt x="6004" y="19823"/>
                      <a:pt x="6034" y="19853"/>
                      <a:pt x="6064" y="19884"/>
                    </a:cubicBezTo>
                    <a:cubicBezTo>
                      <a:pt x="6110" y="19930"/>
                      <a:pt x="6141" y="19960"/>
                      <a:pt x="6186" y="19991"/>
                    </a:cubicBezTo>
                    <a:lnTo>
                      <a:pt x="6202" y="20021"/>
                    </a:lnTo>
                    <a:cubicBezTo>
                      <a:pt x="6323" y="20128"/>
                      <a:pt x="6415" y="20250"/>
                      <a:pt x="6522" y="20371"/>
                    </a:cubicBezTo>
                    <a:cubicBezTo>
                      <a:pt x="6552" y="20387"/>
                      <a:pt x="6567" y="20417"/>
                      <a:pt x="6598" y="20448"/>
                    </a:cubicBezTo>
                    <a:cubicBezTo>
                      <a:pt x="6552" y="20417"/>
                      <a:pt x="6506" y="20371"/>
                      <a:pt x="6445" y="20341"/>
                    </a:cubicBezTo>
                    <a:cubicBezTo>
                      <a:pt x="6369" y="20265"/>
                      <a:pt x="6278" y="20219"/>
                      <a:pt x="6186" y="20143"/>
                    </a:cubicBezTo>
                    <a:cubicBezTo>
                      <a:pt x="6156" y="20128"/>
                      <a:pt x="6125" y="20112"/>
                      <a:pt x="6080" y="20097"/>
                    </a:cubicBezTo>
                    <a:cubicBezTo>
                      <a:pt x="6080" y="20082"/>
                      <a:pt x="6064" y="20067"/>
                      <a:pt x="6049" y="20067"/>
                    </a:cubicBezTo>
                    <a:cubicBezTo>
                      <a:pt x="6004" y="20036"/>
                      <a:pt x="5958" y="20021"/>
                      <a:pt x="5927" y="20006"/>
                    </a:cubicBezTo>
                    <a:lnTo>
                      <a:pt x="5897" y="19991"/>
                    </a:lnTo>
                    <a:cubicBezTo>
                      <a:pt x="5805" y="19930"/>
                      <a:pt x="5714" y="19899"/>
                      <a:pt x="5638" y="19853"/>
                    </a:cubicBezTo>
                    <a:cubicBezTo>
                      <a:pt x="5409" y="19747"/>
                      <a:pt x="5227" y="19655"/>
                      <a:pt x="5044" y="19594"/>
                    </a:cubicBezTo>
                    <a:cubicBezTo>
                      <a:pt x="5028" y="19579"/>
                      <a:pt x="4998" y="19564"/>
                      <a:pt x="4967" y="19564"/>
                    </a:cubicBezTo>
                    <a:cubicBezTo>
                      <a:pt x="4891" y="19533"/>
                      <a:pt x="4800" y="19503"/>
                      <a:pt x="4724" y="19457"/>
                    </a:cubicBezTo>
                    <a:cubicBezTo>
                      <a:pt x="4708" y="19442"/>
                      <a:pt x="4693" y="19442"/>
                      <a:pt x="4678" y="19427"/>
                    </a:cubicBezTo>
                    <a:cubicBezTo>
                      <a:pt x="4632" y="19412"/>
                      <a:pt x="4602" y="19396"/>
                      <a:pt x="4571" y="19381"/>
                    </a:cubicBezTo>
                    <a:lnTo>
                      <a:pt x="4495" y="19335"/>
                    </a:lnTo>
                    <a:lnTo>
                      <a:pt x="4419" y="19305"/>
                    </a:lnTo>
                    <a:cubicBezTo>
                      <a:pt x="4358" y="19259"/>
                      <a:pt x="4312" y="19229"/>
                      <a:pt x="4267" y="19198"/>
                    </a:cubicBezTo>
                    <a:cubicBezTo>
                      <a:pt x="4221" y="19183"/>
                      <a:pt x="4190" y="19153"/>
                      <a:pt x="4160" y="19122"/>
                    </a:cubicBezTo>
                    <a:lnTo>
                      <a:pt x="4130" y="19107"/>
                    </a:lnTo>
                    <a:lnTo>
                      <a:pt x="4053" y="19046"/>
                    </a:lnTo>
                    <a:lnTo>
                      <a:pt x="3977" y="18985"/>
                    </a:lnTo>
                    <a:cubicBezTo>
                      <a:pt x="3947" y="18954"/>
                      <a:pt x="3916" y="18924"/>
                      <a:pt x="3886" y="18894"/>
                    </a:cubicBezTo>
                    <a:cubicBezTo>
                      <a:pt x="3871" y="18878"/>
                      <a:pt x="3855" y="18863"/>
                      <a:pt x="3840" y="18863"/>
                    </a:cubicBezTo>
                    <a:cubicBezTo>
                      <a:pt x="3749" y="18756"/>
                      <a:pt x="3642" y="18650"/>
                      <a:pt x="3551" y="18528"/>
                    </a:cubicBezTo>
                    <a:lnTo>
                      <a:pt x="3459" y="18436"/>
                    </a:lnTo>
                    <a:cubicBezTo>
                      <a:pt x="3444" y="18406"/>
                      <a:pt x="3429" y="18391"/>
                      <a:pt x="3413" y="18376"/>
                    </a:cubicBezTo>
                    <a:cubicBezTo>
                      <a:pt x="3352" y="18284"/>
                      <a:pt x="3276" y="18193"/>
                      <a:pt x="3215" y="18101"/>
                    </a:cubicBezTo>
                    <a:cubicBezTo>
                      <a:pt x="3170" y="18040"/>
                      <a:pt x="3124" y="17979"/>
                      <a:pt x="3078" y="17918"/>
                    </a:cubicBezTo>
                    <a:cubicBezTo>
                      <a:pt x="2987" y="17797"/>
                      <a:pt x="2880" y="17675"/>
                      <a:pt x="2789" y="17553"/>
                    </a:cubicBezTo>
                    <a:lnTo>
                      <a:pt x="2713" y="17461"/>
                    </a:lnTo>
                    <a:cubicBezTo>
                      <a:pt x="2560" y="17263"/>
                      <a:pt x="2423" y="17050"/>
                      <a:pt x="2286" y="16852"/>
                    </a:cubicBezTo>
                    <a:cubicBezTo>
                      <a:pt x="2210" y="16745"/>
                      <a:pt x="2134" y="16654"/>
                      <a:pt x="2073" y="16547"/>
                    </a:cubicBezTo>
                    <a:cubicBezTo>
                      <a:pt x="1966" y="16395"/>
                      <a:pt x="1844" y="16242"/>
                      <a:pt x="1722" y="16075"/>
                    </a:cubicBezTo>
                    <a:cubicBezTo>
                      <a:pt x="1600" y="15907"/>
                      <a:pt x="1494" y="15755"/>
                      <a:pt x="1418" y="15618"/>
                    </a:cubicBezTo>
                    <a:cubicBezTo>
                      <a:pt x="1341" y="15496"/>
                      <a:pt x="1280" y="15374"/>
                      <a:pt x="1204" y="15252"/>
                    </a:cubicBezTo>
                    <a:cubicBezTo>
                      <a:pt x="1159" y="15146"/>
                      <a:pt x="1113" y="15039"/>
                      <a:pt x="1067" y="14932"/>
                    </a:cubicBezTo>
                    <a:lnTo>
                      <a:pt x="1037" y="14887"/>
                    </a:lnTo>
                    <a:lnTo>
                      <a:pt x="1021" y="14826"/>
                    </a:lnTo>
                    <a:cubicBezTo>
                      <a:pt x="976" y="14719"/>
                      <a:pt x="930" y="14612"/>
                      <a:pt x="884" y="14506"/>
                    </a:cubicBezTo>
                    <a:cubicBezTo>
                      <a:pt x="869" y="14429"/>
                      <a:pt x="839" y="14368"/>
                      <a:pt x="808" y="14292"/>
                    </a:cubicBezTo>
                    <a:cubicBezTo>
                      <a:pt x="793" y="14216"/>
                      <a:pt x="762" y="14140"/>
                      <a:pt x="732" y="14049"/>
                    </a:cubicBezTo>
                    <a:lnTo>
                      <a:pt x="717" y="14003"/>
                    </a:lnTo>
                    <a:cubicBezTo>
                      <a:pt x="640" y="13729"/>
                      <a:pt x="549" y="13454"/>
                      <a:pt x="473" y="13165"/>
                    </a:cubicBezTo>
                    <a:cubicBezTo>
                      <a:pt x="412" y="12967"/>
                      <a:pt x="366" y="12784"/>
                      <a:pt x="336" y="12616"/>
                    </a:cubicBezTo>
                    <a:cubicBezTo>
                      <a:pt x="305" y="12479"/>
                      <a:pt x="275" y="12327"/>
                      <a:pt x="244" y="12190"/>
                    </a:cubicBezTo>
                    <a:cubicBezTo>
                      <a:pt x="244" y="12144"/>
                      <a:pt x="244" y="12114"/>
                      <a:pt x="229" y="12068"/>
                    </a:cubicBezTo>
                    <a:lnTo>
                      <a:pt x="229" y="12083"/>
                    </a:lnTo>
                    <a:cubicBezTo>
                      <a:pt x="229" y="12037"/>
                      <a:pt x="214" y="11992"/>
                      <a:pt x="214" y="11946"/>
                    </a:cubicBezTo>
                    <a:lnTo>
                      <a:pt x="199" y="11870"/>
                    </a:lnTo>
                    <a:cubicBezTo>
                      <a:pt x="183" y="11733"/>
                      <a:pt x="168" y="11580"/>
                      <a:pt x="168" y="11413"/>
                    </a:cubicBezTo>
                    <a:cubicBezTo>
                      <a:pt x="168" y="11367"/>
                      <a:pt x="168" y="11321"/>
                      <a:pt x="183" y="11260"/>
                    </a:cubicBezTo>
                    <a:cubicBezTo>
                      <a:pt x="183" y="11245"/>
                      <a:pt x="183" y="11230"/>
                      <a:pt x="183" y="11215"/>
                    </a:cubicBezTo>
                    <a:cubicBezTo>
                      <a:pt x="199" y="11184"/>
                      <a:pt x="199" y="11169"/>
                      <a:pt x="214" y="11138"/>
                    </a:cubicBezTo>
                    <a:lnTo>
                      <a:pt x="214" y="11123"/>
                    </a:lnTo>
                    <a:lnTo>
                      <a:pt x="229" y="11123"/>
                    </a:lnTo>
                    <a:lnTo>
                      <a:pt x="229" y="11108"/>
                    </a:lnTo>
                    <a:lnTo>
                      <a:pt x="244" y="11093"/>
                    </a:lnTo>
                    <a:lnTo>
                      <a:pt x="260" y="11078"/>
                    </a:lnTo>
                    <a:close/>
                    <a:moveTo>
                      <a:pt x="9797" y="11260"/>
                    </a:moveTo>
                    <a:lnTo>
                      <a:pt x="9797" y="11260"/>
                    </a:lnTo>
                    <a:cubicBezTo>
                      <a:pt x="9828" y="11291"/>
                      <a:pt x="9843" y="11321"/>
                      <a:pt x="9858" y="11367"/>
                    </a:cubicBezTo>
                    <a:cubicBezTo>
                      <a:pt x="9873" y="11397"/>
                      <a:pt x="9889" y="11428"/>
                      <a:pt x="9904" y="11458"/>
                    </a:cubicBezTo>
                    <a:cubicBezTo>
                      <a:pt x="9904" y="11474"/>
                      <a:pt x="9904" y="11489"/>
                      <a:pt x="9904" y="11489"/>
                    </a:cubicBezTo>
                    <a:cubicBezTo>
                      <a:pt x="9919" y="11596"/>
                      <a:pt x="9965" y="11687"/>
                      <a:pt x="10026" y="11763"/>
                    </a:cubicBezTo>
                    <a:cubicBezTo>
                      <a:pt x="10072" y="11824"/>
                      <a:pt x="10132" y="11900"/>
                      <a:pt x="10193" y="11961"/>
                    </a:cubicBezTo>
                    <a:cubicBezTo>
                      <a:pt x="10254" y="12022"/>
                      <a:pt x="10300" y="12083"/>
                      <a:pt x="10361" y="12159"/>
                    </a:cubicBezTo>
                    <a:cubicBezTo>
                      <a:pt x="10366" y="12164"/>
                      <a:pt x="10371" y="12169"/>
                      <a:pt x="10376" y="12175"/>
                    </a:cubicBezTo>
                    <a:cubicBezTo>
                      <a:pt x="10376" y="12190"/>
                      <a:pt x="10391" y="12205"/>
                      <a:pt x="10391" y="12220"/>
                    </a:cubicBezTo>
                    <a:cubicBezTo>
                      <a:pt x="10391" y="12220"/>
                      <a:pt x="10391" y="12205"/>
                      <a:pt x="10391" y="12205"/>
                    </a:cubicBezTo>
                    <a:cubicBezTo>
                      <a:pt x="10391" y="12220"/>
                      <a:pt x="10407" y="12220"/>
                      <a:pt x="10407" y="12235"/>
                    </a:cubicBezTo>
                    <a:cubicBezTo>
                      <a:pt x="10407" y="12235"/>
                      <a:pt x="10407" y="12235"/>
                      <a:pt x="10407" y="12251"/>
                    </a:cubicBezTo>
                    <a:cubicBezTo>
                      <a:pt x="10422" y="12251"/>
                      <a:pt x="10422" y="12266"/>
                      <a:pt x="10422" y="12266"/>
                    </a:cubicBezTo>
                    <a:cubicBezTo>
                      <a:pt x="10437" y="12296"/>
                      <a:pt x="10452" y="12312"/>
                      <a:pt x="10468" y="12342"/>
                    </a:cubicBezTo>
                    <a:cubicBezTo>
                      <a:pt x="10468" y="12342"/>
                      <a:pt x="10468" y="12357"/>
                      <a:pt x="10468" y="12357"/>
                    </a:cubicBezTo>
                    <a:cubicBezTo>
                      <a:pt x="10483" y="12388"/>
                      <a:pt x="10498" y="12403"/>
                      <a:pt x="10529" y="12434"/>
                    </a:cubicBezTo>
                    <a:lnTo>
                      <a:pt x="10529" y="12434"/>
                    </a:lnTo>
                    <a:lnTo>
                      <a:pt x="10513" y="12418"/>
                    </a:lnTo>
                    <a:lnTo>
                      <a:pt x="10513" y="12418"/>
                    </a:lnTo>
                    <a:cubicBezTo>
                      <a:pt x="10513" y="12434"/>
                      <a:pt x="10529" y="12434"/>
                      <a:pt x="10529" y="12449"/>
                    </a:cubicBezTo>
                    <a:cubicBezTo>
                      <a:pt x="10559" y="12479"/>
                      <a:pt x="10574" y="12525"/>
                      <a:pt x="10605" y="12571"/>
                    </a:cubicBezTo>
                    <a:cubicBezTo>
                      <a:pt x="10650" y="12647"/>
                      <a:pt x="10696" y="12723"/>
                      <a:pt x="10742" y="12799"/>
                    </a:cubicBezTo>
                    <a:cubicBezTo>
                      <a:pt x="10803" y="12875"/>
                      <a:pt x="10849" y="12952"/>
                      <a:pt x="10894" y="13028"/>
                    </a:cubicBezTo>
                    <a:cubicBezTo>
                      <a:pt x="10925" y="13058"/>
                      <a:pt x="10940" y="13089"/>
                      <a:pt x="10970" y="13119"/>
                    </a:cubicBezTo>
                    <a:cubicBezTo>
                      <a:pt x="11001" y="13165"/>
                      <a:pt x="11031" y="13195"/>
                      <a:pt x="11077" y="13241"/>
                    </a:cubicBezTo>
                    <a:cubicBezTo>
                      <a:pt x="11123" y="13302"/>
                      <a:pt x="11184" y="13378"/>
                      <a:pt x="11229" y="13439"/>
                    </a:cubicBezTo>
                    <a:cubicBezTo>
                      <a:pt x="11290" y="13515"/>
                      <a:pt x="11351" y="13607"/>
                      <a:pt x="11412" y="13698"/>
                    </a:cubicBezTo>
                    <a:cubicBezTo>
                      <a:pt x="11428" y="13729"/>
                      <a:pt x="11443" y="13744"/>
                      <a:pt x="11458" y="13774"/>
                    </a:cubicBezTo>
                    <a:cubicBezTo>
                      <a:pt x="11443" y="13759"/>
                      <a:pt x="11428" y="13759"/>
                      <a:pt x="11412" y="13744"/>
                    </a:cubicBezTo>
                    <a:cubicBezTo>
                      <a:pt x="11351" y="13698"/>
                      <a:pt x="11306" y="13652"/>
                      <a:pt x="11245" y="13607"/>
                    </a:cubicBezTo>
                    <a:cubicBezTo>
                      <a:pt x="11214" y="13576"/>
                      <a:pt x="11184" y="13546"/>
                      <a:pt x="11153" y="13531"/>
                    </a:cubicBezTo>
                    <a:cubicBezTo>
                      <a:pt x="11138" y="13515"/>
                      <a:pt x="11108" y="13485"/>
                      <a:pt x="11092" y="13470"/>
                    </a:cubicBezTo>
                    <a:cubicBezTo>
                      <a:pt x="11077" y="13454"/>
                      <a:pt x="11062" y="13454"/>
                      <a:pt x="11031" y="13439"/>
                    </a:cubicBezTo>
                    <a:cubicBezTo>
                      <a:pt x="11031" y="13424"/>
                      <a:pt x="11001" y="13409"/>
                      <a:pt x="10986" y="13393"/>
                    </a:cubicBezTo>
                    <a:cubicBezTo>
                      <a:pt x="10970" y="13378"/>
                      <a:pt x="10955" y="13378"/>
                      <a:pt x="10940" y="13363"/>
                    </a:cubicBezTo>
                    <a:cubicBezTo>
                      <a:pt x="10925" y="13348"/>
                      <a:pt x="10894" y="13332"/>
                      <a:pt x="10879" y="13317"/>
                    </a:cubicBezTo>
                    <a:lnTo>
                      <a:pt x="10818" y="13271"/>
                    </a:lnTo>
                    <a:cubicBezTo>
                      <a:pt x="10742" y="13226"/>
                      <a:pt x="10666" y="13180"/>
                      <a:pt x="10590" y="13134"/>
                    </a:cubicBezTo>
                    <a:cubicBezTo>
                      <a:pt x="10513" y="13104"/>
                      <a:pt x="10437" y="13058"/>
                      <a:pt x="10361" y="13012"/>
                    </a:cubicBezTo>
                    <a:cubicBezTo>
                      <a:pt x="10331" y="12997"/>
                      <a:pt x="10315" y="12997"/>
                      <a:pt x="10285" y="12982"/>
                    </a:cubicBezTo>
                    <a:cubicBezTo>
                      <a:pt x="10285" y="12982"/>
                      <a:pt x="10285" y="12967"/>
                      <a:pt x="10285" y="12967"/>
                    </a:cubicBezTo>
                    <a:cubicBezTo>
                      <a:pt x="10315" y="12952"/>
                      <a:pt x="10331" y="12921"/>
                      <a:pt x="10346" y="12875"/>
                    </a:cubicBezTo>
                    <a:cubicBezTo>
                      <a:pt x="10346" y="12799"/>
                      <a:pt x="10285" y="12738"/>
                      <a:pt x="10224" y="12738"/>
                    </a:cubicBezTo>
                    <a:cubicBezTo>
                      <a:pt x="10216" y="12737"/>
                      <a:pt x="10208" y="12736"/>
                      <a:pt x="10201" y="12736"/>
                    </a:cubicBezTo>
                    <a:cubicBezTo>
                      <a:pt x="10135" y="12736"/>
                      <a:pt x="10085" y="12792"/>
                      <a:pt x="10072" y="12860"/>
                    </a:cubicBezTo>
                    <a:cubicBezTo>
                      <a:pt x="10072" y="12921"/>
                      <a:pt x="10117" y="12982"/>
                      <a:pt x="10193" y="12997"/>
                    </a:cubicBezTo>
                    <a:cubicBezTo>
                      <a:pt x="10193" y="12997"/>
                      <a:pt x="10193" y="12997"/>
                      <a:pt x="10193" y="13012"/>
                    </a:cubicBezTo>
                    <a:cubicBezTo>
                      <a:pt x="10239" y="13028"/>
                      <a:pt x="10270" y="13058"/>
                      <a:pt x="10315" y="13073"/>
                    </a:cubicBezTo>
                    <a:cubicBezTo>
                      <a:pt x="10346" y="13104"/>
                      <a:pt x="10376" y="13119"/>
                      <a:pt x="10407" y="13150"/>
                    </a:cubicBezTo>
                    <a:cubicBezTo>
                      <a:pt x="10483" y="13180"/>
                      <a:pt x="10544" y="13226"/>
                      <a:pt x="10605" y="13271"/>
                    </a:cubicBezTo>
                    <a:cubicBezTo>
                      <a:pt x="10650" y="13302"/>
                      <a:pt x="10696" y="13332"/>
                      <a:pt x="10727" y="13348"/>
                    </a:cubicBezTo>
                    <a:cubicBezTo>
                      <a:pt x="10757" y="13378"/>
                      <a:pt x="10788" y="13393"/>
                      <a:pt x="10818" y="13409"/>
                    </a:cubicBezTo>
                    <a:cubicBezTo>
                      <a:pt x="10849" y="13424"/>
                      <a:pt x="10864" y="13439"/>
                      <a:pt x="10894" y="13454"/>
                    </a:cubicBezTo>
                    <a:cubicBezTo>
                      <a:pt x="10910" y="13470"/>
                      <a:pt x="10925" y="13470"/>
                      <a:pt x="10940" y="13485"/>
                    </a:cubicBezTo>
                    <a:cubicBezTo>
                      <a:pt x="10970" y="13500"/>
                      <a:pt x="11001" y="13531"/>
                      <a:pt x="11031" y="13546"/>
                    </a:cubicBezTo>
                    <a:cubicBezTo>
                      <a:pt x="11077" y="13591"/>
                      <a:pt x="11123" y="13622"/>
                      <a:pt x="11169" y="13652"/>
                    </a:cubicBezTo>
                    <a:cubicBezTo>
                      <a:pt x="11214" y="13683"/>
                      <a:pt x="11260" y="13713"/>
                      <a:pt x="11306" y="13744"/>
                    </a:cubicBezTo>
                    <a:lnTo>
                      <a:pt x="11428" y="13835"/>
                    </a:lnTo>
                    <a:cubicBezTo>
                      <a:pt x="11458" y="13850"/>
                      <a:pt x="11488" y="13866"/>
                      <a:pt x="11519" y="13896"/>
                    </a:cubicBezTo>
                    <a:cubicBezTo>
                      <a:pt x="11519" y="13896"/>
                      <a:pt x="11534" y="13911"/>
                      <a:pt x="11549" y="13911"/>
                    </a:cubicBezTo>
                    <a:cubicBezTo>
                      <a:pt x="11595" y="14003"/>
                      <a:pt x="11656" y="14079"/>
                      <a:pt x="11702" y="14155"/>
                    </a:cubicBezTo>
                    <a:cubicBezTo>
                      <a:pt x="11747" y="14231"/>
                      <a:pt x="11793" y="14292"/>
                      <a:pt x="11854" y="14353"/>
                    </a:cubicBezTo>
                    <a:cubicBezTo>
                      <a:pt x="11900" y="14429"/>
                      <a:pt x="11961" y="14506"/>
                      <a:pt x="12022" y="14567"/>
                    </a:cubicBezTo>
                    <a:cubicBezTo>
                      <a:pt x="12067" y="14643"/>
                      <a:pt x="12128" y="14704"/>
                      <a:pt x="12159" y="14765"/>
                    </a:cubicBezTo>
                    <a:cubicBezTo>
                      <a:pt x="12189" y="14795"/>
                      <a:pt x="12205" y="14841"/>
                      <a:pt x="12235" y="14871"/>
                    </a:cubicBezTo>
                    <a:cubicBezTo>
                      <a:pt x="12250" y="14932"/>
                      <a:pt x="12266" y="14993"/>
                      <a:pt x="12296" y="15054"/>
                    </a:cubicBezTo>
                    <a:cubicBezTo>
                      <a:pt x="12372" y="15283"/>
                      <a:pt x="12464" y="15526"/>
                      <a:pt x="12540" y="15755"/>
                    </a:cubicBezTo>
                    <a:cubicBezTo>
                      <a:pt x="12585" y="15862"/>
                      <a:pt x="12616" y="15983"/>
                      <a:pt x="12662" y="16105"/>
                    </a:cubicBezTo>
                    <a:cubicBezTo>
                      <a:pt x="12662" y="16136"/>
                      <a:pt x="12677" y="16166"/>
                      <a:pt x="12677" y="16182"/>
                    </a:cubicBezTo>
                    <a:cubicBezTo>
                      <a:pt x="12677" y="16517"/>
                      <a:pt x="12677" y="16852"/>
                      <a:pt x="12692" y="17187"/>
                    </a:cubicBezTo>
                    <a:cubicBezTo>
                      <a:pt x="12692" y="17477"/>
                      <a:pt x="12692" y="17766"/>
                      <a:pt x="12677" y="18056"/>
                    </a:cubicBezTo>
                    <a:cubicBezTo>
                      <a:pt x="12677" y="18360"/>
                      <a:pt x="12677" y="18650"/>
                      <a:pt x="12677" y="18939"/>
                    </a:cubicBezTo>
                    <a:cubicBezTo>
                      <a:pt x="12677" y="19122"/>
                      <a:pt x="12677" y="19290"/>
                      <a:pt x="12677" y="19457"/>
                    </a:cubicBezTo>
                    <a:lnTo>
                      <a:pt x="12677" y="19473"/>
                    </a:lnTo>
                    <a:lnTo>
                      <a:pt x="12677" y="19488"/>
                    </a:lnTo>
                    <a:cubicBezTo>
                      <a:pt x="12677" y="19625"/>
                      <a:pt x="12677" y="19762"/>
                      <a:pt x="12677" y="19899"/>
                    </a:cubicBezTo>
                    <a:cubicBezTo>
                      <a:pt x="12677" y="20204"/>
                      <a:pt x="12662" y="20493"/>
                      <a:pt x="12646" y="20798"/>
                    </a:cubicBezTo>
                    <a:cubicBezTo>
                      <a:pt x="12616" y="21088"/>
                      <a:pt x="12601" y="21377"/>
                      <a:pt x="12601" y="21666"/>
                    </a:cubicBezTo>
                    <a:cubicBezTo>
                      <a:pt x="12601" y="21743"/>
                      <a:pt x="12601" y="21804"/>
                      <a:pt x="12601" y="21865"/>
                    </a:cubicBezTo>
                    <a:cubicBezTo>
                      <a:pt x="12585" y="21804"/>
                      <a:pt x="12570" y="21727"/>
                      <a:pt x="12555" y="21666"/>
                    </a:cubicBezTo>
                    <a:cubicBezTo>
                      <a:pt x="12555" y="21621"/>
                      <a:pt x="12540" y="21575"/>
                      <a:pt x="12525" y="21514"/>
                    </a:cubicBezTo>
                    <a:cubicBezTo>
                      <a:pt x="12509" y="21468"/>
                      <a:pt x="12494" y="21423"/>
                      <a:pt x="12494" y="21377"/>
                    </a:cubicBezTo>
                    <a:cubicBezTo>
                      <a:pt x="12464" y="21301"/>
                      <a:pt x="12448" y="21240"/>
                      <a:pt x="12433" y="21164"/>
                    </a:cubicBezTo>
                    <a:cubicBezTo>
                      <a:pt x="12418" y="21118"/>
                      <a:pt x="12403" y="21072"/>
                      <a:pt x="12387" y="21027"/>
                    </a:cubicBezTo>
                    <a:cubicBezTo>
                      <a:pt x="12372" y="20981"/>
                      <a:pt x="12357" y="20935"/>
                      <a:pt x="12342" y="20889"/>
                    </a:cubicBezTo>
                    <a:cubicBezTo>
                      <a:pt x="12311" y="20829"/>
                      <a:pt x="12281" y="20752"/>
                      <a:pt x="12266" y="20691"/>
                    </a:cubicBezTo>
                    <a:cubicBezTo>
                      <a:pt x="12220" y="20585"/>
                      <a:pt x="12174" y="20478"/>
                      <a:pt x="12128" y="20371"/>
                    </a:cubicBezTo>
                    <a:cubicBezTo>
                      <a:pt x="12083" y="20265"/>
                      <a:pt x="12037" y="20158"/>
                      <a:pt x="11991" y="20051"/>
                    </a:cubicBezTo>
                    <a:cubicBezTo>
                      <a:pt x="11946" y="19945"/>
                      <a:pt x="11885" y="19838"/>
                      <a:pt x="11839" y="19732"/>
                    </a:cubicBezTo>
                    <a:cubicBezTo>
                      <a:pt x="11793" y="19640"/>
                      <a:pt x="11732" y="19533"/>
                      <a:pt x="11687" y="19427"/>
                    </a:cubicBezTo>
                    <a:cubicBezTo>
                      <a:pt x="11641" y="19366"/>
                      <a:pt x="11610" y="19290"/>
                      <a:pt x="11565" y="19213"/>
                    </a:cubicBezTo>
                    <a:cubicBezTo>
                      <a:pt x="11565" y="19213"/>
                      <a:pt x="11565" y="19213"/>
                      <a:pt x="11565" y="19198"/>
                    </a:cubicBezTo>
                    <a:lnTo>
                      <a:pt x="11565" y="19183"/>
                    </a:lnTo>
                    <a:cubicBezTo>
                      <a:pt x="11580" y="19183"/>
                      <a:pt x="11580" y="19168"/>
                      <a:pt x="11580" y="19168"/>
                    </a:cubicBezTo>
                    <a:cubicBezTo>
                      <a:pt x="11580" y="19107"/>
                      <a:pt x="11595" y="19046"/>
                      <a:pt x="11595" y="18985"/>
                    </a:cubicBezTo>
                    <a:lnTo>
                      <a:pt x="11626" y="18833"/>
                    </a:lnTo>
                    <a:cubicBezTo>
                      <a:pt x="11641" y="18711"/>
                      <a:pt x="11641" y="18604"/>
                      <a:pt x="11641" y="18497"/>
                    </a:cubicBezTo>
                    <a:cubicBezTo>
                      <a:pt x="11641" y="18376"/>
                      <a:pt x="11641" y="18254"/>
                      <a:pt x="11626" y="18132"/>
                    </a:cubicBezTo>
                    <a:cubicBezTo>
                      <a:pt x="11626" y="18025"/>
                      <a:pt x="11610" y="17918"/>
                      <a:pt x="11595" y="17812"/>
                    </a:cubicBezTo>
                    <a:cubicBezTo>
                      <a:pt x="11565" y="17598"/>
                      <a:pt x="11534" y="17400"/>
                      <a:pt x="11473" y="17202"/>
                    </a:cubicBezTo>
                    <a:cubicBezTo>
                      <a:pt x="11428" y="17004"/>
                      <a:pt x="11367" y="16821"/>
                      <a:pt x="11290" y="16639"/>
                    </a:cubicBezTo>
                    <a:cubicBezTo>
                      <a:pt x="11275" y="16608"/>
                      <a:pt x="11260" y="16578"/>
                      <a:pt x="11245" y="16532"/>
                    </a:cubicBezTo>
                    <a:cubicBezTo>
                      <a:pt x="11245" y="16547"/>
                      <a:pt x="11245" y="16547"/>
                      <a:pt x="11245" y="16547"/>
                    </a:cubicBezTo>
                    <a:cubicBezTo>
                      <a:pt x="11123" y="16273"/>
                      <a:pt x="11001" y="15999"/>
                      <a:pt x="10849" y="15740"/>
                    </a:cubicBezTo>
                    <a:cubicBezTo>
                      <a:pt x="10833" y="15724"/>
                      <a:pt x="10833" y="15709"/>
                      <a:pt x="10818" y="15694"/>
                    </a:cubicBezTo>
                    <a:cubicBezTo>
                      <a:pt x="10818" y="15694"/>
                      <a:pt x="10818" y="15694"/>
                      <a:pt x="10818" y="15709"/>
                    </a:cubicBezTo>
                    <a:cubicBezTo>
                      <a:pt x="10818" y="15694"/>
                      <a:pt x="10803" y="15694"/>
                      <a:pt x="10803" y="15679"/>
                    </a:cubicBezTo>
                    <a:cubicBezTo>
                      <a:pt x="10742" y="15587"/>
                      <a:pt x="10681" y="15481"/>
                      <a:pt x="10620" y="15389"/>
                    </a:cubicBezTo>
                    <a:cubicBezTo>
                      <a:pt x="10559" y="15298"/>
                      <a:pt x="10483" y="15222"/>
                      <a:pt x="10407" y="15130"/>
                    </a:cubicBezTo>
                    <a:cubicBezTo>
                      <a:pt x="10315" y="15054"/>
                      <a:pt x="10224" y="14978"/>
                      <a:pt x="10148" y="14902"/>
                    </a:cubicBezTo>
                    <a:cubicBezTo>
                      <a:pt x="10102" y="14856"/>
                      <a:pt x="10056" y="14826"/>
                      <a:pt x="10011" y="14795"/>
                    </a:cubicBezTo>
                    <a:cubicBezTo>
                      <a:pt x="9965" y="14765"/>
                      <a:pt x="9919" y="14734"/>
                      <a:pt x="9873" y="14704"/>
                    </a:cubicBezTo>
                    <a:cubicBezTo>
                      <a:pt x="9782" y="14658"/>
                      <a:pt x="9706" y="14612"/>
                      <a:pt x="9614" y="14567"/>
                    </a:cubicBezTo>
                    <a:cubicBezTo>
                      <a:pt x="9529" y="14538"/>
                      <a:pt x="9444" y="14510"/>
                      <a:pt x="9359" y="14481"/>
                    </a:cubicBezTo>
                    <a:lnTo>
                      <a:pt x="9359" y="14481"/>
                    </a:lnTo>
                    <a:cubicBezTo>
                      <a:pt x="9354" y="14478"/>
                      <a:pt x="9348" y="14477"/>
                      <a:pt x="9343" y="14476"/>
                    </a:cubicBezTo>
                    <a:lnTo>
                      <a:pt x="9343" y="14476"/>
                    </a:lnTo>
                    <a:cubicBezTo>
                      <a:pt x="9342" y="14476"/>
                      <a:pt x="9341" y="14475"/>
                      <a:pt x="9340" y="14475"/>
                    </a:cubicBezTo>
                    <a:lnTo>
                      <a:pt x="9340" y="14475"/>
                    </a:lnTo>
                    <a:cubicBezTo>
                      <a:pt x="9340" y="14475"/>
                      <a:pt x="9341" y="14476"/>
                      <a:pt x="9341" y="14476"/>
                    </a:cubicBezTo>
                    <a:lnTo>
                      <a:pt x="9341" y="14476"/>
                    </a:lnTo>
                    <a:cubicBezTo>
                      <a:pt x="9336" y="14475"/>
                      <a:pt x="9330" y="14475"/>
                      <a:pt x="9325" y="14475"/>
                    </a:cubicBezTo>
                    <a:lnTo>
                      <a:pt x="9340" y="14475"/>
                    </a:lnTo>
                    <a:cubicBezTo>
                      <a:pt x="9294" y="14475"/>
                      <a:pt x="9264" y="14460"/>
                      <a:pt x="9218" y="14445"/>
                    </a:cubicBezTo>
                    <a:cubicBezTo>
                      <a:pt x="9340" y="14140"/>
                      <a:pt x="9447" y="13820"/>
                      <a:pt x="9538" y="13500"/>
                    </a:cubicBezTo>
                    <a:cubicBezTo>
                      <a:pt x="9630" y="13165"/>
                      <a:pt x="9706" y="12830"/>
                      <a:pt x="9752" y="12494"/>
                    </a:cubicBezTo>
                    <a:cubicBezTo>
                      <a:pt x="9813" y="12144"/>
                      <a:pt x="9813" y="11794"/>
                      <a:pt x="9813" y="11443"/>
                    </a:cubicBezTo>
                    <a:lnTo>
                      <a:pt x="9797" y="11260"/>
                    </a:lnTo>
                    <a:close/>
                    <a:moveTo>
                      <a:pt x="20843" y="22565"/>
                    </a:moveTo>
                    <a:lnTo>
                      <a:pt x="20828" y="22611"/>
                    </a:lnTo>
                    <a:cubicBezTo>
                      <a:pt x="20782" y="22718"/>
                      <a:pt x="20737" y="22824"/>
                      <a:pt x="20691" y="22931"/>
                    </a:cubicBezTo>
                    <a:cubicBezTo>
                      <a:pt x="20676" y="22977"/>
                      <a:pt x="20645" y="23022"/>
                      <a:pt x="20630" y="23083"/>
                    </a:cubicBezTo>
                    <a:cubicBezTo>
                      <a:pt x="20600" y="23144"/>
                      <a:pt x="20584" y="23190"/>
                      <a:pt x="20569" y="23251"/>
                    </a:cubicBezTo>
                    <a:cubicBezTo>
                      <a:pt x="20569" y="23251"/>
                      <a:pt x="20569" y="23251"/>
                      <a:pt x="20569" y="23236"/>
                    </a:cubicBezTo>
                    <a:lnTo>
                      <a:pt x="20554" y="23281"/>
                    </a:lnTo>
                    <a:cubicBezTo>
                      <a:pt x="20554" y="23281"/>
                      <a:pt x="20554" y="23281"/>
                      <a:pt x="20554" y="23266"/>
                    </a:cubicBezTo>
                    <a:cubicBezTo>
                      <a:pt x="20554" y="23251"/>
                      <a:pt x="20554" y="23221"/>
                      <a:pt x="20554" y="23205"/>
                    </a:cubicBezTo>
                    <a:cubicBezTo>
                      <a:pt x="20554" y="23175"/>
                      <a:pt x="20554" y="23144"/>
                      <a:pt x="20554" y="23129"/>
                    </a:cubicBezTo>
                    <a:cubicBezTo>
                      <a:pt x="20554" y="23099"/>
                      <a:pt x="20554" y="23083"/>
                      <a:pt x="20554" y="23053"/>
                    </a:cubicBezTo>
                    <a:cubicBezTo>
                      <a:pt x="20554" y="23007"/>
                      <a:pt x="20554" y="22977"/>
                      <a:pt x="20554" y="22931"/>
                    </a:cubicBezTo>
                    <a:cubicBezTo>
                      <a:pt x="20554" y="22885"/>
                      <a:pt x="20554" y="22840"/>
                      <a:pt x="20554" y="22794"/>
                    </a:cubicBezTo>
                    <a:cubicBezTo>
                      <a:pt x="20676" y="22763"/>
                      <a:pt x="20782" y="22687"/>
                      <a:pt x="20843" y="22565"/>
                    </a:cubicBezTo>
                    <a:close/>
                    <a:moveTo>
                      <a:pt x="17750" y="12449"/>
                    </a:moveTo>
                    <a:cubicBezTo>
                      <a:pt x="17750" y="12464"/>
                      <a:pt x="17766" y="12479"/>
                      <a:pt x="17766" y="12479"/>
                    </a:cubicBezTo>
                    <a:cubicBezTo>
                      <a:pt x="17781" y="12555"/>
                      <a:pt x="17796" y="12616"/>
                      <a:pt x="17811" y="12677"/>
                    </a:cubicBezTo>
                    <a:cubicBezTo>
                      <a:pt x="17827" y="12784"/>
                      <a:pt x="17857" y="12906"/>
                      <a:pt x="17872" y="13012"/>
                    </a:cubicBezTo>
                    <a:lnTo>
                      <a:pt x="17903" y="13089"/>
                    </a:lnTo>
                    <a:cubicBezTo>
                      <a:pt x="17933" y="13241"/>
                      <a:pt x="17964" y="13393"/>
                      <a:pt x="17994" y="13546"/>
                    </a:cubicBezTo>
                    <a:cubicBezTo>
                      <a:pt x="18009" y="13607"/>
                      <a:pt x="18025" y="13683"/>
                      <a:pt x="18055" y="13744"/>
                    </a:cubicBezTo>
                    <a:lnTo>
                      <a:pt x="18055" y="13774"/>
                    </a:lnTo>
                    <a:lnTo>
                      <a:pt x="18070" y="13805"/>
                    </a:lnTo>
                    <a:cubicBezTo>
                      <a:pt x="18070" y="13850"/>
                      <a:pt x="18086" y="13911"/>
                      <a:pt x="18101" y="13957"/>
                    </a:cubicBezTo>
                    <a:cubicBezTo>
                      <a:pt x="18162" y="14125"/>
                      <a:pt x="18208" y="14277"/>
                      <a:pt x="18253" y="14399"/>
                    </a:cubicBezTo>
                    <a:cubicBezTo>
                      <a:pt x="18299" y="14536"/>
                      <a:pt x="18360" y="14658"/>
                      <a:pt x="18406" y="14780"/>
                    </a:cubicBezTo>
                    <a:lnTo>
                      <a:pt x="18467" y="14932"/>
                    </a:lnTo>
                    <a:cubicBezTo>
                      <a:pt x="18558" y="15146"/>
                      <a:pt x="18665" y="15374"/>
                      <a:pt x="18741" y="15603"/>
                    </a:cubicBezTo>
                    <a:cubicBezTo>
                      <a:pt x="18863" y="15923"/>
                      <a:pt x="18969" y="16273"/>
                      <a:pt x="19106" y="16715"/>
                    </a:cubicBezTo>
                    <a:cubicBezTo>
                      <a:pt x="19122" y="16776"/>
                      <a:pt x="19137" y="16837"/>
                      <a:pt x="19152" y="16898"/>
                    </a:cubicBezTo>
                    <a:cubicBezTo>
                      <a:pt x="19167" y="16959"/>
                      <a:pt x="19183" y="17020"/>
                      <a:pt x="19198" y="17080"/>
                    </a:cubicBezTo>
                    <a:cubicBezTo>
                      <a:pt x="19213" y="17202"/>
                      <a:pt x="19244" y="17339"/>
                      <a:pt x="19259" y="17477"/>
                    </a:cubicBezTo>
                    <a:cubicBezTo>
                      <a:pt x="19274" y="17583"/>
                      <a:pt x="19289" y="17720"/>
                      <a:pt x="19305" y="17842"/>
                    </a:cubicBezTo>
                    <a:cubicBezTo>
                      <a:pt x="19320" y="17979"/>
                      <a:pt x="19320" y="18117"/>
                      <a:pt x="19320" y="18208"/>
                    </a:cubicBezTo>
                    <a:cubicBezTo>
                      <a:pt x="19320" y="18284"/>
                      <a:pt x="19320" y="18345"/>
                      <a:pt x="19320" y="18406"/>
                    </a:cubicBezTo>
                    <a:cubicBezTo>
                      <a:pt x="19320" y="18482"/>
                      <a:pt x="19305" y="18543"/>
                      <a:pt x="19305" y="18604"/>
                    </a:cubicBezTo>
                    <a:cubicBezTo>
                      <a:pt x="19289" y="18726"/>
                      <a:pt x="19274" y="18863"/>
                      <a:pt x="19244" y="19000"/>
                    </a:cubicBezTo>
                    <a:cubicBezTo>
                      <a:pt x="19213" y="19137"/>
                      <a:pt x="19183" y="19259"/>
                      <a:pt x="19152" y="19381"/>
                    </a:cubicBezTo>
                    <a:cubicBezTo>
                      <a:pt x="19061" y="19716"/>
                      <a:pt x="18969" y="20021"/>
                      <a:pt x="18878" y="20280"/>
                    </a:cubicBezTo>
                    <a:cubicBezTo>
                      <a:pt x="18817" y="20417"/>
                      <a:pt x="18771" y="20539"/>
                      <a:pt x="18710" y="20676"/>
                    </a:cubicBezTo>
                    <a:lnTo>
                      <a:pt x="18680" y="20722"/>
                    </a:lnTo>
                    <a:cubicBezTo>
                      <a:pt x="18665" y="20768"/>
                      <a:pt x="18634" y="20813"/>
                      <a:pt x="18604" y="20874"/>
                    </a:cubicBezTo>
                    <a:cubicBezTo>
                      <a:pt x="18573" y="20935"/>
                      <a:pt x="18543" y="20996"/>
                      <a:pt x="18512" y="21072"/>
                    </a:cubicBezTo>
                    <a:cubicBezTo>
                      <a:pt x="18482" y="21103"/>
                      <a:pt x="18467" y="21133"/>
                      <a:pt x="18451" y="21164"/>
                    </a:cubicBezTo>
                    <a:cubicBezTo>
                      <a:pt x="18406" y="21209"/>
                      <a:pt x="18375" y="21240"/>
                      <a:pt x="18345" y="21286"/>
                    </a:cubicBezTo>
                    <a:cubicBezTo>
                      <a:pt x="18268" y="21362"/>
                      <a:pt x="18208" y="21423"/>
                      <a:pt x="18131" y="21484"/>
                    </a:cubicBezTo>
                    <a:lnTo>
                      <a:pt x="18055" y="21529"/>
                    </a:lnTo>
                    <a:cubicBezTo>
                      <a:pt x="18040" y="21545"/>
                      <a:pt x="18040" y="21560"/>
                      <a:pt x="18025" y="21575"/>
                    </a:cubicBezTo>
                    <a:lnTo>
                      <a:pt x="18009" y="21575"/>
                    </a:lnTo>
                    <a:lnTo>
                      <a:pt x="17964" y="21606"/>
                    </a:lnTo>
                    <a:cubicBezTo>
                      <a:pt x="17933" y="21636"/>
                      <a:pt x="17888" y="21666"/>
                      <a:pt x="17857" y="21697"/>
                    </a:cubicBezTo>
                    <a:cubicBezTo>
                      <a:pt x="17796" y="21743"/>
                      <a:pt x="17720" y="21788"/>
                      <a:pt x="17659" y="21834"/>
                    </a:cubicBezTo>
                    <a:cubicBezTo>
                      <a:pt x="17613" y="21849"/>
                      <a:pt x="17583" y="21880"/>
                      <a:pt x="17552" y="21910"/>
                    </a:cubicBezTo>
                    <a:cubicBezTo>
                      <a:pt x="17461" y="21956"/>
                      <a:pt x="17385" y="22017"/>
                      <a:pt x="17309" y="22078"/>
                    </a:cubicBezTo>
                    <a:cubicBezTo>
                      <a:pt x="17248" y="22124"/>
                      <a:pt x="17187" y="22154"/>
                      <a:pt x="17126" y="22200"/>
                    </a:cubicBezTo>
                    <a:cubicBezTo>
                      <a:pt x="17065" y="22245"/>
                      <a:pt x="17019" y="22291"/>
                      <a:pt x="16973" y="22337"/>
                    </a:cubicBezTo>
                    <a:cubicBezTo>
                      <a:pt x="16912" y="22398"/>
                      <a:pt x="16852" y="22444"/>
                      <a:pt x="16806" y="22504"/>
                    </a:cubicBezTo>
                    <a:lnTo>
                      <a:pt x="16775" y="22535"/>
                    </a:lnTo>
                    <a:cubicBezTo>
                      <a:pt x="16730" y="22565"/>
                      <a:pt x="16699" y="22611"/>
                      <a:pt x="16653" y="22657"/>
                    </a:cubicBezTo>
                    <a:lnTo>
                      <a:pt x="16593" y="22748"/>
                    </a:lnTo>
                    <a:cubicBezTo>
                      <a:pt x="16562" y="22779"/>
                      <a:pt x="16547" y="22809"/>
                      <a:pt x="16532" y="22824"/>
                    </a:cubicBezTo>
                    <a:cubicBezTo>
                      <a:pt x="16516" y="22840"/>
                      <a:pt x="16516" y="22855"/>
                      <a:pt x="16501" y="22855"/>
                    </a:cubicBezTo>
                    <a:cubicBezTo>
                      <a:pt x="16471" y="22916"/>
                      <a:pt x="16440" y="22962"/>
                      <a:pt x="16410" y="23022"/>
                    </a:cubicBezTo>
                    <a:lnTo>
                      <a:pt x="16394" y="23038"/>
                    </a:lnTo>
                    <a:cubicBezTo>
                      <a:pt x="16318" y="23160"/>
                      <a:pt x="16242" y="23297"/>
                      <a:pt x="16181" y="23419"/>
                    </a:cubicBezTo>
                    <a:cubicBezTo>
                      <a:pt x="16120" y="23540"/>
                      <a:pt x="16059" y="23662"/>
                      <a:pt x="16014" y="23800"/>
                    </a:cubicBezTo>
                    <a:cubicBezTo>
                      <a:pt x="15983" y="23860"/>
                      <a:pt x="15953" y="23906"/>
                      <a:pt x="15937" y="23967"/>
                    </a:cubicBezTo>
                    <a:cubicBezTo>
                      <a:pt x="15922" y="23982"/>
                      <a:pt x="15922" y="23998"/>
                      <a:pt x="15922" y="24013"/>
                    </a:cubicBezTo>
                    <a:cubicBezTo>
                      <a:pt x="15907" y="24028"/>
                      <a:pt x="15892" y="24059"/>
                      <a:pt x="15892" y="24074"/>
                    </a:cubicBezTo>
                    <a:cubicBezTo>
                      <a:pt x="15883" y="24092"/>
                      <a:pt x="15874" y="24105"/>
                      <a:pt x="15868" y="24115"/>
                    </a:cubicBezTo>
                    <a:lnTo>
                      <a:pt x="15868" y="24115"/>
                    </a:lnTo>
                    <a:lnTo>
                      <a:pt x="15876" y="24089"/>
                    </a:lnTo>
                    <a:cubicBezTo>
                      <a:pt x="15907" y="23876"/>
                      <a:pt x="15953" y="23662"/>
                      <a:pt x="15998" y="23434"/>
                    </a:cubicBezTo>
                    <a:lnTo>
                      <a:pt x="15998" y="23388"/>
                    </a:lnTo>
                    <a:cubicBezTo>
                      <a:pt x="16029" y="23205"/>
                      <a:pt x="16074" y="23022"/>
                      <a:pt x="16120" y="22824"/>
                    </a:cubicBezTo>
                    <a:cubicBezTo>
                      <a:pt x="16135" y="22763"/>
                      <a:pt x="16151" y="22718"/>
                      <a:pt x="16166" y="22657"/>
                    </a:cubicBezTo>
                    <a:cubicBezTo>
                      <a:pt x="16196" y="22565"/>
                      <a:pt x="16242" y="22489"/>
                      <a:pt x="16273" y="22413"/>
                    </a:cubicBezTo>
                    <a:lnTo>
                      <a:pt x="16288" y="22398"/>
                    </a:lnTo>
                    <a:cubicBezTo>
                      <a:pt x="16334" y="22291"/>
                      <a:pt x="16379" y="22185"/>
                      <a:pt x="16425" y="22078"/>
                    </a:cubicBezTo>
                    <a:cubicBezTo>
                      <a:pt x="16486" y="21941"/>
                      <a:pt x="16532" y="21788"/>
                      <a:pt x="16577" y="21636"/>
                    </a:cubicBezTo>
                    <a:cubicBezTo>
                      <a:pt x="16593" y="21590"/>
                      <a:pt x="16608" y="21545"/>
                      <a:pt x="16623" y="21499"/>
                    </a:cubicBezTo>
                    <a:cubicBezTo>
                      <a:pt x="16669" y="21377"/>
                      <a:pt x="16714" y="21255"/>
                      <a:pt x="16760" y="21148"/>
                    </a:cubicBezTo>
                    <a:cubicBezTo>
                      <a:pt x="16791" y="21057"/>
                      <a:pt x="16821" y="20981"/>
                      <a:pt x="16836" y="20889"/>
                    </a:cubicBezTo>
                    <a:lnTo>
                      <a:pt x="16867" y="20829"/>
                    </a:lnTo>
                    <a:cubicBezTo>
                      <a:pt x="16928" y="20661"/>
                      <a:pt x="16989" y="20493"/>
                      <a:pt x="17050" y="20326"/>
                    </a:cubicBezTo>
                    <a:cubicBezTo>
                      <a:pt x="17171" y="19975"/>
                      <a:pt x="17324" y="19564"/>
                      <a:pt x="17400" y="19168"/>
                    </a:cubicBezTo>
                    <a:cubicBezTo>
                      <a:pt x="17430" y="18970"/>
                      <a:pt x="17461" y="18756"/>
                      <a:pt x="17491" y="18574"/>
                    </a:cubicBezTo>
                    <a:lnTo>
                      <a:pt x="17491" y="18558"/>
                    </a:lnTo>
                    <a:lnTo>
                      <a:pt x="17507" y="18452"/>
                    </a:lnTo>
                    <a:cubicBezTo>
                      <a:pt x="17537" y="18284"/>
                      <a:pt x="17552" y="18117"/>
                      <a:pt x="17583" y="17949"/>
                    </a:cubicBezTo>
                    <a:cubicBezTo>
                      <a:pt x="17598" y="17842"/>
                      <a:pt x="17613" y="17751"/>
                      <a:pt x="17629" y="17644"/>
                    </a:cubicBezTo>
                    <a:lnTo>
                      <a:pt x="17659" y="17461"/>
                    </a:lnTo>
                    <a:cubicBezTo>
                      <a:pt x="17674" y="17279"/>
                      <a:pt x="17705" y="17111"/>
                      <a:pt x="17720" y="16943"/>
                    </a:cubicBezTo>
                    <a:cubicBezTo>
                      <a:pt x="17720" y="16928"/>
                      <a:pt x="17720" y="16928"/>
                      <a:pt x="17720" y="16913"/>
                    </a:cubicBezTo>
                    <a:cubicBezTo>
                      <a:pt x="17735" y="16745"/>
                      <a:pt x="17750" y="16578"/>
                      <a:pt x="17750" y="16410"/>
                    </a:cubicBezTo>
                    <a:cubicBezTo>
                      <a:pt x="17750" y="16364"/>
                      <a:pt x="17766" y="16303"/>
                      <a:pt x="17766" y="16258"/>
                    </a:cubicBezTo>
                    <a:cubicBezTo>
                      <a:pt x="17766" y="16121"/>
                      <a:pt x="17766" y="15999"/>
                      <a:pt x="17766" y="15877"/>
                    </a:cubicBezTo>
                    <a:lnTo>
                      <a:pt x="17766" y="15846"/>
                    </a:lnTo>
                    <a:lnTo>
                      <a:pt x="17766" y="15740"/>
                    </a:lnTo>
                    <a:cubicBezTo>
                      <a:pt x="17766" y="15679"/>
                      <a:pt x="17766" y="15618"/>
                      <a:pt x="17766" y="15557"/>
                    </a:cubicBezTo>
                    <a:lnTo>
                      <a:pt x="17766" y="15496"/>
                    </a:lnTo>
                    <a:cubicBezTo>
                      <a:pt x="17766" y="15435"/>
                      <a:pt x="17766" y="15359"/>
                      <a:pt x="17766" y="15298"/>
                    </a:cubicBezTo>
                    <a:cubicBezTo>
                      <a:pt x="17750" y="15115"/>
                      <a:pt x="17720" y="14932"/>
                      <a:pt x="17659" y="14749"/>
                    </a:cubicBezTo>
                    <a:cubicBezTo>
                      <a:pt x="17629" y="14947"/>
                      <a:pt x="17583" y="15146"/>
                      <a:pt x="17583" y="15344"/>
                    </a:cubicBezTo>
                    <a:cubicBezTo>
                      <a:pt x="17583" y="15420"/>
                      <a:pt x="17583" y="15496"/>
                      <a:pt x="17583" y="15557"/>
                    </a:cubicBezTo>
                    <a:lnTo>
                      <a:pt x="17583" y="15664"/>
                    </a:lnTo>
                    <a:cubicBezTo>
                      <a:pt x="17583" y="15770"/>
                      <a:pt x="17583" y="15877"/>
                      <a:pt x="17568" y="15983"/>
                    </a:cubicBezTo>
                    <a:cubicBezTo>
                      <a:pt x="17568" y="15999"/>
                      <a:pt x="17568" y="16014"/>
                      <a:pt x="17568" y="16014"/>
                    </a:cubicBezTo>
                    <a:cubicBezTo>
                      <a:pt x="17568" y="16212"/>
                      <a:pt x="17552" y="16425"/>
                      <a:pt x="17537" y="16639"/>
                    </a:cubicBezTo>
                    <a:cubicBezTo>
                      <a:pt x="17537" y="16776"/>
                      <a:pt x="17522" y="16928"/>
                      <a:pt x="17507" y="17096"/>
                    </a:cubicBezTo>
                    <a:cubicBezTo>
                      <a:pt x="17491" y="17157"/>
                      <a:pt x="17491" y="17218"/>
                      <a:pt x="17476" y="17279"/>
                    </a:cubicBezTo>
                    <a:cubicBezTo>
                      <a:pt x="17476" y="17339"/>
                      <a:pt x="17461" y="17400"/>
                      <a:pt x="17446" y="17477"/>
                    </a:cubicBezTo>
                    <a:cubicBezTo>
                      <a:pt x="17430" y="17614"/>
                      <a:pt x="17415" y="17766"/>
                      <a:pt x="17385" y="17918"/>
                    </a:cubicBezTo>
                    <a:lnTo>
                      <a:pt x="17385" y="17964"/>
                    </a:lnTo>
                    <a:lnTo>
                      <a:pt x="17385" y="18010"/>
                    </a:lnTo>
                    <a:cubicBezTo>
                      <a:pt x="17354" y="18177"/>
                      <a:pt x="17339" y="18345"/>
                      <a:pt x="17309" y="18513"/>
                    </a:cubicBezTo>
                    <a:lnTo>
                      <a:pt x="17293" y="18711"/>
                    </a:lnTo>
                    <a:cubicBezTo>
                      <a:pt x="17263" y="18924"/>
                      <a:pt x="17232" y="19168"/>
                      <a:pt x="17171" y="19427"/>
                    </a:cubicBezTo>
                    <a:cubicBezTo>
                      <a:pt x="17126" y="19610"/>
                      <a:pt x="17065" y="19792"/>
                      <a:pt x="16989" y="20006"/>
                    </a:cubicBezTo>
                    <a:cubicBezTo>
                      <a:pt x="16943" y="20143"/>
                      <a:pt x="16897" y="20265"/>
                      <a:pt x="16852" y="20387"/>
                    </a:cubicBezTo>
                    <a:cubicBezTo>
                      <a:pt x="16821" y="20463"/>
                      <a:pt x="16806" y="20524"/>
                      <a:pt x="16775" y="20585"/>
                    </a:cubicBezTo>
                    <a:lnTo>
                      <a:pt x="16730" y="20722"/>
                    </a:lnTo>
                    <a:cubicBezTo>
                      <a:pt x="16669" y="20874"/>
                      <a:pt x="16623" y="21027"/>
                      <a:pt x="16562" y="21164"/>
                    </a:cubicBezTo>
                    <a:cubicBezTo>
                      <a:pt x="16516" y="21270"/>
                      <a:pt x="16486" y="21377"/>
                      <a:pt x="16440" y="21499"/>
                    </a:cubicBezTo>
                    <a:cubicBezTo>
                      <a:pt x="16410" y="21575"/>
                      <a:pt x="16379" y="21666"/>
                      <a:pt x="16349" y="21743"/>
                    </a:cubicBezTo>
                    <a:lnTo>
                      <a:pt x="16318" y="21819"/>
                    </a:lnTo>
                    <a:lnTo>
                      <a:pt x="16303" y="21834"/>
                    </a:lnTo>
                    <a:lnTo>
                      <a:pt x="16303" y="21849"/>
                    </a:lnTo>
                    <a:lnTo>
                      <a:pt x="16288" y="21895"/>
                    </a:lnTo>
                    <a:cubicBezTo>
                      <a:pt x="16257" y="21971"/>
                      <a:pt x="16227" y="22047"/>
                      <a:pt x="16196" y="22124"/>
                    </a:cubicBezTo>
                    <a:cubicBezTo>
                      <a:pt x="16135" y="22230"/>
                      <a:pt x="16090" y="22322"/>
                      <a:pt x="16044" y="22413"/>
                    </a:cubicBezTo>
                    <a:cubicBezTo>
                      <a:pt x="15983" y="22504"/>
                      <a:pt x="15953" y="22611"/>
                      <a:pt x="15922" y="22703"/>
                    </a:cubicBezTo>
                    <a:cubicBezTo>
                      <a:pt x="15892" y="22794"/>
                      <a:pt x="15861" y="22901"/>
                      <a:pt x="15831" y="23022"/>
                    </a:cubicBezTo>
                    <a:cubicBezTo>
                      <a:pt x="15815" y="23099"/>
                      <a:pt x="15800" y="23190"/>
                      <a:pt x="15785" y="23266"/>
                    </a:cubicBezTo>
                    <a:lnTo>
                      <a:pt x="15770" y="23342"/>
                    </a:lnTo>
                    <a:cubicBezTo>
                      <a:pt x="15739" y="23434"/>
                      <a:pt x="15724" y="23540"/>
                      <a:pt x="15709" y="23647"/>
                    </a:cubicBezTo>
                    <a:cubicBezTo>
                      <a:pt x="15678" y="23739"/>
                      <a:pt x="15663" y="23845"/>
                      <a:pt x="15633" y="23952"/>
                    </a:cubicBezTo>
                    <a:cubicBezTo>
                      <a:pt x="15617" y="24043"/>
                      <a:pt x="15602" y="24135"/>
                      <a:pt x="15572" y="24241"/>
                    </a:cubicBezTo>
                    <a:cubicBezTo>
                      <a:pt x="15541" y="24394"/>
                      <a:pt x="15511" y="24531"/>
                      <a:pt x="15496" y="24668"/>
                    </a:cubicBezTo>
                    <a:cubicBezTo>
                      <a:pt x="15465" y="24790"/>
                      <a:pt x="15450" y="24912"/>
                      <a:pt x="15435" y="25034"/>
                    </a:cubicBezTo>
                    <a:lnTo>
                      <a:pt x="15435" y="25049"/>
                    </a:lnTo>
                    <a:cubicBezTo>
                      <a:pt x="15419" y="25079"/>
                      <a:pt x="15404" y="25125"/>
                      <a:pt x="15404" y="25156"/>
                    </a:cubicBezTo>
                    <a:cubicBezTo>
                      <a:pt x="15374" y="25034"/>
                      <a:pt x="15358" y="24912"/>
                      <a:pt x="15343" y="24805"/>
                    </a:cubicBezTo>
                    <a:cubicBezTo>
                      <a:pt x="15282" y="24485"/>
                      <a:pt x="15221" y="24196"/>
                      <a:pt x="15160" y="23921"/>
                    </a:cubicBezTo>
                    <a:cubicBezTo>
                      <a:pt x="15099" y="23632"/>
                      <a:pt x="15038" y="23342"/>
                      <a:pt x="14978" y="23053"/>
                    </a:cubicBezTo>
                    <a:cubicBezTo>
                      <a:pt x="14932" y="22901"/>
                      <a:pt x="14901" y="22748"/>
                      <a:pt x="14871" y="22596"/>
                    </a:cubicBezTo>
                    <a:cubicBezTo>
                      <a:pt x="14856" y="22550"/>
                      <a:pt x="14840" y="22489"/>
                      <a:pt x="14825" y="22444"/>
                    </a:cubicBezTo>
                    <a:lnTo>
                      <a:pt x="14810" y="22383"/>
                    </a:lnTo>
                    <a:cubicBezTo>
                      <a:pt x="14795" y="22337"/>
                      <a:pt x="14779" y="22276"/>
                      <a:pt x="14764" y="22230"/>
                    </a:cubicBezTo>
                    <a:lnTo>
                      <a:pt x="14749" y="22169"/>
                    </a:lnTo>
                    <a:cubicBezTo>
                      <a:pt x="14734" y="22139"/>
                      <a:pt x="14718" y="22108"/>
                      <a:pt x="14703" y="22063"/>
                    </a:cubicBezTo>
                    <a:cubicBezTo>
                      <a:pt x="14703" y="22047"/>
                      <a:pt x="14688" y="22047"/>
                      <a:pt x="14688" y="22032"/>
                    </a:cubicBezTo>
                    <a:cubicBezTo>
                      <a:pt x="14673" y="21986"/>
                      <a:pt x="14642" y="21941"/>
                      <a:pt x="14627" y="21895"/>
                    </a:cubicBezTo>
                    <a:cubicBezTo>
                      <a:pt x="14581" y="21788"/>
                      <a:pt x="14536" y="21682"/>
                      <a:pt x="14475" y="21560"/>
                    </a:cubicBezTo>
                    <a:cubicBezTo>
                      <a:pt x="14444" y="21484"/>
                      <a:pt x="14414" y="21407"/>
                      <a:pt x="14383" y="21331"/>
                    </a:cubicBezTo>
                    <a:lnTo>
                      <a:pt x="14216" y="20981"/>
                    </a:lnTo>
                    <a:cubicBezTo>
                      <a:pt x="14185" y="20905"/>
                      <a:pt x="14155" y="20829"/>
                      <a:pt x="14124" y="20752"/>
                    </a:cubicBezTo>
                    <a:cubicBezTo>
                      <a:pt x="14079" y="20661"/>
                      <a:pt x="14063" y="20569"/>
                      <a:pt x="14033" y="20478"/>
                    </a:cubicBezTo>
                    <a:lnTo>
                      <a:pt x="13987" y="20326"/>
                    </a:lnTo>
                    <a:lnTo>
                      <a:pt x="13987" y="20295"/>
                    </a:lnTo>
                    <a:lnTo>
                      <a:pt x="13972" y="20265"/>
                    </a:lnTo>
                    <a:cubicBezTo>
                      <a:pt x="13972" y="20250"/>
                      <a:pt x="13972" y="20250"/>
                      <a:pt x="13972" y="20234"/>
                    </a:cubicBezTo>
                    <a:lnTo>
                      <a:pt x="13957" y="20173"/>
                    </a:lnTo>
                    <a:lnTo>
                      <a:pt x="13957" y="20158"/>
                    </a:lnTo>
                    <a:lnTo>
                      <a:pt x="13941" y="20097"/>
                    </a:lnTo>
                    <a:cubicBezTo>
                      <a:pt x="13941" y="20051"/>
                      <a:pt x="13941" y="20021"/>
                      <a:pt x="13941" y="19991"/>
                    </a:cubicBezTo>
                    <a:cubicBezTo>
                      <a:pt x="13926" y="19945"/>
                      <a:pt x="13926" y="19914"/>
                      <a:pt x="13926" y="19869"/>
                    </a:cubicBezTo>
                    <a:cubicBezTo>
                      <a:pt x="13926" y="19853"/>
                      <a:pt x="13926" y="19823"/>
                      <a:pt x="13926" y="19808"/>
                    </a:cubicBezTo>
                    <a:cubicBezTo>
                      <a:pt x="13911" y="19701"/>
                      <a:pt x="13911" y="19594"/>
                      <a:pt x="13911" y="19473"/>
                    </a:cubicBezTo>
                    <a:cubicBezTo>
                      <a:pt x="13911" y="19427"/>
                      <a:pt x="13911" y="19381"/>
                      <a:pt x="13911" y="19335"/>
                    </a:cubicBezTo>
                    <a:cubicBezTo>
                      <a:pt x="13911" y="19305"/>
                      <a:pt x="13911" y="19290"/>
                      <a:pt x="13911" y="19259"/>
                    </a:cubicBezTo>
                    <a:cubicBezTo>
                      <a:pt x="13911" y="19244"/>
                      <a:pt x="13911" y="19229"/>
                      <a:pt x="13911" y="19213"/>
                    </a:cubicBezTo>
                    <a:cubicBezTo>
                      <a:pt x="13926" y="19153"/>
                      <a:pt x="13941" y="19076"/>
                      <a:pt x="13941" y="19015"/>
                    </a:cubicBezTo>
                    <a:cubicBezTo>
                      <a:pt x="13957" y="18954"/>
                      <a:pt x="13972" y="18894"/>
                      <a:pt x="13987" y="18833"/>
                    </a:cubicBezTo>
                    <a:lnTo>
                      <a:pt x="13987" y="18817"/>
                    </a:lnTo>
                    <a:cubicBezTo>
                      <a:pt x="14002" y="18741"/>
                      <a:pt x="14033" y="18665"/>
                      <a:pt x="14063" y="18589"/>
                    </a:cubicBezTo>
                    <a:cubicBezTo>
                      <a:pt x="14079" y="18543"/>
                      <a:pt x="14094" y="18513"/>
                      <a:pt x="14109" y="18467"/>
                    </a:cubicBezTo>
                    <a:cubicBezTo>
                      <a:pt x="14140" y="18406"/>
                      <a:pt x="14185" y="18360"/>
                      <a:pt x="14216" y="18315"/>
                    </a:cubicBezTo>
                    <a:lnTo>
                      <a:pt x="14231" y="18284"/>
                    </a:lnTo>
                    <a:cubicBezTo>
                      <a:pt x="14261" y="18223"/>
                      <a:pt x="14307" y="18162"/>
                      <a:pt x="14353" y="18101"/>
                    </a:cubicBezTo>
                    <a:cubicBezTo>
                      <a:pt x="14429" y="17979"/>
                      <a:pt x="14475" y="17873"/>
                      <a:pt x="14520" y="17781"/>
                    </a:cubicBezTo>
                    <a:cubicBezTo>
                      <a:pt x="14566" y="17659"/>
                      <a:pt x="14612" y="17553"/>
                      <a:pt x="14642" y="17400"/>
                    </a:cubicBezTo>
                    <a:cubicBezTo>
                      <a:pt x="14718" y="17157"/>
                      <a:pt x="14749" y="16882"/>
                      <a:pt x="14779" y="16639"/>
                    </a:cubicBezTo>
                    <a:lnTo>
                      <a:pt x="14795" y="16547"/>
                    </a:lnTo>
                    <a:lnTo>
                      <a:pt x="14795" y="16532"/>
                    </a:lnTo>
                    <a:cubicBezTo>
                      <a:pt x="14810" y="16441"/>
                      <a:pt x="14825" y="16334"/>
                      <a:pt x="14840" y="16242"/>
                    </a:cubicBezTo>
                    <a:cubicBezTo>
                      <a:pt x="14840" y="16227"/>
                      <a:pt x="14840" y="16212"/>
                      <a:pt x="14840" y="16182"/>
                    </a:cubicBezTo>
                    <a:cubicBezTo>
                      <a:pt x="14856" y="16151"/>
                      <a:pt x="14856" y="16105"/>
                      <a:pt x="14871" y="16075"/>
                    </a:cubicBezTo>
                    <a:cubicBezTo>
                      <a:pt x="14871" y="16044"/>
                      <a:pt x="14886" y="16014"/>
                      <a:pt x="14886" y="15983"/>
                    </a:cubicBezTo>
                    <a:lnTo>
                      <a:pt x="14901" y="15907"/>
                    </a:lnTo>
                    <a:cubicBezTo>
                      <a:pt x="14917" y="15831"/>
                      <a:pt x="14947" y="15755"/>
                      <a:pt x="14962" y="15694"/>
                    </a:cubicBezTo>
                    <a:cubicBezTo>
                      <a:pt x="14993" y="15618"/>
                      <a:pt x="15008" y="15542"/>
                      <a:pt x="15038" y="15481"/>
                    </a:cubicBezTo>
                    <a:lnTo>
                      <a:pt x="15054" y="15450"/>
                    </a:lnTo>
                    <a:cubicBezTo>
                      <a:pt x="15084" y="15374"/>
                      <a:pt x="15115" y="15298"/>
                      <a:pt x="15145" y="15237"/>
                    </a:cubicBezTo>
                    <a:cubicBezTo>
                      <a:pt x="15176" y="15161"/>
                      <a:pt x="15206" y="15085"/>
                      <a:pt x="15252" y="15024"/>
                    </a:cubicBezTo>
                    <a:cubicBezTo>
                      <a:pt x="15282" y="14947"/>
                      <a:pt x="15328" y="14902"/>
                      <a:pt x="15358" y="14841"/>
                    </a:cubicBezTo>
                    <a:cubicBezTo>
                      <a:pt x="15404" y="14780"/>
                      <a:pt x="15465" y="14719"/>
                      <a:pt x="15511" y="14658"/>
                    </a:cubicBezTo>
                    <a:cubicBezTo>
                      <a:pt x="15572" y="14597"/>
                      <a:pt x="15617" y="14536"/>
                      <a:pt x="15678" y="14475"/>
                    </a:cubicBezTo>
                    <a:lnTo>
                      <a:pt x="15770" y="14384"/>
                    </a:lnTo>
                    <a:cubicBezTo>
                      <a:pt x="15831" y="14292"/>
                      <a:pt x="15907" y="14216"/>
                      <a:pt x="15983" y="14140"/>
                    </a:cubicBezTo>
                    <a:cubicBezTo>
                      <a:pt x="16059" y="14049"/>
                      <a:pt x="16135" y="13972"/>
                      <a:pt x="16212" y="13881"/>
                    </a:cubicBezTo>
                    <a:cubicBezTo>
                      <a:pt x="16318" y="13759"/>
                      <a:pt x="16440" y="13622"/>
                      <a:pt x="16562" y="13500"/>
                    </a:cubicBezTo>
                    <a:lnTo>
                      <a:pt x="16593" y="13470"/>
                    </a:lnTo>
                    <a:lnTo>
                      <a:pt x="16638" y="13424"/>
                    </a:lnTo>
                    <a:cubicBezTo>
                      <a:pt x="16730" y="13317"/>
                      <a:pt x="16852" y="13195"/>
                      <a:pt x="16989" y="13058"/>
                    </a:cubicBezTo>
                    <a:cubicBezTo>
                      <a:pt x="17019" y="13028"/>
                      <a:pt x="17050" y="12997"/>
                      <a:pt x="17080" y="12967"/>
                    </a:cubicBezTo>
                    <a:cubicBezTo>
                      <a:pt x="17156" y="12891"/>
                      <a:pt x="17248" y="12799"/>
                      <a:pt x="17324" y="12738"/>
                    </a:cubicBezTo>
                    <a:cubicBezTo>
                      <a:pt x="17430" y="12647"/>
                      <a:pt x="17552" y="12571"/>
                      <a:pt x="17689" y="12494"/>
                    </a:cubicBezTo>
                    <a:lnTo>
                      <a:pt x="17705" y="12479"/>
                    </a:lnTo>
                    <a:lnTo>
                      <a:pt x="17720" y="12464"/>
                    </a:lnTo>
                    <a:cubicBezTo>
                      <a:pt x="17735" y="12464"/>
                      <a:pt x="17750" y="12464"/>
                      <a:pt x="17750" y="12449"/>
                    </a:cubicBezTo>
                    <a:close/>
                    <a:moveTo>
                      <a:pt x="21163" y="26405"/>
                    </a:moveTo>
                    <a:cubicBezTo>
                      <a:pt x="21209" y="26466"/>
                      <a:pt x="21255" y="26511"/>
                      <a:pt x="21316" y="26542"/>
                    </a:cubicBezTo>
                    <a:cubicBezTo>
                      <a:pt x="21300" y="26588"/>
                      <a:pt x="21270" y="26649"/>
                      <a:pt x="21255" y="26694"/>
                    </a:cubicBezTo>
                    <a:cubicBezTo>
                      <a:pt x="21224" y="26786"/>
                      <a:pt x="21194" y="26877"/>
                      <a:pt x="21179" y="26969"/>
                    </a:cubicBezTo>
                    <a:cubicBezTo>
                      <a:pt x="21148" y="27045"/>
                      <a:pt x="21118" y="27136"/>
                      <a:pt x="21102" y="27212"/>
                    </a:cubicBezTo>
                    <a:cubicBezTo>
                      <a:pt x="21057" y="27304"/>
                      <a:pt x="21026" y="27410"/>
                      <a:pt x="20996" y="27502"/>
                    </a:cubicBezTo>
                    <a:cubicBezTo>
                      <a:pt x="20996" y="27517"/>
                      <a:pt x="20996" y="27517"/>
                      <a:pt x="20996" y="27517"/>
                    </a:cubicBezTo>
                    <a:cubicBezTo>
                      <a:pt x="20980" y="27532"/>
                      <a:pt x="20980" y="27548"/>
                      <a:pt x="20980" y="27548"/>
                    </a:cubicBezTo>
                    <a:cubicBezTo>
                      <a:pt x="20965" y="27578"/>
                      <a:pt x="20950" y="27593"/>
                      <a:pt x="20950" y="27608"/>
                    </a:cubicBezTo>
                    <a:cubicBezTo>
                      <a:pt x="20935" y="27624"/>
                      <a:pt x="20935" y="27639"/>
                      <a:pt x="20950" y="27654"/>
                    </a:cubicBezTo>
                    <a:cubicBezTo>
                      <a:pt x="20935" y="27700"/>
                      <a:pt x="20920" y="27746"/>
                      <a:pt x="20904" y="27791"/>
                    </a:cubicBezTo>
                    <a:cubicBezTo>
                      <a:pt x="20904" y="27791"/>
                      <a:pt x="20904" y="27807"/>
                      <a:pt x="20889" y="27822"/>
                    </a:cubicBezTo>
                    <a:cubicBezTo>
                      <a:pt x="20889" y="27822"/>
                      <a:pt x="20889" y="27807"/>
                      <a:pt x="20889" y="27791"/>
                    </a:cubicBezTo>
                    <a:cubicBezTo>
                      <a:pt x="20889" y="27776"/>
                      <a:pt x="20889" y="27761"/>
                      <a:pt x="20889" y="27746"/>
                    </a:cubicBezTo>
                    <a:cubicBezTo>
                      <a:pt x="20889" y="27715"/>
                      <a:pt x="20889" y="27685"/>
                      <a:pt x="20904" y="27654"/>
                    </a:cubicBezTo>
                    <a:cubicBezTo>
                      <a:pt x="20904" y="27608"/>
                      <a:pt x="20904" y="27563"/>
                      <a:pt x="20904" y="27517"/>
                    </a:cubicBezTo>
                    <a:cubicBezTo>
                      <a:pt x="20904" y="27349"/>
                      <a:pt x="20904" y="27167"/>
                      <a:pt x="20889" y="26984"/>
                    </a:cubicBezTo>
                    <a:cubicBezTo>
                      <a:pt x="20889" y="26938"/>
                      <a:pt x="20874" y="26892"/>
                      <a:pt x="20874" y="26831"/>
                    </a:cubicBezTo>
                    <a:cubicBezTo>
                      <a:pt x="21041" y="26786"/>
                      <a:pt x="21163" y="26633"/>
                      <a:pt x="21163" y="26466"/>
                    </a:cubicBezTo>
                    <a:cubicBezTo>
                      <a:pt x="21163" y="26435"/>
                      <a:pt x="21163" y="26420"/>
                      <a:pt x="21163" y="26405"/>
                    </a:cubicBezTo>
                    <a:close/>
                    <a:moveTo>
                      <a:pt x="18874" y="29487"/>
                    </a:moveTo>
                    <a:lnTo>
                      <a:pt x="18874" y="29487"/>
                    </a:lnTo>
                    <a:cubicBezTo>
                      <a:pt x="18876" y="29489"/>
                      <a:pt x="18878" y="29492"/>
                      <a:pt x="18878" y="29498"/>
                    </a:cubicBezTo>
                    <a:lnTo>
                      <a:pt x="18878" y="29498"/>
                    </a:lnTo>
                    <a:cubicBezTo>
                      <a:pt x="18878" y="29498"/>
                      <a:pt x="18878" y="29491"/>
                      <a:pt x="18874" y="29487"/>
                    </a:cubicBezTo>
                    <a:close/>
                    <a:moveTo>
                      <a:pt x="8868" y="18878"/>
                    </a:moveTo>
                    <a:cubicBezTo>
                      <a:pt x="8929" y="18894"/>
                      <a:pt x="8990" y="18924"/>
                      <a:pt x="9051" y="18939"/>
                    </a:cubicBezTo>
                    <a:cubicBezTo>
                      <a:pt x="9112" y="18954"/>
                      <a:pt x="9157" y="18970"/>
                      <a:pt x="9218" y="18985"/>
                    </a:cubicBezTo>
                    <a:cubicBezTo>
                      <a:pt x="9325" y="19015"/>
                      <a:pt x="9447" y="19031"/>
                      <a:pt x="9554" y="19046"/>
                    </a:cubicBezTo>
                    <a:cubicBezTo>
                      <a:pt x="9782" y="19092"/>
                      <a:pt x="9995" y="19122"/>
                      <a:pt x="10209" y="19153"/>
                    </a:cubicBezTo>
                    <a:cubicBezTo>
                      <a:pt x="10300" y="19168"/>
                      <a:pt x="10391" y="19183"/>
                      <a:pt x="10498" y="19183"/>
                    </a:cubicBezTo>
                    <a:cubicBezTo>
                      <a:pt x="10529" y="19198"/>
                      <a:pt x="10574" y="19198"/>
                      <a:pt x="10620" y="19198"/>
                    </a:cubicBezTo>
                    <a:cubicBezTo>
                      <a:pt x="10666" y="19213"/>
                      <a:pt x="10727" y="19213"/>
                      <a:pt x="10788" y="19213"/>
                    </a:cubicBezTo>
                    <a:cubicBezTo>
                      <a:pt x="10864" y="19229"/>
                      <a:pt x="10940" y="19229"/>
                      <a:pt x="11016" y="19229"/>
                    </a:cubicBezTo>
                    <a:lnTo>
                      <a:pt x="11306" y="19229"/>
                    </a:lnTo>
                    <a:cubicBezTo>
                      <a:pt x="11306" y="19244"/>
                      <a:pt x="11306" y="19244"/>
                      <a:pt x="11321" y="19259"/>
                    </a:cubicBezTo>
                    <a:cubicBezTo>
                      <a:pt x="11321" y="19259"/>
                      <a:pt x="11306" y="19244"/>
                      <a:pt x="11306" y="19244"/>
                    </a:cubicBezTo>
                    <a:lnTo>
                      <a:pt x="11306" y="19244"/>
                    </a:lnTo>
                    <a:cubicBezTo>
                      <a:pt x="11367" y="19335"/>
                      <a:pt x="11412" y="19427"/>
                      <a:pt x="11473" y="19518"/>
                    </a:cubicBezTo>
                    <a:cubicBezTo>
                      <a:pt x="11519" y="19625"/>
                      <a:pt x="11580" y="19716"/>
                      <a:pt x="11626" y="19823"/>
                    </a:cubicBezTo>
                    <a:cubicBezTo>
                      <a:pt x="11671" y="19930"/>
                      <a:pt x="11732" y="20021"/>
                      <a:pt x="11778" y="20128"/>
                    </a:cubicBezTo>
                    <a:cubicBezTo>
                      <a:pt x="11824" y="20234"/>
                      <a:pt x="11885" y="20326"/>
                      <a:pt x="11930" y="20432"/>
                    </a:cubicBezTo>
                    <a:cubicBezTo>
                      <a:pt x="11976" y="20524"/>
                      <a:pt x="12006" y="20615"/>
                      <a:pt x="12052" y="20707"/>
                    </a:cubicBezTo>
                    <a:cubicBezTo>
                      <a:pt x="12083" y="20798"/>
                      <a:pt x="12128" y="20889"/>
                      <a:pt x="12159" y="20966"/>
                    </a:cubicBezTo>
                    <a:cubicBezTo>
                      <a:pt x="12174" y="20996"/>
                      <a:pt x="12189" y="21027"/>
                      <a:pt x="12189" y="21057"/>
                    </a:cubicBezTo>
                    <a:cubicBezTo>
                      <a:pt x="12220" y="21103"/>
                      <a:pt x="12235" y="21164"/>
                      <a:pt x="12250" y="21209"/>
                    </a:cubicBezTo>
                    <a:cubicBezTo>
                      <a:pt x="12281" y="21301"/>
                      <a:pt x="12311" y="21377"/>
                      <a:pt x="12342" y="21453"/>
                    </a:cubicBezTo>
                    <a:cubicBezTo>
                      <a:pt x="12372" y="21545"/>
                      <a:pt x="12387" y="21621"/>
                      <a:pt x="12418" y="21697"/>
                    </a:cubicBezTo>
                    <a:cubicBezTo>
                      <a:pt x="12448" y="21819"/>
                      <a:pt x="12479" y="21941"/>
                      <a:pt x="12509" y="22063"/>
                    </a:cubicBezTo>
                    <a:cubicBezTo>
                      <a:pt x="12540" y="22169"/>
                      <a:pt x="12570" y="22291"/>
                      <a:pt x="12585" y="22398"/>
                    </a:cubicBezTo>
                    <a:cubicBezTo>
                      <a:pt x="12601" y="22413"/>
                      <a:pt x="12601" y="22428"/>
                      <a:pt x="12616" y="22444"/>
                    </a:cubicBezTo>
                    <a:cubicBezTo>
                      <a:pt x="12631" y="22763"/>
                      <a:pt x="12662" y="23083"/>
                      <a:pt x="12692" y="23419"/>
                    </a:cubicBezTo>
                    <a:cubicBezTo>
                      <a:pt x="12753" y="24013"/>
                      <a:pt x="12814" y="24607"/>
                      <a:pt x="12890" y="25201"/>
                    </a:cubicBezTo>
                    <a:cubicBezTo>
                      <a:pt x="12921" y="25460"/>
                      <a:pt x="12951" y="25704"/>
                      <a:pt x="12982" y="25948"/>
                    </a:cubicBezTo>
                    <a:cubicBezTo>
                      <a:pt x="13027" y="26237"/>
                      <a:pt x="13058" y="26527"/>
                      <a:pt x="13103" y="26816"/>
                    </a:cubicBezTo>
                    <a:cubicBezTo>
                      <a:pt x="13149" y="27106"/>
                      <a:pt x="13195" y="27395"/>
                      <a:pt x="13256" y="27685"/>
                    </a:cubicBezTo>
                    <a:cubicBezTo>
                      <a:pt x="13317" y="27974"/>
                      <a:pt x="13378" y="28248"/>
                      <a:pt x="13439" y="28538"/>
                    </a:cubicBezTo>
                    <a:cubicBezTo>
                      <a:pt x="13500" y="28827"/>
                      <a:pt x="13561" y="29117"/>
                      <a:pt x="13637" y="29406"/>
                    </a:cubicBezTo>
                    <a:cubicBezTo>
                      <a:pt x="13682" y="29620"/>
                      <a:pt x="13743" y="29833"/>
                      <a:pt x="13804" y="30046"/>
                    </a:cubicBezTo>
                    <a:cubicBezTo>
                      <a:pt x="13759" y="30001"/>
                      <a:pt x="13728" y="29940"/>
                      <a:pt x="13682" y="29894"/>
                    </a:cubicBezTo>
                    <a:cubicBezTo>
                      <a:pt x="13622" y="29802"/>
                      <a:pt x="13545" y="29696"/>
                      <a:pt x="13484" y="29604"/>
                    </a:cubicBezTo>
                    <a:cubicBezTo>
                      <a:pt x="13347" y="29406"/>
                      <a:pt x="13225" y="29208"/>
                      <a:pt x="13103" y="28995"/>
                    </a:cubicBezTo>
                    <a:cubicBezTo>
                      <a:pt x="12936" y="28705"/>
                      <a:pt x="12784" y="28416"/>
                      <a:pt x="12616" y="28127"/>
                    </a:cubicBezTo>
                    <a:cubicBezTo>
                      <a:pt x="12479" y="27837"/>
                      <a:pt x="12311" y="27563"/>
                      <a:pt x="12159" y="27289"/>
                    </a:cubicBezTo>
                    <a:cubicBezTo>
                      <a:pt x="12113" y="27197"/>
                      <a:pt x="12067" y="27106"/>
                      <a:pt x="12006" y="27014"/>
                    </a:cubicBezTo>
                    <a:cubicBezTo>
                      <a:pt x="11900" y="26786"/>
                      <a:pt x="11778" y="26557"/>
                      <a:pt x="11671" y="26313"/>
                    </a:cubicBezTo>
                    <a:cubicBezTo>
                      <a:pt x="11534" y="25993"/>
                      <a:pt x="11397" y="25674"/>
                      <a:pt x="11260" y="25354"/>
                    </a:cubicBezTo>
                    <a:cubicBezTo>
                      <a:pt x="11184" y="25186"/>
                      <a:pt x="11108" y="25003"/>
                      <a:pt x="11016" y="24836"/>
                    </a:cubicBezTo>
                    <a:cubicBezTo>
                      <a:pt x="10925" y="24668"/>
                      <a:pt x="10833" y="24485"/>
                      <a:pt x="10727" y="24302"/>
                    </a:cubicBezTo>
                    <a:cubicBezTo>
                      <a:pt x="10650" y="24135"/>
                      <a:pt x="10559" y="23967"/>
                      <a:pt x="10483" y="23800"/>
                    </a:cubicBezTo>
                    <a:cubicBezTo>
                      <a:pt x="10391" y="23617"/>
                      <a:pt x="10315" y="23434"/>
                      <a:pt x="10224" y="23251"/>
                    </a:cubicBezTo>
                    <a:cubicBezTo>
                      <a:pt x="10163" y="23099"/>
                      <a:pt x="10102" y="22962"/>
                      <a:pt x="10041" y="22824"/>
                    </a:cubicBezTo>
                    <a:cubicBezTo>
                      <a:pt x="9980" y="22672"/>
                      <a:pt x="9919" y="22535"/>
                      <a:pt x="9873" y="22383"/>
                    </a:cubicBezTo>
                    <a:cubicBezTo>
                      <a:pt x="9767" y="22063"/>
                      <a:pt x="9660" y="21743"/>
                      <a:pt x="9569" y="21423"/>
                    </a:cubicBezTo>
                    <a:cubicBezTo>
                      <a:pt x="9554" y="21362"/>
                      <a:pt x="9538" y="21286"/>
                      <a:pt x="9523" y="21225"/>
                    </a:cubicBezTo>
                    <a:cubicBezTo>
                      <a:pt x="9432" y="20889"/>
                      <a:pt x="9355" y="20569"/>
                      <a:pt x="9264" y="20250"/>
                    </a:cubicBezTo>
                    <a:cubicBezTo>
                      <a:pt x="9142" y="19792"/>
                      <a:pt x="9005" y="19335"/>
                      <a:pt x="8868" y="18878"/>
                    </a:cubicBezTo>
                    <a:close/>
                    <a:moveTo>
                      <a:pt x="19244" y="30456"/>
                    </a:moveTo>
                    <a:lnTo>
                      <a:pt x="19244" y="30456"/>
                    </a:lnTo>
                    <a:cubicBezTo>
                      <a:pt x="19269" y="30478"/>
                      <a:pt x="19294" y="30493"/>
                      <a:pt x="19320" y="30519"/>
                    </a:cubicBezTo>
                    <a:cubicBezTo>
                      <a:pt x="19305" y="30519"/>
                      <a:pt x="19305" y="30503"/>
                      <a:pt x="19289" y="30503"/>
                    </a:cubicBezTo>
                    <a:cubicBezTo>
                      <a:pt x="19274" y="30488"/>
                      <a:pt x="19259" y="30473"/>
                      <a:pt x="19244" y="30458"/>
                    </a:cubicBezTo>
                    <a:cubicBezTo>
                      <a:pt x="19244" y="30457"/>
                      <a:pt x="19244" y="30457"/>
                      <a:pt x="19244" y="30456"/>
                    </a:cubicBezTo>
                    <a:close/>
                    <a:moveTo>
                      <a:pt x="2057" y="24272"/>
                    </a:moveTo>
                    <a:cubicBezTo>
                      <a:pt x="2118" y="24318"/>
                      <a:pt x="2179" y="24378"/>
                      <a:pt x="2255" y="24439"/>
                    </a:cubicBezTo>
                    <a:cubicBezTo>
                      <a:pt x="2332" y="24500"/>
                      <a:pt x="2408" y="24546"/>
                      <a:pt x="2484" y="24592"/>
                    </a:cubicBezTo>
                    <a:cubicBezTo>
                      <a:pt x="2530" y="24622"/>
                      <a:pt x="2560" y="24637"/>
                      <a:pt x="2606" y="24668"/>
                    </a:cubicBezTo>
                    <a:cubicBezTo>
                      <a:pt x="2652" y="24683"/>
                      <a:pt x="2697" y="24714"/>
                      <a:pt x="2743" y="24744"/>
                    </a:cubicBezTo>
                    <a:cubicBezTo>
                      <a:pt x="2804" y="24775"/>
                      <a:pt x="2865" y="24805"/>
                      <a:pt x="2926" y="24836"/>
                    </a:cubicBezTo>
                    <a:lnTo>
                      <a:pt x="3017" y="24866"/>
                    </a:lnTo>
                    <a:cubicBezTo>
                      <a:pt x="3063" y="24896"/>
                      <a:pt x="3109" y="24927"/>
                      <a:pt x="3170" y="24942"/>
                    </a:cubicBezTo>
                    <a:cubicBezTo>
                      <a:pt x="3215" y="24957"/>
                      <a:pt x="3276" y="24988"/>
                      <a:pt x="3337" y="25003"/>
                    </a:cubicBezTo>
                    <a:cubicBezTo>
                      <a:pt x="3383" y="25018"/>
                      <a:pt x="3413" y="25018"/>
                      <a:pt x="3444" y="25034"/>
                    </a:cubicBezTo>
                    <a:lnTo>
                      <a:pt x="3474" y="25049"/>
                    </a:lnTo>
                    <a:cubicBezTo>
                      <a:pt x="3520" y="25049"/>
                      <a:pt x="3551" y="25064"/>
                      <a:pt x="3596" y="25064"/>
                    </a:cubicBezTo>
                    <a:lnTo>
                      <a:pt x="3642" y="25079"/>
                    </a:lnTo>
                    <a:cubicBezTo>
                      <a:pt x="3672" y="25079"/>
                      <a:pt x="3703" y="25095"/>
                      <a:pt x="3733" y="25095"/>
                    </a:cubicBezTo>
                    <a:lnTo>
                      <a:pt x="3764" y="25095"/>
                    </a:lnTo>
                    <a:cubicBezTo>
                      <a:pt x="3855" y="25110"/>
                      <a:pt x="3931" y="25125"/>
                      <a:pt x="4023" y="25140"/>
                    </a:cubicBezTo>
                    <a:lnTo>
                      <a:pt x="4084" y="25156"/>
                    </a:lnTo>
                    <a:cubicBezTo>
                      <a:pt x="4160" y="25156"/>
                      <a:pt x="4236" y="25171"/>
                      <a:pt x="4312" y="25186"/>
                    </a:cubicBezTo>
                    <a:cubicBezTo>
                      <a:pt x="4343" y="25186"/>
                      <a:pt x="4373" y="25186"/>
                      <a:pt x="4404" y="25201"/>
                    </a:cubicBezTo>
                    <a:lnTo>
                      <a:pt x="4449" y="25201"/>
                    </a:lnTo>
                    <a:cubicBezTo>
                      <a:pt x="4480" y="25216"/>
                      <a:pt x="4510" y="25216"/>
                      <a:pt x="4541" y="25232"/>
                    </a:cubicBezTo>
                    <a:lnTo>
                      <a:pt x="4571" y="25232"/>
                    </a:lnTo>
                    <a:cubicBezTo>
                      <a:pt x="4632" y="25247"/>
                      <a:pt x="4678" y="25262"/>
                      <a:pt x="4724" y="25277"/>
                    </a:cubicBezTo>
                    <a:cubicBezTo>
                      <a:pt x="4754" y="25293"/>
                      <a:pt x="4785" y="25308"/>
                      <a:pt x="4815" y="25323"/>
                    </a:cubicBezTo>
                    <a:cubicBezTo>
                      <a:pt x="4830" y="25338"/>
                      <a:pt x="4846" y="25338"/>
                      <a:pt x="4861" y="25354"/>
                    </a:cubicBezTo>
                    <a:lnTo>
                      <a:pt x="4876" y="25354"/>
                    </a:lnTo>
                    <a:cubicBezTo>
                      <a:pt x="4922" y="25384"/>
                      <a:pt x="4967" y="25415"/>
                      <a:pt x="5013" y="25445"/>
                    </a:cubicBezTo>
                    <a:cubicBezTo>
                      <a:pt x="5044" y="25460"/>
                      <a:pt x="5059" y="25460"/>
                      <a:pt x="5074" y="25475"/>
                    </a:cubicBezTo>
                    <a:cubicBezTo>
                      <a:pt x="5089" y="25491"/>
                      <a:pt x="5105" y="25506"/>
                      <a:pt x="5135" y="25521"/>
                    </a:cubicBezTo>
                    <a:lnTo>
                      <a:pt x="5150" y="25536"/>
                    </a:lnTo>
                    <a:lnTo>
                      <a:pt x="5166" y="25552"/>
                    </a:lnTo>
                    <a:lnTo>
                      <a:pt x="5196" y="25567"/>
                    </a:lnTo>
                    <a:cubicBezTo>
                      <a:pt x="5257" y="25613"/>
                      <a:pt x="5318" y="25658"/>
                      <a:pt x="5379" y="25719"/>
                    </a:cubicBezTo>
                    <a:cubicBezTo>
                      <a:pt x="5455" y="25780"/>
                      <a:pt x="5531" y="25841"/>
                      <a:pt x="5607" y="25902"/>
                    </a:cubicBezTo>
                    <a:cubicBezTo>
                      <a:pt x="5745" y="26009"/>
                      <a:pt x="5897" y="26115"/>
                      <a:pt x="6049" y="26207"/>
                    </a:cubicBezTo>
                    <a:lnTo>
                      <a:pt x="6278" y="26344"/>
                    </a:lnTo>
                    <a:cubicBezTo>
                      <a:pt x="6339" y="26374"/>
                      <a:pt x="6400" y="26405"/>
                      <a:pt x="6461" y="26451"/>
                    </a:cubicBezTo>
                    <a:cubicBezTo>
                      <a:pt x="6506" y="26481"/>
                      <a:pt x="6552" y="26511"/>
                      <a:pt x="6598" y="26527"/>
                    </a:cubicBezTo>
                    <a:lnTo>
                      <a:pt x="6643" y="26572"/>
                    </a:lnTo>
                    <a:cubicBezTo>
                      <a:pt x="6674" y="26572"/>
                      <a:pt x="6689" y="26588"/>
                      <a:pt x="6704" y="26603"/>
                    </a:cubicBezTo>
                    <a:lnTo>
                      <a:pt x="6720" y="26603"/>
                    </a:lnTo>
                    <a:lnTo>
                      <a:pt x="6750" y="26633"/>
                    </a:lnTo>
                    <a:cubicBezTo>
                      <a:pt x="6781" y="26649"/>
                      <a:pt x="6796" y="26664"/>
                      <a:pt x="6811" y="26679"/>
                    </a:cubicBezTo>
                    <a:cubicBezTo>
                      <a:pt x="6826" y="26694"/>
                      <a:pt x="6842" y="26710"/>
                      <a:pt x="6857" y="26710"/>
                    </a:cubicBezTo>
                    <a:lnTo>
                      <a:pt x="6872" y="26725"/>
                    </a:lnTo>
                    <a:lnTo>
                      <a:pt x="6933" y="26786"/>
                    </a:lnTo>
                    <a:cubicBezTo>
                      <a:pt x="6948" y="26801"/>
                      <a:pt x="6963" y="26816"/>
                      <a:pt x="6979" y="26831"/>
                    </a:cubicBezTo>
                    <a:lnTo>
                      <a:pt x="7009" y="26862"/>
                    </a:lnTo>
                    <a:cubicBezTo>
                      <a:pt x="7024" y="26877"/>
                      <a:pt x="7040" y="26892"/>
                      <a:pt x="7055" y="26908"/>
                    </a:cubicBezTo>
                    <a:cubicBezTo>
                      <a:pt x="7161" y="27014"/>
                      <a:pt x="7268" y="27121"/>
                      <a:pt x="7360" y="27228"/>
                    </a:cubicBezTo>
                    <a:lnTo>
                      <a:pt x="7405" y="27273"/>
                    </a:lnTo>
                    <a:cubicBezTo>
                      <a:pt x="7436" y="27319"/>
                      <a:pt x="7466" y="27365"/>
                      <a:pt x="7497" y="27395"/>
                    </a:cubicBezTo>
                    <a:lnTo>
                      <a:pt x="7603" y="27517"/>
                    </a:lnTo>
                    <a:lnTo>
                      <a:pt x="7619" y="27548"/>
                    </a:lnTo>
                    <a:cubicBezTo>
                      <a:pt x="7634" y="27563"/>
                      <a:pt x="7649" y="27578"/>
                      <a:pt x="7649" y="27593"/>
                    </a:cubicBezTo>
                    <a:lnTo>
                      <a:pt x="7664" y="27593"/>
                    </a:lnTo>
                    <a:lnTo>
                      <a:pt x="7710" y="27654"/>
                    </a:lnTo>
                    <a:cubicBezTo>
                      <a:pt x="7740" y="27700"/>
                      <a:pt x="7786" y="27761"/>
                      <a:pt x="7817" y="27807"/>
                    </a:cubicBezTo>
                    <a:cubicBezTo>
                      <a:pt x="7847" y="27837"/>
                      <a:pt x="7862" y="27867"/>
                      <a:pt x="7893" y="27898"/>
                    </a:cubicBezTo>
                    <a:cubicBezTo>
                      <a:pt x="7923" y="27944"/>
                      <a:pt x="7969" y="27989"/>
                      <a:pt x="7999" y="28035"/>
                    </a:cubicBezTo>
                    <a:lnTo>
                      <a:pt x="8060" y="28111"/>
                    </a:lnTo>
                    <a:lnTo>
                      <a:pt x="8167" y="28264"/>
                    </a:lnTo>
                    <a:cubicBezTo>
                      <a:pt x="8182" y="28279"/>
                      <a:pt x="8198" y="28309"/>
                      <a:pt x="8213" y="28325"/>
                    </a:cubicBezTo>
                    <a:cubicBezTo>
                      <a:pt x="8228" y="28355"/>
                      <a:pt x="8258" y="28386"/>
                      <a:pt x="8274" y="28401"/>
                    </a:cubicBezTo>
                    <a:cubicBezTo>
                      <a:pt x="8289" y="28431"/>
                      <a:pt x="8319" y="28462"/>
                      <a:pt x="8335" y="28492"/>
                    </a:cubicBezTo>
                    <a:cubicBezTo>
                      <a:pt x="8350" y="28523"/>
                      <a:pt x="8365" y="28553"/>
                      <a:pt x="8396" y="28568"/>
                    </a:cubicBezTo>
                    <a:cubicBezTo>
                      <a:pt x="8396" y="28584"/>
                      <a:pt x="8411" y="28599"/>
                      <a:pt x="8426" y="28614"/>
                    </a:cubicBezTo>
                    <a:lnTo>
                      <a:pt x="8441" y="28645"/>
                    </a:lnTo>
                    <a:cubicBezTo>
                      <a:pt x="8457" y="28675"/>
                      <a:pt x="8472" y="28690"/>
                      <a:pt x="8487" y="28705"/>
                    </a:cubicBezTo>
                    <a:lnTo>
                      <a:pt x="8548" y="28797"/>
                    </a:lnTo>
                    <a:lnTo>
                      <a:pt x="8594" y="28888"/>
                    </a:lnTo>
                    <a:cubicBezTo>
                      <a:pt x="8624" y="28934"/>
                      <a:pt x="8655" y="28980"/>
                      <a:pt x="8670" y="29025"/>
                    </a:cubicBezTo>
                    <a:lnTo>
                      <a:pt x="8700" y="29071"/>
                    </a:lnTo>
                    <a:cubicBezTo>
                      <a:pt x="8716" y="29086"/>
                      <a:pt x="8716" y="29117"/>
                      <a:pt x="8731" y="29132"/>
                    </a:cubicBezTo>
                    <a:lnTo>
                      <a:pt x="8746" y="29163"/>
                    </a:lnTo>
                    <a:lnTo>
                      <a:pt x="8761" y="29193"/>
                    </a:lnTo>
                    <a:lnTo>
                      <a:pt x="8792" y="29254"/>
                    </a:lnTo>
                    <a:cubicBezTo>
                      <a:pt x="8807" y="29269"/>
                      <a:pt x="8807" y="29300"/>
                      <a:pt x="8822" y="29315"/>
                    </a:cubicBezTo>
                    <a:lnTo>
                      <a:pt x="8837" y="29345"/>
                    </a:lnTo>
                    <a:lnTo>
                      <a:pt x="8853" y="29376"/>
                    </a:lnTo>
                    <a:cubicBezTo>
                      <a:pt x="8868" y="29391"/>
                      <a:pt x="8868" y="29422"/>
                      <a:pt x="8883" y="29437"/>
                    </a:cubicBezTo>
                    <a:cubicBezTo>
                      <a:pt x="8914" y="29498"/>
                      <a:pt x="8944" y="29574"/>
                      <a:pt x="8975" y="29635"/>
                    </a:cubicBezTo>
                    <a:lnTo>
                      <a:pt x="8975" y="29650"/>
                    </a:lnTo>
                    <a:cubicBezTo>
                      <a:pt x="9051" y="29818"/>
                      <a:pt x="9127" y="29985"/>
                      <a:pt x="9188" y="30168"/>
                    </a:cubicBezTo>
                    <a:lnTo>
                      <a:pt x="9234" y="30275"/>
                    </a:lnTo>
                    <a:cubicBezTo>
                      <a:pt x="9294" y="30412"/>
                      <a:pt x="9340" y="30534"/>
                      <a:pt x="9401" y="30671"/>
                    </a:cubicBezTo>
                    <a:lnTo>
                      <a:pt x="9401" y="30686"/>
                    </a:lnTo>
                    <a:cubicBezTo>
                      <a:pt x="9447" y="30778"/>
                      <a:pt x="9477" y="30869"/>
                      <a:pt x="9523" y="30945"/>
                    </a:cubicBezTo>
                    <a:cubicBezTo>
                      <a:pt x="9569" y="31037"/>
                      <a:pt x="9599" y="31128"/>
                      <a:pt x="9645" y="31219"/>
                    </a:cubicBezTo>
                    <a:cubicBezTo>
                      <a:pt x="9691" y="31296"/>
                      <a:pt x="9736" y="31372"/>
                      <a:pt x="9767" y="31448"/>
                    </a:cubicBezTo>
                    <a:cubicBezTo>
                      <a:pt x="9813" y="31539"/>
                      <a:pt x="9873" y="31631"/>
                      <a:pt x="9919" y="31722"/>
                    </a:cubicBezTo>
                    <a:lnTo>
                      <a:pt x="9934" y="31753"/>
                    </a:lnTo>
                    <a:cubicBezTo>
                      <a:pt x="9965" y="31768"/>
                      <a:pt x="9965" y="31783"/>
                      <a:pt x="9965" y="31798"/>
                    </a:cubicBezTo>
                    <a:cubicBezTo>
                      <a:pt x="9934" y="31753"/>
                      <a:pt x="9889" y="31722"/>
                      <a:pt x="9843" y="31676"/>
                    </a:cubicBezTo>
                    <a:cubicBezTo>
                      <a:pt x="9767" y="31616"/>
                      <a:pt x="9691" y="31539"/>
                      <a:pt x="9614" y="31478"/>
                    </a:cubicBezTo>
                    <a:lnTo>
                      <a:pt x="9477" y="31357"/>
                    </a:lnTo>
                    <a:lnTo>
                      <a:pt x="9325" y="31204"/>
                    </a:lnTo>
                    <a:cubicBezTo>
                      <a:pt x="9142" y="31052"/>
                      <a:pt x="8975" y="30884"/>
                      <a:pt x="8807" y="30732"/>
                    </a:cubicBezTo>
                    <a:cubicBezTo>
                      <a:pt x="8548" y="30488"/>
                      <a:pt x="8365" y="30290"/>
                      <a:pt x="8182" y="30092"/>
                    </a:cubicBezTo>
                    <a:cubicBezTo>
                      <a:pt x="8060" y="29970"/>
                      <a:pt x="7939" y="29833"/>
                      <a:pt x="7817" y="29696"/>
                    </a:cubicBezTo>
                    <a:cubicBezTo>
                      <a:pt x="7725" y="29589"/>
                      <a:pt x="7634" y="29482"/>
                      <a:pt x="7542" y="29376"/>
                    </a:cubicBezTo>
                    <a:cubicBezTo>
                      <a:pt x="7314" y="29132"/>
                      <a:pt x="7101" y="28934"/>
                      <a:pt x="6902" y="28751"/>
                    </a:cubicBezTo>
                    <a:cubicBezTo>
                      <a:pt x="6765" y="28645"/>
                      <a:pt x="6643" y="28553"/>
                      <a:pt x="6537" y="28462"/>
                    </a:cubicBezTo>
                    <a:cubicBezTo>
                      <a:pt x="6415" y="28386"/>
                      <a:pt x="6293" y="28294"/>
                      <a:pt x="6186" y="28187"/>
                    </a:cubicBezTo>
                    <a:lnTo>
                      <a:pt x="6141" y="28142"/>
                    </a:lnTo>
                    <a:lnTo>
                      <a:pt x="6095" y="28111"/>
                    </a:lnTo>
                    <a:cubicBezTo>
                      <a:pt x="5882" y="27898"/>
                      <a:pt x="5684" y="27700"/>
                      <a:pt x="5516" y="27487"/>
                    </a:cubicBezTo>
                    <a:cubicBezTo>
                      <a:pt x="5318" y="27258"/>
                      <a:pt x="5135" y="27030"/>
                      <a:pt x="4952" y="26816"/>
                    </a:cubicBezTo>
                    <a:cubicBezTo>
                      <a:pt x="4876" y="26725"/>
                      <a:pt x="4785" y="26603"/>
                      <a:pt x="4693" y="26466"/>
                    </a:cubicBezTo>
                    <a:cubicBezTo>
                      <a:pt x="4602" y="26344"/>
                      <a:pt x="4510" y="26222"/>
                      <a:pt x="4434" y="26115"/>
                    </a:cubicBezTo>
                    <a:lnTo>
                      <a:pt x="4373" y="26039"/>
                    </a:lnTo>
                    <a:cubicBezTo>
                      <a:pt x="4358" y="26009"/>
                      <a:pt x="4343" y="25993"/>
                      <a:pt x="4312" y="25978"/>
                    </a:cubicBezTo>
                    <a:lnTo>
                      <a:pt x="4282" y="25978"/>
                    </a:lnTo>
                    <a:cubicBezTo>
                      <a:pt x="4267" y="25978"/>
                      <a:pt x="4251" y="25978"/>
                      <a:pt x="4236" y="25993"/>
                    </a:cubicBezTo>
                    <a:cubicBezTo>
                      <a:pt x="4221" y="26024"/>
                      <a:pt x="4221" y="26054"/>
                      <a:pt x="4236" y="26085"/>
                    </a:cubicBezTo>
                    <a:cubicBezTo>
                      <a:pt x="4236" y="26100"/>
                      <a:pt x="4267" y="26115"/>
                      <a:pt x="4267" y="26131"/>
                    </a:cubicBezTo>
                    <a:cubicBezTo>
                      <a:pt x="4282" y="26146"/>
                      <a:pt x="4282" y="26146"/>
                      <a:pt x="4297" y="26161"/>
                    </a:cubicBezTo>
                    <a:cubicBezTo>
                      <a:pt x="4312" y="26176"/>
                      <a:pt x="4328" y="26207"/>
                      <a:pt x="4343" y="26222"/>
                    </a:cubicBezTo>
                    <a:lnTo>
                      <a:pt x="4358" y="26237"/>
                    </a:lnTo>
                    <a:lnTo>
                      <a:pt x="4404" y="26313"/>
                    </a:lnTo>
                    <a:cubicBezTo>
                      <a:pt x="4434" y="26344"/>
                      <a:pt x="4449" y="26390"/>
                      <a:pt x="4480" y="26420"/>
                    </a:cubicBezTo>
                    <a:cubicBezTo>
                      <a:pt x="4510" y="26451"/>
                      <a:pt x="4526" y="26496"/>
                      <a:pt x="4556" y="26527"/>
                    </a:cubicBezTo>
                    <a:cubicBezTo>
                      <a:pt x="4617" y="26603"/>
                      <a:pt x="4678" y="26694"/>
                      <a:pt x="4739" y="26771"/>
                    </a:cubicBezTo>
                    <a:cubicBezTo>
                      <a:pt x="4830" y="26892"/>
                      <a:pt x="4922" y="27014"/>
                      <a:pt x="5028" y="27136"/>
                    </a:cubicBezTo>
                    <a:cubicBezTo>
                      <a:pt x="5105" y="27228"/>
                      <a:pt x="5181" y="27319"/>
                      <a:pt x="5257" y="27395"/>
                    </a:cubicBezTo>
                    <a:cubicBezTo>
                      <a:pt x="5364" y="27532"/>
                      <a:pt x="5486" y="27685"/>
                      <a:pt x="5607" y="27822"/>
                    </a:cubicBezTo>
                    <a:cubicBezTo>
                      <a:pt x="5745" y="27974"/>
                      <a:pt x="5897" y="28157"/>
                      <a:pt x="6064" y="28309"/>
                    </a:cubicBezTo>
                    <a:cubicBezTo>
                      <a:pt x="6156" y="28416"/>
                      <a:pt x="6263" y="28492"/>
                      <a:pt x="6354" y="28584"/>
                    </a:cubicBezTo>
                    <a:cubicBezTo>
                      <a:pt x="6415" y="28645"/>
                      <a:pt x="6476" y="28690"/>
                      <a:pt x="6537" y="28736"/>
                    </a:cubicBezTo>
                    <a:cubicBezTo>
                      <a:pt x="6613" y="28827"/>
                      <a:pt x="6720" y="28934"/>
                      <a:pt x="6826" y="29025"/>
                    </a:cubicBezTo>
                    <a:cubicBezTo>
                      <a:pt x="6918" y="29132"/>
                      <a:pt x="7009" y="29239"/>
                      <a:pt x="7101" y="29345"/>
                    </a:cubicBezTo>
                    <a:cubicBezTo>
                      <a:pt x="7207" y="29498"/>
                      <a:pt x="7329" y="29650"/>
                      <a:pt x="7436" y="29802"/>
                    </a:cubicBezTo>
                    <a:cubicBezTo>
                      <a:pt x="7512" y="29909"/>
                      <a:pt x="7573" y="30016"/>
                      <a:pt x="7649" y="30107"/>
                    </a:cubicBezTo>
                    <a:cubicBezTo>
                      <a:pt x="7740" y="30229"/>
                      <a:pt x="7832" y="30351"/>
                      <a:pt x="7939" y="30473"/>
                    </a:cubicBezTo>
                    <a:cubicBezTo>
                      <a:pt x="8030" y="30579"/>
                      <a:pt x="8137" y="30701"/>
                      <a:pt x="8243" y="30808"/>
                    </a:cubicBezTo>
                    <a:cubicBezTo>
                      <a:pt x="8457" y="31037"/>
                      <a:pt x="8685" y="31265"/>
                      <a:pt x="8944" y="31478"/>
                    </a:cubicBezTo>
                    <a:cubicBezTo>
                      <a:pt x="9020" y="31555"/>
                      <a:pt x="9112" y="31616"/>
                      <a:pt x="9203" y="31692"/>
                    </a:cubicBezTo>
                    <a:lnTo>
                      <a:pt x="9279" y="31768"/>
                    </a:lnTo>
                    <a:cubicBezTo>
                      <a:pt x="9325" y="31798"/>
                      <a:pt x="9371" y="31844"/>
                      <a:pt x="9416" y="31875"/>
                    </a:cubicBezTo>
                    <a:cubicBezTo>
                      <a:pt x="9493" y="31935"/>
                      <a:pt x="9554" y="31996"/>
                      <a:pt x="9630" y="32057"/>
                    </a:cubicBezTo>
                    <a:lnTo>
                      <a:pt x="9645" y="32073"/>
                    </a:lnTo>
                    <a:lnTo>
                      <a:pt x="9584" y="32073"/>
                    </a:lnTo>
                    <a:cubicBezTo>
                      <a:pt x="9523" y="32057"/>
                      <a:pt x="9477" y="32057"/>
                      <a:pt x="9432" y="32057"/>
                    </a:cubicBezTo>
                    <a:cubicBezTo>
                      <a:pt x="9371" y="32057"/>
                      <a:pt x="9310" y="32057"/>
                      <a:pt x="9264" y="32042"/>
                    </a:cubicBezTo>
                    <a:lnTo>
                      <a:pt x="9142" y="32042"/>
                    </a:lnTo>
                    <a:lnTo>
                      <a:pt x="8883" y="32027"/>
                    </a:lnTo>
                    <a:cubicBezTo>
                      <a:pt x="8776" y="32012"/>
                      <a:pt x="8670" y="32012"/>
                      <a:pt x="8578" y="32012"/>
                    </a:cubicBezTo>
                    <a:cubicBezTo>
                      <a:pt x="8548" y="31996"/>
                      <a:pt x="8533" y="31996"/>
                      <a:pt x="8502" y="31996"/>
                    </a:cubicBezTo>
                    <a:lnTo>
                      <a:pt x="8396" y="31996"/>
                    </a:lnTo>
                    <a:cubicBezTo>
                      <a:pt x="8350" y="31996"/>
                      <a:pt x="8319" y="31981"/>
                      <a:pt x="8289" y="31981"/>
                    </a:cubicBezTo>
                    <a:lnTo>
                      <a:pt x="8228" y="31981"/>
                    </a:lnTo>
                    <a:lnTo>
                      <a:pt x="8182" y="31966"/>
                    </a:lnTo>
                    <a:cubicBezTo>
                      <a:pt x="8121" y="31966"/>
                      <a:pt x="8060" y="31951"/>
                      <a:pt x="7999" y="31951"/>
                    </a:cubicBezTo>
                    <a:cubicBezTo>
                      <a:pt x="7893" y="31935"/>
                      <a:pt x="7801" y="31905"/>
                      <a:pt x="7710" y="31890"/>
                    </a:cubicBezTo>
                    <a:cubicBezTo>
                      <a:pt x="7619" y="31875"/>
                      <a:pt x="7527" y="31859"/>
                      <a:pt x="7451" y="31844"/>
                    </a:cubicBezTo>
                    <a:cubicBezTo>
                      <a:pt x="7375" y="31829"/>
                      <a:pt x="7299" y="31814"/>
                      <a:pt x="7222" y="31783"/>
                    </a:cubicBezTo>
                    <a:lnTo>
                      <a:pt x="7192" y="31783"/>
                    </a:lnTo>
                    <a:cubicBezTo>
                      <a:pt x="7177" y="31783"/>
                      <a:pt x="7146" y="31768"/>
                      <a:pt x="7131" y="31768"/>
                    </a:cubicBezTo>
                    <a:lnTo>
                      <a:pt x="7055" y="31753"/>
                    </a:lnTo>
                    <a:cubicBezTo>
                      <a:pt x="7009" y="31737"/>
                      <a:pt x="6979" y="31722"/>
                      <a:pt x="6933" y="31707"/>
                    </a:cubicBezTo>
                    <a:lnTo>
                      <a:pt x="6887" y="31692"/>
                    </a:lnTo>
                    <a:cubicBezTo>
                      <a:pt x="6857" y="31692"/>
                      <a:pt x="6826" y="31676"/>
                      <a:pt x="6781" y="31661"/>
                    </a:cubicBezTo>
                    <a:lnTo>
                      <a:pt x="6704" y="31631"/>
                    </a:lnTo>
                    <a:lnTo>
                      <a:pt x="6628" y="31600"/>
                    </a:lnTo>
                    <a:cubicBezTo>
                      <a:pt x="6613" y="31585"/>
                      <a:pt x="6583" y="31585"/>
                      <a:pt x="6552" y="31570"/>
                    </a:cubicBezTo>
                    <a:cubicBezTo>
                      <a:pt x="6522" y="31555"/>
                      <a:pt x="6491" y="31539"/>
                      <a:pt x="6445" y="31524"/>
                    </a:cubicBezTo>
                    <a:cubicBezTo>
                      <a:pt x="6430" y="31509"/>
                      <a:pt x="6400" y="31509"/>
                      <a:pt x="6384" y="31494"/>
                    </a:cubicBezTo>
                    <a:cubicBezTo>
                      <a:pt x="6339" y="31478"/>
                      <a:pt x="6308" y="31463"/>
                      <a:pt x="6263" y="31433"/>
                    </a:cubicBezTo>
                    <a:cubicBezTo>
                      <a:pt x="6141" y="31387"/>
                      <a:pt x="6019" y="31311"/>
                      <a:pt x="5882" y="31250"/>
                    </a:cubicBezTo>
                    <a:cubicBezTo>
                      <a:pt x="5790" y="31189"/>
                      <a:pt x="5714" y="31143"/>
                      <a:pt x="5638" y="31082"/>
                    </a:cubicBezTo>
                    <a:lnTo>
                      <a:pt x="5592" y="31052"/>
                    </a:lnTo>
                    <a:lnTo>
                      <a:pt x="5562" y="31037"/>
                    </a:lnTo>
                    <a:cubicBezTo>
                      <a:pt x="5470" y="30960"/>
                      <a:pt x="5379" y="30884"/>
                      <a:pt x="5303" y="30808"/>
                    </a:cubicBezTo>
                    <a:cubicBezTo>
                      <a:pt x="5211" y="30732"/>
                      <a:pt x="5135" y="30656"/>
                      <a:pt x="5044" y="30564"/>
                    </a:cubicBezTo>
                    <a:cubicBezTo>
                      <a:pt x="5013" y="30534"/>
                      <a:pt x="4983" y="30503"/>
                      <a:pt x="4937" y="30473"/>
                    </a:cubicBezTo>
                    <a:cubicBezTo>
                      <a:pt x="4876" y="30412"/>
                      <a:pt x="4815" y="30351"/>
                      <a:pt x="4754" y="30290"/>
                    </a:cubicBezTo>
                    <a:lnTo>
                      <a:pt x="4724" y="30275"/>
                    </a:lnTo>
                    <a:lnTo>
                      <a:pt x="4587" y="30122"/>
                    </a:lnTo>
                    <a:lnTo>
                      <a:pt x="4434" y="29985"/>
                    </a:lnTo>
                    <a:cubicBezTo>
                      <a:pt x="4343" y="29879"/>
                      <a:pt x="4251" y="29787"/>
                      <a:pt x="4175" y="29681"/>
                    </a:cubicBezTo>
                    <a:lnTo>
                      <a:pt x="4130" y="29635"/>
                    </a:lnTo>
                    <a:lnTo>
                      <a:pt x="4099" y="29589"/>
                    </a:lnTo>
                    <a:lnTo>
                      <a:pt x="4069" y="29559"/>
                    </a:lnTo>
                    <a:cubicBezTo>
                      <a:pt x="4053" y="29513"/>
                      <a:pt x="4023" y="29482"/>
                      <a:pt x="3992" y="29452"/>
                    </a:cubicBezTo>
                    <a:cubicBezTo>
                      <a:pt x="3962" y="29406"/>
                      <a:pt x="3931" y="29345"/>
                      <a:pt x="3901" y="29300"/>
                    </a:cubicBezTo>
                    <a:cubicBezTo>
                      <a:pt x="3871" y="29254"/>
                      <a:pt x="3855" y="29208"/>
                      <a:pt x="3825" y="29163"/>
                    </a:cubicBezTo>
                    <a:cubicBezTo>
                      <a:pt x="3810" y="29117"/>
                      <a:pt x="3779" y="29086"/>
                      <a:pt x="3764" y="29041"/>
                    </a:cubicBezTo>
                    <a:lnTo>
                      <a:pt x="3749" y="29010"/>
                    </a:lnTo>
                    <a:lnTo>
                      <a:pt x="3749" y="28995"/>
                    </a:lnTo>
                    <a:cubicBezTo>
                      <a:pt x="3718" y="28919"/>
                      <a:pt x="3672" y="28843"/>
                      <a:pt x="3657" y="28766"/>
                    </a:cubicBezTo>
                    <a:cubicBezTo>
                      <a:pt x="3611" y="28660"/>
                      <a:pt x="3581" y="28568"/>
                      <a:pt x="3551" y="28462"/>
                    </a:cubicBezTo>
                    <a:cubicBezTo>
                      <a:pt x="3505" y="28340"/>
                      <a:pt x="3474" y="28203"/>
                      <a:pt x="3429" y="28081"/>
                    </a:cubicBezTo>
                    <a:lnTo>
                      <a:pt x="3383" y="27928"/>
                    </a:lnTo>
                    <a:cubicBezTo>
                      <a:pt x="3337" y="27746"/>
                      <a:pt x="3276" y="27563"/>
                      <a:pt x="3215" y="27380"/>
                    </a:cubicBezTo>
                    <a:cubicBezTo>
                      <a:pt x="3170" y="27212"/>
                      <a:pt x="3093" y="27030"/>
                      <a:pt x="3033" y="26847"/>
                    </a:cubicBezTo>
                    <a:cubicBezTo>
                      <a:pt x="2895" y="26481"/>
                      <a:pt x="2758" y="26115"/>
                      <a:pt x="2636" y="25795"/>
                    </a:cubicBezTo>
                    <a:cubicBezTo>
                      <a:pt x="2560" y="25613"/>
                      <a:pt x="2484" y="25430"/>
                      <a:pt x="2408" y="25247"/>
                    </a:cubicBezTo>
                    <a:cubicBezTo>
                      <a:pt x="2393" y="25186"/>
                      <a:pt x="2362" y="25125"/>
                      <a:pt x="2332" y="25064"/>
                    </a:cubicBezTo>
                    <a:cubicBezTo>
                      <a:pt x="2286" y="24942"/>
                      <a:pt x="2240" y="24836"/>
                      <a:pt x="2210" y="24729"/>
                    </a:cubicBezTo>
                    <a:cubicBezTo>
                      <a:pt x="2179" y="24668"/>
                      <a:pt x="2149" y="24592"/>
                      <a:pt x="2134" y="24516"/>
                    </a:cubicBezTo>
                    <a:cubicBezTo>
                      <a:pt x="2103" y="24439"/>
                      <a:pt x="2073" y="24378"/>
                      <a:pt x="2057" y="24302"/>
                    </a:cubicBezTo>
                    <a:lnTo>
                      <a:pt x="2057" y="24287"/>
                    </a:lnTo>
                    <a:cubicBezTo>
                      <a:pt x="2057" y="24287"/>
                      <a:pt x="2057" y="24272"/>
                      <a:pt x="2057" y="24272"/>
                    </a:cubicBezTo>
                    <a:close/>
                    <a:moveTo>
                      <a:pt x="11290" y="32194"/>
                    </a:moveTo>
                    <a:lnTo>
                      <a:pt x="11306" y="32210"/>
                    </a:lnTo>
                    <a:lnTo>
                      <a:pt x="11306" y="32225"/>
                    </a:lnTo>
                    <a:lnTo>
                      <a:pt x="11321" y="32225"/>
                    </a:lnTo>
                    <a:cubicBezTo>
                      <a:pt x="11321" y="32240"/>
                      <a:pt x="11306" y="32240"/>
                      <a:pt x="11306" y="32240"/>
                    </a:cubicBezTo>
                    <a:cubicBezTo>
                      <a:pt x="11306" y="32255"/>
                      <a:pt x="11290" y="32271"/>
                      <a:pt x="11290" y="32271"/>
                    </a:cubicBezTo>
                    <a:cubicBezTo>
                      <a:pt x="11290" y="32286"/>
                      <a:pt x="11275" y="32286"/>
                      <a:pt x="11275" y="32301"/>
                    </a:cubicBezTo>
                    <a:cubicBezTo>
                      <a:pt x="11260" y="32316"/>
                      <a:pt x="11245" y="32332"/>
                      <a:pt x="11229" y="32347"/>
                    </a:cubicBezTo>
                    <a:cubicBezTo>
                      <a:pt x="11214" y="32362"/>
                      <a:pt x="11184" y="32393"/>
                      <a:pt x="11153" y="32408"/>
                    </a:cubicBezTo>
                    <a:cubicBezTo>
                      <a:pt x="11123" y="32423"/>
                      <a:pt x="11092" y="32438"/>
                      <a:pt x="11062" y="32469"/>
                    </a:cubicBezTo>
                    <a:cubicBezTo>
                      <a:pt x="11047" y="32484"/>
                      <a:pt x="11016" y="32499"/>
                      <a:pt x="11001" y="32514"/>
                    </a:cubicBezTo>
                    <a:cubicBezTo>
                      <a:pt x="11016" y="32499"/>
                      <a:pt x="11016" y="32484"/>
                      <a:pt x="11016" y="32469"/>
                    </a:cubicBezTo>
                    <a:cubicBezTo>
                      <a:pt x="11016" y="32454"/>
                      <a:pt x="11016" y="32438"/>
                      <a:pt x="11016" y="32423"/>
                    </a:cubicBezTo>
                    <a:cubicBezTo>
                      <a:pt x="11031" y="32423"/>
                      <a:pt x="11031" y="32408"/>
                      <a:pt x="11031" y="32393"/>
                    </a:cubicBezTo>
                    <a:cubicBezTo>
                      <a:pt x="11047" y="32377"/>
                      <a:pt x="11047" y="32362"/>
                      <a:pt x="11062" y="32347"/>
                    </a:cubicBezTo>
                    <a:lnTo>
                      <a:pt x="11062" y="32332"/>
                    </a:lnTo>
                    <a:cubicBezTo>
                      <a:pt x="11077" y="32316"/>
                      <a:pt x="11077" y="32316"/>
                      <a:pt x="11092" y="32301"/>
                    </a:cubicBezTo>
                    <a:cubicBezTo>
                      <a:pt x="11092" y="32301"/>
                      <a:pt x="11092" y="32286"/>
                      <a:pt x="11092" y="32286"/>
                    </a:cubicBezTo>
                    <a:lnTo>
                      <a:pt x="11108" y="32271"/>
                    </a:lnTo>
                    <a:cubicBezTo>
                      <a:pt x="11123" y="32271"/>
                      <a:pt x="11123" y="32255"/>
                      <a:pt x="11138" y="32255"/>
                    </a:cubicBezTo>
                    <a:cubicBezTo>
                      <a:pt x="11138" y="32240"/>
                      <a:pt x="11153" y="32240"/>
                      <a:pt x="11153" y="32225"/>
                    </a:cubicBezTo>
                    <a:cubicBezTo>
                      <a:pt x="11169" y="32225"/>
                      <a:pt x="11169" y="32225"/>
                      <a:pt x="11184" y="32210"/>
                    </a:cubicBezTo>
                    <a:cubicBezTo>
                      <a:pt x="11184" y="32210"/>
                      <a:pt x="11199" y="32210"/>
                      <a:pt x="11214" y="32194"/>
                    </a:cubicBezTo>
                    <a:close/>
                    <a:moveTo>
                      <a:pt x="9721" y="32560"/>
                    </a:moveTo>
                    <a:cubicBezTo>
                      <a:pt x="9736" y="32560"/>
                      <a:pt x="9736" y="32575"/>
                      <a:pt x="9736" y="32575"/>
                    </a:cubicBezTo>
                    <a:cubicBezTo>
                      <a:pt x="9752" y="32575"/>
                      <a:pt x="9752" y="32591"/>
                      <a:pt x="9752" y="32591"/>
                    </a:cubicBezTo>
                    <a:cubicBezTo>
                      <a:pt x="9767" y="32591"/>
                      <a:pt x="9767" y="32606"/>
                      <a:pt x="9767" y="32621"/>
                    </a:cubicBezTo>
                    <a:lnTo>
                      <a:pt x="9782" y="32636"/>
                    </a:lnTo>
                    <a:cubicBezTo>
                      <a:pt x="9782" y="32652"/>
                      <a:pt x="9797" y="32667"/>
                      <a:pt x="9797" y="32682"/>
                    </a:cubicBezTo>
                    <a:cubicBezTo>
                      <a:pt x="9813" y="32682"/>
                      <a:pt x="9813" y="32697"/>
                      <a:pt x="9813" y="32713"/>
                    </a:cubicBezTo>
                    <a:lnTo>
                      <a:pt x="9813" y="32728"/>
                    </a:lnTo>
                    <a:cubicBezTo>
                      <a:pt x="9813" y="32728"/>
                      <a:pt x="9813" y="32743"/>
                      <a:pt x="9813" y="32758"/>
                    </a:cubicBezTo>
                    <a:lnTo>
                      <a:pt x="9828" y="32773"/>
                    </a:lnTo>
                    <a:lnTo>
                      <a:pt x="9828" y="32789"/>
                    </a:lnTo>
                    <a:cubicBezTo>
                      <a:pt x="9828" y="32804"/>
                      <a:pt x="9828" y="32819"/>
                      <a:pt x="9828" y="32850"/>
                    </a:cubicBezTo>
                    <a:cubicBezTo>
                      <a:pt x="9828" y="32865"/>
                      <a:pt x="9828" y="32865"/>
                      <a:pt x="9828" y="32880"/>
                    </a:cubicBezTo>
                    <a:lnTo>
                      <a:pt x="9828" y="32895"/>
                    </a:lnTo>
                    <a:lnTo>
                      <a:pt x="9828" y="32911"/>
                    </a:lnTo>
                    <a:cubicBezTo>
                      <a:pt x="9828" y="32956"/>
                      <a:pt x="9828" y="32987"/>
                      <a:pt x="9843" y="33017"/>
                    </a:cubicBezTo>
                    <a:cubicBezTo>
                      <a:pt x="9843" y="33032"/>
                      <a:pt x="9843" y="33032"/>
                      <a:pt x="9843" y="33032"/>
                    </a:cubicBezTo>
                    <a:cubicBezTo>
                      <a:pt x="9854" y="33055"/>
                      <a:pt x="9857" y="33077"/>
                      <a:pt x="9858" y="33093"/>
                    </a:cubicBezTo>
                    <a:lnTo>
                      <a:pt x="9843" y="33093"/>
                    </a:lnTo>
                    <a:cubicBezTo>
                      <a:pt x="9843" y="33093"/>
                      <a:pt x="9843" y="33093"/>
                      <a:pt x="9843" y="33078"/>
                    </a:cubicBezTo>
                    <a:cubicBezTo>
                      <a:pt x="9828" y="33063"/>
                      <a:pt x="9828" y="33048"/>
                      <a:pt x="9813" y="33048"/>
                    </a:cubicBezTo>
                    <a:cubicBezTo>
                      <a:pt x="9813" y="33032"/>
                      <a:pt x="9797" y="33032"/>
                      <a:pt x="9797" y="33017"/>
                    </a:cubicBezTo>
                    <a:cubicBezTo>
                      <a:pt x="9782" y="33002"/>
                      <a:pt x="9767" y="32987"/>
                      <a:pt x="9767" y="32972"/>
                    </a:cubicBezTo>
                    <a:cubicBezTo>
                      <a:pt x="9752" y="32956"/>
                      <a:pt x="9736" y="32941"/>
                      <a:pt x="9736" y="32926"/>
                    </a:cubicBezTo>
                    <a:cubicBezTo>
                      <a:pt x="9721" y="32911"/>
                      <a:pt x="9706" y="32880"/>
                      <a:pt x="9691" y="32850"/>
                    </a:cubicBezTo>
                    <a:cubicBezTo>
                      <a:pt x="9691" y="32834"/>
                      <a:pt x="9675" y="32804"/>
                      <a:pt x="9675" y="32789"/>
                    </a:cubicBezTo>
                    <a:cubicBezTo>
                      <a:pt x="9675" y="32773"/>
                      <a:pt x="9675" y="32743"/>
                      <a:pt x="9660" y="32728"/>
                    </a:cubicBezTo>
                    <a:cubicBezTo>
                      <a:pt x="9660" y="32713"/>
                      <a:pt x="9660" y="32697"/>
                      <a:pt x="9660" y="32667"/>
                    </a:cubicBezTo>
                    <a:cubicBezTo>
                      <a:pt x="9660" y="32667"/>
                      <a:pt x="9660" y="32652"/>
                      <a:pt x="9660" y="32652"/>
                    </a:cubicBezTo>
                    <a:cubicBezTo>
                      <a:pt x="9660" y="32636"/>
                      <a:pt x="9660" y="32636"/>
                      <a:pt x="9675" y="32621"/>
                    </a:cubicBezTo>
                    <a:cubicBezTo>
                      <a:pt x="9675" y="32621"/>
                      <a:pt x="9675" y="32621"/>
                      <a:pt x="9675" y="32606"/>
                    </a:cubicBezTo>
                    <a:cubicBezTo>
                      <a:pt x="9675" y="32591"/>
                      <a:pt x="9691" y="32591"/>
                      <a:pt x="9691" y="32591"/>
                    </a:cubicBezTo>
                    <a:lnTo>
                      <a:pt x="9691" y="32575"/>
                    </a:lnTo>
                    <a:lnTo>
                      <a:pt x="9706" y="32575"/>
                    </a:lnTo>
                    <a:cubicBezTo>
                      <a:pt x="9706" y="32575"/>
                      <a:pt x="9706" y="32560"/>
                      <a:pt x="9721" y="32560"/>
                    </a:cubicBezTo>
                    <a:close/>
                    <a:moveTo>
                      <a:pt x="16714" y="33246"/>
                    </a:moveTo>
                    <a:lnTo>
                      <a:pt x="16730" y="33261"/>
                    </a:lnTo>
                    <a:cubicBezTo>
                      <a:pt x="16730" y="33246"/>
                      <a:pt x="16714" y="33246"/>
                      <a:pt x="16714" y="33246"/>
                    </a:cubicBezTo>
                    <a:close/>
                    <a:moveTo>
                      <a:pt x="13164" y="33398"/>
                    </a:moveTo>
                    <a:cubicBezTo>
                      <a:pt x="13195" y="33459"/>
                      <a:pt x="13225" y="33505"/>
                      <a:pt x="13271" y="33550"/>
                    </a:cubicBezTo>
                    <a:cubicBezTo>
                      <a:pt x="13332" y="33642"/>
                      <a:pt x="13408" y="33733"/>
                      <a:pt x="13484" y="33825"/>
                    </a:cubicBezTo>
                    <a:lnTo>
                      <a:pt x="13469" y="33825"/>
                    </a:lnTo>
                    <a:cubicBezTo>
                      <a:pt x="13484" y="33825"/>
                      <a:pt x="13484" y="33840"/>
                      <a:pt x="13484" y="33840"/>
                    </a:cubicBezTo>
                    <a:cubicBezTo>
                      <a:pt x="13347" y="33764"/>
                      <a:pt x="13195" y="33672"/>
                      <a:pt x="13043" y="33596"/>
                    </a:cubicBezTo>
                    <a:cubicBezTo>
                      <a:pt x="13058" y="33566"/>
                      <a:pt x="13073" y="33520"/>
                      <a:pt x="13103" y="33490"/>
                    </a:cubicBezTo>
                    <a:cubicBezTo>
                      <a:pt x="13119" y="33459"/>
                      <a:pt x="13134" y="33429"/>
                      <a:pt x="13164" y="33398"/>
                    </a:cubicBezTo>
                    <a:close/>
                    <a:moveTo>
                      <a:pt x="8853" y="33109"/>
                    </a:moveTo>
                    <a:cubicBezTo>
                      <a:pt x="8868" y="33124"/>
                      <a:pt x="8868" y="33124"/>
                      <a:pt x="8868" y="33124"/>
                    </a:cubicBezTo>
                    <a:lnTo>
                      <a:pt x="8883" y="33124"/>
                    </a:lnTo>
                    <a:cubicBezTo>
                      <a:pt x="8883" y="33139"/>
                      <a:pt x="8898" y="33139"/>
                      <a:pt x="8898" y="33139"/>
                    </a:cubicBezTo>
                    <a:cubicBezTo>
                      <a:pt x="8914" y="33154"/>
                      <a:pt x="8914" y="33154"/>
                      <a:pt x="8914" y="33154"/>
                    </a:cubicBezTo>
                    <a:lnTo>
                      <a:pt x="8929" y="33185"/>
                    </a:lnTo>
                    <a:cubicBezTo>
                      <a:pt x="8929" y="33185"/>
                      <a:pt x="8929" y="33185"/>
                      <a:pt x="8929" y="33200"/>
                    </a:cubicBezTo>
                    <a:cubicBezTo>
                      <a:pt x="8944" y="33200"/>
                      <a:pt x="8944" y="33215"/>
                      <a:pt x="8944" y="33215"/>
                    </a:cubicBezTo>
                    <a:cubicBezTo>
                      <a:pt x="8944" y="33231"/>
                      <a:pt x="8944" y="33231"/>
                      <a:pt x="8944" y="33246"/>
                    </a:cubicBezTo>
                    <a:lnTo>
                      <a:pt x="8944" y="33261"/>
                    </a:lnTo>
                    <a:cubicBezTo>
                      <a:pt x="8944" y="33291"/>
                      <a:pt x="8944" y="33322"/>
                      <a:pt x="8944" y="33352"/>
                    </a:cubicBezTo>
                    <a:cubicBezTo>
                      <a:pt x="8944" y="33368"/>
                      <a:pt x="8944" y="33368"/>
                      <a:pt x="8944" y="33383"/>
                    </a:cubicBezTo>
                    <a:cubicBezTo>
                      <a:pt x="8944" y="33398"/>
                      <a:pt x="8944" y="33413"/>
                      <a:pt x="8944" y="33444"/>
                    </a:cubicBezTo>
                    <a:cubicBezTo>
                      <a:pt x="8929" y="33474"/>
                      <a:pt x="8929" y="33505"/>
                      <a:pt x="8914" y="33550"/>
                    </a:cubicBezTo>
                    <a:cubicBezTo>
                      <a:pt x="8898" y="33596"/>
                      <a:pt x="8898" y="33642"/>
                      <a:pt x="8883" y="33688"/>
                    </a:cubicBezTo>
                    <a:cubicBezTo>
                      <a:pt x="8883" y="33703"/>
                      <a:pt x="8883" y="33718"/>
                      <a:pt x="8883" y="33733"/>
                    </a:cubicBezTo>
                    <a:cubicBezTo>
                      <a:pt x="8883" y="33764"/>
                      <a:pt x="8883" y="33794"/>
                      <a:pt x="8883" y="33825"/>
                    </a:cubicBezTo>
                    <a:cubicBezTo>
                      <a:pt x="8883" y="33835"/>
                      <a:pt x="8883" y="33845"/>
                      <a:pt x="8883" y="33855"/>
                    </a:cubicBezTo>
                    <a:lnTo>
                      <a:pt x="8868" y="33840"/>
                    </a:lnTo>
                    <a:cubicBezTo>
                      <a:pt x="8837" y="33809"/>
                      <a:pt x="8807" y="33764"/>
                      <a:pt x="8792" y="33733"/>
                    </a:cubicBezTo>
                    <a:cubicBezTo>
                      <a:pt x="8776" y="33703"/>
                      <a:pt x="8761" y="33688"/>
                      <a:pt x="8746" y="33672"/>
                    </a:cubicBezTo>
                    <a:cubicBezTo>
                      <a:pt x="8746" y="33657"/>
                      <a:pt x="8731" y="33642"/>
                      <a:pt x="8731" y="33627"/>
                    </a:cubicBezTo>
                    <a:cubicBezTo>
                      <a:pt x="8716" y="33596"/>
                      <a:pt x="8700" y="33581"/>
                      <a:pt x="8700" y="33550"/>
                    </a:cubicBezTo>
                    <a:cubicBezTo>
                      <a:pt x="8700" y="33535"/>
                      <a:pt x="8700" y="33535"/>
                      <a:pt x="8700" y="33520"/>
                    </a:cubicBezTo>
                    <a:cubicBezTo>
                      <a:pt x="8700" y="33505"/>
                      <a:pt x="8685" y="33505"/>
                      <a:pt x="8685" y="33490"/>
                    </a:cubicBezTo>
                    <a:cubicBezTo>
                      <a:pt x="8685" y="33459"/>
                      <a:pt x="8685" y="33444"/>
                      <a:pt x="8685" y="33429"/>
                    </a:cubicBezTo>
                    <a:cubicBezTo>
                      <a:pt x="8685" y="33413"/>
                      <a:pt x="8685" y="33398"/>
                      <a:pt x="8685" y="33398"/>
                    </a:cubicBezTo>
                    <a:cubicBezTo>
                      <a:pt x="8685" y="33368"/>
                      <a:pt x="8700" y="33352"/>
                      <a:pt x="8700" y="33322"/>
                    </a:cubicBezTo>
                    <a:cubicBezTo>
                      <a:pt x="8700" y="33322"/>
                      <a:pt x="8700" y="33307"/>
                      <a:pt x="8700" y="33291"/>
                    </a:cubicBezTo>
                    <a:cubicBezTo>
                      <a:pt x="8700" y="33276"/>
                      <a:pt x="8716" y="33261"/>
                      <a:pt x="8716" y="33261"/>
                    </a:cubicBezTo>
                    <a:cubicBezTo>
                      <a:pt x="8716" y="33231"/>
                      <a:pt x="8731" y="33215"/>
                      <a:pt x="8731" y="33200"/>
                    </a:cubicBezTo>
                    <a:cubicBezTo>
                      <a:pt x="8731" y="33185"/>
                      <a:pt x="8746" y="33185"/>
                      <a:pt x="8746" y="33170"/>
                    </a:cubicBezTo>
                    <a:lnTo>
                      <a:pt x="8761" y="33170"/>
                    </a:lnTo>
                    <a:cubicBezTo>
                      <a:pt x="8761" y="33154"/>
                      <a:pt x="8761" y="33154"/>
                      <a:pt x="8761" y="33154"/>
                    </a:cubicBezTo>
                    <a:cubicBezTo>
                      <a:pt x="8761" y="33154"/>
                      <a:pt x="8776" y="33154"/>
                      <a:pt x="8776" y="33139"/>
                    </a:cubicBezTo>
                    <a:lnTo>
                      <a:pt x="8792" y="33139"/>
                    </a:lnTo>
                    <a:cubicBezTo>
                      <a:pt x="8792" y="33124"/>
                      <a:pt x="8792" y="33124"/>
                      <a:pt x="8792" y="33124"/>
                    </a:cubicBezTo>
                    <a:lnTo>
                      <a:pt x="8807" y="33124"/>
                    </a:lnTo>
                    <a:cubicBezTo>
                      <a:pt x="8807" y="33124"/>
                      <a:pt x="8822" y="33124"/>
                      <a:pt x="8822" y="33109"/>
                    </a:cubicBezTo>
                    <a:close/>
                    <a:moveTo>
                      <a:pt x="18817" y="32840"/>
                    </a:moveTo>
                    <a:cubicBezTo>
                      <a:pt x="18830" y="32952"/>
                      <a:pt x="18926" y="33034"/>
                      <a:pt x="19045" y="33048"/>
                    </a:cubicBezTo>
                    <a:cubicBezTo>
                      <a:pt x="19030" y="33109"/>
                      <a:pt x="19015" y="33154"/>
                      <a:pt x="19000" y="33200"/>
                    </a:cubicBezTo>
                    <a:cubicBezTo>
                      <a:pt x="18985" y="33291"/>
                      <a:pt x="18954" y="33383"/>
                      <a:pt x="18939" y="33474"/>
                    </a:cubicBezTo>
                    <a:cubicBezTo>
                      <a:pt x="18924" y="33566"/>
                      <a:pt x="18893" y="33642"/>
                      <a:pt x="18878" y="33733"/>
                    </a:cubicBezTo>
                    <a:cubicBezTo>
                      <a:pt x="18878" y="33779"/>
                      <a:pt x="18863" y="33825"/>
                      <a:pt x="18863" y="33870"/>
                    </a:cubicBezTo>
                    <a:cubicBezTo>
                      <a:pt x="18863" y="33886"/>
                      <a:pt x="18863" y="33886"/>
                      <a:pt x="18863" y="33901"/>
                    </a:cubicBezTo>
                    <a:lnTo>
                      <a:pt x="18847" y="33809"/>
                    </a:lnTo>
                    <a:cubicBezTo>
                      <a:pt x="18832" y="33627"/>
                      <a:pt x="18817" y="33444"/>
                      <a:pt x="18817" y="33261"/>
                    </a:cubicBezTo>
                    <a:cubicBezTo>
                      <a:pt x="18817" y="33139"/>
                      <a:pt x="18817" y="33002"/>
                      <a:pt x="18817" y="32865"/>
                    </a:cubicBezTo>
                    <a:cubicBezTo>
                      <a:pt x="18817" y="32857"/>
                      <a:pt x="18817" y="32848"/>
                      <a:pt x="18817" y="32840"/>
                    </a:cubicBezTo>
                    <a:close/>
                    <a:moveTo>
                      <a:pt x="21328" y="33962"/>
                    </a:moveTo>
                    <a:cubicBezTo>
                      <a:pt x="21323" y="33963"/>
                      <a:pt x="21316" y="33966"/>
                      <a:pt x="21316" y="33977"/>
                    </a:cubicBezTo>
                    <a:cubicBezTo>
                      <a:pt x="21320" y="33972"/>
                      <a:pt x="21324" y="33967"/>
                      <a:pt x="21328" y="33962"/>
                    </a:cubicBezTo>
                    <a:close/>
                    <a:moveTo>
                      <a:pt x="16669" y="33993"/>
                    </a:moveTo>
                    <a:lnTo>
                      <a:pt x="16669" y="33993"/>
                    </a:lnTo>
                    <a:cubicBezTo>
                      <a:pt x="16684" y="34008"/>
                      <a:pt x="16684" y="34008"/>
                      <a:pt x="16699" y="34008"/>
                    </a:cubicBezTo>
                    <a:cubicBezTo>
                      <a:pt x="16699" y="34008"/>
                      <a:pt x="16684" y="34023"/>
                      <a:pt x="16684" y="34023"/>
                    </a:cubicBezTo>
                    <a:cubicBezTo>
                      <a:pt x="16684" y="34008"/>
                      <a:pt x="16684" y="34008"/>
                      <a:pt x="16669" y="33993"/>
                    </a:cubicBezTo>
                    <a:close/>
                    <a:moveTo>
                      <a:pt x="17217" y="33901"/>
                    </a:moveTo>
                    <a:cubicBezTo>
                      <a:pt x="17217" y="33901"/>
                      <a:pt x="17217" y="33916"/>
                      <a:pt x="17217" y="33916"/>
                    </a:cubicBezTo>
                    <a:cubicBezTo>
                      <a:pt x="17232" y="33931"/>
                      <a:pt x="17248" y="33947"/>
                      <a:pt x="17263" y="33962"/>
                    </a:cubicBezTo>
                    <a:cubicBezTo>
                      <a:pt x="17278" y="33977"/>
                      <a:pt x="17309" y="33992"/>
                      <a:pt x="17324" y="34023"/>
                    </a:cubicBezTo>
                    <a:lnTo>
                      <a:pt x="17309" y="34023"/>
                    </a:lnTo>
                    <a:cubicBezTo>
                      <a:pt x="17263" y="33992"/>
                      <a:pt x="17217" y="33977"/>
                      <a:pt x="17156" y="33962"/>
                    </a:cubicBezTo>
                    <a:cubicBezTo>
                      <a:pt x="17187" y="33947"/>
                      <a:pt x="17202" y="33931"/>
                      <a:pt x="17217" y="33901"/>
                    </a:cubicBezTo>
                    <a:close/>
                    <a:moveTo>
                      <a:pt x="7771" y="33962"/>
                    </a:moveTo>
                    <a:cubicBezTo>
                      <a:pt x="7771" y="33977"/>
                      <a:pt x="7771" y="33977"/>
                      <a:pt x="7771" y="33977"/>
                    </a:cubicBezTo>
                    <a:lnTo>
                      <a:pt x="7786" y="33977"/>
                    </a:lnTo>
                    <a:cubicBezTo>
                      <a:pt x="7786" y="33992"/>
                      <a:pt x="7786" y="34008"/>
                      <a:pt x="7801" y="34023"/>
                    </a:cubicBezTo>
                    <a:cubicBezTo>
                      <a:pt x="7801" y="34038"/>
                      <a:pt x="7801" y="34053"/>
                      <a:pt x="7801" y="34069"/>
                    </a:cubicBezTo>
                    <a:cubicBezTo>
                      <a:pt x="7801" y="34099"/>
                      <a:pt x="7801" y="34129"/>
                      <a:pt x="7801" y="34160"/>
                    </a:cubicBezTo>
                    <a:cubicBezTo>
                      <a:pt x="7801" y="34175"/>
                      <a:pt x="7801" y="34206"/>
                      <a:pt x="7801" y="34221"/>
                    </a:cubicBezTo>
                    <a:cubicBezTo>
                      <a:pt x="7801" y="34236"/>
                      <a:pt x="7801" y="34251"/>
                      <a:pt x="7801" y="34267"/>
                    </a:cubicBezTo>
                    <a:cubicBezTo>
                      <a:pt x="7801" y="34282"/>
                      <a:pt x="7801" y="34312"/>
                      <a:pt x="7801" y="34328"/>
                    </a:cubicBezTo>
                    <a:cubicBezTo>
                      <a:pt x="7801" y="34328"/>
                      <a:pt x="7801" y="34343"/>
                      <a:pt x="7801" y="34343"/>
                    </a:cubicBezTo>
                    <a:lnTo>
                      <a:pt x="7786" y="34312"/>
                    </a:lnTo>
                    <a:lnTo>
                      <a:pt x="7756" y="34267"/>
                    </a:lnTo>
                    <a:cubicBezTo>
                      <a:pt x="7756" y="34251"/>
                      <a:pt x="7740" y="34236"/>
                      <a:pt x="7725" y="34221"/>
                    </a:cubicBezTo>
                    <a:cubicBezTo>
                      <a:pt x="7725" y="34190"/>
                      <a:pt x="7710" y="34160"/>
                      <a:pt x="7695" y="34129"/>
                    </a:cubicBezTo>
                    <a:lnTo>
                      <a:pt x="7679" y="34114"/>
                    </a:lnTo>
                    <a:cubicBezTo>
                      <a:pt x="7679" y="34084"/>
                      <a:pt x="7664" y="34069"/>
                      <a:pt x="7664" y="34053"/>
                    </a:cubicBezTo>
                    <a:cubicBezTo>
                      <a:pt x="7664" y="34038"/>
                      <a:pt x="7664" y="34023"/>
                      <a:pt x="7664" y="34008"/>
                    </a:cubicBezTo>
                    <a:cubicBezTo>
                      <a:pt x="7664" y="34008"/>
                      <a:pt x="7664" y="34008"/>
                      <a:pt x="7679" y="33992"/>
                    </a:cubicBezTo>
                    <a:lnTo>
                      <a:pt x="7710" y="33992"/>
                    </a:lnTo>
                    <a:lnTo>
                      <a:pt x="7710" y="33977"/>
                    </a:lnTo>
                    <a:lnTo>
                      <a:pt x="7740" y="33977"/>
                    </a:lnTo>
                    <a:lnTo>
                      <a:pt x="7756" y="33962"/>
                    </a:lnTo>
                    <a:close/>
                    <a:moveTo>
                      <a:pt x="10879" y="32850"/>
                    </a:moveTo>
                    <a:cubicBezTo>
                      <a:pt x="11001" y="32926"/>
                      <a:pt x="11123" y="32987"/>
                      <a:pt x="11245" y="33048"/>
                    </a:cubicBezTo>
                    <a:cubicBezTo>
                      <a:pt x="11260" y="33063"/>
                      <a:pt x="11290" y="33063"/>
                      <a:pt x="11306" y="33078"/>
                    </a:cubicBezTo>
                    <a:cubicBezTo>
                      <a:pt x="11229" y="33154"/>
                      <a:pt x="11184" y="33261"/>
                      <a:pt x="11153" y="33352"/>
                    </a:cubicBezTo>
                    <a:cubicBezTo>
                      <a:pt x="11138" y="33413"/>
                      <a:pt x="11138" y="33474"/>
                      <a:pt x="11138" y="33550"/>
                    </a:cubicBezTo>
                    <a:cubicBezTo>
                      <a:pt x="11138" y="33581"/>
                      <a:pt x="11153" y="33611"/>
                      <a:pt x="11153" y="33642"/>
                    </a:cubicBezTo>
                    <a:lnTo>
                      <a:pt x="11169" y="33764"/>
                    </a:lnTo>
                    <a:cubicBezTo>
                      <a:pt x="11184" y="33931"/>
                      <a:pt x="11199" y="34099"/>
                      <a:pt x="11199" y="34251"/>
                    </a:cubicBezTo>
                    <a:cubicBezTo>
                      <a:pt x="11199" y="34267"/>
                      <a:pt x="11199" y="34282"/>
                      <a:pt x="11199" y="34312"/>
                    </a:cubicBezTo>
                    <a:cubicBezTo>
                      <a:pt x="11184" y="34328"/>
                      <a:pt x="11184" y="34328"/>
                      <a:pt x="11169" y="34343"/>
                    </a:cubicBezTo>
                    <a:cubicBezTo>
                      <a:pt x="11169" y="34343"/>
                      <a:pt x="11153" y="34358"/>
                      <a:pt x="11153" y="34358"/>
                    </a:cubicBezTo>
                    <a:cubicBezTo>
                      <a:pt x="11138" y="34373"/>
                      <a:pt x="11138" y="34373"/>
                      <a:pt x="11123" y="34388"/>
                    </a:cubicBezTo>
                    <a:lnTo>
                      <a:pt x="11108" y="34388"/>
                    </a:lnTo>
                    <a:cubicBezTo>
                      <a:pt x="11108" y="34404"/>
                      <a:pt x="11092" y="34404"/>
                      <a:pt x="11092" y="34404"/>
                    </a:cubicBezTo>
                    <a:lnTo>
                      <a:pt x="10955" y="34404"/>
                    </a:lnTo>
                    <a:cubicBezTo>
                      <a:pt x="10940" y="34388"/>
                      <a:pt x="10925" y="34358"/>
                      <a:pt x="10925" y="34328"/>
                    </a:cubicBezTo>
                    <a:cubicBezTo>
                      <a:pt x="10894" y="34282"/>
                      <a:pt x="10879" y="34221"/>
                      <a:pt x="10849" y="34175"/>
                    </a:cubicBezTo>
                    <a:cubicBezTo>
                      <a:pt x="10833" y="34129"/>
                      <a:pt x="10818" y="34099"/>
                      <a:pt x="10803" y="34053"/>
                    </a:cubicBezTo>
                    <a:cubicBezTo>
                      <a:pt x="10803" y="34038"/>
                      <a:pt x="10803" y="34038"/>
                      <a:pt x="10803" y="34038"/>
                    </a:cubicBezTo>
                    <a:cubicBezTo>
                      <a:pt x="10788" y="34023"/>
                      <a:pt x="10788" y="34008"/>
                      <a:pt x="10788" y="34008"/>
                    </a:cubicBezTo>
                    <a:lnTo>
                      <a:pt x="10788" y="33992"/>
                    </a:lnTo>
                    <a:cubicBezTo>
                      <a:pt x="10772" y="33992"/>
                      <a:pt x="10772" y="33977"/>
                      <a:pt x="10772" y="33977"/>
                    </a:cubicBezTo>
                    <a:cubicBezTo>
                      <a:pt x="10772" y="33977"/>
                      <a:pt x="10772" y="33962"/>
                      <a:pt x="10772" y="33962"/>
                    </a:cubicBezTo>
                    <a:cubicBezTo>
                      <a:pt x="10772" y="33931"/>
                      <a:pt x="10772" y="33916"/>
                      <a:pt x="10772" y="33886"/>
                    </a:cubicBezTo>
                    <a:cubicBezTo>
                      <a:pt x="10772" y="33870"/>
                      <a:pt x="10772" y="33855"/>
                      <a:pt x="10772" y="33825"/>
                    </a:cubicBezTo>
                    <a:lnTo>
                      <a:pt x="10772" y="33779"/>
                    </a:lnTo>
                    <a:lnTo>
                      <a:pt x="10757" y="33718"/>
                    </a:lnTo>
                    <a:cubicBezTo>
                      <a:pt x="10757" y="33672"/>
                      <a:pt x="10757" y="33627"/>
                      <a:pt x="10757" y="33596"/>
                    </a:cubicBezTo>
                    <a:cubicBezTo>
                      <a:pt x="10757" y="33550"/>
                      <a:pt x="10742" y="33505"/>
                      <a:pt x="10742" y="33459"/>
                    </a:cubicBezTo>
                    <a:cubicBezTo>
                      <a:pt x="10742" y="33429"/>
                      <a:pt x="10757" y="33383"/>
                      <a:pt x="10757" y="33352"/>
                    </a:cubicBezTo>
                    <a:cubicBezTo>
                      <a:pt x="10757" y="33322"/>
                      <a:pt x="10757" y="33291"/>
                      <a:pt x="10757" y="33261"/>
                    </a:cubicBezTo>
                    <a:cubicBezTo>
                      <a:pt x="10757" y="33215"/>
                      <a:pt x="10772" y="33154"/>
                      <a:pt x="10772" y="33109"/>
                    </a:cubicBezTo>
                    <a:cubicBezTo>
                      <a:pt x="10772" y="33078"/>
                      <a:pt x="10788" y="33063"/>
                      <a:pt x="10788" y="33032"/>
                    </a:cubicBezTo>
                    <a:cubicBezTo>
                      <a:pt x="10803" y="32987"/>
                      <a:pt x="10833" y="32956"/>
                      <a:pt x="10849" y="32911"/>
                    </a:cubicBezTo>
                    <a:cubicBezTo>
                      <a:pt x="10849" y="32895"/>
                      <a:pt x="10864" y="32865"/>
                      <a:pt x="10879" y="32850"/>
                    </a:cubicBezTo>
                    <a:close/>
                    <a:moveTo>
                      <a:pt x="20229" y="34526"/>
                    </a:moveTo>
                    <a:cubicBezTo>
                      <a:pt x="20225" y="34528"/>
                      <a:pt x="20219" y="34531"/>
                      <a:pt x="20219" y="34541"/>
                    </a:cubicBezTo>
                    <a:cubicBezTo>
                      <a:pt x="20224" y="34536"/>
                      <a:pt x="20227" y="34531"/>
                      <a:pt x="20229" y="34526"/>
                    </a:cubicBezTo>
                    <a:close/>
                    <a:moveTo>
                      <a:pt x="8548" y="34328"/>
                    </a:moveTo>
                    <a:cubicBezTo>
                      <a:pt x="8578" y="34343"/>
                      <a:pt x="8594" y="34343"/>
                      <a:pt x="8609" y="34358"/>
                    </a:cubicBezTo>
                    <a:cubicBezTo>
                      <a:pt x="8624" y="34373"/>
                      <a:pt x="8639" y="34373"/>
                      <a:pt x="8655" y="34388"/>
                    </a:cubicBezTo>
                    <a:cubicBezTo>
                      <a:pt x="8655" y="34388"/>
                      <a:pt x="8670" y="34388"/>
                      <a:pt x="8685" y="34404"/>
                    </a:cubicBezTo>
                    <a:cubicBezTo>
                      <a:pt x="8700" y="34419"/>
                      <a:pt x="8716" y="34419"/>
                      <a:pt x="8731" y="34434"/>
                    </a:cubicBezTo>
                    <a:cubicBezTo>
                      <a:pt x="8731" y="34434"/>
                      <a:pt x="8746" y="34434"/>
                      <a:pt x="8746" y="34449"/>
                    </a:cubicBezTo>
                    <a:cubicBezTo>
                      <a:pt x="8746" y="34449"/>
                      <a:pt x="8761" y="34449"/>
                      <a:pt x="8761" y="34465"/>
                    </a:cubicBezTo>
                    <a:cubicBezTo>
                      <a:pt x="8761" y="34465"/>
                      <a:pt x="8776" y="34465"/>
                      <a:pt x="8776" y="34480"/>
                    </a:cubicBezTo>
                    <a:cubicBezTo>
                      <a:pt x="8792" y="34480"/>
                      <a:pt x="8792" y="34495"/>
                      <a:pt x="8792" y="34510"/>
                    </a:cubicBezTo>
                    <a:cubicBezTo>
                      <a:pt x="8807" y="34526"/>
                      <a:pt x="8822" y="34556"/>
                      <a:pt x="8822" y="34571"/>
                    </a:cubicBezTo>
                    <a:cubicBezTo>
                      <a:pt x="8837" y="34617"/>
                      <a:pt x="8853" y="34647"/>
                      <a:pt x="8868" y="34693"/>
                    </a:cubicBezTo>
                    <a:cubicBezTo>
                      <a:pt x="8868" y="34706"/>
                      <a:pt x="8878" y="34728"/>
                      <a:pt x="8882" y="34753"/>
                    </a:cubicBezTo>
                    <a:lnTo>
                      <a:pt x="8882" y="34753"/>
                    </a:lnTo>
                    <a:cubicBezTo>
                      <a:pt x="8852" y="34723"/>
                      <a:pt x="8822" y="34708"/>
                      <a:pt x="8792" y="34678"/>
                    </a:cubicBezTo>
                    <a:lnTo>
                      <a:pt x="8761" y="34663"/>
                    </a:lnTo>
                    <a:cubicBezTo>
                      <a:pt x="8731" y="34632"/>
                      <a:pt x="8685" y="34587"/>
                      <a:pt x="8639" y="34541"/>
                    </a:cubicBezTo>
                    <a:cubicBezTo>
                      <a:pt x="8609" y="34510"/>
                      <a:pt x="8578" y="34480"/>
                      <a:pt x="8548" y="34449"/>
                    </a:cubicBezTo>
                    <a:cubicBezTo>
                      <a:pt x="8533" y="34419"/>
                      <a:pt x="8517" y="34388"/>
                      <a:pt x="8502" y="34373"/>
                    </a:cubicBezTo>
                    <a:cubicBezTo>
                      <a:pt x="8502" y="34358"/>
                      <a:pt x="8502" y="34358"/>
                      <a:pt x="8502" y="34343"/>
                    </a:cubicBezTo>
                    <a:lnTo>
                      <a:pt x="8487" y="34343"/>
                    </a:lnTo>
                    <a:lnTo>
                      <a:pt x="8502" y="34328"/>
                    </a:lnTo>
                    <a:close/>
                    <a:moveTo>
                      <a:pt x="6933" y="34678"/>
                    </a:moveTo>
                    <a:lnTo>
                      <a:pt x="6933" y="34693"/>
                    </a:lnTo>
                    <a:lnTo>
                      <a:pt x="6963" y="34693"/>
                    </a:lnTo>
                    <a:cubicBezTo>
                      <a:pt x="6963" y="34708"/>
                      <a:pt x="6979" y="34708"/>
                      <a:pt x="6979" y="34708"/>
                    </a:cubicBezTo>
                    <a:cubicBezTo>
                      <a:pt x="6994" y="34724"/>
                      <a:pt x="7009" y="34739"/>
                      <a:pt x="7009" y="34739"/>
                    </a:cubicBezTo>
                    <a:cubicBezTo>
                      <a:pt x="7024" y="34769"/>
                      <a:pt x="7040" y="34785"/>
                      <a:pt x="7055" y="34800"/>
                    </a:cubicBezTo>
                    <a:lnTo>
                      <a:pt x="7085" y="34830"/>
                    </a:lnTo>
                    <a:cubicBezTo>
                      <a:pt x="7101" y="34861"/>
                      <a:pt x="7116" y="34891"/>
                      <a:pt x="7131" y="34922"/>
                    </a:cubicBezTo>
                    <a:cubicBezTo>
                      <a:pt x="7161" y="34952"/>
                      <a:pt x="7192" y="34982"/>
                      <a:pt x="7207" y="35013"/>
                    </a:cubicBezTo>
                    <a:lnTo>
                      <a:pt x="7207" y="35013"/>
                    </a:lnTo>
                    <a:cubicBezTo>
                      <a:pt x="7153" y="35011"/>
                      <a:pt x="7111" y="34998"/>
                      <a:pt x="7055" y="34998"/>
                    </a:cubicBezTo>
                    <a:cubicBezTo>
                      <a:pt x="7040" y="34998"/>
                      <a:pt x="7009" y="34983"/>
                      <a:pt x="6994" y="34983"/>
                    </a:cubicBezTo>
                    <a:cubicBezTo>
                      <a:pt x="6979" y="34983"/>
                      <a:pt x="6963" y="34967"/>
                      <a:pt x="6948" y="34967"/>
                    </a:cubicBezTo>
                    <a:cubicBezTo>
                      <a:pt x="6933" y="34952"/>
                      <a:pt x="6918" y="34952"/>
                      <a:pt x="6902" y="34937"/>
                    </a:cubicBezTo>
                    <a:cubicBezTo>
                      <a:pt x="6887" y="34922"/>
                      <a:pt x="6857" y="34906"/>
                      <a:pt x="6842" y="34891"/>
                    </a:cubicBezTo>
                    <a:lnTo>
                      <a:pt x="6781" y="34846"/>
                    </a:lnTo>
                    <a:cubicBezTo>
                      <a:pt x="6781" y="34830"/>
                      <a:pt x="6765" y="34830"/>
                      <a:pt x="6750" y="34815"/>
                    </a:cubicBezTo>
                    <a:cubicBezTo>
                      <a:pt x="6750" y="34815"/>
                      <a:pt x="6750" y="34800"/>
                      <a:pt x="6750" y="34800"/>
                    </a:cubicBezTo>
                    <a:lnTo>
                      <a:pt x="6735" y="34785"/>
                    </a:lnTo>
                    <a:cubicBezTo>
                      <a:pt x="6735" y="34769"/>
                      <a:pt x="6750" y="34769"/>
                      <a:pt x="6750" y="34769"/>
                    </a:cubicBezTo>
                    <a:cubicBezTo>
                      <a:pt x="6750" y="34769"/>
                      <a:pt x="6750" y="34754"/>
                      <a:pt x="6750" y="34754"/>
                    </a:cubicBezTo>
                    <a:cubicBezTo>
                      <a:pt x="6750" y="34739"/>
                      <a:pt x="6765" y="34739"/>
                      <a:pt x="6765" y="34739"/>
                    </a:cubicBezTo>
                    <a:cubicBezTo>
                      <a:pt x="6765" y="34739"/>
                      <a:pt x="6765" y="34724"/>
                      <a:pt x="6765" y="34724"/>
                    </a:cubicBezTo>
                    <a:cubicBezTo>
                      <a:pt x="6781" y="34724"/>
                      <a:pt x="6781" y="34724"/>
                      <a:pt x="6781" y="34708"/>
                    </a:cubicBezTo>
                    <a:lnTo>
                      <a:pt x="6796" y="34708"/>
                    </a:lnTo>
                    <a:cubicBezTo>
                      <a:pt x="6796" y="34708"/>
                      <a:pt x="6811" y="34708"/>
                      <a:pt x="6811" y="34693"/>
                    </a:cubicBezTo>
                    <a:lnTo>
                      <a:pt x="6842" y="34693"/>
                    </a:lnTo>
                    <a:cubicBezTo>
                      <a:pt x="6857" y="34693"/>
                      <a:pt x="6872" y="34693"/>
                      <a:pt x="6887" y="34678"/>
                    </a:cubicBezTo>
                    <a:close/>
                    <a:moveTo>
                      <a:pt x="16699" y="34967"/>
                    </a:moveTo>
                    <a:cubicBezTo>
                      <a:pt x="16775" y="35074"/>
                      <a:pt x="16852" y="35181"/>
                      <a:pt x="16928" y="35287"/>
                    </a:cubicBezTo>
                    <a:cubicBezTo>
                      <a:pt x="17019" y="35425"/>
                      <a:pt x="17111" y="35562"/>
                      <a:pt x="17202" y="35699"/>
                    </a:cubicBezTo>
                    <a:cubicBezTo>
                      <a:pt x="17293" y="35851"/>
                      <a:pt x="17385" y="36003"/>
                      <a:pt x="17476" y="36156"/>
                    </a:cubicBezTo>
                    <a:cubicBezTo>
                      <a:pt x="17507" y="36186"/>
                      <a:pt x="17522" y="36217"/>
                      <a:pt x="17537" y="36262"/>
                    </a:cubicBezTo>
                    <a:lnTo>
                      <a:pt x="17446" y="36186"/>
                    </a:lnTo>
                    <a:cubicBezTo>
                      <a:pt x="17415" y="36171"/>
                      <a:pt x="17385" y="36141"/>
                      <a:pt x="17339" y="36125"/>
                    </a:cubicBezTo>
                    <a:cubicBezTo>
                      <a:pt x="17278" y="36095"/>
                      <a:pt x="17232" y="36049"/>
                      <a:pt x="17171" y="36019"/>
                    </a:cubicBezTo>
                    <a:cubicBezTo>
                      <a:pt x="17095" y="35988"/>
                      <a:pt x="17019" y="35943"/>
                      <a:pt x="16943" y="35897"/>
                    </a:cubicBezTo>
                    <a:cubicBezTo>
                      <a:pt x="16821" y="35821"/>
                      <a:pt x="16699" y="35744"/>
                      <a:pt x="16577" y="35668"/>
                    </a:cubicBezTo>
                    <a:cubicBezTo>
                      <a:pt x="16577" y="35562"/>
                      <a:pt x="16577" y="35440"/>
                      <a:pt x="16577" y="35333"/>
                    </a:cubicBezTo>
                    <a:cubicBezTo>
                      <a:pt x="16577" y="35303"/>
                      <a:pt x="16577" y="35257"/>
                      <a:pt x="16577" y="35211"/>
                    </a:cubicBezTo>
                    <a:cubicBezTo>
                      <a:pt x="16593" y="35196"/>
                      <a:pt x="16593" y="35165"/>
                      <a:pt x="16593" y="35150"/>
                    </a:cubicBezTo>
                    <a:cubicBezTo>
                      <a:pt x="16608" y="35120"/>
                      <a:pt x="16608" y="35105"/>
                      <a:pt x="16623" y="35074"/>
                    </a:cubicBezTo>
                    <a:cubicBezTo>
                      <a:pt x="16638" y="35059"/>
                      <a:pt x="16638" y="35044"/>
                      <a:pt x="16653" y="35028"/>
                    </a:cubicBezTo>
                    <a:cubicBezTo>
                      <a:pt x="16669" y="35013"/>
                      <a:pt x="16684" y="34998"/>
                      <a:pt x="16684" y="34983"/>
                    </a:cubicBezTo>
                    <a:lnTo>
                      <a:pt x="16699" y="34967"/>
                    </a:lnTo>
                    <a:close/>
                    <a:moveTo>
                      <a:pt x="7833" y="36330"/>
                    </a:moveTo>
                    <a:lnTo>
                      <a:pt x="7833" y="36330"/>
                    </a:lnTo>
                    <a:cubicBezTo>
                      <a:pt x="7836" y="36339"/>
                      <a:pt x="7847" y="36339"/>
                      <a:pt x="7847" y="36339"/>
                    </a:cubicBezTo>
                    <a:cubicBezTo>
                      <a:pt x="7843" y="36335"/>
                      <a:pt x="7838" y="36332"/>
                      <a:pt x="7833" y="36330"/>
                    </a:cubicBezTo>
                    <a:close/>
                    <a:moveTo>
                      <a:pt x="6781" y="36171"/>
                    </a:moveTo>
                    <a:cubicBezTo>
                      <a:pt x="6796" y="36186"/>
                      <a:pt x="6811" y="36186"/>
                      <a:pt x="6826" y="36186"/>
                    </a:cubicBezTo>
                    <a:cubicBezTo>
                      <a:pt x="6857" y="36186"/>
                      <a:pt x="6887" y="36202"/>
                      <a:pt x="6902" y="36202"/>
                    </a:cubicBezTo>
                    <a:lnTo>
                      <a:pt x="6933" y="36217"/>
                    </a:lnTo>
                    <a:cubicBezTo>
                      <a:pt x="6963" y="36217"/>
                      <a:pt x="6994" y="36232"/>
                      <a:pt x="7040" y="36232"/>
                    </a:cubicBezTo>
                    <a:cubicBezTo>
                      <a:pt x="7024" y="36247"/>
                      <a:pt x="6994" y="36262"/>
                      <a:pt x="6979" y="36262"/>
                    </a:cubicBezTo>
                    <a:cubicBezTo>
                      <a:pt x="6948" y="36293"/>
                      <a:pt x="6918" y="36308"/>
                      <a:pt x="6887" y="36323"/>
                    </a:cubicBezTo>
                    <a:lnTo>
                      <a:pt x="6857" y="36323"/>
                    </a:lnTo>
                    <a:cubicBezTo>
                      <a:pt x="6842" y="36323"/>
                      <a:pt x="6842" y="36339"/>
                      <a:pt x="6826" y="36339"/>
                    </a:cubicBezTo>
                    <a:cubicBezTo>
                      <a:pt x="6796" y="36339"/>
                      <a:pt x="6781" y="36339"/>
                      <a:pt x="6765" y="36354"/>
                    </a:cubicBezTo>
                    <a:lnTo>
                      <a:pt x="6689" y="36354"/>
                    </a:lnTo>
                    <a:cubicBezTo>
                      <a:pt x="6674" y="36354"/>
                      <a:pt x="6659" y="36354"/>
                      <a:pt x="6643" y="36339"/>
                    </a:cubicBezTo>
                    <a:lnTo>
                      <a:pt x="6613" y="36339"/>
                    </a:lnTo>
                    <a:cubicBezTo>
                      <a:pt x="6598" y="36339"/>
                      <a:pt x="6598" y="36323"/>
                      <a:pt x="6598" y="36323"/>
                    </a:cubicBezTo>
                    <a:lnTo>
                      <a:pt x="6583" y="36323"/>
                    </a:lnTo>
                    <a:cubicBezTo>
                      <a:pt x="6583" y="36323"/>
                      <a:pt x="6583" y="36323"/>
                      <a:pt x="6583" y="36308"/>
                    </a:cubicBezTo>
                    <a:lnTo>
                      <a:pt x="6583" y="36293"/>
                    </a:lnTo>
                    <a:cubicBezTo>
                      <a:pt x="6583" y="36278"/>
                      <a:pt x="6583" y="36278"/>
                      <a:pt x="6583" y="36278"/>
                    </a:cubicBezTo>
                    <a:cubicBezTo>
                      <a:pt x="6583" y="36278"/>
                      <a:pt x="6583" y="36262"/>
                      <a:pt x="6583" y="36262"/>
                    </a:cubicBezTo>
                    <a:cubicBezTo>
                      <a:pt x="6583" y="36262"/>
                      <a:pt x="6583" y="36247"/>
                      <a:pt x="6583" y="36247"/>
                    </a:cubicBezTo>
                    <a:lnTo>
                      <a:pt x="6598" y="36247"/>
                    </a:lnTo>
                    <a:cubicBezTo>
                      <a:pt x="6598" y="36232"/>
                      <a:pt x="6613" y="36232"/>
                      <a:pt x="6613" y="36232"/>
                    </a:cubicBezTo>
                    <a:cubicBezTo>
                      <a:pt x="6613" y="36217"/>
                      <a:pt x="6613" y="36217"/>
                      <a:pt x="6628" y="36217"/>
                    </a:cubicBezTo>
                    <a:cubicBezTo>
                      <a:pt x="6628" y="36217"/>
                      <a:pt x="6628" y="36217"/>
                      <a:pt x="6643" y="36202"/>
                    </a:cubicBezTo>
                    <a:lnTo>
                      <a:pt x="6659" y="36202"/>
                    </a:lnTo>
                    <a:cubicBezTo>
                      <a:pt x="6674" y="36186"/>
                      <a:pt x="6689" y="36186"/>
                      <a:pt x="6704" y="36186"/>
                    </a:cubicBezTo>
                    <a:lnTo>
                      <a:pt x="6735" y="36186"/>
                    </a:lnTo>
                    <a:cubicBezTo>
                      <a:pt x="6750" y="36171"/>
                      <a:pt x="6765" y="36171"/>
                      <a:pt x="6781" y="36171"/>
                    </a:cubicBezTo>
                    <a:close/>
                    <a:moveTo>
                      <a:pt x="17811" y="34480"/>
                    </a:moveTo>
                    <a:cubicBezTo>
                      <a:pt x="17827" y="34510"/>
                      <a:pt x="17857" y="34526"/>
                      <a:pt x="17872" y="34541"/>
                    </a:cubicBezTo>
                    <a:cubicBezTo>
                      <a:pt x="17918" y="34587"/>
                      <a:pt x="17979" y="34632"/>
                      <a:pt x="18025" y="34663"/>
                    </a:cubicBezTo>
                    <a:cubicBezTo>
                      <a:pt x="18070" y="34724"/>
                      <a:pt x="18147" y="34769"/>
                      <a:pt x="18208" y="34830"/>
                    </a:cubicBezTo>
                    <a:cubicBezTo>
                      <a:pt x="18223" y="34846"/>
                      <a:pt x="18238" y="34861"/>
                      <a:pt x="18253" y="34876"/>
                    </a:cubicBezTo>
                    <a:cubicBezTo>
                      <a:pt x="18299" y="34937"/>
                      <a:pt x="18345" y="35013"/>
                      <a:pt x="18375" y="35074"/>
                    </a:cubicBezTo>
                    <a:cubicBezTo>
                      <a:pt x="18421" y="35135"/>
                      <a:pt x="18467" y="35211"/>
                      <a:pt x="18512" y="35287"/>
                    </a:cubicBezTo>
                    <a:cubicBezTo>
                      <a:pt x="18527" y="35333"/>
                      <a:pt x="18558" y="35364"/>
                      <a:pt x="18573" y="35409"/>
                    </a:cubicBezTo>
                    <a:cubicBezTo>
                      <a:pt x="18588" y="35425"/>
                      <a:pt x="18588" y="35440"/>
                      <a:pt x="18604" y="35455"/>
                    </a:cubicBezTo>
                    <a:cubicBezTo>
                      <a:pt x="18604" y="35470"/>
                      <a:pt x="18619" y="35485"/>
                      <a:pt x="18619" y="35485"/>
                    </a:cubicBezTo>
                    <a:cubicBezTo>
                      <a:pt x="18634" y="35501"/>
                      <a:pt x="18634" y="35501"/>
                      <a:pt x="18634" y="35516"/>
                    </a:cubicBezTo>
                    <a:cubicBezTo>
                      <a:pt x="18695" y="35577"/>
                      <a:pt x="18741" y="35653"/>
                      <a:pt x="18786" y="35729"/>
                    </a:cubicBezTo>
                    <a:cubicBezTo>
                      <a:pt x="18817" y="35775"/>
                      <a:pt x="18863" y="35821"/>
                      <a:pt x="18893" y="35882"/>
                    </a:cubicBezTo>
                    <a:cubicBezTo>
                      <a:pt x="18893" y="35927"/>
                      <a:pt x="18908" y="35973"/>
                      <a:pt x="18924" y="36034"/>
                    </a:cubicBezTo>
                    <a:cubicBezTo>
                      <a:pt x="18924" y="36064"/>
                      <a:pt x="18939" y="36110"/>
                      <a:pt x="18939" y="36141"/>
                    </a:cubicBezTo>
                    <a:cubicBezTo>
                      <a:pt x="18954" y="36262"/>
                      <a:pt x="18969" y="36384"/>
                      <a:pt x="18985" y="36491"/>
                    </a:cubicBezTo>
                    <a:cubicBezTo>
                      <a:pt x="18985" y="36521"/>
                      <a:pt x="18985" y="36552"/>
                      <a:pt x="18985" y="36582"/>
                    </a:cubicBezTo>
                    <a:cubicBezTo>
                      <a:pt x="18985" y="36628"/>
                      <a:pt x="18985" y="36674"/>
                      <a:pt x="18985" y="36720"/>
                    </a:cubicBezTo>
                    <a:lnTo>
                      <a:pt x="18985" y="36887"/>
                    </a:lnTo>
                    <a:cubicBezTo>
                      <a:pt x="18969" y="37024"/>
                      <a:pt x="18969" y="37146"/>
                      <a:pt x="18954" y="37283"/>
                    </a:cubicBezTo>
                    <a:cubicBezTo>
                      <a:pt x="18954" y="37314"/>
                      <a:pt x="18954" y="37344"/>
                      <a:pt x="18954" y="37375"/>
                    </a:cubicBezTo>
                    <a:lnTo>
                      <a:pt x="18939" y="37375"/>
                    </a:lnTo>
                    <a:cubicBezTo>
                      <a:pt x="18939" y="37420"/>
                      <a:pt x="18954" y="37451"/>
                      <a:pt x="18985" y="37466"/>
                    </a:cubicBezTo>
                    <a:cubicBezTo>
                      <a:pt x="18985" y="37481"/>
                      <a:pt x="18985" y="37481"/>
                      <a:pt x="19000" y="37481"/>
                    </a:cubicBezTo>
                    <a:cubicBezTo>
                      <a:pt x="18969" y="37649"/>
                      <a:pt x="18939" y="37817"/>
                      <a:pt x="18908" y="37984"/>
                    </a:cubicBezTo>
                    <a:cubicBezTo>
                      <a:pt x="18847" y="37832"/>
                      <a:pt x="18786" y="37695"/>
                      <a:pt x="18726" y="37542"/>
                    </a:cubicBezTo>
                    <a:cubicBezTo>
                      <a:pt x="18467" y="37009"/>
                      <a:pt x="18238" y="36476"/>
                      <a:pt x="17933" y="35973"/>
                    </a:cubicBezTo>
                    <a:cubicBezTo>
                      <a:pt x="17903" y="35897"/>
                      <a:pt x="17857" y="35821"/>
                      <a:pt x="17811" y="35744"/>
                    </a:cubicBezTo>
                    <a:cubicBezTo>
                      <a:pt x="17735" y="35607"/>
                      <a:pt x="17644" y="35455"/>
                      <a:pt x="17552" y="35318"/>
                    </a:cubicBezTo>
                    <a:cubicBezTo>
                      <a:pt x="17461" y="35165"/>
                      <a:pt x="17370" y="35028"/>
                      <a:pt x="17278" y="34876"/>
                    </a:cubicBezTo>
                    <a:cubicBezTo>
                      <a:pt x="17232" y="34815"/>
                      <a:pt x="17187" y="34754"/>
                      <a:pt x="17141" y="34693"/>
                    </a:cubicBezTo>
                    <a:cubicBezTo>
                      <a:pt x="17171" y="34678"/>
                      <a:pt x="17202" y="34678"/>
                      <a:pt x="17232" y="34663"/>
                    </a:cubicBezTo>
                    <a:cubicBezTo>
                      <a:pt x="17293" y="34647"/>
                      <a:pt x="17339" y="34647"/>
                      <a:pt x="17385" y="34632"/>
                    </a:cubicBezTo>
                    <a:lnTo>
                      <a:pt x="17644" y="34632"/>
                    </a:lnTo>
                    <a:cubicBezTo>
                      <a:pt x="17689" y="34632"/>
                      <a:pt x="17735" y="34632"/>
                      <a:pt x="17781" y="34602"/>
                    </a:cubicBezTo>
                    <a:cubicBezTo>
                      <a:pt x="17796" y="34571"/>
                      <a:pt x="17811" y="34556"/>
                      <a:pt x="17811" y="34526"/>
                    </a:cubicBezTo>
                    <a:cubicBezTo>
                      <a:pt x="17811" y="34510"/>
                      <a:pt x="17811" y="34495"/>
                      <a:pt x="17811" y="34480"/>
                    </a:cubicBezTo>
                    <a:close/>
                    <a:moveTo>
                      <a:pt x="19198" y="38396"/>
                    </a:moveTo>
                    <a:cubicBezTo>
                      <a:pt x="19198" y="38441"/>
                      <a:pt x="19198" y="38487"/>
                      <a:pt x="19213" y="38533"/>
                    </a:cubicBezTo>
                    <a:cubicBezTo>
                      <a:pt x="19213" y="38624"/>
                      <a:pt x="19228" y="38700"/>
                      <a:pt x="19228" y="38776"/>
                    </a:cubicBezTo>
                    <a:cubicBezTo>
                      <a:pt x="19183" y="38655"/>
                      <a:pt x="19137" y="38517"/>
                      <a:pt x="19091" y="38396"/>
                    </a:cubicBezTo>
                    <a:close/>
                    <a:moveTo>
                      <a:pt x="12936" y="33992"/>
                    </a:moveTo>
                    <a:cubicBezTo>
                      <a:pt x="12997" y="34023"/>
                      <a:pt x="13058" y="34053"/>
                      <a:pt x="13119" y="34084"/>
                    </a:cubicBezTo>
                    <a:cubicBezTo>
                      <a:pt x="13393" y="34221"/>
                      <a:pt x="13667" y="34373"/>
                      <a:pt x="13926" y="34510"/>
                    </a:cubicBezTo>
                    <a:lnTo>
                      <a:pt x="14338" y="34724"/>
                    </a:lnTo>
                    <a:cubicBezTo>
                      <a:pt x="14338" y="34739"/>
                      <a:pt x="14353" y="34739"/>
                      <a:pt x="14353" y="34739"/>
                    </a:cubicBezTo>
                    <a:cubicBezTo>
                      <a:pt x="14368" y="34754"/>
                      <a:pt x="14383" y="34769"/>
                      <a:pt x="14399" y="34769"/>
                    </a:cubicBezTo>
                    <a:cubicBezTo>
                      <a:pt x="14399" y="34785"/>
                      <a:pt x="14414" y="34785"/>
                      <a:pt x="14414" y="34785"/>
                    </a:cubicBezTo>
                    <a:cubicBezTo>
                      <a:pt x="14429" y="34800"/>
                      <a:pt x="14429" y="34800"/>
                      <a:pt x="14444" y="34800"/>
                    </a:cubicBezTo>
                    <a:cubicBezTo>
                      <a:pt x="14444" y="34800"/>
                      <a:pt x="14459" y="34800"/>
                      <a:pt x="14459" y="34785"/>
                    </a:cubicBezTo>
                    <a:lnTo>
                      <a:pt x="14764" y="34952"/>
                    </a:lnTo>
                    <a:cubicBezTo>
                      <a:pt x="14764" y="34952"/>
                      <a:pt x="14779" y="34967"/>
                      <a:pt x="14795" y="34967"/>
                    </a:cubicBezTo>
                    <a:cubicBezTo>
                      <a:pt x="14825" y="34983"/>
                      <a:pt x="14871" y="35013"/>
                      <a:pt x="14917" y="35044"/>
                    </a:cubicBezTo>
                    <a:cubicBezTo>
                      <a:pt x="14917" y="35041"/>
                      <a:pt x="14916" y="35038"/>
                      <a:pt x="14915" y="35036"/>
                    </a:cubicBezTo>
                    <a:lnTo>
                      <a:pt x="14915" y="35036"/>
                    </a:lnTo>
                    <a:cubicBezTo>
                      <a:pt x="15018" y="35094"/>
                      <a:pt x="15134" y="35153"/>
                      <a:pt x="15237" y="35211"/>
                    </a:cubicBezTo>
                    <a:lnTo>
                      <a:pt x="15252" y="35211"/>
                    </a:lnTo>
                    <a:cubicBezTo>
                      <a:pt x="15252" y="35226"/>
                      <a:pt x="15252" y="35242"/>
                      <a:pt x="15252" y="35257"/>
                    </a:cubicBezTo>
                    <a:cubicBezTo>
                      <a:pt x="15252" y="35272"/>
                      <a:pt x="15252" y="35287"/>
                      <a:pt x="15237" y="35287"/>
                    </a:cubicBezTo>
                    <a:cubicBezTo>
                      <a:pt x="15237" y="35303"/>
                      <a:pt x="15237" y="35318"/>
                      <a:pt x="15237" y="35333"/>
                    </a:cubicBezTo>
                    <a:cubicBezTo>
                      <a:pt x="15221" y="35348"/>
                      <a:pt x="15221" y="35364"/>
                      <a:pt x="15221" y="35379"/>
                    </a:cubicBezTo>
                    <a:cubicBezTo>
                      <a:pt x="15206" y="35409"/>
                      <a:pt x="15191" y="35425"/>
                      <a:pt x="15191" y="35440"/>
                    </a:cubicBezTo>
                    <a:cubicBezTo>
                      <a:pt x="15176" y="35470"/>
                      <a:pt x="15160" y="35485"/>
                      <a:pt x="15130" y="35501"/>
                    </a:cubicBezTo>
                    <a:cubicBezTo>
                      <a:pt x="15115" y="35531"/>
                      <a:pt x="15099" y="35546"/>
                      <a:pt x="15084" y="35562"/>
                    </a:cubicBezTo>
                    <a:cubicBezTo>
                      <a:pt x="15054" y="35592"/>
                      <a:pt x="15038" y="35607"/>
                      <a:pt x="15008" y="35623"/>
                    </a:cubicBezTo>
                    <a:cubicBezTo>
                      <a:pt x="14993" y="35638"/>
                      <a:pt x="14978" y="35653"/>
                      <a:pt x="14962" y="35653"/>
                    </a:cubicBezTo>
                    <a:cubicBezTo>
                      <a:pt x="14947" y="35668"/>
                      <a:pt x="14932" y="35668"/>
                      <a:pt x="14917" y="35684"/>
                    </a:cubicBezTo>
                    <a:cubicBezTo>
                      <a:pt x="14886" y="35699"/>
                      <a:pt x="14840" y="35699"/>
                      <a:pt x="14810" y="35714"/>
                    </a:cubicBezTo>
                    <a:lnTo>
                      <a:pt x="14734" y="35714"/>
                    </a:lnTo>
                    <a:cubicBezTo>
                      <a:pt x="14703" y="35729"/>
                      <a:pt x="14658" y="35729"/>
                      <a:pt x="14627" y="35729"/>
                    </a:cubicBezTo>
                    <a:cubicBezTo>
                      <a:pt x="14551" y="35714"/>
                      <a:pt x="14490" y="35714"/>
                      <a:pt x="14414" y="35699"/>
                    </a:cubicBezTo>
                    <a:lnTo>
                      <a:pt x="14383" y="35699"/>
                    </a:lnTo>
                    <a:cubicBezTo>
                      <a:pt x="14353" y="35699"/>
                      <a:pt x="14307" y="35684"/>
                      <a:pt x="14261" y="35684"/>
                    </a:cubicBezTo>
                    <a:cubicBezTo>
                      <a:pt x="14251" y="35684"/>
                      <a:pt x="14234" y="35677"/>
                      <a:pt x="14220" y="35677"/>
                    </a:cubicBezTo>
                    <a:cubicBezTo>
                      <a:pt x="14212" y="35677"/>
                      <a:pt x="14206" y="35678"/>
                      <a:pt x="14200" y="35684"/>
                    </a:cubicBezTo>
                    <a:cubicBezTo>
                      <a:pt x="14155" y="35684"/>
                      <a:pt x="14140" y="35714"/>
                      <a:pt x="14124" y="35744"/>
                    </a:cubicBezTo>
                    <a:cubicBezTo>
                      <a:pt x="14079" y="35805"/>
                      <a:pt x="14094" y="35882"/>
                      <a:pt x="14124" y="35943"/>
                    </a:cubicBezTo>
                    <a:cubicBezTo>
                      <a:pt x="14140" y="35988"/>
                      <a:pt x="14155" y="36019"/>
                      <a:pt x="14155" y="36064"/>
                    </a:cubicBezTo>
                    <a:cubicBezTo>
                      <a:pt x="14185" y="36141"/>
                      <a:pt x="14231" y="36217"/>
                      <a:pt x="14261" y="36293"/>
                    </a:cubicBezTo>
                    <a:cubicBezTo>
                      <a:pt x="14307" y="36354"/>
                      <a:pt x="14353" y="36430"/>
                      <a:pt x="14383" y="36491"/>
                    </a:cubicBezTo>
                    <a:cubicBezTo>
                      <a:pt x="14429" y="36567"/>
                      <a:pt x="14475" y="36659"/>
                      <a:pt x="14505" y="36735"/>
                    </a:cubicBezTo>
                    <a:cubicBezTo>
                      <a:pt x="14551" y="36811"/>
                      <a:pt x="14597" y="36887"/>
                      <a:pt x="14642" y="36963"/>
                    </a:cubicBezTo>
                    <a:cubicBezTo>
                      <a:pt x="14658" y="36994"/>
                      <a:pt x="14673" y="37040"/>
                      <a:pt x="14688" y="37085"/>
                    </a:cubicBezTo>
                    <a:cubicBezTo>
                      <a:pt x="14718" y="37146"/>
                      <a:pt x="14734" y="37192"/>
                      <a:pt x="14749" y="37268"/>
                    </a:cubicBezTo>
                    <a:lnTo>
                      <a:pt x="14764" y="37314"/>
                    </a:lnTo>
                    <a:cubicBezTo>
                      <a:pt x="14795" y="37436"/>
                      <a:pt x="14810" y="37573"/>
                      <a:pt x="14840" y="37695"/>
                    </a:cubicBezTo>
                    <a:cubicBezTo>
                      <a:pt x="14856" y="37756"/>
                      <a:pt x="14871" y="37817"/>
                      <a:pt x="14886" y="37877"/>
                    </a:cubicBezTo>
                    <a:cubicBezTo>
                      <a:pt x="14901" y="37938"/>
                      <a:pt x="14917" y="37999"/>
                      <a:pt x="14932" y="38045"/>
                    </a:cubicBezTo>
                    <a:cubicBezTo>
                      <a:pt x="14932" y="38060"/>
                      <a:pt x="14932" y="38060"/>
                      <a:pt x="14932" y="38076"/>
                    </a:cubicBezTo>
                    <a:lnTo>
                      <a:pt x="14947" y="38076"/>
                    </a:lnTo>
                    <a:cubicBezTo>
                      <a:pt x="14947" y="38091"/>
                      <a:pt x="14947" y="38091"/>
                      <a:pt x="14947" y="38091"/>
                    </a:cubicBezTo>
                    <a:cubicBezTo>
                      <a:pt x="14947" y="38121"/>
                      <a:pt x="14947" y="38136"/>
                      <a:pt x="14962" y="38167"/>
                    </a:cubicBezTo>
                    <a:cubicBezTo>
                      <a:pt x="14993" y="38350"/>
                      <a:pt x="15038" y="38533"/>
                      <a:pt x="15084" y="38715"/>
                    </a:cubicBezTo>
                    <a:cubicBezTo>
                      <a:pt x="15145" y="38898"/>
                      <a:pt x="15221" y="39081"/>
                      <a:pt x="15282" y="39249"/>
                    </a:cubicBezTo>
                    <a:cubicBezTo>
                      <a:pt x="15297" y="39310"/>
                      <a:pt x="15313" y="39371"/>
                      <a:pt x="15328" y="39432"/>
                    </a:cubicBezTo>
                    <a:lnTo>
                      <a:pt x="15282" y="39401"/>
                    </a:lnTo>
                    <a:cubicBezTo>
                      <a:pt x="15221" y="39340"/>
                      <a:pt x="15145" y="39279"/>
                      <a:pt x="15084" y="39203"/>
                    </a:cubicBezTo>
                    <a:cubicBezTo>
                      <a:pt x="15038" y="39157"/>
                      <a:pt x="15008" y="39112"/>
                      <a:pt x="14978" y="39066"/>
                    </a:cubicBezTo>
                    <a:cubicBezTo>
                      <a:pt x="14947" y="39035"/>
                      <a:pt x="14917" y="38990"/>
                      <a:pt x="14901" y="38944"/>
                    </a:cubicBezTo>
                    <a:cubicBezTo>
                      <a:pt x="14840" y="38837"/>
                      <a:pt x="14795" y="38731"/>
                      <a:pt x="14734" y="38639"/>
                    </a:cubicBezTo>
                    <a:cubicBezTo>
                      <a:pt x="14673" y="38533"/>
                      <a:pt x="14597" y="38441"/>
                      <a:pt x="14520" y="38335"/>
                    </a:cubicBezTo>
                    <a:cubicBezTo>
                      <a:pt x="14459" y="38258"/>
                      <a:pt x="14414" y="38167"/>
                      <a:pt x="14368" y="38076"/>
                    </a:cubicBezTo>
                    <a:cubicBezTo>
                      <a:pt x="14322" y="37999"/>
                      <a:pt x="14277" y="37908"/>
                      <a:pt x="14231" y="37832"/>
                    </a:cubicBezTo>
                    <a:cubicBezTo>
                      <a:pt x="14185" y="37756"/>
                      <a:pt x="14140" y="37679"/>
                      <a:pt x="14094" y="37603"/>
                    </a:cubicBezTo>
                    <a:lnTo>
                      <a:pt x="14033" y="37497"/>
                    </a:lnTo>
                    <a:cubicBezTo>
                      <a:pt x="14018" y="37451"/>
                      <a:pt x="14018" y="37420"/>
                      <a:pt x="14002" y="37390"/>
                    </a:cubicBezTo>
                    <a:cubicBezTo>
                      <a:pt x="13987" y="37344"/>
                      <a:pt x="13987" y="37299"/>
                      <a:pt x="13972" y="37268"/>
                    </a:cubicBezTo>
                    <a:cubicBezTo>
                      <a:pt x="13957" y="37192"/>
                      <a:pt x="13926" y="37116"/>
                      <a:pt x="13911" y="37024"/>
                    </a:cubicBezTo>
                    <a:cubicBezTo>
                      <a:pt x="13896" y="36994"/>
                      <a:pt x="13881" y="36948"/>
                      <a:pt x="13881" y="36902"/>
                    </a:cubicBezTo>
                    <a:cubicBezTo>
                      <a:pt x="13865" y="36841"/>
                      <a:pt x="13865" y="36796"/>
                      <a:pt x="13865" y="36735"/>
                    </a:cubicBezTo>
                    <a:cubicBezTo>
                      <a:pt x="13850" y="36628"/>
                      <a:pt x="13835" y="36537"/>
                      <a:pt x="13820" y="36430"/>
                    </a:cubicBezTo>
                    <a:cubicBezTo>
                      <a:pt x="13804" y="36339"/>
                      <a:pt x="13789" y="36247"/>
                      <a:pt x="13759" y="36156"/>
                    </a:cubicBezTo>
                    <a:cubicBezTo>
                      <a:pt x="13743" y="36049"/>
                      <a:pt x="13713" y="35958"/>
                      <a:pt x="13698" y="35866"/>
                    </a:cubicBezTo>
                    <a:cubicBezTo>
                      <a:pt x="13682" y="35821"/>
                      <a:pt x="13667" y="35775"/>
                      <a:pt x="13652" y="35744"/>
                    </a:cubicBezTo>
                    <a:cubicBezTo>
                      <a:pt x="13637" y="35699"/>
                      <a:pt x="13622" y="35653"/>
                      <a:pt x="13606" y="35607"/>
                    </a:cubicBezTo>
                    <a:cubicBezTo>
                      <a:pt x="13591" y="35546"/>
                      <a:pt x="13576" y="35501"/>
                      <a:pt x="13545" y="35440"/>
                    </a:cubicBezTo>
                    <a:cubicBezTo>
                      <a:pt x="13545" y="35425"/>
                      <a:pt x="13530" y="35409"/>
                      <a:pt x="13530" y="35379"/>
                    </a:cubicBezTo>
                    <a:cubicBezTo>
                      <a:pt x="13515" y="35348"/>
                      <a:pt x="13500" y="35318"/>
                      <a:pt x="13484" y="35287"/>
                    </a:cubicBezTo>
                    <a:cubicBezTo>
                      <a:pt x="13454" y="35196"/>
                      <a:pt x="13408" y="35120"/>
                      <a:pt x="13362" y="35044"/>
                    </a:cubicBezTo>
                    <a:cubicBezTo>
                      <a:pt x="13317" y="34952"/>
                      <a:pt x="13256" y="34861"/>
                      <a:pt x="13195" y="34785"/>
                    </a:cubicBezTo>
                    <a:cubicBezTo>
                      <a:pt x="13164" y="34739"/>
                      <a:pt x="13149" y="34693"/>
                      <a:pt x="13119" y="34663"/>
                    </a:cubicBezTo>
                    <a:cubicBezTo>
                      <a:pt x="13073" y="34602"/>
                      <a:pt x="13043" y="34556"/>
                      <a:pt x="13012" y="34495"/>
                    </a:cubicBezTo>
                    <a:cubicBezTo>
                      <a:pt x="12997" y="34480"/>
                      <a:pt x="12982" y="34465"/>
                      <a:pt x="12982" y="34434"/>
                    </a:cubicBezTo>
                    <a:cubicBezTo>
                      <a:pt x="12966" y="34419"/>
                      <a:pt x="12966" y="34388"/>
                      <a:pt x="12951" y="34373"/>
                    </a:cubicBezTo>
                    <a:cubicBezTo>
                      <a:pt x="12951" y="34328"/>
                      <a:pt x="12936" y="34297"/>
                      <a:pt x="12936" y="34267"/>
                    </a:cubicBezTo>
                    <a:cubicBezTo>
                      <a:pt x="12936" y="34190"/>
                      <a:pt x="12936" y="34129"/>
                      <a:pt x="12936" y="34069"/>
                    </a:cubicBezTo>
                    <a:cubicBezTo>
                      <a:pt x="12936" y="34038"/>
                      <a:pt x="12936" y="34008"/>
                      <a:pt x="12936" y="33992"/>
                    </a:cubicBezTo>
                    <a:close/>
                    <a:moveTo>
                      <a:pt x="14825" y="40102"/>
                    </a:moveTo>
                    <a:lnTo>
                      <a:pt x="14840" y="40117"/>
                    </a:lnTo>
                    <a:cubicBezTo>
                      <a:pt x="14841" y="40117"/>
                      <a:pt x="14841" y="40117"/>
                      <a:pt x="14842" y="40118"/>
                    </a:cubicBezTo>
                    <a:lnTo>
                      <a:pt x="14842" y="40118"/>
                    </a:lnTo>
                    <a:cubicBezTo>
                      <a:pt x="14836" y="40113"/>
                      <a:pt x="14831" y="40107"/>
                      <a:pt x="14825" y="40102"/>
                    </a:cubicBezTo>
                    <a:close/>
                    <a:moveTo>
                      <a:pt x="16973" y="34129"/>
                    </a:moveTo>
                    <a:cubicBezTo>
                      <a:pt x="17004" y="34129"/>
                      <a:pt x="17034" y="34145"/>
                      <a:pt x="17065" y="34145"/>
                    </a:cubicBezTo>
                    <a:cubicBezTo>
                      <a:pt x="17141" y="34175"/>
                      <a:pt x="17202" y="34190"/>
                      <a:pt x="17278" y="34221"/>
                    </a:cubicBezTo>
                    <a:cubicBezTo>
                      <a:pt x="17324" y="34251"/>
                      <a:pt x="17370" y="34267"/>
                      <a:pt x="17415" y="34297"/>
                    </a:cubicBezTo>
                    <a:cubicBezTo>
                      <a:pt x="17430" y="34312"/>
                      <a:pt x="17446" y="34312"/>
                      <a:pt x="17461" y="34328"/>
                    </a:cubicBezTo>
                    <a:cubicBezTo>
                      <a:pt x="17476" y="34343"/>
                      <a:pt x="17491" y="34358"/>
                      <a:pt x="17507" y="34373"/>
                    </a:cubicBezTo>
                    <a:cubicBezTo>
                      <a:pt x="17522" y="34388"/>
                      <a:pt x="17537" y="34388"/>
                      <a:pt x="17552" y="34404"/>
                    </a:cubicBezTo>
                    <a:cubicBezTo>
                      <a:pt x="17552" y="34419"/>
                      <a:pt x="17552" y="34419"/>
                      <a:pt x="17552" y="34419"/>
                    </a:cubicBezTo>
                    <a:cubicBezTo>
                      <a:pt x="17568" y="34419"/>
                      <a:pt x="17568" y="34419"/>
                      <a:pt x="17568" y="34434"/>
                    </a:cubicBezTo>
                    <a:lnTo>
                      <a:pt x="17552" y="34434"/>
                    </a:lnTo>
                    <a:cubicBezTo>
                      <a:pt x="17491" y="34434"/>
                      <a:pt x="17430" y="34434"/>
                      <a:pt x="17370" y="34449"/>
                    </a:cubicBezTo>
                    <a:cubicBezTo>
                      <a:pt x="17309" y="34449"/>
                      <a:pt x="17263" y="34465"/>
                      <a:pt x="17202" y="34480"/>
                    </a:cubicBezTo>
                    <a:cubicBezTo>
                      <a:pt x="17156" y="34495"/>
                      <a:pt x="17095" y="34510"/>
                      <a:pt x="17050" y="34526"/>
                    </a:cubicBezTo>
                    <a:cubicBezTo>
                      <a:pt x="17034" y="34541"/>
                      <a:pt x="17019" y="34541"/>
                      <a:pt x="17004" y="34541"/>
                    </a:cubicBezTo>
                    <a:cubicBezTo>
                      <a:pt x="16989" y="34556"/>
                      <a:pt x="16973" y="34556"/>
                      <a:pt x="16958" y="34571"/>
                    </a:cubicBezTo>
                    <a:lnTo>
                      <a:pt x="16943" y="34571"/>
                    </a:lnTo>
                    <a:cubicBezTo>
                      <a:pt x="16928" y="34587"/>
                      <a:pt x="16912" y="34587"/>
                      <a:pt x="16897" y="34602"/>
                    </a:cubicBezTo>
                    <a:cubicBezTo>
                      <a:pt x="16852" y="34617"/>
                      <a:pt x="16821" y="34632"/>
                      <a:pt x="16791" y="34663"/>
                    </a:cubicBezTo>
                    <a:cubicBezTo>
                      <a:pt x="16760" y="34678"/>
                      <a:pt x="16714" y="34708"/>
                      <a:pt x="16684" y="34739"/>
                    </a:cubicBezTo>
                    <a:cubicBezTo>
                      <a:pt x="16653" y="34769"/>
                      <a:pt x="16623" y="34800"/>
                      <a:pt x="16593" y="34846"/>
                    </a:cubicBezTo>
                    <a:cubicBezTo>
                      <a:pt x="16516" y="34937"/>
                      <a:pt x="16455" y="35044"/>
                      <a:pt x="16440" y="35150"/>
                    </a:cubicBezTo>
                    <a:cubicBezTo>
                      <a:pt x="16425" y="35181"/>
                      <a:pt x="16425" y="35211"/>
                      <a:pt x="16425" y="35242"/>
                    </a:cubicBezTo>
                    <a:cubicBezTo>
                      <a:pt x="16425" y="35272"/>
                      <a:pt x="16425" y="35303"/>
                      <a:pt x="16425" y="35333"/>
                    </a:cubicBezTo>
                    <a:cubicBezTo>
                      <a:pt x="16425" y="35364"/>
                      <a:pt x="16425" y="35379"/>
                      <a:pt x="16425" y="35409"/>
                    </a:cubicBezTo>
                    <a:lnTo>
                      <a:pt x="16410" y="35501"/>
                    </a:lnTo>
                    <a:lnTo>
                      <a:pt x="16410" y="35699"/>
                    </a:lnTo>
                    <a:cubicBezTo>
                      <a:pt x="16410" y="35729"/>
                      <a:pt x="16410" y="35744"/>
                      <a:pt x="16410" y="35775"/>
                    </a:cubicBezTo>
                    <a:cubicBezTo>
                      <a:pt x="16410" y="35836"/>
                      <a:pt x="16410" y="35912"/>
                      <a:pt x="16410" y="35973"/>
                    </a:cubicBezTo>
                    <a:cubicBezTo>
                      <a:pt x="16410" y="36049"/>
                      <a:pt x="16425" y="36110"/>
                      <a:pt x="16425" y="36186"/>
                    </a:cubicBezTo>
                    <a:cubicBezTo>
                      <a:pt x="16425" y="36202"/>
                      <a:pt x="16440" y="36232"/>
                      <a:pt x="16440" y="36262"/>
                    </a:cubicBezTo>
                    <a:cubicBezTo>
                      <a:pt x="16440" y="36308"/>
                      <a:pt x="16440" y="36354"/>
                      <a:pt x="16440" y="36384"/>
                    </a:cubicBezTo>
                    <a:lnTo>
                      <a:pt x="16440" y="36400"/>
                    </a:lnTo>
                    <a:cubicBezTo>
                      <a:pt x="16440" y="36430"/>
                      <a:pt x="16440" y="36445"/>
                      <a:pt x="16440" y="36461"/>
                    </a:cubicBezTo>
                    <a:cubicBezTo>
                      <a:pt x="16440" y="36476"/>
                      <a:pt x="16440" y="36476"/>
                      <a:pt x="16440" y="36491"/>
                    </a:cubicBezTo>
                    <a:cubicBezTo>
                      <a:pt x="16425" y="36521"/>
                      <a:pt x="16425" y="36552"/>
                      <a:pt x="16425" y="36582"/>
                    </a:cubicBezTo>
                    <a:cubicBezTo>
                      <a:pt x="16410" y="36598"/>
                      <a:pt x="16410" y="36598"/>
                      <a:pt x="16410" y="36598"/>
                    </a:cubicBezTo>
                    <a:lnTo>
                      <a:pt x="16394" y="36674"/>
                    </a:lnTo>
                    <a:cubicBezTo>
                      <a:pt x="16379" y="36720"/>
                      <a:pt x="16364" y="36765"/>
                      <a:pt x="16349" y="36796"/>
                    </a:cubicBezTo>
                    <a:cubicBezTo>
                      <a:pt x="16318" y="36887"/>
                      <a:pt x="16257" y="36979"/>
                      <a:pt x="16212" y="37055"/>
                    </a:cubicBezTo>
                    <a:lnTo>
                      <a:pt x="16166" y="37131"/>
                    </a:lnTo>
                    <a:cubicBezTo>
                      <a:pt x="16105" y="37207"/>
                      <a:pt x="16059" y="37283"/>
                      <a:pt x="16014" y="37359"/>
                    </a:cubicBezTo>
                    <a:cubicBezTo>
                      <a:pt x="15983" y="37405"/>
                      <a:pt x="15953" y="37466"/>
                      <a:pt x="15937" y="37512"/>
                    </a:cubicBezTo>
                    <a:cubicBezTo>
                      <a:pt x="15922" y="37542"/>
                      <a:pt x="15907" y="37573"/>
                      <a:pt x="15892" y="37603"/>
                    </a:cubicBezTo>
                    <a:cubicBezTo>
                      <a:pt x="15876" y="37649"/>
                      <a:pt x="15861" y="37695"/>
                      <a:pt x="15846" y="37756"/>
                    </a:cubicBezTo>
                    <a:cubicBezTo>
                      <a:pt x="15831" y="37801"/>
                      <a:pt x="15831" y="37847"/>
                      <a:pt x="15831" y="37893"/>
                    </a:cubicBezTo>
                    <a:lnTo>
                      <a:pt x="15815" y="37923"/>
                    </a:lnTo>
                    <a:cubicBezTo>
                      <a:pt x="15815" y="37938"/>
                      <a:pt x="15815" y="37969"/>
                      <a:pt x="15815" y="37984"/>
                    </a:cubicBezTo>
                    <a:cubicBezTo>
                      <a:pt x="15815" y="38015"/>
                      <a:pt x="15815" y="38030"/>
                      <a:pt x="15815" y="38045"/>
                    </a:cubicBezTo>
                    <a:cubicBezTo>
                      <a:pt x="15800" y="38121"/>
                      <a:pt x="15800" y="38228"/>
                      <a:pt x="15831" y="38335"/>
                    </a:cubicBezTo>
                    <a:cubicBezTo>
                      <a:pt x="15831" y="38380"/>
                      <a:pt x="15846" y="38441"/>
                      <a:pt x="15861" y="38487"/>
                    </a:cubicBezTo>
                    <a:cubicBezTo>
                      <a:pt x="15876" y="38533"/>
                      <a:pt x="15907" y="38578"/>
                      <a:pt x="15922" y="38624"/>
                    </a:cubicBezTo>
                    <a:cubicBezTo>
                      <a:pt x="15953" y="38685"/>
                      <a:pt x="15983" y="38776"/>
                      <a:pt x="16029" y="38868"/>
                    </a:cubicBezTo>
                    <a:lnTo>
                      <a:pt x="16029" y="38898"/>
                    </a:lnTo>
                    <a:lnTo>
                      <a:pt x="16044" y="38929"/>
                    </a:lnTo>
                    <a:cubicBezTo>
                      <a:pt x="16044" y="38929"/>
                      <a:pt x="16044" y="38929"/>
                      <a:pt x="16044" y="38944"/>
                    </a:cubicBezTo>
                    <a:lnTo>
                      <a:pt x="16105" y="39096"/>
                    </a:lnTo>
                    <a:cubicBezTo>
                      <a:pt x="16135" y="39142"/>
                      <a:pt x="16151" y="39203"/>
                      <a:pt x="16181" y="39249"/>
                    </a:cubicBezTo>
                    <a:lnTo>
                      <a:pt x="16181" y="39264"/>
                    </a:lnTo>
                    <a:cubicBezTo>
                      <a:pt x="16196" y="39294"/>
                      <a:pt x="16196" y="39325"/>
                      <a:pt x="16212" y="39355"/>
                    </a:cubicBezTo>
                    <a:cubicBezTo>
                      <a:pt x="16227" y="39386"/>
                      <a:pt x="16227" y="39416"/>
                      <a:pt x="16242" y="39447"/>
                    </a:cubicBezTo>
                    <a:lnTo>
                      <a:pt x="16242" y="39462"/>
                    </a:lnTo>
                    <a:cubicBezTo>
                      <a:pt x="16242" y="39492"/>
                      <a:pt x="16257" y="39523"/>
                      <a:pt x="16257" y="39553"/>
                    </a:cubicBezTo>
                    <a:cubicBezTo>
                      <a:pt x="16257" y="39584"/>
                      <a:pt x="16257" y="39614"/>
                      <a:pt x="16273" y="39645"/>
                    </a:cubicBezTo>
                    <a:cubicBezTo>
                      <a:pt x="16273" y="39691"/>
                      <a:pt x="16273" y="39736"/>
                      <a:pt x="16273" y="39797"/>
                    </a:cubicBezTo>
                    <a:cubicBezTo>
                      <a:pt x="16273" y="39843"/>
                      <a:pt x="16273" y="39889"/>
                      <a:pt x="16273" y="39950"/>
                    </a:cubicBezTo>
                    <a:cubicBezTo>
                      <a:pt x="16273" y="40011"/>
                      <a:pt x="16273" y="40102"/>
                      <a:pt x="16257" y="40193"/>
                    </a:cubicBezTo>
                    <a:cubicBezTo>
                      <a:pt x="16257" y="40224"/>
                      <a:pt x="16257" y="40239"/>
                      <a:pt x="16257" y="40270"/>
                    </a:cubicBezTo>
                    <a:cubicBezTo>
                      <a:pt x="16242" y="40346"/>
                      <a:pt x="16242" y="40407"/>
                      <a:pt x="16227" y="40452"/>
                    </a:cubicBezTo>
                    <a:cubicBezTo>
                      <a:pt x="16227" y="40513"/>
                      <a:pt x="16212" y="40559"/>
                      <a:pt x="16196" y="40605"/>
                    </a:cubicBezTo>
                    <a:lnTo>
                      <a:pt x="16196" y="40589"/>
                    </a:lnTo>
                    <a:cubicBezTo>
                      <a:pt x="16196" y="40574"/>
                      <a:pt x="16196" y="40544"/>
                      <a:pt x="16196" y="40529"/>
                    </a:cubicBezTo>
                    <a:lnTo>
                      <a:pt x="16196" y="40513"/>
                    </a:lnTo>
                    <a:cubicBezTo>
                      <a:pt x="16212" y="40498"/>
                      <a:pt x="16212" y="40498"/>
                      <a:pt x="16212" y="40483"/>
                    </a:cubicBezTo>
                    <a:cubicBezTo>
                      <a:pt x="16212" y="40468"/>
                      <a:pt x="16212" y="40452"/>
                      <a:pt x="16212" y="40437"/>
                    </a:cubicBezTo>
                    <a:lnTo>
                      <a:pt x="16212" y="40407"/>
                    </a:lnTo>
                    <a:lnTo>
                      <a:pt x="16227" y="40376"/>
                    </a:lnTo>
                    <a:cubicBezTo>
                      <a:pt x="16227" y="40330"/>
                      <a:pt x="16227" y="40300"/>
                      <a:pt x="16227" y="40254"/>
                    </a:cubicBezTo>
                    <a:lnTo>
                      <a:pt x="16227" y="40239"/>
                    </a:lnTo>
                    <a:cubicBezTo>
                      <a:pt x="16227" y="40209"/>
                      <a:pt x="16227" y="40163"/>
                      <a:pt x="16227" y="40132"/>
                    </a:cubicBezTo>
                    <a:lnTo>
                      <a:pt x="16227" y="40117"/>
                    </a:lnTo>
                    <a:cubicBezTo>
                      <a:pt x="16227" y="40087"/>
                      <a:pt x="16227" y="40056"/>
                      <a:pt x="16212" y="40026"/>
                    </a:cubicBezTo>
                    <a:cubicBezTo>
                      <a:pt x="16212" y="39995"/>
                      <a:pt x="16196" y="39965"/>
                      <a:pt x="16196" y="39934"/>
                    </a:cubicBezTo>
                    <a:lnTo>
                      <a:pt x="16196" y="40011"/>
                    </a:lnTo>
                    <a:cubicBezTo>
                      <a:pt x="16196" y="40026"/>
                      <a:pt x="16196" y="40041"/>
                      <a:pt x="16196" y="40056"/>
                    </a:cubicBezTo>
                    <a:cubicBezTo>
                      <a:pt x="16196" y="40087"/>
                      <a:pt x="16181" y="40117"/>
                      <a:pt x="16181" y="40132"/>
                    </a:cubicBezTo>
                    <a:cubicBezTo>
                      <a:pt x="16181" y="40148"/>
                      <a:pt x="16181" y="40178"/>
                      <a:pt x="16166" y="40193"/>
                    </a:cubicBezTo>
                    <a:cubicBezTo>
                      <a:pt x="16166" y="40224"/>
                      <a:pt x="16166" y="40254"/>
                      <a:pt x="16166" y="40285"/>
                    </a:cubicBezTo>
                    <a:cubicBezTo>
                      <a:pt x="16151" y="40300"/>
                      <a:pt x="16151" y="40315"/>
                      <a:pt x="16151" y="40346"/>
                    </a:cubicBezTo>
                    <a:lnTo>
                      <a:pt x="16151" y="40376"/>
                    </a:lnTo>
                    <a:cubicBezTo>
                      <a:pt x="16151" y="40391"/>
                      <a:pt x="16135" y="40407"/>
                      <a:pt x="16135" y="40422"/>
                    </a:cubicBezTo>
                    <a:lnTo>
                      <a:pt x="16135" y="40437"/>
                    </a:lnTo>
                    <a:cubicBezTo>
                      <a:pt x="16135" y="40452"/>
                      <a:pt x="16135" y="40468"/>
                      <a:pt x="16120" y="40498"/>
                    </a:cubicBezTo>
                    <a:cubicBezTo>
                      <a:pt x="16120" y="40529"/>
                      <a:pt x="16120" y="40574"/>
                      <a:pt x="16120" y="40605"/>
                    </a:cubicBezTo>
                    <a:cubicBezTo>
                      <a:pt x="16105" y="40635"/>
                      <a:pt x="16105" y="40650"/>
                      <a:pt x="16105" y="40666"/>
                    </a:cubicBezTo>
                    <a:cubicBezTo>
                      <a:pt x="16105" y="40650"/>
                      <a:pt x="16105" y="40620"/>
                      <a:pt x="16105" y="40589"/>
                    </a:cubicBezTo>
                    <a:cubicBezTo>
                      <a:pt x="16120" y="40559"/>
                      <a:pt x="16120" y="40529"/>
                      <a:pt x="16120" y="40498"/>
                    </a:cubicBezTo>
                    <a:lnTo>
                      <a:pt x="16120" y="40483"/>
                    </a:lnTo>
                    <a:cubicBezTo>
                      <a:pt x="16120" y="40483"/>
                      <a:pt x="16120" y="40468"/>
                      <a:pt x="16120" y="40468"/>
                    </a:cubicBezTo>
                    <a:lnTo>
                      <a:pt x="16120" y="40452"/>
                    </a:lnTo>
                    <a:cubicBezTo>
                      <a:pt x="16135" y="40391"/>
                      <a:pt x="16120" y="40330"/>
                      <a:pt x="16120" y="40270"/>
                    </a:cubicBezTo>
                    <a:cubicBezTo>
                      <a:pt x="16105" y="40239"/>
                      <a:pt x="16105" y="40193"/>
                      <a:pt x="16090" y="40178"/>
                    </a:cubicBezTo>
                    <a:cubicBezTo>
                      <a:pt x="16090" y="40132"/>
                      <a:pt x="16074" y="40087"/>
                      <a:pt x="16059" y="40041"/>
                    </a:cubicBezTo>
                    <a:cubicBezTo>
                      <a:pt x="16044" y="39995"/>
                      <a:pt x="16014" y="39950"/>
                      <a:pt x="15998" y="39904"/>
                    </a:cubicBezTo>
                    <a:lnTo>
                      <a:pt x="15998" y="39904"/>
                    </a:lnTo>
                    <a:lnTo>
                      <a:pt x="16014" y="39950"/>
                    </a:lnTo>
                    <a:lnTo>
                      <a:pt x="16014" y="39980"/>
                    </a:lnTo>
                    <a:lnTo>
                      <a:pt x="16014" y="39995"/>
                    </a:lnTo>
                    <a:cubicBezTo>
                      <a:pt x="16029" y="40011"/>
                      <a:pt x="16029" y="40026"/>
                      <a:pt x="16029" y="40041"/>
                    </a:cubicBezTo>
                    <a:cubicBezTo>
                      <a:pt x="16029" y="40056"/>
                      <a:pt x="16044" y="40071"/>
                      <a:pt x="16044" y="40087"/>
                    </a:cubicBezTo>
                    <a:lnTo>
                      <a:pt x="16044" y="40117"/>
                    </a:lnTo>
                    <a:cubicBezTo>
                      <a:pt x="16044" y="40132"/>
                      <a:pt x="16044" y="40148"/>
                      <a:pt x="16044" y="40163"/>
                    </a:cubicBezTo>
                    <a:cubicBezTo>
                      <a:pt x="16059" y="40178"/>
                      <a:pt x="16059" y="40209"/>
                      <a:pt x="16059" y="40224"/>
                    </a:cubicBezTo>
                    <a:cubicBezTo>
                      <a:pt x="16059" y="40300"/>
                      <a:pt x="16074" y="40361"/>
                      <a:pt x="16074" y="40452"/>
                    </a:cubicBezTo>
                    <a:lnTo>
                      <a:pt x="16074" y="40468"/>
                    </a:lnTo>
                    <a:cubicBezTo>
                      <a:pt x="16074" y="40468"/>
                      <a:pt x="16074" y="40452"/>
                      <a:pt x="16059" y="40452"/>
                    </a:cubicBezTo>
                    <a:cubicBezTo>
                      <a:pt x="16059" y="40437"/>
                      <a:pt x="16059" y="40422"/>
                      <a:pt x="16059" y="40407"/>
                    </a:cubicBezTo>
                    <a:lnTo>
                      <a:pt x="16059" y="40391"/>
                    </a:lnTo>
                    <a:cubicBezTo>
                      <a:pt x="16044" y="40376"/>
                      <a:pt x="16044" y="40346"/>
                      <a:pt x="16044" y="40330"/>
                    </a:cubicBezTo>
                    <a:lnTo>
                      <a:pt x="16029" y="40300"/>
                    </a:lnTo>
                    <a:cubicBezTo>
                      <a:pt x="16029" y="40285"/>
                      <a:pt x="16029" y="40270"/>
                      <a:pt x="16014" y="40254"/>
                    </a:cubicBezTo>
                    <a:cubicBezTo>
                      <a:pt x="15998" y="40193"/>
                      <a:pt x="15983" y="40148"/>
                      <a:pt x="15953" y="40087"/>
                    </a:cubicBezTo>
                    <a:cubicBezTo>
                      <a:pt x="15892" y="39980"/>
                      <a:pt x="15815" y="39889"/>
                      <a:pt x="15724" y="39812"/>
                    </a:cubicBezTo>
                    <a:lnTo>
                      <a:pt x="15694" y="39767"/>
                    </a:lnTo>
                    <a:lnTo>
                      <a:pt x="15678" y="39751"/>
                    </a:lnTo>
                    <a:lnTo>
                      <a:pt x="15663" y="39706"/>
                    </a:lnTo>
                    <a:lnTo>
                      <a:pt x="15648" y="39675"/>
                    </a:lnTo>
                    <a:cubicBezTo>
                      <a:pt x="15633" y="39645"/>
                      <a:pt x="15617" y="39614"/>
                      <a:pt x="15602" y="39569"/>
                    </a:cubicBezTo>
                    <a:cubicBezTo>
                      <a:pt x="15572" y="39508"/>
                      <a:pt x="15556" y="39447"/>
                      <a:pt x="15541" y="39401"/>
                    </a:cubicBezTo>
                    <a:lnTo>
                      <a:pt x="15526" y="39340"/>
                    </a:lnTo>
                    <a:cubicBezTo>
                      <a:pt x="15511" y="39294"/>
                      <a:pt x="15496" y="39264"/>
                      <a:pt x="15480" y="39218"/>
                    </a:cubicBezTo>
                    <a:cubicBezTo>
                      <a:pt x="15450" y="39112"/>
                      <a:pt x="15404" y="39020"/>
                      <a:pt x="15374" y="38914"/>
                    </a:cubicBezTo>
                    <a:lnTo>
                      <a:pt x="15343" y="38837"/>
                    </a:lnTo>
                    <a:cubicBezTo>
                      <a:pt x="15328" y="38822"/>
                      <a:pt x="15328" y="38807"/>
                      <a:pt x="15313" y="38776"/>
                    </a:cubicBezTo>
                    <a:cubicBezTo>
                      <a:pt x="15282" y="38700"/>
                      <a:pt x="15252" y="38624"/>
                      <a:pt x="15237" y="38533"/>
                    </a:cubicBezTo>
                    <a:cubicBezTo>
                      <a:pt x="15206" y="38426"/>
                      <a:pt x="15176" y="38335"/>
                      <a:pt x="15145" y="38228"/>
                    </a:cubicBezTo>
                    <a:cubicBezTo>
                      <a:pt x="15130" y="38136"/>
                      <a:pt x="15115" y="38060"/>
                      <a:pt x="15084" y="37969"/>
                    </a:cubicBezTo>
                    <a:lnTo>
                      <a:pt x="15084" y="37938"/>
                    </a:lnTo>
                    <a:cubicBezTo>
                      <a:pt x="15054" y="37862"/>
                      <a:pt x="15038" y="37801"/>
                      <a:pt x="15023" y="37725"/>
                    </a:cubicBezTo>
                    <a:cubicBezTo>
                      <a:pt x="15023" y="37725"/>
                      <a:pt x="15023" y="37710"/>
                      <a:pt x="15023" y="37710"/>
                    </a:cubicBezTo>
                    <a:cubicBezTo>
                      <a:pt x="15008" y="37679"/>
                      <a:pt x="15008" y="37649"/>
                      <a:pt x="14993" y="37618"/>
                    </a:cubicBezTo>
                    <a:cubicBezTo>
                      <a:pt x="14993" y="37618"/>
                      <a:pt x="14993" y="37603"/>
                      <a:pt x="14993" y="37603"/>
                    </a:cubicBezTo>
                    <a:cubicBezTo>
                      <a:pt x="14978" y="37573"/>
                      <a:pt x="14978" y="37527"/>
                      <a:pt x="14962" y="37481"/>
                    </a:cubicBezTo>
                    <a:lnTo>
                      <a:pt x="14962" y="37466"/>
                    </a:lnTo>
                    <a:cubicBezTo>
                      <a:pt x="14947" y="37390"/>
                      <a:pt x="14917" y="37329"/>
                      <a:pt x="14901" y="37253"/>
                    </a:cubicBezTo>
                    <a:lnTo>
                      <a:pt x="14901" y="37238"/>
                    </a:lnTo>
                    <a:cubicBezTo>
                      <a:pt x="14886" y="37177"/>
                      <a:pt x="14871" y="37116"/>
                      <a:pt x="14840" y="37040"/>
                    </a:cubicBezTo>
                    <a:cubicBezTo>
                      <a:pt x="14810" y="36979"/>
                      <a:pt x="14779" y="36918"/>
                      <a:pt x="14734" y="36841"/>
                    </a:cubicBezTo>
                    <a:cubicBezTo>
                      <a:pt x="14734" y="36826"/>
                      <a:pt x="14718" y="36796"/>
                      <a:pt x="14703" y="36780"/>
                    </a:cubicBezTo>
                    <a:cubicBezTo>
                      <a:pt x="14673" y="36735"/>
                      <a:pt x="14658" y="36704"/>
                      <a:pt x="14642" y="36674"/>
                    </a:cubicBezTo>
                    <a:lnTo>
                      <a:pt x="14612" y="36613"/>
                    </a:lnTo>
                    <a:lnTo>
                      <a:pt x="14612" y="36628"/>
                    </a:lnTo>
                    <a:lnTo>
                      <a:pt x="14597" y="36598"/>
                    </a:lnTo>
                    <a:lnTo>
                      <a:pt x="14597" y="36582"/>
                    </a:lnTo>
                    <a:cubicBezTo>
                      <a:pt x="14566" y="36521"/>
                      <a:pt x="14536" y="36476"/>
                      <a:pt x="14505" y="36415"/>
                    </a:cubicBezTo>
                    <a:cubicBezTo>
                      <a:pt x="14475" y="36369"/>
                      <a:pt x="14444" y="36323"/>
                      <a:pt x="14414" y="36262"/>
                    </a:cubicBezTo>
                    <a:lnTo>
                      <a:pt x="14399" y="36232"/>
                    </a:lnTo>
                    <a:cubicBezTo>
                      <a:pt x="14368" y="36186"/>
                      <a:pt x="14353" y="36141"/>
                      <a:pt x="14322" y="36080"/>
                    </a:cubicBezTo>
                    <a:lnTo>
                      <a:pt x="14322" y="36064"/>
                    </a:lnTo>
                    <a:cubicBezTo>
                      <a:pt x="14292" y="36003"/>
                      <a:pt x="14277" y="35943"/>
                      <a:pt x="14261" y="35882"/>
                    </a:cubicBezTo>
                    <a:cubicBezTo>
                      <a:pt x="14261" y="35866"/>
                      <a:pt x="14261" y="35851"/>
                      <a:pt x="14246" y="35851"/>
                    </a:cubicBezTo>
                    <a:cubicBezTo>
                      <a:pt x="14246" y="35836"/>
                      <a:pt x="14246" y="35836"/>
                      <a:pt x="14246" y="35821"/>
                    </a:cubicBezTo>
                    <a:lnTo>
                      <a:pt x="14322" y="35836"/>
                    </a:lnTo>
                    <a:cubicBezTo>
                      <a:pt x="14399" y="35851"/>
                      <a:pt x="14490" y="35866"/>
                      <a:pt x="14581" y="35866"/>
                    </a:cubicBezTo>
                    <a:cubicBezTo>
                      <a:pt x="14612" y="35874"/>
                      <a:pt x="14642" y="35878"/>
                      <a:pt x="14671" y="35878"/>
                    </a:cubicBezTo>
                    <a:cubicBezTo>
                      <a:pt x="14699" y="35878"/>
                      <a:pt x="14726" y="35874"/>
                      <a:pt x="14749" y="35866"/>
                    </a:cubicBezTo>
                    <a:cubicBezTo>
                      <a:pt x="14795" y="35866"/>
                      <a:pt x="14856" y="35851"/>
                      <a:pt x="14917" y="35836"/>
                    </a:cubicBezTo>
                    <a:cubicBezTo>
                      <a:pt x="15038" y="35790"/>
                      <a:pt x="15145" y="35714"/>
                      <a:pt x="15237" y="35592"/>
                    </a:cubicBezTo>
                    <a:cubicBezTo>
                      <a:pt x="15282" y="35546"/>
                      <a:pt x="15313" y="35501"/>
                      <a:pt x="15343" y="35440"/>
                    </a:cubicBezTo>
                    <a:cubicBezTo>
                      <a:pt x="15358" y="35394"/>
                      <a:pt x="15374" y="35348"/>
                      <a:pt x="15374" y="35303"/>
                    </a:cubicBezTo>
                    <a:cubicBezTo>
                      <a:pt x="15374" y="35303"/>
                      <a:pt x="15374" y="35287"/>
                      <a:pt x="15374" y="35287"/>
                    </a:cubicBezTo>
                    <a:cubicBezTo>
                      <a:pt x="15374" y="35242"/>
                      <a:pt x="15374" y="35196"/>
                      <a:pt x="15358" y="35150"/>
                    </a:cubicBezTo>
                    <a:cubicBezTo>
                      <a:pt x="15343" y="35105"/>
                      <a:pt x="15328" y="35059"/>
                      <a:pt x="15313" y="35013"/>
                    </a:cubicBezTo>
                    <a:cubicBezTo>
                      <a:pt x="15282" y="34967"/>
                      <a:pt x="15267" y="34922"/>
                      <a:pt x="15237" y="34891"/>
                    </a:cubicBezTo>
                    <a:cubicBezTo>
                      <a:pt x="15221" y="34861"/>
                      <a:pt x="15191" y="34830"/>
                      <a:pt x="15176" y="34800"/>
                    </a:cubicBezTo>
                    <a:cubicBezTo>
                      <a:pt x="15160" y="34769"/>
                      <a:pt x="15145" y="34739"/>
                      <a:pt x="15130" y="34724"/>
                    </a:cubicBezTo>
                    <a:cubicBezTo>
                      <a:pt x="15130" y="34693"/>
                      <a:pt x="15115" y="34678"/>
                      <a:pt x="15099" y="34647"/>
                    </a:cubicBezTo>
                    <a:cubicBezTo>
                      <a:pt x="15084" y="34632"/>
                      <a:pt x="15069" y="34602"/>
                      <a:pt x="15069" y="34587"/>
                    </a:cubicBezTo>
                    <a:cubicBezTo>
                      <a:pt x="15054" y="34571"/>
                      <a:pt x="15054" y="34541"/>
                      <a:pt x="15054" y="34526"/>
                    </a:cubicBezTo>
                    <a:cubicBezTo>
                      <a:pt x="15038" y="34510"/>
                      <a:pt x="15038" y="34495"/>
                      <a:pt x="15038" y="34480"/>
                    </a:cubicBezTo>
                    <a:cubicBezTo>
                      <a:pt x="15038" y="34465"/>
                      <a:pt x="15038" y="34449"/>
                      <a:pt x="15038" y="34434"/>
                    </a:cubicBezTo>
                    <a:lnTo>
                      <a:pt x="15038" y="34419"/>
                    </a:lnTo>
                    <a:cubicBezTo>
                      <a:pt x="15038" y="34404"/>
                      <a:pt x="15038" y="34388"/>
                      <a:pt x="15054" y="34373"/>
                    </a:cubicBezTo>
                    <a:cubicBezTo>
                      <a:pt x="15054" y="34358"/>
                      <a:pt x="15054" y="34358"/>
                      <a:pt x="15054" y="34343"/>
                    </a:cubicBezTo>
                    <a:cubicBezTo>
                      <a:pt x="15069" y="34328"/>
                      <a:pt x="15069" y="34328"/>
                      <a:pt x="15069" y="34328"/>
                    </a:cubicBezTo>
                    <a:cubicBezTo>
                      <a:pt x="15069" y="34312"/>
                      <a:pt x="15069" y="34312"/>
                      <a:pt x="15084" y="34312"/>
                    </a:cubicBezTo>
                    <a:cubicBezTo>
                      <a:pt x="15084" y="34297"/>
                      <a:pt x="15084" y="34297"/>
                      <a:pt x="15099" y="34297"/>
                    </a:cubicBezTo>
                    <a:cubicBezTo>
                      <a:pt x="15099" y="34282"/>
                      <a:pt x="15115" y="34282"/>
                      <a:pt x="15115" y="34267"/>
                    </a:cubicBezTo>
                    <a:cubicBezTo>
                      <a:pt x="15130" y="34267"/>
                      <a:pt x="15160" y="34251"/>
                      <a:pt x="15176" y="34236"/>
                    </a:cubicBezTo>
                    <a:cubicBezTo>
                      <a:pt x="15191" y="34236"/>
                      <a:pt x="15206" y="34221"/>
                      <a:pt x="15221" y="34221"/>
                    </a:cubicBezTo>
                    <a:lnTo>
                      <a:pt x="15267" y="34206"/>
                    </a:lnTo>
                    <a:lnTo>
                      <a:pt x="15297" y="34206"/>
                    </a:lnTo>
                    <a:cubicBezTo>
                      <a:pt x="15313" y="34190"/>
                      <a:pt x="15328" y="34190"/>
                      <a:pt x="15358" y="34190"/>
                    </a:cubicBezTo>
                    <a:cubicBezTo>
                      <a:pt x="15435" y="34206"/>
                      <a:pt x="15511" y="34206"/>
                      <a:pt x="15617" y="34221"/>
                    </a:cubicBezTo>
                    <a:cubicBezTo>
                      <a:pt x="15678" y="34236"/>
                      <a:pt x="15724" y="34251"/>
                      <a:pt x="15785" y="34267"/>
                    </a:cubicBezTo>
                    <a:cubicBezTo>
                      <a:pt x="15831" y="34282"/>
                      <a:pt x="15876" y="34297"/>
                      <a:pt x="15922" y="34312"/>
                    </a:cubicBezTo>
                    <a:lnTo>
                      <a:pt x="15968" y="34343"/>
                    </a:lnTo>
                    <a:cubicBezTo>
                      <a:pt x="15998" y="34358"/>
                      <a:pt x="16029" y="34358"/>
                      <a:pt x="16059" y="34373"/>
                    </a:cubicBezTo>
                    <a:cubicBezTo>
                      <a:pt x="16090" y="34388"/>
                      <a:pt x="16120" y="34404"/>
                      <a:pt x="16151" y="34404"/>
                    </a:cubicBezTo>
                    <a:cubicBezTo>
                      <a:pt x="16196" y="34419"/>
                      <a:pt x="16242" y="34419"/>
                      <a:pt x="16303" y="34419"/>
                    </a:cubicBezTo>
                    <a:lnTo>
                      <a:pt x="16334" y="34419"/>
                    </a:lnTo>
                    <a:cubicBezTo>
                      <a:pt x="16379" y="34419"/>
                      <a:pt x="16410" y="34404"/>
                      <a:pt x="16440" y="34404"/>
                    </a:cubicBezTo>
                    <a:cubicBezTo>
                      <a:pt x="16486" y="34388"/>
                      <a:pt x="16516" y="34373"/>
                      <a:pt x="16547" y="34358"/>
                    </a:cubicBezTo>
                    <a:cubicBezTo>
                      <a:pt x="16593" y="34343"/>
                      <a:pt x="16623" y="34328"/>
                      <a:pt x="16653" y="34297"/>
                    </a:cubicBezTo>
                    <a:cubicBezTo>
                      <a:pt x="16699" y="34282"/>
                      <a:pt x="16730" y="34236"/>
                      <a:pt x="16775" y="34206"/>
                    </a:cubicBezTo>
                    <a:lnTo>
                      <a:pt x="16821" y="34190"/>
                    </a:lnTo>
                    <a:lnTo>
                      <a:pt x="16821" y="34175"/>
                    </a:lnTo>
                    <a:cubicBezTo>
                      <a:pt x="16836" y="34160"/>
                      <a:pt x="16852" y="34160"/>
                      <a:pt x="16867" y="34145"/>
                    </a:cubicBezTo>
                    <a:cubicBezTo>
                      <a:pt x="16882" y="34145"/>
                      <a:pt x="16882" y="34129"/>
                      <a:pt x="16897" y="34129"/>
                    </a:cubicBezTo>
                    <a:close/>
                    <a:moveTo>
                      <a:pt x="16105" y="40666"/>
                    </a:moveTo>
                    <a:cubicBezTo>
                      <a:pt x="16105" y="40727"/>
                      <a:pt x="16105" y="40772"/>
                      <a:pt x="16090" y="40818"/>
                    </a:cubicBezTo>
                    <a:cubicBezTo>
                      <a:pt x="16090" y="40833"/>
                      <a:pt x="16090" y="40833"/>
                      <a:pt x="16090" y="40833"/>
                    </a:cubicBezTo>
                    <a:cubicBezTo>
                      <a:pt x="16090" y="40848"/>
                      <a:pt x="16074" y="40864"/>
                      <a:pt x="16074" y="40864"/>
                    </a:cubicBezTo>
                    <a:cubicBezTo>
                      <a:pt x="16074" y="40855"/>
                      <a:pt x="16074" y="40848"/>
                      <a:pt x="16074" y="40848"/>
                    </a:cubicBezTo>
                    <a:cubicBezTo>
                      <a:pt x="16074" y="40818"/>
                      <a:pt x="16074" y="40803"/>
                      <a:pt x="16090" y="40772"/>
                    </a:cubicBezTo>
                    <a:cubicBezTo>
                      <a:pt x="16090" y="40742"/>
                      <a:pt x="16090" y="40696"/>
                      <a:pt x="16105" y="40666"/>
                    </a:cubicBezTo>
                    <a:close/>
                    <a:moveTo>
                      <a:pt x="13103" y="32423"/>
                    </a:moveTo>
                    <a:cubicBezTo>
                      <a:pt x="13119" y="32438"/>
                      <a:pt x="13134" y="32438"/>
                      <a:pt x="13149" y="32438"/>
                    </a:cubicBezTo>
                    <a:cubicBezTo>
                      <a:pt x="13180" y="32454"/>
                      <a:pt x="13210" y="32454"/>
                      <a:pt x="13241" y="32484"/>
                    </a:cubicBezTo>
                    <a:cubicBezTo>
                      <a:pt x="13271" y="32499"/>
                      <a:pt x="13317" y="32514"/>
                      <a:pt x="13347" y="32530"/>
                    </a:cubicBezTo>
                    <a:cubicBezTo>
                      <a:pt x="13347" y="32545"/>
                      <a:pt x="13362" y="32545"/>
                      <a:pt x="13378" y="32545"/>
                    </a:cubicBezTo>
                    <a:cubicBezTo>
                      <a:pt x="13378" y="32560"/>
                      <a:pt x="13393" y="32560"/>
                      <a:pt x="13408" y="32575"/>
                    </a:cubicBezTo>
                    <a:cubicBezTo>
                      <a:pt x="13408" y="32575"/>
                      <a:pt x="13423" y="32591"/>
                      <a:pt x="13439" y="32606"/>
                    </a:cubicBezTo>
                    <a:cubicBezTo>
                      <a:pt x="13439" y="32606"/>
                      <a:pt x="13454" y="32621"/>
                      <a:pt x="13454" y="32636"/>
                    </a:cubicBezTo>
                    <a:lnTo>
                      <a:pt x="13469" y="32636"/>
                    </a:lnTo>
                    <a:lnTo>
                      <a:pt x="13469" y="32652"/>
                    </a:lnTo>
                    <a:cubicBezTo>
                      <a:pt x="13469" y="32652"/>
                      <a:pt x="13469" y="32667"/>
                      <a:pt x="13484" y="32667"/>
                    </a:cubicBezTo>
                    <a:lnTo>
                      <a:pt x="13484" y="32682"/>
                    </a:lnTo>
                    <a:lnTo>
                      <a:pt x="13484" y="32697"/>
                    </a:lnTo>
                    <a:lnTo>
                      <a:pt x="13484" y="32713"/>
                    </a:lnTo>
                    <a:cubicBezTo>
                      <a:pt x="13484" y="32713"/>
                      <a:pt x="13484" y="32713"/>
                      <a:pt x="13484" y="32728"/>
                    </a:cubicBezTo>
                    <a:cubicBezTo>
                      <a:pt x="13484" y="32728"/>
                      <a:pt x="13484" y="32728"/>
                      <a:pt x="13484" y="32743"/>
                    </a:cubicBezTo>
                    <a:cubicBezTo>
                      <a:pt x="13469" y="32743"/>
                      <a:pt x="13469" y="32743"/>
                      <a:pt x="13469" y="32758"/>
                    </a:cubicBezTo>
                    <a:cubicBezTo>
                      <a:pt x="13454" y="32773"/>
                      <a:pt x="13454" y="32773"/>
                      <a:pt x="13454" y="32789"/>
                    </a:cubicBezTo>
                    <a:cubicBezTo>
                      <a:pt x="13423" y="32804"/>
                      <a:pt x="13408" y="32834"/>
                      <a:pt x="13393" y="32850"/>
                    </a:cubicBezTo>
                    <a:lnTo>
                      <a:pt x="13378" y="32850"/>
                    </a:lnTo>
                    <a:lnTo>
                      <a:pt x="13362" y="32865"/>
                    </a:lnTo>
                    <a:lnTo>
                      <a:pt x="13332" y="32895"/>
                    </a:lnTo>
                    <a:lnTo>
                      <a:pt x="13302" y="32926"/>
                    </a:lnTo>
                    <a:cubicBezTo>
                      <a:pt x="13302" y="32926"/>
                      <a:pt x="13286" y="32926"/>
                      <a:pt x="13286" y="32941"/>
                    </a:cubicBezTo>
                    <a:lnTo>
                      <a:pt x="13271" y="32956"/>
                    </a:lnTo>
                    <a:lnTo>
                      <a:pt x="13256" y="32972"/>
                    </a:lnTo>
                    <a:lnTo>
                      <a:pt x="13241" y="32987"/>
                    </a:lnTo>
                    <a:lnTo>
                      <a:pt x="13225" y="33002"/>
                    </a:lnTo>
                    <a:cubicBezTo>
                      <a:pt x="13180" y="33032"/>
                      <a:pt x="13149" y="33063"/>
                      <a:pt x="13103" y="33109"/>
                    </a:cubicBezTo>
                    <a:cubicBezTo>
                      <a:pt x="13073" y="33139"/>
                      <a:pt x="13043" y="33185"/>
                      <a:pt x="13012" y="33215"/>
                    </a:cubicBezTo>
                    <a:cubicBezTo>
                      <a:pt x="12966" y="33276"/>
                      <a:pt x="12936" y="33322"/>
                      <a:pt x="12905" y="33383"/>
                    </a:cubicBezTo>
                    <a:cubicBezTo>
                      <a:pt x="12875" y="33429"/>
                      <a:pt x="12860" y="33490"/>
                      <a:pt x="12829" y="33550"/>
                    </a:cubicBezTo>
                    <a:cubicBezTo>
                      <a:pt x="12784" y="33657"/>
                      <a:pt x="12768" y="33779"/>
                      <a:pt x="12753" y="33901"/>
                    </a:cubicBezTo>
                    <a:cubicBezTo>
                      <a:pt x="12753" y="33916"/>
                      <a:pt x="12753" y="33947"/>
                      <a:pt x="12738" y="33962"/>
                    </a:cubicBezTo>
                    <a:cubicBezTo>
                      <a:pt x="12738" y="34053"/>
                      <a:pt x="12738" y="34129"/>
                      <a:pt x="12753" y="34190"/>
                    </a:cubicBezTo>
                    <a:cubicBezTo>
                      <a:pt x="12753" y="34267"/>
                      <a:pt x="12753" y="34328"/>
                      <a:pt x="12768" y="34388"/>
                    </a:cubicBezTo>
                    <a:cubicBezTo>
                      <a:pt x="12784" y="34449"/>
                      <a:pt x="12814" y="34510"/>
                      <a:pt x="12844" y="34571"/>
                    </a:cubicBezTo>
                    <a:cubicBezTo>
                      <a:pt x="12860" y="34602"/>
                      <a:pt x="12890" y="34647"/>
                      <a:pt x="12905" y="34678"/>
                    </a:cubicBezTo>
                    <a:lnTo>
                      <a:pt x="12966" y="34754"/>
                    </a:lnTo>
                    <a:lnTo>
                      <a:pt x="13073" y="34937"/>
                    </a:lnTo>
                    <a:cubicBezTo>
                      <a:pt x="13088" y="34937"/>
                      <a:pt x="13103" y="34952"/>
                      <a:pt x="13103" y="34967"/>
                    </a:cubicBezTo>
                    <a:lnTo>
                      <a:pt x="13119" y="34983"/>
                    </a:lnTo>
                    <a:lnTo>
                      <a:pt x="13134" y="35013"/>
                    </a:lnTo>
                    <a:cubicBezTo>
                      <a:pt x="13134" y="35028"/>
                      <a:pt x="13149" y="35028"/>
                      <a:pt x="13149" y="35044"/>
                    </a:cubicBezTo>
                    <a:lnTo>
                      <a:pt x="13164" y="35059"/>
                    </a:lnTo>
                    <a:lnTo>
                      <a:pt x="13180" y="35074"/>
                    </a:lnTo>
                    <a:cubicBezTo>
                      <a:pt x="13195" y="35105"/>
                      <a:pt x="13210" y="35135"/>
                      <a:pt x="13225" y="35165"/>
                    </a:cubicBezTo>
                    <a:lnTo>
                      <a:pt x="13256" y="35242"/>
                    </a:lnTo>
                    <a:lnTo>
                      <a:pt x="13271" y="35272"/>
                    </a:lnTo>
                    <a:cubicBezTo>
                      <a:pt x="13286" y="35287"/>
                      <a:pt x="13286" y="35303"/>
                      <a:pt x="13302" y="35318"/>
                    </a:cubicBezTo>
                    <a:lnTo>
                      <a:pt x="13317" y="35379"/>
                    </a:lnTo>
                    <a:lnTo>
                      <a:pt x="13347" y="35440"/>
                    </a:lnTo>
                    <a:lnTo>
                      <a:pt x="13362" y="35485"/>
                    </a:lnTo>
                    <a:lnTo>
                      <a:pt x="13408" y="35577"/>
                    </a:lnTo>
                    <a:lnTo>
                      <a:pt x="13423" y="35653"/>
                    </a:lnTo>
                    <a:cubicBezTo>
                      <a:pt x="13439" y="35684"/>
                      <a:pt x="13454" y="35729"/>
                      <a:pt x="13469" y="35760"/>
                    </a:cubicBezTo>
                    <a:cubicBezTo>
                      <a:pt x="13469" y="35790"/>
                      <a:pt x="13484" y="35805"/>
                      <a:pt x="13484" y="35821"/>
                    </a:cubicBezTo>
                    <a:cubicBezTo>
                      <a:pt x="13500" y="35851"/>
                      <a:pt x="13500" y="35897"/>
                      <a:pt x="13515" y="35927"/>
                    </a:cubicBezTo>
                    <a:cubicBezTo>
                      <a:pt x="13515" y="35943"/>
                      <a:pt x="13530" y="35958"/>
                      <a:pt x="13530" y="35973"/>
                    </a:cubicBezTo>
                    <a:cubicBezTo>
                      <a:pt x="13545" y="36019"/>
                      <a:pt x="13545" y="36049"/>
                      <a:pt x="13561" y="36080"/>
                    </a:cubicBezTo>
                    <a:lnTo>
                      <a:pt x="13561" y="36125"/>
                    </a:lnTo>
                    <a:cubicBezTo>
                      <a:pt x="13576" y="36141"/>
                      <a:pt x="13576" y="36156"/>
                      <a:pt x="13576" y="36171"/>
                    </a:cubicBezTo>
                    <a:cubicBezTo>
                      <a:pt x="13591" y="36202"/>
                      <a:pt x="13591" y="36232"/>
                      <a:pt x="13606" y="36278"/>
                    </a:cubicBezTo>
                    <a:lnTo>
                      <a:pt x="13606" y="36308"/>
                    </a:lnTo>
                    <a:lnTo>
                      <a:pt x="13622" y="36354"/>
                    </a:lnTo>
                    <a:lnTo>
                      <a:pt x="13622" y="36369"/>
                    </a:lnTo>
                    <a:cubicBezTo>
                      <a:pt x="13622" y="36400"/>
                      <a:pt x="13622" y="36415"/>
                      <a:pt x="13637" y="36430"/>
                    </a:cubicBezTo>
                    <a:cubicBezTo>
                      <a:pt x="13637" y="36445"/>
                      <a:pt x="13637" y="36476"/>
                      <a:pt x="13637" y="36491"/>
                    </a:cubicBezTo>
                    <a:cubicBezTo>
                      <a:pt x="13652" y="36521"/>
                      <a:pt x="13652" y="36552"/>
                      <a:pt x="13652" y="36582"/>
                    </a:cubicBezTo>
                    <a:lnTo>
                      <a:pt x="13667" y="36643"/>
                    </a:lnTo>
                    <a:cubicBezTo>
                      <a:pt x="13667" y="36674"/>
                      <a:pt x="13667" y="36704"/>
                      <a:pt x="13667" y="36735"/>
                    </a:cubicBezTo>
                    <a:lnTo>
                      <a:pt x="13667" y="36750"/>
                    </a:lnTo>
                    <a:cubicBezTo>
                      <a:pt x="13682" y="36841"/>
                      <a:pt x="13682" y="36918"/>
                      <a:pt x="13713" y="36994"/>
                    </a:cubicBezTo>
                    <a:cubicBezTo>
                      <a:pt x="13713" y="37055"/>
                      <a:pt x="13728" y="37100"/>
                      <a:pt x="13743" y="37161"/>
                    </a:cubicBezTo>
                    <a:cubicBezTo>
                      <a:pt x="13759" y="37192"/>
                      <a:pt x="13759" y="37207"/>
                      <a:pt x="13759" y="37238"/>
                    </a:cubicBezTo>
                    <a:lnTo>
                      <a:pt x="13774" y="37283"/>
                    </a:lnTo>
                    <a:cubicBezTo>
                      <a:pt x="13789" y="37314"/>
                      <a:pt x="13789" y="37344"/>
                      <a:pt x="13789" y="37359"/>
                    </a:cubicBezTo>
                    <a:cubicBezTo>
                      <a:pt x="13804" y="37420"/>
                      <a:pt x="13820" y="37466"/>
                      <a:pt x="13835" y="37512"/>
                    </a:cubicBezTo>
                    <a:cubicBezTo>
                      <a:pt x="13850" y="37573"/>
                      <a:pt x="13881" y="37618"/>
                      <a:pt x="13896" y="37664"/>
                    </a:cubicBezTo>
                    <a:cubicBezTo>
                      <a:pt x="13926" y="37710"/>
                      <a:pt x="13941" y="37756"/>
                      <a:pt x="13972" y="37786"/>
                    </a:cubicBezTo>
                    <a:lnTo>
                      <a:pt x="13972" y="37801"/>
                    </a:lnTo>
                    <a:cubicBezTo>
                      <a:pt x="14002" y="37847"/>
                      <a:pt x="14033" y="37893"/>
                      <a:pt x="14048" y="37938"/>
                    </a:cubicBezTo>
                    <a:cubicBezTo>
                      <a:pt x="14079" y="37984"/>
                      <a:pt x="14094" y="38030"/>
                      <a:pt x="14124" y="38076"/>
                    </a:cubicBezTo>
                    <a:cubicBezTo>
                      <a:pt x="14170" y="38167"/>
                      <a:pt x="14216" y="38274"/>
                      <a:pt x="14277" y="38365"/>
                    </a:cubicBezTo>
                    <a:cubicBezTo>
                      <a:pt x="14307" y="38411"/>
                      <a:pt x="14338" y="38472"/>
                      <a:pt x="14383" y="38517"/>
                    </a:cubicBezTo>
                    <a:lnTo>
                      <a:pt x="14414" y="38563"/>
                    </a:lnTo>
                    <a:cubicBezTo>
                      <a:pt x="14459" y="38624"/>
                      <a:pt x="14490" y="38700"/>
                      <a:pt x="14520" y="38746"/>
                    </a:cubicBezTo>
                    <a:lnTo>
                      <a:pt x="14536" y="38761"/>
                    </a:lnTo>
                    <a:cubicBezTo>
                      <a:pt x="14551" y="38792"/>
                      <a:pt x="14566" y="38822"/>
                      <a:pt x="14581" y="38853"/>
                    </a:cubicBezTo>
                    <a:cubicBezTo>
                      <a:pt x="14597" y="38883"/>
                      <a:pt x="14612" y="38929"/>
                      <a:pt x="14627" y="38974"/>
                    </a:cubicBezTo>
                    <a:cubicBezTo>
                      <a:pt x="14673" y="39066"/>
                      <a:pt x="14718" y="39142"/>
                      <a:pt x="14764" y="39203"/>
                    </a:cubicBezTo>
                    <a:cubicBezTo>
                      <a:pt x="14825" y="39294"/>
                      <a:pt x="14886" y="39371"/>
                      <a:pt x="14962" y="39447"/>
                    </a:cubicBezTo>
                    <a:cubicBezTo>
                      <a:pt x="15038" y="39523"/>
                      <a:pt x="15099" y="39584"/>
                      <a:pt x="15176" y="39645"/>
                    </a:cubicBezTo>
                    <a:cubicBezTo>
                      <a:pt x="15252" y="39706"/>
                      <a:pt x="15313" y="39782"/>
                      <a:pt x="15389" y="39843"/>
                    </a:cubicBezTo>
                    <a:lnTo>
                      <a:pt x="15587" y="40056"/>
                    </a:lnTo>
                    <a:cubicBezTo>
                      <a:pt x="15617" y="40087"/>
                      <a:pt x="15663" y="40132"/>
                      <a:pt x="15694" y="40193"/>
                    </a:cubicBezTo>
                    <a:cubicBezTo>
                      <a:pt x="15709" y="40224"/>
                      <a:pt x="15739" y="40239"/>
                      <a:pt x="15755" y="40270"/>
                    </a:cubicBezTo>
                    <a:cubicBezTo>
                      <a:pt x="15770" y="40315"/>
                      <a:pt x="15785" y="40346"/>
                      <a:pt x="15800" y="40376"/>
                    </a:cubicBezTo>
                    <a:lnTo>
                      <a:pt x="15800" y="40407"/>
                    </a:lnTo>
                    <a:cubicBezTo>
                      <a:pt x="15815" y="40422"/>
                      <a:pt x="15815" y="40452"/>
                      <a:pt x="15831" y="40468"/>
                    </a:cubicBezTo>
                    <a:cubicBezTo>
                      <a:pt x="15831" y="40505"/>
                      <a:pt x="15841" y="40522"/>
                      <a:pt x="15845" y="40543"/>
                    </a:cubicBezTo>
                    <a:lnTo>
                      <a:pt x="15845" y="40543"/>
                    </a:lnTo>
                    <a:lnTo>
                      <a:pt x="15815" y="40529"/>
                    </a:lnTo>
                    <a:cubicBezTo>
                      <a:pt x="15800" y="40513"/>
                      <a:pt x="15800" y="40513"/>
                      <a:pt x="15785" y="40498"/>
                    </a:cubicBezTo>
                    <a:cubicBezTo>
                      <a:pt x="15755" y="40468"/>
                      <a:pt x="15709" y="40437"/>
                      <a:pt x="15678" y="40407"/>
                    </a:cubicBezTo>
                    <a:lnTo>
                      <a:pt x="15633" y="40361"/>
                    </a:lnTo>
                    <a:lnTo>
                      <a:pt x="15587" y="40346"/>
                    </a:lnTo>
                    <a:lnTo>
                      <a:pt x="15556" y="40315"/>
                    </a:lnTo>
                    <a:cubicBezTo>
                      <a:pt x="15541" y="40300"/>
                      <a:pt x="15526" y="40285"/>
                      <a:pt x="15511" y="40270"/>
                    </a:cubicBezTo>
                    <a:lnTo>
                      <a:pt x="15496" y="40270"/>
                    </a:lnTo>
                    <a:cubicBezTo>
                      <a:pt x="15404" y="40193"/>
                      <a:pt x="15313" y="40117"/>
                      <a:pt x="15221" y="40056"/>
                    </a:cubicBezTo>
                    <a:lnTo>
                      <a:pt x="15221" y="40056"/>
                    </a:lnTo>
                    <a:cubicBezTo>
                      <a:pt x="15237" y="40071"/>
                      <a:pt x="15252" y="40087"/>
                      <a:pt x="15267" y="40102"/>
                    </a:cubicBezTo>
                    <a:cubicBezTo>
                      <a:pt x="15297" y="40148"/>
                      <a:pt x="15343" y="40193"/>
                      <a:pt x="15374" y="40224"/>
                    </a:cubicBezTo>
                    <a:cubicBezTo>
                      <a:pt x="15419" y="40270"/>
                      <a:pt x="15450" y="40315"/>
                      <a:pt x="15496" y="40361"/>
                    </a:cubicBezTo>
                    <a:cubicBezTo>
                      <a:pt x="15496" y="40361"/>
                      <a:pt x="15511" y="40376"/>
                      <a:pt x="15526" y="40391"/>
                    </a:cubicBezTo>
                    <a:lnTo>
                      <a:pt x="15541" y="40407"/>
                    </a:lnTo>
                    <a:cubicBezTo>
                      <a:pt x="15556" y="40437"/>
                      <a:pt x="15572" y="40452"/>
                      <a:pt x="15587" y="40468"/>
                    </a:cubicBezTo>
                    <a:lnTo>
                      <a:pt x="15602" y="40468"/>
                    </a:lnTo>
                    <a:cubicBezTo>
                      <a:pt x="15617" y="40483"/>
                      <a:pt x="15633" y="40498"/>
                      <a:pt x="15663" y="40529"/>
                    </a:cubicBezTo>
                    <a:lnTo>
                      <a:pt x="15678" y="40559"/>
                    </a:lnTo>
                    <a:cubicBezTo>
                      <a:pt x="15694" y="40559"/>
                      <a:pt x="15709" y="40574"/>
                      <a:pt x="15724" y="40589"/>
                    </a:cubicBezTo>
                    <a:lnTo>
                      <a:pt x="15739" y="40605"/>
                    </a:lnTo>
                    <a:cubicBezTo>
                      <a:pt x="15739" y="40605"/>
                      <a:pt x="15755" y="40620"/>
                      <a:pt x="15770" y="40620"/>
                    </a:cubicBezTo>
                    <a:lnTo>
                      <a:pt x="15800" y="40650"/>
                    </a:lnTo>
                    <a:cubicBezTo>
                      <a:pt x="15800" y="40650"/>
                      <a:pt x="15800" y="40666"/>
                      <a:pt x="15800" y="40666"/>
                    </a:cubicBezTo>
                    <a:cubicBezTo>
                      <a:pt x="15815" y="40681"/>
                      <a:pt x="15815" y="40681"/>
                      <a:pt x="15815" y="40696"/>
                    </a:cubicBezTo>
                    <a:cubicBezTo>
                      <a:pt x="15815" y="40681"/>
                      <a:pt x="15800" y="40681"/>
                      <a:pt x="15800" y="40681"/>
                    </a:cubicBezTo>
                    <a:cubicBezTo>
                      <a:pt x="15785" y="40666"/>
                      <a:pt x="15785" y="40666"/>
                      <a:pt x="15770" y="40650"/>
                    </a:cubicBezTo>
                    <a:lnTo>
                      <a:pt x="15755" y="40650"/>
                    </a:lnTo>
                    <a:cubicBezTo>
                      <a:pt x="15739" y="40635"/>
                      <a:pt x="15724" y="40620"/>
                      <a:pt x="15709" y="40620"/>
                    </a:cubicBezTo>
                    <a:cubicBezTo>
                      <a:pt x="15663" y="40574"/>
                      <a:pt x="15617" y="40529"/>
                      <a:pt x="15572" y="40498"/>
                    </a:cubicBezTo>
                    <a:lnTo>
                      <a:pt x="15526" y="40452"/>
                    </a:lnTo>
                    <a:cubicBezTo>
                      <a:pt x="15465" y="40391"/>
                      <a:pt x="15404" y="40346"/>
                      <a:pt x="15343" y="40300"/>
                    </a:cubicBezTo>
                    <a:lnTo>
                      <a:pt x="15343" y="40300"/>
                    </a:lnTo>
                    <a:cubicBezTo>
                      <a:pt x="15374" y="40346"/>
                      <a:pt x="15419" y="40391"/>
                      <a:pt x="15450" y="40437"/>
                    </a:cubicBezTo>
                    <a:cubicBezTo>
                      <a:pt x="15465" y="40452"/>
                      <a:pt x="15480" y="40468"/>
                      <a:pt x="15496" y="40483"/>
                    </a:cubicBezTo>
                    <a:cubicBezTo>
                      <a:pt x="15526" y="40513"/>
                      <a:pt x="15556" y="40559"/>
                      <a:pt x="15572" y="40589"/>
                    </a:cubicBezTo>
                    <a:cubicBezTo>
                      <a:pt x="15602" y="40605"/>
                      <a:pt x="15617" y="40620"/>
                      <a:pt x="15633" y="40650"/>
                    </a:cubicBezTo>
                    <a:cubicBezTo>
                      <a:pt x="15648" y="40666"/>
                      <a:pt x="15678" y="40681"/>
                      <a:pt x="15694" y="40711"/>
                    </a:cubicBezTo>
                    <a:cubicBezTo>
                      <a:pt x="15709" y="40711"/>
                      <a:pt x="15709" y="40727"/>
                      <a:pt x="15724" y="40727"/>
                    </a:cubicBezTo>
                    <a:lnTo>
                      <a:pt x="15739" y="40742"/>
                    </a:lnTo>
                    <a:cubicBezTo>
                      <a:pt x="15739" y="40742"/>
                      <a:pt x="15739" y="40742"/>
                      <a:pt x="15739" y="40757"/>
                    </a:cubicBezTo>
                    <a:lnTo>
                      <a:pt x="15770" y="40818"/>
                    </a:lnTo>
                    <a:lnTo>
                      <a:pt x="15770" y="40833"/>
                    </a:lnTo>
                    <a:cubicBezTo>
                      <a:pt x="15770" y="40818"/>
                      <a:pt x="15755" y="40803"/>
                      <a:pt x="15739" y="40788"/>
                    </a:cubicBezTo>
                    <a:cubicBezTo>
                      <a:pt x="15694" y="40727"/>
                      <a:pt x="15633" y="40681"/>
                      <a:pt x="15587" y="40620"/>
                    </a:cubicBezTo>
                    <a:cubicBezTo>
                      <a:pt x="15541" y="40574"/>
                      <a:pt x="15496" y="40529"/>
                      <a:pt x="15435" y="40483"/>
                    </a:cubicBezTo>
                    <a:lnTo>
                      <a:pt x="15404" y="40452"/>
                    </a:lnTo>
                    <a:lnTo>
                      <a:pt x="15389" y="40422"/>
                    </a:lnTo>
                    <a:lnTo>
                      <a:pt x="15358" y="40407"/>
                    </a:lnTo>
                    <a:cubicBezTo>
                      <a:pt x="15343" y="40391"/>
                      <a:pt x="15328" y="40376"/>
                      <a:pt x="15313" y="40361"/>
                    </a:cubicBezTo>
                    <a:lnTo>
                      <a:pt x="15313" y="40346"/>
                    </a:lnTo>
                    <a:cubicBezTo>
                      <a:pt x="15297" y="40346"/>
                      <a:pt x="15282" y="40330"/>
                      <a:pt x="15267" y="40315"/>
                    </a:cubicBezTo>
                    <a:cubicBezTo>
                      <a:pt x="15252" y="40315"/>
                      <a:pt x="15252" y="40300"/>
                      <a:pt x="15237" y="40300"/>
                    </a:cubicBezTo>
                    <a:lnTo>
                      <a:pt x="15221" y="40300"/>
                    </a:lnTo>
                    <a:lnTo>
                      <a:pt x="15206" y="40285"/>
                    </a:lnTo>
                    <a:lnTo>
                      <a:pt x="15176" y="40285"/>
                    </a:lnTo>
                    <a:cubicBezTo>
                      <a:pt x="15115" y="40254"/>
                      <a:pt x="15054" y="40224"/>
                      <a:pt x="15008" y="40193"/>
                    </a:cubicBezTo>
                    <a:lnTo>
                      <a:pt x="14993" y="40178"/>
                    </a:lnTo>
                    <a:cubicBezTo>
                      <a:pt x="14947" y="40163"/>
                      <a:pt x="14902" y="40133"/>
                      <a:pt x="14842" y="40118"/>
                    </a:cubicBezTo>
                    <a:lnTo>
                      <a:pt x="14842" y="40118"/>
                    </a:lnTo>
                    <a:cubicBezTo>
                      <a:pt x="14885" y="40155"/>
                      <a:pt x="14937" y="40184"/>
                      <a:pt x="14978" y="40224"/>
                    </a:cubicBezTo>
                    <a:cubicBezTo>
                      <a:pt x="15008" y="40254"/>
                      <a:pt x="15038" y="40270"/>
                      <a:pt x="15069" y="40285"/>
                    </a:cubicBezTo>
                    <a:lnTo>
                      <a:pt x="15069" y="40300"/>
                    </a:lnTo>
                    <a:cubicBezTo>
                      <a:pt x="15084" y="40300"/>
                      <a:pt x="15099" y="40315"/>
                      <a:pt x="15115" y="40330"/>
                    </a:cubicBezTo>
                    <a:cubicBezTo>
                      <a:pt x="15130" y="40330"/>
                      <a:pt x="15145" y="40346"/>
                      <a:pt x="15160" y="40361"/>
                    </a:cubicBezTo>
                    <a:lnTo>
                      <a:pt x="15191" y="40361"/>
                    </a:lnTo>
                    <a:lnTo>
                      <a:pt x="15206" y="40376"/>
                    </a:lnTo>
                    <a:lnTo>
                      <a:pt x="15221" y="40376"/>
                    </a:lnTo>
                    <a:cubicBezTo>
                      <a:pt x="15221" y="40391"/>
                      <a:pt x="15237" y="40391"/>
                      <a:pt x="15237" y="40407"/>
                    </a:cubicBezTo>
                    <a:cubicBezTo>
                      <a:pt x="15252" y="40422"/>
                      <a:pt x="15252" y="40422"/>
                      <a:pt x="15267" y="40437"/>
                    </a:cubicBezTo>
                    <a:lnTo>
                      <a:pt x="15282" y="40452"/>
                    </a:lnTo>
                    <a:lnTo>
                      <a:pt x="15313" y="40483"/>
                    </a:lnTo>
                    <a:lnTo>
                      <a:pt x="15328" y="40498"/>
                    </a:lnTo>
                    <a:cubicBezTo>
                      <a:pt x="15343" y="40513"/>
                      <a:pt x="15358" y="40529"/>
                      <a:pt x="15374" y="40544"/>
                    </a:cubicBezTo>
                    <a:cubicBezTo>
                      <a:pt x="15404" y="40589"/>
                      <a:pt x="15450" y="40635"/>
                      <a:pt x="15480" y="40666"/>
                    </a:cubicBezTo>
                    <a:cubicBezTo>
                      <a:pt x="15511" y="40681"/>
                      <a:pt x="15526" y="40711"/>
                      <a:pt x="15556" y="40727"/>
                    </a:cubicBezTo>
                    <a:cubicBezTo>
                      <a:pt x="15602" y="40788"/>
                      <a:pt x="15648" y="40848"/>
                      <a:pt x="15709" y="40894"/>
                    </a:cubicBezTo>
                    <a:lnTo>
                      <a:pt x="15755" y="40940"/>
                    </a:lnTo>
                    <a:cubicBezTo>
                      <a:pt x="15755" y="40955"/>
                      <a:pt x="15770" y="40970"/>
                      <a:pt x="15770" y="40970"/>
                    </a:cubicBezTo>
                    <a:cubicBezTo>
                      <a:pt x="15770" y="40970"/>
                      <a:pt x="15755" y="40970"/>
                      <a:pt x="15739" y="40955"/>
                    </a:cubicBezTo>
                    <a:lnTo>
                      <a:pt x="15709" y="40940"/>
                    </a:lnTo>
                    <a:cubicBezTo>
                      <a:pt x="15617" y="40879"/>
                      <a:pt x="15526" y="40818"/>
                      <a:pt x="15419" y="40757"/>
                    </a:cubicBezTo>
                    <a:cubicBezTo>
                      <a:pt x="15328" y="40711"/>
                      <a:pt x="15252" y="40666"/>
                      <a:pt x="15160" y="40620"/>
                    </a:cubicBezTo>
                    <a:lnTo>
                      <a:pt x="15130" y="40605"/>
                    </a:lnTo>
                    <a:lnTo>
                      <a:pt x="15115" y="40605"/>
                    </a:lnTo>
                    <a:cubicBezTo>
                      <a:pt x="15023" y="40544"/>
                      <a:pt x="14917" y="40498"/>
                      <a:pt x="14810" y="40437"/>
                    </a:cubicBezTo>
                    <a:cubicBezTo>
                      <a:pt x="14749" y="40407"/>
                      <a:pt x="14703" y="40376"/>
                      <a:pt x="14658" y="40361"/>
                    </a:cubicBezTo>
                    <a:cubicBezTo>
                      <a:pt x="14612" y="40330"/>
                      <a:pt x="14566" y="40300"/>
                      <a:pt x="14520" y="40270"/>
                    </a:cubicBezTo>
                    <a:lnTo>
                      <a:pt x="14490" y="40270"/>
                    </a:lnTo>
                    <a:lnTo>
                      <a:pt x="14475" y="40254"/>
                    </a:lnTo>
                    <a:lnTo>
                      <a:pt x="14459" y="40239"/>
                    </a:lnTo>
                    <a:lnTo>
                      <a:pt x="14444" y="40239"/>
                    </a:lnTo>
                    <a:cubicBezTo>
                      <a:pt x="14444" y="40224"/>
                      <a:pt x="14429" y="40224"/>
                      <a:pt x="14414" y="40209"/>
                    </a:cubicBezTo>
                    <a:cubicBezTo>
                      <a:pt x="14368" y="40178"/>
                      <a:pt x="14322" y="40148"/>
                      <a:pt x="14277" y="40117"/>
                    </a:cubicBezTo>
                    <a:cubicBezTo>
                      <a:pt x="13957" y="39889"/>
                      <a:pt x="13682" y="39675"/>
                      <a:pt x="13439" y="39492"/>
                    </a:cubicBezTo>
                    <a:cubicBezTo>
                      <a:pt x="13347" y="39432"/>
                      <a:pt x="13271" y="39355"/>
                      <a:pt x="13195" y="39294"/>
                    </a:cubicBezTo>
                    <a:cubicBezTo>
                      <a:pt x="13149" y="39264"/>
                      <a:pt x="13103" y="39218"/>
                      <a:pt x="13058" y="39173"/>
                    </a:cubicBezTo>
                    <a:cubicBezTo>
                      <a:pt x="13012" y="39142"/>
                      <a:pt x="12982" y="39112"/>
                      <a:pt x="12936" y="39066"/>
                    </a:cubicBezTo>
                    <a:cubicBezTo>
                      <a:pt x="12905" y="39035"/>
                      <a:pt x="12875" y="39005"/>
                      <a:pt x="12860" y="38974"/>
                    </a:cubicBezTo>
                    <a:lnTo>
                      <a:pt x="12844" y="38959"/>
                    </a:lnTo>
                    <a:cubicBezTo>
                      <a:pt x="12829" y="38944"/>
                      <a:pt x="12829" y="38929"/>
                      <a:pt x="12814" y="38929"/>
                    </a:cubicBezTo>
                    <a:cubicBezTo>
                      <a:pt x="12814" y="38898"/>
                      <a:pt x="12799" y="38883"/>
                      <a:pt x="12784" y="38868"/>
                    </a:cubicBezTo>
                    <a:cubicBezTo>
                      <a:pt x="12768" y="38837"/>
                      <a:pt x="12753" y="38807"/>
                      <a:pt x="12738" y="38776"/>
                    </a:cubicBezTo>
                    <a:cubicBezTo>
                      <a:pt x="12723" y="38715"/>
                      <a:pt x="12707" y="38655"/>
                      <a:pt x="12692" y="38609"/>
                    </a:cubicBezTo>
                    <a:cubicBezTo>
                      <a:pt x="12677" y="38578"/>
                      <a:pt x="12677" y="38548"/>
                      <a:pt x="12677" y="38502"/>
                    </a:cubicBezTo>
                    <a:cubicBezTo>
                      <a:pt x="12662" y="38441"/>
                      <a:pt x="12662" y="38380"/>
                      <a:pt x="12662" y="38335"/>
                    </a:cubicBezTo>
                    <a:cubicBezTo>
                      <a:pt x="12662" y="38289"/>
                      <a:pt x="12662" y="38258"/>
                      <a:pt x="12662" y="38228"/>
                    </a:cubicBezTo>
                    <a:cubicBezTo>
                      <a:pt x="12646" y="38015"/>
                      <a:pt x="12616" y="37786"/>
                      <a:pt x="12540" y="37573"/>
                    </a:cubicBezTo>
                    <a:cubicBezTo>
                      <a:pt x="12525" y="37481"/>
                      <a:pt x="12494" y="37405"/>
                      <a:pt x="12464" y="37329"/>
                    </a:cubicBezTo>
                    <a:cubicBezTo>
                      <a:pt x="12448" y="37299"/>
                      <a:pt x="12448" y="37268"/>
                      <a:pt x="12433" y="37238"/>
                    </a:cubicBezTo>
                    <a:cubicBezTo>
                      <a:pt x="12418" y="37177"/>
                      <a:pt x="12403" y="37131"/>
                      <a:pt x="12372" y="37070"/>
                    </a:cubicBezTo>
                    <a:cubicBezTo>
                      <a:pt x="12357" y="37024"/>
                      <a:pt x="12342" y="36963"/>
                      <a:pt x="12326" y="36918"/>
                    </a:cubicBezTo>
                    <a:cubicBezTo>
                      <a:pt x="12189" y="36491"/>
                      <a:pt x="12006" y="36064"/>
                      <a:pt x="11793" y="35623"/>
                    </a:cubicBezTo>
                    <a:cubicBezTo>
                      <a:pt x="11778" y="35577"/>
                      <a:pt x="11747" y="35531"/>
                      <a:pt x="11732" y="35485"/>
                    </a:cubicBezTo>
                    <a:cubicBezTo>
                      <a:pt x="11702" y="35440"/>
                      <a:pt x="11671" y="35379"/>
                      <a:pt x="11641" y="35333"/>
                    </a:cubicBezTo>
                    <a:cubicBezTo>
                      <a:pt x="11610" y="35287"/>
                      <a:pt x="11565" y="35226"/>
                      <a:pt x="11534" y="35181"/>
                    </a:cubicBezTo>
                    <a:cubicBezTo>
                      <a:pt x="11488" y="35135"/>
                      <a:pt x="11443" y="35089"/>
                      <a:pt x="11412" y="35044"/>
                    </a:cubicBezTo>
                    <a:cubicBezTo>
                      <a:pt x="11367" y="34998"/>
                      <a:pt x="11321" y="34967"/>
                      <a:pt x="11290" y="34922"/>
                    </a:cubicBezTo>
                    <a:cubicBezTo>
                      <a:pt x="11245" y="34876"/>
                      <a:pt x="11199" y="34830"/>
                      <a:pt x="11153" y="34800"/>
                    </a:cubicBezTo>
                    <a:lnTo>
                      <a:pt x="11047" y="34678"/>
                    </a:lnTo>
                    <a:cubicBezTo>
                      <a:pt x="11016" y="34647"/>
                      <a:pt x="10970" y="34602"/>
                      <a:pt x="10940" y="34571"/>
                    </a:cubicBezTo>
                    <a:cubicBezTo>
                      <a:pt x="10955" y="34571"/>
                      <a:pt x="10970" y="34571"/>
                      <a:pt x="10970" y="34556"/>
                    </a:cubicBezTo>
                    <a:lnTo>
                      <a:pt x="11092" y="34556"/>
                    </a:lnTo>
                    <a:cubicBezTo>
                      <a:pt x="11123" y="34541"/>
                      <a:pt x="11169" y="34526"/>
                      <a:pt x="11214" y="34495"/>
                    </a:cubicBezTo>
                    <a:cubicBezTo>
                      <a:pt x="11245" y="34480"/>
                      <a:pt x="11275" y="34434"/>
                      <a:pt x="11290" y="34419"/>
                    </a:cubicBezTo>
                    <a:cubicBezTo>
                      <a:pt x="11306" y="34388"/>
                      <a:pt x="11321" y="34358"/>
                      <a:pt x="11336" y="34328"/>
                    </a:cubicBezTo>
                    <a:cubicBezTo>
                      <a:pt x="11336" y="34312"/>
                      <a:pt x="11336" y="34312"/>
                      <a:pt x="11336" y="34297"/>
                    </a:cubicBezTo>
                    <a:cubicBezTo>
                      <a:pt x="11336" y="34297"/>
                      <a:pt x="11336" y="34282"/>
                      <a:pt x="11336" y="34267"/>
                    </a:cubicBezTo>
                    <a:lnTo>
                      <a:pt x="11336" y="34251"/>
                    </a:lnTo>
                    <a:cubicBezTo>
                      <a:pt x="11336" y="34190"/>
                      <a:pt x="11336" y="34145"/>
                      <a:pt x="11321" y="34099"/>
                    </a:cubicBezTo>
                    <a:lnTo>
                      <a:pt x="11321" y="34038"/>
                    </a:lnTo>
                    <a:cubicBezTo>
                      <a:pt x="11321" y="33992"/>
                      <a:pt x="11321" y="33931"/>
                      <a:pt x="11306" y="33870"/>
                    </a:cubicBezTo>
                    <a:cubicBezTo>
                      <a:pt x="11306" y="33809"/>
                      <a:pt x="11290" y="33749"/>
                      <a:pt x="11290" y="33703"/>
                    </a:cubicBezTo>
                    <a:lnTo>
                      <a:pt x="11275" y="33657"/>
                    </a:lnTo>
                    <a:cubicBezTo>
                      <a:pt x="11275" y="33611"/>
                      <a:pt x="11275" y="33581"/>
                      <a:pt x="11260" y="33535"/>
                    </a:cubicBezTo>
                    <a:cubicBezTo>
                      <a:pt x="11260" y="33520"/>
                      <a:pt x="11260" y="33490"/>
                      <a:pt x="11260" y="33474"/>
                    </a:cubicBezTo>
                    <a:cubicBezTo>
                      <a:pt x="11260" y="33459"/>
                      <a:pt x="11260" y="33459"/>
                      <a:pt x="11260" y="33459"/>
                    </a:cubicBezTo>
                    <a:cubicBezTo>
                      <a:pt x="11260" y="33444"/>
                      <a:pt x="11260" y="33444"/>
                      <a:pt x="11260" y="33429"/>
                    </a:cubicBezTo>
                    <a:cubicBezTo>
                      <a:pt x="11275" y="33413"/>
                      <a:pt x="11275" y="33398"/>
                      <a:pt x="11275" y="33368"/>
                    </a:cubicBezTo>
                    <a:cubicBezTo>
                      <a:pt x="11275" y="33368"/>
                      <a:pt x="11290" y="33368"/>
                      <a:pt x="11290" y="33352"/>
                    </a:cubicBezTo>
                    <a:cubicBezTo>
                      <a:pt x="11290" y="33337"/>
                      <a:pt x="11306" y="33307"/>
                      <a:pt x="11321" y="33291"/>
                    </a:cubicBezTo>
                    <a:cubicBezTo>
                      <a:pt x="11321" y="33261"/>
                      <a:pt x="11336" y="33231"/>
                      <a:pt x="11351" y="33215"/>
                    </a:cubicBezTo>
                    <a:cubicBezTo>
                      <a:pt x="11367" y="33185"/>
                      <a:pt x="11382" y="33170"/>
                      <a:pt x="11397" y="33139"/>
                    </a:cubicBezTo>
                    <a:cubicBezTo>
                      <a:pt x="11412" y="33124"/>
                      <a:pt x="11428" y="33109"/>
                      <a:pt x="11458" y="33093"/>
                    </a:cubicBezTo>
                    <a:cubicBezTo>
                      <a:pt x="11473" y="33078"/>
                      <a:pt x="11488" y="33063"/>
                      <a:pt x="11504" y="33048"/>
                    </a:cubicBezTo>
                    <a:cubicBezTo>
                      <a:pt x="11519" y="33048"/>
                      <a:pt x="11534" y="33032"/>
                      <a:pt x="11549" y="33017"/>
                    </a:cubicBezTo>
                    <a:cubicBezTo>
                      <a:pt x="11565" y="33017"/>
                      <a:pt x="11580" y="33002"/>
                      <a:pt x="11595" y="33002"/>
                    </a:cubicBezTo>
                    <a:cubicBezTo>
                      <a:pt x="11626" y="32987"/>
                      <a:pt x="11641" y="32987"/>
                      <a:pt x="11656" y="32987"/>
                    </a:cubicBezTo>
                    <a:cubicBezTo>
                      <a:pt x="11671" y="32972"/>
                      <a:pt x="11702" y="32972"/>
                      <a:pt x="11717" y="32972"/>
                    </a:cubicBezTo>
                    <a:lnTo>
                      <a:pt x="11915" y="32972"/>
                    </a:lnTo>
                    <a:cubicBezTo>
                      <a:pt x="11961" y="32987"/>
                      <a:pt x="12006" y="32987"/>
                      <a:pt x="12052" y="32987"/>
                    </a:cubicBezTo>
                    <a:lnTo>
                      <a:pt x="12067" y="32987"/>
                    </a:lnTo>
                    <a:cubicBezTo>
                      <a:pt x="12132" y="32998"/>
                      <a:pt x="12189" y="33008"/>
                      <a:pt x="12249" y="33008"/>
                    </a:cubicBezTo>
                    <a:cubicBezTo>
                      <a:pt x="12274" y="33008"/>
                      <a:pt x="12300" y="33006"/>
                      <a:pt x="12326" y="33002"/>
                    </a:cubicBezTo>
                    <a:cubicBezTo>
                      <a:pt x="12433" y="33002"/>
                      <a:pt x="12540" y="32987"/>
                      <a:pt x="12601" y="32926"/>
                    </a:cubicBezTo>
                    <a:cubicBezTo>
                      <a:pt x="12646" y="32895"/>
                      <a:pt x="12677" y="32865"/>
                      <a:pt x="12707" y="32834"/>
                    </a:cubicBezTo>
                    <a:cubicBezTo>
                      <a:pt x="12723" y="32819"/>
                      <a:pt x="12723" y="32819"/>
                      <a:pt x="12723" y="32819"/>
                    </a:cubicBezTo>
                    <a:cubicBezTo>
                      <a:pt x="12738" y="32804"/>
                      <a:pt x="12753" y="32773"/>
                      <a:pt x="12768" y="32758"/>
                    </a:cubicBezTo>
                    <a:cubicBezTo>
                      <a:pt x="12799" y="32728"/>
                      <a:pt x="12814" y="32697"/>
                      <a:pt x="12829" y="32667"/>
                    </a:cubicBezTo>
                    <a:cubicBezTo>
                      <a:pt x="12829" y="32652"/>
                      <a:pt x="12844" y="32652"/>
                      <a:pt x="12844" y="32652"/>
                    </a:cubicBezTo>
                    <a:cubicBezTo>
                      <a:pt x="12875" y="32591"/>
                      <a:pt x="12905" y="32545"/>
                      <a:pt x="12936" y="32499"/>
                    </a:cubicBezTo>
                    <a:cubicBezTo>
                      <a:pt x="12951" y="32499"/>
                      <a:pt x="12951" y="32484"/>
                      <a:pt x="12966" y="32469"/>
                    </a:cubicBezTo>
                    <a:lnTo>
                      <a:pt x="12997" y="32454"/>
                    </a:lnTo>
                    <a:cubicBezTo>
                      <a:pt x="12997" y="32454"/>
                      <a:pt x="12997" y="32438"/>
                      <a:pt x="13012" y="32438"/>
                    </a:cubicBezTo>
                    <a:lnTo>
                      <a:pt x="13027" y="32438"/>
                    </a:lnTo>
                    <a:lnTo>
                      <a:pt x="13043" y="32423"/>
                    </a:lnTo>
                    <a:close/>
                    <a:moveTo>
                      <a:pt x="9950" y="34190"/>
                    </a:moveTo>
                    <a:cubicBezTo>
                      <a:pt x="9965" y="34190"/>
                      <a:pt x="9980" y="34190"/>
                      <a:pt x="9980" y="34206"/>
                    </a:cubicBezTo>
                    <a:cubicBezTo>
                      <a:pt x="10011" y="34206"/>
                      <a:pt x="10041" y="34206"/>
                      <a:pt x="10072" y="34221"/>
                    </a:cubicBezTo>
                    <a:cubicBezTo>
                      <a:pt x="10117" y="34236"/>
                      <a:pt x="10163" y="34251"/>
                      <a:pt x="10209" y="34267"/>
                    </a:cubicBezTo>
                    <a:cubicBezTo>
                      <a:pt x="10254" y="34297"/>
                      <a:pt x="10300" y="34312"/>
                      <a:pt x="10331" y="34343"/>
                    </a:cubicBezTo>
                    <a:lnTo>
                      <a:pt x="10391" y="34373"/>
                    </a:lnTo>
                    <a:cubicBezTo>
                      <a:pt x="10422" y="34404"/>
                      <a:pt x="10452" y="34434"/>
                      <a:pt x="10483" y="34465"/>
                    </a:cubicBezTo>
                    <a:cubicBezTo>
                      <a:pt x="10544" y="34541"/>
                      <a:pt x="10605" y="34617"/>
                      <a:pt x="10666" y="34678"/>
                    </a:cubicBezTo>
                    <a:cubicBezTo>
                      <a:pt x="10696" y="34724"/>
                      <a:pt x="10727" y="34754"/>
                      <a:pt x="10757" y="34785"/>
                    </a:cubicBezTo>
                    <a:cubicBezTo>
                      <a:pt x="10818" y="34861"/>
                      <a:pt x="10910" y="34952"/>
                      <a:pt x="10986" y="35028"/>
                    </a:cubicBezTo>
                    <a:lnTo>
                      <a:pt x="11031" y="35089"/>
                    </a:lnTo>
                    <a:cubicBezTo>
                      <a:pt x="11092" y="35150"/>
                      <a:pt x="11153" y="35211"/>
                      <a:pt x="11199" y="35272"/>
                    </a:cubicBezTo>
                    <a:cubicBezTo>
                      <a:pt x="11260" y="35333"/>
                      <a:pt x="11306" y="35394"/>
                      <a:pt x="11351" y="35455"/>
                    </a:cubicBezTo>
                    <a:lnTo>
                      <a:pt x="11351" y="35470"/>
                    </a:lnTo>
                    <a:cubicBezTo>
                      <a:pt x="11367" y="35485"/>
                      <a:pt x="11397" y="35516"/>
                      <a:pt x="11412" y="35546"/>
                    </a:cubicBezTo>
                    <a:cubicBezTo>
                      <a:pt x="11428" y="35562"/>
                      <a:pt x="11428" y="35592"/>
                      <a:pt x="11443" y="35607"/>
                    </a:cubicBezTo>
                    <a:lnTo>
                      <a:pt x="11458" y="35638"/>
                    </a:lnTo>
                    <a:lnTo>
                      <a:pt x="11488" y="35699"/>
                    </a:lnTo>
                    <a:cubicBezTo>
                      <a:pt x="11595" y="35882"/>
                      <a:pt x="11702" y="36095"/>
                      <a:pt x="11808" y="36323"/>
                    </a:cubicBezTo>
                    <a:lnTo>
                      <a:pt x="11824" y="36369"/>
                    </a:lnTo>
                    <a:cubicBezTo>
                      <a:pt x="11915" y="36552"/>
                      <a:pt x="12006" y="36750"/>
                      <a:pt x="12098" y="36948"/>
                    </a:cubicBezTo>
                    <a:cubicBezTo>
                      <a:pt x="12144" y="37055"/>
                      <a:pt x="12189" y="37177"/>
                      <a:pt x="12235" y="37283"/>
                    </a:cubicBezTo>
                    <a:cubicBezTo>
                      <a:pt x="12250" y="37329"/>
                      <a:pt x="12266" y="37375"/>
                      <a:pt x="12296" y="37436"/>
                    </a:cubicBezTo>
                    <a:cubicBezTo>
                      <a:pt x="12311" y="37481"/>
                      <a:pt x="12326" y="37527"/>
                      <a:pt x="12357" y="37588"/>
                    </a:cubicBezTo>
                    <a:cubicBezTo>
                      <a:pt x="12372" y="37649"/>
                      <a:pt x="12403" y="37710"/>
                      <a:pt x="12418" y="37771"/>
                    </a:cubicBezTo>
                    <a:cubicBezTo>
                      <a:pt x="12433" y="37832"/>
                      <a:pt x="12464" y="37893"/>
                      <a:pt x="12479" y="37954"/>
                    </a:cubicBezTo>
                    <a:cubicBezTo>
                      <a:pt x="12479" y="37999"/>
                      <a:pt x="12494" y="38060"/>
                      <a:pt x="12509" y="38121"/>
                    </a:cubicBezTo>
                    <a:cubicBezTo>
                      <a:pt x="12509" y="38167"/>
                      <a:pt x="12525" y="38213"/>
                      <a:pt x="12525" y="38289"/>
                    </a:cubicBezTo>
                    <a:lnTo>
                      <a:pt x="12540" y="38335"/>
                    </a:lnTo>
                    <a:cubicBezTo>
                      <a:pt x="12540" y="38380"/>
                      <a:pt x="12540" y="38411"/>
                      <a:pt x="12540" y="38441"/>
                    </a:cubicBezTo>
                    <a:cubicBezTo>
                      <a:pt x="12555" y="38487"/>
                      <a:pt x="12555" y="38548"/>
                      <a:pt x="12570" y="38594"/>
                    </a:cubicBezTo>
                    <a:cubicBezTo>
                      <a:pt x="12585" y="38655"/>
                      <a:pt x="12601" y="38700"/>
                      <a:pt x="12616" y="38746"/>
                    </a:cubicBezTo>
                    <a:cubicBezTo>
                      <a:pt x="12631" y="38807"/>
                      <a:pt x="12646" y="38853"/>
                      <a:pt x="12677" y="38883"/>
                    </a:cubicBezTo>
                    <a:cubicBezTo>
                      <a:pt x="12707" y="38944"/>
                      <a:pt x="12723" y="38974"/>
                      <a:pt x="12753" y="39020"/>
                    </a:cubicBezTo>
                    <a:cubicBezTo>
                      <a:pt x="12784" y="39066"/>
                      <a:pt x="12829" y="39112"/>
                      <a:pt x="12860" y="39142"/>
                    </a:cubicBezTo>
                    <a:cubicBezTo>
                      <a:pt x="12921" y="39203"/>
                      <a:pt x="12982" y="39264"/>
                      <a:pt x="13073" y="39340"/>
                    </a:cubicBezTo>
                    <a:cubicBezTo>
                      <a:pt x="13164" y="39416"/>
                      <a:pt x="13256" y="39492"/>
                      <a:pt x="13332" y="39553"/>
                    </a:cubicBezTo>
                    <a:lnTo>
                      <a:pt x="13362" y="39569"/>
                    </a:lnTo>
                    <a:cubicBezTo>
                      <a:pt x="13393" y="39584"/>
                      <a:pt x="13423" y="39614"/>
                      <a:pt x="13454" y="39645"/>
                    </a:cubicBezTo>
                    <a:lnTo>
                      <a:pt x="13606" y="39767"/>
                    </a:lnTo>
                    <a:cubicBezTo>
                      <a:pt x="13713" y="39843"/>
                      <a:pt x="13820" y="39919"/>
                      <a:pt x="13926" y="40011"/>
                    </a:cubicBezTo>
                    <a:lnTo>
                      <a:pt x="14170" y="40193"/>
                    </a:lnTo>
                    <a:cubicBezTo>
                      <a:pt x="14261" y="40270"/>
                      <a:pt x="14353" y="40330"/>
                      <a:pt x="14444" y="40391"/>
                    </a:cubicBezTo>
                    <a:cubicBezTo>
                      <a:pt x="14520" y="40452"/>
                      <a:pt x="14627" y="40498"/>
                      <a:pt x="14718" y="40559"/>
                    </a:cubicBezTo>
                    <a:lnTo>
                      <a:pt x="14734" y="40559"/>
                    </a:lnTo>
                    <a:cubicBezTo>
                      <a:pt x="14795" y="40605"/>
                      <a:pt x="14871" y="40635"/>
                      <a:pt x="14947" y="40681"/>
                    </a:cubicBezTo>
                    <a:lnTo>
                      <a:pt x="15023" y="40727"/>
                    </a:lnTo>
                    <a:cubicBezTo>
                      <a:pt x="15130" y="40788"/>
                      <a:pt x="15221" y="40833"/>
                      <a:pt x="15328" y="40894"/>
                    </a:cubicBezTo>
                    <a:cubicBezTo>
                      <a:pt x="15404" y="40940"/>
                      <a:pt x="15480" y="40986"/>
                      <a:pt x="15556" y="41047"/>
                    </a:cubicBezTo>
                    <a:lnTo>
                      <a:pt x="15526" y="41047"/>
                    </a:lnTo>
                    <a:lnTo>
                      <a:pt x="15496" y="41031"/>
                    </a:lnTo>
                    <a:lnTo>
                      <a:pt x="15465" y="41016"/>
                    </a:lnTo>
                    <a:lnTo>
                      <a:pt x="15435" y="41016"/>
                    </a:lnTo>
                    <a:lnTo>
                      <a:pt x="15404" y="41001"/>
                    </a:lnTo>
                    <a:lnTo>
                      <a:pt x="15374" y="41001"/>
                    </a:lnTo>
                    <a:cubicBezTo>
                      <a:pt x="15374" y="40986"/>
                      <a:pt x="15358" y="40986"/>
                      <a:pt x="15343" y="40986"/>
                    </a:cubicBezTo>
                    <a:cubicBezTo>
                      <a:pt x="15343" y="40970"/>
                      <a:pt x="15328" y="40970"/>
                      <a:pt x="15313" y="40970"/>
                    </a:cubicBezTo>
                    <a:lnTo>
                      <a:pt x="15282" y="40955"/>
                    </a:lnTo>
                    <a:lnTo>
                      <a:pt x="15267" y="40940"/>
                    </a:lnTo>
                    <a:cubicBezTo>
                      <a:pt x="15252" y="40940"/>
                      <a:pt x="15221" y="40925"/>
                      <a:pt x="15206" y="40925"/>
                    </a:cubicBezTo>
                    <a:lnTo>
                      <a:pt x="15176" y="40909"/>
                    </a:lnTo>
                    <a:cubicBezTo>
                      <a:pt x="15145" y="40894"/>
                      <a:pt x="15115" y="40894"/>
                      <a:pt x="15084" y="40879"/>
                    </a:cubicBezTo>
                    <a:lnTo>
                      <a:pt x="15069" y="40864"/>
                    </a:lnTo>
                    <a:lnTo>
                      <a:pt x="15054" y="40864"/>
                    </a:lnTo>
                    <a:cubicBezTo>
                      <a:pt x="15054" y="40864"/>
                      <a:pt x="15038" y="40848"/>
                      <a:pt x="15038" y="40848"/>
                    </a:cubicBezTo>
                    <a:cubicBezTo>
                      <a:pt x="15023" y="40848"/>
                      <a:pt x="15008" y="40833"/>
                      <a:pt x="14993" y="40833"/>
                    </a:cubicBezTo>
                    <a:cubicBezTo>
                      <a:pt x="14962" y="40833"/>
                      <a:pt x="14932" y="40818"/>
                      <a:pt x="14917" y="40818"/>
                    </a:cubicBezTo>
                    <a:lnTo>
                      <a:pt x="14871" y="40803"/>
                    </a:lnTo>
                    <a:lnTo>
                      <a:pt x="14825" y="40803"/>
                    </a:lnTo>
                    <a:lnTo>
                      <a:pt x="14795" y="40788"/>
                    </a:lnTo>
                    <a:lnTo>
                      <a:pt x="14749" y="40772"/>
                    </a:lnTo>
                    <a:cubicBezTo>
                      <a:pt x="14703" y="40772"/>
                      <a:pt x="14658" y="40757"/>
                      <a:pt x="14612" y="40742"/>
                    </a:cubicBezTo>
                    <a:cubicBezTo>
                      <a:pt x="14597" y="40742"/>
                      <a:pt x="14566" y="40727"/>
                      <a:pt x="14536" y="40711"/>
                    </a:cubicBezTo>
                    <a:lnTo>
                      <a:pt x="14536" y="40711"/>
                    </a:lnTo>
                    <a:cubicBezTo>
                      <a:pt x="14551" y="40727"/>
                      <a:pt x="14566" y="40727"/>
                      <a:pt x="14581" y="40742"/>
                    </a:cubicBezTo>
                    <a:cubicBezTo>
                      <a:pt x="14627" y="40772"/>
                      <a:pt x="14673" y="40803"/>
                      <a:pt x="14749" y="40833"/>
                    </a:cubicBezTo>
                    <a:cubicBezTo>
                      <a:pt x="14779" y="40848"/>
                      <a:pt x="14810" y="40864"/>
                      <a:pt x="14840" y="40879"/>
                    </a:cubicBezTo>
                    <a:lnTo>
                      <a:pt x="14886" y="40909"/>
                    </a:lnTo>
                    <a:cubicBezTo>
                      <a:pt x="14901" y="40909"/>
                      <a:pt x="14917" y="40925"/>
                      <a:pt x="14932" y="40925"/>
                    </a:cubicBezTo>
                    <a:lnTo>
                      <a:pt x="14901" y="40925"/>
                    </a:lnTo>
                    <a:lnTo>
                      <a:pt x="14825" y="40894"/>
                    </a:lnTo>
                    <a:cubicBezTo>
                      <a:pt x="14779" y="40879"/>
                      <a:pt x="14734" y="40879"/>
                      <a:pt x="14688" y="40864"/>
                    </a:cubicBezTo>
                    <a:cubicBezTo>
                      <a:pt x="14597" y="40833"/>
                      <a:pt x="14490" y="40803"/>
                      <a:pt x="14399" y="40788"/>
                    </a:cubicBezTo>
                    <a:cubicBezTo>
                      <a:pt x="14338" y="40757"/>
                      <a:pt x="14261" y="40742"/>
                      <a:pt x="14200" y="40711"/>
                    </a:cubicBezTo>
                    <a:cubicBezTo>
                      <a:pt x="14124" y="40681"/>
                      <a:pt x="14048" y="40650"/>
                      <a:pt x="13987" y="40620"/>
                    </a:cubicBezTo>
                    <a:lnTo>
                      <a:pt x="13972" y="40620"/>
                    </a:lnTo>
                    <a:cubicBezTo>
                      <a:pt x="13865" y="40574"/>
                      <a:pt x="13743" y="40513"/>
                      <a:pt x="13637" y="40452"/>
                    </a:cubicBezTo>
                    <a:cubicBezTo>
                      <a:pt x="13545" y="40407"/>
                      <a:pt x="13454" y="40361"/>
                      <a:pt x="13362" y="40315"/>
                    </a:cubicBezTo>
                    <a:cubicBezTo>
                      <a:pt x="13256" y="40270"/>
                      <a:pt x="13149" y="40224"/>
                      <a:pt x="13043" y="40163"/>
                    </a:cubicBezTo>
                    <a:cubicBezTo>
                      <a:pt x="12997" y="40132"/>
                      <a:pt x="12936" y="40102"/>
                      <a:pt x="12890" y="40071"/>
                    </a:cubicBezTo>
                    <a:cubicBezTo>
                      <a:pt x="12844" y="40056"/>
                      <a:pt x="12799" y="40026"/>
                      <a:pt x="12768" y="39995"/>
                    </a:cubicBezTo>
                    <a:cubicBezTo>
                      <a:pt x="12616" y="39904"/>
                      <a:pt x="12494" y="39812"/>
                      <a:pt x="12342" y="39691"/>
                    </a:cubicBezTo>
                    <a:cubicBezTo>
                      <a:pt x="12220" y="39599"/>
                      <a:pt x="12083" y="39492"/>
                      <a:pt x="11946" y="39386"/>
                    </a:cubicBezTo>
                    <a:cubicBezTo>
                      <a:pt x="11824" y="39279"/>
                      <a:pt x="11702" y="39173"/>
                      <a:pt x="11580" y="39081"/>
                    </a:cubicBezTo>
                    <a:cubicBezTo>
                      <a:pt x="11473" y="38974"/>
                      <a:pt x="11351" y="38868"/>
                      <a:pt x="11229" y="38746"/>
                    </a:cubicBezTo>
                    <a:cubicBezTo>
                      <a:pt x="11153" y="38655"/>
                      <a:pt x="11077" y="38563"/>
                      <a:pt x="11001" y="38472"/>
                    </a:cubicBezTo>
                    <a:cubicBezTo>
                      <a:pt x="10940" y="38396"/>
                      <a:pt x="10879" y="38304"/>
                      <a:pt x="10818" y="38197"/>
                    </a:cubicBezTo>
                    <a:cubicBezTo>
                      <a:pt x="10788" y="38152"/>
                      <a:pt x="10757" y="38091"/>
                      <a:pt x="10727" y="38030"/>
                    </a:cubicBezTo>
                    <a:cubicBezTo>
                      <a:pt x="10711" y="37999"/>
                      <a:pt x="10696" y="37969"/>
                      <a:pt x="10681" y="37938"/>
                    </a:cubicBezTo>
                    <a:cubicBezTo>
                      <a:pt x="10635" y="37862"/>
                      <a:pt x="10574" y="37771"/>
                      <a:pt x="10513" y="37664"/>
                    </a:cubicBezTo>
                    <a:cubicBezTo>
                      <a:pt x="10468" y="37588"/>
                      <a:pt x="10407" y="37512"/>
                      <a:pt x="10346" y="37405"/>
                    </a:cubicBezTo>
                    <a:cubicBezTo>
                      <a:pt x="10270" y="37314"/>
                      <a:pt x="10209" y="37222"/>
                      <a:pt x="10132" y="37131"/>
                    </a:cubicBezTo>
                    <a:cubicBezTo>
                      <a:pt x="10102" y="37100"/>
                      <a:pt x="10072" y="37055"/>
                      <a:pt x="10026" y="37009"/>
                    </a:cubicBezTo>
                    <a:cubicBezTo>
                      <a:pt x="9980" y="36963"/>
                      <a:pt x="9934" y="36933"/>
                      <a:pt x="9889" y="36887"/>
                    </a:cubicBezTo>
                    <a:cubicBezTo>
                      <a:pt x="9843" y="36857"/>
                      <a:pt x="9797" y="36826"/>
                      <a:pt x="9736" y="36796"/>
                    </a:cubicBezTo>
                    <a:cubicBezTo>
                      <a:pt x="9691" y="36765"/>
                      <a:pt x="9645" y="36735"/>
                      <a:pt x="9584" y="36720"/>
                    </a:cubicBezTo>
                    <a:cubicBezTo>
                      <a:pt x="9523" y="36689"/>
                      <a:pt x="9477" y="36659"/>
                      <a:pt x="9416" y="36643"/>
                    </a:cubicBezTo>
                    <a:cubicBezTo>
                      <a:pt x="9371" y="36628"/>
                      <a:pt x="9325" y="36613"/>
                      <a:pt x="9279" y="36598"/>
                    </a:cubicBezTo>
                    <a:cubicBezTo>
                      <a:pt x="9249" y="36582"/>
                      <a:pt x="9234" y="36582"/>
                      <a:pt x="9203" y="36567"/>
                    </a:cubicBezTo>
                    <a:lnTo>
                      <a:pt x="9188" y="36537"/>
                    </a:lnTo>
                    <a:lnTo>
                      <a:pt x="9127" y="36445"/>
                    </a:lnTo>
                    <a:cubicBezTo>
                      <a:pt x="9096" y="36384"/>
                      <a:pt x="9081" y="36339"/>
                      <a:pt x="9051" y="36293"/>
                    </a:cubicBezTo>
                    <a:cubicBezTo>
                      <a:pt x="9035" y="36247"/>
                      <a:pt x="9020" y="36202"/>
                      <a:pt x="9005" y="36156"/>
                    </a:cubicBezTo>
                    <a:cubicBezTo>
                      <a:pt x="9005" y="36125"/>
                      <a:pt x="9005" y="36095"/>
                      <a:pt x="8990" y="36064"/>
                    </a:cubicBezTo>
                    <a:cubicBezTo>
                      <a:pt x="8990" y="36049"/>
                      <a:pt x="8990" y="36034"/>
                      <a:pt x="8990" y="36003"/>
                    </a:cubicBezTo>
                    <a:cubicBezTo>
                      <a:pt x="8990" y="36003"/>
                      <a:pt x="8990" y="35988"/>
                      <a:pt x="8990" y="35973"/>
                    </a:cubicBezTo>
                    <a:cubicBezTo>
                      <a:pt x="8990" y="35958"/>
                      <a:pt x="9005" y="35927"/>
                      <a:pt x="9005" y="35882"/>
                    </a:cubicBezTo>
                    <a:lnTo>
                      <a:pt x="9005" y="35866"/>
                    </a:lnTo>
                    <a:cubicBezTo>
                      <a:pt x="9020" y="35821"/>
                      <a:pt x="9020" y="35790"/>
                      <a:pt x="9035" y="35744"/>
                    </a:cubicBezTo>
                    <a:cubicBezTo>
                      <a:pt x="9051" y="35714"/>
                      <a:pt x="9051" y="35699"/>
                      <a:pt x="9066" y="35684"/>
                    </a:cubicBezTo>
                    <a:cubicBezTo>
                      <a:pt x="9066" y="35668"/>
                      <a:pt x="9066" y="35653"/>
                      <a:pt x="9081" y="35653"/>
                    </a:cubicBezTo>
                    <a:cubicBezTo>
                      <a:pt x="9081" y="35638"/>
                      <a:pt x="9081" y="35638"/>
                      <a:pt x="9081" y="35623"/>
                    </a:cubicBezTo>
                    <a:lnTo>
                      <a:pt x="9096" y="35623"/>
                    </a:lnTo>
                    <a:cubicBezTo>
                      <a:pt x="9096" y="35623"/>
                      <a:pt x="9112" y="35607"/>
                      <a:pt x="9112" y="35607"/>
                    </a:cubicBezTo>
                    <a:cubicBezTo>
                      <a:pt x="9127" y="35607"/>
                      <a:pt x="9127" y="35592"/>
                      <a:pt x="9127" y="35592"/>
                    </a:cubicBezTo>
                    <a:lnTo>
                      <a:pt x="9157" y="35592"/>
                    </a:lnTo>
                    <a:cubicBezTo>
                      <a:pt x="9157" y="35577"/>
                      <a:pt x="9173" y="35577"/>
                      <a:pt x="9173" y="35577"/>
                    </a:cubicBezTo>
                    <a:cubicBezTo>
                      <a:pt x="9203" y="35577"/>
                      <a:pt x="9218" y="35562"/>
                      <a:pt x="9249" y="35562"/>
                    </a:cubicBezTo>
                    <a:cubicBezTo>
                      <a:pt x="9294" y="35562"/>
                      <a:pt x="9355" y="35546"/>
                      <a:pt x="9416" y="35546"/>
                    </a:cubicBezTo>
                    <a:cubicBezTo>
                      <a:pt x="9477" y="35531"/>
                      <a:pt x="9523" y="35516"/>
                      <a:pt x="9584" y="35485"/>
                    </a:cubicBezTo>
                    <a:cubicBezTo>
                      <a:pt x="9645" y="35455"/>
                      <a:pt x="9706" y="35425"/>
                      <a:pt x="9767" y="35379"/>
                    </a:cubicBezTo>
                    <a:cubicBezTo>
                      <a:pt x="9813" y="35318"/>
                      <a:pt x="9858" y="35272"/>
                      <a:pt x="9873" y="35226"/>
                    </a:cubicBezTo>
                    <a:cubicBezTo>
                      <a:pt x="9904" y="35150"/>
                      <a:pt x="9919" y="35089"/>
                      <a:pt x="9934" y="35028"/>
                    </a:cubicBezTo>
                    <a:cubicBezTo>
                      <a:pt x="9934" y="35013"/>
                      <a:pt x="9934" y="34983"/>
                      <a:pt x="9934" y="34952"/>
                    </a:cubicBezTo>
                    <a:cubicBezTo>
                      <a:pt x="9934" y="34846"/>
                      <a:pt x="9934" y="34739"/>
                      <a:pt x="9919" y="34632"/>
                    </a:cubicBezTo>
                    <a:cubicBezTo>
                      <a:pt x="9919" y="34587"/>
                      <a:pt x="9904" y="34541"/>
                      <a:pt x="9889" y="34480"/>
                    </a:cubicBezTo>
                    <a:cubicBezTo>
                      <a:pt x="9889" y="34434"/>
                      <a:pt x="9873" y="34388"/>
                      <a:pt x="9873" y="34343"/>
                    </a:cubicBezTo>
                    <a:cubicBezTo>
                      <a:pt x="9873" y="34328"/>
                      <a:pt x="9873" y="34312"/>
                      <a:pt x="9873" y="34282"/>
                    </a:cubicBezTo>
                    <a:cubicBezTo>
                      <a:pt x="9873" y="34282"/>
                      <a:pt x="9873" y="34282"/>
                      <a:pt x="9873" y="34267"/>
                    </a:cubicBezTo>
                    <a:cubicBezTo>
                      <a:pt x="9873" y="34267"/>
                      <a:pt x="9873" y="34267"/>
                      <a:pt x="9873" y="34251"/>
                    </a:cubicBezTo>
                    <a:cubicBezTo>
                      <a:pt x="9873" y="34251"/>
                      <a:pt x="9873" y="34251"/>
                      <a:pt x="9873" y="34236"/>
                    </a:cubicBezTo>
                    <a:lnTo>
                      <a:pt x="9889" y="34236"/>
                    </a:lnTo>
                    <a:lnTo>
                      <a:pt x="9889" y="34221"/>
                    </a:lnTo>
                    <a:lnTo>
                      <a:pt x="9889" y="34206"/>
                    </a:lnTo>
                    <a:lnTo>
                      <a:pt x="9904" y="34206"/>
                    </a:lnTo>
                    <a:cubicBezTo>
                      <a:pt x="9919" y="34190"/>
                      <a:pt x="9919" y="34190"/>
                      <a:pt x="9934" y="34190"/>
                    </a:cubicBezTo>
                    <a:close/>
                    <a:moveTo>
                      <a:pt x="8609" y="36674"/>
                    </a:moveTo>
                    <a:cubicBezTo>
                      <a:pt x="8731" y="36674"/>
                      <a:pt x="8853" y="36689"/>
                      <a:pt x="8959" y="36704"/>
                    </a:cubicBezTo>
                    <a:cubicBezTo>
                      <a:pt x="9020" y="36704"/>
                      <a:pt x="9066" y="36720"/>
                      <a:pt x="9112" y="36735"/>
                    </a:cubicBezTo>
                    <a:cubicBezTo>
                      <a:pt x="9142" y="36765"/>
                      <a:pt x="9188" y="36780"/>
                      <a:pt x="9218" y="36796"/>
                    </a:cubicBezTo>
                    <a:cubicBezTo>
                      <a:pt x="9264" y="36811"/>
                      <a:pt x="9325" y="36826"/>
                      <a:pt x="9386" y="36826"/>
                    </a:cubicBezTo>
                    <a:cubicBezTo>
                      <a:pt x="9432" y="36841"/>
                      <a:pt x="9477" y="36857"/>
                      <a:pt x="9508" y="36872"/>
                    </a:cubicBezTo>
                    <a:cubicBezTo>
                      <a:pt x="9584" y="36918"/>
                      <a:pt x="9645" y="36948"/>
                      <a:pt x="9706" y="36979"/>
                    </a:cubicBezTo>
                    <a:cubicBezTo>
                      <a:pt x="9736" y="37009"/>
                      <a:pt x="9782" y="37040"/>
                      <a:pt x="9813" y="37055"/>
                    </a:cubicBezTo>
                    <a:cubicBezTo>
                      <a:pt x="9858" y="37100"/>
                      <a:pt x="9919" y="37146"/>
                      <a:pt x="9965" y="37192"/>
                    </a:cubicBezTo>
                    <a:cubicBezTo>
                      <a:pt x="10011" y="37253"/>
                      <a:pt x="10072" y="37314"/>
                      <a:pt x="10102" y="37359"/>
                    </a:cubicBezTo>
                    <a:cubicBezTo>
                      <a:pt x="10163" y="37436"/>
                      <a:pt x="10209" y="37497"/>
                      <a:pt x="10254" y="37558"/>
                    </a:cubicBezTo>
                    <a:cubicBezTo>
                      <a:pt x="10300" y="37634"/>
                      <a:pt x="10361" y="37710"/>
                      <a:pt x="10407" y="37786"/>
                    </a:cubicBezTo>
                    <a:cubicBezTo>
                      <a:pt x="10468" y="37877"/>
                      <a:pt x="10513" y="37954"/>
                      <a:pt x="10559" y="38030"/>
                    </a:cubicBezTo>
                    <a:lnTo>
                      <a:pt x="10590" y="38091"/>
                    </a:lnTo>
                    <a:cubicBezTo>
                      <a:pt x="10620" y="38167"/>
                      <a:pt x="10666" y="38228"/>
                      <a:pt x="10696" y="38289"/>
                    </a:cubicBezTo>
                    <a:cubicBezTo>
                      <a:pt x="10757" y="38365"/>
                      <a:pt x="10803" y="38456"/>
                      <a:pt x="10864" y="38533"/>
                    </a:cubicBezTo>
                    <a:lnTo>
                      <a:pt x="10879" y="38548"/>
                    </a:lnTo>
                    <a:cubicBezTo>
                      <a:pt x="10879" y="38563"/>
                      <a:pt x="10894" y="38563"/>
                      <a:pt x="10894" y="38578"/>
                    </a:cubicBezTo>
                    <a:cubicBezTo>
                      <a:pt x="11031" y="38761"/>
                      <a:pt x="11184" y="38929"/>
                      <a:pt x="11351" y="39066"/>
                    </a:cubicBezTo>
                    <a:cubicBezTo>
                      <a:pt x="11549" y="39249"/>
                      <a:pt x="11717" y="39386"/>
                      <a:pt x="11869" y="39508"/>
                    </a:cubicBezTo>
                    <a:cubicBezTo>
                      <a:pt x="12037" y="39660"/>
                      <a:pt x="12220" y="39812"/>
                      <a:pt x="12403" y="39950"/>
                    </a:cubicBezTo>
                    <a:lnTo>
                      <a:pt x="12418" y="39965"/>
                    </a:lnTo>
                    <a:cubicBezTo>
                      <a:pt x="12494" y="40026"/>
                      <a:pt x="12570" y="40087"/>
                      <a:pt x="12662" y="40148"/>
                    </a:cubicBezTo>
                    <a:cubicBezTo>
                      <a:pt x="12723" y="40178"/>
                      <a:pt x="12768" y="40224"/>
                      <a:pt x="12829" y="40239"/>
                    </a:cubicBezTo>
                    <a:cubicBezTo>
                      <a:pt x="12875" y="40270"/>
                      <a:pt x="12921" y="40300"/>
                      <a:pt x="12966" y="40330"/>
                    </a:cubicBezTo>
                    <a:cubicBezTo>
                      <a:pt x="13058" y="40376"/>
                      <a:pt x="13164" y="40422"/>
                      <a:pt x="13271" y="40483"/>
                    </a:cubicBezTo>
                    <a:cubicBezTo>
                      <a:pt x="13347" y="40513"/>
                      <a:pt x="13423" y="40559"/>
                      <a:pt x="13500" y="40589"/>
                    </a:cubicBezTo>
                    <a:lnTo>
                      <a:pt x="13591" y="40635"/>
                    </a:lnTo>
                    <a:cubicBezTo>
                      <a:pt x="13682" y="40696"/>
                      <a:pt x="13789" y="40742"/>
                      <a:pt x="13896" y="40788"/>
                    </a:cubicBezTo>
                    <a:cubicBezTo>
                      <a:pt x="13987" y="40833"/>
                      <a:pt x="14094" y="40864"/>
                      <a:pt x="14200" y="40909"/>
                    </a:cubicBezTo>
                    <a:cubicBezTo>
                      <a:pt x="14307" y="40940"/>
                      <a:pt x="14429" y="40970"/>
                      <a:pt x="14536" y="41001"/>
                    </a:cubicBezTo>
                    <a:cubicBezTo>
                      <a:pt x="14581" y="41016"/>
                      <a:pt x="14627" y="41016"/>
                      <a:pt x="14673" y="41031"/>
                    </a:cubicBezTo>
                    <a:cubicBezTo>
                      <a:pt x="14734" y="41047"/>
                      <a:pt x="14795" y="41062"/>
                      <a:pt x="14856" y="41077"/>
                    </a:cubicBezTo>
                    <a:lnTo>
                      <a:pt x="14901" y="41092"/>
                    </a:lnTo>
                    <a:cubicBezTo>
                      <a:pt x="14993" y="41107"/>
                      <a:pt x="15084" y="41138"/>
                      <a:pt x="15191" y="41153"/>
                    </a:cubicBezTo>
                    <a:cubicBezTo>
                      <a:pt x="15252" y="41168"/>
                      <a:pt x="15313" y="41168"/>
                      <a:pt x="15374" y="41184"/>
                    </a:cubicBezTo>
                    <a:cubicBezTo>
                      <a:pt x="15374" y="41184"/>
                      <a:pt x="15374" y="41199"/>
                      <a:pt x="15358" y="41199"/>
                    </a:cubicBezTo>
                    <a:lnTo>
                      <a:pt x="15099" y="41199"/>
                    </a:lnTo>
                    <a:lnTo>
                      <a:pt x="15069" y="41214"/>
                    </a:lnTo>
                    <a:lnTo>
                      <a:pt x="14718" y="41214"/>
                    </a:lnTo>
                    <a:cubicBezTo>
                      <a:pt x="14642" y="41229"/>
                      <a:pt x="14581" y="41229"/>
                      <a:pt x="14505" y="41245"/>
                    </a:cubicBezTo>
                    <a:cubicBezTo>
                      <a:pt x="14536" y="41245"/>
                      <a:pt x="14581" y="41245"/>
                      <a:pt x="14612" y="41260"/>
                    </a:cubicBezTo>
                    <a:lnTo>
                      <a:pt x="14642" y="41260"/>
                    </a:lnTo>
                    <a:cubicBezTo>
                      <a:pt x="14688" y="41260"/>
                      <a:pt x="14734" y="41260"/>
                      <a:pt x="14764" y="41275"/>
                    </a:cubicBezTo>
                    <a:cubicBezTo>
                      <a:pt x="14810" y="41275"/>
                      <a:pt x="14871" y="41290"/>
                      <a:pt x="14917" y="41290"/>
                    </a:cubicBezTo>
                    <a:lnTo>
                      <a:pt x="14901" y="41290"/>
                    </a:lnTo>
                    <a:cubicBezTo>
                      <a:pt x="14886" y="41290"/>
                      <a:pt x="14871" y="41306"/>
                      <a:pt x="14856" y="41306"/>
                    </a:cubicBezTo>
                    <a:lnTo>
                      <a:pt x="14597" y="41306"/>
                    </a:lnTo>
                    <a:cubicBezTo>
                      <a:pt x="14536" y="41306"/>
                      <a:pt x="14475" y="41306"/>
                      <a:pt x="14414" y="41290"/>
                    </a:cubicBezTo>
                    <a:cubicBezTo>
                      <a:pt x="14353" y="41290"/>
                      <a:pt x="14277" y="41290"/>
                      <a:pt x="14216" y="41275"/>
                    </a:cubicBezTo>
                    <a:lnTo>
                      <a:pt x="14079" y="41275"/>
                    </a:lnTo>
                    <a:cubicBezTo>
                      <a:pt x="13926" y="41260"/>
                      <a:pt x="13789" y="41245"/>
                      <a:pt x="13667" y="41229"/>
                    </a:cubicBezTo>
                    <a:lnTo>
                      <a:pt x="13637" y="41214"/>
                    </a:lnTo>
                    <a:cubicBezTo>
                      <a:pt x="13591" y="41214"/>
                      <a:pt x="13545" y="41199"/>
                      <a:pt x="13484" y="41184"/>
                    </a:cubicBezTo>
                    <a:cubicBezTo>
                      <a:pt x="13439" y="41168"/>
                      <a:pt x="13378" y="41153"/>
                      <a:pt x="13332" y="41138"/>
                    </a:cubicBezTo>
                    <a:cubicBezTo>
                      <a:pt x="13241" y="41107"/>
                      <a:pt x="13164" y="41092"/>
                      <a:pt x="13103" y="41062"/>
                    </a:cubicBezTo>
                    <a:cubicBezTo>
                      <a:pt x="13027" y="41031"/>
                      <a:pt x="12951" y="41001"/>
                      <a:pt x="12890" y="40970"/>
                    </a:cubicBezTo>
                    <a:cubicBezTo>
                      <a:pt x="12799" y="40940"/>
                      <a:pt x="12723" y="40894"/>
                      <a:pt x="12646" y="40864"/>
                    </a:cubicBezTo>
                    <a:cubicBezTo>
                      <a:pt x="12570" y="40818"/>
                      <a:pt x="12494" y="40772"/>
                      <a:pt x="12433" y="40742"/>
                    </a:cubicBezTo>
                    <a:cubicBezTo>
                      <a:pt x="12372" y="40696"/>
                      <a:pt x="12281" y="40650"/>
                      <a:pt x="12220" y="40589"/>
                    </a:cubicBezTo>
                    <a:cubicBezTo>
                      <a:pt x="12144" y="40529"/>
                      <a:pt x="12067" y="40483"/>
                      <a:pt x="12006" y="40422"/>
                    </a:cubicBezTo>
                    <a:cubicBezTo>
                      <a:pt x="11915" y="40346"/>
                      <a:pt x="11839" y="40270"/>
                      <a:pt x="11763" y="40209"/>
                    </a:cubicBezTo>
                    <a:cubicBezTo>
                      <a:pt x="11732" y="40178"/>
                      <a:pt x="11702" y="40148"/>
                      <a:pt x="11671" y="40117"/>
                    </a:cubicBezTo>
                    <a:lnTo>
                      <a:pt x="11656" y="40117"/>
                    </a:lnTo>
                    <a:cubicBezTo>
                      <a:pt x="11580" y="40041"/>
                      <a:pt x="11488" y="39965"/>
                      <a:pt x="11397" y="39889"/>
                    </a:cubicBezTo>
                    <a:cubicBezTo>
                      <a:pt x="11306" y="39828"/>
                      <a:pt x="11214" y="39751"/>
                      <a:pt x="11123" y="39675"/>
                    </a:cubicBezTo>
                    <a:cubicBezTo>
                      <a:pt x="11031" y="39614"/>
                      <a:pt x="10940" y="39553"/>
                      <a:pt x="10864" y="39492"/>
                    </a:cubicBezTo>
                    <a:cubicBezTo>
                      <a:pt x="10742" y="39416"/>
                      <a:pt x="10650" y="39355"/>
                      <a:pt x="10544" y="39294"/>
                    </a:cubicBezTo>
                    <a:cubicBezTo>
                      <a:pt x="10452" y="39249"/>
                      <a:pt x="10346" y="39188"/>
                      <a:pt x="10254" y="39142"/>
                    </a:cubicBezTo>
                    <a:cubicBezTo>
                      <a:pt x="10148" y="39081"/>
                      <a:pt x="10041" y="39035"/>
                      <a:pt x="9950" y="39005"/>
                    </a:cubicBezTo>
                    <a:cubicBezTo>
                      <a:pt x="9843" y="38959"/>
                      <a:pt x="9736" y="38929"/>
                      <a:pt x="9630" y="38883"/>
                    </a:cubicBezTo>
                    <a:cubicBezTo>
                      <a:pt x="9584" y="38868"/>
                      <a:pt x="9538" y="38868"/>
                      <a:pt x="9493" y="38853"/>
                    </a:cubicBezTo>
                    <a:cubicBezTo>
                      <a:pt x="9432" y="38822"/>
                      <a:pt x="9371" y="38807"/>
                      <a:pt x="9310" y="38792"/>
                    </a:cubicBezTo>
                    <a:cubicBezTo>
                      <a:pt x="9112" y="38731"/>
                      <a:pt x="8914" y="38655"/>
                      <a:pt x="8639" y="38563"/>
                    </a:cubicBezTo>
                    <a:cubicBezTo>
                      <a:pt x="8441" y="38487"/>
                      <a:pt x="8228" y="38411"/>
                      <a:pt x="7984" y="38350"/>
                    </a:cubicBezTo>
                    <a:cubicBezTo>
                      <a:pt x="7878" y="38319"/>
                      <a:pt x="7771" y="38289"/>
                      <a:pt x="7664" y="38274"/>
                    </a:cubicBezTo>
                    <a:cubicBezTo>
                      <a:pt x="7558" y="38243"/>
                      <a:pt x="7451" y="38228"/>
                      <a:pt x="7314" y="38213"/>
                    </a:cubicBezTo>
                    <a:cubicBezTo>
                      <a:pt x="7238" y="38197"/>
                      <a:pt x="7146" y="38197"/>
                      <a:pt x="7070" y="38197"/>
                    </a:cubicBezTo>
                    <a:cubicBezTo>
                      <a:pt x="6933" y="38182"/>
                      <a:pt x="6796" y="38167"/>
                      <a:pt x="6659" y="38136"/>
                    </a:cubicBezTo>
                    <a:lnTo>
                      <a:pt x="6628" y="38136"/>
                    </a:lnTo>
                    <a:cubicBezTo>
                      <a:pt x="6583" y="38136"/>
                      <a:pt x="6537" y="38121"/>
                      <a:pt x="6491" y="38106"/>
                    </a:cubicBezTo>
                    <a:lnTo>
                      <a:pt x="6476" y="38106"/>
                    </a:lnTo>
                    <a:cubicBezTo>
                      <a:pt x="6461" y="38091"/>
                      <a:pt x="6445" y="38091"/>
                      <a:pt x="6430" y="38076"/>
                    </a:cubicBezTo>
                    <a:lnTo>
                      <a:pt x="6415" y="38076"/>
                    </a:lnTo>
                    <a:cubicBezTo>
                      <a:pt x="6415" y="38060"/>
                      <a:pt x="6400" y="38045"/>
                      <a:pt x="6384" y="38045"/>
                    </a:cubicBezTo>
                    <a:cubicBezTo>
                      <a:pt x="6384" y="38030"/>
                      <a:pt x="6384" y="38030"/>
                      <a:pt x="6384" y="38030"/>
                    </a:cubicBezTo>
                    <a:cubicBezTo>
                      <a:pt x="6369" y="38015"/>
                      <a:pt x="6369" y="37999"/>
                      <a:pt x="6354" y="37999"/>
                    </a:cubicBezTo>
                    <a:cubicBezTo>
                      <a:pt x="6354" y="37984"/>
                      <a:pt x="6354" y="37969"/>
                      <a:pt x="6339" y="37969"/>
                    </a:cubicBezTo>
                    <a:cubicBezTo>
                      <a:pt x="6339" y="37938"/>
                      <a:pt x="6323" y="37923"/>
                      <a:pt x="6323" y="37908"/>
                    </a:cubicBezTo>
                    <a:cubicBezTo>
                      <a:pt x="6323" y="37893"/>
                      <a:pt x="6323" y="37877"/>
                      <a:pt x="6323" y="37862"/>
                    </a:cubicBezTo>
                    <a:cubicBezTo>
                      <a:pt x="6308" y="37832"/>
                      <a:pt x="6308" y="37817"/>
                      <a:pt x="6308" y="37786"/>
                    </a:cubicBezTo>
                    <a:cubicBezTo>
                      <a:pt x="6308" y="37786"/>
                      <a:pt x="6323" y="37771"/>
                      <a:pt x="6323" y="37771"/>
                    </a:cubicBezTo>
                    <a:cubicBezTo>
                      <a:pt x="6323" y="37756"/>
                      <a:pt x="6323" y="37740"/>
                      <a:pt x="6323" y="37740"/>
                    </a:cubicBezTo>
                    <a:cubicBezTo>
                      <a:pt x="6323" y="37710"/>
                      <a:pt x="6339" y="37664"/>
                      <a:pt x="6339" y="37634"/>
                    </a:cubicBezTo>
                    <a:cubicBezTo>
                      <a:pt x="6369" y="37558"/>
                      <a:pt x="6400" y="37481"/>
                      <a:pt x="6430" y="37405"/>
                    </a:cubicBezTo>
                    <a:cubicBezTo>
                      <a:pt x="6445" y="37359"/>
                      <a:pt x="6461" y="37329"/>
                      <a:pt x="6491" y="37299"/>
                    </a:cubicBezTo>
                    <a:cubicBezTo>
                      <a:pt x="6506" y="37268"/>
                      <a:pt x="6506" y="37253"/>
                      <a:pt x="6522" y="37238"/>
                    </a:cubicBezTo>
                    <a:cubicBezTo>
                      <a:pt x="6537" y="37222"/>
                      <a:pt x="6537" y="37222"/>
                      <a:pt x="6552" y="37207"/>
                    </a:cubicBezTo>
                    <a:cubicBezTo>
                      <a:pt x="6567" y="37207"/>
                      <a:pt x="6567" y="37192"/>
                      <a:pt x="6583" y="37192"/>
                    </a:cubicBezTo>
                    <a:cubicBezTo>
                      <a:pt x="6598" y="37177"/>
                      <a:pt x="6613" y="37177"/>
                      <a:pt x="6613" y="37161"/>
                    </a:cubicBezTo>
                    <a:cubicBezTo>
                      <a:pt x="6628" y="37161"/>
                      <a:pt x="6643" y="37146"/>
                      <a:pt x="6659" y="37146"/>
                    </a:cubicBezTo>
                    <a:cubicBezTo>
                      <a:pt x="6674" y="37146"/>
                      <a:pt x="6689" y="37131"/>
                      <a:pt x="6720" y="37131"/>
                    </a:cubicBezTo>
                    <a:cubicBezTo>
                      <a:pt x="6735" y="37131"/>
                      <a:pt x="6765" y="37116"/>
                      <a:pt x="6781" y="37116"/>
                    </a:cubicBezTo>
                    <a:lnTo>
                      <a:pt x="7238" y="37116"/>
                    </a:lnTo>
                    <a:cubicBezTo>
                      <a:pt x="7283" y="37116"/>
                      <a:pt x="7329" y="37116"/>
                      <a:pt x="7390" y="37100"/>
                    </a:cubicBezTo>
                    <a:cubicBezTo>
                      <a:pt x="7451" y="37100"/>
                      <a:pt x="7497" y="37085"/>
                      <a:pt x="7558" y="37070"/>
                    </a:cubicBezTo>
                    <a:cubicBezTo>
                      <a:pt x="7619" y="37055"/>
                      <a:pt x="7679" y="37040"/>
                      <a:pt x="7725" y="37009"/>
                    </a:cubicBezTo>
                    <a:cubicBezTo>
                      <a:pt x="7786" y="36994"/>
                      <a:pt x="7832" y="36963"/>
                      <a:pt x="7862" y="36948"/>
                    </a:cubicBezTo>
                    <a:cubicBezTo>
                      <a:pt x="7908" y="36918"/>
                      <a:pt x="7969" y="36887"/>
                      <a:pt x="8015" y="36872"/>
                    </a:cubicBezTo>
                    <a:cubicBezTo>
                      <a:pt x="8060" y="36841"/>
                      <a:pt x="8106" y="36811"/>
                      <a:pt x="8152" y="36780"/>
                    </a:cubicBezTo>
                    <a:cubicBezTo>
                      <a:pt x="8198" y="36750"/>
                      <a:pt x="8243" y="36735"/>
                      <a:pt x="8289" y="36720"/>
                    </a:cubicBezTo>
                    <a:cubicBezTo>
                      <a:pt x="8319" y="36704"/>
                      <a:pt x="8350" y="36689"/>
                      <a:pt x="8380" y="36689"/>
                    </a:cubicBezTo>
                    <a:cubicBezTo>
                      <a:pt x="8396" y="36689"/>
                      <a:pt x="8426" y="36674"/>
                      <a:pt x="8457" y="36674"/>
                    </a:cubicBezTo>
                    <a:close/>
                    <a:moveTo>
                      <a:pt x="10468" y="40864"/>
                    </a:moveTo>
                    <a:cubicBezTo>
                      <a:pt x="10559" y="40864"/>
                      <a:pt x="10635" y="40879"/>
                      <a:pt x="10742" y="40894"/>
                    </a:cubicBezTo>
                    <a:cubicBezTo>
                      <a:pt x="10803" y="40909"/>
                      <a:pt x="10864" y="40925"/>
                      <a:pt x="10925" y="40940"/>
                    </a:cubicBezTo>
                    <a:lnTo>
                      <a:pt x="10940" y="40940"/>
                    </a:lnTo>
                    <a:cubicBezTo>
                      <a:pt x="11001" y="40955"/>
                      <a:pt x="11062" y="40955"/>
                      <a:pt x="11123" y="40970"/>
                    </a:cubicBezTo>
                    <a:cubicBezTo>
                      <a:pt x="11214" y="41001"/>
                      <a:pt x="11306" y="41016"/>
                      <a:pt x="11382" y="41031"/>
                    </a:cubicBezTo>
                    <a:cubicBezTo>
                      <a:pt x="11534" y="41062"/>
                      <a:pt x="11671" y="41092"/>
                      <a:pt x="11808" y="41138"/>
                    </a:cubicBezTo>
                    <a:lnTo>
                      <a:pt x="11976" y="41199"/>
                    </a:lnTo>
                    <a:cubicBezTo>
                      <a:pt x="12006" y="41199"/>
                      <a:pt x="12037" y="41214"/>
                      <a:pt x="12067" y="41229"/>
                    </a:cubicBezTo>
                    <a:cubicBezTo>
                      <a:pt x="12189" y="41275"/>
                      <a:pt x="12342" y="41306"/>
                      <a:pt x="12540" y="41321"/>
                    </a:cubicBezTo>
                    <a:cubicBezTo>
                      <a:pt x="12692" y="41336"/>
                      <a:pt x="12844" y="41351"/>
                      <a:pt x="12997" y="41367"/>
                    </a:cubicBezTo>
                    <a:cubicBezTo>
                      <a:pt x="13073" y="41367"/>
                      <a:pt x="13149" y="41382"/>
                      <a:pt x="13225" y="41382"/>
                    </a:cubicBezTo>
                    <a:lnTo>
                      <a:pt x="13241" y="41382"/>
                    </a:lnTo>
                    <a:cubicBezTo>
                      <a:pt x="13286" y="41397"/>
                      <a:pt x="13347" y="41412"/>
                      <a:pt x="13393" y="41427"/>
                    </a:cubicBezTo>
                    <a:cubicBezTo>
                      <a:pt x="13454" y="41443"/>
                      <a:pt x="13515" y="41443"/>
                      <a:pt x="13576" y="41458"/>
                    </a:cubicBezTo>
                    <a:cubicBezTo>
                      <a:pt x="13637" y="41458"/>
                      <a:pt x="13682" y="41473"/>
                      <a:pt x="13743" y="41473"/>
                    </a:cubicBezTo>
                    <a:cubicBezTo>
                      <a:pt x="13789" y="41488"/>
                      <a:pt x="13850" y="41488"/>
                      <a:pt x="13911" y="41488"/>
                    </a:cubicBezTo>
                    <a:cubicBezTo>
                      <a:pt x="13972" y="41488"/>
                      <a:pt x="14033" y="41504"/>
                      <a:pt x="14094" y="41504"/>
                    </a:cubicBezTo>
                    <a:lnTo>
                      <a:pt x="14322" y="41504"/>
                    </a:lnTo>
                    <a:cubicBezTo>
                      <a:pt x="14368" y="41504"/>
                      <a:pt x="14399" y="41488"/>
                      <a:pt x="14444" y="41488"/>
                    </a:cubicBezTo>
                    <a:lnTo>
                      <a:pt x="14688" y="41488"/>
                    </a:lnTo>
                    <a:cubicBezTo>
                      <a:pt x="14718" y="41488"/>
                      <a:pt x="14749" y="41488"/>
                      <a:pt x="14779" y="41473"/>
                    </a:cubicBezTo>
                    <a:cubicBezTo>
                      <a:pt x="14825" y="41473"/>
                      <a:pt x="14871" y="41458"/>
                      <a:pt x="14932" y="41458"/>
                    </a:cubicBezTo>
                    <a:lnTo>
                      <a:pt x="14978" y="41458"/>
                    </a:lnTo>
                    <a:cubicBezTo>
                      <a:pt x="14962" y="41458"/>
                      <a:pt x="14962" y="41473"/>
                      <a:pt x="14947" y="41473"/>
                    </a:cubicBezTo>
                    <a:cubicBezTo>
                      <a:pt x="14932" y="41473"/>
                      <a:pt x="14917" y="41473"/>
                      <a:pt x="14917" y="41488"/>
                    </a:cubicBezTo>
                    <a:cubicBezTo>
                      <a:pt x="14886" y="41488"/>
                      <a:pt x="14871" y="41488"/>
                      <a:pt x="14856" y="41504"/>
                    </a:cubicBezTo>
                    <a:lnTo>
                      <a:pt x="14810" y="41519"/>
                    </a:lnTo>
                    <a:cubicBezTo>
                      <a:pt x="14795" y="41519"/>
                      <a:pt x="14764" y="41534"/>
                      <a:pt x="14749" y="41534"/>
                    </a:cubicBezTo>
                    <a:cubicBezTo>
                      <a:pt x="14673" y="41549"/>
                      <a:pt x="14612" y="41580"/>
                      <a:pt x="14551" y="41580"/>
                    </a:cubicBezTo>
                    <a:cubicBezTo>
                      <a:pt x="14505" y="41595"/>
                      <a:pt x="14459" y="41610"/>
                      <a:pt x="14399" y="41610"/>
                    </a:cubicBezTo>
                    <a:lnTo>
                      <a:pt x="14383" y="41610"/>
                    </a:lnTo>
                    <a:cubicBezTo>
                      <a:pt x="14459" y="41626"/>
                      <a:pt x="14520" y="41626"/>
                      <a:pt x="14566" y="41626"/>
                    </a:cubicBezTo>
                    <a:lnTo>
                      <a:pt x="14871" y="41626"/>
                    </a:lnTo>
                    <a:cubicBezTo>
                      <a:pt x="14840" y="41626"/>
                      <a:pt x="14825" y="41641"/>
                      <a:pt x="14795" y="41641"/>
                    </a:cubicBezTo>
                    <a:lnTo>
                      <a:pt x="15008" y="41641"/>
                    </a:lnTo>
                    <a:cubicBezTo>
                      <a:pt x="15069" y="41626"/>
                      <a:pt x="15130" y="41626"/>
                      <a:pt x="15191" y="41610"/>
                    </a:cubicBezTo>
                    <a:cubicBezTo>
                      <a:pt x="15221" y="41610"/>
                      <a:pt x="15237" y="41610"/>
                      <a:pt x="15252" y="41595"/>
                    </a:cubicBezTo>
                    <a:cubicBezTo>
                      <a:pt x="15267" y="41595"/>
                      <a:pt x="15267" y="41595"/>
                      <a:pt x="15282" y="41580"/>
                    </a:cubicBezTo>
                    <a:lnTo>
                      <a:pt x="15297" y="41565"/>
                    </a:lnTo>
                    <a:lnTo>
                      <a:pt x="15328" y="41549"/>
                    </a:lnTo>
                    <a:cubicBezTo>
                      <a:pt x="15343" y="41549"/>
                      <a:pt x="15358" y="41534"/>
                      <a:pt x="15389" y="41519"/>
                    </a:cubicBezTo>
                    <a:cubicBezTo>
                      <a:pt x="15389" y="41519"/>
                      <a:pt x="15404" y="41504"/>
                      <a:pt x="15419" y="41504"/>
                    </a:cubicBezTo>
                    <a:lnTo>
                      <a:pt x="15450" y="41473"/>
                    </a:lnTo>
                    <a:cubicBezTo>
                      <a:pt x="15465" y="41473"/>
                      <a:pt x="15480" y="41458"/>
                      <a:pt x="15496" y="41458"/>
                    </a:cubicBezTo>
                    <a:cubicBezTo>
                      <a:pt x="15511" y="41443"/>
                      <a:pt x="15526" y="41443"/>
                      <a:pt x="15541" y="41427"/>
                    </a:cubicBezTo>
                    <a:cubicBezTo>
                      <a:pt x="15541" y="41427"/>
                      <a:pt x="15541" y="41427"/>
                      <a:pt x="15556" y="41412"/>
                    </a:cubicBezTo>
                    <a:lnTo>
                      <a:pt x="15556" y="41427"/>
                    </a:lnTo>
                    <a:lnTo>
                      <a:pt x="15511" y="41488"/>
                    </a:lnTo>
                    <a:lnTo>
                      <a:pt x="15496" y="41504"/>
                    </a:lnTo>
                    <a:lnTo>
                      <a:pt x="15480" y="41504"/>
                    </a:lnTo>
                    <a:cubicBezTo>
                      <a:pt x="15419" y="41549"/>
                      <a:pt x="15374" y="41595"/>
                      <a:pt x="15297" y="41626"/>
                    </a:cubicBezTo>
                    <a:cubicBezTo>
                      <a:pt x="15267" y="41641"/>
                      <a:pt x="15252" y="41656"/>
                      <a:pt x="15221" y="41671"/>
                    </a:cubicBezTo>
                    <a:cubicBezTo>
                      <a:pt x="15206" y="41671"/>
                      <a:pt x="15191" y="41671"/>
                      <a:pt x="15176" y="41686"/>
                    </a:cubicBezTo>
                    <a:lnTo>
                      <a:pt x="15160" y="41686"/>
                    </a:lnTo>
                    <a:cubicBezTo>
                      <a:pt x="15145" y="41686"/>
                      <a:pt x="15145" y="41686"/>
                      <a:pt x="15130" y="41702"/>
                    </a:cubicBezTo>
                    <a:lnTo>
                      <a:pt x="15084" y="41702"/>
                    </a:lnTo>
                    <a:lnTo>
                      <a:pt x="15054" y="41717"/>
                    </a:lnTo>
                    <a:lnTo>
                      <a:pt x="15038" y="41717"/>
                    </a:lnTo>
                    <a:cubicBezTo>
                      <a:pt x="14993" y="41732"/>
                      <a:pt x="14932" y="41747"/>
                      <a:pt x="14886" y="41747"/>
                    </a:cubicBezTo>
                    <a:cubicBezTo>
                      <a:pt x="14810" y="41763"/>
                      <a:pt x="14734" y="41778"/>
                      <a:pt x="14688" y="41778"/>
                    </a:cubicBezTo>
                    <a:lnTo>
                      <a:pt x="14658" y="41778"/>
                    </a:lnTo>
                    <a:cubicBezTo>
                      <a:pt x="14612" y="41778"/>
                      <a:pt x="14566" y="41793"/>
                      <a:pt x="14520" y="41793"/>
                    </a:cubicBezTo>
                    <a:lnTo>
                      <a:pt x="14353" y="41793"/>
                    </a:lnTo>
                    <a:cubicBezTo>
                      <a:pt x="14185" y="41793"/>
                      <a:pt x="14018" y="41778"/>
                      <a:pt x="13835" y="41763"/>
                    </a:cubicBezTo>
                    <a:lnTo>
                      <a:pt x="13728" y="41747"/>
                    </a:lnTo>
                    <a:cubicBezTo>
                      <a:pt x="13576" y="41732"/>
                      <a:pt x="13423" y="41717"/>
                      <a:pt x="13286" y="41702"/>
                    </a:cubicBezTo>
                    <a:lnTo>
                      <a:pt x="13225" y="41702"/>
                    </a:lnTo>
                    <a:cubicBezTo>
                      <a:pt x="13088" y="41686"/>
                      <a:pt x="12936" y="41671"/>
                      <a:pt x="12799" y="41671"/>
                    </a:cubicBezTo>
                    <a:lnTo>
                      <a:pt x="12555" y="41671"/>
                    </a:lnTo>
                    <a:cubicBezTo>
                      <a:pt x="12479" y="41671"/>
                      <a:pt x="12403" y="41686"/>
                      <a:pt x="12326" y="41686"/>
                    </a:cubicBezTo>
                    <a:lnTo>
                      <a:pt x="12205" y="41702"/>
                    </a:lnTo>
                    <a:cubicBezTo>
                      <a:pt x="12098" y="41702"/>
                      <a:pt x="11976" y="41717"/>
                      <a:pt x="11869" y="41717"/>
                    </a:cubicBezTo>
                    <a:cubicBezTo>
                      <a:pt x="11717" y="41732"/>
                      <a:pt x="11549" y="41763"/>
                      <a:pt x="11412" y="41778"/>
                    </a:cubicBezTo>
                    <a:lnTo>
                      <a:pt x="11367" y="41793"/>
                    </a:lnTo>
                    <a:cubicBezTo>
                      <a:pt x="11306" y="41808"/>
                      <a:pt x="11245" y="41808"/>
                      <a:pt x="11184" y="41824"/>
                    </a:cubicBezTo>
                    <a:lnTo>
                      <a:pt x="11169" y="41824"/>
                    </a:lnTo>
                    <a:cubicBezTo>
                      <a:pt x="11138" y="41839"/>
                      <a:pt x="11092" y="41839"/>
                      <a:pt x="11062" y="41854"/>
                    </a:cubicBezTo>
                    <a:cubicBezTo>
                      <a:pt x="10955" y="41885"/>
                      <a:pt x="10879" y="41930"/>
                      <a:pt x="10818" y="42006"/>
                    </a:cubicBezTo>
                    <a:cubicBezTo>
                      <a:pt x="10742" y="42067"/>
                      <a:pt x="10696" y="42159"/>
                      <a:pt x="10666" y="42250"/>
                    </a:cubicBezTo>
                    <a:cubicBezTo>
                      <a:pt x="10650" y="42296"/>
                      <a:pt x="10650" y="42342"/>
                      <a:pt x="10635" y="42387"/>
                    </a:cubicBezTo>
                    <a:cubicBezTo>
                      <a:pt x="10635" y="42418"/>
                      <a:pt x="10635" y="42448"/>
                      <a:pt x="10620" y="42494"/>
                    </a:cubicBezTo>
                    <a:cubicBezTo>
                      <a:pt x="10620" y="42524"/>
                      <a:pt x="10620" y="42570"/>
                      <a:pt x="10620" y="42616"/>
                    </a:cubicBezTo>
                    <a:cubicBezTo>
                      <a:pt x="10620" y="42646"/>
                      <a:pt x="10620" y="42692"/>
                      <a:pt x="10620" y="42722"/>
                    </a:cubicBezTo>
                    <a:lnTo>
                      <a:pt x="10620" y="42738"/>
                    </a:lnTo>
                    <a:cubicBezTo>
                      <a:pt x="10620" y="42768"/>
                      <a:pt x="10620" y="42814"/>
                      <a:pt x="10635" y="42844"/>
                    </a:cubicBezTo>
                    <a:cubicBezTo>
                      <a:pt x="10635" y="42875"/>
                      <a:pt x="10650" y="42921"/>
                      <a:pt x="10650" y="42966"/>
                    </a:cubicBezTo>
                    <a:cubicBezTo>
                      <a:pt x="10666" y="42997"/>
                      <a:pt x="10681" y="43027"/>
                      <a:pt x="10681" y="43058"/>
                    </a:cubicBezTo>
                    <a:cubicBezTo>
                      <a:pt x="10696" y="43088"/>
                      <a:pt x="10696" y="43103"/>
                      <a:pt x="10696" y="43134"/>
                    </a:cubicBezTo>
                    <a:cubicBezTo>
                      <a:pt x="10696" y="43149"/>
                      <a:pt x="10696" y="43149"/>
                      <a:pt x="10696" y="43164"/>
                    </a:cubicBezTo>
                    <a:cubicBezTo>
                      <a:pt x="10696" y="43164"/>
                      <a:pt x="10696" y="43164"/>
                      <a:pt x="10696" y="43180"/>
                    </a:cubicBezTo>
                    <a:cubicBezTo>
                      <a:pt x="10696" y="43180"/>
                      <a:pt x="10696" y="43180"/>
                      <a:pt x="10696" y="43195"/>
                    </a:cubicBezTo>
                    <a:cubicBezTo>
                      <a:pt x="10696" y="43210"/>
                      <a:pt x="10696" y="43225"/>
                      <a:pt x="10681" y="43225"/>
                    </a:cubicBezTo>
                    <a:cubicBezTo>
                      <a:pt x="10681" y="43241"/>
                      <a:pt x="10681" y="43256"/>
                      <a:pt x="10666" y="43256"/>
                    </a:cubicBezTo>
                    <a:cubicBezTo>
                      <a:pt x="10650" y="43271"/>
                      <a:pt x="10650" y="43301"/>
                      <a:pt x="10635" y="43317"/>
                    </a:cubicBezTo>
                    <a:cubicBezTo>
                      <a:pt x="10620" y="43332"/>
                      <a:pt x="10590" y="43362"/>
                      <a:pt x="10559" y="43393"/>
                    </a:cubicBezTo>
                    <a:cubicBezTo>
                      <a:pt x="10529" y="43423"/>
                      <a:pt x="10483" y="43454"/>
                      <a:pt x="10437" y="43500"/>
                    </a:cubicBezTo>
                    <a:cubicBezTo>
                      <a:pt x="10407" y="43515"/>
                      <a:pt x="10391" y="43530"/>
                      <a:pt x="10361" y="43545"/>
                    </a:cubicBezTo>
                    <a:cubicBezTo>
                      <a:pt x="10346" y="43545"/>
                      <a:pt x="10331" y="43560"/>
                      <a:pt x="10315" y="43560"/>
                    </a:cubicBezTo>
                    <a:cubicBezTo>
                      <a:pt x="10300" y="43560"/>
                      <a:pt x="10285" y="43576"/>
                      <a:pt x="10270" y="43576"/>
                    </a:cubicBezTo>
                    <a:lnTo>
                      <a:pt x="10224" y="43576"/>
                    </a:lnTo>
                    <a:cubicBezTo>
                      <a:pt x="10209" y="43591"/>
                      <a:pt x="10178" y="43591"/>
                      <a:pt x="10163" y="43591"/>
                    </a:cubicBezTo>
                    <a:lnTo>
                      <a:pt x="10117" y="43591"/>
                    </a:lnTo>
                    <a:cubicBezTo>
                      <a:pt x="10072" y="43591"/>
                      <a:pt x="10041" y="43576"/>
                      <a:pt x="9995" y="43576"/>
                    </a:cubicBezTo>
                    <a:cubicBezTo>
                      <a:pt x="9965" y="43560"/>
                      <a:pt x="9934" y="43560"/>
                      <a:pt x="9904" y="43545"/>
                    </a:cubicBezTo>
                    <a:cubicBezTo>
                      <a:pt x="9889" y="43545"/>
                      <a:pt x="9889" y="43545"/>
                      <a:pt x="9873" y="43530"/>
                    </a:cubicBezTo>
                    <a:lnTo>
                      <a:pt x="9843" y="43530"/>
                    </a:lnTo>
                    <a:lnTo>
                      <a:pt x="9843" y="43515"/>
                    </a:lnTo>
                    <a:cubicBezTo>
                      <a:pt x="9828" y="43515"/>
                      <a:pt x="9828" y="43500"/>
                      <a:pt x="9828" y="43500"/>
                    </a:cubicBezTo>
                    <a:cubicBezTo>
                      <a:pt x="9828" y="43500"/>
                      <a:pt x="9813" y="43484"/>
                      <a:pt x="9813" y="43484"/>
                    </a:cubicBezTo>
                    <a:lnTo>
                      <a:pt x="9797" y="43469"/>
                    </a:lnTo>
                    <a:lnTo>
                      <a:pt x="9797" y="43454"/>
                    </a:lnTo>
                    <a:cubicBezTo>
                      <a:pt x="9797" y="43439"/>
                      <a:pt x="9797" y="43439"/>
                      <a:pt x="9797" y="43423"/>
                    </a:cubicBezTo>
                    <a:cubicBezTo>
                      <a:pt x="9797" y="43423"/>
                      <a:pt x="9797" y="43408"/>
                      <a:pt x="9797" y="43408"/>
                    </a:cubicBezTo>
                    <a:cubicBezTo>
                      <a:pt x="9797" y="43393"/>
                      <a:pt x="9797" y="43393"/>
                      <a:pt x="9797" y="43378"/>
                    </a:cubicBezTo>
                    <a:lnTo>
                      <a:pt x="9797" y="43332"/>
                    </a:lnTo>
                    <a:cubicBezTo>
                      <a:pt x="9813" y="43256"/>
                      <a:pt x="9828" y="43180"/>
                      <a:pt x="9843" y="43103"/>
                    </a:cubicBezTo>
                    <a:cubicBezTo>
                      <a:pt x="9858" y="43088"/>
                      <a:pt x="9873" y="43058"/>
                      <a:pt x="9889" y="43027"/>
                    </a:cubicBezTo>
                    <a:cubicBezTo>
                      <a:pt x="9889" y="42997"/>
                      <a:pt x="9904" y="42966"/>
                      <a:pt x="9919" y="42951"/>
                    </a:cubicBezTo>
                    <a:lnTo>
                      <a:pt x="9934" y="42921"/>
                    </a:lnTo>
                    <a:cubicBezTo>
                      <a:pt x="9950" y="42905"/>
                      <a:pt x="9950" y="42890"/>
                      <a:pt x="9965" y="42875"/>
                    </a:cubicBezTo>
                    <a:cubicBezTo>
                      <a:pt x="9980" y="42860"/>
                      <a:pt x="9980" y="42829"/>
                      <a:pt x="9995" y="42814"/>
                    </a:cubicBezTo>
                    <a:cubicBezTo>
                      <a:pt x="9995" y="42799"/>
                      <a:pt x="9995" y="42799"/>
                      <a:pt x="9995" y="42799"/>
                    </a:cubicBezTo>
                    <a:lnTo>
                      <a:pt x="9995" y="42783"/>
                    </a:lnTo>
                    <a:cubicBezTo>
                      <a:pt x="10011" y="42768"/>
                      <a:pt x="10011" y="42753"/>
                      <a:pt x="10011" y="42738"/>
                    </a:cubicBezTo>
                    <a:cubicBezTo>
                      <a:pt x="10011" y="42722"/>
                      <a:pt x="10026" y="42722"/>
                      <a:pt x="10026" y="42707"/>
                    </a:cubicBezTo>
                    <a:cubicBezTo>
                      <a:pt x="10026" y="42662"/>
                      <a:pt x="10026" y="42631"/>
                      <a:pt x="10011" y="42585"/>
                    </a:cubicBezTo>
                    <a:cubicBezTo>
                      <a:pt x="9995" y="42540"/>
                      <a:pt x="9980" y="42509"/>
                      <a:pt x="9950" y="42463"/>
                    </a:cubicBezTo>
                    <a:cubicBezTo>
                      <a:pt x="9919" y="42418"/>
                      <a:pt x="9889" y="42387"/>
                      <a:pt x="9843" y="42357"/>
                    </a:cubicBezTo>
                    <a:cubicBezTo>
                      <a:pt x="9828" y="42326"/>
                      <a:pt x="9797" y="42311"/>
                      <a:pt x="9782" y="42296"/>
                    </a:cubicBezTo>
                    <a:cubicBezTo>
                      <a:pt x="9752" y="42265"/>
                      <a:pt x="9706" y="42250"/>
                      <a:pt x="9675" y="42235"/>
                    </a:cubicBezTo>
                    <a:cubicBezTo>
                      <a:pt x="9630" y="42189"/>
                      <a:pt x="9569" y="42174"/>
                      <a:pt x="9508" y="42144"/>
                    </a:cubicBezTo>
                    <a:lnTo>
                      <a:pt x="9477" y="42128"/>
                    </a:lnTo>
                    <a:cubicBezTo>
                      <a:pt x="9416" y="42083"/>
                      <a:pt x="9355" y="42052"/>
                      <a:pt x="9294" y="42022"/>
                    </a:cubicBezTo>
                    <a:cubicBezTo>
                      <a:pt x="9249" y="41991"/>
                      <a:pt x="9218" y="41976"/>
                      <a:pt x="9203" y="41961"/>
                    </a:cubicBezTo>
                    <a:cubicBezTo>
                      <a:pt x="9173" y="41945"/>
                      <a:pt x="9157" y="41930"/>
                      <a:pt x="9157" y="41915"/>
                    </a:cubicBezTo>
                    <a:cubicBezTo>
                      <a:pt x="9142" y="41900"/>
                      <a:pt x="9127" y="41885"/>
                      <a:pt x="9112" y="41869"/>
                    </a:cubicBezTo>
                    <a:cubicBezTo>
                      <a:pt x="9096" y="41854"/>
                      <a:pt x="9081" y="41824"/>
                      <a:pt x="9081" y="41808"/>
                    </a:cubicBezTo>
                    <a:lnTo>
                      <a:pt x="9066" y="41778"/>
                    </a:lnTo>
                    <a:cubicBezTo>
                      <a:pt x="9066" y="41778"/>
                      <a:pt x="9066" y="41778"/>
                      <a:pt x="9066" y="41763"/>
                    </a:cubicBezTo>
                    <a:cubicBezTo>
                      <a:pt x="9066" y="41763"/>
                      <a:pt x="9051" y="41747"/>
                      <a:pt x="9051" y="41732"/>
                    </a:cubicBezTo>
                    <a:cubicBezTo>
                      <a:pt x="9051" y="41717"/>
                      <a:pt x="9051" y="41717"/>
                      <a:pt x="9051" y="41702"/>
                    </a:cubicBezTo>
                    <a:lnTo>
                      <a:pt x="9051" y="41686"/>
                    </a:lnTo>
                    <a:cubicBezTo>
                      <a:pt x="9051" y="41686"/>
                      <a:pt x="9051" y="41671"/>
                      <a:pt x="9051" y="41671"/>
                    </a:cubicBezTo>
                    <a:lnTo>
                      <a:pt x="9051" y="41656"/>
                    </a:lnTo>
                    <a:cubicBezTo>
                      <a:pt x="9051" y="41656"/>
                      <a:pt x="9051" y="41641"/>
                      <a:pt x="9051" y="41641"/>
                    </a:cubicBezTo>
                    <a:cubicBezTo>
                      <a:pt x="9051" y="41626"/>
                      <a:pt x="9066" y="41626"/>
                      <a:pt x="9066" y="41610"/>
                    </a:cubicBezTo>
                    <a:cubicBezTo>
                      <a:pt x="9066" y="41595"/>
                      <a:pt x="9081" y="41595"/>
                      <a:pt x="9081" y="41580"/>
                    </a:cubicBezTo>
                    <a:cubicBezTo>
                      <a:pt x="9096" y="41565"/>
                      <a:pt x="9096" y="41549"/>
                      <a:pt x="9112" y="41534"/>
                    </a:cubicBezTo>
                    <a:cubicBezTo>
                      <a:pt x="9127" y="41519"/>
                      <a:pt x="9142" y="41504"/>
                      <a:pt x="9142" y="41504"/>
                    </a:cubicBezTo>
                    <a:cubicBezTo>
                      <a:pt x="9157" y="41488"/>
                      <a:pt x="9173" y="41473"/>
                      <a:pt x="9203" y="41458"/>
                    </a:cubicBezTo>
                    <a:cubicBezTo>
                      <a:pt x="9218" y="41443"/>
                      <a:pt x="9234" y="41427"/>
                      <a:pt x="9249" y="41427"/>
                    </a:cubicBezTo>
                    <a:cubicBezTo>
                      <a:pt x="9264" y="41412"/>
                      <a:pt x="9294" y="41412"/>
                      <a:pt x="9310" y="41397"/>
                    </a:cubicBezTo>
                    <a:cubicBezTo>
                      <a:pt x="9355" y="41382"/>
                      <a:pt x="9386" y="41367"/>
                      <a:pt x="9432" y="41351"/>
                    </a:cubicBezTo>
                    <a:cubicBezTo>
                      <a:pt x="9477" y="41336"/>
                      <a:pt x="9508" y="41336"/>
                      <a:pt x="9538" y="41321"/>
                    </a:cubicBezTo>
                    <a:cubicBezTo>
                      <a:pt x="9569" y="41306"/>
                      <a:pt x="9614" y="41306"/>
                      <a:pt x="9645" y="41290"/>
                    </a:cubicBezTo>
                    <a:cubicBezTo>
                      <a:pt x="9691" y="41275"/>
                      <a:pt x="9721" y="41260"/>
                      <a:pt x="9767" y="41245"/>
                    </a:cubicBezTo>
                    <a:cubicBezTo>
                      <a:pt x="9797" y="41229"/>
                      <a:pt x="9828" y="41214"/>
                      <a:pt x="9858" y="41199"/>
                    </a:cubicBezTo>
                    <a:cubicBezTo>
                      <a:pt x="9934" y="41168"/>
                      <a:pt x="9995" y="41123"/>
                      <a:pt x="10056" y="41077"/>
                    </a:cubicBezTo>
                    <a:lnTo>
                      <a:pt x="10087" y="41047"/>
                    </a:lnTo>
                    <a:cubicBezTo>
                      <a:pt x="10132" y="41016"/>
                      <a:pt x="10178" y="40970"/>
                      <a:pt x="10224" y="40940"/>
                    </a:cubicBezTo>
                    <a:cubicBezTo>
                      <a:pt x="10239" y="40925"/>
                      <a:pt x="10254" y="40925"/>
                      <a:pt x="10270" y="40909"/>
                    </a:cubicBezTo>
                    <a:cubicBezTo>
                      <a:pt x="10285" y="40894"/>
                      <a:pt x="10300" y="40894"/>
                      <a:pt x="10315" y="40894"/>
                    </a:cubicBezTo>
                    <a:cubicBezTo>
                      <a:pt x="10331" y="40879"/>
                      <a:pt x="10331" y="40879"/>
                      <a:pt x="10346" y="40879"/>
                    </a:cubicBezTo>
                    <a:cubicBezTo>
                      <a:pt x="10361" y="40879"/>
                      <a:pt x="10391" y="40864"/>
                      <a:pt x="10407" y="40864"/>
                    </a:cubicBezTo>
                    <a:close/>
                    <a:moveTo>
                      <a:pt x="14080" y="0"/>
                    </a:moveTo>
                    <a:cubicBezTo>
                      <a:pt x="13802" y="0"/>
                      <a:pt x="13560" y="209"/>
                      <a:pt x="13545" y="489"/>
                    </a:cubicBezTo>
                    <a:cubicBezTo>
                      <a:pt x="13530" y="717"/>
                      <a:pt x="13667" y="915"/>
                      <a:pt x="13865" y="1007"/>
                    </a:cubicBezTo>
                    <a:lnTo>
                      <a:pt x="13865" y="1022"/>
                    </a:lnTo>
                    <a:cubicBezTo>
                      <a:pt x="13850" y="1052"/>
                      <a:pt x="13850" y="1098"/>
                      <a:pt x="13850" y="1144"/>
                    </a:cubicBezTo>
                    <a:cubicBezTo>
                      <a:pt x="13835" y="1174"/>
                      <a:pt x="13835" y="1220"/>
                      <a:pt x="13835" y="1266"/>
                    </a:cubicBezTo>
                    <a:cubicBezTo>
                      <a:pt x="13835" y="1433"/>
                      <a:pt x="13820" y="1601"/>
                      <a:pt x="13820" y="1768"/>
                    </a:cubicBezTo>
                    <a:lnTo>
                      <a:pt x="13820" y="1814"/>
                    </a:lnTo>
                    <a:lnTo>
                      <a:pt x="13820" y="1906"/>
                    </a:lnTo>
                    <a:cubicBezTo>
                      <a:pt x="13820" y="1997"/>
                      <a:pt x="13820" y="2073"/>
                      <a:pt x="13804" y="2149"/>
                    </a:cubicBezTo>
                    <a:cubicBezTo>
                      <a:pt x="13804" y="2225"/>
                      <a:pt x="13789" y="2302"/>
                      <a:pt x="13789" y="2378"/>
                    </a:cubicBezTo>
                    <a:cubicBezTo>
                      <a:pt x="13789" y="2469"/>
                      <a:pt x="13774" y="2545"/>
                      <a:pt x="13774" y="2637"/>
                    </a:cubicBezTo>
                    <a:cubicBezTo>
                      <a:pt x="13774" y="2683"/>
                      <a:pt x="13759" y="2713"/>
                      <a:pt x="13759" y="2743"/>
                    </a:cubicBezTo>
                    <a:cubicBezTo>
                      <a:pt x="13743" y="2896"/>
                      <a:pt x="13713" y="3048"/>
                      <a:pt x="13682" y="3201"/>
                    </a:cubicBezTo>
                    <a:cubicBezTo>
                      <a:pt x="13667" y="3368"/>
                      <a:pt x="13637" y="3521"/>
                      <a:pt x="13622" y="3688"/>
                    </a:cubicBezTo>
                    <a:cubicBezTo>
                      <a:pt x="13591" y="3840"/>
                      <a:pt x="13576" y="4008"/>
                      <a:pt x="13545" y="4160"/>
                    </a:cubicBezTo>
                    <a:cubicBezTo>
                      <a:pt x="13530" y="4069"/>
                      <a:pt x="13530" y="3962"/>
                      <a:pt x="13515" y="3871"/>
                    </a:cubicBezTo>
                    <a:cubicBezTo>
                      <a:pt x="13515" y="3871"/>
                      <a:pt x="13515" y="3856"/>
                      <a:pt x="13515" y="3856"/>
                    </a:cubicBezTo>
                    <a:lnTo>
                      <a:pt x="13515" y="3840"/>
                    </a:lnTo>
                    <a:cubicBezTo>
                      <a:pt x="13515" y="3833"/>
                      <a:pt x="13515" y="3829"/>
                      <a:pt x="13513" y="3825"/>
                    </a:cubicBezTo>
                    <a:lnTo>
                      <a:pt x="13513" y="3825"/>
                    </a:lnTo>
                    <a:cubicBezTo>
                      <a:pt x="13514" y="3825"/>
                      <a:pt x="13514" y="3825"/>
                      <a:pt x="13515" y="3825"/>
                    </a:cubicBezTo>
                    <a:cubicBezTo>
                      <a:pt x="13500" y="3734"/>
                      <a:pt x="13484" y="3658"/>
                      <a:pt x="13454" y="3581"/>
                    </a:cubicBezTo>
                    <a:cubicBezTo>
                      <a:pt x="13469" y="3566"/>
                      <a:pt x="13484" y="3566"/>
                      <a:pt x="13484" y="3551"/>
                    </a:cubicBezTo>
                    <a:cubicBezTo>
                      <a:pt x="13515" y="3521"/>
                      <a:pt x="13500" y="3460"/>
                      <a:pt x="13469" y="3444"/>
                    </a:cubicBezTo>
                    <a:cubicBezTo>
                      <a:pt x="13454" y="3429"/>
                      <a:pt x="13439" y="3429"/>
                      <a:pt x="13423" y="3414"/>
                    </a:cubicBezTo>
                    <a:cubicBezTo>
                      <a:pt x="13423" y="3414"/>
                      <a:pt x="13408" y="3399"/>
                      <a:pt x="13408" y="3399"/>
                    </a:cubicBezTo>
                    <a:cubicBezTo>
                      <a:pt x="13393" y="3368"/>
                      <a:pt x="13393" y="3338"/>
                      <a:pt x="13378" y="3307"/>
                    </a:cubicBezTo>
                    <a:cubicBezTo>
                      <a:pt x="13347" y="3216"/>
                      <a:pt x="13317" y="3140"/>
                      <a:pt x="13286" y="3048"/>
                    </a:cubicBezTo>
                    <a:cubicBezTo>
                      <a:pt x="13271" y="3002"/>
                      <a:pt x="13271" y="2957"/>
                      <a:pt x="13256" y="2911"/>
                    </a:cubicBezTo>
                    <a:cubicBezTo>
                      <a:pt x="13256" y="2896"/>
                      <a:pt x="13256" y="2896"/>
                      <a:pt x="13256" y="2896"/>
                    </a:cubicBezTo>
                    <a:cubicBezTo>
                      <a:pt x="13241" y="2881"/>
                      <a:pt x="13241" y="2881"/>
                      <a:pt x="13241" y="2865"/>
                    </a:cubicBezTo>
                    <a:cubicBezTo>
                      <a:pt x="13241" y="2835"/>
                      <a:pt x="13241" y="2804"/>
                      <a:pt x="13241" y="2759"/>
                    </a:cubicBezTo>
                    <a:cubicBezTo>
                      <a:pt x="13225" y="2743"/>
                      <a:pt x="13225" y="2713"/>
                      <a:pt x="13225" y="2698"/>
                    </a:cubicBezTo>
                    <a:cubicBezTo>
                      <a:pt x="13225" y="2667"/>
                      <a:pt x="13225" y="2637"/>
                      <a:pt x="13225" y="2622"/>
                    </a:cubicBezTo>
                    <a:cubicBezTo>
                      <a:pt x="13225" y="2591"/>
                      <a:pt x="13225" y="2561"/>
                      <a:pt x="13225" y="2545"/>
                    </a:cubicBezTo>
                    <a:cubicBezTo>
                      <a:pt x="13225" y="2515"/>
                      <a:pt x="13225" y="2500"/>
                      <a:pt x="13225" y="2469"/>
                    </a:cubicBezTo>
                    <a:cubicBezTo>
                      <a:pt x="13225" y="2454"/>
                      <a:pt x="13225" y="2424"/>
                      <a:pt x="13225" y="2408"/>
                    </a:cubicBezTo>
                    <a:cubicBezTo>
                      <a:pt x="13241" y="2363"/>
                      <a:pt x="13241" y="2332"/>
                      <a:pt x="13241" y="2286"/>
                    </a:cubicBezTo>
                    <a:cubicBezTo>
                      <a:pt x="13256" y="2225"/>
                      <a:pt x="13271" y="2149"/>
                      <a:pt x="13271" y="2073"/>
                    </a:cubicBezTo>
                    <a:lnTo>
                      <a:pt x="13454" y="2073"/>
                    </a:lnTo>
                    <a:cubicBezTo>
                      <a:pt x="13698" y="2012"/>
                      <a:pt x="13850" y="1768"/>
                      <a:pt x="13820" y="1525"/>
                    </a:cubicBezTo>
                    <a:cubicBezTo>
                      <a:pt x="13804" y="1494"/>
                      <a:pt x="13804" y="1464"/>
                      <a:pt x="13804" y="1448"/>
                    </a:cubicBezTo>
                    <a:cubicBezTo>
                      <a:pt x="13759" y="1220"/>
                      <a:pt x="13545" y="1068"/>
                      <a:pt x="13317" y="1068"/>
                    </a:cubicBezTo>
                    <a:cubicBezTo>
                      <a:pt x="13088" y="1083"/>
                      <a:pt x="12905" y="1281"/>
                      <a:pt x="12890" y="1509"/>
                    </a:cubicBezTo>
                    <a:cubicBezTo>
                      <a:pt x="12890" y="1555"/>
                      <a:pt x="12890" y="1601"/>
                      <a:pt x="12890" y="1647"/>
                    </a:cubicBezTo>
                    <a:cubicBezTo>
                      <a:pt x="12890" y="1677"/>
                      <a:pt x="12905" y="1707"/>
                      <a:pt x="12905" y="1753"/>
                    </a:cubicBezTo>
                    <a:cubicBezTo>
                      <a:pt x="12905" y="1890"/>
                      <a:pt x="12905" y="2043"/>
                      <a:pt x="12936" y="2180"/>
                    </a:cubicBezTo>
                    <a:cubicBezTo>
                      <a:pt x="12951" y="2256"/>
                      <a:pt x="12966" y="2317"/>
                      <a:pt x="12982" y="2393"/>
                    </a:cubicBezTo>
                    <a:cubicBezTo>
                      <a:pt x="12997" y="2469"/>
                      <a:pt x="12997" y="2545"/>
                      <a:pt x="13012" y="2606"/>
                    </a:cubicBezTo>
                    <a:cubicBezTo>
                      <a:pt x="13043" y="2698"/>
                      <a:pt x="13058" y="2774"/>
                      <a:pt x="13073" y="2865"/>
                    </a:cubicBezTo>
                    <a:cubicBezTo>
                      <a:pt x="13103" y="2957"/>
                      <a:pt x="13119" y="3048"/>
                      <a:pt x="13134" y="3124"/>
                    </a:cubicBezTo>
                    <a:cubicBezTo>
                      <a:pt x="13149" y="3170"/>
                      <a:pt x="13164" y="3201"/>
                      <a:pt x="13164" y="3231"/>
                    </a:cubicBezTo>
                    <a:cubicBezTo>
                      <a:pt x="13103" y="3201"/>
                      <a:pt x="13043" y="3155"/>
                      <a:pt x="12982" y="3109"/>
                    </a:cubicBezTo>
                    <a:cubicBezTo>
                      <a:pt x="12905" y="3079"/>
                      <a:pt x="12844" y="3033"/>
                      <a:pt x="12768" y="2987"/>
                    </a:cubicBezTo>
                    <a:cubicBezTo>
                      <a:pt x="12875" y="2896"/>
                      <a:pt x="12936" y="2774"/>
                      <a:pt x="12951" y="2637"/>
                    </a:cubicBezTo>
                    <a:cubicBezTo>
                      <a:pt x="12966" y="2347"/>
                      <a:pt x="12753" y="2088"/>
                      <a:pt x="12464" y="2073"/>
                    </a:cubicBezTo>
                    <a:cubicBezTo>
                      <a:pt x="12454" y="2073"/>
                      <a:pt x="12444" y="2072"/>
                      <a:pt x="12434" y="2072"/>
                    </a:cubicBezTo>
                    <a:cubicBezTo>
                      <a:pt x="12158" y="2072"/>
                      <a:pt x="11930" y="2281"/>
                      <a:pt x="11915" y="2561"/>
                    </a:cubicBezTo>
                    <a:cubicBezTo>
                      <a:pt x="11885" y="2835"/>
                      <a:pt x="12113" y="3094"/>
                      <a:pt x="12387" y="3109"/>
                    </a:cubicBezTo>
                    <a:cubicBezTo>
                      <a:pt x="12404" y="3112"/>
                      <a:pt x="12421" y="3113"/>
                      <a:pt x="12438" y="3113"/>
                    </a:cubicBezTo>
                    <a:cubicBezTo>
                      <a:pt x="12512" y="3113"/>
                      <a:pt x="12584" y="3088"/>
                      <a:pt x="12646" y="3063"/>
                    </a:cubicBezTo>
                    <a:cubicBezTo>
                      <a:pt x="12677" y="3079"/>
                      <a:pt x="12707" y="3094"/>
                      <a:pt x="12738" y="3124"/>
                    </a:cubicBezTo>
                    <a:cubicBezTo>
                      <a:pt x="12768" y="3155"/>
                      <a:pt x="12799" y="3170"/>
                      <a:pt x="12844" y="3201"/>
                    </a:cubicBezTo>
                    <a:cubicBezTo>
                      <a:pt x="12966" y="3292"/>
                      <a:pt x="13103" y="3383"/>
                      <a:pt x="13241" y="3475"/>
                    </a:cubicBezTo>
                    <a:cubicBezTo>
                      <a:pt x="13256" y="3536"/>
                      <a:pt x="13271" y="3581"/>
                      <a:pt x="13286" y="3642"/>
                    </a:cubicBezTo>
                    <a:cubicBezTo>
                      <a:pt x="13317" y="3764"/>
                      <a:pt x="13347" y="3886"/>
                      <a:pt x="13362" y="3993"/>
                    </a:cubicBezTo>
                    <a:cubicBezTo>
                      <a:pt x="13378" y="4069"/>
                      <a:pt x="13393" y="4130"/>
                      <a:pt x="13408" y="4206"/>
                    </a:cubicBezTo>
                    <a:cubicBezTo>
                      <a:pt x="13408" y="4252"/>
                      <a:pt x="13423" y="4313"/>
                      <a:pt x="13423" y="4374"/>
                    </a:cubicBezTo>
                    <a:cubicBezTo>
                      <a:pt x="13423" y="4404"/>
                      <a:pt x="13439" y="4435"/>
                      <a:pt x="13439" y="4465"/>
                    </a:cubicBezTo>
                    <a:cubicBezTo>
                      <a:pt x="13439" y="4496"/>
                      <a:pt x="13423" y="4541"/>
                      <a:pt x="13423" y="4572"/>
                    </a:cubicBezTo>
                    <a:cubicBezTo>
                      <a:pt x="13423" y="4587"/>
                      <a:pt x="13423" y="4602"/>
                      <a:pt x="13423" y="4618"/>
                    </a:cubicBezTo>
                    <a:cubicBezTo>
                      <a:pt x="13408" y="4633"/>
                      <a:pt x="13408" y="4648"/>
                      <a:pt x="13423" y="4663"/>
                    </a:cubicBezTo>
                    <a:cubicBezTo>
                      <a:pt x="13378" y="4831"/>
                      <a:pt x="13347" y="4983"/>
                      <a:pt x="13317" y="5151"/>
                    </a:cubicBezTo>
                    <a:lnTo>
                      <a:pt x="13241" y="5654"/>
                    </a:lnTo>
                    <a:cubicBezTo>
                      <a:pt x="13241" y="5623"/>
                      <a:pt x="13225" y="5593"/>
                      <a:pt x="13210" y="5562"/>
                    </a:cubicBezTo>
                    <a:cubicBezTo>
                      <a:pt x="13180" y="5440"/>
                      <a:pt x="13149" y="5334"/>
                      <a:pt x="13119" y="5212"/>
                    </a:cubicBezTo>
                    <a:cubicBezTo>
                      <a:pt x="13073" y="5044"/>
                      <a:pt x="13027" y="4877"/>
                      <a:pt x="12966" y="4709"/>
                    </a:cubicBezTo>
                    <a:cubicBezTo>
                      <a:pt x="12951" y="4663"/>
                      <a:pt x="12936" y="4618"/>
                      <a:pt x="12921" y="4572"/>
                    </a:cubicBezTo>
                    <a:cubicBezTo>
                      <a:pt x="12905" y="4526"/>
                      <a:pt x="12890" y="4496"/>
                      <a:pt x="12875" y="4450"/>
                    </a:cubicBezTo>
                    <a:cubicBezTo>
                      <a:pt x="12860" y="4419"/>
                      <a:pt x="12860" y="4389"/>
                      <a:pt x="12844" y="4358"/>
                    </a:cubicBezTo>
                    <a:cubicBezTo>
                      <a:pt x="12844" y="4343"/>
                      <a:pt x="12829" y="4328"/>
                      <a:pt x="12829" y="4313"/>
                    </a:cubicBezTo>
                    <a:cubicBezTo>
                      <a:pt x="12829" y="4313"/>
                      <a:pt x="12829" y="4313"/>
                      <a:pt x="12829" y="4298"/>
                    </a:cubicBezTo>
                    <a:cubicBezTo>
                      <a:pt x="12844" y="4282"/>
                      <a:pt x="12860" y="4282"/>
                      <a:pt x="12860" y="4252"/>
                    </a:cubicBezTo>
                    <a:cubicBezTo>
                      <a:pt x="12875" y="4237"/>
                      <a:pt x="12875" y="4221"/>
                      <a:pt x="12875" y="4206"/>
                    </a:cubicBezTo>
                    <a:lnTo>
                      <a:pt x="12875" y="4191"/>
                    </a:lnTo>
                    <a:cubicBezTo>
                      <a:pt x="12875" y="4191"/>
                      <a:pt x="12875" y="4191"/>
                      <a:pt x="12890" y="4176"/>
                    </a:cubicBezTo>
                    <a:cubicBezTo>
                      <a:pt x="12890" y="4160"/>
                      <a:pt x="12890" y="4160"/>
                      <a:pt x="12890" y="4145"/>
                    </a:cubicBezTo>
                    <a:cubicBezTo>
                      <a:pt x="12890" y="4130"/>
                      <a:pt x="12890" y="4115"/>
                      <a:pt x="12890" y="4115"/>
                    </a:cubicBezTo>
                    <a:cubicBezTo>
                      <a:pt x="12890" y="4084"/>
                      <a:pt x="12890" y="4069"/>
                      <a:pt x="12875" y="4054"/>
                    </a:cubicBezTo>
                    <a:cubicBezTo>
                      <a:pt x="12860" y="4023"/>
                      <a:pt x="12844" y="4023"/>
                      <a:pt x="12829" y="4008"/>
                    </a:cubicBezTo>
                    <a:cubicBezTo>
                      <a:pt x="12799" y="3993"/>
                      <a:pt x="12768" y="3993"/>
                      <a:pt x="12738" y="3993"/>
                    </a:cubicBezTo>
                    <a:cubicBezTo>
                      <a:pt x="12692" y="4023"/>
                      <a:pt x="12662" y="4054"/>
                      <a:pt x="12646" y="4084"/>
                    </a:cubicBezTo>
                    <a:cubicBezTo>
                      <a:pt x="12631" y="4130"/>
                      <a:pt x="12616" y="4176"/>
                      <a:pt x="12631" y="4221"/>
                    </a:cubicBezTo>
                    <a:cubicBezTo>
                      <a:pt x="12631" y="4237"/>
                      <a:pt x="12631" y="4267"/>
                      <a:pt x="12646" y="4282"/>
                    </a:cubicBezTo>
                    <a:cubicBezTo>
                      <a:pt x="12646" y="4298"/>
                      <a:pt x="12662" y="4298"/>
                      <a:pt x="12677" y="4313"/>
                    </a:cubicBezTo>
                    <a:cubicBezTo>
                      <a:pt x="12677" y="4313"/>
                      <a:pt x="12692" y="4313"/>
                      <a:pt x="12692" y="4328"/>
                    </a:cubicBezTo>
                    <a:lnTo>
                      <a:pt x="12723" y="4328"/>
                    </a:lnTo>
                    <a:cubicBezTo>
                      <a:pt x="12738" y="4343"/>
                      <a:pt x="12738" y="4343"/>
                      <a:pt x="12738" y="4343"/>
                    </a:cubicBezTo>
                    <a:lnTo>
                      <a:pt x="12753" y="4343"/>
                    </a:lnTo>
                    <a:cubicBezTo>
                      <a:pt x="12768" y="4343"/>
                      <a:pt x="12784" y="4328"/>
                      <a:pt x="12784" y="4328"/>
                    </a:cubicBezTo>
                    <a:cubicBezTo>
                      <a:pt x="12784" y="4328"/>
                      <a:pt x="12784" y="4343"/>
                      <a:pt x="12784" y="4343"/>
                    </a:cubicBezTo>
                    <a:cubicBezTo>
                      <a:pt x="12799" y="4374"/>
                      <a:pt x="12814" y="4419"/>
                      <a:pt x="12814" y="4465"/>
                    </a:cubicBezTo>
                    <a:cubicBezTo>
                      <a:pt x="12829" y="4511"/>
                      <a:pt x="12844" y="4557"/>
                      <a:pt x="12860" y="4587"/>
                    </a:cubicBezTo>
                    <a:cubicBezTo>
                      <a:pt x="12875" y="4663"/>
                      <a:pt x="12890" y="4739"/>
                      <a:pt x="12905" y="4816"/>
                    </a:cubicBezTo>
                    <a:cubicBezTo>
                      <a:pt x="12936" y="4892"/>
                      <a:pt x="12951" y="4968"/>
                      <a:pt x="12966" y="5044"/>
                    </a:cubicBezTo>
                    <a:cubicBezTo>
                      <a:pt x="12997" y="5136"/>
                      <a:pt x="13012" y="5212"/>
                      <a:pt x="13027" y="5303"/>
                    </a:cubicBezTo>
                    <a:lnTo>
                      <a:pt x="13027" y="5288"/>
                    </a:lnTo>
                    <a:cubicBezTo>
                      <a:pt x="13058" y="5410"/>
                      <a:pt x="13088" y="5516"/>
                      <a:pt x="13134" y="5623"/>
                    </a:cubicBezTo>
                    <a:cubicBezTo>
                      <a:pt x="13149" y="5669"/>
                      <a:pt x="13164" y="5730"/>
                      <a:pt x="13180" y="5775"/>
                    </a:cubicBezTo>
                    <a:cubicBezTo>
                      <a:pt x="13180" y="5806"/>
                      <a:pt x="13195" y="5821"/>
                      <a:pt x="13195" y="5852"/>
                    </a:cubicBezTo>
                    <a:cubicBezTo>
                      <a:pt x="13195" y="5867"/>
                      <a:pt x="13210" y="5867"/>
                      <a:pt x="13210" y="5882"/>
                    </a:cubicBezTo>
                    <a:cubicBezTo>
                      <a:pt x="13164" y="6141"/>
                      <a:pt x="13103" y="6415"/>
                      <a:pt x="13073" y="6690"/>
                    </a:cubicBezTo>
                    <a:cubicBezTo>
                      <a:pt x="13043" y="6872"/>
                      <a:pt x="13027" y="7055"/>
                      <a:pt x="13012" y="7223"/>
                    </a:cubicBezTo>
                    <a:cubicBezTo>
                      <a:pt x="12997" y="7406"/>
                      <a:pt x="12982" y="7589"/>
                      <a:pt x="12966" y="7771"/>
                    </a:cubicBezTo>
                    <a:cubicBezTo>
                      <a:pt x="12951" y="7939"/>
                      <a:pt x="12936" y="8107"/>
                      <a:pt x="12936" y="8274"/>
                    </a:cubicBezTo>
                    <a:cubicBezTo>
                      <a:pt x="12921" y="8457"/>
                      <a:pt x="12921" y="8625"/>
                      <a:pt x="12921" y="8807"/>
                    </a:cubicBezTo>
                    <a:cubicBezTo>
                      <a:pt x="12921" y="8873"/>
                      <a:pt x="12921" y="8939"/>
                      <a:pt x="12921" y="9005"/>
                    </a:cubicBezTo>
                    <a:cubicBezTo>
                      <a:pt x="12905" y="8914"/>
                      <a:pt x="12890" y="8838"/>
                      <a:pt x="12860" y="8746"/>
                    </a:cubicBezTo>
                    <a:cubicBezTo>
                      <a:pt x="12844" y="8655"/>
                      <a:pt x="12829" y="8564"/>
                      <a:pt x="12799" y="8472"/>
                    </a:cubicBezTo>
                    <a:cubicBezTo>
                      <a:pt x="12768" y="8381"/>
                      <a:pt x="12753" y="8305"/>
                      <a:pt x="12723" y="8213"/>
                    </a:cubicBezTo>
                    <a:cubicBezTo>
                      <a:pt x="12723" y="8198"/>
                      <a:pt x="12723" y="8183"/>
                      <a:pt x="12707" y="8167"/>
                    </a:cubicBezTo>
                    <a:cubicBezTo>
                      <a:pt x="12707" y="8107"/>
                      <a:pt x="12707" y="8030"/>
                      <a:pt x="12707" y="7954"/>
                    </a:cubicBezTo>
                    <a:cubicBezTo>
                      <a:pt x="12707" y="7878"/>
                      <a:pt x="12692" y="7787"/>
                      <a:pt x="12692" y="7710"/>
                    </a:cubicBezTo>
                    <a:cubicBezTo>
                      <a:pt x="12692" y="7528"/>
                      <a:pt x="12677" y="7345"/>
                      <a:pt x="12677" y="7162"/>
                    </a:cubicBezTo>
                    <a:cubicBezTo>
                      <a:pt x="12677" y="7147"/>
                      <a:pt x="12662" y="7131"/>
                      <a:pt x="12662" y="7131"/>
                    </a:cubicBezTo>
                    <a:cubicBezTo>
                      <a:pt x="12646" y="7131"/>
                      <a:pt x="12631" y="7131"/>
                      <a:pt x="12631" y="7147"/>
                    </a:cubicBezTo>
                    <a:cubicBezTo>
                      <a:pt x="12616" y="7147"/>
                      <a:pt x="12616" y="7147"/>
                      <a:pt x="12616" y="7162"/>
                    </a:cubicBezTo>
                    <a:cubicBezTo>
                      <a:pt x="12616" y="7162"/>
                      <a:pt x="12616" y="7177"/>
                      <a:pt x="12616" y="7177"/>
                    </a:cubicBezTo>
                    <a:cubicBezTo>
                      <a:pt x="12616" y="7269"/>
                      <a:pt x="12616" y="7360"/>
                      <a:pt x="12601" y="7451"/>
                    </a:cubicBezTo>
                    <a:cubicBezTo>
                      <a:pt x="12601" y="7482"/>
                      <a:pt x="12601" y="7528"/>
                      <a:pt x="12601" y="7573"/>
                    </a:cubicBezTo>
                    <a:cubicBezTo>
                      <a:pt x="12601" y="7619"/>
                      <a:pt x="12601" y="7665"/>
                      <a:pt x="12601" y="7710"/>
                    </a:cubicBezTo>
                    <a:cubicBezTo>
                      <a:pt x="12601" y="7756"/>
                      <a:pt x="12601" y="7787"/>
                      <a:pt x="12601" y="7832"/>
                    </a:cubicBezTo>
                    <a:cubicBezTo>
                      <a:pt x="12585" y="7787"/>
                      <a:pt x="12570" y="7756"/>
                      <a:pt x="12555" y="7710"/>
                    </a:cubicBezTo>
                    <a:cubicBezTo>
                      <a:pt x="12525" y="7619"/>
                      <a:pt x="12479" y="7543"/>
                      <a:pt x="12448" y="7467"/>
                    </a:cubicBezTo>
                    <a:cubicBezTo>
                      <a:pt x="12433" y="7406"/>
                      <a:pt x="12403" y="7345"/>
                      <a:pt x="12387" y="7284"/>
                    </a:cubicBezTo>
                    <a:cubicBezTo>
                      <a:pt x="12387" y="7238"/>
                      <a:pt x="12387" y="7208"/>
                      <a:pt x="12387" y="7162"/>
                    </a:cubicBezTo>
                    <a:cubicBezTo>
                      <a:pt x="12372" y="7147"/>
                      <a:pt x="12372" y="7116"/>
                      <a:pt x="12372" y="7101"/>
                    </a:cubicBezTo>
                    <a:cubicBezTo>
                      <a:pt x="12372" y="7070"/>
                      <a:pt x="12372" y="7040"/>
                      <a:pt x="12372" y="7010"/>
                    </a:cubicBezTo>
                    <a:cubicBezTo>
                      <a:pt x="12372" y="6979"/>
                      <a:pt x="12372" y="6949"/>
                      <a:pt x="12387" y="6903"/>
                    </a:cubicBezTo>
                    <a:cubicBezTo>
                      <a:pt x="12387" y="6888"/>
                      <a:pt x="12387" y="6857"/>
                      <a:pt x="12387" y="6827"/>
                    </a:cubicBezTo>
                    <a:cubicBezTo>
                      <a:pt x="12403" y="6781"/>
                      <a:pt x="12403" y="6751"/>
                      <a:pt x="12403" y="6705"/>
                    </a:cubicBezTo>
                    <a:cubicBezTo>
                      <a:pt x="12418" y="6629"/>
                      <a:pt x="12433" y="6552"/>
                      <a:pt x="12448" y="6461"/>
                    </a:cubicBezTo>
                    <a:cubicBezTo>
                      <a:pt x="12448" y="6385"/>
                      <a:pt x="12464" y="6293"/>
                      <a:pt x="12479" y="6217"/>
                    </a:cubicBezTo>
                    <a:cubicBezTo>
                      <a:pt x="12494" y="6156"/>
                      <a:pt x="12494" y="6111"/>
                      <a:pt x="12509" y="6050"/>
                    </a:cubicBezTo>
                    <a:lnTo>
                      <a:pt x="12555" y="6050"/>
                    </a:lnTo>
                    <a:cubicBezTo>
                      <a:pt x="12565" y="6050"/>
                      <a:pt x="12574" y="6051"/>
                      <a:pt x="12584" y="6051"/>
                    </a:cubicBezTo>
                    <a:cubicBezTo>
                      <a:pt x="12800" y="6051"/>
                      <a:pt x="12982" y="5888"/>
                      <a:pt x="12997" y="5669"/>
                    </a:cubicBezTo>
                    <a:cubicBezTo>
                      <a:pt x="13012" y="5455"/>
                      <a:pt x="12844" y="5242"/>
                      <a:pt x="12616" y="5227"/>
                    </a:cubicBezTo>
                    <a:cubicBezTo>
                      <a:pt x="12494" y="5227"/>
                      <a:pt x="12387" y="5273"/>
                      <a:pt x="12311" y="5349"/>
                    </a:cubicBezTo>
                    <a:cubicBezTo>
                      <a:pt x="12311" y="5318"/>
                      <a:pt x="12326" y="5303"/>
                      <a:pt x="12326" y="5273"/>
                    </a:cubicBezTo>
                    <a:cubicBezTo>
                      <a:pt x="12342" y="5029"/>
                      <a:pt x="12144" y="4800"/>
                      <a:pt x="11900" y="4785"/>
                    </a:cubicBezTo>
                    <a:cubicBezTo>
                      <a:pt x="11890" y="4785"/>
                      <a:pt x="11881" y="4784"/>
                      <a:pt x="11872" y="4784"/>
                    </a:cubicBezTo>
                    <a:cubicBezTo>
                      <a:pt x="11626" y="4784"/>
                      <a:pt x="11427" y="4977"/>
                      <a:pt x="11412" y="5212"/>
                    </a:cubicBezTo>
                    <a:cubicBezTo>
                      <a:pt x="11397" y="5455"/>
                      <a:pt x="11580" y="5699"/>
                      <a:pt x="11839" y="5699"/>
                    </a:cubicBezTo>
                    <a:lnTo>
                      <a:pt x="11930" y="5699"/>
                    </a:lnTo>
                    <a:cubicBezTo>
                      <a:pt x="11930" y="5806"/>
                      <a:pt x="11946" y="5928"/>
                      <a:pt x="11961" y="6034"/>
                    </a:cubicBezTo>
                    <a:cubicBezTo>
                      <a:pt x="11961" y="6126"/>
                      <a:pt x="11976" y="6202"/>
                      <a:pt x="11991" y="6293"/>
                    </a:cubicBezTo>
                    <a:cubicBezTo>
                      <a:pt x="12006" y="6324"/>
                      <a:pt x="12006" y="6354"/>
                      <a:pt x="12022" y="6400"/>
                    </a:cubicBezTo>
                    <a:lnTo>
                      <a:pt x="11976" y="6354"/>
                    </a:lnTo>
                    <a:cubicBezTo>
                      <a:pt x="11930" y="6324"/>
                      <a:pt x="11900" y="6278"/>
                      <a:pt x="11854" y="6248"/>
                    </a:cubicBezTo>
                    <a:lnTo>
                      <a:pt x="11854" y="6233"/>
                    </a:lnTo>
                    <a:cubicBezTo>
                      <a:pt x="11824" y="6217"/>
                      <a:pt x="11808" y="6202"/>
                      <a:pt x="11793" y="6172"/>
                    </a:cubicBezTo>
                    <a:lnTo>
                      <a:pt x="11778" y="6172"/>
                    </a:lnTo>
                    <a:lnTo>
                      <a:pt x="11778" y="6156"/>
                    </a:lnTo>
                    <a:lnTo>
                      <a:pt x="11763" y="6156"/>
                    </a:lnTo>
                    <a:cubicBezTo>
                      <a:pt x="11747" y="6141"/>
                      <a:pt x="11732" y="6111"/>
                      <a:pt x="11717" y="6095"/>
                    </a:cubicBezTo>
                    <a:cubicBezTo>
                      <a:pt x="11687" y="6080"/>
                      <a:pt x="11671" y="6050"/>
                      <a:pt x="11656" y="6034"/>
                    </a:cubicBezTo>
                    <a:cubicBezTo>
                      <a:pt x="11656" y="6019"/>
                      <a:pt x="11641" y="6004"/>
                      <a:pt x="11641" y="6004"/>
                    </a:cubicBezTo>
                    <a:cubicBezTo>
                      <a:pt x="11641" y="5989"/>
                      <a:pt x="11641" y="5989"/>
                      <a:pt x="11626" y="5989"/>
                    </a:cubicBezTo>
                    <a:cubicBezTo>
                      <a:pt x="11641" y="5989"/>
                      <a:pt x="11641" y="5973"/>
                      <a:pt x="11626" y="5973"/>
                    </a:cubicBezTo>
                    <a:cubicBezTo>
                      <a:pt x="11626" y="5956"/>
                      <a:pt x="11615" y="5948"/>
                      <a:pt x="11603" y="5948"/>
                    </a:cubicBezTo>
                    <a:cubicBezTo>
                      <a:pt x="11595" y="5948"/>
                      <a:pt x="11586" y="5952"/>
                      <a:pt x="11580" y="5958"/>
                    </a:cubicBezTo>
                    <a:cubicBezTo>
                      <a:pt x="11565" y="5989"/>
                      <a:pt x="11580" y="6004"/>
                      <a:pt x="11595" y="6019"/>
                    </a:cubicBezTo>
                    <a:cubicBezTo>
                      <a:pt x="11595" y="6034"/>
                      <a:pt x="11610" y="6050"/>
                      <a:pt x="11610" y="6065"/>
                    </a:cubicBezTo>
                    <a:cubicBezTo>
                      <a:pt x="11626" y="6080"/>
                      <a:pt x="11626" y="6080"/>
                      <a:pt x="11641" y="6095"/>
                    </a:cubicBezTo>
                    <a:cubicBezTo>
                      <a:pt x="11656" y="6126"/>
                      <a:pt x="11671" y="6141"/>
                      <a:pt x="11687" y="6172"/>
                    </a:cubicBezTo>
                    <a:cubicBezTo>
                      <a:pt x="11732" y="6217"/>
                      <a:pt x="11763" y="6263"/>
                      <a:pt x="11793" y="6309"/>
                    </a:cubicBezTo>
                    <a:cubicBezTo>
                      <a:pt x="11839" y="6339"/>
                      <a:pt x="11869" y="6385"/>
                      <a:pt x="11900" y="6415"/>
                    </a:cubicBezTo>
                    <a:cubicBezTo>
                      <a:pt x="11915" y="6431"/>
                      <a:pt x="11930" y="6461"/>
                      <a:pt x="11946" y="6476"/>
                    </a:cubicBezTo>
                    <a:cubicBezTo>
                      <a:pt x="11961" y="6492"/>
                      <a:pt x="11991" y="6522"/>
                      <a:pt x="12006" y="6537"/>
                    </a:cubicBezTo>
                    <a:cubicBezTo>
                      <a:pt x="12022" y="6568"/>
                      <a:pt x="12037" y="6583"/>
                      <a:pt x="12052" y="6598"/>
                    </a:cubicBezTo>
                    <a:cubicBezTo>
                      <a:pt x="12067" y="6674"/>
                      <a:pt x="12067" y="6751"/>
                      <a:pt x="12083" y="6811"/>
                    </a:cubicBezTo>
                    <a:cubicBezTo>
                      <a:pt x="12098" y="6903"/>
                      <a:pt x="12113" y="6979"/>
                      <a:pt x="12128" y="7070"/>
                    </a:cubicBezTo>
                    <a:cubicBezTo>
                      <a:pt x="12159" y="7162"/>
                      <a:pt x="12174" y="7238"/>
                      <a:pt x="12205" y="7329"/>
                    </a:cubicBezTo>
                    <a:cubicBezTo>
                      <a:pt x="12205" y="7329"/>
                      <a:pt x="12205" y="7345"/>
                      <a:pt x="12205" y="7345"/>
                    </a:cubicBezTo>
                    <a:cubicBezTo>
                      <a:pt x="12220" y="7360"/>
                      <a:pt x="12220" y="7375"/>
                      <a:pt x="12220" y="7390"/>
                    </a:cubicBezTo>
                    <a:cubicBezTo>
                      <a:pt x="12266" y="7558"/>
                      <a:pt x="12326" y="7710"/>
                      <a:pt x="12372" y="7878"/>
                    </a:cubicBezTo>
                    <a:cubicBezTo>
                      <a:pt x="12403" y="7954"/>
                      <a:pt x="12433" y="8046"/>
                      <a:pt x="12464" y="8122"/>
                    </a:cubicBezTo>
                    <a:cubicBezTo>
                      <a:pt x="12494" y="8198"/>
                      <a:pt x="12525" y="8289"/>
                      <a:pt x="12555" y="8381"/>
                    </a:cubicBezTo>
                    <a:cubicBezTo>
                      <a:pt x="12616" y="8548"/>
                      <a:pt x="12677" y="8716"/>
                      <a:pt x="12738" y="8884"/>
                    </a:cubicBezTo>
                    <a:cubicBezTo>
                      <a:pt x="12768" y="8960"/>
                      <a:pt x="12814" y="9051"/>
                      <a:pt x="12844" y="9127"/>
                    </a:cubicBezTo>
                    <a:cubicBezTo>
                      <a:pt x="12875" y="9173"/>
                      <a:pt x="12890" y="9219"/>
                      <a:pt x="12905" y="9249"/>
                    </a:cubicBezTo>
                    <a:cubicBezTo>
                      <a:pt x="12905" y="9264"/>
                      <a:pt x="12905" y="9264"/>
                      <a:pt x="12905" y="9264"/>
                    </a:cubicBezTo>
                    <a:cubicBezTo>
                      <a:pt x="12905" y="9280"/>
                      <a:pt x="12905" y="9310"/>
                      <a:pt x="12905" y="9341"/>
                    </a:cubicBezTo>
                    <a:cubicBezTo>
                      <a:pt x="12890" y="9341"/>
                      <a:pt x="12890" y="9356"/>
                      <a:pt x="12905" y="9371"/>
                    </a:cubicBezTo>
                    <a:cubicBezTo>
                      <a:pt x="12905" y="9447"/>
                      <a:pt x="12905" y="9508"/>
                      <a:pt x="12890" y="9569"/>
                    </a:cubicBezTo>
                    <a:cubicBezTo>
                      <a:pt x="12890" y="9782"/>
                      <a:pt x="12890" y="9996"/>
                      <a:pt x="12890" y="10209"/>
                    </a:cubicBezTo>
                    <a:cubicBezTo>
                      <a:pt x="12890" y="10224"/>
                      <a:pt x="12890" y="10240"/>
                      <a:pt x="12890" y="10255"/>
                    </a:cubicBezTo>
                    <a:cubicBezTo>
                      <a:pt x="12860" y="10346"/>
                      <a:pt x="12844" y="10438"/>
                      <a:pt x="12844" y="10529"/>
                    </a:cubicBezTo>
                    <a:cubicBezTo>
                      <a:pt x="12829" y="10575"/>
                      <a:pt x="12829" y="10636"/>
                      <a:pt x="12814" y="10697"/>
                    </a:cubicBezTo>
                    <a:cubicBezTo>
                      <a:pt x="12768" y="10590"/>
                      <a:pt x="12723" y="10483"/>
                      <a:pt x="12677" y="10377"/>
                    </a:cubicBezTo>
                    <a:cubicBezTo>
                      <a:pt x="12601" y="10224"/>
                      <a:pt x="12540" y="10057"/>
                      <a:pt x="12448" y="9889"/>
                    </a:cubicBezTo>
                    <a:cubicBezTo>
                      <a:pt x="12418" y="9798"/>
                      <a:pt x="12372" y="9706"/>
                      <a:pt x="12326" y="9630"/>
                    </a:cubicBezTo>
                    <a:cubicBezTo>
                      <a:pt x="12281" y="9554"/>
                      <a:pt x="12250" y="9478"/>
                      <a:pt x="12205" y="9402"/>
                    </a:cubicBezTo>
                    <a:cubicBezTo>
                      <a:pt x="12113" y="9234"/>
                      <a:pt x="12022" y="9082"/>
                      <a:pt x="11930" y="8914"/>
                    </a:cubicBezTo>
                    <a:cubicBezTo>
                      <a:pt x="11915" y="8899"/>
                      <a:pt x="11915" y="8868"/>
                      <a:pt x="11915" y="8838"/>
                    </a:cubicBezTo>
                    <a:lnTo>
                      <a:pt x="11885" y="8640"/>
                    </a:lnTo>
                    <a:cubicBezTo>
                      <a:pt x="11885" y="8609"/>
                      <a:pt x="11869" y="8579"/>
                      <a:pt x="11869" y="8548"/>
                    </a:cubicBezTo>
                    <a:cubicBezTo>
                      <a:pt x="11869" y="8487"/>
                      <a:pt x="11854" y="8426"/>
                      <a:pt x="11854" y="8381"/>
                    </a:cubicBezTo>
                    <a:cubicBezTo>
                      <a:pt x="11839" y="8335"/>
                      <a:pt x="11839" y="8274"/>
                      <a:pt x="11824" y="8228"/>
                    </a:cubicBezTo>
                    <a:cubicBezTo>
                      <a:pt x="11824" y="8152"/>
                      <a:pt x="11808" y="8076"/>
                      <a:pt x="11793" y="8000"/>
                    </a:cubicBezTo>
                    <a:cubicBezTo>
                      <a:pt x="11793" y="7985"/>
                      <a:pt x="11793" y="7985"/>
                      <a:pt x="11793" y="7985"/>
                    </a:cubicBezTo>
                    <a:cubicBezTo>
                      <a:pt x="11793" y="7969"/>
                      <a:pt x="11793" y="7969"/>
                      <a:pt x="11793" y="7954"/>
                    </a:cubicBezTo>
                    <a:cubicBezTo>
                      <a:pt x="11793" y="7939"/>
                      <a:pt x="11793" y="7939"/>
                      <a:pt x="11793" y="7939"/>
                    </a:cubicBezTo>
                    <a:lnTo>
                      <a:pt x="11793" y="7893"/>
                    </a:lnTo>
                    <a:cubicBezTo>
                      <a:pt x="11778" y="7817"/>
                      <a:pt x="11763" y="7756"/>
                      <a:pt x="11747" y="7680"/>
                    </a:cubicBezTo>
                    <a:cubicBezTo>
                      <a:pt x="11732" y="7604"/>
                      <a:pt x="11717" y="7528"/>
                      <a:pt x="11702" y="7467"/>
                    </a:cubicBezTo>
                    <a:cubicBezTo>
                      <a:pt x="11778" y="7451"/>
                      <a:pt x="11839" y="7375"/>
                      <a:pt x="11854" y="7284"/>
                    </a:cubicBezTo>
                    <a:cubicBezTo>
                      <a:pt x="11854" y="7177"/>
                      <a:pt x="11778" y="7086"/>
                      <a:pt x="11671" y="7086"/>
                    </a:cubicBezTo>
                    <a:lnTo>
                      <a:pt x="11595" y="7086"/>
                    </a:lnTo>
                    <a:cubicBezTo>
                      <a:pt x="11519" y="7116"/>
                      <a:pt x="11473" y="7177"/>
                      <a:pt x="11458" y="7253"/>
                    </a:cubicBezTo>
                    <a:cubicBezTo>
                      <a:pt x="11458" y="7360"/>
                      <a:pt x="11519" y="7436"/>
                      <a:pt x="11610" y="7451"/>
                    </a:cubicBezTo>
                    <a:cubicBezTo>
                      <a:pt x="11610" y="7482"/>
                      <a:pt x="11610" y="7512"/>
                      <a:pt x="11610" y="7528"/>
                    </a:cubicBezTo>
                    <a:cubicBezTo>
                      <a:pt x="11641" y="7680"/>
                      <a:pt x="11656" y="7832"/>
                      <a:pt x="11687" y="7985"/>
                    </a:cubicBezTo>
                    <a:cubicBezTo>
                      <a:pt x="11702" y="8076"/>
                      <a:pt x="11717" y="8152"/>
                      <a:pt x="11732" y="8244"/>
                    </a:cubicBezTo>
                    <a:cubicBezTo>
                      <a:pt x="11732" y="8335"/>
                      <a:pt x="11747" y="8426"/>
                      <a:pt x="11763" y="8518"/>
                    </a:cubicBezTo>
                    <a:cubicBezTo>
                      <a:pt x="11778" y="8579"/>
                      <a:pt x="11793" y="8655"/>
                      <a:pt x="11808" y="8731"/>
                    </a:cubicBezTo>
                    <a:cubicBezTo>
                      <a:pt x="11793" y="8716"/>
                      <a:pt x="11793" y="8701"/>
                      <a:pt x="11778" y="8685"/>
                    </a:cubicBezTo>
                    <a:cubicBezTo>
                      <a:pt x="11732" y="8609"/>
                      <a:pt x="11671" y="8533"/>
                      <a:pt x="11626" y="8457"/>
                    </a:cubicBezTo>
                    <a:cubicBezTo>
                      <a:pt x="11565" y="8396"/>
                      <a:pt x="11519" y="8320"/>
                      <a:pt x="11458" y="8244"/>
                    </a:cubicBezTo>
                    <a:cubicBezTo>
                      <a:pt x="11412" y="8167"/>
                      <a:pt x="11367" y="8091"/>
                      <a:pt x="11321" y="8015"/>
                    </a:cubicBezTo>
                    <a:cubicBezTo>
                      <a:pt x="11290" y="7985"/>
                      <a:pt x="11275" y="7939"/>
                      <a:pt x="11245" y="7893"/>
                    </a:cubicBezTo>
                    <a:cubicBezTo>
                      <a:pt x="11229" y="7863"/>
                      <a:pt x="11199" y="7817"/>
                      <a:pt x="11184" y="7771"/>
                    </a:cubicBezTo>
                    <a:cubicBezTo>
                      <a:pt x="11153" y="7695"/>
                      <a:pt x="11108" y="7604"/>
                      <a:pt x="11077" y="7528"/>
                    </a:cubicBezTo>
                    <a:cubicBezTo>
                      <a:pt x="11047" y="7451"/>
                      <a:pt x="11016" y="7375"/>
                      <a:pt x="10970" y="7284"/>
                    </a:cubicBezTo>
                    <a:cubicBezTo>
                      <a:pt x="10940" y="7208"/>
                      <a:pt x="10894" y="7131"/>
                      <a:pt x="10864" y="7055"/>
                    </a:cubicBezTo>
                    <a:cubicBezTo>
                      <a:pt x="10849" y="7025"/>
                      <a:pt x="10833" y="7010"/>
                      <a:pt x="10818" y="6979"/>
                    </a:cubicBezTo>
                    <a:cubicBezTo>
                      <a:pt x="10894" y="6933"/>
                      <a:pt x="10940" y="6872"/>
                      <a:pt x="10940" y="6796"/>
                    </a:cubicBezTo>
                    <a:cubicBezTo>
                      <a:pt x="10955" y="6659"/>
                      <a:pt x="10849" y="6537"/>
                      <a:pt x="10711" y="6537"/>
                    </a:cubicBezTo>
                    <a:cubicBezTo>
                      <a:pt x="10590" y="6537"/>
                      <a:pt x="10468" y="6629"/>
                      <a:pt x="10468" y="6766"/>
                    </a:cubicBezTo>
                    <a:cubicBezTo>
                      <a:pt x="10452" y="6888"/>
                      <a:pt x="10559" y="7010"/>
                      <a:pt x="10681" y="7010"/>
                    </a:cubicBezTo>
                    <a:cubicBezTo>
                      <a:pt x="10691" y="7015"/>
                      <a:pt x="10701" y="7016"/>
                      <a:pt x="10711" y="7016"/>
                    </a:cubicBezTo>
                    <a:cubicBezTo>
                      <a:pt x="10732" y="7016"/>
                      <a:pt x="10752" y="7010"/>
                      <a:pt x="10772" y="7010"/>
                    </a:cubicBezTo>
                    <a:cubicBezTo>
                      <a:pt x="10772" y="7025"/>
                      <a:pt x="10772" y="7025"/>
                      <a:pt x="10772" y="7040"/>
                    </a:cubicBezTo>
                    <a:cubicBezTo>
                      <a:pt x="10803" y="7131"/>
                      <a:pt x="10833" y="7208"/>
                      <a:pt x="10864" y="7299"/>
                    </a:cubicBezTo>
                    <a:cubicBezTo>
                      <a:pt x="10910" y="7375"/>
                      <a:pt x="10940" y="7451"/>
                      <a:pt x="10986" y="7543"/>
                    </a:cubicBezTo>
                    <a:cubicBezTo>
                      <a:pt x="11062" y="7695"/>
                      <a:pt x="11123" y="7863"/>
                      <a:pt x="11214" y="8015"/>
                    </a:cubicBezTo>
                    <a:cubicBezTo>
                      <a:pt x="11260" y="8091"/>
                      <a:pt x="11306" y="8167"/>
                      <a:pt x="11351" y="8244"/>
                    </a:cubicBezTo>
                    <a:cubicBezTo>
                      <a:pt x="11412" y="8320"/>
                      <a:pt x="11458" y="8381"/>
                      <a:pt x="11504" y="8457"/>
                    </a:cubicBezTo>
                    <a:cubicBezTo>
                      <a:pt x="11549" y="8533"/>
                      <a:pt x="11610" y="8594"/>
                      <a:pt x="11656" y="8670"/>
                    </a:cubicBezTo>
                    <a:cubicBezTo>
                      <a:pt x="11641" y="8655"/>
                      <a:pt x="11626" y="8655"/>
                      <a:pt x="11610" y="8640"/>
                    </a:cubicBezTo>
                    <a:cubicBezTo>
                      <a:pt x="11595" y="8625"/>
                      <a:pt x="11565" y="8609"/>
                      <a:pt x="11549" y="8609"/>
                    </a:cubicBezTo>
                    <a:cubicBezTo>
                      <a:pt x="11534" y="8594"/>
                      <a:pt x="11519" y="8579"/>
                      <a:pt x="11488" y="8579"/>
                    </a:cubicBezTo>
                    <a:cubicBezTo>
                      <a:pt x="11458" y="8548"/>
                      <a:pt x="11412" y="8533"/>
                      <a:pt x="11382" y="8518"/>
                    </a:cubicBezTo>
                    <a:cubicBezTo>
                      <a:pt x="11336" y="8503"/>
                      <a:pt x="11290" y="8487"/>
                      <a:pt x="11260" y="8472"/>
                    </a:cubicBezTo>
                    <a:cubicBezTo>
                      <a:pt x="11214" y="8442"/>
                      <a:pt x="11169" y="8426"/>
                      <a:pt x="11138" y="8411"/>
                    </a:cubicBezTo>
                    <a:cubicBezTo>
                      <a:pt x="11047" y="8381"/>
                      <a:pt x="10970" y="8335"/>
                      <a:pt x="10879" y="8305"/>
                    </a:cubicBezTo>
                    <a:cubicBezTo>
                      <a:pt x="10864" y="8289"/>
                      <a:pt x="10833" y="8289"/>
                      <a:pt x="10818" y="8274"/>
                    </a:cubicBezTo>
                    <a:cubicBezTo>
                      <a:pt x="10803" y="8274"/>
                      <a:pt x="10772" y="8259"/>
                      <a:pt x="10757" y="8259"/>
                    </a:cubicBezTo>
                    <a:cubicBezTo>
                      <a:pt x="10711" y="8244"/>
                      <a:pt x="10681" y="8228"/>
                      <a:pt x="10635" y="8213"/>
                    </a:cubicBezTo>
                    <a:cubicBezTo>
                      <a:pt x="10590" y="8183"/>
                      <a:pt x="10529" y="8167"/>
                      <a:pt x="10483" y="8137"/>
                    </a:cubicBezTo>
                    <a:cubicBezTo>
                      <a:pt x="10498" y="8107"/>
                      <a:pt x="10513" y="8061"/>
                      <a:pt x="10513" y="8030"/>
                    </a:cubicBezTo>
                    <a:cubicBezTo>
                      <a:pt x="10529" y="7878"/>
                      <a:pt x="10407" y="7741"/>
                      <a:pt x="10254" y="7741"/>
                    </a:cubicBezTo>
                    <a:cubicBezTo>
                      <a:pt x="10246" y="7740"/>
                      <a:pt x="10237" y="7739"/>
                      <a:pt x="10228" y="7739"/>
                    </a:cubicBezTo>
                    <a:cubicBezTo>
                      <a:pt x="10100" y="7739"/>
                      <a:pt x="9979" y="7842"/>
                      <a:pt x="9965" y="7985"/>
                    </a:cubicBezTo>
                    <a:cubicBezTo>
                      <a:pt x="9965" y="8137"/>
                      <a:pt x="10072" y="8274"/>
                      <a:pt x="10224" y="8274"/>
                    </a:cubicBezTo>
                    <a:cubicBezTo>
                      <a:pt x="10236" y="8276"/>
                      <a:pt x="10247" y="8277"/>
                      <a:pt x="10259" y="8277"/>
                    </a:cubicBezTo>
                    <a:cubicBezTo>
                      <a:pt x="10335" y="8277"/>
                      <a:pt x="10399" y="8234"/>
                      <a:pt x="10452" y="8167"/>
                    </a:cubicBezTo>
                    <a:cubicBezTo>
                      <a:pt x="10452" y="8167"/>
                      <a:pt x="10452" y="8183"/>
                      <a:pt x="10452" y="8183"/>
                    </a:cubicBezTo>
                    <a:cubicBezTo>
                      <a:pt x="10513" y="8198"/>
                      <a:pt x="10590" y="8228"/>
                      <a:pt x="10666" y="8259"/>
                    </a:cubicBezTo>
                    <a:cubicBezTo>
                      <a:pt x="10696" y="8274"/>
                      <a:pt x="10742" y="8289"/>
                      <a:pt x="10772" y="8305"/>
                    </a:cubicBezTo>
                    <a:cubicBezTo>
                      <a:pt x="10803" y="8320"/>
                      <a:pt x="10833" y="8335"/>
                      <a:pt x="10864" y="8350"/>
                    </a:cubicBezTo>
                    <a:cubicBezTo>
                      <a:pt x="10925" y="8366"/>
                      <a:pt x="10970" y="8396"/>
                      <a:pt x="11031" y="8411"/>
                    </a:cubicBezTo>
                    <a:cubicBezTo>
                      <a:pt x="11092" y="8442"/>
                      <a:pt x="11153" y="8472"/>
                      <a:pt x="11199" y="8487"/>
                    </a:cubicBezTo>
                    <a:cubicBezTo>
                      <a:pt x="11260" y="8518"/>
                      <a:pt x="11321" y="8533"/>
                      <a:pt x="11382" y="8564"/>
                    </a:cubicBezTo>
                    <a:cubicBezTo>
                      <a:pt x="11397" y="8579"/>
                      <a:pt x="11428" y="8594"/>
                      <a:pt x="11458" y="8609"/>
                    </a:cubicBezTo>
                    <a:cubicBezTo>
                      <a:pt x="11488" y="8609"/>
                      <a:pt x="11504" y="8625"/>
                      <a:pt x="11534" y="8640"/>
                    </a:cubicBezTo>
                    <a:cubicBezTo>
                      <a:pt x="11549" y="8655"/>
                      <a:pt x="11565" y="8655"/>
                      <a:pt x="11580" y="8670"/>
                    </a:cubicBezTo>
                    <a:cubicBezTo>
                      <a:pt x="11595" y="8685"/>
                      <a:pt x="11610" y="8685"/>
                      <a:pt x="11626" y="8701"/>
                    </a:cubicBezTo>
                    <a:cubicBezTo>
                      <a:pt x="11656" y="8716"/>
                      <a:pt x="11687" y="8731"/>
                      <a:pt x="11702" y="8762"/>
                    </a:cubicBezTo>
                    <a:cubicBezTo>
                      <a:pt x="11702" y="8762"/>
                      <a:pt x="11717" y="8762"/>
                      <a:pt x="11717" y="8777"/>
                    </a:cubicBezTo>
                    <a:cubicBezTo>
                      <a:pt x="11732" y="8777"/>
                      <a:pt x="11732" y="8792"/>
                      <a:pt x="11732" y="8807"/>
                    </a:cubicBezTo>
                    <a:cubicBezTo>
                      <a:pt x="11763" y="8838"/>
                      <a:pt x="11778" y="8884"/>
                      <a:pt x="11808" y="8914"/>
                    </a:cubicBezTo>
                    <a:cubicBezTo>
                      <a:pt x="11824" y="8929"/>
                      <a:pt x="11839" y="8960"/>
                      <a:pt x="11839" y="8975"/>
                    </a:cubicBezTo>
                    <a:cubicBezTo>
                      <a:pt x="11854" y="9005"/>
                      <a:pt x="11854" y="9021"/>
                      <a:pt x="11854" y="9036"/>
                    </a:cubicBezTo>
                    <a:cubicBezTo>
                      <a:pt x="11854" y="9051"/>
                      <a:pt x="11869" y="9066"/>
                      <a:pt x="11885" y="9066"/>
                    </a:cubicBezTo>
                    <a:cubicBezTo>
                      <a:pt x="11885" y="9082"/>
                      <a:pt x="11885" y="9082"/>
                      <a:pt x="11900" y="9082"/>
                    </a:cubicBezTo>
                    <a:cubicBezTo>
                      <a:pt x="11976" y="9204"/>
                      <a:pt x="12037" y="9341"/>
                      <a:pt x="12113" y="9478"/>
                    </a:cubicBezTo>
                    <a:cubicBezTo>
                      <a:pt x="12159" y="9569"/>
                      <a:pt x="12205" y="9645"/>
                      <a:pt x="12250" y="9737"/>
                    </a:cubicBezTo>
                    <a:cubicBezTo>
                      <a:pt x="12266" y="9782"/>
                      <a:pt x="12281" y="9813"/>
                      <a:pt x="12296" y="9843"/>
                    </a:cubicBezTo>
                    <a:cubicBezTo>
                      <a:pt x="12326" y="9889"/>
                      <a:pt x="12342" y="9920"/>
                      <a:pt x="12357" y="9950"/>
                    </a:cubicBezTo>
                    <a:cubicBezTo>
                      <a:pt x="12372" y="9996"/>
                      <a:pt x="12387" y="10041"/>
                      <a:pt x="12418" y="10072"/>
                    </a:cubicBezTo>
                    <a:cubicBezTo>
                      <a:pt x="12372" y="10041"/>
                      <a:pt x="12326" y="10011"/>
                      <a:pt x="12296" y="9981"/>
                    </a:cubicBezTo>
                    <a:cubicBezTo>
                      <a:pt x="12250" y="9950"/>
                      <a:pt x="12220" y="9920"/>
                      <a:pt x="12174" y="9889"/>
                    </a:cubicBezTo>
                    <a:lnTo>
                      <a:pt x="12067" y="9828"/>
                    </a:lnTo>
                    <a:cubicBezTo>
                      <a:pt x="12037" y="9813"/>
                      <a:pt x="11991" y="9782"/>
                      <a:pt x="11961" y="9767"/>
                    </a:cubicBezTo>
                    <a:cubicBezTo>
                      <a:pt x="11930" y="9752"/>
                      <a:pt x="11915" y="9737"/>
                      <a:pt x="11885" y="9722"/>
                    </a:cubicBezTo>
                    <a:lnTo>
                      <a:pt x="11824" y="9691"/>
                    </a:lnTo>
                    <a:cubicBezTo>
                      <a:pt x="11808" y="9676"/>
                      <a:pt x="11793" y="9676"/>
                      <a:pt x="11778" y="9661"/>
                    </a:cubicBezTo>
                    <a:cubicBezTo>
                      <a:pt x="11763" y="9661"/>
                      <a:pt x="11747" y="9645"/>
                      <a:pt x="11717" y="9645"/>
                    </a:cubicBezTo>
                    <a:cubicBezTo>
                      <a:pt x="11671" y="9615"/>
                      <a:pt x="11626" y="9600"/>
                      <a:pt x="11580" y="9584"/>
                    </a:cubicBezTo>
                    <a:cubicBezTo>
                      <a:pt x="11549" y="9569"/>
                      <a:pt x="11504" y="9539"/>
                      <a:pt x="11458" y="9523"/>
                    </a:cubicBezTo>
                    <a:cubicBezTo>
                      <a:pt x="11443" y="9523"/>
                      <a:pt x="11412" y="9508"/>
                      <a:pt x="11397" y="9493"/>
                    </a:cubicBezTo>
                    <a:cubicBezTo>
                      <a:pt x="11367" y="9493"/>
                      <a:pt x="11351" y="9478"/>
                      <a:pt x="11321" y="9463"/>
                    </a:cubicBezTo>
                    <a:cubicBezTo>
                      <a:pt x="11336" y="9432"/>
                      <a:pt x="11351" y="9402"/>
                      <a:pt x="11351" y="9371"/>
                    </a:cubicBezTo>
                    <a:cubicBezTo>
                      <a:pt x="11351" y="9219"/>
                      <a:pt x="11245" y="9082"/>
                      <a:pt x="11092" y="9082"/>
                    </a:cubicBezTo>
                    <a:cubicBezTo>
                      <a:pt x="11083" y="9081"/>
                      <a:pt x="11073" y="9080"/>
                      <a:pt x="11064" y="9080"/>
                    </a:cubicBezTo>
                    <a:cubicBezTo>
                      <a:pt x="10925" y="9080"/>
                      <a:pt x="10817" y="9183"/>
                      <a:pt x="10803" y="9325"/>
                    </a:cubicBezTo>
                    <a:cubicBezTo>
                      <a:pt x="10788" y="9478"/>
                      <a:pt x="10910" y="9615"/>
                      <a:pt x="11062" y="9615"/>
                    </a:cubicBezTo>
                    <a:cubicBezTo>
                      <a:pt x="11072" y="9617"/>
                      <a:pt x="11082" y="9618"/>
                      <a:pt x="11092" y="9618"/>
                    </a:cubicBezTo>
                    <a:cubicBezTo>
                      <a:pt x="11158" y="9618"/>
                      <a:pt x="11222" y="9578"/>
                      <a:pt x="11275" y="9539"/>
                    </a:cubicBezTo>
                    <a:cubicBezTo>
                      <a:pt x="11283" y="9546"/>
                      <a:pt x="11290" y="9550"/>
                      <a:pt x="11296" y="9550"/>
                    </a:cubicBezTo>
                    <a:cubicBezTo>
                      <a:pt x="11302" y="9550"/>
                      <a:pt x="11306" y="9546"/>
                      <a:pt x="11306" y="9539"/>
                    </a:cubicBezTo>
                    <a:cubicBezTo>
                      <a:pt x="11321" y="9523"/>
                      <a:pt x="11321" y="9523"/>
                      <a:pt x="11306" y="9508"/>
                    </a:cubicBezTo>
                    <a:lnTo>
                      <a:pt x="11306" y="9508"/>
                    </a:lnTo>
                    <a:cubicBezTo>
                      <a:pt x="11321" y="9523"/>
                      <a:pt x="11336" y="9523"/>
                      <a:pt x="11351" y="9539"/>
                    </a:cubicBezTo>
                    <a:cubicBezTo>
                      <a:pt x="11412" y="9569"/>
                      <a:pt x="11488" y="9615"/>
                      <a:pt x="11549" y="9661"/>
                    </a:cubicBezTo>
                    <a:cubicBezTo>
                      <a:pt x="11595" y="9676"/>
                      <a:pt x="11641" y="9706"/>
                      <a:pt x="11671" y="9722"/>
                    </a:cubicBezTo>
                    <a:cubicBezTo>
                      <a:pt x="11702" y="9737"/>
                      <a:pt x="11732" y="9752"/>
                      <a:pt x="11763" y="9767"/>
                    </a:cubicBezTo>
                    <a:cubicBezTo>
                      <a:pt x="11808" y="9798"/>
                      <a:pt x="11839" y="9813"/>
                      <a:pt x="11885" y="9843"/>
                    </a:cubicBezTo>
                    <a:cubicBezTo>
                      <a:pt x="11915" y="9859"/>
                      <a:pt x="11946" y="9889"/>
                      <a:pt x="11991" y="9904"/>
                    </a:cubicBezTo>
                    <a:lnTo>
                      <a:pt x="12098" y="9981"/>
                    </a:lnTo>
                    <a:cubicBezTo>
                      <a:pt x="12128" y="9996"/>
                      <a:pt x="12159" y="10026"/>
                      <a:pt x="12189" y="10041"/>
                    </a:cubicBezTo>
                    <a:cubicBezTo>
                      <a:pt x="12266" y="10102"/>
                      <a:pt x="12342" y="10163"/>
                      <a:pt x="12418" y="10240"/>
                    </a:cubicBezTo>
                    <a:cubicBezTo>
                      <a:pt x="12448" y="10270"/>
                      <a:pt x="12494" y="10316"/>
                      <a:pt x="12525" y="10346"/>
                    </a:cubicBezTo>
                    <a:lnTo>
                      <a:pt x="12525" y="10361"/>
                    </a:lnTo>
                    <a:cubicBezTo>
                      <a:pt x="12540" y="10361"/>
                      <a:pt x="12540" y="10377"/>
                      <a:pt x="12555" y="10392"/>
                    </a:cubicBezTo>
                    <a:cubicBezTo>
                      <a:pt x="12570" y="10422"/>
                      <a:pt x="12585" y="10453"/>
                      <a:pt x="12601" y="10483"/>
                    </a:cubicBezTo>
                    <a:cubicBezTo>
                      <a:pt x="12631" y="10575"/>
                      <a:pt x="12677" y="10651"/>
                      <a:pt x="12707" y="10727"/>
                    </a:cubicBezTo>
                    <a:cubicBezTo>
                      <a:pt x="12738" y="10773"/>
                      <a:pt x="12768" y="10834"/>
                      <a:pt x="12799" y="10895"/>
                    </a:cubicBezTo>
                    <a:cubicBezTo>
                      <a:pt x="12784" y="11017"/>
                      <a:pt x="12784" y="11154"/>
                      <a:pt x="12768" y="11291"/>
                    </a:cubicBezTo>
                    <a:cubicBezTo>
                      <a:pt x="12753" y="11458"/>
                      <a:pt x="12738" y="11626"/>
                      <a:pt x="12723" y="11809"/>
                    </a:cubicBezTo>
                    <a:cubicBezTo>
                      <a:pt x="12723" y="11885"/>
                      <a:pt x="12723" y="11961"/>
                      <a:pt x="12723" y="12022"/>
                    </a:cubicBezTo>
                    <a:cubicBezTo>
                      <a:pt x="12707" y="12129"/>
                      <a:pt x="12707" y="12220"/>
                      <a:pt x="12707" y="12312"/>
                    </a:cubicBezTo>
                    <a:cubicBezTo>
                      <a:pt x="12707" y="12388"/>
                      <a:pt x="12723" y="12479"/>
                      <a:pt x="12723" y="12555"/>
                    </a:cubicBezTo>
                    <a:cubicBezTo>
                      <a:pt x="12723" y="12647"/>
                      <a:pt x="12723" y="12738"/>
                      <a:pt x="12723" y="12814"/>
                    </a:cubicBezTo>
                    <a:cubicBezTo>
                      <a:pt x="12723" y="13073"/>
                      <a:pt x="12723" y="13332"/>
                      <a:pt x="12707" y="13591"/>
                    </a:cubicBezTo>
                    <a:cubicBezTo>
                      <a:pt x="12707" y="13866"/>
                      <a:pt x="12692" y="14125"/>
                      <a:pt x="12707" y="14399"/>
                    </a:cubicBezTo>
                    <a:cubicBezTo>
                      <a:pt x="12707" y="14475"/>
                      <a:pt x="12707" y="14567"/>
                      <a:pt x="12707" y="14658"/>
                    </a:cubicBezTo>
                    <a:cubicBezTo>
                      <a:pt x="12692" y="14658"/>
                      <a:pt x="12677" y="14673"/>
                      <a:pt x="12662" y="14673"/>
                    </a:cubicBezTo>
                    <a:lnTo>
                      <a:pt x="12662" y="14749"/>
                    </a:lnTo>
                    <a:cubicBezTo>
                      <a:pt x="12662" y="14779"/>
                      <a:pt x="12662" y="14802"/>
                      <a:pt x="12662" y="14826"/>
                    </a:cubicBezTo>
                    <a:lnTo>
                      <a:pt x="12662" y="14841"/>
                    </a:lnTo>
                    <a:cubicBezTo>
                      <a:pt x="12662" y="14978"/>
                      <a:pt x="12662" y="15115"/>
                      <a:pt x="12662" y="15252"/>
                    </a:cubicBezTo>
                    <a:cubicBezTo>
                      <a:pt x="12646" y="15206"/>
                      <a:pt x="12631" y="15146"/>
                      <a:pt x="12616" y="15100"/>
                    </a:cubicBezTo>
                    <a:cubicBezTo>
                      <a:pt x="12585" y="14993"/>
                      <a:pt x="12540" y="14871"/>
                      <a:pt x="12509" y="14765"/>
                    </a:cubicBezTo>
                    <a:cubicBezTo>
                      <a:pt x="12433" y="14567"/>
                      <a:pt x="12357" y="14368"/>
                      <a:pt x="12266" y="14170"/>
                    </a:cubicBezTo>
                    <a:lnTo>
                      <a:pt x="12281" y="14170"/>
                    </a:lnTo>
                    <a:cubicBezTo>
                      <a:pt x="12281" y="14170"/>
                      <a:pt x="12281" y="14155"/>
                      <a:pt x="12281" y="14155"/>
                    </a:cubicBezTo>
                    <a:cubicBezTo>
                      <a:pt x="12281" y="14140"/>
                      <a:pt x="12266" y="14140"/>
                      <a:pt x="12266" y="14125"/>
                    </a:cubicBezTo>
                    <a:cubicBezTo>
                      <a:pt x="12266" y="14109"/>
                      <a:pt x="12266" y="14094"/>
                      <a:pt x="12250" y="14079"/>
                    </a:cubicBezTo>
                    <a:lnTo>
                      <a:pt x="12250" y="14064"/>
                    </a:lnTo>
                    <a:cubicBezTo>
                      <a:pt x="12235" y="13957"/>
                      <a:pt x="12220" y="13850"/>
                      <a:pt x="12205" y="13744"/>
                    </a:cubicBezTo>
                    <a:cubicBezTo>
                      <a:pt x="12205" y="13735"/>
                      <a:pt x="12205" y="13729"/>
                      <a:pt x="12205" y="13729"/>
                    </a:cubicBezTo>
                    <a:cubicBezTo>
                      <a:pt x="12189" y="13607"/>
                      <a:pt x="12174" y="13500"/>
                      <a:pt x="12174" y="13393"/>
                    </a:cubicBezTo>
                    <a:cubicBezTo>
                      <a:pt x="12159" y="13271"/>
                      <a:pt x="12144" y="13165"/>
                      <a:pt x="12144" y="13043"/>
                    </a:cubicBezTo>
                    <a:cubicBezTo>
                      <a:pt x="12128" y="12814"/>
                      <a:pt x="12128" y="12586"/>
                      <a:pt x="12128" y="12373"/>
                    </a:cubicBezTo>
                    <a:cubicBezTo>
                      <a:pt x="12128" y="12159"/>
                      <a:pt x="12144" y="11961"/>
                      <a:pt x="12159" y="11763"/>
                    </a:cubicBezTo>
                    <a:cubicBezTo>
                      <a:pt x="12174" y="11565"/>
                      <a:pt x="12189" y="11367"/>
                      <a:pt x="12205" y="11169"/>
                    </a:cubicBezTo>
                    <a:cubicBezTo>
                      <a:pt x="12205" y="11047"/>
                      <a:pt x="12220" y="10940"/>
                      <a:pt x="12220" y="10819"/>
                    </a:cubicBezTo>
                    <a:cubicBezTo>
                      <a:pt x="12220" y="10697"/>
                      <a:pt x="12205" y="10529"/>
                      <a:pt x="12083" y="10468"/>
                    </a:cubicBezTo>
                    <a:cubicBezTo>
                      <a:pt x="12052" y="10445"/>
                      <a:pt x="12018" y="10434"/>
                      <a:pt x="11984" y="10434"/>
                    </a:cubicBezTo>
                    <a:cubicBezTo>
                      <a:pt x="11949" y="10434"/>
                      <a:pt x="11915" y="10445"/>
                      <a:pt x="11885" y="10468"/>
                    </a:cubicBezTo>
                    <a:cubicBezTo>
                      <a:pt x="11824" y="10483"/>
                      <a:pt x="11793" y="10544"/>
                      <a:pt x="11778" y="10605"/>
                    </a:cubicBezTo>
                    <a:cubicBezTo>
                      <a:pt x="11747" y="10697"/>
                      <a:pt x="11763" y="10788"/>
                      <a:pt x="11778" y="10879"/>
                    </a:cubicBezTo>
                    <a:cubicBezTo>
                      <a:pt x="11778" y="10925"/>
                      <a:pt x="11793" y="10986"/>
                      <a:pt x="11808" y="11047"/>
                    </a:cubicBezTo>
                    <a:cubicBezTo>
                      <a:pt x="11824" y="11093"/>
                      <a:pt x="11839" y="11138"/>
                      <a:pt x="11869" y="11184"/>
                    </a:cubicBezTo>
                    <a:cubicBezTo>
                      <a:pt x="11869" y="11215"/>
                      <a:pt x="11854" y="11260"/>
                      <a:pt x="11854" y="11291"/>
                    </a:cubicBezTo>
                    <a:cubicBezTo>
                      <a:pt x="11854" y="11382"/>
                      <a:pt x="11854" y="11474"/>
                      <a:pt x="11869" y="11565"/>
                    </a:cubicBezTo>
                    <a:cubicBezTo>
                      <a:pt x="11869" y="11626"/>
                      <a:pt x="11869" y="11687"/>
                      <a:pt x="11885" y="11748"/>
                    </a:cubicBezTo>
                    <a:cubicBezTo>
                      <a:pt x="11885" y="11794"/>
                      <a:pt x="11869" y="11839"/>
                      <a:pt x="11869" y="11870"/>
                    </a:cubicBezTo>
                    <a:cubicBezTo>
                      <a:pt x="11869" y="12037"/>
                      <a:pt x="11885" y="12190"/>
                      <a:pt x="11900" y="12342"/>
                    </a:cubicBezTo>
                    <a:cubicBezTo>
                      <a:pt x="11900" y="12403"/>
                      <a:pt x="11915" y="12479"/>
                      <a:pt x="11915" y="12555"/>
                    </a:cubicBezTo>
                    <a:cubicBezTo>
                      <a:pt x="11930" y="12632"/>
                      <a:pt x="11930" y="12693"/>
                      <a:pt x="11946" y="12769"/>
                    </a:cubicBezTo>
                    <a:cubicBezTo>
                      <a:pt x="11946" y="12784"/>
                      <a:pt x="11946" y="12799"/>
                      <a:pt x="11946" y="12814"/>
                    </a:cubicBezTo>
                    <a:cubicBezTo>
                      <a:pt x="11946" y="12830"/>
                      <a:pt x="11946" y="12830"/>
                      <a:pt x="11946" y="12845"/>
                    </a:cubicBezTo>
                    <a:cubicBezTo>
                      <a:pt x="11961" y="12860"/>
                      <a:pt x="11961" y="12875"/>
                      <a:pt x="11961" y="12891"/>
                    </a:cubicBezTo>
                    <a:cubicBezTo>
                      <a:pt x="11976" y="12997"/>
                      <a:pt x="11976" y="13089"/>
                      <a:pt x="11991" y="13195"/>
                    </a:cubicBezTo>
                    <a:cubicBezTo>
                      <a:pt x="12022" y="13363"/>
                      <a:pt x="12052" y="13515"/>
                      <a:pt x="12067" y="13683"/>
                    </a:cubicBezTo>
                    <a:cubicBezTo>
                      <a:pt x="12052" y="13652"/>
                      <a:pt x="12037" y="13622"/>
                      <a:pt x="12037" y="13576"/>
                    </a:cubicBezTo>
                    <a:cubicBezTo>
                      <a:pt x="11946" y="13348"/>
                      <a:pt x="11854" y="13119"/>
                      <a:pt x="11747" y="12906"/>
                    </a:cubicBezTo>
                    <a:cubicBezTo>
                      <a:pt x="11717" y="12830"/>
                      <a:pt x="11687" y="12753"/>
                      <a:pt x="11641" y="12677"/>
                    </a:cubicBezTo>
                    <a:cubicBezTo>
                      <a:pt x="11641" y="12662"/>
                      <a:pt x="11641" y="12662"/>
                      <a:pt x="11626" y="12647"/>
                    </a:cubicBezTo>
                    <a:cubicBezTo>
                      <a:pt x="11610" y="12571"/>
                      <a:pt x="11580" y="12494"/>
                      <a:pt x="11549" y="12418"/>
                    </a:cubicBezTo>
                    <a:cubicBezTo>
                      <a:pt x="11519" y="12342"/>
                      <a:pt x="11504" y="12266"/>
                      <a:pt x="11473" y="12190"/>
                    </a:cubicBezTo>
                    <a:cubicBezTo>
                      <a:pt x="11458" y="12144"/>
                      <a:pt x="11443" y="12098"/>
                      <a:pt x="11428" y="12053"/>
                    </a:cubicBezTo>
                    <a:cubicBezTo>
                      <a:pt x="11428" y="12045"/>
                      <a:pt x="11428" y="12045"/>
                      <a:pt x="11428" y="12045"/>
                    </a:cubicBezTo>
                    <a:cubicBezTo>
                      <a:pt x="11428" y="12045"/>
                      <a:pt x="11428" y="12045"/>
                      <a:pt x="11428" y="12037"/>
                    </a:cubicBezTo>
                    <a:cubicBezTo>
                      <a:pt x="11443" y="12022"/>
                      <a:pt x="11443" y="12007"/>
                      <a:pt x="11428" y="11976"/>
                    </a:cubicBezTo>
                    <a:cubicBezTo>
                      <a:pt x="11412" y="11961"/>
                      <a:pt x="11397" y="11931"/>
                      <a:pt x="11382" y="11916"/>
                    </a:cubicBezTo>
                    <a:cubicBezTo>
                      <a:pt x="11351" y="11855"/>
                      <a:pt x="11321" y="11778"/>
                      <a:pt x="11306" y="11717"/>
                    </a:cubicBezTo>
                    <a:cubicBezTo>
                      <a:pt x="11260" y="11550"/>
                      <a:pt x="11199" y="11397"/>
                      <a:pt x="11153" y="11230"/>
                    </a:cubicBezTo>
                    <a:cubicBezTo>
                      <a:pt x="11138" y="11138"/>
                      <a:pt x="11108" y="11032"/>
                      <a:pt x="11092" y="10925"/>
                    </a:cubicBezTo>
                    <a:cubicBezTo>
                      <a:pt x="11077" y="10895"/>
                      <a:pt x="11062" y="10849"/>
                      <a:pt x="11062" y="10803"/>
                    </a:cubicBezTo>
                    <a:cubicBezTo>
                      <a:pt x="11062" y="10788"/>
                      <a:pt x="11062" y="10773"/>
                      <a:pt x="11062" y="10758"/>
                    </a:cubicBezTo>
                    <a:cubicBezTo>
                      <a:pt x="11153" y="10742"/>
                      <a:pt x="11229" y="10666"/>
                      <a:pt x="11245" y="10575"/>
                    </a:cubicBezTo>
                    <a:cubicBezTo>
                      <a:pt x="11245" y="10468"/>
                      <a:pt x="11169" y="10361"/>
                      <a:pt x="11062" y="10361"/>
                    </a:cubicBezTo>
                    <a:cubicBezTo>
                      <a:pt x="10955" y="10361"/>
                      <a:pt x="10849" y="10438"/>
                      <a:pt x="10849" y="10544"/>
                    </a:cubicBezTo>
                    <a:cubicBezTo>
                      <a:pt x="10849" y="10575"/>
                      <a:pt x="10849" y="10605"/>
                      <a:pt x="10864" y="10636"/>
                    </a:cubicBezTo>
                    <a:lnTo>
                      <a:pt x="10849" y="10636"/>
                    </a:lnTo>
                    <a:cubicBezTo>
                      <a:pt x="10833" y="10666"/>
                      <a:pt x="10849" y="10712"/>
                      <a:pt x="10849" y="10742"/>
                    </a:cubicBezTo>
                    <a:cubicBezTo>
                      <a:pt x="10864" y="10803"/>
                      <a:pt x="10879" y="10879"/>
                      <a:pt x="10894" y="10940"/>
                    </a:cubicBezTo>
                    <a:cubicBezTo>
                      <a:pt x="10910" y="11017"/>
                      <a:pt x="10925" y="11093"/>
                      <a:pt x="10940" y="11154"/>
                    </a:cubicBezTo>
                    <a:cubicBezTo>
                      <a:pt x="10955" y="11245"/>
                      <a:pt x="10986" y="11337"/>
                      <a:pt x="11001" y="11413"/>
                    </a:cubicBezTo>
                    <a:cubicBezTo>
                      <a:pt x="10970" y="11352"/>
                      <a:pt x="10925" y="11291"/>
                      <a:pt x="10894" y="11245"/>
                    </a:cubicBezTo>
                    <a:cubicBezTo>
                      <a:pt x="10833" y="11169"/>
                      <a:pt x="10788" y="11108"/>
                      <a:pt x="10742" y="11047"/>
                    </a:cubicBezTo>
                    <a:cubicBezTo>
                      <a:pt x="10727" y="11032"/>
                      <a:pt x="10711" y="11017"/>
                      <a:pt x="10711" y="11017"/>
                    </a:cubicBezTo>
                    <a:cubicBezTo>
                      <a:pt x="10711" y="11001"/>
                      <a:pt x="10696" y="11001"/>
                      <a:pt x="10681" y="10986"/>
                    </a:cubicBezTo>
                    <a:lnTo>
                      <a:pt x="10696" y="10986"/>
                    </a:lnTo>
                    <a:cubicBezTo>
                      <a:pt x="10666" y="10956"/>
                      <a:pt x="10635" y="10910"/>
                      <a:pt x="10605" y="10864"/>
                    </a:cubicBezTo>
                    <a:lnTo>
                      <a:pt x="10513" y="10727"/>
                    </a:lnTo>
                    <a:cubicBezTo>
                      <a:pt x="10437" y="10620"/>
                      <a:pt x="10376" y="10499"/>
                      <a:pt x="10331" y="10377"/>
                    </a:cubicBezTo>
                    <a:cubicBezTo>
                      <a:pt x="10315" y="10346"/>
                      <a:pt x="10300" y="10331"/>
                      <a:pt x="10300" y="10316"/>
                    </a:cubicBezTo>
                    <a:cubicBezTo>
                      <a:pt x="10437" y="10270"/>
                      <a:pt x="10544" y="10148"/>
                      <a:pt x="10559" y="9996"/>
                    </a:cubicBezTo>
                    <a:cubicBezTo>
                      <a:pt x="10559" y="9813"/>
                      <a:pt x="10422" y="9630"/>
                      <a:pt x="10224" y="9615"/>
                    </a:cubicBezTo>
                    <a:cubicBezTo>
                      <a:pt x="10026" y="9615"/>
                      <a:pt x="9858" y="9752"/>
                      <a:pt x="9843" y="9950"/>
                    </a:cubicBezTo>
                    <a:cubicBezTo>
                      <a:pt x="9828" y="10133"/>
                      <a:pt x="9980" y="10316"/>
                      <a:pt x="10178" y="10331"/>
                    </a:cubicBezTo>
                    <a:cubicBezTo>
                      <a:pt x="10209" y="10407"/>
                      <a:pt x="10239" y="10468"/>
                      <a:pt x="10270" y="10544"/>
                    </a:cubicBezTo>
                    <a:cubicBezTo>
                      <a:pt x="10285" y="10575"/>
                      <a:pt x="10300" y="10620"/>
                      <a:pt x="10331" y="10666"/>
                    </a:cubicBezTo>
                    <a:cubicBezTo>
                      <a:pt x="10346" y="10712"/>
                      <a:pt x="10376" y="10742"/>
                      <a:pt x="10391" y="10788"/>
                    </a:cubicBezTo>
                    <a:cubicBezTo>
                      <a:pt x="10422" y="10834"/>
                      <a:pt x="10437" y="10864"/>
                      <a:pt x="10468" y="10895"/>
                    </a:cubicBezTo>
                    <a:cubicBezTo>
                      <a:pt x="10498" y="10940"/>
                      <a:pt x="10513" y="10971"/>
                      <a:pt x="10544" y="11017"/>
                    </a:cubicBezTo>
                    <a:cubicBezTo>
                      <a:pt x="10605" y="11078"/>
                      <a:pt x="10650" y="11138"/>
                      <a:pt x="10711" y="11215"/>
                    </a:cubicBezTo>
                    <a:cubicBezTo>
                      <a:pt x="10757" y="11276"/>
                      <a:pt x="10818" y="11337"/>
                      <a:pt x="10879" y="11413"/>
                    </a:cubicBezTo>
                    <a:cubicBezTo>
                      <a:pt x="10878" y="11413"/>
                      <a:pt x="10876" y="11413"/>
                      <a:pt x="10875" y="11412"/>
                    </a:cubicBezTo>
                    <a:lnTo>
                      <a:pt x="10875" y="11412"/>
                    </a:lnTo>
                    <a:cubicBezTo>
                      <a:pt x="10917" y="11468"/>
                      <a:pt x="10959" y="11524"/>
                      <a:pt x="11001" y="11580"/>
                    </a:cubicBezTo>
                    <a:cubicBezTo>
                      <a:pt x="11016" y="11596"/>
                      <a:pt x="11031" y="11626"/>
                      <a:pt x="11047" y="11641"/>
                    </a:cubicBezTo>
                    <a:cubicBezTo>
                      <a:pt x="11062" y="11672"/>
                      <a:pt x="11092" y="11687"/>
                      <a:pt x="11108" y="11717"/>
                    </a:cubicBezTo>
                    <a:cubicBezTo>
                      <a:pt x="11123" y="11778"/>
                      <a:pt x="11153" y="11839"/>
                      <a:pt x="11169" y="11900"/>
                    </a:cubicBezTo>
                    <a:cubicBezTo>
                      <a:pt x="11199" y="11976"/>
                      <a:pt x="11229" y="12068"/>
                      <a:pt x="11275" y="12144"/>
                    </a:cubicBezTo>
                    <a:cubicBezTo>
                      <a:pt x="11306" y="12251"/>
                      <a:pt x="11351" y="12342"/>
                      <a:pt x="11397" y="12449"/>
                    </a:cubicBezTo>
                    <a:cubicBezTo>
                      <a:pt x="11428" y="12540"/>
                      <a:pt x="11473" y="12632"/>
                      <a:pt x="11504" y="12708"/>
                    </a:cubicBezTo>
                    <a:cubicBezTo>
                      <a:pt x="11534" y="12814"/>
                      <a:pt x="11565" y="12921"/>
                      <a:pt x="11595" y="13028"/>
                    </a:cubicBezTo>
                    <a:cubicBezTo>
                      <a:pt x="11641" y="13150"/>
                      <a:pt x="11687" y="13256"/>
                      <a:pt x="11717" y="13363"/>
                    </a:cubicBezTo>
                    <a:cubicBezTo>
                      <a:pt x="11763" y="13485"/>
                      <a:pt x="11793" y="13591"/>
                      <a:pt x="11824" y="13713"/>
                    </a:cubicBezTo>
                    <a:cubicBezTo>
                      <a:pt x="11900" y="13927"/>
                      <a:pt x="11961" y="14155"/>
                      <a:pt x="12037" y="14368"/>
                    </a:cubicBezTo>
                    <a:cubicBezTo>
                      <a:pt x="11991" y="14323"/>
                      <a:pt x="11961" y="14262"/>
                      <a:pt x="11915" y="14201"/>
                    </a:cubicBezTo>
                    <a:cubicBezTo>
                      <a:pt x="11915" y="14201"/>
                      <a:pt x="11900" y="14186"/>
                      <a:pt x="11885" y="14170"/>
                    </a:cubicBezTo>
                    <a:cubicBezTo>
                      <a:pt x="11869" y="14125"/>
                      <a:pt x="11839" y="14094"/>
                      <a:pt x="11824" y="14049"/>
                    </a:cubicBezTo>
                    <a:cubicBezTo>
                      <a:pt x="11793" y="14003"/>
                      <a:pt x="11763" y="13957"/>
                      <a:pt x="11732" y="13911"/>
                    </a:cubicBezTo>
                    <a:cubicBezTo>
                      <a:pt x="11687" y="13866"/>
                      <a:pt x="11656" y="13805"/>
                      <a:pt x="11626" y="13759"/>
                    </a:cubicBezTo>
                    <a:cubicBezTo>
                      <a:pt x="11580" y="13683"/>
                      <a:pt x="11534" y="13607"/>
                      <a:pt x="11488" y="13531"/>
                    </a:cubicBezTo>
                    <a:cubicBezTo>
                      <a:pt x="11443" y="13454"/>
                      <a:pt x="11382" y="13378"/>
                      <a:pt x="11336" y="13302"/>
                    </a:cubicBezTo>
                    <a:lnTo>
                      <a:pt x="11275" y="13226"/>
                    </a:lnTo>
                    <a:cubicBezTo>
                      <a:pt x="11229" y="13180"/>
                      <a:pt x="11199" y="13119"/>
                      <a:pt x="11169" y="13073"/>
                    </a:cubicBezTo>
                    <a:cubicBezTo>
                      <a:pt x="11123" y="12982"/>
                      <a:pt x="11077" y="12875"/>
                      <a:pt x="11016" y="12784"/>
                    </a:cubicBezTo>
                    <a:cubicBezTo>
                      <a:pt x="10986" y="12693"/>
                      <a:pt x="10940" y="12601"/>
                      <a:pt x="10879" y="12510"/>
                    </a:cubicBezTo>
                    <a:cubicBezTo>
                      <a:pt x="10833" y="12434"/>
                      <a:pt x="10788" y="12342"/>
                      <a:pt x="10727" y="12251"/>
                    </a:cubicBezTo>
                    <a:cubicBezTo>
                      <a:pt x="10666" y="12175"/>
                      <a:pt x="10620" y="12098"/>
                      <a:pt x="10574" y="12007"/>
                    </a:cubicBezTo>
                    <a:cubicBezTo>
                      <a:pt x="10532" y="11936"/>
                      <a:pt x="10476" y="11865"/>
                      <a:pt x="10419" y="11793"/>
                    </a:cubicBezTo>
                    <a:lnTo>
                      <a:pt x="10419" y="11793"/>
                    </a:lnTo>
                    <a:cubicBezTo>
                      <a:pt x="10420" y="11794"/>
                      <a:pt x="10421" y="11794"/>
                      <a:pt x="10422" y="11794"/>
                    </a:cubicBezTo>
                    <a:cubicBezTo>
                      <a:pt x="10361" y="11717"/>
                      <a:pt x="10315" y="11656"/>
                      <a:pt x="10270" y="11580"/>
                    </a:cubicBezTo>
                    <a:cubicBezTo>
                      <a:pt x="10254" y="11565"/>
                      <a:pt x="10239" y="11535"/>
                      <a:pt x="10239" y="11519"/>
                    </a:cubicBezTo>
                    <a:cubicBezTo>
                      <a:pt x="10224" y="11504"/>
                      <a:pt x="10224" y="11489"/>
                      <a:pt x="10224" y="11474"/>
                    </a:cubicBezTo>
                    <a:cubicBezTo>
                      <a:pt x="10193" y="11397"/>
                      <a:pt x="10193" y="11321"/>
                      <a:pt x="10163" y="11260"/>
                    </a:cubicBezTo>
                    <a:cubicBezTo>
                      <a:pt x="10148" y="11169"/>
                      <a:pt x="10117" y="11093"/>
                      <a:pt x="10087" y="11017"/>
                    </a:cubicBezTo>
                    <a:cubicBezTo>
                      <a:pt x="10056" y="10956"/>
                      <a:pt x="10011" y="10895"/>
                      <a:pt x="9965" y="10849"/>
                    </a:cubicBezTo>
                    <a:cubicBezTo>
                      <a:pt x="9995" y="10803"/>
                      <a:pt x="10011" y="10742"/>
                      <a:pt x="9980" y="10697"/>
                    </a:cubicBezTo>
                    <a:lnTo>
                      <a:pt x="9950" y="10681"/>
                    </a:lnTo>
                    <a:cubicBezTo>
                      <a:pt x="9919" y="10651"/>
                      <a:pt x="9889" y="10636"/>
                      <a:pt x="9858" y="10620"/>
                    </a:cubicBezTo>
                    <a:cubicBezTo>
                      <a:pt x="9828" y="10605"/>
                      <a:pt x="9797" y="10605"/>
                      <a:pt x="9752" y="10590"/>
                    </a:cubicBezTo>
                    <a:lnTo>
                      <a:pt x="9721" y="10590"/>
                    </a:lnTo>
                    <a:cubicBezTo>
                      <a:pt x="9706" y="10529"/>
                      <a:pt x="9706" y="10468"/>
                      <a:pt x="9691" y="10422"/>
                    </a:cubicBezTo>
                    <a:cubicBezTo>
                      <a:pt x="9630" y="10087"/>
                      <a:pt x="9554" y="9752"/>
                      <a:pt x="9477" y="9417"/>
                    </a:cubicBezTo>
                    <a:cubicBezTo>
                      <a:pt x="9387" y="9100"/>
                      <a:pt x="9296" y="8768"/>
                      <a:pt x="9206" y="8451"/>
                    </a:cubicBezTo>
                    <a:lnTo>
                      <a:pt x="9206" y="8451"/>
                    </a:lnTo>
                    <a:cubicBezTo>
                      <a:pt x="9209" y="8456"/>
                      <a:pt x="9213" y="8458"/>
                      <a:pt x="9216" y="8463"/>
                    </a:cubicBezTo>
                    <a:lnTo>
                      <a:pt x="9216" y="8463"/>
                    </a:lnTo>
                    <a:cubicBezTo>
                      <a:pt x="9125" y="8131"/>
                      <a:pt x="9035" y="7814"/>
                      <a:pt x="8944" y="7482"/>
                    </a:cubicBezTo>
                    <a:cubicBezTo>
                      <a:pt x="8898" y="7314"/>
                      <a:pt x="8868" y="7131"/>
                      <a:pt x="8822" y="6964"/>
                    </a:cubicBezTo>
                    <a:cubicBezTo>
                      <a:pt x="8792" y="6796"/>
                      <a:pt x="8761" y="6629"/>
                      <a:pt x="8731" y="6461"/>
                    </a:cubicBezTo>
                    <a:cubicBezTo>
                      <a:pt x="8700" y="6293"/>
                      <a:pt x="8670" y="6126"/>
                      <a:pt x="8639" y="5958"/>
                    </a:cubicBezTo>
                    <a:cubicBezTo>
                      <a:pt x="8609" y="5806"/>
                      <a:pt x="8594" y="5638"/>
                      <a:pt x="8563" y="5471"/>
                    </a:cubicBezTo>
                    <a:cubicBezTo>
                      <a:pt x="8517" y="5151"/>
                      <a:pt x="8472" y="4831"/>
                      <a:pt x="8411" y="4511"/>
                    </a:cubicBezTo>
                    <a:cubicBezTo>
                      <a:pt x="8396" y="4480"/>
                      <a:pt x="8396" y="4435"/>
                      <a:pt x="8380" y="4404"/>
                    </a:cubicBezTo>
                    <a:cubicBezTo>
                      <a:pt x="8365" y="4374"/>
                      <a:pt x="8350" y="4358"/>
                      <a:pt x="8319" y="4343"/>
                    </a:cubicBezTo>
                    <a:cubicBezTo>
                      <a:pt x="8289" y="4328"/>
                      <a:pt x="8258" y="4328"/>
                      <a:pt x="8228" y="4328"/>
                    </a:cubicBezTo>
                    <a:cubicBezTo>
                      <a:pt x="8198" y="4328"/>
                      <a:pt x="8167" y="4358"/>
                      <a:pt x="8152" y="4374"/>
                    </a:cubicBezTo>
                    <a:cubicBezTo>
                      <a:pt x="8121" y="4404"/>
                      <a:pt x="8091" y="4435"/>
                      <a:pt x="8060" y="4465"/>
                    </a:cubicBezTo>
                    <a:cubicBezTo>
                      <a:pt x="8045" y="4496"/>
                      <a:pt x="8015" y="4526"/>
                      <a:pt x="7999" y="4557"/>
                    </a:cubicBezTo>
                    <a:cubicBezTo>
                      <a:pt x="7908" y="4709"/>
                      <a:pt x="7832" y="4861"/>
                      <a:pt x="7740" y="5014"/>
                    </a:cubicBezTo>
                    <a:cubicBezTo>
                      <a:pt x="7588" y="5318"/>
                      <a:pt x="7466" y="5623"/>
                      <a:pt x="7329" y="5928"/>
                    </a:cubicBezTo>
                    <a:cubicBezTo>
                      <a:pt x="7222" y="6172"/>
                      <a:pt x="7116" y="6400"/>
                      <a:pt x="7009" y="6644"/>
                    </a:cubicBezTo>
                    <a:cubicBezTo>
                      <a:pt x="6902" y="6872"/>
                      <a:pt x="6796" y="7101"/>
                      <a:pt x="6674" y="7314"/>
                    </a:cubicBezTo>
                    <a:cubicBezTo>
                      <a:pt x="6506" y="7619"/>
                      <a:pt x="6323" y="7908"/>
                      <a:pt x="6141" y="8213"/>
                    </a:cubicBezTo>
                    <a:cubicBezTo>
                      <a:pt x="6064" y="8350"/>
                      <a:pt x="5988" y="8487"/>
                      <a:pt x="5912" y="8640"/>
                    </a:cubicBezTo>
                    <a:cubicBezTo>
                      <a:pt x="5897" y="8670"/>
                      <a:pt x="5882" y="8701"/>
                      <a:pt x="5866" y="8746"/>
                    </a:cubicBezTo>
                    <a:cubicBezTo>
                      <a:pt x="5851" y="8777"/>
                      <a:pt x="5836" y="8823"/>
                      <a:pt x="5821" y="8868"/>
                    </a:cubicBezTo>
                    <a:cubicBezTo>
                      <a:pt x="5790" y="8960"/>
                      <a:pt x="5775" y="9051"/>
                      <a:pt x="5745" y="9143"/>
                    </a:cubicBezTo>
                    <a:cubicBezTo>
                      <a:pt x="5714" y="9219"/>
                      <a:pt x="5699" y="9310"/>
                      <a:pt x="5684" y="9402"/>
                    </a:cubicBezTo>
                    <a:cubicBezTo>
                      <a:pt x="5668" y="9493"/>
                      <a:pt x="5653" y="9584"/>
                      <a:pt x="5653" y="9676"/>
                    </a:cubicBezTo>
                    <a:cubicBezTo>
                      <a:pt x="5638" y="9874"/>
                      <a:pt x="5623" y="10072"/>
                      <a:pt x="5623" y="10255"/>
                    </a:cubicBezTo>
                    <a:lnTo>
                      <a:pt x="5623" y="10361"/>
                    </a:lnTo>
                    <a:cubicBezTo>
                      <a:pt x="5623" y="10529"/>
                      <a:pt x="5638" y="10697"/>
                      <a:pt x="5653" y="10864"/>
                    </a:cubicBezTo>
                    <a:cubicBezTo>
                      <a:pt x="5668" y="11047"/>
                      <a:pt x="5699" y="11230"/>
                      <a:pt x="5729" y="11397"/>
                    </a:cubicBezTo>
                    <a:cubicBezTo>
                      <a:pt x="5760" y="11565"/>
                      <a:pt x="5790" y="11717"/>
                      <a:pt x="5821" y="11885"/>
                    </a:cubicBezTo>
                    <a:cubicBezTo>
                      <a:pt x="5866" y="12053"/>
                      <a:pt x="5897" y="12220"/>
                      <a:pt x="5943" y="12388"/>
                    </a:cubicBezTo>
                    <a:cubicBezTo>
                      <a:pt x="5973" y="12571"/>
                      <a:pt x="6019" y="12753"/>
                      <a:pt x="6080" y="12921"/>
                    </a:cubicBezTo>
                    <a:cubicBezTo>
                      <a:pt x="6110" y="12997"/>
                      <a:pt x="6141" y="13073"/>
                      <a:pt x="6171" y="13134"/>
                    </a:cubicBezTo>
                    <a:cubicBezTo>
                      <a:pt x="6202" y="13226"/>
                      <a:pt x="6232" y="13302"/>
                      <a:pt x="6263" y="13378"/>
                    </a:cubicBezTo>
                    <a:cubicBezTo>
                      <a:pt x="6278" y="13393"/>
                      <a:pt x="6278" y="13409"/>
                      <a:pt x="6293" y="13424"/>
                    </a:cubicBezTo>
                    <a:cubicBezTo>
                      <a:pt x="6263" y="13393"/>
                      <a:pt x="6232" y="13348"/>
                      <a:pt x="6202" y="13317"/>
                    </a:cubicBezTo>
                    <a:cubicBezTo>
                      <a:pt x="6156" y="13271"/>
                      <a:pt x="6095" y="13226"/>
                      <a:pt x="6034" y="13180"/>
                    </a:cubicBezTo>
                    <a:cubicBezTo>
                      <a:pt x="5973" y="13150"/>
                      <a:pt x="5912" y="13104"/>
                      <a:pt x="5851" y="13073"/>
                    </a:cubicBezTo>
                    <a:cubicBezTo>
                      <a:pt x="5821" y="13058"/>
                      <a:pt x="5775" y="13043"/>
                      <a:pt x="5745" y="13028"/>
                    </a:cubicBezTo>
                    <a:cubicBezTo>
                      <a:pt x="5714" y="13012"/>
                      <a:pt x="5684" y="12997"/>
                      <a:pt x="5653" y="12982"/>
                    </a:cubicBezTo>
                    <a:cubicBezTo>
                      <a:pt x="5623" y="12967"/>
                      <a:pt x="5577" y="12952"/>
                      <a:pt x="5546" y="12952"/>
                    </a:cubicBezTo>
                    <a:cubicBezTo>
                      <a:pt x="5501" y="12952"/>
                      <a:pt x="5455" y="12997"/>
                      <a:pt x="5470" y="13043"/>
                    </a:cubicBezTo>
                    <a:cubicBezTo>
                      <a:pt x="5486" y="13073"/>
                      <a:pt x="5486" y="13104"/>
                      <a:pt x="5501" y="13150"/>
                    </a:cubicBezTo>
                    <a:cubicBezTo>
                      <a:pt x="5562" y="13363"/>
                      <a:pt x="5623" y="13576"/>
                      <a:pt x="5699" y="13774"/>
                    </a:cubicBezTo>
                    <a:cubicBezTo>
                      <a:pt x="5760" y="14003"/>
                      <a:pt x="5821" y="14216"/>
                      <a:pt x="5897" y="14429"/>
                    </a:cubicBezTo>
                    <a:cubicBezTo>
                      <a:pt x="5973" y="14643"/>
                      <a:pt x="6049" y="14856"/>
                      <a:pt x="6110" y="15085"/>
                    </a:cubicBezTo>
                    <a:cubicBezTo>
                      <a:pt x="6141" y="15191"/>
                      <a:pt x="6171" y="15298"/>
                      <a:pt x="6202" y="15405"/>
                    </a:cubicBezTo>
                    <a:cubicBezTo>
                      <a:pt x="6247" y="15511"/>
                      <a:pt x="6278" y="15618"/>
                      <a:pt x="6308" y="15724"/>
                    </a:cubicBezTo>
                    <a:cubicBezTo>
                      <a:pt x="6339" y="15831"/>
                      <a:pt x="6384" y="15953"/>
                      <a:pt x="6415" y="16060"/>
                    </a:cubicBezTo>
                    <a:cubicBezTo>
                      <a:pt x="6461" y="16166"/>
                      <a:pt x="6506" y="16273"/>
                      <a:pt x="6552" y="16380"/>
                    </a:cubicBezTo>
                    <a:cubicBezTo>
                      <a:pt x="6643" y="16593"/>
                      <a:pt x="6765" y="16791"/>
                      <a:pt x="6887" y="16989"/>
                    </a:cubicBezTo>
                    <a:cubicBezTo>
                      <a:pt x="7146" y="17370"/>
                      <a:pt x="7420" y="17736"/>
                      <a:pt x="7710" y="18086"/>
                    </a:cubicBezTo>
                    <a:lnTo>
                      <a:pt x="7954" y="18360"/>
                    </a:lnTo>
                    <a:cubicBezTo>
                      <a:pt x="8030" y="18452"/>
                      <a:pt x="8121" y="18528"/>
                      <a:pt x="8228" y="18604"/>
                    </a:cubicBezTo>
                    <a:cubicBezTo>
                      <a:pt x="8304" y="18665"/>
                      <a:pt x="8396" y="18711"/>
                      <a:pt x="8472" y="18756"/>
                    </a:cubicBezTo>
                    <a:cubicBezTo>
                      <a:pt x="8502" y="18817"/>
                      <a:pt x="8517" y="18894"/>
                      <a:pt x="8533" y="18970"/>
                    </a:cubicBezTo>
                    <a:cubicBezTo>
                      <a:pt x="8609" y="19320"/>
                      <a:pt x="8700" y="19671"/>
                      <a:pt x="8792" y="20021"/>
                    </a:cubicBezTo>
                    <a:cubicBezTo>
                      <a:pt x="8883" y="20371"/>
                      <a:pt x="8975" y="20707"/>
                      <a:pt x="9066" y="21057"/>
                    </a:cubicBezTo>
                    <a:cubicBezTo>
                      <a:pt x="9142" y="21392"/>
                      <a:pt x="9234" y="21743"/>
                      <a:pt x="9340" y="22078"/>
                    </a:cubicBezTo>
                    <a:cubicBezTo>
                      <a:pt x="9371" y="22230"/>
                      <a:pt x="9432" y="22398"/>
                      <a:pt x="9477" y="22565"/>
                    </a:cubicBezTo>
                    <a:cubicBezTo>
                      <a:pt x="9523" y="22703"/>
                      <a:pt x="9569" y="22840"/>
                      <a:pt x="9614" y="22992"/>
                    </a:cubicBezTo>
                    <a:cubicBezTo>
                      <a:pt x="9736" y="23281"/>
                      <a:pt x="9843" y="23586"/>
                      <a:pt x="9965" y="23876"/>
                    </a:cubicBezTo>
                    <a:cubicBezTo>
                      <a:pt x="10072" y="24104"/>
                      <a:pt x="10163" y="24318"/>
                      <a:pt x="10270" y="24531"/>
                    </a:cubicBezTo>
                    <a:cubicBezTo>
                      <a:pt x="10132" y="24378"/>
                      <a:pt x="10011" y="24241"/>
                      <a:pt x="9873" y="24089"/>
                    </a:cubicBezTo>
                    <a:cubicBezTo>
                      <a:pt x="9569" y="23754"/>
                      <a:pt x="9249" y="23434"/>
                      <a:pt x="8959" y="23083"/>
                    </a:cubicBezTo>
                    <a:cubicBezTo>
                      <a:pt x="8898" y="23007"/>
                      <a:pt x="8853" y="22946"/>
                      <a:pt x="8792" y="22870"/>
                    </a:cubicBezTo>
                    <a:cubicBezTo>
                      <a:pt x="8731" y="22809"/>
                      <a:pt x="8670" y="22733"/>
                      <a:pt x="8624" y="22657"/>
                    </a:cubicBezTo>
                    <a:cubicBezTo>
                      <a:pt x="8563" y="22565"/>
                      <a:pt x="8517" y="22489"/>
                      <a:pt x="8472" y="22398"/>
                    </a:cubicBezTo>
                    <a:cubicBezTo>
                      <a:pt x="8350" y="22215"/>
                      <a:pt x="8213" y="22047"/>
                      <a:pt x="8076" y="21880"/>
                    </a:cubicBezTo>
                    <a:cubicBezTo>
                      <a:pt x="7939" y="21712"/>
                      <a:pt x="7801" y="21560"/>
                      <a:pt x="7649" y="21407"/>
                    </a:cubicBezTo>
                    <a:cubicBezTo>
                      <a:pt x="7619" y="21362"/>
                      <a:pt x="7573" y="21331"/>
                      <a:pt x="7542" y="21301"/>
                    </a:cubicBezTo>
                    <a:cubicBezTo>
                      <a:pt x="7497" y="21225"/>
                      <a:pt x="7451" y="21148"/>
                      <a:pt x="7405" y="21072"/>
                    </a:cubicBezTo>
                    <a:cubicBezTo>
                      <a:pt x="7268" y="20844"/>
                      <a:pt x="7131" y="20600"/>
                      <a:pt x="7009" y="20356"/>
                    </a:cubicBezTo>
                    <a:cubicBezTo>
                      <a:pt x="6872" y="20128"/>
                      <a:pt x="6765" y="19899"/>
                      <a:pt x="6659" y="19655"/>
                    </a:cubicBezTo>
                    <a:cubicBezTo>
                      <a:pt x="6598" y="19518"/>
                      <a:pt x="6537" y="19381"/>
                      <a:pt x="6491" y="19229"/>
                    </a:cubicBezTo>
                    <a:cubicBezTo>
                      <a:pt x="6430" y="19076"/>
                      <a:pt x="6384" y="18909"/>
                      <a:pt x="6339" y="18756"/>
                    </a:cubicBezTo>
                    <a:cubicBezTo>
                      <a:pt x="6278" y="18543"/>
                      <a:pt x="6217" y="18315"/>
                      <a:pt x="6171" y="18101"/>
                    </a:cubicBezTo>
                    <a:cubicBezTo>
                      <a:pt x="6110" y="17873"/>
                      <a:pt x="6034" y="17644"/>
                      <a:pt x="5973" y="17400"/>
                    </a:cubicBezTo>
                    <a:cubicBezTo>
                      <a:pt x="5958" y="17385"/>
                      <a:pt x="5958" y="17385"/>
                      <a:pt x="5958" y="17370"/>
                    </a:cubicBezTo>
                    <a:cubicBezTo>
                      <a:pt x="5851" y="16974"/>
                      <a:pt x="5760" y="16578"/>
                      <a:pt x="5653" y="16197"/>
                    </a:cubicBezTo>
                    <a:cubicBezTo>
                      <a:pt x="5546" y="15785"/>
                      <a:pt x="5318" y="15435"/>
                      <a:pt x="5074" y="15100"/>
                    </a:cubicBezTo>
                    <a:cubicBezTo>
                      <a:pt x="5028" y="15039"/>
                      <a:pt x="4998" y="14978"/>
                      <a:pt x="4952" y="14917"/>
                    </a:cubicBezTo>
                    <a:cubicBezTo>
                      <a:pt x="4846" y="14734"/>
                      <a:pt x="4769" y="14536"/>
                      <a:pt x="4693" y="14353"/>
                    </a:cubicBezTo>
                    <a:cubicBezTo>
                      <a:pt x="4602" y="14155"/>
                      <a:pt x="4510" y="13972"/>
                      <a:pt x="4404" y="13805"/>
                    </a:cubicBezTo>
                    <a:cubicBezTo>
                      <a:pt x="4343" y="13713"/>
                      <a:pt x="4282" y="13622"/>
                      <a:pt x="4221" y="13546"/>
                    </a:cubicBezTo>
                    <a:cubicBezTo>
                      <a:pt x="4160" y="13454"/>
                      <a:pt x="4099" y="13393"/>
                      <a:pt x="4023" y="13317"/>
                    </a:cubicBezTo>
                    <a:cubicBezTo>
                      <a:pt x="3962" y="13256"/>
                      <a:pt x="3886" y="13195"/>
                      <a:pt x="3794" y="13134"/>
                    </a:cubicBezTo>
                    <a:cubicBezTo>
                      <a:pt x="3703" y="13073"/>
                      <a:pt x="3611" y="13028"/>
                      <a:pt x="3520" y="12982"/>
                    </a:cubicBezTo>
                    <a:cubicBezTo>
                      <a:pt x="3337" y="12875"/>
                      <a:pt x="3124" y="12799"/>
                      <a:pt x="2926" y="12723"/>
                    </a:cubicBezTo>
                    <a:cubicBezTo>
                      <a:pt x="2743" y="12647"/>
                      <a:pt x="2545" y="12571"/>
                      <a:pt x="2362" y="12479"/>
                    </a:cubicBezTo>
                    <a:cubicBezTo>
                      <a:pt x="2316" y="12449"/>
                      <a:pt x="2271" y="12418"/>
                      <a:pt x="2225" y="12373"/>
                    </a:cubicBezTo>
                    <a:cubicBezTo>
                      <a:pt x="2057" y="12251"/>
                      <a:pt x="1905" y="12114"/>
                      <a:pt x="1753" y="11992"/>
                    </a:cubicBezTo>
                    <a:cubicBezTo>
                      <a:pt x="1600" y="11855"/>
                      <a:pt x="1448" y="11733"/>
                      <a:pt x="1296" y="11611"/>
                    </a:cubicBezTo>
                    <a:cubicBezTo>
                      <a:pt x="1219" y="11550"/>
                      <a:pt x="1143" y="11489"/>
                      <a:pt x="1067" y="11443"/>
                    </a:cubicBezTo>
                    <a:cubicBezTo>
                      <a:pt x="991" y="11382"/>
                      <a:pt x="915" y="11321"/>
                      <a:pt x="839" y="11260"/>
                    </a:cubicBezTo>
                    <a:cubicBezTo>
                      <a:pt x="762" y="11199"/>
                      <a:pt x="671" y="11154"/>
                      <a:pt x="595" y="11108"/>
                    </a:cubicBezTo>
                    <a:cubicBezTo>
                      <a:pt x="503" y="11062"/>
                      <a:pt x="427" y="11017"/>
                      <a:pt x="351" y="10986"/>
                    </a:cubicBezTo>
                    <a:cubicBezTo>
                      <a:pt x="316" y="10977"/>
                      <a:pt x="281" y="10969"/>
                      <a:pt x="245" y="10969"/>
                    </a:cubicBezTo>
                    <a:cubicBezTo>
                      <a:pt x="220" y="10969"/>
                      <a:pt x="194" y="10973"/>
                      <a:pt x="168" y="10986"/>
                    </a:cubicBezTo>
                    <a:cubicBezTo>
                      <a:pt x="107" y="11032"/>
                      <a:pt x="62" y="11108"/>
                      <a:pt x="46" y="11184"/>
                    </a:cubicBezTo>
                    <a:cubicBezTo>
                      <a:pt x="16" y="11230"/>
                      <a:pt x="16" y="11291"/>
                      <a:pt x="16" y="11337"/>
                    </a:cubicBezTo>
                    <a:cubicBezTo>
                      <a:pt x="1" y="11382"/>
                      <a:pt x="1" y="11413"/>
                      <a:pt x="1" y="11458"/>
                    </a:cubicBezTo>
                    <a:cubicBezTo>
                      <a:pt x="1" y="11489"/>
                      <a:pt x="1" y="11535"/>
                      <a:pt x="1" y="11565"/>
                    </a:cubicBezTo>
                    <a:cubicBezTo>
                      <a:pt x="1" y="11580"/>
                      <a:pt x="1" y="11596"/>
                      <a:pt x="1" y="11611"/>
                    </a:cubicBezTo>
                    <a:lnTo>
                      <a:pt x="1" y="11641"/>
                    </a:lnTo>
                    <a:lnTo>
                      <a:pt x="1" y="11672"/>
                    </a:lnTo>
                    <a:lnTo>
                      <a:pt x="1" y="11717"/>
                    </a:lnTo>
                    <a:cubicBezTo>
                      <a:pt x="1" y="11855"/>
                      <a:pt x="16" y="11992"/>
                      <a:pt x="16" y="12129"/>
                    </a:cubicBezTo>
                    <a:cubicBezTo>
                      <a:pt x="31" y="12281"/>
                      <a:pt x="46" y="12434"/>
                      <a:pt x="62" y="12586"/>
                    </a:cubicBezTo>
                    <a:cubicBezTo>
                      <a:pt x="92" y="12891"/>
                      <a:pt x="122" y="13195"/>
                      <a:pt x="153" y="13485"/>
                    </a:cubicBezTo>
                    <a:lnTo>
                      <a:pt x="168" y="13531"/>
                    </a:lnTo>
                    <a:cubicBezTo>
                      <a:pt x="168" y="13531"/>
                      <a:pt x="168" y="13546"/>
                      <a:pt x="168" y="13546"/>
                    </a:cubicBezTo>
                    <a:cubicBezTo>
                      <a:pt x="168" y="13551"/>
                      <a:pt x="168" y="13556"/>
                      <a:pt x="168" y="13561"/>
                    </a:cubicBezTo>
                    <a:cubicBezTo>
                      <a:pt x="168" y="13591"/>
                      <a:pt x="183" y="13607"/>
                      <a:pt x="183" y="13637"/>
                    </a:cubicBezTo>
                    <a:cubicBezTo>
                      <a:pt x="183" y="13642"/>
                      <a:pt x="183" y="13647"/>
                      <a:pt x="183" y="13652"/>
                    </a:cubicBezTo>
                    <a:cubicBezTo>
                      <a:pt x="183" y="13652"/>
                      <a:pt x="183" y="13668"/>
                      <a:pt x="183" y="13668"/>
                    </a:cubicBezTo>
                    <a:cubicBezTo>
                      <a:pt x="199" y="13759"/>
                      <a:pt x="214" y="13866"/>
                      <a:pt x="229" y="13957"/>
                    </a:cubicBezTo>
                    <a:cubicBezTo>
                      <a:pt x="244" y="14064"/>
                      <a:pt x="260" y="14155"/>
                      <a:pt x="275" y="14262"/>
                    </a:cubicBezTo>
                    <a:cubicBezTo>
                      <a:pt x="290" y="14368"/>
                      <a:pt x="321" y="14475"/>
                      <a:pt x="336" y="14582"/>
                    </a:cubicBezTo>
                    <a:cubicBezTo>
                      <a:pt x="366" y="14688"/>
                      <a:pt x="381" y="14795"/>
                      <a:pt x="412" y="14887"/>
                    </a:cubicBezTo>
                    <a:cubicBezTo>
                      <a:pt x="442" y="14993"/>
                      <a:pt x="473" y="15100"/>
                      <a:pt x="503" y="15206"/>
                    </a:cubicBezTo>
                    <a:cubicBezTo>
                      <a:pt x="534" y="15298"/>
                      <a:pt x="564" y="15405"/>
                      <a:pt x="610" y="15496"/>
                    </a:cubicBezTo>
                    <a:cubicBezTo>
                      <a:pt x="656" y="15618"/>
                      <a:pt x="701" y="15724"/>
                      <a:pt x="747" y="15831"/>
                    </a:cubicBezTo>
                    <a:cubicBezTo>
                      <a:pt x="778" y="15923"/>
                      <a:pt x="839" y="16014"/>
                      <a:pt x="884" y="16105"/>
                    </a:cubicBezTo>
                    <a:cubicBezTo>
                      <a:pt x="915" y="16151"/>
                      <a:pt x="945" y="16197"/>
                      <a:pt x="976" y="16258"/>
                    </a:cubicBezTo>
                    <a:cubicBezTo>
                      <a:pt x="1006" y="16303"/>
                      <a:pt x="1037" y="16349"/>
                      <a:pt x="1067" y="16380"/>
                    </a:cubicBezTo>
                    <a:cubicBezTo>
                      <a:pt x="1128" y="16486"/>
                      <a:pt x="1204" y="16578"/>
                      <a:pt x="1280" y="16669"/>
                    </a:cubicBezTo>
                    <a:cubicBezTo>
                      <a:pt x="1402" y="16821"/>
                      <a:pt x="1539" y="16989"/>
                      <a:pt x="1677" y="17141"/>
                    </a:cubicBezTo>
                    <a:cubicBezTo>
                      <a:pt x="1814" y="17309"/>
                      <a:pt x="1951" y="17461"/>
                      <a:pt x="2103" y="17629"/>
                    </a:cubicBezTo>
                    <a:cubicBezTo>
                      <a:pt x="2240" y="17781"/>
                      <a:pt x="2393" y="17934"/>
                      <a:pt x="2560" y="18086"/>
                    </a:cubicBezTo>
                    <a:cubicBezTo>
                      <a:pt x="2697" y="18223"/>
                      <a:pt x="2819" y="18360"/>
                      <a:pt x="2956" y="18497"/>
                    </a:cubicBezTo>
                    <a:cubicBezTo>
                      <a:pt x="3033" y="18589"/>
                      <a:pt x="3109" y="18680"/>
                      <a:pt x="3200" y="18772"/>
                    </a:cubicBezTo>
                    <a:cubicBezTo>
                      <a:pt x="3276" y="18848"/>
                      <a:pt x="3352" y="18924"/>
                      <a:pt x="3429" y="19000"/>
                    </a:cubicBezTo>
                    <a:cubicBezTo>
                      <a:pt x="3505" y="19061"/>
                      <a:pt x="3581" y="19122"/>
                      <a:pt x="3657" y="19183"/>
                    </a:cubicBezTo>
                    <a:cubicBezTo>
                      <a:pt x="3749" y="19259"/>
                      <a:pt x="3840" y="19320"/>
                      <a:pt x="3916" y="19381"/>
                    </a:cubicBezTo>
                    <a:cubicBezTo>
                      <a:pt x="4008" y="19442"/>
                      <a:pt x="4114" y="19503"/>
                      <a:pt x="4206" y="19549"/>
                    </a:cubicBezTo>
                    <a:cubicBezTo>
                      <a:pt x="4282" y="19610"/>
                      <a:pt x="4373" y="19655"/>
                      <a:pt x="4465" y="19686"/>
                    </a:cubicBezTo>
                    <a:cubicBezTo>
                      <a:pt x="4617" y="19762"/>
                      <a:pt x="4785" y="19823"/>
                      <a:pt x="4952" y="19899"/>
                    </a:cubicBezTo>
                    <a:cubicBezTo>
                      <a:pt x="5105" y="19960"/>
                      <a:pt x="5257" y="20021"/>
                      <a:pt x="5409" y="20097"/>
                    </a:cubicBezTo>
                    <a:cubicBezTo>
                      <a:pt x="5562" y="20158"/>
                      <a:pt x="5714" y="20234"/>
                      <a:pt x="5866" y="20310"/>
                    </a:cubicBezTo>
                    <a:cubicBezTo>
                      <a:pt x="5958" y="20371"/>
                      <a:pt x="6049" y="20417"/>
                      <a:pt x="6141" y="20478"/>
                    </a:cubicBezTo>
                    <a:cubicBezTo>
                      <a:pt x="6232" y="20539"/>
                      <a:pt x="6308" y="20600"/>
                      <a:pt x="6400" y="20661"/>
                    </a:cubicBezTo>
                    <a:cubicBezTo>
                      <a:pt x="6613" y="20829"/>
                      <a:pt x="6842" y="20996"/>
                      <a:pt x="7055" y="21164"/>
                    </a:cubicBezTo>
                    <a:cubicBezTo>
                      <a:pt x="7116" y="21209"/>
                      <a:pt x="7161" y="21240"/>
                      <a:pt x="7207" y="21286"/>
                    </a:cubicBezTo>
                    <a:cubicBezTo>
                      <a:pt x="7329" y="21453"/>
                      <a:pt x="7451" y="21621"/>
                      <a:pt x="7588" y="21773"/>
                    </a:cubicBezTo>
                    <a:cubicBezTo>
                      <a:pt x="7725" y="21941"/>
                      <a:pt x="7878" y="22093"/>
                      <a:pt x="8030" y="22261"/>
                    </a:cubicBezTo>
                    <a:cubicBezTo>
                      <a:pt x="8289" y="22565"/>
                      <a:pt x="8533" y="22885"/>
                      <a:pt x="8822" y="23190"/>
                    </a:cubicBezTo>
                    <a:cubicBezTo>
                      <a:pt x="9127" y="23525"/>
                      <a:pt x="9432" y="23860"/>
                      <a:pt x="9752" y="24196"/>
                    </a:cubicBezTo>
                    <a:cubicBezTo>
                      <a:pt x="9843" y="24302"/>
                      <a:pt x="9934" y="24394"/>
                      <a:pt x="10026" y="24500"/>
                    </a:cubicBezTo>
                    <a:cubicBezTo>
                      <a:pt x="10087" y="24577"/>
                      <a:pt x="10163" y="24653"/>
                      <a:pt x="10224" y="24729"/>
                    </a:cubicBezTo>
                    <a:cubicBezTo>
                      <a:pt x="10315" y="24820"/>
                      <a:pt x="10407" y="24927"/>
                      <a:pt x="10483" y="25034"/>
                    </a:cubicBezTo>
                    <a:cubicBezTo>
                      <a:pt x="10513" y="25064"/>
                      <a:pt x="10529" y="25095"/>
                      <a:pt x="10559" y="25140"/>
                    </a:cubicBezTo>
                    <a:cubicBezTo>
                      <a:pt x="10574" y="25156"/>
                      <a:pt x="10574" y="25171"/>
                      <a:pt x="10590" y="25186"/>
                    </a:cubicBezTo>
                    <a:cubicBezTo>
                      <a:pt x="10666" y="25338"/>
                      <a:pt x="10727" y="25491"/>
                      <a:pt x="10788" y="25643"/>
                    </a:cubicBezTo>
                    <a:cubicBezTo>
                      <a:pt x="10910" y="25933"/>
                      <a:pt x="11047" y="26237"/>
                      <a:pt x="11169" y="26527"/>
                    </a:cubicBezTo>
                    <a:cubicBezTo>
                      <a:pt x="11306" y="26862"/>
                      <a:pt x="11458" y="27197"/>
                      <a:pt x="11626" y="27517"/>
                    </a:cubicBezTo>
                    <a:cubicBezTo>
                      <a:pt x="11702" y="27685"/>
                      <a:pt x="11793" y="27837"/>
                      <a:pt x="11869" y="28005"/>
                    </a:cubicBezTo>
                    <a:cubicBezTo>
                      <a:pt x="11961" y="28157"/>
                      <a:pt x="12052" y="28325"/>
                      <a:pt x="12128" y="28492"/>
                    </a:cubicBezTo>
                    <a:cubicBezTo>
                      <a:pt x="12296" y="28812"/>
                      <a:pt x="12464" y="29132"/>
                      <a:pt x="12646" y="29452"/>
                    </a:cubicBezTo>
                    <a:cubicBezTo>
                      <a:pt x="12829" y="29772"/>
                      <a:pt x="13027" y="30092"/>
                      <a:pt x="13241" y="30397"/>
                    </a:cubicBezTo>
                    <a:cubicBezTo>
                      <a:pt x="13408" y="30640"/>
                      <a:pt x="13591" y="30869"/>
                      <a:pt x="13774" y="31098"/>
                    </a:cubicBezTo>
                    <a:cubicBezTo>
                      <a:pt x="13972" y="31341"/>
                      <a:pt x="14170" y="31585"/>
                      <a:pt x="14368" y="31829"/>
                    </a:cubicBezTo>
                    <a:cubicBezTo>
                      <a:pt x="14612" y="32149"/>
                      <a:pt x="14871" y="32469"/>
                      <a:pt x="15130" y="32789"/>
                    </a:cubicBezTo>
                    <a:cubicBezTo>
                      <a:pt x="15343" y="33048"/>
                      <a:pt x="15541" y="33322"/>
                      <a:pt x="15739" y="33596"/>
                    </a:cubicBezTo>
                    <a:cubicBezTo>
                      <a:pt x="15907" y="33809"/>
                      <a:pt x="16044" y="34038"/>
                      <a:pt x="16196" y="34267"/>
                    </a:cubicBezTo>
                    <a:lnTo>
                      <a:pt x="16181" y="34267"/>
                    </a:lnTo>
                    <a:lnTo>
                      <a:pt x="16120" y="34251"/>
                    </a:lnTo>
                    <a:cubicBezTo>
                      <a:pt x="16074" y="34251"/>
                      <a:pt x="16044" y="34221"/>
                      <a:pt x="15998" y="34206"/>
                    </a:cubicBezTo>
                    <a:cubicBezTo>
                      <a:pt x="15953" y="34190"/>
                      <a:pt x="15907" y="34175"/>
                      <a:pt x="15861" y="34160"/>
                    </a:cubicBezTo>
                    <a:cubicBezTo>
                      <a:pt x="15739" y="34129"/>
                      <a:pt x="15602" y="34114"/>
                      <a:pt x="15465" y="34099"/>
                    </a:cubicBezTo>
                    <a:cubicBezTo>
                      <a:pt x="15419" y="34091"/>
                      <a:pt x="15370" y="34084"/>
                      <a:pt x="15320" y="34084"/>
                    </a:cubicBezTo>
                    <a:cubicBezTo>
                      <a:pt x="15271" y="34084"/>
                      <a:pt x="15221" y="34091"/>
                      <a:pt x="15176" y="34114"/>
                    </a:cubicBezTo>
                    <a:cubicBezTo>
                      <a:pt x="15130" y="34129"/>
                      <a:pt x="15084" y="34160"/>
                      <a:pt x="15038" y="34175"/>
                    </a:cubicBezTo>
                    <a:cubicBezTo>
                      <a:pt x="14993" y="34221"/>
                      <a:pt x="14947" y="34251"/>
                      <a:pt x="14932" y="34312"/>
                    </a:cubicBezTo>
                    <a:cubicBezTo>
                      <a:pt x="14901" y="34358"/>
                      <a:pt x="14886" y="34419"/>
                      <a:pt x="14886" y="34480"/>
                    </a:cubicBezTo>
                    <a:cubicBezTo>
                      <a:pt x="14901" y="34541"/>
                      <a:pt x="14901" y="34587"/>
                      <a:pt x="14932" y="34647"/>
                    </a:cubicBezTo>
                    <a:cubicBezTo>
                      <a:pt x="14932" y="34663"/>
                      <a:pt x="14947" y="34678"/>
                      <a:pt x="14962" y="34708"/>
                    </a:cubicBezTo>
                    <a:cubicBezTo>
                      <a:pt x="14825" y="34632"/>
                      <a:pt x="14703" y="34556"/>
                      <a:pt x="14581" y="34480"/>
                    </a:cubicBezTo>
                    <a:cubicBezTo>
                      <a:pt x="14322" y="34328"/>
                      <a:pt x="14048" y="34190"/>
                      <a:pt x="13789" y="34038"/>
                    </a:cubicBezTo>
                    <a:cubicBezTo>
                      <a:pt x="13606" y="33809"/>
                      <a:pt x="13439" y="33550"/>
                      <a:pt x="13256" y="33322"/>
                    </a:cubicBezTo>
                    <a:cubicBezTo>
                      <a:pt x="13302" y="33276"/>
                      <a:pt x="13347" y="33246"/>
                      <a:pt x="13393" y="33200"/>
                    </a:cubicBezTo>
                    <a:cubicBezTo>
                      <a:pt x="13439" y="33170"/>
                      <a:pt x="13469" y="33139"/>
                      <a:pt x="13515" y="33109"/>
                    </a:cubicBezTo>
                    <a:cubicBezTo>
                      <a:pt x="13576" y="33063"/>
                      <a:pt x="13622" y="33017"/>
                      <a:pt x="13667" y="32941"/>
                    </a:cubicBezTo>
                    <a:cubicBezTo>
                      <a:pt x="13713" y="32895"/>
                      <a:pt x="13728" y="32819"/>
                      <a:pt x="13743" y="32758"/>
                    </a:cubicBezTo>
                    <a:cubicBezTo>
                      <a:pt x="13743" y="32697"/>
                      <a:pt x="13728" y="32636"/>
                      <a:pt x="13682" y="32575"/>
                    </a:cubicBezTo>
                    <a:cubicBezTo>
                      <a:pt x="13622" y="32469"/>
                      <a:pt x="13515" y="32377"/>
                      <a:pt x="13393" y="32332"/>
                    </a:cubicBezTo>
                    <a:cubicBezTo>
                      <a:pt x="13332" y="32301"/>
                      <a:pt x="13271" y="32271"/>
                      <a:pt x="13195" y="32255"/>
                    </a:cubicBezTo>
                    <a:cubicBezTo>
                      <a:pt x="13163" y="32245"/>
                      <a:pt x="13123" y="32234"/>
                      <a:pt x="13080" y="32234"/>
                    </a:cubicBezTo>
                    <a:cubicBezTo>
                      <a:pt x="13063" y="32234"/>
                      <a:pt x="13045" y="32236"/>
                      <a:pt x="13027" y="32240"/>
                    </a:cubicBezTo>
                    <a:cubicBezTo>
                      <a:pt x="12966" y="32255"/>
                      <a:pt x="12890" y="32271"/>
                      <a:pt x="12844" y="32316"/>
                    </a:cubicBezTo>
                    <a:cubicBezTo>
                      <a:pt x="12799" y="32362"/>
                      <a:pt x="12768" y="32408"/>
                      <a:pt x="12738" y="32454"/>
                    </a:cubicBezTo>
                    <a:cubicBezTo>
                      <a:pt x="12723" y="32484"/>
                      <a:pt x="12707" y="32514"/>
                      <a:pt x="12692" y="32530"/>
                    </a:cubicBezTo>
                    <a:cubicBezTo>
                      <a:pt x="12646" y="32484"/>
                      <a:pt x="12616" y="32438"/>
                      <a:pt x="12570" y="32377"/>
                    </a:cubicBezTo>
                    <a:cubicBezTo>
                      <a:pt x="12479" y="32255"/>
                      <a:pt x="12372" y="32118"/>
                      <a:pt x="12281" y="31981"/>
                    </a:cubicBezTo>
                    <a:cubicBezTo>
                      <a:pt x="12235" y="31920"/>
                      <a:pt x="12189" y="31844"/>
                      <a:pt x="12144" y="31783"/>
                    </a:cubicBezTo>
                    <a:cubicBezTo>
                      <a:pt x="12098" y="31707"/>
                      <a:pt x="12052" y="31646"/>
                      <a:pt x="12022" y="31585"/>
                    </a:cubicBezTo>
                    <a:cubicBezTo>
                      <a:pt x="11930" y="31448"/>
                      <a:pt x="11854" y="31296"/>
                      <a:pt x="11778" y="31143"/>
                    </a:cubicBezTo>
                    <a:cubicBezTo>
                      <a:pt x="11732" y="31067"/>
                      <a:pt x="11702" y="30991"/>
                      <a:pt x="11656" y="30915"/>
                    </a:cubicBezTo>
                    <a:cubicBezTo>
                      <a:pt x="11641" y="30884"/>
                      <a:pt x="11610" y="30854"/>
                      <a:pt x="11595" y="30823"/>
                    </a:cubicBezTo>
                    <a:cubicBezTo>
                      <a:pt x="11595" y="30793"/>
                      <a:pt x="11580" y="30778"/>
                      <a:pt x="11565" y="30762"/>
                    </a:cubicBezTo>
                    <a:cubicBezTo>
                      <a:pt x="11565" y="30732"/>
                      <a:pt x="11549" y="30717"/>
                      <a:pt x="11519" y="30701"/>
                    </a:cubicBezTo>
                    <a:cubicBezTo>
                      <a:pt x="11488" y="30656"/>
                      <a:pt x="11443" y="30610"/>
                      <a:pt x="11382" y="30579"/>
                    </a:cubicBezTo>
                    <a:cubicBezTo>
                      <a:pt x="11351" y="30656"/>
                      <a:pt x="11351" y="30732"/>
                      <a:pt x="11367" y="30793"/>
                    </a:cubicBezTo>
                    <a:cubicBezTo>
                      <a:pt x="11367" y="30838"/>
                      <a:pt x="11397" y="30884"/>
                      <a:pt x="11412" y="30930"/>
                    </a:cubicBezTo>
                    <a:cubicBezTo>
                      <a:pt x="11428" y="30960"/>
                      <a:pt x="11458" y="31006"/>
                      <a:pt x="11473" y="31037"/>
                    </a:cubicBezTo>
                    <a:cubicBezTo>
                      <a:pt x="11565" y="31189"/>
                      <a:pt x="11641" y="31326"/>
                      <a:pt x="11732" y="31478"/>
                    </a:cubicBezTo>
                    <a:cubicBezTo>
                      <a:pt x="11747" y="31509"/>
                      <a:pt x="11778" y="31555"/>
                      <a:pt x="11793" y="31600"/>
                    </a:cubicBezTo>
                    <a:lnTo>
                      <a:pt x="11808" y="31616"/>
                    </a:lnTo>
                    <a:cubicBezTo>
                      <a:pt x="11808" y="31616"/>
                      <a:pt x="11824" y="31631"/>
                      <a:pt x="11824" y="31646"/>
                    </a:cubicBezTo>
                    <a:lnTo>
                      <a:pt x="11824" y="31631"/>
                    </a:lnTo>
                    <a:lnTo>
                      <a:pt x="11854" y="31676"/>
                    </a:lnTo>
                    <a:cubicBezTo>
                      <a:pt x="11930" y="31829"/>
                      <a:pt x="12037" y="31951"/>
                      <a:pt x="12128" y="32088"/>
                    </a:cubicBezTo>
                    <a:cubicBezTo>
                      <a:pt x="12235" y="32240"/>
                      <a:pt x="12342" y="32377"/>
                      <a:pt x="12448" y="32514"/>
                    </a:cubicBezTo>
                    <a:lnTo>
                      <a:pt x="12601" y="32713"/>
                    </a:lnTo>
                    <a:cubicBezTo>
                      <a:pt x="12601" y="32728"/>
                      <a:pt x="12585" y="32728"/>
                      <a:pt x="12585" y="32743"/>
                    </a:cubicBezTo>
                    <a:cubicBezTo>
                      <a:pt x="12570" y="32758"/>
                      <a:pt x="12555" y="32773"/>
                      <a:pt x="12555" y="32789"/>
                    </a:cubicBezTo>
                    <a:cubicBezTo>
                      <a:pt x="12540" y="32804"/>
                      <a:pt x="12525" y="32804"/>
                      <a:pt x="12525" y="32819"/>
                    </a:cubicBezTo>
                    <a:cubicBezTo>
                      <a:pt x="12509" y="32834"/>
                      <a:pt x="12509" y="32834"/>
                      <a:pt x="12494" y="32834"/>
                    </a:cubicBezTo>
                    <a:cubicBezTo>
                      <a:pt x="12479" y="32850"/>
                      <a:pt x="12479" y="32850"/>
                      <a:pt x="12464" y="32865"/>
                    </a:cubicBezTo>
                    <a:cubicBezTo>
                      <a:pt x="12448" y="32865"/>
                      <a:pt x="12448" y="32865"/>
                      <a:pt x="12433" y="32880"/>
                    </a:cubicBezTo>
                    <a:lnTo>
                      <a:pt x="12387" y="32880"/>
                    </a:lnTo>
                    <a:cubicBezTo>
                      <a:pt x="12372" y="32895"/>
                      <a:pt x="12357" y="32895"/>
                      <a:pt x="12342" y="32895"/>
                    </a:cubicBezTo>
                    <a:lnTo>
                      <a:pt x="12235" y="32895"/>
                    </a:lnTo>
                    <a:cubicBezTo>
                      <a:pt x="12144" y="32895"/>
                      <a:pt x="12067" y="32880"/>
                      <a:pt x="11976" y="32880"/>
                    </a:cubicBezTo>
                    <a:cubicBezTo>
                      <a:pt x="11930" y="32880"/>
                      <a:pt x="11885" y="32880"/>
                      <a:pt x="11839" y="32865"/>
                    </a:cubicBezTo>
                    <a:lnTo>
                      <a:pt x="11717" y="32865"/>
                    </a:lnTo>
                    <a:cubicBezTo>
                      <a:pt x="11702" y="32865"/>
                      <a:pt x="11702" y="32880"/>
                      <a:pt x="11687" y="32880"/>
                    </a:cubicBezTo>
                    <a:cubicBezTo>
                      <a:pt x="11641" y="32850"/>
                      <a:pt x="11595" y="32819"/>
                      <a:pt x="11549" y="32804"/>
                    </a:cubicBezTo>
                    <a:lnTo>
                      <a:pt x="11534" y="32789"/>
                    </a:lnTo>
                    <a:lnTo>
                      <a:pt x="11519" y="32789"/>
                    </a:lnTo>
                    <a:cubicBezTo>
                      <a:pt x="11519" y="32789"/>
                      <a:pt x="11519" y="32789"/>
                      <a:pt x="11519" y="32773"/>
                    </a:cubicBezTo>
                    <a:lnTo>
                      <a:pt x="11504" y="32773"/>
                    </a:lnTo>
                    <a:cubicBezTo>
                      <a:pt x="11397" y="32713"/>
                      <a:pt x="11290" y="32652"/>
                      <a:pt x="11184" y="32591"/>
                    </a:cubicBezTo>
                    <a:cubicBezTo>
                      <a:pt x="11245" y="32560"/>
                      <a:pt x="11290" y="32514"/>
                      <a:pt x="11336" y="32469"/>
                    </a:cubicBezTo>
                    <a:cubicBezTo>
                      <a:pt x="11367" y="32438"/>
                      <a:pt x="11382" y="32423"/>
                      <a:pt x="11397" y="32393"/>
                    </a:cubicBezTo>
                    <a:cubicBezTo>
                      <a:pt x="11412" y="32362"/>
                      <a:pt x="11443" y="32316"/>
                      <a:pt x="11443" y="32286"/>
                    </a:cubicBezTo>
                    <a:lnTo>
                      <a:pt x="11443" y="32271"/>
                    </a:lnTo>
                    <a:cubicBezTo>
                      <a:pt x="11443" y="32210"/>
                      <a:pt x="11412" y="32149"/>
                      <a:pt x="11351" y="32118"/>
                    </a:cubicBezTo>
                    <a:cubicBezTo>
                      <a:pt x="11318" y="32093"/>
                      <a:pt x="11280" y="32082"/>
                      <a:pt x="11242" y="32082"/>
                    </a:cubicBezTo>
                    <a:cubicBezTo>
                      <a:pt x="11211" y="32082"/>
                      <a:pt x="11181" y="32089"/>
                      <a:pt x="11153" y="32103"/>
                    </a:cubicBezTo>
                    <a:cubicBezTo>
                      <a:pt x="11108" y="32118"/>
                      <a:pt x="11077" y="32134"/>
                      <a:pt x="11047" y="32164"/>
                    </a:cubicBezTo>
                    <a:cubicBezTo>
                      <a:pt x="11016" y="32179"/>
                      <a:pt x="10986" y="32210"/>
                      <a:pt x="10970" y="32240"/>
                    </a:cubicBezTo>
                    <a:cubicBezTo>
                      <a:pt x="10925" y="32286"/>
                      <a:pt x="10879" y="32347"/>
                      <a:pt x="10864" y="32423"/>
                    </a:cubicBezTo>
                    <a:lnTo>
                      <a:pt x="10742" y="32362"/>
                    </a:lnTo>
                    <a:cubicBezTo>
                      <a:pt x="10711" y="32332"/>
                      <a:pt x="10666" y="32316"/>
                      <a:pt x="10635" y="32286"/>
                    </a:cubicBezTo>
                    <a:lnTo>
                      <a:pt x="10635" y="32286"/>
                    </a:lnTo>
                    <a:cubicBezTo>
                      <a:pt x="10635" y="32290"/>
                      <a:pt x="10636" y="32293"/>
                      <a:pt x="10638" y="32295"/>
                    </a:cubicBezTo>
                    <a:lnTo>
                      <a:pt x="10638" y="32295"/>
                    </a:lnTo>
                    <a:cubicBezTo>
                      <a:pt x="10552" y="32251"/>
                      <a:pt x="10479" y="32207"/>
                      <a:pt x="10391" y="32149"/>
                    </a:cubicBezTo>
                    <a:cubicBezTo>
                      <a:pt x="10315" y="32103"/>
                      <a:pt x="10239" y="32042"/>
                      <a:pt x="10163" y="31996"/>
                    </a:cubicBezTo>
                    <a:cubicBezTo>
                      <a:pt x="10163" y="31996"/>
                      <a:pt x="10163" y="31996"/>
                      <a:pt x="10163" y="31981"/>
                    </a:cubicBezTo>
                    <a:lnTo>
                      <a:pt x="10148" y="31981"/>
                    </a:lnTo>
                    <a:cubicBezTo>
                      <a:pt x="10132" y="31966"/>
                      <a:pt x="10117" y="31966"/>
                      <a:pt x="10102" y="31951"/>
                    </a:cubicBezTo>
                    <a:cubicBezTo>
                      <a:pt x="10026" y="31768"/>
                      <a:pt x="9950" y="31585"/>
                      <a:pt x="9873" y="31402"/>
                    </a:cubicBezTo>
                    <a:cubicBezTo>
                      <a:pt x="9843" y="31341"/>
                      <a:pt x="9813" y="31265"/>
                      <a:pt x="9782" y="31204"/>
                    </a:cubicBezTo>
                    <a:cubicBezTo>
                      <a:pt x="9752" y="31128"/>
                      <a:pt x="9721" y="31037"/>
                      <a:pt x="9691" y="30960"/>
                    </a:cubicBezTo>
                    <a:cubicBezTo>
                      <a:pt x="9645" y="30854"/>
                      <a:pt x="9614" y="30762"/>
                      <a:pt x="9584" y="30656"/>
                    </a:cubicBezTo>
                    <a:cubicBezTo>
                      <a:pt x="9508" y="30488"/>
                      <a:pt x="9462" y="30320"/>
                      <a:pt x="9386" y="30168"/>
                    </a:cubicBezTo>
                    <a:cubicBezTo>
                      <a:pt x="9325" y="29970"/>
                      <a:pt x="9249" y="29787"/>
                      <a:pt x="9173" y="29604"/>
                    </a:cubicBezTo>
                    <a:cubicBezTo>
                      <a:pt x="9157" y="29559"/>
                      <a:pt x="9142" y="29513"/>
                      <a:pt x="9127" y="29467"/>
                    </a:cubicBezTo>
                    <a:cubicBezTo>
                      <a:pt x="9112" y="29437"/>
                      <a:pt x="9096" y="29391"/>
                      <a:pt x="9066" y="29361"/>
                    </a:cubicBezTo>
                    <a:cubicBezTo>
                      <a:pt x="9051" y="29300"/>
                      <a:pt x="9020" y="29254"/>
                      <a:pt x="9005" y="29193"/>
                    </a:cubicBezTo>
                    <a:cubicBezTo>
                      <a:pt x="8975" y="29163"/>
                      <a:pt x="8959" y="29117"/>
                      <a:pt x="8944" y="29071"/>
                    </a:cubicBezTo>
                    <a:cubicBezTo>
                      <a:pt x="8898" y="28995"/>
                      <a:pt x="8853" y="28904"/>
                      <a:pt x="8807" y="28827"/>
                    </a:cubicBezTo>
                    <a:cubicBezTo>
                      <a:pt x="8776" y="28782"/>
                      <a:pt x="8746" y="28736"/>
                      <a:pt x="8731" y="28690"/>
                    </a:cubicBezTo>
                    <a:cubicBezTo>
                      <a:pt x="8700" y="28660"/>
                      <a:pt x="8685" y="28629"/>
                      <a:pt x="8670" y="28599"/>
                    </a:cubicBezTo>
                    <a:cubicBezTo>
                      <a:pt x="8609" y="28523"/>
                      <a:pt x="8563" y="28446"/>
                      <a:pt x="8502" y="28370"/>
                    </a:cubicBezTo>
                    <a:cubicBezTo>
                      <a:pt x="8441" y="28279"/>
                      <a:pt x="8396" y="28203"/>
                      <a:pt x="8335" y="28127"/>
                    </a:cubicBezTo>
                    <a:cubicBezTo>
                      <a:pt x="8106" y="27822"/>
                      <a:pt x="7862" y="27517"/>
                      <a:pt x="7603" y="27212"/>
                    </a:cubicBezTo>
                    <a:cubicBezTo>
                      <a:pt x="7573" y="27182"/>
                      <a:pt x="7527" y="27136"/>
                      <a:pt x="7497" y="27090"/>
                    </a:cubicBezTo>
                    <a:cubicBezTo>
                      <a:pt x="7466" y="27060"/>
                      <a:pt x="7436" y="27030"/>
                      <a:pt x="7390" y="26984"/>
                    </a:cubicBezTo>
                    <a:cubicBezTo>
                      <a:pt x="7375" y="26953"/>
                      <a:pt x="7344" y="26938"/>
                      <a:pt x="7314" y="26908"/>
                    </a:cubicBezTo>
                    <a:cubicBezTo>
                      <a:pt x="7283" y="26862"/>
                      <a:pt x="7238" y="26831"/>
                      <a:pt x="7207" y="26786"/>
                    </a:cubicBezTo>
                    <a:cubicBezTo>
                      <a:pt x="7161" y="26755"/>
                      <a:pt x="7116" y="26725"/>
                      <a:pt x="7085" y="26679"/>
                    </a:cubicBezTo>
                    <a:cubicBezTo>
                      <a:pt x="7040" y="26649"/>
                      <a:pt x="7009" y="26618"/>
                      <a:pt x="6979" y="26588"/>
                    </a:cubicBezTo>
                    <a:cubicBezTo>
                      <a:pt x="6933" y="26572"/>
                      <a:pt x="6902" y="26542"/>
                      <a:pt x="6872" y="26511"/>
                    </a:cubicBezTo>
                    <a:cubicBezTo>
                      <a:pt x="6826" y="26496"/>
                      <a:pt x="6796" y="26466"/>
                      <a:pt x="6750" y="26435"/>
                    </a:cubicBezTo>
                    <a:cubicBezTo>
                      <a:pt x="6674" y="26390"/>
                      <a:pt x="6583" y="26344"/>
                      <a:pt x="6506" y="26298"/>
                    </a:cubicBezTo>
                    <a:lnTo>
                      <a:pt x="6247" y="26146"/>
                    </a:lnTo>
                    <a:cubicBezTo>
                      <a:pt x="6202" y="26131"/>
                      <a:pt x="6156" y="26100"/>
                      <a:pt x="6110" y="26070"/>
                    </a:cubicBezTo>
                    <a:cubicBezTo>
                      <a:pt x="6095" y="26070"/>
                      <a:pt x="6064" y="26054"/>
                      <a:pt x="6049" y="26039"/>
                    </a:cubicBezTo>
                    <a:cubicBezTo>
                      <a:pt x="6019" y="26024"/>
                      <a:pt x="6004" y="26009"/>
                      <a:pt x="5973" y="25993"/>
                    </a:cubicBezTo>
                    <a:cubicBezTo>
                      <a:pt x="5927" y="25963"/>
                      <a:pt x="5882" y="25933"/>
                      <a:pt x="5836" y="25902"/>
                    </a:cubicBezTo>
                    <a:cubicBezTo>
                      <a:pt x="5790" y="25872"/>
                      <a:pt x="5760" y="25841"/>
                      <a:pt x="5714" y="25811"/>
                    </a:cubicBezTo>
                    <a:cubicBezTo>
                      <a:pt x="5638" y="25750"/>
                      <a:pt x="5562" y="25704"/>
                      <a:pt x="5501" y="25643"/>
                    </a:cubicBezTo>
                    <a:cubicBezTo>
                      <a:pt x="5409" y="25582"/>
                      <a:pt x="5333" y="25521"/>
                      <a:pt x="5257" y="25460"/>
                    </a:cubicBezTo>
                    <a:cubicBezTo>
                      <a:pt x="5089" y="25323"/>
                      <a:pt x="4891" y="25201"/>
                      <a:pt x="4678" y="25125"/>
                    </a:cubicBezTo>
                    <a:cubicBezTo>
                      <a:pt x="4571" y="25095"/>
                      <a:pt x="4449" y="25064"/>
                      <a:pt x="4343" y="25049"/>
                    </a:cubicBezTo>
                    <a:cubicBezTo>
                      <a:pt x="4297" y="25034"/>
                      <a:pt x="4251" y="25018"/>
                      <a:pt x="4190" y="25018"/>
                    </a:cubicBezTo>
                    <a:cubicBezTo>
                      <a:pt x="4145" y="25003"/>
                      <a:pt x="4099" y="25003"/>
                      <a:pt x="4053" y="25003"/>
                    </a:cubicBezTo>
                    <a:cubicBezTo>
                      <a:pt x="3977" y="24988"/>
                      <a:pt x="3886" y="24973"/>
                      <a:pt x="3810" y="24957"/>
                    </a:cubicBezTo>
                    <a:cubicBezTo>
                      <a:pt x="3764" y="24942"/>
                      <a:pt x="3718" y="24942"/>
                      <a:pt x="3672" y="24927"/>
                    </a:cubicBezTo>
                    <a:cubicBezTo>
                      <a:pt x="3627" y="24912"/>
                      <a:pt x="3581" y="24896"/>
                      <a:pt x="3520" y="24896"/>
                    </a:cubicBezTo>
                    <a:cubicBezTo>
                      <a:pt x="3429" y="24866"/>
                      <a:pt x="3337" y="24836"/>
                      <a:pt x="3246" y="24805"/>
                    </a:cubicBezTo>
                    <a:cubicBezTo>
                      <a:pt x="3124" y="24759"/>
                      <a:pt x="3002" y="24698"/>
                      <a:pt x="2880" y="24637"/>
                    </a:cubicBezTo>
                    <a:cubicBezTo>
                      <a:pt x="2789" y="24592"/>
                      <a:pt x="2713" y="24546"/>
                      <a:pt x="2621" y="24500"/>
                    </a:cubicBezTo>
                    <a:cubicBezTo>
                      <a:pt x="2575" y="24470"/>
                      <a:pt x="2515" y="24424"/>
                      <a:pt x="2469" y="24394"/>
                    </a:cubicBezTo>
                    <a:cubicBezTo>
                      <a:pt x="2408" y="24363"/>
                      <a:pt x="2362" y="24333"/>
                      <a:pt x="2316" y="24302"/>
                    </a:cubicBezTo>
                    <a:cubicBezTo>
                      <a:pt x="2255" y="24257"/>
                      <a:pt x="2179" y="24196"/>
                      <a:pt x="2118" y="24150"/>
                    </a:cubicBezTo>
                    <a:cubicBezTo>
                      <a:pt x="2088" y="24119"/>
                      <a:pt x="2057" y="24089"/>
                      <a:pt x="2027" y="24074"/>
                    </a:cubicBezTo>
                    <a:cubicBezTo>
                      <a:pt x="2012" y="24059"/>
                      <a:pt x="1981" y="24043"/>
                      <a:pt x="1966" y="24028"/>
                    </a:cubicBezTo>
                    <a:cubicBezTo>
                      <a:pt x="1951" y="24013"/>
                      <a:pt x="1936" y="23998"/>
                      <a:pt x="1920" y="23998"/>
                    </a:cubicBezTo>
                    <a:cubicBezTo>
                      <a:pt x="1890" y="23998"/>
                      <a:pt x="1859" y="23998"/>
                      <a:pt x="1844" y="24028"/>
                    </a:cubicBezTo>
                    <a:cubicBezTo>
                      <a:pt x="1814" y="24043"/>
                      <a:pt x="1814" y="24089"/>
                      <a:pt x="1829" y="24104"/>
                    </a:cubicBezTo>
                    <a:cubicBezTo>
                      <a:pt x="1829" y="24119"/>
                      <a:pt x="1829" y="24119"/>
                      <a:pt x="1829" y="24119"/>
                    </a:cubicBezTo>
                    <a:cubicBezTo>
                      <a:pt x="1859" y="24287"/>
                      <a:pt x="1905" y="24470"/>
                      <a:pt x="1951" y="24637"/>
                    </a:cubicBezTo>
                    <a:cubicBezTo>
                      <a:pt x="2012" y="24805"/>
                      <a:pt x="2088" y="24988"/>
                      <a:pt x="2149" y="25171"/>
                    </a:cubicBezTo>
                    <a:cubicBezTo>
                      <a:pt x="2271" y="25536"/>
                      <a:pt x="2423" y="25887"/>
                      <a:pt x="2560" y="26252"/>
                    </a:cubicBezTo>
                    <a:cubicBezTo>
                      <a:pt x="2621" y="26435"/>
                      <a:pt x="2682" y="26603"/>
                      <a:pt x="2743" y="26786"/>
                    </a:cubicBezTo>
                    <a:cubicBezTo>
                      <a:pt x="2804" y="26953"/>
                      <a:pt x="2865" y="27136"/>
                      <a:pt x="2926" y="27304"/>
                    </a:cubicBezTo>
                    <a:cubicBezTo>
                      <a:pt x="2987" y="27487"/>
                      <a:pt x="3048" y="27669"/>
                      <a:pt x="3093" y="27852"/>
                    </a:cubicBezTo>
                    <a:cubicBezTo>
                      <a:pt x="3154" y="28020"/>
                      <a:pt x="3215" y="28203"/>
                      <a:pt x="3261" y="28386"/>
                    </a:cubicBezTo>
                    <a:cubicBezTo>
                      <a:pt x="3322" y="28584"/>
                      <a:pt x="3383" y="28766"/>
                      <a:pt x="3444" y="28949"/>
                    </a:cubicBezTo>
                    <a:cubicBezTo>
                      <a:pt x="3490" y="29041"/>
                      <a:pt x="3520" y="29132"/>
                      <a:pt x="3566" y="29223"/>
                    </a:cubicBezTo>
                    <a:cubicBezTo>
                      <a:pt x="3581" y="29269"/>
                      <a:pt x="3611" y="29315"/>
                      <a:pt x="3627" y="29361"/>
                    </a:cubicBezTo>
                    <a:lnTo>
                      <a:pt x="3657" y="29406"/>
                    </a:lnTo>
                    <a:cubicBezTo>
                      <a:pt x="3672" y="29422"/>
                      <a:pt x="3672" y="29452"/>
                      <a:pt x="3688" y="29467"/>
                    </a:cubicBezTo>
                    <a:cubicBezTo>
                      <a:pt x="3718" y="29513"/>
                      <a:pt x="3749" y="29543"/>
                      <a:pt x="3764" y="29589"/>
                    </a:cubicBezTo>
                    <a:cubicBezTo>
                      <a:pt x="3794" y="29635"/>
                      <a:pt x="3825" y="29665"/>
                      <a:pt x="3855" y="29711"/>
                    </a:cubicBezTo>
                    <a:cubicBezTo>
                      <a:pt x="3916" y="29802"/>
                      <a:pt x="3977" y="29879"/>
                      <a:pt x="4038" y="29955"/>
                    </a:cubicBezTo>
                    <a:cubicBezTo>
                      <a:pt x="4160" y="30092"/>
                      <a:pt x="4297" y="30229"/>
                      <a:pt x="4434" y="30366"/>
                    </a:cubicBezTo>
                    <a:cubicBezTo>
                      <a:pt x="4541" y="30473"/>
                      <a:pt x="4648" y="30579"/>
                      <a:pt x="4739" y="30686"/>
                    </a:cubicBezTo>
                    <a:cubicBezTo>
                      <a:pt x="4861" y="30793"/>
                      <a:pt x="4967" y="30899"/>
                      <a:pt x="5074" y="31006"/>
                    </a:cubicBezTo>
                    <a:cubicBezTo>
                      <a:pt x="5074" y="31002"/>
                      <a:pt x="5073" y="30999"/>
                      <a:pt x="5072" y="30997"/>
                    </a:cubicBezTo>
                    <a:lnTo>
                      <a:pt x="5072" y="30997"/>
                    </a:lnTo>
                    <a:lnTo>
                      <a:pt x="5089" y="31006"/>
                    </a:lnTo>
                    <a:lnTo>
                      <a:pt x="5074" y="31006"/>
                    </a:lnTo>
                    <a:cubicBezTo>
                      <a:pt x="5074" y="31006"/>
                      <a:pt x="5089" y="31021"/>
                      <a:pt x="5089" y="31021"/>
                    </a:cubicBezTo>
                    <a:lnTo>
                      <a:pt x="5105" y="31037"/>
                    </a:lnTo>
                    <a:lnTo>
                      <a:pt x="5120" y="31052"/>
                    </a:lnTo>
                    <a:lnTo>
                      <a:pt x="5135" y="31052"/>
                    </a:lnTo>
                    <a:cubicBezTo>
                      <a:pt x="5272" y="31189"/>
                      <a:pt x="5409" y="31311"/>
                      <a:pt x="5562" y="31417"/>
                    </a:cubicBezTo>
                    <a:cubicBezTo>
                      <a:pt x="5607" y="31448"/>
                      <a:pt x="5653" y="31478"/>
                      <a:pt x="5699" y="31494"/>
                    </a:cubicBezTo>
                    <a:cubicBezTo>
                      <a:pt x="5745" y="31524"/>
                      <a:pt x="5790" y="31555"/>
                      <a:pt x="5836" y="31570"/>
                    </a:cubicBezTo>
                    <a:cubicBezTo>
                      <a:pt x="5912" y="31616"/>
                      <a:pt x="6004" y="31661"/>
                      <a:pt x="6095" y="31707"/>
                    </a:cubicBezTo>
                    <a:cubicBezTo>
                      <a:pt x="6156" y="31737"/>
                      <a:pt x="6232" y="31768"/>
                      <a:pt x="6308" y="31814"/>
                    </a:cubicBezTo>
                    <a:cubicBezTo>
                      <a:pt x="6339" y="31829"/>
                      <a:pt x="6369" y="31829"/>
                      <a:pt x="6400" y="31844"/>
                    </a:cubicBezTo>
                    <a:lnTo>
                      <a:pt x="6506" y="31890"/>
                    </a:lnTo>
                    <a:cubicBezTo>
                      <a:pt x="6506" y="31890"/>
                      <a:pt x="6506" y="31890"/>
                      <a:pt x="6522" y="31905"/>
                    </a:cubicBezTo>
                    <a:lnTo>
                      <a:pt x="6537" y="31905"/>
                    </a:lnTo>
                    <a:cubicBezTo>
                      <a:pt x="6552" y="31905"/>
                      <a:pt x="6567" y="31920"/>
                      <a:pt x="6583" y="31920"/>
                    </a:cubicBezTo>
                    <a:lnTo>
                      <a:pt x="6567" y="31920"/>
                    </a:lnTo>
                    <a:cubicBezTo>
                      <a:pt x="6598" y="31935"/>
                      <a:pt x="6628" y="31935"/>
                      <a:pt x="6643" y="31951"/>
                    </a:cubicBezTo>
                    <a:lnTo>
                      <a:pt x="6628" y="31951"/>
                    </a:lnTo>
                    <a:cubicBezTo>
                      <a:pt x="6643" y="31951"/>
                      <a:pt x="6659" y="31951"/>
                      <a:pt x="6674" y="31966"/>
                    </a:cubicBezTo>
                    <a:lnTo>
                      <a:pt x="6659" y="31951"/>
                    </a:lnTo>
                    <a:lnTo>
                      <a:pt x="6659" y="31951"/>
                    </a:lnTo>
                    <a:cubicBezTo>
                      <a:pt x="6674" y="31966"/>
                      <a:pt x="6689" y="31966"/>
                      <a:pt x="6689" y="31966"/>
                    </a:cubicBezTo>
                    <a:cubicBezTo>
                      <a:pt x="6735" y="31996"/>
                      <a:pt x="6796" y="31996"/>
                      <a:pt x="6842" y="32027"/>
                    </a:cubicBezTo>
                    <a:cubicBezTo>
                      <a:pt x="6872" y="32027"/>
                      <a:pt x="6918" y="32042"/>
                      <a:pt x="6948" y="32057"/>
                    </a:cubicBezTo>
                    <a:cubicBezTo>
                      <a:pt x="7009" y="32073"/>
                      <a:pt x="7055" y="32088"/>
                      <a:pt x="7116" y="32103"/>
                    </a:cubicBezTo>
                    <a:cubicBezTo>
                      <a:pt x="7161" y="32118"/>
                      <a:pt x="7207" y="32118"/>
                      <a:pt x="7253" y="32134"/>
                    </a:cubicBezTo>
                    <a:cubicBezTo>
                      <a:pt x="7360" y="32164"/>
                      <a:pt x="7451" y="32179"/>
                      <a:pt x="7558" y="32194"/>
                    </a:cubicBezTo>
                    <a:cubicBezTo>
                      <a:pt x="7634" y="32225"/>
                      <a:pt x="7725" y="32240"/>
                      <a:pt x="7801" y="32255"/>
                    </a:cubicBezTo>
                    <a:cubicBezTo>
                      <a:pt x="7999" y="32286"/>
                      <a:pt x="8198" y="32316"/>
                      <a:pt x="8380" y="32332"/>
                    </a:cubicBezTo>
                    <a:cubicBezTo>
                      <a:pt x="8578" y="32347"/>
                      <a:pt x="8761" y="32362"/>
                      <a:pt x="8959" y="32377"/>
                    </a:cubicBezTo>
                    <a:cubicBezTo>
                      <a:pt x="9157" y="32393"/>
                      <a:pt x="9371" y="32393"/>
                      <a:pt x="9584" y="32408"/>
                    </a:cubicBezTo>
                    <a:cubicBezTo>
                      <a:pt x="9614" y="32408"/>
                      <a:pt x="9660" y="32423"/>
                      <a:pt x="9691" y="32423"/>
                    </a:cubicBezTo>
                    <a:lnTo>
                      <a:pt x="9660" y="32423"/>
                    </a:lnTo>
                    <a:cubicBezTo>
                      <a:pt x="9706" y="32423"/>
                      <a:pt x="9736" y="32438"/>
                      <a:pt x="9767" y="32438"/>
                    </a:cubicBezTo>
                    <a:cubicBezTo>
                      <a:pt x="9797" y="32438"/>
                      <a:pt x="9828" y="32454"/>
                      <a:pt x="9873" y="32454"/>
                    </a:cubicBezTo>
                    <a:cubicBezTo>
                      <a:pt x="9950" y="32469"/>
                      <a:pt x="10026" y="32469"/>
                      <a:pt x="10087" y="32484"/>
                    </a:cubicBezTo>
                    <a:cubicBezTo>
                      <a:pt x="10117" y="32499"/>
                      <a:pt x="10148" y="32499"/>
                      <a:pt x="10178" y="32499"/>
                    </a:cubicBezTo>
                    <a:cubicBezTo>
                      <a:pt x="10254" y="32545"/>
                      <a:pt x="10331" y="32606"/>
                      <a:pt x="10407" y="32636"/>
                    </a:cubicBezTo>
                    <a:cubicBezTo>
                      <a:pt x="10513" y="32697"/>
                      <a:pt x="10620" y="32758"/>
                      <a:pt x="10727" y="32819"/>
                    </a:cubicBezTo>
                    <a:cubicBezTo>
                      <a:pt x="10711" y="32834"/>
                      <a:pt x="10711" y="32865"/>
                      <a:pt x="10696" y="32880"/>
                    </a:cubicBezTo>
                    <a:cubicBezTo>
                      <a:pt x="10681" y="32911"/>
                      <a:pt x="10666" y="32941"/>
                      <a:pt x="10650" y="32972"/>
                    </a:cubicBezTo>
                    <a:cubicBezTo>
                      <a:pt x="10635" y="33048"/>
                      <a:pt x="10605" y="33109"/>
                      <a:pt x="10605" y="33185"/>
                    </a:cubicBezTo>
                    <a:cubicBezTo>
                      <a:pt x="10605" y="33246"/>
                      <a:pt x="10605" y="33322"/>
                      <a:pt x="10590" y="33383"/>
                    </a:cubicBezTo>
                    <a:cubicBezTo>
                      <a:pt x="10590" y="33413"/>
                      <a:pt x="10590" y="33429"/>
                      <a:pt x="10590" y="33444"/>
                    </a:cubicBezTo>
                    <a:cubicBezTo>
                      <a:pt x="10590" y="33474"/>
                      <a:pt x="10590" y="33490"/>
                      <a:pt x="10590" y="33520"/>
                    </a:cubicBezTo>
                    <a:cubicBezTo>
                      <a:pt x="10590" y="33520"/>
                      <a:pt x="10605" y="33535"/>
                      <a:pt x="10605" y="33550"/>
                    </a:cubicBezTo>
                    <a:cubicBezTo>
                      <a:pt x="10605" y="33581"/>
                      <a:pt x="10605" y="33611"/>
                      <a:pt x="10605" y="33642"/>
                    </a:cubicBezTo>
                    <a:lnTo>
                      <a:pt x="10605" y="33657"/>
                    </a:lnTo>
                    <a:lnTo>
                      <a:pt x="10620" y="33764"/>
                    </a:lnTo>
                    <a:lnTo>
                      <a:pt x="10620" y="33749"/>
                    </a:lnTo>
                    <a:cubicBezTo>
                      <a:pt x="10620" y="33809"/>
                      <a:pt x="10635" y="33870"/>
                      <a:pt x="10650" y="33916"/>
                    </a:cubicBezTo>
                    <a:cubicBezTo>
                      <a:pt x="10650" y="33947"/>
                      <a:pt x="10650" y="33962"/>
                      <a:pt x="10650" y="33992"/>
                    </a:cubicBezTo>
                    <a:cubicBezTo>
                      <a:pt x="10650" y="34008"/>
                      <a:pt x="10650" y="34023"/>
                      <a:pt x="10650" y="34038"/>
                    </a:cubicBezTo>
                    <a:lnTo>
                      <a:pt x="10681" y="34084"/>
                    </a:lnTo>
                    <a:cubicBezTo>
                      <a:pt x="10681" y="34099"/>
                      <a:pt x="10696" y="34114"/>
                      <a:pt x="10696" y="34145"/>
                    </a:cubicBezTo>
                    <a:cubicBezTo>
                      <a:pt x="10711" y="34175"/>
                      <a:pt x="10727" y="34206"/>
                      <a:pt x="10742" y="34251"/>
                    </a:cubicBezTo>
                    <a:cubicBezTo>
                      <a:pt x="10757" y="34297"/>
                      <a:pt x="10788" y="34358"/>
                      <a:pt x="10803" y="34419"/>
                    </a:cubicBezTo>
                    <a:cubicBezTo>
                      <a:pt x="10803" y="34419"/>
                      <a:pt x="10818" y="34434"/>
                      <a:pt x="10818" y="34449"/>
                    </a:cubicBezTo>
                    <a:cubicBezTo>
                      <a:pt x="10803" y="34449"/>
                      <a:pt x="10803" y="34449"/>
                      <a:pt x="10788" y="34465"/>
                    </a:cubicBezTo>
                    <a:cubicBezTo>
                      <a:pt x="10742" y="34419"/>
                      <a:pt x="10696" y="34358"/>
                      <a:pt x="10650" y="34312"/>
                    </a:cubicBezTo>
                    <a:cubicBezTo>
                      <a:pt x="10605" y="34282"/>
                      <a:pt x="10559" y="34236"/>
                      <a:pt x="10529" y="34206"/>
                    </a:cubicBezTo>
                    <a:cubicBezTo>
                      <a:pt x="10483" y="34175"/>
                      <a:pt x="10452" y="34160"/>
                      <a:pt x="10407" y="34129"/>
                    </a:cubicBezTo>
                    <a:cubicBezTo>
                      <a:pt x="10376" y="34053"/>
                      <a:pt x="10331" y="33977"/>
                      <a:pt x="10285" y="33901"/>
                    </a:cubicBezTo>
                    <a:cubicBezTo>
                      <a:pt x="10239" y="33809"/>
                      <a:pt x="10193" y="33718"/>
                      <a:pt x="10148" y="33627"/>
                    </a:cubicBezTo>
                    <a:cubicBezTo>
                      <a:pt x="10102" y="33535"/>
                      <a:pt x="10056" y="33444"/>
                      <a:pt x="9995" y="33368"/>
                    </a:cubicBezTo>
                    <a:cubicBezTo>
                      <a:pt x="9980" y="33322"/>
                      <a:pt x="9950" y="33291"/>
                      <a:pt x="9919" y="33246"/>
                    </a:cubicBezTo>
                    <a:cubicBezTo>
                      <a:pt x="9919" y="33231"/>
                      <a:pt x="9919" y="33231"/>
                      <a:pt x="9919" y="33215"/>
                    </a:cubicBezTo>
                    <a:cubicBezTo>
                      <a:pt x="9934" y="33200"/>
                      <a:pt x="9934" y="33200"/>
                      <a:pt x="9934" y="33185"/>
                    </a:cubicBezTo>
                    <a:cubicBezTo>
                      <a:pt x="9934" y="33139"/>
                      <a:pt x="9950" y="33093"/>
                      <a:pt x="9950" y="33063"/>
                    </a:cubicBezTo>
                    <a:cubicBezTo>
                      <a:pt x="9950" y="33017"/>
                      <a:pt x="9950" y="32972"/>
                      <a:pt x="9950" y="32926"/>
                    </a:cubicBezTo>
                    <a:cubicBezTo>
                      <a:pt x="9950" y="32880"/>
                      <a:pt x="9934" y="32834"/>
                      <a:pt x="9934" y="32789"/>
                    </a:cubicBezTo>
                    <a:cubicBezTo>
                      <a:pt x="9934" y="32743"/>
                      <a:pt x="9919" y="32713"/>
                      <a:pt x="9904" y="32682"/>
                    </a:cubicBezTo>
                    <a:cubicBezTo>
                      <a:pt x="9904" y="32667"/>
                      <a:pt x="9889" y="32652"/>
                      <a:pt x="9889" y="32636"/>
                    </a:cubicBezTo>
                    <a:cubicBezTo>
                      <a:pt x="9873" y="32621"/>
                      <a:pt x="9873" y="32621"/>
                      <a:pt x="9873" y="32606"/>
                    </a:cubicBezTo>
                    <a:cubicBezTo>
                      <a:pt x="9858" y="32575"/>
                      <a:pt x="9828" y="32545"/>
                      <a:pt x="9813" y="32530"/>
                    </a:cubicBezTo>
                    <a:cubicBezTo>
                      <a:pt x="9797" y="32514"/>
                      <a:pt x="9767" y="32484"/>
                      <a:pt x="9736" y="32484"/>
                    </a:cubicBezTo>
                    <a:cubicBezTo>
                      <a:pt x="9728" y="32480"/>
                      <a:pt x="9719" y="32478"/>
                      <a:pt x="9709" y="32478"/>
                    </a:cubicBezTo>
                    <a:cubicBezTo>
                      <a:pt x="9682" y="32478"/>
                      <a:pt x="9652" y="32492"/>
                      <a:pt x="9630" y="32514"/>
                    </a:cubicBezTo>
                    <a:cubicBezTo>
                      <a:pt x="9614" y="32530"/>
                      <a:pt x="9599" y="32545"/>
                      <a:pt x="9584" y="32560"/>
                    </a:cubicBezTo>
                    <a:cubicBezTo>
                      <a:pt x="9554" y="32591"/>
                      <a:pt x="9538" y="32621"/>
                      <a:pt x="9538" y="32667"/>
                    </a:cubicBezTo>
                    <a:cubicBezTo>
                      <a:pt x="9538" y="32697"/>
                      <a:pt x="9538" y="32713"/>
                      <a:pt x="9538" y="32743"/>
                    </a:cubicBezTo>
                    <a:cubicBezTo>
                      <a:pt x="9538" y="32773"/>
                      <a:pt x="9538" y="32789"/>
                      <a:pt x="9538" y="32819"/>
                    </a:cubicBezTo>
                    <a:cubicBezTo>
                      <a:pt x="9554" y="32911"/>
                      <a:pt x="9599" y="33002"/>
                      <a:pt x="9645" y="33093"/>
                    </a:cubicBezTo>
                    <a:cubicBezTo>
                      <a:pt x="9660" y="33109"/>
                      <a:pt x="9675" y="33139"/>
                      <a:pt x="9691" y="33154"/>
                    </a:cubicBezTo>
                    <a:cubicBezTo>
                      <a:pt x="9706" y="33170"/>
                      <a:pt x="9706" y="33170"/>
                      <a:pt x="9706" y="33170"/>
                    </a:cubicBezTo>
                    <a:cubicBezTo>
                      <a:pt x="9767" y="33261"/>
                      <a:pt x="9828" y="33337"/>
                      <a:pt x="9873" y="33413"/>
                    </a:cubicBezTo>
                    <a:cubicBezTo>
                      <a:pt x="9934" y="33505"/>
                      <a:pt x="9980" y="33581"/>
                      <a:pt x="10026" y="33672"/>
                    </a:cubicBezTo>
                    <a:cubicBezTo>
                      <a:pt x="10072" y="33749"/>
                      <a:pt x="10117" y="33840"/>
                      <a:pt x="10178" y="33916"/>
                    </a:cubicBezTo>
                    <a:cubicBezTo>
                      <a:pt x="10193" y="33962"/>
                      <a:pt x="10224" y="33992"/>
                      <a:pt x="10254" y="34038"/>
                    </a:cubicBezTo>
                    <a:cubicBezTo>
                      <a:pt x="10254" y="34053"/>
                      <a:pt x="10254" y="34053"/>
                      <a:pt x="10270" y="34069"/>
                    </a:cubicBezTo>
                    <a:cubicBezTo>
                      <a:pt x="10193" y="34038"/>
                      <a:pt x="10102" y="34008"/>
                      <a:pt x="10026" y="33992"/>
                    </a:cubicBezTo>
                    <a:cubicBezTo>
                      <a:pt x="9988" y="33985"/>
                      <a:pt x="9950" y="33981"/>
                      <a:pt x="9913" y="33981"/>
                    </a:cubicBezTo>
                    <a:cubicBezTo>
                      <a:pt x="9877" y="33981"/>
                      <a:pt x="9843" y="33985"/>
                      <a:pt x="9813" y="33992"/>
                    </a:cubicBezTo>
                    <a:cubicBezTo>
                      <a:pt x="9752" y="34023"/>
                      <a:pt x="9691" y="34053"/>
                      <a:pt x="9660" y="34114"/>
                    </a:cubicBezTo>
                    <a:cubicBezTo>
                      <a:pt x="9584" y="34206"/>
                      <a:pt x="9584" y="34328"/>
                      <a:pt x="9599" y="34434"/>
                    </a:cubicBezTo>
                    <a:cubicBezTo>
                      <a:pt x="9614" y="34541"/>
                      <a:pt x="9630" y="34663"/>
                      <a:pt x="9645" y="34769"/>
                    </a:cubicBezTo>
                    <a:cubicBezTo>
                      <a:pt x="9645" y="34830"/>
                      <a:pt x="9660" y="34906"/>
                      <a:pt x="9660" y="34967"/>
                    </a:cubicBezTo>
                    <a:cubicBezTo>
                      <a:pt x="9660" y="34983"/>
                      <a:pt x="9645" y="35013"/>
                      <a:pt x="9645" y="35028"/>
                    </a:cubicBezTo>
                    <a:cubicBezTo>
                      <a:pt x="9630" y="34998"/>
                      <a:pt x="9599" y="34967"/>
                      <a:pt x="9569" y="34937"/>
                    </a:cubicBezTo>
                    <a:cubicBezTo>
                      <a:pt x="9569" y="34937"/>
                      <a:pt x="9554" y="34922"/>
                      <a:pt x="9554" y="34906"/>
                    </a:cubicBezTo>
                    <a:cubicBezTo>
                      <a:pt x="9508" y="34846"/>
                      <a:pt x="9462" y="34785"/>
                      <a:pt x="9432" y="34724"/>
                    </a:cubicBezTo>
                    <a:cubicBezTo>
                      <a:pt x="9416" y="34708"/>
                      <a:pt x="9401" y="34693"/>
                      <a:pt x="9401" y="34678"/>
                    </a:cubicBezTo>
                    <a:cubicBezTo>
                      <a:pt x="9371" y="34647"/>
                      <a:pt x="9355" y="34617"/>
                      <a:pt x="9325" y="34571"/>
                    </a:cubicBezTo>
                    <a:cubicBezTo>
                      <a:pt x="9294" y="34526"/>
                      <a:pt x="9264" y="34480"/>
                      <a:pt x="9234" y="34434"/>
                    </a:cubicBezTo>
                    <a:cubicBezTo>
                      <a:pt x="9203" y="34373"/>
                      <a:pt x="9157" y="34312"/>
                      <a:pt x="9127" y="34251"/>
                    </a:cubicBezTo>
                    <a:cubicBezTo>
                      <a:pt x="9127" y="34251"/>
                      <a:pt x="9127" y="34236"/>
                      <a:pt x="9127" y="34236"/>
                    </a:cubicBezTo>
                    <a:cubicBezTo>
                      <a:pt x="9112" y="34221"/>
                      <a:pt x="9096" y="34206"/>
                      <a:pt x="9096" y="34190"/>
                    </a:cubicBezTo>
                    <a:cubicBezTo>
                      <a:pt x="9096" y="34190"/>
                      <a:pt x="9081" y="34175"/>
                      <a:pt x="9081" y="34160"/>
                    </a:cubicBezTo>
                    <a:cubicBezTo>
                      <a:pt x="9066" y="34160"/>
                      <a:pt x="9066" y="34145"/>
                      <a:pt x="9051" y="34129"/>
                    </a:cubicBezTo>
                    <a:cubicBezTo>
                      <a:pt x="9051" y="34129"/>
                      <a:pt x="9035" y="34114"/>
                      <a:pt x="9035" y="34099"/>
                    </a:cubicBezTo>
                    <a:cubicBezTo>
                      <a:pt x="9005" y="34069"/>
                      <a:pt x="8975" y="34023"/>
                      <a:pt x="8944" y="33992"/>
                    </a:cubicBezTo>
                    <a:cubicBezTo>
                      <a:pt x="8944" y="33977"/>
                      <a:pt x="8944" y="33977"/>
                      <a:pt x="8929" y="33977"/>
                    </a:cubicBezTo>
                    <a:lnTo>
                      <a:pt x="8929" y="33962"/>
                    </a:lnTo>
                    <a:cubicBezTo>
                      <a:pt x="8929" y="33962"/>
                      <a:pt x="8929" y="33947"/>
                      <a:pt x="8929" y="33947"/>
                    </a:cubicBezTo>
                    <a:cubicBezTo>
                      <a:pt x="8929" y="33931"/>
                      <a:pt x="8944" y="33916"/>
                      <a:pt x="8944" y="33916"/>
                    </a:cubicBezTo>
                    <a:cubicBezTo>
                      <a:pt x="8944" y="33886"/>
                      <a:pt x="8959" y="33870"/>
                      <a:pt x="8959" y="33840"/>
                    </a:cubicBezTo>
                    <a:cubicBezTo>
                      <a:pt x="8975" y="33809"/>
                      <a:pt x="8975" y="33794"/>
                      <a:pt x="8990" y="33764"/>
                    </a:cubicBezTo>
                    <a:lnTo>
                      <a:pt x="8990" y="33749"/>
                    </a:lnTo>
                    <a:lnTo>
                      <a:pt x="9005" y="33642"/>
                    </a:lnTo>
                    <a:cubicBezTo>
                      <a:pt x="9020" y="33611"/>
                      <a:pt x="9020" y="33566"/>
                      <a:pt x="9035" y="33535"/>
                    </a:cubicBezTo>
                    <a:cubicBezTo>
                      <a:pt x="9035" y="33490"/>
                      <a:pt x="9051" y="33459"/>
                      <a:pt x="9051" y="33413"/>
                    </a:cubicBezTo>
                    <a:cubicBezTo>
                      <a:pt x="9051" y="33368"/>
                      <a:pt x="9051" y="33337"/>
                      <a:pt x="9051" y="33307"/>
                    </a:cubicBezTo>
                    <a:cubicBezTo>
                      <a:pt x="9035" y="33246"/>
                      <a:pt x="9035" y="33200"/>
                      <a:pt x="9005" y="33154"/>
                    </a:cubicBezTo>
                    <a:cubicBezTo>
                      <a:pt x="8975" y="33124"/>
                      <a:pt x="8959" y="33093"/>
                      <a:pt x="8914" y="33063"/>
                    </a:cubicBezTo>
                    <a:cubicBezTo>
                      <a:pt x="8898" y="33048"/>
                      <a:pt x="8853" y="33032"/>
                      <a:pt x="8822" y="33032"/>
                    </a:cubicBezTo>
                    <a:cubicBezTo>
                      <a:pt x="8761" y="33032"/>
                      <a:pt x="8700" y="33063"/>
                      <a:pt x="8670" y="33109"/>
                    </a:cubicBezTo>
                    <a:cubicBezTo>
                      <a:pt x="8639" y="33139"/>
                      <a:pt x="8624" y="33154"/>
                      <a:pt x="8609" y="33185"/>
                    </a:cubicBezTo>
                    <a:cubicBezTo>
                      <a:pt x="8594" y="33215"/>
                      <a:pt x="8578" y="33246"/>
                      <a:pt x="8578" y="33276"/>
                    </a:cubicBezTo>
                    <a:cubicBezTo>
                      <a:pt x="8563" y="33307"/>
                      <a:pt x="8563" y="33337"/>
                      <a:pt x="8548" y="33368"/>
                    </a:cubicBezTo>
                    <a:cubicBezTo>
                      <a:pt x="8548" y="33429"/>
                      <a:pt x="8533" y="33490"/>
                      <a:pt x="8548" y="33550"/>
                    </a:cubicBezTo>
                    <a:lnTo>
                      <a:pt x="8548" y="33566"/>
                    </a:lnTo>
                    <a:cubicBezTo>
                      <a:pt x="8548" y="33611"/>
                      <a:pt x="8563" y="33657"/>
                      <a:pt x="8578" y="33688"/>
                    </a:cubicBezTo>
                    <a:cubicBezTo>
                      <a:pt x="8594" y="33749"/>
                      <a:pt x="8624" y="33809"/>
                      <a:pt x="8670" y="33855"/>
                    </a:cubicBezTo>
                    <a:cubicBezTo>
                      <a:pt x="8700" y="33901"/>
                      <a:pt x="8746" y="33947"/>
                      <a:pt x="8792" y="33992"/>
                    </a:cubicBezTo>
                    <a:cubicBezTo>
                      <a:pt x="8868" y="34099"/>
                      <a:pt x="8944" y="34190"/>
                      <a:pt x="9020" y="34282"/>
                    </a:cubicBezTo>
                    <a:cubicBezTo>
                      <a:pt x="9020" y="34297"/>
                      <a:pt x="9035" y="34297"/>
                      <a:pt x="9035" y="34312"/>
                    </a:cubicBezTo>
                    <a:cubicBezTo>
                      <a:pt x="9051" y="34343"/>
                      <a:pt x="9081" y="34358"/>
                      <a:pt x="9096" y="34388"/>
                    </a:cubicBezTo>
                    <a:cubicBezTo>
                      <a:pt x="9112" y="34419"/>
                      <a:pt x="9112" y="34434"/>
                      <a:pt x="9127" y="34449"/>
                    </a:cubicBezTo>
                    <a:cubicBezTo>
                      <a:pt x="9157" y="34480"/>
                      <a:pt x="9188" y="34526"/>
                      <a:pt x="9218" y="34571"/>
                    </a:cubicBezTo>
                    <a:cubicBezTo>
                      <a:pt x="9249" y="34632"/>
                      <a:pt x="9294" y="34693"/>
                      <a:pt x="9340" y="34754"/>
                    </a:cubicBezTo>
                    <a:cubicBezTo>
                      <a:pt x="9371" y="34800"/>
                      <a:pt x="9401" y="34846"/>
                      <a:pt x="9432" y="34891"/>
                    </a:cubicBezTo>
                    <a:cubicBezTo>
                      <a:pt x="9462" y="34937"/>
                      <a:pt x="9493" y="34983"/>
                      <a:pt x="9523" y="35028"/>
                    </a:cubicBezTo>
                    <a:cubicBezTo>
                      <a:pt x="9554" y="35059"/>
                      <a:pt x="9584" y="35089"/>
                      <a:pt x="9599" y="35120"/>
                    </a:cubicBezTo>
                    <a:cubicBezTo>
                      <a:pt x="9614" y="35135"/>
                      <a:pt x="9614" y="35150"/>
                      <a:pt x="9630" y="35150"/>
                    </a:cubicBezTo>
                    <a:cubicBezTo>
                      <a:pt x="9614" y="35165"/>
                      <a:pt x="9614" y="35165"/>
                      <a:pt x="9614" y="35181"/>
                    </a:cubicBezTo>
                    <a:cubicBezTo>
                      <a:pt x="9599" y="35196"/>
                      <a:pt x="9599" y="35196"/>
                      <a:pt x="9584" y="35211"/>
                    </a:cubicBezTo>
                    <a:cubicBezTo>
                      <a:pt x="9584" y="35226"/>
                      <a:pt x="9569" y="35226"/>
                      <a:pt x="9554" y="35242"/>
                    </a:cubicBezTo>
                    <a:lnTo>
                      <a:pt x="9523" y="35272"/>
                    </a:lnTo>
                    <a:cubicBezTo>
                      <a:pt x="9508" y="35287"/>
                      <a:pt x="9493" y="35303"/>
                      <a:pt x="9477" y="35303"/>
                    </a:cubicBezTo>
                    <a:lnTo>
                      <a:pt x="9432" y="35333"/>
                    </a:lnTo>
                    <a:cubicBezTo>
                      <a:pt x="9401" y="35333"/>
                      <a:pt x="9386" y="35348"/>
                      <a:pt x="9355" y="35348"/>
                    </a:cubicBezTo>
                    <a:cubicBezTo>
                      <a:pt x="9325" y="35348"/>
                      <a:pt x="9310" y="35364"/>
                      <a:pt x="9279" y="35364"/>
                    </a:cubicBezTo>
                    <a:cubicBezTo>
                      <a:pt x="9279" y="35348"/>
                      <a:pt x="9279" y="35348"/>
                      <a:pt x="9264" y="35348"/>
                    </a:cubicBezTo>
                    <a:cubicBezTo>
                      <a:pt x="9249" y="35303"/>
                      <a:pt x="9218" y="35257"/>
                      <a:pt x="9188" y="35211"/>
                    </a:cubicBezTo>
                    <a:cubicBezTo>
                      <a:pt x="9142" y="35120"/>
                      <a:pt x="9081" y="35028"/>
                      <a:pt x="9035" y="34952"/>
                    </a:cubicBezTo>
                    <a:cubicBezTo>
                      <a:pt x="9020" y="34891"/>
                      <a:pt x="9005" y="34830"/>
                      <a:pt x="8990" y="34769"/>
                    </a:cubicBezTo>
                    <a:cubicBezTo>
                      <a:pt x="8990" y="34739"/>
                      <a:pt x="8975" y="34708"/>
                      <a:pt x="8975" y="34678"/>
                    </a:cubicBezTo>
                    <a:cubicBezTo>
                      <a:pt x="8959" y="34663"/>
                      <a:pt x="8959" y="34632"/>
                      <a:pt x="8944" y="34602"/>
                    </a:cubicBezTo>
                    <a:cubicBezTo>
                      <a:pt x="8914" y="34510"/>
                      <a:pt x="8883" y="34419"/>
                      <a:pt x="8792" y="34358"/>
                    </a:cubicBezTo>
                    <a:cubicBezTo>
                      <a:pt x="8776" y="34343"/>
                      <a:pt x="8746" y="34328"/>
                      <a:pt x="8716" y="34312"/>
                    </a:cubicBezTo>
                    <a:cubicBezTo>
                      <a:pt x="8685" y="34297"/>
                      <a:pt x="8670" y="34282"/>
                      <a:pt x="8639" y="34267"/>
                    </a:cubicBezTo>
                    <a:cubicBezTo>
                      <a:pt x="8624" y="34267"/>
                      <a:pt x="8594" y="34251"/>
                      <a:pt x="8578" y="34236"/>
                    </a:cubicBezTo>
                    <a:lnTo>
                      <a:pt x="8487" y="34236"/>
                    </a:lnTo>
                    <a:cubicBezTo>
                      <a:pt x="8472" y="34236"/>
                      <a:pt x="8441" y="34251"/>
                      <a:pt x="8426" y="34251"/>
                    </a:cubicBezTo>
                    <a:cubicBezTo>
                      <a:pt x="8396" y="34267"/>
                      <a:pt x="8380" y="34297"/>
                      <a:pt x="8365" y="34328"/>
                    </a:cubicBezTo>
                    <a:cubicBezTo>
                      <a:pt x="8350" y="34358"/>
                      <a:pt x="8350" y="34388"/>
                      <a:pt x="8350" y="34419"/>
                    </a:cubicBezTo>
                    <a:cubicBezTo>
                      <a:pt x="8350" y="34434"/>
                      <a:pt x="8365" y="34449"/>
                      <a:pt x="8365" y="34465"/>
                    </a:cubicBezTo>
                    <a:cubicBezTo>
                      <a:pt x="8380" y="34480"/>
                      <a:pt x="8396" y="34510"/>
                      <a:pt x="8411" y="34526"/>
                    </a:cubicBezTo>
                    <a:cubicBezTo>
                      <a:pt x="8441" y="34587"/>
                      <a:pt x="8472" y="34632"/>
                      <a:pt x="8517" y="34678"/>
                    </a:cubicBezTo>
                    <a:cubicBezTo>
                      <a:pt x="8548" y="34708"/>
                      <a:pt x="8578" y="34739"/>
                      <a:pt x="8609" y="34754"/>
                    </a:cubicBezTo>
                    <a:cubicBezTo>
                      <a:pt x="8639" y="34785"/>
                      <a:pt x="8670" y="34800"/>
                      <a:pt x="8700" y="34830"/>
                    </a:cubicBezTo>
                    <a:cubicBezTo>
                      <a:pt x="8716" y="34846"/>
                      <a:pt x="8731" y="34861"/>
                      <a:pt x="8761" y="34876"/>
                    </a:cubicBezTo>
                    <a:cubicBezTo>
                      <a:pt x="8761" y="34876"/>
                      <a:pt x="8776" y="34891"/>
                      <a:pt x="8792" y="34906"/>
                    </a:cubicBezTo>
                    <a:lnTo>
                      <a:pt x="8853" y="34937"/>
                    </a:lnTo>
                    <a:cubicBezTo>
                      <a:pt x="8883" y="34952"/>
                      <a:pt x="8914" y="34983"/>
                      <a:pt x="8944" y="34998"/>
                    </a:cubicBezTo>
                    <a:cubicBezTo>
                      <a:pt x="8975" y="35028"/>
                      <a:pt x="8990" y="35074"/>
                      <a:pt x="9020" y="35120"/>
                    </a:cubicBezTo>
                    <a:lnTo>
                      <a:pt x="9112" y="35257"/>
                    </a:lnTo>
                    <a:cubicBezTo>
                      <a:pt x="9142" y="35303"/>
                      <a:pt x="9173" y="35348"/>
                      <a:pt x="9188" y="35379"/>
                    </a:cubicBezTo>
                    <a:cubicBezTo>
                      <a:pt x="9142" y="35394"/>
                      <a:pt x="9096" y="35394"/>
                      <a:pt x="9051" y="35425"/>
                    </a:cubicBezTo>
                    <a:cubicBezTo>
                      <a:pt x="9005" y="35440"/>
                      <a:pt x="8959" y="35470"/>
                      <a:pt x="8929" y="35516"/>
                    </a:cubicBezTo>
                    <a:cubicBezTo>
                      <a:pt x="8883" y="35546"/>
                      <a:pt x="8853" y="35607"/>
                      <a:pt x="8837" y="35653"/>
                    </a:cubicBezTo>
                    <a:cubicBezTo>
                      <a:pt x="8822" y="35699"/>
                      <a:pt x="8807" y="35744"/>
                      <a:pt x="8807" y="35775"/>
                    </a:cubicBezTo>
                    <a:cubicBezTo>
                      <a:pt x="8792" y="35760"/>
                      <a:pt x="8792" y="35760"/>
                      <a:pt x="8776" y="35744"/>
                    </a:cubicBezTo>
                    <a:lnTo>
                      <a:pt x="8716" y="35684"/>
                    </a:lnTo>
                    <a:cubicBezTo>
                      <a:pt x="8685" y="35668"/>
                      <a:pt x="8670" y="35653"/>
                      <a:pt x="8655" y="35638"/>
                    </a:cubicBezTo>
                    <a:cubicBezTo>
                      <a:pt x="8624" y="35607"/>
                      <a:pt x="8609" y="35592"/>
                      <a:pt x="8578" y="35577"/>
                    </a:cubicBezTo>
                    <a:cubicBezTo>
                      <a:pt x="8548" y="35546"/>
                      <a:pt x="8533" y="35501"/>
                      <a:pt x="8502" y="35470"/>
                    </a:cubicBezTo>
                    <a:cubicBezTo>
                      <a:pt x="8472" y="35440"/>
                      <a:pt x="8457" y="35425"/>
                      <a:pt x="8441" y="35394"/>
                    </a:cubicBezTo>
                    <a:cubicBezTo>
                      <a:pt x="8411" y="35348"/>
                      <a:pt x="8380" y="35287"/>
                      <a:pt x="8335" y="35242"/>
                    </a:cubicBezTo>
                    <a:cubicBezTo>
                      <a:pt x="8319" y="35196"/>
                      <a:pt x="8289" y="35165"/>
                      <a:pt x="8258" y="35120"/>
                    </a:cubicBezTo>
                    <a:cubicBezTo>
                      <a:pt x="8213" y="35044"/>
                      <a:pt x="8167" y="34967"/>
                      <a:pt x="8106" y="34906"/>
                    </a:cubicBezTo>
                    <a:cubicBezTo>
                      <a:pt x="8060" y="34846"/>
                      <a:pt x="8015" y="34785"/>
                      <a:pt x="7984" y="34724"/>
                    </a:cubicBezTo>
                    <a:lnTo>
                      <a:pt x="7969" y="34724"/>
                    </a:lnTo>
                    <a:cubicBezTo>
                      <a:pt x="7969" y="34708"/>
                      <a:pt x="7969" y="34708"/>
                      <a:pt x="7969" y="34708"/>
                    </a:cubicBezTo>
                    <a:cubicBezTo>
                      <a:pt x="7969" y="34708"/>
                      <a:pt x="7954" y="34708"/>
                      <a:pt x="7954" y="34693"/>
                    </a:cubicBezTo>
                    <a:cubicBezTo>
                      <a:pt x="7939" y="34663"/>
                      <a:pt x="7923" y="34632"/>
                      <a:pt x="7908" y="34617"/>
                    </a:cubicBezTo>
                    <a:cubicBezTo>
                      <a:pt x="7893" y="34602"/>
                      <a:pt x="7893" y="34587"/>
                      <a:pt x="7878" y="34587"/>
                    </a:cubicBezTo>
                    <a:cubicBezTo>
                      <a:pt x="7893" y="34556"/>
                      <a:pt x="7893" y="34541"/>
                      <a:pt x="7908" y="34510"/>
                    </a:cubicBezTo>
                    <a:cubicBezTo>
                      <a:pt x="7908" y="34465"/>
                      <a:pt x="7908" y="34434"/>
                      <a:pt x="7908" y="34388"/>
                    </a:cubicBezTo>
                    <a:cubicBezTo>
                      <a:pt x="7908" y="34358"/>
                      <a:pt x="7908" y="34328"/>
                      <a:pt x="7908" y="34297"/>
                    </a:cubicBezTo>
                    <a:cubicBezTo>
                      <a:pt x="7908" y="34287"/>
                      <a:pt x="7908" y="34277"/>
                      <a:pt x="7908" y="34267"/>
                    </a:cubicBezTo>
                    <a:cubicBezTo>
                      <a:pt x="7923" y="34221"/>
                      <a:pt x="7908" y="34190"/>
                      <a:pt x="7908" y="34160"/>
                    </a:cubicBezTo>
                    <a:cubicBezTo>
                      <a:pt x="7908" y="34114"/>
                      <a:pt x="7893" y="34053"/>
                      <a:pt x="7878" y="34008"/>
                    </a:cubicBezTo>
                    <a:cubicBezTo>
                      <a:pt x="7862" y="33977"/>
                      <a:pt x="7862" y="33962"/>
                      <a:pt x="7832" y="33931"/>
                    </a:cubicBezTo>
                    <a:cubicBezTo>
                      <a:pt x="7817" y="33916"/>
                      <a:pt x="7786" y="33916"/>
                      <a:pt x="7771" y="33901"/>
                    </a:cubicBezTo>
                    <a:cubicBezTo>
                      <a:pt x="7740" y="33901"/>
                      <a:pt x="7710" y="33901"/>
                      <a:pt x="7679" y="33916"/>
                    </a:cubicBezTo>
                    <a:cubicBezTo>
                      <a:pt x="7664" y="33916"/>
                      <a:pt x="7634" y="33931"/>
                      <a:pt x="7619" y="33947"/>
                    </a:cubicBezTo>
                    <a:cubicBezTo>
                      <a:pt x="7573" y="33962"/>
                      <a:pt x="7542" y="33992"/>
                      <a:pt x="7527" y="34038"/>
                    </a:cubicBezTo>
                    <a:cubicBezTo>
                      <a:pt x="7527" y="34053"/>
                      <a:pt x="7527" y="34069"/>
                      <a:pt x="7527" y="34084"/>
                    </a:cubicBezTo>
                    <a:cubicBezTo>
                      <a:pt x="7527" y="34099"/>
                      <a:pt x="7527" y="34099"/>
                      <a:pt x="7527" y="34114"/>
                    </a:cubicBezTo>
                    <a:cubicBezTo>
                      <a:pt x="7542" y="34145"/>
                      <a:pt x="7542" y="34160"/>
                      <a:pt x="7558" y="34190"/>
                    </a:cubicBezTo>
                    <a:cubicBezTo>
                      <a:pt x="7573" y="34236"/>
                      <a:pt x="7603" y="34282"/>
                      <a:pt x="7619" y="34328"/>
                    </a:cubicBezTo>
                    <a:lnTo>
                      <a:pt x="7695" y="34465"/>
                    </a:lnTo>
                    <a:cubicBezTo>
                      <a:pt x="7740" y="34556"/>
                      <a:pt x="7786" y="34647"/>
                      <a:pt x="7847" y="34724"/>
                    </a:cubicBezTo>
                    <a:cubicBezTo>
                      <a:pt x="7893" y="34815"/>
                      <a:pt x="7969" y="34891"/>
                      <a:pt x="8030" y="34967"/>
                    </a:cubicBezTo>
                    <a:cubicBezTo>
                      <a:pt x="8091" y="35059"/>
                      <a:pt x="8152" y="35135"/>
                      <a:pt x="8213" y="35226"/>
                    </a:cubicBezTo>
                    <a:cubicBezTo>
                      <a:pt x="8228" y="35242"/>
                      <a:pt x="8243" y="35257"/>
                      <a:pt x="8258" y="35287"/>
                    </a:cubicBezTo>
                    <a:cubicBezTo>
                      <a:pt x="8289" y="35318"/>
                      <a:pt x="8304" y="35348"/>
                      <a:pt x="8319" y="35379"/>
                    </a:cubicBezTo>
                    <a:cubicBezTo>
                      <a:pt x="8335" y="35394"/>
                      <a:pt x="8350" y="35409"/>
                      <a:pt x="8365" y="35425"/>
                    </a:cubicBezTo>
                    <a:cubicBezTo>
                      <a:pt x="8365" y="35440"/>
                      <a:pt x="8380" y="35440"/>
                      <a:pt x="8396" y="35455"/>
                    </a:cubicBezTo>
                    <a:lnTo>
                      <a:pt x="8380" y="35455"/>
                    </a:lnTo>
                    <a:cubicBezTo>
                      <a:pt x="8426" y="35485"/>
                      <a:pt x="8457" y="35531"/>
                      <a:pt x="8487" y="35577"/>
                    </a:cubicBezTo>
                    <a:cubicBezTo>
                      <a:pt x="8502" y="35592"/>
                      <a:pt x="8517" y="35607"/>
                      <a:pt x="8548" y="35623"/>
                    </a:cubicBezTo>
                    <a:cubicBezTo>
                      <a:pt x="8563" y="35638"/>
                      <a:pt x="8563" y="35638"/>
                      <a:pt x="8578" y="35653"/>
                    </a:cubicBezTo>
                    <a:cubicBezTo>
                      <a:pt x="8594" y="35668"/>
                      <a:pt x="8609" y="35684"/>
                      <a:pt x="8639" y="35699"/>
                    </a:cubicBezTo>
                    <a:cubicBezTo>
                      <a:pt x="8655" y="35714"/>
                      <a:pt x="8670" y="35729"/>
                      <a:pt x="8700" y="35760"/>
                    </a:cubicBezTo>
                    <a:cubicBezTo>
                      <a:pt x="8716" y="35760"/>
                      <a:pt x="8731" y="35775"/>
                      <a:pt x="8746" y="35790"/>
                    </a:cubicBezTo>
                    <a:lnTo>
                      <a:pt x="8776" y="35836"/>
                    </a:lnTo>
                    <a:cubicBezTo>
                      <a:pt x="8761" y="35943"/>
                      <a:pt x="8746" y="36049"/>
                      <a:pt x="8761" y="36156"/>
                    </a:cubicBezTo>
                    <a:cubicBezTo>
                      <a:pt x="8761" y="36217"/>
                      <a:pt x="8776" y="36262"/>
                      <a:pt x="8792" y="36323"/>
                    </a:cubicBezTo>
                    <a:cubicBezTo>
                      <a:pt x="8807" y="36323"/>
                      <a:pt x="8807" y="36339"/>
                      <a:pt x="8807" y="36339"/>
                    </a:cubicBezTo>
                    <a:cubicBezTo>
                      <a:pt x="8761" y="36293"/>
                      <a:pt x="8700" y="36232"/>
                      <a:pt x="8655" y="36186"/>
                    </a:cubicBezTo>
                    <a:lnTo>
                      <a:pt x="8609" y="36125"/>
                    </a:lnTo>
                    <a:cubicBezTo>
                      <a:pt x="8594" y="36125"/>
                      <a:pt x="8578" y="36110"/>
                      <a:pt x="8578" y="36095"/>
                    </a:cubicBezTo>
                    <a:cubicBezTo>
                      <a:pt x="8548" y="36080"/>
                      <a:pt x="8517" y="36049"/>
                      <a:pt x="8502" y="36034"/>
                    </a:cubicBezTo>
                    <a:cubicBezTo>
                      <a:pt x="8441" y="35988"/>
                      <a:pt x="8396" y="35943"/>
                      <a:pt x="8350" y="35897"/>
                    </a:cubicBezTo>
                    <a:cubicBezTo>
                      <a:pt x="8304" y="35851"/>
                      <a:pt x="8258" y="35805"/>
                      <a:pt x="8213" y="35775"/>
                    </a:cubicBezTo>
                    <a:cubicBezTo>
                      <a:pt x="8152" y="35729"/>
                      <a:pt x="8091" y="35684"/>
                      <a:pt x="8045" y="35638"/>
                    </a:cubicBezTo>
                    <a:cubicBezTo>
                      <a:pt x="7939" y="35562"/>
                      <a:pt x="7832" y="35470"/>
                      <a:pt x="7725" y="35394"/>
                    </a:cubicBezTo>
                    <a:lnTo>
                      <a:pt x="7740" y="35394"/>
                    </a:lnTo>
                    <a:cubicBezTo>
                      <a:pt x="7725" y="35394"/>
                      <a:pt x="7725" y="35379"/>
                      <a:pt x="7710" y="35379"/>
                    </a:cubicBezTo>
                    <a:lnTo>
                      <a:pt x="7725" y="35379"/>
                    </a:lnTo>
                    <a:cubicBezTo>
                      <a:pt x="7710" y="35379"/>
                      <a:pt x="7710" y="35379"/>
                      <a:pt x="7695" y="35364"/>
                    </a:cubicBezTo>
                    <a:cubicBezTo>
                      <a:pt x="7634" y="35318"/>
                      <a:pt x="7588" y="35272"/>
                      <a:pt x="7527" y="35226"/>
                    </a:cubicBezTo>
                    <a:cubicBezTo>
                      <a:pt x="7481" y="35196"/>
                      <a:pt x="7436" y="35150"/>
                      <a:pt x="7390" y="35105"/>
                    </a:cubicBezTo>
                    <a:cubicBezTo>
                      <a:pt x="7360" y="35089"/>
                      <a:pt x="7344" y="35074"/>
                      <a:pt x="7314" y="35074"/>
                    </a:cubicBezTo>
                    <a:cubicBezTo>
                      <a:pt x="7299" y="35059"/>
                      <a:pt x="7299" y="35059"/>
                      <a:pt x="7283" y="35059"/>
                    </a:cubicBezTo>
                    <a:cubicBezTo>
                      <a:pt x="7283" y="35059"/>
                      <a:pt x="7283" y="35044"/>
                      <a:pt x="7283" y="35044"/>
                    </a:cubicBezTo>
                    <a:cubicBezTo>
                      <a:pt x="7253" y="34998"/>
                      <a:pt x="7238" y="34967"/>
                      <a:pt x="7207" y="34937"/>
                    </a:cubicBezTo>
                    <a:cubicBezTo>
                      <a:pt x="7177" y="34891"/>
                      <a:pt x="7161" y="34861"/>
                      <a:pt x="7131" y="34815"/>
                    </a:cubicBezTo>
                    <a:cubicBezTo>
                      <a:pt x="7101" y="34785"/>
                      <a:pt x="7070" y="34754"/>
                      <a:pt x="7040" y="34708"/>
                    </a:cubicBezTo>
                    <a:cubicBezTo>
                      <a:pt x="7009" y="34678"/>
                      <a:pt x="6948" y="34632"/>
                      <a:pt x="6887" y="34632"/>
                    </a:cubicBezTo>
                    <a:cubicBezTo>
                      <a:pt x="6857" y="34632"/>
                      <a:pt x="6826" y="34647"/>
                      <a:pt x="6796" y="34647"/>
                    </a:cubicBezTo>
                    <a:cubicBezTo>
                      <a:pt x="6750" y="34663"/>
                      <a:pt x="6720" y="34678"/>
                      <a:pt x="6689" y="34708"/>
                    </a:cubicBezTo>
                    <a:cubicBezTo>
                      <a:pt x="6659" y="34724"/>
                      <a:pt x="6643" y="34754"/>
                      <a:pt x="6628" y="34785"/>
                    </a:cubicBezTo>
                    <a:cubicBezTo>
                      <a:pt x="6613" y="34800"/>
                      <a:pt x="6613" y="34830"/>
                      <a:pt x="6613" y="34846"/>
                    </a:cubicBezTo>
                    <a:cubicBezTo>
                      <a:pt x="6613" y="34861"/>
                      <a:pt x="6613" y="34876"/>
                      <a:pt x="6628" y="34891"/>
                    </a:cubicBezTo>
                    <a:cubicBezTo>
                      <a:pt x="6628" y="34906"/>
                      <a:pt x="6643" y="34937"/>
                      <a:pt x="6674" y="34952"/>
                    </a:cubicBezTo>
                    <a:cubicBezTo>
                      <a:pt x="6720" y="34998"/>
                      <a:pt x="6765" y="35044"/>
                      <a:pt x="6826" y="35074"/>
                    </a:cubicBezTo>
                    <a:cubicBezTo>
                      <a:pt x="6872" y="35105"/>
                      <a:pt x="6918" y="35135"/>
                      <a:pt x="6979" y="35135"/>
                    </a:cubicBezTo>
                    <a:cubicBezTo>
                      <a:pt x="7009" y="35150"/>
                      <a:pt x="7040" y="35150"/>
                      <a:pt x="7070" y="35150"/>
                    </a:cubicBezTo>
                    <a:cubicBezTo>
                      <a:pt x="7131" y="35165"/>
                      <a:pt x="7192" y="35165"/>
                      <a:pt x="7253" y="35181"/>
                    </a:cubicBezTo>
                    <a:lnTo>
                      <a:pt x="7283" y="35181"/>
                    </a:lnTo>
                    <a:cubicBezTo>
                      <a:pt x="7283" y="35196"/>
                      <a:pt x="7299" y="35196"/>
                      <a:pt x="7299" y="35196"/>
                    </a:cubicBezTo>
                    <a:cubicBezTo>
                      <a:pt x="7329" y="35226"/>
                      <a:pt x="7344" y="35242"/>
                      <a:pt x="7375" y="35257"/>
                    </a:cubicBezTo>
                    <a:cubicBezTo>
                      <a:pt x="7390" y="35287"/>
                      <a:pt x="7420" y="35303"/>
                      <a:pt x="7436" y="35333"/>
                    </a:cubicBezTo>
                    <a:cubicBezTo>
                      <a:pt x="7497" y="35379"/>
                      <a:pt x="7542" y="35425"/>
                      <a:pt x="7588" y="35470"/>
                    </a:cubicBezTo>
                    <a:cubicBezTo>
                      <a:pt x="7679" y="35562"/>
                      <a:pt x="7786" y="35638"/>
                      <a:pt x="7893" y="35714"/>
                    </a:cubicBezTo>
                    <a:cubicBezTo>
                      <a:pt x="7923" y="35744"/>
                      <a:pt x="7954" y="35760"/>
                      <a:pt x="7984" y="35775"/>
                    </a:cubicBezTo>
                    <a:cubicBezTo>
                      <a:pt x="7999" y="35790"/>
                      <a:pt x="8030" y="35821"/>
                      <a:pt x="8060" y="35836"/>
                    </a:cubicBezTo>
                    <a:lnTo>
                      <a:pt x="8137" y="35882"/>
                    </a:lnTo>
                    <a:cubicBezTo>
                      <a:pt x="8167" y="35912"/>
                      <a:pt x="8182" y="35927"/>
                      <a:pt x="8213" y="35958"/>
                    </a:cubicBezTo>
                    <a:lnTo>
                      <a:pt x="8228" y="35958"/>
                    </a:lnTo>
                    <a:cubicBezTo>
                      <a:pt x="8274" y="35988"/>
                      <a:pt x="8319" y="36034"/>
                      <a:pt x="8365" y="36064"/>
                    </a:cubicBezTo>
                    <a:cubicBezTo>
                      <a:pt x="8365" y="36064"/>
                      <a:pt x="8365" y="36064"/>
                      <a:pt x="8365" y="36080"/>
                    </a:cubicBezTo>
                    <a:cubicBezTo>
                      <a:pt x="8411" y="36110"/>
                      <a:pt x="8457" y="36141"/>
                      <a:pt x="8502" y="36186"/>
                    </a:cubicBezTo>
                    <a:cubicBezTo>
                      <a:pt x="8548" y="36217"/>
                      <a:pt x="8594" y="36262"/>
                      <a:pt x="8639" y="36308"/>
                    </a:cubicBezTo>
                    <a:cubicBezTo>
                      <a:pt x="8655" y="36323"/>
                      <a:pt x="8685" y="36354"/>
                      <a:pt x="8700" y="36369"/>
                    </a:cubicBezTo>
                    <a:cubicBezTo>
                      <a:pt x="8731" y="36400"/>
                      <a:pt x="8761" y="36430"/>
                      <a:pt x="8792" y="36445"/>
                    </a:cubicBezTo>
                    <a:cubicBezTo>
                      <a:pt x="8822" y="36491"/>
                      <a:pt x="8853" y="36521"/>
                      <a:pt x="8898" y="36552"/>
                    </a:cubicBezTo>
                    <a:cubicBezTo>
                      <a:pt x="8898" y="36552"/>
                      <a:pt x="8898" y="36552"/>
                      <a:pt x="8898" y="36567"/>
                    </a:cubicBezTo>
                    <a:cubicBezTo>
                      <a:pt x="8822" y="36552"/>
                      <a:pt x="8761" y="36552"/>
                      <a:pt x="8700" y="36552"/>
                    </a:cubicBezTo>
                    <a:cubicBezTo>
                      <a:pt x="8655" y="36521"/>
                      <a:pt x="8624" y="36506"/>
                      <a:pt x="8594" y="36491"/>
                    </a:cubicBezTo>
                    <a:cubicBezTo>
                      <a:pt x="8578" y="36476"/>
                      <a:pt x="8563" y="36461"/>
                      <a:pt x="8548" y="36461"/>
                    </a:cubicBezTo>
                    <a:cubicBezTo>
                      <a:pt x="8533" y="36445"/>
                      <a:pt x="8502" y="36430"/>
                      <a:pt x="8487" y="36430"/>
                    </a:cubicBezTo>
                    <a:cubicBezTo>
                      <a:pt x="8457" y="36415"/>
                      <a:pt x="8441" y="36400"/>
                      <a:pt x="8426" y="36400"/>
                    </a:cubicBezTo>
                    <a:cubicBezTo>
                      <a:pt x="8396" y="36384"/>
                      <a:pt x="8365" y="36369"/>
                      <a:pt x="8335" y="36354"/>
                    </a:cubicBezTo>
                    <a:cubicBezTo>
                      <a:pt x="8289" y="36339"/>
                      <a:pt x="8243" y="36323"/>
                      <a:pt x="8213" y="36308"/>
                    </a:cubicBezTo>
                    <a:cubicBezTo>
                      <a:pt x="8182" y="36293"/>
                      <a:pt x="8167" y="36293"/>
                      <a:pt x="8152" y="36278"/>
                    </a:cubicBezTo>
                    <a:lnTo>
                      <a:pt x="8076" y="36278"/>
                    </a:lnTo>
                    <a:cubicBezTo>
                      <a:pt x="8045" y="36262"/>
                      <a:pt x="8015" y="36262"/>
                      <a:pt x="7984" y="36262"/>
                    </a:cubicBezTo>
                    <a:cubicBezTo>
                      <a:pt x="7939" y="36247"/>
                      <a:pt x="7893" y="36247"/>
                      <a:pt x="7862" y="36232"/>
                    </a:cubicBezTo>
                    <a:cubicBezTo>
                      <a:pt x="7801" y="36232"/>
                      <a:pt x="7740" y="36217"/>
                      <a:pt x="7679" y="36217"/>
                    </a:cubicBezTo>
                    <a:cubicBezTo>
                      <a:pt x="7634" y="36202"/>
                      <a:pt x="7588" y="36202"/>
                      <a:pt x="7527" y="36186"/>
                    </a:cubicBezTo>
                    <a:lnTo>
                      <a:pt x="7375" y="36186"/>
                    </a:lnTo>
                    <a:cubicBezTo>
                      <a:pt x="7329" y="36186"/>
                      <a:pt x="7283" y="36186"/>
                      <a:pt x="7222" y="36202"/>
                    </a:cubicBezTo>
                    <a:cubicBezTo>
                      <a:pt x="7207" y="36202"/>
                      <a:pt x="7177" y="36202"/>
                      <a:pt x="7146" y="36217"/>
                    </a:cubicBezTo>
                    <a:cubicBezTo>
                      <a:pt x="7131" y="36217"/>
                      <a:pt x="7116" y="36202"/>
                      <a:pt x="7101" y="36202"/>
                    </a:cubicBezTo>
                    <a:cubicBezTo>
                      <a:pt x="7085" y="36202"/>
                      <a:pt x="7070" y="36202"/>
                      <a:pt x="7055" y="36186"/>
                    </a:cubicBezTo>
                    <a:lnTo>
                      <a:pt x="6994" y="36171"/>
                    </a:lnTo>
                    <a:cubicBezTo>
                      <a:pt x="6948" y="36156"/>
                      <a:pt x="6902" y="36141"/>
                      <a:pt x="6857" y="36125"/>
                    </a:cubicBezTo>
                    <a:cubicBezTo>
                      <a:pt x="6834" y="36118"/>
                      <a:pt x="6807" y="36114"/>
                      <a:pt x="6781" y="36114"/>
                    </a:cubicBezTo>
                    <a:cubicBezTo>
                      <a:pt x="6754" y="36114"/>
                      <a:pt x="6727" y="36118"/>
                      <a:pt x="6704" y="36125"/>
                    </a:cubicBezTo>
                    <a:cubicBezTo>
                      <a:pt x="6674" y="36125"/>
                      <a:pt x="6659" y="36125"/>
                      <a:pt x="6628" y="36141"/>
                    </a:cubicBezTo>
                    <a:cubicBezTo>
                      <a:pt x="6598" y="36141"/>
                      <a:pt x="6583" y="36156"/>
                      <a:pt x="6567" y="36171"/>
                    </a:cubicBezTo>
                    <a:cubicBezTo>
                      <a:pt x="6506" y="36202"/>
                      <a:pt x="6476" y="36262"/>
                      <a:pt x="6461" y="36323"/>
                    </a:cubicBezTo>
                    <a:cubicBezTo>
                      <a:pt x="6461" y="36354"/>
                      <a:pt x="6476" y="36384"/>
                      <a:pt x="6491" y="36415"/>
                    </a:cubicBezTo>
                    <a:cubicBezTo>
                      <a:pt x="6506" y="36430"/>
                      <a:pt x="6522" y="36445"/>
                      <a:pt x="6552" y="36461"/>
                    </a:cubicBezTo>
                    <a:cubicBezTo>
                      <a:pt x="6567" y="36476"/>
                      <a:pt x="6583" y="36476"/>
                      <a:pt x="6613" y="36476"/>
                    </a:cubicBezTo>
                    <a:cubicBezTo>
                      <a:pt x="6628" y="36491"/>
                      <a:pt x="6628" y="36491"/>
                      <a:pt x="6643" y="36491"/>
                    </a:cubicBezTo>
                    <a:lnTo>
                      <a:pt x="6720" y="36491"/>
                    </a:lnTo>
                    <a:cubicBezTo>
                      <a:pt x="6750" y="36491"/>
                      <a:pt x="6765" y="36491"/>
                      <a:pt x="6796" y="36476"/>
                    </a:cubicBezTo>
                    <a:cubicBezTo>
                      <a:pt x="6826" y="36476"/>
                      <a:pt x="6842" y="36476"/>
                      <a:pt x="6872" y="36461"/>
                    </a:cubicBezTo>
                    <a:cubicBezTo>
                      <a:pt x="6918" y="36445"/>
                      <a:pt x="6963" y="36430"/>
                      <a:pt x="7009" y="36400"/>
                    </a:cubicBezTo>
                    <a:cubicBezTo>
                      <a:pt x="7040" y="36384"/>
                      <a:pt x="7085" y="36354"/>
                      <a:pt x="7131" y="36323"/>
                    </a:cubicBezTo>
                    <a:cubicBezTo>
                      <a:pt x="7146" y="36323"/>
                      <a:pt x="7146" y="36323"/>
                      <a:pt x="7161" y="36308"/>
                    </a:cubicBezTo>
                    <a:lnTo>
                      <a:pt x="7207" y="36308"/>
                    </a:lnTo>
                    <a:cubicBezTo>
                      <a:pt x="7207" y="36308"/>
                      <a:pt x="7222" y="36293"/>
                      <a:pt x="7238" y="36293"/>
                    </a:cubicBezTo>
                    <a:lnTo>
                      <a:pt x="7314" y="36293"/>
                    </a:lnTo>
                    <a:cubicBezTo>
                      <a:pt x="7360" y="36308"/>
                      <a:pt x="7405" y="36308"/>
                      <a:pt x="7451" y="36308"/>
                    </a:cubicBezTo>
                    <a:cubicBezTo>
                      <a:pt x="7420" y="36293"/>
                      <a:pt x="7405" y="36293"/>
                      <a:pt x="7375" y="36293"/>
                    </a:cubicBezTo>
                    <a:lnTo>
                      <a:pt x="7451" y="36293"/>
                    </a:lnTo>
                    <a:cubicBezTo>
                      <a:pt x="7497" y="36293"/>
                      <a:pt x="7558" y="36293"/>
                      <a:pt x="7619" y="36308"/>
                    </a:cubicBezTo>
                    <a:cubicBezTo>
                      <a:pt x="7664" y="36308"/>
                      <a:pt x="7725" y="36323"/>
                      <a:pt x="7786" y="36323"/>
                    </a:cubicBezTo>
                    <a:cubicBezTo>
                      <a:pt x="7797" y="36323"/>
                      <a:pt x="7817" y="36323"/>
                      <a:pt x="7833" y="36330"/>
                    </a:cubicBezTo>
                    <a:lnTo>
                      <a:pt x="7833" y="36330"/>
                    </a:lnTo>
                    <a:cubicBezTo>
                      <a:pt x="7832" y="36328"/>
                      <a:pt x="7832" y="36326"/>
                      <a:pt x="7832" y="36323"/>
                    </a:cubicBezTo>
                    <a:lnTo>
                      <a:pt x="7832" y="36323"/>
                    </a:lnTo>
                    <a:cubicBezTo>
                      <a:pt x="7862" y="36339"/>
                      <a:pt x="7878" y="36339"/>
                      <a:pt x="7893" y="36339"/>
                    </a:cubicBezTo>
                    <a:cubicBezTo>
                      <a:pt x="7923" y="36339"/>
                      <a:pt x="7939" y="36339"/>
                      <a:pt x="7969" y="36354"/>
                    </a:cubicBezTo>
                    <a:lnTo>
                      <a:pt x="8030" y="36354"/>
                    </a:lnTo>
                    <a:cubicBezTo>
                      <a:pt x="8045" y="36354"/>
                      <a:pt x="8060" y="36354"/>
                      <a:pt x="8076" y="36369"/>
                    </a:cubicBezTo>
                    <a:lnTo>
                      <a:pt x="8137" y="36369"/>
                    </a:lnTo>
                    <a:cubicBezTo>
                      <a:pt x="8213" y="36400"/>
                      <a:pt x="8304" y="36430"/>
                      <a:pt x="8396" y="36476"/>
                    </a:cubicBezTo>
                    <a:cubicBezTo>
                      <a:pt x="8411" y="36476"/>
                      <a:pt x="8441" y="36491"/>
                      <a:pt x="8472" y="36506"/>
                    </a:cubicBezTo>
                    <a:cubicBezTo>
                      <a:pt x="8487" y="36521"/>
                      <a:pt x="8502" y="36521"/>
                      <a:pt x="8517" y="36537"/>
                    </a:cubicBezTo>
                    <a:lnTo>
                      <a:pt x="8533" y="36537"/>
                    </a:lnTo>
                    <a:cubicBezTo>
                      <a:pt x="8457" y="36552"/>
                      <a:pt x="8380" y="36552"/>
                      <a:pt x="8304" y="36582"/>
                    </a:cubicBezTo>
                    <a:cubicBezTo>
                      <a:pt x="8091" y="36643"/>
                      <a:pt x="7908" y="36780"/>
                      <a:pt x="7710" y="36887"/>
                    </a:cubicBezTo>
                    <a:cubicBezTo>
                      <a:pt x="7664" y="36918"/>
                      <a:pt x="7619" y="36948"/>
                      <a:pt x="7558" y="36963"/>
                    </a:cubicBezTo>
                    <a:cubicBezTo>
                      <a:pt x="7527" y="36979"/>
                      <a:pt x="7481" y="36994"/>
                      <a:pt x="7451" y="36994"/>
                    </a:cubicBezTo>
                    <a:cubicBezTo>
                      <a:pt x="7390" y="37009"/>
                      <a:pt x="7329" y="37024"/>
                      <a:pt x="7268" y="37040"/>
                    </a:cubicBezTo>
                    <a:lnTo>
                      <a:pt x="6994" y="37040"/>
                    </a:lnTo>
                    <a:cubicBezTo>
                      <a:pt x="6948" y="37040"/>
                      <a:pt x="6887" y="37055"/>
                      <a:pt x="6842" y="37055"/>
                    </a:cubicBezTo>
                    <a:cubicBezTo>
                      <a:pt x="6750" y="37055"/>
                      <a:pt x="6643" y="37070"/>
                      <a:pt x="6567" y="37116"/>
                    </a:cubicBezTo>
                    <a:cubicBezTo>
                      <a:pt x="6476" y="37161"/>
                      <a:pt x="6415" y="37222"/>
                      <a:pt x="6369" y="37314"/>
                    </a:cubicBezTo>
                    <a:cubicBezTo>
                      <a:pt x="6339" y="37359"/>
                      <a:pt x="6323" y="37405"/>
                      <a:pt x="6293" y="37436"/>
                    </a:cubicBezTo>
                    <a:cubicBezTo>
                      <a:pt x="6247" y="37542"/>
                      <a:pt x="6202" y="37664"/>
                      <a:pt x="6186" y="37771"/>
                    </a:cubicBezTo>
                    <a:cubicBezTo>
                      <a:pt x="6171" y="37908"/>
                      <a:pt x="6186" y="38045"/>
                      <a:pt x="6263" y="38152"/>
                    </a:cubicBezTo>
                    <a:cubicBezTo>
                      <a:pt x="6308" y="38228"/>
                      <a:pt x="6400" y="38274"/>
                      <a:pt x="6491" y="38304"/>
                    </a:cubicBezTo>
                    <a:cubicBezTo>
                      <a:pt x="6598" y="38319"/>
                      <a:pt x="6720" y="38335"/>
                      <a:pt x="6826" y="38350"/>
                    </a:cubicBezTo>
                    <a:cubicBezTo>
                      <a:pt x="7055" y="38380"/>
                      <a:pt x="7268" y="38396"/>
                      <a:pt x="7497" y="38426"/>
                    </a:cubicBezTo>
                    <a:cubicBezTo>
                      <a:pt x="7603" y="38441"/>
                      <a:pt x="7725" y="38472"/>
                      <a:pt x="7832" y="38502"/>
                    </a:cubicBezTo>
                    <a:cubicBezTo>
                      <a:pt x="7954" y="38533"/>
                      <a:pt x="8076" y="38578"/>
                      <a:pt x="8198" y="38609"/>
                    </a:cubicBezTo>
                    <a:cubicBezTo>
                      <a:pt x="8289" y="38639"/>
                      <a:pt x="8365" y="38670"/>
                      <a:pt x="8441" y="38685"/>
                    </a:cubicBezTo>
                    <a:cubicBezTo>
                      <a:pt x="8517" y="38715"/>
                      <a:pt x="8594" y="38746"/>
                      <a:pt x="8670" y="38776"/>
                    </a:cubicBezTo>
                    <a:cubicBezTo>
                      <a:pt x="8792" y="38807"/>
                      <a:pt x="8898" y="38853"/>
                      <a:pt x="9005" y="38898"/>
                    </a:cubicBezTo>
                    <a:cubicBezTo>
                      <a:pt x="9112" y="38929"/>
                      <a:pt x="9218" y="38959"/>
                      <a:pt x="9340" y="38990"/>
                    </a:cubicBezTo>
                    <a:cubicBezTo>
                      <a:pt x="9447" y="39035"/>
                      <a:pt x="9554" y="39066"/>
                      <a:pt x="9660" y="39096"/>
                    </a:cubicBezTo>
                    <a:cubicBezTo>
                      <a:pt x="9767" y="39142"/>
                      <a:pt x="9873" y="39173"/>
                      <a:pt x="9980" y="39218"/>
                    </a:cubicBezTo>
                    <a:cubicBezTo>
                      <a:pt x="10163" y="39310"/>
                      <a:pt x="10331" y="39401"/>
                      <a:pt x="10513" y="39508"/>
                    </a:cubicBezTo>
                    <a:cubicBezTo>
                      <a:pt x="10711" y="39645"/>
                      <a:pt x="10894" y="39782"/>
                      <a:pt x="11092" y="39934"/>
                    </a:cubicBezTo>
                    <a:cubicBezTo>
                      <a:pt x="11153" y="39980"/>
                      <a:pt x="11199" y="40026"/>
                      <a:pt x="11260" y="40087"/>
                    </a:cubicBezTo>
                    <a:cubicBezTo>
                      <a:pt x="11321" y="40132"/>
                      <a:pt x="11367" y="40178"/>
                      <a:pt x="11428" y="40224"/>
                    </a:cubicBezTo>
                    <a:cubicBezTo>
                      <a:pt x="11519" y="40330"/>
                      <a:pt x="11626" y="40422"/>
                      <a:pt x="11717" y="40529"/>
                    </a:cubicBezTo>
                    <a:cubicBezTo>
                      <a:pt x="11793" y="40605"/>
                      <a:pt x="11885" y="40696"/>
                      <a:pt x="11976" y="40757"/>
                    </a:cubicBezTo>
                    <a:cubicBezTo>
                      <a:pt x="12022" y="40803"/>
                      <a:pt x="12067" y="40848"/>
                      <a:pt x="12128" y="40879"/>
                    </a:cubicBezTo>
                    <a:cubicBezTo>
                      <a:pt x="12174" y="40925"/>
                      <a:pt x="12220" y="40955"/>
                      <a:pt x="12266" y="40986"/>
                    </a:cubicBezTo>
                    <a:cubicBezTo>
                      <a:pt x="12357" y="41062"/>
                      <a:pt x="12464" y="41107"/>
                      <a:pt x="12570" y="41168"/>
                    </a:cubicBezTo>
                    <a:cubicBezTo>
                      <a:pt x="12601" y="41184"/>
                      <a:pt x="12631" y="41199"/>
                      <a:pt x="12662" y="41214"/>
                    </a:cubicBezTo>
                    <a:cubicBezTo>
                      <a:pt x="12631" y="41214"/>
                      <a:pt x="12616" y="41199"/>
                      <a:pt x="12585" y="41199"/>
                    </a:cubicBezTo>
                    <a:cubicBezTo>
                      <a:pt x="12509" y="41199"/>
                      <a:pt x="12433" y="41184"/>
                      <a:pt x="12357" y="41168"/>
                    </a:cubicBezTo>
                    <a:cubicBezTo>
                      <a:pt x="12311" y="41168"/>
                      <a:pt x="12266" y="41153"/>
                      <a:pt x="12235" y="41138"/>
                    </a:cubicBezTo>
                    <a:cubicBezTo>
                      <a:pt x="12189" y="41138"/>
                      <a:pt x="12144" y="41123"/>
                      <a:pt x="12098" y="41107"/>
                    </a:cubicBezTo>
                    <a:cubicBezTo>
                      <a:pt x="12006" y="41077"/>
                      <a:pt x="11900" y="41047"/>
                      <a:pt x="11808" y="41016"/>
                    </a:cubicBezTo>
                    <a:cubicBezTo>
                      <a:pt x="11656" y="40970"/>
                      <a:pt x="11504" y="40940"/>
                      <a:pt x="11367" y="40909"/>
                    </a:cubicBezTo>
                    <a:cubicBezTo>
                      <a:pt x="11214" y="40879"/>
                      <a:pt x="11062" y="40848"/>
                      <a:pt x="10910" y="40818"/>
                    </a:cubicBezTo>
                    <a:cubicBezTo>
                      <a:pt x="10833" y="40803"/>
                      <a:pt x="10757" y="40788"/>
                      <a:pt x="10681" y="40788"/>
                    </a:cubicBezTo>
                    <a:cubicBezTo>
                      <a:pt x="10605" y="40772"/>
                      <a:pt x="10529" y="40772"/>
                      <a:pt x="10452" y="40772"/>
                    </a:cubicBezTo>
                    <a:cubicBezTo>
                      <a:pt x="10346" y="40788"/>
                      <a:pt x="10239" y="40818"/>
                      <a:pt x="10148" y="40879"/>
                    </a:cubicBezTo>
                    <a:cubicBezTo>
                      <a:pt x="10087" y="40925"/>
                      <a:pt x="10041" y="40970"/>
                      <a:pt x="9995" y="41031"/>
                    </a:cubicBezTo>
                    <a:cubicBezTo>
                      <a:pt x="9980" y="41031"/>
                      <a:pt x="9965" y="41047"/>
                      <a:pt x="9965" y="41047"/>
                    </a:cubicBezTo>
                    <a:cubicBezTo>
                      <a:pt x="9934" y="41077"/>
                      <a:pt x="9904" y="41092"/>
                      <a:pt x="9889" y="41123"/>
                    </a:cubicBezTo>
                    <a:cubicBezTo>
                      <a:pt x="9858" y="41123"/>
                      <a:pt x="9843" y="41138"/>
                      <a:pt x="9828" y="41153"/>
                    </a:cubicBezTo>
                    <a:cubicBezTo>
                      <a:pt x="9782" y="41184"/>
                      <a:pt x="9736" y="41199"/>
                      <a:pt x="9691" y="41214"/>
                    </a:cubicBezTo>
                    <a:cubicBezTo>
                      <a:pt x="9630" y="41245"/>
                      <a:pt x="9554" y="41260"/>
                      <a:pt x="9493" y="41275"/>
                    </a:cubicBezTo>
                    <a:cubicBezTo>
                      <a:pt x="9416" y="41306"/>
                      <a:pt x="9340" y="41321"/>
                      <a:pt x="9279" y="41351"/>
                    </a:cubicBezTo>
                    <a:cubicBezTo>
                      <a:pt x="9188" y="41367"/>
                      <a:pt x="9096" y="41412"/>
                      <a:pt x="9035" y="41473"/>
                    </a:cubicBezTo>
                    <a:cubicBezTo>
                      <a:pt x="8975" y="41534"/>
                      <a:pt x="8914" y="41595"/>
                      <a:pt x="8898" y="41686"/>
                    </a:cubicBezTo>
                    <a:cubicBezTo>
                      <a:pt x="8883" y="41747"/>
                      <a:pt x="8883" y="41824"/>
                      <a:pt x="8914" y="41885"/>
                    </a:cubicBezTo>
                    <a:cubicBezTo>
                      <a:pt x="8944" y="41961"/>
                      <a:pt x="8975" y="42037"/>
                      <a:pt x="9035" y="42098"/>
                    </a:cubicBezTo>
                    <a:cubicBezTo>
                      <a:pt x="9096" y="42144"/>
                      <a:pt x="9157" y="42189"/>
                      <a:pt x="9218" y="42220"/>
                    </a:cubicBezTo>
                    <a:cubicBezTo>
                      <a:pt x="9279" y="42265"/>
                      <a:pt x="9340" y="42296"/>
                      <a:pt x="9416" y="42342"/>
                    </a:cubicBezTo>
                    <a:cubicBezTo>
                      <a:pt x="9477" y="42372"/>
                      <a:pt x="9538" y="42403"/>
                      <a:pt x="9599" y="42448"/>
                    </a:cubicBezTo>
                    <a:cubicBezTo>
                      <a:pt x="9645" y="42463"/>
                      <a:pt x="9675" y="42479"/>
                      <a:pt x="9706" y="42509"/>
                    </a:cubicBezTo>
                    <a:cubicBezTo>
                      <a:pt x="9721" y="42524"/>
                      <a:pt x="9736" y="42540"/>
                      <a:pt x="9752" y="42555"/>
                    </a:cubicBezTo>
                    <a:cubicBezTo>
                      <a:pt x="9767" y="42570"/>
                      <a:pt x="9782" y="42585"/>
                      <a:pt x="9797" y="42601"/>
                    </a:cubicBezTo>
                    <a:cubicBezTo>
                      <a:pt x="9797" y="42616"/>
                      <a:pt x="9813" y="42631"/>
                      <a:pt x="9813" y="42646"/>
                    </a:cubicBezTo>
                    <a:cubicBezTo>
                      <a:pt x="9813" y="42646"/>
                      <a:pt x="9828" y="42662"/>
                      <a:pt x="9828" y="42662"/>
                    </a:cubicBezTo>
                    <a:cubicBezTo>
                      <a:pt x="9828" y="42677"/>
                      <a:pt x="9828" y="42677"/>
                      <a:pt x="9828" y="42692"/>
                    </a:cubicBezTo>
                    <a:cubicBezTo>
                      <a:pt x="9828" y="42692"/>
                      <a:pt x="9828" y="42707"/>
                      <a:pt x="9828" y="42707"/>
                    </a:cubicBezTo>
                    <a:lnTo>
                      <a:pt x="9828" y="42722"/>
                    </a:lnTo>
                    <a:cubicBezTo>
                      <a:pt x="9828" y="42722"/>
                      <a:pt x="9828" y="42738"/>
                      <a:pt x="9828" y="42753"/>
                    </a:cubicBezTo>
                    <a:lnTo>
                      <a:pt x="9828" y="42768"/>
                    </a:lnTo>
                    <a:cubicBezTo>
                      <a:pt x="9828" y="42783"/>
                      <a:pt x="9813" y="42799"/>
                      <a:pt x="9813" y="42814"/>
                    </a:cubicBezTo>
                    <a:cubicBezTo>
                      <a:pt x="9767" y="42890"/>
                      <a:pt x="9736" y="42951"/>
                      <a:pt x="9706" y="43027"/>
                    </a:cubicBezTo>
                    <a:cubicBezTo>
                      <a:pt x="9675" y="43103"/>
                      <a:pt x="9660" y="43180"/>
                      <a:pt x="9645" y="43256"/>
                    </a:cubicBezTo>
                    <a:cubicBezTo>
                      <a:pt x="9630" y="43286"/>
                      <a:pt x="9630" y="43332"/>
                      <a:pt x="9614" y="43362"/>
                    </a:cubicBezTo>
                    <a:cubicBezTo>
                      <a:pt x="9614" y="43393"/>
                      <a:pt x="9614" y="43423"/>
                      <a:pt x="9614" y="43439"/>
                    </a:cubicBezTo>
                    <a:cubicBezTo>
                      <a:pt x="9614" y="43484"/>
                      <a:pt x="9614" y="43530"/>
                      <a:pt x="9630" y="43576"/>
                    </a:cubicBezTo>
                    <a:cubicBezTo>
                      <a:pt x="9645" y="43621"/>
                      <a:pt x="9675" y="43667"/>
                      <a:pt x="9706" y="43698"/>
                    </a:cubicBezTo>
                    <a:cubicBezTo>
                      <a:pt x="9736" y="43728"/>
                      <a:pt x="9767" y="43743"/>
                      <a:pt x="9813" y="43759"/>
                    </a:cubicBezTo>
                    <a:cubicBezTo>
                      <a:pt x="9843" y="43774"/>
                      <a:pt x="9889" y="43789"/>
                      <a:pt x="9934" y="43789"/>
                    </a:cubicBezTo>
                    <a:cubicBezTo>
                      <a:pt x="10011" y="43804"/>
                      <a:pt x="10087" y="43819"/>
                      <a:pt x="10163" y="43819"/>
                    </a:cubicBezTo>
                    <a:cubicBezTo>
                      <a:pt x="10239" y="43819"/>
                      <a:pt x="10300" y="43804"/>
                      <a:pt x="10361" y="43789"/>
                    </a:cubicBezTo>
                    <a:cubicBezTo>
                      <a:pt x="10422" y="43759"/>
                      <a:pt x="10468" y="43728"/>
                      <a:pt x="10529" y="43682"/>
                    </a:cubicBezTo>
                    <a:cubicBezTo>
                      <a:pt x="10544" y="43667"/>
                      <a:pt x="10574" y="43652"/>
                      <a:pt x="10590" y="43637"/>
                    </a:cubicBezTo>
                    <a:cubicBezTo>
                      <a:pt x="10620" y="43606"/>
                      <a:pt x="10650" y="43591"/>
                      <a:pt x="10666" y="43560"/>
                    </a:cubicBezTo>
                    <a:cubicBezTo>
                      <a:pt x="10696" y="43530"/>
                      <a:pt x="10711" y="43515"/>
                      <a:pt x="10742" y="43484"/>
                    </a:cubicBezTo>
                    <a:cubicBezTo>
                      <a:pt x="10757" y="43454"/>
                      <a:pt x="10772" y="43423"/>
                      <a:pt x="10803" y="43393"/>
                    </a:cubicBezTo>
                    <a:cubicBezTo>
                      <a:pt x="10818" y="43378"/>
                      <a:pt x="10833" y="43332"/>
                      <a:pt x="10833" y="43301"/>
                    </a:cubicBezTo>
                    <a:cubicBezTo>
                      <a:pt x="10849" y="43271"/>
                      <a:pt x="10849" y="43225"/>
                      <a:pt x="10849" y="43195"/>
                    </a:cubicBezTo>
                    <a:cubicBezTo>
                      <a:pt x="10849" y="43149"/>
                      <a:pt x="10833" y="43119"/>
                      <a:pt x="10818" y="43073"/>
                    </a:cubicBezTo>
                    <a:cubicBezTo>
                      <a:pt x="10818" y="43042"/>
                      <a:pt x="10803" y="43012"/>
                      <a:pt x="10788" y="42997"/>
                    </a:cubicBezTo>
                    <a:cubicBezTo>
                      <a:pt x="10788" y="42966"/>
                      <a:pt x="10772" y="42936"/>
                      <a:pt x="10772" y="42905"/>
                    </a:cubicBezTo>
                    <a:lnTo>
                      <a:pt x="10757" y="42829"/>
                    </a:lnTo>
                    <a:cubicBezTo>
                      <a:pt x="10742" y="42799"/>
                      <a:pt x="10742" y="42768"/>
                      <a:pt x="10742" y="42753"/>
                    </a:cubicBezTo>
                    <a:cubicBezTo>
                      <a:pt x="10742" y="42722"/>
                      <a:pt x="10742" y="42707"/>
                      <a:pt x="10742" y="42677"/>
                    </a:cubicBezTo>
                    <a:cubicBezTo>
                      <a:pt x="10742" y="42662"/>
                      <a:pt x="10742" y="42631"/>
                      <a:pt x="10742" y="42616"/>
                    </a:cubicBezTo>
                    <a:cubicBezTo>
                      <a:pt x="10742" y="42585"/>
                      <a:pt x="10742" y="42540"/>
                      <a:pt x="10742" y="42509"/>
                    </a:cubicBezTo>
                    <a:cubicBezTo>
                      <a:pt x="10757" y="42479"/>
                      <a:pt x="10757" y="42448"/>
                      <a:pt x="10757" y="42418"/>
                    </a:cubicBezTo>
                    <a:cubicBezTo>
                      <a:pt x="10772" y="42387"/>
                      <a:pt x="10772" y="42357"/>
                      <a:pt x="10788" y="42342"/>
                    </a:cubicBezTo>
                    <a:cubicBezTo>
                      <a:pt x="10788" y="42311"/>
                      <a:pt x="10803" y="42296"/>
                      <a:pt x="10803" y="42265"/>
                    </a:cubicBezTo>
                    <a:cubicBezTo>
                      <a:pt x="10818" y="42250"/>
                      <a:pt x="10833" y="42235"/>
                      <a:pt x="10833" y="42220"/>
                    </a:cubicBezTo>
                    <a:cubicBezTo>
                      <a:pt x="10849" y="42204"/>
                      <a:pt x="10864" y="42189"/>
                      <a:pt x="10879" y="42174"/>
                    </a:cubicBezTo>
                    <a:cubicBezTo>
                      <a:pt x="10879" y="42159"/>
                      <a:pt x="10894" y="42144"/>
                      <a:pt x="10910" y="42128"/>
                    </a:cubicBezTo>
                    <a:cubicBezTo>
                      <a:pt x="10925" y="42113"/>
                      <a:pt x="10940" y="42113"/>
                      <a:pt x="10955" y="42098"/>
                    </a:cubicBezTo>
                    <a:cubicBezTo>
                      <a:pt x="10955" y="42083"/>
                      <a:pt x="10970" y="42083"/>
                      <a:pt x="10986" y="42083"/>
                    </a:cubicBezTo>
                    <a:cubicBezTo>
                      <a:pt x="11001" y="42067"/>
                      <a:pt x="11016" y="42052"/>
                      <a:pt x="11047" y="42052"/>
                    </a:cubicBezTo>
                    <a:cubicBezTo>
                      <a:pt x="11077" y="42037"/>
                      <a:pt x="11108" y="42022"/>
                      <a:pt x="11138" y="42022"/>
                    </a:cubicBezTo>
                    <a:cubicBezTo>
                      <a:pt x="11336" y="41976"/>
                      <a:pt x="11534" y="41961"/>
                      <a:pt x="11732" y="41930"/>
                    </a:cubicBezTo>
                    <a:cubicBezTo>
                      <a:pt x="11763" y="41930"/>
                      <a:pt x="11793" y="41930"/>
                      <a:pt x="11824" y="41915"/>
                    </a:cubicBezTo>
                    <a:cubicBezTo>
                      <a:pt x="11976" y="41915"/>
                      <a:pt x="12128" y="41900"/>
                      <a:pt x="12281" y="41900"/>
                    </a:cubicBezTo>
                    <a:cubicBezTo>
                      <a:pt x="12357" y="41885"/>
                      <a:pt x="12433" y="41885"/>
                      <a:pt x="12509" y="41885"/>
                    </a:cubicBezTo>
                    <a:lnTo>
                      <a:pt x="12829" y="41885"/>
                    </a:lnTo>
                    <a:cubicBezTo>
                      <a:pt x="12982" y="41900"/>
                      <a:pt x="13119" y="41915"/>
                      <a:pt x="13271" y="41930"/>
                    </a:cubicBezTo>
                    <a:cubicBezTo>
                      <a:pt x="13439" y="41945"/>
                      <a:pt x="13591" y="41961"/>
                      <a:pt x="13759" y="41991"/>
                    </a:cubicBezTo>
                    <a:cubicBezTo>
                      <a:pt x="13911" y="42006"/>
                      <a:pt x="14063" y="42022"/>
                      <a:pt x="14216" y="42022"/>
                    </a:cubicBezTo>
                    <a:cubicBezTo>
                      <a:pt x="14292" y="42037"/>
                      <a:pt x="14368" y="42037"/>
                      <a:pt x="14444" y="42037"/>
                    </a:cubicBezTo>
                    <a:cubicBezTo>
                      <a:pt x="14490" y="42022"/>
                      <a:pt x="14536" y="42022"/>
                      <a:pt x="14581" y="42022"/>
                    </a:cubicBezTo>
                    <a:cubicBezTo>
                      <a:pt x="14612" y="42022"/>
                      <a:pt x="14642" y="42022"/>
                      <a:pt x="14688" y="42006"/>
                    </a:cubicBezTo>
                    <a:cubicBezTo>
                      <a:pt x="14718" y="42006"/>
                      <a:pt x="14749" y="42006"/>
                      <a:pt x="14779" y="41991"/>
                    </a:cubicBezTo>
                    <a:cubicBezTo>
                      <a:pt x="14825" y="41991"/>
                      <a:pt x="14856" y="41991"/>
                      <a:pt x="14886" y="41976"/>
                    </a:cubicBezTo>
                    <a:cubicBezTo>
                      <a:pt x="14962" y="41961"/>
                      <a:pt x="15038" y="41945"/>
                      <a:pt x="15099" y="41930"/>
                    </a:cubicBezTo>
                    <a:cubicBezTo>
                      <a:pt x="15130" y="41930"/>
                      <a:pt x="15145" y="41915"/>
                      <a:pt x="15160" y="41915"/>
                    </a:cubicBezTo>
                    <a:cubicBezTo>
                      <a:pt x="15176" y="41915"/>
                      <a:pt x="15191" y="41900"/>
                      <a:pt x="15221" y="41900"/>
                    </a:cubicBezTo>
                    <a:cubicBezTo>
                      <a:pt x="15282" y="41869"/>
                      <a:pt x="15343" y="41839"/>
                      <a:pt x="15389" y="41808"/>
                    </a:cubicBezTo>
                    <a:cubicBezTo>
                      <a:pt x="15419" y="41778"/>
                      <a:pt x="15450" y="41763"/>
                      <a:pt x="15480" y="41732"/>
                    </a:cubicBezTo>
                    <a:lnTo>
                      <a:pt x="15526" y="41702"/>
                    </a:lnTo>
                    <a:cubicBezTo>
                      <a:pt x="15556" y="41686"/>
                      <a:pt x="15572" y="41671"/>
                      <a:pt x="15587" y="41656"/>
                    </a:cubicBezTo>
                    <a:cubicBezTo>
                      <a:pt x="15602" y="41641"/>
                      <a:pt x="15602" y="41626"/>
                      <a:pt x="15617" y="41626"/>
                    </a:cubicBezTo>
                    <a:cubicBezTo>
                      <a:pt x="15633" y="41580"/>
                      <a:pt x="15663" y="41549"/>
                      <a:pt x="15678" y="41519"/>
                    </a:cubicBezTo>
                    <a:cubicBezTo>
                      <a:pt x="15724" y="41519"/>
                      <a:pt x="15785" y="41534"/>
                      <a:pt x="15831" y="41549"/>
                    </a:cubicBezTo>
                    <a:cubicBezTo>
                      <a:pt x="15907" y="41580"/>
                      <a:pt x="15983" y="41595"/>
                      <a:pt x="16059" y="41626"/>
                    </a:cubicBezTo>
                    <a:cubicBezTo>
                      <a:pt x="16151" y="41641"/>
                      <a:pt x="16227" y="41671"/>
                      <a:pt x="16303" y="41686"/>
                    </a:cubicBezTo>
                    <a:cubicBezTo>
                      <a:pt x="16318" y="41686"/>
                      <a:pt x="16318" y="41702"/>
                      <a:pt x="16334" y="41702"/>
                    </a:cubicBezTo>
                    <a:cubicBezTo>
                      <a:pt x="16379" y="41732"/>
                      <a:pt x="16425" y="41763"/>
                      <a:pt x="16471" y="41778"/>
                    </a:cubicBezTo>
                    <a:cubicBezTo>
                      <a:pt x="16577" y="41854"/>
                      <a:pt x="16684" y="41930"/>
                      <a:pt x="16806" y="41991"/>
                    </a:cubicBezTo>
                    <a:cubicBezTo>
                      <a:pt x="16912" y="42067"/>
                      <a:pt x="17034" y="42128"/>
                      <a:pt x="17156" y="42189"/>
                    </a:cubicBezTo>
                    <a:cubicBezTo>
                      <a:pt x="17202" y="42220"/>
                      <a:pt x="17263" y="42250"/>
                      <a:pt x="17324" y="42281"/>
                    </a:cubicBezTo>
                    <a:cubicBezTo>
                      <a:pt x="17370" y="42311"/>
                      <a:pt x="17430" y="42342"/>
                      <a:pt x="17491" y="42357"/>
                    </a:cubicBezTo>
                    <a:cubicBezTo>
                      <a:pt x="17598" y="42418"/>
                      <a:pt x="17720" y="42479"/>
                      <a:pt x="17842" y="42540"/>
                    </a:cubicBezTo>
                    <a:cubicBezTo>
                      <a:pt x="18040" y="42631"/>
                      <a:pt x="18238" y="42722"/>
                      <a:pt x="18436" y="42829"/>
                    </a:cubicBezTo>
                    <a:cubicBezTo>
                      <a:pt x="18527" y="42890"/>
                      <a:pt x="18634" y="42936"/>
                      <a:pt x="18741" y="42982"/>
                    </a:cubicBezTo>
                    <a:cubicBezTo>
                      <a:pt x="18802" y="42997"/>
                      <a:pt x="18863" y="43012"/>
                      <a:pt x="18924" y="43027"/>
                    </a:cubicBezTo>
                    <a:cubicBezTo>
                      <a:pt x="18969" y="43042"/>
                      <a:pt x="19015" y="43058"/>
                      <a:pt x="19061" y="43058"/>
                    </a:cubicBezTo>
                    <a:lnTo>
                      <a:pt x="19076" y="43058"/>
                    </a:lnTo>
                    <a:cubicBezTo>
                      <a:pt x="19095" y="43064"/>
                      <a:pt x="19115" y="43067"/>
                      <a:pt x="19136" y="43067"/>
                    </a:cubicBezTo>
                    <a:cubicBezTo>
                      <a:pt x="19215" y="43067"/>
                      <a:pt x="19299" y="43023"/>
                      <a:pt x="19335" y="42951"/>
                    </a:cubicBezTo>
                    <a:cubicBezTo>
                      <a:pt x="19350" y="42936"/>
                      <a:pt x="19365" y="42905"/>
                      <a:pt x="19365" y="42875"/>
                    </a:cubicBezTo>
                    <a:cubicBezTo>
                      <a:pt x="19365" y="42783"/>
                      <a:pt x="19335" y="42692"/>
                      <a:pt x="19259" y="42662"/>
                    </a:cubicBezTo>
                    <a:cubicBezTo>
                      <a:pt x="19228" y="42646"/>
                      <a:pt x="19213" y="42646"/>
                      <a:pt x="19198" y="42631"/>
                    </a:cubicBezTo>
                    <a:cubicBezTo>
                      <a:pt x="19152" y="42616"/>
                      <a:pt x="19122" y="42601"/>
                      <a:pt x="19076" y="42601"/>
                    </a:cubicBezTo>
                    <a:cubicBezTo>
                      <a:pt x="19045" y="42585"/>
                      <a:pt x="19000" y="42570"/>
                      <a:pt x="18969" y="42570"/>
                    </a:cubicBezTo>
                    <a:cubicBezTo>
                      <a:pt x="18878" y="42555"/>
                      <a:pt x="18802" y="42540"/>
                      <a:pt x="18710" y="42524"/>
                    </a:cubicBezTo>
                    <a:cubicBezTo>
                      <a:pt x="18634" y="42509"/>
                      <a:pt x="18558" y="42494"/>
                      <a:pt x="18467" y="42479"/>
                    </a:cubicBezTo>
                    <a:cubicBezTo>
                      <a:pt x="18390" y="42448"/>
                      <a:pt x="18314" y="42433"/>
                      <a:pt x="18238" y="42403"/>
                    </a:cubicBezTo>
                    <a:cubicBezTo>
                      <a:pt x="18070" y="42357"/>
                      <a:pt x="17918" y="42296"/>
                      <a:pt x="17766" y="42235"/>
                    </a:cubicBezTo>
                    <a:lnTo>
                      <a:pt x="17659" y="42174"/>
                    </a:lnTo>
                    <a:cubicBezTo>
                      <a:pt x="17598" y="42144"/>
                      <a:pt x="17537" y="42113"/>
                      <a:pt x="17476" y="42083"/>
                    </a:cubicBezTo>
                    <a:cubicBezTo>
                      <a:pt x="17415" y="42052"/>
                      <a:pt x="17354" y="42037"/>
                      <a:pt x="17293" y="42006"/>
                    </a:cubicBezTo>
                    <a:cubicBezTo>
                      <a:pt x="17171" y="41945"/>
                      <a:pt x="17050" y="41885"/>
                      <a:pt x="16928" y="41824"/>
                    </a:cubicBezTo>
                    <a:cubicBezTo>
                      <a:pt x="16806" y="41747"/>
                      <a:pt x="16684" y="41686"/>
                      <a:pt x="16547" y="41626"/>
                    </a:cubicBezTo>
                    <a:cubicBezTo>
                      <a:pt x="16516" y="41610"/>
                      <a:pt x="16471" y="41595"/>
                      <a:pt x="16440" y="41580"/>
                    </a:cubicBezTo>
                    <a:cubicBezTo>
                      <a:pt x="16334" y="41519"/>
                      <a:pt x="16227" y="41473"/>
                      <a:pt x="16120" y="41412"/>
                    </a:cubicBezTo>
                    <a:cubicBezTo>
                      <a:pt x="16059" y="41382"/>
                      <a:pt x="16014" y="41351"/>
                      <a:pt x="15953" y="41321"/>
                    </a:cubicBezTo>
                    <a:cubicBezTo>
                      <a:pt x="15983" y="41290"/>
                      <a:pt x="16029" y="41275"/>
                      <a:pt x="16059" y="41245"/>
                    </a:cubicBezTo>
                    <a:cubicBezTo>
                      <a:pt x="16090" y="41214"/>
                      <a:pt x="16120" y="41184"/>
                      <a:pt x="16151" y="41153"/>
                    </a:cubicBezTo>
                    <a:cubicBezTo>
                      <a:pt x="16196" y="41107"/>
                      <a:pt x="16227" y="41077"/>
                      <a:pt x="16257" y="41031"/>
                    </a:cubicBezTo>
                    <a:cubicBezTo>
                      <a:pt x="16288" y="41016"/>
                      <a:pt x="16303" y="40986"/>
                      <a:pt x="16303" y="40970"/>
                    </a:cubicBezTo>
                    <a:cubicBezTo>
                      <a:pt x="16318" y="40940"/>
                      <a:pt x="16334" y="40925"/>
                      <a:pt x="16349" y="40909"/>
                    </a:cubicBezTo>
                    <a:cubicBezTo>
                      <a:pt x="16364" y="40864"/>
                      <a:pt x="16394" y="40818"/>
                      <a:pt x="16410" y="40772"/>
                    </a:cubicBezTo>
                    <a:cubicBezTo>
                      <a:pt x="16425" y="40711"/>
                      <a:pt x="16425" y="40666"/>
                      <a:pt x="16440" y="40620"/>
                    </a:cubicBezTo>
                    <a:cubicBezTo>
                      <a:pt x="16455" y="40529"/>
                      <a:pt x="16471" y="40437"/>
                      <a:pt x="16486" y="40346"/>
                    </a:cubicBezTo>
                    <a:cubicBezTo>
                      <a:pt x="16501" y="40254"/>
                      <a:pt x="16516" y="40148"/>
                      <a:pt x="16516" y="40056"/>
                    </a:cubicBezTo>
                    <a:cubicBezTo>
                      <a:pt x="16532" y="39965"/>
                      <a:pt x="16532" y="39858"/>
                      <a:pt x="16532" y="39767"/>
                    </a:cubicBezTo>
                    <a:cubicBezTo>
                      <a:pt x="16532" y="39660"/>
                      <a:pt x="16516" y="39553"/>
                      <a:pt x="16501" y="39462"/>
                    </a:cubicBezTo>
                    <a:cubicBezTo>
                      <a:pt x="16455" y="39264"/>
                      <a:pt x="16379" y="39081"/>
                      <a:pt x="16288" y="38898"/>
                    </a:cubicBezTo>
                    <a:cubicBezTo>
                      <a:pt x="16257" y="38822"/>
                      <a:pt x="16212" y="38731"/>
                      <a:pt x="16181" y="38655"/>
                    </a:cubicBezTo>
                    <a:cubicBezTo>
                      <a:pt x="16135" y="38563"/>
                      <a:pt x="16090" y="38487"/>
                      <a:pt x="16044" y="38396"/>
                    </a:cubicBezTo>
                    <a:cubicBezTo>
                      <a:pt x="16029" y="38365"/>
                      <a:pt x="16029" y="38335"/>
                      <a:pt x="16014" y="38304"/>
                    </a:cubicBezTo>
                    <a:cubicBezTo>
                      <a:pt x="16014" y="38274"/>
                      <a:pt x="15998" y="38258"/>
                      <a:pt x="15998" y="38228"/>
                    </a:cubicBezTo>
                    <a:cubicBezTo>
                      <a:pt x="15998" y="38213"/>
                      <a:pt x="15998" y="38197"/>
                      <a:pt x="15998" y="38182"/>
                    </a:cubicBezTo>
                    <a:cubicBezTo>
                      <a:pt x="15983" y="38121"/>
                      <a:pt x="15983" y="38076"/>
                      <a:pt x="15983" y="38030"/>
                    </a:cubicBezTo>
                    <a:cubicBezTo>
                      <a:pt x="15983" y="37954"/>
                      <a:pt x="15998" y="37877"/>
                      <a:pt x="15998" y="37786"/>
                    </a:cubicBezTo>
                    <a:cubicBezTo>
                      <a:pt x="16014" y="37771"/>
                      <a:pt x="16014" y="37756"/>
                      <a:pt x="16014" y="37725"/>
                    </a:cubicBezTo>
                    <a:cubicBezTo>
                      <a:pt x="16029" y="37710"/>
                      <a:pt x="16044" y="37679"/>
                      <a:pt x="16044" y="37649"/>
                    </a:cubicBezTo>
                    <a:cubicBezTo>
                      <a:pt x="16059" y="37634"/>
                      <a:pt x="16059" y="37634"/>
                      <a:pt x="16059" y="37634"/>
                    </a:cubicBezTo>
                    <a:cubicBezTo>
                      <a:pt x="16059" y="37634"/>
                      <a:pt x="16059" y="37618"/>
                      <a:pt x="16059" y="37618"/>
                    </a:cubicBezTo>
                    <a:cubicBezTo>
                      <a:pt x="16074" y="37618"/>
                      <a:pt x="16074" y="37603"/>
                      <a:pt x="16074" y="37603"/>
                    </a:cubicBezTo>
                    <a:cubicBezTo>
                      <a:pt x="16135" y="37497"/>
                      <a:pt x="16196" y="37375"/>
                      <a:pt x="16257" y="37268"/>
                    </a:cubicBezTo>
                    <a:cubicBezTo>
                      <a:pt x="16257" y="37283"/>
                      <a:pt x="16257" y="37283"/>
                      <a:pt x="16257" y="37283"/>
                    </a:cubicBezTo>
                    <a:cubicBezTo>
                      <a:pt x="16273" y="37253"/>
                      <a:pt x="16303" y="37207"/>
                      <a:pt x="16318" y="37177"/>
                    </a:cubicBezTo>
                    <a:cubicBezTo>
                      <a:pt x="16379" y="37085"/>
                      <a:pt x="16425" y="37009"/>
                      <a:pt x="16471" y="36933"/>
                    </a:cubicBezTo>
                    <a:cubicBezTo>
                      <a:pt x="16516" y="36841"/>
                      <a:pt x="16547" y="36735"/>
                      <a:pt x="16562" y="36643"/>
                    </a:cubicBezTo>
                    <a:cubicBezTo>
                      <a:pt x="16562" y="36598"/>
                      <a:pt x="16577" y="36552"/>
                      <a:pt x="16577" y="36506"/>
                    </a:cubicBezTo>
                    <a:cubicBezTo>
                      <a:pt x="16577" y="36445"/>
                      <a:pt x="16577" y="36400"/>
                      <a:pt x="16577" y="36354"/>
                    </a:cubicBezTo>
                    <a:cubicBezTo>
                      <a:pt x="16577" y="36262"/>
                      <a:pt x="16562" y="36171"/>
                      <a:pt x="16547" y="36080"/>
                    </a:cubicBezTo>
                    <a:cubicBezTo>
                      <a:pt x="16547" y="36049"/>
                      <a:pt x="16547" y="36034"/>
                      <a:pt x="16547" y="36003"/>
                    </a:cubicBezTo>
                    <a:cubicBezTo>
                      <a:pt x="16562" y="36003"/>
                      <a:pt x="16562" y="36019"/>
                      <a:pt x="16577" y="36019"/>
                    </a:cubicBezTo>
                    <a:cubicBezTo>
                      <a:pt x="16684" y="36080"/>
                      <a:pt x="16806" y="36156"/>
                      <a:pt x="16928" y="36217"/>
                    </a:cubicBezTo>
                    <a:cubicBezTo>
                      <a:pt x="17050" y="36278"/>
                      <a:pt x="17187" y="36339"/>
                      <a:pt x="17309" y="36400"/>
                    </a:cubicBezTo>
                    <a:cubicBezTo>
                      <a:pt x="17339" y="36415"/>
                      <a:pt x="17385" y="36445"/>
                      <a:pt x="17415" y="36461"/>
                    </a:cubicBezTo>
                    <a:cubicBezTo>
                      <a:pt x="17446" y="36491"/>
                      <a:pt x="17476" y="36506"/>
                      <a:pt x="17522" y="36537"/>
                    </a:cubicBezTo>
                    <a:cubicBezTo>
                      <a:pt x="17552" y="36567"/>
                      <a:pt x="17583" y="36598"/>
                      <a:pt x="17629" y="36613"/>
                    </a:cubicBezTo>
                    <a:cubicBezTo>
                      <a:pt x="17659" y="36643"/>
                      <a:pt x="17689" y="36674"/>
                      <a:pt x="17720" y="36704"/>
                    </a:cubicBezTo>
                    <a:cubicBezTo>
                      <a:pt x="17735" y="36720"/>
                      <a:pt x="17750" y="36750"/>
                      <a:pt x="17766" y="36765"/>
                    </a:cubicBezTo>
                    <a:lnTo>
                      <a:pt x="17872" y="36963"/>
                    </a:lnTo>
                    <a:cubicBezTo>
                      <a:pt x="17964" y="37161"/>
                      <a:pt x="18055" y="37359"/>
                      <a:pt x="18147" y="37558"/>
                    </a:cubicBezTo>
                    <a:cubicBezTo>
                      <a:pt x="18147" y="37573"/>
                      <a:pt x="18147" y="37588"/>
                      <a:pt x="18162" y="37603"/>
                    </a:cubicBezTo>
                    <a:cubicBezTo>
                      <a:pt x="18192" y="37664"/>
                      <a:pt x="18223" y="37725"/>
                      <a:pt x="18238" y="37786"/>
                    </a:cubicBezTo>
                    <a:cubicBezTo>
                      <a:pt x="18329" y="37999"/>
                      <a:pt x="18421" y="38228"/>
                      <a:pt x="18497" y="38441"/>
                    </a:cubicBezTo>
                    <a:cubicBezTo>
                      <a:pt x="18543" y="38578"/>
                      <a:pt x="18588" y="38700"/>
                      <a:pt x="18634" y="38822"/>
                    </a:cubicBezTo>
                    <a:cubicBezTo>
                      <a:pt x="18665" y="38929"/>
                      <a:pt x="18695" y="39051"/>
                      <a:pt x="18726" y="39157"/>
                    </a:cubicBezTo>
                    <a:cubicBezTo>
                      <a:pt x="18847" y="39599"/>
                      <a:pt x="18954" y="40041"/>
                      <a:pt x="19061" y="40483"/>
                    </a:cubicBezTo>
                    <a:cubicBezTo>
                      <a:pt x="19122" y="40711"/>
                      <a:pt x="19167" y="40940"/>
                      <a:pt x="19228" y="41168"/>
                    </a:cubicBezTo>
                    <a:cubicBezTo>
                      <a:pt x="19274" y="41397"/>
                      <a:pt x="19305" y="41610"/>
                      <a:pt x="19335" y="41839"/>
                    </a:cubicBezTo>
                    <a:cubicBezTo>
                      <a:pt x="19350" y="41869"/>
                      <a:pt x="19350" y="41900"/>
                      <a:pt x="19350" y="41945"/>
                    </a:cubicBezTo>
                    <a:cubicBezTo>
                      <a:pt x="19365" y="42113"/>
                      <a:pt x="19381" y="42281"/>
                      <a:pt x="19396" y="42463"/>
                    </a:cubicBezTo>
                    <a:cubicBezTo>
                      <a:pt x="19426" y="42753"/>
                      <a:pt x="19457" y="43042"/>
                      <a:pt x="19472" y="43332"/>
                    </a:cubicBezTo>
                    <a:cubicBezTo>
                      <a:pt x="19503" y="43606"/>
                      <a:pt x="19518" y="43896"/>
                      <a:pt x="19548" y="44185"/>
                    </a:cubicBezTo>
                    <a:cubicBezTo>
                      <a:pt x="19564" y="44429"/>
                      <a:pt x="19609" y="44673"/>
                      <a:pt x="19624" y="44916"/>
                    </a:cubicBezTo>
                    <a:cubicBezTo>
                      <a:pt x="19655" y="45130"/>
                      <a:pt x="19670" y="45328"/>
                      <a:pt x="19685" y="45541"/>
                    </a:cubicBezTo>
                    <a:cubicBezTo>
                      <a:pt x="19685" y="45602"/>
                      <a:pt x="19670" y="45648"/>
                      <a:pt x="19670" y="45709"/>
                    </a:cubicBezTo>
                    <a:cubicBezTo>
                      <a:pt x="19670" y="45754"/>
                      <a:pt x="19670" y="45800"/>
                      <a:pt x="19670" y="45861"/>
                    </a:cubicBezTo>
                    <a:cubicBezTo>
                      <a:pt x="19685" y="45968"/>
                      <a:pt x="19731" y="46090"/>
                      <a:pt x="19807" y="46166"/>
                    </a:cubicBezTo>
                    <a:cubicBezTo>
                      <a:pt x="19883" y="46242"/>
                      <a:pt x="19960" y="46288"/>
                      <a:pt x="20066" y="46303"/>
                    </a:cubicBezTo>
                    <a:cubicBezTo>
                      <a:pt x="20097" y="46318"/>
                      <a:pt x="20127" y="46318"/>
                      <a:pt x="20158" y="46318"/>
                    </a:cubicBezTo>
                    <a:cubicBezTo>
                      <a:pt x="20219" y="46318"/>
                      <a:pt x="20295" y="46303"/>
                      <a:pt x="20371" y="46257"/>
                    </a:cubicBezTo>
                    <a:cubicBezTo>
                      <a:pt x="20447" y="46227"/>
                      <a:pt x="20523" y="46166"/>
                      <a:pt x="20569" y="46074"/>
                    </a:cubicBezTo>
                    <a:cubicBezTo>
                      <a:pt x="20600" y="46029"/>
                      <a:pt x="20615" y="45968"/>
                      <a:pt x="20630" y="45907"/>
                    </a:cubicBezTo>
                    <a:cubicBezTo>
                      <a:pt x="20630" y="45892"/>
                      <a:pt x="20645" y="45876"/>
                      <a:pt x="20645" y="45861"/>
                    </a:cubicBezTo>
                    <a:cubicBezTo>
                      <a:pt x="20661" y="45785"/>
                      <a:pt x="20676" y="45694"/>
                      <a:pt x="20676" y="45602"/>
                    </a:cubicBezTo>
                    <a:cubicBezTo>
                      <a:pt x="20676" y="45450"/>
                      <a:pt x="20676" y="45297"/>
                      <a:pt x="20645" y="45130"/>
                    </a:cubicBezTo>
                    <a:cubicBezTo>
                      <a:pt x="20600" y="44856"/>
                      <a:pt x="20554" y="44566"/>
                      <a:pt x="20508" y="44277"/>
                    </a:cubicBezTo>
                    <a:cubicBezTo>
                      <a:pt x="20478" y="43987"/>
                      <a:pt x="20432" y="43713"/>
                      <a:pt x="20386" y="43423"/>
                    </a:cubicBezTo>
                    <a:cubicBezTo>
                      <a:pt x="20341" y="43164"/>
                      <a:pt x="20264" y="42890"/>
                      <a:pt x="20203" y="42631"/>
                    </a:cubicBezTo>
                    <a:cubicBezTo>
                      <a:pt x="20127" y="42342"/>
                      <a:pt x="20066" y="42052"/>
                      <a:pt x="20021" y="41778"/>
                    </a:cubicBezTo>
                    <a:cubicBezTo>
                      <a:pt x="19990" y="41641"/>
                      <a:pt x="19975" y="41519"/>
                      <a:pt x="19944" y="41397"/>
                    </a:cubicBezTo>
                    <a:cubicBezTo>
                      <a:pt x="19960" y="41214"/>
                      <a:pt x="19975" y="41047"/>
                      <a:pt x="19990" y="40864"/>
                    </a:cubicBezTo>
                    <a:cubicBezTo>
                      <a:pt x="20005" y="40650"/>
                      <a:pt x="20005" y="40452"/>
                      <a:pt x="19990" y="40239"/>
                    </a:cubicBezTo>
                    <a:cubicBezTo>
                      <a:pt x="19975" y="40041"/>
                      <a:pt x="19944" y="39843"/>
                      <a:pt x="19914" y="39645"/>
                    </a:cubicBezTo>
                    <a:cubicBezTo>
                      <a:pt x="19883" y="39432"/>
                      <a:pt x="19868" y="39218"/>
                      <a:pt x="19823" y="39020"/>
                    </a:cubicBezTo>
                    <a:cubicBezTo>
                      <a:pt x="19777" y="38822"/>
                      <a:pt x="19731" y="38624"/>
                      <a:pt x="19685" y="38441"/>
                    </a:cubicBezTo>
                    <a:cubicBezTo>
                      <a:pt x="19640" y="38243"/>
                      <a:pt x="19609" y="38045"/>
                      <a:pt x="19564" y="37847"/>
                    </a:cubicBezTo>
                    <a:cubicBezTo>
                      <a:pt x="19518" y="37664"/>
                      <a:pt x="19472" y="37481"/>
                      <a:pt x="19426" y="37283"/>
                    </a:cubicBezTo>
                    <a:cubicBezTo>
                      <a:pt x="19426" y="37238"/>
                      <a:pt x="19411" y="37177"/>
                      <a:pt x="19396" y="37131"/>
                    </a:cubicBezTo>
                    <a:cubicBezTo>
                      <a:pt x="19396" y="37131"/>
                      <a:pt x="19396" y="37116"/>
                      <a:pt x="19396" y="37116"/>
                    </a:cubicBezTo>
                    <a:cubicBezTo>
                      <a:pt x="19411" y="37085"/>
                      <a:pt x="19426" y="37070"/>
                      <a:pt x="19442" y="37040"/>
                    </a:cubicBezTo>
                    <a:cubicBezTo>
                      <a:pt x="19457" y="36979"/>
                      <a:pt x="19487" y="36918"/>
                      <a:pt x="19503" y="36857"/>
                    </a:cubicBezTo>
                    <a:cubicBezTo>
                      <a:pt x="19564" y="36750"/>
                      <a:pt x="19609" y="36643"/>
                      <a:pt x="19655" y="36521"/>
                    </a:cubicBezTo>
                    <a:cubicBezTo>
                      <a:pt x="19777" y="36308"/>
                      <a:pt x="19883" y="36080"/>
                      <a:pt x="19990" y="35866"/>
                    </a:cubicBezTo>
                    <a:cubicBezTo>
                      <a:pt x="20021" y="35805"/>
                      <a:pt x="20051" y="35744"/>
                      <a:pt x="20066" y="35684"/>
                    </a:cubicBezTo>
                    <a:cubicBezTo>
                      <a:pt x="20097" y="35653"/>
                      <a:pt x="20127" y="35623"/>
                      <a:pt x="20142" y="35592"/>
                    </a:cubicBezTo>
                    <a:cubicBezTo>
                      <a:pt x="20203" y="35531"/>
                      <a:pt x="20249" y="35470"/>
                      <a:pt x="20310" y="35409"/>
                    </a:cubicBezTo>
                    <a:cubicBezTo>
                      <a:pt x="20371" y="35348"/>
                      <a:pt x="20447" y="35287"/>
                      <a:pt x="20508" y="35226"/>
                    </a:cubicBezTo>
                    <a:cubicBezTo>
                      <a:pt x="20569" y="35165"/>
                      <a:pt x="20615" y="35089"/>
                      <a:pt x="20676" y="35028"/>
                    </a:cubicBezTo>
                    <a:cubicBezTo>
                      <a:pt x="20737" y="34952"/>
                      <a:pt x="20798" y="34891"/>
                      <a:pt x="20859" y="34815"/>
                    </a:cubicBezTo>
                    <a:cubicBezTo>
                      <a:pt x="20874" y="34800"/>
                      <a:pt x="20874" y="34800"/>
                      <a:pt x="20889" y="34785"/>
                    </a:cubicBezTo>
                    <a:cubicBezTo>
                      <a:pt x="20920" y="34769"/>
                      <a:pt x="20950" y="34754"/>
                      <a:pt x="20980" y="34739"/>
                    </a:cubicBezTo>
                    <a:cubicBezTo>
                      <a:pt x="21026" y="34724"/>
                      <a:pt x="21072" y="34693"/>
                      <a:pt x="21102" y="34678"/>
                    </a:cubicBezTo>
                    <a:cubicBezTo>
                      <a:pt x="21163" y="34647"/>
                      <a:pt x="21209" y="34617"/>
                      <a:pt x="21255" y="34587"/>
                    </a:cubicBezTo>
                    <a:cubicBezTo>
                      <a:pt x="21300" y="34556"/>
                      <a:pt x="21346" y="34541"/>
                      <a:pt x="21407" y="34510"/>
                    </a:cubicBezTo>
                    <a:cubicBezTo>
                      <a:pt x="21407" y="34510"/>
                      <a:pt x="21407" y="34510"/>
                      <a:pt x="21407" y="34495"/>
                    </a:cubicBezTo>
                    <a:cubicBezTo>
                      <a:pt x="21438" y="34480"/>
                      <a:pt x="21468" y="34465"/>
                      <a:pt x="21498" y="34449"/>
                    </a:cubicBezTo>
                    <a:cubicBezTo>
                      <a:pt x="21514" y="34434"/>
                      <a:pt x="21544" y="34434"/>
                      <a:pt x="21559" y="34419"/>
                    </a:cubicBezTo>
                    <a:cubicBezTo>
                      <a:pt x="21575" y="34404"/>
                      <a:pt x="21605" y="34404"/>
                      <a:pt x="21636" y="34388"/>
                    </a:cubicBezTo>
                    <a:cubicBezTo>
                      <a:pt x="21666" y="34373"/>
                      <a:pt x="21697" y="34358"/>
                      <a:pt x="21727" y="34343"/>
                    </a:cubicBezTo>
                    <a:cubicBezTo>
                      <a:pt x="21773" y="34328"/>
                      <a:pt x="21818" y="34297"/>
                      <a:pt x="21849" y="34282"/>
                    </a:cubicBezTo>
                    <a:cubicBezTo>
                      <a:pt x="21925" y="34236"/>
                      <a:pt x="22001" y="34206"/>
                      <a:pt x="22062" y="34175"/>
                    </a:cubicBezTo>
                    <a:cubicBezTo>
                      <a:pt x="22108" y="34145"/>
                      <a:pt x="22138" y="34129"/>
                      <a:pt x="22184" y="34114"/>
                    </a:cubicBezTo>
                    <a:cubicBezTo>
                      <a:pt x="22215" y="34099"/>
                      <a:pt x="22260" y="34084"/>
                      <a:pt x="22291" y="34053"/>
                    </a:cubicBezTo>
                    <a:cubicBezTo>
                      <a:pt x="22306" y="34053"/>
                      <a:pt x="22306" y="34053"/>
                      <a:pt x="22306" y="34038"/>
                    </a:cubicBezTo>
                    <a:cubicBezTo>
                      <a:pt x="22382" y="34038"/>
                      <a:pt x="22428" y="33992"/>
                      <a:pt x="22443" y="33916"/>
                    </a:cubicBezTo>
                    <a:cubicBezTo>
                      <a:pt x="22443" y="33840"/>
                      <a:pt x="22382" y="33779"/>
                      <a:pt x="22306" y="33779"/>
                    </a:cubicBezTo>
                    <a:cubicBezTo>
                      <a:pt x="22245" y="33779"/>
                      <a:pt x="22169" y="33840"/>
                      <a:pt x="22169" y="33901"/>
                    </a:cubicBezTo>
                    <a:cubicBezTo>
                      <a:pt x="22169" y="33947"/>
                      <a:pt x="22199" y="33992"/>
                      <a:pt x="22215" y="34008"/>
                    </a:cubicBezTo>
                    <a:cubicBezTo>
                      <a:pt x="22215" y="34008"/>
                      <a:pt x="22215" y="34023"/>
                      <a:pt x="22215" y="34023"/>
                    </a:cubicBezTo>
                    <a:cubicBezTo>
                      <a:pt x="22184" y="34023"/>
                      <a:pt x="22169" y="34038"/>
                      <a:pt x="22138" y="34053"/>
                    </a:cubicBezTo>
                    <a:cubicBezTo>
                      <a:pt x="22062" y="34084"/>
                      <a:pt x="21986" y="34114"/>
                      <a:pt x="21895" y="34145"/>
                    </a:cubicBezTo>
                    <a:cubicBezTo>
                      <a:pt x="21818" y="34190"/>
                      <a:pt x="21742" y="34221"/>
                      <a:pt x="21651" y="34251"/>
                    </a:cubicBezTo>
                    <a:cubicBezTo>
                      <a:pt x="21636" y="34267"/>
                      <a:pt x="21620" y="34282"/>
                      <a:pt x="21590" y="34297"/>
                    </a:cubicBezTo>
                    <a:cubicBezTo>
                      <a:pt x="21559" y="34297"/>
                      <a:pt x="21544" y="34312"/>
                      <a:pt x="21514" y="34328"/>
                    </a:cubicBezTo>
                    <a:cubicBezTo>
                      <a:pt x="21498" y="34343"/>
                      <a:pt x="21483" y="34343"/>
                      <a:pt x="21468" y="34358"/>
                    </a:cubicBezTo>
                    <a:cubicBezTo>
                      <a:pt x="21453" y="34373"/>
                      <a:pt x="21438" y="34373"/>
                      <a:pt x="21422" y="34388"/>
                    </a:cubicBezTo>
                    <a:cubicBezTo>
                      <a:pt x="21392" y="34404"/>
                      <a:pt x="21377" y="34419"/>
                      <a:pt x="21361" y="34419"/>
                    </a:cubicBezTo>
                    <a:cubicBezTo>
                      <a:pt x="21331" y="34434"/>
                      <a:pt x="21316" y="34449"/>
                      <a:pt x="21300" y="34465"/>
                    </a:cubicBezTo>
                    <a:cubicBezTo>
                      <a:pt x="21255" y="34495"/>
                      <a:pt x="21224" y="34510"/>
                      <a:pt x="21194" y="34541"/>
                    </a:cubicBezTo>
                    <a:cubicBezTo>
                      <a:pt x="21133" y="34571"/>
                      <a:pt x="21072" y="34617"/>
                      <a:pt x="21011" y="34647"/>
                    </a:cubicBezTo>
                    <a:cubicBezTo>
                      <a:pt x="20996" y="34663"/>
                      <a:pt x="20980" y="34678"/>
                      <a:pt x="20950" y="34678"/>
                    </a:cubicBezTo>
                    <a:cubicBezTo>
                      <a:pt x="20980" y="34663"/>
                      <a:pt x="20996" y="34632"/>
                      <a:pt x="21026" y="34602"/>
                    </a:cubicBezTo>
                    <a:cubicBezTo>
                      <a:pt x="21087" y="34526"/>
                      <a:pt x="21148" y="34449"/>
                      <a:pt x="21224" y="34373"/>
                    </a:cubicBezTo>
                    <a:lnTo>
                      <a:pt x="21407" y="34206"/>
                    </a:lnTo>
                    <a:cubicBezTo>
                      <a:pt x="21453" y="34160"/>
                      <a:pt x="21483" y="34129"/>
                      <a:pt x="21514" y="34084"/>
                    </a:cubicBezTo>
                    <a:cubicBezTo>
                      <a:pt x="21544" y="34053"/>
                      <a:pt x="21575" y="34023"/>
                      <a:pt x="21605" y="33992"/>
                    </a:cubicBezTo>
                    <a:cubicBezTo>
                      <a:pt x="21666" y="33931"/>
                      <a:pt x="21712" y="33870"/>
                      <a:pt x="21773" y="33794"/>
                    </a:cubicBezTo>
                    <a:cubicBezTo>
                      <a:pt x="21834" y="33718"/>
                      <a:pt x="21895" y="33642"/>
                      <a:pt x="21940" y="33581"/>
                    </a:cubicBezTo>
                    <a:cubicBezTo>
                      <a:pt x="21971" y="33535"/>
                      <a:pt x="22001" y="33505"/>
                      <a:pt x="22032" y="33459"/>
                    </a:cubicBezTo>
                    <a:cubicBezTo>
                      <a:pt x="22032" y="33459"/>
                      <a:pt x="22047" y="33444"/>
                      <a:pt x="22047" y="33444"/>
                    </a:cubicBezTo>
                    <a:lnTo>
                      <a:pt x="22032" y="33444"/>
                    </a:lnTo>
                    <a:cubicBezTo>
                      <a:pt x="22062" y="33429"/>
                      <a:pt x="22077" y="33398"/>
                      <a:pt x="22093" y="33383"/>
                    </a:cubicBezTo>
                    <a:cubicBezTo>
                      <a:pt x="22093" y="33383"/>
                      <a:pt x="22093" y="33383"/>
                      <a:pt x="22093" y="33368"/>
                    </a:cubicBezTo>
                    <a:cubicBezTo>
                      <a:pt x="22108" y="33337"/>
                      <a:pt x="22138" y="33307"/>
                      <a:pt x="22154" y="33291"/>
                    </a:cubicBezTo>
                    <a:cubicBezTo>
                      <a:pt x="22154" y="33291"/>
                      <a:pt x="22154" y="33276"/>
                      <a:pt x="22154" y="33276"/>
                    </a:cubicBezTo>
                    <a:lnTo>
                      <a:pt x="22169" y="33276"/>
                    </a:lnTo>
                    <a:cubicBezTo>
                      <a:pt x="22169" y="33261"/>
                      <a:pt x="22169" y="33261"/>
                      <a:pt x="22169" y="33261"/>
                    </a:cubicBezTo>
                    <a:cubicBezTo>
                      <a:pt x="22184" y="33246"/>
                      <a:pt x="22184" y="33246"/>
                      <a:pt x="22184" y="33246"/>
                    </a:cubicBezTo>
                    <a:cubicBezTo>
                      <a:pt x="22184" y="33231"/>
                      <a:pt x="22199" y="33215"/>
                      <a:pt x="22215" y="33200"/>
                    </a:cubicBezTo>
                    <a:cubicBezTo>
                      <a:pt x="22222" y="33192"/>
                      <a:pt x="22226" y="33189"/>
                      <a:pt x="22230" y="33185"/>
                    </a:cubicBezTo>
                    <a:lnTo>
                      <a:pt x="22230" y="33185"/>
                    </a:lnTo>
                    <a:cubicBezTo>
                      <a:pt x="22291" y="33124"/>
                      <a:pt x="22352" y="33063"/>
                      <a:pt x="22413" y="33017"/>
                    </a:cubicBezTo>
                    <a:cubicBezTo>
                      <a:pt x="22474" y="32956"/>
                      <a:pt x="22550" y="32895"/>
                      <a:pt x="22595" y="32819"/>
                    </a:cubicBezTo>
                    <a:cubicBezTo>
                      <a:pt x="22672" y="32758"/>
                      <a:pt x="22717" y="32667"/>
                      <a:pt x="22748" y="32575"/>
                    </a:cubicBezTo>
                    <a:cubicBezTo>
                      <a:pt x="22748" y="32560"/>
                      <a:pt x="22748" y="32545"/>
                      <a:pt x="22748" y="32545"/>
                    </a:cubicBezTo>
                    <a:cubicBezTo>
                      <a:pt x="22778" y="32514"/>
                      <a:pt x="22794" y="32484"/>
                      <a:pt x="22809" y="32454"/>
                    </a:cubicBezTo>
                    <a:lnTo>
                      <a:pt x="22900" y="32332"/>
                    </a:lnTo>
                    <a:cubicBezTo>
                      <a:pt x="22946" y="32255"/>
                      <a:pt x="23007" y="32179"/>
                      <a:pt x="23053" y="32103"/>
                    </a:cubicBezTo>
                    <a:cubicBezTo>
                      <a:pt x="23053" y="32073"/>
                      <a:pt x="23068" y="32057"/>
                      <a:pt x="23068" y="32027"/>
                    </a:cubicBezTo>
                    <a:cubicBezTo>
                      <a:pt x="23083" y="31996"/>
                      <a:pt x="23098" y="31966"/>
                      <a:pt x="23083" y="31935"/>
                    </a:cubicBezTo>
                    <a:cubicBezTo>
                      <a:pt x="23129" y="31905"/>
                      <a:pt x="23159" y="31859"/>
                      <a:pt x="23144" y="31798"/>
                    </a:cubicBezTo>
                    <a:cubicBezTo>
                      <a:pt x="23158" y="31716"/>
                      <a:pt x="23110" y="31659"/>
                      <a:pt x="23034" y="31659"/>
                    </a:cubicBezTo>
                    <a:cubicBezTo>
                      <a:pt x="23025" y="31659"/>
                      <a:pt x="23016" y="31660"/>
                      <a:pt x="23007" y="31661"/>
                    </a:cubicBezTo>
                    <a:cubicBezTo>
                      <a:pt x="22976" y="31661"/>
                      <a:pt x="22946" y="31661"/>
                      <a:pt x="22900" y="31676"/>
                    </a:cubicBezTo>
                    <a:cubicBezTo>
                      <a:pt x="22870" y="31692"/>
                      <a:pt x="22839" y="31692"/>
                      <a:pt x="22809" y="31722"/>
                    </a:cubicBezTo>
                    <a:cubicBezTo>
                      <a:pt x="22794" y="31722"/>
                      <a:pt x="22794" y="31737"/>
                      <a:pt x="22778" y="31737"/>
                    </a:cubicBezTo>
                    <a:cubicBezTo>
                      <a:pt x="22748" y="31783"/>
                      <a:pt x="22748" y="31844"/>
                      <a:pt x="22763" y="31890"/>
                    </a:cubicBezTo>
                    <a:cubicBezTo>
                      <a:pt x="22717" y="31935"/>
                      <a:pt x="22672" y="31981"/>
                      <a:pt x="22641" y="32027"/>
                    </a:cubicBezTo>
                    <a:cubicBezTo>
                      <a:pt x="22595" y="32103"/>
                      <a:pt x="22550" y="32194"/>
                      <a:pt x="22535" y="32271"/>
                    </a:cubicBezTo>
                    <a:cubicBezTo>
                      <a:pt x="22504" y="32332"/>
                      <a:pt x="22489" y="32408"/>
                      <a:pt x="22458" y="32469"/>
                    </a:cubicBezTo>
                    <a:cubicBezTo>
                      <a:pt x="22443" y="32499"/>
                      <a:pt x="22443" y="32514"/>
                      <a:pt x="22428" y="32530"/>
                    </a:cubicBezTo>
                    <a:cubicBezTo>
                      <a:pt x="22428" y="32545"/>
                      <a:pt x="22413" y="32560"/>
                      <a:pt x="22397" y="32575"/>
                    </a:cubicBezTo>
                    <a:cubicBezTo>
                      <a:pt x="22353" y="32649"/>
                      <a:pt x="22295" y="32708"/>
                      <a:pt x="22223" y="32767"/>
                    </a:cubicBezTo>
                    <a:lnTo>
                      <a:pt x="22223" y="32767"/>
                    </a:lnTo>
                    <a:cubicBezTo>
                      <a:pt x="22225" y="32764"/>
                      <a:pt x="22228" y="32761"/>
                      <a:pt x="22230" y="32758"/>
                    </a:cubicBezTo>
                    <a:lnTo>
                      <a:pt x="22230" y="32758"/>
                    </a:lnTo>
                    <a:lnTo>
                      <a:pt x="22215" y="32773"/>
                    </a:lnTo>
                    <a:cubicBezTo>
                      <a:pt x="22217" y="32771"/>
                      <a:pt x="22220" y="32769"/>
                      <a:pt x="22223" y="32767"/>
                    </a:cubicBezTo>
                    <a:lnTo>
                      <a:pt x="22223" y="32767"/>
                    </a:lnTo>
                    <a:cubicBezTo>
                      <a:pt x="22164" y="32840"/>
                      <a:pt x="22106" y="32913"/>
                      <a:pt x="22047" y="32987"/>
                    </a:cubicBezTo>
                    <a:cubicBezTo>
                      <a:pt x="21986" y="33048"/>
                      <a:pt x="21925" y="33124"/>
                      <a:pt x="21864" y="33200"/>
                    </a:cubicBezTo>
                    <a:cubicBezTo>
                      <a:pt x="21803" y="33276"/>
                      <a:pt x="21727" y="33368"/>
                      <a:pt x="21666" y="33444"/>
                    </a:cubicBezTo>
                    <a:cubicBezTo>
                      <a:pt x="21620" y="33520"/>
                      <a:pt x="21559" y="33611"/>
                      <a:pt x="21514" y="33688"/>
                    </a:cubicBezTo>
                    <a:cubicBezTo>
                      <a:pt x="21456" y="33774"/>
                      <a:pt x="21398" y="33874"/>
                      <a:pt x="21328" y="33962"/>
                    </a:cubicBezTo>
                    <a:lnTo>
                      <a:pt x="21328" y="33962"/>
                    </a:lnTo>
                    <a:cubicBezTo>
                      <a:pt x="21330" y="33962"/>
                      <a:pt x="21331" y="33962"/>
                      <a:pt x="21331" y="33962"/>
                    </a:cubicBezTo>
                    <a:lnTo>
                      <a:pt x="21331" y="33962"/>
                    </a:lnTo>
                    <a:lnTo>
                      <a:pt x="21316" y="33977"/>
                    </a:lnTo>
                    <a:cubicBezTo>
                      <a:pt x="21285" y="34023"/>
                      <a:pt x="21239" y="34053"/>
                      <a:pt x="21209" y="34099"/>
                    </a:cubicBezTo>
                    <a:cubicBezTo>
                      <a:pt x="21194" y="34129"/>
                      <a:pt x="21163" y="34145"/>
                      <a:pt x="21148" y="34175"/>
                    </a:cubicBezTo>
                    <a:cubicBezTo>
                      <a:pt x="21072" y="34251"/>
                      <a:pt x="21011" y="34312"/>
                      <a:pt x="20950" y="34388"/>
                    </a:cubicBezTo>
                    <a:cubicBezTo>
                      <a:pt x="20904" y="34449"/>
                      <a:pt x="20843" y="34526"/>
                      <a:pt x="20798" y="34587"/>
                    </a:cubicBezTo>
                    <a:cubicBezTo>
                      <a:pt x="20752" y="34647"/>
                      <a:pt x="20721" y="34693"/>
                      <a:pt x="20676" y="34739"/>
                    </a:cubicBezTo>
                    <a:cubicBezTo>
                      <a:pt x="20645" y="34785"/>
                      <a:pt x="20615" y="34830"/>
                      <a:pt x="20569" y="34861"/>
                    </a:cubicBezTo>
                    <a:cubicBezTo>
                      <a:pt x="20554" y="34906"/>
                      <a:pt x="20523" y="34937"/>
                      <a:pt x="20493" y="34967"/>
                    </a:cubicBezTo>
                    <a:cubicBezTo>
                      <a:pt x="20478" y="34983"/>
                      <a:pt x="20478" y="34998"/>
                      <a:pt x="20462" y="35013"/>
                    </a:cubicBezTo>
                    <a:cubicBezTo>
                      <a:pt x="20417" y="35059"/>
                      <a:pt x="20371" y="35120"/>
                      <a:pt x="20325" y="35165"/>
                    </a:cubicBezTo>
                    <a:cubicBezTo>
                      <a:pt x="20417" y="34952"/>
                      <a:pt x="20508" y="34739"/>
                      <a:pt x="20600" y="34526"/>
                    </a:cubicBezTo>
                    <a:cubicBezTo>
                      <a:pt x="20645" y="34419"/>
                      <a:pt x="20706" y="34312"/>
                      <a:pt x="20752" y="34190"/>
                    </a:cubicBezTo>
                    <a:cubicBezTo>
                      <a:pt x="20798" y="34084"/>
                      <a:pt x="20859" y="33992"/>
                      <a:pt x="20904" y="33886"/>
                    </a:cubicBezTo>
                    <a:cubicBezTo>
                      <a:pt x="20950" y="33779"/>
                      <a:pt x="20996" y="33672"/>
                      <a:pt x="21026" y="33581"/>
                    </a:cubicBezTo>
                    <a:cubicBezTo>
                      <a:pt x="21072" y="33490"/>
                      <a:pt x="21133" y="33413"/>
                      <a:pt x="21179" y="33322"/>
                    </a:cubicBezTo>
                    <a:cubicBezTo>
                      <a:pt x="21239" y="33231"/>
                      <a:pt x="21285" y="33124"/>
                      <a:pt x="21331" y="33032"/>
                    </a:cubicBezTo>
                    <a:cubicBezTo>
                      <a:pt x="21377" y="32956"/>
                      <a:pt x="21422" y="32880"/>
                      <a:pt x="21468" y="32804"/>
                    </a:cubicBezTo>
                    <a:cubicBezTo>
                      <a:pt x="21483" y="32743"/>
                      <a:pt x="21514" y="32682"/>
                      <a:pt x="21544" y="32621"/>
                    </a:cubicBezTo>
                    <a:cubicBezTo>
                      <a:pt x="21559" y="32606"/>
                      <a:pt x="21590" y="32591"/>
                      <a:pt x="21605" y="32560"/>
                    </a:cubicBezTo>
                    <a:cubicBezTo>
                      <a:pt x="21620" y="32545"/>
                      <a:pt x="21651" y="32514"/>
                      <a:pt x="21666" y="32499"/>
                    </a:cubicBezTo>
                    <a:cubicBezTo>
                      <a:pt x="21712" y="32454"/>
                      <a:pt x="21757" y="32393"/>
                      <a:pt x="21803" y="32347"/>
                    </a:cubicBezTo>
                    <a:cubicBezTo>
                      <a:pt x="21864" y="32286"/>
                      <a:pt x="21940" y="32225"/>
                      <a:pt x="22001" y="32164"/>
                    </a:cubicBezTo>
                    <a:cubicBezTo>
                      <a:pt x="22062" y="32103"/>
                      <a:pt x="22123" y="32042"/>
                      <a:pt x="22184" y="31981"/>
                    </a:cubicBezTo>
                    <a:cubicBezTo>
                      <a:pt x="22215" y="31951"/>
                      <a:pt x="22245" y="31920"/>
                      <a:pt x="22276" y="31890"/>
                    </a:cubicBezTo>
                    <a:cubicBezTo>
                      <a:pt x="22306" y="31859"/>
                      <a:pt x="22321" y="31829"/>
                      <a:pt x="22352" y="31783"/>
                    </a:cubicBezTo>
                    <a:cubicBezTo>
                      <a:pt x="22382" y="31753"/>
                      <a:pt x="22413" y="31707"/>
                      <a:pt x="22443" y="31661"/>
                    </a:cubicBezTo>
                    <a:cubicBezTo>
                      <a:pt x="22458" y="31631"/>
                      <a:pt x="22489" y="31585"/>
                      <a:pt x="22504" y="31555"/>
                    </a:cubicBezTo>
                    <a:cubicBezTo>
                      <a:pt x="22550" y="31478"/>
                      <a:pt x="22580" y="31417"/>
                      <a:pt x="22611" y="31341"/>
                    </a:cubicBezTo>
                    <a:lnTo>
                      <a:pt x="22626" y="31341"/>
                    </a:lnTo>
                    <a:cubicBezTo>
                      <a:pt x="22634" y="31342"/>
                      <a:pt x="22643" y="31342"/>
                      <a:pt x="22651" y="31342"/>
                    </a:cubicBezTo>
                    <a:cubicBezTo>
                      <a:pt x="22824" y="31342"/>
                      <a:pt x="22977" y="31195"/>
                      <a:pt x="22992" y="31006"/>
                    </a:cubicBezTo>
                    <a:cubicBezTo>
                      <a:pt x="22992" y="30808"/>
                      <a:pt x="22839" y="30656"/>
                      <a:pt x="22656" y="30640"/>
                    </a:cubicBezTo>
                    <a:cubicBezTo>
                      <a:pt x="22648" y="30640"/>
                      <a:pt x="22640" y="30639"/>
                      <a:pt x="22631" y="30639"/>
                    </a:cubicBezTo>
                    <a:cubicBezTo>
                      <a:pt x="22444" y="30639"/>
                      <a:pt x="22290" y="30801"/>
                      <a:pt x="22276" y="30976"/>
                    </a:cubicBezTo>
                    <a:cubicBezTo>
                      <a:pt x="22276" y="31128"/>
                      <a:pt x="22367" y="31265"/>
                      <a:pt x="22504" y="31311"/>
                    </a:cubicBezTo>
                    <a:lnTo>
                      <a:pt x="22474" y="31372"/>
                    </a:lnTo>
                    <a:cubicBezTo>
                      <a:pt x="22397" y="31494"/>
                      <a:pt x="22321" y="31600"/>
                      <a:pt x="22245" y="31707"/>
                    </a:cubicBezTo>
                    <a:cubicBezTo>
                      <a:pt x="22215" y="31753"/>
                      <a:pt x="22169" y="31798"/>
                      <a:pt x="22138" y="31829"/>
                    </a:cubicBezTo>
                    <a:cubicBezTo>
                      <a:pt x="22108" y="31875"/>
                      <a:pt x="22062" y="31920"/>
                      <a:pt x="22032" y="31951"/>
                    </a:cubicBezTo>
                    <a:cubicBezTo>
                      <a:pt x="22032" y="31951"/>
                      <a:pt x="22017" y="31966"/>
                      <a:pt x="22017" y="31981"/>
                    </a:cubicBezTo>
                    <a:lnTo>
                      <a:pt x="22017" y="31966"/>
                    </a:lnTo>
                    <a:cubicBezTo>
                      <a:pt x="22001" y="31981"/>
                      <a:pt x="21986" y="31996"/>
                      <a:pt x="21971" y="32012"/>
                    </a:cubicBezTo>
                    <a:cubicBezTo>
                      <a:pt x="21915" y="32068"/>
                      <a:pt x="21859" y="32123"/>
                      <a:pt x="21803" y="32179"/>
                    </a:cubicBezTo>
                    <a:cubicBezTo>
                      <a:pt x="21757" y="32225"/>
                      <a:pt x="21712" y="32286"/>
                      <a:pt x="21666" y="32332"/>
                    </a:cubicBezTo>
                    <a:cubicBezTo>
                      <a:pt x="21712" y="32255"/>
                      <a:pt x="21742" y="32179"/>
                      <a:pt x="21773" y="32088"/>
                    </a:cubicBezTo>
                    <a:cubicBezTo>
                      <a:pt x="21788" y="32027"/>
                      <a:pt x="21818" y="31951"/>
                      <a:pt x="21834" y="31875"/>
                    </a:cubicBezTo>
                    <a:cubicBezTo>
                      <a:pt x="21864" y="31814"/>
                      <a:pt x="21879" y="31753"/>
                      <a:pt x="21910" y="31692"/>
                    </a:cubicBezTo>
                    <a:cubicBezTo>
                      <a:pt x="21910" y="31646"/>
                      <a:pt x="21925" y="31616"/>
                      <a:pt x="21910" y="31585"/>
                    </a:cubicBezTo>
                    <a:cubicBezTo>
                      <a:pt x="21910" y="31585"/>
                      <a:pt x="21910" y="31585"/>
                      <a:pt x="21910" y="31570"/>
                    </a:cubicBezTo>
                    <a:cubicBezTo>
                      <a:pt x="21925" y="31555"/>
                      <a:pt x="21925" y="31524"/>
                      <a:pt x="21925" y="31494"/>
                    </a:cubicBezTo>
                    <a:cubicBezTo>
                      <a:pt x="21940" y="31387"/>
                      <a:pt x="21849" y="31296"/>
                      <a:pt x="21742" y="31280"/>
                    </a:cubicBezTo>
                    <a:cubicBezTo>
                      <a:pt x="21636" y="31280"/>
                      <a:pt x="21544" y="31372"/>
                      <a:pt x="21529" y="31478"/>
                    </a:cubicBezTo>
                    <a:cubicBezTo>
                      <a:pt x="21529" y="31570"/>
                      <a:pt x="21605" y="31661"/>
                      <a:pt x="21697" y="31676"/>
                    </a:cubicBezTo>
                    <a:cubicBezTo>
                      <a:pt x="21697" y="31692"/>
                      <a:pt x="21697" y="31707"/>
                      <a:pt x="21697" y="31737"/>
                    </a:cubicBezTo>
                    <a:cubicBezTo>
                      <a:pt x="21681" y="31768"/>
                      <a:pt x="21666" y="31814"/>
                      <a:pt x="21651" y="31844"/>
                    </a:cubicBezTo>
                    <a:cubicBezTo>
                      <a:pt x="21605" y="31951"/>
                      <a:pt x="21575" y="32042"/>
                      <a:pt x="21544" y="32149"/>
                    </a:cubicBezTo>
                    <a:cubicBezTo>
                      <a:pt x="21483" y="32301"/>
                      <a:pt x="21407" y="32454"/>
                      <a:pt x="21346" y="32606"/>
                    </a:cubicBezTo>
                    <a:cubicBezTo>
                      <a:pt x="21316" y="32667"/>
                      <a:pt x="21285" y="32728"/>
                      <a:pt x="21255" y="32789"/>
                    </a:cubicBezTo>
                    <a:lnTo>
                      <a:pt x="21255" y="32804"/>
                    </a:lnTo>
                    <a:cubicBezTo>
                      <a:pt x="21224" y="32819"/>
                      <a:pt x="21209" y="32834"/>
                      <a:pt x="21179" y="32850"/>
                    </a:cubicBezTo>
                    <a:cubicBezTo>
                      <a:pt x="21163" y="32880"/>
                      <a:pt x="21163" y="32895"/>
                      <a:pt x="21179" y="32911"/>
                    </a:cubicBezTo>
                    <a:cubicBezTo>
                      <a:pt x="21179" y="32926"/>
                      <a:pt x="21194" y="32926"/>
                      <a:pt x="21194" y="32926"/>
                    </a:cubicBezTo>
                    <a:cubicBezTo>
                      <a:pt x="21163" y="32972"/>
                      <a:pt x="21148" y="33017"/>
                      <a:pt x="21118" y="33063"/>
                    </a:cubicBezTo>
                    <a:lnTo>
                      <a:pt x="21011" y="33291"/>
                    </a:lnTo>
                    <a:cubicBezTo>
                      <a:pt x="20980" y="33352"/>
                      <a:pt x="20950" y="33429"/>
                      <a:pt x="20920" y="33490"/>
                    </a:cubicBezTo>
                    <a:cubicBezTo>
                      <a:pt x="20904" y="33505"/>
                      <a:pt x="20904" y="33520"/>
                      <a:pt x="20904" y="33535"/>
                    </a:cubicBezTo>
                    <a:cubicBezTo>
                      <a:pt x="20859" y="33596"/>
                      <a:pt x="20813" y="33672"/>
                      <a:pt x="20767" y="33733"/>
                    </a:cubicBezTo>
                    <a:cubicBezTo>
                      <a:pt x="20630" y="33947"/>
                      <a:pt x="20523" y="34160"/>
                      <a:pt x="20417" y="34388"/>
                    </a:cubicBezTo>
                    <a:lnTo>
                      <a:pt x="20356" y="34480"/>
                    </a:lnTo>
                    <a:cubicBezTo>
                      <a:pt x="20401" y="34328"/>
                      <a:pt x="20447" y="34160"/>
                      <a:pt x="20493" y="33992"/>
                    </a:cubicBezTo>
                    <a:cubicBezTo>
                      <a:pt x="20523" y="33901"/>
                      <a:pt x="20539" y="33809"/>
                      <a:pt x="20554" y="33703"/>
                    </a:cubicBezTo>
                    <a:cubicBezTo>
                      <a:pt x="20569" y="33688"/>
                      <a:pt x="20569" y="33672"/>
                      <a:pt x="20569" y="33657"/>
                    </a:cubicBezTo>
                    <a:cubicBezTo>
                      <a:pt x="20569" y="33657"/>
                      <a:pt x="20569" y="33642"/>
                      <a:pt x="20584" y="33627"/>
                    </a:cubicBezTo>
                    <a:cubicBezTo>
                      <a:pt x="20584" y="33611"/>
                      <a:pt x="20584" y="33596"/>
                      <a:pt x="20584" y="33581"/>
                    </a:cubicBezTo>
                    <a:cubicBezTo>
                      <a:pt x="20600" y="33520"/>
                      <a:pt x="20615" y="33444"/>
                      <a:pt x="20630" y="33368"/>
                    </a:cubicBezTo>
                    <a:cubicBezTo>
                      <a:pt x="20645" y="33307"/>
                      <a:pt x="20661" y="33231"/>
                      <a:pt x="20676" y="33154"/>
                    </a:cubicBezTo>
                    <a:cubicBezTo>
                      <a:pt x="20706" y="33017"/>
                      <a:pt x="20737" y="32865"/>
                      <a:pt x="20752" y="32697"/>
                    </a:cubicBezTo>
                    <a:cubicBezTo>
                      <a:pt x="20752" y="32667"/>
                      <a:pt x="20767" y="32621"/>
                      <a:pt x="20767" y="32575"/>
                    </a:cubicBezTo>
                    <a:cubicBezTo>
                      <a:pt x="20782" y="32514"/>
                      <a:pt x="20782" y="32454"/>
                      <a:pt x="20798" y="32408"/>
                    </a:cubicBezTo>
                    <a:cubicBezTo>
                      <a:pt x="20813" y="32316"/>
                      <a:pt x="20828" y="32225"/>
                      <a:pt x="20843" y="32118"/>
                    </a:cubicBezTo>
                    <a:cubicBezTo>
                      <a:pt x="20843" y="32088"/>
                      <a:pt x="20843" y="32057"/>
                      <a:pt x="20843" y="32012"/>
                    </a:cubicBezTo>
                    <a:cubicBezTo>
                      <a:pt x="20874" y="31966"/>
                      <a:pt x="20889" y="31920"/>
                      <a:pt x="20920" y="31875"/>
                    </a:cubicBezTo>
                    <a:cubicBezTo>
                      <a:pt x="20935" y="31829"/>
                      <a:pt x="20950" y="31768"/>
                      <a:pt x="20965" y="31722"/>
                    </a:cubicBezTo>
                    <a:cubicBezTo>
                      <a:pt x="20996" y="31631"/>
                      <a:pt x="21026" y="31539"/>
                      <a:pt x="20996" y="31448"/>
                    </a:cubicBezTo>
                    <a:cubicBezTo>
                      <a:pt x="20996" y="31387"/>
                      <a:pt x="20965" y="31326"/>
                      <a:pt x="20904" y="31296"/>
                    </a:cubicBezTo>
                    <a:cubicBezTo>
                      <a:pt x="20879" y="31270"/>
                      <a:pt x="20845" y="31259"/>
                      <a:pt x="20809" y="31259"/>
                    </a:cubicBezTo>
                    <a:cubicBezTo>
                      <a:pt x="20779" y="31259"/>
                      <a:pt x="20749" y="31267"/>
                      <a:pt x="20721" y="31280"/>
                    </a:cubicBezTo>
                    <a:cubicBezTo>
                      <a:pt x="20584" y="31341"/>
                      <a:pt x="20554" y="31494"/>
                      <a:pt x="20539" y="31616"/>
                    </a:cubicBezTo>
                    <a:cubicBezTo>
                      <a:pt x="20523" y="31737"/>
                      <a:pt x="20523" y="31844"/>
                      <a:pt x="20523" y="31966"/>
                    </a:cubicBezTo>
                    <a:cubicBezTo>
                      <a:pt x="20508" y="32164"/>
                      <a:pt x="20493" y="32362"/>
                      <a:pt x="20493" y="32560"/>
                    </a:cubicBezTo>
                    <a:cubicBezTo>
                      <a:pt x="20478" y="32758"/>
                      <a:pt x="20478" y="32972"/>
                      <a:pt x="20462" y="33170"/>
                    </a:cubicBezTo>
                    <a:cubicBezTo>
                      <a:pt x="20432" y="33398"/>
                      <a:pt x="20401" y="33611"/>
                      <a:pt x="20371" y="33840"/>
                    </a:cubicBezTo>
                    <a:cubicBezTo>
                      <a:pt x="20356" y="33947"/>
                      <a:pt x="20325" y="34069"/>
                      <a:pt x="20310" y="34175"/>
                    </a:cubicBezTo>
                    <a:cubicBezTo>
                      <a:pt x="20280" y="34282"/>
                      <a:pt x="20249" y="34404"/>
                      <a:pt x="20234" y="34510"/>
                    </a:cubicBezTo>
                    <a:cubicBezTo>
                      <a:pt x="20234" y="34510"/>
                      <a:pt x="20234" y="34517"/>
                      <a:pt x="20229" y="34526"/>
                    </a:cubicBezTo>
                    <a:lnTo>
                      <a:pt x="20229" y="34526"/>
                    </a:lnTo>
                    <a:cubicBezTo>
                      <a:pt x="20232" y="34526"/>
                      <a:pt x="20234" y="34526"/>
                      <a:pt x="20234" y="34526"/>
                    </a:cubicBezTo>
                    <a:lnTo>
                      <a:pt x="20234" y="34526"/>
                    </a:lnTo>
                    <a:cubicBezTo>
                      <a:pt x="20203" y="34632"/>
                      <a:pt x="20173" y="34724"/>
                      <a:pt x="20142" y="34830"/>
                    </a:cubicBezTo>
                    <a:cubicBezTo>
                      <a:pt x="20142" y="34846"/>
                      <a:pt x="20142" y="34846"/>
                      <a:pt x="20142" y="34861"/>
                    </a:cubicBezTo>
                    <a:cubicBezTo>
                      <a:pt x="20127" y="34876"/>
                      <a:pt x="20127" y="34891"/>
                      <a:pt x="20112" y="34906"/>
                    </a:cubicBezTo>
                    <a:cubicBezTo>
                      <a:pt x="20112" y="34906"/>
                      <a:pt x="20112" y="34906"/>
                      <a:pt x="20112" y="34922"/>
                    </a:cubicBezTo>
                    <a:cubicBezTo>
                      <a:pt x="20112" y="34922"/>
                      <a:pt x="20112" y="34937"/>
                      <a:pt x="20112" y="34937"/>
                    </a:cubicBezTo>
                    <a:cubicBezTo>
                      <a:pt x="20112" y="34952"/>
                      <a:pt x="20112" y="34952"/>
                      <a:pt x="20112" y="34952"/>
                    </a:cubicBezTo>
                    <a:cubicBezTo>
                      <a:pt x="20005" y="35135"/>
                      <a:pt x="19914" y="35318"/>
                      <a:pt x="19807" y="35516"/>
                    </a:cubicBezTo>
                    <a:cubicBezTo>
                      <a:pt x="19762" y="35607"/>
                      <a:pt x="19716" y="35714"/>
                      <a:pt x="19670" y="35821"/>
                    </a:cubicBezTo>
                    <a:cubicBezTo>
                      <a:pt x="19624" y="35912"/>
                      <a:pt x="19579" y="36003"/>
                      <a:pt x="19548" y="36110"/>
                    </a:cubicBezTo>
                    <a:cubicBezTo>
                      <a:pt x="19548" y="36110"/>
                      <a:pt x="19548" y="36110"/>
                      <a:pt x="19548" y="36095"/>
                    </a:cubicBezTo>
                    <a:cubicBezTo>
                      <a:pt x="19548" y="36109"/>
                      <a:pt x="19536" y="36110"/>
                      <a:pt x="19533" y="36121"/>
                    </a:cubicBezTo>
                    <a:lnTo>
                      <a:pt x="19533" y="36121"/>
                    </a:lnTo>
                    <a:cubicBezTo>
                      <a:pt x="19549" y="35970"/>
                      <a:pt x="19579" y="35819"/>
                      <a:pt x="19594" y="35668"/>
                    </a:cubicBezTo>
                    <a:cubicBezTo>
                      <a:pt x="19609" y="35485"/>
                      <a:pt x="19640" y="35303"/>
                      <a:pt x="19655" y="35120"/>
                    </a:cubicBezTo>
                    <a:cubicBezTo>
                      <a:pt x="19685" y="34861"/>
                      <a:pt x="19716" y="34587"/>
                      <a:pt x="19731" y="34328"/>
                    </a:cubicBezTo>
                    <a:cubicBezTo>
                      <a:pt x="19762" y="34069"/>
                      <a:pt x="19777" y="33809"/>
                      <a:pt x="19807" y="33550"/>
                    </a:cubicBezTo>
                    <a:cubicBezTo>
                      <a:pt x="19823" y="33459"/>
                      <a:pt x="19838" y="33383"/>
                      <a:pt x="19853" y="33291"/>
                    </a:cubicBezTo>
                    <a:cubicBezTo>
                      <a:pt x="19853" y="33215"/>
                      <a:pt x="19868" y="33124"/>
                      <a:pt x="19883" y="33048"/>
                    </a:cubicBezTo>
                    <a:cubicBezTo>
                      <a:pt x="19899" y="32956"/>
                      <a:pt x="19899" y="32865"/>
                      <a:pt x="19914" y="32773"/>
                    </a:cubicBezTo>
                    <a:cubicBezTo>
                      <a:pt x="19914" y="32697"/>
                      <a:pt x="19914" y="32621"/>
                      <a:pt x="19929" y="32545"/>
                    </a:cubicBezTo>
                    <a:cubicBezTo>
                      <a:pt x="19929" y="32377"/>
                      <a:pt x="19929" y="32194"/>
                      <a:pt x="19944" y="32027"/>
                    </a:cubicBezTo>
                    <a:lnTo>
                      <a:pt x="19960" y="31631"/>
                    </a:lnTo>
                    <a:cubicBezTo>
                      <a:pt x="19990" y="31570"/>
                      <a:pt x="20021" y="31524"/>
                      <a:pt x="20051" y="31478"/>
                    </a:cubicBezTo>
                    <a:cubicBezTo>
                      <a:pt x="20112" y="31402"/>
                      <a:pt x="20158" y="31326"/>
                      <a:pt x="20203" y="31250"/>
                    </a:cubicBezTo>
                    <a:cubicBezTo>
                      <a:pt x="20219" y="31219"/>
                      <a:pt x="20234" y="31189"/>
                      <a:pt x="20249" y="31158"/>
                    </a:cubicBezTo>
                    <a:cubicBezTo>
                      <a:pt x="20264" y="31143"/>
                      <a:pt x="20280" y="31143"/>
                      <a:pt x="20280" y="31128"/>
                    </a:cubicBezTo>
                    <a:lnTo>
                      <a:pt x="20295" y="31128"/>
                    </a:lnTo>
                    <a:cubicBezTo>
                      <a:pt x="20325" y="31082"/>
                      <a:pt x="20371" y="31052"/>
                      <a:pt x="20417" y="31021"/>
                    </a:cubicBezTo>
                    <a:cubicBezTo>
                      <a:pt x="20493" y="30960"/>
                      <a:pt x="20569" y="30899"/>
                      <a:pt x="20661" y="30854"/>
                    </a:cubicBezTo>
                    <a:cubicBezTo>
                      <a:pt x="20691" y="30838"/>
                      <a:pt x="20721" y="30823"/>
                      <a:pt x="20767" y="30793"/>
                    </a:cubicBezTo>
                    <a:cubicBezTo>
                      <a:pt x="20798" y="30778"/>
                      <a:pt x="20843" y="30762"/>
                      <a:pt x="20874" y="30747"/>
                    </a:cubicBezTo>
                    <a:cubicBezTo>
                      <a:pt x="20920" y="30717"/>
                      <a:pt x="20950" y="30701"/>
                      <a:pt x="20996" y="30686"/>
                    </a:cubicBezTo>
                    <a:cubicBezTo>
                      <a:pt x="21026" y="30671"/>
                      <a:pt x="21072" y="30656"/>
                      <a:pt x="21102" y="30625"/>
                    </a:cubicBezTo>
                    <a:cubicBezTo>
                      <a:pt x="21133" y="30610"/>
                      <a:pt x="21163" y="30610"/>
                      <a:pt x="21209" y="30595"/>
                    </a:cubicBezTo>
                    <a:cubicBezTo>
                      <a:pt x="21239" y="30579"/>
                      <a:pt x="21285" y="30549"/>
                      <a:pt x="21331" y="30534"/>
                    </a:cubicBezTo>
                    <a:cubicBezTo>
                      <a:pt x="21407" y="30503"/>
                      <a:pt x="21483" y="30473"/>
                      <a:pt x="21559" y="30442"/>
                    </a:cubicBezTo>
                    <a:lnTo>
                      <a:pt x="21544" y="30442"/>
                    </a:lnTo>
                    <a:cubicBezTo>
                      <a:pt x="21575" y="30427"/>
                      <a:pt x="21590" y="30427"/>
                      <a:pt x="21605" y="30412"/>
                    </a:cubicBezTo>
                    <a:lnTo>
                      <a:pt x="21605" y="30412"/>
                    </a:lnTo>
                    <a:cubicBezTo>
                      <a:pt x="21590" y="30427"/>
                      <a:pt x="21590" y="30442"/>
                      <a:pt x="21590" y="30442"/>
                    </a:cubicBezTo>
                    <a:cubicBezTo>
                      <a:pt x="21590" y="30458"/>
                      <a:pt x="21605" y="30458"/>
                      <a:pt x="21620" y="30458"/>
                    </a:cubicBezTo>
                    <a:cubicBezTo>
                      <a:pt x="21620" y="30458"/>
                      <a:pt x="21620" y="30458"/>
                      <a:pt x="21636" y="30442"/>
                    </a:cubicBezTo>
                    <a:cubicBezTo>
                      <a:pt x="21681" y="30503"/>
                      <a:pt x="21757" y="30549"/>
                      <a:pt x="21834" y="30564"/>
                    </a:cubicBezTo>
                    <a:cubicBezTo>
                      <a:pt x="21986" y="30564"/>
                      <a:pt x="22108" y="30442"/>
                      <a:pt x="22123" y="30290"/>
                    </a:cubicBezTo>
                    <a:cubicBezTo>
                      <a:pt x="22123" y="30153"/>
                      <a:pt x="22001" y="30016"/>
                      <a:pt x="21849" y="30016"/>
                    </a:cubicBezTo>
                    <a:cubicBezTo>
                      <a:pt x="21841" y="30015"/>
                      <a:pt x="21833" y="30014"/>
                      <a:pt x="21826" y="30014"/>
                    </a:cubicBezTo>
                    <a:cubicBezTo>
                      <a:pt x="21697" y="30014"/>
                      <a:pt x="21575" y="30131"/>
                      <a:pt x="21575" y="30275"/>
                    </a:cubicBezTo>
                    <a:cubicBezTo>
                      <a:pt x="21575" y="30305"/>
                      <a:pt x="21575" y="30351"/>
                      <a:pt x="21590" y="30381"/>
                    </a:cubicBezTo>
                    <a:cubicBezTo>
                      <a:pt x="21559" y="30381"/>
                      <a:pt x="21529" y="30397"/>
                      <a:pt x="21514" y="30397"/>
                    </a:cubicBezTo>
                    <a:cubicBezTo>
                      <a:pt x="21483" y="30412"/>
                      <a:pt x="21468" y="30412"/>
                      <a:pt x="21438" y="30427"/>
                    </a:cubicBezTo>
                    <a:lnTo>
                      <a:pt x="21316" y="30458"/>
                    </a:lnTo>
                    <a:cubicBezTo>
                      <a:pt x="21270" y="30473"/>
                      <a:pt x="21209" y="30488"/>
                      <a:pt x="21163" y="30503"/>
                    </a:cubicBezTo>
                    <a:lnTo>
                      <a:pt x="21118" y="30519"/>
                    </a:lnTo>
                    <a:cubicBezTo>
                      <a:pt x="21102" y="30534"/>
                      <a:pt x="21072" y="30534"/>
                      <a:pt x="21057" y="30549"/>
                    </a:cubicBezTo>
                    <a:cubicBezTo>
                      <a:pt x="21026" y="30549"/>
                      <a:pt x="21011" y="30564"/>
                      <a:pt x="20996" y="30564"/>
                    </a:cubicBezTo>
                    <a:cubicBezTo>
                      <a:pt x="20965" y="30579"/>
                      <a:pt x="20935" y="30595"/>
                      <a:pt x="20920" y="30610"/>
                    </a:cubicBezTo>
                    <a:cubicBezTo>
                      <a:pt x="20874" y="30625"/>
                      <a:pt x="20843" y="30640"/>
                      <a:pt x="20798" y="30656"/>
                    </a:cubicBezTo>
                    <a:cubicBezTo>
                      <a:pt x="20767" y="30671"/>
                      <a:pt x="20721" y="30686"/>
                      <a:pt x="20691" y="30717"/>
                    </a:cubicBezTo>
                    <a:cubicBezTo>
                      <a:pt x="20645" y="30732"/>
                      <a:pt x="20615" y="30747"/>
                      <a:pt x="20569" y="30778"/>
                    </a:cubicBezTo>
                    <a:cubicBezTo>
                      <a:pt x="20523" y="30808"/>
                      <a:pt x="20478" y="30838"/>
                      <a:pt x="20432" y="30869"/>
                    </a:cubicBezTo>
                    <a:lnTo>
                      <a:pt x="20508" y="30747"/>
                    </a:lnTo>
                    <a:cubicBezTo>
                      <a:pt x="20523" y="30717"/>
                      <a:pt x="20539" y="30686"/>
                      <a:pt x="20569" y="30640"/>
                    </a:cubicBezTo>
                    <a:cubicBezTo>
                      <a:pt x="20584" y="30610"/>
                      <a:pt x="20615" y="30579"/>
                      <a:pt x="20630" y="30549"/>
                    </a:cubicBezTo>
                    <a:cubicBezTo>
                      <a:pt x="20691" y="30458"/>
                      <a:pt x="20737" y="30381"/>
                      <a:pt x="20798" y="30305"/>
                    </a:cubicBezTo>
                    <a:cubicBezTo>
                      <a:pt x="20874" y="30168"/>
                      <a:pt x="20965" y="30046"/>
                      <a:pt x="21057" y="29924"/>
                    </a:cubicBezTo>
                    <a:lnTo>
                      <a:pt x="21072" y="29924"/>
                    </a:lnTo>
                    <a:cubicBezTo>
                      <a:pt x="21087" y="29924"/>
                      <a:pt x="21102" y="29909"/>
                      <a:pt x="21102" y="29894"/>
                    </a:cubicBezTo>
                    <a:cubicBezTo>
                      <a:pt x="21102" y="29879"/>
                      <a:pt x="21118" y="29863"/>
                      <a:pt x="21118" y="29833"/>
                    </a:cubicBezTo>
                    <a:lnTo>
                      <a:pt x="21163" y="29772"/>
                    </a:lnTo>
                    <a:cubicBezTo>
                      <a:pt x="21194" y="29742"/>
                      <a:pt x="21209" y="29711"/>
                      <a:pt x="21239" y="29681"/>
                    </a:cubicBezTo>
                    <a:cubicBezTo>
                      <a:pt x="21255" y="29665"/>
                      <a:pt x="21255" y="29650"/>
                      <a:pt x="21270" y="29650"/>
                    </a:cubicBezTo>
                    <a:cubicBezTo>
                      <a:pt x="21270" y="29635"/>
                      <a:pt x="21270" y="29635"/>
                      <a:pt x="21285" y="29635"/>
                    </a:cubicBezTo>
                    <a:cubicBezTo>
                      <a:pt x="21316" y="29620"/>
                      <a:pt x="21331" y="29604"/>
                      <a:pt x="21361" y="29589"/>
                    </a:cubicBezTo>
                    <a:cubicBezTo>
                      <a:pt x="21377" y="29574"/>
                      <a:pt x="21392" y="29574"/>
                      <a:pt x="21407" y="29559"/>
                    </a:cubicBezTo>
                    <a:cubicBezTo>
                      <a:pt x="21438" y="29559"/>
                      <a:pt x="21453" y="29543"/>
                      <a:pt x="21468" y="29543"/>
                    </a:cubicBezTo>
                    <a:cubicBezTo>
                      <a:pt x="21483" y="29528"/>
                      <a:pt x="21514" y="29513"/>
                      <a:pt x="21544" y="29513"/>
                    </a:cubicBezTo>
                    <a:lnTo>
                      <a:pt x="21620" y="29482"/>
                    </a:lnTo>
                    <a:cubicBezTo>
                      <a:pt x="21681" y="29452"/>
                      <a:pt x="21742" y="29437"/>
                      <a:pt x="21803" y="29422"/>
                    </a:cubicBezTo>
                    <a:cubicBezTo>
                      <a:pt x="21864" y="29406"/>
                      <a:pt x="21925" y="29391"/>
                      <a:pt x="21986" y="29376"/>
                    </a:cubicBezTo>
                    <a:lnTo>
                      <a:pt x="22154" y="29315"/>
                    </a:lnTo>
                    <a:cubicBezTo>
                      <a:pt x="22184" y="29315"/>
                      <a:pt x="22215" y="29300"/>
                      <a:pt x="22245" y="29284"/>
                    </a:cubicBezTo>
                    <a:cubicBezTo>
                      <a:pt x="22291" y="29284"/>
                      <a:pt x="22336" y="29269"/>
                      <a:pt x="22367" y="29254"/>
                    </a:cubicBezTo>
                    <a:cubicBezTo>
                      <a:pt x="22443" y="29239"/>
                      <a:pt x="22519" y="29223"/>
                      <a:pt x="22595" y="29193"/>
                    </a:cubicBezTo>
                    <a:cubicBezTo>
                      <a:pt x="22641" y="29269"/>
                      <a:pt x="22717" y="29315"/>
                      <a:pt x="22809" y="29330"/>
                    </a:cubicBezTo>
                    <a:cubicBezTo>
                      <a:pt x="22946" y="29330"/>
                      <a:pt x="23083" y="29208"/>
                      <a:pt x="23083" y="29071"/>
                    </a:cubicBezTo>
                    <a:cubicBezTo>
                      <a:pt x="23098" y="28919"/>
                      <a:pt x="22976" y="28797"/>
                      <a:pt x="22824" y="28782"/>
                    </a:cubicBezTo>
                    <a:cubicBezTo>
                      <a:pt x="22816" y="28781"/>
                      <a:pt x="22808" y="28780"/>
                      <a:pt x="22801" y="28780"/>
                    </a:cubicBezTo>
                    <a:cubicBezTo>
                      <a:pt x="22672" y="28780"/>
                      <a:pt x="22550" y="28897"/>
                      <a:pt x="22550" y="29041"/>
                    </a:cubicBezTo>
                    <a:cubicBezTo>
                      <a:pt x="22550" y="29086"/>
                      <a:pt x="22550" y="29117"/>
                      <a:pt x="22565" y="29163"/>
                    </a:cubicBezTo>
                    <a:cubicBezTo>
                      <a:pt x="22504" y="29178"/>
                      <a:pt x="22458" y="29193"/>
                      <a:pt x="22397" y="29208"/>
                    </a:cubicBezTo>
                    <a:lnTo>
                      <a:pt x="22413" y="29208"/>
                    </a:lnTo>
                    <a:cubicBezTo>
                      <a:pt x="22367" y="29223"/>
                      <a:pt x="22321" y="29239"/>
                      <a:pt x="22276" y="29239"/>
                    </a:cubicBezTo>
                    <a:cubicBezTo>
                      <a:pt x="22260" y="29254"/>
                      <a:pt x="22230" y="29254"/>
                      <a:pt x="22215" y="29254"/>
                    </a:cubicBezTo>
                    <a:cubicBezTo>
                      <a:pt x="22199" y="29269"/>
                      <a:pt x="22169" y="29269"/>
                      <a:pt x="22138" y="29284"/>
                    </a:cubicBezTo>
                    <a:cubicBezTo>
                      <a:pt x="22062" y="29300"/>
                      <a:pt x="21971" y="29330"/>
                      <a:pt x="21879" y="29361"/>
                    </a:cubicBezTo>
                    <a:cubicBezTo>
                      <a:pt x="21834" y="29376"/>
                      <a:pt x="21803" y="29391"/>
                      <a:pt x="21757" y="29391"/>
                    </a:cubicBezTo>
                    <a:cubicBezTo>
                      <a:pt x="21712" y="29406"/>
                      <a:pt x="21666" y="29422"/>
                      <a:pt x="21636" y="29437"/>
                    </a:cubicBezTo>
                    <a:cubicBezTo>
                      <a:pt x="21590" y="29452"/>
                      <a:pt x="21544" y="29467"/>
                      <a:pt x="21514" y="29482"/>
                    </a:cubicBezTo>
                    <a:cubicBezTo>
                      <a:pt x="21483" y="29482"/>
                      <a:pt x="21468" y="29498"/>
                      <a:pt x="21453" y="29498"/>
                    </a:cubicBezTo>
                    <a:cubicBezTo>
                      <a:pt x="21422" y="29513"/>
                      <a:pt x="21407" y="29513"/>
                      <a:pt x="21392" y="29528"/>
                    </a:cubicBezTo>
                    <a:cubicBezTo>
                      <a:pt x="21377" y="29543"/>
                      <a:pt x="21361" y="29543"/>
                      <a:pt x="21346" y="29559"/>
                    </a:cubicBezTo>
                    <a:cubicBezTo>
                      <a:pt x="21392" y="29482"/>
                      <a:pt x="21453" y="29422"/>
                      <a:pt x="21514" y="29361"/>
                    </a:cubicBezTo>
                    <a:cubicBezTo>
                      <a:pt x="21575" y="29284"/>
                      <a:pt x="21620" y="29223"/>
                      <a:pt x="21681" y="29163"/>
                    </a:cubicBezTo>
                    <a:cubicBezTo>
                      <a:pt x="21742" y="29086"/>
                      <a:pt x="21803" y="29025"/>
                      <a:pt x="21849" y="28949"/>
                    </a:cubicBezTo>
                    <a:cubicBezTo>
                      <a:pt x="21956" y="28812"/>
                      <a:pt x="22047" y="28660"/>
                      <a:pt x="22138" y="28507"/>
                    </a:cubicBezTo>
                    <a:cubicBezTo>
                      <a:pt x="22184" y="28431"/>
                      <a:pt x="22230" y="28355"/>
                      <a:pt x="22276" y="28279"/>
                    </a:cubicBezTo>
                    <a:cubicBezTo>
                      <a:pt x="22321" y="28203"/>
                      <a:pt x="22367" y="28127"/>
                      <a:pt x="22397" y="28035"/>
                    </a:cubicBezTo>
                    <a:cubicBezTo>
                      <a:pt x="22397" y="28020"/>
                      <a:pt x="22413" y="28005"/>
                      <a:pt x="22413" y="28005"/>
                    </a:cubicBezTo>
                    <a:cubicBezTo>
                      <a:pt x="22428" y="28005"/>
                      <a:pt x="22458" y="28020"/>
                      <a:pt x="22489" y="28020"/>
                    </a:cubicBezTo>
                    <a:cubicBezTo>
                      <a:pt x="22626" y="28020"/>
                      <a:pt x="22733" y="27913"/>
                      <a:pt x="22733" y="27791"/>
                    </a:cubicBezTo>
                    <a:cubicBezTo>
                      <a:pt x="22748" y="27654"/>
                      <a:pt x="22641" y="27548"/>
                      <a:pt x="22504" y="27532"/>
                    </a:cubicBezTo>
                    <a:cubicBezTo>
                      <a:pt x="22382" y="27532"/>
                      <a:pt x="22260" y="27639"/>
                      <a:pt x="22260" y="27761"/>
                    </a:cubicBezTo>
                    <a:cubicBezTo>
                      <a:pt x="22260" y="27852"/>
                      <a:pt x="22291" y="27913"/>
                      <a:pt x="22352" y="27959"/>
                    </a:cubicBezTo>
                    <a:cubicBezTo>
                      <a:pt x="22336" y="27989"/>
                      <a:pt x="22321" y="28005"/>
                      <a:pt x="22306" y="28035"/>
                    </a:cubicBezTo>
                    <a:cubicBezTo>
                      <a:pt x="22260" y="28111"/>
                      <a:pt x="22215" y="28187"/>
                      <a:pt x="22169" y="28264"/>
                    </a:cubicBezTo>
                    <a:cubicBezTo>
                      <a:pt x="22123" y="28325"/>
                      <a:pt x="22093" y="28401"/>
                      <a:pt x="22047" y="28477"/>
                    </a:cubicBezTo>
                    <a:cubicBezTo>
                      <a:pt x="22001" y="28553"/>
                      <a:pt x="21956" y="28629"/>
                      <a:pt x="21910" y="28705"/>
                    </a:cubicBezTo>
                    <a:cubicBezTo>
                      <a:pt x="21879" y="28751"/>
                      <a:pt x="21864" y="28797"/>
                      <a:pt x="21834" y="28827"/>
                    </a:cubicBezTo>
                    <a:cubicBezTo>
                      <a:pt x="21803" y="28873"/>
                      <a:pt x="21788" y="28904"/>
                      <a:pt x="21757" y="28949"/>
                    </a:cubicBezTo>
                    <a:cubicBezTo>
                      <a:pt x="21697" y="29010"/>
                      <a:pt x="21636" y="29086"/>
                      <a:pt x="21575" y="29147"/>
                    </a:cubicBezTo>
                    <a:cubicBezTo>
                      <a:pt x="21529" y="29223"/>
                      <a:pt x="21468" y="29284"/>
                      <a:pt x="21407" y="29345"/>
                    </a:cubicBezTo>
                    <a:cubicBezTo>
                      <a:pt x="21346" y="29422"/>
                      <a:pt x="21285" y="29482"/>
                      <a:pt x="21224" y="29559"/>
                    </a:cubicBezTo>
                    <a:cubicBezTo>
                      <a:pt x="21209" y="29574"/>
                      <a:pt x="21194" y="29589"/>
                      <a:pt x="21179" y="29604"/>
                    </a:cubicBezTo>
                    <a:cubicBezTo>
                      <a:pt x="21209" y="29528"/>
                      <a:pt x="21224" y="29452"/>
                      <a:pt x="21239" y="29391"/>
                    </a:cubicBezTo>
                    <a:cubicBezTo>
                      <a:pt x="21270" y="29300"/>
                      <a:pt x="21300" y="29208"/>
                      <a:pt x="21316" y="29117"/>
                    </a:cubicBezTo>
                    <a:cubicBezTo>
                      <a:pt x="21346" y="29041"/>
                      <a:pt x="21361" y="28949"/>
                      <a:pt x="21392" y="28873"/>
                    </a:cubicBezTo>
                    <a:cubicBezTo>
                      <a:pt x="21438" y="28721"/>
                      <a:pt x="21468" y="28568"/>
                      <a:pt x="21514" y="28431"/>
                    </a:cubicBezTo>
                    <a:cubicBezTo>
                      <a:pt x="21514" y="28401"/>
                      <a:pt x="21514" y="28370"/>
                      <a:pt x="21529" y="28355"/>
                    </a:cubicBezTo>
                    <a:cubicBezTo>
                      <a:pt x="21620" y="28340"/>
                      <a:pt x="21681" y="28264"/>
                      <a:pt x="21697" y="28172"/>
                    </a:cubicBezTo>
                    <a:cubicBezTo>
                      <a:pt x="21697" y="28096"/>
                      <a:pt x="21651" y="28020"/>
                      <a:pt x="21590" y="27989"/>
                    </a:cubicBezTo>
                    <a:lnTo>
                      <a:pt x="21575" y="27989"/>
                    </a:lnTo>
                    <a:cubicBezTo>
                      <a:pt x="21559" y="27974"/>
                      <a:pt x="21529" y="27974"/>
                      <a:pt x="21498" y="27974"/>
                    </a:cubicBezTo>
                    <a:cubicBezTo>
                      <a:pt x="21392" y="27974"/>
                      <a:pt x="21300" y="28050"/>
                      <a:pt x="21300" y="28157"/>
                    </a:cubicBezTo>
                    <a:cubicBezTo>
                      <a:pt x="21300" y="28248"/>
                      <a:pt x="21361" y="28325"/>
                      <a:pt x="21438" y="28355"/>
                    </a:cubicBezTo>
                    <a:cubicBezTo>
                      <a:pt x="21407" y="28416"/>
                      <a:pt x="21392" y="28492"/>
                      <a:pt x="21361" y="28553"/>
                    </a:cubicBezTo>
                    <a:cubicBezTo>
                      <a:pt x="21331" y="28629"/>
                      <a:pt x="21316" y="28705"/>
                      <a:pt x="21300" y="28766"/>
                    </a:cubicBezTo>
                    <a:cubicBezTo>
                      <a:pt x="21300" y="28782"/>
                      <a:pt x="21300" y="28797"/>
                      <a:pt x="21285" y="28812"/>
                    </a:cubicBezTo>
                    <a:lnTo>
                      <a:pt x="21285" y="28827"/>
                    </a:lnTo>
                    <a:lnTo>
                      <a:pt x="21285" y="28843"/>
                    </a:lnTo>
                    <a:cubicBezTo>
                      <a:pt x="21285" y="28858"/>
                      <a:pt x="21285" y="28858"/>
                      <a:pt x="21285" y="28858"/>
                    </a:cubicBezTo>
                    <a:lnTo>
                      <a:pt x="21270" y="28858"/>
                    </a:lnTo>
                    <a:cubicBezTo>
                      <a:pt x="21255" y="28934"/>
                      <a:pt x="21239" y="29010"/>
                      <a:pt x="21224" y="29102"/>
                    </a:cubicBezTo>
                    <a:lnTo>
                      <a:pt x="21224" y="29086"/>
                    </a:lnTo>
                    <a:cubicBezTo>
                      <a:pt x="21209" y="29147"/>
                      <a:pt x="21194" y="29193"/>
                      <a:pt x="21194" y="29239"/>
                    </a:cubicBezTo>
                    <a:lnTo>
                      <a:pt x="21148" y="29406"/>
                    </a:lnTo>
                    <a:cubicBezTo>
                      <a:pt x="21148" y="29406"/>
                      <a:pt x="21148" y="29406"/>
                      <a:pt x="21148" y="29391"/>
                    </a:cubicBezTo>
                    <a:cubicBezTo>
                      <a:pt x="21148" y="29437"/>
                      <a:pt x="21133" y="29467"/>
                      <a:pt x="21133" y="29498"/>
                    </a:cubicBezTo>
                    <a:cubicBezTo>
                      <a:pt x="21118" y="29559"/>
                      <a:pt x="21102" y="29620"/>
                      <a:pt x="21072" y="29696"/>
                    </a:cubicBezTo>
                    <a:cubicBezTo>
                      <a:pt x="21072" y="29711"/>
                      <a:pt x="21072" y="29742"/>
                      <a:pt x="21057" y="29757"/>
                    </a:cubicBezTo>
                    <a:lnTo>
                      <a:pt x="21057" y="29772"/>
                    </a:lnTo>
                    <a:cubicBezTo>
                      <a:pt x="20935" y="29909"/>
                      <a:pt x="20828" y="30061"/>
                      <a:pt x="20721" y="30214"/>
                    </a:cubicBezTo>
                    <a:cubicBezTo>
                      <a:pt x="20676" y="30290"/>
                      <a:pt x="20630" y="30351"/>
                      <a:pt x="20584" y="30427"/>
                    </a:cubicBezTo>
                    <a:cubicBezTo>
                      <a:pt x="20523" y="30503"/>
                      <a:pt x="20478" y="30595"/>
                      <a:pt x="20417" y="30671"/>
                    </a:cubicBezTo>
                    <a:cubicBezTo>
                      <a:pt x="20325" y="30823"/>
                      <a:pt x="20234" y="30976"/>
                      <a:pt x="20142" y="31143"/>
                    </a:cubicBezTo>
                    <a:cubicBezTo>
                      <a:pt x="20097" y="31235"/>
                      <a:pt x="20036" y="31341"/>
                      <a:pt x="19975" y="31433"/>
                    </a:cubicBezTo>
                    <a:cubicBezTo>
                      <a:pt x="19975" y="31372"/>
                      <a:pt x="19975" y="31326"/>
                      <a:pt x="19975" y="31265"/>
                    </a:cubicBezTo>
                    <a:cubicBezTo>
                      <a:pt x="19975" y="31174"/>
                      <a:pt x="19960" y="31082"/>
                      <a:pt x="19960" y="30976"/>
                    </a:cubicBezTo>
                    <a:cubicBezTo>
                      <a:pt x="19960" y="30976"/>
                      <a:pt x="19960" y="30960"/>
                      <a:pt x="19960" y="30945"/>
                    </a:cubicBezTo>
                    <a:cubicBezTo>
                      <a:pt x="19975" y="30732"/>
                      <a:pt x="20005" y="30519"/>
                      <a:pt x="20021" y="30305"/>
                    </a:cubicBezTo>
                    <a:cubicBezTo>
                      <a:pt x="20021" y="30244"/>
                      <a:pt x="20021" y="30183"/>
                      <a:pt x="20036" y="30107"/>
                    </a:cubicBezTo>
                    <a:cubicBezTo>
                      <a:pt x="20051" y="30092"/>
                      <a:pt x="20051" y="30092"/>
                      <a:pt x="20036" y="30077"/>
                    </a:cubicBezTo>
                    <a:lnTo>
                      <a:pt x="20036" y="30001"/>
                    </a:lnTo>
                    <a:cubicBezTo>
                      <a:pt x="20036" y="30001"/>
                      <a:pt x="20036" y="30001"/>
                      <a:pt x="20036" y="29985"/>
                    </a:cubicBezTo>
                    <a:cubicBezTo>
                      <a:pt x="20066" y="29955"/>
                      <a:pt x="20097" y="29909"/>
                      <a:pt x="20112" y="29879"/>
                    </a:cubicBezTo>
                    <a:cubicBezTo>
                      <a:pt x="20158" y="29802"/>
                      <a:pt x="20203" y="29711"/>
                      <a:pt x="20249" y="29635"/>
                    </a:cubicBezTo>
                    <a:cubicBezTo>
                      <a:pt x="20341" y="29482"/>
                      <a:pt x="20417" y="29315"/>
                      <a:pt x="20493" y="29163"/>
                    </a:cubicBezTo>
                    <a:cubicBezTo>
                      <a:pt x="20539" y="29071"/>
                      <a:pt x="20569" y="28995"/>
                      <a:pt x="20615" y="28919"/>
                    </a:cubicBezTo>
                    <a:cubicBezTo>
                      <a:pt x="20645" y="28843"/>
                      <a:pt x="20691" y="28766"/>
                      <a:pt x="20721" y="28690"/>
                    </a:cubicBezTo>
                    <a:cubicBezTo>
                      <a:pt x="20798" y="28538"/>
                      <a:pt x="20874" y="28370"/>
                      <a:pt x="20935" y="28218"/>
                    </a:cubicBezTo>
                    <a:cubicBezTo>
                      <a:pt x="20935" y="28203"/>
                      <a:pt x="20935" y="28187"/>
                      <a:pt x="20950" y="28172"/>
                    </a:cubicBezTo>
                    <a:cubicBezTo>
                      <a:pt x="20950" y="28172"/>
                      <a:pt x="20950" y="28172"/>
                      <a:pt x="20950" y="28157"/>
                    </a:cubicBezTo>
                    <a:cubicBezTo>
                      <a:pt x="20980" y="28066"/>
                      <a:pt x="21011" y="27989"/>
                      <a:pt x="21041" y="27898"/>
                    </a:cubicBezTo>
                    <a:cubicBezTo>
                      <a:pt x="21072" y="27822"/>
                      <a:pt x="21102" y="27746"/>
                      <a:pt x="21118" y="27654"/>
                    </a:cubicBezTo>
                    <a:cubicBezTo>
                      <a:pt x="21148" y="27593"/>
                      <a:pt x="21163" y="27517"/>
                      <a:pt x="21179" y="27456"/>
                    </a:cubicBezTo>
                    <a:cubicBezTo>
                      <a:pt x="21209" y="27426"/>
                      <a:pt x="21224" y="27410"/>
                      <a:pt x="21239" y="27395"/>
                    </a:cubicBezTo>
                    <a:cubicBezTo>
                      <a:pt x="21255" y="27365"/>
                      <a:pt x="21285" y="27349"/>
                      <a:pt x="21300" y="27334"/>
                    </a:cubicBezTo>
                    <a:cubicBezTo>
                      <a:pt x="21316" y="27319"/>
                      <a:pt x="21331" y="27304"/>
                      <a:pt x="21346" y="27289"/>
                    </a:cubicBezTo>
                    <a:cubicBezTo>
                      <a:pt x="21392" y="27243"/>
                      <a:pt x="21422" y="27212"/>
                      <a:pt x="21468" y="27182"/>
                    </a:cubicBezTo>
                    <a:cubicBezTo>
                      <a:pt x="21514" y="27136"/>
                      <a:pt x="21544" y="27106"/>
                      <a:pt x="21590" y="27060"/>
                    </a:cubicBezTo>
                    <a:cubicBezTo>
                      <a:pt x="21605" y="27030"/>
                      <a:pt x="21636" y="27014"/>
                      <a:pt x="21651" y="26999"/>
                    </a:cubicBezTo>
                    <a:cubicBezTo>
                      <a:pt x="21666" y="26984"/>
                      <a:pt x="21666" y="26969"/>
                      <a:pt x="21681" y="26969"/>
                    </a:cubicBezTo>
                    <a:cubicBezTo>
                      <a:pt x="21697" y="26953"/>
                      <a:pt x="21697" y="26938"/>
                      <a:pt x="21712" y="26923"/>
                    </a:cubicBezTo>
                    <a:cubicBezTo>
                      <a:pt x="21712" y="26908"/>
                      <a:pt x="21727" y="26892"/>
                      <a:pt x="21727" y="26862"/>
                    </a:cubicBezTo>
                    <a:cubicBezTo>
                      <a:pt x="21719" y="26854"/>
                      <a:pt x="21708" y="26850"/>
                      <a:pt x="21697" y="26850"/>
                    </a:cubicBezTo>
                    <a:cubicBezTo>
                      <a:pt x="21685" y="26850"/>
                      <a:pt x="21674" y="26854"/>
                      <a:pt x="21666" y="26862"/>
                    </a:cubicBezTo>
                    <a:cubicBezTo>
                      <a:pt x="21666" y="26877"/>
                      <a:pt x="21666" y="26877"/>
                      <a:pt x="21666" y="26892"/>
                    </a:cubicBezTo>
                    <a:cubicBezTo>
                      <a:pt x="21651" y="26908"/>
                      <a:pt x="21651" y="26908"/>
                      <a:pt x="21636" y="26923"/>
                    </a:cubicBezTo>
                    <a:cubicBezTo>
                      <a:pt x="21620" y="26938"/>
                      <a:pt x="21590" y="26969"/>
                      <a:pt x="21575" y="26984"/>
                    </a:cubicBezTo>
                    <a:cubicBezTo>
                      <a:pt x="21559" y="26999"/>
                      <a:pt x="21529" y="27014"/>
                      <a:pt x="21514" y="27030"/>
                    </a:cubicBezTo>
                    <a:cubicBezTo>
                      <a:pt x="21514" y="27030"/>
                      <a:pt x="21514" y="27045"/>
                      <a:pt x="21514" y="27045"/>
                    </a:cubicBezTo>
                    <a:lnTo>
                      <a:pt x="21498" y="27045"/>
                    </a:lnTo>
                    <a:cubicBezTo>
                      <a:pt x="21468" y="27075"/>
                      <a:pt x="21438" y="27090"/>
                      <a:pt x="21422" y="27106"/>
                    </a:cubicBezTo>
                    <a:cubicBezTo>
                      <a:pt x="21377" y="27136"/>
                      <a:pt x="21331" y="27182"/>
                      <a:pt x="21285" y="27212"/>
                    </a:cubicBezTo>
                    <a:cubicBezTo>
                      <a:pt x="21270" y="27228"/>
                      <a:pt x="21255" y="27243"/>
                      <a:pt x="21239" y="27243"/>
                    </a:cubicBezTo>
                    <a:cubicBezTo>
                      <a:pt x="21255" y="27212"/>
                      <a:pt x="21270" y="27182"/>
                      <a:pt x="21270" y="27151"/>
                    </a:cubicBezTo>
                    <a:cubicBezTo>
                      <a:pt x="21300" y="27060"/>
                      <a:pt x="21316" y="26984"/>
                      <a:pt x="21346" y="26892"/>
                    </a:cubicBezTo>
                    <a:cubicBezTo>
                      <a:pt x="21377" y="26786"/>
                      <a:pt x="21392" y="26679"/>
                      <a:pt x="21407" y="26572"/>
                    </a:cubicBezTo>
                    <a:cubicBezTo>
                      <a:pt x="21438" y="26572"/>
                      <a:pt x="21468" y="26588"/>
                      <a:pt x="21498" y="26588"/>
                    </a:cubicBezTo>
                    <a:cubicBezTo>
                      <a:pt x="21507" y="26588"/>
                      <a:pt x="21516" y="26588"/>
                      <a:pt x="21525" y="26588"/>
                    </a:cubicBezTo>
                    <a:cubicBezTo>
                      <a:pt x="21772" y="26588"/>
                      <a:pt x="21971" y="26381"/>
                      <a:pt x="21986" y="26146"/>
                    </a:cubicBezTo>
                    <a:cubicBezTo>
                      <a:pt x="21986" y="25887"/>
                      <a:pt x="21788" y="25689"/>
                      <a:pt x="21544" y="25674"/>
                    </a:cubicBezTo>
                    <a:cubicBezTo>
                      <a:pt x="21535" y="25673"/>
                      <a:pt x="21525" y="25673"/>
                      <a:pt x="21516" y="25673"/>
                    </a:cubicBezTo>
                    <a:cubicBezTo>
                      <a:pt x="21270" y="25673"/>
                      <a:pt x="21071" y="25865"/>
                      <a:pt x="21057" y="26100"/>
                    </a:cubicBezTo>
                    <a:cubicBezTo>
                      <a:pt x="21057" y="26131"/>
                      <a:pt x="21057" y="26146"/>
                      <a:pt x="21072" y="26176"/>
                    </a:cubicBezTo>
                    <a:cubicBezTo>
                      <a:pt x="20996" y="26085"/>
                      <a:pt x="20889" y="26039"/>
                      <a:pt x="20767" y="26024"/>
                    </a:cubicBezTo>
                    <a:cubicBezTo>
                      <a:pt x="20554" y="26024"/>
                      <a:pt x="20356" y="26207"/>
                      <a:pt x="20341" y="26420"/>
                    </a:cubicBezTo>
                    <a:cubicBezTo>
                      <a:pt x="20341" y="26649"/>
                      <a:pt x="20508" y="26847"/>
                      <a:pt x="20737" y="26847"/>
                    </a:cubicBezTo>
                    <a:cubicBezTo>
                      <a:pt x="20742" y="26852"/>
                      <a:pt x="20749" y="26853"/>
                      <a:pt x="20756" y="26853"/>
                    </a:cubicBezTo>
                    <a:cubicBezTo>
                      <a:pt x="20771" y="26853"/>
                      <a:pt x="20787" y="26847"/>
                      <a:pt x="20798" y="26847"/>
                    </a:cubicBezTo>
                    <a:cubicBezTo>
                      <a:pt x="20798" y="26908"/>
                      <a:pt x="20798" y="26969"/>
                      <a:pt x="20798" y="27014"/>
                    </a:cubicBezTo>
                    <a:lnTo>
                      <a:pt x="20813" y="27273"/>
                    </a:lnTo>
                    <a:cubicBezTo>
                      <a:pt x="20813" y="27365"/>
                      <a:pt x="20813" y="27441"/>
                      <a:pt x="20813" y="27517"/>
                    </a:cubicBezTo>
                    <a:cubicBezTo>
                      <a:pt x="20813" y="27563"/>
                      <a:pt x="20813" y="27593"/>
                      <a:pt x="20813" y="27639"/>
                    </a:cubicBezTo>
                    <a:lnTo>
                      <a:pt x="20813" y="27730"/>
                    </a:lnTo>
                    <a:cubicBezTo>
                      <a:pt x="20813" y="27761"/>
                      <a:pt x="20828" y="27791"/>
                      <a:pt x="20813" y="27837"/>
                    </a:cubicBezTo>
                    <a:cubicBezTo>
                      <a:pt x="20813" y="27852"/>
                      <a:pt x="20813" y="27883"/>
                      <a:pt x="20798" y="27913"/>
                    </a:cubicBezTo>
                    <a:cubicBezTo>
                      <a:pt x="20798" y="27928"/>
                      <a:pt x="20798" y="27959"/>
                      <a:pt x="20798" y="27974"/>
                    </a:cubicBezTo>
                    <a:cubicBezTo>
                      <a:pt x="20782" y="28020"/>
                      <a:pt x="20782" y="28050"/>
                      <a:pt x="20767" y="28096"/>
                    </a:cubicBezTo>
                    <a:cubicBezTo>
                      <a:pt x="20737" y="28157"/>
                      <a:pt x="20721" y="28203"/>
                      <a:pt x="20691" y="28264"/>
                    </a:cubicBezTo>
                    <a:cubicBezTo>
                      <a:pt x="20645" y="28340"/>
                      <a:pt x="20600" y="28431"/>
                      <a:pt x="20554" y="28507"/>
                    </a:cubicBezTo>
                    <a:lnTo>
                      <a:pt x="20493" y="28629"/>
                    </a:lnTo>
                    <a:cubicBezTo>
                      <a:pt x="20508" y="28584"/>
                      <a:pt x="20508" y="28538"/>
                      <a:pt x="20508" y="28492"/>
                    </a:cubicBezTo>
                    <a:cubicBezTo>
                      <a:pt x="20523" y="28446"/>
                      <a:pt x="20523" y="28401"/>
                      <a:pt x="20523" y="28355"/>
                    </a:cubicBezTo>
                    <a:cubicBezTo>
                      <a:pt x="20523" y="28325"/>
                      <a:pt x="20539" y="28279"/>
                      <a:pt x="20539" y="28233"/>
                    </a:cubicBezTo>
                    <a:cubicBezTo>
                      <a:pt x="20539" y="28142"/>
                      <a:pt x="20539" y="28066"/>
                      <a:pt x="20554" y="27974"/>
                    </a:cubicBezTo>
                    <a:cubicBezTo>
                      <a:pt x="20554" y="27959"/>
                      <a:pt x="20554" y="27959"/>
                      <a:pt x="20554" y="27959"/>
                    </a:cubicBezTo>
                    <a:cubicBezTo>
                      <a:pt x="20554" y="27944"/>
                      <a:pt x="20554" y="27944"/>
                      <a:pt x="20554" y="27928"/>
                    </a:cubicBezTo>
                    <a:cubicBezTo>
                      <a:pt x="20539" y="27928"/>
                      <a:pt x="20539" y="27913"/>
                      <a:pt x="20523" y="27913"/>
                    </a:cubicBezTo>
                    <a:cubicBezTo>
                      <a:pt x="20508" y="27913"/>
                      <a:pt x="20493" y="27928"/>
                      <a:pt x="20493" y="27944"/>
                    </a:cubicBezTo>
                    <a:cubicBezTo>
                      <a:pt x="20478" y="28127"/>
                      <a:pt x="20447" y="28309"/>
                      <a:pt x="20417" y="28477"/>
                    </a:cubicBezTo>
                    <a:cubicBezTo>
                      <a:pt x="20401" y="28568"/>
                      <a:pt x="20386" y="28645"/>
                      <a:pt x="20371" y="28736"/>
                    </a:cubicBezTo>
                    <a:cubicBezTo>
                      <a:pt x="20371" y="28812"/>
                      <a:pt x="20356" y="28873"/>
                      <a:pt x="20341" y="28949"/>
                    </a:cubicBezTo>
                    <a:cubicBezTo>
                      <a:pt x="20341" y="28964"/>
                      <a:pt x="20341" y="28980"/>
                      <a:pt x="20325" y="28980"/>
                    </a:cubicBezTo>
                    <a:cubicBezTo>
                      <a:pt x="20295" y="29071"/>
                      <a:pt x="20264" y="29147"/>
                      <a:pt x="20234" y="29239"/>
                    </a:cubicBezTo>
                    <a:cubicBezTo>
                      <a:pt x="20203" y="29315"/>
                      <a:pt x="20173" y="29406"/>
                      <a:pt x="20127" y="29498"/>
                    </a:cubicBezTo>
                    <a:cubicBezTo>
                      <a:pt x="20112" y="29589"/>
                      <a:pt x="20082" y="29665"/>
                      <a:pt x="20051" y="29742"/>
                    </a:cubicBezTo>
                    <a:cubicBezTo>
                      <a:pt x="20051" y="29681"/>
                      <a:pt x="20066" y="29604"/>
                      <a:pt x="20066" y="29528"/>
                    </a:cubicBezTo>
                    <a:cubicBezTo>
                      <a:pt x="20097" y="29361"/>
                      <a:pt x="20112" y="29193"/>
                      <a:pt x="20127" y="29025"/>
                    </a:cubicBezTo>
                    <a:cubicBezTo>
                      <a:pt x="20127" y="28858"/>
                      <a:pt x="20142" y="28675"/>
                      <a:pt x="20142" y="28507"/>
                    </a:cubicBezTo>
                    <a:lnTo>
                      <a:pt x="20158" y="27974"/>
                    </a:lnTo>
                    <a:cubicBezTo>
                      <a:pt x="20158" y="27791"/>
                      <a:pt x="20158" y="27608"/>
                      <a:pt x="20158" y="27426"/>
                    </a:cubicBezTo>
                    <a:cubicBezTo>
                      <a:pt x="20142" y="27151"/>
                      <a:pt x="20127" y="26877"/>
                      <a:pt x="20112" y="26603"/>
                    </a:cubicBezTo>
                    <a:cubicBezTo>
                      <a:pt x="20112" y="26603"/>
                      <a:pt x="20112" y="26588"/>
                      <a:pt x="20127" y="26588"/>
                    </a:cubicBezTo>
                    <a:cubicBezTo>
                      <a:pt x="20127" y="26557"/>
                      <a:pt x="20142" y="26527"/>
                      <a:pt x="20158" y="26511"/>
                    </a:cubicBezTo>
                    <a:cubicBezTo>
                      <a:pt x="20173" y="26466"/>
                      <a:pt x="20188" y="26420"/>
                      <a:pt x="20219" y="26359"/>
                    </a:cubicBezTo>
                    <a:cubicBezTo>
                      <a:pt x="20264" y="26268"/>
                      <a:pt x="20310" y="26161"/>
                      <a:pt x="20341" y="26039"/>
                    </a:cubicBezTo>
                    <a:lnTo>
                      <a:pt x="20341" y="26054"/>
                    </a:lnTo>
                    <a:cubicBezTo>
                      <a:pt x="20386" y="25963"/>
                      <a:pt x="20401" y="25887"/>
                      <a:pt x="20432" y="25811"/>
                    </a:cubicBezTo>
                    <a:cubicBezTo>
                      <a:pt x="20462" y="25734"/>
                      <a:pt x="20493" y="25658"/>
                      <a:pt x="20523" y="25582"/>
                    </a:cubicBezTo>
                    <a:cubicBezTo>
                      <a:pt x="20554" y="25506"/>
                      <a:pt x="20569" y="25445"/>
                      <a:pt x="20600" y="25369"/>
                    </a:cubicBezTo>
                    <a:cubicBezTo>
                      <a:pt x="20615" y="25323"/>
                      <a:pt x="20630" y="25293"/>
                      <a:pt x="20645" y="25247"/>
                    </a:cubicBezTo>
                    <a:cubicBezTo>
                      <a:pt x="20661" y="25201"/>
                      <a:pt x="20676" y="25156"/>
                      <a:pt x="20691" y="25125"/>
                    </a:cubicBezTo>
                    <a:cubicBezTo>
                      <a:pt x="20691" y="25125"/>
                      <a:pt x="20691" y="25110"/>
                      <a:pt x="20706" y="25110"/>
                    </a:cubicBezTo>
                    <a:cubicBezTo>
                      <a:pt x="20706" y="25110"/>
                      <a:pt x="20721" y="25125"/>
                      <a:pt x="20721" y="25125"/>
                    </a:cubicBezTo>
                    <a:lnTo>
                      <a:pt x="20782" y="25125"/>
                    </a:lnTo>
                    <a:cubicBezTo>
                      <a:pt x="20798" y="25110"/>
                      <a:pt x="20813" y="25110"/>
                      <a:pt x="20813" y="25110"/>
                    </a:cubicBezTo>
                    <a:cubicBezTo>
                      <a:pt x="20828" y="25095"/>
                      <a:pt x="20828" y="25095"/>
                      <a:pt x="20843" y="25079"/>
                    </a:cubicBezTo>
                    <a:cubicBezTo>
                      <a:pt x="20859" y="25064"/>
                      <a:pt x="20859" y="25049"/>
                      <a:pt x="20874" y="25034"/>
                    </a:cubicBezTo>
                    <a:cubicBezTo>
                      <a:pt x="20889" y="24988"/>
                      <a:pt x="20874" y="24942"/>
                      <a:pt x="20874" y="24896"/>
                    </a:cubicBezTo>
                    <a:cubicBezTo>
                      <a:pt x="20859" y="24851"/>
                      <a:pt x="20828" y="24820"/>
                      <a:pt x="20782" y="24790"/>
                    </a:cubicBezTo>
                    <a:cubicBezTo>
                      <a:pt x="20775" y="24782"/>
                      <a:pt x="20760" y="24778"/>
                      <a:pt x="20742" y="24778"/>
                    </a:cubicBezTo>
                    <a:cubicBezTo>
                      <a:pt x="20725" y="24778"/>
                      <a:pt x="20706" y="24782"/>
                      <a:pt x="20691" y="24790"/>
                    </a:cubicBezTo>
                    <a:cubicBezTo>
                      <a:pt x="20676" y="24790"/>
                      <a:pt x="20661" y="24805"/>
                      <a:pt x="20645" y="24820"/>
                    </a:cubicBezTo>
                    <a:cubicBezTo>
                      <a:pt x="20630" y="24836"/>
                      <a:pt x="20615" y="24866"/>
                      <a:pt x="20615" y="24881"/>
                    </a:cubicBezTo>
                    <a:cubicBezTo>
                      <a:pt x="20615" y="24896"/>
                      <a:pt x="20615" y="24896"/>
                      <a:pt x="20615" y="24912"/>
                    </a:cubicBezTo>
                    <a:cubicBezTo>
                      <a:pt x="20615" y="24927"/>
                      <a:pt x="20615" y="24942"/>
                      <a:pt x="20615" y="24942"/>
                    </a:cubicBezTo>
                    <a:cubicBezTo>
                      <a:pt x="20615" y="24957"/>
                      <a:pt x="20630" y="24957"/>
                      <a:pt x="20630" y="24973"/>
                    </a:cubicBezTo>
                    <a:cubicBezTo>
                      <a:pt x="20630" y="24988"/>
                      <a:pt x="20630" y="25018"/>
                      <a:pt x="20630" y="25034"/>
                    </a:cubicBezTo>
                    <a:cubicBezTo>
                      <a:pt x="20645" y="25049"/>
                      <a:pt x="20645" y="25064"/>
                      <a:pt x="20661" y="25079"/>
                    </a:cubicBezTo>
                    <a:cubicBezTo>
                      <a:pt x="20661" y="25079"/>
                      <a:pt x="20661" y="25095"/>
                      <a:pt x="20661" y="25095"/>
                    </a:cubicBezTo>
                    <a:cubicBezTo>
                      <a:pt x="20645" y="25110"/>
                      <a:pt x="20645" y="25125"/>
                      <a:pt x="20645" y="25140"/>
                    </a:cubicBezTo>
                    <a:cubicBezTo>
                      <a:pt x="20630" y="25156"/>
                      <a:pt x="20615" y="25186"/>
                      <a:pt x="20600" y="25216"/>
                    </a:cubicBezTo>
                    <a:cubicBezTo>
                      <a:pt x="20584" y="25262"/>
                      <a:pt x="20554" y="25293"/>
                      <a:pt x="20539" y="25338"/>
                    </a:cubicBezTo>
                    <a:cubicBezTo>
                      <a:pt x="20523" y="25384"/>
                      <a:pt x="20508" y="25430"/>
                      <a:pt x="20478" y="25460"/>
                    </a:cubicBezTo>
                    <a:cubicBezTo>
                      <a:pt x="20401" y="25628"/>
                      <a:pt x="20341" y="25795"/>
                      <a:pt x="20264" y="25963"/>
                    </a:cubicBezTo>
                    <a:cubicBezTo>
                      <a:pt x="20219" y="26070"/>
                      <a:pt x="20173" y="26176"/>
                      <a:pt x="20142" y="26283"/>
                    </a:cubicBezTo>
                    <a:cubicBezTo>
                      <a:pt x="20127" y="26313"/>
                      <a:pt x="20112" y="26344"/>
                      <a:pt x="20097" y="26374"/>
                    </a:cubicBezTo>
                    <a:cubicBezTo>
                      <a:pt x="20097" y="26207"/>
                      <a:pt x="20082" y="26039"/>
                      <a:pt x="20082" y="25856"/>
                    </a:cubicBezTo>
                    <a:cubicBezTo>
                      <a:pt x="20066" y="25704"/>
                      <a:pt x="20051" y="25536"/>
                      <a:pt x="20036" y="25369"/>
                    </a:cubicBezTo>
                    <a:cubicBezTo>
                      <a:pt x="20036" y="25369"/>
                      <a:pt x="20051" y="25354"/>
                      <a:pt x="20036" y="25323"/>
                    </a:cubicBezTo>
                    <a:cubicBezTo>
                      <a:pt x="20036" y="25308"/>
                      <a:pt x="20036" y="25293"/>
                      <a:pt x="20036" y="25293"/>
                    </a:cubicBezTo>
                    <a:cubicBezTo>
                      <a:pt x="20036" y="25247"/>
                      <a:pt x="20036" y="25216"/>
                      <a:pt x="20036" y="25171"/>
                    </a:cubicBezTo>
                    <a:cubicBezTo>
                      <a:pt x="20051" y="25140"/>
                      <a:pt x="20051" y="25110"/>
                      <a:pt x="20066" y="25079"/>
                    </a:cubicBezTo>
                    <a:cubicBezTo>
                      <a:pt x="20066" y="25018"/>
                      <a:pt x="20082" y="24973"/>
                      <a:pt x="20097" y="24912"/>
                    </a:cubicBezTo>
                    <a:lnTo>
                      <a:pt x="20158" y="24714"/>
                    </a:lnTo>
                    <a:cubicBezTo>
                      <a:pt x="20188" y="24607"/>
                      <a:pt x="20234" y="24485"/>
                      <a:pt x="20280" y="24378"/>
                    </a:cubicBezTo>
                    <a:cubicBezTo>
                      <a:pt x="20295" y="24318"/>
                      <a:pt x="20325" y="24272"/>
                      <a:pt x="20341" y="24211"/>
                    </a:cubicBezTo>
                    <a:cubicBezTo>
                      <a:pt x="20478" y="24135"/>
                      <a:pt x="20630" y="24059"/>
                      <a:pt x="20767" y="23982"/>
                    </a:cubicBezTo>
                    <a:cubicBezTo>
                      <a:pt x="20813" y="23952"/>
                      <a:pt x="20843" y="23937"/>
                      <a:pt x="20889" y="23906"/>
                    </a:cubicBezTo>
                    <a:cubicBezTo>
                      <a:pt x="20920" y="23891"/>
                      <a:pt x="20935" y="23876"/>
                      <a:pt x="20965" y="23860"/>
                    </a:cubicBezTo>
                    <a:cubicBezTo>
                      <a:pt x="21041" y="23906"/>
                      <a:pt x="21133" y="23937"/>
                      <a:pt x="21224" y="23937"/>
                    </a:cubicBezTo>
                    <a:cubicBezTo>
                      <a:pt x="21240" y="23938"/>
                      <a:pt x="21255" y="23939"/>
                      <a:pt x="21271" y="23939"/>
                    </a:cubicBezTo>
                    <a:cubicBezTo>
                      <a:pt x="21527" y="23939"/>
                      <a:pt x="21757" y="23708"/>
                      <a:pt x="21757" y="23449"/>
                    </a:cubicBezTo>
                    <a:cubicBezTo>
                      <a:pt x="21773" y="23160"/>
                      <a:pt x="21544" y="22916"/>
                      <a:pt x="21270" y="22901"/>
                    </a:cubicBezTo>
                    <a:cubicBezTo>
                      <a:pt x="21261" y="22900"/>
                      <a:pt x="21253" y="22900"/>
                      <a:pt x="21244" y="22900"/>
                    </a:cubicBezTo>
                    <a:cubicBezTo>
                      <a:pt x="20966" y="22900"/>
                      <a:pt x="20736" y="23137"/>
                      <a:pt x="20721" y="23403"/>
                    </a:cubicBezTo>
                    <a:cubicBezTo>
                      <a:pt x="20721" y="23540"/>
                      <a:pt x="20767" y="23678"/>
                      <a:pt x="20859" y="23769"/>
                    </a:cubicBezTo>
                    <a:cubicBezTo>
                      <a:pt x="20798" y="23815"/>
                      <a:pt x="20721" y="23845"/>
                      <a:pt x="20645" y="23876"/>
                    </a:cubicBezTo>
                    <a:cubicBezTo>
                      <a:pt x="20569" y="23921"/>
                      <a:pt x="20508" y="23952"/>
                      <a:pt x="20432" y="23982"/>
                    </a:cubicBezTo>
                    <a:cubicBezTo>
                      <a:pt x="20447" y="23952"/>
                      <a:pt x="20462" y="23921"/>
                      <a:pt x="20478" y="23876"/>
                    </a:cubicBezTo>
                    <a:cubicBezTo>
                      <a:pt x="20508" y="23800"/>
                      <a:pt x="20539" y="23708"/>
                      <a:pt x="20569" y="23617"/>
                    </a:cubicBezTo>
                    <a:cubicBezTo>
                      <a:pt x="20600" y="23540"/>
                      <a:pt x="20630" y="23464"/>
                      <a:pt x="20661" y="23373"/>
                    </a:cubicBezTo>
                    <a:cubicBezTo>
                      <a:pt x="20676" y="23297"/>
                      <a:pt x="20706" y="23236"/>
                      <a:pt x="20721" y="23160"/>
                    </a:cubicBezTo>
                    <a:cubicBezTo>
                      <a:pt x="20737" y="23099"/>
                      <a:pt x="20767" y="23022"/>
                      <a:pt x="20782" y="22962"/>
                    </a:cubicBezTo>
                    <a:cubicBezTo>
                      <a:pt x="20828" y="22824"/>
                      <a:pt x="20859" y="22672"/>
                      <a:pt x="20859" y="22535"/>
                    </a:cubicBezTo>
                    <a:cubicBezTo>
                      <a:pt x="20874" y="22489"/>
                      <a:pt x="20889" y="22459"/>
                      <a:pt x="20889" y="22428"/>
                    </a:cubicBezTo>
                    <a:cubicBezTo>
                      <a:pt x="20904" y="22383"/>
                      <a:pt x="20904" y="22337"/>
                      <a:pt x="20904" y="22291"/>
                    </a:cubicBezTo>
                    <a:cubicBezTo>
                      <a:pt x="20920" y="22063"/>
                      <a:pt x="20752" y="21849"/>
                      <a:pt x="20523" y="21819"/>
                    </a:cubicBezTo>
                    <a:cubicBezTo>
                      <a:pt x="20496" y="21813"/>
                      <a:pt x="20467" y="21810"/>
                      <a:pt x="20439" y="21810"/>
                    </a:cubicBezTo>
                    <a:cubicBezTo>
                      <a:pt x="20250" y="21810"/>
                      <a:pt x="20058" y="21938"/>
                      <a:pt x="20005" y="22124"/>
                    </a:cubicBezTo>
                    <a:cubicBezTo>
                      <a:pt x="20005" y="22154"/>
                      <a:pt x="19990" y="22185"/>
                      <a:pt x="19990" y="22200"/>
                    </a:cubicBezTo>
                    <a:cubicBezTo>
                      <a:pt x="19914" y="22444"/>
                      <a:pt x="20036" y="22718"/>
                      <a:pt x="20295" y="22794"/>
                    </a:cubicBezTo>
                    <a:cubicBezTo>
                      <a:pt x="20325" y="22794"/>
                      <a:pt x="20356" y="22809"/>
                      <a:pt x="20401" y="22809"/>
                    </a:cubicBezTo>
                    <a:lnTo>
                      <a:pt x="20462" y="22809"/>
                    </a:lnTo>
                    <a:cubicBezTo>
                      <a:pt x="20462" y="22880"/>
                      <a:pt x="20462" y="22951"/>
                      <a:pt x="20462" y="23022"/>
                    </a:cubicBezTo>
                    <a:cubicBezTo>
                      <a:pt x="20478" y="23068"/>
                      <a:pt x="20478" y="23114"/>
                      <a:pt x="20478" y="23160"/>
                    </a:cubicBezTo>
                    <a:cubicBezTo>
                      <a:pt x="20478" y="23175"/>
                      <a:pt x="20478" y="23190"/>
                      <a:pt x="20462" y="23221"/>
                    </a:cubicBezTo>
                    <a:cubicBezTo>
                      <a:pt x="20462" y="23236"/>
                      <a:pt x="20462" y="23266"/>
                      <a:pt x="20462" y="23281"/>
                    </a:cubicBezTo>
                    <a:cubicBezTo>
                      <a:pt x="20462" y="23312"/>
                      <a:pt x="20462" y="23342"/>
                      <a:pt x="20447" y="23358"/>
                    </a:cubicBezTo>
                    <a:cubicBezTo>
                      <a:pt x="20447" y="23388"/>
                      <a:pt x="20447" y="23419"/>
                      <a:pt x="20432" y="23434"/>
                    </a:cubicBezTo>
                    <a:cubicBezTo>
                      <a:pt x="20432" y="23464"/>
                      <a:pt x="20432" y="23480"/>
                      <a:pt x="20432" y="23510"/>
                    </a:cubicBezTo>
                    <a:cubicBezTo>
                      <a:pt x="20417" y="23540"/>
                      <a:pt x="20417" y="23571"/>
                      <a:pt x="20401" y="23617"/>
                    </a:cubicBezTo>
                    <a:cubicBezTo>
                      <a:pt x="20401" y="23625"/>
                      <a:pt x="20401" y="23632"/>
                      <a:pt x="20401" y="23632"/>
                    </a:cubicBezTo>
                    <a:cubicBezTo>
                      <a:pt x="20401" y="23632"/>
                      <a:pt x="20401" y="23647"/>
                      <a:pt x="20401" y="23647"/>
                    </a:cubicBezTo>
                    <a:cubicBezTo>
                      <a:pt x="20371" y="23693"/>
                      <a:pt x="20356" y="23739"/>
                      <a:pt x="20341" y="23784"/>
                    </a:cubicBezTo>
                    <a:cubicBezTo>
                      <a:pt x="20295" y="23860"/>
                      <a:pt x="20264" y="23952"/>
                      <a:pt x="20219" y="24028"/>
                    </a:cubicBezTo>
                    <a:cubicBezTo>
                      <a:pt x="20203" y="24059"/>
                      <a:pt x="20203" y="24089"/>
                      <a:pt x="20188" y="24119"/>
                    </a:cubicBezTo>
                    <a:cubicBezTo>
                      <a:pt x="20173" y="24119"/>
                      <a:pt x="20173" y="24135"/>
                      <a:pt x="20158" y="24135"/>
                    </a:cubicBezTo>
                    <a:cubicBezTo>
                      <a:pt x="20158" y="24135"/>
                      <a:pt x="20142" y="24150"/>
                      <a:pt x="20127" y="24150"/>
                    </a:cubicBezTo>
                    <a:cubicBezTo>
                      <a:pt x="20097" y="24180"/>
                      <a:pt x="20066" y="24226"/>
                      <a:pt x="20097" y="24257"/>
                    </a:cubicBezTo>
                    <a:cubicBezTo>
                      <a:pt x="20097" y="24272"/>
                      <a:pt x="20112" y="24287"/>
                      <a:pt x="20112" y="24287"/>
                    </a:cubicBezTo>
                    <a:cubicBezTo>
                      <a:pt x="20082" y="24363"/>
                      <a:pt x="20051" y="24439"/>
                      <a:pt x="20036" y="24531"/>
                    </a:cubicBezTo>
                    <a:cubicBezTo>
                      <a:pt x="20036" y="24535"/>
                      <a:pt x="20036" y="24538"/>
                      <a:pt x="20036" y="24546"/>
                    </a:cubicBezTo>
                    <a:cubicBezTo>
                      <a:pt x="20036" y="24546"/>
                      <a:pt x="20036" y="24546"/>
                      <a:pt x="20036" y="24561"/>
                    </a:cubicBezTo>
                    <a:lnTo>
                      <a:pt x="20021" y="24577"/>
                    </a:lnTo>
                    <a:cubicBezTo>
                      <a:pt x="20005" y="24668"/>
                      <a:pt x="19975" y="24775"/>
                      <a:pt x="19960" y="24866"/>
                    </a:cubicBezTo>
                    <a:cubicBezTo>
                      <a:pt x="19960" y="24698"/>
                      <a:pt x="19944" y="24546"/>
                      <a:pt x="19944" y="24378"/>
                    </a:cubicBezTo>
                    <a:cubicBezTo>
                      <a:pt x="19944" y="24211"/>
                      <a:pt x="19929" y="24059"/>
                      <a:pt x="19929" y="23891"/>
                    </a:cubicBezTo>
                    <a:cubicBezTo>
                      <a:pt x="19914" y="23739"/>
                      <a:pt x="19914" y="23586"/>
                      <a:pt x="19899" y="23419"/>
                    </a:cubicBezTo>
                    <a:cubicBezTo>
                      <a:pt x="19899" y="23388"/>
                      <a:pt x="19899" y="23358"/>
                      <a:pt x="19899" y="23327"/>
                    </a:cubicBezTo>
                    <a:lnTo>
                      <a:pt x="19899" y="23312"/>
                    </a:lnTo>
                    <a:cubicBezTo>
                      <a:pt x="19914" y="23236"/>
                      <a:pt x="19914" y="23144"/>
                      <a:pt x="19914" y="23068"/>
                    </a:cubicBezTo>
                    <a:cubicBezTo>
                      <a:pt x="19914" y="22992"/>
                      <a:pt x="19914" y="22916"/>
                      <a:pt x="19914" y="22840"/>
                    </a:cubicBezTo>
                    <a:cubicBezTo>
                      <a:pt x="19914" y="22748"/>
                      <a:pt x="19929" y="22672"/>
                      <a:pt x="19929" y="22581"/>
                    </a:cubicBezTo>
                    <a:cubicBezTo>
                      <a:pt x="19944" y="22550"/>
                      <a:pt x="19944" y="22520"/>
                      <a:pt x="19944" y="22489"/>
                    </a:cubicBezTo>
                    <a:cubicBezTo>
                      <a:pt x="19944" y="22474"/>
                      <a:pt x="19944" y="22474"/>
                      <a:pt x="19944" y="22459"/>
                    </a:cubicBezTo>
                    <a:cubicBezTo>
                      <a:pt x="19960" y="22291"/>
                      <a:pt x="19975" y="22108"/>
                      <a:pt x="19990" y="21941"/>
                    </a:cubicBezTo>
                    <a:cubicBezTo>
                      <a:pt x="19990" y="21910"/>
                      <a:pt x="19990" y="21865"/>
                      <a:pt x="19990" y="21819"/>
                    </a:cubicBezTo>
                    <a:cubicBezTo>
                      <a:pt x="19990" y="21788"/>
                      <a:pt x="19990" y="21743"/>
                      <a:pt x="19990" y="21697"/>
                    </a:cubicBezTo>
                    <a:cubicBezTo>
                      <a:pt x="20203" y="21636"/>
                      <a:pt x="20356" y="21438"/>
                      <a:pt x="20371" y="21209"/>
                    </a:cubicBezTo>
                    <a:cubicBezTo>
                      <a:pt x="20371" y="20920"/>
                      <a:pt x="20142" y="20676"/>
                      <a:pt x="19853" y="20661"/>
                    </a:cubicBezTo>
                    <a:cubicBezTo>
                      <a:pt x="19845" y="20660"/>
                      <a:pt x="19837" y="20660"/>
                      <a:pt x="19829" y="20660"/>
                    </a:cubicBezTo>
                    <a:cubicBezTo>
                      <a:pt x="19564" y="20660"/>
                      <a:pt x="19319" y="20898"/>
                      <a:pt x="19305" y="21164"/>
                    </a:cubicBezTo>
                    <a:cubicBezTo>
                      <a:pt x="19289" y="21453"/>
                      <a:pt x="19533" y="21697"/>
                      <a:pt x="19823" y="21712"/>
                    </a:cubicBezTo>
                    <a:cubicBezTo>
                      <a:pt x="19833" y="21717"/>
                      <a:pt x="19843" y="21719"/>
                      <a:pt x="19853" y="21719"/>
                    </a:cubicBezTo>
                    <a:cubicBezTo>
                      <a:pt x="19873" y="21719"/>
                      <a:pt x="19894" y="21712"/>
                      <a:pt x="19914" y="21712"/>
                    </a:cubicBezTo>
                    <a:cubicBezTo>
                      <a:pt x="19914" y="21727"/>
                      <a:pt x="19914" y="21727"/>
                      <a:pt x="19914" y="21743"/>
                    </a:cubicBezTo>
                    <a:cubicBezTo>
                      <a:pt x="19929" y="21865"/>
                      <a:pt x="19914" y="21986"/>
                      <a:pt x="19899" y="22124"/>
                    </a:cubicBezTo>
                    <a:cubicBezTo>
                      <a:pt x="19899" y="22185"/>
                      <a:pt x="19883" y="22261"/>
                      <a:pt x="19883" y="22322"/>
                    </a:cubicBezTo>
                    <a:cubicBezTo>
                      <a:pt x="19868" y="22398"/>
                      <a:pt x="19868" y="22459"/>
                      <a:pt x="19853" y="22535"/>
                    </a:cubicBezTo>
                    <a:cubicBezTo>
                      <a:pt x="19853" y="22611"/>
                      <a:pt x="19838" y="22687"/>
                      <a:pt x="19838" y="22763"/>
                    </a:cubicBezTo>
                    <a:cubicBezTo>
                      <a:pt x="19838" y="22809"/>
                      <a:pt x="19838" y="22840"/>
                      <a:pt x="19838" y="22885"/>
                    </a:cubicBezTo>
                    <a:cubicBezTo>
                      <a:pt x="19853" y="22916"/>
                      <a:pt x="19853" y="22962"/>
                      <a:pt x="19853" y="22992"/>
                    </a:cubicBezTo>
                    <a:cubicBezTo>
                      <a:pt x="19853" y="23038"/>
                      <a:pt x="19853" y="23068"/>
                      <a:pt x="19853" y="23099"/>
                    </a:cubicBezTo>
                    <a:cubicBezTo>
                      <a:pt x="19823" y="23099"/>
                      <a:pt x="19807" y="23114"/>
                      <a:pt x="19807" y="23129"/>
                    </a:cubicBezTo>
                    <a:cubicBezTo>
                      <a:pt x="19807" y="23144"/>
                      <a:pt x="19807" y="23144"/>
                      <a:pt x="19807" y="23160"/>
                    </a:cubicBezTo>
                    <a:cubicBezTo>
                      <a:pt x="19807" y="23236"/>
                      <a:pt x="19807" y="23312"/>
                      <a:pt x="19807" y="23373"/>
                    </a:cubicBezTo>
                    <a:cubicBezTo>
                      <a:pt x="19807" y="23464"/>
                      <a:pt x="19807" y="23571"/>
                      <a:pt x="19807" y="23662"/>
                    </a:cubicBezTo>
                    <a:lnTo>
                      <a:pt x="19807" y="23693"/>
                    </a:lnTo>
                    <a:lnTo>
                      <a:pt x="19807" y="23769"/>
                    </a:lnTo>
                    <a:cubicBezTo>
                      <a:pt x="19792" y="23723"/>
                      <a:pt x="19777" y="23662"/>
                      <a:pt x="19777" y="23617"/>
                    </a:cubicBezTo>
                    <a:cubicBezTo>
                      <a:pt x="19762" y="23601"/>
                      <a:pt x="19762" y="23586"/>
                      <a:pt x="19762" y="23571"/>
                    </a:cubicBezTo>
                    <a:cubicBezTo>
                      <a:pt x="19746" y="23540"/>
                      <a:pt x="19731" y="23510"/>
                      <a:pt x="19731" y="23464"/>
                    </a:cubicBezTo>
                    <a:cubicBezTo>
                      <a:pt x="19731" y="23449"/>
                      <a:pt x="19716" y="23434"/>
                      <a:pt x="19716" y="23434"/>
                    </a:cubicBezTo>
                    <a:cubicBezTo>
                      <a:pt x="19716" y="23403"/>
                      <a:pt x="19701" y="23388"/>
                      <a:pt x="19701" y="23358"/>
                    </a:cubicBezTo>
                    <a:cubicBezTo>
                      <a:pt x="19685" y="23327"/>
                      <a:pt x="19670" y="23297"/>
                      <a:pt x="19670" y="23281"/>
                    </a:cubicBezTo>
                    <a:cubicBezTo>
                      <a:pt x="19670" y="23266"/>
                      <a:pt x="19655" y="23251"/>
                      <a:pt x="19655" y="23236"/>
                    </a:cubicBezTo>
                    <a:cubicBezTo>
                      <a:pt x="19640" y="23190"/>
                      <a:pt x="19624" y="23144"/>
                      <a:pt x="19594" y="23099"/>
                    </a:cubicBezTo>
                    <a:cubicBezTo>
                      <a:pt x="19594" y="23083"/>
                      <a:pt x="19579" y="23068"/>
                      <a:pt x="19579" y="23053"/>
                    </a:cubicBezTo>
                    <a:cubicBezTo>
                      <a:pt x="19564" y="23022"/>
                      <a:pt x="19548" y="22992"/>
                      <a:pt x="19533" y="22962"/>
                    </a:cubicBezTo>
                    <a:cubicBezTo>
                      <a:pt x="19518" y="22946"/>
                      <a:pt x="19518" y="22931"/>
                      <a:pt x="19503" y="22901"/>
                    </a:cubicBezTo>
                    <a:cubicBezTo>
                      <a:pt x="19487" y="22901"/>
                      <a:pt x="19487" y="22885"/>
                      <a:pt x="19472" y="22870"/>
                    </a:cubicBezTo>
                    <a:lnTo>
                      <a:pt x="19457" y="22855"/>
                    </a:lnTo>
                    <a:cubicBezTo>
                      <a:pt x="19442" y="22840"/>
                      <a:pt x="19442" y="22824"/>
                      <a:pt x="19426" y="22824"/>
                    </a:cubicBezTo>
                    <a:lnTo>
                      <a:pt x="19396" y="22824"/>
                    </a:lnTo>
                    <a:cubicBezTo>
                      <a:pt x="19381" y="22824"/>
                      <a:pt x="19381" y="22824"/>
                      <a:pt x="19381" y="22840"/>
                    </a:cubicBezTo>
                    <a:cubicBezTo>
                      <a:pt x="19365" y="22855"/>
                      <a:pt x="19381" y="22870"/>
                      <a:pt x="19396" y="22870"/>
                    </a:cubicBezTo>
                    <a:lnTo>
                      <a:pt x="19411" y="22870"/>
                    </a:lnTo>
                    <a:cubicBezTo>
                      <a:pt x="19411" y="22870"/>
                      <a:pt x="19426" y="22870"/>
                      <a:pt x="19426" y="22885"/>
                    </a:cubicBezTo>
                    <a:cubicBezTo>
                      <a:pt x="19442" y="22901"/>
                      <a:pt x="19442" y="22916"/>
                      <a:pt x="19457" y="22931"/>
                    </a:cubicBezTo>
                    <a:cubicBezTo>
                      <a:pt x="19472" y="22962"/>
                      <a:pt x="19487" y="22992"/>
                      <a:pt x="19503" y="23022"/>
                    </a:cubicBezTo>
                    <a:cubicBezTo>
                      <a:pt x="19503" y="23022"/>
                      <a:pt x="19503" y="23038"/>
                      <a:pt x="19503" y="23038"/>
                    </a:cubicBezTo>
                    <a:cubicBezTo>
                      <a:pt x="19533" y="23114"/>
                      <a:pt x="19564" y="23190"/>
                      <a:pt x="19594" y="23266"/>
                    </a:cubicBezTo>
                    <a:cubicBezTo>
                      <a:pt x="19609" y="23297"/>
                      <a:pt x="19609" y="23327"/>
                      <a:pt x="19624" y="23358"/>
                    </a:cubicBezTo>
                    <a:lnTo>
                      <a:pt x="19655" y="23449"/>
                    </a:lnTo>
                    <a:cubicBezTo>
                      <a:pt x="19655" y="23480"/>
                      <a:pt x="19670" y="23510"/>
                      <a:pt x="19685" y="23540"/>
                    </a:cubicBezTo>
                    <a:cubicBezTo>
                      <a:pt x="19685" y="23571"/>
                      <a:pt x="19701" y="23601"/>
                      <a:pt x="19701" y="23632"/>
                    </a:cubicBezTo>
                    <a:cubicBezTo>
                      <a:pt x="19716" y="23678"/>
                      <a:pt x="19731" y="23723"/>
                      <a:pt x="19746" y="23769"/>
                    </a:cubicBezTo>
                    <a:cubicBezTo>
                      <a:pt x="19746" y="23800"/>
                      <a:pt x="19762" y="23845"/>
                      <a:pt x="19762" y="23876"/>
                    </a:cubicBezTo>
                    <a:cubicBezTo>
                      <a:pt x="19777" y="23921"/>
                      <a:pt x="19777" y="23967"/>
                      <a:pt x="19792" y="23998"/>
                    </a:cubicBezTo>
                    <a:cubicBezTo>
                      <a:pt x="19792" y="24043"/>
                      <a:pt x="19807" y="24074"/>
                      <a:pt x="19807" y="24119"/>
                    </a:cubicBezTo>
                    <a:cubicBezTo>
                      <a:pt x="19807" y="24119"/>
                      <a:pt x="19807" y="24135"/>
                      <a:pt x="19823" y="24150"/>
                    </a:cubicBezTo>
                    <a:lnTo>
                      <a:pt x="19823" y="24180"/>
                    </a:lnTo>
                    <a:cubicBezTo>
                      <a:pt x="19807" y="24363"/>
                      <a:pt x="19807" y="24531"/>
                      <a:pt x="19807" y="24698"/>
                    </a:cubicBezTo>
                    <a:cubicBezTo>
                      <a:pt x="19807" y="24866"/>
                      <a:pt x="19807" y="25034"/>
                      <a:pt x="19823" y="25201"/>
                    </a:cubicBezTo>
                    <a:cubicBezTo>
                      <a:pt x="19838" y="25369"/>
                      <a:pt x="19838" y="25536"/>
                      <a:pt x="19853" y="25719"/>
                    </a:cubicBezTo>
                    <a:cubicBezTo>
                      <a:pt x="19853" y="25841"/>
                      <a:pt x="19853" y="25978"/>
                      <a:pt x="19853" y="26100"/>
                    </a:cubicBezTo>
                    <a:cubicBezTo>
                      <a:pt x="19838" y="26039"/>
                      <a:pt x="19823" y="25993"/>
                      <a:pt x="19792" y="25933"/>
                    </a:cubicBezTo>
                    <a:cubicBezTo>
                      <a:pt x="19792" y="25933"/>
                      <a:pt x="19792" y="25917"/>
                      <a:pt x="19792" y="25917"/>
                    </a:cubicBezTo>
                    <a:cubicBezTo>
                      <a:pt x="19792" y="25902"/>
                      <a:pt x="19792" y="25887"/>
                      <a:pt x="19777" y="25856"/>
                    </a:cubicBezTo>
                    <a:cubicBezTo>
                      <a:pt x="19777" y="25856"/>
                      <a:pt x="19777" y="25841"/>
                      <a:pt x="19777" y="25841"/>
                    </a:cubicBezTo>
                    <a:cubicBezTo>
                      <a:pt x="19762" y="25826"/>
                      <a:pt x="19762" y="25811"/>
                      <a:pt x="19762" y="25795"/>
                    </a:cubicBezTo>
                    <a:cubicBezTo>
                      <a:pt x="19762" y="25795"/>
                      <a:pt x="19762" y="25780"/>
                      <a:pt x="19762" y="25780"/>
                    </a:cubicBezTo>
                    <a:lnTo>
                      <a:pt x="19746" y="25765"/>
                    </a:lnTo>
                    <a:cubicBezTo>
                      <a:pt x="19746" y="25734"/>
                      <a:pt x="19731" y="25719"/>
                      <a:pt x="19731" y="25689"/>
                    </a:cubicBezTo>
                    <a:cubicBezTo>
                      <a:pt x="19716" y="25674"/>
                      <a:pt x="19716" y="25643"/>
                      <a:pt x="19716" y="25628"/>
                    </a:cubicBezTo>
                    <a:cubicBezTo>
                      <a:pt x="19701" y="25582"/>
                      <a:pt x="19685" y="25536"/>
                      <a:pt x="19670" y="25506"/>
                    </a:cubicBezTo>
                    <a:cubicBezTo>
                      <a:pt x="19655" y="25475"/>
                      <a:pt x="19655" y="25460"/>
                      <a:pt x="19640" y="25430"/>
                    </a:cubicBezTo>
                    <a:cubicBezTo>
                      <a:pt x="19624" y="25415"/>
                      <a:pt x="19624" y="25384"/>
                      <a:pt x="19609" y="25369"/>
                    </a:cubicBezTo>
                    <a:cubicBezTo>
                      <a:pt x="19594" y="25323"/>
                      <a:pt x="19579" y="25293"/>
                      <a:pt x="19564" y="25247"/>
                    </a:cubicBezTo>
                    <a:cubicBezTo>
                      <a:pt x="19548" y="25232"/>
                      <a:pt x="19533" y="25201"/>
                      <a:pt x="19533" y="25186"/>
                    </a:cubicBezTo>
                    <a:cubicBezTo>
                      <a:pt x="19518" y="25171"/>
                      <a:pt x="19503" y="25140"/>
                      <a:pt x="19503" y="25125"/>
                    </a:cubicBezTo>
                    <a:cubicBezTo>
                      <a:pt x="19487" y="25110"/>
                      <a:pt x="19472" y="25095"/>
                      <a:pt x="19472" y="25064"/>
                    </a:cubicBezTo>
                    <a:cubicBezTo>
                      <a:pt x="19457" y="25049"/>
                      <a:pt x="19442" y="25034"/>
                      <a:pt x="19426" y="25003"/>
                    </a:cubicBezTo>
                    <a:cubicBezTo>
                      <a:pt x="19411" y="24973"/>
                      <a:pt x="19381" y="24927"/>
                      <a:pt x="19365" y="24896"/>
                    </a:cubicBezTo>
                    <a:cubicBezTo>
                      <a:pt x="19365" y="24866"/>
                      <a:pt x="19350" y="24836"/>
                      <a:pt x="19350" y="24805"/>
                    </a:cubicBezTo>
                    <a:cubicBezTo>
                      <a:pt x="19350" y="24759"/>
                      <a:pt x="19350" y="24729"/>
                      <a:pt x="19350" y="24683"/>
                    </a:cubicBezTo>
                    <a:lnTo>
                      <a:pt x="19320" y="24439"/>
                    </a:lnTo>
                    <a:cubicBezTo>
                      <a:pt x="19320" y="24363"/>
                      <a:pt x="19305" y="24272"/>
                      <a:pt x="19305" y="24196"/>
                    </a:cubicBezTo>
                    <a:cubicBezTo>
                      <a:pt x="19289" y="24119"/>
                      <a:pt x="19274" y="24043"/>
                      <a:pt x="19274" y="23952"/>
                    </a:cubicBezTo>
                    <a:cubicBezTo>
                      <a:pt x="19259" y="23937"/>
                      <a:pt x="19259" y="23906"/>
                      <a:pt x="19259" y="23891"/>
                    </a:cubicBezTo>
                    <a:cubicBezTo>
                      <a:pt x="19335" y="23830"/>
                      <a:pt x="19381" y="23754"/>
                      <a:pt x="19381" y="23662"/>
                    </a:cubicBezTo>
                    <a:cubicBezTo>
                      <a:pt x="19396" y="23525"/>
                      <a:pt x="19305" y="23419"/>
                      <a:pt x="19183" y="23388"/>
                    </a:cubicBezTo>
                    <a:cubicBezTo>
                      <a:pt x="19183" y="23373"/>
                      <a:pt x="19183" y="23358"/>
                      <a:pt x="19183" y="23342"/>
                    </a:cubicBezTo>
                    <a:cubicBezTo>
                      <a:pt x="19183" y="23312"/>
                      <a:pt x="19183" y="23281"/>
                      <a:pt x="19183" y="23251"/>
                    </a:cubicBezTo>
                    <a:cubicBezTo>
                      <a:pt x="19183" y="23266"/>
                      <a:pt x="19167" y="23281"/>
                      <a:pt x="19167" y="23297"/>
                    </a:cubicBezTo>
                    <a:cubicBezTo>
                      <a:pt x="19167" y="23312"/>
                      <a:pt x="19167" y="23312"/>
                      <a:pt x="19167" y="23312"/>
                    </a:cubicBezTo>
                    <a:cubicBezTo>
                      <a:pt x="19167" y="23327"/>
                      <a:pt x="19152" y="23358"/>
                      <a:pt x="19152" y="23373"/>
                    </a:cubicBezTo>
                    <a:cubicBezTo>
                      <a:pt x="19137" y="23373"/>
                      <a:pt x="19122" y="23358"/>
                      <a:pt x="19106" y="23358"/>
                    </a:cubicBezTo>
                    <a:cubicBezTo>
                      <a:pt x="19099" y="23357"/>
                      <a:pt x="19091" y="23357"/>
                      <a:pt x="19083" y="23357"/>
                    </a:cubicBezTo>
                    <a:cubicBezTo>
                      <a:pt x="18940" y="23357"/>
                      <a:pt x="18816" y="23487"/>
                      <a:pt x="18802" y="23632"/>
                    </a:cubicBezTo>
                    <a:cubicBezTo>
                      <a:pt x="18802" y="23800"/>
                      <a:pt x="18924" y="23921"/>
                      <a:pt x="19076" y="23937"/>
                    </a:cubicBezTo>
                    <a:lnTo>
                      <a:pt x="19137" y="23937"/>
                    </a:lnTo>
                    <a:cubicBezTo>
                      <a:pt x="19137" y="23982"/>
                      <a:pt x="19152" y="24043"/>
                      <a:pt x="19152" y="24089"/>
                    </a:cubicBezTo>
                    <a:cubicBezTo>
                      <a:pt x="19183" y="24180"/>
                      <a:pt x="19198" y="24272"/>
                      <a:pt x="19213" y="24348"/>
                    </a:cubicBezTo>
                    <a:cubicBezTo>
                      <a:pt x="19228" y="24424"/>
                      <a:pt x="19244" y="24500"/>
                      <a:pt x="19259" y="24577"/>
                    </a:cubicBezTo>
                    <a:cubicBezTo>
                      <a:pt x="19274" y="24637"/>
                      <a:pt x="19289" y="24714"/>
                      <a:pt x="19305" y="24775"/>
                    </a:cubicBezTo>
                    <a:cubicBezTo>
                      <a:pt x="19305" y="24790"/>
                      <a:pt x="19305" y="24805"/>
                      <a:pt x="19305" y="24820"/>
                    </a:cubicBezTo>
                    <a:cubicBezTo>
                      <a:pt x="19305" y="24805"/>
                      <a:pt x="19305" y="24790"/>
                      <a:pt x="19289" y="24790"/>
                    </a:cubicBezTo>
                    <a:cubicBezTo>
                      <a:pt x="19244" y="24714"/>
                      <a:pt x="19198" y="24653"/>
                      <a:pt x="19152" y="24577"/>
                    </a:cubicBezTo>
                    <a:cubicBezTo>
                      <a:pt x="19122" y="24516"/>
                      <a:pt x="19076" y="24455"/>
                      <a:pt x="19045" y="24394"/>
                    </a:cubicBezTo>
                    <a:cubicBezTo>
                      <a:pt x="19045" y="24394"/>
                      <a:pt x="19045" y="24409"/>
                      <a:pt x="19045" y="24409"/>
                    </a:cubicBezTo>
                    <a:cubicBezTo>
                      <a:pt x="19015" y="24348"/>
                      <a:pt x="18985" y="24287"/>
                      <a:pt x="18954" y="24226"/>
                    </a:cubicBezTo>
                    <a:cubicBezTo>
                      <a:pt x="18908" y="24165"/>
                      <a:pt x="18878" y="24104"/>
                      <a:pt x="18832" y="24043"/>
                    </a:cubicBezTo>
                    <a:cubicBezTo>
                      <a:pt x="18802" y="23982"/>
                      <a:pt x="18756" y="23921"/>
                      <a:pt x="18710" y="23876"/>
                    </a:cubicBezTo>
                    <a:cubicBezTo>
                      <a:pt x="18665" y="23815"/>
                      <a:pt x="18634" y="23769"/>
                      <a:pt x="18588" y="23723"/>
                    </a:cubicBezTo>
                    <a:cubicBezTo>
                      <a:pt x="18558" y="23647"/>
                      <a:pt x="18497" y="23601"/>
                      <a:pt x="18421" y="23586"/>
                    </a:cubicBezTo>
                    <a:cubicBezTo>
                      <a:pt x="18329" y="23586"/>
                      <a:pt x="18238" y="23662"/>
                      <a:pt x="18238" y="23754"/>
                    </a:cubicBezTo>
                    <a:cubicBezTo>
                      <a:pt x="18223" y="23860"/>
                      <a:pt x="18314" y="23937"/>
                      <a:pt x="18406" y="23937"/>
                    </a:cubicBezTo>
                    <a:cubicBezTo>
                      <a:pt x="18414" y="23938"/>
                      <a:pt x="18422" y="23939"/>
                      <a:pt x="18430" y="23939"/>
                    </a:cubicBezTo>
                    <a:cubicBezTo>
                      <a:pt x="18497" y="23939"/>
                      <a:pt x="18561" y="23884"/>
                      <a:pt x="18588" y="23830"/>
                    </a:cubicBezTo>
                    <a:cubicBezTo>
                      <a:pt x="18649" y="23937"/>
                      <a:pt x="18710" y="24059"/>
                      <a:pt x="18786" y="24165"/>
                    </a:cubicBezTo>
                    <a:lnTo>
                      <a:pt x="18771" y="24165"/>
                    </a:lnTo>
                    <a:cubicBezTo>
                      <a:pt x="18817" y="24241"/>
                      <a:pt x="18863" y="24318"/>
                      <a:pt x="18908" y="24394"/>
                    </a:cubicBezTo>
                    <a:cubicBezTo>
                      <a:pt x="18939" y="24439"/>
                      <a:pt x="18954" y="24485"/>
                      <a:pt x="18985" y="24531"/>
                    </a:cubicBezTo>
                    <a:cubicBezTo>
                      <a:pt x="19000" y="24561"/>
                      <a:pt x="19030" y="24607"/>
                      <a:pt x="19061" y="24637"/>
                    </a:cubicBezTo>
                    <a:cubicBezTo>
                      <a:pt x="19106" y="24714"/>
                      <a:pt x="19152" y="24790"/>
                      <a:pt x="19213" y="24881"/>
                    </a:cubicBezTo>
                    <a:cubicBezTo>
                      <a:pt x="19259" y="24942"/>
                      <a:pt x="19305" y="25018"/>
                      <a:pt x="19350" y="25095"/>
                    </a:cubicBezTo>
                    <a:cubicBezTo>
                      <a:pt x="19350" y="25110"/>
                      <a:pt x="19365" y="25110"/>
                      <a:pt x="19365" y="25125"/>
                    </a:cubicBezTo>
                    <a:lnTo>
                      <a:pt x="19411" y="25216"/>
                    </a:lnTo>
                    <a:cubicBezTo>
                      <a:pt x="19426" y="25232"/>
                      <a:pt x="19442" y="25262"/>
                      <a:pt x="19457" y="25293"/>
                    </a:cubicBezTo>
                    <a:cubicBezTo>
                      <a:pt x="19487" y="25354"/>
                      <a:pt x="19518" y="25399"/>
                      <a:pt x="19533" y="25460"/>
                    </a:cubicBezTo>
                    <a:cubicBezTo>
                      <a:pt x="19533" y="25460"/>
                      <a:pt x="19548" y="25475"/>
                      <a:pt x="19548" y="25475"/>
                    </a:cubicBezTo>
                    <a:lnTo>
                      <a:pt x="19533" y="25475"/>
                    </a:lnTo>
                    <a:lnTo>
                      <a:pt x="19564" y="25521"/>
                    </a:lnTo>
                    <a:cubicBezTo>
                      <a:pt x="19548" y="25521"/>
                      <a:pt x="19548" y="25506"/>
                      <a:pt x="19533" y="25491"/>
                    </a:cubicBezTo>
                    <a:cubicBezTo>
                      <a:pt x="19518" y="25475"/>
                      <a:pt x="19487" y="25475"/>
                      <a:pt x="19472" y="25460"/>
                    </a:cubicBezTo>
                    <a:cubicBezTo>
                      <a:pt x="19442" y="25323"/>
                      <a:pt x="19335" y="25232"/>
                      <a:pt x="19198" y="25216"/>
                    </a:cubicBezTo>
                    <a:cubicBezTo>
                      <a:pt x="19045" y="25216"/>
                      <a:pt x="18893" y="25354"/>
                      <a:pt x="18893" y="25506"/>
                    </a:cubicBezTo>
                    <a:cubicBezTo>
                      <a:pt x="18878" y="25674"/>
                      <a:pt x="19015" y="25795"/>
                      <a:pt x="19167" y="25811"/>
                    </a:cubicBezTo>
                    <a:cubicBezTo>
                      <a:pt x="19176" y="25812"/>
                      <a:pt x="19185" y="25812"/>
                      <a:pt x="19193" y="25812"/>
                    </a:cubicBezTo>
                    <a:cubicBezTo>
                      <a:pt x="19335" y="25812"/>
                      <a:pt x="19458" y="25695"/>
                      <a:pt x="19472" y="25552"/>
                    </a:cubicBezTo>
                    <a:cubicBezTo>
                      <a:pt x="19487" y="25567"/>
                      <a:pt x="19503" y="25567"/>
                      <a:pt x="19503" y="25567"/>
                    </a:cubicBezTo>
                    <a:cubicBezTo>
                      <a:pt x="19518" y="25567"/>
                      <a:pt x="19533" y="25582"/>
                      <a:pt x="19533" y="25582"/>
                    </a:cubicBezTo>
                    <a:lnTo>
                      <a:pt x="19548" y="25582"/>
                    </a:lnTo>
                    <a:cubicBezTo>
                      <a:pt x="19548" y="25597"/>
                      <a:pt x="19548" y="25597"/>
                      <a:pt x="19548" y="25597"/>
                    </a:cubicBezTo>
                    <a:cubicBezTo>
                      <a:pt x="19548" y="25597"/>
                      <a:pt x="19564" y="25597"/>
                      <a:pt x="19564" y="25613"/>
                    </a:cubicBezTo>
                    <a:cubicBezTo>
                      <a:pt x="19548" y="25613"/>
                      <a:pt x="19533" y="25613"/>
                      <a:pt x="19533" y="25628"/>
                    </a:cubicBezTo>
                    <a:cubicBezTo>
                      <a:pt x="19533" y="25643"/>
                      <a:pt x="19548" y="25658"/>
                      <a:pt x="19564" y="25658"/>
                    </a:cubicBezTo>
                    <a:cubicBezTo>
                      <a:pt x="19579" y="25658"/>
                      <a:pt x="19594" y="25643"/>
                      <a:pt x="19594" y="25628"/>
                    </a:cubicBezTo>
                    <a:cubicBezTo>
                      <a:pt x="19609" y="25643"/>
                      <a:pt x="19609" y="25674"/>
                      <a:pt x="19624" y="25689"/>
                    </a:cubicBezTo>
                    <a:cubicBezTo>
                      <a:pt x="19655" y="25780"/>
                      <a:pt x="19685" y="25872"/>
                      <a:pt x="19701" y="25948"/>
                    </a:cubicBezTo>
                    <a:cubicBezTo>
                      <a:pt x="19746" y="26100"/>
                      <a:pt x="19807" y="26268"/>
                      <a:pt x="19853" y="26420"/>
                    </a:cubicBezTo>
                    <a:cubicBezTo>
                      <a:pt x="19853" y="26527"/>
                      <a:pt x="19853" y="26633"/>
                      <a:pt x="19853" y="26740"/>
                    </a:cubicBezTo>
                    <a:cubicBezTo>
                      <a:pt x="19853" y="26892"/>
                      <a:pt x="19853" y="27060"/>
                      <a:pt x="19853" y="27212"/>
                    </a:cubicBezTo>
                    <a:cubicBezTo>
                      <a:pt x="19838" y="27197"/>
                      <a:pt x="19838" y="27167"/>
                      <a:pt x="19823" y="27136"/>
                    </a:cubicBezTo>
                    <a:cubicBezTo>
                      <a:pt x="19807" y="27121"/>
                      <a:pt x="19807" y="27106"/>
                      <a:pt x="19792" y="27090"/>
                    </a:cubicBezTo>
                    <a:cubicBezTo>
                      <a:pt x="19777" y="27060"/>
                      <a:pt x="19762" y="27030"/>
                      <a:pt x="19746" y="26999"/>
                    </a:cubicBezTo>
                    <a:cubicBezTo>
                      <a:pt x="19731" y="26953"/>
                      <a:pt x="19716" y="26923"/>
                      <a:pt x="19701" y="26892"/>
                    </a:cubicBezTo>
                    <a:cubicBezTo>
                      <a:pt x="19685" y="26847"/>
                      <a:pt x="19655" y="26801"/>
                      <a:pt x="19640" y="26755"/>
                    </a:cubicBezTo>
                    <a:cubicBezTo>
                      <a:pt x="19609" y="26710"/>
                      <a:pt x="19579" y="26649"/>
                      <a:pt x="19548" y="26588"/>
                    </a:cubicBezTo>
                    <a:cubicBezTo>
                      <a:pt x="19548" y="26572"/>
                      <a:pt x="19533" y="26557"/>
                      <a:pt x="19518" y="26527"/>
                    </a:cubicBezTo>
                    <a:cubicBezTo>
                      <a:pt x="19518" y="26511"/>
                      <a:pt x="19503" y="26511"/>
                      <a:pt x="19503" y="26496"/>
                    </a:cubicBezTo>
                    <a:cubicBezTo>
                      <a:pt x="19503" y="26496"/>
                      <a:pt x="19487" y="26496"/>
                      <a:pt x="19487" y="26481"/>
                    </a:cubicBezTo>
                    <a:lnTo>
                      <a:pt x="19472" y="26481"/>
                    </a:lnTo>
                    <a:cubicBezTo>
                      <a:pt x="19472" y="26466"/>
                      <a:pt x="19457" y="26466"/>
                      <a:pt x="19442" y="26466"/>
                    </a:cubicBezTo>
                    <a:cubicBezTo>
                      <a:pt x="19426" y="26466"/>
                      <a:pt x="19426" y="26481"/>
                      <a:pt x="19426" y="26496"/>
                    </a:cubicBezTo>
                    <a:cubicBezTo>
                      <a:pt x="19411" y="26511"/>
                      <a:pt x="19411" y="26527"/>
                      <a:pt x="19426" y="26527"/>
                    </a:cubicBezTo>
                    <a:cubicBezTo>
                      <a:pt x="19426" y="26542"/>
                      <a:pt x="19442" y="26542"/>
                      <a:pt x="19442" y="26542"/>
                    </a:cubicBezTo>
                    <a:cubicBezTo>
                      <a:pt x="19457" y="26557"/>
                      <a:pt x="19457" y="26557"/>
                      <a:pt x="19457" y="26572"/>
                    </a:cubicBezTo>
                    <a:cubicBezTo>
                      <a:pt x="19503" y="26649"/>
                      <a:pt x="19533" y="26725"/>
                      <a:pt x="19579" y="26801"/>
                    </a:cubicBezTo>
                    <a:cubicBezTo>
                      <a:pt x="19594" y="26847"/>
                      <a:pt x="19624" y="26892"/>
                      <a:pt x="19640" y="26953"/>
                    </a:cubicBezTo>
                    <a:cubicBezTo>
                      <a:pt x="19685" y="27014"/>
                      <a:pt x="19716" y="27090"/>
                      <a:pt x="19746" y="27167"/>
                    </a:cubicBezTo>
                    <a:cubicBezTo>
                      <a:pt x="19777" y="27243"/>
                      <a:pt x="19807" y="27319"/>
                      <a:pt x="19823" y="27395"/>
                    </a:cubicBezTo>
                    <a:cubicBezTo>
                      <a:pt x="19838" y="27426"/>
                      <a:pt x="19838" y="27456"/>
                      <a:pt x="19838" y="27487"/>
                    </a:cubicBezTo>
                    <a:cubicBezTo>
                      <a:pt x="19838" y="27593"/>
                      <a:pt x="19838" y="27700"/>
                      <a:pt x="19838" y="27791"/>
                    </a:cubicBezTo>
                    <a:cubicBezTo>
                      <a:pt x="19838" y="27974"/>
                      <a:pt x="19823" y="28142"/>
                      <a:pt x="19807" y="28309"/>
                    </a:cubicBezTo>
                    <a:cubicBezTo>
                      <a:pt x="19807" y="28492"/>
                      <a:pt x="19807" y="28660"/>
                      <a:pt x="19807" y="28827"/>
                    </a:cubicBezTo>
                    <a:cubicBezTo>
                      <a:pt x="19792" y="28995"/>
                      <a:pt x="19792" y="29178"/>
                      <a:pt x="19777" y="29361"/>
                    </a:cubicBezTo>
                    <a:cubicBezTo>
                      <a:pt x="19777" y="29437"/>
                      <a:pt x="19762" y="29528"/>
                      <a:pt x="19762" y="29604"/>
                    </a:cubicBezTo>
                    <a:cubicBezTo>
                      <a:pt x="19762" y="29696"/>
                      <a:pt x="19746" y="29772"/>
                      <a:pt x="19746" y="29863"/>
                    </a:cubicBezTo>
                    <a:cubicBezTo>
                      <a:pt x="19746" y="29909"/>
                      <a:pt x="19762" y="29940"/>
                      <a:pt x="19762" y="29985"/>
                    </a:cubicBezTo>
                    <a:cubicBezTo>
                      <a:pt x="19762" y="30014"/>
                      <a:pt x="19762" y="30051"/>
                      <a:pt x="19762" y="30077"/>
                    </a:cubicBezTo>
                    <a:cubicBezTo>
                      <a:pt x="19762" y="30107"/>
                      <a:pt x="19762" y="30138"/>
                      <a:pt x="19762" y="30183"/>
                    </a:cubicBezTo>
                    <a:cubicBezTo>
                      <a:pt x="19762" y="30270"/>
                      <a:pt x="19762" y="30357"/>
                      <a:pt x="19762" y="30458"/>
                    </a:cubicBezTo>
                    <a:cubicBezTo>
                      <a:pt x="19762" y="30549"/>
                      <a:pt x="19746" y="30656"/>
                      <a:pt x="19746" y="30747"/>
                    </a:cubicBezTo>
                    <a:cubicBezTo>
                      <a:pt x="19746" y="30915"/>
                      <a:pt x="19746" y="31067"/>
                      <a:pt x="19746" y="31219"/>
                    </a:cubicBezTo>
                    <a:lnTo>
                      <a:pt x="19746" y="31235"/>
                    </a:lnTo>
                    <a:cubicBezTo>
                      <a:pt x="19731" y="31204"/>
                      <a:pt x="19731" y="31174"/>
                      <a:pt x="19716" y="31143"/>
                    </a:cubicBezTo>
                    <a:cubicBezTo>
                      <a:pt x="19685" y="31021"/>
                      <a:pt x="19640" y="30899"/>
                      <a:pt x="19609" y="30778"/>
                    </a:cubicBezTo>
                    <a:cubicBezTo>
                      <a:pt x="19609" y="30762"/>
                      <a:pt x="19594" y="30762"/>
                      <a:pt x="19594" y="30747"/>
                    </a:cubicBezTo>
                    <a:cubicBezTo>
                      <a:pt x="19594" y="30747"/>
                      <a:pt x="19594" y="30747"/>
                      <a:pt x="19594" y="30762"/>
                    </a:cubicBezTo>
                    <a:cubicBezTo>
                      <a:pt x="19594" y="30732"/>
                      <a:pt x="19579" y="30701"/>
                      <a:pt x="19579" y="30686"/>
                    </a:cubicBezTo>
                    <a:lnTo>
                      <a:pt x="19579" y="30671"/>
                    </a:lnTo>
                    <a:cubicBezTo>
                      <a:pt x="19564" y="30656"/>
                      <a:pt x="19564" y="30656"/>
                      <a:pt x="19564" y="30656"/>
                    </a:cubicBezTo>
                    <a:cubicBezTo>
                      <a:pt x="19564" y="30656"/>
                      <a:pt x="19564" y="30640"/>
                      <a:pt x="19564" y="30640"/>
                    </a:cubicBezTo>
                    <a:cubicBezTo>
                      <a:pt x="19533" y="30549"/>
                      <a:pt x="19518" y="30458"/>
                      <a:pt x="19487" y="30366"/>
                    </a:cubicBezTo>
                    <a:cubicBezTo>
                      <a:pt x="19472" y="30260"/>
                      <a:pt x="19442" y="30168"/>
                      <a:pt x="19411" y="30061"/>
                    </a:cubicBezTo>
                    <a:cubicBezTo>
                      <a:pt x="19335" y="29879"/>
                      <a:pt x="19228" y="29696"/>
                      <a:pt x="19152" y="29513"/>
                    </a:cubicBezTo>
                    <a:lnTo>
                      <a:pt x="19152" y="29498"/>
                    </a:lnTo>
                    <a:cubicBezTo>
                      <a:pt x="19152" y="29437"/>
                      <a:pt x="19152" y="29376"/>
                      <a:pt x="19152" y="29330"/>
                    </a:cubicBezTo>
                    <a:cubicBezTo>
                      <a:pt x="19152" y="29315"/>
                      <a:pt x="19152" y="29284"/>
                      <a:pt x="19137" y="29269"/>
                    </a:cubicBezTo>
                    <a:cubicBezTo>
                      <a:pt x="19137" y="29245"/>
                      <a:pt x="19137" y="29217"/>
                      <a:pt x="19137" y="29193"/>
                    </a:cubicBezTo>
                    <a:cubicBezTo>
                      <a:pt x="19137" y="29086"/>
                      <a:pt x="19137" y="28980"/>
                      <a:pt x="19137" y="28858"/>
                    </a:cubicBezTo>
                    <a:cubicBezTo>
                      <a:pt x="19152" y="28751"/>
                      <a:pt x="19137" y="28645"/>
                      <a:pt x="19137" y="28523"/>
                    </a:cubicBezTo>
                    <a:cubicBezTo>
                      <a:pt x="19137" y="28386"/>
                      <a:pt x="19137" y="28248"/>
                      <a:pt x="19122" y="28111"/>
                    </a:cubicBezTo>
                    <a:cubicBezTo>
                      <a:pt x="19274" y="28111"/>
                      <a:pt x="19426" y="27989"/>
                      <a:pt x="19426" y="27822"/>
                    </a:cubicBezTo>
                    <a:cubicBezTo>
                      <a:pt x="19426" y="27776"/>
                      <a:pt x="19426" y="27715"/>
                      <a:pt x="19411" y="27669"/>
                    </a:cubicBezTo>
                    <a:cubicBezTo>
                      <a:pt x="19396" y="27532"/>
                      <a:pt x="19305" y="27426"/>
                      <a:pt x="19183" y="27410"/>
                    </a:cubicBezTo>
                    <a:cubicBezTo>
                      <a:pt x="19165" y="27406"/>
                      <a:pt x="19147" y="27405"/>
                      <a:pt x="19129" y="27405"/>
                    </a:cubicBezTo>
                    <a:cubicBezTo>
                      <a:pt x="19008" y="27405"/>
                      <a:pt x="18889" y="27489"/>
                      <a:pt x="18863" y="27608"/>
                    </a:cubicBezTo>
                    <a:cubicBezTo>
                      <a:pt x="18847" y="27654"/>
                      <a:pt x="18832" y="27715"/>
                      <a:pt x="18832" y="27761"/>
                    </a:cubicBezTo>
                    <a:cubicBezTo>
                      <a:pt x="18817" y="27837"/>
                      <a:pt x="18832" y="27913"/>
                      <a:pt x="18878" y="27974"/>
                    </a:cubicBezTo>
                    <a:cubicBezTo>
                      <a:pt x="18908" y="28020"/>
                      <a:pt x="18939" y="28050"/>
                      <a:pt x="18985" y="28066"/>
                    </a:cubicBezTo>
                    <a:lnTo>
                      <a:pt x="18985" y="28081"/>
                    </a:lnTo>
                    <a:cubicBezTo>
                      <a:pt x="18954" y="28264"/>
                      <a:pt x="18939" y="28446"/>
                      <a:pt x="18939" y="28645"/>
                    </a:cubicBezTo>
                    <a:cubicBezTo>
                      <a:pt x="18939" y="28766"/>
                      <a:pt x="18954" y="28888"/>
                      <a:pt x="18969" y="29010"/>
                    </a:cubicBezTo>
                    <a:cubicBezTo>
                      <a:pt x="18954" y="28980"/>
                      <a:pt x="18939" y="28934"/>
                      <a:pt x="18939" y="28904"/>
                    </a:cubicBezTo>
                    <a:cubicBezTo>
                      <a:pt x="18863" y="28705"/>
                      <a:pt x="18802" y="28523"/>
                      <a:pt x="18726" y="28325"/>
                    </a:cubicBezTo>
                    <a:cubicBezTo>
                      <a:pt x="18695" y="28233"/>
                      <a:pt x="18665" y="28142"/>
                      <a:pt x="18634" y="28035"/>
                    </a:cubicBezTo>
                    <a:cubicBezTo>
                      <a:pt x="18634" y="28035"/>
                      <a:pt x="18634" y="28035"/>
                      <a:pt x="18634" y="28020"/>
                    </a:cubicBezTo>
                    <a:cubicBezTo>
                      <a:pt x="18634" y="28020"/>
                      <a:pt x="18634" y="28005"/>
                      <a:pt x="18619" y="28005"/>
                    </a:cubicBezTo>
                    <a:lnTo>
                      <a:pt x="18634" y="28005"/>
                    </a:lnTo>
                    <a:cubicBezTo>
                      <a:pt x="18619" y="28005"/>
                      <a:pt x="18619" y="28005"/>
                      <a:pt x="18619" y="27989"/>
                    </a:cubicBezTo>
                    <a:cubicBezTo>
                      <a:pt x="18619" y="27989"/>
                      <a:pt x="18619" y="27989"/>
                      <a:pt x="18619" y="27974"/>
                    </a:cubicBezTo>
                    <a:cubicBezTo>
                      <a:pt x="18588" y="27898"/>
                      <a:pt x="18573" y="27822"/>
                      <a:pt x="18558" y="27761"/>
                    </a:cubicBezTo>
                    <a:cubicBezTo>
                      <a:pt x="18543" y="27685"/>
                      <a:pt x="18512" y="27608"/>
                      <a:pt x="18497" y="27532"/>
                    </a:cubicBezTo>
                    <a:cubicBezTo>
                      <a:pt x="18482" y="27441"/>
                      <a:pt x="18482" y="27334"/>
                      <a:pt x="18482" y="27243"/>
                    </a:cubicBezTo>
                    <a:cubicBezTo>
                      <a:pt x="18482" y="27151"/>
                      <a:pt x="18467" y="27060"/>
                      <a:pt x="18467" y="26969"/>
                    </a:cubicBezTo>
                    <a:cubicBezTo>
                      <a:pt x="18451" y="26862"/>
                      <a:pt x="18436" y="26771"/>
                      <a:pt x="18421" y="26664"/>
                    </a:cubicBezTo>
                    <a:lnTo>
                      <a:pt x="18360" y="26359"/>
                    </a:lnTo>
                    <a:cubicBezTo>
                      <a:pt x="18360" y="26344"/>
                      <a:pt x="18360" y="26329"/>
                      <a:pt x="18345" y="26313"/>
                    </a:cubicBezTo>
                    <a:cubicBezTo>
                      <a:pt x="18406" y="26283"/>
                      <a:pt x="18436" y="26237"/>
                      <a:pt x="18436" y="26176"/>
                    </a:cubicBezTo>
                    <a:cubicBezTo>
                      <a:pt x="18451" y="26100"/>
                      <a:pt x="18375" y="26024"/>
                      <a:pt x="18299" y="26024"/>
                    </a:cubicBezTo>
                    <a:cubicBezTo>
                      <a:pt x="18289" y="26019"/>
                      <a:pt x="18280" y="26017"/>
                      <a:pt x="18273" y="26017"/>
                    </a:cubicBezTo>
                    <a:cubicBezTo>
                      <a:pt x="18258" y="26017"/>
                      <a:pt x="18248" y="26024"/>
                      <a:pt x="18238" y="26024"/>
                    </a:cubicBezTo>
                    <a:lnTo>
                      <a:pt x="18223" y="26024"/>
                    </a:lnTo>
                    <a:cubicBezTo>
                      <a:pt x="18177" y="26054"/>
                      <a:pt x="18131" y="26100"/>
                      <a:pt x="18131" y="26161"/>
                    </a:cubicBezTo>
                    <a:cubicBezTo>
                      <a:pt x="18131" y="26222"/>
                      <a:pt x="18162" y="26268"/>
                      <a:pt x="18208" y="26298"/>
                    </a:cubicBezTo>
                    <a:lnTo>
                      <a:pt x="18208" y="26359"/>
                    </a:lnTo>
                    <a:cubicBezTo>
                      <a:pt x="18208" y="26405"/>
                      <a:pt x="18223" y="26451"/>
                      <a:pt x="18223" y="26496"/>
                    </a:cubicBezTo>
                    <a:cubicBezTo>
                      <a:pt x="18238" y="26649"/>
                      <a:pt x="18253" y="26816"/>
                      <a:pt x="18268" y="26969"/>
                    </a:cubicBezTo>
                    <a:cubicBezTo>
                      <a:pt x="18268" y="27060"/>
                      <a:pt x="18268" y="27151"/>
                      <a:pt x="18268" y="27243"/>
                    </a:cubicBezTo>
                    <a:cubicBezTo>
                      <a:pt x="18268" y="27289"/>
                      <a:pt x="18268" y="27334"/>
                      <a:pt x="18268" y="27380"/>
                    </a:cubicBezTo>
                    <a:cubicBezTo>
                      <a:pt x="18253" y="27365"/>
                      <a:pt x="18253" y="27365"/>
                      <a:pt x="18253" y="27349"/>
                    </a:cubicBezTo>
                    <a:cubicBezTo>
                      <a:pt x="18223" y="27273"/>
                      <a:pt x="18192" y="27212"/>
                      <a:pt x="18147" y="27136"/>
                    </a:cubicBezTo>
                    <a:lnTo>
                      <a:pt x="18055" y="26938"/>
                    </a:lnTo>
                    <a:cubicBezTo>
                      <a:pt x="18025" y="26862"/>
                      <a:pt x="17994" y="26801"/>
                      <a:pt x="17964" y="26725"/>
                    </a:cubicBezTo>
                    <a:cubicBezTo>
                      <a:pt x="17949" y="26679"/>
                      <a:pt x="17918" y="26633"/>
                      <a:pt x="17903" y="26603"/>
                    </a:cubicBezTo>
                    <a:cubicBezTo>
                      <a:pt x="17933" y="26557"/>
                      <a:pt x="17949" y="26511"/>
                      <a:pt x="17949" y="26451"/>
                    </a:cubicBezTo>
                    <a:cubicBezTo>
                      <a:pt x="17964" y="26298"/>
                      <a:pt x="17842" y="26161"/>
                      <a:pt x="17674" y="26146"/>
                    </a:cubicBezTo>
                    <a:cubicBezTo>
                      <a:pt x="17644" y="26146"/>
                      <a:pt x="17613" y="26161"/>
                      <a:pt x="17583" y="26161"/>
                    </a:cubicBezTo>
                    <a:cubicBezTo>
                      <a:pt x="17568" y="26161"/>
                      <a:pt x="17568" y="26146"/>
                      <a:pt x="17568" y="26146"/>
                    </a:cubicBezTo>
                    <a:cubicBezTo>
                      <a:pt x="17568" y="26161"/>
                      <a:pt x="17568" y="26161"/>
                      <a:pt x="17568" y="26161"/>
                    </a:cubicBezTo>
                    <a:cubicBezTo>
                      <a:pt x="17461" y="26207"/>
                      <a:pt x="17385" y="26313"/>
                      <a:pt x="17385" y="26420"/>
                    </a:cubicBezTo>
                    <a:cubicBezTo>
                      <a:pt x="17370" y="26588"/>
                      <a:pt x="17507" y="26710"/>
                      <a:pt x="17659" y="26725"/>
                    </a:cubicBezTo>
                    <a:cubicBezTo>
                      <a:pt x="17705" y="26725"/>
                      <a:pt x="17766" y="26710"/>
                      <a:pt x="17796" y="26679"/>
                    </a:cubicBezTo>
                    <a:cubicBezTo>
                      <a:pt x="17811" y="26694"/>
                      <a:pt x="17811" y="26694"/>
                      <a:pt x="17811" y="26694"/>
                    </a:cubicBezTo>
                    <a:cubicBezTo>
                      <a:pt x="17827" y="26786"/>
                      <a:pt x="17857" y="26862"/>
                      <a:pt x="17903" y="26953"/>
                    </a:cubicBezTo>
                    <a:cubicBezTo>
                      <a:pt x="17964" y="27121"/>
                      <a:pt x="18055" y="27273"/>
                      <a:pt x="18147" y="27441"/>
                    </a:cubicBezTo>
                    <a:cubicBezTo>
                      <a:pt x="18162" y="27456"/>
                      <a:pt x="18162" y="27487"/>
                      <a:pt x="18177" y="27502"/>
                    </a:cubicBezTo>
                    <a:cubicBezTo>
                      <a:pt x="18192" y="27548"/>
                      <a:pt x="18208" y="27578"/>
                      <a:pt x="18223" y="27608"/>
                    </a:cubicBezTo>
                    <a:lnTo>
                      <a:pt x="18299" y="27776"/>
                    </a:lnTo>
                    <a:cubicBezTo>
                      <a:pt x="18299" y="27807"/>
                      <a:pt x="18314" y="27822"/>
                      <a:pt x="18314" y="27837"/>
                    </a:cubicBezTo>
                    <a:cubicBezTo>
                      <a:pt x="18314" y="27852"/>
                      <a:pt x="18314" y="27867"/>
                      <a:pt x="18329" y="27883"/>
                    </a:cubicBezTo>
                    <a:cubicBezTo>
                      <a:pt x="18329" y="27883"/>
                      <a:pt x="18329" y="27883"/>
                      <a:pt x="18329" y="27898"/>
                    </a:cubicBezTo>
                    <a:cubicBezTo>
                      <a:pt x="18345" y="27974"/>
                      <a:pt x="18360" y="28066"/>
                      <a:pt x="18390" y="28142"/>
                    </a:cubicBezTo>
                    <a:cubicBezTo>
                      <a:pt x="18436" y="28355"/>
                      <a:pt x="18512" y="28553"/>
                      <a:pt x="18588" y="28751"/>
                    </a:cubicBezTo>
                    <a:cubicBezTo>
                      <a:pt x="18604" y="28782"/>
                      <a:pt x="18619" y="28812"/>
                      <a:pt x="18619" y="28827"/>
                    </a:cubicBezTo>
                    <a:cubicBezTo>
                      <a:pt x="18619" y="28827"/>
                      <a:pt x="18604" y="28812"/>
                      <a:pt x="18588" y="28797"/>
                    </a:cubicBezTo>
                    <a:cubicBezTo>
                      <a:pt x="18573" y="28782"/>
                      <a:pt x="18558" y="28766"/>
                      <a:pt x="18543" y="28751"/>
                    </a:cubicBezTo>
                    <a:lnTo>
                      <a:pt x="18512" y="28721"/>
                    </a:lnTo>
                    <a:cubicBezTo>
                      <a:pt x="18497" y="28705"/>
                      <a:pt x="18497" y="28705"/>
                      <a:pt x="18497" y="28705"/>
                    </a:cubicBezTo>
                    <a:cubicBezTo>
                      <a:pt x="18467" y="28690"/>
                      <a:pt x="18451" y="28660"/>
                      <a:pt x="18436" y="28645"/>
                    </a:cubicBezTo>
                    <a:cubicBezTo>
                      <a:pt x="18421" y="28629"/>
                      <a:pt x="18406" y="28614"/>
                      <a:pt x="18390" y="28614"/>
                    </a:cubicBezTo>
                    <a:cubicBezTo>
                      <a:pt x="18375" y="28599"/>
                      <a:pt x="18375" y="28599"/>
                      <a:pt x="18375" y="28599"/>
                    </a:cubicBezTo>
                    <a:cubicBezTo>
                      <a:pt x="18360" y="28584"/>
                      <a:pt x="18345" y="28568"/>
                      <a:pt x="18329" y="28568"/>
                    </a:cubicBezTo>
                    <a:cubicBezTo>
                      <a:pt x="18314" y="28553"/>
                      <a:pt x="18299" y="28538"/>
                      <a:pt x="18284" y="28523"/>
                    </a:cubicBezTo>
                    <a:cubicBezTo>
                      <a:pt x="18284" y="28523"/>
                      <a:pt x="18268" y="28523"/>
                      <a:pt x="18268" y="28507"/>
                    </a:cubicBezTo>
                    <a:cubicBezTo>
                      <a:pt x="18223" y="28477"/>
                      <a:pt x="18177" y="28446"/>
                      <a:pt x="18147" y="28416"/>
                    </a:cubicBezTo>
                    <a:cubicBezTo>
                      <a:pt x="18101" y="28386"/>
                      <a:pt x="18055" y="28355"/>
                      <a:pt x="18025" y="28325"/>
                    </a:cubicBezTo>
                    <a:cubicBezTo>
                      <a:pt x="17994" y="28309"/>
                      <a:pt x="17964" y="28279"/>
                      <a:pt x="17933" y="28264"/>
                    </a:cubicBezTo>
                    <a:cubicBezTo>
                      <a:pt x="17933" y="28248"/>
                      <a:pt x="17918" y="28248"/>
                      <a:pt x="17903" y="28248"/>
                    </a:cubicBezTo>
                    <a:cubicBezTo>
                      <a:pt x="17903" y="28233"/>
                      <a:pt x="17888" y="28233"/>
                      <a:pt x="17888" y="28218"/>
                    </a:cubicBezTo>
                    <a:cubicBezTo>
                      <a:pt x="17888" y="28203"/>
                      <a:pt x="17903" y="28203"/>
                      <a:pt x="17903" y="28187"/>
                    </a:cubicBezTo>
                    <a:cubicBezTo>
                      <a:pt x="17903" y="28142"/>
                      <a:pt x="17857" y="28096"/>
                      <a:pt x="17811" y="28096"/>
                    </a:cubicBezTo>
                    <a:cubicBezTo>
                      <a:pt x="17766" y="28096"/>
                      <a:pt x="17735" y="28127"/>
                      <a:pt x="17735" y="28172"/>
                    </a:cubicBezTo>
                    <a:cubicBezTo>
                      <a:pt x="17720" y="28218"/>
                      <a:pt x="17766" y="28264"/>
                      <a:pt x="17811" y="28264"/>
                    </a:cubicBezTo>
                    <a:cubicBezTo>
                      <a:pt x="17827" y="28264"/>
                      <a:pt x="17842" y="28264"/>
                      <a:pt x="17857" y="28248"/>
                    </a:cubicBezTo>
                    <a:cubicBezTo>
                      <a:pt x="17979" y="28340"/>
                      <a:pt x="18101" y="28446"/>
                      <a:pt x="18223" y="28538"/>
                    </a:cubicBezTo>
                    <a:cubicBezTo>
                      <a:pt x="18238" y="28553"/>
                      <a:pt x="18268" y="28584"/>
                      <a:pt x="18299" y="28599"/>
                    </a:cubicBezTo>
                    <a:cubicBezTo>
                      <a:pt x="18314" y="28614"/>
                      <a:pt x="18329" y="28629"/>
                      <a:pt x="18345" y="28645"/>
                    </a:cubicBezTo>
                    <a:cubicBezTo>
                      <a:pt x="18360" y="28645"/>
                      <a:pt x="18360" y="28660"/>
                      <a:pt x="18375" y="28660"/>
                    </a:cubicBezTo>
                    <a:cubicBezTo>
                      <a:pt x="18390" y="28690"/>
                      <a:pt x="18421" y="28705"/>
                      <a:pt x="18436" y="28721"/>
                    </a:cubicBezTo>
                    <a:cubicBezTo>
                      <a:pt x="18436" y="28721"/>
                      <a:pt x="18451" y="28736"/>
                      <a:pt x="18467" y="28736"/>
                    </a:cubicBezTo>
                    <a:cubicBezTo>
                      <a:pt x="18497" y="28766"/>
                      <a:pt x="18527" y="28797"/>
                      <a:pt x="18558" y="28827"/>
                    </a:cubicBezTo>
                    <a:cubicBezTo>
                      <a:pt x="18588" y="28858"/>
                      <a:pt x="18604" y="28888"/>
                      <a:pt x="18634" y="28919"/>
                    </a:cubicBezTo>
                    <a:cubicBezTo>
                      <a:pt x="18649" y="28919"/>
                      <a:pt x="18649" y="28934"/>
                      <a:pt x="18665" y="28949"/>
                    </a:cubicBezTo>
                    <a:cubicBezTo>
                      <a:pt x="18710" y="29086"/>
                      <a:pt x="18756" y="29208"/>
                      <a:pt x="18802" y="29345"/>
                    </a:cubicBezTo>
                    <a:lnTo>
                      <a:pt x="18863" y="29482"/>
                    </a:lnTo>
                    <a:cubicBezTo>
                      <a:pt x="18863" y="29482"/>
                      <a:pt x="18863" y="29482"/>
                      <a:pt x="18863" y="29482"/>
                    </a:cubicBezTo>
                    <a:lnTo>
                      <a:pt x="18863" y="29482"/>
                    </a:lnTo>
                    <a:cubicBezTo>
                      <a:pt x="18863" y="29482"/>
                      <a:pt x="18863" y="29498"/>
                      <a:pt x="18878" y="29498"/>
                    </a:cubicBezTo>
                    <a:cubicBezTo>
                      <a:pt x="18908" y="29574"/>
                      <a:pt x="18939" y="29650"/>
                      <a:pt x="18985" y="29711"/>
                    </a:cubicBezTo>
                    <a:cubicBezTo>
                      <a:pt x="18985" y="29742"/>
                      <a:pt x="19000" y="29757"/>
                      <a:pt x="19015" y="29787"/>
                    </a:cubicBezTo>
                    <a:cubicBezTo>
                      <a:pt x="19045" y="29833"/>
                      <a:pt x="19076" y="29894"/>
                      <a:pt x="19106" y="29940"/>
                    </a:cubicBezTo>
                    <a:cubicBezTo>
                      <a:pt x="19137" y="29985"/>
                      <a:pt x="19152" y="30016"/>
                      <a:pt x="19183" y="30061"/>
                    </a:cubicBezTo>
                    <a:cubicBezTo>
                      <a:pt x="19198" y="30107"/>
                      <a:pt x="19213" y="30153"/>
                      <a:pt x="19244" y="30199"/>
                    </a:cubicBezTo>
                    <a:lnTo>
                      <a:pt x="19244" y="30183"/>
                    </a:lnTo>
                    <a:cubicBezTo>
                      <a:pt x="19259" y="30214"/>
                      <a:pt x="19259" y="30244"/>
                      <a:pt x="19274" y="30275"/>
                    </a:cubicBezTo>
                    <a:cubicBezTo>
                      <a:pt x="19305" y="30351"/>
                      <a:pt x="19320" y="30412"/>
                      <a:pt x="19350" y="30488"/>
                    </a:cubicBezTo>
                    <a:cubicBezTo>
                      <a:pt x="19350" y="30488"/>
                      <a:pt x="19335" y="30473"/>
                      <a:pt x="19335" y="30473"/>
                    </a:cubicBezTo>
                    <a:cubicBezTo>
                      <a:pt x="19305" y="30442"/>
                      <a:pt x="19289" y="30427"/>
                      <a:pt x="19259" y="30397"/>
                    </a:cubicBezTo>
                    <a:cubicBezTo>
                      <a:pt x="19228" y="30366"/>
                      <a:pt x="19198" y="30336"/>
                      <a:pt x="19167" y="30305"/>
                    </a:cubicBezTo>
                    <a:cubicBezTo>
                      <a:pt x="19137" y="30275"/>
                      <a:pt x="19106" y="30244"/>
                      <a:pt x="19076" y="30214"/>
                    </a:cubicBezTo>
                    <a:cubicBezTo>
                      <a:pt x="19061" y="30199"/>
                      <a:pt x="19030" y="30183"/>
                      <a:pt x="19015" y="30168"/>
                    </a:cubicBezTo>
                    <a:cubicBezTo>
                      <a:pt x="19015" y="30153"/>
                      <a:pt x="19000" y="30138"/>
                      <a:pt x="18985" y="30122"/>
                    </a:cubicBezTo>
                    <a:cubicBezTo>
                      <a:pt x="18969" y="30107"/>
                      <a:pt x="18954" y="30092"/>
                      <a:pt x="18939" y="30077"/>
                    </a:cubicBezTo>
                    <a:cubicBezTo>
                      <a:pt x="18908" y="30061"/>
                      <a:pt x="18893" y="30046"/>
                      <a:pt x="18878" y="30031"/>
                    </a:cubicBezTo>
                    <a:cubicBezTo>
                      <a:pt x="18863" y="30016"/>
                      <a:pt x="18832" y="30001"/>
                      <a:pt x="18817" y="29985"/>
                    </a:cubicBezTo>
                    <a:cubicBezTo>
                      <a:pt x="18802" y="29970"/>
                      <a:pt x="18786" y="29955"/>
                      <a:pt x="18771" y="29940"/>
                    </a:cubicBezTo>
                    <a:cubicBezTo>
                      <a:pt x="18741" y="29924"/>
                      <a:pt x="18710" y="29894"/>
                      <a:pt x="18680" y="29863"/>
                    </a:cubicBezTo>
                    <a:lnTo>
                      <a:pt x="18649" y="29863"/>
                    </a:lnTo>
                    <a:cubicBezTo>
                      <a:pt x="18649" y="29848"/>
                      <a:pt x="18649" y="29848"/>
                      <a:pt x="18649" y="29848"/>
                    </a:cubicBezTo>
                    <a:cubicBezTo>
                      <a:pt x="18619" y="29818"/>
                      <a:pt x="18604" y="29787"/>
                      <a:pt x="18573" y="29757"/>
                    </a:cubicBezTo>
                    <a:cubicBezTo>
                      <a:pt x="18619" y="29696"/>
                      <a:pt x="18649" y="29620"/>
                      <a:pt x="18649" y="29559"/>
                    </a:cubicBezTo>
                    <a:cubicBezTo>
                      <a:pt x="18665" y="29361"/>
                      <a:pt x="18512" y="29208"/>
                      <a:pt x="18329" y="29193"/>
                    </a:cubicBezTo>
                    <a:cubicBezTo>
                      <a:pt x="18147" y="29193"/>
                      <a:pt x="17979" y="29345"/>
                      <a:pt x="17979" y="29528"/>
                    </a:cubicBezTo>
                    <a:cubicBezTo>
                      <a:pt x="17964" y="29711"/>
                      <a:pt x="18116" y="29863"/>
                      <a:pt x="18299" y="29879"/>
                    </a:cubicBezTo>
                    <a:cubicBezTo>
                      <a:pt x="18390" y="29879"/>
                      <a:pt x="18467" y="29848"/>
                      <a:pt x="18527" y="29802"/>
                    </a:cubicBezTo>
                    <a:cubicBezTo>
                      <a:pt x="18543" y="29848"/>
                      <a:pt x="18573" y="29879"/>
                      <a:pt x="18604" y="29909"/>
                    </a:cubicBezTo>
                    <a:cubicBezTo>
                      <a:pt x="18634" y="29955"/>
                      <a:pt x="18649" y="29985"/>
                      <a:pt x="18680" y="30001"/>
                    </a:cubicBezTo>
                    <a:cubicBezTo>
                      <a:pt x="18710" y="30031"/>
                      <a:pt x="18756" y="30061"/>
                      <a:pt x="18786" y="30092"/>
                    </a:cubicBezTo>
                    <a:cubicBezTo>
                      <a:pt x="18847" y="30153"/>
                      <a:pt x="18924" y="30214"/>
                      <a:pt x="18985" y="30275"/>
                    </a:cubicBezTo>
                    <a:cubicBezTo>
                      <a:pt x="19061" y="30336"/>
                      <a:pt x="19122" y="30397"/>
                      <a:pt x="19198" y="30458"/>
                    </a:cubicBezTo>
                    <a:cubicBezTo>
                      <a:pt x="19213" y="30473"/>
                      <a:pt x="19228" y="30488"/>
                      <a:pt x="19259" y="30519"/>
                    </a:cubicBezTo>
                    <a:lnTo>
                      <a:pt x="19244" y="30519"/>
                    </a:lnTo>
                    <a:cubicBezTo>
                      <a:pt x="19228" y="30534"/>
                      <a:pt x="19244" y="30549"/>
                      <a:pt x="19244" y="30549"/>
                    </a:cubicBezTo>
                    <a:cubicBezTo>
                      <a:pt x="19259" y="30564"/>
                      <a:pt x="19274" y="30564"/>
                      <a:pt x="19289" y="30564"/>
                    </a:cubicBezTo>
                    <a:cubicBezTo>
                      <a:pt x="19305" y="30564"/>
                      <a:pt x="19320" y="30579"/>
                      <a:pt x="19320" y="30579"/>
                    </a:cubicBezTo>
                    <a:lnTo>
                      <a:pt x="19335" y="30579"/>
                    </a:lnTo>
                    <a:cubicBezTo>
                      <a:pt x="19350" y="30579"/>
                      <a:pt x="19350" y="30549"/>
                      <a:pt x="19350" y="30549"/>
                    </a:cubicBezTo>
                    <a:cubicBezTo>
                      <a:pt x="19350" y="30549"/>
                      <a:pt x="19365" y="30564"/>
                      <a:pt x="19381" y="30579"/>
                    </a:cubicBezTo>
                    <a:cubicBezTo>
                      <a:pt x="19365" y="30579"/>
                      <a:pt x="19365" y="30579"/>
                      <a:pt x="19365" y="30595"/>
                    </a:cubicBezTo>
                    <a:cubicBezTo>
                      <a:pt x="19365" y="30610"/>
                      <a:pt x="19365" y="30610"/>
                      <a:pt x="19381" y="30610"/>
                    </a:cubicBezTo>
                    <a:lnTo>
                      <a:pt x="19396" y="30610"/>
                    </a:lnTo>
                    <a:cubicBezTo>
                      <a:pt x="19411" y="30686"/>
                      <a:pt x="19442" y="30747"/>
                      <a:pt x="19457" y="30808"/>
                    </a:cubicBezTo>
                    <a:cubicBezTo>
                      <a:pt x="19533" y="31037"/>
                      <a:pt x="19609" y="31265"/>
                      <a:pt x="19670" y="31494"/>
                    </a:cubicBezTo>
                    <a:cubicBezTo>
                      <a:pt x="19685" y="31524"/>
                      <a:pt x="19685" y="31555"/>
                      <a:pt x="19701" y="31585"/>
                    </a:cubicBezTo>
                    <a:cubicBezTo>
                      <a:pt x="19701" y="31616"/>
                      <a:pt x="19701" y="31646"/>
                      <a:pt x="19701" y="31676"/>
                    </a:cubicBezTo>
                    <a:cubicBezTo>
                      <a:pt x="19685" y="31737"/>
                      <a:pt x="19685" y="31798"/>
                      <a:pt x="19685" y="31859"/>
                    </a:cubicBezTo>
                    <a:cubicBezTo>
                      <a:pt x="19670" y="31905"/>
                      <a:pt x="19670" y="31966"/>
                      <a:pt x="19670" y="32012"/>
                    </a:cubicBezTo>
                    <a:cubicBezTo>
                      <a:pt x="19655" y="32057"/>
                      <a:pt x="19655" y="32118"/>
                      <a:pt x="19655" y="32164"/>
                    </a:cubicBezTo>
                    <a:cubicBezTo>
                      <a:pt x="19640" y="32271"/>
                      <a:pt x="19640" y="32362"/>
                      <a:pt x="19624" y="32469"/>
                    </a:cubicBezTo>
                    <a:cubicBezTo>
                      <a:pt x="19609" y="32545"/>
                      <a:pt x="19609" y="32636"/>
                      <a:pt x="19594" y="32728"/>
                    </a:cubicBezTo>
                    <a:cubicBezTo>
                      <a:pt x="19579" y="32804"/>
                      <a:pt x="19579" y="32865"/>
                      <a:pt x="19564" y="32941"/>
                    </a:cubicBezTo>
                    <a:lnTo>
                      <a:pt x="19533" y="33124"/>
                    </a:lnTo>
                    <a:cubicBezTo>
                      <a:pt x="19518" y="33200"/>
                      <a:pt x="19518" y="33276"/>
                      <a:pt x="19503" y="33368"/>
                    </a:cubicBezTo>
                    <a:cubicBezTo>
                      <a:pt x="19487" y="33459"/>
                      <a:pt x="19487" y="33566"/>
                      <a:pt x="19472" y="33672"/>
                    </a:cubicBezTo>
                    <a:cubicBezTo>
                      <a:pt x="19472" y="33718"/>
                      <a:pt x="19472" y="33764"/>
                      <a:pt x="19457" y="33809"/>
                    </a:cubicBezTo>
                    <a:cubicBezTo>
                      <a:pt x="19442" y="34008"/>
                      <a:pt x="19411" y="34206"/>
                      <a:pt x="19396" y="34388"/>
                    </a:cubicBezTo>
                    <a:cubicBezTo>
                      <a:pt x="19335" y="34952"/>
                      <a:pt x="19259" y="35516"/>
                      <a:pt x="19198" y="36080"/>
                    </a:cubicBezTo>
                    <a:cubicBezTo>
                      <a:pt x="19183" y="36064"/>
                      <a:pt x="19183" y="36049"/>
                      <a:pt x="19183" y="36034"/>
                    </a:cubicBezTo>
                    <a:cubicBezTo>
                      <a:pt x="19137" y="35821"/>
                      <a:pt x="19106" y="35623"/>
                      <a:pt x="19076" y="35409"/>
                    </a:cubicBezTo>
                    <a:cubicBezTo>
                      <a:pt x="19030" y="35059"/>
                      <a:pt x="18969" y="34708"/>
                      <a:pt x="18908" y="34358"/>
                    </a:cubicBezTo>
                    <a:cubicBezTo>
                      <a:pt x="18908" y="34236"/>
                      <a:pt x="18908" y="34099"/>
                      <a:pt x="18924" y="33962"/>
                    </a:cubicBezTo>
                    <a:cubicBezTo>
                      <a:pt x="18924" y="33947"/>
                      <a:pt x="18939" y="33931"/>
                      <a:pt x="18939" y="33901"/>
                    </a:cubicBezTo>
                    <a:cubicBezTo>
                      <a:pt x="18954" y="33764"/>
                      <a:pt x="18969" y="33627"/>
                      <a:pt x="19000" y="33490"/>
                    </a:cubicBezTo>
                    <a:cubicBezTo>
                      <a:pt x="19000" y="33413"/>
                      <a:pt x="19015" y="33352"/>
                      <a:pt x="19030" y="33276"/>
                    </a:cubicBezTo>
                    <a:cubicBezTo>
                      <a:pt x="19045" y="33246"/>
                      <a:pt x="19045" y="33215"/>
                      <a:pt x="19061" y="33170"/>
                    </a:cubicBezTo>
                    <a:cubicBezTo>
                      <a:pt x="19061" y="33139"/>
                      <a:pt x="19076" y="33093"/>
                      <a:pt x="19076" y="33063"/>
                    </a:cubicBezTo>
                    <a:cubicBezTo>
                      <a:pt x="19076" y="33063"/>
                      <a:pt x="19076" y="33048"/>
                      <a:pt x="19091" y="33048"/>
                    </a:cubicBezTo>
                    <a:cubicBezTo>
                      <a:pt x="19213" y="33048"/>
                      <a:pt x="19320" y="32941"/>
                      <a:pt x="19320" y="32819"/>
                    </a:cubicBezTo>
                    <a:cubicBezTo>
                      <a:pt x="19320" y="32667"/>
                      <a:pt x="19213" y="32560"/>
                      <a:pt x="19076" y="32545"/>
                    </a:cubicBezTo>
                    <a:cubicBezTo>
                      <a:pt x="18939" y="32545"/>
                      <a:pt x="18817" y="32652"/>
                      <a:pt x="18817" y="32789"/>
                    </a:cubicBezTo>
                    <a:cubicBezTo>
                      <a:pt x="18817" y="32789"/>
                      <a:pt x="18817" y="32789"/>
                      <a:pt x="18817" y="32790"/>
                    </a:cubicBezTo>
                    <a:lnTo>
                      <a:pt x="18817" y="32790"/>
                    </a:lnTo>
                    <a:cubicBezTo>
                      <a:pt x="18816" y="32678"/>
                      <a:pt x="18814" y="32566"/>
                      <a:pt x="18802" y="32454"/>
                    </a:cubicBezTo>
                    <a:cubicBezTo>
                      <a:pt x="18802" y="32423"/>
                      <a:pt x="18802" y="32408"/>
                      <a:pt x="18817" y="32393"/>
                    </a:cubicBezTo>
                    <a:cubicBezTo>
                      <a:pt x="18817" y="32377"/>
                      <a:pt x="18817" y="32347"/>
                      <a:pt x="18817" y="32332"/>
                    </a:cubicBezTo>
                    <a:cubicBezTo>
                      <a:pt x="18802" y="32332"/>
                      <a:pt x="18802" y="32332"/>
                      <a:pt x="18802" y="32316"/>
                    </a:cubicBezTo>
                    <a:cubicBezTo>
                      <a:pt x="18796" y="32305"/>
                      <a:pt x="18783" y="32300"/>
                      <a:pt x="18769" y="32300"/>
                    </a:cubicBezTo>
                    <a:cubicBezTo>
                      <a:pt x="18747" y="32300"/>
                      <a:pt x="18720" y="32313"/>
                      <a:pt x="18710" y="32332"/>
                    </a:cubicBezTo>
                    <a:cubicBezTo>
                      <a:pt x="18695" y="32408"/>
                      <a:pt x="18695" y="32469"/>
                      <a:pt x="18695" y="32545"/>
                    </a:cubicBezTo>
                    <a:lnTo>
                      <a:pt x="18680" y="32682"/>
                    </a:lnTo>
                    <a:cubicBezTo>
                      <a:pt x="18665" y="32789"/>
                      <a:pt x="18665" y="32895"/>
                      <a:pt x="18649" y="33002"/>
                    </a:cubicBezTo>
                    <a:cubicBezTo>
                      <a:pt x="18649" y="33017"/>
                      <a:pt x="18649" y="33017"/>
                      <a:pt x="18649" y="33017"/>
                    </a:cubicBezTo>
                    <a:cubicBezTo>
                      <a:pt x="18649" y="32834"/>
                      <a:pt x="18634" y="32667"/>
                      <a:pt x="18634" y="32484"/>
                    </a:cubicBezTo>
                    <a:cubicBezTo>
                      <a:pt x="18619" y="32316"/>
                      <a:pt x="18604" y="32149"/>
                      <a:pt x="18604" y="31981"/>
                    </a:cubicBezTo>
                    <a:cubicBezTo>
                      <a:pt x="18588" y="31859"/>
                      <a:pt x="18588" y="31737"/>
                      <a:pt x="18573" y="31631"/>
                    </a:cubicBezTo>
                    <a:lnTo>
                      <a:pt x="18573" y="31555"/>
                    </a:lnTo>
                    <a:cubicBezTo>
                      <a:pt x="18649" y="31539"/>
                      <a:pt x="18710" y="31478"/>
                      <a:pt x="18726" y="31402"/>
                    </a:cubicBezTo>
                    <a:cubicBezTo>
                      <a:pt x="18726" y="31296"/>
                      <a:pt x="18649" y="31219"/>
                      <a:pt x="18558" y="31219"/>
                    </a:cubicBezTo>
                    <a:cubicBezTo>
                      <a:pt x="18467" y="31219"/>
                      <a:pt x="18375" y="31296"/>
                      <a:pt x="18375" y="31387"/>
                    </a:cubicBezTo>
                    <a:cubicBezTo>
                      <a:pt x="18375" y="31478"/>
                      <a:pt x="18436" y="31539"/>
                      <a:pt x="18527" y="31555"/>
                    </a:cubicBezTo>
                    <a:cubicBezTo>
                      <a:pt x="18527" y="31585"/>
                      <a:pt x="18527" y="31616"/>
                      <a:pt x="18527" y="31631"/>
                    </a:cubicBezTo>
                    <a:cubicBezTo>
                      <a:pt x="18512" y="31737"/>
                      <a:pt x="18512" y="31829"/>
                      <a:pt x="18512" y="31935"/>
                    </a:cubicBezTo>
                    <a:cubicBezTo>
                      <a:pt x="18497" y="32103"/>
                      <a:pt x="18497" y="32271"/>
                      <a:pt x="18497" y="32438"/>
                    </a:cubicBezTo>
                    <a:cubicBezTo>
                      <a:pt x="18482" y="32408"/>
                      <a:pt x="18467" y="32377"/>
                      <a:pt x="18467" y="32347"/>
                    </a:cubicBezTo>
                    <a:cubicBezTo>
                      <a:pt x="18451" y="32332"/>
                      <a:pt x="18451" y="32316"/>
                      <a:pt x="18451" y="32301"/>
                    </a:cubicBezTo>
                    <a:cubicBezTo>
                      <a:pt x="18436" y="32271"/>
                      <a:pt x="18421" y="32255"/>
                      <a:pt x="18421" y="32225"/>
                    </a:cubicBezTo>
                    <a:cubicBezTo>
                      <a:pt x="18390" y="32179"/>
                      <a:pt x="18375" y="32134"/>
                      <a:pt x="18360" y="32103"/>
                    </a:cubicBezTo>
                    <a:cubicBezTo>
                      <a:pt x="18360" y="32088"/>
                      <a:pt x="18345" y="32057"/>
                      <a:pt x="18345" y="32042"/>
                    </a:cubicBezTo>
                    <a:cubicBezTo>
                      <a:pt x="18329" y="32027"/>
                      <a:pt x="18329" y="31996"/>
                      <a:pt x="18314" y="31966"/>
                    </a:cubicBezTo>
                    <a:cubicBezTo>
                      <a:pt x="18314" y="31951"/>
                      <a:pt x="18314" y="31951"/>
                      <a:pt x="18299" y="31935"/>
                    </a:cubicBezTo>
                    <a:cubicBezTo>
                      <a:pt x="18299" y="31905"/>
                      <a:pt x="18284" y="31890"/>
                      <a:pt x="18284" y="31859"/>
                    </a:cubicBezTo>
                    <a:lnTo>
                      <a:pt x="18284" y="31875"/>
                    </a:lnTo>
                    <a:cubicBezTo>
                      <a:pt x="18268" y="31859"/>
                      <a:pt x="18268" y="31829"/>
                      <a:pt x="18253" y="31829"/>
                    </a:cubicBezTo>
                    <a:cubicBezTo>
                      <a:pt x="18253" y="31814"/>
                      <a:pt x="18238" y="31814"/>
                      <a:pt x="18238" y="31814"/>
                    </a:cubicBezTo>
                    <a:cubicBezTo>
                      <a:pt x="18223" y="31829"/>
                      <a:pt x="18223" y="31829"/>
                      <a:pt x="18223" y="31844"/>
                    </a:cubicBezTo>
                    <a:cubicBezTo>
                      <a:pt x="18223" y="31844"/>
                      <a:pt x="18223" y="31859"/>
                      <a:pt x="18223" y="31859"/>
                    </a:cubicBezTo>
                    <a:cubicBezTo>
                      <a:pt x="18223" y="31859"/>
                      <a:pt x="18238" y="31859"/>
                      <a:pt x="18238" y="31875"/>
                    </a:cubicBezTo>
                    <a:lnTo>
                      <a:pt x="18238" y="31859"/>
                    </a:lnTo>
                    <a:cubicBezTo>
                      <a:pt x="18238" y="31905"/>
                      <a:pt x="18253" y="31935"/>
                      <a:pt x="18253" y="31966"/>
                    </a:cubicBezTo>
                    <a:cubicBezTo>
                      <a:pt x="18268" y="31981"/>
                      <a:pt x="18268" y="31996"/>
                      <a:pt x="18268" y="32012"/>
                    </a:cubicBezTo>
                    <a:cubicBezTo>
                      <a:pt x="18284" y="32027"/>
                      <a:pt x="18284" y="32057"/>
                      <a:pt x="18284" y="32073"/>
                    </a:cubicBezTo>
                    <a:cubicBezTo>
                      <a:pt x="18299" y="32073"/>
                      <a:pt x="18299" y="32088"/>
                      <a:pt x="18299" y="32103"/>
                    </a:cubicBezTo>
                    <a:cubicBezTo>
                      <a:pt x="18314" y="32118"/>
                      <a:pt x="18314" y="32134"/>
                      <a:pt x="18329" y="32164"/>
                    </a:cubicBezTo>
                    <a:lnTo>
                      <a:pt x="18345" y="32240"/>
                    </a:lnTo>
                    <a:cubicBezTo>
                      <a:pt x="18360" y="32255"/>
                      <a:pt x="18375" y="32286"/>
                      <a:pt x="18375" y="32301"/>
                    </a:cubicBezTo>
                    <a:cubicBezTo>
                      <a:pt x="18375" y="32316"/>
                      <a:pt x="18390" y="32316"/>
                      <a:pt x="18390" y="32332"/>
                    </a:cubicBezTo>
                    <a:cubicBezTo>
                      <a:pt x="18406" y="32362"/>
                      <a:pt x="18421" y="32408"/>
                      <a:pt x="18421" y="32438"/>
                    </a:cubicBezTo>
                    <a:cubicBezTo>
                      <a:pt x="18436" y="32454"/>
                      <a:pt x="18436" y="32469"/>
                      <a:pt x="18436" y="32484"/>
                    </a:cubicBezTo>
                    <a:cubicBezTo>
                      <a:pt x="18451" y="32484"/>
                      <a:pt x="18451" y="32499"/>
                      <a:pt x="18451" y="32514"/>
                    </a:cubicBezTo>
                    <a:cubicBezTo>
                      <a:pt x="18467" y="32545"/>
                      <a:pt x="18467" y="32575"/>
                      <a:pt x="18482" y="32621"/>
                    </a:cubicBezTo>
                    <a:cubicBezTo>
                      <a:pt x="18482" y="32621"/>
                      <a:pt x="18482" y="32621"/>
                      <a:pt x="18482" y="32636"/>
                    </a:cubicBezTo>
                    <a:cubicBezTo>
                      <a:pt x="18482" y="32911"/>
                      <a:pt x="18482" y="33200"/>
                      <a:pt x="18482" y="33474"/>
                    </a:cubicBezTo>
                    <a:cubicBezTo>
                      <a:pt x="18451" y="33413"/>
                      <a:pt x="18421" y="33352"/>
                      <a:pt x="18390" y="33291"/>
                    </a:cubicBezTo>
                    <a:cubicBezTo>
                      <a:pt x="18345" y="33185"/>
                      <a:pt x="18284" y="33078"/>
                      <a:pt x="18238" y="32972"/>
                    </a:cubicBezTo>
                    <a:lnTo>
                      <a:pt x="18131" y="32697"/>
                    </a:lnTo>
                    <a:cubicBezTo>
                      <a:pt x="18101" y="32606"/>
                      <a:pt x="18055" y="32514"/>
                      <a:pt x="18025" y="32423"/>
                    </a:cubicBezTo>
                    <a:lnTo>
                      <a:pt x="18025" y="32393"/>
                    </a:lnTo>
                    <a:cubicBezTo>
                      <a:pt x="18025" y="32362"/>
                      <a:pt x="18025" y="32332"/>
                      <a:pt x="18025" y="32301"/>
                    </a:cubicBezTo>
                    <a:cubicBezTo>
                      <a:pt x="18025" y="32286"/>
                      <a:pt x="18025" y="32271"/>
                      <a:pt x="18025" y="32255"/>
                    </a:cubicBezTo>
                    <a:cubicBezTo>
                      <a:pt x="18009" y="32164"/>
                      <a:pt x="18009" y="32073"/>
                      <a:pt x="17994" y="31966"/>
                    </a:cubicBezTo>
                    <a:cubicBezTo>
                      <a:pt x="17994" y="31935"/>
                      <a:pt x="17994" y="31890"/>
                      <a:pt x="17994" y="31844"/>
                    </a:cubicBezTo>
                    <a:cubicBezTo>
                      <a:pt x="17994" y="31798"/>
                      <a:pt x="17994" y="31737"/>
                      <a:pt x="17979" y="31692"/>
                    </a:cubicBezTo>
                    <a:cubicBezTo>
                      <a:pt x="17979" y="31600"/>
                      <a:pt x="17979" y="31524"/>
                      <a:pt x="17979" y="31448"/>
                    </a:cubicBezTo>
                    <a:cubicBezTo>
                      <a:pt x="17979" y="31433"/>
                      <a:pt x="17979" y="31433"/>
                      <a:pt x="17964" y="31417"/>
                    </a:cubicBezTo>
                    <a:lnTo>
                      <a:pt x="17933" y="31417"/>
                    </a:lnTo>
                    <a:cubicBezTo>
                      <a:pt x="17933" y="31433"/>
                      <a:pt x="17918" y="31433"/>
                      <a:pt x="17918" y="31433"/>
                    </a:cubicBezTo>
                    <a:cubicBezTo>
                      <a:pt x="17903" y="31448"/>
                      <a:pt x="17903" y="31478"/>
                      <a:pt x="17933" y="31494"/>
                    </a:cubicBezTo>
                    <a:lnTo>
                      <a:pt x="17933" y="31524"/>
                    </a:lnTo>
                    <a:cubicBezTo>
                      <a:pt x="17933" y="31555"/>
                      <a:pt x="17918" y="31585"/>
                      <a:pt x="17918" y="31600"/>
                    </a:cubicBezTo>
                    <a:cubicBezTo>
                      <a:pt x="17918" y="31631"/>
                      <a:pt x="17918" y="31661"/>
                      <a:pt x="17918" y="31692"/>
                    </a:cubicBezTo>
                    <a:lnTo>
                      <a:pt x="17918" y="31844"/>
                    </a:lnTo>
                    <a:cubicBezTo>
                      <a:pt x="17918" y="31875"/>
                      <a:pt x="17918" y="31905"/>
                      <a:pt x="17918" y="31935"/>
                    </a:cubicBezTo>
                    <a:cubicBezTo>
                      <a:pt x="17933" y="31981"/>
                      <a:pt x="17933" y="32027"/>
                      <a:pt x="17933" y="32057"/>
                    </a:cubicBezTo>
                    <a:cubicBezTo>
                      <a:pt x="17933" y="32073"/>
                      <a:pt x="17933" y="32088"/>
                      <a:pt x="17933" y="32103"/>
                    </a:cubicBezTo>
                    <a:lnTo>
                      <a:pt x="17933" y="32194"/>
                    </a:lnTo>
                    <a:cubicBezTo>
                      <a:pt x="17933" y="32210"/>
                      <a:pt x="17933" y="32225"/>
                      <a:pt x="17933" y="32240"/>
                    </a:cubicBezTo>
                    <a:cubicBezTo>
                      <a:pt x="17918" y="32194"/>
                      <a:pt x="17903" y="32164"/>
                      <a:pt x="17888" y="32118"/>
                    </a:cubicBezTo>
                    <a:cubicBezTo>
                      <a:pt x="17842" y="32027"/>
                      <a:pt x="17811" y="31935"/>
                      <a:pt x="17766" y="31844"/>
                    </a:cubicBezTo>
                    <a:cubicBezTo>
                      <a:pt x="17720" y="31768"/>
                      <a:pt x="17689" y="31692"/>
                      <a:pt x="17659" y="31616"/>
                    </a:cubicBezTo>
                    <a:cubicBezTo>
                      <a:pt x="17629" y="31555"/>
                      <a:pt x="17613" y="31509"/>
                      <a:pt x="17598" y="31463"/>
                    </a:cubicBezTo>
                    <a:cubicBezTo>
                      <a:pt x="17568" y="31402"/>
                      <a:pt x="17552" y="31357"/>
                      <a:pt x="17537" y="31296"/>
                    </a:cubicBezTo>
                    <a:cubicBezTo>
                      <a:pt x="17522" y="31235"/>
                      <a:pt x="17507" y="31158"/>
                      <a:pt x="17491" y="31082"/>
                    </a:cubicBezTo>
                    <a:cubicBezTo>
                      <a:pt x="17583" y="31037"/>
                      <a:pt x="17644" y="30945"/>
                      <a:pt x="17644" y="30854"/>
                    </a:cubicBezTo>
                    <a:cubicBezTo>
                      <a:pt x="17644" y="30686"/>
                      <a:pt x="17522" y="30549"/>
                      <a:pt x="17354" y="30549"/>
                    </a:cubicBezTo>
                    <a:cubicBezTo>
                      <a:pt x="17347" y="30548"/>
                      <a:pt x="17339" y="30548"/>
                      <a:pt x="17331" y="30548"/>
                    </a:cubicBezTo>
                    <a:cubicBezTo>
                      <a:pt x="17188" y="30548"/>
                      <a:pt x="17064" y="30679"/>
                      <a:pt x="17050" y="30823"/>
                    </a:cubicBezTo>
                    <a:cubicBezTo>
                      <a:pt x="17050" y="30976"/>
                      <a:pt x="17171" y="31113"/>
                      <a:pt x="17339" y="31128"/>
                    </a:cubicBezTo>
                    <a:cubicBezTo>
                      <a:pt x="17354" y="31143"/>
                      <a:pt x="17354" y="31174"/>
                      <a:pt x="17354" y="31189"/>
                    </a:cubicBezTo>
                    <a:cubicBezTo>
                      <a:pt x="17370" y="31250"/>
                      <a:pt x="17385" y="31296"/>
                      <a:pt x="17385" y="31341"/>
                    </a:cubicBezTo>
                    <a:cubicBezTo>
                      <a:pt x="17400" y="31387"/>
                      <a:pt x="17415" y="31433"/>
                      <a:pt x="17430" y="31494"/>
                    </a:cubicBezTo>
                    <a:cubicBezTo>
                      <a:pt x="17446" y="31539"/>
                      <a:pt x="17461" y="31585"/>
                      <a:pt x="17491" y="31646"/>
                    </a:cubicBezTo>
                    <a:cubicBezTo>
                      <a:pt x="17520" y="31717"/>
                      <a:pt x="17548" y="31788"/>
                      <a:pt x="17577" y="31872"/>
                    </a:cubicBezTo>
                    <a:lnTo>
                      <a:pt x="17577" y="31872"/>
                    </a:lnTo>
                    <a:cubicBezTo>
                      <a:pt x="17571" y="31863"/>
                      <a:pt x="17562" y="31853"/>
                      <a:pt x="17552" y="31844"/>
                    </a:cubicBezTo>
                    <a:cubicBezTo>
                      <a:pt x="17537" y="31829"/>
                      <a:pt x="17522" y="31798"/>
                      <a:pt x="17491" y="31783"/>
                    </a:cubicBezTo>
                    <a:cubicBezTo>
                      <a:pt x="17476" y="31768"/>
                      <a:pt x="17461" y="31753"/>
                      <a:pt x="17446" y="31722"/>
                    </a:cubicBezTo>
                    <a:cubicBezTo>
                      <a:pt x="17446" y="31722"/>
                      <a:pt x="17430" y="31707"/>
                      <a:pt x="17415" y="31692"/>
                    </a:cubicBezTo>
                    <a:cubicBezTo>
                      <a:pt x="17385" y="31661"/>
                      <a:pt x="17339" y="31616"/>
                      <a:pt x="17309" y="31585"/>
                    </a:cubicBezTo>
                    <a:cubicBezTo>
                      <a:pt x="17278" y="31555"/>
                      <a:pt x="17232" y="31524"/>
                      <a:pt x="17202" y="31494"/>
                    </a:cubicBezTo>
                    <a:cubicBezTo>
                      <a:pt x="17187" y="31478"/>
                      <a:pt x="17187" y="31463"/>
                      <a:pt x="17171" y="31448"/>
                    </a:cubicBezTo>
                    <a:lnTo>
                      <a:pt x="17095" y="31387"/>
                    </a:lnTo>
                    <a:cubicBezTo>
                      <a:pt x="17080" y="31372"/>
                      <a:pt x="17050" y="31341"/>
                      <a:pt x="17019" y="31326"/>
                    </a:cubicBezTo>
                    <a:cubicBezTo>
                      <a:pt x="17009" y="31316"/>
                      <a:pt x="16984" y="31298"/>
                      <a:pt x="16959" y="31298"/>
                    </a:cubicBezTo>
                    <a:cubicBezTo>
                      <a:pt x="16948" y="31298"/>
                      <a:pt x="16937" y="31301"/>
                      <a:pt x="16928" y="31311"/>
                    </a:cubicBezTo>
                    <a:cubicBezTo>
                      <a:pt x="16912" y="31326"/>
                      <a:pt x="16928" y="31357"/>
                      <a:pt x="16943" y="31357"/>
                    </a:cubicBezTo>
                    <a:lnTo>
                      <a:pt x="16973" y="31357"/>
                    </a:lnTo>
                    <a:lnTo>
                      <a:pt x="16989" y="31372"/>
                    </a:lnTo>
                    <a:cubicBezTo>
                      <a:pt x="17019" y="31402"/>
                      <a:pt x="17065" y="31433"/>
                      <a:pt x="17095" y="31463"/>
                    </a:cubicBezTo>
                    <a:cubicBezTo>
                      <a:pt x="17141" y="31509"/>
                      <a:pt x="17187" y="31555"/>
                      <a:pt x="17232" y="31600"/>
                    </a:cubicBezTo>
                    <a:cubicBezTo>
                      <a:pt x="17263" y="31631"/>
                      <a:pt x="17293" y="31676"/>
                      <a:pt x="17324" y="31707"/>
                    </a:cubicBezTo>
                    <a:cubicBezTo>
                      <a:pt x="17354" y="31737"/>
                      <a:pt x="17385" y="31768"/>
                      <a:pt x="17415" y="31814"/>
                    </a:cubicBezTo>
                    <a:cubicBezTo>
                      <a:pt x="17461" y="31859"/>
                      <a:pt x="17491" y="31905"/>
                      <a:pt x="17537" y="31951"/>
                    </a:cubicBezTo>
                    <a:cubicBezTo>
                      <a:pt x="17598" y="32027"/>
                      <a:pt x="17644" y="32103"/>
                      <a:pt x="17689" y="32164"/>
                    </a:cubicBezTo>
                    <a:cubicBezTo>
                      <a:pt x="17705" y="32194"/>
                      <a:pt x="17720" y="32225"/>
                      <a:pt x="17735" y="32255"/>
                    </a:cubicBezTo>
                    <a:cubicBezTo>
                      <a:pt x="17750" y="32271"/>
                      <a:pt x="17750" y="32301"/>
                      <a:pt x="17766" y="32332"/>
                    </a:cubicBezTo>
                    <a:cubicBezTo>
                      <a:pt x="17811" y="32423"/>
                      <a:pt x="17842" y="32499"/>
                      <a:pt x="17888" y="32591"/>
                    </a:cubicBezTo>
                    <a:cubicBezTo>
                      <a:pt x="17903" y="32652"/>
                      <a:pt x="17933" y="32697"/>
                      <a:pt x="17949" y="32758"/>
                    </a:cubicBezTo>
                    <a:cubicBezTo>
                      <a:pt x="17949" y="32773"/>
                      <a:pt x="17949" y="32789"/>
                      <a:pt x="17949" y="32804"/>
                    </a:cubicBezTo>
                    <a:cubicBezTo>
                      <a:pt x="17949" y="32819"/>
                      <a:pt x="17949" y="32834"/>
                      <a:pt x="17964" y="32834"/>
                    </a:cubicBezTo>
                    <a:cubicBezTo>
                      <a:pt x="17964" y="32834"/>
                      <a:pt x="17964" y="32834"/>
                      <a:pt x="17979" y="32819"/>
                    </a:cubicBezTo>
                    <a:cubicBezTo>
                      <a:pt x="17994" y="32895"/>
                      <a:pt x="18025" y="32972"/>
                      <a:pt x="18055" y="33032"/>
                    </a:cubicBezTo>
                    <a:cubicBezTo>
                      <a:pt x="18086" y="33139"/>
                      <a:pt x="18131" y="33231"/>
                      <a:pt x="18177" y="33322"/>
                    </a:cubicBezTo>
                    <a:cubicBezTo>
                      <a:pt x="18208" y="33413"/>
                      <a:pt x="18253" y="33505"/>
                      <a:pt x="18299" y="33596"/>
                    </a:cubicBezTo>
                    <a:lnTo>
                      <a:pt x="18345" y="33718"/>
                    </a:lnTo>
                    <a:cubicBezTo>
                      <a:pt x="18360" y="33764"/>
                      <a:pt x="18375" y="33809"/>
                      <a:pt x="18390" y="33855"/>
                    </a:cubicBezTo>
                    <a:cubicBezTo>
                      <a:pt x="18421" y="33916"/>
                      <a:pt x="18436" y="33992"/>
                      <a:pt x="18467" y="34069"/>
                    </a:cubicBezTo>
                    <a:cubicBezTo>
                      <a:pt x="18436" y="34038"/>
                      <a:pt x="18421" y="34008"/>
                      <a:pt x="18406" y="33977"/>
                    </a:cubicBezTo>
                    <a:lnTo>
                      <a:pt x="18390" y="33977"/>
                    </a:lnTo>
                    <a:cubicBezTo>
                      <a:pt x="18375" y="33931"/>
                      <a:pt x="18360" y="33901"/>
                      <a:pt x="18329" y="33855"/>
                    </a:cubicBezTo>
                    <a:cubicBezTo>
                      <a:pt x="18314" y="33809"/>
                      <a:pt x="18284" y="33779"/>
                      <a:pt x="18253" y="33733"/>
                    </a:cubicBezTo>
                    <a:cubicBezTo>
                      <a:pt x="18253" y="33718"/>
                      <a:pt x="18238" y="33703"/>
                      <a:pt x="18223" y="33688"/>
                    </a:cubicBezTo>
                    <a:cubicBezTo>
                      <a:pt x="18223" y="33672"/>
                      <a:pt x="18208" y="33657"/>
                      <a:pt x="18192" y="33627"/>
                    </a:cubicBezTo>
                    <a:cubicBezTo>
                      <a:pt x="18162" y="33596"/>
                      <a:pt x="18131" y="33566"/>
                      <a:pt x="18101" y="33520"/>
                    </a:cubicBezTo>
                    <a:cubicBezTo>
                      <a:pt x="18040" y="33444"/>
                      <a:pt x="17979" y="33383"/>
                      <a:pt x="17918" y="33307"/>
                    </a:cubicBezTo>
                    <a:cubicBezTo>
                      <a:pt x="17872" y="33231"/>
                      <a:pt x="17811" y="33170"/>
                      <a:pt x="17750" y="33109"/>
                    </a:cubicBezTo>
                    <a:cubicBezTo>
                      <a:pt x="17659" y="33002"/>
                      <a:pt x="17583" y="32911"/>
                      <a:pt x="17491" y="32804"/>
                    </a:cubicBezTo>
                    <a:cubicBezTo>
                      <a:pt x="17446" y="32743"/>
                      <a:pt x="17400" y="32697"/>
                      <a:pt x="17354" y="32652"/>
                    </a:cubicBezTo>
                    <a:cubicBezTo>
                      <a:pt x="17400" y="32621"/>
                      <a:pt x="17430" y="32560"/>
                      <a:pt x="17430" y="32514"/>
                    </a:cubicBezTo>
                    <a:cubicBezTo>
                      <a:pt x="17430" y="32408"/>
                      <a:pt x="17339" y="32316"/>
                      <a:pt x="17232" y="32316"/>
                    </a:cubicBezTo>
                    <a:cubicBezTo>
                      <a:pt x="17226" y="32315"/>
                      <a:pt x="17219" y="32315"/>
                      <a:pt x="17212" y="32315"/>
                    </a:cubicBezTo>
                    <a:cubicBezTo>
                      <a:pt x="17126" y="32315"/>
                      <a:pt x="17034" y="32400"/>
                      <a:pt x="17034" y="32499"/>
                    </a:cubicBezTo>
                    <a:cubicBezTo>
                      <a:pt x="17034" y="32606"/>
                      <a:pt x="17111" y="32697"/>
                      <a:pt x="17217" y="32697"/>
                    </a:cubicBezTo>
                    <a:cubicBezTo>
                      <a:pt x="17263" y="32697"/>
                      <a:pt x="17293" y="32697"/>
                      <a:pt x="17309" y="32682"/>
                    </a:cubicBezTo>
                    <a:cubicBezTo>
                      <a:pt x="17339" y="32713"/>
                      <a:pt x="17385" y="32758"/>
                      <a:pt x="17400" y="32789"/>
                    </a:cubicBezTo>
                    <a:cubicBezTo>
                      <a:pt x="17430" y="32819"/>
                      <a:pt x="17461" y="32865"/>
                      <a:pt x="17491" y="32895"/>
                    </a:cubicBezTo>
                    <a:cubicBezTo>
                      <a:pt x="17552" y="32956"/>
                      <a:pt x="17598" y="33032"/>
                      <a:pt x="17659" y="33093"/>
                    </a:cubicBezTo>
                    <a:cubicBezTo>
                      <a:pt x="17766" y="33231"/>
                      <a:pt x="17888" y="33383"/>
                      <a:pt x="17994" y="33520"/>
                    </a:cubicBezTo>
                    <a:cubicBezTo>
                      <a:pt x="18009" y="33550"/>
                      <a:pt x="18040" y="33581"/>
                      <a:pt x="18055" y="33596"/>
                    </a:cubicBezTo>
                    <a:cubicBezTo>
                      <a:pt x="18086" y="33627"/>
                      <a:pt x="18101" y="33657"/>
                      <a:pt x="18116" y="33688"/>
                    </a:cubicBezTo>
                    <a:cubicBezTo>
                      <a:pt x="18131" y="33703"/>
                      <a:pt x="18131" y="33718"/>
                      <a:pt x="18147" y="33718"/>
                    </a:cubicBezTo>
                    <a:cubicBezTo>
                      <a:pt x="18147" y="33733"/>
                      <a:pt x="18162" y="33749"/>
                      <a:pt x="18177" y="33764"/>
                    </a:cubicBezTo>
                    <a:cubicBezTo>
                      <a:pt x="18177" y="33779"/>
                      <a:pt x="18192" y="33794"/>
                      <a:pt x="18192" y="33809"/>
                    </a:cubicBezTo>
                    <a:cubicBezTo>
                      <a:pt x="18208" y="33825"/>
                      <a:pt x="18223" y="33840"/>
                      <a:pt x="18223" y="33855"/>
                    </a:cubicBezTo>
                    <a:cubicBezTo>
                      <a:pt x="18253" y="33901"/>
                      <a:pt x="18284" y="33962"/>
                      <a:pt x="18314" y="34008"/>
                    </a:cubicBezTo>
                    <a:cubicBezTo>
                      <a:pt x="18345" y="34069"/>
                      <a:pt x="18375" y="34114"/>
                      <a:pt x="18390" y="34160"/>
                    </a:cubicBezTo>
                    <a:cubicBezTo>
                      <a:pt x="18406" y="34175"/>
                      <a:pt x="18406" y="34175"/>
                      <a:pt x="18421" y="34190"/>
                    </a:cubicBezTo>
                    <a:cubicBezTo>
                      <a:pt x="18421" y="34206"/>
                      <a:pt x="18436" y="34221"/>
                      <a:pt x="18436" y="34221"/>
                    </a:cubicBezTo>
                    <a:lnTo>
                      <a:pt x="18467" y="34267"/>
                    </a:lnTo>
                    <a:cubicBezTo>
                      <a:pt x="18467" y="34282"/>
                      <a:pt x="18467" y="34297"/>
                      <a:pt x="18467" y="34297"/>
                    </a:cubicBezTo>
                    <a:cubicBezTo>
                      <a:pt x="18467" y="34328"/>
                      <a:pt x="18482" y="34343"/>
                      <a:pt x="18497" y="34343"/>
                    </a:cubicBezTo>
                    <a:cubicBezTo>
                      <a:pt x="18512" y="34358"/>
                      <a:pt x="18512" y="34358"/>
                      <a:pt x="18527" y="34358"/>
                    </a:cubicBezTo>
                    <a:cubicBezTo>
                      <a:pt x="18527" y="34373"/>
                      <a:pt x="18543" y="34373"/>
                      <a:pt x="18543" y="34388"/>
                    </a:cubicBezTo>
                    <a:cubicBezTo>
                      <a:pt x="18558" y="34480"/>
                      <a:pt x="18588" y="34587"/>
                      <a:pt x="18604" y="34693"/>
                    </a:cubicBezTo>
                    <a:cubicBezTo>
                      <a:pt x="18649" y="34876"/>
                      <a:pt x="18695" y="35074"/>
                      <a:pt x="18741" y="35257"/>
                    </a:cubicBezTo>
                    <a:cubicBezTo>
                      <a:pt x="18771" y="35379"/>
                      <a:pt x="18802" y="35501"/>
                      <a:pt x="18817" y="35623"/>
                    </a:cubicBezTo>
                    <a:cubicBezTo>
                      <a:pt x="18802" y="35607"/>
                      <a:pt x="18802" y="35592"/>
                      <a:pt x="18786" y="35577"/>
                    </a:cubicBezTo>
                    <a:cubicBezTo>
                      <a:pt x="18756" y="35531"/>
                      <a:pt x="18726" y="35485"/>
                      <a:pt x="18710" y="35440"/>
                    </a:cubicBezTo>
                    <a:cubicBezTo>
                      <a:pt x="18665" y="35364"/>
                      <a:pt x="18619" y="35287"/>
                      <a:pt x="18573" y="35211"/>
                    </a:cubicBezTo>
                    <a:cubicBezTo>
                      <a:pt x="18543" y="35150"/>
                      <a:pt x="18497" y="35074"/>
                      <a:pt x="18451" y="34998"/>
                    </a:cubicBezTo>
                    <a:cubicBezTo>
                      <a:pt x="18451" y="34967"/>
                      <a:pt x="18436" y="34952"/>
                      <a:pt x="18421" y="34937"/>
                    </a:cubicBezTo>
                    <a:lnTo>
                      <a:pt x="18421" y="34922"/>
                    </a:lnTo>
                    <a:cubicBezTo>
                      <a:pt x="18406" y="34906"/>
                      <a:pt x="18390" y="34891"/>
                      <a:pt x="18390" y="34876"/>
                    </a:cubicBezTo>
                    <a:cubicBezTo>
                      <a:pt x="18360" y="34846"/>
                      <a:pt x="18345" y="34800"/>
                      <a:pt x="18314" y="34769"/>
                    </a:cubicBezTo>
                    <a:cubicBezTo>
                      <a:pt x="18268" y="34739"/>
                      <a:pt x="18223" y="34693"/>
                      <a:pt x="18192" y="34663"/>
                    </a:cubicBezTo>
                    <a:cubicBezTo>
                      <a:pt x="18162" y="34632"/>
                      <a:pt x="18131" y="34617"/>
                      <a:pt x="18101" y="34587"/>
                    </a:cubicBezTo>
                    <a:lnTo>
                      <a:pt x="17842" y="34373"/>
                    </a:lnTo>
                    <a:cubicBezTo>
                      <a:pt x="17827" y="34358"/>
                      <a:pt x="17796" y="34343"/>
                      <a:pt x="17781" y="34312"/>
                    </a:cubicBezTo>
                    <a:lnTo>
                      <a:pt x="17689" y="34221"/>
                    </a:lnTo>
                    <a:cubicBezTo>
                      <a:pt x="17613" y="34160"/>
                      <a:pt x="17537" y="34084"/>
                      <a:pt x="17461" y="34008"/>
                    </a:cubicBezTo>
                    <a:cubicBezTo>
                      <a:pt x="17400" y="33947"/>
                      <a:pt x="17339" y="33886"/>
                      <a:pt x="17278" y="33825"/>
                    </a:cubicBezTo>
                    <a:cubicBezTo>
                      <a:pt x="17278" y="33825"/>
                      <a:pt x="17263" y="33809"/>
                      <a:pt x="17263" y="33809"/>
                    </a:cubicBezTo>
                    <a:cubicBezTo>
                      <a:pt x="17278" y="33764"/>
                      <a:pt x="17293" y="33718"/>
                      <a:pt x="17293" y="33657"/>
                    </a:cubicBezTo>
                    <a:cubicBezTo>
                      <a:pt x="17309" y="33429"/>
                      <a:pt x="17126" y="33246"/>
                      <a:pt x="16897" y="33231"/>
                    </a:cubicBezTo>
                    <a:cubicBezTo>
                      <a:pt x="16836" y="33231"/>
                      <a:pt x="16775" y="33231"/>
                      <a:pt x="16730" y="33261"/>
                    </a:cubicBezTo>
                    <a:cubicBezTo>
                      <a:pt x="16577" y="33322"/>
                      <a:pt x="16471" y="33459"/>
                      <a:pt x="16471" y="33627"/>
                    </a:cubicBezTo>
                    <a:cubicBezTo>
                      <a:pt x="16455" y="33657"/>
                      <a:pt x="16471" y="33688"/>
                      <a:pt x="16471" y="33703"/>
                    </a:cubicBezTo>
                    <a:cubicBezTo>
                      <a:pt x="16440" y="33672"/>
                      <a:pt x="16425" y="33627"/>
                      <a:pt x="16394" y="33596"/>
                    </a:cubicBezTo>
                    <a:cubicBezTo>
                      <a:pt x="16349" y="33352"/>
                      <a:pt x="16303" y="33109"/>
                      <a:pt x="16273" y="32865"/>
                    </a:cubicBezTo>
                    <a:cubicBezTo>
                      <a:pt x="16227" y="32454"/>
                      <a:pt x="16181" y="32042"/>
                      <a:pt x="16135" y="31646"/>
                    </a:cubicBezTo>
                    <a:cubicBezTo>
                      <a:pt x="16074" y="31204"/>
                      <a:pt x="16014" y="30778"/>
                      <a:pt x="15937" y="30351"/>
                    </a:cubicBezTo>
                    <a:cubicBezTo>
                      <a:pt x="15907" y="30061"/>
                      <a:pt x="15861" y="29787"/>
                      <a:pt x="15815" y="29513"/>
                    </a:cubicBezTo>
                    <a:cubicBezTo>
                      <a:pt x="15770" y="29102"/>
                      <a:pt x="15724" y="28690"/>
                      <a:pt x="15678" y="28279"/>
                    </a:cubicBezTo>
                    <a:cubicBezTo>
                      <a:pt x="15648" y="28066"/>
                      <a:pt x="15633" y="27867"/>
                      <a:pt x="15602" y="27654"/>
                    </a:cubicBezTo>
                    <a:cubicBezTo>
                      <a:pt x="15587" y="27441"/>
                      <a:pt x="15587" y="27243"/>
                      <a:pt x="15587" y="27045"/>
                    </a:cubicBezTo>
                    <a:cubicBezTo>
                      <a:pt x="15587" y="26847"/>
                      <a:pt x="15572" y="26649"/>
                      <a:pt x="15572" y="26451"/>
                    </a:cubicBezTo>
                    <a:cubicBezTo>
                      <a:pt x="15572" y="26252"/>
                      <a:pt x="15572" y="26070"/>
                      <a:pt x="15587" y="25887"/>
                    </a:cubicBezTo>
                    <a:cubicBezTo>
                      <a:pt x="15602" y="25674"/>
                      <a:pt x="15617" y="25475"/>
                      <a:pt x="15633" y="25262"/>
                    </a:cubicBezTo>
                    <a:cubicBezTo>
                      <a:pt x="15633" y="25262"/>
                      <a:pt x="15633" y="25262"/>
                      <a:pt x="15633" y="25247"/>
                    </a:cubicBezTo>
                    <a:cubicBezTo>
                      <a:pt x="15648" y="25247"/>
                      <a:pt x="15648" y="25232"/>
                      <a:pt x="15648" y="25232"/>
                    </a:cubicBezTo>
                    <a:cubicBezTo>
                      <a:pt x="15694" y="25110"/>
                      <a:pt x="15755" y="24988"/>
                      <a:pt x="15815" y="24866"/>
                    </a:cubicBezTo>
                    <a:cubicBezTo>
                      <a:pt x="15876" y="24729"/>
                      <a:pt x="15953" y="24607"/>
                      <a:pt x="16014" y="24485"/>
                    </a:cubicBezTo>
                    <a:cubicBezTo>
                      <a:pt x="16090" y="24363"/>
                      <a:pt x="16151" y="24226"/>
                      <a:pt x="16196" y="24104"/>
                    </a:cubicBezTo>
                    <a:cubicBezTo>
                      <a:pt x="16257" y="23967"/>
                      <a:pt x="16303" y="23845"/>
                      <a:pt x="16364" y="23708"/>
                    </a:cubicBezTo>
                    <a:cubicBezTo>
                      <a:pt x="16410" y="23632"/>
                      <a:pt x="16440" y="23540"/>
                      <a:pt x="16486" y="23464"/>
                    </a:cubicBezTo>
                    <a:cubicBezTo>
                      <a:pt x="16562" y="23327"/>
                      <a:pt x="16653" y="23190"/>
                      <a:pt x="16745" y="23053"/>
                    </a:cubicBezTo>
                    <a:cubicBezTo>
                      <a:pt x="16775" y="23007"/>
                      <a:pt x="16821" y="22977"/>
                      <a:pt x="16852" y="22931"/>
                    </a:cubicBezTo>
                    <a:cubicBezTo>
                      <a:pt x="16882" y="22885"/>
                      <a:pt x="16928" y="22855"/>
                      <a:pt x="16958" y="22809"/>
                    </a:cubicBezTo>
                    <a:cubicBezTo>
                      <a:pt x="17019" y="22763"/>
                      <a:pt x="17065" y="22703"/>
                      <a:pt x="17111" y="22657"/>
                    </a:cubicBezTo>
                    <a:cubicBezTo>
                      <a:pt x="17171" y="22611"/>
                      <a:pt x="17217" y="22565"/>
                      <a:pt x="17278" y="22520"/>
                    </a:cubicBezTo>
                    <a:cubicBezTo>
                      <a:pt x="17385" y="22428"/>
                      <a:pt x="17507" y="22352"/>
                      <a:pt x="17613" y="22276"/>
                    </a:cubicBezTo>
                    <a:cubicBezTo>
                      <a:pt x="17735" y="22200"/>
                      <a:pt x="17857" y="22124"/>
                      <a:pt x="17964" y="22047"/>
                    </a:cubicBezTo>
                    <a:cubicBezTo>
                      <a:pt x="18040" y="21986"/>
                      <a:pt x="18101" y="21941"/>
                      <a:pt x="18162" y="21895"/>
                    </a:cubicBezTo>
                    <a:cubicBezTo>
                      <a:pt x="18223" y="21849"/>
                      <a:pt x="18284" y="21804"/>
                      <a:pt x="18345" y="21758"/>
                    </a:cubicBezTo>
                    <a:cubicBezTo>
                      <a:pt x="18406" y="21712"/>
                      <a:pt x="18451" y="21666"/>
                      <a:pt x="18497" y="21606"/>
                    </a:cubicBezTo>
                    <a:cubicBezTo>
                      <a:pt x="18543" y="21575"/>
                      <a:pt x="18573" y="21529"/>
                      <a:pt x="18619" y="21484"/>
                    </a:cubicBezTo>
                    <a:cubicBezTo>
                      <a:pt x="18680" y="21423"/>
                      <a:pt x="18741" y="21331"/>
                      <a:pt x="18786" y="21255"/>
                    </a:cubicBezTo>
                    <a:cubicBezTo>
                      <a:pt x="18847" y="21118"/>
                      <a:pt x="18908" y="20981"/>
                      <a:pt x="18969" y="20844"/>
                    </a:cubicBezTo>
                    <a:cubicBezTo>
                      <a:pt x="19030" y="20707"/>
                      <a:pt x="19076" y="20569"/>
                      <a:pt x="19122" y="20432"/>
                    </a:cubicBezTo>
                    <a:cubicBezTo>
                      <a:pt x="19228" y="20158"/>
                      <a:pt x="19305" y="19884"/>
                      <a:pt x="19381" y="19594"/>
                    </a:cubicBezTo>
                    <a:cubicBezTo>
                      <a:pt x="19426" y="19457"/>
                      <a:pt x="19457" y="19320"/>
                      <a:pt x="19487" y="19183"/>
                    </a:cubicBezTo>
                    <a:cubicBezTo>
                      <a:pt x="19518" y="19046"/>
                      <a:pt x="19548" y="18909"/>
                      <a:pt x="19564" y="18756"/>
                    </a:cubicBezTo>
                    <a:cubicBezTo>
                      <a:pt x="19579" y="18619"/>
                      <a:pt x="19594" y="18467"/>
                      <a:pt x="19609" y="18315"/>
                    </a:cubicBezTo>
                    <a:cubicBezTo>
                      <a:pt x="19609" y="18162"/>
                      <a:pt x="19594" y="18025"/>
                      <a:pt x="19594" y="17873"/>
                    </a:cubicBezTo>
                    <a:cubicBezTo>
                      <a:pt x="19579" y="17720"/>
                      <a:pt x="19564" y="17583"/>
                      <a:pt x="19548" y="17431"/>
                    </a:cubicBezTo>
                    <a:cubicBezTo>
                      <a:pt x="19518" y="17279"/>
                      <a:pt x="19503" y="17141"/>
                      <a:pt x="19472" y="16989"/>
                    </a:cubicBezTo>
                    <a:cubicBezTo>
                      <a:pt x="19426" y="16837"/>
                      <a:pt x="19396" y="16700"/>
                      <a:pt x="19350" y="16547"/>
                    </a:cubicBezTo>
                    <a:cubicBezTo>
                      <a:pt x="19305" y="16425"/>
                      <a:pt x="19259" y="16288"/>
                      <a:pt x="19213" y="16166"/>
                    </a:cubicBezTo>
                    <a:cubicBezTo>
                      <a:pt x="19167" y="16029"/>
                      <a:pt x="19122" y="15892"/>
                      <a:pt x="19061" y="15755"/>
                    </a:cubicBezTo>
                    <a:cubicBezTo>
                      <a:pt x="19000" y="15603"/>
                      <a:pt x="18939" y="15465"/>
                      <a:pt x="18878" y="15313"/>
                    </a:cubicBezTo>
                    <a:cubicBezTo>
                      <a:pt x="18756" y="15054"/>
                      <a:pt x="18619" y="14795"/>
                      <a:pt x="18497" y="14536"/>
                    </a:cubicBezTo>
                    <a:cubicBezTo>
                      <a:pt x="18482" y="14490"/>
                      <a:pt x="18451" y="14429"/>
                      <a:pt x="18436" y="14384"/>
                    </a:cubicBezTo>
                    <a:lnTo>
                      <a:pt x="18427" y="14366"/>
                    </a:lnTo>
                    <a:lnTo>
                      <a:pt x="18427" y="14366"/>
                    </a:lnTo>
                    <a:cubicBezTo>
                      <a:pt x="18429" y="14368"/>
                      <a:pt x="18432" y="14368"/>
                      <a:pt x="18436" y="14368"/>
                    </a:cubicBezTo>
                    <a:lnTo>
                      <a:pt x="18421" y="14353"/>
                    </a:lnTo>
                    <a:lnTo>
                      <a:pt x="18421" y="14353"/>
                    </a:lnTo>
                    <a:lnTo>
                      <a:pt x="18421" y="14353"/>
                    </a:lnTo>
                    <a:cubicBezTo>
                      <a:pt x="18421" y="14338"/>
                      <a:pt x="18421" y="14338"/>
                      <a:pt x="18406" y="14323"/>
                    </a:cubicBezTo>
                    <a:lnTo>
                      <a:pt x="18406" y="14338"/>
                    </a:lnTo>
                    <a:cubicBezTo>
                      <a:pt x="18406" y="14308"/>
                      <a:pt x="18390" y="14292"/>
                      <a:pt x="18390" y="14262"/>
                    </a:cubicBezTo>
                    <a:cubicBezTo>
                      <a:pt x="18360" y="14201"/>
                      <a:pt x="18329" y="14125"/>
                      <a:pt x="18299" y="14064"/>
                    </a:cubicBezTo>
                    <a:cubicBezTo>
                      <a:pt x="18284" y="14003"/>
                      <a:pt x="18253" y="13942"/>
                      <a:pt x="18238" y="13881"/>
                    </a:cubicBezTo>
                    <a:cubicBezTo>
                      <a:pt x="18223" y="13820"/>
                      <a:pt x="18192" y="13759"/>
                      <a:pt x="18177" y="13698"/>
                    </a:cubicBezTo>
                    <a:cubicBezTo>
                      <a:pt x="18162" y="13637"/>
                      <a:pt x="18147" y="13576"/>
                      <a:pt x="18131" y="13515"/>
                    </a:cubicBezTo>
                    <a:cubicBezTo>
                      <a:pt x="18070" y="13287"/>
                      <a:pt x="18009" y="13073"/>
                      <a:pt x="17964" y="12845"/>
                    </a:cubicBezTo>
                    <a:cubicBezTo>
                      <a:pt x="17949" y="12738"/>
                      <a:pt x="17918" y="12632"/>
                      <a:pt x="17888" y="12540"/>
                    </a:cubicBezTo>
                    <a:cubicBezTo>
                      <a:pt x="17888" y="12479"/>
                      <a:pt x="17872" y="12434"/>
                      <a:pt x="17857" y="12388"/>
                    </a:cubicBezTo>
                    <a:lnTo>
                      <a:pt x="17842" y="12296"/>
                    </a:lnTo>
                    <a:cubicBezTo>
                      <a:pt x="17842" y="12266"/>
                      <a:pt x="17811" y="12251"/>
                      <a:pt x="17796" y="12251"/>
                    </a:cubicBezTo>
                    <a:cubicBezTo>
                      <a:pt x="17781" y="12235"/>
                      <a:pt x="17766" y="12235"/>
                      <a:pt x="17766" y="12235"/>
                    </a:cubicBezTo>
                    <a:cubicBezTo>
                      <a:pt x="17750" y="12235"/>
                      <a:pt x="17735" y="12235"/>
                      <a:pt x="17720" y="12220"/>
                    </a:cubicBezTo>
                    <a:cubicBezTo>
                      <a:pt x="17674" y="12220"/>
                      <a:pt x="17629" y="12235"/>
                      <a:pt x="17598" y="12251"/>
                    </a:cubicBezTo>
                    <a:cubicBezTo>
                      <a:pt x="17476" y="12327"/>
                      <a:pt x="17354" y="12388"/>
                      <a:pt x="17232" y="12464"/>
                    </a:cubicBezTo>
                    <a:cubicBezTo>
                      <a:pt x="17187" y="12510"/>
                      <a:pt x="17126" y="12555"/>
                      <a:pt x="17065" y="12601"/>
                    </a:cubicBezTo>
                    <a:cubicBezTo>
                      <a:pt x="17019" y="12647"/>
                      <a:pt x="16973" y="12693"/>
                      <a:pt x="16928" y="12738"/>
                    </a:cubicBezTo>
                    <a:cubicBezTo>
                      <a:pt x="16836" y="12845"/>
                      <a:pt x="16730" y="12952"/>
                      <a:pt x="16638" y="13058"/>
                    </a:cubicBezTo>
                    <a:cubicBezTo>
                      <a:pt x="16547" y="13150"/>
                      <a:pt x="16455" y="13256"/>
                      <a:pt x="16364" y="13363"/>
                    </a:cubicBezTo>
                    <a:cubicBezTo>
                      <a:pt x="16273" y="13470"/>
                      <a:pt x="16181" y="13591"/>
                      <a:pt x="16090" y="13698"/>
                    </a:cubicBezTo>
                    <a:cubicBezTo>
                      <a:pt x="15892" y="13927"/>
                      <a:pt x="15694" y="14140"/>
                      <a:pt x="15496" y="14368"/>
                    </a:cubicBezTo>
                    <a:cubicBezTo>
                      <a:pt x="15389" y="14490"/>
                      <a:pt x="15282" y="14612"/>
                      <a:pt x="15176" y="14749"/>
                    </a:cubicBezTo>
                    <a:cubicBezTo>
                      <a:pt x="15115" y="14841"/>
                      <a:pt x="15054" y="14947"/>
                      <a:pt x="14993" y="15054"/>
                    </a:cubicBezTo>
                    <a:cubicBezTo>
                      <a:pt x="14962" y="15115"/>
                      <a:pt x="14947" y="15176"/>
                      <a:pt x="14917" y="15222"/>
                    </a:cubicBezTo>
                    <a:cubicBezTo>
                      <a:pt x="14886" y="15298"/>
                      <a:pt x="14856" y="15374"/>
                      <a:pt x="14825" y="15450"/>
                    </a:cubicBezTo>
                    <a:cubicBezTo>
                      <a:pt x="14795" y="15511"/>
                      <a:pt x="14779" y="15587"/>
                      <a:pt x="14749" y="15664"/>
                    </a:cubicBezTo>
                    <a:cubicBezTo>
                      <a:pt x="14734" y="15740"/>
                      <a:pt x="14703" y="15801"/>
                      <a:pt x="14688" y="15862"/>
                    </a:cubicBezTo>
                    <a:cubicBezTo>
                      <a:pt x="14673" y="15923"/>
                      <a:pt x="14658" y="15999"/>
                      <a:pt x="14642" y="16060"/>
                    </a:cubicBezTo>
                    <a:cubicBezTo>
                      <a:pt x="14627" y="16121"/>
                      <a:pt x="14627" y="16166"/>
                      <a:pt x="14612" y="16227"/>
                    </a:cubicBezTo>
                    <a:cubicBezTo>
                      <a:pt x="14597" y="16288"/>
                      <a:pt x="14597" y="16334"/>
                      <a:pt x="14581" y="16395"/>
                    </a:cubicBezTo>
                    <a:cubicBezTo>
                      <a:pt x="14566" y="16486"/>
                      <a:pt x="14551" y="16593"/>
                      <a:pt x="14536" y="16684"/>
                    </a:cubicBezTo>
                    <a:cubicBezTo>
                      <a:pt x="14520" y="16776"/>
                      <a:pt x="14505" y="16882"/>
                      <a:pt x="14490" y="16974"/>
                    </a:cubicBezTo>
                    <a:cubicBezTo>
                      <a:pt x="14490" y="17035"/>
                      <a:pt x="14475" y="17080"/>
                      <a:pt x="14475" y="17126"/>
                    </a:cubicBezTo>
                    <a:cubicBezTo>
                      <a:pt x="14459" y="17187"/>
                      <a:pt x="14444" y="17233"/>
                      <a:pt x="14429" y="17294"/>
                    </a:cubicBezTo>
                    <a:cubicBezTo>
                      <a:pt x="14429" y="17339"/>
                      <a:pt x="14414" y="17370"/>
                      <a:pt x="14399" y="17416"/>
                    </a:cubicBezTo>
                    <a:cubicBezTo>
                      <a:pt x="14383" y="17492"/>
                      <a:pt x="14353" y="17568"/>
                      <a:pt x="14322" y="17644"/>
                    </a:cubicBezTo>
                    <a:cubicBezTo>
                      <a:pt x="14307" y="17705"/>
                      <a:pt x="14261" y="17781"/>
                      <a:pt x="14231" y="17842"/>
                    </a:cubicBezTo>
                    <a:cubicBezTo>
                      <a:pt x="14155" y="17979"/>
                      <a:pt x="14079" y="18101"/>
                      <a:pt x="13987" y="18238"/>
                    </a:cubicBezTo>
                    <a:cubicBezTo>
                      <a:pt x="13926" y="18330"/>
                      <a:pt x="13881" y="18436"/>
                      <a:pt x="13835" y="18543"/>
                    </a:cubicBezTo>
                    <a:cubicBezTo>
                      <a:pt x="13804" y="18619"/>
                      <a:pt x="13789" y="18680"/>
                      <a:pt x="13774" y="18756"/>
                    </a:cubicBezTo>
                    <a:cubicBezTo>
                      <a:pt x="13743" y="18909"/>
                      <a:pt x="13713" y="19046"/>
                      <a:pt x="13698" y="19198"/>
                    </a:cubicBezTo>
                    <a:cubicBezTo>
                      <a:pt x="13698" y="19229"/>
                      <a:pt x="13698" y="19274"/>
                      <a:pt x="13698" y="19305"/>
                    </a:cubicBezTo>
                    <a:cubicBezTo>
                      <a:pt x="13698" y="19351"/>
                      <a:pt x="13698" y="19381"/>
                      <a:pt x="13698" y="19412"/>
                    </a:cubicBezTo>
                    <a:cubicBezTo>
                      <a:pt x="13698" y="19488"/>
                      <a:pt x="13698" y="19564"/>
                      <a:pt x="13698" y="19640"/>
                    </a:cubicBezTo>
                    <a:cubicBezTo>
                      <a:pt x="13698" y="19716"/>
                      <a:pt x="13713" y="19777"/>
                      <a:pt x="13713" y="19838"/>
                    </a:cubicBezTo>
                    <a:cubicBezTo>
                      <a:pt x="13728" y="19914"/>
                      <a:pt x="13728" y="19991"/>
                      <a:pt x="13743" y="20067"/>
                    </a:cubicBezTo>
                    <a:cubicBezTo>
                      <a:pt x="13743" y="20112"/>
                      <a:pt x="13759" y="20143"/>
                      <a:pt x="13759" y="20189"/>
                    </a:cubicBezTo>
                    <a:cubicBezTo>
                      <a:pt x="13774" y="20234"/>
                      <a:pt x="13774" y="20265"/>
                      <a:pt x="13789" y="20295"/>
                    </a:cubicBezTo>
                    <a:cubicBezTo>
                      <a:pt x="13804" y="20371"/>
                      <a:pt x="13820" y="20448"/>
                      <a:pt x="13850" y="20524"/>
                    </a:cubicBezTo>
                    <a:cubicBezTo>
                      <a:pt x="13850" y="20554"/>
                      <a:pt x="13865" y="20569"/>
                      <a:pt x="13881" y="20600"/>
                    </a:cubicBezTo>
                    <a:cubicBezTo>
                      <a:pt x="13881" y="20630"/>
                      <a:pt x="13896" y="20676"/>
                      <a:pt x="13911" y="20707"/>
                    </a:cubicBezTo>
                    <a:cubicBezTo>
                      <a:pt x="13941" y="20768"/>
                      <a:pt x="13957" y="20844"/>
                      <a:pt x="13987" y="20905"/>
                    </a:cubicBezTo>
                    <a:cubicBezTo>
                      <a:pt x="14048" y="21042"/>
                      <a:pt x="14124" y="21179"/>
                      <a:pt x="14185" y="21316"/>
                    </a:cubicBezTo>
                    <a:cubicBezTo>
                      <a:pt x="14307" y="21545"/>
                      <a:pt x="14414" y="21788"/>
                      <a:pt x="14520" y="22017"/>
                    </a:cubicBezTo>
                    <a:cubicBezTo>
                      <a:pt x="14551" y="22078"/>
                      <a:pt x="14566" y="22139"/>
                      <a:pt x="14597" y="22215"/>
                    </a:cubicBezTo>
                    <a:cubicBezTo>
                      <a:pt x="14597" y="22230"/>
                      <a:pt x="14612" y="22261"/>
                      <a:pt x="14627" y="22291"/>
                    </a:cubicBezTo>
                    <a:lnTo>
                      <a:pt x="14642" y="22398"/>
                    </a:lnTo>
                    <a:cubicBezTo>
                      <a:pt x="14718" y="22672"/>
                      <a:pt x="14779" y="22946"/>
                      <a:pt x="14825" y="23221"/>
                    </a:cubicBezTo>
                    <a:cubicBezTo>
                      <a:pt x="14886" y="23525"/>
                      <a:pt x="14947" y="23815"/>
                      <a:pt x="14993" y="24119"/>
                    </a:cubicBezTo>
                    <a:cubicBezTo>
                      <a:pt x="15038" y="24378"/>
                      <a:pt x="15084" y="24637"/>
                      <a:pt x="15115" y="24896"/>
                    </a:cubicBezTo>
                    <a:cubicBezTo>
                      <a:pt x="15130" y="25034"/>
                      <a:pt x="15160" y="25186"/>
                      <a:pt x="15176" y="25323"/>
                    </a:cubicBezTo>
                    <a:cubicBezTo>
                      <a:pt x="15176" y="25384"/>
                      <a:pt x="15176" y="25445"/>
                      <a:pt x="15191" y="25506"/>
                    </a:cubicBezTo>
                    <a:cubicBezTo>
                      <a:pt x="15191" y="25552"/>
                      <a:pt x="15206" y="25597"/>
                      <a:pt x="15206" y="25643"/>
                    </a:cubicBezTo>
                    <a:cubicBezTo>
                      <a:pt x="15206" y="25658"/>
                      <a:pt x="15206" y="25689"/>
                      <a:pt x="15206" y="25719"/>
                    </a:cubicBezTo>
                    <a:cubicBezTo>
                      <a:pt x="15221" y="25750"/>
                      <a:pt x="15237" y="25780"/>
                      <a:pt x="15267" y="25811"/>
                    </a:cubicBezTo>
                    <a:cubicBezTo>
                      <a:pt x="15282" y="25841"/>
                      <a:pt x="15313" y="25856"/>
                      <a:pt x="15358" y="25856"/>
                    </a:cubicBezTo>
                    <a:lnTo>
                      <a:pt x="15374" y="25856"/>
                    </a:lnTo>
                    <a:cubicBezTo>
                      <a:pt x="15358" y="25948"/>
                      <a:pt x="15358" y="26039"/>
                      <a:pt x="15358" y="26131"/>
                    </a:cubicBezTo>
                    <a:cubicBezTo>
                      <a:pt x="15358" y="26344"/>
                      <a:pt x="15374" y="26542"/>
                      <a:pt x="15374" y="26755"/>
                    </a:cubicBezTo>
                    <a:cubicBezTo>
                      <a:pt x="15389" y="27167"/>
                      <a:pt x="15404" y="27578"/>
                      <a:pt x="15435" y="27989"/>
                    </a:cubicBezTo>
                    <a:cubicBezTo>
                      <a:pt x="15465" y="28401"/>
                      <a:pt x="15496" y="28812"/>
                      <a:pt x="15511" y="29208"/>
                    </a:cubicBezTo>
                    <a:cubicBezTo>
                      <a:pt x="15526" y="29422"/>
                      <a:pt x="15526" y="29635"/>
                      <a:pt x="15541" y="29848"/>
                    </a:cubicBezTo>
                    <a:cubicBezTo>
                      <a:pt x="15556" y="30061"/>
                      <a:pt x="15572" y="30260"/>
                      <a:pt x="15602" y="30473"/>
                    </a:cubicBezTo>
                    <a:cubicBezTo>
                      <a:pt x="15633" y="30899"/>
                      <a:pt x="15678" y="31311"/>
                      <a:pt x="15739" y="31722"/>
                    </a:cubicBezTo>
                    <a:cubicBezTo>
                      <a:pt x="15785" y="31935"/>
                      <a:pt x="15800" y="32134"/>
                      <a:pt x="15846" y="32332"/>
                    </a:cubicBezTo>
                    <a:cubicBezTo>
                      <a:pt x="15876" y="32545"/>
                      <a:pt x="15907" y="32743"/>
                      <a:pt x="15953" y="32941"/>
                    </a:cubicBezTo>
                    <a:cubicBezTo>
                      <a:pt x="15968" y="32956"/>
                      <a:pt x="15968" y="32972"/>
                      <a:pt x="15968" y="32987"/>
                    </a:cubicBezTo>
                    <a:cubicBezTo>
                      <a:pt x="15831" y="32789"/>
                      <a:pt x="15678" y="32591"/>
                      <a:pt x="15541" y="32377"/>
                    </a:cubicBezTo>
                    <a:cubicBezTo>
                      <a:pt x="15435" y="32240"/>
                      <a:pt x="15343" y="32103"/>
                      <a:pt x="15252" y="31966"/>
                    </a:cubicBezTo>
                    <a:cubicBezTo>
                      <a:pt x="15160" y="31814"/>
                      <a:pt x="15054" y="31676"/>
                      <a:pt x="14962" y="31539"/>
                    </a:cubicBezTo>
                    <a:cubicBezTo>
                      <a:pt x="14810" y="31326"/>
                      <a:pt x="14658" y="31128"/>
                      <a:pt x="14490" y="30930"/>
                    </a:cubicBezTo>
                    <a:cubicBezTo>
                      <a:pt x="14414" y="30701"/>
                      <a:pt x="14338" y="30488"/>
                      <a:pt x="14277" y="30260"/>
                    </a:cubicBezTo>
                    <a:cubicBezTo>
                      <a:pt x="14170" y="29955"/>
                      <a:pt x="14063" y="29650"/>
                      <a:pt x="13972" y="29330"/>
                    </a:cubicBezTo>
                    <a:cubicBezTo>
                      <a:pt x="13850" y="28873"/>
                      <a:pt x="13743" y="28416"/>
                      <a:pt x="13637" y="27959"/>
                    </a:cubicBezTo>
                    <a:cubicBezTo>
                      <a:pt x="13576" y="27730"/>
                      <a:pt x="13530" y="27487"/>
                      <a:pt x="13484" y="27243"/>
                    </a:cubicBezTo>
                    <a:cubicBezTo>
                      <a:pt x="13439" y="26999"/>
                      <a:pt x="13408" y="26755"/>
                      <a:pt x="13362" y="26511"/>
                    </a:cubicBezTo>
                    <a:cubicBezTo>
                      <a:pt x="13286" y="25933"/>
                      <a:pt x="13225" y="25338"/>
                      <a:pt x="13149" y="24759"/>
                    </a:cubicBezTo>
                    <a:cubicBezTo>
                      <a:pt x="13088" y="24165"/>
                      <a:pt x="13012" y="23586"/>
                      <a:pt x="12966" y="22992"/>
                    </a:cubicBezTo>
                    <a:cubicBezTo>
                      <a:pt x="12936" y="22596"/>
                      <a:pt x="12921" y="22185"/>
                      <a:pt x="12905" y="21788"/>
                    </a:cubicBezTo>
                    <a:cubicBezTo>
                      <a:pt x="12921" y="21560"/>
                      <a:pt x="12921" y="21331"/>
                      <a:pt x="12936" y="21088"/>
                    </a:cubicBezTo>
                    <a:cubicBezTo>
                      <a:pt x="12936" y="20844"/>
                      <a:pt x="12951" y="20615"/>
                      <a:pt x="12951" y="20371"/>
                    </a:cubicBezTo>
                    <a:cubicBezTo>
                      <a:pt x="12966" y="20112"/>
                      <a:pt x="12966" y="19853"/>
                      <a:pt x="12951" y="19594"/>
                    </a:cubicBezTo>
                    <a:cubicBezTo>
                      <a:pt x="12951" y="19549"/>
                      <a:pt x="12951" y="19518"/>
                      <a:pt x="12951" y="19488"/>
                    </a:cubicBezTo>
                    <a:lnTo>
                      <a:pt x="12951" y="19473"/>
                    </a:lnTo>
                    <a:cubicBezTo>
                      <a:pt x="12951" y="19274"/>
                      <a:pt x="12951" y="19076"/>
                      <a:pt x="12951" y="18878"/>
                    </a:cubicBezTo>
                    <a:lnTo>
                      <a:pt x="12951" y="18863"/>
                    </a:lnTo>
                    <a:cubicBezTo>
                      <a:pt x="12951" y="18467"/>
                      <a:pt x="12951" y="18086"/>
                      <a:pt x="12951" y="17705"/>
                    </a:cubicBezTo>
                    <a:lnTo>
                      <a:pt x="13149" y="17705"/>
                    </a:lnTo>
                    <a:cubicBezTo>
                      <a:pt x="13134" y="17400"/>
                      <a:pt x="13119" y="17096"/>
                      <a:pt x="13103" y="16806"/>
                    </a:cubicBezTo>
                    <a:cubicBezTo>
                      <a:pt x="13103" y="16806"/>
                      <a:pt x="13103" y="16806"/>
                      <a:pt x="13119" y="16791"/>
                    </a:cubicBezTo>
                    <a:cubicBezTo>
                      <a:pt x="13149" y="16791"/>
                      <a:pt x="13164" y="16745"/>
                      <a:pt x="13164" y="16715"/>
                    </a:cubicBezTo>
                    <a:cubicBezTo>
                      <a:pt x="13164" y="16700"/>
                      <a:pt x="13164" y="16700"/>
                      <a:pt x="13164" y="16700"/>
                    </a:cubicBezTo>
                    <a:cubicBezTo>
                      <a:pt x="13164" y="16669"/>
                      <a:pt x="13164" y="16639"/>
                      <a:pt x="13164" y="16608"/>
                    </a:cubicBezTo>
                    <a:cubicBezTo>
                      <a:pt x="13164" y="16471"/>
                      <a:pt x="13164" y="16349"/>
                      <a:pt x="13180" y="16212"/>
                    </a:cubicBezTo>
                    <a:cubicBezTo>
                      <a:pt x="13180" y="16166"/>
                      <a:pt x="13195" y="16105"/>
                      <a:pt x="13195" y="16044"/>
                    </a:cubicBezTo>
                    <a:cubicBezTo>
                      <a:pt x="13195" y="15999"/>
                      <a:pt x="13195" y="15953"/>
                      <a:pt x="13210" y="15907"/>
                    </a:cubicBezTo>
                    <a:cubicBezTo>
                      <a:pt x="13210" y="15862"/>
                      <a:pt x="13210" y="15816"/>
                      <a:pt x="13225" y="15755"/>
                    </a:cubicBezTo>
                    <a:cubicBezTo>
                      <a:pt x="13225" y="15740"/>
                      <a:pt x="13225" y="15709"/>
                      <a:pt x="13241" y="15694"/>
                    </a:cubicBezTo>
                    <a:cubicBezTo>
                      <a:pt x="13241" y="15664"/>
                      <a:pt x="13256" y="15633"/>
                      <a:pt x="13256" y="15603"/>
                    </a:cubicBezTo>
                    <a:cubicBezTo>
                      <a:pt x="13286" y="15526"/>
                      <a:pt x="13302" y="15435"/>
                      <a:pt x="13332" y="15359"/>
                    </a:cubicBezTo>
                    <a:cubicBezTo>
                      <a:pt x="13347" y="15313"/>
                      <a:pt x="13362" y="15267"/>
                      <a:pt x="13378" y="15222"/>
                    </a:cubicBezTo>
                    <a:cubicBezTo>
                      <a:pt x="13423" y="15176"/>
                      <a:pt x="13469" y="15115"/>
                      <a:pt x="13500" y="15069"/>
                    </a:cubicBezTo>
                    <a:cubicBezTo>
                      <a:pt x="13561" y="15008"/>
                      <a:pt x="13622" y="14947"/>
                      <a:pt x="13682" y="14887"/>
                    </a:cubicBezTo>
                    <a:cubicBezTo>
                      <a:pt x="13682" y="14871"/>
                      <a:pt x="13682" y="14871"/>
                      <a:pt x="13698" y="14856"/>
                    </a:cubicBezTo>
                    <a:cubicBezTo>
                      <a:pt x="13698" y="14856"/>
                      <a:pt x="13713" y="14841"/>
                      <a:pt x="13713" y="14826"/>
                    </a:cubicBezTo>
                    <a:cubicBezTo>
                      <a:pt x="13728" y="14810"/>
                      <a:pt x="13743" y="14795"/>
                      <a:pt x="13743" y="14780"/>
                    </a:cubicBezTo>
                    <a:cubicBezTo>
                      <a:pt x="13774" y="14749"/>
                      <a:pt x="13804" y="14719"/>
                      <a:pt x="13835" y="14673"/>
                    </a:cubicBezTo>
                    <a:cubicBezTo>
                      <a:pt x="13881" y="14612"/>
                      <a:pt x="13926" y="14536"/>
                      <a:pt x="13987" y="14475"/>
                    </a:cubicBezTo>
                    <a:cubicBezTo>
                      <a:pt x="14033" y="14414"/>
                      <a:pt x="14079" y="14353"/>
                      <a:pt x="14124" y="14308"/>
                    </a:cubicBezTo>
                    <a:cubicBezTo>
                      <a:pt x="14140" y="14277"/>
                      <a:pt x="14170" y="14262"/>
                      <a:pt x="14185" y="14247"/>
                    </a:cubicBezTo>
                    <a:cubicBezTo>
                      <a:pt x="14246" y="14201"/>
                      <a:pt x="14322" y="14155"/>
                      <a:pt x="14383" y="14109"/>
                    </a:cubicBezTo>
                    <a:cubicBezTo>
                      <a:pt x="14444" y="14079"/>
                      <a:pt x="14490" y="14049"/>
                      <a:pt x="14536" y="14003"/>
                    </a:cubicBezTo>
                    <a:cubicBezTo>
                      <a:pt x="14612" y="13957"/>
                      <a:pt x="14673" y="13927"/>
                      <a:pt x="14734" y="13881"/>
                    </a:cubicBezTo>
                    <a:cubicBezTo>
                      <a:pt x="14825" y="13805"/>
                      <a:pt x="14917" y="13729"/>
                      <a:pt x="15008" y="13652"/>
                    </a:cubicBezTo>
                    <a:cubicBezTo>
                      <a:pt x="15084" y="13607"/>
                      <a:pt x="15145" y="13546"/>
                      <a:pt x="15221" y="13485"/>
                    </a:cubicBezTo>
                    <a:cubicBezTo>
                      <a:pt x="15237" y="13485"/>
                      <a:pt x="15252" y="13470"/>
                      <a:pt x="15267" y="13454"/>
                    </a:cubicBezTo>
                    <a:cubicBezTo>
                      <a:pt x="15343" y="13561"/>
                      <a:pt x="15450" y="13637"/>
                      <a:pt x="15587" y="13637"/>
                    </a:cubicBezTo>
                    <a:cubicBezTo>
                      <a:pt x="15597" y="13638"/>
                      <a:pt x="15606" y="13638"/>
                      <a:pt x="15616" y="13638"/>
                    </a:cubicBezTo>
                    <a:cubicBezTo>
                      <a:pt x="15832" y="13638"/>
                      <a:pt x="16014" y="13475"/>
                      <a:pt x="16029" y="13256"/>
                    </a:cubicBezTo>
                    <a:cubicBezTo>
                      <a:pt x="16044" y="13089"/>
                      <a:pt x="15953" y="12936"/>
                      <a:pt x="15815" y="12860"/>
                    </a:cubicBezTo>
                    <a:cubicBezTo>
                      <a:pt x="15755" y="12830"/>
                      <a:pt x="15709" y="12814"/>
                      <a:pt x="15648" y="12814"/>
                    </a:cubicBezTo>
                    <a:cubicBezTo>
                      <a:pt x="15638" y="12814"/>
                      <a:pt x="15629" y="12813"/>
                      <a:pt x="15619" y="12813"/>
                    </a:cubicBezTo>
                    <a:cubicBezTo>
                      <a:pt x="15403" y="12813"/>
                      <a:pt x="15221" y="12976"/>
                      <a:pt x="15206" y="13195"/>
                    </a:cubicBezTo>
                    <a:cubicBezTo>
                      <a:pt x="15206" y="13256"/>
                      <a:pt x="15206" y="13302"/>
                      <a:pt x="15221" y="13348"/>
                    </a:cubicBezTo>
                    <a:cubicBezTo>
                      <a:pt x="15221" y="13363"/>
                      <a:pt x="15206" y="13363"/>
                      <a:pt x="15206" y="13378"/>
                    </a:cubicBezTo>
                    <a:cubicBezTo>
                      <a:pt x="15130" y="13424"/>
                      <a:pt x="15069" y="13485"/>
                      <a:pt x="14993" y="13531"/>
                    </a:cubicBezTo>
                    <a:cubicBezTo>
                      <a:pt x="14917" y="13591"/>
                      <a:pt x="14825" y="13652"/>
                      <a:pt x="14749" y="13713"/>
                    </a:cubicBezTo>
                    <a:cubicBezTo>
                      <a:pt x="14718" y="13744"/>
                      <a:pt x="14673" y="13774"/>
                      <a:pt x="14642" y="13805"/>
                    </a:cubicBezTo>
                    <a:cubicBezTo>
                      <a:pt x="14627" y="13820"/>
                      <a:pt x="14597" y="13835"/>
                      <a:pt x="14581" y="13850"/>
                    </a:cubicBezTo>
                    <a:lnTo>
                      <a:pt x="14307" y="14033"/>
                    </a:lnTo>
                    <a:cubicBezTo>
                      <a:pt x="14277" y="14064"/>
                      <a:pt x="14231" y="14079"/>
                      <a:pt x="14200" y="14094"/>
                    </a:cubicBezTo>
                    <a:cubicBezTo>
                      <a:pt x="14155" y="14125"/>
                      <a:pt x="14109" y="14155"/>
                      <a:pt x="14063" y="14201"/>
                    </a:cubicBezTo>
                    <a:cubicBezTo>
                      <a:pt x="14033" y="14231"/>
                      <a:pt x="14018" y="14262"/>
                      <a:pt x="13987" y="14292"/>
                    </a:cubicBezTo>
                    <a:cubicBezTo>
                      <a:pt x="13972" y="14308"/>
                      <a:pt x="13957" y="14323"/>
                      <a:pt x="13941" y="14338"/>
                    </a:cubicBezTo>
                    <a:cubicBezTo>
                      <a:pt x="13926" y="14353"/>
                      <a:pt x="13911" y="14384"/>
                      <a:pt x="13896" y="14399"/>
                    </a:cubicBezTo>
                    <a:cubicBezTo>
                      <a:pt x="13850" y="14460"/>
                      <a:pt x="13804" y="14536"/>
                      <a:pt x="13743" y="14612"/>
                    </a:cubicBezTo>
                    <a:cubicBezTo>
                      <a:pt x="13698" y="14673"/>
                      <a:pt x="13652" y="14749"/>
                      <a:pt x="13606" y="14826"/>
                    </a:cubicBezTo>
                    <a:lnTo>
                      <a:pt x="13500" y="14932"/>
                    </a:lnTo>
                    <a:cubicBezTo>
                      <a:pt x="13489" y="14954"/>
                      <a:pt x="13478" y="14968"/>
                      <a:pt x="13473" y="14980"/>
                    </a:cubicBezTo>
                    <a:lnTo>
                      <a:pt x="13473" y="14980"/>
                    </a:lnTo>
                    <a:cubicBezTo>
                      <a:pt x="13503" y="14862"/>
                      <a:pt x="13546" y="14745"/>
                      <a:pt x="13576" y="14627"/>
                    </a:cubicBezTo>
                    <a:cubicBezTo>
                      <a:pt x="13652" y="14445"/>
                      <a:pt x="13713" y="14262"/>
                      <a:pt x="13774" y="14079"/>
                    </a:cubicBezTo>
                    <a:cubicBezTo>
                      <a:pt x="13820" y="13972"/>
                      <a:pt x="13850" y="13881"/>
                      <a:pt x="13881" y="13774"/>
                    </a:cubicBezTo>
                    <a:cubicBezTo>
                      <a:pt x="13881" y="13774"/>
                      <a:pt x="13881" y="13774"/>
                      <a:pt x="13896" y="13759"/>
                    </a:cubicBezTo>
                    <a:lnTo>
                      <a:pt x="13926" y="13759"/>
                    </a:lnTo>
                    <a:cubicBezTo>
                      <a:pt x="13941" y="13744"/>
                      <a:pt x="13957" y="13729"/>
                      <a:pt x="13957" y="13713"/>
                    </a:cubicBezTo>
                    <a:cubicBezTo>
                      <a:pt x="13957" y="13698"/>
                      <a:pt x="13957" y="13683"/>
                      <a:pt x="13972" y="13668"/>
                    </a:cubicBezTo>
                    <a:cubicBezTo>
                      <a:pt x="13972" y="13668"/>
                      <a:pt x="13987" y="13652"/>
                      <a:pt x="14002" y="13637"/>
                    </a:cubicBezTo>
                    <a:cubicBezTo>
                      <a:pt x="14002" y="13622"/>
                      <a:pt x="14018" y="13622"/>
                      <a:pt x="14018" y="13607"/>
                    </a:cubicBezTo>
                    <a:cubicBezTo>
                      <a:pt x="14033" y="13591"/>
                      <a:pt x="14033" y="13591"/>
                      <a:pt x="14048" y="13576"/>
                    </a:cubicBezTo>
                    <a:cubicBezTo>
                      <a:pt x="14079" y="13531"/>
                      <a:pt x="14109" y="13485"/>
                      <a:pt x="14155" y="13439"/>
                    </a:cubicBezTo>
                    <a:cubicBezTo>
                      <a:pt x="14185" y="13393"/>
                      <a:pt x="14216" y="13348"/>
                      <a:pt x="14246" y="13287"/>
                    </a:cubicBezTo>
                    <a:cubicBezTo>
                      <a:pt x="14261" y="13287"/>
                      <a:pt x="14277" y="13271"/>
                      <a:pt x="14277" y="13256"/>
                    </a:cubicBezTo>
                    <a:cubicBezTo>
                      <a:pt x="14292" y="13241"/>
                      <a:pt x="14307" y="13226"/>
                      <a:pt x="14307" y="13211"/>
                    </a:cubicBezTo>
                    <a:cubicBezTo>
                      <a:pt x="14322" y="13195"/>
                      <a:pt x="14338" y="13180"/>
                      <a:pt x="14353" y="13165"/>
                    </a:cubicBezTo>
                    <a:cubicBezTo>
                      <a:pt x="14353" y="13165"/>
                      <a:pt x="14368" y="13150"/>
                      <a:pt x="14383" y="13134"/>
                    </a:cubicBezTo>
                    <a:cubicBezTo>
                      <a:pt x="14399" y="13104"/>
                      <a:pt x="14414" y="13089"/>
                      <a:pt x="14444" y="13058"/>
                    </a:cubicBezTo>
                    <a:cubicBezTo>
                      <a:pt x="14475" y="13043"/>
                      <a:pt x="14490" y="13012"/>
                      <a:pt x="14520" y="12982"/>
                    </a:cubicBezTo>
                    <a:cubicBezTo>
                      <a:pt x="14642" y="12860"/>
                      <a:pt x="14779" y="12738"/>
                      <a:pt x="14901" y="12601"/>
                    </a:cubicBezTo>
                    <a:cubicBezTo>
                      <a:pt x="14962" y="12540"/>
                      <a:pt x="15023" y="12479"/>
                      <a:pt x="15084" y="12418"/>
                    </a:cubicBezTo>
                    <a:lnTo>
                      <a:pt x="15191" y="12327"/>
                    </a:lnTo>
                    <a:cubicBezTo>
                      <a:pt x="15221" y="12296"/>
                      <a:pt x="15252" y="12266"/>
                      <a:pt x="15282" y="12235"/>
                    </a:cubicBezTo>
                    <a:cubicBezTo>
                      <a:pt x="15313" y="12251"/>
                      <a:pt x="15343" y="12266"/>
                      <a:pt x="15374" y="12266"/>
                    </a:cubicBezTo>
                    <a:cubicBezTo>
                      <a:pt x="15480" y="12266"/>
                      <a:pt x="15572" y="12190"/>
                      <a:pt x="15587" y="12083"/>
                    </a:cubicBezTo>
                    <a:cubicBezTo>
                      <a:pt x="15587" y="11976"/>
                      <a:pt x="15511" y="11885"/>
                      <a:pt x="15404" y="11870"/>
                    </a:cubicBezTo>
                    <a:cubicBezTo>
                      <a:pt x="15297" y="11870"/>
                      <a:pt x="15206" y="11946"/>
                      <a:pt x="15191" y="12053"/>
                    </a:cubicBezTo>
                    <a:cubicBezTo>
                      <a:pt x="15191" y="12114"/>
                      <a:pt x="15206" y="12159"/>
                      <a:pt x="15252" y="12190"/>
                    </a:cubicBezTo>
                    <a:cubicBezTo>
                      <a:pt x="15191" y="12235"/>
                      <a:pt x="15145" y="12281"/>
                      <a:pt x="15099" y="12327"/>
                    </a:cubicBezTo>
                    <a:lnTo>
                      <a:pt x="14810" y="12601"/>
                    </a:lnTo>
                    <a:cubicBezTo>
                      <a:pt x="14749" y="12662"/>
                      <a:pt x="14673" y="12723"/>
                      <a:pt x="14612" y="12784"/>
                    </a:cubicBezTo>
                    <a:cubicBezTo>
                      <a:pt x="14551" y="12845"/>
                      <a:pt x="14475" y="12921"/>
                      <a:pt x="14414" y="12982"/>
                    </a:cubicBezTo>
                    <a:cubicBezTo>
                      <a:pt x="14383" y="13012"/>
                      <a:pt x="14353" y="13043"/>
                      <a:pt x="14322" y="13089"/>
                    </a:cubicBezTo>
                    <a:cubicBezTo>
                      <a:pt x="14307" y="13104"/>
                      <a:pt x="14292" y="13119"/>
                      <a:pt x="14277" y="13134"/>
                    </a:cubicBezTo>
                    <a:cubicBezTo>
                      <a:pt x="14261" y="13150"/>
                      <a:pt x="14246" y="13165"/>
                      <a:pt x="14246" y="13180"/>
                    </a:cubicBezTo>
                    <a:cubicBezTo>
                      <a:pt x="14216" y="13211"/>
                      <a:pt x="14185" y="13256"/>
                      <a:pt x="14155" y="13287"/>
                    </a:cubicBezTo>
                    <a:lnTo>
                      <a:pt x="14079" y="13393"/>
                    </a:lnTo>
                    <a:cubicBezTo>
                      <a:pt x="14048" y="13424"/>
                      <a:pt x="14018" y="13454"/>
                      <a:pt x="14002" y="13485"/>
                    </a:cubicBezTo>
                    <a:cubicBezTo>
                      <a:pt x="14033" y="13409"/>
                      <a:pt x="14063" y="13348"/>
                      <a:pt x="14094" y="13271"/>
                    </a:cubicBezTo>
                    <a:cubicBezTo>
                      <a:pt x="14109" y="13226"/>
                      <a:pt x="14140" y="13180"/>
                      <a:pt x="14155" y="13150"/>
                    </a:cubicBezTo>
                    <a:cubicBezTo>
                      <a:pt x="14170" y="13104"/>
                      <a:pt x="14200" y="13058"/>
                      <a:pt x="14216" y="13028"/>
                    </a:cubicBezTo>
                    <a:lnTo>
                      <a:pt x="14368" y="12784"/>
                    </a:lnTo>
                    <a:cubicBezTo>
                      <a:pt x="14414" y="12693"/>
                      <a:pt x="14475" y="12601"/>
                      <a:pt x="14520" y="12510"/>
                    </a:cubicBezTo>
                    <a:cubicBezTo>
                      <a:pt x="14551" y="12434"/>
                      <a:pt x="14581" y="12373"/>
                      <a:pt x="14627" y="12296"/>
                    </a:cubicBezTo>
                    <a:cubicBezTo>
                      <a:pt x="14627" y="12312"/>
                      <a:pt x="14627" y="12312"/>
                      <a:pt x="14627" y="12312"/>
                    </a:cubicBezTo>
                    <a:cubicBezTo>
                      <a:pt x="14642" y="12312"/>
                      <a:pt x="14658" y="12296"/>
                      <a:pt x="14658" y="12281"/>
                    </a:cubicBezTo>
                    <a:cubicBezTo>
                      <a:pt x="14658" y="12266"/>
                      <a:pt x="14658" y="12251"/>
                      <a:pt x="14658" y="12235"/>
                    </a:cubicBezTo>
                    <a:cubicBezTo>
                      <a:pt x="14688" y="12190"/>
                      <a:pt x="14703" y="12129"/>
                      <a:pt x="14734" y="12083"/>
                    </a:cubicBezTo>
                    <a:cubicBezTo>
                      <a:pt x="14779" y="11992"/>
                      <a:pt x="14825" y="11916"/>
                      <a:pt x="14871" y="11839"/>
                    </a:cubicBezTo>
                    <a:cubicBezTo>
                      <a:pt x="14871" y="11824"/>
                      <a:pt x="14886" y="11824"/>
                      <a:pt x="14886" y="11824"/>
                    </a:cubicBezTo>
                    <a:cubicBezTo>
                      <a:pt x="14901" y="11809"/>
                      <a:pt x="14917" y="11778"/>
                      <a:pt x="14932" y="11748"/>
                    </a:cubicBezTo>
                    <a:cubicBezTo>
                      <a:pt x="14947" y="11733"/>
                      <a:pt x="14962" y="11702"/>
                      <a:pt x="14978" y="11672"/>
                    </a:cubicBezTo>
                    <a:cubicBezTo>
                      <a:pt x="14978" y="11672"/>
                      <a:pt x="14978" y="11672"/>
                      <a:pt x="14978" y="11687"/>
                    </a:cubicBezTo>
                    <a:cubicBezTo>
                      <a:pt x="15038" y="11611"/>
                      <a:pt x="15084" y="11550"/>
                      <a:pt x="15145" y="11489"/>
                    </a:cubicBezTo>
                    <a:cubicBezTo>
                      <a:pt x="15191" y="11443"/>
                      <a:pt x="15237" y="11397"/>
                      <a:pt x="15282" y="11352"/>
                    </a:cubicBezTo>
                    <a:cubicBezTo>
                      <a:pt x="15328" y="11321"/>
                      <a:pt x="15358" y="11291"/>
                      <a:pt x="15389" y="11260"/>
                    </a:cubicBezTo>
                    <a:cubicBezTo>
                      <a:pt x="15419" y="11230"/>
                      <a:pt x="15450" y="11199"/>
                      <a:pt x="15496" y="11169"/>
                    </a:cubicBezTo>
                    <a:cubicBezTo>
                      <a:pt x="15541" y="11123"/>
                      <a:pt x="15587" y="11078"/>
                      <a:pt x="15648" y="11047"/>
                    </a:cubicBezTo>
                    <a:cubicBezTo>
                      <a:pt x="15678" y="11017"/>
                      <a:pt x="15724" y="10986"/>
                      <a:pt x="15770" y="10956"/>
                    </a:cubicBezTo>
                    <a:cubicBezTo>
                      <a:pt x="15770" y="10956"/>
                      <a:pt x="15770" y="10956"/>
                      <a:pt x="15785" y="10940"/>
                    </a:cubicBezTo>
                    <a:cubicBezTo>
                      <a:pt x="15785" y="10956"/>
                      <a:pt x="15800" y="10956"/>
                      <a:pt x="15800" y="10956"/>
                    </a:cubicBezTo>
                    <a:cubicBezTo>
                      <a:pt x="15831" y="10956"/>
                      <a:pt x="15846" y="10925"/>
                      <a:pt x="15831" y="10910"/>
                    </a:cubicBezTo>
                    <a:cubicBezTo>
                      <a:pt x="15818" y="10897"/>
                      <a:pt x="15802" y="10892"/>
                      <a:pt x="15787" y="10892"/>
                    </a:cubicBezTo>
                    <a:cubicBezTo>
                      <a:pt x="15767" y="10892"/>
                      <a:pt x="15748" y="10901"/>
                      <a:pt x="15739" y="10910"/>
                    </a:cubicBezTo>
                    <a:cubicBezTo>
                      <a:pt x="15709" y="10925"/>
                      <a:pt x="15678" y="10956"/>
                      <a:pt x="15648" y="10971"/>
                    </a:cubicBezTo>
                    <a:cubicBezTo>
                      <a:pt x="15617" y="10986"/>
                      <a:pt x="15602" y="11001"/>
                      <a:pt x="15572" y="11017"/>
                    </a:cubicBezTo>
                    <a:cubicBezTo>
                      <a:pt x="15556" y="11032"/>
                      <a:pt x="15541" y="11047"/>
                      <a:pt x="15526" y="11062"/>
                    </a:cubicBezTo>
                    <a:cubicBezTo>
                      <a:pt x="15496" y="11078"/>
                      <a:pt x="15450" y="11108"/>
                      <a:pt x="15419" y="11138"/>
                    </a:cubicBezTo>
                    <a:cubicBezTo>
                      <a:pt x="15374" y="11169"/>
                      <a:pt x="15328" y="11215"/>
                      <a:pt x="15297" y="11245"/>
                    </a:cubicBezTo>
                    <a:cubicBezTo>
                      <a:pt x="15282" y="11245"/>
                      <a:pt x="15267" y="11260"/>
                      <a:pt x="15267" y="11276"/>
                    </a:cubicBezTo>
                    <a:cubicBezTo>
                      <a:pt x="15237" y="11291"/>
                      <a:pt x="15221" y="11306"/>
                      <a:pt x="15206" y="11321"/>
                    </a:cubicBezTo>
                    <a:cubicBezTo>
                      <a:pt x="15191" y="11337"/>
                      <a:pt x="15160" y="11352"/>
                      <a:pt x="15145" y="11382"/>
                    </a:cubicBezTo>
                    <a:cubicBezTo>
                      <a:pt x="15130" y="11382"/>
                      <a:pt x="15115" y="11397"/>
                      <a:pt x="15099" y="11413"/>
                    </a:cubicBezTo>
                    <a:cubicBezTo>
                      <a:pt x="15145" y="11337"/>
                      <a:pt x="15191" y="11260"/>
                      <a:pt x="15237" y="11184"/>
                    </a:cubicBezTo>
                    <a:cubicBezTo>
                      <a:pt x="15252" y="11138"/>
                      <a:pt x="15282" y="11078"/>
                      <a:pt x="15297" y="11032"/>
                    </a:cubicBezTo>
                    <a:cubicBezTo>
                      <a:pt x="15328" y="10986"/>
                      <a:pt x="15343" y="10940"/>
                      <a:pt x="15358" y="10895"/>
                    </a:cubicBezTo>
                    <a:cubicBezTo>
                      <a:pt x="15389" y="10849"/>
                      <a:pt x="15404" y="10788"/>
                      <a:pt x="15419" y="10742"/>
                    </a:cubicBezTo>
                    <a:cubicBezTo>
                      <a:pt x="15419" y="10727"/>
                      <a:pt x="15435" y="10697"/>
                      <a:pt x="15435" y="10681"/>
                    </a:cubicBezTo>
                    <a:lnTo>
                      <a:pt x="15450" y="10681"/>
                    </a:lnTo>
                    <a:cubicBezTo>
                      <a:pt x="15458" y="10682"/>
                      <a:pt x="15467" y="10683"/>
                      <a:pt x="15476" y="10683"/>
                    </a:cubicBezTo>
                    <a:cubicBezTo>
                      <a:pt x="15617" y="10683"/>
                      <a:pt x="15740" y="10565"/>
                      <a:pt x="15755" y="10407"/>
                    </a:cubicBezTo>
                    <a:cubicBezTo>
                      <a:pt x="15770" y="10255"/>
                      <a:pt x="15648" y="10102"/>
                      <a:pt x="15480" y="10102"/>
                    </a:cubicBezTo>
                    <a:cubicBezTo>
                      <a:pt x="15472" y="10102"/>
                      <a:pt x="15463" y="10101"/>
                      <a:pt x="15454" y="10101"/>
                    </a:cubicBezTo>
                    <a:cubicBezTo>
                      <a:pt x="15311" y="10101"/>
                      <a:pt x="15176" y="10219"/>
                      <a:pt x="15176" y="10377"/>
                    </a:cubicBezTo>
                    <a:cubicBezTo>
                      <a:pt x="15160" y="10468"/>
                      <a:pt x="15221" y="10560"/>
                      <a:pt x="15297" y="10620"/>
                    </a:cubicBezTo>
                    <a:cubicBezTo>
                      <a:pt x="15267" y="10697"/>
                      <a:pt x="15252" y="10758"/>
                      <a:pt x="15221" y="10834"/>
                    </a:cubicBezTo>
                    <a:cubicBezTo>
                      <a:pt x="15191" y="10879"/>
                      <a:pt x="15176" y="10940"/>
                      <a:pt x="15145" y="10986"/>
                    </a:cubicBezTo>
                    <a:cubicBezTo>
                      <a:pt x="15130" y="11032"/>
                      <a:pt x="15099" y="11078"/>
                      <a:pt x="15084" y="11123"/>
                    </a:cubicBezTo>
                    <a:cubicBezTo>
                      <a:pt x="15038" y="11199"/>
                      <a:pt x="14993" y="11276"/>
                      <a:pt x="14947" y="11352"/>
                    </a:cubicBezTo>
                    <a:cubicBezTo>
                      <a:pt x="14886" y="11443"/>
                      <a:pt x="14840" y="11519"/>
                      <a:pt x="14795" y="11611"/>
                    </a:cubicBezTo>
                    <a:cubicBezTo>
                      <a:pt x="14764" y="11641"/>
                      <a:pt x="14749" y="11687"/>
                      <a:pt x="14718" y="11717"/>
                    </a:cubicBezTo>
                    <a:cubicBezTo>
                      <a:pt x="14734" y="11702"/>
                      <a:pt x="14734" y="11687"/>
                      <a:pt x="14734" y="11672"/>
                    </a:cubicBezTo>
                    <a:cubicBezTo>
                      <a:pt x="14734" y="11656"/>
                      <a:pt x="14749" y="11626"/>
                      <a:pt x="14749" y="11596"/>
                    </a:cubicBezTo>
                    <a:cubicBezTo>
                      <a:pt x="14749" y="11580"/>
                      <a:pt x="14749" y="11565"/>
                      <a:pt x="14749" y="11550"/>
                    </a:cubicBezTo>
                    <a:cubicBezTo>
                      <a:pt x="14764" y="11504"/>
                      <a:pt x="14764" y="11474"/>
                      <a:pt x="14779" y="11428"/>
                    </a:cubicBezTo>
                    <a:cubicBezTo>
                      <a:pt x="14779" y="11397"/>
                      <a:pt x="14779" y="11367"/>
                      <a:pt x="14795" y="11337"/>
                    </a:cubicBezTo>
                    <a:cubicBezTo>
                      <a:pt x="14795" y="11291"/>
                      <a:pt x="14795" y="11230"/>
                      <a:pt x="14810" y="11184"/>
                    </a:cubicBezTo>
                    <a:cubicBezTo>
                      <a:pt x="14810" y="11154"/>
                      <a:pt x="14810" y="11123"/>
                      <a:pt x="14810" y="11093"/>
                    </a:cubicBezTo>
                    <a:cubicBezTo>
                      <a:pt x="14810" y="11062"/>
                      <a:pt x="14810" y="11047"/>
                      <a:pt x="14825" y="11017"/>
                    </a:cubicBezTo>
                    <a:cubicBezTo>
                      <a:pt x="14825" y="11001"/>
                      <a:pt x="14825" y="10986"/>
                      <a:pt x="14825" y="10971"/>
                    </a:cubicBezTo>
                    <a:cubicBezTo>
                      <a:pt x="14840" y="10971"/>
                      <a:pt x="14856" y="10940"/>
                      <a:pt x="14840" y="10925"/>
                    </a:cubicBezTo>
                    <a:cubicBezTo>
                      <a:pt x="14840" y="10925"/>
                      <a:pt x="14825" y="10910"/>
                      <a:pt x="14825" y="10910"/>
                    </a:cubicBezTo>
                    <a:lnTo>
                      <a:pt x="14810" y="10910"/>
                    </a:lnTo>
                    <a:cubicBezTo>
                      <a:pt x="14810" y="10902"/>
                      <a:pt x="14806" y="10899"/>
                      <a:pt x="14800" y="10899"/>
                    </a:cubicBezTo>
                    <a:cubicBezTo>
                      <a:pt x="14795" y="10899"/>
                      <a:pt x="14787" y="10902"/>
                      <a:pt x="14779" y="10910"/>
                    </a:cubicBezTo>
                    <a:cubicBezTo>
                      <a:pt x="14779" y="10910"/>
                      <a:pt x="14779" y="10910"/>
                      <a:pt x="14779" y="10925"/>
                    </a:cubicBezTo>
                    <a:cubicBezTo>
                      <a:pt x="14764" y="11001"/>
                      <a:pt x="14749" y="11093"/>
                      <a:pt x="14749" y="11169"/>
                    </a:cubicBezTo>
                    <a:cubicBezTo>
                      <a:pt x="14734" y="11215"/>
                      <a:pt x="14734" y="11276"/>
                      <a:pt x="14718" y="11321"/>
                    </a:cubicBezTo>
                    <a:cubicBezTo>
                      <a:pt x="14718" y="11367"/>
                      <a:pt x="14703" y="11413"/>
                      <a:pt x="14703" y="11443"/>
                    </a:cubicBezTo>
                    <a:lnTo>
                      <a:pt x="14642" y="11733"/>
                    </a:lnTo>
                    <a:cubicBezTo>
                      <a:pt x="14642" y="11748"/>
                      <a:pt x="14642" y="11763"/>
                      <a:pt x="14642" y="11778"/>
                    </a:cubicBezTo>
                    <a:cubicBezTo>
                      <a:pt x="14642" y="11809"/>
                      <a:pt x="14627" y="11839"/>
                      <a:pt x="14627" y="11870"/>
                    </a:cubicBezTo>
                    <a:cubicBezTo>
                      <a:pt x="14627" y="11870"/>
                      <a:pt x="14627" y="11885"/>
                      <a:pt x="14627" y="11900"/>
                    </a:cubicBezTo>
                    <a:cubicBezTo>
                      <a:pt x="14581" y="11992"/>
                      <a:pt x="14536" y="12068"/>
                      <a:pt x="14490" y="12159"/>
                    </a:cubicBezTo>
                    <a:cubicBezTo>
                      <a:pt x="14444" y="12251"/>
                      <a:pt x="14383" y="12327"/>
                      <a:pt x="14338" y="12418"/>
                    </a:cubicBezTo>
                    <a:lnTo>
                      <a:pt x="14353" y="12403"/>
                    </a:lnTo>
                    <a:lnTo>
                      <a:pt x="14353" y="12403"/>
                    </a:lnTo>
                    <a:cubicBezTo>
                      <a:pt x="14292" y="12510"/>
                      <a:pt x="14231" y="12616"/>
                      <a:pt x="14155" y="12723"/>
                    </a:cubicBezTo>
                    <a:cubicBezTo>
                      <a:pt x="14124" y="12769"/>
                      <a:pt x="14094" y="12830"/>
                      <a:pt x="14063" y="12891"/>
                    </a:cubicBezTo>
                    <a:lnTo>
                      <a:pt x="14048" y="12891"/>
                    </a:lnTo>
                    <a:cubicBezTo>
                      <a:pt x="14079" y="12616"/>
                      <a:pt x="14109" y="12327"/>
                      <a:pt x="14140" y="12053"/>
                    </a:cubicBezTo>
                    <a:cubicBezTo>
                      <a:pt x="14140" y="12053"/>
                      <a:pt x="14140" y="12037"/>
                      <a:pt x="14140" y="12037"/>
                    </a:cubicBezTo>
                    <a:cubicBezTo>
                      <a:pt x="14155" y="12007"/>
                      <a:pt x="14170" y="11976"/>
                      <a:pt x="14185" y="11931"/>
                    </a:cubicBezTo>
                    <a:lnTo>
                      <a:pt x="14200" y="11900"/>
                    </a:lnTo>
                    <a:cubicBezTo>
                      <a:pt x="14200" y="11900"/>
                      <a:pt x="14216" y="11885"/>
                      <a:pt x="14216" y="11870"/>
                    </a:cubicBezTo>
                    <a:cubicBezTo>
                      <a:pt x="14231" y="11839"/>
                      <a:pt x="14246" y="11794"/>
                      <a:pt x="14261" y="11763"/>
                    </a:cubicBezTo>
                    <a:cubicBezTo>
                      <a:pt x="14277" y="11763"/>
                      <a:pt x="14277" y="11748"/>
                      <a:pt x="14277" y="11733"/>
                    </a:cubicBezTo>
                    <a:lnTo>
                      <a:pt x="14322" y="11672"/>
                    </a:lnTo>
                    <a:cubicBezTo>
                      <a:pt x="14338" y="11656"/>
                      <a:pt x="14338" y="11626"/>
                      <a:pt x="14353" y="11611"/>
                    </a:cubicBezTo>
                    <a:cubicBezTo>
                      <a:pt x="14368" y="11580"/>
                      <a:pt x="14368" y="11565"/>
                      <a:pt x="14383" y="11550"/>
                    </a:cubicBezTo>
                    <a:cubicBezTo>
                      <a:pt x="14383" y="11535"/>
                      <a:pt x="14399" y="11519"/>
                      <a:pt x="14399" y="11519"/>
                    </a:cubicBezTo>
                    <a:cubicBezTo>
                      <a:pt x="14399" y="11504"/>
                      <a:pt x="14414" y="11474"/>
                      <a:pt x="14414" y="11458"/>
                    </a:cubicBezTo>
                    <a:cubicBezTo>
                      <a:pt x="14429" y="11443"/>
                      <a:pt x="14429" y="11428"/>
                      <a:pt x="14444" y="11428"/>
                    </a:cubicBezTo>
                    <a:cubicBezTo>
                      <a:pt x="14459" y="11382"/>
                      <a:pt x="14475" y="11352"/>
                      <a:pt x="14475" y="11321"/>
                    </a:cubicBezTo>
                    <a:cubicBezTo>
                      <a:pt x="14490" y="11306"/>
                      <a:pt x="14490" y="11306"/>
                      <a:pt x="14490" y="11306"/>
                    </a:cubicBezTo>
                    <a:lnTo>
                      <a:pt x="14490" y="11291"/>
                    </a:lnTo>
                    <a:cubicBezTo>
                      <a:pt x="14490" y="11291"/>
                      <a:pt x="14490" y="11276"/>
                      <a:pt x="14490" y="11276"/>
                    </a:cubicBezTo>
                    <a:lnTo>
                      <a:pt x="14459" y="11276"/>
                    </a:lnTo>
                    <a:cubicBezTo>
                      <a:pt x="14444" y="11291"/>
                      <a:pt x="14444" y="11306"/>
                      <a:pt x="14429" y="11321"/>
                    </a:cubicBezTo>
                    <a:cubicBezTo>
                      <a:pt x="14429" y="11337"/>
                      <a:pt x="14414" y="11352"/>
                      <a:pt x="14399" y="11382"/>
                    </a:cubicBezTo>
                    <a:lnTo>
                      <a:pt x="14383" y="11413"/>
                    </a:lnTo>
                    <a:cubicBezTo>
                      <a:pt x="14368" y="11443"/>
                      <a:pt x="14368" y="11458"/>
                      <a:pt x="14353" y="11489"/>
                    </a:cubicBezTo>
                    <a:cubicBezTo>
                      <a:pt x="14338" y="11504"/>
                      <a:pt x="14338" y="11519"/>
                      <a:pt x="14322" y="11535"/>
                    </a:cubicBezTo>
                    <a:cubicBezTo>
                      <a:pt x="14307" y="11580"/>
                      <a:pt x="14277" y="11611"/>
                      <a:pt x="14261" y="11656"/>
                    </a:cubicBezTo>
                    <a:cubicBezTo>
                      <a:pt x="14246" y="11687"/>
                      <a:pt x="14231" y="11702"/>
                      <a:pt x="14216" y="11733"/>
                    </a:cubicBezTo>
                    <a:cubicBezTo>
                      <a:pt x="14216" y="11748"/>
                      <a:pt x="14200" y="11763"/>
                      <a:pt x="14200" y="11778"/>
                    </a:cubicBezTo>
                    <a:cubicBezTo>
                      <a:pt x="14185" y="11809"/>
                      <a:pt x="14170" y="11839"/>
                      <a:pt x="14155" y="11855"/>
                    </a:cubicBezTo>
                    <a:cubicBezTo>
                      <a:pt x="14170" y="11687"/>
                      <a:pt x="14185" y="11519"/>
                      <a:pt x="14200" y="11352"/>
                    </a:cubicBezTo>
                    <a:cubicBezTo>
                      <a:pt x="14200" y="11260"/>
                      <a:pt x="14200" y="11154"/>
                      <a:pt x="14216" y="11062"/>
                    </a:cubicBezTo>
                    <a:cubicBezTo>
                      <a:pt x="14216" y="11032"/>
                      <a:pt x="14216" y="11017"/>
                      <a:pt x="14216" y="10986"/>
                    </a:cubicBezTo>
                    <a:cubicBezTo>
                      <a:pt x="14307" y="10986"/>
                      <a:pt x="14383" y="10910"/>
                      <a:pt x="14383" y="10834"/>
                    </a:cubicBezTo>
                    <a:cubicBezTo>
                      <a:pt x="14399" y="10742"/>
                      <a:pt x="14322" y="10651"/>
                      <a:pt x="14231" y="10651"/>
                    </a:cubicBezTo>
                    <a:cubicBezTo>
                      <a:pt x="14223" y="10650"/>
                      <a:pt x="14215" y="10649"/>
                      <a:pt x="14207" y="10649"/>
                    </a:cubicBezTo>
                    <a:cubicBezTo>
                      <a:pt x="14124" y="10649"/>
                      <a:pt x="14048" y="10720"/>
                      <a:pt x="14048" y="10803"/>
                    </a:cubicBezTo>
                    <a:cubicBezTo>
                      <a:pt x="14048" y="10879"/>
                      <a:pt x="14094" y="10956"/>
                      <a:pt x="14185" y="10986"/>
                    </a:cubicBezTo>
                    <a:cubicBezTo>
                      <a:pt x="14170" y="11001"/>
                      <a:pt x="14170" y="11032"/>
                      <a:pt x="14170" y="11047"/>
                    </a:cubicBezTo>
                    <a:cubicBezTo>
                      <a:pt x="14140" y="11169"/>
                      <a:pt x="14124" y="11276"/>
                      <a:pt x="14109" y="11397"/>
                    </a:cubicBezTo>
                    <a:cubicBezTo>
                      <a:pt x="14079" y="11565"/>
                      <a:pt x="14048" y="11733"/>
                      <a:pt x="14018" y="11900"/>
                    </a:cubicBezTo>
                    <a:cubicBezTo>
                      <a:pt x="13987" y="12098"/>
                      <a:pt x="13957" y="12281"/>
                      <a:pt x="13941" y="12479"/>
                    </a:cubicBezTo>
                    <a:cubicBezTo>
                      <a:pt x="13926" y="12510"/>
                      <a:pt x="13926" y="12525"/>
                      <a:pt x="13926" y="12555"/>
                    </a:cubicBezTo>
                    <a:cubicBezTo>
                      <a:pt x="13911" y="12677"/>
                      <a:pt x="13896" y="12799"/>
                      <a:pt x="13881" y="12906"/>
                    </a:cubicBezTo>
                    <a:cubicBezTo>
                      <a:pt x="13881" y="12997"/>
                      <a:pt x="13865" y="13089"/>
                      <a:pt x="13850" y="13165"/>
                    </a:cubicBezTo>
                    <a:cubicBezTo>
                      <a:pt x="13850" y="13226"/>
                      <a:pt x="13850" y="13271"/>
                      <a:pt x="13835" y="13317"/>
                    </a:cubicBezTo>
                    <a:cubicBezTo>
                      <a:pt x="13804" y="13409"/>
                      <a:pt x="13759" y="13500"/>
                      <a:pt x="13728" y="13591"/>
                    </a:cubicBezTo>
                    <a:cubicBezTo>
                      <a:pt x="13682" y="13698"/>
                      <a:pt x="13652" y="13790"/>
                      <a:pt x="13606" y="13896"/>
                    </a:cubicBezTo>
                    <a:cubicBezTo>
                      <a:pt x="13622" y="13805"/>
                      <a:pt x="13637" y="13729"/>
                      <a:pt x="13637" y="13637"/>
                    </a:cubicBezTo>
                    <a:cubicBezTo>
                      <a:pt x="13637" y="13591"/>
                      <a:pt x="13637" y="13546"/>
                      <a:pt x="13637" y="13515"/>
                    </a:cubicBezTo>
                    <a:cubicBezTo>
                      <a:pt x="13637" y="13485"/>
                      <a:pt x="13652" y="13470"/>
                      <a:pt x="13652" y="13439"/>
                    </a:cubicBezTo>
                    <a:lnTo>
                      <a:pt x="13652" y="13378"/>
                    </a:lnTo>
                    <a:cubicBezTo>
                      <a:pt x="13652" y="13332"/>
                      <a:pt x="13637" y="13287"/>
                      <a:pt x="13637" y="13256"/>
                    </a:cubicBezTo>
                    <a:cubicBezTo>
                      <a:pt x="13637" y="13211"/>
                      <a:pt x="13637" y="13150"/>
                      <a:pt x="13637" y="13104"/>
                    </a:cubicBezTo>
                    <a:cubicBezTo>
                      <a:pt x="13622" y="13012"/>
                      <a:pt x="13622" y="12936"/>
                      <a:pt x="13606" y="12845"/>
                    </a:cubicBezTo>
                    <a:cubicBezTo>
                      <a:pt x="13591" y="12753"/>
                      <a:pt x="13576" y="12662"/>
                      <a:pt x="13576" y="12571"/>
                    </a:cubicBezTo>
                    <a:lnTo>
                      <a:pt x="13545" y="12418"/>
                    </a:lnTo>
                    <a:cubicBezTo>
                      <a:pt x="13682" y="12418"/>
                      <a:pt x="13789" y="12312"/>
                      <a:pt x="13804" y="12175"/>
                    </a:cubicBezTo>
                    <a:cubicBezTo>
                      <a:pt x="13820" y="12037"/>
                      <a:pt x="13698" y="11916"/>
                      <a:pt x="13561" y="11916"/>
                    </a:cubicBezTo>
                    <a:cubicBezTo>
                      <a:pt x="13552" y="11915"/>
                      <a:pt x="13543" y="11914"/>
                      <a:pt x="13534" y="11914"/>
                    </a:cubicBezTo>
                    <a:cubicBezTo>
                      <a:pt x="13408" y="11914"/>
                      <a:pt x="13302" y="12016"/>
                      <a:pt x="13302" y="12144"/>
                    </a:cubicBezTo>
                    <a:cubicBezTo>
                      <a:pt x="13286" y="12266"/>
                      <a:pt x="13378" y="12388"/>
                      <a:pt x="13500" y="12403"/>
                    </a:cubicBezTo>
                    <a:cubicBezTo>
                      <a:pt x="13500" y="12418"/>
                      <a:pt x="13500" y="12418"/>
                      <a:pt x="13500" y="12418"/>
                    </a:cubicBezTo>
                    <a:cubicBezTo>
                      <a:pt x="13515" y="12464"/>
                      <a:pt x="13515" y="12494"/>
                      <a:pt x="13515" y="12540"/>
                    </a:cubicBezTo>
                    <a:cubicBezTo>
                      <a:pt x="13530" y="12571"/>
                      <a:pt x="13530" y="12601"/>
                      <a:pt x="13530" y="12647"/>
                    </a:cubicBezTo>
                    <a:cubicBezTo>
                      <a:pt x="13530" y="12708"/>
                      <a:pt x="13545" y="12784"/>
                      <a:pt x="13545" y="12860"/>
                    </a:cubicBezTo>
                    <a:cubicBezTo>
                      <a:pt x="13561" y="12997"/>
                      <a:pt x="13561" y="13134"/>
                      <a:pt x="13561" y="13271"/>
                    </a:cubicBezTo>
                    <a:lnTo>
                      <a:pt x="13561" y="13348"/>
                    </a:lnTo>
                    <a:cubicBezTo>
                      <a:pt x="13561" y="13515"/>
                      <a:pt x="13530" y="13698"/>
                      <a:pt x="13515" y="13866"/>
                    </a:cubicBezTo>
                    <a:cubicBezTo>
                      <a:pt x="13515" y="13957"/>
                      <a:pt x="13515" y="14049"/>
                      <a:pt x="13515" y="14140"/>
                    </a:cubicBezTo>
                    <a:lnTo>
                      <a:pt x="13515" y="14155"/>
                    </a:lnTo>
                    <a:cubicBezTo>
                      <a:pt x="13500" y="14170"/>
                      <a:pt x="13500" y="14186"/>
                      <a:pt x="13484" y="14201"/>
                    </a:cubicBezTo>
                    <a:cubicBezTo>
                      <a:pt x="13484" y="14231"/>
                      <a:pt x="13469" y="14262"/>
                      <a:pt x="13469" y="14277"/>
                    </a:cubicBezTo>
                    <a:cubicBezTo>
                      <a:pt x="13469" y="14292"/>
                      <a:pt x="13469" y="14292"/>
                      <a:pt x="13469" y="14292"/>
                    </a:cubicBezTo>
                    <a:cubicBezTo>
                      <a:pt x="13423" y="14429"/>
                      <a:pt x="13378" y="14582"/>
                      <a:pt x="13332" y="14719"/>
                    </a:cubicBezTo>
                    <a:cubicBezTo>
                      <a:pt x="13271" y="14917"/>
                      <a:pt x="13210" y="15115"/>
                      <a:pt x="13149" y="15313"/>
                    </a:cubicBezTo>
                    <a:cubicBezTo>
                      <a:pt x="13134" y="15420"/>
                      <a:pt x="13103" y="15511"/>
                      <a:pt x="13088" y="15618"/>
                    </a:cubicBezTo>
                    <a:cubicBezTo>
                      <a:pt x="13088" y="15648"/>
                      <a:pt x="13073" y="15679"/>
                      <a:pt x="13073" y="15724"/>
                    </a:cubicBezTo>
                    <a:cubicBezTo>
                      <a:pt x="13073" y="15755"/>
                      <a:pt x="13073" y="15785"/>
                      <a:pt x="13058" y="15831"/>
                    </a:cubicBezTo>
                    <a:cubicBezTo>
                      <a:pt x="13058" y="15755"/>
                      <a:pt x="13058" y="15694"/>
                      <a:pt x="13058" y="15633"/>
                    </a:cubicBezTo>
                    <a:lnTo>
                      <a:pt x="13058" y="15618"/>
                    </a:lnTo>
                    <a:cubicBezTo>
                      <a:pt x="13058" y="14978"/>
                      <a:pt x="13058" y="14353"/>
                      <a:pt x="13043" y="13713"/>
                    </a:cubicBezTo>
                    <a:cubicBezTo>
                      <a:pt x="13043" y="13515"/>
                      <a:pt x="13043" y="13317"/>
                      <a:pt x="13043" y="13119"/>
                    </a:cubicBezTo>
                    <a:cubicBezTo>
                      <a:pt x="13043" y="13073"/>
                      <a:pt x="13043" y="13028"/>
                      <a:pt x="13043" y="12982"/>
                    </a:cubicBezTo>
                    <a:cubicBezTo>
                      <a:pt x="13058" y="12875"/>
                      <a:pt x="13058" y="12769"/>
                      <a:pt x="13058" y="12677"/>
                    </a:cubicBezTo>
                    <a:cubicBezTo>
                      <a:pt x="13058" y="12586"/>
                      <a:pt x="13043" y="12510"/>
                      <a:pt x="13043" y="12434"/>
                    </a:cubicBezTo>
                    <a:cubicBezTo>
                      <a:pt x="13043" y="12373"/>
                      <a:pt x="13043" y="12312"/>
                      <a:pt x="13043" y="12251"/>
                    </a:cubicBezTo>
                    <a:cubicBezTo>
                      <a:pt x="13043" y="12175"/>
                      <a:pt x="13043" y="12098"/>
                      <a:pt x="13027" y="12022"/>
                    </a:cubicBezTo>
                    <a:cubicBezTo>
                      <a:pt x="13027" y="11946"/>
                      <a:pt x="13027" y="11855"/>
                      <a:pt x="13027" y="11763"/>
                    </a:cubicBezTo>
                    <a:cubicBezTo>
                      <a:pt x="13027" y="11672"/>
                      <a:pt x="13043" y="11565"/>
                      <a:pt x="13043" y="11474"/>
                    </a:cubicBezTo>
                    <a:cubicBezTo>
                      <a:pt x="13043" y="11413"/>
                      <a:pt x="13043" y="11367"/>
                      <a:pt x="13043" y="11321"/>
                    </a:cubicBezTo>
                    <a:cubicBezTo>
                      <a:pt x="13043" y="11260"/>
                      <a:pt x="13058" y="11215"/>
                      <a:pt x="13043" y="11154"/>
                    </a:cubicBezTo>
                    <a:cubicBezTo>
                      <a:pt x="13043" y="11093"/>
                      <a:pt x="13043" y="11047"/>
                      <a:pt x="13043" y="10986"/>
                    </a:cubicBezTo>
                    <a:cubicBezTo>
                      <a:pt x="13043" y="10956"/>
                      <a:pt x="13043" y="10925"/>
                      <a:pt x="13043" y="10895"/>
                    </a:cubicBezTo>
                    <a:cubicBezTo>
                      <a:pt x="13058" y="10864"/>
                      <a:pt x="13073" y="10834"/>
                      <a:pt x="13088" y="10788"/>
                    </a:cubicBezTo>
                    <a:cubicBezTo>
                      <a:pt x="13180" y="10575"/>
                      <a:pt x="13286" y="10361"/>
                      <a:pt x="13378" y="10133"/>
                    </a:cubicBezTo>
                    <a:cubicBezTo>
                      <a:pt x="13408" y="10072"/>
                      <a:pt x="13439" y="10011"/>
                      <a:pt x="13469" y="9965"/>
                    </a:cubicBezTo>
                    <a:cubicBezTo>
                      <a:pt x="13484" y="9965"/>
                      <a:pt x="13500" y="9950"/>
                      <a:pt x="13500" y="9935"/>
                    </a:cubicBezTo>
                    <a:cubicBezTo>
                      <a:pt x="13500" y="9935"/>
                      <a:pt x="13484" y="9920"/>
                      <a:pt x="13484" y="9920"/>
                    </a:cubicBezTo>
                    <a:cubicBezTo>
                      <a:pt x="13500" y="9904"/>
                      <a:pt x="13515" y="9904"/>
                      <a:pt x="13515" y="9889"/>
                    </a:cubicBezTo>
                    <a:cubicBezTo>
                      <a:pt x="13515" y="9904"/>
                      <a:pt x="13515" y="9920"/>
                      <a:pt x="13530" y="9920"/>
                    </a:cubicBezTo>
                    <a:lnTo>
                      <a:pt x="13576" y="9920"/>
                    </a:lnTo>
                    <a:cubicBezTo>
                      <a:pt x="13591" y="9920"/>
                      <a:pt x="13606" y="9920"/>
                      <a:pt x="13622" y="9904"/>
                    </a:cubicBezTo>
                    <a:cubicBezTo>
                      <a:pt x="13622" y="9904"/>
                      <a:pt x="13637" y="9889"/>
                      <a:pt x="13637" y="9889"/>
                    </a:cubicBezTo>
                    <a:cubicBezTo>
                      <a:pt x="13622" y="9874"/>
                      <a:pt x="13622" y="9874"/>
                      <a:pt x="13622" y="9874"/>
                    </a:cubicBezTo>
                    <a:cubicBezTo>
                      <a:pt x="13637" y="9859"/>
                      <a:pt x="13667" y="9828"/>
                      <a:pt x="13682" y="9813"/>
                    </a:cubicBezTo>
                    <a:cubicBezTo>
                      <a:pt x="13759" y="9767"/>
                      <a:pt x="13835" y="9706"/>
                      <a:pt x="13911" y="9661"/>
                    </a:cubicBezTo>
                    <a:cubicBezTo>
                      <a:pt x="13987" y="9615"/>
                      <a:pt x="14048" y="9554"/>
                      <a:pt x="14124" y="9508"/>
                    </a:cubicBezTo>
                    <a:cubicBezTo>
                      <a:pt x="14170" y="9478"/>
                      <a:pt x="14200" y="9463"/>
                      <a:pt x="14231" y="9432"/>
                    </a:cubicBezTo>
                    <a:cubicBezTo>
                      <a:pt x="14261" y="9402"/>
                      <a:pt x="14307" y="9386"/>
                      <a:pt x="14322" y="9356"/>
                    </a:cubicBezTo>
                    <a:cubicBezTo>
                      <a:pt x="14368" y="9325"/>
                      <a:pt x="14383" y="9280"/>
                      <a:pt x="14414" y="9249"/>
                    </a:cubicBezTo>
                    <a:cubicBezTo>
                      <a:pt x="14475" y="9310"/>
                      <a:pt x="14551" y="9341"/>
                      <a:pt x="14627" y="9341"/>
                    </a:cubicBezTo>
                    <a:cubicBezTo>
                      <a:pt x="14636" y="9341"/>
                      <a:pt x="14646" y="9342"/>
                      <a:pt x="14655" y="9342"/>
                    </a:cubicBezTo>
                    <a:cubicBezTo>
                      <a:pt x="14827" y="9342"/>
                      <a:pt x="14978" y="9209"/>
                      <a:pt x="14993" y="9036"/>
                    </a:cubicBezTo>
                    <a:cubicBezTo>
                      <a:pt x="15008" y="8853"/>
                      <a:pt x="14856" y="8670"/>
                      <a:pt x="14673" y="8670"/>
                    </a:cubicBezTo>
                    <a:cubicBezTo>
                      <a:pt x="14664" y="8669"/>
                      <a:pt x="14654" y="8669"/>
                      <a:pt x="14645" y="8669"/>
                    </a:cubicBezTo>
                    <a:cubicBezTo>
                      <a:pt x="14473" y="8669"/>
                      <a:pt x="14322" y="8802"/>
                      <a:pt x="14322" y="8990"/>
                    </a:cubicBezTo>
                    <a:cubicBezTo>
                      <a:pt x="14307" y="9066"/>
                      <a:pt x="14338" y="9127"/>
                      <a:pt x="14368" y="9188"/>
                    </a:cubicBezTo>
                    <a:cubicBezTo>
                      <a:pt x="14353" y="9219"/>
                      <a:pt x="14322" y="9249"/>
                      <a:pt x="14292" y="9280"/>
                    </a:cubicBezTo>
                    <a:lnTo>
                      <a:pt x="14277" y="9280"/>
                    </a:lnTo>
                    <a:cubicBezTo>
                      <a:pt x="14277" y="9295"/>
                      <a:pt x="14277" y="9295"/>
                      <a:pt x="14261" y="9295"/>
                    </a:cubicBezTo>
                    <a:cubicBezTo>
                      <a:pt x="14231" y="9325"/>
                      <a:pt x="14200" y="9341"/>
                      <a:pt x="14170" y="9356"/>
                    </a:cubicBezTo>
                    <a:cubicBezTo>
                      <a:pt x="14140" y="9371"/>
                      <a:pt x="14124" y="9386"/>
                      <a:pt x="14109" y="9402"/>
                    </a:cubicBezTo>
                    <a:cubicBezTo>
                      <a:pt x="14079" y="9417"/>
                      <a:pt x="14063" y="9417"/>
                      <a:pt x="14048" y="9432"/>
                    </a:cubicBezTo>
                    <a:cubicBezTo>
                      <a:pt x="14018" y="9447"/>
                      <a:pt x="14002" y="9463"/>
                      <a:pt x="13987" y="9478"/>
                    </a:cubicBezTo>
                    <a:cubicBezTo>
                      <a:pt x="13972" y="9493"/>
                      <a:pt x="13957" y="9508"/>
                      <a:pt x="13941" y="9508"/>
                    </a:cubicBezTo>
                    <a:cubicBezTo>
                      <a:pt x="13926" y="9523"/>
                      <a:pt x="13896" y="9539"/>
                      <a:pt x="13881" y="9554"/>
                    </a:cubicBezTo>
                    <a:cubicBezTo>
                      <a:pt x="13865" y="9569"/>
                      <a:pt x="13850" y="9584"/>
                      <a:pt x="13835" y="9584"/>
                    </a:cubicBezTo>
                    <a:cubicBezTo>
                      <a:pt x="13804" y="9615"/>
                      <a:pt x="13774" y="9645"/>
                      <a:pt x="13728" y="9676"/>
                    </a:cubicBezTo>
                    <a:cubicBezTo>
                      <a:pt x="13698" y="9691"/>
                      <a:pt x="13652" y="9722"/>
                      <a:pt x="13622" y="9752"/>
                    </a:cubicBezTo>
                    <a:cubicBezTo>
                      <a:pt x="13591" y="9782"/>
                      <a:pt x="13561" y="9798"/>
                      <a:pt x="13545" y="9813"/>
                    </a:cubicBezTo>
                    <a:cubicBezTo>
                      <a:pt x="13530" y="9828"/>
                      <a:pt x="13530" y="9828"/>
                      <a:pt x="13515" y="9828"/>
                    </a:cubicBezTo>
                    <a:cubicBezTo>
                      <a:pt x="13561" y="9767"/>
                      <a:pt x="13591" y="9691"/>
                      <a:pt x="13622" y="9630"/>
                    </a:cubicBezTo>
                    <a:lnTo>
                      <a:pt x="13667" y="9554"/>
                    </a:lnTo>
                    <a:cubicBezTo>
                      <a:pt x="13682" y="9508"/>
                      <a:pt x="13713" y="9478"/>
                      <a:pt x="13743" y="9432"/>
                    </a:cubicBezTo>
                    <a:cubicBezTo>
                      <a:pt x="13774" y="9386"/>
                      <a:pt x="13804" y="9356"/>
                      <a:pt x="13835" y="9310"/>
                    </a:cubicBezTo>
                    <a:lnTo>
                      <a:pt x="13820" y="9310"/>
                    </a:lnTo>
                    <a:cubicBezTo>
                      <a:pt x="13865" y="9264"/>
                      <a:pt x="13896" y="9219"/>
                      <a:pt x="13926" y="9173"/>
                    </a:cubicBezTo>
                    <a:cubicBezTo>
                      <a:pt x="13941" y="9143"/>
                      <a:pt x="13957" y="9127"/>
                      <a:pt x="13972" y="9112"/>
                    </a:cubicBezTo>
                    <a:cubicBezTo>
                      <a:pt x="14018" y="9036"/>
                      <a:pt x="14063" y="8975"/>
                      <a:pt x="14109" y="8899"/>
                    </a:cubicBezTo>
                    <a:cubicBezTo>
                      <a:pt x="14109" y="8899"/>
                      <a:pt x="14109" y="8899"/>
                      <a:pt x="14109" y="8884"/>
                    </a:cubicBezTo>
                    <a:cubicBezTo>
                      <a:pt x="14140" y="8838"/>
                      <a:pt x="14170" y="8792"/>
                      <a:pt x="14185" y="8762"/>
                    </a:cubicBezTo>
                    <a:cubicBezTo>
                      <a:pt x="14246" y="8640"/>
                      <a:pt x="14307" y="8503"/>
                      <a:pt x="14368" y="8381"/>
                    </a:cubicBezTo>
                    <a:cubicBezTo>
                      <a:pt x="14383" y="8366"/>
                      <a:pt x="14399" y="8366"/>
                      <a:pt x="14399" y="8350"/>
                    </a:cubicBezTo>
                    <a:cubicBezTo>
                      <a:pt x="14429" y="8320"/>
                      <a:pt x="14459" y="8305"/>
                      <a:pt x="14490" y="8274"/>
                    </a:cubicBezTo>
                    <a:cubicBezTo>
                      <a:pt x="14536" y="8259"/>
                      <a:pt x="14566" y="8228"/>
                      <a:pt x="14597" y="8198"/>
                    </a:cubicBezTo>
                    <a:cubicBezTo>
                      <a:pt x="14612" y="8198"/>
                      <a:pt x="14612" y="8183"/>
                      <a:pt x="14627" y="8183"/>
                    </a:cubicBezTo>
                    <a:cubicBezTo>
                      <a:pt x="14642" y="8167"/>
                      <a:pt x="14673" y="8152"/>
                      <a:pt x="14688" y="8137"/>
                    </a:cubicBezTo>
                    <a:cubicBezTo>
                      <a:pt x="14703" y="8122"/>
                      <a:pt x="14703" y="8122"/>
                      <a:pt x="14718" y="8107"/>
                    </a:cubicBezTo>
                    <a:cubicBezTo>
                      <a:pt x="14734" y="8107"/>
                      <a:pt x="14764" y="8091"/>
                      <a:pt x="14779" y="8076"/>
                    </a:cubicBezTo>
                    <a:cubicBezTo>
                      <a:pt x="14810" y="8061"/>
                      <a:pt x="14825" y="8046"/>
                      <a:pt x="14856" y="8015"/>
                    </a:cubicBezTo>
                    <a:cubicBezTo>
                      <a:pt x="14993" y="7939"/>
                      <a:pt x="15130" y="7863"/>
                      <a:pt x="15252" y="7771"/>
                    </a:cubicBezTo>
                    <a:cubicBezTo>
                      <a:pt x="15267" y="7787"/>
                      <a:pt x="15282" y="7787"/>
                      <a:pt x="15297" y="7787"/>
                    </a:cubicBezTo>
                    <a:cubicBezTo>
                      <a:pt x="15343" y="7787"/>
                      <a:pt x="15389" y="7756"/>
                      <a:pt x="15389" y="7710"/>
                    </a:cubicBezTo>
                    <a:cubicBezTo>
                      <a:pt x="15389" y="7665"/>
                      <a:pt x="15358" y="7619"/>
                      <a:pt x="15313" y="7619"/>
                    </a:cubicBezTo>
                    <a:cubicBezTo>
                      <a:pt x="15267" y="7619"/>
                      <a:pt x="15221" y="7649"/>
                      <a:pt x="15221" y="7695"/>
                    </a:cubicBezTo>
                    <a:cubicBezTo>
                      <a:pt x="15221" y="7710"/>
                      <a:pt x="15221" y="7726"/>
                      <a:pt x="15237" y="7741"/>
                    </a:cubicBezTo>
                    <a:lnTo>
                      <a:pt x="15206" y="7756"/>
                    </a:lnTo>
                    <a:lnTo>
                      <a:pt x="15176" y="7771"/>
                    </a:lnTo>
                    <a:cubicBezTo>
                      <a:pt x="15145" y="7802"/>
                      <a:pt x="15115" y="7817"/>
                      <a:pt x="15084" y="7832"/>
                    </a:cubicBezTo>
                    <a:cubicBezTo>
                      <a:pt x="15038" y="7863"/>
                      <a:pt x="14993" y="7878"/>
                      <a:pt x="14947" y="7908"/>
                    </a:cubicBezTo>
                    <a:cubicBezTo>
                      <a:pt x="14901" y="7939"/>
                      <a:pt x="14856" y="7969"/>
                      <a:pt x="14825" y="7985"/>
                    </a:cubicBezTo>
                    <a:cubicBezTo>
                      <a:pt x="14810" y="8000"/>
                      <a:pt x="14810" y="8000"/>
                      <a:pt x="14795" y="8000"/>
                    </a:cubicBezTo>
                    <a:cubicBezTo>
                      <a:pt x="14779" y="8015"/>
                      <a:pt x="14764" y="8030"/>
                      <a:pt x="14749" y="8030"/>
                    </a:cubicBezTo>
                    <a:cubicBezTo>
                      <a:pt x="14734" y="8046"/>
                      <a:pt x="14718" y="8046"/>
                      <a:pt x="14703" y="8061"/>
                    </a:cubicBezTo>
                    <a:cubicBezTo>
                      <a:pt x="14703" y="8061"/>
                      <a:pt x="14688" y="8061"/>
                      <a:pt x="14688" y="8076"/>
                    </a:cubicBezTo>
                    <a:cubicBezTo>
                      <a:pt x="14673" y="8091"/>
                      <a:pt x="14658" y="8091"/>
                      <a:pt x="14642" y="8107"/>
                    </a:cubicBezTo>
                    <a:cubicBezTo>
                      <a:pt x="14612" y="8122"/>
                      <a:pt x="14597" y="8137"/>
                      <a:pt x="14566" y="8152"/>
                    </a:cubicBezTo>
                    <a:cubicBezTo>
                      <a:pt x="14566" y="8152"/>
                      <a:pt x="14566" y="8167"/>
                      <a:pt x="14551" y="8167"/>
                    </a:cubicBezTo>
                    <a:cubicBezTo>
                      <a:pt x="14551" y="8167"/>
                      <a:pt x="14536" y="8183"/>
                      <a:pt x="14520" y="8198"/>
                    </a:cubicBezTo>
                    <a:cubicBezTo>
                      <a:pt x="14505" y="8213"/>
                      <a:pt x="14490" y="8213"/>
                      <a:pt x="14475" y="8228"/>
                    </a:cubicBezTo>
                    <a:lnTo>
                      <a:pt x="14429" y="8274"/>
                    </a:lnTo>
                    <a:cubicBezTo>
                      <a:pt x="14444" y="8244"/>
                      <a:pt x="14459" y="8213"/>
                      <a:pt x="14475" y="8183"/>
                    </a:cubicBezTo>
                    <a:cubicBezTo>
                      <a:pt x="14566" y="8000"/>
                      <a:pt x="14658" y="7802"/>
                      <a:pt x="14734" y="7619"/>
                    </a:cubicBezTo>
                    <a:cubicBezTo>
                      <a:pt x="14779" y="7528"/>
                      <a:pt x="14795" y="7451"/>
                      <a:pt x="14825" y="7360"/>
                    </a:cubicBezTo>
                    <a:lnTo>
                      <a:pt x="14840" y="7360"/>
                    </a:lnTo>
                    <a:cubicBezTo>
                      <a:pt x="14840" y="7345"/>
                      <a:pt x="14840" y="7329"/>
                      <a:pt x="14856" y="7314"/>
                    </a:cubicBezTo>
                    <a:cubicBezTo>
                      <a:pt x="14856" y="7299"/>
                      <a:pt x="14856" y="7284"/>
                      <a:pt x="14871" y="7253"/>
                    </a:cubicBezTo>
                    <a:cubicBezTo>
                      <a:pt x="14901" y="7208"/>
                      <a:pt x="14932" y="7147"/>
                      <a:pt x="14962" y="7086"/>
                    </a:cubicBezTo>
                    <a:cubicBezTo>
                      <a:pt x="14978" y="7055"/>
                      <a:pt x="15008" y="7025"/>
                      <a:pt x="15023" y="7010"/>
                    </a:cubicBezTo>
                    <a:cubicBezTo>
                      <a:pt x="15038" y="6979"/>
                      <a:pt x="15054" y="6964"/>
                      <a:pt x="15069" y="6933"/>
                    </a:cubicBezTo>
                    <a:cubicBezTo>
                      <a:pt x="15160" y="6781"/>
                      <a:pt x="15267" y="6644"/>
                      <a:pt x="15358" y="6476"/>
                    </a:cubicBezTo>
                    <a:cubicBezTo>
                      <a:pt x="15404" y="6400"/>
                      <a:pt x="15450" y="6324"/>
                      <a:pt x="15480" y="6233"/>
                    </a:cubicBezTo>
                    <a:cubicBezTo>
                      <a:pt x="15526" y="6248"/>
                      <a:pt x="15572" y="6278"/>
                      <a:pt x="15633" y="6278"/>
                    </a:cubicBezTo>
                    <a:cubicBezTo>
                      <a:pt x="15641" y="6279"/>
                      <a:pt x="15650" y="6280"/>
                      <a:pt x="15658" y="6280"/>
                    </a:cubicBezTo>
                    <a:cubicBezTo>
                      <a:pt x="15800" y="6280"/>
                      <a:pt x="15923" y="6163"/>
                      <a:pt x="15937" y="6019"/>
                    </a:cubicBezTo>
                    <a:cubicBezTo>
                      <a:pt x="15937" y="5897"/>
                      <a:pt x="15876" y="5791"/>
                      <a:pt x="15770" y="5730"/>
                    </a:cubicBezTo>
                    <a:cubicBezTo>
                      <a:pt x="15739" y="5714"/>
                      <a:pt x="15709" y="5714"/>
                      <a:pt x="15663" y="5714"/>
                    </a:cubicBezTo>
                    <a:cubicBezTo>
                      <a:pt x="15654" y="5714"/>
                      <a:pt x="15646" y="5713"/>
                      <a:pt x="15637" y="5713"/>
                    </a:cubicBezTo>
                    <a:cubicBezTo>
                      <a:pt x="15496" y="5713"/>
                      <a:pt x="15373" y="5830"/>
                      <a:pt x="15358" y="5973"/>
                    </a:cubicBezTo>
                    <a:cubicBezTo>
                      <a:pt x="15358" y="6034"/>
                      <a:pt x="15374" y="6080"/>
                      <a:pt x="15404" y="6126"/>
                    </a:cubicBezTo>
                    <a:cubicBezTo>
                      <a:pt x="15374" y="6172"/>
                      <a:pt x="15343" y="6202"/>
                      <a:pt x="15313" y="6248"/>
                    </a:cubicBezTo>
                    <a:cubicBezTo>
                      <a:pt x="15282" y="6309"/>
                      <a:pt x="15237" y="6385"/>
                      <a:pt x="15206" y="6446"/>
                    </a:cubicBezTo>
                    <a:cubicBezTo>
                      <a:pt x="15160" y="6507"/>
                      <a:pt x="15130" y="6568"/>
                      <a:pt x="15084" y="6629"/>
                    </a:cubicBezTo>
                    <a:cubicBezTo>
                      <a:pt x="15054" y="6705"/>
                      <a:pt x="15008" y="6766"/>
                      <a:pt x="14962" y="6827"/>
                    </a:cubicBezTo>
                    <a:lnTo>
                      <a:pt x="14947" y="6872"/>
                    </a:lnTo>
                    <a:cubicBezTo>
                      <a:pt x="14947" y="6827"/>
                      <a:pt x="14962" y="6781"/>
                      <a:pt x="14962" y="6720"/>
                    </a:cubicBezTo>
                    <a:cubicBezTo>
                      <a:pt x="14978" y="6644"/>
                      <a:pt x="14978" y="6552"/>
                      <a:pt x="14993" y="6461"/>
                    </a:cubicBezTo>
                    <a:cubicBezTo>
                      <a:pt x="15023" y="6293"/>
                      <a:pt x="15054" y="6141"/>
                      <a:pt x="15084" y="5989"/>
                    </a:cubicBezTo>
                    <a:cubicBezTo>
                      <a:pt x="15099" y="5943"/>
                      <a:pt x="15115" y="5913"/>
                      <a:pt x="15115" y="5867"/>
                    </a:cubicBezTo>
                    <a:cubicBezTo>
                      <a:pt x="15130" y="5836"/>
                      <a:pt x="15130" y="5821"/>
                      <a:pt x="15130" y="5791"/>
                    </a:cubicBezTo>
                    <a:cubicBezTo>
                      <a:pt x="15176" y="5775"/>
                      <a:pt x="15206" y="5730"/>
                      <a:pt x="15221" y="5669"/>
                    </a:cubicBezTo>
                    <a:cubicBezTo>
                      <a:pt x="15221" y="5608"/>
                      <a:pt x="15191" y="5562"/>
                      <a:pt x="15130" y="5532"/>
                    </a:cubicBezTo>
                    <a:cubicBezTo>
                      <a:pt x="15115" y="5516"/>
                      <a:pt x="15099" y="5516"/>
                      <a:pt x="15069" y="5516"/>
                    </a:cubicBezTo>
                    <a:cubicBezTo>
                      <a:pt x="14993" y="5516"/>
                      <a:pt x="14917" y="5577"/>
                      <a:pt x="14917" y="5654"/>
                    </a:cubicBezTo>
                    <a:cubicBezTo>
                      <a:pt x="14901" y="5714"/>
                      <a:pt x="14947" y="5760"/>
                      <a:pt x="14993" y="5791"/>
                    </a:cubicBezTo>
                    <a:cubicBezTo>
                      <a:pt x="14978" y="5806"/>
                      <a:pt x="14978" y="5821"/>
                      <a:pt x="14962" y="5836"/>
                    </a:cubicBezTo>
                    <a:cubicBezTo>
                      <a:pt x="14947" y="5943"/>
                      <a:pt x="14917" y="6050"/>
                      <a:pt x="14886" y="6141"/>
                    </a:cubicBezTo>
                    <a:cubicBezTo>
                      <a:pt x="14856" y="6248"/>
                      <a:pt x="14825" y="6339"/>
                      <a:pt x="14810" y="6431"/>
                    </a:cubicBezTo>
                    <a:cubicBezTo>
                      <a:pt x="14779" y="6522"/>
                      <a:pt x="14764" y="6629"/>
                      <a:pt x="14749" y="6720"/>
                    </a:cubicBezTo>
                    <a:cubicBezTo>
                      <a:pt x="14734" y="6811"/>
                      <a:pt x="14718" y="6903"/>
                      <a:pt x="14703" y="6994"/>
                    </a:cubicBezTo>
                    <a:cubicBezTo>
                      <a:pt x="14673" y="7070"/>
                      <a:pt x="14642" y="7147"/>
                      <a:pt x="14627" y="7208"/>
                    </a:cubicBezTo>
                    <a:cubicBezTo>
                      <a:pt x="14597" y="7284"/>
                      <a:pt x="14566" y="7345"/>
                      <a:pt x="14536" y="7421"/>
                    </a:cubicBezTo>
                    <a:lnTo>
                      <a:pt x="14536" y="7436"/>
                    </a:lnTo>
                    <a:cubicBezTo>
                      <a:pt x="14520" y="7451"/>
                      <a:pt x="14520" y="7451"/>
                      <a:pt x="14520" y="7451"/>
                    </a:cubicBezTo>
                    <a:cubicBezTo>
                      <a:pt x="14520" y="7451"/>
                      <a:pt x="14520" y="7467"/>
                      <a:pt x="14520" y="7467"/>
                    </a:cubicBezTo>
                    <a:cubicBezTo>
                      <a:pt x="14520" y="7482"/>
                      <a:pt x="14520" y="7482"/>
                      <a:pt x="14505" y="7482"/>
                    </a:cubicBezTo>
                    <a:cubicBezTo>
                      <a:pt x="14475" y="7573"/>
                      <a:pt x="14429" y="7665"/>
                      <a:pt x="14383" y="7756"/>
                    </a:cubicBezTo>
                    <a:cubicBezTo>
                      <a:pt x="14307" y="7939"/>
                      <a:pt x="14200" y="8122"/>
                      <a:pt x="14124" y="8320"/>
                    </a:cubicBezTo>
                    <a:cubicBezTo>
                      <a:pt x="14109" y="8350"/>
                      <a:pt x="14094" y="8381"/>
                      <a:pt x="14079" y="8411"/>
                    </a:cubicBezTo>
                    <a:cubicBezTo>
                      <a:pt x="14094" y="8289"/>
                      <a:pt x="14124" y="8167"/>
                      <a:pt x="14140" y="8046"/>
                    </a:cubicBezTo>
                    <a:cubicBezTo>
                      <a:pt x="14170" y="7863"/>
                      <a:pt x="14170" y="7680"/>
                      <a:pt x="14170" y="7482"/>
                    </a:cubicBezTo>
                    <a:cubicBezTo>
                      <a:pt x="14200" y="7467"/>
                      <a:pt x="14246" y="7436"/>
                      <a:pt x="14277" y="7406"/>
                    </a:cubicBezTo>
                    <a:cubicBezTo>
                      <a:pt x="14338" y="7345"/>
                      <a:pt x="14353" y="7269"/>
                      <a:pt x="14353" y="7192"/>
                    </a:cubicBezTo>
                    <a:cubicBezTo>
                      <a:pt x="14353" y="7131"/>
                      <a:pt x="14338" y="7086"/>
                      <a:pt x="14338" y="7025"/>
                    </a:cubicBezTo>
                    <a:cubicBezTo>
                      <a:pt x="14307" y="6888"/>
                      <a:pt x="14170" y="6796"/>
                      <a:pt x="14048" y="6796"/>
                    </a:cubicBezTo>
                    <a:cubicBezTo>
                      <a:pt x="13911" y="6811"/>
                      <a:pt x="13820" y="6903"/>
                      <a:pt x="13789" y="7025"/>
                    </a:cubicBezTo>
                    <a:cubicBezTo>
                      <a:pt x="13774" y="7070"/>
                      <a:pt x="13759" y="7131"/>
                      <a:pt x="13759" y="7177"/>
                    </a:cubicBezTo>
                    <a:cubicBezTo>
                      <a:pt x="13743" y="7345"/>
                      <a:pt x="13865" y="7482"/>
                      <a:pt x="14018" y="7497"/>
                    </a:cubicBezTo>
                    <a:cubicBezTo>
                      <a:pt x="13987" y="7634"/>
                      <a:pt x="13972" y="7771"/>
                      <a:pt x="13957" y="7908"/>
                    </a:cubicBezTo>
                    <a:cubicBezTo>
                      <a:pt x="13941" y="8015"/>
                      <a:pt x="13926" y="8137"/>
                      <a:pt x="13911" y="8244"/>
                    </a:cubicBezTo>
                    <a:cubicBezTo>
                      <a:pt x="13911" y="8350"/>
                      <a:pt x="13896" y="8457"/>
                      <a:pt x="13881" y="8579"/>
                    </a:cubicBezTo>
                    <a:cubicBezTo>
                      <a:pt x="13881" y="8564"/>
                      <a:pt x="13881" y="8564"/>
                      <a:pt x="13881" y="8564"/>
                    </a:cubicBezTo>
                    <a:cubicBezTo>
                      <a:pt x="13881" y="8594"/>
                      <a:pt x="13881" y="8625"/>
                      <a:pt x="13865" y="8655"/>
                    </a:cubicBezTo>
                    <a:cubicBezTo>
                      <a:pt x="13865" y="8667"/>
                      <a:pt x="13865" y="8680"/>
                      <a:pt x="13865" y="8701"/>
                    </a:cubicBezTo>
                    <a:cubicBezTo>
                      <a:pt x="13850" y="8762"/>
                      <a:pt x="13850" y="8807"/>
                      <a:pt x="13835" y="8868"/>
                    </a:cubicBezTo>
                    <a:cubicBezTo>
                      <a:pt x="13835" y="8868"/>
                      <a:pt x="13835" y="8884"/>
                      <a:pt x="13835" y="8884"/>
                    </a:cubicBezTo>
                    <a:cubicBezTo>
                      <a:pt x="13728" y="9066"/>
                      <a:pt x="13622" y="9234"/>
                      <a:pt x="13530" y="9417"/>
                    </a:cubicBezTo>
                    <a:cubicBezTo>
                      <a:pt x="13484" y="9508"/>
                      <a:pt x="13439" y="9600"/>
                      <a:pt x="13408" y="9691"/>
                    </a:cubicBezTo>
                    <a:cubicBezTo>
                      <a:pt x="13378" y="9782"/>
                      <a:pt x="13332" y="9874"/>
                      <a:pt x="13302" y="9965"/>
                    </a:cubicBezTo>
                    <a:cubicBezTo>
                      <a:pt x="13302" y="9965"/>
                      <a:pt x="13302" y="9965"/>
                      <a:pt x="13302" y="9981"/>
                    </a:cubicBezTo>
                    <a:lnTo>
                      <a:pt x="13286" y="9981"/>
                    </a:lnTo>
                    <a:cubicBezTo>
                      <a:pt x="13286" y="9996"/>
                      <a:pt x="13286" y="9996"/>
                      <a:pt x="13286" y="9996"/>
                    </a:cubicBezTo>
                    <a:cubicBezTo>
                      <a:pt x="13271" y="10026"/>
                      <a:pt x="13271" y="10041"/>
                      <a:pt x="13256" y="10072"/>
                    </a:cubicBezTo>
                    <a:cubicBezTo>
                      <a:pt x="13256" y="10081"/>
                      <a:pt x="13256" y="10087"/>
                      <a:pt x="13256" y="10087"/>
                    </a:cubicBezTo>
                    <a:cubicBezTo>
                      <a:pt x="13195" y="10209"/>
                      <a:pt x="13149" y="10331"/>
                      <a:pt x="13103" y="10453"/>
                    </a:cubicBezTo>
                    <a:cubicBezTo>
                      <a:pt x="13088" y="10468"/>
                      <a:pt x="13073" y="10499"/>
                      <a:pt x="13073" y="10529"/>
                    </a:cubicBezTo>
                    <a:lnTo>
                      <a:pt x="13073" y="10514"/>
                    </a:lnTo>
                    <a:cubicBezTo>
                      <a:pt x="13073" y="10361"/>
                      <a:pt x="13088" y="10209"/>
                      <a:pt x="13103" y="10057"/>
                    </a:cubicBezTo>
                    <a:cubicBezTo>
                      <a:pt x="13119" y="9950"/>
                      <a:pt x="13119" y="9859"/>
                      <a:pt x="13134" y="9752"/>
                    </a:cubicBezTo>
                    <a:cubicBezTo>
                      <a:pt x="13134" y="9661"/>
                      <a:pt x="13149" y="9554"/>
                      <a:pt x="13164" y="9463"/>
                    </a:cubicBezTo>
                    <a:cubicBezTo>
                      <a:pt x="13164" y="9463"/>
                      <a:pt x="13164" y="9478"/>
                      <a:pt x="13164" y="9478"/>
                    </a:cubicBezTo>
                    <a:cubicBezTo>
                      <a:pt x="13164" y="9447"/>
                      <a:pt x="13164" y="9417"/>
                      <a:pt x="13180" y="9386"/>
                    </a:cubicBezTo>
                    <a:cubicBezTo>
                      <a:pt x="13180" y="9341"/>
                      <a:pt x="13180" y="9310"/>
                      <a:pt x="13195" y="9264"/>
                    </a:cubicBezTo>
                    <a:cubicBezTo>
                      <a:pt x="13195" y="9280"/>
                      <a:pt x="13195" y="9280"/>
                      <a:pt x="13195" y="9280"/>
                    </a:cubicBezTo>
                    <a:cubicBezTo>
                      <a:pt x="13195" y="9249"/>
                      <a:pt x="13195" y="9204"/>
                      <a:pt x="13210" y="9173"/>
                    </a:cubicBezTo>
                    <a:cubicBezTo>
                      <a:pt x="13210" y="9082"/>
                      <a:pt x="13225" y="9005"/>
                      <a:pt x="13225" y="8914"/>
                    </a:cubicBezTo>
                    <a:cubicBezTo>
                      <a:pt x="13225" y="8838"/>
                      <a:pt x="13241" y="8746"/>
                      <a:pt x="13241" y="8655"/>
                    </a:cubicBezTo>
                    <a:cubicBezTo>
                      <a:pt x="13241" y="8487"/>
                      <a:pt x="13256" y="8305"/>
                      <a:pt x="13271" y="8122"/>
                    </a:cubicBezTo>
                    <a:cubicBezTo>
                      <a:pt x="13286" y="7954"/>
                      <a:pt x="13302" y="7787"/>
                      <a:pt x="13317" y="7619"/>
                    </a:cubicBezTo>
                    <a:cubicBezTo>
                      <a:pt x="13332" y="7451"/>
                      <a:pt x="13332" y="7284"/>
                      <a:pt x="13347" y="7101"/>
                    </a:cubicBezTo>
                    <a:cubicBezTo>
                      <a:pt x="13362" y="6994"/>
                      <a:pt x="13362" y="6903"/>
                      <a:pt x="13378" y="6796"/>
                    </a:cubicBezTo>
                    <a:cubicBezTo>
                      <a:pt x="13393" y="6766"/>
                      <a:pt x="13393" y="6735"/>
                      <a:pt x="13408" y="6705"/>
                    </a:cubicBezTo>
                    <a:cubicBezTo>
                      <a:pt x="13439" y="6629"/>
                      <a:pt x="13469" y="6552"/>
                      <a:pt x="13515" y="6492"/>
                    </a:cubicBezTo>
                    <a:lnTo>
                      <a:pt x="13515" y="6476"/>
                    </a:lnTo>
                    <a:cubicBezTo>
                      <a:pt x="13561" y="6415"/>
                      <a:pt x="13591" y="6354"/>
                      <a:pt x="13637" y="6278"/>
                    </a:cubicBezTo>
                    <a:cubicBezTo>
                      <a:pt x="13667" y="6233"/>
                      <a:pt x="13698" y="6187"/>
                      <a:pt x="13713" y="6141"/>
                    </a:cubicBezTo>
                    <a:cubicBezTo>
                      <a:pt x="13759" y="6065"/>
                      <a:pt x="13804" y="5989"/>
                      <a:pt x="13850" y="5928"/>
                    </a:cubicBezTo>
                    <a:cubicBezTo>
                      <a:pt x="13865" y="5913"/>
                      <a:pt x="13865" y="5897"/>
                      <a:pt x="13881" y="5897"/>
                    </a:cubicBezTo>
                    <a:cubicBezTo>
                      <a:pt x="13881" y="5897"/>
                      <a:pt x="13896" y="5897"/>
                      <a:pt x="13896" y="5882"/>
                    </a:cubicBezTo>
                    <a:cubicBezTo>
                      <a:pt x="13911" y="5882"/>
                      <a:pt x="13911" y="5867"/>
                      <a:pt x="13911" y="5852"/>
                    </a:cubicBezTo>
                    <a:cubicBezTo>
                      <a:pt x="13911" y="5836"/>
                      <a:pt x="13896" y="5836"/>
                      <a:pt x="13881" y="5821"/>
                    </a:cubicBezTo>
                    <a:lnTo>
                      <a:pt x="13850" y="5821"/>
                    </a:lnTo>
                    <a:cubicBezTo>
                      <a:pt x="13850" y="5836"/>
                      <a:pt x="13850" y="5836"/>
                      <a:pt x="13850" y="5836"/>
                    </a:cubicBezTo>
                    <a:lnTo>
                      <a:pt x="13835" y="5836"/>
                    </a:lnTo>
                    <a:lnTo>
                      <a:pt x="13835" y="5852"/>
                    </a:lnTo>
                    <a:cubicBezTo>
                      <a:pt x="13820" y="5852"/>
                      <a:pt x="13820" y="5867"/>
                      <a:pt x="13804" y="5882"/>
                    </a:cubicBezTo>
                    <a:cubicBezTo>
                      <a:pt x="13789" y="5897"/>
                      <a:pt x="13774" y="5913"/>
                      <a:pt x="13759" y="5943"/>
                    </a:cubicBezTo>
                    <a:cubicBezTo>
                      <a:pt x="13728" y="5989"/>
                      <a:pt x="13698" y="6034"/>
                      <a:pt x="13667" y="6095"/>
                    </a:cubicBezTo>
                    <a:cubicBezTo>
                      <a:pt x="13637" y="6141"/>
                      <a:pt x="13606" y="6172"/>
                      <a:pt x="13591" y="6217"/>
                    </a:cubicBezTo>
                    <a:cubicBezTo>
                      <a:pt x="13561" y="6248"/>
                      <a:pt x="13545" y="6278"/>
                      <a:pt x="13530" y="6309"/>
                    </a:cubicBezTo>
                    <a:cubicBezTo>
                      <a:pt x="13515" y="6339"/>
                      <a:pt x="13484" y="6370"/>
                      <a:pt x="13469" y="6400"/>
                    </a:cubicBezTo>
                    <a:cubicBezTo>
                      <a:pt x="13469" y="6415"/>
                      <a:pt x="13454" y="6431"/>
                      <a:pt x="13439" y="6446"/>
                    </a:cubicBezTo>
                    <a:cubicBezTo>
                      <a:pt x="13423" y="6476"/>
                      <a:pt x="13423" y="6507"/>
                      <a:pt x="13408" y="6522"/>
                    </a:cubicBezTo>
                    <a:cubicBezTo>
                      <a:pt x="13423" y="6370"/>
                      <a:pt x="13439" y="6202"/>
                      <a:pt x="13454" y="6050"/>
                    </a:cubicBezTo>
                    <a:lnTo>
                      <a:pt x="13500" y="5730"/>
                    </a:lnTo>
                    <a:cubicBezTo>
                      <a:pt x="13561" y="5577"/>
                      <a:pt x="13622" y="5425"/>
                      <a:pt x="13682" y="5288"/>
                    </a:cubicBezTo>
                    <a:cubicBezTo>
                      <a:pt x="13728" y="5196"/>
                      <a:pt x="13759" y="5120"/>
                      <a:pt x="13804" y="5029"/>
                    </a:cubicBezTo>
                    <a:cubicBezTo>
                      <a:pt x="13804" y="5014"/>
                      <a:pt x="13820" y="4983"/>
                      <a:pt x="13835" y="4968"/>
                    </a:cubicBezTo>
                    <a:cubicBezTo>
                      <a:pt x="13835" y="4983"/>
                      <a:pt x="13850" y="4998"/>
                      <a:pt x="13865" y="4998"/>
                    </a:cubicBezTo>
                    <a:cubicBezTo>
                      <a:pt x="13881" y="4998"/>
                      <a:pt x="13896" y="4983"/>
                      <a:pt x="13896" y="4968"/>
                    </a:cubicBezTo>
                    <a:cubicBezTo>
                      <a:pt x="13896" y="4968"/>
                      <a:pt x="13881" y="4953"/>
                      <a:pt x="13881" y="4953"/>
                    </a:cubicBezTo>
                    <a:lnTo>
                      <a:pt x="13881" y="4937"/>
                    </a:lnTo>
                    <a:lnTo>
                      <a:pt x="13911" y="4937"/>
                    </a:lnTo>
                    <a:cubicBezTo>
                      <a:pt x="13911" y="4922"/>
                      <a:pt x="13926" y="4922"/>
                      <a:pt x="13926" y="4922"/>
                    </a:cubicBezTo>
                    <a:lnTo>
                      <a:pt x="13972" y="4922"/>
                    </a:lnTo>
                    <a:cubicBezTo>
                      <a:pt x="13972" y="5059"/>
                      <a:pt x="14094" y="5196"/>
                      <a:pt x="14231" y="5196"/>
                    </a:cubicBezTo>
                    <a:cubicBezTo>
                      <a:pt x="14240" y="5197"/>
                      <a:pt x="14250" y="5198"/>
                      <a:pt x="14259" y="5198"/>
                    </a:cubicBezTo>
                    <a:cubicBezTo>
                      <a:pt x="14414" y="5198"/>
                      <a:pt x="14537" y="5080"/>
                      <a:pt x="14551" y="4922"/>
                    </a:cubicBezTo>
                    <a:cubicBezTo>
                      <a:pt x="14566" y="4770"/>
                      <a:pt x="14444" y="4618"/>
                      <a:pt x="14277" y="4618"/>
                    </a:cubicBezTo>
                    <a:cubicBezTo>
                      <a:pt x="14267" y="4616"/>
                      <a:pt x="14257" y="4616"/>
                      <a:pt x="14247" y="4616"/>
                    </a:cubicBezTo>
                    <a:cubicBezTo>
                      <a:pt x="14122" y="4616"/>
                      <a:pt x="14015" y="4703"/>
                      <a:pt x="13987" y="4816"/>
                    </a:cubicBezTo>
                    <a:cubicBezTo>
                      <a:pt x="13957" y="4831"/>
                      <a:pt x="13941" y="4831"/>
                      <a:pt x="13926" y="4846"/>
                    </a:cubicBezTo>
                    <a:cubicBezTo>
                      <a:pt x="13911" y="4861"/>
                      <a:pt x="13896" y="4861"/>
                      <a:pt x="13881" y="4877"/>
                    </a:cubicBezTo>
                    <a:cubicBezTo>
                      <a:pt x="13896" y="4861"/>
                      <a:pt x="13896" y="4846"/>
                      <a:pt x="13911" y="4816"/>
                    </a:cubicBezTo>
                    <a:cubicBezTo>
                      <a:pt x="13941" y="4755"/>
                      <a:pt x="13987" y="4709"/>
                      <a:pt x="14018" y="4648"/>
                    </a:cubicBezTo>
                    <a:cubicBezTo>
                      <a:pt x="14033" y="4633"/>
                      <a:pt x="14048" y="4602"/>
                      <a:pt x="14063" y="4587"/>
                    </a:cubicBezTo>
                    <a:cubicBezTo>
                      <a:pt x="14079" y="4557"/>
                      <a:pt x="14109" y="4526"/>
                      <a:pt x="14124" y="4496"/>
                    </a:cubicBezTo>
                    <a:lnTo>
                      <a:pt x="14140" y="4465"/>
                    </a:lnTo>
                    <a:cubicBezTo>
                      <a:pt x="14200" y="4404"/>
                      <a:pt x="14246" y="4328"/>
                      <a:pt x="14307" y="4267"/>
                    </a:cubicBezTo>
                    <a:cubicBezTo>
                      <a:pt x="14368" y="4191"/>
                      <a:pt x="14429" y="4130"/>
                      <a:pt x="14490" y="4054"/>
                    </a:cubicBezTo>
                    <a:lnTo>
                      <a:pt x="14566" y="3947"/>
                    </a:lnTo>
                    <a:cubicBezTo>
                      <a:pt x="14597" y="3901"/>
                      <a:pt x="14627" y="3871"/>
                      <a:pt x="14658" y="3825"/>
                    </a:cubicBezTo>
                    <a:cubicBezTo>
                      <a:pt x="14703" y="3749"/>
                      <a:pt x="14764" y="3688"/>
                      <a:pt x="14810" y="3612"/>
                    </a:cubicBezTo>
                    <a:cubicBezTo>
                      <a:pt x="14886" y="3505"/>
                      <a:pt x="14978" y="3399"/>
                      <a:pt x="15054" y="3292"/>
                    </a:cubicBezTo>
                    <a:cubicBezTo>
                      <a:pt x="15069" y="3368"/>
                      <a:pt x="15130" y="3429"/>
                      <a:pt x="15206" y="3429"/>
                    </a:cubicBezTo>
                    <a:cubicBezTo>
                      <a:pt x="15313" y="3429"/>
                      <a:pt x="15389" y="3368"/>
                      <a:pt x="15404" y="3262"/>
                    </a:cubicBezTo>
                    <a:cubicBezTo>
                      <a:pt x="15404" y="3170"/>
                      <a:pt x="15328" y="3079"/>
                      <a:pt x="15237" y="3063"/>
                    </a:cubicBezTo>
                    <a:lnTo>
                      <a:pt x="15221" y="3063"/>
                    </a:lnTo>
                    <a:cubicBezTo>
                      <a:pt x="15145" y="3063"/>
                      <a:pt x="15084" y="3124"/>
                      <a:pt x="15054" y="3185"/>
                    </a:cubicBezTo>
                    <a:cubicBezTo>
                      <a:pt x="15008" y="3231"/>
                      <a:pt x="14962" y="3277"/>
                      <a:pt x="14917" y="3322"/>
                    </a:cubicBezTo>
                    <a:cubicBezTo>
                      <a:pt x="14871" y="3368"/>
                      <a:pt x="14810" y="3414"/>
                      <a:pt x="14764" y="3475"/>
                    </a:cubicBezTo>
                    <a:cubicBezTo>
                      <a:pt x="14718" y="3536"/>
                      <a:pt x="14673" y="3597"/>
                      <a:pt x="14642" y="3658"/>
                    </a:cubicBezTo>
                    <a:cubicBezTo>
                      <a:pt x="14597" y="3703"/>
                      <a:pt x="14551" y="3764"/>
                      <a:pt x="14520" y="3810"/>
                    </a:cubicBezTo>
                    <a:cubicBezTo>
                      <a:pt x="14475" y="3871"/>
                      <a:pt x="14429" y="3917"/>
                      <a:pt x="14383" y="3978"/>
                    </a:cubicBezTo>
                    <a:cubicBezTo>
                      <a:pt x="14338" y="4039"/>
                      <a:pt x="14277" y="4099"/>
                      <a:pt x="14231" y="4160"/>
                    </a:cubicBezTo>
                    <a:cubicBezTo>
                      <a:pt x="14231" y="4176"/>
                      <a:pt x="14216" y="4176"/>
                      <a:pt x="14216" y="4191"/>
                    </a:cubicBezTo>
                    <a:cubicBezTo>
                      <a:pt x="14216" y="4176"/>
                      <a:pt x="14216" y="4160"/>
                      <a:pt x="14216" y="4160"/>
                    </a:cubicBezTo>
                    <a:cubicBezTo>
                      <a:pt x="14246" y="4084"/>
                      <a:pt x="14261" y="4023"/>
                      <a:pt x="14292" y="3962"/>
                    </a:cubicBezTo>
                    <a:cubicBezTo>
                      <a:pt x="14307" y="3886"/>
                      <a:pt x="14338" y="3825"/>
                      <a:pt x="14368" y="3749"/>
                    </a:cubicBezTo>
                    <a:cubicBezTo>
                      <a:pt x="14383" y="3658"/>
                      <a:pt x="14414" y="3581"/>
                      <a:pt x="14444" y="3490"/>
                    </a:cubicBezTo>
                    <a:cubicBezTo>
                      <a:pt x="14459" y="3444"/>
                      <a:pt x="14475" y="3383"/>
                      <a:pt x="14490" y="3338"/>
                    </a:cubicBezTo>
                    <a:cubicBezTo>
                      <a:pt x="14505" y="3338"/>
                      <a:pt x="14520" y="3353"/>
                      <a:pt x="14536" y="3353"/>
                    </a:cubicBezTo>
                    <a:cubicBezTo>
                      <a:pt x="14688" y="3353"/>
                      <a:pt x="14840" y="3231"/>
                      <a:pt x="14840" y="3079"/>
                    </a:cubicBezTo>
                    <a:cubicBezTo>
                      <a:pt x="14856" y="2926"/>
                      <a:pt x="14734" y="2774"/>
                      <a:pt x="14581" y="2774"/>
                    </a:cubicBezTo>
                    <a:lnTo>
                      <a:pt x="14520" y="2774"/>
                    </a:lnTo>
                    <a:cubicBezTo>
                      <a:pt x="14520" y="2759"/>
                      <a:pt x="14520" y="2743"/>
                      <a:pt x="14520" y="2713"/>
                    </a:cubicBezTo>
                    <a:cubicBezTo>
                      <a:pt x="14520" y="2713"/>
                      <a:pt x="14520" y="2713"/>
                      <a:pt x="14520" y="2698"/>
                    </a:cubicBezTo>
                    <a:cubicBezTo>
                      <a:pt x="14520" y="2683"/>
                      <a:pt x="14520" y="2667"/>
                      <a:pt x="14520" y="2652"/>
                    </a:cubicBezTo>
                    <a:lnTo>
                      <a:pt x="14505" y="2652"/>
                    </a:lnTo>
                    <a:cubicBezTo>
                      <a:pt x="14505" y="2683"/>
                      <a:pt x="14505" y="2713"/>
                      <a:pt x="14505" y="2743"/>
                    </a:cubicBezTo>
                    <a:cubicBezTo>
                      <a:pt x="14505" y="2759"/>
                      <a:pt x="14490" y="2759"/>
                      <a:pt x="14490" y="2774"/>
                    </a:cubicBezTo>
                    <a:cubicBezTo>
                      <a:pt x="14368" y="2804"/>
                      <a:pt x="14277" y="2911"/>
                      <a:pt x="14261" y="3033"/>
                    </a:cubicBezTo>
                    <a:cubicBezTo>
                      <a:pt x="14261" y="3124"/>
                      <a:pt x="14307" y="3216"/>
                      <a:pt x="14368" y="3277"/>
                    </a:cubicBezTo>
                    <a:cubicBezTo>
                      <a:pt x="14368" y="3307"/>
                      <a:pt x="14353" y="3322"/>
                      <a:pt x="14353" y="3353"/>
                    </a:cubicBezTo>
                    <a:cubicBezTo>
                      <a:pt x="14353" y="3353"/>
                      <a:pt x="14353" y="3353"/>
                      <a:pt x="14353" y="3338"/>
                    </a:cubicBezTo>
                    <a:cubicBezTo>
                      <a:pt x="14322" y="3429"/>
                      <a:pt x="14307" y="3505"/>
                      <a:pt x="14292" y="3581"/>
                    </a:cubicBezTo>
                    <a:cubicBezTo>
                      <a:pt x="14277" y="3658"/>
                      <a:pt x="14261" y="3734"/>
                      <a:pt x="14246" y="3810"/>
                    </a:cubicBezTo>
                    <a:cubicBezTo>
                      <a:pt x="14216" y="3901"/>
                      <a:pt x="14200" y="3978"/>
                      <a:pt x="14185" y="4069"/>
                    </a:cubicBezTo>
                    <a:cubicBezTo>
                      <a:pt x="14185" y="4099"/>
                      <a:pt x="14170" y="4130"/>
                      <a:pt x="14170" y="4176"/>
                    </a:cubicBezTo>
                    <a:cubicBezTo>
                      <a:pt x="14155" y="4206"/>
                      <a:pt x="14155" y="4237"/>
                      <a:pt x="14155" y="4267"/>
                    </a:cubicBezTo>
                    <a:cubicBezTo>
                      <a:pt x="14124" y="4298"/>
                      <a:pt x="14094" y="4328"/>
                      <a:pt x="14063" y="4374"/>
                    </a:cubicBezTo>
                    <a:cubicBezTo>
                      <a:pt x="14048" y="4389"/>
                      <a:pt x="14033" y="4404"/>
                      <a:pt x="14018" y="4419"/>
                    </a:cubicBezTo>
                    <a:cubicBezTo>
                      <a:pt x="14018" y="4435"/>
                      <a:pt x="14002" y="4465"/>
                      <a:pt x="13987" y="4480"/>
                    </a:cubicBezTo>
                    <a:cubicBezTo>
                      <a:pt x="13972" y="4496"/>
                      <a:pt x="13957" y="4511"/>
                      <a:pt x="13957" y="4526"/>
                    </a:cubicBezTo>
                    <a:cubicBezTo>
                      <a:pt x="13941" y="4557"/>
                      <a:pt x="13926" y="4572"/>
                      <a:pt x="13911" y="4587"/>
                    </a:cubicBezTo>
                    <a:cubicBezTo>
                      <a:pt x="13881" y="4633"/>
                      <a:pt x="13865" y="4663"/>
                      <a:pt x="13850" y="4709"/>
                    </a:cubicBezTo>
                    <a:cubicBezTo>
                      <a:pt x="13835" y="4724"/>
                      <a:pt x="13820" y="4755"/>
                      <a:pt x="13804" y="4770"/>
                    </a:cubicBezTo>
                    <a:cubicBezTo>
                      <a:pt x="13804" y="4785"/>
                      <a:pt x="13789" y="4816"/>
                      <a:pt x="13774" y="4831"/>
                    </a:cubicBezTo>
                    <a:cubicBezTo>
                      <a:pt x="13759" y="4877"/>
                      <a:pt x="13743" y="4922"/>
                      <a:pt x="13713" y="4953"/>
                    </a:cubicBezTo>
                    <a:cubicBezTo>
                      <a:pt x="13713" y="4983"/>
                      <a:pt x="13698" y="4998"/>
                      <a:pt x="13698" y="5014"/>
                    </a:cubicBezTo>
                    <a:cubicBezTo>
                      <a:pt x="13682" y="5044"/>
                      <a:pt x="13682" y="5059"/>
                      <a:pt x="13667" y="5075"/>
                    </a:cubicBezTo>
                    <a:cubicBezTo>
                      <a:pt x="13667" y="5075"/>
                      <a:pt x="13667" y="5090"/>
                      <a:pt x="13667" y="5090"/>
                    </a:cubicBezTo>
                    <a:cubicBezTo>
                      <a:pt x="13667" y="5090"/>
                      <a:pt x="13667" y="5105"/>
                      <a:pt x="13652" y="5105"/>
                    </a:cubicBezTo>
                    <a:cubicBezTo>
                      <a:pt x="13652" y="5120"/>
                      <a:pt x="13637" y="5136"/>
                      <a:pt x="13637" y="5151"/>
                    </a:cubicBezTo>
                    <a:cubicBezTo>
                      <a:pt x="13637" y="5158"/>
                      <a:pt x="13637" y="5162"/>
                      <a:pt x="13637" y="5166"/>
                    </a:cubicBezTo>
                    <a:cubicBezTo>
                      <a:pt x="13622" y="5196"/>
                      <a:pt x="13606" y="5212"/>
                      <a:pt x="13606" y="5242"/>
                    </a:cubicBezTo>
                    <a:cubicBezTo>
                      <a:pt x="13576" y="5303"/>
                      <a:pt x="13561" y="5349"/>
                      <a:pt x="13530" y="5410"/>
                    </a:cubicBezTo>
                    <a:cubicBezTo>
                      <a:pt x="13545" y="5288"/>
                      <a:pt x="13561" y="5151"/>
                      <a:pt x="13576" y="5029"/>
                    </a:cubicBezTo>
                    <a:cubicBezTo>
                      <a:pt x="13606" y="4846"/>
                      <a:pt x="13622" y="4678"/>
                      <a:pt x="13667" y="4511"/>
                    </a:cubicBezTo>
                    <a:cubicBezTo>
                      <a:pt x="13682" y="4358"/>
                      <a:pt x="13713" y="4191"/>
                      <a:pt x="13728" y="4023"/>
                    </a:cubicBezTo>
                    <a:cubicBezTo>
                      <a:pt x="13743" y="3856"/>
                      <a:pt x="13759" y="3688"/>
                      <a:pt x="13774" y="3505"/>
                    </a:cubicBezTo>
                    <a:cubicBezTo>
                      <a:pt x="13774" y="3505"/>
                      <a:pt x="13774" y="3490"/>
                      <a:pt x="13774" y="3475"/>
                    </a:cubicBezTo>
                    <a:cubicBezTo>
                      <a:pt x="13789" y="3460"/>
                      <a:pt x="13789" y="3460"/>
                      <a:pt x="13789" y="3444"/>
                    </a:cubicBezTo>
                    <a:cubicBezTo>
                      <a:pt x="13804" y="3414"/>
                      <a:pt x="13804" y="3368"/>
                      <a:pt x="13820" y="3338"/>
                    </a:cubicBezTo>
                    <a:cubicBezTo>
                      <a:pt x="13835" y="3292"/>
                      <a:pt x="13850" y="3246"/>
                      <a:pt x="13865" y="3216"/>
                    </a:cubicBezTo>
                    <a:cubicBezTo>
                      <a:pt x="13865" y="3185"/>
                      <a:pt x="13881" y="3140"/>
                      <a:pt x="13896" y="3109"/>
                    </a:cubicBezTo>
                    <a:cubicBezTo>
                      <a:pt x="13911" y="3063"/>
                      <a:pt x="13926" y="3018"/>
                      <a:pt x="13941" y="2972"/>
                    </a:cubicBezTo>
                    <a:cubicBezTo>
                      <a:pt x="13957" y="2942"/>
                      <a:pt x="13972" y="2911"/>
                      <a:pt x="13987" y="2881"/>
                    </a:cubicBezTo>
                    <a:cubicBezTo>
                      <a:pt x="13987" y="2850"/>
                      <a:pt x="14002" y="2820"/>
                      <a:pt x="14018" y="2804"/>
                    </a:cubicBezTo>
                    <a:cubicBezTo>
                      <a:pt x="14033" y="2774"/>
                      <a:pt x="14048" y="2743"/>
                      <a:pt x="14048" y="2713"/>
                    </a:cubicBezTo>
                    <a:cubicBezTo>
                      <a:pt x="14063" y="2683"/>
                      <a:pt x="14079" y="2652"/>
                      <a:pt x="14094" y="2637"/>
                    </a:cubicBezTo>
                    <a:cubicBezTo>
                      <a:pt x="14124" y="2561"/>
                      <a:pt x="14170" y="2469"/>
                      <a:pt x="14200" y="2408"/>
                    </a:cubicBezTo>
                    <a:cubicBezTo>
                      <a:pt x="14200" y="2408"/>
                      <a:pt x="14200" y="2393"/>
                      <a:pt x="14200" y="2393"/>
                    </a:cubicBezTo>
                    <a:cubicBezTo>
                      <a:pt x="14231" y="2363"/>
                      <a:pt x="14246" y="2332"/>
                      <a:pt x="14261" y="2302"/>
                    </a:cubicBezTo>
                    <a:cubicBezTo>
                      <a:pt x="14277" y="2286"/>
                      <a:pt x="14292" y="2271"/>
                      <a:pt x="14307" y="2256"/>
                    </a:cubicBezTo>
                    <a:lnTo>
                      <a:pt x="14338" y="2256"/>
                    </a:lnTo>
                    <a:cubicBezTo>
                      <a:pt x="14353" y="2256"/>
                      <a:pt x="14368" y="2241"/>
                      <a:pt x="14353" y="2225"/>
                    </a:cubicBezTo>
                    <a:cubicBezTo>
                      <a:pt x="14353" y="2210"/>
                      <a:pt x="14353" y="2210"/>
                      <a:pt x="14338" y="2195"/>
                    </a:cubicBezTo>
                    <a:lnTo>
                      <a:pt x="14307" y="2195"/>
                    </a:lnTo>
                    <a:cubicBezTo>
                      <a:pt x="14292" y="2210"/>
                      <a:pt x="14277" y="2210"/>
                      <a:pt x="14277" y="2225"/>
                    </a:cubicBezTo>
                    <a:cubicBezTo>
                      <a:pt x="14261" y="2241"/>
                      <a:pt x="14261" y="2241"/>
                      <a:pt x="14246" y="2241"/>
                    </a:cubicBezTo>
                    <a:cubicBezTo>
                      <a:pt x="14246" y="2256"/>
                      <a:pt x="14231" y="2271"/>
                      <a:pt x="14231" y="2271"/>
                    </a:cubicBezTo>
                    <a:cubicBezTo>
                      <a:pt x="14216" y="2302"/>
                      <a:pt x="14200" y="2317"/>
                      <a:pt x="14185" y="2332"/>
                    </a:cubicBezTo>
                    <a:cubicBezTo>
                      <a:pt x="14170" y="2363"/>
                      <a:pt x="14140" y="2378"/>
                      <a:pt x="14124" y="2408"/>
                    </a:cubicBezTo>
                    <a:cubicBezTo>
                      <a:pt x="14124" y="2424"/>
                      <a:pt x="14109" y="2439"/>
                      <a:pt x="14109" y="2454"/>
                    </a:cubicBezTo>
                    <a:cubicBezTo>
                      <a:pt x="14079" y="2500"/>
                      <a:pt x="14063" y="2545"/>
                      <a:pt x="14033" y="2591"/>
                    </a:cubicBezTo>
                    <a:cubicBezTo>
                      <a:pt x="14033" y="2606"/>
                      <a:pt x="14018" y="2622"/>
                      <a:pt x="14018" y="2622"/>
                    </a:cubicBezTo>
                    <a:cubicBezTo>
                      <a:pt x="14002" y="2652"/>
                      <a:pt x="13987" y="2683"/>
                      <a:pt x="13972" y="2713"/>
                    </a:cubicBezTo>
                    <a:lnTo>
                      <a:pt x="13957" y="2774"/>
                    </a:lnTo>
                    <a:lnTo>
                      <a:pt x="13926" y="2804"/>
                    </a:lnTo>
                    <a:cubicBezTo>
                      <a:pt x="13926" y="2850"/>
                      <a:pt x="13911" y="2881"/>
                      <a:pt x="13896" y="2911"/>
                    </a:cubicBezTo>
                    <a:cubicBezTo>
                      <a:pt x="13896" y="2926"/>
                      <a:pt x="13881" y="2942"/>
                      <a:pt x="13881" y="2957"/>
                    </a:cubicBezTo>
                    <a:cubicBezTo>
                      <a:pt x="13865" y="3002"/>
                      <a:pt x="13835" y="3048"/>
                      <a:pt x="13820" y="3094"/>
                    </a:cubicBezTo>
                    <a:cubicBezTo>
                      <a:pt x="13820" y="3079"/>
                      <a:pt x="13835" y="3048"/>
                      <a:pt x="13835" y="3033"/>
                    </a:cubicBezTo>
                    <a:cubicBezTo>
                      <a:pt x="13835" y="3018"/>
                      <a:pt x="13835" y="3002"/>
                      <a:pt x="13835" y="2987"/>
                    </a:cubicBezTo>
                    <a:cubicBezTo>
                      <a:pt x="13850" y="2896"/>
                      <a:pt x="13865" y="2804"/>
                      <a:pt x="13865" y="2713"/>
                    </a:cubicBezTo>
                    <a:cubicBezTo>
                      <a:pt x="13881" y="2637"/>
                      <a:pt x="13881" y="2576"/>
                      <a:pt x="13896" y="2500"/>
                    </a:cubicBezTo>
                    <a:cubicBezTo>
                      <a:pt x="13896" y="2484"/>
                      <a:pt x="13896" y="2469"/>
                      <a:pt x="13896" y="2469"/>
                    </a:cubicBezTo>
                    <a:cubicBezTo>
                      <a:pt x="13896" y="2439"/>
                      <a:pt x="13881" y="2439"/>
                      <a:pt x="13850" y="2424"/>
                    </a:cubicBezTo>
                    <a:lnTo>
                      <a:pt x="13865" y="2332"/>
                    </a:lnTo>
                    <a:cubicBezTo>
                      <a:pt x="13865" y="2286"/>
                      <a:pt x="13881" y="2256"/>
                      <a:pt x="13881" y="2210"/>
                    </a:cubicBezTo>
                    <a:cubicBezTo>
                      <a:pt x="13881" y="2165"/>
                      <a:pt x="13896" y="2134"/>
                      <a:pt x="13896" y="2104"/>
                    </a:cubicBezTo>
                    <a:cubicBezTo>
                      <a:pt x="13896" y="2012"/>
                      <a:pt x="13911" y="1936"/>
                      <a:pt x="13911" y="1860"/>
                    </a:cubicBezTo>
                    <a:cubicBezTo>
                      <a:pt x="13911" y="1784"/>
                      <a:pt x="13911" y="1723"/>
                      <a:pt x="13911" y="1647"/>
                    </a:cubicBezTo>
                    <a:cubicBezTo>
                      <a:pt x="13911" y="1586"/>
                      <a:pt x="13911" y="1509"/>
                      <a:pt x="13911" y="1448"/>
                    </a:cubicBezTo>
                    <a:cubicBezTo>
                      <a:pt x="13911" y="1311"/>
                      <a:pt x="13911" y="1189"/>
                      <a:pt x="13926" y="1068"/>
                    </a:cubicBezTo>
                    <a:cubicBezTo>
                      <a:pt x="13926" y="1052"/>
                      <a:pt x="13926" y="1052"/>
                      <a:pt x="13941" y="1037"/>
                    </a:cubicBezTo>
                    <a:cubicBezTo>
                      <a:pt x="13972" y="1052"/>
                      <a:pt x="14002" y="1052"/>
                      <a:pt x="14033" y="1052"/>
                    </a:cubicBezTo>
                    <a:cubicBezTo>
                      <a:pt x="14043" y="1053"/>
                      <a:pt x="14052" y="1053"/>
                      <a:pt x="14062" y="1053"/>
                    </a:cubicBezTo>
                    <a:cubicBezTo>
                      <a:pt x="14340" y="1053"/>
                      <a:pt x="14582" y="844"/>
                      <a:pt x="14597" y="565"/>
                    </a:cubicBezTo>
                    <a:cubicBezTo>
                      <a:pt x="14627" y="275"/>
                      <a:pt x="14399" y="16"/>
                      <a:pt x="14109" y="1"/>
                    </a:cubicBezTo>
                    <a:cubicBezTo>
                      <a:pt x="14099" y="1"/>
                      <a:pt x="14090" y="0"/>
                      <a:pt x="14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1"/>
              <p:cNvSpPr/>
              <p:nvPr/>
            </p:nvSpPr>
            <p:spPr>
              <a:xfrm>
                <a:off x="5821700" y="13982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1"/>
              <p:cNvSpPr/>
              <p:nvPr/>
            </p:nvSpPr>
            <p:spPr>
              <a:xfrm>
                <a:off x="6039950" y="1650800"/>
                <a:ext cx="7275" cy="6875"/>
              </a:xfrm>
              <a:custGeom>
                <a:avLst/>
                <a:gdLst/>
                <a:ahLst/>
                <a:cxnLst/>
                <a:rect l="l" t="t" r="r" b="b"/>
                <a:pathLst>
                  <a:path w="291" h="275" extrusionOk="0">
                    <a:moveTo>
                      <a:pt x="153" y="0"/>
                    </a:moveTo>
                    <a:cubicBezTo>
                      <a:pt x="77" y="0"/>
                      <a:pt x="16" y="61"/>
                      <a:pt x="1" y="137"/>
                    </a:cubicBezTo>
                    <a:cubicBezTo>
                      <a:pt x="1" y="213"/>
                      <a:pt x="62" y="274"/>
                      <a:pt x="138" y="274"/>
                    </a:cubicBezTo>
                    <a:cubicBezTo>
                      <a:pt x="214" y="274"/>
                      <a:pt x="290" y="213"/>
                      <a:pt x="290" y="137"/>
                    </a:cubicBezTo>
                    <a:cubicBezTo>
                      <a:pt x="290" y="61"/>
                      <a:pt x="229"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1"/>
              <p:cNvSpPr/>
              <p:nvPr/>
            </p:nvSpPr>
            <p:spPr>
              <a:xfrm>
                <a:off x="6081475" y="1627900"/>
                <a:ext cx="12600" cy="12275"/>
              </a:xfrm>
              <a:custGeom>
                <a:avLst/>
                <a:gdLst/>
                <a:ahLst/>
                <a:cxnLst/>
                <a:rect l="l" t="t" r="r" b="b"/>
                <a:pathLst>
                  <a:path w="504" h="491" extrusionOk="0">
                    <a:moveTo>
                      <a:pt x="251" y="1"/>
                    </a:moveTo>
                    <a:cubicBezTo>
                      <a:pt x="124" y="1"/>
                      <a:pt x="16" y="116"/>
                      <a:pt x="16" y="231"/>
                    </a:cubicBezTo>
                    <a:cubicBezTo>
                      <a:pt x="1" y="368"/>
                      <a:pt x="107" y="474"/>
                      <a:pt x="244" y="490"/>
                    </a:cubicBezTo>
                    <a:cubicBezTo>
                      <a:pt x="252" y="490"/>
                      <a:pt x="260" y="491"/>
                      <a:pt x="268" y="491"/>
                    </a:cubicBezTo>
                    <a:cubicBezTo>
                      <a:pt x="395" y="491"/>
                      <a:pt x="503" y="376"/>
                      <a:pt x="503" y="261"/>
                    </a:cubicBezTo>
                    <a:cubicBezTo>
                      <a:pt x="503" y="124"/>
                      <a:pt x="397" y="2"/>
                      <a:pt x="275" y="2"/>
                    </a:cubicBezTo>
                    <a:cubicBezTo>
                      <a:pt x="267" y="1"/>
                      <a:pt x="259"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1"/>
              <p:cNvSpPr/>
              <p:nvPr/>
            </p:nvSpPr>
            <p:spPr>
              <a:xfrm>
                <a:off x="6093675" y="1764675"/>
                <a:ext cx="400" cy="400"/>
              </a:xfrm>
              <a:custGeom>
                <a:avLst/>
                <a:gdLst/>
                <a:ahLst/>
                <a:cxnLst/>
                <a:rect l="l" t="t" r="r" b="b"/>
                <a:pathLst>
                  <a:path w="16" h="16" extrusionOk="0">
                    <a:moveTo>
                      <a:pt x="0" y="16"/>
                    </a:moveTo>
                    <a:lnTo>
                      <a:pt x="0" y="16"/>
                    </a:ln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1"/>
              <p:cNvSpPr/>
              <p:nvPr/>
            </p:nvSpPr>
            <p:spPr>
              <a:xfrm>
                <a:off x="6093675" y="17650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9" name="Google Shape;899;p41"/>
          <p:cNvSpPr/>
          <p:nvPr/>
        </p:nvSpPr>
        <p:spPr>
          <a:xfrm rot="-5400000" flipH="1">
            <a:off x="-54154" y="4177747"/>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1"/>
          <p:cNvSpPr/>
          <p:nvPr/>
        </p:nvSpPr>
        <p:spPr>
          <a:xfrm>
            <a:off x="5737698" y="1696234"/>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 name="Google Shape;901;p41"/>
          <p:cNvGrpSpPr/>
          <p:nvPr/>
        </p:nvGrpSpPr>
        <p:grpSpPr>
          <a:xfrm>
            <a:off x="6590410" y="1435000"/>
            <a:ext cx="1122541" cy="1136748"/>
            <a:chOff x="6590410" y="1435000"/>
            <a:chExt cx="1122541" cy="1136748"/>
          </a:xfrm>
        </p:grpSpPr>
        <p:pic>
          <p:nvPicPr>
            <p:cNvPr id="902" name="Google Shape;902;p41"/>
            <p:cNvPicPr preferRelativeResize="0"/>
            <p:nvPr/>
          </p:nvPicPr>
          <p:blipFill>
            <a:blip r:embed="rId9">
              <a:alphaModFix/>
            </a:blip>
            <a:stretch>
              <a:fillRect/>
            </a:stretch>
          </p:blipFill>
          <p:spPr>
            <a:xfrm>
              <a:off x="6590410" y="1435000"/>
              <a:ext cx="1122541" cy="1136748"/>
            </a:xfrm>
            <a:prstGeom prst="rect">
              <a:avLst/>
            </a:prstGeom>
            <a:noFill/>
            <a:ln>
              <a:noFill/>
            </a:ln>
          </p:spPr>
        </p:pic>
        <p:grpSp>
          <p:nvGrpSpPr>
            <p:cNvPr id="903" name="Google Shape;903;p41"/>
            <p:cNvGrpSpPr/>
            <p:nvPr/>
          </p:nvGrpSpPr>
          <p:grpSpPr>
            <a:xfrm>
              <a:off x="6876287" y="1733381"/>
              <a:ext cx="550787" cy="539986"/>
              <a:chOff x="4667200" y="2014550"/>
              <a:chExt cx="531750" cy="523750"/>
            </a:xfrm>
          </p:grpSpPr>
          <p:sp>
            <p:nvSpPr>
              <p:cNvPr id="904" name="Google Shape;904;p41"/>
              <p:cNvSpPr/>
              <p:nvPr/>
            </p:nvSpPr>
            <p:spPr>
              <a:xfrm>
                <a:off x="4811175" y="2171850"/>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1"/>
              <p:cNvSpPr/>
              <p:nvPr/>
            </p:nvSpPr>
            <p:spPr>
              <a:xfrm>
                <a:off x="4738425" y="2201950"/>
                <a:ext cx="25" cy="25"/>
              </a:xfrm>
              <a:custGeom>
                <a:avLst/>
                <a:gdLst/>
                <a:ahLst/>
                <a:cxnLst/>
                <a:rect l="l" t="t" r="r" b="b"/>
                <a:pathLst>
                  <a:path w="1" h="1" extrusionOk="0">
                    <a:moveTo>
                      <a:pt x="1" y="1"/>
                    </a:moveTo>
                    <a:cubicBezTo>
                      <a:pt x="1" y="1"/>
                      <a:pt x="1" y="1"/>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1"/>
              <p:cNvSpPr/>
              <p:nvPr/>
            </p:nvSpPr>
            <p:spPr>
              <a:xfrm>
                <a:off x="4751000" y="2203850"/>
                <a:ext cx="400" cy="25"/>
              </a:xfrm>
              <a:custGeom>
                <a:avLst/>
                <a:gdLst/>
                <a:ahLst/>
                <a:cxnLst/>
                <a:rect l="l" t="t" r="r" b="b"/>
                <a:pathLst>
                  <a:path w="16" h="1" extrusionOk="0">
                    <a:moveTo>
                      <a:pt x="16"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1"/>
              <p:cNvSpPr/>
              <p:nvPr/>
            </p:nvSpPr>
            <p:spPr>
              <a:xfrm>
                <a:off x="4712150" y="238820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1"/>
              <p:cNvSpPr/>
              <p:nvPr/>
            </p:nvSpPr>
            <p:spPr>
              <a:xfrm>
                <a:off x="4829450" y="2266700"/>
                <a:ext cx="13375" cy="3075"/>
              </a:xfrm>
              <a:custGeom>
                <a:avLst/>
                <a:gdLst/>
                <a:ahLst/>
                <a:cxnLst/>
                <a:rect l="l" t="t" r="r" b="b"/>
                <a:pathLst>
                  <a:path w="535" h="123" extrusionOk="0">
                    <a:moveTo>
                      <a:pt x="47" y="1"/>
                    </a:moveTo>
                    <a:cubicBezTo>
                      <a:pt x="16" y="16"/>
                      <a:pt x="1" y="31"/>
                      <a:pt x="1" y="46"/>
                    </a:cubicBezTo>
                    <a:cubicBezTo>
                      <a:pt x="1" y="62"/>
                      <a:pt x="1" y="77"/>
                      <a:pt x="16" y="92"/>
                    </a:cubicBezTo>
                    <a:cubicBezTo>
                      <a:pt x="31" y="107"/>
                      <a:pt x="31" y="107"/>
                      <a:pt x="47" y="107"/>
                    </a:cubicBezTo>
                    <a:lnTo>
                      <a:pt x="230" y="107"/>
                    </a:lnTo>
                    <a:cubicBezTo>
                      <a:pt x="275" y="123"/>
                      <a:pt x="321" y="123"/>
                      <a:pt x="367" y="123"/>
                    </a:cubicBezTo>
                    <a:lnTo>
                      <a:pt x="504" y="123"/>
                    </a:lnTo>
                    <a:cubicBezTo>
                      <a:pt x="519" y="123"/>
                      <a:pt x="519" y="123"/>
                      <a:pt x="519" y="107"/>
                    </a:cubicBezTo>
                    <a:cubicBezTo>
                      <a:pt x="534" y="107"/>
                      <a:pt x="534" y="92"/>
                      <a:pt x="534" y="77"/>
                    </a:cubicBezTo>
                    <a:cubicBezTo>
                      <a:pt x="534" y="62"/>
                      <a:pt x="519" y="62"/>
                      <a:pt x="519" y="46"/>
                    </a:cubicBezTo>
                    <a:cubicBezTo>
                      <a:pt x="489" y="46"/>
                      <a:pt x="458" y="31"/>
                      <a:pt x="443" y="31"/>
                    </a:cubicBezTo>
                    <a:lnTo>
                      <a:pt x="275" y="31"/>
                    </a:lnTo>
                    <a:cubicBezTo>
                      <a:pt x="245" y="16"/>
                      <a:pt x="214" y="16"/>
                      <a:pt x="184" y="16"/>
                    </a:cubicBezTo>
                    <a:cubicBezTo>
                      <a:pt x="153" y="16"/>
                      <a:pt x="108" y="16"/>
                      <a:pt x="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1"/>
              <p:cNvSpPr/>
              <p:nvPr/>
            </p:nvSpPr>
            <p:spPr>
              <a:xfrm>
                <a:off x="4667200" y="2014550"/>
                <a:ext cx="531750" cy="523750"/>
              </a:xfrm>
              <a:custGeom>
                <a:avLst/>
                <a:gdLst/>
                <a:ahLst/>
                <a:cxnLst/>
                <a:rect l="l" t="t" r="r" b="b"/>
                <a:pathLst>
                  <a:path w="21270" h="20950" extrusionOk="0">
                    <a:moveTo>
                      <a:pt x="5866" y="6232"/>
                    </a:moveTo>
                    <a:cubicBezTo>
                      <a:pt x="5836" y="6247"/>
                      <a:pt x="5805" y="6262"/>
                      <a:pt x="5790" y="6278"/>
                    </a:cubicBezTo>
                    <a:lnTo>
                      <a:pt x="5760" y="6293"/>
                    </a:lnTo>
                    <a:cubicBezTo>
                      <a:pt x="5744" y="6308"/>
                      <a:pt x="5729" y="6323"/>
                      <a:pt x="5699" y="6339"/>
                    </a:cubicBezTo>
                    <a:lnTo>
                      <a:pt x="5668" y="6354"/>
                    </a:lnTo>
                    <a:cubicBezTo>
                      <a:pt x="5653" y="6369"/>
                      <a:pt x="5638" y="6369"/>
                      <a:pt x="5623" y="6384"/>
                    </a:cubicBezTo>
                    <a:lnTo>
                      <a:pt x="5592" y="6415"/>
                    </a:lnTo>
                    <a:cubicBezTo>
                      <a:pt x="5531" y="6445"/>
                      <a:pt x="5470" y="6491"/>
                      <a:pt x="5424" y="6537"/>
                    </a:cubicBezTo>
                    <a:cubicBezTo>
                      <a:pt x="5379" y="6582"/>
                      <a:pt x="5318" y="6613"/>
                      <a:pt x="5272" y="6659"/>
                    </a:cubicBezTo>
                    <a:lnTo>
                      <a:pt x="5242" y="6689"/>
                    </a:lnTo>
                    <a:lnTo>
                      <a:pt x="5226" y="6689"/>
                    </a:lnTo>
                    <a:cubicBezTo>
                      <a:pt x="5181" y="6735"/>
                      <a:pt x="5135" y="6780"/>
                      <a:pt x="5089" y="6811"/>
                    </a:cubicBezTo>
                    <a:cubicBezTo>
                      <a:pt x="5028" y="6857"/>
                      <a:pt x="4952" y="6902"/>
                      <a:pt x="4891" y="6933"/>
                    </a:cubicBezTo>
                    <a:lnTo>
                      <a:pt x="4815" y="6978"/>
                    </a:lnTo>
                    <a:cubicBezTo>
                      <a:pt x="4769" y="6994"/>
                      <a:pt x="4739" y="7024"/>
                      <a:pt x="4693" y="7039"/>
                    </a:cubicBezTo>
                    <a:cubicBezTo>
                      <a:pt x="4663" y="7055"/>
                      <a:pt x="4632" y="7070"/>
                      <a:pt x="4602" y="7100"/>
                    </a:cubicBezTo>
                    <a:cubicBezTo>
                      <a:pt x="4571" y="7116"/>
                      <a:pt x="4541" y="7131"/>
                      <a:pt x="4510" y="7146"/>
                    </a:cubicBezTo>
                    <a:cubicBezTo>
                      <a:pt x="4358" y="7222"/>
                      <a:pt x="4236" y="7283"/>
                      <a:pt x="4114" y="7329"/>
                    </a:cubicBezTo>
                    <a:cubicBezTo>
                      <a:pt x="4068" y="7359"/>
                      <a:pt x="4023" y="7375"/>
                      <a:pt x="3977" y="7390"/>
                    </a:cubicBezTo>
                    <a:cubicBezTo>
                      <a:pt x="3947" y="7390"/>
                      <a:pt x="3916" y="7405"/>
                      <a:pt x="3886" y="7405"/>
                    </a:cubicBezTo>
                    <a:cubicBezTo>
                      <a:pt x="3809" y="7420"/>
                      <a:pt x="3733" y="7436"/>
                      <a:pt x="3672" y="7436"/>
                    </a:cubicBezTo>
                    <a:cubicBezTo>
                      <a:pt x="3535" y="7451"/>
                      <a:pt x="3398" y="7451"/>
                      <a:pt x="3261" y="7451"/>
                    </a:cubicBezTo>
                    <a:cubicBezTo>
                      <a:pt x="3170" y="7451"/>
                      <a:pt x="3093" y="7436"/>
                      <a:pt x="3032" y="7420"/>
                    </a:cubicBezTo>
                    <a:cubicBezTo>
                      <a:pt x="2971" y="7420"/>
                      <a:pt x="2926" y="7405"/>
                      <a:pt x="2880" y="7390"/>
                    </a:cubicBezTo>
                    <a:cubicBezTo>
                      <a:pt x="2804" y="7359"/>
                      <a:pt x="2712" y="7329"/>
                      <a:pt x="2652" y="7298"/>
                    </a:cubicBezTo>
                    <a:cubicBezTo>
                      <a:pt x="2621" y="7283"/>
                      <a:pt x="2591" y="7283"/>
                      <a:pt x="2575" y="7268"/>
                    </a:cubicBezTo>
                    <a:cubicBezTo>
                      <a:pt x="2545" y="7253"/>
                      <a:pt x="2515" y="7238"/>
                      <a:pt x="2484" y="7222"/>
                    </a:cubicBezTo>
                    <a:lnTo>
                      <a:pt x="2484" y="7222"/>
                    </a:lnTo>
                    <a:cubicBezTo>
                      <a:pt x="2515" y="7223"/>
                      <a:pt x="2541" y="7226"/>
                      <a:pt x="2575" y="7238"/>
                    </a:cubicBezTo>
                    <a:lnTo>
                      <a:pt x="2591" y="7238"/>
                    </a:lnTo>
                    <a:cubicBezTo>
                      <a:pt x="2636" y="7238"/>
                      <a:pt x="2682" y="7253"/>
                      <a:pt x="2712" y="7253"/>
                    </a:cubicBezTo>
                    <a:lnTo>
                      <a:pt x="2728" y="7253"/>
                    </a:lnTo>
                    <a:lnTo>
                      <a:pt x="2865" y="7268"/>
                    </a:lnTo>
                    <a:lnTo>
                      <a:pt x="3246" y="7268"/>
                    </a:lnTo>
                    <a:lnTo>
                      <a:pt x="3261" y="7253"/>
                    </a:lnTo>
                    <a:lnTo>
                      <a:pt x="3322" y="7253"/>
                    </a:lnTo>
                    <a:lnTo>
                      <a:pt x="3398" y="7238"/>
                    </a:lnTo>
                    <a:lnTo>
                      <a:pt x="3429" y="7238"/>
                    </a:lnTo>
                    <a:cubicBezTo>
                      <a:pt x="3444" y="7238"/>
                      <a:pt x="3459" y="7238"/>
                      <a:pt x="3474" y="7222"/>
                    </a:cubicBezTo>
                    <a:cubicBezTo>
                      <a:pt x="3505" y="7222"/>
                      <a:pt x="3520" y="7222"/>
                      <a:pt x="3535" y="7207"/>
                    </a:cubicBezTo>
                    <a:lnTo>
                      <a:pt x="3566" y="7207"/>
                    </a:lnTo>
                    <a:cubicBezTo>
                      <a:pt x="3581" y="7207"/>
                      <a:pt x="3596" y="7207"/>
                      <a:pt x="3611" y="7192"/>
                    </a:cubicBezTo>
                    <a:cubicBezTo>
                      <a:pt x="3657" y="7177"/>
                      <a:pt x="3718" y="7161"/>
                      <a:pt x="3764" y="7146"/>
                    </a:cubicBezTo>
                    <a:cubicBezTo>
                      <a:pt x="3809" y="7131"/>
                      <a:pt x="3855" y="7116"/>
                      <a:pt x="3901" y="7100"/>
                    </a:cubicBezTo>
                    <a:cubicBezTo>
                      <a:pt x="3992" y="7070"/>
                      <a:pt x="4084" y="7039"/>
                      <a:pt x="4175" y="7009"/>
                    </a:cubicBezTo>
                    <a:cubicBezTo>
                      <a:pt x="4282" y="6978"/>
                      <a:pt x="4358" y="6948"/>
                      <a:pt x="4434" y="6918"/>
                    </a:cubicBezTo>
                    <a:lnTo>
                      <a:pt x="4449" y="6918"/>
                    </a:lnTo>
                    <a:cubicBezTo>
                      <a:pt x="4495" y="6902"/>
                      <a:pt x="4541" y="6872"/>
                      <a:pt x="4587" y="6857"/>
                    </a:cubicBezTo>
                    <a:cubicBezTo>
                      <a:pt x="4602" y="6857"/>
                      <a:pt x="4632" y="6841"/>
                      <a:pt x="4647" y="6841"/>
                    </a:cubicBezTo>
                    <a:lnTo>
                      <a:pt x="4663" y="6826"/>
                    </a:lnTo>
                    <a:cubicBezTo>
                      <a:pt x="4678" y="6826"/>
                      <a:pt x="4693" y="6811"/>
                      <a:pt x="4708" y="6811"/>
                    </a:cubicBezTo>
                    <a:lnTo>
                      <a:pt x="4724" y="6796"/>
                    </a:lnTo>
                    <a:lnTo>
                      <a:pt x="4739" y="6796"/>
                    </a:lnTo>
                    <a:lnTo>
                      <a:pt x="4754" y="6780"/>
                    </a:lnTo>
                    <a:lnTo>
                      <a:pt x="4769" y="6780"/>
                    </a:lnTo>
                    <a:lnTo>
                      <a:pt x="4785" y="6765"/>
                    </a:lnTo>
                    <a:cubicBezTo>
                      <a:pt x="4815" y="6750"/>
                      <a:pt x="4830" y="6750"/>
                      <a:pt x="4846" y="6735"/>
                    </a:cubicBezTo>
                    <a:lnTo>
                      <a:pt x="4861" y="6719"/>
                    </a:lnTo>
                    <a:cubicBezTo>
                      <a:pt x="4891" y="6704"/>
                      <a:pt x="4937" y="6674"/>
                      <a:pt x="4967" y="6659"/>
                    </a:cubicBezTo>
                    <a:lnTo>
                      <a:pt x="4983" y="6643"/>
                    </a:lnTo>
                    <a:lnTo>
                      <a:pt x="4998" y="6643"/>
                    </a:lnTo>
                    <a:cubicBezTo>
                      <a:pt x="5089" y="6582"/>
                      <a:pt x="5181" y="6521"/>
                      <a:pt x="5272" y="6460"/>
                    </a:cubicBezTo>
                    <a:cubicBezTo>
                      <a:pt x="5303" y="6445"/>
                      <a:pt x="5333" y="6430"/>
                      <a:pt x="5364" y="6415"/>
                    </a:cubicBezTo>
                    <a:lnTo>
                      <a:pt x="5379" y="6415"/>
                    </a:lnTo>
                    <a:lnTo>
                      <a:pt x="5409" y="6400"/>
                    </a:lnTo>
                    <a:lnTo>
                      <a:pt x="5424" y="6384"/>
                    </a:lnTo>
                    <a:cubicBezTo>
                      <a:pt x="5424" y="6384"/>
                      <a:pt x="5440" y="6384"/>
                      <a:pt x="5455" y="6369"/>
                    </a:cubicBezTo>
                    <a:cubicBezTo>
                      <a:pt x="5470" y="6369"/>
                      <a:pt x="5485" y="6369"/>
                      <a:pt x="5501" y="6354"/>
                    </a:cubicBezTo>
                    <a:cubicBezTo>
                      <a:pt x="5516" y="6354"/>
                      <a:pt x="5531" y="6339"/>
                      <a:pt x="5546" y="6339"/>
                    </a:cubicBezTo>
                    <a:cubicBezTo>
                      <a:pt x="5577" y="6323"/>
                      <a:pt x="5623" y="6308"/>
                      <a:pt x="5653" y="6293"/>
                    </a:cubicBezTo>
                    <a:cubicBezTo>
                      <a:pt x="5668" y="6293"/>
                      <a:pt x="5683" y="6278"/>
                      <a:pt x="5699" y="6278"/>
                    </a:cubicBezTo>
                    <a:cubicBezTo>
                      <a:pt x="5714" y="6278"/>
                      <a:pt x="5729" y="6262"/>
                      <a:pt x="5744" y="6262"/>
                    </a:cubicBezTo>
                    <a:cubicBezTo>
                      <a:pt x="5775" y="6262"/>
                      <a:pt x="5790" y="6247"/>
                      <a:pt x="5805" y="6247"/>
                    </a:cubicBezTo>
                    <a:cubicBezTo>
                      <a:pt x="5821" y="6247"/>
                      <a:pt x="5836" y="6232"/>
                      <a:pt x="5851" y="6232"/>
                    </a:cubicBezTo>
                    <a:close/>
                    <a:moveTo>
                      <a:pt x="10239" y="9812"/>
                    </a:moveTo>
                    <a:lnTo>
                      <a:pt x="10239" y="9812"/>
                    </a:lnTo>
                    <a:cubicBezTo>
                      <a:pt x="10239" y="9812"/>
                      <a:pt x="10254" y="9812"/>
                      <a:pt x="10270" y="9828"/>
                    </a:cubicBezTo>
                    <a:cubicBezTo>
                      <a:pt x="10285" y="9843"/>
                      <a:pt x="10300" y="9858"/>
                      <a:pt x="10330" y="9858"/>
                    </a:cubicBezTo>
                    <a:cubicBezTo>
                      <a:pt x="10330" y="9873"/>
                      <a:pt x="10346" y="9889"/>
                      <a:pt x="10361" y="9889"/>
                    </a:cubicBezTo>
                    <a:lnTo>
                      <a:pt x="10376" y="9889"/>
                    </a:lnTo>
                    <a:cubicBezTo>
                      <a:pt x="10376" y="9919"/>
                      <a:pt x="10391" y="9949"/>
                      <a:pt x="10407" y="9980"/>
                    </a:cubicBezTo>
                    <a:cubicBezTo>
                      <a:pt x="10391" y="9965"/>
                      <a:pt x="10391" y="9965"/>
                      <a:pt x="10376" y="9965"/>
                    </a:cubicBezTo>
                    <a:cubicBezTo>
                      <a:pt x="10361" y="9949"/>
                      <a:pt x="10346" y="9934"/>
                      <a:pt x="10330" y="9904"/>
                    </a:cubicBezTo>
                    <a:cubicBezTo>
                      <a:pt x="10300" y="9873"/>
                      <a:pt x="10270" y="9843"/>
                      <a:pt x="10239" y="9812"/>
                    </a:cubicBezTo>
                    <a:close/>
                    <a:moveTo>
                      <a:pt x="9005" y="138"/>
                    </a:moveTo>
                    <a:cubicBezTo>
                      <a:pt x="9020" y="153"/>
                      <a:pt x="9035" y="153"/>
                      <a:pt x="9051" y="153"/>
                    </a:cubicBezTo>
                    <a:lnTo>
                      <a:pt x="9066" y="153"/>
                    </a:lnTo>
                    <a:lnTo>
                      <a:pt x="9066" y="168"/>
                    </a:lnTo>
                    <a:cubicBezTo>
                      <a:pt x="9081" y="183"/>
                      <a:pt x="9096" y="183"/>
                      <a:pt x="9112" y="199"/>
                    </a:cubicBezTo>
                    <a:cubicBezTo>
                      <a:pt x="9127" y="214"/>
                      <a:pt x="9142" y="229"/>
                      <a:pt x="9157" y="259"/>
                    </a:cubicBezTo>
                    <a:cubicBezTo>
                      <a:pt x="9203" y="290"/>
                      <a:pt x="9233" y="320"/>
                      <a:pt x="9264" y="351"/>
                    </a:cubicBezTo>
                    <a:cubicBezTo>
                      <a:pt x="9371" y="427"/>
                      <a:pt x="9492" y="518"/>
                      <a:pt x="9614" y="595"/>
                    </a:cubicBezTo>
                    <a:cubicBezTo>
                      <a:pt x="9721" y="656"/>
                      <a:pt x="9843" y="686"/>
                      <a:pt x="9980" y="701"/>
                    </a:cubicBezTo>
                    <a:cubicBezTo>
                      <a:pt x="10102" y="701"/>
                      <a:pt x="10224" y="701"/>
                      <a:pt x="10361" y="656"/>
                    </a:cubicBezTo>
                    <a:lnTo>
                      <a:pt x="10391" y="656"/>
                    </a:lnTo>
                    <a:cubicBezTo>
                      <a:pt x="10468" y="625"/>
                      <a:pt x="10529" y="595"/>
                      <a:pt x="10589" y="579"/>
                    </a:cubicBezTo>
                    <a:lnTo>
                      <a:pt x="10589" y="564"/>
                    </a:lnTo>
                    <a:cubicBezTo>
                      <a:pt x="10635" y="549"/>
                      <a:pt x="10681" y="534"/>
                      <a:pt x="10711" y="518"/>
                    </a:cubicBezTo>
                    <a:lnTo>
                      <a:pt x="10727" y="503"/>
                    </a:lnTo>
                    <a:cubicBezTo>
                      <a:pt x="10757" y="488"/>
                      <a:pt x="10788" y="473"/>
                      <a:pt x="10818" y="458"/>
                    </a:cubicBezTo>
                    <a:lnTo>
                      <a:pt x="10848" y="442"/>
                    </a:lnTo>
                    <a:cubicBezTo>
                      <a:pt x="10879" y="442"/>
                      <a:pt x="10909" y="427"/>
                      <a:pt x="10940" y="412"/>
                    </a:cubicBezTo>
                    <a:cubicBezTo>
                      <a:pt x="10955" y="412"/>
                      <a:pt x="10955" y="412"/>
                      <a:pt x="10970" y="397"/>
                    </a:cubicBezTo>
                    <a:cubicBezTo>
                      <a:pt x="11016" y="381"/>
                      <a:pt x="11062" y="366"/>
                      <a:pt x="11107" y="351"/>
                    </a:cubicBezTo>
                    <a:cubicBezTo>
                      <a:pt x="11138" y="351"/>
                      <a:pt x="11168" y="336"/>
                      <a:pt x="11199" y="336"/>
                    </a:cubicBezTo>
                    <a:cubicBezTo>
                      <a:pt x="11199" y="336"/>
                      <a:pt x="11199" y="336"/>
                      <a:pt x="11214" y="320"/>
                    </a:cubicBezTo>
                    <a:cubicBezTo>
                      <a:pt x="11229" y="320"/>
                      <a:pt x="11260" y="320"/>
                      <a:pt x="11290" y="305"/>
                    </a:cubicBezTo>
                    <a:lnTo>
                      <a:pt x="11290" y="305"/>
                    </a:lnTo>
                    <a:cubicBezTo>
                      <a:pt x="11290" y="336"/>
                      <a:pt x="11290" y="366"/>
                      <a:pt x="11275" y="381"/>
                    </a:cubicBezTo>
                    <a:cubicBezTo>
                      <a:pt x="11275" y="412"/>
                      <a:pt x="11275" y="458"/>
                      <a:pt x="11275" y="488"/>
                    </a:cubicBezTo>
                    <a:cubicBezTo>
                      <a:pt x="11275" y="503"/>
                      <a:pt x="11275" y="518"/>
                      <a:pt x="11275" y="534"/>
                    </a:cubicBezTo>
                    <a:cubicBezTo>
                      <a:pt x="11275" y="549"/>
                      <a:pt x="11275" y="549"/>
                      <a:pt x="11275" y="564"/>
                    </a:cubicBezTo>
                    <a:lnTo>
                      <a:pt x="11275" y="640"/>
                    </a:lnTo>
                    <a:lnTo>
                      <a:pt x="11275" y="747"/>
                    </a:lnTo>
                    <a:cubicBezTo>
                      <a:pt x="11275" y="747"/>
                      <a:pt x="11275" y="762"/>
                      <a:pt x="11275" y="777"/>
                    </a:cubicBezTo>
                    <a:cubicBezTo>
                      <a:pt x="11275" y="823"/>
                      <a:pt x="11275" y="854"/>
                      <a:pt x="11275" y="884"/>
                    </a:cubicBezTo>
                    <a:cubicBezTo>
                      <a:pt x="11275" y="899"/>
                      <a:pt x="11275" y="915"/>
                      <a:pt x="11275" y="945"/>
                    </a:cubicBezTo>
                    <a:cubicBezTo>
                      <a:pt x="11275" y="991"/>
                      <a:pt x="11275" y="1052"/>
                      <a:pt x="11290" y="1097"/>
                    </a:cubicBezTo>
                    <a:cubicBezTo>
                      <a:pt x="11290" y="1143"/>
                      <a:pt x="11290" y="1189"/>
                      <a:pt x="11290" y="1235"/>
                    </a:cubicBezTo>
                    <a:cubicBezTo>
                      <a:pt x="11306" y="1341"/>
                      <a:pt x="11306" y="1448"/>
                      <a:pt x="11321" y="1555"/>
                    </a:cubicBezTo>
                    <a:cubicBezTo>
                      <a:pt x="11321" y="1570"/>
                      <a:pt x="11321" y="1585"/>
                      <a:pt x="11336" y="1585"/>
                    </a:cubicBezTo>
                    <a:cubicBezTo>
                      <a:pt x="11351" y="1570"/>
                      <a:pt x="11351" y="1570"/>
                      <a:pt x="11351" y="1555"/>
                    </a:cubicBezTo>
                    <a:cubicBezTo>
                      <a:pt x="11351" y="1448"/>
                      <a:pt x="11336" y="1341"/>
                      <a:pt x="11336" y="1235"/>
                    </a:cubicBezTo>
                    <a:cubicBezTo>
                      <a:pt x="11321" y="1143"/>
                      <a:pt x="11321" y="1036"/>
                      <a:pt x="11306" y="930"/>
                    </a:cubicBezTo>
                    <a:cubicBezTo>
                      <a:pt x="11306" y="915"/>
                      <a:pt x="11306" y="884"/>
                      <a:pt x="11306" y="854"/>
                    </a:cubicBezTo>
                    <a:cubicBezTo>
                      <a:pt x="11306" y="823"/>
                      <a:pt x="11306" y="777"/>
                      <a:pt x="11306" y="747"/>
                    </a:cubicBezTo>
                    <a:lnTo>
                      <a:pt x="11306" y="717"/>
                    </a:lnTo>
                    <a:lnTo>
                      <a:pt x="11306" y="656"/>
                    </a:lnTo>
                    <a:lnTo>
                      <a:pt x="11306" y="564"/>
                    </a:lnTo>
                    <a:cubicBezTo>
                      <a:pt x="11306" y="534"/>
                      <a:pt x="11306" y="488"/>
                      <a:pt x="11306" y="458"/>
                    </a:cubicBezTo>
                    <a:cubicBezTo>
                      <a:pt x="11306" y="427"/>
                      <a:pt x="11321" y="381"/>
                      <a:pt x="11321" y="351"/>
                    </a:cubicBezTo>
                    <a:lnTo>
                      <a:pt x="11336" y="305"/>
                    </a:lnTo>
                    <a:cubicBezTo>
                      <a:pt x="11366" y="290"/>
                      <a:pt x="11382" y="290"/>
                      <a:pt x="11412" y="290"/>
                    </a:cubicBezTo>
                    <a:cubicBezTo>
                      <a:pt x="11488" y="275"/>
                      <a:pt x="11565" y="275"/>
                      <a:pt x="11656" y="275"/>
                    </a:cubicBezTo>
                    <a:lnTo>
                      <a:pt x="11717" y="275"/>
                    </a:lnTo>
                    <a:cubicBezTo>
                      <a:pt x="11808" y="290"/>
                      <a:pt x="11900" y="290"/>
                      <a:pt x="11976" y="305"/>
                    </a:cubicBezTo>
                    <a:cubicBezTo>
                      <a:pt x="12022" y="305"/>
                      <a:pt x="12052" y="320"/>
                      <a:pt x="12083" y="320"/>
                    </a:cubicBezTo>
                    <a:cubicBezTo>
                      <a:pt x="12128" y="336"/>
                      <a:pt x="12174" y="351"/>
                      <a:pt x="12220" y="366"/>
                    </a:cubicBezTo>
                    <a:cubicBezTo>
                      <a:pt x="12250" y="366"/>
                      <a:pt x="12281" y="381"/>
                      <a:pt x="12311" y="397"/>
                    </a:cubicBezTo>
                    <a:cubicBezTo>
                      <a:pt x="12326" y="397"/>
                      <a:pt x="12326" y="397"/>
                      <a:pt x="12342" y="412"/>
                    </a:cubicBezTo>
                    <a:lnTo>
                      <a:pt x="12357" y="412"/>
                    </a:lnTo>
                    <a:lnTo>
                      <a:pt x="12357" y="427"/>
                    </a:lnTo>
                    <a:cubicBezTo>
                      <a:pt x="12372" y="442"/>
                      <a:pt x="12387" y="458"/>
                      <a:pt x="12403" y="473"/>
                    </a:cubicBezTo>
                    <a:cubicBezTo>
                      <a:pt x="12418" y="503"/>
                      <a:pt x="12433" y="518"/>
                      <a:pt x="12448" y="534"/>
                    </a:cubicBezTo>
                    <a:cubicBezTo>
                      <a:pt x="12463" y="549"/>
                      <a:pt x="12479" y="564"/>
                      <a:pt x="12479" y="579"/>
                    </a:cubicBezTo>
                    <a:cubicBezTo>
                      <a:pt x="12494" y="610"/>
                      <a:pt x="12509" y="640"/>
                      <a:pt x="12524" y="671"/>
                    </a:cubicBezTo>
                    <a:cubicBezTo>
                      <a:pt x="12540" y="717"/>
                      <a:pt x="12555" y="747"/>
                      <a:pt x="12555" y="793"/>
                    </a:cubicBezTo>
                    <a:lnTo>
                      <a:pt x="12570" y="793"/>
                    </a:lnTo>
                    <a:cubicBezTo>
                      <a:pt x="12570" y="838"/>
                      <a:pt x="12585" y="884"/>
                      <a:pt x="12601" y="930"/>
                    </a:cubicBezTo>
                    <a:cubicBezTo>
                      <a:pt x="12601" y="960"/>
                      <a:pt x="12616" y="976"/>
                      <a:pt x="12616" y="1006"/>
                    </a:cubicBezTo>
                    <a:cubicBezTo>
                      <a:pt x="12631" y="1021"/>
                      <a:pt x="12631" y="1052"/>
                      <a:pt x="12646" y="1067"/>
                    </a:cubicBezTo>
                    <a:cubicBezTo>
                      <a:pt x="12662" y="1143"/>
                      <a:pt x="12692" y="1219"/>
                      <a:pt x="12722" y="1296"/>
                    </a:cubicBezTo>
                    <a:cubicBezTo>
                      <a:pt x="12768" y="1372"/>
                      <a:pt x="12829" y="1433"/>
                      <a:pt x="12890" y="1494"/>
                    </a:cubicBezTo>
                    <a:cubicBezTo>
                      <a:pt x="12890" y="1509"/>
                      <a:pt x="12905" y="1509"/>
                      <a:pt x="12921" y="1524"/>
                    </a:cubicBezTo>
                    <a:lnTo>
                      <a:pt x="12936" y="1539"/>
                    </a:lnTo>
                    <a:lnTo>
                      <a:pt x="12951" y="1555"/>
                    </a:lnTo>
                    <a:cubicBezTo>
                      <a:pt x="12951" y="1555"/>
                      <a:pt x="12966" y="1570"/>
                      <a:pt x="12982" y="1585"/>
                    </a:cubicBezTo>
                    <a:lnTo>
                      <a:pt x="12997" y="1600"/>
                    </a:lnTo>
                    <a:cubicBezTo>
                      <a:pt x="13027" y="1615"/>
                      <a:pt x="13073" y="1646"/>
                      <a:pt x="13103" y="1676"/>
                    </a:cubicBezTo>
                    <a:cubicBezTo>
                      <a:pt x="13149" y="1707"/>
                      <a:pt x="13180" y="1737"/>
                      <a:pt x="13225" y="1768"/>
                    </a:cubicBezTo>
                    <a:lnTo>
                      <a:pt x="13286" y="1798"/>
                    </a:lnTo>
                    <a:cubicBezTo>
                      <a:pt x="13317" y="1829"/>
                      <a:pt x="13347" y="1844"/>
                      <a:pt x="13393" y="1874"/>
                    </a:cubicBezTo>
                    <a:lnTo>
                      <a:pt x="13408" y="1890"/>
                    </a:lnTo>
                    <a:lnTo>
                      <a:pt x="13469" y="1935"/>
                    </a:lnTo>
                    <a:lnTo>
                      <a:pt x="13515" y="1966"/>
                    </a:lnTo>
                    <a:lnTo>
                      <a:pt x="13560" y="1996"/>
                    </a:lnTo>
                    <a:lnTo>
                      <a:pt x="13591" y="2027"/>
                    </a:lnTo>
                    <a:cubicBezTo>
                      <a:pt x="13606" y="2042"/>
                      <a:pt x="13621" y="2057"/>
                      <a:pt x="13652" y="2073"/>
                    </a:cubicBezTo>
                    <a:cubicBezTo>
                      <a:pt x="13652" y="2088"/>
                      <a:pt x="13667" y="2088"/>
                      <a:pt x="13682" y="2103"/>
                    </a:cubicBezTo>
                    <a:cubicBezTo>
                      <a:pt x="13682" y="2103"/>
                      <a:pt x="13698" y="2118"/>
                      <a:pt x="13698" y="2118"/>
                    </a:cubicBezTo>
                    <a:lnTo>
                      <a:pt x="13713" y="2133"/>
                    </a:lnTo>
                    <a:cubicBezTo>
                      <a:pt x="13728" y="2149"/>
                      <a:pt x="13728" y="2164"/>
                      <a:pt x="13743" y="2164"/>
                    </a:cubicBezTo>
                    <a:cubicBezTo>
                      <a:pt x="13789" y="2225"/>
                      <a:pt x="13835" y="2271"/>
                      <a:pt x="13865" y="2316"/>
                    </a:cubicBezTo>
                    <a:cubicBezTo>
                      <a:pt x="13896" y="2347"/>
                      <a:pt x="13911" y="2377"/>
                      <a:pt x="13941" y="2408"/>
                    </a:cubicBezTo>
                    <a:cubicBezTo>
                      <a:pt x="13941" y="2438"/>
                      <a:pt x="13957" y="2469"/>
                      <a:pt x="13972" y="2499"/>
                    </a:cubicBezTo>
                    <a:cubicBezTo>
                      <a:pt x="13987" y="2530"/>
                      <a:pt x="14002" y="2560"/>
                      <a:pt x="14002" y="2591"/>
                    </a:cubicBezTo>
                    <a:cubicBezTo>
                      <a:pt x="14018" y="2636"/>
                      <a:pt x="14018" y="2667"/>
                      <a:pt x="14018" y="2697"/>
                    </a:cubicBezTo>
                    <a:cubicBezTo>
                      <a:pt x="14033" y="2758"/>
                      <a:pt x="14033" y="2804"/>
                      <a:pt x="14033" y="2850"/>
                    </a:cubicBezTo>
                    <a:lnTo>
                      <a:pt x="14033" y="2865"/>
                    </a:lnTo>
                    <a:lnTo>
                      <a:pt x="14018" y="2895"/>
                    </a:lnTo>
                    <a:cubicBezTo>
                      <a:pt x="14018" y="2911"/>
                      <a:pt x="14018" y="2941"/>
                      <a:pt x="14018" y="2956"/>
                    </a:cubicBezTo>
                    <a:cubicBezTo>
                      <a:pt x="14018" y="2971"/>
                      <a:pt x="14018" y="2987"/>
                      <a:pt x="14018" y="2987"/>
                    </a:cubicBezTo>
                    <a:lnTo>
                      <a:pt x="14018" y="3002"/>
                    </a:lnTo>
                    <a:lnTo>
                      <a:pt x="14018" y="3032"/>
                    </a:lnTo>
                    <a:lnTo>
                      <a:pt x="14002" y="3063"/>
                    </a:lnTo>
                    <a:lnTo>
                      <a:pt x="14002" y="3109"/>
                    </a:lnTo>
                    <a:lnTo>
                      <a:pt x="13987" y="3154"/>
                    </a:lnTo>
                    <a:cubicBezTo>
                      <a:pt x="13972" y="3246"/>
                      <a:pt x="13957" y="3352"/>
                      <a:pt x="13926" y="3489"/>
                    </a:cubicBezTo>
                    <a:cubicBezTo>
                      <a:pt x="13926" y="3520"/>
                      <a:pt x="13911" y="3566"/>
                      <a:pt x="13896" y="3611"/>
                    </a:cubicBezTo>
                    <a:lnTo>
                      <a:pt x="13880" y="3672"/>
                    </a:lnTo>
                    <a:cubicBezTo>
                      <a:pt x="13880" y="3703"/>
                      <a:pt x="13865" y="3733"/>
                      <a:pt x="13865" y="3748"/>
                    </a:cubicBezTo>
                    <a:cubicBezTo>
                      <a:pt x="13850" y="3764"/>
                      <a:pt x="13850" y="3764"/>
                      <a:pt x="13850" y="3779"/>
                    </a:cubicBezTo>
                    <a:cubicBezTo>
                      <a:pt x="13850" y="3794"/>
                      <a:pt x="13850" y="3809"/>
                      <a:pt x="13865" y="3809"/>
                    </a:cubicBezTo>
                    <a:cubicBezTo>
                      <a:pt x="13850" y="3840"/>
                      <a:pt x="13835" y="3870"/>
                      <a:pt x="13819" y="3886"/>
                    </a:cubicBezTo>
                    <a:cubicBezTo>
                      <a:pt x="13804" y="3916"/>
                      <a:pt x="13804" y="3931"/>
                      <a:pt x="13789" y="3962"/>
                    </a:cubicBezTo>
                    <a:cubicBezTo>
                      <a:pt x="13774" y="3962"/>
                      <a:pt x="13774" y="3977"/>
                      <a:pt x="13774" y="3992"/>
                    </a:cubicBezTo>
                    <a:lnTo>
                      <a:pt x="13743" y="4023"/>
                    </a:lnTo>
                    <a:cubicBezTo>
                      <a:pt x="13728" y="4053"/>
                      <a:pt x="13728" y="4068"/>
                      <a:pt x="13713" y="4084"/>
                    </a:cubicBezTo>
                    <a:cubicBezTo>
                      <a:pt x="13698" y="4114"/>
                      <a:pt x="13667" y="4160"/>
                      <a:pt x="13652" y="4190"/>
                    </a:cubicBezTo>
                    <a:lnTo>
                      <a:pt x="13606" y="4251"/>
                    </a:lnTo>
                    <a:cubicBezTo>
                      <a:pt x="13591" y="4282"/>
                      <a:pt x="13560" y="4327"/>
                      <a:pt x="13545" y="4358"/>
                    </a:cubicBezTo>
                    <a:lnTo>
                      <a:pt x="13515" y="4404"/>
                    </a:lnTo>
                    <a:cubicBezTo>
                      <a:pt x="13439" y="4510"/>
                      <a:pt x="13378" y="4617"/>
                      <a:pt x="13317" y="4724"/>
                    </a:cubicBezTo>
                    <a:cubicBezTo>
                      <a:pt x="13286" y="4754"/>
                      <a:pt x="13271" y="4800"/>
                      <a:pt x="13241" y="4830"/>
                    </a:cubicBezTo>
                    <a:lnTo>
                      <a:pt x="13210" y="4876"/>
                    </a:lnTo>
                    <a:cubicBezTo>
                      <a:pt x="13195" y="4922"/>
                      <a:pt x="13164" y="4952"/>
                      <a:pt x="13149" y="4998"/>
                    </a:cubicBezTo>
                    <a:lnTo>
                      <a:pt x="13119" y="5044"/>
                    </a:lnTo>
                    <a:cubicBezTo>
                      <a:pt x="13103" y="5089"/>
                      <a:pt x="13088" y="5120"/>
                      <a:pt x="13073" y="5165"/>
                    </a:cubicBezTo>
                    <a:lnTo>
                      <a:pt x="13042" y="5211"/>
                    </a:lnTo>
                    <a:cubicBezTo>
                      <a:pt x="13027" y="5257"/>
                      <a:pt x="12997" y="5287"/>
                      <a:pt x="12982" y="5333"/>
                    </a:cubicBezTo>
                    <a:lnTo>
                      <a:pt x="12966" y="5363"/>
                    </a:lnTo>
                    <a:cubicBezTo>
                      <a:pt x="12951" y="5409"/>
                      <a:pt x="12921" y="5455"/>
                      <a:pt x="12905" y="5516"/>
                    </a:cubicBezTo>
                    <a:lnTo>
                      <a:pt x="12875" y="5562"/>
                    </a:lnTo>
                    <a:lnTo>
                      <a:pt x="12844" y="5622"/>
                    </a:lnTo>
                    <a:lnTo>
                      <a:pt x="12844" y="5653"/>
                    </a:lnTo>
                    <a:cubicBezTo>
                      <a:pt x="12829" y="5653"/>
                      <a:pt x="12829" y="5668"/>
                      <a:pt x="12829" y="5683"/>
                    </a:cubicBezTo>
                    <a:lnTo>
                      <a:pt x="12783" y="5775"/>
                    </a:lnTo>
                    <a:lnTo>
                      <a:pt x="12738" y="5882"/>
                    </a:lnTo>
                    <a:cubicBezTo>
                      <a:pt x="12738" y="5897"/>
                      <a:pt x="12738" y="5912"/>
                      <a:pt x="12722" y="5912"/>
                    </a:cubicBezTo>
                    <a:lnTo>
                      <a:pt x="12722" y="5927"/>
                    </a:lnTo>
                    <a:lnTo>
                      <a:pt x="12677" y="6064"/>
                    </a:lnTo>
                    <a:cubicBezTo>
                      <a:pt x="12662" y="6095"/>
                      <a:pt x="12646" y="6141"/>
                      <a:pt x="12631" y="6186"/>
                    </a:cubicBezTo>
                    <a:lnTo>
                      <a:pt x="12616" y="6232"/>
                    </a:lnTo>
                    <a:cubicBezTo>
                      <a:pt x="12616" y="6278"/>
                      <a:pt x="12601" y="6323"/>
                      <a:pt x="12585" y="6354"/>
                    </a:cubicBezTo>
                    <a:lnTo>
                      <a:pt x="12570" y="6415"/>
                    </a:lnTo>
                    <a:cubicBezTo>
                      <a:pt x="12570" y="6445"/>
                      <a:pt x="12555" y="6491"/>
                      <a:pt x="12540" y="6537"/>
                    </a:cubicBezTo>
                    <a:cubicBezTo>
                      <a:pt x="12540" y="6552"/>
                      <a:pt x="12540" y="6567"/>
                      <a:pt x="12540" y="6598"/>
                    </a:cubicBezTo>
                    <a:cubicBezTo>
                      <a:pt x="12524" y="6613"/>
                      <a:pt x="12524" y="6628"/>
                      <a:pt x="12524" y="6643"/>
                    </a:cubicBezTo>
                    <a:lnTo>
                      <a:pt x="12524" y="6659"/>
                    </a:lnTo>
                    <a:lnTo>
                      <a:pt x="12509" y="6689"/>
                    </a:lnTo>
                    <a:cubicBezTo>
                      <a:pt x="12509" y="6719"/>
                      <a:pt x="12509" y="6735"/>
                      <a:pt x="12494" y="6765"/>
                    </a:cubicBezTo>
                    <a:lnTo>
                      <a:pt x="12479" y="6902"/>
                    </a:lnTo>
                    <a:cubicBezTo>
                      <a:pt x="12479" y="6933"/>
                      <a:pt x="12479" y="6948"/>
                      <a:pt x="12463" y="6978"/>
                    </a:cubicBezTo>
                    <a:cubicBezTo>
                      <a:pt x="12463" y="6994"/>
                      <a:pt x="12463" y="7009"/>
                      <a:pt x="12463" y="7024"/>
                    </a:cubicBezTo>
                    <a:cubicBezTo>
                      <a:pt x="12448" y="7100"/>
                      <a:pt x="12448" y="7161"/>
                      <a:pt x="12433" y="7222"/>
                    </a:cubicBezTo>
                    <a:lnTo>
                      <a:pt x="12433" y="7298"/>
                    </a:lnTo>
                    <a:cubicBezTo>
                      <a:pt x="12403" y="7481"/>
                      <a:pt x="12387" y="7649"/>
                      <a:pt x="12357" y="7801"/>
                    </a:cubicBezTo>
                    <a:cubicBezTo>
                      <a:pt x="12357" y="7847"/>
                      <a:pt x="12342" y="7893"/>
                      <a:pt x="12326" y="7938"/>
                    </a:cubicBezTo>
                    <a:cubicBezTo>
                      <a:pt x="12326" y="7969"/>
                      <a:pt x="12326" y="7984"/>
                      <a:pt x="12326" y="8015"/>
                    </a:cubicBezTo>
                    <a:cubicBezTo>
                      <a:pt x="12311" y="8030"/>
                      <a:pt x="12311" y="8045"/>
                      <a:pt x="12311" y="8060"/>
                    </a:cubicBezTo>
                    <a:lnTo>
                      <a:pt x="12296" y="8075"/>
                    </a:lnTo>
                    <a:cubicBezTo>
                      <a:pt x="12265" y="8167"/>
                      <a:pt x="12235" y="8258"/>
                      <a:pt x="12204" y="8365"/>
                    </a:cubicBezTo>
                    <a:lnTo>
                      <a:pt x="12189" y="8395"/>
                    </a:lnTo>
                    <a:cubicBezTo>
                      <a:pt x="12174" y="8441"/>
                      <a:pt x="12159" y="8472"/>
                      <a:pt x="12144" y="8517"/>
                    </a:cubicBezTo>
                    <a:lnTo>
                      <a:pt x="12098" y="8639"/>
                    </a:lnTo>
                    <a:cubicBezTo>
                      <a:pt x="12098" y="8639"/>
                      <a:pt x="12083" y="8654"/>
                      <a:pt x="12083" y="8654"/>
                    </a:cubicBezTo>
                    <a:cubicBezTo>
                      <a:pt x="12052" y="8746"/>
                      <a:pt x="12006" y="8822"/>
                      <a:pt x="11961" y="8913"/>
                    </a:cubicBezTo>
                    <a:cubicBezTo>
                      <a:pt x="11945" y="8944"/>
                      <a:pt x="11945" y="8959"/>
                      <a:pt x="11930" y="8990"/>
                    </a:cubicBezTo>
                    <a:lnTo>
                      <a:pt x="11915" y="9020"/>
                    </a:lnTo>
                    <a:lnTo>
                      <a:pt x="11900" y="9035"/>
                    </a:lnTo>
                    <a:cubicBezTo>
                      <a:pt x="11885" y="9066"/>
                      <a:pt x="11869" y="9112"/>
                      <a:pt x="11839" y="9142"/>
                    </a:cubicBezTo>
                    <a:cubicBezTo>
                      <a:pt x="11839" y="9157"/>
                      <a:pt x="11839" y="9157"/>
                      <a:pt x="11839" y="9157"/>
                    </a:cubicBezTo>
                    <a:lnTo>
                      <a:pt x="11824" y="9157"/>
                    </a:lnTo>
                    <a:cubicBezTo>
                      <a:pt x="11778" y="9249"/>
                      <a:pt x="11717" y="9340"/>
                      <a:pt x="11641" y="9416"/>
                    </a:cubicBezTo>
                    <a:cubicBezTo>
                      <a:pt x="11626" y="9447"/>
                      <a:pt x="11610" y="9462"/>
                      <a:pt x="11595" y="9492"/>
                    </a:cubicBezTo>
                    <a:cubicBezTo>
                      <a:pt x="11580" y="9492"/>
                      <a:pt x="11580" y="9492"/>
                      <a:pt x="11580" y="9508"/>
                    </a:cubicBezTo>
                    <a:cubicBezTo>
                      <a:pt x="11580" y="9492"/>
                      <a:pt x="11580" y="9492"/>
                      <a:pt x="11580" y="9492"/>
                    </a:cubicBezTo>
                    <a:cubicBezTo>
                      <a:pt x="11565" y="9447"/>
                      <a:pt x="11534" y="9431"/>
                      <a:pt x="11504" y="9416"/>
                    </a:cubicBezTo>
                    <a:lnTo>
                      <a:pt x="11427" y="9416"/>
                    </a:lnTo>
                    <a:lnTo>
                      <a:pt x="11443" y="9355"/>
                    </a:lnTo>
                    <a:lnTo>
                      <a:pt x="11458" y="9294"/>
                    </a:lnTo>
                    <a:cubicBezTo>
                      <a:pt x="11458" y="9279"/>
                      <a:pt x="11458" y="9279"/>
                      <a:pt x="11458" y="9279"/>
                    </a:cubicBezTo>
                    <a:lnTo>
                      <a:pt x="11458" y="9264"/>
                    </a:lnTo>
                    <a:lnTo>
                      <a:pt x="11473" y="9249"/>
                    </a:lnTo>
                    <a:lnTo>
                      <a:pt x="11473" y="9233"/>
                    </a:lnTo>
                    <a:cubicBezTo>
                      <a:pt x="11473" y="9233"/>
                      <a:pt x="11473" y="9218"/>
                      <a:pt x="11473" y="9218"/>
                    </a:cubicBezTo>
                    <a:lnTo>
                      <a:pt x="11473" y="9203"/>
                    </a:lnTo>
                    <a:lnTo>
                      <a:pt x="11473" y="9188"/>
                    </a:lnTo>
                    <a:lnTo>
                      <a:pt x="11488" y="9172"/>
                    </a:lnTo>
                    <a:lnTo>
                      <a:pt x="11488" y="9142"/>
                    </a:lnTo>
                    <a:lnTo>
                      <a:pt x="11488" y="9112"/>
                    </a:lnTo>
                    <a:lnTo>
                      <a:pt x="11488" y="9096"/>
                    </a:lnTo>
                    <a:lnTo>
                      <a:pt x="11488" y="9081"/>
                    </a:lnTo>
                    <a:lnTo>
                      <a:pt x="11488" y="9066"/>
                    </a:lnTo>
                    <a:lnTo>
                      <a:pt x="11504" y="9066"/>
                    </a:lnTo>
                    <a:lnTo>
                      <a:pt x="11504" y="9051"/>
                    </a:lnTo>
                    <a:cubicBezTo>
                      <a:pt x="11504" y="9051"/>
                      <a:pt x="11504" y="9035"/>
                      <a:pt x="11504" y="9035"/>
                    </a:cubicBezTo>
                    <a:cubicBezTo>
                      <a:pt x="11504" y="9020"/>
                      <a:pt x="11504" y="9020"/>
                      <a:pt x="11504" y="9020"/>
                    </a:cubicBezTo>
                    <a:cubicBezTo>
                      <a:pt x="11504" y="8974"/>
                      <a:pt x="11519" y="8944"/>
                      <a:pt x="11519" y="8898"/>
                    </a:cubicBezTo>
                    <a:lnTo>
                      <a:pt x="11519" y="8853"/>
                    </a:lnTo>
                    <a:lnTo>
                      <a:pt x="11534" y="8822"/>
                    </a:lnTo>
                    <a:cubicBezTo>
                      <a:pt x="11534" y="8792"/>
                      <a:pt x="11534" y="8746"/>
                      <a:pt x="11549" y="8715"/>
                    </a:cubicBezTo>
                    <a:cubicBezTo>
                      <a:pt x="11549" y="8594"/>
                      <a:pt x="11565" y="8456"/>
                      <a:pt x="11580" y="8319"/>
                    </a:cubicBezTo>
                    <a:lnTo>
                      <a:pt x="11580" y="8274"/>
                    </a:lnTo>
                    <a:cubicBezTo>
                      <a:pt x="11595" y="8182"/>
                      <a:pt x="11595" y="8091"/>
                      <a:pt x="11610" y="7999"/>
                    </a:cubicBezTo>
                    <a:lnTo>
                      <a:pt x="11610" y="7969"/>
                    </a:lnTo>
                    <a:cubicBezTo>
                      <a:pt x="11610" y="7923"/>
                      <a:pt x="11626" y="7877"/>
                      <a:pt x="11626" y="7832"/>
                    </a:cubicBezTo>
                    <a:lnTo>
                      <a:pt x="11641" y="7695"/>
                    </a:lnTo>
                    <a:lnTo>
                      <a:pt x="11656" y="7649"/>
                    </a:lnTo>
                    <a:lnTo>
                      <a:pt x="11656" y="7618"/>
                    </a:lnTo>
                    <a:cubicBezTo>
                      <a:pt x="11671" y="7512"/>
                      <a:pt x="11686" y="7405"/>
                      <a:pt x="11686" y="7298"/>
                    </a:cubicBezTo>
                    <a:lnTo>
                      <a:pt x="11686" y="7283"/>
                    </a:lnTo>
                    <a:cubicBezTo>
                      <a:pt x="11702" y="7222"/>
                      <a:pt x="11702" y="7177"/>
                      <a:pt x="11702" y="7116"/>
                    </a:cubicBezTo>
                    <a:lnTo>
                      <a:pt x="11717" y="6933"/>
                    </a:lnTo>
                    <a:lnTo>
                      <a:pt x="11717" y="6918"/>
                    </a:lnTo>
                    <a:cubicBezTo>
                      <a:pt x="11717" y="6902"/>
                      <a:pt x="11717" y="6872"/>
                      <a:pt x="11717" y="6857"/>
                    </a:cubicBezTo>
                    <a:cubicBezTo>
                      <a:pt x="11717" y="6765"/>
                      <a:pt x="11717" y="6689"/>
                      <a:pt x="11732" y="6598"/>
                    </a:cubicBezTo>
                    <a:lnTo>
                      <a:pt x="11732" y="6506"/>
                    </a:lnTo>
                    <a:lnTo>
                      <a:pt x="11732" y="6445"/>
                    </a:lnTo>
                    <a:lnTo>
                      <a:pt x="11732" y="6415"/>
                    </a:lnTo>
                    <a:lnTo>
                      <a:pt x="11732" y="6384"/>
                    </a:lnTo>
                    <a:lnTo>
                      <a:pt x="11732" y="6354"/>
                    </a:lnTo>
                    <a:lnTo>
                      <a:pt x="11732" y="6339"/>
                    </a:lnTo>
                    <a:cubicBezTo>
                      <a:pt x="11732" y="6308"/>
                      <a:pt x="11732" y="6293"/>
                      <a:pt x="11717" y="6262"/>
                    </a:cubicBezTo>
                    <a:lnTo>
                      <a:pt x="11717" y="6232"/>
                    </a:lnTo>
                    <a:lnTo>
                      <a:pt x="11717" y="6217"/>
                    </a:lnTo>
                    <a:cubicBezTo>
                      <a:pt x="11717" y="6201"/>
                      <a:pt x="11717" y="6171"/>
                      <a:pt x="11717" y="6156"/>
                    </a:cubicBezTo>
                    <a:lnTo>
                      <a:pt x="11702" y="6019"/>
                    </a:lnTo>
                    <a:lnTo>
                      <a:pt x="11702" y="6003"/>
                    </a:lnTo>
                    <a:cubicBezTo>
                      <a:pt x="11702" y="5973"/>
                      <a:pt x="11702" y="5927"/>
                      <a:pt x="11686" y="5897"/>
                    </a:cubicBezTo>
                    <a:lnTo>
                      <a:pt x="11686" y="5866"/>
                    </a:lnTo>
                    <a:cubicBezTo>
                      <a:pt x="11671" y="5805"/>
                      <a:pt x="11671" y="5760"/>
                      <a:pt x="11656" y="5699"/>
                    </a:cubicBezTo>
                    <a:cubicBezTo>
                      <a:pt x="11656" y="5683"/>
                      <a:pt x="11641" y="5668"/>
                      <a:pt x="11610" y="5668"/>
                    </a:cubicBezTo>
                    <a:cubicBezTo>
                      <a:pt x="11595" y="5683"/>
                      <a:pt x="11580" y="5699"/>
                      <a:pt x="11580" y="5714"/>
                    </a:cubicBezTo>
                    <a:lnTo>
                      <a:pt x="11595" y="5760"/>
                    </a:lnTo>
                    <a:lnTo>
                      <a:pt x="11595" y="5790"/>
                    </a:lnTo>
                    <a:cubicBezTo>
                      <a:pt x="11595" y="5821"/>
                      <a:pt x="11595" y="5836"/>
                      <a:pt x="11595" y="5851"/>
                    </a:cubicBezTo>
                    <a:lnTo>
                      <a:pt x="11595" y="5882"/>
                    </a:lnTo>
                    <a:lnTo>
                      <a:pt x="11610" y="5912"/>
                    </a:lnTo>
                    <a:cubicBezTo>
                      <a:pt x="11610" y="5942"/>
                      <a:pt x="11610" y="5973"/>
                      <a:pt x="11610" y="6003"/>
                    </a:cubicBezTo>
                    <a:cubicBezTo>
                      <a:pt x="11610" y="6034"/>
                      <a:pt x="11626" y="6049"/>
                      <a:pt x="11626" y="6080"/>
                    </a:cubicBezTo>
                    <a:lnTo>
                      <a:pt x="11626" y="6141"/>
                    </a:lnTo>
                    <a:cubicBezTo>
                      <a:pt x="11626" y="6171"/>
                      <a:pt x="11626" y="6201"/>
                      <a:pt x="11626" y="6232"/>
                    </a:cubicBezTo>
                    <a:lnTo>
                      <a:pt x="11626" y="6247"/>
                    </a:lnTo>
                    <a:lnTo>
                      <a:pt x="11626" y="6278"/>
                    </a:lnTo>
                    <a:cubicBezTo>
                      <a:pt x="11626" y="6293"/>
                      <a:pt x="11626" y="6323"/>
                      <a:pt x="11626" y="6354"/>
                    </a:cubicBezTo>
                    <a:cubicBezTo>
                      <a:pt x="11626" y="6400"/>
                      <a:pt x="11626" y="6445"/>
                      <a:pt x="11626" y="6506"/>
                    </a:cubicBezTo>
                    <a:cubicBezTo>
                      <a:pt x="11626" y="6521"/>
                      <a:pt x="11626" y="6537"/>
                      <a:pt x="11626" y="6567"/>
                    </a:cubicBezTo>
                    <a:cubicBezTo>
                      <a:pt x="11626" y="6598"/>
                      <a:pt x="11626" y="6643"/>
                      <a:pt x="11610" y="6674"/>
                    </a:cubicBezTo>
                    <a:cubicBezTo>
                      <a:pt x="11610" y="6689"/>
                      <a:pt x="11610" y="6719"/>
                      <a:pt x="11610" y="6735"/>
                    </a:cubicBezTo>
                    <a:lnTo>
                      <a:pt x="11610" y="6765"/>
                    </a:lnTo>
                    <a:lnTo>
                      <a:pt x="11610" y="6796"/>
                    </a:lnTo>
                    <a:cubicBezTo>
                      <a:pt x="11610" y="6826"/>
                      <a:pt x="11610" y="6841"/>
                      <a:pt x="11610" y="6857"/>
                    </a:cubicBezTo>
                    <a:lnTo>
                      <a:pt x="11610" y="6918"/>
                    </a:lnTo>
                    <a:cubicBezTo>
                      <a:pt x="11595" y="7009"/>
                      <a:pt x="11595" y="7100"/>
                      <a:pt x="11580" y="7192"/>
                    </a:cubicBezTo>
                    <a:cubicBezTo>
                      <a:pt x="11565" y="7314"/>
                      <a:pt x="11549" y="7436"/>
                      <a:pt x="11534" y="7542"/>
                    </a:cubicBezTo>
                    <a:lnTo>
                      <a:pt x="11534" y="7634"/>
                    </a:lnTo>
                    <a:cubicBezTo>
                      <a:pt x="11519" y="7710"/>
                      <a:pt x="11504" y="7801"/>
                      <a:pt x="11488" y="7877"/>
                    </a:cubicBezTo>
                    <a:lnTo>
                      <a:pt x="11488" y="7923"/>
                    </a:lnTo>
                    <a:cubicBezTo>
                      <a:pt x="11488" y="7969"/>
                      <a:pt x="11488" y="8015"/>
                      <a:pt x="11473" y="8045"/>
                    </a:cubicBezTo>
                    <a:lnTo>
                      <a:pt x="11473" y="8136"/>
                    </a:lnTo>
                    <a:lnTo>
                      <a:pt x="11458" y="8243"/>
                    </a:lnTo>
                    <a:lnTo>
                      <a:pt x="11458" y="8334"/>
                    </a:lnTo>
                    <a:cubicBezTo>
                      <a:pt x="11443" y="8426"/>
                      <a:pt x="11443" y="8517"/>
                      <a:pt x="11427" y="8609"/>
                    </a:cubicBezTo>
                    <a:lnTo>
                      <a:pt x="11427" y="8624"/>
                    </a:lnTo>
                    <a:cubicBezTo>
                      <a:pt x="11412" y="8670"/>
                      <a:pt x="11412" y="8700"/>
                      <a:pt x="11412" y="8746"/>
                    </a:cubicBezTo>
                    <a:lnTo>
                      <a:pt x="11382" y="8974"/>
                    </a:lnTo>
                    <a:lnTo>
                      <a:pt x="11382" y="8990"/>
                    </a:lnTo>
                    <a:lnTo>
                      <a:pt x="11382" y="9005"/>
                    </a:lnTo>
                    <a:lnTo>
                      <a:pt x="11382" y="9020"/>
                    </a:lnTo>
                    <a:lnTo>
                      <a:pt x="11366" y="9051"/>
                    </a:lnTo>
                    <a:lnTo>
                      <a:pt x="11366" y="9066"/>
                    </a:lnTo>
                    <a:lnTo>
                      <a:pt x="11366" y="9081"/>
                    </a:lnTo>
                    <a:lnTo>
                      <a:pt x="11366" y="9112"/>
                    </a:lnTo>
                    <a:lnTo>
                      <a:pt x="11366" y="9142"/>
                    </a:lnTo>
                    <a:lnTo>
                      <a:pt x="11351" y="9157"/>
                    </a:lnTo>
                    <a:lnTo>
                      <a:pt x="11351" y="9172"/>
                    </a:lnTo>
                    <a:lnTo>
                      <a:pt x="11351" y="9188"/>
                    </a:lnTo>
                    <a:lnTo>
                      <a:pt x="11351" y="9203"/>
                    </a:lnTo>
                    <a:lnTo>
                      <a:pt x="11351" y="9218"/>
                    </a:lnTo>
                    <a:lnTo>
                      <a:pt x="11336" y="9233"/>
                    </a:lnTo>
                    <a:lnTo>
                      <a:pt x="11336" y="9249"/>
                    </a:lnTo>
                    <a:cubicBezTo>
                      <a:pt x="11336" y="9294"/>
                      <a:pt x="11321" y="9340"/>
                      <a:pt x="11306" y="9386"/>
                    </a:cubicBezTo>
                    <a:cubicBezTo>
                      <a:pt x="11306" y="9431"/>
                      <a:pt x="11290" y="9492"/>
                      <a:pt x="11290" y="9538"/>
                    </a:cubicBezTo>
                    <a:lnTo>
                      <a:pt x="11260" y="9630"/>
                    </a:lnTo>
                    <a:lnTo>
                      <a:pt x="11245" y="9736"/>
                    </a:lnTo>
                    <a:lnTo>
                      <a:pt x="11229" y="9767"/>
                    </a:lnTo>
                    <a:lnTo>
                      <a:pt x="11229" y="9812"/>
                    </a:lnTo>
                    <a:lnTo>
                      <a:pt x="11214" y="9828"/>
                    </a:lnTo>
                    <a:cubicBezTo>
                      <a:pt x="11214" y="9828"/>
                      <a:pt x="11199" y="9843"/>
                      <a:pt x="11199" y="9858"/>
                    </a:cubicBezTo>
                    <a:lnTo>
                      <a:pt x="11184" y="9873"/>
                    </a:lnTo>
                    <a:lnTo>
                      <a:pt x="11168" y="9873"/>
                    </a:lnTo>
                    <a:cubicBezTo>
                      <a:pt x="11153" y="9889"/>
                      <a:pt x="11138" y="9904"/>
                      <a:pt x="11138" y="9904"/>
                    </a:cubicBezTo>
                    <a:cubicBezTo>
                      <a:pt x="11123" y="9904"/>
                      <a:pt x="11123" y="9919"/>
                      <a:pt x="11123" y="9919"/>
                    </a:cubicBezTo>
                    <a:lnTo>
                      <a:pt x="11123" y="9904"/>
                    </a:lnTo>
                    <a:lnTo>
                      <a:pt x="11138" y="9889"/>
                    </a:lnTo>
                    <a:cubicBezTo>
                      <a:pt x="11138" y="9889"/>
                      <a:pt x="11138" y="9873"/>
                      <a:pt x="11138" y="9858"/>
                    </a:cubicBezTo>
                    <a:lnTo>
                      <a:pt x="11138" y="9843"/>
                    </a:lnTo>
                    <a:lnTo>
                      <a:pt x="11168" y="9767"/>
                    </a:lnTo>
                    <a:lnTo>
                      <a:pt x="11168" y="9751"/>
                    </a:lnTo>
                    <a:cubicBezTo>
                      <a:pt x="11199" y="9660"/>
                      <a:pt x="11214" y="9569"/>
                      <a:pt x="11229" y="9492"/>
                    </a:cubicBezTo>
                    <a:lnTo>
                      <a:pt x="11229" y="9477"/>
                    </a:lnTo>
                    <a:cubicBezTo>
                      <a:pt x="11245" y="9371"/>
                      <a:pt x="11260" y="9279"/>
                      <a:pt x="11260" y="9188"/>
                    </a:cubicBezTo>
                    <a:lnTo>
                      <a:pt x="11260" y="9172"/>
                    </a:lnTo>
                    <a:lnTo>
                      <a:pt x="11260" y="9142"/>
                    </a:lnTo>
                    <a:cubicBezTo>
                      <a:pt x="11260" y="9127"/>
                      <a:pt x="11260" y="9127"/>
                      <a:pt x="11245" y="9112"/>
                    </a:cubicBezTo>
                    <a:cubicBezTo>
                      <a:pt x="11245" y="9081"/>
                      <a:pt x="11214" y="9066"/>
                      <a:pt x="11199" y="9066"/>
                    </a:cubicBezTo>
                    <a:cubicBezTo>
                      <a:pt x="11184" y="9066"/>
                      <a:pt x="11184" y="9081"/>
                      <a:pt x="11168" y="9081"/>
                    </a:cubicBezTo>
                    <a:cubicBezTo>
                      <a:pt x="11153" y="9081"/>
                      <a:pt x="11138" y="9096"/>
                      <a:pt x="11138" y="9127"/>
                    </a:cubicBezTo>
                    <a:cubicBezTo>
                      <a:pt x="11123" y="9172"/>
                      <a:pt x="11107" y="9233"/>
                      <a:pt x="11092" y="9279"/>
                    </a:cubicBezTo>
                    <a:lnTo>
                      <a:pt x="11092" y="9325"/>
                    </a:lnTo>
                    <a:cubicBezTo>
                      <a:pt x="11077" y="9371"/>
                      <a:pt x="11077" y="9416"/>
                      <a:pt x="11062" y="9447"/>
                    </a:cubicBezTo>
                    <a:lnTo>
                      <a:pt x="11062" y="9462"/>
                    </a:lnTo>
                    <a:cubicBezTo>
                      <a:pt x="11047" y="9538"/>
                      <a:pt x="11031" y="9614"/>
                      <a:pt x="11016" y="9690"/>
                    </a:cubicBezTo>
                    <a:lnTo>
                      <a:pt x="11016" y="9706"/>
                    </a:lnTo>
                    <a:lnTo>
                      <a:pt x="11001" y="9721"/>
                    </a:lnTo>
                    <a:cubicBezTo>
                      <a:pt x="10986" y="9828"/>
                      <a:pt x="10955" y="9949"/>
                      <a:pt x="10925" y="10071"/>
                    </a:cubicBezTo>
                    <a:cubicBezTo>
                      <a:pt x="10909" y="9995"/>
                      <a:pt x="10894" y="9919"/>
                      <a:pt x="10879" y="9843"/>
                    </a:cubicBezTo>
                    <a:cubicBezTo>
                      <a:pt x="10879" y="9812"/>
                      <a:pt x="10864" y="9782"/>
                      <a:pt x="10864" y="9736"/>
                    </a:cubicBezTo>
                    <a:cubicBezTo>
                      <a:pt x="10848" y="9645"/>
                      <a:pt x="10833" y="9569"/>
                      <a:pt x="10818" y="9462"/>
                    </a:cubicBezTo>
                    <a:lnTo>
                      <a:pt x="10803" y="9386"/>
                    </a:lnTo>
                    <a:lnTo>
                      <a:pt x="10803" y="9233"/>
                    </a:lnTo>
                    <a:lnTo>
                      <a:pt x="10788" y="9172"/>
                    </a:lnTo>
                    <a:lnTo>
                      <a:pt x="10788" y="9096"/>
                    </a:lnTo>
                    <a:lnTo>
                      <a:pt x="10788" y="9066"/>
                    </a:lnTo>
                    <a:cubicBezTo>
                      <a:pt x="10772" y="9051"/>
                      <a:pt x="10772" y="9035"/>
                      <a:pt x="10772" y="9020"/>
                    </a:cubicBezTo>
                    <a:lnTo>
                      <a:pt x="10772" y="8990"/>
                    </a:lnTo>
                    <a:lnTo>
                      <a:pt x="10772" y="8974"/>
                    </a:lnTo>
                    <a:cubicBezTo>
                      <a:pt x="10772" y="8929"/>
                      <a:pt x="10757" y="8883"/>
                      <a:pt x="10757" y="8853"/>
                    </a:cubicBezTo>
                    <a:lnTo>
                      <a:pt x="10757" y="8822"/>
                    </a:lnTo>
                    <a:cubicBezTo>
                      <a:pt x="10742" y="8792"/>
                      <a:pt x="10742" y="8746"/>
                      <a:pt x="10742" y="8715"/>
                    </a:cubicBezTo>
                    <a:lnTo>
                      <a:pt x="10742" y="8685"/>
                    </a:lnTo>
                    <a:cubicBezTo>
                      <a:pt x="10742" y="8670"/>
                      <a:pt x="10727" y="8670"/>
                      <a:pt x="10727" y="8654"/>
                    </a:cubicBezTo>
                    <a:cubicBezTo>
                      <a:pt x="10727" y="8639"/>
                      <a:pt x="10727" y="8639"/>
                      <a:pt x="10727" y="8624"/>
                    </a:cubicBezTo>
                    <a:lnTo>
                      <a:pt x="10727" y="8609"/>
                    </a:lnTo>
                    <a:lnTo>
                      <a:pt x="10711" y="8563"/>
                    </a:lnTo>
                    <a:lnTo>
                      <a:pt x="10711" y="8502"/>
                    </a:lnTo>
                    <a:cubicBezTo>
                      <a:pt x="10711" y="8472"/>
                      <a:pt x="10696" y="8441"/>
                      <a:pt x="10696" y="8411"/>
                    </a:cubicBezTo>
                    <a:lnTo>
                      <a:pt x="10696" y="8395"/>
                    </a:lnTo>
                    <a:lnTo>
                      <a:pt x="10681" y="8365"/>
                    </a:lnTo>
                    <a:lnTo>
                      <a:pt x="10681" y="8319"/>
                    </a:lnTo>
                    <a:cubicBezTo>
                      <a:pt x="10681" y="8319"/>
                      <a:pt x="10681" y="8304"/>
                      <a:pt x="10681" y="8304"/>
                    </a:cubicBezTo>
                    <a:lnTo>
                      <a:pt x="10666" y="8228"/>
                    </a:lnTo>
                    <a:lnTo>
                      <a:pt x="10666" y="8197"/>
                    </a:lnTo>
                    <a:cubicBezTo>
                      <a:pt x="10650" y="8152"/>
                      <a:pt x="10650" y="8121"/>
                      <a:pt x="10635" y="8075"/>
                    </a:cubicBezTo>
                    <a:cubicBezTo>
                      <a:pt x="10605" y="7847"/>
                      <a:pt x="10559" y="7649"/>
                      <a:pt x="10513" y="7481"/>
                    </a:cubicBezTo>
                    <a:lnTo>
                      <a:pt x="10513" y="7451"/>
                    </a:lnTo>
                    <a:lnTo>
                      <a:pt x="10513" y="7436"/>
                    </a:lnTo>
                    <a:cubicBezTo>
                      <a:pt x="10513" y="7425"/>
                      <a:pt x="10506" y="7414"/>
                      <a:pt x="10490" y="7414"/>
                    </a:cubicBezTo>
                    <a:cubicBezTo>
                      <a:pt x="10484" y="7414"/>
                      <a:pt x="10476" y="7416"/>
                      <a:pt x="10468" y="7420"/>
                    </a:cubicBezTo>
                    <a:cubicBezTo>
                      <a:pt x="10452" y="7420"/>
                      <a:pt x="10452" y="7436"/>
                      <a:pt x="10452" y="7451"/>
                    </a:cubicBezTo>
                    <a:cubicBezTo>
                      <a:pt x="10498" y="7664"/>
                      <a:pt x="10529" y="7877"/>
                      <a:pt x="10574" y="8075"/>
                    </a:cubicBezTo>
                    <a:cubicBezTo>
                      <a:pt x="10589" y="8152"/>
                      <a:pt x="10589" y="8243"/>
                      <a:pt x="10605" y="8319"/>
                    </a:cubicBezTo>
                    <a:lnTo>
                      <a:pt x="10620" y="8365"/>
                    </a:lnTo>
                    <a:cubicBezTo>
                      <a:pt x="10620" y="8395"/>
                      <a:pt x="10620" y="8426"/>
                      <a:pt x="10635" y="8456"/>
                    </a:cubicBezTo>
                    <a:lnTo>
                      <a:pt x="10635" y="8502"/>
                    </a:lnTo>
                    <a:lnTo>
                      <a:pt x="10650" y="8563"/>
                    </a:lnTo>
                    <a:cubicBezTo>
                      <a:pt x="10650" y="8594"/>
                      <a:pt x="10650" y="8624"/>
                      <a:pt x="10666" y="8654"/>
                    </a:cubicBezTo>
                    <a:cubicBezTo>
                      <a:pt x="10666" y="8670"/>
                      <a:pt x="10666" y="8670"/>
                      <a:pt x="10666" y="8670"/>
                    </a:cubicBezTo>
                    <a:lnTo>
                      <a:pt x="10666" y="8700"/>
                    </a:lnTo>
                    <a:lnTo>
                      <a:pt x="10666" y="8715"/>
                    </a:lnTo>
                    <a:lnTo>
                      <a:pt x="10681" y="8837"/>
                    </a:lnTo>
                    <a:lnTo>
                      <a:pt x="10681" y="8853"/>
                    </a:lnTo>
                    <a:cubicBezTo>
                      <a:pt x="10681" y="8822"/>
                      <a:pt x="10666" y="8807"/>
                      <a:pt x="10650" y="8776"/>
                    </a:cubicBezTo>
                    <a:cubicBezTo>
                      <a:pt x="10639" y="8754"/>
                      <a:pt x="10612" y="8740"/>
                      <a:pt x="10586" y="8740"/>
                    </a:cubicBezTo>
                    <a:cubicBezTo>
                      <a:pt x="10576" y="8740"/>
                      <a:pt x="10567" y="8742"/>
                      <a:pt x="10559" y="8746"/>
                    </a:cubicBezTo>
                    <a:lnTo>
                      <a:pt x="10544" y="8746"/>
                    </a:lnTo>
                    <a:cubicBezTo>
                      <a:pt x="10529" y="8761"/>
                      <a:pt x="10529" y="8761"/>
                      <a:pt x="10513" y="8776"/>
                    </a:cubicBezTo>
                    <a:cubicBezTo>
                      <a:pt x="10513" y="8776"/>
                      <a:pt x="10498" y="8792"/>
                      <a:pt x="10498" y="8807"/>
                    </a:cubicBezTo>
                    <a:cubicBezTo>
                      <a:pt x="10483" y="8837"/>
                      <a:pt x="10483" y="8868"/>
                      <a:pt x="10483" y="8883"/>
                    </a:cubicBezTo>
                    <a:lnTo>
                      <a:pt x="10483" y="8913"/>
                    </a:lnTo>
                    <a:cubicBezTo>
                      <a:pt x="10483" y="8974"/>
                      <a:pt x="10498" y="9035"/>
                      <a:pt x="10498" y="9096"/>
                    </a:cubicBezTo>
                    <a:cubicBezTo>
                      <a:pt x="10498" y="9172"/>
                      <a:pt x="10513" y="9249"/>
                      <a:pt x="10529" y="9340"/>
                    </a:cubicBezTo>
                    <a:lnTo>
                      <a:pt x="10529" y="9431"/>
                    </a:lnTo>
                    <a:cubicBezTo>
                      <a:pt x="10529" y="9432"/>
                      <a:pt x="10529" y="9433"/>
                      <a:pt x="10529" y="9434"/>
                    </a:cubicBezTo>
                    <a:lnTo>
                      <a:pt x="10529" y="9434"/>
                    </a:lnTo>
                    <a:cubicBezTo>
                      <a:pt x="10513" y="9408"/>
                      <a:pt x="10494" y="9377"/>
                      <a:pt x="10483" y="9355"/>
                    </a:cubicBezTo>
                    <a:cubicBezTo>
                      <a:pt x="10483" y="9355"/>
                      <a:pt x="10483" y="9340"/>
                      <a:pt x="10483" y="9340"/>
                    </a:cubicBezTo>
                    <a:cubicBezTo>
                      <a:pt x="10468" y="9310"/>
                      <a:pt x="10468" y="9279"/>
                      <a:pt x="10452" y="9249"/>
                    </a:cubicBezTo>
                    <a:cubicBezTo>
                      <a:pt x="10437" y="9203"/>
                      <a:pt x="10422" y="9157"/>
                      <a:pt x="10407" y="9127"/>
                    </a:cubicBezTo>
                    <a:cubicBezTo>
                      <a:pt x="10391" y="9066"/>
                      <a:pt x="10376" y="9020"/>
                      <a:pt x="10346" y="8959"/>
                    </a:cubicBezTo>
                    <a:lnTo>
                      <a:pt x="10315" y="8883"/>
                    </a:lnTo>
                    <a:cubicBezTo>
                      <a:pt x="10300" y="8822"/>
                      <a:pt x="10270" y="8746"/>
                      <a:pt x="10239" y="8670"/>
                    </a:cubicBezTo>
                    <a:lnTo>
                      <a:pt x="10239" y="8654"/>
                    </a:lnTo>
                    <a:cubicBezTo>
                      <a:pt x="10224" y="8624"/>
                      <a:pt x="10209" y="8594"/>
                      <a:pt x="10193" y="8548"/>
                    </a:cubicBezTo>
                    <a:lnTo>
                      <a:pt x="10193" y="8517"/>
                    </a:lnTo>
                    <a:cubicBezTo>
                      <a:pt x="10178" y="8487"/>
                      <a:pt x="10163" y="8456"/>
                      <a:pt x="10163" y="8426"/>
                    </a:cubicBezTo>
                    <a:cubicBezTo>
                      <a:pt x="10148" y="8411"/>
                      <a:pt x="10148" y="8395"/>
                      <a:pt x="10148" y="8395"/>
                    </a:cubicBezTo>
                    <a:lnTo>
                      <a:pt x="10132" y="8380"/>
                    </a:lnTo>
                    <a:lnTo>
                      <a:pt x="10117" y="8319"/>
                    </a:lnTo>
                    <a:lnTo>
                      <a:pt x="10087" y="8274"/>
                    </a:lnTo>
                    <a:lnTo>
                      <a:pt x="10087" y="8258"/>
                    </a:lnTo>
                    <a:cubicBezTo>
                      <a:pt x="10071" y="8228"/>
                      <a:pt x="10056" y="8197"/>
                      <a:pt x="10041" y="8167"/>
                    </a:cubicBezTo>
                    <a:lnTo>
                      <a:pt x="10010" y="8075"/>
                    </a:lnTo>
                    <a:lnTo>
                      <a:pt x="9965" y="7984"/>
                    </a:lnTo>
                    <a:cubicBezTo>
                      <a:pt x="9950" y="7954"/>
                      <a:pt x="9934" y="7923"/>
                      <a:pt x="9919" y="7893"/>
                    </a:cubicBezTo>
                    <a:lnTo>
                      <a:pt x="9919" y="7862"/>
                    </a:lnTo>
                    <a:cubicBezTo>
                      <a:pt x="9843" y="7725"/>
                      <a:pt x="9782" y="7588"/>
                      <a:pt x="9706" y="7436"/>
                    </a:cubicBezTo>
                    <a:cubicBezTo>
                      <a:pt x="9691" y="7420"/>
                      <a:pt x="9675" y="7420"/>
                      <a:pt x="9660" y="7420"/>
                    </a:cubicBezTo>
                    <a:cubicBezTo>
                      <a:pt x="9660" y="7420"/>
                      <a:pt x="9660" y="7436"/>
                      <a:pt x="9645" y="7436"/>
                    </a:cubicBezTo>
                    <a:cubicBezTo>
                      <a:pt x="9645" y="7436"/>
                      <a:pt x="9645" y="7451"/>
                      <a:pt x="9660" y="7451"/>
                    </a:cubicBezTo>
                    <a:cubicBezTo>
                      <a:pt x="9706" y="7542"/>
                      <a:pt x="9736" y="7649"/>
                      <a:pt x="9782" y="7740"/>
                    </a:cubicBezTo>
                    <a:cubicBezTo>
                      <a:pt x="9812" y="7771"/>
                      <a:pt x="9828" y="7816"/>
                      <a:pt x="9843" y="7847"/>
                    </a:cubicBezTo>
                    <a:lnTo>
                      <a:pt x="9843" y="7862"/>
                    </a:lnTo>
                    <a:lnTo>
                      <a:pt x="9873" y="7908"/>
                    </a:lnTo>
                    <a:cubicBezTo>
                      <a:pt x="9889" y="7938"/>
                      <a:pt x="9889" y="7969"/>
                      <a:pt x="9904" y="7999"/>
                    </a:cubicBezTo>
                    <a:lnTo>
                      <a:pt x="9919" y="8015"/>
                    </a:lnTo>
                    <a:cubicBezTo>
                      <a:pt x="9934" y="8045"/>
                      <a:pt x="9950" y="8091"/>
                      <a:pt x="9965" y="8136"/>
                    </a:cubicBezTo>
                    <a:lnTo>
                      <a:pt x="9980" y="8167"/>
                    </a:lnTo>
                    <a:lnTo>
                      <a:pt x="9995" y="8197"/>
                    </a:lnTo>
                    <a:lnTo>
                      <a:pt x="10010" y="8213"/>
                    </a:lnTo>
                    <a:cubicBezTo>
                      <a:pt x="10010" y="8213"/>
                      <a:pt x="10010" y="8213"/>
                      <a:pt x="10010" y="8228"/>
                    </a:cubicBezTo>
                    <a:cubicBezTo>
                      <a:pt x="10026" y="8243"/>
                      <a:pt x="10026" y="8274"/>
                      <a:pt x="10041" y="8304"/>
                    </a:cubicBezTo>
                    <a:lnTo>
                      <a:pt x="10056" y="8350"/>
                    </a:lnTo>
                    <a:lnTo>
                      <a:pt x="10071" y="8380"/>
                    </a:lnTo>
                    <a:cubicBezTo>
                      <a:pt x="10087" y="8411"/>
                      <a:pt x="10087" y="8426"/>
                      <a:pt x="10102" y="8441"/>
                    </a:cubicBezTo>
                    <a:cubicBezTo>
                      <a:pt x="10117" y="8472"/>
                      <a:pt x="10117" y="8502"/>
                      <a:pt x="10132" y="8533"/>
                    </a:cubicBezTo>
                    <a:lnTo>
                      <a:pt x="10148" y="8578"/>
                    </a:lnTo>
                    <a:lnTo>
                      <a:pt x="10163" y="8609"/>
                    </a:lnTo>
                    <a:cubicBezTo>
                      <a:pt x="10178" y="8639"/>
                      <a:pt x="10178" y="8670"/>
                      <a:pt x="10193" y="8700"/>
                    </a:cubicBezTo>
                    <a:cubicBezTo>
                      <a:pt x="10209" y="8746"/>
                      <a:pt x="10239" y="8807"/>
                      <a:pt x="10254" y="8868"/>
                    </a:cubicBezTo>
                    <a:lnTo>
                      <a:pt x="10270" y="8898"/>
                    </a:lnTo>
                    <a:cubicBezTo>
                      <a:pt x="10270" y="8908"/>
                      <a:pt x="10270" y="8918"/>
                      <a:pt x="10274" y="8924"/>
                    </a:cubicBezTo>
                    <a:lnTo>
                      <a:pt x="10274" y="8924"/>
                    </a:lnTo>
                    <a:cubicBezTo>
                      <a:pt x="10247" y="8913"/>
                      <a:pt x="10220" y="8913"/>
                      <a:pt x="10193" y="8913"/>
                    </a:cubicBezTo>
                    <a:cubicBezTo>
                      <a:pt x="10193" y="8929"/>
                      <a:pt x="10193" y="8929"/>
                      <a:pt x="10178" y="8929"/>
                    </a:cubicBezTo>
                    <a:cubicBezTo>
                      <a:pt x="10178" y="8898"/>
                      <a:pt x="10163" y="8868"/>
                      <a:pt x="10163" y="8837"/>
                    </a:cubicBezTo>
                    <a:cubicBezTo>
                      <a:pt x="10148" y="8792"/>
                      <a:pt x="10117" y="8746"/>
                      <a:pt x="10087" y="8670"/>
                    </a:cubicBezTo>
                    <a:cubicBezTo>
                      <a:pt x="10071" y="8624"/>
                      <a:pt x="10041" y="8578"/>
                      <a:pt x="10026" y="8533"/>
                    </a:cubicBezTo>
                    <a:lnTo>
                      <a:pt x="10010" y="8517"/>
                    </a:lnTo>
                    <a:cubicBezTo>
                      <a:pt x="9995" y="8472"/>
                      <a:pt x="9965" y="8426"/>
                      <a:pt x="9934" y="8380"/>
                    </a:cubicBezTo>
                    <a:lnTo>
                      <a:pt x="9919" y="8365"/>
                    </a:lnTo>
                    <a:cubicBezTo>
                      <a:pt x="9889" y="8319"/>
                      <a:pt x="9858" y="8274"/>
                      <a:pt x="9812" y="8228"/>
                    </a:cubicBezTo>
                    <a:cubicBezTo>
                      <a:pt x="9782" y="8182"/>
                      <a:pt x="9736" y="8152"/>
                      <a:pt x="9691" y="8106"/>
                    </a:cubicBezTo>
                    <a:cubicBezTo>
                      <a:pt x="9462" y="7923"/>
                      <a:pt x="9279" y="7801"/>
                      <a:pt x="9096" y="7710"/>
                    </a:cubicBezTo>
                    <a:cubicBezTo>
                      <a:pt x="9081" y="7710"/>
                      <a:pt x="9066" y="7695"/>
                      <a:pt x="9066" y="7695"/>
                    </a:cubicBezTo>
                    <a:cubicBezTo>
                      <a:pt x="9051" y="7695"/>
                      <a:pt x="9020" y="7679"/>
                      <a:pt x="9005" y="7664"/>
                    </a:cubicBezTo>
                    <a:lnTo>
                      <a:pt x="8914" y="7634"/>
                    </a:lnTo>
                    <a:cubicBezTo>
                      <a:pt x="8898" y="7618"/>
                      <a:pt x="8868" y="7618"/>
                      <a:pt x="8853" y="7618"/>
                    </a:cubicBezTo>
                    <a:cubicBezTo>
                      <a:pt x="8853" y="7618"/>
                      <a:pt x="8837" y="7603"/>
                      <a:pt x="8822" y="7603"/>
                    </a:cubicBezTo>
                    <a:cubicBezTo>
                      <a:pt x="8807" y="7603"/>
                      <a:pt x="8776" y="7588"/>
                      <a:pt x="8761" y="7588"/>
                    </a:cubicBezTo>
                    <a:lnTo>
                      <a:pt x="8746" y="7588"/>
                    </a:lnTo>
                    <a:cubicBezTo>
                      <a:pt x="8654" y="7557"/>
                      <a:pt x="8578" y="7542"/>
                      <a:pt x="8487" y="7527"/>
                    </a:cubicBezTo>
                    <a:lnTo>
                      <a:pt x="8395" y="7497"/>
                    </a:lnTo>
                    <a:cubicBezTo>
                      <a:pt x="8365" y="7497"/>
                      <a:pt x="8335" y="7481"/>
                      <a:pt x="8304" y="7481"/>
                    </a:cubicBezTo>
                    <a:cubicBezTo>
                      <a:pt x="8258" y="7466"/>
                      <a:pt x="8228" y="7451"/>
                      <a:pt x="8182" y="7436"/>
                    </a:cubicBezTo>
                    <a:cubicBezTo>
                      <a:pt x="8152" y="7405"/>
                      <a:pt x="8106" y="7390"/>
                      <a:pt x="8060" y="7359"/>
                    </a:cubicBezTo>
                    <a:lnTo>
                      <a:pt x="8045" y="7359"/>
                    </a:lnTo>
                    <a:cubicBezTo>
                      <a:pt x="8015" y="7329"/>
                      <a:pt x="7984" y="7314"/>
                      <a:pt x="7954" y="7283"/>
                    </a:cubicBezTo>
                    <a:cubicBezTo>
                      <a:pt x="7908" y="7253"/>
                      <a:pt x="7877" y="7222"/>
                      <a:pt x="7847" y="7192"/>
                    </a:cubicBezTo>
                    <a:lnTo>
                      <a:pt x="7817" y="7161"/>
                    </a:lnTo>
                    <a:cubicBezTo>
                      <a:pt x="7786" y="7131"/>
                      <a:pt x="7756" y="7100"/>
                      <a:pt x="7725" y="7070"/>
                    </a:cubicBezTo>
                    <a:lnTo>
                      <a:pt x="7725" y="7055"/>
                    </a:lnTo>
                    <a:lnTo>
                      <a:pt x="7710" y="7039"/>
                    </a:lnTo>
                    <a:lnTo>
                      <a:pt x="7695" y="7024"/>
                    </a:lnTo>
                    <a:lnTo>
                      <a:pt x="7679" y="7009"/>
                    </a:lnTo>
                    <a:lnTo>
                      <a:pt x="7679" y="7024"/>
                    </a:lnTo>
                    <a:cubicBezTo>
                      <a:pt x="7664" y="6994"/>
                      <a:pt x="7634" y="6978"/>
                      <a:pt x="7618" y="6948"/>
                    </a:cubicBezTo>
                    <a:lnTo>
                      <a:pt x="7573" y="6902"/>
                    </a:lnTo>
                    <a:cubicBezTo>
                      <a:pt x="7512" y="6841"/>
                      <a:pt x="7451" y="6780"/>
                      <a:pt x="7405" y="6719"/>
                    </a:cubicBezTo>
                    <a:cubicBezTo>
                      <a:pt x="7375" y="6689"/>
                      <a:pt x="7359" y="6659"/>
                      <a:pt x="7329" y="6628"/>
                    </a:cubicBezTo>
                    <a:cubicBezTo>
                      <a:pt x="7283" y="6582"/>
                      <a:pt x="7238" y="6552"/>
                      <a:pt x="7207" y="6506"/>
                    </a:cubicBezTo>
                    <a:lnTo>
                      <a:pt x="7192" y="6491"/>
                    </a:lnTo>
                    <a:cubicBezTo>
                      <a:pt x="7146" y="6460"/>
                      <a:pt x="7116" y="6430"/>
                      <a:pt x="7070" y="6400"/>
                    </a:cubicBezTo>
                    <a:lnTo>
                      <a:pt x="7055" y="6384"/>
                    </a:lnTo>
                    <a:lnTo>
                      <a:pt x="7055" y="6369"/>
                    </a:lnTo>
                    <a:cubicBezTo>
                      <a:pt x="6979" y="6308"/>
                      <a:pt x="6887" y="6247"/>
                      <a:pt x="6796" y="6201"/>
                    </a:cubicBezTo>
                    <a:cubicBezTo>
                      <a:pt x="6680" y="6138"/>
                      <a:pt x="6550" y="6104"/>
                      <a:pt x="6415" y="6104"/>
                    </a:cubicBezTo>
                    <a:cubicBezTo>
                      <a:pt x="6355" y="6104"/>
                      <a:pt x="6293" y="6111"/>
                      <a:pt x="6232" y="6125"/>
                    </a:cubicBezTo>
                    <a:lnTo>
                      <a:pt x="6202" y="6125"/>
                    </a:lnTo>
                    <a:cubicBezTo>
                      <a:pt x="6186" y="6125"/>
                      <a:pt x="6171" y="6125"/>
                      <a:pt x="6171" y="6141"/>
                    </a:cubicBezTo>
                    <a:lnTo>
                      <a:pt x="6125" y="6141"/>
                    </a:lnTo>
                    <a:lnTo>
                      <a:pt x="6095" y="6156"/>
                    </a:lnTo>
                    <a:cubicBezTo>
                      <a:pt x="6080" y="6156"/>
                      <a:pt x="6064" y="6171"/>
                      <a:pt x="6064" y="6171"/>
                    </a:cubicBezTo>
                    <a:cubicBezTo>
                      <a:pt x="6049" y="6156"/>
                      <a:pt x="6049" y="6156"/>
                      <a:pt x="6049" y="6156"/>
                    </a:cubicBezTo>
                    <a:cubicBezTo>
                      <a:pt x="6064" y="6141"/>
                      <a:pt x="6080" y="6110"/>
                      <a:pt x="6064" y="6080"/>
                    </a:cubicBezTo>
                    <a:cubicBezTo>
                      <a:pt x="6019" y="6034"/>
                      <a:pt x="5988" y="5988"/>
                      <a:pt x="5958" y="5942"/>
                    </a:cubicBezTo>
                    <a:lnTo>
                      <a:pt x="5897" y="5866"/>
                    </a:lnTo>
                    <a:lnTo>
                      <a:pt x="5882" y="5836"/>
                    </a:lnTo>
                    <a:cubicBezTo>
                      <a:pt x="5836" y="5775"/>
                      <a:pt x="5790" y="5699"/>
                      <a:pt x="5744" y="5638"/>
                    </a:cubicBezTo>
                    <a:cubicBezTo>
                      <a:pt x="5714" y="5577"/>
                      <a:pt x="5699" y="5516"/>
                      <a:pt x="5668" y="5455"/>
                    </a:cubicBezTo>
                    <a:cubicBezTo>
                      <a:pt x="5668" y="5440"/>
                      <a:pt x="5653" y="5424"/>
                      <a:pt x="5653" y="5409"/>
                    </a:cubicBezTo>
                    <a:cubicBezTo>
                      <a:pt x="5638" y="5394"/>
                      <a:pt x="5638" y="5379"/>
                      <a:pt x="5638" y="5363"/>
                    </a:cubicBezTo>
                    <a:lnTo>
                      <a:pt x="5638" y="5348"/>
                    </a:lnTo>
                    <a:lnTo>
                      <a:pt x="5623" y="5272"/>
                    </a:lnTo>
                    <a:cubicBezTo>
                      <a:pt x="5607" y="5257"/>
                      <a:pt x="5607" y="5242"/>
                      <a:pt x="5607" y="5226"/>
                    </a:cubicBezTo>
                    <a:lnTo>
                      <a:pt x="5607" y="5211"/>
                    </a:lnTo>
                    <a:lnTo>
                      <a:pt x="5607" y="5165"/>
                    </a:lnTo>
                    <a:lnTo>
                      <a:pt x="5607" y="5135"/>
                    </a:lnTo>
                    <a:cubicBezTo>
                      <a:pt x="5607" y="5120"/>
                      <a:pt x="5607" y="5104"/>
                      <a:pt x="5607" y="5089"/>
                    </a:cubicBezTo>
                    <a:lnTo>
                      <a:pt x="5607" y="5059"/>
                    </a:lnTo>
                    <a:cubicBezTo>
                      <a:pt x="5607" y="5044"/>
                      <a:pt x="5607" y="5013"/>
                      <a:pt x="5607" y="4983"/>
                    </a:cubicBezTo>
                    <a:cubicBezTo>
                      <a:pt x="5607" y="4967"/>
                      <a:pt x="5607" y="4952"/>
                      <a:pt x="5607" y="4937"/>
                    </a:cubicBezTo>
                    <a:cubicBezTo>
                      <a:pt x="5607" y="4922"/>
                      <a:pt x="5607" y="4922"/>
                      <a:pt x="5623" y="4906"/>
                    </a:cubicBezTo>
                    <a:lnTo>
                      <a:pt x="5623" y="4891"/>
                    </a:lnTo>
                    <a:cubicBezTo>
                      <a:pt x="5623" y="4861"/>
                      <a:pt x="5623" y="4830"/>
                      <a:pt x="5638" y="4800"/>
                    </a:cubicBezTo>
                    <a:cubicBezTo>
                      <a:pt x="5653" y="4754"/>
                      <a:pt x="5653" y="4708"/>
                      <a:pt x="5668" y="4663"/>
                    </a:cubicBezTo>
                    <a:cubicBezTo>
                      <a:pt x="5683" y="4602"/>
                      <a:pt x="5699" y="4556"/>
                      <a:pt x="5714" y="4510"/>
                    </a:cubicBezTo>
                    <a:cubicBezTo>
                      <a:pt x="5714" y="4465"/>
                      <a:pt x="5729" y="4434"/>
                      <a:pt x="5744" y="4388"/>
                    </a:cubicBezTo>
                    <a:cubicBezTo>
                      <a:pt x="5744" y="4358"/>
                      <a:pt x="5760" y="4343"/>
                      <a:pt x="5760" y="4312"/>
                    </a:cubicBezTo>
                    <a:cubicBezTo>
                      <a:pt x="5760" y="4297"/>
                      <a:pt x="5760" y="4282"/>
                      <a:pt x="5775" y="4267"/>
                    </a:cubicBezTo>
                    <a:cubicBezTo>
                      <a:pt x="5775" y="4251"/>
                      <a:pt x="5775" y="4236"/>
                      <a:pt x="5775" y="4221"/>
                    </a:cubicBezTo>
                    <a:lnTo>
                      <a:pt x="5775" y="4206"/>
                    </a:lnTo>
                    <a:lnTo>
                      <a:pt x="5775" y="4175"/>
                    </a:lnTo>
                    <a:lnTo>
                      <a:pt x="5790" y="4129"/>
                    </a:lnTo>
                    <a:cubicBezTo>
                      <a:pt x="5790" y="4114"/>
                      <a:pt x="5790" y="4099"/>
                      <a:pt x="5790" y="4084"/>
                    </a:cubicBezTo>
                    <a:lnTo>
                      <a:pt x="5790" y="4068"/>
                    </a:lnTo>
                    <a:lnTo>
                      <a:pt x="5805" y="3992"/>
                    </a:lnTo>
                    <a:lnTo>
                      <a:pt x="5805" y="3901"/>
                    </a:lnTo>
                    <a:lnTo>
                      <a:pt x="5805" y="3886"/>
                    </a:lnTo>
                    <a:cubicBezTo>
                      <a:pt x="5805" y="3779"/>
                      <a:pt x="5805" y="3688"/>
                      <a:pt x="5805" y="3581"/>
                    </a:cubicBezTo>
                    <a:cubicBezTo>
                      <a:pt x="5805" y="3520"/>
                      <a:pt x="5805" y="3474"/>
                      <a:pt x="5805" y="3429"/>
                    </a:cubicBezTo>
                    <a:cubicBezTo>
                      <a:pt x="5805" y="3383"/>
                      <a:pt x="5805" y="3337"/>
                      <a:pt x="5790" y="3307"/>
                    </a:cubicBezTo>
                    <a:lnTo>
                      <a:pt x="5790" y="3276"/>
                    </a:lnTo>
                    <a:cubicBezTo>
                      <a:pt x="5790" y="3185"/>
                      <a:pt x="5775" y="3109"/>
                      <a:pt x="5760" y="3017"/>
                    </a:cubicBezTo>
                    <a:lnTo>
                      <a:pt x="5760" y="2971"/>
                    </a:lnTo>
                    <a:cubicBezTo>
                      <a:pt x="5729" y="2880"/>
                      <a:pt x="5729" y="2789"/>
                      <a:pt x="5714" y="2697"/>
                    </a:cubicBezTo>
                    <a:cubicBezTo>
                      <a:pt x="5714" y="2682"/>
                      <a:pt x="5714" y="2682"/>
                      <a:pt x="5714" y="2667"/>
                    </a:cubicBezTo>
                    <a:lnTo>
                      <a:pt x="5699" y="2636"/>
                    </a:lnTo>
                    <a:cubicBezTo>
                      <a:pt x="5699" y="2560"/>
                      <a:pt x="5683" y="2484"/>
                      <a:pt x="5683" y="2408"/>
                    </a:cubicBezTo>
                    <a:cubicBezTo>
                      <a:pt x="5699" y="2362"/>
                      <a:pt x="5699" y="2332"/>
                      <a:pt x="5699" y="2301"/>
                    </a:cubicBezTo>
                    <a:cubicBezTo>
                      <a:pt x="5699" y="2271"/>
                      <a:pt x="5714" y="2255"/>
                      <a:pt x="5714" y="2225"/>
                    </a:cubicBezTo>
                    <a:cubicBezTo>
                      <a:pt x="5729" y="2194"/>
                      <a:pt x="5744" y="2164"/>
                      <a:pt x="5744" y="2149"/>
                    </a:cubicBezTo>
                    <a:cubicBezTo>
                      <a:pt x="5775" y="2103"/>
                      <a:pt x="5790" y="2057"/>
                      <a:pt x="5821" y="2027"/>
                    </a:cubicBezTo>
                    <a:cubicBezTo>
                      <a:pt x="5851" y="1966"/>
                      <a:pt x="5882" y="1920"/>
                      <a:pt x="5912" y="1874"/>
                    </a:cubicBezTo>
                    <a:lnTo>
                      <a:pt x="5942" y="1829"/>
                    </a:lnTo>
                    <a:lnTo>
                      <a:pt x="5958" y="1814"/>
                    </a:lnTo>
                    <a:cubicBezTo>
                      <a:pt x="5973" y="1814"/>
                      <a:pt x="5973" y="1798"/>
                      <a:pt x="5973" y="1798"/>
                    </a:cubicBezTo>
                    <a:lnTo>
                      <a:pt x="6003" y="1768"/>
                    </a:lnTo>
                    <a:lnTo>
                      <a:pt x="6019" y="1737"/>
                    </a:lnTo>
                    <a:cubicBezTo>
                      <a:pt x="6064" y="1707"/>
                      <a:pt x="6080" y="1676"/>
                      <a:pt x="6110" y="1646"/>
                    </a:cubicBezTo>
                    <a:cubicBezTo>
                      <a:pt x="6141" y="1631"/>
                      <a:pt x="6156" y="1615"/>
                      <a:pt x="6171" y="1600"/>
                    </a:cubicBezTo>
                    <a:cubicBezTo>
                      <a:pt x="6186" y="1585"/>
                      <a:pt x="6217" y="1570"/>
                      <a:pt x="6232" y="1570"/>
                    </a:cubicBezTo>
                    <a:cubicBezTo>
                      <a:pt x="6247" y="1555"/>
                      <a:pt x="6278" y="1539"/>
                      <a:pt x="6323" y="1524"/>
                    </a:cubicBezTo>
                    <a:lnTo>
                      <a:pt x="6384" y="1494"/>
                    </a:lnTo>
                    <a:cubicBezTo>
                      <a:pt x="6400" y="1494"/>
                      <a:pt x="6430" y="1478"/>
                      <a:pt x="6461" y="1463"/>
                    </a:cubicBezTo>
                    <a:cubicBezTo>
                      <a:pt x="6491" y="1463"/>
                      <a:pt x="6506" y="1448"/>
                      <a:pt x="6537" y="1433"/>
                    </a:cubicBezTo>
                    <a:cubicBezTo>
                      <a:pt x="6552" y="1463"/>
                      <a:pt x="6552" y="1478"/>
                      <a:pt x="6567" y="1494"/>
                    </a:cubicBezTo>
                    <a:cubicBezTo>
                      <a:pt x="6582" y="1555"/>
                      <a:pt x="6613" y="1600"/>
                      <a:pt x="6628" y="1646"/>
                    </a:cubicBezTo>
                    <a:lnTo>
                      <a:pt x="6689" y="1783"/>
                    </a:lnTo>
                    <a:cubicBezTo>
                      <a:pt x="6704" y="1814"/>
                      <a:pt x="6720" y="1844"/>
                      <a:pt x="6735" y="1890"/>
                    </a:cubicBezTo>
                    <a:cubicBezTo>
                      <a:pt x="6811" y="2073"/>
                      <a:pt x="6902" y="2271"/>
                      <a:pt x="6979" y="2453"/>
                    </a:cubicBezTo>
                    <a:cubicBezTo>
                      <a:pt x="7009" y="2545"/>
                      <a:pt x="7055" y="2621"/>
                      <a:pt x="7085" y="2712"/>
                    </a:cubicBezTo>
                    <a:lnTo>
                      <a:pt x="7116" y="2712"/>
                    </a:lnTo>
                    <a:cubicBezTo>
                      <a:pt x="7131" y="2712"/>
                      <a:pt x="7131" y="2697"/>
                      <a:pt x="7131" y="2682"/>
                    </a:cubicBezTo>
                    <a:cubicBezTo>
                      <a:pt x="7085" y="2591"/>
                      <a:pt x="7039" y="2484"/>
                      <a:pt x="6994" y="2377"/>
                    </a:cubicBezTo>
                    <a:cubicBezTo>
                      <a:pt x="6963" y="2286"/>
                      <a:pt x="6918" y="2194"/>
                      <a:pt x="6872" y="2103"/>
                    </a:cubicBezTo>
                    <a:cubicBezTo>
                      <a:pt x="6796" y="1935"/>
                      <a:pt x="6720" y="1753"/>
                      <a:pt x="6643" y="1585"/>
                    </a:cubicBezTo>
                    <a:cubicBezTo>
                      <a:pt x="6628" y="1539"/>
                      <a:pt x="6613" y="1509"/>
                      <a:pt x="6598" y="1463"/>
                    </a:cubicBezTo>
                    <a:cubicBezTo>
                      <a:pt x="6598" y="1448"/>
                      <a:pt x="6582" y="1433"/>
                      <a:pt x="6582" y="1417"/>
                    </a:cubicBezTo>
                    <a:lnTo>
                      <a:pt x="6628" y="1402"/>
                    </a:lnTo>
                    <a:lnTo>
                      <a:pt x="6674" y="1372"/>
                    </a:lnTo>
                    <a:cubicBezTo>
                      <a:pt x="6689" y="1372"/>
                      <a:pt x="6720" y="1356"/>
                      <a:pt x="6735" y="1341"/>
                    </a:cubicBezTo>
                    <a:cubicBezTo>
                      <a:pt x="6765" y="1326"/>
                      <a:pt x="6796" y="1311"/>
                      <a:pt x="6826" y="1280"/>
                    </a:cubicBezTo>
                    <a:cubicBezTo>
                      <a:pt x="6902" y="1235"/>
                      <a:pt x="6963" y="1189"/>
                      <a:pt x="7024" y="1128"/>
                    </a:cubicBezTo>
                    <a:cubicBezTo>
                      <a:pt x="7039" y="1097"/>
                      <a:pt x="7070" y="1067"/>
                      <a:pt x="7100" y="1052"/>
                    </a:cubicBezTo>
                    <a:cubicBezTo>
                      <a:pt x="7131" y="1036"/>
                      <a:pt x="7146" y="1021"/>
                      <a:pt x="7177" y="1006"/>
                    </a:cubicBezTo>
                    <a:cubicBezTo>
                      <a:pt x="7207" y="991"/>
                      <a:pt x="7222" y="976"/>
                      <a:pt x="7268" y="960"/>
                    </a:cubicBezTo>
                    <a:cubicBezTo>
                      <a:pt x="7329" y="945"/>
                      <a:pt x="7405" y="915"/>
                      <a:pt x="7466" y="899"/>
                    </a:cubicBezTo>
                    <a:cubicBezTo>
                      <a:pt x="7497" y="884"/>
                      <a:pt x="7512" y="884"/>
                      <a:pt x="7542" y="869"/>
                    </a:cubicBezTo>
                    <a:cubicBezTo>
                      <a:pt x="7558" y="869"/>
                      <a:pt x="7573" y="854"/>
                      <a:pt x="7603" y="854"/>
                    </a:cubicBezTo>
                    <a:cubicBezTo>
                      <a:pt x="7618" y="854"/>
                      <a:pt x="7634" y="838"/>
                      <a:pt x="7649" y="838"/>
                    </a:cubicBezTo>
                    <a:lnTo>
                      <a:pt x="7664" y="823"/>
                    </a:lnTo>
                    <a:lnTo>
                      <a:pt x="7710" y="823"/>
                    </a:lnTo>
                    <a:lnTo>
                      <a:pt x="7740" y="808"/>
                    </a:lnTo>
                    <a:cubicBezTo>
                      <a:pt x="7771" y="793"/>
                      <a:pt x="7801" y="777"/>
                      <a:pt x="7832" y="762"/>
                    </a:cubicBezTo>
                    <a:lnTo>
                      <a:pt x="7877" y="747"/>
                    </a:lnTo>
                    <a:cubicBezTo>
                      <a:pt x="7893" y="747"/>
                      <a:pt x="7908" y="732"/>
                      <a:pt x="7923" y="732"/>
                    </a:cubicBezTo>
                    <a:lnTo>
                      <a:pt x="7938" y="717"/>
                    </a:lnTo>
                    <a:lnTo>
                      <a:pt x="7954" y="717"/>
                    </a:lnTo>
                    <a:lnTo>
                      <a:pt x="7999" y="686"/>
                    </a:lnTo>
                    <a:lnTo>
                      <a:pt x="8030" y="671"/>
                    </a:lnTo>
                    <a:cubicBezTo>
                      <a:pt x="8060" y="656"/>
                      <a:pt x="8091" y="640"/>
                      <a:pt x="8136" y="610"/>
                    </a:cubicBezTo>
                    <a:cubicBezTo>
                      <a:pt x="8152" y="595"/>
                      <a:pt x="8182" y="579"/>
                      <a:pt x="8197" y="564"/>
                    </a:cubicBezTo>
                    <a:cubicBezTo>
                      <a:pt x="8213" y="564"/>
                      <a:pt x="8228" y="549"/>
                      <a:pt x="8243" y="534"/>
                    </a:cubicBezTo>
                    <a:lnTo>
                      <a:pt x="8258" y="518"/>
                    </a:lnTo>
                    <a:cubicBezTo>
                      <a:pt x="8304" y="488"/>
                      <a:pt x="8335" y="458"/>
                      <a:pt x="8380" y="427"/>
                    </a:cubicBezTo>
                    <a:lnTo>
                      <a:pt x="8411" y="412"/>
                    </a:lnTo>
                    <a:cubicBezTo>
                      <a:pt x="8441" y="381"/>
                      <a:pt x="8472" y="366"/>
                      <a:pt x="8502" y="336"/>
                    </a:cubicBezTo>
                    <a:lnTo>
                      <a:pt x="8502" y="320"/>
                    </a:lnTo>
                    <a:lnTo>
                      <a:pt x="8533" y="320"/>
                    </a:lnTo>
                    <a:lnTo>
                      <a:pt x="8533" y="305"/>
                    </a:lnTo>
                    <a:lnTo>
                      <a:pt x="8548" y="305"/>
                    </a:lnTo>
                    <a:lnTo>
                      <a:pt x="8548" y="290"/>
                    </a:lnTo>
                    <a:lnTo>
                      <a:pt x="8563" y="290"/>
                    </a:lnTo>
                    <a:lnTo>
                      <a:pt x="8563" y="275"/>
                    </a:lnTo>
                    <a:lnTo>
                      <a:pt x="8578" y="275"/>
                    </a:lnTo>
                    <a:lnTo>
                      <a:pt x="8609" y="259"/>
                    </a:lnTo>
                    <a:cubicBezTo>
                      <a:pt x="8654" y="229"/>
                      <a:pt x="8685" y="199"/>
                      <a:pt x="8731" y="183"/>
                    </a:cubicBezTo>
                    <a:cubicBezTo>
                      <a:pt x="8746" y="168"/>
                      <a:pt x="8776" y="153"/>
                      <a:pt x="8792" y="153"/>
                    </a:cubicBezTo>
                    <a:lnTo>
                      <a:pt x="8807" y="153"/>
                    </a:lnTo>
                    <a:lnTo>
                      <a:pt x="8807" y="138"/>
                    </a:lnTo>
                    <a:close/>
                    <a:moveTo>
                      <a:pt x="15846" y="2073"/>
                    </a:moveTo>
                    <a:cubicBezTo>
                      <a:pt x="15922" y="2073"/>
                      <a:pt x="15998" y="2088"/>
                      <a:pt x="16074" y="2088"/>
                    </a:cubicBezTo>
                    <a:cubicBezTo>
                      <a:pt x="16151" y="2103"/>
                      <a:pt x="16227" y="2133"/>
                      <a:pt x="16303" y="2149"/>
                    </a:cubicBezTo>
                    <a:cubicBezTo>
                      <a:pt x="16379" y="2164"/>
                      <a:pt x="16440" y="2194"/>
                      <a:pt x="16486" y="2210"/>
                    </a:cubicBezTo>
                    <a:cubicBezTo>
                      <a:pt x="16577" y="2255"/>
                      <a:pt x="16653" y="2301"/>
                      <a:pt x="16730" y="2347"/>
                    </a:cubicBezTo>
                    <a:cubicBezTo>
                      <a:pt x="16958" y="2484"/>
                      <a:pt x="17171" y="2636"/>
                      <a:pt x="17369" y="2773"/>
                    </a:cubicBezTo>
                    <a:cubicBezTo>
                      <a:pt x="17415" y="2804"/>
                      <a:pt x="17461" y="2834"/>
                      <a:pt x="17507" y="2865"/>
                    </a:cubicBezTo>
                    <a:cubicBezTo>
                      <a:pt x="17552" y="2895"/>
                      <a:pt x="17598" y="2926"/>
                      <a:pt x="17659" y="2956"/>
                    </a:cubicBezTo>
                    <a:cubicBezTo>
                      <a:pt x="17689" y="2971"/>
                      <a:pt x="17720" y="2971"/>
                      <a:pt x="17750" y="2987"/>
                    </a:cubicBezTo>
                    <a:cubicBezTo>
                      <a:pt x="17781" y="3002"/>
                      <a:pt x="17796" y="3002"/>
                      <a:pt x="17827" y="3017"/>
                    </a:cubicBezTo>
                    <a:lnTo>
                      <a:pt x="17887" y="3017"/>
                    </a:lnTo>
                    <a:cubicBezTo>
                      <a:pt x="17918" y="3032"/>
                      <a:pt x="17948" y="3048"/>
                      <a:pt x="17979" y="3048"/>
                    </a:cubicBezTo>
                    <a:cubicBezTo>
                      <a:pt x="18025" y="3063"/>
                      <a:pt x="18055" y="3078"/>
                      <a:pt x="18086" y="3093"/>
                    </a:cubicBezTo>
                    <a:lnTo>
                      <a:pt x="18131" y="3109"/>
                    </a:lnTo>
                    <a:cubicBezTo>
                      <a:pt x="18162" y="3139"/>
                      <a:pt x="18192" y="3154"/>
                      <a:pt x="18223" y="3170"/>
                    </a:cubicBezTo>
                    <a:cubicBezTo>
                      <a:pt x="18268" y="3215"/>
                      <a:pt x="18329" y="3276"/>
                      <a:pt x="18375" y="3322"/>
                    </a:cubicBezTo>
                    <a:cubicBezTo>
                      <a:pt x="18390" y="3337"/>
                      <a:pt x="18390" y="3337"/>
                      <a:pt x="18405" y="3352"/>
                    </a:cubicBezTo>
                    <a:lnTo>
                      <a:pt x="18405" y="3368"/>
                    </a:lnTo>
                    <a:cubicBezTo>
                      <a:pt x="18451" y="3398"/>
                      <a:pt x="18482" y="3429"/>
                      <a:pt x="18512" y="3474"/>
                    </a:cubicBezTo>
                    <a:cubicBezTo>
                      <a:pt x="18543" y="3505"/>
                      <a:pt x="18573" y="3550"/>
                      <a:pt x="18604" y="3596"/>
                    </a:cubicBezTo>
                    <a:cubicBezTo>
                      <a:pt x="18680" y="3688"/>
                      <a:pt x="18741" y="3794"/>
                      <a:pt x="18817" y="3901"/>
                    </a:cubicBezTo>
                    <a:cubicBezTo>
                      <a:pt x="18878" y="3992"/>
                      <a:pt x="18939" y="4099"/>
                      <a:pt x="19015" y="4175"/>
                    </a:cubicBezTo>
                    <a:cubicBezTo>
                      <a:pt x="19061" y="4221"/>
                      <a:pt x="19091" y="4267"/>
                      <a:pt x="19137" y="4297"/>
                    </a:cubicBezTo>
                    <a:cubicBezTo>
                      <a:pt x="19137" y="4297"/>
                      <a:pt x="19137" y="4312"/>
                      <a:pt x="19137" y="4312"/>
                    </a:cubicBezTo>
                    <a:cubicBezTo>
                      <a:pt x="19137" y="4312"/>
                      <a:pt x="19137" y="4327"/>
                      <a:pt x="19137" y="4327"/>
                    </a:cubicBezTo>
                    <a:cubicBezTo>
                      <a:pt x="19122" y="4343"/>
                      <a:pt x="19122" y="4358"/>
                      <a:pt x="19122" y="4358"/>
                    </a:cubicBezTo>
                    <a:cubicBezTo>
                      <a:pt x="19106" y="4388"/>
                      <a:pt x="19106" y="4404"/>
                      <a:pt x="19091" y="4419"/>
                    </a:cubicBezTo>
                    <a:lnTo>
                      <a:pt x="19045" y="4526"/>
                    </a:lnTo>
                    <a:cubicBezTo>
                      <a:pt x="19030" y="4556"/>
                      <a:pt x="19015" y="4586"/>
                      <a:pt x="19000" y="4632"/>
                    </a:cubicBezTo>
                    <a:lnTo>
                      <a:pt x="18984" y="4647"/>
                    </a:lnTo>
                    <a:cubicBezTo>
                      <a:pt x="18984" y="4647"/>
                      <a:pt x="18984" y="4663"/>
                      <a:pt x="18969" y="4678"/>
                    </a:cubicBezTo>
                    <a:cubicBezTo>
                      <a:pt x="18969" y="4678"/>
                      <a:pt x="18969" y="4693"/>
                      <a:pt x="18969" y="4693"/>
                    </a:cubicBezTo>
                    <a:cubicBezTo>
                      <a:pt x="18969" y="4693"/>
                      <a:pt x="18969" y="4708"/>
                      <a:pt x="18969" y="4708"/>
                    </a:cubicBezTo>
                    <a:cubicBezTo>
                      <a:pt x="18969" y="4708"/>
                      <a:pt x="18954" y="4708"/>
                      <a:pt x="18954" y="4724"/>
                    </a:cubicBezTo>
                    <a:cubicBezTo>
                      <a:pt x="18954" y="4724"/>
                      <a:pt x="18954" y="4739"/>
                      <a:pt x="18954" y="4739"/>
                    </a:cubicBezTo>
                    <a:lnTo>
                      <a:pt x="18939" y="4739"/>
                    </a:lnTo>
                    <a:cubicBezTo>
                      <a:pt x="18924" y="4769"/>
                      <a:pt x="18908" y="4800"/>
                      <a:pt x="18893" y="4830"/>
                    </a:cubicBezTo>
                    <a:cubicBezTo>
                      <a:pt x="18893" y="4861"/>
                      <a:pt x="18878" y="4876"/>
                      <a:pt x="18863" y="4906"/>
                    </a:cubicBezTo>
                    <a:cubicBezTo>
                      <a:pt x="18847" y="4937"/>
                      <a:pt x="18832" y="4952"/>
                      <a:pt x="18832" y="4983"/>
                    </a:cubicBezTo>
                    <a:cubicBezTo>
                      <a:pt x="18802" y="5013"/>
                      <a:pt x="18786" y="5044"/>
                      <a:pt x="18771" y="5074"/>
                    </a:cubicBezTo>
                    <a:cubicBezTo>
                      <a:pt x="18771" y="5089"/>
                      <a:pt x="18756" y="5104"/>
                      <a:pt x="18741" y="5120"/>
                    </a:cubicBezTo>
                    <a:cubicBezTo>
                      <a:pt x="18741" y="5135"/>
                      <a:pt x="18725" y="5150"/>
                      <a:pt x="18710" y="5165"/>
                    </a:cubicBezTo>
                    <a:lnTo>
                      <a:pt x="18725" y="5165"/>
                    </a:lnTo>
                    <a:cubicBezTo>
                      <a:pt x="18695" y="5181"/>
                      <a:pt x="18680" y="5211"/>
                      <a:pt x="18665" y="5242"/>
                    </a:cubicBezTo>
                    <a:cubicBezTo>
                      <a:pt x="18649" y="5257"/>
                      <a:pt x="18634" y="5272"/>
                      <a:pt x="18634" y="5287"/>
                    </a:cubicBezTo>
                    <a:cubicBezTo>
                      <a:pt x="18619" y="5303"/>
                      <a:pt x="18604" y="5318"/>
                      <a:pt x="18588" y="5333"/>
                    </a:cubicBezTo>
                    <a:cubicBezTo>
                      <a:pt x="18573" y="5348"/>
                      <a:pt x="18558" y="5363"/>
                      <a:pt x="18543" y="5379"/>
                    </a:cubicBezTo>
                    <a:cubicBezTo>
                      <a:pt x="18543" y="5394"/>
                      <a:pt x="18527" y="5409"/>
                      <a:pt x="18512" y="5409"/>
                    </a:cubicBezTo>
                    <a:cubicBezTo>
                      <a:pt x="18482" y="5455"/>
                      <a:pt x="18451" y="5485"/>
                      <a:pt x="18421" y="5516"/>
                    </a:cubicBezTo>
                    <a:lnTo>
                      <a:pt x="18405" y="5516"/>
                    </a:lnTo>
                    <a:lnTo>
                      <a:pt x="18390" y="5531"/>
                    </a:lnTo>
                    <a:lnTo>
                      <a:pt x="18405" y="5531"/>
                    </a:lnTo>
                    <a:cubicBezTo>
                      <a:pt x="18390" y="5546"/>
                      <a:pt x="18390" y="5546"/>
                      <a:pt x="18375" y="5562"/>
                    </a:cubicBezTo>
                    <a:lnTo>
                      <a:pt x="18360" y="5562"/>
                    </a:lnTo>
                    <a:lnTo>
                      <a:pt x="18360" y="5577"/>
                    </a:lnTo>
                    <a:cubicBezTo>
                      <a:pt x="18345" y="5592"/>
                      <a:pt x="18329" y="5592"/>
                      <a:pt x="18314" y="5607"/>
                    </a:cubicBezTo>
                    <a:lnTo>
                      <a:pt x="18314" y="5622"/>
                    </a:lnTo>
                    <a:cubicBezTo>
                      <a:pt x="18284" y="5653"/>
                      <a:pt x="18253" y="5668"/>
                      <a:pt x="18223" y="5699"/>
                    </a:cubicBezTo>
                    <a:cubicBezTo>
                      <a:pt x="18223" y="5699"/>
                      <a:pt x="18223" y="5714"/>
                      <a:pt x="18207" y="5714"/>
                    </a:cubicBezTo>
                    <a:cubicBezTo>
                      <a:pt x="18192" y="5729"/>
                      <a:pt x="18192" y="5744"/>
                      <a:pt x="18177" y="5744"/>
                    </a:cubicBezTo>
                    <a:cubicBezTo>
                      <a:pt x="18162" y="5760"/>
                      <a:pt x="18146" y="5775"/>
                      <a:pt x="18131" y="5790"/>
                    </a:cubicBezTo>
                    <a:cubicBezTo>
                      <a:pt x="18131" y="5790"/>
                      <a:pt x="18116" y="5805"/>
                      <a:pt x="18101" y="5821"/>
                    </a:cubicBezTo>
                    <a:cubicBezTo>
                      <a:pt x="18086" y="5836"/>
                      <a:pt x="18070" y="5851"/>
                      <a:pt x="18055" y="5866"/>
                    </a:cubicBezTo>
                    <a:cubicBezTo>
                      <a:pt x="18040" y="5866"/>
                      <a:pt x="18040" y="5882"/>
                      <a:pt x="18025" y="5897"/>
                    </a:cubicBezTo>
                    <a:cubicBezTo>
                      <a:pt x="18009" y="5912"/>
                      <a:pt x="17994" y="5912"/>
                      <a:pt x="17964" y="5927"/>
                    </a:cubicBezTo>
                    <a:cubicBezTo>
                      <a:pt x="17964" y="5942"/>
                      <a:pt x="17948" y="5958"/>
                      <a:pt x="17933" y="5958"/>
                    </a:cubicBezTo>
                    <a:cubicBezTo>
                      <a:pt x="17903" y="5988"/>
                      <a:pt x="17872" y="6003"/>
                      <a:pt x="17842" y="6034"/>
                    </a:cubicBezTo>
                    <a:cubicBezTo>
                      <a:pt x="17827" y="6049"/>
                      <a:pt x="17811" y="6049"/>
                      <a:pt x="17796" y="6064"/>
                    </a:cubicBezTo>
                    <a:cubicBezTo>
                      <a:pt x="17781" y="6080"/>
                      <a:pt x="17766" y="6095"/>
                      <a:pt x="17750" y="6095"/>
                    </a:cubicBezTo>
                    <a:lnTo>
                      <a:pt x="17750" y="6110"/>
                    </a:lnTo>
                    <a:lnTo>
                      <a:pt x="17674" y="6156"/>
                    </a:lnTo>
                    <a:cubicBezTo>
                      <a:pt x="17659" y="6156"/>
                      <a:pt x="17644" y="6171"/>
                      <a:pt x="17628" y="6186"/>
                    </a:cubicBezTo>
                    <a:cubicBezTo>
                      <a:pt x="17598" y="6217"/>
                      <a:pt x="17552" y="6247"/>
                      <a:pt x="17507" y="6278"/>
                    </a:cubicBezTo>
                    <a:cubicBezTo>
                      <a:pt x="17491" y="6293"/>
                      <a:pt x="17461" y="6323"/>
                      <a:pt x="17446" y="6339"/>
                    </a:cubicBezTo>
                    <a:cubicBezTo>
                      <a:pt x="17430" y="6354"/>
                      <a:pt x="17400" y="6369"/>
                      <a:pt x="17385" y="6384"/>
                    </a:cubicBezTo>
                    <a:cubicBezTo>
                      <a:pt x="17354" y="6415"/>
                      <a:pt x="17324" y="6445"/>
                      <a:pt x="17293" y="6476"/>
                    </a:cubicBezTo>
                    <a:cubicBezTo>
                      <a:pt x="17263" y="6506"/>
                      <a:pt x="17248" y="6521"/>
                      <a:pt x="17217" y="6537"/>
                    </a:cubicBezTo>
                    <a:cubicBezTo>
                      <a:pt x="17202" y="6567"/>
                      <a:pt x="17171" y="6582"/>
                      <a:pt x="17141" y="6613"/>
                    </a:cubicBezTo>
                    <a:cubicBezTo>
                      <a:pt x="17141" y="6613"/>
                      <a:pt x="17141" y="6628"/>
                      <a:pt x="17141" y="6643"/>
                    </a:cubicBezTo>
                    <a:lnTo>
                      <a:pt x="17171" y="6643"/>
                    </a:lnTo>
                    <a:lnTo>
                      <a:pt x="17385" y="6460"/>
                    </a:lnTo>
                    <a:cubicBezTo>
                      <a:pt x="17415" y="6430"/>
                      <a:pt x="17446" y="6400"/>
                      <a:pt x="17476" y="6369"/>
                    </a:cubicBezTo>
                    <a:cubicBezTo>
                      <a:pt x="17491" y="6369"/>
                      <a:pt x="17507" y="6354"/>
                      <a:pt x="17522" y="6339"/>
                    </a:cubicBezTo>
                    <a:cubicBezTo>
                      <a:pt x="17537" y="6323"/>
                      <a:pt x="17552" y="6308"/>
                      <a:pt x="17568" y="6293"/>
                    </a:cubicBezTo>
                    <a:lnTo>
                      <a:pt x="17583" y="6278"/>
                    </a:lnTo>
                    <a:cubicBezTo>
                      <a:pt x="17613" y="6262"/>
                      <a:pt x="17644" y="6247"/>
                      <a:pt x="17659" y="6217"/>
                    </a:cubicBezTo>
                    <a:lnTo>
                      <a:pt x="17659" y="6232"/>
                    </a:lnTo>
                    <a:cubicBezTo>
                      <a:pt x="17659" y="6217"/>
                      <a:pt x="17674" y="6217"/>
                      <a:pt x="17674" y="6217"/>
                    </a:cubicBezTo>
                    <a:cubicBezTo>
                      <a:pt x="17705" y="6201"/>
                      <a:pt x="17750" y="6171"/>
                      <a:pt x="17781" y="6141"/>
                    </a:cubicBezTo>
                    <a:cubicBezTo>
                      <a:pt x="17796" y="6141"/>
                      <a:pt x="17811" y="6125"/>
                      <a:pt x="17827" y="6110"/>
                    </a:cubicBezTo>
                    <a:cubicBezTo>
                      <a:pt x="17842" y="6095"/>
                      <a:pt x="17857" y="6095"/>
                      <a:pt x="17872" y="6080"/>
                    </a:cubicBezTo>
                    <a:lnTo>
                      <a:pt x="17887" y="6080"/>
                    </a:lnTo>
                    <a:cubicBezTo>
                      <a:pt x="17918" y="6049"/>
                      <a:pt x="17948" y="6034"/>
                      <a:pt x="17979" y="6003"/>
                    </a:cubicBezTo>
                    <a:lnTo>
                      <a:pt x="17964" y="6003"/>
                    </a:lnTo>
                    <a:cubicBezTo>
                      <a:pt x="17994" y="5988"/>
                      <a:pt x="18009" y="5973"/>
                      <a:pt x="18025" y="5958"/>
                    </a:cubicBezTo>
                    <a:cubicBezTo>
                      <a:pt x="18040" y="5942"/>
                      <a:pt x="18055" y="5927"/>
                      <a:pt x="18070" y="5927"/>
                    </a:cubicBezTo>
                    <a:cubicBezTo>
                      <a:pt x="18086" y="5912"/>
                      <a:pt x="18101" y="5897"/>
                      <a:pt x="18116" y="5882"/>
                    </a:cubicBezTo>
                    <a:cubicBezTo>
                      <a:pt x="18116" y="5882"/>
                      <a:pt x="18131" y="5866"/>
                      <a:pt x="18131" y="5866"/>
                    </a:cubicBezTo>
                    <a:cubicBezTo>
                      <a:pt x="18146" y="5866"/>
                      <a:pt x="18146" y="5851"/>
                      <a:pt x="18162" y="5851"/>
                    </a:cubicBezTo>
                    <a:cubicBezTo>
                      <a:pt x="18177" y="5836"/>
                      <a:pt x="18192" y="5821"/>
                      <a:pt x="18192" y="5805"/>
                    </a:cubicBezTo>
                    <a:cubicBezTo>
                      <a:pt x="18268" y="5744"/>
                      <a:pt x="18345" y="5683"/>
                      <a:pt x="18405" y="5607"/>
                    </a:cubicBezTo>
                    <a:cubicBezTo>
                      <a:pt x="18451" y="5577"/>
                      <a:pt x="18482" y="5546"/>
                      <a:pt x="18512" y="5501"/>
                    </a:cubicBezTo>
                    <a:lnTo>
                      <a:pt x="18512" y="5516"/>
                    </a:lnTo>
                    <a:cubicBezTo>
                      <a:pt x="18527" y="5501"/>
                      <a:pt x="18543" y="5485"/>
                      <a:pt x="18543" y="5485"/>
                    </a:cubicBezTo>
                    <a:cubicBezTo>
                      <a:pt x="18558" y="5470"/>
                      <a:pt x="18573" y="5455"/>
                      <a:pt x="18573" y="5440"/>
                    </a:cubicBezTo>
                    <a:cubicBezTo>
                      <a:pt x="18588" y="5424"/>
                      <a:pt x="18604" y="5424"/>
                      <a:pt x="18619" y="5409"/>
                    </a:cubicBezTo>
                    <a:cubicBezTo>
                      <a:pt x="18634" y="5394"/>
                      <a:pt x="18634" y="5379"/>
                      <a:pt x="18649" y="5379"/>
                    </a:cubicBezTo>
                    <a:cubicBezTo>
                      <a:pt x="18665" y="5348"/>
                      <a:pt x="18695" y="5318"/>
                      <a:pt x="18710" y="5287"/>
                    </a:cubicBezTo>
                    <a:cubicBezTo>
                      <a:pt x="18710" y="5287"/>
                      <a:pt x="18725" y="5287"/>
                      <a:pt x="18725" y="5272"/>
                    </a:cubicBezTo>
                    <a:cubicBezTo>
                      <a:pt x="18725" y="5272"/>
                      <a:pt x="18741" y="5257"/>
                      <a:pt x="18741" y="5242"/>
                    </a:cubicBezTo>
                    <a:cubicBezTo>
                      <a:pt x="18756" y="5226"/>
                      <a:pt x="18756" y="5226"/>
                      <a:pt x="18771" y="5211"/>
                    </a:cubicBezTo>
                    <a:cubicBezTo>
                      <a:pt x="18771" y="5211"/>
                      <a:pt x="18771" y="5196"/>
                      <a:pt x="18771" y="5196"/>
                    </a:cubicBezTo>
                    <a:cubicBezTo>
                      <a:pt x="18802" y="5165"/>
                      <a:pt x="18817" y="5120"/>
                      <a:pt x="18847" y="5074"/>
                    </a:cubicBezTo>
                    <a:cubicBezTo>
                      <a:pt x="18863" y="5044"/>
                      <a:pt x="18878" y="5028"/>
                      <a:pt x="18893" y="4998"/>
                    </a:cubicBezTo>
                    <a:cubicBezTo>
                      <a:pt x="18893" y="4998"/>
                      <a:pt x="18893" y="4983"/>
                      <a:pt x="18893" y="4983"/>
                    </a:cubicBezTo>
                    <a:cubicBezTo>
                      <a:pt x="18908" y="4967"/>
                      <a:pt x="18908" y="4952"/>
                      <a:pt x="18924" y="4937"/>
                    </a:cubicBezTo>
                    <a:cubicBezTo>
                      <a:pt x="18939" y="4922"/>
                      <a:pt x="18939" y="4891"/>
                      <a:pt x="18954" y="4876"/>
                    </a:cubicBezTo>
                    <a:cubicBezTo>
                      <a:pt x="18969" y="4845"/>
                      <a:pt x="18984" y="4815"/>
                      <a:pt x="18984" y="4800"/>
                    </a:cubicBezTo>
                    <a:cubicBezTo>
                      <a:pt x="19015" y="4754"/>
                      <a:pt x="19030" y="4708"/>
                      <a:pt x="19045" y="4663"/>
                    </a:cubicBezTo>
                    <a:lnTo>
                      <a:pt x="19091" y="4571"/>
                    </a:lnTo>
                    <a:cubicBezTo>
                      <a:pt x="19091" y="4556"/>
                      <a:pt x="19106" y="4541"/>
                      <a:pt x="19106" y="4510"/>
                    </a:cubicBezTo>
                    <a:cubicBezTo>
                      <a:pt x="19122" y="4495"/>
                      <a:pt x="19137" y="4465"/>
                      <a:pt x="19137" y="4434"/>
                    </a:cubicBezTo>
                    <a:cubicBezTo>
                      <a:pt x="19152" y="4419"/>
                      <a:pt x="19152" y="4404"/>
                      <a:pt x="19167" y="4388"/>
                    </a:cubicBezTo>
                    <a:cubicBezTo>
                      <a:pt x="19167" y="4373"/>
                      <a:pt x="19183" y="4358"/>
                      <a:pt x="19183" y="4343"/>
                    </a:cubicBezTo>
                    <a:cubicBezTo>
                      <a:pt x="19198" y="4358"/>
                      <a:pt x="19228" y="4388"/>
                      <a:pt x="19243" y="4404"/>
                    </a:cubicBezTo>
                    <a:lnTo>
                      <a:pt x="19335" y="4465"/>
                    </a:lnTo>
                    <a:lnTo>
                      <a:pt x="19396" y="4510"/>
                    </a:lnTo>
                    <a:cubicBezTo>
                      <a:pt x="19442" y="4541"/>
                      <a:pt x="19487" y="4571"/>
                      <a:pt x="19533" y="4617"/>
                    </a:cubicBezTo>
                    <a:lnTo>
                      <a:pt x="19609" y="4663"/>
                    </a:lnTo>
                    <a:cubicBezTo>
                      <a:pt x="19640" y="4693"/>
                      <a:pt x="19655" y="4708"/>
                      <a:pt x="19685" y="4739"/>
                    </a:cubicBezTo>
                    <a:lnTo>
                      <a:pt x="19746" y="4769"/>
                    </a:lnTo>
                    <a:lnTo>
                      <a:pt x="19777" y="4800"/>
                    </a:lnTo>
                    <a:lnTo>
                      <a:pt x="19807" y="4830"/>
                    </a:lnTo>
                    <a:lnTo>
                      <a:pt x="19868" y="4891"/>
                    </a:lnTo>
                    <a:cubicBezTo>
                      <a:pt x="19883" y="4906"/>
                      <a:pt x="19914" y="4922"/>
                      <a:pt x="19929" y="4937"/>
                    </a:cubicBezTo>
                    <a:cubicBezTo>
                      <a:pt x="19944" y="4952"/>
                      <a:pt x="19944" y="4952"/>
                      <a:pt x="19960" y="4967"/>
                    </a:cubicBezTo>
                    <a:cubicBezTo>
                      <a:pt x="20021" y="5028"/>
                      <a:pt x="20081" y="5089"/>
                      <a:pt x="20127" y="5135"/>
                    </a:cubicBezTo>
                    <a:lnTo>
                      <a:pt x="20142" y="5150"/>
                    </a:lnTo>
                    <a:cubicBezTo>
                      <a:pt x="20173" y="5165"/>
                      <a:pt x="20188" y="5181"/>
                      <a:pt x="20203" y="5196"/>
                    </a:cubicBezTo>
                    <a:cubicBezTo>
                      <a:pt x="20234" y="5226"/>
                      <a:pt x="20264" y="5257"/>
                      <a:pt x="20295" y="5287"/>
                    </a:cubicBezTo>
                    <a:cubicBezTo>
                      <a:pt x="20325" y="5318"/>
                      <a:pt x="20371" y="5333"/>
                      <a:pt x="20401" y="5363"/>
                    </a:cubicBezTo>
                    <a:cubicBezTo>
                      <a:pt x="20432" y="5379"/>
                      <a:pt x="20447" y="5409"/>
                      <a:pt x="20462" y="5424"/>
                    </a:cubicBezTo>
                    <a:cubicBezTo>
                      <a:pt x="20554" y="5485"/>
                      <a:pt x="20630" y="5562"/>
                      <a:pt x="20721" y="5653"/>
                    </a:cubicBezTo>
                    <a:cubicBezTo>
                      <a:pt x="20737" y="5668"/>
                      <a:pt x="20767" y="5683"/>
                      <a:pt x="20782" y="5714"/>
                    </a:cubicBezTo>
                    <a:cubicBezTo>
                      <a:pt x="20813" y="5744"/>
                      <a:pt x="20858" y="5790"/>
                      <a:pt x="20889" y="5821"/>
                    </a:cubicBezTo>
                    <a:cubicBezTo>
                      <a:pt x="20904" y="5836"/>
                      <a:pt x="20904" y="5851"/>
                      <a:pt x="20919" y="5851"/>
                    </a:cubicBezTo>
                    <a:cubicBezTo>
                      <a:pt x="20950" y="5882"/>
                      <a:pt x="20980" y="5912"/>
                      <a:pt x="21011" y="5958"/>
                    </a:cubicBezTo>
                    <a:cubicBezTo>
                      <a:pt x="21011" y="5973"/>
                      <a:pt x="21026" y="5988"/>
                      <a:pt x="21041" y="6003"/>
                    </a:cubicBezTo>
                    <a:lnTo>
                      <a:pt x="21041" y="6019"/>
                    </a:lnTo>
                    <a:cubicBezTo>
                      <a:pt x="21057" y="6049"/>
                      <a:pt x="21057" y="6064"/>
                      <a:pt x="21072" y="6095"/>
                    </a:cubicBezTo>
                    <a:cubicBezTo>
                      <a:pt x="21072" y="6125"/>
                      <a:pt x="21072" y="6141"/>
                      <a:pt x="21087" y="6171"/>
                    </a:cubicBezTo>
                    <a:cubicBezTo>
                      <a:pt x="21087" y="6186"/>
                      <a:pt x="21087" y="6217"/>
                      <a:pt x="21087" y="6232"/>
                    </a:cubicBezTo>
                    <a:cubicBezTo>
                      <a:pt x="21087" y="6262"/>
                      <a:pt x="21087" y="6293"/>
                      <a:pt x="21087" y="6308"/>
                    </a:cubicBezTo>
                    <a:cubicBezTo>
                      <a:pt x="21102" y="6323"/>
                      <a:pt x="21102" y="6339"/>
                      <a:pt x="21102" y="6354"/>
                    </a:cubicBezTo>
                    <a:cubicBezTo>
                      <a:pt x="21102" y="6384"/>
                      <a:pt x="21087" y="6400"/>
                      <a:pt x="21087" y="6430"/>
                    </a:cubicBezTo>
                    <a:cubicBezTo>
                      <a:pt x="21072" y="6460"/>
                      <a:pt x="21057" y="6491"/>
                      <a:pt x="21057" y="6537"/>
                    </a:cubicBezTo>
                    <a:cubicBezTo>
                      <a:pt x="21041" y="6537"/>
                      <a:pt x="21041" y="6552"/>
                      <a:pt x="21041" y="6552"/>
                    </a:cubicBezTo>
                    <a:cubicBezTo>
                      <a:pt x="21026" y="6582"/>
                      <a:pt x="21011" y="6613"/>
                      <a:pt x="20996" y="6643"/>
                    </a:cubicBezTo>
                    <a:cubicBezTo>
                      <a:pt x="20980" y="6659"/>
                      <a:pt x="20980" y="6659"/>
                      <a:pt x="20980" y="6659"/>
                    </a:cubicBezTo>
                    <a:cubicBezTo>
                      <a:pt x="20965" y="6674"/>
                      <a:pt x="20935" y="6689"/>
                      <a:pt x="20919" y="6704"/>
                    </a:cubicBezTo>
                    <a:cubicBezTo>
                      <a:pt x="20904" y="6719"/>
                      <a:pt x="20889" y="6735"/>
                      <a:pt x="20858" y="6750"/>
                    </a:cubicBezTo>
                    <a:cubicBezTo>
                      <a:pt x="20843" y="6765"/>
                      <a:pt x="20813" y="6780"/>
                      <a:pt x="20798" y="6796"/>
                    </a:cubicBezTo>
                    <a:cubicBezTo>
                      <a:pt x="20782" y="6811"/>
                      <a:pt x="20752" y="6826"/>
                      <a:pt x="20737" y="6841"/>
                    </a:cubicBezTo>
                    <a:cubicBezTo>
                      <a:pt x="20721" y="6841"/>
                      <a:pt x="20706" y="6857"/>
                      <a:pt x="20691" y="6872"/>
                    </a:cubicBezTo>
                    <a:cubicBezTo>
                      <a:pt x="20676" y="6887"/>
                      <a:pt x="20645" y="6902"/>
                      <a:pt x="20630" y="6902"/>
                    </a:cubicBezTo>
                    <a:cubicBezTo>
                      <a:pt x="20615" y="6918"/>
                      <a:pt x="20584" y="6933"/>
                      <a:pt x="20569" y="6948"/>
                    </a:cubicBezTo>
                    <a:cubicBezTo>
                      <a:pt x="20523" y="6963"/>
                      <a:pt x="20478" y="6994"/>
                      <a:pt x="20432" y="7024"/>
                    </a:cubicBezTo>
                    <a:lnTo>
                      <a:pt x="20356" y="7055"/>
                    </a:lnTo>
                    <a:lnTo>
                      <a:pt x="20280" y="7085"/>
                    </a:lnTo>
                    <a:cubicBezTo>
                      <a:pt x="20280" y="7085"/>
                      <a:pt x="20264" y="7100"/>
                      <a:pt x="20264" y="7100"/>
                    </a:cubicBezTo>
                    <a:cubicBezTo>
                      <a:pt x="20234" y="7100"/>
                      <a:pt x="20219" y="7116"/>
                      <a:pt x="20203" y="7116"/>
                    </a:cubicBezTo>
                    <a:lnTo>
                      <a:pt x="20127" y="7146"/>
                    </a:lnTo>
                    <a:cubicBezTo>
                      <a:pt x="20112" y="7161"/>
                      <a:pt x="20081" y="7161"/>
                      <a:pt x="20051" y="7177"/>
                    </a:cubicBezTo>
                    <a:cubicBezTo>
                      <a:pt x="20021" y="7177"/>
                      <a:pt x="20005" y="7192"/>
                      <a:pt x="19975" y="7207"/>
                    </a:cubicBezTo>
                    <a:cubicBezTo>
                      <a:pt x="19960" y="7207"/>
                      <a:pt x="19929" y="7222"/>
                      <a:pt x="19914" y="7222"/>
                    </a:cubicBezTo>
                    <a:cubicBezTo>
                      <a:pt x="19883" y="7238"/>
                      <a:pt x="19853" y="7238"/>
                      <a:pt x="19822" y="7253"/>
                    </a:cubicBezTo>
                    <a:cubicBezTo>
                      <a:pt x="19777" y="7268"/>
                      <a:pt x="19731" y="7283"/>
                      <a:pt x="19685" y="7298"/>
                    </a:cubicBezTo>
                    <a:cubicBezTo>
                      <a:pt x="19594" y="7329"/>
                      <a:pt x="19487" y="7359"/>
                      <a:pt x="19396" y="7390"/>
                    </a:cubicBezTo>
                    <a:lnTo>
                      <a:pt x="19259" y="7436"/>
                    </a:lnTo>
                    <a:cubicBezTo>
                      <a:pt x="19243" y="7436"/>
                      <a:pt x="19213" y="7436"/>
                      <a:pt x="19198" y="7451"/>
                    </a:cubicBezTo>
                    <a:cubicBezTo>
                      <a:pt x="19167" y="7466"/>
                      <a:pt x="19152" y="7466"/>
                      <a:pt x="19122" y="7481"/>
                    </a:cubicBezTo>
                    <a:cubicBezTo>
                      <a:pt x="19076" y="7497"/>
                      <a:pt x="19030" y="7512"/>
                      <a:pt x="18984" y="7527"/>
                    </a:cubicBezTo>
                    <a:lnTo>
                      <a:pt x="18847" y="7588"/>
                    </a:lnTo>
                    <a:cubicBezTo>
                      <a:pt x="18802" y="7603"/>
                      <a:pt x="18756" y="7618"/>
                      <a:pt x="18725" y="7618"/>
                    </a:cubicBezTo>
                    <a:cubicBezTo>
                      <a:pt x="18680" y="7634"/>
                      <a:pt x="18649" y="7649"/>
                      <a:pt x="18604" y="7664"/>
                    </a:cubicBezTo>
                    <a:lnTo>
                      <a:pt x="18375" y="7740"/>
                    </a:lnTo>
                    <a:cubicBezTo>
                      <a:pt x="18345" y="7756"/>
                      <a:pt x="18345" y="7771"/>
                      <a:pt x="18345" y="7786"/>
                    </a:cubicBezTo>
                    <a:cubicBezTo>
                      <a:pt x="18360" y="7801"/>
                      <a:pt x="18375" y="7816"/>
                      <a:pt x="18390" y="7816"/>
                    </a:cubicBezTo>
                    <a:cubicBezTo>
                      <a:pt x="18436" y="7801"/>
                      <a:pt x="18466" y="7786"/>
                      <a:pt x="18497" y="7786"/>
                    </a:cubicBezTo>
                    <a:cubicBezTo>
                      <a:pt x="18543" y="7771"/>
                      <a:pt x="18588" y="7756"/>
                      <a:pt x="18634" y="7740"/>
                    </a:cubicBezTo>
                    <a:cubicBezTo>
                      <a:pt x="18680" y="7725"/>
                      <a:pt x="18710" y="7710"/>
                      <a:pt x="18741" y="7695"/>
                    </a:cubicBezTo>
                    <a:cubicBezTo>
                      <a:pt x="18771" y="7695"/>
                      <a:pt x="18802" y="7679"/>
                      <a:pt x="18832" y="7664"/>
                    </a:cubicBezTo>
                    <a:cubicBezTo>
                      <a:pt x="18832" y="7664"/>
                      <a:pt x="18847" y="7664"/>
                      <a:pt x="18863" y="7649"/>
                    </a:cubicBezTo>
                    <a:cubicBezTo>
                      <a:pt x="18908" y="7634"/>
                      <a:pt x="18954" y="7618"/>
                      <a:pt x="19000" y="7603"/>
                    </a:cubicBezTo>
                    <a:cubicBezTo>
                      <a:pt x="19045" y="7588"/>
                      <a:pt x="19091" y="7573"/>
                      <a:pt x="19137" y="7557"/>
                    </a:cubicBezTo>
                    <a:cubicBezTo>
                      <a:pt x="19183" y="7542"/>
                      <a:pt x="19228" y="7512"/>
                      <a:pt x="19274" y="7497"/>
                    </a:cubicBezTo>
                    <a:cubicBezTo>
                      <a:pt x="19304" y="7497"/>
                      <a:pt x="19320" y="7481"/>
                      <a:pt x="19335" y="7481"/>
                    </a:cubicBezTo>
                    <a:cubicBezTo>
                      <a:pt x="19365" y="7466"/>
                      <a:pt x="19396" y="7466"/>
                      <a:pt x="19411" y="7451"/>
                    </a:cubicBezTo>
                    <a:cubicBezTo>
                      <a:pt x="19518" y="7420"/>
                      <a:pt x="19609" y="7390"/>
                      <a:pt x="19701" y="7359"/>
                    </a:cubicBezTo>
                    <a:cubicBezTo>
                      <a:pt x="19746" y="7344"/>
                      <a:pt x="19792" y="7329"/>
                      <a:pt x="19853" y="7314"/>
                    </a:cubicBezTo>
                    <a:lnTo>
                      <a:pt x="19929" y="7283"/>
                    </a:lnTo>
                    <a:cubicBezTo>
                      <a:pt x="19944" y="7268"/>
                      <a:pt x="19975" y="7268"/>
                      <a:pt x="20005" y="7253"/>
                    </a:cubicBezTo>
                    <a:lnTo>
                      <a:pt x="19990" y="7253"/>
                    </a:lnTo>
                    <a:cubicBezTo>
                      <a:pt x="20051" y="7238"/>
                      <a:pt x="20097" y="7222"/>
                      <a:pt x="20142" y="7207"/>
                    </a:cubicBezTo>
                    <a:cubicBezTo>
                      <a:pt x="20158" y="7192"/>
                      <a:pt x="20173" y="7192"/>
                      <a:pt x="20203" y="7177"/>
                    </a:cubicBezTo>
                    <a:cubicBezTo>
                      <a:pt x="20234" y="7161"/>
                      <a:pt x="20264" y="7161"/>
                      <a:pt x="20295" y="7146"/>
                    </a:cubicBezTo>
                    <a:cubicBezTo>
                      <a:pt x="20310" y="7131"/>
                      <a:pt x="20310" y="7131"/>
                      <a:pt x="20325" y="7116"/>
                    </a:cubicBezTo>
                    <a:cubicBezTo>
                      <a:pt x="20356" y="7100"/>
                      <a:pt x="20386" y="7085"/>
                      <a:pt x="20417" y="7070"/>
                    </a:cubicBezTo>
                    <a:cubicBezTo>
                      <a:pt x="20432" y="7070"/>
                      <a:pt x="20447" y="7070"/>
                      <a:pt x="20462" y="7055"/>
                    </a:cubicBezTo>
                    <a:cubicBezTo>
                      <a:pt x="20493" y="7039"/>
                      <a:pt x="20523" y="7024"/>
                      <a:pt x="20554" y="7009"/>
                    </a:cubicBezTo>
                    <a:cubicBezTo>
                      <a:pt x="20569" y="6994"/>
                      <a:pt x="20584" y="6994"/>
                      <a:pt x="20599" y="6978"/>
                    </a:cubicBezTo>
                    <a:cubicBezTo>
                      <a:pt x="20630" y="6963"/>
                      <a:pt x="20645" y="6948"/>
                      <a:pt x="20676" y="6933"/>
                    </a:cubicBezTo>
                    <a:cubicBezTo>
                      <a:pt x="20691" y="6918"/>
                      <a:pt x="20706" y="6902"/>
                      <a:pt x="20721" y="6902"/>
                    </a:cubicBezTo>
                    <a:cubicBezTo>
                      <a:pt x="20752" y="6872"/>
                      <a:pt x="20767" y="6857"/>
                      <a:pt x="20798" y="6841"/>
                    </a:cubicBezTo>
                    <a:cubicBezTo>
                      <a:pt x="20858" y="6811"/>
                      <a:pt x="20904" y="6765"/>
                      <a:pt x="20950" y="6719"/>
                    </a:cubicBezTo>
                    <a:lnTo>
                      <a:pt x="20950" y="6719"/>
                    </a:lnTo>
                    <a:cubicBezTo>
                      <a:pt x="20919" y="6780"/>
                      <a:pt x="20889" y="6826"/>
                      <a:pt x="20858" y="6872"/>
                    </a:cubicBezTo>
                    <a:lnTo>
                      <a:pt x="20813" y="6948"/>
                    </a:lnTo>
                    <a:cubicBezTo>
                      <a:pt x="20767" y="7024"/>
                      <a:pt x="20721" y="7085"/>
                      <a:pt x="20676" y="7161"/>
                    </a:cubicBezTo>
                    <a:cubicBezTo>
                      <a:pt x="20660" y="7192"/>
                      <a:pt x="20645" y="7222"/>
                      <a:pt x="20615" y="7253"/>
                    </a:cubicBezTo>
                    <a:cubicBezTo>
                      <a:pt x="20584" y="7283"/>
                      <a:pt x="20554" y="7329"/>
                      <a:pt x="20539" y="7375"/>
                    </a:cubicBezTo>
                    <a:cubicBezTo>
                      <a:pt x="20508" y="7420"/>
                      <a:pt x="20478" y="7451"/>
                      <a:pt x="20447" y="7497"/>
                    </a:cubicBezTo>
                    <a:cubicBezTo>
                      <a:pt x="20432" y="7527"/>
                      <a:pt x="20417" y="7557"/>
                      <a:pt x="20386" y="7588"/>
                    </a:cubicBezTo>
                    <a:cubicBezTo>
                      <a:pt x="20371" y="7618"/>
                      <a:pt x="20340" y="7664"/>
                      <a:pt x="20325" y="7695"/>
                    </a:cubicBezTo>
                    <a:cubicBezTo>
                      <a:pt x="20295" y="7725"/>
                      <a:pt x="20264" y="7756"/>
                      <a:pt x="20249" y="7801"/>
                    </a:cubicBezTo>
                    <a:cubicBezTo>
                      <a:pt x="20219" y="7832"/>
                      <a:pt x="20188" y="7862"/>
                      <a:pt x="20158" y="7893"/>
                    </a:cubicBezTo>
                    <a:cubicBezTo>
                      <a:pt x="20127" y="7923"/>
                      <a:pt x="20097" y="7954"/>
                      <a:pt x="20051" y="7999"/>
                    </a:cubicBezTo>
                    <a:cubicBezTo>
                      <a:pt x="20005" y="8045"/>
                      <a:pt x="19960" y="8091"/>
                      <a:pt x="19899" y="8136"/>
                    </a:cubicBezTo>
                    <a:cubicBezTo>
                      <a:pt x="19777" y="8243"/>
                      <a:pt x="19655" y="8350"/>
                      <a:pt x="19548" y="8472"/>
                    </a:cubicBezTo>
                    <a:cubicBezTo>
                      <a:pt x="19472" y="8563"/>
                      <a:pt x="19411" y="8654"/>
                      <a:pt x="19335" y="8761"/>
                    </a:cubicBezTo>
                    <a:cubicBezTo>
                      <a:pt x="19289" y="8837"/>
                      <a:pt x="19213" y="8944"/>
                      <a:pt x="19152" y="9035"/>
                    </a:cubicBezTo>
                    <a:cubicBezTo>
                      <a:pt x="19122" y="9081"/>
                      <a:pt x="19091" y="9127"/>
                      <a:pt x="19061" y="9172"/>
                    </a:cubicBezTo>
                    <a:lnTo>
                      <a:pt x="18984" y="9294"/>
                    </a:lnTo>
                    <a:cubicBezTo>
                      <a:pt x="18969" y="9340"/>
                      <a:pt x="18939" y="9386"/>
                      <a:pt x="18924" y="9431"/>
                    </a:cubicBezTo>
                    <a:cubicBezTo>
                      <a:pt x="18893" y="9477"/>
                      <a:pt x="18878" y="9523"/>
                      <a:pt x="18863" y="9553"/>
                    </a:cubicBezTo>
                    <a:cubicBezTo>
                      <a:pt x="18847" y="9599"/>
                      <a:pt x="18847" y="9645"/>
                      <a:pt x="18832" y="9690"/>
                    </a:cubicBezTo>
                    <a:cubicBezTo>
                      <a:pt x="18802" y="9782"/>
                      <a:pt x="18786" y="9873"/>
                      <a:pt x="18756" y="9980"/>
                    </a:cubicBezTo>
                    <a:lnTo>
                      <a:pt x="18756" y="9995"/>
                    </a:lnTo>
                    <a:cubicBezTo>
                      <a:pt x="18725" y="10087"/>
                      <a:pt x="18710" y="10178"/>
                      <a:pt x="18680" y="10254"/>
                    </a:cubicBezTo>
                    <a:cubicBezTo>
                      <a:pt x="18680" y="10285"/>
                      <a:pt x="18665" y="10315"/>
                      <a:pt x="18665" y="10346"/>
                    </a:cubicBezTo>
                    <a:cubicBezTo>
                      <a:pt x="18649" y="10376"/>
                      <a:pt x="18634" y="10391"/>
                      <a:pt x="18619" y="10437"/>
                    </a:cubicBezTo>
                    <a:cubicBezTo>
                      <a:pt x="18604" y="10468"/>
                      <a:pt x="18588" y="10513"/>
                      <a:pt x="18573" y="10544"/>
                    </a:cubicBezTo>
                    <a:cubicBezTo>
                      <a:pt x="18558" y="10574"/>
                      <a:pt x="18527" y="10605"/>
                      <a:pt x="18512" y="10635"/>
                    </a:cubicBezTo>
                    <a:lnTo>
                      <a:pt x="18497" y="10666"/>
                    </a:lnTo>
                    <a:cubicBezTo>
                      <a:pt x="18466" y="10727"/>
                      <a:pt x="18436" y="10772"/>
                      <a:pt x="18405" y="10818"/>
                    </a:cubicBezTo>
                    <a:cubicBezTo>
                      <a:pt x="18375" y="10864"/>
                      <a:pt x="18345" y="10909"/>
                      <a:pt x="18299" y="10955"/>
                    </a:cubicBezTo>
                    <a:lnTo>
                      <a:pt x="18299" y="10970"/>
                    </a:lnTo>
                    <a:cubicBezTo>
                      <a:pt x="18284" y="10986"/>
                      <a:pt x="18253" y="11016"/>
                      <a:pt x="18238" y="11031"/>
                    </a:cubicBezTo>
                    <a:cubicBezTo>
                      <a:pt x="18207" y="11062"/>
                      <a:pt x="18177" y="11077"/>
                      <a:pt x="18146" y="11107"/>
                    </a:cubicBezTo>
                    <a:lnTo>
                      <a:pt x="18131" y="11123"/>
                    </a:lnTo>
                    <a:lnTo>
                      <a:pt x="18116" y="11123"/>
                    </a:lnTo>
                    <a:lnTo>
                      <a:pt x="18116" y="11138"/>
                    </a:lnTo>
                    <a:lnTo>
                      <a:pt x="18101" y="11138"/>
                    </a:lnTo>
                    <a:cubicBezTo>
                      <a:pt x="18101" y="11153"/>
                      <a:pt x="18086" y="11153"/>
                      <a:pt x="18070" y="11168"/>
                    </a:cubicBezTo>
                    <a:cubicBezTo>
                      <a:pt x="17948" y="11260"/>
                      <a:pt x="17842" y="11321"/>
                      <a:pt x="17750" y="11382"/>
                    </a:cubicBezTo>
                    <a:cubicBezTo>
                      <a:pt x="17720" y="11397"/>
                      <a:pt x="17689" y="11412"/>
                      <a:pt x="17659" y="11427"/>
                    </a:cubicBezTo>
                    <a:cubicBezTo>
                      <a:pt x="17628" y="11443"/>
                      <a:pt x="17583" y="11458"/>
                      <a:pt x="17552" y="11473"/>
                    </a:cubicBezTo>
                    <a:lnTo>
                      <a:pt x="17476" y="11488"/>
                    </a:lnTo>
                    <a:lnTo>
                      <a:pt x="17461" y="11504"/>
                    </a:lnTo>
                    <a:cubicBezTo>
                      <a:pt x="17446" y="11504"/>
                      <a:pt x="17430" y="11504"/>
                      <a:pt x="17415" y="11519"/>
                    </a:cubicBezTo>
                    <a:lnTo>
                      <a:pt x="17385" y="11519"/>
                    </a:lnTo>
                    <a:cubicBezTo>
                      <a:pt x="17354" y="11519"/>
                      <a:pt x="17324" y="11534"/>
                      <a:pt x="17293" y="11534"/>
                    </a:cubicBezTo>
                    <a:cubicBezTo>
                      <a:pt x="17263" y="11549"/>
                      <a:pt x="17232" y="11549"/>
                      <a:pt x="17202" y="11549"/>
                    </a:cubicBezTo>
                    <a:lnTo>
                      <a:pt x="17004" y="11549"/>
                    </a:lnTo>
                    <a:cubicBezTo>
                      <a:pt x="16973" y="11549"/>
                      <a:pt x="16958" y="11549"/>
                      <a:pt x="16928" y="11534"/>
                    </a:cubicBezTo>
                    <a:lnTo>
                      <a:pt x="16836" y="11534"/>
                    </a:lnTo>
                    <a:cubicBezTo>
                      <a:pt x="16745" y="11519"/>
                      <a:pt x="16669" y="11488"/>
                      <a:pt x="16608" y="11473"/>
                    </a:cubicBezTo>
                    <a:cubicBezTo>
                      <a:pt x="16547" y="11458"/>
                      <a:pt x="16486" y="11443"/>
                      <a:pt x="16440" y="11427"/>
                    </a:cubicBezTo>
                    <a:lnTo>
                      <a:pt x="16364" y="11412"/>
                    </a:lnTo>
                    <a:cubicBezTo>
                      <a:pt x="16272" y="11382"/>
                      <a:pt x="16212" y="11366"/>
                      <a:pt x="16135" y="11351"/>
                    </a:cubicBezTo>
                    <a:cubicBezTo>
                      <a:pt x="16074" y="11336"/>
                      <a:pt x="15998" y="11321"/>
                      <a:pt x="15907" y="11305"/>
                    </a:cubicBezTo>
                    <a:cubicBezTo>
                      <a:pt x="15876" y="11290"/>
                      <a:pt x="15831" y="11290"/>
                      <a:pt x="15800" y="11275"/>
                    </a:cubicBezTo>
                    <a:lnTo>
                      <a:pt x="15785" y="11275"/>
                    </a:lnTo>
                    <a:cubicBezTo>
                      <a:pt x="15693" y="11260"/>
                      <a:pt x="15602" y="11245"/>
                      <a:pt x="15511" y="11229"/>
                    </a:cubicBezTo>
                    <a:lnTo>
                      <a:pt x="15404" y="11214"/>
                    </a:lnTo>
                    <a:lnTo>
                      <a:pt x="15374" y="11199"/>
                    </a:lnTo>
                    <a:lnTo>
                      <a:pt x="15236" y="11184"/>
                    </a:lnTo>
                    <a:lnTo>
                      <a:pt x="15191" y="11168"/>
                    </a:lnTo>
                    <a:cubicBezTo>
                      <a:pt x="15160" y="11153"/>
                      <a:pt x="15130" y="11153"/>
                      <a:pt x="15099" y="11153"/>
                    </a:cubicBezTo>
                    <a:lnTo>
                      <a:pt x="15008" y="11138"/>
                    </a:lnTo>
                    <a:lnTo>
                      <a:pt x="14916" y="11123"/>
                    </a:lnTo>
                    <a:cubicBezTo>
                      <a:pt x="14871" y="11107"/>
                      <a:pt x="14825" y="11107"/>
                      <a:pt x="14779" y="11092"/>
                    </a:cubicBezTo>
                    <a:cubicBezTo>
                      <a:pt x="14734" y="11092"/>
                      <a:pt x="14703" y="11092"/>
                      <a:pt x="14657" y="11077"/>
                    </a:cubicBezTo>
                    <a:cubicBezTo>
                      <a:pt x="14597" y="11062"/>
                      <a:pt x="14520" y="11062"/>
                      <a:pt x="14459" y="11046"/>
                    </a:cubicBezTo>
                    <a:cubicBezTo>
                      <a:pt x="14414" y="11031"/>
                      <a:pt x="14368" y="11031"/>
                      <a:pt x="14338" y="11016"/>
                    </a:cubicBezTo>
                    <a:lnTo>
                      <a:pt x="14261" y="11001"/>
                    </a:lnTo>
                    <a:lnTo>
                      <a:pt x="14216" y="11001"/>
                    </a:lnTo>
                    <a:lnTo>
                      <a:pt x="14200" y="10986"/>
                    </a:lnTo>
                    <a:lnTo>
                      <a:pt x="14139" y="10970"/>
                    </a:lnTo>
                    <a:lnTo>
                      <a:pt x="14078" y="10955"/>
                    </a:lnTo>
                    <a:lnTo>
                      <a:pt x="13957" y="10925"/>
                    </a:lnTo>
                    <a:lnTo>
                      <a:pt x="13911" y="10909"/>
                    </a:lnTo>
                    <a:cubicBezTo>
                      <a:pt x="13865" y="10894"/>
                      <a:pt x="13819" y="10894"/>
                      <a:pt x="13789" y="10879"/>
                    </a:cubicBezTo>
                    <a:lnTo>
                      <a:pt x="13728" y="10864"/>
                    </a:lnTo>
                    <a:lnTo>
                      <a:pt x="13682" y="10848"/>
                    </a:lnTo>
                    <a:lnTo>
                      <a:pt x="13621" y="10848"/>
                    </a:lnTo>
                    <a:lnTo>
                      <a:pt x="13545" y="10833"/>
                    </a:lnTo>
                    <a:cubicBezTo>
                      <a:pt x="13500" y="10818"/>
                      <a:pt x="13454" y="10818"/>
                      <a:pt x="13408" y="10803"/>
                    </a:cubicBezTo>
                    <a:lnTo>
                      <a:pt x="13378" y="10803"/>
                    </a:lnTo>
                    <a:cubicBezTo>
                      <a:pt x="13317" y="10803"/>
                      <a:pt x="13271" y="10787"/>
                      <a:pt x="13225" y="10787"/>
                    </a:cubicBezTo>
                    <a:lnTo>
                      <a:pt x="13195" y="10787"/>
                    </a:lnTo>
                    <a:cubicBezTo>
                      <a:pt x="13149" y="10772"/>
                      <a:pt x="13103" y="10772"/>
                      <a:pt x="13058" y="10772"/>
                    </a:cubicBezTo>
                    <a:lnTo>
                      <a:pt x="13012" y="10757"/>
                    </a:lnTo>
                    <a:lnTo>
                      <a:pt x="12936" y="10757"/>
                    </a:lnTo>
                    <a:lnTo>
                      <a:pt x="12921" y="10742"/>
                    </a:lnTo>
                    <a:lnTo>
                      <a:pt x="12860" y="10742"/>
                    </a:lnTo>
                    <a:lnTo>
                      <a:pt x="12829" y="10727"/>
                    </a:lnTo>
                    <a:cubicBezTo>
                      <a:pt x="12783" y="10727"/>
                      <a:pt x="12722" y="10711"/>
                      <a:pt x="12662" y="10696"/>
                    </a:cubicBezTo>
                    <a:cubicBezTo>
                      <a:pt x="12601" y="10681"/>
                      <a:pt x="12524" y="10650"/>
                      <a:pt x="12463" y="10635"/>
                    </a:cubicBezTo>
                    <a:lnTo>
                      <a:pt x="12433" y="10635"/>
                    </a:lnTo>
                    <a:cubicBezTo>
                      <a:pt x="12403" y="10620"/>
                      <a:pt x="12357" y="10605"/>
                      <a:pt x="12311" y="10589"/>
                    </a:cubicBezTo>
                    <a:lnTo>
                      <a:pt x="12296" y="10589"/>
                    </a:lnTo>
                    <a:lnTo>
                      <a:pt x="12250" y="10559"/>
                    </a:lnTo>
                    <a:lnTo>
                      <a:pt x="12204" y="10559"/>
                    </a:lnTo>
                    <a:lnTo>
                      <a:pt x="12159" y="10528"/>
                    </a:lnTo>
                    <a:cubicBezTo>
                      <a:pt x="12128" y="10528"/>
                      <a:pt x="12113" y="10513"/>
                      <a:pt x="12098" y="10513"/>
                    </a:cubicBezTo>
                    <a:lnTo>
                      <a:pt x="12067" y="10498"/>
                    </a:lnTo>
                    <a:cubicBezTo>
                      <a:pt x="12067" y="10498"/>
                      <a:pt x="12052" y="10498"/>
                      <a:pt x="12037" y="10483"/>
                    </a:cubicBezTo>
                    <a:lnTo>
                      <a:pt x="12022" y="10483"/>
                    </a:lnTo>
                    <a:cubicBezTo>
                      <a:pt x="12067" y="10468"/>
                      <a:pt x="12098" y="10468"/>
                      <a:pt x="12144" y="10452"/>
                    </a:cubicBezTo>
                    <a:lnTo>
                      <a:pt x="12174" y="10452"/>
                    </a:lnTo>
                    <a:cubicBezTo>
                      <a:pt x="12189" y="10452"/>
                      <a:pt x="12189" y="10437"/>
                      <a:pt x="12189" y="10437"/>
                    </a:cubicBezTo>
                    <a:cubicBezTo>
                      <a:pt x="12204" y="10437"/>
                      <a:pt x="12220" y="10422"/>
                      <a:pt x="12220" y="10422"/>
                    </a:cubicBezTo>
                    <a:lnTo>
                      <a:pt x="12281" y="10422"/>
                    </a:lnTo>
                    <a:lnTo>
                      <a:pt x="12357" y="10407"/>
                    </a:lnTo>
                    <a:lnTo>
                      <a:pt x="12403" y="10407"/>
                    </a:lnTo>
                    <a:cubicBezTo>
                      <a:pt x="12479" y="10376"/>
                      <a:pt x="12540" y="10361"/>
                      <a:pt x="12616" y="10346"/>
                    </a:cubicBezTo>
                    <a:cubicBezTo>
                      <a:pt x="12631" y="10346"/>
                      <a:pt x="12631" y="10346"/>
                      <a:pt x="12646" y="10330"/>
                    </a:cubicBezTo>
                    <a:lnTo>
                      <a:pt x="12662" y="10330"/>
                    </a:lnTo>
                    <a:cubicBezTo>
                      <a:pt x="12692" y="10330"/>
                      <a:pt x="12722" y="10315"/>
                      <a:pt x="12768" y="10300"/>
                    </a:cubicBezTo>
                    <a:lnTo>
                      <a:pt x="12860" y="10269"/>
                    </a:lnTo>
                    <a:lnTo>
                      <a:pt x="12905" y="10269"/>
                    </a:lnTo>
                    <a:lnTo>
                      <a:pt x="13027" y="10224"/>
                    </a:lnTo>
                    <a:lnTo>
                      <a:pt x="13073" y="10209"/>
                    </a:lnTo>
                    <a:cubicBezTo>
                      <a:pt x="13103" y="10193"/>
                      <a:pt x="13134" y="10178"/>
                      <a:pt x="13164" y="10178"/>
                    </a:cubicBezTo>
                    <a:lnTo>
                      <a:pt x="13195" y="10163"/>
                    </a:lnTo>
                    <a:lnTo>
                      <a:pt x="13210" y="10163"/>
                    </a:lnTo>
                    <a:cubicBezTo>
                      <a:pt x="13225" y="10163"/>
                      <a:pt x="13225" y="10163"/>
                      <a:pt x="13225" y="10148"/>
                    </a:cubicBezTo>
                    <a:lnTo>
                      <a:pt x="13256" y="10148"/>
                    </a:lnTo>
                    <a:lnTo>
                      <a:pt x="13301" y="10117"/>
                    </a:lnTo>
                    <a:lnTo>
                      <a:pt x="13347" y="10102"/>
                    </a:lnTo>
                    <a:lnTo>
                      <a:pt x="13408" y="10071"/>
                    </a:lnTo>
                    <a:cubicBezTo>
                      <a:pt x="13439" y="10056"/>
                      <a:pt x="13469" y="10056"/>
                      <a:pt x="13500" y="10041"/>
                    </a:cubicBezTo>
                    <a:cubicBezTo>
                      <a:pt x="13515" y="10026"/>
                      <a:pt x="13530" y="10026"/>
                      <a:pt x="13530" y="10026"/>
                    </a:cubicBezTo>
                    <a:lnTo>
                      <a:pt x="13560" y="10010"/>
                    </a:lnTo>
                    <a:cubicBezTo>
                      <a:pt x="13591" y="9995"/>
                      <a:pt x="13606" y="9980"/>
                      <a:pt x="13637" y="9965"/>
                    </a:cubicBezTo>
                    <a:lnTo>
                      <a:pt x="13667" y="9949"/>
                    </a:lnTo>
                    <a:lnTo>
                      <a:pt x="13713" y="9919"/>
                    </a:lnTo>
                    <a:cubicBezTo>
                      <a:pt x="13728" y="9919"/>
                      <a:pt x="13743" y="9919"/>
                      <a:pt x="13743" y="9904"/>
                    </a:cubicBezTo>
                    <a:cubicBezTo>
                      <a:pt x="13804" y="9873"/>
                      <a:pt x="13850" y="9843"/>
                      <a:pt x="13911" y="9812"/>
                    </a:cubicBezTo>
                    <a:cubicBezTo>
                      <a:pt x="13941" y="9797"/>
                      <a:pt x="13972" y="9767"/>
                      <a:pt x="14002" y="9751"/>
                    </a:cubicBezTo>
                    <a:lnTo>
                      <a:pt x="14018" y="9736"/>
                    </a:lnTo>
                    <a:lnTo>
                      <a:pt x="14261" y="9569"/>
                    </a:lnTo>
                    <a:cubicBezTo>
                      <a:pt x="14307" y="9538"/>
                      <a:pt x="14353" y="9508"/>
                      <a:pt x="14398" y="9492"/>
                    </a:cubicBezTo>
                    <a:cubicBezTo>
                      <a:pt x="14414" y="9477"/>
                      <a:pt x="14414" y="9447"/>
                      <a:pt x="14414" y="9431"/>
                    </a:cubicBezTo>
                    <a:cubicBezTo>
                      <a:pt x="14398" y="9416"/>
                      <a:pt x="14383" y="9416"/>
                      <a:pt x="14368" y="9416"/>
                    </a:cubicBezTo>
                    <a:lnTo>
                      <a:pt x="14353" y="9416"/>
                    </a:lnTo>
                    <a:cubicBezTo>
                      <a:pt x="14292" y="9477"/>
                      <a:pt x="14216" y="9523"/>
                      <a:pt x="14139" y="9569"/>
                    </a:cubicBezTo>
                    <a:lnTo>
                      <a:pt x="14094" y="9599"/>
                    </a:lnTo>
                    <a:lnTo>
                      <a:pt x="14033" y="9645"/>
                    </a:lnTo>
                    <a:lnTo>
                      <a:pt x="13972" y="9675"/>
                    </a:lnTo>
                    <a:lnTo>
                      <a:pt x="13957" y="9690"/>
                    </a:lnTo>
                    <a:cubicBezTo>
                      <a:pt x="13926" y="9706"/>
                      <a:pt x="13896" y="9736"/>
                      <a:pt x="13865" y="9751"/>
                    </a:cubicBezTo>
                    <a:lnTo>
                      <a:pt x="13835" y="9767"/>
                    </a:lnTo>
                    <a:cubicBezTo>
                      <a:pt x="13789" y="9797"/>
                      <a:pt x="13743" y="9828"/>
                      <a:pt x="13698" y="9858"/>
                    </a:cubicBezTo>
                    <a:cubicBezTo>
                      <a:pt x="13682" y="9858"/>
                      <a:pt x="13682" y="9858"/>
                      <a:pt x="13667" y="9873"/>
                    </a:cubicBezTo>
                    <a:lnTo>
                      <a:pt x="13652" y="9873"/>
                    </a:lnTo>
                    <a:lnTo>
                      <a:pt x="13606" y="9904"/>
                    </a:lnTo>
                    <a:lnTo>
                      <a:pt x="13576" y="9919"/>
                    </a:lnTo>
                    <a:lnTo>
                      <a:pt x="13484" y="9965"/>
                    </a:lnTo>
                    <a:cubicBezTo>
                      <a:pt x="13484" y="9965"/>
                      <a:pt x="13469" y="9980"/>
                      <a:pt x="13469" y="9980"/>
                    </a:cubicBezTo>
                    <a:lnTo>
                      <a:pt x="13378" y="10010"/>
                    </a:lnTo>
                    <a:cubicBezTo>
                      <a:pt x="13317" y="10041"/>
                      <a:pt x="13256" y="10071"/>
                      <a:pt x="13195" y="10102"/>
                    </a:cubicBezTo>
                    <a:lnTo>
                      <a:pt x="13149" y="10117"/>
                    </a:lnTo>
                    <a:cubicBezTo>
                      <a:pt x="13103" y="10132"/>
                      <a:pt x="13073" y="10148"/>
                      <a:pt x="13042" y="10163"/>
                    </a:cubicBezTo>
                    <a:lnTo>
                      <a:pt x="12982" y="10178"/>
                    </a:lnTo>
                    <a:cubicBezTo>
                      <a:pt x="12951" y="10193"/>
                      <a:pt x="12921" y="10193"/>
                      <a:pt x="12890" y="10209"/>
                    </a:cubicBezTo>
                    <a:cubicBezTo>
                      <a:pt x="12844" y="10224"/>
                      <a:pt x="12799" y="10239"/>
                      <a:pt x="12753" y="10254"/>
                    </a:cubicBezTo>
                    <a:cubicBezTo>
                      <a:pt x="12707" y="10269"/>
                      <a:pt x="12662" y="10285"/>
                      <a:pt x="12616" y="10300"/>
                    </a:cubicBezTo>
                    <a:lnTo>
                      <a:pt x="12585" y="10300"/>
                    </a:lnTo>
                    <a:lnTo>
                      <a:pt x="12540" y="10315"/>
                    </a:lnTo>
                    <a:lnTo>
                      <a:pt x="12494" y="10330"/>
                    </a:lnTo>
                    <a:lnTo>
                      <a:pt x="12479" y="10330"/>
                    </a:lnTo>
                    <a:cubicBezTo>
                      <a:pt x="12448" y="10346"/>
                      <a:pt x="12418" y="10346"/>
                      <a:pt x="12387" y="10361"/>
                    </a:cubicBezTo>
                    <a:lnTo>
                      <a:pt x="12357" y="10361"/>
                    </a:lnTo>
                    <a:cubicBezTo>
                      <a:pt x="12448" y="10315"/>
                      <a:pt x="12540" y="10239"/>
                      <a:pt x="12631" y="10148"/>
                    </a:cubicBezTo>
                    <a:cubicBezTo>
                      <a:pt x="12677" y="10117"/>
                      <a:pt x="12707" y="10071"/>
                      <a:pt x="12738" y="10041"/>
                    </a:cubicBezTo>
                    <a:lnTo>
                      <a:pt x="12768" y="10010"/>
                    </a:lnTo>
                    <a:cubicBezTo>
                      <a:pt x="12814" y="9965"/>
                      <a:pt x="12860" y="9919"/>
                      <a:pt x="12905" y="9873"/>
                    </a:cubicBezTo>
                    <a:lnTo>
                      <a:pt x="12966" y="9812"/>
                    </a:lnTo>
                    <a:cubicBezTo>
                      <a:pt x="13042" y="9721"/>
                      <a:pt x="13119" y="9645"/>
                      <a:pt x="13195" y="9569"/>
                    </a:cubicBezTo>
                    <a:cubicBezTo>
                      <a:pt x="13225" y="9538"/>
                      <a:pt x="13256" y="9508"/>
                      <a:pt x="13286" y="9477"/>
                    </a:cubicBezTo>
                    <a:lnTo>
                      <a:pt x="13332" y="9431"/>
                    </a:lnTo>
                    <a:lnTo>
                      <a:pt x="13393" y="9371"/>
                    </a:lnTo>
                    <a:lnTo>
                      <a:pt x="13469" y="9310"/>
                    </a:lnTo>
                    <a:lnTo>
                      <a:pt x="13560" y="9233"/>
                    </a:lnTo>
                    <a:lnTo>
                      <a:pt x="13576" y="9218"/>
                    </a:lnTo>
                    <a:lnTo>
                      <a:pt x="13606" y="9188"/>
                    </a:lnTo>
                    <a:cubicBezTo>
                      <a:pt x="13637" y="9172"/>
                      <a:pt x="13667" y="9142"/>
                      <a:pt x="13698" y="9112"/>
                    </a:cubicBezTo>
                    <a:lnTo>
                      <a:pt x="13774" y="9066"/>
                    </a:lnTo>
                    <a:lnTo>
                      <a:pt x="13835" y="9005"/>
                    </a:lnTo>
                    <a:cubicBezTo>
                      <a:pt x="13865" y="8990"/>
                      <a:pt x="13880" y="8974"/>
                      <a:pt x="13911" y="8959"/>
                    </a:cubicBezTo>
                    <a:cubicBezTo>
                      <a:pt x="13957" y="8929"/>
                      <a:pt x="14002" y="8898"/>
                      <a:pt x="14048" y="8868"/>
                    </a:cubicBezTo>
                    <a:cubicBezTo>
                      <a:pt x="14139" y="8807"/>
                      <a:pt x="14231" y="8746"/>
                      <a:pt x="14307" y="8685"/>
                    </a:cubicBezTo>
                    <a:cubicBezTo>
                      <a:pt x="14338" y="8670"/>
                      <a:pt x="14368" y="8639"/>
                      <a:pt x="14398" y="8624"/>
                    </a:cubicBezTo>
                    <a:lnTo>
                      <a:pt x="14536" y="8517"/>
                    </a:lnTo>
                    <a:cubicBezTo>
                      <a:pt x="14551" y="8502"/>
                      <a:pt x="14581" y="8472"/>
                      <a:pt x="14597" y="8456"/>
                    </a:cubicBezTo>
                    <a:lnTo>
                      <a:pt x="14642" y="8426"/>
                    </a:lnTo>
                    <a:cubicBezTo>
                      <a:pt x="14673" y="8395"/>
                      <a:pt x="14718" y="8350"/>
                      <a:pt x="14764" y="8319"/>
                    </a:cubicBezTo>
                    <a:cubicBezTo>
                      <a:pt x="14779" y="8289"/>
                      <a:pt x="14795" y="8243"/>
                      <a:pt x="14764" y="8213"/>
                    </a:cubicBezTo>
                    <a:cubicBezTo>
                      <a:pt x="14749" y="8197"/>
                      <a:pt x="14718" y="8197"/>
                      <a:pt x="14688" y="8197"/>
                    </a:cubicBezTo>
                    <a:cubicBezTo>
                      <a:pt x="14688" y="8197"/>
                      <a:pt x="14673" y="8213"/>
                      <a:pt x="14673" y="8213"/>
                    </a:cubicBezTo>
                    <a:cubicBezTo>
                      <a:pt x="14597" y="8274"/>
                      <a:pt x="14505" y="8334"/>
                      <a:pt x="14429" y="8395"/>
                    </a:cubicBezTo>
                    <a:cubicBezTo>
                      <a:pt x="14383" y="8426"/>
                      <a:pt x="14322" y="8472"/>
                      <a:pt x="14277" y="8517"/>
                    </a:cubicBezTo>
                    <a:cubicBezTo>
                      <a:pt x="14185" y="8578"/>
                      <a:pt x="14078" y="8639"/>
                      <a:pt x="14002" y="8685"/>
                    </a:cubicBezTo>
                    <a:cubicBezTo>
                      <a:pt x="13957" y="8715"/>
                      <a:pt x="13911" y="8746"/>
                      <a:pt x="13880" y="8761"/>
                    </a:cubicBezTo>
                    <a:lnTo>
                      <a:pt x="13835" y="8792"/>
                    </a:lnTo>
                    <a:cubicBezTo>
                      <a:pt x="13804" y="8822"/>
                      <a:pt x="13774" y="8837"/>
                      <a:pt x="13728" y="8853"/>
                    </a:cubicBezTo>
                    <a:lnTo>
                      <a:pt x="13728" y="8868"/>
                    </a:lnTo>
                    <a:lnTo>
                      <a:pt x="13713" y="8883"/>
                    </a:lnTo>
                    <a:cubicBezTo>
                      <a:pt x="13667" y="8913"/>
                      <a:pt x="13621" y="8944"/>
                      <a:pt x="13560" y="8990"/>
                    </a:cubicBezTo>
                    <a:cubicBezTo>
                      <a:pt x="13530" y="9005"/>
                      <a:pt x="13500" y="9035"/>
                      <a:pt x="13484" y="9051"/>
                    </a:cubicBezTo>
                    <a:cubicBezTo>
                      <a:pt x="13469" y="9066"/>
                      <a:pt x="13454" y="9081"/>
                      <a:pt x="13439" y="9081"/>
                    </a:cubicBezTo>
                    <a:lnTo>
                      <a:pt x="13423" y="9096"/>
                    </a:lnTo>
                    <a:cubicBezTo>
                      <a:pt x="13408" y="9127"/>
                      <a:pt x="13378" y="9142"/>
                      <a:pt x="13347" y="9157"/>
                    </a:cubicBezTo>
                    <a:cubicBezTo>
                      <a:pt x="13301" y="9203"/>
                      <a:pt x="13256" y="9249"/>
                      <a:pt x="13210" y="9279"/>
                    </a:cubicBezTo>
                    <a:lnTo>
                      <a:pt x="13134" y="9355"/>
                    </a:lnTo>
                    <a:lnTo>
                      <a:pt x="13103" y="9386"/>
                    </a:lnTo>
                    <a:cubicBezTo>
                      <a:pt x="12982" y="9508"/>
                      <a:pt x="12844" y="9630"/>
                      <a:pt x="12722" y="9767"/>
                    </a:cubicBezTo>
                    <a:lnTo>
                      <a:pt x="12692" y="9797"/>
                    </a:lnTo>
                    <a:lnTo>
                      <a:pt x="12570" y="9919"/>
                    </a:lnTo>
                    <a:lnTo>
                      <a:pt x="12524" y="9965"/>
                    </a:lnTo>
                    <a:cubicBezTo>
                      <a:pt x="12463" y="10026"/>
                      <a:pt x="12403" y="10071"/>
                      <a:pt x="12357" y="10102"/>
                    </a:cubicBezTo>
                    <a:cubicBezTo>
                      <a:pt x="12311" y="10148"/>
                      <a:pt x="12265" y="10163"/>
                      <a:pt x="12220" y="10193"/>
                    </a:cubicBezTo>
                    <a:cubicBezTo>
                      <a:pt x="12174" y="10209"/>
                      <a:pt x="12144" y="10224"/>
                      <a:pt x="12113" y="10239"/>
                    </a:cubicBezTo>
                    <a:cubicBezTo>
                      <a:pt x="12098" y="10254"/>
                      <a:pt x="12083" y="10254"/>
                      <a:pt x="12052" y="10269"/>
                    </a:cubicBezTo>
                    <a:cubicBezTo>
                      <a:pt x="12037" y="10269"/>
                      <a:pt x="12022" y="10269"/>
                      <a:pt x="11991" y="10285"/>
                    </a:cubicBezTo>
                    <a:cubicBezTo>
                      <a:pt x="11930" y="10300"/>
                      <a:pt x="11869" y="10300"/>
                      <a:pt x="11808" y="10315"/>
                    </a:cubicBezTo>
                    <a:lnTo>
                      <a:pt x="11793" y="10315"/>
                    </a:lnTo>
                    <a:cubicBezTo>
                      <a:pt x="11732" y="10315"/>
                      <a:pt x="11671" y="10330"/>
                      <a:pt x="11610" y="10330"/>
                    </a:cubicBezTo>
                    <a:lnTo>
                      <a:pt x="11595" y="10330"/>
                    </a:lnTo>
                    <a:cubicBezTo>
                      <a:pt x="11580" y="10330"/>
                      <a:pt x="11565" y="10330"/>
                      <a:pt x="11549" y="10315"/>
                    </a:cubicBezTo>
                    <a:lnTo>
                      <a:pt x="11488" y="10315"/>
                    </a:lnTo>
                    <a:cubicBezTo>
                      <a:pt x="11473" y="10315"/>
                      <a:pt x="11443" y="10315"/>
                      <a:pt x="11427" y="10330"/>
                    </a:cubicBezTo>
                    <a:lnTo>
                      <a:pt x="11397" y="10330"/>
                    </a:lnTo>
                    <a:lnTo>
                      <a:pt x="11366" y="10315"/>
                    </a:lnTo>
                    <a:cubicBezTo>
                      <a:pt x="11366" y="10315"/>
                      <a:pt x="11351" y="10300"/>
                      <a:pt x="11351" y="10300"/>
                    </a:cubicBezTo>
                    <a:cubicBezTo>
                      <a:pt x="11382" y="10285"/>
                      <a:pt x="11412" y="10269"/>
                      <a:pt x="11427" y="10254"/>
                    </a:cubicBezTo>
                    <a:cubicBezTo>
                      <a:pt x="11504" y="10209"/>
                      <a:pt x="11595" y="10148"/>
                      <a:pt x="11671" y="10102"/>
                    </a:cubicBezTo>
                    <a:lnTo>
                      <a:pt x="11686" y="10087"/>
                    </a:lnTo>
                    <a:lnTo>
                      <a:pt x="11732" y="10056"/>
                    </a:lnTo>
                    <a:lnTo>
                      <a:pt x="11747" y="10056"/>
                    </a:lnTo>
                    <a:cubicBezTo>
                      <a:pt x="11747" y="10041"/>
                      <a:pt x="11763" y="10041"/>
                      <a:pt x="11763" y="10041"/>
                    </a:cubicBezTo>
                    <a:cubicBezTo>
                      <a:pt x="11808" y="10026"/>
                      <a:pt x="11839" y="9995"/>
                      <a:pt x="11885" y="9980"/>
                    </a:cubicBezTo>
                    <a:cubicBezTo>
                      <a:pt x="11915" y="9949"/>
                      <a:pt x="11930" y="9934"/>
                      <a:pt x="11961" y="9904"/>
                    </a:cubicBezTo>
                    <a:cubicBezTo>
                      <a:pt x="11976" y="9904"/>
                      <a:pt x="11976" y="9904"/>
                      <a:pt x="11976" y="9889"/>
                    </a:cubicBezTo>
                    <a:lnTo>
                      <a:pt x="11991" y="9889"/>
                    </a:lnTo>
                    <a:lnTo>
                      <a:pt x="12006" y="9873"/>
                    </a:lnTo>
                    <a:lnTo>
                      <a:pt x="12022" y="9858"/>
                    </a:lnTo>
                    <a:lnTo>
                      <a:pt x="12037" y="9843"/>
                    </a:lnTo>
                    <a:cubicBezTo>
                      <a:pt x="12052" y="9828"/>
                      <a:pt x="12067" y="9812"/>
                      <a:pt x="12083" y="9797"/>
                    </a:cubicBezTo>
                    <a:lnTo>
                      <a:pt x="12098" y="9782"/>
                    </a:lnTo>
                    <a:lnTo>
                      <a:pt x="12128" y="9767"/>
                    </a:lnTo>
                    <a:cubicBezTo>
                      <a:pt x="12128" y="9767"/>
                      <a:pt x="12128" y="9751"/>
                      <a:pt x="12144" y="9751"/>
                    </a:cubicBezTo>
                    <a:cubicBezTo>
                      <a:pt x="12144" y="9751"/>
                      <a:pt x="12144" y="9736"/>
                      <a:pt x="12159" y="9736"/>
                    </a:cubicBezTo>
                    <a:lnTo>
                      <a:pt x="12174" y="9706"/>
                    </a:lnTo>
                    <a:lnTo>
                      <a:pt x="12189" y="9690"/>
                    </a:lnTo>
                    <a:cubicBezTo>
                      <a:pt x="12204" y="9675"/>
                      <a:pt x="12220" y="9660"/>
                      <a:pt x="12220" y="9645"/>
                    </a:cubicBezTo>
                    <a:lnTo>
                      <a:pt x="12250" y="9614"/>
                    </a:lnTo>
                    <a:cubicBezTo>
                      <a:pt x="12265" y="9584"/>
                      <a:pt x="12296" y="9553"/>
                      <a:pt x="12311" y="9523"/>
                    </a:cubicBezTo>
                    <a:lnTo>
                      <a:pt x="12326" y="9508"/>
                    </a:lnTo>
                    <a:cubicBezTo>
                      <a:pt x="12357" y="9477"/>
                      <a:pt x="12372" y="9447"/>
                      <a:pt x="12403" y="9401"/>
                    </a:cubicBezTo>
                    <a:cubicBezTo>
                      <a:pt x="12418" y="9386"/>
                      <a:pt x="12433" y="9355"/>
                      <a:pt x="12463" y="9325"/>
                    </a:cubicBezTo>
                    <a:lnTo>
                      <a:pt x="12463" y="9310"/>
                    </a:lnTo>
                    <a:cubicBezTo>
                      <a:pt x="12479" y="9294"/>
                      <a:pt x="12479" y="9294"/>
                      <a:pt x="12479" y="9279"/>
                    </a:cubicBezTo>
                    <a:cubicBezTo>
                      <a:pt x="12494" y="9249"/>
                      <a:pt x="12509" y="9233"/>
                      <a:pt x="12524" y="9203"/>
                    </a:cubicBezTo>
                    <a:cubicBezTo>
                      <a:pt x="12555" y="9172"/>
                      <a:pt x="12570" y="9142"/>
                      <a:pt x="12601" y="9096"/>
                    </a:cubicBezTo>
                    <a:cubicBezTo>
                      <a:pt x="12616" y="9081"/>
                      <a:pt x="12631" y="9066"/>
                      <a:pt x="12631" y="9035"/>
                    </a:cubicBezTo>
                    <a:lnTo>
                      <a:pt x="12662" y="9005"/>
                    </a:lnTo>
                    <a:lnTo>
                      <a:pt x="12677" y="8974"/>
                    </a:lnTo>
                    <a:cubicBezTo>
                      <a:pt x="12692" y="8959"/>
                      <a:pt x="12692" y="8929"/>
                      <a:pt x="12707" y="8913"/>
                    </a:cubicBezTo>
                    <a:cubicBezTo>
                      <a:pt x="12722" y="8898"/>
                      <a:pt x="12722" y="8883"/>
                      <a:pt x="12738" y="8883"/>
                    </a:cubicBezTo>
                    <a:lnTo>
                      <a:pt x="12738" y="8868"/>
                    </a:lnTo>
                    <a:lnTo>
                      <a:pt x="12783" y="8776"/>
                    </a:lnTo>
                    <a:cubicBezTo>
                      <a:pt x="12814" y="8746"/>
                      <a:pt x="12829" y="8700"/>
                      <a:pt x="12844" y="8670"/>
                    </a:cubicBezTo>
                    <a:cubicBezTo>
                      <a:pt x="12890" y="8578"/>
                      <a:pt x="12951" y="8472"/>
                      <a:pt x="12997" y="8380"/>
                    </a:cubicBezTo>
                    <a:cubicBezTo>
                      <a:pt x="13058" y="8274"/>
                      <a:pt x="13103" y="8167"/>
                      <a:pt x="13164" y="8045"/>
                    </a:cubicBezTo>
                    <a:cubicBezTo>
                      <a:pt x="13180" y="8015"/>
                      <a:pt x="13180" y="7999"/>
                      <a:pt x="13149" y="7999"/>
                    </a:cubicBezTo>
                    <a:cubicBezTo>
                      <a:pt x="13149" y="7984"/>
                      <a:pt x="13134" y="7984"/>
                      <a:pt x="13134" y="7984"/>
                    </a:cubicBezTo>
                    <a:cubicBezTo>
                      <a:pt x="13119" y="7999"/>
                      <a:pt x="13119" y="7999"/>
                      <a:pt x="13103" y="8015"/>
                    </a:cubicBezTo>
                    <a:cubicBezTo>
                      <a:pt x="13042" y="8136"/>
                      <a:pt x="12966" y="8258"/>
                      <a:pt x="12890" y="8395"/>
                    </a:cubicBezTo>
                    <a:lnTo>
                      <a:pt x="12814" y="8548"/>
                    </a:lnTo>
                    <a:lnTo>
                      <a:pt x="12783" y="8578"/>
                    </a:lnTo>
                    <a:cubicBezTo>
                      <a:pt x="12768" y="8624"/>
                      <a:pt x="12753" y="8654"/>
                      <a:pt x="12722" y="8700"/>
                    </a:cubicBezTo>
                    <a:lnTo>
                      <a:pt x="12662" y="8792"/>
                    </a:lnTo>
                    <a:cubicBezTo>
                      <a:pt x="12662" y="8807"/>
                      <a:pt x="12662" y="8807"/>
                      <a:pt x="12646" y="8822"/>
                    </a:cubicBezTo>
                    <a:cubicBezTo>
                      <a:pt x="12646" y="8837"/>
                      <a:pt x="12631" y="8853"/>
                      <a:pt x="12631" y="8868"/>
                    </a:cubicBezTo>
                    <a:lnTo>
                      <a:pt x="12601" y="8898"/>
                    </a:lnTo>
                    <a:cubicBezTo>
                      <a:pt x="12570" y="8959"/>
                      <a:pt x="12540" y="9005"/>
                      <a:pt x="12509" y="9051"/>
                    </a:cubicBezTo>
                    <a:cubicBezTo>
                      <a:pt x="12494" y="9081"/>
                      <a:pt x="12463" y="9112"/>
                      <a:pt x="12448" y="9142"/>
                    </a:cubicBezTo>
                    <a:lnTo>
                      <a:pt x="12418" y="9188"/>
                    </a:lnTo>
                    <a:cubicBezTo>
                      <a:pt x="12403" y="9218"/>
                      <a:pt x="12372" y="9249"/>
                      <a:pt x="12357" y="9294"/>
                    </a:cubicBezTo>
                    <a:lnTo>
                      <a:pt x="12342" y="9294"/>
                    </a:lnTo>
                    <a:cubicBezTo>
                      <a:pt x="12296" y="9371"/>
                      <a:pt x="12235" y="9462"/>
                      <a:pt x="12189" y="9538"/>
                    </a:cubicBezTo>
                    <a:lnTo>
                      <a:pt x="12159" y="9569"/>
                    </a:lnTo>
                    <a:lnTo>
                      <a:pt x="12128" y="9599"/>
                    </a:lnTo>
                    <a:lnTo>
                      <a:pt x="12098" y="9630"/>
                    </a:lnTo>
                    <a:lnTo>
                      <a:pt x="12067" y="9675"/>
                    </a:lnTo>
                    <a:lnTo>
                      <a:pt x="12037" y="9706"/>
                    </a:lnTo>
                    <a:lnTo>
                      <a:pt x="12022" y="9721"/>
                    </a:lnTo>
                    <a:lnTo>
                      <a:pt x="12006" y="9721"/>
                    </a:lnTo>
                    <a:lnTo>
                      <a:pt x="11991" y="9751"/>
                    </a:lnTo>
                    <a:lnTo>
                      <a:pt x="11976" y="9767"/>
                    </a:lnTo>
                    <a:cubicBezTo>
                      <a:pt x="11976" y="9751"/>
                      <a:pt x="11961" y="9751"/>
                      <a:pt x="11961" y="9736"/>
                    </a:cubicBezTo>
                    <a:cubicBezTo>
                      <a:pt x="11939" y="9725"/>
                      <a:pt x="11918" y="9715"/>
                      <a:pt x="11896" y="9715"/>
                    </a:cubicBezTo>
                    <a:cubicBezTo>
                      <a:pt x="11887" y="9715"/>
                      <a:pt x="11878" y="9716"/>
                      <a:pt x="11869" y="9721"/>
                    </a:cubicBezTo>
                    <a:lnTo>
                      <a:pt x="11854" y="9721"/>
                    </a:lnTo>
                    <a:cubicBezTo>
                      <a:pt x="11839" y="9721"/>
                      <a:pt x="11824" y="9736"/>
                      <a:pt x="11824" y="9736"/>
                    </a:cubicBezTo>
                    <a:cubicBezTo>
                      <a:pt x="11808" y="9736"/>
                      <a:pt x="11808" y="9751"/>
                      <a:pt x="11793" y="9751"/>
                    </a:cubicBezTo>
                    <a:cubicBezTo>
                      <a:pt x="11793" y="9751"/>
                      <a:pt x="11793" y="9751"/>
                      <a:pt x="11778" y="9767"/>
                    </a:cubicBezTo>
                    <a:cubicBezTo>
                      <a:pt x="11763" y="9782"/>
                      <a:pt x="11732" y="9797"/>
                      <a:pt x="11702" y="9812"/>
                    </a:cubicBezTo>
                    <a:cubicBezTo>
                      <a:pt x="11641" y="9843"/>
                      <a:pt x="11595" y="9873"/>
                      <a:pt x="11534" y="9919"/>
                    </a:cubicBezTo>
                    <a:lnTo>
                      <a:pt x="11519" y="9934"/>
                    </a:lnTo>
                    <a:lnTo>
                      <a:pt x="11504" y="9934"/>
                    </a:lnTo>
                    <a:cubicBezTo>
                      <a:pt x="11473" y="9949"/>
                      <a:pt x="11443" y="9965"/>
                      <a:pt x="11427" y="9980"/>
                    </a:cubicBezTo>
                    <a:lnTo>
                      <a:pt x="11412" y="9980"/>
                    </a:lnTo>
                    <a:cubicBezTo>
                      <a:pt x="11427" y="9949"/>
                      <a:pt x="11443" y="9919"/>
                      <a:pt x="11443" y="9889"/>
                    </a:cubicBezTo>
                    <a:cubicBezTo>
                      <a:pt x="11473" y="9858"/>
                      <a:pt x="11488" y="9828"/>
                      <a:pt x="11504" y="9797"/>
                    </a:cubicBezTo>
                    <a:cubicBezTo>
                      <a:pt x="11519" y="9751"/>
                      <a:pt x="11534" y="9706"/>
                      <a:pt x="11549" y="9660"/>
                    </a:cubicBezTo>
                    <a:cubicBezTo>
                      <a:pt x="11610" y="9599"/>
                      <a:pt x="11671" y="9523"/>
                      <a:pt x="11732" y="9447"/>
                    </a:cubicBezTo>
                    <a:cubicBezTo>
                      <a:pt x="11824" y="9340"/>
                      <a:pt x="11900" y="9233"/>
                      <a:pt x="11945" y="9142"/>
                    </a:cubicBezTo>
                    <a:cubicBezTo>
                      <a:pt x="11961" y="9112"/>
                      <a:pt x="11976" y="9096"/>
                      <a:pt x="11976" y="9081"/>
                    </a:cubicBezTo>
                    <a:cubicBezTo>
                      <a:pt x="12006" y="9051"/>
                      <a:pt x="12022" y="9005"/>
                      <a:pt x="12037" y="8974"/>
                    </a:cubicBezTo>
                    <a:lnTo>
                      <a:pt x="12052" y="8944"/>
                    </a:lnTo>
                    <a:cubicBezTo>
                      <a:pt x="12083" y="8898"/>
                      <a:pt x="12098" y="8853"/>
                      <a:pt x="12128" y="8807"/>
                    </a:cubicBezTo>
                    <a:cubicBezTo>
                      <a:pt x="12174" y="8700"/>
                      <a:pt x="12235" y="8578"/>
                      <a:pt x="12281" y="8472"/>
                    </a:cubicBezTo>
                    <a:cubicBezTo>
                      <a:pt x="12311" y="8365"/>
                      <a:pt x="12357" y="8243"/>
                      <a:pt x="12403" y="8121"/>
                    </a:cubicBezTo>
                    <a:cubicBezTo>
                      <a:pt x="12418" y="8060"/>
                      <a:pt x="12433" y="8015"/>
                      <a:pt x="12448" y="7954"/>
                    </a:cubicBezTo>
                    <a:lnTo>
                      <a:pt x="12448" y="7938"/>
                    </a:lnTo>
                    <a:cubicBezTo>
                      <a:pt x="12463" y="7877"/>
                      <a:pt x="12479" y="7816"/>
                      <a:pt x="12479" y="7756"/>
                    </a:cubicBezTo>
                    <a:cubicBezTo>
                      <a:pt x="12509" y="7634"/>
                      <a:pt x="12524" y="7512"/>
                      <a:pt x="12540" y="7405"/>
                    </a:cubicBezTo>
                    <a:lnTo>
                      <a:pt x="12555" y="7283"/>
                    </a:lnTo>
                    <a:cubicBezTo>
                      <a:pt x="12570" y="7146"/>
                      <a:pt x="12585" y="7009"/>
                      <a:pt x="12601" y="6872"/>
                    </a:cubicBezTo>
                    <a:cubicBezTo>
                      <a:pt x="12616" y="6841"/>
                      <a:pt x="12616" y="6826"/>
                      <a:pt x="12616" y="6796"/>
                    </a:cubicBezTo>
                    <a:lnTo>
                      <a:pt x="12631" y="6719"/>
                    </a:lnTo>
                    <a:lnTo>
                      <a:pt x="12646" y="6659"/>
                    </a:lnTo>
                    <a:cubicBezTo>
                      <a:pt x="12646" y="6628"/>
                      <a:pt x="12662" y="6598"/>
                      <a:pt x="12662" y="6567"/>
                    </a:cubicBezTo>
                    <a:lnTo>
                      <a:pt x="12677" y="6537"/>
                    </a:lnTo>
                    <a:lnTo>
                      <a:pt x="12677" y="6521"/>
                    </a:lnTo>
                    <a:cubicBezTo>
                      <a:pt x="12677" y="6491"/>
                      <a:pt x="12692" y="6460"/>
                      <a:pt x="12692" y="6430"/>
                    </a:cubicBezTo>
                    <a:lnTo>
                      <a:pt x="12738" y="6308"/>
                    </a:lnTo>
                    <a:cubicBezTo>
                      <a:pt x="12753" y="6262"/>
                      <a:pt x="12753" y="6232"/>
                      <a:pt x="12768" y="6201"/>
                    </a:cubicBezTo>
                    <a:lnTo>
                      <a:pt x="12768" y="6186"/>
                    </a:lnTo>
                    <a:cubicBezTo>
                      <a:pt x="12783" y="6171"/>
                      <a:pt x="12783" y="6141"/>
                      <a:pt x="12783" y="6125"/>
                    </a:cubicBezTo>
                    <a:lnTo>
                      <a:pt x="12814" y="6080"/>
                    </a:lnTo>
                    <a:lnTo>
                      <a:pt x="12844" y="5988"/>
                    </a:lnTo>
                    <a:cubicBezTo>
                      <a:pt x="12844" y="5973"/>
                      <a:pt x="12860" y="5942"/>
                      <a:pt x="12860" y="5927"/>
                    </a:cubicBezTo>
                    <a:lnTo>
                      <a:pt x="12890" y="5866"/>
                    </a:lnTo>
                    <a:lnTo>
                      <a:pt x="12921" y="5790"/>
                    </a:lnTo>
                    <a:lnTo>
                      <a:pt x="12921" y="5775"/>
                    </a:lnTo>
                    <a:cubicBezTo>
                      <a:pt x="12936" y="5760"/>
                      <a:pt x="12936" y="5744"/>
                      <a:pt x="12951" y="5729"/>
                    </a:cubicBezTo>
                    <a:lnTo>
                      <a:pt x="13012" y="5592"/>
                    </a:lnTo>
                    <a:lnTo>
                      <a:pt x="13042" y="5516"/>
                    </a:lnTo>
                    <a:cubicBezTo>
                      <a:pt x="13073" y="5455"/>
                      <a:pt x="13103" y="5394"/>
                      <a:pt x="13134" y="5318"/>
                    </a:cubicBezTo>
                    <a:cubicBezTo>
                      <a:pt x="13149" y="5272"/>
                      <a:pt x="13164" y="5242"/>
                      <a:pt x="13195" y="5196"/>
                    </a:cubicBezTo>
                    <a:lnTo>
                      <a:pt x="13225" y="5135"/>
                    </a:lnTo>
                    <a:cubicBezTo>
                      <a:pt x="13225" y="5120"/>
                      <a:pt x="13241" y="5104"/>
                      <a:pt x="13241" y="5104"/>
                    </a:cubicBezTo>
                    <a:lnTo>
                      <a:pt x="13256" y="5074"/>
                    </a:lnTo>
                    <a:lnTo>
                      <a:pt x="13286" y="5028"/>
                    </a:lnTo>
                    <a:lnTo>
                      <a:pt x="13317" y="4967"/>
                    </a:lnTo>
                    <a:cubicBezTo>
                      <a:pt x="13317" y="4952"/>
                      <a:pt x="13332" y="4937"/>
                      <a:pt x="13347" y="4922"/>
                    </a:cubicBezTo>
                    <a:lnTo>
                      <a:pt x="13362" y="4891"/>
                    </a:lnTo>
                    <a:lnTo>
                      <a:pt x="13378" y="4845"/>
                    </a:lnTo>
                    <a:lnTo>
                      <a:pt x="13408" y="4800"/>
                    </a:lnTo>
                    <a:cubicBezTo>
                      <a:pt x="13469" y="4708"/>
                      <a:pt x="13545" y="4602"/>
                      <a:pt x="13606" y="4495"/>
                    </a:cubicBezTo>
                    <a:lnTo>
                      <a:pt x="13667" y="4388"/>
                    </a:lnTo>
                    <a:lnTo>
                      <a:pt x="13713" y="4343"/>
                    </a:lnTo>
                    <a:cubicBezTo>
                      <a:pt x="13728" y="4297"/>
                      <a:pt x="13759" y="4267"/>
                      <a:pt x="13774" y="4221"/>
                    </a:cubicBezTo>
                    <a:lnTo>
                      <a:pt x="13804" y="4175"/>
                    </a:lnTo>
                    <a:cubicBezTo>
                      <a:pt x="13819" y="4160"/>
                      <a:pt x="13819" y="4145"/>
                      <a:pt x="13835" y="4129"/>
                    </a:cubicBezTo>
                    <a:lnTo>
                      <a:pt x="13835" y="4114"/>
                    </a:lnTo>
                    <a:cubicBezTo>
                      <a:pt x="13850" y="4084"/>
                      <a:pt x="13880" y="4038"/>
                      <a:pt x="13896" y="4007"/>
                    </a:cubicBezTo>
                    <a:lnTo>
                      <a:pt x="13911" y="3992"/>
                    </a:lnTo>
                    <a:cubicBezTo>
                      <a:pt x="13911" y="3977"/>
                      <a:pt x="13926" y="3962"/>
                      <a:pt x="13926" y="3947"/>
                    </a:cubicBezTo>
                    <a:lnTo>
                      <a:pt x="13972" y="3855"/>
                    </a:lnTo>
                    <a:lnTo>
                      <a:pt x="13987" y="3840"/>
                    </a:lnTo>
                    <a:cubicBezTo>
                      <a:pt x="14002" y="3794"/>
                      <a:pt x="14033" y="3748"/>
                      <a:pt x="14048" y="3703"/>
                    </a:cubicBezTo>
                    <a:cubicBezTo>
                      <a:pt x="14048" y="3688"/>
                      <a:pt x="14063" y="3672"/>
                      <a:pt x="14063" y="3657"/>
                    </a:cubicBezTo>
                    <a:cubicBezTo>
                      <a:pt x="14094" y="3611"/>
                      <a:pt x="14109" y="3581"/>
                      <a:pt x="14124" y="3535"/>
                    </a:cubicBezTo>
                    <a:lnTo>
                      <a:pt x="14139" y="3474"/>
                    </a:lnTo>
                    <a:cubicBezTo>
                      <a:pt x="14170" y="3429"/>
                      <a:pt x="14185" y="3368"/>
                      <a:pt x="14216" y="3307"/>
                    </a:cubicBezTo>
                    <a:lnTo>
                      <a:pt x="14231" y="3276"/>
                    </a:lnTo>
                    <a:cubicBezTo>
                      <a:pt x="14246" y="3200"/>
                      <a:pt x="14277" y="3124"/>
                      <a:pt x="14307" y="3048"/>
                    </a:cubicBezTo>
                    <a:cubicBezTo>
                      <a:pt x="14338" y="3002"/>
                      <a:pt x="14353" y="2956"/>
                      <a:pt x="14383" y="2926"/>
                    </a:cubicBezTo>
                    <a:cubicBezTo>
                      <a:pt x="14398" y="2880"/>
                      <a:pt x="14429" y="2850"/>
                      <a:pt x="14459" y="2804"/>
                    </a:cubicBezTo>
                    <a:cubicBezTo>
                      <a:pt x="14520" y="2743"/>
                      <a:pt x="14581" y="2667"/>
                      <a:pt x="14657" y="2591"/>
                    </a:cubicBezTo>
                    <a:cubicBezTo>
                      <a:pt x="14718" y="2545"/>
                      <a:pt x="14764" y="2484"/>
                      <a:pt x="14825" y="2423"/>
                    </a:cubicBezTo>
                    <a:cubicBezTo>
                      <a:pt x="14856" y="2408"/>
                      <a:pt x="14886" y="2377"/>
                      <a:pt x="14916" y="2347"/>
                    </a:cubicBezTo>
                    <a:cubicBezTo>
                      <a:pt x="14932" y="2332"/>
                      <a:pt x="14962" y="2316"/>
                      <a:pt x="14977" y="2301"/>
                    </a:cubicBezTo>
                    <a:cubicBezTo>
                      <a:pt x="14993" y="2301"/>
                      <a:pt x="15023" y="2286"/>
                      <a:pt x="15038" y="2271"/>
                    </a:cubicBezTo>
                    <a:cubicBezTo>
                      <a:pt x="15084" y="2255"/>
                      <a:pt x="15130" y="2240"/>
                      <a:pt x="15175" y="2225"/>
                    </a:cubicBezTo>
                    <a:cubicBezTo>
                      <a:pt x="15221" y="2225"/>
                      <a:pt x="15252" y="2210"/>
                      <a:pt x="15297" y="2194"/>
                    </a:cubicBezTo>
                    <a:lnTo>
                      <a:pt x="15374" y="2164"/>
                    </a:lnTo>
                    <a:lnTo>
                      <a:pt x="15434" y="2149"/>
                    </a:lnTo>
                    <a:lnTo>
                      <a:pt x="15450" y="2133"/>
                    </a:lnTo>
                    <a:cubicBezTo>
                      <a:pt x="15480" y="2133"/>
                      <a:pt x="15526" y="2118"/>
                      <a:pt x="15556" y="2103"/>
                    </a:cubicBezTo>
                    <a:cubicBezTo>
                      <a:pt x="15572" y="2103"/>
                      <a:pt x="15572" y="2103"/>
                      <a:pt x="15587" y="2088"/>
                    </a:cubicBezTo>
                    <a:lnTo>
                      <a:pt x="15663" y="2088"/>
                    </a:lnTo>
                    <a:cubicBezTo>
                      <a:pt x="15678" y="2088"/>
                      <a:pt x="15678" y="2088"/>
                      <a:pt x="15678" y="2073"/>
                    </a:cubicBezTo>
                    <a:close/>
                    <a:moveTo>
                      <a:pt x="20478" y="7725"/>
                    </a:moveTo>
                    <a:lnTo>
                      <a:pt x="20462" y="7740"/>
                    </a:lnTo>
                    <a:lnTo>
                      <a:pt x="20462" y="7756"/>
                    </a:lnTo>
                    <a:cubicBezTo>
                      <a:pt x="20432" y="7816"/>
                      <a:pt x="20417" y="7862"/>
                      <a:pt x="20386" y="7923"/>
                    </a:cubicBezTo>
                    <a:cubicBezTo>
                      <a:pt x="20356" y="7999"/>
                      <a:pt x="20325" y="8075"/>
                      <a:pt x="20280" y="8152"/>
                    </a:cubicBezTo>
                    <a:cubicBezTo>
                      <a:pt x="20264" y="8182"/>
                      <a:pt x="20264" y="8197"/>
                      <a:pt x="20249" y="8228"/>
                    </a:cubicBezTo>
                    <a:cubicBezTo>
                      <a:pt x="20234" y="8274"/>
                      <a:pt x="20203" y="8319"/>
                      <a:pt x="20188" y="8365"/>
                    </a:cubicBezTo>
                    <a:lnTo>
                      <a:pt x="20158" y="8441"/>
                    </a:lnTo>
                    <a:lnTo>
                      <a:pt x="20127" y="8487"/>
                    </a:lnTo>
                    <a:lnTo>
                      <a:pt x="20097" y="8548"/>
                    </a:lnTo>
                    <a:cubicBezTo>
                      <a:pt x="20097" y="8563"/>
                      <a:pt x="20081" y="8594"/>
                      <a:pt x="20081" y="8609"/>
                    </a:cubicBezTo>
                    <a:lnTo>
                      <a:pt x="20066" y="8639"/>
                    </a:lnTo>
                    <a:lnTo>
                      <a:pt x="20051" y="8685"/>
                    </a:lnTo>
                    <a:cubicBezTo>
                      <a:pt x="20036" y="8700"/>
                      <a:pt x="20036" y="8731"/>
                      <a:pt x="20021" y="8746"/>
                    </a:cubicBezTo>
                    <a:lnTo>
                      <a:pt x="20005" y="8792"/>
                    </a:lnTo>
                    <a:cubicBezTo>
                      <a:pt x="19990" y="8853"/>
                      <a:pt x="19960" y="8929"/>
                      <a:pt x="19944" y="8990"/>
                    </a:cubicBezTo>
                    <a:cubicBezTo>
                      <a:pt x="19883" y="9172"/>
                      <a:pt x="19822" y="9340"/>
                      <a:pt x="19777" y="9492"/>
                    </a:cubicBezTo>
                    <a:cubicBezTo>
                      <a:pt x="19746" y="9599"/>
                      <a:pt x="19716" y="9721"/>
                      <a:pt x="19685" y="9828"/>
                    </a:cubicBezTo>
                    <a:cubicBezTo>
                      <a:pt x="19670" y="9889"/>
                      <a:pt x="19655" y="9965"/>
                      <a:pt x="19624" y="10041"/>
                    </a:cubicBezTo>
                    <a:cubicBezTo>
                      <a:pt x="19609" y="10102"/>
                      <a:pt x="19594" y="10178"/>
                      <a:pt x="19563" y="10239"/>
                    </a:cubicBezTo>
                    <a:cubicBezTo>
                      <a:pt x="19533" y="10361"/>
                      <a:pt x="19502" y="10483"/>
                      <a:pt x="19457" y="10620"/>
                    </a:cubicBezTo>
                    <a:lnTo>
                      <a:pt x="19411" y="10772"/>
                    </a:lnTo>
                    <a:cubicBezTo>
                      <a:pt x="19396" y="10787"/>
                      <a:pt x="19396" y="10818"/>
                      <a:pt x="19381" y="10833"/>
                    </a:cubicBezTo>
                    <a:lnTo>
                      <a:pt x="19381" y="10864"/>
                    </a:lnTo>
                    <a:cubicBezTo>
                      <a:pt x="19365" y="10894"/>
                      <a:pt x="19350" y="10925"/>
                      <a:pt x="19335" y="10955"/>
                    </a:cubicBezTo>
                    <a:cubicBezTo>
                      <a:pt x="19335" y="10970"/>
                      <a:pt x="19335" y="10986"/>
                      <a:pt x="19320" y="10986"/>
                    </a:cubicBezTo>
                    <a:cubicBezTo>
                      <a:pt x="19304" y="11031"/>
                      <a:pt x="19289" y="11062"/>
                      <a:pt x="19274" y="11107"/>
                    </a:cubicBezTo>
                    <a:cubicBezTo>
                      <a:pt x="19243" y="11153"/>
                      <a:pt x="19213" y="11184"/>
                      <a:pt x="19183" y="11229"/>
                    </a:cubicBezTo>
                    <a:cubicBezTo>
                      <a:pt x="19152" y="11260"/>
                      <a:pt x="19106" y="11305"/>
                      <a:pt x="19076" y="11336"/>
                    </a:cubicBezTo>
                    <a:cubicBezTo>
                      <a:pt x="18954" y="11458"/>
                      <a:pt x="18832" y="11549"/>
                      <a:pt x="18695" y="11656"/>
                    </a:cubicBezTo>
                    <a:lnTo>
                      <a:pt x="18665" y="11671"/>
                    </a:lnTo>
                    <a:cubicBezTo>
                      <a:pt x="18634" y="11686"/>
                      <a:pt x="18604" y="11717"/>
                      <a:pt x="18588" y="11732"/>
                    </a:cubicBezTo>
                    <a:lnTo>
                      <a:pt x="18527" y="11763"/>
                    </a:lnTo>
                    <a:lnTo>
                      <a:pt x="18482" y="11808"/>
                    </a:lnTo>
                    <a:cubicBezTo>
                      <a:pt x="18451" y="11824"/>
                      <a:pt x="18421" y="11839"/>
                      <a:pt x="18405" y="11854"/>
                    </a:cubicBezTo>
                    <a:lnTo>
                      <a:pt x="18375" y="11869"/>
                    </a:lnTo>
                    <a:cubicBezTo>
                      <a:pt x="18360" y="11884"/>
                      <a:pt x="18329" y="11900"/>
                      <a:pt x="18314" y="11900"/>
                    </a:cubicBezTo>
                    <a:lnTo>
                      <a:pt x="18253" y="11930"/>
                    </a:lnTo>
                    <a:lnTo>
                      <a:pt x="18207" y="11961"/>
                    </a:lnTo>
                    <a:lnTo>
                      <a:pt x="18146" y="11991"/>
                    </a:lnTo>
                    <a:lnTo>
                      <a:pt x="18086" y="12022"/>
                    </a:lnTo>
                    <a:cubicBezTo>
                      <a:pt x="18070" y="12037"/>
                      <a:pt x="18070" y="12037"/>
                      <a:pt x="18055" y="12037"/>
                    </a:cubicBezTo>
                    <a:lnTo>
                      <a:pt x="18025" y="12052"/>
                    </a:lnTo>
                    <a:lnTo>
                      <a:pt x="18009" y="12067"/>
                    </a:lnTo>
                    <a:cubicBezTo>
                      <a:pt x="17994" y="12067"/>
                      <a:pt x="17979" y="12067"/>
                      <a:pt x="17964" y="12083"/>
                    </a:cubicBezTo>
                    <a:lnTo>
                      <a:pt x="17918" y="12098"/>
                    </a:lnTo>
                    <a:lnTo>
                      <a:pt x="17857" y="12113"/>
                    </a:lnTo>
                    <a:lnTo>
                      <a:pt x="17796" y="12143"/>
                    </a:lnTo>
                    <a:lnTo>
                      <a:pt x="17766" y="12143"/>
                    </a:lnTo>
                    <a:lnTo>
                      <a:pt x="17766" y="12159"/>
                    </a:lnTo>
                    <a:lnTo>
                      <a:pt x="17720" y="12159"/>
                    </a:lnTo>
                    <a:cubicBezTo>
                      <a:pt x="17705" y="12174"/>
                      <a:pt x="17705" y="12174"/>
                      <a:pt x="17689" y="12174"/>
                    </a:cubicBezTo>
                    <a:cubicBezTo>
                      <a:pt x="17644" y="12189"/>
                      <a:pt x="17613" y="12189"/>
                      <a:pt x="17583" y="12204"/>
                    </a:cubicBezTo>
                    <a:cubicBezTo>
                      <a:pt x="17552" y="12204"/>
                      <a:pt x="17522" y="12204"/>
                      <a:pt x="17507" y="12220"/>
                    </a:cubicBezTo>
                    <a:lnTo>
                      <a:pt x="17430" y="12220"/>
                    </a:lnTo>
                    <a:cubicBezTo>
                      <a:pt x="17400" y="12235"/>
                      <a:pt x="17369" y="12235"/>
                      <a:pt x="17339" y="12235"/>
                    </a:cubicBezTo>
                    <a:lnTo>
                      <a:pt x="17293" y="12250"/>
                    </a:lnTo>
                    <a:lnTo>
                      <a:pt x="17248" y="12250"/>
                    </a:lnTo>
                    <a:cubicBezTo>
                      <a:pt x="17171" y="12265"/>
                      <a:pt x="17080" y="12265"/>
                      <a:pt x="17004" y="12281"/>
                    </a:cubicBezTo>
                    <a:cubicBezTo>
                      <a:pt x="16897" y="12296"/>
                      <a:pt x="16790" y="12326"/>
                      <a:pt x="16699" y="12342"/>
                    </a:cubicBezTo>
                    <a:lnTo>
                      <a:pt x="16592" y="12357"/>
                    </a:lnTo>
                    <a:lnTo>
                      <a:pt x="16547" y="12357"/>
                    </a:lnTo>
                    <a:cubicBezTo>
                      <a:pt x="16516" y="12372"/>
                      <a:pt x="16486" y="12372"/>
                      <a:pt x="16455" y="12372"/>
                    </a:cubicBezTo>
                    <a:lnTo>
                      <a:pt x="16394" y="12372"/>
                    </a:lnTo>
                    <a:lnTo>
                      <a:pt x="16303" y="12387"/>
                    </a:lnTo>
                    <a:lnTo>
                      <a:pt x="16166" y="12387"/>
                    </a:lnTo>
                    <a:cubicBezTo>
                      <a:pt x="16090" y="12372"/>
                      <a:pt x="16029" y="12372"/>
                      <a:pt x="15953" y="12357"/>
                    </a:cubicBezTo>
                    <a:cubicBezTo>
                      <a:pt x="15861" y="12342"/>
                      <a:pt x="15754" y="12311"/>
                      <a:pt x="15678" y="12296"/>
                    </a:cubicBezTo>
                    <a:cubicBezTo>
                      <a:pt x="15587" y="12265"/>
                      <a:pt x="15495" y="12250"/>
                      <a:pt x="15419" y="12220"/>
                    </a:cubicBezTo>
                    <a:lnTo>
                      <a:pt x="15267" y="12174"/>
                    </a:lnTo>
                    <a:lnTo>
                      <a:pt x="15252" y="12174"/>
                    </a:lnTo>
                    <a:cubicBezTo>
                      <a:pt x="15221" y="12159"/>
                      <a:pt x="15175" y="12143"/>
                      <a:pt x="15145" y="12128"/>
                    </a:cubicBezTo>
                    <a:lnTo>
                      <a:pt x="15084" y="12113"/>
                    </a:lnTo>
                    <a:cubicBezTo>
                      <a:pt x="14977" y="12083"/>
                      <a:pt x="14886" y="12052"/>
                      <a:pt x="14779" y="12006"/>
                    </a:cubicBezTo>
                    <a:cubicBezTo>
                      <a:pt x="14688" y="11976"/>
                      <a:pt x="14597" y="11945"/>
                      <a:pt x="14520" y="11900"/>
                    </a:cubicBezTo>
                    <a:lnTo>
                      <a:pt x="14475" y="11884"/>
                    </a:lnTo>
                    <a:lnTo>
                      <a:pt x="14322" y="11824"/>
                    </a:lnTo>
                    <a:lnTo>
                      <a:pt x="14155" y="11763"/>
                    </a:lnTo>
                    <a:lnTo>
                      <a:pt x="14124" y="11747"/>
                    </a:lnTo>
                    <a:lnTo>
                      <a:pt x="14109" y="11747"/>
                    </a:lnTo>
                    <a:lnTo>
                      <a:pt x="14048" y="11717"/>
                    </a:lnTo>
                    <a:cubicBezTo>
                      <a:pt x="14018" y="11702"/>
                      <a:pt x="13987" y="11686"/>
                      <a:pt x="13957" y="11671"/>
                    </a:cubicBezTo>
                    <a:cubicBezTo>
                      <a:pt x="13911" y="11641"/>
                      <a:pt x="13850" y="11625"/>
                      <a:pt x="13804" y="11595"/>
                    </a:cubicBezTo>
                    <a:cubicBezTo>
                      <a:pt x="13774" y="11580"/>
                      <a:pt x="13743" y="11549"/>
                      <a:pt x="13713" y="11534"/>
                    </a:cubicBezTo>
                    <a:cubicBezTo>
                      <a:pt x="13698" y="11519"/>
                      <a:pt x="13682" y="11519"/>
                      <a:pt x="13652" y="11504"/>
                    </a:cubicBezTo>
                    <a:cubicBezTo>
                      <a:pt x="13621" y="11488"/>
                      <a:pt x="13576" y="11458"/>
                      <a:pt x="13530" y="11427"/>
                    </a:cubicBezTo>
                    <a:cubicBezTo>
                      <a:pt x="13484" y="11397"/>
                      <a:pt x="13423" y="11366"/>
                      <a:pt x="13378" y="11336"/>
                    </a:cubicBezTo>
                    <a:cubicBezTo>
                      <a:pt x="13332" y="11321"/>
                      <a:pt x="13286" y="11290"/>
                      <a:pt x="13225" y="11260"/>
                    </a:cubicBezTo>
                    <a:cubicBezTo>
                      <a:pt x="13195" y="11229"/>
                      <a:pt x="13149" y="11214"/>
                      <a:pt x="13103" y="11184"/>
                    </a:cubicBezTo>
                    <a:lnTo>
                      <a:pt x="13088" y="11184"/>
                    </a:lnTo>
                    <a:cubicBezTo>
                      <a:pt x="13073" y="11168"/>
                      <a:pt x="13058" y="11168"/>
                      <a:pt x="13042" y="11153"/>
                    </a:cubicBezTo>
                    <a:lnTo>
                      <a:pt x="13027" y="11153"/>
                    </a:lnTo>
                    <a:cubicBezTo>
                      <a:pt x="13012" y="11153"/>
                      <a:pt x="13012" y="11138"/>
                      <a:pt x="12997" y="11138"/>
                    </a:cubicBezTo>
                    <a:cubicBezTo>
                      <a:pt x="12982" y="11138"/>
                      <a:pt x="12966" y="11123"/>
                      <a:pt x="12951" y="11107"/>
                    </a:cubicBezTo>
                    <a:cubicBezTo>
                      <a:pt x="12890" y="11092"/>
                      <a:pt x="12844" y="11077"/>
                      <a:pt x="12783" y="11062"/>
                    </a:cubicBezTo>
                    <a:cubicBezTo>
                      <a:pt x="12722" y="11031"/>
                      <a:pt x="12677" y="11016"/>
                      <a:pt x="12616" y="11001"/>
                    </a:cubicBezTo>
                    <a:cubicBezTo>
                      <a:pt x="12494" y="10955"/>
                      <a:pt x="12357" y="10894"/>
                      <a:pt x="12220" y="10864"/>
                    </a:cubicBezTo>
                    <a:cubicBezTo>
                      <a:pt x="12174" y="10848"/>
                      <a:pt x="12128" y="10833"/>
                      <a:pt x="12083" y="10818"/>
                    </a:cubicBezTo>
                    <a:cubicBezTo>
                      <a:pt x="12067" y="10757"/>
                      <a:pt x="12022" y="10727"/>
                      <a:pt x="11991" y="10696"/>
                    </a:cubicBezTo>
                    <a:cubicBezTo>
                      <a:pt x="11976" y="10681"/>
                      <a:pt x="11961" y="10681"/>
                      <a:pt x="11961" y="10666"/>
                    </a:cubicBezTo>
                    <a:lnTo>
                      <a:pt x="11930" y="10650"/>
                    </a:lnTo>
                    <a:cubicBezTo>
                      <a:pt x="11888" y="10622"/>
                      <a:pt x="11846" y="10594"/>
                      <a:pt x="11803" y="10554"/>
                    </a:cubicBezTo>
                    <a:lnTo>
                      <a:pt x="11803" y="10554"/>
                    </a:lnTo>
                    <a:cubicBezTo>
                      <a:pt x="11824" y="10560"/>
                      <a:pt x="11843" y="10563"/>
                      <a:pt x="11854" y="10574"/>
                    </a:cubicBezTo>
                    <a:lnTo>
                      <a:pt x="11915" y="10605"/>
                    </a:lnTo>
                    <a:cubicBezTo>
                      <a:pt x="11961" y="10620"/>
                      <a:pt x="12022" y="10650"/>
                      <a:pt x="12083" y="10666"/>
                    </a:cubicBezTo>
                    <a:cubicBezTo>
                      <a:pt x="12128" y="10696"/>
                      <a:pt x="12189" y="10711"/>
                      <a:pt x="12250" y="10727"/>
                    </a:cubicBezTo>
                    <a:cubicBezTo>
                      <a:pt x="12357" y="10757"/>
                      <a:pt x="12463" y="10803"/>
                      <a:pt x="12601" y="10833"/>
                    </a:cubicBezTo>
                    <a:lnTo>
                      <a:pt x="12616" y="10833"/>
                    </a:lnTo>
                    <a:cubicBezTo>
                      <a:pt x="12631" y="10848"/>
                      <a:pt x="12662" y="10848"/>
                      <a:pt x="12677" y="10848"/>
                    </a:cubicBezTo>
                    <a:lnTo>
                      <a:pt x="12753" y="10864"/>
                    </a:lnTo>
                    <a:lnTo>
                      <a:pt x="12783" y="10879"/>
                    </a:lnTo>
                    <a:cubicBezTo>
                      <a:pt x="12829" y="10879"/>
                      <a:pt x="12875" y="10894"/>
                      <a:pt x="12936" y="10894"/>
                    </a:cubicBezTo>
                    <a:lnTo>
                      <a:pt x="12966" y="10909"/>
                    </a:lnTo>
                    <a:cubicBezTo>
                      <a:pt x="12997" y="10909"/>
                      <a:pt x="13027" y="10909"/>
                      <a:pt x="13058" y="10925"/>
                    </a:cubicBezTo>
                    <a:lnTo>
                      <a:pt x="13088" y="10925"/>
                    </a:lnTo>
                    <a:cubicBezTo>
                      <a:pt x="13134" y="10925"/>
                      <a:pt x="13180" y="10925"/>
                      <a:pt x="13225" y="10940"/>
                    </a:cubicBezTo>
                    <a:lnTo>
                      <a:pt x="13256" y="10940"/>
                    </a:lnTo>
                    <a:cubicBezTo>
                      <a:pt x="13286" y="10940"/>
                      <a:pt x="13317" y="10940"/>
                      <a:pt x="13332" y="10955"/>
                    </a:cubicBezTo>
                    <a:lnTo>
                      <a:pt x="13393" y="10955"/>
                    </a:lnTo>
                    <a:cubicBezTo>
                      <a:pt x="13423" y="10955"/>
                      <a:pt x="13454" y="10970"/>
                      <a:pt x="13484" y="10970"/>
                    </a:cubicBezTo>
                    <a:lnTo>
                      <a:pt x="13545" y="10970"/>
                    </a:lnTo>
                    <a:cubicBezTo>
                      <a:pt x="13591" y="10986"/>
                      <a:pt x="13652" y="11001"/>
                      <a:pt x="13698" y="11016"/>
                    </a:cubicBezTo>
                    <a:cubicBezTo>
                      <a:pt x="13789" y="11031"/>
                      <a:pt x="13865" y="11062"/>
                      <a:pt x="13957" y="11077"/>
                    </a:cubicBezTo>
                    <a:lnTo>
                      <a:pt x="13972" y="11092"/>
                    </a:lnTo>
                    <a:cubicBezTo>
                      <a:pt x="14002" y="11092"/>
                      <a:pt x="14018" y="11092"/>
                      <a:pt x="14048" y="11107"/>
                    </a:cubicBezTo>
                    <a:lnTo>
                      <a:pt x="14124" y="11123"/>
                    </a:lnTo>
                    <a:lnTo>
                      <a:pt x="14200" y="11138"/>
                    </a:lnTo>
                    <a:cubicBezTo>
                      <a:pt x="14216" y="11153"/>
                      <a:pt x="14246" y="11153"/>
                      <a:pt x="14277" y="11153"/>
                    </a:cubicBezTo>
                    <a:lnTo>
                      <a:pt x="14292" y="11168"/>
                    </a:lnTo>
                    <a:lnTo>
                      <a:pt x="14338" y="11168"/>
                    </a:lnTo>
                    <a:cubicBezTo>
                      <a:pt x="14353" y="11168"/>
                      <a:pt x="14383" y="11184"/>
                      <a:pt x="14414" y="11184"/>
                    </a:cubicBezTo>
                    <a:lnTo>
                      <a:pt x="14444" y="11184"/>
                    </a:lnTo>
                    <a:lnTo>
                      <a:pt x="14475" y="11199"/>
                    </a:lnTo>
                    <a:lnTo>
                      <a:pt x="14566" y="11199"/>
                    </a:lnTo>
                    <a:cubicBezTo>
                      <a:pt x="14581" y="11214"/>
                      <a:pt x="14581" y="11214"/>
                      <a:pt x="14597" y="11214"/>
                    </a:cubicBezTo>
                    <a:lnTo>
                      <a:pt x="14612" y="11214"/>
                    </a:lnTo>
                    <a:lnTo>
                      <a:pt x="14764" y="11229"/>
                    </a:lnTo>
                    <a:cubicBezTo>
                      <a:pt x="14795" y="11245"/>
                      <a:pt x="14825" y="11245"/>
                      <a:pt x="14840" y="11245"/>
                    </a:cubicBezTo>
                    <a:cubicBezTo>
                      <a:pt x="14886" y="11260"/>
                      <a:pt x="14932" y="11260"/>
                      <a:pt x="14977" y="11275"/>
                    </a:cubicBezTo>
                    <a:cubicBezTo>
                      <a:pt x="15008" y="11275"/>
                      <a:pt x="15038" y="11275"/>
                      <a:pt x="15069" y="11290"/>
                    </a:cubicBezTo>
                    <a:cubicBezTo>
                      <a:pt x="15175" y="11305"/>
                      <a:pt x="15297" y="11321"/>
                      <a:pt x="15419" y="11351"/>
                    </a:cubicBezTo>
                    <a:cubicBezTo>
                      <a:pt x="15495" y="11382"/>
                      <a:pt x="15587" y="11397"/>
                      <a:pt x="15678" y="11412"/>
                    </a:cubicBezTo>
                    <a:cubicBezTo>
                      <a:pt x="15709" y="11412"/>
                      <a:pt x="15739" y="11412"/>
                      <a:pt x="15754" y="11427"/>
                    </a:cubicBezTo>
                    <a:lnTo>
                      <a:pt x="15754" y="11412"/>
                    </a:lnTo>
                    <a:lnTo>
                      <a:pt x="15861" y="11443"/>
                    </a:lnTo>
                    <a:cubicBezTo>
                      <a:pt x="15892" y="11443"/>
                      <a:pt x="15922" y="11443"/>
                      <a:pt x="15953" y="11458"/>
                    </a:cubicBezTo>
                    <a:cubicBezTo>
                      <a:pt x="15998" y="11458"/>
                      <a:pt x="16059" y="11473"/>
                      <a:pt x="16120" y="11488"/>
                    </a:cubicBezTo>
                    <a:cubicBezTo>
                      <a:pt x="16181" y="11504"/>
                      <a:pt x="16227" y="11519"/>
                      <a:pt x="16288" y="11534"/>
                    </a:cubicBezTo>
                    <a:cubicBezTo>
                      <a:pt x="16333" y="11534"/>
                      <a:pt x="16379" y="11549"/>
                      <a:pt x="16410" y="11565"/>
                    </a:cubicBezTo>
                    <a:cubicBezTo>
                      <a:pt x="16486" y="11580"/>
                      <a:pt x="16562" y="11610"/>
                      <a:pt x="16623" y="11625"/>
                    </a:cubicBezTo>
                    <a:cubicBezTo>
                      <a:pt x="16699" y="11641"/>
                      <a:pt x="16745" y="11656"/>
                      <a:pt x="16790" y="11656"/>
                    </a:cubicBezTo>
                    <a:lnTo>
                      <a:pt x="16806" y="11671"/>
                    </a:lnTo>
                    <a:lnTo>
                      <a:pt x="16882" y="11671"/>
                    </a:lnTo>
                    <a:cubicBezTo>
                      <a:pt x="16912" y="11671"/>
                      <a:pt x="16943" y="11686"/>
                      <a:pt x="16989" y="11686"/>
                    </a:cubicBezTo>
                    <a:cubicBezTo>
                      <a:pt x="17095" y="11686"/>
                      <a:pt x="17217" y="11686"/>
                      <a:pt x="17324" y="11671"/>
                    </a:cubicBezTo>
                    <a:cubicBezTo>
                      <a:pt x="17385" y="11656"/>
                      <a:pt x="17446" y="11641"/>
                      <a:pt x="17507" y="11625"/>
                    </a:cubicBezTo>
                    <a:lnTo>
                      <a:pt x="17522" y="11625"/>
                    </a:lnTo>
                    <a:cubicBezTo>
                      <a:pt x="17568" y="11610"/>
                      <a:pt x="17613" y="11580"/>
                      <a:pt x="17659" y="11565"/>
                    </a:cubicBezTo>
                    <a:lnTo>
                      <a:pt x="17674" y="11565"/>
                    </a:lnTo>
                    <a:cubicBezTo>
                      <a:pt x="17781" y="11519"/>
                      <a:pt x="17887" y="11458"/>
                      <a:pt x="17979" y="11397"/>
                    </a:cubicBezTo>
                    <a:cubicBezTo>
                      <a:pt x="18086" y="11336"/>
                      <a:pt x="18192" y="11260"/>
                      <a:pt x="18268" y="11199"/>
                    </a:cubicBezTo>
                    <a:cubicBezTo>
                      <a:pt x="18299" y="11168"/>
                      <a:pt x="18345" y="11138"/>
                      <a:pt x="18375" y="11092"/>
                    </a:cubicBezTo>
                    <a:cubicBezTo>
                      <a:pt x="18390" y="11077"/>
                      <a:pt x="18421" y="11046"/>
                      <a:pt x="18436" y="11016"/>
                    </a:cubicBezTo>
                    <a:cubicBezTo>
                      <a:pt x="18466" y="10970"/>
                      <a:pt x="18512" y="10925"/>
                      <a:pt x="18543" y="10879"/>
                    </a:cubicBezTo>
                    <a:cubicBezTo>
                      <a:pt x="18558" y="10848"/>
                      <a:pt x="18573" y="10833"/>
                      <a:pt x="18588" y="10818"/>
                    </a:cubicBezTo>
                    <a:lnTo>
                      <a:pt x="18588" y="10803"/>
                    </a:lnTo>
                    <a:lnTo>
                      <a:pt x="18604" y="10803"/>
                    </a:lnTo>
                    <a:cubicBezTo>
                      <a:pt x="18604" y="10772"/>
                      <a:pt x="18619" y="10757"/>
                      <a:pt x="18634" y="10727"/>
                    </a:cubicBezTo>
                    <a:lnTo>
                      <a:pt x="18649" y="10727"/>
                    </a:lnTo>
                    <a:cubicBezTo>
                      <a:pt x="18680" y="10666"/>
                      <a:pt x="18710" y="10620"/>
                      <a:pt x="18725" y="10574"/>
                    </a:cubicBezTo>
                    <a:cubicBezTo>
                      <a:pt x="18756" y="10513"/>
                      <a:pt x="18786" y="10468"/>
                      <a:pt x="18802" y="10407"/>
                    </a:cubicBezTo>
                    <a:cubicBezTo>
                      <a:pt x="18817" y="10361"/>
                      <a:pt x="18832" y="10300"/>
                      <a:pt x="18847" y="10254"/>
                    </a:cubicBezTo>
                    <a:cubicBezTo>
                      <a:pt x="18878" y="10163"/>
                      <a:pt x="18893" y="10056"/>
                      <a:pt x="18924" y="9965"/>
                    </a:cubicBezTo>
                    <a:lnTo>
                      <a:pt x="18939" y="9919"/>
                    </a:lnTo>
                    <a:cubicBezTo>
                      <a:pt x="18939" y="9858"/>
                      <a:pt x="18954" y="9797"/>
                      <a:pt x="18969" y="9736"/>
                    </a:cubicBezTo>
                    <a:cubicBezTo>
                      <a:pt x="18984" y="9690"/>
                      <a:pt x="19000" y="9645"/>
                      <a:pt x="19015" y="9599"/>
                    </a:cubicBezTo>
                    <a:cubicBezTo>
                      <a:pt x="19030" y="9553"/>
                      <a:pt x="19045" y="9523"/>
                      <a:pt x="19061" y="9477"/>
                    </a:cubicBezTo>
                    <a:cubicBezTo>
                      <a:pt x="19076" y="9431"/>
                      <a:pt x="19106" y="9386"/>
                      <a:pt x="19137" y="9325"/>
                    </a:cubicBezTo>
                    <a:cubicBezTo>
                      <a:pt x="19152" y="9294"/>
                      <a:pt x="19183" y="9249"/>
                      <a:pt x="19198" y="9218"/>
                    </a:cubicBezTo>
                    <a:cubicBezTo>
                      <a:pt x="19213" y="9203"/>
                      <a:pt x="19213" y="9203"/>
                      <a:pt x="19213" y="9188"/>
                    </a:cubicBezTo>
                    <a:cubicBezTo>
                      <a:pt x="19274" y="9112"/>
                      <a:pt x="19335" y="9005"/>
                      <a:pt x="19396" y="8913"/>
                    </a:cubicBezTo>
                    <a:cubicBezTo>
                      <a:pt x="19442" y="8837"/>
                      <a:pt x="19502" y="8761"/>
                      <a:pt x="19548" y="8685"/>
                    </a:cubicBezTo>
                    <a:cubicBezTo>
                      <a:pt x="19563" y="8670"/>
                      <a:pt x="19579" y="8654"/>
                      <a:pt x="19594" y="8639"/>
                    </a:cubicBezTo>
                    <a:cubicBezTo>
                      <a:pt x="19609" y="8609"/>
                      <a:pt x="19640" y="8563"/>
                      <a:pt x="19685" y="8533"/>
                    </a:cubicBezTo>
                    <a:cubicBezTo>
                      <a:pt x="19716" y="8487"/>
                      <a:pt x="19746" y="8456"/>
                      <a:pt x="19777" y="8426"/>
                    </a:cubicBezTo>
                    <a:cubicBezTo>
                      <a:pt x="19838" y="8365"/>
                      <a:pt x="19899" y="8319"/>
                      <a:pt x="19960" y="8258"/>
                    </a:cubicBezTo>
                    <a:lnTo>
                      <a:pt x="19990" y="8243"/>
                    </a:lnTo>
                    <a:cubicBezTo>
                      <a:pt x="20036" y="8197"/>
                      <a:pt x="20097" y="8152"/>
                      <a:pt x="20142" y="8091"/>
                    </a:cubicBezTo>
                    <a:lnTo>
                      <a:pt x="20158" y="8091"/>
                    </a:lnTo>
                    <a:cubicBezTo>
                      <a:pt x="20188" y="8045"/>
                      <a:pt x="20234" y="8015"/>
                      <a:pt x="20280" y="7969"/>
                    </a:cubicBezTo>
                    <a:cubicBezTo>
                      <a:pt x="20325" y="7908"/>
                      <a:pt x="20356" y="7877"/>
                      <a:pt x="20386" y="7832"/>
                    </a:cubicBezTo>
                    <a:cubicBezTo>
                      <a:pt x="20401" y="7801"/>
                      <a:pt x="20432" y="7771"/>
                      <a:pt x="20447" y="7740"/>
                    </a:cubicBezTo>
                    <a:cubicBezTo>
                      <a:pt x="20462" y="7740"/>
                      <a:pt x="20462" y="7725"/>
                      <a:pt x="20478" y="7725"/>
                    </a:cubicBezTo>
                    <a:close/>
                    <a:moveTo>
                      <a:pt x="6415" y="6201"/>
                    </a:moveTo>
                    <a:cubicBezTo>
                      <a:pt x="6445" y="6217"/>
                      <a:pt x="6476" y="6217"/>
                      <a:pt x="6506" y="6217"/>
                    </a:cubicBezTo>
                    <a:cubicBezTo>
                      <a:pt x="6537" y="6217"/>
                      <a:pt x="6567" y="6232"/>
                      <a:pt x="6598" y="6247"/>
                    </a:cubicBezTo>
                    <a:cubicBezTo>
                      <a:pt x="6613" y="6247"/>
                      <a:pt x="6643" y="6247"/>
                      <a:pt x="6659" y="6262"/>
                    </a:cubicBezTo>
                    <a:cubicBezTo>
                      <a:pt x="6689" y="6278"/>
                      <a:pt x="6720" y="6293"/>
                      <a:pt x="6750" y="6308"/>
                    </a:cubicBezTo>
                    <a:cubicBezTo>
                      <a:pt x="6796" y="6339"/>
                      <a:pt x="6841" y="6369"/>
                      <a:pt x="6887" y="6400"/>
                    </a:cubicBezTo>
                    <a:cubicBezTo>
                      <a:pt x="6963" y="6476"/>
                      <a:pt x="7055" y="6567"/>
                      <a:pt x="7146" y="6643"/>
                    </a:cubicBezTo>
                    <a:cubicBezTo>
                      <a:pt x="7177" y="6689"/>
                      <a:pt x="7222" y="6719"/>
                      <a:pt x="7253" y="6765"/>
                    </a:cubicBezTo>
                    <a:lnTo>
                      <a:pt x="7298" y="6826"/>
                    </a:lnTo>
                    <a:cubicBezTo>
                      <a:pt x="7314" y="6841"/>
                      <a:pt x="7329" y="6857"/>
                      <a:pt x="7344" y="6872"/>
                    </a:cubicBezTo>
                    <a:cubicBezTo>
                      <a:pt x="7375" y="6918"/>
                      <a:pt x="7405" y="6948"/>
                      <a:pt x="7451" y="6994"/>
                    </a:cubicBezTo>
                    <a:cubicBezTo>
                      <a:pt x="7466" y="7024"/>
                      <a:pt x="7497" y="7055"/>
                      <a:pt x="7527" y="7070"/>
                    </a:cubicBezTo>
                    <a:lnTo>
                      <a:pt x="7558" y="7116"/>
                    </a:lnTo>
                    <a:cubicBezTo>
                      <a:pt x="7588" y="7146"/>
                      <a:pt x="7618" y="7177"/>
                      <a:pt x="7634" y="7207"/>
                    </a:cubicBezTo>
                    <a:lnTo>
                      <a:pt x="7740" y="7314"/>
                    </a:lnTo>
                    <a:cubicBezTo>
                      <a:pt x="7832" y="7405"/>
                      <a:pt x="7938" y="7497"/>
                      <a:pt x="8076" y="7557"/>
                    </a:cubicBezTo>
                    <a:cubicBezTo>
                      <a:pt x="8197" y="7618"/>
                      <a:pt x="8335" y="7649"/>
                      <a:pt x="8456" y="7664"/>
                    </a:cubicBezTo>
                    <a:lnTo>
                      <a:pt x="8472" y="7664"/>
                    </a:lnTo>
                    <a:cubicBezTo>
                      <a:pt x="8578" y="7695"/>
                      <a:pt x="8670" y="7710"/>
                      <a:pt x="8761" y="7740"/>
                    </a:cubicBezTo>
                    <a:lnTo>
                      <a:pt x="8807" y="7756"/>
                    </a:lnTo>
                    <a:lnTo>
                      <a:pt x="8853" y="7771"/>
                    </a:lnTo>
                    <a:cubicBezTo>
                      <a:pt x="8883" y="7771"/>
                      <a:pt x="8898" y="7786"/>
                      <a:pt x="8929" y="7786"/>
                    </a:cubicBezTo>
                    <a:lnTo>
                      <a:pt x="8959" y="7801"/>
                    </a:lnTo>
                    <a:cubicBezTo>
                      <a:pt x="8990" y="7816"/>
                      <a:pt x="9035" y="7847"/>
                      <a:pt x="9066" y="7862"/>
                    </a:cubicBezTo>
                    <a:cubicBezTo>
                      <a:pt x="9127" y="7893"/>
                      <a:pt x="9173" y="7908"/>
                      <a:pt x="9203" y="7938"/>
                    </a:cubicBezTo>
                    <a:lnTo>
                      <a:pt x="9218" y="7938"/>
                    </a:lnTo>
                    <a:cubicBezTo>
                      <a:pt x="9264" y="7969"/>
                      <a:pt x="9310" y="7999"/>
                      <a:pt x="9355" y="8045"/>
                    </a:cubicBezTo>
                    <a:cubicBezTo>
                      <a:pt x="9416" y="8075"/>
                      <a:pt x="9462" y="8121"/>
                      <a:pt x="9523" y="8152"/>
                    </a:cubicBezTo>
                    <a:lnTo>
                      <a:pt x="9523" y="8167"/>
                    </a:lnTo>
                    <a:cubicBezTo>
                      <a:pt x="9569" y="8182"/>
                      <a:pt x="9599" y="8213"/>
                      <a:pt x="9630" y="8243"/>
                    </a:cubicBezTo>
                    <a:cubicBezTo>
                      <a:pt x="9660" y="8274"/>
                      <a:pt x="9691" y="8304"/>
                      <a:pt x="9721" y="8334"/>
                    </a:cubicBezTo>
                    <a:cubicBezTo>
                      <a:pt x="9736" y="8350"/>
                      <a:pt x="9751" y="8380"/>
                      <a:pt x="9767" y="8395"/>
                    </a:cubicBezTo>
                    <a:cubicBezTo>
                      <a:pt x="9782" y="8411"/>
                      <a:pt x="9797" y="8426"/>
                      <a:pt x="9812" y="8441"/>
                    </a:cubicBezTo>
                    <a:lnTo>
                      <a:pt x="9812" y="8456"/>
                    </a:lnTo>
                    <a:cubicBezTo>
                      <a:pt x="9843" y="8487"/>
                      <a:pt x="9858" y="8502"/>
                      <a:pt x="9873" y="8533"/>
                    </a:cubicBezTo>
                    <a:cubicBezTo>
                      <a:pt x="9889" y="8548"/>
                      <a:pt x="9889" y="8563"/>
                      <a:pt x="9904" y="8594"/>
                    </a:cubicBezTo>
                    <a:lnTo>
                      <a:pt x="9919" y="8624"/>
                    </a:lnTo>
                    <a:cubicBezTo>
                      <a:pt x="9950" y="8670"/>
                      <a:pt x="9965" y="8715"/>
                      <a:pt x="9995" y="8761"/>
                    </a:cubicBezTo>
                    <a:cubicBezTo>
                      <a:pt x="10026" y="8822"/>
                      <a:pt x="10041" y="8868"/>
                      <a:pt x="10056" y="8913"/>
                    </a:cubicBezTo>
                    <a:lnTo>
                      <a:pt x="10087" y="8974"/>
                    </a:lnTo>
                    <a:cubicBezTo>
                      <a:pt x="10117" y="9066"/>
                      <a:pt x="10148" y="9157"/>
                      <a:pt x="10178" y="9249"/>
                    </a:cubicBezTo>
                    <a:lnTo>
                      <a:pt x="10193" y="9249"/>
                    </a:lnTo>
                    <a:lnTo>
                      <a:pt x="10193" y="9264"/>
                    </a:lnTo>
                    <a:cubicBezTo>
                      <a:pt x="10209" y="9340"/>
                      <a:pt x="10239" y="9431"/>
                      <a:pt x="10254" y="9508"/>
                    </a:cubicBezTo>
                    <a:lnTo>
                      <a:pt x="10270" y="9538"/>
                    </a:lnTo>
                    <a:lnTo>
                      <a:pt x="10270" y="9553"/>
                    </a:lnTo>
                    <a:cubicBezTo>
                      <a:pt x="10285" y="9599"/>
                      <a:pt x="10300" y="9630"/>
                      <a:pt x="10300" y="9675"/>
                    </a:cubicBezTo>
                    <a:cubicBezTo>
                      <a:pt x="10315" y="9690"/>
                      <a:pt x="10315" y="9706"/>
                      <a:pt x="10330" y="9721"/>
                    </a:cubicBezTo>
                    <a:cubicBezTo>
                      <a:pt x="10330" y="9767"/>
                      <a:pt x="10346" y="9797"/>
                      <a:pt x="10361" y="9828"/>
                    </a:cubicBezTo>
                    <a:lnTo>
                      <a:pt x="10346" y="9828"/>
                    </a:lnTo>
                    <a:lnTo>
                      <a:pt x="10315" y="9797"/>
                    </a:lnTo>
                    <a:lnTo>
                      <a:pt x="10300" y="9797"/>
                    </a:lnTo>
                    <a:cubicBezTo>
                      <a:pt x="10300" y="9797"/>
                      <a:pt x="10300" y="9782"/>
                      <a:pt x="10300" y="9782"/>
                    </a:cubicBezTo>
                    <a:lnTo>
                      <a:pt x="10285" y="9782"/>
                    </a:lnTo>
                    <a:cubicBezTo>
                      <a:pt x="10285" y="9767"/>
                      <a:pt x="10285" y="9767"/>
                      <a:pt x="10285" y="9767"/>
                    </a:cubicBezTo>
                    <a:lnTo>
                      <a:pt x="10254" y="9767"/>
                    </a:lnTo>
                    <a:lnTo>
                      <a:pt x="10224" y="9736"/>
                    </a:lnTo>
                    <a:lnTo>
                      <a:pt x="10209" y="9736"/>
                    </a:lnTo>
                    <a:lnTo>
                      <a:pt x="10193" y="9721"/>
                    </a:lnTo>
                    <a:lnTo>
                      <a:pt x="10178" y="9706"/>
                    </a:lnTo>
                    <a:cubicBezTo>
                      <a:pt x="10163" y="9706"/>
                      <a:pt x="10148" y="9690"/>
                      <a:pt x="10148" y="9690"/>
                    </a:cubicBezTo>
                    <a:lnTo>
                      <a:pt x="10132" y="9690"/>
                    </a:lnTo>
                    <a:lnTo>
                      <a:pt x="10117" y="9675"/>
                    </a:lnTo>
                    <a:cubicBezTo>
                      <a:pt x="10102" y="9660"/>
                      <a:pt x="10071" y="9630"/>
                      <a:pt x="10041" y="9599"/>
                    </a:cubicBezTo>
                    <a:lnTo>
                      <a:pt x="10026" y="9599"/>
                    </a:lnTo>
                    <a:cubicBezTo>
                      <a:pt x="10010" y="9569"/>
                      <a:pt x="9980" y="9553"/>
                      <a:pt x="9965" y="9523"/>
                    </a:cubicBezTo>
                    <a:cubicBezTo>
                      <a:pt x="9950" y="9523"/>
                      <a:pt x="9934" y="9508"/>
                      <a:pt x="9919" y="9492"/>
                    </a:cubicBezTo>
                    <a:cubicBezTo>
                      <a:pt x="9889" y="9492"/>
                      <a:pt x="9873" y="9477"/>
                      <a:pt x="9858" y="9477"/>
                    </a:cubicBezTo>
                    <a:cubicBezTo>
                      <a:pt x="9843" y="9477"/>
                      <a:pt x="9843" y="9492"/>
                      <a:pt x="9828" y="9492"/>
                    </a:cubicBezTo>
                    <a:lnTo>
                      <a:pt x="9782" y="9492"/>
                    </a:lnTo>
                    <a:lnTo>
                      <a:pt x="9721" y="9447"/>
                    </a:lnTo>
                    <a:cubicBezTo>
                      <a:pt x="9706" y="9431"/>
                      <a:pt x="9691" y="9431"/>
                      <a:pt x="9660" y="9416"/>
                    </a:cubicBezTo>
                    <a:lnTo>
                      <a:pt x="9630" y="9401"/>
                    </a:lnTo>
                    <a:cubicBezTo>
                      <a:pt x="9599" y="9371"/>
                      <a:pt x="9569" y="9355"/>
                      <a:pt x="9538" y="9340"/>
                    </a:cubicBezTo>
                    <a:lnTo>
                      <a:pt x="9477" y="9310"/>
                    </a:lnTo>
                    <a:lnTo>
                      <a:pt x="9447" y="9294"/>
                    </a:lnTo>
                    <a:lnTo>
                      <a:pt x="9416" y="9279"/>
                    </a:lnTo>
                    <a:cubicBezTo>
                      <a:pt x="9401" y="9264"/>
                      <a:pt x="9386" y="9264"/>
                      <a:pt x="9371" y="9249"/>
                    </a:cubicBezTo>
                    <a:lnTo>
                      <a:pt x="9340" y="9249"/>
                    </a:lnTo>
                    <a:lnTo>
                      <a:pt x="9325" y="9233"/>
                    </a:lnTo>
                    <a:cubicBezTo>
                      <a:pt x="9294" y="9218"/>
                      <a:pt x="9249" y="9203"/>
                      <a:pt x="9188" y="9188"/>
                    </a:cubicBezTo>
                    <a:cubicBezTo>
                      <a:pt x="9188" y="9180"/>
                      <a:pt x="9184" y="9176"/>
                      <a:pt x="9180" y="9176"/>
                    </a:cubicBezTo>
                    <a:cubicBezTo>
                      <a:pt x="9176" y="9176"/>
                      <a:pt x="9173" y="9180"/>
                      <a:pt x="9173" y="9188"/>
                    </a:cubicBezTo>
                    <a:cubicBezTo>
                      <a:pt x="9157" y="9188"/>
                      <a:pt x="9157" y="9188"/>
                      <a:pt x="9142" y="9203"/>
                    </a:cubicBezTo>
                    <a:cubicBezTo>
                      <a:pt x="9142" y="9218"/>
                      <a:pt x="9142" y="9233"/>
                      <a:pt x="9173" y="9233"/>
                    </a:cubicBezTo>
                    <a:cubicBezTo>
                      <a:pt x="9203" y="9249"/>
                      <a:pt x="9233" y="9264"/>
                      <a:pt x="9264" y="9279"/>
                    </a:cubicBezTo>
                    <a:lnTo>
                      <a:pt x="9310" y="9310"/>
                    </a:lnTo>
                    <a:lnTo>
                      <a:pt x="9340" y="9310"/>
                    </a:lnTo>
                    <a:lnTo>
                      <a:pt x="9355" y="9325"/>
                    </a:lnTo>
                    <a:cubicBezTo>
                      <a:pt x="9371" y="9325"/>
                      <a:pt x="9401" y="9340"/>
                      <a:pt x="9416" y="9340"/>
                    </a:cubicBezTo>
                    <a:lnTo>
                      <a:pt x="9416" y="9355"/>
                    </a:lnTo>
                    <a:lnTo>
                      <a:pt x="9432" y="9355"/>
                    </a:lnTo>
                    <a:cubicBezTo>
                      <a:pt x="9447" y="9371"/>
                      <a:pt x="9462" y="9371"/>
                      <a:pt x="9477" y="9386"/>
                    </a:cubicBezTo>
                    <a:cubicBezTo>
                      <a:pt x="9508" y="9401"/>
                      <a:pt x="9538" y="9416"/>
                      <a:pt x="9584" y="9431"/>
                    </a:cubicBezTo>
                    <a:lnTo>
                      <a:pt x="9599" y="9447"/>
                    </a:lnTo>
                    <a:lnTo>
                      <a:pt x="9706" y="9508"/>
                    </a:lnTo>
                    <a:lnTo>
                      <a:pt x="9767" y="9538"/>
                    </a:lnTo>
                    <a:cubicBezTo>
                      <a:pt x="9767" y="9553"/>
                      <a:pt x="9751" y="9569"/>
                      <a:pt x="9751" y="9599"/>
                    </a:cubicBezTo>
                    <a:cubicBezTo>
                      <a:pt x="9751" y="9614"/>
                      <a:pt x="9767" y="9630"/>
                      <a:pt x="9767" y="9660"/>
                    </a:cubicBezTo>
                    <a:cubicBezTo>
                      <a:pt x="9797" y="9706"/>
                      <a:pt x="9812" y="9751"/>
                      <a:pt x="9858" y="9797"/>
                    </a:cubicBezTo>
                    <a:cubicBezTo>
                      <a:pt x="9873" y="9812"/>
                      <a:pt x="9873" y="9828"/>
                      <a:pt x="9889" y="9843"/>
                    </a:cubicBezTo>
                    <a:lnTo>
                      <a:pt x="9904" y="9858"/>
                    </a:lnTo>
                    <a:lnTo>
                      <a:pt x="9828" y="9858"/>
                    </a:lnTo>
                    <a:cubicBezTo>
                      <a:pt x="9797" y="9843"/>
                      <a:pt x="9751" y="9843"/>
                      <a:pt x="9721" y="9843"/>
                    </a:cubicBezTo>
                    <a:cubicBezTo>
                      <a:pt x="9660" y="9828"/>
                      <a:pt x="9599" y="9828"/>
                      <a:pt x="9553" y="9828"/>
                    </a:cubicBezTo>
                    <a:cubicBezTo>
                      <a:pt x="9492" y="9812"/>
                      <a:pt x="9447" y="9812"/>
                      <a:pt x="9386" y="9812"/>
                    </a:cubicBezTo>
                    <a:lnTo>
                      <a:pt x="9294" y="9797"/>
                    </a:lnTo>
                    <a:lnTo>
                      <a:pt x="9142" y="9797"/>
                    </a:lnTo>
                    <a:lnTo>
                      <a:pt x="9066" y="9782"/>
                    </a:lnTo>
                    <a:lnTo>
                      <a:pt x="8974" y="9782"/>
                    </a:lnTo>
                    <a:cubicBezTo>
                      <a:pt x="8959" y="9782"/>
                      <a:pt x="8944" y="9782"/>
                      <a:pt x="8944" y="9767"/>
                    </a:cubicBezTo>
                    <a:lnTo>
                      <a:pt x="8883" y="9767"/>
                    </a:lnTo>
                    <a:cubicBezTo>
                      <a:pt x="8853" y="9767"/>
                      <a:pt x="8807" y="9751"/>
                      <a:pt x="8776" y="9751"/>
                    </a:cubicBezTo>
                    <a:cubicBezTo>
                      <a:pt x="8761" y="9751"/>
                      <a:pt x="8746" y="9736"/>
                      <a:pt x="8731" y="9736"/>
                    </a:cubicBezTo>
                    <a:lnTo>
                      <a:pt x="8700" y="9736"/>
                    </a:lnTo>
                    <a:cubicBezTo>
                      <a:pt x="8685" y="9736"/>
                      <a:pt x="8670" y="9721"/>
                      <a:pt x="8654" y="9721"/>
                    </a:cubicBezTo>
                    <a:lnTo>
                      <a:pt x="8594" y="9706"/>
                    </a:lnTo>
                    <a:lnTo>
                      <a:pt x="8563" y="9706"/>
                    </a:lnTo>
                    <a:cubicBezTo>
                      <a:pt x="8548" y="9706"/>
                      <a:pt x="8533" y="9690"/>
                      <a:pt x="8517" y="9690"/>
                    </a:cubicBezTo>
                    <a:lnTo>
                      <a:pt x="8487" y="9690"/>
                    </a:lnTo>
                    <a:lnTo>
                      <a:pt x="8365" y="9645"/>
                    </a:lnTo>
                    <a:lnTo>
                      <a:pt x="8350" y="9645"/>
                    </a:lnTo>
                    <a:cubicBezTo>
                      <a:pt x="8319" y="9645"/>
                      <a:pt x="8289" y="9630"/>
                      <a:pt x="8274" y="9630"/>
                    </a:cubicBezTo>
                    <a:cubicBezTo>
                      <a:pt x="8258" y="9614"/>
                      <a:pt x="8243" y="9614"/>
                      <a:pt x="8228" y="9614"/>
                    </a:cubicBezTo>
                    <a:cubicBezTo>
                      <a:pt x="8213" y="9599"/>
                      <a:pt x="8182" y="9599"/>
                      <a:pt x="8167" y="9584"/>
                    </a:cubicBezTo>
                    <a:lnTo>
                      <a:pt x="8136" y="9584"/>
                    </a:lnTo>
                    <a:cubicBezTo>
                      <a:pt x="8106" y="9569"/>
                      <a:pt x="8091" y="9569"/>
                      <a:pt x="8076" y="9553"/>
                    </a:cubicBezTo>
                    <a:lnTo>
                      <a:pt x="8045" y="9553"/>
                    </a:lnTo>
                    <a:lnTo>
                      <a:pt x="8045" y="9538"/>
                    </a:lnTo>
                    <a:cubicBezTo>
                      <a:pt x="8015" y="9538"/>
                      <a:pt x="7999" y="9523"/>
                      <a:pt x="7984" y="9523"/>
                    </a:cubicBezTo>
                    <a:cubicBezTo>
                      <a:pt x="7969" y="9508"/>
                      <a:pt x="7954" y="9508"/>
                      <a:pt x="7938" y="9508"/>
                    </a:cubicBezTo>
                    <a:cubicBezTo>
                      <a:pt x="7923" y="9492"/>
                      <a:pt x="7908" y="9492"/>
                      <a:pt x="7877" y="9477"/>
                    </a:cubicBezTo>
                    <a:cubicBezTo>
                      <a:pt x="7862" y="9462"/>
                      <a:pt x="7847" y="9462"/>
                      <a:pt x="7832" y="9447"/>
                    </a:cubicBezTo>
                    <a:cubicBezTo>
                      <a:pt x="7801" y="9447"/>
                      <a:pt x="7786" y="9431"/>
                      <a:pt x="7756" y="9416"/>
                    </a:cubicBezTo>
                    <a:lnTo>
                      <a:pt x="7740" y="9401"/>
                    </a:lnTo>
                    <a:cubicBezTo>
                      <a:pt x="7710" y="9386"/>
                      <a:pt x="7664" y="9371"/>
                      <a:pt x="7634" y="9355"/>
                    </a:cubicBezTo>
                    <a:lnTo>
                      <a:pt x="7588" y="9325"/>
                    </a:lnTo>
                    <a:lnTo>
                      <a:pt x="7359" y="9203"/>
                    </a:lnTo>
                    <a:cubicBezTo>
                      <a:pt x="7329" y="9188"/>
                      <a:pt x="7298" y="9157"/>
                      <a:pt x="7268" y="9142"/>
                    </a:cubicBezTo>
                    <a:lnTo>
                      <a:pt x="7222" y="9127"/>
                    </a:lnTo>
                    <a:cubicBezTo>
                      <a:pt x="7192" y="9096"/>
                      <a:pt x="7146" y="9081"/>
                      <a:pt x="7116" y="9066"/>
                    </a:cubicBezTo>
                    <a:lnTo>
                      <a:pt x="7085" y="9051"/>
                    </a:lnTo>
                    <a:cubicBezTo>
                      <a:pt x="7055" y="9035"/>
                      <a:pt x="7009" y="9020"/>
                      <a:pt x="6979" y="9005"/>
                    </a:cubicBezTo>
                    <a:lnTo>
                      <a:pt x="6948" y="8990"/>
                    </a:lnTo>
                    <a:cubicBezTo>
                      <a:pt x="6918" y="8974"/>
                      <a:pt x="6872" y="8959"/>
                      <a:pt x="6841" y="8944"/>
                    </a:cubicBezTo>
                    <a:cubicBezTo>
                      <a:pt x="6780" y="8913"/>
                      <a:pt x="6720" y="8898"/>
                      <a:pt x="6659" y="8868"/>
                    </a:cubicBezTo>
                    <a:lnTo>
                      <a:pt x="6643" y="8868"/>
                    </a:lnTo>
                    <a:cubicBezTo>
                      <a:pt x="6628" y="8868"/>
                      <a:pt x="6628" y="8883"/>
                      <a:pt x="6613" y="8883"/>
                    </a:cubicBezTo>
                    <a:cubicBezTo>
                      <a:pt x="6613" y="8913"/>
                      <a:pt x="6628" y="8929"/>
                      <a:pt x="6643" y="8929"/>
                    </a:cubicBezTo>
                    <a:cubicBezTo>
                      <a:pt x="6689" y="8944"/>
                      <a:pt x="6750" y="8974"/>
                      <a:pt x="6796" y="9005"/>
                    </a:cubicBezTo>
                    <a:lnTo>
                      <a:pt x="6811" y="9005"/>
                    </a:lnTo>
                    <a:lnTo>
                      <a:pt x="6841" y="9020"/>
                    </a:lnTo>
                    <a:cubicBezTo>
                      <a:pt x="6872" y="9035"/>
                      <a:pt x="6887" y="9035"/>
                      <a:pt x="6902" y="9051"/>
                    </a:cubicBezTo>
                    <a:lnTo>
                      <a:pt x="6933" y="9066"/>
                    </a:lnTo>
                    <a:lnTo>
                      <a:pt x="6979" y="9081"/>
                    </a:lnTo>
                    <a:lnTo>
                      <a:pt x="6994" y="9081"/>
                    </a:lnTo>
                    <a:cubicBezTo>
                      <a:pt x="6994" y="9096"/>
                      <a:pt x="7009" y="9096"/>
                      <a:pt x="7024" y="9112"/>
                    </a:cubicBezTo>
                    <a:lnTo>
                      <a:pt x="7070" y="9127"/>
                    </a:lnTo>
                    <a:lnTo>
                      <a:pt x="7177" y="9188"/>
                    </a:lnTo>
                    <a:cubicBezTo>
                      <a:pt x="7177" y="9188"/>
                      <a:pt x="7192" y="9203"/>
                      <a:pt x="7207" y="9203"/>
                    </a:cubicBezTo>
                    <a:lnTo>
                      <a:pt x="7222" y="9218"/>
                    </a:lnTo>
                    <a:lnTo>
                      <a:pt x="7314" y="9264"/>
                    </a:lnTo>
                    <a:cubicBezTo>
                      <a:pt x="7344" y="9279"/>
                      <a:pt x="7375" y="9294"/>
                      <a:pt x="7405" y="9310"/>
                    </a:cubicBezTo>
                    <a:lnTo>
                      <a:pt x="7451" y="9325"/>
                    </a:lnTo>
                    <a:cubicBezTo>
                      <a:pt x="7481" y="9355"/>
                      <a:pt x="7527" y="9371"/>
                      <a:pt x="7573" y="9401"/>
                    </a:cubicBezTo>
                    <a:cubicBezTo>
                      <a:pt x="7618" y="9431"/>
                      <a:pt x="7664" y="9447"/>
                      <a:pt x="7710" y="9477"/>
                    </a:cubicBezTo>
                    <a:cubicBezTo>
                      <a:pt x="7740" y="9492"/>
                      <a:pt x="7771" y="9508"/>
                      <a:pt x="7801" y="9523"/>
                    </a:cubicBezTo>
                    <a:lnTo>
                      <a:pt x="7832" y="9538"/>
                    </a:lnTo>
                    <a:cubicBezTo>
                      <a:pt x="7862" y="9553"/>
                      <a:pt x="7908" y="9569"/>
                      <a:pt x="7938" y="9584"/>
                    </a:cubicBezTo>
                    <a:lnTo>
                      <a:pt x="7969" y="9599"/>
                    </a:lnTo>
                    <a:lnTo>
                      <a:pt x="8015" y="9614"/>
                    </a:lnTo>
                    <a:lnTo>
                      <a:pt x="8045" y="9614"/>
                    </a:lnTo>
                    <a:lnTo>
                      <a:pt x="8060" y="9630"/>
                    </a:lnTo>
                    <a:cubicBezTo>
                      <a:pt x="8060" y="9630"/>
                      <a:pt x="8076" y="9630"/>
                      <a:pt x="8091" y="9645"/>
                    </a:cubicBezTo>
                    <a:lnTo>
                      <a:pt x="8182" y="9675"/>
                    </a:lnTo>
                    <a:cubicBezTo>
                      <a:pt x="8213" y="9675"/>
                      <a:pt x="8228" y="9690"/>
                      <a:pt x="8243" y="9690"/>
                    </a:cubicBezTo>
                    <a:cubicBezTo>
                      <a:pt x="8274" y="9690"/>
                      <a:pt x="8289" y="9706"/>
                      <a:pt x="8319" y="9706"/>
                    </a:cubicBezTo>
                    <a:cubicBezTo>
                      <a:pt x="8335" y="9721"/>
                      <a:pt x="8350" y="9721"/>
                      <a:pt x="8365" y="9721"/>
                    </a:cubicBezTo>
                    <a:lnTo>
                      <a:pt x="8395" y="9736"/>
                    </a:lnTo>
                    <a:cubicBezTo>
                      <a:pt x="8441" y="9736"/>
                      <a:pt x="8487" y="9751"/>
                      <a:pt x="8517" y="9767"/>
                    </a:cubicBezTo>
                    <a:lnTo>
                      <a:pt x="8548" y="9767"/>
                    </a:lnTo>
                    <a:lnTo>
                      <a:pt x="8624" y="9782"/>
                    </a:lnTo>
                    <a:lnTo>
                      <a:pt x="8654" y="9797"/>
                    </a:lnTo>
                    <a:lnTo>
                      <a:pt x="8715" y="9797"/>
                    </a:lnTo>
                    <a:lnTo>
                      <a:pt x="8731" y="9812"/>
                    </a:lnTo>
                    <a:lnTo>
                      <a:pt x="8776" y="9812"/>
                    </a:lnTo>
                    <a:cubicBezTo>
                      <a:pt x="8822" y="9828"/>
                      <a:pt x="8868" y="9828"/>
                      <a:pt x="8914" y="9843"/>
                    </a:cubicBezTo>
                    <a:lnTo>
                      <a:pt x="8974" y="9843"/>
                    </a:lnTo>
                    <a:cubicBezTo>
                      <a:pt x="9005" y="9843"/>
                      <a:pt x="9035" y="9843"/>
                      <a:pt x="9066" y="9858"/>
                    </a:cubicBezTo>
                    <a:lnTo>
                      <a:pt x="9203" y="9858"/>
                    </a:lnTo>
                    <a:lnTo>
                      <a:pt x="9249" y="9873"/>
                    </a:lnTo>
                    <a:lnTo>
                      <a:pt x="9371" y="9873"/>
                    </a:lnTo>
                    <a:cubicBezTo>
                      <a:pt x="9447" y="9873"/>
                      <a:pt x="9538" y="9889"/>
                      <a:pt x="9614" y="9904"/>
                    </a:cubicBezTo>
                    <a:lnTo>
                      <a:pt x="9660" y="9904"/>
                    </a:lnTo>
                    <a:cubicBezTo>
                      <a:pt x="9706" y="9904"/>
                      <a:pt x="9767" y="9904"/>
                      <a:pt x="9812" y="9919"/>
                    </a:cubicBezTo>
                    <a:lnTo>
                      <a:pt x="9858" y="9919"/>
                    </a:lnTo>
                    <a:cubicBezTo>
                      <a:pt x="9889" y="9919"/>
                      <a:pt x="9919" y="9934"/>
                      <a:pt x="9950" y="9934"/>
                    </a:cubicBezTo>
                    <a:lnTo>
                      <a:pt x="9980" y="9934"/>
                    </a:lnTo>
                    <a:cubicBezTo>
                      <a:pt x="9995" y="9949"/>
                      <a:pt x="10010" y="9965"/>
                      <a:pt x="10026" y="9980"/>
                    </a:cubicBezTo>
                    <a:lnTo>
                      <a:pt x="10026" y="9995"/>
                    </a:lnTo>
                    <a:cubicBezTo>
                      <a:pt x="9995" y="9995"/>
                      <a:pt x="9980" y="10026"/>
                      <a:pt x="9965" y="10041"/>
                    </a:cubicBezTo>
                    <a:cubicBezTo>
                      <a:pt x="9950" y="10087"/>
                      <a:pt x="9965" y="10132"/>
                      <a:pt x="10010" y="10163"/>
                    </a:cubicBezTo>
                    <a:cubicBezTo>
                      <a:pt x="10041" y="10178"/>
                      <a:pt x="10071" y="10193"/>
                      <a:pt x="10102" y="10209"/>
                    </a:cubicBezTo>
                    <a:lnTo>
                      <a:pt x="10117" y="10209"/>
                    </a:lnTo>
                    <a:cubicBezTo>
                      <a:pt x="10117" y="10209"/>
                      <a:pt x="10117" y="10224"/>
                      <a:pt x="10117" y="10224"/>
                    </a:cubicBezTo>
                    <a:lnTo>
                      <a:pt x="10102" y="10209"/>
                    </a:lnTo>
                    <a:cubicBezTo>
                      <a:pt x="10026" y="10209"/>
                      <a:pt x="9965" y="10193"/>
                      <a:pt x="9904" y="10193"/>
                    </a:cubicBezTo>
                    <a:lnTo>
                      <a:pt x="9828" y="10178"/>
                    </a:lnTo>
                    <a:cubicBezTo>
                      <a:pt x="9797" y="10178"/>
                      <a:pt x="9767" y="10163"/>
                      <a:pt x="9721" y="10163"/>
                    </a:cubicBezTo>
                    <a:lnTo>
                      <a:pt x="9675" y="10163"/>
                    </a:lnTo>
                    <a:cubicBezTo>
                      <a:pt x="9645" y="10163"/>
                      <a:pt x="9614" y="10148"/>
                      <a:pt x="9584" y="10148"/>
                    </a:cubicBezTo>
                    <a:lnTo>
                      <a:pt x="9523" y="10148"/>
                    </a:lnTo>
                    <a:lnTo>
                      <a:pt x="9432" y="10132"/>
                    </a:lnTo>
                    <a:lnTo>
                      <a:pt x="9233" y="10132"/>
                    </a:lnTo>
                    <a:cubicBezTo>
                      <a:pt x="9188" y="10117"/>
                      <a:pt x="9142" y="10117"/>
                      <a:pt x="9096" y="10117"/>
                    </a:cubicBezTo>
                    <a:lnTo>
                      <a:pt x="8883" y="10117"/>
                    </a:lnTo>
                    <a:cubicBezTo>
                      <a:pt x="8853" y="10117"/>
                      <a:pt x="8807" y="10102"/>
                      <a:pt x="8776" y="10102"/>
                    </a:cubicBezTo>
                    <a:lnTo>
                      <a:pt x="8761" y="10102"/>
                    </a:lnTo>
                    <a:cubicBezTo>
                      <a:pt x="8715" y="10102"/>
                      <a:pt x="8670" y="10102"/>
                      <a:pt x="8624" y="10117"/>
                    </a:cubicBezTo>
                    <a:lnTo>
                      <a:pt x="8472" y="10117"/>
                    </a:lnTo>
                    <a:cubicBezTo>
                      <a:pt x="8350" y="10117"/>
                      <a:pt x="8258" y="10132"/>
                      <a:pt x="8152" y="10148"/>
                    </a:cubicBezTo>
                    <a:lnTo>
                      <a:pt x="7938" y="10148"/>
                    </a:lnTo>
                    <a:lnTo>
                      <a:pt x="7923" y="10163"/>
                    </a:lnTo>
                    <a:lnTo>
                      <a:pt x="7832" y="10163"/>
                    </a:lnTo>
                    <a:cubicBezTo>
                      <a:pt x="7740" y="10178"/>
                      <a:pt x="7664" y="10178"/>
                      <a:pt x="7588" y="10178"/>
                    </a:cubicBezTo>
                    <a:lnTo>
                      <a:pt x="7466" y="10193"/>
                    </a:lnTo>
                    <a:lnTo>
                      <a:pt x="7298" y="10193"/>
                    </a:lnTo>
                    <a:cubicBezTo>
                      <a:pt x="7283" y="10209"/>
                      <a:pt x="7268" y="10209"/>
                      <a:pt x="7268" y="10224"/>
                    </a:cubicBezTo>
                    <a:cubicBezTo>
                      <a:pt x="7268" y="10239"/>
                      <a:pt x="7268" y="10254"/>
                      <a:pt x="7283" y="10269"/>
                    </a:cubicBezTo>
                    <a:lnTo>
                      <a:pt x="7298" y="10269"/>
                    </a:lnTo>
                    <a:cubicBezTo>
                      <a:pt x="7359" y="10285"/>
                      <a:pt x="7420" y="10285"/>
                      <a:pt x="7481" y="10285"/>
                    </a:cubicBezTo>
                    <a:cubicBezTo>
                      <a:pt x="7527" y="10285"/>
                      <a:pt x="7573" y="10285"/>
                      <a:pt x="7618" y="10269"/>
                    </a:cubicBezTo>
                    <a:lnTo>
                      <a:pt x="7771" y="10269"/>
                    </a:lnTo>
                    <a:cubicBezTo>
                      <a:pt x="7817" y="10254"/>
                      <a:pt x="7877" y="10254"/>
                      <a:pt x="7923" y="10254"/>
                    </a:cubicBezTo>
                    <a:lnTo>
                      <a:pt x="7969" y="10254"/>
                    </a:lnTo>
                    <a:cubicBezTo>
                      <a:pt x="7999" y="10254"/>
                      <a:pt x="8015" y="10239"/>
                      <a:pt x="8045" y="10239"/>
                    </a:cubicBezTo>
                    <a:lnTo>
                      <a:pt x="8106" y="10239"/>
                    </a:lnTo>
                    <a:cubicBezTo>
                      <a:pt x="8167" y="10239"/>
                      <a:pt x="8213" y="10224"/>
                      <a:pt x="8274" y="10224"/>
                    </a:cubicBezTo>
                    <a:lnTo>
                      <a:pt x="8365" y="10224"/>
                    </a:lnTo>
                    <a:lnTo>
                      <a:pt x="8411" y="10209"/>
                    </a:lnTo>
                    <a:lnTo>
                      <a:pt x="9218" y="10209"/>
                    </a:lnTo>
                    <a:cubicBezTo>
                      <a:pt x="9264" y="10209"/>
                      <a:pt x="9310" y="10224"/>
                      <a:pt x="9371" y="10224"/>
                    </a:cubicBezTo>
                    <a:lnTo>
                      <a:pt x="9462" y="10224"/>
                    </a:lnTo>
                    <a:cubicBezTo>
                      <a:pt x="9462" y="10224"/>
                      <a:pt x="9462" y="10239"/>
                      <a:pt x="9462" y="10254"/>
                    </a:cubicBezTo>
                    <a:cubicBezTo>
                      <a:pt x="9447" y="10285"/>
                      <a:pt x="9447" y="10315"/>
                      <a:pt x="9462" y="10346"/>
                    </a:cubicBezTo>
                    <a:cubicBezTo>
                      <a:pt x="9477" y="10376"/>
                      <a:pt x="9508" y="10407"/>
                      <a:pt x="9538" y="10407"/>
                    </a:cubicBezTo>
                    <a:cubicBezTo>
                      <a:pt x="9553" y="10407"/>
                      <a:pt x="9553" y="10422"/>
                      <a:pt x="9569" y="10422"/>
                    </a:cubicBezTo>
                    <a:lnTo>
                      <a:pt x="9584" y="10422"/>
                    </a:lnTo>
                    <a:cubicBezTo>
                      <a:pt x="9584" y="10437"/>
                      <a:pt x="9569" y="10468"/>
                      <a:pt x="9569" y="10483"/>
                    </a:cubicBezTo>
                    <a:cubicBezTo>
                      <a:pt x="9569" y="10498"/>
                      <a:pt x="9569" y="10513"/>
                      <a:pt x="9569" y="10528"/>
                    </a:cubicBezTo>
                    <a:lnTo>
                      <a:pt x="9508" y="10544"/>
                    </a:lnTo>
                    <a:lnTo>
                      <a:pt x="9477" y="10544"/>
                    </a:lnTo>
                    <a:cubicBezTo>
                      <a:pt x="9447" y="10559"/>
                      <a:pt x="9416" y="10559"/>
                      <a:pt x="9386" y="10574"/>
                    </a:cubicBezTo>
                    <a:lnTo>
                      <a:pt x="9355" y="10574"/>
                    </a:lnTo>
                    <a:cubicBezTo>
                      <a:pt x="9355" y="10589"/>
                      <a:pt x="9340" y="10589"/>
                      <a:pt x="9325" y="10589"/>
                    </a:cubicBezTo>
                    <a:cubicBezTo>
                      <a:pt x="9310" y="10589"/>
                      <a:pt x="9294" y="10605"/>
                      <a:pt x="9279" y="10605"/>
                    </a:cubicBezTo>
                    <a:lnTo>
                      <a:pt x="9249" y="10620"/>
                    </a:lnTo>
                    <a:lnTo>
                      <a:pt x="9218" y="10620"/>
                    </a:lnTo>
                    <a:lnTo>
                      <a:pt x="9203" y="10635"/>
                    </a:lnTo>
                    <a:lnTo>
                      <a:pt x="9188" y="10635"/>
                    </a:lnTo>
                    <a:cubicBezTo>
                      <a:pt x="9173" y="10635"/>
                      <a:pt x="9157" y="10650"/>
                      <a:pt x="9157" y="10650"/>
                    </a:cubicBezTo>
                    <a:lnTo>
                      <a:pt x="9142" y="10650"/>
                    </a:lnTo>
                    <a:lnTo>
                      <a:pt x="9127" y="10666"/>
                    </a:lnTo>
                    <a:lnTo>
                      <a:pt x="9096" y="10666"/>
                    </a:lnTo>
                    <a:lnTo>
                      <a:pt x="9081" y="10681"/>
                    </a:lnTo>
                    <a:lnTo>
                      <a:pt x="9051" y="10681"/>
                    </a:lnTo>
                    <a:cubicBezTo>
                      <a:pt x="9020" y="10696"/>
                      <a:pt x="9005" y="10711"/>
                      <a:pt x="8974" y="10711"/>
                    </a:cubicBezTo>
                    <a:cubicBezTo>
                      <a:pt x="8959" y="10711"/>
                      <a:pt x="8959" y="10727"/>
                      <a:pt x="8944" y="10727"/>
                    </a:cubicBezTo>
                    <a:cubicBezTo>
                      <a:pt x="8868" y="10757"/>
                      <a:pt x="8792" y="10787"/>
                      <a:pt x="8685" y="10818"/>
                    </a:cubicBezTo>
                    <a:lnTo>
                      <a:pt x="8533" y="10864"/>
                    </a:lnTo>
                    <a:cubicBezTo>
                      <a:pt x="8517" y="10879"/>
                      <a:pt x="8502" y="10879"/>
                      <a:pt x="8487" y="10879"/>
                    </a:cubicBezTo>
                    <a:cubicBezTo>
                      <a:pt x="8441" y="10894"/>
                      <a:pt x="8411" y="10909"/>
                      <a:pt x="8380" y="10909"/>
                    </a:cubicBezTo>
                    <a:cubicBezTo>
                      <a:pt x="8350" y="10925"/>
                      <a:pt x="8335" y="10925"/>
                      <a:pt x="8319" y="10925"/>
                    </a:cubicBezTo>
                    <a:cubicBezTo>
                      <a:pt x="8289" y="10940"/>
                      <a:pt x="8274" y="10940"/>
                      <a:pt x="8258" y="10940"/>
                    </a:cubicBezTo>
                    <a:cubicBezTo>
                      <a:pt x="8228" y="10955"/>
                      <a:pt x="8213" y="10955"/>
                      <a:pt x="8182" y="10955"/>
                    </a:cubicBezTo>
                    <a:lnTo>
                      <a:pt x="8152" y="10970"/>
                    </a:lnTo>
                    <a:lnTo>
                      <a:pt x="8091" y="10970"/>
                    </a:lnTo>
                    <a:lnTo>
                      <a:pt x="8060" y="10986"/>
                    </a:lnTo>
                    <a:lnTo>
                      <a:pt x="8045" y="10986"/>
                    </a:lnTo>
                    <a:cubicBezTo>
                      <a:pt x="8030" y="10986"/>
                      <a:pt x="7999" y="10986"/>
                      <a:pt x="7984" y="11001"/>
                    </a:cubicBezTo>
                    <a:lnTo>
                      <a:pt x="7877" y="11001"/>
                    </a:lnTo>
                    <a:lnTo>
                      <a:pt x="7832" y="11016"/>
                    </a:lnTo>
                    <a:lnTo>
                      <a:pt x="7740" y="11016"/>
                    </a:lnTo>
                    <a:cubicBezTo>
                      <a:pt x="7679" y="11016"/>
                      <a:pt x="7618" y="11031"/>
                      <a:pt x="7573" y="11031"/>
                    </a:cubicBezTo>
                    <a:lnTo>
                      <a:pt x="7542" y="11031"/>
                    </a:lnTo>
                    <a:cubicBezTo>
                      <a:pt x="7451" y="11031"/>
                      <a:pt x="7375" y="11031"/>
                      <a:pt x="7283" y="11046"/>
                    </a:cubicBezTo>
                    <a:lnTo>
                      <a:pt x="7177" y="11046"/>
                    </a:lnTo>
                    <a:cubicBezTo>
                      <a:pt x="7177" y="11046"/>
                      <a:pt x="7177" y="11046"/>
                      <a:pt x="7161" y="11062"/>
                    </a:cubicBezTo>
                    <a:cubicBezTo>
                      <a:pt x="7146" y="11062"/>
                      <a:pt x="7146" y="11077"/>
                      <a:pt x="7146" y="11092"/>
                    </a:cubicBezTo>
                    <a:cubicBezTo>
                      <a:pt x="7146" y="11107"/>
                      <a:pt x="7161" y="11123"/>
                      <a:pt x="7177" y="11123"/>
                    </a:cubicBezTo>
                    <a:lnTo>
                      <a:pt x="7375" y="11123"/>
                    </a:lnTo>
                    <a:cubicBezTo>
                      <a:pt x="7420" y="11123"/>
                      <a:pt x="7451" y="11107"/>
                      <a:pt x="7497" y="11107"/>
                    </a:cubicBezTo>
                    <a:lnTo>
                      <a:pt x="7786" y="11107"/>
                    </a:lnTo>
                    <a:cubicBezTo>
                      <a:pt x="7832" y="11092"/>
                      <a:pt x="7877" y="11092"/>
                      <a:pt x="7923" y="11092"/>
                    </a:cubicBezTo>
                    <a:lnTo>
                      <a:pt x="7969" y="11077"/>
                    </a:lnTo>
                    <a:lnTo>
                      <a:pt x="8015" y="11077"/>
                    </a:lnTo>
                    <a:cubicBezTo>
                      <a:pt x="8030" y="11077"/>
                      <a:pt x="8045" y="11077"/>
                      <a:pt x="8060" y="11062"/>
                    </a:cubicBezTo>
                    <a:lnTo>
                      <a:pt x="8106" y="11062"/>
                    </a:lnTo>
                    <a:cubicBezTo>
                      <a:pt x="8121" y="11062"/>
                      <a:pt x="8136" y="11062"/>
                      <a:pt x="8152" y="11046"/>
                    </a:cubicBezTo>
                    <a:cubicBezTo>
                      <a:pt x="8182" y="11046"/>
                      <a:pt x="8197" y="11046"/>
                      <a:pt x="8228" y="11031"/>
                    </a:cubicBezTo>
                    <a:lnTo>
                      <a:pt x="8258" y="11031"/>
                    </a:lnTo>
                    <a:cubicBezTo>
                      <a:pt x="8274" y="11031"/>
                      <a:pt x="8289" y="11031"/>
                      <a:pt x="8304" y="11016"/>
                    </a:cubicBezTo>
                    <a:lnTo>
                      <a:pt x="8395" y="11001"/>
                    </a:lnTo>
                    <a:cubicBezTo>
                      <a:pt x="8411" y="11001"/>
                      <a:pt x="8426" y="10986"/>
                      <a:pt x="8441" y="10986"/>
                    </a:cubicBezTo>
                    <a:lnTo>
                      <a:pt x="8456" y="10986"/>
                    </a:lnTo>
                    <a:lnTo>
                      <a:pt x="8472" y="10970"/>
                    </a:lnTo>
                    <a:cubicBezTo>
                      <a:pt x="8487" y="10970"/>
                      <a:pt x="8502" y="10970"/>
                      <a:pt x="8517" y="10955"/>
                    </a:cubicBezTo>
                    <a:cubicBezTo>
                      <a:pt x="8563" y="10940"/>
                      <a:pt x="8609" y="10925"/>
                      <a:pt x="8670" y="10909"/>
                    </a:cubicBezTo>
                    <a:cubicBezTo>
                      <a:pt x="8761" y="10879"/>
                      <a:pt x="8868" y="10848"/>
                      <a:pt x="8959" y="10818"/>
                    </a:cubicBezTo>
                    <a:cubicBezTo>
                      <a:pt x="8974" y="10803"/>
                      <a:pt x="8974" y="10803"/>
                      <a:pt x="8990" y="10803"/>
                    </a:cubicBezTo>
                    <a:lnTo>
                      <a:pt x="8974" y="10803"/>
                    </a:lnTo>
                    <a:cubicBezTo>
                      <a:pt x="9005" y="10803"/>
                      <a:pt x="9035" y="10787"/>
                      <a:pt x="9066" y="10772"/>
                    </a:cubicBezTo>
                    <a:cubicBezTo>
                      <a:pt x="9066" y="10772"/>
                      <a:pt x="9081" y="10772"/>
                      <a:pt x="9081" y="10757"/>
                    </a:cubicBezTo>
                    <a:lnTo>
                      <a:pt x="9127" y="10757"/>
                    </a:lnTo>
                    <a:cubicBezTo>
                      <a:pt x="9127" y="10757"/>
                      <a:pt x="9127" y="10742"/>
                      <a:pt x="9142" y="10742"/>
                    </a:cubicBezTo>
                    <a:lnTo>
                      <a:pt x="9173" y="10742"/>
                    </a:lnTo>
                    <a:cubicBezTo>
                      <a:pt x="9173" y="10742"/>
                      <a:pt x="9173" y="10727"/>
                      <a:pt x="9188" y="10727"/>
                    </a:cubicBezTo>
                    <a:cubicBezTo>
                      <a:pt x="9249" y="10711"/>
                      <a:pt x="9310" y="10681"/>
                      <a:pt x="9371" y="10666"/>
                    </a:cubicBezTo>
                    <a:cubicBezTo>
                      <a:pt x="9447" y="10650"/>
                      <a:pt x="9523" y="10620"/>
                      <a:pt x="9599" y="10605"/>
                    </a:cubicBezTo>
                    <a:cubicBezTo>
                      <a:pt x="9614" y="10620"/>
                      <a:pt x="9630" y="10620"/>
                      <a:pt x="9645" y="10635"/>
                    </a:cubicBezTo>
                    <a:cubicBezTo>
                      <a:pt x="9691" y="10650"/>
                      <a:pt x="9736" y="10666"/>
                      <a:pt x="9782" y="10666"/>
                    </a:cubicBezTo>
                    <a:lnTo>
                      <a:pt x="10026" y="10666"/>
                    </a:lnTo>
                    <a:lnTo>
                      <a:pt x="10010" y="10681"/>
                    </a:lnTo>
                    <a:lnTo>
                      <a:pt x="9995" y="10696"/>
                    </a:lnTo>
                    <a:lnTo>
                      <a:pt x="9965" y="10711"/>
                    </a:lnTo>
                    <a:cubicBezTo>
                      <a:pt x="9950" y="10711"/>
                      <a:pt x="9934" y="10727"/>
                      <a:pt x="9919" y="10742"/>
                    </a:cubicBezTo>
                    <a:lnTo>
                      <a:pt x="9889" y="10757"/>
                    </a:lnTo>
                    <a:cubicBezTo>
                      <a:pt x="9843" y="10787"/>
                      <a:pt x="9812" y="10818"/>
                      <a:pt x="9767" y="10848"/>
                    </a:cubicBezTo>
                    <a:lnTo>
                      <a:pt x="9751" y="10864"/>
                    </a:lnTo>
                    <a:cubicBezTo>
                      <a:pt x="9706" y="10894"/>
                      <a:pt x="9660" y="10925"/>
                      <a:pt x="9630" y="10955"/>
                    </a:cubicBezTo>
                    <a:lnTo>
                      <a:pt x="9584" y="11001"/>
                    </a:lnTo>
                    <a:lnTo>
                      <a:pt x="9538" y="11031"/>
                    </a:lnTo>
                    <a:lnTo>
                      <a:pt x="9492" y="11077"/>
                    </a:lnTo>
                    <a:cubicBezTo>
                      <a:pt x="9477" y="11077"/>
                      <a:pt x="9477" y="11092"/>
                      <a:pt x="9462" y="11107"/>
                    </a:cubicBezTo>
                    <a:cubicBezTo>
                      <a:pt x="9447" y="11107"/>
                      <a:pt x="9447" y="11107"/>
                      <a:pt x="9447" y="11123"/>
                    </a:cubicBezTo>
                    <a:lnTo>
                      <a:pt x="9432" y="11138"/>
                    </a:lnTo>
                    <a:lnTo>
                      <a:pt x="9386" y="11168"/>
                    </a:lnTo>
                    <a:cubicBezTo>
                      <a:pt x="9371" y="11184"/>
                      <a:pt x="9355" y="11214"/>
                      <a:pt x="9340" y="11229"/>
                    </a:cubicBezTo>
                    <a:cubicBezTo>
                      <a:pt x="9325" y="11229"/>
                      <a:pt x="9325" y="11245"/>
                      <a:pt x="9310" y="11245"/>
                    </a:cubicBezTo>
                    <a:cubicBezTo>
                      <a:pt x="9294" y="11260"/>
                      <a:pt x="9294" y="11275"/>
                      <a:pt x="9279" y="11305"/>
                    </a:cubicBezTo>
                    <a:lnTo>
                      <a:pt x="9264" y="11321"/>
                    </a:lnTo>
                    <a:cubicBezTo>
                      <a:pt x="9233" y="11336"/>
                      <a:pt x="9218" y="11366"/>
                      <a:pt x="9203" y="11382"/>
                    </a:cubicBezTo>
                    <a:lnTo>
                      <a:pt x="9203" y="11397"/>
                    </a:lnTo>
                    <a:cubicBezTo>
                      <a:pt x="9157" y="11458"/>
                      <a:pt x="9112" y="11504"/>
                      <a:pt x="9081" y="11549"/>
                    </a:cubicBezTo>
                    <a:lnTo>
                      <a:pt x="9035" y="11595"/>
                    </a:lnTo>
                    <a:lnTo>
                      <a:pt x="9020" y="11625"/>
                    </a:lnTo>
                    <a:cubicBezTo>
                      <a:pt x="9005" y="11641"/>
                      <a:pt x="8990" y="11656"/>
                      <a:pt x="8974" y="11671"/>
                    </a:cubicBezTo>
                    <a:lnTo>
                      <a:pt x="8959" y="11686"/>
                    </a:lnTo>
                    <a:lnTo>
                      <a:pt x="8944" y="11702"/>
                    </a:lnTo>
                    <a:cubicBezTo>
                      <a:pt x="8929" y="11717"/>
                      <a:pt x="8914" y="11732"/>
                      <a:pt x="8898" y="11747"/>
                    </a:cubicBezTo>
                    <a:lnTo>
                      <a:pt x="8853" y="11793"/>
                    </a:lnTo>
                    <a:lnTo>
                      <a:pt x="8837" y="11824"/>
                    </a:lnTo>
                    <a:cubicBezTo>
                      <a:pt x="8792" y="11854"/>
                      <a:pt x="8761" y="11884"/>
                      <a:pt x="8715" y="11930"/>
                    </a:cubicBezTo>
                    <a:lnTo>
                      <a:pt x="8700" y="11945"/>
                    </a:lnTo>
                    <a:cubicBezTo>
                      <a:pt x="8685" y="11945"/>
                      <a:pt x="8670" y="11961"/>
                      <a:pt x="8654" y="11976"/>
                    </a:cubicBezTo>
                    <a:lnTo>
                      <a:pt x="8609" y="12022"/>
                    </a:lnTo>
                    <a:lnTo>
                      <a:pt x="8578" y="12037"/>
                    </a:lnTo>
                    <a:lnTo>
                      <a:pt x="8533" y="12083"/>
                    </a:lnTo>
                    <a:lnTo>
                      <a:pt x="8502" y="12098"/>
                    </a:lnTo>
                    <a:cubicBezTo>
                      <a:pt x="8487" y="12098"/>
                      <a:pt x="8487" y="12113"/>
                      <a:pt x="8472" y="12113"/>
                    </a:cubicBezTo>
                    <a:lnTo>
                      <a:pt x="8456" y="12128"/>
                    </a:lnTo>
                    <a:cubicBezTo>
                      <a:pt x="8441" y="12128"/>
                      <a:pt x="8426" y="12143"/>
                      <a:pt x="8411" y="12159"/>
                    </a:cubicBezTo>
                    <a:lnTo>
                      <a:pt x="8395" y="12159"/>
                    </a:lnTo>
                    <a:lnTo>
                      <a:pt x="8335" y="12189"/>
                    </a:lnTo>
                    <a:cubicBezTo>
                      <a:pt x="8319" y="12204"/>
                      <a:pt x="8289" y="12220"/>
                      <a:pt x="8274" y="12220"/>
                    </a:cubicBezTo>
                    <a:lnTo>
                      <a:pt x="8258" y="12235"/>
                    </a:lnTo>
                    <a:cubicBezTo>
                      <a:pt x="8213" y="12250"/>
                      <a:pt x="8152" y="12281"/>
                      <a:pt x="8106" y="12296"/>
                    </a:cubicBezTo>
                    <a:cubicBezTo>
                      <a:pt x="8091" y="12296"/>
                      <a:pt x="8076" y="12311"/>
                      <a:pt x="8076" y="12311"/>
                    </a:cubicBezTo>
                    <a:lnTo>
                      <a:pt x="8045" y="12311"/>
                    </a:lnTo>
                    <a:lnTo>
                      <a:pt x="8030" y="12326"/>
                    </a:lnTo>
                    <a:cubicBezTo>
                      <a:pt x="8015" y="12326"/>
                      <a:pt x="8015" y="12326"/>
                      <a:pt x="7999" y="12342"/>
                    </a:cubicBezTo>
                    <a:cubicBezTo>
                      <a:pt x="7954" y="12357"/>
                      <a:pt x="7908" y="12372"/>
                      <a:pt x="7862" y="12387"/>
                    </a:cubicBezTo>
                    <a:cubicBezTo>
                      <a:pt x="7847" y="12402"/>
                      <a:pt x="7817" y="12418"/>
                      <a:pt x="7786" y="12418"/>
                    </a:cubicBezTo>
                    <a:lnTo>
                      <a:pt x="7725" y="12448"/>
                    </a:lnTo>
                    <a:lnTo>
                      <a:pt x="7664" y="12463"/>
                    </a:lnTo>
                    <a:lnTo>
                      <a:pt x="7649" y="12463"/>
                    </a:lnTo>
                    <a:cubicBezTo>
                      <a:pt x="7649" y="12463"/>
                      <a:pt x="7649" y="12463"/>
                      <a:pt x="7649" y="12479"/>
                    </a:cubicBezTo>
                    <a:lnTo>
                      <a:pt x="7618" y="12479"/>
                    </a:lnTo>
                    <a:lnTo>
                      <a:pt x="7588" y="12494"/>
                    </a:lnTo>
                    <a:lnTo>
                      <a:pt x="7573" y="12494"/>
                    </a:lnTo>
                    <a:cubicBezTo>
                      <a:pt x="7558" y="12494"/>
                      <a:pt x="7527" y="12509"/>
                      <a:pt x="7512" y="12509"/>
                    </a:cubicBezTo>
                    <a:cubicBezTo>
                      <a:pt x="7451" y="12524"/>
                      <a:pt x="7375" y="12540"/>
                      <a:pt x="7314" y="12540"/>
                    </a:cubicBezTo>
                    <a:lnTo>
                      <a:pt x="7039" y="12540"/>
                    </a:lnTo>
                    <a:lnTo>
                      <a:pt x="6979" y="12524"/>
                    </a:lnTo>
                    <a:cubicBezTo>
                      <a:pt x="6963" y="12524"/>
                      <a:pt x="6948" y="12524"/>
                      <a:pt x="6933" y="12509"/>
                    </a:cubicBezTo>
                    <a:lnTo>
                      <a:pt x="6902" y="12509"/>
                    </a:lnTo>
                    <a:cubicBezTo>
                      <a:pt x="6872" y="12509"/>
                      <a:pt x="6841" y="12494"/>
                      <a:pt x="6811" y="12479"/>
                    </a:cubicBezTo>
                    <a:lnTo>
                      <a:pt x="6780" y="12479"/>
                    </a:lnTo>
                    <a:lnTo>
                      <a:pt x="6704" y="12448"/>
                    </a:lnTo>
                    <a:cubicBezTo>
                      <a:pt x="6674" y="12433"/>
                      <a:pt x="6628" y="12418"/>
                      <a:pt x="6598" y="12402"/>
                    </a:cubicBezTo>
                    <a:cubicBezTo>
                      <a:pt x="6567" y="12387"/>
                      <a:pt x="6537" y="12387"/>
                      <a:pt x="6491" y="12372"/>
                    </a:cubicBezTo>
                    <a:lnTo>
                      <a:pt x="6476" y="12372"/>
                    </a:lnTo>
                    <a:cubicBezTo>
                      <a:pt x="6461" y="12357"/>
                      <a:pt x="6430" y="12357"/>
                      <a:pt x="6400" y="12342"/>
                    </a:cubicBezTo>
                    <a:cubicBezTo>
                      <a:pt x="6369" y="12342"/>
                      <a:pt x="6323" y="12326"/>
                      <a:pt x="6278" y="12326"/>
                    </a:cubicBezTo>
                    <a:cubicBezTo>
                      <a:pt x="6262" y="12326"/>
                      <a:pt x="6247" y="12326"/>
                      <a:pt x="6232" y="12342"/>
                    </a:cubicBezTo>
                    <a:lnTo>
                      <a:pt x="6202" y="12342"/>
                    </a:lnTo>
                    <a:cubicBezTo>
                      <a:pt x="6171" y="12357"/>
                      <a:pt x="6156" y="12372"/>
                      <a:pt x="6125" y="12387"/>
                    </a:cubicBezTo>
                    <a:cubicBezTo>
                      <a:pt x="6110" y="12387"/>
                      <a:pt x="6095" y="12402"/>
                      <a:pt x="6095" y="12418"/>
                    </a:cubicBezTo>
                    <a:lnTo>
                      <a:pt x="6080" y="12418"/>
                    </a:lnTo>
                    <a:cubicBezTo>
                      <a:pt x="6064" y="12433"/>
                      <a:pt x="6064" y="12433"/>
                      <a:pt x="6049" y="12448"/>
                    </a:cubicBezTo>
                    <a:lnTo>
                      <a:pt x="6034" y="12463"/>
                    </a:lnTo>
                    <a:cubicBezTo>
                      <a:pt x="6019" y="12479"/>
                      <a:pt x="5988" y="12494"/>
                      <a:pt x="5958" y="12524"/>
                    </a:cubicBezTo>
                    <a:cubicBezTo>
                      <a:pt x="5927" y="12540"/>
                      <a:pt x="5912" y="12555"/>
                      <a:pt x="5882" y="12570"/>
                    </a:cubicBezTo>
                    <a:cubicBezTo>
                      <a:pt x="5821" y="12601"/>
                      <a:pt x="5760" y="12631"/>
                      <a:pt x="5683" y="12661"/>
                    </a:cubicBezTo>
                    <a:cubicBezTo>
                      <a:pt x="5653" y="12677"/>
                      <a:pt x="5623" y="12692"/>
                      <a:pt x="5592" y="12707"/>
                    </a:cubicBezTo>
                    <a:cubicBezTo>
                      <a:pt x="5562" y="12722"/>
                      <a:pt x="5531" y="12738"/>
                      <a:pt x="5516" y="12738"/>
                    </a:cubicBezTo>
                    <a:cubicBezTo>
                      <a:pt x="5485" y="12753"/>
                      <a:pt x="5470" y="12768"/>
                      <a:pt x="5440" y="12783"/>
                    </a:cubicBezTo>
                    <a:cubicBezTo>
                      <a:pt x="5409" y="12799"/>
                      <a:pt x="5379" y="12814"/>
                      <a:pt x="5348" y="12829"/>
                    </a:cubicBezTo>
                    <a:lnTo>
                      <a:pt x="5303" y="12844"/>
                    </a:lnTo>
                    <a:cubicBezTo>
                      <a:pt x="5211" y="12890"/>
                      <a:pt x="5120" y="12936"/>
                      <a:pt x="5028" y="12981"/>
                    </a:cubicBezTo>
                    <a:lnTo>
                      <a:pt x="4967" y="13012"/>
                    </a:lnTo>
                    <a:cubicBezTo>
                      <a:pt x="4891" y="13042"/>
                      <a:pt x="4830" y="13088"/>
                      <a:pt x="4754" y="13119"/>
                    </a:cubicBezTo>
                    <a:cubicBezTo>
                      <a:pt x="4739" y="13134"/>
                      <a:pt x="4708" y="13149"/>
                      <a:pt x="4693" y="13149"/>
                    </a:cubicBezTo>
                    <a:cubicBezTo>
                      <a:pt x="4663" y="13164"/>
                      <a:pt x="4647" y="13180"/>
                      <a:pt x="4617" y="13195"/>
                    </a:cubicBezTo>
                    <a:cubicBezTo>
                      <a:pt x="4587" y="13210"/>
                      <a:pt x="4571" y="13225"/>
                      <a:pt x="4541" y="13240"/>
                    </a:cubicBezTo>
                    <a:cubicBezTo>
                      <a:pt x="4510" y="13256"/>
                      <a:pt x="4480" y="13271"/>
                      <a:pt x="4449" y="13271"/>
                    </a:cubicBezTo>
                    <a:cubicBezTo>
                      <a:pt x="4404" y="13301"/>
                      <a:pt x="4343" y="13317"/>
                      <a:pt x="4297" y="13332"/>
                    </a:cubicBezTo>
                    <a:cubicBezTo>
                      <a:pt x="4251" y="13347"/>
                      <a:pt x="4206" y="13362"/>
                      <a:pt x="4160" y="13378"/>
                    </a:cubicBezTo>
                    <a:cubicBezTo>
                      <a:pt x="4145" y="13393"/>
                      <a:pt x="4114" y="13393"/>
                      <a:pt x="4099" y="13408"/>
                    </a:cubicBezTo>
                    <a:cubicBezTo>
                      <a:pt x="4068" y="13423"/>
                      <a:pt x="4053" y="13423"/>
                      <a:pt x="4038" y="13439"/>
                    </a:cubicBezTo>
                    <a:lnTo>
                      <a:pt x="4023" y="13439"/>
                    </a:lnTo>
                    <a:cubicBezTo>
                      <a:pt x="4008" y="13454"/>
                      <a:pt x="3992" y="13469"/>
                      <a:pt x="3962" y="13469"/>
                    </a:cubicBezTo>
                    <a:lnTo>
                      <a:pt x="3947" y="13484"/>
                    </a:lnTo>
                    <a:cubicBezTo>
                      <a:pt x="3931" y="13499"/>
                      <a:pt x="3901" y="13515"/>
                      <a:pt x="3886" y="13515"/>
                    </a:cubicBezTo>
                    <a:cubicBezTo>
                      <a:pt x="3840" y="13545"/>
                      <a:pt x="3809" y="13560"/>
                      <a:pt x="3764" y="13576"/>
                    </a:cubicBezTo>
                    <a:cubicBezTo>
                      <a:pt x="3718" y="13606"/>
                      <a:pt x="3688" y="13621"/>
                      <a:pt x="3642" y="13637"/>
                    </a:cubicBezTo>
                    <a:lnTo>
                      <a:pt x="3611" y="13652"/>
                    </a:lnTo>
                    <a:cubicBezTo>
                      <a:pt x="3550" y="13667"/>
                      <a:pt x="3505" y="13682"/>
                      <a:pt x="3459" y="13698"/>
                    </a:cubicBezTo>
                    <a:cubicBezTo>
                      <a:pt x="3383" y="13728"/>
                      <a:pt x="3307" y="13758"/>
                      <a:pt x="3246" y="13774"/>
                    </a:cubicBezTo>
                    <a:cubicBezTo>
                      <a:pt x="3215" y="13789"/>
                      <a:pt x="3185" y="13789"/>
                      <a:pt x="3154" y="13804"/>
                    </a:cubicBezTo>
                    <a:cubicBezTo>
                      <a:pt x="3063" y="13835"/>
                      <a:pt x="2956" y="13865"/>
                      <a:pt x="2865" y="13880"/>
                    </a:cubicBezTo>
                    <a:cubicBezTo>
                      <a:pt x="2850" y="13880"/>
                      <a:pt x="2834" y="13896"/>
                      <a:pt x="2819" y="13896"/>
                    </a:cubicBezTo>
                    <a:lnTo>
                      <a:pt x="2773" y="13896"/>
                    </a:lnTo>
                    <a:lnTo>
                      <a:pt x="2773" y="13911"/>
                    </a:lnTo>
                    <a:lnTo>
                      <a:pt x="2743" y="13911"/>
                    </a:lnTo>
                    <a:lnTo>
                      <a:pt x="2636" y="13941"/>
                    </a:lnTo>
                    <a:lnTo>
                      <a:pt x="2575" y="13941"/>
                    </a:lnTo>
                    <a:lnTo>
                      <a:pt x="2545" y="13957"/>
                    </a:lnTo>
                    <a:lnTo>
                      <a:pt x="2423" y="13957"/>
                    </a:lnTo>
                    <a:cubicBezTo>
                      <a:pt x="2393" y="13957"/>
                      <a:pt x="2347" y="13957"/>
                      <a:pt x="2316" y="13941"/>
                    </a:cubicBezTo>
                    <a:cubicBezTo>
                      <a:pt x="2301" y="13941"/>
                      <a:pt x="2271" y="13941"/>
                      <a:pt x="2240" y="13926"/>
                    </a:cubicBezTo>
                    <a:cubicBezTo>
                      <a:pt x="2210" y="13926"/>
                      <a:pt x="2179" y="13911"/>
                      <a:pt x="2149" y="13896"/>
                    </a:cubicBezTo>
                    <a:lnTo>
                      <a:pt x="2134" y="13880"/>
                    </a:lnTo>
                    <a:lnTo>
                      <a:pt x="2103" y="13865"/>
                    </a:lnTo>
                    <a:cubicBezTo>
                      <a:pt x="2088" y="13865"/>
                      <a:pt x="2088" y="13865"/>
                      <a:pt x="2073" y="13850"/>
                    </a:cubicBezTo>
                    <a:lnTo>
                      <a:pt x="2057" y="13850"/>
                    </a:lnTo>
                    <a:cubicBezTo>
                      <a:pt x="1981" y="13789"/>
                      <a:pt x="1905" y="13743"/>
                      <a:pt x="1829" y="13682"/>
                    </a:cubicBezTo>
                    <a:cubicBezTo>
                      <a:pt x="1783" y="13652"/>
                      <a:pt x="1737" y="13606"/>
                      <a:pt x="1692" y="13576"/>
                    </a:cubicBezTo>
                    <a:lnTo>
                      <a:pt x="1615" y="13515"/>
                    </a:lnTo>
                    <a:lnTo>
                      <a:pt x="1570" y="13484"/>
                    </a:lnTo>
                    <a:cubicBezTo>
                      <a:pt x="1524" y="13439"/>
                      <a:pt x="1478" y="13408"/>
                      <a:pt x="1417" y="13362"/>
                    </a:cubicBezTo>
                    <a:cubicBezTo>
                      <a:pt x="1387" y="13332"/>
                      <a:pt x="1356" y="13317"/>
                      <a:pt x="1326" y="13286"/>
                    </a:cubicBezTo>
                    <a:cubicBezTo>
                      <a:pt x="1280" y="13256"/>
                      <a:pt x="1250" y="13225"/>
                      <a:pt x="1204" y="13195"/>
                    </a:cubicBezTo>
                    <a:cubicBezTo>
                      <a:pt x="1128" y="13134"/>
                      <a:pt x="1052" y="13058"/>
                      <a:pt x="976" y="12981"/>
                    </a:cubicBezTo>
                    <a:cubicBezTo>
                      <a:pt x="960" y="12966"/>
                      <a:pt x="930" y="12936"/>
                      <a:pt x="915" y="12920"/>
                    </a:cubicBezTo>
                    <a:cubicBezTo>
                      <a:pt x="854" y="12860"/>
                      <a:pt x="808" y="12799"/>
                      <a:pt x="747" y="12753"/>
                    </a:cubicBezTo>
                    <a:cubicBezTo>
                      <a:pt x="717" y="12707"/>
                      <a:pt x="671" y="12677"/>
                      <a:pt x="640" y="12646"/>
                    </a:cubicBezTo>
                    <a:lnTo>
                      <a:pt x="625" y="12631"/>
                    </a:lnTo>
                    <a:cubicBezTo>
                      <a:pt x="579" y="12601"/>
                      <a:pt x="549" y="12555"/>
                      <a:pt x="503" y="12524"/>
                    </a:cubicBezTo>
                    <a:cubicBezTo>
                      <a:pt x="488" y="12509"/>
                      <a:pt x="488" y="12479"/>
                      <a:pt x="473" y="12463"/>
                    </a:cubicBezTo>
                    <a:cubicBezTo>
                      <a:pt x="458" y="12448"/>
                      <a:pt x="442" y="12433"/>
                      <a:pt x="427" y="12402"/>
                    </a:cubicBezTo>
                    <a:lnTo>
                      <a:pt x="397" y="12372"/>
                    </a:lnTo>
                    <a:cubicBezTo>
                      <a:pt x="366" y="12311"/>
                      <a:pt x="320" y="12250"/>
                      <a:pt x="290" y="12204"/>
                    </a:cubicBezTo>
                    <a:cubicBezTo>
                      <a:pt x="259" y="12143"/>
                      <a:pt x="244" y="12098"/>
                      <a:pt x="229" y="12052"/>
                    </a:cubicBezTo>
                    <a:cubicBezTo>
                      <a:pt x="214" y="12037"/>
                      <a:pt x="214" y="12006"/>
                      <a:pt x="199" y="11976"/>
                    </a:cubicBezTo>
                    <a:cubicBezTo>
                      <a:pt x="199" y="11961"/>
                      <a:pt x="199" y="11945"/>
                      <a:pt x="199" y="11930"/>
                    </a:cubicBezTo>
                    <a:lnTo>
                      <a:pt x="199" y="11915"/>
                    </a:lnTo>
                    <a:cubicBezTo>
                      <a:pt x="194" y="11919"/>
                      <a:pt x="191" y="11921"/>
                      <a:pt x="189" y="11921"/>
                    </a:cubicBezTo>
                    <a:cubicBezTo>
                      <a:pt x="183" y="11921"/>
                      <a:pt x="183" y="11910"/>
                      <a:pt x="183" y="11900"/>
                    </a:cubicBezTo>
                    <a:cubicBezTo>
                      <a:pt x="183" y="11900"/>
                      <a:pt x="183" y="11884"/>
                      <a:pt x="183" y="11884"/>
                    </a:cubicBezTo>
                    <a:cubicBezTo>
                      <a:pt x="183" y="11869"/>
                      <a:pt x="199" y="11869"/>
                      <a:pt x="199" y="11854"/>
                    </a:cubicBezTo>
                    <a:cubicBezTo>
                      <a:pt x="214" y="11824"/>
                      <a:pt x="229" y="11793"/>
                      <a:pt x="244" y="11778"/>
                    </a:cubicBezTo>
                    <a:cubicBezTo>
                      <a:pt x="259" y="11747"/>
                      <a:pt x="275" y="11717"/>
                      <a:pt x="290" y="11686"/>
                    </a:cubicBezTo>
                    <a:cubicBezTo>
                      <a:pt x="320" y="11625"/>
                      <a:pt x="351" y="11565"/>
                      <a:pt x="366" y="11519"/>
                    </a:cubicBezTo>
                    <a:cubicBezTo>
                      <a:pt x="366" y="11504"/>
                      <a:pt x="381" y="11473"/>
                      <a:pt x="381" y="11458"/>
                    </a:cubicBezTo>
                    <a:cubicBezTo>
                      <a:pt x="397" y="11458"/>
                      <a:pt x="397" y="11443"/>
                      <a:pt x="397" y="11427"/>
                    </a:cubicBezTo>
                    <a:cubicBezTo>
                      <a:pt x="397" y="11412"/>
                      <a:pt x="412" y="11382"/>
                      <a:pt x="427" y="11351"/>
                    </a:cubicBezTo>
                    <a:lnTo>
                      <a:pt x="442" y="11260"/>
                    </a:lnTo>
                    <a:cubicBezTo>
                      <a:pt x="458" y="11245"/>
                      <a:pt x="458" y="11214"/>
                      <a:pt x="458" y="11199"/>
                    </a:cubicBezTo>
                    <a:cubicBezTo>
                      <a:pt x="458" y="11184"/>
                      <a:pt x="473" y="11184"/>
                      <a:pt x="473" y="11168"/>
                    </a:cubicBezTo>
                    <a:cubicBezTo>
                      <a:pt x="488" y="11062"/>
                      <a:pt x="503" y="10955"/>
                      <a:pt x="519" y="10864"/>
                    </a:cubicBezTo>
                    <a:lnTo>
                      <a:pt x="534" y="10803"/>
                    </a:lnTo>
                    <a:cubicBezTo>
                      <a:pt x="549" y="10681"/>
                      <a:pt x="564" y="10574"/>
                      <a:pt x="564" y="10452"/>
                    </a:cubicBezTo>
                    <a:cubicBezTo>
                      <a:pt x="579" y="10330"/>
                      <a:pt x="595" y="10193"/>
                      <a:pt x="610" y="10056"/>
                    </a:cubicBezTo>
                    <a:cubicBezTo>
                      <a:pt x="610" y="10026"/>
                      <a:pt x="610" y="9995"/>
                      <a:pt x="610" y="9965"/>
                    </a:cubicBezTo>
                    <a:lnTo>
                      <a:pt x="640" y="9980"/>
                    </a:lnTo>
                    <a:cubicBezTo>
                      <a:pt x="640" y="9995"/>
                      <a:pt x="656" y="10010"/>
                      <a:pt x="671" y="10026"/>
                    </a:cubicBezTo>
                    <a:lnTo>
                      <a:pt x="671" y="10041"/>
                    </a:lnTo>
                    <a:cubicBezTo>
                      <a:pt x="686" y="10041"/>
                      <a:pt x="701" y="10056"/>
                      <a:pt x="701" y="10071"/>
                    </a:cubicBezTo>
                    <a:lnTo>
                      <a:pt x="717" y="10071"/>
                    </a:lnTo>
                    <a:lnTo>
                      <a:pt x="717" y="10087"/>
                    </a:lnTo>
                    <a:lnTo>
                      <a:pt x="732" y="10087"/>
                    </a:lnTo>
                    <a:lnTo>
                      <a:pt x="732" y="10102"/>
                    </a:lnTo>
                    <a:lnTo>
                      <a:pt x="747" y="10102"/>
                    </a:lnTo>
                    <a:cubicBezTo>
                      <a:pt x="747" y="10117"/>
                      <a:pt x="747" y="10117"/>
                      <a:pt x="747" y="10117"/>
                    </a:cubicBezTo>
                    <a:lnTo>
                      <a:pt x="762" y="10132"/>
                    </a:lnTo>
                    <a:lnTo>
                      <a:pt x="778" y="10148"/>
                    </a:lnTo>
                    <a:lnTo>
                      <a:pt x="793" y="10163"/>
                    </a:lnTo>
                    <a:lnTo>
                      <a:pt x="808" y="10178"/>
                    </a:lnTo>
                    <a:cubicBezTo>
                      <a:pt x="808" y="10178"/>
                      <a:pt x="823" y="10178"/>
                      <a:pt x="823" y="10193"/>
                    </a:cubicBezTo>
                    <a:lnTo>
                      <a:pt x="869" y="10224"/>
                    </a:lnTo>
                    <a:cubicBezTo>
                      <a:pt x="899" y="10254"/>
                      <a:pt x="930" y="10285"/>
                      <a:pt x="976" y="10300"/>
                    </a:cubicBezTo>
                    <a:lnTo>
                      <a:pt x="976" y="10315"/>
                    </a:lnTo>
                    <a:cubicBezTo>
                      <a:pt x="1021" y="10346"/>
                      <a:pt x="1052" y="10361"/>
                      <a:pt x="1097" y="10391"/>
                    </a:cubicBezTo>
                    <a:lnTo>
                      <a:pt x="1113" y="10407"/>
                    </a:lnTo>
                    <a:lnTo>
                      <a:pt x="1128" y="10422"/>
                    </a:lnTo>
                    <a:cubicBezTo>
                      <a:pt x="1143" y="10422"/>
                      <a:pt x="1143" y="10422"/>
                      <a:pt x="1158" y="10437"/>
                    </a:cubicBezTo>
                    <a:lnTo>
                      <a:pt x="1174" y="10437"/>
                    </a:lnTo>
                    <a:cubicBezTo>
                      <a:pt x="1174" y="10452"/>
                      <a:pt x="1189" y="10452"/>
                      <a:pt x="1189" y="10452"/>
                    </a:cubicBezTo>
                    <a:lnTo>
                      <a:pt x="1235" y="10483"/>
                    </a:lnTo>
                    <a:cubicBezTo>
                      <a:pt x="1250" y="10483"/>
                      <a:pt x="1280" y="10498"/>
                      <a:pt x="1296" y="10498"/>
                    </a:cubicBezTo>
                    <a:cubicBezTo>
                      <a:pt x="1326" y="10513"/>
                      <a:pt x="1341" y="10528"/>
                      <a:pt x="1372" y="10528"/>
                    </a:cubicBezTo>
                    <a:lnTo>
                      <a:pt x="1387" y="10528"/>
                    </a:lnTo>
                    <a:lnTo>
                      <a:pt x="1417" y="10544"/>
                    </a:lnTo>
                    <a:lnTo>
                      <a:pt x="1448" y="10544"/>
                    </a:lnTo>
                    <a:cubicBezTo>
                      <a:pt x="1494" y="10544"/>
                      <a:pt x="1539" y="10559"/>
                      <a:pt x="1585" y="10559"/>
                    </a:cubicBezTo>
                    <a:lnTo>
                      <a:pt x="1737" y="10559"/>
                    </a:lnTo>
                    <a:cubicBezTo>
                      <a:pt x="1768" y="10559"/>
                      <a:pt x="1814" y="10559"/>
                      <a:pt x="1844" y="10544"/>
                    </a:cubicBezTo>
                    <a:lnTo>
                      <a:pt x="1951" y="10544"/>
                    </a:lnTo>
                    <a:lnTo>
                      <a:pt x="1996" y="10528"/>
                    </a:lnTo>
                    <a:lnTo>
                      <a:pt x="2210" y="10528"/>
                    </a:lnTo>
                    <a:cubicBezTo>
                      <a:pt x="2301" y="10528"/>
                      <a:pt x="2408" y="10528"/>
                      <a:pt x="2499" y="10513"/>
                    </a:cubicBezTo>
                    <a:lnTo>
                      <a:pt x="2514" y="10513"/>
                    </a:lnTo>
                    <a:cubicBezTo>
                      <a:pt x="2530" y="10513"/>
                      <a:pt x="2530" y="10498"/>
                      <a:pt x="2530" y="10483"/>
                    </a:cubicBezTo>
                    <a:cubicBezTo>
                      <a:pt x="2530" y="10483"/>
                      <a:pt x="2530" y="10468"/>
                      <a:pt x="2530" y="10468"/>
                    </a:cubicBezTo>
                    <a:cubicBezTo>
                      <a:pt x="2514" y="10452"/>
                      <a:pt x="2514" y="10452"/>
                      <a:pt x="2499" y="10452"/>
                    </a:cubicBezTo>
                    <a:cubicBezTo>
                      <a:pt x="2423" y="10452"/>
                      <a:pt x="2316" y="10468"/>
                      <a:pt x="2194" y="10468"/>
                    </a:cubicBezTo>
                    <a:lnTo>
                      <a:pt x="2042" y="10468"/>
                    </a:lnTo>
                    <a:cubicBezTo>
                      <a:pt x="1981" y="10468"/>
                      <a:pt x="1935" y="10483"/>
                      <a:pt x="1890" y="10483"/>
                    </a:cubicBezTo>
                    <a:cubicBezTo>
                      <a:pt x="1875" y="10483"/>
                      <a:pt x="1859" y="10483"/>
                      <a:pt x="1829" y="10498"/>
                    </a:cubicBezTo>
                    <a:lnTo>
                      <a:pt x="1600" y="10498"/>
                    </a:lnTo>
                    <a:cubicBezTo>
                      <a:pt x="1585" y="10498"/>
                      <a:pt x="1570" y="10498"/>
                      <a:pt x="1539" y="10483"/>
                    </a:cubicBezTo>
                    <a:lnTo>
                      <a:pt x="1478" y="10483"/>
                    </a:lnTo>
                    <a:cubicBezTo>
                      <a:pt x="1448" y="10468"/>
                      <a:pt x="1417" y="10468"/>
                      <a:pt x="1372" y="10452"/>
                    </a:cubicBezTo>
                    <a:cubicBezTo>
                      <a:pt x="1341" y="10452"/>
                      <a:pt x="1311" y="10437"/>
                      <a:pt x="1280" y="10422"/>
                    </a:cubicBezTo>
                    <a:cubicBezTo>
                      <a:pt x="1265" y="10407"/>
                      <a:pt x="1250" y="10407"/>
                      <a:pt x="1219" y="10391"/>
                    </a:cubicBezTo>
                    <a:cubicBezTo>
                      <a:pt x="1219" y="10391"/>
                      <a:pt x="1204" y="10376"/>
                      <a:pt x="1204" y="10376"/>
                    </a:cubicBezTo>
                    <a:lnTo>
                      <a:pt x="1189" y="10376"/>
                    </a:lnTo>
                    <a:lnTo>
                      <a:pt x="1174" y="10361"/>
                    </a:lnTo>
                    <a:cubicBezTo>
                      <a:pt x="1158" y="10346"/>
                      <a:pt x="1158" y="10346"/>
                      <a:pt x="1143" y="10346"/>
                    </a:cubicBezTo>
                    <a:cubicBezTo>
                      <a:pt x="1128" y="10330"/>
                      <a:pt x="1113" y="10315"/>
                      <a:pt x="1097" y="10315"/>
                    </a:cubicBezTo>
                    <a:cubicBezTo>
                      <a:pt x="1067" y="10285"/>
                      <a:pt x="1037" y="10269"/>
                      <a:pt x="1006" y="10254"/>
                    </a:cubicBezTo>
                    <a:cubicBezTo>
                      <a:pt x="976" y="10224"/>
                      <a:pt x="960" y="10209"/>
                      <a:pt x="930" y="10193"/>
                    </a:cubicBezTo>
                    <a:cubicBezTo>
                      <a:pt x="899" y="10178"/>
                      <a:pt x="884" y="10148"/>
                      <a:pt x="869" y="10132"/>
                    </a:cubicBezTo>
                    <a:lnTo>
                      <a:pt x="854" y="10132"/>
                    </a:lnTo>
                    <a:cubicBezTo>
                      <a:pt x="838" y="10117"/>
                      <a:pt x="823" y="10102"/>
                      <a:pt x="808" y="10087"/>
                    </a:cubicBezTo>
                    <a:lnTo>
                      <a:pt x="793" y="10071"/>
                    </a:lnTo>
                    <a:lnTo>
                      <a:pt x="778" y="10056"/>
                    </a:lnTo>
                    <a:lnTo>
                      <a:pt x="762" y="10041"/>
                    </a:lnTo>
                    <a:lnTo>
                      <a:pt x="747" y="10026"/>
                    </a:lnTo>
                    <a:lnTo>
                      <a:pt x="717" y="9995"/>
                    </a:lnTo>
                    <a:cubicBezTo>
                      <a:pt x="701" y="9980"/>
                      <a:pt x="686" y="9965"/>
                      <a:pt x="686" y="9949"/>
                    </a:cubicBezTo>
                    <a:lnTo>
                      <a:pt x="671" y="9934"/>
                    </a:lnTo>
                    <a:cubicBezTo>
                      <a:pt x="656" y="9934"/>
                      <a:pt x="656" y="9919"/>
                      <a:pt x="640" y="9919"/>
                    </a:cubicBezTo>
                    <a:lnTo>
                      <a:pt x="625" y="9904"/>
                    </a:lnTo>
                    <a:lnTo>
                      <a:pt x="625" y="9889"/>
                    </a:lnTo>
                    <a:cubicBezTo>
                      <a:pt x="625" y="9706"/>
                      <a:pt x="595" y="9523"/>
                      <a:pt x="534" y="9355"/>
                    </a:cubicBezTo>
                    <a:cubicBezTo>
                      <a:pt x="519" y="9294"/>
                      <a:pt x="488" y="9233"/>
                      <a:pt x="458" y="9172"/>
                    </a:cubicBezTo>
                    <a:cubicBezTo>
                      <a:pt x="442" y="9127"/>
                      <a:pt x="427" y="9096"/>
                      <a:pt x="412" y="9051"/>
                    </a:cubicBezTo>
                    <a:cubicBezTo>
                      <a:pt x="397" y="8990"/>
                      <a:pt x="366" y="8929"/>
                      <a:pt x="351" y="8868"/>
                    </a:cubicBezTo>
                    <a:cubicBezTo>
                      <a:pt x="336" y="8792"/>
                      <a:pt x="320" y="8700"/>
                      <a:pt x="305" y="8624"/>
                    </a:cubicBezTo>
                    <a:cubicBezTo>
                      <a:pt x="305" y="8563"/>
                      <a:pt x="305" y="8517"/>
                      <a:pt x="305" y="8472"/>
                    </a:cubicBezTo>
                    <a:cubicBezTo>
                      <a:pt x="305" y="8441"/>
                      <a:pt x="305" y="8411"/>
                      <a:pt x="320" y="8380"/>
                    </a:cubicBezTo>
                    <a:cubicBezTo>
                      <a:pt x="320" y="8365"/>
                      <a:pt x="320" y="8334"/>
                      <a:pt x="336" y="8289"/>
                    </a:cubicBezTo>
                    <a:cubicBezTo>
                      <a:pt x="351" y="8258"/>
                      <a:pt x="366" y="8213"/>
                      <a:pt x="381" y="8167"/>
                    </a:cubicBezTo>
                    <a:cubicBezTo>
                      <a:pt x="442" y="8045"/>
                      <a:pt x="503" y="7908"/>
                      <a:pt x="549" y="7786"/>
                    </a:cubicBezTo>
                    <a:lnTo>
                      <a:pt x="564" y="7756"/>
                    </a:lnTo>
                    <a:lnTo>
                      <a:pt x="579" y="7725"/>
                    </a:lnTo>
                    <a:lnTo>
                      <a:pt x="610" y="7679"/>
                    </a:lnTo>
                    <a:cubicBezTo>
                      <a:pt x="610" y="7664"/>
                      <a:pt x="625" y="7649"/>
                      <a:pt x="640" y="7634"/>
                    </a:cubicBezTo>
                    <a:lnTo>
                      <a:pt x="640" y="7603"/>
                    </a:lnTo>
                    <a:cubicBezTo>
                      <a:pt x="671" y="7557"/>
                      <a:pt x="701" y="7512"/>
                      <a:pt x="732" y="7466"/>
                    </a:cubicBezTo>
                    <a:lnTo>
                      <a:pt x="747" y="7451"/>
                    </a:lnTo>
                    <a:cubicBezTo>
                      <a:pt x="793" y="7390"/>
                      <a:pt x="823" y="7329"/>
                      <a:pt x="869" y="7238"/>
                    </a:cubicBezTo>
                    <a:cubicBezTo>
                      <a:pt x="884" y="7222"/>
                      <a:pt x="899" y="7207"/>
                      <a:pt x="915" y="7192"/>
                    </a:cubicBezTo>
                    <a:cubicBezTo>
                      <a:pt x="915" y="7177"/>
                      <a:pt x="930" y="7161"/>
                      <a:pt x="945" y="7161"/>
                    </a:cubicBezTo>
                    <a:cubicBezTo>
                      <a:pt x="945" y="7146"/>
                      <a:pt x="960" y="7146"/>
                      <a:pt x="976" y="7131"/>
                    </a:cubicBezTo>
                    <a:cubicBezTo>
                      <a:pt x="976" y="7116"/>
                      <a:pt x="991" y="7116"/>
                      <a:pt x="1006" y="7100"/>
                    </a:cubicBezTo>
                    <a:cubicBezTo>
                      <a:pt x="1021" y="7100"/>
                      <a:pt x="1037" y="7085"/>
                      <a:pt x="1052" y="7085"/>
                    </a:cubicBezTo>
                    <a:lnTo>
                      <a:pt x="1082" y="7085"/>
                    </a:lnTo>
                    <a:cubicBezTo>
                      <a:pt x="1082" y="7070"/>
                      <a:pt x="1097" y="7070"/>
                      <a:pt x="1113" y="7070"/>
                    </a:cubicBezTo>
                    <a:cubicBezTo>
                      <a:pt x="1143" y="7055"/>
                      <a:pt x="1174" y="7055"/>
                      <a:pt x="1219" y="7055"/>
                    </a:cubicBezTo>
                    <a:cubicBezTo>
                      <a:pt x="1280" y="7039"/>
                      <a:pt x="1326" y="7039"/>
                      <a:pt x="1387" y="7039"/>
                    </a:cubicBezTo>
                    <a:cubicBezTo>
                      <a:pt x="1417" y="7039"/>
                      <a:pt x="1448" y="7055"/>
                      <a:pt x="1478" y="7055"/>
                    </a:cubicBezTo>
                    <a:lnTo>
                      <a:pt x="1600" y="7055"/>
                    </a:lnTo>
                    <a:lnTo>
                      <a:pt x="1631" y="7070"/>
                    </a:lnTo>
                    <a:cubicBezTo>
                      <a:pt x="1676" y="7070"/>
                      <a:pt x="1722" y="7085"/>
                      <a:pt x="1768" y="7085"/>
                    </a:cubicBezTo>
                    <a:cubicBezTo>
                      <a:pt x="1814" y="7100"/>
                      <a:pt x="1859" y="7116"/>
                      <a:pt x="1935" y="7131"/>
                    </a:cubicBezTo>
                    <a:lnTo>
                      <a:pt x="1920" y="7131"/>
                    </a:lnTo>
                    <a:cubicBezTo>
                      <a:pt x="2027" y="7161"/>
                      <a:pt x="2103" y="7192"/>
                      <a:pt x="2179" y="7222"/>
                    </a:cubicBezTo>
                    <a:cubicBezTo>
                      <a:pt x="2271" y="7253"/>
                      <a:pt x="2362" y="7283"/>
                      <a:pt x="2423" y="7314"/>
                    </a:cubicBezTo>
                    <a:lnTo>
                      <a:pt x="2438" y="7329"/>
                    </a:lnTo>
                    <a:cubicBezTo>
                      <a:pt x="2453" y="7329"/>
                      <a:pt x="2469" y="7344"/>
                      <a:pt x="2484" y="7344"/>
                    </a:cubicBezTo>
                    <a:cubicBezTo>
                      <a:pt x="2545" y="7375"/>
                      <a:pt x="2606" y="7405"/>
                      <a:pt x="2667" y="7436"/>
                    </a:cubicBezTo>
                    <a:cubicBezTo>
                      <a:pt x="2728" y="7451"/>
                      <a:pt x="2789" y="7481"/>
                      <a:pt x="2850" y="7497"/>
                    </a:cubicBezTo>
                    <a:cubicBezTo>
                      <a:pt x="2941" y="7527"/>
                      <a:pt x="3017" y="7542"/>
                      <a:pt x="3093" y="7557"/>
                    </a:cubicBezTo>
                    <a:cubicBezTo>
                      <a:pt x="3170" y="7557"/>
                      <a:pt x="3261" y="7573"/>
                      <a:pt x="3352" y="7573"/>
                    </a:cubicBezTo>
                    <a:cubicBezTo>
                      <a:pt x="3401" y="7575"/>
                      <a:pt x="3447" y="7577"/>
                      <a:pt x="3491" y="7577"/>
                    </a:cubicBezTo>
                    <a:cubicBezTo>
                      <a:pt x="3696" y="7577"/>
                      <a:pt x="3857" y="7549"/>
                      <a:pt x="4008" y="7512"/>
                    </a:cubicBezTo>
                    <a:lnTo>
                      <a:pt x="4023" y="7497"/>
                    </a:lnTo>
                    <a:cubicBezTo>
                      <a:pt x="4206" y="7436"/>
                      <a:pt x="4404" y="7359"/>
                      <a:pt x="4617" y="7222"/>
                    </a:cubicBezTo>
                    <a:lnTo>
                      <a:pt x="4693" y="7177"/>
                    </a:lnTo>
                    <a:cubicBezTo>
                      <a:pt x="4739" y="7146"/>
                      <a:pt x="4800" y="7116"/>
                      <a:pt x="4846" y="7085"/>
                    </a:cubicBezTo>
                    <a:lnTo>
                      <a:pt x="4876" y="7085"/>
                    </a:lnTo>
                    <a:cubicBezTo>
                      <a:pt x="4952" y="7039"/>
                      <a:pt x="5028" y="6994"/>
                      <a:pt x="5105" y="6933"/>
                    </a:cubicBezTo>
                    <a:cubicBezTo>
                      <a:pt x="5165" y="6902"/>
                      <a:pt x="5211" y="6857"/>
                      <a:pt x="5257" y="6811"/>
                    </a:cubicBezTo>
                    <a:cubicBezTo>
                      <a:pt x="5272" y="6796"/>
                      <a:pt x="5303" y="6765"/>
                      <a:pt x="5318" y="6750"/>
                    </a:cubicBezTo>
                    <a:cubicBezTo>
                      <a:pt x="5394" y="6689"/>
                      <a:pt x="5470" y="6628"/>
                      <a:pt x="5562" y="6552"/>
                    </a:cubicBezTo>
                    <a:cubicBezTo>
                      <a:pt x="5607" y="6521"/>
                      <a:pt x="5638" y="6491"/>
                      <a:pt x="5683" y="6460"/>
                    </a:cubicBezTo>
                    <a:cubicBezTo>
                      <a:pt x="5729" y="6430"/>
                      <a:pt x="5760" y="6415"/>
                      <a:pt x="5805" y="6384"/>
                    </a:cubicBezTo>
                    <a:lnTo>
                      <a:pt x="5836" y="6369"/>
                    </a:lnTo>
                    <a:cubicBezTo>
                      <a:pt x="5866" y="6354"/>
                      <a:pt x="5897" y="6339"/>
                      <a:pt x="5927" y="6323"/>
                    </a:cubicBezTo>
                    <a:cubicBezTo>
                      <a:pt x="5958" y="6308"/>
                      <a:pt x="6003" y="6293"/>
                      <a:pt x="6049" y="6262"/>
                    </a:cubicBezTo>
                    <a:lnTo>
                      <a:pt x="6080" y="6262"/>
                    </a:lnTo>
                    <a:lnTo>
                      <a:pt x="6125" y="6247"/>
                    </a:lnTo>
                    <a:cubicBezTo>
                      <a:pt x="6141" y="6247"/>
                      <a:pt x="6156" y="6232"/>
                      <a:pt x="6171" y="6232"/>
                    </a:cubicBezTo>
                    <a:lnTo>
                      <a:pt x="6186" y="6232"/>
                    </a:lnTo>
                    <a:cubicBezTo>
                      <a:pt x="6217" y="6217"/>
                      <a:pt x="6247" y="6217"/>
                      <a:pt x="6293" y="6217"/>
                    </a:cubicBezTo>
                    <a:cubicBezTo>
                      <a:pt x="6339" y="6201"/>
                      <a:pt x="6369" y="6201"/>
                      <a:pt x="6415" y="6201"/>
                    </a:cubicBezTo>
                    <a:close/>
                    <a:moveTo>
                      <a:pt x="10285" y="10681"/>
                    </a:moveTo>
                    <a:cubicBezTo>
                      <a:pt x="10254" y="10711"/>
                      <a:pt x="10209" y="10757"/>
                      <a:pt x="10178" y="10787"/>
                    </a:cubicBezTo>
                    <a:cubicBezTo>
                      <a:pt x="10148" y="10818"/>
                      <a:pt x="10117" y="10833"/>
                      <a:pt x="10087" y="10864"/>
                    </a:cubicBezTo>
                    <a:cubicBezTo>
                      <a:pt x="10071" y="10894"/>
                      <a:pt x="10056" y="10909"/>
                      <a:pt x="10026" y="10940"/>
                    </a:cubicBezTo>
                    <a:cubicBezTo>
                      <a:pt x="9995" y="10970"/>
                      <a:pt x="9980" y="11001"/>
                      <a:pt x="9965" y="11031"/>
                    </a:cubicBezTo>
                    <a:cubicBezTo>
                      <a:pt x="9934" y="11092"/>
                      <a:pt x="9950" y="11153"/>
                      <a:pt x="9980" y="11199"/>
                    </a:cubicBezTo>
                    <a:cubicBezTo>
                      <a:pt x="9934" y="11229"/>
                      <a:pt x="9904" y="11290"/>
                      <a:pt x="9873" y="11336"/>
                    </a:cubicBezTo>
                    <a:cubicBezTo>
                      <a:pt x="9843" y="11351"/>
                      <a:pt x="9828" y="11382"/>
                      <a:pt x="9797" y="11412"/>
                    </a:cubicBezTo>
                    <a:cubicBezTo>
                      <a:pt x="9767" y="11458"/>
                      <a:pt x="9721" y="11519"/>
                      <a:pt x="9675" y="11565"/>
                    </a:cubicBezTo>
                    <a:cubicBezTo>
                      <a:pt x="9599" y="11641"/>
                      <a:pt x="9538" y="11717"/>
                      <a:pt x="9477" y="11793"/>
                    </a:cubicBezTo>
                    <a:cubicBezTo>
                      <a:pt x="9432" y="11854"/>
                      <a:pt x="9371" y="11930"/>
                      <a:pt x="9325" y="11991"/>
                    </a:cubicBezTo>
                    <a:cubicBezTo>
                      <a:pt x="9264" y="12067"/>
                      <a:pt x="9218" y="12143"/>
                      <a:pt x="9173" y="12189"/>
                    </a:cubicBezTo>
                    <a:cubicBezTo>
                      <a:pt x="9142" y="12220"/>
                      <a:pt x="9112" y="12250"/>
                      <a:pt x="9081" y="12281"/>
                    </a:cubicBezTo>
                    <a:cubicBezTo>
                      <a:pt x="9066" y="12311"/>
                      <a:pt x="9051" y="12326"/>
                      <a:pt x="9020" y="12342"/>
                    </a:cubicBezTo>
                    <a:lnTo>
                      <a:pt x="8990" y="12372"/>
                    </a:lnTo>
                    <a:cubicBezTo>
                      <a:pt x="8959" y="12418"/>
                      <a:pt x="8914" y="12448"/>
                      <a:pt x="8868" y="12494"/>
                    </a:cubicBezTo>
                    <a:cubicBezTo>
                      <a:pt x="8807" y="12540"/>
                      <a:pt x="8746" y="12585"/>
                      <a:pt x="8700" y="12631"/>
                    </a:cubicBezTo>
                    <a:cubicBezTo>
                      <a:pt x="8594" y="12707"/>
                      <a:pt x="8502" y="12799"/>
                      <a:pt x="8395" y="12875"/>
                    </a:cubicBezTo>
                    <a:lnTo>
                      <a:pt x="8319" y="12920"/>
                    </a:lnTo>
                    <a:lnTo>
                      <a:pt x="8274" y="12966"/>
                    </a:lnTo>
                    <a:cubicBezTo>
                      <a:pt x="8167" y="13027"/>
                      <a:pt x="8076" y="13088"/>
                      <a:pt x="7984" y="13164"/>
                    </a:cubicBezTo>
                    <a:lnTo>
                      <a:pt x="7908" y="13210"/>
                    </a:lnTo>
                    <a:cubicBezTo>
                      <a:pt x="7817" y="13286"/>
                      <a:pt x="7725" y="13347"/>
                      <a:pt x="7618" y="13408"/>
                    </a:cubicBezTo>
                    <a:cubicBezTo>
                      <a:pt x="7573" y="13439"/>
                      <a:pt x="7527" y="13454"/>
                      <a:pt x="7497" y="13469"/>
                    </a:cubicBezTo>
                    <a:cubicBezTo>
                      <a:pt x="7466" y="13484"/>
                      <a:pt x="7451" y="13484"/>
                      <a:pt x="7420" y="13499"/>
                    </a:cubicBezTo>
                    <a:cubicBezTo>
                      <a:pt x="7390" y="13499"/>
                      <a:pt x="7375" y="13515"/>
                      <a:pt x="7344" y="13515"/>
                    </a:cubicBezTo>
                    <a:cubicBezTo>
                      <a:pt x="7283" y="13530"/>
                      <a:pt x="7207" y="13545"/>
                      <a:pt x="7146" y="13545"/>
                    </a:cubicBezTo>
                    <a:cubicBezTo>
                      <a:pt x="7116" y="13545"/>
                      <a:pt x="7070" y="13560"/>
                      <a:pt x="7024" y="13560"/>
                    </a:cubicBezTo>
                    <a:cubicBezTo>
                      <a:pt x="7009" y="13545"/>
                      <a:pt x="6979" y="13545"/>
                      <a:pt x="6948" y="13545"/>
                    </a:cubicBezTo>
                    <a:cubicBezTo>
                      <a:pt x="6918" y="13545"/>
                      <a:pt x="6887" y="13530"/>
                      <a:pt x="6857" y="13530"/>
                    </a:cubicBezTo>
                    <a:lnTo>
                      <a:pt x="6826" y="13515"/>
                    </a:lnTo>
                    <a:cubicBezTo>
                      <a:pt x="6811" y="13499"/>
                      <a:pt x="6796" y="13499"/>
                      <a:pt x="6780" y="13484"/>
                    </a:cubicBezTo>
                    <a:cubicBezTo>
                      <a:pt x="6750" y="13469"/>
                      <a:pt x="6704" y="13439"/>
                      <a:pt x="6659" y="13423"/>
                    </a:cubicBezTo>
                    <a:cubicBezTo>
                      <a:pt x="6567" y="13378"/>
                      <a:pt x="6461" y="13347"/>
                      <a:pt x="6354" y="13332"/>
                    </a:cubicBezTo>
                    <a:cubicBezTo>
                      <a:pt x="6293" y="13332"/>
                      <a:pt x="6217" y="13332"/>
                      <a:pt x="6156" y="13347"/>
                    </a:cubicBezTo>
                    <a:cubicBezTo>
                      <a:pt x="6141" y="13347"/>
                      <a:pt x="6141" y="13362"/>
                      <a:pt x="6125" y="13362"/>
                    </a:cubicBezTo>
                    <a:cubicBezTo>
                      <a:pt x="6080" y="13362"/>
                      <a:pt x="6019" y="13378"/>
                      <a:pt x="5958" y="13393"/>
                    </a:cubicBezTo>
                    <a:cubicBezTo>
                      <a:pt x="5897" y="13408"/>
                      <a:pt x="5836" y="13439"/>
                      <a:pt x="5775" y="13469"/>
                    </a:cubicBezTo>
                    <a:cubicBezTo>
                      <a:pt x="5714" y="13484"/>
                      <a:pt x="5653" y="13515"/>
                      <a:pt x="5592" y="13545"/>
                    </a:cubicBezTo>
                    <a:cubicBezTo>
                      <a:pt x="5485" y="13591"/>
                      <a:pt x="5379" y="13637"/>
                      <a:pt x="5272" y="13698"/>
                    </a:cubicBezTo>
                    <a:lnTo>
                      <a:pt x="5242" y="13713"/>
                    </a:lnTo>
                    <a:cubicBezTo>
                      <a:pt x="5211" y="13743"/>
                      <a:pt x="5165" y="13758"/>
                      <a:pt x="5135" y="13774"/>
                    </a:cubicBezTo>
                    <a:lnTo>
                      <a:pt x="5089" y="13789"/>
                    </a:lnTo>
                    <a:cubicBezTo>
                      <a:pt x="5059" y="13819"/>
                      <a:pt x="5013" y="13835"/>
                      <a:pt x="4983" y="13850"/>
                    </a:cubicBezTo>
                    <a:lnTo>
                      <a:pt x="4937" y="13865"/>
                    </a:lnTo>
                    <a:cubicBezTo>
                      <a:pt x="4906" y="13880"/>
                      <a:pt x="4876" y="13896"/>
                      <a:pt x="4846" y="13911"/>
                    </a:cubicBezTo>
                    <a:lnTo>
                      <a:pt x="4815" y="13926"/>
                    </a:lnTo>
                    <a:cubicBezTo>
                      <a:pt x="4769" y="13941"/>
                      <a:pt x="4739" y="13941"/>
                      <a:pt x="4708" y="13957"/>
                    </a:cubicBezTo>
                    <a:lnTo>
                      <a:pt x="4678" y="13972"/>
                    </a:lnTo>
                    <a:cubicBezTo>
                      <a:pt x="4632" y="13987"/>
                      <a:pt x="4587" y="14002"/>
                      <a:pt x="4541" y="14017"/>
                    </a:cubicBezTo>
                    <a:lnTo>
                      <a:pt x="4480" y="14033"/>
                    </a:lnTo>
                    <a:cubicBezTo>
                      <a:pt x="4419" y="14048"/>
                      <a:pt x="4373" y="14063"/>
                      <a:pt x="4312" y="14078"/>
                    </a:cubicBezTo>
                    <a:cubicBezTo>
                      <a:pt x="4282" y="14094"/>
                      <a:pt x="4236" y="14109"/>
                      <a:pt x="4190" y="14124"/>
                    </a:cubicBezTo>
                    <a:cubicBezTo>
                      <a:pt x="4099" y="14155"/>
                      <a:pt x="3977" y="14185"/>
                      <a:pt x="3855" y="14216"/>
                    </a:cubicBezTo>
                    <a:cubicBezTo>
                      <a:pt x="3718" y="14246"/>
                      <a:pt x="3611" y="14276"/>
                      <a:pt x="3490" y="14322"/>
                    </a:cubicBezTo>
                    <a:lnTo>
                      <a:pt x="3459" y="14322"/>
                    </a:lnTo>
                    <a:cubicBezTo>
                      <a:pt x="3429" y="14337"/>
                      <a:pt x="3398" y="14337"/>
                      <a:pt x="3368" y="14353"/>
                    </a:cubicBezTo>
                    <a:lnTo>
                      <a:pt x="3337" y="14368"/>
                    </a:lnTo>
                    <a:cubicBezTo>
                      <a:pt x="3276" y="14383"/>
                      <a:pt x="3231" y="14398"/>
                      <a:pt x="3185" y="14429"/>
                    </a:cubicBezTo>
                    <a:lnTo>
                      <a:pt x="3154" y="14429"/>
                    </a:lnTo>
                    <a:lnTo>
                      <a:pt x="3093" y="14459"/>
                    </a:lnTo>
                    <a:lnTo>
                      <a:pt x="3078" y="14459"/>
                    </a:lnTo>
                    <a:cubicBezTo>
                      <a:pt x="3078" y="14459"/>
                      <a:pt x="3063" y="14459"/>
                      <a:pt x="3063" y="14475"/>
                    </a:cubicBezTo>
                    <a:cubicBezTo>
                      <a:pt x="3063" y="14475"/>
                      <a:pt x="3063" y="14459"/>
                      <a:pt x="3063" y="14459"/>
                    </a:cubicBezTo>
                    <a:cubicBezTo>
                      <a:pt x="2926" y="14520"/>
                      <a:pt x="2789" y="14581"/>
                      <a:pt x="2652" y="14657"/>
                    </a:cubicBezTo>
                    <a:cubicBezTo>
                      <a:pt x="2606" y="14673"/>
                      <a:pt x="2575" y="14688"/>
                      <a:pt x="2530" y="14718"/>
                    </a:cubicBezTo>
                    <a:cubicBezTo>
                      <a:pt x="2514" y="14734"/>
                      <a:pt x="2484" y="14734"/>
                      <a:pt x="2469" y="14749"/>
                    </a:cubicBezTo>
                    <a:cubicBezTo>
                      <a:pt x="2377" y="14795"/>
                      <a:pt x="2301" y="14840"/>
                      <a:pt x="2210" y="14871"/>
                    </a:cubicBezTo>
                    <a:cubicBezTo>
                      <a:pt x="2179" y="14886"/>
                      <a:pt x="2149" y="14886"/>
                      <a:pt x="2118" y="14901"/>
                    </a:cubicBezTo>
                    <a:cubicBezTo>
                      <a:pt x="2103" y="14901"/>
                      <a:pt x="2088" y="14901"/>
                      <a:pt x="2073" y="14916"/>
                    </a:cubicBezTo>
                    <a:lnTo>
                      <a:pt x="2042" y="14916"/>
                    </a:lnTo>
                    <a:cubicBezTo>
                      <a:pt x="2042" y="14901"/>
                      <a:pt x="2027" y="14901"/>
                      <a:pt x="2027" y="14901"/>
                    </a:cubicBezTo>
                    <a:lnTo>
                      <a:pt x="2012" y="14901"/>
                    </a:lnTo>
                    <a:cubicBezTo>
                      <a:pt x="2012" y="14901"/>
                      <a:pt x="1996" y="14886"/>
                      <a:pt x="1996" y="14886"/>
                    </a:cubicBezTo>
                    <a:cubicBezTo>
                      <a:pt x="1981" y="14886"/>
                      <a:pt x="1966" y="14871"/>
                      <a:pt x="1951" y="14855"/>
                    </a:cubicBezTo>
                    <a:cubicBezTo>
                      <a:pt x="1935" y="14840"/>
                      <a:pt x="1905" y="14810"/>
                      <a:pt x="1875" y="14795"/>
                    </a:cubicBezTo>
                    <a:lnTo>
                      <a:pt x="1859" y="14779"/>
                    </a:lnTo>
                    <a:cubicBezTo>
                      <a:pt x="1844" y="14764"/>
                      <a:pt x="1829" y="14749"/>
                      <a:pt x="1814" y="14734"/>
                    </a:cubicBezTo>
                    <a:cubicBezTo>
                      <a:pt x="1783" y="14703"/>
                      <a:pt x="1753" y="14673"/>
                      <a:pt x="1737" y="14642"/>
                    </a:cubicBezTo>
                    <a:lnTo>
                      <a:pt x="1707" y="14612"/>
                    </a:lnTo>
                    <a:lnTo>
                      <a:pt x="1692" y="14612"/>
                    </a:lnTo>
                    <a:cubicBezTo>
                      <a:pt x="1661" y="14566"/>
                      <a:pt x="1631" y="14536"/>
                      <a:pt x="1600" y="14490"/>
                    </a:cubicBezTo>
                    <a:lnTo>
                      <a:pt x="1585" y="14475"/>
                    </a:lnTo>
                    <a:cubicBezTo>
                      <a:pt x="1585" y="14475"/>
                      <a:pt x="1585" y="14475"/>
                      <a:pt x="1585" y="14459"/>
                    </a:cubicBezTo>
                    <a:lnTo>
                      <a:pt x="1570" y="14459"/>
                    </a:lnTo>
                    <a:cubicBezTo>
                      <a:pt x="1555" y="14429"/>
                      <a:pt x="1539" y="14414"/>
                      <a:pt x="1539" y="14398"/>
                    </a:cubicBezTo>
                    <a:lnTo>
                      <a:pt x="1524" y="14383"/>
                    </a:lnTo>
                    <a:cubicBezTo>
                      <a:pt x="1524" y="14383"/>
                      <a:pt x="1524" y="14368"/>
                      <a:pt x="1509" y="14368"/>
                    </a:cubicBezTo>
                    <a:cubicBezTo>
                      <a:pt x="1494" y="14337"/>
                      <a:pt x="1478" y="14322"/>
                      <a:pt x="1463" y="14292"/>
                    </a:cubicBezTo>
                    <a:cubicBezTo>
                      <a:pt x="1448" y="14276"/>
                      <a:pt x="1448" y="14261"/>
                      <a:pt x="1433" y="14261"/>
                    </a:cubicBezTo>
                    <a:cubicBezTo>
                      <a:pt x="1417" y="14231"/>
                      <a:pt x="1387" y="14185"/>
                      <a:pt x="1372" y="14155"/>
                    </a:cubicBezTo>
                    <a:cubicBezTo>
                      <a:pt x="1326" y="14094"/>
                      <a:pt x="1280" y="14017"/>
                      <a:pt x="1235" y="13941"/>
                    </a:cubicBezTo>
                    <a:lnTo>
                      <a:pt x="1204" y="13880"/>
                    </a:lnTo>
                    <a:lnTo>
                      <a:pt x="1174" y="13819"/>
                    </a:lnTo>
                    <a:cubicBezTo>
                      <a:pt x="1158" y="13789"/>
                      <a:pt x="1143" y="13774"/>
                      <a:pt x="1143" y="13743"/>
                    </a:cubicBezTo>
                    <a:cubicBezTo>
                      <a:pt x="1128" y="13743"/>
                      <a:pt x="1128" y="13728"/>
                      <a:pt x="1128" y="13713"/>
                    </a:cubicBezTo>
                    <a:cubicBezTo>
                      <a:pt x="1097" y="13667"/>
                      <a:pt x="1082" y="13637"/>
                      <a:pt x="1067" y="13591"/>
                    </a:cubicBezTo>
                    <a:cubicBezTo>
                      <a:pt x="1052" y="13560"/>
                      <a:pt x="1037" y="13530"/>
                      <a:pt x="1021" y="13499"/>
                    </a:cubicBezTo>
                    <a:cubicBezTo>
                      <a:pt x="991" y="13423"/>
                      <a:pt x="960" y="13347"/>
                      <a:pt x="915" y="13271"/>
                    </a:cubicBezTo>
                    <a:cubicBezTo>
                      <a:pt x="899" y="13240"/>
                      <a:pt x="869" y="13195"/>
                      <a:pt x="854" y="13164"/>
                    </a:cubicBezTo>
                    <a:cubicBezTo>
                      <a:pt x="838" y="13134"/>
                      <a:pt x="808" y="13103"/>
                      <a:pt x="793" y="13073"/>
                    </a:cubicBezTo>
                    <a:lnTo>
                      <a:pt x="762" y="13012"/>
                    </a:lnTo>
                    <a:lnTo>
                      <a:pt x="747" y="12981"/>
                    </a:lnTo>
                    <a:cubicBezTo>
                      <a:pt x="747" y="12981"/>
                      <a:pt x="747" y="12966"/>
                      <a:pt x="747" y="12966"/>
                    </a:cubicBezTo>
                    <a:lnTo>
                      <a:pt x="732" y="12966"/>
                    </a:lnTo>
                    <a:lnTo>
                      <a:pt x="732" y="12951"/>
                    </a:lnTo>
                    <a:lnTo>
                      <a:pt x="732" y="12936"/>
                    </a:lnTo>
                    <a:lnTo>
                      <a:pt x="717" y="12936"/>
                    </a:lnTo>
                    <a:lnTo>
                      <a:pt x="717" y="12920"/>
                    </a:lnTo>
                    <a:lnTo>
                      <a:pt x="701" y="12890"/>
                    </a:lnTo>
                    <a:lnTo>
                      <a:pt x="686" y="12875"/>
                    </a:lnTo>
                    <a:lnTo>
                      <a:pt x="686" y="12860"/>
                    </a:lnTo>
                    <a:lnTo>
                      <a:pt x="671" y="12844"/>
                    </a:lnTo>
                    <a:cubicBezTo>
                      <a:pt x="671" y="12844"/>
                      <a:pt x="671" y="12844"/>
                      <a:pt x="671" y="12829"/>
                    </a:cubicBezTo>
                    <a:cubicBezTo>
                      <a:pt x="701" y="12875"/>
                      <a:pt x="732" y="12905"/>
                      <a:pt x="762" y="12936"/>
                    </a:cubicBezTo>
                    <a:cubicBezTo>
                      <a:pt x="793" y="12966"/>
                      <a:pt x="808" y="12997"/>
                      <a:pt x="823" y="13012"/>
                    </a:cubicBezTo>
                    <a:lnTo>
                      <a:pt x="869" y="13073"/>
                    </a:lnTo>
                    <a:cubicBezTo>
                      <a:pt x="915" y="13119"/>
                      <a:pt x="945" y="13164"/>
                      <a:pt x="991" y="13195"/>
                    </a:cubicBezTo>
                    <a:cubicBezTo>
                      <a:pt x="1006" y="13210"/>
                      <a:pt x="1021" y="13240"/>
                      <a:pt x="1037" y="13256"/>
                    </a:cubicBezTo>
                    <a:cubicBezTo>
                      <a:pt x="1067" y="13271"/>
                      <a:pt x="1082" y="13301"/>
                      <a:pt x="1113" y="13317"/>
                    </a:cubicBezTo>
                    <a:cubicBezTo>
                      <a:pt x="1143" y="13347"/>
                      <a:pt x="1174" y="13378"/>
                      <a:pt x="1204" y="13393"/>
                    </a:cubicBezTo>
                    <a:lnTo>
                      <a:pt x="1235" y="13423"/>
                    </a:lnTo>
                    <a:lnTo>
                      <a:pt x="1265" y="13454"/>
                    </a:lnTo>
                    <a:cubicBezTo>
                      <a:pt x="1311" y="13484"/>
                      <a:pt x="1341" y="13499"/>
                      <a:pt x="1372" y="13530"/>
                    </a:cubicBezTo>
                    <a:cubicBezTo>
                      <a:pt x="1417" y="13576"/>
                      <a:pt x="1463" y="13606"/>
                      <a:pt x="1509" y="13637"/>
                    </a:cubicBezTo>
                    <a:lnTo>
                      <a:pt x="1646" y="13743"/>
                    </a:lnTo>
                    <a:lnTo>
                      <a:pt x="1661" y="13758"/>
                    </a:lnTo>
                    <a:cubicBezTo>
                      <a:pt x="1692" y="13789"/>
                      <a:pt x="1737" y="13819"/>
                      <a:pt x="1768" y="13850"/>
                    </a:cubicBezTo>
                    <a:cubicBezTo>
                      <a:pt x="1829" y="13880"/>
                      <a:pt x="1875" y="13911"/>
                      <a:pt x="1920" y="13941"/>
                    </a:cubicBezTo>
                    <a:cubicBezTo>
                      <a:pt x="1935" y="13957"/>
                      <a:pt x="1966" y="13972"/>
                      <a:pt x="1981" y="13987"/>
                    </a:cubicBezTo>
                    <a:cubicBezTo>
                      <a:pt x="1996" y="14002"/>
                      <a:pt x="2012" y="14002"/>
                      <a:pt x="2027" y="14017"/>
                    </a:cubicBezTo>
                    <a:cubicBezTo>
                      <a:pt x="2042" y="14017"/>
                      <a:pt x="2042" y="14033"/>
                      <a:pt x="2057" y="14033"/>
                    </a:cubicBezTo>
                    <a:lnTo>
                      <a:pt x="2073" y="14033"/>
                    </a:lnTo>
                    <a:cubicBezTo>
                      <a:pt x="2118" y="14063"/>
                      <a:pt x="2164" y="14078"/>
                      <a:pt x="2225" y="14094"/>
                    </a:cubicBezTo>
                    <a:cubicBezTo>
                      <a:pt x="2286" y="14109"/>
                      <a:pt x="2362" y="14124"/>
                      <a:pt x="2453" y="14124"/>
                    </a:cubicBezTo>
                    <a:cubicBezTo>
                      <a:pt x="2484" y="14124"/>
                      <a:pt x="2530" y="14109"/>
                      <a:pt x="2591" y="14109"/>
                    </a:cubicBezTo>
                    <a:lnTo>
                      <a:pt x="2606" y="14109"/>
                    </a:lnTo>
                    <a:cubicBezTo>
                      <a:pt x="2621" y="14109"/>
                      <a:pt x="2652" y="14094"/>
                      <a:pt x="2667" y="14094"/>
                    </a:cubicBezTo>
                    <a:cubicBezTo>
                      <a:pt x="2697" y="14094"/>
                      <a:pt x="2728" y="14078"/>
                      <a:pt x="2758" y="14078"/>
                    </a:cubicBezTo>
                    <a:cubicBezTo>
                      <a:pt x="2789" y="14063"/>
                      <a:pt x="2804" y="14063"/>
                      <a:pt x="2834" y="14063"/>
                    </a:cubicBezTo>
                    <a:lnTo>
                      <a:pt x="2865" y="14048"/>
                    </a:lnTo>
                    <a:cubicBezTo>
                      <a:pt x="2926" y="14033"/>
                      <a:pt x="3002" y="14017"/>
                      <a:pt x="3063" y="13987"/>
                    </a:cubicBezTo>
                    <a:cubicBezTo>
                      <a:pt x="3109" y="13972"/>
                      <a:pt x="3154" y="13957"/>
                      <a:pt x="3200" y="13941"/>
                    </a:cubicBezTo>
                    <a:cubicBezTo>
                      <a:pt x="3276" y="13926"/>
                      <a:pt x="3337" y="13896"/>
                      <a:pt x="3413" y="13865"/>
                    </a:cubicBezTo>
                    <a:cubicBezTo>
                      <a:pt x="3474" y="13850"/>
                      <a:pt x="3566" y="13819"/>
                      <a:pt x="3642" y="13774"/>
                    </a:cubicBezTo>
                    <a:cubicBezTo>
                      <a:pt x="3718" y="13743"/>
                      <a:pt x="3779" y="13713"/>
                      <a:pt x="3840" y="13682"/>
                    </a:cubicBezTo>
                    <a:cubicBezTo>
                      <a:pt x="3886" y="13667"/>
                      <a:pt x="3931" y="13637"/>
                      <a:pt x="3977" y="13606"/>
                    </a:cubicBezTo>
                    <a:cubicBezTo>
                      <a:pt x="4008" y="13591"/>
                      <a:pt x="4023" y="13576"/>
                      <a:pt x="4053" y="13560"/>
                    </a:cubicBezTo>
                    <a:lnTo>
                      <a:pt x="4068" y="13560"/>
                    </a:lnTo>
                    <a:cubicBezTo>
                      <a:pt x="4084" y="13545"/>
                      <a:pt x="4099" y="13545"/>
                      <a:pt x="4114" y="13530"/>
                    </a:cubicBezTo>
                    <a:cubicBezTo>
                      <a:pt x="4129" y="13530"/>
                      <a:pt x="4160" y="13515"/>
                      <a:pt x="4175" y="13499"/>
                    </a:cubicBezTo>
                    <a:cubicBezTo>
                      <a:pt x="4221" y="13484"/>
                      <a:pt x="4267" y="13469"/>
                      <a:pt x="4312" y="13454"/>
                    </a:cubicBezTo>
                    <a:cubicBezTo>
                      <a:pt x="4388" y="13439"/>
                      <a:pt x="4449" y="13408"/>
                      <a:pt x="4526" y="13378"/>
                    </a:cubicBezTo>
                    <a:cubicBezTo>
                      <a:pt x="4571" y="13362"/>
                      <a:pt x="4617" y="13332"/>
                      <a:pt x="4678" y="13301"/>
                    </a:cubicBezTo>
                    <a:lnTo>
                      <a:pt x="4724" y="13271"/>
                    </a:lnTo>
                    <a:cubicBezTo>
                      <a:pt x="4754" y="13256"/>
                      <a:pt x="4800" y="13240"/>
                      <a:pt x="4830" y="13210"/>
                    </a:cubicBezTo>
                    <a:cubicBezTo>
                      <a:pt x="4906" y="13180"/>
                      <a:pt x="4983" y="13134"/>
                      <a:pt x="5074" y="13088"/>
                    </a:cubicBezTo>
                    <a:lnTo>
                      <a:pt x="5089" y="13088"/>
                    </a:lnTo>
                    <a:cubicBezTo>
                      <a:pt x="5181" y="13027"/>
                      <a:pt x="5287" y="12981"/>
                      <a:pt x="5379" y="12951"/>
                    </a:cubicBezTo>
                    <a:lnTo>
                      <a:pt x="5394" y="12936"/>
                    </a:lnTo>
                    <a:cubicBezTo>
                      <a:pt x="5424" y="12920"/>
                      <a:pt x="5470" y="12905"/>
                      <a:pt x="5516" y="12875"/>
                    </a:cubicBezTo>
                    <a:lnTo>
                      <a:pt x="5546" y="12860"/>
                    </a:lnTo>
                    <a:cubicBezTo>
                      <a:pt x="5577" y="12844"/>
                      <a:pt x="5623" y="12829"/>
                      <a:pt x="5653" y="12814"/>
                    </a:cubicBezTo>
                    <a:cubicBezTo>
                      <a:pt x="5683" y="12799"/>
                      <a:pt x="5699" y="12783"/>
                      <a:pt x="5729" y="12783"/>
                    </a:cubicBezTo>
                    <a:cubicBezTo>
                      <a:pt x="5760" y="12768"/>
                      <a:pt x="5775" y="12753"/>
                      <a:pt x="5805" y="12738"/>
                    </a:cubicBezTo>
                    <a:cubicBezTo>
                      <a:pt x="5836" y="12722"/>
                      <a:pt x="5851" y="12722"/>
                      <a:pt x="5882" y="12707"/>
                    </a:cubicBezTo>
                    <a:cubicBezTo>
                      <a:pt x="5912" y="12692"/>
                      <a:pt x="5942" y="12677"/>
                      <a:pt x="5958" y="12661"/>
                    </a:cubicBezTo>
                    <a:cubicBezTo>
                      <a:pt x="6003" y="12646"/>
                      <a:pt x="6034" y="12616"/>
                      <a:pt x="6064" y="12585"/>
                    </a:cubicBezTo>
                    <a:cubicBezTo>
                      <a:pt x="6080" y="12570"/>
                      <a:pt x="6095" y="12555"/>
                      <a:pt x="6110" y="12555"/>
                    </a:cubicBezTo>
                    <a:cubicBezTo>
                      <a:pt x="6125" y="12540"/>
                      <a:pt x="6156" y="12509"/>
                      <a:pt x="6171" y="12494"/>
                    </a:cubicBezTo>
                    <a:cubicBezTo>
                      <a:pt x="6171" y="12494"/>
                      <a:pt x="6186" y="12494"/>
                      <a:pt x="6202" y="12479"/>
                    </a:cubicBezTo>
                    <a:cubicBezTo>
                      <a:pt x="6217" y="12479"/>
                      <a:pt x="6217" y="12463"/>
                      <a:pt x="6232" y="12463"/>
                    </a:cubicBezTo>
                    <a:lnTo>
                      <a:pt x="6339" y="12463"/>
                    </a:lnTo>
                    <a:cubicBezTo>
                      <a:pt x="6354" y="12479"/>
                      <a:pt x="6369" y="12479"/>
                      <a:pt x="6400" y="12479"/>
                    </a:cubicBezTo>
                    <a:cubicBezTo>
                      <a:pt x="6415" y="12479"/>
                      <a:pt x="6430" y="12494"/>
                      <a:pt x="6445" y="12494"/>
                    </a:cubicBezTo>
                    <a:lnTo>
                      <a:pt x="6461" y="12494"/>
                    </a:lnTo>
                    <a:cubicBezTo>
                      <a:pt x="6491" y="12509"/>
                      <a:pt x="6521" y="12524"/>
                      <a:pt x="6552" y="12524"/>
                    </a:cubicBezTo>
                    <a:cubicBezTo>
                      <a:pt x="6567" y="12540"/>
                      <a:pt x="6598" y="12540"/>
                      <a:pt x="6613" y="12555"/>
                    </a:cubicBezTo>
                    <a:lnTo>
                      <a:pt x="6628" y="12570"/>
                    </a:lnTo>
                    <a:cubicBezTo>
                      <a:pt x="6674" y="12585"/>
                      <a:pt x="6720" y="12601"/>
                      <a:pt x="6796" y="12616"/>
                    </a:cubicBezTo>
                    <a:cubicBezTo>
                      <a:pt x="6826" y="12631"/>
                      <a:pt x="6841" y="12631"/>
                      <a:pt x="6872" y="12646"/>
                    </a:cubicBezTo>
                    <a:lnTo>
                      <a:pt x="6887" y="12646"/>
                    </a:lnTo>
                    <a:cubicBezTo>
                      <a:pt x="6902" y="12646"/>
                      <a:pt x="6933" y="12661"/>
                      <a:pt x="6948" y="12661"/>
                    </a:cubicBezTo>
                    <a:lnTo>
                      <a:pt x="6963" y="12661"/>
                    </a:lnTo>
                    <a:lnTo>
                      <a:pt x="7039" y="12677"/>
                    </a:lnTo>
                    <a:lnTo>
                      <a:pt x="7177" y="12677"/>
                    </a:lnTo>
                    <a:cubicBezTo>
                      <a:pt x="7283" y="12677"/>
                      <a:pt x="7390" y="12661"/>
                      <a:pt x="7527" y="12631"/>
                    </a:cubicBezTo>
                    <a:cubicBezTo>
                      <a:pt x="7558" y="12631"/>
                      <a:pt x="7573" y="12616"/>
                      <a:pt x="7603" y="12616"/>
                    </a:cubicBezTo>
                    <a:lnTo>
                      <a:pt x="7618" y="12601"/>
                    </a:lnTo>
                    <a:lnTo>
                      <a:pt x="7664" y="12601"/>
                    </a:lnTo>
                    <a:lnTo>
                      <a:pt x="7679" y="12585"/>
                    </a:lnTo>
                    <a:lnTo>
                      <a:pt x="7725" y="12570"/>
                    </a:lnTo>
                    <a:cubicBezTo>
                      <a:pt x="7756" y="12555"/>
                      <a:pt x="7801" y="12555"/>
                      <a:pt x="7832" y="12540"/>
                    </a:cubicBezTo>
                    <a:cubicBezTo>
                      <a:pt x="7877" y="12509"/>
                      <a:pt x="7938" y="12494"/>
                      <a:pt x="7984" y="12479"/>
                    </a:cubicBezTo>
                    <a:cubicBezTo>
                      <a:pt x="8030" y="12463"/>
                      <a:pt x="8060" y="12448"/>
                      <a:pt x="8106" y="12433"/>
                    </a:cubicBezTo>
                    <a:lnTo>
                      <a:pt x="8136" y="12418"/>
                    </a:lnTo>
                    <a:cubicBezTo>
                      <a:pt x="8182" y="12402"/>
                      <a:pt x="8228" y="12387"/>
                      <a:pt x="8274" y="12357"/>
                    </a:cubicBezTo>
                    <a:lnTo>
                      <a:pt x="8304" y="12342"/>
                    </a:lnTo>
                    <a:lnTo>
                      <a:pt x="8350" y="12326"/>
                    </a:lnTo>
                    <a:cubicBezTo>
                      <a:pt x="8350" y="12311"/>
                      <a:pt x="8365" y="12311"/>
                      <a:pt x="8365" y="12311"/>
                    </a:cubicBezTo>
                    <a:cubicBezTo>
                      <a:pt x="8395" y="12296"/>
                      <a:pt x="8411" y="12281"/>
                      <a:pt x="8426" y="12281"/>
                    </a:cubicBezTo>
                    <a:cubicBezTo>
                      <a:pt x="8441" y="12265"/>
                      <a:pt x="8456" y="12265"/>
                      <a:pt x="8472" y="12250"/>
                    </a:cubicBezTo>
                    <a:lnTo>
                      <a:pt x="8502" y="12235"/>
                    </a:lnTo>
                    <a:cubicBezTo>
                      <a:pt x="8517" y="12220"/>
                      <a:pt x="8533" y="12220"/>
                      <a:pt x="8548" y="12204"/>
                    </a:cubicBezTo>
                    <a:lnTo>
                      <a:pt x="8563" y="12189"/>
                    </a:lnTo>
                    <a:cubicBezTo>
                      <a:pt x="8594" y="12174"/>
                      <a:pt x="8624" y="12143"/>
                      <a:pt x="8654" y="12128"/>
                    </a:cubicBezTo>
                    <a:lnTo>
                      <a:pt x="8715" y="12067"/>
                    </a:lnTo>
                    <a:cubicBezTo>
                      <a:pt x="8731" y="12052"/>
                      <a:pt x="8746" y="12052"/>
                      <a:pt x="8746" y="12037"/>
                    </a:cubicBezTo>
                    <a:lnTo>
                      <a:pt x="8761" y="12022"/>
                    </a:lnTo>
                    <a:cubicBezTo>
                      <a:pt x="8837" y="11961"/>
                      <a:pt x="8914" y="11884"/>
                      <a:pt x="8974" y="11824"/>
                    </a:cubicBezTo>
                    <a:cubicBezTo>
                      <a:pt x="8974" y="11808"/>
                      <a:pt x="8990" y="11808"/>
                      <a:pt x="9005" y="11793"/>
                    </a:cubicBezTo>
                    <a:lnTo>
                      <a:pt x="9005" y="11778"/>
                    </a:lnTo>
                    <a:lnTo>
                      <a:pt x="9020" y="11763"/>
                    </a:lnTo>
                    <a:cubicBezTo>
                      <a:pt x="9035" y="11747"/>
                      <a:pt x="9051" y="11747"/>
                      <a:pt x="9051" y="11732"/>
                    </a:cubicBezTo>
                    <a:lnTo>
                      <a:pt x="9081" y="11702"/>
                    </a:lnTo>
                    <a:cubicBezTo>
                      <a:pt x="9096" y="11671"/>
                      <a:pt x="9127" y="11656"/>
                      <a:pt x="9142" y="11625"/>
                    </a:cubicBezTo>
                    <a:cubicBezTo>
                      <a:pt x="9173" y="11595"/>
                      <a:pt x="9203" y="11549"/>
                      <a:pt x="9233" y="11519"/>
                    </a:cubicBezTo>
                    <a:lnTo>
                      <a:pt x="9249" y="11488"/>
                    </a:lnTo>
                    <a:cubicBezTo>
                      <a:pt x="9279" y="11458"/>
                      <a:pt x="9294" y="11427"/>
                      <a:pt x="9325" y="11397"/>
                    </a:cubicBezTo>
                    <a:lnTo>
                      <a:pt x="9371" y="11351"/>
                    </a:lnTo>
                    <a:cubicBezTo>
                      <a:pt x="9386" y="11336"/>
                      <a:pt x="9386" y="11321"/>
                      <a:pt x="9401" y="11305"/>
                    </a:cubicBezTo>
                    <a:lnTo>
                      <a:pt x="9416" y="11290"/>
                    </a:lnTo>
                    <a:cubicBezTo>
                      <a:pt x="9432" y="11275"/>
                      <a:pt x="9447" y="11260"/>
                      <a:pt x="9447" y="11245"/>
                    </a:cubicBezTo>
                    <a:lnTo>
                      <a:pt x="9508" y="11199"/>
                    </a:lnTo>
                    <a:cubicBezTo>
                      <a:pt x="9523" y="11184"/>
                      <a:pt x="9538" y="11168"/>
                      <a:pt x="9553" y="11153"/>
                    </a:cubicBezTo>
                    <a:lnTo>
                      <a:pt x="9569" y="11138"/>
                    </a:lnTo>
                    <a:lnTo>
                      <a:pt x="9614" y="11092"/>
                    </a:lnTo>
                    <a:lnTo>
                      <a:pt x="9630" y="11092"/>
                    </a:lnTo>
                    <a:cubicBezTo>
                      <a:pt x="9660" y="11062"/>
                      <a:pt x="9706" y="11016"/>
                      <a:pt x="9751" y="10986"/>
                    </a:cubicBezTo>
                    <a:cubicBezTo>
                      <a:pt x="9828" y="10925"/>
                      <a:pt x="9904" y="10879"/>
                      <a:pt x="9995" y="10803"/>
                    </a:cubicBezTo>
                    <a:lnTo>
                      <a:pt x="10010" y="10787"/>
                    </a:lnTo>
                    <a:lnTo>
                      <a:pt x="10056" y="10757"/>
                    </a:lnTo>
                    <a:cubicBezTo>
                      <a:pt x="10071" y="10757"/>
                      <a:pt x="10087" y="10742"/>
                      <a:pt x="10102" y="10727"/>
                    </a:cubicBezTo>
                    <a:lnTo>
                      <a:pt x="10117" y="10727"/>
                    </a:lnTo>
                    <a:cubicBezTo>
                      <a:pt x="10132" y="10711"/>
                      <a:pt x="10148" y="10696"/>
                      <a:pt x="10163" y="10696"/>
                    </a:cubicBezTo>
                    <a:cubicBezTo>
                      <a:pt x="10178" y="10696"/>
                      <a:pt x="10193" y="10696"/>
                      <a:pt x="10224" y="10681"/>
                    </a:cubicBezTo>
                    <a:close/>
                    <a:moveTo>
                      <a:pt x="12890" y="17171"/>
                    </a:moveTo>
                    <a:cubicBezTo>
                      <a:pt x="12905" y="17171"/>
                      <a:pt x="12905" y="17187"/>
                      <a:pt x="12905" y="17187"/>
                    </a:cubicBezTo>
                    <a:cubicBezTo>
                      <a:pt x="12905" y="17187"/>
                      <a:pt x="12905" y="17187"/>
                      <a:pt x="12890" y="17171"/>
                    </a:cubicBezTo>
                    <a:close/>
                    <a:moveTo>
                      <a:pt x="11016" y="10803"/>
                    </a:moveTo>
                    <a:lnTo>
                      <a:pt x="11031" y="10818"/>
                    </a:lnTo>
                    <a:lnTo>
                      <a:pt x="11047" y="10848"/>
                    </a:lnTo>
                    <a:cubicBezTo>
                      <a:pt x="11107" y="10894"/>
                      <a:pt x="11153" y="10940"/>
                      <a:pt x="11214" y="11001"/>
                    </a:cubicBezTo>
                    <a:cubicBezTo>
                      <a:pt x="11290" y="11062"/>
                      <a:pt x="11351" y="11107"/>
                      <a:pt x="11412" y="11138"/>
                    </a:cubicBezTo>
                    <a:cubicBezTo>
                      <a:pt x="11427" y="11153"/>
                      <a:pt x="11458" y="11168"/>
                      <a:pt x="11488" y="11184"/>
                    </a:cubicBezTo>
                    <a:cubicBezTo>
                      <a:pt x="11519" y="11199"/>
                      <a:pt x="11549" y="11199"/>
                      <a:pt x="11580" y="11214"/>
                    </a:cubicBezTo>
                    <a:cubicBezTo>
                      <a:pt x="11595" y="11214"/>
                      <a:pt x="11610" y="11214"/>
                      <a:pt x="11626" y="11199"/>
                    </a:cubicBezTo>
                    <a:cubicBezTo>
                      <a:pt x="11656" y="11199"/>
                      <a:pt x="11686" y="11168"/>
                      <a:pt x="11686" y="11138"/>
                    </a:cubicBezTo>
                    <a:cubicBezTo>
                      <a:pt x="11702" y="11123"/>
                      <a:pt x="11702" y="11107"/>
                      <a:pt x="11702" y="11092"/>
                    </a:cubicBezTo>
                    <a:lnTo>
                      <a:pt x="11702" y="11077"/>
                    </a:lnTo>
                    <a:lnTo>
                      <a:pt x="11808" y="11168"/>
                    </a:lnTo>
                    <a:cubicBezTo>
                      <a:pt x="11839" y="11214"/>
                      <a:pt x="11885" y="11245"/>
                      <a:pt x="11930" y="11290"/>
                    </a:cubicBezTo>
                    <a:cubicBezTo>
                      <a:pt x="11976" y="11321"/>
                      <a:pt x="12006" y="11351"/>
                      <a:pt x="12052" y="11382"/>
                    </a:cubicBezTo>
                    <a:lnTo>
                      <a:pt x="12128" y="11458"/>
                    </a:lnTo>
                    <a:lnTo>
                      <a:pt x="12174" y="11504"/>
                    </a:lnTo>
                    <a:cubicBezTo>
                      <a:pt x="12220" y="11534"/>
                      <a:pt x="12265" y="11580"/>
                      <a:pt x="12311" y="11625"/>
                    </a:cubicBezTo>
                    <a:lnTo>
                      <a:pt x="12494" y="11778"/>
                    </a:lnTo>
                    <a:lnTo>
                      <a:pt x="12616" y="11869"/>
                    </a:lnTo>
                    <a:lnTo>
                      <a:pt x="12616" y="11884"/>
                    </a:lnTo>
                    <a:cubicBezTo>
                      <a:pt x="12631" y="11884"/>
                      <a:pt x="12631" y="11884"/>
                      <a:pt x="12631" y="11900"/>
                    </a:cubicBezTo>
                    <a:cubicBezTo>
                      <a:pt x="12646" y="11900"/>
                      <a:pt x="12646" y="11900"/>
                      <a:pt x="12662" y="11915"/>
                    </a:cubicBezTo>
                    <a:lnTo>
                      <a:pt x="12738" y="11976"/>
                    </a:lnTo>
                    <a:lnTo>
                      <a:pt x="12829" y="12037"/>
                    </a:lnTo>
                    <a:lnTo>
                      <a:pt x="12936" y="12113"/>
                    </a:lnTo>
                    <a:lnTo>
                      <a:pt x="12951" y="12128"/>
                    </a:lnTo>
                    <a:cubicBezTo>
                      <a:pt x="12966" y="12143"/>
                      <a:pt x="12966" y="12143"/>
                      <a:pt x="12982" y="12159"/>
                    </a:cubicBezTo>
                    <a:cubicBezTo>
                      <a:pt x="13012" y="12174"/>
                      <a:pt x="13042" y="12189"/>
                      <a:pt x="13058" y="12204"/>
                    </a:cubicBezTo>
                    <a:lnTo>
                      <a:pt x="13103" y="12235"/>
                    </a:lnTo>
                    <a:lnTo>
                      <a:pt x="13180" y="12281"/>
                    </a:lnTo>
                    <a:lnTo>
                      <a:pt x="13271" y="12342"/>
                    </a:lnTo>
                    <a:cubicBezTo>
                      <a:pt x="13301" y="12357"/>
                      <a:pt x="13317" y="12372"/>
                      <a:pt x="13347" y="12387"/>
                    </a:cubicBezTo>
                    <a:lnTo>
                      <a:pt x="13408" y="12418"/>
                    </a:lnTo>
                    <a:lnTo>
                      <a:pt x="13515" y="12479"/>
                    </a:lnTo>
                    <a:cubicBezTo>
                      <a:pt x="13545" y="12494"/>
                      <a:pt x="13560" y="12509"/>
                      <a:pt x="13591" y="12524"/>
                    </a:cubicBezTo>
                    <a:lnTo>
                      <a:pt x="13621" y="12540"/>
                    </a:lnTo>
                    <a:cubicBezTo>
                      <a:pt x="13667" y="12555"/>
                      <a:pt x="13698" y="12585"/>
                      <a:pt x="13728" y="12601"/>
                    </a:cubicBezTo>
                    <a:cubicBezTo>
                      <a:pt x="13819" y="12646"/>
                      <a:pt x="13896" y="12692"/>
                      <a:pt x="13987" y="12722"/>
                    </a:cubicBezTo>
                    <a:cubicBezTo>
                      <a:pt x="14002" y="12738"/>
                      <a:pt x="14018" y="12738"/>
                      <a:pt x="14018" y="12738"/>
                    </a:cubicBezTo>
                    <a:cubicBezTo>
                      <a:pt x="14033" y="12722"/>
                      <a:pt x="14033" y="12722"/>
                      <a:pt x="14048" y="12707"/>
                    </a:cubicBezTo>
                    <a:cubicBezTo>
                      <a:pt x="14048" y="12707"/>
                      <a:pt x="14048" y="12692"/>
                      <a:pt x="14048" y="12677"/>
                    </a:cubicBezTo>
                    <a:cubicBezTo>
                      <a:pt x="14048" y="12661"/>
                      <a:pt x="14033" y="12661"/>
                      <a:pt x="14033" y="12661"/>
                    </a:cubicBezTo>
                    <a:lnTo>
                      <a:pt x="14018" y="12646"/>
                    </a:lnTo>
                    <a:cubicBezTo>
                      <a:pt x="13926" y="12616"/>
                      <a:pt x="13835" y="12570"/>
                      <a:pt x="13759" y="12524"/>
                    </a:cubicBezTo>
                    <a:lnTo>
                      <a:pt x="13728" y="12509"/>
                    </a:lnTo>
                    <a:cubicBezTo>
                      <a:pt x="13652" y="12463"/>
                      <a:pt x="13576" y="12433"/>
                      <a:pt x="13484" y="12372"/>
                    </a:cubicBezTo>
                    <a:lnTo>
                      <a:pt x="13423" y="12342"/>
                    </a:lnTo>
                    <a:lnTo>
                      <a:pt x="13378" y="12326"/>
                    </a:lnTo>
                    <a:lnTo>
                      <a:pt x="13362" y="12311"/>
                    </a:lnTo>
                    <a:cubicBezTo>
                      <a:pt x="13362" y="12311"/>
                      <a:pt x="13347" y="12296"/>
                      <a:pt x="13332" y="12296"/>
                    </a:cubicBezTo>
                    <a:cubicBezTo>
                      <a:pt x="13286" y="12265"/>
                      <a:pt x="13241" y="12235"/>
                      <a:pt x="13180" y="12204"/>
                    </a:cubicBezTo>
                    <a:lnTo>
                      <a:pt x="13180" y="12189"/>
                    </a:lnTo>
                    <a:lnTo>
                      <a:pt x="13073" y="12128"/>
                    </a:lnTo>
                    <a:cubicBezTo>
                      <a:pt x="13058" y="12113"/>
                      <a:pt x="13042" y="12113"/>
                      <a:pt x="13027" y="12098"/>
                    </a:cubicBezTo>
                    <a:cubicBezTo>
                      <a:pt x="13012" y="12098"/>
                      <a:pt x="12997" y="12083"/>
                      <a:pt x="12997" y="12067"/>
                    </a:cubicBezTo>
                    <a:lnTo>
                      <a:pt x="12982" y="12067"/>
                    </a:lnTo>
                    <a:lnTo>
                      <a:pt x="12860" y="11976"/>
                    </a:lnTo>
                    <a:lnTo>
                      <a:pt x="12799" y="11930"/>
                    </a:lnTo>
                    <a:lnTo>
                      <a:pt x="12738" y="11884"/>
                    </a:lnTo>
                    <a:lnTo>
                      <a:pt x="12722" y="11869"/>
                    </a:lnTo>
                    <a:cubicBezTo>
                      <a:pt x="12707" y="11869"/>
                      <a:pt x="12692" y="11854"/>
                      <a:pt x="12677" y="11839"/>
                    </a:cubicBezTo>
                    <a:cubicBezTo>
                      <a:pt x="12662" y="11839"/>
                      <a:pt x="12646" y="11824"/>
                      <a:pt x="12631" y="11808"/>
                    </a:cubicBezTo>
                    <a:lnTo>
                      <a:pt x="12601" y="11778"/>
                    </a:lnTo>
                    <a:lnTo>
                      <a:pt x="12433" y="11641"/>
                    </a:lnTo>
                    <a:lnTo>
                      <a:pt x="12357" y="11580"/>
                    </a:lnTo>
                    <a:lnTo>
                      <a:pt x="12326" y="11549"/>
                    </a:lnTo>
                    <a:cubicBezTo>
                      <a:pt x="12311" y="11534"/>
                      <a:pt x="12296" y="11519"/>
                      <a:pt x="12281" y="11504"/>
                    </a:cubicBezTo>
                    <a:lnTo>
                      <a:pt x="12250" y="11488"/>
                    </a:lnTo>
                    <a:lnTo>
                      <a:pt x="12204" y="11443"/>
                    </a:lnTo>
                    <a:lnTo>
                      <a:pt x="12083" y="11336"/>
                    </a:lnTo>
                    <a:lnTo>
                      <a:pt x="12052" y="11321"/>
                    </a:lnTo>
                    <a:cubicBezTo>
                      <a:pt x="12037" y="11290"/>
                      <a:pt x="12022" y="11275"/>
                      <a:pt x="11991" y="11260"/>
                    </a:cubicBezTo>
                    <a:cubicBezTo>
                      <a:pt x="11976" y="11245"/>
                      <a:pt x="11961" y="11229"/>
                      <a:pt x="11930" y="11214"/>
                    </a:cubicBezTo>
                    <a:lnTo>
                      <a:pt x="11900" y="11184"/>
                    </a:lnTo>
                    <a:lnTo>
                      <a:pt x="11839" y="11123"/>
                    </a:lnTo>
                    <a:lnTo>
                      <a:pt x="11747" y="11046"/>
                    </a:lnTo>
                    <a:lnTo>
                      <a:pt x="11732" y="11031"/>
                    </a:lnTo>
                    <a:lnTo>
                      <a:pt x="11702" y="11001"/>
                    </a:lnTo>
                    <a:lnTo>
                      <a:pt x="11671" y="10970"/>
                    </a:lnTo>
                    <a:lnTo>
                      <a:pt x="11656" y="10955"/>
                    </a:lnTo>
                    <a:lnTo>
                      <a:pt x="11610" y="10925"/>
                    </a:lnTo>
                    <a:lnTo>
                      <a:pt x="11595" y="10909"/>
                    </a:lnTo>
                    <a:lnTo>
                      <a:pt x="11580" y="10894"/>
                    </a:lnTo>
                    <a:lnTo>
                      <a:pt x="11595" y="10894"/>
                    </a:lnTo>
                    <a:cubicBezTo>
                      <a:pt x="11671" y="10925"/>
                      <a:pt x="11747" y="10955"/>
                      <a:pt x="11839" y="10970"/>
                    </a:cubicBezTo>
                    <a:cubicBezTo>
                      <a:pt x="11869" y="10970"/>
                      <a:pt x="11900" y="10970"/>
                      <a:pt x="11930" y="10986"/>
                    </a:cubicBezTo>
                    <a:cubicBezTo>
                      <a:pt x="11961" y="10986"/>
                      <a:pt x="11976" y="10986"/>
                      <a:pt x="12006" y="10970"/>
                    </a:cubicBezTo>
                    <a:lnTo>
                      <a:pt x="12022" y="10970"/>
                    </a:lnTo>
                    <a:cubicBezTo>
                      <a:pt x="12052" y="10970"/>
                      <a:pt x="12083" y="10986"/>
                      <a:pt x="12113" y="11001"/>
                    </a:cubicBezTo>
                    <a:cubicBezTo>
                      <a:pt x="12250" y="11031"/>
                      <a:pt x="12357" y="11062"/>
                      <a:pt x="12448" y="11107"/>
                    </a:cubicBezTo>
                    <a:cubicBezTo>
                      <a:pt x="12585" y="11153"/>
                      <a:pt x="12753" y="11214"/>
                      <a:pt x="12905" y="11275"/>
                    </a:cubicBezTo>
                    <a:lnTo>
                      <a:pt x="12982" y="11321"/>
                    </a:lnTo>
                    <a:lnTo>
                      <a:pt x="12997" y="11321"/>
                    </a:lnTo>
                    <a:cubicBezTo>
                      <a:pt x="13012" y="11336"/>
                      <a:pt x="13042" y="11336"/>
                      <a:pt x="13058" y="11351"/>
                    </a:cubicBezTo>
                    <a:lnTo>
                      <a:pt x="13088" y="11366"/>
                    </a:lnTo>
                    <a:cubicBezTo>
                      <a:pt x="13134" y="11397"/>
                      <a:pt x="13180" y="11427"/>
                      <a:pt x="13225" y="11458"/>
                    </a:cubicBezTo>
                    <a:lnTo>
                      <a:pt x="13256" y="11473"/>
                    </a:lnTo>
                    <a:lnTo>
                      <a:pt x="13301" y="11504"/>
                    </a:lnTo>
                    <a:cubicBezTo>
                      <a:pt x="13378" y="11549"/>
                      <a:pt x="13469" y="11595"/>
                      <a:pt x="13545" y="11641"/>
                    </a:cubicBezTo>
                    <a:cubicBezTo>
                      <a:pt x="13576" y="11671"/>
                      <a:pt x="13606" y="11686"/>
                      <a:pt x="13637" y="11702"/>
                    </a:cubicBezTo>
                    <a:lnTo>
                      <a:pt x="13698" y="11732"/>
                    </a:lnTo>
                    <a:cubicBezTo>
                      <a:pt x="13728" y="11763"/>
                      <a:pt x="13774" y="11778"/>
                      <a:pt x="13804" y="11808"/>
                    </a:cubicBezTo>
                    <a:lnTo>
                      <a:pt x="13835" y="11824"/>
                    </a:lnTo>
                    <a:lnTo>
                      <a:pt x="13850" y="11824"/>
                    </a:lnTo>
                    <a:cubicBezTo>
                      <a:pt x="13865" y="11839"/>
                      <a:pt x="13880" y="11839"/>
                      <a:pt x="13896" y="11854"/>
                    </a:cubicBezTo>
                    <a:lnTo>
                      <a:pt x="13941" y="11869"/>
                    </a:lnTo>
                    <a:lnTo>
                      <a:pt x="13972" y="11884"/>
                    </a:lnTo>
                    <a:cubicBezTo>
                      <a:pt x="14018" y="11915"/>
                      <a:pt x="14078" y="11930"/>
                      <a:pt x="14124" y="11961"/>
                    </a:cubicBezTo>
                    <a:cubicBezTo>
                      <a:pt x="14231" y="12006"/>
                      <a:pt x="14338" y="12052"/>
                      <a:pt x="14444" y="12098"/>
                    </a:cubicBezTo>
                    <a:cubicBezTo>
                      <a:pt x="14551" y="12143"/>
                      <a:pt x="14657" y="12174"/>
                      <a:pt x="14749" y="12220"/>
                    </a:cubicBezTo>
                    <a:cubicBezTo>
                      <a:pt x="14840" y="12250"/>
                      <a:pt x="14947" y="12281"/>
                      <a:pt x="15038" y="12326"/>
                    </a:cubicBezTo>
                    <a:lnTo>
                      <a:pt x="15069" y="12326"/>
                    </a:lnTo>
                    <a:cubicBezTo>
                      <a:pt x="15175" y="12357"/>
                      <a:pt x="15282" y="12387"/>
                      <a:pt x="15389" y="12418"/>
                    </a:cubicBezTo>
                    <a:cubicBezTo>
                      <a:pt x="15434" y="12433"/>
                      <a:pt x="15495" y="12448"/>
                      <a:pt x="15556" y="12463"/>
                    </a:cubicBezTo>
                    <a:cubicBezTo>
                      <a:pt x="15587" y="12479"/>
                      <a:pt x="15617" y="12494"/>
                      <a:pt x="15663" y="12494"/>
                    </a:cubicBezTo>
                    <a:cubicBezTo>
                      <a:pt x="15678" y="12494"/>
                      <a:pt x="15693" y="12509"/>
                      <a:pt x="15724" y="12509"/>
                    </a:cubicBezTo>
                    <a:cubicBezTo>
                      <a:pt x="15739" y="12509"/>
                      <a:pt x="15754" y="12524"/>
                      <a:pt x="15770" y="12524"/>
                    </a:cubicBezTo>
                    <a:lnTo>
                      <a:pt x="15785" y="12524"/>
                    </a:lnTo>
                    <a:cubicBezTo>
                      <a:pt x="15815" y="12524"/>
                      <a:pt x="15846" y="12540"/>
                      <a:pt x="15876" y="12540"/>
                    </a:cubicBezTo>
                    <a:cubicBezTo>
                      <a:pt x="15907" y="12555"/>
                      <a:pt x="15937" y="12555"/>
                      <a:pt x="15968" y="12555"/>
                    </a:cubicBezTo>
                    <a:lnTo>
                      <a:pt x="15983" y="12555"/>
                    </a:lnTo>
                    <a:cubicBezTo>
                      <a:pt x="16013" y="12555"/>
                      <a:pt x="16044" y="12570"/>
                      <a:pt x="16090" y="12570"/>
                    </a:cubicBezTo>
                    <a:lnTo>
                      <a:pt x="16318" y="12570"/>
                    </a:lnTo>
                    <a:cubicBezTo>
                      <a:pt x="16318" y="12570"/>
                      <a:pt x="16333" y="12555"/>
                      <a:pt x="16349" y="12555"/>
                    </a:cubicBezTo>
                    <a:lnTo>
                      <a:pt x="16425" y="12555"/>
                    </a:lnTo>
                    <a:cubicBezTo>
                      <a:pt x="16455" y="12555"/>
                      <a:pt x="16501" y="12540"/>
                      <a:pt x="16547" y="12540"/>
                    </a:cubicBezTo>
                    <a:lnTo>
                      <a:pt x="16577" y="12524"/>
                    </a:lnTo>
                    <a:lnTo>
                      <a:pt x="16653" y="12524"/>
                    </a:lnTo>
                    <a:lnTo>
                      <a:pt x="16669" y="12509"/>
                    </a:lnTo>
                    <a:lnTo>
                      <a:pt x="16714" y="12509"/>
                    </a:lnTo>
                    <a:cubicBezTo>
                      <a:pt x="16775" y="12494"/>
                      <a:pt x="16836" y="12479"/>
                      <a:pt x="16897" y="12463"/>
                    </a:cubicBezTo>
                    <a:cubicBezTo>
                      <a:pt x="17004" y="12433"/>
                      <a:pt x="17110" y="12418"/>
                      <a:pt x="17202" y="12402"/>
                    </a:cubicBezTo>
                    <a:lnTo>
                      <a:pt x="17293" y="12402"/>
                    </a:lnTo>
                    <a:cubicBezTo>
                      <a:pt x="17369" y="12387"/>
                      <a:pt x="17461" y="12372"/>
                      <a:pt x="17537" y="12357"/>
                    </a:cubicBezTo>
                    <a:lnTo>
                      <a:pt x="17568" y="12357"/>
                    </a:lnTo>
                    <a:cubicBezTo>
                      <a:pt x="17583" y="12342"/>
                      <a:pt x="17598" y="12342"/>
                      <a:pt x="17628" y="12342"/>
                    </a:cubicBezTo>
                    <a:cubicBezTo>
                      <a:pt x="17644" y="12326"/>
                      <a:pt x="17659" y="12326"/>
                      <a:pt x="17674" y="12326"/>
                    </a:cubicBezTo>
                    <a:lnTo>
                      <a:pt x="17705" y="12311"/>
                    </a:lnTo>
                    <a:lnTo>
                      <a:pt x="17735" y="12311"/>
                    </a:lnTo>
                    <a:cubicBezTo>
                      <a:pt x="17735" y="12311"/>
                      <a:pt x="17750" y="12311"/>
                      <a:pt x="17766" y="12296"/>
                    </a:cubicBezTo>
                    <a:cubicBezTo>
                      <a:pt x="17811" y="12296"/>
                      <a:pt x="17842" y="12281"/>
                      <a:pt x="17887" y="12265"/>
                    </a:cubicBezTo>
                    <a:cubicBezTo>
                      <a:pt x="17918" y="12250"/>
                      <a:pt x="17964" y="12235"/>
                      <a:pt x="17994" y="12220"/>
                    </a:cubicBezTo>
                    <a:lnTo>
                      <a:pt x="18040" y="12204"/>
                    </a:lnTo>
                    <a:cubicBezTo>
                      <a:pt x="18055" y="12204"/>
                      <a:pt x="18070" y="12189"/>
                      <a:pt x="18086" y="12189"/>
                    </a:cubicBezTo>
                    <a:lnTo>
                      <a:pt x="18101" y="12174"/>
                    </a:lnTo>
                    <a:lnTo>
                      <a:pt x="18116" y="12174"/>
                    </a:lnTo>
                    <a:cubicBezTo>
                      <a:pt x="18131" y="12159"/>
                      <a:pt x="18162" y="12159"/>
                      <a:pt x="18177" y="12143"/>
                    </a:cubicBezTo>
                    <a:lnTo>
                      <a:pt x="18192" y="12128"/>
                    </a:lnTo>
                    <a:cubicBezTo>
                      <a:pt x="18238" y="12113"/>
                      <a:pt x="18284" y="12098"/>
                      <a:pt x="18314" y="12067"/>
                    </a:cubicBezTo>
                    <a:lnTo>
                      <a:pt x="18360" y="12037"/>
                    </a:lnTo>
                    <a:lnTo>
                      <a:pt x="18405" y="12022"/>
                    </a:lnTo>
                    <a:cubicBezTo>
                      <a:pt x="18421" y="12006"/>
                      <a:pt x="18436" y="12006"/>
                      <a:pt x="18436" y="11991"/>
                    </a:cubicBezTo>
                    <a:lnTo>
                      <a:pt x="18466" y="11976"/>
                    </a:lnTo>
                    <a:cubicBezTo>
                      <a:pt x="18543" y="11930"/>
                      <a:pt x="18619" y="11884"/>
                      <a:pt x="18665" y="11839"/>
                    </a:cubicBezTo>
                    <a:lnTo>
                      <a:pt x="18741" y="11793"/>
                    </a:lnTo>
                    <a:lnTo>
                      <a:pt x="18786" y="11763"/>
                    </a:lnTo>
                    <a:cubicBezTo>
                      <a:pt x="18802" y="11747"/>
                      <a:pt x="18817" y="11732"/>
                      <a:pt x="18847" y="11717"/>
                    </a:cubicBezTo>
                    <a:cubicBezTo>
                      <a:pt x="18847" y="11686"/>
                      <a:pt x="18847" y="11686"/>
                      <a:pt x="18863" y="11671"/>
                    </a:cubicBezTo>
                    <a:cubicBezTo>
                      <a:pt x="18878" y="11686"/>
                      <a:pt x="18878" y="11717"/>
                      <a:pt x="18878" y="11732"/>
                    </a:cubicBezTo>
                    <a:lnTo>
                      <a:pt x="18893" y="11747"/>
                    </a:lnTo>
                    <a:cubicBezTo>
                      <a:pt x="18893" y="11747"/>
                      <a:pt x="18893" y="11747"/>
                      <a:pt x="18893" y="11763"/>
                    </a:cubicBezTo>
                    <a:lnTo>
                      <a:pt x="18908" y="11793"/>
                    </a:lnTo>
                    <a:lnTo>
                      <a:pt x="18908" y="11808"/>
                    </a:lnTo>
                    <a:cubicBezTo>
                      <a:pt x="18924" y="11839"/>
                      <a:pt x="18939" y="11854"/>
                      <a:pt x="18939" y="11884"/>
                    </a:cubicBezTo>
                    <a:cubicBezTo>
                      <a:pt x="18939" y="11900"/>
                      <a:pt x="18969" y="11915"/>
                      <a:pt x="18984" y="11915"/>
                    </a:cubicBezTo>
                    <a:cubicBezTo>
                      <a:pt x="18984" y="11930"/>
                      <a:pt x="18984" y="11930"/>
                      <a:pt x="19000" y="11945"/>
                    </a:cubicBezTo>
                    <a:lnTo>
                      <a:pt x="19015" y="12006"/>
                    </a:lnTo>
                    <a:cubicBezTo>
                      <a:pt x="19015" y="12006"/>
                      <a:pt x="19015" y="12022"/>
                      <a:pt x="19030" y="12037"/>
                    </a:cubicBezTo>
                    <a:cubicBezTo>
                      <a:pt x="19030" y="12067"/>
                      <a:pt x="19045" y="12098"/>
                      <a:pt x="19045" y="12128"/>
                    </a:cubicBezTo>
                    <a:cubicBezTo>
                      <a:pt x="19061" y="12159"/>
                      <a:pt x="19061" y="12189"/>
                      <a:pt x="19061" y="12220"/>
                    </a:cubicBezTo>
                    <a:cubicBezTo>
                      <a:pt x="19076" y="12265"/>
                      <a:pt x="19076" y="12296"/>
                      <a:pt x="19076" y="12342"/>
                    </a:cubicBezTo>
                    <a:cubicBezTo>
                      <a:pt x="19061" y="12418"/>
                      <a:pt x="19061" y="12509"/>
                      <a:pt x="19045" y="12616"/>
                    </a:cubicBezTo>
                    <a:lnTo>
                      <a:pt x="19045" y="12631"/>
                    </a:lnTo>
                    <a:cubicBezTo>
                      <a:pt x="19030" y="12677"/>
                      <a:pt x="19015" y="12738"/>
                      <a:pt x="19015" y="12783"/>
                    </a:cubicBezTo>
                    <a:lnTo>
                      <a:pt x="19000" y="12814"/>
                    </a:lnTo>
                    <a:cubicBezTo>
                      <a:pt x="19000" y="12829"/>
                      <a:pt x="19000" y="12844"/>
                      <a:pt x="18984" y="12875"/>
                    </a:cubicBezTo>
                    <a:lnTo>
                      <a:pt x="18969" y="12920"/>
                    </a:lnTo>
                    <a:lnTo>
                      <a:pt x="18969" y="12966"/>
                    </a:lnTo>
                    <a:lnTo>
                      <a:pt x="18954" y="13012"/>
                    </a:lnTo>
                    <a:lnTo>
                      <a:pt x="18939" y="13027"/>
                    </a:lnTo>
                    <a:cubicBezTo>
                      <a:pt x="18924" y="13073"/>
                      <a:pt x="18908" y="13103"/>
                      <a:pt x="18893" y="13149"/>
                    </a:cubicBezTo>
                    <a:cubicBezTo>
                      <a:pt x="18878" y="13195"/>
                      <a:pt x="18863" y="13225"/>
                      <a:pt x="18847" y="13256"/>
                    </a:cubicBezTo>
                    <a:cubicBezTo>
                      <a:pt x="18817" y="13301"/>
                      <a:pt x="18786" y="13332"/>
                      <a:pt x="18756" y="13378"/>
                    </a:cubicBezTo>
                    <a:cubicBezTo>
                      <a:pt x="18725" y="13408"/>
                      <a:pt x="18695" y="13454"/>
                      <a:pt x="18665" y="13484"/>
                    </a:cubicBezTo>
                    <a:cubicBezTo>
                      <a:pt x="18634" y="13515"/>
                      <a:pt x="18604" y="13560"/>
                      <a:pt x="18573" y="13606"/>
                    </a:cubicBezTo>
                    <a:lnTo>
                      <a:pt x="18558" y="13606"/>
                    </a:lnTo>
                    <a:cubicBezTo>
                      <a:pt x="18512" y="13682"/>
                      <a:pt x="18451" y="13743"/>
                      <a:pt x="18405" y="13819"/>
                    </a:cubicBezTo>
                    <a:cubicBezTo>
                      <a:pt x="18329" y="13926"/>
                      <a:pt x="18268" y="14033"/>
                      <a:pt x="18238" y="14124"/>
                    </a:cubicBezTo>
                    <a:cubicBezTo>
                      <a:pt x="18207" y="14216"/>
                      <a:pt x="18192" y="14292"/>
                      <a:pt x="18177" y="14353"/>
                    </a:cubicBezTo>
                    <a:lnTo>
                      <a:pt x="18177" y="14368"/>
                    </a:lnTo>
                    <a:cubicBezTo>
                      <a:pt x="18177" y="14414"/>
                      <a:pt x="18162" y="14444"/>
                      <a:pt x="18162" y="14490"/>
                    </a:cubicBezTo>
                    <a:lnTo>
                      <a:pt x="18162" y="14520"/>
                    </a:lnTo>
                    <a:lnTo>
                      <a:pt x="18146" y="14612"/>
                    </a:lnTo>
                    <a:lnTo>
                      <a:pt x="18146" y="14657"/>
                    </a:lnTo>
                    <a:cubicBezTo>
                      <a:pt x="18146" y="14688"/>
                      <a:pt x="18131" y="14718"/>
                      <a:pt x="18131" y="14749"/>
                    </a:cubicBezTo>
                    <a:cubicBezTo>
                      <a:pt x="18131" y="14795"/>
                      <a:pt x="18131" y="14855"/>
                      <a:pt x="18131" y="14901"/>
                    </a:cubicBezTo>
                    <a:cubicBezTo>
                      <a:pt x="18131" y="14977"/>
                      <a:pt x="18131" y="15054"/>
                      <a:pt x="18131" y="15130"/>
                    </a:cubicBezTo>
                    <a:lnTo>
                      <a:pt x="18131" y="15160"/>
                    </a:lnTo>
                    <a:cubicBezTo>
                      <a:pt x="18131" y="15297"/>
                      <a:pt x="18146" y="15419"/>
                      <a:pt x="18146" y="15541"/>
                    </a:cubicBezTo>
                    <a:cubicBezTo>
                      <a:pt x="18146" y="15556"/>
                      <a:pt x="18146" y="15572"/>
                      <a:pt x="18146" y="15572"/>
                    </a:cubicBezTo>
                    <a:lnTo>
                      <a:pt x="18131" y="15572"/>
                    </a:lnTo>
                    <a:cubicBezTo>
                      <a:pt x="18025" y="15572"/>
                      <a:pt x="17918" y="15556"/>
                      <a:pt x="17811" y="15541"/>
                    </a:cubicBezTo>
                    <a:cubicBezTo>
                      <a:pt x="17674" y="15526"/>
                      <a:pt x="17552" y="15495"/>
                      <a:pt x="17446" y="15465"/>
                    </a:cubicBezTo>
                    <a:cubicBezTo>
                      <a:pt x="17400" y="15450"/>
                      <a:pt x="17354" y="15434"/>
                      <a:pt x="17309" y="15419"/>
                    </a:cubicBezTo>
                    <a:lnTo>
                      <a:pt x="17217" y="15373"/>
                    </a:lnTo>
                    <a:lnTo>
                      <a:pt x="17187" y="15373"/>
                    </a:lnTo>
                    <a:lnTo>
                      <a:pt x="17141" y="15343"/>
                    </a:lnTo>
                    <a:cubicBezTo>
                      <a:pt x="17126" y="15343"/>
                      <a:pt x="17110" y="15343"/>
                      <a:pt x="17110" y="15328"/>
                    </a:cubicBezTo>
                    <a:lnTo>
                      <a:pt x="17095" y="15328"/>
                    </a:lnTo>
                    <a:cubicBezTo>
                      <a:pt x="17004" y="15297"/>
                      <a:pt x="16912" y="15252"/>
                      <a:pt x="16821" y="15206"/>
                    </a:cubicBezTo>
                    <a:lnTo>
                      <a:pt x="16806" y="15206"/>
                    </a:lnTo>
                    <a:cubicBezTo>
                      <a:pt x="16790" y="15206"/>
                      <a:pt x="16790" y="15206"/>
                      <a:pt x="16775" y="15191"/>
                    </a:cubicBezTo>
                    <a:lnTo>
                      <a:pt x="16745" y="15191"/>
                    </a:lnTo>
                    <a:lnTo>
                      <a:pt x="16730" y="15175"/>
                    </a:lnTo>
                    <a:lnTo>
                      <a:pt x="16699" y="15160"/>
                    </a:lnTo>
                    <a:lnTo>
                      <a:pt x="16684" y="15160"/>
                    </a:lnTo>
                    <a:cubicBezTo>
                      <a:pt x="16669" y="15160"/>
                      <a:pt x="16669" y="15175"/>
                      <a:pt x="16669" y="15175"/>
                    </a:cubicBezTo>
                    <a:cubicBezTo>
                      <a:pt x="16653" y="15191"/>
                      <a:pt x="16653" y="15191"/>
                      <a:pt x="16653" y="15206"/>
                    </a:cubicBezTo>
                    <a:cubicBezTo>
                      <a:pt x="16669" y="15206"/>
                      <a:pt x="16669" y="15221"/>
                      <a:pt x="16669" y="15221"/>
                    </a:cubicBezTo>
                    <a:lnTo>
                      <a:pt x="16684" y="15221"/>
                    </a:lnTo>
                    <a:cubicBezTo>
                      <a:pt x="16714" y="15236"/>
                      <a:pt x="16730" y="15236"/>
                      <a:pt x="16745" y="15252"/>
                    </a:cubicBezTo>
                    <a:cubicBezTo>
                      <a:pt x="16851" y="15297"/>
                      <a:pt x="16943" y="15343"/>
                      <a:pt x="17019" y="15373"/>
                    </a:cubicBezTo>
                    <a:lnTo>
                      <a:pt x="17034" y="15373"/>
                    </a:lnTo>
                    <a:cubicBezTo>
                      <a:pt x="17080" y="15389"/>
                      <a:pt x="17110" y="15404"/>
                      <a:pt x="17141" y="15419"/>
                    </a:cubicBezTo>
                    <a:lnTo>
                      <a:pt x="17202" y="15434"/>
                    </a:lnTo>
                    <a:cubicBezTo>
                      <a:pt x="17232" y="15450"/>
                      <a:pt x="17278" y="15480"/>
                      <a:pt x="17324" y="15495"/>
                    </a:cubicBezTo>
                    <a:cubicBezTo>
                      <a:pt x="17476" y="15541"/>
                      <a:pt x="17628" y="15572"/>
                      <a:pt x="17796" y="15602"/>
                    </a:cubicBezTo>
                    <a:cubicBezTo>
                      <a:pt x="17872" y="15617"/>
                      <a:pt x="17964" y="15632"/>
                      <a:pt x="18040" y="15632"/>
                    </a:cubicBezTo>
                    <a:lnTo>
                      <a:pt x="18146" y="15632"/>
                    </a:lnTo>
                    <a:lnTo>
                      <a:pt x="18146" y="15693"/>
                    </a:lnTo>
                    <a:lnTo>
                      <a:pt x="18146" y="15724"/>
                    </a:lnTo>
                    <a:cubicBezTo>
                      <a:pt x="18162" y="15846"/>
                      <a:pt x="18162" y="15983"/>
                      <a:pt x="18162" y="16105"/>
                    </a:cubicBezTo>
                    <a:cubicBezTo>
                      <a:pt x="18162" y="16181"/>
                      <a:pt x="18146" y="16242"/>
                      <a:pt x="18146" y="16288"/>
                    </a:cubicBezTo>
                    <a:cubicBezTo>
                      <a:pt x="18131" y="16333"/>
                      <a:pt x="18131" y="16364"/>
                      <a:pt x="18116" y="16410"/>
                    </a:cubicBezTo>
                    <a:cubicBezTo>
                      <a:pt x="18101" y="16455"/>
                      <a:pt x="18086" y="16486"/>
                      <a:pt x="18070" y="16531"/>
                    </a:cubicBezTo>
                    <a:cubicBezTo>
                      <a:pt x="18055" y="16562"/>
                      <a:pt x="18040" y="16592"/>
                      <a:pt x="18025" y="16608"/>
                    </a:cubicBezTo>
                    <a:cubicBezTo>
                      <a:pt x="18009" y="16638"/>
                      <a:pt x="17994" y="16669"/>
                      <a:pt x="17964" y="16699"/>
                    </a:cubicBezTo>
                    <a:cubicBezTo>
                      <a:pt x="17948" y="16714"/>
                      <a:pt x="17933" y="16729"/>
                      <a:pt x="17918" y="16760"/>
                    </a:cubicBezTo>
                    <a:lnTo>
                      <a:pt x="17903" y="16760"/>
                    </a:lnTo>
                    <a:lnTo>
                      <a:pt x="17903" y="16775"/>
                    </a:lnTo>
                    <a:cubicBezTo>
                      <a:pt x="17872" y="16806"/>
                      <a:pt x="17827" y="16836"/>
                      <a:pt x="17781" y="16867"/>
                    </a:cubicBezTo>
                    <a:lnTo>
                      <a:pt x="17735" y="16897"/>
                    </a:lnTo>
                    <a:cubicBezTo>
                      <a:pt x="17720" y="16912"/>
                      <a:pt x="17705" y="16928"/>
                      <a:pt x="17674" y="16943"/>
                    </a:cubicBezTo>
                    <a:cubicBezTo>
                      <a:pt x="17659" y="16958"/>
                      <a:pt x="17644" y="16958"/>
                      <a:pt x="17613" y="16973"/>
                    </a:cubicBezTo>
                    <a:lnTo>
                      <a:pt x="17598" y="16988"/>
                    </a:lnTo>
                    <a:cubicBezTo>
                      <a:pt x="17568" y="17004"/>
                      <a:pt x="17537" y="17019"/>
                      <a:pt x="17522" y="17034"/>
                    </a:cubicBezTo>
                    <a:lnTo>
                      <a:pt x="17461" y="17065"/>
                    </a:lnTo>
                    <a:lnTo>
                      <a:pt x="17415" y="17095"/>
                    </a:lnTo>
                    <a:cubicBezTo>
                      <a:pt x="17400" y="17110"/>
                      <a:pt x="17385" y="17110"/>
                      <a:pt x="17369" y="17126"/>
                    </a:cubicBezTo>
                    <a:cubicBezTo>
                      <a:pt x="17339" y="17141"/>
                      <a:pt x="17309" y="17156"/>
                      <a:pt x="17293" y="17156"/>
                    </a:cubicBezTo>
                    <a:cubicBezTo>
                      <a:pt x="17278" y="17171"/>
                      <a:pt x="17248" y="17187"/>
                      <a:pt x="17232" y="17187"/>
                    </a:cubicBezTo>
                    <a:cubicBezTo>
                      <a:pt x="17202" y="17202"/>
                      <a:pt x="17187" y="17217"/>
                      <a:pt x="17156" y="17232"/>
                    </a:cubicBezTo>
                    <a:cubicBezTo>
                      <a:pt x="17126" y="17232"/>
                      <a:pt x="17095" y="17247"/>
                      <a:pt x="17080" y="17263"/>
                    </a:cubicBezTo>
                    <a:lnTo>
                      <a:pt x="17019" y="17293"/>
                    </a:lnTo>
                    <a:cubicBezTo>
                      <a:pt x="16989" y="17293"/>
                      <a:pt x="16958" y="17308"/>
                      <a:pt x="16928" y="17324"/>
                    </a:cubicBezTo>
                    <a:cubicBezTo>
                      <a:pt x="16912" y="17324"/>
                      <a:pt x="16897" y="17339"/>
                      <a:pt x="16882" y="17354"/>
                    </a:cubicBezTo>
                    <a:lnTo>
                      <a:pt x="16867" y="17354"/>
                    </a:lnTo>
                    <a:cubicBezTo>
                      <a:pt x="16836" y="17369"/>
                      <a:pt x="16790" y="17385"/>
                      <a:pt x="16760" y="17385"/>
                    </a:cubicBezTo>
                    <a:cubicBezTo>
                      <a:pt x="16730" y="17400"/>
                      <a:pt x="16699" y="17415"/>
                      <a:pt x="16669" y="17415"/>
                    </a:cubicBezTo>
                    <a:lnTo>
                      <a:pt x="16653" y="17430"/>
                    </a:lnTo>
                    <a:lnTo>
                      <a:pt x="16638" y="17430"/>
                    </a:lnTo>
                    <a:lnTo>
                      <a:pt x="16608" y="17446"/>
                    </a:lnTo>
                    <a:cubicBezTo>
                      <a:pt x="16592" y="17446"/>
                      <a:pt x="16562" y="17461"/>
                      <a:pt x="16531" y="17461"/>
                    </a:cubicBezTo>
                    <a:cubicBezTo>
                      <a:pt x="16486" y="17476"/>
                      <a:pt x="16440" y="17491"/>
                      <a:pt x="16394" y="17491"/>
                    </a:cubicBezTo>
                    <a:lnTo>
                      <a:pt x="16288" y="17522"/>
                    </a:lnTo>
                    <a:lnTo>
                      <a:pt x="16227" y="17537"/>
                    </a:lnTo>
                    <a:lnTo>
                      <a:pt x="16135" y="17537"/>
                    </a:lnTo>
                    <a:lnTo>
                      <a:pt x="16090" y="17552"/>
                    </a:lnTo>
                    <a:lnTo>
                      <a:pt x="15023" y="17552"/>
                    </a:lnTo>
                    <a:cubicBezTo>
                      <a:pt x="14932" y="17567"/>
                      <a:pt x="14856" y="17567"/>
                      <a:pt x="14764" y="17583"/>
                    </a:cubicBezTo>
                    <a:cubicBezTo>
                      <a:pt x="14673" y="17613"/>
                      <a:pt x="14581" y="17628"/>
                      <a:pt x="14490" y="17644"/>
                    </a:cubicBezTo>
                    <a:cubicBezTo>
                      <a:pt x="14444" y="17659"/>
                      <a:pt x="14398" y="17659"/>
                      <a:pt x="14338" y="17659"/>
                    </a:cubicBezTo>
                    <a:cubicBezTo>
                      <a:pt x="14292" y="17674"/>
                      <a:pt x="14246" y="17674"/>
                      <a:pt x="14200" y="17674"/>
                    </a:cubicBezTo>
                    <a:lnTo>
                      <a:pt x="14170" y="17674"/>
                    </a:lnTo>
                    <a:cubicBezTo>
                      <a:pt x="14109" y="17674"/>
                      <a:pt x="14048" y="17659"/>
                      <a:pt x="13972" y="17659"/>
                    </a:cubicBezTo>
                    <a:cubicBezTo>
                      <a:pt x="13926" y="17644"/>
                      <a:pt x="13865" y="17628"/>
                      <a:pt x="13804" y="17613"/>
                    </a:cubicBezTo>
                    <a:cubicBezTo>
                      <a:pt x="13789" y="17613"/>
                      <a:pt x="13774" y="17598"/>
                      <a:pt x="13759" y="17598"/>
                    </a:cubicBezTo>
                    <a:lnTo>
                      <a:pt x="13774" y="17598"/>
                    </a:lnTo>
                    <a:cubicBezTo>
                      <a:pt x="13698" y="17583"/>
                      <a:pt x="13621" y="17552"/>
                      <a:pt x="13545" y="17522"/>
                    </a:cubicBezTo>
                    <a:cubicBezTo>
                      <a:pt x="13484" y="17491"/>
                      <a:pt x="13423" y="17461"/>
                      <a:pt x="13362" y="17430"/>
                    </a:cubicBezTo>
                    <a:cubicBezTo>
                      <a:pt x="13317" y="17400"/>
                      <a:pt x="13271" y="17354"/>
                      <a:pt x="13225" y="17324"/>
                    </a:cubicBezTo>
                    <a:cubicBezTo>
                      <a:pt x="13164" y="17278"/>
                      <a:pt x="13119" y="17232"/>
                      <a:pt x="13073" y="17187"/>
                    </a:cubicBezTo>
                    <a:cubicBezTo>
                      <a:pt x="13042" y="17156"/>
                      <a:pt x="12997" y="17110"/>
                      <a:pt x="12966" y="17065"/>
                    </a:cubicBezTo>
                    <a:cubicBezTo>
                      <a:pt x="12951" y="17034"/>
                      <a:pt x="12921" y="16988"/>
                      <a:pt x="12905" y="16958"/>
                    </a:cubicBezTo>
                    <a:cubicBezTo>
                      <a:pt x="12875" y="16912"/>
                      <a:pt x="12860" y="16867"/>
                      <a:pt x="12844" y="16821"/>
                    </a:cubicBezTo>
                    <a:cubicBezTo>
                      <a:pt x="12799" y="16745"/>
                      <a:pt x="12783" y="16653"/>
                      <a:pt x="12753" y="16562"/>
                    </a:cubicBezTo>
                    <a:lnTo>
                      <a:pt x="12738" y="16516"/>
                    </a:lnTo>
                    <a:cubicBezTo>
                      <a:pt x="12707" y="16440"/>
                      <a:pt x="12692" y="16379"/>
                      <a:pt x="12662" y="16303"/>
                    </a:cubicBezTo>
                    <a:cubicBezTo>
                      <a:pt x="12616" y="16135"/>
                      <a:pt x="12570" y="15952"/>
                      <a:pt x="12509" y="15754"/>
                    </a:cubicBezTo>
                    <a:cubicBezTo>
                      <a:pt x="12479" y="15617"/>
                      <a:pt x="12433" y="15465"/>
                      <a:pt x="12403" y="15328"/>
                    </a:cubicBezTo>
                    <a:lnTo>
                      <a:pt x="12372" y="15252"/>
                    </a:lnTo>
                    <a:cubicBezTo>
                      <a:pt x="12357" y="15160"/>
                      <a:pt x="12326" y="15084"/>
                      <a:pt x="12311" y="15008"/>
                    </a:cubicBezTo>
                    <a:lnTo>
                      <a:pt x="12281" y="14886"/>
                    </a:lnTo>
                    <a:cubicBezTo>
                      <a:pt x="12265" y="14840"/>
                      <a:pt x="12250" y="14795"/>
                      <a:pt x="12235" y="14764"/>
                    </a:cubicBezTo>
                    <a:cubicBezTo>
                      <a:pt x="12235" y="14734"/>
                      <a:pt x="12220" y="14703"/>
                      <a:pt x="12220" y="14673"/>
                    </a:cubicBezTo>
                    <a:lnTo>
                      <a:pt x="12204" y="14642"/>
                    </a:lnTo>
                    <a:lnTo>
                      <a:pt x="12174" y="14566"/>
                    </a:lnTo>
                    <a:lnTo>
                      <a:pt x="12159" y="14490"/>
                    </a:lnTo>
                    <a:cubicBezTo>
                      <a:pt x="12144" y="14429"/>
                      <a:pt x="12128" y="14368"/>
                      <a:pt x="12098" y="14307"/>
                    </a:cubicBezTo>
                    <a:lnTo>
                      <a:pt x="12067" y="14231"/>
                    </a:lnTo>
                    <a:cubicBezTo>
                      <a:pt x="12022" y="14078"/>
                      <a:pt x="11976" y="13926"/>
                      <a:pt x="11930" y="13774"/>
                    </a:cubicBezTo>
                    <a:cubicBezTo>
                      <a:pt x="11869" y="13591"/>
                      <a:pt x="11793" y="13393"/>
                      <a:pt x="11732" y="13210"/>
                    </a:cubicBezTo>
                    <a:lnTo>
                      <a:pt x="11671" y="13012"/>
                    </a:lnTo>
                    <a:cubicBezTo>
                      <a:pt x="11656" y="12981"/>
                      <a:pt x="11641" y="12951"/>
                      <a:pt x="11641" y="12920"/>
                    </a:cubicBezTo>
                    <a:cubicBezTo>
                      <a:pt x="11610" y="12860"/>
                      <a:pt x="11595" y="12799"/>
                      <a:pt x="11565" y="12738"/>
                    </a:cubicBezTo>
                    <a:cubicBezTo>
                      <a:pt x="11549" y="12677"/>
                      <a:pt x="11519" y="12601"/>
                      <a:pt x="11488" y="12540"/>
                    </a:cubicBezTo>
                    <a:cubicBezTo>
                      <a:pt x="11473" y="12463"/>
                      <a:pt x="11443" y="12402"/>
                      <a:pt x="11412" y="12326"/>
                    </a:cubicBezTo>
                    <a:cubicBezTo>
                      <a:pt x="11397" y="12281"/>
                      <a:pt x="11382" y="12235"/>
                      <a:pt x="11366" y="12189"/>
                    </a:cubicBezTo>
                    <a:lnTo>
                      <a:pt x="11351" y="12128"/>
                    </a:lnTo>
                    <a:lnTo>
                      <a:pt x="11336" y="12113"/>
                    </a:lnTo>
                    <a:cubicBezTo>
                      <a:pt x="11321" y="12067"/>
                      <a:pt x="11306" y="12022"/>
                      <a:pt x="11290" y="11976"/>
                    </a:cubicBezTo>
                    <a:cubicBezTo>
                      <a:pt x="11290" y="11976"/>
                      <a:pt x="11290" y="11961"/>
                      <a:pt x="11290" y="11961"/>
                    </a:cubicBezTo>
                    <a:cubicBezTo>
                      <a:pt x="11275" y="11945"/>
                      <a:pt x="11275" y="11930"/>
                      <a:pt x="11275" y="11915"/>
                    </a:cubicBezTo>
                    <a:cubicBezTo>
                      <a:pt x="11245" y="11869"/>
                      <a:pt x="11229" y="11808"/>
                      <a:pt x="11214" y="11763"/>
                    </a:cubicBezTo>
                    <a:cubicBezTo>
                      <a:pt x="11199" y="11747"/>
                      <a:pt x="11199" y="11747"/>
                      <a:pt x="11199" y="11732"/>
                    </a:cubicBezTo>
                    <a:lnTo>
                      <a:pt x="11199" y="11732"/>
                    </a:lnTo>
                    <a:cubicBezTo>
                      <a:pt x="11207" y="11740"/>
                      <a:pt x="11218" y="11744"/>
                      <a:pt x="11229" y="11744"/>
                    </a:cubicBezTo>
                    <a:cubicBezTo>
                      <a:pt x="11241" y="11744"/>
                      <a:pt x="11252" y="11740"/>
                      <a:pt x="11260" y="11732"/>
                    </a:cubicBezTo>
                    <a:cubicBezTo>
                      <a:pt x="11260" y="11732"/>
                      <a:pt x="11275" y="11732"/>
                      <a:pt x="11290" y="11717"/>
                    </a:cubicBezTo>
                    <a:cubicBezTo>
                      <a:pt x="11290" y="11717"/>
                      <a:pt x="11306" y="11702"/>
                      <a:pt x="11321" y="11686"/>
                    </a:cubicBezTo>
                    <a:lnTo>
                      <a:pt x="11321" y="11702"/>
                    </a:lnTo>
                    <a:lnTo>
                      <a:pt x="11336" y="11717"/>
                    </a:lnTo>
                    <a:lnTo>
                      <a:pt x="11458" y="11884"/>
                    </a:lnTo>
                    <a:lnTo>
                      <a:pt x="11458" y="11900"/>
                    </a:lnTo>
                    <a:cubicBezTo>
                      <a:pt x="11473" y="11915"/>
                      <a:pt x="11488" y="11930"/>
                      <a:pt x="11504" y="11945"/>
                    </a:cubicBezTo>
                    <a:lnTo>
                      <a:pt x="11580" y="12052"/>
                    </a:lnTo>
                    <a:lnTo>
                      <a:pt x="11595" y="12083"/>
                    </a:lnTo>
                    <a:lnTo>
                      <a:pt x="11626" y="12143"/>
                    </a:lnTo>
                    <a:lnTo>
                      <a:pt x="11656" y="12159"/>
                    </a:lnTo>
                    <a:lnTo>
                      <a:pt x="11656" y="12174"/>
                    </a:lnTo>
                    <a:cubicBezTo>
                      <a:pt x="11656" y="12174"/>
                      <a:pt x="11671" y="12189"/>
                      <a:pt x="11671" y="12189"/>
                    </a:cubicBezTo>
                    <a:lnTo>
                      <a:pt x="11732" y="12281"/>
                    </a:lnTo>
                    <a:lnTo>
                      <a:pt x="11763" y="12311"/>
                    </a:lnTo>
                    <a:cubicBezTo>
                      <a:pt x="11778" y="12342"/>
                      <a:pt x="11793" y="12357"/>
                      <a:pt x="11808" y="12387"/>
                    </a:cubicBezTo>
                    <a:cubicBezTo>
                      <a:pt x="11839" y="12433"/>
                      <a:pt x="11885" y="12479"/>
                      <a:pt x="11915" y="12524"/>
                    </a:cubicBezTo>
                    <a:lnTo>
                      <a:pt x="11930" y="12555"/>
                    </a:lnTo>
                    <a:cubicBezTo>
                      <a:pt x="11930" y="12555"/>
                      <a:pt x="11930" y="12555"/>
                      <a:pt x="11945" y="12570"/>
                    </a:cubicBezTo>
                    <a:cubicBezTo>
                      <a:pt x="11945" y="12570"/>
                      <a:pt x="11945" y="12585"/>
                      <a:pt x="11961" y="12585"/>
                    </a:cubicBezTo>
                    <a:lnTo>
                      <a:pt x="11961" y="12601"/>
                    </a:lnTo>
                    <a:cubicBezTo>
                      <a:pt x="11976" y="12616"/>
                      <a:pt x="11976" y="12616"/>
                      <a:pt x="11976" y="12616"/>
                    </a:cubicBezTo>
                    <a:lnTo>
                      <a:pt x="11991" y="12631"/>
                    </a:lnTo>
                    <a:lnTo>
                      <a:pt x="11991" y="12646"/>
                    </a:lnTo>
                    <a:cubicBezTo>
                      <a:pt x="12006" y="12661"/>
                      <a:pt x="12022" y="12661"/>
                      <a:pt x="12022" y="12677"/>
                    </a:cubicBezTo>
                    <a:lnTo>
                      <a:pt x="12037" y="12692"/>
                    </a:lnTo>
                    <a:lnTo>
                      <a:pt x="12052" y="12707"/>
                    </a:lnTo>
                    <a:lnTo>
                      <a:pt x="12052" y="12722"/>
                    </a:lnTo>
                    <a:lnTo>
                      <a:pt x="12067" y="12722"/>
                    </a:lnTo>
                    <a:lnTo>
                      <a:pt x="12067" y="12738"/>
                    </a:lnTo>
                    <a:lnTo>
                      <a:pt x="12083" y="12753"/>
                    </a:lnTo>
                    <a:lnTo>
                      <a:pt x="12083" y="12768"/>
                    </a:lnTo>
                    <a:cubicBezTo>
                      <a:pt x="12098" y="12768"/>
                      <a:pt x="12098" y="12783"/>
                      <a:pt x="12098" y="12783"/>
                    </a:cubicBezTo>
                    <a:cubicBezTo>
                      <a:pt x="12098" y="12783"/>
                      <a:pt x="12098" y="12783"/>
                      <a:pt x="12113" y="12799"/>
                    </a:cubicBezTo>
                    <a:cubicBezTo>
                      <a:pt x="12113" y="12799"/>
                      <a:pt x="12113" y="12799"/>
                      <a:pt x="12113" y="12814"/>
                    </a:cubicBezTo>
                    <a:lnTo>
                      <a:pt x="12128" y="12829"/>
                    </a:lnTo>
                    <a:lnTo>
                      <a:pt x="12144" y="12844"/>
                    </a:lnTo>
                    <a:cubicBezTo>
                      <a:pt x="12154" y="12844"/>
                      <a:pt x="12157" y="12851"/>
                      <a:pt x="12163" y="12851"/>
                    </a:cubicBezTo>
                    <a:cubicBezTo>
                      <a:pt x="12166" y="12851"/>
                      <a:pt x="12169" y="12849"/>
                      <a:pt x="12174" y="12844"/>
                    </a:cubicBezTo>
                    <a:cubicBezTo>
                      <a:pt x="12189" y="12844"/>
                      <a:pt x="12189" y="12829"/>
                      <a:pt x="12189" y="12814"/>
                    </a:cubicBezTo>
                    <a:cubicBezTo>
                      <a:pt x="12174" y="12799"/>
                      <a:pt x="12174" y="12783"/>
                      <a:pt x="12159" y="12783"/>
                    </a:cubicBezTo>
                    <a:lnTo>
                      <a:pt x="12128" y="12738"/>
                    </a:lnTo>
                    <a:cubicBezTo>
                      <a:pt x="12113" y="12722"/>
                      <a:pt x="12098" y="12692"/>
                      <a:pt x="12083" y="12677"/>
                    </a:cubicBezTo>
                    <a:lnTo>
                      <a:pt x="12037" y="12616"/>
                    </a:lnTo>
                    <a:lnTo>
                      <a:pt x="12037" y="12601"/>
                    </a:lnTo>
                    <a:cubicBezTo>
                      <a:pt x="12022" y="12585"/>
                      <a:pt x="12006" y="12555"/>
                      <a:pt x="11991" y="12540"/>
                    </a:cubicBezTo>
                    <a:lnTo>
                      <a:pt x="11961" y="12494"/>
                    </a:lnTo>
                    <a:lnTo>
                      <a:pt x="11945" y="12494"/>
                    </a:lnTo>
                    <a:lnTo>
                      <a:pt x="11945" y="12479"/>
                    </a:lnTo>
                    <a:lnTo>
                      <a:pt x="11915" y="12463"/>
                    </a:lnTo>
                    <a:cubicBezTo>
                      <a:pt x="11900" y="12433"/>
                      <a:pt x="11885" y="12402"/>
                      <a:pt x="11869" y="12372"/>
                    </a:cubicBezTo>
                    <a:cubicBezTo>
                      <a:pt x="11854" y="12372"/>
                      <a:pt x="11854" y="12357"/>
                      <a:pt x="11839" y="12357"/>
                    </a:cubicBezTo>
                    <a:lnTo>
                      <a:pt x="11808" y="12296"/>
                    </a:lnTo>
                    <a:cubicBezTo>
                      <a:pt x="11778" y="12250"/>
                      <a:pt x="11747" y="12204"/>
                      <a:pt x="11702" y="12174"/>
                    </a:cubicBezTo>
                    <a:cubicBezTo>
                      <a:pt x="11702" y="12159"/>
                      <a:pt x="11702" y="12159"/>
                      <a:pt x="11702" y="12143"/>
                    </a:cubicBezTo>
                    <a:lnTo>
                      <a:pt x="11686" y="12128"/>
                    </a:lnTo>
                    <a:lnTo>
                      <a:pt x="11641" y="12067"/>
                    </a:lnTo>
                    <a:lnTo>
                      <a:pt x="11626" y="12052"/>
                    </a:lnTo>
                    <a:lnTo>
                      <a:pt x="11610" y="12022"/>
                    </a:lnTo>
                    <a:cubicBezTo>
                      <a:pt x="11580" y="11991"/>
                      <a:pt x="11549" y="11945"/>
                      <a:pt x="11534" y="11915"/>
                    </a:cubicBezTo>
                    <a:cubicBezTo>
                      <a:pt x="11519" y="11900"/>
                      <a:pt x="11504" y="11884"/>
                      <a:pt x="11488" y="11854"/>
                    </a:cubicBezTo>
                    <a:lnTo>
                      <a:pt x="11473" y="11839"/>
                    </a:lnTo>
                    <a:lnTo>
                      <a:pt x="11412" y="11747"/>
                    </a:lnTo>
                    <a:lnTo>
                      <a:pt x="11351" y="11656"/>
                    </a:lnTo>
                    <a:lnTo>
                      <a:pt x="11351" y="11641"/>
                    </a:lnTo>
                    <a:lnTo>
                      <a:pt x="11336" y="11625"/>
                    </a:lnTo>
                    <a:cubicBezTo>
                      <a:pt x="11336" y="11580"/>
                      <a:pt x="11321" y="11549"/>
                      <a:pt x="11306" y="11504"/>
                    </a:cubicBezTo>
                    <a:lnTo>
                      <a:pt x="11306" y="11488"/>
                    </a:lnTo>
                    <a:cubicBezTo>
                      <a:pt x="11290" y="11443"/>
                      <a:pt x="11275" y="11412"/>
                      <a:pt x="11260" y="11366"/>
                    </a:cubicBezTo>
                    <a:cubicBezTo>
                      <a:pt x="11229" y="11305"/>
                      <a:pt x="11199" y="11229"/>
                      <a:pt x="11168" y="11168"/>
                    </a:cubicBezTo>
                    <a:cubicBezTo>
                      <a:pt x="11138" y="11092"/>
                      <a:pt x="11107" y="11031"/>
                      <a:pt x="11077" y="10955"/>
                    </a:cubicBezTo>
                    <a:cubicBezTo>
                      <a:pt x="11062" y="10925"/>
                      <a:pt x="11047" y="10879"/>
                      <a:pt x="11031" y="10833"/>
                    </a:cubicBezTo>
                    <a:cubicBezTo>
                      <a:pt x="11031" y="10833"/>
                      <a:pt x="11031" y="10818"/>
                      <a:pt x="11016" y="10818"/>
                    </a:cubicBezTo>
                    <a:lnTo>
                      <a:pt x="11016" y="10803"/>
                    </a:lnTo>
                    <a:close/>
                    <a:moveTo>
                      <a:pt x="4480" y="15693"/>
                    </a:moveTo>
                    <a:cubicBezTo>
                      <a:pt x="4526" y="15739"/>
                      <a:pt x="4587" y="15770"/>
                      <a:pt x="4632" y="15815"/>
                    </a:cubicBezTo>
                    <a:cubicBezTo>
                      <a:pt x="4678" y="15846"/>
                      <a:pt x="4708" y="15876"/>
                      <a:pt x="4754" y="15907"/>
                    </a:cubicBezTo>
                    <a:lnTo>
                      <a:pt x="4769" y="15922"/>
                    </a:lnTo>
                    <a:cubicBezTo>
                      <a:pt x="4785" y="15937"/>
                      <a:pt x="4815" y="15952"/>
                      <a:pt x="4830" y="15968"/>
                    </a:cubicBezTo>
                    <a:cubicBezTo>
                      <a:pt x="4846" y="15983"/>
                      <a:pt x="4876" y="16013"/>
                      <a:pt x="4906" y="16029"/>
                    </a:cubicBezTo>
                    <a:lnTo>
                      <a:pt x="4906" y="16044"/>
                    </a:lnTo>
                    <a:cubicBezTo>
                      <a:pt x="4952" y="16074"/>
                      <a:pt x="4983" y="16135"/>
                      <a:pt x="5028" y="16181"/>
                    </a:cubicBezTo>
                    <a:cubicBezTo>
                      <a:pt x="5044" y="16211"/>
                      <a:pt x="5074" y="16242"/>
                      <a:pt x="5089" y="16272"/>
                    </a:cubicBezTo>
                    <a:cubicBezTo>
                      <a:pt x="5105" y="16303"/>
                      <a:pt x="5120" y="16333"/>
                      <a:pt x="5135" y="16364"/>
                    </a:cubicBezTo>
                    <a:cubicBezTo>
                      <a:pt x="5150" y="16379"/>
                      <a:pt x="5165" y="16394"/>
                      <a:pt x="5165" y="16410"/>
                    </a:cubicBezTo>
                    <a:cubicBezTo>
                      <a:pt x="5165" y="16425"/>
                      <a:pt x="5181" y="16440"/>
                      <a:pt x="5181" y="16455"/>
                    </a:cubicBezTo>
                    <a:lnTo>
                      <a:pt x="5196" y="16470"/>
                    </a:lnTo>
                    <a:cubicBezTo>
                      <a:pt x="5211" y="16516"/>
                      <a:pt x="5226" y="16562"/>
                      <a:pt x="5226" y="16592"/>
                    </a:cubicBezTo>
                    <a:cubicBezTo>
                      <a:pt x="5242" y="16638"/>
                      <a:pt x="5257" y="16684"/>
                      <a:pt x="5257" y="16729"/>
                    </a:cubicBezTo>
                    <a:cubicBezTo>
                      <a:pt x="5257" y="16775"/>
                      <a:pt x="5257" y="16821"/>
                      <a:pt x="5257" y="16867"/>
                    </a:cubicBezTo>
                    <a:cubicBezTo>
                      <a:pt x="5257" y="16928"/>
                      <a:pt x="5257" y="16988"/>
                      <a:pt x="5242" y="17034"/>
                    </a:cubicBezTo>
                    <a:lnTo>
                      <a:pt x="5242" y="17095"/>
                    </a:lnTo>
                    <a:cubicBezTo>
                      <a:pt x="5226" y="17171"/>
                      <a:pt x="5226" y="17263"/>
                      <a:pt x="5226" y="17339"/>
                    </a:cubicBezTo>
                    <a:cubicBezTo>
                      <a:pt x="5242" y="17369"/>
                      <a:pt x="5242" y="17415"/>
                      <a:pt x="5242" y="17446"/>
                    </a:cubicBezTo>
                    <a:lnTo>
                      <a:pt x="5242" y="17461"/>
                    </a:lnTo>
                    <a:cubicBezTo>
                      <a:pt x="5242" y="17507"/>
                      <a:pt x="5257" y="17537"/>
                      <a:pt x="5257" y="17583"/>
                    </a:cubicBezTo>
                    <a:lnTo>
                      <a:pt x="5257" y="17613"/>
                    </a:lnTo>
                    <a:cubicBezTo>
                      <a:pt x="5272" y="17674"/>
                      <a:pt x="5272" y="17750"/>
                      <a:pt x="5287" y="17811"/>
                    </a:cubicBezTo>
                    <a:cubicBezTo>
                      <a:pt x="5303" y="17842"/>
                      <a:pt x="5303" y="17872"/>
                      <a:pt x="5318" y="17903"/>
                    </a:cubicBezTo>
                    <a:cubicBezTo>
                      <a:pt x="5257" y="17826"/>
                      <a:pt x="5211" y="17750"/>
                      <a:pt x="5165" y="17674"/>
                    </a:cubicBezTo>
                    <a:lnTo>
                      <a:pt x="5150" y="17644"/>
                    </a:lnTo>
                    <a:cubicBezTo>
                      <a:pt x="5135" y="17613"/>
                      <a:pt x="5120" y="17567"/>
                      <a:pt x="5089" y="17537"/>
                    </a:cubicBezTo>
                    <a:cubicBezTo>
                      <a:pt x="5074" y="17476"/>
                      <a:pt x="5059" y="17430"/>
                      <a:pt x="5028" y="17385"/>
                    </a:cubicBezTo>
                    <a:cubicBezTo>
                      <a:pt x="4967" y="17202"/>
                      <a:pt x="4922" y="17034"/>
                      <a:pt x="4876" y="16882"/>
                    </a:cubicBezTo>
                    <a:cubicBezTo>
                      <a:pt x="4815" y="16729"/>
                      <a:pt x="4769" y="16562"/>
                      <a:pt x="4724" y="16410"/>
                    </a:cubicBezTo>
                    <a:cubicBezTo>
                      <a:pt x="4678" y="16257"/>
                      <a:pt x="4617" y="16120"/>
                      <a:pt x="4571" y="15983"/>
                    </a:cubicBezTo>
                    <a:cubicBezTo>
                      <a:pt x="4556" y="15937"/>
                      <a:pt x="4541" y="15907"/>
                      <a:pt x="4526" y="15861"/>
                    </a:cubicBezTo>
                    <a:cubicBezTo>
                      <a:pt x="4510" y="15815"/>
                      <a:pt x="4495" y="15770"/>
                      <a:pt x="4480" y="15724"/>
                    </a:cubicBezTo>
                    <a:cubicBezTo>
                      <a:pt x="4480" y="15709"/>
                      <a:pt x="4480" y="15709"/>
                      <a:pt x="4465" y="15693"/>
                    </a:cubicBezTo>
                    <a:close/>
                    <a:moveTo>
                      <a:pt x="19061" y="11839"/>
                    </a:moveTo>
                    <a:lnTo>
                      <a:pt x="19091" y="11854"/>
                    </a:lnTo>
                    <a:cubicBezTo>
                      <a:pt x="19122" y="11869"/>
                      <a:pt x="19152" y="11900"/>
                      <a:pt x="19183" y="11915"/>
                    </a:cubicBezTo>
                    <a:lnTo>
                      <a:pt x="19213" y="11930"/>
                    </a:lnTo>
                    <a:cubicBezTo>
                      <a:pt x="19228" y="11945"/>
                      <a:pt x="19243" y="11961"/>
                      <a:pt x="19274" y="11976"/>
                    </a:cubicBezTo>
                    <a:cubicBezTo>
                      <a:pt x="19350" y="12022"/>
                      <a:pt x="19411" y="12067"/>
                      <a:pt x="19487" y="12113"/>
                    </a:cubicBezTo>
                    <a:cubicBezTo>
                      <a:pt x="19518" y="12143"/>
                      <a:pt x="19533" y="12174"/>
                      <a:pt x="19563" y="12189"/>
                    </a:cubicBezTo>
                    <a:cubicBezTo>
                      <a:pt x="19579" y="12204"/>
                      <a:pt x="19594" y="12235"/>
                      <a:pt x="19609" y="12250"/>
                    </a:cubicBezTo>
                    <a:cubicBezTo>
                      <a:pt x="19609" y="12250"/>
                      <a:pt x="19624" y="12265"/>
                      <a:pt x="19624" y="12265"/>
                    </a:cubicBezTo>
                    <a:cubicBezTo>
                      <a:pt x="19655" y="12296"/>
                      <a:pt x="19670" y="12342"/>
                      <a:pt x="19701" y="12402"/>
                    </a:cubicBezTo>
                    <a:cubicBezTo>
                      <a:pt x="19731" y="12448"/>
                      <a:pt x="19761" y="12494"/>
                      <a:pt x="19777" y="12540"/>
                    </a:cubicBezTo>
                    <a:cubicBezTo>
                      <a:pt x="19792" y="12585"/>
                      <a:pt x="19807" y="12631"/>
                      <a:pt x="19822" y="12677"/>
                    </a:cubicBezTo>
                    <a:cubicBezTo>
                      <a:pt x="19822" y="12738"/>
                      <a:pt x="19838" y="12783"/>
                      <a:pt x="19853" y="12844"/>
                    </a:cubicBezTo>
                    <a:cubicBezTo>
                      <a:pt x="19853" y="12920"/>
                      <a:pt x="19853" y="12997"/>
                      <a:pt x="19853" y="13058"/>
                    </a:cubicBezTo>
                    <a:cubicBezTo>
                      <a:pt x="19853" y="13164"/>
                      <a:pt x="19838" y="13286"/>
                      <a:pt x="19822" y="13378"/>
                    </a:cubicBezTo>
                    <a:lnTo>
                      <a:pt x="19807" y="13423"/>
                    </a:lnTo>
                    <a:cubicBezTo>
                      <a:pt x="19807" y="13499"/>
                      <a:pt x="19792" y="13591"/>
                      <a:pt x="19777" y="13682"/>
                    </a:cubicBezTo>
                    <a:lnTo>
                      <a:pt x="19761" y="13758"/>
                    </a:lnTo>
                    <a:lnTo>
                      <a:pt x="19746" y="13835"/>
                    </a:lnTo>
                    <a:lnTo>
                      <a:pt x="19716" y="13972"/>
                    </a:lnTo>
                    <a:cubicBezTo>
                      <a:pt x="19716" y="14002"/>
                      <a:pt x="19701" y="14033"/>
                      <a:pt x="19701" y="14063"/>
                    </a:cubicBezTo>
                    <a:lnTo>
                      <a:pt x="19685" y="14094"/>
                    </a:lnTo>
                    <a:cubicBezTo>
                      <a:pt x="19670" y="14185"/>
                      <a:pt x="19655" y="14261"/>
                      <a:pt x="19624" y="14337"/>
                    </a:cubicBezTo>
                    <a:lnTo>
                      <a:pt x="19624" y="14383"/>
                    </a:lnTo>
                    <a:cubicBezTo>
                      <a:pt x="19594" y="14444"/>
                      <a:pt x="19579" y="14520"/>
                      <a:pt x="19563" y="14581"/>
                    </a:cubicBezTo>
                    <a:lnTo>
                      <a:pt x="19548" y="14627"/>
                    </a:lnTo>
                    <a:lnTo>
                      <a:pt x="19548" y="14657"/>
                    </a:lnTo>
                    <a:cubicBezTo>
                      <a:pt x="19533" y="14673"/>
                      <a:pt x="19533" y="14688"/>
                      <a:pt x="19533" y="14703"/>
                    </a:cubicBezTo>
                    <a:lnTo>
                      <a:pt x="19533" y="14718"/>
                    </a:lnTo>
                    <a:lnTo>
                      <a:pt x="19533" y="14749"/>
                    </a:lnTo>
                    <a:lnTo>
                      <a:pt x="19518" y="14779"/>
                    </a:lnTo>
                    <a:cubicBezTo>
                      <a:pt x="19518" y="14795"/>
                      <a:pt x="19518" y="14825"/>
                      <a:pt x="19518" y="14840"/>
                    </a:cubicBezTo>
                    <a:lnTo>
                      <a:pt x="19502" y="14855"/>
                    </a:lnTo>
                    <a:cubicBezTo>
                      <a:pt x="19487" y="15008"/>
                      <a:pt x="19472" y="15145"/>
                      <a:pt x="19472" y="15282"/>
                    </a:cubicBezTo>
                    <a:lnTo>
                      <a:pt x="19457" y="15328"/>
                    </a:lnTo>
                    <a:cubicBezTo>
                      <a:pt x="19457" y="15404"/>
                      <a:pt x="19457" y="15480"/>
                      <a:pt x="19442" y="15556"/>
                    </a:cubicBezTo>
                    <a:lnTo>
                      <a:pt x="19442" y="15572"/>
                    </a:lnTo>
                    <a:cubicBezTo>
                      <a:pt x="19442" y="15602"/>
                      <a:pt x="19442" y="15632"/>
                      <a:pt x="19426" y="15648"/>
                    </a:cubicBezTo>
                    <a:lnTo>
                      <a:pt x="19426" y="15724"/>
                    </a:lnTo>
                    <a:lnTo>
                      <a:pt x="19411" y="15785"/>
                    </a:lnTo>
                    <a:lnTo>
                      <a:pt x="19396" y="15876"/>
                    </a:lnTo>
                    <a:lnTo>
                      <a:pt x="19381" y="15907"/>
                    </a:lnTo>
                    <a:cubicBezTo>
                      <a:pt x="19381" y="15922"/>
                      <a:pt x="19381" y="15937"/>
                      <a:pt x="19365" y="15952"/>
                    </a:cubicBezTo>
                    <a:lnTo>
                      <a:pt x="19365" y="15968"/>
                    </a:lnTo>
                    <a:lnTo>
                      <a:pt x="19350" y="16013"/>
                    </a:lnTo>
                    <a:lnTo>
                      <a:pt x="19350" y="16044"/>
                    </a:lnTo>
                    <a:lnTo>
                      <a:pt x="19304" y="16151"/>
                    </a:lnTo>
                    <a:cubicBezTo>
                      <a:pt x="19304" y="16181"/>
                      <a:pt x="19289" y="16196"/>
                      <a:pt x="19289" y="16227"/>
                    </a:cubicBezTo>
                    <a:lnTo>
                      <a:pt x="19274" y="16257"/>
                    </a:lnTo>
                    <a:cubicBezTo>
                      <a:pt x="19243" y="16333"/>
                      <a:pt x="19228" y="16394"/>
                      <a:pt x="19198" y="16455"/>
                    </a:cubicBezTo>
                    <a:lnTo>
                      <a:pt x="19183" y="16470"/>
                    </a:lnTo>
                    <a:cubicBezTo>
                      <a:pt x="19167" y="16516"/>
                      <a:pt x="19152" y="16562"/>
                      <a:pt x="19122" y="16608"/>
                    </a:cubicBezTo>
                    <a:cubicBezTo>
                      <a:pt x="19091" y="16653"/>
                      <a:pt x="19076" y="16714"/>
                      <a:pt x="19045" y="16775"/>
                    </a:cubicBezTo>
                    <a:cubicBezTo>
                      <a:pt x="18984" y="16882"/>
                      <a:pt x="18939" y="16973"/>
                      <a:pt x="18893" y="17065"/>
                    </a:cubicBezTo>
                    <a:cubicBezTo>
                      <a:pt x="18878" y="17080"/>
                      <a:pt x="18863" y="17110"/>
                      <a:pt x="18863" y="17126"/>
                    </a:cubicBezTo>
                    <a:lnTo>
                      <a:pt x="18847" y="17126"/>
                    </a:lnTo>
                    <a:cubicBezTo>
                      <a:pt x="18817" y="17187"/>
                      <a:pt x="18771" y="17247"/>
                      <a:pt x="18725" y="17308"/>
                    </a:cubicBezTo>
                    <a:cubicBezTo>
                      <a:pt x="18680" y="17369"/>
                      <a:pt x="18619" y="17430"/>
                      <a:pt x="18558" y="17491"/>
                    </a:cubicBezTo>
                    <a:cubicBezTo>
                      <a:pt x="18482" y="17567"/>
                      <a:pt x="18405" y="17628"/>
                      <a:pt x="18329" y="17689"/>
                    </a:cubicBezTo>
                    <a:cubicBezTo>
                      <a:pt x="18238" y="17750"/>
                      <a:pt x="18162" y="17796"/>
                      <a:pt x="18086" y="17857"/>
                    </a:cubicBezTo>
                    <a:lnTo>
                      <a:pt x="18009" y="17887"/>
                    </a:lnTo>
                    <a:lnTo>
                      <a:pt x="17948" y="17933"/>
                    </a:lnTo>
                    <a:cubicBezTo>
                      <a:pt x="17903" y="17948"/>
                      <a:pt x="17872" y="17964"/>
                      <a:pt x="17842" y="17979"/>
                    </a:cubicBezTo>
                    <a:lnTo>
                      <a:pt x="17781" y="18009"/>
                    </a:lnTo>
                    <a:cubicBezTo>
                      <a:pt x="17735" y="18025"/>
                      <a:pt x="17705" y="18040"/>
                      <a:pt x="17674" y="18055"/>
                    </a:cubicBezTo>
                    <a:lnTo>
                      <a:pt x="17644" y="18070"/>
                    </a:lnTo>
                    <a:lnTo>
                      <a:pt x="17613" y="18085"/>
                    </a:lnTo>
                    <a:cubicBezTo>
                      <a:pt x="17583" y="18101"/>
                      <a:pt x="17537" y="18116"/>
                      <a:pt x="17507" y="18131"/>
                    </a:cubicBezTo>
                    <a:lnTo>
                      <a:pt x="17446" y="18162"/>
                    </a:lnTo>
                    <a:cubicBezTo>
                      <a:pt x="17400" y="18177"/>
                      <a:pt x="17369" y="18192"/>
                      <a:pt x="17339" y="18207"/>
                    </a:cubicBezTo>
                    <a:cubicBezTo>
                      <a:pt x="17293" y="18223"/>
                      <a:pt x="17263" y="18223"/>
                      <a:pt x="17232" y="18238"/>
                    </a:cubicBezTo>
                    <a:lnTo>
                      <a:pt x="17171" y="18253"/>
                    </a:lnTo>
                    <a:lnTo>
                      <a:pt x="17156" y="18268"/>
                    </a:lnTo>
                    <a:lnTo>
                      <a:pt x="17126" y="18268"/>
                    </a:lnTo>
                    <a:cubicBezTo>
                      <a:pt x="17110" y="18284"/>
                      <a:pt x="17080" y="18284"/>
                      <a:pt x="17049" y="18299"/>
                    </a:cubicBezTo>
                    <a:cubicBezTo>
                      <a:pt x="17034" y="18299"/>
                      <a:pt x="17034" y="18299"/>
                      <a:pt x="17019" y="18314"/>
                    </a:cubicBezTo>
                    <a:cubicBezTo>
                      <a:pt x="16989" y="18314"/>
                      <a:pt x="16943" y="18329"/>
                      <a:pt x="16912" y="18344"/>
                    </a:cubicBezTo>
                    <a:lnTo>
                      <a:pt x="16745" y="18375"/>
                    </a:lnTo>
                    <a:cubicBezTo>
                      <a:pt x="16714" y="18390"/>
                      <a:pt x="16684" y="18390"/>
                      <a:pt x="16653" y="18405"/>
                    </a:cubicBezTo>
                    <a:lnTo>
                      <a:pt x="16608" y="18405"/>
                    </a:lnTo>
                    <a:cubicBezTo>
                      <a:pt x="16577" y="18421"/>
                      <a:pt x="16531" y="18421"/>
                      <a:pt x="16501" y="18421"/>
                    </a:cubicBezTo>
                    <a:lnTo>
                      <a:pt x="16486" y="18436"/>
                    </a:lnTo>
                    <a:cubicBezTo>
                      <a:pt x="16440" y="18436"/>
                      <a:pt x="16410" y="18451"/>
                      <a:pt x="16364" y="18451"/>
                    </a:cubicBezTo>
                    <a:lnTo>
                      <a:pt x="16318" y="18466"/>
                    </a:lnTo>
                    <a:cubicBezTo>
                      <a:pt x="16288" y="18466"/>
                      <a:pt x="16257" y="18482"/>
                      <a:pt x="16227" y="18482"/>
                    </a:cubicBezTo>
                    <a:cubicBezTo>
                      <a:pt x="16166" y="18497"/>
                      <a:pt x="16120" y="18512"/>
                      <a:pt x="16059" y="18527"/>
                    </a:cubicBezTo>
                    <a:lnTo>
                      <a:pt x="15953" y="18558"/>
                    </a:lnTo>
                    <a:lnTo>
                      <a:pt x="15907" y="18573"/>
                    </a:lnTo>
                    <a:lnTo>
                      <a:pt x="15785" y="18603"/>
                    </a:lnTo>
                    <a:lnTo>
                      <a:pt x="15754" y="18603"/>
                    </a:lnTo>
                    <a:lnTo>
                      <a:pt x="15678" y="18619"/>
                    </a:lnTo>
                    <a:lnTo>
                      <a:pt x="15663" y="18619"/>
                    </a:lnTo>
                    <a:cubicBezTo>
                      <a:pt x="15648" y="18634"/>
                      <a:pt x="15633" y="18634"/>
                      <a:pt x="15617" y="18634"/>
                    </a:cubicBezTo>
                    <a:cubicBezTo>
                      <a:pt x="15556" y="18649"/>
                      <a:pt x="15480" y="18649"/>
                      <a:pt x="15419" y="18664"/>
                    </a:cubicBezTo>
                    <a:lnTo>
                      <a:pt x="15115" y="18664"/>
                    </a:lnTo>
                    <a:cubicBezTo>
                      <a:pt x="15054" y="18649"/>
                      <a:pt x="15008" y="18634"/>
                      <a:pt x="14947" y="18619"/>
                    </a:cubicBezTo>
                    <a:cubicBezTo>
                      <a:pt x="14856" y="18588"/>
                      <a:pt x="14764" y="18558"/>
                      <a:pt x="14673" y="18527"/>
                    </a:cubicBezTo>
                    <a:cubicBezTo>
                      <a:pt x="14627" y="18497"/>
                      <a:pt x="14566" y="18482"/>
                      <a:pt x="14505" y="18451"/>
                    </a:cubicBezTo>
                    <a:cubicBezTo>
                      <a:pt x="14490" y="18451"/>
                      <a:pt x="14475" y="18436"/>
                      <a:pt x="14459" y="18436"/>
                    </a:cubicBezTo>
                    <a:cubicBezTo>
                      <a:pt x="14444" y="18421"/>
                      <a:pt x="14414" y="18421"/>
                      <a:pt x="14383" y="18405"/>
                    </a:cubicBezTo>
                    <a:lnTo>
                      <a:pt x="14322" y="18375"/>
                    </a:lnTo>
                    <a:cubicBezTo>
                      <a:pt x="14307" y="18375"/>
                      <a:pt x="14292" y="18360"/>
                      <a:pt x="14292" y="18360"/>
                    </a:cubicBezTo>
                    <a:lnTo>
                      <a:pt x="14261" y="18344"/>
                    </a:lnTo>
                    <a:lnTo>
                      <a:pt x="14185" y="18299"/>
                    </a:lnTo>
                    <a:lnTo>
                      <a:pt x="14155" y="18284"/>
                    </a:lnTo>
                    <a:lnTo>
                      <a:pt x="14124" y="18268"/>
                    </a:lnTo>
                    <a:lnTo>
                      <a:pt x="14078" y="18238"/>
                    </a:lnTo>
                    <a:lnTo>
                      <a:pt x="14048" y="18223"/>
                    </a:lnTo>
                    <a:cubicBezTo>
                      <a:pt x="14033" y="18207"/>
                      <a:pt x="14002" y="18192"/>
                      <a:pt x="13972" y="18177"/>
                    </a:cubicBezTo>
                    <a:lnTo>
                      <a:pt x="13926" y="18162"/>
                    </a:lnTo>
                    <a:lnTo>
                      <a:pt x="13941" y="18162"/>
                    </a:lnTo>
                    <a:cubicBezTo>
                      <a:pt x="13896" y="18131"/>
                      <a:pt x="13865" y="18116"/>
                      <a:pt x="13835" y="18085"/>
                    </a:cubicBezTo>
                    <a:cubicBezTo>
                      <a:pt x="13804" y="18085"/>
                      <a:pt x="13789" y="18070"/>
                      <a:pt x="13759" y="18055"/>
                    </a:cubicBezTo>
                    <a:lnTo>
                      <a:pt x="13728" y="18025"/>
                    </a:lnTo>
                    <a:cubicBezTo>
                      <a:pt x="13713" y="18009"/>
                      <a:pt x="13698" y="17994"/>
                      <a:pt x="13667" y="17994"/>
                    </a:cubicBezTo>
                    <a:lnTo>
                      <a:pt x="13637" y="17964"/>
                    </a:lnTo>
                    <a:cubicBezTo>
                      <a:pt x="13637" y="17964"/>
                      <a:pt x="13621" y="17948"/>
                      <a:pt x="13606" y="17948"/>
                    </a:cubicBezTo>
                    <a:lnTo>
                      <a:pt x="13591" y="17933"/>
                    </a:lnTo>
                    <a:cubicBezTo>
                      <a:pt x="13576" y="17918"/>
                      <a:pt x="13560" y="17918"/>
                      <a:pt x="13560" y="17903"/>
                    </a:cubicBezTo>
                    <a:lnTo>
                      <a:pt x="13500" y="17857"/>
                    </a:lnTo>
                    <a:lnTo>
                      <a:pt x="13484" y="17857"/>
                    </a:lnTo>
                    <a:lnTo>
                      <a:pt x="13484" y="17842"/>
                    </a:lnTo>
                    <a:lnTo>
                      <a:pt x="13469" y="17826"/>
                    </a:lnTo>
                    <a:cubicBezTo>
                      <a:pt x="13439" y="17811"/>
                      <a:pt x="13423" y="17796"/>
                      <a:pt x="13393" y="17766"/>
                    </a:cubicBezTo>
                    <a:lnTo>
                      <a:pt x="13332" y="17720"/>
                    </a:lnTo>
                    <a:lnTo>
                      <a:pt x="13286" y="17674"/>
                    </a:lnTo>
                    <a:cubicBezTo>
                      <a:pt x="13256" y="17644"/>
                      <a:pt x="13225" y="17628"/>
                      <a:pt x="13195" y="17598"/>
                    </a:cubicBezTo>
                    <a:cubicBezTo>
                      <a:pt x="13164" y="17567"/>
                      <a:pt x="13149" y="17537"/>
                      <a:pt x="13119" y="17507"/>
                    </a:cubicBezTo>
                    <a:lnTo>
                      <a:pt x="13088" y="17491"/>
                    </a:lnTo>
                    <a:lnTo>
                      <a:pt x="13073" y="17461"/>
                    </a:lnTo>
                    <a:lnTo>
                      <a:pt x="13042" y="17430"/>
                    </a:lnTo>
                    <a:lnTo>
                      <a:pt x="13027" y="17415"/>
                    </a:lnTo>
                    <a:lnTo>
                      <a:pt x="12997" y="17369"/>
                    </a:lnTo>
                    <a:cubicBezTo>
                      <a:pt x="12997" y="17354"/>
                      <a:pt x="12982" y="17339"/>
                      <a:pt x="12982" y="17339"/>
                    </a:cubicBezTo>
                    <a:lnTo>
                      <a:pt x="12966" y="17324"/>
                    </a:lnTo>
                    <a:cubicBezTo>
                      <a:pt x="12966" y="17308"/>
                      <a:pt x="12951" y="17293"/>
                      <a:pt x="12951" y="17293"/>
                    </a:cubicBezTo>
                    <a:cubicBezTo>
                      <a:pt x="12951" y="17293"/>
                      <a:pt x="12966" y="17278"/>
                      <a:pt x="12966" y="17278"/>
                    </a:cubicBezTo>
                    <a:cubicBezTo>
                      <a:pt x="12982" y="17278"/>
                      <a:pt x="12982" y="17293"/>
                      <a:pt x="12997" y="17293"/>
                    </a:cubicBezTo>
                    <a:cubicBezTo>
                      <a:pt x="13073" y="17385"/>
                      <a:pt x="13164" y="17461"/>
                      <a:pt x="13256" y="17537"/>
                    </a:cubicBezTo>
                    <a:cubicBezTo>
                      <a:pt x="13347" y="17598"/>
                      <a:pt x="13454" y="17644"/>
                      <a:pt x="13560" y="17689"/>
                    </a:cubicBezTo>
                    <a:cubicBezTo>
                      <a:pt x="13789" y="17796"/>
                      <a:pt x="14033" y="17842"/>
                      <a:pt x="14261" y="17842"/>
                    </a:cubicBezTo>
                    <a:cubicBezTo>
                      <a:pt x="14292" y="17842"/>
                      <a:pt x="14322" y="17842"/>
                      <a:pt x="14338" y="17826"/>
                    </a:cubicBezTo>
                    <a:lnTo>
                      <a:pt x="14444" y="17826"/>
                    </a:lnTo>
                    <a:lnTo>
                      <a:pt x="14490" y="17811"/>
                    </a:lnTo>
                    <a:cubicBezTo>
                      <a:pt x="14505" y="17811"/>
                      <a:pt x="14536" y="17796"/>
                      <a:pt x="14566" y="17796"/>
                    </a:cubicBezTo>
                    <a:lnTo>
                      <a:pt x="14597" y="17781"/>
                    </a:lnTo>
                    <a:cubicBezTo>
                      <a:pt x="14688" y="17766"/>
                      <a:pt x="14764" y="17750"/>
                      <a:pt x="14856" y="17735"/>
                    </a:cubicBezTo>
                    <a:lnTo>
                      <a:pt x="14886" y="17735"/>
                    </a:lnTo>
                    <a:lnTo>
                      <a:pt x="14932" y="17720"/>
                    </a:lnTo>
                    <a:lnTo>
                      <a:pt x="15054" y="17720"/>
                    </a:lnTo>
                    <a:lnTo>
                      <a:pt x="15099" y="17705"/>
                    </a:lnTo>
                    <a:lnTo>
                      <a:pt x="15511" y="17705"/>
                    </a:lnTo>
                    <a:lnTo>
                      <a:pt x="15556" y="17720"/>
                    </a:lnTo>
                    <a:lnTo>
                      <a:pt x="16044" y="17720"/>
                    </a:lnTo>
                    <a:cubicBezTo>
                      <a:pt x="16074" y="17720"/>
                      <a:pt x="16120" y="17720"/>
                      <a:pt x="16151" y="17705"/>
                    </a:cubicBezTo>
                    <a:lnTo>
                      <a:pt x="16196" y="17705"/>
                    </a:lnTo>
                    <a:cubicBezTo>
                      <a:pt x="16242" y="17705"/>
                      <a:pt x="16272" y="17689"/>
                      <a:pt x="16303" y="17689"/>
                    </a:cubicBezTo>
                    <a:lnTo>
                      <a:pt x="16349" y="17689"/>
                    </a:lnTo>
                    <a:cubicBezTo>
                      <a:pt x="16379" y="17674"/>
                      <a:pt x="16410" y="17674"/>
                      <a:pt x="16440" y="17674"/>
                    </a:cubicBezTo>
                    <a:lnTo>
                      <a:pt x="16516" y="17659"/>
                    </a:lnTo>
                    <a:lnTo>
                      <a:pt x="16592" y="17644"/>
                    </a:lnTo>
                    <a:cubicBezTo>
                      <a:pt x="16623" y="17628"/>
                      <a:pt x="16653" y="17628"/>
                      <a:pt x="16669" y="17613"/>
                    </a:cubicBezTo>
                    <a:lnTo>
                      <a:pt x="16699" y="17613"/>
                    </a:lnTo>
                    <a:lnTo>
                      <a:pt x="16730" y="17598"/>
                    </a:lnTo>
                    <a:cubicBezTo>
                      <a:pt x="16745" y="17598"/>
                      <a:pt x="16775" y="17583"/>
                      <a:pt x="16790" y="17583"/>
                    </a:cubicBezTo>
                    <a:lnTo>
                      <a:pt x="16806" y="17583"/>
                    </a:lnTo>
                    <a:lnTo>
                      <a:pt x="16882" y="17552"/>
                    </a:lnTo>
                    <a:lnTo>
                      <a:pt x="16943" y="17537"/>
                    </a:lnTo>
                    <a:cubicBezTo>
                      <a:pt x="16973" y="17522"/>
                      <a:pt x="17004" y="17507"/>
                      <a:pt x="17034" y="17507"/>
                    </a:cubicBezTo>
                    <a:cubicBezTo>
                      <a:pt x="17034" y="17491"/>
                      <a:pt x="17049" y="17491"/>
                      <a:pt x="17065" y="17476"/>
                    </a:cubicBezTo>
                    <a:cubicBezTo>
                      <a:pt x="17141" y="17461"/>
                      <a:pt x="17217" y="17430"/>
                      <a:pt x="17278" y="17400"/>
                    </a:cubicBezTo>
                    <a:lnTo>
                      <a:pt x="17309" y="17385"/>
                    </a:lnTo>
                    <a:cubicBezTo>
                      <a:pt x="17339" y="17369"/>
                      <a:pt x="17369" y="17354"/>
                      <a:pt x="17385" y="17354"/>
                    </a:cubicBezTo>
                    <a:cubicBezTo>
                      <a:pt x="17400" y="17339"/>
                      <a:pt x="17415" y="17339"/>
                      <a:pt x="17430" y="17339"/>
                    </a:cubicBezTo>
                    <a:cubicBezTo>
                      <a:pt x="17461" y="17324"/>
                      <a:pt x="17491" y="17308"/>
                      <a:pt x="17522" y="17293"/>
                    </a:cubicBezTo>
                    <a:cubicBezTo>
                      <a:pt x="17552" y="17263"/>
                      <a:pt x="17583" y="17247"/>
                      <a:pt x="17613" y="17232"/>
                    </a:cubicBezTo>
                    <a:lnTo>
                      <a:pt x="17644" y="17217"/>
                    </a:lnTo>
                    <a:cubicBezTo>
                      <a:pt x="17674" y="17202"/>
                      <a:pt x="17705" y="17187"/>
                      <a:pt x="17735" y="17171"/>
                    </a:cubicBezTo>
                    <a:cubicBezTo>
                      <a:pt x="17735" y="17156"/>
                      <a:pt x="17750" y="17156"/>
                      <a:pt x="17766" y="17141"/>
                    </a:cubicBezTo>
                    <a:cubicBezTo>
                      <a:pt x="17796" y="17126"/>
                      <a:pt x="17827" y="17110"/>
                      <a:pt x="17842" y="17080"/>
                    </a:cubicBezTo>
                    <a:lnTo>
                      <a:pt x="17872" y="17065"/>
                    </a:lnTo>
                    <a:cubicBezTo>
                      <a:pt x="17948" y="17019"/>
                      <a:pt x="18009" y="16958"/>
                      <a:pt x="18070" y="16897"/>
                    </a:cubicBezTo>
                    <a:cubicBezTo>
                      <a:pt x="18146" y="16821"/>
                      <a:pt x="18207" y="16729"/>
                      <a:pt x="18268" y="16608"/>
                    </a:cubicBezTo>
                    <a:cubicBezTo>
                      <a:pt x="18314" y="16501"/>
                      <a:pt x="18345" y="16394"/>
                      <a:pt x="18345" y="16272"/>
                    </a:cubicBezTo>
                    <a:cubicBezTo>
                      <a:pt x="18360" y="16211"/>
                      <a:pt x="18360" y="16135"/>
                      <a:pt x="18360" y="16090"/>
                    </a:cubicBezTo>
                    <a:cubicBezTo>
                      <a:pt x="18360" y="16029"/>
                      <a:pt x="18360" y="15983"/>
                      <a:pt x="18360" y="15937"/>
                    </a:cubicBezTo>
                    <a:cubicBezTo>
                      <a:pt x="18345" y="15846"/>
                      <a:pt x="18345" y="15754"/>
                      <a:pt x="18345" y="15648"/>
                    </a:cubicBezTo>
                    <a:lnTo>
                      <a:pt x="18345" y="15602"/>
                    </a:lnTo>
                    <a:cubicBezTo>
                      <a:pt x="18329" y="15465"/>
                      <a:pt x="18314" y="15343"/>
                      <a:pt x="18314" y="15221"/>
                    </a:cubicBezTo>
                    <a:lnTo>
                      <a:pt x="18314" y="14962"/>
                    </a:lnTo>
                    <a:lnTo>
                      <a:pt x="18314" y="14825"/>
                    </a:lnTo>
                    <a:lnTo>
                      <a:pt x="18314" y="14734"/>
                    </a:lnTo>
                    <a:lnTo>
                      <a:pt x="18314" y="14673"/>
                    </a:lnTo>
                    <a:lnTo>
                      <a:pt x="18314" y="14596"/>
                    </a:lnTo>
                    <a:cubicBezTo>
                      <a:pt x="18314" y="14581"/>
                      <a:pt x="18329" y="14566"/>
                      <a:pt x="18329" y="14551"/>
                    </a:cubicBezTo>
                    <a:cubicBezTo>
                      <a:pt x="18329" y="14536"/>
                      <a:pt x="18329" y="14536"/>
                      <a:pt x="18329" y="14520"/>
                    </a:cubicBezTo>
                    <a:lnTo>
                      <a:pt x="18329" y="14490"/>
                    </a:lnTo>
                    <a:cubicBezTo>
                      <a:pt x="18329" y="14490"/>
                      <a:pt x="18329" y="14475"/>
                      <a:pt x="18329" y="14459"/>
                    </a:cubicBezTo>
                    <a:cubicBezTo>
                      <a:pt x="18345" y="14444"/>
                      <a:pt x="18345" y="14429"/>
                      <a:pt x="18345" y="14414"/>
                    </a:cubicBezTo>
                    <a:lnTo>
                      <a:pt x="18345" y="14368"/>
                    </a:lnTo>
                    <a:cubicBezTo>
                      <a:pt x="18360" y="14307"/>
                      <a:pt x="18375" y="14261"/>
                      <a:pt x="18390" y="14216"/>
                    </a:cubicBezTo>
                    <a:cubicBezTo>
                      <a:pt x="18405" y="14170"/>
                      <a:pt x="18421" y="14124"/>
                      <a:pt x="18421" y="14094"/>
                    </a:cubicBezTo>
                    <a:cubicBezTo>
                      <a:pt x="18451" y="14063"/>
                      <a:pt x="18466" y="14017"/>
                      <a:pt x="18482" y="13987"/>
                    </a:cubicBezTo>
                    <a:cubicBezTo>
                      <a:pt x="18558" y="13880"/>
                      <a:pt x="18619" y="13789"/>
                      <a:pt x="18695" y="13698"/>
                    </a:cubicBezTo>
                    <a:lnTo>
                      <a:pt x="18710" y="13667"/>
                    </a:lnTo>
                    <a:cubicBezTo>
                      <a:pt x="18771" y="13606"/>
                      <a:pt x="18832" y="13530"/>
                      <a:pt x="18878" y="13469"/>
                    </a:cubicBezTo>
                    <a:cubicBezTo>
                      <a:pt x="18908" y="13423"/>
                      <a:pt x="18954" y="13362"/>
                      <a:pt x="18984" y="13317"/>
                    </a:cubicBezTo>
                    <a:cubicBezTo>
                      <a:pt x="19000" y="13271"/>
                      <a:pt x="19030" y="13210"/>
                      <a:pt x="19045" y="13149"/>
                    </a:cubicBezTo>
                    <a:cubicBezTo>
                      <a:pt x="19061" y="13103"/>
                      <a:pt x="19076" y="13058"/>
                      <a:pt x="19091" y="13012"/>
                    </a:cubicBezTo>
                    <a:lnTo>
                      <a:pt x="19091" y="12997"/>
                    </a:lnTo>
                    <a:cubicBezTo>
                      <a:pt x="19106" y="12981"/>
                      <a:pt x="19106" y="12966"/>
                      <a:pt x="19106" y="12951"/>
                    </a:cubicBezTo>
                    <a:lnTo>
                      <a:pt x="19106" y="12936"/>
                    </a:lnTo>
                    <a:cubicBezTo>
                      <a:pt x="19122" y="12905"/>
                      <a:pt x="19122" y="12890"/>
                      <a:pt x="19122" y="12875"/>
                    </a:cubicBezTo>
                    <a:cubicBezTo>
                      <a:pt x="19137" y="12829"/>
                      <a:pt x="19137" y="12783"/>
                      <a:pt x="19152" y="12738"/>
                    </a:cubicBezTo>
                    <a:cubicBezTo>
                      <a:pt x="19167" y="12646"/>
                      <a:pt x="19167" y="12555"/>
                      <a:pt x="19167" y="12479"/>
                    </a:cubicBezTo>
                    <a:cubicBezTo>
                      <a:pt x="19167" y="12463"/>
                      <a:pt x="19167" y="12448"/>
                      <a:pt x="19183" y="12433"/>
                    </a:cubicBezTo>
                    <a:cubicBezTo>
                      <a:pt x="19183" y="12342"/>
                      <a:pt x="19167" y="12265"/>
                      <a:pt x="19152" y="12174"/>
                    </a:cubicBezTo>
                    <a:cubicBezTo>
                      <a:pt x="19152" y="12143"/>
                      <a:pt x="19137" y="12098"/>
                      <a:pt x="19122" y="12052"/>
                    </a:cubicBezTo>
                    <a:cubicBezTo>
                      <a:pt x="19122" y="12022"/>
                      <a:pt x="19106" y="12006"/>
                      <a:pt x="19091" y="11976"/>
                    </a:cubicBezTo>
                    <a:lnTo>
                      <a:pt x="19091" y="11945"/>
                    </a:lnTo>
                    <a:lnTo>
                      <a:pt x="19076" y="11930"/>
                    </a:lnTo>
                    <a:cubicBezTo>
                      <a:pt x="19076" y="11930"/>
                      <a:pt x="19076" y="11915"/>
                      <a:pt x="19076" y="11900"/>
                    </a:cubicBezTo>
                    <a:cubicBezTo>
                      <a:pt x="19061" y="11884"/>
                      <a:pt x="19061" y="11869"/>
                      <a:pt x="19061" y="11839"/>
                    </a:cubicBezTo>
                    <a:close/>
                    <a:moveTo>
                      <a:pt x="10544" y="10909"/>
                    </a:moveTo>
                    <a:cubicBezTo>
                      <a:pt x="10544" y="10970"/>
                      <a:pt x="10559" y="11046"/>
                      <a:pt x="10574" y="11123"/>
                    </a:cubicBezTo>
                    <a:cubicBezTo>
                      <a:pt x="10574" y="11138"/>
                      <a:pt x="10574" y="11168"/>
                      <a:pt x="10589" y="11184"/>
                    </a:cubicBezTo>
                    <a:cubicBezTo>
                      <a:pt x="10589" y="11199"/>
                      <a:pt x="10589" y="11199"/>
                      <a:pt x="10589" y="11214"/>
                    </a:cubicBezTo>
                    <a:lnTo>
                      <a:pt x="10589" y="11245"/>
                    </a:lnTo>
                    <a:lnTo>
                      <a:pt x="10589" y="11260"/>
                    </a:lnTo>
                    <a:lnTo>
                      <a:pt x="10574" y="11290"/>
                    </a:lnTo>
                    <a:cubicBezTo>
                      <a:pt x="10574" y="11336"/>
                      <a:pt x="10574" y="11382"/>
                      <a:pt x="10559" y="11427"/>
                    </a:cubicBezTo>
                    <a:lnTo>
                      <a:pt x="10559" y="11458"/>
                    </a:lnTo>
                    <a:cubicBezTo>
                      <a:pt x="10559" y="11488"/>
                      <a:pt x="10544" y="11519"/>
                      <a:pt x="10544" y="11549"/>
                    </a:cubicBezTo>
                    <a:lnTo>
                      <a:pt x="10544" y="11610"/>
                    </a:lnTo>
                    <a:cubicBezTo>
                      <a:pt x="10529" y="11641"/>
                      <a:pt x="10529" y="11671"/>
                      <a:pt x="10529" y="11702"/>
                    </a:cubicBezTo>
                    <a:lnTo>
                      <a:pt x="10513" y="11778"/>
                    </a:lnTo>
                    <a:lnTo>
                      <a:pt x="10498" y="11869"/>
                    </a:lnTo>
                    <a:cubicBezTo>
                      <a:pt x="10483" y="11900"/>
                      <a:pt x="10483" y="11930"/>
                      <a:pt x="10468" y="11976"/>
                    </a:cubicBezTo>
                    <a:lnTo>
                      <a:pt x="10468" y="12006"/>
                    </a:lnTo>
                    <a:lnTo>
                      <a:pt x="10468" y="12022"/>
                    </a:lnTo>
                    <a:cubicBezTo>
                      <a:pt x="10452" y="12037"/>
                      <a:pt x="10452" y="12052"/>
                      <a:pt x="10452" y="12052"/>
                    </a:cubicBezTo>
                    <a:cubicBezTo>
                      <a:pt x="10452" y="12083"/>
                      <a:pt x="10437" y="12113"/>
                      <a:pt x="10437" y="12143"/>
                    </a:cubicBezTo>
                    <a:cubicBezTo>
                      <a:pt x="10422" y="12189"/>
                      <a:pt x="10407" y="12235"/>
                      <a:pt x="10391" y="12296"/>
                    </a:cubicBezTo>
                    <a:lnTo>
                      <a:pt x="10391" y="12326"/>
                    </a:lnTo>
                    <a:cubicBezTo>
                      <a:pt x="10376" y="12357"/>
                      <a:pt x="10376" y="12372"/>
                      <a:pt x="10361" y="12402"/>
                    </a:cubicBezTo>
                    <a:cubicBezTo>
                      <a:pt x="10361" y="12402"/>
                      <a:pt x="10361" y="12418"/>
                      <a:pt x="10361" y="12418"/>
                    </a:cubicBezTo>
                    <a:lnTo>
                      <a:pt x="10361" y="12433"/>
                    </a:lnTo>
                    <a:lnTo>
                      <a:pt x="10346" y="12448"/>
                    </a:lnTo>
                    <a:lnTo>
                      <a:pt x="10346" y="12463"/>
                    </a:lnTo>
                    <a:lnTo>
                      <a:pt x="10346" y="12479"/>
                    </a:lnTo>
                    <a:lnTo>
                      <a:pt x="10330" y="12494"/>
                    </a:lnTo>
                    <a:lnTo>
                      <a:pt x="10330" y="12509"/>
                    </a:lnTo>
                    <a:lnTo>
                      <a:pt x="10315" y="12570"/>
                    </a:lnTo>
                    <a:cubicBezTo>
                      <a:pt x="10300" y="12585"/>
                      <a:pt x="10300" y="12616"/>
                      <a:pt x="10300" y="12631"/>
                    </a:cubicBezTo>
                    <a:cubicBezTo>
                      <a:pt x="10300" y="12631"/>
                      <a:pt x="10300" y="12646"/>
                      <a:pt x="10285" y="12646"/>
                    </a:cubicBezTo>
                    <a:lnTo>
                      <a:pt x="10285" y="12661"/>
                    </a:lnTo>
                    <a:cubicBezTo>
                      <a:pt x="10270" y="12707"/>
                      <a:pt x="10270" y="12768"/>
                      <a:pt x="10254" y="12814"/>
                    </a:cubicBezTo>
                    <a:lnTo>
                      <a:pt x="10254" y="12829"/>
                    </a:lnTo>
                    <a:cubicBezTo>
                      <a:pt x="10254" y="12875"/>
                      <a:pt x="10239" y="12905"/>
                      <a:pt x="10239" y="12951"/>
                    </a:cubicBezTo>
                    <a:lnTo>
                      <a:pt x="10239" y="12981"/>
                    </a:lnTo>
                    <a:cubicBezTo>
                      <a:pt x="10239" y="12997"/>
                      <a:pt x="10239" y="13012"/>
                      <a:pt x="10254" y="13012"/>
                    </a:cubicBezTo>
                    <a:cubicBezTo>
                      <a:pt x="10262" y="13020"/>
                      <a:pt x="10266" y="13023"/>
                      <a:pt x="10270" y="13023"/>
                    </a:cubicBezTo>
                    <a:cubicBezTo>
                      <a:pt x="10273" y="13023"/>
                      <a:pt x="10277" y="13020"/>
                      <a:pt x="10285" y="13012"/>
                    </a:cubicBezTo>
                    <a:cubicBezTo>
                      <a:pt x="10300" y="13012"/>
                      <a:pt x="10300" y="13012"/>
                      <a:pt x="10300" y="12997"/>
                    </a:cubicBezTo>
                    <a:cubicBezTo>
                      <a:pt x="10315" y="12890"/>
                      <a:pt x="10346" y="12799"/>
                      <a:pt x="10361" y="12692"/>
                    </a:cubicBezTo>
                    <a:cubicBezTo>
                      <a:pt x="10376" y="12646"/>
                      <a:pt x="10391" y="12601"/>
                      <a:pt x="10391" y="12570"/>
                    </a:cubicBezTo>
                    <a:lnTo>
                      <a:pt x="10407" y="12540"/>
                    </a:lnTo>
                    <a:lnTo>
                      <a:pt x="10437" y="12433"/>
                    </a:lnTo>
                    <a:lnTo>
                      <a:pt x="10437" y="12402"/>
                    </a:lnTo>
                    <a:cubicBezTo>
                      <a:pt x="10468" y="12311"/>
                      <a:pt x="10483" y="12220"/>
                      <a:pt x="10498" y="12143"/>
                    </a:cubicBezTo>
                    <a:lnTo>
                      <a:pt x="10513" y="12113"/>
                    </a:lnTo>
                    <a:lnTo>
                      <a:pt x="10513" y="12067"/>
                    </a:lnTo>
                    <a:cubicBezTo>
                      <a:pt x="10529" y="12067"/>
                      <a:pt x="10529" y="12052"/>
                      <a:pt x="10529" y="12037"/>
                    </a:cubicBezTo>
                    <a:lnTo>
                      <a:pt x="10529" y="12022"/>
                    </a:lnTo>
                    <a:lnTo>
                      <a:pt x="10544" y="11991"/>
                    </a:lnTo>
                    <a:cubicBezTo>
                      <a:pt x="10544" y="11961"/>
                      <a:pt x="10544" y="11930"/>
                      <a:pt x="10559" y="11900"/>
                    </a:cubicBezTo>
                    <a:lnTo>
                      <a:pt x="10559" y="11884"/>
                    </a:lnTo>
                    <a:lnTo>
                      <a:pt x="10574" y="11808"/>
                    </a:lnTo>
                    <a:lnTo>
                      <a:pt x="10574" y="11732"/>
                    </a:lnTo>
                    <a:lnTo>
                      <a:pt x="10589" y="11732"/>
                    </a:lnTo>
                    <a:lnTo>
                      <a:pt x="10589" y="11717"/>
                    </a:lnTo>
                    <a:lnTo>
                      <a:pt x="10589" y="11686"/>
                    </a:lnTo>
                    <a:lnTo>
                      <a:pt x="10589" y="11671"/>
                    </a:lnTo>
                    <a:lnTo>
                      <a:pt x="10605" y="11625"/>
                    </a:lnTo>
                    <a:lnTo>
                      <a:pt x="10605" y="11565"/>
                    </a:lnTo>
                    <a:cubicBezTo>
                      <a:pt x="10605" y="11534"/>
                      <a:pt x="10620" y="11504"/>
                      <a:pt x="10620" y="11458"/>
                    </a:cubicBezTo>
                    <a:lnTo>
                      <a:pt x="10620" y="11443"/>
                    </a:lnTo>
                    <a:lnTo>
                      <a:pt x="10635" y="11351"/>
                    </a:lnTo>
                    <a:cubicBezTo>
                      <a:pt x="10635" y="11351"/>
                      <a:pt x="10635" y="11336"/>
                      <a:pt x="10635" y="11336"/>
                    </a:cubicBezTo>
                    <a:cubicBezTo>
                      <a:pt x="10635" y="11351"/>
                      <a:pt x="10650" y="11351"/>
                      <a:pt x="10650" y="11366"/>
                    </a:cubicBezTo>
                    <a:cubicBezTo>
                      <a:pt x="10681" y="11382"/>
                      <a:pt x="10696" y="11397"/>
                      <a:pt x="10727" y="11412"/>
                    </a:cubicBezTo>
                    <a:cubicBezTo>
                      <a:pt x="10747" y="11412"/>
                      <a:pt x="10760" y="11419"/>
                      <a:pt x="10776" y="11419"/>
                    </a:cubicBezTo>
                    <a:cubicBezTo>
                      <a:pt x="10784" y="11419"/>
                      <a:pt x="10793" y="11417"/>
                      <a:pt x="10803" y="11412"/>
                    </a:cubicBezTo>
                    <a:cubicBezTo>
                      <a:pt x="10803" y="11443"/>
                      <a:pt x="10803" y="11458"/>
                      <a:pt x="10803" y="11488"/>
                    </a:cubicBezTo>
                    <a:cubicBezTo>
                      <a:pt x="10803" y="11519"/>
                      <a:pt x="10818" y="11549"/>
                      <a:pt x="10818" y="11580"/>
                    </a:cubicBezTo>
                    <a:lnTo>
                      <a:pt x="10818" y="11610"/>
                    </a:lnTo>
                    <a:lnTo>
                      <a:pt x="10818" y="11671"/>
                    </a:lnTo>
                    <a:lnTo>
                      <a:pt x="10833" y="11702"/>
                    </a:lnTo>
                    <a:lnTo>
                      <a:pt x="10833" y="11717"/>
                    </a:lnTo>
                    <a:cubicBezTo>
                      <a:pt x="10833" y="11732"/>
                      <a:pt x="10833" y="11732"/>
                      <a:pt x="10833" y="11747"/>
                    </a:cubicBezTo>
                    <a:cubicBezTo>
                      <a:pt x="10833" y="11763"/>
                      <a:pt x="10833" y="11763"/>
                      <a:pt x="10833" y="11778"/>
                    </a:cubicBezTo>
                    <a:lnTo>
                      <a:pt x="10833" y="11793"/>
                    </a:lnTo>
                    <a:lnTo>
                      <a:pt x="10848" y="11839"/>
                    </a:lnTo>
                    <a:lnTo>
                      <a:pt x="10848" y="11900"/>
                    </a:lnTo>
                    <a:lnTo>
                      <a:pt x="10848" y="11930"/>
                    </a:lnTo>
                    <a:cubicBezTo>
                      <a:pt x="10848" y="11961"/>
                      <a:pt x="10848" y="11976"/>
                      <a:pt x="10848" y="12006"/>
                    </a:cubicBezTo>
                    <a:cubicBezTo>
                      <a:pt x="10848" y="12022"/>
                      <a:pt x="10848" y="12037"/>
                      <a:pt x="10848" y="12037"/>
                    </a:cubicBezTo>
                    <a:cubicBezTo>
                      <a:pt x="10848" y="12052"/>
                      <a:pt x="10848" y="12052"/>
                      <a:pt x="10864" y="12067"/>
                    </a:cubicBezTo>
                    <a:lnTo>
                      <a:pt x="10864" y="12083"/>
                    </a:lnTo>
                    <a:lnTo>
                      <a:pt x="10864" y="12159"/>
                    </a:lnTo>
                    <a:lnTo>
                      <a:pt x="10864" y="12174"/>
                    </a:lnTo>
                    <a:lnTo>
                      <a:pt x="10864" y="12220"/>
                    </a:lnTo>
                    <a:cubicBezTo>
                      <a:pt x="10864" y="12250"/>
                      <a:pt x="10864" y="12296"/>
                      <a:pt x="10864" y="12326"/>
                    </a:cubicBezTo>
                    <a:lnTo>
                      <a:pt x="10864" y="12342"/>
                    </a:lnTo>
                    <a:lnTo>
                      <a:pt x="10864" y="12357"/>
                    </a:lnTo>
                    <a:lnTo>
                      <a:pt x="10864" y="12418"/>
                    </a:lnTo>
                    <a:lnTo>
                      <a:pt x="10864" y="12448"/>
                    </a:lnTo>
                    <a:lnTo>
                      <a:pt x="10864" y="12479"/>
                    </a:lnTo>
                    <a:lnTo>
                      <a:pt x="10864" y="12555"/>
                    </a:lnTo>
                    <a:lnTo>
                      <a:pt x="10864" y="12601"/>
                    </a:lnTo>
                    <a:lnTo>
                      <a:pt x="10864" y="12616"/>
                    </a:lnTo>
                    <a:cubicBezTo>
                      <a:pt x="10864" y="12692"/>
                      <a:pt x="10864" y="12768"/>
                      <a:pt x="10864" y="12844"/>
                    </a:cubicBezTo>
                    <a:lnTo>
                      <a:pt x="10864" y="12860"/>
                    </a:lnTo>
                    <a:cubicBezTo>
                      <a:pt x="10864" y="12890"/>
                      <a:pt x="10864" y="12920"/>
                      <a:pt x="10864" y="12951"/>
                    </a:cubicBezTo>
                    <a:lnTo>
                      <a:pt x="10848" y="13012"/>
                    </a:lnTo>
                    <a:lnTo>
                      <a:pt x="10848" y="13058"/>
                    </a:lnTo>
                    <a:lnTo>
                      <a:pt x="10848" y="13119"/>
                    </a:lnTo>
                    <a:lnTo>
                      <a:pt x="10848" y="13134"/>
                    </a:lnTo>
                    <a:cubicBezTo>
                      <a:pt x="10848" y="13134"/>
                      <a:pt x="10848" y="13149"/>
                      <a:pt x="10848" y="13164"/>
                    </a:cubicBezTo>
                    <a:cubicBezTo>
                      <a:pt x="10848" y="13164"/>
                      <a:pt x="10848" y="13180"/>
                      <a:pt x="10848" y="13195"/>
                    </a:cubicBezTo>
                    <a:lnTo>
                      <a:pt x="10848" y="13210"/>
                    </a:lnTo>
                    <a:lnTo>
                      <a:pt x="10848" y="13225"/>
                    </a:lnTo>
                    <a:lnTo>
                      <a:pt x="10848" y="13317"/>
                    </a:lnTo>
                    <a:lnTo>
                      <a:pt x="10848" y="13362"/>
                    </a:lnTo>
                    <a:cubicBezTo>
                      <a:pt x="10848" y="13393"/>
                      <a:pt x="10833" y="13423"/>
                      <a:pt x="10833" y="13454"/>
                    </a:cubicBezTo>
                    <a:cubicBezTo>
                      <a:pt x="10833" y="13499"/>
                      <a:pt x="10833" y="13530"/>
                      <a:pt x="10833" y="13576"/>
                    </a:cubicBezTo>
                    <a:lnTo>
                      <a:pt x="10833" y="13621"/>
                    </a:lnTo>
                    <a:lnTo>
                      <a:pt x="10833" y="13652"/>
                    </a:lnTo>
                    <a:lnTo>
                      <a:pt x="10818" y="13743"/>
                    </a:lnTo>
                    <a:cubicBezTo>
                      <a:pt x="10818" y="13850"/>
                      <a:pt x="10818" y="13957"/>
                      <a:pt x="10803" y="14048"/>
                    </a:cubicBezTo>
                    <a:lnTo>
                      <a:pt x="10803" y="14124"/>
                    </a:lnTo>
                    <a:lnTo>
                      <a:pt x="10788" y="14155"/>
                    </a:lnTo>
                    <a:lnTo>
                      <a:pt x="10788" y="14170"/>
                    </a:lnTo>
                    <a:cubicBezTo>
                      <a:pt x="10788" y="14185"/>
                      <a:pt x="10788" y="14200"/>
                      <a:pt x="10788" y="14216"/>
                    </a:cubicBezTo>
                    <a:cubicBezTo>
                      <a:pt x="10788" y="14246"/>
                      <a:pt x="10788" y="14292"/>
                      <a:pt x="10772" y="14322"/>
                    </a:cubicBezTo>
                    <a:lnTo>
                      <a:pt x="10772" y="14383"/>
                    </a:lnTo>
                    <a:cubicBezTo>
                      <a:pt x="10757" y="14459"/>
                      <a:pt x="10757" y="14520"/>
                      <a:pt x="10742" y="14596"/>
                    </a:cubicBezTo>
                    <a:lnTo>
                      <a:pt x="10727" y="14673"/>
                    </a:lnTo>
                    <a:cubicBezTo>
                      <a:pt x="10727" y="14703"/>
                      <a:pt x="10727" y="14718"/>
                      <a:pt x="10727" y="14749"/>
                    </a:cubicBezTo>
                    <a:lnTo>
                      <a:pt x="10711" y="14795"/>
                    </a:lnTo>
                    <a:lnTo>
                      <a:pt x="10711" y="14825"/>
                    </a:lnTo>
                    <a:cubicBezTo>
                      <a:pt x="10711" y="14855"/>
                      <a:pt x="10696" y="14886"/>
                      <a:pt x="10696" y="14916"/>
                    </a:cubicBezTo>
                    <a:lnTo>
                      <a:pt x="10681" y="14977"/>
                    </a:lnTo>
                    <a:lnTo>
                      <a:pt x="10681" y="15023"/>
                    </a:lnTo>
                    <a:cubicBezTo>
                      <a:pt x="10681" y="15054"/>
                      <a:pt x="10666" y="15084"/>
                      <a:pt x="10666" y="15099"/>
                    </a:cubicBezTo>
                    <a:lnTo>
                      <a:pt x="10666" y="15114"/>
                    </a:lnTo>
                    <a:cubicBezTo>
                      <a:pt x="10666" y="15114"/>
                      <a:pt x="10666" y="15130"/>
                      <a:pt x="10666" y="15145"/>
                    </a:cubicBezTo>
                    <a:cubicBezTo>
                      <a:pt x="10650" y="15145"/>
                      <a:pt x="10650" y="15160"/>
                      <a:pt x="10650" y="15175"/>
                    </a:cubicBezTo>
                    <a:lnTo>
                      <a:pt x="10650" y="15191"/>
                    </a:lnTo>
                    <a:lnTo>
                      <a:pt x="10635" y="15252"/>
                    </a:lnTo>
                    <a:lnTo>
                      <a:pt x="10620" y="15297"/>
                    </a:lnTo>
                    <a:cubicBezTo>
                      <a:pt x="10620" y="15343"/>
                      <a:pt x="10605" y="15373"/>
                      <a:pt x="10605" y="15419"/>
                    </a:cubicBezTo>
                    <a:lnTo>
                      <a:pt x="10589" y="15434"/>
                    </a:lnTo>
                    <a:lnTo>
                      <a:pt x="10589" y="15480"/>
                    </a:lnTo>
                    <a:lnTo>
                      <a:pt x="10574" y="15480"/>
                    </a:lnTo>
                    <a:cubicBezTo>
                      <a:pt x="10574" y="15495"/>
                      <a:pt x="10574" y="15495"/>
                      <a:pt x="10574" y="15495"/>
                    </a:cubicBezTo>
                    <a:cubicBezTo>
                      <a:pt x="10574" y="15511"/>
                      <a:pt x="10574" y="15541"/>
                      <a:pt x="10559" y="15556"/>
                    </a:cubicBezTo>
                    <a:lnTo>
                      <a:pt x="10559" y="15587"/>
                    </a:lnTo>
                    <a:cubicBezTo>
                      <a:pt x="10544" y="15617"/>
                      <a:pt x="10529" y="15648"/>
                      <a:pt x="10529" y="15693"/>
                    </a:cubicBezTo>
                    <a:lnTo>
                      <a:pt x="10513" y="15724"/>
                    </a:lnTo>
                    <a:lnTo>
                      <a:pt x="10498" y="15754"/>
                    </a:lnTo>
                    <a:cubicBezTo>
                      <a:pt x="10498" y="15770"/>
                      <a:pt x="10498" y="15785"/>
                      <a:pt x="10483" y="15815"/>
                    </a:cubicBezTo>
                    <a:cubicBezTo>
                      <a:pt x="10468" y="15861"/>
                      <a:pt x="10452" y="15891"/>
                      <a:pt x="10437" y="15937"/>
                    </a:cubicBezTo>
                    <a:cubicBezTo>
                      <a:pt x="10437" y="15937"/>
                      <a:pt x="10437" y="15952"/>
                      <a:pt x="10437" y="15952"/>
                    </a:cubicBezTo>
                    <a:cubicBezTo>
                      <a:pt x="10452" y="15968"/>
                      <a:pt x="10452" y="15968"/>
                      <a:pt x="10468" y="15968"/>
                    </a:cubicBezTo>
                    <a:cubicBezTo>
                      <a:pt x="10468" y="15975"/>
                      <a:pt x="10471" y="15979"/>
                      <a:pt x="10475" y="15979"/>
                    </a:cubicBezTo>
                    <a:cubicBezTo>
                      <a:pt x="10479" y="15979"/>
                      <a:pt x="10483" y="15975"/>
                      <a:pt x="10483" y="15968"/>
                    </a:cubicBezTo>
                    <a:cubicBezTo>
                      <a:pt x="10498" y="15968"/>
                      <a:pt x="10498" y="15968"/>
                      <a:pt x="10498" y="15952"/>
                    </a:cubicBezTo>
                    <a:cubicBezTo>
                      <a:pt x="10529" y="15907"/>
                      <a:pt x="10544" y="15846"/>
                      <a:pt x="10559" y="15800"/>
                    </a:cubicBezTo>
                    <a:lnTo>
                      <a:pt x="10574" y="15770"/>
                    </a:lnTo>
                    <a:cubicBezTo>
                      <a:pt x="10574" y="15754"/>
                      <a:pt x="10589" y="15739"/>
                      <a:pt x="10589" y="15739"/>
                    </a:cubicBezTo>
                    <a:lnTo>
                      <a:pt x="10605" y="15693"/>
                    </a:lnTo>
                    <a:cubicBezTo>
                      <a:pt x="10605" y="15678"/>
                      <a:pt x="10605" y="15663"/>
                      <a:pt x="10605" y="15648"/>
                    </a:cubicBezTo>
                    <a:cubicBezTo>
                      <a:pt x="10620" y="15648"/>
                      <a:pt x="10620" y="15632"/>
                      <a:pt x="10620" y="15632"/>
                    </a:cubicBezTo>
                    <a:lnTo>
                      <a:pt x="10635" y="15572"/>
                    </a:lnTo>
                    <a:lnTo>
                      <a:pt x="10635" y="15556"/>
                    </a:lnTo>
                    <a:lnTo>
                      <a:pt x="10650" y="15511"/>
                    </a:lnTo>
                    <a:lnTo>
                      <a:pt x="10666" y="15465"/>
                    </a:lnTo>
                    <a:cubicBezTo>
                      <a:pt x="10681" y="15434"/>
                      <a:pt x="10681" y="15389"/>
                      <a:pt x="10696" y="15358"/>
                    </a:cubicBezTo>
                    <a:cubicBezTo>
                      <a:pt x="10696" y="15343"/>
                      <a:pt x="10696" y="15328"/>
                      <a:pt x="10696" y="15313"/>
                    </a:cubicBezTo>
                    <a:lnTo>
                      <a:pt x="10711" y="15297"/>
                    </a:lnTo>
                    <a:lnTo>
                      <a:pt x="10727" y="15191"/>
                    </a:lnTo>
                    <a:cubicBezTo>
                      <a:pt x="10727" y="15160"/>
                      <a:pt x="10742" y="15114"/>
                      <a:pt x="10742" y="15084"/>
                    </a:cubicBezTo>
                    <a:lnTo>
                      <a:pt x="10742" y="15069"/>
                    </a:lnTo>
                    <a:lnTo>
                      <a:pt x="10757" y="15023"/>
                    </a:lnTo>
                    <a:lnTo>
                      <a:pt x="10772" y="14962"/>
                    </a:lnTo>
                    <a:lnTo>
                      <a:pt x="10772" y="14947"/>
                    </a:lnTo>
                    <a:cubicBezTo>
                      <a:pt x="10772" y="14947"/>
                      <a:pt x="10772" y="14932"/>
                      <a:pt x="10772" y="14932"/>
                    </a:cubicBezTo>
                    <a:cubicBezTo>
                      <a:pt x="10788" y="14855"/>
                      <a:pt x="10788" y="14795"/>
                      <a:pt x="10803" y="14734"/>
                    </a:cubicBezTo>
                    <a:cubicBezTo>
                      <a:pt x="10818" y="14673"/>
                      <a:pt x="10818" y="14596"/>
                      <a:pt x="10833" y="14520"/>
                    </a:cubicBezTo>
                    <a:lnTo>
                      <a:pt x="10833" y="14459"/>
                    </a:lnTo>
                    <a:cubicBezTo>
                      <a:pt x="10848" y="14444"/>
                      <a:pt x="10848" y="14429"/>
                      <a:pt x="10848" y="14429"/>
                    </a:cubicBezTo>
                    <a:lnTo>
                      <a:pt x="10848" y="14398"/>
                    </a:lnTo>
                    <a:lnTo>
                      <a:pt x="10848" y="14337"/>
                    </a:lnTo>
                    <a:lnTo>
                      <a:pt x="10864" y="14292"/>
                    </a:lnTo>
                    <a:cubicBezTo>
                      <a:pt x="10864" y="14261"/>
                      <a:pt x="10864" y="14216"/>
                      <a:pt x="10864" y="14185"/>
                    </a:cubicBezTo>
                    <a:cubicBezTo>
                      <a:pt x="10879" y="14124"/>
                      <a:pt x="10879" y="14063"/>
                      <a:pt x="10879" y="14002"/>
                    </a:cubicBezTo>
                    <a:cubicBezTo>
                      <a:pt x="10879" y="13987"/>
                      <a:pt x="10879" y="13987"/>
                      <a:pt x="10879" y="13972"/>
                    </a:cubicBezTo>
                    <a:lnTo>
                      <a:pt x="10879" y="13957"/>
                    </a:lnTo>
                    <a:cubicBezTo>
                      <a:pt x="10879" y="13926"/>
                      <a:pt x="10894" y="13880"/>
                      <a:pt x="10894" y="13850"/>
                    </a:cubicBezTo>
                    <a:cubicBezTo>
                      <a:pt x="10894" y="13743"/>
                      <a:pt x="10894" y="13637"/>
                      <a:pt x="10909" y="13530"/>
                    </a:cubicBezTo>
                    <a:lnTo>
                      <a:pt x="10909" y="13499"/>
                    </a:lnTo>
                    <a:cubicBezTo>
                      <a:pt x="10909" y="13499"/>
                      <a:pt x="10909" y="13484"/>
                      <a:pt x="10909" y="13469"/>
                    </a:cubicBezTo>
                    <a:cubicBezTo>
                      <a:pt x="10909" y="13423"/>
                      <a:pt x="10909" y="13378"/>
                      <a:pt x="10909" y="13332"/>
                    </a:cubicBezTo>
                    <a:lnTo>
                      <a:pt x="10909" y="13271"/>
                    </a:lnTo>
                    <a:lnTo>
                      <a:pt x="10909" y="13225"/>
                    </a:lnTo>
                    <a:lnTo>
                      <a:pt x="10909" y="13195"/>
                    </a:lnTo>
                    <a:cubicBezTo>
                      <a:pt x="10909" y="13180"/>
                      <a:pt x="10909" y="13180"/>
                      <a:pt x="10925" y="13164"/>
                    </a:cubicBezTo>
                    <a:lnTo>
                      <a:pt x="10925" y="13149"/>
                    </a:lnTo>
                    <a:lnTo>
                      <a:pt x="10925" y="13103"/>
                    </a:lnTo>
                    <a:cubicBezTo>
                      <a:pt x="10925" y="13027"/>
                      <a:pt x="10925" y="12951"/>
                      <a:pt x="10925" y="12875"/>
                    </a:cubicBezTo>
                    <a:lnTo>
                      <a:pt x="10925" y="12844"/>
                    </a:lnTo>
                    <a:lnTo>
                      <a:pt x="10925" y="12829"/>
                    </a:lnTo>
                    <a:cubicBezTo>
                      <a:pt x="10925" y="12799"/>
                      <a:pt x="10925" y="12768"/>
                      <a:pt x="10925" y="12738"/>
                    </a:cubicBezTo>
                    <a:lnTo>
                      <a:pt x="10925" y="12661"/>
                    </a:lnTo>
                    <a:lnTo>
                      <a:pt x="10940" y="12601"/>
                    </a:lnTo>
                    <a:lnTo>
                      <a:pt x="10940" y="12570"/>
                    </a:lnTo>
                    <a:lnTo>
                      <a:pt x="10940" y="12555"/>
                    </a:lnTo>
                    <a:cubicBezTo>
                      <a:pt x="10940" y="12524"/>
                      <a:pt x="10925" y="12494"/>
                      <a:pt x="10925" y="12463"/>
                    </a:cubicBezTo>
                    <a:lnTo>
                      <a:pt x="10925" y="12372"/>
                    </a:lnTo>
                    <a:lnTo>
                      <a:pt x="10925" y="12357"/>
                    </a:lnTo>
                    <a:lnTo>
                      <a:pt x="10925" y="12326"/>
                    </a:lnTo>
                    <a:lnTo>
                      <a:pt x="10925" y="12235"/>
                    </a:lnTo>
                    <a:lnTo>
                      <a:pt x="10925" y="12174"/>
                    </a:lnTo>
                    <a:lnTo>
                      <a:pt x="10909" y="12128"/>
                    </a:lnTo>
                    <a:lnTo>
                      <a:pt x="10909" y="12083"/>
                    </a:lnTo>
                    <a:lnTo>
                      <a:pt x="10909" y="12067"/>
                    </a:lnTo>
                    <a:cubicBezTo>
                      <a:pt x="10909" y="12052"/>
                      <a:pt x="10909" y="12052"/>
                      <a:pt x="10909" y="12037"/>
                    </a:cubicBezTo>
                    <a:lnTo>
                      <a:pt x="10894" y="11930"/>
                    </a:lnTo>
                    <a:lnTo>
                      <a:pt x="10879" y="11747"/>
                    </a:lnTo>
                    <a:cubicBezTo>
                      <a:pt x="10879" y="11717"/>
                      <a:pt x="10879" y="11686"/>
                      <a:pt x="10879" y="11656"/>
                    </a:cubicBezTo>
                    <a:lnTo>
                      <a:pt x="10864" y="11610"/>
                    </a:lnTo>
                    <a:lnTo>
                      <a:pt x="10864" y="11549"/>
                    </a:lnTo>
                    <a:lnTo>
                      <a:pt x="10848" y="11473"/>
                    </a:lnTo>
                    <a:cubicBezTo>
                      <a:pt x="10848" y="11458"/>
                      <a:pt x="10848" y="11443"/>
                      <a:pt x="10848" y="11427"/>
                    </a:cubicBezTo>
                    <a:lnTo>
                      <a:pt x="10848" y="11412"/>
                    </a:lnTo>
                    <a:lnTo>
                      <a:pt x="10833" y="11397"/>
                    </a:lnTo>
                    <a:cubicBezTo>
                      <a:pt x="10864" y="11382"/>
                      <a:pt x="10894" y="11351"/>
                      <a:pt x="10894" y="11321"/>
                    </a:cubicBezTo>
                    <a:cubicBezTo>
                      <a:pt x="10909" y="11305"/>
                      <a:pt x="10909" y="11290"/>
                      <a:pt x="10909" y="11275"/>
                    </a:cubicBezTo>
                    <a:lnTo>
                      <a:pt x="10909" y="11260"/>
                    </a:lnTo>
                    <a:lnTo>
                      <a:pt x="10909" y="11245"/>
                    </a:lnTo>
                    <a:cubicBezTo>
                      <a:pt x="10925" y="11305"/>
                      <a:pt x="10955" y="11366"/>
                      <a:pt x="10970" y="11412"/>
                    </a:cubicBezTo>
                    <a:cubicBezTo>
                      <a:pt x="10986" y="11458"/>
                      <a:pt x="11001" y="11504"/>
                      <a:pt x="11031" y="11534"/>
                    </a:cubicBezTo>
                    <a:cubicBezTo>
                      <a:pt x="11031" y="11565"/>
                      <a:pt x="11047" y="11595"/>
                      <a:pt x="11062" y="11625"/>
                    </a:cubicBezTo>
                    <a:lnTo>
                      <a:pt x="11077" y="11625"/>
                    </a:lnTo>
                    <a:cubicBezTo>
                      <a:pt x="11077" y="11656"/>
                      <a:pt x="11092" y="11671"/>
                      <a:pt x="11107" y="11686"/>
                    </a:cubicBezTo>
                    <a:cubicBezTo>
                      <a:pt x="11123" y="11702"/>
                      <a:pt x="11138" y="11717"/>
                      <a:pt x="11138" y="11717"/>
                    </a:cubicBezTo>
                    <a:lnTo>
                      <a:pt x="11168" y="11793"/>
                    </a:lnTo>
                    <a:lnTo>
                      <a:pt x="11229" y="11945"/>
                    </a:lnTo>
                    <a:cubicBezTo>
                      <a:pt x="11245" y="12006"/>
                      <a:pt x="11275" y="12052"/>
                      <a:pt x="11290" y="12113"/>
                    </a:cubicBezTo>
                    <a:cubicBezTo>
                      <a:pt x="11306" y="12143"/>
                      <a:pt x="11321" y="12174"/>
                      <a:pt x="11336" y="12220"/>
                    </a:cubicBezTo>
                    <a:lnTo>
                      <a:pt x="11336" y="12235"/>
                    </a:lnTo>
                    <a:cubicBezTo>
                      <a:pt x="11351" y="12296"/>
                      <a:pt x="11382" y="12342"/>
                      <a:pt x="11397" y="12402"/>
                    </a:cubicBezTo>
                    <a:lnTo>
                      <a:pt x="11580" y="12936"/>
                    </a:lnTo>
                    <a:lnTo>
                      <a:pt x="11610" y="13012"/>
                    </a:lnTo>
                    <a:cubicBezTo>
                      <a:pt x="11626" y="13073"/>
                      <a:pt x="11641" y="13134"/>
                      <a:pt x="11656" y="13180"/>
                    </a:cubicBezTo>
                    <a:cubicBezTo>
                      <a:pt x="11686" y="13256"/>
                      <a:pt x="11717" y="13332"/>
                      <a:pt x="11732" y="13408"/>
                    </a:cubicBezTo>
                    <a:lnTo>
                      <a:pt x="11763" y="13484"/>
                    </a:lnTo>
                    <a:cubicBezTo>
                      <a:pt x="11808" y="13637"/>
                      <a:pt x="11854" y="13789"/>
                      <a:pt x="11900" y="13926"/>
                    </a:cubicBezTo>
                    <a:lnTo>
                      <a:pt x="12067" y="14490"/>
                    </a:lnTo>
                    <a:cubicBezTo>
                      <a:pt x="12113" y="14657"/>
                      <a:pt x="12159" y="14825"/>
                      <a:pt x="12204" y="15008"/>
                    </a:cubicBezTo>
                    <a:cubicBezTo>
                      <a:pt x="12250" y="15160"/>
                      <a:pt x="12296" y="15313"/>
                      <a:pt x="12326" y="15465"/>
                    </a:cubicBezTo>
                    <a:lnTo>
                      <a:pt x="12342" y="15511"/>
                    </a:lnTo>
                    <a:cubicBezTo>
                      <a:pt x="12372" y="15648"/>
                      <a:pt x="12418" y="15800"/>
                      <a:pt x="12463" y="15983"/>
                    </a:cubicBezTo>
                    <a:cubicBezTo>
                      <a:pt x="12524" y="16166"/>
                      <a:pt x="12570" y="16333"/>
                      <a:pt x="12616" y="16516"/>
                    </a:cubicBezTo>
                    <a:lnTo>
                      <a:pt x="12692" y="16760"/>
                    </a:lnTo>
                    <a:cubicBezTo>
                      <a:pt x="12692" y="16760"/>
                      <a:pt x="12692" y="16775"/>
                      <a:pt x="12707" y="16790"/>
                    </a:cubicBezTo>
                    <a:cubicBezTo>
                      <a:pt x="12692" y="16806"/>
                      <a:pt x="12692" y="16806"/>
                      <a:pt x="12692" y="16821"/>
                    </a:cubicBezTo>
                    <a:lnTo>
                      <a:pt x="12692" y="16836"/>
                    </a:lnTo>
                    <a:lnTo>
                      <a:pt x="12707" y="16836"/>
                    </a:lnTo>
                    <a:cubicBezTo>
                      <a:pt x="12707" y="16851"/>
                      <a:pt x="12707" y="16851"/>
                      <a:pt x="12707" y="16851"/>
                    </a:cubicBezTo>
                    <a:cubicBezTo>
                      <a:pt x="12707" y="16851"/>
                      <a:pt x="12707" y="16867"/>
                      <a:pt x="12707" y="16867"/>
                    </a:cubicBezTo>
                    <a:lnTo>
                      <a:pt x="12707" y="16882"/>
                    </a:lnTo>
                    <a:lnTo>
                      <a:pt x="12707" y="16897"/>
                    </a:lnTo>
                    <a:cubicBezTo>
                      <a:pt x="12738" y="16958"/>
                      <a:pt x="12753" y="17049"/>
                      <a:pt x="12783" y="17126"/>
                    </a:cubicBezTo>
                    <a:cubicBezTo>
                      <a:pt x="12799" y="17141"/>
                      <a:pt x="12799" y="17171"/>
                      <a:pt x="12814" y="17187"/>
                    </a:cubicBezTo>
                    <a:cubicBezTo>
                      <a:pt x="12814" y="17190"/>
                      <a:pt x="12814" y="17193"/>
                      <a:pt x="12814" y="17195"/>
                    </a:cubicBezTo>
                    <a:lnTo>
                      <a:pt x="12814" y="17195"/>
                    </a:lnTo>
                    <a:cubicBezTo>
                      <a:pt x="12785" y="17182"/>
                      <a:pt x="12746" y="17169"/>
                      <a:pt x="12707" y="17156"/>
                    </a:cubicBezTo>
                    <a:cubicBezTo>
                      <a:pt x="12662" y="17141"/>
                      <a:pt x="12608" y="17133"/>
                      <a:pt x="12553" y="17133"/>
                    </a:cubicBezTo>
                    <a:cubicBezTo>
                      <a:pt x="12498" y="17133"/>
                      <a:pt x="12441" y="17141"/>
                      <a:pt x="12387" y="17156"/>
                    </a:cubicBezTo>
                    <a:cubicBezTo>
                      <a:pt x="12372" y="17156"/>
                      <a:pt x="12372" y="17156"/>
                      <a:pt x="12357" y="17171"/>
                    </a:cubicBezTo>
                    <a:cubicBezTo>
                      <a:pt x="12281" y="17187"/>
                      <a:pt x="12189" y="17247"/>
                      <a:pt x="12113" y="17324"/>
                    </a:cubicBezTo>
                    <a:cubicBezTo>
                      <a:pt x="12067" y="17354"/>
                      <a:pt x="12037" y="17385"/>
                      <a:pt x="12006" y="17430"/>
                    </a:cubicBezTo>
                    <a:cubicBezTo>
                      <a:pt x="11961" y="17476"/>
                      <a:pt x="11930" y="17537"/>
                      <a:pt x="11900" y="17583"/>
                    </a:cubicBezTo>
                    <a:cubicBezTo>
                      <a:pt x="11808" y="17705"/>
                      <a:pt x="11747" y="17857"/>
                      <a:pt x="11686" y="17994"/>
                    </a:cubicBezTo>
                    <a:cubicBezTo>
                      <a:pt x="11671" y="18025"/>
                      <a:pt x="11671" y="18055"/>
                      <a:pt x="11656" y="18070"/>
                    </a:cubicBezTo>
                    <a:cubicBezTo>
                      <a:pt x="11656" y="18085"/>
                      <a:pt x="11641" y="18101"/>
                      <a:pt x="11641" y="18116"/>
                    </a:cubicBezTo>
                    <a:cubicBezTo>
                      <a:pt x="11641" y="18146"/>
                      <a:pt x="11626" y="18177"/>
                      <a:pt x="11610" y="18192"/>
                    </a:cubicBezTo>
                    <a:lnTo>
                      <a:pt x="11610" y="18238"/>
                    </a:lnTo>
                    <a:cubicBezTo>
                      <a:pt x="11580" y="18314"/>
                      <a:pt x="11565" y="18390"/>
                      <a:pt x="11549" y="18451"/>
                    </a:cubicBezTo>
                    <a:cubicBezTo>
                      <a:pt x="11534" y="18527"/>
                      <a:pt x="11519" y="18588"/>
                      <a:pt x="11504" y="18649"/>
                    </a:cubicBezTo>
                    <a:cubicBezTo>
                      <a:pt x="11488" y="18695"/>
                      <a:pt x="11473" y="18741"/>
                      <a:pt x="11458" y="18786"/>
                    </a:cubicBezTo>
                    <a:cubicBezTo>
                      <a:pt x="11427" y="18832"/>
                      <a:pt x="11412" y="18862"/>
                      <a:pt x="11382" y="18908"/>
                    </a:cubicBezTo>
                    <a:cubicBezTo>
                      <a:pt x="11366" y="18954"/>
                      <a:pt x="11336" y="18984"/>
                      <a:pt x="11306" y="19015"/>
                    </a:cubicBezTo>
                    <a:cubicBezTo>
                      <a:pt x="11290" y="19045"/>
                      <a:pt x="11260" y="19076"/>
                      <a:pt x="11229" y="19106"/>
                    </a:cubicBezTo>
                    <a:cubicBezTo>
                      <a:pt x="11214" y="19122"/>
                      <a:pt x="11184" y="19152"/>
                      <a:pt x="11153" y="19167"/>
                    </a:cubicBezTo>
                    <a:cubicBezTo>
                      <a:pt x="11123" y="19198"/>
                      <a:pt x="11092" y="19213"/>
                      <a:pt x="11062" y="19228"/>
                    </a:cubicBezTo>
                    <a:cubicBezTo>
                      <a:pt x="11016" y="19259"/>
                      <a:pt x="10986" y="19274"/>
                      <a:pt x="10940" y="19289"/>
                    </a:cubicBezTo>
                    <a:cubicBezTo>
                      <a:pt x="10909" y="19304"/>
                      <a:pt x="10894" y="19304"/>
                      <a:pt x="10864" y="19320"/>
                    </a:cubicBezTo>
                    <a:cubicBezTo>
                      <a:pt x="10848" y="19320"/>
                      <a:pt x="10833" y="19335"/>
                      <a:pt x="10803" y="19335"/>
                    </a:cubicBezTo>
                    <a:cubicBezTo>
                      <a:pt x="10757" y="19350"/>
                      <a:pt x="10696" y="19350"/>
                      <a:pt x="10650" y="19350"/>
                    </a:cubicBezTo>
                    <a:lnTo>
                      <a:pt x="10635" y="19365"/>
                    </a:lnTo>
                    <a:lnTo>
                      <a:pt x="10589" y="19365"/>
                    </a:lnTo>
                    <a:cubicBezTo>
                      <a:pt x="10529" y="19365"/>
                      <a:pt x="10452" y="19381"/>
                      <a:pt x="10391" y="19381"/>
                    </a:cubicBezTo>
                    <a:cubicBezTo>
                      <a:pt x="10300" y="19396"/>
                      <a:pt x="10224" y="19411"/>
                      <a:pt x="10132" y="19426"/>
                    </a:cubicBezTo>
                    <a:cubicBezTo>
                      <a:pt x="10056" y="19441"/>
                      <a:pt x="9980" y="19457"/>
                      <a:pt x="9889" y="19472"/>
                    </a:cubicBezTo>
                    <a:lnTo>
                      <a:pt x="9873" y="19487"/>
                    </a:lnTo>
                    <a:cubicBezTo>
                      <a:pt x="9797" y="19502"/>
                      <a:pt x="9736" y="19518"/>
                      <a:pt x="9660" y="19533"/>
                    </a:cubicBezTo>
                    <a:lnTo>
                      <a:pt x="9645" y="19548"/>
                    </a:lnTo>
                    <a:cubicBezTo>
                      <a:pt x="9599" y="19563"/>
                      <a:pt x="9569" y="19579"/>
                      <a:pt x="9523" y="19594"/>
                    </a:cubicBezTo>
                    <a:cubicBezTo>
                      <a:pt x="9432" y="19624"/>
                      <a:pt x="9355" y="19685"/>
                      <a:pt x="9279" y="19761"/>
                    </a:cubicBezTo>
                    <a:cubicBezTo>
                      <a:pt x="9233" y="19822"/>
                      <a:pt x="9188" y="19899"/>
                      <a:pt x="9142" y="19959"/>
                    </a:cubicBezTo>
                    <a:lnTo>
                      <a:pt x="9112" y="20005"/>
                    </a:lnTo>
                    <a:cubicBezTo>
                      <a:pt x="9096" y="20005"/>
                      <a:pt x="9096" y="20005"/>
                      <a:pt x="9081" y="20020"/>
                    </a:cubicBezTo>
                    <a:lnTo>
                      <a:pt x="9066" y="20036"/>
                    </a:lnTo>
                    <a:lnTo>
                      <a:pt x="9051" y="20036"/>
                    </a:lnTo>
                    <a:cubicBezTo>
                      <a:pt x="9051" y="20036"/>
                      <a:pt x="9035" y="20051"/>
                      <a:pt x="9035" y="20051"/>
                    </a:cubicBezTo>
                    <a:lnTo>
                      <a:pt x="8959" y="20051"/>
                    </a:lnTo>
                    <a:cubicBezTo>
                      <a:pt x="8944" y="20051"/>
                      <a:pt x="8914" y="20051"/>
                      <a:pt x="8898" y="20036"/>
                    </a:cubicBezTo>
                    <a:cubicBezTo>
                      <a:pt x="8822" y="20020"/>
                      <a:pt x="8746" y="20005"/>
                      <a:pt x="8670" y="19990"/>
                    </a:cubicBezTo>
                    <a:lnTo>
                      <a:pt x="8609" y="19975"/>
                    </a:lnTo>
                    <a:cubicBezTo>
                      <a:pt x="8548" y="19959"/>
                      <a:pt x="8472" y="19944"/>
                      <a:pt x="8380" y="19929"/>
                    </a:cubicBezTo>
                    <a:cubicBezTo>
                      <a:pt x="8304" y="19914"/>
                      <a:pt x="8213" y="19899"/>
                      <a:pt x="8136" y="19883"/>
                    </a:cubicBezTo>
                    <a:cubicBezTo>
                      <a:pt x="8060" y="19853"/>
                      <a:pt x="7969" y="19838"/>
                      <a:pt x="7877" y="19822"/>
                    </a:cubicBezTo>
                    <a:lnTo>
                      <a:pt x="7832" y="19807"/>
                    </a:lnTo>
                    <a:cubicBezTo>
                      <a:pt x="7801" y="19807"/>
                      <a:pt x="7771" y="19792"/>
                      <a:pt x="7740" y="19792"/>
                    </a:cubicBezTo>
                    <a:cubicBezTo>
                      <a:pt x="7679" y="19777"/>
                      <a:pt x="7634" y="19761"/>
                      <a:pt x="7573" y="19746"/>
                    </a:cubicBezTo>
                    <a:cubicBezTo>
                      <a:pt x="7497" y="19731"/>
                      <a:pt x="7420" y="19700"/>
                      <a:pt x="7359" y="19670"/>
                    </a:cubicBezTo>
                    <a:lnTo>
                      <a:pt x="7314" y="19655"/>
                    </a:lnTo>
                    <a:lnTo>
                      <a:pt x="7283" y="19655"/>
                    </a:lnTo>
                    <a:lnTo>
                      <a:pt x="7268" y="19640"/>
                    </a:lnTo>
                    <a:lnTo>
                      <a:pt x="7253" y="19640"/>
                    </a:lnTo>
                    <a:lnTo>
                      <a:pt x="7253" y="19624"/>
                    </a:lnTo>
                    <a:lnTo>
                      <a:pt x="7238" y="19624"/>
                    </a:lnTo>
                    <a:cubicBezTo>
                      <a:pt x="7192" y="19609"/>
                      <a:pt x="7161" y="19579"/>
                      <a:pt x="7116" y="19563"/>
                    </a:cubicBezTo>
                    <a:lnTo>
                      <a:pt x="7100" y="19548"/>
                    </a:lnTo>
                    <a:cubicBezTo>
                      <a:pt x="7039" y="19518"/>
                      <a:pt x="6979" y="19472"/>
                      <a:pt x="6902" y="19426"/>
                    </a:cubicBezTo>
                    <a:cubicBezTo>
                      <a:pt x="6857" y="19396"/>
                      <a:pt x="6796" y="19350"/>
                      <a:pt x="6735" y="19320"/>
                    </a:cubicBezTo>
                    <a:cubicBezTo>
                      <a:pt x="6643" y="19259"/>
                      <a:pt x="6567" y="19213"/>
                      <a:pt x="6491" y="19167"/>
                    </a:cubicBezTo>
                    <a:cubicBezTo>
                      <a:pt x="6461" y="19152"/>
                      <a:pt x="6415" y="19137"/>
                      <a:pt x="6384" y="19106"/>
                    </a:cubicBezTo>
                    <a:cubicBezTo>
                      <a:pt x="6339" y="19091"/>
                      <a:pt x="6308" y="19061"/>
                      <a:pt x="6262" y="19030"/>
                    </a:cubicBezTo>
                    <a:lnTo>
                      <a:pt x="6232" y="19030"/>
                    </a:lnTo>
                    <a:lnTo>
                      <a:pt x="6232" y="19015"/>
                    </a:lnTo>
                    <a:lnTo>
                      <a:pt x="6217" y="19015"/>
                    </a:lnTo>
                    <a:lnTo>
                      <a:pt x="6217" y="19000"/>
                    </a:lnTo>
                    <a:lnTo>
                      <a:pt x="6202" y="19000"/>
                    </a:lnTo>
                    <a:cubicBezTo>
                      <a:pt x="6171" y="18984"/>
                      <a:pt x="6110" y="18939"/>
                      <a:pt x="6064" y="18908"/>
                    </a:cubicBezTo>
                    <a:cubicBezTo>
                      <a:pt x="6034" y="18878"/>
                      <a:pt x="6003" y="18862"/>
                      <a:pt x="5973" y="18832"/>
                    </a:cubicBezTo>
                    <a:cubicBezTo>
                      <a:pt x="5942" y="18802"/>
                      <a:pt x="5912" y="18786"/>
                      <a:pt x="5897" y="18756"/>
                    </a:cubicBezTo>
                    <a:lnTo>
                      <a:pt x="5882" y="18741"/>
                    </a:lnTo>
                    <a:cubicBezTo>
                      <a:pt x="5851" y="18710"/>
                      <a:pt x="5821" y="18664"/>
                      <a:pt x="5775" y="18619"/>
                    </a:cubicBezTo>
                    <a:cubicBezTo>
                      <a:pt x="5760" y="18603"/>
                      <a:pt x="5760" y="18588"/>
                      <a:pt x="5744" y="18573"/>
                    </a:cubicBezTo>
                    <a:lnTo>
                      <a:pt x="5729" y="18573"/>
                    </a:lnTo>
                    <a:cubicBezTo>
                      <a:pt x="5699" y="18527"/>
                      <a:pt x="5683" y="18482"/>
                      <a:pt x="5653" y="18436"/>
                    </a:cubicBezTo>
                    <a:cubicBezTo>
                      <a:pt x="5607" y="18344"/>
                      <a:pt x="5562" y="18268"/>
                      <a:pt x="5531" y="18177"/>
                    </a:cubicBezTo>
                    <a:cubicBezTo>
                      <a:pt x="5485" y="18040"/>
                      <a:pt x="5440" y="17933"/>
                      <a:pt x="5424" y="17811"/>
                    </a:cubicBezTo>
                    <a:cubicBezTo>
                      <a:pt x="5409" y="17750"/>
                      <a:pt x="5394" y="17659"/>
                      <a:pt x="5379" y="17567"/>
                    </a:cubicBezTo>
                    <a:cubicBezTo>
                      <a:pt x="5379" y="17507"/>
                      <a:pt x="5364" y="17461"/>
                      <a:pt x="5364" y="17400"/>
                    </a:cubicBezTo>
                    <a:cubicBezTo>
                      <a:pt x="5364" y="17339"/>
                      <a:pt x="5364" y="17278"/>
                      <a:pt x="5364" y="17217"/>
                    </a:cubicBezTo>
                    <a:cubicBezTo>
                      <a:pt x="5364" y="17171"/>
                      <a:pt x="5379" y="17126"/>
                      <a:pt x="5379" y="17080"/>
                    </a:cubicBezTo>
                    <a:lnTo>
                      <a:pt x="5379" y="17065"/>
                    </a:lnTo>
                    <a:cubicBezTo>
                      <a:pt x="5394" y="17034"/>
                      <a:pt x="5394" y="16988"/>
                      <a:pt x="5394" y="16958"/>
                    </a:cubicBezTo>
                    <a:cubicBezTo>
                      <a:pt x="5409" y="16928"/>
                      <a:pt x="5409" y="16882"/>
                      <a:pt x="5409" y="16836"/>
                    </a:cubicBezTo>
                    <a:cubicBezTo>
                      <a:pt x="5409" y="16790"/>
                      <a:pt x="5409" y="16745"/>
                      <a:pt x="5409" y="16714"/>
                    </a:cubicBezTo>
                    <a:cubicBezTo>
                      <a:pt x="5409" y="16669"/>
                      <a:pt x="5394" y="16623"/>
                      <a:pt x="5394" y="16577"/>
                    </a:cubicBezTo>
                    <a:cubicBezTo>
                      <a:pt x="5379" y="16547"/>
                      <a:pt x="5379" y="16501"/>
                      <a:pt x="5364" y="16470"/>
                    </a:cubicBezTo>
                    <a:cubicBezTo>
                      <a:pt x="5348" y="16440"/>
                      <a:pt x="5348" y="16425"/>
                      <a:pt x="5333" y="16410"/>
                    </a:cubicBezTo>
                    <a:lnTo>
                      <a:pt x="5333" y="16394"/>
                    </a:lnTo>
                    <a:cubicBezTo>
                      <a:pt x="5333" y="16379"/>
                      <a:pt x="5318" y="16364"/>
                      <a:pt x="5318" y="16349"/>
                    </a:cubicBezTo>
                    <a:cubicBezTo>
                      <a:pt x="5272" y="16272"/>
                      <a:pt x="5242" y="16196"/>
                      <a:pt x="5196" y="16135"/>
                    </a:cubicBezTo>
                    <a:cubicBezTo>
                      <a:pt x="5150" y="16074"/>
                      <a:pt x="5105" y="16029"/>
                      <a:pt x="5059" y="15968"/>
                    </a:cubicBezTo>
                    <a:cubicBezTo>
                      <a:pt x="4998" y="15907"/>
                      <a:pt x="4952" y="15861"/>
                      <a:pt x="4906" y="15831"/>
                    </a:cubicBezTo>
                    <a:cubicBezTo>
                      <a:pt x="4846" y="15770"/>
                      <a:pt x="4769" y="15724"/>
                      <a:pt x="4708" y="15678"/>
                    </a:cubicBezTo>
                    <a:cubicBezTo>
                      <a:pt x="4663" y="15648"/>
                      <a:pt x="4617" y="15602"/>
                      <a:pt x="4571" y="15572"/>
                    </a:cubicBezTo>
                    <a:lnTo>
                      <a:pt x="4556" y="15556"/>
                    </a:lnTo>
                    <a:cubicBezTo>
                      <a:pt x="4541" y="15541"/>
                      <a:pt x="4526" y="15526"/>
                      <a:pt x="4495" y="15511"/>
                    </a:cubicBezTo>
                    <a:cubicBezTo>
                      <a:pt x="4480" y="15480"/>
                      <a:pt x="4449" y="15465"/>
                      <a:pt x="4434" y="15434"/>
                    </a:cubicBezTo>
                    <a:cubicBezTo>
                      <a:pt x="4419" y="15419"/>
                      <a:pt x="4404" y="15404"/>
                      <a:pt x="4388" y="15404"/>
                    </a:cubicBezTo>
                    <a:lnTo>
                      <a:pt x="4388" y="15389"/>
                    </a:lnTo>
                    <a:lnTo>
                      <a:pt x="4358" y="15358"/>
                    </a:lnTo>
                    <a:cubicBezTo>
                      <a:pt x="4358" y="15343"/>
                      <a:pt x="4343" y="15343"/>
                      <a:pt x="4343" y="15343"/>
                    </a:cubicBezTo>
                    <a:cubicBezTo>
                      <a:pt x="4327" y="15328"/>
                      <a:pt x="4327" y="15313"/>
                      <a:pt x="4312" y="15297"/>
                    </a:cubicBezTo>
                    <a:cubicBezTo>
                      <a:pt x="4282" y="15252"/>
                      <a:pt x="4251" y="15206"/>
                      <a:pt x="4236" y="15160"/>
                    </a:cubicBezTo>
                    <a:cubicBezTo>
                      <a:pt x="4221" y="15145"/>
                      <a:pt x="4206" y="15130"/>
                      <a:pt x="4206" y="15099"/>
                    </a:cubicBezTo>
                    <a:cubicBezTo>
                      <a:pt x="4190" y="15069"/>
                      <a:pt x="4175" y="15038"/>
                      <a:pt x="4175" y="15008"/>
                    </a:cubicBezTo>
                    <a:cubicBezTo>
                      <a:pt x="4160" y="14993"/>
                      <a:pt x="4160" y="14993"/>
                      <a:pt x="4160" y="14977"/>
                    </a:cubicBezTo>
                    <a:lnTo>
                      <a:pt x="4160" y="14962"/>
                    </a:lnTo>
                    <a:cubicBezTo>
                      <a:pt x="4160" y="14932"/>
                      <a:pt x="4160" y="14901"/>
                      <a:pt x="4160" y="14871"/>
                    </a:cubicBezTo>
                    <a:cubicBezTo>
                      <a:pt x="4160" y="14840"/>
                      <a:pt x="4160" y="14825"/>
                      <a:pt x="4160" y="14795"/>
                    </a:cubicBezTo>
                    <a:lnTo>
                      <a:pt x="4175" y="14749"/>
                    </a:lnTo>
                    <a:cubicBezTo>
                      <a:pt x="4175" y="14734"/>
                      <a:pt x="4175" y="14734"/>
                      <a:pt x="4175" y="14734"/>
                    </a:cubicBezTo>
                    <a:cubicBezTo>
                      <a:pt x="4190" y="14703"/>
                      <a:pt x="4190" y="14673"/>
                      <a:pt x="4206" y="14642"/>
                    </a:cubicBezTo>
                    <a:cubicBezTo>
                      <a:pt x="4221" y="14627"/>
                      <a:pt x="4236" y="14596"/>
                      <a:pt x="4251" y="14581"/>
                    </a:cubicBezTo>
                    <a:cubicBezTo>
                      <a:pt x="4267" y="14551"/>
                      <a:pt x="4282" y="14520"/>
                      <a:pt x="4312" y="14490"/>
                    </a:cubicBezTo>
                    <a:cubicBezTo>
                      <a:pt x="4312" y="14490"/>
                      <a:pt x="4312" y="14475"/>
                      <a:pt x="4327" y="14459"/>
                    </a:cubicBezTo>
                    <a:lnTo>
                      <a:pt x="4343" y="14459"/>
                    </a:lnTo>
                    <a:cubicBezTo>
                      <a:pt x="4343" y="14444"/>
                      <a:pt x="4343" y="14444"/>
                      <a:pt x="4358" y="14444"/>
                    </a:cubicBezTo>
                    <a:cubicBezTo>
                      <a:pt x="4358" y="14444"/>
                      <a:pt x="4373" y="14429"/>
                      <a:pt x="4388" y="14429"/>
                    </a:cubicBezTo>
                    <a:cubicBezTo>
                      <a:pt x="4449" y="14414"/>
                      <a:pt x="4510" y="14383"/>
                      <a:pt x="4571" y="14353"/>
                    </a:cubicBezTo>
                    <a:cubicBezTo>
                      <a:pt x="4632" y="14337"/>
                      <a:pt x="4678" y="14322"/>
                      <a:pt x="4724" y="14292"/>
                    </a:cubicBezTo>
                    <a:lnTo>
                      <a:pt x="4769" y="14276"/>
                    </a:lnTo>
                    <a:lnTo>
                      <a:pt x="4800" y="14276"/>
                    </a:lnTo>
                    <a:cubicBezTo>
                      <a:pt x="4846" y="14261"/>
                      <a:pt x="4876" y="14246"/>
                      <a:pt x="4922" y="14231"/>
                    </a:cubicBezTo>
                    <a:lnTo>
                      <a:pt x="4952" y="14216"/>
                    </a:lnTo>
                    <a:cubicBezTo>
                      <a:pt x="4983" y="14216"/>
                      <a:pt x="5028" y="14185"/>
                      <a:pt x="5074" y="14170"/>
                    </a:cubicBezTo>
                    <a:lnTo>
                      <a:pt x="5089" y="14170"/>
                    </a:lnTo>
                    <a:cubicBezTo>
                      <a:pt x="5135" y="14155"/>
                      <a:pt x="5165" y="14124"/>
                      <a:pt x="5211" y="14109"/>
                    </a:cubicBezTo>
                    <a:cubicBezTo>
                      <a:pt x="5303" y="14063"/>
                      <a:pt x="5394" y="14017"/>
                      <a:pt x="5485" y="13972"/>
                    </a:cubicBezTo>
                    <a:lnTo>
                      <a:pt x="5501" y="13957"/>
                    </a:lnTo>
                    <a:lnTo>
                      <a:pt x="5516" y="13957"/>
                    </a:lnTo>
                    <a:lnTo>
                      <a:pt x="5531" y="13941"/>
                    </a:lnTo>
                    <a:cubicBezTo>
                      <a:pt x="5546" y="13941"/>
                      <a:pt x="5546" y="13926"/>
                      <a:pt x="5562" y="13926"/>
                    </a:cubicBezTo>
                    <a:lnTo>
                      <a:pt x="5546" y="13926"/>
                    </a:lnTo>
                    <a:cubicBezTo>
                      <a:pt x="5623" y="13880"/>
                      <a:pt x="5699" y="13850"/>
                      <a:pt x="5760" y="13819"/>
                    </a:cubicBezTo>
                    <a:cubicBezTo>
                      <a:pt x="5836" y="13789"/>
                      <a:pt x="5912" y="13758"/>
                      <a:pt x="5988" y="13728"/>
                    </a:cubicBezTo>
                    <a:cubicBezTo>
                      <a:pt x="6034" y="13713"/>
                      <a:pt x="6064" y="13698"/>
                      <a:pt x="6095" y="13682"/>
                    </a:cubicBezTo>
                    <a:cubicBezTo>
                      <a:pt x="6125" y="13682"/>
                      <a:pt x="6141" y="13682"/>
                      <a:pt x="6156" y="13667"/>
                    </a:cubicBezTo>
                    <a:cubicBezTo>
                      <a:pt x="6186" y="13667"/>
                      <a:pt x="6202" y="13652"/>
                      <a:pt x="6232" y="13652"/>
                    </a:cubicBezTo>
                    <a:lnTo>
                      <a:pt x="6293" y="13652"/>
                    </a:lnTo>
                    <a:lnTo>
                      <a:pt x="6354" y="13667"/>
                    </a:lnTo>
                    <a:cubicBezTo>
                      <a:pt x="6384" y="13667"/>
                      <a:pt x="6415" y="13667"/>
                      <a:pt x="6445" y="13682"/>
                    </a:cubicBezTo>
                    <a:cubicBezTo>
                      <a:pt x="6491" y="13698"/>
                      <a:pt x="6537" y="13713"/>
                      <a:pt x="6582" y="13728"/>
                    </a:cubicBezTo>
                    <a:cubicBezTo>
                      <a:pt x="6613" y="13743"/>
                      <a:pt x="6659" y="13758"/>
                      <a:pt x="6689" y="13758"/>
                    </a:cubicBezTo>
                    <a:cubicBezTo>
                      <a:pt x="6765" y="13789"/>
                      <a:pt x="6826" y="13804"/>
                      <a:pt x="6902" y="13819"/>
                    </a:cubicBezTo>
                    <a:lnTo>
                      <a:pt x="7161" y="13819"/>
                    </a:lnTo>
                    <a:cubicBezTo>
                      <a:pt x="7169" y="13827"/>
                      <a:pt x="7177" y="13831"/>
                      <a:pt x="7184" y="13831"/>
                    </a:cubicBezTo>
                    <a:cubicBezTo>
                      <a:pt x="7192" y="13831"/>
                      <a:pt x="7199" y="13827"/>
                      <a:pt x="7207" y="13819"/>
                    </a:cubicBezTo>
                    <a:cubicBezTo>
                      <a:pt x="7222" y="13819"/>
                      <a:pt x="7222" y="13819"/>
                      <a:pt x="7238" y="13804"/>
                    </a:cubicBezTo>
                    <a:cubicBezTo>
                      <a:pt x="7314" y="13789"/>
                      <a:pt x="7390" y="13774"/>
                      <a:pt x="7451" y="13758"/>
                    </a:cubicBezTo>
                    <a:cubicBezTo>
                      <a:pt x="7497" y="13743"/>
                      <a:pt x="7558" y="13713"/>
                      <a:pt x="7603" y="13698"/>
                    </a:cubicBezTo>
                    <a:cubicBezTo>
                      <a:pt x="7725" y="13637"/>
                      <a:pt x="7847" y="13560"/>
                      <a:pt x="7954" y="13484"/>
                    </a:cubicBezTo>
                    <a:cubicBezTo>
                      <a:pt x="7999" y="13439"/>
                      <a:pt x="8060" y="13393"/>
                      <a:pt x="8121" y="13362"/>
                    </a:cubicBezTo>
                    <a:cubicBezTo>
                      <a:pt x="8152" y="13317"/>
                      <a:pt x="8197" y="13286"/>
                      <a:pt x="8243" y="13256"/>
                    </a:cubicBezTo>
                    <a:lnTo>
                      <a:pt x="8289" y="13225"/>
                    </a:lnTo>
                    <a:cubicBezTo>
                      <a:pt x="8380" y="13164"/>
                      <a:pt x="8456" y="13103"/>
                      <a:pt x="8533" y="13042"/>
                    </a:cubicBezTo>
                    <a:cubicBezTo>
                      <a:pt x="8624" y="12966"/>
                      <a:pt x="8700" y="12890"/>
                      <a:pt x="8792" y="12829"/>
                    </a:cubicBezTo>
                    <a:cubicBezTo>
                      <a:pt x="8822" y="12799"/>
                      <a:pt x="8853" y="12768"/>
                      <a:pt x="8883" y="12753"/>
                    </a:cubicBezTo>
                    <a:lnTo>
                      <a:pt x="8914" y="12722"/>
                    </a:lnTo>
                    <a:cubicBezTo>
                      <a:pt x="8944" y="12692"/>
                      <a:pt x="8974" y="12661"/>
                      <a:pt x="9005" y="12631"/>
                    </a:cubicBezTo>
                    <a:cubicBezTo>
                      <a:pt x="9020" y="12631"/>
                      <a:pt x="9020" y="12631"/>
                      <a:pt x="9020" y="12616"/>
                    </a:cubicBezTo>
                    <a:cubicBezTo>
                      <a:pt x="9051" y="12601"/>
                      <a:pt x="9081" y="12570"/>
                      <a:pt x="9096" y="12555"/>
                    </a:cubicBezTo>
                    <a:lnTo>
                      <a:pt x="9127" y="12524"/>
                    </a:lnTo>
                    <a:cubicBezTo>
                      <a:pt x="9142" y="12509"/>
                      <a:pt x="9157" y="12494"/>
                      <a:pt x="9188" y="12463"/>
                    </a:cubicBezTo>
                    <a:lnTo>
                      <a:pt x="9203" y="12448"/>
                    </a:lnTo>
                    <a:cubicBezTo>
                      <a:pt x="9249" y="12402"/>
                      <a:pt x="9294" y="12342"/>
                      <a:pt x="9355" y="12281"/>
                    </a:cubicBezTo>
                    <a:cubicBezTo>
                      <a:pt x="9386" y="12220"/>
                      <a:pt x="9432" y="12159"/>
                      <a:pt x="9477" y="12098"/>
                    </a:cubicBezTo>
                    <a:cubicBezTo>
                      <a:pt x="9523" y="12037"/>
                      <a:pt x="9569" y="11976"/>
                      <a:pt x="9614" y="11915"/>
                    </a:cubicBezTo>
                    <a:cubicBezTo>
                      <a:pt x="9660" y="11854"/>
                      <a:pt x="9706" y="11808"/>
                      <a:pt x="9751" y="11763"/>
                    </a:cubicBezTo>
                    <a:cubicBezTo>
                      <a:pt x="9767" y="11732"/>
                      <a:pt x="9797" y="11717"/>
                      <a:pt x="9812" y="11686"/>
                    </a:cubicBezTo>
                    <a:cubicBezTo>
                      <a:pt x="9843" y="11671"/>
                      <a:pt x="9858" y="11641"/>
                      <a:pt x="9889" y="11610"/>
                    </a:cubicBezTo>
                    <a:cubicBezTo>
                      <a:pt x="9934" y="11565"/>
                      <a:pt x="9980" y="11504"/>
                      <a:pt x="10010" y="11458"/>
                    </a:cubicBezTo>
                    <a:cubicBezTo>
                      <a:pt x="10041" y="11412"/>
                      <a:pt x="10087" y="11351"/>
                      <a:pt x="10132" y="11290"/>
                    </a:cubicBezTo>
                    <a:lnTo>
                      <a:pt x="10148" y="11275"/>
                    </a:lnTo>
                    <a:lnTo>
                      <a:pt x="10163" y="11260"/>
                    </a:lnTo>
                    <a:cubicBezTo>
                      <a:pt x="10178" y="11260"/>
                      <a:pt x="10193" y="11245"/>
                      <a:pt x="10209" y="11245"/>
                    </a:cubicBezTo>
                    <a:cubicBezTo>
                      <a:pt x="10270" y="11199"/>
                      <a:pt x="10315" y="11153"/>
                      <a:pt x="10361" y="11107"/>
                    </a:cubicBezTo>
                    <a:cubicBezTo>
                      <a:pt x="10422" y="11046"/>
                      <a:pt x="10468" y="11001"/>
                      <a:pt x="10513" y="10940"/>
                    </a:cubicBezTo>
                    <a:lnTo>
                      <a:pt x="10544" y="10909"/>
                    </a:lnTo>
                    <a:close/>
                    <a:moveTo>
                      <a:pt x="12646" y="17232"/>
                    </a:moveTo>
                    <a:cubicBezTo>
                      <a:pt x="12662" y="17247"/>
                      <a:pt x="12677" y="17247"/>
                      <a:pt x="12692" y="17247"/>
                    </a:cubicBezTo>
                    <a:cubicBezTo>
                      <a:pt x="12707" y="17247"/>
                      <a:pt x="12738" y="17263"/>
                      <a:pt x="12753" y="17263"/>
                    </a:cubicBezTo>
                    <a:cubicBezTo>
                      <a:pt x="12753" y="17263"/>
                      <a:pt x="12768" y="17278"/>
                      <a:pt x="12768" y="17278"/>
                    </a:cubicBezTo>
                    <a:cubicBezTo>
                      <a:pt x="12783" y="17278"/>
                      <a:pt x="12783" y="17293"/>
                      <a:pt x="12799" y="17293"/>
                    </a:cubicBezTo>
                    <a:cubicBezTo>
                      <a:pt x="12799" y="17293"/>
                      <a:pt x="12799" y="17293"/>
                      <a:pt x="12814" y="17308"/>
                    </a:cubicBezTo>
                    <a:lnTo>
                      <a:pt x="12799" y="17308"/>
                    </a:lnTo>
                    <a:cubicBezTo>
                      <a:pt x="12814" y="17354"/>
                      <a:pt x="12799" y="17385"/>
                      <a:pt x="12783" y="17415"/>
                    </a:cubicBezTo>
                    <a:cubicBezTo>
                      <a:pt x="12783" y="17461"/>
                      <a:pt x="12768" y="17507"/>
                      <a:pt x="12753" y="17537"/>
                    </a:cubicBezTo>
                    <a:cubicBezTo>
                      <a:pt x="12738" y="17628"/>
                      <a:pt x="12738" y="17705"/>
                      <a:pt x="12722" y="17781"/>
                    </a:cubicBezTo>
                    <a:lnTo>
                      <a:pt x="12707" y="17842"/>
                    </a:lnTo>
                    <a:cubicBezTo>
                      <a:pt x="12707" y="17872"/>
                      <a:pt x="12692" y="17918"/>
                      <a:pt x="12692" y="17964"/>
                    </a:cubicBezTo>
                    <a:lnTo>
                      <a:pt x="12692" y="18009"/>
                    </a:lnTo>
                    <a:lnTo>
                      <a:pt x="12677" y="18116"/>
                    </a:lnTo>
                    <a:lnTo>
                      <a:pt x="12662" y="18177"/>
                    </a:lnTo>
                    <a:lnTo>
                      <a:pt x="12646" y="18223"/>
                    </a:lnTo>
                    <a:cubicBezTo>
                      <a:pt x="12646" y="18284"/>
                      <a:pt x="12631" y="18344"/>
                      <a:pt x="12616" y="18405"/>
                    </a:cubicBezTo>
                    <a:cubicBezTo>
                      <a:pt x="12585" y="18497"/>
                      <a:pt x="12570" y="18588"/>
                      <a:pt x="12555" y="18664"/>
                    </a:cubicBezTo>
                    <a:cubicBezTo>
                      <a:pt x="12524" y="18725"/>
                      <a:pt x="12509" y="18786"/>
                      <a:pt x="12479" y="18832"/>
                    </a:cubicBezTo>
                    <a:cubicBezTo>
                      <a:pt x="12463" y="18878"/>
                      <a:pt x="12433" y="18939"/>
                      <a:pt x="12418" y="18984"/>
                    </a:cubicBezTo>
                    <a:cubicBezTo>
                      <a:pt x="12403" y="18984"/>
                      <a:pt x="12403" y="19000"/>
                      <a:pt x="12387" y="19015"/>
                    </a:cubicBezTo>
                    <a:lnTo>
                      <a:pt x="12403" y="19015"/>
                    </a:lnTo>
                    <a:cubicBezTo>
                      <a:pt x="12357" y="19061"/>
                      <a:pt x="12326" y="19122"/>
                      <a:pt x="12281" y="19167"/>
                    </a:cubicBezTo>
                    <a:lnTo>
                      <a:pt x="12265" y="19182"/>
                    </a:lnTo>
                    <a:cubicBezTo>
                      <a:pt x="12265" y="19198"/>
                      <a:pt x="12265" y="19198"/>
                      <a:pt x="12265" y="19198"/>
                    </a:cubicBezTo>
                    <a:cubicBezTo>
                      <a:pt x="12235" y="19228"/>
                      <a:pt x="12204" y="19259"/>
                      <a:pt x="12174" y="19304"/>
                    </a:cubicBezTo>
                    <a:cubicBezTo>
                      <a:pt x="12159" y="19320"/>
                      <a:pt x="12144" y="19350"/>
                      <a:pt x="12128" y="19365"/>
                    </a:cubicBezTo>
                    <a:lnTo>
                      <a:pt x="12098" y="19396"/>
                    </a:lnTo>
                    <a:cubicBezTo>
                      <a:pt x="12052" y="19457"/>
                      <a:pt x="11991" y="19502"/>
                      <a:pt x="11945" y="19563"/>
                    </a:cubicBezTo>
                    <a:cubicBezTo>
                      <a:pt x="11900" y="19594"/>
                      <a:pt x="11854" y="19640"/>
                      <a:pt x="11824" y="19670"/>
                    </a:cubicBezTo>
                    <a:cubicBezTo>
                      <a:pt x="11747" y="19716"/>
                      <a:pt x="11671" y="19761"/>
                      <a:pt x="11595" y="19807"/>
                    </a:cubicBezTo>
                    <a:cubicBezTo>
                      <a:pt x="11565" y="19822"/>
                      <a:pt x="11534" y="19838"/>
                      <a:pt x="11519" y="19853"/>
                    </a:cubicBezTo>
                    <a:lnTo>
                      <a:pt x="11504" y="19853"/>
                    </a:lnTo>
                    <a:lnTo>
                      <a:pt x="11504" y="19868"/>
                    </a:lnTo>
                    <a:lnTo>
                      <a:pt x="11458" y="19883"/>
                    </a:lnTo>
                    <a:lnTo>
                      <a:pt x="11397" y="19914"/>
                    </a:lnTo>
                    <a:lnTo>
                      <a:pt x="11351" y="19929"/>
                    </a:lnTo>
                    <a:lnTo>
                      <a:pt x="11336" y="19944"/>
                    </a:lnTo>
                    <a:cubicBezTo>
                      <a:pt x="11321" y="19944"/>
                      <a:pt x="11306" y="19959"/>
                      <a:pt x="11275" y="19959"/>
                    </a:cubicBezTo>
                    <a:lnTo>
                      <a:pt x="11229" y="19990"/>
                    </a:lnTo>
                    <a:cubicBezTo>
                      <a:pt x="11184" y="20005"/>
                      <a:pt x="11153" y="20005"/>
                      <a:pt x="11123" y="20020"/>
                    </a:cubicBezTo>
                    <a:cubicBezTo>
                      <a:pt x="11062" y="20051"/>
                      <a:pt x="10986" y="20066"/>
                      <a:pt x="10925" y="20097"/>
                    </a:cubicBezTo>
                    <a:cubicBezTo>
                      <a:pt x="10879" y="20112"/>
                      <a:pt x="10818" y="20127"/>
                      <a:pt x="10757" y="20158"/>
                    </a:cubicBezTo>
                    <a:cubicBezTo>
                      <a:pt x="10711" y="20188"/>
                      <a:pt x="10666" y="20203"/>
                      <a:pt x="10620" y="20234"/>
                    </a:cubicBezTo>
                    <a:cubicBezTo>
                      <a:pt x="10605" y="20234"/>
                      <a:pt x="10589" y="20234"/>
                      <a:pt x="10589" y="20249"/>
                    </a:cubicBezTo>
                    <a:cubicBezTo>
                      <a:pt x="10559" y="20264"/>
                      <a:pt x="10529" y="20279"/>
                      <a:pt x="10483" y="20295"/>
                    </a:cubicBezTo>
                    <a:lnTo>
                      <a:pt x="10437" y="20325"/>
                    </a:lnTo>
                    <a:cubicBezTo>
                      <a:pt x="10422" y="20340"/>
                      <a:pt x="10391" y="20356"/>
                      <a:pt x="10361" y="20371"/>
                    </a:cubicBezTo>
                    <a:lnTo>
                      <a:pt x="10315" y="20386"/>
                    </a:lnTo>
                    <a:cubicBezTo>
                      <a:pt x="10285" y="20401"/>
                      <a:pt x="10254" y="20417"/>
                      <a:pt x="10224" y="20432"/>
                    </a:cubicBezTo>
                    <a:lnTo>
                      <a:pt x="10163" y="20462"/>
                    </a:lnTo>
                    <a:lnTo>
                      <a:pt x="10087" y="20493"/>
                    </a:lnTo>
                    <a:cubicBezTo>
                      <a:pt x="10071" y="20493"/>
                      <a:pt x="10056" y="20508"/>
                      <a:pt x="10041" y="20508"/>
                    </a:cubicBezTo>
                    <a:cubicBezTo>
                      <a:pt x="10041" y="20508"/>
                      <a:pt x="10026" y="20523"/>
                      <a:pt x="10026" y="20523"/>
                    </a:cubicBezTo>
                    <a:lnTo>
                      <a:pt x="9995" y="20538"/>
                    </a:lnTo>
                    <a:lnTo>
                      <a:pt x="9965" y="20538"/>
                    </a:lnTo>
                    <a:lnTo>
                      <a:pt x="9950" y="20554"/>
                    </a:lnTo>
                    <a:cubicBezTo>
                      <a:pt x="9889" y="20569"/>
                      <a:pt x="9843" y="20584"/>
                      <a:pt x="9782" y="20599"/>
                    </a:cubicBezTo>
                    <a:lnTo>
                      <a:pt x="9751" y="20615"/>
                    </a:lnTo>
                    <a:cubicBezTo>
                      <a:pt x="9675" y="20630"/>
                      <a:pt x="9614" y="20645"/>
                      <a:pt x="9553" y="20660"/>
                    </a:cubicBezTo>
                    <a:lnTo>
                      <a:pt x="9523" y="20676"/>
                    </a:lnTo>
                    <a:cubicBezTo>
                      <a:pt x="9447" y="20691"/>
                      <a:pt x="9371" y="20706"/>
                      <a:pt x="9294" y="20706"/>
                    </a:cubicBezTo>
                    <a:cubicBezTo>
                      <a:pt x="9264" y="20706"/>
                      <a:pt x="9218" y="20721"/>
                      <a:pt x="9188" y="20721"/>
                    </a:cubicBezTo>
                    <a:lnTo>
                      <a:pt x="8853" y="20721"/>
                    </a:lnTo>
                    <a:cubicBezTo>
                      <a:pt x="8761" y="20721"/>
                      <a:pt x="8670" y="20706"/>
                      <a:pt x="8594" y="20691"/>
                    </a:cubicBezTo>
                    <a:cubicBezTo>
                      <a:pt x="8517" y="20691"/>
                      <a:pt x="8441" y="20676"/>
                      <a:pt x="8380" y="20645"/>
                    </a:cubicBezTo>
                    <a:cubicBezTo>
                      <a:pt x="8304" y="20630"/>
                      <a:pt x="8228" y="20599"/>
                      <a:pt x="8152" y="20569"/>
                    </a:cubicBezTo>
                    <a:cubicBezTo>
                      <a:pt x="8091" y="20538"/>
                      <a:pt x="8030" y="20508"/>
                      <a:pt x="7969" y="20462"/>
                    </a:cubicBezTo>
                    <a:cubicBezTo>
                      <a:pt x="7862" y="20401"/>
                      <a:pt x="7756" y="20325"/>
                      <a:pt x="7649" y="20249"/>
                    </a:cubicBezTo>
                    <a:lnTo>
                      <a:pt x="7512" y="20158"/>
                    </a:lnTo>
                    <a:lnTo>
                      <a:pt x="7512" y="20142"/>
                    </a:lnTo>
                    <a:cubicBezTo>
                      <a:pt x="7375" y="20051"/>
                      <a:pt x="7222" y="19944"/>
                      <a:pt x="7085" y="19853"/>
                    </a:cubicBezTo>
                    <a:cubicBezTo>
                      <a:pt x="6994" y="19792"/>
                      <a:pt x="6902" y="19731"/>
                      <a:pt x="6811" y="19670"/>
                    </a:cubicBezTo>
                    <a:cubicBezTo>
                      <a:pt x="6780" y="19655"/>
                      <a:pt x="6765" y="19640"/>
                      <a:pt x="6735" y="19640"/>
                    </a:cubicBezTo>
                    <a:cubicBezTo>
                      <a:pt x="6720" y="19624"/>
                      <a:pt x="6704" y="19609"/>
                      <a:pt x="6689" y="19609"/>
                    </a:cubicBezTo>
                    <a:lnTo>
                      <a:pt x="6659" y="19594"/>
                    </a:lnTo>
                    <a:cubicBezTo>
                      <a:pt x="6582" y="19548"/>
                      <a:pt x="6521" y="19487"/>
                      <a:pt x="6445" y="19441"/>
                    </a:cubicBezTo>
                    <a:cubicBezTo>
                      <a:pt x="6430" y="19426"/>
                      <a:pt x="6415" y="19426"/>
                      <a:pt x="6415" y="19411"/>
                    </a:cubicBezTo>
                    <a:lnTo>
                      <a:pt x="6400" y="19411"/>
                    </a:lnTo>
                    <a:cubicBezTo>
                      <a:pt x="6384" y="19381"/>
                      <a:pt x="6354" y="19365"/>
                      <a:pt x="6323" y="19335"/>
                    </a:cubicBezTo>
                    <a:lnTo>
                      <a:pt x="6247" y="19259"/>
                    </a:lnTo>
                    <a:cubicBezTo>
                      <a:pt x="6232" y="19243"/>
                      <a:pt x="6217" y="19213"/>
                      <a:pt x="6186" y="19198"/>
                    </a:cubicBezTo>
                    <a:cubicBezTo>
                      <a:pt x="6186" y="19182"/>
                      <a:pt x="6186" y="19182"/>
                      <a:pt x="6171" y="19167"/>
                    </a:cubicBezTo>
                    <a:lnTo>
                      <a:pt x="6171" y="19167"/>
                    </a:lnTo>
                    <a:cubicBezTo>
                      <a:pt x="6202" y="19182"/>
                      <a:pt x="6217" y="19198"/>
                      <a:pt x="6232" y="19213"/>
                    </a:cubicBezTo>
                    <a:cubicBezTo>
                      <a:pt x="6278" y="19243"/>
                      <a:pt x="6323" y="19259"/>
                      <a:pt x="6384" y="19289"/>
                    </a:cubicBezTo>
                    <a:cubicBezTo>
                      <a:pt x="6400" y="19304"/>
                      <a:pt x="6430" y="19320"/>
                      <a:pt x="6461" y="19335"/>
                    </a:cubicBezTo>
                    <a:cubicBezTo>
                      <a:pt x="6491" y="19350"/>
                      <a:pt x="6521" y="19365"/>
                      <a:pt x="6537" y="19396"/>
                    </a:cubicBezTo>
                    <a:lnTo>
                      <a:pt x="6567" y="19396"/>
                    </a:lnTo>
                    <a:cubicBezTo>
                      <a:pt x="6582" y="19411"/>
                      <a:pt x="6613" y="19426"/>
                      <a:pt x="6628" y="19441"/>
                    </a:cubicBezTo>
                    <a:cubicBezTo>
                      <a:pt x="6659" y="19457"/>
                      <a:pt x="6674" y="19472"/>
                      <a:pt x="6704" y="19487"/>
                    </a:cubicBezTo>
                    <a:cubicBezTo>
                      <a:pt x="6750" y="19518"/>
                      <a:pt x="6796" y="19548"/>
                      <a:pt x="6841" y="19579"/>
                    </a:cubicBezTo>
                    <a:cubicBezTo>
                      <a:pt x="6902" y="19624"/>
                      <a:pt x="6979" y="19670"/>
                      <a:pt x="7055" y="19716"/>
                    </a:cubicBezTo>
                    <a:cubicBezTo>
                      <a:pt x="7116" y="19746"/>
                      <a:pt x="7177" y="19777"/>
                      <a:pt x="7268" y="19822"/>
                    </a:cubicBezTo>
                    <a:cubicBezTo>
                      <a:pt x="7314" y="19838"/>
                      <a:pt x="7359" y="19853"/>
                      <a:pt x="7405" y="19868"/>
                    </a:cubicBezTo>
                    <a:cubicBezTo>
                      <a:pt x="7436" y="19868"/>
                      <a:pt x="7466" y="19883"/>
                      <a:pt x="7497" y="19899"/>
                    </a:cubicBezTo>
                    <a:lnTo>
                      <a:pt x="7512" y="19899"/>
                    </a:lnTo>
                    <a:cubicBezTo>
                      <a:pt x="7588" y="19929"/>
                      <a:pt x="7664" y="19944"/>
                      <a:pt x="7740" y="19959"/>
                    </a:cubicBezTo>
                    <a:lnTo>
                      <a:pt x="7771" y="19959"/>
                    </a:lnTo>
                    <a:lnTo>
                      <a:pt x="7817" y="19975"/>
                    </a:lnTo>
                    <a:lnTo>
                      <a:pt x="7999" y="20005"/>
                    </a:lnTo>
                    <a:cubicBezTo>
                      <a:pt x="8076" y="20020"/>
                      <a:pt x="8152" y="20036"/>
                      <a:pt x="8228" y="20051"/>
                    </a:cubicBezTo>
                    <a:cubicBezTo>
                      <a:pt x="8319" y="20081"/>
                      <a:pt x="8411" y="20097"/>
                      <a:pt x="8502" y="20127"/>
                    </a:cubicBezTo>
                    <a:cubicBezTo>
                      <a:pt x="8563" y="20127"/>
                      <a:pt x="8624" y="20142"/>
                      <a:pt x="8670" y="20158"/>
                    </a:cubicBezTo>
                    <a:cubicBezTo>
                      <a:pt x="8715" y="20173"/>
                      <a:pt x="8746" y="20173"/>
                      <a:pt x="8792" y="20188"/>
                    </a:cubicBezTo>
                    <a:cubicBezTo>
                      <a:pt x="8853" y="20203"/>
                      <a:pt x="8914" y="20203"/>
                      <a:pt x="8959" y="20218"/>
                    </a:cubicBezTo>
                    <a:cubicBezTo>
                      <a:pt x="9005" y="20218"/>
                      <a:pt x="9051" y="20203"/>
                      <a:pt x="9096" y="20203"/>
                    </a:cubicBezTo>
                    <a:cubicBezTo>
                      <a:pt x="9112" y="20188"/>
                      <a:pt x="9127" y="20188"/>
                      <a:pt x="9142" y="20173"/>
                    </a:cubicBezTo>
                    <a:cubicBezTo>
                      <a:pt x="9203" y="20142"/>
                      <a:pt x="9233" y="20097"/>
                      <a:pt x="9264" y="20066"/>
                    </a:cubicBezTo>
                    <a:lnTo>
                      <a:pt x="9294" y="20020"/>
                    </a:lnTo>
                    <a:lnTo>
                      <a:pt x="9325" y="19990"/>
                    </a:lnTo>
                    <a:cubicBezTo>
                      <a:pt x="9355" y="19944"/>
                      <a:pt x="9401" y="19899"/>
                      <a:pt x="9432" y="19853"/>
                    </a:cubicBezTo>
                    <a:cubicBezTo>
                      <a:pt x="9462" y="19838"/>
                      <a:pt x="9477" y="19822"/>
                      <a:pt x="9492" y="19807"/>
                    </a:cubicBezTo>
                    <a:cubicBezTo>
                      <a:pt x="9508" y="19792"/>
                      <a:pt x="9523" y="19792"/>
                      <a:pt x="9553" y="19777"/>
                    </a:cubicBezTo>
                    <a:cubicBezTo>
                      <a:pt x="9569" y="19761"/>
                      <a:pt x="9599" y="19746"/>
                      <a:pt x="9630" y="19731"/>
                    </a:cubicBezTo>
                    <a:cubicBezTo>
                      <a:pt x="9660" y="19731"/>
                      <a:pt x="9691" y="19716"/>
                      <a:pt x="9721" y="19700"/>
                    </a:cubicBezTo>
                    <a:cubicBezTo>
                      <a:pt x="9736" y="19700"/>
                      <a:pt x="9751" y="19700"/>
                      <a:pt x="9767" y="19685"/>
                    </a:cubicBezTo>
                    <a:cubicBezTo>
                      <a:pt x="9812" y="19685"/>
                      <a:pt x="9843" y="19670"/>
                      <a:pt x="9889" y="19655"/>
                    </a:cubicBezTo>
                    <a:lnTo>
                      <a:pt x="9904" y="19655"/>
                    </a:lnTo>
                    <a:cubicBezTo>
                      <a:pt x="9995" y="19640"/>
                      <a:pt x="10071" y="19624"/>
                      <a:pt x="10148" y="19609"/>
                    </a:cubicBezTo>
                    <a:cubicBezTo>
                      <a:pt x="10224" y="19594"/>
                      <a:pt x="10300" y="19579"/>
                      <a:pt x="10376" y="19579"/>
                    </a:cubicBezTo>
                    <a:lnTo>
                      <a:pt x="10407" y="19579"/>
                    </a:lnTo>
                    <a:cubicBezTo>
                      <a:pt x="10452" y="19563"/>
                      <a:pt x="10483" y="19563"/>
                      <a:pt x="10513" y="19563"/>
                    </a:cubicBezTo>
                    <a:lnTo>
                      <a:pt x="10620" y="19563"/>
                    </a:lnTo>
                    <a:cubicBezTo>
                      <a:pt x="10635" y="19563"/>
                      <a:pt x="10650" y="19563"/>
                      <a:pt x="10650" y="19548"/>
                    </a:cubicBezTo>
                    <a:lnTo>
                      <a:pt x="10727" y="19548"/>
                    </a:lnTo>
                    <a:cubicBezTo>
                      <a:pt x="10788" y="19533"/>
                      <a:pt x="10864" y="19533"/>
                      <a:pt x="10925" y="19502"/>
                    </a:cubicBezTo>
                    <a:cubicBezTo>
                      <a:pt x="10970" y="19487"/>
                      <a:pt x="11016" y="19472"/>
                      <a:pt x="11062" y="19457"/>
                    </a:cubicBezTo>
                    <a:cubicBezTo>
                      <a:pt x="11184" y="19396"/>
                      <a:pt x="11290" y="19320"/>
                      <a:pt x="11382" y="19213"/>
                    </a:cubicBezTo>
                    <a:cubicBezTo>
                      <a:pt x="11473" y="19137"/>
                      <a:pt x="11534" y="19015"/>
                      <a:pt x="11595" y="18893"/>
                    </a:cubicBezTo>
                    <a:cubicBezTo>
                      <a:pt x="11641" y="18802"/>
                      <a:pt x="11656" y="18695"/>
                      <a:pt x="11671" y="18619"/>
                    </a:cubicBezTo>
                    <a:cubicBezTo>
                      <a:pt x="11671" y="18603"/>
                      <a:pt x="11686" y="18588"/>
                      <a:pt x="11686" y="18573"/>
                    </a:cubicBezTo>
                    <a:lnTo>
                      <a:pt x="11686" y="18527"/>
                    </a:lnTo>
                    <a:lnTo>
                      <a:pt x="11686" y="18512"/>
                    </a:lnTo>
                    <a:cubicBezTo>
                      <a:pt x="11702" y="18512"/>
                      <a:pt x="11702" y="18497"/>
                      <a:pt x="11702" y="18497"/>
                    </a:cubicBezTo>
                    <a:cubicBezTo>
                      <a:pt x="11702" y="18451"/>
                      <a:pt x="11717" y="18390"/>
                      <a:pt x="11732" y="18329"/>
                    </a:cubicBezTo>
                    <a:cubicBezTo>
                      <a:pt x="11747" y="18268"/>
                      <a:pt x="11763" y="18207"/>
                      <a:pt x="11778" y="18162"/>
                    </a:cubicBezTo>
                    <a:lnTo>
                      <a:pt x="11778" y="18116"/>
                    </a:lnTo>
                    <a:cubicBezTo>
                      <a:pt x="11793" y="18085"/>
                      <a:pt x="11808" y="18055"/>
                      <a:pt x="11808" y="18025"/>
                    </a:cubicBezTo>
                    <a:lnTo>
                      <a:pt x="11824" y="18009"/>
                    </a:lnTo>
                    <a:cubicBezTo>
                      <a:pt x="11839" y="17948"/>
                      <a:pt x="11869" y="17887"/>
                      <a:pt x="11900" y="17826"/>
                    </a:cubicBezTo>
                    <a:cubicBezTo>
                      <a:pt x="11915" y="17766"/>
                      <a:pt x="11961" y="17705"/>
                      <a:pt x="11991" y="17644"/>
                    </a:cubicBezTo>
                    <a:cubicBezTo>
                      <a:pt x="12022" y="17598"/>
                      <a:pt x="12052" y="17537"/>
                      <a:pt x="12098" y="17491"/>
                    </a:cubicBezTo>
                    <a:cubicBezTo>
                      <a:pt x="12128" y="17446"/>
                      <a:pt x="12159" y="17415"/>
                      <a:pt x="12189" y="17385"/>
                    </a:cubicBezTo>
                    <a:cubicBezTo>
                      <a:pt x="12204" y="17369"/>
                      <a:pt x="12235" y="17354"/>
                      <a:pt x="12250" y="17339"/>
                    </a:cubicBezTo>
                    <a:cubicBezTo>
                      <a:pt x="12281" y="17308"/>
                      <a:pt x="12296" y="17293"/>
                      <a:pt x="12326" y="17293"/>
                    </a:cubicBezTo>
                    <a:cubicBezTo>
                      <a:pt x="12342" y="17278"/>
                      <a:pt x="12357" y="17263"/>
                      <a:pt x="12372" y="17263"/>
                    </a:cubicBezTo>
                    <a:cubicBezTo>
                      <a:pt x="12387" y="17263"/>
                      <a:pt x="12403" y="17263"/>
                      <a:pt x="12403" y="17247"/>
                    </a:cubicBezTo>
                    <a:lnTo>
                      <a:pt x="12433" y="17247"/>
                    </a:lnTo>
                    <a:cubicBezTo>
                      <a:pt x="12463" y="17232"/>
                      <a:pt x="12479" y="17232"/>
                      <a:pt x="12494" y="17232"/>
                    </a:cubicBezTo>
                    <a:close/>
                    <a:moveTo>
                      <a:pt x="8914" y="0"/>
                    </a:moveTo>
                    <a:cubicBezTo>
                      <a:pt x="8883" y="0"/>
                      <a:pt x="8837" y="0"/>
                      <a:pt x="8807" y="16"/>
                    </a:cubicBezTo>
                    <a:cubicBezTo>
                      <a:pt x="8776" y="16"/>
                      <a:pt x="8746" y="31"/>
                      <a:pt x="8715" y="46"/>
                    </a:cubicBezTo>
                    <a:cubicBezTo>
                      <a:pt x="8670" y="61"/>
                      <a:pt x="8624" y="92"/>
                      <a:pt x="8578" y="122"/>
                    </a:cubicBezTo>
                    <a:cubicBezTo>
                      <a:pt x="8563" y="138"/>
                      <a:pt x="8533" y="138"/>
                      <a:pt x="8517" y="168"/>
                    </a:cubicBezTo>
                    <a:lnTo>
                      <a:pt x="8517" y="153"/>
                    </a:lnTo>
                    <a:cubicBezTo>
                      <a:pt x="8472" y="199"/>
                      <a:pt x="8411" y="229"/>
                      <a:pt x="8365" y="275"/>
                    </a:cubicBezTo>
                    <a:cubicBezTo>
                      <a:pt x="8319" y="305"/>
                      <a:pt x="8274" y="351"/>
                      <a:pt x="8213" y="381"/>
                    </a:cubicBezTo>
                    <a:lnTo>
                      <a:pt x="8228" y="381"/>
                    </a:lnTo>
                    <a:cubicBezTo>
                      <a:pt x="8197" y="397"/>
                      <a:pt x="8167" y="427"/>
                      <a:pt x="8136" y="442"/>
                    </a:cubicBezTo>
                    <a:cubicBezTo>
                      <a:pt x="8106" y="473"/>
                      <a:pt x="8076" y="488"/>
                      <a:pt x="8030" y="503"/>
                    </a:cubicBezTo>
                    <a:lnTo>
                      <a:pt x="8045" y="503"/>
                    </a:lnTo>
                    <a:cubicBezTo>
                      <a:pt x="8015" y="518"/>
                      <a:pt x="7984" y="534"/>
                      <a:pt x="7954" y="549"/>
                    </a:cubicBezTo>
                    <a:cubicBezTo>
                      <a:pt x="7923" y="564"/>
                      <a:pt x="7893" y="579"/>
                      <a:pt x="7862" y="595"/>
                    </a:cubicBezTo>
                    <a:cubicBezTo>
                      <a:pt x="7817" y="625"/>
                      <a:pt x="7756" y="640"/>
                      <a:pt x="7695" y="656"/>
                    </a:cubicBezTo>
                    <a:cubicBezTo>
                      <a:pt x="7649" y="686"/>
                      <a:pt x="7603" y="701"/>
                      <a:pt x="7542" y="717"/>
                    </a:cubicBezTo>
                    <a:cubicBezTo>
                      <a:pt x="7497" y="732"/>
                      <a:pt x="7436" y="747"/>
                      <a:pt x="7375" y="762"/>
                    </a:cubicBezTo>
                    <a:cubicBezTo>
                      <a:pt x="7329" y="777"/>
                      <a:pt x="7283" y="793"/>
                      <a:pt x="7238" y="808"/>
                    </a:cubicBezTo>
                    <a:cubicBezTo>
                      <a:pt x="7161" y="838"/>
                      <a:pt x="7100" y="869"/>
                      <a:pt x="7039" y="915"/>
                    </a:cubicBezTo>
                    <a:cubicBezTo>
                      <a:pt x="6994" y="945"/>
                      <a:pt x="6948" y="976"/>
                      <a:pt x="6902" y="1021"/>
                    </a:cubicBezTo>
                    <a:cubicBezTo>
                      <a:pt x="6872" y="1052"/>
                      <a:pt x="6826" y="1097"/>
                      <a:pt x="6780" y="1128"/>
                    </a:cubicBezTo>
                    <a:cubicBezTo>
                      <a:pt x="6750" y="1158"/>
                      <a:pt x="6704" y="1174"/>
                      <a:pt x="6674" y="1189"/>
                    </a:cubicBezTo>
                    <a:cubicBezTo>
                      <a:pt x="6628" y="1219"/>
                      <a:pt x="6567" y="1250"/>
                      <a:pt x="6521" y="1265"/>
                    </a:cubicBezTo>
                    <a:cubicBezTo>
                      <a:pt x="6491" y="1280"/>
                      <a:pt x="6461" y="1296"/>
                      <a:pt x="6415" y="1311"/>
                    </a:cubicBezTo>
                    <a:cubicBezTo>
                      <a:pt x="6369" y="1326"/>
                      <a:pt x="6323" y="1341"/>
                      <a:pt x="6278" y="1356"/>
                    </a:cubicBezTo>
                    <a:cubicBezTo>
                      <a:pt x="6232" y="1387"/>
                      <a:pt x="6202" y="1402"/>
                      <a:pt x="6156" y="1417"/>
                    </a:cubicBezTo>
                    <a:cubicBezTo>
                      <a:pt x="6095" y="1463"/>
                      <a:pt x="6049" y="1509"/>
                      <a:pt x="6003" y="1555"/>
                    </a:cubicBezTo>
                    <a:cubicBezTo>
                      <a:pt x="5973" y="1585"/>
                      <a:pt x="5942" y="1615"/>
                      <a:pt x="5927" y="1631"/>
                    </a:cubicBezTo>
                    <a:cubicBezTo>
                      <a:pt x="5897" y="1661"/>
                      <a:pt x="5882" y="1676"/>
                      <a:pt x="5866" y="1707"/>
                    </a:cubicBezTo>
                    <a:cubicBezTo>
                      <a:pt x="5836" y="1753"/>
                      <a:pt x="5790" y="1798"/>
                      <a:pt x="5760" y="1859"/>
                    </a:cubicBezTo>
                    <a:cubicBezTo>
                      <a:pt x="5714" y="1905"/>
                      <a:pt x="5683" y="1966"/>
                      <a:pt x="5653" y="2012"/>
                    </a:cubicBezTo>
                    <a:cubicBezTo>
                      <a:pt x="5623" y="2073"/>
                      <a:pt x="5607" y="2133"/>
                      <a:pt x="5577" y="2194"/>
                    </a:cubicBezTo>
                    <a:cubicBezTo>
                      <a:pt x="5562" y="2255"/>
                      <a:pt x="5562" y="2316"/>
                      <a:pt x="5546" y="2377"/>
                    </a:cubicBezTo>
                    <a:cubicBezTo>
                      <a:pt x="5546" y="2438"/>
                      <a:pt x="5546" y="2484"/>
                      <a:pt x="5562" y="2545"/>
                    </a:cubicBezTo>
                    <a:cubicBezTo>
                      <a:pt x="5562" y="2636"/>
                      <a:pt x="5577" y="2743"/>
                      <a:pt x="5592" y="2834"/>
                    </a:cubicBezTo>
                    <a:cubicBezTo>
                      <a:pt x="5592" y="2911"/>
                      <a:pt x="5607" y="2987"/>
                      <a:pt x="5623" y="3063"/>
                    </a:cubicBezTo>
                    <a:cubicBezTo>
                      <a:pt x="5623" y="3139"/>
                      <a:pt x="5638" y="3200"/>
                      <a:pt x="5638" y="3276"/>
                    </a:cubicBezTo>
                    <a:cubicBezTo>
                      <a:pt x="5653" y="3307"/>
                      <a:pt x="5653" y="3352"/>
                      <a:pt x="5653" y="3398"/>
                    </a:cubicBezTo>
                    <a:cubicBezTo>
                      <a:pt x="5653" y="3444"/>
                      <a:pt x="5653" y="3474"/>
                      <a:pt x="5653" y="3520"/>
                    </a:cubicBezTo>
                    <a:cubicBezTo>
                      <a:pt x="5653" y="3566"/>
                      <a:pt x="5653" y="3596"/>
                      <a:pt x="5653" y="3642"/>
                    </a:cubicBezTo>
                    <a:cubicBezTo>
                      <a:pt x="5653" y="3672"/>
                      <a:pt x="5653" y="3718"/>
                      <a:pt x="5653" y="3748"/>
                    </a:cubicBezTo>
                    <a:cubicBezTo>
                      <a:pt x="5653" y="3789"/>
                      <a:pt x="5653" y="3817"/>
                      <a:pt x="5653" y="3855"/>
                    </a:cubicBezTo>
                    <a:cubicBezTo>
                      <a:pt x="5653" y="3931"/>
                      <a:pt x="5653" y="3992"/>
                      <a:pt x="5638" y="4053"/>
                    </a:cubicBezTo>
                    <a:cubicBezTo>
                      <a:pt x="5638" y="4068"/>
                      <a:pt x="5638" y="4099"/>
                      <a:pt x="5638" y="4129"/>
                    </a:cubicBezTo>
                    <a:cubicBezTo>
                      <a:pt x="5623" y="4160"/>
                      <a:pt x="5623" y="4190"/>
                      <a:pt x="5623" y="4221"/>
                    </a:cubicBezTo>
                    <a:cubicBezTo>
                      <a:pt x="5607" y="4267"/>
                      <a:pt x="5607" y="4312"/>
                      <a:pt x="5592" y="4358"/>
                    </a:cubicBezTo>
                    <a:cubicBezTo>
                      <a:pt x="5577" y="4404"/>
                      <a:pt x="5562" y="4449"/>
                      <a:pt x="5562" y="4495"/>
                    </a:cubicBezTo>
                    <a:cubicBezTo>
                      <a:pt x="5546" y="4541"/>
                      <a:pt x="5531" y="4602"/>
                      <a:pt x="5516" y="4647"/>
                    </a:cubicBezTo>
                    <a:cubicBezTo>
                      <a:pt x="5501" y="4693"/>
                      <a:pt x="5501" y="4739"/>
                      <a:pt x="5485" y="4785"/>
                    </a:cubicBezTo>
                    <a:cubicBezTo>
                      <a:pt x="5485" y="4830"/>
                      <a:pt x="5470" y="4891"/>
                      <a:pt x="5470" y="4937"/>
                    </a:cubicBezTo>
                    <a:cubicBezTo>
                      <a:pt x="5470" y="4983"/>
                      <a:pt x="5455" y="5028"/>
                      <a:pt x="5455" y="5074"/>
                    </a:cubicBezTo>
                    <a:cubicBezTo>
                      <a:pt x="5455" y="5089"/>
                      <a:pt x="5455" y="5120"/>
                      <a:pt x="5470" y="5135"/>
                    </a:cubicBezTo>
                    <a:cubicBezTo>
                      <a:pt x="5470" y="5165"/>
                      <a:pt x="5470" y="5196"/>
                      <a:pt x="5470" y="5226"/>
                    </a:cubicBezTo>
                    <a:cubicBezTo>
                      <a:pt x="5470" y="5242"/>
                      <a:pt x="5485" y="5272"/>
                      <a:pt x="5485" y="5287"/>
                    </a:cubicBezTo>
                    <a:cubicBezTo>
                      <a:pt x="5485" y="5318"/>
                      <a:pt x="5501" y="5333"/>
                      <a:pt x="5501" y="5363"/>
                    </a:cubicBezTo>
                    <a:cubicBezTo>
                      <a:pt x="5501" y="5379"/>
                      <a:pt x="5501" y="5394"/>
                      <a:pt x="5516" y="5409"/>
                    </a:cubicBezTo>
                    <a:cubicBezTo>
                      <a:pt x="5516" y="5424"/>
                      <a:pt x="5516" y="5440"/>
                      <a:pt x="5531" y="5455"/>
                    </a:cubicBezTo>
                    <a:lnTo>
                      <a:pt x="5516" y="5455"/>
                    </a:lnTo>
                    <a:cubicBezTo>
                      <a:pt x="5531" y="5455"/>
                      <a:pt x="5531" y="5470"/>
                      <a:pt x="5531" y="5470"/>
                    </a:cubicBezTo>
                    <a:cubicBezTo>
                      <a:pt x="5531" y="5470"/>
                      <a:pt x="5531" y="5485"/>
                      <a:pt x="5546" y="5501"/>
                    </a:cubicBezTo>
                    <a:cubicBezTo>
                      <a:pt x="5562" y="5546"/>
                      <a:pt x="5592" y="5592"/>
                      <a:pt x="5607" y="5653"/>
                    </a:cubicBezTo>
                    <a:cubicBezTo>
                      <a:pt x="5638" y="5699"/>
                      <a:pt x="5668" y="5744"/>
                      <a:pt x="5699" y="5790"/>
                    </a:cubicBezTo>
                    <a:cubicBezTo>
                      <a:pt x="5699" y="5775"/>
                      <a:pt x="5699" y="5775"/>
                      <a:pt x="5699" y="5775"/>
                    </a:cubicBezTo>
                    <a:lnTo>
                      <a:pt x="5729" y="5821"/>
                    </a:lnTo>
                    <a:lnTo>
                      <a:pt x="5821" y="5942"/>
                    </a:lnTo>
                    <a:lnTo>
                      <a:pt x="5805" y="5942"/>
                    </a:lnTo>
                    <a:lnTo>
                      <a:pt x="5836" y="5973"/>
                    </a:lnTo>
                    <a:lnTo>
                      <a:pt x="5836" y="5973"/>
                    </a:lnTo>
                    <a:cubicBezTo>
                      <a:pt x="5841" y="5973"/>
                      <a:pt x="5845" y="5975"/>
                      <a:pt x="5847" y="5977"/>
                    </a:cubicBezTo>
                    <a:lnTo>
                      <a:pt x="5847" y="5977"/>
                    </a:lnTo>
                    <a:cubicBezTo>
                      <a:pt x="5842" y="5973"/>
                      <a:pt x="5836" y="5973"/>
                      <a:pt x="5836" y="5973"/>
                    </a:cubicBezTo>
                    <a:lnTo>
                      <a:pt x="5836" y="5973"/>
                    </a:lnTo>
                    <a:lnTo>
                      <a:pt x="5851" y="5988"/>
                    </a:lnTo>
                    <a:cubicBezTo>
                      <a:pt x="5897" y="6034"/>
                      <a:pt x="5927" y="6095"/>
                      <a:pt x="5973" y="6141"/>
                    </a:cubicBezTo>
                    <a:cubicBezTo>
                      <a:pt x="5984" y="6151"/>
                      <a:pt x="5995" y="6162"/>
                      <a:pt x="6011" y="6162"/>
                    </a:cubicBezTo>
                    <a:cubicBezTo>
                      <a:pt x="6012" y="6162"/>
                      <a:pt x="6013" y="6162"/>
                      <a:pt x="6014" y="6162"/>
                    </a:cubicBezTo>
                    <a:lnTo>
                      <a:pt x="6014" y="6162"/>
                    </a:lnTo>
                    <a:cubicBezTo>
                      <a:pt x="6005" y="6166"/>
                      <a:pt x="5997" y="6171"/>
                      <a:pt x="5988" y="6171"/>
                    </a:cubicBezTo>
                    <a:cubicBezTo>
                      <a:pt x="5988" y="6171"/>
                      <a:pt x="5988" y="6171"/>
                      <a:pt x="5973" y="6156"/>
                    </a:cubicBezTo>
                    <a:lnTo>
                      <a:pt x="5958" y="6156"/>
                    </a:lnTo>
                    <a:cubicBezTo>
                      <a:pt x="5958" y="6156"/>
                      <a:pt x="5942" y="6156"/>
                      <a:pt x="5942" y="6171"/>
                    </a:cubicBezTo>
                    <a:lnTo>
                      <a:pt x="5897" y="6171"/>
                    </a:lnTo>
                    <a:cubicBezTo>
                      <a:pt x="5866" y="6186"/>
                      <a:pt x="5836" y="6186"/>
                      <a:pt x="5821" y="6186"/>
                    </a:cubicBezTo>
                    <a:cubicBezTo>
                      <a:pt x="5790" y="6201"/>
                      <a:pt x="5760" y="6201"/>
                      <a:pt x="5744" y="6201"/>
                    </a:cubicBezTo>
                    <a:cubicBezTo>
                      <a:pt x="5714" y="6217"/>
                      <a:pt x="5699" y="6217"/>
                      <a:pt x="5683" y="6232"/>
                    </a:cubicBezTo>
                    <a:cubicBezTo>
                      <a:pt x="5653" y="6232"/>
                      <a:pt x="5638" y="6232"/>
                      <a:pt x="5623" y="6247"/>
                    </a:cubicBezTo>
                    <a:cubicBezTo>
                      <a:pt x="5592" y="6247"/>
                      <a:pt x="5562" y="6262"/>
                      <a:pt x="5531" y="6262"/>
                    </a:cubicBezTo>
                    <a:cubicBezTo>
                      <a:pt x="5531" y="6262"/>
                      <a:pt x="5516" y="6278"/>
                      <a:pt x="5516" y="6278"/>
                    </a:cubicBezTo>
                    <a:cubicBezTo>
                      <a:pt x="5501" y="6278"/>
                      <a:pt x="5470" y="6293"/>
                      <a:pt x="5455" y="6293"/>
                    </a:cubicBezTo>
                    <a:lnTo>
                      <a:pt x="5409" y="6323"/>
                    </a:lnTo>
                    <a:cubicBezTo>
                      <a:pt x="5379" y="6323"/>
                      <a:pt x="5348" y="6339"/>
                      <a:pt x="5333" y="6354"/>
                    </a:cubicBezTo>
                    <a:cubicBezTo>
                      <a:pt x="5303" y="6354"/>
                      <a:pt x="5287" y="6369"/>
                      <a:pt x="5257" y="6384"/>
                    </a:cubicBezTo>
                    <a:cubicBezTo>
                      <a:pt x="5211" y="6400"/>
                      <a:pt x="5165" y="6430"/>
                      <a:pt x="5120" y="6445"/>
                    </a:cubicBezTo>
                    <a:cubicBezTo>
                      <a:pt x="5074" y="6476"/>
                      <a:pt x="5044" y="6506"/>
                      <a:pt x="4998" y="6537"/>
                    </a:cubicBezTo>
                    <a:cubicBezTo>
                      <a:pt x="4952" y="6552"/>
                      <a:pt x="4906" y="6582"/>
                      <a:pt x="4876" y="6598"/>
                    </a:cubicBezTo>
                    <a:cubicBezTo>
                      <a:pt x="4861" y="6613"/>
                      <a:pt x="4846" y="6628"/>
                      <a:pt x="4830" y="6628"/>
                    </a:cubicBezTo>
                    <a:cubicBezTo>
                      <a:pt x="4800" y="6643"/>
                      <a:pt x="4769" y="6659"/>
                      <a:pt x="4754" y="6674"/>
                    </a:cubicBezTo>
                    <a:cubicBezTo>
                      <a:pt x="4724" y="6689"/>
                      <a:pt x="4693" y="6704"/>
                      <a:pt x="4663" y="6719"/>
                    </a:cubicBezTo>
                    <a:cubicBezTo>
                      <a:pt x="4647" y="6719"/>
                      <a:pt x="4617" y="6735"/>
                      <a:pt x="4602" y="6735"/>
                    </a:cubicBezTo>
                    <a:cubicBezTo>
                      <a:pt x="4587" y="6750"/>
                      <a:pt x="4571" y="6750"/>
                      <a:pt x="4541" y="6765"/>
                    </a:cubicBezTo>
                    <a:cubicBezTo>
                      <a:pt x="4449" y="6796"/>
                      <a:pt x="4373" y="6826"/>
                      <a:pt x="4282" y="6872"/>
                    </a:cubicBezTo>
                    <a:cubicBezTo>
                      <a:pt x="4175" y="6902"/>
                      <a:pt x="4084" y="6933"/>
                      <a:pt x="3992" y="6963"/>
                    </a:cubicBezTo>
                    <a:cubicBezTo>
                      <a:pt x="3901" y="6994"/>
                      <a:pt x="3825" y="7009"/>
                      <a:pt x="3749" y="7039"/>
                    </a:cubicBezTo>
                    <a:cubicBezTo>
                      <a:pt x="3703" y="7055"/>
                      <a:pt x="3657" y="7070"/>
                      <a:pt x="3611" y="7085"/>
                    </a:cubicBezTo>
                    <a:cubicBezTo>
                      <a:pt x="3566" y="7100"/>
                      <a:pt x="3520" y="7100"/>
                      <a:pt x="3490" y="7116"/>
                    </a:cubicBezTo>
                    <a:cubicBezTo>
                      <a:pt x="3459" y="7116"/>
                      <a:pt x="3429" y="7131"/>
                      <a:pt x="3398" y="7131"/>
                    </a:cubicBezTo>
                    <a:lnTo>
                      <a:pt x="3337" y="7131"/>
                    </a:lnTo>
                    <a:cubicBezTo>
                      <a:pt x="3322" y="7146"/>
                      <a:pt x="3307" y="7146"/>
                      <a:pt x="3291" y="7146"/>
                    </a:cubicBezTo>
                    <a:lnTo>
                      <a:pt x="3170" y="7146"/>
                    </a:lnTo>
                    <a:cubicBezTo>
                      <a:pt x="3139" y="7146"/>
                      <a:pt x="3124" y="7161"/>
                      <a:pt x="3109" y="7161"/>
                    </a:cubicBezTo>
                    <a:lnTo>
                      <a:pt x="3032" y="7161"/>
                    </a:lnTo>
                    <a:cubicBezTo>
                      <a:pt x="3002" y="7146"/>
                      <a:pt x="2987" y="7146"/>
                      <a:pt x="2956" y="7146"/>
                    </a:cubicBezTo>
                    <a:lnTo>
                      <a:pt x="2880" y="7146"/>
                    </a:lnTo>
                    <a:cubicBezTo>
                      <a:pt x="2819" y="7146"/>
                      <a:pt x="2773" y="7131"/>
                      <a:pt x="2728" y="7131"/>
                    </a:cubicBezTo>
                    <a:cubicBezTo>
                      <a:pt x="2682" y="7131"/>
                      <a:pt x="2636" y="7116"/>
                      <a:pt x="2575" y="7116"/>
                    </a:cubicBezTo>
                    <a:cubicBezTo>
                      <a:pt x="2530" y="7100"/>
                      <a:pt x="2484" y="7100"/>
                      <a:pt x="2438" y="7100"/>
                    </a:cubicBezTo>
                    <a:cubicBezTo>
                      <a:pt x="2347" y="7085"/>
                      <a:pt x="2255" y="7070"/>
                      <a:pt x="2179" y="7070"/>
                    </a:cubicBezTo>
                    <a:cubicBezTo>
                      <a:pt x="2164" y="7055"/>
                      <a:pt x="2164" y="7055"/>
                      <a:pt x="2164" y="7055"/>
                    </a:cubicBezTo>
                    <a:lnTo>
                      <a:pt x="2149" y="7055"/>
                    </a:lnTo>
                    <a:cubicBezTo>
                      <a:pt x="2118" y="7055"/>
                      <a:pt x="2073" y="7039"/>
                      <a:pt x="2027" y="7039"/>
                    </a:cubicBezTo>
                    <a:cubicBezTo>
                      <a:pt x="2012" y="7024"/>
                      <a:pt x="1981" y="7024"/>
                      <a:pt x="1966" y="7024"/>
                    </a:cubicBezTo>
                    <a:lnTo>
                      <a:pt x="1935" y="7024"/>
                    </a:lnTo>
                    <a:lnTo>
                      <a:pt x="1798" y="6994"/>
                    </a:lnTo>
                    <a:cubicBezTo>
                      <a:pt x="1737" y="6978"/>
                      <a:pt x="1692" y="6963"/>
                      <a:pt x="1631" y="6948"/>
                    </a:cubicBezTo>
                    <a:lnTo>
                      <a:pt x="1494" y="6948"/>
                    </a:lnTo>
                    <a:cubicBezTo>
                      <a:pt x="1478" y="6933"/>
                      <a:pt x="1448" y="6933"/>
                      <a:pt x="1417" y="6933"/>
                    </a:cubicBezTo>
                    <a:lnTo>
                      <a:pt x="1326" y="6933"/>
                    </a:lnTo>
                    <a:cubicBezTo>
                      <a:pt x="1204" y="6933"/>
                      <a:pt x="1082" y="6948"/>
                      <a:pt x="976" y="7009"/>
                    </a:cubicBezTo>
                    <a:cubicBezTo>
                      <a:pt x="930" y="7024"/>
                      <a:pt x="899" y="7055"/>
                      <a:pt x="869" y="7085"/>
                    </a:cubicBezTo>
                    <a:cubicBezTo>
                      <a:pt x="823" y="7116"/>
                      <a:pt x="793" y="7177"/>
                      <a:pt x="762" y="7222"/>
                    </a:cubicBezTo>
                    <a:cubicBezTo>
                      <a:pt x="766" y="7222"/>
                      <a:pt x="768" y="7221"/>
                      <a:pt x="771" y="7220"/>
                    </a:cubicBezTo>
                    <a:lnTo>
                      <a:pt x="771" y="7220"/>
                    </a:lnTo>
                    <a:cubicBezTo>
                      <a:pt x="740" y="7275"/>
                      <a:pt x="699" y="7317"/>
                      <a:pt x="671" y="7359"/>
                    </a:cubicBezTo>
                    <a:cubicBezTo>
                      <a:pt x="640" y="7405"/>
                      <a:pt x="610" y="7451"/>
                      <a:pt x="579" y="7497"/>
                    </a:cubicBezTo>
                    <a:cubicBezTo>
                      <a:pt x="564" y="7527"/>
                      <a:pt x="549" y="7557"/>
                      <a:pt x="534" y="7573"/>
                    </a:cubicBezTo>
                    <a:cubicBezTo>
                      <a:pt x="519" y="7603"/>
                      <a:pt x="503" y="7634"/>
                      <a:pt x="488" y="7664"/>
                    </a:cubicBezTo>
                    <a:cubicBezTo>
                      <a:pt x="458" y="7710"/>
                      <a:pt x="442" y="7756"/>
                      <a:pt x="412" y="7801"/>
                    </a:cubicBezTo>
                    <a:cubicBezTo>
                      <a:pt x="381" y="7862"/>
                      <a:pt x="366" y="7923"/>
                      <a:pt x="336" y="7984"/>
                    </a:cubicBezTo>
                    <a:cubicBezTo>
                      <a:pt x="305" y="8045"/>
                      <a:pt x="259" y="8121"/>
                      <a:pt x="229" y="8182"/>
                    </a:cubicBezTo>
                    <a:cubicBezTo>
                      <a:pt x="214" y="8258"/>
                      <a:pt x="199" y="8319"/>
                      <a:pt x="183" y="8395"/>
                    </a:cubicBezTo>
                    <a:cubicBezTo>
                      <a:pt x="168" y="8472"/>
                      <a:pt x="168" y="8563"/>
                      <a:pt x="183" y="8639"/>
                    </a:cubicBezTo>
                    <a:cubicBezTo>
                      <a:pt x="183" y="8715"/>
                      <a:pt x="199" y="8792"/>
                      <a:pt x="214" y="8883"/>
                    </a:cubicBezTo>
                    <a:cubicBezTo>
                      <a:pt x="229" y="8974"/>
                      <a:pt x="259" y="9066"/>
                      <a:pt x="290" y="9157"/>
                    </a:cubicBezTo>
                    <a:cubicBezTo>
                      <a:pt x="305" y="9188"/>
                      <a:pt x="320" y="9233"/>
                      <a:pt x="336" y="9264"/>
                    </a:cubicBezTo>
                    <a:cubicBezTo>
                      <a:pt x="366" y="9355"/>
                      <a:pt x="397" y="9431"/>
                      <a:pt x="427" y="9523"/>
                    </a:cubicBezTo>
                    <a:cubicBezTo>
                      <a:pt x="427" y="9569"/>
                      <a:pt x="442" y="9614"/>
                      <a:pt x="442" y="9660"/>
                    </a:cubicBezTo>
                    <a:cubicBezTo>
                      <a:pt x="442" y="9721"/>
                      <a:pt x="458" y="9782"/>
                      <a:pt x="442" y="9843"/>
                    </a:cubicBezTo>
                    <a:cubicBezTo>
                      <a:pt x="442" y="9949"/>
                      <a:pt x="427" y="10071"/>
                      <a:pt x="427" y="10193"/>
                    </a:cubicBezTo>
                    <a:cubicBezTo>
                      <a:pt x="412" y="10285"/>
                      <a:pt x="412" y="10376"/>
                      <a:pt x="397" y="10468"/>
                    </a:cubicBezTo>
                    <a:cubicBezTo>
                      <a:pt x="381" y="10666"/>
                      <a:pt x="351" y="10864"/>
                      <a:pt x="320" y="11062"/>
                    </a:cubicBezTo>
                    <a:cubicBezTo>
                      <a:pt x="305" y="11107"/>
                      <a:pt x="290" y="11153"/>
                      <a:pt x="290" y="11199"/>
                    </a:cubicBezTo>
                    <a:cubicBezTo>
                      <a:pt x="290" y="11229"/>
                      <a:pt x="275" y="11245"/>
                      <a:pt x="275" y="11260"/>
                    </a:cubicBezTo>
                    <a:cubicBezTo>
                      <a:pt x="259" y="11290"/>
                      <a:pt x="259" y="11305"/>
                      <a:pt x="244" y="11321"/>
                    </a:cubicBezTo>
                    <a:lnTo>
                      <a:pt x="214" y="11443"/>
                    </a:lnTo>
                    <a:cubicBezTo>
                      <a:pt x="199" y="11473"/>
                      <a:pt x="183" y="11504"/>
                      <a:pt x="168" y="11534"/>
                    </a:cubicBezTo>
                    <a:cubicBezTo>
                      <a:pt x="138" y="11595"/>
                      <a:pt x="122" y="11641"/>
                      <a:pt x="92" y="11686"/>
                    </a:cubicBezTo>
                    <a:cubicBezTo>
                      <a:pt x="61" y="11732"/>
                      <a:pt x="46" y="11763"/>
                      <a:pt x="31" y="11808"/>
                    </a:cubicBezTo>
                    <a:cubicBezTo>
                      <a:pt x="0" y="11869"/>
                      <a:pt x="0" y="11945"/>
                      <a:pt x="16" y="12006"/>
                    </a:cubicBezTo>
                    <a:cubicBezTo>
                      <a:pt x="31" y="12083"/>
                      <a:pt x="61" y="12143"/>
                      <a:pt x="92" y="12220"/>
                    </a:cubicBezTo>
                    <a:cubicBezTo>
                      <a:pt x="122" y="12281"/>
                      <a:pt x="153" y="12326"/>
                      <a:pt x="183" y="12387"/>
                    </a:cubicBezTo>
                    <a:cubicBezTo>
                      <a:pt x="229" y="12433"/>
                      <a:pt x="259" y="12494"/>
                      <a:pt x="290" y="12540"/>
                    </a:cubicBezTo>
                    <a:cubicBezTo>
                      <a:pt x="366" y="12631"/>
                      <a:pt x="442" y="12738"/>
                      <a:pt x="503" y="12844"/>
                    </a:cubicBezTo>
                    <a:cubicBezTo>
                      <a:pt x="564" y="12936"/>
                      <a:pt x="610" y="13042"/>
                      <a:pt x="671" y="13134"/>
                    </a:cubicBezTo>
                    <a:cubicBezTo>
                      <a:pt x="732" y="13225"/>
                      <a:pt x="778" y="13301"/>
                      <a:pt x="838" y="13393"/>
                    </a:cubicBezTo>
                    <a:cubicBezTo>
                      <a:pt x="854" y="13423"/>
                      <a:pt x="869" y="13439"/>
                      <a:pt x="884" y="13469"/>
                    </a:cubicBezTo>
                    <a:cubicBezTo>
                      <a:pt x="884" y="13499"/>
                      <a:pt x="899" y="13515"/>
                      <a:pt x="915" y="13545"/>
                    </a:cubicBezTo>
                    <a:cubicBezTo>
                      <a:pt x="945" y="13606"/>
                      <a:pt x="960" y="13652"/>
                      <a:pt x="991" y="13713"/>
                    </a:cubicBezTo>
                    <a:cubicBezTo>
                      <a:pt x="991" y="13743"/>
                      <a:pt x="1006" y="13758"/>
                      <a:pt x="1006" y="13774"/>
                    </a:cubicBezTo>
                    <a:cubicBezTo>
                      <a:pt x="1021" y="13804"/>
                      <a:pt x="1037" y="13835"/>
                      <a:pt x="1052" y="13865"/>
                    </a:cubicBezTo>
                    <a:cubicBezTo>
                      <a:pt x="1067" y="13911"/>
                      <a:pt x="1097" y="13957"/>
                      <a:pt x="1128" y="14017"/>
                    </a:cubicBezTo>
                    <a:cubicBezTo>
                      <a:pt x="1189" y="14109"/>
                      <a:pt x="1250" y="14216"/>
                      <a:pt x="1311" y="14322"/>
                    </a:cubicBezTo>
                    <a:cubicBezTo>
                      <a:pt x="1372" y="14414"/>
                      <a:pt x="1448" y="14520"/>
                      <a:pt x="1509" y="14612"/>
                    </a:cubicBezTo>
                    <a:cubicBezTo>
                      <a:pt x="1539" y="14642"/>
                      <a:pt x="1570" y="14673"/>
                      <a:pt x="1585" y="14718"/>
                    </a:cubicBezTo>
                    <a:cubicBezTo>
                      <a:pt x="1615" y="14734"/>
                      <a:pt x="1631" y="14764"/>
                      <a:pt x="1661" y="14795"/>
                    </a:cubicBezTo>
                    <a:cubicBezTo>
                      <a:pt x="1707" y="14840"/>
                      <a:pt x="1753" y="14886"/>
                      <a:pt x="1798" y="14932"/>
                    </a:cubicBezTo>
                    <a:cubicBezTo>
                      <a:pt x="1829" y="14977"/>
                      <a:pt x="1875" y="15008"/>
                      <a:pt x="1905" y="15038"/>
                    </a:cubicBezTo>
                    <a:cubicBezTo>
                      <a:pt x="1951" y="15069"/>
                      <a:pt x="1996" y="15099"/>
                      <a:pt x="2057" y="15099"/>
                    </a:cubicBezTo>
                    <a:cubicBezTo>
                      <a:pt x="2073" y="15104"/>
                      <a:pt x="2090" y="15106"/>
                      <a:pt x="2108" y="15106"/>
                    </a:cubicBezTo>
                    <a:cubicBezTo>
                      <a:pt x="2144" y="15106"/>
                      <a:pt x="2184" y="15099"/>
                      <a:pt x="2225" y="15099"/>
                    </a:cubicBezTo>
                    <a:cubicBezTo>
                      <a:pt x="2271" y="15084"/>
                      <a:pt x="2316" y="15069"/>
                      <a:pt x="2362" y="15038"/>
                    </a:cubicBezTo>
                    <a:cubicBezTo>
                      <a:pt x="2408" y="15023"/>
                      <a:pt x="2453" y="15008"/>
                      <a:pt x="2499" y="14993"/>
                    </a:cubicBezTo>
                    <a:lnTo>
                      <a:pt x="2621" y="14932"/>
                    </a:lnTo>
                    <a:cubicBezTo>
                      <a:pt x="2712" y="14886"/>
                      <a:pt x="2804" y="14840"/>
                      <a:pt x="2895" y="14795"/>
                    </a:cubicBezTo>
                    <a:cubicBezTo>
                      <a:pt x="2971" y="14749"/>
                      <a:pt x="3063" y="14718"/>
                      <a:pt x="3139" y="14688"/>
                    </a:cubicBezTo>
                    <a:cubicBezTo>
                      <a:pt x="3215" y="14673"/>
                      <a:pt x="3276" y="14642"/>
                      <a:pt x="3352" y="14627"/>
                    </a:cubicBezTo>
                    <a:cubicBezTo>
                      <a:pt x="3413" y="14596"/>
                      <a:pt x="3490" y="14581"/>
                      <a:pt x="3550" y="14566"/>
                    </a:cubicBezTo>
                    <a:cubicBezTo>
                      <a:pt x="3596" y="14551"/>
                      <a:pt x="3642" y="14536"/>
                      <a:pt x="3688" y="14520"/>
                    </a:cubicBezTo>
                    <a:cubicBezTo>
                      <a:pt x="3749" y="14520"/>
                      <a:pt x="3809" y="14505"/>
                      <a:pt x="3870" y="14490"/>
                    </a:cubicBezTo>
                    <a:cubicBezTo>
                      <a:pt x="3962" y="14475"/>
                      <a:pt x="4053" y="14444"/>
                      <a:pt x="4145" y="14429"/>
                    </a:cubicBezTo>
                    <a:lnTo>
                      <a:pt x="4145" y="14429"/>
                    </a:lnTo>
                    <a:cubicBezTo>
                      <a:pt x="4114" y="14475"/>
                      <a:pt x="4084" y="14520"/>
                      <a:pt x="4068" y="14566"/>
                    </a:cubicBezTo>
                    <a:cubicBezTo>
                      <a:pt x="4053" y="14612"/>
                      <a:pt x="4038" y="14642"/>
                      <a:pt x="4023" y="14688"/>
                    </a:cubicBezTo>
                    <a:cubicBezTo>
                      <a:pt x="4008" y="14734"/>
                      <a:pt x="4008" y="14795"/>
                      <a:pt x="4008" y="14840"/>
                    </a:cubicBezTo>
                    <a:lnTo>
                      <a:pt x="4008" y="14855"/>
                    </a:lnTo>
                    <a:cubicBezTo>
                      <a:pt x="4008" y="14886"/>
                      <a:pt x="4008" y="14932"/>
                      <a:pt x="4008" y="14962"/>
                    </a:cubicBezTo>
                    <a:cubicBezTo>
                      <a:pt x="4008" y="15008"/>
                      <a:pt x="4023" y="15054"/>
                      <a:pt x="4038" y="15099"/>
                    </a:cubicBezTo>
                    <a:cubicBezTo>
                      <a:pt x="4053" y="15130"/>
                      <a:pt x="4053" y="15160"/>
                      <a:pt x="4068" y="15175"/>
                    </a:cubicBezTo>
                    <a:cubicBezTo>
                      <a:pt x="4084" y="15191"/>
                      <a:pt x="4084" y="15206"/>
                      <a:pt x="4084" y="15206"/>
                    </a:cubicBezTo>
                    <a:cubicBezTo>
                      <a:pt x="4099" y="15252"/>
                      <a:pt x="4129" y="15282"/>
                      <a:pt x="4145" y="15313"/>
                    </a:cubicBezTo>
                    <a:cubicBezTo>
                      <a:pt x="4160" y="15358"/>
                      <a:pt x="4190" y="15389"/>
                      <a:pt x="4221" y="15419"/>
                    </a:cubicBezTo>
                    <a:cubicBezTo>
                      <a:pt x="4236" y="15450"/>
                      <a:pt x="4267" y="15465"/>
                      <a:pt x="4282" y="15495"/>
                    </a:cubicBezTo>
                    <a:cubicBezTo>
                      <a:pt x="4312" y="15572"/>
                      <a:pt x="4327" y="15648"/>
                      <a:pt x="4358" y="15724"/>
                    </a:cubicBezTo>
                    <a:cubicBezTo>
                      <a:pt x="4373" y="15800"/>
                      <a:pt x="4404" y="15891"/>
                      <a:pt x="4434" y="15968"/>
                    </a:cubicBezTo>
                    <a:cubicBezTo>
                      <a:pt x="4480" y="16135"/>
                      <a:pt x="4541" y="16288"/>
                      <a:pt x="4602" y="16455"/>
                    </a:cubicBezTo>
                    <a:cubicBezTo>
                      <a:pt x="4647" y="16608"/>
                      <a:pt x="4708" y="16760"/>
                      <a:pt x="4754" y="16912"/>
                    </a:cubicBezTo>
                    <a:cubicBezTo>
                      <a:pt x="4815" y="17080"/>
                      <a:pt x="4876" y="17247"/>
                      <a:pt x="4937" y="17400"/>
                    </a:cubicBezTo>
                    <a:cubicBezTo>
                      <a:pt x="4998" y="17567"/>
                      <a:pt x="5074" y="17720"/>
                      <a:pt x="5165" y="17857"/>
                    </a:cubicBezTo>
                    <a:cubicBezTo>
                      <a:pt x="5211" y="17933"/>
                      <a:pt x="5257" y="17994"/>
                      <a:pt x="5318" y="18070"/>
                    </a:cubicBezTo>
                    <a:cubicBezTo>
                      <a:pt x="5364" y="18146"/>
                      <a:pt x="5394" y="18223"/>
                      <a:pt x="5440" y="18284"/>
                    </a:cubicBezTo>
                    <a:cubicBezTo>
                      <a:pt x="5455" y="18299"/>
                      <a:pt x="5455" y="18314"/>
                      <a:pt x="5470" y="18329"/>
                    </a:cubicBezTo>
                    <a:cubicBezTo>
                      <a:pt x="5485" y="18390"/>
                      <a:pt x="5516" y="18436"/>
                      <a:pt x="5546" y="18497"/>
                    </a:cubicBezTo>
                    <a:cubicBezTo>
                      <a:pt x="5577" y="18558"/>
                      <a:pt x="5623" y="18634"/>
                      <a:pt x="5683" y="18695"/>
                    </a:cubicBezTo>
                    <a:cubicBezTo>
                      <a:pt x="5683" y="18695"/>
                      <a:pt x="5683" y="18710"/>
                      <a:pt x="5683" y="18710"/>
                    </a:cubicBezTo>
                    <a:cubicBezTo>
                      <a:pt x="5775" y="18862"/>
                      <a:pt x="5882" y="19000"/>
                      <a:pt x="5973" y="19137"/>
                    </a:cubicBezTo>
                    <a:cubicBezTo>
                      <a:pt x="6034" y="19213"/>
                      <a:pt x="6080" y="19274"/>
                      <a:pt x="6141" y="19335"/>
                    </a:cubicBezTo>
                    <a:cubicBezTo>
                      <a:pt x="6171" y="19365"/>
                      <a:pt x="6202" y="19396"/>
                      <a:pt x="6232" y="19426"/>
                    </a:cubicBezTo>
                    <a:cubicBezTo>
                      <a:pt x="6262" y="19457"/>
                      <a:pt x="6293" y="19487"/>
                      <a:pt x="6323" y="19518"/>
                    </a:cubicBezTo>
                    <a:cubicBezTo>
                      <a:pt x="6384" y="19563"/>
                      <a:pt x="6461" y="19624"/>
                      <a:pt x="6521" y="19670"/>
                    </a:cubicBezTo>
                    <a:cubicBezTo>
                      <a:pt x="6598" y="19716"/>
                      <a:pt x="6674" y="19761"/>
                      <a:pt x="6750" y="19822"/>
                    </a:cubicBezTo>
                    <a:cubicBezTo>
                      <a:pt x="6826" y="19868"/>
                      <a:pt x="6887" y="19914"/>
                      <a:pt x="6963" y="19959"/>
                    </a:cubicBezTo>
                    <a:cubicBezTo>
                      <a:pt x="7039" y="20020"/>
                      <a:pt x="7100" y="20066"/>
                      <a:pt x="7177" y="20127"/>
                    </a:cubicBezTo>
                    <a:cubicBezTo>
                      <a:pt x="7314" y="20234"/>
                      <a:pt x="7436" y="20340"/>
                      <a:pt x="7573" y="20447"/>
                    </a:cubicBezTo>
                    <a:cubicBezTo>
                      <a:pt x="7649" y="20493"/>
                      <a:pt x="7725" y="20554"/>
                      <a:pt x="7801" y="20615"/>
                    </a:cubicBezTo>
                    <a:cubicBezTo>
                      <a:pt x="7847" y="20645"/>
                      <a:pt x="7893" y="20660"/>
                      <a:pt x="7923" y="20691"/>
                    </a:cubicBezTo>
                    <a:cubicBezTo>
                      <a:pt x="7984" y="20721"/>
                      <a:pt x="8045" y="20752"/>
                      <a:pt x="8106" y="20782"/>
                    </a:cubicBezTo>
                    <a:cubicBezTo>
                      <a:pt x="8213" y="20828"/>
                      <a:pt x="8335" y="20874"/>
                      <a:pt x="8441" y="20889"/>
                    </a:cubicBezTo>
                    <a:cubicBezTo>
                      <a:pt x="8563" y="20919"/>
                      <a:pt x="8700" y="20935"/>
                      <a:pt x="8822" y="20950"/>
                    </a:cubicBezTo>
                    <a:lnTo>
                      <a:pt x="9020" y="20950"/>
                    </a:lnTo>
                    <a:cubicBezTo>
                      <a:pt x="9112" y="20950"/>
                      <a:pt x="9218" y="20950"/>
                      <a:pt x="9310" y="20935"/>
                    </a:cubicBezTo>
                    <a:cubicBezTo>
                      <a:pt x="9416" y="20919"/>
                      <a:pt x="9508" y="20904"/>
                      <a:pt x="9614" y="20889"/>
                    </a:cubicBezTo>
                    <a:cubicBezTo>
                      <a:pt x="9660" y="20874"/>
                      <a:pt x="9706" y="20858"/>
                      <a:pt x="9751" y="20843"/>
                    </a:cubicBezTo>
                    <a:cubicBezTo>
                      <a:pt x="9797" y="20828"/>
                      <a:pt x="9843" y="20813"/>
                      <a:pt x="9889" y="20797"/>
                    </a:cubicBezTo>
                    <a:cubicBezTo>
                      <a:pt x="9934" y="20782"/>
                      <a:pt x="9965" y="20782"/>
                      <a:pt x="10010" y="20767"/>
                    </a:cubicBezTo>
                    <a:cubicBezTo>
                      <a:pt x="10056" y="20752"/>
                      <a:pt x="10087" y="20737"/>
                      <a:pt x="10132" y="20721"/>
                    </a:cubicBezTo>
                    <a:cubicBezTo>
                      <a:pt x="10163" y="20706"/>
                      <a:pt x="10209" y="20691"/>
                      <a:pt x="10239" y="20676"/>
                    </a:cubicBezTo>
                    <a:cubicBezTo>
                      <a:pt x="10315" y="20630"/>
                      <a:pt x="10391" y="20599"/>
                      <a:pt x="10468" y="20554"/>
                    </a:cubicBezTo>
                    <a:cubicBezTo>
                      <a:pt x="10513" y="20538"/>
                      <a:pt x="10544" y="20508"/>
                      <a:pt x="10589" y="20493"/>
                    </a:cubicBezTo>
                    <a:lnTo>
                      <a:pt x="10605" y="20493"/>
                    </a:lnTo>
                    <a:lnTo>
                      <a:pt x="10605" y="20478"/>
                    </a:lnTo>
                    <a:lnTo>
                      <a:pt x="10681" y="20447"/>
                    </a:lnTo>
                    <a:cubicBezTo>
                      <a:pt x="10696" y="20432"/>
                      <a:pt x="10696" y="20432"/>
                      <a:pt x="10696" y="20432"/>
                    </a:cubicBezTo>
                    <a:cubicBezTo>
                      <a:pt x="10742" y="20417"/>
                      <a:pt x="10803" y="20386"/>
                      <a:pt x="10848" y="20356"/>
                    </a:cubicBezTo>
                    <a:cubicBezTo>
                      <a:pt x="10894" y="20340"/>
                      <a:pt x="10955" y="20310"/>
                      <a:pt x="11001" y="20295"/>
                    </a:cubicBezTo>
                    <a:cubicBezTo>
                      <a:pt x="11047" y="20279"/>
                      <a:pt x="11077" y="20264"/>
                      <a:pt x="11123" y="20249"/>
                    </a:cubicBezTo>
                    <a:cubicBezTo>
                      <a:pt x="11199" y="20218"/>
                      <a:pt x="11290" y="20188"/>
                      <a:pt x="11366" y="20142"/>
                    </a:cubicBezTo>
                    <a:cubicBezTo>
                      <a:pt x="11443" y="20112"/>
                      <a:pt x="11519" y="20081"/>
                      <a:pt x="11595" y="20036"/>
                    </a:cubicBezTo>
                    <a:cubicBezTo>
                      <a:pt x="11641" y="20020"/>
                      <a:pt x="11671" y="19990"/>
                      <a:pt x="11717" y="19975"/>
                    </a:cubicBezTo>
                    <a:cubicBezTo>
                      <a:pt x="11732" y="19959"/>
                      <a:pt x="11747" y="19944"/>
                      <a:pt x="11763" y="19929"/>
                    </a:cubicBezTo>
                    <a:cubicBezTo>
                      <a:pt x="11778" y="19929"/>
                      <a:pt x="11808" y="19914"/>
                      <a:pt x="11824" y="19899"/>
                    </a:cubicBezTo>
                    <a:cubicBezTo>
                      <a:pt x="11869" y="19868"/>
                      <a:pt x="11930" y="19838"/>
                      <a:pt x="11976" y="19792"/>
                    </a:cubicBezTo>
                    <a:cubicBezTo>
                      <a:pt x="12037" y="19746"/>
                      <a:pt x="12098" y="19685"/>
                      <a:pt x="12144" y="19624"/>
                    </a:cubicBezTo>
                    <a:cubicBezTo>
                      <a:pt x="12204" y="19563"/>
                      <a:pt x="12250" y="19502"/>
                      <a:pt x="12296" y="19441"/>
                    </a:cubicBezTo>
                    <a:cubicBezTo>
                      <a:pt x="12357" y="19381"/>
                      <a:pt x="12403" y="19320"/>
                      <a:pt x="12433" y="19259"/>
                    </a:cubicBezTo>
                    <a:cubicBezTo>
                      <a:pt x="12479" y="19198"/>
                      <a:pt x="12509" y="19152"/>
                      <a:pt x="12540" y="19106"/>
                    </a:cubicBezTo>
                    <a:cubicBezTo>
                      <a:pt x="12585" y="19015"/>
                      <a:pt x="12631" y="18908"/>
                      <a:pt x="12662" y="18802"/>
                    </a:cubicBezTo>
                    <a:cubicBezTo>
                      <a:pt x="12692" y="18725"/>
                      <a:pt x="12707" y="18649"/>
                      <a:pt x="12722" y="18588"/>
                    </a:cubicBezTo>
                    <a:cubicBezTo>
                      <a:pt x="12722" y="18543"/>
                      <a:pt x="12738" y="18512"/>
                      <a:pt x="12738" y="18466"/>
                    </a:cubicBezTo>
                    <a:cubicBezTo>
                      <a:pt x="12738" y="18466"/>
                      <a:pt x="12738" y="18466"/>
                      <a:pt x="12738" y="18451"/>
                    </a:cubicBezTo>
                    <a:cubicBezTo>
                      <a:pt x="12753" y="18436"/>
                      <a:pt x="12753" y="18405"/>
                      <a:pt x="12753" y="18390"/>
                    </a:cubicBezTo>
                    <a:lnTo>
                      <a:pt x="12753" y="18375"/>
                    </a:lnTo>
                    <a:cubicBezTo>
                      <a:pt x="12753" y="18375"/>
                      <a:pt x="12753" y="18360"/>
                      <a:pt x="12768" y="18360"/>
                    </a:cubicBezTo>
                    <a:lnTo>
                      <a:pt x="12753" y="18360"/>
                    </a:lnTo>
                    <a:cubicBezTo>
                      <a:pt x="12753" y="18360"/>
                      <a:pt x="12768" y="18360"/>
                      <a:pt x="12768" y="18344"/>
                    </a:cubicBezTo>
                    <a:cubicBezTo>
                      <a:pt x="12783" y="18238"/>
                      <a:pt x="12783" y="18131"/>
                      <a:pt x="12799" y="18040"/>
                    </a:cubicBezTo>
                    <a:cubicBezTo>
                      <a:pt x="12814" y="17903"/>
                      <a:pt x="12829" y="17750"/>
                      <a:pt x="12844" y="17628"/>
                    </a:cubicBezTo>
                    <a:cubicBezTo>
                      <a:pt x="12860" y="17552"/>
                      <a:pt x="12875" y="17476"/>
                      <a:pt x="12905" y="17400"/>
                    </a:cubicBezTo>
                    <a:cubicBezTo>
                      <a:pt x="12905" y="17400"/>
                      <a:pt x="12905" y="17385"/>
                      <a:pt x="12921" y="17369"/>
                    </a:cubicBezTo>
                    <a:lnTo>
                      <a:pt x="12966" y="17461"/>
                    </a:lnTo>
                    <a:cubicBezTo>
                      <a:pt x="12997" y="17491"/>
                      <a:pt x="13027" y="17522"/>
                      <a:pt x="13058" y="17567"/>
                    </a:cubicBezTo>
                    <a:cubicBezTo>
                      <a:pt x="13088" y="17598"/>
                      <a:pt x="13119" y="17628"/>
                      <a:pt x="13149" y="17659"/>
                    </a:cubicBezTo>
                    <a:cubicBezTo>
                      <a:pt x="13180" y="17689"/>
                      <a:pt x="13210" y="17720"/>
                      <a:pt x="13225" y="17735"/>
                    </a:cubicBezTo>
                    <a:cubicBezTo>
                      <a:pt x="13286" y="17796"/>
                      <a:pt x="13362" y="17857"/>
                      <a:pt x="13423" y="17918"/>
                    </a:cubicBezTo>
                    <a:cubicBezTo>
                      <a:pt x="13439" y="17933"/>
                      <a:pt x="13454" y="17948"/>
                      <a:pt x="13469" y="17964"/>
                    </a:cubicBezTo>
                    <a:cubicBezTo>
                      <a:pt x="13484" y="17979"/>
                      <a:pt x="13500" y="17979"/>
                      <a:pt x="13515" y="17994"/>
                    </a:cubicBezTo>
                    <a:cubicBezTo>
                      <a:pt x="13545" y="18025"/>
                      <a:pt x="13591" y="18055"/>
                      <a:pt x="13621" y="18085"/>
                    </a:cubicBezTo>
                    <a:cubicBezTo>
                      <a:pt x="13774" y="18177"/>
                      <a:pt x="13911" y="18268"/>
                      <a:pt x="14078" y="18360"/>
                    </a:cubicBezTo>
                    <a:cubicBezTo>
                      <a:pt x="14109" y="18375"/>
                      <a:pt x="14139" y="18405"/>
                      <a:pt x="14185" y="18421"/>
                    </a:cubicBezTo>
                    <a:cubicBezTo>
                      <a:pt x="14216" y="18436"/>
                      <a:pt x="14261" y="18451"/>
                      <a:pt x="14292" y="18482"/>
                    </a:cubicBezTo>
                    <a:lnTo>
                      <a:pt x="14322" y="18482"/>
                    </a:lnTo>
                    <a:cubicBezTo>
                      <a:pt x="14322" y="18482"/>
                      <a:pt x="14338" y="18497"/>
                      <a:pt x="14338" y="18497"/>
                    </a:cubicBezTo>
                    <a:lnTo>
                      <a:pt x="14368" y="18497"/>
                    </a:lnTo>
                    <a:cubicBezTo>
                      <a:pt x="14368" y="18512"/>
                      <a:pt x="14368" y="18512"/>
                      <a:pt x="14383" y="18512"/>
                    </a:cubicBezTo>
                    <a:lnTo>
                      <a:pt x="14414" y="18512"/>
                    </a:lnTo>
                    <a:cubicBezTo>
                      <a:pt x="14459" y="18543"/>
                      <a:pt x="14505" y="18558"/>
                      <a:pt x="14536" y="18573"/>
                    </a:cubicBezTo>
                    <a:cubicBezTo>
                      <a:pt x="14581" y="18588"/>
                      <a:pt x="14627" y="18603"/>
                      <a:pt x="14657" y="18619"/>
                    </a:cubicBezTo>
                    <a:cubicBezTo>
                      <a:pt x="14703" y="18634"/>
                      <a:pt x="14749" y="18649"/>
                      <a:pt x="14779" y="18664"/>
                    </a:cubicBezTo>
                    <a:cubicBezTo>
                      <a:pt x="14871" y="18695"/>
                      <a:pt x="14962" y="18725"/>
                      <a:pt x="15054" y="18741"/>
                    </a:cubicBezTo>
                    <a:cubicBezTo>
                      <a:pt x="15125" y="18758"/>
                      <a:pt x="15196" y="18766"/>
                      <a:pt x="15268" y="18766"/>
                    </a:cubicBezTo>
                    <a:cubicBezTo>
                      <a:pt x="15318" y="18766"/>
                      <a:pt x="15369" y="18762"/>
                      <a:pt x="15419" y="18756"/>
                    </a:cubicBezTo>
                    <a:cubicBezTo>
                      <a:pt x="15495" y="18756"/>
                      <a:pt x="15556" y="18741"/>
                      <a:pt x="15633" y="18725"/>
                    </a:cubicBezTo>
                    <a:cubicBezTo>
                      <a:pt x="15663" y="18725"/>
                      <a:pt x="15709" y="18710"/>
                      <a:pt x="15754" y="18695"/>
                    </a:cubicBezTo>
                    <a:cubicBezTo>
                      <a:pt x="15800" y="18695"/>
                      <a:pt x="15831" y="18680"/>
                      <a:pt x="15876" y="18680"/>
                    </a:cubicBezTo>
                    <a:lnTo>
                      <a:pt x="16105" y="18619"/>
                    </a:lnTo>
                    <a:cubicBezTo>
                      <a:pt x="16151" y="18603"/>
                      <a:pt x="16196" y="18588"/>
                      <a:pt x="16242" y="18588"/>
                    </a:cubicBezTo>
                    <a:cubicBezTo>
                      <a:pt x="16272" y="18573"/>
                      <a:pt x="16318" y="18573"/>
                      <a:pt x="16349" y="18558"/>
                    </a:cubicBezTo>
                    <a:cubicBezTo>
                      <a:pt x="16440" y="18543"/>
                      <a:pt x="16531" y="18527"/>
                      <a:pt x="16608" y="18512"/>
                    </a:cubicBezTo>
                    <a:lnTo>
                      <a:pt x="16760" y="18482"/>
                    </a:lnTo>
                    <a:lnTo>
                      <a:pt x="16867" y="18466"/>
                    </a:lnTo>
                    <a:cubicBezTo>
                      <a:pt x="16897" y="18466"/>
                      <a:pt x="16928" y="18451"/>
                      <a:pt x="16958" y="18451"/>
                    </a:cubicBezTo>
                    <a:cubicBezTo>
                      <a:pt x="16973" y="18451"/>
                      <a:pt x="16989" y="18436"/>
                      <a:pt x="16989" y="18436"/>
                    </a:cubicBezTo>
                    <a:lnTo>
                      <a:pt x="17156" y="18390"/>
                    </a:lnTo>
                    <a:cubicBezTo>
                      <a:pt x="17156" y="18390"/>
                      <a:pt x="17171" y="18390"/>
                      <a:pt x="17187" y="18375"/>
                    </a:cubicBezTo>
                    <a:cubicBezTo>
                      <a:pt x="17217" y="18375"/>
                      <a:pt x="17232" y="18360"/>
                      <a:pt x="17263" y="18360"/>
                    </a:cubicBezTo>
                    <a:cubicBezTo>
                      <a:pt x="17309" y="18344"/>
                      <a:pt x="17354" y="18329"/>
                      <a:pt x="17400" y="18314"/>
                    </a:cubicBezTo>
                    <a:cubicBezTo>
                      <a:pt x="17461" y="18284"/>
                      <a:pt x="17522" y="18253"/>
                      <a:pt x="17583" y="18238"/>
                    </a:cubicBezTo>
                    <a:cubicBezTo>
                      <a:pt x="17628" y="18223"/>
                      <a:pt x="17674" y="18192"/>
                      <a:pt x="17720" y="18177"/>
                    </a:cubicBezTo>
                    <a:cubicBezTo>
                      <a:pt x="17750" y="18162"/>
                      <a:pt x="17781" y="18146"/>
                      <a:pt x="17811" y="18131"/>
                    </a:cubicBezTo>
                    <a:cubicBezTo>
                      <a:pt x="17827" y="18131"/>
                      <a:pt x="17842" y="18116"/>
                      <a:pt x="17857" y="18116"/>
                    </a:cubicBezTo>
                    <a:cubicBezTo>
                      <a:pt x="17903" y="18101"/>
                      <a:pt x="17933" y="18085"/>
                      <a:pt x="17964" y="18070"/>
                    </a:cubicBezTo>
                    <a:cubicBezTo>
                      <a:pt x="17994" y="18055"/>
                      <a:pt x="18009" y="18040"/>
                      <a:pt x="18025" y="18040"/>
                    </a:cubicBezTo>
                    <a:cubicBezTo>
                      <a:pt x="18055" y="18009"/>
                      <a:pt x="18101" y="17994"/>
                      <a:pt x="18146" y="17964"/>
                    </a:cubicBezTo>
                    <a:lnTo>
                      <a:pt x="18207" y="17933"/>
                    </a:lnTo>
                    <a:cubicBezTo>
                      <a:pt x="18253" y="17903"/>
                      <a:pt x="18299" y="17872"/>
                      <a:pt x="18360" y="17842"/>
                    </a:cubicBezTo>
                    <a:cubicBezTo>
                      <a:pt x="18451" y="17781"/>
                      <a:pt x="18558" y="17689"/>
                      <a:pt x="18649" y="17613"/>
                    </a:cubicBezTo>
                    <a:cubicBezTo>
                      <a:pt x="18741" y="17537"/>
                      <a:pt x="18817" y="17446"/>
                      <a:pt x="18893" y="17354"/>
                    </a:cubicBezTo>
                    <a:cubicBezTo>
                      <a:pt x="18939" y="17278"/>
                      <a:pt x="19000" y="17202"/>
                      <a:pt x="19030" y="17126"/>
                    </a:cubicBezTo>
                    <a:cubicBezTo>
                      <a:pt x="19061" y="17080"/>
                      <a:pt x="19076" y="17049"/>
                      <a:pt x="19091" y="17004"/>
                    </a:cubicBezTo>
                    <a:cubicBezTo>
                      <a:pt x="19122" y="16973"/>
                      <a:pt x="19137" y="16928"/>
                      <a:pt x="19152" y="16882"/>
                    </a:cubicBezTo>
                    <a:cubicBezTo>
                      <a:pt x="19183" y="16836"/>
                      <a:pt x="19198" y="16790"/>
                      <a:pt x="19213" y="16745"/>
                    </a:cubicBezTo>
                    <a:cubicBezTo>
                      <a:pt x="19259" y="16669"/>
                      <a:pt x="19289" y="16592"/>
                      <a:pt x="19320" y="16516"/>
                    </a:cubicBezTo>
                    <a:cubicBezTo>
                      <a:pt x="19335" y="16470"/>
                      <a:pt x="19350" y="16440"/>
                      <a:pt x="19365" y="16394"/>
                    </a:cubicBezTo>
                    <a:cubicBezTo>
                      <a:pt x="19381" y="16364"/>
                      <a:pt x="19396" y="16318"/>
                      <a:pt x="19396" y="16288"/>
                    </a:cubicBezTo>
                    <a:cubicBezTo>
                      <a:pt x="19426" y="16196"/>
                      <a:pt x="19457" y="16120"/>
                      <a:pt x="19487" y="16029"/>
                    </a:cubicBezTo>
                    <a:cubicBezTo>
                      <a:pt x="19487" y="15998"/>
                      <a:pt x="19502" y="15952"/>
                      <a:pt x="19518" y="15907"/>
                    </a:cubicBezTo>
                    <a:cubicBezTo>
                      <a:pt x="19518" y="15861"/>
                      <a:pt x="19533" y="15815"/>
                      <a:pt x="19533" y="15770"/>
                    </a:cubicBezTo>
                    <a:cubicBezTo>
                      <a:pt x="19548" y="15724"/>
                      <a:pt x="19548" y="15678"/>
                      <a:pt x="19563" y="15632"/>
                    </a:cubicBezTo>
                    <a:cubicBezTo>
                      <a:pt x="19563" y="15617"/>
                      <a:pt x="19563" y="15602"/>
                      <a:pt x="19563" y="15602"/>
                    </a:cubicBezTo>
                    <a:cubicBezTo>
                      <a:pt x="19563" y="15572"/>
                      <a:pt x="19563" y="15541"/>
                      <a:pt x="19579" y="15511"/>
                    </a:cubicBezTo>
                    <a:cubicBezTo>
                      <a:pt x="19579" y="15434"/>
                      <a:pt x="19579" y="15358"/>
                      <a:pt x="19594" y="15297"/>
                    </a:cubicBezTo>
                    <a:cubicBezTo>
                      <a:pt x="19594" y="15206"/>
                      <a:pt x="19609" y="15130"/>
                      <a:pt x="19609" y="15038"/>
                    </a:cubicBezTo>
                    <a:cubicBezTo>
                      <a:pt x="19609" y="14993"/>
                      <a:pt x="19624" y="14962"/>
                      <a:pt x="19624" y="14916"/>
                    </a:cubicBezTo>
                    <a:cubicBezTo>
                      <a:pt x="19640" y="14871"/>
                      <a:pt x="19640" y="14840"/>
                      <a:pt x="19640" y="14795"/>
                    </a:cubicBezTo>
                    <a:cubicBezTo>
                      <a:pt x="19655" y="14764"/>
                      <a:pt x="19655" y="14734"/>
                      <a:pt x="19670" y="14703"/>
                    </a:cubicBezTo>
                    <a:cubicBezTo>
                      <a:pt x="19670" y="14673"/>
                      <a:pt x="19685" y="14642"/>
                      <a:pt x="19685" y="14612"/>
                    </a:cubicBezTo>
                    <a:cubicBezTo>
                      <a:pt x="19701" y="14551"/>
                      <a:pt x="19716" y="14505"/>
                      <a:pt x="19731" y="14444"/>
                    </a:cubicBezTo>
                    <a:cubicBezTo>
                      <a:pt x="19746" y="14398"/>
                      <a:pt x="19761" y="14353"/>
                      <a:pt x="19777" y="14307"/>
                    </a:cubicBezTo>
                    <a:lnTo>
                      <a:pt x="19807" y="14216"/>
                    </a:lnTo>
                    <a:cubicBezTo>
                      <a:pt x="19807" y="14200"/>
                      <a:pt x="19807" y="14170"/>
                      <a:pt x="19822" y="14155"/>
                    </a:cubicBezTo>
                    <a:cubicBezTo>
                      <a:pt x="19822" y="14124"/>
                      <a:pt x="19838" y="14094"/>
                      <a:pt x="19838" y="14063"/>
                    </a:cubicBezTo>
                    <a:cubicBezTo>
                      <a:pt x="19838" y="14033"/>
                      <a:pt x="19853" y="14017"/>
                      <a:pt x="19853" y="13987"/>
                    </a:cubicBezTo>
                    <a:cubicBezTo>
                      <a:pt x="19853" y="13957"/>
                      <a:pt x="19868" y="13926"/>
                      <a:pt x="19868" y="13896"/>
                    </a:cubicBezTo>
                    <a:cubicBezTo>
                      <a:pt x="19883" y="13880"/>
                      <a:pt x="19883" y="13850"/>
                      <a:pt x="19883" y="13835"/>
                    </a:cubicBezTo>
                    <a:cubicBezTo>
                      <a:pt x="19914" y="13667"/>
                      <a:pt x="19944" y="13484"/>
                      <a:pt x="19960" y="13317"/>
                    </a:cubicBezTo>
                    <a:cubicBezTo>
                      <a:pt x="19975" y="13271"/>
                      <a:pt x="19975" y="13225"/>
                      <a:pt x="19975" y="13195"/>
                    </a:cubicBezTo>
                    <a:cubicBezTo>
                      <a:pt x="19975" y="13164"/>
                      <a:pt x="19975" y="13134"/>
                      <a:pt x="19975" y="13103"/>
                    </a:cubicBezTo>
                    <a:cubicBezTo>
                      <a:pt x="19990" y="13058"/>
                      <a:pt x="19990" y="13012"/>
                      <a:pt x="19990" y="12981"/>
                    </a:cubicBezTo>
                    <a:cubicBezTo>
                      <a:pt x="19975" y="12860"/>
                      <a:pt x="19960" y="12738"/>
                      <a:pt x="19929" y="12616"/>
                    </a:cubicBezTo>
                    <a:cubicBezTo>
                      <a:pt x="19899" y="12509"/>
                      <a:pt x="19838" y="12387"/>
                      <a:pt x="19777" y="12296"/>
                    </a:cubicBezTo>
                    <a:cubicBezTo>
                      <a:pt x="19731" y="12220"/>
                      <a:pt x="19670" y="12159"/>
                      <a:pt x="19609" y="12098"/>
                    </a:cubicBezTo>
                    <a:cubicBezTo>
                      <a:pt x="19563" y="12052"/>
                      <a:pt x="19502" y="12022"/>
                      <a:pt x="19457" y="11991"/>
                    </a:cubicBezTo>
                    <a:cubicBezTo>
                      <a:pt x="19381" y="11945"/>
                      <a:pt x="19320" y="11915"/>
                      <a:pt x="19259" y="11869"/>
                    </a:cubicBezTo>
                    <a:cubicBezTo>
                      <a:pt x="19198" y="11839"/>
                      <a:pt x="19137" y="11808"/>
                      <a:pt x="19076" y="11778"/>
                    </a:cubicBezTo>
                    <a:cubicBezTo>
                      <a:pt x="19076" y="11763"/>
                      <a:pt x="19076" y="11763"/>
                      <a:pt x="19061" y="11763"/>
                    </a:cubicBezTo>
                    <a:cubicBezTo>
                      <a:pt x="19061" y="11763"/>
                      <a:pt x="19061" y="11747"/>
                      <a:pt x="19061" y="11732"/>
                    </a:cubicBezTo>
                    <a:cubicBezTo>
                      <a:pt x="19061" y="11717"/>
                      <a:pt x="19045" y="11686"/>
                      <a:pt x="19045" y="11671"/>
                    </a:cubicBezTo>
                    <a:cubicBezTo>
                      <a:pt x="19030" y="11641"/>
                      <a:pt x="19015" y="11625"/>
                      <a:pt x="18984" y="11610"/>
                    </a:cubicBezTo>
                    <a:lnTo>
                      <a:pt x="18969" y="11610"/>
                    </a:lnTo>
                    <a:cubicBezTo>
                      <a:pt x="18969" y="11610"/>
                      <a:pt x="18969" y="11595"/>
                      <a:pt x="18954" y="11595"/>
                    </a:cubicBezTo>
                    <a:cubicBezTo>
                      <a:pt x="18984" y="11580"/>
                      <a:pt x="19000" y="11565"/>
                      <a:pt x="19015" y="11549"/>
                    </a:cubicBezTo>
                    <a:cubicBezTo>
                      <a:pt x="19106" y="11473"/>
                      <a:pt x="19183" y="11412"/>
                      <a:pt x="19243" y="11336"/>
                    </a:cubicBezTo>
                    <a:cubicBezTo>
                      <a:pt x="19289" y="11275"/>
                      <a:pt x="19335" y="11229"/>
                      <a:pt x="19365" y="11168"/>
                    </a:cubicBezTo>
                    <a:cubicBezTo>
                      <a:pt x="19411" y="11107"/>
                      <a:pt x="19442" y="11031"/>
                      <a:pt x="19472" y="10970"/>
                    </a:cubicBezTo>
                    <a:cubicBezTo>
                      <a:pt x="19487" y="10940"/>
                      <a:pt x="19487" y="10909"/>
                      <a:pt x="19502" y="10864"/>
                    </a:cubicBezTo>
                    <a:cubicBezTo>
                      <a:pt x="19518" y="10848"/>
                      <a:pt x="19518" y="10818"/>
                      <a:pt x="19533" y="10787"/>
                    </a:cubicBezTo>
                    <a:cubicBezTo>
                      <a:pt x="19548" y="10742"/>
                      <a:pt x="19563" y="10681"/>
                      <a:pt x="19579" y="10635"/>
                    </a:cubicBezTo>
                    <a:cubicBezTo>
                      <a:pt x="19609" y="10513"/>
                      <a:pt x="19640" y="10407"/>
                      <a:pt x="19670" y="10285"/>
                    </a:cubicBezTo>
                    <a:cubicBezTo>
                      <a:pt x="19731" y="10087"/>
                      <a:pt x="19792" y="9889"/>
                      <a:pt x="19838" y="9690"/>
                    </a:cubicBezTo>
                    <a:cubicBezTo>
                      <a:pt x="19899" y="9477"/>
                      <a:pt x="19960" y="9279"/>
                      <a:pt x="20021" y="9066"/>
                    </a:cubicBezTo>
                    <a:lnTo>
                      <a:pt x="20051" y="8959"/>
                    </a:lnTo>
                    <a:cubicBezTo>
                      <a:pt x="20051" y="8959"/>
                      <a:pt x="20051" y="8959"/>
                      <a:pt x="20051" y="8944"/>
                    </a:cubicBezTo>
                    <a:cubicBezTo>
                      <a:pt x="20066" y="8898"/>
                      <a:pt x="20097" y="8837"/>
                      <a:pt x="20112" y="8792"/>
                    </a:cubicBezTo>
                    <a:cubicBezTo>
                      <a:pt x="20127" y="8746"/>
                      <a:pt x="20142" y="8700"/>
                      <a:pt x="20158" y="8654"/>
                    </a:cubicBezTo>
                    <a:cubicBezTo>
                      <a:pt x="20173" y="8624"/>
                      <a:pt x="20188" y="8578"/>
                      <a:pt x="20203" y="8533"/>
                    </a:cubicBezTo>
                    <a:cubicBezTo>
                      <a:pt x="20219" y="8487"/>
                      <a:pt x="20249" y="8426"/>
                      <a:pt x="20264" y="8380"/>
                    </a:cubicBezTo>
                    <a:cubicBezTo>
                      <a:pt x="20264" y="8380"/>
                      <a:pt x="20280" y="8365"/>
                      <a:pt x="20280" y="8350"/>
                    </a:cubicBezTo>
                    <a:cubicBezTo>
                      <a:pt x="20280" y="8334"/>
                      <a:pt x="20295" y="8334"/>
                      <a:pt x="20295" y="8319"/>
                    </a:cubicBezTo>
                    <a:cubicBezTo>
                      <a:pt x="20295" y="8319"/>
                      <a:pt x="20310" y="8304"/>
                      <a:pt x="20310" y="8289"/>
                    </a:cubicBezTo>
                    <a:cubicBezTo>
                      <a:pt x="20310" y="8274"/>
                      <a:pt x="20310" y="8274"/>
                      <a:pt x="20325" y="8258"/>
                    </a:cubicBezTo>
                    <a:cubicBezTo>
                      <a:pt x="20325" y="8258"/>
                      <a:pt x="20325" y="8243"/>
                      <a:pt x="20340" y="8228"/>
                    </a:cubicBezTo>
                    <a:cubicBezTo>
                      <a:pt x="20340" y="8213"/>
                      <a:pt x="20340" y="8213"/>
                      <a:pt x="20340" y="8213"/>
                    </a:cubicBezTo>
                    <a:cubicBezTo>
                      <a:pt x="20371" y="8167"/>
                      <a:pt x="20386" y="8121"/>
                      <a:pt x="20401" y="8075"/>
                    </a:cubicBezTo>
                    <a:cubicBezTo>
                      <a:pt x="20432" y="8015"/>
                      <a:pt x="20447" y="7969"/>
                      <a:pt x="20478" y="7908"/>
                    </a:cubicBezTo>
                    <a:cubicBezTo>
                      <a:pt x="20493" y="7847"/>
                      <a:pt x="20523" y="7786"/>
                      <a:pt x="20539" y="7725"/>
                    </a:cubicBezTo>
                    <a:cubicBezTo>
                      <a:pt x="20554" y="7695"/>
                      <a:pt x="20554" y="7679"/>
                      <a:pt x="20569" y="7649"/>
                    </a:cubicBezTo>
                    <a:cubicBezTo>
                      <a:pt x="20569" y="7634"/>
                      <a:pt x="20584" y="7618"/>
                      <a:pt x="20584" y="7588"/>
                    </a:cubicBezTo>
                    <a:cubicBezTo>
                      <a:pt x="20584" y="7588"/>
                      <a:pt x="20584" y="7573"/>
                      <a:pt x="20599" y="7557"/>
                    </a:cubicBezTo>
                    <a:cubicBezTo>
                      <a:pt x="20599" y="7557"/>
                      <a:pt x="20599" y="7542"/>
                      <a:pt x="20599" y="7542"/>
                    </a:cubicBezTo>
                    <a:lnTo>
                      <a:pt x="20599" y="7527"/>
                    </a:lnTo>
                    <a:cubicBezTo>
                      <a:pt x="20676" y="7420"/>
                      <a:pt x="20737" y="7329"/>
                      <a:pt x="20813" y="7238"/>
                    </a:cubicBezTo>
                    <a:cubicBezTo>
                      <a:pt x="20874" y="7131"/>
                      <a:pt x="20935" y="7039"/>
                      <a:pt x="20996" y="6933"/>
                    </a:cubicBezTo>
                    <a:cubicBezTo>
                      <a:pt x="21057" y="6841"/>
                      <a:pt x="21117" y="6735"/>
                      <a:pt x="21163" y="6628"/>
                    </a:cubicBezTo>
                    <a:cubicBezTo>
                      <a:pt x="21178" y="6598"/>
                      <a:pt x="21194" y="6567"/>
                      <a:pt x="21209" y="6537"/>
                    </a:cubicBezTo>
                    <a:cubicBezTo>
                      <a:pt x="21209" y="6521"/>
                      <a:pt x="21224" y="6491"/>
                      <a:pt x="21239" y="6460"/>
                    </a:cubicBezTo>
                    <a:cubicBezTo>
                      <a:pt x="21255" y="6415"/>
                      <a:pt x="21255" y="6354"/>
                      <a:pt x="21270" y="6293"/>
                    </a:cubicBezTo>
                    <a:cubicBezTo>
                      <a:pt x="21270" y="6232"/>
                      <a:pt x="21270" y="6171"/>
                      <a:pt x="21255" y="6125"/>
                    </a:cubicBezTo>
                    <a:cubicBezTo>
                      <a:pt x="21239" y="6110"/>
                      <a:pt x="21224" y="6080"/>
                      <a:pt x="21224" y="6049"/>
                    </a:cubicBezTo>
                    <a:lnTo>
                      <a:pt x="21209" y="6003"/>
                    </a:lnTo>
                    <a:cubicBezTo>
                      <a:pt x="21209" y="5973"/>
                      <a:pt x="21194" y="5942"/>
                      <a:pt x="21178" y="5927"/>
                    </a:cubicBezTo>
                    <a:cubicBezTo>
                      <a:pt x="21133" y="5821"/>
                      <a:pt x="21041" y="5744"/>
                      <a:pt x="20965" y="5668"/>
                    </a:cubicBezTo>
                    <a:cubicBezTo>
                      <a:pt x="20904" y="5592"/>
                      <a:pt x="20828" y="5516"/>
                      <a:pt x="20752" y="5440"/>
                    </a:cubicBezTo>
                    <a:cubicBezTo>
                      <a:pt x="20706" y="5409"/>
                      <a:pt x="20676" y="5363"/>
                      <a:pt x="20630" y="5333"/>
                    </a:cubicBezTo>
                    <a:cubicBezTo>
                      <a:pt x="20584" y="5303"/>
                      <a:pt x="20539" y="5257"/>
                      <a:pt x="20493" y="5226"/>
                    </a:cubicBezTo>
                    <a:lnTo>
                      <a:pt x="20417" y="5165"/>
                    </a:lnTo>
                    <a:lnTo>
                      <a:pt x="20417" y="5165"/>
                    </a:lnTo>
                    <a:cubicBezTo>
                      <a:pt x="20417" y="5166"/>
                      <a:pt x="20417" y="5166"/>
                      <a:pt x="20417" y="5166"/>
                    </a:cubicBezTo>
                    <a:lnTo>
                      <a:pt x="20417" y="5166"/>
                    </a:lnTo>
                    <a:cubicBezTo>
                      <a:pt x="20376" y="5128"/>
                      <a:pt x="20335" y="5099"/>
                      <a:pt x="20295" y="5059"/>
                    </a:cubicBezTo>
                    <a:cubicBezTo>
                      <a:pt x="20264" y="5028"/>
                      <a:pt x="20219" y="4983"/>
                      <a:pt x="20188" y="4952"/>
                    </a:cubicBezTo>
                    <a:cubicBezTo>
                      <a:pt x="20142" y="4906"/>
                      <a:pt x="20097" y="4876"/>
                      <a:pt x="20051" y="4830"/>
                    </a:cubicBezTo>
                    <a:lnTo>
                      <a:pt x="19899" y="4693"/>
                    </a:lnTo>
                    <a:cubicBezTo>
                      <a:pt x="19883" y="4678"/>
                      <a:pt x="19868" y="4663"/>
                      <a:pt x="19838" y="4647"/>
                    </a:cubicBezTo>
                    <a:cubicBezTo>
                      <a:pt x="19822" y="4632"/>
                      <a:pt x="19792" y="4617"/>
                      <a:pt x="19777" y="4602"/>
                    </a:cubicBezTo>
                    <a:cubicBezTo>
                      <a:pt x="19731" y="4556"/>
                      <a:pt x="19685" y="4526"/>
                      <a:pt x="19640" y="4480"/>
                    </a:cubicBezTo>
                    <a:cubicBezTo>
                      <a:pt x="19533" y="4419"/>
                      <a:pt x="19442" y="4343"/>
                      <a:pt x="19350" y="4267"/>
                    </a:cubicBezTo>
                    <a:cubicBezTo>
                      <a:pt x="19320" y="4251"/>
                      <a:pt x="19304" y="4236"/>
                      <a:pt x="19274" y="4221"/>
                    </a:cubicBezTo>
                    <a:cubicBezTo>
                      <a:pt x="19243" y="4190"/>
                      <a:pt x="19213" y="4160"/>
                      <a:pt x="19183" y="4129"/>
                    </a:cubicBezTo>
                    <a:cubicBezTo>
                      <a:pt x="19167" y="4114"/>
                      <a:pt x="19152" y="4084"/>
                      <a:pt x="19122" y="4068"/>
                    </a:cubicBezTo>
                    <a:cubicBezTo>
                      <a:pt x="19106" y="4038"/>
                      <a:pt x="19091" y="4023"/>
                      <a:pt x="19076" y="3992"/>
                    </a:cubicBezTo>
                    <a:cubicBezTo>
                      <a:pt x="18924" y="3794"/>
                      <a:pt x="18802" y="3596"/>
                      <a:pt x="18649" y="3398"/>
                    </a:cubicBezTo>
                    <a:cubicBezTo>
                      <a:pt x="18588" y="3307"/>
                      <a:pt x="18512" y="3230"/>
                      <a:pt x="18421" y="3154"/>
                    </a:cubicBezTo>
                    <a:cubicBezTo>
                      <a:pt x="18405" y="3139"/>
                      <a:pt x="18390" y="3109"/>
                      <a:pt x="18360" y="3093"/>
                    </a:cubicBezTo>
                    <a:cubicBezTo>
                      <a:pt x="18345" y="3078"/>
                      <a:pt x="18345" y="3063"/>
                      <a:pt x="18329" y="3063"/>
                    </a:cubicBezTo>
                    <a:cubicBezTo>
                      <a:pt x="18314" y="3048"/>
                      <a:pt x="18299" y="3032"/>
                      <a:pt x="18284" y="3032"/>
                    </a:cubicBezTo>
                    <a:cubicBezTo>
                      <a:pt x="18253" y="3002"/>
                      <a:pt x="18192" y="2971"/>
                      <a:pt x="18146" y="2941"/>
                    </a:cubicBezTo>
                    <a:cubicBezTo>
                      <a:pt x="18101" y="2926"/>
                      <a:pt x="18040" y="2911"/>
                      <a:pt x="17994" y="2895"/>
                    </a:cubicBezTo>
                    <a:cubicBezTo>
                      <a:pt x="17948" y="2880"/>
                      <a:pt x="17903" y="2865"/>
                      <a:pt x="17842" y="2865"/>
                    </a:cubicBezTo>
                    <a:cubicBezTo>
                      <a:pt x="17827" y="2850"/>
                      <a:pt x="17811" y="2850"/>
                      <a:pt x="17781" y="2834"/>
                    </a:cubicBezTo>
                    <a:lnTo>
                      <a:pt x="17750" y="2834"/>
                    </a:lnTo>
                    <a:cubicBezTo>
                      <a:pt x="17735" y="2819"/>
                      <a:pt x="17735" y="2819"/>
                      <a:pt x="17720" y="2819"/>
                    </a:cubicBezTo>
                    <a:cubicBezTo>
                      <a:pt x="17705" y="2804"/>
                      <a:pt x="17689" y="2804"/>
                      <a:pt x="17674" y="2789"/>
                    </a:cubicBezTo>
                    <a:cubicBezTo>
                      <a:pt x="17674" y="2789"/>
                      <a:pt x="17659" y="2773"/>
                      <a:pt x="17644" y="2773"/>
                    </a:cubicBezTo>
                    <a:cubicBezTo>
                      <a:pt x="17613" y="2758"/>
                      <a:pt x="17598" y="2743"/>
                      <a:pt x="17583" y="2728"/>
                    </a:cubicBezTo>
                    <a:cubicBezTo>
                      <a:pt x="17552" y="2712"/>
                      <a:pt x="17537" y="2697"/>
                      <a:pt x="17507" y="2682"/>
                    </a:cubicBezTo>
                    <a:cubicBezTo>
                      <a:pt x="17461" y="2651"/>
                      <a:pt x="17415" y="2606"/>
                      <a:pt x="17369" y="2575"/>
                    </a:cubicBezTo>
                    <a:cubicBezTo>
                      <a:pt x="17263" y="2514"/>
                      <a:pt x="17156" y="2438"/>
                      <a:pt x="17049" y="2362"/>
                    </a:cubicBezTo>
                    <a:cubicBezTo>
                      <a:pt x="16867" y="2240"/>
                      <a:pt x="16684" y="2133"/>
                      <a:pt x="16486" y="2042"/>
                    </a:cubicBezTo>
                    <a:cubicBezTo>
                      <a:pt x="16333" y="1981"/>
                      <a:pt x="16181" y="1951"/>
                      <a:pt x="16013" y="1935"/>
                    </a:cubicBezTo>
                    <a:cubicBezTo>
                      <a:pt x="15937" y="1920"/>
                      <a:pt x="15861" y="1920"/>
                      <a:pt x="15785" y="1920"/>
                    </a:cubicBezTo>
                    <a:lnTo>
                      <a:pt x="15663" y="1920"/>
                    </a:lnTo>
                    <a:cubicBezTo>
                      <a:pt x="15633" y="1935"/>
                      <a:pt x="15587" y="1935"/>
                      <a:pt x="15541" y="1951"/>
                    </a:cubicBezTo>
                    <a:cubicBezTo>
                      <a:pt x="15511" y="1951"/>
                      <a:pt x="15480" y="1966"/>
                      <a:pt x="15450" y="1981"/>
                    </a:cubicBezTo>
                    <a:cubicBezTo>
                      <a:pt x="15419" y="1996"/>
                      <a:pt x="15404" y="1996"/>
                      <a:pt x="15374" y="2012"/>
                    </a:cubicBezTo>
                    <a:cubicBezTo>
                      <a:pt x="15313" y="2027"/>
                      <a:pt x="15267" y="2057"/>
                      <a:pt x="15206" y="2073"/>
                    </a:cubicBezTo>
                    <a:cubicBezTo>
                      <a:pt x="15115" y="2103"/>
                      <a:pt x="15008" y="2133"/>
                      <a:pt x="14916" y="2194"/>
                    </a:cubicBezTo>
                    <a:cubicBezTo>
                      <a:pt x="14871" y="2225"/>
                      <a:pt x="14825" y="2255"/>
                      <a:pt x="14779" y="2301"/>
                    </a:cubicBezTo>
                    <a:cubicBezTo>
                      <a:pt x="14734" y="2347"/>
                      <a:pt x="14688" y="2392"/>
                      <a:pt x="14642" y="2438"/>
                    </a:cubicBezTo>
                    <a:lnTo>
                      <a:pt x="14520" y="2545"/>
                    </a:lnTo>
                    <a:cubicBezTo>
                      <a:pt x="14505" y="2575"/>
                      <a:pt x="14490" y="2591"/>
                      <a:pt x="14459" y="2621"/>
                    </a:cubicBezTo>
                    <a:cubicBezTo>
                      <a:pt x="14398" y="2682"/>
                      <a:pt x="14353" y="2743"/>
                      <a:pt x="14307" y="2819"/>
                    </a:cubicBezTo>
                    <a:cubicBezTo>
                      <a:pt x="14246" y="2895"/>
                      <a:pt x="14216" y="2971"/>
                      <a:pt x="14185" y="3063"/>
                    </a:cubicBezTo>
                    <a:cubicBezTo>
                      <a:pt x="14155" y="3109"/>
                      <a:pt x="14139" y="3154"/>
                      <a:pt x="14124" y="3200"/>
                    </a:cubicBezTo>
                    <a:lnTo>
                      <a:pt x="14019" y="3449"/>
                    </a:lnTo>
                    <a:lnTo>
                      <a:pt x="14019" y="3449"/>
                    </a:lnTo>
                    <a:cubicBezTo>
                      <a:pt x="14029" y="3416"/>
                      <a:pt x="14038" y="3381"/>
                      <a:pt x="14048" y="3352"/>
                    </a:cubicBezTo>
                    <a:cubicBezTo>
                      <a:pt x="14063" y="3291"/>
                      <a:pt x="14063" y="3246"/>
                      <a:pt x="14078" y="3200"/>
                    </a:cubicBezTo>
                    <a:cubicBezTo>
                      <a:pt x="14094" y="3154"/>
                      <a:pt x="14109" y="3109"/>
                      <a:pt x="14109" y="3063"/>
                    </a:cubicBezTo>
                    <a:cubicBezTo>
                      <a:pt x="14109" y="3032"/>
                      <a:pt x="14124" y="3017"/>
                      <a:pt x="14124" y="2987"/>
                    </a:cubicBezTo>
                    <a:cubicBezTo>
                      <a:pt x="14139" y="2956"/>
                      <a:pt x="14139" y="2941"/>
                      <a:pt x="14139" y="2911"/>
                    </a:cubicBezTo>
                    <a:cubicBezTo>
                      <a:pt x="14139" y="2895"/>
                      <a:pt x="14139" y="2880"/>
                      <a:pt x="14139" y="2850"/>
                    </a:cubicBezTo>
                    <a:lnTo>
                      <a:pt x="14155" y="2773"/>
                    </a:lnTo>
                    <a:cubicBezTo>
                      <a:pt x="14155" y="2712"/>
                      <a:pt x="14155" y="2651"/>
                      <a:pt x="14139" y="2591"/>
                    </a:cubicBezTo>
                    <a:cubicBezTo>
                      <a:pt x="14139" y="2530"/>
                      <a:pt x="14109" y="2469"/>
                      <a:pt x="14094" y="2408"/>
                    </a:cubicBezTo>
                    <a:cubicBezTo>
                      <a:pt x="14063" y="2347"/>
                      <a:pt x="14033" y="2301"/>
                      <a:pt x="14002" y="2240"/>
                    </a:cubicBezTo>
                    <a:cubicBezTo>
                      <a:pt x="13957" y="2194"/>
                      <a:pt x="13926" y="2133"/>
                      <a:pt x="13880" y="2088"/>
                    </a:cubicBezTo>
                    <a:cubicBezTo>
                      <a:pt x="13835" y="2057"/>
                      <a:pt x="13804" y="2012"/>
                      <a:pt x="13759" y="1981"/>
                    </a:cubicBezTo>
                    <a:cubicBezTo>
                      <a:pt x="13728" y="1951"/>
                      <a:pt x="13698" y="1920"/>
                      <a:pt x="13667" y="1890"/>
                    </a:cubicBezTo>
                    <a:cubicBezTo>
                      <a:pt x="13637" y="1874"/>
                      <a:pt x="13606" y="1844"/>
                      <a:pt x="13576" y="1829"/>
                    </a:cubicBezTo>
                    <a:cubicBezTo>
                      <a:pt x="13545" y="1798"/>
                      <a:pt x="13500" y="1768"/>
                      <a:pt x="13469" y="1753"/>
                    </a:cubicBezTo>
                    <a:cubicBezTo>
                      <a:pt x="13393" y="1707"/>
                      <a:pt x="13332" y="1661"/>
                      <a:pt x="13256" y="1615"/>
                    </a:cubicBezTo>
                    <a:lnTo>
                      <a:pt x="13164" y="1539"/>
                    </a:lnTo>
                    <a:cubicBezTo>
                      <a:pt x="13134" y="1524"/>
                      <a:pt x="13103" y="1494"/>
                      <a:pt x="13073" y="1478"/>
                    </a:cubicBezTo>
                    <a:cubicBezTo>
                      <a:pt x="13042" y="1448"/>
                      <a:pt x="13027" y="1433"/>
                      <a:pt x="12997" y="1402"/>
                    </a:cubicBezTo>
                    <a:cubicBezTo>
                      <a:pt x="12982" y="1387"/>
                      <a:pt x="12966" y="1387"/>
                      <a:pt x="12951" y="1372"/>
                    </a:cubicBezTo>
                    <a:cubicBezTo>
                      <a:pt x="12936" y="1356"/>
                      <a:pt x="12921" y="1341"/>
                      <a:pt x="12905" y="1326"/>
                    </a:cubicBezTo>
                    <a:cubicBezTo>
                      <a:pt x="12890" y="1296"/>
                      <a:pt x="12875" y="1280"/>
                      <a:pt x="12844" y="1250"/>
                    </a:cubicBezTo>
                    <a:cubicBezTo>
                      <a:pt x="12829" y="1235"/>
                      <a:pt x="12829" y="1219"/>
                      <a:pt x="12814" y="1189"/>
                    </a:cubicBezTo>
                    <a:cubicBezTo>
                      <a:pt x="12799" y="1174"/>
                      <a:pt x="12783" y="1143"/>
                      <a:pt x="12783" y="1113"/>
                    </a:cubicBezTo>
                    <a:cubicBezTo>
                      <a:pt x="12753" y="1036"/>
                      <a:pt x="12722" y="976"/>
                      <a:pt x="12707" y="899"/>
                    </a:cubicBezTo>
                    <a:cubicBezTo>
                      <a:pt x="12692" y="823"/>
                      <a:pt x="12677" y="747"/>
                      <a:pt x="12646" y="686"/>
                    </a:cubicBezTo>
                    <a:cubicBezTo>
                      <a:pt x="12646" y="656"/>
                      <a:pt x="12646" y="640"/>
                      <a:pt x="12646" y="625"/>
                    </a:cubicBezTo>
                    <a:cubicBezTo>
                      <a:pt x="12631" y="564"/>
                      <a:pt x="12616" y="518"/>
                      <a:pt x="12585" y="458"/>
                    </a:cubicBezTo>
                    <a:cubicBezTo>
                      <a:pt x="12570" y="412"/>
                      <a:pt x="12540" y="366"/>
                      <a:pt x="12509" y="336"/>
                    </a:cubicBezTo>
                    <a:cubicBezTo>
                      <a:pt x="12509" y="320"/>
                      <a:pt x="12494" y="305"/>
                      <a:pt x="12479" y="290"/>
                    </a:cubicBezTo>
                    <a:cubicBezTo>
                      <a:pt x="12463" y="275"/>
                      <a:pt x="12448" y="259"/>
                      <a:pt x="12418" y="244"/>
                    </a:cubicBezTo>
                    <a:cubicBezTo>
                      <a:pt x="12403" y="229"/>
                      <a:pt x="12372" y="214"/>
                      <a:pt x="12357" y="199"/>
                    </a:cubicBezTo>
                    <a:cubicBezTo>
                      <a:pt x="12311" y="183"/>
                      <a:pt x="12281" y="183"/>
                      <a:pt x="12250" y="168"/>
                    </a:cubicBezTo>
                    <a:cubicBezTo>
                      <a:pt x="12189" y="153"/>
                      <a:pt x="12128" y="138"/>
                      <a:pt x="12067" y="122"/>
                    </a:cubicBezTo>
                    <a:lnTo>
                      <a:pt x="12006" y="107"/>
                    </a:lnTo>
                    <a:lnTo>
                      <a:pt x="11915" y="107"/>
                    </a:lnTo>
                    <a:cubicBezTo>
                      <a:pt x="11839" y="92"/>
                      <a:pt x="11763" y="92"/>
                      <a:pt x="11702" y="92"/>
                    </a:cubicBezTo>
                    <a:cubicBezTo>
                      <a:pt x="11665" y="88"/>
                      <a:pt x="11627" y="86"/>
                      <a:pt x="11589" y="86"/>
                    </a:cubicBezTo>
                    <a:cubicBezTo>
                      <a:pt x="11485" y="86"/>
                      <a:pt x="11380" y="100"/>
                      <a:pt x="11290" y="122"/>
                    </a:cubicBezTo>
                    <a:cubicBezTo>
                      <a:pt x="11229" y="122"/>
                      <a:pt x="11168" y="138"/>
                      <a:pt x="11107" y="168"/>
                    </a:cubicBezTo>
                    <a:cubicBezTo>
                      <a:pt x="11077" y="168"/>
                      <a:pt x="11047" y="183"/>
                      <a:pt x="11016" y="199"/>
                    </a:cubicBezTo>
                    <a:cubicBezTo>
                      <a:pt x="10986" y="214"/>
                      <a:pt x="10940" y="214"/>
                      <a:pt x="10925" y="229"/>
                    </a:cubicBezTo>
                    <a:cubicBezTo>
                      <a:pt x="10879" y="244"/>
                      <a:pt x="10833" y="259"/>
                      <a:pt x="10788" y="290"/>
                    </a:cubicBezTo>
                    <a:cubicBezTo>
                      <a:pt x="10727" y="320"/>
                      <a:pt x="10666" y="351"/>
                      <a:pt x="10589" y="381"/>
                    </a:cubicBezTo>
                    <a:cubicBezTo>
                      <a:pt x="10559" y="397"/>
                      <a:pt x="10544" y="412"/>
                      <a:pt x="10513" y="427"/>
                    </a:cubicBezTo>
                    <a:cubicBezTo>
                      <a:pt x="10468" y="442"/>
                      <a:pt x="10422" y="473"/>
                      <a:pt x="10376" y="488"/>
                    </a:cubicBezTo>
                    <a:cubicBezTo>
                      <a:pt x="10346" y="503"/>
                      <a:pt x="10300" y="518"/>
                      <a:pt x="10254" y="518"/>
                    </a:cubicBezTo>
                    <a:cubicBezTo>
                      <a:pt x="10224" y="534"/>
                      <a:pt x="10178" y="534"/>
                      <a:pt x="10132" y="549"/>
                    </a:cubicBezTo>
                    <a:lnTo>
                      <a:pt x="10010" y="549"/>
                    </a:lnTo>
                    <a:cubicBezTo>
                      <a:pt x="9980" y="549"/>
                      <a:pt x="9950" y="534"/>
                      <a:pt x="9904" y="534"/>
                    </a:cubicBezTo>
                    <a:cubicBezTo>
                      <a:pt x="9873" y="534"/>
                      <a:pt x="9843" y="518"/>
                      <a:pt x="9812" y="518"/>
                    </a:cubicBezTo>
                    <a:cubicBezTo>
                      <a:pt x="9782" y="503"/>
                      <a:pt x="9751" y="488"/>
                      <a:pt x="9721" y="473"/>
                    </a:cubicBezTo>
                    <a:cubicBezTo>
                      <a:pt x="9691" y="458"/>
                      <a:pt x="9645" y="442"/>
                      <a:pt x="9614" y="427"/>
                    </a:cubicBezTo>
                    <a:cubicBezTo>
                      <a:pt x="9538" y="381"/>
                      <a:pt x="9462" y="320"/>
                      <a:pt x="9386" y="259"/>
                    </a:cubicBezTo>
                    <a:cubicBezTo>
                      <a:pt x="9371" y="244"/>
                      <a:pt x="9355" y="244"/>
                      <a:pt x="9340" y="229"/>
                    </a:cubicBezTo>
                    <a:cubicBezTo>
                      <a:pt x="9310" y="199"/>
                      <a:pt x="9264" y="168"/>
                      <a:pt x="9233" y="138"/>
                    </a:cubicBezTo>
                    <a:cubicBezTo>
                      <a:pt x="9218" y="122"/>
                      <a:pt x="9203" y="107"/>
                      <a:pt x="9188" y="92"/>
                    </a:cubicBezTo>
                    <a:cubicBezTo>
                      <a:pt x="9173" y="77"/>
                      <a:pt x="9173" y="61"/>
                      <a:pt x="9157" y="61"/>
                    </a:cubicBezTo>
                    <a:cubicBezTo>
                      <a:pt x="9127" y="46"/>
                      <a:pt x="9112" y="31"/>
                      <a:pt x="9081" y="31"/>
                    </a:cubicBezTo>
                    <a:cubicBezTo>
                      <a:pt x="9035" y="16"/>
                      <a:pt x="8974" y="0"/>
                      <a:pt x="89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1"/>
              <p:cNvSpPr/>
              <p:nvPr/>
            </p:nvSpPr>
            <p:spPr>
              <a:xfrm>
                <a:off x="5198550" y="2171850"/>
                <a:ext cx="25" cy="425"/>
              </a:xfrm>
              <a:custGeom>
                <a:avLst/>
                <a:gdLst/>
                <a:ahLst/>
                <a:cxnLst/>
                <a:rect l="l" t="t" r="r" b="b"/>
                <a:pathLst>
                  <a:path w="1" h="17" extrusionOk="0">
                    <a:moveTo>
                      <a:pt x="1" y="1"/>
                    </a:moveTo>
                    <a:lnTo>
                      <a:pt x="1" y="16"/>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1"/>
              <p:cNvSpPr/>
              <p:nvPr/>
            </p:nvSpPr>
            <p:spPr>
              <a:xfrm>
                <a:off x="5101800" y="2472400"/>
                <a:ext cx="25" cy="400"/>
              </a:xfrm>
              <a:custGeom>
                <a:avLst/>
                <a:gdLst/>
                <a:ahLst/>
                <a:cxnLst/>
                <a:rect l="l" t="t" r="r" b="b"/>
                <a:pathLst>
                  <a:path w="1" h="16" extrusionOk="0">
                    <a:moveTo>
                      <a:pt x="1" y="0"/>
                    </a:moveTo>
                    <a:cubicBezTo>
                      <a:pt x="1" y="0"/>
                      <a:pt x="1" y="0"/>
                      <a:pt x="1" y="0"/>
                    </a:cubicBezTo>
                    <a:cubicBezTo>
                      <a:pt x="1" y="0"/>
                      <a:pt x="1" y="0"/>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1"/>
              <p:cNvSpPr/>
              <p:nvPr/>
            </p:nvSpPr>
            <p:spPr>
              <a:xfrm>
                <a:off x="5024475" y="2476575"/>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1"/>
              <p:cNvSpPr/>
              <p:nvPr/>
            </p:nvSpPr>
            <p:spPr>
              <a:xfrm>
                <a:off x="5163900" y="2360775"/>
                <a:ext cx="400" cy="25"/>
              </a:xfrm>
              <a:custGeom>
                <a:avLst/>
                <a:gdLst/>
                <a:ahLst/>
                <a:cxnLst/>
                <a:rect l="l" t="t" r="r" b="b"/>
                <a:pathLst>
                  <a:path w="16" h="1" extrusionOk="0">
                    <a:moveTo>
                      <a:pt x="15" y="1"/>
                    </a:moveTo>
                    <a:lnTo>
                      <a:pt x="15" y="1"/>
                    </a:lnTo>
                    <a:lnTo>
                      <a:pt x="15" y="1"/>
                    </a:lnTo>
                    <a:cubicBezTo>
                      <a:pt x="0"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1"/>
              <p:cNvSpPr/>
              <p:nvPr/>
            </p:nvSpPr>
            <p:spPr>
              <a:xfrm>
                <a:off x="5072850" y="2476575"/>
                <a:ext cx="400" cy="25"/>
              </a:xfrm>
              <a:custGeom>
                <a:avLst/>
                <a:gdLst/>
                <a:ahLst/>
                <a:cxnLst/>
                <a:rect l="l" t="t" r="r" b="b"/>
                <a:pathLst>
                  <a:path w="16" h="1" extrusionOk="0">
                    <a:moveTo>
                      <a:pt x="1" y="1"/>
                    </a:moveTo>
                    <a:lnTo>
                      <a:pt x="1" y="1"/>
                    </a:ln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1"/>
              <p:cNvSpPr/>
              <p:nvPr/>
            </p:nvSpPr>
            <p:spPr>
              <a:xfrm>
                <a:off x="4835175" y="2497150"/>
                <a:ext cx="400" cy="25"/>
              </a:xfrm>
              <a:custGeom>
                <a:avLst/>
                <a:gdLst/>
                <a:ahLst/>
                <a:cxnLst/>
                <a:rect l="l" t="t" r="r" b="b"/>
                <a:pathLst>
                  <a:path w="16" h="1" extrusionOk="0">
                    <a:moveTo>
                      <a:pt x="1" y="0"/>
                    </a:moveTo>
                    <a:cubicBezTo>
                      <a:pt x="16" y="0"/>
                      <a:pt x="16" y="0"/>
                      <a:pt x="16" y="0"/>
                    </a:cubicBezTo>
                    <a:lnTo>
                      <a:pt x="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1"/>
              <p:cNvSpPr/>
              <p:nvPr/>
            </p:nvSpPr>
            <p:spPr>
              <a:xfrm>
                <a:off x="4790600" y="24499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1"/>
              <p:cNvSpPr/>
              <p:nvPr/>
            </p:nvSpPr>
            <p:spPr>
              <a:xfrm>
                <a:off x="4944875" y="2520750"/>
                <a:ext cx="400" cy="425"/>
              </a:xfrm>
              <a:custGeom>
                <a:avLst/>
                <a:gdLst/>
                <a:ahLst/>
                <a:cxnLst/>
                <a:rect l="l" t="t" r="r" b="b"/>
                <a:pathLst>
                  <a:path w="16" h="17" extrusionOk="0">
                    <a:moveTo>
                      <a:pt x="16" y="1"/>
                    </a:moveTo>
                    <a:cubicBezTo>
                      <a:pt x="16" y="1"/>
                      <a:pt x="16" y="1"/>
                      <a:pt x="16" y="1"/>
                    </a:cubicBezTo>
                    <a:cubicBezTo>
                      <a:pt x="0" y="16"/>
                      <a:pt x="0" y="16"/>
                      <a:pt x="0" y="16"/>
                    </a:cubicBezTo>
                    <a:cubicBezTo>
                      <a:pt x="0"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1"/>
              <p:cNvSpPr/>
              <p:nvPr/>
            </p:nvSpPr>
            <p:spPr>
              <a:xfrm>
                <a:off x="4872500" y="2360400"/>
                <a:ext cx="49175" cy="82850"/>
              </a:xfrm>
              <a:custGeom>
                <a:avLst/>
                <a:gdLst/>
                <a:ahLst/>
                <a:cxnLst/>
                <a:rect l="l" t="t" r="r" b="b"/>
                <a:pathLst>
                  <a:path w="1967" h="3314" extrusionOk="0">
                    <a:moveTo>
                      <a:pt x="1951" y="1"/>
                    </a:moveTo>
                    <a:cubicBezTo>
                      <a:pt x="1936" y="1"/>
                      <a:pt x="1936" y="1"/>
                      <a:pt x="1936" y="16"/>
                    </a:cubicBezTo>
                    <a:cubicBezTo>
                      <a:pt x="1920" y="46"/>
                      <a:pt x="1905" y="77"/>
                      <a:pt x="1905" y="107"/>
                    </a:cubicBezTo>
                    <a:lnTo>
                      <a:pt x="1905" y="123"/>
                    </a:lnTo>
                    <a:lnTo>
                      <a:pt x="1890" y="153"/>
                    </a:lnTo>
                    <a:cubicBezTo>
                      <a:pt x="1890" y="168"/>
                      <a:pt x="1875" y="183"/>
                      <a:pt x="1875" y="214"/>
                    </a:cubicBezTo>
                    <a:cubicBezTo>
                      <a:pt x="1859" y="214"/>
                      <a:pt x="1859" y="229"/>
                      <a:pt x="1859" y="244"/>
                    </a:cubicBezTo>
                    <a:lnTo>
                      <a:pt x="1859" y="260"/>
                    </a:lnTo>
                    <a:lnTo>
                      <a:pt x="1844" y="275"/>
                    </a:lnTo>
                    <a:cubicBezTo>
                      <a:pt x="1844" y="275"/>
                      <a:pt x="1844" y="290"/>
                      <a:pt x="1844" y="305"/>
                    </a:cubicBezTo>
                    <a:lnTo>
                      <a:pt x="1829" y="336"/>
                    </a:lnTo>
                    <a:lnTo>
                      <a:pt x="1814" y="351"/>
                    </a:lnTo>
                    <a:lnTo>
                      <a:pt x="1814" y="366"/>
                    </a:lnTo>
                    <a:cubicBezTo>
                      <a:pt x="1798" y="382"/>
                      <a:pt x="1798" y="397"/>
                      <a:pt x="1798" y="412"/>
                    </a:cubicBezTo>
                    <a:lnTo>
                      <a:pt x="1783" y="442"/>
                    </a:lnTo>
                    <a:lnTo>
                      <a:pt x="1753" y="519"/>
                    </a:lnTo>
                    <a:cubicBezTo>
                      <a:pt x="1738" y="534"/>
                      <a:pt x="1738" y="534"/>
                      <a:pt x="1722" y="549"/>
                    </a:cubicBezTo>
                    <a:lnTo>
                      <a:pt x="1707" y="580"/>
                    </a:lnTo>
                    <a:lnTo>
                      <a:pt x="1707" y="595"/>
                    </a:lnTo>
                    <a:cubicBezTo>
                      <a:pt x="1692" y="610"/>
                      <a:pt x="1692" y="625"/>
                      <a:pt x="1692" y="625"/>
                    </a:cubicBezTo>
                    <a:lnTo>
                      <a:pt x="1661" y="671"/>
                    </a:lnTo>
                    <a:cubicBezTo>
                      <a:pt x="1646" y="702"/>
                      <a:pt x="1631" y="732"/>
                      <a:pt x="1616" y="762"/>
                    </a:cubicBezTo>
                    <a:lnTo>
                      <a:pt x="1585" y="808"/>
                    </a:lnTo>
                    <a:cubicBezTo>
                      <a:pt x="1539" y="869"/>
                      <a:pt x="1494" y="945"/>
                      <a:pt x="1463" y="1021"/>
                    </a:cubicBezTo>
                    <a:cubicBezTo>
                      <a:pt x="1402" y="1113"/>
                      <a:pt x="1357" y="1204"/>
                      <a:pt x="1311" y="1280"/>
                    </a:cubicBezTo>
                    <a:lnTo>
                      <a:pt x="1220" y="1479"/>
                    </a:lnTo>
                    <a:lnTo>
                      <a:pt x="1159" y="1570"/>
                    </a:lnTo>
                    <a:cubicBezTo>
                      <a:pt x="1143" y="1585"/>
                      <a:pt x="1143" y="1616"/>
                      <a:pt x="1128" y="1631"/>
                    </a:cubicBezTo>
                    <a:lnTo>
                      <a:pt x="1113" y="1646"/>
                    </a:lnTo>
                    <a:lnTo>
                      <a:pt x="1098" y="1692"/>
                    </a:lnTo>
                    <a:cubicBezTo>
                      <a:pt x="1082" y="1707"/>
                      <a:pt x="1082" y="1722"/>
                      <a:pt x="1067" y="1738"/>
                    </a:cubicBezTo>
                    <a:cubicBezTo>
                      <a:pt x="1037" y="1783"/>
                      <a:pt x="1021" y="1814"/>
                      <a:pt x="991" y="1844"/>
                    </a:cubicBezTo>
                    <a:lnTo>
                      <a:pt x="961" y="1905"/>
                    </a:lnTo>
                    <a:cubicBezTo>
                      <a:pt x="930" y="1951"/>
                      <a:pt x="900" y="1997"/>
                      <a:pt x="869" y="2042"/>
                    </a:cubicBezTo>
                    <a:lnTo>
                      <a:pt x="808" y="2134"/>
                    </a:lnTo>
                    <a:lnTo>
                      <a:pt x="793" y="2164"/>
                    </a:lnTo>
                    <a:lnTo>
                      <a:pt x="778" y="2179"/>
                    </a:lnTo>
                    <a:cubicBezTo>
                      <a:pt x="762" y="2210"/>
                      <a:pt x="747" y="2240"/>
                      <a:pt x="717" y="2271"/>
                    </a:cubicBezTo>
                    <a:lnTo>
                      <a:pt x="671" y="2332"/>
                    </a:lnTo>
                    <a:lnTo>
                      <a:pt x="625" y="2393"/>
                    </a:lnTo>
                    <a:cubicBezTo>
                      <a:pt x="610" y="2408"/>
                      <a:pt x="595" y="2423"/>
                      <a:pt x="580" y="2438"/>
                    </a:cubicBezTo>
                    <a:lnTo>
                      <a:pt x="564" y="2469"/>
                    </a:lnTo>
                    <a:lnTo>
                      <a:pt x="549" y="2484"/>
                    </a:lnTo>
                    <a:cubicBezTo>
                      <a:pt x="549" y="2484"/>
                      <a:pt x="534" y="2499"/>
                      <a:pt x="534" y="2515"/>
                    </a:cubicBezTo>
                    <a:cubicBezTo>
                      <a:pt x="519" y="2530"/>
                      <a:pt x="503" y="2545"/>
                      <a:pt x="503" y="2560"/>
                    </a:cubicBezTo>
                    <a:lnTo>
                      <a:pt x="488" y="2576"/>
                    </a:lnTo>
                    <a:lnTo>
                      <a:pt x="458" y="2606"/>
                    </a:lnTo>
                    <a:lnTo>
                      <a:pt x="427" y="2636"/>
                    </a:lnTo>
                    <a:cubicBezTo>
                      <a:pt x="382" y="2713"/>
                      <a:pt x="336" y="2774"/>
                      <a:pt x="290" y="2850"/>
                    </a:cubicBezTo>
                    <a:lnTo>
                      <a:pt x="260" y="2895"/>
                    </a:lnTo>
                    <a:cubicBezTo>
                      <a:pt x="214" y="2956"/>
                      <a:pt x="168" y="3017"/>
                      <a:pt x="123" y="3094"/>
                    </a:cubicBezTo>
                    <a:cubicBezTo>
                      <a:pt x="77" y="3139"/>
                      <a:pt x="46" y="3200"/>
                      <a:pt x="1" y="3261"/>
                    </a:cubicBezTo>
                    <a:cubicBezTo>
                      <a:pt x="1" y="3276"/>
                      <a:pt x="1" y="3292"/>
                      <a:pt x="16" y="3307"/>
                    </a:cubicBezTo>
                    <a:cubicBezTo>
                      <a:pt x="16" y="3307"/>
                      <a:pt x="23" y="3314"/>
                      <a:pt x="32" y="3314"/>
                    </a:cubicBezTo>
                    <a:cubicBezTo>
                      <a:pt x="36" y="3314"/>
                      <a:pt x="41" y="3312"/>
                      <a:pt x="46" y="3307"/>
                    </a:cubicBezTo>
                    <a:lnTo>
                      <a:pt x="62" y="3307"/>
                    </a:lnTo>
                    <a:cubicBezTo>
                      <a:pt x="138" y="3200"/>
                      <a:pt x="199" y="3124"/>
                      <a:pt x="260" y="3048"/>
                    </a:cubicBezTo>
                    <a:cubicBezTo>
                      <a:pt x="321" y="2972"/>
                      <a:pt x="366" y="2895"/>
                      <a:pt x="427" y="2819"/>
                    </a:cubicBezTo>
                    <a:cubicBezTo>
                      <a:pt x="488" y="2728"/>
                      <a:pt x="549" y="2652"/>
                      <a:pt x="625" y="2560"/>
                    </a:cubicBezTo>
                    <a:cubicBezTo>
                      <a:pt x="686" y="2484"/>
                      <a:pt x="747" y="2393"/>
                      <a:pt x="808" y="2317"/>
                    </a:cubicBezTo>
                    <a:cubicBezTo>
                      <a:pt x="823" y="2286"/>
                      <a:pt x="854" y="2256"/>
                      <a:pt x="869" y="2225"/>
                    </a:cubicBezTo>
                    <a:lnTo>
                      <a:pt x="884" y="2210"/>
                    </a:lnTo>
                    <a:cubicBezTo>
                      <a:pt x="900" y="2179"/>
                      <a:pt x="915" y="2164"/>
                      <a:pt x="930" y="2134"/>
                    </a:cubicBezTo>
                    <a:cubicBezTo>
                      <a:pt x="945" y="2134"/>
                      <a:pt x="945" y="2118"/>
                      <a:pt x="945" y="2118"/>
                    </a:cubicBezTo>
                    <a:lnTo>
                      <a:pt x="961" y="2103"/>
                    </a:lnTo>
                    <a:lnTo>
                      <a:pt x="1021" y="2012"/>
                    </a:lnTo>
                    <a:lnTo>
                      <a:pt x="1021" y="1997"/>
                    </a:lnTo>
                    <a:cubicBezTo>
                      <a:pt x="1037" y="1981"/>
                      <a:pt x="1037" y="1966"/>
                      <a:pt x="1052" y="1966"/>
                    </a:cubicBezTo>
                    <a:cubicBezTo>
                      <a:pt x="1082" y="1905"/>
                      <a:pt x="1113" y="1859"/>
                      <a:pt x="1128" y="1814"/>
                    </a:cubicBezTo>
                    <a:cubicBezTo>
                      <a:pt x="1159" y="1783"/>
                      <a:pt x="1174" y="1753"/>
                      <a:pt x="1189" y="1722"/>
                    </a:cubicBezTo>
                    <a:lnTo>
                      <a:pt x="1204" y="1692"/>
                    </a:lnTo>
                    <a:cubicBezTo>
                      <a:pt x="1220" y="1646"/>
                      <a:pt x="1235" y="1616"/>
                      <a:pt x="1265" y="1570"/>
                    </a:cubicBezTo>
                    <a:cubicBezTo>
                      <a:pt x="1280" y="1524"/>
                      <a:pt x="1296" y="1494"/>
                      <a:pt x="1326" y="1448"/>
                    </a:cubicBezTo>
                    <a:cubicBezTo>
                      <a:pt x="1341" y="1402"/>
                      <a:pt x="1372" y="1357"/>
                      <a:pt x="1387" y="1296"/>
                    </a:cubicBezTo>
                    <a:lnTo>
                      <a:pt x="1433" y="1235"/>
                    </a:lnTo>
                    <a:lnTo>
                      <a:pt x="1463" y="1159"/>
                    </a:lnTo>
                    <a:cubicBezTo>
                      <a:pt x="1479" y="1128"/>
                      <a:pt x="1494" y="1098"/>
                      <a:pt x="1509" y="1067"/>
                    </a:cubicBezTo>
                    <a:lnTo>
                      <a:pt x="1539" y="1021"/>
                    </a:lnTo>
                    <a:cubicBezTo>
                      <a:pt x="1555" y="991"/>
                      <a:pt x="1570" y="961"/>
                      <a:pt x="1585" y="930"/>
                    </a:cubicBezTo>
                    <a:lnTo>
                      <a:pt x="1600" y="884"/>
                    </a:lnTo>
                    <a:cubicBezTo>
                      <a:pt x="1616" y="869"/>
                      <a:pt x="1631" y="854"/>
                      <a:pt x="1631" y="839"/>
                    </a:cubicBezTo>
                    <a:lnTo>
                      <a:pt x="1646" y="808"/>
                    </a:lnTo>
                    <a:cubicBezTo>
                      <a:pt x="1661" y="793"/>
                      <a:pt x="1661" y="778"/>
                      <a:pt x="1677" y="762"/>
                    </a:cubicBezTo>
                    <a:cubicBezTo>
                      <a:pt x="1677" y="762"/>
                      <a:pt x="1677" y="762"/>
                      <a:pt x="1677" y="747"/>
                    </a:cubicBezTo>
                    <a:lnTo>
                      <a:pt x="1692" y="747"/>
                    </a:lnTo>
                    <a:lnTo>
                      <a:pt x="1707" y="686"/>
                    </a:lnTo>
                    <a:lnTo>
                      <a:pt x="1722" y="671"/>
                    </a:lnTo>
                    <a:lnTo>
                      <a:pt x="1738" y="641"/>
                    </a:lnTo>
                    <a:lnTo>
                      <a:pt x="1753" y="595"/>
                    </a:lnTo>
                    <a:cubicBezTo>
                      <a:pt x="1768" y="564"/>
                      <a:pt x="1783" y="534"/>
                      <a:pt x="1798" y="503"/>
                    </a:cubicBezTo>
                    <a:cubicBezTo>
                      <a:pt x="1814" y="473"/>
                      <a:pt x="1829" y="442"/>
                      <a:pt x="1844" y="412"/>
                    </a:cubicBezTo>
                    <a:lnTo>
                      <a:pt x="1859" y="366"/>
                    </a:lnTo>
                    <a:lnTo>
                      <a:pt x="1859" y="351"/>
                    </a:lnTo>
                    <a:cubicBezTo>
                      <a:pt x="1875" y="305"/>
                      <a:pt x="1890" y="260"/>
                      <a:pt x="1905" y="214"/>
                    </a:cubicBezTo>
                    <a:lnTo>
                      <a:pt x="1920" y="183"/>
                    </a:lnTo>
                    <a:cubicBezTo>
                      <a:pt x="1920" y="168"/>
                      <a:pt x="1936" y="138"/>
                      <a:pt x="1936" y="123"/>
                    </a:cubicBezTo>
                    <a:lnTo>
                      <a:pt x="1951" y="92"/>
                    </a:lnTo>
                    <a:cubicBezTo>
                      <a:pt x="1951" y="77"/>
                      <a:pt x="1966" y="46"/>
                      <a:pt x="1966" y="16"/>
                    </a:cubicBezTo>
                    <a:cubicBezTo>
                      <a:pt x="1966" y="16"/>
                      <a:pt x="1966" y="16"/>
                      <a:pt x="19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1"/>
              <p:cNvSpPr/>
              <p:nvPr/>
            </p:nvSpPr>
            <p:spPr>
              <a:xfrm>
                <a:off x="4894225" y="2293750"/>
                <a:ext cx="31625" cy="56025"/>
              </a:xfrm>
              <a:custGeom>
                <a:avLst/>
                <a:gdLst/>
                <a:ahLst/>
                <a:cxnLst/>
                <a:rect l="l" t="t" r="r" b="b"/>
                <a:pathLst>
                  <a:path w="1265" h="2241" extrusionOk="0">
                    <a:moveTo>
                      <a:pt x="1234" y="0"/>
                    </a:moveTo>
                    <a:cubicBezTo>
                      <a:pt x="1234" y="0"/>
                      <a:pt x="1234" y="16"/>
                      <a:pt x="1234" y="16"/>
                    </a:cubicBezTo>
                    <a:cubicBezTo>
                      <a:pt x="1234" y="31"/>
                      <a:pt x="1219" y="31"/>
                      <a:pt x="1219" y="31"/>
                    </a:cubicBezTo>
                    <a:lnTo>
                      <a:pt x="1219" y="46"/>
                    </a:lnTo>
                    <a:cubicBezTo>
                      <a:pt x="1204" y="61"/>
                      <a:pt x="1189" y="92"/>
                      <a:pt x="1189" y="122"/>
                    </a:cubicBezTo>
                    <a:cubicBezTo>
                      <a:pt x="1173" y="122"/>
                      <a:pt x="1173" y="137"/>
                      <a:pt x="1173" y="153"/>
                    </a:cubicBezTo>
                    <a:lnTo>
                      <a:pt x="1158" y="168"/>
                    </a:lnTo>
                    <a:lnTo>
                      <a:pt x="1143" y="198"/>
                    </a:lnTo>
                    <a:cubicBezTo>
                      <a:pt x="1128" y="229"/>
                      <a:pt x="1112" y="259"/>
                      <a:pt x="1097" y="290"/>
                    </a:cubicBezTo>
                    <a:cubicBezTo>
                      <a:pt x="1067" y="336"/>
                      <a:pt x="1051" y="366"/>
                      <a:pt x="1036" y="412"/>
                    </a:cubicBezTo>
                    <a:cubicBezTo>
                      <a:pt x="1006" y="457"/>
                      <a:pt x="975" y="503"/>
                      <a:pt x="960" y="549"/>
                    </a:cubicBezTo>
                    <a:lnTo>
                      <a:pt x="869" y="732"/>
                    </a:lnTo>
                    <a:lnTo>
                      <a:pt x="853" y="747"/>
                    </a:lnTo>
                    <a:cubicBezTo>
                      <a:pt x="838" y="777"/>
                      <a:pt x="823" y="793"/>
                      <a:pt x="823" y="823"/>
                    </a:cubicBezTo>
                    <a:cubicBezTo>
                      <a:pt x="777" y="899"/>
                      <a:pt x="747" y="975"/>
                      <a:pt x="701" y="1052"/>
                    </a:cubicBezTo>
                    <a:lnTo>
                      <a:pt x="686" y="1082"/>
                    </a:lnTo>
                    <a:lnTo>
                      <a:pt x="640" y="1189"/>
                    </a:lnTo>
                    <a:lnTo>
                      <a:pt x="610" y="1219"/>
                    </a:lnTo>
                    <a:lnTo>
                      <a:pt x="579" y="1295"/>
                    </a:lnTo>
                    <a:cubicBezTo>
                      <a:pt x="579" y="1311"/>
                      <a:pt x="579" y="1311"/>
                      <a:pt x="564" y="1326"/>
                    </a:cubicBezTo>
                    <a:cubicBezTo>
                      <a:pt x="549" y="1356"/>
                      <a:pt x="533" y="1387"/>
                      <a:pt x="503" y="1433"/>
                    </a:cubicBezTo>
                    <a:lnTo>
                      <a:pt x="472" y="1509"/>
                    </a:lnTo>
                    <a:cubicBezTo>
                      <a:pt x="457" y="1524"/>
                      <a:pt x="457" y="1524"/>
                      <a:pt x="457" y="1524"/>
                    </a:cubicBezTo>
                    <a:lnTo>
                      <a:pt x="442" y="1570"/>
                    </a:lnTo>
                    <a:cubicBezTo>
                      <a:pt x="411" y="1615"/>
                      <a:pt x="381" y="1646"/>
                      <a:pt x="351" y="1692"/>
                    </a:cubicBezTo>
                    <a:lnTo>
                      <a:pt x="305" y="1768"/>
                    </a:lnTo>
                    <a:lnTo>
                      <a:pt x="259" y="1829"/>
                    </a:lnTo>
                    <a:cubicBezTo>
                      <a:pt x="244" y="1844"/>
                      <a:pt x="229" y="1874"/>
                      <a:pt x="213" y="1905"/>
                    </a:cubicBezTo>
                    <a:lnTo>
                      <a:pt x="183" y="1935"/>
                    </a:lnTo>
                    <a:cubicBezTo>
                      <a:pt x="122" y="2027"/>
                      <a:pt x="61" y="2118"/>
                      <a:pt x="15" y="2194"/>
                    </a:cubicBezTo>
                    <a:cubicBezTo>
                      <a:pt x="0" y="2210"/>
                      <a:pt x="0" y="2225"/>
                      <a:pt x="15" y="2240"/>
                    </a:cubicBezTo>
                    <a:lnTo>
                      <a:pt x="46" y="2240"/>
                    </a:lnTo>
                    <a:cubicBezTo>
                      <a:pt x="46" y="2240"/>
                      <a:pt x="61" y="2240"/>
                      <a:pt x="61" y="2225"/>
                    </a:cubicBezTo>
                    <a:cubicBezTo>
                      <a:pt x="122" y="2133"/>
                      <a:pt x="183" y="2057"/>
                      <a:pt x="244" y="1966"/>
                    </a:cubicBezTo>
                    <a:cubicBezTo>
                      <a:pt x="259" y="1951"/>
                      <a:pt x="274" y="1935"/>
                      <a:pt x="290" y="1905"/>
                    </a:cubicBezTo>
                    <a:lnTo>
                      <a:pt x="290" y="1890"/>
                    </a:lnTo>
                    <a:lnTo>
                      <a:pt x="320" y="1859"/>
                    </a:lnTo>
                    <a:lnTo>
                      <a:pt x="351" y="1813"/>
                    </a:lnTo>
                    <a:lnTo>
                      <a:pt x="366" y="1783"/>
                    </a:lnTo>
                    <a:lnTo>
                      <a:pt x="381" y="1768"/>
                    </a:lnTo>
                    <a:lnTo>
                      <a:pt x="396" y="1737"/>
                    </a:lnTo>
                    <a:lnTo>
                      <a:pt x="411" y="1722"/>
                    </a:lnTo>
                    <a:cubicBezTo>
                      <a:pt x="427" y="1692"/>
                      <a:pt x="442" y="1661"/>
                      <a:pt x="472" y="1631"/>
                    </a:cubicBezTo>
                    <a:lnTo>
                      <a:pt x="488" y="1585"/>
                    </a:lnTo>
                    <a:lnTo>
                      <a:pt x="503" y="1570"/>
                    </a:lnTo>
                    <a:cubicBezTo>
                      <a:pt x="503" y="1554"/>
                      <a:pt x="503" y="1554"/>
                      <a:pt x="518" y="1539"/>
                    </a:cubicBezTo>
                    <a:lnTo>
                      <a:pt x="533" y="1509"/>
                    </a:lnTo>
                    <a:lnTo>
                      <a:pt x="549" y="1463"/>
                    </a:lnTo>
                    <a:lnTo>
                      <a:pt x="594" y="1372"/>
                    </a:lnTo>
                    <a:lnTo>
                      <a:pt x="610" y="1372"/>
                    </a:lnTo>
                    <a:cubicBezTo>
                      <a:pt x="610" y="1356"/>
                      <a:pt x="610" y="1341"/>
                      <a:pt x="625" y="1341"/>
                    </a:cubicBezTo>
                    <a:cubicBezTo>
                      <a:pt x="640" y="1311"/>
                      <a:pt x="655" y="1280"/>
                      <a:pt x="670" y="1234"/>
                    </a:cubicBezTo>
                    <a:lnTo>
                      <a:pt x="701" y="1189"/>
                    </a:lnTo>
                    <a:lnTo>
                      <a:pt x="731" y="1097"/>
                    </a:lnTo>
                    <a:lnTo>
                      <a:pt x="823" y="915"/>
                    </a:lnTo>
                    <a:lnTo>
                      <a:pt x="838" y="869"/>
                    </a:lnTo>
                    <a:cubicBezTo>
                      <a:pt x="853" y="854"/>
                      <a:pt x="869" y="838"/>
                      <a:pt x="869" y="808"/>
                    </a:cubicBezTo>
                    <a:lnTo>
                      <a:pt x="960" y="640"/>
                    </a:lnTo>
                    <a:lnTo>
                      <a:pt x="975" y="610"/>
                    </a:lnTo>
                    <a:cubicBezTo>
                      <a:pt x="990" y="579"/>
                      <a:pt x="1006" y="564"/>
                      <a:pt x="1021" y="534"/>
                    </a:cubicBezTo>
                    <a:lnTo>
                      <a:pt x="1097" y="381"/>
                    </a:lnTo>
                    <a:lnTo>
                      <a:pt x="1112" y="366"/>
                    </a:lnTo>
                    <a:cubicBezTo>
                      <a:pt x="1128" y="336"/>
                      <a:pt x="1143" y="305"/>
                      <a:pt x="1158" y="275"/>
                    </a:cubicBezTo>
                    <a:lnTo>
                      <a:pt x="1173" y="229"/>
                    </a:lnTo>
                    <a:cubicBezTo>
                      <a:pt x="1189" y="198"/>
                      <a:pt x="1204" y="168"/>
                      <a:pt x="1219" y="137"/>
                    </a:cubicBezTo>
                    <a:cubicBezTo>
                      <a:pt x="1219" y="107"/>
                      <a:pt x="1234" y="92"/>
                      <a:pt x="1249" y="61"/>
                    </a:cubicBezTo>
                    <a:cubicBezTo>
                      <a:pt x="1249" y="61"/>
                      <a:pt x="1249" y="46"/>
                      <a:pt x="1265" y="31"/>
                    </a:cubicBezTo>
                    <a:cubicBezTo>
                      <a:pt x="1265" y="31"/>
                      <a:pt x="1265" y="16"/>
                      <a:pt x="1265" y="16"/>
                    </a:cubicBezTo>
                    <a:cubicBezTo>
                      <a:pt x="1265" y="16"/>
                      <a:pt x="1249" y="0"/>
                      <a:pt x="12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1"/>
              <p:cNvSpPr/>
              <p:nvPr/>
            </p:nvSpPr>
            <p:spPr>
              <a:xfrm>
                <a:off x="4856875" y="2382350"/>
                <a:ext cx="22500" cy="20125"/>
              </a:xfrm>
              <a:custGeom>
                <a:avLst/>
                <a:gdLst/>
                <a:ahLst/>
                <a:cxnLst/>
                <a:rect l="l" t="t" r="r" b="b"/>
                <a:pathLst>
                  <a:path w="900" h="805" extrusionOk="0">
                    <a:moveTo>
                      <a:pt x="840" y="0"/>
                    </a:moveTo>
                    <a:cubicBezTo>
                      <a:pt x="834" y="0"/>
                      <a:pt x="828" y="2"/>
                      <a:pt x="824" y="6"/>
                    </a:cubicBezTo>
                    <a:lnTo>
                      <a:pt x="808" y="6"/>
                    </a:lnTo>
                    <a:cubicBezTo>
                      <a:pt x="763" y="37"/>
                      <a:pt x="732" y="67"/>
                      <a:pt x="687" y="98"/>
                    </a:cubicBezTo>
                    <a:cubicBezTo>
                      <a:pt x="687" y="98"/>
                      <a:pt x="671" y="113"/>
                      <a:pt x="656" y="128"/>
                    </a:cubicBezTo>
                    <a:cubicBezTo>
                      <a:pt x="626" y="143"/>
                      <a:pt x="610" y="159"/>
                      <a:pt x="580" y="189"/>
                    </a:cubicBezTo>
                    <a:cubicBezTo>
                      <a:pt x="580" y="189"/>
                      <a:pt x="565" y="204"/>
                      <a:pt x="565" y="220"/>
                    </a:cubicBezTo>
                    <a:lnTo>
                      <a:pt x="534" y="235"/>
                    </a:lnTo>
                    <a:cubicBezTo>
                      <a:pt x="504" y="265"/>
                      <a:pt x="489" y="281"/>
                      <a:pt x="458" y="296"/>
                    </a:cubicBezTo>
                    <a:lnTo>
                      <a:pt x="428" y="342"/>
                    </a:lnTo>
                    <a:cubicBezTo>
                      <a:pt x="397" y="372"/>
                      <a:pt x="367" y="387"/>
                      <a:pt x="351" y="418"/>
                    </a:cubicBezTo>
                    <a:cubicBezTo>
                      <a:pt x="306" y="448"/>
                      <a:pt x="275" y="479"/>
                      <a:pt x="245" y="524"/>
                    </a:cubicBezTo>
                    <a:cubicBezTo>
                      <a:pt x="169" y="601"/>
                      <a:pt x="92" y="661"/>
                      <a:pt x="31" y="722"/>
                    </a:cubicBezTo>
                    <a:cubicBezTo>
                      <a:pt x="1" y="738"/>
                      <a:pt x="1" y="768"/>
                      <a:pt x="16" y="783"/>
                    </a:cubicBezTo>
                    <a:cubicBezTo>
                      <a:pt x="27" y="794"/>
                      <a:pt x="45" y="805"/>
                      <a:pt x="61" y="805"/>
                    </a:cubicBezTo>
                    <a:cubicBezTo>
                      <a:pt x="67" y="805"/>
                      <a:pt x="73" y="803"/>
                      <a:pt x="77" y="799"/>
                    </a:cubicBezTo>
                    <a:lnTo>
                      <a:pt x="92" y="799"/>
                    </a:lnTo>
                    <a:cubicBezTo>
                      <a:pt x="138" y="753"/>
                      <a:pt x="184" y="722"/>
                      <a:pt x="230" y="677"/>
                    </a:cubicBezTo>
                    <a:cubicBezTo>
                      <a:pt x="260" y="646"/>
                      <a:pt x="290" y="631"/>
                      <a:pt x="321" y="601"/>
                    </a:cubicBezTo>
                    <a:cubicBezTo>
                      <a:pt x="351" y="555"/>
                      <a:pt x="397" y="524"/>
                      <a:pt x="428" y="494"/>
                    </a:cubicBezTo>
                    <a:cubicBezTo>
                      <a:pt x="473" y="448"/>
                      <a:pt x="519" y="402"/>
                      <a:pt x="565" y="357"/>
                    </a:cubicBezTo>
                    <a:cubicBezTo>
                      <a:pt x="610" y="311"/>
                      <a:pt x="656" y="265"/>
                      <a:pt x="717" y="220"/>
                    </a:cubicBezTo>
                    <a:cubicBezTo>
                      <a:pt x="717" y="204"/>
                      <a:pt x="732" y="189"/>
                      <a:pt x="748" y="189"/>
                    </a:cubicBezTo>
                    <a:lnTo>
                      <a:pt x="763" y="174"/>
                    </a:lnTo>
                    <a:cubicBezTo>
                      <a:pt x="793" y="159"/>
                      <a:pt x="808" y="128"/>
                      <a:pt x="839" y="113"/>
                    </a:cubicBezTo>
                    <a:cubicBezTo>
                      <a:pt x="854" y="113"/>
                      <a:pt x="854" y="98"/>
                      <a:pt x="869" y="98"/>
                    </a:cubicBezTo>
                    <a:cubicBezTo>
                      <a:pt x="885" y="83"/>
                      <a:pt x="900" y="52"/>
                      <a:pt x="885" y="22"/>
                    </a:cubicBezTo>
                    <a:cubicBezTo>
                      <a:pt x="874" y="11"/>
                      <a:pt x="856" y="0"/>
                      <a:pt x="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1"/>
              <p:cNvSpPr/>
              <p:nvPr/>
            </p:nvSpPr>
            <p:spPr>
              <a:xfrm>
                <a:off x="4946400" y="2291450"/>
                <a:ext cx="17925" cy="18500"/>
              </a:xfrm>
              <a:custGeom>
                <a:avLst/>
                <a:gdLst/>
                <a:ahLst/>
                <a:cxnLst/>
                <a:rect l="l" t="t" r="r" b="b"/>
                <a:pathLst>
                  <a:path w="717" h="740" extrusionOk="0">
                    <a:moveTo>
                      <a:pt x="16" y="1"/>
                    </a:moveTo>
                    <a:cubicBezTo>
                      <a:pt x="0" y="16"/>
                      <a:pt x="0" y="16"/>
                      <a:pt x="0" y="31"/>
                    </a:cubicBezTo>
                    <a:cubicBezTo>
                      <a:pt x="0" y="47"/>
                      <a:pt x="0" y="47"/>
                      <a:pt x="16" y="62"/>
                    </a:cubicBezTo>
                    <a:lnTo>
                      <a:pt x="61" y="123"/>
                    </a:lnTo>
                    <a:cubicBezTo>
                      <a:pt x="183" y="245"/>
                      <a:pt x="305" y="382"/>
                      <a:pt x="442" y="519"/>
                    </a:cubicBezTo>
                    <a:cubicBezTo>
                      <a:pt x="518" y="595"/>
                      <a:pt x="595" y="671"/>
                      <a:pt x="656" y="732"/>
                    </a:cubicBezTo>
                    <a:cubicBezTo>
                      <a:pt x="656" y="732"/>
                      <a:pt x="662" y="739"/>
                      <a:pt x="671" y="739"/>
                    </a:cubicBezTo>
                    <a:cubicBezTo>
                      <a:pt x="676" y="739"/>
                      <a:pt x="681" y="737"/>
                      <a:pt x="686" y="732"/>
                    </a:cubicBezTo>
                    <a:lnTo>
                      <a:pt x="701" y="732"/>
                    </a:lnTo>
                    <a:cubicBezTo>
                      <a:pt x="717" y="717"/>
                      <a:pt x="717" y="702"/>
                      <a:pt x="701" y="687"/>
                    </a:cubicBezTo>
                    <a:cubicBezTo>
                      <a:pt x="671" y="656"/>
                      <a:pt x="640" y="641"/>
                      <a:pt x="625" y="610"/>
                    </a:cubicBezTo>
                    <a:lnTo>
                      <a:pt x="579" y="565"/>
                    </a:lnTo>
                    <a:lnTo>
                      <a:pt x="564" y="565"/>
                    </a:lnTo>
                    <a:lnTo>
                      <a:pt x="564" y="549"/>
                    </a:lnTo>
                    <a:cubicBezTo>
                      <a:pt x="442" y="428"/>
                      <a:pt x="305" y="290"/>
                      <a:pt x="168" y="123"/>
                    </a:cubicBezTo>
                    <a:cubicBezTo>
                      <a:pt x="138" y="92"/>
                      <a:pt x="92" y="47"/>
                      <a:pt x="61" y="16"/>
                    </a:cubicBezTo>
                    <a:cubicBezTo>
                      <a:pt x="46" y="1"/>
                      <a:pt x="31" y="1"/>
                      <a:pt x="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1"/>
              <p:cNvSpPr/>
              <p:nvPr/>
            </p:nvSpPr>
            <p:spPr>
              <a:xfrm>
                <a:off x="4994400" y="2348975"/>
                <a:ext cx="53350" cy="48950"/>
              </a:xfrm>
              <a:custGeom>
                <a:avLst/>
                <a:gdLst/>
                <a:ahLst/>
                <a:cxnLst/>
                <a:rect l="l" t="t" r="r" b="b"/>
                <a:pathLst>
                  <a:path w="2134" h="1958" extrusionOk="0">
                    <a:moveTo>
                      <a:pt x="15" y="1"/>
                    </a:moveTo>
                    <a:cubicBezTo>
                      <a:pt x="0" y="16"/>
                      <a:pt x="0" y="31"/>
                      <a:pt x="15" y="62"/>
                    </a:cubicBezTo>
                    <a:cubicBezTo>
                      <a:pt x="15" y="77"/>
                      <a:pt x="31" y="92"/>
                      <a:pt x="46" y="107"/>
                    </a:cubicBezTo>
                    <a:lnTo>
                      <a:pt x="76" y="153"/>
                    </a:lnTo>
                    <a:lnTo>
                      <a:pt x="92" y="183"/>
                    </a:lnTo>
                    <a:lnTo>
                      <a:pt x="153" y="260"/>
                    </a:lnTo>
                    <a:lnTo>
                      <a:pt x="168" y="260"/>
                    </a:lnTo>
                    <a:cubicBezTo>
                      <a:pt x="168" y="275"/>
                      <a:pt x="168" y="275"/>
                      <a:pt x="183" y="290"/>
                    </a:cubicBezTo>
                    <a:cubicBezTo>
                      <a:pt x="198" y="305"/>
                      <a:pt x="213" y="336"/>
                      <a:pt x="229" y="351"/>
                    </a:cubicBezTo>
                    <a:lnTo>
                      <a:pt x="259" y="381"/>
                    </a:lnTo>
                    <a:cubicBezTo>
                      <a:pt x="274" y="397"/>
                      <a:pt x="290" y="427"/>
                      <a:pt x="305" y="442"/>
                    </a:cubicBezTo>
                    <a:lnTo>
                      <a:pt x="396" y="549"/>
                    </a:lnTo>
                    <a:lnTo>
                      <a:pt x="427" y="580"/>
                    </a:lnTo>
                    <a:lnTo>
                      <a:pt x="457" y="610"/>
                    </a:lnTo>
                    <a:lnTo>
                      <a:pt x="457" y="625"/>
                    </a:lnTo>
                    <a:cubicBezTo>
                      <a:pt x="472" y="625"/>
                      <a:pt x="472" y="625"/>
                      <a:pt x="472" y="640"/>
                    </a:cubicBezTo>
                    <a:lnTo>
                      <a:pt x="488" y="640"/>
                    </a:lnTo>
                    <a:lnTo>
                      <a:pt x="488" y="656"/>
                    </a:lnTo>
                    <a:lnTo>
                      <a:pt x="503" y="671"/>
                    </a:lnTo>
                    <a:lnTo>
                      <a:pt x="518" y="671"/>
                    </a:lnTo>
                    <a:lnTo>
                      <a:pt x="533" y="686"/>
                    </a:lnTo>
                    <a:lnTo>
                      <a:pt x="564" y="717"/>
                    </a:lnTo>
                    <a:lnTo>
                      <a:pt x="564" y="732"/>
                    </a:lnTo>
                    <a:cubicBezTo>
                      <a:pt x="579" y="747"/>
                      <a:pt x="594" y="762"/>
                      <a:pt x="610" y="762"/>
                    </a:cubicBezTo>
                    <a:lnTo>
                      <a:pt x="610" y="778"/>
                    </a:lnTo>
                    <a:lnTo>
                      <a:pt x="625" y="793"/>
                    </a:lnTo>
                    <a:lnTo>
                      <a:pt x="640" y="793"/>
                    </a:lnTo>
                    <a:cubicBezTo>
                      <a:pt x="640" y="808"/>
                      <a:pt x="640" y="808"/>
                      <a:pt x="640" y="808"/>
                    </a:cubicBezTo>
                    <a:lnTo>
                      <a:pt x="655" y="808"/>
                    </a:lnTo>
                    <a:lnTo>
                      <a:pt x="655" y="823"/>
                    </a:lnTo>
                    <a:lnTo>
                      <a:pt x="671" y="823"/>
                    </a:lnTo>
                    <a:lnTo>
                      <a:pt x="671" y="839"/>
                    </a:lnTo>
                    <a:lnTo>
                      <a:pt x="686" y="854"/>
                    </a:lnTo>
                    <a:lnTo>
                      <a:pt x="701" y="869"/>
                    </a:lnTo>
                    <a:lnTo>
                      <a:pt x="747" y="899"/>
                    </a:lnTo>
                    <a:lnTo>
                      <a:pt x="777" y="930"/>
                    </a:lnTo>
                    <a:lnTo>
                      <a:pt x="792" y="945"/>
                    </a:lnTo>
                    <a:lnTo>
                      <a:pt x="838" y="991"/>
                    </a:lnTo>
                    <a:lnTo>
                      <a:pt x="853" y="1006"/>
                    </a:lnTo>
                    <a:cubicBezTo>
                      <a:pt x="853" y="1006"/>
                      <a:pt x="869" y="1021"/>
                      <a:pt x="884" y="1021"/>
                    </a:cubicBezTo>
                    <a:lnTo>
                      <a:pt x="869" y="1021"/>
                    </a:lnTo>
                    <a:cubicBezTo>
                      <a:pt x="899" y="1052"/>
                      <a:pt x="930" y="1067"/>
                      <a:pt x="960" y="1098"/>
                    </a:cubicBezTo>
                    <a:lnTo>
                      <a:pt x="1006" y="1128"/>
                    </a:lnTo>
                    <a:lnTo>
                      <a:pt x="1006" y="1143"/>
                    </a:lnTo>
                    <a:cubicBezTo>
                      <a:pt x="1036" y="1159"/>
                      <a:pt x="1067" y="1189"/>
                      <a:pt x="1097" y="1204"/>
                    </a:cubicBezTo>
                    <a:cubicBezTo>
                      <a:pt x="1143" y="1235"/>
                      <a:pt x="1189" y="1280"/>
                      <a:pt x="1250" y="1311"/>
                    </a:cubicBezTo>
                    <a:lnTo>
                      <a:pt x="1326" y="1372"/>
                    </a:lnTo>
                    <a:lnTo>
                      <a:pt x="1371" y="1402"/>
                    </a:lnTo>
                    <a:cubicBezTo>
                      <a:pt x="1417" y="1448"/>
                      <a:pt x="1478" y="1478"/>
                      <a:pt x="1524" y="1524"/>
                    </a:cubicBezTo>
                    <a:cubicBezTo>
                      <a:pt x="1539" y="1524"/>
                      <a:pt x="1569" y="1539"/>
                      <a:pt x="1585" y="1555"/>
                    </a:cubicBezTo>
                    <a:lnTo>
                      <a:pt x="1600" y="1570"/>
                    </a:lnTo>
                    <a:cubicBezTo>
                      <a:pt x="1630" y="1585"/>
                      <a:pt x="1646" y="1600"/>
                      <a:pt x="1676" y="1631"/>
                    </a:cubicBezTo>
                    <a:lnTo>
                      <a:pt x="1691" y="1631"/>
                    </a:lnTo>
                    <a:lnTo>
                      <a:pt x="1691" y="1646"/>
                    </a:lnTo>
                    <a:lnTo>
                      <a:pt x="1722" y="1661"/>
                    </a:lnTo>
                    <a:lnTo>
                      <a:pt x="1737" y="1677"/>
                    </a:lnTo>
                    <a:lnTo>
                      <a:pt x="1737" y="1692"/>
                    </a:lnTo>
                    <a:lnTo>
                      <a:pt x="1752" y="1692"/>
                    </a:lnTo>
                    <a:lnTo>
                      <a:pt x="1768" y="1707"/>
                    </a:lnTo>
                    <a:cubicBezTo>
                      <a:pt x="1859" y="1783"/>
                      <a:pt x="1950" y="1859"/>
                      <a:pt x="2057" y="1951"/>
                    </a:cubicBezTo>
                    <a:cubicBezTo>
                      <a:pt x="2057" y="1951"/>
                      <a:pt x="2064" y="1958"/>
                      <a:pt x="2073" y="1958"/>
                    </a:cubicBezTo>
                    <a:cubicBezTo>
                      <a:pt x="2077" y="1958"/>
                      <a:pt x="2082" y="1956"/>
                      <a:pt x="2087" y="1951"/>
                    </a:cubicBezTo>
                    <a:lnTo>
                      <a:pt x="2118" y="1951"/>
                    </a:lnTo>
                    <a:cubicBezTo>
                      <a:pt x="2133" y="1936"/>
                      <a:pt x="2133" y="1905"/>
                      <a:pt x="2103" y="1890"/>
                    </a:cubicBezTo>
                    <a:cubicBezTo>
                      <a:pt x="2027" y="1798"/>
                      <a:pt x="1950" y="1722"/>
                      <a:pt x="1859" y="1661"/>
                    </a:cubicBezTo>
                    <a:cubicBezTo>
                      <a:pt x="1828" y="1631"/>
                      <a:pt x="1798" y="1600"/>
                      <a:pt x="1768" y="1570"/>
                    </a:cubicBezTo>
                    <a:lnTo>
                      <a:pt x="1737" y="1555"/>
                    </a:lnTo>
                    <a:cubicBezTo>
                      <a:pt x="1707" y="1539"/>
                      <a:pt x="1676" y="1509"/>
                      <a:pt x="1646" y="1494"/>
                    </a:cubicBezTo>
                    <a:lnTo>
                      <a:pt x="1615" y="1463"/>
                    </a:lnTo>
                    <a:cubicBezTo>
                      <a:pt x="1554" y="1433"/>
                      <a:pt x="1509" y="1387"/>
                      <a:pt x="1448" y="1357"/>
                    </a:cubicBezTo>
                    <a:lnTo>
                      <a:pt x="1387" y="1311"/>
                    </a:lnTo>
                    <a:lnTo>
                      <a:pt x="1356" y="1296"/>
                    </a:lnTo>
                    <a:cubicBezTo>
                      <a:pt x="1326" y="1265"/>
                      <a:pt x="1295" y="1250"/>
                      <a:pt x="1280" y="1235"/>
                    </a:cubicBezTo>
                    <a:lnTo>
                      <a:pt x="1204" y="1174"/>
                    </a:lnTo>
                    <a:lnTo>
                      <a:pt x="1128" y="1128"/>
                    </a:lnTo>
                    <a:lnTo>
                      <a:pt x="1112" y="1113"/>
                    </a:lnTo>
                    <a:lnTo>
                      <a:pt x="1097" y="1113"/>
                    </a:lnTo>
                    <a:cubicBezTo>
                      <a:pt x="1097" y="1113"/>
                      <a:pt x="1097" y="1098"/>
                      <a:pt x="1097" y="1098"/>
                    </a:cubicBezTo>
                    <a:lnTo>
                      <a:pt x="1082" y="1098"/>
                    </a:lnTo>
                    <a:lnTo>
                      <a:pt x="1082" y="1082"/>
                    </a:lnTo>
                    <a:lnTo>
                      <a:pt x="1067" y="1082"/>
                    </a:lnTo>
                    <a:lnTo>
                      <a:pt x="1051" y="1067"/>
                    </a:lnTo>
                    <a:lnTo>
                      <a:pt x="1036" y="1052"/>
                    </a:lnTo>
                    <a:lnTo>
                      <a:pt x="1021" y="1037"/>
                    </a:lnTo>
                    <a:lnTo>
                      <a:pt x="1021" y="1052"/>
                    </a:lnTo>
                    <a:lnTo>
                      <a:pt x="1006" y="1037"/>
                    </a:lnTo>
                    <a:lnTo>
                      <a:pt x="990" y="1021"/>
                    </a:lnTo>
                    <a:lnTo>
                      <a:pt x="975" y="1021"/>
                    </a:lnTo>
                    <a:lnTo>
                      <a:pt x="975" y="1006"/>
                    </a:lnTo>
                    <a:lnTo>
                      <a:pt x="960" y="1006"/>
                    </a:lnTo>
                    <a:lnTo>
                      <a:pt x="960" y="991"/>
                    </a:lnTo>
                    <a:lnTo>
                      <a:pt x="945" y="991"/>
                    </a:lnTo>
                    <a:lnTo>
                      <a:pt x="945" y="976"/>
                    </a:lnTo>
                    <a:lnTo>
                      <a:pt x="930" y="976"/>
                    </a:lnTo>
                    <a:lnTo>
                      <a:pt x="914" y="960"/>
                    </a:lnTo>
                    <a:cubicBezTo>
                      <a:pt x="899" y="945"/>
                      <a:pt x="869" y="915"/>
                      <a:pt x="853" y="899"/>
                    </a:cubicBezTo>
                    <a:lnTo>
                      <a:pt x="823" y="869"/>
                    </a:lnTo>
                    <a:cubicBezTo>
                      <a:pt x="792" y="854"/>
                      <a:pt x="777" y="823"/>
                      <a:pt x="747" y="808"/>
                    </a:cubicBezTo>
                    <a:lnTo>
                      <a:pt x="731" y="793"/>
                    </a:lnTo>
                    <a:cubicBezTo>
                      <a:pt x="731" y="793"/>
                      <a:pt x="716" y="793"/>
                      <a:pt x="716" y="778"/>
                    </a:cubicBezTo>
                    <a:lnTo>
                      <a:pt x="564" y="625"/>
                    </a:lnTo>
                    <a:lnTo>
                      <a:pt x="533" y="595"/>
                    </a:lnTo>
                    <a:lnTo>
                      <a:pt x="518" y="580"/>
                    </a:lnTo>
                    <a:cubicBezTo>
                      <a:pt x="503" y="564"/>
                      <a:pt x="488" y="549"/>
                      <a:pt x="472" y="534"/>
                    </a:cubicBezTo>
                    <a:cubicBezTo>
                      <a:pt x="472" y="519"/>
                      <a:pt x="457" y="503"/>
                      <a:pt x="442" y="503"/>
                    </a:cubicBezTo>
                    <a:lnTo>
                      <a:pt x="396" y="442"/>
                    </a:lnTo>
                    <a:lnTo>
                      <a:pt x="351" y="397"/>
                    </a:lnTo>
                    <a:cubicBezTo>
                      <a:pt x="335" y="381"/>
                      <a:pt x="320" y="366"/>
                      <a:pt x="320" y="336"/>
                    </a:cubicBezTo>
                    <a:cubicBezTo>
                      <a:pt x="305" y="336"/>
                      <a:pt x="305" y="321"/>
                      <a:pt x="290" y="321"/>
                    </a:cubicBezTo>
                    <a:lnTo>
                      <a:pt x="274" y="290"/>
                    </a:lnTo>
                    <a:cubicBezTo>
                      <a:pt x="244" y="260"/>
                      <a:pt x="229" y="244"/>
                      <a:pt x="213" y="214"/>
                    </a:cubicBezTo>
                    <a:cubicBezTo>
                      <a:pt x="198" y="199"/>
                      <a:pt x="183" y="183"/>
                      <a:pt x="168" y="153"/>
                    </a:cubicBezTo>
                    <a:lnTo>
                      <a:pt x="137" y="107"/>
                    </a:lnTo>
                    <a:cubicBezTo>
                      <a:pt x="107" y="77"/>
                      <a:pt x="92" y="46"/>
                      <a:pt x="76" y="16"/>
                    </a:cubicBezTo>
                    <a:cubicBezTo>
                      <a:pt x="61" y="1"/>
                      <a:pt x="46" y="1"/>
                      <a:pt x="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1"/>
              <p:cNvSpPr/>
              <p:nvPr/>
            </p:nvSpPr>
            <p:spPr>
              <a:xfrm>
                <a:off x="5006200" y="2364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1"/>
              <p:cNvSpPr/>
              <p:nvPr/>
            </p:nvSpPr>
            <p:spPr>
              <a:xfrm>
                <a:off x="4959725" y="216425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1"/>
              <p:cNvSpPr/>
              <p:nvPr/>
            </p:nvSpPr>
            <p:spPr>
              <a:xfrm>
                <a:off x="5114750" y="216615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1"/>
              <p:cNvSpPr/>
              <p:nvPr/>
            </p:nvSpPr>
            <p:spPr>
              <a:xfrm>
                <a:off x="5133800" y="2148625"/>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1"/>
              <p:cNvSpPr/>
              <p:nvPr/>
            </p:nvSpPr>
            <p:spPr>
              <a:xfrm>
                <a:off x="4893450" y="2019600"/>
                <a:ext cx="30500" cy="111675"/>
              </a:xfrm>
              <a:custGeom>
                <a:avLst/>
                <a:gdLst/>
                <a:ahLst/>
                <a:cxnLst/>
                <a:rect l="l" t="t" r="r" b="b"/>
                <a:pathLst>
                  <a:path w="1220" h="4467" extrusionOk="0">
                    <a:moveTo>
                      <a:pt x="25" y="0"/>
                    </a:moveTo>
                    <a:cubicBezTo>
                      <a:pt x="20" y="0"/>
                      <a:pt x="16" y="4"/>
                      <a:pt x="16" y="12"/>
                    </a:cubicBezTo>
                    <a:cubicBezTo>
                      <a:pt x="1" y="12"/>
                      <a:pt x="1" y="27"/>
                      <a:pt x="1" y="42"/>
                    </a:cubicBezTo>
                    <a:cubicBezTo>
                      <a:pt x="16" y="57"/>
                      <a:pt x="16" y="57"/>
                      <a:pt x="31" y="73"/>
                    </a:cubicBezTo>
                    <a:cubicBezTo>
                      <a:pt x="46" y="103"/>
                      <a:pt x="62" y="134"/>
                      <a:pt x="62" y="164"/>
                    </a:cubicBezTo>
                    <a:cubicBezTo>
                      <a:pt x="77" y="179"/>
                      <a:pt x="92" y="195"/>
                      <a:pt x="92" y="210"/>
                    </a:cubicBezTo>
                    <a:cubicBezTo>
                      <a:pt x="107" y="240"/>
                      <a:pt x="123" y="271"/>
                      <a:pt x="123" y="301"/>
                    </a:cubicBezTo>
                    <a:cubicBezTo>
                      <a:pt x="138" y="316"/>
                      <a:pt x="153" y="347"/>
                      <a:pt x="153" y="362"/>
                    </a:cubicBezTo>
                    <a:cubicBezTo>
                      <a:pt x="183" y="454"/>
                      <a:pt x="214" y="545"/>
                      <a:pt x="244" y="621"/>
                    </a:cubicBezTo>
                    <a:cubicBezTo>
                      <a:pt x="275" y="682"/>
                      <a:pt x="290" y="758"/>
                      <a:pt x="321" y="819"/>
                    </a:cubicBezTo>
                    <a:cubicBezTo>
                      <a:pt x="321" y="850"/>
                      <a:pt x="336" y="895"/>
                      <a:pt x="351" y="926"/>
                    </a:cubicBezTo>
                    <a:cubicBezTo>
                      <a:pt x="366" y="987"/>
                      <a:pt x="382" y="1033"/>
                      <a:pt x="397" y="1078"/>
                    </a:cubicBezTo>
                    <a:cubicBezTo>
                      <a:pt x="412" y="1094"/>
                      <a:pt x="412" y="1109"/>
                      <a:pt x="412" y="1139"/>
                    </a:cubicBezTo>
                    <a:cubicBezTo>
                      <a:pt x="427" y="1170"/>
                      <a:pt x="442" y="1200"/>
                      <a:pt x="442" y="1231"/>
                    </a:cubicBezTo>
                    <a:cubicBezTo>
                      <a:pt x="458" y="1276"/>
                      <a:pt x="473" y="1307"/>
                      <a:pt x="488" y="1337"/>
                    </a:cubicBezTo>
                    <a:cubicBezTo>
                      <a:pt x="503" y="1413"/>
                      <a:pt x="519" y="1474"/>
                      <a:pt x="534" y="1535"/>
                    </a:cubicBezTo>
                    <a:cubicBezTo>
                      <a:pt x="549" y="1566"/>
                      <a:pt x="549" y="1596"/>
                      <a:pt x="564" y="1642"/>
                    </a:cubicBezTo>
                    <a:lnTo>
                      <a:pt x="610" y="1810"/>
                    </a:lnTo>
                    <a:cubicBezTo>
                      <a:pt x="625" y="1855"/>
                      <a:pt x="625" y="1886"/>
                      <a:pt x="641" y="1931"/>
                    </a:cubicBezTo>
                    <a:cubicBezTo>
                      <a:pt x="656" y="1977"/>
                      <a:pt x="671" y="2023"/>
                      <a:pt x="671" y="2069"/>
                    </a:cubicBezTo>
                    <a:cubicBezTo>
                      <a:pt x="701" y="2145"/>
                      <a:pt x="717" y="2236"/>
                      <a:pt x="732" y="2312"/>
                    </a:cubicBezTo>
                    <a:cubicBezTo>
                      <a:pt x="732" y="2312"/>
                      <a:pt x="732" y="2312"/>
                      <a:pt x="732" y="2328"/>
                    </a:cubicBezTo>
                    <a:cubicBezTo>
                      <a:pt x="747" y="2389"/>
                      <a:pt x="762" y="2449"/>
                      <a:pt x="778" y="2526"/>
                    </a:cubicBezTo>
                    <a:cubicBezTo>
                      <a:pt x="793" y="2556"/>
                      <a:pt x="793" y="2602"/>
                      <a:pt x="808" y="2632"/>
                    </a:cubicBezTo>
                    <a:cubicBezTo>
                      <a:pt x="808" y="2663"/>
                      <a:pt x="823" y="2693"/>
                      <a:pt x="823" y="2724"/>
                    </a:cubicBezTo>
                    <a:cubicBezTo>
                      <a:pt x="839" y="2739"/>
                      <a:pt x="839" y="2754"/>
                      <a:pt x="839" y="2769"/>
                    </a:cubicBezTo>
                    <a:cubicBezTo>
                      <a:pt x="839" y="2769"/>
                      <a:pt x="839" y="2785"/>
                      <a:pt x="839" y="2800"/>
                    </a:cubicBezTo>
                    <a:cubicBezTo>
                      <a:pt x="854" y="2830"/>
                      <a:pt x="854" y="2861"/>
                      <a:pt x="869" y="2891"/>
                    </a:cubicBezTo>
                    <a:cubicBezTo>
                      <a:pt x="869" y="2922"/>
                      <a:pt x="884" y="2952"/>
                      <a:pt x="884" y="2983"/>
                    </a:cubicBezTo>
                    <a:cubicBezTo>
                      <a:pt x="884" y="2983"/>
                      <a:pt x="884" y="2998"/>
                      <a:pt x="884" y="3013"/>
                    </a:cubicBezTo>
                    <a:cubicBezTo>
                      <a:pt x="900" y="3044"/>
                      <a:pt x="915" y="3089"/>
                      <a:pt x="915" y="3120"/>
                    </a:cubicBezTo>
                    <a:cubicBezTo>
                      <a:pt x="930" y="3166"/>
                      <a:pt x="930" y="3196"/>
                      <a:pt x="945" y="3242"/>
                    </a:cubicBezTo>
                    <a:cubicBezTo>
                      <a:pt x="945" y="3272"/>
                      <a:pt x="960" y="3318"/>
                      <a:pt x="960" y="3348"/>
                    </a:cubicBezTo>
                    <a:cubicBezTo>
                      <a:pt x="976" y="3394"/>
                      <a:pt x="991" y="3425"/>
                      <a:pt x="991" y="3470"/>
                    </a:cubicBezTo>
                    <a:cubicBezTo>
                      <a:pt x="1037" y="3653"/>
                      <a:pt x="1082" y="3836"/>
                      <a:pt x="1113" y="4034"/>
                    </a:cubicBezTo>
                    <a:cubicBezTo>
                      <a:pt x="1128" y="4171"/>
                      <a:pt x="1159" y="4308"/>
                      <a:pt x="1174" y="4445"/>
                    </a:cubicBezTo>
                    <a:cubicBezTo>
                      <a:pt x="1174" y="4456"/>
                      <a:pt x="1181" y="4467"/>
                      <a:pt x="1191" y="4467"/>
                    </a:cubicBezTo>
                    <a:cubicBezTo>
                      <a:pt x="1195" y="4467"/>
                      <a:pt x="1200" y="4465"/>
                      <a:pt x="1204" y="4461"/>
                    </a:cubicBezTo>
                    <a:cubicBezTo>
                      <a:pt x="1204" y="4461"/>
                      <a:pt x="1220" y="4461"/>
                      <a:pt x="1220" y="4445"/>
                    </a:cubicBezTo>
                    <a:cubicBezTo>
                      <a:pt x="1204" y="4339"/>
                      <a:pt x="1189" y="4247"/>
                      <a:pt x="1174" y="4141"/>
                    </a:cubicBezTo>
                    <a:cubicBezTo>
                      <a:pt x="1159" y="4095"/>
                      <a:pt x="1159" y="4049"/>
                      <a:pt x="1143" y="3988"/>
                    </a:cubicBezTo>
                    <a:lnTo>
                      <a:pt x="1128" y="3897"/>
                    </a:lnTo>
                    <a:cubicBezTo>
                      <a:pt x="1128" y="3882"/>
                      <a:pt x="1128" y="3851"/>
                      <a:pt x="1128" y="3836"/>
                    </a:cubicBezTo>
                    <a:cubicBezTo>
                      <a:pt x="1113" y="3790"/>
                      <a:pt x="1098" y="3729"/>
                      <a:pt x="1098" y="3668"/>
                    </a:cubicBezTo>
                    <a:lnTo>
                      <a:pt x="1067" y="3516"/>
                    </a:lnTo>
                    <a:cubicBezTo>
                      <a:pt x="1037" y="3425"/>
                      <a:pt x="1021" y="3333"/>
                      <a:pt x="1006" y="3227"/>
                    </a:cubicBezTo>
                    <a:cubicBezTo>
                      <a:pt x="991" y="3166"/>
                      <a:pt x="976" y="3120"/>
                      <a:pt x="960" y="3059"/>
                    </a:cubicBezTo>
                    <a:lnTo>
                      <a:pt x="945" y="2952"/>
                    </a:lnTo>
                    <a:cubicBezTo>
                      <a:pt x="915" y="2846"/>
                      <a:pt x="900" y="2739"/>
                      <a:pt x="869" y="2632"/>
                    </a:cubicBezTo>
                    <a:cubicBezTo>
                      <a:pt x="869" y="2602"/>
                      <a:pt x="854" y="2571"/>
                      <a:pt x="854" y="2541"/>
                    </a:cubicBezTo>
                    <a:cubicBezTo>
                      <a:pt x="854" y="2541"/>
                      <a:pt x="854" y="2526"/>
                      <a:pt x="839" y="2510"/>
                    </a:cubicBezTo>
                    <a:lnTo>
                      <a:pt x="854" y="2510"/>
                    </a:lnTo>
                    <a:cubicBezTo>
                      <a:pt x="839" y="2480"/>
                      <a:pt x="823" y="2434"/>
                      <a:pt x="823" y="2404"/>
                    </a:cubicBezTo>
                    <a:cubicBezTo>
                      <a:pt x="808" y="2373"/>
                      <a:pt x="808" y="2328"/>
                      <a:pt x="793" y="2297"/>
                    </a:cubicBezTo>
                    <a:cubicBezTo>
                      <a:pt x="793" y="2282"/>
                      <a:pt x="793" y="2282"/>
                      <a:pt x="793" y="2267"/>
                    </a:cubicBezTo>
                    <a:cubicBezTo>
                      <a:pt x="793" y="2251"/>
                      <a:pt x="793" y="2236"/>
                      <a:pt x="778" y="2236"/>
                    </a:cubicBezTo>
                    <a:cubicBezTo>
                      <a:pt x="778" y="2221"/>
                      <a:pt x="778" y="2221"/>
                      <a:pt x="778" y="2206"/>
                    </a:cubicBezTo>
                    <a:cubicBezTo>
                      <a:pt x="778" y="2190"/>
                      <a:pt x="762" y="2160"/>
                      <a:pt x="762" y="2145"/>
                    </a:cubicBezTo>
                    <a:cubicBezTo>
                      <a:pt x="762" y="2130"/>
                      <a:pt x="747" y="2114"/>
                      <a:pt x="747" y="2084"/>
                    </a:cubicBezTo>
                    <a:cubicBezTo>
                      <a:pt x="747" y="2084"/>
                      <a:pt x="747" y="2069"/>
                      <a:pt x="732" y="2069"/>
                    </a:cubicBezTo>
                    <a:lnTo>
                      <a:pt x="747" y="2069"/>
                    </a:lnTo>
                    <a:cubicBezTo>
                      <a:pt x="732" y="2008"/>
                      <a:pt x="717" y="1962"/>
                      <a:pt x="701" y="1916"/>
                    </a:cubicBezTo>
                    <a:cubicBezTo>
                      <a:pt x="686" y="1871"/>
                      <a:pt x="686" y="1825"/>
                      <a:pt x="671" y="1794"/>
                    </a:cubicBezTo>
                    <a:cubicBezTo>
                      <a:pt x="641" y="1688"/>
                      <a:pt x="625" y="1596"/>
                      <a:pt x="595" y="1505"/>
                    </a:cubicBezTo>
                    <a:cubicBezTo>
                      <a:pt x="580" y="1444"/>
                      <a:pt x="564" y="1368"/>
                      <a:pt x="534" y="1307"/>
                    </a:cubicBezTo>
                    <a:cubicBezTo>
                      <a:pt x="534" y="1276"/>
                      <a:pt x="519" y="1231"/>
                      <a:pt x="503" y="1185"/>
                    </a:cubicBezTo>
                    <a:cubicBezTo>
                      <a:pt x="488" y="1154"/>
                      <a:pt x="473" y="1109"/>
                      <a:pt x="458" y="1063"/>
                    </a:cubicBezTo>
                    <a:cubicBezTo>
                      <a:pt x="442" y="1002"/>
                      <a:pt x="412" y="941"/>
                      <a:pt x="397" y="880"/>
                    </a:cubicBezTo>
                    <a:cubicBezTo>
                      <a:pt x="382" y="834"/>
                      <a:pt x="366" y="789"/>
                      <a:pt x="351" y="743"/>
                    </a:cubicBezTo>
                    <a:cubicBezTo>
                      <a:pt x="336" y="697"/>
                      <a:pt x="321" y="667"/>
                      <a:pt x="305" y="621"/>
                    </a:cubicBezTo>
                    <a:cubicBezTo>
                      <a:pt x="305" y="591"/>
                      <a:pt x="290" y="575"/>
                      <a:pt x="290" y="560"/>
                    </a:cubicBezTo>
                    <a:cubicBezTo>
                      <a:pt x="275" y="515"/>
                      <a:pt x="244" y="454"/>
                      <a:pt x="229" y="408"/>
                    </a:cubicBezTo>
                    <a:cubicBezTo>
                      <a:pt x="229" y="393"/>
                      <a:pt x="214" y="362"/>
                      <a:pt x="214" y="347"/>
                    </a:cubicBezTo>
                    <a:lnTo>
                      <a:pt x="183" y="301"/>
                    </a:lnTo>
                    <a:cubicBezTo>
                      <a:pt x="183" y="286"/>
                      <a:pt x="168" y="256"/>
                      <a:pt x="153" y="225"/>
                    </a:cubicBezTo>
                    <a:cubicBezTo>
                      <a:pt x="153" y="210"/>
                      <a:pt x="138" y="195"/>
                      <a:pt x="138" y="179"/>
                    </a:cubicBezTo>
                    <a:cubicBezTo>
                      <a:pt x="123" y="149"/>
                      <a:pt x="107" y="118"/>
                      <a:pt x="92" y="103"/>
                    </a:cubicBezTo>
                    <a:cubicBezTo>
                      <a:pt x="92" y="88"/>
                      <a:pt x="92" y="88"/>
                      <a:pt x="77" y="73"/>
                    </a:cubicBezTo>
                    <a:cubicBezTo>
                      <a:pt x="77" y="57"/>
                      <a:pt x="77" y="57"/>
                      <a:pt x="62" y="42"/>
                    </a:cubicBezTo>
                    <a:cubicBezTo>
                      <a:pt x="62" y="27"/>
                      <a:pt x="46" y="27"/>
                      <a:pt x="46" y="12"/>
                    </a:cubicBezTo>
                    <a:cubicBezTo>
                      <a:pt x="39" y="4"/>
                      <a:pt x="31" y="0"/>
                      <a:pt x="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1"/>
              <p:cNvSpPr/>
              <p:nvPr/>
            </p:nvSpPr>
            <p:spPr>
              <a:xfrm>
                <a:off x="4913250" y="2077025"/>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1"/>
              <p:cNvSpPr/>
              <p:nvPr/>
            </p:nvSpPr>
            <p:spPr>
              <a:xfrm>
                <a:off x="4952100" y="2076250"/>
                <a:ext cx="5375" cy="60200"/>
              </a:xfrm>
              <a:custGeom>
                <a:avLst/>
                <a:gdLst/>
                <a:ahLst/>
                <a:cxnLst/>
                <a:rect l="l" t="t" r="r" b="b"/>
                <a:pathLst>
                  <a:path w="215" h="2408" extrusionOk="0">
                    <a:moveTo>
                      <a:pt x="62" y="1"/>
                    </a:moveTo>
                    <a:cubicBezTo>
                      <a:pt x="31" y="1"/>
                      <a:pt x="16" y="16"/>
                      <a:pt x="16" y="31"/>
                    </a:cubicBezTo>
                    <a:cubicBezTo>
                      <a:pt x="16" y="46"/>
                      <a:pt x="16" y="77"/>
                      <a:pt x="16" y="92"/>
                    </a:cubicBezTo>
                    <a:cubicBezTo>
                      <a:pt x="16" y="123"/>
                      <a:pt x="16" y="138"/>
                      <a:pt x="16" y="168"/>
                    </a:cubicBezTo>
                    <a:cubicBezTo>
                      <a:pt x="1" y="199"/>
                      <a:pt x="16" y="214"/>
                      <a:pt x="1" y="244"/>
                    </a:cubicBezTo>
                    <a:lnTo>
                      <a:pt x="1" y="397"/>
                    </a:lnTo>
                    <a:cubicBezTo>
                      <a:pt x="1" y="412"/>
                      <a:pt x="1" y="443"/>
                      <a:pt x="16" y="473"/>
                    </a:cubicBezTo>
                    <a:cubicBezTo>
                      <a:pt x="16" y="503"/>
                      <a:pt x="16" y="519"/>
                      <a:pt x="16" y="549"/>
                    </a:cubicBezTo>
                    <a:lnTo>
                      <a:pt x="31" y="702"/>
                    </a:lnTo>
                    <a:cubicBezTo>
                      <a:pt x="31" y="702"/>
                      <a:pt x="31" y="702"/>
                      <a:pt x="31" y="717"/>
                    </a:cubicBezTo>
                    <a:cubicBezTo>
                      <a:pt x="31" y="717"/>
                      <a:pt x="31" y="717"/>
                      <a:pt x="31" y="732"/>
                    </a:cubicBezTo>
                    <a:cubicBezTo>
                      <a:pt x="31" y="732"/>
                      <a:pt x="31" y="732"/>
                      <a:pt x="31" y="747"/>
                    </a:cubicBezTo>
                    <a:cubicBezTo>
                      <a:pt x="31" y="762"/>
                      <a:pt x="31" y="762"/>
                      <a:pt x="31" y="778"/>
                    </a:cubicBezTo>
                    <a:cubicBezTo>
                      <a:pt x="31" y="793"/>
                      <a:pt x="31" y="793"/>
                      <a:pt x="31" y="808"/>
                    </a:cubicBezTo>
                    <a:cubicBezTo>
                      <a:pt x="31" y="808"/>
                      <a:pt x="31" y="823"/>
                      <a:pt x="31" y="823"/>
                    </a:cubicBezTo>
                    <a:cubicBezTo>
                      <a:pt x="31" y="823"/>
                      <a:pt x="47" y="839"/>
                      <a:pt x="47" y="839"/>
                    </a:cubicBezTo>
                    <a:cubicBezTo>
                      <a:pt x="47" y="854"/>
                      <a:pt x="47" y="869"/>
                      <a:pt x="47" y="900"/>
                    </a:cubicBezTo>
                    <a:cubicBezTo>
                      <a:pt x="47" y="945"/>
                      <a:pt x="62" y="991"/>
                      <a:pt x="62" y="1021"/>
                    </a:cubicBezTo>
                    <a:cubicBezTo>
                      <a:pt x="62" y="1067"/>
                      <a:pt x="62" y="1113"/>
                      <a:pt x="62" y="1159"/>
                    </a:cubicBezTo>
                    <a:cubicBezTo>
                      <a:pt x="62" y="1204"/>
                      <a:pt x="77" y="1235"/>
                      <a:pt x="77" y="1280"/>
                    </a:cubicBezTo>
                    <a:cubicBezTo>
                      <a:pt x="77" y="1296"/>
                      <a:pt x="77" y="1326"/>
                      <a:pt x="77" y="1341"/>
                    </a:cubicBezTo>
                    <a:cubicBezTo>
                      <a:pt x="77" y="1357"/>
                      <a:pt x="77" y="1387"/>
                      <a:pt x="77" y="1418"/>
                    </a:cubicBezTo>
                    <a:cubicBezTo>
                      <a:pt x="92" y="1509"/>
                      <a:pt x="108" y="1600"/>
                      <a:pt x="123" y="1707"/>
                    </a:cubicBezTo>
                    <a:cubicBezTo>
                      <a:pt x="123" y="1799"/>
                      <a:pt x="138" y="1905"/>
                      <a:pt x="153" y="1997"/>
                    </a:cubicBezTo>
                    <a:cubicBezTo>
                      <a:pt x="153" y="2042"/>
                      <a:pt x="169" y="2103"/>
                      <a:pt x="169" y="2149"/>
                    </a:cubicBezTo>
                    <a:cubicBezTo>
                      <a:pt x="169" y="2164"/>
                      <a:pt x="169" y="2179"/>
                      <a:pt x="169" y="2195"/>
                    </a:cubicBezTo>
                    <a:cubicBezTo>
                      <a:pt x="169" y="2225"/>
                      <a:pt x="169" y="2240"/>
                      <a:pt x="169" y="2256"/>
                    </a:cubicBezTo>
                    <a:cubicBezTo>
                      <a:pt x="169" y="2286"/>
                      <a:pt x="169" y="2317"/>
                      <a:pt x="169" y="2362"/>
                    </a:cubicBezTo>
                    <a:cubicBezTo>
                      <a:pt x="169" y="2372"/>
                      <a:pt x="169" y="2383"/>
                      <a:pt x="169" y="2393"/>
                    </a:cubicBezTo>
                    <a:cubicBezTo>
                      <a:pt x="169" y="2408"/>
                      <a:pt x="169" y="2408"/>
                      <a:pt x="184" y="2408"/>
                    </a:cubicBezTo>
                    <a:lnTo>
                      <a:pt x="199" y="2408"/>
                    </a:lnTo>
                    <a:cubicBezTo>
                      <a:pt x="199" y="2408"/>
                      <a:pt x="214" y="2408"/>
                      <a:pt x="214" y="2393"/>
                    </a:cubicBezTo>
                    <a:cubicBezTo>
                      <a:pt x="214" y="2332"/>
                      <a:pt x="214" y="2286"/>
                      <a:pt x="214" y="2225"/>
                    </a:cubicBezTo>
                    <a:cubicBezTo>
                      <a:pt x="214" y="2195"/>
                      <a:pt x="214" y="2164"/>
                      <a:pt x="214" y="2149"/>
                    </a:cubicBezTo>
                    <a:cubicBezTo>
                      <a:pt x="214" y="2118"/>
                      <a:pt x="199" y="2103"/>
                      <a:pt x="199" y="2073"/>
                    </a:cubicBezTo>
                    <a:lnTo>
                      <a:pt x="199" y="1997"/>
                    </a:lnTo>
                    <a:lnTo>
                      <a:pt x="199" y="1920"/>
                    </a:lnTo>
                    <a:cubicBezTo>
                      <a:pt x="184" y="1875"/>
                      <a:pt x="184" y="1829"/>
                      <a:pt x="184" y="1783"/>
                    </a:cubicBezTo>
                    <a:cubicBezTo>
                      <a:pt x="184" y="1692"/>
                      <a:pt x="169" y="1585"/>
                      <a:pt x="169" y="1494"/>
                    </a:cubicBezTo>
                    <a:cubicBezTo>
                      <a:pt x="153" y="1387"/>
                      <a:pt x="153" y="1296"/>
                      <a:pt x="153" y="1189"/>
                    </a:cubicBezTo>
                    <a:cubicBezTo>
                      <a:pt x="153" y="1159"/>
                      <a:pt x="153" y="1113"/>
                      <a:pt x="153" y="1082"/>
                    </a:cubicBezTo>
                    <a:cubicBezTo>
                      <a:pt x="153" y="1067"/>
                      <a:pt x="138" y="1052"/>
                      <a:pt x="138" y="1037"/>
                    </a:cubicBezTo>
                    <a:cubicBezTo>
                      <a:pt x="138" y="1021"/>
                      <a:pt x="138" y="1006"/>
                      <a:pt x="138" y="976"/>
                    </a:cubicBezTo>
                    <a:cubicBezTo>
                      <a:pt x="138" y="961"/>
                      <a:pt x="138" y="930"/>
                      <a:pt x="138" y="900"/>
                    </a:cubicBezTo>
                    <a:cubicBezTo>
                      <a:pt x="123" y="884"/>
                      <a:pt x="123" y="869"/>
                      <a:pt x="123" y="854"/>
                    </a:cubicBezTo>
                    <a:lnTo>
                      <a:pt x="123" y="793"/>
                    </a:lnTo>
                    <a:cubicBezTo>
                      <a:pt x="123" y="762"/>
                      <a:pt x="108" y="732"/>
                      <a:pt x="108" y="686"/>
                    </a:cubicBezTo>
                    <a:cubicBezTo>
                      <a:pt x="108" y="656"/>
                      <a:pt x="92" y="610"/>
                      <a:pt x="92" y="580"/>
                    </a:cubicBezTo>
                    <a:cubicBezTo>
                      <a:pt x="92" y="549"/>
                      <a:pt x="92" y="503"/>
                      <a:pt x="77" y="473"/>
                    </a:cubicBezTo>
                    <a:cubicBezTo>
                      <a:pt x="77" y="427"/>
                      <a:pt x="77" y="382"/>
                      <a:pt x="77" y="336"/>
                    </a:cubicBezTo>
                    <a:cubicBezTo>
                      <a:pt x="77" y="290"/>
                      <a:pt x="77" y="244"/>
                      <a:pt x="77" y="199"/>
                    </a:cubicBezTo>
                    <a:cubicBezTo>
                      <a:pt x="77" y="168"/>
                      <a:pt x="77" y="138"/>
                      <a:pt x="77" y="92"/>
                    </a:cubicBezTo>
                    <a:cubicBezTo>
                      <a:pt x="77" y="77"/>
                      <a:pt x="77" y="62"/>
                      <a:pt x="77" y="46"/>
                    </a:cubicBezTo>
                    <a:cubicBezTo>
                      <a:pt x="77" y="31"/>
                      <a:pt x="77" y="1"/>
                      <a:pt x="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1"/>
              <p:cNvSpPr/>
              <p:nvPr/>
            </p:nvSpPr>
            <p:spPr>
              <a:xfrm>
                <a:off x="4955150" y="209872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31" name="Google Shape;931;p41"/>
          <p:cNvSpPr/>
          <p:nvPr/>
        </p:nvSpPr>
        <p:spPr>
          <a:xfrm rot="-900188" flipH="1">
            <a:off x="7472025" y="4450726"/>
            <a:ext cx="1109892" cy="286449"/>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41"/>
          <p:cNvGrpSpPr/>
          <p:nvPr/>
        </p:nvGrpSpPr>
        <p:grpSpPr>
          <a:xfrm>
            <a:off x="7856812" y="2173530"/>
            <a:ext cx="572100" cy="796425"/>
            <a:chOff x="5036413" y="638575"/>
            <a:chExt cx="572100" cy="796425"/>
          </a:xfrm>
        </p:grpSpPr>
        <p:sp>
          <p:nvSpPr>
            <p:cNvPr id="933" name="Google Shape;933;p41"/>
            <p:cNvSpPr/>
            <p:nvPr/>
          </p:nvSpPr>
          <p:spPr>
            <a:xfrm>
              <a:off x="5036413" y="638575"/>
              <a:ext cx="572100" cy="796425"/>
            </a:xfrm>
            <a:custGeom>
              <a:avLst/>
              <a:gdLst/>
              <a:ahLst/>
              <a:cxnLst/>
              <a:rect l="l" t="t" r="r" b="b"/>
              <a:pathLst>
                <a:path w="22884" h="31857" extrusionOk="0">
                  <a:moveTo>
                    <a:pt x="4404" y="1"/>
                  </a:moveTo>
                  <a:lnTo>
                    <a:pt x="16946" y="1635"/>
                  </a:lnTo>
                  <a:lnTo>
                    <a:pt x="22884" y="9007"/>
                  </a:lnTo>
                  <a:cubicBezTo>
                    <a:pt x="22884" y="9007"/>
                    <a:pt x="20315" y="19115"/>
                    <a:pt x="21249" y="22684"/>
                  </a:cubicBezTo>
                  <a:cubicBezTo>
                    <a:pt x="22150" y="26253"/>
                    <a:pt x="18681" y="27554"/>
                    <a:pt x="18881" y="28688"/>
                  </a:cubicBezTo>
                  <a:cubicBezTo>
                    <a:pt x="19114" y="29822"/>
                    <a:pt x="14511" y="30222"/>
                    <a:pt x="14511" y="30222"/>
                  </a:cubicBezTo>
                  <a:cubicBezTo>
                    <a:pt x="14511" y="30222"/>
                    <a:pt x="1235" y="31857"/>
                    <a:pt x="635" y="28688"/>
                  </a:cubicBezTo>
                  <a:cubicBezTo>
                    <a:pt x="1" y="25519"/>
                    <a:pt x="2369" y="20716"/>
                    <a:pt x="1935" y="16446"/>
                  </a:cubicBezTo>
                  <a:cubicBezTo>
                    <a:pt x="1535" y="12143"/>
                    <a:pt x="1835" y="5738"/>
                    <a:pt x="2169" y="5572"/>
                  </a:cubicBezTo>
                  <a:cubicBezTo>
                    <a:pt x="2469" y="5405"/>
                    <a:pt x="4404" y="1"/>
                    <a:pt x="4404" y="1"/>
                  </a:cubicBezTo>
                  <a:close/>
                </a:path>
              </a:pathLst>
            </a:custGeom>
            <a:gradFill>
              <a:gsLst>
                <a:gs pos="0">
                  <a:schemeClr val="accent4"/>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1"/>
            <p:cNvSpPr/>
            <p:nvPr/>
          </p:nvSpPr>
          <p:spPr>
            <a:xfrm>
              <a:off x="5148163" y="792850"/>
              <a:ext cx="379475" cy="442025"/>
            </a:xfrm>
            <a:custGeom>
              <a:avLst/>
              <a:gdLst/>
              <a:ahLst/>
              <a:cxnLst/>
              <a:rect l="l" t="t" r="r" b="b"/>
              <a:pathLst>
                <a:path w="15179" h="17681" extrusionOk="0">
                  <a:moveTo>
                    <a:pt x="1" y="1"/>
                  </a:moveTo>
                  <a:lnTo>
                    <a:pt x="1" y="635"/>
                  </a:lnTo>
                  <a:cubicBezTo>
                    <a:pt x="2035" y="768"/>
                    <a:pt x="2436" y="902"/>
                    <a:pt x="2436" y="2836"/>
                  </a:cubicBezTo>
                  <a:lnTo>
                    <a:pt x="2436" y="14878"/>
                  </a:lnTo>
                  <a:cubicBezTo>
                    <a:pt x="2436" y="16780"/>
                    <a:pt x="2035" y="16946"/>
                    <a:pt x="1" y="17046"/>
                  </a:cubicBezTo>
                  <a:lnTo>
                    <a:pt x="1" y="17680"/>
                  </a:lnTo>
                  <a:lnTo>
                    <a:pt x="12710" y="17680"/>
                  </a:lnTo>
                  <a:lnTo>
                    <a:pt x="15178" y="13044"/>
                  </a:lnTo>
                  <a:lnTo>
                    <a:pt x="14678" y="12710"/>
                  </a:lnTo>
                  <a:cubicBezTo>
                    <a:pt x="12843" y="14978"/>
                    <a:pt x="10908" y="16546"/>
                    <a:pt x="7339" y="16546"/>
                  </a:cubicBezTo>
                  <a:lnTo>
                    <a:pt x="5705" y="16546"/>
                  </a:lnTo>
                  <a:cubicBezTo>
                    <a:pt x="5238" y="16546"/>
                    <a:pt x="4937" y="16279"/>
                    <a:pt x="4937" y="15812"/>
                  </a:cubicBezTo>
                  <a:lnTo>
                    <a:pt x="4937" y="2836"/>
                  </a:lnTo>
                  <a:cubicBezTo>
                    <a:pt x="4937" y="902"/>
                    <a:pt x="5371" y="768"/>
                    <a:pt x="7406" y="635"/>
                  </a:cubicBezTo>
                  <a:lnTo>
                    <a:pt x="7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 name="Google Shape;935;p41"/>
          <p:cNvSpPr txBox="1">
            <a:spLocks noGrp="1"/>
          </p:cNvSpPr>
          <p:nvPr>
            <p:ph type="title"/>
          </p:nvPr>
        </p:nvSpPr>
        <p:spPr>
          <a:xfrm>
            <a:off x="715236" y="2571762"/>
            <a:ext cx="7200000" cy="108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Mi trabajo - Área 02</a:t>
            </a:r>
            <a:endParaRPr/>
          </a:p>
        </p:txBody>
      </p:sp>
      <p:sp>
        <p:nvSpPr>
          <p:cNvPr id="936" name="Google Shape;936;p41"/>
          <p:cNvSpPr txBox="1">
            <a:spLocks noGrp="1"/>
          </p:cNvSpPr>
          <p:nvPr>
            <p:ph type="title" idx="2"/>
          </p:nvPr>
        </p:nvSpPr>
        <p:spPr>
          <a:xfrm>
            <a:off x="715100" y="1110093"/>
            <a:ext cx="1800000" cy="986400"/>
          </a:xfrm>
          <a:prstGeom prst="rect">
            <a:avLst/>
          </a:prstGeom>
        </p:spPr>
        <p:txBody>
          <a:bodyPr spcFirstLastPara="1" wrap="square" lIns="91425" tIns="91425" rIns="91425" bIns="360000" anchor="ctr" anchorCtr="0">
            <a:noAutofit/>
          </a:bodyPr>
          <a:lstStyle/>
          <a:p>
            <a:pPr marL="0" lvl="0" indent="0" algn="l" rtl="0">
              <a:spcBef>
                <a:spcPts val="0"/>
              </a:spcBef>
              <a:spcAft>
                <a:spcPts val="0"/>
              </a:spcAft>
              <a:buNone/>
            </a:pPr>
            <a:r>
              <a:rPr lang="es"/>
              <a:t>02</a:t>
            </a:r>
            <a:endParaRPr/>
          </a:p>
        </p:txBody>
      </p:sp>
      <p:sp>
        <p:nvSpPr>
          <p:cNvPr id="937" name="Google Shape;937;p41"/>
          <p:cNvSpPr txBox="1">
            <a:spLocks noGrp="1"/>
          </p:cNvSpPr>
          <p:nvPr>
            <p:ph type="subTitle" idx="1"/>
          </p:nvPr>
        </p:nvSpPr>
        <p:spPr>
          <a:xfrm>
            <a:off x="715236" y="3831762"/>
            <a:ext cx="7200000" cy="36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Describe en qué consiste esta sección si lo necesitas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41"/>
        <p:cNvGrpSpPr/>
        <p:nvPr/>
      </p:nvGrpSpPr>
      <p:grpSpPr>
        <a:xfrm>
          <a:off x="0" y="0"/>
          <a:ext cx="0" cy="0"/>
          <a:chOff x="0" y="0"/>
          <a:chExt cx="0" cy="0"/>
        </a:xfrm>
      </p:grpSpPr>
      <p:pic>
        <p:nvPicPr>
          <p:cNvPr id="942" name="Google Shape;942;p42"/>
          <p:cNvPicPr preferRelativeResize="0"/>
          <p:nvPr/>
        </p:nvPicPr>
        <p:blipFill>
          <a:blip r:embed="rId3">
            <a:alphaModFix/>
          </a:blip>
          <a:stretch>
            <a:fillRect/>
          </a:stretch>
        </p:blipFill>
        <p:spPr>
          <a:xfrm rot="-5400000" flipH="1">
            <a:off x="6700025" y="935151"/>
            <a:ext cx="2754176" cy="1418775"/>
          </a:xfrm>
          <a:prstGeom prst="rect">
            <a:avLst/>
          </a:prstGeom>
          <a:noFill/>
          <a:ln>
            <a:noFill/>
          </a:ln>
        </p:spPr>
      </p:pic>
      <p:pic>
        <p:nvPicPr>
          <p:cNvPr id="943" name="Google Shape;943;p42"/>
          <p:cNvPicPr preferRelativeResize="0"/>
          <p:nvPr/>
        </p:nvPicPr>
        <p:blipFill>
          <a:blip r:embed="rId4">
            <a:alphaModFix/>
          </a:blip>
          <a:stretch>
            <a:fillRect/>
          </a:stretch>
        </p:blipFill>
        <p:spPr>
          <a:xfrm>
            <a:off x="5007848" y="535000"/>
            <a:ext cx="3421051" cy="4340951"/>
          </a:xfrm>
          <a:prstGeom prst="rect">
            <a:avLst/>
          </a:prstGeom>
          <a:noFill/>
          <a:ln>
            <a:noFill/>
          </a:ln>
        </p:spPr>
      </p:pic>
      <p:pic>
        <p:nvPicPr>
          <p:cNvPr id="944" name="Google Shape;944;p42"/>
          <p:cNvPicPr preferRelativeResize="0"/>
          <p:nvPr/>
        </p:nvPicPr>
        <p:blipFill>
          <a:blip r:embed="rId5">
            <a:alphaModFix/>
          </a:blip>
          <a:stretch>
            <a:fillRect/>
          </a:stretch>
        </p:blipFill>
        <p:spPr>
          <a:xfrm>
            <a:off x="4752000" y="1216375"/>
            <a:ext cx="3281208" cy="2343949"/>
          </a:xfrm>
          <a:prstGeom prst="rect">
            <a:avLst/>
          </a:prstGeom>
          <a:noFill/>
          <a:ln>
            <a:noFill/>
          </a:ln>
        </p:spPr>
      </p:pic>
      <p:pic>
        <p:nvPicPr>
          <p:cNvPr id="945" name="Google Shape;945;p42"/>
          <p:cNvPicPr preferRelativeResize="0"/>
          <p:nvPr/>
        </p:nvPicPr>
        <p:blipFill>
          <a:blip r:embed="rId3">
            <a:alphaModFix/>
          </a:blip>
          <a:stretch>
            <a:fillRect/>
          </a:stretch>
        </p:blipFill>
        <p:spPr>
          <a:xfrm rot="10800000" flipH="1">
            <a:off x="5912013" y="1040698"/>
            <a:ext cx="1396797" cy="720001"/>
          </a:xfrm>
          <a:prstGeom prst="rect">
            <a:avLst/>
          </a:prstGeom>
          <a:noFill/>
          <a:ln>
            <a:noFill/>
          </a:ln>
        </p:spPr>
      </p:pic>
      <p:pic>
        <p:nvPicPr>
          <p:cNvPr id="946" name="Google Shape;946;p42"/>
          <p:cNvPicPr preferRelativeResize="0"/>
          <p:nvPr/>
        </p:nvPicPr>
        <p:blipFill>
          <a:blip r:embed="rId6">
            <a:alphaModFix/>
          </a:blip>
          <a:stretch>
            <a:fillRect/>
          </a:stretch>
        </p:blipFill>
        <p:spPr>
          <a:xfrm rot="5400000">
            <a:off x="5485639" y="1780612"/>
            <a:ext cx="1813924" cy="762700"/>
          </a:xfrm>
          <a:prstGeom prst="rect">
            <a:avLst/>
          </a:prstGeom>
          <a:noFill/>
          <a:ln>
            <a:noFill/>
          </a:ln>
        </p:spPr>
      </p:pic>
      <p:grpSp>
        <p:nvGrpSpPr>
          <p:cNvPr id="947" name="Google Shape;947;p42"/>
          <p:cNvGrpSpPr/>
          <p:nvPr/>
        </p:nvGrpSpPr>
        <p:grpSpPr>
          <a:xfrm>
            <a:off x="5341343" y="1851800"/>
            <a:ext cx="1270081" cy="2160000"/>
            <a:chOff x="5341343" y="1851800"/>
            <a:chExt cx="1270081" cy="2160000"/>
          </a:xfrm>
        </p:grpSpPr>
        <p:pic>
          <p:nvPicPr>
            <p:cNvPr id="948" name="Google Shape;948;p42"/>
            <p:cNvPicPr preferRelativeResize="0"/>
            <p:nvPr/>
          </p:nvPicPr>
          <p:blipFill rotWithShape="1">
            <a:blip r:embed="rId7">
              <a:alphaModFix/>
            </a:blip>
            <a:srcRect l="69" r="79"/>
            <a:stretch/>
          </p:blipFill>
          <p:spPr>
            <a:xfrm rot="10800000">
              <a:off x="5341343" y="1851800"/>
              <a:ext cx="1270081" cy="2160000"/>
            </a:xfrm>
            <a:prstGeom prst="rect">
              <a:avLst/>
            </a:prstGeom>
            <a:noFill/>
            <a:ln>
              <a:noFill/>
            </a:ln>
          </p:spPr>
        </p:pic>
        <p:grpSp>
          <p:nvGrpSpPr>
            <p:cNvPr id="949" name="Google Shape;949;p42"/>
            <p:cNvGrpSpPr/>
            <p:nvPr/>
          </p:nvGrpSpPr>
          <p:grpSpPr>
            <a:xfrm>
              <a:off x="5562387" y="2306644"/>
              <a:ext cx="827994" cy="1250313"/>
              <a:chOff x="510450" y="990650"/>
              <a:chExt cx="868100" cy="1307175"/>
            </a:xfrm>
          </p:grpSpPr>
          <p:sp>
            <p:nvSpPr>
              <p:cNvPr id="950" name="Google Shape;950;p42"/>
              <p:cNvSpPr/>
              <p:nvPr/>
            </p:nvSpPr>
            <p:spPr>
              <a:xfrm>
                <a:off x="1020100" y="1504150"/>
                <a:ext cx="25" cy="775"/>
              </a:xfrm>
              <a:custGeom>
                <a:avLst/>
                <a:gdLst/>
                <a:ahLst/>
                <a:cxnLst/>
                <a:rect l="l" t="t" r="r" b="b"/>
                <a:pathLst>
                  <a:path w="1" h="31" extrusionOk="0">
                    <a:moveTo>
                      <a:pt x="0" y="31"/>
                    </a:moveTo>
                    <a:cubicBezTo>
                      <a:pt x="0" y="16"/>
                      <a:pt x="0" y="16"/>
                      <a:pt x="0" y="16"/>
                    </a:cubicBezTo>
                    <a:cubicBezTo>
                      <a:pt x="0" y="16"/>
                      <a:pt x="0" y="16"/>
                      <a:pt x="0" y="0"/>
                    </a:cubicBezTo>
                    <a:cubicBezTo>
                      <a:pt x="0" y="16"/>
                      <a:pt x="0" y="16"/>
                      <a:pt x="0"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2"/>
              <p:cNvSpPr/>
              <p:nvPr/>
            </p:nvSpPr>
            <p:spPr>
              <a:xfrm>
                <a:off x="1098175" y="11743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2"/>
              <p:cNvSpPr/>
              <p:nvPr/>
            </p:nvSpPr>
            <p:spPr>
              <a:xfrm>
                <a:off x="1098175" y="11743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2"/>
              <p:cNvSpPr/>
              <p:nvPr/>
            </p:nvSpPr>
            <p:spPr>
              <a:xfrm>
                <a:off x="1101225" y="1152575"/>
                <a:ext cx="25" cy="400"/>
              </a:xfrm>
              <a:custGeom>
                <a:avLst/>
                <a:gdLst/>
                <a:ahLst/>
                <a:cxnLst/>
                <a:rect l="l" t="t" r="r" b="b"/>
                <a:pathLst>
                  <a:path w="1" h="16" extrusionOk="0">
                    <a:moveTo>
                      <a:pt x="1" y="16"/>
                    </a:moveTo>
                    <a:cubicBezTo>
                      <a:pt x="1" y="16"/>
                      <a:pt x="1" y="16"/>
                      <a:pt x="1" y="16"/>
                    </a:cubicBezTo>
                    <a:cubicBezTo>
                      <a:pt x="1" y="16"/>
                      <a:pt x="1" y="16"/>
                      <a:pt x="1" y="1"/>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2"/>
              <p:cNvSpPr/>
              <p:nvPr/>
            </p:nvSpPr>
            <p:spPr>
              <a:xfrm>
                <a:off x="1104275" y="1156775"/>
                <a:ext cx="25" cy="400"/>
              </a:xfrm>
              <a:custGeom>
                <a:avLst/>
                <a:gdLst/>
                <a:ahLst/>
                <a:cxnLst/>
                <a:rect l="l" t="t" r="r" b="b"/>
                <a:pathLst>
                  <a:path w="1" h="16" extrusionOk="0">
                    <a:moveTo>
                      <a:pt x="1" y="0"/>
                    </a:moveTo>
                    <a:cubicBezTo>
                      <a:pt x="1" y="0"/>
                      <a:pt x="1" y="0"/>
                      <a:pt x="1" y="0"/>
                    </a:cubicBezTo>
                    <a:cubicBezTo>
                      <a:pt x="1" y="15"/>
                      <a:pt x="1" y="15"/>
                      <a:pt x="1" y="15"/>
                    </a:cubicBezTo>
                    <a:cubicBezTo>
                      <a:pt x="1" y="1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2"/>
              <p:cNvSpPr/>
              <p:nvPr/>
            </p:nvSpPr>
            <p:spPr>
              <a:xfrm>
                <a:off x="1118375" y="1066875"/>
                <a:ext cx="25" cy="400"/>
              </a:xfrm>
              <a:custGeom>
                <a:avLst/>
                <a:gdLst/>
                <a:ahLst/>
                <a:cxnLst/>
                <a:rect l="l" t="t" r="r" b="b"/>
                <a:pathLst>
                  <a:path w="1" h="16" extrusionOk="0">
                    <a:moveTo>
                      <a:pt x="0" y="1"/>
                    </a:moveTo>
                    <a:lnTo>
                      <a:pt x="0" y="16"/>
                    </a:lnTo>
                    <a:cubicBezTo>
                      <a:pt x="0" y="16"/>
                      <a:pt x="0" y="16"/>
                      <a:pt x="0" y="16"/>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2"/>
              <p:cNvSpPr/>
              <p:nvPr/>
            </p:nvSpPr>
            <p:spPr>
              <a:xfrm>
                <a:off x="1056675" y="1138475"/>
                <a:ext cx="25" cy="425"/>
              </a:xfrm>
              <a:custGeom>
                <a:avLst/>
                <a:gdLst/>
                <a:ahLst/>
                <a:cxnLst/>
                <a:rect l="l" t="t" r="r" b="b"/>
                <a:pathLst>
                  <a:path w="1" h="17" extrusionOk="0">
                    <a:moveTo>
                      <a:pt x="0" y="1"/>
                    </a:moveTo>
                    <a:lnTo>
                      <a:pt x="0" y="1"/>
                    </a:ln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2"/>
              <p:cNvSpPr/>
              <p:nvPr/>
            </p:nvSpPr>
            <p:spPr>
              <a:xfrm>
                <a:off x="1143500" y="1032125"/>
                <a:ext cx="6900" cy="6125"/>
              </a:xfrm>
              <a:custGeom>
                <a:avLst/>
                <a:gdLst/>
                <a:ahLst/>
                <a:cxnLst/>
                <a:rect l="l" t="t" r="r" b="b"/>
                <a:pathLst>
                  <a:path w="276" h="245" extrusionOk="0">
                    <a:moveTo>
                      <a:pt x="151" y="0"/>
                    </a:moveTo>
                    <a:cubicBezTo>
                      <a:pt x="98" y="0"/>
                      <a:pt x="44" y="30"/>
                      <a:pt x="31" y="80"/>
                    </a:cubicBezTo>
                    <a:cubicBezTo>
                      <a:pt x="1" y="141"/>
                      <a:pt x="31" y="217"/>
                      <a:pt x="92" y="233"/>
                    </a:cubicBezTo>
                    <a:cubicBezTo>
                      <a:pt x="109" y="241"/>
                      <a:pt x="126" y="245"/>
                      <a:pt x="143" y="245"/>
                    </a:cubicBezTo>
                    <a:cubicBezTo>
                      <a:pt x="190" y="245"/>
                      <a:pt x="233" y="216"/>
                      <a:pt x="245" y="172"/>
                    </a:cubicBezTo>
                    <a:cubicBezTo>
                      <a:pt x="275" y="111"/>
                      <a:pt x="245" y="35"/>
                      <a:pt x="184" y="4"/>
                    </a:cubicBezTo>
                    <a:cubicBezTo>
                      <a:pt x="173" y="1"/>
                      <a:pt x="162" y="0"/>
                      <a:pt x="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2"/>
              <p:cNvSpPr/>
              <p:nvPr/>
            </p:nvSpPr>
            <p:spPr>
              <a:xfrm>
                <a:off x="1113025" y="998475"/>
                <a:ext cx="11850" cy="10575"/>
              </a:xfrm>
              <a:custGeom>
                <a:avLst/>
                <a:gdLst/>
                <a:ahLst/>
                <a:cxnLst/>
                <a:rect l="l" t="t" r="r" b="b"/>
                <a:pathLst>
                  <a:path w="474" h="423" extrusionOk="0">
                    <a:moveTo>
                      <a:pt x="247" y="0"/>
                    </a:moveTo>
                    <a:cubicBezTo>
                      <a:pt x="152" y="0"/>
                      <a:pt x="68" y="46"/>
                      <a:pt x="31" y="131"/>
                    </a:cubicBezTo>
                    <a:cubicBezTo>
                      <a:pt x="1" y="238"/>
                      <a:pt x="47" y="375"/>
                      <a:pt x="153" y="405"/>
                    </a:cubicBezTo>
                    <a:cubicBezTo>
                      <a:pt x="184" y="417"/>
                      <a:pt x="216" y="423"/>
                      <a:pt x="245" y="423"/>
                    </a:cubicBezTo>
                    <a:cubicBezTo>
                      <a:pt x="332" y="423"/>
                      <a:pt x="409" y="374"/>
                      <a:pt x="443" y="284"/>
                    </a:cubicBezTo>
                    <a:cubicBezTo>
                      <a:pt x="473" y="177"/>
                      <a:pt x="428" y="55"/>
                      <a:pt x="321" y="9"/>
                    </a:cubicBezTo>
                    <a:cubicBezTo>
                      <a:pt x="296" y="3"/>
                      <a:pt x="271" y="0"/>
                      <a:pt x="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2"/>
              <p:cNvSpPr/>
              <p:nvPr/>
            </p:nvSpPr>
            <p:spPr>
              <a:xfrm>
                <a:off x="1138175" y="1630600"/>
                <a:ext cx="25" cy="400"/>
              </a:xfrm>
              <a:custGeom>
                <a:avLst/>
                <a:gdLst/>
                <a:ahLst/>
                <a:cxnLst/>
                <a:rect l="l" t="t" r="r" b="b"/>
                <a:pathLst>
                  <a:path w="1" h="16" extrusionOk="0">
                    <a:moveTo>
                      <a:pt x="1" y="1"/>
                    </a:moveTo>
                    <a:lnTo>
                      <a:pt x="1" y="1"/>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2"/>
              <p:cNvSpPr/>
              <p:nvPr/>
            </p:nvSpPr>
            <p:spPr>
              <a:xfrm>
                <a:off x="1137425" y="1640900"/>
                <a:ext cx="25" cy="400"/>
              </a:xfrm>
              <a:custGeom>
                <a:avLst/>
                <a:gdLst/>
                <a:ahLst/>
                <a:cxnLst/>
                <a:rect l="l" t="t" r="r" b="b"/>
                <a:pathLst>
                  <a:path w="1" h="16" extrusionOk="0">
                    <a:moveTo>
                      <a:pt x="0" y="0"/>
                    </a:moveTo>
                    <a:lnTo>
                      <a:pt x="0" y="0"/>
                    </a:lnTo>
                    <a:cubicBezTo>
                      <a:pt x="0" y="15"/>
                      <a:pt x="0" y="15"/>
                      <a:pt x="0" y="15"/>
                    </a:cubicBezTo>
                    <a:cubicBezTo>
                      <a:pt x="0" y="15"/>
                      <a:pt x="0" y="1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2"/>
              <p:cNvSpPr/>
              <p:nvPr/>
            </p:nvSpPr>
            <p:spPr>
              <a:xfrm>
                <a:off x="1115325" y="15357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2"/>
              <p:cNvSpPr/>
              <p:nvPr/>
            </p:nvSpPr>
            <p:spPr>
              <a:xfrm>
                <a:off x="526450" y="151825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2"/>
              <p:cNvSpPr/>
              <p:nvPr/>
            </p:nvSpPr>
            <p:spPr>
              <a:xfrm>
                <a:off x="544350" y="1504525"/>
                <a:ext cx="25" cy="400"/>
              </a:xfrm>
              <a:custGeom>
                <a:avLst/>
                <a:gdLst/>
                <a:ahLst/>
                <a:cxnLst/>
                <a:rect l="l" t="t" r="r" b="b"/>
                <a:pathLst>
                  <a:path w="1" h="16" extrusionOk="0">
                    <a:moveTo>
                      <a:pt x="1" y="16"/>
                    </a:moveTo>
                    <a:lnTo>
                      <a:pt x="1" y="16"/>
                    </a:lnTo>
                    <a:cubicBezTo>
                      <a:pt x="1" y="16"/>
                      <a:pt x="1" y="16"/>
                      <a:pt x="1" y="1"/>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2"/>
              <p:cNvSpPr/>
              <p:nvPr/>
            </p:nvSpPr>
            <p:spPr>
              <a:xfrm>
                <a:off x="825450" y="110610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2"/>
              <p:cNvSpPr/>
              <p:nvPr/>
            </p:nvSpPr>
            <p:spPr>
              <a:xfrm>
                <a:off x="839550" y="10459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2"/>
              <p:cNvSpPr/>
              <p:nvPr/>
            </p:nvSpPr>
            <p:spPr>
              <a:xfrm>
                <a:off x="852875" y="1179250"/>
                <a:ext cx="425" cy="400"/>
              </a:xfrm>
              <a:custGeom>
                <a:avLst/>
                <a:gdLst/>
                <a:ahLst/>
                <a:cxnLst/>
                <a:rect l="l" t="t" r="r" b="b"/>
                <a:pathLst>
                  <a:path w="17" h="16" extrusionOk="0">
                    <a:moveTo>
                      <a:pt x="1" y="0"/>
                    </a:moveTo>
                    <a:lnTo>
                      <a:pt x="1" y="15"/>
                    </a:lnTo>
                    <a:cubicBezTo>
                      <a:pt x="1" y="0"/>
                      <a:pt x="1"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2"/>
              <p:cNvSpPr/>
              <p:nvPr/>
            </p:nvSpPr>
            <p:spPr>
              <a:xfrm>
                <a:off x="778600" y="1170850"/>
                <a:ext cx="425" cy="425"/>
              </a:xfrm>
              <a:custGeom>
                <a:avLst/>
                <a:gdLst/>
                <a:ahLst/>
                <a:cxnLst/>
                <a:rect l="l" t="t" r="r" b="b"/>
                <a:pathLst>
                  <a:path w="17" h="17" extrusionOk="0">
                    <a:moveTo>
                      <a:pt x="1" y="16"/>
                    </a:moveTo>
                    <a:cubicBezTo>
                      <a:pt x="1" y="16"/>
                      <a:pt x="16" y="16"/>
                      <a:pt x="16" y="1"/>
                    </a:cubicBezTo>
                    <a:lnTo>
                      <a:pt x="16" y="1"/>
                    </a:lnTo>
                    <a:cubicBezTo>
                      <a:pt x="16"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2"/>
              <p:cNvSpPr/>
              <p:nvPr/>
            </p:nvSpPr>
            <p:spPr>
              <a:xfrm>
                <a:off x="853275" y="1166675"/>
                <a:ext cx="25" cy="400"/>
              </a:xfrm>
              <a:custGeom>
                <a:avLst/>
                <a:gdLst/>
                <a:ahLst/>
                <a:cxnLst/>
                <a:rect l="l" t="t" r="r" b="b"/>
                <a:pathLst>
                  <a:path w="1" h="16" extrusionOk="0">
                    <a:moveTo>
                      <a:pt x="0" y="0"/>
                    </a:moveTo>
                    <a:lnTo>
                      <a:pt x="0" y="16"/>
                    </a:lnTo>
                    <a:lnTo>
                      <a:pt x="0" y="16"/>
                    </a:lnTo>
                    <a:cubicBezTo>
                      <a:pt x="0" y="16"/>
                      <a:pt x="0" y="1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2"/>
              <p:cNvSpPr/>
              <p:nvPr/>
            </p:nvSpPr>
            <p:spPr>
              <a:xfrm>
                <a:off x="794975" y="1112575"/>
                <a:ext cx="425" cy="425"/>
              </a:xfrm>
              <a:custGeom>
                <a:avLst/>
                <a:gdLst/>
                <a:ahLst/>
                <a:cxnLst/>
                <a:rect l="l" t="t" r="r" b="b"/>
                <a:pathLst>
                  <a:path w="17" h="17" extrusionOk="0">
                    <a:moveTo>
                      <a:pt x="16" y="1"/>
                    </a:moveTo>
                    <a:cubicBezTo>
                      <a:pt x="16" y="1"/>
                      <a:pt x="1" y="1"/>
                      <a:pt x="1" y="16"/>
                    </a:cubicBez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2"/>
              <p:cNvSpPr/>
              <p:nvPr/>
            </p:nvSpPr>
            <p:spPr>
              <a:xfrm>
                <a:off x="788125" y="1295800"/>
                <a:ext cx="400" cy="25"/>
              </a:xfrm>
              <a:custGeom>
                <a:avLst/>
                <a:gdLst/>
                <a:ahLst/>
                <a:cxnLst/>
                <a:rect l="l" t="t" r="r" b="b"/>
                <a:pathLst>
                  <a:path w="16" h="1" extrusionOk="0">
                    <a:moveTo>
                      <a:pt x="16" y="0"/>
                    </a:moveTo>
                    <a:cubicBezTo>
                      <a:pt x="1" y="0"/>
                      <a:pt x="1" y="0"/>
                      <a:pt x="1" y="0"/>
                    </a:cubicBezTo>
                    <a:cubicBezTo>
                      <a:pt x="1" y="0"/>
                      <a:pt x="1" y="0"/>
                      <a:pt x="1" y="0"/>
                    </a:cubicBezTo>
                    <a:cubicBezTo>
                      <a:pt x="1" y="0"/>
                      <a:pt x="1"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2"/>
              <p:cNvSpPr/>
              <p:nvPr/>
            </p:nvSpPr>
            <p:spPr>
              <a:xfrm>
                <a:off x="732900" y="1790575"/>
                <a:ext cx="400" cy="25"/>
              </a:xfrm>
              <a:custGeom>
                <a:avLst/>
                <a:gdLst/>
                <a:ahLst/>
                <a:cxnLst/>
                <a:rect l="l" t="t" r="r" b="b"/>
                <a:pathLst>
                  <a:path w="16" h="1" extrusionOk="0">
                    <a:moveTo>
                      <a:pt x="16" y="1"/>
                    </a:moveTo>
                    <a:cubicBezTo>
                      <a:pt x="16" y="1"/>
                      <a:pt x="0" y="1"/>
                      <a:pt x="0" y="1"/>
                    </a:cubicBezTo>
                    <a:lnTo>
                      <a:pt x="0" y="1"/>
                    </a:lnTo>
                    <a:cubicBezTo>
                      <a:pt x="0"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2"/>
              <p:cNvSpPr/>
              <p:nvPr/>
            </p:nvSpPr>
            <p:spPr>
              <a:xfrm>
                <a:off x="619000" y="1720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2"/>
              <p:cNvSpPr/>
              <p:nvPr/>
            </p:nvSpPr>
            <p:spPr>
              <a:xfrm>
                <a:off x="621300" y="1722025"/>
                <a:ext cx="400" cy="400"/>
              </a:xfrm>
              <a:custGeom>
                <a:avLst/>
                <a:gdLst/>
                <a:ahLst/>
                <a:cxnLst/>
                <a:rect l="l" t="t" r="r" b="b"/>
                <a:pathLst>
                  <a:path w="16" h="16" extrusionOk="0">
                    <a:moveTo>
                      <a:pt x="0" y="0"/>
                    </a:moveTo>
                    <a:cubicBezTo>
                      <a:pt x="0" y="16"/>
                      <a:pt x="0" y="16"/>
                      <a:pt x="0" y="16"/>
                    </a:cubicBezTo>
                    <a:lnTo>
                      <a:pt x="16" y="16"/>
                    </a:lnTo>
                    <a:cubicBezTo>
                      <a:pt x="16" y="16"/>
                      <a:pt x="0" y="1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2"/>
              <p:cNvSpPr/>
              <p:nvPr/>
            </p:nvSpPr>
            <p:spPr>
              <a:xfrm>
                <a:off x="730625" y="1944075"/>
                <a:ext cx="400" cy="425"/>
              </a:xfrm>
              <a:custGeom>
                <a:avLst/>
                <a:gdLst/>
                <a:ahLst/>
                <a:cxnLst/>
                <a:rect l="l" t="t" r="r" b="b"/>
                <a:pathLst>
                  <a:path w="16" h="17" extrusionOk="0">
                    <a:moveTo>
                      <a:pt x="0" y="1"/>
                    </a:moveTo>
                    <a:cubicBezTo>
                      <a:pt x="0" y="1"/>
                      <a:pt x="15" y="16"/>
                      <a:pt x="15" y="16"/>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2"/>
              <p:cNvSpPr/>
              <p:nvPr/>
            </p:nvSpPr>
            <p:spPr>
              <a:xfrm>
                <a:off x="646425" y="1955125"/>
                <a:ext cx="425" cy="400"/>
              </a:xfrm>
              <a:custGeom>
                <a:avLst/>
                <a:gdLst/>
                <a:ahLst/>
                <a:cxnLst/>
                <a:rect l="l" t="t" r="r" b="b"/>
                <a:pathLst>
                  <a:path w="17" h="16" extrusionOk="0">
                    <a:moveTo>
                      <a:pt x="1" y="16"/>
                    </a:moveTo>
                    <a:lnTo>
                      <a:pt x="1" y="16"/>
                    </a:lnTo>
                    <a:lnTo>
                      <a:pt x="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2"/>
              <p:cNvSpPr/>
              <p:nvPr/>
            </p:nvSpPr>
            <p:spPr>
              <a:xfrm>
                <a:off x="688325" y="1249700"/>
                <a:ext cx="425" cy="25"/>
              </a:xfrm>
              <a:custGeom>
                <a:avLst/>
                <a:gdLst/>
                <a:ahLst/>
                <a:cxnLst/>
                <a:rect l="l" t="t" r="r" b="b"/>
                <a:pathLst>
                  <a:path w="17" h="1" extrusionOk="0">
                    <a:moveTo>
                      <a:pt x="1" y="1"/>
                    </a:moveTo>
                    <a:cubicBezTo>
                      <a:pt x="16" y="1"/>
                      <a:pt x="16" y="1"/>
                      <a:pt x="16" y="1"/>
                    </a:cubicBezTo>
                    <a:cubicBezTo>
                      <a:pt x="16" y="1"/>
                      <a:pt x="16" y="1"/>
                      <a:pt x="16" y="1"/>
                    </a:cubicBezTo>
                    <a:cubicBezTo>
                      <a:pt x="16" y="1"/>
                      <a:pt x="1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2"/>
              <p:cNvSpPr/>
              <p:nvPr/>
            </p:nvSpPr>
            <p:spPr>
              <a:xfrm>
                <a:off x="1305000" y="1849250"/>
                <a:ext cx="425" cy="400"/>
              </a:xfrm>
              <a:custGeom>
                <a:avLst/>
                <a:gdLst/>
                <a:ahLst/>
                <a:cxnLst/>
                <a:rect l="l" t="t" r="r" b="b"/>
                <a:pathLst>
                  <a:path w="17" h="16" extrusionOk="0">
                    <a:moveTo>
                      <a:pt x="1" y="0"/>
                    </a:moveTo>
                    <a:cubicBezTo>
                      <a:pt x="16" y="0"/>
                      <a:pt x="16" y="15"/>
                      <a:pt x="16" y="15"/>
                    </a:cubicBezTo>
                    <a:cubicBezTo>
                      <a:pt x="16" y="15"/>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2"/>
              <p:cNvSpPr/>
              <p:nvPr/>
            </p:nvSpPr>
            <p:spPr>
              <a:xfrm>
                <a:off x="1314900" y="1869425"/>
                <a:ext cx="425" cy="25"/>
              </a:xfrm>
              <a:custGeom>
                <a:avLst/>
                <a:gdLst/>
                <a:ahLst/>
                <a:cxnLst/>
                <a:rect l="l" t="t" r="r" b="b"/>
                <a:pathLst>
                  <a:path w="17" h="1" extrusionOk="0">
                    <a:moveTo>
                      <a:pt x="1" y="1"/>
                    </a:moveTo>
                    <a:cubicBezTo>
                      <a:pt x="1" y="1"/>
                      <a:pt x="1" y="1"/>
                      <a:pt x="16" y="1"/>
                    </a:cubicBezTo>
                    <a:cubicBezTo>
                      <a:pt x="16" y="1"/>
                      <a:pt x="1" y="1"/>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2"/>
              <p:cNvSpPr/>
              <p:nvPr/>
            </p:nvSpPr>
            <p:spPr>
              <a:xfrm>
                <a:off x="1245600" y="1306850"/>
                <a:ext cx="25" cy="400"/>
              </a:xfrm>
              <a:custGeom>
                <a:avLst/>
                <a:gdLst/>
                <a:ahLst/>
                <a:cxnLst/>
                <a:rect l="l" t="t" r="r" b="b"/>
                <a:pathLst>
                  <a:path w="1" h="16" extrusionOk="0">
                    <a:moveTo>
                      <a:pt x="0" y="0"/>
                    </a:move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2"/>
              <p:cNvSpPr/>
              <p:nvPr/>
            </p:nvSpPr>
            <p:spPr>
              <a:xfrm>
                <a:off x="1231125" y="1367025"/>
                <a:ext cx="400" cy="400"/>
              </a:xfrm>
              <a:custGeom>
                <a:avLst/>
                <a:gdLst/>
                <a:ahLst/>
                <a:cxnLst/>
                <a:rect l="l" t="t" r="r" b="b"/>
                <a:pathLst>
                  <a:path w="16" h="16" extrusionOk="0">
                    <a:moveTo>
                      <a:pt x="0" y="0"/>
                    </a:moveTo>
                    <a:cubicBezTo>
                      <a:pt x="0" y="16"/>
                      <a:pt x="0" y="16"/>
                      <a:pt x="15" y="16"/>
                    </a:cubicBezTo>
                    <a:cubicBezTo>
                      <a:pt x="0" y="16"/>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2"/>
              <p:cNvSpPr/>
              <p:nvPr/>
            </p:nvSpPr>
            <p:spPr>
              <a:xfrm>
                <a:off x="1244075" y="144625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2"/>
              <p:cNvSpPr/>
              <p:nvPr/>
            </p:nvSpPr>
            <p:spPr>
              <a:xfrm>
                <a:off x="1173975" y="1420350"/>
                <a:ext cx="25" cy="400"/>
              </a:xfrm>
              <a:custGeom>
                <a:avLst/>
                <a:gdLst/>
                <a:ahLst/>
                <a:cxnLst/>
                <a:rect l="l" t="t" r="r" b="b"/>
                <a:pathLst>
                  <a:path w="1" h="16" extrusionOk="0">
                    <a:moveTo>
                      <a:pt x="1" y="16"/>
                    </a:moveTo>
                    <a:cubicBezTo>
                      <a:pt x="1" y="0"/>
                      <a:pt x="1" y="0"/>
                      <a:pt x="1" y="0"/>
                    </a:cubicBezTo>
                    <a:cubicBezTo>
                      <a:pt x="1" y="0"/>
                      <a:pt x="1" y="0"/>
                      <a:pt x="1" y="0"/>
                    </a:cubicBezTo>
                    <a:cubicBezTo>
                      <a:pt x="1" y="0"/>
                      <a:pt x="1" y="0"/>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2"/>
              <p:cNvSpPr/>
              <p:nvPr/>
            </p:nvSpPr>
            <p:spPr>
              <a:xfrm>
                <a:off x="1179325" y="1409300"/>
                <a:ext cx="0" cy="400"/>
              </a:xfrm>
              <a:custGeom>
                <a:avLst/>
                <a:gdLst/>
                <a:ahLst/>
                <a:cxnLst/>
                <a:rect l="l" t="t" r="r" b="b"/>
                <a:pathLst>
                  <a:path h="16" extrusionOk="0">
                    <a:moveTo>
                      <a:pt x="0" y="16"/>
                    </a:moveTo>
                    <a:cubicBezTo>
                      <a:pt x="0" y="16"/>
                      <a:pt x="0" y="16"/>
                      <a:pt x="0" y="1"/>
                    </a:cubicBez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2"/>
              <p:cNvSpPr/>
              <p:nvPr/>
            </p:nvSpPr>
            <p:spPr>
              <a:xfrm>
                <a:off x="1255500" y="1386450"/>
                <a:ext cx="25" cy="400"/>
              </a:xfrm>
              <a:custGeom>
                <a:avLst/>
                <a:gdLst/>
                <a:ahLst/>
                <a:cxnLst/>
                <a:rect l="l" t="t" r="r" b="b"/>
                <a:pathLst>
                  <a:path w="1" h="16" extrusionOk="0">
                    <a:moveTo>
                      <a:pt x="0" y="16"/>
                    </a:moveTo>
                    <a:cubicBezTo>
                      <a:pt x="0" y="16"/>
                      <a:pt x="0" y="0"/>
                      <a:pt x="0" y="0"/>
                    </a:cubicBezTo>
                    <a:lnTo>
                      <a:pt x="0" y="0"/>
                    </a:lnTo>
                    <a:cubicBezTo>
                      <a:pt x="0" y="0"/>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2"/>
              <p:cNvSpPr/>
              <p:nvPr/>
            </p:nvSpPr>
            <p:spPr>
              <a:xfrm>
                <a:off x="1240625" y="1606600"/>
                <a:ext cx="425" cy="425"/>
              </a:xfrm>
              <a:custGeom>
                <a:avLst/>
                <a:gdLst/>
                <a:ahLst/>
                <a:cxnLst/>
                <a:rect l="l" t="t" r="r" b="b"/>
                <a:pathLst>
                  <a:path w="17" h="17" extrusionOk="0">
                    <a:moveTo>
                      <a:pt x="1" y="1"/>
                    </a:moveTo>
                    <a:lnTo>
                      <a:pt x="1" y="1"/>
                    </a:lnTo>
                    <a:cubicBezTo>
                      <a:pt x="1" y="16"/>
                      <a:pt x="16" y="16"/>
                      <a:pt x="16" y="16"/>
                    </a:cubicBezTo>
                    <a:cubicBezTo>
                      <a:pt x="16" y="16"/>
                      <a:pt x="1"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2"/>
              <p:cNvSpPr/>
              <p:nvPr/>
            </p:nvSpPr>
            <p:spPr>
              <a:xfrm>
                <a:off x="1179700" y="1553675"/>
                <a:ext cx="400" cy="25"/>
              </a:xfrm>
              <a:custGeom>
                <a:avLst/>
                <a:gdLst/>
                <a:ahLst/>
                <a:cxnLst/>
                <a:rect l="l" t="t" r="r" b="b"/>
                <a:pathLst>
                  <a:path w="16" h="1" extrusionOk="0">
                    <a:moveTo>
                      <a:pt x="15" y="0"/>
                    </a:moveTo>
                    <a:cubicBezTo>
                      <a:pt x="15" y="0"/>
                      <a:pt x="15" y="0"/>
                      <a:pt x="15" y="0"/>
                    </a:cubicBezTo>
                    <a:lnTo>
                      <a:pt x="0" y="0"/>
                    </a:ln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2"/>
              <p:cNvSpPr/>
              <p:nvPr/>
            </p:nvSpPr>
            <p:spPr>
              <a:xfrm>
                <a:off x="796500" y="15810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2"/>
              <p:cNvSpPr/>
              <p:nvPr/>
            </p:nvSpPr>
            <p:spPr>
              <a:xfrm>
                <a:off x="510450" y="990650"/>
                <a:ext cx="868100" cy="1307175"/>
              </a:xfrm>
              <a:custGeom>
                <a:avLst/>
                <a:gdLst/>
                <a:ahLst/>
                <a:cxnLst/>
                <a:rect l="l" t="t" r="r" b="b"/>
                <a:pathLst>
                  <a:path w="34724" h="52287" extrusionOk="0">
                    <a:moveTo>
                      <a:pt x="25170" y="3263"/>
                    </a:moveTo>
                    <a:cubicBezTo>
                      <a:pt x="25157" y="3263"/>
                      <a:pt x="25155" y="3263"/>
                      <a:pt x="25155" y="3274"/>
                    </a:cubicBezTo>
                    <a:lnTo>
                      <a:pt x="25155" y="3274"/>
                    </a:lnTo>
                    <a:cubicBezTo>
                      <a:pt x="25160" y="3270"/>
                      <a:pt x="25165" y="3267"/>
                      <a:pt x="25170" y="3263"/>
                    </a:cubicBezTo>
                    <a:close/>
                    <a:moveTo>
                      <a:pt x="25151" y="1324"/>
                    </a:moveTo>
                    <a:cubicBezTo>
                      <a:pt x="25142" y="1351"/>
                      <a:pt x="25134" y="1377"/>
                      <a:pt x="25125" y="1404"/>
                    </a:cubicBezTo>
                    <a:cubicBezTo>
                      <a:pt x="25125" y="1419"/>
                      <a:pt x="25125" y="1435"/>
                      <a:pt x="25110" y="1450"/>
                    </a:cubicBezTo>
                    <a:cubicBezTo>
                      <a:pt x="25110" y="1465"/>
                      <a:pt x="25094" y="1495"/>
                      <a:pt x="25094" y="1526"/>
                    </a:cubicBezTo>
                    <a:cubicBezTo>
                      <a:pt x="25064" y="1587"/>
                      <a:pt x="25049" y="1663"/>
                      <a:pt x="25018" y="1724"/>
                    </a:cubicBezTo>
                    <a:cubicBezTo>
                      <a:pt x="24988" y="1785"/>
                      <a:pt x="24957" y="1846"/>
                      <a:pt x="24942" y="1907"/>
                    </a:cubicBezTo>
                    <a:lnTo>
                      <a:pt x="24866" y="2105"/>
                    </a:lnTo>
                    <a:cubicBezTo>
                      <a:pt x="24866" y="2105"/>
                      <a:pt x="24866" y="2120"/>
                      <a:pt x="24866" y="2120"/>
                    </a:cubicBezTo>
                    <a:cubicBezTo>
                      <a:pt x="24851" y="2135"/>
                      <a:pt x="24835" y="2166"/>
                      <a:pt x="24820" y="2196"/>
                    </a:cubicBezTo>
                    <a:cubicBezTo>
                      <a:pt x="24774" y="2318"/>
                      <a:pt x="24698" y="2440"/>
                      <a:pt x="24652" y="2547"/>
                    </a:cubicBezTo>
                    <a:cubicBezTo>
                      <a:pt x="24576" y="2684"/>
                      <a:pt x="24531" y="2806"/>
                      <a:pt x="24470" y="2928"/>
                    </a:cubicBezTo>
                    <a:cubicBezTo>
                      <a:pt x="24409" y="3050"/>
                      <a:pt x="24348" y="3187"/>
                      <a:pt x="24272" y="3309"/>
                    </a:cubicBezTo>
                    <a:cubicBezTo>
                      <a:pt x="24302" y="3232"/>
                      <a:pt x="24317" y="3141"/>
                      <a:pt x="24332" y="3065"/>
                    </a:cubicBezTo>
                    <a:cubicBezTo>
                      <a:pt x="24332" y="3050"/>
                      <a:pt x="24332" y="3050"/>
                      <a:pt x="24332" y="3034"/>
                    </a:cubicBezTo>
                    <a:cubicBezTo>
                      <a:pt x="24332" y="3019"/>
                      <a:pt x="24347" y="3019"/>
                      <a:pt x="24348" y="3005"/>
                    </a:cubicBezTo>
                    <a:lnTo>
                      <a:pt x="24348" y="3005"/>
                    </a:lnTo>
                    <a:cubicBezTo>
                      <a:pt x="24347" y="3019"/>
                      <a:pt x="24332" y="3019"/>
                      <a:pt x="24332" y="3019"/>
                    </a:cubicBezTo>
                    <a:cubicBezTo>
                      <a:pt x="24348" y="2943"/>
                      <a:pt x="24363" y="2867"/>
                      <a:pt x="24363" y="2806"/>
                    </a:cubicBezTo>
                    <a:cubicBezTo>
                      <a:pt x="24378" y="2806"/>
                      <a:pt x="24378" y="2791"/>
                      <a:pt x="24393" y="2791"/>
                    </a:cubicBezTo>
                    <a:cubicBezTo>
                      <a:pt x="24424" y="2760"/>
                      <a:pt x="24424" y="2714"/>
                      <a:pt x="24393" y="2684"/>
                    </a:cubicBezTo>
                    <a:cubicBezTo>
                      <a:pt x="24393" y="2684"/>
                      <a:pt x="24378" y="2669"/>
                      <a:pt x="24378" y="2669"/>
                    </a:cubicBezTo>
                    <a:cubicBezTo>
                      <a:pt x="24378" y="2653"/>
                      <a:pt x="24363" y="2653"/>
                      <a:pt x="24363" y="2653"/>
                    </a:cubicBezTo>
                    <a:cubicBezTo>
                      <a:pt x="24363" y="2623"/>
                      <a:pt x="24363" y="2592"/>
                      <a:pt x="24363" y="2562"/>
                    </a:cubicBezTo>
                    <a:cubicBezTo>
                      <a:pt x="24363" y="2486"/>
                      <a:pt x="24363" y="2410"/>
                      <a:pt x="24363" y="2318"/>
                    </a:cubicBezTo>
                    <a:cubicBezTo>
                      <a:pt x="24363" y="2288"/>
                      <a:pt x="24363" y="2242"/>
                      <a:pt x="24363" y="2196"/>
                    </a:cubicBezTo>
                    <a:cubicBezTo>
                      <a:pt x="24363" y="2196"/>
                      <a:pt x="24363" y="2196"/>
                      <a:pt x="24363" y="2181"/>
                    </a:cubicBezTo>
                    <a:cubicBezTo>
                      <a:pt x="24363" y="2181"/>
                      <a:pt x="24363" y="2166"/>
                      <a:pt x="24363" y="2166"/>
                    </a:cubicBezTo>
                    <a:cubicBezTo>
                      <a:pt x="24378" y="2135"/>
                      <a:pt x="24378" y="2105"/>
                      <a:pt x="24393" y="2074"/>
                    </a:cubicBezTo>
                    <a:cubicBezTo>
                      <a:pt x="24393" y="2059"/>
                      <a:pt x="24393" y="2044"/>
                      <a:pt x="24409" y="2013"/>
                    </a:cubicBezTo>
                    <a:cubicBezTo>
                      <a:pt x="24409" y="1998"/>
                      <a:pt x="24409" y="1968"/>
                      <a:pt x="24424" y="1953"/>
                    </a:cubicBezTo>
                    <a:cubicBezTo>
                      <a:pt x="24424" y="1937"/>
                      <a:pt x="24424" y="1907"/>
                      <a:pt x="24439" y="1892"/>
                    </a:cubicBezTo>
                    <a:cubicBezTo>
                      <a:pt x="24439" y="1876"/>
                      <a:pt x="24454" y="1846"/>
                      <a:pt x="24454" y="1831"/>
                    </a:cubicBezTo>
                    <a:cubicBezTo>
                      <a:pt x="24470" y="1815"/>
                      <a:pt x="24470" y="1800"/>
                      <a:pt x="24470" y="1785"/>
                    </a:cubicBezTo>
                    <a:cubicBezTo>
                      <a:pt x="24485" y="1754"/>
                      <a:pt x="24500" y="1724"/>
                      <a:pt x="24515" y="1678"/>
                    </a:cubicBezTo>
                    <a:cubicBezTo>
                      <a:pt x="24515" y="1694"/>
                      <a:pt x="24515" y="1694"/>
                      <a:pt x="24515" y="1694"/>
                    </a:cubicBezTo>
                    <a:cubicBezTo>
                      <a:pt x="24546" y="1633"/>
                      <a:pt x="24576" y="1572"/>
                      <a:pt x="24607" y="1511"/>
                    </a:cubicBezTo>
                    <a:cubicBezTo>
                      <a:pt x="24622" y="1511"/>
                      <a:pt x="24637" y="1526"/>
                      <a:pt x="24652" y="1541"/>
                    </a:cubicBezTo>
                    <a:cubicBezTo>
                      <a:pt x="24683" y="1541"/>
                      <a:pt x="24713" y="1556"/>
                      <a:pt x="24744" y="1556"/>
                    </a:cubicBezTo>
                    <a:cubicBezTo>
                      <a:pt x="24762" y="1559"/>
                      <a:pt x="24780" y="1560"/>
                      <a:pt x="24797" y="1560"/>
                    </a:cubicBezTo>
                    <a:cubicBezTo>
                      <a:pt x="24957" y="1560"/>
                      <a:pt x="25089" y="1462"/>
                      <a:pt x="25151" y="1324"/>
                    </a:cubicBezTo>
                    <a:close/>
                    <a:moveTo>
                      <a:pt x="13698" y="2318"/>
                    </a:moveTo>
                    <a:lnTo>
                      <a:pt x="13728" y="2333"/>
                    </a:lnTo>
                    <a:cubicBezTo>
                      <a:pt x="13744" y="2349"/>
                      <a:pt x="13759" y="2349"/>
                      <a:pt x="13774" y="2349"/>
                    </a:cubicBezTo>
                    <a:cubicBezTo>
                      <a:pt x="13774" y="2364"/>
                      <a:pt x="13789" y="2364"/>
                      <a:pt x="13804" y="2379"/>
                    </a:cubicBezTo>
                    <a:cubicBezTo>
                      <a:pt x="13820" y="2379"/>
                      <a:pt x="13820" y="2394"/>
                      <a:pt x="13835" y="2410"/>
                    </a:cubicBezTo>
                    <a:cubicBezTo>
                      <a:pt x="13850" y="2425"/>
                      <a:pt x="13865" y="2440"/>
                      <a:pt x="13865" y="2455"/>
                    </a:cubicBezTo>
                    <a:cubicBezTo>
                      <a:pt x="13881" y="2471"/>
                      <a:pt x="13896" y="2486"/>
                      <a:pt x="13896" y="2501"/>
                    </a:cubicBezTo>
                    <a:cubicBezTo>
                      <a:pt x="13911" y="2516"/>
                      <a:pt x="13926" y="2532"/>
                      <a:pt x="13926" y="2562"/>
                    </a:cubicBezTo>
                    <a:cubicBezTo>
                      <a:pt x="13942" y="2577"/>
                      <a:pt x="13942" y="2592"/>
                      <a:pt x="13942" y="2608"/>
                    </a:cubicBezTo>
                    <a:cubicBezTo>
                      <a:pt x="13957" y="2638"/>
                      <a:pt x="13957" y="2653"/>
                      <a:pt x="13957" y="2684"/>
                    </a:cubicBezTo>
                    <a:cubicBezTo>
                      <a:pt x="13957" y="2714"/>
                      <a:pt x="13957" y="2730"/>
                      <a:pt x="13957" y="2760"/>
                    </a:cubicBezTo>
                    <a:cubicBezTo>
                      <a:pt x="13957" y="2791"/>
                      <a:pt x="13957" y="2821"/>
                      <a:pt x="13957" y="2851"/>
                    </a:cubicBezTo>
                    <a:cubicBezTo>
                      <a:pt x="13942" y="2897"/>
                      <a:pt x="13926" y="2943"/>
                      <a:pt x="13926" y="2989"/>
                    </a:cubicBezTo>
                    <a:cubicBezTo>
                      <a:pt x="13896" y="3034"/>
                      <a:pt x="13881" y="3095"/>
                      <a:pt x="13850" y="3156"/>
                    </a:cubicBezTo>
                    <a:lnTo>
                      <a:pt x="13835" y="3187"/>
                    </a:lnTo>
                    <a:cubicBezTo>
                      <a:pt x="13835" y="3217"/>
                      <a:pt x="13820" y="3248"/>
                      <a:pt x="13804" y="3278"/>
                    </a:cubicBezTo>
                    <a:lnTo>
                      <a:pt x="13774" y="3309"/>
                    </a:lnTo>
                    <a:lnTo>
                      <a:pt x="13744" y="3369"/>
                    </a:lnTo>
                    <a:cubicBezTo>
                      <a:pt x="13728" y="3415"/>
                      <a:pt x="13698" y="3461"/>
                      <a:pt x="13667" y="3507"/>
                    </a:cubicBezTo>
                    <a:cubicBezTo>
                      <a:pt x="13637" y="3537"/>
                      <a:pt x="13606" y="3583"/>
                      <a:pt x="13576" y="3613"/>
                    </a:cubicBezTo>
                    <a:lnTo>
                      <a:pt x="13576" y="3628"/>
                    </a:lnTo>
                    <a:cubicBezTo>
                      <a:pt x="13545" y="3659"/>
                      <a:pt x="13515" y="3689"/>
                      <a:pt x="13485" y="3720"/>
                    </a:cubicBezTo>
                    <a:cubicBezTo>
                      <a:pt x="13454" y="3750"/>
                      <a:pt x="13424" y="3781"/>
                      <a:pt x="13393" y="3811"/>
                    </a:cubicBezTo>
                    <a:cubicBezTo>
                      <a:pt x="13332" y="3857"/>
                      <a:pt x="13271" y="3918"/>
                      <a:pt x="13195" y="3979"/>
                    </a:cubicBezTo>
                    <a:cubicBezTo>
                      <a:pt x="13058" y="4070"/>
                      <a:pt x="12906" y="4177"/>
                      <a:pt x="12753" y="4253"/>
                    </a:cubicBezTo>
                    <a:cubicBezTo>
                      <a:pt x="12723" y="4284"/>
                      <a:pt x="12692" y="4299"/>
                      <a:pt x="12647" y="4314"/>
                    </a:cubicBezTo>
                    <a:cubicBezTo>
                      <a:pt x="12586" y="4360"/>
                      <a:pt x="12509" y="4390"/>
                      <a:pt x="12448" y="4436"/>
                    </a:cubicBezTo>
                    <a:cubicBezTo>
                      <a:pt x="12388" y="4482"/>
                      <a:pt x="12327" y="4527"/>
                      <a:pt x="12266" y="4573"/>
                    </a:cubicBezTo>
                    <a:cubicBezTo>
                      <a:pt x="12144" y="4680"/>
                      <a:pt x="12037" y="4802"/>
                      <a:pt x="11961" y="4893"/>
                    </a:cubicBezTo>
                    <a:lnTo>
                      <a:pt x="12098" y="4695"/>
                    </a:lnTo>
                    <a:cubicBezTo>
                      <a:pt x="12601" y="3964"/>
                      <a:pt x="13119" y="3217"/>
                      <a:pt x="13637" y="2501"/>
                    </a:cubicBezTo>
                    <a:lnTo>
                      <a:pt x="13637" y="2501"/>
                    </a:lnTo>
                    <a:cubicBezTo>
                      <a:pt x="13469" y="2730"/>
                      <a:pt x="13302" y="2958"/>
                      <a:pt x="13134" y="3187"/>
                    </a:cubicBezTo>
                    <a:cubicBezTo>
                      <a:pt x="12906" y="3491"/>
                      <a:pt x="12677" y="3796"/>
                      <a:pt x="12448" y="4101"/>
                    </a:cubicBezTo>
                    <a:cubicBezTo>
                      <a:pt x="12281" y="4329"/>
                      <a:pt x="12129" y="4558"/>
                      <a:pt x="11961" y="4771"/>
                    </a:cubicBezTo>
                    <a:cubicBezTo>
                      <a:pt x="11961" y="4771"/>
                      <a:pt x="11961" y="4786"/>
                      <a:pt x="11946" y="4786"/>
                    </a:cubicBezTo>
                    <a:cubicBezTo>
                      <a:pt x="11961" y="4771"/>
                      <a:pt x="11961" y="4771"/>
                      <a:pt x="11961" y="4756"/>
                    </a:cubicBezTo>
                    <a:lnTo>
                      <a:pt x="11976" y="4725"/>
                    </a:lnTo>
                    <a:cubicBezTo>
                      <a:pt x="12037" y="4527"/>
                      <a:pt x="12098" y="4329"/>
                      <a:pt x="12144" y="4147"/>
                    </a:cubicBezTo>
                    <a:cubicBezTo>
                      <a:pt x="12174" y="4070"/>
                      <a:pt x="12189" y="3994"/>
                      <a:pt x="12205" y="3918"/>
                    </a:cubicBezTo>
                    <a:cubicBezTo>
                      <a:pt x="12235" y="3796"/>
                      <a:pt x="12266" y="3689"/>
                      <a:pt x="12296" y="3568"/>
                    </a:cubicBezTo>
                    <a:lnTo>
                      <a:pt x="12296" y="3552"/>
                    </a:lnTo>
                    <a:cubicBezTo>
                      <a:pt x="12311" y="3522"/>
                      <a:pt x="12327" y="3476"/>
                      <a:pt x="12342" y="3446"/>
                    </a:cubicBezTo>
                    <a:cubicBezTo>
                      <a:pt x="12357" y="3400"/>
                      <a:pt x="12372" y="3369"/>
                      <a:pt x="12388" y="3324"/>
                    </a:cubicBezTo>
                    <a:cubicBezTo>
                      <a:pt x="12388" y="3309"/>
                      <a:pt x="12403" y="3309"/>
                      <a:pt x="12403" y="3293"/>
                    </a:cubicBezTo>
                    <a:cubicBezTo>
                      <a:pt x="12433" y="3248"/>
                      <a:pt x="12448" y="3202"/>
                      <a:pt x="12479" y="3156"/>
                    </a:cubicBezTo>
                    <a:cubicBezTo>
                      <a:pt x="12509" y="3110"/>
                      <a:pt x="12540" y="3050"/>
                      <a:pt x="12586" y="2989"/>
                    </a:cubicBezTo>
                    <a:lnTo>
                      <a:pt x="12616" y="2943"/>
                    </a:lnTo>
                    <a:cubicBezTo>
                      <a:pt x="12662" y="2897"/>
                      <a:pt x="12707" y="2851"/>
                      <a:pt x="12753" y="2806"/>
                    </a:cubicBezTo>
                    <a:cubicBezTo>
                      <a:pt x="12799" y="2760"/>
                      <a:pt x="12845" y="2714"/>
                      <a:pt x="12890" y="2684"/>
                    </a:cubicBezTo>
                    <a:cubicBezTo>
                      <a:pt x="12936" y="2638"/>
                      <a:pt x="12982" y="2608"/>
                      <a:pt x="13027" y="2562"/>
                    </a:cubicBezTo>
                    <a:lnTo>
                      <a:pt x="13027" y="2577"/>
                    </a:lnTo>
                    <a:cubicBezTo>
                      <a:pt x="13027" y="2577"/>
                      <a:pt x="13027" y="2562"/>
                      <a:pt x="13043" y="2562"/>
                    </a:cubicBezTo>
                    <a:cubicBezTo>
                      <a:pt x="13073" y="2547"/>
                      <a:pt x="13088" y="2532"/>
                      <a:pt x="13119" y="2501"/>
                    </a:cubicBezTo>
                    <a:cubicBezTo>
                      <a:pt x="13149" y="2486"/>
                      <a:pt x="13180" y="2471"/>
                      <a:pt x="13210" y="2455"/>
                    </a:cubicBezTo>
                    <a:lnTo>
                      <a:pt x="13225" y="2455"/>
                    </a:lnTo>
                    <a:cubicBezTo>
                      <a:pt x="13256" y="2440"/>
                      <a:pt x="13286" y="2410"/>
                      <a:pt x="13317" y="2394"/>
                    </a:cubicBezTo>
                    <a:lnTo>
                      <a:pt x="13332" y="2394"/>
                    </a:lnTo>
                    <a:cubicBezTo>
                      <a:pt x="13363" y="2379"/>
                      <a:pt x="13393" y="2364"/>
                      <a:pt x="13424" y="2349"/>
                    </a:cubicBezTo>
                    <a:cubicBezTo>
                      <a:pt x="13454" y="2349"/>
                      <a:pt x="13485" y="2333"/>
                      <a:pt x="13515" y="2318"/>
                    </a:cubicBezTo>
                    <a:close/>
                    <a:moveTo>
                      <a:pt x="25704" y="5167"/>
                    </a:moveTo>
                    <a:cubicBezTo>
                      <a:pt x="25704" y="5167"/>
                      <a:pt x="25704" y="5167"/>
                      <a:pt x="25688" y="5183"/>
                    </a:cubicBezTo>
                    <a:cubicBezTo>
                      <a:pt x="25704" y="5183"/>
                      <a:pt x="25704" y="5167"/>
                      <a:pt x="25704" y="5167"/>
                    </a:cubicBezTo>
                    <a:close/>
                    <a:moveTo>
                      <a:pt x="22794" y="4101"/>
                    </a:moveTo>
                    <a:cubicBezTo>
                      <a:pt x="22778" y="4116"/>
                      <a:pt x="22763" y="4131"/>
                      <a:pt x="22763" y="4147"/>
                    </a:cubicBezTo>
                    <a:cubicBezTo>
                      <a:pt x="22702" y="4284"/>
                      <a:pt x="22748" y="4451"/>
                      <a:pt x="22855" y="4543"/>
                    </a:cubicBezTo>
                    <a:cubicBezTo>
                      <a:pt x="22839" y="4573"/>
                      <a:pt x="22809" y="4619"/>
                      <a:pt x="22794" y="4665"/>
                    </a:cubicBezTo>
                    <a:cubicBezTo>
                      <a:pt x="22733" y="4786"/>
                      <a:pt x="22657" y="4939"/>
                      <a:pt x="22611" y="5076"/>
                    </a:cubicBezTo>
                    <a:cubicBezTo>
                      <a:pt x="22596" y="5106"/>
                      <a:pt x="22580" y="5137"/>
                      <a:pt x="22565" y="5183"/>
                    </a:cubicBezTo>
                    <a:cubicBezTo>
                      <a:pt x="22550" y="5198"/>
                      <a:pt x="22535" y="5228"/>
                      <a:pt x="22535" y="5243"/>
                    </a:cubicBezTo>
                    <a:cubicBezTo>
                      <a:pt x="22519" y="5259"/>
                      <a:pt x="22519" y="5274"/>
                      <a:pt x="22519" y="5289"/>
                    </a:cubicBezTo>
                    <a:cubicBezTo>
                      <a:pt x="22504" y="5304"/>
                      <a:pt x="22504" y="5304"/>
                      <a:pt x="22504" y="5320"/>
                    </a:cubicBezTo>
                    <a:cubicBezTo>
                      <a:pt x="22504" y="5304"/>
                      <a:pt x="22504" y="5289"/>
                      <a:pt x="22504" y="5274"/>
                    </a:cubicBezTo>
                    <a:cubicBezTo>
                      <a:pt x="22504" y="5243"/>
                      <a:pt x="22504" y="5198"/>
                      <a:pt x="22519" y="5167"/>
                    </a:cubicBezTo>
                    <a:cubicBezTo>
                      <a:pt x="22519" y="5152"/>
                      <a:pt x="22535" y="5152"/>
                      <a:pt x="22535" y="5137"/>
                    </a:cubicBezTo>
                    <a:cubicBezTo>
                      <a:pt x="22535" y="5106"/>
                      <a:pt x="22535" y="5091"/>
                      <a:pt x="22535" y="5076"/>
                    </a:cubicBezTo>
                    <a:cubicBezTo>
                      <a:pt x="22535" y="5061"/>
                      <a:pt x="22535" y="5061"/>
                      <a:pt x="22519" y="5045"/>
                    </a:cubicBezTo>
                    <a:cubicBezTo>
                      <a:pt x="22519" y="5045"/>
                      <a:pt x="22519" y="5030"/>
                      <a:pt x="22519" y="5030"/>
                    </a:cubicBezTo>
                    <a:cubicBezTo>
                      <a:pt x="22535" y="4939"/>
                      <a:pt x="22535" y="4847"/>
                      <a:pt x="22550" y="4756"/>
                    </a:cubicBezTo>
                    <a:cubicBezTo>
                      <a:pt x="22565" y="4695"/>
                      <a:pt x="22565" y="4619"/>
                      <a:pt x="22580" y="4543"/>
                    </a:cubicBezTo>
                    <a:cubicBezTo>
                      <a:pt x="22596" y="4466"/>
                      <a:pt x="22596" y="4375"/>
                      <a:pt x="22611" y="4299"/>
                    </a:cubicBezTo>
                    <a:cubicBezTo>
                      <a:pt x="22611" y="4253"/>
                      <a:pt x="22611" y="4207"/>
                      <a:pt x="22611" y="4147"/>
                    </a:cubicBezTo>
                    <a:cubicBezTo>
                      <a:pt x="22672" y="4147"/>
                      <a:pt x="22733" y="4131"/>
                      <a:pt x="22794" y="4101"/>
                    </a:cubicBezTo>
                    <a:close/>
                    <a:moveTo>
                      <a:pt x="10620" y="3263"/>
                    </a:moveTo>
                    <a:cubicBezTo>
                      <a:pt x="10635" y="3263"/>
                      <a:pt x="10651" y="3263"/>
                      <a:pt x="10666" y="3278"/>
                    </a:cubicBezTo>
                    <a:lnTo>
                      <a:pt x="10696" y="3278"/>
                    </a:lnTo>
                    <a:cubicBezTo>
                      <a:pt x="10712" y="3293"/>
                      <a:pt x="10727" y="3309"/>
                      <a:pt x="10757" y="3309"/>
                    </a:cubicBezTo>
                    <a:cubicBezTo>
                      <a:pt x="10773" y="3324"/>
                      <a:pt x="10803" y="3339"/>
                      <a:pt x="10818" y="3354"/>
                    </a:cubicBezTo>
                    <a:lnTo>
                      <a:pt x="10894" y="3430"/>
                    </a:lnTo>
                    <a:cubicBezTo>
                      <a:pt x="10910" y="3446"/>
                      <a:pt x="10925" y="3476"/>
                      <a:pt x="10955" y="3507"/>
                    </a:cubicBezTo>
                    <a:cubicBezTo>
                      <a:pt x="10986" y="3537"/>
                      <a:pt x="11016" y="3583"/>
                      <a:pt x="11032" y="3628"/>
                    </a:cubicBezTo>
                    <a:cubicBezTo>
                      <a:pt x="11062" y="3689"/>
                      <a:pt x="11092" y="3735"/>
                      <a:pt x="11123" y="3796"/>
                    </a:cubicBezTo>
                    <a:cubicBezTo>
                      <a:pt x="11123" y="3827"/>
                      <a:pt x="11138" y="3857"/>
                      <a:pt x="11153" y="3887"/>
                    </a:cubicBezTo>
                    <a:cubicBezTo>
                      <a:pt x="11153" y="3918"/>
                      <a:pt x="11169" y="3933"/>
                      <a:pt x="11169" y="3964"/>
                    </a:cubicBezTo>
                    <a:lnTo>
                      <a:pt x="11184" y="3979"/>
                    </a:lnTo>
                    <a:lnTo>
                      <a:pt x="11199" y="4101"/>
                    </a:lnTo>
                    <a:cubicBezTo>
                      <a:pt x="11199" y="4116"/>
                      <a:pt x="11214" y="4147"/>
                      <a:pt x="11214" y="4177"/>
                    </a:cubicBezTo>
                    <a:lnTo>
                      <a:pt x="11214" y="4192"/>
                    </a:lnTo>
                    <a:cubicBezTo>
                      <a:pt x="11214" y="4238"/>
                      <a:pt x="11214" y="4268"/>
                      <a:pt x="11230" y="4314"/>
                    </a:cubicBezTo>
                    <a:lnTo>
                      <a:pt x="11230" y="4406"/>
                    </a:lnTo>
                    <a:lnTo>
                      <a:pt x="11214" y="4436"/>
                    </a:lnTo>
                    <a:cubicBezTo>
                      <a:pt x="11214" y="4451"/>
                      <a:pt x="11214" y="4482"/>
                      <a:pt x="11214" y="4497"/>
                    </a:cubicBezTo>
                    <a:lnTo>
                      <a:pt x="11214" y="4527"/>
                    </a:lnTo>
                    <a:lnTo>
                      <a:pt x="11199" y="4573"/>
                    </a:lnTo>
                    <a:cubicBezTo>
                      <a:pt x="11199" y="4619"/>
                      <a:pt x="11184" y="4649"/>
                      <a:pt x="11184" y="4695"/>
                    </a:cubicBezTo>
                    <a:cubicBezTo>
                      <a:pt x="11169" y="4725"/>
                      <a:pt x="11169" y="4756"/>
                      <a:pt x="11153" y="4786"/>
                    </a:cubicBezTo>
                    <a:lnTo>
                      <a:pt x="11153" y="4802"/>
                    </a:lnTo>
                    <a:cubicBezTo>
                      <a:pt x="11138" y="4863"/>
                      <a:pt x="11108" y="4908"/>
                      <a:pt x="11092" y="4969"/>
                    </a:cubicBezTo>
                    <a:lnTo>
                      <a:pt x="11077" y="5000"/>
                    </a:lnTo>
                    <a:lnTo>
                      <a:pt x="11077" y="5015"/>
                    </a:lnTo>
                    <a:lnTo>
                      <a:pt x="11062" y="5030"/>
                    </a:lnTo>
                    <a:lnTo>
                      <a:pt x="11062" y="5061"/>
                    </a:lnTo>
                    <a:lnTo>
                      <a:pt x="11047" y="5061"/>
                    </a:lnTo>
                    <a:cubicBezTo>
                      <a:pt x="11047" y="5091"/>
                      <a:pt x="11032" y="5106"/>
                      <a:pt x="11016" y="5122"/>
                    </a:cubicBezTo>
                    <a:cubicBezTo>
                      <a:pt x="10971" y="5228"/>
                      <a:pt x="10925" y="5320"/>
                      <a:pt x="10879" y="5396"/>
                    </a:cubicBezTo>
                    <a:lnTo>
                      <a:pt x="10864" y="5396"/>
                    </a:lnTo>
                    <a:lnTo>
                      <a:pt x="10864" y="5411"/>
                    </a:lnTo>
                    <a:lnTo>
                      <a:pt x="10864" y="5426"/>
                    </a:lnTo>
                    <a:lnTo>
                      <a:pt x="10833" y="5472"/>
                    </a:lnTo>
                    <a:lnTo>
                      <a:pt x="10818" y="5503"/>
                    </a:lnTo>
                    <a:cubicBezTo>
                      <a:pt x="10788" y="5533"/>
                      <a:pt x="10757" y="5579"/>
                      <a:pt x="10742" y="5624"/>
                    </a:cubicBezTo>
                    <a:lnTo>
                      <a:pt x="10590" y="5853"/>
                    </a:lnTo>
                    <a:lnTo>
                      <a:pt x="10559" y="5899"/>
                    </a:lnTo>
                    <a:cubicBezTo>
                      <a:pt x="10513" y="5960"/>
                      <a:pt x="10483" y="6021"/>
                      <a:pt x="10437" y="6081"/>
                    </a:cubicBezTo>
                    <a:cubicBezTo>
                      <a:pt x="10453" y="6036"/>
                      <a:pt x="10468" y="5975"/>
                      <a:pt x="10468" y="5914"/>
                    </a:cubicBezTo>
                    <a:cubicBezTo>
                      <a:pt x="10483" y="5838"/>
                      <a:pt x="10498" y="5731"/>
                      <a:pt x="10498" y="5640"/>
                    </a:cubicBezTo>
                    <a:cubicBezTo>
                      <a:pt x="10513" y="5594"/>
                      <a:pt x="10513" y="5533"/>
                      <a:pt x="10513" y="5487"/>
                    </a:cubicBezTo>
                    <a:cubicBezTo>
                      <a:pt x="10498" y="5365"/>
                      <a:pt x="10468" y="5243"/>
                      <a:pt x="10407" y="5152"/>
                    </a:cubicBezTo>
                    <a:cubicBezTo>
                      <a:pt x="10346" y="5076"/>
                      <a:pt x="10285" y="5015"/>
                      <a:pt x="10224" y="4939"/>
                    </a:cubicBezTo>
                    <a:lnTo>
                      <a:pt x="10178" y="4893"/>
                    </a:lnTo>
                    <a:cubicBezTo>
                      <a:pt x="10163" y="4878"/>
                      <a:pt x="10148" y="4863"/>
                      <a:pt x="10133" y="4847"/>
                    </a:cubicBezTo>
                    <a:cubicBezTo>
                      <a:pt x="10102" y="4817"/>
                      <a:pt x="10087" y="4786"/>
                      <a:pt x="10056" y="4756"/>
                    </a:cubicBezTo>
                    <a:cubicBezTo>
                      <a:pt x="10041" y="4710"/>
                      <a:pt x="10011" y="4680"/>
                      <a:pt x="9995" y="4649"/>
                    </a:cubicBezTo>
                    <a:cubicBezTo>
                      <a:pt x="9980" y="4619"/>
                      <a:pt x="9965" y="4604"/>
                      <a:pt x="9950" y="4573"/>
                    </a:cubicBezTo>
                    <a:cubicBezTo>
                      <a:pt x="9950" y="4543"/>
                      <a:pt x="9935" y="4527"/>
                      <a:pt x="9935" y="4497"/>
                    </a:cubicBezTo>
                    <a:cubicBezTo>
                      <a:pt x="9935" y="4482"/>
                      <a:pt x="9919" y="4466"/>
                      <a:pt x="9919" y="4451"/>
                    </a:cubicBezTo>
                    <a:lnTo>
                      <a:pt x="9919" y="4436"/>
                    </a:lnTo>
                    <a:cubicBezTo>
                      <a:pt x="9919" y="4406"/>
                      <a:pt x="9919" y="4390"/>
                      <a:pt x="9919" y="4360"/>
                    </a:cubicBezTo>
                    <a:cubicBezTo>
                      <a:pt x="9919" y="4329"/>
                      <a:pt x="9919" y="4284"/>
                      <a:pt x="9935" y="4253"/>
                    </a:cubicBezTo>
                    <a:lnTo>
                      <a:pt x="9935" y="4238"/>
                    </a:lnTo>
                    <a:cubicBezTo>
                      <a:pt x="9935" y="4223"/>
                      <a:pt x="9935" y="4207"/>
                      <a:pt x="9935" y="4177"/>
                    </a:cubicBezTo>
                    <a:lnTo>
                      <a:pt x="9950" y="4131"/>
                    </a:lnTo>
                    <a:lnTo>
                      <a:pt x="9965" y="4101"/>
                    </a:lnTo>
                    <a:cubicBezTo>
                      <a:pt x="9965" y="4070"/>
                      <a:pt x="9980" y="4040"/>
                      <a:pt x="9995" y="3994"/>
                    </a:cubicBezTo>
                    <a:cubicBezTo>
                      <a:pt x="10011" y="3964"/>
                      <a:pt x="10026" y="3918"/>
                      <a:pt x="10041" y="3887"/>
                    </a:cubicBezTo>
                    <a:cubicBezTo>
                      <a:pt x="10056" y="3827"/>
                      <a:pt x="10087" y="3781"/>
                      <a:pt x="10102" y="3735"/>
                    </a:cubicBezTo>
                    <a:cubicBezTo>
                      <a:pt x="10133" y="3705"/>
                      <a:pt x="10148" y="3659"/>
                      <a:pt x="10178" y="3613"/>
                    </a:cubicBezTo>
                    <a:lnTo>
                      <a:pt x="10178" y="3598"/>
                    </a:lnTo>
                    <a:cubicBezTo>
                      <a:pt x="10209" y="3568"/>
                      <a:pt x="10224" y="3537"/>
                      <a:pt x="10254" y="3491"/>
                    </a:cubicBezTo>
                    <a:cubicBezTo>
                      <a:pt x="10270" y="3461"/>
                      <a:pt x="10300" y="3430"/>
                      <a:pt x="10315" y="3400"/>
                    </a:cubicBezTo>
                    <a:cubicBezTo>
                      <a:pt x="10331" y="3385"/>
                      <a:pt x="10346" y="3369"/>
                      <a:pt x="10361" y="3354"/>
                    </a:cubicBezTo>
                    <a:cubicBezTo>
                      <a:pt x="10376" y="3339"/>
                      <a:pt x="10392" y="3324"/>
                      <a:pt x="10407" y="3324"/>
                    </a:cubicBezTo>
                    <a:cubicBezTo>
                      <a:pt x="10422" y="3309"/>
                      <a:pt x="10437" y="3293"/>
                      <a:pt x="10453" y="3293"/>
                    </a:cubicBezTo>
                    <a:cubicBezTo>
                      <a:pt x="10453" y="3293"/>
                      <a:pt x="10468" y="3278"/>
                      <a:pt x="10468" y="3278"/>
                    </a:cubicBezTo>
                    <a:cubicBezTo>
                      <a:pt x="10483" y="3278"/>
                      <a:pt x="10498" y="3263"/>
                      <a:pt x="10513" y="3263"/>
                    </a:cubicBezTo>
                    <a:close/>
                    <a:moveTo>
                      <a:pt x="7116" y="5076"/>
                    </a:moveTo>
                    <a:lnTo>
                      <a:pt x="7131" y="5091"/>
                    </a:lnTo>
                    <a:lnTo>
                      <a:pt x="7146" y="5091"/>
                    </a:lnTo>
                    <a:cubicBezTo>
                      <a:pt x="7177" y="5106"/>
                      <a:pt x="7207" y="5122"/>
                      <a:pt x="7238" y="5122"/>
                    </a:cubicBezTo>
                    <a:lnTo>
                      <a:pt x="7253" y="5122"/>
                    </a:lnTo>
                    <a:cubicBezTo>
                      <a:pt x="7268" y="5137"/>
                      <a:pt x="7283" y="5137"/>
                      <a:pt x="7299" y="5137"/>
                    </a:cubicBezTo>
                    <a:cubicBezTo>
                      <a:pt x="7314" y="5137"/>
                      <a:pt x="7329" y="5152"/>
                      <a:pt x="7344" y="5152"/>
                    </a:cubicBezTo>
                    <a:lnTo>
                      <a:pt x="7527" y="5152"/>
                    </a:lnTo>
                    <a:cubicBezTo>
                      <a:pt x="7558" y="5167"/>
                      <a:pt x="7573" y="5167"/>
                      <a:pt x="7603" y="5183"/>
                    </a:cubicBezTo>
                    <a:lnTo>
                      <a:pt x="7680" y="5198"/>
                    </a:lnTo>
                    <a:cubicBezTo>
                      <a:pt x="7710" y="5213"/>
                      <a:pt x="7725" y="5228"/>
                      <a:pt x="7756" y="5243"/>
                    </a:cubicBezTo>
                    <a:cubicBezTo>
                      <a:pt x="7786" y="5259"/>
                      <a:pt x="7832" y="5289"/>
                      <a:pt x="7862" y="5320"/>
                    </a:cubicBezTo>
                    <a:cubicBezTo>
                      <a:pt x="7908" y="5350"/>
                      <a:pt x="7954" y="5396"/>
                      <a:pt x="8000" y="5442"/>
                    </a:cubicBezTo>
                    <a:cubicBezTo>
                      <a:pt x="8045" y="5487"/>
                      <a:pt x="8076" y="5518"/>
                      <a:pt x="8106" y="5563"/>
                    </a:cubicBezTo>
                    <a:cubicBezTo>
                      <a:pt x="8137" y="5594"/>
                      <a:pt x="8152" y="5624"/>
                      <a:pt x="8167" y="5655"/>
                    </a:cubicBezTo>
                    <a:cubicBezTo>
                      <a:pt x="8182" y="5685"/>
                      <a:pt x="8198" y="5716"/>
                      <a:pt x="8213" y="5746"/>
                    </a:cubicBezTo>
                    <a:cubicBezTo>
                      <a:pt x="8213" y="5762"/>
                      <a:pt x="8228" y="5777"/>
                      <a:pt x="8228" y="5792"/>
                    </a:cubicBezTo>
                    <a:cubicBezTo>
                      <a:pt x="8228" y="5807"/>
                      <a:pt x="8243" y="5822"/>
                      <a:pt x="8243" y="5838"/>
                    </a:cubicBezTo>
                    <a:cubicBezTo>
                      <a:pt x="8259" y="5899"/>
                      <a:pt x="8259" y="5944"/>
                      <a:pt x="8274" y="6005"/>
                    </a:cubicBezTo>
                    <a:cubicBezTo>
                      <a:pt x="8274" y="6066"/>
                      <a:pt x="8274" y="6142"/>
                      <a:pt x="8274" y="6203"/>
                    </a:cubicBezTo>
                    <a:cubicBezTo>
                      <a:pt x="8274" y="6280"/>
                      <a:pt x="8274" y="6356"/>
                      <a:pt x="8274" y="6447"/>
                    </a:cubicBezTo>
                    <a:cubicBezTo>
                      <a:pt x="8274" y="6462"/>
                      <a:pt x="8274" y="6478"/>
                      <a:pt x="8274" y="6493"/>
                    </a:cubicBezTo>
                    <a:cubicBezTo>
                      <a:pt x="8274" y="6599"/>
                      <a:pt x="8259" y="6706"/>
                      <a:pt x="8243" y="6828"/>
                    </a:cubicBezTo>
                    <a:lnTo>
                      <a:pt x="8243" y="6843"/>
                    </a:lnTo>
                    <a:lnTo>
                      <a:pt x="8198" y="6737"/>
                    </a:lnTo>
                    <a:cubicBezTo>
                      <a:pt x="8182" y="6676"/>
                      <a:pt x="8152" y="6615"/>
                      <a:pt x="8137" y="6569"/>
                    </a:cubicBezTo>
                    <a:cubicBezTo>
                      <a:pt x="8091" y="6447"/>
                      <a:pt x="8045" y="6325"/>
                      <a:pt x="8000" y="6219"/>
                    </a:cubicBezTo>
                    <a:lnTo>
                      <a:pt x="7984" y="6188"/>
                    </a:lnTo>
                    <a:cubicBezTo>
                      <a:pt x="7939" y="6081"/>
                      <a:pt x="7893" y="5975"/>
                      <a:pt x="7832" y="5883"/>
                    </a:cubicBezTo>
                    <a:lnTo>
                      <a:pt x="7847" y="5883"/>
                    </a:lnTo>
                    <a:cubicBezTo>
                      <a:pt x="7771" y="5762"/>
                      <a:pt x="7664" y="5655"/>
                      <a:pt x="7588" y="5563"/>
                    </a:cubicBezTo>
                    <a:cubicBezTo>
                      <a:pt x="7542" y="5518"/>
                      <a:pt x="7482" y="5457"/>
                      <a:pt x="7436" y="5411"/>
                    </a:cubicBezTo>
                    <a:cubicBezTo>
                      <a:pt x="7390" y="5365"/>
                      <a:pt x="7329" y="5320"/>
                      <a:pt x="7283" y="5274"/>
                    </a:cubicBezTo>
                    <a:cubicBezTo>
                      <a:pt x="7238" y="5228"/>
                      <a:pt x="7192" y="5167"/>
                      <a:pt x="7146" y="5122"/>
                    </a:cubicBezTo>
                    <a:lnTo>
                      <a:pt x="7116" y="5076"/>
                    </a:lnTo>
                    <a:close/>
                    <a:moveTo>
                      <a:pt x="6720" y="5045"/>
                    </a:moveTo>
                    <a:cubicBezTo>
                      <a:pt x="6735" y="5045"/>
                      <a:pt x="6750" y="5045"/>
                      <a:pt x="6765" y="5061"/>
                    </a:cubicBezTo>
                    <a:cubicBezTo>
                      <a:pt x="6781" y="5061"/>
                      <a:pt x="6796" y="5061"/>
                      <a:pt x="6811" y="5076"/>
                    </a:cubicBezTo>
                    <a:cubicBezTo>
                      <a:pt x="6826" y="5076"/>
                      <a:pt x="6826" y="5076"/>
                      <a:pt x="6842" y="5091"/>
                    </a:cubicBezTo>
                    <a:cubicBezTo>
                      <a:pt x="6857" y="5091"/>
                      <a:pt x="6857" y="5106"/>
                      <a:pt x="6872" y="5106"/>
                    </a:cubicBezTo>
                    <a:lnTo>
                      <a:pt x="6887" y="5122"/>
                    </a:lnTo>
                    <a:cubicBezTo>
                      <a:pt x="6918" y="5137"/>
                      <a:pt x="6933" y="5167"/>
                      <a:pt x="6964" y="5183"/>
                    </a:cubicBezTo>
                    <a:cubicBezTo>
                      <a:pt x="6994" y="5213"/>
                      <a:pt x="7024" y="5243"/>
                      <a:pt x="7040" y="5259"/>
                    </a:cubicBezTo>
                    <a:cubicBezTo>
                      <a:pt x="7101" y="5304"/>
                      <a:pt x="7146" y="5365"/>
                      <a:pt x="7192" y="5396"/>
                    </a:cubicBezTo>
                    <a:cubicBezTo>
                      <a:pt x="7223" y="5426"/>
                      <a:pt x="7238" y="5442"/>
                      <a:pt x="7268" y="5457"/>
                    </a:cubicBezTo>
                    <a:cubicBezTo>
                      <a:pt x="7299" y="5487"/>
                      <a:pt x="7344" y="5518"/>
                      <a:pt x="7375" y="5548"/>
                    </a:cubicBezTo>
                    <a:cubicBezTo>
                      <a:pt x="7421" y="5594"/>
                      <a:pt x="7482" y="5655"/>
                      <a:pt x="7542" y="5701"/>
                    </a:cubicBezTo>
                    <a:cubicBezTo>
                      <a:pt x="7588" y="5762"/>
                      <a:pt x="7634" y="5807"/>
                      <a:pt x="7664" y="5853"/>
                    </a:cubicBezTo>
                    <a:cubicBezTo>
                      <a:pt x="7664" y="5853"/>
                      <a:pt x="7680" y="5868"/>
                      <a:pt x="7680" y="5883"/>
                    </a:cubicBezTo>
                    <a:cubicBezTo>
                      <a:pt x="7695" y="5899"/>
                      <a:pt x="7710" y="5914"/>
                      <a:pt x="7725" y="5929"/>
                    </a:cubicBezTo>
                    <a:cubicBezTo>
                      <a:pt x="7756" y="6021"/>
                      <a:pt x="7801" y="6097"/>
                      <a:pt x="7832" y="6188"/>
                    </a:cubicBezTo>
                    <a:cubicBezTo>
                      <a:pt x="7862" y="6280"/>
                      <a:pt x="7908" y="6371"/>
                      <a:pt x="7939" y="6462"/>
                    </a:cubicBezTo>
                    <a:cubicBezTo>
                      <a:pt x="8000" y="6599"/>
                      <a:pt x="8061" y="6737"/>
                      <a:pt x="8106" y="6874"/>
                    </a:cubicBezTo>
                    <a:cubicBezTo>
                      <a:pt x="8061" y="6843"/>
                      <a:pt x="8015" y="6798"/>
                      <a:pt x="7984" y="6767"/>
                    </a:cubicBezTo>
                    <a:cubicBezTo>
                      <a:pt x="7893" y="6676"/>
                      <a:pt x="7801" y="6584"/>
                      <a:pt x="7710" y="6508"/>
                    </a:cubicBezTo>
                    <a:cubicBezTo>
                      <a:pt x="7603" y="6417"/>
                      <a:pt x="7482" y="6356"/>
                      <a:pt x="7344" y="6295"/>
                    </a:cubicBezTo>
                    <a:cubicBezTo>
                      <a:pt x="7238" y="6249"/>
                      <a:pt x="7131" y="6203"/>
                      <a:pt x="7024" y="6173"/>
                    </a:cubicBezTo>
                    <a:lnTo>
                      <a:pt x="6994" y="6158"/>
                    </a:lnTo>
                    <a:cubicBezTo>
                      <a:pt x="6857" y="6112"/>
                      <a:pt x="6750" y="6081"/>
                      <a:pt x="6628" y="6036"/>
                    </a:cubicBezTo>
                    <a:lnTo>
                      <a:pt x="6430" y="5975"/>
                    </a:lnTo>
                    <a:cubicBezTo>
                      <a:pt x="6385" y="5960"/>
                      <a:pt x="6339" y="5944"/>
                      <a:pt x="6293" y="5914"/>
                    </a:cubicBezTo>
                    <a:cubicBezTo>
                      <a:pt x="6247" y="5899"/>
                      <a:pt x="6217" y="5883"/>
                      <a:pt x="6186" y="5868"/>
                    </a:cubicBezTo>
                    <a:cubicBezTo>
                      <a:pt x="6171" y="5853"/>
                      <a:pt x="6141" y="5838"/>
                      <a:pt x="6126" y="5822"/>
                    </a:cubicBezTo>
                    <a:cubicBezTo>
                      <a:pt x="6110" y="5807"/>
                      <a:pt x="6095" y="5792"/>
                      <a:pt x="6080" y="5777"/>
                    </a:cubicBezTo>
                    <a:lnTo>
                      <a:pt x="6049" y="5746"/>
                    </a:lnTo>
                    <a:cubicBezTo>
                      <a:pt x="6034" y="5731"/>
                      <a:pt x="6034" y="5731"/>
                      <a:pt x="6034" y="5716"/>
                    </a:cubicBezTo>
                    <a:cubicBezTo>
                      <a:pt x="6019" y="5701"/>
                      <a:pt x="6019" y="5701"/>
                      <a:pt x="6019" y="5685"/>
                    </a:cubicBezTo>
                    <a:lnTo>
                      <a:pt x="6004" y="5670"/>
                    </a:lnTo>
                    <a:cubicBezTo>
                      <a:pt x="6004" y="5655"/>
                      <a:pt x="6004" y="5640"/>
                      <a:pt x="6004" y="5624"/>
                    </a:cubicBezTo>
                    <a:cubicBezTo>
                      <a:pt x="5988" y="5609"/>
                      <a:pt x="5988" y="5594"/>
                      <a:pt x="5988" y="5579"/>
                    </a:cubicBezTo>
                    <a:cubicBezTo>
                      <a:pt x="5988" y="5563"/>
                      <a:pt x="6004" y="5548"/>
                      <a:pt x="6004" y="5548"/>
                    </a:cubicBezTo>
                    <a:cubicBezTo>
                      <a:pt x="6004" y="5533"/>
                      <a:pt x="6004" y="5518"/>
                      <a:pt x="6004" y="5503"/>
                    </a:cubicBezTo>
                    <a:cubicBezTo>
                      <a:pt x="6019" y="5487"/>
                      <a:pt x="6019" y="5472"/>
                      <a:pt x="6034" y="5442"/>
                    </a:cubicBezTo>
                    <a:lnTo>
                      <a:pt x="6065" y="5381"/>
                    </a:lnTo>
                    <a:cubicBezTo>
                      <a:pt x="6080" y="5350"/>
                      <a:pt x="6110" y="5304"/>
                      <a:pt x="6141" y="5274"/>
                    </a:cubicBezTo>
                    <a:cubicBezTo>
                      <a:pt x="6156" y="5259"/>
                      <a:pt x="6171" y="5228"/>
                      <a:pt x="6186" y="5213"/>
                    </a:cubicBezTo>
                    <a:cubicBezTo>
                      <a:pt x="6202" y="5198"/>
                      <a:pt x="6217" y="5183"/>
                      <a:pt x="6232" y="5183"/>
                    </a:cubicBezTo>
                    <a:cubicBezTo>
                      <a:pt x="6247" y="5167"/>
                      <a:pt x="6263" y="5152"/>
                      <a:pt x="6278" y="5152"/>
                    </a:cubicBezTo>
                    <a:lnTo>
                      <a:pt x="6324" y="5122"/>
                    </a:lnTo>
                    <a:cubicBezTo>
                      <a:pt x="6339" y="5122"/>
                      <a:pt x="6354" y="5106"/>
                      <a:pt x="6369" y="5106"/>
                    </a:cubicBezTo>
                    <a:cubicBezTo>
                      <a:pt x="6430" y="5076"/>
                      <a:pt x="6476" y="5061"/>
                      <a:pt x="6522" y="5061"/>
                    </a:cubicBezTo>
                    <a:cubicBezTo>
                      <a:pt x="6552" y="5045"/>
                      <a:pt x="6567" y="5045"/>
                      <a:pt x="6583" y="5045"/>
                    </a:cubicBezTo>
                    <a:close/>
                    <a:moveTo>
                      <a:pt x="22626" y="7498"/>
                    </a:moveTo>
                    <a:lnTo>
                      <a:pt x="22626" y="7498"/>
                    </a:lnTo>
                    <a:cubicBezTo>
                      <a:pt x="22624" y="7503"/>
                      <a:pt x="22622" y="7507"/>
                      <a:pt x="22620" y="7511"/>
                    </a:cubicBezTo>
                    <a:lnTo>
                      <a:pt x="22620" y="7511"/>
                    </a:lnTo>
                    <a:cubicBezTo>
                      <a:pt x="22623" y="7509"/>
                      <a:pt x="22626" y="7505"/>
                      <a:pt x="22626" y="7498"/>
                    </a:cubicBezTo>
                    <a:close/>
                    <a:moveTo>
                      <a:pt x="12951" y="6203"/>
                    </a:moveTo>
                    <a:cubicBezTo>
                      <a:pt x="12966" y="6203"/>
                      <a:pt x="12982" y="6203"/>
                      <a:pt x="12997" y="6219"/>
                    </a:cubicBezTo>
                    <a:lnTo>
                      <a:pt x="13027" y="6219"/>
                    </a:lnTo>
                    <a:cubicBezTo>
                      <a:pt x="13043" y="6234"/>
                      <a:pt x="13058" y="6234"/>
                      <a:pt x="13073" y="6249"/>
                    </a:cubicBezTo>
                    <a:cubicBezTo>
                      <a:pt x="13088" y="6249"/>
                      <a:pt x="13104" y="6264"/>
                      <a:pt x="13104" y="6280"/>
                    </a:cubicBezTo>
                    <a:cubicBezTo>
                      <a:pt x="13119" y="6280"/>
                      <a:pt x="13134" y="6295"/>
                      <a:pt x="13149" y="6310"/>
                    </a:cubicBezTo>
                    <a:cubicBezTo>
                      <a:pt x="13165" y="6325"/>
                      <a:pt x="13180" y="6340"/>
                      <a:pt x="13180" y="6356"/>
                    </a:cubicBezTo>
                    <a:cubicBezTo>
                      <a:pt x="13210" y="6371"/>
                      <a:pt x="13225" y="6401"/>
                      <a:pt x="13225" y="6432"/>
                    </a:cubicBezTo>
                    <a:cubicBezTo>
                      <a:pt x="13256" y="6478"/>
                      <a:pt x="13286" y="6539"/>
                      <a:pt x="13302" y="6599"/>
                    </a:cubicBezTo>
                    <a:cubicBezTo>
                      <a:pt x="13332" y="6645"/>
                      <a:pt x="13347" y="6706"/>
                      <a:pt x="13378" y="6782"/>
                    </a:cubicBezTo>
                    <a:cubicBezTo>
                      <a:pt x="13393" y="6843"/>
                      <a:pt x="13424" y="6919"/>
                      <a:pt x="13439" y="6980"/>
                    </a:cubicBezTo>
                    <a:cubicBezTo>
                      <a:pt x="13454" y="7057"/>
                      <a:pt x="13454" y="7118"/>
                      <a:pt x="13469" y="7178"/>
                    </a:cubicBezTo>
                    <a:cubicBezTo>
                      <a:pt x="13469" y="7239"/>
                      <a:pt x="13469" y="7300"/>
                      <a:pt x="13469" y="7361"/>
                    </a:cubicBezTo>
                    <a:cubicBezTo>
                      <a:pt x="13469" y="7437"/>
                      <a:pt x="13469" y="7498"/>
                      <a:pt x="13454" y="7559"/>
                    </a:cubicBezTo>
                    <a:cubicBezTo>
                      <a:pt x="13439" y="7636"/>
                      <a:pt x="13424" y="7696"/>
                      <a:pt x="13408" y="7757"/>
                    </a:cubicBezTo>
                    <a:cubicBezTo>
                      <a:pt x="13408" y="7757"/>
                      <a:pt x="13408" y="7773"/>
                      <a:pt x="13408" y="7788"/>
                    </a:cubicBezTo>
                    <a:lnTo>
                      <a:pt x="13393" y="7803"/>
                    </a:lnTo>
                    <a:cubicBezTo>
                      <a:pt x="13378" y="7803"/>
                      <a:pt x="13363" y="7803"/>
                      <a:pt x="13347" y="7818"/>
                    </a:cubicBezTo>
                    <a:cubicBezTo>
                      <a:pt x="13286" y="7818"/>
                      <a:pt x="13225" y="7834"/>
                      <a:pt x="13165" y="7834"/>
                    </a:cubicBezTo>
                    <a:lnTo>
                      <a:pt x="13027" y="7834"/>
                    </a:lnTo>
                    <a:lnTo>
                      <a:pt x="12997" y="7849"/>
                    </a:lnTo>
                    <a:lnTo>
                      <a:pt x="12966" y="7849"/>
                    </a:lnTo>
                    <a:cubicBezTo>
                      <a:pt x="12936" y="7849"/>
                      <a:pt x="12921" y="7834"/>
                      <a:pt x="12890" y="7834"/>
                    </a:cubicBezTo>
                    <a:lnTo>
                      <a:pt x="12799" y="7834"/>
                    </a:lnTo>
                    <a:cubicBezTo>
                      <a:pt x="12753" y="7818"/>
                      <a:pt x="12723" y="7818"/>
                      <a:pt x="12677" y="7803"/>
                    </a:cubicBezTo>
                    <a:cubicBezTo>
                      <a:pt x="12631" y="7788"/>
                      <a:pt x="12601" y="7788"/>
                      <a:pt x="12555" y="7773"/>
                    </a:cubicBezTo>
                    <a:cubicBezTo>
                      <a:pt x="12509" y="7757"/>
                      <a:pt x="12464" y="7742"/>
                      <a:pt x="12418" y="7727"/>
                    </a:cubicBezTo>
                    <a:cubicBezTo>
                      <a:pt x="12372" y="7712"/>
                      <a:pt x="12327" y="7681"/>
                      <a:pt x="12281" y="7666"/>
                    </a:cubicBezTo>
                    <a:cubicBezTo>
                      <a:pt x="12205" y="7636"/>
                      <a:pt x="12129" y="7590"/>
                      <a:pt x="12052" y="7544"/>
                    </a:cubicBezTo>
                    <a:cubicBezTo>
                      <a:pt x="11991" y="7514"/>
                      <a:pt x="11930" y="7483"/>
                      <a:pt x="11854" y="7453"/>
                    </a:cubicBezTo>
                    <a:cubicBezTo>
                      <a:pt x="11793" y="7422"/>
                      <a:pt x="11717" y="7377"/>
                      <a:pt x="11641" y="7346"/>
                    </a:cubicBezTo>
                    <a:cubicBezTo>
                      <a:pt x="11554" y="7321"/>
                      <a:pt x="11457" y="7296"/>
                      <a:pt x="11358" y="7296"/>
                    </a:cubicBezTo>
                    <a:cubicBezTo>
                      <a:pt x="11335" y="7296"/>
                      <a:pt x="11313" y="7298"/>
                      <a:pt x="11291" y="7300"/>
                    </a:cubicBezTo>
                    <a:cubicBezTo>
                      <a:pt x="11291" y="7285"/>
                      <a:pt x="11291" y="7285"/>
                      <a:pt x="11291" y="7285"/>
                    </a:cubicBezTo>
                    <a:lnTo>
                      <a:pt x="11321" y="7285"/>
                    </a:lnTo>
                    <a:cubicBezTo>
                      <a:pt x="11367" y="7255"/>
                      <a:pt x="11428" y="7239"/>
                      <a:pt x="11489" y="7209"/>
                    </a:cubicBezTo>
                    <a:cubicBezTo>
                      <a:pt x="11550" y="7194"/>
                      <a:pt x="11610" y="7163"/>
                      <a:pt x="11671" y="7133"/>
                    </a:cubicBezTo>
                    <a:lnTo>
                      <a:pt x="11717" y="7118"/>
                    </a:lnTo>
                    <a:lnTo>
                      <a:pt x="11809" y="7072"/>
                    </a:lnTo>
                    <a:cubicBezTo>
                      <a:pt x="11854" y="7041"/>
                      <a:pt x="11900" y="7026"/>
                      <a:pt x="11930" y="7011"/>
                    </a:cubicBezTo>
                    <a:cubicBezTo>
                      <a:pt x="11885" y="6996"/>
                      <a:pt x="11839" y="6996"/>
                      <a:pt x="11793" y="6996"/>
                    </a:cubicBezTo>
                    <a:cubicBezTo>
                      <a:pt x="11626" y="6996"/>
                      <a:pt x="11458" y="7026"/>
                      <a:pt x="11306" y="7087"/>
                    </a:cubicBezTo>
                    <a:cubicBezTo>
                      <a:pt x="11275" y="7102"/>
                      <a:pt x="11245" y="7118"/>
                      <a:pt x="11230" y="7118"/>
                    </a:cubicBezTo>
                    <a:cubicBezTo>
                      <a:pt x="11275" y="7102"/>
                      <a:pt x="11321" y="7072"/>
                      <a:pt x="11351" y="7041"/>
                    </a:cubicBezTo>
                    <a:cubicBezTo>
                      <a:pt x="11504" y="6950"/>
                      <a:pt x="11641" y="6843"/>
                      <a:pt x="11793" y="6752"/>
                    </a:cubicBezTo>
                    <a:cubicBezTo>
                      <a:pt x="12007" y="6615"/>
                      <a:pt x="12174" y="6508"/>
                      <a:pt x="12342" y="6417"/>
                    </a:cubicBezTo>
                    <a:cubicBezTo>
                      <a:pt x="12403" y="6386"/>
                      <a:pt x="12448" y="6356"/>
                      <a:pt x="12509" y="6325"/>
                    </a:cubicBezTo>
                    <a:lnTo>
                      <a:pt x="12540" y="6310"/>
                    </a:lnTo>
                    <a:cubicBezTo>
                      <a:pt x="12586" y="6295"/>
                      <a:pt x="12631" y="6264"/>
                      <a:pt x="12692" y="6249"/>
                    </a:cubicBezTo>
                    <a:cubicBezTo>
                      <a:pt x="12723" y="6234"/>
                      <a:pt x="12753" y="6219"/>
                      <a:pt x="12799" y="6219"/>
                    </a:cubicBezTo>
                    <a:cubicBezTo>
                      <a:pt x="12814" y="6203"/>
                      <a:pt x="12845" y="6203"/>
                      <a:pt x="12860" y="6203"/>
                    </a:cubicBezTo>
                    <a:close/>
                    <a:moveTo>
                      <a:pt x="22900" y="7955"/>
                    </a:moveTo>
                    <a:cubicBezTo>
                      <a:pt x="22900" y="7955"/>
                      <a:pt x="22900" y="7956"/>
                      <a:pt x="22885" y="7971"/>
                    </a:cubicBezTo>
                    <a:cubicBezTo>
                      <a:pt x="22870" y="7971"/>
                      <a:pt x="22855" y="7986"/>
                      <a:pt x="22839" y="7986"/>
                    </a:cubicBezTo>
                    <a:lnTo>
                      <a:pt x="22839" y="7986"/>
                    </a:lnTo>
                    <a:cubicBezTo>
                      <a:pt x="22860" y="7976"/>
                      <a:pt x="22880" y="7966"/>
                      <a:pt x="22900" y="7955"/>
                    </a:cubicBezTo>
                    <a:close/>
                    <a:moveTo>
                      <a:pt x="20177" y="8215"/>
                    </a:moveTo>
                    <a:cubicBezTo>
                      <a:pt x="20180" y="8219"/>
                      <a:pt x="20183" y="8224"/>
                      <a:pt x="20188" y="8230"/>
                    </a:cubicBezTo>
                    <a:cubicBezTo>
                      <a:pt x="20188" y="8216"/>
                      <a:pt x="20188" y="8215"/>
                      <a:pt x="20177" y="8215"/>
                    </a:cubicBezTo>
                    <a:close/>
                    <a:moveTo>
                      <a:pt x="21971" y="11905"/>
                    </a:moveTo>
                    <a:lnTo>
                      <a:pt x="21971" y="11905"/>
                    </a:lnTo>
                    <a:cubicBezTo>
                      <a:pt x="21966" y="11909"/>
                      <a:pt x="21961" y="11913"/>
                      <a:pt x="21956" y="11917"/>
                    </a:cubicBezTo>
                    <a:cubicBezTo>
                      <a:pt x="21969" y="11917"/>
                      <a:pt x="21971" y="11917"/>
                      <a:pt x="21971" y="11905"/>
                    </a:cubicBezTo>
                    <a:close/>
                    <a:moveTo>
                      <a:pt x="10712" y="11292"/>
                    </a:moveTo>
                    <a:cubicBezTo>
                      <a:pt x="10757" y="11292"/>
                      <a:pt x="10788" y="11307"/>
                      <a:pt x="10833" y="11307"/>
                    </a:cubicBezTo>
                    <a:cubicBezTo>
                      <a:pt x="10894" y="11307"/>
                      <a:pt x="10940" y="11323"/>
                      <a:pt x="10986" y="11338"/>
                    </a:cubicBezTo>
                    <a:cubicBezTo>
                      <a:pt x="11032" y="11353"/>
                      <a:pt x="11077" y="11368"/>
                      <a:pt x="11123" y="11384"/>
                    </a:cubicBezTo>
                    <a:cubicBezTo>
                      <a:pt x="11169" y="11414"/>
                      <a:pt x="11214" y="11429"/>
                      <a:pt x="11260" y="11460"/>
                    </a:cubicBezTo>
                    <a:cubicBezTo>
                      <a:pt x="11275" y="11475"/>
                      <a:pt x="11291" y="11490"/>
                      <a:pt x="11306" y="11490"/>
                    </a:cubicBezTo>
                    <a:lnTo>
                      <a:pt x="11336" y="11521"/>
                    </a:lnTo>
                    <a:cubicBezTo>
                      <a:pt x="11351" y="11536"/>
                      <a:pt x="11351" y="11536"/>
                      <a:pt x="11351" y="11551"/>
                    </a:cubicBezTo>
                    <a:cubicBezTo>
                      <a:pt x="11367" y="11551"/>
                      <a:pt x="11367" y="11551"/>
                      <a:pt x="11367" y="11566"/>
                    </a:cubicBezTo>
                    <a:lnTo>
                      <a:pt x="11382" y="11582"/>
                    </a:lnTo>
                    <a:lnTo>
                      <a:pt x="11382" y="11597"/>
                    </a:lnTo>
                    <a:lnTo>
                      <a:pt x="11382" y="11612"/>
                    </a:lnTo>
                    <a:cubicBezTo>
                      <a:pt x="11382" y="11627"/>
                      <a:pt x="11382" y="11627"/>
                      <a:pt x="11367" y="11643"/>
                    </a:cubicBezTo>
                    <a:cubicBezTo>
                      <a:pt x="11367" y="11658"/>
                      <a:pt x="11367" y="11658"/>
                      <a:pt x="11367" y="11673"/>
                    </a:cubicBezTo>
                    <a:cubicBezTo>
                      <a:pt x="11351" y="11688"/>
                      <a:pt x="11351" y="11704"/>
                      <a:pt x="11336" y="11719"/>
                    </a:cubicBezTo>
                    <a:cubicBezTo>
                      <a:pt x="11321" y="11734"/>
                      <a:pt x="11306" y="11764"/>
                      <a:pt x="11291" y="11780"/>
                    </a:cubicBezTo>
                    <a:cubicBezTo>
                      <a:pt x="11275" y="11795"/>
                      <a:pt x="11260" y="11825"/>
                      <a:pt x="11230" y="11841"/>
                    </a:cubicBezTo>
                    <a:cubicBezTo>
                      <a:pt x="11199" y="11886"/>
                      <a:pt x="11153" y="11917"/>
                      <a:pt x="11108" y="11947"/>
                    </a:cubicBezTo>
                    <a:cubicBezTo>
                      <a:pt x="11062" y="11978"/>
                      <a:pt x="11016" y="12008"/>
                      <a:pt x="10955" y="12054"/>
                    </a:cubicBezTo>
                    <a:cubicBezTo>
                      <a:pt x="10910" y="12069"/>
                      <a:pt x="10849" y="12100"/>
                      <a:pt x="10803" y="12130"/>
                    </a:cubicBezTo>
                    <a:cubicBezTo>
                      <a:pt x="10773" y="12145"/>
                      <a:pt x="10727" y="12161"/>
                      <a:pt x="10696" y="12176"/>
                    </a:cubicBezTo>
                    <a:cubicBezTo>
                      <a:pt x="10574" y="12222"/>
                      <a:pt x="10498" y="12252"/>
                      <a:pt x="10407" y="12267"/>
                    </a:cubicBezTo>
                    <a:cubicBezTo>
                      <a:pt x="10315" y="12298"/>
                      <a:pt x="10224" y="12313"/>
                      <a:pt x="10133" y="12343"/>
                    </a:cubicBezTo>
                    <a:cubicBezTo>
                      <a:pt x="10117" y="12343"/>
                      <a:pt x="10102" y="12343"/>
                      <a:pt x="10087" y="12359"/>
                    </a:cubicBezTo>
                    <a:cubicBezTo>
                      <a:pt x="10026" y="12374"/>
                      <a:pt x="9965" y="12374"/>
                      <a:pt x="9904" y="12389"/>
                    </a:cubicBezTo>
                    <a:lnTo>
                      <a:pt x="9858" y="12404"/>
                    </a:lnTo>
                    <a:cubicBezTo>
                      <a:pt x="9752" y="12435"/>
                      <a:pt x="9645" y="12450"/>
                      <a:pt x="9554" y="12481"/>
                    </a:cubicBezTo>
                    <a:cubicBezTo>
                      <a:pt x="9462" y="12496"/>
                      <a:pt x="9356" y="12526"/>
                      <a:pt x="9279" y="12557"/>
                    </a:cubicBezTo>
                    <a:cubicBezTo>
                      <a:pt x="9081" y="12602"/>
                      <a:pt x="8898" y="12663"/>
                      <a:pt x="8700" y="12724"/>
                    </a:cubicBezTo>
                    <a:cubicBezTo>
                      <a:pt x="8670" y="12740"/>
                      <a:pt x="8639" y="12755"/>
                      <a:pt x="8609" y="12755"/>
                    </a:cubicBezTo>
                    <a:cubicBezTo>
                      <a:pt x="8639" y="12724"/>
                      <a:pt x="8685" y="12694"/>
                      <a:pt x="8716" y="12648"/>
                    </a:cubicBezTo>
                    <a:cubicBezTo>
                      <a:pt x="8746" y="12618"/>
                      <a:pt x="8777" y="12602"/>
                      <a:pt x="8807" y="12572"/>
                    </a:cubicBezTo>
                    <a:cubicBezTo>
                      <a:pt x="8822" y="12557"/>
                      <a:pt x="8853" y="12526"/>
                      <a:pt x="8868" y="12511"/>
                    </a:cubicBezTo>
                    <a:cubicBezTo>
                      <a:pt x="8929" y="12450"/>
                      <a:pt x="9005" y="12389"/>
                      <a:pt x="9066" y="12343"/>
                    </a:cubicBezTo>
                    <a:lnTo>
                      <a:pt x="9523" y="11932"/>
                    </a:lnTo>
                    <a:lnTo>
                      <a:pt x="9584" y="11871"/>
                    </a:lnTo>
                    <a:cubicBezTo>
                      <a:pt x="9721" y="11749"/>
                      <a:pt x="9843" y="11643"/>
                      <a:pt x="9995" y="11536"/>
                    </a:cubicBezTo>
                    <a:cubicBezTo>
                      <a:pt x="10056" y="11490"/>
                      <a:pt x="10102" y="11460"/>
                      <a:pt x="10163" y="11429"/>
                    </a:cubicBezTo>
                    <a:cubicBezTo>
                      <a:pt x="10178" y="11414"/>
                      <a:pt x="10209" y="11399"/>
                      <a:pt x="10239" y="11384"/>
                    </a:cubicBezTo>
                    <a:cubicBezTo>
                      <a:pt x="10270" y="11384"/>
                      <a:pt x="10285" y="11368"/>
                      <a:pt x="10315" y="11353"/>
                    </a:cubicBezTo>
                    <a:lnTo>
                      <a:pt x="10422" y="11323"/>
                    </a:lnTo>
                    <a:cubicBezTo>
                      <a:pt x="10468" y="11307"/>
                      <a:pt x="10498" y="11307"/>
                      <a:pt x="10544" y="11292"/>
                    </a:cubicBezTo>
                    <a:close/>
                    <a:moveTo>
                      <a:pt x="6080" y="9982"/>
                    </a:moveTo>
                    <a:cubicBezTo>
                      <a:pt x="6095" y="9997"/>
                      <a:pt x="6110" y="9997"/>
                      <a:pt x="6141" y="9997"/>
                    </a:cubicBezTo>
                    <a:cubicBezTo>
                      <a:pt x="6156" y="10012"/>
                      <a:pt x="6186" y="10012"/>
                      <a:pt x="6202" y="10028"/>
                    </a:cubicBezTo>
                    <a:cubicBezTo>
                      <a:pt x="6247" y="10043"/>
                      <a:pt x="6278" y="10058"/>
                      <a:pt x="6308" y="10073"/>
                    </a:cubicBezTo>
                    <a:cubicBezTo>
                      <a:pt x="6339" y="10104"/>
                      <a:pt x="6369" y="10119"/>
                      <a:pt x="6400" y="10149"/>
                    </a:cubicBezTo>
                    <a:cubicBezTo>
                      <a:pt x="6461" y="10180"/>
                      <a:pt x="6537" y="10226"/>
                      <a:pt x="6598" y="10256"/>
                    </a:cubicBezTo>
                    <a:cubicBezTo>
                      <a:pt x="6644" y="10287"/>
                      <a:pt x="6705" y="10317"/>
                      <a:pt x="6750" y="10348"/>
                    </a:cubicBezTo>
                    <a:cubicBezTo>
                      <a:pt x="6796" y="10378"/>
                      <a:pt x="6842" y="10408"/>
                      <a:pt x="6887" y="10424"/>
                    </a:cubicBezTo>
                    <a:cubicBezTo>
                      <a:pt x="6918" y="10439"/>
                      <a:pt x="6933" y="10454"/>
                      <a:pt x="6948" y="10469"/>
                    </a:cubicBezTo>
                    <a:cubicBezTo>
                      <a:pt x="6964" y="10469"/>
                      <a:pt x="6979" y="10485"/>
                      <a:pt x="6994" y="10500"/>
                    </a:cubicBezTo>
                    <a:cubicBezTo>
                      <a:pt x="7009" y="10500"/>
                      <a:pt x="7009" y="10500"/>
                      <a:pt x="7009" y="10515"/>
                    </a:cubicBezTo>
                    <a:cubicBezTo>
                      <a:pt x="7024" y="10515"/>
                      <a:pt x="7040" y="10530"/>
                      <a:pt x="7055" y="10546"/>
                    </a:cubicBezTo>
                    <a:cubicBezTo>
                      <a:pt x="7070" y="10576"/>
                      <a:pt x="7101" y="10591"/>
                      <a:pt x="7116" y="10622"/>
                    </a:cubicBezTo>
                    <a:cubicBezTo>
                      <a:pt x="7131" y="10652"/>
                      <a:pt x="7162" y="10683"/>
                      <a:pt x="7177" y="10713"/>
                    </a:cubicBezTo>
                    <a:lnTo>
                      <a:pt x="7177" y="10728"/>
                    </a:lnTo>
                    <a:cubicBezTo>
                      <a:pt x="7192" y="10744"/>
                      <a:pt x="7192" y="10759"/>
                      <a:pt x="7207" y="10774"/>
                    </a:cubicBezTo>
                    <a:lnTo>
                      <a:pt x="7207" y="10805"/>
                    </a:lnTo>
                    <a:lnTo>
                      <a:pt x="7223" y="10835"/>
                    </a:lnTo>
                    <a:lnTo>
                      <a:pt x="7223" y="10850"/>
                    </a:lnTo>
                    <a:cubicBezTo>
                      <a:pt x="7238" y="10881"/>
                      <a:pt x="7253" y="10911"/>
                      <a:pt x="7253" y="10926"/>
                    </a:cubicBezTo>
                    <a:cubicBezTo>
                      <a:pt x="7268" y="10957"/>
                      <a:pt x="7268" y="10987"/>
                      <a:pt x="7283" y="11018"/>
                    </a:cubicBezTo>
                    <a:cubicBezTo>
                      <a:pt x="7283" y="11048"/>
                      <a:pt x="7283" y="11079"/>
                      <a:pt x="7299" y="11125"/>
                    </a:cubicBezTo>
                    <a:cubicBezTo>
                      <a:pt x="7299" y="11155"/>
                      <a:pt x="7299" y="11185"/>
                      <a:pt x="7314" y="11216"/>
                    </a:cubicBezTo>
                    <a:cubicBezTo>
                      <a:pt x="7329" y="11384"/>
                      <a:pt x="7329" y="11551"/>
                      <a:pt x="7329" y="11719"/>
                    </a:cubicBezTo>
                    <a:cubicBezTo>
                      <a:pt x="7329" y="11871"/>
                      <a:pt x="7329" y="12023"/>
                      <a:pt x="7314" y="12191"/>
                    </a:cubicBezTo>
                    <a:cubicBezTo>
                      <a:pt x="7314" y="12343"/>
                      <a:pt x="7299" y="12511"/>
                      <a:pt x="7283" y="12663"/>
                    </a:cubicBezTo>
                    <a:cubicBezTo>
                      <a:pt x="7268" y="12724"/>
                      <a:pt x="7268" y="12785"/>
                      <a:pt x="7253" y="12846"/>
                    </a:cubicBezTo>
                    <a:lnTo>
                      <a:pt x="7253" y="12861"/>
                    </a:lnTo>
                    <a:cubicBezTo>
                      <a:pt x="7238" y="12846"/>
                      <a:pt x="7238" y="12831"/>
                      <a:pt x="7223" y="12816"/>
                    </a:cubicBezTo>
                    <a:cubicBezTo>
                      <a:pt x="7207" y="12785"/>
                      <a:pt x="7192" y="12755"/>
                      <a:pt x="7177" y="12740"/>
                    </a:cubicBezTo>
                    <a:lnTo>
                      <a:pt x="7162" y="12724"/>
                    </a:lnTo>
                    <a:lnTo>
                      <a:pt x="7146" y="12709"/>
                    </a:lnTo>
                    <a:cubicBezTo>
                      <a:pt x="7131" y="12679"/>
                      <a:pt x="7101" y="12648"/>
                      <a:pt x="7085" y="12633"/>
                    </a:cubicBezTo>
                    <a:cubicBezTo>
                      <a:pt x="7040" y="12602"/>
                      <a:pt x="7009" y="12572"/>
                      <a:pt x="6964" y="12557"/>
                    </a:cubicBezTo>
                    <a:lnTo>
                      <a:pt x="6948" y="12541"/>
                    </a:lnTo>
                    <a:cubicBezTo>
                      <a:pt x="6948" y="12526"/>
                      <a:pt x="6933" y="12526"/>
                      <a:pt x="6918" y="12511"/>
                    </a:cubicBezTo>
                    <a:cubicBezTo>
                      <a:pt x="6872" y="12496"/>
                      <a:pt x="6826" y="12465"/>
                      <a:pt x="6781" y="12450"/>
                    </a:cubicBezTo>
                    <a:cubicBezTo>
                      <a:pt x="6705" y="12420"/>
                      <a:pt x="6613" y="12389"/>
                      <a:pt x="6552" y="12374"/>
                    </a:cubicBezTo>
                    <a:lnTo>
                      <a:pt x="6506" y="12359"/>
                    </a:lnTo>
                    <a:cubicBezTo>
                      <a:pt x="6476" y="12359"/>
                      <a:pt x="6461" y="12343"/>
                      <a:pt x="6430" y="12328"/>
                    </a:cubicBezTo>
                    <a:cubicBezTo>
                      <a:pt x="6385" y="12328"/>
                      <a:pt x="6354" y="12313"/>
                      <a:pt x="6308" y="12298"/>
                    </a:cubicBezTo>
                    <a:lnTo>
                      <a:pt x="6293" y="12282"/>
                    </a:lnTo>
                    <a:cubicBezTo>
                      <a:pt x="6278" y="12282"/>
                      <a:pt x="6263" y="12267"/>
                      <a:pt x="6247" y="12267"/>
                    </a:cubicBezTo>
                    <a:lnTo>
                      <a:pt x="6202" y="12237"/>
                    </a:lnTo>
                    <a:lnTo>
                      <a:pt x="6186" y="12222"/>
                    </a:lnTo>
                    <a:cubicBezTo>
                      <a:pt x="6156" y="12206"/>
                      <a:pt x="6126" y="12191"/>
                      <a:pt x="6095" y="12161"/>
                    </a:cubicBezTo>
                    <a:cubicBezTo>
                      <a:pt x="6065" y="12130"/>
                      <a:pt x="6034" y="12115"/>
                      <a:pt x="6004" y="12084"/>
                    </a:cubicBezTo>
                    <a:cubicBezTo>
                      <a:pt x="5973" y="12054"/>
                      <a:pt x="5958" y="12023"/>
                      <a:pt x="5927" y="11993"/>
                    </a:cubicBezTo>
                    <a:lnTo>
                      <a:pt x="5912" y="11978"/>
                    </a:lnTo>
                    <a:lnTo>
                      <a:pt x="5882" y="11947"/>
                    </a:lnTo>
                    <a:lnTo>
                      <a:pt x="5867" y="11902"/>
                    </a:lnTo>
                    <a:cubicBezTo>
                      <a:pt x="5851" y="11886"/>
                      <a:pt x="5836" y="11871"/>
                      <a:pt x="5836" y="11856"/>
                    </a:cubicBezTo>
                    <a:lnTo>
                      <a:pt x="5821" y="11841"/>
                    </a:lnTo>
                    <a:cubicBezTo>
                      <a:pt x="5790" y="11795"/>
                      <a:pt x="5760" y="11749"/>
                      <a:pt x="5745" y="11704"/>
                    </a:cubicBezTo>
                    <a:lnTo>
                      <a:pt x="5729" y="11673"/>
                    </a:lnTo>
                    <a:cubicBezTo>
                      <a:pt x="5714" y="11643"/>
                      <a:pt x="5699" y="11627"/>
                      <a:pt x="5684" y="11597"/>
                    </a:cubicBezTo>
                    <a:lnTo>
                      <a:pt x="5653" y="11551"/>
                    </a:lnTo>
                    <a:lnTo>
                      <a:pt x="5638" y="11490"/>
                    </a:lnTo>
                    <a:cubicBezTo>
                      <a:pt x="5608" y="11429"/>
                      <a:pt x="5577" y="11368"/>
                      <a:pt x="5562" y="11307"/>
                    </a:cubicBezTo>
                    <a:lnTo>
                      <a:pt x="5547" y="11292"/>
                    </a:lnTo>
                    <a:lnTo>
                      <a:pt x="5531" y="11262"/>
                    </a:lnTo>
                    <a:cubicBezTo>
                      <a:pt x="5516" y="11216"/>
                      <a:pt x="5501" y="11155"/>
                      <a:pt x="5486" y="11109"/>
                    </a:cubicBezTo>
                    <a:cubicBezTo>
                      <a:pt x="5470" y="11048"/>
                      <a:pt x="5455" y="10987"/>
                      <a:pt x="5440" y="10926"/>
                    </a:cubicBezTo>
                    <a:cubicBezTo>
                      <a:pt x="5394" y="10744"/>
                      <a:pt x="5364" y="10576"/>
                      <a:pt x="5349" y="10408"/>
                    </a:cubicBezTo>
                    <a:cubicBezTo>
                      <a:pt x="5349" y="10363"/>
                      <a:pt x="5333" y="10332"/>
                      <a:pt x="5333" y="10302"/>
                    </a:cubicBezTo>
                    <a:cubicBezTo>
                      <a:pt x="5349" y="10287"/>
                      <a:pt x="5349" y="10271"/>
                      <a:pt x="5349" y="10271"/>
                    </a:cubicBezTo>
                    <a:lnTo>
                      <a:pt x="5349" y="10241"/>
                    </a:lnTo>
                    <a:lnTo>
                      <a:pt x="5349" y="10226"/>
                    </a:lnTo>
                    <a:lnTo>
                      <a:pt x="5364" y="10210"/>
                    </a:lnTo>
                    <a:cubicBezTo>
                      <a:pt x="5364" y="10210"/>
                      <a:pt x="5364" y="10210"/>
                      <a:pt x="5364" y="10195"/>
                    </a:cubicBezTo>
                    <a:lnTo>
                      <a:pt x="5379" y="10195"/>
                    </a:lnTo>
                    <a:cubicBezTo>
                      <a:pt x="5379" y="10180"/>
                      <a:pt x="5394" y="10180"/>
                      <a:pt x="5394" y="10165"/>
                    </a:cubicBezTo>
                    <a:cubicBezTo>
                      <a:pt x="5409" y="10165"/>
                      <a:pt x="5425" y="10149"/>
                      <a:pt x="5425" y="10149"/>
                    </a:cubicBezTo>
                    <a:cubicBezTo>
                      <a:pt x="5440" y="10149"/>
                      <a:pt x="5455" y="10134"/>
                      <a:pt x="5455" y="10134"/>
                    </a:cubicBezTo>
                    <a:cubicBezTo>
                      <a:pt x="5486" y="10119"/>
                      <a:pt x="5516" y="10104"/>
                      <a:pt x="5547" y="10104"/>
                    </a:cubicBezTo>
                    <a:cubicBezTo>
                      <a:pt x="5653" y="10058"/>
                      <a:pt x="5760" y="10028"/>
                      <a:pt x="5851" y="9997"/>
                    </a:cubicBezTo>
                    <a:cubicBezTo>
                      <a:pt x="5897" y="9997"/>
                      <a:pt x="5927" y="9982"/>
                      <a:pt x="5958" y="9982"/>
                    </a:cubicBezTo>
                    <a:close/>
                    <a:moveTo>
                      <a:pt x="17095" y="12481"/>
                    </a:moveTo>
                    <a:cubicBezTo>
                      <a:pt x="17095" y="12496"/>
                      <a:pt x="17095" y="12496"/>
                      <a:pt x="17111" y="12496"/>
                    </a:cubicBezTo>
                    <a:lnTo>
                      <a:pt x="17126" y="12496"/>
                    </a:lnTo>
                    <a:cubicBezTo>
                      <a:pt x="17141" y="12511"/>
                      <a:pt x="17141" y="12511"/>
                      <a:pt x="17156" y="12526"/>
                    </a:cubicBezTo>
                    <a:cubicBezTo>
                      <a:pt x="17172" y="12541"/>
                      <a:pt x="17187" y="12557"/>
                      <a:pt x="17202" y="12572"/>
                    </a:cubicBezTo>
                    <a:cubicBezTo>
                      <a:pt x="17217" y="12587"/>
                      <a:pt x="17233" y="12602"/>
                      <a:pt x="17248" y="12618"/>
                    </a:cubicBezTo>
                    <a:cubicBezTo>
                      <a:pt x="17248" y="12633"/>
                      <a:pt x="17263" y="12648"/>
                      <a:pt x="17278" y="12663"/>
                    </a:cubicBezTo>
                    <a:cubicBezTo>
                      <a:pt x="17293" y="12694"/>
                      <a:pt x="17309" y="12740"/>
                      <a:pt x="17324" y="12755"/>
                    </a:cubicBezTo>
                    <a:cubicBezTo>
                      <a:pt x="17324" y="12801"/>
                      <a:pt x="17339" y="12831"/>
                      <a:pt x="17354" y="12877"/>
                    </a:cubicBezTo>
                    <a:cubicBezTo>
                      <a:pt x="17370" y="12907"/>
                      <a:pt x="17370" y="12938"/>
                      <a:pt x="17385" y="12968"/>
                    </a:cubicBezTo>
                    <a:lnTo>
                      <a:pt x="17385" y="12983"/>
                    </a:lnTo>
                    <a:cubicBezTo>
                      <a:pt x="17415" y="13105"/>
                      <a:pt x="17431" y="13227"/>
                      <a:pt x="17446" y="13364"/>
                    </a:cubicBezTo>
                    <a:cubicBezTo>
                      <a:pt x="17461" y="13425"/>
                      <a:pt x="17476" y="13486"/>
                      <a:pt x="17476" y="13547"/>
                    </a:cubicBezTo>
                    <a:cubicBezTo>
                      <a:pt x="17476" y="13608"/>
                      <a:pt x="17492" y="13669"/>
                      <a:pt x="17492" y="13730"/>
                    </a:cubicBezTo>
                    <a:cubicBezTo>
                      <a:pt x="17492" y="13737"/>
                      <a:pt x="17492" y="13744"/>
                      <a:pt x="17493" y="13751"/>
                    </a:cubicBezTo>
                    <a:lnTo>
                      <a:pt x="17493" y="13751"/>
                    </a:lnTo>
                    <a:cubicBezTo>
                      <a:pt x="17484" y="13734"/>
                      <a:pt x="17476" y="13720"/>
                      <a:pt x="17476" y="13699"/>
                    </a:cubicBezTo>
                    <a:cubicBezTo>
                      <a:pt x="17431" y="13608"/>
                      <a:pt x="17400" y="13532"/>
                      <a:pt x="17354" y="13471"/>
                    </a:cubicBezTo>
                    <a:cubicBezTo>
                      <a:pt x="17309" y="13395"/>
                      <a:pt x="17263" y="13334"/>
                      <a:pt x="17217" y="13273"/>
                    </a:cubicBezTo>
                    <a:cubicBezTo>
                      <a:pt x="17156" y="13197"/>
                      <a:pt x="17111" y="13136"/>
                      <a:pt x="17050" y="13075"/>
                    </a:cubicBezTo>
                    <a:cubicBezTo>
                      <a:pt x="17034" y="13029"/>
                      <a:pt x="17004" y="12999"/>
                      <a:pt x="16989" y="12968"/>
                    </a:cubicBezTo>
                    <a:cubicBezTo>
                      <a:pt x="16974" y="12938"/>
                      <a:pt x="16958" y="12922"/>
                      <a:pt x="16958" y="12907"/>
                    </a:cubicBezTo>
                    <a:cubicBezTo>
                      <a:pt x="16943" y="12892"/>
                      <a:pt x="16943" y="12877"/>
                      <a:pt x="16943" y="12861"/>
                    </a:cubicBezTo>
                    <a:cubicBezTo>
                      <a:pt x="16943" y="12846"/>
                      <a:pt x="16928" y="12831"/>
                      <a:pt x="16928" y="12801"/>
                    </a:cubicBezTo>
                    <a:cubicBezTo>
                      <a:pt x="16928" y="12785"/>
                      <a:pt x="16928" y="12770"/>
                      <a:pt x="16928" y="12755"/>
                    </a:cubicBezTo>
                    <a:cubicBezTo>
                      <a:pt x="16928" y="12740"/>
                      <a:pt x="16928" y="12724"/>
                      <a:pt x="16943" y="12694"/>
                    </a:cubicBezTo>
                    <a:cubicBezTo>
                      <a:pt x="16943" y="12679"/>
                      <a:pt x="16943" y="12663"/>
                      <a:pt x="16943" y="12633"/>
                    </a:cubicBezTo>
                    <a:cubicBezTo>
                      <a:pt x="16958" y="12618"/>
                      <a:pt x="16958" y="12602"/>
                      <a:pt x="16974" y="12572"/>
                    </a:cubicBezTo>
                    <a:cubicBezTo>
                      <a:pt x="16974" y="12572"/>
                      <a:pt x="16989" y="12557"/>
                      <a:pt x="16989" y="12541"/>
                    </a:cubicBezTo>
                    <a:cubicBezTo>
                      <a:pt x="16989" y="12541"/>
                      <a:pt x="17004" y="12526"/>
                      <a:pt x="17004" y="12526"/>
                    </a:cubicBezTo>
                    <a:cubicBezTo>
                      <a:pt x="17004" y="12526"/>
                      <a:pt x="17019" y="12511"/>
                      <a:pt x="17019" y="12511"/>
                    </a:cubicBezTo>
                    <a:cubicBezTo>
                      <a:pt x="17019" y="12511"/>
                      <a:pt x="17019" y="12511"/>
                      <a:pt x="17034" y="12496"/>
                    </a:cubicBezTo>
                    <a:lnTo>
                      <a:pt x="17050" y="12496"/>
                    </a:lnTo>
                    <a:lnTo>
                      <a:pt x="17065" y="12481"/>
                    </a:lnTo>
                    <a:close/>
                    <a:moveTo>
                      <a:pt x="18131" y="13684"/>
                    </a:moveTo>
                    <a:lnTo>
                      <a:pt x="18131" y="13699"/>
                    </a:lnTo>
                    <a:cubicBezTo>
                      <a:pt x="18131" y="13699"/>
                      <a:pt x="18147" y="13715"/>
                      <a:pt x="18147" y="13715"/>
                    </a:cubicBezTo>
                    <a:cubicBezTo>
                      <a:pt x="18147" y="13730"/>
                      <a:pt x="18162" y="13745"/>
                      <a:pt x="18162" y="13760"/>
                    </a:cubicBezTo>
                    <a:cubicBezTo>
                      <a:pt x="18177" y="13791"/>
                      <a:pt x="18177" y="13806"/>
                      <a:pt x="18192" y="13837"/>
                    </a:cubicBezTo>
                    <a:cubicBezTo>
                      <a:pt x="18192" y="13867"/>
                      <a:pt x="18208" y="13913"/>
                      <a:pt x="18208" y="13943"/>
                    </a:cubicBezTo>
                    <a:cubicBezTo>
                      <a:pt x="18208" y="13974"/>
                      <a:pt x="18208" y="14004"/>
                      <a:pt x="18208" y="14035"/>
                    </a:cubicBezTo>
                    <a:cubicBezTo>
                      <a:pt x="18208" y="14096"/>
                      <a:pt x="18192" y="14156"/>
                      <a:pt x="18192" y="14217"/>
                    </a:cubicBezTo>
                    <a:cubicBezTo>
                      <a:pt x="18177" y="14263"/>
                      <a:pt x="18162" y="14324"/>
                      <a:pt x="18147" y="14370"/>
                    </a:cubicBezTo>
                    <a:cubicBezTo>
                      <a:pt x="18131" y="14400"/>
                      <a:pt x="18131" y="14431"/>
                      <a:pt x="18116" y="14461"/>
                    </a:cubicBezTo>
                    <a:cubicBezTo>
                      <a:pt x="18086" y="14507"/>
                      <a:pt x="18055" y="14553"/>
                      <a:pt x="18040" y="14598"/>
                    </a:cubicBezTo>
                    <a:cubicBezTo>
                      <a:pt x="18025" y="14614"/>
                      <a:pt x="18025" y="14614"/>
                      <a:pt x="18010" y="14629"/>
                    </a:cubicBezTo>
                    <a:cubicBezTo>
                      <a:pt x="17994" y="14659"/>
                      <a:pt x="17979" y="14690"/>
                      <a:pt x="17949" y="14720"/>
                    </a:cubicBezTo>
                    <a:lnTo>
                      <a:pt x="17933" y="14735"/>
                    </a:lnTo>
                    <a:cubicBezTo>
                      <a:pt x="17888" y="14781"/>
                      <a:pt x="17857" y="14827"/>
                      <a:pt x="17796" y="14873"/>
                    </a:cubicBezTo>
                    <a:lnTo>
                      <a:pt x="17827" y="14751"/>
                    </a:lnTo>
                    <a:lnTo>
                      <a:pt x="17842" y="14629"/>
                    </a:lnTo>
                    <a:cubicBezTo>
                      <a:pt x="17842" y="14598"/>
                      <a:pt x="17842" y="14583"/>
                      <a:pt x="17857" y="14553"/>
                    </a:cubicBezTo>
                    <a:cubicBezTo>
                      <a:pt x="17857" y="14553"/>
                      <a:pt x="17857" y="14537"/>
                      <a:pt x="17857" y="14537"/>
                    </a:cubicBezTo>
                    <a:cubicBezTo>
                      <a:pt x="17872" y="14461"/>
                      <a:pt x="17888" y="14385"/>
                      <a:pt x="17903" y="14309"/>
                    </a:cubicBezTo>
                    <a:cubicBezTo>
                      <a:pt x="17918" y="14217"/>
                      <a:pt x="17949" y="14126"/>
                      <a:pt x="17979" y="14004"/>
                    </a:cubicBezTo>
                    <a:cubicBezTo>
                      <a:pt x="18010" y="13943"/>
                      <a:pt x="18040" y="13852"/>
                      <a:pt x="18071" y="13760"/>
                    </a:cubicBezTo>
                    <a:cubicBezTo>
                      <a:pt x="18086" y="13745"/>
                      <a:pt x="18101" y="13730"/>
                      <a:pt x="18101" y="13699"/>
                    </a:cubicBezTo>
                    <a:lnTo>
                      <a:pt x="18116" y="13699"/>
                    </a:lnTo>
                    <a:lnTo>
                      <a:pt x="18116" y="13684"/>
                    </a:lnTo>
                    <a:close/>
                    <a:moveTo>
                      <a:pt x="16593" y="14156"/>
                    </a:moveTo>
                    <a:cubicBezTo>
                      <a:pt x="16623" y="14156"/>
                      <a:pt x="16638" y="14172"/>
                      <a:pt x="16654" y="14172"/>
                    </a:cubicBezTo>
                    <a:cubicBezTo>
                      <a:pt x="16684" y="14187"/>
                      <a:pt x="16715" y="14202"/>
                      <a:pt x="16745" y="14233"/>
                    </a:cubicBezTo>
                    <a:cubicBezTo>
                      <a:pt x="16775" y="14248"/>
                      <a:pt x="16791" y="14263"/>
                      <a:pt x="16806" y="14278"/>
                    </a:cubicBezTo>
                    <a:cubicBezTo>
                      <a:pt x="16836" y="14294"/>
                      <a:pt x="16867" y="14324"/>
                      <a:pt x="16897" y="14355"/>
                    </a:cubicBezTo>
                    <a:cubicBezTo>
                      <a:pt x="16928" y="14400"/>
                      <a:pt x="16974" y="14446"/>
                      <a:pt x="17004" y="14492"/>
                    </a:cubicBezTo>
                    <a:cubicBezTo>
                      <a:pt x="17065" y="14583"/>
                      <a:pt x="17126" y="14675"/>
                      <a:pt x="17187" y="14766"/>
                    </a:cubicBezTo>
                    <a:lnTo>
                      <a:pt x="17187" y="14781"/>
                    </a:lnTo>
                    <a:cubicBezTo>
                      <a:pt x="17217" y="14842"/>
                      <a:pt x="17248" y="14888"/>
                      <a:pt x="17263" y="14949"/>
                    </a:cubicBezTo>
                    <a:lnTo>
                      <a:pt x="17278" y="14964"/>
                    </a:lnTo>
                    <a:cubicBezTo>
                      <a:pt x="17293" y="14979"/>
                      <a:pt x="17293" y="15010"/>
                      <a:pt x="17309" y="15025"/>
                    </a:cubicBezTo>
                    <a:lnTo>
                      <a:pt x="17324" y="15071"/>
                    </a:lnTo>
                    <a:lnTo>
                      <a:pt x="17339" y="15116"/>
                    </a:lnTo>
                    <a:cubicBezTo>
                      <a:pt x="17370" y="15193"/>
                      <a:pt x="17385" y="15238"/>
                      <a:pt x="17400" y="15284"/>
                    </a:cubicBezTo>
                    <a:lnTo>
                      <a:pt x="17415" y="15314"/>
                    </a:lnTo>
                    <a:cubicBezTo>
                      <a:pt x="17400" y="15299"/>
                      <a:pt x="17385" y="15284"/>
                      <a:pt x="17370" y="15269"/>
                    </a:cubicBezTo>
                    <a:cubicBezTo>
                      <a:pt x="17309" y="15208"/>
                      <a:pt x="17233" y="15162"/>
                      <a:pt x="17187" y="15132"/>
                    </a:cubicBezTo>
                    <a:cubicBezTo>
                      <a:pt x="17141" y="15101"/>
                      <a:pt x="17080" y="15071"/>
                      <a:pt x="17034" y="15040"/>
                    </a:cubicBezTo>
                    <a:cubicBezTo>
                      <a:pt x="16974" y="15010"/>
                      <a:pt x="16928" y="14979"/>
                      <a:pt x="16882" y="14934"/>
                    </a:cubicBezTo>
                    <a:cubicBezTo>
                      <a:pt x="16867" y="14934"/>
                      <a:pt x="16852" y="14918"/>
                      <a:pt x="16836" y="14918"/>
                    </a:cubicBezTo>
                    <a:cubicBezTo>
                      <a:pt x="16791" y="14888"/>
                      <a:pt x="16760" y="14857"/>
                      <a:pt x="16715" y="14827"/>
                    </a:cubicBezTo>
                    <a:cubicBezTo>
                      <a:pt x="16684" y="14781"/>
                      <a:pt x="16638" y="14751"/>
                      <a:pt x="16608" y="14720"/>
                    </a:cubicBezTo>
                    <a:cubicBezTo>
                      <a:pt x="16593" y="14705"/>
                      <a:pt x="16577" y="14675"/>
                      <a:pt x="16562" y="14659"/>
                    </a:cubicBezTo>
                    <a:cubicBezTo>
                      <a:pt x="16562" y="14644"/>
                      <a:pt x="16547" y="14629"/>
                      <a:pt x="16547" y="14614"/>
                    </a:cubicBezTo>
                    <a:cubicBezTo>
                      <a:pt x="16532" y="14614"/>
                      <a:pt x="16532" y="14598"/>
                      <a:pt x="16532" y="14583"/>
                    </a:cubicBezTo>
                    <a:cubicBezTo>
                      <a:pt x="16516" y="14568"/>
                      <a:pt x="16516" y="14553"/>
                      <a:pt x="16516" y="14537"/>
                    </a:cubicBezTo>
                    <a:cubicBezTo>
                      <a:pt x="16501" y="14522"/>
                      <a:pt x="16501" y="14507"/>
                      <a:pt x="16501" y="14476"/>
                    </a:cubicBezTo>
                    <a:cubicBezTo>
                      <a:pt x="16501" y="14461"/>
                      <a:pt x="16501" y="14446"/>
                      <a:pt x="16501" y="14431"/>
                    </a:cubicBezTo>
                    <a:cubicBezTo>
                      <a:pt x="16501" y="14400"/>
                      <a:pt x="16501" y="14370"/>
                      <a:pt x="16516" y="14324"/>
                    </a:cubicBezTo>
                    <a:cubicBezTo>
                      <a:pt x="16516" y="14294"/>
                      <a:pt x="16532" y="14263"/>
                      <a:pt x="16532" y="14233"/>
                    </a:cubicBezTo>
                    <a:cubicBezTo>
                      <a:pt x="16532" y="14217"/>
                      <a:pt x="16547" y="14217"/>
                      <a:pt x="16547" y="14202"/>
                    </a:cubicBezTo>
                    <a:cubicBezTo>
                      <a:pt x="16547" y="14187"/>
                      <a:pt x="16562" y="14187"/>
                      <a:pt x="16562" y="14172"/>
                    </a:cubicBezTo>
                    <a:lnTo>
                      <a:pt x="16577" y="14156"/>
                    </a:lnTo>
                    <a:close/>
                    <a:moveTo>
                      <a:pt x="9538" y="13821"/>
                    </a:moveTo>
                    <a:cubicBezTo>
                      <a:pt x="9538" y="13821"/>
                      <a:pt x="9538" y="13837"/>
                      <a:pt x="9554" y="13837"/>
                    </a:cubicBezTo>
                    <a:cubicBezTo>
                      <a:pt x="9569" y="13852"/>
                      <a:pt x="9584" y="13852"/>
                      <a:pt x="9599" y="13867"/>
                    </a:cubicBezTo>
                    <a:cubicBezTo>
                      <a:pt x="9615" y="13882"/>
                      <a:pt x="9630" y="13897"/>
                      <a:pt x="9660" y="13913"/>
                    </a:cubicBezTo>
                    <a:cubicBezTo>
                      <a:pt x="9691" y="13958"/>
                      <a:pt x="9736" y="14019"/>
                      <a:pt x="9782" y="14065"/>
                    </a:cubicBezTo>
                    <a:cubicBezTo>
                      <a:pt x="9797" y="14096"/>
                      <a:pt x="9813" y="14111"/>
                      <a:pt x="9828" y="14141"/>
                    </a:cubicBezTo>
                    <a:cubicBezTo>
                      <a:pt x="9858" y="14202"/>
                      <a:pt x="9904" y="14263"/>
                      <a:pt x="9935" y="14324"/>
                    </a:cubicBezTo>
                    <a:lnTo>
                      <a:pt x="9950" y="14355"/>
                    </a:lnTo>
                    <a:cubicBezTo>
                      <a:pt x="9965" y="14385"/>
                      <a:pt x="9980" y="14416"/>
                      <a:pt x="9995" y="14461"/>
                    </a:cubicBezTo>
                    <a:cubicBezTo>
                      <a:pt x="10026" y="14507"/>
                      <a:pt x="10041" y="14553"/>
                      <a:pt x="10056" y="14598"/>
                    </a:cubicBezTo>
                    <a:cubicBezTo>
                      <a:pt x="10102" y="14720"/>
                      <a:pt x="10148" y="14842"/>
                      <a:pt x="10178" y="14979"/>
                    </a:cubicBezTo>
                    <a:cubicBezTo>
                      <a:pt x="10194" y="15055"/>
                      <a:pt x="10209" y="15132"/>
                      <a:pt x="10224" y="15208"/>
                    </a:cubicBezTo>
                    <a:cubicBezTo>
                      <a:pt x="10224" y="15238"/>
                      <a:pt x="10224" y="15253"/>
                      <a:pt x="10224" y="15284"/>
                    </a:cubicBezTo>
                    <a:cubicBezTo>
                      <a:pt x="10224" y="15299"/>
                      <a:pt x="10224" y="15330"/>
                      <a:pt x="10224" y="15345"/>
                    </a:cubicBezTo>
                    <a:cubicBezTo>
                      <a:pt x="10209" y="15360"/>
                      <a:pt x="10209" y="15375"/>
                      <a:pt x="10209" y="15375"/>
                    </a:cubicBezTo>
                    <a:cubicBezTo>
                      <a:pt x="10209" y="15391"/>
                      <a:pt x="10194" y="15406"/>
                      <a:pt x="10194" y="15406"/>
                    </a:cubicBezTo>
                    <a:cubicBezTo>
                      <a:pt x="10194" y="15421"/>
                      <a:pt x="10194" y="15421"/>
                      <a:pt x="10194" y="15421"/>
                    </a:cubicBezTo>
                    <a:lnTo>
                      <a:pt x="10178" y="15436"/>
                    </a:lnTo>
                    <a:lnTo>
                      <a:pt x="10011" y="15436"/>
                    </a:lnTo>
                    <a:cubicBezTo>
                      <a:pt x="9980" y="15421"/>
                      <a:pt x="9950" y="15421"/>
                      <a:pt x="9904" y="15406"/>
                    </a:cubicBezTo>
                    <a:cubicBezTo>
                      <a:pt x="9858" y="15391"/>
                      <a:pt x="9813" y="15375"/>
                      <a:pt x="9767" y="15360"/>
                    </a:cubicBezTo>
                    <a:cubicBezTo>
                      <a:pt x="9691" y="15330"/>
                      <a:pt x="9615" y="15299"/>
                      <a:pt x="9523" y="15284"/>
                    </a:cubicBezTo>
                    <a:cubicBezTo>
                      <a:pt x="9447" y="15253"/>
                      <a:pt x="9356" y="15238"/>
                      <a:pt x="9249" y="15238"/>
                    </a:cubicBezTo>
                    <a:cubicBezTo>
                      <a:pt x="9173" y="15238"/>
                      <a:pt x="9081" y="15238"/>
                      <a:pt x="8990" y="15269"/>
                    </a:cubicBezTo>
                    <a:cubicBezTo>
                      <a:pt x="8914" y="15269"/>
                      <a:pt x="8838" y="15299"/>
                      <a:pt x="8761" y="15345"/>
                    </a:cubicBezTo>
                    <a:cubicBezTo>
                      <a:pt x="8719" y="15359"/>
                      <a:pt x="8677" y="15386"/>
                      <a:pt x="8622" y="15402"/>
                    </a:cubicBezTo>
                    <a:lnTo>
                      <a:pt x="8622" y="15402"/>
                    </a:lnTo>
                    <a:cubicBezTo>
                      <a:pt x="8632" y="15397"/>
                      <a:pt x="8639" y="15386"/>
                      <a:pt x="8639" y="15375"/>
                    </a:cubicBezTo>
                    <a:cubicBezTo>
                      <a:pt x="8685" y="15314"/>
                      <a:pt x="8716" y="15253"/>
                      <a:pt x="8746" y="15177"/>
                    </a:cubicBezTo>
                    <a:cubicBezTo>
                      <a:pt x="8761" y="15147"/>
                      <a:pt x="8777" y="15132"/>
                      <a:pt x="8792" y="15101"/>
                    </a:cubicBezTo>
                    <a:cubicBezTo>
                      <a:pt x="8838" y="15010"/>
                      <a:pt x="8883" y="14934"/>
                      <a:pt x="8929" y="14842"/>
                    </a:cubicBezTo>
                    <a:lnTo>
                      <a:pt x="8975" y="14735"/>
                    </a:lnTo>
                    <a:cubicBezTo>
                      <a:pt x="9036" y="14629"/>
                      <a:pt x="9081" y="14522"/>
                      <a:pt x="9142" y="14416"/>
                    </a:cubicBezTo>
                    <a:cubicBezTo>
                      <a:pt x="9188" y="14309"/>
                      <a:pt x="9249" y="14202"/>
                      <a:pt x="9310" y="14096"/>
                    </a:cubicBezTo>
                    <a:cubicBezTo>
                      <a:pt x="9340" y="14035"/>
                      <a:pt x="9386" y="13974"/>
                      <a:pt x="9432" y="13913"/>
                    </a:cubicBezTo>
                    <a:cubicBezTo>
                      <a:pt x="9447" y="13882"/>
                      <a:pt x="9477" y="13852"/>
                      <a:pt x="9508" y="13821"/>
                    </a:cubicBezTo>
                    <a:close/>
                    <a:moveTo>
                      <a:pt x="28842" y="12511"/>
                    </a:moveTo>
                    <a:lnTo>
                      <a:pt x="28873" y="12526"/>
                    </a:lnTo>
                    <a:lnTo>
                      <a:pt x="28903" y="12526"/>
                    </a:lnTo>
                    <a:cubicBezTo>
                      <a:pt x="28919" y="12526"/>
                      <a:pt x="28934" y="12541"/>
                      <a:pt x="28934" y="12541"/>
                    </a:cubicBezTo>
                    <a:cubicBezTo>
                      <a:pt x="28949" y="12557"/>
                      <a:pt x="28979" y="12557"/>
                      <a:pt x="28995" y="12572"/>
                    </a:cubicBezTo>
                    <a:cubicBezTo>
                      <a:pt x="29010" y="12572"/>
                      <a:pt x="29025" y="12587"/>
                      <a:pt x="29040" y="12602"/>
                    </a:cubicBezTo>
                    <a:cubicBezTo>
                      <a:pt x="29056" y="12618"/>
                      <a:pt x="29086" y="12648"/>
                      <a:pt x="29101" y="12663"/>
                    </a:cubicBezTo>
                    <a:cubicBezTo>
                      <a:pt x="29132" y="12694"/>
                      <a:pt x="29147" y="12724"/>
                      <a:pt x="29162" y="12740"/>
                    </a:cubicBezTo>
                    <a:lnTo>
                      <a:pt x="29178" y="12755"/>
                    </a:lnTo>
                    <a:cubicBezTo>
                      <a:pt x="29208" y="12785"/>
                      <a:pt x="29223" y="12816"/>
                      <a:pt x="29238" y="12846"/>
                    </a:cubicBezTo>
                    <a:lnTo>
                      <a:pt x="29254" y="12861"/>
                    </a:lnTo>
                    <a:cubicBezTo>
                      <a:pt x="29269" y="12892"/>
                      <a:pt x="29284" y="12907"/>
                      <a:pt x="29299" y="12938"/>
                    </a:cubicBezTo>
                    <a:cubicBezTo>
                      <a:pt x="29315" y="12968"/>
                      <a:pt x="29330" y="12999"/>
                      <a:pt x="29360" y="13029"/>
                    </a:cubicBezTo>
                    <a:cubicBezTo>
                      <a:pt x="29376" y="13060"/>
                      <a:pt x="29376" y="13090"/>
                      <a:pt x="29391" y="13120"/>
                    </a:cubicBezTo>
                    <a:cubicBezTo>
                      <a:pt x="29406" y="13136"/>
                      <a:pt x="29421" y="13166"/>
                      <a:pt x="29437" y="13197"/>
                    </a:cubicBezTo>
                    <a:cubicBezTo>
                      <a:pt x="29467" y="13258"/>
                      <a:pt x="29482" y="13319"/>
                      <a:pt x="29497" y="13364"/>
                    </a:cubicBezTo>
                    <a:cubicBezTo>
                      <a:pt x="29528" y="13440"/>
                      <a:pt x="29543" y="13501"/>
                      <a:pt x="29558" y="13562"/>
                    </a:cubicBezTo>
                    <a:lnTo>
                      <a:pt x="29574" y="13623"/>
                    </a:lnTo>
                    <a:cubicBezTo>
                      <a:pt x="29589" y="13684"/>
                      <a:pt x="29589" y="13745"/>
                      <a:pt x="29604" y="13806"/>
                    </a:cubicBezTo>
                    <a:cubicBezTo>
                      <a:pt x="29604" y="13867"/>
                      <a:pt x="29604" y="13913"/>
                      <a:pt x="29604" y="13958"/>
                    </a:cubicBezTo>
                    <a:lnTo>
                      <a:pt x="29604" y="13989"/>
                    </a:lnTo>
                    <a:cubicBezTo>
                      <a:pt x="29604" y="14050"/>
                      <a:pt x="29604" y="14096"/>
                      <a:pt x="29589" y="14141"/>
                    </a:cubicBezTo>
                    <a:cubicBezTo>
                      <a:pt x="29589" y="14172"/>
                      <a:pt x="29589" y="14202"/>
                      <a:pt x="29574" y="14233"/>
                    </a:cubicBezTo>
                    <a:lnTo>
                      <a:pt x="29574" y="14263"/>
                    </a:lnTo>
                    <a:cubicBezTo>
                      <a:pt x="29558" y="14385"/>
                      <a:pt x="29528" y="14492"/>
                      <a:pt x="29497" y="14614"/>
                    </a:cubicBezTo>
                    <a:cubicBezTo>
                      <a:pt x="29482" y="14690"/>
                      <a:pt x="29467" y="14766"/>
                      <a:pt x="29452" y="14842"/>
                    </a:cubicBezTo>
                    <a:cubicBezTo>
                      <a:pt x="29406" y="15040"/>
                      <a:pt x="29376" y="15238"/>
                      <a:pt x="29345" y="15436"/>
                    </a:cubicBezTo>
                    <a:lnTo>
                      <a:pt x="29330" y="15467"/>
                    </a:lnTo>
                    <a:cubicBezTo>
                      <a:pt x="29330" y="15482"/>
                      <a:pt x="29330" y="15497"/>
                      <a:pt x="29330" y="15497"/>
                    </a:cubicBezTo>
                    <a:cubicBezTo>
                      <a:pt x="29284" y="15223"/>
                      <a:pt x="29238" y="14949"/>
                      <a:pt x="29178" y="14675"/>
                    </a:cubicBezTo>
                    <a:cubicBezTo>
                      <a:pt x="29117" y="14294"/>
                      <a:pt x="29056" y="13913"/>
                      <a:pt x="28979" y="13547"/>
                    </a:cubicBezTo>
                    <a:cubicBezTo>
                      <a:pt x="28934" y="13258"/>
                      <a:pt x="28888" y="12983"/>
                      <a:pt x="28842" y="12709"/>
                    </a:cubicBezTo>
                    <a:lnTo>
                      <a:pt x="28842" y="12709"/>
                    </a:lnTo>
                    <a:cubicBezTo>
                      <a:pt x="28903" y="13151"/>
                      <a:pt x="28979" y="13593"/>
                      <a:pt x="29040" y="14035"/>
                    </a:cubicBezTo>
                    <a:cubicBezTo>
                      <a:pt x="29117" y="14476"/>
                      <a:pt x="29178" y="14918"/>
                      <a:pt x="29238" y="15360"/>
                    </a:cubicBezTo>
                    <a:lnTo>
                      <a:pt x="29284" y="15604"/>
                    </a:lnTo>
                    <a:cubicBezTo>
                      <a:pt x="29254" y="15482"/>
                      <a:pt x="29208" y="15330"/>
                      <a:pt x="29147" y="15177"/>
                    </a:cubicBezTo>
                    <a:cubicBezTo>
                      <a:pt x="29117" y="15101"/>
                      <a:pt x="29086" y="15040"/>
                      <a:pt x="29040" y="14964"/>
                    </a:cubicBezTo>
                    <a:cubicBezTo>
                      <a:pt x="29010" y="14903"/>
                      <a:pt x="28964" y="14842"/>
                      <a:pt x="28919" y="14781"/>
                    </a:cubicBezTo>
                    <a:cubicBezTo>
                      <a:pt x="28903" y="14766"/>
                      <a:pt x="28888" y="14735"/>
                      <a:pt x="28888" y="14720"/>
                    </a:cubicBezTo>
                    <a:cubicBezTo>
                      <a:pt x="28873" y="14705"/>
                      <a:pt x="28858" y="14690"/>
                      <a:pt x="28842" y="14675"/>
                    </a:cubicBezTo>
                    <a:cubicBezTo>
                      <a:pt x="28751" y="14522"/>
                      <a:pt x="28659" y="14370"/>
                      <a:pt x="28583" y="14217"/>
                    </a:cubicBezTo>
                    <a:cubicBezTo>
                      <a:pt x="28538" y="14141"/>
                      <a:pt x="28507" y="14065"/>
                      <a:pt x="28477" y="13989"/>
                    </a:cubicBezTo>
                    <a:cubicBezTo>
                      <a:pt x="28461" y="13943"/>
                      <a:pt x="28446" y="13897"/>
                      <a:pt x="28431" y="13867"/>
                    </a:cubicBezTo>
                    <a:cubicBezTo>
                      <a:pt x="28431" y="13821"/>
                      <a:pt x="28416" y="13791"/>
                      <a:pt x="28400" y="13745"/>
                    </a:cubicBezTo>
                    <a:lnTo>
                      <a:pt x="28400" y="13730"/>
                    </a:lnTo>
                    <a:cubicBezTo>
                      <a:pt x="28385" y="13684"/>
                      <a:pt x="28385" y="13638"/>
                      <a:pt x="28370" y="13593"/>
                    </a:cubicBezTo>
                    <a:cubicBezTo>
                      <a:pt x="28370" y="13532"/>
                      <a:pt x="28370" y="13486"/>
                      <a:pt x="28355" y="13440"/>
                    </a:cubicBezTo>
                    <a:lnTo>
                      <a:pt x="28355" y="13364"/>
                    </a:lnTo>
                    <a:lnTo>
                      <a:pt x="28355" y="13319"/>
                    </a:lnTo>
                    <a:cubicBezTo>
                      <a:pt x="28355" y="13288"/>
                      <a:pt x="28355" y="13258"/>
                      <a:pt x="28355" y="13242"/>
                    </a:cubicBezTo>
                    <a:lnTo>
                      <a:pt x="28355" y="13197"/>
                    </a:lnTo>
                    <a:cubicBezTo>
                      <a:pt x="28370" y="13136"/>
                      <a:pt x="28370" y="13075"/>
                      <a:pt x="28385" y="13014"/>
                    </a:cubicBezTo>
                    <a:cubicBezTo>
                      <a:pt x="28385" y="12968"/>
                      <a:pt x="28400" y="12922"/>
                      <a:pt x="28416" y="12877"/>
                    </a:cubicBezTo>
                    <a:cubicBezTo>
                      <a:pt x="28416" y="12846"/>
                      <a:pt x="28431" y="12816"/>
                      <a:pt x="28446" y="12785"/>
                    </a:cubicBezTo>
                    <a:cubicBezTo>
                      <a:pt x="28461" y="12770"/>
                      <a:pt x="28461" y="12755"/>
                      <a:pt x="28477" y="12724"/>
                    </a:cubicBezTo>
                    <a:cubicBezTo>
                      <a:pt x="28492" y="12709"/>
                      <a:pt x="28507" y="12679"/>
                      <a:pt x="28522" y="12663"/>
                    </a:cubicBezTo>
                    <a:cubicBezTo>
                      <a:pt x="28538" y="12648"/>
                      <a:pt x="28553" y="12633"/>
                      <a:pt x="28568" y="12618"/>
                    </a:cubicBezTo>
                    <a:cubicBezTo>
                      <a:pt x="28583" y="12618"/>
                      <a:pt x="28599" y="12602"/>
                      <a:pt x="28614" y="12587"/>
                    </a:cubicBezTo>
                    <a:cubicBezTo>
                      <a:pt x="28629" y="12572"/>
                      <a:pt x="28644" y="12572"/>
                      <a:pt x="28659" y="12557"/>
                    </a:cubicBezTo>
                    <a:cubicBezTo>
                      <a:pt x="28675" y="12557"/>
                      <a:pt x="28690" y="12541"/>
                      <a:pt x="28720" y="12541"/>
                    </a:cubicBezTo>
                    <a:cubicBezTo>
                      <a:pt x="28736" y="12526"/>
                      <a:pt x="28736" y="12526"/>
                      <a:pt x="28751" y="12526"/>
                    </a:cubicBezTo>
                    <a:cubicBezTo>
                      <a:pt x="28766" y="12526"/>
                      <a:pt x="28781" y="12511"/>
                      <a:pt x="28797" y="12511"/>
                    </a:cubicBezTo>
                    <a:close/>
                    <a:moveTo>
                      <a:pt x="6781" y="14812"/>
                    </a:moveTo>
                    <a:cubicBezTo>
                      <a:pt x="6781" y="14812"/>
                      <a:pt x="6781" y="14827"/>
                      <a:pt x="6796" y="14827"/>
                    </a:cubicBezTo>
                    <a:lnTo>
                      <a:pt x="6826" y="14827"/>
                    </a:lnTo>
                    <a:cubicBezTo>
                      <a:pt x="6842" y="14827"/>
                      <a:pt x="6857" y="14842"/>
                      <a:pt x="6857" y="14842"/>
                    </a:cubicBezTo>
                    <a:lnTo>
                      <a:pt x="6872" y="14842"/>
                    </a:lnTo>
                    <a:cubicBezTo>
                      <a:pt x="6872" y="14857"/>
                      <a:pt x="6887" y="14857"/>
                      <a:pt x="6903" y="14873"/>
                    </a:cubicBezTo>
                    <a:lnTo>
                      <a:pt x="6964" y="14873"/>
                    </a:lnTo>
                    <a:cubicBezTo>
                      <a:pt x="6979" y="14873"/>
                      <a:pt x="6979" y="14857"/>
                      <a:pt x="6994" y="14842"/>
                    </a:cubicBezTo>
                    <a:cubicBezTo>
                      <a:pt x="6994" y="14842"/>
                      <a:pt x="7009" y="14857"/>
                      <a:pt x="7009" y="14857"/>
                    </a:cubicBezTo>
                    <a:cubicBezTo>
                      <a:pt x="7055" y="14888"/>
                      <a:pt x="7085" y="14903"/>
                      <a:pt x="7131" y="14903"/>
                    </a:cubicBezTo>
                    <a:cubicBezTo>
                      <a:pt x="7162" y="14918"/>
                      <a:pt x="7177" y="14918"/>
                      <a:pt x="7207" y="14934"/>
                    </a:cubicBezTo>
                    <a:cubicBezTo>
                      <a:pt x="7268" y="14949"/>
                      <a:pt x="7314" y="14964"/>
                      <a:pt x="7375" y="14979"/>
                    </a:cubicBezTo>
                    <a:cubicBezTo>
                      <a:pt x="7421" y="15010"/>
                      <a:pt x="7466" y="15040"/>
                      <a:pt x="7527" y="15071"/>
                    </a:cubicBezTo>
                    <a:lnTo>
                      <a:pt x="7512" y="15071"/>
                    </a:lnTo>
                    <a:lnTo>
                      <a:pt x="7558" y="15086"/>
                    </a:lnTo>
                    <a:cubicBezTo>
                      <a:pt x="7634" y="15132"/>
                      <a:pt x="7695" y="15177"/>
                      <a:pt x="7756" y="15238"/>
                    </a:cubicBezTo>
                    <a:cubicBezTo>
                      <a:pt x="7817" y="15269"/>
                      <a:pt x="7847" y="15314"/>
                      <a:pt x="7893" y="15360"/>
                    </a:cubicBezTo>
                    <a:cubicBezTo>
                      <a:pt x="7939" y="15406"/>
                      <a:pt x="7984" y="15452"/>
                      <a:pt x="8015" y="15497"/>
                    </a:cubicBezTo>
                    <a:cubicBezTo>
                      <a:pt x="8045" y="15543"/>
                      <a:pt x="8076" y="15573"/>
                      <a:pt x="8106" y="15619"/>
                    </a:cubicBezTo>
                    <a:cubicBezTo>
                      <a:pt x="8106" y="15650"/>
                      <a:pt x="8121" y="15680"/>
                      <a:pt x="8137" y="15695"/>
                    </a:cubicBezTo>
                    <a:lnTo>
                      <a:pt x="8152" y="15741"/>
                    </a:lnTo>
                    <a:cubicBezTo>
                      <a:pt x="8152" y="15756"/>
                      <a:pt x="8167" y="15787"/>
                      <a:pt x="8167" y="15802"/>
                    </a:cubicBezTo>
                    <a:cubicBezTo>
                      <a:pt x="8182" y="15832"/>
                      <a:pt x="8182" y="15848"/>
                      <a:pt x="8182" y="15878"/>
                    </a:cubicBezTo>
                    <a:cubicBezTo>
                      <a:pt x="8182" y="15893"/>
                      <a:pt x="8182" y="15909"/>
                      <a:pt x="8182" y="15924"/>
                    </a:cubicBezTo>
                    <a:lnTo>
                      <a:pt x="8182" y="15954"/>
                    </a:lnTo>
                    <a:cubicBezTo>
                      <a:pt x="8182" y="15970"/>
                      <a:pt x="8182" y="15985"/>
                      <a:pt x="8167" y="15985"/>
                    </a:cubicBezTo>
                    <a:cubicBezTo>
                      <a:pt x="8167" y="16000"/>
                      <a:pt x="8167" y="16000"/>
                      <a:pt x="8167" y="16015"/>
                    </a:cubicBezTo>
                    <a:lnTo>
                      <a:pt x="8152" y="16031"/>
                    </a:lnTo>
                    <a:lnTo>
                      <a:pt x="8152" y="16046"/>
                    </a:lnTo>
                    <a:lnTo>
                      <a:pt x="8137" y="16061"/>
                    </a:lnTo>
                    <a:cubicBezTo>
                      <a:pt x="8121" y="16076"/>
                      <a:pt x="8091" y="16091"/>
                      <a:pt x="8076" y="16107"/>
                    </a:cubicBezTo>
                    <a:cubicBezTo>
                      <a:pt x="8045" y="16137"/>
                      <a:pt x="8000" y="16168"/>
                      <a:pt x="7954" y="16183"/>
                    </a:cubicBezTo>
                    <a:cubicBezTo>
                      <a:pt x="7923" y="16198"/>
                      <a:pt x="7893" y="16213"/>
                      <a:pt x="7878" y="16229"/>
                    </a:cubicBezTo>
                    <a:cubicBezTo>
                      <a:pt x="7847" y="16244"/>
                      <a:pt x="7832" y="16244"/>
                      <a:pt x="7801" y="16259"/>
                    </a:cubicBezTo>
                    <a:lnTo>
                      <a:pt x="7786" y="16274"/>
                    </a:lnTo>
                    <a:lnTo>
                      <a:pt x="7741" y="16274"/>
                    </a:lnTo>
                    <a:cubicBezTo>
                      <a:pt x="7741" y="16274"/>
                      <a:pt x="7725" y="16290"/>
                      <a:pt x="7710" y="16290"/>
                    </a:cubicBezTo>
                    <a:lnTo>
                      <a:pt x="7695" y="16290"/>
                    </a:lnTo>
                    <a:cubicBezTo>
                      <a:pt x="7680" y="16290"/>
                      <a:pt x="7649" y="16305"/>
                      <a:pt x="7619" y="16305"/>
                    </a:cubicBezTo>
                    <a:lnTo>
                      <a:pt x="7451" y="16305"/>
                    </a:lnTo>
                    <a:cubicBezTo>
                      <a:pt x="7436" y="16290"/>
                      <a:pt x="7405" y="16290"/>
                      <a:pt x="7375" y="16290"/>
                    </a:cubicBezTo>
                    <a:lnTo>
                      <a:pt x="7268" y="16259"/>
                    </a:lnTo>
                    <a:cubicBezTo>
                      <a:pt x="7207" y="16229"/>
                      <a:pt x="7131" y="16213"/>
                      <a:pt x="7055" y="16198"/>
                    </a:cubicBezTo>
                    <a:lnTo>
                      <a:pt x="6872" y="16198"/>
                    </a:lnTo>
                    <a:cubicBezTo>
                      <a:pt x="6811" y="16198"/>
                      <a:pt x="6750" y="16213"/>
                      <a:pt x="6689" y="16229"/>
                    </a:cubicBezTo>
                    <a:cubicBezTo>
                      <a:pt x="6567" y="16244"/>
                      <a:pt x="6461" y="16290"/>
                      <a:pt x="6339" y="16350"/>
                    </a:cubicBezTo>
                    <a:lnTo>
                      <a:pt x="6308" y="16350"/>
                    </a:lnTo>
                    <a:cubicBezTo>
                      <a:pt x="6217" y="16396"/>
                      <a:pt x="6126" y="16442"/>
                      <a:pt x="6019" y="16472"/>
                    </a:cubicBezTo>
                    <a:cubicBezTo>
                      <a:pt x="5897" y="16518"/>
                      <a:pt x="5790" y="16564"/>
                      <a:pt x="5668" y="16594"/>
                    </a:cubicBezTo>
                    <a:cubicBezTo>
                      <a:pt x="5623" y="16609"/>
                      <a:pt x="5562" y="16609"/>
                      <a:pt x="5516" y="16625"/>
                    </a:cubicBezTo>
                    <a:lnTo>
                      <a:pt x="5364" y="16625"/>
                    </a:lnTo>
                    <a:cubicBezTo>
                      <a:pt x="5349" y="16609"/>
                      <a:pt x="5333" y="16609"/>
                      <a:pt x="5318" y="16609"/>
                    </a:cubicBezTo>
                    <a:cubicBezTo>
                      <a:pt x="5318" y="16609"/>
                      <a:pt x="5303" y="16609"/>
                      <a:pt x="5288" y="16594"/>
                    </a:cubicBezTo>
                    <a:lnTo>
                      <a:pt x="5272" y="16594"/>
                    </a:lnTo>
                    <a:cubicBezTo>
                      <a:pt x="5272" y="16579"/>
                      <a:pt x="5257" y="16579"/>
                      <a:pt x="5257" y="16579"/>
                    </a:cubicBezTo>
                    <a:lnTo>
                      <a:pt x="5257" y="16564"/>
                    </a:lnTo>
                    <a:cubicBezTo>
                      <a:pt x="5242" y="16564"/>
                      <a:pt x="5242" y="16564"/>
                      <a:pt x="5242" y="16549"/>
                    </a:cubicBezTo>
                    <a:lnTo>
                      <a:pt x="5227" y="16533"/>
                    </a:lnTo>
                    <a:cubicBezTo>
                      <a:pt x="5227" y="16533"/>
                      <a:pt x="5227" y="16518"/>
                      <a:pt x="5211" y="16518"/>
                    </a:cubicBezTo>
                    <a:cubicBezTo>
                      <a:pt x="5211" y="16503"/>
                      <a:pt x="5211" y="16488"/>
                      <a:pt x="5211" y="16488"/>
                    </a:cubicBezTo>
                    <a:cubicBezTo>
                      <a:pt x="5196" y="16472"/>
                      <a:pt x="5196" y="16442"/>
                      <a:pt x="5196" y="16427"/>
                    </a:cubicBezTo>
                    <a:cubicBezTo>
                      <a:pt x="5196" y="16411"/>
                      <a:pt x="5196" y="16396"/>
                      <a:pt x="5196" y="16381"/>
                    </a:cubicBezTo>
                    <a:lnTo>
                      <a:pt x="5196" y="16320"/>
                    </a:lnTo>
                    <a:cubicBezTo>
                      <a:pt x="5211" y="16244"/>
                      <a:pt x="5227" y="16183"/>
                      <a:pt x="5242" y="16122"/>
                    </a:cubicBezTo>
                    <a:cubicBezTo>
                      <a:pt x="5257" y="16061"/>
                      <a:pt x="5272" y="16015"/>
                      <a:pt x="5303" y="15954"/>
                    </a:cubicBezTo>
                    <a:lnTo>
                      <a:pt x="5379" y="15772"/>
                    </a:lnTo>
                    <a:cubicBezTo>
                      <a:pt x="5394" y="15711"/>
                      <a:pt x="5425" y="15665"/>
                      <a:pt x="5455" y="15619"/>
                    </a:cubicBezTo>
                    <a:cubicBezTo>
                      <a:pt x="5470" y="15573"/>
                      <a:pt x="5501" y="15528"/>
                      <a:pt x="5531" y="15482"/>
                    </a:cubicBezTo>
                    <a:lnTo>
                      <a:pt x="5531" y="15467"/>
                    </a:lnTo>
                    <a:cubicBezTo>
                      <a:pt x="5562" y="15421"/>
                      <a:pt x="5608" y="15375"/>
                      <a:pt x="5638" y="15330"/>
                    </a:cubicBezTo>
                    <a:cubicBezTo>
                      <a:pt x="5668" y="15284"/>
                      <a:pt x="5714" y="15238"/>
                      <a:pt x="5745" y="15208"/>
                    </a:cubicBezTo>
                    <a:cubicBezTo>
                      <a:pt x="5790" y="15162"/>
                      <a:pt x="5821" y="15132"/>
                      <a:pt x="5867" y="15101"/>
                    </a:cubicBezTo>
                    <a:cubicBezTo>
                      <a:pt x="5897" y="15071"/>
                      <a:pt x="5943" y="15040"/>
                      <a:pt x="5988" y="15025"/>
                    </a:cubicBezTo>
                    <a:cubicBezTo>
                      <a:pt x="6019" y="15010"/>
                      <a:pt x="6049" y="14994"/>
                      <a:pt x="6080" y="14979"/>
                    </a:cubicBezTo>
                    <a:lnTo>
                      <a:pt x="6186" y="14934"/>
                    </a:lnTo>
                    <a:cubicBezTo>
                      <a:pt x="6263" y="14903"/>
                      <a:pt x="6339" y="14873"/>
                      <a:pt x="6430" y="14857"/>
                    </a:cubicBezTo>
                    <a:cubicBezTo>
                      <a:pt x="6491" y="14842"/>
                      <a:pt x="6552" y="14827"/>
                      <a:pt x="6628" y="14827"/>
                    </a:cubicBezTo>
                    <a:lnTo>
                      <a:pt x="6720" y="14812"/>
                    </a:lnTo>
                    <a:close/>
                    <a:moveTo>
                      <a:pt x="16577" y="15802"/>
                    </a:moveTo>
                    <a:cubicBezTo>
                      <a:pt x="16623" y="15817"/>
                      <a:pt x="16669" y="15848"/>
                      <a:pt x="16715" y="15863"/>
                    </a:cubicBezTo>
                    <a:lnTo>
                      <a:pt x="16730" y="15863"/>
                    </a:lnTo>
                    <a:cubicBezTo>
                      <a:pt x="16745" y="15878"/>
                      <a:pt x="16760" y="15878"/>
                      <a:pt x="16775" y="15893"/>
                    </a:cubicBezTo>
                    <a:cubicBezTo>
                      <a:pt x="16867" y="15939"/>
                      <a:pt x="16958" y="15985"/>
                      <a:pt x="17034" y="16046"/>
                    </a:cubicBezTo>
                    <a:cubicBezTo>
                      <a:pt x="17095" y="16076"/>
                      <a:pt x="17156" y="16122"/>
                      <a:pt x="17202" y="16168"/>
                    </a:cubicBezTo>
                    <a:lnTo>
                      <a:pt x="17202" y="16152"/>
                    </a:lnTo>
                    <a:lnTo>
                      <a:pt x="17217" y="16168"/>
                    </a:lnTo>
                    <a:lnTo>
                      <a:pt x="17202" y="16168"/>
                    </a:lnTo>
                    <a:cubicBezTo>
                      <a:pt x="17248" y="16198"/>
                      <a:pt x="17293" y="16244"/>
                      <a:pt x="17339" y="16290"/>
                    </a:cubicBezTo>
                    <a:cubicBezTo>
                      <a:pt x="17385" y="16335"/>
                      <a:pt x="17431" y="16396"/>
                      <a:pt x="17476" y="16457"/>
                    </a:cubicBezTo>
                    <a:lnTo>
                      <a:pt x="17507" y="16488"/>
                    </a:lnTo>
                    <a:lnTo>
                      <a:pt x="17522" y="16518"/>
                    </a:lnTo>
                    <a:lnTo>
                      <a:pt x="17537" y="16549"/>
                    </a:lnTo>
                    <a:cubicBezTo>
                      <a:pt x="17552" y="16564"/>
                      <a:pt x="17568" y="16579"/>
                      <a:pt x="17583" y="16579"/>
                    </a:cubicBezTo>
                    <a:lnTo>
                      <a:pt x="17583" y="16594"/>
                    </a:lnTo>
                    <a:cubicBezTo>
                      <a:pt x="17583" y="16625"/>
                      <a:pt x="17598" y="16670"/>
                      <a:pt x="17598" y="16716"/>
                    </a:cubicBezTo>
                    <a:cubicBezTo>
                      <a:pt x="17583" y="16701"/>
                      <a:pt x="17568" y="16670"/>
                      <a:pt x="17552" y="16655"/>
                    </a:cubicBezTo>
                    <a:cubicBezTo>
                      <a:pt x="17507" y="16609"/>
                      <a:pt x="17461" y="16579"/>
                      <a:pt x="17415" y="16549"/>
                    </a:cubicBezTo>
                    <a:cubicBezTo>
                      <a:pt x="17385" y="16518"/>
                      <a:pt x="17354" y="16503"/>
                      <a:pt x="17324" y="16488"/>
                    </a:cubicBezTo>
                    <a:cubicBezTo>
                      <a:pt x="17278" y="16457"/>
                      <a:pt x="17217" y="16442"/>
                      <a:pt x="17156" y="16411"/>
                    </a:cubicBezTo>
                    <a:lnTo>
                      <a:pt x="17095" y="16381"/>
                    </a:lnTo>
                    <a:cubicBezTo>
                      <a:pt x="17034" y="16350"/>
                      <a:pt x="16974" y="16320"/>
                      <a:pt x="16913" y="16290"/>
                    </a:cubicBezTo>
                    <a:cubicBezTo>
                      <a:pt x="16882" y="16259"/>
                      <a:pt x="16836" y="16244"/>
                      <a:pt x="16806" y="16213"/>
                    </a:cubicBezTo>
                    <a:lnTo>
                      <a:pt x="16806" y="16198"/>
                    </a:lnTo>
                    <a:cubicBezTo>
                      <a:pt x="16760" y="16168"/>
                      <a:pt x="16730" y="16137"/>
                      <a:pt x="16684" y="16107"/>
                    </a:cubicBezTo>
                    <a:cubicBezTo>
                      <a:pt x="16654" y="16061"/>
                      <a:pt x="16638" y="16046"/>
                      <a:pt x="16608" y="16015"/>
                    </a:cubicBezTo>
                    <a:cubicBezTo>
                      <a:pt x="16608" y="15985"/>
                      <a:pt x="16593" y="15970"/>
                      <a:pt x="16577" y="15954"/>
                    </a:cubicBezTo>
                    <a:cubicBezTo>
                      <a:pt x="16577" y="15939"/>
                      <a:pt x="16562" y="15924"/>
                      <a:pt x="16562" y="15909"/>
                    </a:cubicBezTo>
                    <a:cubicBezTo>
                      <a:pt x="16547" y="15893"/>
                      <a:pt x="16547" y="15878"/>
                      <a:pt x="16547" y="15863"/>
                    </a:cubicBezTo>
                    <a:cubicBezTo>
                      <a:pt x="16547" y="15863"/>
                      <a:pt x="16547" y="15848"/>
                      <a:pt x="16547" y="15848"/>
                    </a:cubicBezTo>
                    <a:cubicBezTo>
                      <a:pt x="16547" y="15848"/>
                      <a:pt x="16547" y="15832"/>
                      <a:pt x="16547" y="15817"/>
                    </a:cubicBezTo>
                    <a:lnTo>
                      <a:pt x="16547" y="15802"/>
                    </a:lnTo>
                    <a:close/>
                    <a:moveTo>
                      <a:pt x="18330" y="15497"/>
                    </a:moveTo>
                    <a:cubicBezTo>
                      <a:pt x="18345" y="15512"/>
                      <a:pt x="18345" y="15512"/>
                      <a:pt x="18345" y="15512"/>
                    </a:cubicBezTo>
                    <a:lnTo>
                      <a:pt x="18345" y="15528"/>
                    </a:lnTo>
                    <a:lnTo>
                      <a:pt x="18360" y="15528"/>
                    </a:lnTo>
                    <a:lnTo>
                      <a:pt x="18360" y="15543"/>
                    </a:lnTo>
                    <a:cubicBezTo>
                      <a:pt x="18360" y="15543"/>
                      <a:pt x="18360" y="15558"/>
                      <a:pt x="18360" y="15573"/>
                    </a:cubicBezTo>
                    <a:cubicBezTo>
                      <a:pt x="18375" y="15589"/>
                      <a:pt x="18375" y="15589"/>
                      <a:pt x="18375" y="15604"/>
                    </a:cubicBezTo>
                    <a:cubicBezTo>
                      <a:pt x="18375" y="15634"/>
                      <a:pt x="18375" y="15665"/>
                      <a:pt x="18375" y="15695"/>
                    </a:cubicBezTo>
                    <a:cubicBezTo>
                      <a:pt x="18375" y="15756"/>
                      <a:pt x="18360" y="15817"/>
                      <a:pt x="18360" y="15878"/>
                    </a:cubicBezTo>
                    <a:cubicBezTo>
                      <a:pt x="18345" y="15939"/>
                      <a:pt x="18330" y="15985"/>
                      <a:pt x="18330" y="16046"/>
                    </a:cubicBezTo>
                    <a:lnTo>
                      <a:pt x="18284" y="16229"/>
                    </a:lnTo>
                    <a:cubicBezTo>
                      <a:pt x="18253" y="16320"/>
                      <a:pt x="18223" y="16411"/>
                      <a:pt x="18192" y="16503"/>
                    </a:cubicBezTo>
                    <a:lnTo>
                      <a:pt x="18177" y="16564"/>
                    </a:lnTo>
                    <a:lnTo>
                      <a:pt x="18177" y="16564"/>
                    </a:lnTo>
                    <a:lnTo>
                      <a:pt x="18192" y="16549"/>
                    </a:lnTo>
                    <a:lnTo>
                      <a:pt x="18177" y="16579"/>
                    </a:lnTo>
                    <a:cubicBezTo>
                      <a:pt x="18147" y="16640"/>
                      <a:pt x="18131" y="16701"/>
                      <a:pt x="18101" y="16762"/>
                    </a:cubicBezTo>
                    <a:cubicBezTo>
                      <a:pt x="18086" y="16823"/>
                      <a:pt x="18055" y="16884"/>
                      <a:pt x="18040" y="16960"/>
                    </a:cubicBezTo>
                    <a:cubicBezTo>
                      <a:pt x="18025" y="17036"/>
                      <a:pt x="18010" y="17097"/>
                      <a:pt x="17994" y="17173"/>
                    </a:cubicBezTo>
                    <a:lnTo>
                      <a:pt x="17994" y="17158"/>
                    </a:lnTo>
                    <a:cubicBezTo>
                      <a:pt x="17994" y="17127"/>
                      <a:pt x="17994" y="17097"/>
                      <a:pt x="17994" y="17051"/>
                    </a:cubicBezTo>
                    <a:cubicBezTo>
                      <a:pt x="17994" y="17006"/>
                      <a:pt x="17994" y="16945"/>
                      <a:pt x="17979" y="16899"/>
                    </a:cubicBezTo>
                    <a:cubicBezTo>
                      <a:pt x="17979" y="16868"/>
                      <a:pt x="17979" y="16838"/>
                      <a:pt x="17979" y="16808"/>
                    </a:cubicBezTo>
                    <a:lnTo>
                      <a:pt x="17979" y="16762"/>
                    </a:lnTo>
                    <a:cubicBezTo>
                      <a:pt x="17979" y="16670"/>
                      <a:pt x="17979" y="16579"/>
                      <a:pt x="17979" y="16503"/>
                    </a:cubicBezTo>
                    <a:lnTo>
                      <a:pt x="17979" y="16457"/>
                    </a:lnTo>
                    <a:cubicBezTo>
                      <a:pt x="17979" y="16396"/>
                      <a:pt x="17994" y="16335"/>
                      <a:pt x="17994" y="16259"/>
                    </a:cubicBezTo>
                    <a:lnTo>
                      <a:pt x="17994" y="16229"/>
                    </a:lnTo>
                    <a:cubicBezTo>
                      <a:pt x="17994" y="16198"/>
                      <a:pt x="18010" y="16168"/>
                      <a:pt x="18010" y="16152"/>
                    </a:cubicBezTo>
                    <a:lnTo>
                      <a:pt x="18010" y="16107"/>
                    </a:lnTo>
                    <a:cubicBezTo>
                      <a:pt x="18010" y="16076"/>
                      <a:pt x="18010" y="16046"/>
                      <a:pt x="18025" y="16015"/>
                    </a:cubicBezTo>
                    <a:lnTo>
                      <a:pt x="18025" y="15970"/>
                    </a:lnTo>
                    <a:lnTo>
                      <a:pt x="18040" y="15939"/>
                    </a:lnTo>
                    <a:cubicBezTo>
                      <a:pt x="18040" y="15878"/>
                      <a:pt x="18055" y="15832"/>
                      <a:pt x="18071" y="15772"/>
                    </a:cubicBezTo>
                    <a:cubicBezTo>
                      <a:pt x="18086" y="15741"/>
                      <a:pt x="18101" y="15711"/>
                      <a:pt x="18116" y="15665"/>
                    </a:cubicBezTo>
                    <a:cubicBezTo>
                      <a:pt x="18131" y="15650"/>
                      <a:pt x="18131" y="15634"/>
                      <a:pt x="18147" y="15619"/>
                    </a:cubicBezTo>
                    <a:cubicBezTo>
                      <a:pt x="18162" y="15604"/>
                      <a:pt x="18162" y="15589"/>
                      <a:pt x="18177" y="15573"/>
                    </a:cubicBezTo>
                    <a:cubicBezTo>
                      <a:pt x="18177" y="15573"/>
                      <a:pt x="18192" y="15558"/>
                      <a:pt x="18208" y="15543"/>
                    </a:cubicBezTo>
                    <a:cubicBezTo>
                      <a:pt x="18208" y="15543"/>
                      <a:pt x="18223" y="15528"/>
                      <a:pt x="18223" y="15528"/>
                    </a:cubicBezTo>
                    <a:cubicBezTo>
                      <a:pt x="18238" y="15528"/>
                      <a:pt x="18238" y="15512"/>
                      <a:pt x="18253" y="15512"/>
                    </a:cubicBezTo>
                    <a:lnTo>
                      <a:pt x="18269" y="15512"/>
                    </a:lnTo>
                    <a:cubicBezTo>
                      <a:pt x="18284" y="15497"/>
                      <a:pt x="18284" y="15497"/>
                      <a:pt x="18284" y="15497"/>
                    </a:cubicBezTo>
                    <a:close/>
                    <a:moveTo>
                      <a:pt x="31158" y="14720"/>
                    </a:moveTo>
                    <a:cubicBezTo>
                      <a:pt x="31173" y="14735"/>
                      <a:pt x="31189" y="14735"/>
                      <a:pt x="31204" y="14735"/>
                    </a:cubicBezTo>
                    <a:cubicBezTo>
                      <a:pt x="31219" y="14735"/>
                      <a:pt x="31219" y="14751"/>
                      <a:pt x="31234" y="14751"/>
                    </a:cubicBezTo>
                    <a:cubicBezTo>
                      <a:pt x="31250" y="14751"/>
                      <a:pt x="31265" y="14766"/>
                      <a:pt x="31265" y="14766"/>
                    </a:cubicBezTo>
                    <a:cubicBezTo>
                      <a:pt x="31280" y="14781"/>
                      <a:pt x="31280" y="14781"/>
                      <a:pt x="31295" y="14781"/>
                    </a:cubicBezTo>
                    <a:lnTo>
                      <a:pt x="31326" y="14812"/>
                    </a:lnTo>
                    <a:cubicBezTo>
                      <a:pt x="31326" y="14827"/>
                      <a:pt x="31341" y="14827"/>
                      <a:pt x="31341" y="14842"/>
                    </a:cubicBezTo>
                    <a:cubicBezTo>
                      <a:pt x="31356" y="14857"/>
                      <a:pt x="31356" y="14873"/>
                      <a:pt x="31371" y="14888"/>
                    </a:cubicBezTo>
                    <a:cubicBezTo>
                      <a:pt x="31371" y="14903"/>
                      <a:pt x="31387" y="14918"/>
                      <a:pt x="31387" y="14934"/>
                    </a:cubicBezTo>
                    <a:cubicBezTo>
                      <a:pt x="31402" y="14949"/>
                      <a:pt x="31402" y="14979"/>
                      <a:pt x="31402" y="14994"/>
                    </a:cubicBezTo>
                    <a:cubicBezTo>
                      <a:pt x="31402" y="14994"/>
                      <a:pt x="31402" y="14994"/>
                      <a:pt x="31417" y="15010"/>
                    </a:cubicBezTo>
                    <a:lnTo>
                      <a:pt x="31417" y="14994"/>
                    </a:lnTo>
                    <a:cubicBezTo>
                      <a:pt x="31417" y="15040"/>
                      <a:pt x="31432" y="15071"/>
                      <a:pt x="31432" y="15116"/>
                    </a:cubicBezTo>
                    <a:cubicBezTo>
                      <a:pt x="31432" y="15147"/>
                      <a:pt x="31448" y="15193"/>
                      <a:pt x="31448" y="15238"/>
                    </a:cubicBezTo>
                    <a:lnTo>
                      <a:pt x="31448" y="15253"/>
                    </a:lnTo>
                    <a:cubicBezTo>
                      <a:pt x="31448" y="15299"/>
                      <a:pt x="31448" y="15345"/>
                      <a:pt x="31448" y="15391"/>
                    </a:cubicBezTo>
                    <a:cubicBezTo>
                      <a:pt x="31448" y="15436"/>
                      <a:pt x="31448" y="15497"/>
                      <a:pt x="31448" y="15543"/>
                    </a:cubicBezTo>
                    <a:cubicBezTo>
                      <a:pt x="31448" y="15589"/>
                      <a:pt x="31448" y="15634"/>
                      <a:pt x="31432" y="15665"/>
                    </a:cubicBezTo>
                    <a:cubicBezTo>
                      <a:pt x="31432" y="15711"/>
                      <a:pt x="31432" y="15741"/>
                      <a:pt x="31417" y="15787"/>
                    </a:cubicBezTo>
                    <a:lnTo>
                      <a:pt x="31417" y="15802"/>
                    </a:lnTo>
                    <a:lnTo>
                      <a:pt x="31402" y="15863"/>
                    </a:lnTo>
                    <a:cubicBezTo>
                      <a:pt x="31402" y="15878"/>
                      <a:pt x="31387" y="15893"/>
                      <a:pt x="31387" y="15909"/>
                    </a:cubicBezTo>
                    <a:lnTo>
                      <a:pt x="31387" y="15924"/>
                    </a:lnTo>
                    <a:cubicBezTo>
                      <a:pt x="31371" y="15970"/>
                      <a:pt x="31356" y="16000"/>
                      <a:pt x="31341" y="16031"/>
                    </a:cubicBezTo>
                    <a:cubicBezTo>
                      <a:pt x="31326" y="16061"/>
                      <a:pt x="31326" y="16076"/>
                      <a:pt x="31311" y="16107"/>
                    </a:cubicBezTo>
                    <a:cubicBezTo>
                      <a:pt x="31311" y="16091"/>
                      <a:pt x="31311" y="16091"/>
                      <a:pt x="31311" y="16091"/>
                    </a:cubicBezTo>
                    <a:lnTo>
                      <a:pt x="31295" y="16107"/>
                    </a:lnTo>
                    <a:cubicBezTo>
                      <a:pt x="31295" y="16122"/>
                      <a:pt x="31280" y="16137"/>
                      <a:pt x="31280" y="16152"/>
                    </a:cubicBezTo>
                    <a:lnTo>
                      <a:pt x="31265" y="16152"/>
                    </a:lnTo>
                    <a:cubicBezTo>
                      <a:pt x="31250" y="16168"/>
                      <a:pt x="31234" y="16198"/>
                      <a:pt x="31219" y="16213"/>
                    </a:cubicBezTo>
                    <a:cubicBezTo>
                      <a:pt x="31189" y="16229"/>
                      <a:pt x="31173" y="16244"/>
                      <a:pt x="31158" y="16259"/>
                    </a:cubicBezTo>
                    <a:cubicBezTo>
                      <a:pt x="31112" y="16290"/>
                      <a:pt x="31082" y="16305"/>
                      <a:pt x="31052" y="16320"/>
                    </a:cubicBezTo>
                    <a:cubicBezTo>
                      <a:pt x="31006" y="16335"/>
                      <a:pt x="30975" y="16366"/>
                      <a:pt x="30930" y="16381"/>
                    </a:cubicBezTo>
                    <a:cubicBezTo>
                      <a:pt x="30914" y="16381"/>
                      <a:pt x="30884" y="16396"/>
                      <a:pt x="30869" y="16396"/>
                    </a:cubicBezTo>
                    <a:lnTo>
                      <a:pt x="30808" y="16427"/>
                    </a:lnTo>
                    <a:cubicBezTo>
                      <a:pt x="30732" y="16457"/>
                      <a:pt x="30640" y="16488"/>
                      <a:pt x="30564" y="16533"/>
                    </a:cubicBezTo>
                    <a:cubicBezTo>
                      <a:pt x="30457" y="16594"/>
                      <a:pt x="30381" y="16686"/>
                      <a:pt x="30320" y="16792"/>
                    </a:cubicBezTo>
                    <a:cubicBezTo>
                      <a:pt x="30290" y="16838"/>
                      <a:pt x="30259" y="16884"/>
                      <a:pt x="30244" y="16929"/>
                    </a:cubicBezTo>
                    <a:cubicBezTo>
                      <a:pt x="30214" y="17021"/>
                      <a:pt x="30183" y="17112"/>
                      <a:pt x="30153" y="17188"/>
                    </a:cubicBezTo>
                    <a:cubicBezTo>
                      <a:pt x="30137" y="17249"/>
                      <a:pt x="30122" y="17295"/>
                      <a:pt x="30107" y="17356"/>
                    </a:cubicBezTo>
                    <a:cubicBezTo>
                      <a:pt x="30092" y="17280"/>
                      <a:pt x="30092" y="17204"/>
                      <a:pt x="30076" y="17143"/>
                    </a:cubicBezTo>
                    <a:lnTo>
                      <a:pt x="30076" y="17097"/>
                    </a:lnTo>
                    <a:cubicBezTo>
                      <a:pt x="30061" y="17006"/>
                      <a:pt x="30061" y="16899"/>
                      <a:pt x="30046" y="16808"/>
                    </a:cubicBezTo>
                    <a:cubicBezTo>
                      <a:pt x="30046" y="16762"/>
                      <a:pt x="30031" y="16716"/>
                      <a:pt x="30031" y="16670"/>
                    </a:cubicBezTo>
                    <a:cubicBezTo>
                      <a:pt x="30031" y="16655"/>
                      <a:pt x="30031" y="16640"/>
                      <a:pt x="30031" y="16640"/>
                    </a:cubicBezTo>
                    <a:lnTo>
                      <a:pt x="30031" y="16579"/>
                    </a:lnTo>
                    <a:lnTo>
                      <a:pt x="30031" y="16564"/>
                    </a:lnTo>
                    <a:lnTo>
                      <a:pt x="30031" y="16549"/>
                    </a:lnTo>
                    <a:cubicBezTo>
                      <a:pt x="30015" y="16457"/>
                      <a:pt x="30015" y="16350"/>
                      <a:pt x="30015" y="16244"/>
                    </a:cubicBezTo>
                    <a:lnTo>
                      <a:pt x="30015" y="16168"/>
                    </a:lnTo>
                    <a:lnTo>
                      <a:pt x="30015" y="16122"/>
                    </a:lnTo>
                    <a:lnTo>
                      <a:pt x="30015" y="16107"/>
                    </a:lnTo>
                    <a:lnTo>
                      <a:pt x="30015" y="16091"/>
                    </a:lnTo>
                    <a:lnTo>
                      <a:pt x="30015" y="16076"/>
                    </a:lnTo>
                    <a:lnTo>
                      <a:pt x="30015" y="16061"/>
                    </a:lnTo>
                    <a:cubicBezTo>
                      <a:pt x="30015" y="16061"/>
                      <a:pt x="30015" y="16046"/>
                      <a:pt x="30015" y="16046"/>
                    </a:cubicBezTo>
                    <a:cubicBezTo>
                      <a:pt x="30031" y="15985"/>
                      <a:pt x="30031" y="15939"/>
                      <a:pt x="30031" y="15878"/>
                    </a:cubicBezTo>
                    <a:lnTo>
                      <a:pt x="30046" y="15863"/>
                    </a:lnTo>
                    <a:cubicBezTo>
                      <a:pt x="30046" y="15832"/>
                      <a:pt x="30046" y="15802"/>
                      <a:pt x="30061" y="15772"/>
                    </a:cubicBezTo>
                    <a:cubicBezTo>
                      <a:pt x="30061" y="15726"/>
                      <a:pt x="30076" y="15695"/>
                      <a:pt x="30092" y="15650"/>
                    </a:cubicBezTo>
                    <a:lnTo>
                      <a:pt x="30107" y="15604"/>
                    </a:lnTo>
                    <a:lnTo>
                      <a:pt x="30122" y="15573"/>
                    </a:lnTo>
                    <a:cubicBezTo>
                      <a:pt x="30122" y="15558"/>
                      <a:pt x="30137" y="15543"/>
                      <a:pt x="30137" y="15528"/>
                    </a:cubicBezTo>
                    <a:lnTo>
                      <a:pt x="30153" y="15497"/>
                    </a:lnTo>
                    <a:cubicBezTo>
                      <a:pt x="30168" y="15467"/>
                      <a:pt x="30183" y="15436"/>
                      <a:pt x="30198" y="15406"/>
                    </a:cubicBezTo>
                    <a:cubicBezTo>
                      <a:pt x="30214" y="15375"/>
                      <a:pt x="30229" y="15345"/>
                      <a:pt x="30259" y="15314"/>
                    </a:cubicBezTo>
                    <a:lnTo>
                      <a:pt x="30259" y="15299"/>
                    </a:lnTo>
                    <a:cubicBezTo>
                      <a:pt x="30275" y="15269"/>
                      <a:pt x="30290" y="15253"/>
                      <a:pt x="30305" y="15223"/>
                    </a:cubicBezTo>
                    <a:cubicBezTo>
                      <a:pt x="30335" y="15193"/>
                      <a:pt x="30351" y="15162"/>
                      <a:pt x="30381" y="15147"/>
                    </a:cubicBezTo>
                    <a:lnTo>
                      <a:pt x="30396" y="15116"/>
                    </a:lnTo>
                    <a:cubicBezTo>
                      <a:pt x="30412" y="15101"/>
                      <a:pt x="30427" y="15086"/>
                      <a:pt x="30442" y="15071"/>
                    </a:cubicBezTo>
                    <a:cubicBezTo>
                      <a:pt x="30473" y="15040"/>
                      <a:pt x="30488" y="15025"/>
                      <a:pt x="30518" y="14994"/>
                    </a:cubicBezTo>
                    <a:cubicBezTo>
                      <a:pt x="30564" y="14949"/>
                      <a:pt x="30610" y="14918"/>
                      <a:pt x="30655" y="14888"/>
                    </a:cubicBezTo>
                    <a:cubicBezTo>
                      <a:pt x="30701" y="14857"/>
                      <a:pt x="30747" y="14827"/>
                      <a:pt x="30793" y="14812"/>
                    </a:cubicBezTo>
                    <a:cubicBezTo>
                      <a:pt x="30823" y="14796"/>
                      <a:pt x="30853" y="14781"/>
                      <a:pt x="30884" y="14766"/>
                    </a:cubicBezTo>
                    <a:cubicBezTo>
                      <a:pt x="30914" y="14751"/>
                      <a:pt x="30945" y="14751"/>
                      <a:pt x="30975" y="14735"/>
                    </a:cubicBezTo>
                    <a:cubicBezTo>
                      <a:pt x="31006" y="14735"/>
                      <a:pt x="31036" y="14735"/>
                      <a:pt x="31067" y="14720"/>
                    </a:cubicBezTo>
                    <a:close/>
                    <a:moveTo>
                      <a:pt x="26938" y="17722"/>
                    </a:moveTo>
                    <a:lnTo>
                      <a:pt x="26938" y="17737"/>
                    </a:lnTo>
                    <a:lnTo>
                      <a:pt x="26953" y="17737"/>
                    </a:lnTo>
                    <a:lnTo>
                      <a:pt x="26938" y="17722"/>
                    </a:lnTo>
                    <a:close/>
                    <a:moveTo>
                      <a:pt x="27715" y="16305"/>
                    </a:moveTo>
                    <a:cubicBezTo>
                      <a:pt x="27730" y="16305"/>
                      <a:pt x="27745" y="16305"/>
                      <a:pt x="27761" y="16320"/>
                    </a:cubicBezTo>
                    <a:lnTo>
                      <a:pt x="27791" y="16320"/>
                    </a:lnTo>
                    <a:cubicBezTo>
                      <a:pt x="27806" y="16320"/>
                      <a:pt x="27822" y="16335"/>
                      <a:pt x="27837" y="16335"/>
                    </a:cubicBezTo>
                    <a:cubicBezTo>
                      <a:pt x="27852" y="16350"/>
                      <a:pt x="27867" y="16350"/>
                      <a:pt x="27882" y="16366"/>
                    </a:cubicBezTo>
                    <a:cubicBezTo>
                      <a:pt x="27898" y="16381"/>
                      <a:pt x="27928" y="16381"/>
                      <a:pt x="27943" y="16396"/>
                    </a:cubicBezTo>
                    <a:cubicBezTo>
                      <a:pt x="27974" y="16427"/>
                      <a:pt x="28004" y="16457"/>
                      <a:pt x="28020" y="16488"/>
                    </a:cubicBezTo>
                    <a:cubicBezTo>
                      <a:pt x="28065" y="16518"/>
                      <a:pt x="28096" y="16564"/>
                      <a:pt x="28126" y="16609"/>
                    </a:cubicBezTo>
                    <a:lnTo>
                      <a:pt x="28141" y="16625"/>
                    </a:lnTo>
                    <a:lnTo>
                      <a:pt x="28141" y="16640"/>
                    </a:lnTo>
                    <a:cubicBezTo>
                      <a:pt x="28187" y="16686"/>
                      <a:pt x="28218" y="16731"/>
                      <a:pt x="28263" y="16777"/>
                    </a:cubicBezTo>
                    <a:lnTo>
                      <a:pt x="28263" y="16792"/>
                    </a:lnTo>
                    <a:cubicBezTo>
                      <a:pt x="28309" y="16868"/>
                      <a:pt x="28370" y="16945"/>
                      <a:pt x="28431" y="17036"/>
                    </a:cubicBezTo>
                    <a:cubicBezTo>
                      <a:pt x="28477" y="17127"/>
                      <a:pt x="28538" y="17219"/>
                      <a:pt x="28599" y="17326"/>
                    </a:cubicBezTo>
                    <a:cubicBezTo>
                      <a:pt x="28690" y="17478"/>
                      <a:pt x="28781" y="17630"/>
                      <a:pt x="28873" y="17798"/>
                    </a:cubicBezTo>
                    <a:cubicBezTo>
                      <a:pt x="28888" y="17828"/>
                      <a:pt x="28919" y="17874"/>
                      <a:pt x="28934" y="17920"/>
                    </a:cubicBezTo>
                    <a:lnTo>
                      <a:pt x="28873" y="17859"/>
                    </a:lnTo>
                    <a:cubicBezTo>
                      <a:pt x="28766" y="17737"/>
                      <a:pt x="28629" y="17630"/>
                      <a:pt x="28477" y="17554"/>
                    </a:cubicBezTo>
                    <a:cubicBezTo>
                      <a:pt x="28446" y="17539"/>
                      <a:pt x="28400" y="17524"/>
                      <a:pt x="28355" y="17508"/>
                    </a:cubicBezTo>
                    <a:lnTo>
                      <a:pt x="28355" y="17508"/>
                    </a:lnTo>
                    <a:cubicBezTo>
                      <a:pt x="28370" y="17539"/>
                      <a:pt x="28400" y="17569"/>
                      <a:pt x="28431" y="17615"/>
                    </a:cubicBezTo>
                    <a:lnTo>
                      <a:pt x="28507" y="17691"/>
                    </a:lnTo>
                    <a:lnTo>
                      <a:pt x="28522" y="17722"/>
                    </a:lnTo>
                    <a:cubicBezTo>
                      <a:pt x="28568" y="17783"/>
                      <a:pt x="28614" y="17828"/>
                      <a:pt x="28659" y="17889"/>
                    </a:cubicBezTo>
                    <a:cubicBezTo>
                      <a:pt x="28690" y="17935"/>
                      <a:pt x="28736" y="17981"/>
                      <a:pt x="28781" y="18026"/>
                    </a:cubicBezTo>
                    <a:lnTo>
                      <a:pt x="28782" y="18027"/>
                    </a:lnTo>
                    <a:lnTo>
                      <a:pt x="28782" y="18027"/>
                    </a:lnTo>
                    <a:cubicBezTo>
                      <a:pt x="28672" y="17976"/>
                      <a:pt x="28573" y="17949"/>
                      <a:pt x="28461" y="17935"/>
                    </a:cubicBezTo>
                    <a:lnTo>
                      <a:pt x="28004" y="17935"/>
                    </a:lnTo>
                    <a:cubicBezTo>
                      <a:pt x="27954" y="17935"/>
                      <a:pt x="27896" y="17942"/>
                      <a:pt x="27841" y="17942"/>
                    </a:cubicBezTo>
                    <a:cubicBezTo>
                      <a:pt x="27813" y="17942"/>
                      <a:pt x="27786" y="17940"/>
                      <a:pt x="27761" y="17935"/>
                    </a:cubicBezTo>
                    <a:lnTo>
                      <a:pt x="27593" y="17935"/>
                    </a:lnTo>
                    <a:cubicBezTo>
                      <a:pt x="27547" y="17920"/>
                      <a:pt x="27502" y="17920"/>
                      <a:pt x="27456" y="17905"/>
                    </a:cubicBezTo>
                    <a:cubicBezTo>
                      <a:pt x="27410" y="17905"/>
                      <a:pt x="27380" y="17889"/>
                      <a:pt x="27334" y="17889"/>
                    </a:cubicBezTo>
                    <a:cubicBezTo>
                      <a:pt x="27288" y="17874"/>
                      <a:pt x="27258" y="17859"/>
                      <a:pt x="27212" y="17844"/>
                    </a:cubicBezTo>
                    <a:lnTo>
                      <a:pt x="27166" y="17828"/>
                    </a:lnTo>
                    <a:lnTo>
                      <a:pt x="27136" y="17813"/>
                    </a:lnTo>
                    <a:cubicBezTo>
                      <a:pt x="27105" y="17813"/>
                      <a:pt x="27090" y="17798"/>
                      <a:pt x="27060" y="17798"/>
                    </a:cubicBezTo>
                    <a:lnTo>
                      <a:pt x="27044" y="17783"/>
                    </a:lnTo>
                    <a:lnTo>
                      <a:pt x="26999" y="17767"/>
                    </a:lnTo>
                    <a:lnTo>
                      <a:pt x="26938" y="17737"/>
                    </a:lnTo>
                    <a:cubicBezTo>
                      <a:pt x="26923" y="17722"/>
                      <a:pt x="26907" y="17706"/>
                      <a:pt x="26892" y="17691"/>
                    </a:cubicBezTo>
                    <a:cubicBezTo>
                      <a:pt x="26831" y="17661"/>
                      <a:pt x="26785" y="17630"/>
                      <a:pt x="26740" y="17600"/>
                    </a:cubicBezTo>
                    <a:cubicBezTo>
                      <a:pt x="26725" y="17585"/>
                      <a:pt x="26709" y="17569"/>
                      <a:pt x="26694" y="17554"/>
                    </a:cubicBezTo>
                    <a:cubicBezTo>
                      <a:pt x="26694" y="17539"/>
                      <a:pt x="26694" y="17524"/>
                      <a:pt x="26694" y="17508"/>
                    </a:cubicBezTo>
                    <a:cubicBezTo>
                      <a:pt x="26694" y="17493"/>
                      <a:pt x="26709" y="17463"/>
                      <a:pt x="26709" y="17432"/>
                    </a:cubicBezTo>
                    <a:cubicBezTo>
                      <a:pt x="26725" y="17387"/>
                      <a:pt x="26725" y="17356"/>
                      <a:pt x="26740" y="17326"/>
                    </a:cubicBezTo>
                    <a:cubicBezTo>
                      <a:pt x="26770" y="17265"/>
                      <a:pt x="26785" y="17204"/>
                      <a:pt x="26816" y="17143"/>
                    </a:cubicBezTo>
                    <a:cubicBezTo>
                      <a:pt x="26846" y="17082"/>
                      <a:pt x="26877" y="17021"/>
                      <a:pt x="26907" y="16975"/>
                    </a:cubicBezTo>
                    <a:cubicBezTo>
                      <a:pt x="26938" y="16914"/>
                      <a:pt x="26968" y="16868"/>
                      <a:pt x="27014" y="16808"/>
                    </a:cubicBezTo>
                    <a:cubicBezTo>
                      <a:pt x="27121" y="16701"/>
                      <a:pt x="27227" y="16594"/>
                      <a:pt x="27303" y="16518"/>
                    </a:cubicBezTo>
                    <a:cubicBezTo>
                      <a:pt x="27364" y="16472"/>
                      <a:pt x="27410" y="16442"/>
                      <a:pt x="27456" y="16396"/>
                    </a:cubicBezTo>
                    <a:cubicBezTo>
                      <a:pt x="27471" y="16381"/>
                      <a:pt x="27502" y="16366"/>
                      <a:pt x="27517" y="16350"/>
                    </a:cubicBezTo>
                    <a:cubicBezTo>
                      <a:pt x="27547" y="16350"/>
                      <a:pt x="27563" y="16335"/>
                      <a:pt x="27578" y="16335"/>
                    </a:cubicBezTo>
                    <a:cubicBezTo>
                      <a:pt x="27593" y="16335"/>
                      <a:pt x="27608" y="16320"/>
                      <a:pt x="27623" y="16320"/>
                    </a:cubicBezTo>
                    <a:cubicBezTo>
                      <a:pt x="27639" y="16320"/>
                      <a:pt x="27654" y="16320"/>
                      <a:pt x="27669" y="16305"/>
                    </a:cubicBezTo>
                    <a:close/>
                    <a:moveTo>
                      <a:pt x="6887" y="16457"/>
                    </a:moveTo>
                    <a:cubicBezTo>
                      <a:pt x="6903" y="16457"/>
                      <a:pt x="6933" y="16457"/>
                      <a:pt x="6964" y="16472"/>
                    </a:cubicBezTo>
                    <a:cubicBezTo>
                      <a:pt x="6994" y="16472"/>
                      <a:pt x="7024" y="16472"/>
                      <a:pt x="7055" y="16488"/>
                    </a:cubicBezTo>
                    <a:cubicBezTo>
                      <a:pt x="7116" y="16503"/>
                      <a:pt x="7177" y="16533"/>
                      <a:pt x="7238" y="16549"/>
                    </a:cubicBezTo>
                    <a:cubicBezTo>
                      <a:pt x="7299" y="16564"/>
                      <a:pt x="7375" y="16579"/>
                      <a:pt x="7436" y="16594"/>
                    </a:cubicBezTo>
                    <a:lnTo>
                      <a:pt x="7512" y="16594"/>
                    </a:lnTo>
                    <a:cubicBezTo>
                      <a:pt x="7405" y="16731"/>
                      <a:pt x="7299" y="16884"/>
                      <a:pt x="7192" y="17021"/>
                    </a:cubicBezTo>
                    <a:cubicBezTo>
                      <a:pt x="7024" y="17249"/>
                      <a:pt x="6857" y="17493"/>
                      <a:pt x="6705" y="17737"/>
                    </a:cubicBezTo>
                    <a:cubicBezTo>
                      <a:pt x="6628" y="17859"/>
                      <a:pt x="6567" y="17981"/>
                      <a:pt x="6491" y="18103"/>
                    </a:cubicBezTo>
                    <a:cubicBezTo>
                      <a:pt x="6491" y="18133"/>
                      <a:pt x="6476" y="18148"/>
                      <a:pt x="6461" y="18179"/>
                    </a:cubicBezTo>
                    <a:cubicBezTo>
                      <a:pt x="6461" y="18118"/>
                      <a:pt x="6476" y="18072"/>
                      <a:pt x="6476" y="18026"/>
                    </a:cubicBezTo>
                    <a:cubicBezTo>
                      <a:pt x="6537" y="17661"/>
                      <a:pt x="6598" y="17310"/>
                      <a:pt x="6659" y="16945"/>
                    </a:cubicBezTo>
                    <a:cubicBezTo>
                      <a:pt x="6689" y="16792"/>
                      <a:pt x="6720" y="16625"/>
                      <a:pt x="6750" y="16472"/>
                    </a:cubicBezTo>
                    <a:cubicBezTo>
                      <a:pt x="6765" y="16472"/>
                      <a:pt x="6781" y="16457"/>
                      <a:pt x="6796" y="16457"/>
                    </a:cubicBezTo>
                    <a:close/>
                    <a:moveTo>
                      <a:pt x="17050" y="17569"/>
                    </a:moveTo>
                    <a:cubicBezTo>
                      <a:pt x="17065" y="17569"/>
                      <a:pt x="17080" y="17569"/>
                      <a:pt x="17080" y="17585"/>
                    </a:cubicBezTo>
                    <a:cubicBezTo>
                      <a:pt x="17156" y="17615"/>
                      <a:pt x="17217" y="17646"/>
                      <a:pt x="17263" y="17676"/>
                    </a:cubicBezTo>
                    <a:lnTo>
                      <a:pt x="17293" y="17691"/>
                    </a:lnTo>
                    <a:lnTo>
                      <a:pt x="17293" y="17706"/>
                    </a:lnTo>
                    <a:lnTo>
                      <a:pt x="17309" y="17706"/>
                    </a:lnTo>
                    <a:lnTo>
                      <a:pt x="17324" y="17722"/>
                    </a:lnTo>
                    <a:lnTo>
                      <a:pt x="17339" y="17722"/>
                    </a:lnTo>
                    <a:cubicBezTo>
                      <a:pt x="17339" y="17722"/>
                      <a:pt x="17339" y="17722"/>
                      <a:pt x="17339" y="17737"/>
                    </a:cubicBezTo>
                    <a:cubicBezTo>
                      <a:pt x="17354" y="17737"/>
                      <a:pt x="17370" y="17752"/>
                      <a:pt x="17370" y="17752"/>
                    </a:cubicBezTo>
                    <a:lnTo>
                      <a:pt x="17400" y="17767"/>
                    </a:lnTo>
                    <a:lnTo>
                      <a:pt x="17415" y="17783"/>
                    </a:lnTo>
                    <a:cubicBezTo>
                      <a:pt x="17431" y="17783"/>
                      <a:pt x="17431" y="17798"/>
                      <a:pt x="17446" y="17798"/>
                    </a:cubicBezTo>
                    <a:cubicBezTo>
                      <a:pt x="17492" y="17828"/>
                      <a:pt x="17522" y="17859"/>
                      <a:pt x="17568" y="17889"/>
                    </a:cubicBezTo>
                    <a:cubicBezTo>
                      <a:pt x="17629" y="17950"/>
                      <a:pt x="17705" y="18011"/>
                      <a:pt x="17766" y="18072"/>
                    </a:cubicBezTo>
                    <a:cubicBezTo>
                      <a:pt x="17812" y="18103"/>
                      <a:pt x="17857" y="18148"/>
                      <a:pt x="17903" y="18179"/>
                    </a:cubicBezTo>
                    <a:lnTo>
                      <a:pt x="17964" y="18240"/>
                    </a:lnTo>
                    <a:cubicBezTo>
                      <a:pt x="17949" y="18240"/>
                      <a:pt x="17918" y="18224"/>
                      <a:pt x="17888" y="18209"/>
                    </a:cubicBezTo>
                    <a:lnTo>
                      <a:pt x="17796" y="18179"/>
                    </a:lnTo>
                    <a:cubicBezTo>
                      <a:pt x="17751" y="18148"/>
                      <a:pt x="17690" y="18133"/>
                      <a:pt x="17644" y="18103"/>
                    </a:cubicBezTo>
                    <a:lnTo>
                      <a:pt x="17613" y="18087"/>
                    </a:lnTo>
                    <a:cubicBezTo>
                      <a:pt x="17583" y="18087"/>
                      <a:pt x="17568" y="18072"/>
                      <a:pt x="17552" y="18057"/>
                    </a:cubicBezTo>
                    <a:cubicBezTo>
                      <a:pt x="17522" y="18042"/>
                      <a:pt x="17492" y="18026"/>
                      <a:pt x="17461" y="18011"/>
                    </a:cubicBezTo>
                    <a:cubicBezTo>
                      <a:pt x="17385" y="17950"/>
                      <a:pt x="17309" y="17905"/>
                      <a:pt x="17248" y="17859"/>
                    </a:cubicBezTo>
                    <a:cubicBezTo>
                      <a:pt x="17217" y="17828"/>
                      <a:pt x="17172" y="17798"/>
                      <a:pt x="17141" y="17752"/>
                    </a:cubicBezTo>
                    <a:cubicBezTo>
                      <a:pt x="17126" y="17737"/>
                      <a:pt x="17111" y="17722"/>
                      <a:pt x="17095" y="17706"/>
                    </a:cubicBezTo>
                    <a:cubicBezTo>
                      <a:pt x="17095" y="17691"/>
                      <a:pt x="17080" y="17676"/>
                      <a:pt x="17080" y="17661"/>
                    </a:cubicBezTo>
                    <a:cubicBezTo>
                      <a:pt x="17065" y="17646"/>
                      <a:pt x="17065" y="17646"/>
                      <a:pt x="17065" y="17630"/>
                    </a:cubicBezTo>
                    <a:lnTo>
                      <a:pt x="17050" y="17615"/>
                    </a:lnTo>
                    <a:cubicBezTo>
                      <a:pt x="17050" y="17615"/>
                      <a:pt x="17050" y="17600"/>
                      <a:pt x="17050" y="17600"/>
                    </a:cubicBezTo>
                    <a:lnTo>
                      <a:pt x="17050" y="17585"/>
                    </a:lnTo>
                    <a:lnTo>
                      <a:pt x="17050" y="17569"/>
                    </a:lnTo>
                    <a:close/>
                    <a:moveTo>
                      <a:pt x="28781" y="18240"/>
                    </a:moveTo>
                    <a:cubicBezTo>
                      <a:pt x="28781" y="18245"/>
                      <a:pt x="28783" y="18248"/>
                      <a:pt x="28786" y="18251"/>
                    </a:cubicBezTo>
                    <a:lnTo>
                      <a:pt x="28786" y="18251"/>
                    </a:lnTo>
                    <a:cubicBezTo>
                      <a:pt x="28781" y="18246"/>
                      <a:pt x="28781" y="18240"/>
                      <a:pt x="28781" y="18240"/>
                    </a:cubicBezTo>
                    <a:close/>
                    <a:moveTo>
                      <a:pt x="28786" y="18251"/>
                    </a:moveTo>
                    <a:cubicBezTo>
                      <a:pt x="28788" y="18253"/>
                      <a:pt x="28791" y="18255"/>
                      <a:pt x="28797" y="18255"/>
                    </a:cubicBezTo>
                    <a:cubicBezTo>
                      <a:pt x="28797" y="18255"/>
                      <a:pt x="28790" y="18255"/>
                      <a:pt x="28786" y="18251"/>
                    </a:cubicBezTo>
                    <a:close/>
                    <a:moveTo>
                      <a:pt x="18741" y="17188"/>
                    </a:moveTo>
                    <a:cubicBezTo>
                      <a:pt x="18756" y="17204"/>
                      <a:pt x="18756" y="17204"/>
                      <a:pt x="18756" y="17204"/>
                    </a:cubicBezTo>
                    <a:cubicBezTo>
                      <a:pt x="18771" y="17219"/>
                      <a:pt x="18771" y="17234"/>
                      <a:pt x="18771" y="17234"/>
                    </a:cubicBezTo>
                    <a:cubicBezTo>
                      <a:pt x="18787" y="17265"/>
                      <a:pt x="18787" y="17280"/>
                      <a:pt x="18787" y="17295"/>
                    </a:cubicBezTo>
                    <a:cubicBezTo>
                      <a:pt x="18787" y="17295"/>
                      <a:pt x="18787" y="17310"/>
                      <a:pt x="18802" y="17310"/>
                    </a:cubicBezTo>
                    <a:cubicBezTo>
                      <a:pt x="18802" y="17356"/>
                      <a:pt x="18802" y="17387"/>
                      <a:pt x="18817" y="17432"/>
                    </a:cubicBezTo>
                    <a:cubicBezTo>
                      <a:pt x="18817" y="17493"/>
                      <a:pt x="18817" y="17539"/>
                      <a:pt x="18817" y="17585"/>
                    </a:cubicBezTo>
                    <a:lnTo>
                      <a:pt x="18817" y="17615"/>
                    </a:lnTo>
                    <a:lnTo>
                      <a:pt x="18817" y="17661"/>
                    </a:lnTo>
                    <a:lnTo>
                      <a:pt x="18802" y="17691"/>
                    </a:lnTo>
                    <a:lnTo>
                      <a:pt x="18802" y="17722"/>
                    </a:lnTo>
                    <a:lnTo>
                      <a:pt x="18802" y="17752"/>
                    </a:lnTo>
                    <a:cubicBezTo>
                      <a:pt x="18802" y="17767"/>
                      <a:pt x="18802" y="17767"/>
                      <a:pt x="18802" y="17783"/>
                    </a:cubicBezTo>
                    <a:lnTo>
                      <a:pt x="18787" y="17844"/>
                    </a:lnTo>
                    <a:lnTo>
                      <a:pt x="18787" y="17905"/>
                    </a:lnTo>
                    <a:cubicBezTo>
                      <a:pt x="18756" y="17981"/>
                      <a:pt x="18741" y="18072"/>
                      <a:pt x="18726" y="18148"/>
                    </a:cubicBezTo>
                    <a:cubicBezTo>
                      <a:pt x="18710" y="18194"/>
                      <a:pt x="18695" y="18240"/>
                      <a:pt x="18680" y="18285"/>
                    </a:cubicBezTo>
                    <a:lnTo>
                      <a:pt x="18665" y="18362"/>
                    </a:lnTo>
                    <a:cubicBezTo>
                      <a:pt x="18634" y="18483"/>
                      <a:pt x="18604" y="18590"/>
                      <a:pt x="18589" y="18697"/>
                    </a:cubicBezTo>
                    <a:cubicBezTo>
                      <a:pt x="18589" y="18666"/>
                      <a:pt x="18589" y="18636"/>
                      <a:pt x="18589" y="18621"/>
                    </a:cubicBezTo>
                    <a:lnTo>
                      <a:pt x="18589" y="18590"/>
                    </a:lnTo>
                    <a:cubicBezTo>
                      <a:pt x="18589" y="18499"/>
                      <a:pt x="18589" y="18423"/>
                      <a:pt x="18589" y="18331"/>
                    </a:cubicBezTo>
                    <a:lnTo>
                      <a:pt x="18589" y="18301"/>
                    </a:lnTo>
                    <a:cubicBezTo>
                      <a:pt x="18589" y="18164"/>
                      <a:pt x="18604" y="18011"/>
                      <a:pt x="18619" y="17874"/>
                    </a:cubicBezTo>
                    <a:cubicBezTo>
                      <a:pt x="18619" y="17737"/>
                      <a:pt x="18649" y="17600"/>
                      <a:pt x="18665" y="17463"/>
                    </a:cubicBezTo>
                    <a:cubicBezTo>
                      <a:pt x="18680" y="17402"/>
                      <a:pt x="18695" y="17326"/>
                      <a:pt x="18710" y="17249"/>
                    </a:cubicBezTo>
                    <a:cubicBezTo>
                      <a:pt x="18726" y="17234"/>
                      <a:pt x="18726" y="17204"/>
                      <a:pt x="18741" y="17188"/>
                    </a:cubicBezTo>
                    <a:close/>
                    <a:moveTo>
                      <a:pt x="2515" y="16183"/>
                    </a:moveTo>
                    <a:cubicBezTo>
                      <a:pt x="2560" y="16183"/>
                      <a:pt x="2621" y="16183"/>
                      <a:pt x="2682" y="16198"/>
                    </a:cubicBezTo>
                    <a:lnTo>
                      <a:pt x="2697" y="16198"/>
                    </a:lnTo>
                    <a:cubicBezTo>
                      <a:pt x="2758" y="16213"/>
                      <a:pt x="2819" y="16229"/>
                      <a:pt x="2880" y="16244"/>
                    </a:cubicBezTo>
                    <a:lnTo>
                      <a:pt x="2956" y="16274"/>
                    </a:lnTo>
                    <a:cubicBezTo>
                      <a:pt x="2972" y="16274"/>
                      <a:pt x="3002" y="16290"/>
                      <a:pt x="3017" y="16305"/>
                    </a:cubicBezTo>
                    <a:cubicBezTo>
                      <a:pt x="3048" y="16320"/>
                      <a:pt x="3063" y="16335"/>
                      <a:pt x="3078" y="16350"/>
                    </a:cubicBezTo>
                    <a:cubicBezTo>
                      <a:pt x="3109" y="16366"/>
                      <a:pt x="3139" y="16396"/>
                      <a:pt x="3170" y="16427"/>
                    </a:cubicBezTo>
                    <a:cubicBezTo>
                      <a:pt x="3200" y="16457"/>
                      <a:pt x="3246" y="16503"/>
                      <a:pt x="3276" y="16549"/>
                    </a:cubicBezTo>
                    <a:cubicBezTo>
                      <a:pt x="3307" y="16594"/>
                      <a:pt x="3353" y="16655"/>
                      <a:pt x="3383" y="16701"/>
                    </a:cubicBezTo>
                    <a:cubicBezTo>
                      <a:pt x="3414" y="16762"/>
                      <a:pt x="3459" y="16823"/>
                      <a:pt x="3490" y="16884"/>
                    </a:cubicBezTo>
                    <a:cubicBezTo>
                      <a:pt x="3520" y="16945"/>
                      <a:pt x="3566" y="17006"/>
                      <a:pt x="3596" y="17051"/>
                    </a:cubicBezTo>
                    <a:cubicBezTo>
                      <a:pt x="3627" y="17112"/>
                      <a:pt x="3657" y="17158"/>
                      <a:pt x="3688" y="17219"/>
                    </a:cubicBezTo>
                    <a:cubicBezTo>
                      <a:pt x="3749" y="17295"/>
                      <a:pt x="3794" y="17387"/>
                      <a:pt x="3840" y="17478"/>
                    </a:cubicBezTo>
                    <a:cubicBezTo>
                      <a:pt x="3932" y="17615"/>
                      <a:pt x="4023" y="17767"/>
                      <a:pt x="4114" y="17920"/>
                    </a:cubicBezTo>
                    <a:lnTo>
                      <a:pt x="4130" y="17950"/>
                    </a:lnTo>
                    <a:cubicBezTo>
                      <a:pt x="4160" y="17996"/>
                      <a:pt x="4175" y="18042"/>
                      <a:pt x="4191" y="18072"/>
                    </a:cubicBezTo>
                    <a:cubicBezTo>
                      <a:pt x="4221" y="18133"/>
                      <a:pt x="4252" y="18194"/>
                      <a:pt x="4282" y="18255"/>
                    </a:cubicBezTo>
                    <a:cubicBezTo>
                      <a:pt x="4328" y="18346"/>
                      <a:pt x="4373" y="18453"/>
                      <a:pt x="4404" y="18544"/>
                    </a:cubicBezTo>
                    <a:lnTo>
                      <a:pt x="4419" y="18575"/>
                    </a:lnTo>
                    <a:cubicBezTo>
                      <a:pt x="4434" y="18621"/>
                      <a:pt x="4450" y="18666"/>
                      <a:pt x="4465" y="18712"/>
                    </a:cubicBezTo>
                    <a:cubicBezTo>
                      <a:pt x="4434" y="18666"/>
                      <a:pt x="4404" y="18636"/>
                      <a:pt x="4373" y="18605"/>
                    </a:cubicBezTo>
                    <a:cubicBezTo>
                      <a:pt x="4191" y="18362"/>
                      <a:pt x="3993" y="18118"/>
                      <a:pt x="3764" y="17889"/>
                    </a:cubicBezTo>
                    <a:cubicBezTo>
                      <a:pt x="3657" y="17783"/>
                      <a:pt x="3535" y="17661"/>
                      <a:pt x="3383" y="17585"/>
                    </a:cubicBezTo>
                    <a:cubicBezTo>
                      <a:pt x="3261" y="17524"/>
                      <a:pt x="3139" y="17463"/>
                      <a:pt x="3017" y="17417"/>
                    </a:cubicBezTo>
                    <a:lnTo>
                      <a:pt x="2926" y="17371"/>
                    </a:lnTo>
                    <a:cubicBezTo>
                      <a:pt x="2728" y="17280"/>
                      <a:pt x="2560" y="17204"/>
                      <a:pt x="2423" y="17127"/>
                    </a:cubicBezTo>
                    <a:cubicBezTo>
                      <a:pt x="2362" y="17082"/>
                      <a:pt x="2317" y="17051"/>
                      <a:pt x="2256" y="17021"/>
                    </a:cubicBezTo>
                    <a:cubicBezTo>
                      <a:pt x="2225" y="16990"/>
                      <a:pt x="2195" y="16960"/>
                      <a:pt x="2164" y="16929"/>
                    </a:cubicBezTo>
                    <a:cubicBezTo>
                      <a:pt x="2149" y="16914"/>
                      <a:pt x="2134" y="16884"/>
                      <a:pt x="2103" y="16868"/>
                    </a:cubicBezTo>
                    <a:cubicBezTo>
                      <a:pt x="2103" y="16853"/>
                      <a:pt x="2088" y="16838"/>
                      <a:pt x="2088" y="16823"/>
                    </a:cubicBezTo>
                    <a:cubicBezTo>
                      <a:pt x="2073" y="16808"/>
                      <a:pt x="2073" y="16808"/>
                      <a:pt x="2073" y="16792"/>
                    </a:cubicBezTo>
                    <a:cubicBezTo>
                      <a:pt x="2058" y="16777"/>
                      <a:pt x="2058" y="16762"/>
                      <a:pt x="2058" y="16747"/>
                    </a:cubicBezTo>
                    <a:lnTo>
                      <a:pt x="2058" y="16731"/>
                    </a:lnTo>
                    <a:cubicBezTo>
                      <a:pt x="2058" y="16701"/>
                      <a:pt x="2058" y="16686"/>
                      <a:pt x="2058" y="16670"/>
                    </a:cubicBezTo>
                    <a:lnTo>
                      <a:pt x="2058" y="16625"/>
                    </a:lnTo>
                    <a:cubicBezTo>
                      <a:pt x="2058" y="16594"/>
                      <a:pt x="2058" y="16579"/>
                      <a:pt x="2073" y="16564"/>
                    </a:cubicBezTo>
                    <a:cubicBezTo>
                      <a:pt x="2088" y="16533"/>
                      <a:pt x="2088" y="16488"/>
                      <a:pt x="2103" y="16457"/>
                    </a:cubicBezTo>
                    <a:cubicBezTo>
                      <a:pt x="2118" y="16427"/>
                      <a:pt x="2134" y="16396"/>
                      <a:pt x="2149" y="16381"/>
                    </a:cubicBezTo>
                    <a:cubicBezTo>
                      <a:pt x="2164" y="16366"/>
                      <a:pt x="2179" y="16335"/>
                      <a:pt x="2179" y="16320"/>
                    </a:cubicBezTo>
                    <a:cubicBezTo>
                      <a:pt x="2195" y="16320"/>
                      <a:pt x="2210" y="16305"/>
                      <a:pt x="2225" y="16290"/>
                    </a:cubicBezTo>
                    <a:cubicBezTo>
                      <a:pt x="2240" y="16274"/>
                      <a:pt x="2256" y="16259"/>
                      <a:pt x="2286" y="16244"/>
                    </a:cubicBezTo>
                    <a:cubicBezTo>
                      <a:pt x="2286" y="16229"/>
                      <a:pt x="2301" y="16229"/>
                      <a:pt x="2317" y="16213"/>
                    </a:cubicBezTo>
                    <a:cubicBezTo>
                      <a:pt x="2332" y="16213"/>
                      <a:pt x="2332" y="16198"/>
                      <a:pt x="2332" y="16198"/>
                    </a:cubicBezTo>
                    <a:lnTo>
                      <a:pt x="2362" y="16198"/>
                    </a:lnTo>
                    <a:cubicBezTo>
                      <a:pt x="2378" y="16183"/>
                      <a:pt x="2393" y="16183"/>
                      <a:pt x="2408" y="16183"/>
                    </a:cubicBezTo>
                    <a:close/>
                    <a:moveTo>
                      <a:pt x="32971" y="17783"/>
                    </a:moveTo>
                    <a:cubicBezTo>
                      <a:pt x="33002" y="17783"/>
                      <a:pt x="33032" y="17783"/>
                      <a:pt x="33063" y="17798"/>
                    </a:cubicBezTo>
                    <a:cubicBezTo>
                      <a:pt x="33078" y="17798"/>
                      <a:pt x="33108" y="17798"/>
                      <a:pt x="33139" y="17813"/>
                    </a:cubicBezTo>
                    <a:cubicBezTo>
                      <a:pt x="33154" y="17813"/>
                      <a:pt x="33185" y="17828"/>
                      <a:pt x="33215" y="17844"/>
                    </a:cubicBezTo>
                    <a:cubicBezTo>
                      <a:pt x="33215" y="17844"/>
                      <a:pt x="33230" y="17859"/>
                      <a:pt x="33246" y="17859"/>
                    </a:cubicBezTo>
                    <a:cubicBezTo>
                      <a:pt x="33261" y="17874"/>
                      <a:pt x="33276" y="17874"/>
                      <a:pt x="33306" y="17889"/>
                    </a:cubicBezTo>
                    <a:lnTo>
                      <a:pt x="33352" y="17905"/>
                    </a:lnTo>
                    <a:lnTo>
                      <a:pt x="33398" y="17905"/>
                    </a:lnTo>
                    <a:cubicBezTo>
                      <a:pt x="33444" y="17920"/>
                      <a:pt x="33474" y="17920"/>
                      <a:pt x="33505" y="17920"/>
                    </a:cubicBezTo>
                    <a:lnTo>
                      <a:pt x="33535" y="17920"/>
                    </a:lnTo>
                    <a:lnTo>
                      <a:pt x="33505" y="17935"/>
                    </a:lnTo>
                    <a:cubicBezTo>
                      <a:pt x="33428" y="17965"/>
                      <a:pt x="33367" y="17996"/>
                      <a:pt x="33306" y="18026"/>
                    </a:cubicBezTo>
                    <a:cubicBezTo>
                      <a:pt x="33230" y="18042"/>
                      <a:pt x="33169" y="18057"/>
                      <a:pt x="33108" y="18072"/>
                    </a:cubicBezTo>
                    <a:cubicBezTo>
                      <a:pt x="33047" y="18103"/>
                      <a:pt x="32971" y="18118"/>
                      <a:pt x="32910" y="18148"/>
                    </a:cubicBezTo>
                    <a:cubicBezTo>
                      <a:pt x="32788" y="18179"/>
                      <a:pt x="32651" y="18240"/>
                      <a:pt x="32545" y="18316"/>
                    </a:cubicBezTo>
                    <a:cubicBezTo>
                      <a:pt x="32438" y="18377"/>
                      <a:pt x="32362" y="18453"/>
                      <a:pt x="32270" y="18529"/>
                    </a:cubicBezTo>
                    <a:lnTo>
                      <a:pt x="32255" y="18544"/>
                    </a:lnTo>
                    <a:cubicBezTo>
                      <a:pt x="32164" y="18636"/>
                      <a:pt x="32072" y="18712"/>
                      <a:pt x="31966" y="18803"/>
                    </a:cubicBezTo>
                    <a:cubicBezTo>
                      <a:pt x="31920" y="18834"/>
                      <a:pt x="31890" y="18880"/>
                      <a:pt x="31844" y="18925"/>
                    </a:cubicBezTo>
                    <a:lnTo>
                      <a:pt x="31752" y="19002"/>
                    </a:lnTo>
                    <a:cubicBezTo>
                      <a:pt x="31752" y="18986"/>
                      <a:pt x="31752" y="18986"/>
                      <a:pt x="31752" y="18986"/>
                    </a:cubicBezTo>
                    <a:cubicBezTo>
                      <a:pt x="31752" y="18986"/>
                      <a:pt x="31752" y="18971"/>
                      <a:pt x="31752" y="18971"/>
                    </a:cubicBezTo>
                    <a:cubicBezTo>
                      <a:pt x="31783" y="18880"/>
                      <a:pt x="31829" y="18773"/>
                      <a:pt x="31874" y="18666"/>
                    </a:cubicBezTo>
                    <a:cubicBezTo>
                      <a:pt x="31874" y="18651"/>
                      <a:pt x="31890" y="18651"/>
                      <a:pt x="31890" y="18636"/>
                    </a:cubicBezTo>
                    <a:lnTo>
                      <a:pt x="31890" y="18621"/>
                    </a:lnTo>
                    <a:cubicBezTo>
                      <a:pt x="31966" y="18468"/>
                      <a:pt x="32027" y="18346"/>
                      <a:pt x="32088" y="18240"/>
                    </a:cubicBezTo>
                    <a:cubicBezTo>
                      <a:pt x="32118" y="18194"/>
                      <a:pt x="32149" y="18148"/>
                      <a:pt x="32179" y="18103"/>
                    </a:cubicBezTo>
                    <a:cubicBezTo>
                      <a:pt x="32209" y="18087"/>
                      <a:pt x="32225" y="18057"/>
                      <a:pt x="32255" y="18026"/>
                    </a:cubicBezTo>
                    <a:cubicBezTo>
                      <a:pt x="32286" y="18011"/>
                      <a:pt x="32316" y="17996"/>
                      <a:pt x="32331" y="17965"/>
                    </a:cubicBezTo>
                    <a:cubicBezTo>
                      <a:pt x="32362" y="17950"/>
                      <a:pt x="32392" y="17935"/>
                      <a:pt x="32423" y="17920"/>
                    </a:cubicBezTo>
                    <a:cubicBezTo>
                      <a:pt x="32484" y="17889"/>
                      <a:pt x="32529" y="17874"/>
                      <a:pt x="32575" y="17859"/>
                    </a:cubicBezTo>
                    <a:cubicBezTo>
                      <a:pt x="32636" y="17828"/>
                      <a:pt x="32697" y="17813"/>
                      <a:pt x="32758" y="17798"/>
                    </a:cubicBezTo>
                    <a:cubicBezTo>
                      <a:pt x="32804" y="17798"/>
                      <a:pt x="32849" y="17783"/>
                      <a:pt x="32895" y="17783"/>
                    </a:cubicBezTo>
                    <a:close/>
                    <a:moveTo>
                      <a:pt x="33809" y="18042"/>
                    </a:moveTo>
                    <a:cubicBezTo>
                      <a:pt x="33824" y="18057"/>
                      <a:pt x="33840" y="18057"/>
                      <a:pt x="33855" y="18057"/>
                    </a:cubicBezTo>
                    <a:lnTo>
                      <a:pt x="33901" y="18057"/>
                    </a:lnTo>
                    <a:lnTo>
                      <a:pt x="33946" y="18087"/>
                    </a:lnTo>
                    <a:cubicBezTo>
                      <a:pt x="33977" y="18087"/>
                      <a:pt x="33992" y="18103"/>
                      <a:pt x="34023" y="18118"/>
                    </a:cubicBezTo>
                    <a:cubicBezTo>
                      <a:pt x="34038" y="18133"/>
                      <a:pt x="34053" y="18148"/>
                      <a:pt x="34068" y="18164"/>
                    </a:cubicBezTo>
                    <a:cubicBezTo>
                      <a:pt x="34114" y="18194"/>
                      <a:pt x="34144" y="18224"/>
                      <a:pt x="34190" y="18270"/>
                    </a:cubicBezTo>
                    <a:lnTo>
                      <a:pt x="34221" y="18316"/>
                    </a:lnTo>
                    <a:cubicBezTo>
                      <a:pt x="34236" y="18331"/>
                      <a:pt x="34251" y="18346"/>
                      <a:pt x="34251" y="18362"/>
                    </a:cubicBezTo>
                    <a:cubicBezTo>
                      <a:pt x="34266" y="18377"/>
                      <a:pt x="34266" y="18392"/>
                      <a:pt x="34282" y="18407"/>
                    </a:cubicBezTo>
                    <a:cubicBezTo>
                      <a:pt x="34282" y="18423"/>
                      <a:pt x="34297" y="18438"/>
                      <a:pt x="34297" y="18453"/>
                    </a:cubicBezTo>
                    <a:cubicBezTo>
                      <a:pt x="34312" y="18468"/>
                      <a:pt x="34312" y="18499"/>
                      <a:pt x="34327" y="18529"/>
                    </a:cubicBezTo>
                    <a:cubicBezTo>
                      <a:pt x="34327" y="18575"/>
                      <a:pt x="34342" y="18621"/>
                      <a:pt x="34342" y="18651"/>
                    </a:cubicBezTo>
                    <a:cubicBezTo>
                      <a:pt x="34342" y="18682"/>
                      <a:pt x="34342" y="18712"/>
                      <a:pt x="34342" y="18727"/>
                    </a:cubicBezTo>
                    <a:cubicBezTo>
                      <a:pt x="34342" y="18758"/>
                      <a:pt x="34342" y="18773"/>
                      <a:pt x="34327" y="18803"/>
                    </a:cubicBezTo>
                    <a:cubicBezTo>
                      <a:pt x="34327" y="18803"/>
                      <a:pt x="34327" y="18819"/>
                      <a:pt x="34327" y="18834"/>
                    </a:cubicBezTo>
                    <a:cubicBezTo>
                      <a:pt x="34327" y="18849"/>
                      <a:pt x="34312" y="18849"/>
                      <a:pt x="34312" y="18864"/>
                    </a:cubicBezTo>
                    <a:cubicBezTo>
                      <a:pt x="34312" y="18880"/>
                      <a:pt x="34297" y="18895"/>
                      <a:pt x="34297" y="18910"/>
                    </a:cubicBezTo>
                    <a:cubicBezTo>
                      <a:pt x="34282" y="18910"/>
                      <a:pt x="34282" y="18925"/>
                      <a:pt x="34266" y="18941"/>
                    </a:cubicBezTo>
                    <a:cubicBezTo>
                      <a:pt x="34266" y="18941"/>
                      <a:pt x="34251" y="18956"/>
                      <a:pt x="34251" y="18956"/>
                    </a:cubicBezTo>
                    <a:cubicBezTo>
                      <a:pt x="34251" y="18956"/>
                      <a:pt x="34236" y="18971"/>
                      <a:pt x="34221" y="18971"/>
                    </a:cubicBezTo>
                    <a:cubicBezTo>
                      <a:pt x="34221" y="18986"/>
                      <a:pt x="34205" y="18986"/>
                      <a:pt x="34190" y="19002"/>
                    </a:cubicBezTo>
                    <a:cubicBezTo>
                      <a:pt x="34190" y="19002"/>
                      <a:pt x="34175" y="19002"/>
                      <a:pt x="34160" y="19017"/>
                    </a:cubicBezTo>
                    <a:lnTo>
                      <a:pt x="34099" y="19032"/>
                    </a:lnTo>
                    <a:cubicBezTo>
                      <a:pt x="34068" y="19032"/>
                      <a:pt x="34038" y="19032"/>
                      <a:pt x="34023" y="19047"/>
                    </a:cubicBezTo>
                    <a:lnTo>
                      <a:pt x="33901" y="19047"/>
                    </a:lnTo>
                    <a:cubicBezTo>
                      <a:pt x="33840" y="19032"/>
                      <a:pt x="33794" y="19032"/>
                      <a:pt x="33748" y="19032"/>
                    </a:cubicBezTo>
                    <a:cubicBezTo>
                      <a:pt x="33672" y="19017"/>
                      <a:pt x="33611" y="19017"/>
                      <a:pt x="33550" y="19002"/>
                    </a:cubicBezTo>
                    <a:cubicBezTo>
                      <a:pt x="33489" y="18986"/>
                      <a:pt x="33428" y="18986"/>
                      <a:pt x="33367" y="18971"/>
                    </a:cubicBezTo>
                    <a:cubicBezTo>
                      <a:pt x="33306" y="18956"/>
                      <a:pt x="33230" y="18956"/>
                      <a:pt x="33169" y="18941"/>
                    </a:cubicBezTo>
                    <a:lnTo>
                      <a:pt x="33124" y="18941"/>
                    </a:lnTo>
                    <a:cubicBezTo>
                      <a:pt x="33017" y="18925"/>
                      <a:pt x="32910" y="18910"/>
                      <a:pt x="32788" y="18910"/>
                    </a:cubicBezTo>
                    <a:cubicBezTo>
                      <a:pt x="32752" y="18906"/>
                      <a:pt x="32715" y="18904"/>
                      <a:pt x="32678" y="18904"/>
                    </a:cubicBezTo>
                    <a:cubicBezTo>
                      <a:pt x="32578" y="18904"/>
                      <a:pt x="32477" y="18918"/>
                      <a:pt x="32377" y="18941"/>
                    </a:cubicBezTo>
                    <a:cubicBezTo>
                      <a:pt x="32255" y="18971"/>
                      <a:pt x="32133" y="19002"/>
                      <a:pt x="32011" y="19047"/>
                    </a:cubicBezTo>
                    <a:cubicBezTo>
                      <a:pt x="31966" y="19062"/>
                      <a:pt x="31905" y="19078"/>
                      <a:pt x="31859" y="19093"/>
                    </a:cubicBezTo>
                    <a:cubicBezTo>
                      <a:pt x="31966" y="18986"/>
                      <a:pt x="32072" y="18895"/>
                      <a:pt x="32179" y="18788"/>
                    </a:cubicBezTo>
                    <a:cubicBezTo>
                      <a:pt x="32240" y="18727"/>
                      <a:pt x="32316" y="18666"/>
                      <a:pt x="32392" y="18605"/>
                    </a:cubicBezTo>
                    <a:cubicBezTo>
                      <a:pt x="32453" y="18544"/>
                      <a:pt x="32529" y="18468"/>
                      <a:pt x="32606" y="18423"/>
                    </a:cubicBezTo>
                    <a:cubicBezTo>
                      <a:pt x="32621" y="18407"/>
                      <a:pt x="32651" y="18392"/>
                      <a:pt x="32667" y="18392"/>
                    </a:cubicBezTo>
                    <a:cubicBezTo>
                      <a:pt x="32667" y="18377"/>
                      <a:pt x="32682" y="18377"/>
                      <a:pt x="32697" y="18362"/>
                    </a:cubicBezTo>
                    <a:cubicBezTo>
                      <a:pt x="32727" y="18346"/>
                      <a:pt x="32743" y="18346"/>
                      <a:pt x="32773" y="18331"/>
                    </a:cubicBezTo>
                    <a:cubicBezTo>
                      <a:pt x="32804" y="18316"/>
                      <a:pt x="32834" y="18301"/>
                      <a:pt x="32880" y="18285"/>
                    </a:cubicBezTo>
                    <a:cubicBezTo>
                      <a:pt x="32941" y="18270"/>
                      <a:pt x="33017" y="18240"/>
                      <a:pt x="33093" y="18224"/>
                    </a:cubicBezTo>
                    <a:cubicBezTo>
                      <a:pt x="33139" y="18209"/>
                      <a:pt x="33185" y="18209"/>
                      <a:pt x="33230" y="18194"/>
                    </a:cubicBezTo>
                    <a:cubicBezTo>
                      <a:pt x="33261" y="18194"/>
                      <a:pt x="33291" y="18179"/>
                      <a:pt x="33322" y="18179"/>
                    </a:cubicBezTo>
                    <a:cubicBezTo>
                      <a:pt x="33383" y="18164"/>
                      <a:pt x="33444" y="18133"/>
                      <a:pt x="33520" y="18118"/>
                    </a:cubicBezTo>
                    <a:cubicBezTo>
                      <a:pt x="33581" y="18103"/>
                      <a:pt x="33657" y="18072"/>
                      <a:pt x="33718" y="18057"/>
                    </a:cubicBezTo>
                    <a:lnTo>
                      <a:pt x="33764" y="18057"/>
                    </a:lnTo>
                    <a:cubicBezTo>
                      <a:pt x="33779" y="18057"/>
                      <a:pt x="33794" y="18057"/>
                      <a:pt x="33809" y="18042"/>
                    </a:cubicBezTo>
                    <a:close/>
                    <a:moveTo>
                      <a:pt x="17309" y="18910"/>
                    </a:moveTo>
                    <a:cubicBezTo>
                      <a:pt x="17324" y="18910"/>
                      <a:pt x="17339" y="18925"/>
                      <a:pt x="17339" y="18925"/>
                    </a:cubicBezTo>
                    <a:cubicBezTo>
                      <a:pt x="17385" y="18941"/>
                      <a:pt x="17431" y="18971"/>
                      <a:pt x="17461" y="18986"/>
                    </a:cubicBezTo>
                    <a:cubicBezTo>
                      <a:pt x="17507" y="19032"/>
                      <a:pt x="17568" y="19062"/>
                      <a:pt x="17613" y="19093"/>
                    </a:cubicBezTo>
                    <a:cubicBezTo>
                      <a:pt x="17659" y="19123"/>
                      <a:pt x="17705" y="19169"/>
                      <a:pt x="17766" y="19200"/>
                    </a:cubicBezTo>
                    <a:cubicBezTo>
                      <a:pt x="17842" y="19276"/>
                      <a:pt x="17918" y="19337"/>
                      <a:pt x="17994" y="19398"/>
                    </a:cubicBezTo>
                    <a:lnTo>
                      <a:pt x="18040" y="19428"/>
                    </a:lnTo>
                    <a:lnTo>
                      <a:pt x="18040" y="19443"/>
                    </a:lnTo>
                    <a:cubicBezTo>
                      <a:pt x="18086" y="19474"/>
                      <a:pt x="18131" y="19520"/>
                      <a:pt x="18177" y="19550"/>
                    </a:cubicBezTo>
                    <a:cubicBezTo>
                      <a:pt x="18208" y="19580"/>
                      <a:pt x="18238" y="19611"/>
                      <a:pt x="18269" y="19626"/>
                    </a:cubicBezTo>
                    <a:cubicBezTo>
                      <a:pt x="18284" y="19641"/>
                      <a:pt x="18299" y="19657"/>
                      <a:pt x="18314" y="19672"/>
                    </a:cubicBezTo>
                    <a:cubicBezTo>
                      <a:pt x="18330" y="19687"/>
                      <a:pt x="18345" y="19702"/>
                      <a:pt x="18360" y="19718"/>
                    </a:cubicBezTo>
                    <a:lnTo>
                      <a:pt x="18375" y="19733"/>
                    </a:lnTo>
                    <a:lnTo>
                      <a:pt x="18390" y="19748"/>
                    </a:lnTo>
                    <a:cubicBezTo>
                      <a:pt x="18406" y="19763"/>
                      <a:pt x="18421" y="19779"/>
                      <a:pt x="18436" y="19794"/>
                    </a:cubicBezTo>
                    <a:cubicBezTo>
                      <a:pt x="18467" y="19824"/>
                      <a:pt x="18497" y="19870"/>
                      <a:pt x="18543" y="19916"/>
                    </a:cubicBezTo>
                    <a:lnTo>
                      <a:pt x="18573" y="19946"/>
                    </a:lnTo>
                    <a:lnTo>
                      <a:pt x="18573" y="19961"/>
                    </a:lnTo>
                    <a:lnTo>
                      <a:pt x="18589" y="20053"/>
                    </a:lnTo>
                    <a:cubicBezTo>
                      <a:pt x="18573" y="20038"/>
                      <a:pt x="18558" y="20022"/>
                      <a:pt x="18543" y="20007"/>
                    </a:cubicBezTo>
                    <a:cubicBezTo>
                      <a:pt x="18497" y="19961"/>
                      <a:pt x="18467" y="19931"/>
                      <a:pt x="18421" y="19900"/>
                    </a:cubicBezTo>
                    <a:cubicBezTo>
                      <a:pt x="18390" y="19870"/>
                      <a:pt x="18360" y="19855"/>
                      <a:pt x="18314" y="19824"/>
                    </a:cubicBezTo>
                    <a:cubicBezTo>
                      <a:pt x="18269" y="19794"/>
                      <a:pt x="18208" y="19763"/>
                      <a:pt x="18162" y="19748"/>
                    </a:cubicBezTo>
                    <a:lnTo>
                      <a:pt x="18116" y="19718"/>
                    </a:lnTo>
                    <a:cubicBezTo>
                      <a:pt x="18040" y="19672"/>
                      <a:pt x="17949" y="19626"/>
                      <a:pt x="17857" y="19580"/>
                    </a:cubicBezTo>
                    <a:cubicBezTo>
                      <a:pt x="17812" y="19550"/>
                      <a:pt x="17766" y="19520"/>
                      <a:pt x="17735" y="19489"/>
                    </a:cubicBezTo>
                    <a:cubicBezTo>
                      <a:pt x="17690" y="19459"/>
                      <a:pt x="17659" y="19413"/>
                      <a:pt x="17629" y="19382"/>
                    </a:cubicBezTo>
                    <a:cubicBezTo>
                      <a:pt x="17613" y="19382"/>
                      <a:pt x="17613" y="19367"/>
                      <a:pt x="17613" y="19367"/>
                    </a:cubicBezTo>
                    <a:cubicBezTo>
                      <a:pt x="17583" y="19321"/>
                      <a:pt x="17552" y="19291"/>
                      <a:pt x="17537" y="19261"/>
                    </a:cubicBezTo>
                    <a:cubicBezTo>
                      <a:pt x="17537" y="19261"/>
                      <a:pt x="17537" y="19261"/>
                      <a:pt x="17537" y="19276"/>
                    </a:cubicBezTo>
                    <a:lnTo>
                      <a:pt x="17522" y="19261"/>
                    </a:lnTo>
                    <a:cubicBezTo>
                      <a:pt x="17507" y="19245"/>
                      <a:pt x="17492" y="19215"/>
                      <a:pt x="17476" y="19184"/>
                    </a:cubicBezTo>
                    <a:lnTo>
                      <a:pt x="17461" y="19154"/>
                    </a:lnTo>
                    <a:cubicBezTo>
                      <a:pt x="17415" y="19093"/>
                      <a:pt x="17385" y="19047"/>
                      <a:pt x="17354" y="18986"/>
                    </a:cubicBezTo>
                    <a:lnTo>
                      <a:pt x="17324" y="18941"/>
                    </a:lnTo>
                    <a:lnTo>
                      <a:pt x="17309" y="18910"/>
                    </a:lnTo>
                    <a:close/>
                    <a:moveTo>
                      <a:pt x="9995" y="18956"/>
                    </a:moveTo>
                    <a:cubicBezTo>
                      <a:pt x="10041" y="18956"/>
                      <a:pt x="10087" y="18971"/>
                      <a:pt x="10148" y="18971"/>
                    </a:cubicBezTo>
                    <a:cubicBezTo>
                      <a:pt x="10209" y="18986"/>
                      <a:pt x="10270" y="19002"/>
                      <a:pt x="10331" y="19017"/>
                    </a:cubicBezTo>
                    <a:cubicBezTo>
                      <a:pt x="10361" y="19032"/>
                      <a:pt x="10407" y="19047"/>
                      <a:pt x="10453" y="19062"/>
                    </a:cubicBezTo>
                    <a:cubicBezTo>
                      <a:pt x="10483" y="19078"/>
                      <a:pt x="10529" y="19093"/>
                      <a:pt x="10559" y="19108"/>
                    </a:cubicBezTo>
                    <a:cubicBezTo>
                      <a:pt x="10590" y="19139"/>
                      <a:pt x="10620" y="19154"/>
                      <a:pt x="10666" y="19184"/>
                    </a:cubicBezTo>
                    <a:cubicBezTo>
                      <a:pt x="10681" y="19200"/>
                      <a:pt x="10712" y="19230"/>
                      <a:pt x="10727" y="19245"/>
                    </a:cubicBezTo>
                    <a:cubicBezTo>
                      <a:pt x="10757" y="19276"/>
                      <a:pt x="10773" y="19291"/>
                      <a:pt x="10788" y="19321"/>
                    </a:cubicBezTo>
                    <a:cubicBezTo>
                      <a:pt x="10833" y="19382"/>
                      <a:pt x="10879" y="19443"/>
                      <a:pt x="10925" y="19520"/>
                    </a:cubicBezTo>
                    <a:cubicBezTo>
                      <a:pt x="10971" y="19596"/>
                      <a:pt x="11001" y="19687"/>
                      <a:pt x="11032" y="19779"/>
                    </a:cubicBezTo>
                    <a:lnTo>
                      <a:pt x="11032" y="19763"/>
                    </a:lnTo>
                    <a:cubicBezTo>
                      <a:pt x="11047" y="19779"/>
                      <a:pt x="11047" y="19794"/>
                      <a:pt x="11047" y="19809"/>
                    </a:cubicBezTo>
                    <a:cubicBezTo>
                      <a:pt x="11062" y="19855"/>
                      <a:pt x="11077" y="19916"/>
                      <a:pt x="11092" y="19977"/>
                    </a:cubicBezTo>
                    <a:lnTo>
                      <a:pt x="11092" y="19961"/>
                    </a:lnTo>
                    <a:cubicBezTo>
                      <a:pt x="11092" y="19977"/>
                      <a:pt x="11092" y="19977"/>
                      <a:pt x="11108" y="19977"/>
                    </a:cubicBezTo>
                    <a:cubicBezTo>
                      <a:pt x="11108" y="20022"/>
                      <a:pt x="11123" y="20053"/>
                      <a:pt x="11123" y="20098"/>
                    </a:cubicBezTo>
                    <a:cubicBezTo>
                      <a:pt x="11123" y="20114"/>
                      <a:pt x="11123" y="20144"/>
                      <a:pt x="11123" y="20159"/>
                    </a:cubicBezTo>
                    <a:cubicBezTo>
                      <a:pt x="11123" y="20175"/>
                      <a:pt x="11123" y="20205"/>
                      <a:pt x="11123" y="20220"/>
                    </a:cubicBezTo>
                    <a:cubicBezTo>
                      <a:pt x="11123" y="20236"/>
                      <a:pt x="11108" y="20251"/>
                      <a:pt x="11108" y="20266"/>
                    </a:cubicBezTo>
                    <a:lnTo>
                      <a:pt x="11092" y="20297"/>
                    </a:lnTo>
                    <a:cubicBezTo>
                      <a:pt x="11092" y="20312"/>
                      <a:pt x="11092" y="20312"/>
                      <a:pt x="11077" y="20327"/>
                    </a:cubicBezTo>
                    <a:cubicBezTo>
                      <a:pt x="11077" y="20327"/>
                      <a:pt x="11062" y="20342"/>
                      <a:pt x="11062" y="20358"/>
                    </a:cubicBezTo>
                    <a:lnTo>
                      <a:pt x="11032" y="20388"/>
                    </a:lnTo>
                    <a:cubicBezTo>
                      <a:pt x="11032" y="20388"/>
                      <a:pt x="11016" y="20403"/>
                      <a:pt x="11001" y="20403"/>
                    </a:cubicBezTo>
                    <a:cubicBezTo>
                      <a:pt x="10986" y="20418"/>
                      <a:pt x="10986" y="20418"/>
                      <a:pt x="10971" y="20434"/>
                    </a:cubicBezTo>
                    <a:lnTo>
                      <a:pt x="10925" y="20449"/>
                    </a:lnTo>
                    <a:lnTo>
                      <a:pt x="10894" y="20464"/>
                    </a:lnTo>
                    <a:cubicBezTo>
                      <a:pt x="10849" y="20479"/>
                      <a:pt x="10818" y="20495"/>
                      <a:pt x="10773" y="20495"/>
                    </a:cubicBezTo>
                    <a:cubicBezTo>
                      <a:pt x="10742" y="20510"/>
                      <a:pt x="10696" y="20510"/>
                      <a:pt x="10651" y="20525"/>
                    </a:cubicBezTo>
                    <a:lnTo>
                      <a:pt x="10468" y="20525"/>
                    </a:lnTo>
                    <a:cubicBezTo>
                      <a:pt x="10392" y="20525"/>
                      <a:pt x="10331" y="20525"/>
                      <a:pt x="10254" y="20510"/>
                    </a:cubicBezTo>
                    <a:cubicBezTo>
                      <a:pt x="10194" y="20495"/>
                      <a:pt x="10133" y="20495"/>
                      <a:pt x="10087" y="20479"/>
                    </a:cubicBezTo>
                    <a:cubicBezTo>
                      <a:pt x="9980" y="20449"/>
                      <a:pt x="9874" y="20434"/>
                      <a:pt x="9782" y="20403"/>
                    </a:cubicBezTo>
                    <a:cubicBezTo>
                      <a:pt x="9645" y="20373"/>
                      <a:pt x="9508" y="20327"/>
                      <a:pt x="9356" y="20297"/>
                    </a:cubicBezTo>
                    <a:cubicBezTo>
                      <a:pt x="9279" y="20297"/>
                      <a:pt x="9218" y="20281"/>
                      <a:pt x="9157" y="20266"/>
                    </a:cubicBezTo>
                    <a:cubicBezTo>
                      <a:pt x="8959" y="20236"/>
                      <a:pt x="8792" y="20236"/>
                      <a:pt x="8624" y="20236"/>
                    </a:cubicBezTo>
                    <a:cubicBezTo>
                      <a:pt x="8502" y="20251"/>
                      <a:pt x="8380" y="20266"/>
                      <a:pt x="8259" y="20281"/>
                    </a:cubicBezTo>
                    <a:cubicBezTo>
                      <a:pt x="8182" y="20297"/>
                      <a:pt x="8091" y="20327"/>
                      <a:pt x="8015" y="20342"/>
                    </a:cubicBezTo>
                    <a:cubicBezTo>
                      <a:pt x="8015" y="20342"/>
                      <a:pt x="8015" y="20342"/>
                      <a:pt x="8030" y="20327"/>
                    </a:cubicBezTo>
                    <a:lnTo>
                      <a:pt x="8045" y="20312"/>
                    </a:lnTo>
                    <a:lnTo>
                      <a:pt x="8045" y="20327"/>
                    </a:lnTo>
                    <a:cubicBezTo>
                      <a:pt x="8061" y="20312"/>
                      <a:pt x="8076" y="20297"/>
                      <a:pt x="8091" y="20297"/>
                    </a:cubicBezTo>
                    <a:cubicBezTo>
                      <a:pt x="8091" y="20281"/>
                      <a:pt x="8106" y="20266"/>
                      <a:pt x="8121" y="20266"/>
                    </a:cubicBezTo>
                    <a:cubicBezTo>
                      <a:pt x="8137" y="20251"/>
                      <a:pt x="8167" y="20236"/>
                      <a:pt x="8182" y="20220"/>
                    </a:cubicBezTo>
                    <a:cubicBezTo>
                      <a:pt x="8228" y="20190"/>
                      <a:pt x="8274" y="20144"/>
                      <a:pt x="8320" y="20114"/>
                    </a:cubicBezTo>
                    <a:cubicBezTo>
                      <a:pt x="8502" y="19961"/>
                      <a:pt x="8685" y="19809"/>
                      <a:pt x="8883" y="19626"/>
                    </a:cubicBezTo>
                    <a:cubicBezTo>
                      <a:pt x="8914" y="19596"/>
                      <a:pt x="8944" y="19550"/>
                      <a:pt x="8990" y="19520"/>
                    </a:cubicBezTo>
                    <a:cubicBezTo>
                      <a:pt x="9112" y="19398"/>
                      <a:pt x="9264" y="19261"/>
                      <a:pt x="9401" y="19139"/>
                    </a:cubicBezTo>
                    <a:cubicBezTo>
                      <a:pt x="9447" y="19108"/>
                      <a:pt x="9493" y="19078"/>
                      <a:pt x="9538" y="19047"/>
                    </a:cubicBezTo>
                    <a:lnTo>
                      <a:pt x="9569" y="19032"/>
                    </a:lnTo>
                    <a:cubicBezTo>
                      <a:pt x="9599" y="19032"/>
                      <a:pt x="9615" y="19017"/>
                      <a:pt x="9645" y="19017"/>
                    </a:cubicBezTo>
                    <a:cubicBezTo>
                      <a:pt x="9676" y="19002"/>
                      <a:pt x="9706" y="18986"/>
                      <a:pt x="9736" y="18986"/>
                    </a:cubicBezTo>
                    <a:cubicBezTo>
                      <a:pt x="9767" y="18971"/>
                      <a:pt x="9813" y="18971"/>
                      <a:pt x="9843" y="18956"/>
                    </a:cubicBezTo>
                    <a:close/>
                    <a:moveTo>
                      <a:pt x="26097" y="12406"/>
                    </a:moveTo>
                    <a:cubicBezTo>
                      <a:pt x="26092" y="12421"/>
                      <a:pt x="26085" y="12439"/>
                      <a:pt x="26085" y="12450"/>
                    </a:cubicBezTo>
                    <a:cubicBezTo>
                      <a:pt x="26085" y="12465"/>
                      <a:pt x="26069" y="12465"/>
                      <a:pt x="26069" y="12481"/>
                    </a:cubicBezTo>
                    <a:lnTo>
                      <a:pt x="26054" y="12511"/>
                    </a:lnTo>
                    <a:cubicBezTo>
                      <a:pt x="26054" y="12526"/>
                      <a:pt x="26039" y="12557"/>
                      <a:pt x="26039" y="12572"/>
                    </a:cubicBezTo>
                    <a:cubicBezTo>
                      <a:pt x="25993" y="12709"/>
                      <a:pt x="25932" y="12846"/>
                      <a:pt x="25887" y="12983"/>
                    </a:cubicBezTo>
                    <a:cubicBezTo>
                      <a:pt x="25826" y="13136"/>
                      <a:pt x="25765" y="13273"/>
                      <a:pt x="25704" y="13410"/>
                    </a:cubicBezTo>
                    <a:lnTo>
                      <a:pt x="25688" y="13456"/>
                    </a:lnTo>
                    <a:lnTo>
                      <a:pt x="25673" y="13501"/>
                    </a:lnTo>
                    <a:lnTo>
                      <a:pt x="25658" y="13517"/>
                    </a:lnTo>
                    <a:cubicBezTo>
                      <a:pt x="25597" y="13684"/>
                      <a:pt x="25521" y="13837"/>
                      <a:pt x="25445" y="13989"/>
                    </a:cubicBezTo>
                    <a:cubicBezTo>
                      <a:pt x="25399" y="14096"/>
                      <a:pt x="25338" y="14217"/>
                      <a:pt x="25277" y="14324"/>
                    </a:cubicBezTo>
                    <a:lnTo>
                      <a:pt x="25201" y="14492"/>
                    </a:lnTo>
                    <a:cubicBezTo>
                      <a:pt x="25125" y="14629"/>
                      <a:pt x="25064" y="14781"/>
                      <a:pt x="24988" y="14934"/>
                    </a:cubicBezTo>
                    <a:lnTo>
                      <a:pt x="24957" y="14994"/>
                    </a:lnTo>
                    <a:cubicBezTo>
                      <a:pt x="24911" y="15101"/>
                      <a:pt x="24851" y="15223"/>
                      <a:pt x="24790" y="15345"/>
                    </a:cubicBezTo>
                    <a:cubicBezTo>
                      <a:pt x="24729" y="15482"/>
                      <a:pt x="24652" y="15604"/>
                      <a:pt x="24576" y="15711"/>
                    </a:cubicBezTo>
                    <a:lnTo>
                      <a:pt x="24561" y="15741"/>
                    </a:lnTo>
                    <a:cubicBezTo>
                      <a:pt x="24515" y="15832"/>
                      <a:pt x="24470" y="15909"/>
                      <a:pt x="24409" y="16000"/>
                    </a:cubicBezTo>
                    <a:lnTo>
                      <a:pt x="24332" y="16137"/>
                    </a:lnTo>
                    <a:cubicBezTo>
                      <a:pt x="24332" y="16122"/>
                      <a:pt x="24332" y="16122"/>
                      <a:pt x="24332" y="16122"/>
                    </a:cubicBezTo>
                    <a:lnTo>
                      <a:pt x="24302" y="16183"/>
                    </a:lnTo>
                    <a:lnTo>
                      <a:pt x="24256" y="16259"/>
                    </a:lnTo>
                    <a:cubicBezTo>
                      <a:pt x="23967" y="16716"/>
                      <a:pt x="23708" y="17097"/>
                      <a:pt x="23449" y="17432"/>
                    </a:cubicBezTo>
                    <a:cubicBezTo>
                      <a:pt x="23373" y="17554"/>
                      <a:pt x="23281" y="17661"/>
                      <a:pt x="23190" y="17767"/>
                    </a:cubicBezTo>
                    <a:lnTo>
                      <a:pt x="23175" y="17783"/>
                    </a:lnTo>
                    <a:lnTo>
                      <a:pt x="23129" y="17859"/>
                    </a:lnTo>
                    <a:lnTo>
                      <a:pt x="23129" y="17844"/>
                    </a:lnTo>
                    <a:cubicBezTo>
                      <a:pt x="23098" y="17889"/>
                      <a:pt x="23053" y="17920"/>
                      <a:pt x="23022" y="17965"/>
                    </a:cubicBezTo>
                    <a:cubicBezTo>
                      <a:pt x="22992" y="18011"/>
                      <a:pt x="22946" y="18057"/>
                      <a:pt x="22916" y="18103"/>
                    </a:cubicBezTo>
                    <a:cubicBezTo>
                      <a:pt x="22885" y="18133"/>
                      <a:pt x="22855" y="18164"/>
                      <a:pt x="22824" y="18194"/>
                    </a:cubicBezTo>
                    <a:cubicBezTo>
                      <a:pt x="22748" y="18285"/>
                      <a:pt x="22672" y="18377"/>
                      <a:pt x="22596" y="18453"/>
                    </a:cubicBezTo>
                    <a:cubicBezTo>
                      <a:pt x="22535" y="18514"/>
                      <a:pt x="22474" y="18590"/>
                      <a:pt x="22413" y="18651"/>
                    </a:cubicBezTo>
                    <a:cubicBezTo>
                      <a:pt x="22352" y="18697"/>
                      <a:pt x="22306" y="18743"/>
                      <a:pt x="22260" y="18788"/>
                    </a:cubicBezTo>
                    <a:cubicBezTo>
                      <a:pt x="22169" y="18895"/>
                      <a:pt x="22062" y="19017"/>
                      <a:pt x="21940" y="19154"/>
                    </a:cubicBezTo>
                    <a:cubicBezTo>
                      <a:pt x="21819" y="19291"/>
                      <a:pt x="21712" y="19443"/>
                      <a:pt x="21605" y="19580"/>
                    </a:cubicBezTo>
                    <a:cubicBezTo>
                      <a:pt x="21529" y="19672"/>
                      <a:pt x="21453" y="19779"/>
                      <a:pt x="21377" y="19870"/>
                    </a:cubicBezTo>
                    <a:lnTo>
                      <a:pt x="21331" y="19916"/>
                    </a:lnTo>
                    <a:cubicBezTo>
                      <a:pt x="21255" y="20022"/>
                      <a:pt x="21163" y="20114"/>
                      <a:pt x="21072" y="20220"/>
                    </a:cubicBezTo>
                    <a:cubicBezTo>
                      <a:pt x="20981" y="20327"/>
                      <a:pt x="20874" y="20434"/>
                      <a:pt x="20783" y="20525"/>
                    </a:cubicBezTo>
                    <a:cubicBezTo>
                      <a:pt x="20737" y="20571"/>
                      <a:pt x="20691" y="20632"/>
                      <a:pt x="20645" y="20677"/>
                    </a:cubicBezTo>
                    <a:cubicBezTo>
                      <a:pt x="20661" y="20662"/>
                      <a:pt x="20661" y="20647"/>
                      <a:pt x="20661" y="20632"/>
                    </a:cubicBezTo>
                    <a:cubicBezTo>
                      <a:pt x="20691" y="20586"/>
                      <a:pt x="20706" y="20540"/>
                      <a:pt x="20737" y="20495"/>
                    </a:cubicBezTo>
                    <a:cubicBezTo>
                      <a:pt x="20767" y="20403"/>
                      <a:pt x="20813" y="20297"/>
                      <a:pt x="20874" y="20205"/>
                    </a:cubicBezTo>
                    <a:cubicBezTo>
                      <a:pt x="20920" y="20114"/>
                      <a:pt x="20965" y="20022"/>
                      <a:pt x="21011" y="19931"/>
                    </a:cubicBezTo>
                    <a:cubicBezTo>
                      <a:pt x="21240" y="19504"/>
                      <a:pt x="21468" y="19062"/>
                      <a:pt x="21681" y="18621"/>
                    </a:cubicBezTo>
                    <a:lnTo>
                      <a:pt x="21697" y="18590"/>
                    </a:lnTo>
                    <a:cubicBezTo>
                      <a:pt x="21788" y="18377"/>
                      <a:pt x="21895" y="18148"/>
                      <a:pt x="22017" y="17935"/>
                    </a:cubicBezTo>
                    <a:cubicBezTo>
                      <a:pt x="22078" y="17813"/>
                      <a:pt x="22154" y="17691"/>
                      <a:pt x="22215" y="17569"/>
                    </a:cubicBezTo>
                    <a:cubicBezTo>
                      <a:pt x="22260" y="17493"/>
                      <a:pt x="22306" y="17417"/>
                      <a:pt x="22352" y="17341"/>
                    </a:cubicBezTo>
                    <a:lnTo>
                      <a:pt x="22398" y="17280"/>
                    </a:lnTo>
                    <a:lnTo>
                      <a:pt x="22428" y="17234"/>
                    </a:lnTo>
                    <a:cubicBezTo>
                      <a:pt x="22474" y="17158"/>
                      <a:pt x="22535" y="17067"/>
                      <a:pt x="22580" y="16990"/>
                    </a:cubicBezTo>
                    <a:lnTo>
                      <a:pt x="22611" y="16945"/>
                    </a:lnTo>
                    <a:cubicBezTo>
                      <a:pt x="22641" y="16914"/>
                      <a:pt x="22657" y="16884"/>
                      <a:pt x="22687" y="16853"/>
                    </a:cubicBezTo>
                    <a:cubicBezTo>
                      <a:pt x="22733" y="16792"/>
                      <a:pt x="22778" y="16747"/>
                      <a:pt x="22809" y="16701"/>
                    </a:cubicBezTo>
                    <a:cubicBezTo>
                      <a:pt x="22946" y="16533"/>
                      <a:pt x="23098" y="16366"/>
                      <a:pt x="23251" y="16198"/>
                    </a:cubicBezTo>
                    <a:lnTo>
                      <a:pt x="23281" y="16168"/>
                    </a:lnTo>
                    <a:lnTo>
                      <a:pt x="23342" y="16107"/>
                    </a:lnTo>
                    <a:cubicBezTo>
                      <a:pt x="23403" y="16031"/>
                      <a:pt x="23479" y="15954"/>
                      <a:pt x="23540" y="15893"/>
                    </a:cubicBezTo>
                    <a:cubicBezTo>
                      <a:pt x="23632" y="15787"/>
                      <a:pt x="23723" y="15680"/>
                      <a:pt x="23814" y="15573"/>
                    </a:cubicBezTo>
                    <a:cubicBezTo>
                      <a:pt x="23891" y="15482"/>
                      <a:pt x="23952" y="15391"/>
                      <a:pt x="24028" y="15299"/>
                    </a:cubicBezTo>
                    <a:cubicBezTo>
                      <a:pt x="24089" y="15223"/>
                      <a:pt x="24165" y="15132"/>
                      <a:pt x="24226" y="15055"/>
                    </a:cubicBezTo>
                    <a:lnTo>
                      <a:pt x="24272" y="14994"/>
                    </a:lnTo>
                    <a:lnTo>
                      <a:pt x="24363" y="14888"/>
                    </a:lnTo>
                    <a:cubicBezTo>
                      <a:pt x="24409" y="14827"/>
                      <a:pt x="24470" y="14766"/>
                      <a:pt x="24515" y="14705"/>
                    </a:cubicBezTo>
                    <a:cubicBezTo>
                      <a:pt x="24591" y="14629"/>
                      <a:pt x="24668" y="14537"/>
                      <a:pt x="24729" y="14461"/>
                    </a:cubicBezTo>
                    <a:lnTo>
                      <a:pt x="24759" y="14446"/>
                    </a:lnTo>
                    <a:cubicBezTo>
                      <a:pt x="24835" y="14339"/>
                      <a:pt x="24911" y="14263"/>
                      <a:pt x="24988" y="14172"/>
                    </a:cubicBezTo>
                    <a:cubicBezTo>
                      <a:pt x="25033" y="14126"/>
                      <a:pt x="25064" y="14080"/>
                      <a:pt x="25110" y="14019"/>
                    </a:cubicBezTo>
                    <a:cubicBezTo>
                      <a:pt x="25140" y="13974"/>
                      <a:pt x="25186" y="13928"/>
                      <a:pt x="25231" y="13867"/>
                    </a:cubicBezTo>
                    <a:lnTo>
                      <a:pt x="25262" y="13806"/>
                    </a:lnTo>
                    <a:cubicBezTo>
                      <a:pt x="25323" y="13730"/>
                      <a:pt x="25399" y="13638"/>
                      <a:pt x="25445" y="13547"/>
                    </a:cubicBezTo>
                    <a:cubicBezTo>
                      <a:pt x="25521" y="13440"/>
                      <a:pt x="25582" y="13334"/>
                      <a:pt x="25658" y="13212"/>
                    </a:cubicBezTo>
                    <a:cubicBezTo>
                      <a:pt x="25719" y="13105"/>
                      <a:pt x="25780" y="12999"/>
                      <a:pt x="25841" y="12892"/>
                    </a:cubicBezTo>
                    <a:cubicBezTo>
                      <a:pt x="25887" y="12785"/>
                      <a:pt x="25947" y="12679"/>
                      <a:pt x="26008" y="12572"/>
                    </a:cubicBezTo>
                    <a:cubicBezTo>
                      <a:pt x="26038" y="12518"/>
                      <a:pt x="26067" y="12462"/>
                      <a:pt x="26097" y="12406"/>
                    </a:cubicBezTo>
                    <a:close/>
                    <a:moveTo>
                      <a:pt x="6004" y="19382"/>
                    </a:moveTo>
                    <a:cubicBezTo>
                      <a:pt x="6019" y="19382"/>
                      <a:pt x="6019" y="19398"/>
                      <a:pt x="6034" y="19398"/>
                    </a:cubicBezTo>
                    <a:cubicBezTo>
                      <a:pt x="6004" y="19398"/>
                      <a:pt x="5973" y="19413"/>
                      <a:pt x="5943" y="19413"/>
                    </a:cubicBezTo>
                    <a:cubicBezTo>
                      <a:pt x="5958" y="19428"/>
                      <a:pt x="5973" y="19443"/>
                      <a:pt x="5988" y="19459"/>
                    </a:cubicBezTo>
                    <a:cubicBezTo>
                      <a:pt x="6049" y="19504"/>
                      <a:pt x="6110" y="19535"/>
                      <a:pt x="6171" y="19580"/>
                    </a:cubicBezTo>
                    <a:lnTo>
                      <a:pt x="6217" y="19596"/>
                    </a:lnTo>
                    <a:cubicBezTo>
                      <a:pt x="6232" y="19611"/>
                      <a:pt x="6247" y="19626"/>
                      <a:pt x="6263" y="19626"/>
                    </a:cubicBezTo>
                    <a:lnTo>
                      <a:pt x="6308" y="19657"/>
                    </a:lnTo>
                    <a:cubicBezTo>
                      <a:pt x="6339" y="19672"/>
                      <a:pt x="6369" y="19687"/>
                      <a:pt x="6385" y="19718"/>
                    </a:cubicBezTo>
                    <a:cubicBezTo>
                      <a:pt x="6400" y="19718"/>
                      <a:pt x="6400" y="19718"/>
                      <a:pt x="6400" y="19733"/>
                    </a:cubicBezTo>
                    <a:cubicBezTo>
                      <a:pt x="6415" y="19733"/>
                      <a:pt x="6415" y="19733"/>
                      <a:pt x="6415" y="19748"/>
                    </a:cubicBezTo>
                    <a:lnTo>
                      <a:pt x="6430" y="19748"/>
                    </a:lnTo>
                    <a:cubicBezTo>
                      <a:pt x="6430" y="19763"/>
                      <a:pt x="6430" y="19779"/>
                      <a:pt x="6430" y="19794"/>
                    </a:cubicBezTo>
                    <a:cubicBezTo>
                      <a:pt x="6430" y="19794"/>
                      <a:pt x="6445" y="19809"/>
                      <a:pt x="6445" y="19824"/>
                    </a:cubicBezTo>
                    <a:cubicBezTo>
                      <a:pt x="6445" y="19839"/>
                      <a:pt x="6445" y="19839"/>
                      <a:pt x="6445" y="19855"/>
                    </a:cubicBezTo>
                    <a:cubicBezTo>
                      <a:pt x="6445" y="19855"/>
                      <a:pt x="6445" y="19870"/>
                      <a:pt x="6445" y="19870"/>
                    </a:cubicBezTo>
                    <a:lnTo>
                      <a:pt x="6430" y="19885"/>
                    </a:lnTo>
                    <a:cubicBezTo>
                      <a:pt x="6430" y="19900"/>
                      <a:pt x="6430" y="19916"/>
                      <a:pt x="6415" y="19931"/>
                    </a:cubicBezTo>
                    <a:lnTo>
                      <a:pt x="6415" y="19916"/>
                    </a:lnTo>
                    <a:cubicBezTo>
                      <a:pt x="6400" y="19931"/>
                      <a:pt x="6400" y="19931"/>
                      <a:pt x="6400" y="19931"/>
                    </a:cubicBezTo>
                    <a:cubicBezTo>
                      <a:pt x="6385" y="19931"/>
                      <a:pt x="6385" y="19931"/>
                      <a:pt x="6369" y="19946"/>
                    </a:cubicBezTo>
                    <a:lnTo>
                      <a:pt x="6369" y="19946"/>
                    </a:lnTo>
                    <a:lnTo>
                      <a:pt x="6385" y="19931"/>
                    </a:lnTo>
                    <a:cubicBezTo>
                      <a:pt x="6369" y="19931"/>
                      <a:pt x="6369" y="19931"/>
                      <a:pt x="6369" y="19946"/>
                    </a:cubicBezTo>
                    <a:cubicBezTo>
                      <a:pt x="6324" y="19946"/>
                      <a:pt x="6278" y="19961"/>
                      <a:pt x="6247" y="19961"/>
                    </a:cubicBezTo>
                    <a:cubicBezTo>
                      <a:pt x="6217" y="19961"/>
                      <a:pt x="6171" y="19977"/>
                      <a:pt x="6141" y="19977"/>
                    </a:cubicBezTo>
                    <a:cubicBezTo>
                      <a:pt x="6034" y="20007"/>
                      <a:pt x="5927" y="20038"/>
                      <a:pt x="5836" y="20068"/>
                    </a:cubicBezTo>
                    <a:lnTo>
                      <a:pt x="5790" y="20098"/>
                    </a:lnTo>
                    <a:cubicBezTo>
                      <a:pt x="5684" y="20144"/>
                      <a:pt x="5577" y="20236"/>
                      <a:pt x="5470" y="20327"/>
                    </a:cubicBezTo>
                    <a:cubicBezTo>
                      <a:pt x="5409" y="20388"/>
                      <a:pt x="5364" y="20449"/>
                      <a:pt x="5303" y="20510"/>
                    </a:cubicBezTo>
                    <a:cubicBezTo>
                      <a:pt x="5272" y="20540"/>
                      <a:pt x="5242" y="20571"/>
                      <a:pt x="5227" y="20601"/>
                    </a:cubicBezTo>
                    <a:lnTo>
                      <a:pt x="5196" y="20632"/>
                    </a:lnTo>
                    <a:cubicBezTo>
                      <a:pt x="5166" y="20662"/>
                      <a:pt x="5120" y="20708"/>
                      <a:pt x="5089" y="20754"/>
                    </a:cubicBezTo>
                    <a:lnTo>
                      <a:pt x="5059" y="20769"/>
                    </a:lnTo>
                    <a:lnTo>
                      <a:pt x="4937" y="20891"/>
                    </a:lnTo>
                    <a:cubicBezTo>
                      <a:pt x="4861" y="20967"/>
                      <a:pt x="4785" y="21028"/>
                      <a:pt x="4709" y="21089"/>
                    </a:cubicBezTo>
                    <a:cubicBezTo>
                      <a:pt x="4678" y="21104"/>
                      <a:pt x="4648" y="21135"/>
                      <a:pt x="4617" y="21150"/>
                    </a:cubicBezTo>
                    <a:cubicBezTo>
                      <a:pt x="4602" y="21150"/>
                      <a:pt x="4587" y="21165"/>
                      <a:pt x="4571" y="21165"/>
                    </a:cubicBezTo>
                    <a:cubicBezTo>
                      <a:pt x="4556" y="21180"/>
                      <a:pt x="4556" y="21180"/>
                      <a:pt x="4541" y="21180"/>
                    </a:cubicBezTo>
                    <a:cubicBezTo>
                      <a:pt x="4526" y="21195"/>
                      <a:pt x="4495" y="21195"/>
                      <a:pt x="4480" y="21195"/>
                    </a:cubicBezTo>
                    <a:cubicBezTo>
                      <a:pt x="4465" y="21195"/>
                      <a:pt x="4450" y="21211"/>
                      <a:pt x="4434" y="21211"/>
                    </a:cubicBezTo>
                    <a:lnTo>
                      <a:pt x="4343" y="21211"/>
                    </a:lnTo>
                    <a:lnTo>
                      <a:pt x="4312" y="21195"/>
                    </a:lnTo>
                    <a:lnTo>
                      <a:pt x="4282" y="21195"/>
                    </a:lnTo>
                    <a:lnTo>
                      <a:pt x="4282" y="21180"/>
                    </a:lnTo>
                    <a:lnTo>
                      <a:pt x="4267" y="21180"/>
                    </a:lnTo>
                    <a:cubicBezTo>
                      <a:pt x="4267" y="21165"/>
                      <a:pt x="4252" y="21165"/>
                      <a:pt x="4252" y="21165"/>
                    </a:cubicBezTo>
                    <a:cubicBezTo>
                      <a:pt x="4252" y="21150"/>
                      <a:pt x="4252" y="21150"/>
                      <a:pt x="4236" y="21150"/>
                    </a:cubicBezTo>
                    <a:cubicBezTo>
                      <a:pt x="4236" y="21135"/>
                      <a:pt x="4236" y="21135"/>
                      <a:pt x="4236" y="21135"/>
                    </a:cubicBezTo>
                    <a:cubicBezTo>
                      <a:pt x="4221" y="21119"/>
                      <a:pt x="4221" y="21119"/>
                      <a:pt x="4221" y="21104"/>
                    </a:cubicBezTo>
                    <a:cubicBezTo>
                      <a:pt x="4206" y="21089"/>
                      <a:pt x="4206" y="21074"/>
                      <a:pt x="4206" y="21058"/>
                    </a:cubicBezTo>
                    <a:cubicBezTo>
                      <a:pt x="4206" y="21043"/>
                      <a:pt x="4206" y="21028"/>
                      <a:pt x="4206" y="21013"/>
                    </a:cubicBezTo>
                    <a:cubicBezTo>
                      <a:pt x="4191" y="20982"/>
                      <a:pt x="4191" y="20967"/>
                      <a:pt x="4191" y="20936"/>
                    </a:cubicBezTo>
                    <a:cubicBezTo>
                      <a:pt x="4206" y="20876"/>
                      <a:pt x="4206" y="20830"/>
                      <a:pt x="4206" y="20769"/>
                    </a:cubicBezTo>
                    <a:cubicBezTo>
                      <a:pt x="4221" y="20693"/>
                      <a:pt x="4236" y="20632"/>
                      <a:pt x="4252" y="20571"/>
                    </a:cubicBezTo>
                    <a:cubicBezTo>
                      <a:pt x="4282" y="20495"/>
                      <a:pt x="4312" y="20418"/>
                      <a:pt x="4343" y="20342"/>
                    </a:cubicBezTo>
                    <a:cubicBezTo>
                      <a:pt x="4358" y="20281"/>
                      <a:pt x="4389" y="20236"/>
                      <a:pt x="4419" y="20190"/>
                    </a:cubicBezTo>
                    <a:lnTo>
                      <a:pt x="4434" y="20175"/>
                    </a:lnTo>
                    <a:cubicBezTo>
                      <a:pt x="4450" y="20144"/>
                      <a:pt x="4450" y="20129"/>
                      <a:pt x="4465" y="20114"/>
                    </a:cubicBezTo>
                    <a:lnTo>
                      <a:pt x="4511" y="20053"/>
                    </a:lnTo>
                    <a:cubicBezTo>
                      <a:pt x="4541" y="20022"/>
                      <a:pt x="4571" y="19992"/>
                      <a:pt x="4602" y="19961"/>
                    </a:cubicBezTo>
                    <a:cubicBezTo>
                      <a:pt x="4632" y="19931"/>
                      <a:pt x="4648" y="19916"/>
                      <a:pt x="4678" y="19885"/>
                    </a:cubicBezTo>
                    <a:cubicBezTo>
                      <a:pt x="4724" y="19855"/>
                      <a:pt x="4770" y="19839"/>
                      <a:pt x="4800" y="19809"/>
                    </a:cubicBezTo>
                    <a:cubicBezTo>
                      <a:pt x="4815" y="19809"/>
                      <a:pt x="4815" y="19809"/>
                      <a:pt x="4815" y="19794"/>
                    </a:cubicBezTo>
                    <a:cubicBezTo>
                      <a:pt x="4876" y="19779"/>
                      <a:pt x="4922" y="19748"/>
                      <a:pt x="4983" y="19718"/>
                    </a:cubicBezTo>
                    <a:cubicBezTo>
                      <a:pt x="5013" y="19702"/>
                      <a:pt x="5029" y="19702"/>
                      <a:pt x="5059" y="19687"/>
                    </a:cubicBezTo>
                    <a:cubicBezTo>
                      <a:pt x="5074" y="19672"/>
                      <a:pt x="5089" y="19672"/>
                      <a:pt x="5105" y="19672"/>
                    </a:cubicBezTo>
                    <a:cubicBezTo>
                      <a:pt x="5181" y="19626"/>
                      <a:pt x="5257" y="19596"/>
                      <a:pt x="5349" y="19565"/>
                    </a:cubicBezTo>
                    <a:lnTo>
                      <a:pt x="5379" y="19550"/>
                    </a:lnTo>
                    <a:lnTo>
                      <a:pt x="5394" y="19550"/>
                    </a:lnTo>
                    <a:cubicBezTo>
                      <a:pt x="5455" y="19520"/>
                      <a:pt x="5531" y="19489"/>
                      <a:pt x="5608" y="19459"/>
                    </a:cubicBezTo>
                    <a:cubicBezTo>
                      <a:pt x="5684" y="19443"/>
                      <a:pt x="5760" y="19413"/>
                      <a:pt x="5836" y="19398"/>
                    </a:cubicBezTo>
                    <a:cubicBezTo>
                      <a:pt x="5867" y="19382"/>
                      <a:pt x="5897" y="19382"/>
                      <a:pt x="5943" y="19382"/>
                    </a:cubicBezTo>
                    <a:lnTo>
                      <a:pt x="5973" y="19382"/>
                    </a:lnTo>
                    <a:cubicBezTo>
                      <a:pt x="5978" y="19387"/>
                      <a:pt x="5982" y="19389"/>
                      <a:pt x="5984" y="19389"/>
                    </a:cubicBezTo>
                    <a:cubicBezTo>
                      <a:pt x="5990" y="19389"/>
                      <a:pt x="5993" y="19382"/>
                      <a:pt x="6004" y="19382"/>
                    </a:cubicBezTo>
                    <a:close/>
                    <a:moveTo>
                      <a:pt x="26359" y="11932"/>
                    </a:moveTo>
                    <a:cubicBezTo>
                      <a:pt x="26359" y="11947"/>
                      <a:pt x="26359" y="11963"/>
                      <a:pt x="26359" y="11978"/>
                    </a:cubicBezTo>
                    <a:lnTo>
                      <a:pt x="26359" y="12023"/>
                    </a:lnTo>
                    <a:lnTo>
                      <a:pt x="26359" y="12039"/>
                    </a:lnTo>
                    <a:cubicBezTo>
                      <a:pt x="26344" y="12161"/>
                      <a:pt x="26328" y="12282"/>
                      <a:pt x="26328" y="12389"/>
                    </a:cubicBezTo>
                    <a:cubicBezTo>
                      <a:pt x="26313" y="12541"/>
                      <a:pt x="26313" y="12648"/>
                      <a:pt x="26313" y="12755"/>
                    </a:cubicBezTo>
                    <a:cubicBezTo>
                      <a:pt x="26313" y="12831"/>
                      <a:pt x="26313" y="12892"/>
                      <a:pt x="26313" y="12953"/>
                    </a:cubicBezTo>
                    <a:cubicBezTo>
                      <a:pt x="26313" y="13014"/>
                      <a:pt x="26313" y="13075"/>
                      <a:pt x="26313" y="13136"/>
                    </a:cubicBezTo>
                    <a:lnTo>
                      <a:pt x="26313" y="13151"/>
                    </a:lnTo>
                    <a:cubicBezTo>
                      <a:pt x="26313" y="13166"/>
                      <a:pt x="26313" y="13181"/>
                      <a:pt x="26313" y="13197"/>
                    </a:cubicBezTo>
                    <a:cubicBezTo>
                      <a:pt x="26313" y="13425"/>
                      <a:pt x="26298" y="13684"/>
                      <a:pt x="26283" y="13943"/>
                    </a:cubicBezTo>
                    <a:cubicBezTo>
                      <a:pt x="26267" y="14019"/>
                      <a:pt x="26267" y="14096"/>
                      <a:pt x="26252" y="14172"/>
                    </a:cubicBezTo>
                    <a:cubicBezTo>
                      <a:pt x="26252" y="14217"/>
                      <a:pt x="26252" y="14248"/>
                      <a:pt x="26237" y="14294"/>
                    </a:cubicBezTo>
                    <a:cubicBezTo>
                      <a:pt x="26237" y="14355"/>
                      <a:pt x="26237" y="14416"/>
                      <a:pt x="26222" y="14492"/>
                    </a:cubicBezTo>
                    <a:cubicBezTo>
                      <a:pt x="26222" y="14553"/>
                      <a:pt x="26207" y="14614"/>
                      <a:pt x="26191" y="14675"/>
                    </a:cubicBezTo>
                    <a:cubicBezTo>
                      <a:pt x="26191" y="14683"/>
                      <a:pt x="26191" y="14690"/>
                      <a:pt x="26191" y="14690"/>
                    </a:cubicBezTo>
                    <a:cubicBezTo>
                      <a:pt x="26191" y="14720"/>
                      <a:pt x="26176" y="14751"/>
                      <a:pt x="26176" y="14781"/>
                    </a:cubicBezTo>
                    <a:lnTo>
                      <a:pt x="26161" y="14812"/>
                    </a:lnTo>
                    <a:lnTo>
                      <a:pt x="26146" y="14888"/>
                    </a:lnTo>
                    <a:cubicBezTo>
                      <a:pt x="26115" y="14979"/>
                      <a:pt x="26085" y="15071"/>
                      <a:pt x="26039" y="15162"/>
                    </a:cubicBezTo>
                    <a:cubicBezTo>
                      <a:pt x="26008" y="15253"/>
                      <a:pt x="25963" y="15345"/>
                      <a:pt x="25932" y="15436"/>
                    </a:cubicBezTo>
                    <a:lnTo>
                      <a:pt x="25917" y="15467"/>
                    </a:lnTo>
                    <a:cubicBezTo>
                      <a:pt x="25871" y="15543"/>
                      <a:pt x="25841" y="15619"/>
                      <a:pt x="25795" y="15695"/>
                    </a:cubicBezTo>
                    <a:cubicBezTo>
                      <a:pt x="25749" y="15787"/>
                      <a:pt x="25688" y="15878"/>
                      <a:pt x="25643" y="15970"/>
                    </a:cubicBezTo>
                    <a:lnTo>
                      <a:pt x="25628" y="15985"/>
                    </a:lnTo>
                    <a:cubicBezTo>
                      <a:pt x="25582" y="16076"/>
                      <a:pt x="25521" y="16168"/>
                      <a:pt x="25460" y="16244"/>
                    </a:cubicBezTo>
                    <a:cubicBezTo>
                      <a:pt x="25384" y="16350"/>
                      <a:pt x="25308" y="16442"/>
                      <a:pt x="25247" y="16533"/>
                    </a:cubicBezTo>
                    <a:cubicBezTo>
                      <a:pt x="25094" y="16716"/>
                      <a:pt x="24942" y="16914"/>
                      <a:pt x="24790" y="17097"/>
                    </a:cubicBezTo>
                    <a:lnTo>
                      <a:pt x="24790" y="17112"/>
                    </a:lnTo>
                    <a:lnTo>
                      <a:pt x="24774" y="17127"/>
                    </a:lnTo>
                    <a:lnTo>
                      <a:pt x="24729" y="17173"/>
                    </a:lnTo>
                    <a:lnTo>
                      <a:pt x="24729" y="17188"/>
                    </a:lnTo>
                    <a:lnTo>
                      <a:pt x="24713" y="17188"/>
                    </a:lnTo>
                    <a:lnTo>
                      <a:pt x="24713" y="17204"/>
                    </a:lnTo>
                    <a:lnTo>
                      <a:pt x="24698" y="17219"/>
                    </a:lnTo>
                    <a:lnTo>
                      <a:pt x="24683" y="17234"/>
                    </a:lnTo>
                    <a:cubicBezTo>
                      <a:pt x="24637" y="17280"/>
                      <a:pt x="24607" y="17326"/>
                      <a:pt x="24576" y="17371"/>
                    </a:cubicBezTo>
                    <a:cubicBezTo>
                      <a:pt x="24515" y="17432"/>
                      <a:pt x="24470" y="17493"/>
                      <a:pt x="24409" y="17554"/>
                    </a:cubicBezTo>
                    <a:cubicBezTo>
                      <a:pt x="24317" y="17676"/>
                      <a:pt x="24226" y="17798"/>
                      <a:pt x="24134" y="17920"/>
                    </a:cubicBezTo>
                    <a:cubicBezTo>
                      <a:pt x="23982" y="18118"/>
                      <a:pt x="23830" y="18301"/>
                      <a:pt x="23693" y="18483"/>
                    </a:cubicBezTo>
                    <a:lnTo>
                      <a:pt x="23632" y="18575"/>
                    </a:lnTo>
                    <a:cubicBezTo>
                      <a:pt x="23571" y="18636"/>
                      <a:pt x="23525" y="18712"/>
                      <a:pt x="23479" y="18773"/>
                    </a:cubicBezTo>
                    <a:cubicBezTo>
                      <a:pt x="23388" y="18880"/>
                      <a:pt x="23312" y="18986"/>
                      <a:pt x="23236" y="19078"/>
                    </a:cubicBezTo>
                    <a:lnTo>
                      <a:pt x="23205" y="19123"/>
                    </a:lnTo>
                    <a:lnTo>
                      <a:pt x="23144" y="19184"/>
                    </a:lnTo>
                    <a:cubicBezTo>
                      <a:pt x="23098" y="19230"/>
                      <a:pt x="23053" y="19291"/>
                      <a:pt x="23007" y="19352"/>
                    </a:cubicBezTo>
                    <a:cubicBezTo>
                      <a:pt x="22839" y="19550"/>
                      <a:pt x="22672" y="19748"/>
                      <a:pt x="22504" y="19931"/>
                    </a:cubicBezTo>
                    <a:cubicBezTo>
                      <a:pt x="22337" y="20129"/>
                      <a:pt x="22154" y="20297"/>
                      <a:pt x="21986" y="20449"/>
                    </a:cubicBezTo>
                    <a:lnTo>
                      <a:pt x="21940" y="20495"/>
                    </a:lnTo>
                    <a:cubicBezTo>
                      <a:pt x="21895" y="20540"/>
                      <a:pt x="21849" y="20586"/>
                      <a:pt x="21803" y="20617"/>
                    </a:cubicBezTo>
                    <a:lnTo>
                      <a:pt x="21773" y="20647"/>
                    </a:lnTo>
                    <a:cubicBezTo>
                      <a:pt x="21712" y="20693"/>
                      <a:pt x="21651" y="20738"/>
                      <a:pt x="21590" y="20799"/>
                    </a:cubicBezTo>
                    <a:cubicBezTo>
                      <a:pt x="21468" y="20891"/>
                      <a:pt x="21331" y="20997"/>
                      <a:pt x="21163" y="21119"/>
                    </a:cubicBezTo>
                    <a:lnTo>
                      <a:pt x="21133" y="21150"/>
                    </a:lnTo>
                    <a:cubicBezTo>
                      <a:pt x="21011" y="21226"/>
                      <a:pt x="20889" y="21317"/>
                      <a:pt x="20767" y="21378"/>
                    </a:cubicBezTo>
                    <a:lnTo>
                      <a:pt x="20752" y="21394"/>
                    </a:lnTo>
                    <a:cubicBezTo>
                      <a:pt x="20706" y="21409"/>
                      <a:pt x="20661" y="21439"/>
                      <a:pt x="20615" y="21454"/>
                    </a:cubicBezTo>
                    <a:cubicBezTo>
                      <a:pt x="20554" y="21470"/>
                      <a:pt x="20493" y="21500"/>
                      <a:pt x="20447" y="21500"/>
                    </a:cubicBezTo>
                    <a:cubicBezTo>
                      <a:pt x="20417" y="21515"/>
                      <a:pt x="20386" y="21515"/>
                      <a:pt x="20371" y="21515"/>
                    </a:cubicBezTo>
                    <a:cubicBezTo>
                      <a:pt x="20463" y="21424"/>
                      <a:pt x="20539" y="21317"/>
                      <a:pt x="20630" y="21226"/>
                    </a:cubicBezTo>
                    <a:cubicBezTo>
                      <a:pt x="20737" y="21104"/>
                      <a:pt x="20843" y="20982"/>
                      <a:pt x="20950" y="20876"/>
                    </a:cubicBezTo>
                    <a:lnTo>
                      <a:pt x="21026" y="20784"/>
                    </a:lnTo>
                    <a:cubicBezTo>
                      <a:pt x="21102" y="20708"/>
                      <a:pt x="21179" y="20617"/>
                      <a:pt x="21255" y="20525"/>
                    </a:cubicBezTo>
                    <a:cubicBezTo>
                      <a:pt x="21361" y="20403"/>
                      <a:pt x="21468" y="20281"/>
                      <a:pt x="21544" y="20175"/>
                    </a:cubicBezTo>
                    <a:cubicBezTo>
                      <a:pt x="21636" y="20053"/>
                      <a:pt x="21727" y="19931"/>
                      <a:pt x="21834" y="19763"/>
                    </a:cubicBezTo>
                    <a:lnTo>
                      <a:pt x="21925" y="19657"/>
                    </a:lnTo>
                    <a:cubicBezTo>
                      <a:pt x="21971" y="19580"/>
                      <a:pt x="22032" y="19489"/>
                      <a:pt x="22093" y="19413"/>
                    </a:cubicBezTo>
                    <a:cubicBezTo>
                      <a:pt x="22199" y="19276"/>
                      <a:pt x="22291" y="19154"/>
                      <a:pt x="22382" y="19032"/>
                    </a:cubicBezTo>
                    <a:lnTo>
                      <a:pt x="22398" y="19032"/>
                    </a:lnTo>
                    <a:lnTo>
                      <a:pt x="22398" y="19017"/>
                    </a:lnTo>
                    <a:lnTo>
                      <a:pt x="22413" y="19002"/>
                    </a:lnTo>
                    <a:cubicBezTo>
                      <a:pt x="22489" y="18910"/>
                      <a:pt x="22550" y="18834"/>
                      <a:pt x="22626" y="18743"/>
                    </a:cubicBezTo>
                    <a:cubicBezTo>
                      <a:pt x="22672" y="18712"/>
                      <a:pt x="22702" y="18666"/>
                      <a:pt x="22748" y="18621"/>
                    </a:cubicBezTo>
                    <a:cubicBezTo>
                      <a:pt x="22855" y="18483"/>
                      <a:pt x="22976" y="18346"/>
                      <a:pt x="23098" y="18194"/>
                    </a:cubicBezTo>
                    <a:cubicBezTo>
                      <a:pt x="23327" y="17920"/>
                      <a:pt x="23495" y="17691"/>
                      <a:pt x="23647" y="17478"/>
                    </a:cubicBezTo>
                    <a:cubicBezTo>
                      <a:pt x="23814" y="17234"/>
                      <a:pt x="23982" y="16990"/>
                      <a:pt x="24165" y="16701"/>
                    </a:cubicBezTo>
                    <a:cubicBezTo>
                      <a:pt x="24302" y="16488"/>
                      <a:pt x="24424" y="16259"/>
                      <a:pt x="24561" y="16046"/>
                    </a:cubicBezTo>
                    <a:cubicBezTo>
                      <a:pt x="24637" y="15909"/>
                      <a:pt x="24729" y="15772"/>
                      <a:pt x="24805" y="15634"/>
                    </a:cubicBezTo>
                    <a:cubicBezTo>
                      <a:pt x="24866" y="15512"/>
                      <a:pt x="24942" y="15375"/>
                      <a:pt x="25003" y="15238"/>
                    </a:cubicBezTo>
                    <a:cubicBezTo>
                      <a:pt x="25155" y="14888"/>
                      <a:pt x="25277" y="14629"/>
                      <a:pt x="25399" y="14385"/>
                    </a:cubicBezTo>
                    <a:cubicBezTo>
                      <a:pt x="25460" y="14248"/>
                      <a:pt x="25521" y="14111"/>
                      <a:pt x="25582" y="13974"/>
                    </a:cubicBezTo>
                    <a:cubicBezTo>
                      <a:pt x="25643" y="13837"/>
                      <a:pt x="25719" y="13684"/>
                      <a:pt x="25780" y="13532"/>
                    </a:cubicBezTo>
                    <a:cubicBezTo>
                      <a:pt x="25871" y="13319"/>
                      <a:pt x="25947" y="13105"/>
                      <a:pt x="26024" y="12892"/>
                    </a:cubicBezTo>
                    <a:cubicBezTo>
                      <a:pt x="26054" y="12816"/>
                      <a:pt x="26085" y="12740"/>
                      <a:pt x="26100" y="12679"/>
                    </a:cubicBezTo>
                    <a:lnTo>
                      <a:pt x="26130" y="12602"/>
                    </a:lnTo>
                    <a:cubicBezTo>
                      <a:pt x="26146" y="12572"/>
                      <a:pt x="26161" y="12526"/>
                      <a:pt x="26176" y="12481"/>
                    </a:cubicBezTo>
                    <a:cubicBezTo>
                      <a:pt x="26191" y="12465"/>
                      <a:pt x="26191" y="12450"/>
                      <a:pt x="26191" y="12450"/>
                    </a:cubicBezTo>
                    <a:cubicBezTo>
                      <a:pt x="26207" y="12420"/>
                      <a:pt x="26207" y="12389"/>
                      <a:pt x="26176" y="12359"/>
                    </a:cubicBezTo>
                    <a:cubicBezTo>
                      <a:pt x="26170" y="12356"/>
                      <a:pt x="26164" y="12355"/>
                      <a:pt x="26159" y="12355"/>
                    </a:cubicBezTo>
                    <a:cubicBezTo>
                      <a:pt x="26141" y="12355"/>
                      <a:pt x="26124" y="12367"/>
                      <a:pt x="26111" y="12378"/>
                    </a:cubicBezTo>
                    <a:lnTo>
                      <a:pt x="26111" y="12378"/>
                    </a:lnTo>
                    <a:cubicBezTo>
                      <a:pt x="26186" y="12236"/>
                      <a:pt x="26265" y="12088"/>
                      <a:pt x="26359" y="11932"/>
                    </a:cubicBezTo>
                    <a:close/>
                    <a:moveTo>
                      <a:pt x="5851" y="20342"/>
                    </a:moveTo>
                    <a:lnTo>
                      <a:pt x="5851" y="20342"/>
                    </a:lnTo>
                    <a:cubicBezTo>
                      <a:pt x="5790" y="20738"/>
                      <a:pt x="5745" y="21150"/>
                      <a:pt x="5699" y="21546"/>
                    </a:cubicBezTo>
                    <a:cubicBezTo>
                      <a:pt x="5668" y="21424"/>
                      <a:pt x="5653" y="21317"/>
                      <a:pt x="5623" y="21195"/>
                    </a:cubicBezTo>
                    <a:cubicBezTo>
                      <a:pt x="5577" y="21028"/>
                      <a:pt x="5516" y="20860"/>
                      <a:pt x="5455" y="20677"/>
                    </a:cubicBezTo>
                    <a:cubicBezTo>
                      <a:pt x="5516" y="20632"/>
                      <a:pt x="5562" y="20586"/>
                      <a:pt x="5608" y="20540"/>
                    </a:cubicBezTo>
                    <a:cubicBezTo>
                      <a:pt x="5653" y="20495"/>
                      <a:pt x="5714" y="20434"/>
                      <a:pt x="5775" y="20403"/>
                    </a:cubicBezTo>
                    <a:cubicBezTo>
                      <a:pt x="5790" y="20388"/>
                      <a:pt x="5806" y="20373"/>
                      <a:pt x="5821" y="20373"/>
                    </a:cubicBezTo>
                    <a:cubicBezTo>
                      <a:pt x="5821" y="20358"/>
                      <a:pt x="5836" y="20358"/>
                      <a:pt x="5851" y="20342"/>
                    </a:cubicBezTo>
                    <a:close/>
                    <a:moveTo>
                      <a:pt x="7085" y="21165"/>
                    </a:moveTo>
                    <a:cubicBezTo>
                      <a:pt x="7238" y="21180"/>
                      <a:pt x="7375" y="21195"/>
                      <a:pt x="7497" y="21211"/>
                    </a:cubicBezTo>
                    <a:cubicBezTo>
                      <a:pt x="7664" y="21241"/>
                      <a:pt x="7847" y="21287"/>
                      <a:pt x="8045" y="21333"/>
                    </a:cubicBezTo>
                    <a:cubicBezTo>
                      <a:pt x="8152" y="21378"/>
                      <a:pt x="8259" y="21409"/>
                      <a:pt x="8365" y="21454"/>
                    </a:cubicBezTo>
                    <a:cubicBezTo>
                      <a:pt x="8441" y="21500"/>
                      <a:pt x="8518" y="21531"/>
                      <a:pt x="8594" y="21576"/>
                    </a:cubicBezTo>
                    <a:cubicBezTo>
                      <a:pt x="8670" y="21622"/>
                      <a:pt x="8746" y="21668"/>
                      <a:pt x="8807" y="21714"/>
                    </a:cubicBezTo>
                    <a:lnTo>
                      <a:pt x="8838" y="21729"/>
                    </a:lnTo>
                    <a:lnTo>
                      <a:pt x="8838" y="21744"/>
                    </a:lnTo>
                    <a:cubicBezTo>
                      <a:pt x="8883" y="21774"/>
                      <a:pt x="8929" y="21820"/>
                      <a:pt x="8959" y="21851"/>
                    </a:cubicBezTo>
                    <a:cubicBezTo>
                      <a:pt x="8990" y="21881"/>
                      <a:pt x="9005" y="21896"/>
                      <a:pt x="9020" y="21927"/>
                    </a:cubicBezTo>
                    <a:cubicBezTo>
                      <a:pt x="9036" y="21942"/>
                      <a:pt x="9051" y="21973"/>
                      <a:pt x="9066" y="21988"/>
                    </a:cubicBezTo>
                    <a:lnTo>
                      <a:pt x="9081" y="22018"/>
                    </a:lnTo>
                    <a:cubicBezTo>
                      <a:pt x="9081" y="22033"/>
                      <a:pt x="9081" y="22033"/>
                      <a:pt x="9081" y="22049"/>
                    </a:cubicBezTo>
                    <a:cubicBezTo>
                      <a:pt x="9097" y="22064"/>
                      <a:pt x="9097" y="22079"/>
                      <a:pt x="9097" y="22094"/>
                    </a:cubicBezTo>
                    <a:cubicBezTo>
                      <a:pt x="9097" y="22110"/>
                      <a:pt x="9097" y="22125"/>
                      <a:pt x="9097" y="22140"/>
                    </a:cubicBezTo>
                    <a:cubicBezTo>
                      <a:pt x="9097" y="22171"/>
                      <a:pt x="9097" y="22186"/>
                      <a:pt x="9081" y="22216"/>
                    </a:cubicBezTo>
                    <a:cubicBezTo>
                      <a:pt x="9081" y="22232"/>
                      <a:pt x="9081" y="22262"/>
                      <a:pt x="9066" y="22292"/>
                    </a:cubicBezTo>
                    <a:cubicBezTo>
                      <a:pt x="9066" y="22308"/>
                      <a:pt x="9051" y="22338"/>
                      <a:pt x="9036" y="22369"/>
                    </a:cubicBezTo>
                    <a:cubicBezTo>
                      <a:pt x="9020" y="22399"/>
                      <a:pt x="9005" y="22430"/>
                      <a:pt x="8990" y="22460"/>
                    </a:cubicBezTo>
                    <a:cubicBezTo>
                      <a:pt x="8975" y="22491"/>
                      <a:pt x="8944" y="22506"/>
                      <a:pt x="8929" y="22536"/>
                    </a:cubicBezTo>
                    <a:cubicBezTo>
                      <a:pt x="8914" y="22567"/>
                      <a:pt x="8883" y="22597"/>
                      <a:pt x="8853" y="22628"/>
                    </a:cubicBezTo>
                    <a:cubicBezTo>
                      <a:pt x="8838" y="22628"/>
                      <a:pt x="8838" y="22628"/>
                      <a:pt x="8838" y="22643"/>
                    </a:cubicBezTo>
                    <a:lnTo>
                      <a:pt x="8792" y="22673"/>
                    </a:lnTo>
                    <a:cubicBezTo>
                      <a:pt x="8777" y="22689"/>
                      <a:pt x="8761" y="22704"/>
                      <a:pt x="8731" y="22719"/>
                    </a:cubicBezTo>
                    <a:cubicBezTo>
                      <a:pt x="8716" y="22719"/>
                      <a:pt x="8716" y="22719"/>
                      <a:pt x="8700" y="22734"/>
                    </a:cubicBezTo>
                    <a:lnTo>
                      <a:pt x="8685" y="22734"/>
                    </a:lnTo>
                    <a:cubicBezTo>
                      <a:pt x="8670" y="22734"/>
                      <a:pt x="8655" y="22750"/>
                      <a:pt x="8639" y="22750"/>
                    </a:cubicBezTo>
                    <a:lnTo>
                      <a:pt x="8609" y="22750"/>
                    </a:lnTo>
                    <a:cubicBezTo>
                      <a:pt x="8594" y="22765"/>
                      <a:pt x="8563" y="22765"/>
                      <a:pt x="8548" y="22765"/>
                    </a:cubicBezTo>
                    <a:cubicBezTo>
                      <a:pt x="8548" y="22765"/>
                      <a:pt x="8533" y="22750"/>
                      <a:pt x="8518" y="22750"/>
                    </a:cubicBezTo>
                    <a:lnTo>
                      <a:pt x="8487" y="22750"/>
                    </a:lnTo>
                    <a:cubicBezTo>
                      <a:pt x="8472" y="22734"/>
                      <a:pt x="8457" y="22734"/>
                      <a:pt x="8441" y="22734"/>
                    </a:cubicBezTo>
                    <a:cubicBezTo>
                      <a:pt x="8441" y="22734"/>
                      <a:pt x="8426" y="22719"/>
                      <a:pt x="8426" y="22719"/>
                    </a:cubicBezTo>
                    <a:lnTo>
                      <a:pt x="8396" y="22704"/>
                    </a:lnTo>
                    <a:cubicBezTo>
                      <a:pt x="8380" y="22689"/>
                      <a:pt x="8365" y="22689"/>
                      <a:pt x="8350" y="22673"/>
                    </a:cubicBezTo>
                    <a:cubicBezTo>
                      <a:pt x="8320" y="22658"/>
                      <a:pt x="8304" y="22643"/>
                      <a:pt x="8289" y="22628"/>
                    </a:cubicBezTo>
                    <a:cubicBezTo>
                      <a:pt x="8243" y="22567"/>
                      <a:pt x="8182" y="22506"/>
                      <a:pt x="8121" y="22414"/>
                    </a:cubicBezTo>
                    <a:lnTo>
                      <a:pt x="8045" y="22323"/>
                    </a:lnTo>
                    <a:cubicBezTo>
                      <a:pt x="7984" y="22232"/>
                      <a:pt x="7939" y="22155"/>
                      <a:pt x="7878" y="22079"/>
                    </a:cubicBezTo>
                    <a:cubicBezTo>
                      <a:pt x="7832" y="22018"/>
                      <a:pt x="7786" y="21973"/>
                      <a:pt x="7741" y="21912"/>
                    </a:cubicBezTo>
                    <a:cubicBezTo>
                      <a:pt x="7695" y="21866"/>
                      <a:pt x="7649" y="21805"/>
                      <a:pt x="7588" y="21744"/>
                    </a:cubicBezTo>
                    <a:cubicBezTo>
                      <a:pt x="7558" y="21729"/>
                      <a:pt x="7542" y="21698"/>
                      <a:pt x="7527" y="21683"/>
                    </a:cubicBezTo>
                    <a:cubicBezTo>
                      <a:pt x="7497" y="21668"/>
                      <a:pt x="7466" y="21637"/>
                      <a:pt x="7451" y="21622"/>
                    </a:cubicBezTo>
                    <a:lnTo>
                      <a:pt x="7436" y="21607"/>
                    </a:lnTo>
                    <a:cubicBezTo>
                      <a:pt x="7344" y="21515"/>
                      <a:pt x="7238" y="21439"/>
                      <a:pt x="7131" y="21378"/>
                    </a:cubicBezTo>
                    <a:cubicBezTo>
                      <a:pt x="7101" y="21363"/>
                      <a:pt x="7055" y="21348"/>
                      <a:pt x="7024" y="21333"/>
                    </a:cubicBezTo>
                    <a:cubicBezTo>
                      <a:pt x="6994" y="21317"/>
                      <a:pt x="6979" y="21317"/>
                      <a:pt x="6964" y="21317"/>
                    </a:cubicBezTo>
                    <a:lnTo>
                      <a:pt x="6872" y="21272"/>
                    </a:lnTo>
                    <a:cubicBezTo>
                      <a:pt x="6857" y="21272"/>
                      <a:pt x="6826" y="21256"/>
                      <a:pt x="6796" y="21256"/>
                    </a:cubicBezTo>
                    <a:cubicBezTo>
                      <a:pt x="6781" y="21241"/>
                      <a:pt x="6765" y="21241"/>
                      <a:pt x="6750" y="21226"/>
                    </a:cubicBezTo>
                    <a:cubicBezTo>
                      <a:pt x="6750" y="21226"/>
                      <a:pt x="6750" y="21226"/>
                      <a:pt x="6765" y="21211"/>
                    </a:cubicBezTo>
                    <a:lnTo>
                      <a:pt x="6781" y="21195"/>
                    </a:lnTo>
                    <a:lnTo>
                      <a:pt x="6842" y="21195"/>
                    </a:lnTo>
                    <a:cubicBezTo>
                      <a:pt x="6918" y="21195"/>
                      <a:pt x="6979" y="21195"/>
                      <a:pt x="7055" y="21180"/>
                    </a:cubicBezTo>
                    <a:cubicBezTo>
                      <a:pt x="7055" y="21180"/>
                      <a:pt x="7070" y="21180"/>
                      <a:pt x="7085" y="21165"/>
                    </a:cubicBezTo>
                    <a:close/>
                    <a:moveTo>
                      <a:pt x="10894" y="14172"/>
                    </a:moveTo>
                    <a:cubicBezTo>
                      <a:pt x="10910" y="14172"/>
                      <a:pt x="10910" y="14187"/>
                      <a:pt x="10910" y="14187"/>
                    </a:cubicBezTo>
                    <a:lnTo>
                      <a:pt x="10940" y="14187"/>
                    </a:lnTo>
                    <a:cubicBezTo>
                      <a:pt x="10940" y="14187"/>
                      <a:pt x="10955" y="14187"/>
                      <a:pt x="10971" y="14202"/>
                    </a:cubicBezTo>
                    <a:lnTo>
                      <a:pt x="10986" y="14202"/>
                    </a:lnTo>
                    <a:lnTo>
                      <a:pt x="11001" y="14217"/>
                    </a:lnTo>
                    <a:cubicBezTo>
                      <a:pt x="11016" y="14217"/>
                      <a:pt x="11032" y="14217"/>
                      <a:pt x="11047" y="14233"/>
                    </a:cubicBezTo>
                    <a:cubicBezTo>
                      <a:pt x="11077" y="14248"/>
                      <a:pt x="11108" y="14263"/>
                      <a:pt x="11138" y="14278"/>
                    </a:cubicBezTo>
                    <a:cubicBezTo>
                      <a:pt x="11169" y="14294"/>
                      <a:pt x="11199" y="14324"/>
                      <a:pt x="11230" y="14339"/>
                    </a:cubicBezTo>
                    <a:cubicBezTo>
                      <a:pt x="11275" y="14385"/>
                      <a:pt x="11321" y="14431"/>
                      <a:pt x="11382" y="14492"/>
                    </a:cubicBezTo>
                    <a:lnTo>
                      <a:pt x="11443" y="14568"/>
                    </a:lnTo>
                    <a:cubicBezTo>
                      <a:pt x="11534" y="14659"/>
                      <a:pt x="11610" y="14751"/>
                      <a:pt x="11702" y="14842"/>
                    </a:cubicBezTo>
                    <a:cubicBezTo>
                      <a:pt x="11732" y="14857"/>
                      <a:pt x="11763" y="14888"/>
                      <a:pt x="11793" y="14903"/>
                    </a:cubicBezTo>
                    <a:cubicBezTo>
                      <a:pt x="11824" y="14934"/>
                      <a:pt x="11854" y="14964"/>
                      <a:pt x="11885" y="14979"/>
                    </a:cubicBezTo>
                    <a:lnTo>
                      <a:pt x="11885" y="14994"/>
                    </a:lnTo>
                    <a:lnTo>
                      <a:pt x="11900" y="14994"/>
                    </a:lnTo>
                    <a:cubicBezTo>
                      <a:pt x="11961" y="15055"/>
                      <a:pt x="12037" y="15116"/>
                      <a:pt x="12098" y="15162"/>
                    </a:cubicBezTo>
                    <a:lnTo>
                      <a:pt x="12129" y="15177"/>
                    </a:lnTo>
                    <a:cubicBezTo>
                      <a:pt x="12189" y="15223"/>
                      <a:pt x="12250" y="15269"/>
                      <a:pt x="12327" y="15299"/>
                    </a:cubicBezTo>
                    <a:cubicBezTo>
                      <a:pt x="12403" y="15345"/>
                      <a:pt x="12479" y="15375"/>
                      <a:pt x="12540" y="15406"/>
                    </a:cubicBezTo>
                    <a:cubicBezTo>
                      <a:pt x="12570" y="15421"/>
                      <a:pt x="12586" y="15436"/>
                      <a:pt x="12616" y="15436"/>
                    </a:cubicBezTo>
                    <a:cubicBezTo>
                      <a:pt x="12662" y="15467"/>
                      <a:pt x="12723" y="15497"/>
                      <a:pt x="12768" y="15512"/>
                    </a:cubicBezTo>
                    <a:cubicBezTo>
                      <a:pt x="12829" y="15558"/>
                      <a:pt x="12906" y="15589"/>
                      <a:pt x="12982" y="15634"/>
                    </a:cubicBezTo>
                    <a:lnTo>
                      <a:pt x="12997" y="15650"/>
                    </a:lnTo>
                    <a:lnTo>
                      <a:pt x="13027" y="15665"/>
                    </a:lnTo>
                    <a:lnTo>
                      <a:pt x="13043" y="15665"/>
                    </a:lnTo>
                    <a:lnTo>
                      <a:pt x="13058" y="15680"/>
                    </a:lnTo>
                    <a:cubicBezTo>
                      <a:pt x="13241" y="15802"/>
                      <a:pt x="13378" y="15909"/>
                      <a:pt x="13515" y="16015"/>
                    </a:cubicBezTo>
                    <a:lnTo>
                      <a:pt x="13545" y="16046"/>
                    </a:lnTo>
                    <a:lnTo>
                      <a:pt x="13591" y="16076"/>
                    </a:lnTo>
                    <a:cubicBezTo>
                      <a:pt x="13637" y="16122"/>
                      <a:pt x="13683" y="16183"/>
                      <a:pt x="13744" y="16229"/>
                    </a:cubicBezTo>
                    <a:cubicBezTo>
                      <a:pt x="13744" y="16229"/>
                      <a:pt x="13744" y="16229"/>
                      <a:pt x="13744" y="16244"/>
                    </a:cubicBezTo>
                    <a:cubicBezTo>
                      <a:pt x="13804" y="16305"/>
                      <a:pt x="13865" y="16381"/>
                      <a:pt x="13911" y="16442"/>
                    </a:cubicBezTo>
                    <a:cubicBezTo>
                      <a:pt x="13957" y="16503"/>
                      <a:pt x="14018" y="16564"/>
                      <a:pt x="14063" y="16625"/>
                    </a:cubicBezTo>
                    <a:cubicBezTo>
                      <a:pt x="14109" y="16670"/>
                      <a:pt x="14140" y="16716"/>
                      <a:pt x="14185" y="16762"/>
                    </a:cubicBezTo>
                    <a:cubicBezTo>
                      <a:pt x="14246" y="16838"/>
                      <a:pt x="14307" y="16899"/>
                      <a:pt x="14368" y="16975"/>
                    </a:cubicBezTo>
                    <a:cubicBezTo>
                      <a:pt x="14597" y="17249"/>
                      <a:pt x="14795" y="17493"/>
                      <a:pt x="14978" y="17752"/>
                    </a:cubicBezTo>
                    <a:cubicBezTo>
                      <a:pt x="15023" y="17813"/>
                      <a:pt x="15069" y="17874"/>
                      <a:pt x="15115" y="17950"/>
                    </a:cubicBezTo>
                    <a:cubicBezTo>
                      <a:pt x="15145" y="17996"/>
                      <a:pt x="15191" y="18057"/>
                      <a:pt x="15221" y="18118"/>
                    </a:cubicBezTo>
                    <a:lnTo>
                      <a:pt x="15221" y="18133"/>
                    </a:lnTo>
                    <a:cubicBezTo>
                      <a:pt x="15343" y="18346"/>
                      <a:pt x="15435" y="18544"/>
                      <a:pt x="15511" y="18743"/>
                    </a:cubicBezTo>
                    <a:cubicBezTo>
                      <a:pt x="15526" y="18788"/>
                      <a:pt x="15541" y="18834"/>
                      <a:pt x="15557" y="18880"/>
                    </a:cubicBezTo>
                    <a:cubicBezTo>
                      <a:pt x="15572" y="18895"/>
                      <a:pt x="15572" y="18925"/>
                      <a:pt x="15587" y="18956"/>
                    </a:cubicBezTo>
                    <a:cubicBezTo>
                      <a:pt x="15618" y="19078"/>
                      <a:pt x="15663" y="19200"/>
                      <a:pt x="15724" y="19321"/>
                    </a:cubicBezTo>
                    <a:lnTo>
                      <a:pt x="15800" y="19489"/>
                    </a:lnTo>
                    <a:cubicBezTo>
                      <a:pt x="15816" y="19520"/>
                      <a:pt x="15831" y="19550"/>
                      <a:pt x="15846" y="19596"/>
                    </a:cubicBezTo>
                    <a:cubicBezTo>
                      <a:pt x="15892" y="19687"/>
                      <a:pt x="15922" y="19779"/>
                      <a:pt x="15968" y="19870"/>
                    </a:cubicBezTo>
                    <a:cubicBezTo>
                      <a:pt x="15998" y="19992"/>
                      <a:pt x="16029" y="20098"/>
                      <a:pt x="16075" y="20205"/>
                    </a:cubicBezTo>
                    <a:lnTo>
                      <a:pt x="16120" y="20342"/>
                    </a:lnTo>
                    <a:cubicBezTo>
                      <a:pt x="16136" y="20418"/>
                      <a:pt x="16166" y="20479"/>
                      <a:pt x="16196" y="20556"/>
                    </a:cubicBezTo>
                    <a:cubicBezTo>
                      <a:pt x="16212" y="20632"/>
                      <a:pt x="16242" y="20708"/>
                      <a:pt x="16273" y="20784"/>
                    </a:cubicBezTo>
                    <a:cubicBezTo>
                      <a:pt x="16288" y="20845"/>
                      <a:pt x="16318" y="20921"/>
                      <a:pt x="16334" y="20997"/>
                    </a:cubicBezTo>
                    <a:cubicBezTo>
                      <a:pt x="16364" y="21074"/>
                      <a:pt x="16379" y="21150"/>
                      <a:pt x="16410" y="21241"/>
                    </a:cubicBezTo>
                    <a:lnTo>
                      <a:pt x="16425" y="21256"/>
                    </a:lnTo>
                    <a:cubicBezTo>
                      <a:pt x="16456" y="21394"/>
                      <a:pt x="16501" y="21531"/>
                      <a:pt x="16547" y="21683"/>
                    </a:cubicBezTo>
                    <a:cubicBezTo>
                      <a:pt x="16562" y="21744"/>
                      <a:pt x="16577" y="21820"/>
                      <a:pt x="16593" y="21896"/>
                    </a:cubicBezTo>
                    <a:cubicBezTo>
                      <a:pt x="16593" y="21957"/>
                      <a:pt x="16608" y="22018"/>
                      <a:pt x="16608" y="22079"/>
                    </a:cubicBezTo>
                    <a:lnTo>
                      <a:pt x="16623" y="22140"/>
                    </a:lnTo>
                    <a:cubicBezTo>
                      <a:pt x="16638" y="22262"/>
                      <a:pt x="16654" y="22369"/>
                      <a:pt x="16669" y="22491"/>
                    </a:cubicBezTo>
                    <a:lnTo>
                      <a:pt x="16684" y="22597"/>
                    </a:lnTo>
                    <a:lnTo>
                      <a:pt x="16684" y="22612"/>
                    </a:lnTo>
                    <a:cubicBezTo>
                      <a:pt x="16684" y="22628"/>
                      <a:pt x="16684" y="22628"/>
                      <a:pt x="16684" y="22643"/>
                    </a:cubicBezTo>
                    <a:lnTo>
                      <a:pt x="16699" y="22689"/>
                    </a:lnTo>
                    <a:lnTo>
                      <a:pt x="16699" y="22734"/>
                    </a:lnTo>
                    <a:cubicBezTo>
                      <a:pt x="16684" y="22734"/>
                      <a:pt x="16684" y="22734"/>
                      <a:pt x="16684" y="22719"/>
                    </a:cubicBezTo>
                    <a:cubicBezTo>
                      <a:pt x="16684" y="22704"/>
                      <a:pt x="16669" y="22689"/>
                      <a:pt x="16669" y="22673"/>
                    </a:cubicBezTo>
                    <a:lnTo>
                      <a:pt x="16623" y="22597"/>
                    </a:lnTo>
                    <a:lnTo>
                      <a:pt x="16577" y="22506"/>
                    </a:lnTo>
                    <a:cubicBezTo>
                      <a:pt x="16547" y="22460"/>
                      <a:pt x="16532" y="22399"/>
                      <a:pt x="16516" y="22353"/>
                    </a:cubicBezTo>
                    <a:cubicBezTo>
                      <a:pt x="16486" y="22277"/>
                      <a:pt x="16456" y="22216"/>
                      <a:pt x="16440" y="22140"/>
                    </a:cubicBezTo>
                    <a:lnTo>
                      <a:pt x="16410" y="22079"/>
                    </a:lnTo>
                    <a:cubicBezTo>
                      <a:pt x="16379" y="21957"/>
                      <a:pt x="16334" y="21851"/>
                      <a:pt x="16288" y="21759"/>
                    </a:cubicBezTo>
                    <a:cubicBezTo>
                      <a:pt x="16242" y="21622"/>
                      <a:pt x="16166" y="21485"/>
                      <a:pt x="16105" y="21363"/>
                    </a:cubicBezTo>
                    <a:cubicBezTo>
                      <a:pt x="16090" y="21317"/>
                      <a:pt x="16059" y="21272"/>
                      <a:pt x="16044" y="21226"/>
                    </a:cubicBezTo>
                    <a:lnTo>
                      <a:pt x="15968" y="21089"/>
                    </a:lnTo>
                    <a:cubicBezTo>
                      <a:pt x="15937" y="21013"/>
                      <a:pt x="15907" y="20936"/>
                      <a:pt x="15861" y="20860"/>
                    </a:cubicBezTo>
                    <a:cubicBezTo>
                      <a:pt x="15800" y="20723"/>
                      <a:pt x="15724" y="20601"/>
                      <a:pt x="15678" y="20510"/>
                    </a:cubicBezTo>
                    <a:cubicBezTo>
                      <a:pt x="15618" y="20388"/>
                      <a:pt x="15541" y="20266"/>
                      <a:pt x="15480" y="20175"/>
                    </a:cubicBezTo>
                    <a:cubicBezTo>
                      <a:pt x="15435" y="20083"/>
                      <a:pt x="15374" y="19977"/>
                      <a:pt x="15298" y="19855"/>
                    </a:cubicBezTo>
                    <a:lnTo>
                      <a:pt x="15298" y="19839"/>
                    </a:lnTo>
                    <a:cubicBezTo>
                      <a:pt x="15298" y="19824"/>
                      <a:pt x="15282" y="19824"/>
                      <a:pt x="15282" y="19809"/>
                    </a:cubicBezTo>
                    <a:lnTo>
                      <a:pt x="15267" y="19794"/>
                    </a:lnTo>
                    <a:cubicBezTo>
                      <a:pt x="15221" y="19702"/>
                      <a:pt x="15160" y="19596"/>
                      <a:pt x="15115" y="19504"/>
                    </a:cubicBezTo>
                    <a:cubicBezTo>
                      <a:pt x="15039" y="19398"/>
                      <a:pt x="14962" y="19291"/>
                      <a:pt x="14871" y="19169"/>
                    </a:cubicBezTo>
                    <a:lnTo>
                      <a:pt x="14871" y="19169"/>
                    </a:lnTo>
                    <a:cubicBezTo>
                      <a:pt x="14871" y="19169"/>
                      <a:pt x="14886" y="19169"/>
                      <a:pt x="14886" y="19184"/>
                    </a:cubicBezTo>
                    <a:lnTo>
                      <a:pt x="14886" y="19169"/>
                    </a:lnTo>
                    <a:lnTo>
                      <a:pt x="14871" y="19169"/>
                    </a:lnTo>
                    <a:lnTo>
                      <a:pt x="14871" y="19154"/>
                    </a:lnTo>
                    <a:lnTo>
                      <a:pt x="14856" y="19139"/>
                    </a:lnTo>
                    <a:lnTo>
                      <a:pt x="14840" y="19108"/>
                    </a:lnTo>
                    <a:lnTo>
                      <a:pt x="14825" y="19093"/>
                    </a:lnTo>
                    <a:cubicBezTo>
                      <a:pt x="14749" y="19002"/>
                      <a:pt x="14688" y="18895"/>
                      <a:pt x="14612" y="18758"/>
                    </a:cubicBezTo>
                    <a:cubicBezTo>
                      <a:pt x="14581" y="18727"/>
                      <a:pt x="14566" y="18682"/>
                      <a:pt x="14536" y="18636"/>
                    </a:cubicBezTo>
                    <a:cubicBezTo>
                      <a:pt x="14505" y="18575"/>
                      <a:pt x="14460" y="18514"/>
                      <a:pt x="14414" y="18438"/>
                    </a:cubicBezTo>
                    <a:cubicBezTo>
                      <a:pt x="14383" y="18392"/>
                      <a:pt x="14353" y="18331"/>
                      <a:pt x="14307" y="18285"/>
                    </a:cubicBezTo>
                    <a:cubicBezTo>
                      <a:pt x="14277" y="18224"/>
                      <a:pt x="14231" y="18164"/>
                      <a:pt x="14185" y="18103"/>
                    </a:cubicBezTo>
                    <a:cubicBezTo>
                      <a:pt x="14155" y="18057"/>
                      <a:pt x="14109" y="18026"/>
                      <a:pt x="14079" y="17981"/>
                    </a:cubicBezTo>
                    <a:lnTo>
                      <a:pt x="14048" y="17950"/>
                    </a:lnTo>
                    <a:cubicBezTo>
                      <a:pt x="14033" y="17920"/>
                      <a:pt x="14003" y="17874"/>
                      <a:pt x="13972" y="17844"/>
                    </a:cubicBezTo>
                    <a:lnTo>
                      <a:pt x="13942" y="17798"/>
                    </a:lnTo>
                    <a:lnTo>
                      <a:pt x="13896" y="17737"/>
                    </a:lnTo>
                    <a:lnTo>
                      <a:pt x="13881" y="17706"/>
                    </a:lnTo>
                    <a:cubicBezTo>
                      <a:pt x="13865" y="17691"/>
                      <a:pt x="13850" y="17676"/>
                      <a:pt x="13850" y="17661"/>
                    </a:cubicBezTo>
                    <a:lnTo>
                      <a:pt x="13820" y="17615"/>
                    </a:lnTo>
                    <a:lnTo>
                      <a:pt x="13744" y="17493"/>
                    </a:lnTo>
                    <a:lnTo>
                      <a:pt x="13652" y="17326"/>
                    </a:lnTo>
                    <a:lnTo>
                      <a:pt x="13637" y="17295"/>
                    </a:lnTo>
                    <a:cubicBezTo>
                      <a:pt x="13637" y="17280"/>
                      <a:pt x="13622" y="17265"/>
                      <a:pt x="13622" y="17249"/>
                    </a:cubicBezTo>
                    <a:cubicBezTo>
                      <a:pt x="13606" y="17204"/>
                      <a:pt x="13591" y="17173"/>
                      <a:pt x="13561" y="17143"/>
                    </a:cubicBezTo>
                    <a:cubicBezTo>
                      <a:pt x="13561" y="17127"/>
                      <a:pt x="13545" y="17127"/>
                      <a:pt x="13530" y="17112"/>
                    </a:cubicBezTo>
                    <a:cubicBezTo>
                      <a:pt x="13530" y="17112"/>
                      <a:pt x="13515" y="17097"/>
                      <a:pt x="13515" y="17097"/>
                    </a:cubicBezTo>
                    <a:lnTo>
                      <a:pt x="13485" y="17051"/>
                    </a:lnTo>
                    <a:cubicBezTo>
                      <a:pt x="13469" y="17051"/>
                      <a:pt x="13469" y="17051"/>
                      <a:pt x="13469" y="17036"/>
                    </a:cubicBezTo>
                    <a:cubicBezTo>
                      <a:pt x="13439" y="17006"/>
                      <a:pt x="13408" y="16975"/>
                      <a:pt x="13378" y="16929"/>
                    </a:cubicBezTo>
                    <a:cubicBezTo>
                      <a:pt x="13332" y="16884"/>
                      <a:pt x="13271" y="16823"/>
                      <a:pt x="13225" y="16777"/>
                    </a:cubicBezTo>
                    <a:cubicBezTo>
                      <a:pt x="13180" y="16716"/>
                      <a:pt x="13149" y="16670"/>
                      <a:pt x="13104" y="16609"/>
                    </a:cubicBezTo>
                    <a:lnTo>
                      <a:pt x="13073" y="16579"/>
                    </a:lnTo>
                    <a:cubicBezTo>
                      <a:pt x="13043" y="16533"/>
                      <a:pt x="13012" y="16488"/>
                      <a:pt x="12982" y="16442"/>
                    </a:cubicBezTo>
                    <a:lnTo>
                      <a:pt x="12966" y="16427"/>
                    </a:lnTo>
                    <a:cubicBezTo>
                      <a:pt x="12951" y="16411"/>
                      <a:pt x="12951" y="16396"/>
                      <a:pt x="12936" y="16381"/>
                    </a:cubicBezTo>
                    <a:cubicBezTo>
                      <a:pt x="12936" y="16366"/>
                      <a:pt x="12921" y="16366"/>
                      <a:pt x="12921" y="16366"/>
                    </a:cubicBezTo>
                    <a:cubicBezTo>
                      <a:pt x="12921" y="16350"/>
                      <a:pt x="12906" y="16335"/>
                      <a:pt x="12890" y="16335"/>
                    </a:cubicBezTo>
                    <a:cubicBezTo>
                      <a:pt x="12890" y="16320"/>
                      <a:pt x="12875" y="16320"/>
                      <a:pt x="12860" y="16305"/>
                    </a:cubicBezTo>
                    <a:cubicBezTo>
                      <a:pt x="12845" y="16305"/>
                      <a:pt x="12845" y="16320"/>
                      <a:pt x="12829" y="16335"/>
                    </a:cubicBezTo>
                    <a:cubicBezTo>
                      <a:pt x="12829" y="16366"/>
                      <a:pt x="12845" y="16396"/>
                      <a:pt x="12875" y="16427"/>
                    </a:cubicBezTo>
                    <a:cubicBezTo>
                      <a:pt x="12875" y="16427"/>
                      <a:pt x="12875" y="16427"/>
                      <a:pt x="12875" y="16442"/>
                    </a:cubicBezTo>
                    <a:cubicBezTo>
                      <a:pt x="12936" y="16533"/>
                      <a:pt x="12997" y="16625"/>
                      <a:pt x="13058" y="16716"/>
                    </a:cubicBezTo>
                    <a:cubicBezTo>
                      <a:pt x="13073" y="16716"/>
                      <a:pt x="13073" y="16731"/>
                      <a:pt x="13088" y="16747"/>
                    </a:cubicBezTo>
                    <a:cubicBezTo>
                      <a:pt x="13104" y="16777"/>
                      <a:pt x="13104" y="16792"/>
                      <a:pt x="13119" y="16808"/>
                    </a:cubicBezTo>
                    <a:cubicBezTo>
                      <a:pt x="13134" y="16838"/>
                      <a:pt x="13149" y="16853"/>
                      <a:pt x="13165" y="16868"/>
                    </a:cubicBezTo>
                    <a:cubicBezTo>
                      <a:pt x="13180" y="16884"/>
                      <a:pt x="13195" y="16899"/>
                      <a:pt x="13195" y="16914"/>
                    </a:cubicBezTo>
                    <a:lnTo>
                      <a:pt x="13225" y="16960"/>
                    </a:lnTo>
                    <a:cubicBezTo>
                      <a:pt x="13256" y="16990"/>
                      <a:pt x="13286" y="17021"/>
                      <a:pt x="13302" y="17051"/>
                    </a:cubicBezTo>
                    <a:cubicBezTo>
                      <a:pt x="13332" y="17082"/>
                      <a:pt x="13347" y="17112"/>
                      <a:pt x="13378" y="17143"/>
                    </a:cubicBezTo>
                    <a:lnTo>
                      <a:pt x="13378" y="17158"/>
                    </a:lnTo>
                    <a:cubicBezTo>
                      <a:pt x="13393" y="17188"/>
                      <a:pt x="13424" y="17219"/>
                      <a:pt x="13439" y="17249"/>
                    </a:cubicBezTo>
                    <a:lnTo>
                      <a:pt x="13439" y="17265"/>
                    </a:lnTo>
                    <a:lnTo>
                      <a:pt x="13454" y="17295"/>
                    </a:lnTo>
                    <a:cubicBezTo>
                      <a:pt x="13469" y="17310"/>
                      <a:pt x="13469" y="17341"/>
                      <a:pt x="13485" y="17371"/>
                    </a:cubicBezTo>
                    <a:lnTo>
                      <a:pt x="13515" y="17417"/>
                    </a:lnTo>
                    <a:lnTo>
                      <a:pt x="13530" y="17478"/>
                    </a:lnTo>
                    <a:lnTo>
                      <a:pt x="13545" y="17508"/>
                    </a:lnTo>
                    <a:cubicBezTo>
                      <a:pt x="13561" y="17539"/>
                      <a:pt x="13576" y="17585"/>
                      <a:pt x="13606" y="17615"/>
                    </a:cubicBezTo>
                    <a:lnTo>
                      <a:pt x="13622" y="17661"/>
                    </a:lnTo>
                    <a:cubicBezTo>
                      <a:pt x="13637" y="17706"/>
                      <a:pt x="13652" y="17737"/>
                      <a:pt x="13683" y="17783"/>
                    </a:cubicBezTo>
                    <a:lnTo>
                      <a:pt x="13713" y="17828"/>
                    </a:lnTo>
                    <a:cubicBezTo>
                      <a:pt x="13728" y="17859"/>
                      <a:pt x="13744" y="17889"/>
                      <a:pt x="13774" y="17935"/>
                    </a:cubicBezTo>
                    <a:lnTo>
                      <a:pt x="13789" y="17981"/>
                    </a:lnTo>
                    <a:cubicBezTo>
                      <a:pt x="13820" y="18011"/>
                      <a:pt x="13835" y="18042"/>
                      <a:pt x="13850" y="18072"/>
                    </a:cubicBezTo>
                    <a:lnTo>
                      <a:pt x="13881" y="18118"/>
                    </a:lnTo>
                    <a:cubicBezTo>
                      <a:pt x="13911" y="18148"/>
                      <a:pt x="13926" y="18179"/>
                      <a:pt x="13957" y="18209"/>
                    </a:cubicBezTo>
                    <a:lnTo>
                      <a:pt x="13987" y="18270"/>
                    </a:lnTo>
                    <a:cubicBezTo>
                      <a:pt x="14003" y="18301"/>
                      <a:pt x="14018" y="18331"/>
                      <a:pt x="14033" y="18362"/>
                    </a:cubicBezTo>
                    <a:cubicBezTo>
                      <a:pt x="14048" y="18377"/>
                      <a:pt x="14063" y="18392"/>
                      <a:pt x="14063" y="18407"/>
                    </a:cubicBezTo>
                    <a:cubicBezTo>
                      <a:pt x="14094" y="18438"/>
                      <a:pt x="14109" y="18468"/>
                      <a:pt x="14124" y="18499"/>
                    </a:cubicBezTo>
                    <a:cubicBezTo>
                      <a:pt x="14155" y="18560"/>
                      <a:pt x="14185" y="18636"/>
                      <a:pt x="14231" y="18697"/>
                    </a:cubicBezTo>
                    <a:cubicBezTo>
                      <a:pt x="14246" y="18727"/>
                      <a:pt x="14262" y="18773"/>
                      <a:pt x="14277" y="18803"/>
                    </a:cubicBezTo>
                    <a:lnTo>
                      <a:pt x="14307" y="18849"/>
                    </a:lnTo>
                    <a:cubicBezTo>
                      <a:pt x="14322" y="18895"/>
                      <a:pt x="14353" y="18956"/>
                      <a:pt x="14383" y="19002"/>
                    </a:cubicBezTo>
                    <a:cubicBezTo>
                      <a:pt x="14414" y="19062"/>
                      <a:pt x="14444" y="19123"/>
                      <a:pt x="14475" y="19169"/>
                    </a:cubicBezTo>
                    <a:cubicBezTo>
                      <a:pt x="14521" y="19230"/>
                      <a:pt x="14551" y="19291"/>
                      <a:pt x="14597" y="19352"/>
                    </a:cubicBezTo>
                    <a:cubicBezTo>
                      <a:pt x="14612" y="19367"/>
                      <a:pt x="14612" y="19382"/>
                      <a:pt x="14627" y="19398"/>
                    </a:cubicBezTo>
                    <a:cubicBezTo>
                      <a:pt x="14642" y="19428"/>
                      <a:pt x="14658" y="19459"/>
                      <a:pt x="14688" y="19474"/>
                    </a:cubicBezTo>
                    <a:cubicBezTo>
                      <a:pt x="14703" y="19504"/>
                      <a:pt x="14719" y="19550"/>
                      <a:pt x="14749" y="19580"/>
                    </a:cubicBezTo>
                    <a:cubicBezTo>
                      <a:pt x="14764" y="19611"/>
                      <a:pt x="14780" y="19626"/>
                      <a:pt x="14795" y="19641"/>
                    </a:cubicBezTo>
                    <a:cubicBezTo>
                      <a:pt x="14795" y="19672"/>
                      <a:pt x="14810" y="19687"/>
                      <a:pt x="14825" y="19702"/>
                    </a:cubicBezTo>
                    <a:cubicBezTo>
                      <a:pt x="14840" y="19733"/>
                      <a:pt x="14856" y="19763"/>
                      <a:pt x="14871" y="19794"/>
                    </a:cubicBezTo>
                    <a:cubicBezTo>
                      <a:pt x="14901" y="19855"/>
                      <a:pt x="14932" y="19916"/>
                      <a:pt x="14962" y="19977"/>
                    </a:cubicBezTo>
                    <a:cubicBezTo>
                      <a:pt x="14993" y="20038"/>
                      <a:pt x="15023" y="20098"/>
                      <a:pt x="15054" y="20159"/>
                    </a:cubicBezTo>
                    <a:cubicBezTo>
                      <a:pt x="15100" y="20251"/>
                      <a:pt x="15160" y="20342"/>
                      <a:pt x="15206" y="20449"/>
                    </a:cubicBezTo>
                    <a:lnTo>
                      <a:pt x="15221" y="20464"/>
                    </a:lnTo>
                    <a:lnTo>
                      <a:pt x="15252" y="20510"/>
                    </a:lnTo>
                    <a:lnTo>
                      <a:pt x="15252" y="20525"/>
                    </a:lnTo>
                    <a:lnTo>
                      <a:pt x="15282" y="20571"/>
                    </a:lnTo>
                    <a:lnTo>
                      <a:pt x="15298" y="20617"/>
                    </a:lnTo>
                    <a:cubicBezTo>
                      <a:pt x="15419" y="20860"/>
                      <a:pt x="15541" y="21089"/>
                      <a:pt x="15648" y="21317"/>
                    </a:cubicBezTo>
                    <a:cubicBezTo>
                      <a:pt x="15678" y="21394"/>
                      <a:pt x="15709" y="21454"/>
                      <a:pt x="15755" y="21531"/>
                    </a:cubicBezTo>
                    <a:lnTo>
                      <a:pt x="15816" y="21668"/>
                    </a:lnTo>
                    <a:cubicBezTo>
                      <a:pt x="15861" y="21774"/>
                      <a:pt x="15907" y="21881"/>
                      <a:pt x="15953" y="22003"/>
                    </a:cubicBezTo>
                    <a:cubicBezTo>
                      <a:pt x="15983" y="22079"/>
                      <a:pt x="15998" y="22140"/>
                      <a:pt x="16029" y="22216"/>
                    </a:cubicBezTo>
                    <a:cubicBezTo>
                      <a:pt x="16059" y="22323"/>
                      <a:pt x="16105" y="22445"/>
                      <a:pt x="16151" y="22567"/>
                    </a:cubicBezTo>
                    <a:cubicBezTo>
                      <a:pt x="16181" y="22643"/>
                      <a:pt x="16227" y="22734"/>
                      <a:pt x="16273" y="22810"/>
                    </a:cubicBezTo>
                    <a:lnTo>
                      <a:pt x="16273" y="22826"/>
                    </a:lnTo>
                    <a:cubicBezTo>
                      <a:pt x="16303" y="22887"/>
                      <a:pt x="16334" y="22948"/>
                      <a:pt x="16364" y="23024"/>
                    </a:cubicBezTo>
                    <a:cubicBezTo>
                      <a:pt x="16318" y="22963"/>
                      <a:pt x="16288" y="22917"/>
                      <a:pt x="16242" y="22871"/>
                    </a:cubicBezTo>
                    <a:cubicBezTo>
                      <a:pt x="16196" y="22810"/>
                      <a:pt x="16166" y="22750"/>
                      <a:pt x="16120" y="22689"/>
                    </a:cubicBezTo>
                    <a:lnTo>
                      <a:pt x="16075" y="22612"/>
                    </a:lnTo>
                    <a:cubicBezTo>
                      <a:pt x="16044" y="22567"/>
                      <a:pt x="16014" y="22521"/>
                      <a:pt x="15968" y="22475"/>
                    </a:cubicBezTo>
                    <a:cubicBezTo>
                      <a:pt x="15953" y="22445"/>
                      <a:pt x="15922" y="22399"/>
                      <a:pt x="15877" y="22353"/>
                    </a:cubicBezTo>
                    <a:lnTo>
                      <a:pt x="15846" y="22338"/>
                    </a:lnTo>
                    <a:cubicBezTo>
                      <a:pt x="15831" y="22308"/>
                      <a:pt x="15800" y="22277"/>
                      <a:pt x="15770" y="22247"/>
                    </a:cubicBezTo>
                    <a:lnTo>
                      <a:pt x="15648" y="22140"/>
                    </a:lnTo>
                    <a:lnTo>
                      <a:pt x="15618" y="22110"/>
                    </a:lnTo>
                    <a:cubicBezTo>
                      <a:pt x="15572" y="22079"/>
                      <a:pt x="15526" y="22049"/>
                      <a:pt x="15480" y="22018"/>
                    </a:cubicBezTo>
                    <a:lnTo>
                      <a:pt x="15419" y="21957"/>
                    </a:lnTo>
                    <a:lnTo>
                      <a:pt x="15404" y="21942"/>
                    </a:lnTo>
                    <a:cubicBezTo>
                      <a:pt x="15313" y="21866"/>
                      <a:pt x="15237" y="21805"/>
                      <a:pt x="15145" y="21729"/>
                    </a:cubicBezTo>
                    <a:lnTo>
                      <a:pt x="15130" y="21698"/>
                    </a:lnTo>
                    <a:cubicBezTo>
                      <a:pt x="15039" y="21622"/>
                      <a:pt x="14962" y="21546"/>
                      <a:pt x="14871" y="21454"/>
                    </a:cubicBezTo>
                    <a:cubicBezTo>
                      <a:pt x="14840" y="21439"/>
                      <a:pt x="14825" y="21409"/>
                      <a:pt x="14795" y="21378"/>
                    </a:cubicBezTo>
                    <a:cubicBezTo>
                      <a:pt x="14764" y="21363"/>
                      <a:pt x="14734" y="21333"/>
                      <a:pt x="14719" y="21317"/>
                    </a:cubicBezTo>
                    <a:lnTo>
                      <a:pt x="14612" y="21211"/>
                    </a:lnTo>
                    <a:lnTo>
                      <a:pt x="14597" y="21211"/>
                    </a:lnTo>
                    <a:cubicBezTo>
                      <a:pt x="14521" y="21135"/>
                      <a:pt x="14444" y="21058"/>
                      <a:pt x="14353" y="20967"/>
                    </a:cubicBezTo>
                    <a:cubicBezTo>
                      <a:pt x="14307" y="20921"/>
                      <a:pt x="14277" y="20891"/>
                      <a:pt x="14246" y="20845"/>
                    </a:cubicBezTo>
                    <a:cubicBezTo>
                      <a:pt x="14170" y="20754"/>
                      <a:pt x="14094" y="20647"/>
                      <a:pt x="14018" y="20556"/>
                    </a:cubicBezTo>
                    <a:lnTo>
                      <a:pt x="13942" y="20464"/>
                    </a:lnTo>
                    <a:cubicBezTo>
                      <a:pt x="13835" y="20327"/>
                      <a:pt x="13728" y="20190"/>
                      <a:pt x="13606" y="20053"/>
                    </a:cubicBezTo>
                    <a:lnTo>
                      <a:pt x="13561" y="20007"/>
                    </a:lnTo>
                    <a:lnTo>
                      <a:pt x="13515" y="19946"/>
                    </a:lnTo>
                    <a:cubicBezTo>
                      <a:pt x="13439" y="19855"/>
                      <a:pt x="13347" y="19763"/>
                      <a:pt x="13271" y="19672"/>
                    </a:cubicBezTo>
                    <a:cubicBezTo>
                      <a:pt x="13165" y="19550"/>
                      <a:pt x="13073" y="19428"/>
                      <a:pt x="12997" y="19306"/>
                    </a:cubicBezTo>
                    <a:lnTo>
                      <a:pt x="12982" y="19291"/>
                    </a:lnTo>
                    <a:lnTo>
                      <a:pt x="12936" y="19245"/>
                    </a:lnTo>
                    <a:cubicBezTo>
                      <a:pt x="12890" y="19169"/>
                      <a:pt x="12845" y="19093"/>
                      <a:pt x="12799" y="19032"/>
                    </a:cubicBezTo>
                    <a:cubicBezTo>
                      <a:pt x="12738" y="18941"/>
                      <a:pt x="12677" y="18834"/>
                      <a:pt x="12601" y="18712"/>
                    </a:cubicBezTo>
                    <a:lnTo>
                      <a:pt x="12601" y="18727"/>
                    </a:lnTo>
                    <a:cubicBezTo>
                      <a:pt x="12601" y="18697"/>
                      <a:pt x="12586" y="18682"/>
                      <a:pt x="12570" y="18651"/>
                    </a:cubicBezTo>
                    <a:cubicBezTo>
                      <a:pt x="12555" y="18621"/>
                      <a:pt x="12525" y="18575"/>
                      <a:pt x="12509" y="18529"/>
                    </a:cubicBezTo>
                    <a:lnTo>
                      <a:pt x="12494" y="18499"/>
                    </a:lnTo>
                    <a:cubicBezTo>
                      <a:pt x="12464" y="18438"/>
                      <a:pt x="12433" y="18377"/>
                      <a:pt x="12403" y="18316"/>
                    </a:cubicBezTo>
                    <a:cubicBezTo>
                      <a:pt x="12388" y="18270"/>
                      <a:pt x="12372" y="18240"/>
                      <a:pt x="12357" y="18194"/>
                    </a:cubicBezTo>
                    <a:cubicBezTo>
                      <a:pt x="12327" y="18133"/>
                      <a:pt x="12296" y="18072"/>
                      <a:pt x="12266" y="18011"/>
                    </a:cubicBezTo>
                    <a:cubicBezTo>
                      <a:pt x="12235" y="17950"/>
                      <a:pt x="12205" y="17889"/>
                      <a:pt x="12174" y="17844"/>
                    </a:cubicBezTo>
                    <a:cubicBezTo>
                      <a:pt x="12159" y="17798"/>
                      <a:pt x="12144" y="17752"/>
                      <a:pt x="12113" y="17722"/>
                    </a:cubicBezTo>
                    <a:cubicBezTo>
                      <a:pt x="12098" y="17691"/>
                      <a:pt x="12098" y="17676"/>
                      <a:pt x="12083" y="17646"/>
                    </a:cubicBezTo>
                    <a:cubicBezTo>
                      <a:pt x="12068" y="17630"/>
                      <a:pt x="12052" y="17600"/>
                      <a:pt x="12037" y="17569"/>
                    </a:cubicBezTo>
                    <a:cubicBezTo>
                      <a:pt x="12022" y="17524"/>
                      <a:pt x="11991" y="17478"/>
                      <a:pt x="11961" y="17432"/>
                    </a:cubicBezTo>
                    <a:lnTo>
                      <a:pt x="11732" y="16960"/>
                    </a:lnTo>
                    <a:cubicBezTo>
                      <a:pt x="11687" y="16868"/>
                      <a:pt x="11641" y="16792"/>
                      <a:pt x="11595" y="16716"/>
                    </a:cubicBezTo>
                    <a:cubicBezTo>
                      <a:pt x="11565" y="16655"/>
                      <a:pt x="11534" y="16609"/>
                      <a:pt x="11504" y="16549"/>
                    </a:cubicBezTo>
                    <a:lnTo>
                      <a:pt x="11458" y="16457"/>
                    </a:lnTo>
                    <a:lnTo>
                      <a:pt x="11412" y="16366"/>
                    </a:lnTo>
                    <a:lnTo>
                      <a:pt x="11367" y="16244"/>
                    </a:lnTo>
                    <a:lnTo>
                      <a:pt x="11351" y="16183"/>
                    </a:lnTo>
                    <a:cubicBezTo>
                      <a:pt x="11336" y="16152"/>
                      <a:pt x="11321" y="16107"/>
                      <a:pt x="11306" y="16076"/>
                    </a:cubicBezTo>
                    <a:lnTo>
                      <a:pt x="11306" y="16031"/>
                    </a:lnTo>
                    <a:cubicBezTo>
                      <a:pt x="11275" y="15924"/>
                      <a:pt x="11245" y="15817"/>
                      <a:pt x="11214" y="15711"/>
                    </a:cubicBezTo>
                    <a:lnTo>
                      <a:pt x="11214" y="15680"/>
                    </a:lnTo>
                    <a:cubicBezTo>
                      <a:pt x="11199" y="15619"/>
                      <a:pt x="11184" y="15543"/>
                      <a:pt x="11184" y="15482"/>
                    </a:cubicBezTo>
                    <a:cubicBezTo>
                      <a:pt x="11153" y="15345"/>
                      <a:pt x="11123" y="15208"/>
                      <a:pt x="11092" y="15055"/>
                    </a:cubicBezTo>
                    <a:cubicBezTo>
                      <a:pt x="11062" y="14903"/>
                      <a:pt x="11016" y="14735"/>
                      <a:pt x="10971" y="14568"/>
                    </a:cubicBezTo>
                    <a:lnTo>
                      <a:pt x="10940" y="14446"/>
                    </a:lnTo>
                    <a:cubicBezTo>
                      <a:pt x="10925" y="14355"/>
                      <a:pt x="10910" y="14263"/>
                      <a:pt x="10894" y="14187"/>
                    </a:cubicBezTo>
                    <a:lnTo>
                      <a:pt x="10894" y="14172"/>
                    </a:lnTo>
                    <a:close/>
                    <a:moveTo>
                      <a:pt x="1600" y="20677"/>
                    </a:moveTo>
                    <a:cubicBezTo>
                      <a:pt x="1631" y="20677"/>
                      <a:pt x="1661" y="20693"/>
                      <a:pt x="1677" y="20693"/>
                    </a:cubicBezTo>
                    <a:lnTo>
                      <a:pt x="1692" y="20693"/>
                    </a:lnTo>
                    <a:cubicBezTo>
                      <a:pt x="1707" y="20708"/>
                      <a:pt x="1738" y="20708"/>
                      <a:pt x="1768" y="20723"/>
                    </a:cubicBezTo>
                    <a:cubicBezTo>
                      <a:pt x="1783" y="20738"/>
                      <a:pt x="1814" y="20754"/>
                      <a:pt x="1844" y="20769"/>
                    </a:cubicBezTo>
                    <a:lnTo>
                      <a:pt x="1890" y="20799"/>
                    </a:lnTo>
                    <a:cubicBezTo>
                      <a:pt x="1920" y="20830"/>
                      <a:pt x="1951" y="20845"/>
                      <a:pt x="1966" y="20860"/>
                    </a:cubicBezTo>
                    <a:cubicBezTo>
                      <a:pt x="1997" y="20891"/>
                      <a:pt x="2012" y="20906"/>
                      <a:pt x="2027" y="20921"/>
                    </a:cubicBezTo>
                    <a:cubicBezTo>
                      <a:pt x="2103" y="20997"/>
                      <a:pt x="2164" y="21074"/>
                      <a:pt x="2225" y="21150"/>
                    </a:cubicBezTo>
                    <a:cubicBezTo>
                      <a:pt x="2286" y="21241"/>
                      <a:pt x="2347" y="21333"/>
                      <a:pt x="2408" y="21424"/>
                    </a:cubicBezTo>
                    <a:cubicBezTo>
                      <a:pt x="2469" y="21515"/>
                      <a:pt x="2515" y="21607"/>
                      <a:pt x="2576" y="21698"/>
                    </a:cubicBezTo>
                    <a:cubicBezTo>
                      <a:pt x="2621" y="21790"/>
                      <a:pt x="2682" y="21896"/>
                      <a:pt x="2743" y="21988"/>
                    </a:cubicBezTo>
                    <a:cubicBezTo>
                      <a:pt x="2789" y="22079"/>
                      <a:pt x="2835" y="22171"/>
                      <a:pt x="2896" y="22262"/>
                    </a:cubicBezTo>
                    <a:cubicBezTo>
                      <a:pt x="2941" y="22338"/>
                      <a:pt x="2987" y="22430"/>
                      <a:pt x="3048" y="22506"/>
                    </a:cubicBezTo>
                    <a:cubicBezTo>
                      <a:pt x="3094" y="22597"/>
                      <a:pt x="3155" y="22689"/>
                      <a:pt x="3231" y="22780"/>
                    </a:cubicBezTo>
                    <a:lnTo>
                      <a:pt x="3246" y="22810"/>
                    </a:lnTo>
                    <a:cubicBezTo>
                      <a:pt x="3292" y="22871"/>
                      <a:pt x="3337" y="22932"/>
                      <a:pt x="3398" y="23009"/>
                    </a:cubicBezTo>
                    <a:cubicBezTo>
                      <a:pt x="3444" y="23069"/>
                      <a:pt x="3505" y="23146"/>
                      <a:pt x="3566" y="23222"/>
                    </a:cubicBezTo>
                    <a:lnTo>
                      <a:pt x="3581" y="23222"/>
                    </a:lnTo>
                    <a:lnTo>
                      <a:pt x="3596" y="23237"/>
                    </a:lnTo>
                    <a:lnTo>
                      <a:pt x="3535" y="23207"/>
                    </a:lnTo>
                    <a:cubicBezTo>
                      <a:pt x="3490" y="23176"/>
                      <a:pt x="3429" y="23146"/>
                      <a:pt x="3383" y="23115"/>
                    </a:cubicBezTo>
                    <a:cubicBezTo>
                      <a:pt x="3337" y="23085"/>
                      <a:pt x="3292" y="23069"/>
                      <a:pt x="3246" y="23039"/>
                    </a:cubicBezTo>
                    <a:cubicBezTo>
                      <a:pt x="3170" y="22993"/>
                      <a:pt x="3078" y="22948"/>
                      <a:pt x="2987" y="22887"/>
                    </a:cubicBezTo>
                    <a:cubicBezTo>
                      <a:pt x="2865" y="22826"/>
                      <a:pt x="2774" y="22780"/>
                      <a:pt x="2682" y="22750"/>
                    </a:cubicBezTo>
                    <a:cubicBezTo>
                      <a:pt x="2591" y="22704"/>
                      <a:pt x="2499" y="22658"/>
                      <a:pt x="2393" y="22628"/>
                    </a:cubicBezTo>
                    <a:cubicBezTo>
                      <a:pt x="2210" y="22551"/>
                      <a:pt x="2012" y="22506"/>
                      <a:pt x="1753" y="22460"/>
                    </a:cubicBezTo>
                    <a:cubicBezTo>
                      <a:pt x="1631" y="22445"/>
                      <a:pt x="1509" y="22430"/>
                      <a:pt x="1387" y="22399"/>
                    </a:cubicBezTo>
                    <a:cubicBezTo>
                      <a:pt x="1296" y="22399"/>
                      <a:pt x="1204" y="22384"/>
                      <a:pt x="1128" y="22369"/>
                    </a:cubicBezTo>
                    <a:cubicBezTo>
                      <a:pt x="1022" y="22353"/>
                      <a:pt x="915" y="22323"/>
                      <a:pt x="793" y="22292"/>
                    </a:cubicBezTo>
                    <a:cubicBezTo>
                      <a:pt x="747" y="22277"/>
                      <a:pt x="702" y="22262"/>
                      <a:pt x="656" y="22247"/>
                    </a:cubicBezTo>
                    <a:cubicBezTo>
                      <a:pt x="625" y="22232"/>
                      <a:pt x="595" y="22216"/>
                      <a:pt x="580" y="22201"/>
                    </a:cubicBezTo>
                    <a:cubicBezTo>
                      <a:pt x="534" y="22186"/>
                      <a:pt x="503" y="22155"/>
                      <a:pt x="473" y="22125"/>
                    </a:cubicBezTo>
                    <a:cubicBezTo>
                      <a:pt x="458" y="22125"/>
                      <a:pt x="443" y="22110"/>
                      <a:pt x="443" y="22094"/>
                    </a:cubicBezTo>
                    <a:cubicBezTo>
                      <a:pt x="427" y="22094"/>
                      <a:pt x="412" y="22079"/>
                      <a:pt x="412" y="22064"/>
                    </a:cubicBezTo>
                    <a:cubicBezTo>
                      <a:pt x="397" y="22049"/>
                      <a:pt x="397" y="22049"/>
                      <a:pt x="382" y="22033"/>
                    </a:cubicBezTo>
                    <a:cubicBezTo>
                      <a:pt x="382" y="22018"/>
                      <a:pt x="366" y="22003"/>
                      <a:pt x="366" y="22003"/>
                    </a:cubicBezTo>
                    <a:lnTo>
                      <a:pt x="351" y="21957"/>
                    </a:lnTo>
                    <a:cubicBezTo>
                      <a:pt x="351" y="21942"/>
                      <a:pt x="351" y="21927"/>
                      <a:pt x="351" y="21912"/>
                    </a:cubicBezTo>
                    <a:cubicBezTo>
                      <a:pt x="351" y="21896"/>
                      <a:pt x="351" y="21866"/>
                      <a:pt x="351" y="21851"/>
                    </a:cubicBezTo>
                    <a:cubicBezTo>
                      <a:pt x="351" y="21805"/>
                      <a:pt x="351" y="21774"/>
                      <a:pt x="351" y="21744"/>
                    </a:cubicBezTo>
                    <a:cubicBezTo>
                      <a:pt x="366" y="21698"/>
                      <a:pt x="382" y="21653"/>
                      <a:pt x="397" y="21592"/>
                    </a:cubicBezTo>
                    <a:cubicBezTo>
                      <a:pt x="412" y="21531"/>
                      <a:pt x="427" y="21470"/>
                      <a:pt x="458" y="21409"/>
                    </a:cubicBezTo>
                    <a:cubicBezTo>
                      <a:pt x="503" y="21333"/>
                      <a:pt x="534" y="21256"/>
                      <a:pt x="580" y="21195"/>
                    </a:cubicBezTo>
                    <a:cubicBezTo>
                      <a:pt x="595" y="21165"/>
                      <a:pt x="625" y="21135"/>
                      <a:pt x="641" y="21104"/>
                    </a:cubicBezTo>
                    <a:cubicBezTo>
                      <a:pt x="656" y="21089"/>
                      <a:pt x="671" y="21074"/>
                      <a:pt x="686" y="21058"/>
                    </a:cubicBezTo>
                    <a:cubicBezTo>
                      <a:pt x="702" y="21043"/>
                      <a:pt x="717" y="21013"/>
                      <a:pt x="747" y="20997"/>
                    </a:cubicBezTo>
                    <a:cubicBezTo>
                      <a:pt x="762" y="20982"/>
                      <a:pt x="793" y="20967"/>
                      <a:pt x="823" y="20952"/>
                    </a:cubicBezTo>
                    <a:cubicBezTo>
                      <a:pt x="869" y="20936"/>
                      <a:pt x="915" y="20906"/>
                      <a:pt x="961" y="20891"/>
                    </a:cubicBezTo>
                    <a:cubicBezTo>
                      <a:pt x="991" y="20876"/>
                      <a:pt x="1022" y="20860"/>
                      <a:pt x="1052" y="20830"/>
                    </a:cubicBezTo>
                    <a:lnTo>
                      <a:pt x="1067" y="20830"/>
                    </a:lnTo>
                    <a:cubicBezTo>
                      <a:pt x="1128" y="20799"/>
                      <a:pt x="1189" y="20769"/>
                      <a:pt x="1265" y="20738"/>
                    </a:cubicBezTo>
                    <a:lnTo>
                      <a:pt x="1296" y="20723"/>
                    </a:lnTo>
                    <a:cubicBezTo>
                      <a:pt x="1326" y="20708"/>
                      <a:pt x="1357" y="20708"/>
                      <a:pt x="1387" y="20693"/>
                    </a:cubicBezTo>
                    <a:cubicBezTo>
                      <a:pt x="1418" y="20677"/>
                      <a:pt x="1448" y="20677"/>
                      <a:pt x="1479" y="20677"/>
                    </a:cubicBezTo>
                    <a:close/>
                    <a:moveTo>
                      <a:pt x="27136" y="21790"/>
                    </a:moveTo>
                    <a:cubicBezTo>
                      <a:pt x="27182" y="21790"/>
                      <a:pt x="27227" y="21790"/>
                      <a:pt x="27273" y="21805"/>
                    </a:cubicBezTo>
                    <a:cubicBezTo>
                      <a:pt x="27334" y="21805"/>
                      <a:pt x="27380" y="21820"/>
                      <a:pt x="27441" y="21835"/>
                    </a:cubicBezTo>
                    <a:cubicBezTo>
                      <a:pt x="27471" y="21851"/>
                      <a:pt x="27517" y="21866"/>
                      <a:pt x="27547" y="21881"/>
                    </a:cubicBezTo>
                    <a:cubicBezTo>
                      <a:pt x="27578" y="21896"/>
                      <a:pt x="27593" y="21896"/>
                      <a:pt x="27623" y="21912"/>
                    </a:cubicBezTo>
                    <a:cubicBezTo>
                      <a:pt x="27654" y="21927"/>
                      <a:pt x="27669" y="21942"/>
                      <a:pt x="27700" y="21957"/>
                    </a:cubicBezTo>
                    <a:cubicBezTo>
                      <a:pt x="27730" y="21988"/>
                      <a:pt x="27761" y="22003"/>
                      <a:pt x="27791" y="22033"/>
                    </a:cubicBezTo>
                    <a:cubicBezTo>
                      <a:pt x="27822" y="22064"/>
                      <a:pt x="27852" y="22079"/>
                      <a:pt x="27882" y="22110"/>
                    </a:cubicBezTo>
                    <a:cubicBezTo>
                      <a:pt x="27898" y="22140"/>
                      <a:pt x="27913" y="22155"/>
                      <a:pt x="27928" y="22186"/>
                    </a:cubicBezTo>
                    <a:cubicBezTo>
                      <a:pt x="27959" y="22201"/>
                      <a:pt x="27974" y="22232"/>
                      <a:pt x="27989" y="22247"/>
                    </a:cubicBezTo>
                    <a:cubicBezTo>
                      <a:pt x="28020" y="22308"/>
                      <a:pt x="28050" y="22353"/>
                      <a:pt x="28096" y="22414"/>
                    </a:cubicBezTo>
                    <a:cubicBezTo>
                      <a:pt x="28172" y="22567"/>
                      <a:pt x="28233" y="22734"/>
                      <a:pt x="28294" y="22902"/>
                    </a:cubicBezTo>
                    <a:lnTo>
                      <a:pt x="28324" y="22978"/>
                    </a:lnTo>
                    <a:cubicBezTo>
                      <a:pt x="28400" y="23161"/>
                      <a:pt x="28477" y="23359"/>
                      <a:pt x="28568" y="23557"/>
                    </a:cubicBezTo>
                    <a:cubicBezTo>
                      <a:pt x="28599" y="23633"/>
                      <a:pt x="28629" y="23709"/>
                      <a:pt x="28659" y="23801"/>
                    </a:cubicBezTo>
                    <a:cubicBezTo>
                      <a:pt x="28659" y="23816"/>
                      <a:pt x="28675" y="23847"/>
                      <a:pt x="28690" y="23877"/>
                    </a:cubicBezTo>
                    <a:cubicBezTo>
                      <a:pt x="28705" y="23907"/>
                      <a:pt x="28720" y="23953"/>
                      <a:pt x="28736" y="23984"/>
                    </a:cubicBezTo>
                    <a:cubicBezTo>
                      <a:pt x="28751" y="24029"/>
                      <a:pt x="28766" y="24090"/>
                      <a:pt x="28781" y="24136"/>
                    </a:cubicBezTo>
                    <a:cubicBezTo>
                      <a:pt x="28751" y="24106"/>
                      <a:pt x="28736" y="24090"/>
                      <a:pt x="28705" y="24060"/>
                    </a:cubicBezTo>
                    <a:cubicBezTo>
                      <a:pt x="28568" y="23923"/>
                      <a:pt x="28416" y="23786"/>
                      <a:pt x="28279" y="23648"/>
                    </a:cubicBezTo>
                    <a:cubicBezTo>
                      <a:pt x="28141" y="23527"/>
                      <a:pt x="27989" y="23405"/>
                      <a:pt x="27806" y="23252"/>
                    </a:cubicBezTo>
                    <a:lnTo>
                      <a:pt x="27776" y="23222"/>
                    </a:lnTo>
                    <a:cubicBezTo>
                      <a:pt x="27730" y="23191"/>
                      <a:pt x="27684" y="23146"/>
                      <a:pt x="27639" y="23115"/>
                    </a:cubicBezTo>
                    <a:cubicBezTo>
                      <a:pt x="27623" y="23100"/>
                      <a:pt x="27608" y="23085"/>
                      <a:pt x="27593" y="23085"/>
                    </a:cubicBezTo>
                    <a:lnTo>
                      <a:pt x="27608" y="23085"/>
                    </a:lnTo>
                    <a:cubicBezTo>
                      <a:pt x="27532" y="23024"/>
                      <a:pt x="27456" y="22963"/>
                      <a:pt x="27380" y="22887"/>
                    </a:cubicBezTo>
                    <a:cubicBezTo>
                      <a:pt x="27349" y="22856"/>
                      <a:pt x="27319" y="22826"/>
                      <a:pt x="27288" y="22795"/>
                    </a:cubicBezTo>
                    <a:cubicBezTo>
                      <a:pt x="27243" y="22765"/>
                      <a:pt x="27212" y="22719"/>
                      <a:pt x="27166" y="22689"/>
                    </a:cubicBezTo>
                    <a:cubicBezTo>
                      <a:pt x="27151" y="22658"/>
                      <a:pt x="27121" y="22628"/>
                      <a:pt x="27090" y="22597"/>
                    </a:cubicBezTo>
                    <a:cubicBezTo>
                      <a:pt x="27060" y="22551"/>
                      <a:pt x="27029" y="22506"/>
                      <a:pt x="26999" y="22460"/>
                    </a:cubicBezTo>
                    <a:cubicBezTo>
                      <a:pt x="26953" y="22399"/>
                      <a:pt x="26923" y="22338"/>
                      <a:pt x="26892" y="22292"/>
                    </a:cubicBezTo>
                    <a:cubicBezTo>
                      <a:pt x="26877" y="22247"/>
                      <a:pt x="26846" y="22186"/>
                      <a:pt x="26831" y="22140"/>
                    </a:cubicBezTo>
                    <a:cubicBezTo>
                      <a:pt x="26831" y="22110"/>
                      <a:pt x="26816" y="22079"/>
                      <a:pt x="26816" y="22064"/>
                    </a:cubicBezTo>
                    <a:cubicBezTo>
                      <a:pt x="26801" y="22033"/>
                      <a:pt x="26801" y="22003"/>
                      <a:pt x="26801" y="21988"/>
                    </a:cubicBezTo>
                    <a:cubicBezTo>
                      <a:pt x="26801" y="21973"/>
                      <a:pt x="26801" y="21957"/>
                      <a:pt x="26801" y="21927"/>
                    </a:cubicBezTo>
                    <a:cubicBezTo>
                      <a:pt x="26801" y="21927"/>
                      <a:pt x="26801" y="21912"/>
                      <a:pt x="26801" y="21896"/>
                    </a:cubicBezTo>
                    <a:cubicBezTo>
                      <a:pt x="26801" y="21896"/>
                      <a:pt x="26801" y="21881"/>
                      <a:pt x="26816" y="21866"/>
                    </a:cubicBezTo>
                    <a:lnTo>
                      <a:pt x="26816" y="21851"/>
                    </a:lnTo>
                    <a:lnTo>
                      <a:pt x="26831" y="21835"/>
                    </a:lnTo>
                    <a:cubicBezTo>
                      <a:pt x="26846" y="21835"/>
                      <a:pt x="26846" y="21820"/>
                      <a:pt x="26862" y="21820"/>
                    </a:cubicBezTo>
                    <a:cubicBezTo>
                      <a:pt x="26862" y="21820"/>
                      <a:pt x="26877" y="21820"/>
                      <a:pt x="26892" y="21805"/>
                    </a:cubicBezTo>
                    <a:lnTo>
                      <a:pt x="26923" y="21805"/>
                    </a:lnTo>
                    <a:cubicBezTo>
                      <a:pt x="26953" y="21790"/>
                      <a:pt x="26968" y="21790"/>
                      <a:pt x="26984" y="21790"/>
                    </a:cubicBezTo>
                    <a:close/>
                    <a:moveTo>
                      <a:pt x="32133" y="22750"/>
                    </a:moveTo>
                    <a:cubicBezTo>
                      <a:pt x="32164" y="22750"/>
                      <a:pt x="32179" y="22750"/>
                      <a:pt x="32209" y="22765"/>
                    </a:cubicBezTo>
                    <a:lnTo>
                      <a:pt x="32270" y="22765"/>
                    </a:lnTo>
                    <a:cubicBezTo>
                      <a:pt x="32286" y="22780"/>
                      <a:pt x="32301" y="22780"/>
                      <a:pt x="32316" y="22795"/>
                    </a:cubicBezTo>
                    <a:cubicBezTo>
                      <a:pt x="32347" y="22795"/>
                      <a:pt x="32362" y="22810"/>
                      <a:pt x="32377" y="22826"/>
                    </a:cubicBezTo>
                    <a:cubicBezTo>
                      <a:pt x="32408" y="22841"/>
                      <a:pt x="32423" y="22856"/>
                      <a:pt x="32468" y="22887"/>
                    </a:cubicBezTo>
                    <a:cubicBezTo>
                      <a:pt x="32545" y="22963"/>
                      <a:pt x="32621" y="23039"/>
                      <a:pt x="32697" y="23115"/>
                    </a:cubicBezTo>
                    <a:cubicBezTo>
                      <a:pt x="32712" y="23130"/>
                      <a:pt x="32743" y="23161"/>
                      <a:pt x="32758" y="23176"/>
                    </a:cubicBezTo>
                    <a:cubicBezTo>
                      <a:pt x="32758" y="23191"/>
                      <a:pt x="32773" y="23207"/>
                      <a:pt x="32773" y="23207"/>
                    </a:cubicBezTo>
                    <a:cubicBezTo>
                      <a:pt x="32788" y="23222"/>
                      <a:pt x="32788" y="23222"/>
                      <a:pt x="32788" y="23237"/>
                    </a:cubicBezTo>
                    <a:lnTo>
                      <a:pt x="32804" y="23268"/>
                    </a:lnTo>
                    <a:lnTo>
                      <a:pt x="32804" y="23283"/>
                    </a:lnTo>
                    <a:cubicBezTo>
                      <a:pt x="32819" y="23283"/>
                      <a:pt x="32819" y="23298"/>
                      <a:pt x="32819" y="23298"/>
                    </a:cubicBezTo>
                    <a:lnTo>
                      <a:pt x="32819" y="23313"/>
                    </a:lnTo>
                    <a:lnTo>
                      <a:pt x="32819" y="23329"/>
                    </a:lnTo>
                    <a:lnTo>
                      <a:pt x="32804" y="23359"/>
                    </a:lnTo>
                    <a:cubicBezTo>
                      <a:pt x="32804" y="23359"/>
                      <a:pt x="32804" y="23374"/>
                      <a:pt x="32788" y="23389"/>
                    </a:cubicBezTo>
                    <a:cubicBezTo>
                      <a:pt x="32773" y="23420"/>
                      <a:pt x="32758" y="23450"/>
                      <a:pt x="32743" y="23481"/>
                    </a:cubicBezTo>
                    <a:cubicBezTo>
                      <a:pt x="32651" y="23618"/>
                      <a:pt x="32545" y="23755"/>
                      <a:pt x="32438" y="23907"/>
                    </a:cubicBezTo>
                    <a:cubicBezTo>
                      <a:pt x="32392" y="23953"/>
                      <a:pt x="32347" y="23999"/>
                      <a:pt x="32316" y="24045"/>
                    </a:cubicBezTo>
                    <a:cubicBezTo>
                      <a:pt x="32270" y="24090"/>
                      <a:pt x="32225" y="24121"/>
                      <a:pt x="32194" y="24166"/>
                    </a:cubicBezTo>
                    <a:lnTo>
                      <a:pt x="32164" y="24182"/>
                    </a:lnTo>
                    <a:lnTo>
                      <a:pt x="32149" y="24197"/>
                    </a:lnTo>
                    <a:cubicBezTo>
                      <a:pt x="32103" y="24243"/>
                      <a:pt x="32057" y="24288"/>
                      <a:pt x="31996" y="24319"/>
                    </a:cubicBezTo>
                    <a:lnTo>
                      <a:pt x="31950" y="24365"/>
                    </a:lnTo>
                    <a:lnTo>
                      <a:pt x="31905" y="24395"/>
                    </a:lnTo>
                    <a:cubicBezTo>
                      <a:pt x="31890" y="24410"/>
                      <a:pt x="31859" y="24425"/>
                      <a:pt x="31844" y="24441"/>
                    </a:cubicBezTo>
                    <a:lnTo>
                      <a:pt x="31813" y="24471"/>
                    </a:lnTo>
                    <a:cubicBezTo>
                      <a:pt x="31768" y="24502"/>
                      <a:pt x="31737" y="24532"/>
                      <a:pt x="31691" y="24547"/>
                    </a:cubicBezTo>
                    <a:lnTo>
                      <a:pt x="31661" y="24563"/>
                    </a:lnTo>
                    <a:cubicBezTo>
                      <a:pt x="31646" y="24578"/>
                      <a:pt x="31631" y="24578"/>
                      <a:pt x="31615" y="24593"/>
                    </a:cubicBezTo>
                    <a:lnTo>
                      <a:pt x="31585" y="24608"/>
                    </a:lnTo>
                    <a:lnTo>
                      <a:pt x="31539" y="24639"/>
                    </a:lnTo>
                    <a:lnTo>
                      <a:pt x="31524" y="24639"/>
                    </a:lnTo>
                    <a:lnTo>
                      <a:pt x="31417" y="24685"/>
                    </a:lnTo>
                    <a:cubicBezTo>
                      <a:pt x="31371" y="24700"/>
                      <a:pt x="31341" y="24715"/>
                      <a:pt x="31295" y="24715"/>
                    </a:cubicBezTo>
                    <a:cubicBezTo>
                      <a:pt x="31250" y="24730"/>
                      <a:pt x="31219" y="24730"/>
                      <a:pt x="31173" y="24730"/>
                    </a:cubicBezTo>
                    <a:lnTo>
                      <a:pt x="31097" y="24730"/>
                    </a:lnTo>
                    <a:cubicBezTo>
                      <a:pt x="31097" y="24735"/>
                      <a:pt x="31096" y="24737"/>
                      <a:pt x="31093" y="24737"/>
                    </a:cubicBezTo>
                    <a:cubicBezTo>
                      <a:pt x="31087" y="24737"/>
                      <a:pt x="31077" y="24730"/>
                      <a:pt x="31067" y="24730"/>
                    </a:cubicBezTo>
                    <a:lnTo>
                      <a:pt x="30914" y="24730"/>
                    </a:lnTo>
                    <a:cubicBezTo>
                      <a:pt x="30884" y="24715"/>
                      <a:pt x="30853" y="24715"/>
                      <a:pt x="30823" y="24715"/>
                    </a:cubicBezTo>
                    <a:lnTo>
                      <a:pt x="30793" y="24700"/>
                    </a:lnTo>
                    <a:cubicBezTo>
                      <a:pt x="30716" y="24700"/>
                      <a:pt x="30625" y="24685"/>
                      <a:pt x="30549" y="24669"/>
                    </a:cubicBezTo>
                    <a:lnTo>
                      <a:pt x="30396" y="24669"/>
                    </a:lnTo>
                    <a:cubicBezTo>
                      <a:pt x="30381" y="24669"/>
                      <a:pt x="30366" y="24669"/>
                      <a:pt x="30351" y="24685"/>
                    </a:cubicBezTo>
                    <a:lnTo>
                      <a:pt x="30335" y="24685"/>
                    </a:lnTo>
                    <a:cubicBezTo>
                      <a:pt x="30290" y="24685"/>
                      <a:pt x="30244" y="24685"/>
                      <a:pt x="30198" y="24700"/>
                    </a:cubicBezTo>
                    <a:cubicBezTo>
                      <a:pt x="30168" y="24715"/>
                      <a:pt x="30137" y="24730"/>
                      <a:pt x="30107" y="24745"/>
                    </a:cubicBezTo>
                    <a:lnTo>
                      <a:pt x="30092" y="24745"/>
                    </a:lnTo>
                    <a:lnTo>
                      <a:pt x="30076" y="24761"/>
                    </a:lnTo>
                    <a:cubicBezTo>
                      <a:pt x="30046" y="24776"/>
                      <a:pt x="30015" y="24776"/>
                      <a:pt x="29985" y="24791"/>
                    </a:cubicBezTo>
                    <a:cubicBezTo>
                      <a:pt x="29970" y="24791"/>
                      <a:pt x="29955" y="24806"/>
                      <a:pt x="29939" y="24822"/>
                    </a:cubicBezTo>
                    <a:lnTo>
                      <a:pt x="29939" y="24806"/>
                    </a:lnTo>
                    <a:cubicBezTo>
                      <a:pt x="29955" y="24745"/>
                      <a:pt x="29985" y="24685"/>
                      <a:pt x="30000" y="24624"/>
                    </a:cubicBezTo>
                    <a:cubicBezTo>
                      <a:pt x="30046" y="24471"/>
                      <a:pt x="30107" y="24334"/>
                      <a:pt x="30183" y="24182"/>
                    </a:cubicBezTo>
                    <a:cubicBezTo>
                      <a:pt x="30244" y="24029"/>
                      <a:pt x="30320" y="23892"/>
                      <a:pt x="30381" y="23755"/>
                    </a:cubicBezTo>
                    <a:cubicBezTo>
                      <a:pt x="30457" y="23618"/>
                      <a:pt x="30534" y="23466"/>
                      <a:pt x="30625" y="23329"/>
                    </a:cubicBezTo>
                    <a:lnTo>
                      <a:pt x="30625" y="23313"/>
                    </a:lnTo>
                    <a:cubicBezTo>
                      <a:pt x="30640" y="23283"/>
                      <a:pt x="30655" y="23268"/>
                      <a:pt x="30671" y="23237"/>
                    </a:cubicBezTo>
                    <a:lnTo>
                      <a:pt x="30732" y="23161"/>
                    </a:lnTo>
                    <a:cubicBezTo>
                      <a:pt x="30762" y="23130"/>
                      <a:pt x="30777" y="23115"/>
                      <a:pt x="30793" y="23085"/>
                    </a:cubicBezTo>
                    <a:lnTo>
                      <a:pt x="30853" y="23024"/>
                    </a:lnTo>
                    <a:lnTo>
                      <a:pt x="30869" y="23024"/>
                    </a:lnTo>
                    <a:lnTo>
                      <a:pt x="30884" y="22993"/>
                    </a:lnTo>
                    <a:lnTo>
                      <a:pt x="30914" y="22978"/>
                    </a:lnTo>
                    <a:cubicBezTo>
                      <a:pt x="30930" y="22963"/>
                      <a:pt x="30930" y="22963"/>
                      <a:pt x="30945" y="22948"/>
                    </a:cubicBezTo>
                    <a:lnTo>
                      <a:pt x="30960" y="22932"/>
                    </a:lnTo>
                    <a:cubicBezTo>
                      <a:pt x="30991" y="22917"/>
                      <a:pt x="31021" y="22887"/>
                      <a:pt x="31067" y="22871"/>
                    </a:cubicBezTo>
                    <a:cubicBezTo>
                      <a:pt x="31097" y="22856"/>
                      <a:pt x="31112" y="22841"/>
                      <a:pt x="31143" y="22841"/>
                    </a:cubicBezTo>
                    <a:lnTo>
                      <a:pt x="31204" y="22826"/>
                    </a:lnTo>
                    <a:lnTo>
                      <a:pt x="31219" y="22810"/>
                    </a:lnTo>
                    <a:lnTo>
                      <a:pt x="31280" y="22810"/>
                    </a:lnTo>
                    <a:cubicBezTo>
                      <a:pt x="31295" y="22795"/>
                      <a:pt x="31326" y="22795"/>
                      <a:pt x="31341" y="22795"/>
                    </a:cubicBezTo>
                    <a:lnTo>
                      <a:pt x="31493" y="22795"/>
                    </a:lnTo>
                    <a:cubicBezTo>
                      <a:pt x="31554" y="22795"/>
                      <a:pt x="31615" y="22795"/>
                      <a:pt x="31691" y="22780"/>
                    </a:cubicBezTo>
                    <a:cubicBezTo>
                      <a:pt x="31752" y="22780"/>
                      <a:pt x="31829" y="22780"/>
                      <a:pt x="31905" y="22765"/>
                    </a:cubicBezTo>
                    <a:cubicBezTo>
                      <a:pt x="31950" y="22765"/>
                      <a:pt x="31981" y="22750"/>
                      <a:pt x="32027" y="22750"/>
                    </a:cubicBezTo>
                    <a:close/>
                    <a:moveTo>
                      <a:pt x="27486" y="24669"/>
                    </a:moveTo>
                    <a:cubicBezTo>
                      <a:pt x="27486" y="24669"/>
                      <a:pt x="27502" y="24685"/>
                      <a:pt x="27486" y="24685"/>
                    </a:cubicBezTo>
                    <a:cubicBezTo>
                      <a:pt x="27502" y="24715"/>
                      <a:pt x="27517" y="24761"/>
                      <a:pt x="27532" y="24806"/>
                    </a:cubicBezTo>
                    <a:cubicBezTo>
                      <a:pt x="27532" y="24867"/>
                      <a:pt x="27547" y="24944"/>
                      <a:pt x="27547" y="25004"/>
                    </a:cubicBezTo>
                    <a:cubicBezTo>
                      <a:pt x="27563" y="25248"/>
                      <a:pt x="27563" y="25492"/>
                      <a:pt x="27563" y="25736"/>
                    </a:cubicBezTo>
                    <a:lnTo>
                      <a:pt x="27563" y="25858"/>
                    </a:lnTo>
                    <a:cubicBezTo>
                      <a:pt x="27563" y="25949"/>
                      <a:pt x="27563" y="26041"/>
                      <a:pt x="27563" y="26132"/>
                    </a:cubicBezTo>
                    <a:cubicBezTo>
                      <a:pt x="27563" y="26162"/>
                      <a:pt x="27563" y="26193"/>
                      <a:pt x="27563" y="26223"/>
                    </a:cubicBezTo>
                    <a:cubicBezTo>
                      <a:pt x="27563" y="26300"/>
                      <a:pt x="27578" y="26376"/>
                      <a:pt x="27578" y="26452"/>
                    </a:cubicBezTo>
                    <a:cubicBezTo>
                      <a:pt x="27578" y="26467"/>
                      <a:pt x="27578" y="26498"/>
                      <a:pt x="27578" y="26513"/>
                    </a:cubicBezTo>
                    <a:cubicBezTo>
                      <a:pt x="27547" y="26452"/>
                      <a:pt x="27517" y="26421"/>
                      <a:pt x="27486" y="26376"/>
                    </a:cubicBezTo>
                    <a:cubicBezTo>
                      <a:pt x="27425" y="26315"/>
                      <a:pt x="27380" y="26254"/>
                      <a:pt x="27319" y="26208"/>
                    </a:cubicBezTo>
                    <a:cubicBezTo>
                      <a:pt x="27243" y="26147"/>
                      <a:pt x="27166" y="26101"/>
                      <a:pt x="27090" y="26071"/>
                    </a:cubicBezTo>
                    <a:cubicBezTo>
                      <a:pt x="26999" y="26025"/>
                      <a:pt x="26907" y="25995"/>
                      <a:pt x="26831" y="25980"/>
                    </a:cubicBezTo>
                    <a:cubicBezTo>
                      <a:pt x="26740" y="25964"/>
                      <a:pt x="26664" y="25949"/>
                      <a:pt x="26572" y="25949"/>
                    </a:cubicBezTo>
                    <a:cubicBezTo>
                      <a:pt x="26526" y="25934"/>
                      <a:pt x="26481" y="25934"/>
                      <a:pt x="26420" y="25919"/>
                    </a:cubicBezTo>
                    <a:cubicBezTo>
                      <a:pt x="26389" y="25919"/>
                      <a:pt x="26359" y="25903"/>
                      <a:pt x="26313" y="25903"/>
                    </a:cubicBezTo>
                    <a:cubicBezTo>
                      <a:pt x="26283" y="25888"/>
                      <a:pt x="26267" y="25888"/>
                      <a:pt x="26237" y="25873"/>
                    </a:cubicBezTo>
                    <a:cubicBezTo>
                      <a:pt x="26222" y="25858"/>
                      <a:pt x="26207" y="25858"/>
                      <a:pt x="26191" y="25842"/>
                    </a:cubicBezTo>
                    <a:lnTo>
                      <a:pt x="26176" y="25842"/>
                    </a:lnTo>
                    <a:lnTo>
                      <a:pt x="26176" y="25827"/>
                    </a:lnTo>
                    <a:lnTo>
                      <a:pt x="26176" y="25812"/>
                    </a:lnTo>
                    <a:cubicBezTo>
                      <a:pt x="26176" y="25812"/>
                      <a:pt x="26176" y="25797"/>
                      <a:pt x="26176" y="25797"/>
                    </a:cubicBezTo>
                    <a:cubicBezTo>
                      <a:pt x="26176" y="25781"/>
                      <a:pt x="26176" y="25781"/>
                      <a:pt x="26176" y="25766"/>
                    </a:cubicBezTo>
                    <a:cubicBezTo>
                      <a:pt x="26176" y="25751"/>
                      <a:pt x="26176" y="25736"/>
                      <a:pt x="26176" y="25721"/>
                    </a:cubicBezTo>
                    <a:cubicBezTo>
                      <a:pt x="26191" y="25721"/>
                      <a:pt x="26191" y="25721"/>
                      <a:pt x="26191" y="25705"/>
                    </a:cubicBezTo>
                    <a:cubicBezTo>
                      <a:pt x="26191" y="25705"/>
                      <a:pt x="26191" y="25690"/>
                      <a:pt x="26207" y="25675"/>
                    </a:cubicBezTo>
                    <a:cubicBezTo>
                      <a:pt x="26222" y="25644"/>
                      <a:pt x="26222" y="25629"/>
                      <a:pt x="26237" y="25599"/>
                    </a:cubicBezTo>
                    <a:cubicBezTo>
                      <a:pt x="26283" y="25538"/>
                      <a:pt x="26328" y="25477"/>
                      <a:pt x="26389" y="25416"/>
                    </a:cubicBezTo>
                    <a:cubicBezTo>
                      <a:pt x="26481" y="25309"/>
                      <a:pt x="26557" y="25218"/>
                      <a:pt x="26648" y="25126"/>
                    </a:cubicBezTo>
                    <a:cubicBezTo>
                      <a:pt x="26694" y="25096"/>
                      <a:pt x="26725" y="25065"/>
                      <a:pt x="26770" y="25020"/>
                    </a:cubicBezTo>
                    <a:cubicBezTo>
                      <a:pt x="26801" y="25004"/>
                      <a:pt x="26831" y="24974"/>
                      <a:pt x="26877" y="24959"/>
                    </a:cubicBezTo>
                    <a:lnTo>
                      <a:pt x="26892" y="24944"/>
                    </a:lnTo>
                    <a:cubicBezTo>
                      <a:pt x="26938" y="24913"/>
                      <a:pt x="26984" y="24883"/>
                      <a:pt x="27029" y="24852"/>
                    </a:cubicBezTo>
                    <a:cubicBezTo>
                      <a:pt x="27075" y="24822"/>
                      <a:pt x="27105" y="24806"/>
                      <a:pt x="27151" y="24776"/>
                    </a:cubicBezTo>
                    <a:cubicBezTo>
                      <a:pt x="27212" y="24745"/>
                      <a:pt x="27273" y="24715"/>
                      <a:pt x="27319" y="24700"/>
                    </a:cubicBezTo>
                    <a:cubicBezTo>
                      <a:pt x="27349" y="24685"/>
                      <a:pt x="27380" y="24685"/>
                      <a:pt x="27410" y="24685"/>
                    </a:cubicBezTo>
                    <a:cubicBezTo>
                      <a:pt x="27425" y="24669"/>
                      <a:pt x="27441" y="24669"/>
                      <a:pt x="27456" y="24669"/>
                    </a:cubicBezTo>
                    <a:close/>
                    <a:moveTo>
                      <a:pt x="5623" y="23466"/>
                    </a:moveTo>
                    <a:cubicBezTo>
                      <a:pt x="5638" y="23466"/>
                      <a:pt x="5668" y="23481"/>
                      <a:pt x="5684" y="23481"/>
                    </a:cubicBezTo>
                    <a:lnTo>
                      <a:pt x="5699" y="23481"/>
                    </a:lnTo>
                    <a:cubicBezTo>
                      <a:pt x="5714" y="23496"/>
                      <a:pt x="5729" y="23496"/>
                      <a:pt x="5745" y="23511"/>
                    </a:cubicBezTo>
                    <a:cubicBezTo>
                      <a:pt x="5775" y="23511"/>
                      <a:pt x="5790" y="23527"/>
                      <a:pt x="5821" y="23542"/>
                    </a:cubicBezTo>
                    <a:cubicBezTo>
                      <a:pt x="5836" y="23557"/>
                      <a:pt x="5867" y="23572"/>
                      <a:pt x="5897" y="23588"/>
                    </a:cubicBezTo>
                    <a:cubicBezTo>
                      <a:pt x="5897" y="23588"/>
                      <a:pt x="5897" y="23603"/>
                      <a:pt x="5897" y="23603"/>
                    </a:cubicBezTo>
                    <a:cubicBezTo>
                      <a:pt x="5927" y="23618"/>
                      <a:pt x="5958" y="23648"/>
                      <a:pt x="5973" y="23664"/>
                    </a:cubicBezTo>
                    <a:cubicBezTo>
                      <a:pt x="5973" y="23679"/>
                      <a:pt x="5988" y="23679"/>
                      <a:pt x="5988" y="23679"/>
                    </a:cubicBezTo>
                    <a:cubicBezTo>
                      <a:pt x="6019" y="23709"/>
                      <a:pt x="6049" y="23740"/>
                      <a:pt x="6080" y="23786"/>
                    </a:cubicBezTo>
                    <a:cubicBezTo>
                      <a:pt x="6095" y="23816"/>
                      <a:pt x="6126" y="23847"/>
                      <a:pt x="6141" y="23877"/>
                    </a:cubicBezTo>
                    <a:cubicBezTo>
                      <a:pt x="6156" y="23923"/>
                      <a:pt x="6171" y="23953"/>
                      <a:pt x="6186" y="23999"/>
                    </a:cubicBezTo>
                    <a:cubicBezTo>
                      <a:pt x="6217" y="24060"/>
                      <a:pt x="6232" y="24121"/>
                      <a:pt x="6247" y="24197"/>
                    </a:cubicBezTo>
                    <a:lnTo>
                      <a:pt x="6263" y="24212"/>
                    </a:lnTo>
                    <a:cubicBezTo>
                      <a:pt x="6263" y="24227"/>
                      <a:pt x="6263" y="24258"/>
                      <a:pt x="6278" y="24273"/>
                    </a:cubicBezTo>
                    <a:cubicBezTo>
                      <a:pt x="6278" y="24288"/>
                      <a:pt x="6278" y="24304"/>
                      <a:pt x="6278" y="24319"/>
                    </a:cubicBezTo>
                    <a:lnTo>
                      <a:pt x="6278" y="24365"/>
                    </a:lnTo>
                    <a:cubicBezTo>
                      <a:pt x="6293" y="24425"/>
                      <a:pt x="6293" y="24471"/>
                      <a:pt x="6293" y="24532"/>
                    </a:cubicBezTo>
                    <a:cubicBezTo>
                      <a:pt x="6293" y="24578"/>
                      <a:pt x="6293" y="24639"/>
                      <a:pt x="6293" y="24685"/>
                    </a:cubicBezTo>
                    <a:cubicBezTo>
                      <a:pt x="6293" y="24745"/>
                      <a:pt x="6278" y="24791"/>
                      <a:pt x="6278" y="24837"/>
                    </a:cubicBezTo>
                    <a:cubicBezTo>
                      <a:pt x="6278" y="24883"/>
                      <a:pt x="6278" y="24928"/>
                      <a:pt x="6263" y="24974"/>
                    </a:cubicBezTo>
                    <a:cubicBezTo>
                      <a:pt x="6263" y="25065"/>
                      <a:pt x="6247" y="25157"/>
                      <a:pt x="6232" y="25248"/>
                    </a:cubicBezTo>
                    <a:cubicBezTo>
                      <a:pt x="6217" y="25324"/>
                      <a:pt x="6202" y="25416"/>
                      <a:pt x="6186" y="25492"/>
                    </a:cubicBezTo>
                    <a:cubicBezTo>
                      <a:pt x="6171" y="25568"/>
                      <a:pt x="6141" y="25660"/>
                      <a:pt x="6126" y="25751"/>
                    </a:cubicBezTo>
                    <a:cubicBezTo>
                      <a:pt x="6110" y="25812"/>
                      <a:pt x="6095" y="25873"/>
                      <a:pt x="6080" y="25934"/>
                    </a:cubicBezTo>
                    <a:cubicBezTo>
                      <a:pt x="6034" y="26101"/>
                      <a:pt x="5988" y="26269"/>
                      <a:pt x="5958" y="26452"/>
                    </a:cubicBezTo>
                    <a:cubicBezTo>
                      <a:pt x="5958" y="26467"/>
                      <a:pt x="5958" y="26482"/>
                      <a:pt x="5943" y="26498"/>
                    </a:cubicBezTo>
                    <a:cubicBezTo>
                      <a:pt x="5927" y="26604"/>
                      <a:pt x="5912" y="26711"/>
                      <a:pt x="5897" y="26818"/>
                    </a:cubicBezTo>
                    <a:lnTo>
                      <a:pt x="5897" y="26833"/>
                    </a:lnTo>
                    <a:cubicBezTo>
                      <a:pt x="5897" y="26833"/>
                      <a:pt x="5897" y="26848"/>
                      <a:pt x="5897" y="26848"/>
                    </a:cubicBezTo>
                    <a:cubicBezTo>
                      <a:pt x="5882" y="26863"/>
                      <a:pt x="5882" y="26878"/>
                      <a:pt x="5882" y="26894"/>
                    </a:cubicBezTo>
                    <a:cubicBezTo>
                      <a:pt x="5882" y="26939"/>
                      <a:pt x="5882" y="26970"/>
                      <a:pt x="5867" y="27000"/>
                    </a:cubicBezTo>
                    <a:cubicBezTo>
                      <a:pt x="5867" y="27061"/>
                      <a:pt x="5867" y="27137"/>
                      <a:pt x="5851" y="27214"/>
                    </a:cubicBezTo>
                    <a:lnTo>
                      <a:pt x="5851" y="27229"/>
                    </a:lnTo>
                    <a:cubicBezTo>
                      <a:pt x="5851" y="27320"/>
                      <a:pt x="5851" y="27396"/>
                      <a:pt x="5867" y="27488"/>
                    </a:cubicBezTo>
                    <a:cubicBezTo>
                      <a:pt x="5867" y="27579"/>
                      <a:pt x="5882" y="27656"/>
                      <a:pt x="5882" y="27747"/>
                    </a:cubicBezTo>
                    <a:lnTo>
                      <a:pt x="5821" y="27640"/>
                    </a:lnTo>
                    <a:cubicBezTo>
                      <a:pt x="5760" y="27534"/>
                      <a:pt x="5684" y="27442"/>
                      <a:pt x="5623" y="27336"/>
                    </a:cubicBezTo>
                    <a:cubicBezTo>
                      <a:pt x="5577" y="27290"/>
                      <a:pt x="5547" y="27229"/>
                      <a:pt x="5501" y="27183"/>
                    </a:cubicBezTo>
                    <a:cubicBezTo>
                      <a:pt x="5470" y="27137"/>
                      <a:pt x="5425" y="27092"/>
                      <a:pt x="5394" y="27046"/>
                    </a:cubicBezTo>
                    <a:cubicBezTo>
                      <a:pt x="5227" y="26848"/>
                      <a:pt x="5029" y="26665"/>
                      <a:pt x="4861" y="26513"/>
                    </a:cubicBezTo>
                    <a:cubicBezTo>
                      <a:pt x="4693" y="26360"/>
                      <a:pt x="4511" y="26193"/>
                      <a:pt x="4312" y="26025"/>
                    </a:cubicBezTo>
                    <a:lnTo>
                      <a:pt x="4221" y="25934"/>
                    </a:lnTo>
                    <a:cubicBezTo>
                      <a:pt x="4160" y="25888"/>
                      <a:pt x="4099" y="25827"/>
                      <a:pt x="4038" y="25781"/>
                    </a:cubicBezTo>
                    <a:cubicBezTo>
                      <a:pt x="3962" y="25705"/>
                      <a:pt x="3871" y="25629"/>
                      <a:pt x="3779" y="25538"/>
                    </a:cubicBezTo>
                    <a:cubicBezTo>
                      <a:pt x="3718" y="25462"/>
                      <a:pt x="3657" y="25416"/>
                      <a:pt x="3596" y="25340"/>
                    </a:cubicBezTo>
                    <a:cubicBezTo>
                      <a:pt x="3535" y="25279"/>
                      <a:pt x="3490" y="25203"/>
                      <a:pt x="3429" y="25126"/>
                    </a:cubicBezTo>
                    <a:cubicBezTo>
                      <a:pt x="3398" y="25081"/>
                      <a:pt x="3353" y="25020"/>
                      <a:pt x="3322" y="24959"/>
                    </a:cubicBezTo>
                    <a:cubicBezTo>
                      <a:pt x="3307" y="24928"/>
                      <a:pt x="3292" y="24883"/>
                      <a:pt x="3276" y="24852"/>
                    </a:cubicBezTo>
                    <a:cubicBezTo>
                      <a:pt x="3261" y="24837"/>
                      <a:pt x="3261" y="24806"/>
                      <a:pt x="3246" y="24791"/>
                    </a:cubicBezTo>
                    <a:cubicBezTo>
                      <a:pt x="3246" y="24761"/>
                      <a:pt x="3231" y="24730"/>
                      <a:pt x="3231" y="24685"/>
                    </a:cubicBezTo>
                    <a:cubicBezTo>
                      <a:pt x="3231" y="24639"/>
                      <a:pt x="3231" y="24608"/>
                      <a:pt x="3231" y="24563"/>
                    </a:cubicBezTo>
                    <a:lnTo>
                      <a:pt x="3231" y="24547"/>
                    </a:lnTo>
                    <a:cubicBezTo>
                      <a:pt x="3231" y="24517"/>
                      <a:pt x="3231" y="24486"/>
                      <a:pt x="3231" y="24441"/>
                    </a:cubicBezTo>
                    <a:cubicBezTo>
                      <a:pt x="3246" y="24410"/>
                      <a:pt x="3246" y="24380"/>
                      <a:pt x="3261" y="24349"/>
                    </a:cubicBezTo>
                    <a:cubicBezTo>
                      <a:pt x="3276" y="24304"/>
                      <a:pt x="3292" y="24273"/>
                      <a:pt x="3307" y="24227"/>
                    </a:cubicBezTo>
                    <a:cubicBezTo>
                      <a:pt x="3322" y="24197"/>
                      <a:pt x="3337" y="24166"/>
                      <a:pt x="3353" y="24136"/>
                    </a:cubicBezTo>
                    <a:cubicBezTo>
                      <a:pt x="3368" y="24106"/>
                      <a:pt x="3383" y="24090"/>
                      <a:pt x="3398" y="24060"/>
                    </a:cubicBezTo>
                    <a:cubicBezTo>
                      <a:pt x="3414" y="24045"/>
                      <a:pt x="3429" y="24029"/>
                      <a:pt x="3444" y="24014"/>
                    </a:cubicBezTo>
                    <a:lnTo>
                      <a:pt x="3474" y="23984"/>
                    </a:lnTo>
                    <a:cubicBezTo>
                      <a:pt x="3490" y="23968"/>
                      <a:pt x="3505" y="23968"/>
                      <a:pt x="3520" y="23953"/>
                    </a:cubicBezTo>
                    <a:lnTo>
                      <a:pt x="3535" y="23953"/>
                    </a:lnTo>
                    <a:cubicBezTo>
                      <a:pt x="3551" y="23938"/>
                      <a:pt x="3566" y="23938"/>
                      <a:pt x="3566" y="23938"/>
                    </a:cubicBezTo>
                    <a:cubicBezTo>
                      <a:pt x="3596" y="23923"/>
                      <a:pt x="3612" y="23923"/>
                      <a:pt x="3627" y="23923"/>
                    </a:cubicBezTo>
                    <a:cubicBezTo>
                      <a:pt x="3657" y="23907"/>
                      <a:pt x="3688" y="23907"/>
                      <a:pt x="3718" y="23907"/>
                    </a:cubicBezTo>
                    <a:cubicBezTo>
                      <a:pt x="3779" y="23892"/>
                      <a:pt x="3840" y="23892"/>
                      <a:pt x="3901" y="23892"/>
                    </a:cubicBezTo>
                    <a:lnTo>
                      <a:pt x="3932" y="23892"/>
                    </a:lnTo>
                    <a:cubicBezTo>
                      <a:pt x="3977" y="23892"/>
                      <a:pt x="4023" y="23892"/>
                      <a:pt x="4069" y="23877"/>
                    </a:cubicBezTo>
                    <a:cubicBezTo>
                      <a:pt x="4130" y="23877"/>
                      <a:pt x="4175" y="23862"/>
                      <a:pt x="4236" y="23862"/>
                    </a:cubicBezTo>
                    <a:cubicBezTo>
                      <a:pt x="4252" y="23847"/>
                      <a:pt x="4252" y="23847"/>
                      <a:pt x="4267" y="23847"/>
                    </a:cubicBezTo>
                    <a:cubicBezTo>
                      <a:pt x="4297" y="23831"/>
                      <a:pt x="4328" y="23831"/>
                      <a:pt x="4358" y="23816"/>
                    </a:cubicBezTo>
                    <a:lnTo>
                      <a:pt x="4389" y="23816"/>
                    </a:lnTo>
                    <a:cubicBezTo>
                      <a:pt x="4434" y="23801"/>
                      <a:pt x="4480" y="23786"/>
                      <a:pt x="4526" y="23770"/>
                    </a:cubicBezTo>
                    <a:cubicBezTo>
                      <a:pt x="4571" y="23740"/>
                      <a:pt x="4632" y="23725"/>
                      <a:pt x="4678" y="23694"/>
                    </a:cubicBezTo>
                    <a:lnTo>
                      <a:pt x="4770" y="23648"/>
                    </a:lnTo>
                    <a:cubicBezTo>
                      <a:pt x="4830" y="23618"/>
                      <a:pt x="4891" y="23588"/>
                      <a:pt x="4952" y="23572"/>
                    </a:cubicBezTo>
                    <a:cubicBezTo>
                      <a:pt x="4968" y="23557"/>
                      <a:pt x="4983" y="23557"/>
                      <a:pt x="4983" y="23557"/>
                    </a:cubicBezTo>
                    <a:cubicBezTo>
                      <a:pt x="5013" y="23542"/>
                      <a:pt x="5044" y="23542"/>
                      <a:pt x="5074" y="23527"/>
                    </a:cubicBezTo>
                    <a:cubicBezTo>
                      <a:pt x="5105" y="23527"/>
                      <a:pt x="5120" y="23511"/>
                      <a:pt x="5150" y="23511"/>
                    </a:cubicBezTo>
                    <a:cubicBezTo>
                      <a:pt x="5166" y="23496"/>
                      <a:pt x="5166" y="23496"/>
                      <a:pt x="5181" y="23496"/>
                    </a:cubicBezTo>
                    <a:lnTo>
                      <a:pt x="5211" y="23496"/>
                    </a:lnTo>
                    <a:cubicBezTo>
                      <a:pt x="5288" y="23481"/>
                      <a:pt x="5349" y="23466"/>
                      <a:pt x="5409" y="23466"/>
                    </a:cubicBezTo>
                    <a:close/>
                    <a:moveTo>
                      <a:pt x="397" y="25980"/>
                    </a:moveTo>
                    <a:cubicBezTo>
                      <a:pt x="443" y="25995"/>
                      <a:pt x="473" y="26010"/>
                      <a:pt x="519" y="26025"/>
                    </a:cubicBezTo>
                    <a:lnTo>
                      <a:pt x="564" y="26056"/>
                    </a:lnTo>
                    <a:cubicBezTo>
                      <a:pt x="625" y="26071"/>
                      <a:pt x="686" y="26101"/>
                      <a:pt x="732" y="26117"/>
                    </a:cubicBezTo>
                    <a:cubicBezTo>
                      <a:pt x="793" y="26132"/>
                      <a:pt x="854" y="26147"/>
                      <a:pt x="915" y="26162"/>
                    </a:cubicBezTo>
                    <a:cubicBezTo>
                      <a:pt x="961" y="26178"/>
                      <a:pt x="1006" y="26178"/>
                      <a:pt x="1052" y="26193"/>
                    </a:cubicBezTo>
                    <a:cubicBezTo>
                      <a:pt x="1067" y="26208"/>
                      <a:pt x="1098" y="26208"/>
                      <a:pt x="1128" y="26223"/>
                    </a:cubicBezTo>
                    <a:cubicBezTo>
                      <a:pt x="1143" y="26239"/>
                      <a:pt x="1143" y="26239"/>
                      <a:pt x="1159" y="26239"/>
                    </a:cubicBezTo>
                    <a:cubicBezTo>
                      <a:pt x="1159" y="26239"/>
                      <a:pt x="1159" y="26254"/>
                      <a:pt x="1159" y="26254"/>
                    </a:cubicBezTo>
                    <a:lnTo>
                      <a:pt x="1174" y="26254"/>
                    </a:lnTo>
                    <a:cubicBezTo>
                      <a:pt x="1189" y="26269"/>
                      <a:pt x="1204" y="26284"/>
                      <a:pt x="1204" y="26300"/>
                    </a:cubicBezTo>
                    <a:cubicBezTo>
                      <a:pt x="1220" y="26315"/>
                      <a:pt x="1235" y="26330"/>
                      <a:pt x="1235" y="26345"/>
                    </a:cubicBezTo>
                    <a:cubicBezTo>
                      <a:pt x="1250" y="26360"/>
                      <a:pt x="1250" y="26360"/>
                      <a:pt x="1250" y="26376"/>
                    </a:cubicBezTo>
                    <a:cubicBezTo>
                      <a:pt x="1265" y="26406"/>
                      <a:pt x="1281" y="26437"/>
                      <a:pt x="1281" y="26452"/>
                    </a:cubicBezTo>
                    <a:cubicBezTo>
                      <a:pt x="1296" y="26528"/>
                      <a:pt x="1311" y="26619"/>
                      <a:pt x="1311" y="26696"/>
                    </a:cubicBezTo>
                    <a:cubicBezTo>
                      <a:pt x="1311" y="26741"/>
                      <a:pt x="1311" y="26787"/>
                      <a:pt x="1311" y="26848"/>
                    </a:cubicBezTo>
                    <a:cubicBezTo>
                      <a:pt x="1311" y="26894"/>
                      <a:pt x="1311" y="26955"/>
                      <a:pt x="1296" y="27016"/>
                    </a:cubicBezTo>
                    <a:cubicBezTo>
                      <a:pt x="1296" y="27046"/>
                      <a:pt x="1296" y="27092"/>
                      <a:pt x="1281" y="27122"/>
                    </a:cubicBezTo>
                    <a:lnTo>
                      <a:pt x="1281" y="27153"/>
                    </a:lnTo>
                    <a:lnTo>
                      <a:pt x="1281" y="27168"/>
                    </a:lnTo>
                    <a:lnTo>
                      <a:pt x="1281" y="27183"/>
                    </a:lnTo>
                    <a:cubicBezTo>
                      <a:pt x="1281" y="27229"/>
                      <a:pt x="1265" y="27259"/>
                      <a:pt x="1265" y="27305"/>
                    </a:cubicBezTo>
                    <a:cubicBezTo>
                      <a:pt x="1265" y="27366"/>
                      <a:pt x="1250" y="27412"/>
                      <a:pt x="1250" y="27473"/>
                    </a:cubicBezTo>
                    <a:cubicBezTo>
                      <a:pt x="1250" y="27579"/>
                      <a:pt x="1250" y="27686"/>
                      <a:pt x="1265" y="27793"/>
                    </a:cubicBezTo>
                    <a:cubicBezTo>
                      <a:pt x="1265" y="27884"/>
                      <a:pt x="1281" y="27960"/>
                      <a:pt x="1296" y="28036"/>
                    </a:cubicBezTo>
                    <a:lnTo>
                      <a:pt x="1296" y="28097"/>
                    </a:lnTo>
                    <a:cubicBezTo>
                      <a:pt x="1311" y="28189"/>
                      <a:pt x="1326" y="28265"/>
                      <a:pt x="1341" y="28341"/>
                    </a:cubicBezTo>
                    <a:cubicBezTo>
                      <a:pt x="1326" y="28311"/>
                      <a:pt x="1296" y="28280"/>
                      <a:pt x="1281" y="28250"/>
                    </a:cubicBezTo>
                    <a:cubicBezTo>
                      <a:pt x="1250" y="28219"/>
                      <a:pt x="1220" y="28174"/>
                      <a:pt x="1189" y="28128"/>
                    </a:cubicBezTo>
                    <a:cubicBezTo>
                      <a:pt x="1128" y="28036"/>
                      <a:pt x="1052" y="27960"/>
                      <a:pt x="991" y="27884"/>
                    </a:cubicBezTo>
                    <a:lnTo>
                      <a:pt x="961" y="27854"/>
                    </a:lnTo>
                    <a:cubicBezTo>
                      <a:pt x="900" y="27777"/>
                      <a:pt x="839" y="27701"/>
                      <a:pt x="762" y="27579"/>
                    </a:cubicBezTo>
                    <a:cubicBezTo>
                      <a:pt x="702" y="27518"/>
                      <a:pt x="656" y="27457"/>
                      <a:pt x="625" y="27381"/>
                    </a:cubicBezTo>
                    <a:cubicBezTo>
                      <a:pt x="580" y="27320"/>
                      <a:pt x="534" y="27259"/>
                      <a:pt x="503" y="27183"/>
                    </a:cubicBezTo>
                    <a:cubicBezTo>
                      <a:pt x="458" y="27092"/>
                      <a:pt x="412" y="27000"/>
                      <a:pt x="366" y="26909"/>
                    </a:cubicBezTo>
                    <a:cubicBezTo>
                      <a:pt x="336" y="26818"/>
                      <a:pt x="305" y="26726"/>
                      <a:pt x="290" y="26619"/>
                    </a:cubicBezTo>
                    <a:cubicBezTo>
                      <a:pt x="260" y="26543"/>
                      <a:pt x="244" y="26452"/>
                      <a:pt x="244" y="26360"/>
                    </a:cubicBezTo>
                    <a:cubicBezTo>
                      <a:pt x="229" y="26300"/>
                      <a:pt x="229" y="26254"/>
                      <a:pt x="229" y="26208"/>
                    </a:cubicBezTo>
                    <a:cubicBezTo>
                      <a:pt x="229" y="26178"/>
                      <a:pt x="244" y="26147"/>
                      <a:pt x="244" y="26117"/>
                    </a:cubicBezTo>
                    <a:cubicBezTo>
                      <a:pt x="244" y="26101"/>
                      <a:pt x="244" y="26086"/>
                      <a:pt x="244" y="26086"/>
                    </a:cubicBezTo>
                    <a:cubicBezTo>
                      <a:pt x="260" y="26071"/>
                      <a:pt x="260" y="26056"/>
                      <a:pt x="260" y="26041"/>
                    </a:cubicBezTo>
                    <a:lnTo>
                      <a:pt x="275" y="26025"/>
                    </a:lnTo>
                    <a:cubicBezTo>
                      <a:pt x="275" y="26025"/>
                      <a:pt x="275" y="26010"/>
                      <a:pt x="290" y="26010"/>
                    </a:cubicBezTo>
                    <a:lnTo>
                      <a:pt x="290" y="25995"/>
                    </a:lnTo>
                    <a:lnTo>
                      <a:pt x="305" y="25995"/>
                    </a:lnTo>
                    <a:lnTo>
                      <a:pt x="305" y="25980"/>
                    </a:lnTo>
                    <a:close/>
                    <a:moveTo>
                      <a:pt x="28903" y="26665"/>
                    </a:moveTo>
                    <a:cubicBezTo>
                      <a:pt x="28949" y="26665"/>
                      <a:pt x="29010" y="26680"/>
                      <a:pt x="29071" y="26680"/>
                    </a:cubicBezTo>
                    <a:cubicBezTo>
                      <a:pt x="29101" y="26696"/>
                      <a:pt x="29132" y="26696"/>
                      <a:pt x="29162" y="26711"/>
                    </a:cubicBezTo>
                    <a:lnTo>
                      <a:pt x="29315" y="26711"/>
                    </a:lnTo>
                    <a:cubicBezTo>
                      <a:pt x="29315" y="26726"/>
                      <a:pt x="29315" y="26741"/>
                      <a:pt x="29330" y="26741"/>
                    </a:cubicBezTo>
                    <a:cubicBezTo>
                      <a:pt x="29330" y="26757"/>
                      <a:pt x="29345" y="26772"/>
                      <a:pt x="29360" y="26772"/>
                    </a:cubicBezTo>
                    <a:lnTo>
                      <a:pt x="29376" y="26772"/>
                    </a:lnTo>
                    <a:cubicBezTo>
                      <a:pt x="29391" y="26772"/>
                      <a:pt x="29406" y="26772"/>
                      <a:pt x="29406" y="26757"/>
                    </a:cubicBezTo>
                    <a:lnTo>
                      <a:pt x="29421" y="26757"/>
                    </a:lnTo>
                    <a:cubicBezTo>
                      <a:pt x="29437" y="26757"/>
                      <a:pt x="29437" y="26757"/>
                      <a:pt x="29452" y="26772"/>
                    </a:cubicBezTo>
                    <a:cubicBezTo>
                      <a:pt x="29467" y="26772"/>
                      <a:pt x="29482" y="26787"/>
                      <a:pt x="29497" y="26787"/>
                    </a:cubicBezTo>
                    <a:cubicBezTo>
                      <a:pt x="29513" y="26787"/>
                      <a:pt x="29543" y="26802"/>
                      <a:pt x="29558" y="26802"/>
                    </a:cubicBezTo>
                    <a:cubicBezTo>
                      <a:pt x="29589" y="26818"/>
                      <a:pt x="29604" y="26833"/>
                      <a:pt x="29635" y="26863"/>
                    </a:cubicBezTo>
                    <a:cubicBezTo>
                      <a:pt x="29696" y="26894"/>
                      <a:pt x="29756" y="26939"/>
                      <a:pt x="29802" y="26970"/>
                    </a:cubicBezTo>
                    <a:cubicBezTo>
                      <a:pt x="29863" y="27031"/>
                      <a:pt x="29924" y="27092"/>
                      <a:pt x="29985" y="27153"/>
                    </a:cubicBezTo>
                    <a:cubicBezTo>
                      <a:pt x="30015" y="27183"/>
                      <a:pt x="30031" y="27214"/>
                      <a:pt x="30061" y="27244"/>
                    </a:cubicBezTo>
                    <a:cubicBezTo>
                      <a:pt x="30076" y="27259"/>
                      <a:pt x="30092" y="27290"/>
                      <a:pt x="30122" y="27320"/>
                    </a:cubicBezTo>
                    <a:cubicBezTo>
                      <a:pt x="30137" y="27366"/>
                      <a:pt x="30168" y="27396"/>
                      <a:pt x="30198" y="27442"/>
                    </a:cubicBezTo>
                    <a:cubicBezTo>
                      <a:pt x="30214" y="27503"/>
                      <a:pt x="30229" y="27534"/>
                      <a:pt x="30259" y="27579"/>
                    </a:cubicBezTo>
                    <a:cubicBezTo>
                      <a:pt x="30275" y="27640"/>
                      <a:pt x="30290" y="27686"/>
                      <a:pt x="30290" y="27747"/>
                    </a:cubicBezTo>
                    <a:cubicBezTo>
                      <a:pt x="30305" y="27793"/>
                      <a:pt x="30320" y="27854"/>
                      <a:pt x="30320" y="27915"/>
                    </a:cubicBezTo>
                    <a:lnTo>
                      <a:pt x="30320" y="27930"/>
                    </a:lnTo>
                    <a:cubicBezTo>
                      <a:pt x="30335" y="27975"/>
                      <a:pt x="30335" y="28036"/>
                      <a:pt x="30335" y="28082"/>
                    </a:cubicBezTo>
                    <a:cubicBezTo>
                      <a:pt x="30335" y="28143"/>
                      <a:pt x="30335" y="28204"/>
                      <a:pt x="30335" y="28250"/>
                    </a:cubicBezTo>
                    <a:lnTo>
                      <a:pt x="30335" y="28265"/>
                    </a:lnTo>
                    <a:cubicBezTo>
                      <a:pt x="30335" y="28326"/>
                      <a:pt x="30320" y="28402"/>
                      <a:pt x="30320" y="28463"/>
                    </a:cubicBezTo>
                    <a:cubicBezTo>
                      <a:pt x="30305" y="28524"/>
                      <a:pt x="30305" y="28570"/>
                      <a:pt x="30290" y="28631"/>
                    </a:cubicBezTo>
                    <a:cubicBezTo>
                      <a:pt x="30275" y="28707"/>
                      <a:pt x="30259" y="28768"/>
                      <a:pt x="30244" y="28829"/>
                    </a:cubicBezTo>
                    <a:cubicBezTo>
                      <a:pt x="30229" y="28844"/>
                      <a:pt x="30229" y="28874"/>
                      <a:pt x="30214" y="28890"/>
                    </a:cubicBezTo>
                    <a:cubicBezTo>
                      <a:pt x="30214" y="28890"/>
                      <a:pt x="30214" y="28905"/>
                      <a:pt x="30214" y="28905"/>
                    </a:cubicBezTo>
                    <a:cubicBezTo>
                      <a:pt x="30198" y="28920"/>
                      <a:pt x="30198" y="28920"/>
                      <a:pt x="30198" y="28935"/>
                    </a:cubicBezTo>
                    <a:cubicBezTo>
                      <a:pt x="30183" y="28951"/>
                      <a:pt x="30183" y="28966"/>
                      <a:pt x="30168" y="28981"/>
                    </a:cubicBezTo>
                    <a:cubicBezTo>
                      <a:pt x="30153" y="28981"/>
                      <a:pt x="30153" y="28996"/>
                      <a:pt x="30137" y="28996"/>
                    </a:cubicBezTo>
                    <a:cubicBezTo>
                      <a:pt x="30137" y="28996"/>
                      <a:pt x="30122" y="29012"/>
                      <a:pt x="30122" y="29012"/>
                    </a:cubicBezTo>
                    <a:lnTo>
                      <a:pt x="30107" y="29027"/>
                    </a:lnTo>
                    <a:lnTo>
                      <a:pt x="30092" y="29027"/>
                    </a:lnTo>
                    <a:cubicBezTo>
                      <a:pt x="30092" y="29027"/>
                      <a:pt x="30076" y="29042"/>
                      <a:pt x="30076" y="29042"/>
                    </a:cubicBezTo>
                    <a:lnTo>
                      <a:pt x="30015" y="29042"/>
                    </a:lnTo>
                    <a:cubicBezTo>
                      <a:pt x="30000" y="29027"/>
                      <a:pt x="29985" y="29027"/>
                      <a:pt x="29970" y="29027"/>
                    </a:cubicBezTo>
                    <a:cubicBezTo>
                      <a:pt x="29955" y="29012"/>
                      <a:pt x="29924" y="29012"/>
                      <a:pt x="29909" y="28996"/>
                    </a:cubicBezTo>
                    <a:cubicBezTo>
                      <a:pt x="29878" y="28996"/>
                      <a:pt x="29863" y="28981"/>
                      <a:pt x="29833" y="28966"/>
                    </a:cubicBezTo>
                    <a:cubicBezTo>
                      <a:pt x="29787" y="28935"/>
                      <a:pt x="29741" y="28905"/>
                      <a:pt x="29711" y="28859"/>
                    </a:cubicBezTo>
                    <a:cubicBezTo>
                      <a:pt x="29619" y="28783"/>
                      <a:pt x="29528" y="28707"/>
                      <a:pt x="29437" y="28600"/>
                    </a:cubicBezTo>
                    <a:cubicBezTo>
                      <a:pt x="29376" y="28524"/>
                      <a:pt x="29299" y="28448"/>
                      <a:pt x="29238" y="28372"/>
                    </a:cubicBezTo>
                    <a:lnTo>
                      <a:pt x="29223" y="28341"/>
                    </a:lnTo>
                    <a:cubicBezTo>
                      <a:pt x="29178" y="28295"/>
                      <a:pt x="29132" y="28250"/>
                      <a:pt x="29101" y="28204"/>
                    </a:cubicBezTo>
                    <a:lnTo>
                      <a:pt x="29086" y="28204"/>
                    </a:lnTo>
                    <a:cubicBezTo>
                      <a:pt x="29056" y="28158"/>
                      <a:pt x="29010" y="28113"/>
                      <a:pt x="28964" y="28082"/>
                    </a:cubicBezTo>
                    <a:cubicBezTo>
                      <a:pt x="28934" y="28052"/>
                      <a:pt x="28903" y="28036"/>
                      <a:pt x="28858" y="28006"/>
                    </a:cubicBezTo>
                    <a:cubicBezTo>
                      <a:pt x="28842" y="28006"/>
                      <a:pt x="28827" y="27991"/>
                      <a:pt x="28812" y="27975"/>
                    </a:cubicBezTo>
                    <a:cubicBezTo>
                      <a:pt x="28766" y="27945"/>
                      <a:pt x="28705" y="27915"/>
                      <a:pt x="28644" y="27899"/>
                    </a:cubicBezTo>
                    <a:cubicBezTo>
                      <a:pt x="28568" y="27884"/>
                      <a:pt x="28492" y="27869"/>
                      <a:pt x="28431" y="27854"/>
                    </a:cubicBezTo>
                    <a:cubicBezTo>
                      <a:pt x="28385" y="27838"/>
                      <a:pt x="28355" y="27838"/>
                      <a:pt x="28309" y="27823"/>
                    </a:cubicBezTo>
                    <a:cubicBezTo>
                      <a:pt x="28294" y="27823"/>
                      <a:pt x="28263" y="27808"/>
                      <a:pt x="28248" y="27808"/>
                    </a:cubicBezTo>
                    <a:cubicBezTo>
                      <a:pt x="28202" y="27793"/>
                      <a:pt x="28172" y="27777"/>
                      <a:pt x="28141" y="27762"/>
                    </a:cubicBezTo>
                    <a:cubicBezTo>
                      <a:pt x="28126" y="27762"/>
                      <a:pt x="28111" y="27747"/>
                      <a:pt x="28081" y="27732"/>
                    </a:cubicBezTo>
                    <a:cubicBezTo>
                      <a:pt x="28065" y="27716"/>
                      <a:pt x="28050" y="27701"/>
                      <a:pt x="28035" y="27686"/>
                    </a:cubicBezTo>
                    <a:lnTo>
                      <a:pt x="28020" y="27686"/>
                    </a:lnTo>
                    <a:cubicBezTo>
                      <a:pt x="28004" y="27671"/>
                      <a:pt x="28004" y="27671"/>
                      <a:pt x="27989" y="27656"/>
                    </a:cubicBezTo>
                    <a:cubicBezTo>
                      <a:pt x="27989" y="27656"/>
                      <a:pt x="27974" y="27640"/>
                      <a:pt x="27974" y="27640"/>
                    </a:cubicBezTo>
                    <a:lnTo>
                      <a:pt x="27959" y="27625"/>
                    </a:lnTo>
                    <a:lnTo>
                      <a:pt x="27959" y="27610"/>
                    </a:lnTo>
                    <a:cubicBezTo>
                      <a:pt x="27928" y="27595"/>
                      <a:pt x="27913" y="27579"/>
                      <a:pt x="27898" y="27564"/>
                    </a:cubicBezTo>
                    <a:cubicBezTo>
                      <a:pt x="27882" y="27534"/>
                      <a:pt x="27867" y="27503"/>
                      <a:pt x="27852" y="27488"/>
                    </a:cubicBezTo>
                    <a:cubicBezTo>
                      <a:pt x="27822" y="27442"/>
                      <a:pt x="27791" y="27396"/>
                      <a:pt x="27776" y="27366"/>
                    </a:cubicBezTo>
                    <a:cubicBezTo>
                      <a:pt x="27761" y="27336"/>
                      <a:pt x="27745" y="27320"/>
                      <a:pt x="27745" y="27290"/>
                    </a:cubicBezTo>
                    <a:lnTo>
                      <a:pt x="27730" y="27275"/>
                    </a:lnTo>
                    <a:lnTo>
                      <a:pt x="27730" y="27259"/>
                    </a:lnTo>
                    <a:lnTo>
                      <a:pt x="27730" y="27229"/>
                    </a:lnTo>
                    <a:cubicBezTo>
                      <a:pt x="27730" y="27229"/>
                      <a:pt x="27730" y="27214"/>
                      <a:pt x="27730" y="27214"/>
                    </a:cubicBezTo>
                    <a:cubicBezTo>
                      <a:pt x="27730" y="27198"/>
                      <a:pt x="27745" y="27183"/>
                      <a:pt x="27745" y="27168"/>
                    </a:cubicBezTo>
                    <a:lnTo>
                      <a:pt x="27761" y="27137"/>
                    </a:lnTo>
                    <a:cubicBezTo>
                      <a:pt x="27761" y="27122"/>
                      <a:pt x="27776" y="27107"/>
                      <a:pt x="27776" y="27092"/>
                    </a:cubicBezTo>
                    <a:cubicBezTo>
                      <a:pt x="27791" y="27077"/>
                      <a:pt x="27806" y="27061"/>
                      <a:pt x="27822" y="27046"/>
                    </a:cubicBezTo>
                    <a:cubicBezTo>
                      <a:pt x="27852" y="27016"/>
                      <a:pt x="27867" y="26985"/>
                      <a:pt x="27898" y="26970"/>
                    </a:cubicBezTo>
                    <a:cubicBezTo>
                      <a:pt x="27913" y="26939"/>
                      <a:pt x="27943" y="26924"/>
                      <a:pt x="27959" y="26909"/>
                    </a:cubicBezTo>
                    <a:cubicBezTo>
                      <a:pt x="28004" y="26878"/>
                      <a:pt x="28050" y="26863"/>
                      <a:pt x="28096" y="26833"/>
                    </a:cubicBezTo>
                    <a:cubicBezTo>
                      <a:pt x="28141" y="26802"/>
                      <a:pt x="28202" y="26787"/>
                      <a:pt x="28263" y="26757"/>
                    </a:cubicBezTo>
                    <a:cubicBezTo>
                      <a:pt x="28324" y="26741"/>
                      <a:pt x="28385" y="26726"/>
                      <a:pt x="28446" y="26711"/>
                    </a:cubicBezTo>
                    <a:cubicBezTo>
                      <a:pt x="28522" y="26696"/>
                      <a:pt x="28599" y="26680"/>
                      <a:pt x="28690" y="26680"/>
                    </a:cubicBezTo>
                    <a:cubicBezTo>
                      <a:pt x="28705" y="26680"/>
                      <a:pt x="28720" y="26665"/>
                      <a:pt x="28736" y="26665"/>
                    </a:cubicBezTo>
                    <a:close/>
                    <a:moveTo>
                      <a:pt x="18147" y="28417"/>
                    </a:moveTo>
                    <a:cubicBezTo>
                      <a:pt x="18162" y="28417"/>
                      <a:pt x="18162" y="28433"/>
                      <a:pt x="18177" y="28433"/>
                    </a:cubicBezTo>
                    <a:lnTo>
                      <a:pt x="18208" y="28433"/>
                    </a:lnTo>
                    <a:cubicBezTo>
                      <a:pt x="18208" y="28448"/>
                      <a:pt x="18223" y="28448"/>
                      <a:pt x="18238" y="28448"/>
                    </a:cubicBezTo>
                    <a:cubicBezTo>
                      <a:pt x="18253" y="28463"/>
                      <a:pt x="18253" y="28463"/>
                      <a:pt x="18269" y="28478"/>
                    </a:cubicBezTo>
                    <a:cubicBezTo>
                      <a:pt x="18284" y="28478"/>
                      <a:pt x="18299" y="28493"/>
                      <a:pt x="18299" y="28509"/>
                    </a:cubicBezTo>
                    <a:lnTo>
                      <a:pt x="18314" y="28509"/>
                    </a:lnTo>
                    <a:cubicBezTo>
                      <a:pt x="18330" y="28524"/>
                      <a:pt x="18345" y="28539"/>
                      <a:pt x="18360" y="28570"/>
                    </a:cubicBezTo>
                    <a:lnTo>
                      <a:pt x="18390" y="28615"/>
                    </a:lnTo>
                    <a:cubicBezTo>
                      <a:pt x="18390" y="28631"/>
                      <a:pt x="18406" y="28646"/>
                      <a:pt x="18406" y="28661"/>
                    </a:cubicBezTo>
                    <a:cubicBezTo>
                      <a:pt x="18421" y="28692"/>
                      <a:pt x="18436" y="28722"/>
                      <a:pt x="18436" y="28752"/>
                    </a:cubicBezTo>
                    <a:cubicBezTo>
                      <a:pt x="18451" y="28783"/>
                      <a:pt x="18451" y="28813"/>
                      <a:pt x="18451" y="28829"/>
                    </a:cubicBezTo>
                    <a:cubicBezTo>
                      <a:pt x="18451" y="28859"/>
                      <a:pt x="18451" y="28874"/>
                      <a:pt x="18451" y="28905"/>
                    </a:cubicBezTo>
                    <a:cubicBezTo>
                      <a:pt x="18451" y="28935"/>
                      <a:pt x="18451" y="28966"/>
                      <a:pt x="18451" y="28996"/>
                    </a:cubicBezTo>
                    <a:cubicBezTo>
                      <a:pt x="18436" y="29027"/>
                      <a:pt x="18436" y="29042"/>
                      <a:pt x="18436" y="29072"/>
                    </a:cubicBezTo>
                    <a:cubicBezTo>
                      <a:pt x="18421" y="29103"/>
                      <a:pt x="18406" y="29133"/>
                      <a:pt x="18406" y="29149"/>
                    </a:cubicBezTo>
                    <a:cubicBezTo>
                      <a:pt x="18390" y="29164"/>
                      <a:pt x="18390" y="29179"/>
                      <a:pt x="18375" y="29194"/>
                    </a:cubicBezTo>
                    <a:cubicBezTo>
                      <a:pt x="18375" y="29210"/>
                      <a:pt x="18360" y="29225"/>
                      <a:pt x="18360" y="29225"/>
                    </a:cubicBezTo>
                    <a:cubicBezTo>
                      <a:pt x="18345" y="29240"/>
                      <a:pt x="18345" y="29255"/>
                      <a:pt x="18330" y="29255"/>
                    </a:cubicBezTo>
                    <a:cubicBezTo>
                      <a:pt x="18330" y="29271"/>
                      <a:pt x="18314" y="29271"/>
                      <a:pt x="18299" y="29286"/>
                    </a:cubicBezTo>
                    <a:lnTo>
                      <a:pt x="18269" y="29301"/>
                    </a:lnTo>
                    <a:cubicBezTo>
                      <a:pt x="18269" y="29301"/>
                      <a:pt x="18269" y="29301"/>
                      <a:pt x="18269" y="29316"/>
                    </a:cubicBezTo>
                    <a:lnTo>
                      <a:pt x="18238" y="29316"/>
                    </a:lnTo>
                    <a:cubicBezTo>
                      <a:pt x="18238" y="29316"/>
                      <a:pt x="18223" y="29331"/>
                      <a:pt x="18223" y="29331"/>
                    </a:cubicBezTo>
                    <a:lnTo>
                      <a:pt x="18192" y="29331"/>
                    </a:lnTo>
                    <a:cubicBezTo>
                      <a:pt x="18177" y="29347"/>
                      <a:pt x="18177" y="29347"/>
                      <a:pt x="18162" y="29347"/>
                    </a:cubicBezTo>
                    <a:cubicBezTo>
                      <a:pt x="18116" y="29362"/>
                      <a:pt x="18086" y="29362"/>
                      <a:pt x="18040" y="29362"/>
                    </a:cubicBezTo>
                    <a:cubicBezTo>
                      <a:pt x="17964" y="29377"/>
                      <a:pt x="17903" y="29377"/>
                      <a:pt x="17827" y="29377"/>
                    </a:cubicBezTo>
                    <a:cubicBezTo>
                      <a:pt x="17751" y="29377"/>
                      <a:pt x="17674" y="29362"/>
                      <a:pt x="17613" y="29362"/>
                    </a:cubicBezTo>
                    <a:lnTo>
                      <a:pt x="17568" y="29347"/>
                    </a:lnTo>
                    <a:lnTo>
                      <a:pt x="17522" y="29347"/>
                    </a:lnTo>
                    <a:cubicBezTo>
                      <a:pt x="17461" y="29331"/>
                      <a:pt x="17385" y="29316"/>
                      <a:pt x="17309" y="29316"/>
                    </a:cubicBezTo>
                    <a:cubicBezTo>
                      <a:pt x="17263" y="29301"/>
                      <a:pt x="17233" y="29301"/>
                      <a:pt x="17187" y="29301"/>
                    </a:cubicBezTo>
                    <a:cubicBezTo>
                      <a:pt x="17187" y="29286"/>
                      <a:pt x="17172" y="29271"/>
                      <a:pt x="17172" y="29255"/>
                    </a:cubicBezTo>
                    <a:cubicBezTo>
                      <a:pt x="17172" y="29240"/>
                      <a:pt x="17172" y="29240"/>
                      <a:pt x="17156" y="29225"/>
                    </a:cubicBezTo>
                    <a:cubicBezTo>
                      <a:pt x="17141" y="29194"/>
                      <a:pt x="17111" y="29149"/>
                      <a:pt x="17065" y="29118"/>
                    </a:cubicBezTo>
                    <a:cubicBezTo>
                      <a:pt x="17034" y="29103"/>
                      <a:pt x="16989" y="29072"/>
                      <a:pt x="16943" y="29072"/>
                    </a:cubicBezTo>
                    <a:lnTo>
                      <a:pt x="16928" y="29057"/>
                    </a:lnTo>
                    <a:cubicBezTo>
                      <a:pt x="16943" y="29057"/>
                      <a:pt x="16958" y="29042"/>
                      <a:pt x="16958" y="29042"/>
                    </a:cubicBezTo>
                    <a:cubicBezTo>
                      <a:pt x="17050" y="28981"/>
                      <a:pt x="17126" y="28935"/>
                      <a:pt x="17217" y="28874"/>
                    </a:cubicBezTo>
                    <a:lnTo>
                      <a:pt x="17233" y="28859"/>
                    </a:lnTo>
                    <a:lnTo>
                      <a:pt x="17263" y="28844"/>
                    </a:lnTo>
                    <a:cubicBezTo>
                      <a:pt x="17354" y="28783"/>
                      <a:pt x="17446" y="28722"/>
                      <a:pt x="17537" y="28676"/>
                    </a:cubicBezTo>
                    <a:cubicBezTo>
                      <a:pt x="17613" y="28615"/>
                      <a:pt x="17705" y="28554"/>
                      <a:pt x="17796" y="28509"/>
                    </a:cubicBezTo>
                    <a:cubicBezTo>
                      <a:pt x="17827" y="28493"/>
                      <a:pt x="17842" y="28478"/>
                      <a:pt x="17872" y="28463"/>
                    </a:cubicBezTo>
                    <a:cubicBezTo>
                      <a:pt x="17888" y="28463"/>
                      <a:pt x="17903" y="28463"/>
                      <a:pt x="17903" y="28448"/>
                    </a:cubicBezTo>
                    <a:cubicBezTo>
                      <a:pt x="17933" y="28448"/>
                      <a:pt x="17964" y="28433"/>
                      <a:pt x="17994" y="28433"/>
                    </a:cubicBezTo>
                    <a:cubicBezTo>
                      <a:pt x="18010" y="28417"/>
                      <a:pt x="18025" y="28417"/>
                      <a:pt x="18040" y="28417"/>
                    </a:cubicBezTo>
                    <a:close/>
                    <a:moveTo>
                      <a:pt x="11626" y="23542"/>
                    </a:moveTo>
                    <a:cubicBezTo>
                      <a:pt x="11626" y="23542"/>
                      <a:pt x="11641" y="23557"/>
                      <a:pt x="11656" y="23557"/>
                    </a:cubicBezTo>
                    <a:cubicBezTo>
                      <a:pt x="11671" y="23572"/>
                      <a:pt x="11702" y="23572"/>
                      <a:pt x="11717" y="23588"/>
                    </a:cubicBezTo>
                    <a:cubicBezTo>
                      <a:pt x="11732" y="23603"/>
                      <a:pt x="11748" y="23603"/>
                      <a:pt x="11763" y="23618"/>
                    </a:cubicBezTo>
                    <a:cubicBezTo>
                      <a:pt x="11793" y="23648"/>
                      <a:pt x="11839" y="23679"/>
                      <a:pt x="11869" y="23725"/>
                    </a:cubicBezTo>
                    <a:lnTo>
                      <a:pt x="11885" y="23755"/>
                    </a:lnTo>
                    <a:cubicBezTo>
                      <a:pt x="11915" y="23770"/>
                      <a:pt x="11930" y="23801"/>
                      <a:pt x="11961" y="23831"/>
                    </a:cubicBezTo>
                    <a:cubicBezTo>
                      <a:pt x="11976" y="23862"/>
                      <a:pt x="12007" y="23892"/>
                      <a:pt x="12022" y="23938"/>
                    </a:cubicBezTo>
                    <a:cubicBezTo>
                      <a:pt x="12052" y="23984"/>
                      <a:pt x="12083" y="24045"/>
                      <a:pt x="12113" y="24106"/>
                    </a:cubicBezTo>
                    <a:cubicBezTo>
                      <a:pt x="12144" y="24197"/>
                      <a:pt x="12174" y="24288"/>
                      <a:pt x="12189" y="24395"/>
                    </a:cubicBezTo>
                    <a:cubicBezTo>
                      <a:pt x="12220" y="24517"/>
                      <a:pt x="12250" y="24639"/>
                      <a:pt x="12266" y="24761"/>
                    </a:cubicBezTo>
                    <a:cubicBezTo>
                      <a:pt x="12281" y="24806"/>
                      <a:pt x="12281" y="24867"/>
                      <a:pt x="12296" y="24913"/>
                    </a:cubicBezTo>
                    <a:cubicBezTo>
                      <a:pt x="12311" y="24989"/>
                      <a:pt x="12327" y="25050"/>
                      <a:pt x="12342" y="25111"/>
                    </a:cubicBezTo>
                    <a:cubicBezTo>
                      <a:pt x="12357" y="25218"/>
                      <a:pt x="12388" y="25340"/>
                      <a:pt x="12403" y="25462"/>
                    </a:cubicBezTo>
                    <a:cubicBezTo>
                      <a:pt x="12418" y="25568"/>
                      <a:pt x="12418" y="25675"/>
                      <a:pt x="12418" y="25812"/>
                    </a:cubicBezTo>
                    <a:cubicBezTo>
                      <a:pt x="12403" y="25934"/>
                      <a:pt x="12388" y="26071"/>
                      <a:pt x="12372" y="26223"/>
                    </a:cubicBezTo>
                    <a:cubicBezTo>
                      <a:pt x="12357" y="26315"/>
                      <a:pt x="12342" y="26406"/>
                      <a:pt x="12327" y="26498"/>
                    </a:cubicBezTo>
                    <a:cubicBezTo>
                      <a:pt x="12311" y="26543"/>
                      <a:pt x="12296" y="26589"/>
                      <a:pt x="12281" y="26635"/>
                    </a:cubicBezTo>
                    <a:cubicBezTo>
                      <a:pt x="12266" y="26680"/>
                      <a:pt x="12250" y="26726"/>
                      <a:pt x="12235" y="26787"/>
                    </a:cubicBezTo>
                    <a:cubicBezTo>
                      <a:pt x="12235" y="26818"/>
                      <a:pt x="12220" y="26833"/>
                      <a:pt x="12220" y="26863"/>
                    </a:cubicBezTo>
                    <a:cubicBezTo>
                      <a:pt x="12159" y="27031"/>
                      <a:pt x="12098" y="27198"/>
                      <a:pt x="12022" y="27381"/>
                    </a:cubicBezTo>
                    <a:lnTo>
                      <a:pt x="12022" y="27366"/>
                    </a:lnTo>
                    <a:cubicBezTo>
                      <a:pt x="12022" y="27381"/>
                      <a:pt x="12022" y="27396"/>
                      <a:pt x="12007" y="27412"/>
                    </a:cubicBezTo>
                    <a:lnTo>
                      <a:pt x="11991" y="27457"/>
                    </a:lnTo>
                    <a:lnTo>
                      <a:pt x="11976" y="27488"/>
                    </a:lnTo>
                    <a:lnTo>
                      <a:pt x="11976" y="27503"/>
                    </a:lnTo>
                    <a:cubicBezTo>
                      <a:pt x="11946" y="27579"/>
                      <a:pt x="11915" y="27640"/>
                      <a:pt x="11885" y="27701"/>
                    </a:cubicBezTo>
                    <a:cubicBezTo>
                      <a:pt x="11824" y="27808"/>
                      <a:pt x="11778" y="27930"/>
                      <a:pt x="11717" y="28052"/>
                    </a:cubicBezTo>
                    <a:cubicBezTo>
                      <a:pt x="11687" y="28143"/>
                      <a:pt x="11626" y="28250"/>
                      <a:pt x="11595" y="28356"/>
                    </a:cubicBezTo>
                    <a:cubicBezTo>
                      <a:pt x="11534" y="28509"/>
                      <a:pt x="11489" y="28676"/>
                      <a:pt x="11473" y="28859"/>
                    </a:cubicBezTo>
                    <a:cubicBezTo>
                      <a:pt x="11458" y="28874"/>
                      <a:pt x="11458" y="28890"/>
                      <a:pt x="11458" y="28905"/>
                    </a:cubicBezTo>
                    <a:cubicBezTo>
                      <a:pt x="11428" y="29149"/>
                      <a:pt x="11412" y="29362"/>
                      <a:pt x="11397" y="29560"/>
                    </a:cubicBezTo>
                    <a:lnTo>
                      <a:pt x="11367" y="29453"/>
                    </a:lnTo>
                    <a:cubicBezTo>
                      <a:pt x="11336" y="29392"/>
                      <a:pt x="11321" y="29331"/>
                      <a:pt x="11306" y="29271"/>
                    </a:cubicBezTo>
                    <a:cubicBezTo>
                      <a:pt x="11199" y="28905"/>
                      <a:pt x="11092" y="28539"/>
                      <a:pt x="11001" y="28158"/>
                    </a:cubicBezTo>
                    <a:cubicBezTo>
                      <a:pt x="11001" y="28113"/>
                      <a:pt x="10986" y="28067"/>
                      <a:pt x="10971" y="28021"/>
                    </a:cubicBezTo>
                    <a:cubicBezTo>
                      <a:pt x="10971" y="28006"/>
                      <a:pt x="10971" y="27991"/>
                      <a:pt x="10971" y="27975"/>
                    </a:cubicBezTo>
                    <a:cubicBezTo>
                      <a:pt x="10940" y="27808"/>
                      <a:pt x="10910" y="27656"/>
                      <a:pt x="10879" y="27503"/>
                    </a:cubicBezTo>
                    <a:lnTo>
                      <a:pt x="10879" y="27457"/>
                    </a:lnTo>
                    <a:cubicBezTo>
                      <a:pt x="10864" y="27381"/>
                      <a:pt x="10864" y="27305"/>
                      <a:pt x="10864" y="27244"/>
                    </a:cubicBezTo>
                    <a:cubicBezTo>
                      <a:pt x="10864" y="27137"/>
                      <a:pt x="10864" y="27046"/>
                      <a:pt x="10864" y="26939"/>
                    </a:cubicBezTo>
                    <a:cubicBezTo>
                      <a:pt x="10864" y="26863"/>
                      <a:pt x="10864" y="26787"/>
                      <a:pt x="10879" y="26711"/>
                    </a:cubicBezTo>
                    <a:cubicBezTo>
                      <a:pt x="10879" y="26635"/>
                      <a:pt x="10894" y="26559"/>
                      <a:pt x="10894" y="26482"/>
                    </a:cubicBezTo>
                    <a:cubicBezTo>
                      <a:pt x="10910" y="26315"/>
                      <a:pt x="10925" y="26147"/>
                      <a:pt x="10955" y="25964"/>
                    </a:cubicBezTo>
                    <a:cubicBezTo>
                      <a:pt x="11001" y="25629"/>
                      <a:pt x="11047" y="25309"/>
                      <a:pt x="11108" y="24974"/>
                    </a:cubicBezTo>
                    <a:cubicBezTo>
                      <a:pt x="11169" y="24563"/>
                      <a:pt x="11230" y="24212"/>
                      <a:pt x="11336" y="23862"/>
                    </a:cubicBezTo>
                    <a:cubicBezTo>
                      <a:pt x="11351" y="23801"/>
                      <a:pt x="11367" y="23755"/>
                      <a:pt x="11397" y="23694"/>
                    </a:cubicBezTo>
                    <a:cubicBezTo>
                      <a:pt x="11397" y="23679"/>
                      <a:pt x="11412" y="23664"/>
                      <a:pt x="11428" y="23648"/>
                    </a:cubicBezTo>
                    <a:cubicBezTo>
                      <a:pt x="11428" y="23633"/>
                      <a:pt x="11443" y="23633"/>
                      <a:pt x="11443" y="23618"/>
                    </a:cubicBezTo>
                    <a:cubicBezTo>
                      <a:pt x="11458" y="23603"/>
                      <a:pt x="11458" y="23588"/>
                      <a:pt x="11473" y="23588"/>
                    </a:cubicBezTo>
                    <a:lnTo>
                      <a:pt x="11489" y="23572"/>
                    </a:lnTo>
                    <a:lnTo>
                      <a:pt x="11504" y="23557"/>
                    </a:lnTo>
                    <a:lnTo>
                      <a:pt x="11519" y="23542"/>
                    </a:lnTo>
                    <a:close/>
                    <a:moveTo>
                      <a:pt x="28050" y="28052"/>
                    </a:moveTo>
                    <a:lnTo>
                      <a:pt x="28050" y="28052"/>
                    </a:lnTo>
                    <a:cubicBezTo>
                      <a:pt x="28081" y="28067"/>
                      <a:pt x="28096" y="28082"/>
                      <a:pt x="28111" y="28082"/>
                    </a:cubicBezTo>
                    <a:cubicBezTo>
                      <a:pt x="28187" y="28113"/>
                      <a:pt x="28248" y="28128"/>
                      <a:pt x="28324" y="28128"/>
                    </a:cubicBezTo>
                    <a:cubicBezTo>
                      <a:pt x="28385" y="28143"/>
                      <a:pt x="28446" y="28158"/>
                      <a:pt x="28507" y="28158"/>
                    </a:cubicBezTo>
                    <a:cubicBezTo>
                      <a:pt x="28538" y="28174"/>
                      <a:pt x="28568" y="28174"/>
                      <a:pt x="28599" y="28189"/>
                    </a:cubicBezTo>
                    <a:cubicBezTo>
                      <a:pt x="28629" y="28189"/>
                      <a:pt x="28644" y="28204"/>
                      <a:pt x="28675" y="28204"/>
                    </a:cubicBezTo>
                    <a:cubicBezTo>
                      <a:pt x="28705" y="28219"/>
                      <a:pt x="28720" y="28234"/>
                      <a:pt x="28751" y="28250"/>
                    </a:cubicBezTo>
                    <a:lnTo>
                      <a:pt x="28781" y="28280"/>
                    </a:lnTo>
                    <a:cubicBezTo>
                      <a:pt x="28736" y="28433"/>
                      <a:pt x="28690" y="28585"/>
                      <a:pt x="28644" y="28752"/>
                    </a:cubicBezTo>
                    <a:cubicBezTo>
                      <a:pt x="28553" y="29103"/>
                      <a:pt x="28446" y="29438"/>
                      <a:pt x="28340" y="29789"/>
                    </a:cubicBezTo>
                    <a:cubicBezTo>
                      <a:pt x="28324" y="29834"/>
                      <a:pt x="28294" y="29895"/>
                      <a:pt x="28279" y="29941"/>
                    </a:cubicBezTo>
                    <a:cubicBezTo>
                      <a:pt x="28279" y="29910"/>
                      <a:pt x="28279" y="29895"/>
                      <a:pt x="28279" y="29865"/>
                    </a:cubicBezTo>
                    <a:cubicBezTo>
                      <a:pt x="28279" y="29728"/>
                      <a:pt x="28263" y="29575"/>
                      <a:pt x="28263" y="29438"/>
                    </a:cubicBezTo>
                    <a:cubicBezTo>
                      <a:pt x="28233" y="29149"/>
                      <a:pt x="28202" y="28874"/>
                      <a:pt x="28141" y="28585"/>
                    </a:cubicBezTo>
                    <a:cubicBezTo>
                      <a:pt x="28111" y="28402"/>
                      <a:pt x="28081" y="28234"/>
                      <a:pt x="28050" y="28052"/>
                    </a:cubicBezTo>
                    <a:close/>
                    <a:moveTo>
                      <a:pt x="14505" y="27396"/>
                    </a:moveTo>
                    <a:cubicBezTo>
                      <a:pt x="14521" y="27412"/>
                      <a:pt x="14536" y="27412"/>
                      <a:pt x="14551" y="27412"/>
                    </a:cubicBezTo>
                    <a:cubicBezTo>
                      <a:pt x="14566" y="27427"/>
                      <a:pt x="14597" y="27442"/>
                      <a:pt x="14612" y="27442"/>
                    </a:cubicBezTo>
                    <a:cubicBezTo>
                      <a:pt x="14642" y="27457"/>
                      <a:pt x="14658" y="27473"/>
                      <a:pt x="14673" y="27488"/>
                    </a:cubicBezTo>
                    <a:cubicBezTo>
                      <a:pt x="14703" y="27518"/>
                      <a:pt x="14719" y="27534"/>
                      <a:pt x="14749" y="27549"/>
                    </a:cubicBezTo>
                    <a:cubicBezTo>
                      <a:pt x="14780" y="27595"/>
                      <a:pt x="14810" y="27625"/>
                      <a:pt x="14840" y="27671"/>
                    </a:cubicBezTo>
                    <a:cubicBezTo>
                      <a:pt x="14856" y="27701"/>
                      <a:pt x="14871" y="27732"/>
                      <a:pt x="14901" y="27747"/>
                    </a:cubicBezTo>
                    <a:cubicBezTo>
                      <a:pt x="14917" y="27793"/>
                      <a:pt x="14932" y="27838"/>
                      <a:pt x="14962" y="27884"/>
                    </a:cubicBezTo>
                    <a:cubicBezTo>
                      <a:pt x="14962" y="27915"/>
                      <a:pt x="14978" y="27945"/>
                      <a:pt x="14993" y="27991"/>
                    </a:cubicBezTo>
                    <a:cubicBezTo>
                      <a:pt x="14993" y="28036"/>
                      <a:pt x="15008" y="28082"/>
                      <a:pt x="15008" y="28113"/>
                    </a:cubicBezTo>
                    <a:cubicBezTo>
                      <a:pt x="15008" y="28143"/>
                      <a:pt x="15008" y="28174"/>
                      <a:pt x="15008" y="28204"/>
                    </a:cubicBezTo>
                    <a:cubicBezTo>
                      <a:pt x="15008" y="28234"/>
                      <a:pt x="15008" y="28265"/>
                      <a:pt x="15008" y="28295"/>
                    </a:cubicBezTo>
                    <a:cubicBezTo>
                      <a:pt x="14993" y="28341"/>
                      <a:pt x="14978" y="28387"/>
                      <a:pt x="14978" y="28433"/>
                    </a:cubicBezTo>
                    <a:cubicBezTo>
                      <a:pt x="14962" y="28463"/>
                      <a:pt x="14947" y="28509"/>
                      <a:pt x="14932" y="28539"/>
                    </a:cubicBezTo>
                    <a:cubicBezTo>
                      <a:pt x="14917" y="28585"/>
                      <a:pt x="14886" y="28646"/>
                      <a:pt x="14856" y="28692"/>
                    </a:cubicBezTo>
                    <a:lnTo>
                      <a:pt x="14856" y="28707"/>
                    </a:lnTo>
                    <a:lnTo>
                      <a:pt x="14840" y="28722"/>
                    </a:lnTo>
                    <a:lnTo>
                      <a:pt x="14825" y="28737"/>
                    </a:lnTo>
                    <a:cubicBezTo>
                      <a:pt x="14825" y="28737"/>
                      <a:pt x="14825" y="28737"/>
                      <a:pt x="14825" y="28752"/>
                    </a:cubicBezTo>
                    <a:cubicBezTo>
                      <a:pt x="14825" y="28752"/>
                      <a:pt x="14810" y="28768"/>
                      <a:pt x="14810" y="28783"/>
                    </a:cubicBezTo>
                    <a:cubicBezTo>
                      <a:pt x="14764" y="28829"/>
                      <a:pt x="14734" y="28890"/>
                      <a:pt x="14688" y="28951"/>
                    </a:cubicBezTo>
                    <a:cubicBezTo>
                      <a:pt x="14566" y="29103"/>
                      <a:pt x="14429" y="29240"/>
                      <a:pt x="14292" y="29377"/>
                    </a:cubicBezTo>
                    <a:cubicBezTo>
                      <a:pt x="14277" y="29408"/>
                      <a:pt x="14246" y="29438"/>
                      <a:pt x="14216" y="29469"/>
                    </a:cubicBezTo>
                    <a:cubicBezTo>
                      <a:pt x="14018" y="29667"/>
                      <a:pt x="13820" y="29880"/>
                      <a:pt x="13713" y="30139"/>
                    </a:cubicBezTo>
                    <a:cubicBezTo>
                      <a:pt x="13652" y="30276"/>
                      <a:pt x="13622" y="30428"/>
                      <a:pt x="13591" y="30596"/>
                    </a:cubicBezTo>
                    <a:lnTo>
                      <a:pt x="13576" y="30520"/>
                    </a:lnTo>
                    <a:cubicBezTo>
                      <a:pt x="13576" y="30459"/>
                      <a:pt x="13561" y="30398"/>
                      <a:pt x="13561" y="30337"/>
                    </a:cubicBezTo>
                    <a:lnTo>
                      <a:pt x="13545" y="30215"/>
                    </a:lnTo>
                    <a:cubicBezTo>
                      <a:pt x="13530" y="30078"/>
                      <a:pt x="13515" y="29941"/>
                      <a:pt x="13500" y="29804"/>
                    </a:cubicBezTo>
                    <a:lnTo>
                      <a:pt x="13500" y="29789"/>
                    </a:lnTo>
                    <a:cubicBezTo>
                      <a:pt x="13485" y="29682"/>
                      <a:pt x="13469" y="29590"/>
                      <a:pt x="13469" y="29484"/>
                    </a:cubicBezTo>
                    <a:cubicBezTo>
                      <a:pt x="13469" y="29362"/>
                      <a:pt x="13469" y="29255"/>
                      <a:pt x="13469" y="29149"/>
                    </a:cubicBezTo>
                    <a:cubicBezTo>
                      <a:pt x="13469" y="29072"/>
                      <a:pt x="13485" y="28996"/>
                      <a:pt x="13485" y="28935"/>
                    </a:cubicBezTo>
                    <a:cubicBezTo>
                      <a:pt x="13515" y="28813"/>
                      <a:pt x="13530" y="28722"/>
                      <a:pt x="13561" y="28631"/>
                    </a:cubicBezTo>
                    <a:cubicBezTo>
                      <a:pt x="13606" y="28463"/>
                      <a:pt x="13667" y="28311"/>
                      <a:pt x="13728" y="28158"/>
                    </a:cubicBezTo>
                    <a:cubicBezTo>
                      <a:pt x="13759" y="28097"/>
                      <a:pt x="13774" y="28052"/>
                      <a:pt x="13804" y="27991"/>
                    </a:cubicBezTo>
                    <a:cubicBezTo>
                      <a:pt x="13850" y="27915"/>
                      <a:pt x="13911" y="27854"/>
                      <a:pt x="13957" y="27777"/>
                    </a:cubicBezTo>
                    <a:cubicBezTo>
                      <a:pt x="14033" y="27701"/>
                      <a:pt x="14094" y="27625"/>
                      <a:pt x="14155" y="27564"/>
                    </a:cubicBezTo>
                    <a:cubicBezTo>
                      <a:pt x="14185" y="27518"/>
                      <a:pt x="14231" y="27488"/>
                      <a:pt x="14277" y="27457"/>
                    </a:cubicBezTo>
                    <a:cubicBezTo>
                      <a:pt x="14292" y="27442"/>
                      <a:pt x="14307" y="27427"/>
                      <a:pt x="14322" y="27427"/>
                    </a:cubicBezTo>
                    <a:lnTo>
                      <a:pt x="14338" y="27412"/>
                    </a:lnTo>
                    <a:lnTo>
                      <a:pt x="14353" y="27412"/>
                    </a:lnTo>
                    <a:cubicBezTo>
                      <a:pt x="14368" y="27396"/>
                      <a:pt x="14383" y="27396"/>
                      <a:pt x="14399" y="27396"/>
                    </a:cubicBezTo>
                    <a:close/>
                    <a:moveTo>
                      <a:pt x="24317" y="28951"/>
                    </a:moveTo>
                    <a:cubicBezTo>
                      <a:pt x="24363" y="28951"/>
                      <a:pt x="24409" y="28951"/>
                      <a:pt x="24454" y="28966"/>
                    </a:cubicBezTo>
                    <a:cubicBezTo>
                      <a:pt x="24515" y="28966"/>
                      <a:pt x="24576" y="28981"/>
                      <a:pt x="24637" y="29012"/>
                    </a:cubicBezTo>
                    <a:cubicBezTo>
                      <a:pt x="24683" y="29027"/>
                      <a:pt x="24729" y="29042"/>
                      <a:pt x="24774" y="29057"/>
                    </a:cubicBezTo>
                    <a:cubicBezTo>
                      <a:pt x="24790" y="29072"/>
                      <a:pt x="24805" y="29072"/>
                      <a:pt x="24820" y="29088"/>
                    </a:cubicBezTo>
                    <a:cubicBezTo>
                      <a:pt x="24851" y="29103"/>
                      <a:pt x="24881" y="29118"/>
                      <a:pt x="24896" y="29133"/>
                    </a:cubicBezTo>
                    <a:cubicBezTo>
                      <a:pt x="24927" y="29149"/>
                      <a:pt x="24957" y="29179"/>
                      <a:pt x="24988" y="29194"/>
                    </a:cubicBezTo>
                    <a:cubicBezTo>
                      <a:pt x="25018" y="29225"/>
                      <a:pt x="25033" y="29240"/>
                      <a:pt x="25064" y="29271"/>
                    </a:cubicBezTo>
                    <a:cubicBezTo>
                      <a:pt x="25079" y="29286"/>
                      <a:pt x="25094" y="29301"/>
                      <a:pt x="25110" y="29316"/>
                    </a:cubicBezTo>
                    <a:lnTo>
                      <a:pt x="25125" y="29347"/>
                    </a:lnTo>
                    <a:cubicBezTo>
                      <a:pt x="25155" y="29392"/>
                      <a:pt x="25186" y="29438"/>
                      <a:pt x="25216" y="29484"/>
                    </a:cubicBezTo>
                    <a:cubicBezTo>
                      <a:pt x="25292" y="29651"/>
                      <a:pt x="25353" y="29834"/>
                      <a:pt x="25414" y="30017"/>
                    </a:cubicBezTo>
                    <a:cubicBezTo>
                      <a:pt x="25445" y="30063"/>
                      <a:pt x="25460" y="30108"/>
                      <a:pt x="25475" y="30154"/>
                    </a:cubicBezTo>
                    <a:cubicBezTo>
                      <a:pt x="25567" y="30398"/>
                      <a:pt x="25658" y="30627"/>
                      <a:pt x="25749" y="30825"/>
                    </a:cubicBezTo>
                    <a:cubicBezTo>
                      <a:pt x="25780" y="30886"/>
                      <a:pt x="25810" y="30946"/>
                      <a:pt x="25826" y="30992"/>
                    </a:cubicBezTo>
                    <a:cubicBezTo>
                      <a:pt x="25841" y="31023"/>
                      <a:pt x="25856" y="31038"/>
                      <a:pt x="25856" y="31053"/>
                    </a:cubicBezTo>
                    <a:cubicBezTo>
                      <a:pt x="25871" y="31068"/>
                      <a:pt x="25871" y="31084"/>
                      <a:pt x="25887" y="31099"/>
                    </a:cubicBezTo>
                    <a:lnTo>
                      <a:pt x="25902" y="31145"/>
                    </a:lnTo>
                    <a:lnTo>
                      <a:pt x="25917" y="31175"/>
                    </a:lnTo>
                    <a:cubicBezTo>
                      <a:pt x="25917" y="31175"/>
                      <a:pt x="25917" y="31175"/>
                      <a:pt x="25932" y="31190"/>
                    </a:cubicBezTo>
                    <a:cubicBezTo>
                      <a:pt x="25856" y="31129"/>
                      <a:pt x="25795" y="31068"/>
                      <a:pt x="25734" y="31023"/>
                    </a:cubicBezTo>
                    <a:cubicBezTo>
                      <a:pt x="25628" y="30946"/>
                      <a:pt x="25536" y="30886"/>
                      <a:pt x="25429" y="30825"/>
                    </a:cubicBezTo>
                    <a:cubicBezTo>
                      <a:pt x="25231" y="30718"/>
                      <a:pt x="25018" y="30627"/>
                      <a:pt x="24729" y="30550"/>
                    </a:cubicBezTo>
                    <a:cubicBezTo>
                      <a:pt x="24591" y="30505"/>
                      <a:pt x="24454" y="30474"/>
                      <a:pt x="24317" y="30444"/>
                    </a:cubicBezTo>
                    <a:cubicBezTo>
                      <a:pt x="24241" y="30428"/>
                      <a:pt x="24165" y="30413"/>
                      <a:pt x="24073" y="30398"/>
                    </a:cubicBezTo>
                    <a:cubicBezTo>
                      <a:pt x="24058" y="30383"/>
                      <a:pt x="24028" y="30383"/>
                      <a:pt x="24013" y="30383"/>
                    </a:cubicBezTo>
                    <a:cubicBezTo>
                      <a:pt x="23952" y="30367"/>
                      <a:pt x="23906" y="30352"/>
                      <a:pt x="23845" y="30337"/>
                    </a:cubicBezTo>
                    <a:cubicBezTo>
                      <a:pt x="23784" y="30307"/>
                      <a:pt x="23708" y="30276"/>
                      <a:pt x="23647" y="30261"/>
                    </a:cubicBezTo>
                    <a:cubicBezTo>
                      <a:pt x="23586" y="30230"/>
                      <a:pt x="23540" y="30200"/>
                      <a:pt x="23479" y="30169"/>
                    </a:cubicBezTo>
                    <a:cubicBezTo>
                      <a:pt x="23449" y="30139"/>
                      <a:pt x="23418" y="30124"/>
                      <a:pt x="23373" y="30093"/>
                    </a:cubicBezTo>
                    <a:cubicBezTo>
                      <a:pt x="23357" y="30063"/>
                      <a:pt x="23327" y="30048"/>
                      <a:pt x="23296" y="30017"/>
                    </a:cubicBezTo>
                    <a:lnTo>
                      <a:pt x="23266" y="29971"/>
                    </a:lnTo>
                    <a:cubicBezTo>
                      <a:pt x="23266" y="29971"/>
                      <a:pt x="23251" y="29956"/>
                      <a:pt x="23236" y="29941"/>
                    </a:cubicBezTo>
                    <a:lnTo>
                      <a:pt x="23220" y="29910"/>
                    </a:lnTo>
                    <a:cubicBezTo>
                      <a:pt x="23220" y="29895"/>
                      <a:pt x="23205" y="29880"/>
                      <a:pt x="23205" y="29865"/>
                    </a:cubicBezTo>
                    <a:cubicBezTo>
                      <a:pt x="23190" y="29865"/>
                      <a:pt x="23190" y="29849"/>
                      <a:pt x="23190" y="29834"/>
                    </a:cubicBezTo>
                    <a:cubicBezTo>
                      <a:pt x="23190" y="29819"/>
                      <a:pt x="23190" y="29804"/>
                      <a:pt x="23190" y="29789"/>
                    </a:cubicBezTo>
                    <a:lnTo>
                      <a:pt x="23190" y="29773"/>
                    </a:lnTo>
                    <a:lnTo>
                      <a:pt x="23190" y="29758"/>
                    </a:lnTo>
                    <a:cubicBezTo>
                      <a:pt x="23190" y="29758"/>
                      <a:pt x="23190" y="29743"/>
                      <a:pt x="23190" y="29728"/>
                    </a:cubicBezTo>
                    <a:cubicBezTo>
                      <a:pt x="23190" y="29712"/>
                      <a:pt x="23190" y="29697"/>
                      <a:pt x="23205" y="29682"/>
                    </a:cubicBezTo>
                    <a:cubicBezTo>
                      <a:pt x="23205" y="29667"/>
                      <a:pt x="23220" y="29651"/>
                      <a:pt x="23220" y="29636"/>
                    </a:cubicBezTo>
                    <a:cubicBezTo>
                      <a:pt x="23236" y="29606"/>
                      <a:pt x="23236" y="29590"/>
                      <a:pt x="23251" y="29575"/>
                    </a:cubicBezTo>
                    <a:cubicBezTo>
                      <a:pt x="23281" y="29530"/>
                      <a:pt x="23296" y="29499"/>
                      <a:pt x="23327" y="29469"/>
                    </a:cubicBezTo>
                    <a:cubicBezTo>
                      <a:pt x="23373" y="29423"/>
                      <a:pt x="23434" y="29362"/>
                      <a:pt x="23479" y="29316"/>
                    </a:cubicBezTo>
                    <a:lnTo>
                      <a:pt x="23464" y="29316"/>
                    </a:lnTo>
                    <a:cubicBezTo>
                      <a:pt x="23495" y="29301"/>
                      <a:pt x="23510" y="29286"/>
                      <a:pt x="23525" y="29271"/>
                    </a:cubicBezTo>
                    <a:cubicBezTo>
                      <a:pt x="23586" y="29225"/>
                      <a:pt x="23632" y="29179"/>
                      <a:pt x="23693" y="29149"/>
                    </a:cubicBezTo>
                    <a:cubicBezTo>
                      <a:pt x="23769" y="29103"/>
                      <a:pt x="23830" y="29057"/>
                      <a:pt x="23891" y="29027"/>
                    </a:cubicBezTo>
                    <a:cubicBezTo>
                      <a:pt x="23921" y="29012"/>
                      <a:pt x="23952" y="28996"/>
                      <a:pt x="23982" y="28996"/>
                    </a:cubicBezTo>
                    <a:cubicBezTo>
                      <a:pt x="24013" y="28981"/>
                      <a:pt x="24043" y="28981"/>
                      <a:pt x="24073" y="28966"/>
                    </a:cubicBezTo>
                    <a:cubicBezTo>
                      <a:pt x="24119" y="28951"/>
                      <a:pt x="24150" y="28951"/>
                      <a:pt x="24195" y="28951"/>
                    </a:cubicBezTo>
                    <a:close/>
                    <a:moveTo>
                      <a:pt x="32270" y="29789"/>
                    </a:moveTo>
                    <a:cubicBezTo>
                      <a:pt x="32301" y="29789"/>
                      <a:pt x="32316" y="29789"/>
                      <a:pt x="32347" y="29804"/>
                    </a:cubicBezTo>
                    <a:cubicBezTo>
                      <a:pt x="32408" y="29819"/>
                      <a:pt x="32468" y="29834"/>
                      <a:pt x="32529" y="29849"/>
                    </a:cubicBezTo>
                    <a:lnTo>
                      <a:pt x="32545" y="29849"/>
                    </a:lnTo>
                    <a:cubicBezTo>
                      <a:pt x="32606" y="29865"/>
                      <a:pt x="32651" y="29895"/>
                      <a:pt x="32697" y="29910"/>
                    </a:cubicBezTo>
                    <a:cubicBezTo>
                      <a:pt x="32727" y="29926"/>
                      <a:pt x="32758" y="29941"/>
                      <a:pt x="32788" y="29956"/>
                    </a:cubicBezTo>
                    <a:cubicBezTo>
                      <a:pt x="32804" y="29971"/>
                      <a:pt x="32819" y="29971"/>
                      <a:pt x="32834" y="29987"/>
                    </a:cubicBezTo>
                    <a:cubicBezTo>
                      <a:pt x="32834" y="29987"/>
                      <a:pt x="32849" y="30002"/>
                      <a:pt x="32849" y="30002"/>
                    </a:cubicBezTo>
                    <a:cubicBezTo>
                      <a:pt x="32849" y="30002"/>
                      <a:pt x="32849" y="30017"/>
                      <a:pt x="32865" y="30017"/>
                    </a:cubicBezTo>
                    <a:lnTo>
                      <a:pt x="32865" y="30032"/>
                    </a:lnTo>
                    <a:cubicBezTo>
                      <a:pt x="32880" y="30032"/>
                      <a:pt x="32880" y="30048"/>
                      <a:pt x="32895" y="30063"/>
                    </a:cubicBezTo>
                    <a:cubicBezTo>
                      <a:pt x="32895" y="30078"/>
                      <a:pt x="32910" y="30108"/>
                      <a:pt x="32926" y="30139"/>
                    </a:cubicBezTo>
                    <a:cubicBezTo>
                      <a:pt x="32926" y="30154"/>
                      <a:pt x="32926" y="30169"/>
                      <a:pt x="32926" y="30185"/>
                    </a:cubicBezTo>
                    <a:cubicBezTo>
                      <a:pt x="32941" y="30200"/>
                      <a:pt x="32941" y="30215"/>
                      <a:pt x="32941" y="30246"/>
                    </a:cubicBezTo>
                    <a:cubicBezTo>
                      <a:pt x="32941" y="30276"/>
                      <a:pt x="32941" y="30307"/>
                      <a:pt x="32941" y="30337"/>
                    </a:cubicBezTo>
                    <a:cubicBezTo>
                      <a:pt x="32941" y="30367"/>
                      <a:pt x="32941" y="30413"/>
                      <a:pt x="32926" y="30444"/>
                    </a:cubicBezTo>
                    <a:cubicBezTo>
                      <a:pt x="32926" y="30459"/>
                      <a:pt x="32926" y="30489"/>
                      <a:pt x="32910" y="30505"/>
                    </a:cubicBezTo>
                    <a:cubicBezTo>
                      <a:pt x="32910" y="30520"/>
                      <a:pt x="32910" y="30535"/>
                      <a:pt x="32895" y="30550"/>
                    </a:cubicBezTo>
                    <a:cubicBezTo>
                      <a:pt x="32895" y="30566"/>
                      <a:pt x="32880" y="30581"/>
                      <a:pt x="32880" y="30596"/>
                    </a:cubicBezTo>
                    <a:lnTo>
                      <a:pt x="32865" y="30611"/>
                    </a:lnTo>
                    <a:lnTo>
                      <a:pt x="32865" y="30627"/>
                    </a:lnTo>
                    <a:cubicBezTo>
                      <a:pt x="32849" y="30627"/>
                      <a:pt x="32834" y="30642"/>
                      <a:pt x="32834" y="30657"/>
                    </a:cubicBezTo>
                    <a:cubicBezTo>
                      <a:pt x="32819" y="30657"/>
                      <a:pt x="32819" y="30672"/>
                      <a:pt x="32804" y="30672"/>
                    </a:cubicBezTo>
                    <a:cubicBezTo>
                      <a:pt x="32788" y="30687"/>
                      <a:pt x="32773" y="30687"/>
                      <a:pt x="32758" y="30703"/>
                    </a:cubicBezTo>
                    <a:cubicBezTo>
                      <a:pt x="32743" y="30718"/>
                      <a:pt x="32712" y="30718"/>
                      <a:pt x="32682" y="30733"/>
                    </a:cubicBezTo>
                    <a:cubicBezTo>
                      <a:pt x="32651" y="30748"/>
                      <a:pt x="32606" y="30764"/>
                      <a:pt x="32560" y="30764"/>
                    </a:cubicBezTo>
                    <a:cubicBezTo>
                      <a:pt x="32499" y="30779"/>
                      <a:pt x="32438" y="30779"/>
                      <a:pt x="32377" y="30794"/>
                    </a:cubicBezTo>
                    <a:lnTo>
                      <a:pt x="31798" y="30794"/>
                    </a:lnTo>
                    <a:lnTo>
                      <a:pt x="31707" y="30779"/>
                    </a:lnTo>
                    <a:cubicBezTo>
                      <a:pt x="31570" y="30779"/>
                      <a:pt x="31432" y="30764"/>
                      <a:pt x="31295" y="30764"/>
                    </a:cubicBezTo>
                    <a:cubicBezTo>
                      <a:pt x="31173" y="30764"/>
                      <a:pt x="31052" y="30794"/>
                      <a:pt x="30945" y="30840"/>
                    </a:cubicBezTo>
                    <a:cubicBezTo>
                      <a:pt x="30899" y="30840"/>
                      <a:pt x="30869" y="30855"/>
                      <a:pt x="30823" y="30870"/>
                    </a:cubicBezTo>
                    <a:cubicBezTo>
                      <a:pt x="30518" y="30977"/>
                      <a:pt x="30229" y="31099"/>
                      <a:pt x="29955" y="31236"/>
                    </a:cubicBezTo>
                    <a:cubicBezTo>
                      <a:pt x="29909" y="31266"/>
                      <a:pt x="29878" y="31282"/>
                      <a:pt x="29833" y="31297"/>
                    </a:cubicBezTo>
                    <a:cubicBezTo>
                      <a:pt x="29863" y="31266"/>
                      <a:pt x="29894" y="31236"/>
                      <a:pt x="29939" y="31205"/>
                    </a:cubicBezTo>
                    <a:lnTo>
                      <a:pt x="29955" y="31190"/>
                    </a:lnTo>
                    <a:cubicBezTo>
                      <a:pt x="30031" y="31114"/>
                      <a:pt x="30122" y="31038"/>
                      <a:pt x="30198" y="30977"/>
                    </a:cubicBezTo>
                    <a:cubicBezTo>
                      <a:pt x="30259" y="30931"/>
                      <a:pt x="30305" y="30901"/>
                      <a:pt x="30351" y="30855"/>
                    </a:cubicBezTo>
                    <a:cubicBezTo>
                      <a:pt x="30381" y="30825"/>
                      <a:pt x="30427" y="30794"/>
                      <a:pt x="30457" y="30779"/>
                    </a:cubicBezTo>
                    <a:lnTo>
                      <a:pt x="30503" y="30748"/>
                    </a:lnTo>
                    <a:cubicBezTo>
                      <a:pt x="30640" y="30657"/>
                      <a:pt x="30793" y="30566"/>
                      <a:pt x="30930" y="30474"/>
                    </a:cubicBezTo>
                    <a:cubicBezTo>
                      <a:pt x="31021" y="30413"/>
                      <a:pt x="31097" y="30367"/>
                      <a:pt x="31189" y="30307"/>
                    </a:cubicBezTo>
                    <a:cubicBezTo>
                      <a:pt x="31234" y="30276"/>
                      <a:pt x="31295" y="30246"/>
                      <a:pt x="31341" y="30215"/>
                    </a:cubicBezTo>
                    <a:cubicBezTo>
                      <a:pt x="31402" y="30169"/>
                      <a:pt x="31463" y="30139"/>
                      <a:pt x="31509" y="30093"/>
                    </a:cubicBezTo>
                    <a:cubicBezTo>
                      <a:pt x="31570" y="30063"/>
                      <a:pt x="31631" y="30017"/>
                      <a:pt x="31691" y="29987"/>
                    </a:cubicBezTo>
                    <a:cubicBezTo>
                      <a:pt x="31752" y="29956"/>
                      <a:pt x="31798" y="29926"/>
                      <a:pt x="31859" y="29895"/>
                    </a:cubicBezTo>
                    <a:cubicBezTo>
                      <a:pt x="31905" y="29880"/>
                      <a:pt x="31950" y="29849"/>
                      <a:pt x="32011" y="29834"/>
                    </a:cubicBezTo>
                    <a:cubicBezTo>
                      <a:pt x="32042" y="29819"/>
                      <a:pt x="32072" y="29819"/>
                      <a:pt x="32118" y="29804"/>
                    </a:cubicBezTo>
                    <a:cubicBezTo>
                      <a:pt x="32149" y="29804"/>
                      <a:pt x="32164" y="29789"/>
                      <a:pt x="32194" y="29789"/>
                    </a:cubicBezTo>
                    <a:close/>
                    <a:moveTo>
                      <a:pt x="3855" y="29149"/>
                    </a:moveTo>
                    <a:cubicBezTo>
                      <a:pt x="3871" y="29149"/>
                      <a:pt x="3871" y="29164"/>
                      <a:pt x="3886" y="29164"/>
                    </a:cubicBezTo>
                    <a:cubicBezTo>
                      <a:pt x="3886" y="29164"/>
                      <a:pt x="3901" y="29179"/>
                      <a:pt x="3916" y="29179"/>
                    </a:cubicBezTo>
                    <a:cubicBezTo>
                      <a:pt x="3947" y="29194"/>
                      <a:pt x="3962" y="29210"/>
                      <a:pt x="3977" y="29225"/>
                    </a:cubicBezTo>
                    <a:cubicBezTo>
                      <a:pt x="4038" y="29271"/>
                      <a:pt x="4099" y="29331"/>
                      <a:pt x="4145" y="29377"/>
                    </a:cubicBezTo>
                    <a:cubicBezTo>
                      <a:pt x="4206" y="29423"/>
                      <a:pt x="4252" y="29469"/>
                      <a:pt x="4312" y="29514"/>
                    </a:cubicBezTo>
                    <a:lnTo>
                      <a:pt x="4358" y="29560"/>
                    </a:lnTo>
                    <a:cubicBezTo>
                      <a:pt x="4450" y="29636"/>
                      <a:pt x="4556" y="29712"/>
                      <a:pt x="4632" y="29804"/>
                    </a:cubicBezTo>
                    <a:cubicBezTo>
                      <a:pt x="4678" y="29849"/>
                      <a:pt x="4709" y="29880"/>
                      <a:pt x="4739" y="29926"/>
                    </a:cubicBezTo>
                    <a:cubicBezTo>
                      <a:pt x="4800" y="30002"/>
                      <a:pt x="4846" y="30078"/>
                      <a:pt x="4891" y="30139"/>
                    </a:cubicBezTo>
                    <a:cubicBezTo>
                      <a:pt x="4922" y="30215"/>
                      <a:pt x="4968" y="30307"/>
                      <a:pt x="4998" y="30383"/>
                    </a:cubicBezTo>
                    <a:cubicBezTo>
                      <a:pt x="5013" y="30413"/>
                      <a:pt x="5013" y="30444"/>
                      <a:pt x="5029" y="30474"/>
                    </a:cubicBezTo>
                    <a:cubicBezTo>
                      <a:pt x="5044" y="30505"/>
                      <a:pt x="5044" y="30535"/>
                      <a:pt x="5059" y="30566"/>
                    </a:cubicBezTo>
                    <a:lnTo>
                      <a:pt x="5089" y="30642"/>
                    </a:lnTo>
                    <a:cubicBezTo>
                      <a:pt x="5150" y="30794"/>
                      <a:pt x="5196" y="30962"/>
                      <a:pt x="5257" y="31114"/>
                    </a:cubicBezTo>
                    <a:cubicBezTo>
                      <a:pt x="5318" y="31266"/>
                      <a:pt x="5379" y="31419"/>
                      <a:pt x="5455" y="31556"/>
                    </a:cubicBezTo>
                    <a:lnTo>
                      <a:pt x="5394" y="31510"/>
                    </a:lnTo>
                    <a:lnTo>
                      <a:pt x="5349" y="31480"/>
                    </a:lnTo>
                    <a:cubicBezTo>
                      <a:pt x="5242" y="31388"/>
                      <a:pt x="5150" y="31312"/>
                      <a:pt x="5044" y="31236"/>
                    </a:cubicBezTo>
                    <a:cubicBezTo>
                      <a:pt x="4937" y="31145"/>
                      <a:pt x="4815" y="31068"/>
                      <a:pt x="4693" y="31007"/>
                    </a:cubicBezTo>
                    <a:cubicBezTo>
                      <a:pt x="4571" y="30946"/>
                      <a:pt x="4450" y="30870"/>
                      <a:pt x="4312" y="30809"/>
                    </a:cubicBezTo>
                    <a:lnTo>
                      <a:pt x="4297" y="30809"/>
                    </a:lnTo>
                    <a:cubicBezTo>
                      <a:pt x="4191" y="30748"/>
                      <a:pt x="4053" y="30687"/>
                      <a:pt x="3901" y="30611"/>
                    </a:cubicBezTo>
                    <a:lnTo>
                      <a:pt x="3825" y="30566"/>
                    </a:lnTo>
                    <a:cubicBezTo>
                      <a:pt x="3734" y="30520"/>
                      <a:pt x="3642" y="30474"/>
                      <a:pt x="3551" y="30413"/>
                    </a:cubicBezTo>
                    <a:cubicBezTo>
                      <a:pt x="3505" y="30383"/>
                      <a:pt x="3474" y="30367"/>
                      <a:pt x="3444" y="30337"/>
                    </a:cubicBezTo>
                    <a:cubicBezTo>
                      <a:pt x="3429" y="30337"/>
                      <a:pt x="3414" y="30322"/>
                      <a:pt x="3398" y="30307"/>
                    </a:cubicBezTo>
                    <a:cubicBezTo>
                      <a:pt x="3398" y="30291"/>
                      <a:pt x="3383" y="30276"/>
                      <a:pt x="3368" y="30261"/>
                    </a:cubicBezTo>
                    <a:cubicBezTo>
                      <a:pt x="3353" y="30246"/>
                      <a:pt x="3353" y="30230"/>
                      <a:pt x="3337" y="30215"/>
                    </a:cubicBezTo>
                    <a:cubicBezTo>
                      <a:pt x="3322" y="30200"/>
                      <a:pt x="3322" y="30169"/>
                      <a:pt x="3307" y="30154"/>
                    </a:cubicBezTo>
                    <a:cubicBezTo>
                      <a:pt x="3307" y="30124"/>
                      <a:pt x="3292" y="30108"/>
                      <a:pt x="3292" y="30078"/>
                    </a:cubicBezTo>
                    <a:cubicBezTo>
                      <a:pt x="3276" y="30048"/>
                      <a:pt x="3276" y="30017"/>
                      <a:pt x="3276" y="30002"/>
                    </a:cubicBezTo>
                    <a:cubicBezTo>
                      <a:pt x="3276" y="29971"/>
                      <a:pt x="3276" y="29956"/>
                      <a:pt x="3276" y="29926"/>
                    </a:cubicBezTo>
                    <a:cubicBezTo>
                      <a:pt x="3276" y="29895"/>
                      <a:pt x="3276" y="29865"/>
                      <a:pt x="3276" y="29834"/>
                    </a:cubicBezTo>
                    <a:cubicBezTo>
                      <a:pt x="3292" y="29804"/>
                      <a:pt x="3292" y="29789"/>
                      <a:pt x="3292" y="29758"/>
                    </a:cubicBezTo>
                    <a:cubicBezTo>
                      <a:pt x="3307" y="29728"/>
                      <a:pt x="3322" y="29682"/>
                      <a:pt x="3337" y="29651"/>
                    </a:cubicBezTo>
                    <a:cubicBezTo>
                      <a:pt x="3353" y="29621"/>
                      <a:pt x="3368" y="29590"/>
                      <a:pt x="3383" y="29575"/>
                    </a:cubicBezTo>
                    <a:cubicBezTo>
                      <a:pt x="3398" y="29545"/>
                      <a:pt x="3414" y="29514"/>
                      <a:pt x="3429" y="29484"/>
                    </a:cubicBezTo>
                    <a:cubicBezTo>
                      <a:pt x="3490" y="29423"/>
                      <a:pt x="3535" y="29377"/>
                      <a:pt x="3596" y="29316"/>
                    </a:cubicBezTo>
                    <a:cubicBezTo>
                      <a:pt x="3627" y="29271"/>
                      <a:pt x="3673" y="29240"/>
                      <a:pt x="3734" y="29194"/>
                    </a:cubicBezTo>
                    <a:cubicBezTo>
                      <a:pt x="3749" y="29194"/>
                      <a:pt x="3749" y="29179"/>
                      <a:pt x="3764" y="29164"/>
                    </a:cubicBezTo>
                    <a:lnTo>
                      <a:pt x="3779" y="29164"/>
                    </a:lnTo>
                    <a:cubicBezTo>
                      <a:pt x="3794" y="29164"/>
                      <a:pt x="3794" y="29164"/>
                      <a:pt x="3794" y="29149"/>
                    </a:cubicBezTo>
                    <a:close/>
                    <a:moveTo>
                      <a:pt x="8792" y="28829"/>
                    </a:moveTo>
                    <a:cubicBezTo>
                      <a:pt x="8807" y="28844"/>
                      <a:pt x="8838" y="28844"/>
                      <a:pt x="8853" y="28844"/>
                    </a:cubicBezTo>
                    <a:cubicBezTo>
                      <a:pt x="8868" y="28859"/>
                      <a:pt x="8898" y="28859"/>
                      <a:pt x="8914" y="28874"/>
                    </a:cubicBezTo>
                    <a:lnTo>
                      <a:pt x="8929" y="28874"/>
                    </a:lnTo>
                    <a:cubicBezTo>
                      <a:pt x="8975" y="28890"/>
                      <a:pt x="9005" y="28920"/>
                      <a:pt x="9066" y="28951"/>
                    </a:cubicBezTo>
                    <a:cubicBezTo>
                      <a:pt x="9127" y="28981"/>
                      <a:pt x="9188" y="29027"/>
                      <a:pt x="9264" y="29072"/>
                    </a:cubicBezTo>
                    <a:lnTo>
                      <a:pt x="9295" y="29088"/>
                    </a:lnTo>
                    <a:lnTo>
                      <a:pt x="9295" y="29103"/>
                    </a:lnTo>
                    <a:cubicBezTo>
                      <a:pt x="9371" y="29149"/>
                      <a:pt x="9462" y="29210"/>
                      <a:pt x="9538" y="29271"/>
                    </a:cubicBezTo>
                    <a:cubicBezTo>
                      <a:pt x="9569" y="29301"/>
                      <a:pt x="9615" y="29331"/>
                      <a:pt x="9660" y="29377"/>
                    </a:cubicBezTo>
                    <a:cubicBezTo>
                      <a:pt x="9691" y="29408"/>
                      <a:pt x="9706" y="29423"/>
                      <a:pt x="9721" y="29453"/>
                    </a:cubicBezTo>
                    <a:cubicBezTo>
                      <a:pt x="9736" y="29469"/>
                      <a:pt x="9752" y="29484"/>
                      <a:pt x="9767" y="29499"/>
                    </a:cubicBezTo>
                    <a:cubicBezTo>
                      <a:pt x="9767" y="29530"/>
                      <a:pt x="9782" y="29545"/>
                      <a:pt x="9797" y="29575"/>
                    </a:cubicBezTo>
                    <a:cubicBezTo>
                      <a:pt x="9797" y="29590"/>
                      <a:pt x="9813" y="29621"/>
                      <a:pt x="9813" y="29651"/>
                    </a:cubicBezTo>
                    <a:cubicBezTo>
                      <a:pt x="9828" y="29682"/>
                      <a:pt x="9828" y="29728"/>
                      <a:pt x="9843" y="29758"/>
                    </a:cubicBezTo>
                    <a:cubicBezTo>
                      <a:pt x="9843" y="29804"/>
                      <a:pt x="9843" y="29834"/>
                      <a:pt x="9843" y="29865"/>
                    </a:cubicBezTo>
                    <a:cubicBezTo>
                      <a:pt x="9843" y="29895"/>
                      <a:pt x="9843" y="29941"/>
                      <a:pt x="9828" y="29987"/>
                    </a:cubicBezTo>
                    <a:cubicBezTo>
                      <a:pt x="9828" y="30032"/>
                      <a:pt x="9813" y="30078"/>
                      <a:pt x="9797" y="30124"/>
                    </a:cubicBezTo>
                    <a:cubicBezTo>
                      <a:pt x="9797" y="30154"/>
                      <a:pt x="9782" y="30185"/>
                      <a:pt x="9782" y="30230"/>
                    </a:cubicBezTo>
                    <a:cubicBezTo>
                      <a:pt x="9736" y="30337"/>
                      <a:pt x="9706" y="30444"/>
                      <a:pt x="9660" y="30550"/>
                    </a:cubicBezTo>
                    <a:cubicBezTo>
                      <a:pt x="9630" y="30611"/>
                      <a:pt x="9599" y="30687"/>
                      <a:pt x="9569" y="30748"/>
                    </a:cubicBezTo>
                    <a:cubicBezTo>
                      <a:pt x="9523" y="30809"/>
                      <a:pt x="9493" y="30886"/>
                      <a:pt x="9477" y="30977"/>
                    </a:cubicBezTo>
                    <a:cubicBezTo>
                      <a:pt x="9462" y="31007"/>
                      <a:pt x="9462" y="31038"/>
                      <a:pt x="9447" y="31084"/>
                    </a:cubicBezTo>
                    <a:cubicBezTo>
                      <a:pt x="9447" y="31129"/>
                      <a:pt x="9447" y="31175"/>
                      <a:pt x="9432" y="31221"/>
                    </a:cubicBezTo>
                    <a:lnTo>
                      <a:pt x="9432" y="31266"/>
                    </a:lnTo>
                    <a:cubicBezTo>
                      <a:pt x="9432" y="31327"/>
                      <a:pt x="9432" y="31373"/>
                      <a:pt x="9432" y="31434"/>
                    </a:cubicBezTo>
                    <a:lnTo>
                      <a:pt x="9417" y="31449"/>
                    </a:lnTo>
                    <a:cubicBezTo>
                      <a:pt x="9417" y="31449"/>
                      <a:pt x="9417" y="31464"/>
                      <a:pt x="9417" y="31480"/>
                    </a:cubicBezTo>
                    <a:lnTo>
                      <a:pt x="9401" y="31480"/>
                    </a:lnTo>
                    <a:cubicBezTo>
                      <a:pt x="9401" y="31495"/>
                      <a:pt x="9386" y="31510"/>
                      <a:pt x="9386" y="31510"/>
                    </a:cubicBezTo>
                    <a:lnTo>
                      <a:pt x="9371" y="31525"/>
                    </a:lnTo>
                    <a:cubicBezTo>
                      <a:pt x="9356" y="31541"/>
                      <a:pt x="9340" y="31556"/>
                      <a:pt x="9340" y="31556"/>
                    </a:cubicBezTo>
                    <a:cubicBezTo>
                      <a:pt x="9310" y="31571"/>
                      <a:pt x="9295" y="31586"/>
                      <a:pt x="9279" y="31602"/>
                    </a:cubicBezTo>
                    <a:lnTo>
                      <a:pt x="9249" y="31617"/>
                    </a:lnTo>
                    <a:lnTo>
                      <a:pt x="9203" y="31632"/>
                    </a:lnTo>
                    <a:cubicBezTo>
                      <a:pt x="9142" y="31647"/>
                      <a:pt x="9097" y="31663"/>
                      <a:pt x="9051" y="31678"/>
                    </a:cubicBezTo>
                    <a:cubicBezTo>
                      <a:pt x="8990" y="31693"/>
                      <a:pt x="8929" y="31693"/>
                      <a:pt x="8883" y="31708"/>
                    </a:cubicBezTo>
                    <a:lnTo>
                      <a:pt x="8868" y="31708"/>
                    </a:lnTo>
                    <a:cubicBezTo>
                      <a:pt x="8822" y="31708"/>
                      <a:pt x="8777" y="31723"/>
                      <a:pt x="8731" y="31723"/>
                    </a:cubicBezTo>
                    <a:lnTo>
                      <a:pt x="8563" y="31723"/>
                    </a:lnTo>
                    <a:cubicBezTo>
                      <a:pt x="8457" y="31723"/>
                      <a:pt x="8380" y="31708"/>
                      <a:pt x="8304" y="31708"/>
                    </a:cubicBezTo>
                    <a:cubicBezTo>
                      <a:pt x="8213" y="31693"/>
                      <a:pt x="8121" y="31678"/>
                      <a:pt x="8030" y="31678"/>
                    </a:cubicBezTo>
                    <a:lnTo>
                      <a:pt x="7908" y="31663"/>
                    </a:lnTo>
                    <a:cubicBezTo>
                      <a:pt x="7817" y="31647"/>
                      <a:pt x="7710" y="31632"/>
                      <a:pt x="7619" y="31632"/>
                    </a:cubicBezTo>
                    <a:lnTo>
                      <a:pt x="7527" y="31617"/>
                    </a:lnTo>
                    <a:lnTo>
                      <a:pt x="7466" y="31617"/>
                    </a:lnTo>
                    <a:cubicBezTo>
                      <a:pt x="7436" y="31602"/>
                      <a:pt x="7390" y="31602"/>
                      <a:pt x="7360" y="31602"/>
                    </a:cubicBezTo>
                    <a:lnTo>
                      <a:pt x="7329" y="31602"/>
                    </a:lnTo>
                    <a:lnTo>
                      <a:pt x="7329" y="31586"/>
                    </a:lnTo>
                    <a:lnTo>
                      <a:pt x="7329" y="31556"/>
                    </a:lnTo>
                    <a:lnTo>
                      <a:pt x="7375" y="31312"/>
                    </a:lnTo>
                    <a:cubicBezTo>
                      <a:pt x="7375" y="31236"/>
                      <a:pt x="7390" y="31160"/>
                      <a:pt x="7405" y="31084"/>
                    </a:cubicBezTo>
                    <a:lnTo>
                      <a:pt x="7421" y="30992"/>
                    </a:lnTo>
                    <a:cubicBezTo>
                      <a:pt x="7451" y="30779"/>
                      <a:pt x="7497" y="30535"/>
                      <a:pt x="7573" y="30291"/>
                    </a:cubicBezTo>
                    <a:cubicBezTo>
                      <a:pt x="7573" y="30276"/>
                      <a:pt x="7588" y="30261"/>
                      <a:pt x="7588" y="30246"/>
                    </a:cubicBezTo>
                    <a:cubicBezTo>
                      <a:pt x="7588" y="30230"/>
                      <a:pt x="7603" y="30215"/>
                      <a:pt x="7603" y="30200"/>
                    </a:cubicBezTo>
                    <a:cubicBezTo>
                      <a:pt x="7603" y="30185"/>
                      <a:pt x="7619" y="30169"/>
                      <a:pt x="7619" y="30154"/>
                    </a:cubicBezTo>
                    <a:cubicBezTo>
                      <a:pt x="7634" y="30108"/>
                      <a:pt x="7649" y="30063"/>
                      <a:pt x="7680" y="30017"/>
                    </a:cubicBezTo>
                    <a:lnTo>
                      <a:pt x="7680" y="29987"/>
                    </a:lnTo>
                    <a:cubicBezTo>
                      <a:pt x="7710" y="29941"/>
                      <a:pt x="7741" y="29880"/>
                      <a:pt x="7756" y="29834"/>
                    </a:cubicBezTo>
                    <a:cubicBezTo>
                      <a:pt x="7801" y="29773"/>
                      <a:pt x="7832" y="29697"/>
                      <a:pt x="7862" y="29651"/>
                    </a:cubicBezTo>
                    <a:cubicBezTo>
                      <a:pt x="7893" y="29590"/>
                      <a:pt x="7939" y="29530"/>
                      <a:pt x="7969" y="29469"/>
                    </a:cubicBezTo>
                    <a:cubicBezTo>
                      <a:pt x="8000" y="29423"/>
                      <a:pt x="8045" y="29377"/>
                      <a:pt x="8076" y="29331"/>
                    </a:cubicBezTo>
                    <a:lnTo>
                      <a:pt x="8076" y="29316"/>
                    </a:lnTo>
                    <a:cubicBezTo>
                      <a:pt x="8152" y="29240"/>
                      <a:pt x="8213" y="29164"/>
                      <a:pt x="8289" y="29103"/>
                    </a:cubicBezTo>
                    <a:cubicBezTo>
                      <a:pt x="8350" y="29042"/>
                      <a:pt x="8411" y="28996"/>
                      <a:pt x="8457" y="28951"/>
                    </a:cubicBezTo>
                    <a:cubicBezTo>
                      <a:pt x="8502" y="28920"/>
                      <a:pt x="8533" y="28890"/>
                      <a:pt x="8579" y="28874"/>
                    </a:cubicBezTo>
                    <a:cubicBezTo>
                      <a:pt x="8579" y="28874"/>
                      <a:pt x="8594" y="28874"/>
                      <a:pt x="8594" y="28859"/>
                    </a:cubicBezTo>
                    <a:lnTo>
                      <a:pt x="8624" y="28859"/>
                    </a:lnTo>
                    <a:cubicBezTo>
                      <a:pt x="8639" y="28844"/>
                      <a:pt x="8655" y="28844"/>
                      <a:pt x="8670" y="28844"/>
                    </a:cubicBezTo>
                    <a:cubicBezTo>
                      <a:pt x="8685" y="28844"/>
                      <a:pt x="8700" y="28829"/>
                      <a:pt x="8716" y="28829"/>
                    </a:cubicBezTo>
                    <a:close/>
                    <a:moveTo>
                      <a:pt x="23860" y="28234"/>
                    </a:moveTo>
                    <a:lnTo>
                      <a:pt x="23860" y="28250"/>
                    </a:lnTo>
                    <a:cubicBezTo>
                      <a:pt x="23799" y="28356"/>
                      <a:pt x="23754" y="28478"/>
                      <a:pt x="23693" y="28585"/>
                    </a:cubicBezTo>
                    <a:cubicBezTo>
                      <a:pt x="23616" y="28752"/>
                      <a:pt x="23540" y="28905"/>
                      <a:pt x="23464" y="29072"/>
                    </a:cubicBezTo>
                    <a:cubicBezTo>
                      <a:pt x="23388" y="29118"/>
                      <a:pt x="23327" y="29164"/>
                      <a:pt x="23266" y="29225"/>
                    </a:cubicBezTo>
                    <a:cubicBezTo>
                      <a:pt x="23175" y="29316"/>
                      <a:pt x="23083" y="29423"/>
                      <a:pt x="23022" y="29530"/>
                    </a:cubicBezTo>
                    <a:cubicBezTo>
                      <a:pt x="22961" y="29651"/>
                      <a:pt x="22946" y="29773"/>
                      <a:pt x="22961" y="29895"/>
                    </a:cubicBezTo>
                    <a:cubicBezTo>
                      <a:pt x="22931" y="29941"/>
                      <a:pt x="22900" y="29987"/>
                      <a:pt x="22870" y="30048"/>
                    </a:cubicBezTo>
                    <a:cubicBezTo>
                      <a:pt x="22763" y="30200"/>
                      <a:pt x="22672" y="30367"/>
                      <a:pt x="22596" y="30489"/>
                    </a:cubicBezTo>
                    <a:lnTo>
                      <a:pt x="22565" y="30550"/>
                    </a:lnTo>
                    <a:cubicBezTo>
                      <a:pt x="22519" y="30627"/>
                      <a:pt x="22489" y="30687"/>
                      <a:pt x="22443" y="30764"/>
                    </a:cubicBezTo>
                    <a:cubicBezTo>
                      <a:pt x="22398" y="30840"/>
                      <a:pt x="22352" y="30931"/>
                      <a:pt x="22306" y="31007"/>
                    </a:cubicBezTo>
                    <a:cubicBezTo>
                      <a:pt x="22199" y="31190"/>
                      <a:pt x="22093" y="31373"/>
                      <a:pt x="21986" y="31541"/>
                    </a:cubicBezTo>
                    <a:cubicBezTo>
                      <a:pt x="21910" y="31663"/>
                      <a:pt x="21849" y="31754"/>
                      <a:pt x="21788" y="31845"/>
                    </a:cubicBezTo>
                    <a:cubicBezTo>
                      <a:pt x="21697" y="31952"/>
                      <a:pt x="21620" y="32059"/>
                      <a:pt x="21544" y="32150"/>
                    </a:cubicBezTo>
                    <a:lnTo>
                      <a:pt x="21514" y="32211"/>
                    </a:lnTo>
                    <a:lnTo>
                      <a:pt x="21483" y="32226"/>
                    </a:lnTo>
                    <a:cubicBezTo>
                      <a:pt x="21468" y="32242"/>
                      <a:pt x="21468" y="32257"/>
                      <a:pt x="21453" y="32257"/>
                    </a:cubicBezTo>
                    <a:cubicBezTo>
                      <a:pt x="21438" y="32272"/>
                      <a:pt x="21438" y="32287"/>
                      <a:pt x="21407" y="32302"/>
                    </a:cubicBezTo>
                    <a:cubicBezTo>
                      <a:pt x="21350" y="32268"/>
                      <a:pt x="21267" y="32251"/>
                      <a:pt x="21184" y="32251"/>
                    </a:cubicBezTo>
                    <a:cubicBezTo>
                      <a:pt x="21157" y="32251"/>
                      <a:pt x="21129" y="32253"/>
                      <a:pt x="21102" y="32257"/>
                    </a:cubicBezTo>
                    <a:cubicBezTo>
                      <a:pt x="21148" y="32196"/>
                      <a:pt x="21179" y="32120"/>
                      <a:pt x="21224" y="32059"/>
                    </a:cubicBezTo>
                    <a:cubicBezTo>
                      <a:pt x="21270" y="31952"/>
                      <a:pt x="21331" y="31830"/>
                      <a:pt x="21407" y="31693"/>
                    </a:cubicBezTo>
                    <a:cubicBezTo>
                      <a:pt x="21453" y="31571"/>
                      <a:pt x="21514" y="31449"/>
                      <a:pt x="21575" y="31327"/>
                    </a:cubicBezTo>
                    <a:cubicBezTo>
                      <a:pt x="21620" y="31205"/>
                      <a:pt x="21666" y="31084"/>
                      <a:pt x="21712" y="30946"/>
                    </a:cubicBezTo>
                    <a:cubicBezTo>
                      <a:pt x="21742" y="30886"/>
                      <a:pt x="21773" y="30809"/>
                      <a:pt x="21788" y="30748"/>
                    </a:cubicBezTo>
                    <a:cubicBezTo>
                      <a:pt x="21819" y="30687"/>
                      <a:pt x="21849" y="30627"/>
                      <a:pt x="21864" y="30566"/>
                    </a:cubicBezTo>
                    <a:cubicBezTo>
                      <a:pt x="21956" y="30383"/>
                      <a:pt x="22047" y="30200"/>
                      <a:pt x="22154" y="30048"/>
                    </a:cubicBezTo>
                    <a:cubicBezTo>
                      <a:pt x="22184" y="30002"/>
                      <a:pt x="22215" y="29941"/>
                      <a:pt x="22260" y="29895"/>
                    </a:cubicBezTo>
                    <a:cubicBezTo>
                      <a:pt x="22291" y="29849"/>
                      <a:pt x="22321" y="29804"/>
                      <a:pt x="22352" y="29758"/>
                    </a:cubicBezTo>
                    <a:cubicBezTo>
                      <a:pt x="22382" y="29728"/>
                      <a:pt x="22398" y="29697"/>
                      <a:pt x="22428" y="29667"/>
                    </a:cubicBezTo>
                    <a:cubicBezTo>
                      <a:pt x="22504" y="29560"/>
                      <a:pt x="22580" y="29469"/>
                      <a:pt x="22672" y="29362"/>
                    </a:cubicBezTo>
                    <a:cubicBezTo>
                      <a:pt x="22717" y="29301"/>
                      <a:pt x="22763" y="29240"/>
                      <a:pt x="22809" y="29194"/>
                    </a:cubicBezTo>
                    <a:cubicBezTo>
                      <a:pt x="22855" y="29149"/>
                      <a:pt x="22900" y="29103"/>
                      <a:pt x="22931" y="29057"/>
                    </a:cubicBezTo>
                    <a:cubicBezTo>
                      <a:pt x="23007" y="28981"/>
                      <a:pt x="23098" y="28905"/>
                      <a:pt x="23190" y="28813"/>
                    </a:cubicBezTo>
                    <a:lnTo>
                      <a:pt x="23220" y="28783"/>
                    </a:lnTo>
                    <a:lnTo>
                      <a:pt x="23236" y="28768"/>
                    </a:lnTo>
                    <a:cubicBezTo>
                      <a:pt x="23342" y="28676"/>
                      <a:pt x="23449" y="28585"/>
                      <a:pt x="23540" y="28509"/>
                    </a:cubicBezTo>
                    <a:lnTo>
                      <a:pt x="23571" y="28493"/>
                    </a:lnTo>
                    <a:cubicBezTo>
                      <a:pt x="23662" y="28417"/>
                      <a:pt x="23769" y="28326"/>
                      <a:pt x="23860" y="28234"/>
                    </a:cubicBezTo>
                    <a:close/>
                    <a:moveTo>
                      <a:pt x="25125" y="32028"/>
                    </a:moveTo>
                    <a:cubicBezTo>
                      <a:pt x="25231" y="32043"/>
                      <a:pt x="25353" y="32043"/>
                      <a:pt x="25460" y="32059"/>
                    </a:cubicBezTo>
                    <a:cubicBezTo>
                      <a:pt x="25658" y="32104"/>
                      <a:pt x="25841" y="32150"/>
                      <a:pt x="25993" y="32196"/>
                    </a:cubicBezTo>
                    <a:cubicBezTo>
                      <a:pt x="26115" y="32242"/>
                      <a:pt x="26252" y="32287"/>
                      <a:pt x="26389" y="32348"/>
                    </a:cubicBezTo>
                    <a:cubicBezTo>
                      <a:pt x="26389" y="32348"/>
                      <a:pt x="26405" y="32363"/>
                      <a:pt x="26420" y="32363"/>
                    </a:cubicBezTo>
                    <a:cubicBezTo>
                      <a:pt x="26466" y="32394"/>
                      <a:pt x="26526" y="32440"/>
                      <a:pt x="26587" y="32470"/>
                    </a:cubicBezTo>
                    <a:cubicBezTo>
                      <a:pt x="26618" y="32485"/>
                      <a:pt x="26633" y="32501"/>
                      <a:pt x="26648" y="32501"/>
                    </a:cubicBezTo>
                    <a:lnTo>
                      <a:pt x="26664" y="32516"/>
                    </a:lnTo>
                    <a:cubicBezTo>
                      <a:pt x="26664" y="32531"/>
                      <a:pt x="26664" y="32531"/>
                      <a:pt x="26664" y="32546"/>
                    </a:cubicBezTo>
                    <a:cubicBezTo>
                      <a:pt x="26648" y="32531"/>
                      <a:pt x="26633" y="32531"/>
                      <a:pt x="26603" y="32531"/>
                    </a:cubicBezTo>
                    <a:lnTo>
                      <a:pt x="26526" y="32531"/>
                    </a:lnTo>
                    <a:lnTo>
                      <a:pt x="26435" y="32516"/>
                    </a:lnTo>
                    <a:cubicBezTo>
                      <a:pt x="26420" y="32516"/>
                      <a:pt x="26389" y="32516"/>
                      <a:pt x="26374" y="32501"/>
                    </a:cubicBezTo>
                    <a:lnTo>
                      <a:pt x="26252" y="32501"/>
                    </a:lnTo>
                    <a:cubicBezTo>
                      <a:pt x="26130" y="32501"/>
                      <a:pt x="26008" y="32531"/>
                      <a:pt x="25887" y="32561"/>
                    </a:cubicBezTo>
                    <a:lnTo>
                      <a:pt x="25856" y="32577"/>
                    </a:lnTo>
                    <a:cubicBezTo>
                      <a:pt x="25810" y="32592"/>
                      <a:pt x="25749" y="32607"/>
                      <a:pt x="25688" y="32622"/>
                    </a:cubicBezTo>
                    <a:cubicBezTo>
                      <a:pt x="25536" y="32683"/>
                      <a:pt x="25399" y="32729"/>
                      <a:pt x="25277" y="32790"/>
                    </a:cubicBezTo>
                    <a:cubicBezTo>
                      <a:pt x="25186" y="32836"/>
                      <a:pt x="25110" y="32881"/>
                      <a:pt x="25018" y="32927"/>
                    </a:cubicBezTo>
                    <a:lnTo>
                      <a:pt x="24896" y="32988"/>
                    </a:lnTo>
                    <a:cubicBezTo>
                      <a:pt x="24835" y="33019"/>
                      <a:pt x="24774" y="33049"/>
                      <a:pt x="24729" y="33064"/>
                    </a:cubicBezTo>
                    <a:cubicBezTo>
                      <a:pt x="24713" y="33079"/>
                      <a:pt x="24683" y="33095"/>
                      <a:pt x="24668" y="33095"/>
                    </a:cubicBezTo>
                    <a:cubicBezTo>
                      <a:pt x="24652" y="33110"/>
                      <a:pt x="24622" y="33110"/>
                      <a:pt x="24607" y="33110"/>
                    </a:cubicBezTo>
                    <a:cubicBezTo>
                      <a:pt x="24607" y="33110"/>
                      <a:pt x="24591" y="33110"/>
                      <a:pt x="24591" y="33125"/>
                    </a:cubicBezTo>
                    <a:lnTo>
                      <a:pt x="24439" y="33125"/>
                    </a:lnTo>
                    <a:cubicBezTo>
                      <a:pt x="24424" y="33125"/>
                      <a:pt x="24409" y="33125"/>
                      <a:pt x="24393" y="33110"/>
                    </a:cubicBezTo>
                    <a:lnTo>
                      <a:pt x="24363" y="33110"/>
                    </a:lnTo>
                    <a:cubicBezTo>
                      <a:pt x="24348" y="33095"/>
                      <a:pt x="24332" y="33079"/>
                      <a:pt x="24317" y="33079"/>
                    </a:cubicBezTo>
                    <a:cubicBezTo>
                      <a:pt x="24302" y="33064"/>
                      <a:pt x="24302" y="33064"/>
                      <a:pt x="24302" y="33064"/>
                    </a:cubicBezTo>
                    <a:cubicBezTo>
                      <a:pt x="24287" y="33049"/>
                      <a:pt x="24272" y="33034"/>
                      <a:pt x="24256" y="33019"/>
                    </a:cubicBezTo>
                    <a:lnTo>
                      <a:pt x="24241" y="33003"/>
                    </a:lnTo>
                    <a:cubicBezTo>
                      <a:pt x="24241" y="33003"/>
                      <a:pt x="24226" y="32988"/>
                      <a:pt x="24226" y="32988"/>
                    </a:cubicBezTo>
                    <a:cubicBezTo>
                      <a:pt x="24211" y="32958"/>
                      <a:pt x="24195" y="32942"/>
                      <a:pt x="24180" y="32912"/>
                    </a:cubicBezTo>
                    <a:cubicBezTo>
                      <a:pt x="24180" y="32897"/>
                      <a:pt x="24165" y="32881"/>
                      <a:pt x="24165" y="32851"/>
                    </a:cubicBezTo>
                    <a:lnTo>
                      <a:pt x="24150" y="32851"/>
                    </a:lnTo>
                    <a:cubicBezTo>
                      <a:pt x="24150" y="32805"/>
                      <a:pt x="24134" y="32775"/>
                      <a:pt x="24119" y="32744"/>
                    </a:cubicBezTo>
                    <a:cubicBezTo>
                      <a:pt x="24119" y="32714"/>
                      <a:pt x="24119" y="32683"/>
                      <a:pt x="24104" y="32638"/>
                    </a:cubicBezTo>
                    <a:cubicBezTo>
                      <a:pt x="24104" y="32607"/>
                      <a:pt x="24104" y="32577"/>
                      <a:pt x="24104" y="32546"/>
                    </a:cubicBezTo>
                    <a:cubicBezTo>
                      <a:pt x="24104" y="32516"/>
                      <a:pt x="24119" y="32485"/>
                      <a:pt x="24119" y="32455"/>
                    </a:cubicBezTo>
                    <a:cubicBezTo>
                      <a:pt x="24119" y="32424"/>
                      <a:pt x="24119" y="32409"/>
                      <a:pt x="24134" y="32379"/>
                    </a:cubicBezTo>
                    <a:cubicBezTo>
                      <a:pt x="24134" y="32363"/>
                      <a:pt x="24150" y="32333"/>
                      <a:pt x="24150" y="32318"/>
                    </a:cubicBezTo>
                    <a:cubicBezTo>
                      <a:pt x="24165" y="32302"/>
                      <a:pt x="24165" y="32287"/>
                      <a:pt x="24180" y="32272"/>
                    </a:cubicBezTo>
                    <a:cubicBezTo>
                      <a:pt x="24195" y="32257"/>
                      <a:pt x="24195" y="32242"/>
                      <a:pt x="24211" y="32242"/>
                    </a:cubicBezTo>
                    <a:lnTo>
                      <a:pt x="24226" y="32211"/>
                    </a:lnTo>
                    <a:cubicBezTo>
                      <a:pt x="24241" y="32211"/>
                      <a:pt x="24241" y="32196"/>
                      <a:pt x="24256" y="32196"/>
                    </a:cubicBezTo>
                    <a:cubicBezTo>
                      <a:pt x="24272" y="32181"/>
                      <a:pt x="24302" y="32165"/>
                      <a:pt x="24317" y="32150"/>
                    </a:cubicBezTo>
                    <a:cubicBezTo>
                      <a:pt x="24348" y="32135"/>
                      <a:pt x="24378" y="32135"/>
                      <a:pt x="24409" y="32120"/>
                    </a:cubicBezTo>
                    <a:cubicBezTo>
                      <a:pt x="24454" y="32104"/>
                      <a:pt x="24500" y="32089"/>
                      <a:pt x="24561" y="32074"/>
                    </a:cubicBezTo>
                    <a:lnTo>
                      <a:pt x="24576" y="32074"/>
                    </a:lnTo>
                    <a:lnTo>
                      <a:pt x="24607" y="32059"/>
                    </a:lnTo>
                    <a:cubicBezTo>
                      <a:pt x="24683" y="32043"/>
                      <a:pt x="24759" y="32043"/>
                      <a:pt x="24851" y="32028"/>
                    </a:cubicBezTo>
                    <a:close/>
                    <a:moveTo>
                      <a:pt x="27852" y="32150"/>
                    </a:moveTo>
                    <a:cubicBezTo>
                      <a:pt x="27867" y="32150"/>
                      <a:pt x="27882" y="32165"/>
                      <a:pt x="27882" y="32181"/>
                    </a:cubicBezTo>
                    <a:cubicBezTo>
                      <a:pt x="27898" y="32196"/>
                      <a:pt x="27898" y="32211"/>
                      <a:pt x="27913" y="32226"/>
                    </a:cubicBezTo>
                    <a:cubicBezTo>
                      <a:pt x="27943" y="32302"/>
                      <a:pt x="27974" y="32363"/>
                      <a:pt x="28004" y="32440"/>
                    </a:cubicBezTo>
                    <a:cubicBezTo>
                      <a:pt x="28020" y="32501"/>
                      <a:pt x="28035" y="32561"/>
                      <a:pt x="28065" y="32622"/>
                    </a:cubicBezTo>
                    <a:cubicBezTo>
                      <a:pt x="27928" y="32744"/>
                      <a:pt x="27806" y="32881"/>
                      <a:pt x="27684" y="33019"/>
                    </a:cubicBezTo>
                    <a:cubicBezTo>
                      <a:pt x="27608" y="33095"/>
                      <a:pt x="27532" y="33201"/>
                      <a:pt x="27456" y="33293"/>
                    </a:cubicBezTo>
                    <a:cubicBezTo>
                      <a:pt x="27593" y="32912"/>
                      <a:pt x="27730" y="32531"/>
                      <a:pt x="27852" y="32150"/>
                    </a:cubicBezTo>
                    <a:close/>
                    <a:moveTo>
                      <a:pt x="24287" y="21607"/>
                    </a:moveTo>
                    <a:cubicBezTo>
                      <a:pt x="24287" y="21607"/>
                      <a:pt x="24287" y="21622"/>
                      <a:pt x="24302" y="21622"/>
                    </a:cubicBezTo>
                    <a:lnTo>
                      <a:pt x="24287" y="21622"/>
                    </a:lnTo>
                    <a:cubicBezTo>
                      <a:pt x="24302" y="21622"/>
                      <a:pt x="24302" y="21637"/>
                      <a:pt x="24302" y="21637"/>
                    </a:cubicBezTo>
                    <a:cubicBezTo>
                      <a:pt x="24332" y="21683"/>
                      <a:pt x="24348" y="21714"/>
                      <a:pt x="24378" y="21744"/>
                    </a:cubicBezTo>
                    <a:lnTo>
                      <a:pt x="24363" y="21744"/>
                    </a:lnTo>
                    <a:lnTo>
                      <a:pt x="24378" y="21759"/>
                    </a:lnTo>
                    <a:cubicBezTo>
                      <a:pt x="24424" y="21835"/>
                      <a:pt x="24454" y="21912"/>
                      <a:pt x="24500" y="21988"/>
                    </a:cubicBezTo>
                    <a:cubicBezTo>
                      <a:pt x="24515" y="22033"/>
                      <a:pt x="24531" y="22079"/>
                      <a:pt x="24546" y="22110"/>
                    </a:cubicBezTo>
                    <a:cubicBezTo>
                      <a:pt x="24576" y="22155"/>
                      <a:pt x="24591" y="22201"/>
                      <a:pt x="24607" y="22262"/>
                    </a:cubicBezTo>
                    <a:cubicBezTo>
                      <a:pt x="24652" y="22384"/>
                      <a:pt x="24698" y="22491"/>
                      <a:pt x="24729" y="22612"/>
                    </a:cubicBezTo>
                    <a:cubicBezTo>
                      <a:pt x="24759" y="22734"/>
                      <a:pt x="24790" y="22856"/>
                      <a:pt x="24820" y="22978"/>
                    </a:cubicBezTo>
                    <a:cubicBezTo>
                      <a:pt x="24851" y="23085"/>
                      <a:pt x="24866" y="23191"/>
                      <a:pt x="24881" y="23283"/>
                    </a:cubicBezTo>
                    <a:cubicBezTo>
                      <a:pt x="24896" y="23374"/>
                      <a:pt x="24896" y="23466"/>
                      <a:pt x="24911" y="23557"/>
                    </a:cubicBezTo>
                    <a:lnTo>
                      <a:pt x="24911" y="23572"/>
                    </a:lnTo>
                    <a:cubicBezTo>
                      <a:pt x="24927" y="23694"/>
                      <a:pt x="24927" y="23801"/>
                      <a:pt x="24942" y="23907"/>
                    </a:cubicBezTo>
                    <a:lnTo>
                      <a:pt x="24942" y="23953"/>
                    </a:lnTo>
                    <a:cubicBezTo>
                      <a:pt x="24942" y="24045"/>
                      <a:pt x="24957" y="24136"/>
                      <a:pt x="24957" y="24227"/>
                    </a:cubicBezTo>
                    <a:cubicBezTo>
                      <a:pt x="24972" y="24441"/>
                      <a:pt x="24972" y="24654"/>
                      <a:pt x="24957" y="24898"/>
                    </a:cubicBezTo>
                    <a:cubicBezTo>
                      <a:pt x="24957" y="24989"/>
                      <a:pt x="24957" y="25065"/>
                      <a:pt x="24942" y="25142"/>
                    </a:cubicBezTo>
                    <a:cubicBezTo>
                      <a:pt x="24942" y="25218"/>
                      <a:pt x="24942" y="25294"/>
                      <a:pt x="24927" y="25370"/>
                    </a:cubicBezTo>
                    <a:lnTo>
                      <a:pt x="24927" y="25385"/>
                    </a:lnTo>
                    <a:lnTo>
                      <a:pt x="24927" y="25401"/>
                    </a:lnTo>
                    <a:cubicBezTo>
                      <a:pt x="24927" y="25462"/>
                      <a:pt x="24927" y="25538"/>
                      <a:pt x="24911" y="25614"/>
                    </a:cubicBezTo>
                    <a:cubicBezTo>
                      <a:pt x="24911" y="25644"/>
                      <a:pt x="24911" y="25675"/>
                      <a:pt x="24896" y="25721"/>
                    </a:cubicBezTo>
                    <a:cubicBezTo>
                      <a:pt x="24896" y="25751"/>
                      <a:pt x="24896" y="25797"/>
                      <a:pt x="24881" y="25842"/>
                    </a:cubicBezTo>
                    <a:cubicBezTo>
                      <a:pt x="24881" y="25888"/>
                      <a:pt x="24866" y="25934"/>
                      <a:pt x="24851" y="25980"/>
                    </a:cubicBezTo>
                    <a:cubicBezTo>
                      <a:pt x="24851" y="26025"/>
                      <a:pt x="24835" y="26056"/>
                      <a:pt x="24820" y="26101"/>
                    </a:cubicBezTo>
                    <a:cubicBezTo>
                      <a:pt x="24820" y="26117"/>
                      <a:pt x="24805" y="26132"/>
                      <a:pt x="24790" y="26147"/>
                    </a:cubicBezTo>
                    <a:cubicBezTo>
                      <a:pt x="24759" y="26223"/>
                      <a:pt x="24729" y="26300"/>
                      <a:pt x="24698" y="26391"/>
                    </a:cubicBezTo>
                    <a:cubicBezTo>
                      <a:pt x="24683" y="26421"/>
                      <a:pt x="24668" y="26467"/>
                      <a:pt x="24652" y="26498"/>
                    </a:cubicBezTo>
                    <a:cubicBezTo>
                      <a:pt x="24637" y="26543"/>
                      <a:pt x="24622" y="26574"/>
                      <a:pt x="24607" y="26619"/>
                    </a:cubicBezTo>
                    <a:cubicBezTo>
                      <a:pt x="24576" y="26696"/>
                      <a:pt x="24561" y="26757"/>
                      <a:pt x="24531" y="26818"/>
                    </a:cubicBezTo>
                    <a:cubicBezTo>
                      <a:pt x="24515" y="26848"/>
                      <a:pt x="24500" y="26848"/>
                      <a:pt x="24500" y="26878"/>
                    </a:cubicBezTo>
                    <a:cubicBezTo>
                      <a:pt x="24470" y="26924"/>
                      <a:pt x="24439" y="26970"/>
                      <a:pt x="24409" y="27016"/>
                    </a:cubicBezTo>
                    <a:lnTo>
                      <a:pt x="24409" y="27031"/>
                    </a:lnTo>
                    <a:cubicBezTo>
                      <a:pt x="24348" y="27122"/>
                      <a:pt x="24287" y="27214"/>
                      <a:pt x="24211" y="27320"/>
                    </a:cubicBezTo>
                    <a:cubicBezTo>
                      <a:pt x="24165" y="27381"/>
                      <a:pt x="24119" y="27457"/>
                      <a:pt x="24073" y="27534"/>
                    </a:cubicBezTo>
                    <a:cubicBezTo>
                      <a:pt x="24013" y="27625"/>
                      <a:pt x="23952" y="27701"/>
                      <a:pt x="23906" y="27793"/>
                    </a:cubicBezTo>
                    <a:cubicBezTo>
                      <a:pt x="23845" y="27854"/>
                      <a:pt x="23799" y="27930"/>
                      <a:pt x="23723" y="28021"/>
                    </a:cubicBezTo>
                    <a:cubicBezTo>
                      <a:pt x="23693" y="28052"/>
                      <a:pt x="23677" y="28082"/>
                      <a:pt x="23647" y="28113"/>
                    </a:cubicBezTo>
                    <a:cubicBezTo>
                      <a:pt x="23616" y="28143"/>
                      <a:pt x="23586" y="28158"/>
                      <a:pt x="23555" y="28189"/>
                    </a:cubicBezTo>
                    <a:cubicBezTo>
                      <a:pt x="23495" y="28250"/>
                      <a:pt x="23434" y="28295"/>
                      <a:pt x="23373" y="28356"/>
                    </a:cubicBezTo>
                    <a:cubicBezTo>
                      <a:pt x="23327" y="28387"/>
                      <a:pt x="23281" y="28433"/>
                      <a:pt x="23236" y="28463"/>
                    </a:cubicBezTo>
                    <a:cubicBezTo>
                      <a:pt x="23129" y="28554"/>
                      <a:pt x="23022" y="28646"/>
                      <a:pt x="22931" y="28752"/>
                    </a:cubicBezTo>
                    <a:cubicBezTo>
                      <a:pt x="22824" y="28859"/>
                      <a:pt x="22733" y="28966"/>
                      <a:pt x="22641" y="29072"/>
                    </a:cubicBezTo>
                    <a:cubicBezTo>
                      <a:pt x="22596" y="29118"/>
                      <a:pt x="22550" y="29164"/>
                      <a:pt x="22504" y="29225"/>
                    </a:cubicBezTo>
                    <a:cubicBezTo>
                      <a:pt x="22474" y="29286"/>
                      <a:pt x="22428" y="29331"/>
                      <a:pt x="22367" y="29392"/>
                    </a:cubicBezTo>
                    <a:lnTo>
                      <a:pt x="22321" y="29453"/>
                    </a:lnTo>
                    <a:cubicBezTo>
                      <a:pt x="22260" y="29545"/>
                      <a:pt x="22184" y="29636"/>
                      <a:pt x="22108" y="29728"/>
                    </a:cubicBezTo>
                    <a:cubicBezTo>
                      <a:pt x="22078" y="29789"/>
                      <a:pt x="22032" y="29849"/>
                      <a:pt x="21986" y="29910"/>
                    </a:cubicBezTo>
                    <a:cubicBezTo>
                      <a:pt x="21956" y="29971"/>
                      <a:pt x="21925" y="30032"/>
                      <a:pt x="21895" y="30093"/>
                    </a:cubicBezTo>
                    <a:lnTo>
                      <a:pt x="21880" y="30093"/>
                    </a:lnTo>
                    <a:cubicBezTo>
                      <a:pt x="21819" y="30215"/>
                      <a:pt x="21742" y="30352"/>
                      <a:pt x="21697" y="30474"/>
                    </a:cubicBezTo>
                    <a:cubicBezTo>
                      <a:pt x="21636" y="30581"/>
                      <a:pt x="21590" y="30703"/>
                      <a:pt x="21544" y="30809"/>
                    </a:cubicBezTo>
                    <a:cubicBezTo>
                      <a:pt x="21544" y="30825"/>
                      <a:pt x="21529" y="30840"/>
                      <a:pt x="21529" y="30855"/>
                    </a:cubicBezTo>
                    <a:cubicBezTo>
                      <a:pt x="21514" y="30886"/>
                      <a:pt x="21514" y="30901"/>
                      <a:pt x="21499" y="30916"/>
                    </a:cubicBezTo>
                    <a:cubicBezTo>
                      <a:pt x="21468" y="31007"/>
                      <a:pt x="21422" y="31099"/>
                      <a:pt x="21392" y="31175"/>
                    </a:cubicBezTo>
                    <a:cubicBezTo>
                      <a:pt x="21392" y="31205"/>
                      <a:pt x="21377" y="31221"/>
                      <a:pt x="21377" y="31236"/>
                    </a:cubicBezTo>
                    <a:cubicBezTo>
                      <a:pt x="21331" y="31327"/>
                      <a:pt x="21285" y="31434"/>
                      <a:pt x="21240" y="31525"/>
                    </a:cubicBezTo>
                    <a:lnTo>
                      <a:pt x="21209" y="31602"/>
                    </a:lnTo>
                    <a:lnTo>
                      <a:pt x="21194" y="31617"/>
                    </a:lnTo>
                    <a:cubicBezTo>
                      <a:pt x="21194" y="31632"/>
                      <a:pt x="21194" y="31632"/>
                      <a:pt x="21194" y="31632"/>
                    </a:cubicBezTo>
                    <a:lnTo>
                      <a:pt x="21179" y="31647"/>
                    </a:lnTo>
                    <a:cubicBezTo>
                      <a:pt x="21072" y="31861"/>
                      <a:pt x="20965" y="32074"/>
                      <a:pt x="20843" y="32272"/>
                    </a:cubicBezTo>
                    <a:cubicBezTo>
                      <a:pt x="20828" y="32287"/>
                      <a:pt x="20813" y="32318"/>
                      <a:pt x="20798" y="32348"/>
                    </a:cubicBezTo>
                    <a:cubicBezTo>
                      <a:pt x="20737" y="32363"/>
                      <a:pt x="20691" y="32394"/>
                      <a:pt x="20645" y="32424"/>
                    </a:cubicBezTo>
                    <a:cubicBezTo>
                      <a:pt x="20539" y="32485"/>
                      <a:pt x="20447" y="32561"/>
                      <a:pt x="20371" y="32638"/>
                    </a:cubicBezTo>
                    <a:cubicBezTo>
                      <a:pt x="20264" y="32729"/>
                      <a:pt x="20158" y="32836"/>
                      <a:pt x="20066" y="32942"/>
                    </a:cubicBezTo>
                    <a:cubicBezTo>
                      <a:pt x="19990" y="33034"/>
                      <a:pt x="19914" y="33125"/>
                      <a:pt x="19838" y="33217"/>
                    </a:cubicBezTo>
                    <a:lnTo>
                      <a:pt x="19746" y="33262"/>
                    </a:lnTo>
                    <a:cubicBezTo>
                      <a:pt x="19731" y="33278"/>
                      <a:pt x="19716" y="33278"/>
                      <a:pt x="19686" y="33278"/>
                    </a:cubicBezTo>
                    <a:lnTo>
                      <a:pt x="19670" y="33293"/>
                    </a:lnTo>
                    <a:lnTo>
                      <a:pt x="19655" y="33308"/>
                    </a:lnTo>
                    <a:cubicBezTo>
                      <a:pt x="19625" y="33308"/>
                      <a:pt x="19594" y="33323"/>
                      <a:pt x="19564" y="33323"/>
                    </a:cubicBezTo>
                    <a:cubicBezTo>
                      <a:pt x="19533" y="33338"/>
                      <a:pt x="19503" y="33354"/>
                      <a:pt x="19472" y="33354"/>
                    </a:cubicBezTo>
                    <a:cubicBezTo>
                      <a:pt x="19411" y="33369"/>
                      <a:pt x="19350" y="33384"/>
                      <a:pt x="19289" y="33384"/>
                    </a:cubicBezTo>
                    <a:cubicBezTo>
                      <a:pt x="19259" y="33399"/>
                      <a:pt x="19228" y="33399"/>
                      <a:pt x="19198" y="33399"/>
                    </a:cubicBezTo>
                    <a:cubicBezTo>
                      <a:pt x="19168" y="33399"/>
                      <a:pt x="19152" y="33399"/>
                      <a:pt x="19122" y="33415"/>
                    </a:cubicBezTo>
                    <a:cubicBezTo>
                      <a:pt x="19152" y="33354"/>
                      <a:pt x="19198" y="33293"/>
                      <a:pt x="19228" y="33232"/>
                    </a:cubicBezTo>
                    <a:cubicBezTo>
                      <a:pt x="19259" y="33186"/>
                      <a:pt x="19289" y="33125"/>
                      <a:pt x="19320" y="33079"/>
                    </a:cubicBezTo>
                    <a:cubicBezTo>
                      <a:pt x="19350" y="33019"/>
                      <a:pt x="19396" y="32958"/>
                      <a:pt x="19427" y="32881"/>
                    </a:cubicBezTo>
                    <a:lnTo>
                      <a:pt x="19472" y="32836"/>
                    </a:lnTo>
                    <a:cubicBezTo>
                      <a:pt x="19518" y="32760"/>
                      <a:pt x="19564" y="32683"/>
                      <a:pt x="19609" y="32622"/>
                    </a:cubicBezTo>
                    <a:cubicBezTo>
                      <a:pt x="19686" y="32531"/>
                      <a:pt x="19746" y="32455"/>
                      <a:pt x="19807" y="32363"/>
                    </a:cubicBezTo>
                    <a:cubicBezTo>
                      <a:pt x="19945" y="32196"/>
                      <a:pt x="20097" y="32028"/>
                      <a:pt x="20219" y="31845"/>
                    </a:cubicBezTo>
                    <a:cubicBezTo>
                      <a:pt x="20264" y="31800"/>
                      <a:pt x="20295" y="31739"/>
                      <a:pt x="20341" y="31693"/>
                    </a:cubicBezTo>
                    <a:cubicBezTo>
                      <a:pt x="20386" y="31632"/>
                      <a:pt x="20432" y="31556"/>
                      <a:pt x="20478" y="31495"/>
                    </a:cubicBezTo>
                    <a:cubicBezTo>
                      <a:pt x="20524" y="31449"/>
                      <a:pt x="20569" y="31388"/>
                      <a:pt x="20600" y="31327"/>
                    </a:cubicBezTo>
                    <a:cubicBezTo>
                      <a:pt x="20645" y="31282"/>
                      <a:pt x="20691" y="31221"/>
                      <a:pt x="20737" y="31160"/>
                    </a:cubicBezTo>
                    <a:cubicBezTo>
                      <a:pt x="20813" y="31068"/>
                      <a:pt x="20889" y="30946"/>
                      <a:pt x="20965" y="30840"/>
                    </a:cubicBezTo>
                    <a:cubicBezTo>
                      <a:pt x="20996" y="30779"/>
                      <a:pt x="21042" y="30718"/>
                      <a:pt x="21072" y="30657"/>
                    </a:cubicBezTo>
                    <a:cubicBezTo>
                      <a:pt x="21209" y="30474"/>
                      <a:pt x="21346" y="30276"/>
                      <a:pt x="21499" y="30078"/>
                    </a:cubicBezTo>
                    <a:cubicBezTo>
                      <a:pt x="21575" y="29971"/>
                      <a:pt x="21651" y="29865"/>
                      <a:pt x="21742" y="29758"/>
                    </a:cubicBezTo>
                    <a:cubicBezTo>
                      <a:pt x="21758" y="29712"/>
                      <a:pt x="21788" y="29667"/>
                      <a:pt x="21819" y="29636"/>
                    </a:cubicBezTo>
                    <a:cubicBezTo>
                      <a:pt x="21834" y="29621"/>
                      <a:pt x="21834" y="29606"/>
                      <a:pt x="21849" y="29590"/>
                    </a:cubicBezTo>
                    <a:lnTo>
                      <a:pt x="21864" y="29575"/>
                    </a:lnTo>
                    <a:cubicBezTo>
                      <a:pt x="21910" y="29514"/>
                      <a:pt x="21940" y="29453"/>
                      <a:pt x="21986" y="29408"/>
                    </a:cubicBezTo>
                    <a:lnTo>
                      <a:pt x="22001" y="29392"/>
                    </a:lnTo>
                    <a:cubicBezTo>
                      <a:pt x="22001" y="29377"/>
                      <a:pt x="22017" y="29362"/>
                      <a:pt x="22032" y="29331"/>
                    </a:cubicBezTo>
                    <a:lnTo>
                      <a:pt x="22047" y="29316"/>
                    </a:lnTo>
                    <a:lnTo>
                      <a:pt x="22062" y="29286"/>
                    </a:lnTo>
                    <a:cubicBezTo>
                      <a:pt x="22078" y="29271"/>
                      <a:pt x="22093" y="29255"/>
                      <a:pt x="22093" y="29225"/>
                    </a:cubicBezTo>
                    <a:cubicBezTo>
                      <a:pt x="22139" y="29164"/>
                      <a:pt x="22169" y="29103"/>
                      <a:pt x="22215" y="29042"/>
                    </a:cubicBezTo>
                    <a:cubicBezTo>
                      <a:pt x="22260" y="28935"/>
                      <a:pt x="22321" y="28829"/>
                      <a:pt x="22382" y="28692"/>
                    </a:cubicBezTo>
                    <a:cubicBezTo>
                      <a:pt x="22382" y="28692"/>
                      <a:pt x="22398" y="28676"/>
                      <a:pt x="22398" y="28676"/>
                    </a:cubicBezTo>
                    <a:cubicBezTo>
                      <a:pt x="22443" y="28554"/>
                      <a:pt x="22519" y="28402"/>
                      <a:pt x="22580" y="28250"/>
                    </a:cubicBezTo>
                    <a:cubicBezTo>
                      <a:pt x="22626" y="28143"/>
                      <a:pt x="22657" y="28021"/>
                      <a:pt x="22702" y="27899"/>
                    </a:cubicBezTo>
                    <a:lnTo>
                      <a:pt x="22717" y="27884"/>
                    </a:lnTo>
                    <a:cubicBezTo>
                      <a:pt x="22748" y="27762"/>
                      <a:pt x="22794" y="27625"/>
                      <a:pt x="22839" y="27488"/>
                    </a:cubicBezTo>
                    <a:cubicBezTo>
                      <a:pt x="22855" y="27442"/>
                      <a:pt x="22870" y="27396"/>
                      <a:pt x="22885" y="27336"/>
                    </a:cubicBezTo>
                    <a:cubicBezTo>
                      <a:pt x="22900" y="27259"/>
                      <a:pt x="22931" y="27198"/>
                      <a:pt x="22946" y="27122"/>
                    </a:cubicBezTo>
                    <a:lnTo>
                      <a:pt x="22961" y="27107"/>
                    </a:lnTo>
                    <a:lnTo>
                      <a:pt x="22961" y="27061"/>
                    </a:lnTo>
                    <a:cubicBezTo>
                      <a:pt x="22992" y="27000"/>
                      <a:pt x="23007" y="26939"/>
                      <a:pt x="23022" y="26878"/>
                    </a:cubicBezTo>
                    <a:cubicBezTo>
                      <a:pt x="23037" y="26802"/>
                      <a:pt x="23068" y="26726"/>
                      <a:pt x="23083" y="26665"/>
                    </a:cubicBezTo>
                    <a:lnTo>
                      <a:pt x="23083" y="26635"/>
                    </a:lnTo>
                    <a:cubicBezTo>
                      <a:pt x="23098" y="26589"/>
                      <a:pt x="23114" y="26543"/>
                      <a:pt x="23114" y="26498"/>
                    </a:cubicBezTo>
                    <a:cubicBezTo>
                      <a:pt x="23144" y="26376"/>
                      <a:pt x="23159" y="26300"/>
                      <a:pt x="23175" y="26223"/>
                    </a:cubicBezTo>
                    <a:cubicBezTo>
                      <a:pt x="23175" y="26162"/>
                      <a:pt x="23144" y="26101"/>
                      <a:pt x="23083" y="26086"/>
                    </a:cubicBezTo>
                    <a:cubicBezTo>
                      <a:pt x="23083" y="26086"/>
                      <a:pt x="23083" y="26071"/>
                      <a:pt x="23068" y="26071"/>
                    </a:cubicBezTo>
                    <a:lnTo>
                      <a:pt x="23022" y="26071"/>
                    </a:lnTo>
                    <a:cubicBezTo>
                      <a:pt x="22992" y="26086"/>
                      <a:pt x="22961" y="26101"/>
                      <a:pt x="22946" y="26117"/>
                    </a:cubicBezTo>
                    <a:cubicBezTo>
                      <a:pt x="22931" y="26132"/>
                      <a:pt x="22931" y="26147"/>
                      <a:pt x="22916" y="26162"/>
                    </a:cubicBezTo>
                    <a:cubicBezTo>
                      <a:pt x="22916" y="26178"/>
                      <a:pt x="22900" y="26208"/>
                      <a:pt x="22900" y="26223"/>
                    </a:cubicBezTo>
                    <a:lnTo>
                      <a:pt x="22900" y="26254"/>
                    </a:lnTo>
                    <a:cubicBezTo>
                      <a:pt x="22885" y="26269"/>
                      <a:pt x="22885" y="26300"/>
                      <a:pt x="22885" y="26315"/>
                    </a:cubicBezTo>
                    <a:cubicBezTo>
                      <a:pt x="22870" y="26360"/>
                      <a:pt x="22870" y="26391"/>
                      <a:pt x="22855" y="26421"/>
                    </a:cubicBezTo>
                    <a:lnTo>
                      <a:pt x="22855" y="26452"/>
                    </a:lnTo>
                    <a:cubicBezTo>
                      <a:pt x="22839" y="26498"/>
                      <a:pt x="22839" y="26528"/>
                      <a:pt x="22824" y="26574"/>
                    </a:cubicBezTo>
                    <a:cubicBezTo>
                      <a:pt x="22794" y="26665"/>
                      <a:pt x="22778" y="26757"/>
                      <a:pt x="22748" y="26848"/>
                    </a:cubicBezTo>
                    <a:lnTo>
                      <a:pt x="22717" y="26924"/>
                    </a:lnTo>
                    <a:cubicBezTo>
                      <a:pt x="22657" y="27168"/>
                      <a:pt x="22580" y="27412"/>
                      <a:pt x="22504" y="27671"/>
                    </a:cubicBezTo>
                    <a:cubicBezTo>
                      <a:pt x="22428" y="27899"/>
                      <a:pt x="22352" y="28113"/>
                      <a:pt x="22276" y="28311"/>
                    </a:cubicBezTo>
                    <a:lnTo>
                      <a:pt x="22245" y="28372"/>
                    </a:lnTo>
                    <a:cubicBezTo>
                      <a:pt x="22215" y="28448"/>
                      <a:pt x="22184" y="28539"/>
                      <a:pt x="22154" y="28631"/>
                    </a:cubicBezTo>
                    <a:cubicBezTo>
                      <a:pt x="22123" y="28692"/>
                      <a:pt x="22093" y="28752"/>
                      <a:pt x="22062" y="28813"/>
                    </a:cubicBezTo>
                    <a:cubicBezTo>
                      <a:pt x="22047" y="28844"/>
                      <a:pt x="22032" y="28874"/>
                      <a:pt x="22017" y="28905"/>
                    </a:cubicBezTo>
                    <a:lnTo>
                      <a:pt x="22001" y="28951"/>
                    </a:lnTo>
                    <a:lnTo>
                      <a:pt x="22001" y="28935"/>
                    </a:lnTo>
                    <a:cubicBezTo>
                      <a:pt x="22001" y="28966"/>
                      <a:pt x="21986" y="28981"/>
                      <a:pt x="21986" y="28996"/>
                    </a:cubicBezTo>
                    <a:cubicBezTo>
                      <a:pt x="21940" y="29057"/>
                      <a:pt x="21910" y="29133"/>
                      <a:pt x="21880" y="29210"/>
                    </a:cubicBezTo>
                    <a:lnTo>
                      <a:pt x="21864" y="29210"/>
                    </a:lnTo>
                    <a:cubicBezTo>
                      <a:pt x="21834" y="29286"/>
                      <a:pt x="21788" y="29347"/>
                      <a:pt x="21758" y="29408"/>
                    </a:cubicBezTo>
                    <a:lnTo>
                      <a:pt x="21742" y="29438"/>
                    </a:lnTo>
                    <a:cubicBezTo>
                      <a:pt x="21666" y="29545"/>
                      <a:pt x="21590" y="29651"/>
                      <a:pt x="21514" y="29758"/>
                    </a:cubicBezTo>
                    <a:cubicBezTo>
                      <a:pt x="21499" y="29789"/>
                      <a:pt x="21483" y="29819"/>
                      <a:pt x="21453" y="29849"/>
                    </a:cubicBezTo>
                    <a:cubicBezTo>
                      <a:pt x="21407" y="29910"/>
                      <a:pt x="21361" y="29956"/>
                      <a:pt x="21316" y="30017"/>
                    </a:cubicBezTo>
                    <a:cubicBezTo>
                      <a:pt x="21270" y="30063"/>
                      <a:pt x="21224" y="30139"/>
                      <a:pt x="21179" y="30200"/>
                    </a:cubicBezTo>
                    <a:cubicBezTo>
                      <a:pt x="21163" y="30230"/>
                      <a:pt x="21148" y="30246"/>
                      <a:pt x="21133" y="30276"/>
                    </a:cubicBezTo>
                    <a:lnTo>
                      <a:pt x="21087" y="30337"/>
                    </a:lnTo>
                    <a:cubicBezTo>
                      <a:pt x="21087" y="30352"/>
                      <a:pt x="21072" y="30367"/>
                      <a:pt x="21072" y="30383"/>
                    </a:cubicBezTo>
                    <a:lnTo>
                      <a:pt x="21057" y="30383"/>
                    </a:lnTo>
                    <a:cubicBezTo>
                      <a:pt x="20981" y="30489"/>
                      <a:pt x="20904" y="30596"/>
                      <a:pt x="20828" y="30672"/>
                    </a:cubicBezTo>
                    <a:cubicBezTo>
                      <a:pt x="20767" y="30764"/>
                      <a:pt x="20691" y="30855"/>
                      <a:pt x="20615" y="30931"/>
                    </a:cubicBezTo>
                    <a:lnTo>
                      <a:pt x="20539" y="31007"/>
                    </a:lnTo>
                    <a:cubicBezTo>
                      <a:pt x="20493" y="31068"/>
                      <a:pt x="20447" y="31129"/>
                      <a:pt x="20386" y="31175"/>
                    </a:cubicBezTo>
                    <a:cubicBezTo>
                      <a:pt x="20310" y="31266"/>
                      <a:pt x="20234" y="31358"/>
                      <a:pt x="20158" y="31434"/>
                    </a:cubicBezTo>
                    <a:cubicBezTo>
                      <a:pt x="20097" y="31510"/>
                      <a:pt x="20036" y="31602"/>
                      <a:pt x="19975" y="31678"/>
                    </a:cubicBezTo>
                    <a:lnTo>
                      <a:pt x="19960" y="31678"/>
                    </a:lnTo>
                    <a:cubicBezTo>
                      <a:pt x="19884" y="31784"/>
                      <a:pt x="19792" y="31906"/>
                      <a:pt x="19701" y="32013"/>
                    </a:cubicBezTo>
                    <a:cubicBezTo>
                      <a:pt x="19609" y="32135"/>
                      <a:pt x="19533" y="32242"/>
                      <a:pt x="19442" y="32363"/>
                    </a:cubicBezTo>
                    <a:cubicBezTo>
                      <a:pt x="19325" y="32539"/>
                      <a:pt x="19222" y="32714"/>
                      <a:pt x="19107" y="32916"/>
                    </a:cubicBezTo>
                    <a:lnTo>
                      <a:pt x="19107" y="32916"/>
                    </a:lnTo>
                    <a:cubicBezTo>
                      <a:pt x="19107" y="32909"/>
                      <a:pt x="19107" y="32903"/>
                      <a:pt x="19107" y="32897"/>
                    </a:cubicBezTo>
                    <a:cubicBezTo>
                      <a:pt x="19122" y="32820"/>
                      <a:pt x="19152" y="32729"/>
                      <a:pt x="19168" y="32653"/>
                    </a:cubicBezTo>
                    <a:lnTo>
                      <a:pt x="19168" y="32607"/>
                    </a:lnTo>
                    <a:cubicBezTo>
                      <a:pt x="19198" y="32470"/>
                      <a:pt x="19228" y="32348"/>
                      <a:pt x="19259" y="32211"/>
                    </a:cubicBezTo>
                    <a:cubicBezTo>
                      <a:pt x="19274" y="32150"/>
                      <a:pt x="19289" y="32089"/>
                      <a:pt x="19305" y="32013"/>
                    </a:cubicBezTo>
                    <a:cubicBezTo>
                      <a:pt x="19305" y="31952"/>
                      <a:pt x="19320" y="31876"/>
                      <a:pt x="19335" y="31800"/>
                    </a:cubicBezTo>
                    <a:cubicBezTo>
                      <a:pt x="19381" y="31525"/>
                      <a:pt x="19427" y="31251"/>
                      <a:pt x="19472" y="30992"/>
                    </a:cubicBezTo>
                    <a:lnTo>
                      <a:pt x="19472" y="30962"/>
                    </a:lnTo>
                    <a:lnTo>
                      <a:pt x="19487" y="30946"/>
                    </a:lnTo>
                    <a:cubicBezTo>
                      <a:pt x="19503" y="30855"/>
                      <a:pt x="19518" y="30748"/>
                      <a:pt x="19533" y="30657"/>
                    </a:cubicBezTo>
                    <a:cubicBezTo>
                      <a:pt x="19548" y="30596"/>
                      <a:pt x="19564" y="30535"/>
                      <a:pt x="19579" y="30489"/>
                    </a:cubicBezTo>
                    <a:cubicBezTo>
                      <a:pt x="19594" y="30444"/>
                      <a:pt x="19609" y="30413"/>
                      <a:pt x="19609" y="30383"/>
                    </a:cubicBezTo>
                    <a:lnTo>
                      <a:pt x="19625" y="30352"/>
                    </a:lnTo>
                    <a:cubicBezTo>
                      <a:pt x="19640" y="30276"/>
                      <a:pt x="19670" y="30200"/>
                      <a:pt x="19701" y="30139"/>
                    </a:cubicBezTo>
                    <a:cubicBezTo>
                      <a:pt x="19716" y="30078"/>
                      <a:pt x="19746" y="30017"/>
                      <a:pt x="19777" y="29956"/>
                    </a:cubicBezTo>
                    <a:lnTo>
                      <a:pt x="19777" y="29941"/>
                    </a:lnTo>
                    <a:cubicBezTo>
                      <a:pt x="19777" y="29941"/>
                      <a:pt x="19777" y="29941"/>
                      <a:pt x="19777" y="29926"/>
                    </a:cubicBezTo>
                    <a:cubicBezTo>
                      <a:pt x="19807" y="29880"/>
                      <a:pt x="19823" y="29834"/>
                      <a:pt x="19853" y="29789"/>
                    </a:cubicBezTo>
                    <a:cubicBezTo>
                      <a:pt x="19884" y="29743"/>
                      <a:pt x="19914" y="29697"/>
                      <a:pt x="19929" y="29651"/>
                    </a:cubicBezTo>
                    <a:lnTo>
                      <a:pt x="19945" y="29651"/>
                    </a:lnTo>
                    <a:cubicBezTo>
                      <a:pt x="19945" y="29651"/>
                      <a:pt x="19945" y="29651"/>
                      <a:pt x="19945" y="29636"/>
                    </a:cubicBezTo>
                    <a:cubicBezTo>
                      <a:pt x="19945" y="29636"/>
                      <a:pt x="19945" y="29621"/>
                      <a:pt x="19960" y="29621"/>
                    </a:cubicBezTo>
                    <a:lnTo>
                      <a:pt x="19960" y="29606"/>
                    </a:lnTo>
                    <a:lnTo>
                      <a:pt x="19975" y="29590"/>
                    </a:lnTo>
                    <a:cubicBezTo>
                      <a:pt x="19975" y="29590"/>
                      <a:pt x="19975" y="29590"/>
                      <a:pt x="19975" y="29575"/>
                    </a:cubicBezTo>
                    <a:cubicBezTo>
                      <a:pt x="19975" y="29575"/>
                      <a:pt x="19990" y="29575"/>
                      <a:pt x="19990" y="29560"/>
                    </a:cubicBezTo>
                    <a:lnTo>
                      <a:pt x="19990" y="29545"/>
                    </a:lnTo>
                    <a:lnTo>
                      <a:pt x="20005" y="29530"/>
                    </a:lnTo>
                    <a:cubicBezTo>
                      <a:pt x="20082" y="29408"/>
                      <a:pt x="20173" y="29301"/>
                      <a:pt x="20249" y="29179"/>
                    </a:cubicBezTo>
                    <a:lnTo>
                      <a:pt x="20264" y="29164"/>
                    </a:lnTo>
                    <a:lnTo>
                      <a:pt x="20310" y="29103"/>
                    </a:lnTo>
                    <a:cubicBezTo>
                      <a:pt x="20371" y="28996"/>
                      <a:pt x="20447" y="28905"/>
                      <a:pt x="20508" y="28813"/>
                    </a:cubicBezTo>
                    <a:cubicBezTo>
                      <a:pt x="20539" y="28768"/>
                      <a:pt x="20554" y="28737"/>
                      <a:pt x="20584" y="28707"/>
                    </a:cubicBezTo>
                    <a:cubicBezTo>
                      <a:pt x="20645" y="28631"/>
                      <a:pt x="20691" y="28554"/>
                      <a:pt x="20752" y="28478"/>
                    </a:cubicBezTo>
                    <a:cubicBezTo>
                      <a:pt x="20813" y="28387"/>
                      <a:pt x="20874" y="28311"/>
                      <a:pt x="20935" y="28219"/>
                    </a:cubicBezTo>
                    <a:lnTo>
                      <a:pt x="21011" y="28128"/>
                    </a:lnTo>
                    <a:cubicBezTo>
                      <a:pt x="21102" y="28006"/>
                      <a:pt x="21179" y="27884"/>
                      <a:pt x="21240" y="27793"/>
                    </a:cubicBezTo>
                    <a:cubicBezTo>
                      <a:pt x="21301" y="27701"/>
                      <a:pt x="21346" y="27610"/>
                      <a:pt x="21407" y="27518"/>
                    </a:cubicBezTo>
                    <a:lnTo>
                      <a:pt x="21422" y="27473"/>
                    </a:lnTo>
                    <a:cubicBezTo>
                      <a:pt x="21483" y="27366"/>
                      <a:pt x="21560" y="27259"/>
                      <a:pt x="21620" y="27153"/>
                    </a:cubicBezTo>
                    <a:cubicBezTo>
                      <a:pt x="21651" y="27107"/>
                      <a:pt x="21681" y="27061"/>
                      <a:pt x="21697" y="27016"/>
                    </a:cubicBezTo>
                    <a:cubicBezTo>
                      <a:pt x="21742" y="26939"/>
                      <a:pt x="21788" y="26878"/>
                      <a:pt x="21819" y="26818"/>
                    </a:cubicBezTo>
                    <a:lnTo>
                      <a:pt x="22032" y="26452"/>
                    </a:lnTo>
                    <a:cubicBezTo>
                      <a:pt x="22062" y="26406"/>
                      <a:pt x="22078" y="26376"/>
                      <a:pt x="22108" y="26330"/>
                    </a:cubicBezTo>
                    <a:cubicBezTo>
                      <a:pt x="22139" y="26269"/>
                      <a:pt x="22184" y="26193"/>
                      <a:pt x="22230" y="26132"/>
                    </a:cubicBezTo>
                    <a:cubicBezTo>
                      <a:pt x="22306" y="26010"/>
                      <a:pt x="22382" y="25873"/>
                      <a:pt x="22458" y="25736"/>
                    </a:cubicBezTo>
                    <a:lnTo>
                      <a:pt x="22550" y="25583"/>
                    </a:lnTo>
                    <a:cubicBezTo>
                      <a:pt x="22672" y="25385"/>
                      <a:pt x="22778" y="25187"/>
                      <a:pt x="22885" y="24974"/>
                    </a:cubicBezTo>
                    <a:cubicBezTo>
                      <a:pt x="22946" y="24837"/>
                      <a:pt x="23007" y="24715"/>
                      <a:pt x="23068" y="24593"/>
                    </a:cubicBezTo>
                    <a:lnTo>
                      <a:pt x="23083" y="24517"/>
                    </a:lnTo>
                    <a:cubicBezTo>
                      <a:pt x="23114" y="24471"/>
                      <a:pt x="23129" y="24441"/>
                      <a:pt x="23144" y="24395"/>
                    </a:cubicBezTo>
                    <a:cubicBezTo>
                      <a:pt x="23175" y="24334"/>
                      <a:pt x="23205" y="24258"/>
                      <a:pt x="23236" y="24197"/>
                    </a:cubicBezTo>
                    <a:lnTo>
                      <a:pt x="23236" y="24182"/>
                    </a:lnTo>
                    <a:cubicBezTo>
                      <a:pt x="23266" y="24121"/>
                      <a:pt x="23296" y="24060"/>
                      <a:pt x="23327" y="23999"/>
                    </a:cubicBezTo>
                    <a:lnTo>
                      <a:pt x="23388" y="23907"/>
                    </a:lnTo>
                    <a:cubicBezTo>
                      <a:pt x="23403" y="23862"/>
                      <a:pt x="23434" y="23816"/>
                      <a:pt x="23449" y="23770"/>
                    </a:cubicBezTo>
                    <a:lnTo>
                      <a:pt x="23464" y="23755"/>
                    </a:lnTo>
                    <a:cubicBezTo>
                      <a:pt x="23495" y="23694"/>
                      <a:pt x="23525" y="23633"/>
                      <a:pt x="23571" y="23557"/>
                    </a:cubicBezTo>
                    <a:cubicBezTo>
                      <a:pt x="23601" y="23496"/>
                      <a:pt x="23632" y="23420"/>
                      <a:pt x="23662" y="23344"/>
                    </a:cubicBezTo>
                    <a:cubicBezTo>
                      <a:pt x="23723" y="23222"/>
                      <a:pt x="23769" y="23085"/>
                      <a:pt x="23814" y="22963"/>
                    </a:cubicBezTo>
                    <a:lnTo>
                      <a:pt x="23875" y="22810"/>
                    </a:lnTo>
                    <a:cubicBezTo>
                      <a:pt x="23906" y="22734"/>
                      <a:pt x="23936" y="22643"/>
                      <a:pt x="23967" y="22567"/>
                    </a:cubicBezTo>
                    <a:cubicBezTo>
                      <a:pt x="23997" y="22460"/>
                      <a:pt x="24028" y="22353"/>
                      <a:pt x="24058" y="22247"/>
                    </a:cubicBezTo>
                    <a:lnTo>
                      <a:pt x="24073" y="22201"/>
                    </a:lnTo>
                    <a:cubicBezTo>
                      <a:pt x="24119" y="22064"/>
                      <a:pt x="24165" y="21927"/>
                      <a:pt x="24211" y="21790"/>
                    </a:cubicBezTo>
                    <a:cubicBezTo>
                      <a:pt x="24226" y="21729"/>
                      <a:pt x="24241" y="21668"/>
                      <a:pt x="24272" y="21607"/>
                    </a:cubicBezTo>
                    <a:close/>
                    <a:moveTo>
                      <a:pt x="14722" y="33464"/>
                    </a:moveTo>
                    <a:lnTo>
                      <a:pt x="14722" y="33464"/>
                    </a:lnTo>
                    <a:cubicBezTo>
                      <a:pt x="14717" y="33478"/>
                      <a:pt x="14710" y="33492"/>
                      <a:pt x="14703" y="33506"/>
                    </a:cubicBezTo>
                    <a:lnTo>
                      <a:pt x="14719" y="33476"/>
                    </a:lnTo>
                    <a:cubicBezTo>
                      <a:pt x="14720" y="33472"/>
                      <a:pt x="14721" y="33468"/>
                      <a:pt x="14722" y="33464"/>
                    </a:cubicBezTo>
                    <a:close/>
                    <a:moveTo>
                      <a:pt x="28096" y="31221"/>
                    </a:moveTo>
                    <a:cubicBezTo>
                      <a:pt x="28111" y="31221"/>
                      <a:pt x="28126" y="31221"/>
                      <a:pt x="28141" y="31236"/>
                    </a:cubicBezTo>
                    <a:cubicBezTo>
                      <a:pt x="28157" y="31236"/>
                      <a:pt x="28157" y="31251"/>
                      <a:pt x="28157" y="31251"/>
                    </a:cubicBezTo>
                    <a:lnTo>
                      <a:pt x="28218" y="31251"/>
                    </a:lnTo>
                    <a:cubicBezTo>
                      <a:pt x="28248" y="31266"/>
                      <a:pt x="28279" y="31282"/>
                      <a:pt x="28294" y="31312"/>
                    </a:cubicBezTo>
                    <a:cubicBezTo>
                      <a:pt x="28355" y="31358"/>
                      <a:pt x="28416" y="31419"/>
                      <a:pt x="28461" y="31480"/>
                    </a:cubicBezTo>
                    <a:cubicBezTo>
                      <a:pt x="28522" y="31525"/>
                      <a:pt x="28568" y="31586"/>
                      <a:pt x="28629" y="31647"/>
                    </a:cubicBezTo>
                    <a:lnTo>
                      <a:pt x="28659" y="31693"/>
                    </a:lnTo>
                    <a:cubicBezTo>
                      <a:pt x="28720" y="31754"/>
                      <a:pt x="28781" y="31815"/>
                      <a:pt x="28827" y="31876"/>
                    </a:cubicBezTo>
                    <a:cubicBezTo>
                      <a:pt x="28858" y="31906"/>
                      <a:pt x="28888" y="31952"/>
                      <a:pt x="28919" y="31983"/>
                    </a:cubicBezTo>
                    <a:cubicBezTo>
                      <a:pt x="28949" y="32028"/>
                      <a:pt x="28995" y="32074"/>
                      <a:pt x="29025" y="32120"/>
                    </a:cubicBezTo>
                    <a:cubicBezTo>
                      <a:pt x="29025" y="32135"/>
                      <a:pt x="29025" y="32135"/>
                      <a:pt x="29040" y="32135"/>
                    </a:cubicBezTo>
                    <a:cubicBezTo>
                      <a:pt x="29056" y="32181"/>
                      <a:pt x="29086" y="32226"/>
                      <a:pt x="29101" y="32272"/>
                    </a:cubicBezTo>
                    <a:cubicBezTo>
                      <a:pt x="29117" y="32302"/>
                      <a:pt x="29132" y="32333"/>
                      <a:pt x="29147" y="32379"/>
                    </a:cubicBezTo>
                    <a:cubicBezTo>
                      <a:pt x="29162" y="32409"/>
                      <a:pt x="29178" y="32455"/>
                      <a:pt x="29178" y="32485"/>
                    </a:cubicBezTo>
                    <a:lnTo>
                      <a:pt x="29193" y="32561"/>
                    </a:lnTo>
                    <a:cubicBezTo>
                      <a:pt x="29208" y="32592"/>
                      <a:pt x="29208" y="32607"/>
                      <a:pt x="29208" y="32638"/>
                    </a:cubicBezTo>
                    <a:lnTo>
                      <a:pt x="29208" y="32653"/>
                    </a:lnTo>
                    <a:cubicBezTo>
                      <a:pt x="29208" y="32714"/>
                      <a:pt x="29208" y="32775"/>
                      <a:pt x="29208" y="32836"/>
                    </a:cubicBezTo>
                    <a:cubicBezTo>
                      <a:pt x="29208" y="32912"/>
                      <a:pt x="29193" y="32988"/>
                      <a:pt x="29193" y="33064"/>
                    </a:cubicBezTo>
                    <a:cubicBezTo>
                      <a:pt x="29178" y="33140"/>
                      <a:pt x="29162" y="33201"/>
                      <a:pt x="29132" y="33262"/>
                    </a:cubicBezTo>
                    <a:cubicBezTo>
                      <a:pt x="29117" y="33323"/>
                      <a:pt x="29101" y="33369"/>
                      <a:pt x="29071" y="33430"/>
                    </a:cubicBezTo>
                    <a:lnTo>
                      <a:pt x="29040" y="33491"/>
                    </a:lnTo>
                    <a:lnTo>
                      <a:pt x="29010" y="33537"/>
                    </a:lnTo>
                    <a:cubicBezTo>
                      <a:pt x="28995" y="33552"/>
                      <a:pt x="28979" y="33552"/>
                      <a:pt x="28979" y="33567"/>
                    </a:cubicBezTo>
                    <a:cubicBezTo>
                      <a:pt x="28964" y="33567"/>
                      <a:pt x="28964" y="33582"/>
                      <a:pt x="28949" y="33582"/>
                    </a:cubicBezTo>
                    <a:cubicBezTo>
                      <a:pt x="28949" y="33582"/>
                      <a:pt x="28949" y="33598"/>
                      <a:pt x="28934" y="33598"/>
                    </a:cubicBezTo>
                    <a:lnTo>
                      <a:pt x="28919" y="33598"/>
                    </a:lnTo>
                    <a:lnTo>
                      <a:pt x="28903" y="33613"/>
                    </a:lnTo>
                    <a:lnTo>
                      <a:pt x="28842" y="33613"/>
                    </a:lnTo>
                    <a:lnTo>
                      <a:pt x="28827" y="33598"/>
                    </a:lnTo>
                    <a:cubicBezTo>
                      <a:pt x="28812" y="33598"/>
                      <a:pt x="28797" y="33598"/>
                      <a:pt x="28781" y="33582"/>
                    </a:cubicBezTo>
                    <a:lnTo>
                      <a:pt x="28736" y="33567"/>
                    </a:lnTo>
                    <a:cubicBezTo>
                      <a:pt x="28720" y="33552"/>
                      <a:pt x="28720" y="33552"/>
                      <a:pt x="28705" y="33537"/>
                    </a:cubicBezTo>
                    <a:cubicBezTo>
                      <a:pt x="28690" y="33521"/>
                      <a:pt x="28675" y="33506"/>
                      <a:pt x="28659" y="33491"/>
                    </a:cubicBezTo>
                    <a:cubicBezTo>
                      <a:pt x="28644" y="33476"/>
                      <a:pt x="28644" y="33476"/>
                      <a:pt x="28629" y="33460"/>
                    </a:cubicBezTo>
                    <a:cubicBezTo>
                      <a:pt x="28629" y="33460"/>
                      <a:pt x="28629" y="33460"/>
                      <a:pt x="28614" y="33445"/>
                    </a:cubicBezTo>
                    <a:cubicBezTo>
                      <a:pt x="28614" y="33445"/>
                      <a:pt x="28614" y="33430"/>
                      <a:pt x="28599" y="33430"/>
                    </a:cubicBezTo>
                    <a:cubicBezTo>
                      <a:pt x="28583" y="33399"/>
                      <a:pt x="28568" y="33354"/>
                      <a:pt x="28538" y="33323"/>
                    </a:cubicBezTo>
                    <a:cubicBezTo>
                      <a:pt x="28507" y="33247"/>
                      <a:pt x="28461" y="33156"/>
                      <a:pt x="28431" y="33049"/>
                    </a:cubicBezTo>
                    <a:cubicBezTo>
                      <a:pt x="28385" y="32942"/>
                      <a:pt x="28355" y="32836"/>
                      <a:pt x="28309" y="32699"/>
                    </a:cubicBezTo>
                    <a:lnTo>
                      <a:pt x="28309" y="32668"/>
                    </a:lnTo>
                    <a:cubicBezTo>
                      <a:pt x="28263" y="32546"/>
                      <a:pt x="28233" y="32440"/>
                      <a:pt x="28187" y="32318"/>
                    </a:cubicBezTo>
                    <a:cubicBezTo>
                      <a:pt x="28141" y="32181"/>
                      <a:pt x="28081" y="32059"/>
                      <a:pt x="28020" y="31967"/>
                    </a:cubicBezTo>
                    <a:cubicBezTo>
                      <a:pt x="28004" y="31952"/>
                      <a:pt x="28004" y="31937"/>
                      <a:pt x="27989" y="31922"/>
                    </a:cubicBezTo>
                    <a:cubicBezTo>
                      <a:pt x="27928" y="31845"/>
                      <a:pt x="27852" y="31769"/>
                      <a:pt x="27745" y="31693"/>
                    </a:cubicBezTo>
                    <a:lnTo>
                      <a:pt x="27669" y="31647"/>
                    </a:lnTo>
                    <a:cubicBezTo>
                      <a:pt x="27639" y="31617"/>
                      <a:pt x="27608" y="31602"/>
                      <a:pt x="27578" y="31571"/>
                    </a:cubicBezTo>
                    <a:lnTo>
                      <a:pt x="27563" y="31571"/>
                    </a:lnTo>
                    <a:cubicBezTo>
                      <a:pt x="27563" y="31556"/>
                      <a:pt x="27547" y="31556"/>
                      <a:pt x="27547" y="31556"/>
                    </a:cubicBezTo>
                    <a:lnTo>
                      <a:pt x="27547" y="31541"/>
                    </a:lnTo>
                    <a:lnTo>
                      <a:pt x="27532" y="31541"/>
                    </a:lnTo>
                    <a:lnTo>
                      <a:pt x="27532" y="31525"/>
                    </a:lnTo>
                    <a:cubicBezTo>
                      <a:pt x="27532" y="31525"/>
                      <a:pt x="27532" y="31510"/>
                      <a:pt x="27532" y="31495"/>
                    </a:cubicBezTo>
                    <a:lnTo>
                      <a:pt x="27532" y="31480"/>
                    </a:lnTo>
                    <a:cubicBezTo>
                      <a:pt x="27532" y="31464"/>
                      <a:pt x="27547" y="31464"/>
                      <a:pt x="27547" y="31449"/>
                    </a:cubicBezTo>
                    <a:cubicBezTo>
                      <a:pt x="27547" y="31449"/>
                      <a:pt x="27547" y="31434"/>
                      <a:pt x="27563" y="31434"/>
                    </a:cubicBezTo>
                    <a:cubicBezTo>
                      <a:pt x="27563" y="31419"/>
                      <a:pt x="27578" y="31419"/>
                      <a:pt x="27578" y="31404"/>
                    </a:cubicBezTo>
                    <a:cubicBezTo>
                      <a:pt x="27593" y="31388"/>
                      <a:pt x="27593" y="31388"/>
                      <a:pt x="27608" y="31373"/>
                    </a:cubicBezTo>
                    <a:lnTo>
                      <a:pt x="27623" y="31373"/>
                    </a:lnTo>
                    <a:cubicBezTo>
                      <a:pt x="27623" y="31373"/>
                      <a:pt x="27623" y="31358"/>
                      <a:pt x="27639" y="31358"/>
                    </a:cubicBezTo>
                    <a:lnTo>
                      <a:pt x="27654" y="31358"/>
                    </a:lnTo>
                    <a:cubicBezTo>
                      <a:pt x="27684" y="31358"/>
                      <a:pt x="27715" y="31343"/>
                      <a:pt x="27761" y="31343"/>
                    </a:cubicBezTo>
                    <a:lnTo>
                      <a:pt x="27867" y="31343"/>
                    </a:lnTo>
                    <a:lnTo>
                      <a:pt x="27913" y="31327"/>
                    </a:lnTo>
                    <a:cubicBezTo>
                      <a:pt x="28004" y="31327"/>
                      <a:pt x="28096" y="31312"/>
                      <a:pt x="28187" y="31297"/>
                    </a:cubicBezTo>
                    <a:cubicBezTo>
                      <a:pt x="28172" y="31282"/>
                      <a:pt x="28141" y="31251"/>
                      <a:pt x="28111" y="31236"/>
                    </a:cubicBezTo>
                    <a:cubicBezTo>
                      <a:pt x="28111" y="31236"/>
                      <a:pt x="28111" y="31221"/>
                      <a:pt x="28096" y="31221"/>
                    </a:cubicBezTo>
                    <a:close/>
                    <a:moveTo>
                      <a:pt x="19030" y="33613"/>
                    </a:moveTo>
                    <a:cubicBezTo>
                      <a:pt x="19061" y="33628"/>
                      <a:pt x="19076" y="33628"/>
                      <a:pt x="19091" y="33628"/>
                    </a:cubicBezTo>
                    <a:cubicBezTo>
                      <a:pt x="19061" y="33628"/>
                      <a:pt x="19030" y="33628"/>
                      <a:pt x="19000" y="33643"/>
                    </a:cubicBezTo>
                    <a:cubicBezTo>
                      <a:pt x="19000" y="33628"/>
                      <a:pt x="19015" y="33628"/>
                      <a:pt x="19015" y="33613"/>
                    </a:cubicBezTo>
                    <a:close/>
                    <a:moveTo>
                      <a:pt x="1189" y="32485"/>
                    </a:moveTo>
                    <a:cubicBezTo>
                      <a:pt x="1250" y="32501"/>
                      <a:pt x="1311" y="32531"/>
                      <a:pt x="1357" y="32546"/>
                    </a:cubicBezTo>
                    <a:lnTo>
                      <a:pt x="1387" y="32561"/>
                    </a:lnTo>
                    <a:cubicBezTo>
                      <a:pt x="1509" y="32622"/>
                      <a:pt x="1631" y="32668"/>
                      <a:pt x="1753" y="32729"/>
                    </a:cubicBezTo>
                    <a:cubicBezTo>
                      <a:pt x="1844" y="32775"/>
                      <a:pt x="1951" y="32820"/>
                      <a:pt x="2058" y="32866"/>
                    </a:cubicBezTo>
                    <a:cubicBezTo>
                      <a:pt x="2195" y="32927"/>
                      <a:pt x="2317" y="32988"/>
                      <a:pt x="2438" y="33034"/>
                    </a:cubicBezTo>
                    <a:cubicBezTo>
                      <a:pt x="2560" y="33095"/>
                      <a:pt x="2682" y="33140"/>
                      <a:pt x="2789" y="33186"/>
                    </a:cubicBezTo>
                    <a:cubicBezTo>
                      <a:pt x="2956" y="33232"/>
                      <a:pt x="3109" y="33293"/>
                      <a:pt x="3261" y="33338"/>
                    </a:cubicBezTo>
                    <a:cubicBezTo>
                      <a:pt x="3414" y="33384"/>
                      <a:pt x="3566" y="33430"/>
                      <a:pt x="3718" y="33476"/>
                    </a:cubicBezTo>
                    <a:cubicBezTo>
                      <a:pt x="3855" y="33506"/>
                      <a:pt x="3993" y="33552"/>
                      <a:pt x="4130" y="33582"/>
                    </a:cubicBezTo>
                    <a:cubicBezTo>
                      <a:pt x="4282" y="33613"/>
                      <a:pt x="4450" y="33658"/>
                      <a:pt x="4602" y="33704"/>
                    </a:cubicBezTo>
                    <a:lnTo>
                      <a:pt x="4632" y="33704"/>
                    </a:lnTo>
                    <a:cubicBezTo>
                      <a:pt x="4663" y="33719"/>
                      <a:pt x="4693" y="33735"/>
                      <a:pt x="4724" y="33735"/>
                    </a:cubicBezTo>
                    <a:lnTo>
                      <a:pt x="4830" y="33780"/>
                    </a:lnTo>
                    <a:lnTo>
                      <a:pt x="4861" y="33796"/>
                    </a:lnTo>
                    <a:lnTo>
                      <a:pt x="4876" y="33811"/>
                    </a:lnTo>
                    <a:lnTo>
                      <a:pt x="4709" y="33811"/>
                    </a:lnTo>
                    <a:cubicBezTo>
                      <a:pt x="4617" y="33826"/>
                      <a:pt x="4556" y="33841"/>
                      <a:pt x="4465" y="33857"/>
                    </a:cubicBezTo>
                    <a:lnTo>
                      <a:pt x="4404" y="33872"/>
                    </a:lnTo>
                    <a:cubicBezTo>
                      <a:pt x="4358" y="33887"/>
                      <a:pt x="4312" y="33902"/>
                      <a:pt x="4252" y="33917"/>
                    </a:cubicBezTo>
                    <a:cubicBezTo>
                      <a:pt x="4175" y="33933"/>
                      <a:pt x="4084" y="33948"/>
                      <a:pt x="3993" y="33963"/>
                    </a:cubicBezTo>
                    <a:cubicBezTo>
                      <a:pt x="3947" y="33978"/>
                      <a:pt x="3916" y="33978"/>
                      <a:pt x="3871" y="33978"/>
                    </a:cubicBezTo>
                    <a:lnTo>
                      <a:pt x="3749" y="33978"/>
                    </a:lnTo>
                    <a:cubicBezTo>
                      <a:pt x="3673" y="33978"/>
                      <a:pt x="3581" y="33963"/>
                      <a:pt x="3505" y="33948"/>
                    </a:cubicBezTo>
                    <a:lnTo>
                      <a:pt x="3383" y="33933"/>
                    </a:lnTo>
                    <a:cubicBezTo>
                      <a:pt x="3322" y="33917"/>
                      <a:pt x="3261" y="33902"/>
                      <a:pt x="3200" y="33902"/>
                    </a:cubicBezTo>
                    <a:cubicBezTo>
                      <a:pt x="3146" y="33891"/>
                      <a:pt x="3093" y="33881"/>
                      <a:pt x="3044" y="33881"/>
                    </a:cubicBezTo>
                    <a:cubicBezTo>
                      <a:pt x="3024" y="33881"/>
                      <a:pt x="3005" y="33883"/>
                      <a:pt x="2987" y="33887"/>
                    </a:cubicBezTo>
                    <a:cubicBezTo>
                      <a:pt x="2926" y="33887"/>
                      <a:pt x="2880" y="33902"/>
                      <a:pt x="2835" y="33902"/>
                    </a:cubicBezTo>
                    <a:cubicBezTo>
                      <a:pt x="2789" y="33917"/>
                      <a:pt x="2743" y="33933"/>
                      <a:pt x="2682" y="33933"/>
                    </a:cubicBezTo>
                    <a:cubicBezTo>
                      <a:pt x="2637" y="33948"/>
                      <a:pt x="2591" y="33963"/>
                      <a:pt x="2545" y="33963"/>
                    </a:cubicBezTo>
                    <a:cubicBezTo>
                      <a:pt x="2484" y="33978"/>
                      <a:pt x="2423" y="33978"/>
                      <a:pt x="2362" y="33994"/>
                    </a:cubicBezTo>
                    <a:cubicBezTo>
                      <a:pt x="2332" y="33994"/>
                      <a:pt x="2301" y="34009"/>
                      <a:pt x="2271" y="34009"/>
                    </a:cubicBezTo>
                    <a:lnTo>
                      <a:pt x="2088" y="34009"/>
                    </a:lnTo>
                    <a:cubicBezTo>
                      <a:pt x="2042" y="34009"/>
                      <a:pt x="1981" y="34009"/>
                      <a:pt x="1936" y="33994"/>
                    </a:cubicBezTo>
                    <a:cubicBezTo>
                      <a:pt x="1905" y="33994"/>
                      <a:pt x="1875" y="33978"/>
                      <a:pt x="1829" y="33978"/>
                    </a:cubicBezTo>
                    <a:cubicBezTo>
                      <a:pt x="1814" y="33963"/>
                      <a:pt x="1799" y="33963"/>
                      <a:pt x="1783" y="33963"/>
                    </a:cubicBezTo>
                    <a:cubicBezTo>
                      <a:pt x="1753" y="33948"/>
                      <a:pt x="1738" y="33933"/>
                      <a:pt x="1707" y="33917"/>
                    </a:cubicBezTo>
                    <a:cubicBezTo>
                      <a:pt x="1677" y="33902"/>
                      <a:pt x="1661" y="33887"/>
                      <a:pt x="1631" y="33857"/>
                    </a:cubicBezTo>
                    <a:cubicBezTo>
                      <a:pt x="1585" y="33826"/>
                      <a:pt x="1555" y="33796"/>
                      <a:pt x="1509" y="33765"/>
                    </a:cubicBezTo>
                    <a:cubicBezTo>
                      <a:pt x="1479" y="33719"/>
                      <a:pt x="1433" y="33674"/>
                      <a:pt x="1402" y="33628"/>
                    </a:cubicBezTo>
                    <a:cubicBezTo>
                      <a:pt x="1357" y="33567"/>
                      <a:pt x="1326" y="33506"/>
                      <a:pt x="1296" y="33460"/>
                    </a:cubicBezTo>
                    <a:lnTo>
                      <a:pt x="1281" y="33430"/>
                    </a:lnTo>
                    <a:cubicBezTo>
                      <a:pt x="1265" y="33415"/>
                      <a:pt x="1250" y="33384"/>
                      <a:pt x="1235" y="33369"/>
                    </a:cubicBezTo>
                    <a:cubicBezTo>
                      <a:pt x="1235" y="33338"/>
                      <a:pt x="1220" y="33293"/>
                      <a:pt x="1204" y="33262"/>
                    </a:cubicBezTo>
                    <a:lnTo>
                      <a:pt x="1189" y="33247"/>
                    </a:lnTo>
                    <a:cubicBezTo>
                      <a:pt x="1174" y="33217"/>
                      <a:pt x="1174" y="33201"/>
                      <a:pt x="1159" y="33171"/>
                    </a:cubicBezTo>
                    <a:lnTo>
                      <a:pt x="1143" y="33125"/>
                    </a:lnTo>
                    <a:lnTo>
                      <a:pt x="1128" y="33079"/>
                    </a:lnTo>
                    <a:lnTo>
                      <a:pt x="1143" y="33079"/>
                    </a:lnTo>
                    <a:cubicBezTo>
                      <a:pt x="1128" y="33049"/>
                      <a:pt x="1128" y="33019"/>
                      <a:pt x="1113" y="32988"/>
                    </a:cubicBezTo>
                    <a:cubicBezTo>
                      <a:pt x="1098" y="32927"/>
                      <a:pt x="1098" y="32866"/>
                      <a:pt x="1082" y="32820"/>
                    </a:cubicBezTo>
                    <a:lnTo>
                      <a:pt x="1082" y="32805"/>
                    </a:lnTo>
                    <a:cubicBezTo>
                      <a:pt x="1082" y="32760"/>
                      <a:pt x="1067" y="32714"/>
                      <a:pt x="1067" y="32668"/>
                    </a:cubicBezTo>
                    <a:cubicBezTo>
                      <a:pt x="1067" y="32653"/>
                      <a:pt x="1082" y="32638"/>
                      <a:pt x="1082" y="32607"/>
                    </a:cubicBezTo>
                    <a:cubicBezTo>
                      <a:pt x="1082" y="32592"/>
                      <a:pt x="1082" y="32577"/>
                      <a:pt x="1082" y="32561"/>
                    </a:cubicBezTo>
                    <a:cubicBezTo>
                      <a:pt x="1098" y="32546"/>
                      <a:pt x="1098" y="32531"/>
                      <a:pt x="1098" y="32516"/>
                    </a:cubicBezTo>
                    <a:cubicBezTo>
                      <a:pt x="1113" y="32516"/>
                      <a:pt x="1113" y="32516"/>
                      <a:pt x="1113" y="32501"/>
                    </a:cubicBezTo>
                    <a:cubicBezTo>
                      <a:pt x="1113" y="32501"/>
                      <a:pt x="1113" y="32501"/>
                      <a:pt x="1128" y="32485"/>
                    </a:cubicBezTo>
                    <a:close/>
                    <a:moveTo>
                      <a:pt x="13043" y="33049"/>
                    </a:moveTo>
                    <a:cubicBezTo>
                      <a:pt x="13058" y="33049"/>
                      <a:pt x="13058" y="33064"/>
                      <a:pt x="13073" y="33064"/>
                    </a:cubicBezTo>
                    <a:lnTo>
                      <a:pt x="13104" y="33064"/>
                    </a:lnTo>
                    <a:cubicBezTo>
                      <a:pt x="13119" y="33064"/>
                      <a:pt x="13119" y="33064"/>
                      <a:pt x="13134" y="33079"/>
                    </a:cubicBezTo>
                    <a:cubicBezTo>
                      <a:pt x="13149" y="33079"/>
                      <a:pt x="13165" y="33095"/>
                      <a:pt x="13195" y="33110"/>
                    </a:cubicBezTo>
                    <a:cubicBezTo>
                      <a:pt x="13210" y="33110"/>
                      <a:pt x="13225" y="33125"/>
                      <a:pt x="13241" y="33140"/>
                    </a:cubicBezTo>
                    <a:cubicBezTo>
                      <a:pt x="13271" y="33171"/>
                      <a:pt x="13302" y="33201"/>
                      <a:pt x="13332" y="33232"/>
                    </a:cubicBezTo>
                    <a:cubicBezTo>
                      <a:pt x="13393" y="33278"/>
                      <a:pt x="13454" y="33323"/>
                      <a:pt x="13515" y="33369"/>
                    </a:cubicBezTo>
                    <a:cubicBezTo>
                      <a:pt x="13591" y="33430"/>
                      <a:pt x="13683" y="33460"/>
                      <a:pt x="13774" y="33491"/>
                    </a:cubicBezTo>
                    <a:cubicBezTo>
                      <a:pt x="13804" y="33491"/>
                      <a:pt x="13820" y="33506"/>
                      <a:pt x="13850" y="33521"/>
                    </a:cubicBezTo>
                    <a:lnTo>
                      <a:pt x="13881" y="33521"/>
                    </a:lnTo>
                    <a:lnTo>
                      <a:pt x="13896" y="33537"/>
                    </a:lnTo>
                    <a:lnTo>
                      <a:pt x="13896" y="33552"/>
                    </a:lnTo>
                    <a:cubicBezTo>
                      <a:pt x="13911" y="33552"/>
                      <a:pt x="13911" y="33567"/>
                      <a:pt x="13911" y="33567"/>
                    </a:cubicBezTo>
                    <a:cubicBezTo>
                      <a:pt x="13926" y="33613"/>
                      <a:pt x="13942" y="33643"/>
                      <a:pt x="13957" y="33674"/>
                    </a:cubicBezTo>
                    <a:lnTo>
                      <a:pt x="13942" y="33674"/>
                    </a:lnTo>
                    <a:cubicBezTo>
                      <a:pt x="13835" y="33735"/>
                      <a:pt x="13728" y="33796"/>
                      <a:pt x="13637" y="33841"/>
                    </a:cubicBezTo>
                    <a:cubicBezTo>
                      <a:pt x="13591" y="33857"/>
                      <a:pt x="13576" y="33887"/>
                      <a:pt x="13530" y="33902"/>
                    </a:cubicBezTo>
                    <a:cubicBezTo>
                      <a:pt x="13515" y="33872"/>
                      <a:pt x="13485" y="33841"/>
                      <a:pt x="13454" y="33811"/>
                    </a:cubicBezTo>
                    <a:cubicBezTo>
                      <a:pt x="13408" y="33780"/>
                      <a:pt x="13347" y="33735"/>
                      <a:pt x="13271" y="33719"/>
                    </a:cubicBezTo>
                    <a:cubicBezTo>
                      <a:pt x="13233" y="33704"/>
                      <a:pt x="13187" y="33697"/>
                      <a:pt x="13140" y="33697"/>
                    </a:cubicBezTo>
                    <a:cubicBezTo>
                      <a:pt x="13092" y="33697"/>
                      <a:pt x="13043" y="33704"/>
                      <a:pt x="12997" y="33719"/>
                    </a:cubicBezTo>
                    <a:cubicBezTo>
                      <a:pt x="12982" y="33735"/>
                      <a:pt x="12951" y="33735"/>
                      <a:pt x="12921" y="33750"/>
                    </a:cubicBezTo>
                    <a:cubicBezTo>
                      <a:pt x="12890" y="33765"/>
                      <a:pt x="12875" y="33780"/>
                      <a:pt x="12845" y="33796"/>
                    </a:cubicBezTo>
                    <a:cubicBezTo>
                      <a:pt x="12784" y="33826"/>
                      <a:pt x="12723" y="33872"/>
                      <a:pt x="12677" y="33933"/>
                    </a:cubicBezTo>
                    <a:cubicBezTo>
                      <a:pt x="12647" y="33978"/>
                      <a:pt x="12616" y="34009"/>
                      <a:pt x="12586" y="34070"/>
                    </a:cubicBezTo>
                    <a:cubicBezTo>
                      <a:pt x="12555" y="34100"/>
                      <a:pt x="12540" y="34161"/>
                      <a:pt x="12525" y="34207"/>
                    </a:cubicBezTo>
                    <a:cubicBezTo>
                      <a:pt x="12540" y="34131"/>
                      <a:pt x="12555" y="34055"/>
                      <a:pt x="12555" y="33948"/>
                    </a:cubicBezTo>
                    <a:lnTo>
                      <a:pt x="12570" y="33902"/>
                    </a:lnTo>
                    <a:cubicBezTo>
                      <a:pt x="12570" y="33826"/>
                      <a:pt x="12570" y="33735"/>
                      <a:pt x="12586" y="33658"/>
                    </a:cubicBezTo>
                    <a:cubicBezTo>
                      <a:pt x="12586" y="33598"/>
                      <a:pt x="12601" y="33552"/>
                      <a:pt x="12616" y="33506"/>
                    </a:cubicBezTo>
                    <a:cubicBezTo>
                      <a:pt x="12616" y="33476"/>
                      <a:pt x="12631" y="33445"/>
                      <a:pt x="12647" y="33415"/>
                    </a:cubicBezTo>
                    <a:cubicBezTo>
                      <a:pt x="12662" y="33384"/>
                      <a:pt x="12677" y="33354"/>
                      <a:pt x="12692" y="33338"/>
                    </a:cubicBezTo>
                    <a:cubicBezTo>
                      <a:pt x="12707" y="33308"/>
                      <a:pt x="12723" y="33278"/>
                      <a:pt x="12738" y="33262"/>
                    </a:cubicBezTo>
                    <a:cubicBezTo>
                      <a:pt x="12768" y="33217"/>
                      <a:pt x="12799" y="33186"/>
                      <a:pt x="12829" y="33171"/>
                    </a:cubicBezTo>
                    <a:cubicBezTo>
                      <a:pt x="12845" y="33140"/>
                      <a:pt x="12860" y="33125"/>
                      <a:pt x="12890" y="33110"/>
                    </a:cubicBezTo>
                    <a:cubicBezTo>
                      <a:pt x="12906" y="33110"/>
                      <a:pt x="12921" y="33095"/>
                      <a:pt x="12936" y="33095"/>
                    </a:cubicBezTo>
                    <a:cubicBezTo>
                      <a:pt x="12936" y="33079"/>
                      <a:pt x="12951" y="33079"/>
                      <a:pt x="12951" y="33079"/>
                    </a:cubicBezTo>
                    <a:cubicBezTo>
                      <a:pt x="12966" y="33079"/>
                      <a:pt x="12966" y="33064"/>
                      <a:pt x="12982" y="33064"/>
                    </a:cubicBezTo>
                    <a:lnTo>
                      <a:pt x="12997" y="33064"/>
                    </a:lnTo>
                    <a:lnTo>
                      <a:pt x="13027" y="33049"/>
                    </a:lnTo>
                    <a:close/>
                    <a:moveTo>
                      <a:pt x="14353" y="33811"/>
                    </a:moveTo>
                    <a:cubicBezTo>
                      <a:pt x="14368" y="33811"/>
                      <a:pt x="14399" y="33811"/>
                      <a:pt x="14414" y="33826"/>
                    </a:cubicBezTo>
                    <a:lnTo>
                      <a:pt x="14444" y="33826"/>
                    </a:lnTo>
                    <a:lnTo>
                      <a:pt x="14475" y="33841"/>
                    </a:lnTo>
                    <a:cubicBezTo>
                      <a:pt x="14475" y="33857"/>
                      <a:pt x="14490" y="33857"/>
                      <a:pt x="14505" y="33872"/>
                    </a:cubicBezTo>
                    <a:cubicBezTo>
                      <a:pt x="14505" y="33887"/>
                      <a:pt x="14521" y="33887"/>
                      <a:pt x="14536" y="33902"/>
                    </a:cubicBezTo>
                    <a:cubicBezTo>
                      <a:pt x="14551" y="33917"/>
                      <a:pt x="14551" y="33933"/>
                      <a:pt x="14566" y="33933"/>
                    </a:cubicBezTo>
                    <a:lnTo>
                      <a:pt x="14597" y="33978"/>
                    </a:lnTo>
                    <a:cubicBezTo>
                      <a:pt x="14597" y="33978"/>
                      <a:pt x="14597" y="33994"/>
                      <a:pt x="14612" y="34009"/>
                    </a:cubicBezTo>
                    <a:lnTo>
                      <a:pt x="14612" y="34024"/>
                    </a:lnTo>
                    <a:cubicBezTo>
                      <a:pt x="14612" y="34039"/>
                      <a:pt x="14612" y="34039"/>
                      <a:pt x="14612" y="34055"/>
                    </a:cubicBezTo>
                    <a:cubicBezTo>
                      <a:pt x="14612" y="34070"/>
                      <a:pt x="14627" y="34085"/>
                      <a:pt x="14627" y="34100"/>
                    </a:cubicBezTo>
                    <a:lnTo>
                      <a:pt x="14612" y="34146"/>
                    </a:lnTo>
                    <a:cubicBezTo>
                      <a:pt x="14612" y="34176"/>
                      <a:pt x="14612" y="34192"/>
                      <a:pt x="14597" y="34222"/>
                    </a:cubicBezTo>
                    <a:cubicBezTo>
                      <a:pt x="14597" y="34237"/>
                      <a:pt x="14581" y="34268"/>
                      <a:pt x="14581" y="34283"/>
                    </a:cubicBezTo>
                    <a:cubicBezTo>
                      <a:pt x="14566" y="34314"/>
                      <a:pt x="14551" y="34344"/>
                      <a:pt x="14536" y="34359"/>
                    </a:cubicBezTo>
                    <a:cubicBezTo>
                      <a:pt x="14521" y="34375"/>
                      <a:pt x="14521" y="34405"/>
                      <a:pt x="14505" y="34420"/>
                    </a:cubicBezTo>
                    <a:cubicBezTo>
                      <a:pt x="14490" y="34435"/>
                      <a:pt x="14475" y="34451"/>
                      <a:pt x="14460" y="34466"/>
                    </a:cubicBezTo>
                    <a:cubicBezTo>
                      <a:pt x="14444" y="34481"/>
                      <a:pt x="14414" y="34496"/>
                      <a:pt x="14399" y="34512"/>
                    </a:cubicBezTo>
                    <a:cubicBezTo>
                      <a:pt x="14383" y="34527"/>
                      <a:pt x="14353" y="34542"/>
                      <a:pt x="14338" y="34557"/>
                    </a:cubicBezTo>
                    <a:cubicBezTo>
                      <a:pt x="14322" y="34557"/>
                      <a:pt x="14307" y="34573"/>
                      <a:pt x="14292" y="34573"/>
                    </a:cubicBezTo>
                    <a:lnTo>
                      <a:pt x="14262" y="34588"/>
                    </a:lnTo>
                    <a:cubicBezTo>
                      <a:pt x="14216" y="34603"/>
                      <a:pt x="14185" y="34618"/>
                      <a:pt x="14140" y="34618"/>
                    </a:cubicBezTo>
                    <a:cubicBezTo>
                      <a:pt x="14109" y="34634"/>
                      <a:pt x="14063" y="34634"/>
                      <a:pt x="14018" y="34649"/>
                    </a:cubicBezTo>
                    <a:cubicBezTo>
                      <a:pt x="13972" y="34588"/>
                      <a:pt x="13926" y="34527"/>
                      <a:pt x="13896" y="34466"/>
                    </a:cubicBezTo>
                    <a:cubicBezTo>
                      <a:pt x="13835" y="34375"/>
                      <a:pt x="13789" y="34283"/>
                      <a:pt x="13728" y="34192"/>
                    </a:cubicBezTo>
                    <a:cubicBezTo>
                      <a:pt x="13713" y="34161"/>
                      <a:pt x="13683" y="34131"/>
                      <a:pt x="13667" y="34100"/>
                    </a:cubicBezTo>
                    <a:cubicBezTo>
                      <a:pt x="13759" y="34039"/>
                      <a:pt x="13865" y="33978"/>
                      <a:pt x="13957" y="33933"/>
                    </a:cubicBezTo>
                    <a:cubicBezTo>
                      <a:pt x="14003" y="33902"/>
                      <a:pt x="14048" y="33872"/>
                      <a:pt x="14094" y="33857"/>
                    </a:cubicBezTo>
                    <a:cubicBezTo>
                      <a:pt x="14124" y="33841"/>
                      <a:pt x="14140" y="33841"/>
                      <a:pt x="14155" y="33826"/>
                    </a:cubicBezTo>
                    <a:cubicBezTo>
                      <a:pt x="14170" y="33826"/>
                      <a:pt x="14201" y="33826"/>
                      <a:pt x="14216" y="33811"/>
                    </a:cubicBezTo>
                    <a:close/>
                    <a:moveTo>
                      <a:pt x="18259" y="34667"/>
                    </a:moveTo>
                    <a:lnTo>
                      <a:pt x="18259" y="34667"/>
                    </a:lnTo>
                    <a:cubicBezTo>
                      <a:pt x="18256" y="34670"/>
                      <a:pt x="18253" y="34673"/>
                      <a:pt x="18253" y="34679"/>
                    </a:cubicBezTo>
                    <a:cubicBezTo>
                      <a:pt x="18255" y="34675"/>
                      <a:pt x="18257" y="34671"/>
                      <a:pt x="18259" y="34667"/>
                    </a:cubicBezTo>
                    <a:close/>
                    <a:moveTo>
                      <a:pt x="12525" y="34253"/>
                    </a:moveTo>
                    <a:cubicBezTo>
                      <a:pt x="12525" y="34283"/>
                      <a:pt x="12509" y="34329"/>
                      <a:pt x="12509" y="34375"/>
                    </a:cubicBezTo>
                    <a:cubicBezTo>
                      <a:pt x="12509" y="34420"/>
                      <a:pt x="12509" y="34481"/>
                      <a:pt x="12525" y="34527"/>
                    </a:cubicBezTo>
                    <a:cubicBezTo>
                      <a:pt x="12540" y="34557"/>
                      <a:pt x="12555" y="34588"/>
                      <a:pt x="12555" y="34618"/>
                    </a:cubicBezTo>
                    <a:cubicBezTo>
                      <a:pt x="12525" y="34649"/>
                      <a:pt x="12494" y="34679"/>
                      <a:pt x="12464" y="34710"/>
                    </a:cubicBezTo>
                    <a:lnTo>
                      <a:pt x="12327" y="34847"/>
                    </a:lnTo>
                    <a:cubicBezTo>
                      <a:pt x="12403" y="34679"/>
                      <a:pt x="12479" y="34466"/>
                      <a:pt x="12525" y="34253"/>
                    </a:cubicBezTo>
                    <a:close/>
                    <a:moveTo>
                      <a:pt x="12723" y="34832"/>
                    </a:moveTo>
                    <a:cubicBezTo>
                      <a:pt x="12753" y="34847"/>
                      <a:pt x="12784" y="34877"/>
                      <a:pt x="12799" y="34893"/>
                    </a:cubicBezTo>
                    <a:cubicBezTo>
                      <a:pt x="12814" y="34893"/>
                      <a:pt x="12814" y="34893"/>
                      <a:pt x="12829" y="34908"/>
                    </a:cubicBezTo>
                    <a:cubicBezTo>
                      <a:pt x="12784" y="34923"/>
                      <a:pt x="12738" y="34938"/>
                      <a:pt x="12692" y="34954"/>
                    </a:cubicBezTo>
                    <a:lnTo>
                      <a:pt x="12677" y="34954"/>
                    </a:lnTo>
                    <a:cubicBezTo>
                      <a:pt x="12631" y="34969"/>
                      <a:pt x="12601" y="34984"/>
                      <a:pt x="12555" y="35014"/>
                    </a:cubicBezTo>
                    <a:cubicBezTo>
                      <a:pt x="12540" y="35014"/>
                      <a:pt x="12525" y="35030"/>
                      <a:pt x="12494" y="35030"/>
                    </a:cubicBezTo>
                    <a:cubicBezTo>
                      <a:pt x="12509" y="35030"/>
                      <a:pt x="12509" y="35014"/>
                      <a:pt x="12525" y="35014"/>
                    </a:cubicBezTo>
                    <a:lnTo>
                      <a:pt x="12540" y="34999"/>
                    </a:lnTo>
                    <a:lnTo>
                      <a:pt x="12570" y="34969"/>
                    </a:lnTo>
                    <a:cubicBezTo>
                      <a:pt x="12616" y="34923"/>
                      <a:pt x="12677" y="34877"/>
                      <a:pt x="12723" y="34832"/>
                    </a:cubicBezTo>
                    <a:close/>
                    <a:moveTo>
                      <a:pt x="17309" y="30154"/>
                    </a:moveTo>
                    <a:lnTo>
                      <a:pt x="17293" y="30169"/>
                    </a:lnTo>
                    <a:cubicBezTo>
                      <a:pt x="17248" y="30185"/>
                      <a:pt x="17217" y="30215"/>
                      <a:pt x="17187" y="30230"/>
                    </a:cubicBezTo>
                    <a:cubicBezTo>
                      <a:pt x="17126" y="30261"/>
                      <a:pt x="17050" y="30307"/>
                      <a:pt x="16974" y="30352"/>
                    </a:cubicBezTo>
                    <a:cubicBezTo>
                      <a:pt x="16913" y="30383"/>
                      <a:pt x="16867" y="30428"/>
                      <a:pt x="16791" y="30474"/>
                    </a:cubicBezTo>
                    <a:cubicBezTo>
                      <a:pt x="16760" y="30489"/>
                      <a:pt x="16730" y="30520"/>
                      <a:pt x="16715" y="30535"/>
                    </a:cubicBezTo>
                    <a:lnTo>
                      <a:pt x="16669" y="30581"/>
                    </a:lnTo>
                    <a:lnTo>
                      <a:pt x="16638" y="30596"/>
                    </a:lnTo>
                    <a:cubicBezTo>
                      <a:pt x="16623" y="30596"/>
                      <a:pt x="16623" y="30611"/>
                      <a:pt x="16608" y="30611"/>
                    </a:cubicBezTo>
                    <a:lnTo>
                      <a:pt x="16577" y="30642"/>
                    </a:lnTo>
                    <a:lnTo>
                      <a:pt x="16547" y="30672"/>
                    </a:lnTo>
                    <a:lnTo>
                      <a:pt x="16532" y="30687"/>
                    </a:lnTo>
                    <a:cubicBezTo>
                      <a:pt x="16516" y="30703"/>
                      <a:pt x="16501" y="30718"/>
                      <a:pt x="16486" y="30733"/>
                    </a:cubicBezTo>
                    <a:lnTo>
                      <a:pt x="16456" y="30764"/>
                    </a:lnTo>
                    <a:lnTo>
                      <a:pt x="16410" y="30809"/>
                    </a:lnTo>
                    <a:lnTo>
                      <a:pt x="16395" y="30825"/>
                    </a:lnTo>
                    <a:cubicBezTo>
                      <a:pt x="16379" y="30840"/>
                      <a:pt x="16379" y="30855"/>
                      <a:pt x="16364" y="30855"/>
                    </a:cubicBezTo>
                    <a:lnTo>
                      <a:pt x="16334" y="30901"/>
                    </a:lnTo>
                    <a:cubicBezTo>
                      <a:pt x="16288" y="30946"/>
                      <a:pt x="16257" y="30992"/>
                      <a:pt x="16212" y="31023"/>
                    </a:cubicBezTo>
                    <a:cubicBezTo>
                      <a:pt x="16166" y="31099"/>
                      <a:pt x="16120" y="31160"/>
                      <a:pt x="16059" y="31221"/>
                    </a:cubicBezTo>
                    <a:lnTo>
                      <a:pt x="16014" y="31282"/>
                    </a:lnTo>
                    <a:cubicBezTo>
                      <a:pt x="15937" y="31388"/>
                      <a:pt x="15861" y="31480"/>
                      <a:pt x="15770" y="31586"/>
                    </a:cubicBezTo>
                    <a:lnTo>
                      <a:pt x="15739" y="31632"/>
                    </a:lnTo>
                    <a:cubicBezTo>
                      <a:pt x="15709" y="31663"/>
                      <a:pt x="15678" y="31693"/>
                      <a:pt x="15663" y="31723"/>
                    </a:cubicBezTo>
                    <a:lnTo>
                      <a:pt x="15663" y="31708"/>
                    </a:lnTo>
                    <a:lnTo>
                      <a:pt x="15648" y="31739"/>
                    </a:lnTo>
                    <a:lnTo>
                      <a:pt x="15557" y="31845"/>
                    </a:lnTo>
                    <a:cubicBezTo>
                      <a:pt x="15511" y="31906"/>
                      <a:pt x="15450" y="31967"/>
                      <a:pt x="15419" y="32013"/>
                    </a:cubicBezTo>
                    <a:lnTo>
                      <a:pt x="15389" y="32043"/>
                    </a:lnTo>
                    <a:cubicBezTo>
                      <a:pt x="15374" y="32059"/>
                      <a:pt x="15359" y="32089"/>
                      <a:pt x="15343" y="32104"/>
                    </a:cubicBezTo>
                    <a:cubicBezTo>
                      <a:pt x="15313" y="32150"/>
                      <a:pt x="15298" y="32181"/>
                      <a:pt x="15267" y="32226"/>
                    </a:cubicBezTo>
                    <a:cubicBezTo>
                      <a:pt x="15252" y="32242"/>
                      <a:pt x="15237" y="32272"/>
                      <a:pt x="15221" y="32287"/>
                    </a:cubicBezTo>
                    <a:lnTo>
                      <a:pt x="15191" y="32333"/>
                    </a:lnTo>
                    <a:lnTo>
                      <a:pt x="15176" y="32363"/>
                    </a:lnTo>
                    <a:lnTo>
                      <a:pt x="15176" y="32379"/>
                    </a:lnTo>
                    <a:cubicBezTo>
                      <a:pt x="15160" y="32379"/>
                      <a:pt x="15160" y="32394"/>
                      <a:pt x="15160" y="32394"/>
                    </a:cubicBezTo>
                    <a:lnTo>
                      <a:pt x="15130" y="32440"/>
                    </a:lnTo>
                    <a:cubicBezTo>
                      <a:pt x="15100" y="32485"/>
                      <a:pt x="15084" y="32531"/>
                      <a:pt x="15054" y="32577"/>
                    </a:cubicBezTo>
                    <a:lnTo>
                      <a:pt x="15023" y="32668"/>
                    </a:lnTo>
                    <a:lnTo>
                      <a:pt x="15008" y="32668"/>
                    </a:lnTo>
                    <a:cubicBezTo>
                      <a:pt x="15008" y="32683"/>
                      <a:pt x="15008" y="32699"/>
                      <a:pt x="14993" y="32699"/>
                    </a:cubicBezTo>
                    <a:cubicBezTo>
                      <a:pt x="14978" y="32744"/>
                      <a:pt x="14962" y="32775"/>
                      <a:pt x="14947" y="32820"/>
                    </a:cubicBezTo>
                    <a:cubicBezTo>
                      <a:pt x="14917" y="32881"/>
                      <a:pt x="14886" y="32942"/>
                      <a:pt x="14871" y="33019"/>
                    </a:cubicBezTo>
                    <a:cubicBezTo>
                      <a:pt x="14840" y="33095"/>
                      <a:pt x="14810" y="33171"/>
                      <a:pt x="14780" y="33247"/>
                    </a:cubicBezTo>
                    <a:cubicBezTo>
                      <a:pt x="14780" y="33278"/>
                      <a:pt x="14764" y="33323"/>
                      <a:pt x="14749" y="33354"/>
                    </a:cubicBezTo>
                    <a:cubicBezTo>
                      <a:pt x="14735" y="33395"/>
                      <a:pt x="14734" y="33424"/>
                      <a:pt x="14722" y="33464"/>
                    </a:cubicBezTo>
                    <a:lnTo>
                      <a:pt x="14722" y="33464"/>
                    </a:lnTo>
                    <a:cubicBezTo>
                      <a:pt x="14741" y="33418"/>
                      <a:pt x="14753" y="33374"/>
                      <a:pt x="14764" y="33338"/>
                    </a:cubicBezTo>
                    <a:cubicBezTo>
                      <a:pt x="14780" y="33308"/>
                      <a:pt x="14795" y="33278"/>
                      <a:pt x="14810" y="33247"/>
                    </a:cubicBezTo>
                    <a:lnTo>
                      <a:pt x="14825" y="33232"/>
                    </a:lnTo>
                    <a:cubicBezTo>
                      <a:pt x="14840" y="33171"/>
                      <a:pt x="14871" y="33125"/>
                      <a:pt x="14901" y="33064"/>
                    </a:cubicBezTo>
                    <a:lnTo>
                      <a:pt x="14993" y="32897"/>
                    </a:lnTo>
                    <a:cubicBezTo>
                      <a:pt x="15039" y="32790"/>
                      <a:pt x="15115" y="32683"/>
                      <a:pt x="15160" y="32607"/>
                    </a:cubicBezTo>
                    <a:lnTo>
                      <a:pt x="15191" y="32561"/>
                    </a:lnTo>
                    <a:cubicBezTo>
                      <a:pt x="15206" y="32531"/>
                      <a:pt x="15221" y="32501"/>
                      <a:pt x="15237" y="32485"/>
                    </a:cubicBezTo>
                    <a:cubicBezTo>
                      <a:pt x="15252" y="32455"/>
                      <a:pt x="15267" y="32440"/>
                      <a:pt x="15298" y="32409"/>
                    </a:cubicBezTo>
                    <a:lnTo>
                      <a:pt x="15313" y="32394"/>
                    </a:lnTo>
                    <a:lnTo>
                      <a:pt x="15313" y="32379"/>
                    </a:lnTo>
                    <a:cubicBezTo>
                      <a:pt x="15343" y="32348"/>
                      <a:pt x="15359" y="32333"/>
                      <a:pt x="15374" y="32302"/>
                    </a:cubicBezTo>
                    <a:lnTo>
                      <a:pt x="15419" y="32242"/>
                    </a:lnTo>
                    <a:lnTo>
                      <a:pt x="15465" y="32196"/>
                    </a:lnTo>
                    <a:lnTo>
                      <a:pt x="15572" y="32074"/>
                    </a:lnTo>
                    <a:lnTo>
                      <a:pt x="15572" y="32059"/>
                    </a:lnTo>
                    <a:cubicBezTo>
                      <a:pt x="15648" y="31983"/>
                      <a:pt x="15709" y="31906"/>
                      <a:pt x="15785" y="31815"/>
                    </a:cubicBezTo>
                    <a:cubicBezTo>
                      <a:pt x="15800" y="31800"/>
                      <a:pt x="15800" y="31784"/>
                      <a:pt x="15816" y="31784"/>
                    </a:cubicBezTo>
                    <a:cubicBezTo>
                      <a:pt x="15861" y="31739"/>
                      <a:pt x="15892" y="31693"/>
                      <a:pt x="15922" y="31647"/>
                    </a:cubicBezTo>
                    <a:cubicBezTo>
                      <a:pt x="15983" y="31571"/>
                      <a:pt x="16029" y="31510"/>
                      <a:pt x="16090" y="31449"/>
                    </a:cubicBezTo>
                    <a:lnTo>
                      <a:pt x="16227" y="31251"/>
                    </a:lnTo>
                    <a:lnTo>
                      <a:pt x="16288" y="31175"/>
                    </a:lnTo>
                    <a:lnTo>
                      <a:pt x="16303" y="31145"/>
                    </a:lnTo>
                    <a:cubicBezTo>
                      <a:pt x="16318" y="31129"/>
                      <a:pt x="16334" y="31114"/>
                      <a:pt x="16364" y="31084"/>
                    </a:cubicBezTo>
                    <a:lnTo>
                      <a:pt x="16349" y="31084"/>
                    </a:lnTo>
                    <a:cubicBezTo>
                      <a:pt x="16364" y="31084"/>
                      <a:pt x="16364" y="31084"/>
                      <a:pt x="16379" y="31068"/>
                    </a:cubicBezTo>
                    <a:cubicBezTo>
                      <a:pt x="16410" y="31023"/>
                      <a:pt x="16440" y="30992"/>
                      <a:pt x="16471" y="30946"/>
                    </a:cubicBezTo>
                    <a:lnTo>
                      <a:pt x="16532" y="30886"/>
                    </a:lnTo>
                    <a:lnTo>
                      <a:pt x="16593" y="30825"/>
                    </a:lnTo>
                    <a:cubicBezTo>
                      <a:pt x="16593" y="30809"/>
                      <a:pt x="16608" y="30794"/>
                      <a:pt x="16623" y="30794"/>
                    </a:cubicBezTo>
                    <a:lnTo>
                      <a:pt x="16638" y="30764"/>
                    </a:lnTo>
                    <a:lnTo>
                      <a:pt x="16669" y="30748"/>
                    </a:lnTo>
                    <a:lnTo>
                      <a:pt x="16699" y="30718"/>
                    </a:lnTo>
                    <a:lnTo>
                      <a:pt x="16745" y="30672"/>
                    </a:lnTo>
                    <a:lnTo>
                      <a:pt x="16806" y="30627"/>
                    </a:lnTo>
                    <a:cubicBezTo>
                      <a:pt x="16836" y="30596"/>
                      <a:pt x="16852" y="30581"/>
                      <a:pt x="16882" y="30566"/>
                    </a:cubicBezTo>
                    <a:lnTo>
                      <a:pt x="16913" y="30535"/>
                    </a:lnTo>
                    <a:cubicBezTo>
                      <a:pt x="16928" y="30520"/>
                      <a:pt x="16958" y="30489"/>
                      <a:pt x="16974" y="30474"/>
                    </a:cubicBezTo>
                    <a:lnTo>
                      <a:pt x="17019" y="30459"/>
                    </a:lnTo>
                    <a:cubicBezTo>
                      <a:pt x="17034" y="30428"/>
                      <a:pt x="17065" y="30413"/>
                      <a:pt x="17095" y="30398"/>
                    </a:cubicBezTo>
                    <a:lnTo>
                      <a:pt x="17111" y="30383"/>
                    </a:lnTo>
                    <a:lnTo>
                      <a:pt x="17126" y="30367"/>
                    </a:lnTo>
                    <a:cubicBezTo>
                      <a:pt x="17172" y="30337"/>
                      <a:pt x="17217" y="30307"/>
                      <a:pt x="17263" y="30276"/>
                    </a:cubicBezTo>
                    <a:cubicBezTo>
                      <a:pt x="17309" y="30246"/>
                      <a:pt x="17370" y="30215"/>
                      <a:pt x="17415" y="30185"/>
                    </a:cubicBezTo>
                    <a:lnTo>
                      <a:pt x="17431" y="30185"/>
                    </a:lnTo>
                    <a:cubicBezTo>
                      <a:pt x="17461" y="30185"/>
                      <a:pt x="17492" y="30200"/>
                      <a:pt x="17522" y="30200"/>
                    </a:cubicBezTo>
                    <a:lnTo>
                      <a:pt x="17552" y="30215"/>
                    </a:lnTo>
                    <a:cubicBezTo>
                      <a:pt x="17568" y="30230"/>
                      <a:pt x="17598" y="30230"/>
                      <a:pt x="17613" y="30246"/>
                    </a:cubicBezTo>
                    <a:cubicBezTo>
                      <a:pt x="17659" y="30261"/>
                      <a:pt x="17690" y="30291"/>
                      <a:pt x="17735" y="30307"/>
                    </a:cubicBezTo>
                    <a:lnTo>
                      <a:pt x="17781" y="30337"/>
                    </a:lnTo>
                    <a:cubicBezTo>
                      <a:pt x="17796" y="30367"/>
                      <a:pt x="17827" y="30383"/>
                      <a:pt x="17842" y="30398"/>
                    </a:cubicBezTo>
                    <a:cubicBezTo>
                      <a:pt x="17888" y="30444"/>
                      <a:pt x="17918" y="30489"/>
                      <a:pt x="17964" y="30550"/>
                    </a:cubicBezTo>
                    <a:cubicBezTo>
                      <a:pt x="17964" y="30566"/>
                      <a:pt x="17979" y="30581"/>
                      <a:pt x="17994" y="30581"/>
                    </a:cubicBezTo>
                    <a:cubicBezTo>
                      <a:pt x="17994" y="30596"/>
                      <a:pt x="17994" y="30596"/>
                      <a:pt x="18010" y="30611"/>
                    </a:cubicBezTo>
                    <a:cubicBezTo>
                      <a:pt x="18040" y="30657"/>
                      <a:pt x="18071" y="30703"/>
                      <a:pt x="18086" y="30748"/>
                    </a:cubicBezTo>
                    <a:cubicBezTo>
                      <a:pt x="18131" y="30809"/>
                      <a:pt x="18177" y="30886"/>
                      <a:pt x="18223" y="30962"/>
                    </a:cubicBezTo>
                    <a:cubicBezTo>
                      <a:pt x="18253" y="31023"/>
                      <a:pt x="18284" y="31099"/>
                      <a:pt x="18314" y="31160"/>
                    </a:cubicBezTo>
                    <a:cubicBezTo>
                      <a:pt x="18345" y="31251"/>
                      <a:pt x="18375" y="31358"/>
                      <a:pt x="18406" y="31449"/>
                    </a:cubicBezTo>
                    <a:lnTo>
                      <a:pt x="18436" y="31525"/>
                    </a:lnTo>
                    <a:cubicBezTo>
                      <a:pt x="18467" y="31602"/>
                      <a:pt x="18482" y="31663"/>
                      <a:pt x="18497" y="31723"/>
                    </a:cubicBezTo>
                    <a:cubicBezTo>
                      <a:pt x="18512" y="31784"/>
                      <a:pt x="18528" y="31845"/>
                      <a:pt x="18543" y="31891"/>
                    </a:cubicBezTo>
                    <a:cubicBezTo>
                      <a:pt x="18558" y="31937"/>
                      <a:pt x="18558" y="31967"/>
                      <a:pt x="18573" y="31998"/>
                    </a:cubicBezTo>
                    <a:cubicBezTo>
                      <a:pt x="18573" y="32028"/>
                      <a:pt x="18573" y="32059"/>
                      <a:pt x="18589" y="32089"/>
                    </a:cubicBezTo>
                    <a:lnTo>
                      <a:pt x="18589" y="32104"/>
                    </a:lnTo>
                    <a:cubicBezTo>
                      <a:pt x="18589" y="32135"/>
                      <a:pt x="18589" y="32181"/>
                      <a:pt x="18589" y="32226"/>
                    </a:cubicBezTo>
                    <a:cubicBezTo>
                      <a:pt x="18589" y="32257"/>
                      <a:pt x="18589" y="32287"/>
                      <a:pt x="18573" y="32318"/>
                    </a:cubicBezTo>
                    <a:cubicBezTo>
                      <a:pt x="18573" y="32379"/>
                      <a:pt x="18558" y="32440"/>
                      <a:pt x="18543" y="32485"/>
                    </a:cubicBezTo>
                    <a:cubicBezTo>
                      <a:pt x="18528" y="32516"/>
                      <a:pt x="18528" y="32531"/>
                      <a:pt x="18512" y="32561"/>
                    </a:cubicBezTo>
                    <a:cubicBezTo>
                      <a:pt x="18497" y="32577"/>
                      <a:pt x="18497" y="32592"/>
                      <a:pt x="18482" y="32607"/>
                    </a:cubicBezTo>
                    <a:cubicBezTo>
                      <a:pt x="18482" y="32622"/>
                      <a:pt x="18467" y="32638"/>
                      <a:pt x="18451" y="32653"/>
                    </a:cubicBezTo>
                    <a:cubicBezTo>
                      <a:pt x="18436" y="32683"/>
                      <a:pt x="18406" y="32699"/>
                      <a:pt x="18375" y="32729"/>
                    </a:cubicBezTo>
                    <a:cubicBezTo>
                      <a:pt x="18360" y="32744"/>
                      <a:pt x="18330" y="32775"/>
                      <a:pt x="18314" y="32790"/>
                    </a:cubicBezTo>
                    <a:cubicBezTo>
                      <a:pt x="18269" y="32805"/>
                      <a:pt x="18238" y="32836"/>
                      <a:pt x="18192" y="32866"/>
                    </a:cubicBezTo>
                    <a:cubicBezTo>
                      <a:pt x="18101" y="32912"/>
                      <a:pt x="17994" y="32958"/>
                      <a:pt x="17903" y="33003"/>
                    </a:cubicBezTo>
                    <a:cubicBezTo>
                      <a:pt x="17857" y="33019"/>
                      <a:pt x="17812" y="33034"/>
                      <a:pt x="17766" y="33064"/>
                    </a:cubicBezTo>
                    <a:cubicBezTo>
                      <a:pt x="17659" y="33110"/>
                      <a:pt x="17568" y="33156"/>
                      <a:pt x="17476" y="33201"/>
                    </a:cubicBezTo>
                    <a:cubicBezTo>
                      <a:pt x="17415" y="33232"/>
                      <a:pt x="17370" y="33262"/>
                      <a:pt x="17309" y="33293"/>
                    </a:cubicBezTo>
                    <a:cubicBezTo>
                      <a:pt x="17141" y="33369"/>
                      <a:pt x="16958" y="33460"/>
                      <a:pt x="16806" y="33521"/>
                    </a:cubicBezTo>
                    <a:lnTo>
                      <a:pt x="16699" y="33567"/>
                    </a:lnTo>
                    <a:cubicBezTo>
                      <a:pt x="16577" y="33628"/>
                      <a:pt x="16440" y="33689"/>
                      <a:pt x="16303" y="33765"/>
                    </a:cubicBezTo>
                    <a:cubicBezTo>
                      <a:pt x="16227" y="33796"/>
                      <a:pt x="16136" y="33841"/>
                      <a:pt x="16044" y="33887"/>
                    </a:cubicBezTo>
                    <a:cubicBezTo>
                      <a:pt x="15953" y="33948"/>
                      <a:pt x="15877" y="33994"/>
                      <a:pt x="15785" y="34039"/>
                    </a:cubicBezTo>
                    <a:cubicBezTo>
                      <a:pt x="15663" y="34131"/>
                      <a:pt x="15541" y="34222"/>
                      <a:pt x="15404" y="34314"/>
                    </a:cubicBezTo>
                    <a:lnTo>
                      <a:pt x="15313" y="34375"/>
                    </a:lnTo>
                    <a:lnTo>
                      <a:pt x="15328" y="34375"/>
                    </a:lnTo>
                    <a:lnTo>
                      <a:pt x="15313" y="34390"/>
                    </a:lnTo>
                    <a:lnTo>
                      <a:pt x="15313" y="34375"/>
                    </a:lnTo>
                    <a:lnTo>
                      <a:pt x="15298" y="34390"/>
                    </a:lnTo>
                    <a:lnTo>
                      <a:pt x="15282" y="34405"/>
                    </a:lnTo>
                    <a:lnTo>
                      <a:pt x="15221" y="34451"/>
                    </a:lnTo>
                    <a:lnTo>
                      <a:pt x="15206" y="34451"/>
                    </a:lnTo>
                    <a:cubicBezTo>
                      <a:pt x="15115" y="34512"/>
                      <a:pt x="15039" y="34573"/>
                      <a:pt x="14978" y="34603"/>
                    </a:cubicBezTo>
                    <a:cubicBezTo>
                      <a:pt x="14932" y="34634"/>
                      <a:pt x="14886" y="34664"/>
                      <a:pt x="14840" y="34694"/>
                    </a:cubicBezTo>
                    <a:cubicBezTo>
                      <a:pt x="14810" y="34710"/>
                      <a:pt x="14780" y="34725"/>
                      <a:pt x="14749" y="34740"/>
                    </a:cubicBezTo>
                    <a:cubicBezTo>
                      <a:pt x="14673" y="34786"/>
                      <a:pt x="14581" y="34847"/>
                      <a:pt x="14505" y="34908"/>
                    </a:cubicBezTo>
                    <a:cubicBezTo>
                      <a:pt x="14429" y="34954"/>
                      <a:pt x="14368" y="35014"/>
                      <a:pt x="14292" y="35075"/>
                    </a:cubicBezTo>
                    <a:cubicBezTo>
                      <a:pt x="14262" y="35014"/>
                      <a:pt x="14216" y="34954"/>
                      <a:pt x="14185" y="34908"/>
                    </a:cubicBezTo>
                    <a:cubicBezTo>
                      <a:pt x="14307" y="34877"/>
                      <a:pt x="14444" y="34832"/>
                      <a:pt x="14551" y="34740"/>
                    </a:cubicBezTo>
                    <a:cubicBezTo>
                      <a:pt x="14658" y="34649"/>
                      <a:pt x="14749" y="34527"/>
                      <a:pt x="14795" y="34390"/>
                    </a:cubicBezTo>
                    <a:cubicBezTo>
                      <a:pt x="14825" y="34314"/>
                      <a:pt x="14840" y="34237"/>
                      <a:pt x="14856" y="34161"/>
                    </a:cubicBezTo>
                    <a:cubicBezTo>
                      <a:pt x="14856" y="34085"/>
                      <a:pt x="14856" y="34009"/>
                      <a:pt x="14825" y="33948"/>
                    </a:cubicBezTo>
                    <a:cubicBezTo>
                      <a:pt x="14780" y="33811"/>
                      <a:pt x="14688" y="33689"/>
                      <a:pt x="14551" y="33628"/>
                    </a:cubicBezTo>
                    <a:cubicBezTo>
                      <a:pt x="14490" y="33598"/>
                      <a:pt x="14429" y="33582"/>
                      <a:pt x="14353" y="33567"/>
                    </a:cubicBezTo>
                    <a:cubicBezTo>
                      <a:pt x="14292" y="33567"/>
                      <a:pt x="14231" y="33567"/>
                      <a:pt x="14170" y="33582"/>
                    </a:cubicBezTo>
                    <a:cubicBezTo>
                      <a:pt x="14170" y="33567"/>
                      <a:pt x="14185" y="33567"/>
                      <a:pt x="14185" y="33552"/>
                    </a:cubicBezTo>
                    <a:cubicBezTo>
                      <a:pt x="14185" y="33476"/>
                      <a:pt x="14155" y="33415"/>
                      <a:pt x="14109" y="33354"/>
                    </a:cubicBezTo>
                    <a:cubicBezTo>
                      <a:pt x="14094" y="33338"/>
                      <a:pt x="14079" y="33338"/>
                      <a:pt x="14063" y="33323"/>
                    </a:cubicBezTo>
                    <a:cubicBezTo>
                      <a:pt x="14094" y="33217"/>
                      <a:pt x="14124" y="33110"/>
                      <a:pt x="14170" y="33003"/>
                    </a:cubicBezTo>
                    <a:cubicBezTo>
                      <a:pt x="14201" y="32881"/>
                      <a:pt x="14246" y="32775"/>
                      <a:pt x="14292" y="32668"/>
                    </a:cubicBezTo>
                    <a:cubicBezTo>
                      <a:pt x="14292" y="32638"/>
                      <a:pt x="14307" y="32622"/>
                      <a:pt x="14307" y="32607"/>
                    </a:cubicBezTo>
                    <a:lnTo>
                      <a:pt x="14353" y="32501"/>
                    </a:lnTo>
                    <a:lnTo>
                      <a:pt x="14383" y="32440"/>
                    </a:lnTo>
                    <a:cubicBezTo>
                      <a:pt x="14399" y="32409"/>
                      <a:pt x="14414" y="32363"/>
                      <a:pt x="14444" y="32318"/>
                    </a:cubicBezTo>
                    <a:cubicBezTo>
                      <a:pt x="14460" y="32257"/>
                      <a:pt x="14490" y="32211"/>
                      <a:pt x="14521" y="32150"/>
                    </a:cubicBezTo>
                    <a:cubicBezTo>
                      <a:pt x="14536" y="32120"/>
                      <a:pt x="14551" y="32089"/>
                      <a:pt x="14566" y="32059"/>
                    </a:cubicBezTo>
                    <a:lnTo>
                      <a:pt x="14581" y="32028"/>
                    </a:lnTo>
                    <a:cubicBezTo>
                      <a:pt x="14642" y="31937"/>
                      <a:pt x="14688" y="31845"/>
                      <a:pt x="14749" y="31769"/>
                    </a:cubicBezTo>
                    <a:cubicBezTo>
                      <a:pt x="14825" y="31647"/>
                      <a:pt x="14901" y="31541"/>
                      <a:pt x="14978" y="31419"/>
                    </a:cubicBezTo>
                    <a:cubicBezTo>
                      <a:pt x="14993" y="31388"/>
                      <a:pt x="15023" y="31373"/>
                      <a:pt x="15039" y="31343"/>
                    </a:cubicBezTo>
                    <a:lnTo>
                      <a:pt x="15084" y="31282"/>
                    </a:lnTo>
                    <a:lnTo>
                      <a:pt x="15115" y="31236"/>
                    </a:lnTo>
                    <a:lnTo>
                      <a:pt x="15160" y="31190"/>
                    </a:lnTo>
                    <a:lnTo>
                      <a:pt x="15176" y="31145"/>
                    </a:lnTo>
                    <a:cubicBezTo>
                      <a:pt x="15206" y="31114"/>
                      <a:pt x="15221" y="31084"/>
                      <a:pt x="15252" y="31053"/>
                    </a:cubicBezTo>
                    <a:cubicBezTo>
                      <a:pt x="15252" y="31038"/>
                      <a:pt x="15267" y="31023"/>
                      <a:pt x="15282" y="31007"/>
                    </a:cubicBezTo>
                    <a:cubicBezTo>
                      <a:pt x="15313" y="30992"/>
                      <a:pt x="15328" y="30977"/>
                      <a:pt x="15343" y="30962"/>
                    </a:cubicBezTo>
                    <a:cubicBezTo>
                      <a:pt x="15359" y="30962"/>
                      <a:pt x="15374" y="30946"/>
                      <a:pt x="15389" y="30931"/>
                    </a:cubicBezTo>
                    <a:lnTo>
                      <a:pt x="15419" y="30916"/>
                    </a:lnTo>
                    <a:lnTo>
                      <a:pt x="15450" y="30886"/>
                    </a:lnTo>
                    <a:lnTo>
                      <a:pt x="15480" y="30870"/>
                    </a:lnTo>
                    <a:lnTo>
                      <a:pt x="15541" y="30809"/>
                    </a:lnTo>
                    <a:lnTo>
                      <a:pt x="15602" y="30764"/>
                    </a:lnTo>
                    <a:cubicBezTo>
                      <a:pt x="15678" y="30718"/>
                      <a:pt x="15755" y="30642"/>
                      <a:pt x="15846" y="30581"/>
                    </a:cubicBezTo>
                    <a:cubicBezTo>
                      <a:pt x="15892" y="30550"/>
                      <a:pt x="15937" y="30520"/>
                      <a:pt x="15998" y="30489"/>
                    </a:cubicBezTo>
                    <a:cubicBezTo>
                      <a:pt x="16044" y="30444"/>
                      <a:pt x="16105" y="30413"/>
                      <a:pt x="16151" y="30383"/>
                    </a:cubicBezTo>
                    <a:cubicBezTo>
                      <a:pt x="16227" y="30352"/>
                      <a:pt x="16303" y="30307"/>
                      <a:pt x="16379" y="30276"/>
                    </a:cubicBezTo>
                    <a:cubicBezTo>
                      <a:pt x="16410" y="30276"/>
                      <a:pt x="16440" y="30261"/>
                      <a:pt x="16471" y="30261"/>
                    </a:cubicBezTo>
                    <a:lnTo>
                      <a:pt x="16577" y="30261"/>
                    </a:lnTo>
                    <a:cubicBezTo>
                      <a:pt x="16623" y="30261"/>
                      <a:pt x="16669" y="30246"/>
                      <a:pt x="16715" y="30230"/>
                    </a:cubicBezTo>
                    <a:cubicBezTo>
                      <a:pt x="16745" y="30230"/>
                      <a:pt x="16775" y="30215"/>
                      <a:pt x="16806" y="30215"/>
                    </a:cubicBezTo>
                    <a:lnTo>
                      <a:pt x="16852" y="30200"/>
                    </a:lnTo>
                    <a:cubicBezTo>
                      <a:pt x="16882" y="30185"/>
                      <a:pt x="16928" y="30185"/>
                      <a:pt x="16958" y="30169"/>
                    </a:cubicBezTo>
                    <a:cubicBezTo>
                      <a:pt x="16989" y="30169"/>
                      <a:pt x="17019" y="30154"/>
                      <a:pt x="17050" y="30154"/>
                    </a:cubicBezTo>
                    <a:close/>
                    <a:moveTo>
                      <a:pt x="13256" y="33887"/>
                    </a:moveTo>
                    <a:cubicBezTo>
                      <a:pt x="13271" y="33902"/>
                      <a:pt x="13286" y="33902"/>
                      <a:pt x="13302" y="33917"/>
                    </a:cubicBezTo>
                    <a:cubicBezTo>
                      <a:pt x="13317" y="33917"/>
                      <a:pt x="13332" y="33933"/>
                      <a:pt x="13347" y="33933"/>
                    </a:cubicBezTo>
                    <a:cubicBezTo>
                      <a:pt x="13363" y="33948"/>
                      <a:pt x="13378" y="33948"/>
                      <a:pt x="13393" y="33963"/>
                    </a:cubicBezTo>
                    <a:cubicBezTo>
                      <a:pt x="13408" y="33978"/>
                      <a:pt x="13439" y="34009"/>
                      <a:pt x="13454" y="34024"/>
                    </a:cubicBezTo>
                    <a:cubicBezTo>
                      <a:pt x="13469" y="34039"/>
                      <a:pt x="13469" y="34039"/>
                      <a:pt x="13485" y="34055"/>
                    </a:cubicBezTo>
                    <a:lnTo>
                      <a:pt x="13530" y="34116"/>
                    </a:lnTo>
                    <a:lnTo>
                      <a:pt x="13530" y="34131"/>
                    </a:lnTo>
                    <a:cubicBezTo>
                      <a:pt x="13591" y="34207"/>
                      <a:pt x="13652" y="34298"/>
                      <a:pt x="13698" y="34390"/>
                    </a:cubicBezTo>
                    <a:cubicBezTo>
                      <a:pt x="13744" y="34481"/>
                      <a:pt x="13804" y="34573"/>
                      <a:pt x="13850" y="34664"/>
                    </a:cubicBezTo>
                    <a:lnTo>
                      <a:pt x="13881" y="34694"/>
                    </a:lnTo>
                    <a:cubicBezTo>
                      <a:pt x="13926" y="34786"/>
                      <a:pt x="13972" y="34862"/>
                      <a:pt x="14018" y="34938"/>
                    </a:cubicBezTo>
                    <a:cubicBezTo>
                      <a:pt x="14018" y="34938"/>
                      <a:pt x="14033" y="34954"/>
                      <a:pt x="14033" y="34969"/>
                    </a:cubicBezTo>
                    <a:cubicBezTo>
                      <a:pt x="14048" y="34984"/>
                      <a:pt x="14048" y="34999"/>
                      <a:pt x="14063" y="34999"/>
                    </a:cubicBezTo>
                    <a:lnTo>
                      <a:pt x="13911" y="34999"/>
                    </a:lnTo>
                    <a:cubicBezTo>
                      <a:pt x="13865" y="35014"/>
                      <a:pt x="13820" y="35030"/>
                      <a:pt x="13774" y="35060"/>
                    </a:cubicBezTo>
                    <a:cubicBezTo>
                      <a:pt x="13774" y="35060"/>
                      <a:pt x="13744" y="35075"/>
                      <a:pt x="13728" y="35106"/>
                    </a:cubicBezTo>
                    <a:cubicBezTo>
                      <a:pt x="13698" y="35091"/>
                      <a:pt x="13652" y="35075"/>
                      <a:pt x="13606" y="35060"/>
                    </a:cubicBezTo>
                    <a:cubicBezTo>
                      <a:pt x="13576" y="35045"/>
                      <a:pt x="13530" y="35030"/>
                      <a:pt x="13485" y="35014"/>
                    </a:cubicBezTo>
                    <a:cubicBezTo>
                      <a:pt x="13454" y="35014"/>
                      <a:pt x="13424" y="34999"/>
                      <a:pt x="13408" y="34999"/>
                    </a:cubicBezTo>
                    <a:lnTo>
                      <a:pt x="13363" y="34984"/>
                    </a:lnTo>
                    <a:lnTo>
                      <a:pt x="13332" y="34969"/>
                    </a:lnTo>
                    <a:cubicBezTo>
                      <a:pt x="13256" y="34954"/>
                      <a:pt x="13195" y="34923"/>
                      <a:pt x="13119" y="34893"/>
                    </a:cubicBezTo>
                    <a:cubicBezTo>
                      <a:pt x="13088" y="34877"/>
                      <a:pt x="13058" y="34862"/>
                      <a:pt x="13027" y="34847"/>
                    </a:cubicBezTo>
                    <a:cubicBezTo>
                      <a:pt x="13027" y="34847"/>
                      <a:pt x="13012" y="34832"/>
                      <a:pt x="13012" y="34832"/>
                    </a:cubicBezTo>
                    <a:cubicBezTo>
                      <a:pt x="12982" y="34816"/>
                      <a:pt x="12951" y="34801"/>
                      <a:pt x="12936" y="34786"/>
                    </a:cubicBezTo>
                    <a:cubicBezTo>
                      <a:pt x="12890" y="34771"/>
                      <a:pt x="12860" y="34740"/>
                      <a:pt x="12845" y="34725"/>
                    </a:cubicBezTo>
                    <a:lnTo>
                      <a:pt x="12829" y="34725"/>
                    </a:lnTo>
                    <a:cubicBezTo>
                      <a:pt x="12814" y="34710"/>
                      <a:pt x="12799" y="34694"/>
                      <a:pt x="12799" y="34679"/>
                    </a:cubicBezTo>
                    <a:cubicBezTo>
                      <a:pt x="12784" y="34679"/>
                      <a:pt x="12784" y="34664"/>
                      <a:pt x="12768" y="34649"/>
                    </a:cubicBezTo>
                    <a:cubicBezTo>
                      <a:pt x="12768" y="34649"/>
                      <a:pt x="12753" y="34634"/>
                      <a:pt x="12753" y="34634"/>
                    </a:cubicBezTo>
                    <a:cubicBezTo>
                      <a:pt x="12738" y="34618"/>
                      <a:pt x="12738" y="34603"/>
                      <a:pt x="12738" y="34603"/>
                    </a:cubicBezTo>
                    <a:cubicBezTo>
                      <a:pt x="12723" y="34588"/>
                      <a:pt x="12723" y="34573"/>
                      <a:pt x="12723" y="34557"/>
                    </a:cubicBezTo>
                    <a:cubicBezTo>
                      <a:pt x="12723" y="34557"/>
                      <a:pt x="12707" y="34542"/>
                      <a:pt x="12707" y="34527"/>
                    </a:cubicBezTo>
                    <a:cubicBezTo>
                      <a:pt x="12707" y="34512"/>
                      <a:pt x="12707" y="34496"/>
                      <a:pt x="12707" y="34496"/>
                    </a:cubicBezTo>
                    <a:lnTo>
                      <a:pt x="12707" y="34481"/>
                    </a:lnTo>
                    <a:cubicBezTo>
                      <a:pt x="12707" y="34466"/>
                      <a:pt x="12707" y="34451"/>
                      <a:pt x="12707" y="34435"/>
                    </a:cubicBezTo>
                    <a:cubicBezTo>
                      <a:pt x="12707" y="34405"/>
                      <a:pt x="12707" y="34375"/>
                      <a:pt x="12707" y="34359"/>
                    </a:cubicBezTo>
                    <a:cubicBezTo>
                      <a:pt x="12723" y="34329"/>
                      <a:pt x="12723" y="34298"/>
                      <a:pt x="12738" y="34268"/>
                    </a:cubicBezTo>
                    <a:cubicBezTo>
                      <a:pt x="12738" y="34237"/>
                      <a:pt x="12753" y="34222"/>
                      <a:pt x="12768" y="34192"/>
                    </a:cubicBezTo>
                    <a:lnTo>
                      <a:pt x="12799" y="34131"/>
                    </a:lnTo>
                    <a:cubicBezTo>
                      <a:pt x="12814" y="34100"/>
                      <a:pt x="12829" y="34085"/>
                      <a:pt x="12845" y="34070"/>
                    </a:cubicBezTo>
                    <a:cubicBezTo>
                      <a:pt x="12860" y="34039"/>
                      <a:pt x="12890" y="34024"/>
                      <a:pt x="12906" y="33994"/>
                    </a:cubicBezTo>
                    <a:cubicBezTo>
                      <a:pt x="12921" y="33978"/>
                      <a:pt x="12936" y="33978"/>
                      <a:pt x="12951" y="33963"/>
                    </a:cubicBezTo>
                    <a:cubicBezTo>
                      <a:pt x="12966" y="33948"/>
                      <a:pt x="12982" y="33933"/>
                      <a:pt x="13012" y="33933"/>
                    </a:cubicBezTo>
                    <a:cubicBezTo>
                      <a:pt x="13027" y="33917"/>
                      <a:pt x="13043" y="33902"/>
                      <a:pt x="13073" y="33902"/>
                    </a:cubicBezTo>
                    <a:cubicBezTo>
                      <a:pt x="13088" y="33902"/>
                      <a:pt x="13104" y="33887"/>
                      <a:pt x="13119" y="33887"/>
                    </a:cubicBezTo>
                    <a:close/>
                    <a:moveTo>
                      <a:pt x="13835" y="35334"/>
                    </a:moveTo>
                    <a:cubicBezTo>
                      <a:pt x="13865" y="35350"/>
                      <a:pt x="13881" y="35350"/>
                      <a:pt x="13911" y="35365"/>
                    </a:cubicBezTo>
                    <a:lnTo>
                      <a:pt x="13896" y="35365"/>
                    </a:lnTo>
                    <a:cubicBezTo>
                      <a:pt x="13911" y="35365"/>
                      <a:pt x="13911" y="35365"/>
                      <a:pt x="13926" y="35380"/>
                    </a:cubicBezTo>
                    <a:lnTo>
                      <a:pt x="13850" y="35380"/>
                    </a:lnTo>
                    <a:lnTo>
                      <a:pt x="13850" y="35365"/>
                    </a:lnTo>
                    <a:cubicBezTo>
                      <a:pt x="13835" y="35350"/>
                      <a:pt x="13835" y="35350"/>
                      <a:pt x="13835" y="35350"/>
                    </a:cubicBezTo>
                    <a:cubicBezTo>
                      <a:pt x="13835" y="35334"/>
                      <a:pt x="13835" y="35334"/>
                      <a:pt x="13835" y="35334"/>
                    </a:cubicBezTo>
                    <a:close/>
                    <a:moveTo>
                      <a:pt x="31356" y="34314"/>
                    </a:moveTo>
                    <a:cubicBezTo>
                      <a:pt x="31371" y="34314"/>
                      <a:pt x="31402" y="34314"/>
                      <a:pt x="31432" y="34329"/>
                    </a:cubicBezTo>
                    <a:cubicBezTo>
                      <a:pt x="31463" y="34329"/>
                      <a:pt x="31493" y="34344"/>
                      <a:pt x="31509" y="34344"/>
                    </a:cubicBezTo>
                    <a:cubicBezTo>
                      <a:pt x="31539" y="34359"/>
                      <a:pt x="31554" y="34359"/>
                      <a:pt x="31570" y="34375"/>
                    </a:cubicBezTo>
                    <a:cubicBezTo>
                      <a:pt x="31600" y="34375"/>
                      <a:pt x="31615" y="34390"/>
                      <a:pt x="31631" y="34405"/>
                    </a:cubicBezTo>
                    <a:cubicBezTo>
                      <a:pt x="31661" y="34420"/>
                      <a:pt x="31691" y="34435"/>
                      <a:pt x="31707" y="34451"/>
                    </a:cubicBezTo>
                    <a:cubicBezTo>
                      <a:pt x="31737" y="34481"/>
                      <a:pt x="31752" y="34496"/>
                      <a:pt x="31783" y="34527"/>
                    </a:cubicBezTo>
                    <a:lnTo>
                      <a:pt x="31798" y="34557"/>
                    </a:lnTo>
                    <a:cubicBezTo>
                      <a:pt x="31844" y="34603"/>
                      <a:pt x="31890" y="34664"/>
                      <a:pt x="31920" y="34725"/>
                    </a:cubicBezTo>
                    <a:lnTo>
                      <a:pt x="31935" y="34725"/>
                    </a:lnTo>
                    <a:cubicBezTo>
                      <a:pt x="31950" y="34755"/>
                      <a:pt x="31981" y="34786"/>
                      <a:pt x="31996" y="34816"/>
                    </a:cubicBezTo>
                    <a:cubicBezTo>
                      <a:pt x="32027" y="34862"/>
                      <a:pt x="32057" y="34908"/>
                      <a:pt x="32088" y="34938"/>
                    </a:cubicBezTo>
                    <a:cubicBezTo>
                      <a:pt x="32103" y="34969"/>
                      <a:pt x="32118" y="34999"/>
                      <a:pt x="32133" y="35014"/>
                    </a:cubicBezTo>
                    <a:cubicBezTo>
                      <a:pt x="32149" y="35045"/>
                      <a:pt x="32164" y="35075"/>
                      <a:pt x="32164" y="35091"/>
                    </a:cubicBezTo>
                    <a:cubicBezTo>
                      <a:pt x="32179" y="35106"/>
                      <a:pt x="32179" y="35136"/>
                      <a:pt x="32179" y="35152"/>
                    </a:cubicBezTo>
                    <a:cubicBezTo>
                      <a:pt x="32194" y="35182"/>
                      <a:pt x="32194" y="35228"/>
                      <a:pt x="32194" y="35258"/>
                    </a:cubicBezTo>
                    <a:cubicBezTo>
                      <a:pt x="32209" y="35334"/>
                      <a:pt x="32209" y="35426"/>
                      <a:pt x="32209" y="35517"/>
                    </a:cubicBezTo>
                    <a:cubicBezTo>
                      <a:pt x="32209" y="35578"/>
                      <a:pt x="32194" y="35639"/>
                      <a:pt x="32194" y="35700"/>
                    </a:cubicBezTo>
                    <a:cubicBezTo>
                      <a:pt x="32179" y="35761"/>
                      <a:pt x="32164" y="35807"/>
                      <a:pt x="32149" y="35852"/>
                    </a:cubicBezTo>
                    <a:cubicBezTo>
                      <a:pt x="32149" y="35883"/>
                      <a:pt x="32133" y="35913"/>
                      <a:pt x="32118" y="35944"/>
                    </a:cubicBezTo>
                    <a:cubicBezTo>
                      <a:pt x="32103" y="35959"/>
                      <a:pt x="32103" y="35990"/>
                      <a:pt x="32088" y="36005"/>
                    </a:cubicBezTo>
                    <a:cubicBezTo>
                      <a:pt x="32072" y="36020"/>
                      <a:pt x="32072" y="36020"/>
                      <a:pt x="32057" y="36035"/>
                    </a:cubicBezTo>
                    <a:cubicBezTo>
                      <a:pt x="32057" y="36050"/>
                      <a:pt x="32042" y="36066"/>
                      <a:pt x="32027" y="36066"/>
                    </a:cubicBezTo>
                    <a:lnTo>
                      <a:pt x="32011" y="36096"/>
                    </a:lnTo>
                    <a:cubicBezTo>
                      <a:pt x="31996" y="36096"/>
                      <a:pt x="31981" y="36111"/>
                      <a:pt x="31966" y="36111"/>
                    </a:cubicBezTo>
                    <a:cubicBezTo>
                      <a:pt x="31950" y="36111"/>
                      <a:pt x="31935" y="36127"/>
                      <a:pt x="31920" y="36127"/>
                    </a:cubicBezTo>
                    <a:cubicBezTo>
                      <a:pt x="31905" y="36142"/>
                      <a:pt x="31890" y="36142"/>
                      <a:pt x="31874" y="36142"/>
                    </a:cubicBezTo>
                    <a:cubicBezTo>
                      <a:pt x="31844" y="36157"/>
                      <a:pt x="31798" y="36157"/>
                      <a:pt x="31752" y="36157"/>
                    </a:cubicBezTo>
                    <a:lnTo>
                      <a:pt x="31524" y="36157"/>
                    </a:lnTo>
                    <a:cubicBezTo>
                      <a:pt x="31402" y="36127"/>
                      <a:pt x="31280" y="36096"/>
                      <a:pt x="31189" y="36066"/>
                    </a:cubicBezTo>
                    <a:cubicBezTo>
                      <a:pt x="31112" y="36035"/>
                      <a:pt x="31021" y="36005"/>
                      <a:pt x="30945" y="35990"/>
                    </a:cubicBezTo>
                    <a:cubicBezTo>
                      <a:pt x="30823" y="35944"/>
                      <a:pt x="30701" y="35898"/>
                      <a:pt x="30579" y="35868"/>
                    </a:cubicBezTo>
                    <a:cubicBezTo>
                      <a:pt x="30335" y="35791"/>
                      <a:pt x="30137" y="35746"/>
                      <a:pt x="29939" y="35731"/>
                    </a:cubicBezTo>
                    <a:cubicBezTo>
                      <a:pt x="29833" y="35715"/>
                      <a:pt x="29726" y="35715"/>
                      <a:pt x="29619" y="35700"/>
                    </a:cubicBezTo>
                    <a:lnTo>
                      <a:pt x="29299" y="35700"/>
                    </a:lnTo>
                    <a:cubicBezTo>
                      <a:pt x="29238" y="35700"/>
                      <a:pt x="29193" y="35715"/>
                      <a:pt x="29132" y="35715"/>
                    </a:cubicBezTo>
                    <a:lnTo>
                      <a:pt x="28995" y="35715"/>
                    </a:lnTo>
                    <a:cubicBezTo>
                      <a:pt x="28949" y="35715"/>
                      <a:pt x="28888" y="35731"/>
                      <a:pt x="28827" y="35731"/>
                    </a:cubicBezTo>
                    <a:cubicBezTo>
                      <a:pt x="28781" y="35731"/>
                      <a:pt x="28720" y="35731"/>
                      <a:pt x="28659" y="35746"/>
                    </a:cubicBezTo>
                    <a:lnTo>
                      <a:pt x="28629" y="35746"/>
                    </a:lnTo>
                    <a:cubicBezTo>
                      <a:pt x="28812" y="35654"/>
                      <a:pt x="28949" y="35593"/>
                      <a:pt x="29086" y="35517"/>
                    </a:cubicBezTo>
                    <a:lnTo>
                      <a:pt x="29132" y="35502"/>
                    </a:lnTo>
                    <a:cubicBezTo>
                      <a:pt x="29223" y="35456"/>
                      <a:pt x="29315" y="35395"/>
                      <a:pt x="29406" y="35350"/>
                    </a:cubicBezTo>
                    <a:cubicBezTo>
                      <a:pt x="29497" y="35289"/>
                      <a:pt x="29589" y="35243"/>
                      <a:pt x="29665" y="35182"/>
                    </a:cubicBezTo>
                    <a:cubicBezTo>
                      <a:pt x="29741" y="35136"/>
                      <a:pt x="29833" y="35075"/>
                      <a:pt x="29924" y="35014"/>
                    </a:cubicBezTo>
                    <a:cubicBezTo>
                      <a:pt x="30015" y="34954"/>
                      <a:pt x="30107" y="34893"/>
                      <a:pt x="30198" y="34832"/>
                    </a:cubicBezTo>
                    <a:cubicBezTo>
                      <a:pt x="30290" y="34771"/>
                      <a:pt x="30381" y="34710"/>
                      <a:pt x="30473" y="34649"/>
                    </a:cubicBezTo>
                    <a:cubicBezTo>
                      <a:pt x="30564" y="34603"/>
                      <a:pt x="30655" y="34557"/>
                      <a:pt x="30747" y="34496"/>
                    </a:cubicBezTo>
                    <a:cubicBezTo>
                      <a:pt x="30838" y="34451"/>
                      <a:pt x="30930" y="34420"/>
                      <a:pt x="31021" y="34375"/>
                    </a:cubicBezTo>
                    <a:cubicBezTo>
                      <a:pt x="31052" y="34375"/>
                      <a:pt x="31082" y="34359"/>
                      <a:pt x="31112" y="34344"/>
                    </a:cubicBezTo>
                    <a:cubicBezTo>
                      <a:pt x="31143" y="34344"/>
                      <a:pt x="31173" y="34329"/>
                      <a:pt x="31204" y="34329"/>
                    </a:cubicBezTo>
                    <a:cubicBezTo>
                      <a:pt x="31219" y="34329"/>
                      <a:pt x="31250" y="34314"/>
                      <a:pt x="31265" y="34314"/>
                    </a:cubicBezTo>
                    <a:close/>
                    <a:moveTo>
                      <a:pt x="7101" y="33750"/>
                    </a:moveTo>
                    <a:cubicBezTo>
                      <a:pt x="7101" y="33750"/>
                      <a:pt x="7101" y="33765"/>
                      <a:pt x="7101" y="33765"/>
                    </a:cubicBezTo>
                    <a:cubicBezTo>
                      <a:pt x="7146" y="33826"/>
                      <a:pt x="7177" y="33902"/>
                      <a:pt x="7223" y="33978"/>
                    </a:cubicBezTo>
                    <a:cubicBezTo>
                      <a:pt x="7238" y="34009"/>
                      <a:pt x="7253" y="34024"/>
                      <a:pt x="7283" y="34024"/>
                    </a:cubicBezTo>
                    <a:cubicBezTo>
                      <a:pt x="7314" y="34024"/>
                      <a:pt x="7344" y="34024"/>
                      <a:pt x="7360" y="34009"/>
                    </a:cubicBezTo>
                    <a:lnTo>
                      <a:pt x="7375" y="34009"/>
                    </a:lnTo>
                    <a:cubicBezTo>
                      <a:pt x="7405" y="33994"/>
                      <a:pt x="7421" y="33963"/>
                      <a:pt x="7421" y="33933"/>
                    </a:cubicBezTo>
                    <a:cubicBezTo>
                      <a:pt x="7466" y="33948"/>
                      <a:pt x="7497" y="33963"/>
                      <a:pt x="7527" y="33978"/>
                    </a:cubicBezTo>
                    <a:cubicBezTo>
                      <a:pt x="7603" y="33994"/>
                      <a:pt x="7664" y="34024"/>
                      <a:pt x="7725" y="34055"/>
                    </a:cubicBezTo>
                    <a:cubicBezTo>
                      <a:pt x="7741" y="34055"/>
                      <a:pt x="7771" y="34070"/>
                      <a:pt x="7786" y="34070"/>
                    </a:cubicBezTo>
                    <a:cubicBezTo>
                      <a:pt x="7878" y="34116"/>
                      <a:pt x="7954" y="34161"/>
                      <a:pt x="8030" y="34192"/>
                    </a:cubicBezTo>
                    <a:cubicBezTo>
                      <a:pt x="8061" y="34207"/>
                      <a:pt x="8106" y="34237"/>
                      <a:pt x="8137" y="34253"/>
                    </a:cubicBezTo>
                    <a:cubicBezTo>
                      <a:pt x="8167" y="34268"/>
                      <a:pt x="8198" y="34298"/>
                      <a:pt x="8228" y="34314"/>
                    </a:cubicBezTo>
                    <a:cubicBezTo>
                      <a:pt x="8259" y="34329"/>
                      <a:pt x="8274" y="34344"/>
                      <a:pt x="8289" y="34359"/>
                    </a:cubicBezTo>
                    <a:cubicBezTo>
                      <a:pt x="8335" y="34405"/>
                      <a:pt x="8380" y="34435"/>
                      <a:pt x="8426" y="34481"/>
                    </a:cubicBezTo>
                    <a:cubicBezTo>
                      <a:pt x="8441" y="34481"/>
                      <a:pt x="8441" y="34496"/>
                      <a:pt x="8441" y="34496"/>
                    </a:cubicBezTo>
                    <a:cubicBezTo>
                      <a:pt x="8441" y="34496"/>
                      <a:pt x="8457" y="34496"/>
                      <a:pt x="8457" y="34512"/>
                    </a:cubicBezTo>
                    <a:cubicBezTo>
                      <a:pt x="8487" y="34542"/>
                      <a:pt x="8518" y="34588"/>
                      <a:pt x="8548" y="34634"/>
                    </a:cubicBezTo>
                    <a:cubicBezTo>
                      <a:pt x="8594" y="34679"/>
                      <a:pt x="8624" y="34725"/>
                      <a:pt x="8655" y="34786"/>
                    </a:cubicBezTo>
                    <a:cubicBezTo>
                      <a:pt x="8670" y="34832"/>
                      <a:pt x="8700" y="34862"/>
                      <a:pt x="8716" y="34908"/>
                    </a:cubicBezTo>
                    <a:cubicBezTo>
                      <a:pt x="8746" y="34984"/>
                      <a:pt x="8761" y="35060"/>
                      <a:pt x="8792" y="35167"/>
                    </a:cubicBezTo>
                    <a:cubicBezTo>
                      <a:pt x="8807" y="35243"/>
                      <a:pt x="8822" y="35304"/>
                      <a:pt x="8822" y="35380"/>
                    </a:cubicBezTo>
                    <a:cubicBezTo>
                      <a:pt x="8838" y="35426"/>
                      <a:pt x="8838" y="35472"/>
                      <a:pt x="8838" y="35502"/>
                    </a:cubicBezTo>
                    <a:cubicBezTo>
                      <a:pt x="8838" y="35548"/>
                      <a:pt x="8838" y="35563"/>
                      <a:pt x="8838" y="35593"/>
                    </a:cubicBezTo>
                    <a:cubicBezTo>
                      <a:pt x="8838" y="35609"/>
                      <a:pt x="8822" y="35624"/>
                      <a:pt x="8822" y="35639"/>
                    </a:cubicBezTo>
                    <a:cubicBezTo>
                      <a:pt x="8807" y="35670"/>
                      <a:pt x="8807" y="35685"/>
                      <a:pt x="8792" y="35715"/>
                    </a:cubicBezTo>
                    <a:cubicBezTo>
                      <a:pt x="8792" y="35731"/>
                      <a:pt x="8792" y="35746"/>
                      <a:pt x="8777" y="35761"/>
                    </a:cubicBezTo>
                    <a:lnTo>
                      <a:pt x="8761" y="35761"/>
                    </a:lnTo>
                    <a:cubicBezTo>
                      <a:pt x="8761" y="35761"/>
                      <a:pt x="8761" y="35776"/>
                      <a:pt x="8761" y="35776"/>
                    </a:cubicBezTo>
                    <a:cubicBezTo>
                      <a:pt x="8761" y="35776"/>
                      <a:pt x="8761" y="35776"/>
                      <a:pt x="8746" y="35791"/>
                    </a:cubicBezTo>
                    <a:cubicBezTo>
                      <a:pt x="8746" y="35791"/>
                      <a:pt x="8731" y="35776"/>
                      <a:pt x="8731" y="35776"/>
                    </a:cubicBezTo>
                    <a:cubicBezTo>
                      <a:pt x="8685" y="35746"/>
                      <a:pt x="8655" y="35715"/>
                      <a:pt x="8609" y="35685"/>
                    </a:cubicBezTo>
                    <a:cubicBezTo>
                      <a:pt x="8563" y="35670"/>
                      <a:pt x="8533" y="35639"/>
                      <a:pt x="8487" y="35609"/>
                    </a:cubicBezTo>
                    <a:cubicBezTo>
                      <a:pt x="8380" y="35548"/>
                      <a:pt x="8274" y="35487"/>
                      <a:pt x="8198" y="35456"/>
                    </a:cubicBezTo>
                    <a:cubicBezTo>
                      <a:pt x="8106" y="35426"/>
                      <a:pt x="7984" y="35395"/>
                      <a:pt x="7878" y="35380"/>
                    </a:cubicBezTo>
                    <a:lnTo>
                      <a:pt x="7695" y="35380"/>
                    </a:lnTo>
                    <a:cubicBezTo>
                      <a:pt x="7649" y="35395"/>
                      <a:pt x="7588" y="35395"/>
                      <a:pt x="7527" y="35411"/>
                    </a:cubicBezTo>
                    <a:cubicBezTo>
                      <a:pt x="7436" y="35426"/>
                      <a:pt x="7329" y="35456"/>
                      <a:pt x="7223" y="35517"/>
                    </a:cubicBezTo>
                    <a:cubicBezTo>
                      <a:pt x="7085" y="35578"/>
                      <a:pt x="6964" y="35654"/>
                      <a:pt x="6826" y="35746"/>
                    </a:cubicBezTo>
                    <a:cubicBezTo>
                      <a:pt x="6781" y="35776"/>
                      <a:pt x="6720" y="35807"/>
                      <a:pt x="6659" y="35837"/>
                    </a:cubicBezTo>
                    <a:cubicBezTo>
                      <a:pt x="6506" y="35944"/>
                      <a:pt x="6354" y="36035"/>
                      <a:pt x="6186" y="36127"/>
                    </a:cubicBezTo>
                    <a:cubicBezTo>
                      <a:pt x="6141" y="36157"/>
                      <a:pt x="6095" y="36188"/>
                      <a:pt x="6049" y="36203"/>
                    </a:cubicBezTo>
                    <a:cubicBezTo>
                      <a:pt x="6019" y="36218"/>
                      <a:pt x="5988" y="36233"/>
                      <a:pt x="5958" y="36233"/>
                    </a:cubicBezTo>
                    <a:cubicBezTo>
                      <a:pt x="5927" y="36249"/>
                      <a:pt x="5882" y="36264"/>
                      <a:pt x="5851" y="36279"/>
                    </a:cubicBezTo>
                    <a:cubicBezTo>
                      <a:pt x="5821" y="36279"/>
                      <a:pt x="5790" y="36294"/>
                      <a:pt x="5760" y="36294"/>
                    </a:cubicBezTo>
                    <a:lnTo>
                      <a:pt x="5653" y="36294"/>
                    </a:lnTo>
                    <a:cubicBezTo>
                      <a:pt x="5638" y="36294"/>
                      <a:pt x="5638" y="36279"/>
                      <a:pt x="5623" y="36279"/>
                    </a:cubicBezTo>
                    <a:cubicBezTo>
                      <a:pt x="5608" y="36279"/>
                      <a:pt x="5592" y="36264"/>
                      <a:pt x="5577" y="36264"/>
                    </a:cubicBezTo>
                    <a:lnTo>
                      <a:pt x="5562" y="36264"/>
                    </a:lnTo>
                    <a:cubicBezTo>
                      <a:pt x="5547" y="36249"/>
                      <a:pt x="5547" y="36249"/>
                      <a:pt x="5531" y="36233"/>
                    </a:cubicBezTo>
                    <a:cubicBezTo>
                      <a:pt x="5531" y="36233"/>
                      <a:pt x="5516" y="36218"/>
                      <a:pt x="5516" y="36218"/>
                    </a:cubicBezTo>
                    <a:cubicBezTo>
                      <a:pt x="5501" y="36203"/>
                      <a:pt x="5501" y="36203"/>
                      <a:pt x="5486" y="36203"/>
                    </a:cubicBezTo>
                    <a:cubicBezTo>
                      <a:pt x="5486" y="36188"/>
                      <a:pt x="5486" y="36172"/>
                      <a:pt x="5470" y="36157"/>
                    </a:cubicBezTo>
                    <a:cubicBezTo>
                      <a:pt x="5455" y="36142"/>
                      <a:pt x="5455" y="36127"/>
                      <a:pt x="5440" y="36111"/>
                    </a:cubicBezTo>
                    <a:cubicBezTo>
                      <a:pt x="5440" y="36081"/>
                      <a:pt x="5440" y="36066"/>
                      <a:pt x="5425" y="36035"/>
                    </a:cubicBezTo>
                    <a:cubicBezTo>
                      <a:pt x="5425" y="36020"/>
                      <a:pt x="5409" y="35990"/>
                      <a:pt x="5409" y="35974"/>
                    </a:cubicBezTo>
                    <a:cubicBezTo>
                      <a:pt x="5409" y="35929"/>
                      <a:pt x="5409" y="35898"/>
                      <a:pt x="5409" y="35852"/>
                    </a:cubicBezTo>
                    <a:cubicBezTo>
                      <a:pt x="5409" y="35791"/>
                      <a:pt x="5425" y="35731"/>
                      <a:pt x="5425" y="35670"/>
                    </a:cubicBezTo>
                    <a:cubicBezTo>
                      <a:pt x="5440" y="35609"/>
                      <a:pt x="5455" y="35548"/>
                      <a:pt x="5455" y="35487"/>
                    </a:cubicBezTo>
                    <a:cubicBezTo>
                      <a:pt x="5470" y="35456"/>
                      <a:pt x="5486" y="35411"/>
                      <a:pt x="5501" y="35365"/>
                    </a:cubicBezTo>
                    <a:lnTo>
                      <a:pt x="5501" y="35334"/>
                    </a:lnTo>
                    <a:cubicBezTo>
                      <a:pt x="5501" y="35319"/>
                      <a:pt x="5516" y="35304"/>
                      <a:pt x="5516" y="35289"/>
                    </a:cubicBezTo>
                    <a:cubicBezTo>
                      <a:pt x="5531" y="35258"/>
                      <a:pt x="5531" y="35228"/>
                      <a:pt x="5547" y="35213"/>
                    </a:cubicBezTo>
                    <a:lnTo>
                      <a:pt x="5608" y="35075"/>
                    </a:lnTo>
                    <a:lnTo>
                      <a:pt x="5638" y="34999"/>
                    </a:lnTo>
                    <a:lnTo>
                      <a:pt x="5638" y="34984"/>
                    </a:lnTo>
                    <a:cubicBezTo>
                      <a:pt x="5653" y="34969"/>
                      <a:pt x="5653" y="34954"/>
                      <a:pt x="5668" y="34938"/>
                    </a:cubicBezTo>
                    <a:lnTo>
                      <a:pt x="5714" y="34862"/>
                    </a:lnTo>
                    <a:lnTo>
                      <a:pt x="5745" y="34801"/>
                    </a:lnTo>
                    <a:cubicBezTo>
                      <a:pt x="5790" y="34725"/>
                      <a:pt x="5836" y="34664"/>
                      <a:pt x="5882" y="34603"/>
                    </a:cubicBezTo>
                    <a:cubicBezTo>
                      <a:pt x="5943" y="34527"/>
                      <a:pt x="6004" y="34466"/>
                      <a:pt x="6049" y="34405"/>
                    </a:cubicBezTo>
                    <a:lnTo>
                      <a:pt x="6065" y="34405"/>
                    </a:lnTo>
                    <a:cubicBezTo>
                      <a:pt x="6126" y="34344"/>
                      <a:pt x="6186" y="34298"/>
                      <a:pt x="6232" y="34253"/>
                    </a:cubicBezTo>
                    <a:lnTo>
                      <a:pt x="6247" y="34237"/>
                    </a:lnTo>
                    <a:cubicBezTo>
                      <a:pt x="6278" y="34207"/>
                      <a:pt x="6308" y="34192"/>
                      <a:pt x="6339" y="34176"/>
                    </a:cubicBezTo>
                    <a:cubicBezTo>
                      <a:pt x="6354" y="34161"/>
                      <a:pt x="6369" y="34146"/>
                      <a:pt x="6385" y="34146"/>
                    </a:cubicBezTo>
                    <a:lnTo>
                      <a:pt x="6369" y="34146"/>
                    </a:lnTo>
                    <a:cubicBezTo>
                      <a:pt x="6385" y="34146"/>
                      <a:pt x="6400" y="34131"/>
                      <a:pt x="6400" y="34131"/>
                    </a:cubicBezTo>
                    <a:cubicBezTo>
                      <a:pt x="6445" y="34100"/>
                      <a:pt x="6491" y="34070"/>
                      <a:pt x="6537" y="34039"/>
                    </a:cubicBezTo>
                    <a:cubicBezTo>
                      <a:pt x="6598" y="34009"/>
                      <a:pt x="6644" y="33978"/>
                      <a:pt x="6705" y="33948"/>
                    </a:cubicBezTo>
                    <a:cubicBezTo>
                      <a:pt x="6781" y="33902"/>
                      <a:pt x="6857" y="33857"/>
                      <a:pt x="6948" y="33826"/>
                    </a:cubicBezTo>
                    <a:cubicBezTo>
                      <a:pt x="6948" y="33811"/>
                      <a:pt x="6964" y="33811"/>
                      <a:pt x="6979" y="33811"/>
                    </a:cubicBezTo>
                    <a:cubicBezTo>
                      <a:pt x="7009" y="33796"/>
                      <a:pt x="7055" y="33780"/>
                      <a:pt x="7085" y="33765"/>
                    </a:cubicBezTo>
                    <a:cubicBezTo>
                      <a:pt x="7085" y="33765"/>
                      <a:pt x="7085" y="33750"/>
                      <a:pt x="7101" y="33750"/>
                    </a:cubicBezTo>
                    <a:close/>
                    <a:moveTo>
                      <a:pt x="7771" y="35670"/>
                    </a:moveTo>
                    <a:cubicBezTo>
                      <a:pt x="7801" y="35670"/>
                      <a:pt x="7847" y="35670"/>
                      <a:pt x="7893" y="35685"/>
                    </a:cubicBezTo>
                    <a:cubicBezTo>
                      <a:pt x="8152" y="36218"/>
                      <a:pt x="8426" y="36751"/>
                      <a:pt x="8700" y="37285"/>
                    </a:cubicBezTo>
                    <a:cubicBezTo>
                      <a:pt x="8700" y="37285"/>
                      <a:pt x="8700" y="37285"/>
                      <a:pt x="8700" y="37300"/>
                    </a:cubicBezTo>
                    <a:lnTo>
                      <a:pt x="7801" y="36264"/>
                    </a:lnTo>
                    <a:cubicBezTo>
                      <a:pt x="7664" y="36096"/>
                      <a:pt x="7512" y="35929"/>
                      <a:pt x="7344" y="35776"/>
                    </a:cubicBezTo>
                    <a:cubicBezTo>
                      <a:pt x="7375" y="35761"/>
                      <a:pt x="7390" y="35746"/>
                      <a:pt x="7421" y="35746"/>
                    </a:cubicBezTo>
                    <a:cubicBezTo>
                      <a:pt x="7466" y="35715"/>
                      <a:pt x="7527" y="35700"/>
                      <a:pt x="7573" y="35685"/>
                    </a:cubicBezTo>
                    <a:cubicBezTo>
                      <a:pt x="7603" y="35685"/>
                      <a:pt x="7634" y="35685"/>
                      <a:pt x="7664" y="35670"/>
                    </a:cubicBezTo>
                    <a:close/>
                    <a:moveTo>
                      <a:pt x="16913" y="29438"/>
                    </a:moveTo>
                    <a:cubicBezTo>
                      <a:pt x="17004" y="29438"/>
                      <a:pt x="17080" y="29453"/>
                      <a:pt x="17172" y="29453"/>
                    </a:cubicBezTo>
                    <a:cubicBezTo>
                      <a:pt x="17156" y="29606"/>
                      <a:pt x="17141" y="29743"/>
                      <a:pt x="17141" y="29895"/>
                    </a:cubicBezTo>
                    <a:cubicBezTo>
                      <a:pt x="17141" y="29910"/>
                      <a:pt x="17141" y="29926"/>
                      <a:pt x="17141" y="29956"/>
                    </a:cubicBezTo>
                    <a:lnTo>
                      <a:pt x="17034" y="29956"/>
                    </a:lnTo>
                    <a:cubicBezTo>
                      <a:pt x="17004" y="29956"/>
                      <a:pt x="16958" y="29971"/>
                      <a:pt x="16928" y="29971"/>
                    </a:cubicBezTo>
                    <a:cubicBezTo>
                      <a:pt x="16882" y="29987"/>
                      <a:pt x="16852" y="30002"/>
                      <a:pt x="16806" y="30017"/>
                    </a:cubicBezTo>
                    <a:cubicBezTo>
                      <a:pt x="16730" y="30048"/>
                      <a:pt x="16654" y="30063"/>
                      <a:pt x="16593" y="30108"/>
                    </a:cubicBezTo>
                    <a:lnTo>
                      <a:pt x="16577" y="30108"/>
                    </a:lnTo>
                    <a:cubicBezTo>
                      <a:pt x="16532" y="30139"/>
                      <a:pt x="16486" y="30154"/>
                      <a:pt x="16440" y="30169"/>
                    </a:cubicBezTo>
                    <a:cubicBezTo>
                      <a:pt x="16395" y="30200"/>
                      <a:pt x="16349" y="30215"/>
                      <a:pt x="16288" y="30246"/>
                    </a:cubicBezTo>
                    <a:cubicBezTo>
                      <a:pt x="16257" y="30261"/>
                      <a:pt x="16212" y="30291"/>
                      <a:pt x="16166" y="30307"/>
                    </a:cubicBezTo>
                    <a:cubicBezTo>
                      <a:pt x="16075" y="30352"/>
                      <a:pt x="15983" y="30413"/>
                      <a:pt x="15907" y="30459"/>
                    </a:cubicBezTo>
                    <a:cubicBezTo>
                      <a:pt x="15785" y="30550"/>
                      <a:pt x="15663" y="30642"/>
                      <a:pt x="15541" y="30733"/>
                    </a:cubicBezTo>
                    <a:cubicBezTo>
                      <a:pt x="15465" y="30794"/>
                      <a:pt x="15389" y="30855"/>
                      <a:pt x="15328" y="30901"/>
                    </a:cubicBezTo>
                    <a:cubicBezTo>
                      <a:pt x="15298" y="30916"/>
                      <a:pt x="15282" y="30931"/>
                      <a:pt x="15252" y="30946"/>
                    </a:cubicBezTo>
                    <a:cubicBezTo>
                      <a:pt x="15237" y="30962"/>
                      <a:pt x="15221" y="30992"/>
                      <a:pt x="15206" y="31007"/>
                    </a:cubicBezTo>
                    <a:cubicBezTo>
                      <a:pt x="15176" y="31038"/>
                      <a:pt x="15145" y="31084"/>
                      <a:pt x="15115" y="31129"/>
                    </a:cubicBezTo>
                    <a:cubicBezTo>
                      <a:pt x="15084" y="31160"/>
                      <a:pt x="15054" y="31205"/>
                      <a:pt x="15023" y="31251"/>
                    </a:cubicBezTo>
                    <a:cubicBezTo>
                      <a:pt x="14962" y="31327"/>
                      <a:pt x="14917" y="31404"/>
                      <a:pt x="14856" y="31464"/>
                    </a:cubicBezTo>
                    <a:cubicBezTo>
                      <a:pt x="14810" y="31556"/>
                      <a:pt x="14749" y="31632"/>
                      <a:pt x="14688" y="31708"/>
                    </a:cubicBezTo>
                    <a:cubicBezTo>
                      <a:pt x="14673" y="31739"/>
                      <a:pt x="14658" y="31784"/>
                      <a:pt x="14627" y="31815"/>
                    </a:cubicBezTo>
                    <a:cubicBezTo>
                      <a:pt x="14612" y="31845"/>
                      <a:pt x="14581" y="31876"/>
                      <a:pt x="14566" y="31906"/>
                    </a:cubicBezTo>
                    <a:cubicBezTo>
                      <a:pt x="14536" y="31967"/>
                      <a:pt x="14505" y="32013"/>
                      <a:pt x="14475" y="32074"/>
                    </a:cubicBezTo>
                    <a:cubicBezTo>
                      <a:pt x="14460" y="32104"/>
                      <a:pt x="14444" y="32135"/>
                      <a:pt x="14429" y="32181"/>
                    </a:cubicBezTo>
                    <a:cubicBezTo>
                      <a:pt x="14399" y="32211"/>
                      <a:pt x="14383" y="32257"/>
                      <a:pt x="14368" y="32302"/>
                    </a:cubicBezTo>
                    <a:cubicBezTo>
                      <a:pt x="14338" y="32348"/>
                      <a:pt x="14322" y="32409"/>
                      <a:pt x="14292" y="32455"/>
                    </a:cubicBezTo>
                    <a:cubicBezTo>
                      <a:pt x="14262" y="32531"/>
                      <a:pt x="14216" y="32622"/>
                      <a:pt x="14185" y="32699"/>
                    </a:cubicBezTo>
                    <a:cubicBezTo>
                      <a:pt x="14155" y="32790"/>
                      <a:pt x="14124" y="32881"/>
                      <a:pt x="14094" y="32973"/>
                    </a:cubicBezTo>
                    <a:cubicBezTo>
                      <a:pt x="14094" y="32973"/>
                      <a:pt x="14094" y="32973"/>
                      <a:pt x="14094" y="32988"/>
                    </a:cubicBezTo>
                    <a:cubicBezTo>
                      <a:pt x="14079" y="33034"/>
                      <a:pt x="14063" y="33079"/>
                      <a:pt x="14048" y="33110"/>
                    </a:cubicBezTo>
                    <a:cubicBezTo>
                      <a:pt x="14048" y="33125"/>
                      <a:pt x="14048" y="33125"/>
                      <a:pt x="14033" y="33125"/>
                    </a:cubicBezTo>
                    <a:lnTo>
                      <a:pt x="14048" y="33125"/>
                    </a:lnTo>
                    <a:cubicBezTo>
                      <a:pt x="14033" y="33171"/>
                      <a:pt x="14018" y="33217"/>
                      <a:pt x="14003" y="33262"/>
                    </a:cubicBezTo>
                    <a:cubicBezTo>
                      <a:pt x="13972" y="33247"/>
                      <a:pt x="13926" y="33217"/>
                      <a:pt x="13896" y="33217"/>
                    </a:cubicBezTo>
                    <a:cubicBezTo>
                      <a:pt x="13850" y="33201"/>
                      <a:pt x="13789" y="33186"/>
                      <a:pt x="13744" y="33156"/>
                    </a:cubicBezTo>
                    <a:cubicBezTo>
                      <a:pt x="13728" y="33156"/>
                      <a:pt x="13713" y="33140"/>
                      <a:pt x="13683" y="33125"/>
                    </a:cubicBezTo>
                    <a:cubicBezTo>
                      <a:pt x="13667" y="33110"/>
                      <a:pt x="13637" y="33095"/>
                      <a:pt x="13622" y="33079"/>
                    </a:cubicBezTo>
                    <a:cubicBezTo>
                      <a:pt x="13606" y="33079"/>
                      <a:pt x="13606" y="33064"/>
                      <a:pt x="13606" y="33064"/>
                    </a:cubicBezTo>
                    <a:cubicBezTo>
                      <a:pt x="13561" y="33034"/>
                      <a:pt x="13515" y="32988"/>
                      <a:pt x="13469" y="32958"/>
                    </a:cubicBezTo>
                    <a:cubicBezTo>
                      <a:pt x="13408" y="32912"/>
                      <a:pt x="13363" y="32881"/>
                      <a:pt x="13302" y="32851"/>
                    </a:cubicBezTo>
                    <a:cubicBezTo>
                      <a:pt x="13233" y="32817"/>
                      <a:pt x="13150" y="32797"/>
                      <a:pt x="13067" y="32797"/>
                    </a:cubicBezTo>
                    <a:cubicBezTo>
                      <a:pt x="13001" y="32797"/>
                      <a:pt x="12935" y="32809"/>
                      <a:pt x="12875" y="32836"/>
                    </a:cubicBezTo>
                    <a:cubicBezTo>
                      <a:pt x="12799" y="32866"/>
                      <a:pt x="12738" y="32912"/>
                      <a:pt x="12677" y="32973"/>
                    </a:cubicBezTo>
                    <a:cubicBezTo>
                      <a:pt x="12631" y="33003"/>
                      <a:pt x="12601" y="33049"/>
                      <a:pt x="12570" y="33079"/>
                    </a:cubicBezTo>
                    <a:cubicBezTo>
                      <a:pt x="12525" y="33125"/>
                      <a:pt x="12494" y="33171"/>
                      <a:pt x="12464" y="33232"/>
                    </a:cubicBezTo>
                    <a:cubicBezTo>
                      <a:pt x="12403" y="33323"/>
                      <a:pt x="12372" y="33430"/>
                      <a:pt x="12342" y="33537"/>
                    </a:cubicBezTo>
                    <a:cubicBezTo>
                      <a:pt x="12327" y="33643"/>
                      <a:pt x="12311" y="33750"/>
                      <a:pt x="12311" y="33841"/>
                    </a:cubicBezTo>
                    <a:cubicBezTo>
                      <a:pt x="12311" y="33948"/>
                      <a:pt x="12296" y="34039"/>
                      <a:pt x="12281" y="34131"/>
                    </a:cubicBezTo>
                    <a:cubicBezTo>
                      <a:pt x="12266" y="34222"/>
                      <a:pt x="12235" y="34314"/>
                      <a:pt x="12220" y="34420"/>
                    </a:cubicBezTo>
                    <a:cubicBezTo>
                      <a:pt x="12159" y="34573"/>
                      <a:pt x="12113" y="34740"/>
                      <a:pt x="12068" y="34893"/>
                    </a:cubicBezTo>
                    <a:cubicBezTo>
                      <a:pt x="12037" y="34969"/>
                      <a:pt x="12022" y="35045"/>
                      <a:pt x="12007" y="35121"/>
                    </a:cubicBezTo>
                    <a:cubicBezTo>
                      <a:pt x="12007" y="35152"/>
                      <a:pt x="12007" y="35182"/>
                      <a:pt x="12007" y="35197"/>
                    </a:cubicBezTo>
                    <a:cubicBezTo>
                      <a:pt x="11991" y="35213"/>
                      <a:pt x="11991" y="35213"/>
                      <a:pt x="11976" y="35228"/>
                    </a:cubicBezTo>
                    <a:cubicBezTo>
                      <a:pt x="11946" y="35273"/>
                      <a:pt x="11900" y="35319"/>
                      <a:pt x="11854" y="35380"/>
                    </a:cubicBezTo>
                    <a:cubicBezTo>
                      <a:pt x="11809" y="35441"/>
                      <a:pt x="11778" y="35487"/>
                      <a:pt x="11732" y="35548"/>
                    </a:cubicBezTo>
                    <a:cubicBezTo>
                      <a:pt x="11702" y="35593"/>
                      <a:pt x="11671" y="35639"/>
                      <a:pt x="11626" y="35700"/>
                    </a:cubicBezTo>
                    <a:cubicBezTo>
                      <a:pt x="11595" y="35746"/>
                      <a:pt x="11565" y="35791"/>
                      <a:pt x="11534" y="35837"/>
                    </a:cubicBezTo>
                    <a:cubicBezTo>
                      <a:pt x="11412" y="36050"/>
                      <a:pt x="11291" y="36264"/>
                      <a:pt x="11184" y="36477"/>
                    </a:cubicBezTo>
                    <a:cubicBezTo>
                      <a:pt x="11092" y="36690"/>
                      <a:pt x="10986" y="36904"/>
                      <a:pt x="10910" y="37132"/>
                    </a:cubicBezTo>
                    <a:cubicBezTo>
                      <a:pt x="10864" y="37254"/>
                      <a:pt x="10803" y="37376"/>
                      <a:pt x="10757" y="37513"/>
                    </a:cubicBezTo>
                    <a:cubicBezTo>
                      <a:pt x="10742" y="37589"/>
                      <a:pt x="10712" y="37681"/>
                      <a:pt x="10681" y="37757"/>
                    </a:cubicBezTo>
                    <a:cubicBezTo>
                      <a:pt x="10666" y="37574"/>
                      <a:pt x="10651" y="37391"/>
                      <a:pt x="10651" y="37208"/>
                    </a:cubicBezTo>
                    <a:cubicBezTo>
                      <a:pt x="10635" y="36980"/>
                      <a:pt x="10635" y="36751"/>
                      <a:pt x="10651" y="36523"/>
                    </a:cubicBezTo>
                    <a:cubicBezTo>
                      <a:pt x="10651" y="36249"/>
                      <a:pt x="10681" y="35990"/>
                      <a:pt x="10696" y="35731"/>
                    </a:cubicBezTo>
                    <a:cubicBezTo>
                      <a:pt x="10727" y="35487"/>
                      <a:pt x="10757" y="35243"/>
                      <a:pt x="10803" y="34999"/>
                    </a:cubicBezTo>
                    <a:cubicBezTo>
                      <a:pt x="10833" y="34771"/>
                      <a:pt x="10879" y="34542"/>
                      <a:pt x="10925" y="34314"/>
                    </a:cubicBezTo>
                    <a:cubicBezTo>
                      <a:pt x="10940" y="34283"/>
                      <a:pt x="10955" y="34268"/>
                      <a:pt x="10955" y="34237"/>
                    </a:cubicBezTo>
                    <a:cubicBezTo>
                      <a:pt x="10986" y="34192"/>
                      <a:pt x="11016" y="34146"/>
                      <a:pt x="11032" y="34100"/>
                    </a:cubicBezTo>
                    <a:cubicBezTo>
                      <a:pt x="11092" y="33994"/>
                      <a:pt x="11138" y="33902"/>
                      <a:pt x="11199" y="33811"/>
                    </a:cubicBezTo>
                    <a:cubicBezTo>
                      <a:pt x="11199" y="33811"/>
                      <a:pt x="11199" y="33811"/>
                      <a:pt x="11199" y="33796"/>
                    </a:cubicBezTo>
                    <a:cubicBezTo>
                      <a:pt x="11291" y="33674"/>
                      <a:pt x="11367" y="33537"/>
                      <a:pt x="11443" y="33415"/>
                    </a:cubicBezTo>
                    <a:cubicBezTo>
                      <a:pt x="11534" y="33293"/>
                      <a:pt x="11626" y="33156"/>
                      <a:pt x="11717" y="33034"/>
                    </a:cubicBezTo>
                    <a:cubicBezTo>
                      <a:pt x="11778" y="32973"/>
                      <a:pt x="11824" y="32912"/>
                      <a:pt x="11885" y="32851"/>
                    </a:cubicBezTo>
                    <a:cubicBezTo>
                      <a:pt x="11946" y="32775"/>
                      <a:pt x="12007" y="32714"/>
                      <a:pt x="12083" y="32638"/>
                    </a:cubicBezTo>
                    <a:cubicBezTo>
                      <a:pt x="12205" y="32516"/>
                      <a:pt x="12311" y="32379"/>
                      <a:pt x="12433" y="32257"/>
                    </a:cubicBezTo>
                    <a:cubicBezTo>
                      <a:pt x="12570" y="32089"/>
                      <a:pt x="12707" y="31937"/>
                      <a:pt x="12845" y="31769"/>
                    </a:cubicBezTo>
                    <a:cubicBezTo>
                      <a:pt x="12906" y="31693"/>
                      <a:pt x="12982" y="31617"/>
                      <a:pt x="13043" y="31541"/>
                    </a:cubicBezTo>
                    <a:cubicBezTo>
                      <a:pt x="13119" y="31464"/>
                      <a:pt x="13180" y="31388"/>
                      <a:pt x="13256" y="31312"/>
                    </a:cubicBezTo>
                    <a:cubicBezTo>
                      <a:pt x="13317" y="31251"/>
                      <a:pt x="13393" y="31190"/>
                      <a:pt x="13454" y="31129"/>
                    </a:cubicBezTo>
                    <a:cubicBezTo>
                      <a:pt x="13530" y="31084"/>
                      <a:pt x="13606" y="31023"/>
                      <a:pt x="13667" y="30977"/>
                    </a:cubicBezTo>
                    <a:cubicBezTo>
                      <a:pt x="13728" y="30916"/>
                      <a:pt x="13789" y="30855"/>
                      <a:pt x="13850" y="30794"/>
                    </a:cubicBezTo>
                    <a:cubicBezTo>
                      <a:pt x="13911" y="30718"/>
                      <a:pt x="13972" y="30657"/>
                      <a:pt x="14033" y="30596"/>
                    </a:cubicBezTo>
                    <a:cubicBezTo>
                      <a:pt x="14094" y="30550"/>
                      <a:pt x="14155" y="30489"/>
                      <a:pt x="14216" y="30444"/>
                    </a:cubicBezTo>
                    <a:cubicBezTo>
                      <a:pt x="14262" y="30413"/>
                      <a:pt x="14307" y="30383"/>
                      <a:pt x="14368" y="30352"/>
                    </a:cubicBezTo>
                    <a:cubicBezTo>
                      <a:pt x="14414" y="30322"/>
                      <a:pt x="14475" y="30291"/>
                      <a:pt x="14521" y="30276"/>
                    </a:cubicBezTo>
                    <a:cubicBezTo>
                      <a:pt x="14581" y="30261"/>
                      <a:pt x="14627" y="30246"/>
                      <a:pt x="14673" y="30230"/>
                    </a:cubicBezTo>
                    <a:cubicBezTo>
                      <a:pt x="14780" y="30200"/>
                      <a:pt x="14871" y="30185"/>
                      <a:pt x="14978" y="30169"/>
                    </a:cubicBezTo>
                    <a:cubicBezTo>
                      <a:pt x="15084" y="30154"/>
                      <a:pt x="15176" y="30124"/>
                      <a:pt x="15282" y="30108"/>
                    </a:cubicBezTo>
                    <a:cubicBezTo>
                      <a:pt x="15328" y="30093"/>
                      <a:pt x="15389" y="30078"/>
                      <a:pt x="15435" y="30048"/>
                    </a:cubicBezTo>
                    <a:cubicBezTo>
                      <a:pt x="15480" y="30032"/>
                      <a:pt x="15526" y="30017"/>
                      <a:pt x="15572" y="29987"/>
                    </a:cubicBezTo>
                    <a:cubicBezTo>
                      <a:pt x="15633" y="29971"/>
                      <a:pt x="15678" y="29941"/>
                      <a:pt x="15724" y="29895"/>
                    </a:cubicBezTo>
                    <a:cubicBezTo>
                      <a:pt x="15770" y="29880"/>
                      <a:pt x="15800" y="29849"/>
                      <a:pt x="15831" y="29819"/>
                    </a:cubicBezTo>
                    <a:lnTo>
                      <a:pt x="15846" y="29819"/>
                    </a:lnTo>
                    <a:cubicBezTo>
                      <a:pt x="15846" y="29819"/>
                      <a:pt x="15861" y="29819"/>
                      <a:pt x="15861" y="29804"/>
                    </a:cubicBezTo>
                    <a:cubicBezTo>
                      <a:pt x="15861" y="29804"/>
                      <a:pt x="15877" y="29789"/>
                      <a:pt x="15892" y="29789"/>
                    </a:cubicBezTo>
                    <a:cubicBezTo>
                      <a:pt x="15907" y="29773"/>
                      <a:pt x="15922" y="29758"/>
                      <a:pt x="15937" y="29758"/>
                    </a:cubicBezTo>
                    <a:cubicBezTo>
                      <a:pt x="16014" y="29697"/>
                      <a:pt x="16090" y="29636"/>
                      <a:pt x="16166" y="29590"/>
                    </a:cubicBezTo>
                    <a:cubicBezTo>
                      <a:pt x="16303" y="29590"/>
                      <a:pt x="16456" y="29530"/>
                      <a:pt x="16577" y="29484"/>
                    </a:cubicBezTo>
                    <a:cubicBezTo>
                      <a:pt x="16623" y="29469"/>
                      <a:pt x="16654" y="29453"/>
                      <a:pt x="16699" y="29438"/>
                    </a:cubicBezTo>
                    <a:close/>
                    <a:moveTo>
                      <a:pt x="17080" y="33628"/>
                    </a:moveTo>
                    <a:cubicBezTo>
                      <a:pt x="17080" y="33765"/>
                      <a:pt x="17095" y="33902"/>
                      <a:pt x="17095" y="34039"/>
                    </a:cubicBezTo>
                    <a:lnTo>
                      <a:pt x="17080" y="34405"/>
                    </a:lnTo>
                    <a:cubicBezTo>
                      <a:pt x="17029" y="34390"/>
                      <a:pt x="16975" y="34383"/>
                      <a:pt x="16920" y="34383"/>
                    </a:cubicBezTo>
                    <a:cubicBezTo>
                      <a:pt x="16809" y="34383"/>
                      <a:pt x="16694" y="34410"/>
                      <a:pt x="16593" y="34451"/>
                    </a:cubicBezTo>
                    <a:cubicBezTo>
                      <a:pt x="16456" y="34512"/>
                      <a:pt x="16318" y="34588"/>
                      <a:pt x="16196" y="34694"/>
                    </a:cubicBezTo>
                    <a:cubicBezTo>
                      <a:pt x="16075" y="34786"/>
                      <a:pt x="15968" y="34908"/>
                      <a:pt x="15892" y="35045"/>
                    </a:cubicBezTo>
                    <a:cubicBezTo>
                      <a:pt x="15861" y="35121"/>
                      <a:pt x="15831" y="35197"/>
                      <a:pt x="15800" y="35273"/>
                    </a:cubicBezTo>
                    <a:cubicBezTo>
                      <a:pt x="15785" y="35350"/>
                      <a:pt x="15770" y="35426"/>
                      <a:pt x="15755" y="35517"/>
                    </a:cubicBezTo>
                    <a:cubicBezTo>
                      <a:pt x="15739" y="35685"/>
                      <a:pt x="15755" y="35852"/>
                      <a:pt x="15770" y="36005"/>
                    </a:cubicBezTo>
                    <a:cubicBezTo>
                      <a:pt x="15800" y="36249"/>
                      <a:pt x="15877" y="36477"/>
                      <a:pt x="15937" y="36690"/>
                    </a:cubicBezTo>
                    <a:cubicBezTo>
                      <a:pt x="15968" y="36812"/>
                      <a:pt x="15998" y="36919"/>
                      <a:pt x="16029" y="37026"/>
                    </a:cubicBezTo>
                    <a:cubicBezTo>
                      <a:pt x="16059" y="37147"/>
                      <a:pt x="16090" y="37254"/>
                      <a:pt x="16120" y="37361"/>
                    </a:cubicBezTo>
                    <a:cubicBezTo>
                      <a:pt x="16120" y="37376"/>
                      <a:pt x="16120" y="37406"/>
                      <a:pt x="16120" y="37422"/>
                    </a:cubicBezTo>
                    <a:cubicBezTo>
                      <a:pt x="16151" y="37528"/>
                      <a:pt x="16166" y="37650"/>
                      <a:pt x="16181" y="37772"/>
                    </a:cubicBezTo>
                    <a:cubicBezTo>
                      <a:pt x="16166" y="37726"/>
                      <a:pt x="16151" y="37681"/>
                      <a:pt x="16136" y="37635"/>
                    </a:cubicBezTo>
                    <a:cubicBezTo>
                      <a:pt x="16105" y="37528"/>
                      <a:pt x="16059" y="37437"/>
                      <a:pt x="15998" y="37346"/>
                    </a:cubicBezTo>
                    <a:cubicBezTo>
                      <a:pt x="15953" y="37239"/>
                      <a:pt x="15892" y="37147"/>
                      <a:pt x="15831" y="37056"/>
                    </a:cubicBezTo>
                    <a:cubicBezTo>
                      <a:pt x="15755" y="36980"/>
                      <a:pt x="15678" y="36919"/>
                      <a:pt x="15602" y="36843"/>
                    </a:cubicBezTo>
                    <a:cubicBezTo>
                      <a:pt x="15557" y="36812"/>
                      <a:pt x="15511" y="36767"/>
                      <a:pt x="15465" y="36736"/>
                    </a:cubicBezTo>
                    <a:cubicBezTo>
                      <a:pt x="15389" y="36660"/>
                      <a:pt x="15313" y="36599"/>
                      <a:pt x="15237" y="36523"/>
                    </a:cubicBezTo>
                    <a:cubicBezTo>
                      <a:pt x="15191" y="36462"/>
                      <a:pt x="15160" y="36416"/>
                      <a:pt x="15115" y="36355"/>
                    </a:cubicBezTo>
                    <a:cubicBezTo>
                      <a:pt x="15054" y="36279"/>
                      <a:pt x="15008" y="36188"/>
                      <a:pt x="14962" y="36096"/>
                    </a:cubicBezTo>
                    <a:cubicBezTo>
                      <a:pt x="14917" y="36005"/>
                      <a:pt x="14856" y="35913"/>
                      <a:pt x="14810" y="35822"/>
                    </a:cubicBezTo>
                    <a:cubicBezTo>
                      <a:pt x="14795" y="35807"/>
                      <a:pt x="14780" y="35776"/>
                      <a:pt x="14764" y="35761"/>
                    </a:cubicBezTo>
                    <a:cubicBezTo>
                      <a:pt x="14764" y="35746"/>
                      <a:pt x="14764" y="35715"/>
                      <a:pt x="14764" y="35685"/>
                    </a:cubicBezTo>
                    <a:cubicBezTo>
                      <a:pt x="14764" y="35639"/>
                      <a:pt x="14734" y="35593"/>
                      <a:pt x="14719" y="35563"/>
                    </a:cubicBezTo>
                    <a:cubicBezTo>
                      <a:pt x="14688" y="35487"/>
                      <a:pt x="14627" y="35411"/>
                      <a:pt x="14566" y="35365"/>
                    </a:cubicBezTo>
                    <a:cubicBezTo>
                      <a:pt x="14521" y="35289"/>
                      <a:pt x="14460" y="35243"/>
                      <a:pt x="14383" y="35197"/>
                    </a:cubicBezTo>
                    <a:cubicBezTo>
                      <a:pt x="14368" y="35167"/>
                      <a:pt x="14353" y="35152"/>
                      <a:pt x="14338" y="35121"/>
                    </a:cubicBezTo>
                    <a:cubicBezTo>
                      <a:pt x="14368" y="35106"/>
                      <a:pt x="14383" y="35091"/>
                      <a:pt x="14399" y="35075"/>
                    </a:cubicBezTo>
                    <a:cubicBezTo>
                      <a:pt x="14444" y="35045"/>
                      <a:pt x="14475" y="35014"/>
                      <a:pt x="14505" y="34999"/>
                    </a:cubicBezTo>
                    <a:cubicBezTo>
                      <a:pt x="14551" y="34954"/>
                      <a:pt x="14597" y="34923"/>
                      <a:pt x="14642" y="34893"/>
                    </a:cubicBezTo>
                    <a:cubicBezTo>
                      <a:pt x="14703" y="34877"/>
                      <a:pt x="14749" y="34847"/>
                      <a:pt x="14795" y="34816"/>
                    </a:cubicBezTo>
                    <a:cubicBezTo>
                      <a:pt x="14840" y="34801"/>
                      <a:pt x="14871" y="34771"/>
                      <a:pt x="14901" y="34755"/>
                    </a:cubicBezTo>
                    <a:cubicBezTo>
                      <a:pt x="14947" y="34740"/>
                      <a:pt x="14978" y="34710"/>
                      <a:pt x="15023" y="34694"/>
                    </a:cubicBezTo>
                    <a:lnTo>
                      <a:pt x="15008" y="34694"/>
                    </a:lnTo>
                    <a:cubicBezTo>
                      <a:pt x="15100" y="34649"/>
                      <a:pt x="15176" y="34603"/>
                      <a:pt x="15267" y="34542"/>
                    </a:cubicBezTo>
                    <a:cubicBezTo>
                      <a:pt x="15343" y="34496"/>
                      <a:pt x="15419" y="34451"/>
                      <a:pt x="15496" y="34405"/>
                    </a:cubicBezTo>
                    <a:cubicBezTo>
                      <a:pt x="15572" y="34359"/>
                      <a:pt x="15648" y="34298"/>
                      <a:pt x="15724" y="34253"/>
                    </a:cubicBezTo>
                    <a:cubicBezTo>
                      <a:pt x="15800" y="34207"/>
                      <a:pt x="15877" y="34176"/>
                      <a:pt x="15953" y="34131"/>
                    </a:cubicBezTo>
                    <a:cubicBezTo>
                      <a:pt x="16120" y="34039"/>
                      <a:pt x="16273" y="33963"/>
                      <a:pt x="16440" y="33887"/>
                    </a:cubicBezTo>
                    <a:cubicBezTo>
                      <a:pt x="16608" y="33811"/>
                      <a:pt x="16791" y="33750"/>
                      <a:pt x="16958" y="33674"/>
                    </a:cubicBezTo>
                    <a:cubicBezTo>
                      <a:pt x="17004" y="33658"/>
                      <a:pt x="17050" y="33643"/>
                      <a:pt x="17080" y="33628"/>
                    </a:cubicBezTo>
                    <a:close/>
                    <a:moveTo>
                      <a:pt x="16974" y="34588"/>
                    </a:moveTo>
                    <a:cubicBezTo>
                      <a:pt x="16989" y="34603"/>
                      <a:pt x="16989" y="34603"/>
                      <a:pt x="17004" y="34603"/>
                    </a:cubicBezTo>
                    <a:cubicBezTo>
                      <a:pt x="17019" y="34603"/>
                      <a:pt x="17019" y="34603"/>
                      <a:pt x="17034" y="34618"/>
                    </a:cubicBezTo>
                    <a:cubicBezTo>
                      <a:pt x="17034" y="34618"/>
                      <a:pt x="17050" y="34618"/>
                      <a:pt x="17050" y="34634"/>
                    </a:cubicBezTo>
                    <a:lnTo>
                      <a:pt x="17065" y="34634"/>
                    </a:lnTo>
                    <a:cubicBezTo>
                      <a:pt x="17080" y="34649"/>
                      <a:pt x="17095" y="34664"/>
                      <a:pt x="17111" y="34664"/>
                    </a:cubicBezTo>
                    <a:lnTo>
                      <a:pt x="17111" y="34679"/>
                    </a:lnTo>
                    <a:lnTo>
                      <a:pt x="17126" y="34694"/>
                    </a:lnTo>
                    <a:cubicBezTo>
                      <a:pt x="17141" y="34710"/>
                      <a:pt x="17141" y="34725"/>
                      <a:pt x="17156" y="34755"/>
                    </a:cubicBezTo>
                    <a:cubicBezTo>
                      <a:pt x="17187" y="34801"/>
                      <a:pt x="17202" y="34847"/>
                      <a:pt x="17217" y="34893"/>
                    </a:cubicBezTo>
                    <a:cubicBezTo>
                      <a:pt x="17248" y="34984"/>
                      <a:pt x="17278" y="35075"/>
                      <a:pt x="17293" y="35182"/>
                    </a:cubicBezTo>
                    <a:cubicBezTo>
                      <a:pt x="17309" y="35273"/>
                      <a:pt x="17324" y="35350"/>
                      <a:pt x="17324" y="35441"/>
                    </a:cubicBezTo>
                    <a:cubicBezTo>
                      <a:pt x="17339" y="35502"/>
                      <a:pt x="17339" y="35563"/>
                      <a:pt x="17339" y="35624"/>
                    </a:cubicBezTo>
                    <a:cubicBezTo>
                      <a:pt x="17324" y="35791"/>
                      <a:pt x="17309" y="35959"/>
                      <a:pt x="17278" y="36127"/>
                    </a:cubicBezTo>
                    <a:cubicBezTo>
                      <a:pt x="17278" y="36142"/>
                      <a:pt x="17278" y="36142"/>
                      <a:pt x="17278" y="36142"/>
                    </a:cubicBezTo>
                    <a:cubicBezTo>
                      <a:pt x="17263" y="36172"/>
                      <a:pt x="17263" y="36203"/>
                      <a:pt x="17248" y="36233"/>
                    </a:cubicBezTo>
                    <a:cubicBezTo>
                      <a:pt x="17248" y="36264"/>
                      <a:pt x="17233" y="36294"/>
                      <a:pt x="17233" y="36325"/>
                    </a:cubicBezTo>
                    <a:cubicBezTo>
                      <a:pt x="17217" y="36355"/>
                      <a:pt x="17202" y="36386"/>
                      <a:pt x="17202" y="36431"/>
                    </a:cubicBezTo>
                    <a:cubicBezTo>
                      <a:pt x="17172" y="36492"/>
                      <a:pt x="17141" y="36569"/>
                      <a:pt x="17126" y="36629"/>
                    </a:cubicBezTo>
                    <a:cubicBezTo>
                      <a:pt x="17080" y="36736"/>
                      <a:pt x="17019" y="36828"/>
                      <a:pt x="16974" y="36934"/>
                    </a:cubicBezTo>
                    <a:cubicBezTo>
                      <a:pt x="16913" y="37026"/>
                      <a:pt x="16867" y="37102"/>
                      <a:pt x="16821" y="37193"/>
                    </a:cubicBezTo>
                    <a:lnTo>
                      <a:pt x="16806" y="37208"/>
                    </a:lnTo>
                    <a:cubicBezTo>
                      <a:pt x="16730" y="37330"/>
                      <a:pt x="16654" y="37437"/>
                      <a:pt x="16577" y="37544"/>
                    </a:cubicBezTo>
                    <a:lnTo>
                      <a:pt x="16501" y="37665"/>
                    </a:lnTo>
                    <a:cubicBezTo>
                      <a:pt x="16471" y="37711"/>
                      <a:pt x="16440" y="37757"/>
                      <a:pt x="16410" y="37803"/>
                    </a:cubicBezTo>
                    <a:lnTo>
                      <a:pt x="16364" y="37879"/>
                    </a:lnTo>
                    <a:lnTo>
                      <a:pt x="16364" y="37864"/>
                    </a:lnTo>
                    <a:cubicBezTo>
                      <a:pt x="16425" y="37711"/>
                      <a:pt x="16456" y="37559"/>
                      <a:pt x="16471" y="37406"/>
                    </a:cubicBezTo>
                    <a:cubicBezTo>
                      <a:pt x="16486" y="37132"/>
                      <a:pt x="16410" y="36843"/>
                      <a:pt x="16318" y="36584"/>
                    </a:cubicBezTo>
                    <a:cubicBezTo>
                      <a:pt x="16303" y="36538"/>
                      <a:pt x="16288" y="36508"/>
                      <a:pt x="16273" y="36462"/>
                    </a:cubicBezTo>
                    <a:cubicBezTo>
                      <a:pt x="16212" y="36279"/>
                      <a:pt x="16166" y="36096"/>
                      <a:pt x="16120" y="35913"/>
                    </a:cubicBezTo>
                    <a:cubicBezTo>
                      <a:pt x="16105" y="35837"/>
                      <a:pt x="16090" y="35776"/>
                      <a:pt x="16090" y="35700"/>
                    </a:cubicBezTo>
                    <a:cubicBezTo>
                      <a:pt x="16090" y="35685"/>
                      <a:pt x="16090" y="35670"/>
                      <a:pt x="16090" y="35670"/>
                    </a:cubicBezTo>
                    <a:lnTo>
                      <a:pt x="16090" y="35654"/>
                    </a:lnTo>
                    <a:lnTo>
                      <a:pt x="16090" y="35639"/>
                    </a:lnTo>
                    <a:lnTo>
                      <a:pt x="16075" y="35624"/>
                    </a:lnTo>
                    <a:lnTo>
                      <a:pt x="16075" y="35609"/>
                    </a:lnTo>
                    <a:cubicBezTo>
                      <a:pt x="16075" y="35548"/>
                      <a:pt x="16075" y="35487"/>
                      <a:pt x="16075" y="35426"/>
                    </a:cubicBezTo>
                    <a:cubicBezTo>
                      <a:pt x="16090" y="35395"/>
                      <a:pt x="16090" y="35350"/>
                      <a:pt x="16090" y="35319"/>
                    </a:cubicBezTo>
                    <a:cubicBezTo>
                      <a:pt x="16105" y="35273"/>
                      <a:pt x="16120" y="35228"/>
                      <a:pt x="16120" y="35182"/>
                    </a:cubicBezTo>
                    <a:cubicBezTo>
                      <a:pt x="16136" y="35152"/>
                      <a:pt x="16151" y="35121"/>
                      <a:pt x="16166" y="35091"/>
                    </a:cubicBezTo>
                    <a:cubicBezTo>
                      <a:pt x="16166" y="35075"/>
                      <a:pt x="16181" y="35045"/>
                      <a:pt x="16196" y="35014"/>
                    </a:cubicBezTo>
                    <a:cubicBezTo>
                      <a:pt x="16227" y="34984"/>
                      <a:pt x="16242" y="34954"/>
                      <a:pt x="16288" y="34908"/>
                    </a:cubicBezTo>
                    <a:cubicBezTo>
                      <a:pt x="16303" y="34877"/>
                      <a:pt x="16334" y="34862"/>
                      <a:pt x="16349" y="34832"/>
                    </a:cubicBezTo>
                    <a:cubicBezTo>
                      <a:pt x="16395" y="34801"/>
                      <a:pt x="16425" y="34771"/>
                      <a:pt x="16471" y="34740"/>
                    </a:cubicBezTo>
                    <a:cubicBezTo>
                      <a:pt x="16501" y="34725"/>
                      <a:pt x="16516" y="34710"/>
                      <a:pt x="16547" y="34694"/>
                    </a:cubicBezTo>
                    <a:cubicBezTo>
                      <a:pt x="16608" y="34664"/>
                      <a:pt x="16654" y="34649"/>
                      <a:pt x="16684" y="34634"/>
                    </a:cubicBezTo>
                    <a:cubicBezTo>
                      <a:pt x="16715" y="34618"/>
                      <a:pt x="16745" y="34618"/>
                      <a:pt x="16775" y="34603"/>
                    </a:cubicBezTo>
                    <a:cubicBezTo>
                      <a:pt x="16806" y="34603"/>
                      <a:pt x="16836" y="34603"/>
                      <a:pt x="16852" y="34588"/>
                    </a:cubicBezTo>
                    <a:close/>
                    <a:moveTo>
                      <a:pt x="21270" y="32440"/>
                    </a:moveTo>
                    <a:lnTo>
                      <a:pt x="21285" y="32455"/>
                    </a:lnTo>
                    <a:lnTo>
                      <a:pt x="21316" y="32455"/>
                    </a:lnTo>
                    <a:lnTo>
                      <a:pt x="21316" y="32470"/>
                    </a:lnTo>
                    <a:lnTo>
                      <a:pt x="21346" y="32470"/>
                    </a:lnTo>
                    <a:cubicBezTo>
                      <a:pt x="21346" y="32485"/>
                      <a:pt x="21361" y="32485"/>
                      <a:pt x="21361" y="32501"/>
                    </a:cubicBezTo>
                    <a:cubicBezTo>
                      <a:pt x="21361" y="32501"/>
                      <a:pt x="21377" y="32516"/>
                      <a:pt x="21377" y="32516"/>
                    </a:cubicBezTo>
                    <a:lnTo>
                      <a:pt x="21377" y="32531"/>
                    </a:lnTo>
                    <a:lnTo>
                      <a:pt x="21392" y="32546"/>
                    </a:lnTo>
                    <a:cubicBezTo>
                      <a:pt x="21392" y="32561"/>
                      <a:pt x="21392" y="32577"/>
                      <a:pt x="21392" y="32592"/>
                    </a:cubicBezTo>
                    <a:cubicBezTo>
                      <a:pt x="21392" y="32592"/>
                      <a:pt x="21392" y="32607"/>
                      <a:pt x="21392" y="32607"/>
                    </a:cubicBezTo>
                    <a:cubicBezTo>
                      <a:pt x="21392" y="32622"/>
                      <a:pt x="21407" y="32622"/>
                      <a:pt x="21407" y="32638"/>
                    </a:cubicBezTo>
                    <a:cubicBezTo>
                      <a:pt x="21407" y="32653"/>
                      <a:pt x="21407" y="32668"/>
                      <a:pt x="21407" y="32683"/>
                    </a:cubicBezTo>
                    <a:cubicBezTo>
                      <a:pt x="21392" y="32744"/>
                      <a:pt x="21392" y="32790"/>
                      <a:pt x="21377" y="32866"/>
                    </a:cubicBezTo>
                    <a:cubicBezTo>
                      <a:pt x="21346" y="33034"/>
                      <a:pt x="21316" y="33217"/>
                      <a:pt x="21255" y="33384"/>
                    </a:cubicBezTo>
                    <a:cubicBezTo>
                      <a:pt x="21240" y="33476"/>
                      <a:pt x="21209" y="33567"/>
                      <a:pt x="21179" y="33658"/>
                    </a:cubicBezTo>
                    <a:cubicBezTo>
                      <a:pt x="21148" y="33750"/>
                      <a:pt x="21133" y="33857"/>
                      <a:pt x="21102" y="33948"/>
                    </a:cubicBezTo>
                    <a:cubicBezTo>
                      <a:pt x="20996" y="34268"/>
                      <a:pt x="20889" y="34588"/>
                      <a:pt x="20783" y="34893"/>
                    </a:cubicBezTo>
                    <a:cubicBezTo>
                      <a:pt x="20661" y="35258"/>
                      <a:pt x="20554" y="35548"/>
                      <a:pt x="20432" y="35822"/>
                    </a:cubicBezTo>
                    <a:cubicBezTo>
                      <a:pt x="20386" y="35913"/>
                      <a:pt x="20341" y="36005"/>
                      <a:pt x="20295" y="36081"/>
                    </a:cubicBezTo>
                    <a:cubicBezTo>
                      <a:pt x="20264" y="36157"/>
                      <a:pt x="20234" y="36218"/>
                      <a:pt x="20188" y="36279"/>
                    </a:cubicBezTo>
                    <a:lnTo>
                      <a:pt x="20158" y="36325"/>
                    </a:lnTo>
                    <a:cubicBezTo>
                      <a:pt x="20082" y="36447"/>
                      <a:pt x="19990" y="36569"/>
                      <a:pt x="19884" y="36706"/>
                    </a:cubicBezTo>
                    <a:cubicBezTo>
                      <a:pt x="19868" y="36721"/>
                      <a:pt x="19868" y="36736"/>
                      <a:pt x="19853" y="36751"/>
                    </a:cubicBezTo>
                    <a:cubicBezTo>
                      <a:pt x="19823" y="36782"/>
                      <a:pt x="19792" y="36812"/>
                      <a:pt x="19762" y="36843"/>
                    </a:cubicBezTo>
                    <a:lnTo>
                      <a:pt x="19777" y="36843"/>
                    </a:lnTo>
                    <a:cubicBezTo>
                      <a:pt x="19518" y="37147"/>
                      <a:pt x="19259" y="37437"/>
                      <a:pt x="19000" y="37711"/>
                    </a:cubicBezTo>
                    <a:cubicBezTo>
                      <a:pt x="18954" y="37757"/>
                      <a:pt x="18924" y="37803"/>
                      <a:pt x="18878" y="37848"/>
                    </a:cubicBezTo>
                    <a:lnTo>
                      <a:pt x="18787" y="37925"/>
                    </a:lnTo>
                    <a:cubicBezTo>
                      <a:pt x="18878" y="37742"/>
                      <a:pt x="18954" y="37544"/>
                      <a:pt x="19030" y="37315"/>
                    </a:cubicBezTo>
                    <a:cubicBezTo>
                      <a:pt x="19091" y="37117"/>
                      <a:pt x="19137" y="36934"/>
                      <a:pt x="19152" y="36767"/>
                    </a:cubicBezTo>
                    <a:cubicBezTo>
                      <a:pt x="19168" y="36645"/>
                      <a:pt x="19168" y="36538"/>
                      <a:pt x="19168" y="36431"/>
                    </a:cubicBezTo>
                    <a:cubicBezTo>
                      <a:pt x="19183" y="36294"/>
                      <a:pt x="19183" y="36172"/>
                      <a:pt x="19183" y="36050"/>
                    </a:cubicBezTo>
                    <a:cubicBezTo>
                      <a:pt x="19183" y="35974"/>
                      <a:pt x="19183" y="35898"/>
                      <a:pt x="19183" y="35837"/>
                    </a:cubicBezTo>
                    <a:lnTo>
                      <a:pt x="19183" y="35822"/>
                    </a:lnTo>
                    <a:lnTo>
                      <a:pt x="19183" y="35807"/>
                    </a:lnTo>
                    <a:lnTo>
                      <a:pt x="19198" y="35791"/>
                    </a:lnTo>
                    <a:lnTo>
                      <a:pt x="19198" y="35731"/>
                    </a:lnTo>
                    <a:cubicBezTo>
                      <a:pt x="19198" y="35720"/>
                      <a:pt x="19198" y="35710"/>
                      <a:pt x="19198" y="35700"/>
                    </a:cubicBezTo>
                    <a:cubicBezTo>
                      <a:pt x="19213" y="35472"/>
                      <a:pt x="19244" y="35258"/>
                      <a:pt x="19259" y="35075"/>
                    </a:cubicBezTo>
                    <a:cubicBezTo>
                      <a:pt x="19289" y="34954"/>
                      <a:pt x="19305" y="34862"/>
                      <a:pt x="19320" y="34771"/>
                    </a:cubicBezTo>
                    <a:cubicBezTo>
                      <a:pt x="19350" y="34679"/>
                      <a:pt x="19366" y="34603"/>
                      <a:pt x="19396" y="34512"/>
                    </a:cubicBezTo>
                    <a:lnTo>
                      <a:pt x="19396" y="34496"/>
                    </a:lnTo>
                    <a:cubicBezTo>
                      <a:pt x="19442" y="34375"/>
                      <a:pt x="19503" y="34237"/>
                      <a:pt x="19548" y="34116"/>
                    </a:cubicBezTo>
                    <a:cubicBezTo>
                      <a:pt x="19609" y="34009"/>
                      <a:pt x="19655" y="33902"/>
                      <a:pt x="19716" y="33811"/>
                    </a:cubicBezTo>
                    <a:cubicBezTo>
                      <a:pt x="19777" y="33719"/>
                      <a:pt x="19853" y="33613"/>
                      <a:pt x="19929" y="33521"/>
                    </a:cubicBezTo>
                    <a:cubicBezTo>
                      <a:pt x="19975" y="33476"/>
                      <a:pt x="20005" y="33430"/>
                      <a:pt x="20051" y="33369"/>
                    </a:cubicBezTo>
                    <a:cubicBezTo>
                      <a:pt x="20082" y="33338"/>
                      <a:pt x="20112" y="33293"/>
                      <a:pt x="20143" y="33247"/>
                    </a:cubicBezTo>
                    <a:cubicBezTo>
                      <a:pt x="20219" y="33140"/>
                      <a:pt x="20295" y="33049"/>
                      <a:pt x="20371" y="32958"/>
                    </a:cubicBezTo>
                    <a:cubicBezTo>
                      <a:pt x="20447" y="32866"/>
                      <a:pt x="20508" y="32805"/>
                      <a:pt x="20584" y="32729"/>
                    </a:cubicBezTo>
                    <a:cubicBezTo>
                      <a:pt x="20630" y="32683"/>
                      <a:pt x="20676" y="32653"/>
                      <a:pt x="20737" y="32607"/>
                    </a:cubicBezTo>
                    <a:cubicBezTo>
                      <a:pt x="20767" y="32592"/>
                      <a:pt x="20798" y="32561"/>
                      <a:pt x="20843" y="32546"/>
                    </a:cubicBezTo>
                    <a:cubicBezTo>
                      <a:pt x="20874" y="32531"/>
                      <a:pt x="20904" y="32516"/>
                      <a:pt x="20935" y="32501"/>
                    </a:cubicBezTo>
                    <a:lnTo>
                      <a:pt x="20950" y="32501"/>
                    </a:lnTo>
                    <a:cubicBezTo>
                      <a:pt x="21011" y="32470"/>
                      <a:pt x="21057" y="32470"/>
                      <a:pt x="21118" y="32455"/>
                    </a:cubicBezTo>
                    <a:cubicBezTo>
                      <a:pt x="21133" y="32455"/>
                      <a:pt x="21148" y="32440"/>
                      <a:pt x="21163" y="32440"/>
                    </a:cubicBezTo>
                    <a:close/>
                    <a:moveTo>
                      <a:pt x="26542" y="35030"/>
                    </a:moveTo>
                    <a:cubicBezTo>
                      <a:pt x="26557" y="35030"/>
                      <a:pt x="26587" y="35030"/>
                      <a:pt x="26603" y="35045"/>
                    </a:cubicBezTo>
                    <a:cubicBezTo>
                      <a:pt x="26633" y="35045"/>
                      <a:pt x="26648" y="35045"/>
                      <a:pt x="26664" y="35060"/>
                    </a:cubicBezTo>
                    <a:cubicBezTo>
                      <a:pt x="26694" y="35060"/>
                      <a:pt x="26725" y="35075"/>
                      <a:pt x="26755" y="35091"/>
                    </a:cubicBezTo>
                    <a:cubicBezTo>
                      <a:pt x="26785" y="35106"/>
                      <a:pt x="26816" y="35121"/>
                      <a:pt x="26846" y="35136"/>
                    </a:cubicBezTo>
                    <a:lnTo>
                      <a:pt x="26862" y="35136"/>
                    </a:lnTo>
                    <a:cubicBezTo>
                      <a:pt x="26923" y="35182"/>
                      <a:pt x="26999" y="35228"/>
                      <a:pt x="27044" y="35273"/>
                    </a:cubicBezTo>
                    <a:cubicBezTo>
                      <a:pt x="27075" y="35304"/>
                      <a:pt x="27105" y="35319"/>
                      <a:pt x="27136" y="35350"/>
                    </a:cubicBezTo>
                    <a:cubicBezTo>
                      <a:pt x="27166" y="35380"/>
                      <a:pt x="27197" y="35411"/>
                      <a:pt x="27212" y="35441"/>
                    </a:cubicBezTo>
                    <a:cubicBezTo>
                      <a:pt x="27273" y="35487"/>
                      <a:pt x="27303" y="35548"/>
                      <a:pt x="27349" y="35593"/>
                    </a:cubicBezTo>
                    <a:lnTo>
                      <a:pt x="27410" y="35670"/>
                    </a:lnTo>
                    <a:cubicBezTo>
                      <a:pt x="27441" y="35715"/>
                      <a:pt x="27486" y="35761"/>
                      <a:pt x="27517" y="35807"/>
                    </a:cubicBezTo>
                    <a:cubicBezTo>
                      <a:pt x="27563" y="35852"/>
                      <a:pt x="27593" y="35883"/>
                      <a:pt x="27608" y="35898"/>
                    </a:cubicBezTo>
                    <a:cubicBezTo>
                      <a:pt x="27623" y="35913"/>
                      <a:pt x="27639" y="35913"/>
                      <a:pt x="27639" y="35929"/>
                    </a:cubicBezTo>
                    <a:cubicBezTo>
                      <a:pt x="27669" y="35959"/>
                      <a:pt x="27700" y="35990"/>
                      <a:pt x="27745" y="36020"/>
                    </a:cubicBezTo>
                    <a:cubicBezTo>
                      <a:pt x="27776" y="36050"/>
                      <a:pt x="27822" y="36081"/>
                      <a:pt x="27867" y="36111"/>
                    </a:cubicBezTo>
                    <a:cubicBezTo>
                      <a:pt x="27913" y="36142"/>
                      <a:pt x="27959" y="36157"/>
                      <a:pt x="28004" y="36188"/>
                    </a:cubicBezTo>
                    <a:lnTo>
                      <a:pt x="28020" y="36203"/>
                    </a:lnTo>
                    <a:cubicBezTo>
                      <a:pt x="28065" y="36218"/>
                      <a:pt x="28126" y="36249"/>
                      <a:pt x="28172" y="36279"/>
                    </a:cubicBezTo>
                    <a:cubicBezTo>
                      <a:pt x="28202" y="36294"/>
                      <a:pt x="28233" y="36325"/>
                      <a:pt x="28263" y="36340"/>
                    </a:cubicBezTo>
                    <a:cubicBezTo>
                      <a:pt x="28279" y="36355"/>
                      <a:pt x="28279" y="36370"/>
                      <a:pt x="28294" y="36386"/>
                    </a:cubicBezTo>
                    <a:cubicBezTo>
                      <a:pt x="28309" y="36386"/>
                      <a:pt x="28309" y="36401"/>
                      <a:pt x="28324" y="36401"/>
                    </a:cubicBezTo>
                    <a:lnTo>
                      <a:pt x="28324" y="36416"/>
                    </a:lnTo>
                    <a:cubicBezTo>
                      <a:pt x="28340" y="36431"/>
                      <a:pt x="28355" y="36462"/>
                      <a:pt x="28355" y="36477"/>
                    </a:cubicBezTo>
                    <a:lnTo>
                      <a:pt x="28385" y="36508"/>
                    </a:lnTo>
                    <a:cubicBezTo>
                      <a:pt x="28385" y="36538"/>
                      <a:pt x="28385" y="36553"/>
                      <a:pt x="28400" y="36569"/>
                    </a:cubicBezTo>
                    <a:cubicBezTo>
                      <a:pt x="28400" y="36599"/>
                      <a:pt x="28400" y="36629"/>
                      <a:pt x="28400" y="36660"/>
                    </a:cubicBezTo>
                    <a:cubicBezTo>
                      <a:pt x="28416" y="36690"/>
                      <a:pt x="28416" y="36721"/>
                      <a:pt x="28416" y="36767"/>
                    </a:cubicBezTo>
                    <a:cubicBezTo>
                      <a:pt x="28400" y="36812"/>
                      <a:pt x="28400" y="36843"/>
                      <a:pt x="28400" y="36888"/>
                    </a:cubicBezTo>
                    <a:cubicBezTo>
                      <a:pt x="28385" y="36919"/>
                      <a:pt x="28385" y="36949"/>
                      <a:pt x="28370" y="36995"/>
                    </a:cubicBezTo>
                    <a:cubicBezTo>
                      <a:pt x="28355" y="37026"/>
                      <a:pt x="28340" y="37056"/>
                      <a:pt x="28324" y="37102"/>
                    </a:cubicBezTo>
                    <a:cubicBezTo>
                      <a:pt x="28309" y="37132"/>
                      <a:pt x="28294" y="37178"/>
                      <a:pt x="28263" y="37208"/>
                    </a:cubicBezTo>
                    <a:cubicBezTo>
                      <a:pt x="28248" y="37239"/>
                      <a:pt x="28233" y="37269"/>
                      <a:pt x="28202" y="37285"/>
                    </a:cubicBezTo>
                    <a:cubicBezTo>
                      <a:pt x="28187" y="37300"/>
                      <a:pt x="28172" y="37330"/>
                      <a:pt x="28157" y="37346"/>
                    </a:cubicBezTo>
                    <a:cubicBezTo>
                      <a:pt x="28126" y="37361"/>
                      <a:pt x="28096" y="37391"/>
                      <a:pt x="28065" y="37406"/>
                    </a:cubicBezTo>
                    <a:cubicBezTo>
                      <a:pt x="28004" y="37452"/>
                      <a:pt x="27943" y="37483"/>
                      <a:pt x="27898" y="37513"/>
                    </a:cubicBezTo>
                    <a:cubicBezTo>
                      <a:pt x="27806" y="37559"/>
                      <a:pt x="27730" y="37589"/>
                      <a:pt x="27639" y="37635"/>
                    </a:cubicBezTo>
                    <a:cubicBezTo>
                      <a:pt x="27563" y="37665"/>
                      <a:pt x="27486" y="37696"/>
                      <a:pt x="27410" y="37726"/>
                    </a:cubicBezTo>
                    <a:cubicBezTo>
                      <a:pt x="27288" y="37757"/>
                      <a:pt x="27166" y="37803"/>
                      <a:pt x="27060" y="37818"/>
                    </a:cubicBezTo>
                    <a:cubicBezTo>
                      <a:pt x="26984" y="37848"/>
                      <a:pt x="26907" y="37864"/>
                      <a:pt x="26831" y="37879"/>
                    </a:cubicBezTo>
                    <a:lnTo>
                      <a:pt x="26709" y="37909"/>
                    </a:lnTo>
                    <a:cubicBezTo>
                      <a:pt x="26587" y="37955"/>
                      <a:pt x="26450" y="37985"/>
                      <a:pt x="26344" y="38016"/>
                    </a:cubicBezTo>
                    <a:cubicBezTo>
                      <a:pt x="26222" y="38046"/>
                      <a:pt x="26100" y="38077"/>
                      <a:pt x="25993" y="38107"/>
                    </a:cubicBezTo>
                    <a:cubicBezTo>
                      <a:pt x="25780" y="38168"/>
                      <a:pt x="25521" y="38260"/>
                      <a:pt x="25277" y="38351"/>
                    </a:cubicBezTo>
                    <a:cubicBezTo>
                      <a:pt x="25170" y="38397"/>
                      <a:pt x="25064" y="38458"/>
                      <a:pt x="24942" y="38519"/>
                    </a:cubicBezTo>
                    <a:cubicBezTo>
                      <a:pt x="24851" y="38564"/>
                      <a:pt x="24729" y="38625"/>
                      <a:pt x="24622" y="38702"/>
                    </a:cubicBezTo>
                    <a:cubicBezTo>
                      <a:pt x="24591" y="38717"/>
                      <a:pt x="24561" y="38732"/>
                      <a:pt x="24531" y="38762"/>
                    </a:cubicBezTo>
                    <a:cubicBezTo>
                      <a:pt x="24622" y="38610"/>
                      <a:pt x="24713" y="38473"/>
                      <a:pt x="24790" y="38305"/>
                    </a:cubicBezTo>
                    <a:lnTo>
                      <a:pt x="24790" y="38290"/>
                    </a:lnTo>
                    <a:cubicBezTo>
                      <a:pt x="24820" y="38229"/>
                      <a:pt x="24851" y="38168"/>
                      <a:pt x="24881" y="38107"/>
                    </a:cubicBezTo>
                    <a:cubicBezTo>
                      <a:pt x="24896" y="38046"/>
                      <a:pt x="24911" y="37985"/>
                      <a:pt x="24927" y="37940"/>
                    </a:cubicBezTo>
                    <a:lnTo>
                      <a:pt x="24942" y="37925"/>
                    </a:lnTo>
                    <a:cubicBezTo>
                      <a:pt x="24972" y="37818"/>
                      <a:pt x="25003" y="37711"/>
                      <a:pt x="25033" y="37605"/>
                    </a:cubicBezTo>
                    <a:cubicBezTo>
                      <a:pt x="25033" y="37589"/>
                      <a:pt x="25049" y="37574"/>
                      <a:pt x="25049" y="37559"/>
                    </a:cubicBezTo>
                    <a:cubicBezTo>
                      <a:pt x="25094" y="37406"/>
                      <a:pt x="25125" y="37224"/>
                      <a:pt x="25170" y="37056"/>
                    </a:cubicBezTo>
                    <a:cubicBezTo>
                      <a:pt x="25186" y="36995"/>
                      <a:pt x="25201" y="36934"/>
                      <a:pt x="25201" y="36873"/>
                    </a:cubicBezTo>
                    <a:lnTo>
                      <a:pt x="25201" y="36858"/>
                    </a:lnTo>
                    <a:cubicBezTo>
                      <a:pt x="25216" y="36828"/>
                      <a:pt x="25231" y="36797"/>
                      <a:pt x="25231" y="36751"/>
                    </a:cubicBezTo>
                    <a:cubicBezTo>
                      <a:pt x="25262" y="36614"/>
                      <a:pt x="25292" y="36492"/>
                      <a:pt x="25338" y="36386"/>
                    </a:cubicBezTo>
                    <a:cubicBezTo>
                      <a:pt x="25353" y="36340"/>
                      <a:pt x="25369" y="36294"/>
                      <a:pt x="25384" y="36249"/>
                    </a:cubicBezTo>
                    <a:cubicBezTo>
                      <a:pt x="25399" y="36203"/>
                      <a:pt x="25399" y="36157"/>
                      <a:pt x="25414" y="36111"/>
                    </a:cubicBezTo>
                    <a:cubicBezTo>
                      <a:pt x="25445" y="36035"/>
                      <a:pt x="25490" y="35944"/>
                      <a:pt x="25536" y="35852"/>
                    </a:cubicBezTo>
                    <a:cubicBezTo>
                      <a:pt x="25551" y="35807"/>
                      <a:pt x="25582" y="35746"/>
                      <a:pt x="25597" y="35700"/>
                    </a:cubicBezTo>
                    <a:cubicBezTo>
                      <a:pt x="25628" y="35654"/>
                      <a:pt x="25643" y="35609"/>
                      <a:pt x="25688" y="35563"/>
                    </a:cubicBezTo>
                    <a:lnTo>
                      <a:pt x="25704" y="35532"/>
                    </a:lnTo>
                    <a:cubicBezTo>
                      <a:pt x="25719" y="35517"/>
                      <a:pt x="25719" y="35502"/>
                      <a:pt x="25734" y="35487"/>
                    </a:cubicBezTo>
                    <a:cubicBezTo>
                      <a:pt x="25749" y="35472"/>
                      <a:pt x="25749" y="35456"/>
                      <a:pt x="25765" y="35441"/>
                    </a:cubicBezTo>
                    <a:lnTo>
                      <a:pt x="25780" y="35426"/>
                    </a:lnTo>
                    <a:cubicBezTo>
                      <a:pt x="25826" y="35365"/>
                      <a:pt x="25871" y="35319"/>
                      <a:pt x="25932" y="35273"/>
                    </a:cubicBezTo>
                    <a:cubicBezTo>
                      <a:pt x="25963" y="35243"/>
                      <a:pt x="25993" y="35213"/>
                      <a:pt x="26024" y="35197"/>
                    </a:cubicBezTo>
                    <a:cubicBezTo>
                      <a:pt x="26054" y="35167"/>
                      <a:pt x="26085" y="35152"/>
                      <a:pt x="26130" y="35136"/>
                    </a:cubicBezTo>
                    <a:cubicBezTo>
                      <a:pt x="26161" y="35121"/>
                      <a:pt x="26207" y="35091"/>
                      <a:pt x="26252" y="35075"/>
                    </a:cubicBezTo>
                    <a:cubicBezTo>
                      <a:pt x="26283" y="35075"/>
                      <a:pt x="26328" y="35060"/>
                      <a:pt x="26374" y="35045"/>
                    </a:cubicBezTo>
                    <a:cubicBezTo>
                      <a:pt x="26405" y="35045"/>
                      <a:pt x="26435" y="35045"/>
                      <a:pt x="26466" y="35030"/>
                    </a:cubicBezTo>
                    <a:close/>
                    <a:moveTo>
                      <a:pt x="7451" y="31891"/>
                    </a:moveTo>
                    <a:cubicBezTo>
                      <a:pt x="7512" y="31891"/>
                      <a:pt x="7588" y="31906"/>
                      <a:pt x="7664" y="31906"/>
                    </a:cubicBezTo>
                    <a:cubicBezTo>
                      <a:pt x="7801" y="31922"/>
                      <a:pt x="7923" y="31937"/>
                      <a:pt x="8045" y="31952"/>
                    </a:cubicBezTo>
                    <a:cubicBezTo>
                      <a:pt x="8167" y="31983"/>
                      <a:pt x="8304" y="31998"/>
                      <a:pt x="8426" y="31998"/>
                    </a:cubicBezTo>
                    <a:lnTo>
                      <a:pt x="8441" y="31998"/>
                    </a:lnTo>
                    <a:cubicBezTo>
                      <a:pt x="8441" y="32013"/>
                      <a:pt x="8457" y="32028"/>
                      <a:pt x="8472" y="32043"/>
                    </a:cubicBezTo>
                    <a:cubicBezTo>
                      <a:pt x="8472" y="32059"/>
                      <a:pt x="8487" y="32074"/>
                      <a:pt x="8502" y="32089"/>
                    </a:cubicBezTo>
                    <a:cubicBezTo>
                      <a:pt x="8563" y="32165"/>
                      <a:pt x="8624" y="32226"/>
                      <a:pt x="8685" y="32302"/>
                    </a:cubicBezTo>
                    <a:cubicBezTo>
                      <a:pt x="8685" y="32302"/>
                      <a:pt x="8685" y="32302"/>
                      <a:pt x="8685" y="32318"/>
                    </a:cubicBezTo>
                    <a:cubicBezTo>
                      <a:pt x="8777" y="32440"/>
                      <a:pt x="8868" y="32577"/>
                      <a:pt x="8944" y="32714"/>
                    </a:cubicBezTo>
                    <a:lnTo>
                      <a:pt x="8929" y="32714"/>
                    </a:lnTo>
                    <a:cubicBezTo>
                      <a:pt x="8944" y="32729"/>
                      <a:pt x="8959" y="32744"/>
                      <a:pt x="8959" y="32760"/>
                    </a:cubicBezTo>
                    <a:cubicBezTo>
                      <a:pt x="8990" y="32820"/>
                      <a:pt x="9020" y="32881"/>
                      <a:pt x="9051" y="32942"/>
                    </a:cubicBezTo>
                    <a:cubicBezTo>
                      <a:pt x="9157" y="33125"/>
                      <a:pt x="9249" y="33323"/>
                      <a:pt x="9325" y="33521"/>
                    </a:cubicBezTo>
                    <a:cubicBezTo>
                      <a:pt x="9417" y="33719"/>
                      <a:pt x="9493" y="33917"/>
                      <a:pt x="9569" y="34116"/>
                    </a:cubicBezTo>
                    <a:cubicBezTo>
                      <a:pt x="9645" y="34314"/>
                      <a:pt x="9721" y="34527"/>
                      <a:pt x="9797" y="34725"/>
                    </a:cubicBezTo>
                    <a:cubicBezTo>
                      <a:pt x="9874" y="34938"/>
                      <a:pt x="9935" y="35136"/>
                      <a:pt x="10011" y="35350"/>
                    </a:cubicBezTo>
                    <a:cubicBezTo>
                      <a:pt x="10072" y="35548"/>
                      <a:pt x="10133" y="35761"/>
                      <a:pt x="10178" y="35974"/>
                    </a:cubicBezTo>
                    <a:cubicBezTo>
                      <a:pt x="10194" y="36005"/>
                      <a:pt x="10194" y="36050"/>
                      <a:pt x="10209" y="36081"/>
                    </a:cubicBezTo>
                    <a:cubicBezTo>
                      <a:pt x="10209" y="36218"/>
                      <a:pt x="10209" y="36355"/>
                      <a:pt x="10209" y="36492"/>
                    </a:cubicBezTo>
                    <a:cubicBezTo>
                      <a:pt x="10209" y="36888"/>
                      <a:pt x="10224" y="37285"/>
                      <a:pt x="10254" y="37681"/>
                    </a:cubicBezTo>
                    <a:cubicBezTo>
                      <a:pt x="10270" y="37879"/>
                      <a:pt x="10300" y="38077"/>
                      <a:pt x="10346" y="38275"/>
                    </a:cubicBezTo>
                    <a:cubicBezTo>
                      <a:pt x="10376" y="38412"/>
                      <a:pt x="10422" y="38549"/>
                      <a:pt x="10453" y="38686"/>
                    </a:cubicBezTo>
                    <a:cubicBezTo>
                      <a:pt x="10453" y="38686"/>
                      <a:pt x="10468" y="38686"/>
                      <a:pt x="10468" y="38702"/>
                    </a:cubicBezTo>
                    <a:cubicBezTo>
                      <a:pt x="10468" y="38732"/>
                      <a:pt x="10483" y="38778"/>
                      <a:pt x="10498" y="38823"/>
                    </a:cubicBezTo>
                    <a:cubicBezTo>
                      <a:pt x="10498" y="38839"/>
                      <a:pt x="10513" y="38869"/>
                      <a:pt x="10513" y="38884"/>
                    </a:cubicBezTo>
                    <a:cubicBezTo>
                      <a:pt x="10285" y="38549"/>
                      <a:pt x="10056" y="38214"/>
                      <a:pt x="9828" y="37879"/>
                    </a:cubicBezTo>
                    <a:cubicBezTo>
                      <a:pt x="9706" y="37650"/>
                      <a:pt x="9584" y="37406"/>
                      <a:pt x="9462" y="37178"/>
                    </a:cubicBezTo>
                    <a:cubicBezTo>
                      <a:pt x="9401" y="37026"/>
                      <a:pt x="9325" y="36873"/>
                      <a:pt x="9249" y="36721"/>
                    </a:cubicBezTo>
                    <a:cubicBezTo>
                      <a:pt x="9173" y="36538"/>
                      <a:pt x="9081" y="36370"/>
                      <a:pt x="9005" y="36188"/>
                    </a:cubicBezTo>
                    <a:cubicBezTo>
                      <a:pt x="8975" y="36142"/>
                      <a:pt x="8959" y="36081"/>
                      <a:pt x="8929" y="36020"/>
                    </a:cubicBezTo>
                    <a:cubicBezTo>
                      <a:pt x="8959" y="36005"/>
                      <a:pt x="8990" y="35974"/>
                      <a:pt x="9005" y="35944"/>
                    </a:cubicBezTo>
                    <a:cubicBezTo>
                      <a:pt x="9066" y="35837"/>
                      <a:pt x="9097" y="35700"/>
                      <a:pt x="9112" y="35578"/>
                    </a:cubicBezTo>
                    <a:cubicBezTo>
                      <a:pt x="9112" y="35472"/>
                      <a:pt x="9097" y="35334"/>
                      <a:pt x="9066" y="35228"/>
                    </a:cubicBezTo>
                    <a:cubicBezTo>
                      <a:pt x="9036" y="35106"/>
                      <a:pt x="9005" y="34984"/>
                      <a:pt x="8959" y="34862"/>
                    </a:cubicBezTo>
                    <a:cubicBezTo>
                      <a:pt x="8959" y="34847"/>
                      <a:pt x="8959" y="34847"/>
                      <a:pt x="8959" y="34847"/>
                    </a:cubicBezTo>
                    <a:cubicBezTo>
                      <a:pt x="8914" y="34725"/>
                      <a:pt x="8853" y="34603"/>
                      <a:pt x="8777" y="34496"/>
                    </a:cubicBezTo>
                    <a:cubicBezTo>
                      <a:pt x="8700" y="34390"/>
                      <a:pt x="8609" y="34298"/>
                      <a:pt x="8518" y="34207"/>
                    </a:cubicBezTo>
                    <a:cubicBezTo>
                      <a:pt x="8426" y="34116"/>
                      <a:pt x="8320" y="34039"/>
                      <a:pt x="8213" y="33978"/>
                    </a:cubicBezTo>
                    <a:cubicBezTo>
                      <a:pt x="8167" y="33948"/>
                      <a:pt x="8121" y="33933"/>
                      <a:pt x="8091" y="33902"/>
                    </a:cubicBezTo>
                    <a:cubicBezTo>
                      <a:pt x="8015" y="33719"/>
                      <a:pt x="7954" y="33521"/>
                      <a:pt x="7893" y="33338"/>
                    </a:cubicBezTo>
                    <a:cubicBezTo>
                      <a:pt x="7832" y="33156"/>
                      <a:pt x="7771" y="32958"/>
                      <a:pt x="7710" y="32775"/>
                    </a:cubicBezTo>
                    <a:cubicBezTo>
                      <a:pt x="7649" y="32592"/>
                      <a:pt x="7588" y="32409"/>
                      <a:pt x="7542" y="32226"/>
                    </a:cubicBezTo>
                    <a:cubicBezTo>
                      <a:pt x="7497" y="32104"/>
                      <a:pt x="7482" y="31998"/>
                      <a:pt x="7451" y="31891"/>
                    </a:cubicBezTo>
                    <a:close/>
                    <a:moveTo>
                      <a:pt x="19487" y="33674"/>
                    </a:moveTo>
                    <a:lnTo>
                      <a:pt x="19487" y="33674"/>
                    </a:lnTo>
                    <a:cubicBezTo>
                      <a:pt x="19411" y="33780"/>
                      <a:pt x="19335" y="33887"/>
                      <a:pt x="19289" y="34009"/>
                    </a:cubicBezTo>
                    <a:cubicBezTo>
                      <a:pt x="19289" y="34009"/>
                      <a:pt x="19289" y="34009"/>
                      <a:pt x="19289" y="33994"/>
                    </a:cubicBezTo>
                    <a:cubicBezTo>
                      <a:pt x="19274" y="34039"/>
                      <a:pt x="19259" y="34070"/>
                      <a:pt x="19228" y="34116"/>
                    </a:cubicBezTo>
                    <a:cubicBezTo>
                      <a:pt x="19228" y="34116"/>
                      <a:pt x="19228" y="34116"/>
                      <a:pt x="19228" y="34131"/>
                    </a:cubicBezTo>
                    <a:cubicBezTo>
                      <a:pt x="19198" y="34207"/>
                      <a:pt x="19168" y="34298"/>
                      <a:pt x="19137" y="34375"/>
                    </a:cubicBezTo>
                    <a:cubicBezTo>
                      <a:pt x="19107" y="34451"/>
                      <a:pt x="19076" y="34542"/>
                      <a:pt x="19061" y="34618"/>
                    </a:cubicBezTo>
                    <a:cubicBezTo>
                      <a:pt x="19000" y="34801"/>
                      <a:pt x="18969" y="34984"/>
                      <a:pt x="18939" y="35167"/>
                    </a:cubicBezTo>
                    <a:cubicBezTo>
                      <a:pt x="18878" y="35502"/>
                      <a:pt x="18863" y="35852"/>
                      <a:pt x="18848" y="36188"/>
                    </a:cubicBezTo>
                    <a:cubicBezTo>
                      <a:pt x="18848" y="36401"/>
                      <a:pt x="18832" y="36629"/>
                      <a:pt x="18802" y="36843"/>
                    </a:cubicBezTo>
                    <a:cubicBezTo>
                      <a:pt x="18771" y="36949"/>
                      <a:pt x="18741" y="37056"/>
                      <a:pt x="18710" y="37163"/>
                    </a:cubicBezTo>
                    <a:cubicBezTo>
                      <a:pt x="18634" y="37406"/>
                      <a:pt x="18558" y="37665"/>
                      <a:pt x="18482" y="37909"/>
                    </a:cubicBezTo>
                    <a:cubicBezTo>
                      <a:pt x="18421" y="38107"/>
                      <a:pt x="18360" y="38305"/>
                      <a:pt x="18299" y="38503"/>
                    </a:cubicBezTo>
                    <a:cubicBezTo>
                      <a:pt x="18284" y="38534"/>
                      <a:pt x="18269" y="38549"/>
                      <a:pt x="18253" y="38580"/>
                    </a:cubicBezTo>
                    <a:cubicBezTo>
                      <a:pt x="18131" y="38747"/>
                      <a:pt x="18040" y="38945"/>
                      <a:pt x="17964" y="39159"/>
                    </a:cubicBezTo>
                    <a:cubicBezTo>
                      <a:pt x="17918" y="39281"/>
                      <a:pt x="17872" y="39402"/>
                      <a:pt x="17827" y="39540"/>
                    </a:cubicBezTo>
                    <a:cubicBezTo>
                      <a:pt x="17812" y="39463"/>
                      <a:pt x="17781" y="39402"/>
                      <a:pt x="17766" y="39341"/>
                    </a:cubicBezTo>
                    <a:cubicBezTo>
                      <a:pt x="17735" y="39159"/>
                      <a:pt x="17705" y="38991"/>
                      <a:pt x="17690" y="38823"/>
                    </a:cubicBezTo>
                    <a:cubicBezTo>
                      <a:pt x="17674" y="38641"/>
                      <a:pt x="17659" y="38458"/>
                      <a:pt x="17659" y="38260"/>
                    </a:cubicBezTo>
                    <a:cubicBezTo>
                      <a:pt x="17644" y="38077"/>
                      <a:pt x="17644" y="37894"/>
                      <a:pt x="17644" y="37696"/>
                    </a:cubicBezTo>
                    <a:cubicBezTo>
                      <a:pt x="17644" y="37528"/>
                      <a:pt x="17629" y="37346"/>
                      <a:pt x="17629" y="37178"/>
                    </a:cubicBezTo>
                    <a:lnTo>
                      <a:pt x="17629" y="37010"/>
                    </a:lnTo>
                    <a:cubicBezTo>
                      <a:pt x="17674" y="36888"/>
                      <a:pt x="17705" y="36782"/>
                      <a:pt x="17751" y="36675"/>
                    </a:cubicBezTo>
                    <a:cubicBezTo>
                      <a:pt x="17796" y="36553"/>
                      <a:pt x="17842" y="36431"/>
                      <a:pt x="17888" y="36294"/>
                    </a:cubicBezTo>
                    <a:cubicBezTo>
                      <a:pt x="17933" y="36172"/>
                      <a:pt x="17979" y="36035"/>
                      <a:pt x="18025" y="35898"/>
                    </a:cubicBezTo>
                    <a:cubicBezTo>
                      <a:pt x="18071" y="35761"/>
                      <a:pt x="18116" y="35639"/>
                      <a:pt x="18162" y="35502"/>
                    </a:cubicBezTo>
                    <a:cubicBezTo>
                      <a:pt x="18223" y="35380"/>
                      <a:pt x="18269" y="35243"/>
                      <a:pt x="18330" y="35121"/>
                    </a:cubicBezTo>
                    <a:cubicBezTo>
                      <a:pt x="18390" y="34999"/>
                      <a:pt x="18451" y="34877"/>
                      <a:pt x="18497" y="34740"/>
                    </a:cubicBezTo>
                    <a:cubicBezTo>
                      <a:pt x="18619" y="34481"/>
                      <a:pt x="18726" y="34222"/>
                      <a:pt x="18848" y="33963"/>
                    </a:cubicBezTo>
                    <a:cubicBezTo>
                      <a:pt x="18878" y="33902"/>
                      <a:pt x="18908" y="33826"/>
                      <a:pt x="18939" y="33765"/>
                    </a:cubicBezTo>
                    <a:lnTo>
                      <a:pt x="18969" y="33765"/>
                    </a:lnTo>
                    <a:cubicBezTo>
                      <a:pt x="18969" y="33780"/>
                      <a:pt x="18985" y="33780"/>
                      <a:pt x="19000" y="33780"/>
                    </a:cubicBezTo>
                    <a:cubicBezTo>
                      <a:pt x="19015" y="33765"/>
                      <a:pt x="19015" y="33765"/>
                      <a:pt x="19030" y="33765"/>
                    </a:cubicBezTo>
                    <a:cubicBezTo>
                      <a:pt x="19061" y="33765"/>
                      <a:pt x="19091" y="33750"/>
                      <a:pt x="19122" y="33750"/>
                    </a:cubicBezTo>
                    <a:cubicBezTo>
                      <a:pt x="19168" y="33735"/>
                      <a:pt x="19213" y="33735"/>
                      <a:pt x="19259" y="33719"/>
                    </a:cubicBezTo>
                    <a:cubicBezTo>
                      <a:pt x="19335" y="33704"/>
                      <a:pt x="19411" y="33689"/>
                      <a:pt x="19487" y="33674"/>
                    </a:cubicBezTo>
                    <a:close/>
                    <a:moveTo>
                      <a:pt x="7283" y="37772"/>
                    </a:moveTo>
                    <a:cubicBezTo>
                      <a:pt x="7299" y="37772"/>
                      <a:pt x="7314" y="37772"/>
                      <a:pt x="7344" y="37787"/>
                    </a:cubicBezTo>
                    <a:lnTo>
                      <a:pt x="7421" y="37787"/>
                    </a:lnTo>
                    <a:lnTo>
                      <a:pt x="7451" y="37803"/>
                    </a:lnTo>
                    <a:cubicBezTo>
                      <a:pt x="7466" y="37803"/>
                      <a:pt x="7497" y="37803"/>
                      <a:pt x="7512" y="37818"/>
                    </a:cubicBezTo>
                    <a:lnTo>
                      <a:pt x="7573" y="37818"/>
                    </a:lnTo>
                    <a:lnTo>
                      <a:pt x="7619" y="37833"/>
                    </a:lnTo>
                    <a:lnTo>
                      <a:pt x="7603" y="37833"/>
                    </a:lnTo>
                    <a:lnTo>
                      <a:pt x="7634" y="37848"/>
                    </a:lnTo>
                    <a:cubicBezTo>
                      <a:pt x="7680" y="37864"/>
                      <a:pt x="7725" y="37879"/>
                      <a:pt x="7771" y="37909"/>
                    </a:cubicBezTo>
                    <a:cubicBezTo>
                      <a:pt x="7862" y="37940"/>
                      <a:pt x="7954" y="37985"/>
                      <a:pt x="8061" y="38046"/>
                    </a:cubicBezTo>
                    <a:cubicBezTo>
                      <a:pt x="8167" y="38107"/>
                      <a:pt x="8274" y="38153"/>
                      <a:pt x="8380" y="38199"/>
                    </a:cubicBezTo>
                    <a:cubicBezTo>
                      <a:pt x="8472" y="38244"/>
                      <a:pt x="8594" y="38290"/>
                      <a:pt x="8716" y="38351"/>
                    </a:cubicBezTo>
                    <a:cubicBezTo>
                      <a:pt x="8807" y="38382"/>
                      <a:pt x="8883" y="38412"/>
                      <a:pt x="8975" y="38443"/>
                    </a:cubicBezTo>
                    <a:cubicBezTo>
                      <a:pt x="9097" y="38503"/>
                      <a:pt x="9218" y="38549"/>
                      <a:pt x="9356" y="38595"/>
                    </a:cubicBezTo>
                    <a:lnTo>
                      <a:pt x="9371" y="38610"/>
                    </a:lnTo>
                    <a:cubicBezTo>
                      <a:pt x="9386" y="38610"/>
                      <a:pt x="9401" y="38625"/>
                      <a:pt x="9417" y="38625"/>
                    </a:cubicBezTo>
                    <a:cubicBezTo>
                      <a:pt x="9462" y="38671"/>
                      <a:pt x="9508" y="38702"/>
                      <a:pt x="9554" y="38747"/>
                    </a:cubicBezTo>
                    <a:cubicBezTo>
                      <a:pt x="9569" y="38778"/>
                      <a:pt x="9599" y="38793"/>
                      <a:pt x="9630" y="38823"/>
                    </a:cubicBezTo>
                    <a:cubicBezTo>
                      <a:pt x="9660" y="38854"/>
                      <a:pt x="9706" y="38900"/>
                      <a:pt x="9752" y="38945"/>
                    </a:cubicBezTo>
                    <a:lnTo>
                      <a:pt x="9767" y="38961"/>
                    </a:lnTo>
                    <a:cubicBezTo>
                      <a:pt x="9782" y="38976"/>
                      <a:pt x="9797" y="38991"/>
                      <a:pt x="9813" y="39006"/>
                    </a:cubicBezTo>
                    <a:lnTo>
                      <a:pt x="9858" y="39052"/>
                    </a:lnTo>
                    <a:lnTo>
                      <a:pt x="9858" y="39067"/>
                    </a:lnTo>
                    <a:lnTo>
                      <a:pt x="9874" y="39067"/>
                    </a:lnTo>
                    <a:cubicBezTo>
                      <a:pt x="9904" y="39098"/>
                      <a:pt x="9935" y="39128"/>
                      <a:pt x="9950" y="39159"/>
                    </a:cubicBezTo>
                    <a:cubicBezTo>
                      <a:pt x="9980" y="39189"/>
                      <a:pt x="9995" y="39220"/>
                      <a:pt x="10026" y="39235"/>
                    </a:cubicBezTo>
                    <a:cubicBezTo>
                      <a:pt x="9995" y="39220"/>
                      <a:pt x="9965" y="39204"/>
                      <a:pt x="9950" y="39189"/>
                    </a:cubicBezTo>
                    <a:lnTo>
                      <a:pt x="9904" y="39174"/>
                    </a:lnTo>
                    <a:cubicBezTo>
                      <a:pt x="9843" y="39128"/>
                      <a:pt x="9767" y="39098"/>
                      <a:pt x="9706" y="39052"/>
                    </a:cubicBezTo>
                    <a:cubicBezTo>
                      <a:pt x="9645" y="39021"/>
                      <a:pt x="9599" y="39006"/>
                      <a:pt x="9554" y="38991"/>
                    </a:cubicBezTo>
                    <a:cubicBezTo>
                      <a:pt x="9462" y="38961"/>
                      <a:pt x="9371" y="38930"/>
                      <a:pt x="9295" y="38930"/>
                    </a:cubicBezTo>
                    <a:lnTo>
                      <a:pt x="9173" y="38930"/>
                    </a:lnTo>
                    <a:cubicBezTo>
                      <a:pt x="9112" y="38945"/>
                      <a:pt x="9066" y="38961"/>
                      <a:pt x="9005" y="38991"/>
                    </a:cubicBezTo>
                    <a:lnTo>
                      <a:pt x="8990" y="38991"/>
                    </a:lnTo>
                    <a:cubicBezTo>
                      <a:pt x="8959" y="39006"/>
                      <a:pt x="8929" y="39037"/>
                      <a:pt x="8883" y="39052"/>
                    </a:cubicBezTo>
                    <a:cubicBezTo>
                      <a:pt x="8853" y="39082"/>
                      <a:pt x="8807" y="39113"/>
                      <a:pt x="8777" y="39143"/>
                    </a:cubicBezTo>
                    <a:cubicBezTo>
                      <a:pt x="8609" y="39281"/>
                      <a:pt x="8426" y="39418"/>
                      <a:pt x="8259" y="39585"/>
                    </a:cubicBezTo>
                    <a:lnTo>
                      <a:pt x="8121" y="39707"/>
                    </a:lnTo>
                    <a:lnTo>
                      <a:pt x="7984" y="39829"/>
                    </a:lnTo>
                    <a:cubicBezTo>
                      <a:pt x="7939" y="39875"/>
                      <a:pt x="7893" y="39905"/>
                      <a:pt x="7847" y="39951"/>
                    </a:cubicBezTo>
                    <a:cubicBezTo>
                      <a:pt x="7801" y="39981"/>
                      <a:pt x="7771" y="40027"/>
                      <a:pt x="7725" y="40058"/>
                    </a:cubicBezTo>
                    <a:cubicBezTo>
                      <a:pt x="7695" y="40073"/>
                      <a:pt x="7680" y="40088"/>
                      <a:pt x="7649" y="40103"/>
                    </a:cubicBezTo>
                    <a:cubicBezTo>
                      <a:pt x="7603" y="40134"/>
                      <a:pt x="7558" y="40164"/>
                      <a:pt x="7512" y="40195"/>
                    </a:cubicBezTo>
                    <a:cubicBezTo>
                      <a:pt x="7497" y="40210"/>
                      <a:pt x="7497" y="40210"/>
                      <a:pt x="7482" y="40210"/>
                    </a:cubicBezTo>
                    <a:cubicBezTo>
                      <a:pt x="7482" y="40210"/>
                      <a:pt x="7466" y="40225"/>
                      <a:pt x="7451" y="40225"/>
                    </a:cubicBezTo>
                    <a:lnTo>
                      <a:pt x="7421" y="40240"/>
                    </a:lnTo>
                    <a:cubicBezTo>
                      <a:pt x="7390" y="40256"/>
                      <a:pt x="7375" y="40256"/>
                      <a:pt x="7344" y="40271"/>
                    </a:cubicBezTo>
                    <a:lnTo>
                      <a:pt x="7268" y="40271"/>
                    </a:lnTo>
                    <a:cubicBezTo>
                      <a:pt x="7223" y="40286"/>
                      <a:pt x="7192" y="40286"/>
                      <a:pt x="7162" y="40286"/>
                    </a:cubicBezTo>
                    <a:cubicBezTo>
                      <a:pt x="7116" y="40271"/>
                      <a:pt x="7085" y="40271"/>
                      <a:pt x="7040" y="40271"/>
                    </a:cubicBezTo>
                    <a:cubicBezTo>
                      <a:pt x="6994" y="40256"/>
                      <a:pt x="6964" y="40256"/>
                      <a:pt x="6918" y="40240"/>
                    </a:cubicBezTo>
                    <a:cubicBezTo>
                      <a:pt x="6857" y="40225"/>
                      <a:pt x="6796" y="40195"/>
                      <a:pt x="6735" y="40179"/>
                    </a:cubicBezTo>
                    <a:cubicBezTo>
                      <a:pt x="6705" y="40149"/>
                      <a:pt x="6659" y="40134"/>
                      <a:pt x="6613" y="40103"/>
                    </a:cubicBezTo>
                    <a:cubicBezTo>
                      <a:pt x="6552" y="40073"/>
                      <a:pt x="6476" y="40012"/>
                      <a:pt x="6430" y="39966"/>
                    </a:cubicBezTo>
                    <a:lnTo>
                      <a:pt x="6415" y="39966"/>
                    </a:lnTo>
                    <a:cubicBezTo>
                      <a:pt x="6400" y="39951"/>
                      <a:pt x="6385" y="39936"/>
                      <a:pt x="6354" y="39920"/>
                    </a:cubicBezTo>
                    <a:cubicBezTo>
                      <a:pt x="6293" y="39875"/>
                      <a:pt x="6217" y="39814"/>
                      <a:pt x="6156" y="39783"/>
                    </a:cubicBezTo>
                    <a:cubicBezTo>
                      <a:pt x="6141" y="39768"/>
                      <a:pt x="6126" y="39753"/>
                      <a:pt x="6110" y="39753"/>
                    </a:cubicBezTo>
                    <a:cubicBezTo>
                      <a:pt x="6080" y="39738"/>
                      <a:pt x="6065" y="39707"/>
                      <a:pt x="6034" y="39692"/>
                    </a:cubicBezTo>
                    <a:cubicBezTo>
                      <a:pt x="6004" y="39661"/>
                      <a:pt x="5958" y="39646"/>
                      <a:pt x="5912" y="39616"/>
                    </a:cubicBezTo>
                    <a:cubicBezTo>
                      <a:pt x="5882" y="39585"/>
                      <a:pt x="5851" y="39555"/>
                      <a:pt x="5836" y="39540"/>
                    </a:cubicBezTo>
                    <a:cubicBezTo>
                      <a:pt x="5775" y="39479"/>
                      <a:pt x="5745" y="39433"/>
                      <a:pt x="5699" y="39387"/>
                    </a:cubicBezTo>
                    <a:cubicBezTo>
                      <a:pt x="5684" y="39372"/>
                      <a:pt x="5684" y="39357"/>
                      <a:pt x="5668" y="39326"/>
                    </a:cubicBezTo>
                    <a:cubicBezTo>
                      <a:pt x="5653" y="39311"/>
                      <a:pt x="5653" y="39281"/>
                      <a:pt x="5638" y="39265"/>
                    </a:cubicBezTo>
                    <a:cubicBezTo>
                      <a:pt x="5638" y="39250"/>
                      <a:pt x="5623" y="39220"/>
                      <a:pt x="5623" y="39204"/>
                    </a:cubicBezTo>
                    <a:lnTo>
                      <a:pt x="5608" y="39143"/>
                    </a:lnTo>
                    <a:cubicBezTo>
                      <a:pt x="5608" y="39113"/>
                      <a:pt x="5608" y="39082"/>
                      <a:pt x="5608" y="39052"/>
                    </a:cubicBezTo>
                    <a:lnTo>
                      <a:pt x="5608" y="39037"/>
                    </a:lnTo>
                    <a:cubicBezTo>
                      <a:pt x="5608" y="39006"/>
                      <a:pt x="5608" y="38991"/>
                      <a:pt x="5608" y="38961"/>
                    </a:cubicBezTo>
                    <a:cubicBezTo>
                      <a:pt x="5623" y="38915"/>
                      <a:pt x="5638" y="38884"/>
                      <a:pt x="5638" y="38839"/>
                    </a:cubicBezTo>
                    <a:cubicBezTo>
                      <a:pt x="5668" y="38793"/>
                      <a:pt x="5684" y="38732"/>
                      <a:pt x="5699" y="38686"/>
                    </a:cubicBezTo>
                    <a:lnTo>
                      <a:pt x="5714" y="38671"/>
                    </a:lnTo>
                    <a:cubicBezTo>
                      <a:pt x="5714" y="38656"/>
                      <a:pt x="5729" y="38625"/>
                      <a:pt x="5729" y="38610"/>
                    </a:cubicBezTo>
                    <a:lnTo>
                      <a:pt x="5760" y="38580"/>
                    </a:lnTo>
                    <a:lnTo>
                      <a:pt x="5775" y="38534"/>
                    </a:lnTo>
                    <a:lnTo>
                      <a:pt x="5790" y="38519"/>
                    </a:lnTo>
                    <a:cubicBezTo>
                      <a:pt x="5806" y="38503"/>
                      <a:pt x="5806" y="38488"/>
                      <a:pt x="5821" y="38473"/>
                    </a:cubicBezTo>
                    <a:lnTo>
                      <a:pt x="5851" y="38443"/>
                    </a:lnTo>
                    <a:lnTo>
                      <a:pt x="5867" y="38397"/>
                    </a:lnTo>
                    <a:lnTo>
                      <a:pt x="5882" y="38397"/>
                    </a:lnTo>
                    <a:cubicBezTo>
                      <a:pt x="5897" y="38382"/>
                      <a:pt x="5897" y="38366"/>
                      <a:pt x="5912" y="38366"/>
                    </a:cubicBezTo>
                    <a:cubicBezTo>
                      <a:pt x="5912" y="38351"/>
                      <a:pt x="5927" y="38351"/>
                      <a:pt x="5927" y="38336"/>
                    </a:cubicBezTo>
                    <a:lnTo>
                      <a:pt x="5958" y="38305"/>
                    </a:lnTo>
                    <a:lnTo>
                      <a:pt x="5988" y="38275"/>
                    </a:lnTo>
                    <a:lnTo>
                      <a:pt x="6004" y="38260"/>
                    </a:lnTo>
                    <a:cubicBezTo>
                      <a:pt x="6019" y="38244"/>
                      <a:pt x="6049" y="38229"/>
                      <a:pt x="6065" y="38214"/>
                    </a:cubicBezTo>
                    <a:cubicBezTo>
                      <a:pt x="6080" y="38199"/>
                      <a:pt x="6095" y="38184"/>
                      <a:pt x="6110" y="38168"/>
                    </a:cubicBezTo>
                    <a:lnTo>
                      <a:pt x="6141" y="38153"/>
                    </a:lnTo>
                    <a:cubicBezTo>
                      <a:pt x="6171" y="38123"/>
                      <a:pt x="6217" y="38092"/>
                      <a:pt x="6263" y="38062"/>
                    </a:cubicBezTo>
                    <a:cubicBezTo>
                      <a:pt x="6278" y="38046"/>
                      <a:pt x="6308" y="38031"/>
                      <a:pt x="6324" y="38016"/>
                    </a:cubicBezTo>
                    <a:cubicBezTo>
                      <a:pt x="6339" y="38016"/>
                      <a:pt x="6354" y="38001"/>
                      <a:pt x="6369" y="38001"/>
                    </a:cubicBezTo>
                    <a:lnTo>
                      <a:pt x="6385" y="37985"/>
                    </a:lnTo>
                    <a:lnTo>
                      <a:pt x="6400" y="37985"/>
                    </a:lnTo>
                    <a:lnTo>
                      <a:pt x="6415" y="37970"/>
                    </a:lnTo>
                    <a:cubicBezTo>
                      <a:pt x="6415" y="37970"/>
                      <a:pt x="6430" y="37970"/>
                      <a:pt x="6445" y="37955"/>
                    </a:cubicBezTo>
                    <a:lnTo>
                      <a:pt x="6461" y="37955"/>
                    </a:lnTo>
                    <a:lnTo>
                      <a:pt x="6476" y="37940"/>
                    </a:lnTo>
                    <a:cubicBezTo>
                      <a:pt x="6522" y="37925"/>
                      <a:pt x="6552" y="37909"/>
                      <a:pt x="6583" y="37894"/>
                    </a:cubicBezTo>
                    <a:lnTo>
                      <a:pt x="6598" y="37894"/>
                    </a:lnTo>
                    <a:cubicBezTo>
                      <a:pt x="6628" y="37879"/>
                      <a:pt x="6659" y="37864"/>
                      <a:pt x="6689" y="37864"/>
                    </a:cubicBezTo>
                    <a:cubicBezTo>
                      <a:pt x="6689" y="37864"/>
                      <a:pt x="6705" y="37848"/>
                      <a:pt x="6720" y="37848"/>
                    </a:cubicBezTo>
                    <a:cubicBezTo>
                      <a:pt x="6765" y="37833"/>
                      <a:pt x="6811" y="37818"/>
                      <a:pt x="6872" y="37803"/>
                    </a:cubicBezTo>
                    <a:lnTo>
                      <a:pt x="6903" y="37803"/>
                    </a:lnTo>
                    <a:cubicBezTo>
                      <a:pt x="6918" y="37803"/>
                      <a:pt x="6933" y="37787"/>
                      <a:pt x="6964" y="37787"/>
                    </a:cubicBezTo>
                    <a:lnTo>
                      <a:pt x="7024" y="37787"/>
                    </a:lnTo>
                    <a:lnTo>
                      <a:pt x="7055" y="37772"/>
                    </a:lnTo>
                    <a:close/>
                    <a:moveTo>
                      <a:pt x="29482" y="39509"/>
                    </a:moveTo>
                    <a:cubicBezTo>
                      <a:pt x="29497" y="39524"/>
                      <a:pt x="29528" y="39524"/>
                      <a:pt x="29558" y="39524"/>
                    </a:cubicBezTo>
                    <a:cubicBezTo>
                      <a:pt x="29604" y="39540"/>
                      <a:pt x="29650" y="39540"/>
                      <a:pt x="29696" y="39555"/>
                    </a:cubicBezTo>
                    <a:cubicBezTo>
                      <a:pt x="29756" y="39570"/>
                      <a:pt x="29817" y="39585"/>
                      <a:pt x="29878" y="39585"/>
                    </a:cubicBezTo>
                    <a:cubicBezTo>
                      <a:pt x="29939" y="39600"/>
                      <a:pt x="29985" y="39600"/>
                      <a:pt x="30061" y="39616"/>
                    </a:cubicBezTo>
                    <a:lnTo>
                      <a:pt x="30229" y="39616"/>
                    </a:lnTo>
                    <a:lnTo>
                      <a:pt x="30244" y="39631"/>
                    </a:lnTo>
                    <a:lnTo>
                      <a:pt x="30275" y="39631"/>
                    </a:lnTo>
                    <a:cubicBezTo>
                      <a:pt x="30275" y="39631"/>
                      <a:pt x="30290" y="39631"/>
                      <a:pt x="30290" y="39646"/>
                    </a:cubicBezTo>
                    <a:lnTo>
                      <a:pt x="30305" y="39646"/>
                    </a:lnTo>
                    <a:lnTo>
                      <a:pt x="30320" y="39661"/>
                    </a:lnTo>
                    <a:lnTo>
                      <a:pt x="30320" y="39677"/>
                    </a:lnTo>
                    <a:lnTo>
                      <a:pt x="30335" y="39692"/>
                    </a:lnTo>
                    <a:cubicBezTo>
                      <a:pt x="30335" y="39707"/>
                      <a:pt x="30335" y="39707"/>
                      <a:pt x="30335" y="39722"/>
                    </a:cubicBezTo>
                    <a:lnTo>
                      <a:pt x="30335" y="39738"/>
                    </a:lnTo>
                    <a:cubicBezTo>
                      <a:pt x="30335" y="39753"/>
                      <a:pt x="30335" y="39768"/>
                      <a:pt x="30335" y="39783"/>
                    </a:cubicBezTo>
                    <a:cubicBezTo>
                      <a:pt x="30320" y="39783"/>
                      <a:pt x="30320" y="39799"/>
                      <a:pt x="30320" y="39814"/>
                    </a:cubicBezTo>
                    <a:cubicBezTo>
                      <a:pt x="30305" y="39844"/>
                      <a:pt x="30305" y="39875"/>
                      <a:pt x="30290" y="39905"/>
                    </a:cubicBezTo>
                    <a:cubicBezTo>
                      <a:pt x="30259" y="39951"/>
                      <a:pt x="30244" y="39981"/>
                      <a:pt x="30214" y="40027"/>
                    </a:cubicBezTo>
                    <a:cubicBezTo>
                      <a:pt x="30153" y="40118"/>
                      <a:pt x="30107" y="40179"/>
                      <a:pt x="30061" y="40240"/>
                    </a:cubicBezTo>
                    <a:cubicBezTo>
                      <a:pt x="29985" y="40317"/>
                      <a:pt x="29924" y="40393"/>
                      <a:pt x="29848" y="40469"/>
                    </a:cubicBezTo>
                    <a:cubicBezTo>
                      <a:pt x="29772" y="40530"/>
                      <a:pt x="29696" y="40591"/>
                      <a:pt x="29604" y="40652"/>
                    </a:cubicBezTo>
                    <a:cubicBezTo>
                      <a:pt x="29543" y="40697"/>
                      <a:pt x="29482" y="40743"/>
                      <a:pt x="29406" y="40774"/>
                    </a:cubicBezTo>
                    <a:cubicBezTo>
                      <a:pt x="29345" y="40819"/>
                      <a:pt x="29269" y="40865"/>
                      <a:pt x="29193" y="40896"/>
                    </a:cubicBezTo>
                    <a:cubicBezTo>
                      <a:pt x="29132" y="40926"/>
                      <a:pt x="29086" y="40956"/>
                      <a:pt x="29025" y="40987"/>
                    </a:cubicBezTo>
                    <a:cubicBezTo>
                      <a:pt x="28979" y="41002"/>
                      <a:pt x="28934" y="41017"/>
                      <a:pt x="28888" y="41048"/>
                    </a:cubicBezTo>
                    <a:lnTo>
                      <a:pt x="28858" y="41048"/>
                    </a:lnTo>
                    <a:cubicBezTo>
                      <a:pt x="28766" y="41094"/>
                      <a:pt x="28659" y="41139"/>
                      <a:pt x="28568" y="41185"/>
                    </a:cubicBezTo>
                    <a:cubicBezTo>
                      <a:pt x="28522" y="41215"/>
                      <a:pt x="28477" y="41231"/>
                      <a:pt x="28431" y="41261"/>
                    </a:cubicBezTo>
                    <a:cubicBezTo>
                      <a:pt x="28400" y="41292"/>
                      <a:pt x="28370" y="41307"/>
                      <a:pt x="28340" y="41322"/>
                    </a:cubicBezTo>
                    <a:cubicBezTo>
                      <a:pt x="28370" y="41276"/>
                      <a:pt x="28416" y="41215"/>
                      <a:pt x="28446" y="41170"/>
                    </a:cubicBezTo>
                    <a:cubicBezTo>
                      <a:pt x="28461" y="41155"/>
                      <a:pt x="28461" y="41139"/>
                      <a:pt x="28477" y="41124"/>
                    </a:cubicBezTo>
                    <a:lnTo>
                      <a:pt x="28522" y="41063"/>
                    </a:lnTo>
                    <a:cubicBezTo>
                      <a:pt x="28568" y="41002"/>
                      <a:pt x="28614" y="40926"/>
                      <a:pt x="28659" y="40865"/>
                    </a:cubicBezTo>
                    <a:cubicBezTo>
                      <a:pt x="28675" y="40819"/>
                      <a:pt x="28705" y="40774"/>
                      <a:pt x="28720" y="40728"/>
                    </a:cubicBezTo>
                    <a:cubicBezTo>
                      <a:pt x="28751" y="40682"/>
                      <a:pt x="28781" y="40636"/>
                      <a:pt x="28812" y="40576"/>
                    </a:cubicBezTo>
                    <a:cubicBezTo>
                      <a:pt x="28827" y="40530"/>
                      <a:pt x="28842" y="40469"/>
                      <a:pt x="28873" y="40423"/>
                    </a:cubicBezTo>
                    <a:cubicBezTo>
                      <a:pt x="28873" y="40408"/>
                      <a:pt x="28888" y="40377"/>
                      <a:pt x="28888" y="40362"/>
                    </a:cubicBezTo>
                    <a:cubicBezTo>
                      <a:pt x="28903" y="40347"/>
                      <a:pt x="28903" y="40332"/>
                      <a:pt x="28919" y="40301"/>
                    </a:cubicBezTo>
                    <a:lnTo>
                      <a:pt x="28919" y="40271"/>
                    </a:lnTo>
                    <a:lnTo>
                      <a:pt x="28934" y="40256"/>
                    </a:lnTo>
                    <a:cubicBezTo>
                      <a:pt x="28949" y="40210"/>
                      <a:pt x="28949" y="40179"/>
                      <a:pt x="28964" y="40134"/>
                    </a:cubicBezTo>
                    <a:cubicBezTo>
                      <a:pt x="28995" y="40088"/>
                      <a:pt x="29010" y="40042"/>
                      <a:pt x="29025" y="39981"/>
                    </a:cubicBezTo>
                    <a:cubicBezTo>
                      <a:pt x="29056" y="39936"/>
                      <a:pt x="29071" y="39890"/>
                      <a:pt x="29101" y="39844"/>
                    </a:cubicBezTo>
                    <a:cubicBezTo>
                      <a:pt x="29132" y="39783"/>
                      <a:pt x="29178" y="39722"/>
                      <a:pt x="29238" y="39661"/>
                    </a:cubicBezTo>
                    <a:cubicBezTo>
                      <a:pt x="29254" y="39631"/>
                      <a:pt x="29269" y="39616"/>
                      <a:pt x="29284" y="39600"/>
                    </a:cubicBezTo>
                    <a:cubicBezTo>
                      <a:pt x="29299" y="39585"/>
                      <a:pt x="29315" y="39585"/>
                      <a:pt x="29315" y="39570"/>
                    </a:cubicBezTo>
                    <a:cubicBezTo>
                      <a:pt x="29330" y="39555"/>
                      <a:pt x="29345" y="39555"/>
                      <a:pt x="29376" y="39540"/>
                    </a:cubicBezTo>
                    <a:cubicBezTo>
                      <a:pt x="29376" y="39540"/>
                      <a:pt x="29391" y="39524"/>
                      <a:pt x="29406" y="39524"/>
                    </a:cubicBezTo>
                    <a:lnTo>
                      <a:pt x="29437" y="39524"/>
                    </a:lnTo>
                    <a:cubicBezTo>
                      <a:pt x="29452" y="39524"/>
                      <a:pt x="29467" y="39524"/>
                      <a:pt x="29482" y="39509"/>
                    </a:cubicBezTo>
                    <a:close/>
                    <a:moveTo>
                      <a:pt x="21392" y="38412"/>
                    </a:moveTo>
                    <a:cubicBezTo>
                      <a:pt x="21407" y="38427"/>
                      <a:pt x="21422" y="38427"/>
                      <a:pt x="21453" y="38427"/>
                    </a:cubicBezTo>
                    <a:lnTo>
                      <a:pt x="21499" y="38443"/>
                    </a:lnTo>
                    <a:cubicBezTo>
                      <a:pt x="21499" y="38458"/>
                      <a:pt x="21514" y="38458"/>
                      <a:pt x="21529" y="38458"/>
                    </a:cubicBezTo>
                    <a:cubicBezTo>
                      <a:pt x="21529" y="38473"/>
                      <a:pt x="21544" y="38473"/>
                      <a:pt x="21560" y="38488"/>
                    </a:cubicBezTo>
                    <a:cubicBezTo>
                      <a:pt x="21575" y="38503"/>
                      <a:pt x="21590" y="38503"/>
                      <a:pt x="21590" y="38519"/>
                    </a:cubicBezTo>
                    <a:cubicBezTo>
                      <a:pt x="21605" y="38534"/>
                      <a:pt x="21605" y="38534"/>
                      <a:pt x="21620" y="38549"/>
                    </a:cubicBezTo>
                    <a:cubicBezTo>
                      <a:pt x="21620" y="38549"/>
                      <a:pt x="21620" y="38564"/>
                      <a:pt x="21636" y="38564"/>
                    </a:cubicBezTo>
                    <a:cubicBezTo>
                      <a:pt x="21651" y="38595"/>
                      <a:pt x="21681" y="38641"/>
                      <a:pt x="21697" y="38686"/>
                    </a:cubicBezTo>
                    <a:cubicBezTo>
                      <a:pt x="21727" y="38747"/>
                      <a:pt x="21758" y="38808"/>
                      <a:pt x="21788" y="38900"/>
                    </a:cubicBezTo>
                    <a:cubicBezTo>
                      <a:pt x="21819" y="38991"/>
                      <a:pt x="21849" y="39082"/>
                      <a:pt x="21864" y="39189"/>
                    </a:cubicBezTo>
                    <a:lnTo>
                      <a:pt x="21880" y="39189"/>
                    </a:lnTo>
                    <a:cubicBezTo>
                      <a:pt x="21880" y="39250"/>
                      <a:pt x="21895" y="39311"/>
                      <a:pt x="21910" y="39372"/>
                    </a:cubicBezTo>
                    <a:cubicBezTo>
                      <a:pt x="21910" y="39372"/>
                      <a:pt x="21910" y="39387"/>
                      <a:pt x="21910" y="39402"/>
                    </a:cubicBezTo>
                    <a:cubicBezTo>
                      <a:pt x="21910" y="39448"/>
                      <a:pt x="21925" y="39509"/>
                      <a:pt x="21925" y="39570"/>
                    </a:cubicBezTo>
                    <a:cubicBezTo>
                      <a:pt x="21925" y="39631"/>
                      <a:pt x="21925" y="39707"/>
                      <a:pt x="21925" y="39783"/>
                    </a:cubicBezTo>
                    <a:cubicBezTo>
                      <a:pt x="21925" y="39844"/>
                      <a:pt x="21925" y="39905"/>
                      <a:pt x="21925" y="39966"/>
                    </a:cubicBezTo>
                    <a:lnTo>
                      <a:pt x="21925" y="39997"/>
                    </a:lnTo>
                    <a:cubicBezTo>
                      <a:pt x="21925" y="40042"/>
                      <a:pt x="21925" y="40103"/>
                      <a:pt x="21910" y="40149"/>
                    </a:cubicBezTo>
                    <a:lnTo>
                      <a:pt x="21910" y="40179"/>
                    </a:lnTo>
                    <a:cubicBezTo>
                      <a:pt x="21910" y="40195"/>
                      <a:pt x="21910" y="40225"/>
                      <a:pt x="21910" y="40240"/>
                    </a:cubicBezTo>
                    <a:cubicBezTo>
                      <a:pt x="21895" y="40256"/>
                      <a:pt x="21895" y="40271"/>
                      <a:pt x="21895" y="40286"/>
                    </a:cubicBezTo>
                    <a:cubicBezTo>
                      <a:pt x="21849" y="40499"/>
                      <a:pt x="21803" y="40713"/>
                      <a:pt x="21742" y="40896"/>
                    </a:cubicBezTo>
                    <a:cubicBezTo>
                      <a:pt x="21727" y="40926"/>
                      <a:pt x="21727" y="40956"/>
                      <a:pt x="21712" y="40987"/>
                    </a:cubicBezTo>
                    <a:lnTo>
                      <a:pt x="21712" y="40972"/>
                    </a:lnTo>
                    <a:lnTo>
                      <a:pt x="21697" y="41063"/>
                    </a:lnTo>
                    <a:cubicBezTo>
                      <a:pt x="21666" y="41139"/>
                      <a:pt x="21636" y="41215"/>
                      <a:pt x="21620" y="41292"/>
                    </a:cubicBezTo>
                    <a:lnTo>
                      <a:pt x="21544" y="41520"/>
                    </a:lnTo>
                    <a:lnTo>
                      <a:pt x="21529" y="41551"/>
                    </a:lnTo>
                    <a:lnTo>
                      <a:pt x="21514" y="41551"/>
                    </a:lnTo>
                    <a:cubicBezTo>
                      <a:pt x="21468" y="41535"/>
                      <a:pt x="21438" y="41520"/>
                      <a:pt x="21392" y="41505"/>
                    </a:cubicBezTo>
                    <a:lnTo>
                      <a:pt x="21346" y="41490"/>
                    </a:lnTo>
                    <a:lnTo>
                      <a:pt x="21255" y="41459"/>
                    </a:lnTo>
                    <a:cubicBezTo>
                      <a:pt x="21163" y="41414"/>
                      <a:pt x="21072" y="41383"/>
                      <a:pt x="20981" y="41353"/>
                    </a:cubicBezTo>
                    <a:lnTo>
                      <a:pt x="20874" y="41322"/>
                    </a:lnTo>
                    <a:cubicBezTo>
                      <a:pt x="20783" y="41292"/>
                      <a:pt x="20691" y="41246"/>
                      <a:pt x="20600" y="41215"/>
                    </a:cubicBezTo>
                    <a:cubicBezTo>
                      <a:pt x="20539" y="41185"/>
                      <a:pt x="20463" y="41155"/>
                      <a:pt x="20386" y="41124"/>
                    </a:cubicBezTo>
                    <a:cubicBezTo>
                      <a:pt x="20325" y="41094"/>
                      <a:pt x="20280" y="41078"/>
                      <a:pt x="20234" y="41048"/>
                    </a:cubicBezTo>
                    <a:cubicBezTo>
                      <a:pt x="20188" y="41033"/>
                      <a:pt x="20143" y="41002"/>
                      <a:pt x="20112" y="40972"/>
                    </a:cubicBezTo>
                    <a:lnTo>
                      <a:pt x="20097" y="40972"/>
                    </a:lnTo>
                    <a:cubicBezTo>
                      <a:pt x="20051" y="40941"/>
                      <a:pt x="20005" y="40896"/>
                      <a:pt x="19960" y="40865"/>
                    </a:cubicBezTo>
                    <a:cubicBezTo>
                      <a:pt x="19929" y="40835"/>
                      <a:pt x="19884" y="40804"/>
                      <a:pt x="19838" y="40758"/>
                    </a:cubicBezTo>
                    <a:cubicBezTo>
                      <a:pt x="19823" y="40743"/>
                      <a:pt x="19807" y="40728"/>
                      <a:pt x="19807" y="40713"/>
                    </a:cubicBezTo>
                    <a:lnTo>
                      <a:pt x="19792" y="40697"/>
                    </a:lnTo>
                    <a:cubicBezTo>
                      <a:pt x="19777" y="40667"/>
                      <a:pt x="19762" y="40652"/>
                      <a:pt x="19746" y="40636"/>
                    </a:cubicBezTo>
                    <a:cubicBezTo>
                      <a:pt x="19746" y="40621"/>
                      <a:pt x="19731" y="40606"/>
                      <a:pt x="19731" y="40591"/>
                    </a:cubicBezTo>
                    <a:lnTo>
                      <a:pt x="19731" y="40576"/>
                    </a:lnTo>
                    <a:cubicBezTo>
                      <a:pt x="19731" y="40560"/>
                      <a:pt x="19716" y="40545"/>
                      <a:pt x="19716" y="40530"/>
                    </a:cubicBezTo>
                    <a:lnTo>
                      <a:pt x="19716" y="40515"/>
                    </a:lnTo>
                    <a:cubicBezTo>
                      <a:pt x="19716" y="40515"/>
                      <a:pt x="19716" y="40499"/>
                      <a:pt x="19731" y="40484"/>
                    </a:cubicBezTo>
                    <a:lnTo>
                      <a:pt x="19731" y="40469"/>
                    </a:lnTo>
                    <a:cubicBezTo>
                      <a:pt x="19746" y="40423"/>
                      <a:pt x="19777" y="40377"/>
                      <a:pt x="19792" y="40317"/>
                    </a:cubicBezTo>
                    <a:lnTo>
                      <a:pt x="19807" y="40271"/>
                    </a:lnTo>
                    <a:cubicBezTo>
                      <a:pt x="19853" y="40195"/>
                      <a:pt x="19884" y="40118"/>
                      <a:pt x="19899" y="40042"/>
                    </a:cubicBezTo>
                    <a:cubicBezTo>
                      <a:pt x="19914" y="39966"/>
                      <a:pt x="19914" y="39875"/>
                      <a:pt x="19914" y="39799"/>
                    </a:cubicBezTo>
                    <a:cubicBezTo>
                      <a:pt x="19914" y="39722"/>
                      <a:pt x="19914" y="39661"/>
                      <a:pt x="19914" y="39585"/>
                    </a:cubicBezTo>
                    <a:cubicBezTo>
                      <a:pt x="19929" y="39463"/>
                      <a:pt x="19929" y="39357"/>
                      <a:pt x="19945" y="39235"/>
                    </a:cubicBezTo>
                    <a:cubicBezTo>
                      <a:pt x="19960" y="39204"/>
                      <a:pt x="19960" y="39159"/>
                      <a:pt x="19975" y="39128"/>
                    </a:cubicBezTo>
                    <a:cubicBezTo>
                      <a:pt x="19990" y="39082"/>
                      <a:pt x="19990" y="39037"/>
                      <a:pt x="20005" y="38991"/>
                    </a:cubicBezTo>
                    <a:cubicBezTo>
                      <a:pt x="20021" y="38961"/>
                      <a:pt x="20036" y="38915"/>
                      <a:pt x="20051" y="38884"/>
                    </a:cubicBezTo>
                    <a:cubicBezTo>
                      <a:pt x="20066" y="38854"/>
                      <a:pt x="20082" y="38823"/>
                      <a:pt x="20097" y="38793"/>
                    </a:cubicBezTo>
                    <a:cubicBezTo>
                      <a:pt x="20127" y="38762"/>
                      <a:pt x="20143" y="38732"/>
                      <a:pt x="20173" y="38702"/>
                    </a:cubicBezTo>
                    <a:cubicBezTo>
                      <a:pt x="20188" y="38686"/>
                      <a:pt x="20204" y="38656"/>
                      <a:pt x="20234" y="38641"/>
                    </a:cubicBezTo>
                    <a:cubicBezTo>
                      <a:pt x="20249" y="38625"/>
                      <a:pt x="20264" y="38610"/>
                      <a:pt x="20280" y="38595"/>
                    </a:cubicBezTo>
                    <a:cubicBezTo>
                      <a:pt x="20310" y="38580"/>
                      <a:pt x="20325" y="38580"/>
                      <a:pt x="20341" y="38564"/>
                    </a:cubicBezTo>
                    <a:cubicBezTo>
                      <a:pt x="20371" y="38549"/>
                      <a:pt x="20402" y="38534"/>
                      <a:pt x="20432" y="38534"/>
                    </a:cubicBezTo>
                    <a:cubicBezTo>
                      <a:pt x="20493" y="38503"/>
                      <a:pt x="20554" y="38488"/>
                      <a:pt x="20600" y="38488"/>
                    </a:cubicBezTo>
                    <a:cubicBezTo>
                      <a:pt x="20691" y="38473"/>
                      <a:pt x="20783" y="38458"/>
                      <a:pt x="20874" y="38443"/>
                    </a:cubicBezTo>
                    <a:lnTo>
                      <a:pt x="20920" y="38443"/>
                    </a:lnTo>
                    <a:cubicBezTo>
                      <a:pt x="20996" y="38427"/>
                      <a:pt x="21087" y="38412"/>
                      <a:pt x="21163" y="38412"/>
                    </a:cubicBezTo>
                    <a:close/>
                    <a:moveTo>
                      <a:pt x="16943" y="37376"/>
                    </a:moveTo>
                    <a:cubicBezTo>
                      <a:pt x="16943" y="37483"/>
                      <a:pt x="16943" y="37589"/>
                      <a:pt x="16928" y="37681"/>
                    </a:cubicBezTo>
                    <a:cubicBezTo>
                      <a:pt x="16928" y="37864"/>
                      <a:pt x="16928" y="38031"/>
                      <a:pt x="16928" y="38199"/>
                    </a:cubicBezTo>
                    <a:cubicBezTo>
                      <a:pt x="16928" y="38534"/>
                      <a:pt x="16943" y="38884"/>
                      <a:pt x="16974" y="39220"/>
                    </a:cubicBezTo>
                    <a:cubicBezTo>
                      <a:pt x="17004" y="39387"/>
                      <a:pt x="17034" y="39555"/>
                      <a:pt x="17080" y="39722"/>
                    </a:cubicBezTo>
                    <a:cubicBezTo>
                      <a:pt x="17111" y="39875"/>
                      <a:pt x="17172" y="40027"/>
                      <a:pt x="17217" y="40179"/>
                    </a:cubicBezTo>
                    <a:cubicBezTo>
                      <a:pt x="17278" y="40301"/>
                      <a:pt x="17324" y="40438"/>
                      <a:pt x="17370" y="40576"/>
                    </a:cubicBezTo>
                    <a:cubicBezTo>
                      <a:pt x="17400" y="40652"/>
                      <a:pt x="17431" y="40743"/>
                      <a:pt x="17461" y="40819"/>
                    </a:cubicBezTo>
                    <a:cubicBezTo>
                      <a:pt x="17461" y="40835"/>
                      <a:pt x="17476" y="40835"/>
                      <a:pt x="17476" y="40850"/>
                    </a:cubicBezTo>
                    <a:cubicBezTo>
                      <a:pt x="17476" y="40850"/>
                      <a:pt x="17476" y="40865"/>
                      <a:pt x="17476" y="40865"/>
                    </a:cubicBezTo>
                    <a:cubicBezTo>
                      <a:pt x="17415" y="41155"/>
                      <a:pt x="17339" y="41429"/>
                      <a:pt x="17278" y="41718"/>
                    </a:cubicBezTo>
                    <a:cubicBezTo>
                      <a:pt x="17278" y="41673"/>
                      <a:pt x="17278" y="41612"/>
                      <a:pt x="17263" y="41566"/>
                    </a:cubicBezTo>
                    <a:cubicBezTo>
                      <a:pt x="17263" y="41353"/>
                      <a:pt x="17248" y="41139"/>
                      <a:pt x="17217" y="40926"/>
                    </a:cubicBezTo>
                    <a:cubicBezTo>
                      <a:pt x="17187" y="40713"/>
                      <a:pt x="17156" y="40499"/>
                      <a:pt x="17095" y="40286"/>
                    </a:cubicBezTo>
                    <a:cubicBezTo>
                      <a:pt x="17050" y="40073"/>
                      <a:pt x="16989" y="39859"/>
                      <a:pt x="16943" y="39646"/>
                    </a:cubicBezTo>
                    <a:cubicBezTo>
                      <a:pt x="16882" y="39448"/>
                      <a:pt x="16821" y="39235"/>
                      <a:pt x="16760" y="39037"/>
                    </a:cubicBezTo>
                    <a:cubicBezTo>
                      <a:pt x="16715" y="38930"/>
                      <a:pt x="16684" y="38823"/>
                      <a:pt x="16638" y="38732"/>
                    </a:cubicBezTo>
                    <a:cubicBezTo>
                      <a:pt x="16593" y="38625"/>
                      <a:pt x="16547" y="38534"/>
                      <a:pt x="16501" y="38443"/>
                    </a:cubicBezTo>
                    <a:cubicBezTo>
                      <a:pt x="16456" y="38382"/>
                      <a:pt x="16425" y="38321"/>
                      <a:pt x="16395" y="38260"/>
                    </a:cubicBezTo>
                    <a:cubicBezTo>
                      <a:pt x="16486" y="38107"/>
                      <a:pt x="16593" y="37940"/>
                      <a:pt x="16684" y="37787"/>
                    </a:cubicBezTo>
                    <a:cubicBezTo>
                      <a:pt x="16775" y="37650"/>
                      <a:pt x="16852" y="37513"/>
                      <a:pt x="16943" y="37376"/>
                    </a:cubicBezTo>
                    <a:close/>
                    <a:moveTo>
                      <a:pt x="15709" y="40301"/>
                    </a:moveTo>
                    <a:cubicBezTo>
                      <a:pt x="15709" y="40301"/>
                      <a:pt x="15724" y="40301"/>
                      <a:pt x="15739" y="40317"/>
                    </a:cubicBezTo>
                    <a:lnTo>
                      <a:pt x="15755" y="40317"/>
                    </a:lnTo>
                    <a:cubicBezTo>
                      <a:pt x="15755" y="40317"/>
                      <a:pt x="15770" y="40317"/>
                      <a:pt x="15770" y="40332"/>
                    </a:cubicBezTo>
                    <a:cubicBezTo>
                      <a:pt x="15785" y="40332"/>
                      <a:pt x="15785" y="40347"/>
                      <a:pt x="15800" y="40347"/>
                    </a:cubicBezTo>
                    <a:cubicBezTo>
                      <a:pt x="15800" y="40347"/>
                      <a:pt x="15816" y="40362"/>
                      <a:pt x="15816" y="40362"/>
                    </a:cubicBezTo>
                    <a:cubicBezTo>
                      <a:pt x="15816" y="40362"/>
                      <a:pt x="15831" y="40377"/>
                      <a:pt x="15831" y="40377"/>
                    </a:cubicBezTo>
                    <a:cubicBezTo>
                      <a:pt x="15831" y="40377"/>
                      <a:pt x="15831" y="40393"/>
                      <a:pt x="15846" y="40393"/>
                    </a:cubicBezTo>
                    <a:cubicBezTo>
                      <a:pt x="15846" y="40408"/>
                      <a:pt x="15861" y="40423"/>
                      <a:pt x="15877" y="40438"/>
                    </a:cubicBezTo>
                    <a:cubicBezTo>
                      <a:pt x="15877" y="40469"/>
                      <a:pt x="15892" y="40484"/>
                      <a:pt x="15907" y="40515"/>
                    </a:cubicBezTo>
                    <a:cubicBezTo>
                      <a:pt x="15907" y="40545"/>
                      <a:pt x="15922" y="40591"/>
                      <a:pt x="15937" y="40621"/>
                    </a:cubicBezTo>
                    <a:cubicBezTo>
                      <a:pt x="15937" y="40652"/>
                      <a:pt x="15937" y="40682"/>
                      <a:pt x="15953" y="40713"/>
                    </a:cubicBezTo>
                    <a:cubicBezTo>
                      <a:pt x="15953" y="40758"/>
                      <a:pt x="15953" y="40789"/>
                      <a:pt x="15953" y="40819"/>
                    </a:cubicBezTo>
                    <a:cubicBezTo>
                      <a:pt x="15953" y="40850"/>
                      <a:pt x="15937" y="40880"/>
                      <a:pt x="15937" y="40911"/>
                    </a:cubicBezTo>
                    <a:cubicBezTo>
                      <a:pt x="15922" y="40956"/>
                      <a:pt x="15922" y="41002"/>
                      <a:pt x="15907" y="41048"/>
                    </a:cubicBezTo>
                    <a:cubicBezTo>
                      <a:pt x="15877" y="41139"/>
                      <a:pt x="15831" y="41215"/>
                      <a:pt x="15800" y="41292"/>
                    </a:cubicBezTo>
                    <a:lnTo>
                      <a:pt x="15785" y="41322"/>
                    </a:lnTo>
                    <a:cubicBezTo>
                      <a:pt x="15739" y="41444"/>
                      <a:pt x="15709" y="41535"/>
                      <a:pt x="15694" y="41612"/>
                    </a:cubicBezTo>
                    <a:cubicBezTo>
                      <a:pt x="15633" y="41840"/>
                      <a:pt x="15618" y="42069"/>
                      <a:pt x="15602" y="42236"/>
                    </a:cubicBezTo>
                    <a:cubicBezTo>
                      <a:pt x="15587" y="42175"/>
                      <a:pt x="15557" y="42114"/>
                      <a:pt x="15541" y="42053"/>
                    </a:cubicBezTo>
                    <a:cubicBezTo>
                      <a:pt x="15450" y="41840"/>
                      <a:pt x="15359" y="41612"/>
                      <a:pt x="15237" y="41383"/>
                    </a:cubicBezTo>
                    <a:cubicBezTo>
                      <a:pt x="15130" y="41170"/>
                      <a:pt x="15008" y="40972"/>
                      <a:pt x="14886" y="40774"/>
                    </a:cubicBezTo>
                    <a:cubicBezTo>
                      <a:pt x="14810" y="40667"/>
                      <a:pt x="14749" y="40576"/>
                      <a:pt x="14673" y="40484"/>
                    </a:cubicBezTo>
                    <a:lnTo>
                      <a:pt x="14658" y="40469"/>
                    </a:lnTo>
                    <a:cubicBezTo>
                      <a:pt x="14688" y="40438"/>
                      <a:pt x="14719" y="40423"/>
                      <a:pt x="14749" y="40393"/>
                    </a:cubicBezTo>
                    <a:cubicBezTo>
                      <a:pt x="14749" y="40393"/>
                      <a:pt x="14764" y="40393"/>
                      <a:pt x="14764" y="40377"/>
                    </a:cubicBezTo>
                    <a:lnTo>
                      <a:pt x="14917" y="40377"/>
                    </a:lnTo>
                    <a:cubicBezTo>
                      <a:pt x="14981" y="40388"/>
                      <a:pt x="15046" y="40399"/>
                      <a:pt x="15111" y="40399"/>
                    </a:cubicBezTo>
                    <a:cubicBezTo>
                      <a:pt x="15137" y="40399"/>
                      <a:pt x="15164" y="40397"/>
                      <a:pt x="15191" y="40393"/>
                    </a:cubicBezTo>
                    <a:cubicBezTo>
                      <a:pt x="15267" y="40377"/>
                      <a:pt x="15343" y="40362"/>
                      <a:pt x="15419" y="40347"/>
                    </a:cubicBezTo>
                    <a:cubicBezTo>
                      <a:pt x="15465" y="40332"/>
                      <a:pt x="15496" y="40317"/>
                      <a:pt x="15541" y="40317"/>
                    </a:cubicBezTo>
                    <a:cubicBezTo>
                      <a:pt x="15557" y="40301"/>
                      <a:pt x="15587" y="40301"/>
                      <a:pt x="15602" y="40301"/>
                    </a:cubicBezTo>
                    <a:close/>
                    <a:moveTo>
                      <a:pt x="14185" y="40393"/>
                    </a:moveTo>
                    <a:cubicBezTo>
                      <a:pt x="14216" y="40393"/>
                      <a:pt x="14231" y="40408"/>
                      <a:pt x="14246" y="40408"/>
                    </a:cubicBezTo>
                    <a:cubicBezTo>
                      <a:pt x="14262" y="40408"/>
                      <a:pt x="14277" y="40423"/>
                      <a:pt x="14292" y="40423"/>
                    </a:cubicBezTo>
                    <a:cubicBezTo>
                      <a:pt x="14307" y="40438"/>
                      <a:pt x="14322" y="40438"/>
                      <a:pt x="14338" y="40454"/>
                    </a:cubicBezTo>
                    <a:cubicBezTo>
                      <a:pt x="14353" y="40454"/>
                      <a:pt x="14353" y="40469"/>
                      <a:pt x="14368" y="40469"/>
                    </a:cubicBezTo>
                    <a:cubicBezTo>
                      <a:pt x="14383" y="40484"/>
                      <a:pt x="14399" y="40499"/>
                      <a:pt x="14414" y="40515"/>
                    </a:cubicBezTo>
                    <a:cubicBezTo>
                      <a:pt x="14429" y="40530"/>
                      <a:pt x="14444" y="40545"/>
                      <a:pt x="14460" y="40560"/>
                    </a:cubicBezTo>
                    <a:cubicBezTo>
                      <a:pt x="14490" y="40606"/>
                      <a:pt x="14521" y="40652"/>
                      <a:pt x="14551" y="40682"/>
                    </a:cubicBezTo>
                    <a:cubicBezTo>
                      <a:pt x="14627" y="40804"/>
                      <a:pt x="14688" y="40911"/>
                      <a:pt x="14749" y="41017"/>
                    </a:cubicBezTo>
                    <a:cubicBezTo>
                      <a:pt x="14825" y="41124"/>
                      <a:pt x="14871" y="41231"/>
                      <a:pt x="14932" y="41337"/>
                    </a:cubicBezTo>
                    <a:cubicBezTo>
                      <a:pt x="14932" y="41353"/>
                      <a:pt x="14947" y="41368"/>
                      <a:pt x="14962" y="41383"/>
                    </a:cubicBezTo>
                    <a:cubicBezTo>
                      <a:pt x="14962" y="41398"/>
                      <a:pt x="14978" y="41429"/>
                      <a:pt x="14993" y="41444"/>
                    </a:cubicBezTo>
                    <a:lnTo>
                      <a:pt x="15008" y="41490"/>
                    </a:lnTo>
                    <a:cubicBezTo>
                      <a:pt x="15069" y="41596"/>
                      <a:pt x="15115" y="41718"/>
                      <a:pt x="15176" y="41840"/>
                    </a:cubicBezTo>
                    <a:cubicBezTo>
                      <a:pt x="15221" y="41977"/>
                      <a:pt x="15282" y="42114"/>
                      <a:pt x="15328" y="42252"/>
                    </a:cubicBezTo>
                    <a:lnTo>
                      <a:pt x="15343" y="42297"/>
                    </a:lnTo>
                    <a:lnTo>
                      <a:pt x="15359" y="42312"/>
                    </a:lnTo>
                    <a:cubicBezTo>
                      <a:pt x="15359" y="42312"/>
                      <a:pt x="15359" y="42328"/>
                      <a:pt x="15359" y="42328"/>
                    </a:cubicBezTo>
                    <a:cubicBezTo>
                      <a:pt x="15343" y="42312"/>
                      <a:pt x="15343" y="42297"/>
                      <a:pt x="15328" y="42282"/>
                    </a:cubicBezTo>
                    <a:cubicBezTo>
                      <a:pt x="15298" y="42252"/>
                      <a:pt x="15267" y="42221"/>
                      <a:pt x="15237" y="42175"/>
                    </a:cubicBezTo>
                    <a:cubicBezTo>
                      <a:pt x="15160" y="42099"/>
                      <a:pt x="15100" y="42038"/>
                      <a:pt x="15023" y="41962"/>
                    </a:cubicBezTo>
                    <a:cubicBezTo>
                      <a:pt x="14962" y="41901"/>
                      <a:pt x="14886" y="41825"/>
                      <a:pt x="14810" y="41764"/>
                    </a:cubicBezTo>
                    <a:cubicBezTo>
                      <a:pt x="14749" y="41703"/>
                      <a:pt x="14658" y="41642"/>
                      <a:pt x="14581" y="41581"/>
                    </a:cubicBezTo>
                    <a:cubicBezTo>
                      <a:pt x="14505" y="41520"/>
                      <a:pt x="14414" y="41474"/>
                      <a:pt x="14338" y="41414"/>
                    </a:cubicBezTo>
                    <a:lnTo>
                      <a:pt x="14322" y="41414"/>
                    </a:lnTo>
                    <a:cubicBezTo>
                      <a:pt x="14277" y="41383"/>
                      <a:pt x="14231" y="41353"/>
                      <a:pt x="14185" y="41322"/>
                    </a:cubicBezTo>
                    <a:cubicBezTo>
                      <a:pt x="14140" y="41292"/>
                      <a:pt x="14109" y="41261"/>
                      <a:pt x="14063" y="41231"/>
                    </a:cubicBezTo>
                    <a:cubicBezTo>
                      <a:pt x="14033" y="41215"/>
                      <a:pt x="14018" y="41185"/>
                      <a:pt x="13987" y="41155"/>
                    </a:cubicBezTo>
                    <a:lnTo>
                      <a:pt x="13957" y="41124"/>
                    </a:lnTo>
                    <a:cubicBezTo>
                      <a:pt x="13942" y="41109"/>
                      <a:pt x="13942" y="41094"/>
                      <a:pt x="13926" y="41078"/>
                    </a:cubicBezTo>
                    <a:cubicBezTo>
                      <a:pt x="13911" y="41063"/>
                      <a:pt x="13896" y="41048"/>
                      <a:pt x="13896" y="41017"/>
                    </a:cubicBezTo>
                    <a:cubicBezTo>
                      <a:pt x="13881" y="41002"/>
                      <a:pt x="13865" y="40972"/>
                      <a:pt x="13865" y="40956"/>
                    </a:cubicBezTo>
                    <a:cubicBezTo>
                      <a:pt x="13850" y="40926"/>
                      <a:pt x="13850" y="40911"/>
                      <a:pt x="13850" y="40880"/>
                    </a:cubicBezTo>
                    <a:cubicBezTo>
                      <a:pt x="13835" y="40865"/>
                      <a:pt x="13835" y="40850"/>
                      <a:pt x="13835" y="40819"/>
                    </a:cubicBezTo>
                    <a:cubicBezTo>
                      <a:pt x="13835" y="40789"/>
                      <a:pt x="13835" y="40774"/>
                      <a:pt x="13835" y="40743"/>
                    </a:cubicBezTo>
                    <a:cubicBezTo>
                      <a:pt x="13835" y="40713"/>
                      <a:pt x="13835" y="40682"/>
                      <a:pt x="13850" y="40667"/>
                    </a:cubicBezTo>
                    <a:cubicBezTo>
                      <a:pt x="13850" y="40636"/>
                      <a:pt x="13850" y="40621"/>
                      <a:pt x="13865" y="40591"/>
                    </a:cubicBezTo>
                    <a:cubicBezTo>
                      <a:pt x="13865" y="40576"/>
                      <a:pt x="13865" y="40560"/>
                      <a:pt x="13881" y="40545"/>
                    </a:cubicBezTo>
                    <a:cubicBezTo>
                      <a:pt x="13881" y="40530"/>
                      <a:pt x="13896" y="40515"/>
                      <a:pt x="13896" y="40515"/>
                    </a:cubicBezTo>
                    <a:lnTo>
                      <a:pt x="13911" y="40484"/>
                    </a:lnTo>
                    <a:cubicBezTo>
                      <a:pt x="13926" y="40484"/>
                      <a:pt x="13926" y="40484"/>
                      <a:pt x="13926" y="40469"/>
                    </a:cubicBezTo>
                    <a:cubicBezTo>
                      <a:pt x="13942" y="40469"/>
                      <a:pt x="13957" y="40454"/>
                      <a:pt x="13957" y="40454"/>
                    </a:cubicBezTo>
                    <a:cubicBezTo>
                      <a:pt x="13972" y="40438"/>
                      <a:pt x="13987" y="40438"/>
                      <a:pt x="14003" y="40423"/>
                    </a:cubicBezTo>
                    <a:cubicBezTo>
                      <a:pt x="14018" y="40423"/>
                      <a:pt x="14018" y="40408"/>
                      <a:pt x="14033" y="40408"/>
                    </a:cubicBezTo>
                    <a:cubicBezTo>
                      <a:pt x="14063" y="40408"/>
                      <a:pt x="14063" y="40393"/>
                      <a:pt x="14094" y="40393"/>
                    </a:cubicBezTo>
                    <a:close/>
                    <a:moveTo>
                      <a:pt x="25734" y="40926"/>
                    </a:moveTo>
                    <a:lnTo>
                      <a:pt x="25749" y="40941"/>
                    </a:lnTo>
                    <a:lnTo>
                      <a:pt x="25765" y="40956"/>
                    </a:lnTo>
                    <a:cubicBezTo>
                      <a:pt x="25765" y="40956"/>
                      <a:pt x="25765" y="40956"/>
                      <a:pt x="25780" y="40972"/>
                    </a:cubicBezTo>
                    <a:cubicBezTo>
                      <a:pt x="25795" y="40987"/>
                      <a:pt x="25795" y="41002"/>
                      <a:pt x="25810" y="41017"/>
                    </a:cubicBezTo>
                    <a:cubicBezTo>
                      <a:pt x="25841" y="41078"/>
                      <a:pt x="25856" y="41139"/>
                      <a:pt x="25887" y="41185"/>
                    </a:cubicBezTo>
                    <a:cubicBezTo>
                      <a:pt x="25902" y="41261"/>
                      <a:pt x="25932" y="41337"/>
                      <a:pt x="25947" y="41414"/>
                    </a:cubicBezTo>
                    <a:cubicBezTo>
                      <a:pt x="25947" y="41444"/>
                      <a:pt x="25947" y="41474"/>
                      <a:pt x="25963" y="41505"/>
                    </a:cubicBezTo>
                    <a:cubicBezTo>
                      <a:pt x="25963" y="41535"/>
                      <a:pt x="25963" y="41566"/>
                      <a:pt x="25963" y="41612"/>
                    </a:cubicBezTo>
                    <a:cubicBezTo>
                      <a:pt x="25963" y="41642"/>
                      <a:pt x="25947" y="41673"/>
                      <a:pt x="25947" y="41718"/>
                    </a:cubicBezTo>
                    <a:cubicBezTo>
                      <a:pt x="25947" y="41733"/>
                      <a:pt x="25932" y="41764"/>
                      <a:pt x="25932" y="41794"/>
                    </a:cubicBezTo>
                    <a:cubicBezTo>
                      <a:pt x="25917" y="41825"/>
                      <a:pt x="25917" y="41855"/>
                      <a:pt x="25902" y="41886"/>
                    </a:cubicBezTo>
                    <a:cubicBezTo>
                      <a:pt x="25887" y="41901"/>
                      <a:pt x="25871" y="41916"/>
                      <a:pt x="25871" y="41932"/>
                    </a:cubicBezTo>
                    <a:cubicBezTo>
                      <a:pt x="25856" y="41962"/>
                      <a:pt x="25841" y="41977"/>
                      <a:pt x="25810" y="42008"/>
                    </a:cubicBezTo>
                    <a:cubicBezTo>
                      <a:pt x="25795" y="42023"/>
                      <a:pt x="25780" y="42038"/>
                      <a:pt x="25765" y="42069"/>
                    </a:cubicBezTo>
                    <a:lnTo>
                      <a:pt x="25704" y="42114"/>
                    </a:lnTo>
                    <a:lnTo>
                      <a:pt x="25658" y="42130"/>
                    </a:lnTo>
                    <a:cubicBezTo>
                      <a:pt x="25643" y="42145"/>
                      <a:pt x="25628" y="42145"/>
                      <a:pt x="25612" y="42160"/>
                    </a:cubicBezTo>
                    <a:cubicBezTo>
                      <a:pt x="25597" y="42160"/>
                      <a:pt x="25567" y="42160"/>
                      <a:pt x="25551" y="42175"/>
                    </a:cubicBezTo>
                    <a:cubicBezTo>
                      <a:pt x="25506" y="42175"/>
                      <a:pt x="25475" y="42191"/>
                      <a:pt x="25429" y="42191"/>
                    </a:cubicBezTo>
                    <a:cubicBezTo>
                      <a:pt x="25323" y="42191"/>
                      <a:pt x="25216" y="42191"/>
                      <a:pt x="25110" y="42206"/>
                    </a:cubicBezTo>
                    <a:lnTo>
                      <a:pt x="24561" y="42206"/>
                    </a:lnTo>
                    <a:cubicBezTo>
                      <a:pt x="24287" y="42206"/>
                      <a:pt x="23997" y="42206"/>
                      <a:pt x="23723" y="42252"/>
                    </a:cubicBezTo>
                    <a:cubicBezTo>
                      <a:pt x="23601" y="42267"/>
                      <a:pt x="23479" y="42297"/>
                      <a:pt x="23357" y="42328"/>
                    </a:cubicBezTo>
                    <a:lnTo>
                      <a:pt x="23296" y="42343"/>
                    </a:lnTo>
                    <a:lnTo>
                      <a:pt x="23220" y="42373"/>
                    </a:lnTo>
                    <a:cubicBezTo>
                      <a:pt x="23357" y="42267"/>
                      <a:pt x="23464" y="42160"/>
                      <a:pt x="23586" y="42053"/>
                    </a:cubicBezTo>
                    <a:cubicBezTo>
                      <a:pt x="23708" y="41932"/>
                      <a:pt x="23830" y="41825"/>
                      <a:pt x="23952" y="41703"/>
                    </a:cubicBezTo>
                    <a:lnTo>
                      <a:pt x="24013" y="41642"/>
                    </a:lnTo>
                    <a:cubicBezTo>
                      <a:pt x="24028" y="41627"/>
                      <a:pt x="24058" y="41612"/>
                      <a:pt x="24089" y="41581"/>
                    </a:cubicBezTo>
                    <a:lnTo>
                      <a:pt x="24073" y="41581"/>
                    </a:lnTo>
                    <a:cubicBezTo>
                      <a:pt x="24104" y="41566"/>
                      <a:pt x="24119" y="41551"/>
                      <a:pt x="24150" y="41520"/>
                    </a:cubicBezTo>
                    <a:cubicBezTo>
                      <a:pt x="24226" y="41459"/>
                      <a:pt x="24287" y="41398"/>
                      <a:pt x="24363" y="41353"/>
                    </a:cubicBezTo>
                    <a:cubicBezTo>
                      <a:pt x="24424" y="41307"/>
                      <a:pt x="24500" y="41261"/>
                      <a:pt x="24576" y="41231"/>
                    </a:cubicBezTo>
                    <a:cubicBezTo>
                      <a:pt x="24622" y="41200"/>
                      <a:pt x="24668" y="41185"/>
                      <a:pt x="24729" y="41155"/>
                    </a:cubicBezTo>
                    <a:cubicBezTo>
                      <a:pt x="24851" y="41124"/>
                      <a:pt x="24972" y="41094"/>
                      <a:pt x="25094" y="41063"/>
                    </a:cubicBezTo>
                    <a:lnTo>
                      <a:pt x="25155" y="41048"/>
                    </a:lnTo>
                    <a:cubicBezTo>
                      <a:pt x="25231" y="41033"/>
                      <a:pt x="25292" y="41017"/>
                      <a:pt x="25353" y="40987"/>
                    </a:cubicBezTo>
                    <a:cubicBezTo>
                      <a:pt x="25429" y="40972"/>
                      <a:pt x="25490" y="40956"/>
                      <a:pt x="25567" y="40941"/>
                    </a:cubicBezTo>
                    <a:cubicBezTo>
                      <a:pt x="25597" y="40926"/>
                      <a:pt x="25628" y="40926"/>
                      <a:pt x="25658" y="40926"/>
                    </a:cubicBezTo>
                    <a:close/>
                    <a:moveTo>
                      <a:pt x="23068" y="30108"/>
                    </a:moveTo>
                    <a:cubicBezTo>
                      <a:pt x="23083" y="30124"/>
                      <a:pt x="23083" y="30124"/>
                      <a:pt x="23098" y="30139"/>
                    </a:cubicBezTo>
                    <a:cubicBezTo>
                      <a:pt x="23098" y="30139"/>
                      <a:pt x="23098" y="30154"/>
                      <a:pt x="23098" y="30154"/>
                    </a:cubicBezTo>
                    <a:cubicBezTo>
                      <a:pt x="23144" y="30200"/>
                      <a:pt x="23175" y="30230"/>
                      <a:pt x="23220" y="30276"/>
                    </a:cubicBezTo>
                    <a:cubicBezTo>
                      <a:pt x="23266" y="30322"/>
                      <a:pt x="23327" y="30352"/>
                      <a:pt x="23388" y="30383"/>
                    </a:cubicBezTo>
                    <a:cubicBezTo>
                      <a:pt x="23434" y="30428"/>
                      <a:pt x="23495" y="30459"/>
                      <a:pt x="23555" y="30489"/>
                    </a:cubicBezTo>
                    <a:cubicBezTo>
                      <a:pt x="23616" y="30505"/>
                      <a:pt x="23662" y="30535"/>
                      <a:pt x="23723" y="30550"/>
                    </a:cubicBezTo>
                    <a:cubicBezTo>
                      <a:pt x="23784" y="30581"/>
                      <a:pt x="23860" y="30596"/>
                      <a:pt x="23921" y="30611"/>
                    </a:cubicBezTo>
                    <a:cubicBezTo>
                      <a:pt x="24073" y="30657"/>
                      <a:pt x="24226" y="30672"/>
                      <a:pt x="24378" y="30703"/>
                    </a:cubicBezTo>
                    <a:cubicBezTo>
                      <a:pt x="24531" y="30748"/>
                      <a:pt x="24683" y="30779"/>
                      <a:pt x="24835" y="30825"/>
                    </a:cubicBezTo>
                    <a:cubicBezTo>
                      <a:pt x="24957" y="30870"/>
                      <a:pt x="25079" y="30901"/>
                      <a:pt x="25186" y="30962"/>
                    </a:cubicBezTo>
                    <a:cubicBezTo>
                      <a:pt x="25262" y="30992"/>
                      <a:pt x="25338" y="31038"/>
                      <a:pt x="25414" y="31084"/>
                    </a:cubicBezTo>
                    <a:cubicBezTo>
                      <a:pt x="25475" y="31129"/>
                      <a:pt x="25536" y="31175"/>
                      <a:pt x="25597" y="31221"/>
                    </a:cubicBezTo>
                    <a:cubicBezTo>
                      <a:pt x="25658" y="31266"/>
                      <a:pt x="25719" y="31327"/>
                      <a:pt x="25780" y="31388"/>
                    </a:cubicBezTo>
                    <a:cubicBezTo>
                      <a:pt x="25841" y="31449"/>
                      <a:pt x="25887" y="31510"/>
                      <a:pt x="25963" y="31571"/>
                    </a:cubicBezTo>
                    <a:cubicBezTo>
                      <a:pt x="26069" y="31678"/>
                      <a:pt x="26191" y="31784"/>
                      <a:pt x="26313" y="31891"/>
                    </a:cubicBezTo>
                    <a:cubicBezTo>
                      <a:pt x="26344" y="31922"/>
                      <a:pt x="26359" y="31952"/>
                      <a:pt x="26374" y="31983"/>
                    </a:cubicBezTo>
                    <a:cubicBezTo>
                      <a:pt x="26363" y="31979"/>
                      <a:pt x="26349" y="31977"/>
                      <a:pt x="26335" y="31977"/>
                    </a:cubicBezTo>
                    <a:cubicBezTo>
                      <a:pt x="26293" y="31977"/>
                      <a:pt x="26245" y="31994"/>
                      <a:pt x="26222" y="32028"/>
                    </a:cubicBezTo>
                    <a:cubicBezTo>
                      <a:pt x="26222" y="32028"/>
                      <a:pt x="26222" y="32043"/>
                      <a:pt x="26222" y="32043"/>
                    </a:cubicBezTo>
                    <a:cubicBezTo>
                      <a:pt x="26100" y="31937"/>
                      <a:pt x="25963" y="31861"/>
                      <a:pt x="25810" y="31800"/>
                    </a:cubicBezTo>
                    <a:cubicBezTo>
                      <a:pt x="25734" y="31769"/>
                      <a:pt x="25658" y="31754"/>
                      <a:pt x="25582" y="31739"/>
                    </a:cubicBezTo>
                    <a:cubicBezTo>
                      <a:pt x="25490" y="31723"/>
                      <a:pt x="25414" y="31708"/>
                      <a:pt x="25323" y="31693"/>
                    </a:cubicBezTo>
                    <a:cubicBezTo>
                      <a:pt x="25170" y="31678"/>
                      <a:pt x="25018" y="31678"/>
                      <a:pt x="24851" y="31678"/>
                    </a:cubicBezTo>
                    <a:cubicBezTo>
                      <a:pt x="24774" y="31678"/>
                      <a:pt x="24683" y="31693"/>
                      <a:pt x="24607" y="31708"/>
                    </a:cubicBezTo>
                    <a:cubicBezTo>
                      <a:pt x="24531" y="31708"/>
                      <a:pt x="24454" y="31723"/>
                      <a:pt x="24378" y="31754"/>
                    </a:cubicBezTo>
                    <a:cubicBezTo>
                      <a:pt x="24317" y="31769"/>
                      <a:pt x="24256" y="31800"/>
                      <a:pt x="24211" y="31815"/>
                    </a:cubicBezTo>
                    <a:cubicBezTo>
                      <a:pt x="24119" y="31861"/>
                      <a:pt x="24028" y="31922"/>
                      <a:pt x="23967" y="31998"/>
                    </a:cubicBezTo>
                    <a:cubicBezTo>
                      <a:pt x="23875" y="32104"/>
                      <a:pt x="23830" y="32242"/>
                      <a:pt x="23814" y="32379"/>
                    </a:cubicBezTo>
                    <a:cubicBezTo>
                      <a:pt x="23799" y="32546"/>
                      <a:pt x="23814" y="32699"/>
                      <a:pt x="23860" y="32866"/>
                    </a:cubicBezTo>
                    <a:cubicBezTo>
                      <a:pt x="23891" y="32973"/>
                      <a:pt x="23936" y="33064"/>
                      <a:pt x="23997" y="33156"/>
                    </a:cubicBezTo>
                    <a:cubicBezTo>
                      <a:pt x="23997" y="33171"/>
                      <a:pt x="24013" y="33186"/>
                      <a:pt x="24028" y="33201"/>
                    </a:cubicBezTo>
                    <a:cubicBezTo>
                      <a:pt x="24073" y="33262"/>
                      <a:pt x="24119" y="33293"/>
                      <a:pt x="24165" y="33338"/>
                    </a:cubicBezTo>
                    <a:cubicBezTo>
                      <a:pt x="24256" y="33399"/>
                      <a:pt x="24363" y="33445"/>
                      <a:pt x="24485" y="33445"/>
                    </a:cubicBezTo>
                    <a:cubicBezTo>
                      <a:pt x="24512" y="33449"/>
                      <a:pt x="24538" y="33451"/>
                      <a:pt x="24565" y="33451"/>
                    </a:cubicBezTo>
                    <a:cubicBezTo>
                      <a:pt x="24736" y="33451"/>
                      <a:pt x="24906" y="33374"/>
                      <a:pt x="25064" y="33308"/>
                    </a:cubicBezTo>
                    <a:cubicBezTo>
                      <a:pt x="25201" y="33232"/>
                      <a:pt x="25338" y="33156"/>
                      <a:pt x="25475" y="33095"/>
                    </a:cubicBezTo>
                    <a:cubicBezTo>
                      <a:pt x="25551" y="33049"/>
                      <a:pt x="25628" y="33019"/>
                      <a:pt x="25704" y="32973"/>
                    </a:cubicBezTo>
                    <a:cubicBezTo>
                      <a:pt x="25780" y="32942"/>
                      <a:pt x="25871" y="32912"/>
                      <a:pt x="25947" y="32881"/>
                    </a:cubicBezTo>
                    <a:cubicBezTo>
                      <a:pt x="26039" y="32836"/>
                      <a:pt x="26130" y="32805"/>
                      <a:pt x="26222" y="32790"/>
                    </a:cubicBezTo>
                    <a:cubicBezTo>
                      <a:pt x="26237" y="32790"/>
                      <a:pt x="26252" y="32775"/>
                      <a:pt x="26283" y="32775"/>
                    </a:cubicBezTo>
                    <a:lnTo>
                      <a:pt x="26694" y="32775"/>
                    </a:lnTo>
                    <a:cubicBezTo>
                      <a:pt x="26725" y="32775"/>
                      <a:pt x="26740" y="32775"/>
                      <a:pt x="26755" y="32790"/>
                    </a:cubicBezTo>
                    <a:lnTo>
                      <a:pt x="26785" y="32790"/>
                    </a:lnTo>
                    <a:cubicBezTo>
                      <a:pt x="26801" y="32851"/>
                      <a:pt x="26831" y="32897"/>
                      <a:pt x="26846" y="32958"/>
                    </a:cubicBezTo>
                    <a:cubicBezTo>
                      <a:pt x="26862" y="33034"/>
                      <a:pt x="26892" y="33095"/>
                      <a:pt x="26907" y="33171"/>
                    </a:cubicBezTo>
                    <a:cubicBezTo>
                      <a:pt x="26907" y="33201"/>
                      <a:pt x="26923" y="33232"/>
                      <a:pt x="26923" y="33262"/>
                    </a:cubicBezTo>
                    <a:cubicBezTo>
                      <a:pt x="26923" y="33293"/>
                      <a:pt x="26938" y="33323"/>
                      <a:pt x="26938" y="33354"/>
                    </a:cubicBezTo>
                    <a:lnTo>
                      <a:pt x="26938" y="33445"/>
                    </a:lnTo>
                    <a:cubicBezTo>
                      <a:pt x="26938" y="33476"/>
                      <a:pt x="26938" y="33506"/>
                      <a:pt x="26938" y="33537"/>
                    </a:cubicBezTo>
                    <a:cubicBezTo>
                      <a:pt x="26938" y="33582"/>
                      <a:pt x="26938" y="33613"/>
                      <a:pt x="26923" y="33658"/>
                    </a:cubicBezTo>
                    <a:cubicBezTo>
                      <a:pt x="26831" y="33887"/>
                      <a:pt x="26725" y="34131"/>
                      <a:pt x="26618" y="34359"/>
                    </a:cubicBezTo>
                    <a:cubicBezTo>
                      <a:pt x="26572" y="34481"/>
                      <a:pt x="26511" y="34603"/>
                      <a:pt x="26450" y="34725"/>
                    </a:cubicBezTo>
                    <a:cubicBezTo>
                      <a:pt x="26283" y="34740"/>
                      <a:pt x="26130" y="34786"/>
                      <a:pt x="25993" y="34862"/>
                    </a:cubicBezTo>
                    <a:cubicBezTo>
                      <a:pt x="25871" y="34923"/>
                      <a:pt x="25765" y="35014"/>
                      <a:pt x="25673" y="35106"/>
                    </a:cubicBezTo>
                    <a:cubicBezTo>
                      <a:pt x="25628" y="35152"/>
                      <a:pt x="25582" y="35197"/>
                      <a:pt x="25551" y="35258"/>
                    </a:cubicBezTo>
                    <a:cubicBezTo>
                      <a:pt x="25521" y="35289"/>
                      <a:pt x="25506" y="35304"/>
                      <a:pt x="25490" y="35334"/>
                    </a:cubicBezTo>
                    <a:cubicBezTo>
                      <a:pt x="25475" y="35365"/>
                      <a:pt x="25460" y="35380"/>
                      <a:pt x="25445" y="35411"/>
                    </a:cubicBezTo>
                    <a:cubicBezTo>
                      <a:pt x="25414" y="35472"/>
                      <a:pt x="25384" y="35548"/>
                      <a:pt x="25353" y="35609"/>
                    </a:cubicBezTo>
                    <a:cubicBezTo>
                      <a:pt x="25308" y="35715"/>
                      <a:pt x="25262" y="35837"/>
                      <a:pt x="25216" y="35959"/>
                    </a:cubicBezTo>
                    <a:cubicBezTo>
                      <a:pt x="25186" y="36066"/>
                      <a:pt x="25140" y="36188"/>
                      <a:pt x="25110" y="36310"/>
                    </a:cubicBezTo>
                    <a:cubicBezTo>
                      <a:pt x="25049" y="36553"/>
                      <a:pt x="24988" y="36797"/>
                      <a:pt x="24927" y="37041"/>
                    </a:cubicBezTo>
                    <a:cubicBezTo>
                      <a:pt x="24911" y="37132"/>
                      <a:pt x="24881" y="37224"/>
                      <a:pt x="24866" y="37315"/>
                    </a:cubicBezTo>
                    <a:cubicBezTo>
                      <a:pt x="24820" y="37376"/>
                      <a:pt x="24774" y="37437"/>
                      <a:pt x="24744" y="37498"/>
                    </a:cubicBezTo>
                    <a:cubicBezTo>
                      <a:pt x="24622" y="37681"/>
                      <a:pt x="24500" y="37864"/>
                      <a:pt x="24363" y="38031"/>
                    </a:cubicBezTo>
                    <a:cubicBezTo>
                      <a:pt x="23875" y="38717"/>
                      <a:pt x="23342" y="39372"/>
                      <a:pt x="22809" y="40027"/>
                    </a:cubicBezTo>
                    <a:cubicBezTo>
                      <a:pt x="22733" y="40134"/>
                      <a:pt x="22657" y="40225"/>
                      <a:pt x="22565" y="40317"/>
                    </a:cubicBezTo>
                    <a:cubicBezTo>
                      <a:pt x="22337" y="40606"/>
                      <a:pt x="22093" y="40880"/>
                      <a:pt x="21849" y="41170"/>
                    </a:cubicBezTo>
                    <a:cubicBezTo>
                      <a:pt x="21864" y="41124"/>
                      <a:pt x="21880" y="41078"/>
                      <a:pt x="21895" y="41033"/>
                    </a:cubicBezTo>
                    <a:cubicBezTo>
                      <a:pt x="21910" y="40956"/>
                      <a:pt x="21940" y="40865"/>
                      <a:pt x="21971" y="40789"/>
                    </a:cubicBezTo>
                    <a:lnTo>
                      <a:pt x="21971" y="40789"/>
                    </a:lnTo>
                    <a:cubicBezTo>
                      <a:pt x="21971" y="40789"/>
                      <a:pt x="21971" y="40789"/>
                      <a:pt x="21956" y="40804"/>
                    </a:cubicBezTo>
                    <a:cubicBezTo>
                      <a:pt x="22001" y="40667"/>
                      <a:pt x="22047" y="40515"/>
                      <a:pt x="22078" y="40377"/>
                    </a:cubicBezTo>
                    <a:cubicBezTo>
                      <a:pt x="22123" y="40164"/>
                      <a:pt x="22139" y="39951"/>
                      <a:pt x="22139" y="39738"/>
                    </a:cubicBezTo>
                    <a:cubicBezTo>
                      <a:pt x="22139" y="39448"/>
                      <a:pt x="22108" y="39174"/>
                      <a:pt x="22047" y="38900"/>
                    </a:cubicBezTo>
                    <a:cubicBezTo>
                      <a:pt x="22017" y="38823"/>
                      <a:pt x="21986" y="38747"/>
                      <a:pt x="21956" y="38671"/>
                    </a:cubicBezTo>
                    <a:cubicBezTo>
                      <a:pt x="21925" y="38595"/>
                      <a:pt x="21895" y="38503"/>
                      <a:pt x="21849" y="38443"/>
                    </a:cubicBezTo>
                    <a:cubicBezTo>
                      <a:pt x="21788" y="38351"/>
                      <a:pt x="21727" y="38290"/>
                      <a:pt x="21651" y="38244"/>
                    </a:cubicBezTo>
                    <a:cubicBezTo>
                      <a:pt x="21560" y="38199"/>
                      <a:pt x="21468" y="38168"/>
                      <a:pt x="21377" y="38153"/>
                    </a:cubicBezTo>
                    <a:lnTo>
                      <a:pt x="21102" y="38153"/>
                    </a:lnTo>
                    <a:cubicBezTo>
                      <a:pt x="20965" y="38168"/>
                      <a:pt x="20828" y="38184"/>
                      <a:pt x="20706" y="38199"/>
                    </a:cubicBezTo>
                    <a:cubicBezTo>
                      <a:pt x="20554" y="38229"/>
                      <a:pt x="20417" y="38260"/>
                      <a:pt x="20295" y="38305"/>
                    </a:cubicBezTo>
                    <a:cubicBezTo>
                      <a:pt x="20173" y="38366"/>
                      <a:pt x="20066" y="38458"/>
                      <a:pt x="19975" y="38549"/>
                    </a:cubicBezTo>
                    <a:cubicBezTo>
                      <a:pt x="19884" y="38671"/>
                      <a:pt x="19823" y="38808"/>
                      <a:pt x="19777" y="38961"/>
                    </a:cubicBezTo>
                    <a:cubicBezTo>
                      <a:pt x="19731" y="39098"/>
                      <a:pt x="19716" y="39235"/>
                      <a:pt x="19701" y="39372"/>
                    </a:cubicBezTo>
                    <a:cubicBezTo>
                      <a:pt x="19686" y="39448"/>
                      <a:pt x="19670" y="39540"/>
                      <a:pt x="19670" y="39616"/>
                    </a:cubicBezTo>
                    <a:cubicBezTo>
                      <a:pt x="19655" y="39707"/>
                      <a:pt x="19655" y="39799"/>
                      <a:pt x="19655" y="39875"/>
                    </a:cubicBezTo>
                    <a:cubicBezTo>
                      <a:pt x="19655" y="39905"/>
                      <a:pt x="19655" y="39936"/>
                      <a:pt x="19640" y="39966"/>
                    </a:cubicBezTo>
                    <a:cubicBezTo>
                      <a:pt x="19640" y="39981"/>
                      <a:pt x="19640" y="39981"/>
                      <a:pt x="19640" y="39997"/>
                    </a:cubicBezTo>
                    <a:cubicBezTo>
                      <a:pt x="19625" y="40027"/>
                      <a:pt x="19609" y="40073"/>
                      <a:pt x="19594" y="40103"/>
                    </a:cubicBezTo>
                    <a:cubicBezTo>
                      <a:pt x="19564" y="40164"/>
                      <a:pt x="19533" y="40225"/>
                      <a:pt x="19503" y="40286"/>
                    </a:cubicBezTo>
                    <a:cubicBezTo>
                      <a:pt x="19472" y="40332"/>
                      <a:pt x="19457" y="40377"/>
                      <a:pt x="19442" y="40423"/>
                    </a:cubicBezTo>
                    <a:cubicBezTo>
                      <a:pt x="19427" y="40515"/>
                      <a:pt x="19427" y="40621"/>
                      <a:pt x="19472" y="40713"/>
                    </a:cubicBezTo>
                    <a:cubicBezTo>
                      <a:pt x="19503" y="40774"/>
                      <a:pt x="19533" y="40835"/>
                      <a:pt x="19579" y="40896"/>
                    </a:cubicBezTo>
                    <a:cubicBezTo>
                      <a:pt x="19625" y="40956"/>
                      <a:pt x="19670" y="41002"/>
                      <a:pt x="19731" y="41048"/>
                    </a:cubicBezTo>
                    <a:cubicBezTo>
                      <a:pt x="19792" y="41109"/>
                      <a:pt x="19868" y="41170"/>
                      <a:pt x="19945" y="41215"/>
                    </a:cubicBezTo>
                    <a:cubicBezTo>
                      <a:pt x="19960" y="41231"/>
                      <a:pt x="19975" y="41231"/>
                      <a:pt x="19990" y="41246"/>
                    </a:cubicBezTo>
                    <a:cubicBezTo>
                      <a:pt x="20005" y="41246"/>
                      <a:pt x="20005" y="41261"/>
                      <a:pt x="20005" y="41261"/>
                    </a:cubicBezTo>
                    <a:cubicBezTo>
                      <a:pt x="20066" y="41292"/>
                      <a:pt x="20127" y="41322"/>
                      <a:pt x="20173" y="41353"/>
                    </a:cubicBezTo>
                    <a:cubicBezTo>
                      <a:pt x="20127" y="41368"/>
                      <a:pt x="20066" y="41383"/>
                      <a:pt x="20005" y="41414"/>
                    </a:cubicBezTo>
                    <a:cubicBezTo>
                      <a:pt x="19868" y="41474"/>
                      <a:pt x="19731" y="41551"/>
                      <a:pt x="19609" y="41642"/>
                    </a:cubicBezTo>
                    <a:cubicBezTo>
                      <a:pt x="19457" y="41733"/>
                      <a:pt x="19320" y="41825"/>
                      <a:pt x="19183" y="41916"/>
                    </a:cubicBezTo>
                    <a:cubicBezTo>
                      <a:pt x="19000" y="42053"/>
                      <a:pt x="18817" y="42175"/>
                      <a:pt x="18649" y="42297"/>
                    </a:cubicBezTo>
                    <a:cubicBezTo>
                      <a:pt x="18482" y="42434"/>
                      <a:pt x="18314" y="42571"/>
                      <a:pt x="18147" y="42724"/>
                    </a:cubicBezTo>
                    <a:cubicBezTo>
                      <a:pt x="17979" y="42876"/>
                      <a:pt x="17812" y="43013"/>
                      <a:pt x="17659" y="43166"/>
                    </a:cubicBezTo>
                    <a:cubicBezTo>
                      <a:pt x="17528" y="43297"/>
                      <a:pt x="17411" y="43414"/>
                      <a:pt x="17295" y="43543"/>
                    </a:cubicBezTo>
                    <a:lnTo>
                      <a:pt x="17295" y="43543"/>
                    </a:lnTo>
                    <a:cubicBezTo>
                      <a:pt x="17447" y="43179"/>
                      <a:pt x="17568" y="42799"/>
                      <a:pt x="17690" y="42404"/>
                    </a:cubicBezTo>
                    <a:cubicBezTo>
                      <a:pt x="17812" y="42038"/>
                      <a:pt x="17888" y="41657"/>
                      <a:pt x="17979" y="41276"/>
                    </a:cubicBezTo>
                    <a:cubicBezTo>
                      <a:pt x="17994" y="41215"/>
                      <a:pt x="17994" y="41139"/>
                      <a:pt x="18010" y="41078"/>
                    </a:cubicBezTo>
                    <a:cubicBezTo>
                      <a:pt x="18040" y="41063"/>
                      <a:pt x="18071" y="41048"/>
                      <a:pt x="18101" y="41017"/>
                    </a:cubicBezTo>
                    <a:cubicBezTo>
                      <a:pt x="18238" y="40880"/>
                      <a:pt x="18223" y="40667"/>
                      <a:pt x="18177" y="40499"/>
                    </a:cubicBezTo>
                    <a:cubicBezTo>
                      <a:pt x="18162" y="40469"/>
                      <a:pt x="18162" y="40438"/>
                      <a:pt x="18147" y="40408"/>
                    </a:cubicBezTo>
                    <a:cubicBezTo>
                      <a:pt x="18162" y="40317"/>
                      <a:pt x="18177" y="40225"/>
                      <a:pt x="18208" y="40149"/>
                    </a:cubicBezTo>
                    <a:cubicBezTo>
                      <a:pt x="18269" y="39859"/>
                      <a:pt x="18345" y="39585"/>
                      <a:pt x="18436" y="39311"/>
                    </a:cubicBezTo>
                    <a:cubicBezTo>
                      <a:pt x="18482" y="39128"/>
                      <a:pt x="18543" y="38961"/>
                      <a:pt x="18619" y="38778"/>
                    </a:cubicBezTo>
                    <a:cubicBezTo>
                      <a:pt x="18680" y="38686"/>
                      <a:pt x="18726" y="38595"/>
                      <a:pt x="18787" y="38503"/>
                    </a:cubicBezTo>
                    <a:cubicBezTo>
                      <a:pt x="18863" y="38382"/>
                      <a:pt x="18939" y="38260"/>
                      <a:pt x="19030" y="38153"/>
                    </a:cubicBezTo>
                    <a:cubicBezTo>
                      <a:pt x="19289" y="37848"/>
                      <a:pt x="19548" y="37544"/>
                      <a:pt x="19792" y="37239"/>
                    </a:cubicBezTo>
                    <a:cubicBezTo>
                      <a:pt x="19899" y="37087"/>
                      <a:pt x="20021" y="36934"/>
                      <a:pt x="20127" y="36782"/>
                    </a:cubicBezTo>
                    <a:cubicBezTo>
                      <a:pt x="20234" y="36629"/>
                      <a:pt x="20341" y="36462"/>
                      <a:pt x="20432" y="36310"/>
                    </a:cubicBezTo>
                    <a:cubicBezTo>
                      <a:pt x="20447" y="36249"/>
                      <a:pt x="20478" y="36203"/>
                      <a:pt x="20493" y="36157"/>
                    </a:cubicBezTo>
                    <a:cubicBezTo>
                      <a:pt x="20524" y="36111"/>
                      <a:pt x="20539" y="36081"/>
                      <a:pt x="20554" y="36035"/>
                    </a:cubicBezTo>
                    <a:lnTo>
                      <a:pt x="20554" y="36050"/>
                    </a:lnTo>
                    <a:cubicBezTo>
                      <a:pt x="20630" y="35883"/>
                      <a:pt x="20691" y="35715"/>
                      <a:pt x="20737" y="35548"/>
                    </a:cubicBezTo>
                    <a:cubicBezTo>
                      <a:pt x="20798" y="35380"/>
                      <a:pt x="20859" y="35197"/>
                      <a:pt x="20920" y="35014"/>
                    </a:cubicBezTo>
                    <a:cubicBezTo>
                      <a:pt x="21026" y="34664"/>
                      <a:pt x="21133" y="34329"/>
                      <a:pt x="21240" y="33978"/>
                    </a:cubicBezTo>
                    <a:cubicBezTo>
                      <a:pt x="21240" y="33994"/>
                      <a:pt x="21240" y="33994"/>
                      <a:pt x="21240" y="33994"/>
                    </a:cubicBezTo>
                    <a:cubicBezTo>
                      <a:pt x="21255" y="33963"/>
                      <a:pt x="21255" y="33933"/>
                      <a:pt x="21270" y="33902"/>
                    </a:cubicBezTo>
                    <a:cubicBezTo>
                      <a:pt x="21377" y="33552"/>
                      <a:pt x="21499" y="33186"/>
                      <a:pt x="21560" y="32820"/>
                    </a:cubicBezTo>
                    <a:cubicBezTo>
                      <a:pt x="21575" y="32699"/>
                      <a:pt x="21575" y="32577"/>
                      <a:pt x="21544" y="32470"/>
                    </a:cubicBezTo>
                    <a:cubicBezTo>
                      <a:pt x="21544" y="32455"/>
                      <a:pt x="21560" y="32455"/>
                      <a:pt x="21560" y="32455"/>
                    </a:cubicBezTo>
                    <a:cubicBezTo>
                      <a:pt x="21605" y="32409"/>
                      <a:pt x="21651" y="32348"/>
                      <a:pt x="21697" y="32302"/>
                    </a:cubicBezTo>
                    <a:cubicBezTo>
                      <a:pt x="21742" y="32257"/>
                      <a:pt x="21773" y="32211"/>
                      <a:pt x="21819" y="32150"/>
                    </a:cubicBezTo>
                    <a:cubicBezTo>
                      <a:pt x="21940" y="31998"/>
                      <a:pt x="22062" y="31830"/>
                      <a:pt x="22169" y="31663"/>
                    </a:cubicBezTo>
                    <a:cubicBezTo>
                      <a:pt x="22230" y="31571"/>
                      <a:pt x="22291" y="31480"/>
                      <a:pt x="22337" y="31388"/>
                    </a:cubicBezTo>
                    <a:cubicBezTo>
                      <a:pt x="22398" y="31312"/>
                      <a:pt x="22443" y="31221"/>
                      <a:pt x="22504" y="31129"/>
                    </a:cubicBezTo>
                    <a:cubicBezTo>
                      <a:pt x="22596" y="30962"/>
                      <a:pt x="22687" y="30779"/>
                      <a:pt x="22794" y="30596"/>
                    </a:cubicBezTo>
                    <a:cubicBezTo>
                      <a:pt x="22839" y="30505"/>
                      <a:pt x="22885" y="30428"/>
                      <a:pt x="22931" y="30337"/>
                    </a:cubicBezTo>
                    <a:cubicBezTo>
                      <a:pt x="22976" y="30261"/>
                      <a:pt x="23022" y="30185"/>
                      <a:pt x="23068" y="30108"/>
                    </a:cubicBezTo>
                    <a:close/>
                    <a:moveTo>
                      <a:pt x="12174" y="40499"/>
                    </a:moveTo>
                    <a:cubicBezTo>
                      <a:pt x="12311" y="40499"/>
                      <a:pt x="12448" y="40515"/>
                      <a:pt x="12601" y="40545"/>
                    </a:cubicBezTo>
                    <a:cubicBezTo>
                      <a:pt x="12692" y="40560"/>
                      <a:pt x="12768" y="40576"/>
                      <a:pt x="12845" y="40591"/>
                    </a:cubicBezTo>
                    <a:cubicBezTo>
                      <a:pt x="12875" y="40606"/>
                      <a:pt x="12921" y="40621"/>
                      <a:pt x="12951" y="40636"/>
                    </a:cubicBezTo>
                    <a:cubicBezTo>
                      <a:pt x="12997" y="40652"/>
                      <a:pt x="13027" y="40667"/>
                      <a:pt x="13058" y="40682"/>
                    </a:cubicBezTo>
                    <a:cubicBezTo>
                      <a:pt x="13088" y="40713"/>
                      <a:pt x="13134" y="40728"/>
                      <a:pt x="13165" y="40758"/>
                    </a:cubicBezTo>
                    <a:cubicBezTo>
                      <a:pt x="13195" y="40789"/>
                      <a:pt x="13225" y="40819"/>
                      <a:pt x="13256" y="40835"/>
                    </a:cubicBezTo>
                    <a:cubicBezTo>
                      <a:pt x="13286" y="40880"/>
                      <a:pt x="13317" y="40911"/>
                      <a:pt x="13347" y="40956"/>
                    </a:cubicBezTo>
                    <a:cubicBezTo>
                      <a:pt x="13393" y="41002"/>
                      <a:pt x="13439" y="41078"/>
                      <a:pt x="13469" y="41139"/>
                    </a:cubicBezTo>
                    <a:cubicBezTo>
                      <a:pt x="13500" y="41185"/>
                      <a:pt x="13515" y="41246"/>
                      <a:pt x="13545" y="41292"/>
                    </a:cubicBezTo>
                    <a:cubicBezTo>
                      <a:pt x="13576" y="41368"/>
                      <a:pt x="13591" y="41444"/>
                      <a:pt x="13622" y="41520"/>
                    </a:cubicBezTo>
                    <a:cubicBezTo>
                      <a:pt x="13622" y="41566"/>
                      <a:pt x="13637" y="41627"/>
                      <a:pt x="13637" y="41673"/>
                    </a:cubicBezTo>
                    <a:cubicBezTo>
                      <a:pt x="13652" y="41718"/>
                      <a:pt x="13652" y="41764"/>
                      <a:pt x="13652" y="41794"/>
                    </a:cubicBezTo>
                    <a:cubicBezTo>
                      <a:pt x="13652" y="41810"/>
                      <a:pt x="13652" y="41825"/>
                      <a:pt x="13637" y="41825"/>
                    </a:cubicBezTo>
                    <a:cubicBezTo>
                      <a:pt x="13637" y="41855"/>
                      <a:pt x="13637" y="41886"/>
                      <a:pt x="13622" y="41901"/>
                    </a:cubicBezTo>
                    <a:cubicBezTo>
                      <a:pt x="13622" y="41932"/>
                      <a:pt x="13606" y="41947"/>
                      <a:pt x="13606" y="41962"/>
                    </a:cubicBezTo>
                    <a:cubicBezTo>
                      <a:pt x="13591" y="41977"/>
                      <a:pt x="13591" y="41992"/>
                      <a:pt x="13576" y="42008"/>
                    </a:cubicBezTo>
                    <a:lnTo>
                      <a:pt x="13576" y="42023"/>
                    </a:lnTo>
                    <a:cubicBezTo>
                      <a:pt x="13545" y="42069"/>
                      <a:pt x="13515" y="42114"/>
                      <a:pt x="13485" y="42160"/>
                    </a:cubicBezTo>
                    <a:cubicBezTo>
                      <a:pt x="13408" y="42252"/>
                      <a:pt x="13317" y="42343"/>
                      <a:pt x="13225" y="42434"/>
                    </a:cubicBezTo>
                    <a:cubicBezTo>
                      <a:pt x="13058" y="42602"/>
                      <a:pt x="12921" y="42724"/>
                      <a:pt x="12753" y="42846"/>
                    </a:cubicBezTo>
                    <a:cubicBezTo>
                      <a:pt x="12707" y="42891"/>
                      <a:pt x="12647" y="42922"/>
                      <a:pt x="12586" y="42968"/>
                    </a:cubicBezTo>
                    <a:cubicBezTo>
                      <a:pt x="12570" y="42968"/>
                      <a:pt x="12540" y="42983"/>
                      <a:pt x="12525" y="42998"/>
                    </a:cubicBezTo>
                    <a:lnTo>
                      <a:pt x="12464" y="43029"/>
                    </a:lnTo>
                    <a:cubicBezTo>
                      <a:pt x="12372" y="43059"/>
                      <a:pt x="12296" y="43074"/>
                      <a:pt x="12205" y="43105"/>
                    </a:cubicBezTo>
                    <a:cubicBezTo>
                      <a:pt x="12083" y="43135"/>
                      <a:pt x="11946" y="43150"/>
                      <a:pt x="11778" y="43166"/>
                    </a:cubicBezTo>
                    <a:lnTo>
                      <a:pt x="11732" y="43166"/>
                    </a:lnTo>
                    <a:lnTo>
                      <a:pt x="11687" y="43181"/>
                    </a:lnTo>
                    <a:cubicBezTo>
                      <a:pt x="11428" y="43196"/>
                      <a:pt x="11153" y="43227"/>
                      <a:pt x="10910" y="43333"/>
                    </a:cubicBezTo>
                    <a:cubicBezTo>
                      <a:pt x="10849" y="43364"/>
                      <a:pt x="10788" y="43394"/>
                      <a:pt x="10727" y="43440"/>
                    </a:cubicBezTo>
                    <a:cubicBezTo>
                      <a:pt x="10620" y="43516"/>
                      <a:pt x="10529" y="43607"/>
                      <a:pt x="10453" y="43729"/>
                    </a:cubicBezTo>
                    <a:cubicBezTo>
                      <a:pt x="10407" y="43790"/>
                      <a:pt x="10361" y="43851"/>
                      <a:pt x="10300" y="43927"/>
                    </a:cubicBezTo>
                    <a:cubicBezTo>
                      <a:pt x="10270" y="43973"/>
                      <a:pt x="10254" y="44019"/>
                      <a:pt x="10224" y="44065"/>
                    </a:cubicBezTo>
                    <a:cubicBezTo>
                      <a:pt x="10163" y="44156"/>
                      <a:pt x="10117" y="44247"/>
                      <a:pt x="10041" y="44324"/>
                    </a:cubicBezTo>
                    <a:cubicBezTo>
                      <a:pt x="10026" y="44354"/>
                      <a:pt x="10011" y="44369"/>
                      <a:pt x="9980" y="44400"/>
                    </a:cubicBezTo>
                    <a:cubicBezTo>
                      <a:pt x="9965" y="44415"/>
                      <a:pt x="9950" y="44430"/>
                      <a:pt x="9935" y="44430"/>
                    </a:cubicBezTo>
                    <a:cubicBezTo>
                      <a:pt x="9919" y="44445"/>
                      <a:pt x="9904" y="44461"/>
                      <a:pt x="9889" y="44476"/>
                    </a:cubicBezTo>
                    <a:lnTo>
                      <a:pt x="9843" y="44476"/>
                    </a:lnTo>
                    <a:cubicBezTo>
                      <a:pt x="9843" y="44491"/>
                      <a:pt x="9828" y="44491"/>
                      <a:pt x="9813" y="44491"/>
                    </a:cubicBezTo>
                    <a:lnTo>
                      <a:pt x="9721" y="44491"/>
                    </a:lnTo>
                    <a:lnTo>
                      <a:pt x="9721" y="44476"/>
                    </a:lnTo>
                    <a:lnTo>
                      <a:pt x="9706" y="44476"/>
                    </a:lnTo>
                    <a:cubicBezTo>
                      <a:pt x="9706" y="44476"/>
                      <a:pt x="9706" y="44476"/>
                      <a:pt x="9691" y="44461"/>
                    </a:cubicBezTo>
                    <a:lnTo>
                      <a:pt x="9676" y="44445"/>
                    </a:lnTo>
                    <a:lnTo>
                      <a:pt x="9645" y="44400"/>
                    </a:lnTo>
                    <a:cubicBezTo>
                      <a:pt x="9615" y="44369"/>
                      <a:pt x="9599" y="44339"/>
                      <a:pt x="9569" y="44308"/>
                    </a:cubicBezTo>
                    <a:cubicBezTo>
                      <a:pt x="9554" y="44263"/>
                      <a:pt x="9538" y="44232"/>
                      <a:pt x="9523" y="44186"/>
                    </a:cubicBezTo>
                    <a:cubicBezTo>
                      <a:pt x="9508" y="44156"/>
                      <a:pt x="9493" y="44110"/>
                      <a:pt x="9462" y="44065"/>
                    </a:cubicBezTo>
                    <a:lnTo>
                      <a:pt x="9462" y="44034"/>
                    </a:lnTo>
                    <a:cubicBezTo>
                      <a:pt x="9432" y="43958"/>
                      <a:pt x="9401" y="43882"/>
                      <a:pt x="9386" y="43806"/>
                    </a:cubicBezTo>
                    <a:cubicBezTo>
                      <a:pt x="9356" y="43714"/>
                      <a:pt x="9325" y="43623"/>
                      <a:pt x="9310" y="43531"/>
                    </a:cubicBezTo>
                    <a:cubicBezTo>
                      <a:pt x="9295" y="43440"/>
                      <a:pt x="9279" y="43348"/>
                      <a:pt x="9264" y="43257"/>
                    </a:cubicBezTo>
                    <a:cubicBezTo>
                      <a:pt x="9249" y="43181"/>
                      <a:pt x="9234" y="43089"/>
                      <a:pt x="9234" y="43013"/>
                    </a:cubicBezTo>
                    <a:lnTo>
                      <a:pt x="9234" y="42998"/>
                    </a:lnTo>
                    <a:cubicBezTo>
                      <a:pt x="9234" y="42983"/>
                      <a:pt x="9234" y="42968"/>
                      <a:pt x="9218" y="42937"/>
                    </a:cubicBezTo>
                    <a:cubicBezTo>
                      <a:pt x="9218" y="42907"/>
                      <a:pt x="9218" y="42861"/>
                      <a:pt x="9218" y="42815"/>
                    </a:cubicBezTo>
                    <a:cubicBezTo>
                      <a:pt x="9218" y="42754"/>
                      <a:pt x="9218" y="42678"/>
                      <a:pt x="9218" y="42617"/>
                    </a:cubicBezTo>
                    <a:cubicBezTo>
                      <a:pt x="9234" y="42526"/>
                      <a:pt x="9234" y="42450"/>
                      <a:pt x="9249" y="42358"/>
                    </a:cubicBezTo>
                    <a:lnTo>
                      <a:pt x="9249" y="42343"/>
                    </a:lnTo>
                    <a:cubicBezTo>
                      <a:pt x="9264" y="42267"/>
                      <a:pt x="9279" y="42191"/>
                      <a:pt x="9310" y="42114"/>
                    </a:cubicBezTo>
                    <a:cubicBezTo>
                      <a:pt x="9325" y="42023"/>
                      <a:pt x="9356" y="41962"/>
                      <a:pt x="9386" y="41901"/>
                    </a:cubicBezTo>
                    <a:cubicBezTo>
                      <a:pt x="9417" y="41840"/>
                      <a:pt x="9447" y="41779"/>
                      <a:pt x="9477" y="41703"/>
                    </a:cubicBezTo>
                    <a:cubicBezTo>
                      <a:pt x="9523" y="41642"/>
                      <a:pt x="9569" y="41566"/>
                      <a:pt x="9630" y="41505"/>
                    </a:cubicBezTo>
                    <a:cubicBezTo>
                      <a:pt x="9676" y="41429"/>
                      <a:pt x="9736" y="41368"/>
                      <a:pt x="9797" y="41307"/>
                    </a:cubicBezTo>
                    <a:cubicBezTo>
                      <a:pt x="9843" y="41261"/>
                      <a:pt x="9889" y="41215"/>
                      <a:pt x="9950" y="41185"/>
                    </a:cubicBezTo>
                    <a:cubicBezTo>
                      <a:pt x="9995" y="41139"/>
                      <a:pt x="10056" y="41109"/>
                      <a:pt x="10102" y="41078"/>
                    </a:cubicBezTo>
                    <a:cubicBezTo>
                      <a:pt x="10133" y="41063"/>
                      <a:pt x="10148" y="41063"/>
                      <a:pt x="10178" y="41048"/>
                    </a:cubicBezTo>
                    <a:cubicBezTo>
                      <a:pt x="10194" y="41033"/>
                      <a:pt x="10224" y="41017"/>
                      <a:pt x="10254" y="41017"/>
                    </a:cubicBezTo>
                    <a:cubicBezTo>
                      <a:pt x="10315" y="40987"/>
                      <a:pt x="10392" y="40972"/>
                      <a:pt x="10453" y="40956"/>
                    </a:cubicBezTo>
                    <a:cubicBezTo>
                      <a:pt x="10529" y="40926"/>
                      <a:pt x="10605" y="40911"/>
                      <a:pt x="10712" y="40911"/>
                    </a:cubicBezTo>
                    <a:cubicBezTo>
                      <a:pt x="10773" y="40896"/>
                      <a:pt x="10818" y="40896"/>
                      <a:pt x="10879" y="40896"/>
                    </a:cubicBezTo>
                    <a:cubicBezTo>
                      <a:pt x="10925" y="40896"/>
                      <a:pt x="10955" y="40896"/>
                      <a:pt x="10986" y="40911"/>
                    </a:cubicBezTo>
                    <a:lnTo>
                      <a:pt x="11047" y="40911"/>
                    </a:lnTo>
                    <a:cubicBezTo>
                      <a:pt x="11062" y="40918"/>
                      <a:pt x="11077" y="40922"/>
                      <a:pt x="11094" y="40922"/>
                    </a:cubicBezTo>
                    <a:cubicBezTo>
                      <a:pt x="11112" y="40922"/>
                      <a:pt x="11131" y="40918"/>
                      <a:pt x="11153" y="40911"/>
                    </a:cubicBezTo>
                    <a:cubicBezTo>
                      <a:pt x="11199" y="40896"/>
                      <a:pt x="11230" y="40850"/>
                      <a:pt x="11230" y="40819"/>
                    </a:cubicBezTo>
                    <a:cubicBezTo>
                      <a:pt x="11245" y="40743"/>
                      <a:pt x="11214" y="40667"/>
                      <a:pt x="11153" y="40652"/>
                    </a:cubicBezTo>
                    <a:cubicBezTo>
                      <a:pt x="11199" y="40621"/>
                      <a:pt x="11245" y="40621"/>
                      <a:pt x="11291" y="40606"/>
                    </a:cubicBezTo>
                    <a:cubicBezTo>
                      <a:pt x="11336" y="40591"/>
                      <a:pt x="11382" y="40576"/>
                      <a:pt x="11428" y="40560"/>
                    </a:cubicBezTo>
                    <a:cubicBezTo>
                      <a:pt x="11473" y="40545"/>
                      <a:pt x="11504" y="40545"/>
                      <a:pt x="11550" y="40545"/>
                    </a:cubicBezTo>
                    <a:cubicBezTo>
                      <a:pt x="11595" y="40530"/>
                      <a:pt x="11641" y="40515"/>
                      <a:pt x="11687" y="40515"/>
                    </a:cubicBezTo>
                    <a:lnTo>
                      <a:pt x="11748" y="40515"/>
                    </a:lnTo>
                    <a:cubicBezTo>
                      <a:pt x="11793" y="40499"/>
                      <a:pt x="11824" y="40499"/>
                      <a:pt x="11854" y="40499"/>
                    </a:cubicBezTo>
                    <a:close/>
                    <a:moveTo>
                      <a:pt x="13896" y="41474"/>
                    </a:moveTo>
                    <a:cubicBezTo>
                      <a:pt x="13911" y="41474"/>
                      <a:pt x="13911" y="41474"/>
                      <a:pt x="13926" y="41490"/>
                    </a:cubicBezTo>
                    <a:cubicBezTo>
                      <a:pt x="14018" y="41566"/>
                      <a:pt x="14124" y="41627"/>
                      <a:pt x="14231" y="41703"/>
                    </a:cubicBezTo>
                    <a:cubicBezTo>
                      <a:pt x="14322" y="41764"/>
                      <a:pt x="14414" y="41825"/>
                      <a:pt x="14505" y="41886"/>
                    </a:cubicBezTo>
                    <a:cubicBezTo>
                      <a:pt x="14566" y="41932"/>
                      <a:pt x="14627" y="41992"/>
                      <a:pt x="14688" y="42038"/>
                    </a:cubicBezTo>
                    <a:cubicBezTo>
                      <a:pt x="14810" y="42145"/>
                      <a:pt x="14917" y="42252"/>
                      <a:pt x="15023" y="42373"/>
                    </a:cubicBezTo>
                    <a:cubicBezTo>
                      <a:pt x="15054" y="42404"/>
                      <a:pt x="15084" y="42419"/>
                      <a:pt x="15100" y="42450"/>
                    </a:cubicBezTo>
                    <a:cubicBezTo>
                      <a:pt x="15130" y="42480"/>
                      <a:pt x="15145" y="42511"/>
                      <a:pt x="15176" y="42541"/>
                    </a:cubicBezTo>
                    <a:cubicBezTo>
                      <a:pt x="15206" y="42602"/>
                      <a:pt x="15252" y="42663"/>
                      <a:pt x="15282" y="42724"/>
                    </a:cubicBezTo>
                    <a:cubicBezTo>
                      <a:pt x="15298" y="42754"/>
                      <a:pt x="15313" y="42785"/>
                      <a:pt x="15343" y="42815"/>
                    </a:cubicBezTo>
                    <a:cubicBezTo>
                      <a:pt x="15359" y="42846"/>
                      <a:pt x="15374" y="42891"/>
                      <a:pt x="15389" y="42922"/>
                    </a:cubicBezTo>
                    <a:cubicBezTo>
                      <a:pt x="15404" y="42952"/>
                      <a:pt x="15435" y="42998"/>
                      <a:pt x="15450" y="43029"/>
                    </a:cubicBezTo>
                    <a:cubicBezTo>
                      <a:pt x="15480" y="43120"/>
                      <a:pt x="15526" y="43211"/>
                      <a:pt x="15572" y="43303"/>
                    </a:cubicBezTo>
                    <a:cubicBezTo>
                      <a:pt x="15587" y="43348"/>
                      <a:pt x="15602" y="43394"/>
                      <a:pt x="15633" y="43440"/>
                    </a:cubicBezTo>
                    <a:cubicBezTo>
                      <a:pt x="15633" y="43501"/>
                      <a:pt x="15648" y="43562"/>
                      <a:pt x="15648" y="43623"/>
                    </a:cubicBezTo>
                    <a:cubicBezTo>
                      <a:pt x="15648" y="43714"/>
                      <a:pt x="15663" y="43821"/>
                      <a:pt x="15663" y="43912"/>
                    </a:cubicBezTo>
                    <a:cubicBezTo>
                      <a:pt x="15678" y="44034"/>
                      <a:pt x="15678" y="44141"/>
                      <a:pt x="15678" y="44263"/>
                    </a:cubicBezTo>
                    <a:cubicBezTo>
                      <a:pt x="15678" y="44476"/>
                      <a:pt x="15678" y="44674"/>
                      <a:pt x="15663" y="44887"/>
                    </a:cubicBezTo>
                    <a:cubicBezTo>
                      <a:pt x="15663" y="44933"/>
                      <a:pt x="15663" y="44994"/>
                      <a:pt x="15648" y="45040"/>
                    </a:cubicBezTo>
                    <a:cubicBezTo>
                      <a:pt x="15633" y="45024"/>
                      <a:pt x="15602" y="44994"/>
                      <a:pt x="15587" y="44963"/>
                    </a:cubicBezTo>
                    <a:cubicBezTo>
                      <a:pt x="15541" y="44903"/>
                      <a:pt x="15480" y="44842"/>
                      <a:pt x="15435" y="44781"/>
                    </a:cubicBezTo>
                    <a:cubicBezTo>
                      <a:pt x="15419" y="44765"/>
                      <a:pt x="15389" y="44750"/>
                      <a:pt x="15374" y="44750"/>
                    </a:cubicBezTo>
                    <a:cubicBezTo>
                      <a:pt x="15359" y="44720"/>
                      <a:pt x="15328" y="44704"/>
                      <a:pt x="15313" y="44674"/>
                    </a:cubicBezTo>
                    <a:cubicBezTo>
                      <a:pt x="15313" y="44674"/>
                      <a:pt x="15313" y="44659"/>
                      <a:pt x="15313" y="44644"/>
                    </a:cubicBezTo>
                    <a:cubicBezTo>
                      <a:pt x="15313" y="44628"/>
                      <a:pt x="15313" y="44598"/>
                      <a:pt x="15298" y="44583"/>
                    </a:cubicBezTo>
                    <a:cubicBezTo>
                      <a:pt x="15282" y="44552"/>
                      <a:pt x="15267" y="44522"/>
                      <a:pt x="15237" y="44491"/>
                    </a:cubicBezTo>
                    <a:cubicBezTo>
                      <a:pt x="15206" y="44461"/>
                      <a:pt x="15176" y="44415"/>
                      <a:pt x="15130" y="44385"/>
                    </a:cubicBezTo>
                    <a:cubicBezTo>
                      <a:pt x="15084" y="44339"/>
                      <a:pt x="15054" y="44293"/>
                      <a:pt x="15008" y="44247"/>
                    </a:cubicBezTo>
                    <a:cubicBezTo>
                      <a:pt x="14962" y="44217"/>
                      <a:pt x="14917" y="44186"/>
                      <a:pt x="14886" y="44141"/>
                    </a:cubicBezTo>
                    <a:cubicBezTo>
                      <a:pt x="14688" y="43958"/>
                      <a:pt x="14490" y="43790"/>
                      <a:pt x="14307" y="43607"/>
                    </a:cubicBezTo>
                    <a:cubicBezTo>
                      <a:pt x="14140" y="43455"/>
                      <a:pt x="13972" y="43288"/>
                      <a:pt x="13820" y="43135"/>
                    </a:cubicBezTo>
                    <a:cubicBezTo>
                      <a:pt x="13683" y="42983"/>
                      <a:pt x="13561" y="42846"/>
                      <a:pt x="13439" y="42693"/>
                    </a:cubicBezTo>
                    <a:cubicBezTo>
                      <a:pt x="13424" y="42693"/>
                      <a:pt x="13424" y="42678"/>
                      <a:pt x="13408" y="42663"/>
                    </a:cubicBezTo>
                    <a:cubicBezTo>
                      <a:pt x="13515" y="42571"/>
                      <a:pt x="13622" y="42465"/>
                      <a:pt x="13713" y="42343"/>
                    </a:cubicBezTo>
                    <a:cubicBezTo>
                      <a:pt x="13759" y="42282"/>
                      <a:pt x="13820" y="42206"/>
                      <a:pt x="13850" y="42130"/>
                    </a:cubicBezTo>
                    <a:cubicBezTo>
                      <a:pt x="13896" y="42069"/>
                      <a:pt x="13926" y="41992"/>
                      <a:pt x="13926" y="41916"/>
                    </a:cubicBezTo>
                    <a:cubicBezTo>
                      <a:pt x="13942" y="41871"/>
                      <a:pt x="13942" y="41825"/>
                      <a:pt x="13942" y="41779"/>
                    </a:cubicBezTo>
                    <a:cubicBezTo>
                      <a:pt x="13942" y="41749"/>
                      <a:pt x="13942" y="41733"/>
                      <a:pt x="13942" y="41703"/>
                    </a:cubicBezTo>
                    <a:cubicBezTo>
                      <a:pt x="13926" y="41627"/>
                      <a:pt x="13926" y="41535"/>
                      <a:pt x="13896" y="41474"/>
                    </a:cubicBezTo>
                    <a:close/>
                    <a:moveTo>
                      <a:pt x="13195" y="35091"/>
                    </a:moveTo>
                    <a:cubicBezTo>
                      <a:pt x="13256" y="35106"/>
                      <a:pt x="13302" y="35136"/>
                      <a:pt x="13363" y="35152"/>
                    </a:cubicBezTo>
                    <a:cubicBezTo>
                      <a:pt x="13454" y="35182"/>
                      <a:pt x="13545" y="35213"/>
                      <a:pt x="13637" y="35243"/>
                    </a:cubicBezTo>
                    <a:cubicBezTo>
                      <a:pt x="13683" y="35258"/>
                      <a:pt x="13728" y="35289"/>
                      <a:pt x="13774" y="35304"/>
                    </a:cubicBezTo>
                    <a:cubicBezTo>
                      <a:pt x="13774" y="35319"/>
                      <a:pt x="13774" y="35350"/>
                      <a:pt x="13789" y="35365"/>
                    </a:cubicBezTo>
                    <a:cubicBezTo>
                      <a:pt x="13789" y="35395"/>
                      <a:pt x="13820" y="35426"/>
                      <a:pt x="13850" y="35441"/>
                    </a:cubicBezTo>
                    <a:cubicBezTo>
                      <a:pt x="13865" y="35449"/>
                      <a:pt x="13884" y="35452"/>
                      <a:pt x="13903" y="35452"/>
                    </a:cubicBezTo>
                    <a:cubicBezTo>
                      <a:pt x="13923" y="35452"/>
                      <a:pt x="13942" y="35449"/>
                      <a:pt x="13957" y="35441"/>
                    </a:cubicBezTo>
                    <a:cubicBezTo>
                      <a:pt x="13972" y="35426"/>
                      <a:pt x="13987" y="35426"/>
                      <a:pt x="14003" y="35411"/>
                    </a:cubicBezTo>
                    <a:cubicBezTo>
                      <a:pt x="14018" y="35411"/>
                      <a:pt x="14033" y="35426"/>
                      <a:pt x="14048" y="35426"/>
                    </a:cubicBezTo>
                    <a:lnTo>
                      <a:pt x="14094" y="35456"/>
                    </a:lnTo>
                    <a:cubicBezTo>
                      <a:pt x="14094" y="35456"/>
                      <a:pt x="14109" y="35456"/>
                      <a:pt x="14109" y="35472"/>
                    </a:cubicBezTo>
                    <a:cubicBezTo>
                      <a:pt x="14140" y="35487"/>
                      <a:pt x="14170" y="35517"/>
                      <a:pt x="14201" y="35548"/>
                    </a:cubicBezTo>
                    <a:cubicBezTo>
                      <a:pt x="14292" y="35654"/>
                      <a:pt x="14383" y="35776"/>
                      <a:pt x="14521" y="35837"/>
                    </a:cubicBezTo>
                    <a:cubicBezTo>
                      <a:pt x="14566" y="35913"/>
                      <a:pt x="14612" y="36005"/>
                      <a:pt x="14658" y="36081"/>
                    </a:cubicBezTo>
                    <a:cubicBezTo>
                      <a:pt x="14658" y="36096"/>
                      <a:pt x="14673" y="36111"/>
                      <a:pt x="14673" y="36127"/>
                    </a:cubicBezTo>
                    <a:cubicBezTo>
                      <a:pt x="14688" y="36142"/>
                      <a:pt x="14688" y="36157"/>
                      <a:pt x="14703" y="36172"/>
                    </a:cubicBezTo>
                    <a:cubicBezTo>
                      <a:pt x="14703" y="36172"/>
                      <a:pt x="14703" y="36188"/>
                      <a:pt x="14703" y="36188"/>
                    </a:cubicBezTo>
                    <a:cubicBezTo>
                      <a:pt x="14734" y="36233"/>
                      <a:pt x="14749" y="36264"/>
                      <a:pt x="14780" y="36310"/>
                    </a:cubicBezTo>
                    <a:cubicBezTo>
                      <a:pt x="14810" y="36355"/>
                      <a:pt x="14840" y="36401"/>
                      <a:pt x="14871" y="36462"/>
                    </a:cubicBezTo>
                    <a:cubicBezTo>
                      <a:pt x="14901" y="36492"/>
                      <a:pt x="14932" y="36538"/>
                      <a:pt x="14962" y="36584"/>
                    </a:cubicBezTo>
                    <a:cubicBezTo>
                      <a:pt x="15008" y="36614"/>
                      <a:pt x="15039" y="36660"/>
                      <a:pt x="15084" y="36690"/>
                    </a:cubicBezTo>
                    <a:cubicBezTo>
                      <a:pt x="15160" y="36751"/>
                      <a:pt x="15237" y="36828"/>
                      <a:pt x="15328" y="36888"/>
                    </a:cubicBezTo>
                    <a:cubicBezTo>
                      <a:pt x="15404" y="36949"/>
                      <a:pt x="15480" y="37010"/>
                      <a:pt x="15557" y="37071"/>
                    </a:cubicBezTo>
                    <a:cubicBezTo>
                      <a:pt x="15602" y="37102"/>
                      <a:pt x="15648" y="37132"/>
                      <a:pt x="15678" y="37178"/>
                    </a:cubicBezTo>
                    <a:cubicBezTo>
                      <a:pt x="15724" y="37224"/>
                      <a:pt x="15755" y="37269"/>
                      <a:pt x="15785" y="37315"/>
                    </a:cubicBezTo>
                    <a:cubicBezTo>
                      <a:pt x="15831" y="37361"/>
                      <a:pt x="15861" y="37422"/>
                      <a:pt x="15892" y="37467"/>
                    </a:cubicBezTo>
                    <a:cubicBezTo>
                      <a:pt x="15922" y="37544"/>
                      <a:pt x="15953" y="37605"/>
                      <a:pt x="15983" y="37681"/>
                    </a:cubicBezTo>
                    <a:cubicBezTo>
                      <a:pt x="15998" y="37772"/>
                      <a:pt x="16029" y="37848"/>
                      <a:pt x="16059" y="37940"/>
                    </a:cubicBezTo>
                    <a:cubicBezTo>
                      <a:pt x="16075" y="38016"/>
                      <a:pt x="16105" y="38107"/>
                      <a:pt x="16136" y="38184"/>
                    </a:cubicBezTo>
                    <a:cubicBezTo>
                      <a:pt x="16166" y="38260"/>
                      <a:pt x="16212" y="38336"/>
                      <a:pt x="16257" y="38427"/>
                    </a:cubicBezTo>
                    <a:cubicBezTo>
                      <a:pt x="16288" y="38503"/>
                      <a:pt x="16318" y="38595"/>
                      <a:pt x="16349" y="38671"/>
                    </a:cubicBezTo>
                    <a:cubicBezTo>
                      <a:pt x="16379" y="38762"/>
                      <a:pt x="16410" y="38869"/>
                      <a:pt x="16440" y="38961"/>
                    </a:cubicBezTo>
                    <a:cubicBezTo>
                      <a:pt x="16471" y="39067"/>
                      <a:pt x="16486" y="39159"/>
                      <a:pt x="16516" y="39265"/>
                    </a:cubicBezTo>
                    <a:cubicBezTo>
                      <a:pt x="16562" y="39463"/>
                      <a:pt x="16623" y="39677"/>
                      <a:pt x="16669" y="39875"/>
                    </a:cubicBezTo>
                    <a:cubicBezTo>
                      <a:pt x="16715" y="40042"/>
                      <a:pt x="16760" y="40210"/>
                      <a:pt x="16821" y="40377"/>
                    </a:cubicBezTo>
                    <a:lnTo>
                      <a:pt x="16897" y="40652"/>
                    </a:lnTo>
                    <a:cubicBezTo>
                      <a:pt x="16928" y="40743"/>
                      <a:pt x="16943" y="40819"/>
                      <a:pt x="16958" y="40896"/>
                    </a:cubicBezTo>
                    <a:cubicBezTo>
                      <a:pt x="16989" y="41048"/>
                      <a:pt x="17019" y="41200"/>
                      <a:pt x="17034" y="41353"/>
                    </a:cubicBezTo>
                    <a:cubicBezTo>
                      <a:pt x="17050" y="41505"/>
                      <a:pt x="17065" y="41657"/>
                      <a:pt x="17080" y="41810"/>
                    </a:cubicBezTo>
                    <a:lnTo>
                      <a:pt x="17080" y="41825"/>
                    </a:lnTo>
                    <a:cubicBezTo>
                      <a:pt x="17095" y="41932"/>
                      <a:pt x="17095" y="42038"/>
                      <a:pt x="17095" y="42145"/>
                    </a:cubicBezTo>
                    <a:cubicBezTo>
                      <a:pt x="17111" y="42206"/>
                      <a:pt x="17111" y="42252"/>
                      <a:pt x="17111" y="42312"/>
                    </a:cubicBezTo>
                    <a:cubicBezTo>
                      <a:pt x="17111" y="42343"/>
                      <a:pt x="17095" y="42358"/>
                      <a:pt x="17095" y="42389"/>
                    </a:cubicBezTo>
                    <a:cubicBezTo>
                      <a:pt x="17034" y="42617"/>
                      <a:pt x="16974" y="42846"/>
                      <a:pt x="16913" y="43059"/>
                    </a:cubicBezTo>
                    <a:cubicBezTo>
                      <a:pt x="16836" y="43303"/>
                      <a:pt x="16760" y="43531"/>
                      <a:pt x="16669" y="43760"/>
                    </a:cubicBezTo>
                    <a:cubicBezTo>
                      <a:pt x="16577" y="44004"/>
                      <a:pt x="16471" y="44247"/>
                      <a:pt x="16364" y="44491"/>
                    </a:cubicBezTo>
                    <a:cubicBezTo>
                      <a:pt x="16273" y="44704"/>
                      <a:pt x="16166" y="44918"/>
                      <a:pt x="16059" y="45116"/>
                    </a:cubicBezTo>
                    <a:cubicBezTo>
                      <a:pt x="16014" y="45207"/>
                      <a:pt x="15968" y="45299"/>
                      <a:pt x="15907" y="45390"/>
                    </a:cubicBezTo>
                    <a:cubicBezTo>
                      <a:pt x="15892" y="45360"/>
                      <a:pt x="15877" y="45344"/>
                      <a:pt x="15861" y="45329"/>
                    </a:cubicBezTo>
                    <a:cubicBezTo>
                      <a:pt x="15861" y="45314"/>
                      <a:pt x="15846" y="45299"/>
                      <a:pt x="15831" y="45283"/>
                    </a:cubicBezTo>
                    <a:cubicBezTo>
                      <a:pt x="15846" y="45162"/>
                      <a:pt x="15861" y="45055"/>
                      <a:pt x="15877" y="44933"/>
                    </a:cubicBezTo>
                    <a:cubicBezTo>
                      <a:pt x="15892" y="44704"/>
                      <a:pt x="15907" y="44461"/>
                      <a:pt x="15907" y="44217"/>
                    </a:cubicBezTo>
                    <a:cubicBezTo>
                      <a:pt x="15907" y="43973"/>
                      <a:pt x="15892" y="43729"/>
                      <a:pt x="15877" y="43501"/>
                    </a:cubicBezTo>
                    <a:cubicBezTo>
                      <a:pt x="15861" y="43440"/>
                      <a:pt x="15861" y="43379"/>
                      <a:pt x="15861" y="43333"/>
                    </a:cubicBezTo>
                    <a:cubicBezTo>
                      <a:pt x="15846" y="43272"/>
                      <a:pt x="15846" y="43196"/>
                      <a:pt x="15831" y="43150"/>
                    </a:cubicBezTo>
                    <a:cubicBezTo>
                      <a:pt x="15816" y="43074"/>
                      <a:pt x="15800" y="43013"/>
                      <a:pt x="15800" y="42937"/>
                    </a:cubicBezTo>
                    <a:cubicBezTo>
                      <a:pt x="15785" y="42876"/>
                      <a:pt x="15770" y="42815"/>
                      <a:pt x="15755" y="42739"/>
                    </a:cubicBezTo>
                    <a:cubicBezTo>
                      <a:pt x="15755" y="42739"/>
                      <a:pt x="15739" y="42724"/>
                      <a:pt x="15739" y="42724"/>
                    </a:cubicBezTo>
                    <a:cubicBezTo>
                      <a:pt x="15755" y="42693"/>
                      <a:pt x="15755" y="42678"/>
                      <a:pt x="15770" y="42648"/>
                    </a:cubicBezTo>
                    <a:cubicBezTo>
                      <a:pt x="15785" y="42571"/>
                      <a:pt x="15800" y="42495"/>
                      <a:pt x="15816" y="42419"/>
                    </a:cubicBezTo>
                    <a:cubicBezTo>
                      <a:pt x="15846" y="42252"/>
                      <a:pt x="15877" y="42084"/>
                      <a:pt x="15907" y="41916"/>
                    </a:cubicBezTo>
                    <a:cubicBezTo>
                      <a:pt x="15922" y="41825"/>
                      <a:pt x="15937" y="41733"/>
                      <a:pt x="15968" y="41627"/>
                    </a:cubicBezTo>
                    <a:cubicBezTo>
                      <a:pt x="15998" y="41535"/>
                      <a:pt x="16029" y="41459"/>
                      <a:pt x="16075" y="41368"/>
                    </a:cubicBezTo>
                    <a:cubicBezTo>
                      <a:pt x="16105" y="41276"/>
                      <a:pt x="16151" y="41185"/>
                      <a:pt x="16166" y="41078"/>
                    </a:cubicBezTo>
                    <a:cubicBezTo>
                      <a:pt x="16196" y="40972"/>
                      <a:pt x="16212" y="40865"/>
                      <a:pt x="16212" y="40743"/>
                    </a:cubicBezTo>
                    <a:cubicBezTo>
                      <a:pt x="16196" y="40682"/>
                      <a:pt x="16196" y="40621"/>
                      <a:pt x="16181" y="40576"/>
                    </a:cubicBezTo>
                    <a:cubicBezTo>
                      <a:pt x="16166" y="40515"/>
                      <a:pt x="16151" y="40469"/>
                      <a:pt x="16136" y="40408"/>
                    </a:cubicBezTo>
                    <a:cubicBezTo>
                      <a:pt x="16105" y="40347"/>
                      <a:pt x="16059" y="40271"/>
                      <a:pt x="16014" y="40210"/>
                    </a:cubicBezTo>
                    <a:cubicBezTo>
                      <a:pt x="15922" y="40088"/>
                      <a:pt x="15770" y="40027"/>
                      <a:pt x="15618" y="40027"/>
                    </a:cubicBezTo>
                    <a:cubicBezTo>
                      <a:pt x="15557" y="40027"/>
                      <a:pt x="15496" y="40042"/>
                      <a:pt x="15435" y="40058"/>
                    </a:cubicBezTo>
                    <a:cubicBezTo>
                      <a:pt x="15374" y="40058"/>
                      <a:pt x="15313" y="40073"/>
                      <a:pt x="15252" y="40088"/>
                    </a:cubicBezTo>
                    <a:cubicBezTo>
                      <a:pt x="15221" y="40103"/>
                      <a:pt x="15191" y="40103"/>
                      <a:pt x="15160" y="40103"/>
                    </a:cubicBezTo>
                    <a:lnTo>
                      <a:pt x="15084" y="40103"/>
                    </a:lnTo>
                    <a:cubicBezTo>
                      <a:pt x="15039" y="40103"/>
                      <a:pt x="14993" y="40103"/>
                      <a:pt x="14932" y="40088"/>
                    </a:cubicBezTo>
                    <a:cubicBezTo>
                      <a:pt x="14898" y="40082"/>
                      <a:pt x="14865" y="40079"/>
                      <a:pt x="14832" y="40079"/>
                    </a:cubicBezTo>
                    <a:cubicBezTo>
                      <a:pt x="14774" y="40079"/>
                      <a:pt x="14716" y="40089"/>
                      <a:pt x="14658" y="40118"/>
                    </a:cubicBezTo>
                    <a:cubicBezTo>
                      <a:pt x="14597" y="40149"/>
                      <a:pt x="14536" y="40195"/>
                      <a:pt x="14505" y="40256"/>
                    </a:cubicBezTo>
                    <a:cubicBezTo>
                      <a:pt x="14505" y="40271"/>
                      <a:pt x="14505" y="40286"/>
                      <a:pt x="14505" y="40301"/>
                    </a:cubicBezTo>
                    <a:cubicBezTo>
                      <a:pt x="14444" y="40256"/>
                      <a:pt x="14399" y="40225"/>
                      <a:pt x="14338" y="40195"/>
                    </a:cubicBezTo>
                    <a:cubicBezTo>
                      <a:pt x="14277" y="40179"/>
                      <a:pt x="14216" y="40164"/>
                      <a:pt x="14155" y="40164"/>
                    </a:cubicBezTo>
                    <a:cubicBezTo>
                      <a:pt x="14003" y="40164"/>
                      <a:pt x="13850" y="40225"/>
                      <a:pt x="13744" y="40332"/>
                    </a:cubicBezTo>
                    <a:cubicBezTo>
                      <a:pt x="13698" y="40377"/>
                      <a:pt x="13667" y="40438"/>
                      <a:pt x="13637" y="40515"/>
                    </a:cubicBezTo>
                    <a:cubicBezTo>
                      <a:pt x="13606" y="40576"/>
                      <a:pt x="13591" y="40652"/>
                      <a:pt x="13576" y="40728"/>
                    </a:cubicBezTo>
                    <a:cubicBezTo>
                      <a:pt x="13576" y="40749"/>
                      <a:pt x="13576" y="40762"/>
                      <a:pt x="13576" y="40774"/>
                    </a:cubicBezTo>
                    <a:cubicBezTo>
                      <a:pt x="13439" y="40606"/>
                      <a:pt x="13256" y="40454"/>
                      <a:pt x="13058" y="40377"/>
                    </a:cubicBezTo>
                    <a:cubicBezTo>
                      <a:pt x="12860" y="40301"/>
                      <a:pt x="12647" y="40256"/>
                      <a:pt x="12433" y="40225"/>
                    </a:cubicBezTo>
                    <a:cubicBezTo>
                      <a:pt x="12266" y="40210"/>
                      <a:pt x="12098" y="40195"/>
                      <a:pt x="11946" y="40195"/>
                    </a:cubicBezTo>
                    <a:cubicBezTo>
                      <a:pt x="11793" y="40195"/>
                      <a:pt x="11656" y="40210"/>
                      <a:pt x="11519" y="40225"/>
                    </a:cubicBezTo>
                    <a:cubicBezTo>
                      <a:pt x="11428" y="40118"/>
                      <a:pt x="11351" y="40012"/>
                      <a:pt x="11275" y="39905"/>
                    </a:cubicBezTo>
                    <a:lnTo>
                      <a:pt x="11077" y="39448"/>
                    </a:lnTo>
                    <a:cubicBezTo>
                      <a:pt x="11047" y="39372"/>
                      <a:pt x="11016" y="39296"/>
                      <a:pt x="11001" y="39220"/>
                    </a:cubicBezTo>
                    <a:cubicBezTo>
                      <a:pt x="10971" y="39128"/>
                      <a:pt x="10940" y="39037"/>
                      <a:pt x="10910" y="38945"/>
                    </a:cubicBezTo>
                    <a:cubicBezTo>
                      <a:pt x="10864" y="38793"/>
                      <a:pt x="10818" y="38625"/>
                      <a:pt x="10788" y="38473"/>
                    </a:cubicBezTo>
                    <a:cubicBezTo>
                      <a:pt x="10757" y="38382"/>
                      <a:pt x="10742" y="38290"/>
                      <a:pt x="10727" y="38199"/>
                    </a:cubicBezTo>
                    <a:cubicBezTo>
                      <a:pt x="10727" y="38184"/>
                      <a:pt x="10727" y="38184"/>
                      <a:pt x="10727" y="38184"/>
                    </a:cubicBezTo>
                    <a:cubicBezTo>
                      <a:pt x="10742" y="38123"/>
                      <a:pt x="10757" y="38077"/>
                      <a:pt x="10773" y="38016"/>
                    </a:cubicBezTo>
                    <a:cubicBezTo>
                      <a:pt x="10803" y="37909"/>
                      <a:pt x="10849" y="37818"/>
                      <a:pt x="10879" y="37711"/>
                    </a:cubicBezTo>
                    <a:cubicBezTo>
                      <a:pt x="10955" y="37528"/>
                      <a:pt x="11016" y="37361"/>
                      <a:pt x="11092" y="37178"/>
                    </a:cubicBezTo>
                    <a:cubicBezTo>
                      <a:pt x="11184" y="36995"/>
                      <a:pt x="11260" y="36797"/>
                      <a:pt x="11367" y="36614"/>
                    </a:cubicBezTo>
                    <a:cubicBezTo>
                      <a:pt x="11412" y="36508"/>
                      <a:pt x="11473" y="36416"/>
                      <a:pt x="11534" y="36310"/>
                    </a:cubicBezTo>
                    <a:cubicBezTo>
                      <a:pt x="11580" y="36218"/>
                      <a:pt x="11626" y="36142"/>
                      <a:pt x="11671" y="36066"/>
                    </a:cubicBezTo>
                    <a:cubicBezTo>
                      <a:pt x="11717" y="36005"/>
                      <a:pt x="11748" y="35959"/>
                      <a:pt x="11778" y="35898"/>
                    </a:cubicBezTo>
                    <a:cubicBezTo>
                      <a:pt x="11824" y="35868"/>
                      <a:pt x="11854" y="35837"/>
                      <a:pt x="11900" y="35807"/>
                    </a:cubicBezTo>
                    <a:cubicBezTo>
                      <a:pt x="11976" y="35746"/>
                      <a:pt x="12052" y="35685"/>
                      <a:pt x="12113" y="35624"/>
                    </a:cubicBezTo>
                    <a:cubicBezTo>
                      <a:pt x="12159" y="35593"/>
                      <a:pt x="12189" y="35563"/>
                      <a:pt x="12220" y="35548"/>
                    </a:cubicBezTo>
                    <a:cubicBezTo>
                      <a:pt x="12250" y="35517"/>
                      <a:pt x="12281" y="35502"/>
                      <a:pt x="12311" y="35472"/>
                    </a:cubicBezTo>
                    <a:cubicBezTo>
                      <a:pt x="12342" y="35456"/>
                      <a:pt x="12388" y="35441"/>
                      <a:pt x="12418" y="35411"/>
                    </a:cubicBezTo>
                    <a:cubicBezTo>
                      <a:pt x="12464" y="35380"/>
                      <a:pt x="12525" y="35334"/>
                      <a:pt x="12586" y="35304"/>
                    </a:cubicBezTo>
                    <a:cubicBezTo>
                      <a:pt x="12616" y="35289"/>
                      <a:pt x="12647" y="35273"/>
                      <a:pt x="12692" y="35258"/>
                    </a:cubicBezTo>
                    <a:lnTo>
                      <a:pt x="12799" y="35213"/>
                    </a:lnTo>
                    <a:cubicBezTo>
                      <a:pt x="12921" y="35167"/>
                      <a:pt x="13058" y="35121"/>
                      <a:pt x="13195" y="35091"/>
                    </a:cubicBezTo>
                    <a:close/>
                    <a:moveTo>
                      <a:pt x="20356" y="41444"/>
                    </a:moveTo>
                    <a:cubicBezTo>
                      <a:pt x="20478" y="41490"/>
                      <a:pt x="20600" y="41535"/>
                      <a:pt x="20722" y="41581"/>
                    </a:cubicBezTo>
                    <a:cubicBezTo>
                      <a:pt x="20843" y="41612"/>
                      <a:pt x="20965" y="41657"/>
                      <a:pt x="21072" y="41703"/>
                    </a:cubicBezTo>
                    <a:cubicBezTo>
                      <a:pt x="21148" y="41733"/>
                      <a:pt x="21224" y="41764"/>
                      <a:pt x="21285" y="41779"/>
                    </a:cubicBezTo>
                    <a:cubicBezTo>
                      <a:pt x="21209" y="41855"/>
                      <a:pt x="21133" y="41947"/>
                      <a:pt x="21057" y="42038"/>
                    </a:cubicBezTo>
                    <a:cubicBezTo>
                      <a:pt x="20935" y="42175"/>
                      <a:pt x="20798" y="42312"/>
                      <a:pt x="20661" y="42450"/>
                    </a:cubicBezTo>
                    <a:cubicBezTo>
                      <a:pt x="20524" y="42587"/>
                      <a:pt x="20386" y="42739"/>
                      <a:pt x="20249" y="42876"/>
                    </a:cubicBezTo>
                    <a:cubicBezTo>
                      <a:pt x="20097" y="43013"/>
                      <a:pt x="19960" y="43150"/>
                      <a:pt x="19823" y="43303"/>
                    </a:cubicBezTo>
                    <a:lnTo>
                      <a:pt x="19686" y="43303"/>
                    </a:lnTo>
                    <a:cubicBezTo>
                      <a:pt x="19548" y="43318"/>
                      <a:pt x="19427" y="43333"/>
                      <a:pt x="19305" y="43364"/>
                    </a:cubicBezTo>
                    <a:cubicBezTo>
                      <a:pt x="19183" y="43409"/>
                      <a:pt x="19046" y="43455"/>
                      <a:pt x="18939" y="43516"/>
                    </a:cubicBezTo>
                    <a:cubicBezTo>
                      <a:pt x="18817" y="43577"/>
                      <a:pt x="18710" y="43668"/>
                      <a:pt x="18619" y="43745"/>
                    </a:cubicBezTo>
                    <a:cubicBezTo>
                      <a:pt x="18619" y="43745"/>
                      <a:pt x="18604" y="43760"/>
                      <a:pt x="18604" y="43760"/>
                    </a:cubicBezTo>
                    <a:cubicBezTo>
                      <a:pt x="18512" y="43836"/>
                      <a:pt x="18436" y="43943"/>
                      <a:pt x="18345" y="44034"/>
                    </a:cubicBezTo>
                    <a:cubicBezTo>
                      <a:pt x="18269" y="44126"/>
                      <a:pt x="18208" y="44232"/>
                      <a:pt x="18147" y="44339"/>
                    </a:cubicBezTo>
                    <a:cubicBezTo>
                      <a:pt x="18101" y="44461"/>
                      <a:pt x="18071" y="44583"/>
                      <a:pt x="18086" y="44704"/>
                    </a:cubicBezTo>
                    <a:cubicBezTo>
                      <a:pt x="18086" y="44750"/>
                      <a:pt x="18101" y="44781"/>
                      <a:pt x="18116" y="44811"/>
                    </a:cubicBezTo>
                    <a:lnTo>
                      <a:pt x="17964" y="44933"/>
                    </a:lnTo>
                    <a:cubicBezTo>
                      <a:pt x="17827" y="45055"/>
                      <a:pt x="17659" y="45177"/>
                      <a:pt x="17522" y="45299"/>
                    </a:cubicBezTo>
                    <a:cubicBezTo>
                      <a:pt x="17385" y="45405"/>
                      <a:pt x="17248" y="45497"/>
                      <a:pt x="17111" y="45603"/>
                    </a:cubicBezTo>
                    <a:cubicBezTo>
                      <a:pt x="16928" y="45756"/>
                      <a:pt x="16715" y="45908"/>
                      <a:pt x="16516" y="46045"/>
                    </a:cubicBezTo>
                    <a:cubicBezTo>
                      <a:pt x="16471" y="45984"/>
                      <a:pt x="16425" y="45939"/>
                      <a:pt x="16364" y="45893"/>
                    </a:cubicBezTo>
                    <a:cubicBezTo>
                      <a:pt x="16318" y="45847"/>
                      <a:pt x="16257" y="45786"/>
                      <a:pt x="16212" y="45741"/>
                    </a:cubicBezTo>
                    <a:lnTo>
                      <a:pt x="16181" y="45710"/>
                    </a:lnTo>
                    <a:cubicBezTo>
                      <a:pt x="16395" y="45375"/>
                      <a:pt x="16593" y="45024"/>
                      <a:pt x="16760" y="44674"/>
                    </a:cubicBezTo>
                    <a:cubicBezTo>
                      <a:pt x="16821" y="44552"/>
                      <a:pt x="16882" y="44430"/>
                      <a:pt x="16943" y="44308"/>
                    </a:cubicBezTo>
                    <a:cubicBezTo>
                      <a:pt x="16974" y="44278"/>
                      <a:pt x="16989" y="44232"/>
                      <a:pt x="17019" y="44217"/>
                    </a:cubicBezTo>
                    <a:cubicBezTo>
                      <a:pt x="17156" y="44049"/>
                      <a:pt x="17293" y="43882"/>
                      <a:pt x="17461" y="43729"/>
                    </a:cubicBezTo>
                    <a:cubicBezTo>
                      <a:pt x="17613" y="43577"/>
                      <a:pt x="17766" y="43425"/>
                      <a:pt x="17918" y="43272"/>
                    </a:cubicBezTo>
                    <a:cubicBezTo>
                      <a:pt x="18071" y="43120"/>
                      <a:pt x="18238" y="42968"/>
                      <a:pt x="18390" y="42815"/>
                    </a:cubicBezTo>
                    <a:cubicBezTo>
                      <a:pt x="18558" y="42678"/>
                      <a:pt x="18710" y="42541"/>
                      <a:pt x="18878" y="42389"/>
                    </a:cubicBezTo>
                    <a:cubicBezTo>
                      <a:pt x="19030" y="42252"/>
                      <a:pt x="19213" y="42130"/>
                      <a:pt x="19381" y="41992"/>
                    </a:cubicBezTo>
                    <a:cubicBezTo>
                      <a:pt x="19442" y="41962"/>
                      <a:pt x="19487" y="41916"/>
                      <a:pt x="19548" y="41886"/>
                    </a:cubicBezTo>
                    <a:lnTo>
                      <a:pt x="19533" y="41886"/>
                    </a:lnTo>
                    <a:cubicBezTo>
                      <a:pt x="19548" y="41871"/>
                      <a:pt x="19564" y="41871"/>
                      <a:pt x="19594" y="41855"/>
                    </a:cubicBezTo>
                    <a:lnTo>
                      <a:pt x="19579" y="41855"/>
                    </a:lnTo>
                    <a:cubicBezTo>
                      <a:pt x="19716" y="41764"/>
                      <a:pt x="19838" y="41673"/>
                      <a:pt x="19990" y="41612"/>
                    </a:cubicBezTo>
                    <a:lnTo>
                      <a:pt x="20005" y="41596"/>
                    </a:lnTo>
                    <a:lnTo>
                      <a:pt x="19990" y="41596"/>
                    </a:lnTo>
                    <a:cubicBezTo>
                      <a:pt x="20082" y="41566"/>
                      <a:pt x="20173" y="41520"/>
                      <a:pt x="20249" y="41490"/>
                    </a:cubicBezTo>
                    <a:cubicBezTo>
                      <a:pt x="20264" y="41490"/>
                      <a:pt x="20295" y="41474"/>
                      <a:pt x="20310" y="41474"/>
                    </a:cubicBezTo>
                    <a:cubicBezTo>
                      <a:pt x="20325" y="41459"/>
                      <a:pt x="20341" y="41459"/>
                      <a:pt x="20356" y="41444"/>
                    </a:cubicBezTo>
                    <a:close/>
                    <a:moveTo>
                      <a:pt x="19198" y="44963"/>
                    </a:moveTo>
                    <a:cubicBezTo>
                      <a:pt x="19244" y="44979"/>
                      <a:pt x="19274" y="44994"/>
                      <a:pt x="19320" y="45009"/>
                    </a:cubicBezTo>
                    <a:cubicBezTo>
                      <a:pt x="19350" y="45024"/>
                      <a:pt x="19366" y="45040"/>
                      <a:pt x="19396" y="45055"/>
                    </a:cubicBezTo>
                    <a:cubicBezTo>
                      <a:pt x="19427" y="45085"/>
                      <a:pt x="19457" y="45101"/>
                      <a:pt x="19487" y="45116"/>
                    </a:cubicBezTo>
                    <a:cubicBezTo>
                      <a:pt x="19518" y="45162"/>
                      <a:pt x="19564" y="45192"/>
                      <a:pt x="19594" y="45238"/>
                    </a:cubicBezTo>
                    <a:cubicBezTo>
                      <a:pt x="19609" y="45253"/>
                      <a:pt x="19625" y="45268"/>
                      <a:pt x="19640" y="45283"/>
                    </a:cubicBezTo>
                    <a:cubicBezTo>
                      <a:pt x="19427" y="45375"/>
                      <a:pt x="19228" y="45451"/>
                      <a:pt x="19015" y="45527"/>
                    </a:cubicBezTo>
                    <a:cubicBezTo>
                      <a:pt x="18589" y="45695"/>
                      <a:pt x="18177" y="45878"/>
                      <a:pt x="17766" y="46045"/>
                    </a:cubicBezTo>
                    <a:cubicBezTo>
                      <a:pt x="18238" y="45695"/>
                      <a:pt x="18726" y="45344"/>
                      <a:pt x="19198" y="44963"/>
                    </a:cubicBezTo>
                    <a:close/>
                    <a:moveTo>
                      <a:pt x="22794" y="44628"/>
                    </a:moveTo>
                    <a:lnTo>
                      <a:pt x="22916" y="44644"/>
                    </a:lnTo>
                    <a:cubicBezTo>
                      <a:pt x="22946" y="44644"/>
                      <a:pt x="22976" y="44659"/>
                      <a:pt x="22992" y="44659"/>
                    </a:cubicBezTo>
                    <a:lnTo>
                      <a:pt x="23037" y="44659"/>
                    </a:lnTo>
                    <a:cubicBezTo>
                      <a:pt x="23190" y="44689"/>
                      <a:pt x="23357" y="44735"/>
                      <a:pt x="23510" y="44765"/>
                    </a:cubicBezTo>
                    <a:cubicBezTo>
                      <a:pt x="23647" y="44796"/>
                      <a:pt x="23784" y="44826"/>
                      <a:pt x="23936" y="44857"/>
                    </a:cubicBezTo>
                    <a:cubicBezTo>
                      <a:pt x="24211" y="44918"/>
                      <a:pt x="24515" y="44963"/>
                      <a:pt x="24820" y="44994"/>
                    </a:cubicBezTo>
                    <a:lnTo>
                      <a:pt x="24911" y="44994"/>
                    </a:lnTo>
                    <a:cubicBezTo>
                      <a:pt x="25140" y="45024"/>
                      <a:pt x="25384" y="45040"/>
                      <a:pt x="25658" y="45055"/>
                    </a:cubicBezTo>
                    <a:lnTo>
                      <a:pt x="25673" y="45055"/>
                    </a:lnTo>
                    <a:cubicBezTo>
                      <a:pt x="25795" y="45055"/>
                      <a:pt x="25902" y="45055"/>
                      <a:pt x="26024" y="45070"/>
                    </a:cubicBezTo>
                    <a:lnTo>
                      <a:pt x="26450" y="45070"/>
                    </a:lnTo>
                    <a:cubicBezTo>
                      <a:pt x="26496" y="45085"/>
                      <a:pt x="26557" y="45085"/>
                      <a:pt x="26618" y="45101"/>
                    </a:cubicBezTo>
                    <a:lnTo>
                      <a:pt x="26648" y="45101"/>
                    </a:lnTo>
                    <a:cubicBezTo>
                      <a:pt x="26648" y="45101"/>
                      <a:pt x="26664" y="45101"/>
                      <a:pt x="26679" y="45116"/>
                    </a:cubicBezTo>
                    <a:cubicBezTo>
                      <a:pt x="26679" y="45116"/>
                      <a:pt x="26679" y="45131"/>
                      <a:pt x="26679" y="45131"/>
                    </a:cubicBezTo>
                    <a:cubicBezTo>
                      <a:pt x="26679" y="45131"/>
                      <a:pt x="26679" y="45131"/>
                      <a:pt x="26679" y="45146"/>
                    </a:cubicBezTo>
                    <a:lnTo>
                      <a:pt x="26679" y="45162"/>
                    </a:lnTo>
                    <a:lnTo>
                      <a:pt x="26679" y="45207"/>
                    </a:lnTo>
                    <a:cubicBezTo>
                      <a:pt x="26679" y="45223"/>
                      <a:pt x="26664" y="45238"/>
                      <a:pt x="26664" y="45253"/>
                    </a:cubicBezTo>
                    <a:cubicBezTo>
                      <a:pt x="26664" y="45268"/>
                      <a:pt x="26648" y="45299"/>
                      <a:pt x="26648" y="45314"/>
                    </a:cubicBezTo>
                    <a:cubicBezTo>
                      <a:pt x="26633" y="45344"/>
                      <a:pt x="26603" y="45390"/>
                      <a:pt x="26572" y="45421"/>
                    </a:cubicBezTo>
                    <a:lnTo>
                      <a:pt x="26572" y="45436"/>
                    </a:lnTo>
                    <a:cubicBezTo>
                      <a:pt x="26542" y="45482"/>
                      <a:pt x="26496" y="45527"/>
                      <a:pt x="26466" y="45573"/>
                    </a:cubicBezTo>
                    <a:cubicBezTo>
                      <a:pt x="26450" y="45603"/>
                      <a:pt x="26420" y="45634"/>
                      <a:pt x="26405" y="45649"/>
                    </a:cubicBezTo>
                    <a:lnTo>
                      <a:pt x="26374" y="45680"/>
                    </a:lnTo>
                    <a:lnTo>
                      <a:pt x="26344" y="45725"/>
                    </a:lnTo>
                    <a:cubicBezTo>
                      <a:pt x="26328" y="45741"/>
                      <a:pt x="26298" y="45756"/>
                      <a:pt x="26283" y="45771"/>
                    </a:cubicBezTo>
                    <a:lnTo>
                      <a:pt x="26267" y="45786"/>
                    </a:lnTo>
                    <a:cubicBezTo>
                      <a:pt x="26237" y="45817"/>
                      <a:pt x="26207" y="45832"/>
                      <a:pt x="26176" y="45847"/>
                    </a:cubicBezTo>
                    <a:cubicBezTo>
                      <a:pt x="26161" y="45862"/>
                      <a:pt x="26146" y="45878"/>
                      <a:pt x="26115" y="45893"/>
                    </a:cubicBezTo>
                    <a:lnTo>
                      <a:pt x="26100" y="45908"/>
                    </a:lnTo>
                    <a:cubicBezTo>
                      <a:pt x="26039" y="45954"/>
                      <a:pt x="25993" y="45984"/>
                      <a:pt x="25932" y="46015"/>
                    </a:cubicBezTo>
                    <a:cubicBezTo>
                      <a:pt x="25871" y="46045"/>
                      <a:pt x="25826" y="46060"/>
                      <a:pt x="25765" y="46091"/>
                    </a:cubicBezTo>
                    <a:cubicBezTo>
                      <a:pt x="25719" y="46106"/>
                      <a:pt x="25673" y="46121"/>
                      <a:pt x="25612" y="46121"/>
                    </a:cubicBezTo>
                    <a:cubicBezTo>
                      <a:pt x="25582" y="46137"/>
                      <a:pt x="25551" y="46137"/>
                      <a:pt x="25521" y="46137"/>
                    </a:cubicBezTo>
                    <a:cubicBezTo>
                      <a:pt x="25490" y="46152"/>
                      <a:pt x="25460" y="46152"/>
                      <a:pt x="25429" y="46152"/>
                    </a:cubicBezTo>
                    <a:lnTo>
                      <a:pt x="25384" y="46137"/>
                    </a:lnTo>
                    <a:cubicBezTo>
                      <a:pt x="25338" y="46137"/>
                      <a:pt x="25308" y="46121"/>
                      <a:pt x="25277" y="46121"/>
                    </a:cubicBezTo>
                    <a:cubicBezTo>
                      <a:pt x="25231" y="46106"/>
                      <a:pt x="25186" y="46076"/>
                      <a:pt x="25140" y="46060"/>
                    </a:cubicBezTo>
                    <a:cubicBezTo>
                      <a:pt x="25110" y="46045"/>
                      <a:pt x="25064" y="46030"/>
                      <a:pt x="25033" y="46000"/>
                    </a:cubicBezTo>
                    <a:cubicBezTo>
                      <a:pt x="25018" y="46000"/>
                      <a:pt x="25003" y="46000"/>
                      <a:pt x="25003" y="45984"/>
                    </a:cubicBezTo>
                    <a:lnTo>
                      <a:pt x="25003" y="46000"/>
                    </a:lnTo>
                    <a:lnTo>
                      <a:pt x="24972" y="45969"/>
                    </a:lnTo>
                    <a:lnTo>
                      <a:pt x="24896" y="45923"/>
                    </a:lnTo>
                    <a:lnTo>
                      <a:pt x="24744" y="45817"/>
                    </a:lnTo>
                    <a:cubicBezTo>
                      <a:pt x="24713" y="45786"/>
                      <a:pt x="24668" y="45756"/>
                      <a:pt x="24637" y="45725"/>
                    </a:cubicBezTo>
                    <a:cubicBezTo>
                      <a:pt x="24607" y="45710"/>
                      <a:pt x="24591" y="45695"/>
                      <a:pt x="24576" y="45680"/>
                    </a:cubicBezTo>
                    <a:cubicBezTo>
                      <a:pt x="24561" y="45664"/>
                      <a:pt x="24546" y="45649"/>
                      <a:pt x="24515" y="45634"/>
                    </a:cubicBezTo>
                    <a:cubicBezTo>
                      <a:pt x="24470" y="45603"/>
                      <a:pt x="24439" y="45573"/>
                      <a:pt x="24393" y="45542"/>
                    </a:cubicBezTo>
                    <a:cubicBezTo>
                      <a:pt x="24363" y="45527"/>
                      <a:pt x="24332" y="45512"/>
                      <a:pt x="24302" y="45497"/>
                    </a:cubicBezTo>
                    <a:cubicBezTo>
                      <a:pt x="24272" y="45482"/>
                      <a:pt x="24226" y="45466"/>
                      <a:pt x="24195" y="45466"/>
                    </a:cubicBezTo>
                    <a:cubicBezTo>
                      <a:pt x="24165" y="45451"/>
                      <a:pt x="24150" y="45451"/>
                      <a:pt x="24134" y="45451"/>
                    </a:cubicBezTo>
                    <a:cubicBezTo>
                      <a:pt x="24089" y="45436"/>
                      <a:pt x="24058" y="45421"/>
                      <a:pt x="24013" y="45405"/>
                    </a:cubicBezTo>
                    <a:lnTo>
                      <a:pt x="23906" y="45375"/>
                    </a:lnTo>
                    <a:cubicBezTo>
                      <a:pt x="23814" y="45344"/>
                      <a:pt x="23738" y="45314"/>
                      <a:pt x="23662" y="45283"/>
                    </a:cubicBezTo>
                    <a:cubicBezTo>
                      <a:pt x="23632" y="45268"/>
                      <a:pt x="23586" y="45253"/>
                      <a:pt x="23555" y="45238"/>
                    </a:cubicBezTo>
                    <a:cubicBezTo>
                      <a:pt x="23525" y="45223"/>
                      <a:pt x="23479" y="45192"/>
                      <a:pt x="23449" y="45177"/>
                    </a:cubicBezTo>
                    <a:cubicBezTo>
                      <a:pt x="23373" y="45116"/>
                      <a:pt x="23296" y="45070"/>
                      <a:pt x="23236" y="45009"/>
                    </a:cubicBezTo>
                    <a:cubicBezTo>
                      <a:pt x="23190" y="44979"/>
                      <a:pt x="23159" y="44948"/>
                      <a:pt x="23129" y="44918"/>
                    </a:cubicBezTo>
                    <a:lnTo>
                      <a:pt x="23068" y="44857"/>
                    </a:lnTo>
                    <a:cubicBezTo>
                      <a:pt x="23037" y="44842"/>
                      <a:pt x="22992" y="44811"/>
                      <a:pt x="22961" y="44781"/>
                    </a:cubicBezTo>
                    <a:cubicBezTo>
                      <a:pt x="22931" y="44765"/>
                      <a:pt x="22916" y="44735"/>
                      <a:pt x="22885" y="44720"/>
                    </a:cubicBezTo>
                    <a:cubicBezTo>
                      <a:pt x="22855" y="44704"/>
                      <a:pt x="22824" y="44689"/>
                      <a:pt x="22794" y="44674"/>
                    </a:cubicBezTo>
                    <a:cubicBezTo>
                      <a:pt x="22778" y="44659"/>
                      <a:pt x="22748" y="44644"/>
                      <a:pt x="22733" y="44628"/>
                    </a:cubicBezTo>
                    <a:close/>
                    <a:moveTo>
                      <a:pt x="19807" y="43562"/>
                    </a:moveTo>
                    <a:cubicBezTo>
                      <a:pt x="19868" y="43562"/>
                      <a:pt x="19929" y="43562"/>
                      <a:pt x="20005" y="43577"/>
                    </a:cubicBezTo>
                    <a:cubicBezTo>
                      <a:pt x="20097" y="43577"/>
                      <a:pt x="20188" y="43592"/>
                      <a:pt x="20280" y="43592"/>
                    </a:cubicBezTo>
                    <a:cubicBezTo>
                      <a:pt x="20310" y="43607"/>
                      <a:pt x="20356" y="43607"/>
                      <a:pt x="20386" y="43607"/>
                    </a:cubicBezTo>
                    <a:lnTo>
                      <a:pt x="20402" y="43607"/>
                    </a:lnTo>
                    <a:cubicBezTo>
                      <a:pt x="20386" y="43638"/>
                      <a:pt x="20386" y="43668"/>
                      <a:pt x="20402" y="43699"/>
                    </a:cubicBezTo>
                    <a:cubicBezTo>
                      <a:pt x="20417" y="43699"/>
                      <a:pt x="20417" y="43699"/>
                      <a:pt x="20417" y="43714"/>
                    </a:cubicBezTo>
                    <a:cubicBezTo>
                      <a:pt x="20417" y="43714"/>
                      <a:pt x="20432" y="43729"/>
                      <a:pt x="20447" y="43729"/>
                    </a:cubicBezTo>
                    <a:cubicBezTo>
                      <a:pt x="20463" y="43745"/>
                      <a:pt x="20482" y="43752"/>
                      <a:pt x="20501" y="43752"/>
                    </a:cubicBezTo>
                    <a:cubicBezTo>
                      <a:pt x="20520" y="43752"/>
                      <a:pt x="20539" y="43745"/>
                      <a:pt x="20554" y="43729"/>
                    </a:cubicBezTo>
                    <a:cubicBezTo>
                      <a:pt x="20630" y="43684"/>
                      <a:pt x="20691" y="43638"/>
                      <a:pt x="20767" y="43607"/>
                    </a:cubicBezTo>
                    <a:cubicBezTo>
                      <a:pt x="20767" y="43592"/>
                      <a:pt x="20767" y="43592"/>
                      <a:pt x="20767" y="43592"/>
                    </a:cubicBezTo>
                    <a:cubicBezTo>
                      <a:pt x="20798" y="43623"/>
                      <a:pt x="20828" y="43668"/>
                      <a:pt x="20859" y="43699"/>
                    </a:cubicBezTo>
                    <a:lnTo>
                      <a:pt x="20874" y="43729"/>
                    </a:lnTo>
                    <a:cubicBezTo>
                      <a:pt x="20920" y="43806"/>
                      <a:pt x="20981" y="43867"/>
                      <a:pt x="21026" y="43943"/>
                    </a:cubicBezTo>
                    <a:cubicBezTo>
                      <a:pt x="21057" y="44004"/>
                      <a:pt x="21102" y="44049"/>
                      <a:pt x="21133" y="44110"/>
                    </a:cubicBezTo>
                    <a:cubicBezTo>
                      <a:pt x="21163" y="44156"/>
                      <a:pt x="21194" y="44202"/>
                      <a:pt x="21209" y="44247"/>
                    </a:cubicBezTo>
                    <a:cubicBezTo>
                      <a:pt x="21224" y="44247"/>
                      <a:pt x="21224" y="44263"/>
                      <a:pt x="21240" y="44278"/>
                    </a:cubicBezTo>
                    <a:lnTo>
                      <a:pt x="21224" y="44263"/>
                    </a:lnTo>
                    <a:lnTo>
                      <a:pt x="21224" y="44263"/>
                    </a:lnTo>
                    <a:cubicBezTo>
                      <a:pt x="21240" y="44278"/>
                      <a:pt x="21240" y="44293"/>
                      <a:pt x="21255" y="44308"/>
                    </a:cubicBezTo>
                    <a:cubicBezTo>
                      <a:pt x="21270" y="44339"/>
                      <a:pt x="21285" y="44385"/>
                      <a:pt x="21301" y="44415"/>
                    </a:cubicBezTo>
                    <a:lnTo>
                      <a:pt x="21316" y="44430"/>
                    </a:lnTo>
                    <a:cubicBezTo>
                      <a:pt x="21346" y="44506"/>
                      <a:pt x="21377" y="44567"/>
                      <a:pt x="21392" y="44644"/>
                    </a:cubicBezTo>
                    <a:cubicBezTo>
                      <a:pt x="21407" y="44644"/>
                      <a:pt x="21407" y="44644"/>
                      <a:pt x="21407" y="44659"/>
                    </a:cubicBezTo>
                    <a:cubicBezTo>
                      <a:pt x="21407" y="44674"/>
                      <a:pt x="21422" y="44704"/>
                      <a:pt x="21422" y="44735"/>
                    </a:cubicBezTo>
                    <a:cubicBezTo>
                      <a:pt x="21422" y="44750"/>
                      <a:pt x="21438" y="44765"/>
                      <a:pt x="21438" y="44781"/>
                    </a:cubicBezTo>
                    <a:cubicBezTo>
                      <a:pt x="21453" y="44811"/>
                      <a:pt x="21468" y="44857"/>
                      <a:pt x="21468" y="44903"/>
                    </a:cubicBezTo>
                    <a:cubicBezTo>
                      <a:pt x="21483" y="44979"/>
                      <a:pt x="21499" y="45055"/>
                      <a:pt x="21514" y="45131"/>
                    </a:cubicBezTo>
                    <a:lnTo>
                      <a:pt x="21514" y="45207"/>
                    </a:lnTo>
                    <a:lnTo>
                      <a:pt x="21514" y="45299"/>
                    </a:lnTo>
                    <a:cubicBezTo>
                      <a:pt x="21514" y="45314"/>
                      <a:pt x="21514" y="45329"/>
                      <a:pt x="21514" y="45344"/>
                    </a:cubicBezTo>
                    <a:lnTo>
                      <a:pt x="21514" y="45360"/>
                    </a:lnTo>
                    <a:lnTo>
                      <a:pt x="21514" y="45451"/>
                    </a:lnTo>
                    <a:lnTo>
                      <a:pt x="21499" y="45588"/>
                    </a:lnTo>
                    <a:cubicBezTo>
                      <a:pt x="21499" y="45619"/>
                      <a:pt x="21499" y="45649"/>
                      <a:pt x="21499" y="45680"/>
                    </a:cubicBezTo>
                    <a:cubicBezTo>
                      <a:pt x="21483" y="45695"/>
                      <a:pt x="21483" y="45710"/>
                      <a:pt x="21483" y="45725"/>
                    </a:cubicBezTo>
                    <a:lnTo>
                      <a:pt x="21483" y="45756"/>
                    </a:lnTo>
                    <a:cubicBezTo>
                      <a:pt x="21468" y="45801"/>
                      <a:pt x="21468" y="45832"/>
                      <a:pt x="21453" y="45878"/>
                    </a:cubicBezTo>
                    <a:cubicBezTo>
                      <a:pt x="21438" y="45939"/>
                      <a:pt x="21422" y="46000"/>
                      <a:pt x="21407" y="46060"/>
                    </a:cubicBezTo>
                    <a:cubicBezTo>
                      <a:pt x="21392" y="46106"/>
                      <a:pt x="21361" y="46167"/>
                      <a:pt x="21346" y="46228"/>
                    </a:cubicBezTo>
                    <a:cubicBezTo>
                      <a:pt x="21316" y="46259"/>
                      <a:pt x="21301" y="46289"/>
                      <a:pt x="21285" y="46319"/>
                    </a:cubicBezTo>
                    <a:cubicBezTo>
                      <a:pt x="21270" y="46350"/>
                      <a:pt x="21255" y="46365"/>
                      <a:pt x="21240" y="46380"/>
                    </a:cubicBezTo>
                    <a:cubicBezTo>
                      <a:pt x="21224" y="46396"/>
                      <a:pt x="21209" y="46426"/>
                      <a:pt x="21194" y="46441"/>
                    </a:cubicBezTo>
                    <a:cubicBezTo>
                      <a:pt x="21179" y="46457"/>
                      <a:pt x="21163" y="46457"/>
                      <a:pt x="21148" y="46472"/>
                    </a:cubicBezTo>
                    <a:cubicBezTo>
                      <a:pt x="21133" y="46487"/>
                      <a:pt x="21133" y="46487"/>
                      <a:pt x="21118" y="46487"/>
                    </a:cubicBezTo>
                    <a:cubicBezTo>
                      <a:pt x="21102" y="46502"/>
                      <a:pt x="21102" y="46502"/>
                      <a:pt x="21087" y="46502"/>
                    </a:cubicBezTo>
                    <a:cubicBezTo>
                      <a:pt x="21087" y="46502"/>
                      <a:pt x="21072" y="46502"/>
                      <a:pt x="21057" y="46518"/>
                    </a:cubicBezTo>
                    <a:lnTo>
                      <a:pt x="20965" y="46518"/>
                    </a:lnTo>
                    <a:cubicBezTo>
                      <a:pt x="20950" y="46502"/>
                      <a:pt x="20935" y="46502"/>
                      <a:pt x="20920" y="46502"/>
                    </a:cubicBezTo>
                    <a:cubicBezTo>
                      <a:pt x="20920" y="46502"/>
                      <a:pt x="20904" y="46487"/>
                      <a:pt x="20889" y="46487"/>
                    </a:cubicBezTo>
                    <a:cubicBezTo>
                      <a:pt x="20874" y="46472"/>
                      <a:pt x="20843" y="46472"/>
                      <a:pt x="20828" y="46457"/>
                    </a:cubicBezTo>
                    <a:cubicBezTo>
                      <a:pt x="20813" y="46441"/>
                      <a:pt x="20783" y="46426"/>
                      <a:pt x="20767" y="46411"/>
                    </a:cubicBezTo>
                    <a:cubicBezTo>
                      <a:pt x="20737" y="46380"/>
                      <a:pt x="20706" y="46350"/>
                      <a:pt x="20676" y="46319"/>
                    </a:cubicBezTo>
                    <a:cubicBezTo>
                      <a:pt x="20661" y="46289"/>
                      <a:pt x="20630" y="46274"/>
                      <a:pt x="20615" y="46243"/>
                    </a:cubicBezTo>
                    <a:cubicBezTo>
                      <a:pt x="20584" y="46213"/>
                      <a:pt x="20554" y="46167"/>
                      <a:pt x="20524" y="46121"/>
                    </a:cubicBezTo>
                    <a:cubicBezTo>
                      <a:pt x="20417" y="45969"/>
                      <a:pt x="20325" y="45801"/>
                      <a:pt x="20219" y="45649"/>
                    </a:cubicBezTo>
                    <a:cubicBezTo>
                      <a:pt x="20188" y="45588"/>
                      <a:pt x="20158" y="45542"/>
                      <a:pt x="20127" y="45482"/>
                    </a:cubicBezTo>
                    <a:cubicBezTo>
                      <a:pt x="20036" y="45344"/>
                      <a:pt x="19960" y="45223"/>
                      <a:pt x="19868" y="45101"/>
                    </a:cubicBezTo>
                    <a:cubicBezTo>
                      <a:pt x="19792" y="45009"/>
                      <a:pt x="19716" y="44933"/>
                      <a:pt x="19640" y="44872"/>
                    </a:cubicBezTo>
                    <a:cubicBezTo>
                      <a:pt x="19594" y="44842"/>
                      <a:pt x="19548" y="44811"/>
                      <a:pt x="19503" y="44781"/>
                    </a:cubicBezTo>
                    <a:cubicBezTo>
                      <a:pt x="19457" y="44750"/>
                      <a:pt x="19396" y="44720"/>
                      <a:pt x="19350" y="44704"/>
                    </a:cubicBezTo>
                    <a:cubicBezTo>
                      <a:pt x="19289" y="44674"/>
                      <a:pt x="19244" y="44659"/>
                      <a:pt x="19183" y="44644"/>
                    </a:cubicBezTo>
                    <a:cubicBezTo>
                      <a:pt x="19122" y="44644"/>
                      <a:pt x="19076" y="44628"/>
                      <a:pt x="19030" y="44628"/>
                    </a:cubicBezTo>
                    <a:cubicBezTo>
                      <a:pt x="19000" y="44628"/>
                      <a:pt x="18963" y="44622"/>
                      <a:pt x="18928" y="44622"/>
                    </a:cubicBezTo>
                    <a:cubicBezTo>
                      <a:pt x="18910" y="44622"/>
                      <a:pt x="18893" y="44623"/>
                      <a:pt x="18878" y="44628"/>
                    </a:cubicBezTo>
                    <a:lnTo>
                      <a:pt x="18695" y="44628"/>
                    </a:lnTo>
                    <a:cubicBezTo>
                      <a:pt x="18649" y="44644"/>
                      <a:pt x="18619" y="44644"/>
                      <a:pt x="18573" y="44644"/>
                    </a:cubicBezTo>
                    <a:cubicBezTo>
                      <a:pt x="18573" y="44644"/>
                      <a:pt x="18558" y="44659"/>
                      <a:pt x="18558" y="44659"/>
                    </a:cubicBezTo>
                    <a:cubicBezTo>
                      <a:pt x="18497" y="44659"/>
                      <a:pt x="18451" y="44674"/>
                      <a:pt x="18390" y="44674"/>
                    </a:cubicBezTo>
                    <a:lnTo>
                      <a:pt x="18375" y="44674"/>
                    </a:lnTo>
                    <a:cubicBezTo>
                      <a:pt x="18375" y="44659"/>
                      <a:pt x="18375" y="44659"/>
                      <a:pt x="18375" y="44644"/>
                    </a:cubicBezTo>
                    <a:cubicBezTo>
                      <a:pt x="18375" y="44644"/>
                      <a:pt x="18375" y="44644"/>
                      <a:pt x="18375" y="44628"/>
                    </a:cubicBezTo>
                    <a:lnTo>
                      <a:pt x="18375" y="44583"/>
                    </a:lnTo>
                    <a:cubicBezTo>
                      <a:pt x="18375" y="44552"/>
                      <a:pt x="18375" y="44537"/>
                      <a:pt x="18390" y="44506"/>
                    </a:cubicBezTo>
                    <a:cubicBezTo>
                      <a:pt x="18390" y="44491"/>
                      <a:pt x="18390" y="44476"/>
                      <a:pt x="18406" y="44461"/>
                    </a:cubicBezTo>
                    <a:cubicBezTo>
                      <a:pt x="18406" y="44430"/>
                      <a:pt x="18421" y="44415"/>
                      <a:pt x="18421" y="44385"/>
                    </a:cubicBezTo>
                    <a:cubicBezTo>
                      <a:pt x="18436" y="44354"/>
                      <a:pt x="18467" y="44308"/>
                      <a:pt x="18497" y="44278"/>
                    </a:cubicBezTo>
                    <a:cubicBezTo>
                      <a:pt x="18528" y="44217"/>
                      <a:pt x="18573" y="44156"/>
                      <a:pt x="18619" y="44110"/>
                    </a:cubicBezTo>
                    <a:cubicBezTo>
                      <a:pt x="18680" y="44019"/>
                      <a:pt x="18741" y="43958"/>
                      <a:pt x="18802" y="43912"/>
                    </a:cubicBezTo>
                    <a:cubicBezTo>
                      <a:pt x="18832" y="43882"/>
                      <a:pt x="18878" y="43851"/>
                      <a:pt x="18908" y="43821"/>
                    </a:cubicBezTo>
                    <a:cubicBezTo>
                      <a:pt x="18969" y="43775"/>
                      <a:pt x="19015" y="43745"/>
                      <a:pt x="19076" y="43729"/>
                    </a:cubicBezTo>
                    <a:cubicBezTo>
                      <a:pt x="19122" y="43699"/>
                      <a:pt x="19168" y="43684"/>
                      <a:pt x="19213" y="43668"/>
                    </a:cubicBezTo>
                    <a:cubicBezTo>
                      <a:pt x="19213" y="43653"/>
                      <a:pt x="19228" y="43653"/>
                      <a:pt x="19228" y="43653"/>
                    </a:cubicBezTo>
                    <a:lnTo>
                      <a:pt x="19244" y="43653"/>
                    </a:lnTo>
                    <a:cubicBezTo>
                      <a:pt x="19305" y="43638"/>
                      <a:pt x="19366" y="43607"/>
                      <a:pt x="19427" y="43607"/>
                    </a:cubicBezTo>
                    <a:cubicBezTo>
                      <a:pt x="19487" y="43592"/>
                      <a:pt x="19548" y="43577"/>
                      <a:pt x="19625" y="43577"/>
                    </a:cubicBezTo>
                    <a:cubicBezTo>
                      <a:pt x="19670" y="43577"/>
                      <a:pt x="19731" y="43577"/>
                      <a:pt x="19807" y="43562"/>
                    </a:cubicBezTo>
                    <a:close/>
                    <a:moveTo>
                      <a:pt x="15602" y="46457"/>
                    </a:moveTo>
                    <a:cubicBezTo>
                      <a:pt x="15633" y="46487"/>
                      <a:pt x="15663" y="46502"/>
                      <a:pt x="15678" y="46533"/>
                    </a:cubicBezTo>
                    <a:cubicBezTo>
                      <a:pt x="15602" y="46578"/>
                      <a:pt x="15511" y="46624"/>
                      <a:pt x="15419" y="46670"/>
                    </a:cubicBezTo>
                    <a:lnTo>
                      <a:pt x="15465" y="46624"/>
                    </a:lnTo>
                    <a:cubicBezTo>
                      <a:pt x="15496" y="46594"/>
                      <a:pt x="15526" y="46563"/>
                      <a:pt x="15557" y="46518"/>
                    </a:cubicBezTo>
                    <a:cubicBezTo>
                      <a:pt x="15572" y="46502"/>
                      <a:pt x="15587" y="46472"/>
                      <a:pt x="15602" y="46457"/>
                    </a:cubicBezTo>
                    <a:close/>
                    <a:moveTo>
                      <a:pt x="16593" y="46929"/>
                    </a:moveTo>
                    <a:cubicBezTo>
                      <a:pt x="16730" y="46944"/>
                      <a:pt x="16867" y="46944"/>
                      <a:pt x="17004" y="46959"/>
                    </a:cubicBezTo>
                    <a:cubicBezTo>
                      <a:pt x="17095" y="46975"/>
                      <a:pt x="17172" y="46975"/>
                      <a:pt x="17263" y="46990"/>
                    </a:cubicBezTo>
                    <a:cubicBezTo>
                      <a:pt x="17415" y="46990"/>
                      <a:pt x="17537" y="47005"/>
                      <a:pt x="17644" y="47005"/>
                    </a:cubicBezTo>
                    <a:lnTo>
                      <a:pt x="18314" y="47005"/>
                    </a:lnTo>
                    <a:cubicBezTo>
                      <a:pt x="18360" y="47005"/>
                      <a:pt x="18421" y="47005"/>
                      <a:pt x="18467" y="47020"/>
                    </a:cubicBezTo>
                    <a:lnTo>
                      <a:pt x="18497" y="47020"/>
                    </a:lnTo>
                    <a:lnTo>
                      <a:pt x="18528" y="47036"/>
                    </a:lnTo>
                    <a:lnTo>
                      <a:pt x="18589" y="47036"/>
                    </a:lnTo>
                    <a:cubicBezTo>
                      <a:pt x="18604" y="47036"/>
                      <a:pt x="18634" y="47051"/>
                      <a:pt x="18649" y="47051"/>
                    </a:cubicBezTo>
                    <a:lnTo>
                      <a:pt x="18680" y="47066"/>
                    </a:lnTo>
                    <a:lnTo>
                      <a:pt x="18756" y="47081"/>
                    </a:lnTo>
                    <a:cubicBezTo>
                      <a:pt x="18771" y="47097"/>
                      <a:pt x="18802" y="47097"/>
                      <a:pt x="18817" y="47112"/>
                    </a:cubicBezTo>
                    <a:lnTo>
                      <a:pt x="18848" y="47127"/>
                    </a:lnTo>
                    <a:lnTo>
                      <a:pt x="18924" y="47157"/>
                    </a:lnTo>
                    <a:cubicBezTo>
                      <a:pt x="18954" y="47173"/>
                      <a:pt x="18969" y="47188"/>
                      <a:pt x="18985" y="47203"/>
                    </a:cubicBezTo>
                    <a:lnTo>
                      <a:pt x="19015" y="47203"/>
                    </a:lnTo>
                    <a:lnTo>
                      <a:pt x="19046" y="47234"/>
                    </a:lnTo>
                    <a:lnTo>
                      <a:pt x="19091" y="47264"/>
                    </a:lnTo>
                    <a:cubicBezTo>
                      <a:pt x="19107" y="47279"/>
                      <a:pt x="19137" y="47295"/>
                      <a:pt x="19152" y="47310"/>
                    </a:cubicBezTo>
                    <a:lnTo>
                      <a:pt x="19168" y="47325"/>
                    </a:lnTo>
                    <a:cubicBezTo>
                      <a:pt x="19213" y="47356"/>
                      <a:pt x="19244" y="47386"/>
                      <a:pt x="19289" y="47432"/>
                    </a:cubicBezTo>
                    <a:cubicBezTo>
                      <a:pt x="19320" y="47462"/>
                      <a:pt x="19350" y="47493"/>
                      <a:pt x="19381" y="47523"/>
                    </a:cubicBezTo>
                    <a:cubicBezTo>
                      <a:pt x="19411" y="47554"/>
                      <a:pt x="19427" y="47584"/>
                      <a:pt x="19457" y="47615"/>
                    </a:cubicBezTo>
                    <a:lnTo>
                      <a:pt x="19472" y="47630"/>
                    </a:lnTo>
                    <a:cubicBezTo>
                      <a:pt x="19487" y="47645"/>
                      <a:pt x="19487" y="47660"/>
                      <a:pt x="19503" y="47675"/>
                    </a:cubicBezTo>
                    <a:lnTo>
                      <a:pt x="19518" y="47691"/>
                    </a:lnTo>
                    <a:lnTo>
                      <a:pt x="19533" y="47721"/>
                    </a:lnTo>
                    <a:cubicBezTo>
                      <a:pt x="19548" y="47752"/>
                      <a:pt x="19579" y="47782"/>
                      <a:pt x="19594" y="47813"/>
                    </a:cubicBezTo>
                    <a:cubicBezTo>
                      <a:pt x="19625" y="47858"/>
                      <a:pt x="19655" y="47904"/>
                      <a:pt x="19670" y="47950"/>
                    </a:cubicBezTo>
                    <a:lnTo>
                      <a:pt x="19686" y="47980"/>
                    </a:lnTo>
                    <a:cubicBezTo>
                      <a:pt x="19686" y="47995"/>
                      <a:pt x="19686" y="47995"/>
                      <a:pt x="19701" y="47995"/>
                    </a:cubicBezTo>
                    <a:cubicBezTo>
                      <a:pt x="19701" y="48011"/>
                      <a:pt x="19701" y="48026"/>
                      <a:pt x="19716" y="48041"/>
                    </a:cubicBezTo>
                    <a:cubicBezTo>
                      <a:pt x="19731" y="48072"/>
                      <a:pt x="19731" y="48087"/>
                      <a:pt x="19746" y="48117"/>
                    </a:cubicBezTo>
                    <a:lnTo>
                      <a:pt x="19746" y="48133"/>
                    </a:lnTo>
                    <a:lnTo>
                      <a:pt x="19777" y="48224"/>
                    </a:lnTo>
                    <a:cubicBezTo>
                      <a:pt x="19777" y="48239"/>
                      <a:pt x="19792" y="48270"/>
                      <a:pt x="19792" y="48285"/>
                    </a:cubicBezTo>
                    <a:lnTo>
                      <a:pt x="19792" y="48300"/>
                    </a:lnTo>
                    <a:lnTo>
                      <a:pt x="19807" y="48346"/>
                    </a:lnTo>
                    <a:lnTo>
                      <a:pt x="19807" y="48392"/>
                    </a:lnTo>
                    <a:cubicBezTo>
                      <a:pt x="19823" y="48407"/>
                      <a:pt x="19823" y="48422"/>
                      <a:pt x="19823" y="48453"/>
                    </a:cubicBezTo>
                    <a:lnTo>
                      <a:pt x="19823" y="48468"/>
                    </a:lnTo>
                    <a:lnTo>
                      <a:pt x="19823" y="48513"/>
                    </a:lnTo>
                    <a:lnTo>
                      <a:pt x="19823" y="48559"/>
                    </a:lnTo>
                    <a:lnTo>
                      <a:pt x="19823" y="48605"/>
                    </a:lnTo>
                    <a:lnTo>
                      <a:pt x="19823" y="48635"/>
                    </a:lnTo>
                    <a:cubicBezTo>
                      <a:pt x="19823" y="48681"/>
                      <a:pt x="19807" y="48742"/>
                      <a:pt x="19807" y="48788"/>
                    </a:cubicBezTo>
                    <a:cubicBezTo>
                      <a:pt x="19807" y="48833"/>
                      <a:pt x="19792" y="48879"/>
                      <a:pt x="19777" y="48925"/>
                    </a:cubicBezTo>
                    <a:cubicBezTo>
                      <a:pt x="19777" y="48940"/>
                      <a:pt x="19762" y="48971"/>
                      <a:pt x="19746" y="49001"/>
                    </a:cubicBezTo>
                    <a:cubicBezTo>
                      <a:pt x="19731" y="49031"/>
                      <a:pt x="19716" y="49047"/>
                      <a:pt x="19701" y="49077"/>
                    </a:cubicBezTo>
                    <a:lnTo>
                      <a:pt x="19670" y="49138"/>
                    </a:lnTo>
                    <a:cubicBezTo>
                      <a:pt x="19655" y="49153"/>
                      <a:pt x="19640" y="49169"/>
                      <a:pt x="19625" y="49184"/>
                    </a:cubicBezTo>
                    <a:cubicBezTo>
                      <a:pt x="19609" y="49199"/>
                      <a:pt x="19579" y="49214"/>
                      <a:pt x="19564" y="49230"/>
                    </a:cubicBezTo>
                    <a:cubicBezTo>
                      <a:pt x="19548" y="49230"/>
                      <a:pt x="19533" y="49245"/>
                      <a:pt x="19503" y="49260"/>
                    </a:cubicBezTo>
                    <a:cubicBezTo>
                      <a:pt x="19487" y="49275"/>
                      <a:pt x="19457" y="49290"/>
                      <a:pt x="19427" y="49290"/>
                    </a:cubicBezTo>
                    <a:cubicBezTo>
                      <a:pt x="19396" y="49306"/>
                      <a:pt x="19366" y="49321"/>
                      <a:pt x="19335" y="49336"/>
                    </a:cubicBezTo>
                    <a:cubicBezTo>
                      <a:pt x="19289" y="49351"/>
                      <a:pt x="19259" y="49351"/>
                      <a:pt x="19213" y="49367"/>
                    </a:cubicBezTo>
                    <a:cubicBezTo>
                      <a:pt x="19168" y="49382"/>
                      <a:pt x="19122" y="49382"/>
                      <a:pt x="19076" y="49397"/>
                    </a:cubicBezTo>
                    <a:lnTo>
                      <a:pt x="18985" y="49397"/>
                    </a:lnTo>
                    <a:cubicBezTo>
                      <a:pt x="18969" y="49397"/>
                      <a:pt x="18939" y="49412"/>
                      <a:pt x="18924" y="49412"/>
                    </a:cubicBezTo>
                    <a:cubicBezTo>
                      <a:pt x="18878" y="49412"/>
                      <a:pt x="18832" y="49428"/>
                      <a:pt x="18771" y="49428"/>
                    </a:cubicBezTo>
                    <a:cubicBezTo>
                      <a:pt x="18756" y="49428"/>
                      <a:pt x="18741" y="49443"/>
                      <a:pt x="18726" y="49443"/>
                    </a:cubicBezTo>
                    <a:cubicBezTo>
                      <a:pt x="18695" y="49443"/>
                      <a:pt x="18649" y="49458"/>
                      <a:pt x="18619" y="49458"/>
                    </a:cubicBezTo>
                    <a:lnTo>
                      <a:pt x="18604" y="49458"/>
                    </a:lnTo>
                    <a:cubicBezTo>
                      <a:pt x="18528" y="49473"/>
                      <a:pt x="18451" y="49504"/>
                      <a:pt x="18360" y="49504"/>
                    </a:cubicBezTo>
                    <a:lnTo>
                      <a:pt x="18223" y="49504"/>
                    </a:lnTo>
                    <a:cubicBezTo>
                      <a:pt x="18162" y="49504"/>
                      <a:pt x="18101" y="49489"/>
                      <a:pt x="18040" y="49489"/>
                    </a:cubicBezTo>
                    <a:cubicBezTo>
                      <a:pt x="18025" y="49489"/>
                      <a:pt x="18025" y="49489"/>
                      <a:pt x="18010" y="49473"/>
                    </a:cubicBezTo>
                    <a:cubicBezTo>
                      <a:pt x="17979" y="49473"/>
                      <a:pt x="17949" y="49458"/>
                      <a:pt x="17918" y="49458"/>
                    </a:cubicBezTo>
                    <a:cubicBezTo>
                      <a:pt x="17872" y="49443"/>
                      <a:pt x="17842" y="49428"/>
                      <a:pt x="17812" y="49412"/>
                    </a:cubicBezTo>
                    <a:cubicBezTo>
                      <a:pt x="17766" y="49397"/>
                      <a:pt x="17735" y="49382"/>
                      <a:pt x="17705" y="49367"/>
                    </a:cubicBezTo>
                    <a:cubicBezTo>
                      <a:pt x="17690" y="49351"/>
                      <a:pt x="17659" y="49336"/>
                      <a:pt x="17644" y="49306"/>
                    </a:cubicBezTo>
                    <a:cubicBezTo>
                      <a:pt x="17629" y="49290"/>
                      <a:pt x="17598" y="49275"/>
                      <a:pt x="17583" y="49260"/>
                    </a:cubicBezTo>
                    <a:cubicBezTo>
                      <a:pt x="17583" y="49245"/>
                      <a:pt x="17568" y="49245"/>
                      <a:pt x="17568" y="49230"/>
                    </a:cubicBezTo>
                    <a:cubicBezTo>
                      <a:pt x="17552" y="49230"/>
                      <a:pt x="17552" y="49214"/>
                      <a:pt x="17552" y="49214"/>
                    </a:cubicBezTo>
                    <a:cubicBezTo>
                      <a:pt x="17537" y="49199"/>
                      <a:pt x="17537" y="49199"/>
                      <a:pt x="17522" y="49184"/>
                    </a:cubicBezTo>
                    <a:cubicBezTo>
                      <a:pt x="17476" y="49108"/>
                      <a:pt x="17446" y="49031"/>
                      <a:pt x="17400" y="48971"/>
                    </a:cubicBezTo>
                    <a:lnTo>
                      <a:pt x="17400" y="48955"/>
                    </a:lnTo>
                    <a:cubicBezTo>
                      <a:pt x="17354" y="48864"/>
                      <a:pt x="17309" y="48757"/>
                      <a:pt x="17263" y="48651"/>
                    </a:cubicBezTo>
                    <a:lnTo>
                      <a:pt x="17202" y="48468"/>
                    </a:lnTo>
                    <a:lnTo>
                      <a:pt x="17126" y="48300"/>
                    </a:lnTo>
                    <a:cubicBezTo>
                      <a:pt x="17050" y="48087"/>
                      <a:pt x="16958" y="47874"/>
                      <a:pt x="16867" y="47675"/>
                    </a:cubicBezTo>
                    <a:cubicBezTo>
                      <a:pt x="16852" y="47630"/>
                      <a:pt x="16821" y="47584"/>
                      <a:pt x="16806" y="47538"/>
                    </a:cubicBezTo>
                    <a:cubicBezTo>
                      <a:pt x="16775" y="47508"/>
                      <a:pt x="16760" y="47477"/>
                      <a:pt x="16730" y="47447"/>
                    </a:cubicBezTo>
                    <a:cubicBezTo>
                      <a:pt x="16730" y="47447"/>
                      <a:pt x="16730" y="47432"/>
                      <a:pt x="16730" y="47432"/>
                    </a:cubicBezTo>
                    <a:cubicBezTo>
                      <a:pt x="16684" y="47386"/>
                      <a:pt x="16638" y="47340"/>
                      <a:pt x="16593" y="47310"/>
                    </a:cubicBezTo>
                    <a:cubicBezTo>
                      <a:pt x="16562" y="47279"/>
                      <a:pt x="16532" y="47264"/>
                      <a:pt x="16486" y="47249"/>
                    </a:cubicBezTo>
                    <a:cubicBezTo>
                      <a:pt x="16440" y="47234"/>
                      <a:pt x="16395" y="47218"/>
                      <a:pt x="16334" y="47203"/>
                    </a:cubicBezTo>
                    <a:cubicBezTo>
                      <a:pt x="16273" y="47188"/>
                      <a:pt x="16196" y="47188"/>
                      <a:pt x="16120" y="47188"/>
                    </a:cubicBezTo>
                    <a:lnTo>
                      <a:pt x="15846" y="47188"/>
                    </a:lnTo>
                    <a:lnTo>
                      <a:pt x="15800" y="47203"/>
                    </a:lnTo>
                    <a:lnTo>
                      <a:pt x="15709" y="47203"/>
                    </a:lnTo>
                    <a:lnTo>
                      <a:pt x="15800" y="47157"/>
                    </a:lnTo>
                    <a:cubicBezTo>
                      <a:pt x="15831" y="47142"/>
                      <a:pt x="15877" y="47127"/>
                      <a:pt x="15907" y="47112"/>
                    </a:cubicBezTo>
                    <a:lnTo>
                      <a:pt x="15937" y="47112"/>
                    </a:lnTo>
                    <a:cubicBezTo>
                      <a:pt x="15953" y="47097"/>
                      <a:pt x="15968" y="47097"/>
                      <a:pt x="15998" y="47081"/>
                    </a:cubicBezTo>
                    <a:cubicBezTo>
                      <a:pt x="16014" y="47081"/>
                      <a:pt x="16029" y="47081"/>
                      <a:pt x="16044" y="47066"/>
                    </a:cubicBezTo>
                    <a:lnTo>
                      <a:pt x="16090" y="47051"/>
                    </a:lnTo>
                    <a:cubicBezTo>
                      <a:pt x="16136" y="47036"/>
                      <a:pt x="16196" y="47020"/>
                      <a:pt x="16242" y="47005"/>
                    </a:cubicBezTo>
                    <a:cubicBezTo>
                      <a:pt x="16273" y="46990"/>
                      <a:pt x="16318" y="46990"/>
                      <a:pt x="16349" y="46975"/>
                    </a:cubicBezTo>
                    <a:lnTo>
                      <a:pt x="16516" y="46929"/>
                    </a:lnTo>
                    <a:close/>
                    <a:moveTo>
                      <a:pt x="12464" y="47157"/>
                    </a:moveTo>
                    <a:cubicBezTo>
                      <a:pt x="12494" y="47157"/>
                      <a:pt x="12540" y="47157"/>
                      <a:pt x="12586" y="47173"/>
                    </a:cubicBezTo>
                    <a:cubicBezTo>
                      <a:pt x="12662" y="47188"/>
                      <a:pt x="12738" y="47203"/>
                      <a:pt x="12829" y="47234"/>
                    </a:cubicBezTo>
                    <a:cubicBezTo>
                      <a:pt x="12966" y="47279"/>
                      <a:pt x="13088" y="47325"/>
                      <a:pt x="13225" y="47386"/>
                    </a:cubicBezTo>
                    <a:cubicBezTo>
                      <a:pt x="13302" y="47416"/>
                      <a:pt x="13378" y="47462"/>
                      <a:pt x="13439" y="47493"/>
                    </a:cubicBezTo>
                    <a:cubicBezTo>
                      <a:pt x="13469" y="47508"/>
                      <a:pt x="13485" y="47508"/>
                      <a:pt x="13500" y="47523"/>
                    </a:cubicBezTo>
                    <a:cubicBezTo>
                      <a:pt x="13530" y="47538"/>
                      <a:pt x="13561" y="47554"/>
                      <a:pt x="13591" y="47569"/>
                    </a:cubicBezTo>
                    <a:cubicBezTo>
                      <a:pt x="13606" y="47584"/>
                      <a:pt x="13606" y="47584"/>
                      <a:pt x="13622" y="47584"/>
                    </a:cubicBezTo>
                    <a:cubicBezTo>
                      <a:pt x="13637" y="47599"/>
                      <a:pt x="13652" y="47599"/>
                      <a:pt x="13667" y="47615"/>
                    </a:cubicBezTo>
                    <a:lnTo>
                      <a:pt x="13652" y="47615"/>
                    </a:lnTo>
                    <a:cubicBezTo>
                      <a:pt x="13698" y="47630"/>
                      <a:pt x="13728" y="47660"/>
                      <a:pt x="13774" y="47691"/>
                    </a:cubicBezTo>
                    <a:cubicBezTo>
                      <a:pt x="13804" y="47721"/>
                      <a:pt x="13835" y="47736"/>
                      <a:pt x="13865" y="47767"/>
                    </a:cubicBezTo>
                    <a:cubicBezTo>
                      <a:pt x="13896" y="47797"/>
                      <a:pt x="13926" y="47828"/>
                      <a:pt x="13972" y="47858"/>
                    </a:cubicBezTo>
                    <a:cubicBezTo>
                      <a:pt x="14003" y="47889"/>
                      <a:pt x="14048" y="47934"/>
                      <a:pt x="14079" y="47965"/>
                    </a:cubicBezTo>
                    <a:cubicBezTo>
                      <a:pt x="14003" y="47965"/>
                      <a:pt x="13942" y="48011"/>
                      <a:pt x="13926" y="48072"/>
                    </a:cubicBezTo>
                    <a:cubicBezTo>
                      <a:pt x="13911" y="48117"/>
                      <a:pt x="13926" y="48163"/>
                      <a:pt x="13957" y="48209"/>
                    </a:cubicBezTo>
                    <a:cubicBezTo>
                      <a:pt x="13972" y="48239"/>
                      <a:pt x="14018" y="48254"/>
                      <a:pt x="14048" y="48254"/>
                    </a:cubicBezTo>
                    <a:lnTo>
                      <a:pt x="14079" y="48254"/>
                    </a:lnTo>
                    <a:lnTo>
                      <a:pt x="14094" y="48270"/>
                    </a:lnTo>
                    <a:cubicBezTo>
                      <a:pt x="14140" y="48285"/>
                      <a:pt x="14170" y="48285"/>
                      <a:pt x="14201" y="48300"/>
                    </a:cubicBezTo>
                    <a:cubicBezTo>
                      <a:pt x="14246" y="48331"/>
                      <a:pt x="14307" y="48361"/>
                      <a:pt x="14353" y="48392"/>
                    </a:cubicBezTo>
                    <a:cubicBezTo>
                      <a:pt x="14429" y="48453"/>
                      <a:pt x="14505" y="48498"/>
                      <a:pt x="14566" y="48544"/>
                    </a:cubicBezTo>
                    <a:cubicBezTo>
                      <a:pt x="14612" y="48590"/>
                      <a:pt x="14658" y="48635"/>
                      <a:pt x="14719" y="48681"/>
                    </a:cubicBezTo>
                    <a:cubicBezTo>
                      <a:pt x="14734" y="48712"/>
                      <a:pt x="14749" y="48727"/>
                      <a:pt x="14764" y="48757"/>
                    </a:cubicBezTo>
                    <a:cubicBezTo>
                      <a:pt x="14780" y="48772"/>
                      <a:pt x="14795" y="48788"/>
                      <a:pt x="14810" y="48803"/>
                    </a:cubicBezTo>
                    <a:cubicBezTo>
                      <a:pt x="14840" y="48864"/>
                      <a:pt x="14886" y="48925"/>
                      <a:pt x="14901" y="48971"/>
                    </a:cubicBezTo>
                    <a:cubicBezTo>
                      <a:pt x="14932" y="49031"/>
                      <a:pt x="14962" y="49092"/>
                      <a:pt x="14978" y="49153"/>
                    </a:cubicBezTo>
                    <a:cubicBezTo>
                      <a:pt x="15008" y="49230"/>
                      <a:pt x="15039" y="49321"/>
                      <a:pt x="15054" y="49397"/>
                    </a:cubicBezTo>
                    <a:cubicBezTo>
                      <a:pt x="15069" y="49489"/>
                      <a:pt x="15084" y="49565"/>
                      <a:pt x="15084" y="49656"/>
                    </a:cubicBezTo>
                    <a:cubicBezTo>
                      <a:pt x="15084" y="49732"/>
                      <a:pt x="15100" y="49793"/>
                      <a:pt x="15084" y="49869"/>
                    </a:cubicBezTo>
                    <a:cubicBezTo>
                      <a:pt x="15084" y="49930"/>
                      <a:pt x="15084" y="50007"/>
                      <a:pt x="15069" y="50098"/>
                    </a:cubicBezTo>
                    <a:cubicBezTo>
                      <a:pt x="15054" y="50174"/>
                      <a:pt x="15039" y="50250"/>
                      <a:pt x="15008" y="50327"/>
                    </a:cubicBezTo>
                    <a:lnTo>
                      <a:pt x="15008" y="50342"/>
                    </a:lnTo>
                    <a:cubicBezTo>
                      <a:pt x="14978" y="50418"/>
                      <a:pt x="14947" y="50509"/>
                      <a:pt x="14917" y="50586"/>
                    </a:cubicBezTo>
                    <a:cubicBezTo>
                      <a:pt x="14886" y="50646"/>
                      <a:pt x="14856" y="50707"/>
                      <a:pt x="14825" y="50753"/>
                    </a:cubicBezTo>
                    <a:cubicBezTo>
                      <a:pt x="14810" y="50799"/>
                      <a:pt x="14795" y="50845"/>
                      <a:pt x="14764" y="50875"/>
                    </a:cubicBezTo>
                    <a:cubicBezTo>
                      <a:pt x="14749" y="50890"/>
                      <a:pt x="14749" y="50905"/>
                      <a:pt x="14734" y="50921"/>
                    </a:cubicBezTo>
                    <a:cubicBezTo>
                      <a:pt x="14734" y="50921"/>
                      <a:pt x="14734" y="50921"/>
                      <a:pt x="14734" y="50936"/>
                    </a:cubicBezTo>
                    <a:cubicBezTo>
                      <a:pt x="14688" y="50997"/>
                      <a:pt x="14642" y="51073"/>
                      <a:pt x="14597" y="51149"/>
                    </a:cubicBezTo>
                    <a:cubicBezTo>
                      <a:pt x="14536" y="51225"/>
                      <a:pt x="14475" y="51302"/>
                      <a:pt x="14429" y="51363"/>
                    </a:cubicBezTo>
                    <a:cubicBezTo>
                      <a:pt x="14368" y="51439"/>
                      <a:pt x="14307" y="51500"/>
                      <a:pt x="14231" y="51576"/>
                    </a:cubicBezTo>
                    <a:cubicBezTo>
                      <a:pt x="14185" y="51637"/>
                      <a:pt x="14124" y="51698"/>
                      <a:pt x="14063" y="51743"/>
                    </a:cubicBezTo>
                    <a:lnTo>
                      <a:pt x="14048" y="51774"/>
                    </a:lnTo>
                    <a:cubicBezTo>
                      <a:pt x="14018" y="51804"/>
                      <a:pt x="13972" y="51835"/>
                      <a:pt x="13942" y="51865"/>
                    </a:cubicBezTo>
                    <a:cubicBezTo>
                      <a:pt x="13911" y="51896"/>
                      <a:pt x="13881" y="51911"/>
                      <a:pt x="13850" y="51942"/>
                    </a:cubicBezTo>
                    <a:cubicBezTo>
                      <a:pt x="13820" y="51957"/>
                      <a:pt x="13774" y="51987"/>
                      <a:pt x="13744" y="52002"/>
                    </a:cubicBezTo>
                    <a:cubicBezTo>
                      <a:pt x="13728" y="52002"/>
                      <a:pt x="13713" y="52018"/>
                      <a:pt x="13683" y="52033"/>
                    </a:cubicBezTo>
                    <a:lnTo>
                      <a:pt x="13576" y="52033"/>
                    </a:lnTo>
                    <a:cubicBezTo>
                      <a:pt x="13576" y="52018"/>
                      <a:pt x="13561" y="52018"/>
                      <a:pt x="13561" y="52018"/>
                    </a:cubicBezTo>
                    <a:cubicBezTo>
                      <a:pt x="13561" y="52018"/>
                      <a:pt x="13545" y="52002"/>
                      <a:pt x="13545" y="52002"/>
                    </a:cubicBezTo>
                    <a:lnTo>
                      <a:pt x="13515" y="51987"/>
                    </a:lnTo>
                    <a:cubicBezTo>
                      <a:pt x="13515" y="51972"/>
                      <a:pt x="13515" y="51972"/>
                      <a:pt x="13500" y="51972"/>
                    </a:cubicBezTo>
                    <a:lnTo>
                      <a:pt x="13500" y="51957"/>
                    </a:lnTo>
                    <a:cubicBezTo>
                      <a:pt x="13485" y="51942"/>
                      <a:pt x="13469" y="51926"/>
                      <a:pt x="13469" y="51896"/>
                    </a:cubicBezTo>
                    <a:cubicBezTo>
                      <a:pt x="13454" y="51881"/>
                      <a:pt x="13454" y="51865"/>
                      <a:pt x="13439" y="51835"/>
                    </a:cubicBezTo>
                    <a:cubicBezTo>
                      <a:pt x="13424" y="51804"/>
                      <a:pt x="13424" y="51774"/>
                      <a:pt x="13408" y="51743"/>
                    </a:cubicBezTo>
                    <a:cubicBezTo>
                      <a:pt x="13393" y="51652"/>
                      <a:pt x="13378" y="51545"/>
                      <a:pt x="13378" y="51439"/>
                    </a:cubicBezTo>
                    <a:cubicBezTo>
                      <a:pt x="13363" y="51393"/>
                      <a:pt x="13363" y="51332"/>
                      <a:pt x="13363" y="51286"/>
                    </a:cubicBezTo>
                    <a:cubicBezTo>
                      <a:pt x="13347" y="51180"/>
                      <a:pt x="13332" y="51104"/>
                      <a:pt x="13317" y="51027"/>
                    </a:cubicBezTo>
                    <a:cubicBezTo>
                      <a:pt x="13317" y="50966"/>
                      <a:pt x="13286" y="50905"/>
                      <a:pt x="13271" y="50829"/>
                    </a:cubicBezTo>
                    <a:cubicBezTo>
                      <a:pt x="13256" y="50768"/>
                      <a:pt x="13225" y="50707"/>
                      <a:pt x="13195" y="50662"/>
                    </a:cubicBezTo>
                    <a:cubicBezTo>
                      <a:pt x="13165" y="50601"/>
                      <a:pt x="13134" y="50540"/>
                      <a:pt x="13088" y="50479"/>
                    </a:cubicBezTo>
                    <a:cubicBezTo>
                      <a:pt x="12921" y="50281"/>
                      <a:pt x="12692" y="50128"/>
                      <a:pt x="12464" y="49991"/>
                    </a:cubicBezTo>
                    <a:lnTo>
                      <a:pt x="12418" y="49961"/>
                    </a:lnTo>
                    <a:cubicBezTo>
                      <a:pt x="12403" y="49961"/>
                      <a:pt x="12388" y="49946"/>
                      <a:pt x="12388" y="49946"/>
                    </a:cubicBezTo>
                    <a:cubicBezTo>
                      <a:pt x="12235" y="49854"/>
                      <a:pt x="12129" y="49778"/>
                      <a:pt x="12022" y="49687"/>
                    </a:cubicBezTo>
                    <a:cubicBezTo>
                      <a:pt x="11961" y="49641"/>
                      <a:pt x="11900" y="49580"/>
                      <a:pt x="11839" y="49504"/>
                    </a:cubicBezTo>
                    <a:cubicBezTo>
                      <a:pt x="11824" y="49489"/>
                      <a:pt x="11809" y="49473"/>
                      <a:pt x="11793" y="49458"/>
                    </a:cubicBezTo>
                    <a:cubicBezTo>
                      <a:pt x="11778" y="49443"/>
                      <a:pt x="11763" y="49428"/>
                      <a:pt x="11748" y="49397"/>
                    </a:cubicBezTo>
                    <a:cubicBezTo>
                      <a:pt x="11717" y="49336"/>
                      <a:pt x="11671" y="49290"/>
                      <a:pt x="11641" y="49230"/>
                    </a:cubicBezTo>
                    <a:cubicBezTo>
                      <a:pt x="11565" y="49047"/>
                      <a:pt x="11489" y="48864"/>
                      <a:pt x="11412" y="48651"/>
                    </a:cubicBezTo>
                    <a:cubicBezTo>
                      <a:pt x="11367" y="48513"/>
                      <a:pt x="11336" y="48407"/>
                      <a:pt x="11306" y="48285"/>
                    </a:cubicBezTo>
                    <a:cubicBezTo>
                      <a:pt x="11291" y="48224"/>
                      <a:pt x="11291" y="48178"/>
                      <a:pt x="11275" y="48117"/>
                    </a:cubicBezTo>
                    <a:lnTo>
                      <a:pt x="11275" y="48102"/>
                    </a:lnTo>
                    <a:lnTo>
                      <a:pt x="11275" y="48056"/>
                    </a:lnTo>
                    <a:cubicBezTo>
                      <a:pt x="11291" y="48026"/>
                      <a:pt x="11291" y="48011"/>
                      <a:pt x="11291" y="47995"/>
                    </a:cubicBezTo>
                    <a:cubicBezTo>
                      <a:pt x="11291" y="47965"/>
                      <a:pt x="11306" y="47934"/>
                      <a:pt x="11306" y="47904"/>
                    </a:cubicBezTo>
                    <a:cubicBezTo>
                      <a:pt x="11306" y="47904"/>
                      <a:pt x="11321" y="47889"/>
                      <a:pt x="11321" y="47889"/>
                    </a:cubicBezTo>
                    <a:cubicBezTo>
                      <a:pt x="11336" y="47843"/>
                      <a:pt x="11351" y="47813"/>
                      <a:pt x="11382" y="47782"/>
                    </a:cubicBezTo>
                    <a:cubicBezTo>
                      <a:pt x="11412" y="47736"/>
                      <a:pt x="11443" y="47691"/>
                      <a:pt x="11473" y="47645"/>
                    </a:cubicBezTo>
                    <a:cubicBezTo>
                      <a:pt x="11519" y="47584"/>
                      <a:pt x="11580" y="47538"/>
                      <a:pt x="11641" y="47477"/>
                    </a:cubicBezTo>
                    <a:cubicBezTo>
                      <a:pt x="11687" y="47447"/>
                      <a:pt x="11732" y="47401"/>
                      <a:pt x="11778" y="47371"/>
                    </a:cubicBezTo>
                    <a:cubicBezTo>
                      <a:pt x="11839" y="47325"/>
                      <a:pt x="11900" y="47295"/>
                      <a:pt x="11961" y="47264"/>
                    </a:cubicBezTo>
                    <a:cubicBezTo>
                      <a:pt x="12007" y="47234"/>
                      <a:pt x="12052" y="47218"/>
                      <a:pt x="12098" y="47203"/>
                    </a:cubicBezTo>
                    <a:cubicBezTo>
                      <a:pt x="12144" y="47188"/>
                      <a:pt x="12174" y="47173"/>
                      <a:pt x="12220" y="47173"/>
                    </a:cubicBezTo>
                    <a:cubicBezTo>
                      <a:pt x="12266" y="47157"/>
                      <a:pt x="12296" y="47157"/>
                      <a:pt x="12342" y="47157"/>
                    </a:cubicBezTo>
                    <a:close/>
                    <a:moveTo>
                      <a:pt x="25650" y="0"/>
                    </a:moveTo>
                    <a:cubicBezTo>
                      <a:pt x="25467" y="0"/>
                      <a:pt x="25301" y="106"/>
                      <a:pt x="25231" y="292"/>
                    </a:cubicBezTo>
                    <a:cubicBezTo>
                      <a:pt x="25155" y="459"/>
                      <a:pt x="25216" y="673"/>
                      <a:pt x="25353" y="795"/>
                    </a:cubicBezTo>
                    <a:cubicBezTo>
                      <a:pt x="25338" y="825"/>
                      <a:pt x="25323" y="856"/>
                      <a:pt x="25308" y="901"/>
                    </a:cubicBezTo>
                    <a:cubicBezTo>
                      <a:pt x="25292" y="932"/>
                      <a:pt x="25277" y="962"/>
                      <a:pt x="25262" y="993"/>
                    </a:cubicBezTo>
                    <a:cubicBezTo>
                      <a:pt x="25234" y="1075"/>
                      <a:pt x="25207" y="1157"/>
                      <a:pt x="25180" y="1240"/>
                    </a:cubicBezTo>
                    <a:lnTo>
                      <a:pt x="25180" y="1240"/>
                    </a:lnTo>
                    <a:cubicBezTo>
                      <a:pt x="25182" y="1229"/>
                      <a:pt x="25184" y="1217"/>
                      <a:pt x="25186" y="1206"/>
                    </a:cubicBezTo>
                    <a:cubicBezTo>
                      <a:pt x="25186" y="1176"/>
                      <a:pt x="25186" y="1160"/>
                      <a:pt x="25201" y="1130"/>
                    </a:cubicBezTo>
                    <a:cubicBezTo>
                      <a:pt x="25216" y="947"/>
                      <a:pt x="25079" y="749"/>
                      <a:pt x="24896" y="703"/>
                    </a:cubicBezTo>
                    <a:cubicBezTo>
                      <a:pt x="24868" y="696"/>
                      <a:pt x="24838" y="693"/>
                      <a:pt x="24809" y="693"/>
                    </a:cubicBezTo>
                    <a:cubicBezTo>
                      <a:pt x="24651" y="693"/>
                      <a:pt x="24491" y="793"/>
                      <a:pt x="24439" y="947"/>
                    </a:cubicBezTo>
                    <a:cubicBezTo>
                      <a:pt x="24424" y="993"/>
                      <a:pt x="24409" y="1023"/>
                      <a:pt x="24393" y="1069"/>
                    </a:cubicBezTo>
                    <a:cubicBezTo>
                      <a:pt x="24393" y="1084"/>
                      <a:pt x="24393" y="1115"/>
                      <a:pt x="24393" y="1145"/>
                    </a:cubicBezTo>
                    <a:cubicBezTo>
                      <a:pt x="24385" y="1168"/>
                      <a:pt x="24376" y="1191"/>
                      <a:pt x="24368" y="1214"/>
                    </a:cubicBezTo>
                    <a:lnTo>
                      <a:pt x="24368" y="1214"/>
                    </a:lnTo>
                    <a:cubicBezTo>
                      <a:pt x="24365" y="1191"/>
                      <a:pt x="24363" y="1168"/>
                      <a:pt x="24363" y="1145"/>
                    </a:cubicBezTo>
                    <a:cubicBezTo>
                      <a:pt x="24363" y="1160"/>
                      <a:pt x="24363" y="1191"/>
                      <a:pt x="24363" y="1221"/>
                    </a:cubicBezTo>
                    <a:cubicBezTo>
                      <a:pt x="24363" y="1223"/>
                      <a:pt x="24363" y="1225"/>
                      <a:pt x="24363" y="1227"/>
                    </a:cubicBezTo>
                    <a:lnTo>
                      <a:pt x="24363" y="1227"/>
                    </a:lnTo>
                    <a:cubicBezTo>
                      <a:pt x="24365" y="1223"/>
                      <a:pt x="24366" y="1218"/>
                      <a:pt x="24368" y="1214"/>
                    </a:cubicBezTo>
                    <a:lnTo>
                      <a:pt x="24368" y="1214"/>
                    </a:lnTo>
                    <a:cubicBezTo>
                      <a:pt x="24382" y="1311"/>
                      <a:pt x="24429" y="1403"/>
                      <a:pt x="24515" y="1465"/>
                    </a:cubicBezTo>
                    <a:cubicBezTo>
                      <a:pt x="24500" y="1495"/>
                      <a:pt x="24485" y="1541"/>
                      <a:pt x="24454" y="1572"/>
                    </a:cubicBezTo>
                    <a:cubicBezTo>
                      <a:pt x="24439" y="1602"/>
                      <a:pt x="24424" y="1633"/>
                      <a:pt x="24424" y="1663"/>
                    </a:cubicBezTo>
                    <a:cubicBezTo>
                      <a:pt x="24409" y="1694"/>
                      <a:pt x="24393" y="1709"/>
                      <a:pt x="24393" y="1724"/>
                    </a:cubicBezTo>
                    <a:lnTo>
                      <a:pt x="24363" y="1785"/>
                    </a:lnTo>
                    <a:cubicBezTo>
                      <a:pt x="24363" y="1800"/>
                      <a:pt x="24363" y="1831"/>
                      <a:pt x="24348" y="1846"/>
                    </a:cubicBezTo>
                    <a:cubicBezTo>
                      <a:pt x="24348" y="1836"/>
                      <a:pt x="24348" y="1826"/>
                      <a:pt x="24348" y="1815"/>
                    </a:cubicBezTo>
                    <a:cubicBezTo>
                      <a:pt x="24348" y="1770"/>
                      <a:pt x="24363" y="1724"/>
                      <a:pt x="24363" y="1663"/>
                    </a:cubicBezTo>
                    <a:cubicBezTo>
                      <a:pt x="24363" y="1617"/>
                      <a:pt x="24363" y="1572"/>
                      <a:pt x="24363" y="1526"/>
                    </a:cubicBezTo>
                    <a:cubicBezTo>
                      <a:pt x="24363" y="1422"/>
                      <a:pt x="24363" y="1317"/>
                      <a:pt x="24363" y="1227"/>
                    </a:cubicBezTo>
                    <a:lnTo>
                      <a:pt x="24363" y="1227"/>
                    </a:lnTo>
                    <a:cubicBezTo>
                      <a:pt x="24329" y="1322"/>
                      <a:pt x="24299" y="1420"/>
                      <a:pt x="24287" y="1526"/>
                    </a:cubicBezTo>
                    <a:cubicBezTo>
                      <a:pt x="24287" y="1587"/>
                      <a:pt x="24272" y="1648"/>
                      <a:pt x="24272" y="1709"/>
                    </a:cubicBezTo>
                    <a:cubicBezTo>
                      <a:pt x="24256" y="1770"/>
                      <a:pt x="24256" y="1831"/>
                      <a:pt x="24256" y="1892"/>
                    </a:cubicBezTo>
                    <a:cubicBezTo>
                      <a:pt x="24241" y="1968"/>
                      <a:pt x="24241" y="2044"/>
                      <a:pt x="24226" y="2120"/>
                    </a:cubicBezTo>
                    <a:cubicBezTo>
                      <a:pt x="24226" y="2196"/>
                      <a:pt x="24226" y="2272"/>
                      <a:pt x="24211" y="2349"/>
                    </a:cubicBezTo>
                    <a:cubicBezTo>
                      <a:pt x="24211" y="2379"/>
                      <a:pt x="24211" y="2425"/>
                      <a:pt x="24211" y="2455"/>
                    </a:cubicBezTo>
                    <a:cubicBezTo>
                      <a:pt x="24165" y="2394"/>
                      <a:pt x="24134" y="2349"/>
                      <a:pt x="24089" y="2303"/>
                    </a:cubicBezTo>
                    <a:cubicBezTo>
                      <a:pt x="24043" y="2242"/>
                      <a:pt x="23997" y="2196"/>
                      <a:pt x="23952" y="2135"/>
                    </a:cubicBezTo>
                    <a:cubicBezTo>
                      <a:pt x="24058" y="2090"/>
                      <a:pt x="24150" y="2013"/>
                      <a:pt x="24195" y="1892"/>
                    </a:cubicBezTo>
                    <a:cubicBezTo>
                      <a:pt x="24272" y="1663"/>
                      <a:pt x="24165" y="1389"/>
                      <a:pt x="23936" y="1313"/>
                    </a:cubicBezTo>
                    <a:cubicBezTo>
                      <a:pt x="23884" y="1292"/>
                      <a:pt x="23831" y="1282"/>
                      <a:pt x="23778" y="1282"/>
                    </a:cubicBezTo>
                    <a:cubicBezTo>
                      <a:pt x="23599" y="1282"/>
                      <a:pt x="23428" y="1395"/>
                      <a:pt x="23357" y="1572"/>
                    </a:cubicBezTo>
                    <a:cubicBezTo>
                      <a:pt x="23266" y="1785"/>
                      <a:pt x="23373" y="2059"/>
                      <a:pt x="23616" y="2151"/>
                    </a:cubicBezTo>
                    <a:cubicBezTo>
                      <a:pt x="23661" y="2168"/>
                      <a:pt x="23706" y="2176"/>
                      <a:pt x="23750" y="2176"/>
                    </a:cubicBezTo>
                    <a:cubicBezTo>
                      <a:pt x="23782" y="2176"/>
                      <a:pt x="23813" y="2172"/>
                      <a:pt x="23845" y="2166"/>
                    </a:cubicBezTo>
                    <a:cubicBezTo>
                      <a:pt x="23860" y="2196"/>
                      <a:pt x="23875" y="2212"/>
                      <a:pt x="23891" y="2242"/>
                    </a:cubicBezTo>
                    <a:cubicBezTo>
                      <a:pt x="23906" y="2272"/>
                      <a:pt x="23936" y="2303"/>
                      <a:pt x="23952" y="2333"/>
                    </a:cubicBezTo>
                    <a:cubicBezTo>
                      <a:pt x="24043" y="2440"/>
                      <a:pt x="24119" y="2547"/>
                      <a:pt x="24211" y="2669"/>
                    </a:cubicBezTo>
                    <a:cubicBezTo>
                      <a:pt x="24211" y="2714"/>
                      <a:pt x="24211" y="2760"/>
                      <a:pt x="24211" y="2821"/>
                    </a:cubicBezTo>
                    <a:cubicBezTo>
                      <a:pt x="24195" y="2928"/>
                      <a:pt x="24195" y="3019"/>
                      <a:pt x="24180" y="3126"/>
                    </a:cubicBezTo>
                    <a:cubicBezTo>
                      <a:pt x="24165" y="3187"/>
                      <a:pt x="24165" y="3248"/>
                      <a:pt x="24165" y="3309"/>
                    </a:cubicBezTo>
                    <a:cubicBezTo>
                      <a:pt x="24150" y="3354"/>
                      <a:pt x="24134" y="3400"/>
                      <a:pt x="24134" y="3446"/>
                    </a:cubicBezTo>
                    <a:cubicBezTo>
                      <a:pt x="24134" y="3476"/>
                      <a:pt x="24119" y="3507"/>
                      <a:pt x="24119" y="3522"/>
                    </a:cubicBezTo>
                    <a:cubicBezTo>
                      <a:pt x="24104" y="3552"/>
                      <a:pt x="24089" y="3583"/>
                      <a:pt x="24073" y="3613"/>
                    </a:cubicBezTo>
                    <a:cubicBezTo>
                      <a:pt x="24073" y="3628"/>
                      <a:pt x="24073" y="3644"/>
                      <a:pt x="24058" y="3644"/>
                    </a:cubicBezTo>
                    <a:cubicBezTo>
                      <a:pt x="24058" y="3659"/>
                      <a:pt x="24058" y="3674"/>
                      <a:pt x="24058" y="3689"/>
                    </a:cubicBezTo>
                    <a:cubicBezTo>
                      <a:pt x="23982" y="3811"/>
                      <a:pt x="23906" y="3933"/>
                      <a:pt x="23845" y="4055"/>
                    </a:cubicBezTo>
                    <a:cubicBezTo>
                      <a:pt x="23784" y="4192"/>
                      <a:pt x="23723" y="4329"/>
                      <a:pt x="23647" y="4451"/>
                    </a:cubicBezTo>
                    <a:cubicBezTo>
                      <a:pt x="23647" y="4421"/>
                      <a:pt x="23662" y="4390"/>
                      <a:pt x="23662" y="4375"/>
                    </a:cubicBezTo>
                    <a:cubicBezTo>
                      <a:pt x="23662" y="4268"/>
                      <a:pt x="23662" y="4162"/>
                      <a:pt x="23662" y="4070"/>
                    </a:cubicBezTo>
                    <a:cubicBezTo>
                      <a:pt x="23662" y="3918"/>
                      <a:pt x="23677" y="3750"/>
                      <a:pt x="23662" y="3598"/>
                    </a:cubicBezTo>
                    <a:cubicBezTo>
                      <a:pt x="23662" y="3568"/>
                      <a:pt x="23662" y="3522"/>
                      <a:pt x="23662" y="3491"/>
                    </a:cubicBezTo>
                    <a:cubicBezTo>
                      <a:pt x="23662" y="3446"/>
                      <a:pt x="23662" y="3400"/>
                      <a:pt x="23662" y="3369"/>
                    </a:cubicBezTo>
                    <a:cubicBezTo>
                      <a:pt x="23662" y="3339"/>
                      <a:pt x="23662" y="3309"/>
                      <a:pt x="23662" y="3293"/>
                    </a:cubicBezTo>
                    <a:cubicBezTo>
                      <a:pt x="23662" y="3278"/>
                      <a:pt x="23647" y="3263"/>
                      <a:pt x="23647" y="3248"/>
                    </a:cubicBezTo>
                    <a:lnTo>
                      <a:pt x="23647" y="3232"/>
                    </a:lnTo>
                    <a:cubicBezTo>
                      <a:pt x="23677" y="3232"/>
                      <a:pt x="23677" y="3217"/>
                      <a:pt x="23693" y="3202"/>
                    </a:cubicBezTo>
                    <a:cubicBezTo>
                      <a:pt x="23708" y="3202"/>
                      <a:pt x="23708" y="3187"/>
                      <a:pt x="23723" y="3156"/>
                    </a:cubicBezTo>
                    <a:cubicBezTo>
                      <a:pt x="23723" y="3156"/>
                      <a:pt x="23738" y="3156"/>
                      <a:pt x="23738" y="3141"/>
                    </a:cubicBezTo>
                    <a:cubicBezTo>
                      <a:pt x="23738" y="3141"/>
                      <a:pt x="23738" y="3126"/>
                      <a:pt x="23754" y="3110"/>
                    </a:cubicBezTo>
                    <a:cubicBezTo>
                      <a:pt x="23754" y="3110"/>
                      <a:pt x="23754" y="3095"/>
                      <a:pt x="23754" y="3095"/>
                    </a:cubicBezTo>
                    <a:cubicBezTo>
                      <a:pt x="23769" y="3080"/>
                      <a:pt x="23769" y="3050"/>
                      <a:pt x="23754" y="3034"/>
                    </a:cubicBezTo>
                    <a:cubicBezTo>
                      <a:pt x="23754" y="3019"/>
                      <a:pt x="23738" y="3004"/>
                      <a:pt x="23738" y="2989"/>
                    </a:cubicBezTo>
                    <a:cubicBezTo>
                      <a:pt x="23708" y="2973"/>
                      <a:pt x="23677" y="2958"/>
                      <a:pt x="23662" y="2958"/>
                    </a:cubicBezTo>
                    <a:cubicBezTo>
                      <a:pt x="23616" y="2958"/>
                      <a:pt x="23586" y="2989"/>
                      <a:pt x="23555" y="3004"/>
                    </a:cubicBezTo>
                    <a:cubicBezTo>
                      <a:pt x="23540" y="3034"/>
                      <a:pt x="23510" y="3080"/>
                      <a:pt x="23510" y="3110"/>
                    </a:cubicBezTo>
                    <a:cubicBezTo>
                      <a:pt x="23510" y="3141"/>
                      <a:pt x="23510" y="3156"/>
                      <a:pt x="23510" y="3171"/>
                    </a:cubicBezTo>
                    <a:cubicBezTo>
                      <a:pt x="23525" y="3187"/>
                      <a:pt x="23525" y="3187"/>
                      <a:pt x="23525" y="3202"/>
                    </a:cubicBezTo>
                    <a:cubicBezTo>
                      <a:pt x="23525" y="3202"/>
                      <a:pt x="23540" y="3217"/>
                      <a:pt x="23540" y="3217"/>
                    </a:cubicBezTo>
                    <a:cubicBezTo>
                      <a:pt x="23555" y="3217"/>
                      <a:pt x="23555" y="3232"/>
                      <a:pt x="23571" y="3232"/>
                    </a:cubicBezTo>
                    <a:cubicBezTo>
                      <a:pt x="23586" y="3232"/>
                      <a:pt x="23586" y="3248"/>
                      <a:pt x="23586" y="3248"/>
                    </a:cubicBezTo>
                    <a:cubicBezTo>
                      <a:pt x="23601" y="3248"/>
                      <a:pt x="23616" y="3248"/>
                      <a:pt x="23616" y="3232"/>
                    </a:cubicBezTo>
                    <a:lnTo>
                      <a:pt x="23616" y="3248"/>
                    </a:lnTo>
                    <a:cubicBezTo>
                      <a:pt x="23616" y="3293"/>
                      <a:pt x="23616" y="3324"/>
                      <a:pt x="23616" y="3369"/>
                    </a:cubicBezTo>
                    <a:cubicBezTo>
                      <a:pt x="23616" y="3400"/>
                      <a:pt x="23601" y="3446"/>
                      <a:pt x="23601" y="3476"/>
                    </a:cubicBezTo>
                    <a:cubicBezTo>
                      <a:pt x="23601" y="3537"/>
                      <a:pt x="23601" y="3613"/>
                      <a:pt x="23601" y="3674"/>
                    </a:cubicBezTo>
                    <a:lnTo>
                      <a:pt x="23586" y="3887"/>
                    </a:lnTo>
                    <a:cubicBezTo>
                      <a:pt x="23586" y="3948"/>
                      <a:pt x="23571" y="4025"/>
                      <a:pt x="23571" y="4101"/>
                    </a:cubicBezTo>
                    <a:cubicBezTo>
                      <a:pt x="23571" y="4207"/>
                      <a:pt x="23571" y="4299"/>
                      <a:pt x="23571" y="4406"/>
                    </a:cubicBezTo>
                    <a:lnTo>
                      <a:pt x="23571" y="4527"/>
                    </a:lnTo>
                    <a:lnTo>
                      <a:pt x="23571" y="4604"/>
                    </a:lnTo>
                    <a:lnTo>
                      <a:pt x="23571" y="4619"/>
                    </a:lnTo>
                    <a:cubicBezTo>
                      <a:pt x="23464" y="4832"/>
                      <a:pt x="23342" y="5045"/>
                      <a:pt x="23251" y="5259"/>
                    </a:cubicBezTo>
                    <a:cubicBezTo>
                      <a:pt x="23175" y="5396"/>
                      <a:pt x="23114" y="5548"/>
                      <a:pt x="23053" y="5685"/>
                    </a:cubicBezTo>
                    <a:cubicBezTo>
                      <a:pt x="22992" y="5838"/>
                      <a:pt x="22946" y="5975"/>
                      <a:pt x="22885" y="6112"/>
                    </a:cubicBezTo>
                    <a:cubicBezTo>
                      <a:pt x="22824" y="6249"/>
                      <a:pt x="22763" y="6386"/>
                      <a:pt x="22717" y="6523"/>
                    </a:cubicBezTo>
                    <a:cubicBezTo>
                      <a:pt x="22672" y="6660"/>
                      <a:pt x="22626" y="6798"/>
                      <a:pt x="22580" y="6935"/>
                    </a:cubicBezTo>
                    <a:cubicBezTo>
                      <a:pt x="22565" y="6996"/>
                      <a:pt x="22535" y="7057"/>
                      <a:pt x="22519" y="7118"/>
                    </a:cubicBezTo>
                    <a:cubicBezTo>
                      <a:pt x="22519" y="7041"/>
                      <a:pt x="22535" y="6965"/>
                      <a:pt x="22535" y="6904"/>
                    </a:cubicBezTo>
                    <a:cubicBezTo>
                      <a:pt x="22550" y="6813"/>
                      <a:pt x="22550" y="6737"/>
                      <a:pt x="22565" y="6645"/>
                    </a:cubicBezTo>
                    <a:cubicBezTo>
                      <a:pt x="22565" y="6569"/>
                      <a:pt x="22565" y="6493"/>
                      <a:pt x="22565" y="6417"/>
                    </a:cubicBezTo>
                    <a:lnTo>
                      <a:pt x="22565" y="6386"/>
                    </a:lnTo>
                    <a:cubicBezTo>
                      <a:pt x="22580" y="6325"/>
                      <a:pt x="22596" y="6264"/>
                      <a:pt x="22611" y="6203"/>
                    </a:cubicBezTo>
                    <a:cubicBezTo>
                      <a:pt x="22626" y="6127"/>
                      <a:pt x="22657" y="6066"/>
                      <a:pt x="22672" y="5990"/>
                    </a:cubicBezTo>
                    <a:cubicBezTo>
                      <a:pt x="22717" y="5838"/>
                      <a:pt x="22748" y="5685"/>
                      <a:pt x="22794" y="5548"/>
                    </a:cubicBezTo>
                    <a:lnTo>
                      <a:pt x="22794" y="5533"/>
                    </a:lnTo>
                    <a:cubicBezTo>
                      <a:pt x="22794" y="5533"/>
                      <a:pt x="22794" y="5518"/>
                      <a:pt x="22778" y="5518"/>
                    </a:cubicBezTo>
                    <a:cubicBezTo>
                      <a:pt x="22778" y="5510"/>
                      <a:pt x="22775" y="5506"/>
                      <a:pt x="22769" y="5506"/>
                    </a:cubicBezTo>
                    <a:cubicBezTo>
                      <a:pt x="22763" y="5506"/>
                      <a:pt x="22756" y="5510"/>
                      <a:pt x="22748" y="5518"/>
                    </a:cubicBezTo>
                    <a:cubicBezTo>
                      <a:pt x="22748" y="5518"/>
                      <a:pt x="22748" y="5518"/>
                      <a:pt x="22748" y="5533"/>
                    </a:cubicBezTo>
                    <a:cubicBezTo>
                      <a:pt x="22748" y="5533"/>
                      <a:pt x="22748" y="5533"/>
                      <a:pt x="22748" y="5548"/>
                    </a:cubicBezTo>
                    <a:cubicBezTo>
                      <a:pt x="22717" y="5609"/>
                      <a:pt x="22687" y="5685"/>
                      <a:pt x="22657" y="5762"/>
                    </a:cubicBezTo>
                    <a:cubicBezTo>
                      <a:pt x="22641" y="5792"/>
                      <a:pt x="22641" y="5822"/>
                      <a:pt x="22626" y="5853"/>
                    </a:cubicBezTo>
                    <a:cubicBezTo>
                      <a:pt x="22611" y="5899"/>
                      <a:pt x="22596" y="5929"/>
                      <a:pt x="22580" y="5975"/>
                    </a:cubicBezTo>
                    <a:cubicBezTo>
                      <a:pt x="22580" y="6005"/>
                      <a:pt x="22565" y="6036"/>
                      <a:pt x="22550" y="6081"/>
                    </a:cubicBezTo>
                    <a:cubicBezTo>
                      <a:pt x="22550" y="6036"/>
                      <a:pt x="22550" y="6005"/>
                      <a:pt x="22550" y="5960"/>
                    </a:cubicBezTo>
                    <a:cubicBezTo>
                      <a:pt x="22535" y="5883"/>
                      <a:pt x="22535" y="5807"/>
                      <a:pt x="22535" y="5731"/>
                    </a:cubicBezTo>
                    <a:cubicBezTo>
                      <a:pt x="22519" y="5670"/>
                      <a:pt x="22519" y="5624"/>
                      <a:pt x="22519" y="5563"/>
                    </a:cubicBezTo>
                    <a:cubicBezTo>
                      <a:pt x="22535" y="5533"/>
                      <a:pt x="22535" y="5503"/>
                      <a:pt x="22550" y="5472"/>
                    </a:cubicBezTo>
                    <a:cubicBezTo>
                      <a:pt x="22550" y="5442"/>
                      <a:pt x="22550" y="5426"/>
                      <a:pt x="22565" y="5411"/>
                    </a:cubicBezTo>
                    <a:cubicBezTo>
                      <a:pt x="22565" y="5396"/>
                      <a:pt x="22565" y="5365"/>
                      <a:pt x="22580" y="5335"/>
                    </a:cubicBezTo>
                    <a:cubicBezTo>
                      <a:pt x="22580" y="5320"/>
                      <a:pt x="22596" y="5289"/>
                      <a:pt x="22611" y="5259"/>
                    </a:cubicBezTo>
                    <a:cubicBezTo>
                      <a:pt x="22626" y="5243"/>
                      <a:pt x="22626" y="5213"/>
                      <a:pt x="22641" y="5198"/>
                    </a:cubicBezTo>
                    <a:cubicBezTo>
                      <a:pt x="22657" y="5167"/>
                      <a:pt x="22672" y="5137"/>
                      <a:pt x="22687" y="5091"/>
                    </a:cubicBezTo>
                    <a:cubicBezTo>
                      <a:pt x="22687" y="5106"/>
                      <a:pt x="22687" y="5106"/>
                      <a:pt x="22687" y="5106"/>
                    </a:cubicBezTo>
                    <a:cubicBezTo>
                      <a:pt x="22717" y="5030"/>
                      <a:pt x="22748" y="4969"/>
                      <a:pt x="22778" y="4908"/>
                    </a:cubicBezTo>
                    <a:cubicBezTo>
                      <a:pt x="22809" y="4847"/>
                      <a:pt x="22839" y="4771"/>
                      <a:pt x="22870" y="4710"/>
                    </a:cubicBezTo>
                    <a:cubicBezTo>
                      <a:pt x="22900" y="4665"/>
                      <a:pt x="22916" y="4619"/>
                      <a:pt x="22931" y="4573"/>
                    </a:cubicBezTo>
                    <a:cubicBezTo>
                      <a:pt x="22946" y="4588"/>
                      <a:pt x="22961" y="4604"/>
                      <a:pt x="22976" y="4604"/>
                    </a:cubicBezTo>
                    <a:cubicBezTo>
                      <a:pt x="23018" y="4617"/>
                      <a:pt x="23061" y="4624"/>
                      <a:pt x="23104" y="4624"/>
                    </a:cubicBezTo>
                    <a:cubicBezTo>
                      <a:pt x="23249" y="4624"/>
                      <a:pt x="23387" y="4547"/>
                      <a:pt x="23434" y="4406"/>
                    </a:cubicBezTo>
                    <a:cubicBezTo>
                      <a:pt x="23510" y="4223"/>
                      <a:pt x="23418" y="4009"/>
                      <a:pt x="23236" y="3948"/>
                    </a:cubicBezTo>
                    <a:cubicBezTo>
                      <a:pt x="23191" y="3929"/>
                      <a:pt x="23146" y="3921"/>
                      <a:pt x="23104" y="3921"/>
                    </a:cubicBezTo>
                    <a:cubicBezTo>
                      <a:pt x="23045" y="3921"/>
                      <a:pt x="22990" y="3937"/>
                      <a:pt x="22946" y="3964"/>
                    </a:cubicBezTo>
                    <a:cubicBezTo>
                      <a:pt x="22961" y="3948"/>
                      <a:pt x="22976" y="3933"/>
                      <a:pt x="22976" y="3903"/>
                    </a:cubicBezTo>
                    <a:cubicBezTo>
                      <a:pt x="23053" y="3705"/>
                      <a:pt x="22961" y="3461"/>
                      <a:pt x="22763" y="3385"/>
                    </a:cubicBezTo>
                    <a:cubicBezTo>
                      <a:pt x="22719" y="3372"/>
                      <a:pt x="22674" y="3366"/>
                      <a:pt x="22631" y="3366"/>
                    </a:cubicBezTo>
                    <a:cubicBezTo>
                      <a:pt x="22462" y="3366"/>
                      <a:pt x="22306" y="3456"/>
                      <a:pt x="22245" y="3613"/>
                    </a:cubicBezTo>
                    <a:cubicBezTo>
                      <a:pt x="22169" y="3811"/>
                      <a:pt x="22260" y="4055"/>
                      <a:pt x="22474" y="4131"/>
                    </a:cubicBezTo>
                    <a:cubicBezTo>
                      <a:pt x="22489" y="4131"/>
                      <a:pt x="22519" y="4131"/>
                      <a:pt x="22550" y="4147"/>
                    </a:cubicBezTo>
                    <a:cubicBezTo>
                      <a:pt x="22519" y="4238"/>
                      <a:pt x="22504" y="4329"/>
                      <a:pt x="22489" y="4436"/>
                    </a:cubicBezTo>
                    <a:cubicBezTo>
                      <a:pt x="22474" y="4512"/>
                      <a:pt x="22458" y="4588"/>
                      <a:pt x="22443" y="4665"/>
                    </a:cubicBezTo>
                    <a:cubicBezTo>
                      <a:pt x="22443" y="4680"/>
                      <a:pt x="22443" y="4710"/>
                      <a:pt x="22443" y="4741"/>
                    </a:cubicBezTo>
                    <a:cubicBezTo>
                      <a:pt x="22428" y="4725"/>
                      <a:pt x="22428" y="4710"/>
                      <a:pt x="22413" y="4695"/>
                    </a:cubicBezTo>
                    <a:cubicBezTo>
                      <a:pt x="22398" y="4665"/>
                      <a:pt x="22367" y="4619"/>
                      <a:pt x="22352" y="4573"/>
                    </a:cubicBezTo>
                    <a:cubicBezTo>
                      <a:pt x="22337" y="4543"/>
                      <a:pt x="22321" y="4527"/>
                      <a:pt x="22306" y="4497"/>
                    </a:cubicBezTo>
                    <a:cubicBezTo>
                      <a:pt x="22306" y="4497"/>
                      <a:pt x="22306" y="4482"/>
                      <a:pt x="22306" y="4482"/>
                    </a:cubicBezTo>
                    <a:lnTo>
                      <a:pt x="22291" y="4482"/>
                    </a:lnTo>
                    <a:cubicBezTo>
                      <a:pt x="22291" y="4466"/>
                      <a:pt x="22276" y="4436"/>
                      <a:pt x="22260" y="4421"/>
                    </a:cubicBezTo>
                    <a:lnTo>
                      <a:pt x="22245" y="4345"/>
                    </a:lnTo>
                    <a:cubicBezTo>
                      <a:pt x="22245" y="4345"/>
                      <a:pt x="22245" y="4360"/>
                      <a:pt x="22245" y="4360"/>
                    </a:cubicBezTo>
                    <a:cubicBezTo>
                      <a:pt x="22230" y="4345"/>
                      <a:pt x="22230" y="4329"/>
                      <a:pt x="22230" y="4314"/>
                    </a:cubicBezTo>
                    <a:cubicBezTo>
                      <a:pt x="22230" y="4314"/>
                      <a:pt x="22230" y="4299"/>
                      <a:pt x="22230" y="4299"/>
                    </a:cubicBezTo>
                    <a:cubicBezTo>
                      <a:pt x="22230" y="4288"/>
                      <a:pt x="22222" y="4277"/>
                      <a:pt x="22212" y="4277"/>
                    </a:cubicBezTo>
                    <a:cubicBezTo>
                      <a:pt x="22208" y="4277"/>
                      <a:pt x="22204" y="4279"/>
                      <a:pt x="22199" y="4284"/>
                    </a:cubicBezTo>
                    <a:cubicBezTo>
                      <a:pt x="22184" y="4284"/>
                      <a:pt x="22184" y="4314"/>
                      <a:pt x="22184" y="4329"/>
                    </a:cubicBezTo>
                    <a:cubicBezTo>
                      <a:pt x="22184" y="4345"/>
                      <a:pt x="22184" y="4360"/>
                      <a:pt x="22199" y="4360"/>
                    </a:cubicBezTo>
                    <a:lnTo>
                      <a:pt x="22199" y="4406"/>
                    </a:lnTo>
                    <a:cubicBezTo>
                      <a:pt x="22215" y="4421"/>
                      <a:pt x="22230" y="4451"/>
                      <a:pt x="22230" y="4466"/>
                    </a:cubicBezTo>
                    <a:cubicBezTo>
                      <a:pt x="22245" y="4512"/>
                      <a:pt x="22276" y="4558"/>
                      <a:pt x="22291" y="4604"/>
                    </a:cubicBezTo>
                    <a:cubicBezTo>
                      <a:pt x="22306" y="4649"/>
                      <a:pt x="22321" y="4695"/>
                      <a:pt x="22337" y="4741"/>
                    </a:cubicBezTo>
                    <a:cubicBezTo>
                      <a:pt x="22352" y="4756"/>
                      <a:pt x="22352" y="4771"/>
                      <a:pt x="22367" y="4786"/>
                    </a:cubicBezTo>
                    <a:cubicBezTo>
                      <a:pt x="22382" y="4817"/>
                      <a:pt x="22382" y="4832"/>
                      <a:pt x="22398" y="4863"/>
                    </a:cubicBezTo>
                    <a:cubicBezTo>
                      <a:pt x="22398" y="4878"/>
                      <a:pt x="22413" y="4908"/>
                      <a:pt x="22413" y="4924"/>
                    </a:cubicBezTo>
                    <a:cubicBezTo>
                      <a:pt x="22413" y="4984"/>
                      <a:pt x="22398" y="5045"/>
                      <a:pt x="22398" y="5106"/>
                    </a:cubicBezTo>
                    <a:cubicBezTo>
                      <a:pt x="22382" y="5183"/>
                      <a:pt x="22367" y="5259"/>
                      <a:pt x="22367" y="5320"/>
                    </a:cubicBezTo>
                    <a:cubicBezTo>
                      <a:pt x="22367" y="5396"/>
                      <a:pt x="22352" y="5487"/>
                      <a:pt x="22352" y="5563"/>
                    </a:cubicBezTo>
                    <a:lnTo>
                      <a:pt x="22352" y="5579"/>
                    </a:lnTo>
                    <a:cubicBezTo>
                      <a:pt x="22352" y="5594"/>
                      <a:pt x="22352" y="5594"/>
                      <a:pt x="22352" y="5609"/>
                    </a:cubicBezTo>
                    <a:cubicBezTo>
                      <a:pt x="22352" y="5762"/>
                      <a:pt x="22352" y="5914"/>
                      <a:pt x="22352" y="6066"/>
                    </a:cubicBezTo>
                    <a:cubicBezTo>
                      <a:pt x="22352" y="6127"/>
                      <a:pt x="22352" y="6203"/>
                      <a:pt x="22352" y="6280"/>
                    </a:cubicBezTo>
                    <a:cubicBezTo>
                      <a:pt x="22352" y="6356"/>
                      <a:pt x="22367" y="6432"/>
                      <a:pt x="22367" y="6508"/>
                    </a:cubicBezTo>
                    <a:cubicBezTo>
                      <a:pt x="22367" y="6660"/>
                      <a:pt x="22382" y="6813"/>
                      <a:pt x="22398" y="6965"/>
                    </a:cubicBezTo>
                    <a:cubicBezTo>
                      <a:pt x="22398" y="7057"/>
                      <a:pt x="22398" y="7133"/>
                      <a:pt x="22413" y="7209"/>
                    </a:cubicBezTo>
                    <a:cubicBezTo>
                      <a:pt x="22428" y="7255"/>
                      <a:pt x="22428" y="7285"/>
                      <a:pt x="22443" y="7331"/>
                    </a:cubicBezTo>
                    <a:cubicBezTo>
                      <a:pt x="22428" y="7346"/>
                      <a:pt x="22428" y="7377"/>
                      <a:pt x="22413" y="7392"/>
                    </a:cubicBezTo>
                    <a:cubicBezTo>
                      <a:pt x="22398" y="7392"/>
                      <a:pt x="22398" y="7407"/>
                      <a:pt x="22398" y="7422"/>
                    </a:cubicBezTo>
                    <a:cubicBezTo>
                      <a:pt x="22382" y="7468"/>
                      <a:pt x="22367" y="7529"/>
                      <a:pt x="22337" y="7575"/>
                    </a:cubicBezTo>
                    <a:cubicBezTo>
                      <a:pt x="22291" y="7757"/>
                      <a:pt x="22230" y="7925"/>
                      <a:pt x="22169" y="8108"/>
                    </a:cubicBezTo>
                    <a:cubicBezTo>
                      <a:pt x="22169" y="8108"/>
                      <a:pt x="22169" y="8123"/>
                      <a:pt x="22154" y="8138"/>
                    </a:cubicBezTo>
                    <a:cubicBezTo>
                      <a:pt x="22123" y="8199"/>
                      <a:pt x="22093" y="8275"/>
                      <a:pt x="22047" y="8352"/>
                    </a:cubicBezTo>
                    <a:cubicBezTo>
                      <a:pt x="22032" y="8397"/>
                      <a:pt x="22017" y="8443"/>
                      <a:pt x="21986" y="8489"/>
                    </a:cubicBezTo>
                    <a:cubicBezTo>
                      <a:pt x="21971" y="8382"/>
                      <a:pt x="21971" y="8291"/>
                      <a:pt x="21956" y="8184"/>
                    </a:cubicBezTo>
                    <a:cubicBezTo>
                      <a:pt x="21940" y="8032"/>
                      <a:pt x="21925" y="7879"/>
                      <a:pt x="21895" y="7727"/>
                    </a:cubicBezTo>
                    <a:cubicBezTo>
                      <a:pt x="21880" y="7651"/>
                      <a:pt x="21880" y="7559"/>
                      <a:pt x="21864" y="7483"/>
                    </a:cubicBezTo>
                    <a:lnTo>
                      <a:pt x="21819" y="7255"/>
                    </a:lnTo>
                    <a:cubicBezTo>
                      <a:pt x="21788" y="7102"/>
                      <a:pt x="21758" y="6950"/>
                      <a:pt x="21712" y="6798"/>
                    </a:cubicBezTo>
                    <a:cubicBezTo>
                      <a:pt x="21712" y="6767"/>
                      <a:pt x="21727" y="6752"/>
                      <a:pt x="21727" y="6721"/>
                    </a:cubicBezTo>
                    <a:lnTo>
                      <a:pt x="21758" y="6554"/>
                    </a:lnTo>
                    <a:cubicBezTo>
                      <a:pt x="21758" y="6523"/>
                      <a:pt x="21758" y="6508"/>
                      <a:pt x="21773" y="6478"/>
                    </a:cubicBezTo>
                    <a:cubicBezTo>
                      <a:pt x="21773" y="6432"/>
                      <a:pt x="21788" y="6371"/>
                      <a:pt x="21788" y="6325"/>
                    </a:cubicBezTo>
                    <a:cubicBezTo>
                      <a:pt x="21788" y="6325"/>
                      <a:pt x="21788" y="6325"/>
                      <a:pt x="21788" y="6340"/>
                    </a:cubicBezTo>
                    <a:lnTo>
                      <a:pt x="21819" y="6203"/>
                    </a:lnTo>
                    <a:cubicBezTo>
                      <a:pt x="21834" y="6142"/>
                      <a:pt x="21834" y="6066"/>
                      <a:pt x="21849" y="6005"/>
                    </a:cubicBezTo>
                    <a:cubicBezTo>
                      <a:pt x="21849" y="5990"/>
                      <a:pt x="21849" y="5990"/>
                      <a:pt x="21864" y="5990"/>
                    </a:cubicBezTo>
                    <a:cubicBezTo>
                      <a:pt x="21864" y="5990"/>
                      <a:pt x="21864" y="5975"/>
                      <a:pt x="21864" y="5975"/>
                    </a:cubicBezTo>
                    <a:cubicBezTo>
                      <a:pt x="21864" y="5960"/>
                      <a:pt x="21864" y="5960"/>
                      <a:pt x="21864" y="5960"/>
                    </a:cubicBezTo>
                    <a:lnTo>
                      <a:pt x="21864" y="5929"/>
                    </a:lnTo>
                    <a:cubicBezTo>
                      <a:pt x="21880" y="5868"/>
                      <a:pt x="21895" y="5792"/>
                      <a:pt x="21895" y="5731"/>
                    </a:cubicBezTo>
                    <a:cubicBezTo>
                      <a:pt x="21895" y="5670"/>
                      <a:pt x="21895" y="5609"/>
                      <a:pt x="21910" y="5548"/>
                    </a:cubicBezTo>
                    <a:cubicBezTo>
                      <a:pt x="21971" y="5548"/>
                      <a:pt x="22047" y="5518"/>
                      <a:pt x="22078" y="5442"/>
                    </a:cubicBezTo>
                    <a:cubicBezTo>
                      <a:pt x="22108" y="5350"/>
                      <a:pt x="22062" y="5259"/>
                      <a:pt x="21986" y="5228"/>
                    </a:cubicBezTo>
                    <a:cubicBezTo>
                      <a:pt x="21956" y="5213"/>
                      <a:pt x="21940" y="5213"/>
                      <a:pt x="21910" y="5213"/>
                    </a:cubicBezTo>
                    <a:cubicBezTo>
                      <a:pt x="21849" y="5213"/>
                      <a:pt x="21788" y="5259"/>
                      <a:pt x="21758" y="5320"/>
                    </a:cubicBezTo>
                    <a:cubicBezTo>
                      <a:pt x="21742" y="5396"/>
                      <a:pt x="21773" y="5487"/>
                      <a:pt x="21834" y="5518"/>
                    </a:cubicBezTo>
                    <a:cubicBezTo>
                      <a:pt x="21834" y="5548"/>
                      <a:pt x="21819" y="5563"/>
                      <a:pt x="21819" y="5594"/>
                    </a:cubicBezTo>
                    <a:cubicBezTo>
                      <a:pt x="21788" y="5716"/>
                      <a:pt x="21773" y="5853"/>
                      <a:pt x="21758" y="5975"/>
                    </a:cubicBezTo>
                    <a:cubicBezTo>
                      <a:pt x="21742" y="6051"/>
                      <a:pt x="21742" y="6127"/>
                      <a:pt x="21727" y="6203"/>
                    </a:cubicBezTo>
                    <a:cubicBezTo>
                      <a:pt x="21712" y="6280"/>
                      <a:pt x="21697" y="6356"/>
                      <a:pt x="21697" y="6432"/>
                    </a:cubicBezTo>
                    <a:cubicBezTo>
                      <a:pt x="21681" y="6493"/>
                      <a:pt x="21681" y="6554"/>
                      <a:pt x="21666" y="6615"/>
                    </a:cubicBezTo>
                    <a:cubicBezTo>
                      <a:pt x="21666" y="6599"/>
                      <a:pt x="21651" y="6599"/>
                      <a:pt x="21651" y="6584"/>
                    </a:cubicBezTo>
                    <a:cubicBezTo>
                      <a:pt x="21636" y="6508"/>
                      <a:pt x="21605" y="6432"/>
                      <a:pt x="21575" y="6356"/>
                    </a:cubicBezTo>
                    <a:cubicBezTo>
                      <a:pt x="21560" y="6280"/>
                      <a:pt x="21529" y="6203"/>
                      <a:pt x="21514" y="6127"/>
                    </a:cubicBezTo>
                    <a:cubicBezTo>
                      <a:pt x="21483" y="6051"/>
                      <a:pt x="21468" y="5990"/>
                      <a:pt x="21438" y="5914"/>
                    </a:cubicBezTo>
                    <a:cubicBezTo>
                      <a:pt x="21438" y="5868"/>
                      <a:pt x="21422" y="5822"/>
                      <a:pt x="21422" y="5792"/>
                    </a:cubicBezTo>
                    <a:cubicBezTo>
                      <a:pt x="21407" y="5746"/>
                      <a:pt x="21407" y="5716"/>
                      <a:pt x="21407" y="5670"/>
                    </a:cubicBezTo>
                    <a:cubicBezTo>
                      <a:pt x="21392" y="5594"/>
                      <a:pt x="21377" y="5518"/>
                      <a:pt x="21377" y="5442"/>
                    </a:cubicBezTo>
                    <a:cubicBezTo>
                      <a:pt x="21361" y="5365"/>
                      <a:pt x="21361" y="5289"/>
                      <a:pt x="21346" y="5228"/>
                    </a:cubicBezTo>
                    <a:cubicBezTo>
                      <a:pt x="21346" y="5152"/>
                      <a:pt x="21331" y="5076"/>
                      <a:pt x="21316" y="5000"/>
                    </a:cubicBezTo>
                    <a:cubicBezTo>
                      <a:pt x="21316" y="4969"/>
                      <a:pt x="21316" y="4954"/>
                      <a:pt x="21316" y="4924"/>
                    </a:cubicBezTo>
                    <a:cubicBezTo>
                      <a:pt x="21377" y="4908"/>
                      <a:pt x="21422" y="4878"/>
                      <a:pt x="21453" y="4802"/>
                    </a:cubicBezTo>
                    <a:cubicBezTo>
                      <a:pt x="21499" y="4695"/>
                      <a:pt x="21438" y="4573"/>
                      <a:pt x="21331" y="4543"/>
                    </a:cubicBezTo>
                    <a:cubicBezTo>
                      <a:pt x="21303" y="4531"/>
                      <a:pt x="21274" y="4525"/>
                      <a:pt x="21246" y="4525"/>
                    </a:cubicBezTo>
                    <a:cubicBezTo>
                      <a:pt x="21167" y="4525"/>
                      <a:pt x="21095" y="4571"/>
                      <a:pt x="21072" y="4649"/>
                    </a:cubicBezTo>
                    <a:cubicBezTo>
                      <a:pt x="21026" y="4756"/>
                      <a:pt x="21072" y="4878"/>
                      <a:pt x="21179" y="4924"/>
                    </a:cubicBezTo>
                    <a:cubicBezTo>
                      <a:pt x="21209" y="4924"/>
                      <a:pt x="21224" y="4939"/>
                      <a:pt x="21255" y="4939"/>
                    </a:cubicBezTo>
                    <a:cubicBezTo>
                      <a:pt x="21255" y="4939"/>
                      <a:pt x="21255" y="4954"/>
                      <a:pt x="21255" y="4969"/>
                    </a:cubicBezTo>
                    <a:cubicBezTo>
                      <a:pt x="21255" y="5045"/>
                      <a:pt x="21255" y="5122"/>
                      <a:pt x="21270" y="5198"/>
                    </a:cubicBezTo>
                    <a:cubicBezTo>
                      <a:pt x="21270" y="5274"/>
                      <a:pt x="21285" y="5350"/>
                      <a:pt x="21301" y="5426"/>
                    </a:cubicBezTo>
                    <a:cubicBezTo>
                      <a:pt x="21316" y="5579"/>
                      <a:pt x="21331" y="5731"/>
                      <a:pt x="21361" y="5868"/>
                    </a:cubicBezTo>
                    <a:cubicBezTo>
                      <a:pt x="21377" y="5944"/>
                      <a:pt x="21407" y="6021"/>
                      <a:pt x="21422" y="6097"/>
                    </a:cubicBezTo>
                    <a:cubicBezTo>
                      <a:pt x="21453" y="6173"/>
                      <a:pt x="21468" y="6249"/>
                      <a:pt x="21499" y="6310"/>
                    </a:cubicBezTo>
                    <a:cubicBezTo>
                      <a:pt x="21514" y="6386"/>
                      <a:pt x="21544" y="6462"/>
                      <a:pt x="21560" y="6539"/>
                    </a:cubicBezTo>
                    <a:cubicBezTo>
                      <a:pt x="21544" y="6523"/>
                      <a:pt x="21544" y="6508"/>
                      <a:pt x="21529" y="6493"/>
                    </a:cubicBezTo>
                    <a:cubicBezTo>
                      <a:pt x="21514" y="6478"/>
                      <a:pt x="21499" y="6462"/>
                      <a:pt x="21499" y="6447"/>
                    </a:cubicBezTo>
                    <a:cubicBezTo>
                      <a:pt x="21483" y="6432"/>
                      <a:pt x="21468" y="6432"/>
                      <a:pt x="21453" y="6417"/>
                    </a:cubicBezTo>
                    <a:cubicBezTo>
                      <a:pt x="21422" y="6386"/>
                      <a:pt x="21392" y="6356"/>
                      <a:pt x="21377" y="6340"/>
                    </a:cubicBezTo>
                    <a:cubicBezTo>
                      <a:pt x="21346" y="6310"/>
                      <a:pt x="21316" y="6295"/>
                      <a:pt x="21285" y="6264"/>
                    </a:cubicBezTo>
                    <a:cubicBezTo>
                      <a:pt x="21255" y="6234"/>
                      <a:pt x="21224" y="6219"/>
                      <a:pt x="21194" y="6188"/>
                    </a:cubicBezTo>
                    <a:cubicBezTo>
                      <a:pt x="21133" y="6142"/>
                      <a:pt x="21072" y="6081"/>
                      <a:pt x="21026" y="6036"/>
                    </a:cubicBezTo>
                    <a:cubicBezTo>
                      <a:pt x="20996" y="6021"/>
                      <a:pt x="20981" y="6005"/>
                      <a:pt x="20965" y="5990"/>
                    </a:cubicBezTo>
                    <a:cubicBezTo>
                      <a:pt x="20950" y="5990"/>
                      <a:pt x="20935" y="5975"/>
                      <a:pt x="20935" y="5960"/>
                    </a:cubicBezTo>
                    <a:lnTo>
                      <a:pt x="20843" y="5883"/>
                    </a:lnTo>
                    <a:lnTo>
                      <a:pt x="20737" y="5792"/>
                    </a:lnTo>
                    <a:lnTo>
                      <a:pt x="20722" y="5792"/>
                    </a:lnTo>
                    <a:cubicBezTo>
                      <a:pt x="20752" y="5777"/>
                      <a:pt x="20783" y="5746"/>
                      <a:pt x="20783" y="5716"/>
                    </a:cubicBezTo>
                    <a:cubicBezTo>
                      <a:pt x="20828" y="5594"/>
                      <a:pt x="20783" y="5457"/>
                      <a:pt x="20661" y="5411"/>
                    </a:cubicBezTo>
                    <a:cubicBezTo>
                      <a:pt x="20633" y="5401"/>
                      <a:pt x="20604" y="5396"/>
                      <a:pt x="20576" y="5396"/>
                    </a:cubicBezTo>
                    <a:cubicBezTo>
                      <a:pt x="20481" y="5396"/>
                      <a:pt x="20391" y="5451"/>
                      <a:pt x="20356" y="5533"/>
                    </a:cubicBezTo>
                    <a:cubicBezTo>
                      <a:pt x="20310" y="5655"/>
                      <a:pt x="20371" y="5792"/>
                      <a:pt x="20493" y="5838"/>
                    </a:cubicBezTo>
                    <a:cubicBezTo>
                      <a:pt x="20515" y="5848"/>
                      <a:pt x="20538" y="5854"/>
                      <a:pt x="20563" y="5854"/>
                    </a:cubicBezTo>
                    <a:cubicBezTo>
                      <a:pt x="20608" y="5854"/>
                      <a:pt x="20657" y="5837"/>
                      <a:pt x="20706" y="5807"/>
                    </a:cubicBezTo>
                    <a:lnTo>
                      <a:pt x="20843" y="5944"/>
                    </a:lnTo>
                    <a:cubicBezTo>
                      <a:pt x="20874" y="5960"/>
                      <a:pt x="20904" y="5990"/>
                      <a:pt x="20935" y="6005"/>
                    </a:cubicBezTo>
                    <a:cubicBezTo>
                      <a:pt x="20950" y="6021"/>
                      <a:pt x="20981" y="6036"/>
                      <a:pt x="20996" y="6066"/>
                    </a:cubicBezTo>
                    <a:cubicBezTo>
                      <a:pt x="21042" y="6097"/>
                      <a:pt x="21072" y="6127"/>
                      <a:pt x="21118" y="6158"/>
                    </a:cubicBezTo>
                    <a:cubicBezTo>
                      <a:pt x="21148" y="6203"/>
                      <a:pt x="21194" y="6234"/>
                      <a:pt x="21240" y="6264"/>
                    </a:cubicBezTo>
                    <a:cubicBezTo>
                      <a:pt x="21270" y="6295"/>
                      <a:pt x="21316" y="6340"/>
                      <a:pt x="21361" y="6371"/>
                    </a:cubicBezTo>
                    <a:cubicBezTo>
                      <a:pt x="21377" y="6386"/>
                      <a:pt x="21392" y="6401"/>
                      <a:pt x="21422" y="6432"/>
                    </a:cubicBezTo>
                    <a:cubicBezTo>
                      <a:pt x="21438" y="6447"/>
                      <a:pt x="21453" y="6462"/>
                      <a:pt x="21468" y="6478"/>
                    </a:cubicBezTo>
                    <a:cubicBezTo>
                      <a:pt x="21483" y="6493"/>
                      <a:pt x="21483" y="6508"/>
                      <a:pt x="21499" y="6508"/>
                    </a:cubicBezTo>
                    <a:cubicBezTo>
                      <a:pt x="21499" y="6523"/>
                      <a:pt x="21514" y="6539"/>
                      <a:pt x="21529" y="6554"/>
                    </a:cubicBezTo>
                    <a:cubicBezTo>
                      <a:pt x="21544" y="6569"/>
                      <a:pt x="21560" y="6599"/>
                      <a:pt x="21575" y="6615"/>
                    </a:cubicBezTo>
                    <a:cubicBezTo>
                      <a:pt x="21575" y="6630"/>
                      <a:pt x="21575" y="6630"/>
                      <a:pt x="21590" y="6630"/>
                    </a:cubicBezTo>
                    <a:cubicBezTo>
                      <a:pt x="21590" y="6645"/>
                      <a:pt x="21590" y="6660"/>
                      <a:pt x="21590" y="6660"/>
                    </a:cubicBezTo>
                    <a:cubicBezTo>
                      <a:pt x="21605" y="6706"/>
                      <a:pt x="21605" y="6737"/>
                      <a:pt x="21620" y="6767"/>
                    </a:cubicBezTo>
                    <a:cubicBezTo>
                      <a:pt x="21620" y="6798"/>
                      <a:pt x="21636" y="6813"/>
                      <a:pt x="21636" y="6843"/>
                    </a:cubicBezTo>
                    <a:cubicBezTo>
                      <a:pt x="21636" y="6858"/>
                      <a:pt x="21636" y="6874"/>
                      <a:pt x="21620" y="6889"/>
                    </a:cubicBezTo>
                    <a:cubicBezTo>
                      <a:pt x="21620" y="6904"/>
                      <a:pt x="21636" y="6919"/>
                      <a:pt x="21636" y="6919"/>
                    </a:cubicBezTo>
                    <a:lnTo>
                      <a:pt x="21651" y="6919"/>
                    </a:lnTo>
                    <a:cubicBezTo>
                      <a:pt x="21651" y="6935"/>
                      <a:pt x="21651" y="6935"/>
                      <a:pt x="21651" y="6935"/>
                    </a:cubicBezTo>
                    <a:cubicBezTo>
                      <a:pt x="21681" y="7057"/>
                      <a:pt x="21712" y="7194"/>
                      <a:pt x="21727" y="7316"/>
                    </a:cubicBezTo>
                    <a:cubicBezTo>
                      <a:pt x="21742" y="7407"/>
                      <a:pt x="21758" y="7483"/>
                      <a:pt x="21773" y="7575"/>
                    </a:cubicBezTo>
                    <a:cubicBezTo>
                      <a:pt x="21773" y="7605"/>
                      <a:pt x="21788" y="7636"/>
                      <a:pt x="21788" y="7666"/>
                    </a:cubicBezTo>
                    <a:cubicBezTo>
                      <a:pt x="21788" y="7712"/>
                      <a:pt x="21803" y="7742"/>
                      <a:pt x="21803" y="7773"/>
                    </a:cubicBezTo>
                    <a:cubicBezTo>
                      <a:pt x="21803" y="7818"/>
                      <a:pt x="21819" y="7849"/>
                      <a:pt x="21819" y="7895"/>
                    </a:cubicBezTo>
                    <a:cubicBezTo>
                      <a:pt x="21803" y="7849"/>
                      <a:pt x="21773" y="7803"/>
                      <a:pt x="21742" y="7773"/>
                    </a:cubicBezTo>
                    <a:cubicBezTo>
                      <a:pt x="21727" y="7742"/>
                      <a:pt x="21697" y="7712"/>
                      <a:pt x="21666" y="7681"/>
                    </a:cubicBezTo>
                    <a:cubicBezTo>
                      <a:pt x="21651" y="7651"/>
                      <a:pt x="21620" y="7620"/>
                      <a:pt x="21605" y="7605"/>
                    </a:cubicBezTo>
                    <a:lnTo>
                      <a:pt x="21529" y="7514"/>
                    </a:lnTo>
                    <a:lnTo>
                      <a:pt x="21483" y="7468"/>
                    </a:lnTo>
                    <a:cubicBezTo>
                      <a:pt x="21468" y="7453"/>
                      <a:pt x="21453" y="7437"/>
                      <a:pt x="21438" y="7422"/>
                    </a:cubicBezTo>
                    <a:cubicBezTo>
                      <a:pt x="21422" y="7407"/>
                      <a:pt x="21422" y="7392"/>
                      <a:pt x="21407" y="7377"/>
                    </a:cubicBezTo>
                    <a:cubicBezTo>
                      <a:pt x="21392" y="7377"/>
                      <a:pt x="21377" y="7361"/>
                      <a:pt x="21361" y="7346"/>
                    </a:cubicBezTo>
                    <a:cubicBezTo>
                      <a:pt x="21331" y="7316"/>
                      <a:pt x="21301" y="7300"/>
                      <a:pt x="21270" y="7270"/>
                    </a:cubicBezTo>
                    <a:lnTo>
                      <a:pt x="21179" y="7194"/>
                    </a:lnTo>
                    <a:cubicBezTo>
                      <a:pt x="21163" y="7178"/>
                      <a:pt x="21148" y="7163"/>
                      <a:pt x="21133" y="7148"/>
                    </a:cubicBezTo>
                    <a:cubicBezTo>
                      <a:pt x="21118" y="7133"/>
                      <a:pt x="21102" y="7118"/>
                      <a:pt x="21087" y="7102"/>
                    </a:cubicBezTo>
                    <a:cubicBezTo>
                      <a:pt x="21102" y="7087"/>
                      <a:pt x="21118" y="7057"/>
                      <a:pt x="21133" y="7026"/>
                    </a:cubicBezTo>
                    <a:cubicBezTo>
                      <a:pt x="21179" y="6904"/>
                      <a:pt x="21118" y="6767"/>
                      <a:pt x="20996" y="6721"/>
                    </a:cubicBezTo>
                    <a:cubicBezTo>
                      <a:pt x="20968" y="6711"/>
                      <a:pt x="20940" y="6706"/>
                      <a:pt x="20912" y="6706"/>
                    </a:cubicBezTo>
                    <a:cubicBezTo>
                      <a:pt x="20817" y="6706"/>
                      <a:pt x="20727" y="6764"/>
                      <a:pt x="20691" y="6858"/>
                    </a:cubicBezTo>
                    <a:cubicBezTo>
                      <a:pt x="20645" y="6980"/>
                      <a:pt x="20706" y="7118"/>
                      <a:pt x="20828" y="7163"/>
                    </a:cubicBezTo>
                    <a:cubicBezTo>
                      <a:pt x="20852" y="7175"/>
                      <a:pt x="20877" y="7180"/>
                      <a:pt x="20903" y="7180"/>
                    </a:cubicBezTo>
                    <a:cubicBezTo>
                      <a:pt x="20945" y="7180"/>
                      <a:pt x="20989" y="7167"/>
                      <a:pt x="21026" y="7148"/>
                    </a:cubicBezTo>
                    <a:cubicBezTo>
                      <a:pt x="21042" y="7163"/>
                      <a:pt x="21042" y="7163"/>
                      <a:pt x="21057" y="7163"/>
                    </a:cubicBezTo>
                    <a:cubicBezTo>
                      <a:pt x="21057" y="7148"/>
                      <a:pt x="21057" y="7133"/>
                      <a:pt x="21057" y="7133"/>
                    </a:cubicBezTo>
                    <a:cubicBezTo>
                      <a:pt x="21072" y="7148"/>
                      <a:pt x="21072" y="7148"/>
                      <a:pt x="21087" y="7163"/>
                    </a:cubicBezTo>
                    <a:cubicBezTo>
                      <a:pt x="21133" y="7209"/>
                      <a:pt x="21179" y="7270"/>
                      <a:pt x="21224" y="7316"/>
                    </a:cubicBezTo>
                    <a:cubicBezTo>
                      <a:pt x="21255" y="7346"/>
                      <a:pt x="21285" y="7377"/>
                      <a:pt x="21316" y="7407"/>
                    </a:cubicBezTo>
                    <a:cubicBezTo>
                      <a:pt x="21331" y="7422"/>
                      <a:pt x="21346" y="7453"/>
                      <a:pt x="21377" y="7468"/>
                    </a:cubicBezTo>
                    <a:cubicBezTo>
                      <a:pt x="21392" y="7498"/>
                      <a:pt x="21422" y="7529"/>
                      <a:pt x="21438" y="7559"/>
                    </a:cubicBezTo>
                    <a:cubicBezTo>
                      <a:pt x="21468" y="7575"/>
                      <a:pt x="21483" y="7605"/>
                      <a:pt x="21514" y="7636"/>
                    </a:cubicBezTo>
                    <a:cubicBezTo>
                      <a:pt x="21529" y="7666"/>
                      <a:pt x="21560" y="7696"/>
                      <a:pt x="21590" y="7727"/>
                    </a:cubicBezTo>
                    <a:cubicBezTo>
                      <a:pt x="21605" y="7742"/>
                      <a:pt x="21620" y="7773"/>
                      <a:pt x="21651" y="7803"/>
                    </a:cubicBezTo>
                    <a:cubicBezTo>
                      <a:pt x="21697" y="7864"/>
                      <a:pt x="21742" y="7940"/>
                      <a:pt x="21788" y="8016"/>
                    </a:cubicBezTo>
                    <a:cubicBezTo>
                      <a:pt x="21803" y="8062"/>
                      <a:pt x="21819" y="8093"/>
                      <a:pt x="21849" y="8138"/>
                    </a:cubicBezTo>
                    <a:cubicBezTo>
                      <a:pt x="21849" y="8154"/>
                      <a:pt x="21849" y="8169"/>
                      <a:pt x="21849" y="8184"/>
                    </a:cubicBezTo>
                    <a:lnTo>
                      <a:pt x="21864" y="8275"/>
                    </a:lnTo>
                    <a:cubicBezTo>
                      <a:pt x="21880" y="8352"/>
                      <a:pt x="21895" y="8428"/>
                      <a:pt x="21895" y="8489"/>
                    </a:cubicBezTo>
                    <a:cubicBezTo>
                      <a:pt x="21910" y="8550"/>
                      <a:pt x="21910" y="8595"/>
                      <a:pt x="21925" y="8656"/>
                    </a:cubicBezTo>
                    <a:cubicBezTo>
                      <a:pt x="21880" y="8763"/>
                      <a:pt x="21849" y="8870"/>
                      <a:pt x="21803" y="8976"/>
                    </a:cubicBezTo>
                    <a:cubicBezTo>
                      <a:pt x="21742" y="9113"/>
                      <a:pt x="21681" y="9251"/>
                      <a:pt x="21636" y="9388"/>
                    </a:cubicBezTo>
                    <a:cubicBezTo>
                      <a:pt x="21605" y="9449"/>
                      <a:pt x="21590" y="9510"/>
                      <a:pt x="21560" y="9570"/>
                    </a:cubicBezTo>
                    <a:cubicBezTo>
                      <a:pt x="21544" y="9647"/>
                      <a:pt x="21514" y="9723"/>
                      <a:pt x="21499" y="9799"/>
                    </a:cubicBezTo>
                    <a:cubicBezTo>
                      <a:pt x="21468" y="9860"/>
                      <a:pt x="21453" y="9936"/>
                      <a:pt x="21438" y="9997"/>
                    </a:cubicBezTo>
                    <a:cubicBezTo>
                      <a:pt x="21422" y="10073"/>
                      <a:pt x="21392" y="10149"/>
                      <a:pt x="21377" y="10226"/>
                    </a:cubicBezTo>
                    <a:cubicBezTo>
                      <a:pt x="21301" y="10439"/>
                      <a:pt x="21224" y="10652"/>
                      <a:pt x="21163" y="10850"/>
                    </a:cubicBezTo>
                    <a:cubicBezTo>
                      <a:pt x="21087" y="11079"/>
                      <a:pt x="21011" y="11292"/>
                      <a:pt x="20950" y="11505"/>
                    </a:cubicBezTo>
                    <a:cubicBezTo>
                      <a:pt x="20904" y="11658"/>
                      <a:pt x="20859" y="11810"/>
                      <a:pt x="20813" y="11963"/>
                    </a:cubicBezTo>
                    <a:cubicBezTo>
                      <a:pt x="20767" y="12100"/>
                      <a:pt x="20737" y="12222"/>
                      <a:pt x="20691" y="12343"/>
                    </a:cubicBezTo>
                    <a:lnTo>
                      <a:pt x="20691" y="12328"/>
                    </a:lnTo>
                    <a:cubicBezTo>
                      <a:pt x="20706" y="12237"/>
                      <a:pt x="20691" y="12145"/>
                      <a:pt x="20691" y="12069"/>
                    </a:cubicBezTo>
                    <a:cubicBezTo>
                      <a:pt x="20691" y="11963"/>
                      <a:pt x="20691" y="11856"/>
                      <a:pt x="20691" y="11764"/>
                    </a:cubicBezTo>
                    <a:cubicBezTo>
                      <a:pt x="20676" y="11582"/>
                      <a:pt x="20661" y="11399"/>
                      <a:pt x="20645" y="11216"/>
                    </a:cubicBezTo>
                    <a:cubicBezTo>
                      <a:pt x="20661" y="11201"/>
                      <a:pt x="20661" y="11201"/>
                      <a:pt x="20661" y="11201"/>
                    </a:cubicBezTo>
                    <a:lnTo>
                      <a:pt x="20661" y="11170"/>
                    </a:lnTo>
                    <a:cubicBezTo>
                      <a:pt x="20661" y="11155"/>
                      <a:pt x="20661" y="11140"/>
                      <a:pt x="20661" y="11140"/>
                    </a:cubicBezTo>
                    <a:cubicBezTo>
                      <a:pt x="20661" y="11125"/>
                      <a:pt x="20661" y="11125"/>
                      <a:pt x="20661" y="11109"/>
                    </a:cubicBezTo>
                    <a:cubicBezTo>
                      <a:pt x="20676" y="11018"/>
                      <a:pt x="20691" y="10926"/>
                      <a:pt x="20706" y="10835"/>
                    </a:cubicBezTo>
                    <a:cubicBezTo>
                      <a:pt x="20706" y="10831"/>
                      <a:pt x="20706" y="10827"/>
                      <a:pt x="20706" y="10820"/>
                    </a:cubicBezTo>
                    <a:lnTo>
                      <a:pt x="20767" y="10546"/>
                    </a:lnTo>
                    <a:cubicBezTo>
                      <a:pt x="20783" y="10439"/>
                      <a:pt x="20813" y="10348"/>
                      <a:pt x="20828" y="10256"/>
                    </a:cubicBezTo>
                    <a:cubicBezTo>
                      <a:pt x="20874" y="10058"/>
                      <a:pt x="20935" y="9875"/>
                      <a:pt x="20996" y="9692"/>
                    </a:cubicBezTo>
                    <a:cubicBezTo>
                      <a:pt x="21057" y="9525"/>
                      <a:pt x="21118" y="9357"/>
                      <a:pt x="21194" y="9205"/>
                    </a:cubicBezTo>
                    <a:cubicBezTo>
                      <a:pt x="21255" y="9037"/>
                      <a:pt x="21316" y="8885"/>
                      <a:pt x="21361" y="8717"/>
                    </a:cubicBezTo>
                    <a:cubicBezTo>
                      <a:pt x="21407" y="8626"/>
                      <a:pt x="21438" y="8534"/>
                      <a:pt x="21468" y="8443"/>
                    </a:cubicBezTo>
                    <a:cubicBezTo>
                      <a:pt x="21499" y="8336"/>
                      <a:pt x="21529" y="8199"/>
                      <a:pt x="21453" y="8108"/>
                    </a:cubicBezTo>
                    <a:cubicBezTo>
                      <a:pt x="21419" y="8074"/>
                      <a:pt x="21376" y="8056"/>
                      <a:pt x="21331" y="8056"/>
                    </a:cubicBezTo>
                    <a:cubicBezTo>
                      <a:pt x="21316" y="8056"/>
                      <a:pt x="21301" y="8058"/>
                      <a:pt x="21285" y="8062"/>
                    </a:cubicBezTo>
                    <a:cubicBezTo>
                      <a:pt x="21240" y="8077"/>
                      <a:pt x="21194" y="8108"/>
                      <a:pt x="21163" y="8154"/>
                    </a:cubicBezTo>
                    <a:cubicBezTo>
                      <a:pt x="21118" y="8214"/>
                      <a:pt x="21102" y="8291"/>
                      <a:pt x="21087" y="8382"/>
                    </a:cubicBezTo>
                    <a:cubicBezTo>
                      <a:pt x="21087" y="8428"/>
                      <a:pt x="21087" y="8474"/>
                      <a:pt x="21087" y="8519"/>
                    </a:cubicBezTo>
                    <a:cubicBezTo>
                      <a:pt x="21087" y="8565"/>
                      <a:pt x="21087" y="8611"/>
                      <a:pt x="21087" y="8656"/>
                    </a:cubicBezTo>
                    <a:cubicBezTo>
                      <a:pt x="21087" y="8687"/>
                      <a:pt x="21072" y="8717"/>
                      <a:pt x="21057" y="8748"/>
                    </a:cubicBezTo>
                    <a:cubicBezTo>
                      <a:pt x="21042" y="8824"/>
                      <a:pt x="21011" y="8900"/>
                      <a:pt x="20996" y="8976"/>
                    </a:cubicBezTo>
                    <a:cubicBezTo>
                      <a:pt x="20981" y="9022"/>
                      <a:pt x="20965" y="9083"/>
                      <a:pt x="20965" y="9129"/>
                    </a:cubicBezTo>
                    <a:cubicBezTo>
                      <a:pt x="20950" y="9159"/>
                      <a:pt x="20935" y="9190"/>
                      <a:pt x="20920" y="9220"/>
                    </a:cubicBezTo>
                    <a:cubicBezTo>
                      <a:pt x="20920" y="9235"/>
                      <a:pt x="20920" y="9235"/>
                      <a:pt x="20920" y="9235"/>
                    </a:cubicBezTo>
                    <a:cubicBezTo>
                      <a:pt x="20889" y="9357"/>
                      <a:pt x="20843" y="9479"/>
                      <a:pt x="20828" y="9616"/>
                    </a:cubicBezTo>
                    <a:cubicBezTo>
                      <a:pt x="20813" y="9677"/>
                      <a:pt x="20798" y="9738"/>
                      <a:pt x="20783" y="9799"/>
                    </a:cubicBezTo>
                    <a:cubicBezTo>
                      <a:pt x="20767" y="9860"/>
                      <a:pt x="20752" y="9921"/>
                      <a:pt x="20752" y="9982"/>
                    </a:cubicBezTo>
                    <a:cubicBezTo>
                      <a:pt x="20752" y="9997"/>
                      <a:pt x="20737" y="9997"/>
                      <a:pt x="20737" y="10012"/>
                    </a:cubicBezTo>
                    <a:cubicBezTo>
                      <a:pt x="20737" y="10028"/>
                      <a:pt x="20737" y="10043"/>
                      <a:pt x="20737" y="10058"/>
                    </a:cubicBezTo>
                    <a:cubicBezTo>
                      <a:pt x="20737" y="10068"/>
                      <a:pt x="20737" y="10078"/>
                      <a:pt x="20737" y="10089"/>
                    </a:cubicBezTo>
                    <a:cubicBezTo>
                      <a:pt x="20706" y="10165"/>
                      <a:pt x="20691" y="10256"/>
                      <a:pt x="20676" y="10348"/>
                    </a:cubicBezTo>
                    <a:cubicBezTo>
                      <a:pt x="20661" y="10485"/>
                      <a:pt x="20630" y="10622"/>
                      <a:pt x="20615" y="10774"/>
                    </a:cubicBezTo>
                    <a:cubicBezTo>
                      <a:pt x="20615" y="10744"/>
                      <a:pt x="20615" y="10713"/>
                      <a:pt x="20615" y="10667"/>
                    </a:cubicBezTo>
                    <a:cubicBezTo>
                      <a:pt x="20600" y="10469"/>
                      <a:pt x="20584" y="10256"/>
                      <a:pt x="20554" y="10043"/>
                    </a:cubicBezTo>
                    <a:cubicBezTo>
                      <a:pt x="20554" y="9967"/>
                      <a:pt x="20539" y="9906"/>
                      <a:pt x="20524" y="9829"/>
                    </a:cubicBezTo>
                    <a:lnTo>
                      <a:pt x="20524" y="9799"/>
                    </a:lnTo>
                    <a:cubicBezTo>
                      <a:pt x="20524" y="9723"/>
                      <a:pt x="20508" y="9662"/>
                      <a:pt x="20508" y="9601"/>
                    </a:cubicBezTo>
                    <a:cubicBezTo>
                      <a:pt x="20508" y="9525"/>
                      <a:pt x="20508" y="9449"/>
                      <a:pt x="20508" y="9388"/>
                    </a:cubicBezTo>
                    <a:cubicBezTo>
                      <a:pt x="20508" y="9342"/>
                      <a:pt x="20508" y="9296"/>
                      <a:pt x="20508" y="9251"/>
                    </a:cubicBezTo>
                    <a:cubicBezTo>
                      <a:pt x="20524" y="9235"/>
                      <a:pt x="20539" y="9220"/>
                      <a:pt x="20524" y="9205"/>
                    </a:cubicBezTo>
                    <a:lnTo>
                      <a:pt x="20508" y="9129"/>
                    </a:lnTo>
                    <a:lnTo>
                      <a:pt x="20493" y="9129"/>
                    </a:lnTo>
                    <a:cubicBezTo>
                      <a:pt x="20493" y="9068"/>
                      <a:pt x="20493" y="9007"/>
                      <a:pt x="20493" y="8946"/>
                    </a:cubicBezTo>
                    <a:cubicBezTo>
                      <a:pt x="20493" y="8809"/>
                      <a:pt x="20493" y="8656"/>
                      <a:pt x="20493" y="8519"/>
                    </a:cubicBezTo>
                    <a:cubicBezTo>
                      <a:pt x="20493" y="8428"/>
                      <a:pt x="20508" y="8336"/>
                      <a:pt x="20508" y="8245"/>
                    </a:cubicBezTo>
                    <a:cubicBezTo>
                      <a:pt x="20524" y="8214"/>
                      <a:pt x="20524" y="8169"/>
                      <a:pt x="20524" y="8138"/>
                    </a:cubicBezTo>
                    <a:cubicBezTo>
                      <a:pt x="20524" y="8123"/>
                      <a:pt x="20539" y="8108"/>
                      <a:pt x="20539" y="8093"/>
                    </a:cubicBezTo>
                    <a:cubicBezTo>
                      <a:pt x="20551" y="8095"/>
                      <a:pt x="20565" y="8096"/>
                      <a:pt x="20578" y="8096"/>
                    </a:cubicBezTo>
                    <a:cubicBezTo>
                      <a:pt x="20644" y="8096"/>
                      <a:pt x="20711" y="8065"/>
                      <a:pt x="20737" y="8001"/>
                    </a:cubicBezTo>
                    <a:cubicBezTo>
                      <a:pt x="20767" y="7910"/>
                      <a:pt x="20722" y="7803"/>
                      <a:pt x="20645" y="7773"/>
                    </a:cubicBezTo>
                    <a:cubicBezTo>
                      <a:pt x="20626" y="7766"/>
                      <a:pt x="20606" y="7763"/>
                      <a:pt x="20586" y="7763"/>
                    </a:cubicBezTo>
                    <a:cubicBezTo>
                      <a:pt x="20512" y="7763"/>
                      <a:pt x="20441" y="7804"/>
                      <a:pt x="20417" y="7864"/>
                    </a:cubicBezTo>
                    <a:cubicBezTo>
                      <a:pt x="20402" y="7895"/>
                      <a:pt x="20402" y="7925"/>
                      <a:pt x="20402" y="7940"/>
                    </a:cubicBezTo>
                    <a:cubicBezTo>
                      <a:pt x="20402" y="7940"/>
                      <a:pt x="20402" y="7940"/>
                      <a:pt x="20402" y="7955"/>
                    </a:cubicBezTo>
                    <a:cubicBezTo>
                      <a:pt x="20371" y="7971"/>
                      <a:pt x="20371" y="8001"/>
                      <a:pt x="20371" y="8032"/>
                    </a:cubicBezTo>
                    <a:cubicBezTo>
                      <a:pt x="20371" y="8093"/>
                      <a:pt x="20356" y="8154"/>
                      <a:pt x="20356" y="8199"/>
                    </a:cubicBezTo>
                    <a:lnTo>
                      <a:pt x="20341" y="8397"/>
                    </a:lnTo>
                    <a:cubicBezTo>
                      <a:pt x="20325" y="8474"/>
                      <a:pt x="20325" y="8565"/>
                      <a:pt x="20325" y="8641"/>
                    </a:cubicBezTo>
                    <a:cubicBezTo>
                      <a:pt x="20310" y="8580"/>
                      <a:pt x="20295" y="8519"/>
                      <a:pt x="20264" y="8458"/>
                    </a:cubicBezTo>
                    <a:cubicBezTo>
                      <a:pt x="20250" y="8386"/>
                      <a:pt x="20222" y="8327"/>
                      <a:pt x="20193" y="8256"/>
                    </a:cubicBezTo>
                    <a:lnTo>
                      <a:pt x="20193" y="8256"/>
                    </a:lnTo>
                    <a:cubicBezTo>
                      <a:pt x="20197" y="8260"/>
                      <a:pt x="20204" y="8260"/>
                      <a:pt x="20204" y="8260"/>
                    </a:cubicBezTo>
                    <a:cubicBezTo>
                      <a:pt x="20188" y="8245"/>
                      <a:pt x="20188" y="8230"/>
                      <a:pt x="20173" y="8214"/>
                    </a:cubicBezTo>
                    <a:cubicBezTo>
                      <a:pt x="20175" y="8214"/>
                      <a:pt x="20176" y="8214"/>
                      <a:pt x="20177" y="8215"/>
                    </a:cubicBezTo>
                    <a:lnTo>
                      <a:pt x="20177" y="8215"/>
                    </a:lnTo>
                    <a:cubicBezTo>
                      <a:pt x="20173" y="8206"/>
                      <a:pt x="20173" y="8199"/>
                      <a:pt x="20173" y="8199"/>
                    </a:cubicBezTo>
                    <a:cubicBezTo>
                      <a:pt x="20158" y="8154"/>
                      <a:pt x="20143" y="8108"/>
                      <a:pt x="20127" y="8062"/>
                    </a:cubicBezTo>
                    <a:cubicBezTo>
                      <a:pt x="20112" y="8032"/>
                      <a:pt x="20097" y="7986"/>
                      <a:pt x="20097" y="7940"/>
                    </a:cubicBezTo>
                    <a:cubicBezTo>
                      <a:pt x="20066" y="7818"/>
                      <a:pt x="20051" y="7712"/>
                      <a:pt x="20036" y="7590"/>
                    </a:cubicBezTo>
                    <a:cubicBezTo>
                      <a:pt x="20036" y="7575"/>
                      <a:pt x="20021" y="7559"/>
                      <a:pt x="20021" y="7529"/>
                    </a:cubicBezTo>
                    <a:cubicBezTo>
                      <a:pt x="20143" y="7529"/>
                      <a:pt x="20264" y="7468"/>
                      <a:pt x="20310" y="7346"/>
                    </a:cubicBezTo>
                    <a:cubicBezTo>
                      <a:pt x="20371" y="7194"/>
                      <a:pt x="20295" y="7011"/>
                      <a:pt x="20143" y="6950"/>
                    </a:cubicBezTo>
                    <a:cubicBezTo>
                      <a:pt x="20107" y="6936"/>
                      <a:pt x="20069" y="6929"/>
                      <a:pt x="20032" y="6929"/>
                    </a:cubicBezTo>
                    <a:cubicBezTo>
                      <a:pt x="19911" y="6929"/>
                      <a:pt x="19793" y="7001"/>
                      <a:pt x="19746" y="7118"/>
                    </a:cubicBezTo>
                    <a:cubicBezTo>
                      <a:pt x="19686" y="7270"/>
                      <a:pt x="19762" y="7453"/>
                      <a:pt x="19914" y="7514"/>
                    </a:cubicBezTo>
                    <a:lnTo>
                      <a:pt x="19929" y="7514"/>
                    </a:lnTo>
                    <a:cubicBezTo>
                      <a:pt x="19929" y="7590"/>
                      <a:pt x="19929" y="7651"/>
                      <a:pt x="19945" y="7712"/>
                    </a:cubicBezTo>
                    <a:cubicBezTo>
                      <a:pt x="19945" y="7757"/>
                      <a:pt x="19945" y="7788"/>
                      <a:pt x="19960" y="7834"/>
                    </a:cubicBezTo>
                    <a:cubicBezTo>
                      <a:pt x="19960" y="7879"/>
                      <a:pt x="19975" y="7910"/>
                      <a:pt x="19975" y="7955"/>
                    </a:cubicBezTo>
                    <a:cubicBezTo>
                      <a:pt x="19990" y="7986"/>
                      <a:pt x="20005" y="8032"/>
                      <a:pt x="20005" y="8062"/>
                    </a:cubicBezTo>
                    <a:cubicBezTo>
                      <a:pt x="20021" y="8108"/>
                      <a:pt x="20036" y="8138"/>
                      <a:pt x="20051" y="8169"/>
                    </a:cubicBezTo>
                    <a:cubicBezTo>
                      <a:pt x="20066" y="8245"/>
                      <a:pt x="20097" y="8306"/>
                      <a:pt x="20127" y="8382"/>
                    </a:cubicBezTo>
                    <a:cubicBezTo>
                      <a:pt x="20158" y="8443"/>
                      <a:pt x="20188" y="8519"/>
                      <a:pt x="20219" y="8580"/>
                    </a:cubicBezTo>
                    <a:cubicBezTo>
                      <a:pt x="20234" y="8641"/>
                      <a:pt x="20249" y="8702"/>
                      <a:pt x="20280" y="8748"/>
                    </a:cubicBezTo>
                    <a:cubicBezTo>
                      <a:pt x="20280" y="8778"/>
                      <a:pt x="20295" y="8809"/>
                      <a:pt x="20295" y="8824"/>
                    </a:cubicBezTo>
                    <a:cubicBezTo>
                      <a:pt x="20310" y="8854"/>
                      <a:pt x="20310" y="8870"/>
                      <a:pt x="20325" y="8900"/>
                    </a:cubicBezTo>
                    <a:cubicBezTo>
                      <a:pt x="20325" y="8946"/>
                      <a:pt x="20325" y="9007"/>
                      <a:pt x="20325" y="9068"/>
                    </a:cubicBezTo>
                    <a:cubicBezTo>
                      <a:pt x="20341" y="9144"/>
                      <a:pt x="20341" y="9220"/>
                      <a:pt x="20356" y="9296"/>
                    </a:cubicBezTo>
                    <a:cubicBezTo>
                      <a:pt x="20356" y="9388"/>
                      <a:pt x="20371" y="9479"/>
                      <a:pt x="20371" y="9570"/>
                    </a:cubicBezTo>
                    <a:cubicBezTo>
                      <a:pt x="20386" y="9662"/>
                      <a:pt x="20386" y="9738"/>
                      <a:pt x="20402" y="9829"/>
                    </a:cubicBezTo>
                    <a:cubicBezTo>
                      <a:pt x="20402" y="9921"/>
                      <a:pt x="20386" y="10012"/>
                      <a:pt x="20402" y="10104"/>
                    </a:cubicBezTo>
                    <a:cubicBezTo>
                      <a:pt x="20402" y="10210"/>
                      <a:pt x="20402" y="10317"/>
                      <a:pt x="20402" y="10408"/>
                    </a:cubicBezTo>
                    <a:cubicBezTo>
                      <a:pt x="20417" y="10515"/>
                      <a:pt x="20402" y="10622"/>
                      <a:pt x="20402" y="10728"/>
                    </a:cubicBezTo>
                    <a:cubicBezTo>
                      <a:pt x="20402" y="10926"/>
                      <a:pt x="20402" y="11125"/>
                      <a:pt x="20417" y="11323"/>
                    </a:cubicBezTo>
                    <a:cubicBezTo>
                      <a:pt x="20386" y="11262"/>
                      <a:pt x="20371" y="11216"/>
                      <a:pt x="20356" y="11155"/>
                    </a:cubicBezTo>
                    <a:cubicBezTo>
                      <a:pt x="20356" y="11140"/>
                      <a:pt x="20341" y="11125"/>
                      <a:pt x="20341" y="11109"/>
                    </a:cubicBezTo>
                    <a:lnTo>
                      <a:pt x="20310" y="11003"/>
                    </a:lnTo>
                    <a:cubicBezTo>
                      <a:pt x="20295" y="10957"/>
                      <a:pt x="20280" y="10911"/>
                      <a:pt x="20280" y="10866"/>
                    </a:cubicBezTo>
                    <a:lnTo>
                      <a:pt x="20234" y="10713"/>
                    </a:lnTo>
                    <a:cubicBezTo>
                      <a:pt x="20219" y="10637"/>
                      <a:pt x="20204" y="10561"/>
                      <a:pt x="20173" y="10485"/>
                    </a:cubicBezTo>
                    <a:cubicBezTo>
                      <a:pt x="20158" y="10408"/>
                      <a:pt x="20127" y="10332"/>
                      <a:pt x="20112" y="10256"/>
                    </a:cubicBezTo>
                    <a:cubicBezTo>
                      <a:pt x="20097" y="10226"/>
                      <a:pt x="20082" y="10210"/>
                      <a:pt x="20082" y="10180"/>
                    </a:cubicBezTo>
                    <a:cubicBezTo>
                      <a:pt x="20066" y="10134"/>
                      <a:pt x="20051" y="10089"/>
                      <a:pt x="20036" y="10028"/>
                    </a:cubicBezTo>
                    <a:cubicBezTo>
                      <a:pt x="20021" y="9936"/>
                      <a:pt x="20005" y="9845"/>
                      <a:pt x="19990" y="9753"/>
                    </a:cubicBezTo>
                    <a:cubicBezTo>
                      <a:pt x="19975" y="9662"/>
                      <a:pt x="19960" y="9586"/>
                      <a:pt x="19945" y="9494"/>
                    </a:cubicBezTo>
                    <a:cubicBezTo>
                      <a:pt x="19929" y="9403"/>
                      <a:pt x="19899" y="9327"/>
                      <a:pt x="19884" y="9235"/>
                    </a:cubicBezTo>
                    <a:lnTo>
                      <a:pt x="19807" y="9007"/>
                    </a:lnTo>
                    <a:cubicBezTo>
                      <a:pt x="19793" y="8920"/>
                      <a:pt x="19765" y="8847"/>
                      <a:pt x="19736" y="8774"/>
                    </a:cubicBezTo>
                    <a:lnTo>
                      <a:pt x="19736" y="8774"/>
                    </a:lnTo>
                    <a:cubicBezTo>
                      <a:pt x="19740" y="8778"/>
                      <a:pt x="19746" y="8778"/>
                      <a:pt x="19746" y="8778"/>
                    </a:cubicBezTo>
                    <a:cubicBezTo>
                      <a:pt x="19716" y="8717"/>
                      <a:pt x="19686" y="8641"/>
                      <a:pt x="19670" y="8565"/>
                    </a:cubicBezTo>
                    <a:cubicBezTo>
                      <a:pt x="19670" y="8550"/>
                      <a:pt x="19670" y="8534"/>
                      <a:pt x="19655" y="8504"/>
                    </a:cubicBezTo>
                    <a:cubicBezTo>
                      <a:pt x="19655" y="8489"/>
                      <a:pt x="19655" y="8474"/>
                      <a:pt x="19655" y="8458"/>
                    </a:cubicBezTo>
                    <a:cubicBezTo>
                      <a:pt x="19670" y="8397"/>
                      <a:pt x="19670" y="8336"/>
                      <a:pt x="19670" y="8275"/>
                    </a:cubicBezTo>
                    <a:cubicBezTo>
                      <a:pt x="19670" y="8199"/>
                      <a:pt x="19686" y="8123"/>
                      <a:pt x="19670" y="8047"/>
                    </a:cubicBezTo>
                    <a:cubicBezTo>
                      <a:pt x="19655" y="7986"/>
                      <a:pt x="19640" y="7940"/>
                      <a:pt x="19609" y="7895"/>
                    </a:cubicBezTo>
                    <a:cubicBezTo>
                      <a:pt x="19655" y="7864"/>
                      <a:pt x="19670" y="7818"/>
                      <a:pt x="19655" y="7773"/>
                    </a:cubicBezTo>
                    <a:cubicBezTo>
                      <a:pt x="19655" y="7757"/>
                      <a:pt x="19655" y="7742"/>
                      <a:pt x="19640" y="7742"/>
                    </a:cubicBezTo>
                    <a:cubicBezTo>
                      <a:pt x="19625" y="7712"/>
                      <a:pt x="19609" y="7681"/>
                      <a:pt x="19579" y="7666"/>
                    </a:cubicBezTo>
                    <a:cubicBezTo>
                      <a:pt x="19564" y="7651"/>
                      <a:pt x="19533" y="7636"/>
                      <a:pt x="19503" y="7620"/>
                    </a:cubicBezTo>
                    <a:cubicBezTo>
                      <a:pt x="19482" y="7605"/>
                      <a:pt x="19460" y="7598"/>
                      <a:pt x="19439" y="7598"/>
                    </a:cubicBezTo>
                    <a:cubicBezTo>
                      <a:pt x="19396" y="7598"/>
                      <a:pt x="19355" y="7625"/>
                      <a:pt x="19335" y="7666"/>
                    </a:cubicBezTo>
                    <a:cubicBezTo>
                      <a:pt x="19305" y="7712"/>
                      <a:pt x="19320" y="7757"/>
                      <a:pt x="19335" y="7788"/>
                    </a:cubicBezTo>
                    <a:cubicBezTo>
                      <a:pt x="19320" y="7818"/>
                      <a:pt x="19320" y="7849"/>
                      <a:pt x="19320" y="7879"/>
                    </a:cubicBezTo>
                    <a:cubicBezTo>
                      <a:pt x="19305" y="7895"/>
                      <a:pt x="19305" y="7910"/>
                      <a:pt x="19320" y="7925"/>
                    </a:cubicBezTo>
                    <a:cubicBezTo>
                      <a:pt x="19320" y="8016"/>
                      <a:pt x="19335" y="8093"/>
                      <a:pt x="19350" y="8169"/>
                    </a:cubicBezTo>
                    <a:cubicBezTo>
                      <a:pt x="19366" y="8214"/>
                      <a:pt x="19366" y="8245"/>
                      <a:pt x="19381" y="8291"/>
                    </a:cubicBezTo>
                    <a:cubicBezTo>
                      <a:pt x="19381" y="8321"/>
                      <a:pt x="19381" y="8352"/>
                      <a:pt x="19396" y="8382"/>
                    </a:cubicBezTo>
                    <a:cubicBezTo>
                      <a:pt x="19396" y="8397"/>
                      <a:pt x="19381" y="8397"/>
                      <a:pt x="19381" y="8413"/>
                    </a:cubicBezTo>
                    <a:cubicBezTo>
                      <a:pt x="19366" y="8489"/>
                      <a:pt x="19381" y="8580"/>
                      <a:pt x="19411" y="8656"/>
                    </a:cubicBezTo>
                    <a:cubicBezTo>
                      <a:pt x="19427" y="8733"/>
                      <a:pt x="19457" y="8809"/>
                      <a:pt x="19487" y="8870"/>
                    </a:cubicBezTo>
                    <a:cubicBezTo>
                      <a:pt x="19518" y="8931"/>
                      <a:pt x="19548" y="9007"/>
                      <a:pt x="19579" y="9068"/>
                    </a:cubicBezTo>
                    <a:cubicBezTo>
                      <a:pt x="19579" y="9072"/>
                      <a:pt x="19579" y="9075"/>
                      <a:pt x="19579" y="9083"/>
                    </a:cubicBezTo>
                    <a:cubicBezTo>
                      <a:pt x="19579" y="9083"/>
                      <a:pt x="19594" y="9098"/>
                      <a:pt x="19594" y="9098"/>
                    </a:cubicBezTo>
                    <a:cubicBezTo>
                      <a:pt x="19594" y="9098"/>
                      <a:pt x="19594" y="9113"/>
                      <a:pt x="19594" y="9129"/>
                    </a:cubicBezTo>
                    <a:cubicBezTo>
                      <a:pt x="19594" y="9129"/>
                      <a:pt x="19594" y="9144"/>
                      <a:pt x="19594" y="9144"/>
                    </a:cubicBezTo>
                    <a:lnTo>
                      <a:pt x="19594" y="9159"/>
                    </a:lnTo>
                    <a:lnTo>
                      <a:pt x="19609" y="9159"/>
                    </a:lnTo>
                    <a:cubicBezTo>
                      <a:pt x="19609" y="9159"/>
                      <a:pt x="19609" y="9174"/>
                      <a:pt x="19609" y="9174"/>
                    </a:cubicBezTo>
                    <a:lnTo>
                      <a:pt x="19625" y="9251"/>
                    </a:lnTo>
                    <a:lnTo>
                      <a:pt x="19625" y="9266"/>
                    </a:lnTo>
                    <a:cubicBezTo>
                      <a:pt x="19625" y="9296"/>
                      <a:pt x="19640" y="9311"/>
                      <a:pt x="19640" y="9342"/>
                    </a:cubicBezTo>
                    <a:lnTo>
                      <a:pt x="19640" y="9357"/>
                    </a:lnTo>
                    <a:cubicBezTo>
                      <a:pt x="19655" y="9388"/>
                      <a:pt x="19670" y="9433"/>
                      <a:pt x="19670" y="9479"/>
                    </a:cubicBezTo>
                    <a:lnTo>
                      <a:pt x="19670" y="9464"/>
                    </a:lnTo>
                    <a:cubicBezTo>
                      <a:pt x="19686" y="9555"/>
                      <a:pt x="19716" y="9631"/>
                      <a:pt x="19731" y="9708"/>
                    </a:cubicBezTo>
                    <a:cubicBezTo>
                      <a:pt x="19746" y="9769"/>
                      <a:pt x="19777" y="9845"/>
                      <a:pt x="19792" y="9921"/>
                    </a:cubicBezTo>
                    <a:cubicBezTo>
                      <a:pt x="19807" y="9951"/>
                      <a:pt x="19823" y="9982"/>
                      <a:pt x="19823" y="10012"/>
                    </a:cubicBezTo>
                    <a:cubicBezTo>
                      <a:pt x="19838" y="10058"/>
                      <a:pt x="19868" y="10104"/>
                      <a:pt x="19884" y="10149"/>
                    </a:cubicBezTo>
                    <a:cubicBezTo>
                      <a:pt x="19899" y="10210"/>
                      <a:pt x="19929" y="10287"/>
                      <a:pt x="19960" y="10348"/>
                    </a:cubicBezTo>
                    <a:cubicBezTo>
                      <a:pt x="19990" y="10439"/>
                      <a:pt x="20021" y="10515"/>
                      <a:pt x="20036" y="10607"/>
                    </a:cubicBezTo>
                    <a:cubicBezTo>
                      <a:pt x="20051" y="10637"/>
                      <a:pt x="20051" y="10652"/>
                      <a:pt x="20066" y="10683"/>
                    </a:cubicBezTo>
                    <a:cubicBezTo>
                      <a:pt x="20051" y="10667"/>
                      <a:pt x="20051" y="10652"/>
                      <a:pt x="20036" y="10637"/>
                    </a:cubicBezTo>
                    <a:cubicBezTo>
                      <a:pt x="20005" y="10591"/>
                      <a:pt x="19960" y="10546"/>
                      <a:pt x="19929" y="10485"/>
                    </a:cubicBezTo>
                    <a:cubicBezTo>
                      <a:pt x="19914" y="10454"/>
                      <a:pt x="19899" y="10424"/>
                      <a:pt x="19868" y="10393"/>
                    </a:cubicBezTo>
                    <a:cubicBezTo>
                      <a:pt x="19868" y="10378"/>
                      <a:pt x="19853" y="10363"/>
                      <a:pt x="19838" y="10348"/>
                    </a:cubicBezTo>
                    <a:cubicBezTo>
                      <a:pt x="19823" y="10332"/>
                      <a:pt x="19823" y="10317"/>
                      <a:pt x="19807" y="10302"/>
                    </a:cubicBezTo>
                    <a:cubicBezTo>
                      <a:pt x="19792" y="10287"/>
                      <a:pt x="19792" y="10271"/>
                      <a:pt x="19777" y="10256"/>
                    </a:cubicBezTo>
                    <a:cubicBezTo>
                      <a:pt x="19762" y="10241"/>
                      <a:pt x="19762" y="10226"/>
                      <a:pt x="19746" y="10210"/>
                    </a:cubicBezTo>
                    <a:cubicBezTo>
                      <a:pt x="19731" y="10195"/>
                      <a:pt x="19716" y="10180"/>
                      <a:pt x="19701" y="10165"/>
                    </a:cubicBezTo>
                    <a:cubicBezTo>
                      <a:pt x="19686" y="10134"/>
                      <a:pt x="19670" y="10119"/>
                      <a:pt x="19655" y="10104"/>
                    </a:cubicBezTo>
                    <a:cubicBezTo>
                      <a:pt x="19609" y="10058"/>
                      <a:pt x="19564" y="9997"/>
                      <a:pt x="19503" y="9936"/>
                    </a:cubicBezTo>
                    <a:cubicBezTo>
                      <a:pt x="19457" y="9875"/>
                      <a:pt x="19411" y="9829"/>
                      <a:pt x="19350" y="9769"/>
                    </a:cubicBezTo>
                    <a:cubicBezTo>
                      <a:pt x="19335" y="9753"/>
                      <a:pt x="19320" y="9738"/>
                      <a:pt x="19305" y="9723"/>
                    </a:cubicBezTo>
                    <a:cubicBezTo>
                      <a:pt x="19305" y="9723"/>
                      <a:pt x="19305" y="9723"/>
                      <a:pt x="19305" y="9708"/>
                    </a:cubicBezTo>
                    <a:cubicBezTo>
                      <a:pt x="19335" y="9708"/>
                      <a:pt x="19366" y="9677"/>
                      <a:pt x="19366" y="9647"/>
                    </a:cubicBezTo>
                    <a:cubicBezTo>
                      <a:pt x="19396" y="9586"/>
                      <a:pt x="19366" y="9525"/>
                      <a:pt x="19305" y="9510"/>
                    </a:cubicBezTo>
                    <a:cubicBezTo>
                      <a:pt x="19288" y="9501"/>
                      <a:pt x="19272" y="9498"/>
                      <a:pt x="19257" y="9498"/>
                    </a:cubicBezTo>
                    <a:cubicBezTo>
                      <a:pt x="19214" y="9498"/>
                      <a:pt x="19179" y="9526"/>
                      <a:pt x="19168" y="9570"/>
                    </a:cubicBezTo>
                    <a:cubicBezTo>
                      <a:pt x="19137" y="9616"/>
                      <a:pt x="19168" y="9692"/>
                      <a:pt x="19213" y="9708"/>
                    </a:cubicBezTo>
                    <a:cubicBezTo>
                      <a:pt x="19228" y="9708"/>
                      <a:pt x="19213" y="9723"/>
                      <a:pt x="19228" y="9723"/>
                    </a:cubicBezTo>
                    <a:cubicBezTo>
                      <a:pt x="19244" y="9753"/>
                      <a:pt x="19274" y="9784"/>
                      <a:pt x="19305" y="9814"/>
                    </a:cubicBezTo>
                    <a:cubicBezTo>
                      <a:pt x="19320" y="9829"/>
                      <a:pt x="19335" y="9860"/>
                      <a:pt x="19366" y="9890"/>
                    </a:cubicBezTo>
                    <a:cubicBezTo>
                      <a:pt x="19411" y="9936"/>
                      <a:pt x="19457" y="9997"/>
                      <a:pt x="19487" y="10058"/>
                    </a:cubicBezTo>
                    <a:cubicBezTo>
                      <a:pt x="19518" y="10089"/>
                      <a:pt x="19548" y="10119"/>
                      <a:pt x="19579" y="10149"/>
                    </a:cubicBezTo>
                    <a:cubicBezTo>
                      <a:pt x="19594" y="10165"/>
                      <a:pt x="19609" y="10195"/>
                      <a:pt x="19640" y="10210"/>
                    </a:cubicBezTo>
                    <a:lnTo>
                      <a:pt x="19686" y="10271"/>
                    </a:lnTo>
                    <a:lnTo>
                      <a:pt x="19716" y="10302"/>
                    </a:lnTo>
                    <a:cubicBezTo>
                      <a:pt x="19731" y="10332"/>
                      <a:pt x="19762" y="10363"/>
                      <a:pt x="19777" y="10378"/>
                    </a:cubicBezTo>
                    <a:cubicBezTo>
                      <a:pt x="19807" y="10424"/>
                      <a:pt x="19838" y="10469"/>
                      <a:pt x="19868" y="10500"/>
                    </a:cubicBezTo>
                    <a:cubicBezTo>
                      <a:pt x="19884" y="10546"/>
                      <a:pt x="19914" y="10576"/>
                      <a:pt x="19945" y="10622"/>
                    </a:cubicBezTo>
                    <a:cubicBezTo>
                      <a:pt x="19975" y="10652"/>
                      <a:pt x="20005" y="10683"/>
                      <a:pt x="20036" y="10728"/>
                    </a:cubicBezTo>
                    <a:cubicBezTo>
                      <a:pt x="20051" y="10744"/>
                      <a:pt x="20066" y="10759"/>
                      <a:pt x="20082" y="10789"/>
                    </a:cubicBezTo>
                    <a:cubicBezTo>
                      <a:pt x="20082" y="10805"/>
                      <a:pt x="20097" y="10805"/>
                      <a:pt x="20097" y="10820"/>
                    </a:cubicBezTo>
                    <a:cubicBezTo>
                      <a:pt x="20127" y="10896"/>
                      <a:pt x="20143" y="10972"/>
                      <a:pt x="20173" y="11048"/>
                    </a:cubicBezTo>
                    <a:cubicBezTo>
                      <a:pt x="20188" y="11125"/>
                      <a:pt x="20219" y="11201"/>
                      <a:pt x="20234" y="11262"/>
                    </a:cubicBezTo>
                    <a:cubicBezTo>
                      <a:pt x="20264" y="11338"/>
                      <a:pt x="20295" y="11414"/>
                      <a:pt x="20325" y="11475"/>
                    </a:cubicBezTo>
                    <a:cubicBezTo>
                      <a:pt x="20341" y="11551"/>
                      <a:pt x="20371" y="11612"/>
                      <a:pt x="20386" y="11673"/>
                    </a:cubicBezTo>
                    <a:cubicBezTo>
                      <a:pt x="20402" y="11719"/>
                      <a:pt x="20402" y="11749"/>
                      <a:pt x="20417" y="11780"/>
                    </a:cubicBezTo>
                    <a:cubicBezTo>
                      <a:pt x="20417" y="11841"/>
                      <a:pt x="20417" y="11886"/>
                      <a:pt x="20417" y="11947"/>
                    </a:cubicBezTo>
                    <a:cubicBezTo>
                      <a:pt x="20432" y="12161"/>
                      <a:pt x="20447" y="12374"/>
                      <a:pt x="20447" y="12587"/>
                    </a:cubicBezTo>
                    <a:cubicBezTo>
                      <a:pt x="20447" y="12694"/>
                      <a:pt x="20447" y="12801"/>
                      <a:pt x="20463" y="12907"/>
                    </a:cubicBezTo>
                    <a:cubicBezTo>
                      <a:pt x="20463" y="12953"/>
                      <a:pt x="20447" y="13014"/>
                      <a:pt x="20447" y="13060"/>
                    </a:cubicBezTo>
                    <a:cubicBezTo>
                      <a:pt x="20447" y="13090"/>
                      <a:pt x="20447" y="13120"/>
                      <a:pt x="20447" y="13136"/>
                    </a:cubicBezTo>
                    <a:cubicBezTo>
                      <a:pt x="20447" y="13166"/>
                      <a:pt x="20447" y="13197"/>
                      <a:pt x="20447" y="13242"/>
                    </a:cubicBezTo>
                    <a:cubicBezTo>
                      <a:pt x="20447" y="13242"/>
                      <a:pt x="20447" y="13258"/>
                      <a:pt x="20447" y="13273"/>
                    </a:cubicBezTo>
                    <a:cubicBezTo>
                      <a:pt x="20417" y="13319"/>
                      <a:pt x="20386" y="13379"/>
                      <a:pt x="20371" y="13440"/>
                    </a:cubicBezTo>
                    <a:cubicBezTo>
                      <a:pt x="20356" y="13471"/>
                      <a:pt x="20356" y="13501"/>
                      <a:pt x="20341" y="13517"/>
                    </a:cubicBezTo>
                    <a:cubicBezTo>
                      <a:pt x="20325" y="13593"/>
                      <a:pt x="20295" y="13654"/>
                      <a:pt x="20280" y="13715"/>
                    </a:cubicBezTo>
                    <a:cubicBezTo>
                      <a:pt x="20158" y="14035"/>
                      <a:pt x="20082" y="14385"/>
                      <a:pt x="19975" y="14720"/>
                    </a:cubicBezTo>
                    <a:cubicBezTo>
                      <a:pt x="19899" y="15025"/>
                      <a:pt x="19807" y="15345"/>
                      <a:pt x="19731" y="15665"/>
                    </a:cubicBezTo>
                    <a:cubicBezTo>
                      <a:pt x="19548" y="16350"/>
                      <a:pt x="19396" y="17051"/>
                      <a:pt x="19259" y="17752"/>
                    </a:cubicBezTo>
                    <a:cubicBezTo>
                      <a:pt x="19137" y="18407"/>
                      <a:pt x="19000" y="19062"/>
                      <a:pt x="18863" y="19718"/>
                    </a:cubicBezTo>
                    <a:cubicBezTo>
                      <a:pt x="18848" y="19763"/>
                      <a:pt x="18832" y="19809"/>
                      <a:pt x="18832" y="19855"/>
                    </a:cubicBezTo>
                    <a:cubicBezTo>
                      <a:pt x="18817" y="19839"/>
                      <a:pt x="18817" y="19824"/>
                      <a:pt x="18817" y="19824"/>
                    </a:cubicBezTo>
                    <a:cubicBezTo>
                      <a:pt x="18802" y="19779"/>
                      <a:pt x="18787" y="19733"/>
                      <a:pt x="18771" y="19687"/>
                    </a:cubicBezTo>
                    <a:cubicBezTo>
                      <a:pt x="18771" y="19626"/>
                      <a:pt x="18756" y="19580"/>
                      <a:pt x="18741" y="19520"/>
                    </a:cubicBezTo>
                    <a:cubicBezTo>
                      <a:pt x="18741" y="19474"/>
                      <a:pt x="18741" y="19428"/>
                      <a:pt x="18726" y="19382"/>
                    </a:cubicBezTo>
                    <a:cubicBezTo>
                      <a:pt x="18726" y="19352"/>
                      <a:pt x="18726" y="19306"/>
                      <a:pt x="18726" y="19276"/>
                    </a:cubicBezTo>
                    <a:cubicBezTo>
                      <a:pt x="18710" y="19245"/>
                      <a:pt x="18710" y="19215"/>
                      <a:pt x="18710" y="19184"/>
                    </a:cubicBezTo>
                    <a:cubicBezTo>
                      <a:pt x="18710" y="19169"/>
                      <a:pt x="18710" y="19139"/>
                      <a:pt x="18710" y="19108"/>
                    </a:cubicBezTo>
                    <a:cubicBezTo>
                      <a:pt x="18710" y="19078"/>
                      <a:pt x="18710" y="19047"/>
                      <a:pt x="18710" y="19017"/>
                    </a:cubicBezTo>
                    <a:cubicBezTo>
                      <a:pt x="18710" y="18986"/>
                      <a:pt x="18726" y="18956"/>
                      <a:pt x="18726" y="18925"/>
                    </a:cubicBezTo>
                    <a:cubicBezTo>
                      <a:pt x="18726" y="18895"/>
                      <a:pt x="18741" y="18864"/>
                      <a:pt x="18741" y="18834"/>
                    </a:cubicBezTo>
                    <a:cubicBezTo>
                      <a:pt x="18771" y="18697"/>
                      <a:pt x="18802" y="18560"/>
                      <a:pt x="18832" y="18423"/>
                    </a:cubicBezTo>
                    <a:cubicBezTo>
                      <a:pt x="18848" y="18346"/>
                      <a:pt x="18863" y="18285"/>
                      <a:pt x="18878" y="18224"/>
                    </a:cubicBezTo>
                    <a:cubicBezTo>
                      <a:pt x="18908" y="18148"/>
                      <a:pt x="18924" y="18072"/>
                      <a:pt x="18939" y="17996"/>
                    </a:cubicBezTo>
                    <a:cubicBezTo>
                      <a:pt x="18939" y="17950"/>
                      <a:pt x="18954" y="17905"/>
                      <a:pt x="18954" y="17859"/>
                    </a:cubicBezTo>
                    <a:cubicBezTo>
                      <a:pt x="18969" y="17813"/>
                      <a:pt x="18969" y="17767"/>
                      <a:pt x="18969" y="17722"/>
                    </a:cubicBezTo>
                    <a:cubicBezTo>
                      <a:pt x="18969" y="17676"/>
                      <a:pt x="18969" y="17630"/>
                      <a:pt x="18969" y="17585"/>
                    </a:cubicBezTo>
                    <a:cubicBezTo>
                      <a:pt x="18969" y="17539"/>
                      <a:pt x="18969" y="17493"/>
                      <a:pt x="18969" y="17447"/>
                    </a:cubicBezTo>
                    <a:cubicBezTo>
                      <a:pt x="18969" y="17402"/>
                      <a:pt x="18954" y="17341"/>
                      <a:pt x="18939" y="17295"/>
                    </a:cubicBezTo>
                    <a:cubicBezTo>
                      <a:pt x="18924" y="17234"/>
                      <a:pt x="18908" y="17173"/>
                      <a:pt x="18878" y="17127"/>
                    </a:cubicBezTo>
                    <a:cubicBezTo>
                      <a:pt x="18848" y="17097"/>
                      <a:pt x="18817" y="17051"/>
                      <a:pt x="18771" y="17036"/>
                    </a:cubicBezTo>
                    <a:cubicBezTo>
                      <a:pt x="18726" y="17036"/>
                      <a:pt x="18680" y="17036"/>
                      <a:pt x="18649" y="17067"/>
                    </a:cubicBezTo>
                    <a:cubicBezTo>
                      <a:pt x="18634" y="17097"/>
                      <a:pt x="18619" y="17127"/>
                      <a:pt x="18604" y="17158"/>
                    </a:cubicBezTo>
                    <a:cubicBezTo>
                      <a:pt x="18558" y="17249"/>
                      <a:pt x="18543" y="17341"/>
                      <a:pt x="18528" y="17432"/>
                    </a:cubicBezTo>
                    <a:cubicBezTo>
                      <a:pt x="18512" y="17524"/>
                      <a:pt x="18497" y="17615"/>
                      <a:pt x="18482" y="17706"/>
                    </a:cubicBezTo>
                    <a:cubicBezTo>
                      <a:pt x="18467" y="17798"/>
                      <a:pt x="18451" y="17874"/>
                      <a:pt x="18451" y="17965"/>
                    </a:cubicBezTo>
                    <a:cubicBezTo>
                      <a:pt x="18436" y="18057"/>
                      <a:pt x="18436" y="18148"/>
                      <a:pt x="18421" y="18240"/>
                    </a:cubicBezTo>
                    <a:cubicBezTo>
                      <a:pt x="18421" y="18270"/>
                      <a:pt x="18421" y="18285"/>
                      <a:pt x="18421" y="18301"/>
                    </a:cubicBezTo>
                    <a:cubicBezTo>
                      <a:pt x="18406" y="18240"/>
                      <a:pt x="18390" y="18194"/>
                      <a:pt x="18375" y="18148"/>
                    </a:cubicBezTo>
                    <a:cubicBezTo>
                      <a:pt x="18360" y="18087"/>
                      <a:pt x="18345" y="18026"/>
                      <a:pt x="18330" y="17965"/>
                    </a:cubicBezTo>
                    <a:cubicBezTo>
                      <a:pt x="18299" y="17920"/>
                      <a:pt x="18284" y="17859"/>
                      <a:pt x="18253" y="17813"/>
                    </a:cubicBezTo>
                    <a:cubicBezTo>
                      <a:pt x="18238" y="17767"/>
                      <a:pt x="18238" y="17737"/>
                      <a:pt x="18223" y="17706"/>
                    </a:cubicBezTo>
                    <a:cubicBezTo>
                      <a:pt x="18208" y="17676"/>
                      <a:pt x="18208" y="17646"/>
                      <a:pt x="18192" y="17615"/>
                    </a:cubicBezTo>
                    <a:cubicBezTo>
                      <a:pt x="18192" y="17585"/>
                      <a:pt x="18177" y="17554"/>
                      <a:pt x="18177" y="17524"/>
                    </a:cubicBezTo>
                    <a:cubicBezTo>
                      <a:pt x="18177" y="17493"/>
                      <a:pt x="18162" y="17463"/>
                      <a:pt x="18162" y="17432"/>
                    </a:cubicBezTo>
                    <a:cubicBezTo>
                      <a:pt x="18162" y="17356"/>
                      <a:pt x="18147" y="17280"/>
                      <a:pt x="18147" y="17204"/>
                    </a:cubicBezTo>
                    <a:cubicBezTo>
                      <a:pt x="18162" y="17173"/>
                      <a:pt x="18162" y="17143"/>
                      <a:pt x="18162" y="17112"/>
                    </a:cubicBezTo>
                    <a:cubicBezTo>
                      <a:pt x="18162" y="17082"/>
                      <a:pt x="18177" y="17036"/>
                      <a:pt x="18192" y="17006"/>
                    </a:cubicBezTo>
                    <a:cubicBezTo>
                      <a:pt x="18208" y="16960"/>
                      <a:pt x="18223" y="16914"/>
                      <a:pt x="18238" y="16868"/>
                    </a:cubicBezTo>
                    <a:cubicBezTo>
                      <a:pt x="18269" y="16792"/>
                      <a:pt x="18299" y="16701"/>
                      <a:pt x="18330" y="16609"/>
                    </a:cubicBezTo>
                    <a:cubicBezTo>
                      <a:pt x="18360" y="16518"/>
                      <a:pt x="18375" y="16427"/>
                      <a:pt x="18406" y="16335"/>
                    </a:cubicBezTo>
                    <a:cubicBezTo>
                      <a:pt x="18436" y="16259"/>
                      <a:pt x="18451" y="16168"/>
                      <a:pt x="18467" y="16076"/>
                    </a:cubicBezTo>
                    <a:cubicBezTo>
                      <a:pt x="18482" y="16031"/>
                      <a:pt x="18482" y="15985"/>
                      <a:pt x="18497" y="15939"/>
                    </a:cubicBezTo>
                    <a:cubicBezTo>
                      <a:pt x="18512" y="15848"/>
                      <a:pt x="18512" y="15756"/>
                      <a:pt x="18512" y="15665"/>
                    </a:cubicBezTo>
                    <a:cubicBezTo>
                      <a:pt x="18497" y="15558"/>
                      <a:pt x="18482" y="15452"/>
                      <a:pt x="18390" y="15391"/>
                    </a:cubicBezTo>
                    <a:cubicBezTo>
                      <a:pt x="18368" y="15379"/>
                      <a:pt x="18345" y="15375"/>
                      <a:pt x="18321" y="15375"/>
                    </a:cubicBezTo>
                    <a:cubicBezTo>
                      <a:pt x="18249" y="15375"/>
                      <a:pt x="18174" y="15421"/>
                      <a:pt x="18116" y="15467"/>
                    </a:cubicBezTo>
                    <a:cubicBezTo>
                      <a:pt x="18086" y="15497"/>
                      <a:pt x="18055" y="15543"/>
                      <a:pt x="18025" y="15604"/>
                    </a:cubicBezTo>
                    <a:cubicBezTo>
                      <a:pt x="17994" y="15650"/>
                      <a:pt x="17979" y="15695"/>
                      <a:pt x="17964" y="15756"/>
                    </a:cubicBezTo>
                    <a:cubicBezTo>
                      <a:pt x="17949" y="15802"/>
                      <a:pt x="17933" y="15848"/>
                      <a:pt x="17933" y="15893"/>
                    </a:cubicBezTo>
                    <a:cubicBezTo>
                      <a:pt x="17918" y="15924"/>
                      <a:pt x="17918" y="15954"/>
                      <a:pt x="17918" y="15985"/>
                    </a:cubicBezTo>
                    <a:cubicBezTo>
                      <a:pt x="17903" y="16076"/>
                      <a:pt x="17888" y="16152"/>
                      <a:pt x="17872" y="16244"/>
                    </a:cubicBezTo>
                    <a:cubicBezTo>
                      <a:pt x="17872" y="16290"/>
                      <a:pt x="17872" y="16320"/>
                      <a:pt x="17872" y="16366"/>
                    </a:cubicBezTo>
                    <a:cubicBezTo>
                      <a:pt x="17872" y="16411"/>
                      <a:pt x="17857" y="16457"/>
                      <a:pt x="17857" y="16503"/>
                    </a:cubicBezTo>
                    <a:cubicBezTo>
                      <a:pt x="17857" y="16549"/>
                      <a:pt x="17857" y="16579"/>
                      <a:pt x="17857" y="16625"/>
                    </a:cubicBezTo>
                    <a:cubicBezTo>
                      <a:pt x="17857" y="16655"/>
                      <a:pt x="17857" y="16686"/>
                      <a:pt x="17857" y="16716"/>
                    </a:cubicBezTo>
                    <a:lnTo>
                      <a:pt x="17857" y="16731"/>
                    </a:lnTo>
                    <a:cubicBezTo>
                      <a:pt x="17842" y="16701"/>
                      <a:pt x="17842" y="16670"/>
                      <a:pt x="17827" y="16655"/>
                    </a:cubicBezTo>
                    <a:cubicBezTo>
                      <a:pt x="17812" y="16594"/>
                      <a:pt x="17812" y="16533"/>
                      <a:pt x="17796" y="16457"/>
                    </a:cubicBezTo>
                    <a:cubicBezTo>
                      <a:pt x="17781" y="16396"/>
                      <a:pt x="17781" y="16335"/>
                      <a:pt x="17766" y="16274"/>
                    </a:cubicBezTo>
                    <a:cubicBezTo>
                      <a:pt x="17766" y="16229"/>
                      <a:pt x="17766" y="16183"/>
                      <a:pt x="17751" y="16137"/>
                    </a:cubicBezTo>
                    <a:cubicBezTo>
                      <a:pt x="17751" y="16061"/>
                      <a:pt x="17751" y="15970"/>
                      <a:pt x="17751" y="15893"/>
                    </a:cubicBezTo>
                    <a:cubicBezTo>
                      <a:pt x="17751" y="15802"/>
                      <a:pt x="17735" y="15711"/>
                      <a:pt x="17735" y="15634"/>
                    </a:cubicBezTo>
                    <a:cubicBezTo>
                      <a:pt x="17735" y="15558"/>
                      <a:pt x="17735" y="15497"/>
                      <a:pt x="17720" y="15436"/>
                    </a:cubicBezTo>
                    <a:cubicBezTo>
                      <a:pt x="17720" y="15406"/>
                      <a:pt x="17735" y="15360"/>
                      <a:pt x="17735" y="15330"/>
                    </a:cubicBezTo>
                    <a:cubicBezTo>
                      <a:pt x="17735" y="15299"/>
                      <a:pt x="17735" y="15269"/>
                      <a:pt x="17751" y="15238"/>
                    </a:cubicBezTo>
                    <a:cubicBezTo>
                      <a:pt x="17781" y="15208"/>
                      <a:pt x="17812" y="15177"/>
                      <a:pt x="17857" y="15147"/>
                    </a:cubicBezTo>
                    <a:lnTo>
                      <a:pt x="17842" y="15147"/>
                    </a:lnTo>
                    <a:cubicBezTo>
                      <a:pt x="17949" y="15055"/>
                      <a:pt x="18055" y="14949"/>
                      <a:pt x="18131" y="14842"/>
                    </a:cubicBezTo>
                    <a:cubicBezTo>
                      <a:pt x="18253" y="14690"/>
                      <a:pt x="18330" y="14537"/>
                      <a:pt x="18375" y="14355"/>
                    </a:cubicBezTo>
                    <a:cubicBezTo>
                      <a:pt x="18406" y="14263"/>
                      <a:pt x="18421" y="14172"/>
                      <a:pt x="18421" y="14080"/>
                    </a:cubicBezTo>
                    <a:cubicBezTo>
                      <a:pt x="18421" y="14019"/>
                      <a:pt x="18406" y="13974"/>
                      <a:pt x="18406" y="13928"/>
                    </a:cubicBezTo>
                    <a:cubicBezTo>
                      <a:pt x="18390" y="13882"/>
                      <a:pt x="18375" y="13837"/>
                      <a:pt x="18375" y="13806"/>
                    </a:cubicBezTo>
                    <a:cubicBezTo>
                      <a:pt x="18345" y="13745"/>
                      <a:pt x="18330" y="13684"/>
                      <a:pt x="18284" y="13638"/>
                    </a:cubicBezTo>
                    <a:cubicBezTo>
                      <a:pt x="18269" y="13593"/>
                      <a:pt x="18223" y="13547"/>
                      <a:pt x="18177" y="13532"/>
                    </a:cubicBezTo>
                    <a:cubicBezTo>
                      <a:pt x="18162" y="13524"/>
                      <a:pt x="18143" y="13520"/>
                      <a:pt x="18122" y="13520"/>
                    </a:cubicBezTo>
                    <a:cubicBezTo>
                      <a:pt x="18101" y="13520"/>
                      <a:pt x="18078" y="13524"/>
                      <a:pt x="18055" y="13532"/>
                    </a:cubicBezTo>
                    <a:cubicBezTo>
                      <a:pt x="18025" y="13562"/>
                      <a:pt x="17994" y="13578"/>
                      <a:pt x="17979" y="13623"/>
                    </a:cubicBezTo>
                    <a:cubicBezTo>
                      <a:pt x="17964" y="13638"/>
                      <a:pt x="17949" y="13654"/>
                      <a:pt x="17933" y="13684"/>
                    </a:cubicBezTo>
                    <a:cubicBezTo>
                      <a:pt x="17918" y="13715"/>
                      <a:pt x="17903" y="13760"/>
                      <a:pt x="17888" y="13791"/>
                    </a:cubicBezTo>
                    <a:cubicBezTo>
                      <a:pt x="17857" y="13882"/>
                      <a:pt x="17827" y="13958"/>
                      <a:pt x="17812" y="14050"/>
                    </a:cubicBezTo>
                    <a:cubicBezTo>
                      <a:pt x="17781" y="14156"/>
                      <a:pt x="17766" y="14248"/>
                      <a:pt x="17751" y="14355"/>
                    </a:cubicBezTo>
                    <a:lnTo>
                      <a:pt x="17674" y="14857"/>
                    </a:lnTo>
                    <a:cubicBezTo>
                      <a:pt x="17674" y="14857"/>
                      <a:pt x="17674" y="14857"/>
                      <a:pt x="17674" y="14873"/>
                    </a:cubicBezTo>
                    <a:cubicBezTo>
                      <a:pt x="17659" y="14751"/>
                      <a:pt x="17644" y="14644"/>
                      <a:pt x="17644" y="14537"/>
                    </a:cubicBezTo>
                    <a:cubicBezTo>
                      <a:pt x="17629" y="14461"/>
                      <a:pt x="17629" y="14385"/>
                      <a:pt x="17629" y="14309"/>
                    </a:cubicBezTo>
                    <a:cubicBezTo>
                      <a:pt x="17629" y="14233"/>
                      <a:pt x="17613" y="14156"/>
                      <a:pt x="17613" y="14065"/>
                    </a:cubicBezTo>
                    <a:lnTo>
                      <a:pt x="17613" y="14080"/>
                    </a:lnTo>
                    <a:cubicBezTo>
                      <a:pt x="17613" y="14035"/>
                      <a:pt x="17598" y="14004"/>
                      <a:pt x="17598" y="13958"/>
                    </a:cubicBezTo>
                    <a:cubicBezTo>
                      <a:pt x="17598" y="13928"/>
                      <a:pt x="17598" y="13882"/>
                      <a:pt x="17583" y="13837"/>
                    </a:cubicBezTo>
                    <a:cubicBezTo>
                      <a:pt x="17583" y="13806"/>
                      <a:pt x="17583" y="13760"/>
                      <a:pt x="17568" y="13715"/>
                    </a:cubicBezTo>
                    <a:cubicBezTo>
                      <a:pt x="17552" y="13547"/>
                      <a:pt x="17537" y="13379"/>
                      <a:pt x="17507" y="13227"/>
                    </a:cubicBezTo>
                    <a:cubicBezTo>
                      <a:pt x="17507" y="13166"/>
                      <a:pt x="17492" y="13120"/>
                      <a:pt x="17492" y="13075"/>
                    </a:cubicBezTo>
                    <a:cubicBezTo>
                      <a:pt x="17476" y="13044"/>
                      <a:pt x="17476" y="13014"/>
                      <a:pt x="17461" y="12968"/>
                    </a:cubicBezTo>
                    <a:cubicBezTo>
                      <a:pt x="17446" y="12922"/>
                      <a:pt x="17431" y="12877"/>
                      <a:pt x="17415" y="12831"/>
                    </a:cubicBezTo>
                    <a:cubicBezTo>
                      <a:pt x="17400" y="12785"/>
                      <a:pt x="17385" y="12740"/>
                      <a:pt x="17370" y="12709"/>
                    </a:cubicBezTo>
                    <a:cubicBezTo>
                      <a:pt x="17354" y="12648"/>
                      <a:pt x="17324" y="12602"/>
                      <a:pt x="17293" y="12557"/>
                    </a:cubicBezTo>
                    <a:cubicBezTo>
                      <a:pt x="17263" y="12526"/>
                      <a:pt x="17233" y="12496"/>
                      <a:pt x="17202" y="12465"/>
                    </a:cubicBezTo>
                    <a:cubicBezTo>
                      <a:pt x="17156" y="12435"/>
                      <a:pt x="17126" y="12420"/>
                      <a:pt x="17080" y="12420"/>
                    </a:cubicBezTo>
                    <a:cubicBezTo>
                      <a:pt x="17034" y="12420"/>
                      <a:pt x="17004" y="12420"/>
                      <a:pt x="16974" y="12450"/>
                    </a:cubicBezTo>
                    <a:cubicBezTo>
                      <a:pt x="16928" y="12481"/>
                      <a:pt x="16913" y="12511"/>
                      <a:pt x="16882" y="12557"/>
                    </a:cubicBezTo>
                    <a:cubicBezTo>
                      <a:pt x="16867" y="12602"/>
                      <a:pt x="16852" y="12648"/>
                      <a:pt x="16836" y="12694"/>
                    </a:cubicBezTo>
                    <a:cubicBezTo>
                      <a:pt x="16836" y="12755"/>
                      <a:pt x="16821" y="12801"/>
                      <a:pt x="16836" y="12861"/>
                    </a:cubicBezTo>
                    <a:cubicBezTo>
                      <a:pt x="16836" y="12907"/>
                      <a:pt x="16852" y="12953"/>
                      <a:pt x="16867" y="12999"/>
                    </a:cubicBezTo>
                    <a:cubicBezTo>
                      <a:pt x="16913" y="13090"/>
                      <a:pt x="16974" y="13181"/>
                      <a:pt x="17019" y="13273"/>
                    </a:cubicBezTo>
                    <a:cubicBezTo>
                      <a:pt x="17065" y="13334"/>
                      <a:pt x="17111" y="13395"/>
                      <a:pt x="17156" y="13471"/>
                    </a:cubicBezTo>
                    <a:cubicBezTo>
                      <a:pt x="17202" y="13547"/>
                      <a:pt x="17233" y="13623"/>
                      <a:pt x="17263" y="13699"/>
                    </a:cubicBezTo>
                    <a:cubicBezTo>
                      <a:pt x="17278" y="13745"/>
                      <a:pt x="17293" y="13791"/>
                      <a:pt x="17309" y="13837"/>
                    </a:cubicBezTo>
                    <a:cubicBezTo>
                      <a:pt x="17324" y="13913"/>
                      <a:pt x="17339" y="13989"/>
                      <a:pt x="17339" y="14065"/>
                    </a:cubicBezTo>
                    <a:cubicBezTo>
                      <a:pt x="17354" y="14141"/>
                      <a:pt x="17370" y="14217"/>
                      <a:pt x="17370" y="14294"/>
                    </a:cubicBezTo>
                    <a:cubicBezTo>
                      <a:pt x="17385" y="14370"/>
                      <a:pt x="17400" y="14446"/>
                      <a:pt x="17400" y="14522"/>
                    </a:cubicBezTo>
                    <a:cubicBezTo>
                      <a:pt x="17415" y="14553"/>
                      <a:pt x="17415" y="14598"/>
                      <a:pt x="17415" y="14629"/>
                    </a:cubicBezTo>
                    <a:cubicBezTo>
                      <a:pt x="17415" y="14659"/>
                      <a:pt x="17431" y="14690"/>
                      <a:pt x="17431" y="14720"/>
                    </a:cubicBezTo>
                    <a:cubicBezTo>
                      <a:pt x="17431" y="14735"/>
                      <a:pt x="17431" y="14735"/>
                      <a:pt x="17431" y="14751"/>
                    </a:cubicBezTo>
                    <a:cubicBezTo>
                      <a:pt x="17431" y="14781"/>
                      <a:pt x="17431" y="14796"/>
                      <a:pt x="17446" y="14812"/>
                    </a:cubicBezTo>
                    <a:cubicBezTo>
                      <a:pt x="17446" y="14857"/>
                      <a:pt x="17461" y="14888"/>
                      <a:pt x="17461" y="14934"/>
                    </a:cubicBezTo>
                    <a:cubicBezTo>
                      <a:pt x="17476" y="14994"/>
                      <a:pt x="17492" y="15055"/>
                      <a:pt x="17492" y="15116"/>
                    </a:cubicBezTo>
                    <a:cubicBezTo>
                      <a:pt x="17492" y="15086"/>
                      <a:pt x="17476" y="15055"/>
                      <a:pt x="17476" y="15040"/>
                    </a:cubicBezTo>
                    <a:cubicBezTo>
                      <a:pt x="17431" y="14949"/>
                      <a:pt x="17400" y="14873"/>
                      <a:pt x="17354" y="14796"/>
                    </a:cubicBezTo>
                    <a:cubicBezTo>
                      <a:pt x="17339" y="14751"/>
                      <a:pt x="17309" y="14705"/>
                      <a:pt x="17293" y="14659"/>
                    </a:cubicBezTo>
                    <a:cubicBezTo>
                      <a:pt x="17263" y="14629"/>
                      <a:pt x="17248" y="14583"/>
                      <a:pt x="17217" y="14553"/>
                    </a:cubicBezTo>
                    <a:cubicBezTo>
                      <a:pt x="17187" y="14507"/>
                      <a:pt x="17172" y="14461"/>
                      <a:pt x="17141" y="14416"/>
                    </a:cubicBezTo>
                    <a:cubicBezTo>
                      <a:pt x="17065" y="14324"/>
                      <a:pt x="16989" y="14233"/>
                      <a:pt x="16882" y="14156"/>
                    </a:cubicBezTo>
                    <a:cubicBezTo>
                      <a:pt x="16852" y="14126"/>
                      <a:pt x="16806" y="14096"/>
                      <a:pt x="16745" y="14065"/>
                    </a:cubicBezTo>
                    <a:cubicBezTo>
                      <a:pt x="16715" y="14050"/>
                      <a:pt x="16684" y="14035"/>
                      <a:pt x="16654" y="14019"/>
                    </a:cubicBezTo>
                    <a:cubicBezTo>
                      <a:pt x="16631" y="14012"/>
                      <a:pt x="16608" y="14008"/>
                      <a:pt x="16585" y="14008"/>
                    </a:cubicBezTo>
                    <a:cubicBezTo>
                      <a:pt x="16562" y="14008"/>
                      <a:pt x="16539" y="14012"/>
                      <a:pt x="16516" y="14019"/>
                    </a:cubicBezTo>
                    <a:cubicBezTo>
                      <a:pt x="16471" y="14035"/>
                      <a:pt x="16440" y="14080"/>
                      <a:pt x="16425" y="14111"/>
                    </a:cubicBezTo>
                    <a:cubicBezTo>
                      <a:pt x="16395" y="14172"/>
                      <a:pt x="16379" y="14233"/>
                      <a:pt x="16364" y="14278"/>
                    </a:cubicBezTo>
                    <a:cubicBezTo>
                      <a:pt x="16349" y="14339"/>
                      <a:pt x="16334" y="14400"/>
                      <a:pt x="16334" y="14446"/>
                    </a:cubicBezTo>
                    <a:cubicBezTo>
                      <a:pt x="16334" y="14507"/>
                      <a:pt x="16349" y="14568"/>
                      <a:pt x="16364" y="14629"/>
                    </a:cubicBezTo>
                    <a:cubicBezTo>
                      <a:pt x="16379" y="14675"/>
                      <a:pt x="16410" y="14735"/>
                      <a:pt x="16440" y="14781"/>
                    </a:cubicBezTo>
                    <a:cubicBezTo>
                      <a:pt x="16501" y="14857"/>
                      <a:pt x="16562" y="14918"/>
                      <a:pt x="16638" y="14979"/>
                    </a:cubicBezTo>
                    <a:cubicBezTo>
                      <a:pt x="16654" y="14994"/>
                      <a:pt x="16669" y="15010"/>
                      <a:pt x="16699" y="15025"/>
                    </a:cubicBezTo>
                    <a:cubicBezTo>
                      <a:pt x="16715" y="15040"/>
                      <a:pt x="16730" y="15055"/>
                      <a:pt x="16760" y="15071"/>
                    </a:cubicBezTo>
                    <a:cubicBezTo>
                      <a:pt x="16836" y="15132"/>
                      <a:pt x="16913" y="15177"/>
                      <a:pt x="16989" y="15223"/>
                    </a:cubicBezTo>
                    <a:cubicBezTo>
                      <a:pt x="17050" y="15269"/>
                      <a:pt x="17126" y="15314"/>
                      <a:pt x="17187" y="15375"/>
                    </a:cubicBezTo>
                    <a:cubicBezTo>
                      <a:pt x="17217" y="15391"/>
                      <a:pt x="17233" y="15406"/>
                      <a:pt x="17263" y="15436"/>
                    </a:cubicBezTo>
                    <a:cubicBezTo>
                      <a:pt x="17278" y="15452"/>
                      <a:pt x="17293" y="15482"/>
                      <a:pt x="17309" y="15512"/>
                    </a:cubicBezTo>
                    <a:cubicBezTo>
                      <a:pt x="17339" y="15543"/>
                      <a:pt x="17370" y="15589"/>
                      <a:pt x="17400" y="15634"/>
                    </a:cubicBezTo>
                    <a:cubicBezTo>
                      <a:pt x="17415" y="15680"/>
                      <a:pt x="17431" y="15711"/>
                      <a:pt x="17446" y="15756"/>
                    </a:cubicBezTo>
                    <a:cubicBezTo>
                      <a:pt x="17461" y="15772"/>
                      <a:pt x="17461" y="15787"/>
                      <a:pt x="17461" y="15817"/>
                    </a:cubicBezTo>
                    <a:cubicBezTo>
                      <a:pt x="17476" y="15832"/>
                      <a:pt x="17476" y="15863"/>
                      <a:pt x="17492" y="15878"/>
                    </a:cubicBezTo>
                    <a:cubicBezTo>
                      <a:pt x="17492" y="15909"/>
                      <a:pt x="17507" y="15954"/>
                      <a:pt x="17507" y="15985"/>
                    </a:cubicBezTo>
                    <a:cubicBezTo>
                      <a:pt x="17507" y="16015"/>
                      <a:pt x="17522" y="16046"/>
                      <a:pt x="17522" y="16076"/>
                    </a:cubicBezTo>
                    <a:cubicBezTo>
                      <a:pt x="17522" y="16091"/>
                      <a:pt x="17522" y="16107"/>
                      <a:pt x="17522" y="16122"/>
                    </a:cubicBezTo>
                    <a:cubicBezTo>
                      <a:pt x="17522" y="16168"/>
                      <a:pt x="17522" y="16213"/>
                      <a:pt x="17537" y="16259"/>
                    </a:cubicBezTo>
                    <a:cubicBezTo>
                      <a:pt x="17431" y="16152"/>
                      <a:pt x="17324" y="16046"/>
                      <a:pt x="17202" y="15970"/>
                    </a:cubicBezTo>
                    <a:cubicBezTo>
                      <a:pt x="17080" y="15893"/>
                      <a:pt x="16943" y="15817"/>
                      <a:pt x="16806" y="15772"/>
                    </a:cubicBezTo>
                    <a:cubicBezTo>
                      <a:pt x="16760" y="15756"/>
                      <a:pt x="16730" y="15741"/>
                      <a:pt x="16699" y="15726"/>
                    </a:cubicBezTo>
                    <a:cubicBezTo>
                      <a:pt x="16654" y="15711"/>
                      <a:pt x="16623" y="15695"/>
                      <a:pt x="16593" y="15695"/>
                    </a:cubicBezTo>
                    <a:cubicBezTo>
                      <a:pt x="16577" y="15680"/>
                      <a:pt x="16547" y="15680"/>
                      <a:pt x="16532" y="15680"/>
                    </a:cubicBezTo>
                    <a:cubicBezTo>
                      <a:pt x="16516" y="15695"/>
                      <a:pt x="16486" y="15695"/>
                      <a:pt x="16471" y="15711"/>
                    </a:cubicBezTo>
                    <a:cubicBezTo>
                      <a:pt x="16440" y="15726"/>
                      <a:pt x="16425" y="15772"/>
                      <a:pt x="16425" y="15817"/>
                    </a:cubicBezTo>
                    <a:cubicBezTo>
                      <a:pt x="16425" y="15863"/>
                      <a:pt x="16440" y="15909"/>
                      <a:pt x="16456" y="15954"/>
                    </a:cubicBezTo>
                    <a:cubicBezTo>
                      <a:pt x="16501" y="16061"/>
                      <a:pt x="16577" y="16152"/>
                      <a:pt x="16669" y="16244"/>
                    </a:cubicBezTo>
                    <a:cubicBezTo>
                      <a:pt x="16760" y="16320"/>
                      <a:pt x="16852" y="16396"/>
                      <a:pt x="16958" y="16457"/>
                    </a:cubicBezTo>
                    <a:cubicBezTo>
                      <a:pt x="17004" y="16472"/>
                      <a:pt x="17034" y="16503"/>
                      <a:pt x="17080" y="16518"/>
                    </a:cubicBezTo>
                    <a:cubicBezTo>
                      <a:pt x="17156" y="16564"/>
                      <a:pt x="17233" y="16594"/>
                      <a:pt x="17309" y="16640"/>
                    </a:cubicBezTo>
                    <a:cubicBezTo>
                      <a:pt x="17324" y="16655"/>
                      <a:pt x="17354" y="16670"/>
                      <a:pt x="17370" y="16686"/>
                    </a:cubicBezTo>
                    <a:cubicBezTo>
                      <a:pt x="17385" y="16701"/>
                      <a:pt x="17400" y="16716"/>
                      <a:pt x="17415" y="16731"/>
                    </a:cubicBezTo>
                    <a:cubicBezTo>
                      <a:pt x="17446" y="16762"/>
                      <a:pt x="17461" y="16792"/>
                      <a:pt x="17492" y="16823"/>
                    </a:cubicBezTo>
                    <a:cubicBezTo>
                      <a:pt x="17507" y="16853"/>
                      <a:pt x="17522" y="16884"/>
                      <a:pt x="17552" y="16914"/>
                    </a:cubicBezTo>
                    <a:cubicBezTo>
                      <a:pt x="17598" y="17006"/>
                      <a:pt x="17629" y="17097"/>
                      <a:pt x="17674" y="17188"/>
                    </a:cubicBezTo>
                    <a:cubicBezTo>
                      <a:pt x="17720" y="17280"/>
                      <a:pt x="17766" y="17356"/>
                      <a:pt x="17812" y="17447"/>
                    </a:cubicBezTo>
                    <a:cubicBezTo>
                      <a:pt x="17812" y="17478"/>
                      <a:pt x="17842" y="17493"/>
                      <a:pt x="17857" y="17524"/>
                    </a:cubicBezTo>
                    <a:cubicBezTo>
                      <a:pt x="17857" y="17524"/>
                      <a:pt x="17857" y="17539"/>
                      <a:pt x="17872" y="17539"/>
                    </a:cubicBezTo>
                    <a:cubicBezTo>
                      <a:pt x="17918" y="17706"/>
                      <a:pt x="17964" y="17859"/>
                      <a:pt x="18040" y="18011"/>
                    </a:cubicBezTo>
                    <a:cubicBezTo>
                      <a:pt x="18071" y="18072"/>
                      <a:pt x="18086" y="18148"/>
                      <a:pt x="18116" y="18209"/>
                    </a:cubicBezTo>
                    <a:lnTo>
                      <a:pt x="18101" y="18194"/>
                    </a:lnTo>
                    <a:cubicBezTo>
                      <a:pt x="17979" y="18087"/>
                      <a:pt x="17857" y="17981"/>
                      <a:pt x="17735" y="17889"/>
                    </a:cubicBezTo>
                    <a:cubicBezTo>
                      <a:pt x="17705" y="17859"/>
                      <a:pt x="17659" y="17828"/>
                      <a:pt x="17629" y="17798"/>
                    </a:cubicBezTo>
                    <a:cubicBezTo>
                      <a:pt x="17598" y="17767"/>
                      <a:pt x="17552" y="17737"/>
                      <a:pt x="17522" y="17722"/>
                    </a:cubicBezTo>
                    <a:cubicBezTo>
                      <a:pt x="17446" y="17661"/>
                      <a:pt x="17370" y="17615"/>
                      <a:pt x="17278" y="17569"/>
                    </a:cubicBezTo>
                    <a:cubicBezTo>
                      <a:pt x="17248" y="17539"/>
                      <a:pt x="17202" y="17524"/>
                      <a:pt x="17172" y="17508"/>
                    </a:cubicBezTo>
                    <a:cubicBezTo>
                      <a:pt x="17126" y="17478"/>
                      <a:pt x="17095" y="17463"/>
                      <a:pt x="17050" y="17463"/>
                    </a:cubicBezTo>
                    <a:cubicBezTo>
                      <a:pt x="17044" y="17460"/>
                      <a:pt x="17038" y="17459"/>
                      <a:pt x="17032" y="17459"/>
                    </a:cubicBezTo>
                    <a:cubicBezTo>
                      <a:pt x="17008" y="17459"/>
                      <a:pt x="16986" y="17481"/>
                      <a:pt x="16974" y="17493"/>
                    </a:cubicBezTo>
                    <a:cubicBezTo>
                      <a:pt x="16913" y="17569"/>
                      <a:pt x="16943" y="17676"/>
                      <a:pt x="16989" y="17752"/>
                    </a:cubicBezTo>
                    <a:cubicBezTo>
                      <a:pt x="17034" y="17844"/>
                      <a:pt x="17111" y="17920"/>
                      <a:pt x="17187" y="17981"/>
                    </a:cubicBezTo>
                    <a:cubicBezTo>
                      <a:pt x="17217" y="18011"/>
                      <a:pt x="17248" y="18026"/>
                      <a:pt x="17278" y="18057"/>
                    </a:cubicBezTo>
                    <a:cubicBezTo>
                      <a:pt x="17324" y="18087"/>
                      <a:pt x="17370" y="18133"/>
                      <a:pt x="17415" y="18164"/>
                    </a:cubicBezTo>
                    <a:cubicBezTo>
                      <a:pt x="17446" y="18179"/>
                      <a:pt x="17461" y="18194"/>
                      <a:pt x="17492" y="18209"/>
                    </a:cubicBezTo>
                    <a:cubicBezTo>
                      <a:pt x="17522" y="18224"/>
                      <a:pt x="17552" y="18240"/>
                      <a:pt x="17568" y="18255"/>
                    </a:cubicBezTo>
                    <a:cubicBezTo>
                      <a:pt x="17629" y="18285"/>
                      <a:pt x="17690" y="18316"/>
                      <a:pt x="17751" y="18346"/>
                    </a:cubicBezTo>
                    <a:cubicBezTo>
                      <a:pt x="17766" y="18362"/>
                      <a:pt x="17796" y="18377"/>
                      <a:pt x="17827" y="18392"/>
                    </a:cubicBezTo>
                    <a:cubicBezTo>
                      <a:pt x="17857" y="18407"/>
                      <a:pt x="17872" y="18423"/>
                      <a:pt x="17903" y="18438"/>
                    </a:cubicBezTo>
                    <a:cubicBezTo>
                      <a:pt x="17949" y="18468"/>
                      <a:pt x="18010" y="18499"/>
                      <a:pt x="18055" y="18529"/>
                    </a:cubicBezTo>
                    <a:cubicBezTo>
                      <a:pt x="18086" y="18560"/>
                      <a:pt x="18116" y="18590"/>
                      <a:pt x="18147" y="18621"/>
                    </a:cubicBezTo>
                    <a:cubicBezTo>
                      <a:pt x="18177" y="18651"/>
                      <a:pt x="18192" y="18682"/>
                      <a:pt x="18223" y="18712"/>
                    </a:cubicBezTo>
                    <a:cubicBezTo>
                      <a:pt x="18253" y="18773"/>
                      <a:pt x="18284" y="18819"/>
                      <a:pt x="18314" y="18864"/>
                    </a:cubicBezTo>
                    <a:cubicBezTo>
                      <a:pt x="18330" y="18880"/>
                      <a:pt x="18330" y="18895"/>
                      <a:pt x="18330" y="18895"/>
                    </a:cubicBezTo>
                    <a:cubicBezTo>
                      <a:pt x="18360" y="18941"/>
                      <a:pt x="18375" y="18986"/>
                      <a:pt x="18390" y="19032"/>
                    </a:cubicBezTo>
                    <a:lnTo>
                      <a:pt x="18390" y="19017"/>
                    </a:lnTo>
                    <a:cubicBezTo>
                      <a:pt x="18406" y="19032"/>
                      <a:pt x="18406" y="19047"/>
                      <a:pt x="18421" y="19062"/>
                    </a:cubicBezTo>
                    <a:cubicBezTo>
                      <a:pt x="18421" y="19062"/>
                      <a:pt x="18421" y="19078"/>
                      <a:pt x="18421" y="19078"/>
                    </a:cubicBezTo>
                    <a:cubicBezTo>
                      <a:pt x="18436" y="19139"/>
                      <a:pt x="18451" y="19200"/>
                      <a:pt x="18467" y="19261"/>
                    </a:cubicBezTo>
                    <a:cubicBezTo>
                      <a:pt x="18482" y="19306"/>
                      <a:pt x="18482" y="19352"/>
                      <a:pt x="18497" y="19398"/>
                    </a:cubicBezTo>
                    <a:cubicBezTo>
                      <a:pt x="18512" y="19474"/>
                      <a:pt x="18512" y="19550"/>
                      <a:pt x="18528" y="19611"/>
                    </a:cubicBezTo>
                    <a:cubicBezTo>
                      <a:pt x="18543" y="19657"/>
                      <a:pt x="18543" y="19687"/>
                      <a:pt x="18543" y="19733"/>
                    </a:cubicBezTo>
                    <a:lnTo>
                      <a:pt x="18512" y="19687"/>
                    </a:lnTo>
                    <a:cubicBezTo>
                      <a:pt x="18467" y="19657"/>
                      <a:pt x="18436" y="19611"/>
                      <a:pt x="18390" y="19580"/>
                    </a:cubicBezTo>
                    <a:cubicBezTo>
                      <a:pt x="18345" y="19535"/>
                      <a:pt x="18299" y="19504"/>
                      <a:pt x="18269" y="19459"/>
                    </a:cubicBezTo>
                    <a:cubicBezTo>
                      <a:pt x="18208" y="19428"/>
                      <a:pt x="18162" y="19382"/>
                      <a:pt x="18116" y="19337"/>
                    </a:cubicBezTo>
                    <a:lnTo>
                      <a:pt x="18116" y="19352"/>
                    </a:lnTo>
                    <a:cubicBezTo>
                      <a:pt x="18055" y="19291"/>
                      <a:pt x="17994" y="19245"/>
                      <a:pt x="17933" y="19200"/>
                    </a:cubicBezTo>
                    <a:cubicBezTo>
                      <a:pt x="17857" y="19139"/>
                      <a:pt x="17796" y="19093"/>
                      <a:pt x="17720" y="19032"/>
                    </a:cubicBezTo>
                    <a:cubicBezTo>
                      <a:pt x="17659" y="18986"/>
                      <a:pt x="17583" y="18941"/>
                      <a:pt x="17507" y="18895"/>
                    </a:cubicBezTo>
                    <a:cubicBezTo>
                      <a:pt x="17476" y="18864"/>
                      <a:pt x="17431" y="18834"/>
                      <a:pt x="17385" y="18819"/>
                    </a:cubicBezTo>
                    <a:cubicBezTo>
                      <a:pt x="17370" y="18803"/>
                      <a:pt x="17354" y="18788"/>
                      <a:pt x="17339" y="18788"/>
                    </a:cubicBezTo>
                    <a:cubicBezTo>
                      <a:pt x="17324" y="18773"/>
                      <a:pt x="17309" y="18773"/>
                      <a:pt x="17278" y="18758"/>
                    </a:cubicBezTo>
                    <a:cubicBezTo>
                      <a:pt x="17263" y="18758"/>
                      <a:pt x="17248" y="18758"/>
                      <a:pt x="17233" y="18773"/>
                    </a:cubicBezTo>
                    <a:cubicBezTo>
                      <a:pt x="17217" y="18773"/>
                      <a:pt x="17202" y="18788"/>
                      <a:pt x="17187" y="18803"/>
                    </a:cubicBezTo>
                    <a:cubicBezTo>
                      <a:pt x="17172" y="18803"/>
                      <a:pt x="17172" y="18834"/>
                      <a:pt x="17172" y="18849"/>
                    </a:cubicBezTo>
                    <a:cubicBezTo>
                      <a:pt x="17172" y="18880"/>
                      <a:pt x="17172" y="18895"/>
                      <a:pt x="17187" y="18910"/>
                    </a:cubicBezTo>
                    <a:cubicBezTo>
                      <a:pt x="17187" y="18956"/>
                      <a:pt x="17217" y="19017"/>
                      <a:pt x="17248" y="19062"/>
                    </a:cubicBezTo>
                    <a:cubicBezTo>
                      <a:pt x="17278" y="19123"/>
                      <a:pt x="17324" y="19200"/>
                      <a:pt x="17354" y="19261"/>
                    </a:cubicBezTo>
                    <a:cubicBezTo>
                      <a:pt x="17400" y="19321"/>
                      <a:pt x="17431" y="19382"/>
                      <a:pt x="17476" y="19443"/>
                    </a:cubicBezTo>
                    <a:cubicBezTo>
                      <a:pt x="17552" y="19535"/>
                      <a:pt x="17629" y="19626"/>
                      <a:pt x="17735" y="19702"/>
                    </a:cubicBezTo>
                    <a:cubicBezTo>
                      <a:pt x="17827" y="19763"/>
                      <a:pt x="17933" y="19824"/>
                      <a:pt x="18040" y="19885"/>
                    </a:cubicBezTo>
                    <a:cubicBezTo>
                      <a:pt x="18101" y="19931"/>
                      <a:pt x="18177" y="19977"/>
                      <a:pt x="18253" y="20007"/>
                    </a:cubicBezTo>
                    <a:cubicBezTo>
                      <a:pt x="18284" y="20038"/>
                      <a:pt x="18314" y="20053"/>
                      <a:pt x="18345" y="20083"/>
                    </a:cubicBezTo>
                    <a:cubicBezTo>
                      <a:pt x="18360" y="20098"/>
                      <a:pt x="18375" y="20114"/>
                      <a:pt x="18406" y="20129"/>
                    </a:cubicBezTo>
                    <a:cubicBezTo>
                      <a:pt x="18421" y="20159"/>
                      <a:pt x="18436" y="20175"/>
                      <a:pt x="18451" y="20190"/>
                    </a:cubicBezTo>
                    <a:cubicBezTo>
                      <a:pt x="18482" y="20236"/>
                      <a:pt x="18512" y="20281"/>
                      <a:pt x="18528" y="20327"/>
                    </a:cubicBezTo>
                    <a:cubicBezTo>
                      <a:pt x="18573" y="20403"/>
                      <a:pt x="18604" y="20495"/>
                      <a:pt x="18649" y="20571"/>
                    </a:cubicBezTo>
                    <a:cubicBezTo>
                      <a:pt x="18649" y="20601"/>
                      <a:pt x="18634" y="20632"/>
                      <a:pt x="18634" y="20662"/>
                    </a:cubicBezTo>
                    <a:cubicBezTo>
                      <a:pt x="18634" y="20677"/>
                      <a:pt x="18634" y="20677"/>
                      <a:pt x="18634" y="20693"/>
                    </a:cubicBezTo>
                    <a:cubicBezTo>
                      <a:pt x="18619" y="20738"/>
                      <a:pt x="18604" y="20784"/>
                      <a:pt x="18604" y="20830"/>
                    </a:cubicBezTo>
                    <a:cubicBezTo>
                      <a:pt x="18528" y="21135"/>
                      <a:pt x="18451" y="21439"/>
                      <a:pt x="18375" y="21744"/>
                    </a:cubicBezTo>
                    <a:cubicBezTo>
                      <a:pt x="18299" y="22094"/>
                      <a:pt x="18208" y="22445"/>
                      <a:pt x="18131" y="22795"/>
                    </a:cubicBezTo>
                    <a:cubicBezTo>
                      <a:pt x="18040" y="23146"/>
                      <a:pt x="17964" y="23496"/>
                      <a:pt x="17888" y="23831"/>
                    </a:cubicBezTo>
                    <a:cubicBezTo>
                      <a:pt x="17827" y="24151"/>
                      <a:pt x="17766" y="24471"/>
                      <a:pt x="17705" y="24791"/>
                    </a:cubicBezTo>
                    <a:cubicBezTo>
                      <a:pt x="17659" y="25111"/>
                      <a:pt x="17598" y="25446"/>
                      <a:pt x="17552" y="25766"/>
                    </a:cubicBezTo>
                    <a:cubicBezTo>
                      <a:pt x="17537" y="25903"/>
                      <a:pt x="17522" y="26056"/>
                      <a:pt x="17507" y="26193"/>
                    </a:cubicBezTo>
                    <a:cubicBezTo>
                      <a:pt x="17492" y="26147"/>
                      <a:pt x="17492" y="26101"/>
                      <a:pt x="17476" y="26056"/>
                    </a:cubicBezTo>
                    <a:cubicBezTo>
                      <a:pt x="17446" y="25949"/>
                      <a:pt x="17431" y="25842"/>
                      <a:pt x="17400" y="25736"/>
                    </a:cubicBezTo>
                    <a:cubicBezTo>
                      <a:pt x="17385" y="25660"/>
                      <a:pt x="17370" y="25568"/>
                      <a:pt x="17354" y="25477"/>
                    </a:cubicBezTo>
                    <a:cubicBezTo>
                      <a:pt x="17339" y="25385"/>
                      <a:pt x="17324" y="25294"/>
                      <a:pt x="17293" y="25203"/>
                    </a:cubicBezTo>
                    <a:cubicBezTo>
                      <a:pt x="17248" y="25020"/>
                      <a:pt x="17172" y="24852"/>
                      <a:pt x="17126" y="24669"/>
                    </a:cubicBezTo>
                    <a:cubicBezTo>
                      <a:pt x="17095" y="24502"/>
                      <a:pt x="17065" y="24334"/>
                      <a:pt x="17034" y="24166"/>
                    </a:cubicBezTo>
                    <a:lnTo>
                      <a:pt x="17034" y="24166"/>
                    </a:lnTo>
                    <a:cubicBezTo>
                      <a:pt x="17065" y="24212"/>
                      <a:pt x="17080" y="24258"/>
                      <a:pt x="17095" y="24288"/>
                    </a:cubicBezTo>
                    <a:cubicBezTo>
                      <a:pt x="17080" y="24121"/>
                      <a:pt x="17034" y="23938"/>
                      <a:pt x="16974" y="23786"/>
                    </a:cubicBezTo>
                    <a:cubicBezTo>
                      <a:pt x="16928" y="23542"/>
                      <a:pt x="16897" y="23283"/>
                      <a:pt x="16821" y="23054"/>
                    </a:cubicBezTo>
                    <a:cubicBezTo>
                      <a:pt x="16806" y="23024"/>
                      <a:pt x="16806" y="23009"/>
                      <a:pt x="16791" y="22993"/>
                    </a:cubicBezTo>
                    <a:cubicBezTo>
                      <a:pt x="16791" y="22978"/>
                      <a:pt x="16791" y="22963"/>
                      <a:pt x="16806" y="22948"/>
                    </a:cubicBezTo>
                    <a:cubicBezTo>
                      <a:pt x="16806" y="22856"/>
                      <a:pt x="16821" y="22765"/>
                      <a:pt x="16836" y="22673"/>
                    </a:cubicBezTo>
                    <a:cubicBezTo>
                      <a:pt x="16836" y="22658"/>
                      <a:pt x="16836" y="22643"/>
                      <a:pt x="16836" y="22628"/>
                    </a:cubicBezTo>
                    <a:cubicBezTo>
                      <a:pt x="16836" y="22597"/>
                      <a:pt x="16836" y="22582"/>
                      <a:pt x="16836" y="22551"/>
                    </a:cubicBezTo>
                    <a:cubicBezTo>
                      <a:pt x="16836" y="22536"/>
                      <a:pt x="16836" y="22521"/>
                      <a:pt x="16836" y="22491"/>
                    </a:cubicBezTo>
                    <a:cubicBezTo>
                      <a:pt x="16836" y="22460"/>
                      <a:pt x="16836" y="22414"/>
                      <a:pt x="16821" y="22384"/>
                    </a:cubicBezTo>
                    <a:cubicBezTo>
                      <a:pt x="16821" y="22308"/>
                      <a:pt x="16821" y="22216"/>
                      <a:pt x="16806" y="22140"/>
                    </a:cubicBezTo>
                    <a:lnTo>
                      <a:pt x="16791" y="21866"/>
                    </a:lnTo>
                    <a:cubicBezTo>
                      <a:pt x="16775" y="21790"/>
                      <a:pt x="16760" y="21714"/>
                      <a:pt x="16760" y="21637"/>
                    </a:cubicBezTo>
                    <a:cubicBezTo>
                      <a:pt x="16730" y="21485"/>
                      <a:pt x="16669" y="21333"/>
                      <a:pt x="16623" y="21180"/>
                    </a:cubicBezTo>
                    <a:cubicBezTo>
                      <a:pt x="16577" y="21028"/>
                      <a:pt x="16547" y="20860"/>
                      <a:pt x="16501" y="20708"/>
                    </a:cubicBezTo>
                    <a:cubicBezTo>
                      <a:pt x="16456" y="20556"/>
                      <a:pt x="16410" y="20403"/>
                      <a:pt x="16364" y="20251"/>
                    </a:cubicBezTo>
                    <a:cubicBezTo>
                      <a:pt x="16318" y="20098"/>
                      <a:pt x="16273" y="19946"/>
                      <a:pt x="16212" y="19794"/>
                    </a:cubicBezTo>
                    <a:cubicBezTo>
                      <a:pt x="16212" y="19794"/>
                      <a:pt x="16212" y="19779"/>
                      <a:pt x="16212" y="19779"/>
                    </a:cubicBezTo>
                    <a:cubicBezTo>
                      <a:pt x="16166" y="19687"/>
                      <a:pt x="16136" y="19580"/>
                      <a:pt x="16090" y="19489"/>
                    </a:cubicBezTo>
                    <a:cubicBezTo>
                      <a:pt x="16044" y="19382"/>
                      <a:pt x="15998" y="19291"/>
                      <a:pt x="15953" y="19200"/>
                    </a:cubicBezTo>
                    <a:cubicBezTo>
                      <a:pt x="15877" y="19017"/>
                      <a:pt x="15816" y="18819"/>
                      <a:pt x="15724" y="18636"/>
                    </a:cubicBezTo>
                    <a:cubicBezTo>
                      <a:pt x="15663" y="18499"/>
                      <a:pt x="15587" y="18346"/>
                      <a:pt x="15496" y="18209"/>
                    </a:cubicBezTo>
                    <a:cubicBezTo>
                      <a:pt x="15419" y="18072"/>
                      <a:pt x="15343" y="17920"/>
                      <a:pt x="15237" y="17783"/>
                    </a:cubicBezTo>
                    <a:cubicBezTo>
                      <a:pt x="15054" y="17524"/>
                      <a:pt x="14871" y="17280"/>
                      <a:pt x="14673" y="17021"/>
                    </a:cubicBezTo>
                    <a:cubicBezTo>
                      <a:pt x="14597" y="16899"/>
                      <a:pt x="14505" y="16777"/>
                      <a:pt x="14429" y="16655"/>
                    </a:cubicBezTo>
                    <a:cubicBezTo>
                      <a:pt x="14353" y="16533"/>
                      <a:pt x="14277" y="16411"/>
                      <a:pt x="14216" y="16290"/>
                    </a:cubicBezTo>
                    <a:cubicBezTo>
                      <a:pt x="14185" y="16229"/>
                      <a:pt x="14155" y="16168"/>
                      <a:pt x="14124" y="16107"/>
                    </a:cubicBezTo>
                    <a:cubicBezTo>
                      <a:pt x="14079" y="16046"/>
                      <a:pt x="14033" y="15970"/>
                      <a:pt x="14003" y="15909"/>
                    </a:cubicBezTo>
                    <a:cubicBezTo>
                      <a:pt x="13942" y="15832"/>
                      <a:pt x="13881" y="15772"/>
                      <a:pt x="13835" y="15711"/>
                    </a:cubicBezTo>
                    <a:cubicBezTo>
                      <a:pt x="13774" y="15634"/>
                      <a:pt x="13713" y="15573"/>
                      <a:pt x="13637" y="15512"/>
                    </a:cubicBezTo>
                    <a:cubicBezTo>
                      <a:pt x="13591" y="15467"/>
                      <a:pt x="13530" y="15406"/>
                      <a:pt x="13469" y="15360"/>
                    </a:cubicBezTo>
                    <a:cubicBezTo>
                      <a:pt x="13393" y="15299"/>
                      <a:pt x="13317" y="15238"/>
                      <a:pt x="13241" y="15177"/>
                    </a:cubicBezTo>
                    <a:cubicBezTo>
                      <a:pt x="13165" y="15132"/>
                      <a:pt x="13088" y="15086"/>
                      <a:pt x="12997" y="15055"/>
                    </a:cubicBezTo>
                    <a:cubicBezTo>
                      <a:pt x="12845" y="14994"/>
                      <a:pt x="12707" y="14934"/>
                      <a:pt x="12555" y="14873"/>
                    </a:cubicBezTo>
                    <a:cubicBezTo>
                      <a:pt x="12494" y="14842"/>
                      <a:pt x="12433" y="14796"/>
                      <a:pt x="12372" y="14766"/>
                    </a:cubicBezTo>
                    <a:cubicBezTo>
                      <a:pt x="12250" y="14690"/>
                      <a:pt x="12144" y="14614"/>
                      <a:pt x="12037" y="14537"/>
                    </a:cubicBezTo>
                    <a:cubicBezTo>
                      <a:pt x="11915" y="14446"/>
                      <a:pt x="11793" y="14370"/>
                      <a:pt x="11687" y="14278"/>
                    </a:cubicBezTo>
                    <a:cubicBezTo>
                      <a:pt x="11580" y="14187"/>
                      <a:pt x="11489" y="14111"/>
                      <a:pt x="11382" y="14035"/>
                    </a:cubicBezTo>
                    <a:cubicBezTo>
                      <a:pt x="11321" y="13989"/>
                      <a:pt x="11245" y="13958"/>
                      <a:pt x="11169" y="13928"/>
                    </a:cubicBezTo>
                    <a:cubicBezTo>
                      <a:pt x="11092" y="13897"/>
                      <a:pt x="11016" y="13882"/>
                      <a:pt x="10940" y="13852"/>
                    </a:cubicBezTo>
                    <a:cubicBezTo>
                      <a:pt x="10894" y="13837"/>
                      <a:pt x="10864" y="13837"/>
                      <a:pt x="10833" y="13821"/>
                    </a:cubicBezTo>
                    <a:cubicBezTo>
                      <a:pt x="10788" y="13821"/>
                      <a:pt x="10757" y="13821"/>
                      <a:pt x="10712" y="13837"/>
                    </a:cubicBezTo>
                    <a:cubicBezTo>
                      <a:pt x="10681" y="13852"/>
                      <a:pt x="10651" y="13882"/>
                      <a:pt x="10635" y="13928"/>
                    </a:cubicBezTo>
                    <a:cubicBezTo>
                      <a:pt x="10620" y="13958"/>
                      <a:pt x="10605" y="14019"/>
                      <a:pt x="10605" y="14050"/>
                    </a:cubicBezTo>
                    <a:cubicBezTo>
                      <a:pt x="10605" y="14096"/>
                      <a:pt x="10620" y="14141"/>
                      <a:pt x="10620" y="14187"/>
                    </a:cubicBezTo>
                    <a:cubicBezTo>
                      <a:pt x="10635" y="14263"/>
                      <a:pt x="10651" y="14324"/>
                      <a:pt x="10681" y="14385"/>
                    </a:cubicBezTo>
                    <a:cubicBezTo>
                      <a:pt x="10727" y="14537"/>
                      <a:pt x="10788" y="14705"/>
                      <a:pt x="10833" y="14857"/>
                    </a:cubicBezTo>
                    <a:cubicBezTo>
                      <a:pt x="10894" y="15010"/>
                      <a:pt x="10940" y="15162"/>
                      <a:pt x="10986" y="15330"/>
                    </a:cubicBezTo>
                    <a:cubicBezTo>
                      <a:pt x="11062" y="15650"/>
                      <a:pt x="11153" y="15985"/>
                      <a:pt x="11275" y="16305"/>
                    </a:cubicBezTo>
                    <a:cubicBezTo>
                      <a:pt x="11291" y="16350"/>
                      <a:pt x="11306" y="16381"/>
                      <a:pt x="11336" y="16427"/>
                    </a:cubicBezTo>
                    <a:cubicBezTo>
                      <a:pt x="11351" y="16457"/>
                      <a:pt x="11367" y="16503"/>
                      <a:pt x="11397" y="16549"/>
                    </a:cubicBezTo>
                    <a:cubicBezTo>
                      <a:pt x="11428" y="16625"/>
                      <a:pt x="11473" y="16686"/>
                      <a:pt x="11519" y="16762"/>
                    </a:cubicBezTo>
                    <a:cubicBezTo>
                      <a:pt x="11595" y="16899"/>
                      <a:pt x="11671" y="17036"/>
                      <a:pt x="11748" y="17173"/>
                    </a:cubicBezTo>
                    <a:cubicBezTo>
                      <a:pt x="11809" y="17310"/>
                      <a:pt x="11885" y="17447"/>
                      <a:pt x="11946" y="17585"/>
                    </a:cubicBezTo>
                    <a:cubicBezTo>
                      <a:pt x="12022" y="17737"/>
                      <a:pt x="12113" y="17874"/>
                      <a:pt x="12174" y="18026"/>
                    </a:cubicBezTo>
                    <a:cubicBezTo>
                      <a:pt x="12235" y="18179"/>
                      <a:pt x="12311" y="18331"/>
                      <a:pt x="12372" y="18468"/>
                    </a:cubicBezTo>
                    <a:cubicBezTo>
                      <a:pt x="12403" y="18560"/>
                      <a:pt x="12448" y="18636"/>
                      <a:pt x="12479" y="18727"/>
                    </a:cubicBezTo>
                    <a:cubicBezTo>
                      <a:pt x="12525" y="18803"/>
                      <a:pt x="12570" y="18880"/>
                      <a:pt x="12601" y="18956"/>
                    </a:cubicBezTo>
                    <a:cubicBezTo>
                      <a:pt x="12677" y="19093"/>
                      <a:pt x="12784" y="19230"/>
                      <a:pt x="12875" y="19367"/>
                    </a:cubicBezTo>
                    <a:cubicBezTo>
                      <a:pt x="12921" y="19443"/>
                      <a:pt x="12966" y="19504"/>
                      <a:pt x="13012" y="19580"/>
                    </a:cubicBezTo>
                    <a:cubicBezTo>
                      <a:pt x="13058" y="19641"/>
                      <a:pt x="13104" y="19702"/>
                      <a:pt x="13149" y="19763"/>
                    </a:cubicBezTo>
                    <a:cubicBezTo>
                      <a:pt x="13256" y="19885"/>
                      <a:pt x="13363" y="19992"/>
                      <a:pt x="13454" y="20114"/>
                    </a:cubicBezTo>
                    <a:cubicBezTo>
                      <a:pt x="13561" y="20251"/>
                      <a:pt x="13683" y="20388"/>
                      <a:pt x="13789" y="20525"/>
                    </a:cubicBezTo>
                    <a:cubicBezTo>
                      <a:pt x="13881" y="20662"/>
                      <a:pt x="13972" y="20784"/>
                      <a:pt x="14079" y="20921"/>
                    </a:cubicBezTo>
                    <a:cubicBezTo>
                      <a:pt x="14185" y="21058"/>
                      <a:pt x="14292" y="21180"/>
                      <a:pt x="14414" y="21287"/>
                    </a:cubicBezTo>
                    <a:cubicBezTo>
                      <a:pt x="14536" y="21409"/>
                      <a:pt x="14658" y="21531"/>
                      <a:pt x="14780" y="21637"/>
                    </a:cubicBezTo>
                    <a:cubicBezTo>
                      <a:pt x="14901" y="21759"/>
                      <a:pt x="15023" y="21866"/>
                      <a:pt x="15130" y="21988"/>
                    </a:cubicBezTo>
                    <a:cubicBezTo>
                      <a:pt x="15252" y="22094"/>
                      <a:pt x="15374" y="22186"/>
                      <a:pt x="15511" y="22292"/>
                    </a:cubicBezTo>
                    <a:cubicBezTo>
                      <a:pt x="15526" y="22308"/>
                      <a:pt x="15557" y="22338"/>
                      <a:pt x="15587" y="22353"/>
                    </a:cubicBezTo>
                    <a:cubicBezTo>
                      <a:pt x="15648" y="22414"/>
                      <a:pt x="15694" y="22460"/>
                      <a:pt x="15755" y="22521"/>
                    </a:cubicBezTo>
                    <a:cubicBezTo>
                      <a:pt x="15800" y="22582"/>
                      <a:pt x="15846" y="22628"/>
                      <a:pt x="15892" y="22689"/>
                    </a:cubicBezTo>
                    <a:cubicBezTo>
                      <a:pt x="15907" y="22719"/>
                      <a:pt x="15922" y="22750"/>
                      <a:pt x="15953" y="22765"/>
                    </a:cubicBezTo>
                    <a:lnTo>
                      <a:pt x="15937" y="22765"/>
                    </a:lnTo>
                    <a:cubicBezTo>
                      <a:pt x="16029" y="22887"/>
                      <a:pt x="16120" y="23024"/>
                      <a:pt x="16227" y="23130"/>
                    </a:cubicBezTo>
                    <a:cubicBezTo>
                      <a:pt x="16303" y="23237"/>
                      <a:pt x="16410" y="23329"/>
                      <a:pt x="16501" y="23420"/>
                    </a:cubicBezTo>
                    <a:cubicBezTo>
                      <a:pt x="16501" y="23435"/>
                      <a:pt x="16516" y="23450"/>
                      <a:pt x="16516" y="23466"/>
                    </a:cubicBezTo>
                    <a:cubicBezTo>
                      <a:pt x="16547" y="23633"/>
                      <a:pt x="16577" y="23786"/>
                      <a:pt x="16608" y="23938"/>
                    </a:cubicBezTo>
                    <a:cubicBezTo>
                      <a:pt x="16654" y="24136"/>
                      <a:pt x="16715" y="24349"/>
                      <a:pt x="16760" y="24547"/>
                    </a:cubicBezTo>
                    <a:cubicBezTo>
                      <a:pt x="16791" y="24639"/>
                      <a:pt x="16806" y="24730"/>
                      <a:pt x="16836" y="24822"/>
                    </a:cubicBezTo>
                    <a:cubicBezTo>
                      <a:pt x="16882" y="24928"/>
                      <a:pt x="16913" y="25020"/>
                      <a:pt x="16958" y="25126"/>
                    </a:cubicBezTo>
                    <a:cubicBezTo>
                      <a:pt x="16989" y="25218"/>
                      <a:pt x="17019" y="25309"/>
                      <a:pt x="17034" y="25416"/>
                    </a:cubicBezTo>
                    <a:cubicBezTo>
                      <a:pt x="17050" y="25507"/>
                      <a:pt x="17080" y="25583"/>
                      <a:pt x="17095" y="25675"/>
                    </a:cubicBezTo>
                    <a:cubicBezTo>
                      <a:pt x="17095" y="25721"/>
                      <a:pt x="17111" y="25766"/>
                      <a:pt x="17111" y="25812"/>
                    </a:cubicBezTo>
                    <a:cubicBezTo>
                      <a:pt x="17126" y="25873"/>
                      <a:pt x="17141" y="25919"/>
                      <a:pt x="17156" y="25964"/>
                    </a:cubicBezTo>
                    <a:cubicBezTo>
                      <a:pt x="17202" y="26147"/>
                      <a:pt x="17248" y="26330"/>
                      <a:pt x="17293" y="26513"/>
                    </a:cubicBezTo>
                    <a:cubicBezTo>
                      <a:pt x="17339" y="26711"/>
                      <a:pt x="17385" y="26894"/>
                      <a:pt x="17400" y="27092"/>
                    </a:cubicBezTo>
                    <a:cubicBezTo>
                      <a:pt x="17370" y="27381"/>
                      <a:pt x="17339" y="27656"/>
                      <a:pt x="17309" y="27945"/>
                    </a:cubicBezTo>
                    <a:cubicBezTo>
                      <a:pt x="17278" y="28204"/>
                      <a:pt x="17263" y="28448"/>
                      <a:pt x="17233" y="28707"/>
                    </a:cubicBezTo>
                    <a:cubicBezTo>
                      <a:pt x="17172" y="28737"/>
                      <a:pt x="17126" y="28768"/>
                      <a:pt x="17065" y="28813"/>
                    </a:cubicBezTo>
                    <a:cubicBezTo>
                      <a:pt x="16897" y="28905"/>
                      <a:pt x="16730" y="28996"/>
                      <a:pt x="16547" y="29088"/>
                    </a:cubicBezTo>
                    <a:cubicBezTo>
                      <a:pt x="16471" y="29103"/>
                      <a:pt x="16395" y="29118"/>
                      <a:pt x="16318" y="29149"/>
                    </a:cubicBezTo>
                    <a:cubicBezTo>
                      <a:pt x="16242" y="29179"/>
                      <a:pt x="16151" y="29210"/>
                      <a:pt x="16090" y="29271"/>
                    </a:cubicBezTo>
                    <a:cubicBezTo>
                      <a:pt x="16059" y="29301"/>
                      <a:pt x="16014" y="29316"/>
                      <a:pt x="15983" y="29362"/>
                    </a:cubicBezTo>
                    <a:cubicBezTo>
                      <a:pt x="15968" y="29377"/>
                      <a:pt x="15968" y="29408"/>
                      <a:pt x="15953" y="29423"/>
                    </a:cubicBezTo>
                    <a:cubicBezTo>
                      <a:pt x="15937" y="29438"/>
                      <a:pt x="15922" y="29453"/>
                      <a:pt x="15892" y="29453"/>
                    </a:cubicBezTo>
                    <a:cubicBezTo>
                      <a:pt x="15800" y="29514"/>
                      <a:pt x="15724" y="29575"/>
                      <a:pt x="15633" y="29636"/>
                    </a:cubicBezTo>
                    <a:cubicBezTo>
                      <a:pt x="15557" y="29697"/>
                      <a:pt x="15465" y="29758"/>
                      <a:pt x="15374" y="29804"/>
                    </a:cubicBezTo>
                    <a:cubicBezTo>
                      <a:pt x="15313" y="29834"/>
                      <a:pt x="15252" y="29865"/>
                      <a:pt x="15191" y="29895"/>
                    </a:cubicBezTo>
                    <a:cubicBezTo>
                      <a:pt x="15100" y="29926"/>
                      <a:pt x="14993" y="29956"/>
                      <a:pt x="14901" y="29987"/>
                    </a:cubicBezTo>
                    <a:cubicBezTo>
                      <a:pt x="14840" y="30002"/>
                      <a:pt x="14780" y="30002"/>
                      <a:pt x="14719" y="30017"/>
                    </a:cubicBezTo>
                    <a:cubicBezTo>
                      <a:pt x="14627" y="30048"/>
                      <a:pt x="14521" y="30078"/>
                      <a:pt x="14429" y="30124"/>
                    </a:cubicBezTo>
                    <a:cubicBezTo>
                      <a:pt x="14322" y="30169"/>
                      <a:pt x="14231" y="30215"/>
                      <a:pt x="14140" y="30291"/>
                    </a:cubicBezTo>
                    <a:cubicBezTo>
                      <a:pt x="14063" y="30352"/>
                      <a:pt x="13972" y="30413"/>
                      <a:pt x="13896" y="30489"/>
                    </a:cubicBezTo>
                    <a:cubicBezTo>
                      <a:pt x="13865" y="30535"/>
                      <a:pt x="13835" y="30566"/>
                      <a:pt x="13804" y="30596"/>
                    </a:cubicBezTo>
                    <a:cubicBezTo>
                      <a:pt x="13865" y="30489"/>
                      <a:pt x="13926" y="30398"/>
                      <a:pt x="14003" y="30307"/>
                    </a:cubicBezTo>
                    <a:cubicBezTo>
                      <a:pt x="14003" y="30291"/>
                      <a:pt x="14018" y="30276"/>
                      <a:pt x="14033" y="30261"/>
                    </a:cubicBezTo>
                    <a:cubicBezTo>
                      <a:pt x="14109" y="30169"/>
                      <a:pt x="14185" y="30078"/>
                      <a:pt x="14262" y="30002"/>
                    </a:cubicBezTo>
                    <a:cubicBezTo>
                      <a:pt x="14338" y="29910"/>
                      <a:pt x="14414" y="29834"/>
                      <a:pt x="14490" y="29743"/>
                    </a:cubicBezTo>
                    <a:cubicBezTo>
                      <a:pt x="14658" y="29575"/>
                      <a:pt x="14810" y="29392"/>
                      <a:pt x="14932" y="29210"/>
                    </a:cubicBezTo>
                    <a:cubicBezTo>
                      <a:pt x="15023" y="29072"/>
                      <a:pt x="15115" y="28920"/>
                      <a:pt x="15176" y="28768"/>
                    </a:cubicBezTo>
                    <a:cubicBezTo>
                      <a:pt x="15206" y="28692"/>
                      <a:pt x="15221" y="28615"/>
                      <a:pt x="15252" y="28524"/>
                    </a:cubicBezTo>
                    <a:cubicBezTo>
                      <a:pt x="15267" y="28448"/>
                      <a:pt x="15267" y="28372"/>
                      <a:pt x="15267" y="28280"/>
                    </a:cubicBezTo>
                    <a:cubicBezTo>
                      <a:pt x="15252" y="28128"/>
                      <a:pt x="15221" y="27975"/>
                      <a:pt x="15160" y="27838"/>
                    </a:cubicBezTo>
                    <a:cubicBezTo>
                      <a:pt x="15100" y="27686"/>
                      <a:pt x="15008" y="27549"/>
                      <a:pt x="14901" y="27442"/>
                    </a:cubicBezTo>
                    <a:cubicBezTo>
                      <a:pt x="14781" y="27309"/>
                      <a:pt x="14614" y="27175"/>
                      <a:pt x="14431" y="27175"/>
                    </a:cubicBezTo>
                    <a:cubicBezTo>
                      <a:pt x="14405" y="27175"/>
                      <a:pt x="14379" y="27178"/>
                      <a:pt x="14353" y="27183"/>
                    </a:cubicBezTo>
                    <a:cubicBezTo>
                      <a:pt x="14262" y="27198"/>
                      <a:pt x="14185" y="27244"/>
                      <a:pt x="14109" y="27305"/>
                    </a:cubicBezTo>
                    <a:cubicBezTo>
                      <a:pt x="14079" y="27336"/>
                      <a:pt x="14048" y="27366"/>
                      <a:pt x="14018" y="27396"/>
                    </a:cubicBezTo>
                    <a:cubicBezTo>
                      <a:pt x="13957" y="27442"/>
                      <a:pt x="13896" y="27518"/>
                      <a:pt x="13835" y="27579"/>
                    </a:cubicBezTo>
                    <a:cubicBezTo>
                      <a:pt x="13789" y="27640"/>
                      <a:pt x="13744" y="27701"/>
                      <a:pt x="13698" y="27762"/>
                    </a:cubicBezTo>
                    <a:cubicBezTo>
                      <a:pt x="13652" y="27838"/>
                      <a:pt x="13606" y="27915"/>
                      <a:pt x="13576" y="27991"/>
                    </a:cubicBezTo>
                    <a:cubicBezTo>
                      <a:pt x="13530" y="28052"/>
                      <a:pt x="13500" y="28128"/>
                      <a:pt x="13469" y="28204"/>
                    </a:cubicBezTo>
                    <a:cubicBezTo>
                      <a:pt x="13439" y="28280"/>
                      <a:pt x="13424" y="28356"/>
                      <a:pt x="13393" y="28433"/>
                    </a:cubicBezTo>
                    <a:cubicBezTo>
                      <a:pt x="13363" y="28524"/>
                      <a:pt x="13347" y="28600"/>
                      <a:pt x="13317" y="28676"/>
                    </a:cubicBezTo>
                    <a:cubicBezTo>
                      <a:pt x="13302" y="28752"/>
                      <a:pt x="13286" y="28829"/>
                      <a:pt x="13286" y="28905"/>
                    </a:cubicBezTo>
                    <a:cubicBezTo>
                      <a:pt x="13271" y="28996"/>
                      <a:pt x="13256" y="29072"/>
                      <a:pt x="13256" y="29149"/>
                    </a:cubicBezTo>
                    <a:cubicBezTo>
                      <a:pt x="13256" y="29240"/>
                      <a:pt x="13256" y="29316"/>
                      <a:pt x="13256" y="29392"/>
                    </a:cubicBezTo>
                    <a:cubicBezTo>
                      <a:pt x="13271" y="29728"/>
                      <a:pt x="13302" y="30048"/>
                      <a:pt x="13347" y="30383"/>
                    </a:cubicBezTo>
                    <a:cubicBezTo>
                      <a:pt x="13363" y="30566"/>
                      <a:pt x="13378" y="30748"/>
                      <a:pt x="13393" y="30946"/>
                    </a:cubicBezTo>
                    <a:cubicBezTo>
                      <a:pt x="13332" y="30977"/>
                      <a:pt x="13271" y="31007"/>
                      <a:pt x="13225" y="31053"/>
                    </a:cubicBezTo>
                    <a:cubicBezTo>
                      <a:pt x="13134" y="31114"/>
                      <a:pt x="13043" y="31175"/>
                      <a:pt x="12966" y="31251"/>
                    </a:cubicBezTo>
                    <a:cubicBezTo>
                      <a:pt x="12875" y="31327"/>
                      <a:pt x="12799" y="31404"/>
                      <a:pt x="12723" y="31480"/>
                    </a:cubicBezTo>
                    <a:cubicBezTo>
                      <a:pt x="12570" y="31632"/>
                      <a:pt x="12433" y="31784"/>
                      <a:pt x="12281" y="31952"/>
                    </a:cubicBezTo>
                    <a:cubicBezTo>
                      <a:pt x="12144" y="32104"/>
                      <a:pt x="11991" y="32272"/>
                      <a:pt x="11854" y="32440"/>
                    </a:cubicBezTo>
                    <a:cubicBezTo>
                      <a:pt x="11717" y="32607"/>
                      <a:pt x="11580" y="32775"/>
                      <a:pt x="11473" y="32958"/>
                    </a:cubicBezTo>
                    <a:cubicBezTo>
                      <a:pt x="11351" y="33140"/>
                      <a:pt x="11245" y="33323"/>
                      <a:pt x="11138" y="33506"/>
                    </a:cubicBezTo>
                    <a:cubicBezTo>
                      <a:pt x="11108" y="33552"/>
                      <a:pt x="11092" y="33598"/>
                      <a:pt x="11062" y="33643"/>
                    </a:cubicBezTo>
                    <a:cubicBezTo>
                      <a:pt x="11123" y="33354"/>
                      <a:pt x="11184" y="33064"/>
                      <a:pt x="11260" y="32790"/>
                    </a:cubicBezTo>
                    <a:cubicBezTo>
                      <a:pt x="11306" y="32592"/>
                      <a:pt x="11367" y="32394"/>
                      <a:pt x="11412" y="32196"/>
                    </a:cubicBezTo>
                    <a:cubicBezTo>
                      <a:pt x="11458" y="31998"/>
                      <a:pt x="11489" y="31800"/>
                      <a:pt x="11519" y="31602"/>
                    </a:cubicBezTo>
                    <a:cubicBezTo>
                      <a:pt x="11550" y="31419"/>
                      <a:pt x="11580" y="31221"/>
                      <a:pt x="11595" y="31038"/>
                    </a:cubicBezTo>
                    <a:cubicBezTo>
                      <a:pt x="11610" y="30825"/>
                      <a:pt x="11610" y="30596"/>
                      <a:pt x="11580" y="30383"/>
                    </a:cubicBezTo>
                    <a:cubicBezTo>
                      <a:pt x="11580" y="30367"/>
                      <a:pt x="11580" y="30337"/>
                      <a:pt x="11565" y="30307"/>
                    </a:cubicBezTo>
                    <a:cubicBezTo>
                      <a:pt x="11610" y="30108"/>
                      <a:pt x="11641" y="29895"/>
                      <a:pt x="11671" y="29697"/>
                    </a:cubicBezTo>
                    <a:cubicBezTo>
                      <a:pt x="11717" y="29438"/>
                      <a:pt x="11763" y="29179"/>
                      <a:pt x="11809" y="28920"/>
                    </a:cubicBezTo>
                    <a:cubicBezTo>
                      <a:pt x="11824" y="28813"/>
                      <a:pt x="11839" y="28707"/>
                      <a:pt x="11869" y="28600"/>
                    </a:cubicBezTo>
                    <a:cubicBezTo>
                      <a:pt x="11930" y="28387"/>
                      <a:pt x="12022" y="28189"/>
                      <a:pt x="12113" y="27991"/>
                    </a:cubicBezTo>
                    <a:cubicBezTo>
                      <a:pt x="12250" y="27671"/>
                      <a:pt x="12388" y="27366"/>
                      <a:pt x="12494" y="27031"/>
                    </a:cubicBezTo>
                    <a:cubicBezTo>
                      <a:pt x="12555" y="26848"/>
                      <a:pt x="12601" y="26680"/>
                      <a:pt x="12631" y="26498"/>
                    </a:cubicBezTo>
                    <a:cubicBezTo>
                      <a:pt x="12647" y="26406"/>
                      <a:pt x="12662" y="26330"/>
                      <a:pt x="12677" y="26239"/>
                    </a:cubicBezTo>
                    <a:cubicBezTo>
                      <a:pt x="12677" y="26162"/>
                      <a:pt x="12692" y="26071"/>
                      <a:pt x="12692" y="25980"/>
                    </a:cubicBezTo>
                    <a:lnTo>
                      <a:pt x="12692" y="25964"/>
                    </a:lnTo>
                    <a:cubicBezTo>
                      <a:pt x="12705" y="25925"/>
                      <a:pt x="12707" y="25885"/>
                      <a:pt x="12707" y="25845"/>
                    </a:cubicBezTo>
                    <a:lnTo>
                      <a:pt x="12707" y="25845"/>
                    </a:lnTo>
                    <a:cubicBezTo>
                      <a:pt x="12707" y="25849"/>
                      <a:pt x="12707" y="25853"/>
                      <a:pt x="12707" y="25858"/>
                    </a:cubicBezTo>
                    <a:lnTo>
                      <a:pt x="12707" y="25827"/>
                    </a:lnTo>
                    <a:cubicBezTo>
                      <a:pt x="12707" y="25833"/>
                      <a:pt x="12707" y="25839"/>
                      <a:pt x="12707" y="25845"/>
                    </a:cubicBezTo>
                    <a:lnTo>
                      <a:pt x="12707" y="25845"/>
                    </a:lnTo>
                    <a:cubicBezTo>
                      <a:pt x="12707" y="25697"/>
                      <a:pt x="12692" y="25549"/>
                      <a:pt x="12677" y="25401"/>
                    </a:cubicBezTo>
                    <a:cubicBezTo>
                      <a:pt x="12647" y="25248"/>
                      <a:pt x="12601" y="25111"/>
                      <a:pt x="12570" y="24959"/>
                    </a:cubicBezTo>
                    <a:cubicBezTo>
                      <a:pt x="12525" y="24822"/>
                      <a:pt x="12494" y="24685"/>
                      <a:pt x="12464" y="24547"/>
                    </a:cubicBezTo>
                    <a:cubicBezTo>
                      <a:pt x="12433" y="24410"/>
                      <a:pt x="12388" y="24273"/>
                      <a:pt x="12342" y="24151"/>
                    </a:cubicBezTo>
                    <a:cubicBezTo>
                      <a:pt x="12296" y="24045"/>
                      <a:pt x="12250" y="23938"/>
                      <a:pt x="12189" y="23831"/>
                    </a:cubicBezTo>
                    <a:cubicBezTo>
                      <a:pt x="12113" y="23709"/>
                      <a:pt x="12022" y="23603"/>
                      <a:pt x="11900" y="23511"/>
                    </a:cubicBezTo>
                    <a:cubicBezTo>
                      <a:pt x="11809" y="23441"/>
                      <a:pt x="11692" y="23377"/>
                      <a:pt x="11575" y="23377"/>
                    </a:cubicBezTo>
                    <a:cubicBezTo>
                      <a:pt x="11514" y="23377"/>
                      <a:pt x="11454" y="23394"/>
                      <a:pt x="11397" y="23435"/>
                    </a:cubicBezTo>
                    <a:cubicBezTo>
                      <a:pt x="11291" y="23511"/>
                      <a:pt x="11230" y="23648"/>
                      <a:pt x="11199" y="23770"/>
                    </a:cubicBezTo>
                    <a:cubicBezTo>
                      <a:pt x="11092" y="24136"/>
                      <a:pt x="11032" y="24517"/>
                      <a:pt x="10971" y="24883"/>
                    </a:cubicBezTo>
                    <a:cubicBezTo>
                      <a:pt x="10971" y="24883"/>
                      <a:pt x="10971" y="24883"/>
                      <a:pt x="10971" y="24867"/>
                    </a:cubicBezTo>
                    <a:cubicBezTo>
                      <a:pt x="10971" y="24898"/>
                      <a:pt x="10971" y="24944"/>
                      <a:pt x="10955" y="24974"/>
                    </a:cubicBezTo>
                    <a:cubicBezTo>
                      <a:pt x="10955" y="24959"/>
                      <a:pt x="10955" y="24959"/>
                      <a:pt x="10955" y="24959"/>
                    </a:cubicBezTo>
                    <a:cubicBezTo>
                      <a:pt x="10910" y="25309"/>
                      <a:pt x="10849" y="25660"/>
                      <a:pt x="10788" y="26025"/>
                    </a:cubicBezTo>
                    <a:cubicBezTo>
                      <a:pt x="10757" y="26208"/>
                      <a:pt x="10742" y="26406"/>
                      <a:pt x="10712" y="26589"/>
                    </a:cubicBezTo>
                    <a:cubicBezTo>
                      <a:pt x="10681" y="26757"/>
                      <a:pt x="10666" y="26939"/>
                      <a:pt x="10666" y="27107"/>
                    </a:cubicBezTo>
                    <a:cubicBezTo>
                      <a:pt x="10666" y="27153"/>
                      <a:pt x="10666" y="27198"/>
                      <a:pt x="10666" y="27244"/>
                    </a:cubicBezTo>
                    <a:cubicBezTo>
                      <a:pt x="10651" y="27290"/>
                      <a:pt x="10651" y="27351"/>
                      <a:pt x="10666" y="27396"/>
                    </a:cubicBezTo>
                    <a:cubicBezTo>
                      <a:pt x="10666" y="27579"/>
                      <a:pt x="10681" y="27777"/>
                      <a:pt x="10712" y="27960"/>
                    </a:cubicBezTo>
                    <a:cubicBezTo>
                      <a:pt x="10742" y="28143"/>
                      <a:pt x="10773" y="28341"/>
                      <a:pt x="10818" y="28524"/>
                    </a:cubicBezTo>
                    <a:cubicBezTo>
                      <a:pt x="10894" y="28905"/>
                      <a:pt x="10986" y="29286"/>
                      <a:pt x="11077" y="29667"/>
                    </a:cubicBezTo>
                    <a:cubicBezTo>
                      <a:pt x="11108" y="29819"/>
                      <a:pt x="11138" y="29956"/>
                      <a:pt x="11153" y="30108"/>
                    </a:cubicBezTo>
                    <a:cubicBezTo>
                      <a:pt x="11153" y="30215"/>
                      <a:pt x="11169" y="30322"/>
                      <a:pt x="11169" y="30428"/>
                    </a:cubicBezTo>
                    <a:cubicBezTo>
                      <a:pt x="11153" y="30611"/>
                      <a:pt x="11138" y="30794"/>
                      <a:pt x="11108" y="30977"/>
                    </a:cubicBezTo>
                    <a:cubicBezTo>
                      <a:pt x="11062" y="31266"/>
                      <a:pt x="11001" y="31541"/>
                      <a:pt x="10940" y="31830"/>
                    </a:cubicBezTo>
                    <a:cubicBezTo>
                      <a:pt x="10849" y="32211"/>
                      <a:pt x="10727" y="32577"/>
                      <a:pt x="10635" y="32942"/>
                    </a:cubicBezTo>
                    <a:cubicBezTo>
                      <a:pt x="10544" y="33323"/>
                      <a:pt x="10453" y="33704"/>
                      <a:pt x="10392" y="34085"/>
                    </a:cubicBezTo>
                    <a:cubicBezTo>
                      <a:pt x="10315" y="34481"/>
                      <a:pt x="10270" y="34877"/>
                      <a:pt x="10239" y="35289"/>
                    </a:cubicBezTo>
                    <a:cubicBezTo>
                      <a:pt x="10194" y="35121"/>
                      <a:pt x="10148" y="34954"/>
                      <a:pt x="10087" y="34786"/>
                    </a:cubicBezTo>
                    <a:cubicBezTo>
                      <a:pt x="10011" y="34573"/>
                      <a:pt x="9919" y="34359"/>
                      <a:pt x="9828" y="34161"/>
                    </a:cubicBezTo>
                    <a:cubicBezTo>
                      <a:pt x="9752" y="33963"/>
                      <a:pt x="9660" y="33750"/>
                      <a:pt x="9569" y="33567"/>
                    </a:cubicBezTo>
                    <a:cubicBezTo>
                      <a:pt x="9477" y="33369"/>
                      <a:pt x="9371" y="33171"/>
                      <a:pt x="9279" y="32988"/>
                    </a:cubicBezTo>
                    <a:lnTo>
                      <a:pt x="9264" y="32988"/>
                    </a:lnTo>
                    <a:cubicBezTo>
                      <a:pt x="9264" y="32988"/>
                      <a:pt x="9264" y="32973"/>
                      <a:pt x="9264" y="32973"/>
                    </a:cubicBezTo>
                    <a:cubicBezTo>
                      <a:pt x="9188" y="32836"/>
                      <a:pt x="9097" y="32683"/>
                      <a:pt x="9020" y="32546"/>
                    </a:cubicBezTo>
                    <a:cubicBezTo>
                      <a:pt x="8944" y="32409"/>
                      <a:pt x="8853" y="32287"/>
                      <a:pt x="8746" y="32165"/>
                    </a:cubicBezTo>
                    <a:cubicBezTo>
                      <a:pt x="8716" y="32120"/>
                      <a:pt x="8670" y="32074"/>
                      <a:pt x="8624" y="32028"/>
                    </a:cubicBezTo>
                    <a:cubicBezTo>
                      <a:pt x="8700" y="32028"/>
                      <a:pt x="8761" y="32028"/>
                      <a:pt x="8822" y="32013"/>
                    </a:cubicBezTo>
                    <a:lnTo>
                      <a:pt x="8898" y="32013"/>
                    </a:lnTo>
                    <a:cubicBezTo>
                      <a:pt x="8990" y="31998"/>
                      <a:pt x="9081" y="31983"/>
                      <a:pt x="9173" y="31967"/>
                    </a:cubicBezTo>
                    <a:cubicBezTo>
                      <a:pt x="9234" y="31952"/>
                      <a:pt x="9295" y="31922"/>
                      <a:pt x="9356" y="31891"/>
                    </a:cubicBezTo>
                    <a:cubicBezTo>
                      <a:pt x="9432" y="31861"/>
                      <a:pt x="9493" y="31815"/>
                      <a:pt x="9554" y="31769"/>
                    </a:cubicBezTo>
                    <a:cubicBezTo>
                      <a:pt x="9630" y="31708"/>
                      <a:pt x="9676" y="31617"/>
                      <a:pt x="9691" y="31525"/>
                    </a:cubicBezTo>
                    <a:cubicBezTo>
                      <a:pt x="9706" y="31480"/>
                      <a:pt x="9706" y="31434"/>
                      <a:pt x="9706" y="31388"/>
                    </a:cubicBezTo>
                    <a:cubicBezTo>
                      <a:pt x="9706" y="31312"/>
                      <a:pt x="9706" y="31236"/>
                      <a:pt x="9706" y="31160"/>
                    </a:cubicBezTo>
                    <a:cubicBezTo>
                      <a:pt x="9706" y="31129"/>
                      <a:pt x="9706" y="31099"/>
                      <a:pt x="9721" y="31053"/>
                    </a:cubicBezTo>
                    <a:cubicBezTo>
                      <a:pt x="9721" y="31053"/>
                      <a:pt x="9721" y="31038"/>
                      <a:pt x="9721" y="31023"/>
                    </a:cubicBezTo>
                    <a:cubicBezTo>
                      <a:pt x="9736" y="30992"/>
                      <a:pt x="9736" y="30977"/>
                      <a:pt x="9752" y="30946"/>
                    </a:cubicBezTo>
                    <a:cubicBezTo>
                      <a:pt x="9782" y="30870"/>
                      <a:pt x="9828" y="30794"/>
                      <a:pt x="9858" y="30718"/>
                    </a:cubicBezTo>
                    <a:cubicBezTo>
                      <a:pt x="9889" y="30627"/>
                      <a:pt x="9919" y="30550"/>
                      <a:pt x="9950" y="30474"/>
                    </a:cubicBezTo>
                    <a:cubicBezTo>
                      <a:pt x="9995" y="30337"/>
                      <a:pt x="10026" y="30200"/>
                      <a:pt x="10056" y="30063"/>
                    </a:cubicBezTo>
                    <a:cubicBezTo>
                      <a:pt x="10087" y="29910"/>
                      <a:pt x="10087" y="29758"/>
                      <a:pt x="10056" y="29606"/>
                    </a:cubicBezTo>
                    <a:cubicBezTo>
                      <a:pt x="10026" y="29484"/>
                      <a:pt x="9965" y="29362"/>
                      <a:pt x="9889" y="29255"/>
                    </a:cubicBezTo>
                    <a:cubicBezTo>
                      <a:pt x="9782" y="29149"/>
                      <a:pt x="9676" y="29057"/>
                      <a:pt x="9569" y="28981"/>
                    </a:cubicBezTo>
                    <a:cubicBezTo>
                      <a:pt x="9462" y="28905"/>
                      <a:pt x="9340" y="28829"/>
                      <a:pt x="9234" y="28752"/>
                    </a:cubicBezTo>
                    <a:lnTo>
                      <a:pt x="9234" y="28752"/>
                    </a:lnTo>
                    <a:cubicBezTo>
                      <a:pt x="9234" y="28752"/>
                      <a:pt x="9234" y="28753"/>
                      <a:pt x="9234" y="28753"/>
                    </a:cubicBezTo>
                    <a:lnTo>
                      <a:pt x="9234" y="28753"/>
                    </a:lnTo>
                    <a:cubicBezTo>
                      <a:pt x="9224" y="28744"/>
                      <a:pt x="9213" y="28737"/>
                      <a:pt x="9203" y="28737"/>
                    </a:cubicBezTo>
                    <a:lnTo>
                      <a:pt x="9218" y="28737"/>
                    </a:lnTo>
                    <a:cubicBezTo>
                      <a:pt x="9142" y="28692"/>
                      <a:pt x="9066" y="28661"/>
                      <a:pt x="8975" y="28631"/>
                    </a:cubicBezTo>
                    <a:cubicBezTo>
                      <a:pt x="8898" y="28600"/>
                      <a:pt x="8792" y="28585"/>
                      <a:pt x="8700" y="28585"/>
                    </a:cubicBezTo>
                    <a:cubicBezTo>
                      <a:pt x="8609" y="28600"/>
                      <a:pt x="8518" y="28631"/>
                      <a:pt x="8441" y="28676"/>
                    </a:cubicBezTo>
                    <a:cubicBezTo>
                      <a:pt x="8365" y="28722"/>
                      <a:pt x="8289" y="28768"/>
                      <a:pt x="8228" y="28829"/>
                    </a:cubicBezTo>
                    <a:cubicBezTo>
                      <a:pt x="8167" y="28890"/>
                      <a:pt x="8106" y="28935"/>
                      <a:pt x="8061" y="29012"/>
                    </a:cubicBezTo>
                    <a:cubicBezTo>
                      <a:pt x="7878" y="29210"/>
                      <a:pt x="7725" y="29453"/>
                      <a:pt x="7603" y="29697"/>
                    </a:cubicBezTo>
                    <a:cubicBezTo>
                      <a:pt x="7497" y="29895"/>
                      <a:pt x="7405" y="30093"/>
                      <a:pt x="7360" y="30307"/>
                    </a:cubicBezTo>
                    <a:cubicBezTo>
                      <a:pt x="7329" y="30459"/>
                      <a:pt x="7299" y="30596"/>
                      <a:pt x="7283" y="30733"/>
                    </a:cubicBezTo>
                    <a:cubicBezTo>
                      <a:pt x="7283" y="30733"/>
                      <a:pt x="7283" y="30733"/>
                      <a:pt x="7283" y="30718"/>
                    </a:cubicBezTo>
                    <a:lnTo>
                      <a:pt x="7238" y="30977"/>
                    </a:lnTo>
                    <a:cubicBezTo>
                      <a:pt x="7238" y="31023"/>
                      <a:pt x="7223" y="31068"/>
                      <a:pt x="7223" y="31114"/>
                    </a:cubicBezTo>
                    <a:cubicBezTo>
                      <a:pt x="7116" y="30764"/>
                      <a:pt x="7040" y="30398"/>
                      <a:pt x="6948" y="30032"/>
                    </a:cubicBezTo>
                    <a:cubicBezTo>
                      <a:pt x="6918" y="29910"/>
                      <a:pt x="6887" y="29789"/>
                      <a:pt x="6857" y="29667"/>
                    </a:cubicBezTo>
                    <a:cubicBezTo>
                      <a:pt x="6674" y="28844"/>
                      <a:pt x="6491" y="28021"/>
                      <a:pt x="6354" y="27183"/>
                    </a:cubicBezTo>
                    <a:cubicBezTo>
                      <a:pt x="6324" y="26970"/>
                      <a:pt x="6293" y="26757"/>
                      <a:pt x="6263" y="26543"/>
                    </a:cubicBezTo>
                    <a:cubicBezTo>
                      <a:pt x="6247" y="26467"/>
                      <a:pt x="6247" y="26391"/>
                      <a:pt x="6232" y="26330"/>
                    </a:cubicBezTo>
                    <a:cubicBezTo>
                      <a:pt x="6247" y="26239"/>
                      <a:pt x="6263" y="26147"/>
                      <a:pt x="6293" y="26056"/>
                    </a:cubicBezTo>
                    <a:cubicBezTo>
                      <a:pt x="6354" y="25812"/>
                      <a:pt x="6415" y="25568"/>
                      <a:pt x="6461" y="25309"/>
                    </a:cubicBezTo>
                    <a:cubicBezTo>
                      <a:pt x="6476" y="25187"/>
                      <a:pt x="6506" y="25065"/>
                      <a:pt x="6522" y="24944"/>
                    </a:cubicBezTo>
                    <a:cubicBezTo>
                      <a:pt x="6537" y="24822"/>
                      <a:pt x="6552" y="24700"/>
                      <a:pt x="6552" y="24578"/>
                    </a:cubicBezTo>
                    <a:cubicBezTo>
                      <a:pt x="6567" y="24502"/>
                      <a:pt x="6567" y="24441"/>
                      <a:pt x="6567" y="24365"/>
                    </a:cubicBezTo>
                    <a:cubicBezTo>
                      <a:pt x="6567" y="24334"/>
                      <a:pt x="6552" y="24304"/>
                      <a:pt x="6552" y="24273"/>
                    </a:cubicBezTo>
                    <a:cubicBezTo>
                      <a:pt x="6552" y="24243"/>
                      <a:pt x="6552" y="24212"/>
                      <a:pt x="6537" y="24182"/>
                    </a:cubicBezTo>
                    <a:cubicBezTo>
                      <a:pt x="6537" y="24106"/>
                      <a:pt x="6522" y="24045"/>
                      <a:pt x="6491" y="23984"/>
                    </a:cubicBezTo>
                    <a:cubicBezTo>
                      <a:pt x="6461" y="23862"/>
                      <a:pt x="6400" y="23740"/>
                      <a:pt x="6324" y="23618"/>
                    </a:cubicBezTo>
                    <a:cubicBezTo>
                      <a:pt x="6232" y="23496"/>
                      <a:pt x="6110" y="23374"/>
                      <a:pt x="5973" y="23298"/>
                    </a:cubicBezTo>
                    <a:cubicBezTo>
                      <a:pt x="5973" y="23161"/>
                      <a:pt x="5973" y="23024"/>
                      <a:pt x="5973" y="22887"/>
                    </a:cubicBezTo>
                    <a:cubicBezTo>
                      <a:pt x="5988" y="22643"/>
                      <a:pt x="6004" y="22384"/>
                      <a:pt x="6019" y="22125"/>
                    </a:cubicBezTo>
                    <a:cubicBezTo>
                      <a:pt x="6034" y="22094"/>
                      <a:pt x="6049" y="22049"/>
                      <a:pt x="6065" y="22018"/>
                    </a:cubicBezTo>
                    <a:cubicBezTo>
                      <a:pt x="6080" y="21988"/>
                      <a:pt x="6095" y="21957"/>
                      <a:pt x="6110" y="21927"/>
                    </a:cubicBezTo>
                    <a:cubicBezTo>
                      <a:pt x="6126" y="21912"/>
                      <a:pt x="6126" y="21881"/>
                      <a:pt x="6141" y="21851"/>
                    </a:cubicBezTo>
                    <a:cubicBezTo>
                      <a:pt x="6171" y="21835"/>
                      <a:pt x="6186" y="21805"/>
                      <a:pt x="6202" y="21774"/>
                    </a:cubicBezTo>
                    <a:lnTo>
                      <a:pt x="6263" y="21698"/>
                    </a:lnTo>
                    <a:cubicBezTo>
                      <a:pt x="6308" y="21653"/>
                      <a:pt x="6354" y="21592"/>
                      <a:pt x="6400" y="21546"/>
                    </a:cubicBezTo>
                    <a:cubicBezTo>
                      <a:pt x="6445" y="21500"/>
                      <a:pt x="6491" y="21470"/>
                      <a:pt x="6537" y="21424"/>
                    </a:cubicBezTo>
                    <a:lnTo>
                      <a:pt x="6567" y="21424"/>
                    </a:lnTo>
                    <a:cubicBezTo>
                      <a:pt x="6583" y="21439"/>
                      <a:pt x="6598" y="21439"/>
                      <a:pt x="6628" y="21454"/>
                    </a:cubicBezTo>
                    <a:cubicBezTo>
                      <a:pt x="6689" y="21485"/>
                      <a:pt x="6765" y="21515"/>
                      <a:pt x="6826" y="21546"/>
                    </a:cubicBezTo>
                    <a:cubicBezTo>
                      <a:pt x="6887" y="21576"/>
                      <a:pt x="6948" y="21607"/>
                      <a:pt x="6994" y="21637"/>
                    </a:cubicBezTo>
                    <a:cubicBezTo>
                      <a:pt x="7009" y="21653"/>
                      <a:pt x="7024" y="21653"/>
                      <a:pt x="7040" y="21668"/>
                    </a:cubicBezTo>
                    <a:cubicBezTo>
                      <a:pt x="7116" y="21729"/>
                      <a:pt x="7192" y="21805"/>
                      <a:pt x="7253" y="21866"/>
                    </a:cubicBezTo>
                    <a:cubicBezTo>
                      <a:pt x="7314" y="21927"/>
                      <a:pt x="7375" y="22003"/>
                      <a:pt x="7421" y="22064"/>
                    </a:cubicBezTo>
                    <a:cubicBezTo>
                      <a:pt x="7482" y="22140"/>
                      <a:pt x="7527" y="22201"/>
                      <a:pt x="7588" y="22277"/>
                    </a:cubicBezTo>
                    <a:cubicBezTo>
                      <a:pt x="7680" y="22399"/>
                      <a:pt x="7771" y="22521"/>
                      <a:pt x="7862" y="22643"/>
                    </a:cubicBezTo>
                    <a:cubicBezTo>
                      <a:pt x="7969" y="22795"/>
                      <a:pt x="8121" y="22963"/>
                      <a:pt x="8304" y="23039"/>
                    </a:cubicBezTo>
                    <a:cubicBezTo>
                      <a:pt x="8380" y="23061"/>
                      <a:pt x="8463" y="23082"/>
                      <a:pt x="8543" y="23082"/>
                    </a:cubicBezTo>
                    <a:cubicBezTo>
                      <a:pt x="8576" y="23082"/>
                      <a:pt x="8608" y="23078"/>
                      <a:pt x="8639" y="23069"/>
                    </a:cubicBezTo>
                    <a:cubicBezTo>
                      <a:pt x="8700" y="23069"/>
                      <a:pt x="8761" y="23039"/>
                      <a:pt x="8822" y="23024"/>
                    </a:cubicBezTo>
                    <a:cubicBezTo>
                      <a:pt x="8838" y="23009"/>
                      <a:pt x="8853" y="22993"/>
                      <a:pt x="8868" y="22993"/>
                    </a:cubicBezTo>
                    <a:cubicBezTo>
                      <a:pt x="8975" y="22932"/>
                      <a:pt x="9051" y="22871"/>
                      <a:pt x="9127" y="22780"/>
                    </a:cubicBezTo>
                    <a:cubicBezTo>
                      <a:pt x="9234" y="22658"/>
                      <a:pt x="9325" y="22521"/>
                      <a:pt x="9386" y="22369"/>
                    </a:cubicBezTo>
                    <a:cubicBezTo>
                      <a:pt x="9432" y="22247"/>
                      <a:pt x="9447" y="22110"/>
                      <a:pt x="9417" y="21973"/>
                    </a:cubicBezTo>
                    <a:cubicBezTo>
                      <a:pt x="9401" y="21866"/>
                      <a:pt x="9340" y="21774"/>
                      <a:pt x="9279" y="21698"/>
                    </a:cubicBezTo>
                    <a:cubicBezTo>
                      <a:pt x="9249" y="21653"/>
                      <a:pt x="9203" y="21607"/>
                      <a:pt x="9157" y="21561"/>
                    </a:cubicBezTo>
                    <a:cubicBezTo>
                      <a:pt x="9112" y="21515"/>
                      <a:pt x="9036" y="21454"/>
                      <a:pt x="8975" y="21409"/>
                    </a:cubicBezTo>
                    <a:cubicBezTo>
                      <a:pt x="8914" y="21363"/>
                      <a:pt x="8838" y="21317"/>
                      <a:pt x="8777" y="21287"/>
                    </a:cubicBezTo>
                    <a:cubicBezTo>
                      <a:pt x="8624" y="21211"/>
                      <a:pt x="8487" y="21135"/>
                      <a:pt x="8335" y="21089"/>
                    </a:cubicBezTo>
                    <a:cubicBezTo>
                      <a:pt x="8259" y="21058"/>
                      <a:pt x="8167" y="21043"/>
                      <a:pt x="8091" y="21028"/>
                    </a:cubicBezTo>
                    <a:cubicBezTo>
                      <a:pt x="8015" y="20997"/>
                      <a:pt x="7939" y="20982"/>
                      <a:pt x="7862" y="20967"/>
                    </a:cubicBezTo>
                    <a:cubicBezTo>
                      <a:pt x="7818" y="20963"/>
                      <a:pt x="7774" y="20961"/>
                      <a:pt x="7731" y="20961"/>
                    </a:cubicBezTo>
                    <a:cubicBezTo>
                      <a:pt x="7613" y="20961"/>
                      <a:pt x="7502" y="20975"/>
                      <a:pt x="7390" y="20997"/>
                    </a:cubicBezTo>
                    <a:cubicBezTo>
                      <a:pt x="7375" y="20936"/>
                      <a:pt x="7329" y="20891"/>
                      <a:pt x="7268" y="20891"/>
                    </a:cubicBezTo>
                    <a:cubicBezTo>
                      <a:pt x="7299" y="20860"/>
                      <a:pt x="7329" y="20845"/>
                      <a:pt x="7360" y="20815"/>
                    </a:cubicBezTo>
                    <a:cubicBezTo>
                      <a:pt x="7527" y="20784"/>
                      <a:pt x="7680" y="20754"/>
                      <a:pt x="7832" y="20693"/>
                    </a:cubicBezTo>
                    <a:cubicBezTo>
                      <a:pt x="7908" y="20677"/>
                      <a:pt x="8000" y="20632"/>
                      <a:pt x="8076" y="20617"/>
                    </a:cubicBezTo>
                    <a:cubicBezTo>
                      <a:pt x="8152" y="20586"/>
                      <a:pt x="8228" y="20556"/>
                      <a:pt x="8320" y="20540"/>
                    </a:cubicBezTo>
                    <a:cubicBezTo>
                      <a:pt x="8380" y="20525"/>
                      <a:pt x="8457" y="20510"/>
                      <a:pt x="8533" y="20510"/>
                    </a:cubicBezTo>
                    <a:cubicBezTo>
                      <a:pt x="8609" y="20495"/>
                      <a:pt x="8700" y="20495"/>
                      <a:pt x="8792" y="20495"/>
                    </a:cubicBezTo>
                    <a:cubicBezTo>
                      <a:pt x="8914" y="20495"/>
                      <a:pt x="9036" y="20510"/>
                      <a:pt x="9157" y="20525"/>
                    </a:cubicBezTo>
                    <a:cubicBezTo>
                      <a:pt x="9310" y="20556"/>
                      <a:pt x="9477" y="20586"/>
                      <a:pt x="9615" y="20632"/>
                    </a:cubicBezTo>
                    <a:cubicBezTo>
                      <a:pt x="9767" y="20662"/>
                      <a:pt x="9919" y="20708"/>
                      <a:pt x="10072" y="20754"/>
                    </a:cubicBezTo>
                    <a:cubicBezTo>
                      <a:pt x="10148" y="20754"/>
                      <a:pt x="10209" y="20769"/>
                      <a:pt x="10285" y="20784"/>
                    </a:cubicBezTo>
                    <a:cubicBezTo>
                      <a:pt x="10346" y="20784"/>
                      <a:pt x="10407" y="20799"/>
                      <a:pt x="10468" y="20799"/>
                    </a:cubicBezTo>
                    <a:cubicBezTo>
                      <a:pt x="10529" y="20799"/>
                      <a:pt x="10590" y="20799"/>
                      <a:pt x="10666" y="20784"/>
                    </a:cubicBezTo>
                    <a:cubicBezTo>
                      <a:pt x="10727" y="20784"/>
                      <a:pt x="10788" y="20769"/>
                      <a:pt x="10849" y="20754"/>
                    </a:cubicBezTo>
                    <a:cubicBezTo>
                      <a:pt x="10910" y="20738"/>
                      <a:pt x="10971" y="20723"/>
                      <a:pt x="11016" y="20708"/>
                    </a:cubicBezTo>
                    <a:cubicBezTo>
                      <a:pt x="11016" y="20708"/>
                      <a:pt x="11032" y="20693"/>
                      <a:pt x="11032" y="20693"/>
                    </a:cubicBezTo>
                    <a:cubicBezTo>
                      <a:pt x="11092" y="20662"/>
                      <a:pt x="11153" y="20632"/>
                      <a:pt x="11214" y="20586"/>
                    </a:cubicBezTo>
                    <a:cubicBezTo>
                      <a:pt x="11321" y="20479"/>
                      <a:pt x="11367" y="20327"/>
                      <a:pt x="11367" y="20175"/>
                    </a:cubicBezTo>
                    <a:cubicBezTo>
                      <a:pt x="11367" y="20053"/>
                      <a:pt x="11321" y="19916"/>
                      <a:pt x="11275" y="19794"/>
                    </a:cubicBezTo>
                    <a:cubicBezTo>
                      <a:pt x="11245" y="19672"/>
                      <a:pt x="11184" y="19550"/>
                      <a:pt x="11123" y="19443"/>
                    </a:cubicBezTo>
                    <a:cubicBezTo>
                      <a:pt x="11062" y="19337"/>
                      <a:pt x="11001" y="19230"/>
                      <a:pt x="10910" y="19123"/>
                    </a:cubicBezTo>
                    <a:cubicBezTo>
                      <a:pt x="10757" y="18941"/>
                      <a:pt x="10529" y="18819"/>
                      <a:pt x="10285" y="18758"/>
                    </a:cubicBezTo>
                    <a:cubicBezTo>
                      <a:pt x="10163" y="18727"/>
                      <a:pt x="10026" y="18712"/>
                      <a:pt x="9904" y="18712"/>
                    </a:cubicBezTo>
                    <a:cubicBezTo>
                      <a:pt x="9767" y="18712"/>
                      <a:pt x="9645" y="18743"/>
                      <a:pt x="9523" y="18788"/>
                    </a:cubicBezTo>
                    <a:cubicBezTo>
                      <a:pt x="9401" y="18834"/>
                      <a:pt x="9295" y="18895"/>
                      <a:pt x="9188" y="18971"/>
                    </a:cubicBezTo>
                    <a:cubicBezTo>
                      <a:pt x="9097" y="19047"/>
                      <a:pt x="8990" y="19139"/>
                      <a:pt x="8898" y="19215"/>
                    </a:cubicBezTo>
                    <a:cubicBezTo>
                      <a:pt x="8807" y="19291"/>
                      <a:pt x="8731" y="19367"/>
                      <a:pt x="8639" y="19459"/>
                    </a:cubicBezTo>
                    <a:cubicBezTo>
                      <a:pt x="8548" y="19535"/>
                      <a:pt x="8441" y="19626"/>
                      <a:pt x="8350" y="19702"/>
                    </a:cubicBezTo>
                    <a:cubicBezTo>
                      <a:pt x="8152" y="19855"/>
                      <a:pt x="7969" y="20007"/>
                      <a:pt x="7771" y="20144"/>
                    </a:cubicBezTo>
                    <a:cubicBezTo>
                      <a:pt x="7741" y="20175"/>
                      <a:pt x="7695" y="20205"/>
                      <a:pt x="7664" y="20220"/>
                    </a:cubicBezTo>
                    <a:cubicBezTo>
                      <a:pt x="7466" y="20373"/>
                      <a:pt x="7253" y="20510"/>
                      <a:pt x="7055" y="20662"/>
                    </a:cubicBezTo>
                    <a:cubicBezTo>
                      <a:pt x="6857" y="20815"/>
                      <a:pt x="6644" y="20967"/>
                      <a:pt x="6461" y="21135"/>
                    </a:cubicBezTo>
                    <a:cubicBezTo>
                      <a:pt x="6369" y="21226"/>
                      <a:pt x="6278" y="21333"/>
                      <a:pt x="6202" y="21439"/>
                    </a:cubicBezTo>
                    <a:cubicBezTo>
                      <a:pt x="6156" y="21485"/>
                      <a:pt x="6126" y="21531"/>
                      <a:pt x="6080" y="21592"/>
                    </a:cubicBezTo>
                    <a:cubicBezTo>
                      <a:pt x="6080" y="21606"/>
                      <a:pt x="6067" y="21620"/>
                      <a:pt x="6065" y="21634"/>
                    </a:cubicBezTo>
                    <a:lnTo>
                      <a:pt x="6065" y="21634"/>
                    </a:lnTo>
                    <a:cubicBezTo>
                      <a:pt x="6095" y="21209"/>
                      <a:pt x="6141" y="20798"/>
                      <a:pt x="6186" y="20373"/>
                    </a:cubicBezTo>
                    <a:cubicBezTo>
                      <a:pt x="6186" y="20342"/>
                      <a:pt x="6202" y="20297"/>
                      <a:pt x="6202" y="20251"/>
                    </a:cubicBezTo>
                    <a:cubicBezTo>
                      <a:pt x="6217" y="20251"/>
                      <a:pt x="6232" y="20236"/>
                      <a:pt x="6263" y="20236"/>
                    </a:cubicBezTo>
                    <a:cubicBezTo>
                      <a:pt x="6308" y="20236"/>
                      <a:pt x="6354" y="20220"/>
                      <a:pt x="6385" y="20220"/>
                    </a:cubicBezTo>
                    <a:cubicBezTo>
                      <a:pt x="6445" y="20205"/>
                      <a:pt x="6491" y="20190"/>
                      <a:pt x="6552" y="20175"/>
                    </a:cubicBezTo>
                    <a:cubicBezTo>
                      <a:pt x="6613" y="20129"/>
                      <a:pt x="6659" y="20083"/>
                      <a:pt x="6689" y="20007"/>
                    </a:cubicBezTo>
                    <a:cubicBezTo>
                      <a:pt x="6735" y="19916"/>
                      <a:pt x="6735" y="19809"/>
                      <a:pt x="6705" y="19702"/>
                    </a:cubicBezTo>
                    <a:cubicBezTo>
                      <a:pt x="6674" y="19580"/>
                      <a:pt x="6567" y="19489"/>
                      <a:pt x="6445" y="19443"/>
                    </a:cubicBezTo>
                    <a:lnTo>
                      <a:pt x="6430" y="19443"/>
                    </a:lnTo>
                    <a:cubicBezTo>
                      <a:pt x="6400" y="19413"/>
                      <a:pt x="6354" y="19398"/>
                      <a:pt x="6324" y="19367"/>
                    </a:cubicBezTo>
                    <a:cubicBezTo>
                      <a:pt x="6324" y="19367"/>
                      <a:pt x="6324" y="19382"/>
                      <a:pt x="6324" y="19382"/>
                    </a:cubicBezTo>
                    <a:cubicBezTo>
                      <a:pt x="6324" y="19367"/>
                      <a:pt x="6324" y="19367"/>
                      <a:pt x="6308" y="19367"/>
                    </a:cubicBezTo>
                    <a:cubicBezTo>
                      <a:pt x="6339" y="19139"/>
                      <a:pt x="6369" y="18925"/>
                      <a:pt x="6400" y="18712"/>
                    </a:cubicBezTo>
                    <a:cubicBezTo>
                      <a:pt x="6430" y="18697"/>
                      <a:pt x="6445" y="18666"/>
                      <a:pt x="6445" y="18636"/>
                    </a:cubicBezTo>
                    <a:cubicBezTo>
                      <a:pt x="6461" y="18621"/>
                      <a:pt x="6461" y="18605"/>
                      <a:pt x="6476" y="18590"/>
                    </a:cubicBezTo>
                    <a:cubicBezTo>
                      <a:pt x="6506" y="18544"/>
                      <a:pt x="6537" y="18499"/>
                      <a:pt x="6567" y="18438"/>
                    </a:cubicBezTo>
                    <a:cubicBezTo>
                      <a:pt x="6872" y="17950"/>
                      <a:pt x="7223" y="17493"/>
                      <a:pt x="7573" y="17036"/>
                    </a:cubicBezTo>
                    <a:cubicBezTo>
                      <a:pt x="7695" y="16868"/>
                      <a:pt x="7817" y="16701"/>
                      <a:pt x="7939" y="16533"/>
                    </a:cubicBezTo>
                    <a:cubicBezTo>
                      <a:pt x="7954" y="16518"/>
                      <a:pt x="7969" y="16518"/>
                      <a:pt x="8000" y="16503"/>
                    </a:cubicBezTo>
                    <a:cubicBezTo>
                      <a:pt x="8061" y="16472"/>
                      <a:pt x="8137" y="16427"/>
                      <a:pt x="8198" y="16381"/>
                    </a:cubicBezTo>
                    <a:cubicBezTo>
                      <a:pt x="8259" y="16350"/>
                      <a:pt x="8304" y="16320"/>
                      <a:pt x="8350" y="16259"/>
                    </a:cubicBezTo>
                    <a:cubicBezTo>
                      <a:pt x="8441" y="16168"/>
                      <a:pt x="8472" y="16046"/>
                      <a:pt x="8472" y="15924"/>
                    </a:cubicBezTo>
                    <a:cubicBezTo>
                      <a:pt x="8472" y="15863"/>
                      <a:pt x="8472" y="15802"/>
                      <a:pt x="8441" y="15741"/>
                    </a:cubicBezTo>
                    <a:cubicBezTo>
                      <a:pt x="8472" y="15695"/>
                      <a:pt x="8502" y="15650"/>
                      <a:pt x="8518" y="15619"/>
                    </a:cubicBezTo>
                    <a:cubicBezTo>
                      <a:pt x="8533" y="15619"/>
                      <a:pt x="8533" y="15619"/>
                      <a:pt x="8533" y="15604"/>
                    </a:cubicBezTo>
                    <a:cubicBezTo>
                      <a:pt x="8563" y="15604"/>
                      <a:pt x="8594" y="15604"/>
                      <a:pt x="8624" y="15589"/>
                    </a:cubicBezTo>
                    <a:cubicBezTo>
                      <a:pt x="8716" y="15573"/>
                      <a:pt x="8822" y="15558"/>
                      <a:pt x="8914" y="15543"/>
                    </a:cubicBezTo>
                    <a:lnTo>
                      <a:pt x="9173" y="15543"/>
                    </a:lnTo>
                    <a:cubicBezTo>
                      <a:pt x="9234" y="15543"/>
                      <a:pt x="9279" y="15543"/>
                      <a:pt x="9340" y="15558"/>
                    </a:cubicBezTo>
                    <a:cubicBezTo>
                      <a:pt x="9386" y="15558"/>
                      <a:pt x="9432" y="15573"/>
                      <a:pt x="9477" y="15589"/>
                    </a:cubicBezTo>
                    <a:cubicBezTo>
                      <a:pt x="9554" y="15619"/>
                      <a:pt x="9630" y="15650"/>
                      <a:pt x="9721" y="15680"/>
                    </a:cubicBezTo>
                    <a:cubicBezTo>
                      <a:pt x="9797" y="15711"/>
                      <a:pt x="9889" y="15741"/>
                      <a:pt x="9980" y="15772"/>
                    </a:cubicBezTo>
                    <a:cubicBezTo>
                      <a:pt x="10072" y="15787"/>
                      <a:pt x="10163" y="15802"/>
                      <a:pt x="10239" y="15802"/>
                    </a:cubicBezTo>
                    <a:cubicBezTo>
                      <a:pt x="10361" y="15787"/>
                      <a:pt x="10468" y="15711"/>
                      <a:pt x="10544" y="15604"/>
                    </a:cubicBezTo>
                    <a:cubicBezTo>
                      <a:pt x="10635" y="15436"/>
                      <a:pt x="10620" y="15223"/>
                      <a:pt x="10574" y="15040"/>
                    </a:cubicBezTo>
                    <a:cubicBezTo>
                      <a:pt x="10559" y="14979"/>
                      <a:pt x="10544" y="14918"/>
                      <a:pt x="10513" y="14842"/>
                    </a:cubicBezTo>
                    <a:cubicBezTo>
                      <a:pt x="10498" y="14766"/>
                      <a:pt x="10468" y="14690"/>
                      <a:pt x="10437" y="14614"/>
                    </a:cubicBezTo>
                    <a:cubicBezTo>
                      <a:pt x="10376" y="14492"/>
                      <a:pt x="10315" y="14355"/>
                      <a:pt x="10239" y="14248"/>
                    </a:cubicBezTo>
                    <a:cubicBezTo>
                      <a:pt x="10163" y="14126"/>
                      <a:pt x="10072" y="14004"/>
                      <a:pt x="9965" y="13897"/>
                    </a:cubicBezTo>
                    <a:cubicBezTo>
                      <a:pt x="9919" y="13837"/>
                      <a:pt x="9858" y="13776"/>
                      <a:pt x="9797" y="13730"/>
                    </a:cubicBezTo>
                    <a:cubicBezTo>
                      <a:pt x="9736" y="13684"/>
                      <a:pt x="9660" y="13638"/>
                      <a:pt x="9584" y="13623"/>
                    </a:cubicBezTo>
                    <a:cubicBezTo>
                      <a:pt x="9565" y="13619"/>
                      <a:pt x="9547" y="13618"/>
                      <a:pt x="9530" y="13618"/>
                    </a:cubicBezTo>
                    <a:cubicBezTo>
                      <a:pt x="9478" y="13618"/>
                      <a:pt x="9436" y="13635"/>
                      <a:pt x="9401" y="13669"/>
                    </a:cubicBezTo>
                    <a:cubicBezTo>
                      <a:pt x="9279" y="13760"/>
                      <a:pt x="9203" y="13897"/>
                      <a:pt x="9127" y="14019"/>
                    </a:cubicBezTo>
                    <a:cubicBezTo>
                      <a:pt x="9051" y="14141"/>
                      <a:pt x="8990" y="14278"/>
                      <a:pt x="8914" y="14400"/>
                    </a:cubicBezTo>
                    <a:cubicBezTo>
                      <a:pt x="8853" y="14522"/>
                      <a:pt x="8792" y="14644"/>
                      <a:pt x="8716" y="14781"/>
                    </a:cubicBezTo>
                    <a:cubicBezTo>
                      <a:pt x="8655" y="14903"/>
                      <a:pt x="8594" y="15025"/>
                      <a:pt x="8518" y="15147"/>
                    </a:cubicBezTo>
                    <a:cubicBezTo>
                      <a:pt x="8457" y="15238"/>
                      <a:pt x="8380" y="15345"/>
                      <a:pt x="8320" y="15452"/>
                    </a:cubicBezTo>
                    <a:cubicBezTo>
                      <a:pt x="8274" y="15360"/>
                      <a:pt x="8213" y="15284"/>
                      <a:pt x="8137" y="15208"/>
                    </a:cubicBezTo>
                    <a:cubicBezTo>
                      <a:pt x="8061" y="15116"/>
                      <a:pt x="7954" y="15040"/>
                      <a:pt x="7862" y="14964"/>
                    </a:cubicBezTo>
                    <a:cubicBezTo>
                      <a:pt x="7771" y="14903"/>
                      <a:pt x="7664" y="14842"/>
                      <a:pt x="7558" y="14781"/>
                    </a:cubicBezTo>
                    <a:cubicBezTo>
                      <a:pt x="7451" y="14720"/>
                      <a:pt x="7329" y="14690"/>
                      <a:pt x="7223" y="14659"/>
                    </a:cubicBezTo>
                    <a:lnTo>
                      <a:pt x="7192" y="14659"/>
                    </a:lnTo>
                    <a:cubicBezTo>
                      <a:pt x="7223" y="14553"/>
                      <a:pt x="7238" y="14446"/>
                      <a:pt x="7268" y="14339"/>
                    </a:cubicBezTo>
                    <a:cubicBezTo>
                      <a:pt x="7314" y="14217"/>
                      <a:pt x="7344" y="14096"/>
                      <a:pt x="7375" y="13974"/>
                    </a:cubicBezTo>
                    <a:cubicBezTo>
                      <a:pt x="7421" y="13928"/>
                      <a:pt x="7466" y="13882"/>
                      <a:pt x="7512" y="13837"/>
                    </a:cubicBezTo>
                    <a:cubicBezTo>
                      <a:pt x="7542" y="13806"/>
                      <a:pt x="7558" y="13776"/>
                      <a:pt x="7588" y="13745"/>
                    </a:cubicBezTo>
                    <a:lnTo>
                      <a:pt x="7801" y="13547"/>
                    </a:lnTo>
                    <a:lnTo>
                      <a:pt x="7786" y="13547"/>
                    </a:lnTo>
                    <a:cubicBezTo>
                      <a:pt x="7862" y="13471"/>
                      <a:pt x="7939" y="13410"/>
                      <a:pt x="8015" y="13334"/>
                    </a:cubicBezTo>
                    <a:cubicBezTo>
                      <a:pt x="8167" y="13227"/>
                      <a:pt x="8320" y="13136"/>
                      <a:pt x="8472" y="13029"/>
                    </a:cubicBezTo>
                    <a:cubicBezTo>
                      <a:pt x="8472" y="13029"/>
                      <a:pt x="8472" y="13044"/>
                      <a:pt x="8472" y="13044"/>
                    </a:cubicBezTo>
                    <a:cubicBezTo>
                      <a:pt x="8487" y="13029"/>
                      <a:pt x="8502" y="13014"/>
                      <a:pt x="8518" y="13014"/>
                    </a:cubicBezTo>
                    <a:cubicBezTo>
                      <a:pt x="8609" y="12968"/>
                      <a:pt x="8700" y="12922"/>
                      <a:pt x="8807" y="12892"/>
                    </a:cubicBezTo>
                    <a:cubicBezTo>
                      <a:pt x="9051" y="12801"/>
                      <a:pt x="9310" y="12724"/>
                      <a:pt x="9554" y="12663"/>
                    </a:cubicBezTo>
                    <a:cubicBezTo>
                      <a:pt x="9676" y="12633"/>
                      <a:pt x="9797" y="12602"/>
                      <a:pt x="9919" y="12587"/>
                    </a:cubicBezTo>
                    <a:cubicBezTo>
                      <a:pt x="10133" y="12541"/>
                      <a:pt x="10346" y="12496"/>
                      <a:pt x="10544" y="12450"/>
                    </a:cubicBezTo>
                    <a:cubicBezTo>
                      <a:pt x="10651" y="12420"/>
                      <a:pt x="10742" y="12389"/>
                      <a:pt x="10833" y="12359"/>
                    </a:cubicBezTo>
                    <a:cubicBezTo>
                      <a:pt x="10940" y="12313"/>
                      <a:pt x="11032" y="12267"/>
                      <a:pt x="11123" y="12222"/>
                    </a:cubicBezTo>
                    <a:cubicBezTo>
                      <a:pt x="11169" y="12191"/>
                      <a:pt x="11214" y="12176"/>
                      <a:pt x="11245" y="12145"/>
                    </a:cubicBezTo>
                    <a:cubicBezTo>
                      <a:pt x="11291" y="12115"/>
                      <a:pt x="11321" y="12084"/>
                      <a:pt x="11367" y="12054"/>
                    </a:cubicBezTo>
                    <a:cubicBezTo>
                      <a:pt x="11397" y="12023"/>
                      <a:pt x="11443" y="11978"/>
                      <a:pt x="11473" y="11932"/>
                    </a:cubicBezTo>
                    <a:cubicBezTo>
                      <a:pt x="11519" y="11871"/>
                      <a:pt x="11565" y="11795"/>
                      <a:pt x="11580" y="11719"/>
                    </a:cubicBezTo>
                    <a:cubicBezTo>
                      <a:pt x="11595" y="11658"/>
                      <a:pt x="11595" y="11597"/>
                      <a:pt x="11580" y="11551"/>
                    </a:cubicBezTo>
                    <a:cubicBezTo>
                      <a:pt x="11565" y="11490"/>
                      <a:pt x="11519" y="11445"/>
                      <a:pt x="11489" y="11414"/>
                    </a:cubicBezTo>
                    <a:cubicBezTo>
                      <a:pt x="11443" y="11368"/>
                      <a:pt x="11397" y="11338"/>
                      <a:pt x="11351" y="11323"/>
                    </a:cubicBezTo>
                    <a:cubicBezTo>
                      <a:pt x="11275" y="11277"/>
                      <a:pt x="11184" y="11231"/>
                      <a:pt x="11092" y="11201"/>
                    </a:cubicBezTo>
                    <a:cubicBezTo>
                      <a:pt x="10986" y="11170"/>
                      <a:pt x="10894" y="11140"/>
                      <a:pt x="10788" y="11140"/>
                    </a:cubicBezTo>
                    <a:cubicBezTo>
                      <a:pt x="10727" y="11140"/>
                      <a:pt x="10681" y="11125"/>
                      <a:pt x="10620" y="11125"/>
                    </a:cubicBezTo>
                    <a:cubicBezTo>
                      <a:pt x="10574" y="11125"/>
                      <a:pt x="10513" y="11140"/>
                      <a:pt x="10468" y="11140"/>
                    </a:cubicBezTo>
                    <a:cubicBezTo>
                      <a:pt x="10422" y="11155"/>
                      <a:pt x="10361" y="11170"/>
                      <a:pt x="10315" y="11185"/>
                    </a:cubicBezTo>
                    <a:cubicBezTo>
                      <a:pt x="10270" y="11201"/>
                      <a:pt x="10209" y="11216"/>
                      <a:pt x="10163" y="11246"/>
                    </a:cubicBezTo>
                    <a:cubicBezTo>
                      <a:pt x="10072" y="11292"/>
                      <a:pt x="9980" y="11338"/>
                      <a:pt x="9889" y="11399"/>
                    </a:cubicBezTo>
                    <a:cubicBezTo>
                      <a:pt x="9813" y="11460"/>
                      <a:pt x="9721" y="11521"/>
                      <a:pt x="9645" y="11582"/>
                    </a:cubicBezTo>
                    <a:cubicBezTo>
                      <a:pt x="9554" y="11658"/>
                      <a:pt x="9477" y="11719"/>
                      <a:pt x="9401" y="11780"/>
                    </a:cubicBezTo>
                    <a:cubicBezTo>
                      <a:pt x="9249" y="11917"/>
                      <a:pt x="9081" y="12054"/>
                      <a:pt x="8929" y="12191"/>
                    </a:cubicBezTo>
                    <a:cubicBezTo>
                      <a:pt x="8609" y="12465"/>
                      <a:pt x="8304" y="12740"/>
                      <a:pt x="8000" y="13044"/>
                    </a:cubicBezTo>
                    <a:cubicBezTo>
                      <a:pt x="7847" y="13181"/>
                      <a:pt x="7695" y="13349"/>
                      <a:pt x="7558" y="13501"/>
                    </a:cubicBezTo>
                    <a:cubicBezTo>
                      <a:pt x="7542" y="13532"/>
                      <a:pt x="7512" y="13562"/>
                      <a:pt x="7482" y="13593"/>
                    </a:cubicBezTo>
                    <a:cubicBezTo>
                      <a:pt x="7527" y="13471"/>
                      <a:pt x="7558" y="13349"/>
                      <a:pt x="7588" y="13242"/>
                    </a:cubicBezTo>
                    <a:lnTo>
                      <a:pt x="7710" y="12861"/>
                    </a:lnTo>
                    <a:cubicBezTo>
                      <a:pt x="7725" y="12785"/>
                      <a:pt x="7756" y="12724"/>
                      <a:pt x="7771" y="12648"/>
                    </a:cubicBezTo>
                    <a:cubicBezTo>
                      <a:pt x="7817" y="12526"/>
                      <a:pt x="7862" y="12389"/>
                      <a:pt x="7923" y="12252"/>
                    </a:cubicBezTo>
                    <a:cubicBezTo>
                      <a:pt x="7939" y="12176"/>
                      <a:pt x="7969" y="12100"/>
                      <a:pt x="8000" y="12039"/>
                    </a:cubicBezTo>
                    <a:cubicBezTo>
                      <a:pt x="8076" y="11825"/>
                      <a:pt x="8167" y="11612"/>
                      <a:pt x="8243" y="11414"/>
                    </a:cubicBezTo>
                    <a:cubicBezTo>
                      <a:pt x="8259" y="11384"/>
                      <a:pt x="8274" y="11353"/>
                      <a:pt x="8289" y="11323"/>
                    </a:cubicBezTo>
                    <a:cubicBezTo>
                      <a:pt x="8380" y="11125"/>
                      <a:pt x="8457" y="10926"/>
                      <a:pt x="8548" y="10728"/>
                    </a:cubicBezTo>
                    <a:lnTo>
                      <a:pt x="8746" y="10332"/>
                    </a:lnTo>
                    <a:cubicBezTo>
                      <a:pt x="8777" y="10271"/>
                      <a:pt x="8807" y="10195"/>
                      <a:pt x="8853" y="10119"/>
                    </a:cubicBezTo>
                    <a:cubicBezTo>
                      <a:pt x="8959" y="9906"/>
                      <a:pt x="9066" y="9692"/>
                      <a:pt x="9188" y="9479"/>
                    </a:cubicBezTo>
                    <a:cubicBezTo>
                      <a:pt x="9279" y="9296"/>
                      <a:pt x="9371" y="9129"/>
                      <a:pt x="9477" y="8946"/>
                    </a:cubicBezTo>
                    <a:cubicBezTo>
                      <a:pt x="9554" y="8793"/>
                      <a:pt x="9630" y="8656"/>
                      <a:pt x="9721" y="8504"/>
                    </a:cubicBezTo>
                    <a:cubicBezTo>
                      <a:pt x="9736" y="8458"/>
                      <a:pt x="9767" y="8428"/>
                      <a:pt x="9797" y="8382"/>
                    </a:cubicBezTo>
                    <a:cubicBezTo>
                      <a:pt x="9813" y="8352"/>
                      <a:pt x="9828" y="8321"/>
                      <a:pt x="9858" y="8275"/>
                    </a:cubicBezTo>
                    <a:cubicBezTo>
                      <a:pt x="9904" y="8230"/>
                      <a:pt x="9950" y="8184"/>
                      <a:pt x="9995" y="8123"/>
                    </a:cubicBezTo>
                    <a:cubicBezTo>
                      <a:pt x="10133" y="8001"/>
                      <a:pt x="10270" y="7879"/>
                      <a:pt x="10407" y="7757"/>
                    </a:cubicBezTo>
                    <a:cubicBezTo>
                      <a:pt x="10422" y="7757"/>
                      <a:pt x="10422" y="7742"/>
                      <a:pt x="10437" y="7742"/>
                    </a:cubicBezTo>
                    <a:lnTo>
                      <a:pt x="10453" y="7742"/>
                    </a:lnTo>
                    <a:cubicBezTo>
                      <a:pt x="10498" y="7712"/>
                      <a:pt x="10559" y="7696"/>
                      <a:pt x="10605" y="7681"/>
                    </a:cubicBezTo>
                    <a:cubicBezTo>
                      <a:pt x="10681" y="7651"/>
                      <a:pt x="10757" y="7620"/>
                      <a:pt x="10833" y="7590"/>
                    </a:cubicBezTo>
                    <a:cubicBezTo>
                      <a:pt x="10910" y="7575"/>
                      <a:pt x="10986" y="7559"/>
                      <a:pt x="11047" y="7529"/>
                    </a:cubicBezTo>
                    <a:cubicBezTo>
                      <a:pt x="11108" y="7514"/>
                      <a:pt x="11169" y="7514"/>
                      <a:pt x="11230" y="7498"/>
                    </a:cubicBezTo>
                    <a:lnTo>
                      <a:pt x="11428" y="7498"/>
                    </a:lnTo>
                    <a:cubicBezTo>
                      <a:pt x="11458" y="7514"/>
                      <a:pt x="11473" y="7514"/>
                      <a:pt x="11504" y="7514"/>
                    </a:cubicBezTo>
                    <a:cubicBezTo>
                      <a:pt x="11550" y="7529"/>
                      <a:pt x="11580" y="7544"/>
                      <a:pt x="11626" y="7559"/>
                    </a:cubicBezTo>
                    <a:cubicBezTo>
                      <a:pt x="11763" y="7620"/>
                      <a:pt x="11885" y="7681"/>
                      <a:pt x="12007" y="7757"/>
                    </a:cubicBezTo>
                    <a:cubicBezTo>
                      <a:pt x="12129" y="7834"/>
                      <a:pt x="12266" y="7895"/>
                      <a:pt x="12403" y="7940"/>
                    </a:cubicBezTo>
                    <a:cubicBezTo>
                      <a:pt x="12509" y="7971"/>
                      <a:pt x="12616" y="8001"/>
                      <a:pt x="12723" y="8032"/>
                    </a:cubicBezTo>
                    <a:cubicBezTo>
                      <a:pt x="12753" y="8032"/>
                      <a:pt x="12784" y="8032"/>
                      <a:pt x="12814" y="8047"/>
                    </a:cubicBezTo>
                    <a:lnTo>
                      <a:pt x="12890" y="8047"/>
                    </a:lnTo>
                    <a:cubicBezTo>
                      <a:pt x="12921" y="8062"/>
                      <a:pt x="12951" y="8062"/>
                      <a:pt x="12997" y="8062"/>
                    </a:cubicBezTo>
                    <a:lnTo>
                      <a:pt x="13241" y="8062"/>
                    </a:lnTo>
                    <a:cubicBezTo>
                      <a:pt x="13302" y="8062"/>
                      <a:pt x="13363" y="8062"/>
                      <a:pt x="13424" y="8047"/>
                    </a:cubicBezTo>
                    <a:cubicBezTo>
                      <a:pt x="13454" y="8032"/>
                      <a:pt x="13485" y="8032"/>
                      <a:pt x="13515" y="8016"/>
                    </a:cubicBezTo>
                    <a:cubicBezTo>
                      <a:pt x="13545" y="8001"/>
                      <a:pt x="13561" y="7986"/>
                      <a:pt x="13591" y="7971"/>
                    </a:cubicBezTo>
                    <a:cubicBezTo>
                      <a:pt x="13606" y="7940"/>
                      <a:pt x="13622" y="7910"/>
                      <a:pt x="13637" y="7879"/>
                    </a:cubicBezTo>
                    <a:cubicBezTo>
                      <a:pt x="13652" y="7849"/>
                      <a:pt x="13652" y="7834"/>
                      <a:pt x="13652" y="7803"/>
                    </a:cubicBezTo>
                    <a:cubicBezTo>
                      <a:pt x="13667" y="7773"/>
                      <a:pt x="13667" y="7757"/>
                      <a:pt x="13683" y="7727"/>
                    </a:cubicBezTo>
                    <a:cubicBezTo>
                      <a:pt x="13698" y="7666"/>
                      <a:pt x="13698" y="7620"/>
                      <a:pt x="13713" y="7559"/>
                    </a:cubicBezTo>
                    <a:cubicBezTo>
                      <a:pt x="13744" y="7392"/>
                      <a:pt x="13728" y="7239"/>
                      <a:pt x="13713" y="7072"/>
                    </a:cubicBezTo>
                    <a:cubicBezTo>
                      <a:pt x="13698" y="6935"/>
                      <a:pt x="13667" y="6798"/>
                      <a:pt x="13622" y="6660"/>
                    </a:cubicBezTo>
                    <a:cubicBezTo>
                      <a:pt x="13576" y="6508"/>
                      <a:pt x="13530" y="6371"/>
                      <a:pt x="13439" y="6249"/>
                    </a:cubicBezTo>
                    <a:cubicBezTo>
                      <a:pt x="13363" y="6142"/>
                      <a:pt x="13241" y="6051"/>
                      <a:pt x="13119" y="6005"/>
                    </a:cubicBezTo>
                    <a:cubicBezTo>
                      <a:pt x="13064" y="5985"/>
                      <a:pt x="13006" y="5976"/>
                      <a:pt x="12947" y="5976"/>
                    </a:cubicBezTo>
                    <a:cubicBezTo>
                      <a:pt x="12876" y="5976"/>
                      <a:pt x="12805" y="5989"/>
                      <a:pt x="12738" y="6005"/>
                    </a:cubicBezTo>
                    <a:cubicBezTo>
                      <a:pt x="12616" y="6036"/>
                      <a:pt x="12509" y="6081"/>
                      <a:pt x="12403" y="6142"/>
                    </a:cubicBezTo>
                    <a:cubicBezTo>
                      <a:pt x="12296" y="6188"/>
                      <a:pt x="12205" y="6249"/>
                      <a:pt x="12098" y="6310"/>
                    </a:cubicBezTo>
                    <a:cubicBezTo>
                      <a:pt x="12007" y="6356"/>
                      <a:pt x="11915" y="6417"/>
                      <a:pt x="11824" y="6478"/>
                    </a:cubicBezTo>
                    <a:cubicBezTo>
                      <a:pt x="11641" y="6599"/>
                      <a:pt x="11458" y="6721"/>
                      <a:pt x="11291" y="6843"/>
                    </a:cubicBezTo>
                    <a:cubicBezTo>
                      <a:pt x="11108" y="6965"/>
                      <a:pt x="10925" y="7102"/>
                      <a:pt x="10742" y="7224"/>
                    </a:cubicBezTo>
                    <a:cubicBezTo>
                      <a:pt x="10696" y="7255"/>
                      <a:pt x="10666" y="7300"/>
                      <a:pt x="10620" y="7331"/>
                    </a:cubicBezTo>
                    <a:cubicBezTo>
                      <a:pt x="10513" y="7407"/>
                      <a:pt x="10407" y="7498"/>
                      <a:pt x="10315" y="7590"/>
                    </a:cubicBezTo>
                    <a:cubicBezTo>
                      <a:pt x="10285" y="7605"/>
                      <a:pt x="10239" y="7620"/>
                      <a:pt x="10209" y="7651"/>
                    </a:cubicBezTo>
                    <a:cubicBezTo>
                      <a:pt x="10392" y="7346"/>
                      <a:pt x="10574" y="7057"/>
                      <a:pt x="10742" y="6752"/>
                    </a:cubicBezTo>
                    <a:cubicBezTo>
                      <a:pt x="10955" y="6432"/>
                      <a:pt x="11153" y="6112"/>
                      <a:pt x="11367" y="5792"/>
                    </a:cubicBezTo>
                    <a:cubicBezTo>
                      <a:pt x="11412" y="5731"/>
                      <a:pt x="11458" y="5655"/>
                      <a:pt x="11504" y="5594"/>
                    </a:cubicBezTo>
                    <a:cubicBezTo>
                      <a:pt x="11504" y="5594"/>
                      <a:pt x="11519" y="5579"/>
                      <a:pt x="11519" y="5579"/>
                    </a:cubicBezTo>
                    <a:cubicBezTo>
                      <a:pt x="11534" y="5563"/>
                      <a:pt x="11565" y="5548"/>
                      <a:pt x="11565" y="5533"/>
                    </a:cubicBezTo>
                    <a:cubicBezTo>
                      <a:pt x="11595" y="5503"/>
                      <a:pt x="11626" y="5472"/>
                      <a:pt x="11656" y="5442"/>
                    </a:cubicBezTo>
                    <a:cubicBezTo>
                      <a:pt x="11702" y="5365"/>
                      <a:pt x="11748" y="5289"/>
                      <a:pt x="11778" y="5213"/>
                    </a:cubicBezTo>
                    <a:lnTo>
                      <a:pt x="11793" y="5183"/>
                    </a:lnTo>
                    <a:cubicBezTo>
                      <a:pt x="11885" y="5122"/>
                      <a:pt x="11976" y="5045"/>
                      <a:pt x="12068" y="4984"/>
                    </a:cubicBezTo>
                    <a:cubicBezTo>
                      <a:pt x="12098" y="4954"/>
                      <a:pt x="12129" y="4939"/>
                      <a:pt x="12144" y="4924"/>
                    </a:cubicBezTo>
                    <a:cubicBezTo>
                      <a:pt x="12159" y="4908"/>
                      <a:pt x="12159" y="4908"/>
                      <a:pt x="12159" y="4908"/>
                    </a:cubicBezTo>
                    <a:lnTo>
                      <a:pt x="12327" y="4802"/>
                    </a:lnTo>
                    <a:cubicBezTo>
                      <a:pt x="12372" y="4756"/>
                      <a:pt x="12433" y="4725"/>
                      <a:pt x="12479" y="4695"/>
                    </a:cubicBezTo>
                    <a:cubicBezTo>
                      <a:pt x="12509" y="4680"/>
                      <a:pt x="12525" y="4680"/>
                      <a:pt x="12540" y="4665"/>
                    </a:cubicBezTo>
                    <a:lnTo>
                      <a:pt x="12616" y="4634"/>
                    </a:lnTo>
                    <a:cubicBezTo>
                      <a:pt x="12753" y="4558"/>
                      <a:pt x="12890" y="4482"/>
                      <a:pt x="13012" y="4390"/>
                    </a:cubicBezTo>
                    <a:cubicBezTo>
                      <a:pt x="13104" y="4345"/>
                      <a:pt x="13195" y="4284"/>
                      <a:pt x="13271" y="4223"/>
                    </a:cubicBezTo>
                    <a:cubicBezTo>
                      <a:pt x="13347" y="4162"/>
                      <a:pt x="13424" y="4101"/>
                      <a:pt x="13500" y="4040"/>
                    </a:cubicBezTo>
                    <a:cubicBezTo>
                      <a:pt x="13576" y="3964"/>
                      <a:pt x="13652" y="3903"/>
                      <a:pt x="13713" y="3811"/>
                    </a:cubicBezTo>
                    <a:cubicBezTo>
                      <a:pt x="13789" y="3735"/>
                      <a:pt x="13850" y="3659"/>
                      <a:pt x="13896" y="3583"/>
                    </a:cubicBezTo>
                    <a:cubicBezTo>
                      <a:pt x="13926" y="3522"/>
                      <a:pt x="13957" y="3476"/>
                      <a:pt x="13987" y="3430"/>
                    </a:cubicBezTo>
                    <a:cubicBezTo>
                      <a:pt x="14003" y="3385"/>
                      <a:pt x="14033" y="3339"/>
                      <a:pt x="14048" y="3293"/>
                    </a:cubicBezTo>
                    <a:cubicBezTo>
                      <a:pt x="14109" y="3187"/>
                      <a:pt x="14140" y="3065"/>
                      <a:pt x="14170" y="2958"/>
                    </a:cubicBezTo>
                    <a:cubicBezTo>
                      <a:pt x="14201" y="2821"/>
                      <a:pt x="14216" y="2684"/>
                      <a:pt x="14185" y="2547"/>
                    </a:cubicBezTo>
                    <a:cubicBezTo>
                      <a:pt x="14155" y="2425"/>
                      <a:pt x="14079" y="2288"/>
                      <a:pt x="13987" y="2212"/>
                    </a:cubicBezTo>
                    <a:cubicBezTo>
                      <a:pt x="13926" y="2166"/>
                      <a:pt x="13865" y="2120"/>
                      <a:pt x="13804" y="2105"/>
                    </a:cubicBezTo>
                    <a:cubicBezTo>
                      <a:pt x="13744" y="2074"/>
                      <a:pt x="13683" y="2074"/>
                      <a:pt x="13622" y="2074"/>
                    </a:cubicBezTo>
                    <a:cubicBezTo>
                      <a:pt x="13469" y="2074"/>
                      <a:pt x="13317" y="2135"/>
                      <a:pt x="13180" y="2212"/>
                    </a:cubicBezTo>
                    <a:lnTo>
                      <a:pt x="13165" y="2212"/>
                    </a:lnTo>
                    <a:cubicBezTo>
                      <a:pt x="13149" y="2227"/>
                      <a:pt x="13149" y="2227"/>
                      <a:pt x="13134" y="2227"/>
                    </a:cubicBezTo>
                    <a:cubicBezTo>
                      <a:pt x="13134" y="2242"/>
                      <a:pt x="13134" y="2242"/>
                      <a:pt x="13119" y="2242"/>
                    </a:cubicBezTo>
                    <a:cubicBezTo>
                      <a:pt x="13012" y="2303"/>
                      <a:pt x="12936" y="2364"/>
                      <a:pt x="12845" y="2425"/>
                    </a:cubicBezTo>
                    <a:cubicBezTo>
                      <a:pt x="12768" y="2486"/>
                      <a:pt x="12692" y="2562"/>
                      <a:pt x="12616" y="2638"/>
                    </a:cubicBezTo>
                    <a:cubicBezTo>
                      <a:pt x="12540" y="2699"/>
                      <a:pt x="12479" y="2775"/>
                      <a:pt x="12418" y="2867"/>
                    </a:cubicBezTo>
                    <a:cubicBezTo>
                      <a:pt x="12296" y="3019"/>
                      <a:pt x="12205" y="3202"/>
                      <a:pt x="12144" y="3385"/>
                    </a:cubicBezTo>
                    <a:cubicBezTo>
                      <a:pt x="12098" y="3476"/>
                      <a:pt x="12083" y="3583"/>
                      <a:pt x="12052" y="3674"/>
                    </a:cubicBezTo>
                    <a:cubicBezTo>
                      <a:pt x="12037" y="3766"/>
                      <a:pt x="12007" y="3857"/>
                      <a:pt x="11991" y="3964"/>
                    </a:cubicBezTo>
                    <a:cubicBezTo>
                      <a:pt x="11930" y="4162"/>
                      <a:pt x="11885" y="4360"/>
                      <a:pt x="11824" y="4543"/>
                    </a:cubicBezTo>
                    <a:cubicBezTo>
                      <a:pt x="11809" y="4649"/>
                      <a:pt x="11778" y="4741"/>
                      <a:pt x="11732" y="4832"/>
                    </a:cubicBezTo>
                    <a:cubicBezTo>
                      <a:pt x="11702" y="4924"/>
                      <a:pt x="11671" y="5000"/>
                      <a:pt x="11641" y="5091"/>
                    </a:cubicBezTo>
                    <a:cubicBezTo>
                      <a:pt x="11595" y="5183"/>
                      <a:pt x="11550" y="5274"/>
                      <a:pt x="11504" y="5365"/>
                    </a:cubicBezTo>
                    <a:cubicBezTo>
                      <a:pt x="11489" y="5381"/>
                      <a:pt x="11473" y="5396"/>
                      <a:pt x="11473" y="5411"/>
                    </a:cubicBezTo>
                    <a:cubicBezTo>
                      <a:pt x="11443" y="5457"/>
                      <a:pt x="11412" y="5503"/>
                      <a:pt x="11382" y="5533"/>
                    </a:cubicBezTo>
                    <a:cubicBezTo>
                      <a:pt x="11382" y="5548"/>
                      <a:pt x="11382" y="5563"/>
                      <a:pt x="11382" y="5563"/>
                    </a:cubicBezTo>
                    <a:cubicBezTo>
                      <a:pt x="11336" y="5624"/>
                      <a:pt x="11306" y="5670"/>
                      <a:pt x="11275" y="5716"/>
                    </a:cubicBezTo>
                    <a:cubicBezTo>
                      <a:pt x="11169" y="5853"/>
                      <a:pt x="11062" y="6005"/>
                      <a:pt x="10971" y="6142"/>
                    </a:cubicBezTo>
                    <a:cubicBezTo>
                      <a:pt x="10879" y="6264"/>
                      <a:pt x="10788" y="6401"/>
                      <a:pt x="10696" y="6523"/>
                    </a:cubicBezTo>
                    <a:cubicBezTo>
                      <a:pt x="10666" y="6569"/>
                      <a:pt x="10620" y="6615"/>
                      <a:pt x="10590" y="6660"/>
                    </a:cubicBezTo>
                    <a:cubicBezTo>
                      <a:pt x="10453" y="6874"/>
                      <a:pt x="10300" y="7087"/>
                      <a:pt x="10163" y="7300"/>
                    </a:cubicBezTo>
                    <a:cubicBezTo>
                      <a:pt x="10148" y="7316"/>
                      <a:pt x="10148" y="7331"/>
                      <a:pt x="10133" y="7346"/>
                    </a:cubicBezTo>
                    <a:cubicBezTo>
                      <a:pt x="10178" y="7224"/>
                      <a:pt x="10209" y="7102"/>
                      <a:pt x="10239" y="6980"/>
                    </a:cubicBezTo>
                    <a:cubicBezTo>
                      <a:pt x="10285" y="6874"/>
                      <a:pt x="10331" y="6782"/>
                      <a:pt x="10376" y="6676"/>
                    </a:cubicBezTo>
                    <a:cubicBezTo>
                      <a:pt x="10437" y="6569"/>
                      <a:pt x="10498" y="6447"/>
                      <a:pt x="10574" y="6340"/>
                    </a:cubicBezTo>
                    <a:cubicBezTo>
                      <a:pt x="10666" y="6173"/>
                      <a:pt x="10773" y="6021"/>
                      <a:pt x="10879" y="5853"/>
                    </a:cubicBezTo>
                    <a:cubicBezTo>
                      <a:pt x="10971" y="5701"/>
                      <a:pt x="11077" y="5548"/>
                      <a:pt x="11169" y="5396"/>
                    </a:cubicBezTo>
                    <a:cubicBezTo>
                      <a:pt x="11214" y="5320"/>
                      <a:pt x="11245" y="5243"/>
                      <a:pt x="11291" y="5167"/>
                    </a:cubicBezTo>
                    <a:cubicBezTo>
                      <a:pt x="11321" y="5076"/>
                      <a:pt x="11367" y="4984"/>
                      <a:pt x="11397" y="4893"/>
                    </a:cubicBezTo>
                    <a:cubicBezTo>
                      <a:pt x="11397" y="4863"/>
                      <a:pt x="11412" y="4817"/>
                      <a:pt x="11428" y="4786"/>
                    </a:cubicBezTo>
                    <a:cubicBezTo>
                      <a:pt x="11428" y="4756"/>
                      <a:pt x="11443" y="4710"/>
                      <a:pt x="11443" y="4665"/>
                    </a:cubicBezTo>
                    <a:cubicBezTo>
                      <a:pt x="11458" y="4588"/>
                      <a:pt x="11473" y="4527"/>
                      <a:pt x="11473" y="4451"/>
                    </a:cubicBezTo>
                    <a:lnTo>
                      <a:pt x="11473" y="4436"/>
                    </a:lnTo>
                    <a:cubicBezTo>
                      <a:pt x="11473" y="4421"/>
                      <a:pt x="11473" y="4390"/>
                      <a:pt x="11473" y="4375"/>
                    </a:cubicBezTo>
                    <a:lnTo>
                      <a:pt x="11473" y="4360"/>
                    </a:lnTo>
                    <a:cubicBezTo>
                      <a:pt x="11473" y="4314"/>
                      <a:pt x="11473" y="4268"/>
                      <a:pt x="11473" y="4223"/>
                    </a:cubicBezTo>
                    <a:cubicBezTo>
                      <a:pt x="11473" y="4162"/>
                      <a:pt x="11458" y="4116"/>
                      <a:pt x="11458" y="4070"/>
                    </a:cubicBezTo>
                    <a:cubicBezTo>
                      <a:pt x="11443" y="4025"/>
                      <a:pt x="11443" y="3979"/>
                      <a:pt x="11428" y="3933"/>
                    </a:cubicBezTo>
                    <a:cubicBezTo>
                      <a:pt x="11412" y="3887"/>
                      <a:pt x="11397" y="3842"/>
                      <a:pt x="11382" y="3796"/>
                    </a:cubicBezTo>
                    <a:cubicBezTo>
                      <a:pt x="11367" y="3750"/>
                      <a:pt x="11351" y="3705"/>
                      <a:pt x="11336" y="3659"/>
                    </a:cubicBezTo>
                    <a:cubicBezTo>
                      <a:pt x="11306" y="3613"/>
                      <a:pt x="11291" y="3583"/>
                      <a:pt x="11275" y="3537"/>
                    </a:cubicBezTo>
                    <a:cubicBezTo>
                      <a:pt x="11230" y="3461"/>
                      <a:pt x="11169" y="3385"/>
                      <a:pt x="11108" y="3309"/>
                    </a:cubicBezTo>
                    <a:cubicBezTo>
                      <a:pt x="11016" y="3217"/>
                      <a:pt x="10925" y="3126"/>
                      <a:pt x="10803" y="3080"/>
                    </a:cubicBezTo>
                    <a:cubicBezTo>
                      <a:pt x="10744" y="3055"/>
                      <a:pt x="10676" y="3044"/>
                      <a:pt x="10609" y="3044"/>
                    </a:cubicBezTo>
                    <a:cubicBezTo>
                      <a:pt x="10555" y="3044"/>
                      <a:pt x="10500" y="3051"/>
                      <a:pt x="10453" y="3065"/>
                    </a:cubicBezTo>
                    <a:cubicBezTo>
                      <a:pt x="10346" y="3095"/>
                      <a:pt x="10254" y="3156"/>
                      <a:pt x="10178" y="3232"/>
                    </a:cubicBezTo>
                    <a:cubicBezTo>
                      <a:pt x="10117" y="3309"/>
                      <a:pt x="10056" y="3385"/>
                      <a:pt x="10011" y="3461"/>
                    </a:cubicBezTo>
                    <a:cubicBezTo>
                      <a:pt x="9965" y="3552"/>
                      <a:pt x="9919" y="3628"/>
                      <a:pt x="9889" y="3720"/>
                    </a:cubicBezTo>
                    <a:cubicBezTo>
                      <a:pt x="9843" y="3796"/>
                      <a:pt x="9813" y="3887"/>
                      <a:pt x="9782" y="3964"/>
                    </a:cubicBezTo>
                    <a:cubicBezTo>
                      <a:pt x="9767" y="4009"/>
                      <a:pt x="9752" y="4055"/>
                      <a:pt x="9752" y="4086"/>
                    </a:cubicBezTo>
                    <a:cubicBezTo>
                      <a:pt x="9736" y="4116"/>
                      <a:pt x="9736" y="4131"/>
                      <a:pt x="9736" y="4162"/>
                    </a:cubicBezTo>
                    <a:cubicBezTo>
                      <a:pt x="9736" y="4177"/>
                      <a:pt x="9721" y="4207"/>
                      <a:pt x="9721" y="4238"/>
                    </a:cubicBezTo>
                    <a:cubicBezTo>
                      <a:pt x="9706" y="4345"/>
                      <a:pt x="9706" y="4466"/>
                      <a:pt x="9736" y="4588"/>
                    </a:cubicBezTo>
                    <a:cubicBezTo>
                      <a:pt x="9752" y="4649"/>
                      <a:pt x="9782" y="4695"/>
                      <a:pt x="9813" y="4756"/>
                    </a:cubicBezTo>
                    <a:cubicBezTo>
                      <a:pt x="9828" y="4786"/>
                      <a:pt x="9843" y="4802"/>
                      <a:pt x="9858" y="4832"/>
                    </a:cubicBezTo>
                    <a:cubicBezTo>
                      <a:pt x="9904" y="4908"/>
                      <a:pt x="9980" y="4969"/>
                      <a:pt x="10041" y="5045"/>
                    </a:cubicBezTo>
                    <a:cubicBezTo>
                      <a:pt x="10102" y="5106"/>
                      <a:pt x="10148" y="5167"/>
                      <a:pt x="10209" y="5228"/>
                    </a:cubicBezTo>
                    <a:cubicBezTo>
                      <a:pt x="10224" y="5259"/>
                      <a:pt x="10239" y="5274"/>
                      <a:pt x="10254" y="5304"/>
                    </a:cubicBezTo>
                    <a:cubicBezTo>
                      <a:pt x="10270" y="5335"/>
                      <a:pt x="10270" y="5350"/>
                      <a:pt x="10285" y="5365"/>
                    </a:cubicBezTo>
                    <a:cubicBezTo>
                      <a:pt x="10300" y="5396"/>
                      <a:pt x="10300" y="5411"/>
                      <a:pt x="10300" y="5426"/>
                    </a:cubicBezTo>
                    <a:cubicBezTo>
                      <a:pt x="10315" y="5457"/>
                      <a:pt x="10315" y="5487"/>
                      <a:pt x="10315" y="5503"/>
                    </a:cubicBezTo>
                    <a:cubicBezTo>
                      <a:pt x="10315" y="5548"/>
                      <a:pt x="10315" y="5579"/>
                      <a:pt x="10315" y="5609"/>
                    </a:cubicBezTo>
                    <a:cubicBezTo>
                      <a:pt x="10315" y="5807"/>
                      <a:pt x="10285" y="6005"/>
                      <a:pt x="10254" y="6203"/>
                    </a:cubicBezTo>
                    <a:cubicBezTo>
                      <a:pt x="10254" y="6249"/>
                      <a:pt x="10239" y="6295"/>
                      <a:pt x="10239" y="6356"/>
                    </a:cubicBezTo>
                    <a:cubicBezTo>
                      <a:pt x="10224" y="6432"/>
                      <a:pt x="10209" y="6508"/>
                      <a:pt x="10194" y="6599"/>
                    </a:cubicBezTo>
                    <a:cubicBezTo>
                      <a:pt x="10148" y="6676"/>
                      <a:pt x="10133" y="6767"/>
                      <a:pt x="10102" y="6858"/>
                    </a:cubicBezTo>
                    <a:cubicBezTo>
                      <a:pt x="10072" y="6935"/>
                      <a:pt x="10056" y="7026"/>
                      <a:pt x="10041" y="7102"/>
                    </a:cubicBezTo>
                    <a:cubicBezTo>
                      <a:pt x="10026" y="7194"/>
                      <a:pt x="10011" y="7285"/>
                      <a:pt x="9995" y="7377"/>
                    </a:cubicBezTo>
                    <a:cubicBezTo>
                      <a:pt x="9995" y="7407"/>
                      <a:pt x="9995" y="7437"/>
                      <a:pt x="9995" y="7483"/>
                    </a:cubicBezTo>
                    <a:cubicBezTo>
                      <a:pt x="9980" y="7514"/>
                      <a:pt x="9965" y="7559"/>
                      <a:pt x="9950" y="7605"/>
                    </a:cubicBezTo>
                    <a:cubicBezTo>
                      <a:pt x="9935" y="7636"/>
                      <a:pt x="9919" y="7666"/>
                      <a:pt x="9919" y="7681"/>
                    </a:cubicBezTo>
                    <a:cubicBezTo>
                      <a:pt x="9752" y="7925"/>
                      <a:pt x="9599" y="8169"/>
                      <a:pt x="9447" y="8413"/>
                    </a:cubicBezTo>
                    <a:cubicBezTo>
                      <a:pt x="9356" y="8550"/>
                      <a:pt x="9279" y="8702"/>
                      <a:pt x="9188" y="8854"/>
                    </a:cubicBezTo>
                    <a:cubicBezTo>
                      <a:pt x="9097" y="9022"/>
                      <a:pt x="8990" y="9190"/>
                      <a:pt x="8898" y="9357"/>
                    </a:cubicBezTo>
                    <a:cubicBezTo>
                      <a:pt x="8822" y="9494"/>
                      <a:pt x="8746" y="9616"/>
                      <a:pt x="8685" y="9753"/>
                    </a:cubicBezTo>
                    <a:cubicBezTo>
                      <a:pt x="8655" y="9799"/>
                      <a:pt x="8624" y="9860"/>
                      <a:pt x="8594" y="9921"/>
                    </a:cubicBezTo>
                    <a:cubicBezTo>
                      <a:pt x="8594" y="9875"/>
                      <a:pt x="8609" y="9829"/>
                      <a:pt x="8609" y="9784"/>
                    </a:cubicBezTo>
                    <a:cubicBezTo>
                      <a:pt x="8624" y="9677"/>
                      <a:pt x="8624" y="9555"/>
                      <a:pt x="8639" y="9449"/>
                    </a:cubicBezTo>
                    <a:cubicBezTo>
                      <a:pt x="8655" y="9235"/>
                      <a:pt x="8655" y="9022"/>
                      <a:pt x="8639" y="8824"/>
                    </a:cubicBezTo>
                    <a:cubicBezTo>
                      <a:pt x="8624" y="8565"/>
                      <a:pt x="8609" y="8306"/>
                      <a:pt x="8579" y="8047"/>
                    </a:cubicBezTo>
                    <a:cubicBezTo>
                      <a:pt x="8563" y="7925"/>
                      <a:pt x="8533" y="7788"/>
                      <a:pt x="8518" y="7666"/>
                    </a:cubicBezTo>
                    <a:cubicBezTo>
                      <a:pt x="8487" y="7544"/>
                      <a:pt x="8441" y="7422"/>
                      <a:pt x="8411" y="7300"/>
                    </a:cubicBezTo>
                    <a:cubicBezTo>
                      <a:pt x="8396" y="7270"/>
                      <a:pt x="8396" y="7255"/>
                      <a:pt x="8380" y="7239"/>
                    </a:cubicBezTo>
                    <a:cubicBezTo>
                      <a:pt x="8396" y="7224"/>
                      <a:pt x="8411" y="7194"/>
                      <a:pt x="8411" y="7178"/>
                    </a:cubicBezTo>
                    <a:cubicBezTo>
                      <a:pt x="8426" y="7163"/>
                      <a:pt x="8441" y="7133"/>
                      <a:pt x="8441" y="7102"/>
                    </a:cubicBezTo>
                    <a:cubicBezTo>
                      <a:pt x="8457" y="7041"/>
                      <a:pt x="8457" y="6996"/>
                      <a:pt x="8472" y="6935"/>
                    </a:cubicBezTo>
                    <a:cubicBezTo>
                      <a:pt x="8472" y="6919"/>
                      <a:pt x="8472" y="6904"/>
                      <a:pt x="8472" y="6889"/>
                    </a:cubicBezTo>
                    <a:lnTo>
                      <a:pt x="8472" y="6874"/>
                    </a:lnTo>
                    <a:cubicBezTo>
                      <a:pt x="8472" y="6767"/>
                      <a:pt x="8472" y="6660"/>
                      <a:pt x="8457" y="6554"/>
                    </a:cubicBezTo>
                    <a:cubicBezTo>
                      <a:pt x="8457" y="6447"/>
                      <a:pt x="8457" y="6356"/>
                      <a:pt x="8441" y="6249"/>
                    </a:cubicBezTo>
                    <a:cubicBezTo>
                      <a:pt x="8441" y="6051"/>
                      <a:pt x="8426" y="5838"/>
                      <a:pt x="8335" y="5655"/>
                    </a:cubicBezTo>
                    <a:cubicBezTo>
                      <a:pt x="8304" y="5594"/>
                      <a:pt x="8274" y="5533"/>
                      <a:pt x="8243" y="5487"/>
                    </a:cubicBezTo>
                    <a:cubicBezTo>
                      <a:pt x="8198" y="5442"/>
                      <a:pt x="8167" y="5381"/>
                      <a:pt x="8121" y="5350"/>
                    </a:cubicBezTo>
                    <a:cubicBezTo>
                      <a:pt x="8030" y="5259"/>
                      <a:pt x="7939" y="5167"/>
                      <a:pt x="7832" y="5106"/>
                    </a:cubicBezTo>
                    <a:cubicBezTo>
                      <a:pt x="7771" y="5076"/>
                      <a:pt x="7710" y="5045"/>
                      <a:pt x="7649" y="5030"/>
                    </a:cubicBezTo>
                    <a:cubicBezTo>
                      <a:pt x="7588" y="5000"/>
                      <a:pt x="7527" y="5000"/>
                      <a:pt x="7451" y="4984"/>
                    </a:cubicBezTo>
                    <a:cubicBezTo>
                      <a:pt x="7421" y="4977"/>
                      <a:pt x="7390" y="4973"/>
                      <a:pt x="7360" y="4973"/>
                    </a:cubicBezTo>
                    <a:cubicBezTo>
                      <a:pt x="7329" y="4973"/>
                      <a:pt x="7299" y="4977"/>
                      <a:pt x="7268" y="4984"/>
                    </a:cubicBezTo>
                    <a:cubicBezTo>
                      <a:pt x="7238" y="4984"/>
                      <a:pt x="7223" y="5000"/>
                      <a:pt x="7207" y="5015"/>
                    </a:cubicBezTo>
                    <a:cubicBezTo>
                      <a:pt x="7192" y="5000"/>
                      <a:pt x="7192" y="5000"/>
                      <a:pt x="7177" y="5000"/>
                    </a:cubicBezTo>
                    <a:lnTo>
                      <a:pt x="7131" y="4984"/>
                    </a:lnTo>
                    <a:cubicBezTo>
                      <a:pt x="7116" y="4984"/>
                      <a:pt x="7101" y="4969"/>
                      <a:pt x="7085" y="4969"/>
                    </a:cubicBezTo>
                    <a:cubicBezTo>
                      <a:pt x="7040" y="4954"/>
                      <a:pt x="7009" y="4939"/>
                      <a:pt x="6979" y="4939"/>
                    </a:cubicBezTo>
                    <a:cubicBezTo>
                      <a:pt x="6974" y="4934"/>
                      <a:pt x="6970" y="4932"/>
                      <a:pt x="6967" y="4932"/>
                    </a:cubicBezTo>
                    <a:cubicBezTo>
                      <a:pt x="6962" y="4932"/>
                      <a:pt x="6958" y="4939"/>
                      <a:pt x="6948" y="4939"/>
                    </a:cubicBezTo>
                    <a:cubicBezTo>
                      <a:pt x="6903" y="4893"/>
                      <a:pt x="6857" y="4863"/>
                      <a:pt x="6811" y="4847"/>
                    </a:cubicBezTo>
                    <a:cubicBezTo>
                      <a:pt x="6731" y="4813"/>
                      <a:pt x="6634" y="4796"/>
                      <a:pt x="6539" y="4796"/>
                    </a:cubicBezTo>
                    <a:cubicBezTo>
                      <a:pt x="6507" y="4796"/>
                      <a:pt x="6476" y="4798"/>
                      <a:pt x="6445" y="4802"/>
                    </a:cubicBezTo>
                    <a:cubicBezTo>
                      <a:pt x="6324" y="4817"/>
                      <a:pt x="6217" y="4847"/>
                      <a:pt x="6095" y="4893"/>
                    </a:cubicBezTo>
                    <a:cubicBezTo>
                      <a:pt x="5958" y="4969"/>
                      <a:pt x="5836" y="5091"/>
                      <a:pt x="5745" y="5228"/>
                    </a:cubicBezTo>
                    <a:cubicBezTo>
                      <a:pt x="5699" y="5304"/>
                      <a:pt x="5653" y="5381"/>
                      <a:pt x="5623" y="5472"/>
                    </a:cubicBezTo>
                    <a:cubicBezTo>
                      <a:pt x="5608" y="5518"/>
                      <a:pt x="5608" y="5563"/>
                      <a:pt x="5608" y="5609"/>
                    </a:cubicBezTo>
                    <a:cubicBezTo>
                      <a:pt x="5608" y="5655"/>
                      <a:pt x="5608" y="5701"/>
                      <a:pt x="5608" y="5746"/>
                    </a:cubicBezTo>
                    <a:cubicBezTo>
                      <a:pt x="5623" y="5822"/>
                      <a:pt x="5653" y="5914"/>
                      <a:pt x="5699" y="5975"/>
                    </a:cubicBezTo>
                    <a:cubicBezTo>
                      <a:pt x="5912" y="6295"/>
                      <a:pt x="6293" y="6371"/>
                      <a:pt x="6644" y="6462"/>
                    </a:cubicBezTo>
                    <a:cubicBezTo>
                      <a:pt x="6842" y="6523"/>
                      <a:pt x="7040" y="6599"/>
                      <a:pt x="7223" y="6676"/>
                    </a:cubicBezTo>
                    <a:cubicBezTo>
                      <a:pt x="7283" y="6706"/>
                      <a:pt x="7329" y="6721"/>
                      <a:pt x="7360" y="6752"/>
                    </a:cubicBezTo>
                    <a:cubicBezTo>
                      <a:pt x="7436" y="6798"/>
                      <a:pt x="7497" y="6843"/>
                      <a:pt x="7573" y="6889"/>
                    </a:cubicBezTo>
                    <a:cubicBezTo>
                      <a:pt x="7634" y="6935"/>
                      <a:pt x="7710" y="6996"/>
                      <a:pt x="7771" y="7041"/>
                    </a:cubicBezTo>
                    <a:cubicBezTo>
                      <a:pt x="7847" y="7102"/>
                      <a:pt x="7923" y="7178"/>
                      <a:pt x="8000" y="7255"/>
                    </a:cubicBezTo>
                    <a:cubicBezTo>
                      <a:pt x="8030" y="7270"/>
                      <a:pt x="8045" y="7285"/>
                      <a:pt x="8061" y="7300"/>
                    </a:cubicBezTo>
                    <a:cubicBezTo>
                      <a:pt x="8091" y="7316"/>
                      <a:pt x="8121" y="7316"/>
                      <a:pt x="8152" y="7331"/>
                    </a:cubicBezTo>
                    <a:cubicBezTo>
                      <a:pt x="8161" y="7335"/>
                      <a:pt x="8170" y="7337"/>
                      <a:pt x="8179" y="7337"/>
                    </a:cubicBezTo>
                    <a:cubicBezTo>
                      <a:pt x="8202" y="7337"/>
                      <a:pt x="8226" y="7326"/>
                      <a:pt x="8259" y="7316"/>
                    </a:cubicBezTo>
                    <a:cubicBezTo>
                      <a:pt x="8274" y="7407"/>
                      <a:pt x="8304" y="7483"/>
                      <a:pt x="8320" y="7559"/>
                    </a:cubicBezTo>
                    <a:cubicBezTo>
                      <a:pt x="8335" y="7651"/>
                      <a:pt x="8350" y="7727"/>
                      <a:pt x="8365" y="7818"/>
                    </a:cubicBezTo>
                    <a:cubicBezTo>
                      <a:pt x="8380" y="7895"/>
                      <a:pt x="8396" y="7986"/>
                      <a:pt x="8396" y="8077"/>
                    </a:cubicBezTo>
                    <a:lnTo>
                      <a:pt x="8426" y="8382"/>
                    </a:lnTo>
                    <a:cubicBezTo>
                      <a:pt x="8457" y="8641"/>
                      <a:pt x="8472" y="8900"/>
                      <a:pt x="8487" y="9144"/>
                    </a:cubicBezTo>
                    <a:cubicBezTo>
                      <a:pt x="8502" y="9403"/>
                      <a:pt x="8502" y="9662"/>
                      <a:pt x="8502" y="9906"/>
                    </a:cubicBezTo>
                    <a:lnTo>
                      <a:pt x="8502" y="9921"/>
                    </a:lnTo>
                    <a:cubicBezTo>
                      <a:pt x="8487" y="9967"/>
                      <a:pt x="8487" y="10012"/>
                      <a:pt x="8487" y="10058"/>
                    </a:cubicBezTo>
                    <a:cubicBezTo>
                      <a:pt x="8487" y="10058"/>
                      <a:pt x="8487" y="10073"/>
                      <a:pt x="8487" y="10073"/>
                    </a:cubicBezTo>
                    <a:cubicBezTo>
                      <a:pt x="8487" y="10089"/>
                      <a:pt x="8487" y="10089"/>
                      <a:pt x="8502" y="10104"/>
                    </a:cubicBezTo>
                    <a:cubicBezTo>
                      <a:pt x="8411" y="10271"/>
                      <a:pt x="8335" y="10439"/>
                      <a:pt x="8243" y="10607"/>
                    </a:cubicBezTo>
                    <a:cubicBezTo>
                      <a:pt x="8213" y="10667"/>
                      <a:pt x="8182" y="10744"/>
                      <a:pt x="8167" y="10805"/>
                    </a:cubicBezTo>
                    <a:cubicBezTo>
                      <a:pt x="8106" y="10942"/>
                      <a:pt x="8045" y="11064"/>
                      <a:pt x="7984" y="11201"/>
                    </a:cubicBezTo>
                    <a:cubicBezTo>
                      <a:pt x="7908" y="11384"/>
                      <a:pt x="7832" y="11582"/>
                      <a:pt x="7756" y="11780"/>
                    </a:cubicBezTo>
                    <a:cubicBezTo>
                      <a:pt x="7725" y="11841"/>
                      <a:pt x="7710" y="11917"/>
                      <a:pt x="7680" y="11978"/>
                    </a:cubicBezTo>
                    <a:cubicBezTo>
                      <a:pt x="7634" y="12115"/>
                      <a:pt x="7588" y="12237"/>
                      <a:pt x="7542" y="12374"/>
                    </a:cubicBezTo>
                    <a:cubicBezTo>
                      <a:pt x="7542" y="12404"/>
                      <a:pt x="7527" y="12435"/>
                      <a:pt x="7512" y="12481"/>
                    </a:cubicBezTo>
                    <a:cubicBezTo>
                      <a:pt x="7527" y="12313"/>
                      <a:pt x="7527" y="12161"/>
                      <a:pt x="7527" y="11993"/>
                    </a:cubicBezTo>
                    <a:cubicBezTo>
                      <a:pt x="7527" y="11825"/>
                      <a:pt x="7527" y="11658"/>
                      <a:pt x="7527" y="11475"/>
                    </a:cubicBezTo>
                    <a:cubicBezTo>
                      <a:pt x="7512" y="11307"/>
                      <a:pt x="7512" y="11140"/>
                      <a:pt x="7466" y="10972"/>
                    </a:cubicBezTo>
                    <a:cubicBezTo>
                      <a:pt x="7405" y="10744"/>
                      <a:pt x="7299" y="10530"/>
                      <a:pt x="7131" y="10378"/>
                    </a:cubicBezTo>
                    <a:cubicBezTo>
                      <a:pt x="7085" y="10348"/>
                      <a:pt x="7055" y="10317"/>
                      <a:pt x="7009" y="10302"/>
                    </a:cubicBezTo>
                    <a:cubicBezTo>
                      <a:pt x="6979" y="10271"/>
                      <a:pt x="6933" y="10256"/>
                      <a:pt x="6887" y="10226"/>
                    </a:cubicBezTo>
                    <a:cubicBezTo>
                      <a:pt x="6811" y="10180"/>
                      <a:pt x="6735" y="10149"/>
                      <a:pt x="6659" y="10104"/>
                    </a:cubicBezTo>
                    <a:cubicBezTo>
                      <a:pt x="6644" y="10089"/>
                      <a:pt x="6613" y="10073"/>
                      <a:pt x="6583" y="10058"/>
                    </a:cubicBezTo>
                    <a:cubicBezTo>
                      <a:pt x="6522" y="10012"/>
                      <a:pt x="6445" y="9967"/>
                      <a:pt x="6369" y="9921"/>
                    </a:cubicBezTo>
                    <a:cubicBezTo>
                      <a:pt x="6324" y="9890"/>
                      <a:pt x="6293" y="9875"/>
                      <a:pt x="6247" y="9860"/>
                    </a:cubicBezTo>
                    <a:cubicBezTo>
                      <a:pt x="6171" y="9845"/>
                      <a:pt x="6095" y="9829"/>
                      <a:pt x="6034" y="9829"/>
                    </a:cubicBezTo>
                    <a:cubicBezTo>
                      <a:pt x="5927" y="9829"/>
                      <a:pt x="5821" y="9845"/>
                      <a:pt x="5714" y="9875"/>
                    </a:cubicBezTo>
                    <a:cubicBezTo>
                      <a:pt x="5638" y="9906"/>
                      <a:pt x="5562" y="9921"/>
                      <a:pt x="5486" y="9951"/>
                    </a:cubicBezTo>
                    <a:cubicBezTo>
                      <a:pt x="5425" y="9982"/>
                      <a:pt x="5379" y="9997"/>
                      <a:pt x="5318" y="10028"/>
                    </a:cubicBezTo>
                    <a:cubicBezTo>
                      <a:pt x="5272" y="10058"/>
                      <a:pt x="5242" y="10089"/>
                      <a:pt x="5211" y="10134"/>
                    </a:cubicBezTo>
                    <a:cubicBezTo>
                      <a:pt x="5181" y="10180"/>
                      <a:pt x="5166" y="10226"/>
                      <a:pt x="5166" y="10271"/>
                    </a:cubicBezTo>
                    <a:cubicBezTo>
                      <a:pt x="5150" y="10332"/>
                      <a:pt x="5166" y="10408"/>
                      <a:pt x="5166" y="10469"/>
                    </a:cubicBezTo>
                    <a:lnTo>
                      <a:pt x="5196" y="10591"/>
                    </a:lnTo>
                    <a:cubicBezTo>
                      <a:pt x="5196" y="10683"/>
                      <a:pt x="5211" y="10774"/>
                      <a:pt x="5242" y="10850"/>
                    </a:cubicBezTo>
                    <a:cubicBezTo>
                      <a:pt x="5257" y="10942"/>
                      <a:pt x="5272" y="11018"/>
                      <a:pt x="5288" y="11094"/>
                    </a:cubicBezTo>
                    <a:cubicBezTo>
                      <a:pt x="5318" y="11185"/>
                      <a:pt x="5349" y="11262"/>
                      <a:pt x="5379" y="11353"/>
                    </a:cubicBezTo>
                    <a:cubicBezTo>
                      <a:pt x="5394" y="11399"/>
                      <a:pt x="5409" y="11445"/>
                      <a:pt x="5425" y="11475"/>
                    </a:cubicBezTo>
                    <a:cubicBezTo>
                      <a:pt x="5440" y="11521"/>
                      <a:pt x="5455" y="11551"/>
                      <a:pt x="5470" y="11582"/>
                    </a:cubicBezTo>
                    <a:cubicBezTo>
                      <a:pt x="5531" y="11749"/>
                      <a:pt x="5608" y="11902"/>
                      <a:pt x="5714" y="12054"/>
                    </a:cubicBezTo>
                    <a:cubicBezTo>
                      <a:pt x="5729" y="12069"/>
                      <a:pt x="5745" y="12100"/>
                      <a:pt x="5760" y="12115"/>
                    </a:cubicBezTo>
                    <a:cubicBezTo>
                      <a:pt x="5775" y="12130"/>
                      <a:pt x="5790" y="12145"/>
                      <a:pt x="5806" y="12161"/>
                    </a:cubicBezTo>
                    <a:cubicBezTo>
                      <a:pt x="5867" y="12237"/>
                      <a:pt x="5927" y="12298"/>
                      <a:pt x="6004" y="12359"/>
                    </a:cubicBezTo>
                    <a:cubicBezTo>
                      <a:pt x="6049" y="12389"/>
                      <a:pt x="6080" y="12404"/>
                      <a:pt x="6110" y="12435"/>
                    </a:cubicBezTo>
                    <a:lnTo>
                      <a:pt x="6171" y="12465"/>
                    </a:lnTo>
                    <a:cubicBezTo>
                      <a:pt x="6217" y="12481"/>
                      <a:pt x="6247" y="12496"/>
                      <a:pt x="6293" y="12511"/>
                    </a:cubicBezTo>
                    <a:cubicBezTo>
                      <a:pt x="6339" y="12526"/>
                      <a:pt x="6385" y="12541"/>
                      <a:pt x="6415" y="12557"/>
                    </a:cubicBezTo>
                    <a:cubicBezTo>
                      <a:pt x="6461" y="12572"/>
                      <a:pt x="6491" y="12587"/>
                      <a:pt x="6537" y="12587"/>
                    </a:cubicBezTo>
                    <a:cubicBezTo>
                      <a:pt x="6583" y="12602"/>
                      <a:pt x="6613" y="12618"/>
                      <a:pt x="6659" y="12633"/>
                    </a:cubicBezTo>
                    <a:cubicBezTo>
                      <a:pt x="6689" y="12648"/>
                      <a:pt x="6735" y="12663"/>
                      <a:pt x="6765" y="12679"/>
                    </a:cubicBezTo>
                    <a:cubicBezTo>
                      <a:pt x="6781" y="12694"/>
                      <a:pt x="6811" y="12694"/>
                      <a:pt x="6826" y="12709"/>
                    </a:cubicBezTo>
                    <a:cubicBezTo>
                      <a:pt x="6842" y="12724"/>
                      <a:pt x="6857" y="12724"/>
                      <a:pt x="6872" y="12740"/>
                    </a:cubicBezTo>
                    <a:cubicBezTo>
                      <a:pt x="6903" y="12755"/>
                      <a:pt x="6918" y="12770"/>
                      <a:pt x="6933" y="12785"/>
                    </a:cubicBezTo>
                    <a:cubicBezTo>
                      <a:pt x="6948" y="12785"/>
                      <a:pt x="6964" y="12801"/>
                      <a:pt x="6979" y="12816"/>
                    </a:cubicBezTo>
                    <a:cubicBezTo>
                      <a:pt x="7009" y="12846"/>
                      <a:pt x="7055" y="12892"/>
                      <a:pt x="7085" y="12938"/>
                    </a:cubicBezTo>
                    <a:lnTo>
                      <a:pt x="7101" y="12968"/>
                    </a:lnTo>
                    <a:cubicBezTo>
                      <a:pt x="7131" y="13029"/>
                      <a:pt x="7162" y="13090"/>
                      <a:pt x="7177" y="13136"/>
                    </a:cubicBezTo>
                    <a:cubicBezTo>
                      <a:pt x="7192" y="13166"/>
                      <a:pt x="7207" y="13212"/>
                      <a:pt x="7207" y="13242"/>
                    </a:cubicBezTo>
                    <a:cubicBezTo>
                      <a:pt x="7207" y="13258"/>
                      <a:pt x="7207" y="13258"/>
                      <a:pt x="7207" y="13273"/>
                    </a:cubicBezTo>
                    <a:cubicBezTo>
                      <a:pt x="7207" y="13334"/>
                      <a:pt x="7207" y="13379"/>
                      <a:pt x="7223" y="13425"/>
                    </a:cubicBezTo>
                    <a:cubicBezTo>
                      <a:pt x="7223" y="13425"/>
                      <a:pt x="7223" y="13440"/>
                      <a:pt x="7223" y="13440"/>
                    </a:cubicBezTo>
                    <a:cubicBezTo>
                      <a:pt x="7146" y="13699"/>
                      <a:pt x="7070" y="13943"/>
                      <a:pt x="7009" y="14202"/>
                    </a:cubicBezTo>
                    <a:cubicBezTo>
                      <a:pt x="6964" y="14355"/>
                      <a:pt x="6933" y="14507"/>
                      <a:pt x="6887" y="14675"/>
                    </a:cubicBezTo>
                    <a:cubicBezTo>
                      <a:pt x="6872" y="14659"/>
                      <a:pt x="6872" y="14644"/>
                      <a:pt x="6857" y="14644"/>
                    </a:cubicBezTo>
                    <a:cubicBezTo>
                      <a:pt x="6781" y="14598"/>
                      <a:pt x="6705" y="14583"/>
                      <a:pt x="6628" y="14568"/>
                    </a:cubicBezTo>
                    <a:lnTo>
                      <a:pt x="6476" y="14568"/>
                    </a:lnTo>
                    <a:cubicBezTo>
                      <a:pt x="6445" y="14568"/>
                      <a:pt x="6430" y="14583"/>
                      <a:pt x="6415" y="14583"/>
                    </a:cubicBezTo>
                    <a:lnTo>
                      <a:pt x="6369" y="14583"/>
                    </a:lnTo>
                    <a:cubicBezTo>
                      <a:pt x="6293" y="14598"/>
                      <a:pt x="6217" y="14614"/>
                      <a:pt x="6156" y="14629"/>
                    </a:cubicBezTo>
                    <a:cubicBezTo>
                      <a:pt x="6080" y="14659"/>
                      <a:pt x="6019" y="14675"/>
                      <a:pt x="5958" y="14705"/>
                    </a:cubicBezTo>
                    <a:cubicBezTo>
                      <a:pt x="5836" y="14766"/>
                      <a:pt x="5714" y="14827"/>
                      <a:pt x="5608" y="14918"/>
                    </a:cubicBezTo>
                    <a:cubicBezTo>
                      <a:pt x="5501" y="15010"/>
                      <a:pt x="5409" y="15116"/>
                      <a:pt x="5333" y="15238"/>
                    </a:cubicBezTo>
                    <a:cubicBezTo>
                      <a:pt x="5318" y="15269"/>
                      <a:pt x="5303" y="15314"/>
                      <a:pt x="5272" y="15345"/>
                    </a:cubicBezTo>
                    <a:lnTo>
                      <a:pt x="5227" y="15421"/>
                    </a:lnTo>
                    <a:cubicBezTo>
                      <a:pt x="5211" y="15482"/>
                      <a:pt x="5181" y="15528"/>
                      <a:pt x="5150" y="15589"/>
                    </a:cubicBezTo>
                    <a:cubicBezTo>
                      <a:pt x="5105" y="15695"/>
                      <a:pt x="5059" y="15817"/>
                      <a:pt x="5029" y="15939"/>
                    </a:cubicBezTo>
                    <a:cubicBezTo>
                      <a:pt x="4998" y="16000"/>
                      <a:pt x="4983" y="16061"/>
                      <a:pt x="4968" y="16122"/>
                    </a:cubicBezTo>
                    <a:cubicBezTo>
                      <a:pt x="4952" y="16183"/>
                      <a:pt x="4937" y="16244"/>
                      <a:pt x="4937" y="16305"/>
                    </a:cubicBezTo>
                    <a:cubicBezTo>
                      <a:pt x="4922" y="16442"/>
                      <a:pt x="4937" y="16594"/>
                      <a:pt x="5029" y="16716"/>
                    </a:cubicBezTo>
                    <a:cubicBezTo>
                      <a:pt x="5059" y="16762"/>
                      <a:pt x="5120" y="16808"/>
                      <a:pt x="5181" y="16838"/>
                    </a:cubicBezTo>
                    <a:cubicBezTo>
                      <a:pt x="5242" y="16868"/>
                      <a:pt x="5318" y="16884"/>
                      <a:pt x="5394" y="16884"/>
                    </a:cubicBezTo>
                    <a:cubicBezTo>
                      <a:pt x="5415" y="16886"/>
                      <a:pt x="5435" y="16887"/>
                      <a:pt x="5456" y="16887"/>
                    </a:cubicBezTo>
                    <a:cubicBezTo>
                      <a:pt x="5591" y="16887"/>
                      <a:pt x="5735" y="16847"/>
                      <a:pt x="5867" y="16808"/>
                    </a:cubicBezTo>
                    <a:cubicBezTo>
                      <a:pt x="6065" y="16731"/>
                      <a:pt x="6263" y="16655"/>
                      <a:pt x="6461" y="16579"/>
                    </a:cubicBezTo>
                    <a:cubicBezTo>
                      <a:pt x="6461" y="16579"/>
                      <a:pt x="6461" y="16579"/>
                      <a:pt x="6461" y="16594"/>
                    </a:cubicBezTo>
                    <a:cubicBezTo>
                      <a:pt x="6385" y="17021"/>
                      <a:pt x="6308" y="17463"/>
                      <a:pt x="6232" y="17889"/>
                    </a:cubicBezTo>
                    <a:cubicBezTo>
                      <a:pt x="6156" y="18331"/>
                      <a:pt x="6095" y="18788"/>
                      <a:pt x="6034" y="19230"/>
                    </a:cubicBezTo>
                    <a:cubicBezTo>
                      <a:pt x="6019" y="19230"/>
                      <a:pt x="6019" y="19215"/>
                      <a:pt x="6004" y="19215"/>
                    </a:cubicBezTo>
                    <a:lnTo>
                      <a:pt x="5760" y="19215"/>
                    </a:lnTo>
                    <a:cubicBezTo>
                      <a:pt x="5714" y="19230"/>
                      <a:pt x="5668" y="19245"/>
                      <a:pt x="5608" y="19245"/>
                    </a:cubicBezTo>
                    <a:cubicBezTo>
                      <a:pt x="5516" y="19276"/>
                      <a:pt x="5409" y="19306"/>
                      <a:pt x="5318" y="19337"/>
                    </a:cubicBezTo>
                    <a:cubicBezTo>
                      <a:pt x="5211" y="19382"/>
                      <a:pt x="5120" y="19413"/>
                      <a:pt x="5029" y="19459"/>
                    </a:cubicBezTo>
                    <a:lnTo>
                      <a:pt x="4998" y="19459"/>
                    </a:lnTo>
                    <a:cubicBezTo>
                      <a:pt x="4937" y="19215"/>
                      <a:pt x="4891" y="18971"/>
                      <a:pt x="4815" y="18727"/>
                    </a:cubicBezTo>
                    <a:cubicBezTo>
                      <a:pt x="4785" y="18575"/>
                      <a:pt x="4739" y="18423"/>
                      <a:pt x="4678" y="18270"/>
                    </a:cubicBezTo>
                    <a:cubicBezTo>
                      <a:pt x="4632" y="18103"/>
                      <a:pt x="4556" y="17935"/>
                      <a:pt x="4495" y="17767"/>
                    </a:cubicBezTo>
                    <a:cubicBezTo>
                      <a:pt x="4434" y="17615"/>
                      <a:pt x="4358" y="17478"/>
                      <a:pt x="4282" y="17326"/>
                    </a:cubicBezTo>
                    <a:cubicBezTo>
                      <a:pt x="4206" y="17173"/>
                      <a:pt x="4130" y="17021"/>
                      <a:pt x="4038" y="16884"/>
                    </a:cubicBezTo>
                    <a:cubicBezTo>
                      <a:pt x="3947" y="16731"/>
                      <a:pt x="3855" y="16579"/>
                      <a:pt x="3734" y="16442"/>
                    </a:cubicBezTo>
                    <a:cubicBezTo>
                      <a:pt x="3535" y="16198"/>
                      <a:pt x="3261" y="15985"/>
                      <a:pt x="2941" y="15924"/>
                    </a:cubicBezTo>
                    <a:cubicBezTo>
                      <a:pt x="2880" y="15924"/>
                      <a:pt x="2804" y="15909"/>
                      <a:pt x="2743" y="15909"/>
                    </a:cubicBezTo>
                    <a:cubicBezTo>
                      <a:pt x="2682" y="15909"/>
                      <a:pt x="2621" y="15902"/>
                      <a:pt x="2565" y="15902"/>
                    </a:cubicBezTo>
                    <a:cubicBezTo>
                      <a:pt x="2537" y="15902"/>
                      <a:pt x="2510" y="15904"/>
                      <a:pt x="2484" y="15909"/>
                    </a:cubicBezTo>
                    <a:cubicBezTo>
                      <a:pt x="2378" y="15924"/>
                      <a:pt x="2271" y="15939"/>
                      <a:pt x="2195" y="16000"/>
                    </a:cubicBezTo>
                    <a:cubicBezTo>
                      <a:pt x="2118" y="16046"/>
                      <a:pt x="2058" y="16122"/>
                      <a:pt x="2012" y="16183"/>
                    </a:cubicBezTo>
                    <a:cubicBezTo>
                      <a:pt x="1951" y="16274"/>
                      <a:pt x="1905" y="16366"/>
                      <a:pt x="1875" y="16472"/>
                    </a:cubicBezTo>
                    <a:cubicBezTo>
                      <a:pt x="1859" y="16549"/>
                      <a:pt x="1844" y="16640"/>
                      <a:pt x="1844" y="16716"/>
                    </a:cubicBezTo>
                    <a:cubicBezTo>
                      <a:pt x="1859" y="16777"/>
                      <a:pt x="1859" y="16823"/>
                      <a:pt x="1875" y="16868"/>
                    </a:cubicBezTo>
                    <a:cubicBezTo>
                      <a:pt x="1890" y="16914"/>
                      <a:pt x="1920" y="16960"/>
                      <a:pt x="1951" y="16990"/>
                    </a:cubicBezTo>
                    <a:cubicBezTo>
                      <a:pt x="1997" y="17067"/>
                      <a:pt x="2058" y="17127"/>
                      <a:pt x="2134" y="17173"/>
                    </a:cubicBezTo>
                    <a:cubicBezTo>
                      <a:pt x="2271" y="17295"/>
                      <a:pt x="2454" y="17371"/>
                      <a:pt x="2621" y="17447"/>
                    </a:cubicBezTo>
                    <a:cubicBezTo>
                      <a:pt x="2774" y="17508"/>
                      <a:pt x="2926" y="17585"/>
                      <a:pt x="3063" y="17646"/>
                    </a:cubicBezTo>
                    <a:cubicBezTo>
                      <a:pt x="3155" y="17676"/>
                      <a:pt x="3231" y="17722"/>
                      <a:pt x="3307" y="17752"/>
                    </a:cubicBezTo>
                    <a:cubicBezTo>
                      <a:pt x="3353" y="17783"/>
                      <a:pt x="3383" y="17798"/>
                      <a:pt x="3414" y="17828"/>
                    </a:cubicBezTo>
                    <a:cubicBezTo>
                      <a:pt x="3474" y="17874"/>
                      <a:pt x="3535" y="17935"/>
                      <a:pt x="3596" y="17996"/>
                    </a:cubicBezTo>
                    <a:cubicBezTo>
                      <a:pt x="3840" y="18240"/>
                      <a:pt x="4053" y="18514"/>
                      <a:pt x="4267" y="18803"/>
                    </a:cubicBezTo>
                    <a:cubicBezTo>
                      <a:pt x="4419" y="19017"/>
                      <a:pt x="4556" y="19230"/>
                      <a:pt x="4693" y="19459"/>
                    </a:cubicBezTo>
                    <a:cubicBezTo>
                      <a:pt x="4709" y="19504"/>
                      <a:pt x="4724" y="19550"/>
                      <a:pt x="4724" y="19596"/>
                    </a:cubicBezTo>
                    <a:cubicBezTo>
                      <a:pt x="4724" y="19596"/>
                      <a:pt x="4709" y="19596"/>
                      <a:pt x="4693" y="19611"/>
                    </a:cubicBezTo>
                    <a:cubicBezTo>
                      <a:pt x="4678" y="19626"/>
                      <a:pt x="4648" y="19641"/>
                      <a:pt x="4632" y="19641"/>
                    </a:cubicBezTo>
                    <a:cubicBezTo>
                      <a:pt x="4571" y="19687"/>
                      <a:pt x="4526" y="19733"/>
                      <a:pt x="4465" y="19763"/>
                    </a:cubicBezTo>
                    <a:cubicBezTo>
                      <a:pt x="4419" y="19809"/>
                      <a:pt x="4358" y="19870"/>
                      <a:pt x="4312" y="19931"/>
                    </a:cubicBezTo>
                    <a:cubicBezTo>
                      <a:pt x="4297" y="19946"/>
                      <a:pt x="4282" y="19977"/>
                      <a:pt x="4252" y="20007"/>
                    </a:cubicBezTo>
                    <a:cubicBezTo>
                      <a:pt x="4191" y="20114"/>
                      <a:pt x="4114" y="20220"/>
                      <a:pt x="4069" y="20358"/>
                    </a:cubicBezTo>
                    <a:cubicBezTo>
                      <a:pt x="4038" y="20418"/>
                      <a:pt x="4023" y="20479"/>
                      <a:pt x="3993" y="20540"/>
                    </a:cubicBezTo>
                    <a:cubicBezTo>
                      <a:pt x="3977" y="20601"/>
                      <a:pt x="3962" y="20677"/>
                      <a:pt x="3947" y="20738"/>
                    </a:cubicBezTo>
                    <a:cubicBezTo>
                      <a:pt x="3932" y="20799"/>
                      <a:pt x="3932" y="20876"/>
                      <a:pt x="3916" y="20936"/>
                    </a:cubicBezTo>
                    <a:cubicBezTo>
                      <a:pt x="3916" y="20967"/>
                      <a:pt x="3916" y="21013"/>
                      <a:pt x="3916" y="21043"/>
                    </a:cubicBezTo>
                    <a:cubicBezTo>
                      <a:pt x="3932" y="21119"/>
                      <a:pt x="3947" y="21195"/>
                      <a:pt x="3977" y="21256"/>
                    </a:cubicBezTo>
                    <a:cubicBezTo>
                      <a:pt x="4008" y="21317"/>
                      <a:pt x="4069" y="21378"/>
                      <a:pt x="4130" y="21424"/>
                    </a:cubicBezTo>
                    <a:cubicBezTo>
                      <a:pt x="4206" y="21454"/>
                      <a:pt x="4282" y="21485"/>
                      <a:pt x="4358" y="21485"/>
                    </a:cubicBezTo>
                    <a:cubicBezTo>
                      <a:pt x="4465" y="21485"/>
                      <a:pt x="4556" y="21454"/>
                      <a:pt x="4648" y="21409"/>
                    </a:cubicBezTo>
                    <a:cubicBezTo>
                      <a:pt x="4678" y="21394"/>
                      <a:pt x="4724" y="21378"/>
                      <a:pt x="4754" y="21348"/>
                    </a:cubicBezTo>
                    <a:cubicBezTo>
                      <a:pt x="4861" y="21287"/>
                      <a:pt x="4968" y="21195"/>
                      <a:pt x="5059" y="21104"/>
                    </a:cubicBezTo>
                    <a:cubicBezTo>
                      <a:pt x="5089" y="21074"/>
                      <a:pt x="5135" y="21043"/>
                      <a:pt x="5166" y="20997"/>
                    </a:cubicBezTo>
                    <a:cubicBezTo>
                      <a:pt x="5242" y="21211"/>
                      <a:pt x="5349" y="21424"/>
                      <a:pt x="5470" y="21622"/>
                    </a:cubicBezTo>
                    <a:cubicBezTo>
                      <a:pt x="5516" y="21896"/>
                      <a:pt x="5562" y="22155"/>
                      <a:pt x="5577" y="22414"/>
                    </a:cubicBezTo>
                    <a:cubicBezTo>
                      <a:pt x="5592" y="22475"/>
                      <a:pt x="5592" y="22521"/>
                      <a:pt x="5592" y="22582"/>
                    </a:cubicBezTo>
                    <a:cubicBezTo>
                      <a:pt x="5592" y="22673"/>
                      <a:pt x="5577" y="22765"/>
                      <a:pt x="5577" y="22856"/>
                    </a:cubicBezTo>
                    <a:cubicBezTo>
                      <a:pt x="5562" y="22978"/>
                      <a:pt x="5562" y="23085"/>
                      <a:pt x="5562" y="23191"/>
                    </a:cubicBezTo>
                    <a:lnTo>
                      <a:pt x="5486" y="23191"/>
                    </a:lnTo>
                    <a:cubicBezTo>
                      <a:pt x="5425" y="23191"/>
                      <a:pt x="5349" y="23207"/>
                      <a:pt x="5288" y="23222"/>
                    </a:cubicBezTo>
                    <a:cubicBezTo>
                      <a:pt x="5227" y="23237"/>
                      <a:pt x="5166" y="23252"/>
                      <a:pt x="5105" y="23283"/>
                    </a:cubicBezTo>
                    <a:cubicBezTo>
                      <a:pt x="5044" y="23298"/>
                      <a:pt x="4983" y="23313"/>
                      <a:pt x="4922" y="23344"/>
                    </a:cubicBezTo>
                    <a:cubicBezTo>
                      <a:pt x="4876" y="23374"/>
                      <a:pt x="4815" y="23405"/>
                      <a:pt x="4754" y="23435"/>
                    </a:cubicBezTo>
                    <a:cubicBezTo>
                      <a:pt x="4709" y="23466"/>
                      <a:pt x="4648" y="23496"/>
                      <a:pt x="4602" y="23527"/>
                    </a:cubicBezTo>
                    <a:cubicBezTo>
                      <a:pt x="4541" y="23542"/>
                      <a:pt x="4480" y="23572"/>
                      <a:pt x="4419" y="23603"/>
                    </a:cubicBezTo>
                    <a:lnTo>
                      <a:pt x="4434" y="23603"/>
                    </a:lnTo>
                    <a:cubicBezTo>
                      <a:pt x="4404" y="23603"/>
                      <a:pt x="4373" y="23618"/>
                      <a:pt x="4343" y="23633"/>
                    </a:cubicBezTo>
                    <a:cubicBezTo>
                      <a:pt x="4297" y="23648"/>
                      <a:pt x="4267" y="23648"/>
                      <a:pt x="4236" y="23664"/>
                    </a:cubicBezTo>
                    <a:cubicBezTo>
                      <a:pt x="4221" y="23664"/>
                      <a:pt x="4191" y="23664"/>
                      <a:pt x="4175" y="23679"/>
                    </a:cubicBezTo>
                    <a:lnTo>
                      <a:pt x="4145" y="23648"/>
                    </a:lnTo>
                    <a:cubicBezTo>
                      <a:pt x="4023" y="23496"/>
                      <a:pt x="3901" y="23359"/>
                      <a:pt x="3779" y="23207"/>
                    </a:cubicBezTo>
                    <a:cubicBezTo>
                      <a:pt x="3657" y="23054"/>
                      <a:pt x="3520" y="22887"/>
                      <a:pt x="3398" y="22719"/>
                    </a:cubicBezTo>
                    <a:cubicBezTo>
                      <a:pt x="3353" y="22673"/>
                      <a:pt x="3307" y="22612"/>
                      <a:pt x="3276" y="22551"/>
                    </a:cubicBezTo>
                    <a:cubicBezTo>
                      <a:pt x="3033" y="22201"/>
                      <a:pt x="2850" y="21820"/>
                      <a:pt x="2621" y="21454"/>
                    </a:cubicBezTo>
                    <a:cubicBezTo>
                      <a:pt x="2560" y="21363"/>
                      <a:pt x="2499" y="21272"/>
                      <a:pt x="2438" y="21180"/>
                    </a:cubicBezTo>
                    <a:cubicBezTo>
                      <a:pt x="2378" y="21104"/>
                      <a:pt x="2317" y="21013"/>
                      <a:pt x="2256" y="20936"/>
                    </a:cubicBezTo>
                    <a:cubicBezTo>
                      <a:pt x="2179" y="20860"/>
                      <a:pt x="2103" y="20784"/>
                      <a:pt x="2012" y="20723"/>
                    </a:cubicBezTo>
                    <a:cubicBezTo>
                      <a:pt x="1920" y="20647"/>
                      <a:pt x="1814" y="20601"/>
                      <a:pt x="1692" y="20571"/>
                    </a:cubicBezTo>
                    <a:cubicBezTo>
                      <a:pt x="1631" y="20556"/>
                      <a:pt x="1555" y="20556"/>
                      <a:pt x="1479" y="20556"/>
                    </a:cubicBezTo>
                    <a:cubicBezTo>
                      <a:pt x="1433" y="20556"/>
                      <a:pt x="1387" y="20571"/>
                      <a:pt x="1341" y="20571"/>
                    </a:cubicBezTo>
                    <a:cubicBezTo>
                      <a:pt x="1281" y="20601"/>
                      <a:pt x="1220" y="20632"/>
                      <a:pt x="1143" y="20647"/>
                    </a:cubicBezTo>
                    <a:cubicBezTo>
                      <a:pt x="1082" y="20677"/>
                      <a:pt x="1037" y="20708"/>
                      <a:pt x="976" y="20738"/>
                    </a:cubicBezTo>
                    <a:cubicBezTo>
                      <a:pt x="839" y="20799"/>
                      <a:pt x="702" y="20860"/>
                      <a:pt x="595" y="20952"/>
                    </a:cubicBezTo>
                    <a:cubicBezTo>
                      <a:pt x="519" y="21028"/>
                      <a:pt x="458" y="21119"/>
                      <a:pt x="397" y="21195"/>
                    </a:cubicBezTo>
                    <a:cubicBezTo>
                      <a:pt x="336" y="21302"/>
                      <a:pt x="290" y="21394"/>
                      <a:pt x="244" y="21485"/>
                    </a:cubicBezTo>
                    <a:cubicBezTo>
                      <a:pt x="229" y="21546"/>
                      <a:pt x="199" y="21592"/>
                      <a:pt x="184" y="21637"/>
                    </a:cubicBezTo>
                    <a:cubicBezTo>
                      <a:pt x="153" y="21744"/>
                      <a:pt x="138" y="21851"/>
                      <a:pt x="138" y="21957"/>
                    </a:cubicBezTo>
                    <a:cubicBezTo>
                      <a:pt x="138" y="22018"/>
                      <a:pt x="153" y="22094"/>
                      <a:pt x="184" y="22155"/>
                    </a:cubicBezTo>
                    <a:cubicBezTo>
                      <a:pt x="214" y="22216"/>
                      <a:pt x="260" y="22262"/>
                      <a:pt x="290" y="22308"/>
                    </a:cubicBezTo>
                    <a:cubicBezTo>
                      <a:pt x="336" y="22353"/>
                      <a:pt x="397" y="22384"/>
                      <a:pt x="443" y="22414"/>
                    </a:cubicBezTo>
                    <a:cubicBezTo>
                      <a:pt x="534" y="22475"/>
                      <a:pt x="641" y="22521"/>
                      <a:pt x="747" y="22551"/>
                    </a:cubicBezTo>
                    <a:cubicBezTo>
                      <a:pt x="854" y="22582"/>
                      <a:pt x="961" y="22597"/>
                      <a:pt x="1052" y="22628"/>
                    </a:cubicBezTo>
                    <a:cubicBezTo>
                      <a:pt x="1265" y="22658"/>
                      <a:pt x="1479" y="22673"/>
                      <a:pt x="1692" y="22719"/>
                    </a:cubicBezTo>
                    <a:cubicBezTo>
                      <a:pt x="1768" y="22719"/>
                      <a:pt x="1844" y="22734"/>
                      <a:pt x="1905" y="22750"/>
                    </a:cubicBezTo>
                    <a:cubicBezTo>
                      <a:pt x="1981" y="22765"/>
                      <a:pt x="2058" y="22795"/>
                      <a:pt x="2118" y="22810"/>
                    </a:cubicBezTo>
                    <a:cubicBezTo>
                      <a:pt x="2240" y="22841"/>
                      <a:pt x="2347" y="22887"/>
                      <a:pt x="2469" y="22932"/>
                    </a:cubicBezTo>
                    <a:cubicBezTo>
                      <a:pt x="2484" y="22948"/>
                      <a:pt x="2515" y="22963"/>
                      <a:pt x="2530" y="22963"/>
                    </a:cubicBezTo>
                    <a:lnTo>
                      <a:pt x="2515" y="22963"/>
                    </a:lnTo>
                    <a:cubicBezTo>
                      <a:pt x="2652" y="23024"/>
                      <a:pt x="2774" y="23085"/>
                      <a:pt x="2896" y="23146"/>
                    </a:cubicBezTo>
                    <a:cubicBezTo>
                      <a:pt x="3017" y="23207"/>
                      <a:pt x="3124" y="23283"/>
                      <a:pt x="3246" y="23344"/>
                    </a:cubicBezTo>
                    <a:cubicBezTo>
                      <a:pt x="3429" y="23450"/>
                      <a:pt x="3612" y="23572"/>
                      <a:pt x="3779" y="23709"/>
                    </a:cubicBezTo>
                    <a:cubicBezTo>
                      <a:pt x="3642" y="23709"/>
                      <a:pt x="3520" y="23725"/>
                      <a:pt x="3398" y="23801"/>
                    </a:cubicBezTo>
                    <a:cubicBezTo>
                      <a:pt x="3307" y="23847"/>
                      <a:pt x="3231" y="23938"/>
                      <a:pt x="3170" y="24029"/>
                    </a:cubicBezTo>
                    <a:cubicBezTo>
                      <a:pt x="3078" y="24151"/>
                      <a:pt x="3017" y="24304"/>
                      <a:pt x="3002" y="24456"/>
                    </a:cubicBezTo>
                    <a:cubicBezTo>
                      <a:pt x="2972" y="24624"/>
                      <a:pt x="2987" y="24806"/>
                      <a:pt x="3048" y="24959"/>
                    </a:cubicBezTo>
                    <a:cubicBezTo>
                      <a:pt x="3109" y="25111"/>
                      <a:pt x="3200" y="25248"/>
                      <a:pt x="3307" y="25370"/>
                    </a:cubicBezTo>
                    <a:cubicBezTo>
                      <a:pt x="3398" y="25462"/>
                      <a:pt x="3474" y="25568"/>
                      <a:pt x="3566" y="25660"/>
                    </a:cubicBezTo>
                    <a:cubicBezTo>
                      <a:pt x="3657" y="25751"/>
                      <a:pt x="3749" y="25827"/>
                      <a:pt x="3840" y="25919"/>
                    </a:cubicBezTo>
                    <a:cubicBezTo>
                      <a:pt x="3916" y="25995"/>
                      <a:pt x="4023" y="26086"/>
                      <a:pt x="4114" y="26162"/>
                    </a:cubicBezTo>
                    <a:cubicBezTo>
                      <a:pt x="4206" y="26239"/>
                      <a:pt x="4282" y="26315"/>
                      <a:pt x="4373" y="26406"/>
                    </a:cubicBezTo>
                    <a:cubicBezTo>
                      <a:pt x="4556" y="26574"/>
                      <a:pt x="4739" y="26741"/>
                      <a:pt x="4907" y="26909"/>
                    </a:cubicBezTo>
                    <a:cubicBezTo>
                      <a:pt x="4983" y="26985"/>
                      <a:pt x="5044" y="27061"/>
                      <a:pt x="5105" y="27122"/>
                    </a:cubicBezTo>
                    <a:cubicBezTo>
                      <a:pt x="5181" y="27198"/>
                      <a:pt x="5227" y="27275"/>
                      <a:pt x="5288" y="27366"/>
                    </a:cubicBezTo>
                    <a:cubicBezTo>
                      <a:pt x="5349" y="27442"/>
                      <a:pt x="5409" y="27534"/>
                      <a:pt x="5470" y="27610"/>
                    </a:cubicBezTo>
                    <a:cubicBezTo>
                      <a:pt x="5531" y="27701"/>
                      <a:pt x="5577" y="27793"/>
                      <a:pt x="5638" y="27884"/>
                    </a:cubicBezTo>
                    <a:cubicBezTo>
                      <a:pt x="5668" y="27960"/>
                      <a:pt x="5699" y="28021"/>
                      <a:pt x="5729" y="28082"/>
                    </a:cubicBezTo>
                    <a:cubicBezTo>
                      <a:pt x="5760" y="28143"/>
                      <a:pt x="5790" y="28219"/>
                      <a:pt x="5821" y="28280"/>
                    </a:cubicBezTo>
                    <a:cubicBezTo>
                      <a:pt x="5867" y="28448"/>
                      <a:pt x="5927" y="28600"/>
                      <a:pt x="5973" y="28768"/>
                    </a:cubicBezTo>
                    <a:cubicBezTo>
                      <a:pt x="5988" y="28813"/>
                      <a:pt x="5988" y="28844"/>
                      <a:pt x="6004" y="28890"/>
                    </a:cubicBezTo>
                    <a:cubicBezTo>
                      <a:pt x="6004" y="28935"/>
                      <a:pt x="6004" y="28966"/>
                      <a:pt x="6019" y="29012"/>
                    </a:cubicBezTo>
                    <a:cubicBezTo>
                      <a:pt x="6019" y="29027"/>
                      <a:pt x="6019" y="29042"/>
                      <a:pt x="6019" y="29072"/>
                    </a:cubicBezTo>
                    <a:cubicBezTo>
                      <a:pt x="6019" y="29088"/>
                      <a:pt x="6019" y="29103"/>
                      <a:pt x="6019" y="29118"/>
                    </a:cubicBezTo>
                    <a:cubicBezTo>
                      <a:pt x="6004" y="29149"/>
                      <a:pt x="6019" y="29179"/>
                      <a:pt x="6049" y="29210"/>
                    </a:cubicBezTo>
                    <a:cubicBezTo>
                      <a:pt x="6049" y="29286"/>
                      <a:pt x="6049" y="29362"/>
                      <a:pt x="6065" y="29438"/>
                    </a:cubicBezTo>
                    <a:cubicBezTo>
                      <a:pt x="6080" y="29606"/>
                      <a:pt x="6110" y="29789"/>
                      <a:pt x="6126" y="29956"/>
                    </a:cubicBezTo>
                    <a:cubicBezTo>
                      <a:pt x="6171" y="30276"/>
                      <a:pt x="6217" y="30596"/>
                      <a:pt x="6278" y="30901"/>
                    </a:cubicBezTo>
                    <a:cubicBezTo>
                      <a:pt x="6354" y="31236"/>
                      <a:pt x="6430" y="31571"/>
                      <a:pt x="6506" y="31891"/>
                    </a:cubicBezTo>
                    <a:cubicBezTo>
                      <a:pt x="6583" y="32211"/>
                      <a:pt x="6674" y="32516"/>
                      <a:pt x="6765" y="32836"/>
                    </a:cubicBezTo>
                    <a:cubicBezTo>
                      <a:pt x="6781" y="32866"/>
                      <a:pt x="6796" y="32912"/>
                      <a:pt x="6811" y="32942"/>
                    </a:cubicBezTo>
                    <a:cubicBezTo>
                      <a:pt x="6735" y="32851"/>
                      <a:pt x="6674" y="32775"/>
                      <a:pt x="6613" y="32683"/>
                    </a:cubicBezTo>
                    <a:cubicBezTo>
                      <a:pt x="6537" y="32561"/>
                      <a:pt x="6445" y="32455"/>
                      <a:pt x="6369" y="32348"/>
                    </a:cubicBezTo>
                    <a:cubicBezTo>
                      <a:pt x="6202" y="32104"/>
                      <a:pt x="6034" y="31861"/>
                      <a:pt x="5882" y="31617"/>
                    </a:cubicBezTo>
                    <a:cubicBezTo>
                      <a:pt x="5836" y="31541"/>
                      <a:pt x="5806" y="31464"/>
                      <a:pt x="5760" y="31388"/>
                    </a:cubicBezTo>
                    <a:cubicBezTo>
                      <a:pt x="5729" y="31312"/>
                      <a:pt x="5699" y="31236"/>
                      <a:pt x="5668" y="31160"/>
                    </a:cubicBezTo>
                    <a:cubicBezTo>
                      <a:pt x="5592" y="30992"/>
                      <a:pt x="5531" y="30825"/>
                      <a:pt x="5470" y="30672"/>
                    </a:cubicBezTo>
                    <a:cubicBezTo>
                      <a:pt x="5409" y="30535"/>
                      <a:pt x="5364" y="30398"/>
                      <a:pt x="5288" y="30261"/>
                    </a:cubicBezTo>
                    <a:cubicBezTo>
                      <a:pt x="5227" y="30139"/>
                      <a:pt x="5150" y="30017"/>
                      <a:pt x="5059" y="29895"/>
                    </a:cubicBezTo>
                    <a:cubicBezTo>
                      <a:pt x="4968" y="29773"/>
                      <a:pt x="4876" y="29651"/>
                      <a:pt x="4770" y="29545"/>
                    </a:cubicBezTo>
                    <a:cubicBezTo>
                      <a:pt x="4663" y="29453"/>
                      <a:pt x="4541" y="29362"/>
                      <a:pt x="4434" y="29271"/>
                    </a:cubicBezTo>
                    <a:cubicBezTo>
                      <a:pt x="4419" y="29271"/>
                      <a:pt x="4419" y="29255"/>
                      <a:pt x="4404" y="29255"/>
                    </a:cubicBezTo>
                    <a:cubicBezTo>
                      <a:pt x="4373" y="29240"/>
                      <a:pt x="4358" y="29210"/>
                      <a:pt x="4343" y="29194"/>
                    </a:cubicBezTo>
                    <a:cubicBezTo>
                      <a:pt x="4252" y="29133"/>
                      <a:pt x="4175" y="29072"/>
                      <a:pt x="4084" y="29012"/>
                    </a:cubicBezTo>
                    <a:cubicBezTo>
                      <a:pt x="4005" y="28972"/>
                      <a:pt x="3914" y="28932"/>
                      <a:pt x="3822" y="28932"/>
                    </a:cubicBezTo>
                    <a:cubicBezTo>
                      <a:pt x="3808" y="28932"/>
                      <a:pt x="3793" y="28933"/>
                      <a:pt x="3779" y="28935"/>
                    </a:cubicBezTo>
                    <a:cubicBezTo>
                      <a:pt x="3688" y="28951"/>
                      <a:pt x="3612" y="28996"/>
                      <a:pt x="3551" y="29042"/>
                    </a:cubicBezTo>
                    <a:cubicBezTo>
                      <a:pt x="3474" y="29118"/>
                      <a:pt x="3398" y="29179"/>
                      <a:pt x="3337" y="29255"/>
                    </a:cubicBezTo>
                    <a:cubicBezTo>
                      <a:pt x="3292" y="29316"/>
                      <a:pt x="3246" y="29377"/>
                      <a:pt x="3200" y="29438"/>
                    </a:cubicBezTo>
                    <a:cubicBezTo>
                      <a:pt x="3170" y="29484"/>
                      <a:pt x="3139" y="29545"/>
                      <a:pt x="3124" y="29621"/>
                    </a:cubicBezTo>
                    <a:cubicBezTo>
                      <a:pt x="3094" y="29667"/>
                      <a:pt x="3078" y="29712"/>
                      <a:pt x="3078" y="29773"/>
                    </a:cubicBezTo>
                    <a:cubicBezTo>
                      <a:pt x="3048" y="29941"/>
                      <a:pt x="3063" y="30124"/>
                      <a:pt x="3139" y="30276"/>
                    </a:cubicBezTo>
                    <a:cubicBezTo>
                      <a:pt x="3200" y="30383"/>
                      <a:pt x="3261" y="30474"/>
                      <a:pt x="3368" y="30535"/>
                    </a:cubicBezTo>
                    <a:cubicBezTo>
                      <a:pt x="3474" y="30627"/>
                      <a:pt x="3612" y="30687"/>
                      <a:pt x="3734" y="30764"/>
                    </a:cubicBezTo>
                    <a:cubicBezTo>
                      <a:pt x="3993" y="30901"/>
                      <a:pt x="4252" y="31023"/>
                      <a:pt x="4495" y="31175"/>
                    </a:cubicBezTo>
                    <a:cubicBezTo>
                      <a:pt x="4602" y="31236"/>
                      <a:pt x="4693" y="31297"/>
                      <a:pt x="4785" y="31358"/>
                    </a:cubicBezTo>
                    <a:cubicBezTo>
                      <a:pt x="4815" y="31388"/>
                      <a:pt x="4846" y="31419"/>
                      <a:pt x="4876" y="31449"/>
                    </a:cubicBezTo>
                    <a:cubicBezTo>
                      <a:pt x="5089" y="31632"/>
                      <a:pt x="5303" y="31815"/>
                      <a:pt x="5531" y="31998"/>
                    </a:cubicBezTo>
                    <a:cubicBezTo>
                      <a:pt x="5638" y="32089"/>
                      <a:pt x="5745" y="32196"/>
                      <a:pt x="5867" y="32287"/>
                    </a:cubicBezTo>
                    <a:cubicBezTo>
                      <a:pt x="5943" y="32363"/>
                      <a:pt x="6034" y="32440"/>
                      <a:pt x="6110" y="32516"/>
                    </a:cubicBezTo>
                    <a:cubicBezTo>
                      <a:pt x="6141" y="32546"/>
                      <a:pt x="6171" y="32577"/>
                      <a:pt x="6202" y="32622"/>
                    </a:cubicBezTo>
                    <a:cubicBezTo>
                      <a:pt x="6278" y="32729"/>
                      <a:pt x="6369" y="32836"/>
                      <a:pt x="6461" y="32958"/>
                    </a:cubicBezTo>
                    <a:cubicBezTo>
                      <a:pt x="6552" y="33064"/>
                      <a:pt x="6644" y="33186"/>
                      <a:pt x="6750" y="33293"/>
                    </a:cubicBezTo>
                    <a:cubicBezTo>
                      <a:pt x="6796" y="33338"/>
                      <a:pt x="6826" y="33369"/>
                      <a:pt x="6872" y="33415"/>
                    </a:cubicBezTo>
                    <a:cubicBezTo>
                      <a:pt x="6903" y="33476"/>
                      <a:pt x="6948" y="33537"/>
                      <a:pt x="6994" y="33598"/>
                    </a:cubicBezTo>
                    <a:cubicBezTo>
                      <a:pt x="6933" y="33628"/>
                      <a:pt x="6872" y="33643"/>
                      <a:pt x="6811" y="33674"/>
                    </a:cubicBezTo>
                    <a:cubicBezTo>
                      <a:pt x="6689" y="33719"/>
                      <a:pt x="6583" y="33765"/>
                      <a:pt x="6461" y="33826"/>
                    </a:cubicBezTo>
                    <a:cubicBezTo>
                      <a:pt x="6430" y="33841"/>
                      <a:pt x="6400" y="33872"/>
                      <a:pt x="6369" y="33887"/>
                    </a:cubicBezTo>
                    <a:cubicBezTo>
                      <a:pt x="6339" y="33902"/>
                      <a:pt x="6308" y="33917"/>
                      <a:pt x="6278" y="33933"/>
                    </a:cubicBezTo>
                    <a:cubicBezTo>
                      <a:pt x="6217" y="33978"/>
                      <a:pt x="6171" y="34009"/>
                      <a:pt x="6126" y="34055"/>
                    </a:cubicBezTo>
                    <a:cubicBezTo>
                      <a:pt x="6095" y="34070"/>
                      <a:pt x="6065" y="34085"/>
                      <a:pt x="6049" y="34116"/>
                    </a:cubicBezTo>
                    <a:cubicBezTo>
                      <a:pt x="6004" y="34146"/>
                      <a:pt x="5973" y="34161"/>
                      <a:pt x="5943" y="34192"/>
                    </a:cubicBezTo>
                    <a:cubicBezTo>
                      <a:pt x="5943" y="34207"/>
                      <a:pt x="5927" y="34222"/>
                      <a:pt x="5912" y="34222"/>
                    </a:cubicBezTo>
                    <a:cubicBezTo>
                      <a:pt x="5851" y="34161"/>
                      <a:pt x="5806" y="34085"/>
                      <a:pt x="5745" y="34024"/>
                    </a:cubicBezTo>
                    <a:cubicBezTo>
                      <a:pt x="5684" y="33963"/>
                      <a:pt x="5623" y="33902"/>
                      <a:pt x="5562" y="33841"/>
                    </a:cubicBezTo>
                    <a:cubicBezTo>
                      <a:pt x="5501" y="33796"/>
                      <a:pt x="5440" y="33735"/>
                      <a:pt x="5364" y="33689"/>
                    </a:cubicBezTo>
                    <a:cubicBezTo>
                      <a:pt x="5333" y="33658"/>
                      <a:pt x="5288" y="33643"/>
                      <a:pt x="5242" y="33613"/>
                    </a:cubicBezTo>
                    <a:cubicBezTo>
                      <a:pt x="5227" y="33598"/>
                      <a:pt x="5211" y="33567"/>
                      <a:pt x="5196" y="33552"/>
                    </a:cubicBezTo>
                    <a:cubicBezTo>
                      <a:pt x="5029" y="33369"/>
                      <a:pt x="4876" y="33186"/>
                      <a:pt x="4709" y="33019"/>
                    </a:cubicBezTo>
                    <a:cubicBezTo>
                      <a:pt x="4541" y="32851"/>
                      <a:pt x="4358" y="32683"/>
                      <a:pt x="4191" y="32516"/>
                    </a:cubicBezTo>
                    <a:cubicBezTo>
                      <a:pt x="4145" y="32470"/>
                      <a:pt x="4099" y="32424"/>
                      <a:pt x="4053" y="32379"/>
                    </a:cubicBezTo>
                    <a:cubicBezTo>
                      <a:pt x="3901" y="32196"/>
                      <a:pt x="3734" y="32013"/>
                      <a:pt x="3581" y="31830"/>
                    </a:cubicBezTo>
                    <a:cubicBezTo>
                      <a:pt x="3429" y="31663"/>
                      <a:pt x="3292" y="31464"/>
                      <a:pt x="3139" y="31282"/>
                    </a:cubicBezTo>
                    <a:cubicBezTo>
                      <a:pt x="3002" y="31099"/>
                      <a:pt x="2850" y="30916"/>
                      <a:pt x="2697" y="30733"/>
                    </a:cubicBezTo>
                    <a:lnTo>
                      <a:pt x="2469" y="30459"/>
                    </a:lnTo>
                    <a:cubicBezTo>
                      <a:pt x="2469" y="30444"/>
                      <a:pt x="2454" y="30428"/>
                      <a:pt x="2438" y="30413"/>
                    </a:cubicBezTo>
                    <a:lnTo>
                      <a:pt x="2286" y="30169"/>
                    </a:lnTo>
                    <a:cubicBezTo>
                      <a:pt x="2149" y="29971"/>
                      <a:pt x="2027" y="29773"/>
                      <a:pt x="1905" y="29560"/>
                    </a:cubicBezTo>
                    <a:cubicBezTo>
                      <a:pt x="1844" y="29438"/>
                      <a:pt x="1768" y="29301"/>
                      <a:pt x="1707" y="29179"/>
                    </a:cubicBezTo>
                    <a:cubicBezTo>
                      <a:pt x="1692" y="29118"/>
                      <a:pt x="1661" y="29057"/>
                      <a:pt x="1646" y="28996"/>
                    </a:cubicBezTo>
                    <a:cubicBezTo>
                      <a:pt x="1631" y="28920"/>
                      <a:pt x="1616" y="28859"/>
                      <a:pt x="1600" y="28798"/>
                    </a:cubicBezTo>
                    <a:cubicBezTo>
                      <a:pt x="1585" y="28737"/>
                      <a:pt x="1570" y="28676"/>
                      <a:pt x="1555" y="28631"/>
                    </a:cubicBezTo>
                    <a:cubicBezTo>
                      <a:pt x="1555" y="28570"/>
                      <a:pt x="1540" y="28509"/>
                      <a:pt x="1540" y="28448"/>
                    </a:cubicBezTo>
                    <a:cubicBezTo>
                      <a:pt x="1524" y="28326"/>
                      <a:pt x="1509" y="28204"/>
                      <a:pt x="1494" y="28097"/>
                    </a:cubicBezTo>
                    <a:cubicBezTo>
                      <a:pt x="1479" y="27945"/>
                      <a:pt x="1463" y="27808"/>
                      <a:pt x="1463" y="27656"/>
                    </a:cubicBezTo>
                    <a:cubicBezTo>
                      <a:pt x="1479" y="27534"/>
                      <a:pt x="1479" y="27396"/>
                      <a:pt x="1494" y="27275"/>
                    </a:cubicBezTo>
                    <a:cubicBezTo>
                      <a:pt x="1494" y="27214"/>
                      <a:pt x="1509" y="27168"/>
                      <a:pt x="1509" y="27107"/>
                    </a:cubicBezTo>
                    <a:cubicBezTo>
                      <a:pt x="1524" y="27046"/>
                      <a:pt x="1524" y="26985"/>
                      <a:pt x="1524" y="26924"/>
                    </a:cubicBezTo>
                    <a:cubicBezTo>
                      <a:pt x="1524" y="26863"/>
                      <a:pt x="1524" y="26802"/>
                      <a:pt x="1524" y="26741"/>
                    </a:cubicBezTo>
                    <a:cubicBezTo>
                      <a:pt x="1524" y="26711"/>
                      <a:pt x="1524" y="26680"/>
                      <a:pt x="1509" y="26650"/>
                    </a:cubicBezTo>
                    <a:cubicBezTo>
                      <a:pt x="1509" y="26619"/>
                      <a:pt x="1509" y="26589"/>
                      <a:pt x="1494" y="26559"/>
                    </a:cubicBezTo>
                    <a:cubicBezTo>
                      <a:pt x="1479" y="26452"/>
                      <a:pt x="1448" y="26330"/>
                      <a:pt x="1372" y="26239"/>
                    </a:cubicBezTo>
                    <a:cubicBezTo>
                      <a:pt x="1341" y="26178"/>
                      <a:pt x="1296" y="26132"/>
                      <a:pt x="1235" y="26101"/>
                    </a:cubicBezTo>
                    <a:cubicBezTo>
                      <a:pt x="1204" y="26086"/>
                      <a:pt x="1174" y="26071"/>
                      <a:pt x="1143" y="26071"/>
                    </a:cubicBezTo>
                    <a:cubicBezTo>
                      <a:pt x="1098" y="26056"/>
                      <a:pt x="1037" y="26041"/>
                      <a:pt x="991" y="26025"/>
                    </a:cubicBezTo>
                    <a:cubicBezTo>
                      <a:pt x="930" y="26010"/>
                      <a:pt x="884" y="25995"/>
                      <a:pt x="823" y="25980"/>
                    </a:cubicBezTo>
                    <a:cubicBezTo>
                      <a:pt x="747" y="25949"/>
                      <a:pt x="656" y="25919"/>
                      <a:pt x="580" y="25888"/>
                    </a:cubicBezTo>
                    <a:cubicBezTo>
                      <a:pt x="534" y="25873"/>
                      <a:pt x="503" y="25842"/>
                      <a:pt x="458" y="25827"/>
                    </a:cubicBezTo>
                    <a:cubicBezTo>
                      <a:pt x="412" y="25827"/>
                      <a:pt x="382" y="25812"/>
                      <a:pt x="336" y="25812"/>
                    </a:cubicBezTo>
                    <a:cubicBezTo>
                      <a:pt x="290" y="25812"/>
                      <a:pt x="244" y="25812"/>
                      <a:pt x="199" y="25842"/>
                    </a:cubicBezTo>
                    <a:cubicBezTo>
                      <a:pt x="92" y="25903"/>
                      <a:pt x="31" y="26025"/>
                      <a:pt x="16" y="26147"/>
                    </a:cubicBezTo>
                    <a:cubicBezTo>
                      <a:pt x="1" y="26239"/>
                      <a:pt x="1" y="26330"/>
                      <a:pt x="16" y="26421"/>
                    </a:cubicBezTo>
                    <a:cubicBezTo>
                      <a:pt x="16" y="26482"/>
                      <a:pt x="31" y="26528"/>
                      <a:pt x="31" y="26589"/>
                    </a:cubicBezTo>
                    <a:cubicBezTo>
                      <a:pt x="46" y="26635"/>
                      <a:pt x="46" y="26680"/>
                      <a:pt x="62" y="26726"/>
                    </a:cubicBezTo>
                    <a:cubicBezTo>
                      <a:pt x="92" y="26833"/>
                      <a:pt x="123" y="26924"/>
                      <a:pt x="153" y="27016"/>
                    </a:cubicBezTo>
                    <a:cubicBezTo>
                      <a:pt x="229" y="27229"/>
                      <a:pt x="351" y="27427"/>
                      <a:pt x="488" y="27610"/>
                    </a:cubicBezTo>
                    <a:cubicBezTo>
                      <a:pt x="564" y="27701"/>
                      <a:pt x="641" y="27793"/>
                      <a:pt x="717" y="27884"/>
                    </a:cubicBezTo>
                    <a:cubicBezTo>
                      <a:pt x="793" y="27975"/>
                      <a:pt x="884" y="28067"/>
                      <a:pt x="961" y="28158"/>
                    </a:cubicBezTo>
                    <a:lnTo>
                      <a:pt x="961" y="28143"/>
                    </a:lnTo>
                    <a:cubicBezTo>
                      <a:pt x="1022" y="28204"/>
                      <a:pt x="1082" y="28280"/>
                      <a:pt x="1143" y="28356"/>
                    </a:cubicBezTo>
                    <a:cubicBezTo>
                      <a:pt x="1174" y="28402"/>
                      <a:pt x="1204" y="28448"/>
                      <a:pt x="1220" y="28493"/>
                    </a:cubicBezTo>
                    <a:cubicBezTo>
                      <a:pt x="1265" y="28585"/>
                      <a:pt x="1296" y="28661"/>
                      <a:pt x="1341" y="28752"/>
                    </a:cubicBezTo>
                    <a:cubicBezTo>
                      <a:pt x="1341" y="28768"/>
                      <a:pt x="1341" y="28783"/>
                      <a:pt x="1357" y="28798"/>
                    </a:cubicBezTo>
                    <a:cubicBezTo>
                      <a:pt x="1387" y="28874"/>
                      <a:pt x="1402" y="28951"/>
                      <a:pt x="1433" y="29027"/>
                    </a:cubicBezTo>
                    <a:cubicBezTo>
                      <a:pt x="1479" y="29133"/>
                      <a:pt x="1524" y="29225"/>
                      <a:pt x="1570" y="29331"/>
                    </a:cubicBezTo>
                    <a:cubicBezTo>
                      <a:pt x="1616" y="29438"/>
                      <a:pt x="1677" y="29545"/>
                      <a:pt x="1722" y="29651"/>
                    </a:cubicBezTo>
                    <a:cubicBezTo>
                      <a:pt x="1829" y="29865"/>
                      <a:pt x="1951" y="30078"/>
                      <a:pt x="2088" y="30276"/>
                    </a:cubicBezTo>
                    <a:cubicBezTo>
                      <a:pt x="2210" y="30474"/>
                      <a:pt x="2347" y="30672"/>
                      <a:pt x="2484" y="30870"/>
                    </a:cubicBezTo>
                    <a:cubicBezTo>
                      <a:pt x="2499" y="30916"/>
                      <a:pt x="2530" y="30946"/>
                      <a:pt x="2560" y="30992"/>
                    </a:cubicBezTo>
                    <a:cubicBezTo>
                      <a:pt x="2530" y="30977"/>
                      <a:pt x="2499" y="30962"/>
                      <a:pt x="2469" y="30946"/>
                    </a:cubicBezTo>
                    <a:cubicBezTo>
                      <a:pt x="2317" y="30855"/>
                      <a:pt x="2164" y="30779"/>
                      <a:pt x="2012" y="30687"/>
                    </a:cubicBezTo>
                    <a:cubicBezTo>
                      <a:pt x="1936" y="30657"/>
                      <a:pt x="1875" y="30611"/>
                      <a:pt x="1814" y="30566"/>
                    </a:cubicBezTo>
                    <a:cubicBezTo>
                      <a:pt x="1753" y="30520"/>
                      <a:pt x="1692" y="30474"/>
                      <a:pt x="1631" y="30428"/>
                    </a:cubicBezTo>
                    <a:cubicBezTo>
                      <a:pt x="1555" y="30367"/>
                      <a:pt x="1494" y="30322"/>
                      <a:pt x="1418" y="30261"/>
                    </a:cubicBezTo>
                    <a:cubicBezTo>
                      <a:pt x="1341" y="30200"/>
                      <a:pt x="1281" y="30124"/>
                      <a:pt x="1204" y="30063"/>
                    </a:cubicBezTo>
                    <a:cubicBezTo>
                      <a:pt x="1174" y="30032"/>
                      <a:pt x="1143" y="29987"/>
                      <a:pt x="1113" y="29941"/>
                    </a:cubicBezTo>
                    <a:cubicBezTo>
                      <a:pt x="1098" y="29910"/>
                      <a:pt x="1067" y="29880"/>
                      <a:pt x="1052" y="29849"/>
                    </a:cubicBezTo>
                    <a:cubicBezTo>
                      <a:pt x="1022" y="29804"/>
                      <a:pt x="1006" y="29758"/>
                      <a:pt x="976" y="29712"/>
                    </a:cubicBezTo>
                    <a:cubicBezTo>
                      <a:pt x="961" y="29667"/>
                      <a:pt x="945" y="29621"/>
                      <a:pt x="915" y="29560"/>
                    </a:cubicBezTo>
                    <a:cubicBezTo>
                      <a:pt x="869" y="29438"/>
                      <a:pt x="839" y="29331"/>
                      <a:pt x="793" y="29210"/>
                    </a:cubicBezTo>
                    <a:cubicBezTo>
                      <a:pt x="778" y="29133"/>
                      <a:pt x="747" y="29072"/>
                      <a:pt x="717" y="29012"/>
                    </a:cubicBezTo>
                    <a:cubicBezTo>
                      <a:pt x="686" y="28951"/>
                      <a:pt x="656" y="28890"/>
                      <a:pt x="625" y="28829"/>
                    </a:cubicBezTo>
                    <a:lnTo>
                      <a:pt x="625" y="28829"/>
                    </a:lnTo>
                    <a:cubicBezTo>
                      <a:pt x="625" y="28935"/>
                      <a:pt x="610" y="29042"/>
                      <a:pt x="641" y="29149"/>
                    </a:cubicBezTo>
                    <a:cubicBezTo>
                      <a:pt x="671" y="29240"/>
                      <a:pt x="686" y="29331"/>
                      <a:pt x="717" y="29438"/>
                    </a:cubicBezTo>
                    <a:cubicBezTo>
                      <a:pt x="747" y="29514"/>
                      <a:pt x="762" y="29606"/>
                      <a:pt x="793" y="29697"/>
                    </a:cubicBezTo>
                    <a:cubicBezTo>
                      <a:pt x="808" y="29728"/>
                      <a:pt x="823" y="29773"/>
                      <a:pt x="839" y="29819"/>
                    </a:cubicBezTo>
                    <a:cubicBezTo>
                      <a:pt x="854" y="29849"/>
                      <a:pt x="869" y="29895"/>
                      <a:pt x="900" y="29926"/>
                    </a:cubicBezTo>
                    <a:cubicBezTo>
                      <a:pt x="915" y="29971"/>
                      <a:pt x="930" y="30017"/>
                      <a:pt x="961" y="30048"/>
                    </a:cubicBezTo>
                    <a:cubicBezTo>
                      <a:pt x="991" y="30093"/>
                      <a:pt x="1022" y="30124"/>
                      <a:pt x="1037" y="30154"/>
                    </a:cubicBezTo>
                    <a:cubicBezTo>
                      <a:pt x="1098" y="30230"/>
                      <a:pt x="1174" y="30291"/>
                      <a:pt x="1235" y="30352"/>
                    </a:cubicBezTo>
                    <a:cubicBezTo>
                      <a:pt x="1357" y="30474"/>
                      <a:pt x="1494" y="30596"/>
                      <a:pt x="1646" y="30703"/>
                    </a:cubicBezTo>
                    <a:cubicBezTo>
                      <a:pt x="1783" y="30809"/>
                      <a:pt x="1920" y="30901"/>
                      <a:pt x="2073" y="30977"/>
                    </a:cubicBezTo>
                    <a:cubicBezTo>
                      <a:pt x="2149" y="31023"/>
                      <a:pt x="2225" y="31068"/>
                      <a:pt x="2301" y="31099"/>
                    </a:cubicBezTo>
                    <a:cubicBezTo>
                      <a:pt x="2378" y="31145"/>
                      <a:pt x="2454" y="31175"/>
                      <a:pt x="2545" y="31221"/>
                    </a:cubicBezTo>
                    <a:cubicBezTo>
                      <a:pt x="2637" y="31266"/>
                      <a:pt x="2743" y="31312"/>
                      <a:pt x="2835" y="31373"/>
                    </a:cubicBezTo>
                    <a:cubicBezTo>
                      <a:pt x="2865" y="31404"/>
                      <a:pt x="2880" y="31434"/>
                      <a:pt x="2911" y="31464"/>
                    </a:cubicBezTo>
                    <a:cubicBezTo>
                      <a:pt x="3017" y="31617"/>
                      <a:pt x="3139" y="31784"/>
                      <a:pt x="3261" y="31922"/>
                    </a:cubicBezTo>
                    <a:cubicBezTo>
                      <a:pt x="3383" y="32074"/>
                      <a:pt x="3505" y="32211"/>
                      <a:pt x="3642" y="32363"/>
                    </a:cubicBezTo>
                    <a:cubicBezTo>
                      <a:pt x="3794" y="32531"/>
                      <a:pt x="3947" y="32714"/>
                      <a:pt x="4114" y="32881"/>
                    </a:cubicBezTo>
                    <a:cubicBezTo>
                      <a:pt x="4252" y="33034"/>
                      <a:pt x="4404" y="33186"/>
                      <a:pt x="4556" y="33323"/>
                    </a:cubicBezTo>
                    <a:cubicBezTo>
                      <a:pt x="4526" y="33323"/>
                      <a:pt x="4495" y="33308"/>
                      <a:pt x="4480" y="33308"/>
                    </a:cubicBezTo>
                    <a:cubicBezTo>
                      <a:pt x="4328" y="33262"/>
                      <a:pt x="4160" y="33232"/>
                      <a:pt x="4008" y="33186"/>
                    </a:cubicBezTo>
                    <a:cubicBezTo>
                      <a:pt x="3718" y="33125"/>
                      <a:pt x="3429" y="33049"/>
                      <a:pt x="3139" y="32958"/>
                    </a:cubicBezTo>
                    <a:cubicBezTo>
                      <a:pt x="2774" y="32851"/>
                      <a:pt x="2408" y="32729"/>
                      <a:pt x="2042" y="32607"/>
                    </a:cubicBezTo>
                    <a:cubicBezTo>
                      <a:pt x="1890" y="32561"/>
                      <a:pt x="1753" y="32501"/>
                      <a:pt x="1616" y="32440"/>
                    </a:cubicBezTo>
                    <a:cubicBezTo>
                      <a:pt x="1479" y="32394"/>
                      <a:pt x="1341" y="32333"/>
                      <a:pt x="1204" y="32302"/>
                    </a:cubicBezTo>
                    <a:cubicBezTo>
                      <a:pt x="1184" y="32302"/>
                      <a:pt x="1164" y="32296"/>
                      <a:pt x="1143" y="32296"/>
                    </a:cubicBezTo>
                    <a:cubicBezTo>
                      <a:pt x="1133" y="32296"/>
                      <a:pt x="1123" y="32297"/>
                      <a:pt x="1113" y="32302"/>
                    </a:cubicBezTo>
                    <a:cubicBezTo>
                      <a:pt x="1082" y="32302"/>
                      <a:pt x="1052" y="32318"/>
                      <a:pt x="1037" y="32333"/>
                    </a:cubicBezTo>
                    <a:cubicBezTo>
                      <a:pt x="976" y="32363"/>
                      <a:pt x="945" y="32424"/>
                      <a:pt x="930" y="32470"/>
                    </a:cubicBezTo>
                    <a:cubicBezTo>
                      <a:pt x="900" y="32592"/>
                      <a:pt x="900" y="32714"/>
                      <a:pt x="915" y="32820"/>
                    </a:cubicBezTo>
                    <a:cubicBezTo>
                      <a:pt x="945" y="32988"/>
                      <a:pt x="976" y="33140"/>
                      <a:pt x="1022" y="33293"/>
                    </a:cubicBezTo>
                    <a:cubicBezTo>
                      <a:pt x="1082" y="33430"/>
                      <a:pt x="1159" y="33567"/>
                      <a:pt x="1235" y="33704"/>
                    </a:cubicBezTo>
                    <a:cubicBezTo>
                      <a:pt x="1281" y="33765"/>
                      <a:pt x="1326" y="33826"/>
                      <a:pt x="1372" y="33887"/>
                    </a:cubicBezTo>
                    <a:cubicBezTo>
                      <a:pt x="1479" y="33994"/>
                      <a:pt x="1600" y="34085"/>
                      <a:pt x="1738" y="34131"/>
                    </a:cubicBezTo>
                    <a:cubicBezTo>
                      <a:pt x="1857" y="34166"/>
                      <a:pt x="1975" y="34180"/>
                      <a:pt x="2091" y="34180"/>
                    </a:cubicBezTo>
                    <a:cubicBezTo>
                      <a:pt x="2378" y="34180"/>
                      <a:pt x="2660" y="34098"/>
                      <a:pt x="2941" y="34055"/>
                    </a:cubicBezTo>
                    <a:lnTo>
                      <a:pt x="3155" y="34055"/>
                    </a:lnTo>
                    <a:cubicBezTo>
                      <a:pt x="3391" y="34110"/>
                      <a:pt x="3614" y="34178"/>
                      <a:pt x="3848" y="34178"/>
                    </a:cubicBezTo>
                    <a:cubicBezTo>
                      <a:pt x="3871" y="34178"/>
                      <a:pt x="3894" y="34178"/>
                      <a:pt x="3916" y="34176"/>
                    </a:cubicBezTo>
                    <a:cubicBezTo>
                      <a:pt x="4053" y="34176"/>
                      <a:pt x="4191" y="34161"/>
                      <a:pt x="4328" y="34131"/>
                    </a:cubicBezTo>
                    <a:cubicBezTo>
                      <a:pt x="4450" y="34116"/>
                      <a:pt x="4571" y="34085"/>
                      <a:pt x="4709" y="34070"/>
                    </a:cubicBezTo>
                    <a:lnTo>
                      <a:pt x="4922" y="34070"/>
                    </a:lnTo>
                    <a:cubicBezTo>
                      <a:pt x="4952" y="34085"/>
                      <a:pt x="4983" y="34085"/>
                      <a:pt x="5013" y="34100"/>
                    </a:cubicBezTo>
                    <a:cubicBezTo>
                      <a:pt x="5059" y="34100"/>
                      <a:pt x="5089" y="34116"/>
                      <a:pt x="5135" y="34131"/>
                    </a:cubicBezTo>
                    <a:cubicBezTo>
                      <a:pt x="5181" y="34161"/>
                      <a:pt x="5242" y="34192"/>
                      <a:pt x="5288" y="34222"/>
                    </a:cubicBezTo>
                    <a:cubicBezTo>
                      <a:pt x="5333" y="34237"/>
                      <a:pt x="5364" y="34268"/>
                      <a:pt x="5394" y="34298"/>
                    </a:cubicBezTo>
                    <a:cubicBezTo>
                      <a:pt x="5486" y="34359"/>
                      <a:pt x="5562" y="34451"/>
                      <a:pt x="5638" y="34527"/>
                    </a:cubicBezTo>
                    <a:cubicBezTo>
                      <a:pt x="5623" y="34542"/>
                      <a:pt x="5623" y="34557"/>
                      <a:pt x="5608" y="34573"/>
                    </a:cubicBezTo>
                    <a:cubicBezTo>
                      <a:pt x="5440" y="34801"/>
                      <a:pt x="5333" y="35075"/>
                      <a:pt x="5257" y="35350"/>
                    </a:cubicBezTo>
                    <a:cubicBezTo>
                      <a:pt x="5242" y="35411"/>
                      <a:pt x="5227" y="35472"/>
                      <a:pt x="5211" y="35532"/>
                    </a:cubicBezTo>
                    <a:cubicBezTo>
                      <a:pt x="5196" y="35593"/>
                      <a:pt x="5181" y="35670"/>
                      <a:pt x="5181" y="35731"/>
                    </a:cubicBezTo>
                    <a:cubicBezTo>
                      <a:pt x="5166" y="35822"/>
                      <a:pt x="5166" y="35929"/>
                      <a:pt x="5181" y="36020"/>
                    </a:cubicBezTo>
                    <a:cubicBezTo>
                      <a:pt x="5196" y="36172"/>
                      <a:pt x="5257" y="36325"/>
                      <a:pt x="5379" y="36431"/>
                    </a:cubicBezTo>
                    <a:cubicBezTo>
                      <a:pt x="5481" y="36508"/>
                      <a:pt x="5615" y="36542"/>
                      <a:pt x="5746" y="36542"/>
                    </a:cubicBezTo>
                    <a:cubicBezTo>
                      <a:pt x="5771" y="36542"/>
                      <a:pt x="5796" y="36541"/>
                      <a:pt x="5821" y="36538"/>
                    </a:cubicBezTo>
                    <a:cubicBezTo>
                      <a:pt x="5943" y="36523"/>
                      <a:pt x="6065" y="36477"/>
                      <a:pt x="6186" y="36416"/>
                    </a:cubicBezTo>
                    <a:cubicBezTo>
                      <a:pt x="6308" y="36370"/>
                      <a:pt x="6415" y="36310"/>
                      <a:pt x="6522" y="36249"/>
                    </a:cubicBezTo>
                    <a:cubicBezTo>
                      <a:pt x="6659" y="36157"/>
                      <a:pt x="6811" y="36081"/>
                      <a:pt x="6948" y="35990"/>
                    </a:cubicBezTo>
                    <a:cubicBezTo>
                      <a:pt x="7070" y="36127"/>
                      <a:pt x="7192" y="36264"/>
                      <a:pt x="7314" y="36386"/>
                    </a:cubicBezTo>
                    <a:cubicBezTo>
                      <a:pt x="7542" y="36629"/>
                      <a:pt x="7771" y="36873"/>
                      <a:pt x="8000" y="37102"/>
                    </a:cubicBezTo>
                    <a:cubicBezTo>
                      <a:pt x="8228" y="37315"/>
                      <a:pt x="8457" y="37528"/>
                      <a:pt x="8685" y="37726"/>
                    </a:cubicBezTo>
                    <a:cubicBezTo>
                      <a:pt x="8807" y="37833"/>
                      <a:pt x="8929" y="37925"/>
                      <a:pt x="9051" y="38031"/>
                    </a:cubicBezTo>
                    <a:cubicBezTo>
                      <a:pt x="9066" y="38046"/>
                      <a:pt x="9081" y="38062"/>
                      <a:pt x="9097" y="38077"/>
                    </a:cubicBezTo>
                    <a:cubicBezTo>
                      <a:pt x="9112" y="38107"/>
                      <a:pt x="9127" y="38123"/>
                      <a:pt x="9142" y="38153"/>
                    </a:cubicBezTo>
                    <a:cubicBezTo>
                      <a:pt x="9173" y="38214"/>
                      <a:pt x="9218" y="38275"/>
                      <a:pt x="9249" y="38351"/>
                    </a:cubicBezTo>
                    <a:cubicBezTo>
                      <a:pt x="9097" y="38275"/>
                      <a:pt x="8959" y="38214"/>
                      <a:pt x="8807" y="38138"/>
                    </a:cubicBezTo>
                    <a:cubicBezTo>
                      <a:pt x="8777" y="38138"/>
                      <a:pt x="8746" y="38123"/>
                      <a:pt x="8716" y="38107"/>
                    </a:cubicBezTo>
                    <a:cubicBezTo>
                      <a:pt x="8579" y="38046"/>
                      <a:pt x="8457" y="37985"/>
                      <a:pt x="8320" y="37925"/>
                    </a:cubicBezTo>
                    <a:cubicBezTo>
                      <a:pt x="8182" y="37848"/>
                      <a:pt x="8061" y="37787"/>
                      <a:pt x="7923" y="37726"/>
                    </a:cubicBezTo>
                    <a:cubicBezTo>
                      <a:pt x="7862" y="37696"/>
                      <a:pt x="7817" y="37665"/>
                      <a:pt x="7756" y="37650"/>
                    </a:cubicBezTo>
                    <a:cubicBezTo>
                      <a:pt x="7725" y="37635"/>
                      <a:pt x="7695" y="37635"/>
                      <a:pt x="7649" y="37620"/>
                    </a:cubicBezTo>
                    <a:cubicBezTo>
                      <a:pt x="7619" y="37605"/>
                      <a:pt x="7588" y="37605"/>
                      <a:pt x="7558" y="37589"/>
                    </a:cubicBezTo>
                    <a:cubicBezTo>
                      <a:pt x="7512" y="37574"/>
                      <a:pt x="7451" y="37574"/>
                      <a:pt x="7390" y="37559"/>
                    </a:cubicBezTo>
                    <a:cubicBezTo>
                      <a:pt x="7329" y="37559"/>
                      <a:pt x="7283" y="37544"/>
                      <a:pt x="7223" y="37544"/>
                    </a:cubicBezTo>
                    <a:lnTo>
                      <a:pt x="7131" y="37544"/>
                    </a:lnTo>
                    <a:lnTo>
                      <a:pt x="7040" y="37559"/>
                    </a:lnTo>
                    <a:cubicBezTo>
                      <a:pt x="6979" y="37559"/>
                      <a:pt x="6918" y="37574"/>
                      <a:pt x="6857" y="37574"/>
                    </a:cubicBezTo>
                    <a:cubicBezTo>
                      <a:pt x="6735" y="37605"/>
                      <a:pt x="6628" y="37635"/>
                      <a:pt x="6506" y="37665"/>
                    </a:cubicBezTo>
                    <a:cubicBezTo>
                      <a:pt x="6400" y="37711"/>
                      <a:pt x="6293" y="37757"/>
                      <a:pt x="6186" y="37818"/>
                    </a:cubicBezTo>
                    <a:cubicBezTo>
                      <a:pt x="6080" y="37879"/>
                      <a:pt x="5973" y="37940"/>
                      <a:pt x="5882" y="38016"/>
                    </a:cubicBezTo>
                    <a:cubicBezTo>
                      <a:pt x="5836" y="38062"/>
                      <a:pt x="5790" y="38092"/>
                      <a:pt x="5745" y="38138"/>
                    </a:cubicBezTo>
                    <a:cubicBezTo>
                      <a:pt x="5699" y="38184"/>
                      <a:pt x="5668" y="38229"/>
                      <a:pt x="5623" y="38275"/>
                    </a:cubicBezTo>
                    <a:cubicBezTo>
                      <a:pt x="5547" y="38366"/>
                      <a:pt x="5486" y="38473"/>
                      <a:pt x="5440" y="38595"/>
                    </a:cubicBezTo>
                    <a:cubicBezTo>
                      <a:pt x="5379" y="38702"/>
                      <a:pt x="5333" y="38823"/>
                      <a:pt x="5318" y="38945"/>
                    </a:cubicBezTo>
                    <a:cubicBezTo>
                      <a:pt x="5303" y="39021"/>
                      <a:pt x="5303" y="39082"/>
                      <a:pt x="5303" y="39159"/>
                    </a:cubicBezTo>
                    <a:cubicBezTo>
                      <a:pt x="5318" y="39220"/>
                      <a:pt x="5318" y="39281"/>
                      <a:pt x="5349" y="39341"/>
                    </a:cubicBezTo>
                    <a:cubicBezTo>
                      <a:pt x="5364" y="39402"/>
                      <a:pt x="5394" y="39479"/>
                      <a:pt x="5440" y="39540"/>
                    </a:cubicBezTo>
                    <a:cubicBezTo>
                      <a:pt x="5470" y="39570"/>
                      <a:pt x="5486" y="39600"/>
                      <a:pt x="5516" y="39646"/>
                    </a:cubicBezTo>
                    <a:cubicBezTo>
                      <a:pt x="5592" y="39722"/>
                      <a:pt x="5668" y="39799"/>
                      <a:pt x="5745" y="39859"/>
                    </a:cubicBezTo>
                    <a:cubicBezTo>
                      <a:pt x="5821" y="39920"/>
                      <a:pt x="5912" y="39966"/>
                      <a:pt x="5988" y="40012"/>
                    </a:cubicBezTo>
                    <a:cubicBezTo>
                      <a:pt x="6034" y="40027"/>
                      <a:pt x="6065" y="40058"/>
                      <a:pt x="6110" y="40088"/>
                    </a:cubicBezTo>
                    <a:cubicBezTo>
                      <a:pt x="6156" y="40118"/>
                      <a:pt x="6202" y="40164"/>
                      <a:pt x="6247" y="40195"/>
                    </a:cubicBezTo>
                    <a:cubicBezTo>
                      <a:pt x="6293" y="40225"/>
                      <a:pt x="6339" y="40256"/>
                      <a:pt x="6385" y="40286"/>
                    </a:cubicBezTo>
                    <a:cubicBezTo>
                      <a:pt x="6491" y="40362"/>
                      <a:pt x="6598" y="40408"/>
                      <a:pt x="6720" y="40454"/>
                    </a:cubicBezTo>
                    <a:cubicBezTo>
                      <a:pt x="6811" y="40484"/>
                      <a:pt x="6918" y="40515"/>
                      <a:pt x="7024" y="40530"/>
                    </a:cubicBezTo>
                    <a:cubicBezTo>
                      <a:pt x="7080" y="40535"/>
                      <a:pt x="7136" y="40539"/>
                      <a:pt x="7191" y="40539"/>
                    </a:cubicBezTo>
                    <a:cubicBezTo>
                      <a:pt x="7286" y="40539"/>
                      <a:pt x="7379" y="40528"/>
                      <a:pt x="7466" y="40499"/>
                    </a:cubicBezTo>
                    <a:cubicBezTo>
                      <a:pt x="7634" y="40438"/>
                      <a:pt x="7786" y="40332"/>
                      <a:pt x="7923" y="40225"/>
                    </a:cubicBezTo>
                    <a:cubicBezTo>
                      <a:pt x="8106" y="40073"/>
                      <a:pt x="8274" y="39920"/>
                      <a:pt x="8457" y="39768"/>
                    </a:cubicBezTo>
                    <a:cubicBezTo>
                      <a:pt x="8624" y="39616"/>
                      <a:pt x="8807" y="39479"/>
                      <a:pt x="8990" y="39341"/>
                    </a:cubicBezTo>
                    <a:cubicBezTo>
                      <a:pt x="9020" y="39311"/>
                      <a:pt x="9066" y="39281"/>
                      <a:pt x="9097" y="39265"/>
                    </a:cubicBezTo>
                    <a:cubicBezTo>
                      <a:pt x="9112" y="39250"/>
                      <a:pt x="9142" y="39250"/>
                      <a:pt x="9157" y="39235"/>
                    </a:cubicBezTo>
                    <a:cubicBezTo>
                      <a:pt x="9173" y="39235"/>
                      <a:pt x="9188" y="39220"/>
                      <a:pt x="9203" y="39220"/>
                    </a:cubicBezTo>
                    <a:lnTo>
                      <a:pt x="9340" y="39220"/>
                    </a:lnTo>
                    <a:cubicBezTo>
                      <a:pt x="9371" y="39220"/>
                      <a:pt x="9401" y="39235"/>
                      <a:pt x="9432" y="39235"/>
                    </a:cubicBezTo>
                    <a:cubicBezTo>
                      <a:pt x="9462" y="39250"/>
                      <a:pt x="9493" y="39265"/>
                      <a:pt x="9538" y="39281"/>
                    </a:cubicBezTo>
                    <a:cubicBezTo>
                      <a:pt x="9645" y="39326"/>
                      <a:pt x="9752" y="39387"/>
                      <a:pt x="9858" y="39448"/>
                    </a:cubicBezTo>
                    <a:cubicBezTo>
                      <a:pt x="9874" y="39463"/>
                      <a:pt x="9904" y="39479"/>
                      <a:pt x="9919" y="39479"/>
                    </a:cubicBezTo>
                    <a:cubicBezTo>
                      <a:pt x="9995" y="39616"/>
                      <a:pt x="10072" y="39738"/>
                      <a:pt x="10148" y="39859"/>
                    </a:cubicBezTo>
                    <a:cubicBezTo>
                      <a:pt x="10300" y="40103"/>
                      <a:pt x="10453" y="40347"/>
                      <a:pt x="10620" y="40591"/>
                    </a:cubicBezTo>
                    <a:lnTo>
                      <a:pt x="10605" y="40591"/>
                    </a:lnTo>
                    <a:cubicBezTo>
                      <a:pt x="10331" y="40591"/>
                      <a:pt x="10056" y="40667"/>
                      <a:pt x="9828" y="40835"/>
                    </a:cubicBezTo>
                    <a:cubicBezTo>
                      <a:pt x="9645" y="40956"/>
                      <a:pt x="9508" y="41109"/>
                      <a:pt x="9371" y="41276"/>
                    </a:cubicBezTo>
                    <a:cubicBezTo>
                      <a:pt x="9249" y="41459"/>
                      <a:pt x="9142" y="41642"/>
                      <a:pt x="9066" y="41855"/>
                    </a:cubicBezTo>
                    <a:cubicBezTo>
                      <a:pt x="8990" y="42053"/>
                      <a:pt x="8944" y="42267"/>
                      <a:pt x="8944" y="42495"/>
                    </a:cubicBezTo>
                    <a:cubicBezTo>
                      <a:pt x="8929" y="42602"/>
                      <a:pt x="8929" y="42709"/>
                      <a:pt x="8929" y="42815"/>
                    </a:cubicBezTo>
                    <a:cubicBezTo>
                      <a:pt x="8929" y="42861"/>
                      <a:pt x="8944" y="42907"/>
                      <a:pt x="8944" y="42937"/>
                    </a:cubicBezTo>
                    <a:cubicBezTo>
                      <a:pt x="8944" y="42983"/>
                      <a:pt x="8944" y="43013"/>
                      <a:pt x="8944" y="43044"/>
                    </a:cubicBezTo>
                    <a:cubicBezTo>
                      <a:pt x="8959" y="43135"/>
                      <a:pt x="8975" y="43211"/>
                      <a:pt x="8990" y="43303"/>
                    </a:cubicBezTo>
                    <a:cubicBezTo>
                      <a:pt x="9005" y="43455"/>
                      <a:pt x="9051" y="43623"/>
                      <a:pt x="9097" y="43775"/>
                    </a:cubicBezTo>
                    <a:cubicBezTo>
                      <a:pt x="9142" y="43943"/>
                      <a:pt x="9188" y="44095"/>
                      <a:pt x="9249" y="44263"/>
                    </a:cubicBezTo>
                    <a:cubicBezTo>
                      <a:pt x="9356" y="44476"/>
                      <a:pt x="9477" y="44735"/>
                      <a:pt x="9752" y="44750"/>
                    </a:cubicBezTo>
                    <a:cubicBezTo>
                      <a:pt x="9828" y="44750"/>
                      <a:pt x="9889" y="44735"/>
                      <a:pt x="9965" y="44704"/>
                    </a:cubicBezTo>
                    <a:cubicBezTo>
                      <a:pt x="10072" y="44659"/>
                      <a:pt x="10163" y="44567"/>
                      <a:pt x="10239" y="44476"/>
                    </a:cubicBezTo>
                    <a:cubicBezTo>
                      <a:pt x="10285" y="44415"/>
                      <a:pt x="10346" y="44339"/>
                      <a:pt x="10392" y="44263"/>
                    </a:cubicBezTo>
                    <a:cubicBezTo>
                      <a:pt x="10483" y="44126"/>
                      <a:pt x="10559" y="43988"/>
                      <a:pt x="10651" y="43851"/>
                    </a:cubicBezTo>
                    <a:cubicBezTo>
                      <a:pt x="10696" y="43806"/>
                      <a:pt x="10727" y="43760"/>
                      <a:pt x="10773" y="43729"/>
                    </a:cubicBezTo>
                    <a:cubicBezTo>
                      <a:pt x="10788" y="43699"/>
                      <a:pt x="10818" y="43684"/>
                      <a:pt x="10849" y="43653"/>
                    </a:cubicBezTo>
                    <a:cubicBezTo>
                      <a:pt x="10879" y="43638"/>
                      <a:pt x="10910" y="43607"/>
                      <a:pt x="10940" y="43592"/>
                    </a:cubicBezTo>
                    <a:cubicBezTo>
                      <a:pt x="10986" y="43577"/>
                      <a:pt x="11016" y="43562"/>
                      <a:pt x="11062" y="43547"/>
                    </a:cubicBezTo>
                    <a:cubicBezTo>
                      <a:pt x="11108" y="43531"/>
                      <a:pt x="11169" y="43516"/>
                      <a:pt x="11214" y="43501"/>
                    </a:cubicBezTo>
                    <a:cubicBezTo>
                      <a:pt x="11291" y="43486"/>
                      <a:pt x="11351" y="43470"/>
                      <a:pt x="11412" y="43470"/>
                    </a:cubicBezTo>
                    <a:cubicBezTo>
                      <a:pt x="11504" y="43455"/>
                      <a:pt x="11580" y="43455"/>
                      <a:pt x="11671" y="43455"/>
                    </a:cubicBezTo>
                    <a:cubicBezTo>
                      <a:pt x="11824" y="43440"/>
                      <a:pt x="11976" y="43440"/>
                      <a:pt x="12129" y="43409"/>
                    </a:cubicBezTo>
                    <a:cubicBezTo>
                      <a:pt x="12266" y="43379"/>
                      <a:pt x="12403" y="43348"/>
                      <a:pt x="12540" y="43288"/>
                    </a:cubicBezTo>
                    <a:cubicBezTo>
                      <a:pt x="12692" y="43486"/>
                      <a:pt x="12860" y="43684"/>
                      <a:pt x="13027" y="43882"/>
                    </a:cubicBezTo>
                    <a:cubicBezTo>
                      <a:pt x="13225" y="44126"/>
                      <a:pt x="13439" y="44354"/>
                      <a:pt x="13637" y="44583"/>
                    </a:cubicBezTo>
                    <a:cubicBezTo>
                      <a:pt x="13865" y="44826"/>
                      <a:pt x="14094" y="45070"/>
                      <a:pt x="14322" y="45299"/>
                    </a:cubicBezTo>
                    <a:cubicBezTo>
                      <a:pt x="14658" y="45603"/>
                      <a:pt x="14993" y="45908"/>
                      <a:pt x="15328" y="46213"/>
                    </a:cubicBezTo>
                    <a:cubicBezTo>
                      <a:pt x="15237" y="46319"/>
                      <a:pt x="15130" y="46426"/>
                      <a:pt x="15039" y="46548"/>
                    </a:cubicBezTo>
                    <a:cubicBezTo>
                      <a:pt x="14962" y="46609"/>
                      <a:pt x="14901" y="46685"/>
                      <a:pt x="14840" y="46746"/>
                    </a:cubicBezTo>
                    <a:cubicBezTo>
                      <a:pt x="14780" y="46807"/>
                      <a:pt x="14719" y="46868"/>
                      <a:pt x="14658" y="46914"/>
                    </a:cubicBezTo>
                    <a:cubicBezTo>
                      <a:pt x="14536" y="47020"/>
                      <a:pt x="14414" y="47127"/>
                      <a:pt x="14277" y="47249"/>
                    </a:cubicBezTo>
                    <a:cubicBezTo>
                      <a:pt x="14155" y="47310"/>
                      <a:pt x="14048" y="47356"/>
                      <a:pt x="13926" y="47416"/>
                    </a:cubicBezTo>
                    <a:cubicBezTo>
                      <a:pt x="13804" y="47340"/>
                      <a:pt x="13683" y="47264"/>
                      <a:pt x="13545" y="47203"/>
                    </a:cubicBezTo>
                    <a:cubicBezTo>
                      <a:pt x="13408" y="47127"/>
                      <a:pt x="13256" y="47066"/>
                      <a:pt x="13104" y="47005"/>
                    </a:cubicBezTo>
                    <a:cubicBezTo>
                      <a:pt x="12906" y="46944"/>
                      <a:pt x="12692" y="46883"/>
                      <a:pt x="12479" y="46868"/>
                    </a:cubicBezTo>
                    <a:cubicBezTo>
                      <a:pt x="12441" y="46863"/>
                      <a:pt x="12403" y="46860"/>
                      <a:pt x="12364" y="46860"/>
                    </a:cubicBezTo>
                    <a:cubicBezTo>
                      <a:pt x="12186" y="46860"/>
                      <a:pt x="12002" y="46915"/>
                      <a:pt x="11839" y="46990"/>
                    </a:cubicBezTo>
                    <a:cubicBezTo>
                      <a:pt x="11687" y="47066"/>
                      <a:pt x="11550" y="47142"/>
                      <a:pt x="11428" y="47249"/>
                    </a:cubicBezTo>
                    <a:cubicBezTo>
                      <a:pt x="11367" y="47310"/>
                      <a:pt x="11306" y="47371"/>
                      <a:pt x="11245" y="47447"/>
                    </a:cubicBezTo>
                    <a:cubicBezTo>
                      <a:pt x="11199" y="47508"/>
                      <a:pt x="11138" y="47584"/>
                      <a:pt x="11108" y="47645"/>
                    </a:cubicBezTo>
                    <a:cubicBezTo>
                      <a:pt x="11092" y="47675"/>
                      <a:pt x="11077" y="47706"/>
                      <a:pt x="11062" y="47721"/>
                    </a:cubicBezTo>
                    <a:cubicBezTo>
                      <a:pt x="11032" y="47767"/>
                      <a:pt x="11016" y="47797"/>
                      <a:pt x="11016" y="47843"/>
                    </a:cubicBezTo>
                    <a:cubicBezTo>
                      <a:pt x="10986" y="47919"/>
                      <a:pt x="10986" y="47995"/>
                      <a:pt x="10986" y="48072"/>
                    </a:cubicBezTo>
                    <a:cubicBezTo>
                      <a:pt x="10986" y="48163"/>
                      <a:pt x="11001" y="48254"/>
                      <a:pt x="11016" y="48331"/>
                    </a:cubicBezTo>
                    <a:cubicBezTo>
                      <a:pt x="11047" y="48483"/>
                      <a:pt x="11092" y="48620"/>
                      <a:pt x="11138" y="48757"/>
                    </a:cubicBezTo>
                    <a:cubicBezTo>
                      <a:pt x="11123" y="48757"/>
                      <a:pt x="11123" y="48772"/>
                      <a:pt x="11108" y="48772"/>
                    </a:cubicBezTo>
                    <a:cubicBezTo>
                      <a:pt x="10925" y="48849"/>
                      <a:pt x="10742" y="48925"/>
                      <a:pt x="10574" y="48986"/>
                    </a:cubicBezTo>
                    <a:cubicBezTo>
                      <a:pt x="10346" y="49062"/>
                      <a:pt x="10133" y="49138"/>
                      <a:pt x="9919" y="49199"/>
                    </a:cubicBezTo>
                    <a:cubicBezTo>
                      <a:pt x="9660" y="49275"/>
                      <a:pt x="9417" y="49351"/>
                      <a:pt x="9157" y="49412"/>
                    </a:cubicBezTo>
                    <a:cubicBezTo>
                      <a:pt x="9112" y="49428"/>
                      <a:pt x="9051" y="49443"/>
                      <a:pt x="9005" y="49458"/>
                    </a:cubicBezTo>
                    <a:cubicBezTo>
                      <a:pt x="8944" y="49489"/>
                      <a:pt x="8883" y="49504"/>
                      <a:pt x="8838" y="49519"/>
                    </a:cubicBezTo>
                    <a:cubicBezTo>
                      <a:pt x="8777" y="49534"/>
                      <a:pt x="8731" y="49550"/>
                      <a:pt x="8685" y="49580"/>
                    </a:cubicBezTo>
                    <a:cubicBezTo>
                      <a:pt x="8655" y="49580"/>
                      <a:pt x="8624" y="49610"/>
                      <a:pt x="8609" y="49626"/>
                    </a:cubicBezTo>
                    <a:cubicBezTo>
                      <a:pt x="8579" y="49641"/>
                      <a:pt x="8563" y="49656"/>
                      <a:pt x="8548" y="49671"/>
                    </a:cubicBezTo>
                    <a:cubicBezTo>
                      <a:pt x="8533" y="49687"/>
                      <a:pt x="8548" y="49702"/>
                      <a:pt x="8533" y="49702"/>
                    </a:cubicBezTo>
                    <a:cubicBezTo>
                      <a:pt x="8502" y="49717"/>
                      <a:pt x="8472" y="49732"/>
                      <a:pt x="8457" y="49732"/>
                    </a:cubicBezTo>
                    <a:cubicBezTo>
                      <a:pt x="8426" y="49732"/>
                      <a:pt x="8411" y="49732"/>
                      <a:pt x="8396" y="49748"/>
                    </a:cubicBezTo>
                    <a:cubicBezTo>
                      <a:pt x="8320" y="49763"/>
                      <a:pt x="8243" y="49809"/>
                      <a:pt x="8167" y="49839"/>
                    </a:cubicBezTo>
                    <a:cubicBezTo>
                      <a:pt x="8121" y="49854"/>
                      <a:pt x="8076" y="49885"/>
                      <a:pt x="8030" y="49900"/>
                    </a:cubicBezTo>
                    <a:cubicBezTo>
                      <a:pt x="7984" y="49915"/>
                      <a:pt x="7923" y="49930"/>
                      <a:pt x="7878" y="49961"/>
                    </a:cubicBezTo>
                    <a:cubicBezTo>
                      <a:pt x="7832" y="49991"/>
                      <a:pt x="7801" y="50007"/>
                      <a:pt x="7771" y="50037"/>
                    </a:cubicBezTo>
                    <a:cubicBezTo>
                      <a:pt x="7725" y="50068"/>
                      <a:pt x="7680" y="50083"/>
                      <a:pt x="7634" y="50113"/>
                    </a:cubicBezTo>
                    <a:cubicBezTo>
                      <a:pt x="7588" y="50128"/>
                      <a:pt x="7558" y="50159"/>
                      <a:pt x="7512" y="50174"/>
                    </a:cubicBezTo>
                    <a:cubicBezTo>
                      <a:pt x="7436" y="50205"/>
                      <a:pt x="7344" y="50235"/>
                      <a:pt x="7268" y="50250"/>
                    </a:cubicBezTo>
                    <a:cubicBezTo>
                      <a:pt x="7192" y="50281"/>
                      <a:pt x="7116" y="50296"/>
                      <a:pt x="7055" y="50327"/>
                    </a:cubicBezTo>
                    <a:cubicBezTo>
                      <a:pt x="6964" y="50342"/>
                      <a:pt x="6857" y="50372"/>
                      <a:pt x="6781" y="50433"/>
                    </a:cubicBezTo>
                    <a:cubicBezTo>
                      <a:pt x="6689" y="50494"/>
                      <a:pt x="6598" y="50570"/>
                      <a:pt x="6552" y="50692"/>
                    </a:cubicBezTo>
                    <a:cubicBezTo>
                      <a:pt x="6491" y="50829"/>
                      <a:pt x="6537" y="50966"/>
                      <a:pt x="6613" y="51073"/>
                    </a:cubicBezTo>
                    <a:cubicBezTo>
                      <a:pt x="6644" y="51104"/>
                      <a:pt x="6674" y="51134"/>
                      <a:pt x="6705" y="51149"/>
                    </a:cubicBezTo>
                    <a:cubicBezTo>
                      <a:pt x="6811" y="51225"/>
                      <a:pt x="6933" y="51256"/>
                      <a:pt x="7055" y="51256"/>
                    </a:cubicBezTo>
                    <a:cubicBezTo>
                      <a:pt x="7162" y="51256"/>
                      <a:pt x="7253" y="51225"/>
                      <a:pt x="7344" y="51210"/>
                    </a:cubicBezTo>
                    <a:cubicBezTo>
                      <a:pt x="7954" y="51043"/>
                      <a:pt x="8548" y="50890"/>
                      <a:pt x="9127" y="50707"/>
                    </a:cubicBezTo>
                    <a:cubicBezTo>
                      <a:pt x="9447" y="50601"/>
                      <a:pt x="9752" y="50479"/>
                      <a:pt x="10056" y="50372"/>
                    </a:cubicBezTo>
                    <a:cubicBezTo>
                      <a:pt x="10346" y="50250"/>
                      <a:pt x="10635" y="50144"/>
                      <a:pt x="10925" y="50022"/>
                    </a:cubicBezTo>
                    <a:cubicBezTo>
                      <a:pt x="11153" y="49915"/>
                      <a:pt x="11397" y="49809"/>
                      <a:pt x="11626" y="49702"/>
                    </a:cubicBezTo>
                    <a:cubicBezTo>
                      <a:pt x="11717" y="49809"/>
                      <a:pt x="11824" y="49900"/>
                      <a:pt x="11946" y="49991"/>
                    </a:cubicBezTo>
                    <a:cubicBezTo>
                      <a:pt x="12068" y="50083"/>
                      <a:pt x="12205" y="50159"/>
                      <a:pt x="12327" y="50235"/>
                    </a:cubicBezTo>
                    <a:cubicBezTo>
                      <a:pt x="12403" y="50266"/>
                      <a:pt x="12479" y="50311"/>
                      <a:pt x="12555" y="50357"/>
                    </a:cubicBezTo>
                    <a:cubicBezTo>
                      <a:pt x="12601" y="50387"/>
                      <a:pt x="12662" y="50433"/>
                      <a:pt x="12707" y="50464"/>
                    </a:cubicBezTo>
                    <a:cubicBezTo>
                      <a:pt x="12753" y="50509"/>
                      <a:pt x="12799" y="50540"/>
                      <a:pt x="12845" y="50586"/>
                    </a:cubicBezTo>
                    <a:cubicBezTo>
                      <a:pt x="12875" y="50616"/>
                      <a:pt x="12890" y="50646"/>
                      <a:pt x="12921" y="50677"/>
                    </a:cubicBezTo>
                    <a:cubicBezTo>
                      <a:pt x="12936" y="50723"/>
                      <a:pt x="12966" y="50753"/>
                      <a:pt x="12982" y="50784"/>
                    </a:cubicBezTo>
                    <a:cubicBezTo>
                      <a:pt x="12997" y="50814"/>
                      <a:pt x="13012" y="50845"/>
                      <a:pt x="13012" y="50875"/>
                    </a:cubicBezTo>
                    <a:cubicBezTo>
                      <a:pt x="13043" y="50936"/>
                      <a:pt x="13043" y="50982"/>
                      <a:pt x="13058" y="51043"/>
                    </a:cubicBezTo>
                    <a:cubicBezTo>
                      <a:pt x="13088" y="51210"/>
                      <a:pt x="13104" y="51363"/>
                      <a:pt x="13119" y="51530"/>
                    </a:cubicBezTo>
                    <a:cubicBezTo>
                      <a:pt x="13134" y="51622"/>
                      <a:pt x="13134" y="51698"/>
                      <a:pt x="13165" y="51789"/>
                    </a:cubicBezTo>
                    <a:cubicBezTo>
                      <a:pt x="13180" y="51911"/>
                      <a:pt x="13225" y="52018"/>
                      <a:pt x="13302" y="52124"/>
                    </a:cubicBezTo>
                    <a:cubicBezTo>
                      <a:pt x="13347" y="52170"/>
                      <a:pt x="13408" y="52216"/>
                      <a:pt x="13469" y="52246"/>
                    </a:cubicBezTo>
                    <a:cubicBezTo>
                      <a:pt x="13525" y="52274"/>
                      <a:pt x="13581" y="52286"/>
                      <a:pt x="13636" y="52286"/>
                    </a:cubicBezTo>
                    <a:cubicBezTo>
                      <a:pt x="13821" y="52286"/>
                      <a:pt x="13999" y="52150"/>
                      <a:pt x="14140" y="52033"/>
                    </a:cubicBezTo>
                    <a:cubicBezTo>
                      <a:pt x="14262" y="51926"/>
                      <a:pt x="14383" y="51789"/>
                      <a:pt x="14490" y="51667"/>
                    </a:cubicBezTo>
                    <a:cubicBezTo>
                      <a:pt x="14597" y="51545"/>
                      <a:pt x="14703" y="51424"/>
                      <a:pt x="14795" y="51302"/>
                    </a:cubicBezTo>
                    <a:cubicBezTo>
                      <a:pt x="14856" y="51225"/>
                      <a:pt x="14901" y="51149"/>
                      <a:pt x="14947" y="51073"/>
                    </a:cubicBezTo>
                    <a:cubicBezTo>
                      <a:pt x="14962" y="51058"/>
                      <a:pt x="14978" y="51027"/>
                      <a:pt x="15008" y="50997"/>
                    </a:cubicBezTo>
                    <a:cubicBezTo>
                      <a:pt x="15023" y="50951"/>
                      <a:pt x="15054" y="50921"/>
                      <a:pt x="15069" y="50875"/>
                    </a:cubicBezTo>
                    <a:cubicBezTo>
                      <a:pt x="15115" y="50784"/>
                      <a:pt x="15160" y="50692"/>
                      <a:pt x="15206" y="50586"/>
                    </a:cubicBezTo>
                    <a:cubicBezTo>
                      <a:pt x="15298" y="50387"/>
                      <a:pt x="15343" y="50174"/>
                      <a:pt x="15374" y="49961"/>
                    </a:cubicBezTo>
                    <a:cubicBezTo>
                      <a:pt x="15404" y="49748"/>
                      <a:pt x="15389" y="49519"/>
                      <a:pt x="15359" y="49306"/>
                    </a:cubicBezTo>
                    <a:cubicBezTo>
                      <a:pt x="15328" y="49092"/>
                      <a:pt x="15252" y="48894"/>
                      <a:pt x="15145" y="48712"/>
                    </a:cubicBezTo>
                    <a:cubicBezTo>
                      <a:pt x="15023" y="48468"/>
                      <a:pt x="14795" y="48270"/>
                      <a:pt x="14566" y="48133"/>
                    </a:cubicBezTo>
                    <a:lnTo>
                      <a:pt x="14551" y="48133"/>
                    </a:lnTo>
                    <a:cubicBezTo>
                      <a:pt x="14795" y="47995"/>
                      <a:pt x="15054" y="47843"/>
                      <a:pt x="15298" y="47691"/>
                    </a:cubicBezTo>
                    <a:cubicBezTo>
                      <a:pt x="15419" y="47615"/>
                      <a:pt x="15541" y="47538"/>
                      <a:pt x="15663" y="47462"/>
                    </a:cubicBezTo>
                    <a:cubicBezTo>
                      <a:pt x="15694" y="47462"/>
                      <a:pt x="15709" y="47447"/>
                      <a:pt x="15739" y="47447"/>
                    </a:cubicBezTo>
                    <a:lnTo>
                      <a:pt x="16105" y="47447"/>
                    </a:lnTo>
                    <a:cubicBezTo>
                      <a:pt x="16151" y="47447"/>
                      <a:pt x="16181" y="47447"/>
                      <a:pt x="16212" y="47462"/>
                    </a:cubicBezTo>
                    <a:cubicBezTo>
                      <a:pt x="16242" y="47462"/>
                      <a:pt x="16273" y="47462"/>
                      <a:pt x="16303" y="47477"/>
                    </a:cubicBezTo>
                    <a:cubicBezTo>
                      <a:pt x="16318" y="47477"/>
                      <a:pt x="16334" y="47493"/>
                      <a:pt x="16349" y="47493"/>
                    </a:cubicBezTo>
                    <a:cubicBezTo>
                      <a:pt x="16364" y="47508"/>
                      <a:pt x="16379" y="47508"/>
                      <a:pt x="16395" y="47523"/>
                    </a:cubicBezTo>
                    <a:cubicBezTo>
                      <a:pt x="16410" y="47523"/>
                      <a:pt x="16410" y="47538"/>
                      <a:pt x="16425" y="47538"/>
                    </a:cubicBezTo>
                    <a:cubicBezTo>
                      <a:pt x="16440" y="47554"/>
                      <a:pt x="16456" y="47569"/>
                      <a:pt x="16456" y="47569"/>
                    </a:cubicBezTo>
                    <a:cubicBezTo>
                      <a:pt x="16471" y="47584"/>
                      <a:pt x="16486" y="47615"/>
                      <a:pt x="16501" y="47630"/>
                    </a:cubicBezTo>
                    <a:cubicBezTo>
                      <a:pt x="16516" y="47660"/>
                      <a:pt x="16547" y="47706"/>
                      <a:pt x="16562" y="47736"/>
                    </a:cubicBezTo>
                    <a:cubicBezTo>
                      <a:pt x="16669" y="47934"/>
                      <a:pt x="16760" y="48148"/>
                      <a:pt x="16852" y="48361"/>
                    </a:cubicBezTo>
                    <a:cubicBezTo>
                      <a:pt x="16943" y="48574"/>
                      <a:pt x="17034" y="48788"/>
                      <a:pt x="17126" y="49001"/>
                    </a:cubicBezTo>
                    <a:cubicBezTo>
                      <a:pt x="17202" y="49169"/>
                      <a:pt x="17278" y="49321"/>
                      <a:pt x="17400" y="49443"/>
                    </a:cubicBezTo>
                    <a:cubicBezTo>
                      <a:pt x="17507" y="49550"/>
                      <a:pt x="17644" y="49626"/>
                      <a:pt x="17781" y="49671"/>
                    </a:cubicBezTo>
                    <a:cubicBezTo>
                      <a:pt x="17888" y="49717"/>
                      <a:pt x="17994" y="49732"/>
                      <a:pt x="18101" y="49748"/>
                    </a:cubicBezTo>
                    <a:cubicBezTo>
                      <a:pt x="18162" y="49755"/>
                      <a:pt x="18223" y="49759"/>
                      <a:pt x="18286" y="49759"/>
                    </a:cubicBezTo>
                    <a:cubicBezTo>
                      <a:pt x="18349" y="49759"/>
                      <a:pt x="18413" y="49755"/>
                      <a:pt x="18482" y="49748"/>
                    </a:cubicBezTo>
                    <a:cubicBezTo>
                      <a:pt x="18528" y="49748"/>
                      <a:pt x="18573" y="49732"/>
                      <a:pt x="18634" y="49732"/>
                    </a:cubicBezTo>
                    <a:cubicBezTo>
                      <a:pt x="18695" y="49717"/>
                      <a:pt x="18741" y="49702"/>
                      <a:pt x="18802" y="49687"/>
                    </a:cubicBezTo>
                    <a:cubicBezTo>
                      <a:pt x="18848" y="49687"/>
                      <a:pt x="18908" y="49687"/>
                      <a:pt x="18954" y="49671"/>
                    </a:cubicBezTo>
                    <a:cubicBezTo>
                      <a:pt x="19046" y="49671"/>
                      <a:pt x="19137" y="49656"/>
                      <a:pt x="19228" y="49641"/>
                    </a:cubicBezTo>
                    <a:cubicBezTo>
                      <a:pt x="19335" y="49626"/>
                      <a:pt x="19442" y="49595"/>
                      <a:pt x="19533" y="49550"/>
                    </a:cubicBezTo>
                    <a:cubicBezTo>
                      <a:pt x="19579" y="49534"/>
                      <a:pt x="19609" y="49519"/>
                      <a:pt x="19655" y="49504"/>
                    </a:cubicBezTo>
                    <a:cubicBezTo>
                      <a:pt x="19716" y="49458"/>
                      <a:pt x="19777" y="49412"/>
                      <a:pt x="19823" y="49367"/>
                    </a:cubicBezTo>
                    <a:cubicBezTo>
                      <a:pt x="19868" y="49321"/>
                      <a:pt x="19899" y="49275"/>
                      <a:pt x="19945" y="49214"/>
                    </a:cubicBezTo>
                    <a:cubicBezTo>
                      <a:pt x="19975" y="49153"/>
                      <a:pt x="20005" y="49092"/>
                      <a:pt x="20021" y="49031"/>
                    </a:cubicBezTo>
                    <a:cubicBezTo>
                      <a:pt x="20066" y="48910"/>
                      <a:pt x="20066" y="48772"/>
                      <a:pt x="20082" y="48651"/>
                    </a:cubicBezTo>
                    <a:cubicBezTo>
                      <a:pt x="20082" y="48529"/>
                      <a:pt x="20066" y="48407"/>
                      <a:pt x="20051" y="48285"/>
                    </a:cubicBezTo>
                    <a:cubicBezTo>
                      <a:pt x="20036" y="48224"/>
                      <a:pt x="20021" y="48163"/>
                      <a:pt x="20005" y="48117"/>
                    </a:cubicBezTo>
                    <a:cubicBezTo>
                      <a:pt x="19975" y="48056"/>
                      <a:pt x="19960" y="47995"/>
                      <a:pt x="19929" y="47934"/>
                    </a:cubicBezTo>
                    <a:cubicBezTo>
                      <a:pt x="19884" y="47828"/>
                      <a:pt x="19823" y="47721"/>
                      <a:pt x="19746" y="47630"/>
                    </a:cubicBezTo>
                    <a:cubicBezTo>
                      <a:pt x="19686" y="47523"/>
                      <a:pt x="19609" y="47432"/>
                      <a:pt x="19533" y="47356"/>
                    </a:cubicBezTo>
                    <a:cubicBezTo>
                      <a:pt x="19442" y="47264"/>
                      <a:pt x="19350" y="47173"/>
                      <a:pt x="19259" y="47112"/>
                    </a:cubicBezTo>
                    <a:cubicBezTo>
                      <a:pt x="19198" y="47066"/>
                      <a:pt x="19152" y="47036"/>
                      <a:pt x="19107" y="47005"/>
                    </a:cubicBezTo>
                    <a:cubicBezTo>
                      <a:pt x="19076" y="46990"/>
                      <a:pt x="19046" y="46975"/>
                      <a:pt x="19015" y="46959"/>
                    </a:cubicBezTo>
                    <a:cubicBezTo>
                      <a:pt x="19000" y="46944"/>
                      <a:pt x="18969" y="46929"/>
                      <a:pt x="18939" y="46929"/>
                    </a:cubicBezTo>
                    <a:cubicBezTo>
                      <a:pt x="18893" y="46898"/>
                      <a:pt x="18832" y="46868"/>
                      <a:pt x="18787" y="46853"/>
                    </a:cubicBezTo>
                    <a:cubicBezTo>
                      <a:pt x="18726" y="46838"/>
                      <a:pt x="18665" y="46822"/>
                      <a:pt x="18619" y="46807"/>
                    </a:cubicBezTo>
                    <a:lnTo>
                      <a:pt x="18528" y="46792"/>
                    </a:lnTo>
                    <a:cubicBezTo>
                      <a:pt x="18482" y="46792"/>
                      <a:pt x="18451" y="46792"/>
                      <a:pt x="18421" y="46777"/>
                    </a:cubicBezTo>
                    <a:lnTo>
                      <a:pt x="18238" y="46777"/>
                    </a:lnTo>
                    <a:cubicBezTo>
                      <a:pt x="18086" y="46761"/>
                      <a:pt x="17933" y="46761"/>
                      <a:pt x="17796" y="46761"/>
                    </a:cubicBezTo>
                    <a:lnTo>
                      <a:pt x="17263" y="46761"/>
                    </a:lnTo>
                    <a:cubicBezTo>
                      <a:pt x="17095" y="46746"/>
                      <a:pt x="16928" y="46746"/>
                      <a:pt x="16760" y="46746"/>
                    </a:cubicBezTo>
                    <a:cubicBezTo>
                      <a:pt x="16821" y="46700"/>
                      <a:pt x="16897" y="46655"/>
                      <a:pt x="16958" y="46609"/>
                    </a:cubicBezTo>
                    <a:cubicBezTo>
                      <a:pt x="16974" y="46594"/>
                      <a:pt x="17004" y="46578"/>
                      <a:pt x="17019" y="46563"/>
                    </a:cubicBezTo>
                    <a:cubicBezTo>
                      <a:pt x="17050" y="46563"/>
                      <a:pt x="17065" y="46548"/>
                      <a:pt x="17095" y="46548"/>
                    </a:cubicBezTo>
                    <a:cubicBezTo>
                      <a:pt x="17248" y="46502"/>
                      <a:pt x="17400" y="46472"/>
                      <a:pt x="17552" y="46426"/>
                    </a:cubicBezTo>
                    <a:cubicBezTo>
                      <a:pt x="17857" y="46350"/>
                      <a:pt x="18147" y="46274"/>
                      <a:pt x="18436" y="46182"/>
                    </a:cubicBezTo>
                    <a:cubicBezTo>
                      <a:pt x="18756" y="46076"/>
                      <a:pt x="19061" y="45969"/>
                      <a:pt x="19366" y="45847"/>
                    </a:cubicBezTo>
                    <a:cubicBezTo>
                      <a:pt x="19548" y="45786"/>
                      <a:pt x="19716" y="45710"/>
                      <a:pt x="19884" y="45649"/>
                    </a:cubicBezTo>
                    <a:cubicBezTo>
                      <a:pt x="19975" y="45786"/>
                      <a:pt x="20066" y="45939"/>
                      <a:pt x="20158" y="46076"/>
                    </a:cubicBezTo>
                    <a:cubicBezTo>
                      <a:pt x="20219" y="46182"/>
                      <a:pt x="20295" y="46274"/>
                      <a:pt x="20371" y="46380"/>
                    </a:cubicBezTo>
                    <a:cubicBezTo>
                      <a:pt x="20463" y="46472"/>
                      <a:pt x="20539" y="46563"/>
                      <a:pt x="20661" y="46639"/>
                    </a:cubicBezTo>
                    <a:cubicBezTo>
                      <a:pt x="20761" y="46702"/>
                      <a:pt x="20881" y="46754"/>
                      <a:pt x="21005" y="46754"/>
                    </a:cubicBezTo>
                    <a:cubicBezTo>
                      <a:pt x="21032" y="46754"/>
                      <a:pt x="21060" y="46752"/>
                      <a:pt x="21087" y="46746"/>
                    </a:cubicBezTo>
                    <a:cubicBezTo>
                      <a:pt x="21240" y="46700"/>
                      <a:pt x="21361" y="46594"/>
                      <a:pt x="21453" y="46472"/>
                    </a:cubicBezTo>
                    <a:cubicBezTo>
                      <a:pt x="21499" y="46396"/>
                      <a:pt x="21544" y="46304"/>
                      <a:pt x="21575" y="46213"/>
                    </a:cubicBezTo>
                    <a:cubicBezTo>
                      <a:pt x="21605" y="46137"/>
                      <a:pt x="21620" y="46076"/>
                      <a:pt x="21651" y="46015"/>
                    </a:cubicBezTo>
                    <a:cubicBezTo>
                      <a:pt x="21666" y="45954"/>
                      <a:pt x="21681" y="45893"/>
                      <a:pt x="21681" y="45832"/>
                    </a:cubicBezTo>
                    <a:cubicBezTo>
                      <a:pt x="21742" y="45558"/>
                      <a:pt x="21758" y="45253"/>
                      <a:pt x="21712" y="44979"/>
                    </a:cubicBezTo>
                    <a:cubicBezTo>
                      <a:pt x="21712" y="44963"/>
                      <a:pt x="21712" y="44933"/>
                      <a:pt x="21712" y="44918"/>
                    </a:cubicBezTo>
                    <a:cubicBezTo>
                      <a:pt x="21819" y="44887"/>
                      <a:pt x="21925" y="44842"/>
                      <a:pt x="22032" y="44826"/>
                    </a:cubicBezTo>
                    <a:cubicBezTo>
                      <a:pt x="22078" y="44811"/>
                      <a:pt x="22108" y="44811"/>
                      <a:pt x="22154" y="44796"/>
                    </a:cubicBezTo>
                    <a:lnTo>
                      <a:pt x="22337" y="44796"/>
                    </a:lnTo>
                    <a:cubicBezTo>
                      <a:pt x="22382" y="44796"/>
                      <a:pt x="22413" y="44811"/>
                      <a:pt x="22458" y="44811"/>
                    </a:cubicBezTo>
                    <a:cubicBezTo>
                      <a:pt x="22489" y="44826"/>
                      <a:pt x="22519" y="44826"/>
                      <a:pt x="22550" y="44842"/>
                    </a:cubicBezTo>
                    <a:cubicBezTo>
                      <a:pt x="22596" y="44857"/>
                      <a:pt x="22626" y="44857"/>
                      <a:pt x="22657" y="44872"/>
                    </a:cubicBezTo>
                    <a:cubicBezTo>
                      <a:pt x="22687" y="44887"/>
                      <a:pt x="22717" y="44903"/>
                      <a:pt x="22748" y="44933"/>
                    </a:cubicBezTo>
                    <a:cubicBezTo>
                      <a:pt x="22855" y="44994"/>
                      <a:pt x="22961" y="45085"/>
                      <a:pt x="23053" y="45162"/>
                    </a:cubicBezTo>
                    <a:cubicBezTo>
                      <a:pt x="23175" y="45238"/>
                      <a:pt x="23281" y="45314"/>
                      <a:pt x="23403" y="45375"/>
                    </a:cubicBezTo>
                    <a:cubicBezTo>
                      <a:pt x="23632" y="45497"/>
                      <a:pt x="23891" y="45542"/>
                      <a:pt x="24134" y="45603"/>
                    </a:cubicBezTo>
                    <a:cubicBezTo>
                      <a:pt x="24180" y="45619"/>
                      <a:pt x="24211" y="45634"/>
                      <a:pt x="24241" y="45649"/>
                    </a:cubicBezTo>
                    <a:cubicBezTo>
                      <a:pt x="24272" y="45664"/>
                      <a:pt x="24302" y="45680"/>
                      <a:pt x="24332" y="45695"/>
                    </a:cubicBezTo>
                    <a:cubicBezTo>
                      <a:pt x="24668" y="45923"/>
                      <a:pt x="24957" y="46243"/>
                      <a:pt x="25369" y="46304"/>
                    </a:cubicBezTo>
                    <a:cubicBezTo>
                      <a:pt x="25403" y="46311"/>
                      <a:pt x="25437" y="46314"/>
                      <a:pt x="25471" y="46314"/>
                    </a:cubicBezTo>
                    <a:cubicBezTo>
                      <a:pt x="25589" y="46314"/>
                      <a:pt x="25704" y="46279"/>
                      <a:pt x="25810" y="46243"/>
                    </a:cubicBezTo>
                    <a:cubicBezTo>
                      <a:pt x="25887" y="46213"/>
                      <a:pt x="25947" y="46182"/>
                      <a:pt x="26024" y="46152"/>
                    </a:cubicBezTo>
                    <a:cubicBezTo>
                      <a:pt x="26146" y="46060"/>
                      <a:pt x="26283" y="45969"/>
                      <a:pt x="26389" y="45862"/>
                    </a:cubicBezTo>
                    <a:cubicBezTo>
                      <a:pt x="26511" y="45756"/>
                      <a:pt x="26603" y="45634"/>
                      <a:pt x="26694" y="45497"/>
                    </a:cubicBezTo>
                    <a:cubicBezTo>
                      <a:pt x="26770" y="45405"/>
                      <a:pt x="26816" y="45299"/>
                      <a:pt x="26831" y="45177"/>
                    </a:cubicBezTo>
                    <a:cubicBezTo>
                      <a:pt x="26846" y="45131"/>
                      <a:pt x="26846" y="45055"/>
                      <a:pt x="26816" y="45009"/>
                    </a:cubicBezTo>
                    <a:cubicBezTo>
                      <a:pt x="26801" y="44979"/>
                      <a:pt x="26785" y="44963"/>
                      <a:pt x="26755" y="44933"/>
                    </a:cubicBezTo>
                    <a:cubicBezTo>
                      <a:pt x="26740" y="44918"/>
                      <a:pt x="26709" y="44918"/>
                      <a:pt x="26679" y="44903"/>
                    </a:cubicBezTo>
                    <a:cubicBezTo>
                      <a:pt x="26542" y="44872"/>
                      <a:pt x="26389" y="44857"/>
                      <a:pt x="26252" y="44842"/>
                    </a:cubicBezTo>
                    <a:cubicBezTo>
                      <a:pt x="26100" y="44842"/>
                      <a:pt x="25947" y="44826"/>
                      <a:pt x="25795" y="44811"/>
                    </a:cubicBezTo>
                    <a:cubicBezTo>
                      <a:pt x="25414" y="44765"/>
                      <a:pt x="25018" y="44704"/>
                      <a:pt x="24637" y="44628"/>
                    </a:cubicBezTo>
                    <a:cubicBezTo>
                      <a:pt x="24348" y="44583"/>
                      <a:pt x="24058" y="44522"/>
                      <a:pt x="23769" y="44445"/>
                    </a:cubicBezTo>
                    <a:cubicBezTo>
                      <a:pt x="23616" y="44415"/>
                      <a:pt x="23449" y="44369"/>
                      <a:pt x="23296" y="44339"/>
                    </a:cubicBezTo>
                    <a:cubicBezTo>
                      <a:pt x="23266" y="44339"/>
                      <a:pt x="23251" y="44339"/>
                      <a:pt x="23220" y="44324"/>
                    </a:cubicBezTo>
                    <a:cubicBezTo>
                      <a:pt x="23418" y="44263"/>
                      <a:pt x="23616" y="44202"/>
                      <a:pt x="23814" y="44126"/>
                    </a:cubicBezTo>
                    <a:cubicBezTo>
                      <a:pt x="24028" y="44049"/>
                      <a:pt x="24256" y="43958"/>
                      <a:pt x="24470" y="43867"/>
                    </a:cubicBezTo>
                    <a:cubicBezTo>
                      <a:pt x="24652" y="43790"/>
                      <a:pt x="24820" y="43729"/>
                      <a:pt x="24988" y="43653"/>
                    </a:cubicBezTo>
                    <a:cubicBezTo>
                      <a:pt x="25170" y="43562"/>
                      <a:pt x="25353" y="43486"/>
                      <a:pt x="25521" y="43394"/>
                    </a:cubicBezTo>
                    <a:cubicBezTo>
                      <a:pt x="25567" y="43379"/>
                      <a:pt x="25597" y="43364"/>
                      <a:pt x="25628" y="43333"/>
                    </a:cubicBezTo>
                    <a:lnTo>
                      <a:pt x="25963" y="43333"/>
                    </a:lnTo>
                    <a:cubicBezTo>
                      <a:pt x="26054" y="43333"/>
                      <a:pt x="26146" y="43333"/>
                      <a:pt x="26222" y="43348"/>
                    </a:cubicBezTo>
                    <a:cubicBezTo>
                      <a:pt x="26313" y="43348"/>
                      <a:pt x="26405" y="43333"/>
                      <a:pt x="26496" y="43333"/>
                    </a:cubicBezTo>
                    <a:cubicBezTo>
                      <a:pt x="26664" y="43333"/>
                      <a:pt x="26831" y="43318"/>
                      <a:pt x="26999" y="43272"/>
                    </a:cubicBezTo>
                    <a:cubicBezTo>
                      <a:pt x="27166" y="43242"/>
                      <a:pt x="27349" y="43211"/>
                      <a:pt x="27517" y="43150"/>
                    </a:cubicBezTo>
                    <a:cubicBezTo>
                      <a:pt x="27608" y="43120"/>
                      <a:pt x="27700" y="43089"/>
                      <a:pt x="27776" y="43059"/>
                    </a:cubicBezTo>
                    <a:cubicBezTo>
                      <a:pt x="27822" y="43044"/>
                      <a:pt x="27852" y="43013"/>
                      <a:pt x="27898" y="42998"/>
                    </a:cubicBezTo>
                    <a:cubicBezTo>
                      <a:pt x="27943" y="42968"/>
                      <a:pt x="27974" y="42952"/>
                      <a:pt x="28004" y="42922"/>
                    </a:cubicBezTo>
                    <a:cubicBezTo>
                      <a:pt x="28050" y="42891"/>
                      <a:pt x="28081" y="42861"/>
                      <a:pt x="28111" y="42830"/>
                    </a:cubicBezTo>
                    <a:cubicBezTo>
                      <a:pt x="28141" y="42815"/>
                      <a:pt x="28172" y="42785"/>
                      <a:pt x="28202" y="42754"/>
                    </a:cubicBezTo>
                    <a:cubicBezTo>
                      <a:pt x="28263" y="42693"/>
                      <a:pt x="28340" y="42617"/>
                      <a:pt x="28400" y="42556"/>
                    </a:cubicBezTo>
                    <a:cubicBezTo>
                      <a:pt x="28461" y="42480"/>
                      <a:pt x="28522" y="42404"/>
                      <a:pt x="28583" y="42328"/>
                    </a:cubicBezTo>
                    <a:cubicBezTo>
                      <a:pt x="28659" y="42252"/>
                      <a:pt x="28705" y="42145"/>
                      <a:pt x="28751" y="42053"/>
                    </a:cubicBezTo>
                    <a:lnTo>
                      <a:pt x="28751" y="42053"/>
                    </a:lnTo>
                    <a:cubicBezTo>
                      <a:pt x="28690" y="42084"/>
                      <a:pt x="28629" y="42130"/>
                      <a:pt x="28568" y="42175"/>
                    </a:cubicBezTo>
                    <a:cubicBezTo>
                      <a:pt x="28522" y="42221"/>
                      <a:pt x="28477" y="42267"/>
                      <a:pt x="28431" y="42312"/>
                    </a:cubicBezTo>
                    <a:cubicBezTo>
                      <a:pt x="28340" y="42404"/>
                      <a:pt x="28248" y="42495"/>
                      <a:pt x="28157" y="42571"/>
                    </a:cubicBezTo>
                    <a:cubicBezTo>
                      <a:pt x="28111" y="42617"/>
                      <a:pt x="28065" y="42648"/>
                      <a:pt x="28035" y="42678"/>
                    </a:cubicBezTo>
                    <a:cubicBezTo>
                      <a:pt x="27989" y="42709"/>
                      <a:pt x="27959" y="42739"/>
                      <a:pt x="27913" y="42770"/>
                    </a:cubicBezTo>
                    <a:cubicBezTo>
                      <a:pt x="27882" y="42800"/>
                      <a:pt x="27837" y="42815"/>
                      <a:pt x="27806" y="42830"/>
                    </a:cubicBezTo>
                    <a:cubicBezTo>
                      <a:pt x="27761" y="42861"/>
                      <a:pt x="27715" y="42876"/>
                      <a:pt x="27669" y="42891"/>
                    </a:cubicBezTo>
                    <a:cubicBezTo>
                      <a:pt x="27578" y="42922"/>
                      <a:pt x="27486" y="42952"/>
                      <a:pt x="27395" y="42983"/>
                    </a:cubicBezTo>
                    <a:cubicBezTo>
                      <a:pt x="27303" y="42998"/>
                      <a:pt x="27212" y="43013"/>
                      <a:pt x="27136" y="43044"/>
                    </a:cubicBezTo>
                    <a:cubicBezTo>
                      <a:pt x="27060" y="43059"/>
                      <a:pt x="26984" y="43074"/>
                      <a:pt x="26907" y="43074"/>
                    </a:cubicBezTo>
                    <a:cubicBezTo>
                      <a:pt x="26831" y="43089"/>
                      <a:pt x="26755" y="43105"/>
                      <a:pt x="26679" y="43105"/>
                    </a:cubicBezTo>
                    <a:cubicBezTo>
                      <a:pt x="26496" y="43120"/>
                      <a:pt x="26328" y="43120"/>
                      <a:pt x="26146" y="43120"/>
                    </a:cubicBezTo>
                    <a:lnTo>
                      <a:pt x="26039" y="43120"/>
                    </a:lnTo>
                    <a:cubicBezTo>
                      <a:pt x="26085" y="43105"/>
                      <a:pt x="26130" y="43074"/>
                      <a:pt x="26176" y="43059"/>
                    </a:cubicBezTo>
                    <a:cubicBezTo>
                      <a:pt x="26389" y="42937"/>
                      <a:pt x="26587" y="42815"/>
                      <a:pt x="26785" y="42693"/>
                    </a:cubicBezTo>
                    <a:cubicBezTo>
                      <a:pt x="26999" y="42571"/>
                      <a:pt x="27197" y="42450"/>
                      <a:pt x="27395" y="42297"/>
                    </a:cubicBezTo>
                    <a:cubicBezTo>
                      <a:pt x="27486" y="42221"/>
                      <a:pt x="27578" y="42160"/>
                      <a:pt x="27669" y="42084"/>
                    </a:cubicBezTo>
                    <a:cubicBezTo>
                      <a:pt x="27761" y="42008"/>
                      <a:pt x="27852" y="41932"/>
                      <a:pt x="27928" y="41855"/>
                    </a:cubicBezTo>
                    <a:cubicBezTo>
                      <a:pt x="27989" y="41810"/>
                      <a:pt x="28050" y="41749"/>
                      <a:pt x="28111" y="41688"/>
                    </a:cubicBezTo>
                    <a:cubicBezTo>
                      <a:pt x="28111" y="41688"/>
                      <a:pt x="28126" y="41673"/>
                      <a:pt x="28141" y="41673"/>
                    </a:cubicBezTo>
                    <a:cubicBezTo>
                      <a:pt x="28202" y="41612"/>
                      <a:pt x="28279" y="41535"/>
                      <a:pt x="28355" y="41490"/>
                    </a:cubicBezTo>
                    <a:cubicBezTo>
                      <a:pt x="28400" y="41459"/>
                      <a:pt x="28446" y="41429"/>
                      <a:pt x="28492" y="41398"/>
                    </a:cubicBezTo>
                    <a:cubicBezTo>
                      <a:pt x="28583" y="41353"/>
                      <a:pt x="28659" y="41322"/>
                      <a:pt x="28751" y="41292"/>
                    </a:cubicBezTo>
                    <a:lnTo>
                      <a:pt x="28736" y="41292"/>
                    </a:lnTo>
                    <a:cubicBezTo>
                      <a:pt x="28858" y="41261"/>
                      <a:pt x="28964" y="41215"/>
                      <a:pt x="29086" y="41170"/>
                    </a:cubicBezTo>
                    <a:cubicBezTo>
                      <a:pt x="29193" y="41124"/>
                      <a:pt x="29299" y="41078"/>
                      <a:pt x="29406" y="41017"/>
                    </a:cubicBezTo>
                    <a:cubicBezTo>
                      <a:pt x="29619" y="40911"/>
                      <a:pt x="29802" y="40789"/>
                      <a:pt x="29985" y="40636"/>
                    </a:cubicBezTo>
                    <a:cubicBezTo>
                      <a:pt x="30046" y="40576"/>
                      <a:pt x="30122" y="40499"/>
                      <a:pt x="30183" y="40423"/>
                    </a:cubicBezTo>
                    <a:cubicBezTo>
                      <a:pt x="30214" y="40393"/>
                      <a:pt x="30244" y="40347"/>
                      <a:pt x="30275" y="40301"/>
                    </a:cubicBezTo>
                    <a:cubicBezTo>
                      <a:pt x="30305" y="40271"/>
                      <a:pt x="30335" y="40225"/>
                      <a:pt x="30366" y="40179"/>
                    </a:cubicBezTo>
                    <a:cubicBezTo>
                      <a:pt x="30366" y="40179"/>
                      <a:pt x="30366" y="40164"/>
                      <a:pt x="30366" y="40164"/>
                    </a:cubicBezTo>
                    <a:cubicBezTo>
                      <a:pt x="30412" y="40088"/>
                      <a:pt x="30457" y="40012"/>
                      <a:pt x="30488" y="39936"/>
                    </a:cubicBezTo>
                    <a:cubicBezTo>
                      <a:pt x="30518" y="39814"/>
                      <a:pt x="30534" y="39677"/>
                      <a:pt x="30457" y="39570"/>
                    </a:cubicBezTo>
                    <a:cubicBezTo>
                      <a:pt x="30427" y="39540"/>
                      <a:pt x="30396" y="39509"/>
                      <a:pt x="30351" y="39479"/>
                    </a:cubicBezTo>
                    <a:cubicBezTo>
                      <a:pt x="30320" y="39463"/>
                      <a:pt x="30275" y="39463"/>
                      <a:pt x="30244" y="39448"/>
                    </a:cubicBezTo>
                    <a:lnTo>
                      <a:pt x="30107" y="39448"/>
                    </a:lnTo>
                    <a:cubicBezTo>
                      <a:pt x="30015" y="39433"/>
                      <a:pt x="29924" y="39433"/>
                      <a:pt x="29833" y="39418"/>
                    </a:cubicBezTo>
                    <a:cubicBezTo>
                      <a:pt x="29787" y="39402"/>
                      <a:pt x="29726" y="39387"/>
                      <a:pt x="29665" y="39387"/>
                    </a:cubicBezTo>
                    <a:cubicBezTo>
                      <a:pt x="29619" y="39372"/>
                      <a:pt x="29558" y="39357"/>
                      <a:pt x="29513" y="39357"/>
                    </a:cubicBezTo>
                    <a:cubicBezTo>
                      <a:pt x="29482" y="39341"/>
                      <a:pt x="29452" y="39341"/>
                      <a:pt x="29421" y="39341"/>
                    </a:cubicBezTo>
                    <a:cubicBezTo>
                      <a:pt x="29360" y="39341"/>
                      <a:pt x="29284" y="39372"/>
                      <a:pt x="29238" y="39402"/>
                    </a:cubicBezTo>
                    <a:cubicBezTo>
                      <a:pt x="29132" y="39448"/>
                      <a:pt x="29040" y="39540"/>
                      <a:pt x="28979" y="39646"/>
                    </a:cubicBezTo>
                    <a:lnTo>
                      <a:pt x="28919" y="39707"/>
                    </a:lnTo>
                    <a:cubicBezTo>
                      <a:pt x="28903" y="39738"/>
                      <a:pt x="28888" y="39768"/>
                      <a:pt x="28873" y="39799"/>
                    </a:cubicBezTo>
                    <a:cubicBezTo>
                      <a:pt x="28842" y="39844"/>
                      <a:pt x="28812" y="39905"/>
                      <a:pt x="28781" y="39951"/>
                    </a:cubicBezTo>
                    <a:cubicBezTo>
                      <a:pt x="28766" y="40012"/>
                      <a:pt x="28736" y="40058"/>
                      <a:pt x="28720" y="40118"/>
                    </a:cubicBezTo>
                    <a:cubicBezTo>
                      <a:pt x="28705" y="40164"/>
                      <a:pt x="28690" y="40225"/>
                      <a:pt x="28659" y="40286"/>
                    </a:cubicBezTo>
                    <a:cubicBezTo>
                      <a:pt x="28614" y="40393"/>
                      <a:pt x="28568" y="40515"/>
                      <a:pt x="28522" y="40636"/>
                    </a:cubicBezTo>
                    <a:cubicBezTo>
                      <a:pt x="28446" y="40758"/>
                      <a:pt x="28370" y="40880"/>
                      <a:pt x="28294" y="41002"/>
                    </a:cubicBezTo>
                    <a:cubicBezTo>
                      <a:pt x="28233" y="41109"/>
                      <a:pt x="28172" y="41200"/>
                      <a:pt x="28111" y="41307"/>
                    </a:cubicBezTo>
                    <a:cubicBezTo>
                      <a:pt x="28065" y="41353"/>
                      <a:pt x="28035" y="41414"/>
                      <a:pt x="28004" y="41459"/>
                    </a:cubicBezTo>
                    <a:cubicBezTo>
                      <a:pt x="27974" y="41505"/>
                      <a:pt x="27928" y="41551"/>
                      <a:pt x="27898" y="41596"/>
                    </a:cubicBezTo>
                    <a:cubicBezTo>
                      <a:pt x="27852" y="41642"/>
                      <a:pt x="27806" y="41703"/>
                      <a:pt x="27761" y="41749"/>
                    </a:cubicBezTo>
                    <a:cubicBezTo>
                      <a:pt x="27715" y="41794"/>
                      <a:pt x="27669" y="41840"/>
                      <a:pt x="27623" y="41886"/>
                    </a:cubicBezTo>
                    <a:cubicBezTo>
                      <a:pt x="27517" y="41977"/>
                      <a:pt x="27395" y="42053"/>
                      <a:pt x="27273" y="42145"/>
                    </a:cubicBezTo>
                    <a:cubicBezTo>
                      <a:pt x="27075" y="42267"/>
                      <a:pt x="26877" y="42404"/>
                      <a:pt x="26679" y="42511"/>
                    </a:cubicBezTo>
                    <a:cubicBezTo>
                      <a:pt x="26587" y="42571"/>
                      <a:pt x="26496" y="42617"/>
                      <a:pt x="26405" y="42663"/>
                    </a:cubicBezTo>
                    <a:cubicBezTo>
                      <a:pt x="26389" y="42678"/>
                      <a:pt x="26374" y="42678"/>
                      <a:pt x="26374" y="42693"/>
                    </a:cubicBezTo>
                    <a:cubicBezTo>
                      <a:pt x="26267" y="42739"/>
                      <a:pt x="26146" y="42785"/>
                      <a:pt x="26039" y="42830"/>
                    </a:cubicBezTo>
                    <a:cubicBezTo>
                      <a:pt x="25826" y="42937"/>
                      <a:pt x="25612" y="43029"/>
                      <a:pt x="25399" y="43135"/>
                    </a:cubicBezTo>
                    <a:cubicBezTo>
                      <a:pt x="25186" y="43227"/>
                      <a:pt x="24972" y="43333"/>
                      <a:pt x="24759" y="43425"/>
                    </a:cubicBezTo>
                    <a:cubicBezTo>
                      <a:pt x="24546" y="43531"/>
                      <a:pt x="24317" y="43623"/>
                      <a:pt x="24089" y="43699"/>
                    </a:cubicBezTo>
                    <a:cubicBezTo>
                      <a:pt x="24028" y="43714"/>
                      <a:pt x="23967" y="43745"/>
                      <a:pt x="23906" y="43760"/>
                    </a:cubicBezTo>
                    <a:cubicBezTo>
                      <a:pt x="23693" y="43836"/>
                      <a:pt x="23449" y="43912"/>
                      <a:pt x="23236" y="43988"/>
                    </a:cubicBezTo>
                    <a:cubicBezTo>
                      <a:pt x="23007" y="44065"/>
                      <a:pt x="22778" y="44156"/>
                      <a:pt x="22565" y="44247"/>
                    </a:cubicBezTo>
                    <a:cubicBezTo>
                      <a:pt x="22535" y="44263"/>
                      <a:pt x="22504" y="44263"/>
                      <a:pt x="22489" y="44278"/>
                    </a:cubicBezTo>
                    <a:cubicBezTo>
                      <a:pt x="22428" y="44278"/>
                      <a:pt x="22382" y="44293"/>
                      <a:pt x="22337" y="44293"/>
                    </a:cubicBezTo>
                    <a:cubicBezTo>
                      <a:pt x="22245" y="44308"/>
                      <a:pt x="22169" y="44324"/>
                      <a:pt x="22093" y="44354"/>
                    </a:cubicBezTo>
                    <a:cubicBezTo>
                      <a:pt x="22017" y="44369"/>
                      <a:pt x="21940" y="44400"/>
                      <a:pt x="21864" y="44430"/>
                    </a:cubicBezTo>
                    <a:cubicBezTo>
                      <a:pt x="21773" y="44461"/>
                      <a:pt x="21697" y="44491"/>
                      <a:pt x="21605" y="44537"/>
                    </a:cubicBezTo>
                    <a:cubicBezTo>
                      <a:pt x="21605" y="44522"/>
                      <a:pt x="21605" y="44506"/>
                      <a:pt x="21590" y="44476"/>
                    </a:cubicBezTo>
                    <a:cubicBezTo>
                      <a:pt x="21575" y="44445"/>
                      <a:pt x="21560" y="44400"/>
                      <a:pt x="21544" y="44369"/>
                    </a:cubicBezTo>
                    <a:cubicBezTo>
                      <a:pt x="21529" y="44339"/>
                      <a:pt x="21514" y="44308"/>
                      <a:pt x="21499" y="44278"/>
                    </a:cubicBezTo>
                    <a:cubicBezTo>
                      <a:pt x="21468" y="44217"/>
                      <a:pt x="21438" y="44171"/>
                      <a:pt x="21407" y="44110"/>
                    </a:cubicBezTo>
                    <a:lnTo>
                      <a:pt x="21361" y="44019"/>
                    </a:lnTo>
                    <a:cubicBezTo>
                      <a:pt x="21331" y="43988"/>
                      <a:pt x="21316" y="43958"/>
                      <a:pt x="21285" y="43927"/>
                    </a:cubicBezTo>
                    <a:cubicBezTo>
                      <a:pt x="21224" y="43821"/>
                      <a:pt x="21133" y="43729"/>
                      <a:pt x="21057" y="43638"/>
                    </a:cubicBezTo>
                    <a:cubicBezTo>
                      <a:pt x="21011" y="43592"/>
                      <a:pt x="20965" y="43531"/>
                      <a:pt x="20920" y="43486"/>
                    </a:cubicBezTo>
                    <a:cubicBezTo>
                      <a:pt x="20981" y="43455"/>
                      <a:pt x="21057" y="43409"/>
                      <a:pt x="21118" y="43379"/>
                    </a:cubicBezTo>
                    <a:cubicBezTo>
                      <a:pt x="21163" y="43364"/>
                      <a:pt x="21224" y="43348"/>
                      <a:pt x="21270" y="43318"/>
                    </a:cubicBezTo>
                    <a:cubicBezTo>
                      <a:pt x="21407" y="43272"/>
                      <a:pt x="21544" y="43211"/>
                      <a:pt x="21681" y="43150"/>
                    </a:cubicBezTo>
                    <a:lnTo>
                      <a:pt x="22078" y="42968"/>
                    </a:lnTo>
                    <a:cubicBezTo>
                      <a:pt x="22108" y="42937"/>
                      <a:pt x="22154" y="42922"/>
                      <a:pt x="22199" y="42907"/>
                    </a:cubicBezTo>
                    <a:cubicBezTo>
                      <a:pt x="22306" y="42876"/>
                      <a:pt x="22413" y="42846"/>
                      <a:pt x="22519" y="42815"/>
                    </a:cubicBezTo>
                    <a:cubicBezTo>
                      <a:pt x="22672" y="42770"/>
                      <a:pt x="22809" y="42739"/>
                      <a:pt x="22946" y="42709"/>
                    </a:cubicBezTo>
                    <a:cubicBezTo>
                      <a:pt x="23220" y="42648"/>
                      <a:pt x="23495" y="42571"/>
                      <a:pt x="23784" y="42495"/>
                    </a:cubicBezTo>
                    <a:cubicBezTo>
                      <a:pt x="23814" y="42495"/>
                      <a:pt x="23860" y="42480"/>
                      <a:pt x="23906" y="42465"/>
                    </a:cubicBezTo>
                    <a:cubicBezTo>
                      <a:pt x="24013" y="42450"/>
                      <a:pt x="24119" y="42434"/>
                      <a:pt x="24241" y="42419"/>
                    </a:cubicBezTo>
                    <a:cubicBezTo>
                      <a:pt x="24531" y="42404"/>
                      <a:pt x="24820" y="42404"/>
                      <a:pt x="25110" y="42389"/>
                    </a:cubicBezTo>
                    <a:cubicBezTo>
                      <a:pt x="25247" y="42389"/>
                      <a:pt x="25384" y="42389"/>
                      <a:pt x="25536" y="42358"/>
                    </a:cubicBezTo>
                    <a:cubicBezTo>
                      <a:pt x="25643" y="42343"/>
                      <a:pt x="25749" y="42297"/>
                      <a:pt x="25841" y="42236"/>
                    </a:cubicBezTo>
                    <a:cubicBezTo>
                      <a:pt x="25993" y="42130"/>
                      <a:pt x="26085" y="41977"/>
                      <a:pt x="26130" y="41810"/>
                    </a:cubicBezTo>
                    <a:cubicBezTo>
                      <a:pt x="26146" y="41749"/>
                      <a:pt x="26161" y="41703"/>
                      <a:pt x="26161" y="41642"/>
                    </a:cubicBezTo>
                    <a:cubicBezTo>
                      <a:pt x="26176" y="41581"/>
                      <a:pt x="26176" y="41505"/>
                      <a:pt x="26161" y="41444"/>
                    </a:cubicBezTo>
                    <a:cubicBezTo>
                      <a:pt x="26161" y="41368"/>
                      <a:pt x="26146" y="41307"/>
                      <a:pt x="26130" y="41231"/>
                    </a:cubicBezTo>
                    <a:cubicBezTo>
                      <a:pt x="26100" y="41124"/>
                      <a:pt x="26069" y="41033"/>
                      <a:pt x="26024" y="40941"/>
                    </a:cubicBezTo>
                    <a:cubicBezTo>
                      <a:pt x="25993" y="40865"/>
                      <a:pt x="25947" y="40804"/>
                      <a:pt x="25887" y="40743"/>
                    </a:cubicBezTo>
                    <a:cubicBezTo>
                      <a:pt x="25817" y="40697"/>
                      <a:pt x="25729" y="40677"/>
                      <a:pt x="25644" y="40677"/>
                    </a:cubicBezTo>
                    <a:cubicBezTo>
                      <a:pt x="25618" y="40677"/>
                      <a:pt x="25592" y="40679"/>
                      <a:pt x="25567" y="40682"/>
                    </a:cubicBezTo>
                    <a:cubicBezTo>
                      <a:pt x="25460" y="40682"/>
                      <a:pt x="25353" y="40713"/>
                      <a:pt x="25262" y="40728"/>
                    </a:cubicBezTo>
                    <a:cubicBezTo>
                      <a:pt x="25231" y="40728"/>
                      <a:pt x="25201" y="40743"/>
                      <a:pt x="25170" y="40743"/>
                    </a:cubicBezTo>
                    <a:cubicBezTo>
                      <a:pt x="25155" y="40743"/>
                      <a:pt x="25140" y="40758"/>
                      <a:pt x="25125" y="40758"/>
                    </a:cubicBezTo>
                    <a:lnTo>
                      <a:pt x="25140" y="40758"/>
                    </a:lnTo>
                    <a:cubicBezTo>
                      <a:pt x="25003" y="40789"/>
                      <a:pt x="24851" y="40819"/>
                      <a:pt x="24713" y="40850"/>
                    </a:cubicBezTo>
                    <a:cubicBezTo>
                      <a:pt x="24576" y="40896"/>
                      <a:pt x="24439" y="40956"/>
                      <a:pt x="24302" y="41033"/>
                    </a:cubicBezTo>
                    <a:cubicBezTo>
                      <a:pt x="24165" y="41094"/>
                      <a:pt x="24043" y="41170"/>
                      <a:pt x="23936" y="41261"/>
                    </a:cubicBezTo>
                    <a:cubicBezTo>
                      <a:pt x="23814" y="41337"/>
                      <a:pt x="23708" y="41444"/>
                      <a:pt x="23586" y="41535"/>
                    </a:cubicBezTo>
                    <a:cubicBezTo>
                      <a:pt x="23464" y="41657"/>
                      <a:pt x="23327" y="41779"/>
                      <a:pt x="23190" y="41886"/>
                    </a:cubicBezTo>
                    <a:cubicBezTo>
                      <a:pt x="23129" y="41947"/>
                      <a:pt x="23068" y="42008"/>
                      <a:pt x="23007" y="42053"/>
                    </a:cubicBezTo>
                    <a:cubicBezTo>
                      <a:pt x="22931" y="42114"/>
                      <a:pt x="22870" y="42160"/>
                      <a:pt x="22794" y="42206"/>
                    </a:cubicBezTo>
                    <a:cubicBezTo>
                      <a:pt x="22550" y="42358"/>
                      <a:pt x="22291" y="42495"/>
                      <a:pt x="22032" y="42632"/>
                    </a:cubicBezTo>
                    <a:cubicBezTo>
                      <a:pt x="21910" y="42709"/>
                      <a:pt x="21788" y="42770"/>
                      <a:pt x="21666" y="42830"/>
                    </a:cubicBezTo>
                    <a:cubicBezTo>
                      <a:pt x="21575" y="42876"/>
                      <a:pt x="21468" y="42937"/>
                      <a:pt x="21377" y="42983"/>
                    </a:cubicBezTo>
                    <a:cubicBezTo>
                      <a:pt x="21407" y="42952"/>
                      <a:pt x="21438" y="42922"/>
                      <a:pt x="21468" y="42891"/>
                    </a:cubicBezTo>
                    <a:cubicBezTo>
                      <a:pt x="21681" y="42663"/>
                      <a:pt x="21895" y="42419"/>
                      <a:pt x="22108" y="42175"/>
                    </a:cubicBezTo>
                    <a:cubicBezTo>
                      <a:pt x="22337" y="41916"/>
                      <a:pt x="22550" y="41657"/>
                      <a:pt x="22748" y="41383"/>
                    </a:cubicBezTo>
                    <a:cubicBezTo>
                      <a:pt x="22946" y="41139"/>
                      <a:pt x="23129" y="40880"/>
                      <a:pt x="23312" y="40606"/>
                    </a:cubicBezTo>
                    <a:cubicBezTo>
                      <a:pt x="23403" y="40469"/>
                      <a:pt x="23510" y="40317"/>
                      <a:pt x="23601" y="40164"/>
                    </a:cubicBezTo>
                    <a:cubicBezTo>
                      <a:pt x="23647" y="40103"/>
                      <a:pt x="23677" y="40027"/>
                      <a:pt x="23723" y="39966"/>
                    </a:cubicBezTo>
                    <a:cubicBezTo>
                      <a:pt x="23754" y="39951"/>
                      <a:pt x="23784" y="39936"/>
                      <a:pt x="23784" y="39905"/>
                    </a:cubicBezTo>
                    <a:cubicBezTo>
                      <a:pt x="23799" y="39890"/>
                      <a:pt x="23799" y="39875"/>
                      <a:pt x="23814" y="39859"/>
                    </a:cubicBezTo>
                    <a:cubicBezTo>
                      <a:pt x="23814" y="39844"/>
                      <a:pt x="23830" y="39829"/>
                      <a:pt x="23845" y="39799"/>
                    </a:cubicBezTo>
                    <a:cubicBezTo>
                      <a:pt x="23860" y="39768"/>
                      <a:pt x="23891" y="39738"/>
                      <a:pt x="23906" y="39707"/>
                    </a:cubicBezTo>
                    <a:lnTo>
                      <a:pt x="23982" y="39616"/>
                    </a:lnTo>
                    <a:cubicBezTo>
                      <a:pt x="24104" y="39494"/>
                      <a:pt x="24226" y="39357"/>
                      <a:pt x="24348" y="39250"/>
                    </a:cubicBezTo>
                    <a:cubicBezTo>
                      <a:pt x="24393" y="39204"/>
                      <a:pt x="24454" y="39159"/>
                      <a:pt x="24500" y="39113"/>
                    </a:cubicBezTo>
                    <a:cubicBezTo>
                      <a:pt x="24561" y="39067"/>
                      <a:pt x="24622" y="39021"/>
                      <a:pt x="24683" y="38976"/>
                    </a:cubicBezTo>
                    <a:cubicBezTo>
                      <a:pt x="24774" y="38915"/>
                      <a:pt x="24866" y="38854"/>
                      <a:pt x="24957" y="38808"/>
                    </a:cubicBezTo>
                    <a:cubicBezTo>
                      <a:pt x="25033" y="38747"/>
                      <a:pt x="25125" y="38702"/>
                      <a:pt x="25216" y="38656"/>
                    </a:cubicBezTo>
                    <a:cubicBezTo>
                      <a:pt x="25308" y="38610"/>
                      <a:pt x="25399" y="38564"/>
                      <a:pt x="25490" y="38534"/>
                    </a:cubicBezTo>
                    <a:cubicBezTo>
                      <a:pt x="25582" y="38488"/>
                      <a:pt x="25673" y="38458"/>
                      <a:pt x="25765" y="38427"/>
                    </a:cubicBezTo>
                    <a:cubicBezTo>
                      <a:pt x="25765" y="38427"/>
                      <a:pt x="25771" y="38427"/>
                      <a:pt x="25776" y="38423"/>
                    </a:cubicBezTo>
                    <a:lnTo>
                      <a:pt x="25776" y="38423"/>
                    </a:lnTo>
                    <a:cubicBezTo>
                      <a:pt x="26001" y="38334"/>
                      <a:pt x="26241" y="38274"/>
                      <a:pt x="26466" y="38199"/>
                    </a:cubicBezTo>
                    <a:cubicBezTo>
                      <a:pt x="26587" y="38168"/>
                      <a:pt x="26709" y="38138"/>
                      <a:pt x="26816" y="38107"/>
                    </a:cubicBezTo>
                    <a:cubicBezTo>
                      <a:pt x="26938" y="38077"/>
                      <a:pt x="27060" y="38046"/>
                      <a:pt x="27166" y="38016"/>
                    </a:cubicBezTo>
                    <a:cubicBezTo>
                      <a:pt x="27288" y="37970"/>
                      <a:pt x="27410" y="37940"/>
                      <a:pt x="27532" y="37894"/>
                    </a:cubicBezTo>
                    <a:cubicBezTo>
                      <a:pt x="27654" y="37848"/>
                      <a:pt x="27761" y="37803"/>
                      <a:pt x="27882" y="37757"/>
                    </a:cubicBezTo>
                    <a:cubicBezTo>
                      <a:pt x="28035" y="37696"/>
                      <a:pt x="28187" y="37620"/>
                      <a:pt x="28309" y="37513"/>
                    </a:cubicBezTo>
                    <a:cubicBezTo>
                      <a:pt x="28431" y="37391"/>
                      <a:pt x="28522" y="37239"/>
                      <a:pt x="28568" y="37087"/>
                    </a:cubicBezTo>
                    <a:cubicBezTo>
                      <a:pt x="28614" y="36934"/>
                      <a:pt x="28629" y="36767"/>
                      <a:pt x="28614" y="36614"/>
                    </a:cubicBezTo>
                    <a:cubicBezTo>
                      <a:pt x="28599" y="36508"/>
                      <a:pt x="28568" y="36401"/>
                      <a:pt x="28507" y="36310"/>
                    </a:cubicBezTo>
                    <a:cubicBezTo>
                      <a:pt x="28431" y="36203"/>
                      <a:pt x="28324" y="36127"/>
                      <a:pt x="28218" y="36066"/>
                    </a:cubicBezTo>
                    <a:cubicBezTo>
                      <a:pt x="28218" y="36050"/>
                      <a:pt x="28202" y="36050"/>
                      <a:pt x="28202" y="36050"/>
                    </a:cubicBezTo>
                    <a:cubicBezTo>
                      <a:pt x="28416" y="36020"/>
                      <a:pt x="28629" y="35990"/>
                      <a:pt x="28858" y="35974"/>
                    </a:cubicBezTo>
                    <a:cubicBezTo>
                      <a:pt x="28979" y="35959"/>
                      <a:pt x="29117" y="35959"/>
                      <a:pt x="29254" y="35944"/>
                    </a:cubicBezTo>
                    <a:lnTo>
                      <a:pt x="29726" y="35944"/>
                    </a:lnTo>
                    <a:cubicBezTo>
                      <a:pt x="29848" y="35959"/>
                      <a:pt x="29970" y="35974"/>
                      <a:pt x="30092" y="35990"/>
                    </a:cubicBezTo>
                    <a:cubicBezTo>
                      <a:pt x="30168" y="36005"/>
                      <a:pt x="30229" y="36020"/>
                      <a:pt x="30305" y="36035"/>
                    </a:cubicBezTo>
                    <a:cubicBezTo>
                      <a:pt x="30381" y="36050"/>
                      <a:pt x="30457" y="36081"/>
                      <a:pt x="30518" y="36096"/>
                    </a:cubicBezTo>
                    <a:cubicBezTo>
                      <a:pt x="30732" y="36157"/>
                      <a:pt x="30930" y="36233"/>
                      <a:pt x="31128" y="36294"/>
                    </a:cubicBezTo>
                    <a:cubicBezTo>
                      <a:pt x="31234" y="36325"/>
                      <a:pt x="31341" y="36355"/>
                      <a:pt x="31448" y="36370"/>
                    </a:cubicBezTo>
                    <a:cubicBezTo>
                      <a:pt x="31510" y="36388"/>
                      <a:pt x="31573" y="36396"/>
                      <a:pt x="31635" y="36396"/>
                    </a:cubicBezTo>
                    <a:cubicBezTo>
                      <a:pt x="31679" y="36396"/>
                      <a:pt x="31723" y="36392"/>
                      <a:pt x="31768" y="36386"/>
                    </a:cubicBezTo>
                    <a:cubicBezTo>
                      <a:pt x="31829" y="36386"/>
                      <a:pt x="31890" y="36370"/>
                      <a:pt x="31950" y="36355"/>
                    </a:cubicBezTo>
                    <a:cubicBezTo>
                      <a:pt x="32011" y="36340"/>
                      <a:pt x="32072" y="36310"/>
                      <a:pt x="32118" y="36264"/>
                    </a:cubicBezTo>
                    <a:cubicBezTo>
                      <a:pt x="32179" y="36233"/>
                      <a:pt x="32209" y="36172"/>
                      <a:pt x="32255" y="36111"/>
                    </a:cubicBezTo>
                    <a:cubicBezTo>
                      <a:pt x="32301" y="36020"/>
                      <a:pt x="32331" y="35913"/>
                      <a:pt x="32347" y="35807"/>
                    </a:cubicBezTo>
                    <a:cubicBezTo>
                      <a:pt x="32347" y="35761"/>
                      <a:pt x="32362" y="35700"/>
                      <a:pt x="32362" y="35654"/>
                    </a:cubicBezTo>
                    <a:cubicBezTo>
                      <a:pt x="32362" y="35532"/>
                      <a:pt x="32362" y="35426"/>
                      <a:pt x="32347" y="35319"/>
                    </a:cubicBezTo>
                    <a:cubicBezTo>
                      <a:pt x="32347" y="35213"/>
                      <a:pt x="32331" y="35106"/>
                      <a:pt x="32286" y="35014"/>
                    </a:cubicBezTo>
                    <a:cubicBezTo>
                      <a:pt x="32240" y="34877"/>
                      <a:pt x="32133" y="34771"/>
                      <a:pt x="32042" y="34649"/>
                    </a:cubicBezTo>
                    <a:cubicBezTo>
                      <a:pt x="31996" y="34603"/>
                      <a:pt x="31966" y="34542"/>
                      <a:pt x="31920" y="34496"/>
                    </a:cubicBezTo>
                    <a:cubicBezTo>
                      <a:pt x="31874" y="34435"/>
                      <a:pt x="31829" y="34375"/>
                      <a:pt x="31783" y="34329"/>
                    </a:cubicBezTo>
                    <a:cubicBezTo>
                      <a:pt x="31737" y="34298"/>
                      <a:pt x="31707" y="34283"/>
                      <a:pt x="31676" y="34253"/>
                    </a:cubicBezTo>
                    <a:cubicBezTo>
                      <a:pt x="31615" y="34222"/>
                      <a:pt x="31539" y="34192"/>
                      <a:pt x="31463" y="34176"/>
                    </a:cubicBezTo>
                    <a:cubicBezTo>
                      <a:pt x="31400" y="34159"/>
                      <a:pt x="31333" y="34151"/>
                      <a:pt x="31266" y="34151"/>
                    </a:cubicBezTo>
                    <a:cubicBezTo>
                      <a:pt x="31219" y="34151"/>
                      <a:pt x="31172" y="34155"/>
                      <a:pt x="31128" y="34161"/>
                    </a:cubicBezTo>
                    <a:cubicBezTo>
                      <a:pt x="31021" y="34176"/>
                      <a:pt x="30914" y="34222"/>
                      <a:pt x="30808" y="34253"/>
                    </a:cubicBezTo>
                    <a:cubicBezTo>
                      <a:pt x="30716" y="34298"/>
                      <a:pt x="30625" y="34344"/>
                      <a:pt x="30534" y="34390"/>
                    </a:cubicBezTo>
                    <a:cubicBezTo>
                      <a:pt x="30442" y="34435"/>
                      <a:pt x="30335" y="34496"/>
                      <a:pt x="30244" y="34557"/>
                    </a:cubicBezTo>
                    <a:cubicBezTo>
                      <a:pt x="29894" y="34771"/>
                      <a:pt x="29543" y="35030"/>
                      <a:pt x="29178" y="35243"/>
                    </a:cubicBezTo>
                    <a:cubicBezTo>
                      <a:pt x="29117" y="35273"/>
                      <a:pt x="29056" y="35304"/>
                      <a:pt x="28995" y="35334"/>
                    </a:cubicBezTo>
                    <a:cubicBezTo>
                      <a:pt x="28797" y="35441"/>
                      <a:pt x="28614" y="35517"/>
                      <a:pt x="28431" y="35593"/>
                    </a:cubicBezTo>
                    <a:cubicBezTo>
                      <a:pt x="28248" y="35670"/>
                      <a:pt x="28081" y="35761"/>
                      <a:pt x="27913" y="35837"/>
                    </a:cubicBezTo>
                    <a:lnTo>
                      <a:pt x="27867" y="35837"/>
                    </a:lnTo>
                    <a:cubicBezTo>
                      <a:pt x="27852" y="35837"/>
                      <a:pt x="27837" y="35822"/>
                      <a:pt x="27822" y="35807"/>
                    </a:cubicBezTo>
                    <a:lnTo>
                      <a:pt x="27745" y="35731"/>
                    </a:lnTo>
                    <a:cubicBezTo>
                      <a:pt x="27715" y="35715"/>
                      <a:pt x="27700" y="35685"/>
                      <a:pt x="27669" y="35670"/>
                    </a:cubicBezTo>
                    <a:lnTo>
                      <a:pt x="27684" y="35670"/>
                    </a:lnTo>
                    <a:cubicBezTo>
                      <a:pt x="27639" y="35609"/>
                      <a:pt x="27593" y="35563"/>
                      <a:pt x="27563" y="35517"/>
                    </a:cubicBezTo>
                    <a:cubicBezTo>
                      <a:pt x="27517" y="35472"/>
                      <a:pt x="27486" y="35411"/>
                      <a:pt x="27456" y="35365"/>
                    </a:cubicBezTo>
                    <a:cubicBezTo>
                      <a:pt x="27410" y="35319"/>
                      <a:pt x="27380" y="35273"/>
                      <a:pt x="27349" y="35213"/>
                    </a:cubicBezTo>
                    <a:cubicBezTo>
                      <a:pt x="27303" y="35167"/>
                      <a:pt x="27258" y="35121"/>
                      <a:pt x="27212" y="35075"/>
                    </a:cubicBezTo>
                    <a:cubicBezTo>
                      <a:pt x="27166" y="35030"/>
                      <a:pt x="27121" y="34984"/>
                      <a:pt x="27075" y="34954"/>
                    </a:cubicBezTo>
                    <a:cubicBezTo>
                      <a:pt x="27029" y="34908"/>
                      <a:pt x="26968" y="34862"/>
                      <a:pt x="26907" y="34816"/>
                    </a:cubicBezTo>
                    <a:cubicBezTo>
                      <a:pt x="26892" y="34816"/>
                      <a:pt x="26862" y="34801"/>
                      <a:pt x="26846" y="34786"/>
                    </a:cubicBezTo>
                    <a:cubicBezTo>
                      <a:pt x="26892" y="34694"/>
                      <a:pt x="26938" y="34588"/>
                      <a:pt x="26984" y="34481"/>
                    </a:cubicBezTo>
                    <a:cubicBezTo>
                      <a:pt x="27014" y="34405"/>
                      <a:pt x="27044" y="34329"/>
                      <a:pt x="27075" y="34253"/>
                    </a:cubicBezTo>
                    <a:cubicBezTo>
                      <a:pt x="27105" y="34192"/>
                      <a:pt x="27136" y="34131"/>
                      <a:pt x="27166" y="34085"/>
                    </a:cubicBezTo>
                    <a:cubicBezTo>
                      <a:pt x="27319" y="33857"/>
                      <a:pt x="27471" y="33643"/>
                      <a:pt x="27623" y="33430"/>
                    </a:cubicBezTo>
                    <a:cubicBezTo>
                      <a:pt x="27822" y="33308"/>
                      <a:pt x="28004" y="33156"/>
                      <a:pt x="28172" y="33003"/>
                    </a:cubicBezTo>
                    <a:cubicBezTo>
                      <a:pt x="28187" y="33049"/>
                      <a:pt x="28202" y="33095"/>
                      <a:pt x="28218" y="33140"/>
                    </a:cubicBezTo>
                    <a:cubicBezTo>
                      <a:pt x="28263" y="33262"/>
                      <a:pt x="28324" y="33384"/>
                      <a:pt x="28385" y="33506"/>
                    </a:cubicBezTo>
                    <a:cubicBezTo>
                      <a:pt x="28400" y="33537"/>
                      <a:pt x="28431" y="33567"/>
                      <a:pt x="28461" y="33598"/>
                    </a:cubicBezTo>
                    <a:cubicBezTo>
                      <a:pt x="28522" y="33674"/>
                      <a:pt x="28599" y="33750"/>
                      <a:pt x="28690" y="33796"/>
                    </a:cubicBezTo>
                    <a:cubicBezTo>
                      <a:pt x="28751" y="33826"/>
                      <a:pt x="28827" y="33841"/>
                      <a:pt x="28903" y="33841"/>
                    </a:cubicBezTo>
                    <a:cubicBezTo>
                      <a:pt x="28995" y="33841"/>
                      <a:pt x="29056" y="33811"/>
                      <a:pt x="29132" y="33750"/>
                    </a:cubicBezTo>
                    <a:cubicBezTo>
                      <a:pt x="29178" y="33719"/>
                      <a:pt x="29223" y="33658"/>
                      <a:pt x="29269" y="33598"/>
                    </a:cubicBezTo>
                    <a:cubicBezTo>
                      <a:pt x="29284" y="33567"/>
                      <a:pt x="29299" y="33537"/>
                      <a:pt x="29315" y="33491"/>
                    </a:cubicBezTo>
                    <a:cubicBezTo>
                      <a:pt x="29345" y="33430"/>
                      <a:pt x="29360" y="33369"/>
                      <a:pt x="29376" y="33308"/>
                    </a:cubicBezTo>
                    <a:cubicBezTo>
                      <a:pt x="29406" y="33247"/>
                      <a:pt x="29421" y="33171"/>
                      <a:pt x="29421" y="33110"/>
                    </a:cubicBezTo>
                    <a:cubicBezTo>
                      <a:pt x="29437" y="33034"/>
                      <a:pt x="29452" y="32973"/>
                      <a:pt x="29452" y="32912"/>
                    </a:cubicBezTo>
                    <a:cubicBezTo>
                      <a:pt x="29467" y="32775"/>
                      <a:pt x="29452" y="32638"/>
                      <a:pt x="29437" y="32516"/>
                    </a:cubicBezTo>
                    <a:cubicBezTo>
                      <a:pt x="29437" y="32485"/>
                      <a:pt x="29421" y="32455"/>
                      <a:pt x="29421" y="32424"/>
                    </a:cubicBezTo>
                    <a:cubicBezTo>
                      <a:pt x="29406" y="32348"/>
                      <a:pt x="29376" y="32272"/>
                      <a:pt x="29345" y="32211"/>
                    </a:cubicBezTo>
                    <a:cubicBezTo>
                      <a:pt x="29315" y="32150"/>
                      <a:pt x="29299" y="32089"/>
                      <a:pt x="29254" y="32028"/>
                    </a:cubicBezTo>
                    <a:cubicBezTo>
                      <a:pt x="29238" y="32013"/>
                      <a:pt x="29238" y="31983"/>
                      <a:pt x="29223" y="31967"/>
                    </a:cubicBezTo>
                    <a:cubicBezTo>
                      <a:pt x="29208" y="31952"/>
                      <a:pt x="29208" y="31952"/>
                      <a:pt x="29193" y="31937"/>
                    </a:cubicBezTo>
                    <a:cubicBezTo>
                      <a:pt x="29223" y="31906"/>
                      <a:pt x="29254" y="31876"/>
                      <a:pt x="29284" y="31830"/>
                    </a:cubicBezTo>
                    <a:cubicBezTo>
                      <a:pt x="29513" y="31693"/>
                      <a:pt x="29741" y="31556"/>
                      <a:pt x="29970" y="31434"/>
                    </a:cubicBezTo>
                    <a:cubicBezTo>
                      <a:pt x="30275" y="31282"/>
                      <a:pt x="30594" y="31129"/>
                      <a:pt x="30930" y="31007"/>
                    </a:cubicBezTo>
                    <a:cubicBezTo>
                      <a:pt x="31006" y="30992"/>
                      <a:pt x="31082" y="30962"/>
                      <a:pt x="31158" y="30946"/>
                    </a:cubicBezTo>
                    <a:cubicBezTo>
                      <a:pt x="31204" y="30931"/>
                      <a:pt x="31250" y="30931"/>
                      <a:pt x="31280" y="30931"/>
                    </a:cubicBezTo>
                    <a:lnTo>
                      <a:pt x="31554" y="30931"/>
                    </a:lnTo>
                    <a:cubicBezTo>
                      <a:pt x="31722" y="30946"/>
                      <a:pt x="31874" y="30946"/>
                      <a:pt x="32042" y="30962"/>
                    </a:cubicBezTo>
                    <a:cubicBezTo>
                      <a:pt x="32115" y="30962"/>
                      <a:pt x="32191" y="30964"/>
                      <a:pt x="32267" y="30964"/>
                    </a:cubicBezTo>
                    <a:cubicBezTo>
                      <a:pt x="32381" y="30964"/>
                      <a:pt x="32496" y="30959"/>
                      <a:pt x="32606" y="30931"/>
                    </a:cubicBezTo>
                    <a:cubicBezTo>
                      <a:pt x="32682" y="30916"/>
                      <a:pt x="32773" y="30886"/>
                      <a:pt x="32849" y="30855"/>
                    </a:cubicBezTo>
                    <a:cubicBezTo>
                      <a:pt x="32895" y="30825"/>
                      <a:pt x="32926" y="30809"/>
                      <a:pt x="32956" y="30779"/>
                    </a:cubicBezTo>
                    <a:cubicBezTo>
                      <a:pt x="33002" y="30733"/>
                      <a:pt x="33032" y="30703"/>
                      <a:pt x="33063" y="30657"/>
                    </a:cubicBezTo>
                    <a:cubicBezTo>
                      <a:pt x="33108" y="30581"/>
                      <a:pt x="33124" y="30489"/>
                      <a:pt x="33139" y="30413"/>
                    </a:cubicBezTo>
                    <a:cubicBezTo>
                      <a:pt x="33154" y="30307"/>
                      <a:pt x="33169" y="30215"/>
                      <a:pt x="33154" y="30108"/>
                    </a:cubicBezTo>
                    <a:cubicBezTo>
                      <a:pt x="33139" y="30017"/>
                      <a:pt x="33108" y="29941"/>
                      <a:pt x="33063" y="29849"/>
                    </a:cubicBezTo>
                    <a:cubicBezTo>
                      <a:pt x="33017" y="29773"/>
                      <a:pt x="32941" y="29697"/>
                      <a:pt x="32849" y="29651"/>
                    </a:cubicBezTo>
                    <a:cubicBezTo>
                      <a:pt x="32788" y="29606"/>
                      <a:pt x="32712" y="29560"/>
                      <a:pt x="32621" y="29530"/>
                    </a:cubicBezTo>
                    <a:cubicBezTo>
                      <a:pt x="32560" y="29514"/>
                      <a:pt x="32499" y="29484"/>
                      <a:pt x="32438" y="29453"/>
                    </a:cubicBezTo>
                    <a:cubicBezTo>
                      <a:pt x="32340" y="29425"/>
                      <a:pt x="32240" y="29413"/>
                      <a:pt x="32141" y="29413"/>
                    </a:cubicBezTo>
                    <a:cubicBezTo>
                      <a:pt x="31917" y="29413"/>
                      <a:pt x="31694" y="29476"/>
                      <a:pt x="31493" y="29560"/>
                    </a:cubicBezTo>
                    <a:cubicBezTo>
                      <a:pt x="31326" y="29636"/>
                      <a:pt x="31173" y="29728"/>
                      <a:pt x="31021" y="29819"/>
                    </a:cubicBezTo>
                    <a:cubicBezTo>
                      <a:pt x="30884" y="29910"/>
                      <a:pt x="30747" y="30017"/>
                      <a:pt x="30610" y="30108"/>
                    </a:cubicBezTo>
                    <a:cubicBezTo>
                      <a:pt x="30473" y="30215"/>
                      <a:pt x="30351" y="30307"/>
                      <a:pt x="30229" y="30413"/>
                    </a:cubicBezTo>
                    <a:cubicBezTo>
                      <a:pt x="30092" y="30535"/>
                      <a:pt x="29955" y="30657"/>
                      <a:pt x="29833" y="30779"/>
                    </a:cubicBezTo>
                    <a:cubicBezTo>
                      <a:pt x="29711" y="30901"/>
                      <a:pt x="29604" y="31007"/>
                      <a:pt x="29497" y="31129"/>
                    </a:cubicBezTo>
                    <a:cubicBezTo>
                      <a:pt x="29330" y="31327"/>
                      <a:pt x="29178" y="31525"/>
                      <a:pt x="29025" y="31708"/>
                    </a:cubicBezTo>
                    <a:cubicBezTo>
                      <a:pt x="29010" y="31708"/>
                      <a:pt x="29010" y="31693"/>
                      <a:pt x="28995" y="31693"/>
                    </a:cubicBezTo>
                    <a:cubicBezTo>
                      <a:pt x="28934" y="31617"/>
                      <a:pt x="28858" y="31541"/>
                      <a:pt x="28797" y="31464"/>
                    </a:cubicBezTo>
                    <a:cubicBezTo>
                      <a:pt x="28720" y="31388"/>
                      <a:pt x="28644" y="31312"/>
                      <a:pt x="28568" y="31251"/>
                    </a:cubicBezTo>
                    <a:cubicBezTo>
                      <a:pt x="28522" y="31205"/>
                      <a:pt x="28477" y="31175"/>
                      <a:pt x="28446" y="31145"/>
                    </a:cubicBezTo>
                    <a:cubicBezTo>
                      <a:pt x="28416" y="31129"/>
                      <a:pt x="28370" y="31114"/>
                      <a:pt x="28340" y="31084"/>
                    </a:cubicBezTo>
                    <a:cubicBezTo>
                      <a:pt x="28309" y="31068"/>
                      <a:pt x="28279" y="31053"/>
                      <a:pt x="28233" y="31053"/>
                    </a:cubicBezTo>
                    <a:cubicBezTo>
                      <a:pt x="28233" y="31053"/>
                      <a:pt x="28233" y="31053"/>
                      <a:pt x="28233" y="31038"/>
                    </a:cubicBezTo>
                    <a:cubicBezTo>
                      <a:pt x="28218" y="31038"/>
                      <a:pt x="28218" y="31053"/>
                      <a:pt x="28202" y="31053"/>
                    </a:cubicBezTo>
                    <a:cubicBezTo>
                      <a:pt x="28340" y="30611"/>
                      <a:pt x="28492" y="30185"/>
                      <a:pt x="28614" y="29758"/>
                    </a:cubicBezTo>
                    <a:cubicBezTo>
                      <a:pt x="28751" y="29331"/>
                      <a:pt x="28873" y="28920"/>
                      <a:pt x="28995" y="28493"/>
                    </a:cubicBezTo>
                    <a:cubicBezTo>
                      <a:pt x="28995" y="28478"/>
                      <a:pt x="28995" y="28478"/>
                      <a:pt x="28995" y="28478"/>
                    </a:cubicBezTo>
                    <a:cubicBezTo>
                      <a:pt x="29147" y="28631"/>
                      <a:pt x="29269" y="28798"/>
                      <a:pt x="29437" y="28935"/>
                    </a:cubicBezTo>
                    <a:cubicBezTo>
                      <a:pt x="29543" y="29057"/>
                      <a:pt x="29665" y="29164"/>
                      <a:pt x="29817" y="29225"/>
                    </a:cubicBezTo>
                    <a:cubicBezTo>
                      <a:pt x="29894" y="29255"/>
                      <a:pt x="29955" y="29271"/>
                      <a:pt x="30031" y="29286"/>
                    </a:cubicBezTo>
                    <a:cubicBezTo>
                      <a:pt x="30107" y="29286"/>
                      <a:pt x="30168" y="29271"/>
                      <a:pt x="30229" y="29240"/>
                    </a:cubicBezTo>
                    <a:cubicBezTo>
                      <a:pt x="30351" y="29164"/>
                      <a:pt x="30442" y="29042"/>
                      <a:pt x="30488" y="28905"/>
                    </a:cubicBezTo>
                    <a:cubicBezTo>
                      <a:pt x="30518" y="28844"/>
                      <a:pt x="30534" y="28783"/>
                      <a:pt x="30534" y="28722"/>
                    </a:cubicBezTo>
                    <a:cubicBezTo>
                      <a:pt x="30549" y="28661"/>
                      <a:pt x="30564" y="28600"/>
                      <a:pt x="30579" y="28539"/>
                    </a:cubicBezTo>
                    <a:cubicBezTo>
                      <a:pt x="30594" y="28417"/>
                      <a:pt x="30610" y="28295"/>
                      <a:pt x="30610" y="28158"/>
                    </a:cubicBezTo>
                    <a:cubicBezTo>
                      <a:pt x="30610" y="28113"/>
                      <a:pt x="30610" y="28052"/>
                      <a:pt x="30610" y="27991"/>
                    </a:cubicBezTo>
                    <a:cubicBezTo>
                      <a:pt x="30610" y="27960"/>
                      <a:pt x="30610" y="27930"/>
                      <a:pt x="30610" y="27899"/>
                    </a:cubicBezTo>
                    <a:cubicBezTo>
                      <a:pt x="30610" y="27854"/>
                      <a:pt x="30594" y="27823"/>
                      <a:pt x="30594" y="27777"/>
                    </a:cubicBezTo>
                    <a:cubicBezTo>
                      <a:pt x="30579" y="27640"/>
                      <a:pt x="30549" y="27503"/>
                      <a:pt x="30503" y="27366"/>
                    </a:cubicBezTo>
                    <a:cubicBezTo>
                      <a:pt x="30442" y="27244"/>
                      <a:pt x="30366" y="27137"/>
                      <a:pt x="30290" y="27031"/>
                    </a:cubicBezTo>
                    <a:cubicBezTo>
                      <a:pt x="30244" y="26970"/>
                      <a:pt x="30198" y="26924"/>
                      <a:pt x="30137" y="26863"/>
                    </a:cubicBezTo>
                    <a:cubicBezTo>
                      <a:pt x="30092" y="26818"/>
                      <a:pt x="30031" y="26772"/>
                      <a:pt x="29970" y="26741"/>
                    </a:cubicBezTo>
                    <a:cubicBezTo>
                      <a:pt x="29955" y="26726"/>
                      <a:pt x="29939" y="26711"/>
                      <a:pt x="29924" y="26711"/>
                    </a:cubicBezTo>
                    <a:cubicBezTo>
                      <a:pt x="29909" y="26696"/>
                      <a:pt x="29894" y="26680"/>
                      <a:pt x="29878" y="26680"/>
                    </a:cubicBezTo>
                    <a:cubicBezTo>
                      <a:pt x="29848" y="26650"/>
                      <a:pt x="29802" y="26635"/>
                      <a:pt x="29756" y="26619"/>
                    </a:cubicBezTo>
                    <a:cubicBezTo>
                      <a:pt x="29680" y="26589"/>
                      <a:pt x="29589" y="26574"/>
                      <a:pt x="29513" y="26574"/>
                    </a:cubicBezTo>
                    <a:lnTo>
                      <a:pt x="29467" y="26574"/>
                    </a:lnTo>
                    <a:cubicBezTo>
                      <a:pt x="29497" y="26421"/>
                      <a:pt x="29543" y="26269"/>
                      <a:pt x="29574" y="26101"/>
                    </a:cubicBezTo>
                    <a:cubicBezTo>
                      <a:pt x="29619" y="25842"/>
                      <a:pt x="29665" y="25583"/>
                      <a:pt x="29711" y="25324"/>
                    </a:cubicBezTo>
                    <a:cubicBezTo>
                      <a:pt x="29726" y="25324"/>
                      <a:pt x="29726" y="25309"/>
                      <a:pt x="29726" y="25309"/>
                    </a:cubicBezTo>
                    <a:cubicBezTo>
                      <a:pt x="29756" y="25279"/>
                      <a:pt x="29772" y="25233"/>
                      <a:pt x="29802" y="25187"/>
                    </a:cubicBezTo>
                    <a:lnTo>
                      <a:pt x="29817" y="25142"/>
                    </a:lnTo>
                    <a:cubicBezTo>
                      <a:pt x="29833" y="25126"/>
                      <a:pt x="29863" y="25096"/>
                      <a:pt x="29894" y="25081"/>
                    </a:cubicBezTo>
                    <a:cubicBezTo>
                      <a:pt x="29939" y="25035"/>
                      <a:pt x="29985" y="24989"/>
                      <a:pt x="30031" y="24959"/>
                    </a:cubicBezTo>
                    <a:cubicBezTo>
                      <a:pt x="30046" y="24944"/>
                      <a:pt x="30061" y="24944"/>
                      <a:pt x="30061" y="24944"/>
                    </a:cubicBezTo>
                    <a:cubicBezTo>
                      <a:pt x="30122" y="24913"/>
                      <a:pt x="30168" y="24898"/>
                      <a:pt x="30214" y="24883"/>
                    </a:cubicBezTo>
                    <a:cubicBezTo>
                      <a:pt x="30229" y="24867"/>
                      <a:pt x="30244" y="24867"/>
                      <a:pt x="30259" y="24867"/>
                    </a:cubicBezTo>
                    <a:cubicBezTo>
                      <a:pt x="30290" y="24852"/>
                      <a:pt x="30320" y="24852"/>
                      <a:pt x="30335" y="24852"/>
                    </a:cubicBezTo>
                    <a:lnTo>
                      <a:pt x="30579" y="24852"/>
                    </a:lnTo>
                    <a:cubicBezTo>
                      <a:pt x="30625" y="24867"/>
                      <a:pt x="30671" y="24867"/>
                      <a:pt x="30701" y="24883"/>
                    </a:cubicBezTo>
                    <a:cubicBezTo>
                      <a:pt x="30747" y="24883"/>
                      <a:pt x="30793" y="24898"/>
                      <a:pt x="30823" y="24898"/>
                    </a:cubicBezTo>
                    <a:lnTo>
                      <a:pt x="30960" y="24913"/>
                    </a:lnTo>
                    <a:cubicBezTo>
                      <a:pt x="31006" y="24928"/>
                      <a:pt x="31052" y="24928"/>
                      <a:pt x="31097" y="24928"/>
                    </a:cubicBezTo>
                    <a:cubicBezTo>
                      <a:pt x="31112" y="24928"/>
                      <a:pt x="31143" y="24913"/>
                      <a:pt x="31158" y="24913"/>
                    </a:cubicBezTo>
                    <a:cubicBezTo>
                      <a:pt x="31204" y="24913"/>
                      <a:pt x="31250" y="24913"/>
                      <a:pt x="31280" y="24898"/>
                    </a:cubicBezTo>
                    <a:cubicBezTo>
                      <a:pt x="31371" y="24883"/>
                      <a:pt x="31463" y="24867"/>
                      <a:pt x="31554" y="24822"/>
                    </a:cubicBezTo>
                    <a:lnTo>
                      <a:pt x="31615" y="24791"/>
                    </a:lnTo>
                    <a:cubicBezTo>
                      <a:pt x="31646" y="24776"/>
                      <a:pt x="31661" y="24776"/>
                      <a:pt x="31691" y="24761"/>
                    </a:cubicBezTo>
                    <a:cubicBezTo>
                      <a:pt x="31844" y="24669"/>
                      <a:pt x="31981" y="24563"/>
                      <a:pt x="32118" y="24456"/>
                    </a:cubicBezTo>
                    <a:cubicBezTo>
                      <a:pt x="32149" y="24425"/>
                      <a:pt x="32179" y="24410"/>
                      <a:pt x="32209" y="24380"/>
                    </a:cubicBezTo>
                    <a:cubicBezTo>
                      <a:pt x="32240" y="24349"/>
                      <a:pt x="32270" y="24319"/>
                      <a:pt x="32301" y="24288"/>
                    </a:cubicBezTo>
                    <a:cubicBezTo>
                      <a:pt x="32362" y="24227"/>
                      <a:pt x="32438" y="24166"/>
                      <a:pt x="32499" y="24090"/>
                    </a:cubicBezTo>
                    <a:cubicBezTo>
                      <a:pt x="32545" y="24029"/>
                      <a:pt x="32606" y="23968"/>
                      <a:pt x="32651" y="23907"/>
                    </a:cubicBezTo>
                    <a:cubicBezTo>
                      <a:pt x="32697" y="23831"/>
                      <a:pt x="32758" y="23755"/>
                      <a:pt x="32804" y="23694"/>
                    </a:cubicBezTo>
                    <a:cubicBezTo>
                      <a:pt x="32834" y="23664"/>
                      <a:pt x="32849" y="23618"/>
                      <a:pt x="32880" y="23588"/>
                    </a:cubicBezTo>
                    <a:cubicBezTo>
                      <a:pt x="32910" y="23527"/>
                      <a:pt x="32941" y="23466"/>
                      <a:pt x="32971" y="23405"/>
                    </a:cubicBezTo>
                    <a:cubicBezTo>
                      <a:pt x="32987" y="23359"/>
                      <a:pt x="32987" y="23313"/>
                      <a:pt x="32987" y="23268"/>
                    </a:cubicBezTo>
                    <a:cubicBezTo>
                      <a:pt x="32987" y="23222"/>
                      <a:pt x="32956" y="23176"/>
                      <a:pt x="32941" y="23115"/>
                    </a:cubicBezTo>
                    <a:cubicBezTo>
                      <a:pt x="32910" y="23069"/>
                      <a:pt x="32865" y="23024"/>
                      <a:pt x="32834" y="22993"/>
                    </a:cubicBezTo>
                    <a:cubicBezTo>
                      <a:pt x="32773" y="22932"/>
                      <a:pt x="32712" y="22871"/>
                      <a:pt x="32651" y="22810"/>
                    </a:cubicBezTo>
                    <a:cubicBezTo>
                      <a:pt x="32575" y="22750"/>
                      <a:pt x="32484" y="22673"/>
                      <a:pt x="32392" y="22628"/>
                    </a:cubicBezTo>
                    <a:cubicBezTo>
                      <a:pt x="32331" y="22597"/>
                      <a:pt x="32255" y="22582"/>
                      <a:pt x="32179" y="22567"/>
                    </a:cubicBezTo>
                    <a:cubicBezTo>
                      <a:pt x="32133" y="22567"/>
                      <a:pt x="32088" y="22551"/>
                      <a:pt x="32042" y="22551"/>
                    </a:cubicBezTo>
                    <a:cubicBezTo>
                      <a:pt x="31966" y="22567"/>
                      <a:pt x="31874" y="22567"/>
                      <a:pt x="31783" y="22582"/>
                    </a:cubicBezTo>
                    <a:lnTo>
                      <a:pt x="31707" y="22582"/>
                    </a:lnTo>
                    <a:cubicBezTo>
                      <a:pt x="31615" y="22597"/>
                      <a:pt x="31524" y="22597"/>
                      <a:pt x="31432" y="22597"/>
                    </a:cubicBezTo>
                    <a:cubicBezTo>
                      <a:pt x="31387" y="22597"/>
                      <a:pt x="31341" y="22612"/>
                      <a:pt x="31295" y="22612"/>
                    </a:cubicBezTo>
                    <a:cubicBezTo>
                      <a:pt x="31250" y="22612"/>
                      <a:pt x="31204" y="22628"/>
                      <a:pt x="31158" y="22628"/>
                    </a:cubicBezTo>
                    <a:cubicBezTo>
                      <a:pt x="30945" y="22689"/>
                      <a:pt x="30747" y="22841"/>
                      <a:pt x="30594" y="23009"/>
                    </a:cubicBezTo>
                    <a:cubicBezTo>
                      <a:pt x="30488" y="23146"/>
                      <a:pt x="30396" y="23283"/>
                      <a:pt x="30320" y="23435"/>
                    </a:cubicBezTo>
                    <a:cubicBezTo>
                      <a:pt x="30229" y="23588"/>
                      <a:pt x="30153" y="23755"/>
                      <a:pt x="30076" y="23907"/>
                    </a:cubicBezTo>
                    <a:cubicBezTo>
                      <a:pt x="30015" y="24045"/>
                      <a:pt x="29939" y="24197"/>
                      <a:pt x="29878" y="24349"/>
                    </a:cubicBezTo>
                    <a:cubicBezTo>
                      <a:pt x="29894" y="24304"/>
                      <a:pt x="29894" y="24273"/>
                      <a:pt x="29894" y="24227"/>
                    </a:cubicBezTo>
                    <a:cubicBezTo>
                      <a:pt x="29924" y="24090"/>
                      <a:pt x="29939" y="23953"/>
                      <a:pt x="29955" y="23831"/>
                    </a:cubicBezTo>
                    <a:cubicBezTo>
                      <a:pt x="29970" y="23755"/>
                      <a:pt x="29970" y="23679"/>
                      <a:pt x="29985" y="23603"/>
                    </a:cubicBezTo>
                    <a:cubicBezTo>
                      <a:pt x="30000" y="23405"/>
                      <a:pt x="30015" y="23191"/>
                      <a:pt x="30031" y="22993"/>
                    </a:cubicBezTo>
                    <a:cubicBezTo>
                      <a:pt x="30031" y="22841"/>
                      <a:pt x="30046" y="22704"/>
                      <a:pt x="30046" y="22567"/>
                    </a:cubicBezTo>
                    <a:cubicBezTo>
                      <a:pt x="30061" y="22491"/>
                      <a:pt x="30061" y="22414"/>
                      <a:pt x="30061" y="22338"/>
                    </a:cubicBezTo>
                    <a:cubicBezTo>
                      <a:pt x="30061" y="22155"/>
                      <a:pt x="30061" y="21973"/>
                      <a:pt x="30061" y="21774"/>
                    </a:cubicBezTo>
                    <a:cubicBezTo>
                      <a:pt x="30076" y="21774"/>
                      <a:pt x="30076" y="21774"/>
                      <a:pt x="30092" y="21759"/>
                    </a:cubicBezTo>
                    <a:cubicBezTo>
                      <a:pt x="30092" y="21759"/>
                      <a:pt x="30092" y="21744"/>
                      <a:pt x="30092" y="21744"/>
                    </a:cubicBezTo>
                    <a:cubicBezTo>
                      <a:pt x="30107" y="21698"/>
                      <a:pt x="30122" y="21653"/>
                      <a:pt x="30153" y="21607"/>
                    </a:cubicBezTo>
                    <a:cubicBezTo>
                      <a:pt x="30259" y="21378"/>
                      <a:pt x="30381" y="21150"/>
                      <a:pt x="30503" y="20921"/>
                    </a:cubicBezTo>
                    <a:cubicBezTo>
                      <a:pt x="30625" y="20708"/>
                      <a:pt x="30762" y="20495"/>
                      <a:pt x="30884" y="20266"/>
                    </a:cubicBezTo>
                    <a:cubicBezTo>
                      <a:pt x="30945" y="20175"/>
                      <a:pt x="31006" y="20098"/>
                      <a:pt x="31052" y="20007"/>
                    </a:cubicBezTo>
                    <a:cubicBezTo>
                      <a:pt x="31097" y="19931"/>
                      <a:pt x="31143" y="19855"/>
                      <a:pt x="31204" y="19794"/>
                    </a:cubicBezTo>
                    <a:cubicBezTo>
                      <a:pt x="31250" y="19718"/>
                      <a:pt x="31295" y="19657"/>
                      <a:pt x="31356" y="19580"/>
                    </a:cubicBezTo>
                    <a:cubicBezTo>
                      <a:pt x="31402" y="19520"/>
                      <a:pt x="31463" y="19459"/>
                      <a:pt x="31524" y="19398"/>
                    </a:cubicBezTo>
                    <a:cubicBezTo>
                      <a:pt x="31539" y="19428"/>
                      <a:pt x="31570" y="19443"/>
                      <a:pt x="31615" y="19459"/>
                    </a:cubicBezTo>
                    <a:lnTo>
                      <a:pt x="31691" y="19459"/>
                    </a:lnTo>
                    <a:cubicBezTo>
                      <a:pt x="31722" y="19459"/>
                      <a:pt x="31752" y="19443"/>
                      <a:pt x="31768" y="19443"/>
                    </a:cubicBezTo>
                    <a:cubicBezTo>
                      <a:pt x="31874" y="19413"/>
                      <a:pt x="31966" y="19382"/>
                      <a:pt x="32072" y="19367"/>
                    </a:cubicBezTo>
                    <a:cubicBezTo>
                      <a:pt x="32149" y="19352"/>
                      <a:pt x="32240" y="19337"/>
                      <a:pt x="32316" y="19321"/>
                    </a:cubicBezTo>
                    <a:cubicBezTo>
                      <a:pt x="32408" y="19306"/>
                      <a:pt x="32484" y="19291"/>
                      <a:pt x="32560" y="19276"/>
                    </a:cubicBezTo>
                    <a:lnTo>
                      <a:pt x="32727" y="19276"/>
                    </a:lnTo>
                    <a:cubicBezTo>
                      <a:pt x="32926" y="19291"/>
                      <a:pt x="33139" y="19321"/>
                      <a:pt x="33337" y="19352"/>
                    </a:cubicBezTo>
                    <a:cubicBezTo>
                      <a:pt x="33542" y="19388"/>
                      <a:pt x="33757" y="19439"/>
                      <a:pt x="33964" y="19439"/>
                    </a:cubicBezTo>
                    <a:cubicBezTo>
                      <a:pt x="34111" y="19439"/>
                      <a:pt x="34255" y="19413"/>
                      <a:pt x="34388" y="19337"/>
                    </a:cubicBezTo>
                    <a:cubicBezTo>
                      <a:pt x="34464" y="19291"/>
                      <a:pt x="34525" y="19230"/>
                      <a:pt x="34586" y="19154"/>
                    </a:cubicBezTo>
                    <a:cubicBezTo>
                      <a:pt x="34617" y="19123"/>
                      <a:pt x="34632" y="19093"/>
                      <a:pt x="34647" y="19047"/>
                    </a:cubicBezTo>
                    <a:cubicBezTo>
                      <a:pt x="34662" y="19002"/>
                      <a:pt x="34678" y="18956"/>
                      <a:pt x="34693" y="18910"/>
                    </a:cubicBezTo>
                    <a:cubicBezTo>
                      <a:pt x="34723" y="18834"/>
                      <a:pt x="34723" y="18743"/>
                      <a:pt x="34708" y="18651"/>
                    </a:cubicBezTo>
                    <a:cubicBezTo>
                      <a:pt x="34693" y="18483"/>
                      <a:pt x="34632" y="18316"/>
                      <a:pt x="34541" y="18194"/>
                    </a:cubicBezTo>
                    <a:cubicBezTo>
                      <a:pt x="34464" y="18103"/>
                      <a:pt x="34373" y="18026"/>
                      <a:pt x="34266" y="17950"/>
                    </a:cubicBezTo>
                    <a:cubicBezTo>
                      <a:pt x="34175" y="17889"/>
                      <a:pt x="34053" y="17844"/>
                      <a:pt x="33931" y="17844"/>
                    </a:cubicBezTo>
                    <a:cubicBezTo>
                      <a:pt x="33913" y="17839"/>
                      <a:pt x="33895" y="17837"/>
                      <a:pt x="33878" y="17837"/>
                    </a:cubicBezTo>
                    <a:cubicBezTo>
                      <a:pt x="33836" y="17837"/>
                      <a:pt x="33796" y="17848"/>
                      <a:pt x="33764" y="17859"/>
                    </a:cubicBezTo>
                    <a:cubicBezTo>
                      <a:pt x="33748" y="17844"/>
                      <a:pt x="33748" y="17844"/>
                      <a:pt x="33733" y="17844"/>
                    </a:cubicBezTo>
                    <a:cubicBezTo>
                      <a:pt x="33703" y="17828"/>
                      <a:pt x="33672" y="17828"/>
                      <a:pt x="33626" y="17828"/>
                    </a:cubicBezTo>
                    <a:cubicBezTo>
                      <a:pt x="33611" y="17813"/>
                      <a:pt x="33596" y="17813"/>
                      <a:pt x="33581" y="17813"/>
                    </a:cubicBezTo>
                    <a:lnTo>
                      <a:pt x="33505" y="17813"/>
                    </a:lnTo>
                    <a:cubicBezTo>
                      <a:pt x="33489" y="17798"/>
                      <a:pt x="33474" y="17767"/>
                      <a:pt x="33459" y="17752"/>
                    </a:cubicBezTo>
                    <a:cubicBezTo>
                      <a:pt x="33413" y="17722"/>
                      <a:pt x="33352" y="17691"/>
                      <a:pt x="33291" y="17661"/>
                    </a:cubicBezTo>
                    <a:cubicBezTo>
                      <a:pt x="33215" y="17646"/>
                      <a:pt x="33154" y="17630"/>
                      <a:pt x="33093" y="17615"/>
                    </a:cubicBezTo>
                    <a:lnTo>
                      <a:pt x="32895" y="17615"/>
                    </a:lnTo>
                    <a:cubicBezTo>
                      <a:pt x="32773" y="17630"/>
                      <a:pt x="32651" y="17661"/>
                      <a:pt x="32529" y="17691"/>
                    </a:cubicBezTo>
                    <a:cubicBezTo>
                      <a:pt x="32468" y="17722"/>
                      <a:pt x="32423" y="17737"/>
                      <a:pt x="32362" y="17767"/>
                    </a:cubicBezTo>
                    <a:cubicBezTo>
                      <a:pt x="32301" y="17798"/>
                      <a:pt x="32255" y="17844"/>
                      <a:pt x="32209" y="17874"/>
                    </a:cubicBezTo>
                    <a:cubicBezTo>
                      <a:pt x="32042" y="17996"/>
                      <a:pt x="31935" y="18179"/>
                      <a:pt x="31829" y="18362"/>
                    </a:cubicBezTo>
                    <a:cubicBezTo>
                      <a:pt x="31783" y="18453"/>
                      <a:pt x="31737" y="18544"/>
                      <a:pt x="31676" y="18636"/>
                    </a:cubicBezTo>
                    <a:cubicBezTo>
                      <a:pt x="31631" y="18727"/>
                      <a:pt x="31585" y="18819"/>
                      <a:pt x="31539" y="18910"/>
                    </a:cubicBezTo>
                    <a:cubicBezTo>
                      <a:pt x="31539" y="18910"/>
                      <a:pt x="31539" y="18925"/>
                      <a:pt x="31539" y="18925"/>
                    </a:cubicBezTo>
                    <a:cubicBezTo>
                      <a:pt x="31524" y="18941"/>
                      <a:pt x="31524" y="18956"/>
                      <a:pt x="31509" y="18971"/>
                    </a:cubicBezTo>
                    <a:cubicBezTo>
                      <a:pt x="31493" y="19017"/>
                      <a:pt x="31463" y="19078"/>
                      <a:pt x="31463" y="19123"/>
                    </a:cubicBezTo>
                    <a:cubicBezTo>
                      <a:pt x="31448" y="19154"/>
                      <a:pt x="31448" y="19184"/>
                      <a:pt x="31448" y="19215"/>
                    </a:cubicBezTo>
                    <a:cubicBezTo>
                      <a:pt x="31448" y="19230"/>
                      <a:pt x="31448" y="19245"/>
                      <a:pt x="31448" y="19276"/>
                    </a:cubicBezTo>
                    <a:cubicBezTo>
                      <a:pt x="31432" y="19291"/>
                      <a:pt x="31417" y="19306"/>
                      <a:pt x="31402" y="19321"/>
                    </a:cubicBezTo>
                    <a:cubicBezTo>
                      <a:pt x="31311" y="19413"/>
                      <a:pt x="31234" y="19504"/>
                      <a:pt x="31143" y="19596"/>
                    </a:cubicBezTo>
                    <a:cubicBezTo>
                      <a:pt x="31067" y="19702"/>
                      <a:pt x="30991" y="19809"/>
                      <a:pt x="30914" y="19916"/>
                    </a:cubicBezTo>
                    <a:cubicBezTo>
                      <a:pt x="30777" y="20129"/>
                      <a:pt x="30640" y="20342"/>
                      <a:pt x="30518" y="20571"/>
                    </a:cubicBezTo>
                    <a:cubicBezTo>
                      <a:pt x="30412" y="20754"/>
                      <a:pt x="30320" y="20936"/>
                      <a:pt x="30244" y="21135"/>
                    </a:cubicBezTo>
                    <a:cubicBezTo>
                      <a:pt x="30198" y="21241"/>
                      <a:pt x="30153" y="21348"/>
                      <a:pt x="30122" y="21454"/>
                    </a:cubicBezTo>
                    <a:cubicBezTo>
                      <a:pt x="30092" y="21500"/>
                      <a:pt x="30092" y="21546"/>
                      <a:pt x="30076" y="21592"/>
                    </a:cubicBezTo>
                    <a:cubicBezTo>
                      <a:pt x="30076" y="21515"/>
                      <a:pt x="30061" y="21454"/>
                      <a:pt x="30061" y="21394"/>
                    </a:cubicBezTo>
                    <a:cubicBezTo>
                      <a:pt x="30061" y="21241"/>
                      <a:pt x="30061" y="21089"/>
                      <a:pt x="30046" y="20952"/>
                    </a:cubicBezTo>
                    <a:cubicBezTo>
                      <a:pt x="30046" y="20754"/>
                      <a:pt x="30031" y="20556"/>
                      <a:pt x="30015" y="20358"/>
                    </a:cubicBezTo>
                    <a:cubicBezTo>
                      <a:pt x="30000" y="20190"/>
                      <a:pt x="30000" y="20022"/>
                      <a:pt x="29970" y="19839"/>
                    </a:cubicBezTo>
                    <a:cubicBezTo>
                      <a:pt x="29955" y="19565"/>
                      <a:pt x="29924" y="19276"/>
                      <a:pt x="29894" y="18986"/>
                    </a:cubicBezTo>
                    <a:cubicBezTo>
                      <a:pt x="29894" y="18971"/>
                      <a:pt x="29894" y="18941"/>
                      <a:pt x="29894" y="18910"/>
                    </a:cubicBezTo>
                    <a:cubicBezTo>
                      <a:pt x="29894" y="18864"/>
                      <a:pt x="29909" y="18819"/>
                      <a:pt x="29909" y="18773"/>
                    </a:cubicBezTo>
                    <a:cubicBezTo>
                      <a:pt x="29924" y="18743"/>
                      <a:pt x="29939" y="18712"/>
                      <a:pt x="29955" y="18682"/>
                    </a:cubicBezTo>
                    <a:cubicBezTo>
                      <a:pt x="29985" y="18590"/>
                      <a:pt x="30015" y="18514"/>
                      <a:pt x="30031" y="18423"/>
                    </a:cubicBezTo>
                    <a:cubicBezTo>
                      <a:pt x="30061" y="18331"/>
                      <a:pt x="30076" y="18255"/>
                      <a:pt x="30092" y="18164"/>
                    </a:cubicBezTo>
                    <a:cubicBezTo>
                      <a:pt x="30107" y="18072"/>
                      <a:pt x="30122" y="17981"/>
                      <a:pt x="30122" y="17905"/>
                    </a:cubicBezTo>
                    <a:lnTo>
                      <a:pt x="30122" y="17889"/>
                    </a:lnTo>
                    <a:cubicBezTo>
                      <a:pt x="30137" y="17813"/>
                      <a:pt x="30168" y="17737"/>
                      <a:pt x="30183" y="17661"/>
                    </a:cubicBezTo>
                    <a:lnTo>
                      <a:pt x="30229" y="17508"/>
                    </a:lnTo>
                    <a:cubicBezTo>
                      <a:pt x="30290" y="17326"/>
                      <a:pt x="30366" y="17127"/>
                      <a:pt x="30442" y="16960"/>
                    </a:cubicBezTo>
                    <a:cubicBezTo>
                      <a:pt x="30457" y="16929"/>
                      <a:pt x="30473" y="16899"/>
                      <a:pt x="30488" y="16868"/>
                    </a:cubicBezTo>
                    <a:cubicBezTo>
                      <a:pt x="30503" y="16838"/>
                      <a:pt x="30518" y="16823"/>
                      <a:pt x="30534" y="16808"/>
                    </a:cubicBezTo>
                    <a:cubicBezTo>
                      <a:pt x="30549" y="16792"/>
                      <a:pt x="30564" y="16777"/>
                      <a:pt x="30579" y="16762"/>
                    </a:cubicBezTo>
                    <a:cubicBezTo>
                      <a:pt x="30594" y="16747"/>
                      <a:pt x="30610" y="16731"/>
                      <a:pt x="30625" y="16716"/>
                    </a:cubicBezTo>
                    <a:cubicBezTo>
                      <a:pt x="30655" y="16701"/>
                      <a:pt x="30686" y="16686"/>
                      <a:pt x="30716" y="16670"/>
                    </a:cubicBezTo>
                    <a:cubicBezTo>
                      <a:pt x="30793" y="16625"/>
                      <a:pt x="30869" y="16594"/>
                      <a:pt x="30945" y="16564"/>
                    </a:cubicBezTo>
                    <a:cubicBezTo>
                      <a:pt x="31036" y="16533"/>
                      <a:pt x="31128" y="16503"/>
                      <a:pt x="31204" y="16457"/>
                    </a:cubicBezTo>
                    <a:cubicBezTo>
                      <a:pt x="31234" y="16442"/>
                      <a:pt x="31250" y="16427"/>
                      <a:pt x="31280" y="16411"/>
                    </a:cubicBezTo>
                    <a:cubicBezTo>
                      <a:pt x="31326" y="16381"/>
                      <a:pt x="31371" y="16350"/>
                      <a:pt x="31417" y="16305"/>
                    </a:cubicBezTo>
                    <a:cubicBezTo>
                      <a:pt x="31493" y="16213"/>
                      <a:pt x="31554" y="16107"/>
                      <a:pt x="31600" y="15985"/>
                    </a:cubicBezTo>
                    <a:cubicBezTo>
                      <a:pt x="31600" y="15970"/>
                      <a:pt x="31600" y="15939"/>
                      <a:pt x="31615" y="15924"/>
                    </a:cubicBezTo>
                    <a:cubicBezTo>
                      <a:pt x="31615" y="15893"/>
                      <a:pt x="31631" y="15878"/>
                      <a:pt x="31631" y="15848"/>
                    </a:cubicBezTo>
                    <a:cubicBezTo>
                      <a:pt x="31646" y="15817"/>
                      <a:pt x="31646" y="15772"/>
                      <a:pt x="31661" y="15726"/>
                    </a:cubicBezTo>
                    <a:cubicBezTo>
                      <a:pt x="31676" y="15634"/>
                      <a:pt x="31676" y="15543"/>
                      <a:pt x="31676" y="15452"/>
                    </a:cubicBezTo>
                    <a:cubicBezTo>
                      <a:pt x="31676" y="15360"/>
                      <a:pt x="31676" y="15269"/>
                      <a:pt x="31676" y="15177"/>
                    </a:cubicBezTo>
                    <a:cubicBezTo>
                      <a:pt x="31661" y="15086"/>
                      <a:pt x="31646" y="14994"/>
                      <a:pt x="31631" y="14903"/>
                    </a:cubicBezTo>
                    <a:cubicBezTo>
                      <a:pt x="31600" y="14796"/>
                      <a:pt x="31539" y="14690"/>
                      <a:pt x="31463" y="14614"/>
                    </a:cubicBezTo>
                    <a:cubicBezTo>
                      <a:pt x="31371" y="14537"/>
                      <a:pt x="31265" y="14492"/>
                      <a:pt x="31143" y="14476"/>
                    </a:cubicBezTo>
                    <a:cubicBezTo>
                      <a:pt x="31006" y="14476"/>
                      <a:pt x="30884" y="14507"/>
                      <a:pt x="30762" y="14553"/>
                    </a:cubicBezTo>
                    <a:cubicBezTo>
                      <a:pt x="30671" y="14583"/>
                      <a:pt x="30594" y="14629"/>
                      <a:pt x="30518" y="14675"/>
                    </a:cubicBezTo>
                    <a:cubicBezTo>
                      <a:pt x="30488" y="14705"/>
                      <a:pt x="30442" y="14735"/>
                      <a:pt x="30412" y="14766"/>
                    </a:cubicBezTo>
                    <a:cubicBezTo>
                      <a:pt x="30381" y="14796"/>
                      <a:pt x="30335" y="14827"/>
                      <a:pt x="30305" y="14857"/>
                    </a:cubicBezTo>
                    <a:lnTo>
                      <a:pt x="30198" y="14964"/>
                    </a:lnTo>
                    <a:cubicBezTo>
                      <a:pt x="30168" y="14994"/>
                      <a:pt x="30137" y="15040"/>
                      <a:pt x="30122" y="15071"/>
                    </a:cubicBezTo>
                    <a:cubicBezTo>
                      <a:pt x="30092" y="15116"/>
                      <a:pt x="30061" y="15162"/>
                      <a:pt x="30031" y="15193"/>
                    </a:cubicBezTo>
                    <a:cubicBezTo>
                      <a:pt x="30015" y="15238"/>
                      <a:pt x="29985" y="15284"/>
                      <a:pt x="29970" y="15330"/>
                    </a:cubicBezTo>
                    <a:lnTo>
                      <a:pt x="29955" y="15330"/>
                    </a:lnTo>
                    <a:cubicBezTo>
                      <a:pt x="29955" y="15330"/>
                      <a:pt x="29955" y="15345"/>
                      <a:pt x="29955" y="15345"/>
                    </a:cubicBezTo>
                    <a:cubicBezTo>
                      <a:pt x="29955" y="15360"/>
                      <a:pt x="29939" y="15375"/>
                      <a:pt x="29939" y="15391"/>
                    </a:cubicBezTo>
                    <a:cubicBezTo>
                      <a:pt x="29939" y="15391"/>
                      <a:pt x="29939" y="15406"/>
                      <a:pt x="29924" y="15406"/>
                    </a:cubicBezTo>
                    <a:cubicBezTo>
                      <a:pt x="29894" y="15467"/>
                      <a:pt x="29878" y="15543"/>
                      <a:pt x="29863" y="15619"/>
                    </a:cubicBezTo>
                    <a:cubicBezTo>
                      <a:pt x="29848" y="15650"/>
                      <a:pt x="29833" y="15695"/>
                      <a:pt x="29833" y="15741"/>
                    </a:cubicBezTo>
                    <a:cubicBezTo>
                      <a:pt x="29817" y="15772"/>
                      <a:pt x="29817" y="15802"/>
                      <a:pt x="29802" y="15832"/>
                    </a:cubicBezTo>
                    <a:cubicBezTo>
                      <a:pt x="29787" y="15939"/>
                      <a:pt x="29787" y="16031"/>
                      <a:pt x="29787" y="16137"/>
                    </a:cubicBezTo>
                    <a:cubicBezTo>
                      <a:pt x="29772" y="16213"/>
                      <a:pt x="29787" y="16305"/>
                      <a:pt x="29787" y="16396"/>
                    </a:cubicBezTo>
                    <a:cubicBezTo>
                      <a:pt x="29802" y="16579"/>
                      <a:pt x="29817" y="16762"/>
                      <a:pt x="29833" y="16945"/>
                    </a:cubicBezTo>
                    <a:cubicBezTo>
                      <a:pt x="29863" y="17127"/>
                      <a:pt x="29878" y="17310"/>
                      <a:pt x="29894" y="17508"/>
                    </a:cubicBezTo>
                    <a:cubicBezTo>
                      <a:pt x="29909" y="17630"/>
                      <a:pt x="29909" y="17767"/>
                      <a:pt x="29909" y="17889"/>
                    </a:cubicBezTo>
                    <a:cubicBezTo>
                      <a:pt x="29924" y="18011"/>
                      <a:pt x="29909" y="18118"/>
                      <a:pt x="29909" y="18224"/>
                    </a:cubicBezTo>
                    <a:cubicBezTo>
                      <a:pt x="29909" y="18224"/>
                      <a:pt x="29909" y="18224"/>
                      <a:pt x="29909" y="18240"/>
                    </a:cubicBezTo>
                    <a:cubicBezTo>
                      <a:pt x="29878" y="18362"/>
                      <a:pt x="29863" y="18483"/>
                      <a:pt x="29833" y="18605"/>
                    </a:cubicBezTo>
                    <a:cubicBezTo>
                      <a:pt x="29833" y="18575"/>
                      <a:pt x="29833" y="18560"/>
                      <a:pt x="29833" y="18544"/>
                    </a:cubicBezTo>
                    <a:cubicBezTo>
                      <a:pt x="29802" y="18285"/>
                      <a:pt x="29772" y="18042"/>
                      <a:pt x="29741" y="17783"/>
                    </a:cubicBezTo>
                    <a:cubicBezTo>
                      <a:pt x="29726" y="17737"/>
                      <a:pt x="29711" y="17676"/>
                      <a:pt x="29711" y="17615"/>
                    </a:cubicBezTo>
                    <a:cubicBezTo>
                      <a:pt x="29680" y="17463"/>
                      <a:pt x="29650" y="17310"/>
                      <a:pt x="29635" y="17158"/>
                    </a:cubicBezTo>
                    <a:cubicBezTo>
                      <a:pt x="29604" y="16975"/>
                      <a:pt x="29574" y="16808"/>
                      <a:pt x="29543" y="16640"/>
                    </a:cubicBezTo>
                    <a:cubicBezTo>
                      <a:pt x="29543" y="16579"/>
                      <a:pt x="29528" y="16518"/>
                      <a:pt x="29513" y="16457"/>
                    </a:cubicBezTo>
                    <a:cubicBezTo>
                      <a:pt x="29513" y="16442"/>
                      <a:pt x="29528" y="16442"/>
                      <a:pt x="29528" y="16427"/>
                    </a:cubicBezTo>
                    <a:cubicBezTo>
                      <a:pt x="29513" y="16381"/>
                      <a:pt x="29513" y="16335"/>
                      <a:pt x="29497" y="16274"/>
                    </a:cubicBezTo>
                    <a:lnTo>
                      <a:pt x="29497" y="16213"/>
                    </a:lnTo>
                    <a:cubicBezTo>
                      <a:pt x="29497" y="16122"/>
                      <a:pt x="29497" y="16015"/>
                      <a:pt x="29497" y="15924"/>
                    </a:cubicBezTo>
                    <a:cubicBezTo>
                      <a:pt x="29497" y="15817"/>
                      <a:pt x="29513" y="15726"/>
                      <a:pt x="29528" y="15634"/>
                    </a:cubicBezTo>
                    <a:cubicBezTo>
                      <a:pt x="29528" y="15543"/>
                      <a:pt x="29543" y="15436"/>
                      <a:pt x="29574" y="15345"/>
                    </a:cubicBezTo>
                    <a:cubicBezTo>
                      <a:pt x="29604" y="15147"/>
                      <a:pt x="29650" y="14949"/>
                      <a:pt x="29696" y="14751"/>
                    </a:cubicBezTo>
                    <a:cubicBezTo>
                      <a:pt x="29711" y="14644"/>
                      <a:pt x="29726" y="14553"/>
                      <a:pt x="29756" y="14461"/>
                    </a:cubicBezTo>
                    <a:cubicBezTo>
                      <a:pt x="29772" y="14370"/>
                      <a:pt x="29802" y="14263"/>
                      <a:pt x="29802" y="14172"/>
                    </a:cubicBezTo>
                    <a:cubicBezTo>
                      <a:pt x="29833" y="13974"/>
                      <a:pt x="29833" y="13776"/>
                      <a:pt x="29787" y="13578"/>
                    </a:cubicBezTo>
                    <a:cubicBezTo>
                      <a:pt x="29772" y="13471"/>
                      <a:pt x="29756" y="13379"/>
                      <a:pt x="29711" y="13273"/>
                    </a:cubicBezTo>
                    <a:cubicBezTo>
                      <a:pt x="29680" y="13181"/>
                      <a:pt x="29650" y="13090"/>
                      <a:pt x="29604" y="12999"/>
                    </a:cubicBezTo>
                    <a:cubicBezTo>
                      <a:pt x="29558" y="12892"/>
                      <a:pt x="29513" y="12801"/>
                      <a:pt x="29452" y="12709"/>
                    </a:cubicBezTo>
                    <a:cubicBezTo>
                      <a:pt x="29452" y="12709"/>
                      <a:pt x="29437" y="12709"/>
                      <a:pt x="29437" y="12694"/>
                    </a:cubicBezTo>
                    <a:cubicBezTo>
                      <a:pt x="29421" y="12679"/>
                      <a:pt x="29421" y="12663"/>
                      <a:pt x="29406" y="12663"/>
                    </a:cubicBezTo>
                    <a:cubicBezTo>
                      <a:pt x="29406" y="12663"/>
                      <a:pt x="29406" y="12648"/>
                      <a:pt x="29406" y="12648"/>
                    </a:cubicBezTo>
                    <a:cubicBezTo>
                      <a:pt x="29315" y="12526"/>
                      <a:pt x="29208" y="12404"/>
                      <a:pt x="29071" y="12328"/>
                    </a:cubicBezTo>
                    <a:cubicBezTo>
                      <a:pt x="29010" y="12298"/>
                      <a:pt x="28949" y="12282"/>
                      <a:pt x="28888" y="12267"/>
                    </a:cubicBezTo>
                    <a:cubicBezTo>
                      <a:pt x="28827" y="12267"/>
                      <a:pt x="28751" y="12267"/>
                      <a:pt x="28690" y="12282"/>
                    </a:cubicBezTo>
                    <a:cubicBezTo>
                      <a:pt x="28553" y="12313"/>
                      <a:pt x="28431" y="12404"/>
                      <a:pt x="28355" y="12511"/>
                    </a:cubicBezTo>
                    <a:cubicBezTo>
                      <a:pt x="28263" y="12618"/>
                      <a:pt x="28202" y="12740"/>
                      <a:pt x="28172" y="12877"/>
                    </a:cubicBezTo>
                    <a:cubicBezTo>
                      <a:pt x="28157" y="12983"/>
                      <a:pt x="28141" y="13105"/>
                      <a:pt x="28141" y="13227"/>
                    </a:cubicBezTo>
                    <a:cubicBezTo>
                      <a:pt x="28141" y="13273"/>
                      <a:pt x="28141" y="13334"/>
                      <a:pt x="28141" y="13379"/>
                    </a:cubicBezTo>
                    <a:cubicBezTo>
                      <a:pt x="28141" y="13440"/>
                      <a:pt x="28141" y="13501"/>
                      <a:pt x="28157" y="13547"/>
                    </a:cubicBezTo>
                    <a:cubicBezTo>
                      <a:pt x="28157" y="13654"/>
                      <a:pt x="28172" y="13745"/>
                      <a:pt x="28202" y="13852"/>
                    </a:cubicBezTo>
                    <a:cubicBezTo>
                      <a:pt x="28233" y="13943"/>
                      <a:pt x="28263" y="14050"/>
                      <a:pt x="28294" y="14141"/>
                    </a:cubicBezTo>
                    <a:cubicBezTo>
                      <a:pt x="28340" y="14233"/>
                      <a:pt x="28385" y="14324"/>
                      <a:pt x="28431" y="14400"/>
                    </a:cubicBezTo>
                    <a:cubicBezTo>
                      <a:pt x="28477" y="14492"/>
                      <a:pt x="28522" y="14583"/>
                      <a:pt x="28583" y="14675"/>
                    </a:cubicBezTo>
                    <a:cubicBezTo>
                      <a:pt x="28659" y="14812"/>
                      <a:pt x="28751" y="14934"/>
                      <a:pt x="28842" y="15071"/>
                    </a:cubicBezTo>
                    <a:cubicBezTo>
                      <a:pt x="28842" y="15086"/>
                      <a:pt x="28858" y="15101"/>
                      <a:pt x="28873" y="15132"/>
                    </a:cubicBezTo>
                    <a:cubicBezTo>
                      <a:pt x="28888" y="15147"/>
                      <a:pt x="28903" y="15162"/>
                      <a:pt x="28919" y="15177"/>
                    </a:cubicBezTo>
                    <a:cubicBezTo>
                      <a:pt x="28949" y="15238"/>
                      <a:pt x="28979" y="15284"/>
                      <a:pt x="29010" y="15345"/>
                    </a:cubicBezTo>
                    <a:cubicBezTo>
                      <a:pt x="29040" y="15406"/>
                      <a:pt x="29086" y="15467"/>
                      <a:pt x="29117" y="15528"/>
                    </a:cubicBezTo>
                    <a:cubicBezTo>
                      <a:pt x="29132" y="15558"/>
                      <a:pt x="29147" y="15589"/>
                      <a:pt x="29162" y="15619"/>
                    </a:cubicBezTo>
                    <a:cubicBezTo>
                      <a:pt x="29208" y="15726"/>
                      <a:pt x="29269" y="15832"/>
                      <a:pt x="29315" y="15924"/>
                    </a:cubicBezTo>
                    <a:lnTo>
                      <a:pt x="29315" y="15970"/>
                    </a:lnTo>
                    <a:cubicBezTo>
                      <a:pt x="29315" y="16046"/>
                      <a:pt x="29315" y="16137"/>
                      <a:pt x="29330" y="16213"/>
                    </a:cubicBezTo>
                    <a:cubicBezTo>
                      <a:pt x="29345" y="16259"/>
                      <a:pt x="29345" y="16305"/>
                      <a:pt x="29360" y="16335"/>
                    </a:cubicBezTo>
                    <a:cubicBezTo>
                      <a:pt x="29360" y="16366"/>
                      <a:pt x="29376" y="16381"/>
                      <a:pt x="29376" y="16396"/>
                    </a:cubicBezTo>
                    <a:cubicBezTo>
                      <a:pt x="29391" y="16411"/>
                      <a:pt x="29391" y="16411"/>
                      <a:pt x="29391" y="16427"/>
                    </a:cubicBezTo>
                    <a:cubicBezTo>
                      <a:pt x="29406" y="16503"/>
                      <a:pt x="29421" y="16579"/>
                      <a:pt x="29421" y="16655"/>
                    </a:cubicBezTo>
                    <a:cubicBezTo>
                      <a:pt x="29482" y="17036"/>
                      <a:pt x="29513" y="17417"/>
                      <a:pt x="29558" y="17798"/>
                    </a:cubicBezTo>
                    <a:cubicBezTo>
                      <a:pt x="29589" y="18148"/>
                      <a:pt x="29604" y="18483"/>
                      <a:pt x="29635" y="18834"/>
                    </a:cubicBezTo>
                    <a:cubicBezTo>
                      <a:pt x="29619" y="18803"/>
                      <a:pt x="29589" y="18773"/>
                      <a:pt x="29574" y="18743"/>
                    </a:cubicBezTo>
                    <a:cubicBezTo>
                      <a:pt x="29528" y="18621"/>
                      <a:pt x="29482" y="18499"/>
                      <a:pt x="29421" y="18377"/>
                    </a:cubicBezTo>
                    <a:cubicBezTo>
                      <a:pt x="29391" y="18316"/>
                      <a:pt x="29376" y="18270"/>
                      <a:pt x="29345" y="18224"/>
                    </a:cubicBezTo>
                    <a:cubicBezTo>
                      <a:pt x="29254" y="18026"/>
                      <a:pt x="29147" y="17828"/>
                      <a:pt x="29040" y="17646"/>
                    </a:cubicBezTo>
                    <a:cubicBezTo>
                      <a:pt x="28934" y="17447"/>
                      <a:pt x="28827" y="17265"/>
                      <a:pt x="28720" y="17067"/>
                    </a:cubicBezTo>
                    <a:cubicBezTo>
                      <a:pt x="28659" y="16975"/>
                      <a:pt x="28599" y="16884"/>
                      <a:pt x="28538" y="16792"/>
                    </a:cubicBezTo>
                    <a:cubicBezTo>
                      <a:pt x="28477" y="16701"/>
                      <a:pt x="28416" y="16609"/>
                      <a:pt x="28355" y="16518"/>
                    </a:cubicBezTo>
                    <a:cubicBezTo>
                      <a:pt x="28279" y="16411"/>
                      <a:pt x="28202" y="16320"/>
                      <a:pt x="28111" y="16244"/>
                    </a:cubicBezTo>
                    <a:cubicBezTo>
                      <a:pt x="28020" y="16152"/>
                      <a:pt x="27898" y="16091"/>
                      <a:pt x="27776" y="16076"/>
                    </a:cubicBezTo>
                    <a:cubicBezTo>
                      <a:pt x="27740" y="16068"/>
                      <a:pt x="27705" y="16065"/>
                      <a:pt x="27670" y="16065"/>
                    </a:cubicBezTo>
                    <a:cubicBezTo>
                      <a:pt x="27569" y="16065"/>
                      <a:pt x="27470" y="16096"/>
                      <a:pt x="27380" y="16152"/>
                    </a:cubicBezTo>
                    <a:cubicBezTo>
                      <a:pt x="27243" y="16213"/>
                      <a:pt x="27121" y="16320"/>
                      <a:pt x="27029" y="16427"/>
                    </a:cubicBezTo>
                    <a:cubicBezTo>
                      <a:pt x="26923" y="16518"/>
                      <a:pt x="26831" y="16625"/>
                      <a:pt x="26755" y="16747"/>
                    </a:cubicBezTo>
                    <a:cubicBezTo>
                      <a:pt x="26664" y="16899"/>
                      <a:pt x="26587" y="17036"/>
                      <a:pt x="26542" y="17188"/>
                    </a:cubicBezTo>
                    <a:cubicBezTo>
                      <a:pt x="26526" y="17249"/>
                      <a:pt x="26511" y="17295"/>
                      <a:pt x="26496" y="17356"/>
                    </a:cubicBezTo>
                    <a:cubicBezTo>
                      <a:pt x="26496" y="17387"/>
                      <a:pt x="26481" y="17417"/>
                      <a:pt x="26481" y="17432"/>
                    </a:cubicBezTo>
                    <a:cubicBezTo>
                      <a:pt x="26481" y="17463"/>
                      <a:pt x="26481" y="17478"/>
                      <a:pt x="26466" y="17508"/>
                    </a:cubicBezTo>
                    <a:cubicBezTo>
                      <a:pt x="26466" y="17539"/>
                      <a:pt x="26466" y="17585"/>
                      <a:pt x="26481" y="17615"/>
                    </a:cubicBezTo>
                    <a:cubicBezTo>
                      <a:pt x="26481" y="17646"/>
                      <a:pt x="26496" y="17661"/>
                      <a:pt x="26526" y="17691"/>
                    </a:cubicBezTo>
                    <a:cubicBezTo>
                      <a:pt x="26542" y="17722"/>
                      <a:pt x="26572" y="17737"/>
                      <a:pt x="26587" y="17752"/>
                    </a:cubicBezTo>
                    <a:cubicBezTo>
                      <a:pt x="26633" y="17798"/>
                      <a:pt x="26694" y="17828"/>
                      <a:pt x="26740" y="17844"/>
                    </a:cubicBezTo>
                    <a:cubicBezTo>
                      <a:pt x="26770" y="17874"/>
                      <a:pt x="26801" y="17889"/>
                      <a:pt x="26831" y="17905"/>
                    </a:cubicBezTo>
                    <a:cubicBezTo>
                      <a:pt x="26846" y="17920"/>
                      <a:pt x="26877" y="17920"/>
                      <a:pt x="26892" y="17935"/>
                    </a:cubicBezTo>
                    <a:cubicBezTo>
                      <a:pt x="26923" y="17950"/>
                      <a:pt x="26938" y="17950"/>
                      <a:pt x="26968" y="17965"/>
                    </a:cubicBezTo>
                    <a:cubicBezTo>
                      <a:pt x="26999" y="17981"/>
                      <a:pt x="27029" y="17996"/>
                      <a:pt x="27060" y="17996"/>
                    </a:cubicBezTo>
                    <a:cubicBezTo>
                      <a:pt x="27090" y="18011"/>
                      <a:pt x="27105" y="18026"/>
                      <a:pt x="27136" y="18026"/>
                    </a:cubicBezTo>
                    <a:cubicBezTo>
                      <a:pt x="27166" y="18042"/>
                      <a:pt x="27197" y="18042"/>
                      <a:pt x="27212" y="18057"/>
                    </a:cubicBezTo>
                    <a:cubicBezTo>
                      <a:pt x="27334" y="18072"/>
                      <a:pt x="27441" y="18103"/>
                      <a:pt x="27547" y="18118"/>
                    </a:cubicBezTo>
                    <a:cubicBezTo>
                      <a:pt x="27700" y="18133"/>
                      <a:pt x="27837" y="18133"/>
                      <a:pt x="27989" y="18133"/>
                    </a:cubicBezTo>
                    <a:cubicBezTo>
                      <a:pt x="28126" y="18118"/>
                      <a:pt x="28263" y="18118"/>
                      <a:pt x="28416" y="18118"/>
                    </a:cubicBezTo>
                    <a:cubicBezTo>
                      <a:pt x="28446" y="18133"/>
                      <a:pt x="28492" y="18133"/>
                      <a:pt x="28538" y="18133"/>
                    </a:cubicBezTo>
                    <a:cubicBezTo>
                      <a:pt x="28568" y="18148"/>
                      <a:pt x="28583" y="18148"/>
                      <a:pt x="28614" y="18164"/>
                    </a:cubicBezTo>
                    <a:cubicBezTo>
                      <a:pt x="28629" y="18164"/>
                      <a:pt x="28644" y="18179"/>
                      <a:pt x="28675" y="18179"/>
                    </a:cubicBezTo>
                    <a:cubicBezTo>
                      <a:pt x="28705" y="18194"/>
                      <a:pt x="28751" y="18224"/>
                      <a:pt x="28781" y="18240"/>
                    </a:cubicBezTo>
                    <a:cubicBezTo>
                      <a:pt x="28842" y="18285"/>
                      <a:pt x="28888" y="18316"/>
                      <a:pt x="28934" y="18362"/>
                    </a:cubicBezTo>
                    <a:cubicBezTo>
                      <a:pt x="28995" y="18407"/>
                      <a:pt x="29056" y="18453"/>
                      <a:pt x="29101" y="18514"/>
                    </a:cubicBezTo>
                    <a:cubicBezTo>
                      <a:pt x="29162" y="18560"/>
                      <a:pt x="29208" y="18621"/>
                      <a:pt x="29269" y="18682"/>
                    </a:cubicBezTo>
                    <a:cubicBezTo>
                      <a:pt x="29315" y="18727"/>
                      <a:pt x="29345" y="18773"/>
                      <a:pt x="29391" y="18803"/>
                    </a:cubicBezTo>
                    <a:lnTo>
                      <a:pt x="29391" y="18819"/>
                    </a:lnTo>
                    <a:cubicBezTo>
                      <a:pt x="29406" y="18819"/>
                      <a:pt x="29406" y="18834"/>
                      <a:pt x="29406" y="18849"/>
                    </a:cubicBezTo>
                    <a:cubicBezTo>
                      <a:pt x="29482" y="19017"/>
                      <a:pt x="29558" y="19184"/>
                      <a:pt x="29619" y="19352"/>
                    </a:cubicBezTo>
                    <a:cubicBezTo>
                      <a:pt x="29635" y="19428"/>
                      <a:pt x="29650" y="19489"/>
                      <a:pt x="29680" y="19565"/>
                    </a:cubicBezTo>
                    <a:cubicBezTo>
                      <a:pt x="29680" y="19596"/>
                      <a:pt x="29680" y="19641"/>
                      <a:pt x="29696" y="19672"/>
                    </a:cubicBezTo>
                    <a:cubicBezTo>
                      <a:pt x="29696" y="19718"/>
                      <a:pt x="29696" y="19779"/>
                      <a:pt x="29696" y="19824"/>
                    </a:cubicBezTo>
                    <a:cubicBezTo>
                      <a:pt x="29711" y="19992"/>
                      <a:pt x="29711" y="20159"/>
                      <a:pt x="29726" y="20327"/>
                    </a:cubicBezTo>
                    <a:cubicBezTo>
                      <a:pt x="29726" y="20525"/>
                      <a:pt x="29741" y="20723"/>
                      <a:pt x="29741" y="20936"/>
                    </a:cubicBezTo>
                    <a:cubicBezTo>
                      <a:pt x="29756" y="21165"/>
                      <a:pt x="29756" y="21409"/>
                      <a:pt x="29756" y="21653"/>
                    </a:cubicBezTo>
                    <a:cubicBezTo>
                      <a:pt x="29756" y="21744"/>
                      <a:pt x="29756" y="21820"/>
                      <a:pt x="29756" y="21896"/>
                    </a:cubicBezTo>
                    <a:cubicBezTo>
                      <a:pt x="29756" y="22049"/>
                      <a:pt x="29756" y="22186"/>
                      <a:pt x="29756" y="22338"/>
                    </a:cubicBezTo>
                    <a:cubicBezTo>
                      <a:pt x="29756" y="22551"/>
                      <a:pt x="29741" y="22765"/>
                      <a:pt x="29726" y="22978"/>
                    </a:cubicBezTo>
                    <a:cubicBezTo>
                      <a:pt x="29726" y="23009"/>
                      <a:pt x="29726" y="23039"/>
                      <a:pt x="29726" y="23069"/>
                    </a:cubicBezTo>
                    <a:cubicBezTo>
                      <a:pt x="29711" y="23298"/>
                      <a:pt x="29696" y="23527"/>
                      <a:pt x="29665" y="23740"/>
                    </a:cubicBezTo>
                    <a:cubicBezTo>
                      <a:pt x="29665" y="23816"/>
                      <a:pt x="29650" y="23907"/>
                      <a:pt x="29650" y="23984"/>
                    </a:cubicBezTo>
                    <a:cubicBezTo>
                      <a:pt x="29619" y="24121"/>
                      <a:pt x="29604" y="24258"/>
                      <a:pt x="29589" y="24395"/>
                    </a:cubicBezTo>
                    <a:cubicBezTo>
                      <a:pt x="29589" y="24471"/>
                      <a:pt x="29574" y="24547"/>
                      <a:pt x="29558" y="24608"/>
                    </a:cubicBezTo>
                    <a:cubicBezTo>
                      <a:pt x="29543" y="24745"/>
                      <a:pt x="29513" y="24883"/>
                      <a:pt x="29497" y="25004"/>
                    </a:cubicBezTo>
                    <a:cubicBezTo>
                      <a:pt x="29482" y="25126"/>
                      <a:pt x="29452" y="25248"/>
                      <a:pt x="29437" y="25370"/>
                    </a:cubicBezTo>
                    <a:cubicBezTo>
                      <a:pt x="29421" y="25324"/>
                      <a:pt x="29421" y="25294"/>
                      <a:pt x="29406" y="25263"/>
                    </a:cubicBezTo>
                    <a:cubicBezTo>
                      <a:pt x="29345" y="25050"/>
                      <a:pt x="29284" y="24852"/>
                      <a:pt x="29223" y="24639"/>
                    </a:cubicBezTo>
                    <a:cubicBezTo>
                      <a:pt x="29071" y="24243"/>
                      <a:pt x="28919" y="23847"/>
                      <a:pt x="28766" y="23466"/>
                    </a:cubicBezTo>
                    <a:cubicBezTo>
                      <a:pt x="28690" y="23268"/>
                      <a:pt x="28599" y="23085"/>
                      <a:pt x="28522" y="22887"/>
                    </a:cubicBezTo>
                    <a:cubicBezTo>
                      <a:pt x="28477" y="22795"/>
                      <a:pt x="28446" y="22704"/>
                      <a:pt x="28400" y="22612"/>
                    </a:cubicBezTo>
                    <a:cubicBezTo>
                      <a:pt x="28355" y="22521"/>
                      <a:pt x="28309" y="22430"/>
                      <a:pt x="28248" y="22323"/>
                    </a:cubicBezTo>
                    <a:cubicBezTo>
                      <a:pt x="28202" y="22247"/>
                      <a:pt x="28157" y="22155"/>
                      <a:pt x="28081" y="22079"/>
                    </a:cubicBezTo>
                    <a:cubicBezTo>
                      <a:pt x="28050" y="22033"/>
                      <a:pt x="28004" y="21988"/>
                      <a:pt x="27974" y="21942"/>
                    </a:cubicBezTo>
                    <a:cubicBezTo>
                      <a:pt x="27928" y="21912"/>
                      <a:pt x="27898" y="21881"/>
                      <a:pt x="27852" y="21851"/>
                    </a:cubicBezTo>
                    <a:cubicBezTo>
                      <a:pt x="27806" y="21820"/>
                      <a:pt x="27776" y="21790"/>
                      <a:pt x="27715" y="21774"/>
                    </a:cubicBezTo>
                    <a:cubicBezTo>
                      <a:pt x="27669" y="21744"/>
                      <a:pt x="27623" y="21729"/>
                      <a:pt x="27578" y="21698"/>
                    </a:cubicBezTo>
                    <a:cubicBezTo>
                      <a:pt x="27471" y="21668"/>
                      <a:pt x="27380" y="21637"/>
                      <a:pt x="27273" y="21622"/>
                    </a:cubicBezTo>
                    <a:cubicBezTo>
                      <a:pt x="27182" y="21607"/>
                      <a:pt x="27075" y="21607"/>
                      <a:pt x="26984" y="21607"/>
                    </a:cubicBezTo>
                    <a:cubicBezTo>
                      <a:pt x="26923" y="21607"/>
                      <a:pt x="26877" y="21622"/>
                      <a:pt x="26816" y="21637"/>
                    </a:cubicBezTo>
                    <a:cubicBezTo>
                      <a:pt x="26770" y="21653"/>
                      <a:pt x="26725" y="21683"/>
                      <a:pt x="26679" y="21714"/>
                    </a:cubicBezTo>
                    <a:cubicBezTo>
                      <a:pt x="26633" y="21759"/>
                      <a:pt x="26618" y="21805"/>
                      <a:pt x="26603" y="21866"/>
                    </a:cubicBezTo>
                    <a:cubicBezTo>
                      <a:pt x="26587" y="21942"/>
                      <a:pt x="26587" y="22033"/>
                      <a:pt x="26603" y="22110"/>
                    </a:cubicBezTo>
                    <a:cubicBezTo>
                      <a:pt x="26618" y="22171"/>
                      <a:pt x="26633" y="22216"/>
                      <a:pt x="26648" y="22262"/>
                    </a:cubicBezTo>
                    <a:cubicBezTo>
                      <a:pt x="26664" y="22308"/>
                      <a:pt x="26679" y="22353"/>
                      <a:pt x="26709" y="22399"/>
                    </a:cubicBezTo>
                    <a:cubicBezTo>
                      <a:pt x="26740" y="22430"/>
                      <a:pt x="26755" y="22475"/>
                      <a:pt x="26785" y="22521"/>
                    </a:cubicBezTo>
                    <a:cubicBezTo>
                      <a:pt x="26846" y="22612"/>
                      <a:pt x="26907" y="22689"/>
                      <a:pt x="26984" y="22765"/>
                    </a:cubicBezTo>
                    <a:cubicBezTo>
                      <a:pt x="27044" y="22841"/>
                      <a:pt x="27121" y="22917"/>
                      <a:pt x="27197" y="22978"/>
                    </a:cubicBezTo>
                    <a:cubicBezTo>
                      <a:pt x="27364" y="23115"/>
                      <a:pt x="27532" y="23252"/>
                      <a:pt x="27700" y="23389"/>
                    </a:cubicBezTo>
                    <a:cubicBezTo>
                      <a:pt x="27791" y="23466"/>
                      <a:pt x="27898" y="23542"/>
                      <a:pt x="27989" y="23618"/>
                    </a:cubicBezTo>
                    <a:cubicBezTo>
                      <a:pt x="28187" y="23786"/>
                      <a:pt x="28385" y="23953"/>
                      <a:pt x="28568" y="24151"/>
                    </a:cubicBezTo>
                    <a:cubicBezTo>
                      <a:pt x="28629" y="24227"/>
                      <a:pt x="28690" y="24304"/>
                      <a:pt x="28751" y="24395"/>
                    </a:cubicBezTo>
                    <a:cubicBezTo>
                      <a:pt x="28761" y="24405"/>
                      <a:pt x="28771" y="24415"/>
                      <a:pt x="28781" y="24425"/>
                    </a:cubicBezTo>
                    <a:lnTo>
                      <a:pt x="28781" y="24425"/>
                    </a:lnTo>
                    <a:cubicBezTo>
                      <a:pt x="28888" y="24593"/>
                      <a:pt x="28979" y="24745"/>
                      <a:pt x="29071" y="24898"/>
                    </a:cubicBezTo>
                    <a:lnTo>
                      <a:pt x="29178" y="25203"/>
                    </a:lnTo>
                    <a:cubicBezTo>
                      <a:pt x="29178" y="25203"/>
                      <a:pt x="29162" y="25187"/>
                      <a:pt x="29162" y="25187"/>
                    </a:cubicBezTo>
                    <a:lnTo>
                      <a:pt x="29162" y="25187"/>
                    </a:lnTo>
                    <a:cubicBezTo>
                      <a:pt x="29208" y="25279"/>
                      <a:pt x="29238" y="25370"/>
                      <a:pt x="29269" y="25462"/>
                    </a:cubicBezTo>
                    <a:cubicBezTo>
                      <a:pt x="29269" y="25507"/>
                      <a:pt x="29284" y="25538"/>
                      <a:pt x="29299" y="25583"/>
                    </a:cubicBezTo>
                    <a:cubicBezTo>
                      <a:pt x="29315" y="25644"/>
                      <a:pt x="29345" y="25705"/>
                      <a:pt x="29360" y="25766"/>
                    </a:cubicBezTo>
                    <a:cubicBezTo>
                      <a:pt x="29330" y="25888"/>
                      <a:pt x="29315" y="26010"/>
                      <a:pt x="29284" y="26132"/>
                    </a:cubicBezTo>
                    <a:cubicBezTo>
                      <a:pt x="29269" y="26239"/>
                      <a:pt x="29238" y="26345"/>
                      <a:pt x="29223" y="26452"/>
                    </a:cubicBezTo>
                    <a:lnTo>
                      <a:pt x="29193" y="26452"/>
                    </a:lnTo>
                    <a:cubicBezTo>
                      <a:pt x="29071" y="26421"/>
                      <a:pt x="28949" y="26406"/>
                      <a:pt x="28827" y="26406"/>
                    </a:cubicBezTo>
                    <a:cubicBezTo>
                      <a:pt x="28720" y="26406"/>
                      <a:pt x="28599" y="26421"/>
                      <a:pt x="28477" y="26437"/>
                    </a:cubicBezTo>
                    <a:cubicBezTo>
                      <a:pt x="28355" y="26467"/>
                      <a:pt x="28233" y="26498"/>
                      <a:pt x="28111" y="26528"/>
                    </a:cubicBezTo>
                    <a:cubicBezTo>
                      <a:pt x="28020" y="26574"/>
                      <a:pt x="27928" y="26619"/>
                      <a:pt x="27852" y="26665"/>
                    </a:cubicBezTo>
                    <a:cubicBezTo>
                      <a:pt x="27837" y="26543"/>
                      <a:pt x="27822" y="26421"/>
                      <a:pt x="27806" y="26300"/>
                    </a:cubicBezTo>
                    <a:cubicBezTo>
                      <a:pt x="27806" y="26162"/>
                      <a:pt x="27791" y="26025"/>
                      <a:pt x="27791" y="25888"/>
                    </a:cubicBezTo>
                    <a:cubicBezTo>
                      <a:pt x="27791" y="25736"/>
                      <a:pt x="27791" y="25599"/>
                      <a:pt x="27791" y="25462"/>
                    </a:cubicBezTo>
                    <a:cubicBezTo>
                      <a:pt x="27776" y="25309"/>
                      <a:pt x="27776" y="25172"/>
                      <a:pt x="27761" y="25020"/>
                    </a:cubicBezTo>
                    <a:cubicBezTo>
                      <a:pt x="27761" y="24883"/>
                      <a:pt x="27745" y="24730"/>
                      <a:pt x="27684" y="24593"/>
                    </a:cubicBezTo>
                    <a:cubicBezTo>
                      <a:pt x="27654" y="24532"/>
                      <a:pt x="27608" y="24486"/>
                      <a:pt x="27547" y="24471"/>
                    </a:cubicBezTo>
                    <a:cubicBezTo>
                      <a:pt x="27509" y="24458"/>
                      <a:pt x="27470" y="24454"/>
                      <a:pt x="27433" y="24454"/>
                    </a:cubicBezTo>
                    <a:cubicBezTo>
                      <a:pt x="27381" y="24454"/>
                      <a:pt x="27332" y="24462"/>
                      <a:pt x="27288" y="24471"/>
                    </a:cubicBezTo>
                    <a:cubicBezTo>
                      <a:pt x="27212" y="24486"/>
                      <a:pt x="27136" y="24502"/>
                      <a:pt x="27060" y="24532"/>
                    </a:cubicBezTo>
                    <a:cubicBezTo>
                      <a:pt x="26923" y="24578"/>
                      <a:pt x="26801" y="24654"/>
                      <a:pt x="26664" y="24730"/>
                    </a:cubicBezTo>
                    <a:cubicBezTo>
                      <a:pt x="26542" y="24791"/>
                      <a:pt x="26435" y="24883"/>
                      <a:pt x="26328" y="24989"/>
                    </a:cubicBezTo>
                    <a:cubicBezTo>
                      <a:pt x="26267" y="25035"/>
                      <a:pt x="26207" y="25096"/>
                      <a:pt x="26146" y="25142"/>
                    </a:cubicBezTo>
                    <a:cubicBezTo>
                      <a:pt x="26100" y="25187"/>
                      <a:pt x="26054" y="25248"/>
                      <a:pt x="26008" y="25294"/>
                    </a:cubicBezTo>
                    <a:cubicBezTo>
                      <a:pt x="25887" y="25446"/>
                      <a:pt x="25780" y="25614"/>
                      <a:pt x="25795" y="25812"/>
                    </a:cubicBezTo>
                    <a:cubicBezTo>
                      <a:pt x="25810" y="25934"/>
                      <a:pt x="25871" y="26056"/>
                      <a:pt x="25978" y="26117"/>
                    </a:cubicBezTo>
                    <a:cubicBezTo>
                      <a:pt x="26054" y="26162"/>
                      <a:pt x="26130" y="26193"/>
                      <a:pt x="26222" y="26208"/>
                    </a:cubicBezTo>
                    <a:cubicBezTo>
                      <a:pt x="26313" y="26223"/>
                      <a:pt x="26405" y="26239"/>
                      <a:pt x="26496" y="26239"/>
                    </a:cubicBezTo>
                    <a:cubicBezTo>
                      <a:pt x="26587" y="26254"/>
                      <a:pt x="26679" y="26254"/>
                      <a:pt x="26755" y="26269"/>
                    </a:cubicBezTo>
                    <a:cubicBezTo>
                      <a:pt x="26801" y="26284"/>
                      <a:pt x="26846" y="26284"/>
                      <a:pt x="26892" y="26300"/>
                    </a:cubicBezTo>
                    <a:cubicBezTo>
                      <a:pt x="26938" y="26315"/>
                      <a:pt x="26999" y="26345"/>
                      <a:pt x="27044" y="26360"/>
                    </a:cubicBezTo>
                    <a:cubicBezTo>
                      <a:pt x="27075" y="26376"/>
                      <a:pt x="27121" y="26391"/>
                      <a:pt x="27151" y="26421"/>
                    </a:cubicBezTo>
                    <a:cubicBezTo>
                      <a:pt x="27197" y="26437"/>
                      <a:pt x="27227" y="26467"/>
                      <a:pt x="27273" y="26482"/>
                    </a:cubicBezTo>
                    <a:cubicBezTo>
                      <a:pt x="27349" y="26543"/>
                      <a:pt x="27441" y="26589"/>
                      <a:pt x="27517" y="26650"/>
                    </a:cubicBezTo>
                    <a:cubicBezTo>
                      <a:pt x="27547" y="26680"/>
                      <a:pt x="27563" y="26696"/>
                      <a:pt x="27593" y="26711"/>
                    </a:cubicBezTo>
                    <a:lnTo>
                      <a:pt x="27593" y="26726"/>
                    </a:lnTo>
                    <a:cubicBezTo>
                      <a:pt x="27593" y="26772"/>
                      <a:pt x="27608" y="26818"/>
                      <a:pt x="27608" y="26863"/>
                    </a:cubicBezTo>
                    <a:cubicBezTo>
                      <a:pt x="27563" y="26909"/>
                      <a:pt x="27517" y="26970"/>
                      <a:pt x="27502" y="27016"/>
                    </a:cubicBezTo>
                    <a:cubicBezTo>
                      <a:pt x="27441" y="27137"/>
                      <a:pt x="27410" y="27259"/>
                      <a:pt x="27456" y="27381"/>
                    </a:cubicBezTo>
                    <a:cubicBezTo>
                      <a:pt x="27471" y="27442"/>
                      <a:pt x="27502" y="27503"/>
                      <a:pt x="27532" y="27549"/>
                    </a:cubicBezTo>
                    <a:cubicBezTo>
                      <a:pt x="27578" y="27625"/>
                      <a:pt x="27623" y="27686"/>
                      <a:pt x="27669" y="27747"/>
                    </a:cubicBezTo>
                    <a:cubicBezTo>
                      <a:pt x="27684" y="27762"/>
                      <a:pt x="27700" y="27777"/>
                      <a:pt x="27700" y="27793"/>
                    </a:cubicBezTo>
                    <a:cubicBezTo>
                      <a:pt x="27730" y="28006"/>
                      <a:pt x="27761" y="28219"/>
                      <a:pt x="27806" y="28417"/>
                    </a:cubicBezTo>
                    <a:cubicBezTo>
                      <a:pt x="27913" y="28981"/>
                      <a:pt x="28035" y="29545"/>
                      <a:pt x="28081" y="30124"/>
                    </a:cubicBezTo>
                    <a:cubicBezTo>
                      <a:pt x="28081" y="30185"/>
                      <a:pt x="28096" y="30246"/>
                      <a:pt x="28096" y="30291"/>
                    </a:cubicBezTo>
                    <a:cubicBezTo>
                      <a:pt x="28096" y="30322"/>
                      <a:pt x="28096" y="30337"/>
                      <a:pt x="28096" y="30352"/>
                    </a:cubicBezTo>
                    <a:cubicBezTo>
                      <a:pt x="28096" y="30383"/>
                      <a:pt x="28096" y="30413"/>
                      <a:pt x="28111" y="30428"/>
                    </a:cubicBezTo>
                    <a:cubicBezTo>
                      <a:pt x="28050" y="30642"/>
                      <a:pt x="27974" y="30855"/>
                      <a:pt x="27898" y="31068"/>
                    </a:cubicBezTo>
                    <a:lnTo>
                      <a:pt x="27882" y="31068"/>
                    </a:lnTo>
                    <a:cubicBezTo>
                      <a:pt x="27898" y="31068"/>
                      <a:pt x="27898" y="31068"/>
                      <a:pt x="27898" y="31053"/>
                    </a:cubicBezTo>
                    <a:lnTo>
                      <a:pt x="27898" y="31053"/>
                    </a:lnTo>
                    <a:cubicBezTo>
                      <a:pt x="27898" y="31053"/>
                      <a:pt x="27882" y="31068"/>
                      <a:pt x="27882" y="31068"/>
                    </a:cubicBezTo>
                    <a:lnTo>
                      <a:pt x="27745" y="31068"/>
                    </a:lnTo>
                    <a:cubicBezTo>
                      <a:pt x="27728" y="31066"/>
                      <a:pt x="27711" y="31065"/>
                      <a:pt x="27694" y="31065"/>
                    </a:cubicBezTo>
                    <a:cubicBezTo>
                      <a:pt x="27578" y="31065"/>
                      <a:pt x="27475" y="31110"/>
                      <a:pt x="27395" y="31190"/>
                    </a:cubicBezTo>
                    <a:cubicBezTo>
                      <a:pt x="27319" y="31266"/>
                      <a:pt x="27273" y="31373"/>
                      <a:pt x="27273" y="31464"/>
                    </a:cubicBezTo>
                    <a:cubicBezTo>
                      <a:pt x="27273" y="31541"/>
                      <a:pt x="27288" y="31617"/>
                      <a:pt x="27334" y="31678"/>
                    </a:cubicBezTo>
                    <a:cubicBezTo>
                      <a:pt x="27364" y="31723"/>
                      <a:pt x="27410" y="31754"/>
                      <a:pt x="27441" y="31784"/>
                    </a:cubicBezTo>
                    <a:cubicBezTo>
                      <a:pt x="27486" y="31815"/>
                      <a:pt x="27517" y="31845"/>
                      <a:pt x="27563" y="31861"/>
                    </a:cubicBezTo>
                    <a:cubicBezTo>
                      <a:pt x="27578" y="31876"/>
                      <a:pt x="27593" y="31891"/>
                      <a:pt x="27608" y="31906"/>
                    </a:cubicBezTo>
                    <a:cubicBezTo>
                      <a:pt x="27593" y="31937"/>
                      <a:pt x="27578" y="31983"/>
                      <a:pt x="27563" y="32028"/>
                    </a:cubicBezTo>
                    <a:cubicBezTo>
                      <a:pt x="27425" y="32424"/>
                      <a:pt x="27273" y="32805"/>
                      <a:pt x="27121" y="33201"/>
                    </a:cubicBezTo>
                    <a:cubicBezTo>
                      <a:pt x="27105" y="33186"/>
                      <a:pt x="27105" y="33171"/>
                      <a:pt x="27105" y="33156"/>
                    </a:cubicBezTo>
                    <a:cubicBezTo>
                      <a:pt x="27105" y="33079"/>
                      <a:pt x="27090" y="33019"/>
                      <a:pt x="27075" y="32958"/>
                    </a:cubicBezTo>
                    <a:cubicBezTo>
                      <a:pt x="27060" y="32836"/>
                      <a:pt x="27014" y="32714"/>
                      <a:pt x="26968" y="32577"/>
                    </a:cubicBezTo>
                    <a:cubicBezTo>
                      <a:pt x="26892" y="32348"/>
                      <a:pt x="26770" y="32104"/>
                      <a:pt x="26648" y="31891"/>
                    </a:cubicBezTo>
                    <a:cubicBezTo>
                      <a:pt x="26542" y="31663"/>
                      <a:pt x="26420" y="31449"/>
                      <a:pt x="26298" y="31221"/>
                    </a:cubicBezTo>
                    <a:cubicBezTo>
                      <a:pt x="26283" y="31190"/>
                      <a:pt x="26267" y="31145"/>
                      <a:pt x="26237" y="31114"/>
                    </a:cubicBezTo>
                    <a:cubicBezTo>
                      <a:pt x="26130" y="30886"/>
                      <a:pt x="26024" y="30672"/>
                      <a:pt x="25932" y="30459"/>
                    </a:cubicBezTo>
                    <a:cubicBezTo>
                      <a:pt x="25871" y="30337"/>
                      <a:pt x="25826" y="30215"/>
                      <a:pt x="25780" y="30108"/>
                    </a:cubicBezTo>
                    <a:cubicBezTo>
                      <a:pt x="25734" y="29987"/>
                      <a:pt x="25688" y="29880"/>
                      <a:pt x="25643" y="29773"/>
                    </a:cubicBezTo>
                    <a:cubicBezTo>
                      <a:pt x="25597" y="29651"/>
                      <a:pt x="25551" y="29545"/>
                      <a:pt x="25490" y="29438"/>
                    </a:cubicBezTo>
                    <a:cubicBezTo>
                      <a:pt x="25445" y="29316"/>
                      <a:pt x="25369" y="29210"/>
                      <a:pt x="25277" y="29118"/>
                    </a:cubicBezTo>
                    <a:cubicBezTo>
                      <a:pt x="25201" y="29027"/>
                      <a:pt x="25094" y="28935"/>
                      <a:pt x="24972" y="28890"/>
                    </a:cubicBezTo>
                    <a:cubicBezTo>
                      <a:pt x="24866" y="28829"/>
                      <a:pt x="24729" y="28783"/>
                      <a:pt x="24607" y="28752"/>
                    </a:cubicBezTo>
                    <a:cubicBezTo>
                      <a:pt x="24509" y="28728"/>
                      <a:pt x="24412" y="28716"/>
                      <a:pt x="24314" y="28716"/>
                    </a:cubicBezTo>
                    <a:cubicBezTo>
                      <a:pt x="24168" y="28716"/>
                      <a:pt x="24022" y="28743"/>
                      <a:pt x="23875" y="28798"/>
                    </a:cubicBezTo>
                    <a:cubicBezTo>
                      <a:pt x="23830" y="28829"/>
                      <a:pt x="23769" y="28844"/>
                      <a:pt x="23723" y="28890"/>
                    </a:cubicBezTo>
                    <a:cubicBezTo>
                      <a:pt x="23875" y="28524"/>
                      <a:pt x="24043" y="28158"/>
                      <a:pt x="24195" y="27808"/>
                    </a:cubicBezTo>
                    <a:cubicBezTo>
                      <a:pt x="24211" y="27777"/>
                      <a:pt x="24241" y="27747"/>
                      <a:pt x="24256" y="27716"/>
                    </a:cubicBezTo>
                    <a:cubicBezTo>
                      <a:pt x="24287" y="27656"/>
                      <a:pt x="24332" y="27595"/>
                      <a:pt x="24363" y="27534"/>
                    </a:cubicBezTo>
                    <a:cubicBezTo>
                      <a:pt x="24439" y="27427"/>
                      <a:pt x="24531" y="27305"/>
                      <a:pt x="24607" y="27183"/>
                    </a:cubicBezTo>
                    <a:cubicBezTo>
                      <a:pt x="24683" y="27061"/>
                      <a:pt x="24759" y="26939"/>
                      <a:pt x="24805" y="26818"/>
                    </a:cubicBezTo>
                    <a:cubicBezTo>
                      <a:pt x="24835" y="26741"/>
                      <a:pt x="24866" y="26680"/>
                      <a:pt x="24896" y="26619"/>
                    </a:cubicBezTo>
                    <a:cubicBezTo>
                      <a:pt x="24911" y="26559"/>
                      <a:pt x="24942" y="26482"/>
                      <a:pt x="24957" y="26421"/>
                    </a:cubicBezTo>
                    <a:cubicBezTo>
                      <a:pt x="25003" y="26284"/>
                      <a:pt x="25049" y="26147"/>
                      <a:pt x="25064" y="26010"/>
                    </a:cubicBezTo>
                    <a:cubicBezTo>
                      <a:pt x="25064" y="25995"/>
                      <a:pt x="25079" y="25980"/>
                      <a:pt x="25079" y="25964"/>
                    </a:cubicBezTo>
                    <a:cubicBezTo>
                      <a:pt x="25094" y="25842"/>
                      <a:pt x="25110" y="25721"/>
                      <a:pt x="25110" y="25599"/>
                    </a:cubicBezTo>
                    <a:cubicBezTo>
                      <a:pt x="25110" y="25462"/>
                      <a:pt x="25110" y="25340"/>
                      <a:pt x="25110" y="25203"/>
                    </a:cubicBezTo>
                    <a:cubicBezTo>
                      <a:pt x="25125" y="24928"/>
                      <a:pt x="25125" y="24654"/>
                      <a:pt x="25110" y="24365"/>
                    </a:cubicBezTo>
                    <a:cubicBezTo>
                      <a:pt x="25094" y="24227"/>
                      <a:pt x="25094" y="24090"/>
                      <a:pt x="25079" y="23953"/>
                    </a:cubicBezTo>
                    <a:cubicBezTo>
                      <a:pt x="25064" y="23816"/>
                      <a:pt x="25064" y="23679"/>
                      <a:pt x="25049" y="23557"/>
                    </a:cubicBezTo>
                    <a:cubicBezTo>
                      <a:pt x="25033" y="23405"/>
                      <a:pt x="25018" y="23268"/>
                      <a:pt x="24988" y="23130"/>
                    </a:cubicBezTo>
                    <a:cubicBezTo>
                      <a:pt x="24972" y="22993"/>
                      <a:pt x="24927" y="22856"/>
                      <a:pt x="24896" y="22734"/>
                    </a:cubicBezTo>
                    <a:cubicBezTo>
                      <a:pt x="24820" y="22460"/>
                      <a:pt x="24729" y="22186"/>
                      <a:pt x="24607" y="21927"/>
                    </a:cubicBezTo>
                    <a:cubicBezTo>
                      <a:pt x="24591" y="21866"/>
                      <a:pt x="24561" y="21805"/>
                      <a:pt x="24531" y="21744"/>
                    </a:cubicBezTo>
                    <a:cubicBezTo>
                      <a:pt x="24485" y="21668"/>
                      <a:pt x="24454" y="21592"/>
                      <a:pt x="24409" y="21531"/>
                    </a:cubicBezTo>
                    <a:cubicBezTo>
                      <a:pt x="24378" y="21485"/>
                      <a:pt x="24317" y="21439"/>
                      <a:pt x="24272" y="21424"/>
                    </a:cubicBezTo>
                    <a:cubicBezTo>
                      <a:pt x="24211" y="21424"/>
                      <a:pt x="24180" y="21454"/>
                      <a:pt x="24150" y="21485"/>
                    </a:cubicBezTo>
                    <a:cubicBezTo>
                      <a:pt x="24104" y="21546"/>
                      <a:pt x="24089" y="21607"/>
                      <a:pt x="24073" y="21683"/>
                    </a:cubicBezTo>
                    <a:cubicBezTo>
                      <a:pt x="24058" y="21744"/>
                      <a:pt x="24043" y="21805"/>
                      <a:pt x="24028" y="21881"/>
                    </a:cubicBezTo>
                    <a:cubicBezTo>
                      <a:pt x="24013" y="21942"/>
                      <a:pt x="23997" y="22003"/>
                      <a:pt x="23982" y="22079"/>
                    </a:cubicBezTo>
                    <a:cubicBezTo>
                      <a:pt x="23952" y="22201"/>
                      <a:pt x="23921" y="22338"/>
                      <a:pt x="23891" y="22460"/>
                    </a:cubicBezTo>
                    <a:lnTo>
                      <a:pt x="23875" y="22460"/>
                    </a:lnTo>
                    <a:cubicBezTo>
                      <a:pt x="23830" y="22612"/>
                      <a:pt x="23784" y="22750"/>
                      <a:pt x="23723" y="22887"/>
                    </a:cubicBezTo>
                    <a:cubicBezTo>
                      <a:pt x="23693" y="22963"/>
                      <a:pt x="23677" y="23039"/>
                      <a:pt x="23647" y="23115"/>
                    </a:cubicBezTo>
                    <a:cubicBezTo>
                      <a:pt x="23616" y="23176"/>
                      <a:pt x="23586" y="23252"/>
                      <a:pt x="23555" y="23329"/>
                    </a:cubicBezTo>
                    <a:cubicBezTo>
                      <a:pt x="23495" y="23450"/>
                      <a:pt x="23434" y="23572"/>
                      <a:pt x="23373" y="23694"/>
                    </a:cubicBezTo>
                    <a:cubicBezTo>
                      <a:pt x="23296" y="23801"/>
                      <a:pt x="23236" y="23923"/>
                      <a:pt x="23159" y="24045"/>
                    </a:cubicBezTo>
                    <a:cubicBezTo>
                      <a:pt x="23098" y="24166"/>
                      <a:pt x="23053" y="24273"/>
                      <a:pt x="22992" y="24395"/>
                    </a:cubicBezTo>
                    <a:cubicBezTo>
                      <a:pt x="22946" y="24517"/>
                      <a:pt x="22900" y="24639"/>
                      <a:pt x="22839" y="24761"/>
                    </a:cubicBezTo>
                    <a:lnTo>
                      <a:pt x="22748" y="24944"/>
                    </a:lnTo>
                    <a:cubicBezTo>
                      <a:pt x="22687" y="25065"/>
                      <a:pt x="22626" y="25187"/>
                      <a:pt x="22550" y="25309"/>
                    </a:cubicBezTo>
                    <a:cubicBezTo>
                      <a:pt x="22489" y="25431"/>
                      <a:pt x="22413" y="25553"/>
                      <a:pt x="22337" y="25690"/>
                    </a:cubicBezTo>
                    <a:cubicBezTo>
                      <a:pt x="22184" y="25934"/>
                      <a:pt x="22032" y="26162"/>
                      <a:pt x="21895" y="26406"/>
                    </a:cubicBezTo>
                    <a:cubicBezTo>
                      <a:pt x="21819" y="26528"/>
                      <a:pt x="21742" y="26650"/>
                      <a:pt x="21666" y="26757"/>
                    </a:cubicBezTo>
                    <a:cubicBezTo>
                      <a:pt x="21605" y="26878"/>
                      <a:pt x="21529" y="26985"/>
                      <a:pt x="21453" y="27107"/>
                    </a:cubicBezTo>
                    <a:cubicBezTo>
                      <a:pt x="21316" y="27336"/>
                      <a:pt x="21179" y="27595"/>
                      <a:pt x="21026" y="27823"/>
                    </a:cubicBezTo>
                    <a:lnTo>
                      <a:pt x="20904" y="28021"/>
                    </a:lnTo>
                    <a:cubicBezTo>
                      <a:pt x="20874" y="28067"/>
                      <a:pt x="20828" y="28128"/>
                      <a:pt x="20783" y="28189"/>
                    </a:cubicBezTo>
                    <a:cubicBezTo>
                      <a:pt x="20691" y="28295"/>
                      <a:pt x="20615" y="28402"/>
                      <a:pt x="20539" y="28524"/>
                    </a:cubicBezTo>
                    <a:cubicBezTo>
                      <a:pt x="20463" y="28646"/>
                      <a:pt x="20371" y="28752"/>
                      <a:pt x="20295" y="28874"/>
                    </a:cubicBezTo>
                    <a:cubicBezTo>
                      <a:pt x="20204" y="28996"/>
                      <a:pt x="20127" y="29103"/>
                      <a:pt x="20051" y="29225"/>
                    </a:cubicBezTo>
                    <a:cubicBezTo>
                      <a:pt x="19960" y="29347"/>
                      <a:pt x="19884" y="29469"/>
                      <a:pt x="19807" y="29575"/>
                    </a:cubicBezTo>
                    <a:cubicBezTo>
                      <a:pt x="19792" y="29621"/>
                      <a:pt x="19762" y="29651"/>
                      <a:pt x="19746" y="29697"/>
                    </a:cubicBezTo>
                    <a:cubicBezTo>
                      <a:pt x="19716" y="29743"/>
                      <a:pt x="19701" y="29773"/>
                      <a:pt x="19686" y="29804"/>
                    </a:cubicBezTo>
                    <a:cubicBezTo>
                      <a:pt x="19655" y="29849"/>
                      <a:pt x="19640" y="29895"/>
                      <a:pt x="19609" y="29956"/>
                    </a:cubicBezTo>
                    <a:cubicBezTo>
                      <a:pt x="19594" y="30002"/>
                      <a:pt x="19579" y="30048"/>
                      <a:pt x="19564" y="30093"/>
                    </a:cubicBezTo>
                    <a:cubicBezTo>
                      <a:pt x="19518" y="30169"/>
                      <a:pt x="19503" y="30246"/>
                      <a:pt x="19472" y="30322"/>
                    </a:cubicBezTo>
                    <a:cubicBezTo>
                      <a:pt x="19442" y="30428"/>
                      <a:pt x="19411" y="30520"/>
                      <a:pt x="19396" y="30611"/>
                    </a:cubicBezTo>
                    <a:cubicBezTo>
                      <a:pt x="19350" y="30748"/>
                      <a:pt x="19335" y="30886"/>
                      <a:pt x="19305" y="31023"/>
                    </a:cubicBezTo>
                    <a:cubicBezTo>
                      <a:pt x="19289" y="31175"/>
                      <a:pt x="19259" y="31312"/>
                      <a:pt x="19244" y="31464"/>
                    </a:cubicBezTo>
                    <a:cubicBezTo>
                      <a:pt x="19198" y="31739"/>
                      <a:pt x="19152" y="31998"/>
                      <a:pt x="19107" y="32272"/>
                    </a:cubicBezTo>
                    <a:cubicBezTo>
                      <a:pt x="19091" y="32379"/>
                      <a:pt x="19076" y="32470"/>
                      <a:pt x="19046" y="32577"/>
                    </a:cubicBezTo>
                    <a:cubicBezTo>
                      <a:pt x="19030" y="32668"/>
                      <a:pt x="19015" y="32760"/>
                      <a:pt x="19000" y="32851"/>
                    </a:cubicBezTo>
                    <a:cubicBezTo>
                      <a:pt x="19000" y="32942"/>
                      <a:pt x="18985" y="33034"/>
                      <a:pt x="18969" y="33125"/>
                    </a:cubicBezTo>
                    <a:cubicBezTo>
                      <a:pt x="18969" y="33156"/>
                      <a:pt x="18954" y="33171"/>
                      <a:pt x="18954" y="33201"/>
                    </a:cubicBezTo>
                    <a:cubicBezTo>
                      <a:pt x="18954" y="33217"/>
                      <a:pt x="18954" y="33217"/>
                      <a:pt x="18954" y="33232"/>
                    </a:cubicBezTo>
                    <a:cubicBezTo>
                      <a:pt x="18908" y="33323"/>
                      <a:pt x="18863" y="33415"/>
                      <a:pt x="18817" y="33506"/>
                    </a:cubicBezTo>
                    <a:cubicBezTo>
                      <a:pt x="18756" y="33628"/>
                      <a:pt x="18695" y="33750"/>
                      <a:pt x="18634" y="33872"/>
                    </a:cubicBezTo>
                    <a:cubicBezTo>
                      <a:pt x="18499" y="34142"/>
                      <a:pt x="18379" y="34398"/>
                      <a:pt x="18259" y="34667"/>
                    </a:cubicBezTo>
                    <a:lnTo>
                      <a:pt x="18259" y="34667"/>
                    </a:lnTo>
                    <a:cubicBezTo>
                      <a:pt x="18263" y="34664"/>
                      <a:pt x="18269" y="34664"/>
                      <a:pt x="18269" y="34664"/>
                    </a:cubicBezTo>
                    <a:lnTo>
                      <a:pt x="18269" y="34664"/>
                    </a:lnTo>
                    <a:cubicBezTo>
                      <a:pt x="18253" y="34694"/>
                      <a:pt x="18238" y="34725"/>
                      <a:pt x="18223" y="34755"/>
                    </a:cubicBezTo>
                    <a:cubicBezTo>
                      <a:pt x="18162" y="34877"/>
                      <a:pt x="18101" y="34999"/>
                      <a:pt x="18040" y="35136"/>
                    </a:cubicBezTo>
                    <a:cubicBezTo>
                      <a:pt x="17979" y="35258"/>
                      <a:pt x="17918" y="35395"/>
                      <a:pt x="17857" y="35532"/>
                    </a:cubicBezTo>
                    <a:cubicBezTo>
                      <a:pt x="17781" y="35715"/>
                      <a:pt x="17720" y="35898"/>
                      <a:pt x="17644" y="36081"/>
                    </a:cubicBezTo>
                    <a:cubicBezTo>
                      <a:pt x="17659" y="35959"/>
                      <a:pt x="17659" y="35852"/>
                      <a:pt x="17674" y="35731"/>
                    </a:cubicBezTo>
                    <a:cubicBezTo>
                      <a:pt x="17690" y="35426"/>
                      <a:pt x="17690" y="35121"/>
                      <a:pt x="17690" y="34816"/>
                    </a:cubicBezTo>
                    <a:cubicBezTo>
                      <a:pt x="17690" y="34694"/>
                      <a:pt x="17690" y="34557"/>
                      <a:pt x="17705" y="34435"/>
                    </a:cubicBezTo>
                    <a:cubicBezTo>
                      <a:pt x="17705" y="34085"/>
                      <a:pt x="17705" y="33735"/>
                      <a:pt x="17705" y="33384"/>
                    </a:cubicBezTo>
                    <a:cubicBezTo>
                      <a:pt x="17735" y="33369"/>
                      <a:pt x="17751" y="33354"/>
                      <a:pt x="17781" y="33338"/>
                    </a:cubicBezTo>
                    <a:cubicBezTo>
                      <a:pt x="17872" y="33293"/>
                      <a:pt x="17964" y="33262"/>
                      <a:pt x="18040" y="33217"/>
                    </a:cubicBezTo>
                    <a:cubicBezTo>
                      <a:pt x="18131" y="33186"/>
                      <a:pt x="18208" y="33140"/>
                      <a:pt x="18299" y="33095"/>
                    </a:cubicBezTo>
                    <a:cubicBezTo>
                      <a:pt x="18330" y="33079"/>
                      <a:pt x="18375" y="33049"/>
                      <a:pt x="18421" y="33019"/>
                    </a:cubicBezTo>
                    <a:cubicBezTo>
                      <a:pt x="18467" y="32988"/>
                      <a:pt x="18497" y="32958"/>
                      <a:pt x="18528" y="32927"/>
                    </a:cubicBezTo>
                    <a:lnTo>
                      <a:pt x="18543" y="32927"/>
                    </a:lnTo>
                    <a:cubicBezTo>
                      <a:pt x="18573" y="32897"/>
                      <a:pt x="18604" y="32866"/>
                      <a:pt x="18634" y="32820"/>
                    </a:cubicBezTo>
                    <a:cubicBezTo>
                      <a:pt x="18695" y="32744"/>
                      <a:pt x="18741" y="32653"/>
                      <a:pt x="18771" y="32561"/>
                    </a:cubicBezTo>
                    <a:cubicBezTo>
                      <a:pt x="18802" y="32470"/>
                      <a:pt x="18832" y="32379"/>
                      <a:pt x="18832" y="32272"/>
                    </a:cubicBezTo>
                    <a:cubicBezTo>
                      <a:pt x="18848" y="32074"/>
                      <a:pt x="18802" y="31876"/>
                      <a:pt x="18756" y="31678"/>
                    </a:cubicBezTo>
                    <a:cubicBezTo>
                      <a:pt x="18710" y="31495"/>
                      <a:pt x="18665" y="31312"/>
                      <a:pt x="18604" y="31129"/>
                    </a:cubicBezTo>
                    <a:cubicBezTo>
                      <a:pt x="18573" y="31038"/>
                      <a:pt x="18528" y="30946"/>
                      <a:pt x="18497" y="30870"/>
                    </a:cubicBezTo>
                    <a:cubicBezTo>
                      <a:pt x="18451" y="30779"/>
                      <a:pt x="18390" y="30703"/>
                      <a:pt x="18345" y="30627"/>
                    </a:cubicBezTo>
                    <a:cubicBezTo>
                      <a:pt x="18238" y="30459"/>
                      <a:pt x="18116" y="30307"/>
                      <a:pt x="17964" y="30185"/>
                    </a:cubicBezTo>
                    <a:cubicBezTo>
                      <a:pt x="17933" y="30154"/>
                      <a:pt x="17888" y="30124"/>
                      <a:pt x="17857" y="30108"/>
                    </a:cubicBezTo>
                    <a:cubicBezTo>
                      <a:pt x="17812" y="30078"/>
                      <a:pt x="17766" y="30048"/>
                      <a:pt x="17720" y="30032"/>
                    </a:cubicBezTo>
                    <a:lnTo>
                      <a:pt x="17705" y="30032"/>
                    </a:lnTo>
                    <a:cubicBezTo>
                      <a:pt x="17705" y="29987"/>
                      <a:pt x="17705" y="29941"/>
                      <a:pt x="17705" y="29910"/>
                    </a:cubicBezTo>
                    <a:cubicBezTo>
                      <a:pt x="17705" y="29789"/>
                      <a:pt x="17720" y="29651"/>
                      <a:pt x="17720" y="29514"/>
                    </a:cubicBezTo>
                    <a:cubicBezTo>
                      <a:pt x="17751" y="29530"/>
                      <a:pt x="17781" y="29530"/>
                      <a:pt x="17796" y="29530"/>
                    </a:cubicBezTo>
                    <a:cubicBezTo>
                      <a:pt x="17903" y="29530"/>
                      <a:pt x="18010" y="29530"/>
                      <a:pt x="18116" y="29514"/>
                    </a:cubicBezTo>
                    <a:cubicBezTo>
                      <a:pt x="18208" y="29514"/>
                      <a:pt x="18314" y="29484"/>
                      <a:pt x="18406" y="29423"/>
                    </a:cubicBezTo>
                    <a:cubicBezTo>
                      <a:pt x="18451" y="29392"/>
                      <a:pt x="18482" y="29362"/>
                      <a:pt x="18528" y="29316"/>
                    </a:cubicBezTo>
                    <a:cubicBezTo>
                      <a:pt x="18558" y="29271"/>
                      <a:pt x="18589" y="29225"/>
                      <a:pt x="18604" y="29179"/>
                    </a:cubicBezTo>
                    <a:cubicBezTo>
                      <a:pt x="18634" y="29133"/>
                      <a:pt x="18649" y="29072"/>
                      <a:pt x="18665" y="29027"/>
                    </a:cubicBezTo>
                    <a:cubicBezTo>
                      <a:pt x="18665" y="28981"/>
                      <a:pt x="18680" y="28920"/>
                      <a:pt x="18680" y="28874"/>
                    </a:cubicBezTo>
                    <a:cubicBezTo>
                      <a:pt x="18665" y="28813"/>
                      <a:pt x="18665" y="28768"/>
                      <a:pt x="18649" y="28707"/>
                    </a:cubicBezTo>
                    <a:cubicBezTo>
                      <a:pt x="18634" y="28646"/>
                      <a:pt x="18604" y="28570"/>
                      <a:pt x="18558" y="28509"/>
                    </a:cubicBezTo>
                    <a:cubicBezTo>
                      <a:pt x="18543" y="28493"/>
                      <a:pt x="18528" y="28463"/>
                      <a:pt x="18512" y="28448"/>
                    </a:cubicBezTo>
                    <a:cubicBezTo>
                      <a:pt x="18497" y="28417"/>
                      <a:pt x="18467" y="28402"/>
                      <a:pt x="18451" y="28387"/>
                    </a:cubicBezTo>
                    <a:cubicBezTo>
                      <a:pt x="18390" y="28311"/>
                      <a:pt x="18299" y="28265"/>
                      <a:pt x="18208" y="28250"/>
                    </a:cubicBezTo>
                    <a:cubicBezTo>
                      <a:pt x="18185" y="28245"/>
                      <a:pt x="18164" y="28243"/>
                      <a:pt x="18144" y="28243"/>
                    </a:cubicBezTo>
                    <a:cubicBezTo>
                      <a:pt x="18096" y="28243"/>
                      <a:pt x="18053" y="28254"/>
                      <a:pt x="18010" y="28265"/>
                    </a:cubicBezTo>
                    <a:cubicBezTo>
                      <a:pt x="17949" y="28280"/>
                      <a:pt x="17903" y="28295"/>
                      <a:pt x="17857" y="28311"/>
                    </a:cubicBezTo>
                    <a:cubicBezTo>
                      <a:pt x="17827" y="28326"/>
                      <a:pt x="17812" y="28341"/>
                      <a:pt x="17796" y="28356"/>
                    </a:cubicBezTo>
                    <a:cubicBezTo>
                      <a:pt x="17812" y="28097"/>
                      <a:pt x="17827" y="27854"/>
                      <a:pt x="17842" y="27610"/>
                    </a:cubicBezTo>
                    <a:cubicBezTo>
                      <a:pt x="17872" y="27259"/>
                      <a:pt x="17903" y="26924"/>
                      <a:pt x="17933" y="26589"/>
                    </a:cubicBezTo>
                    <a:cubicBezTo>
                      <a:pt x="17964" y="26269"/>
                      <a:pt x="17994" y="25934"/>
                      <a:pt x="18040" y="25614"/>
                    </a:cubicBezTo>
                    <a:cubicBezTo>
                      <a:pt x="18055" y="25446"/>
                      <a:pt x="18071" y="25279"/>
                      <a:pt x="18101" y="25111"/>
                    </a:cubicBezTo>
                    <a:cubicBezTo>
                      <a:pt x="18116" y="24928"/>
                      <a:pt x="18147" y="24745"/>
                      <a:pt x="18177" y="24563"/>
                    </a:cubicBezTo>
                    <a:cubicBezTo>
                      <a:pt x="18192" y="24486"/>
                      <a:pt x="18192" y="24410"/>
                      <a:pt x="18208" y="24349"/>
                    </a:cubicBezTo>
                    <a:cubicBezTo>
                      <a:pt x="18223" y="24319"/>
                      <a:pt x="18238" y="24288"/>
                      <a:pt x="18238" y="24273"/>
                    </a:cubicBezTo>
                    <a:cubicBezTo>
                      <a:pt x="18299" y="24136"/>
                      <a:pt x="18360" y="24014"/>
                      <a:pt x="18421" y="23892"/>
                    </a:cubicBezTo>
                    <a:cubicBezTo>
                      <a:pt x="18497" y="23770"/>
                      <a:pt x="18558" y="23648"/>
                      <a:pt x="18634" y="23542"/>
                    </a:cubicBezTo>
                    <a:cubicBezTo>
                      <a:pt x="18787" y="23298"/>
                      <a:pt x="18954" y="23069"/>
                      <a:pt x="19137" y="22841"/>
                    </a:cubicBezTo>
                    <a:cubicBezTo>
                      <a:pt x="19213" y="22750"/>
                      <a:pt x="19289" y="22658"/>
                      <a:pt x="19381" y="22567"/>
                    </a:cubicBezTo>
                    <a:cubicBezTo>
                      <a:pt x="19442" y="22506"/>
                      <a:pt x="19503" y="22430"/>
                      <a:pt x="19564" y="22353"/>
                    </a:cubicBezTo>
                    <a:cubicBezTo>
                      <a:pt x="19640" y="22277"/>
                      <a:pt x="19701" y="22201"/>
                      <a:pt x="19777" y="22125"/>
                    </a:cubicBezTo>
                    <a:cubicBezTo>
                      <a:pt x="19853" y="22064"/>
                      <a:pt x="19914" y="21988"/>
                      <a:pt x="19990" y="21927"/>
                    </a:cubicBezTo>
                    <a:cubicBezTo>
                      <a:pt x="20051" y="21866"/>
                      <a:pt x="20112" y="21805"/>
                      <a:pt x="20158" y="21744"/>
                    </a:cubicBezTo>
                    <a:lnTo>
                      <a:pt x="20173" y="21744"/>
                    </a:lnTo>
                    <a:cubicBezTo>
                      <a:pt x="20173" y="21744"/>
                      <a:pt x="20188" y="21759"/>
                      <a:pt x="20204" y="21759"/>
                    </a:cubicBezTo>
                    <a:cubicBezTo>
                      <a:pt x="20219" y="21774"/>
                      <a:pt x="20234" y="21790"/>
                      <a:pt x="20249" y="21790"/>
                    </a:cubicBezTo>
                    <a:lnTo>
                      <a:pt x="20264" y="21790"/>
                    </a:lnTo>
                    <a:cubicBezTo>
                      <a:pt x="20285" y="21795"/>
                      <a:pt x="20307" y="21796"/>
                      <a:pt x="20329" y="21796"/>
                    </a:cubicBezTo>
                    <a:cubicBezTo>
                      <a:pt x="20375" y="21796"/>
                      <a:pt x="20422" y="21790"/>
                      <a:pt x="20463" y="21790"/>
                    </a:cubicBezTo>
                    <a:cubicBezTo>
                      <a:pt x="20584" y="21759"/>
                      <a:pt x="20706" y="21714"/>
                      <a:pt x="20828" y="21653"/>
                    </a:cubicBezTo>
                    <a:cubicBezTo>
                      <a:pt x="20904" y="21607"/>
                      <a:pt x="20981" y="21561"/>
                      <a:pt x="21042" y="21515"/>
                    </a:cubicBezTo>
                    <a:cubicBezTo>
                      <a:pt x="21209" y="21394"/>
                      <a:pt x="21377" y="21272"/>
                      <a:pt x="21529" y="21150"/>
                    </a:cubicBezTo>
                    <a:cubicBezTo>
                      <a:pt x="21620" y="21074"/>
                      <a:pt x="21712" y="20997"/>
                      <a:pt x="21803" y="20921"/>
                    </a:cubicBezTo>
                    <a:cubicBezTo>
                      <a:pt x="21864" y="20876"/>
                      <a:pt x="21910" y="20830"/>
                      <a:pt x="21971" y="20784"/>
                    </a:cubicBezTo>
                    <a:cubicBezTo>
                      <a:pt x="22017" y="20738"/>
                      <a:pt x="22062" y="20693"/>
                      <a:pt x="22123" y="20647"/>
                    </a:cubicBezTo>
                    <a:cubicBezTo>
                      <a:pt x="22199" y="20556"/>
                      <a:pt x="22276" y="20479"/>
                      <a:pt x="22352" y="20388"/>
                    </a:cubicBezTo>
                    <a:cubicBezTo>
                      <a:pt x="22443" y="20312"/>
                      <a:pt x="22535" y="20220"/>
                      <a:pt x="22611" y="20114"/>
                    </a:cubicBezTo>
                    <a:cubicBezTo>
                      <a:pt x="22702" y="20022"/>
                      <a:pt x="22778" y="19916"/>
                      <a:pt x="22870" y="19809"/>
                    </a:cubicBezTo>
                    <a:cubicBezTo>
                      <a:pt x="22946" y="19718"/>
                      <a:pt x="23022" y="19611"/>
                      <a:pt x="23098" y="19520"/>
                    </a:cubicBezTo>
                    <a:cubicBezTo>
                      <a:pt x="23251" y="19321"/>
                      <a:pt x="23403" y="19139"/>
                      <a:pt x="23555" y="18941"/>
                    </a:cubicBezTo>
                    <a:cubicBezTo>
                      <a:pt x="23708" y="18743"/>
                      <a:pt x="23845" y="18544"/>
                      <a:pt x="23997" y="18346"/>
                    </a:cubicBezTo>
                    <a:cubicBezTo>
                      <a:pt x="24150" y="18148"/>
                      <a:pt x="24302" y="17950"/>
                      <a:pt x="24454" y="17752"/>
                    </a:cubicBezTo>
                    <a:cubicBezTo>
                      <a:pt x="24576" y="17615"/>
                      <a:pt x="24698" y="17478"/>
                      <a:pt x="24820" y="17326"/>
                    </a:cubicBezTo>
                    <a:cubicBezTo>
                      <a:pt x="24942" y="17188"/>
                      <a:pt x="25064" y="17036"/>
                      <a:pt x="25186" y="16884"/>
                    </a:cubicBezTo>
                    <a:cubicBezTo>
                      <a:pt x="25338" y="16686"/>
                      <a:pt x="25506" y="16503"/>
                      <a:pt x="25643" y="16290"/>
                    </a:cubicBezTo>
                    <a:cubicBezTo>
                      <a:pt x="25719" y="16183"/>
                      <a:pt x="25795" y="16076"/>
                      <a:pt x="25856" y="15954"/>
                    </a:cubicBezTo>
                    <a:cubicBezTo>
                      <a:pt x="25887" y="15909"/>
                      <a:pt x="25932" y="15848"/>
                      <a:pt x="25963" y="15802"/>
                    </a:cubicBezTo>
                    <a:cubicBezTo>
                      <a:pt x="25978" y="15741"/>
                      <a:pt x="26008" y="15695"/>
                      <a:pt x="26039" y="15650"/>
                    </a:cubicBezTo>
                    <a:cubicBezTo>
                      <a:pt x="26085" y="15528"/>
                      <a:pt x="26146" y="15421"/>
                      <a:pt x="26191" y="15299"/>
                    </a:cubicBezTo>
                    <a:cubicBezTo>
                      <a:pt x="26207" y="15238"/>
                      <a:pt x="26237" y="15177"/>
                      <a:pt x="26267" y="15116"/>
                    </a:cubicBezTo>
                    <a:cubicBezTo>
                      <a:pt x="26283" y="15055"/>
                      <a:pt x="26298" y="14994"/>
                      <a:pt x="26313" y="14949"/>
                    </a:cubicBezTo>
                    <a:cubicBezTo>
                      <a:pt x="26328" y="14888"/>
                      <a:pt x="26344" y="14827"/>
                      <a:pt x="26359" y="14766"/>
                    </a:cubicBezTo>
                    <a:cubicBezTo>
                      <a:pt x="26374" y="14705"/>
                      <a:pt x="26389" y="14644"/>
                      <a:pt x="26405" y="14583"/>
                    </a:cubicBezTo>
                    <a:cubicBezTo>
                      <a:pt x="26405" y="14522"/>
                      <a:pt x="26420" y="14461"/>
                      <a:pt x="26420" y="14400"/>
                    </a:cubicBezTo>
                    <a:cubicBezTo>
                      <a:pt x="26420" y="14339"/>
                      <a:pt x="26435" y="14263"/>
                      <a:pt x="26450" y="14202"/>
                    </a:cubicBezTo>
                    <a:cubicBezTo>
                      <a:pt x="26450" y="14080"/>
                      <a:pt x="26481" y="13958"/>
                      <a:pt x="26481" y="13852"/>
                    </a:cubicBezTo>
                    <a:cubicBezTo>
                      <a:pt x="26496" y="13730"/>
                      <a:pt x="26511" y="13608"/>
                      <a:pt x="26511" y="13486"/>
                    </a:cubicBezTo>
                    <a:cubicBezTo>
                      <a:pt x="26526" y="13364"/>
                      <a:pt x="26526" y="13242"/>
                      <a:pt x="26526" y="13120"/>
                    </a:cubicBezTo>
                    <a:cubicBezTo>
                      <a:pt x="26526" y="13003"/>
                      <a:pt x="26526" y="12886"/>
                      <a:pt x="26526" y="12755"/>
                    </a:cubicBezTo>
                    <a:cubicBezTo>
                      <a:pt x="26542" y="12602"/>
                      <a:pt x="26542" y="12435"/>
                      <a:pt x="26557" y="12267"/>
                    </a:cubicBezTo>
                    <a:lnTo>
                      <a:pt x="26587" y="12023"/>
                    </a:lnTo>
                    <a:cubicBezTo>
                      <a:pt x="26603" y="11978"/>
                      <a:pt x="26603" y="11932"/>
                      <a:pt x="26603" y="11902"/>
                    </a:cubicBezTo>
                    <a:cubicBezTo>
                      <a:pt x="26618" y="11841"/>
                      <a:pt x="26603" y="11780"/>
                      <a:pt x="26557" y="11749"/>
                    </a:cubicBezTo>
                    <a:cubicBezTo>
                      <a:pt x="26526" y="11734"/>
                      <a:pt x="26511" y="11734"/>
                      <a:pt x="26496" y="11734"/>
                    </a:cubicBezTo>
                    <a:cubicBezTo>
                      <a:pt x="26481" y="11719"/>
                      <a:pt x="26481" y="11688"/>
                      <a:pt x="26466" y="11673"/>
                    </a:cubicBezTo>
                    <a:cubicBezTo>
                      <a:pt x="26452" y="11659"/>
                      <a:pt x="26432" y="11652"/>
                      <a:pt x="26411" y="11652"/>
                    </a:cubicBezTo>
                    <a:cubicBezTo>
                      <a:pt x="26386" y="11652"/>
                      <a:pt x="26360" y="11663"/>
                      <a:pt x="26344" y="11688"/>
                    </a:cubicBezTo>
                    <a:cubicBezTo>
                      <a:pt x="26328" y="11704"/>
                      <a:pt x="26313" y="11719"/>
                      <a:pt x="26298" y="11734"/>
                    </a:cubicBezTo>
                    <a:lnTo>
                      <a:pt x="26267" y="11764"/>
                    </a:lnTo>
                    <a:cubicBezTo>
                      <a:pt x="26252" y="11795"/>
                      <a:pt x="26222" y="11825"/>
                      <a:pt x="26207" y="11856"/>
                    </a:cubicBezTo>
                    <a:cubicBezTo>
                      <a:pt x="26176" y="11886"/>
                      <a:pt x="26161" y="11932"/>
                      <a:pt x="26130" y="11963"/>
                    </a:cubicBezTo>
                    <a:lnTo>
                      <a:pt x="26039" y="12100"/>
                    </a:lnTo>
                    <a:cubicBezTo>
                      <a:pt x="25993" y="12161"/>
                      <a:pt x="25963" y="12206"/>
                      <a:pt x="25932" y="12267"/>
                    </a:cubicBezTo>
                    <a:cubicBezTo>
                      <a:pt x="25887" y="12328"/>
                      <a:pt x="25856" y="12389"/>
                      <a:pt x="25826" y="12450"/>
                    </a:cubicBezTo>
                    <a:cubicBezTo>
                      <a:pt x="25826" y="12450"/>
                      <a:pt x="25826" y="12450"/>
                      <a:pt x="25826" y="12435"/>
                    </a:cubicBezTo>
                    <a:cubicBezTo>
                      <a:pt x="25734" y="12572"/>
                      <a:pt x="25658" y="12724"/>
                      <a:pt x="25582" y="12861"/>
                    </a:cubicBezTo>
                    <a:lnTo>
                      <a:pt x="25567" y="12861"/>
                    </a:lnTo>
                    <a:lnTo>
                      <a:pt x="25506" y="12968"/>
                    </a:lnTo>
                    <a:cubicBezTo>
                      <a:pt x="25414" y="13120"/>
                      <a:pt x="25323" y="13273"/>
                      <a:pt x="25216" y="13425"/>
                    </a:cubicBezTo>
                    <a:cubicBezTo>
                      <a:pt x="25155" y="13517"/>
                      <a:pt x="25094" y="13593"/>
                      <a:pt x="25033" y="13684"/>
                    </a:cubicBezTo>
                    <a:cubicBezTo>
                      <a:pt x="24972" y="13745"/>
                      <a:pt x="24927" y="13821"/>
                      <a:pt x="24866" y="13882"/>
                    </a:cubicBezTo>
                    <a:cubicBezTo>
                      <a:pt x="24774" y="13989"/>
                      <a:pt x="24683" y="14111"/>
                      <a:pt x="24591" y="14217"/>
                    </a:cubicBezTo>
                    <a:cubicBezTo>
                      <a:pt x="24500" y="14309"/>
                      <a:pt x="24409" y="14400"/>
                      <a:pt x="24332" y="14507"/>
                    </a:cubicBezTo>
                    <a:cubicBezTo>
                      <a:pt x="24241" y="14598"/>
                      <a:pt x="24165" y="14705"/>
                      <a:pt x="24073" y="14812"/>
                    </a:cubicBezTo>
                    <a:cubicBezTo>
                      <a:pt x="23921" y="14994"/>
                      <a:pt x="23769" y="15193"/>
                      <a:pt x="23616" y="15391"/>
                    </a:cubicBezTo>
                    <a:lnTo>
                      <a:pt x="23555" y="15467"/>
                    </a:lnTo>
                    <a:cubicBezTo>
                      <a:pt x="23403" y="15650"/>
                      <a:pt x="23236" y="15832"/>
                      <a:pt x="23068" y="16015"/>
                    </a:cubicBezTo>
                    <a:cubicBezTo>
                      <a:pt x="22885" y="16198"/>
                      <a:pt x="22717" y="16381"/>
                      <a:pt x="22550" y="16579"/>
                    </a:cubicBezTo>
                    <a:cubicBezTo>
                      <a:pt x="22519" y="16625"/>
                      <a:pt x="22474" y="16670"/>
                      <a:pt x="22443" y="16716"/>
                    </a:cubicBezTo>
                    <a:cubicBezTo>
                      <a:pt x="22398" y="16777"/>
                      <a:pt x="22352" y="16838"/>
                      <a:pt x="22306" y="16899"/>
                    </a:cubicBezTo>
                    <a:cubicBezTo>
                      <a:pt x="22276" y="16945"/>
                      <a:pt x="22245" y="17006"/>
                      <a:pt x="22215" y="17067"/>
                    </a:cubicBezTo>
                    <a:cubicBezTo>
                      <a:pt x="22184" y="17097"/>
                      <a:pt x="22154" y="17143"/>
                      <a:pt x="22123" y="17188"/>
                    </a:cubicBezTo>
                    <a:cubicBezTo>
                      <a:pt x="22093" y="17249"/>
                      <a:pt x="22047" y="17326"/>
                      <a:pt x="22017" y="17387"/>
                    </a:cubicBezTo>
                    <a:cubicBezTo>
                      <a:pt x="21971" y="17432"/>
                      <a:pt x="21940" y="17493"/>
                      <a:pt x="21910" y="17554"/>
                    </a:cubicBezTo>
                    <a:cubicBezTo>
                      <a:pt x="21849" y="17661"/>
                      <a:pt x="21803" y="17767"/>
                      <a:pt x="21742" y="17874"/>
                    </a:cubicBezTo>
                    <a:cubicBezTo>
                      <a:pt x="21620" y="18087"/>
                      <a:pt x="21529" y="18316"/>
                      <a:pt x="21422" y="18529"/>
                    </a:cubicBezTo>
                    <a:cubicBezTo>
                      <a:pt x="21301" y="18758"/>
                      <a:pt x="21194" y="19002"/>
                      <a:pt x="21072" y="19230"/>
                    </a:cubicBezTo>
                    <a:cubicBezTo>
                      <a:pt x="20965" y="19443"/>
                      <a:pt x="20843" y="19672"/>
                      <a:pt x="20722" y="19885"/>
                    </a:cubicBezTo>
                    <a:cubicBezTo>
                      <a:pt x="20600" y="20098"/>
                      <a:pt x="20493" y="20327"/>
                      <a:pt x="20386" y="20556"/>
                    </a:cubicBezTo>
                    <a:cubicBezTo>
                      <a:pt x="20325" y="20708"/>
                      <a:pt x="20264" y="20845"/>
                      <a:pt x="20204" y="20997"/>
                    </a:cubicBezTo>
                    <a:cubicBezTo>
                      <a:pt x="20173" y="21074"/>
                      <a:pt x="20158" y="21150"/>
                      <a:pt x="20143" y="21226"/>
                    </a:cubicBezTo>
                    <a:cubicBezTo>
                      <a:pt x="20036" y="21333"/>
                      <a:pt x="19929" y="21454"/>
                      <a:pt x="19807" y="21576"/>
                    </a:cubicBezTo>
                    <a:cubicBezTo>
                      <a:pt x="19716" y="21683"/>
                      <a:pt x="19625" y="21790"/>
                      <a:pt x="19518" y="21896"/>
                    </a:cubicBezTo>
                    <a:cubicBezTo>
                      <a:pt x="19427" y="22018"/>
                      <a:pt x="19320" y="22140"/>
                      <a:pt x="19228" y="22262"/>
                    </a:cubicBezTo>
                    <a:cubicBezTo>
                      <a:pt x="19152" y="22353"/>
                      <a:pt x="19091" y="22445"/>
                      <a:pt x="19015" y="22521"/>
                    </a:cubicBezTo>
                    <a:cubicBezTo>
                      <a:pt x="18924" y="22628"/>
                      <a:pt x="18848" y="22750"/>
                      <a:pt x="18771" y="22856"/>
                    </a:cubicBezTo>
                    <a:cubicBezTo>
                      <a:pt x="18634" y="23039"/>
                      <a:pt x="18512" y="23237"/>
                      <a:pt x="18406" y="23450"/>
                    </a:cubicBezTo>
                    <a:cubicBezTo>
                      <a:pt x="18390" y="23496"/>
                      <a:pt x="18360" y="23542"/>
                      <a:pt x="18330" y="23588"/>
                    </a:cubicBezTo>
                    <a:cubicBezTo>
                      <a:pt x="18345" y="23542"/>
                      <a:pt x="18360" y="23481"/>
                      <a:pt x="18360" y="23420"/>
                    </a:cubicBezTo>
                    <a:cubicBezTo>
                      <a:pt x="18390" y="23283"/>
                      <a:pt x="18421" y="23146"/>
                      <a:pt x="18451" y="23009"/>
                    </a:cubicBezTo>
                    <a:cubicBezTo>
                      <a:pt x="18543" y="22536"/>
                      <a:pt x="18665" y="22079"/>
                      <a:pt x="18771" y="21607"/>
                    </a:cubicBezTo>
                    <a:cubicBezTo>
                      <a:pt x="18939" y="20936"/>
                      <a:pt x="19091" y="20266"/>
                      <a:pt x="19244" y="19596"/>
                    </a:cubicBezTo>
                    <a:cubicBezTo>
                      <a:pt x="19396" y="18910"/>
                      <a:pt x="19548" y="18209"/>
                      <a:pt x="19686" y="17524"/>
                    </a:cubicBezTo>
                    <a:cubicBezTo>
                      <a:pt x="19762" y="17188"/>
                      <a:pt x="19838" y="16838"/>
                      <a:pt x="19914" y="16503"/>
                    </a:cubicBezTo>
                    <a:cubicBezTo>
                      <a:pt x="19990" y="16183"/>
                      <a:pt x="20051" y="15863"/>
                      <a:pt x="20143" y="15543"/>
                    </a:cubicBezTo>
                    <a:cubicBezTo>
                      <a:pt x="20234" y="15177"/>
                      <a:pt x="20325" y="14812"/>
                      <a:pt x="20417" y="14431"/>
                    </a:cubicBezTo>
                    <a:cubicBezTo>
                      <a:pt x="20493" y="14156"/>
                      <a:pt x="20569" y="13882"/>
                      <a:pt x="20645" y="13593"/>
                    </a:cubicBezTo>
                    <a:cubicBezTo>
                      <a:pt x="20676" y="13593"/>
                      <a:pt x="20706" y="13578"/>
                      <a:pt x="20722" y="13532"/>
                    </a:cubicBezTo>
                    <a:cubicBezTo>
                      <a:pt x="20722" y="13501"/>
                      <a:pt x="20737" y="13471"/>
                      <a:pt x="20737" y="13456"/>
                    </a:cubicBezTo>
                    <a:cubicBezTo>
                      <a:pt x="20783" y="13349"/>
                      <a:pt x="20813" y="13242"/>
                      <a:pt x="20859" y="13136"/>
                    </a:cubicBezTo>
                    <a:lnTo>
                      <a:pt x="20920" y="12999"/>
                    </a:lnTo>
                    <a:cubicBezTo>
                      <a:pt x="20935" y="12968"/>
                      <a:pt x="20950" y="12922"/>
                      <a:pt x="20965" y="12892"/>
                    </a:cubicBezTo>
                    <a:cubicBezTo>
                      <a:pt x="20981" y="12846"/>
                      <a:pt x="20996" y="12816"/>
                      <a:pt x="21011" y="12770"/>
                    </a:cubicBezTo>
                    <a:cubicBezTo>
                      <a:pt x="21011" y="12755"/>
                      <a:pt x="21026" y="12740"/>
                      <a:pt x="21042" y="12724"/>
                    </a:cubicBezTo>
                    <a:cubicBezTo>
                      <a:pt x="21057" y="12694"/>
                      <a:pt x="21072" y="12679"/>
                      <a:pt x="21087" y="12648"/>
                    </a:cubicBezTo>
                    <a:cubicBezTo>
                      <a:pt x="21118" y="12587"/>
                      <a:pt x="21163" y="12541"/>
                      <a:pt x="21209" y="12481"/>
                    </a:cubicBezTo>
                    <a:cubicBezTo>
                      <a:pt x="21240" y="12450"/>
                      <a:pt x="21255" y="12404"/>
                      <a:pt x="21285" y="12374"/>
                    </a:cubicBezTo>
                    <a:cubicBezTo>
                      <a:pt x="21331" y="12343"/>
                      <a:pt x="21377" y="12313"/>
                      <a:pt x="21422" y="12282"/>
                    </a:cubicBezTo>
                    <a:cubicBezTo>
                      <a:pt x="21483" y="12252"/>
                      <a:pt x="21544" y="12206"/>
                      <a:pt x="21605" y="12176"/>
                    </a:cubicBezTo>
                    <a:lnTo>
                      <a:pt x="21620" y="12161"/>
                    </a:lnTo>
                    <a:cubicBezTo>
                      <a:pt x="21636" y="12145"/>
                      <a:pt x="21651" y="12145"/>
                      <a:pt x="21651" y="12130"/>
                    </a:cubicBezTo>
                    <a:cubicBezTo>
                      <a:pt x="21666" y="12130"/>
                      <a:pt x="21681" y="12115"/>
                      <a:pt x="21697" y="12115"/>
                    </a:cubicBezTo>
                    <a:cubicBezTo>
                      <a:pt x="21727" y="12084"/>
                      <a:pt x="21758" y="12069"/>
                      <a:pt x="21788" y="12039"/>
                    </a:cubicBezTo>
                    <a:cubicBezTo>
                      <a:pt x="21849" y="11993"/>
                      <a:pt x="21910" y="11947"/>
                      <a:pt x="21971" y="11902"/>
                    </a:cubicBezTo>
                    <a:lnTo>
                      <a:pt x="21971" y="11902"/>
                    </a:lnTo>
                    <a:cubicBezTo>
                      <a:pt x="21971" y="11903"/>
                      <a:pt x="21971" y="11904"/>
                      <a:pt x="21971" y="11905"/>
                    </a:cubicBezTo>
                    <a:lnTo>
                      <a:pt x="21971" y="11905"/>
                    </a:lnTo>
                    <a:cubicBezTo>
                      <a:pt x="22025" y="11866"/>
                      <a:pt x="22068" y="11838"/>
                      <a:pt x="22123" y="11810"/>
                    </a:cubicBezTo>
                    <a:lnTo>
                      <a:pt x="22184" y="11780"/>
                    </a:lnTo>
                    <a:cubicBezTo>
                      <a:pt x="22260" y="11749"/>
                      <a:pt x="22321" y="11749"/>
                      <a:pt x="22382" y="11719"/>
                    </a:cubicBezTo>
                    <a:lnTo>
                      <a:pt x="22550" y="11673"/>
                    </a:lnTo>
                    <a:cubicBezTo>
                      <a:pt x="22611" y="11658"/>
                      <a:pt x="22672" y="11627"/>
                      <a:pt x="22733" y="11612"/>
                    </a:cubicBezTo>
                    <a:cubicBezTo>
                      <a:pt x="22839" y="11566"/>
                      <a:pt x="22931" y="11536"/>
                      <a:pt x="23022" y="11505"/>
                    </a:cubicBezTo>
                    <a:cubicBezTo>
                      <a:pt x="23098" y="11475"/>
                      <a:pt x="23175" y="11445"/>
                      <a:pt x="23236" y="11414"/>
                    </a:cubicBezTo>
                    <a:cubicBezTo>
                      <a:pt x="23251" y="11414"/>
                      <a:pt x="23266" y="11399"/>
                      <a:pt x="23281" y="11399"/>
                    </a:cubicBezTo>
                    <a:lnTo>
                      <a:pt x="23296" y="11399"/>
                    </a:lnTo>
                    <a:cubicBezTo>
                      <a:pt x="23327" y="11505"/>
                      <a:pt x="23388" y="11597"/>
                      <a:pt x="23510" y="11643"/>
                    </a:cubicBezTo>
                    <a:cubicBezTo>
                      <a:pt x="23551" y="11656"/>
                      <a:pt x="23593" y="11663"/>
                      <a:pt x="23634" y="11663"/>
                    </a:cubicBezTo>
                    <a:cubicBezTo>
                      <a:pt x="23776" y="11663"/>
                      <a:pt x="23908" y="11583"/>
                      <a:pt x="23967" y="11429"/>
                    </a:cubicBezTo>
                    <a:cubicBezTo>
                      <a:pt x="24013" y="11307"/>
                      <a:pt x="23982" y="11155"/>
                      <a:pt x="23891" y="11048"/>
                    </a:cubicBezTo>
                    <a:cubicBezTo>
                      <a:pt x="23845" y="11018"/>
                      <a:pt x="23814" y="10987"/>
                      <a:pt x="23769" y="10972"/>
                    </a:cubicBezTo>
                    <a:cubicBezTo>
                      <a:pt x="23727" y="10958"/>
                      <a:pt x="23684" y="10952"/>
                      <a:pt x="23641" y="10952"/>
                    </a:cubicBezTo>
                    <a:cubicBezTo>
                      <a:pt x="23496" y="10952"/>
                      <a:pt x="23355" y="11029"/>
                      <a:pt x="23296" y="11170"/>
                    </a:cubicBezTo>
                    <a:cubicBezTo>
                      <a:pt x="23281" y="11216"/>
                      <a:pt x="23281" y="11262"/>
                      <a:pt x="23281" y="11307"/>
                    </a:cubicBezTo>
                    <a:cubicBezTo>
                      <a:pt x="23266" y="11307"/>
                      <a:pt x="23266" y="11307"/>
                      <a:pt x="23251" y="11323"/>
                    </a:cubicBezTo>
                    <a:cubicBezTo>
                      <a:pt x="23190" y="11338"/>
                      <a:pt x="23114" y="11368"/>
                      <a:pt x="23053" y="11399"/>
                    </a:cubicBezTo>
                    <a:cubicBezTo>
                      <a:pt x="22961" y="11429"/>
                      <a:pt x="22885" y="11460"/>
                      <a:pt x="22794" y="11490"/>
                    </a:cubicBezTo>
                    <a:cubicBezTo>
                      <a:pt x="22763" y="11505"/>
                      <a:pt x="22717" y="11505"/>
                      <a:pt x="22687" y="11521"/>
                    </a:cubicBezTo>
                    <a:cubicBezTo>
                      <a:pt x="22672" y="11536"/>
                      <a:pt x="22641" y="11536"/>
                      <a:pt x="22626" y="11536"/>
                    </a:cubicBezTo>
                    <a:cubicBezTo>
                      <a:pt x="22535" y="11566"/>
                      <a:pt x="22443" y="11597"/>
                      <a:pt x="22337" y="11627"/>
                    </a:cubicBezTo>
                    <a:cubicBezTo>
                      <a:pt x="22306" y="11643"/>
                      <a:pt x="22276" y="11643"/>
                      <a:pt x="22245" y="11658"/>
                    </a:cubicBezTo>
                    <a:cubicBezTo>
                      <a:pt x="22199" y="11673"/>
                      <a:pt x="22154" y="11688"/>
                      <a:pt x="22108" y="11704"/>
                    </a:cubicBezTo>
                    <a:cubicBezTo>
                      <a:pt x="22078" y="11719"/>
                      <a:pt x="22047" y="11734"/>
                      <a:pt x="22017" y="11749"/>
                    </a:cubicBezTo>
                    <a:cubicBezTo>
                      <a:pt x="22001" y="11764"/>
                      <a:pt x="21986" y="11780"/>
                      <a:pt x="21971" y="11780"/>
                    </a:cubicBezTo>
                    <a:cubicBezTo>
                      <a:pt x="21956" y="11795"/>
                      <a:pt x="21940" y="11810"/>
                      <a:pt x="21910" y="11825"/>
                    </a:cubicBezTo>
                    <a:cubicBezTo>
                      <a:pt x="21849" y="11871"/>
                      <a:pt x="21803" y="11917"/>
                      <a:pt x="21742" y="11963"/>
                    </a:cubicBezTo>
                    <a:cubicBezTo>
                      <a:pt x="21681" y="12008"/>
                      <a:pt x="21620" y="12054"/>
                      <a:pt x="21560" y="12100"/>
                    </a:cubicBezTo>
                    <a:cubicBezTo>
                      <a:pt x="21529" y="12115"/>
                      <a:pt x="21499" y="12145"/>
                      <a:pt x="21453" y="12176"/>
                    </a:cubicBezTo>
                    <a:cubicBezTo>
                      <a:pt x="21438" y="12176"/>
                      <a:pt x="21422" y="12191"/>
                      <a:pt x="21407" y="12206"/>
                    </a:cubicBezTo>
                    <a:cubicBezTo>
                      <a:pt x="21468" y="12115"/>
                      <a:pt x="21529" y="12023"/>
                      <a:pt x="21590" y="11932"/>
                    </a:cubicBezTo>
                    <a:cubicBezTo>
                      <a:pt x="21697" y="11810"/>
                      <a:pt x="21803" y="11673"/>
                      <a:pt x="21910" y="11536"/>
                    </a:cubicBezTo>
                    <a:cubicBezTo>
                      <a:pt x="21956" y="11460"/>
                      <a:pt x="22017" y="11384"/>
                      <a:pt x="22062" y="11323"/>
                    </a:cubicBezTo>
                    <a:cubicBezTo>
                      <a:pt x="22062" y="11307"/>
                      <a:pt x="22078" y="11307"/>
                      <a:pt x="22078" y="11307"/>
                    </a:cubicBezTo>
                    <a:lnTo>
                      <a:pt x="22108" y="11307"/>
                    </a:lnTo>
                    <a:cubicBezTo>
                      <a:pt x="22123" y="11292"/>
                      <a:pt x="22139" y="11292"/>
                      <a:pt x="22154" y="11277"/>
                    </a:cubicBezTo>
                    <a:cubicBezTo>
                      <a:pt x="22154" y="11262"/>
                      <a:pt x="22154" y="11262"/>
                      <a:pt x="22154" y="11246"/>
                    </a:cubicBezTo>
                    <a:cubicBezTo>
                      <a:pt x="22169" y="11246"/>
                      <a:pt x="22184" y="11231"/>
                      <a:pt x="22199" y="11231"/>
                    </a:cubicBezTo>
                    <a:cubicBezTo>
                      <a:pt x="22199" y="11216"/>
                      <a:pt x="22215" y="11216"/>
                      <a:pt x="22230" y="11216"/>
                    </a:cubicBezTo>
                    <a:cubicBezTo>
                      <a:pt x="22230" y="11201"/>
                      <a:pt x="22245" y="11201"/>
                      <a:pt x="22245" y="11185"/>
                    </a:cubicBezTo>
                    <a:cubicBezTo>
                      <a:pt x="22291" y="11155"/>
                      <a:pt x="22337" y="11140"/>
                      <a:pt x="22367" y="11109"/>
                    </a:cubicBezTo>
                    <a:cubicBezTo>
                      <a:pt x="22413" y="11064"/>
                      <a:pt x="22458" y="11033"/>
                      <a:pt x="22489" y="11003"/>
                    </a:cubicBezTo>
                    <a:cubicBezTo>
                      <a:pt x="22504" y="11003"/>
                      <a:pt x="22519" y="10987"/>
                      <a:pt x="22535" y="10987"/>
                    </a:cubicBezTo>
                    <a:cubicBezTo>
                      <a:pt x="22535" y="10972"/>
                      <a:pt x="22550" y="10972"/>
                      <a:pt x="22565" y="10957"/>
                    </a:cubicBezTo>
                    <a:cubicBezTo>
                      <a:pt x="22580" y="10957"/>
                      <a:pt x="22596" y="10942"/>
                      <a:pt x="22611" y="10942"/>
                    </a:cubicBezTo>
                    <a:cubicBezTo>
                      <a:pt x="22611" y="10926"/>
                      <a:pt x="22626" y="10926"/>
                      <a:pt x="22641" y="10911"/>
                    </a:cubicBezTo>
                    <a:cubicBezTo>
                      <a:pt x="22657" y="10896"/>
                      <a:pt x="22687" y="10881"/>
                      <a:pt x="22717" y="10866"/>
                    </a:cubicBezTo>
                    <a:cubicBezTo>
                      <a:pt x="22733" y="10850"/>
                      <a:pt x="22763" y="10835"/>
                      <a:pt x="22794" y="10820"/>
                    </a:cubicBezTo>
                    <a:cubicBezTo>
                      <a:pt x="22931" y="10759"/>
                      <a:pt x="23068" y="10683"/>
                      <a:pt x="23205" y="10607"/>
                    </a:cubicBezTo>
                    <a:cubicBezTo>
                      <a:pt x="23266" y="10576"/>
                      <a:pt x="23342" y="10546"/>
                      <a:pt x="23403" y="10515"/>
                    </a:cubicBezTo>
                    <a:cubicBezTo>
                      <a:pt x="23434" y="10485"/>
                      <a:pt x="23479" y="10469"/>
                      <a:pt x="23510" y="10454"/>
                    </a:cubicBezTo>
                    <a:cubicBezTo>
                      <a:pt x="23540" y="10439"/>
                      <a:pt x="23586" y="10424"/>
                      <a:pt x="23616" y="10408"/>
                    </a:cubicBezTo>
                    <a:cubicBezTo>
                      <a:pt x="23632" y="10424"/>
                      <a:pt x="23662" y="10439"/>
                      <a:pt x="23677" y="10454"/>
                    </a:cubicBezTo>
                    <a:cubicBezTo>
                      <a:pt x="23697" y="10461"/>
                      <a:pt x="23716" y="10464"/>
                      <a:pt x="23736" y="10464"/>
                    </a:cubicBezTo>
                    <a:cubicBezTo>
                      <a:pt x="23806" y="10464"/>
                      <a:pt x="23870" y="10423"/>
                      <a:pt x="23906" y="10363"/>
                    </a:cubicBezTo>
                    <a:cubicBezTo>
                      <a:pt x="23936" y="10271"/>
                      <a:pt x="23891" y="10165"/>
                      <a:pt x="23799" y="10134"/>
                    </a:cubicBezTo>
                    <a:cubicBezTo>
                      <a:pt x="23783" y="10128"/>
                      <a:pt x="23766" y="10125"/>
                      <a:pt x="23749" y="10125"/>
                    </a:cubicBezTo>
                    <a:cubicBezTo>
                      <a:pt x="23682" y="10125"/>
                      <a:pt x="23610" y="10169"/>
                      <a:pt x="23586" y="10241"/>
                    </a:cubicBezTo>
                    <a:cubicBezTo>
                      <a:pt x="23571" y="10271"/>
                      <a:pt x="23571" y="10317"/>
                      <a:pt x="23586" y="10363"/>
                    </a:cubicBezTo>
                    <a:cubicBezTo>
                      <a:pt x="23540" y="10393"/>
                      <a:pt x="23495" y="10408"/>
                      <a:pt x="23434" y="10439"/>
                    </a:cubicBezTo>
                    <a:cubicBezTo>
                      <a:pt x="23327" y="10485"/>
                      <a:pt x="23236" y="10546"/>
                      <a:pt x="23129" y="10591"/>
                    </a:cubicBezTo>
                    <a:cubicBezTo>
                      <a:pt x="23053" y="10622"/>
                      <a:pt x="22992" y="10652"/>
                      <a:pt x="22931" y="10683"/>
                    </a:cubicBezTo>
                    <a:cubicBezTo>
                      <a:pt x="22855" y="10728"/>
                      <a:pt x="22778" y="10759"/>
                      <a:pt x="22702" y="10805"/>
                    </a:cubicBezTo>
                    <a:cubicBezTo>
                      <a:pt x="22672" y="10820"/>
                      <a:pt x="22626" y="10835"/>
                      <a:pt x="22596" y="10850"/>
                    </a:cubicBezTo>
                    <a:cubicBezTo>
                      <a:pt x="22580" y="10866"/>
                      <a:pt x="22565" y="10881"/>
                      <a:pt x="22550" y="10881"/>
                    </a:cubicBezTo>
                    <a:cubicBezTo>
                      <a:pt x="22535" y="10896"/>
                      <a:pt x="22519" y="10896"/>
                      <a:pt x="22519" y="10911"/>
                    </a:cubicBezTo>
                    <a:cubicBezTo>
                      <a:pt x="22474" y="10942"/>
                      <a:pt x="22443" y="10957"/>
                      <a:pt x="22413" y="10987"/>
                    </a:cubicBezTo>
                    <a:cubicBezTo>
                      <a:pt x="22382" y="11003"/>
                      <a:pt x="22352" y="11033"/>
                      <a:pt x="22321" y="11048"/>
                    </a:cubicBezTo>
                    <a:cubicBezTo>
                      <a:pt x="22291" y="11079"/>
                      <a:pt x="22260" y="11094"/>
                      <a:pt x="22230" y="11109"/>
                    </a:cubicBezTo>
                    <a:cubicBezTo>
                      <a:pt x="22276" y="11064"/>
                      <a:pt x="22321" y="11003"/>
                      <a:pt x="22367" y="10957"/>
                    </a:cubicBezTo>
                    <a:cubicBezTo>
                      <a:pt x="22398" y="10926"/>
                      <a:pt x="22413" y="10896"/>
                      <a:pt x="22443" y="10866"/>
                    </a:cubicBezTo>
                    <a:cubicBezTo>
                      <a:pt x="22474" y="10835"/>
                      <a:pt x="22504" y="10820"/>
                      <a:pt x="22535" y="10789"/>
                    </a:cubicBezTo>
                    <a:cubicBezTo>
                      <a:pt x="22596" y="10728"/>
                      <a:pt x="22657" y="10683"/>
                      <a:pt x="22717" y="10622"/>
                    </a:cubicBezTo>
                    <a:cubicBezTo>
                      <a:pt x="22778" y="10561"/>
                      <a:pt x="22855" y="10500"/>
                      <a:pt x="22916" y="10439"/>
                    </a:cubicBezTo>
                    <a:cubicBezTo>
                      <a:pt x="22961" y="10393"/>
                      <a:pt x="23007" y="10332"/>
                      <a:pt x="23053" y="10287"/>
                    </a:cubicBezTo>
                    <a:cubicBezTo>
                      <a:pt x="23053" y="10302"/>
                      <a:pt x="23053" y="10302"/>
                      <a:pt x="23053" y="10302"/>
                    </a:cubicBezTo>
                    <a:cubicBezTo>
                      <a:pt x="23068" y="10302"/>
                      <a:pt x="23068" y="10302"/>
                      <a:pt x="23083" y="10287"/>
                    </a:cubicBezTo>
                    <a:cubicBezTo>
                      <a:pt x="23083" y="10271"/>
                      <a:pt x="23083" y="10256"/>
                      <a:pt x="23098" y="10256"/>
                    </a:cubicBezTo>
                    <a:cubicBezTo>
                      <a:pt x="23129" y="10210"/>
                      <a:pt x="23159" y="10180"/>
                      <a:pt x="23205" y="10149"/>
                    </a:cubicBezTo>
                    <a:lnTo>
                      <a:pt x="23388" y="9982"/>
                    </a:lnTo>
                    <a:cubicBezTo>
                      <a:pt x="23403" y="9967"/>
                      <a:pt x="23418" y="9936"/>
                      <a:pt x="23449" y="9921"/>
                    </a:cubicBezTo>
                    <a:cubicBezTo>
                      <a:pt x="23464" y="9906"/>
                      <a:pt x="23479" y="9890"/>
                      <a:pt x="23510" y="9875"/>
                    </a:cubicBezTo>
                    <a:cubicBezTo>
                      <a:pt x="23571" y="9829"/>
                      <a:pt x="23632" y="9799"/>
                      <a:pt x="23693" y="9753"/>
                    </a:cubicBezTo>
                    <a:cubicBezTo>
                      <a:pt x="23754" y="9738"/>
                      <a:pt x="23799" y="9708"/>
                      <a:pt x="23845" y="9677"/>
                    </a:cubicBezTo>
                    <a:cubicBezTo>
                      <a:pt x="23891" y="9662"/>
                      <a:pt x="23921" y="9647"/>
                      <a:pt x="23952" y="9631"/>
                    </a:cubicBezTo>
                    <a:cubicBezTo>
                      <a:pt x="23997" y="9616"/>
                      <a:pt x="24028" y="9601"/>
                      <a:pt x="24058" y="9586"/>
                    </a:cubicBezTo>
                    <a:cubicBezTo>
                      <a:pt x="24119" y="9570"/>
                      <a:pt x="24165" y="9540"/>
                      <a:pt x="24226" y="9525"/>
                    </a:cubicBezTo>
                    <a:cubicBezTo>
                      <a:pt x="24256" y="9510"/>
                      <a:pt x="24302" y="9494"/>
                      <a:pt x="24332" y="9479"/>
                    </a:cubicBezTo>
                    <a:lnTo>
                      <a:pt x="24363" y="9479"/>
                    </a:lnTo>
                    <a:cubicBezTo>
                      <a:pt x="24363" y="9479"/>
                      <a:pt x="24363" y="9494"/>
                      <a:pt x="24378" y="9494"/>
                    </a:cubicBezTo>
                    <a:cubicBezTo>
                      <a:pt x="24393" y="9494"/>
                      <a:pt x="24409" y="9479"/>
                      <a:pt x="24409" y="9464"/>
                    </a:cubicBezTo>
                    <a:cubicBezTo>
                      <a:pt x="24400" y="9446"/>
                      <a:pt x="24380" y="9439"/>
                      <a:pt x="24363" y="9439"/>
                    </a:cubicBezTo>
                    <a:cubicBezTo>
                      <a:pt x="24350" y="9439"/>
                      <a:pt x="24339" y="9442"/>
                      <a:pt x="24332" y="9449"/>
                    </a:cubicBezTo>
                    <a:cubicBezTo>
                      <a:pt x="24302" y="9449"/>
                      <a:pt x="24272" y="9464"/>
                      <a:pt x="24241" y="9464"/>
                    </a:cubicBezTo>
                    <a:cubicBezTo>
                      <a:pt x="24211" y="9479"/>
                      <a:pt x="24195" y="9479"/>
                      <a:pt x="24165" y="9494"/>
                    </a:cubicBezTo>
                    <a:cubicBezTo>
                      <a:pt x="24150" y="9494"/>
                      <a:pt x="24134" y="9510"/>
                      <a:pt x="24119" y="9510"/>
                    </a:cubicBezTo>
                    <a:cubicBezTo>
                      <a:pt x="24089" y="9525"/>
                      <a:pt x="24043" y="9540"/>
                      <a:pt x="24013" y="9555"/>
                    </a:cubicBezTo>
                    <a:cubicBezTo>
                      <a:pt x="23967" y="9570"/>
                      <a:pt x="23921" y="9586"/>
                      <a:pt x="23875" y="9601"/>
                    </a:cubicBezTo>
                    <a:cubicBezTo>
                      <a:pt x="23875" y="9601"/>
                      <a:pt x="23860" y="9616"/>
                      <a:pt x="23845" y="9616"/>
                    </a:cubicBezTo>
                    <a:lnTo>
                      <a:pt x="23799" y="9631"/>
                    </a:lnTo>
                    <a:cubicBezTo>
                      <a:pt x="23769" y="9647"/>
                      <a:pt x="23738" y="9662"/>
                      <a:pt x="23723" y="9677"/>
                    </a:cubicBezTo>
                    <a:cubicBezTo>
                      <a:pt x="23708" y="9677"/>
                      <a:pt x="23693" y="9677"/>
                      <a:pt x="23677" y="9692"/>
                    </a:cubicBezTo>
                    <a:cubicBezTo>
                      <a:pt x="23738" y="9631"/>
                      <a:pt x="23799" y="9586"/>
                      <a:pt x="23845" y="9525"/>
                    </a:cubicBezTo>
                    <a:cubicBezTo>
                      <a:pt x="23875" y="9494"/>
                      <a:pt x="23921" y="9464"/>
                      <a:pt x="23952" y="9433"/>
                    </a:cubicBezTo>
                    <a:lnTo>
                      <a:pt x="24028" y="9327"/>
                    </a:lnTo>
                    <a:cubicBezTo>
                      <a:pt x="24058" y="9296"/>
                      <a:pt x="24089" y="9251"/>
                      <a:pt x="24104" y="9220"/>
                    </a:cubicBezTo>
                    <a:cubicBezTo>
                      <a:pt x="24119" y="9205"/>
                      <a:pt x="24134" y="9190"/>
                      <a:pt x="24150" y="9174"/>
                    </a:cubicBezTo>
                    <a:cubicBezTo>
                      <a:pt x="24177" y="9185"/>
                      <a:pt x="24206" y="9190"/>
                      <a:pt x="24235" y="9190"/>
                    </a:cubicBezTo>
                    <a:cubicBezTo>
                      <a:pt x="24335" y="9190"/>
                      <a:pt x="24434" y="9132"/>
                      <a:pt x="24470" y="9037"/>
                    </a:cubicBezTo>
                    <a:cubicBezTo>
                      <a:pt x="24531" y="8900"/>
                      <a:pt x="24454" y="8748"/>
                      <a:pt x="24332" y="8702"/>
                    </a:cubicBezTo>
                    <a:cubicBezTo>
                      <a:pt x="24302" y="8692"/>
                      <a:pt x="24272" y="8687"/>
                      <a:pt x="24242" y="8687"/>
                    </a:cubicBezTo>
                    <a:cubicBezTo>
                      <a:pt x="24139" y="8687"/>
                      <a:pt x="24048" y="8748"/>
                      <a:pt x="24013" y="8854"/>
                    </a:cubicBezTo>
                    <a:cubicBezTo>
                      <a:pt x="23982" y="8931"/>
                      <a:pt x="23997" y="9022"/>
                      <a:pt x="24043" y="9083"/>
                    </a:cubicBezTo>
                    <a:cubicBezTo>
                      <a:pt x="23997" y="9144"/>
                      <a:pt x="23967" y="9190"/>
                      <a:pt x="23921" y="9235"/>
                    </a:cubicBezTo>
                    <a:cubicBezTo>
                      <a:pt x="23891" y="9281"/>
                      <a:pt x="23860" y="9311"/>
                      <a:pt x="23830" y="9342"/>
                    </a:cubicBezTo>
                    <a:cubicBezTo>
                      <a:pt x="23799" y="9388"/>
                      <a:pt x="23769" y="9418"/>
                      <a:pt x="23738" y="9449"/>
                    </a:cubicBezTo>
                    <a:cubicBezTo>
                      <a:pt x="23677" y="9494"/>
                      <a:pt x="23616" y="9540"/>
                      <a:pt x="23555" y="9601"/>
                    </a:cubicBezTo>
                    <a:cubicBezTo>
                      <a:pt x="23495" y="9647"/>
                      <a:pt x="23434" y="9708"/>
                      <a:pt x="23373" y="9769"/>
                    </a:cubicBezTo>
                    <a:cubicBezTo>
                      <a:pt x="23342" y="9784"/>
                      <a:pt x="23312" y="9814"/>
                      <a:pt x="23281" y="9845"/>
                    </a:cubicBezTo>
                    <a:lnTo>
                      <a:pt x="23312" y="9799"/>
                    </a:lnTo>
                    <a:cubicBezTo>
                      <a:pt x="23312" y="9784"/>
                      <a:pt x="23327" y="9769"/>
                      <a:pt x="23342" y="9738"/>
                    </a:cubicBezTo>
                    <a:cubicBezTo>
                      <a:pt x="23342" y="9723"/>
                      <a:pt x="23357" y="9723"/>
                      <a:pt x="23357" y="9708"/>
                    </a:cubicBezTo>
                    <a:cubicBezTo>
                      <a:pt x="23373" y="9677"/>
                      <a:pt x="23388" y="9647"/>
                      <a:pt x="23403" y="9616"/>
                    </a:cubicBezTo>
                    <a:cubicBezTo>
                      <a:pt x="23418" y="9586"/>
                      <a:pt x="23434" y="9570"/>
                      <a:pt x="23434" y="9540"/>
                    </a:cubicBezTo>
                    <a:lnTo>
                      <a:pt x="23495" y="9418"/>
                    </a:lnTo>
                    <a:cubicBezTo>
                      <a:pt x="23495" y="9388"/>
                      <a:pt x="23510" y="9372"/>
                      <a:pt x="23525" y="9342"/>
                    </a:cubicBezTo>
                    <a:cubicBezTo>
                      <a:pt x="23525" y="9327"/>
                      <a:pt x="23540" y="9296"/>
                      <a:pt x="23540" y="9281"/>
                    </a:cubicBezTo>
                    <a:cubicBezTo>
                      <a:pt x="23555" y="9266"/>
                      <a:pt x="23555" y="9266"/>
                      <a:pt x="23555" y="9251"/>
                    </a:cubicBezTo>
                    <a:cubicBezTo>
                      <a:pt x="23571" y="9251"/>
                      <a:pt x="23586" y="9235"/>
                      <a:pt x="23586" y="9205"/>
                    </a:cubicBezTo>
                    <a:cubicBezTo>
                      <a:pt x="23586" y="9205"/>
                      <a:pt x="23586" y="9205"/>
                      <a:pt x="23571" y="9190"/>
                    </a:cubicBezTo>
                    <a:cubicBezTo>
                      <a:pt x="23571" y="9190"/>
                      <a:pt x="23564" y="9183"/>
                      <a:pt x="23555" y="9183"/>
                    </a:cubicBezTo>
                    <a:cubicBezTo>
                      <a:pt x="23550" y="9183"/>
                      <a:pt x="23545" y="9185"/>
                      <a:pt x="23540" y="9190"/>
                    </a:cubicBezTo>
                    <a:lnTo>
                      <a:pt x="23525" y="9190"/>
                    </a:lnTo>
                    <a:cubicBezTo>
                      <a:pt x="23510" y="9266"/>
                      <a:pt x="23479" y="9327"/>
                      <a:pt x="23449" y="9388"/>
                    </a:cubicBezTo>
                    <a:cubicBezTo>
                      <a:pt x="23418" y="9433"/>
                      <a:pt x="23403" y="9479"/>
                      <a:pt x="23388" y="9510"/>
                    </a:cubicBezTo>
                    <a:cubicBezTo>
                      <a:pt x="23373" y="9540"/>
                      <a:pt x="23357" y="9570"/>
                      <a:pt x="23327" y="9601"/>
                    </a:cubicBezTo>
                    <a:lnTo>
                      <a:pt x="23220" y="9829"/>
                    </a:lnTo>
                    <a:lnTo>
                      <a:pt x="23205" y="9860"/>
                    </a:lnTo>
                    <a:cubicBezTo>
                      <a:pt x="23190" y="9890"/>
                      <a:pt x="23175" y="9906"/>
                      <a:pt x="23175" y="9936"/>
                    </a:cubicBezTo>
                    <a:cubicBezTo>
                      <a:pt x="23159" y="9936"/>
                      <a:pt x="23159" y="9951"/>
                      <a:pt x="23159" y="9967"/>
                    </a:cubicBezTo>
                    <a:cubicBezTo>
                      <a:pt x="23098" y="10012"/>
                      <a:pt x="23037" y="10073"/>
                      <a:pt x="22976" y="10134"/>
                    </a:cubicBezTo>
                    <a:cubicBezTo>
                      <a:pt x="22916" y="10195"/>
                      <a:pt x="22855" y="10256"/>
                      <a:pt x="22794" y="10317"/>
                    </a:cubicBezTo>
                    <a:lnTo>
                      <a:pt x="22794" y="10302"/>
                    </a:lnTo>
                    <a:cubicBezTo>
                      <a:pt x="22717" y="10378"/>
                      <a:pt x="22641" y="10454"/>
                      <a:pt x="22565" y="10515"/>
                    </a:cubicBezTo>
                    <a:cubicBezTo>
                      <a:pt x="22522" y="10544"/>
                      <a:pt x="22479" y="10586"/>
                      <a:pt x="22436" y="10616"/>
                    </a:cubicBezTo>
                    <a:lnTo>
                      <a:pt x="22436" y="10616"/>
                    </a:lnTo>
                    <a:cubicBezTo>
                      <a:pt x="22526" y="10394"/>
                      <a:pt x="22629" y="10173"/>
                      <a:pt x="22717" y="9967"/>
                    </a:cubicBezTo>
                    <a:cubicBezTo>
                      <a:pt x="22717" y="9951"/>
                      <a:pt x="22717" y="9951"/>
                      <a:pt x="22717" y="9951"/>
                    </a:cubicBezTo>
                    <a:lnTo>
                      <a:pt x="22778" y="9875"/>
                    </a:lnTo>
                    <a:cubicBezTo>
                      <a:pt x="22794" y="9875"/>
                      <a:pt x="22794" y="9860"/>
                      <a:pt x="22809" y="9860"/>
                    </a:cubicBezTo>
                    <a:cubicBezTo>
                      <a:pt x="22809" y="9845"/>
                      <a:pt x="22824" y="9829"/>
                      <a:pt x="22824" y="9829"/>
                    </a:cubicBezTo>
                    <a:cubicBezTo>
                      <a:pt x="22855" y="9799"/>
                      <a:pt x="22870" y="9784"/>
                      <a:pt x="22900" y="9753"/>
                    </a:cubicBezTo>
                    <a:lnTo>
                      <a:pt x="22916" y="9738"/>
                    </a:lnTo>
                    <a:lnTo>
                      <a:pt x="22961" y="9692"/>
                    </a:lnTo>
                    <a:cubicBezTo>
                      <a:pt x="22976" y="9677"/>
                      <a:pt x="22992" y="9662"/>
                      <a:pt x="23007" y="9647"/>
                    </a:cubicBezTo>
                    <a:cubicBezTo>
                      <a:pt x="23022" y="9631"/>
                      <a:pt x="23037" y="9616"/>
                      <a:pt x="23053" y="9601"/>
                    </a:cubicBezTo>
                    <a:cubicBezTo>
                      <a:pt x="23053" y="9601"/>
                      <a:pt x="23053" y="9586"/>
                      <a:pt x="23068" y="9586"/>
                    </a:cubicBezTo>
                    <a:cubicBezTo>
                      <a:pt x="23083" y="9570"/>
                      <a:pt x="23083" y="9555"/>
                      <a:pt x="23098" y="9540"/>
                    </a:cubicBezTo>
                    <a:cubicBezTo>
                      <a:pt x="23114" y="9540"/>
                      <a:pt x="23114" y="9525"/>
                      <a:pt x="23129" y="9510"/>
                    </a:cubicBezTo>
                    <a:cubicBezTo>
                      <a:pt x="23144" y="9494"/>
                      <a:pt x="23159" y="9464"/>
                      <a:pt x="23190" y="9449"/>
                    </a:cubicBezTo>
                    <a:cubicBezTo>
                      <a:pt x="23190" y="9449"/>
                      <a:pt x="23205" y="9433"/>
                      <a:pt x="23205" y="9433"/>
                    </a:cubicBezTo>
                    <a:cubicBezTo>
                      <a:pt x="23205" y="9418"/>
                      <a:pt x="23205" y="9418"/>
                      <a:pt x="23205" y="9403"/>
                    </a:cubicBezTo>
                    <a:lnTo>
                      <a:pt x="23175" y="9403"/>
                    </a:lnTo>
                    <a:cubicBezTo>
                      <a:pt x="23159" y="9403"/>
                      <a:pt x="23159" y="9418"/>
                      <a:pt x="23144" y="9433"/>
                    </a:cubicBezTo>
                    <a:cubicBezTo>
                      <a:pt x="23129" y="9449"/>
                      <a:pt x="23114" y="9464"/>
                      <a:pt x="23098" y="9479"/>
                    </a:cubicBezTo>
                    <a:lnTo>
                      <a:pt x="23083" y="9494"/>
                    </a:lnTo>
                    <a:cubicBezTo>
                      <a:pt x="23068" y="9510"/>
                      <a:pt x="23053" y="9540"/>
                      <a:pt x="23037" y="9555"/>
                    </a:cubicBezTo>
                    <a:cubicBezTo>
                      <a:pt x="23022" y="9555"/>
                      <a:pt x="23007" y="9570"/>
                      <a:pt x="22992" y="9586"/>
                    </a:cubicBezTo>
                    <a:lnTo>
                      <a:pt x="22916" y="9662"/>
                    </a:lnTo>
                    <a:cubicBezTo>
                      <a:pt x="22900" y="9677"/>
                      <a:pt x="22885" y="9692"/>
                      <a:pt x="22855" y="9723"/>
                    </a:cubicBezTo>
                    <a:cubicBezTo>
                      <a:pt x="22855" y="9723"/>
                      <a:pt x="22839" y="9738"/>
                      <a:pt x="22839" y="9738"/>
                    </a:cubicBezTo>
                    <a:cubicBezTo>
                      <a:pt x="22824" y="9769"/>
                      <a:pt x="22794" y="9784"/>
                      <a:pt x="22778" y="9799"/>
                    </a:cubicBezTo>
                    <a:cubicBezTo>
                      <a:pt x="22839" y="9662"/>
                      <a:pt x="22885" y="9540"/>
                      <a:pt x="22946" y="9403"/>
                    </a:cubicBezTo>
                    <a:cubicBezTo>
                      <a:pt x="22976" y="9327"/>
                      <a:pt x="23007" y="9235"/>
                      <a:pt x="23037" y="9159"/>
                    </a:cubicBezTo>
                    <a:cubicBezTo>
                      <a:pt x="23037" y="9144"/>
                      <a:pt x="23053" y="9113"/>
                      <a:pt x="23053" y="9098"/>
                    </a:cubicBezTo>
                    <a:cubicBezTo>
                      <a:pt x="23065" y="9101"/>
                      <a:pt x="23078" y="9102"/>
                      <a:pt x="23091" y="9102"/>
                    </a:cubicBezTo>
                    <a:cubicBezTo>
                      <a:pt x="23153" y="9102"/>
                      <a:pt x="23210" y="9070"/>
                      <a:pt x="23236" y="9007"/>
                    </a:cubicBezTo>
                    <a:cubicBezTo>
                      <a:pt x="23266" y="8931"/>
                      <a:pt x="23236" y="8854"/>
                      <a:pt x="23159" y="8824"/>
                    </a:cubicBezTo>
                    <a:cubicBezTo>
                      <a:pt x="23140" y="8816"/>
                      <a:pt x="23119" y="8812"/>
                      <a:pt x="23099" y="8812"/>
                    </a:cubicBezTo>
                    <a:cubicBezTo>
                      <a:pt x="23040" y="8812"/>
                      <a:pt x="22984" y="8844"/>
                      <a:pt x="22961" y="8900"/>
                    </a:cubicBezTo>
                    <a:cubicBezTo>
                      <a:pt x="22931" y="8976"/>
                      <a:pt x="22961" y="9052"/>
                      <a:pt x="23022" y="9083"/>
                    </a:cubicBezTo>
                    <a:cubicBezTo>
                      <a:pt x="23022" y="9098"/>
                      <a:pt x="23007" y="9113"/>
                      <a:pt x="22992" y="9144"/>
                    </a:cubicBezTo>
                    <a:cubicBezTo>
                      <a:pt x="22946" y="9220"/>
                      <a:pt x="22900" y="9311"/>
                      <a:pt x="22855" y="9403"/>
                    </a:cubicBezTo>
                    <a:cubicBezTo>
                      <a:pt x="22794" y="9540"/>
                      <a:pt x="22717" y="9662"/>
                      <a:pt x="22657" y="9799"/>
                    </a:cubicBezTo>
                    <a:cubicBezTo>
                      <a:pt x="22580" y="9951"/>
                      <a:pt x="22504" y="10104"/>
                      <a:pt x="22443" y="10256"/>
                    </a:cubicBezTo>
                    <a:cubicBezTo>
                      <a:pt x="22428" y="10271"/>
                      <a:pt x="22428" y="10287"/>
                      <a:pt x="22413" y="10302"/>
                    </a:cubicBezTo>
                    <a:cubicBezTo>
                      <a:pt x="22367" y="10408"/>
                      <a:pt x="22321" y="10500"/>
                      <a:pt x="22276" y="10591"/>
                    </a:cubicBezTo>
                    <a:cubicBezTo>
                      <a:pt x="22245" y="10667"/>
                      <a:pt x="22215" y="10728"/>
                      <a:pt x="22184" y="10805"/>
                    </a:cubicBezTo>
                    <a:cubicBezTo>
                      <a:pt x="22169" y="10835"/>
                      <a:pt x="22154" y="10881"/>
                      <a:pt x="22139" y="10911"/>
                    </a:cubicBezTo>
                    <a:cubicBezTo>
                      <a:pt x="22078" y="10987"/>
                      <a:pt x="22032" y="11048"/>
                      <a:pt x="21971" y="11109"/>
                    </a:cubicBezTo>
                    <a:cubicBezTo>
                      <a:pt x="21925" y="11185"/>
                      <a:pt x="21864" y="11262"/>
                      <a:pt x="21803" y="11338"/>
                    </a:cubicBezTo>
                    <a:cubicBezTo>
                      <a:pt x="21834" y="11262"/>
                      <a:pt x="21864" y="11201"/>
                      <a:pt x="21895" y="11125"/>
                    </a:cubicBezTo>
                    <a:cubicBezTo>
                      <a:pt x="21910" y="11094"/>
                      <a:pt x="21925" y="11064"/>
                      <a:pt x="21925" y="11033"/>
                    </a:cubicBezTo>
                    <a:cubicBezTo>
                      <a:pt x="21940" y="11003"/>
                      <a:pt x="21940" y="10987"/>
                      <a:pt x="21956" y="10972"/>
                    </a:cubicBezTo>
                    <a:lnTo>
                      <a:pt x="21971" y="10911"/>
                    </a:lnTo>
                    <a:cubicBezTo>
                      <a:pt x="21971" y="10881"/>
                      <a:pt x="21986" y="10850"/>
                      <a:pt x="21986" y="10820"/>
                    </a:cubicBezTo>
                    <a:cubicBezTo>
                      <a:pt x="22001" y="10774"/>
                      <a:pt x="22017" y="10728"/>
                      <a:pt x="22017" y="10698"/>
                    </a:cubicBezTo>
                    <a:cubicBezTo>
                      <a:pt x="22047" y="10622"/>
                      <a:pt x="22062" y="10546"/>
                      <a:pt x="22062" y="10469"/>
                    </a:cubicBezTo>
                    <a:cubicBezTo>
                      <a:pt x="22078" y="10393"/>
                      <a:pt x="22093" y="10317"/>
                      <a:pt x="22108" y="10226"/>
                    </a:cubicBezTo>
                    <a:cubicBezTo>
                      <a:pt x="22123" y="10195"/>
                      <a:pt x="22123" y="10149"/>
                      <a:pt x="22139" y="10104"/>
                    </a:cubicBezTo>
                    <a:cubicBezTo>
                      <a:pt x="22160" y="10110"/>
                      <a:pt x="22183" y="10113"/>
                      <a:pt x="22205" y="10113"/>
                    </a:cubicBezTo>
                    <a:cubicBezTo>
                      <a:pt x="22291" y="10113"/>
                      <a:pt x="22373" y="10067"/>
                      <a:pt x="22398" y="9982"/>
                    </a:cubicBezTo>
                    <a:cubicBezTo>
                      <a:pt x="22443" y="9860"/>
                      <a:pt x="22398" y="9738"/>
                      <a:pt x="22276" y="9692"/>
                    </a:cubicBezTo>
                    <a:cubicBezTo>
                      <a:pt x="22251" y="9682"/>
                      <a:pt x="22226" y="9677"/>
                      <a:pt x="22201" y="9677"/>
                    </a:cubicBezTo>
                    <a:cubicBezTo>
                      <a:pt x="22117" y="9677"/>
                      <a:pt x="22037" y="9732"/>
                      <a:pt x="22001" y="9814"/>
                    </a:cubicBezTo>
                    <a:cubicBezTo>
                      <a:pt x="21956" y="9921"/>
                      <a:pt x="22001" y="10028"/>
                      <a:pt x="22093" y="10089"/>
                    </a:cubicBezTo>
                    <a:cubicBezTo>
                      <a:pt x="22093" y="10134"/>
                      <a:pt x="22078" y="10165"/>
                      <a:pt x="22078" y="10195"/>
                    </a:cubicBezTo>
                    <a:cubicBezTo>
                      <a:pt x="22078" y="10226"/>
                      <a:pt x="22062" y="10256"/>
                      <a:pt x="22062" y="10287"/>
                    </a:cubicBezTo>
                    <a:cubicBezTo>
                      <a:pt x="22047" y="10348"/>
                      <a:pt x="22032" y="10408"/>
                      <a:pt x="22017" y="10454"/>
                    </a:cubicBezTo>
                    <a:cubicBezTo>
                      <a:pt x="21986" y="10576"/>
                      <a:pt x="21956" y="10698"/>
                      <a:pt x="21925" y="10805"/>
                    </a:cubicBezTo>
                    <a:cubicBezTo>
                      <a:pt x="21910" y="10835"/>
                      <a:pt x="21910" y="10850"/>
                      <a:pt x="21910" y="10866"/>
                    </a:cubicBezTo>
                    <a:cubicBezTo>
                      <a:pt x="21849" y="11003"/>
                      <a:pt x="21788" y="11140"/>
                      <a:pt x="21742" y="11292"/>
                    </a:cubicBezTo>
                    <a:cubicBezTo>
                      <a:pt x="21712" y="11353"/>
                      <a:pt x="21681" y="11429"/>
                      <a:pt x="21651" y="11505"/>
                    </a:cubicBezTo>
                    <a:lnTo>
                      <a:pt x="21651" y="11521"/>
                    </a:lnTo>
                    <a:cubicBezTo>
                      <a:pt x="21636" y="11536"/>
                      <a:pt x="21636" y="11551"/>
                      <a:pt x="21620" y="11566"/>
                    </a:cubicBezTo>
                    <a:cubicBezTo>
                      <a:pt x="21605" y="11582"/>
                      <a:pt x="21605" y="11597"/>
                      <a:pt x="21590" y="11612"/>
                    </a:cubicBezTo>
                    <a:cubicBezTo>
                      <a:pt x="21590" y="11627"/>
                      <a:pt x="21590" y="11627"/>
                      <a:pt x="21590" y="11627"/>
                    </a:cubicBezTo>
                    <a:cubicBezTo>
                      <a:pt x="21514" y="11734"/>
                      <a:pt x="21438" y="11841"/>
                      <a:pt x="21361" y="11947"/>
                    </a:cubicBezTo>
                    <a:cubicBezTo>
                      <a:pt x="21255" y="12084"/>
                      <a:pt x="21163" y="12237"/>
                      <a:pt x="21057" y="12389"/>
                    </a:cubicBezTo>
                    <a:cubicBezTo>
                      <a:pt x="21011" y="12465"/>
                      <a:pt x="20981" y="12541"/>
                      <a:pt x="20935" y="12618"/>
                    </a:cubicBezTo>
                    <a:cubicBezTo>
                      <a:pt x="20920" y="12633"/>
                      <a:pt x="20904" y="12663"/>
                      <a:pt x="20889" y="12694"/>
                    </a:cubicBezTo>
                    <a:cubicBezTo>
                      <a:pt x="20874" y="12724"/>
                      <a:pt x="20874" y="12755"/>
                      <a:pt x="20859" y="12785"/>
                    </a:cubicBezTo>
                    <a:cubicBezTo>
                      <a:pt x="20874" y="12724"/>
                      <a:pt x="20889" y="12679"/>
                      <a:pt x="20904" y="12618"/>
                    </a:cubicBezTo>
                    <a:cubicBezTo>
                      <a:pt x="21072" y="12084"/>
                      <a:pt x="21224" y="11566"/>
                      <a:pt x="21392" y="11033"/>
                    </a:cubicBezTo>
                    <a:cubicBezTo>
                      <a:pt x="21438" y="10881"/>
                      <a:pt x="21483" y="10713"/>
                      <a:pt x="21544" y="10546"/>
                    </a:cubicBezTo>
                    <a:cubicBezTo>
                      <a:pt x="21560" y="10515"/>
                      <a:pt x="21575" y="10469"/>
                      <a:pt x="21590" y="10439"/>
                    </a:cubicBezTo>
                    <a:cubicBezTo>
                      <a:pt x="21620" y="10348"/>
                      <a:pt x="21636" y="10271"/>
                      <a:pt x="21666" y="10180"/>
                    </a:cubicBezTo>
                    <a:cubicBezTo>
                      <a:pt x="21681" y="10119"/>
                      <a:pt x="21712" y="10043"/>
                      <a:pt x="21727" y="9982"/>
                    </a:cubicBezTo>
                    <a:cubicBezTo>
                      <a:pt x="21742" y="9936"/>
                      <a:pt x="21742" y="9890"/>
                      <a:pt x="21758" y="9829"/>
                    </a:cubicBezTo>
                    <a:cubicBezTo>
                      <a:pt x="21788" y="9769"/>
                      <a:pt x="21803" y="9708"/>
                      <a:pt x="21819" y="9647"/>
                    </a:cubicBezTo>
                    <a:cubicBezTo>
                      <a:pt x="21834" y="9586"/>
                      <a:pt x="21864" y="9510"/>
                      <a:pt x="21880" y="9433"/>
                    </a:cubicBezTo>
                    <a:cubicBezTo>
                      <a:pt x="21910" y="9357"/>
                      <a:pt x="21940" y="9266"/>
                      <a:pt x="21971" y="9190"/>
                    </a:cubicBezTo>
                    <a:cubicBezTo>
                      <a:pt x="21986" y="9144"/>
                      <a:pt x="22001" y="9113"/>
                      <a:pt x="22017" y="9068"/>
                    </a:cubicBezTo>
                    <a:cubicBezTo>
                      <a:pt x="22032" y="9022"/>
                      <a:pt x="22047" y="8976"/>
                      <a:pt x="22047" y="8931"/>
                    </a:cubicBezTo>
                    <a:cubicBezTo>
                      <a:pt x="22062" y="8885"/>
                      <a:pt x="22093" y="8839"/>
                      <a:pt x="22093" y="8793"/>
                    </a:cubicBezTo>
                    <a:cubicBezTo>
                      <a:pt x="22108" y="8778"/>
                      <a:pt x="22123" y="8748"/>
                      <a:pt x="22123" y="8717"/>
                    </a:cubicBezTo>
                    <a:cubicBezTo>
                      <a:pt x="22139" y="8702"/>
                      <a:pt x="22154" y="8672"/>
                      <a:pt x="22184" y="8656"/>
                    </a:cubicBezTo>
                    <a:cubicBezTo>
                      <a:pt x="22321" y="8489"/>
                      <a:pt x="22458" y="8336"/>
                      <a:pt x="22596" y="8184"/>
                    </a:cubicBezTo>
                    <a:cubicBezTo>
                      <a:pt x="22626" y="8138"/>
                      <a:pt x="22672" y="8108"/>
                      <a:pt x="22702" y="8062"/>
                    </a:cubicBezTo>
                    <a:lnTo>
                      <a:pt x="22717" y="8062"/>
                    </a:lnTo>
                    <a:cubicBezTo>
                      <a:pt x="22717" y="8062"/>
                      <a:pt x="22733" y="8062"/>
                      <a:pt x="22733" y="8047"/>
                    </a:cubicBezTo>
                    <a:cubicBezTo>
                      <a:pt x="22733" y="8047"/>
                      <a:pt x="22733" y="8047"/>
                      <a:pt x="22733" y="8032"/>
                    </a:cubicBezTo>
                    <a:cubicBezTo>
                      <a:pt x="22748" y="8032"/>
                      <a:pt x="22763" y="8032"/>
                      <a:pt x="22778" y="8016"/>
                    </a:cubicBezTo>
                    <a:lnTo>
                      <a:pt x="22778" y="8016"/>
                    </a:lnTo>
                    <a:cubicBezTo>
                      <a:pt x="22763" y="8032"/>
                      <a:pt x="22763" y="8047"/>
                      <a:pt x="22778" y="8047"/>
                    </a:cubicBezTo>
                    <a:lnTo>
                      <a:pt x="22794" y="8047"/>
                    </a:lnTo>
                    <a:cubicBezTo>
                      <a:pt x="22809" y="8062"/>
                      <a:pt x="22824" y="8062"/>
                      <a:pt x="22839" y="8062"/>
                    </a:cubicBezTo>
                    <a:cubicBezTo>
                      <a:pt x="22855" y="8062"/>
                      <a:pt x="22855" y="8047"/>
                      <a:pt x="22855" y="8047"/>
                    </a:cubicBezTo>
                    <a:cubicBezTo>
                      <a:pt x="22855" y="8032"/>
                      <a:pt x="22855" y="8032"/>
                      <a:pt x="22855" y="8032"/>
                    </a:cubicBezTo>
                    <a:cubicBezTo>
                      <a:pt x="22870" y="8016"/>
                      <a:pt x="22900" y="8001"/>
                      <a:pt x="22916" y="8001"/>
                    </a:cubicBezTo>
                    <a:cubicBezTo>
                      <a:pt x="22992" y="7971"/>
                      <a:pt x="23068" y="7955"/>
                      <a:pt x="23144" y="7925"/>
                    </a:cubicBezTo>
                    <a:cubicBezTo>
                      <a:pt x="23220" y="7910"/>
                      <a:pt x="23296" y="7879"/>
                      <a:pt x="23373" y="7864"/>
                    </a:cubicBezTo>
                    <a:cubicBezTo>
                      <a:pt x="23403" y="7849"/>
                      <a:pt x="23434" y="7834"/>
                      <a:pt x="23479" y="7818"/>
                    </a:cubicBezTo>
                    <a:cubicBezTo>
                      <a:pt x="23510" y="7803"/>
                      <a:pt x="23540" y="7803"/>
                      <a:pt x="23571" y="7773"/>
                    </a:cubicBezTo>
                    <a:cubicBezTo>
                      <a:pt x="23601" y="7757"/>
                      <a:pt x="23647" y="7742"/>
                      <a:pt x="23677" y="7727"/>
                    </a:cubicBezTo>
                    <a:cubicBezTo>
                      <a:pt x="23708" y="7788"/>
                      <a:pt x="23754" y="7834"/>
                      <a:pt x="23814" y="7849"/>
                    </a:cubicBezTo>
                    <a:cubicBezTo>
                      <a:pt x="23851" y="7863"/>
                      <a:pt x="23888" y="7870"/>
                      <a:pt x="23924" y="7870"/>
                    </a:cubicBezTo>
                    <a:cubicBezTo>
                      <a:pt x="24041" y="7870"/>
                      <a:pt x="24149" y="7801"/>
                      <a:pt x="24195" y="7696"/>
                    </a:cubicBezTo>
                    <a:cubicBezTo>
                      <a:pt x="24256" y="7544"/>
                      <a:pt x="24180" y="7361"/>
                      <a:pt x="24028" y="7316"/>
                    </a:cubicBezTo>
                    <a:cubicBezTo>
                      <a:pt x="23996" y="7301"/>
                      <a:pt x="23961" y="7295"/>
                      <a:pt x="23926" y="7295"/>
                    </a:cubicBezTo>
                    <a:cubicBezTo>
                      <a:pt x="23812" y="7295"/>
                      <a:pt x="23697" y="7367"/>
                      <a:pt x="23662" y="7483"/>
                    </a:cubicBezTo>
                    <a:cubicBezTo>
                      <a:pt x="23632" y="7529"/>
                      <a:pt x="23632" y="7605"/>
                      <a:pt x="23647" y="7666"/>
                    </a:cubicBezTo>
                    <a:cubicBezTo>
                      <a:pt x="23616" y="7681"/>
                      <a:pt x="23586" y="7696"/>
                      <a:pt x="23555" y="7712"/>
                    </a:cubicBezTo>
                    <a:cubicBezTo>
                      <a:pt x="23540" y="7712"/>
                      <a:pt x="23540" y="7712"/>
                      <a:pt x="23525" y="7727"/>
                    </a:cubicBezTo>
                    <a:cubicBezTo>
                      <a:pt x="23495" y="7727"/>
                      <a:pt x="23464" y="7742"/>
                      <a:pt x="23434" y="7742"/>
                    </a:cubicBezTo>
                    <a:cubicBezTo>
                      <a:pt x="23403" y="7757"/>
                      <a:pt x="23388" y="7757"/>
                      <a:pt x="23373" y="7757"/>
                    </a:cubicBezTo>
                    <a:cubicBezTo>
                      <a:pt x="23357" y="7773"/>
                      <a:pt x="23327" y="7773"/>
                      <a:pt x="23312" y="7773"/>
                    </a:cubicBezTo>
                    <a:cubicBezTo>
                      <a:pt x="23296" y="7788"/>
                      <a:pt x="23266" y="7788"/>
                      <a:pt x="23251" y="7803"/>
                    </a:cubicBezTo>
                    <a:cubicBezTo>
                      <a:pt x="23236" y="7803"/>
                      <a:pt x="23220" y="7803"/>
                      <a:pt x="23205" y="7818"/>
                    </a:cubicBezTo>
                    <a:cubicBezTo>
                      <a:pt x="23190" y="7818"/>
                      <a:pt x="23175" y="7818"/>
                      <a:pt x="23159" y="7834"/>
                    </a:cubicBezTo>
                    <a:cubicBezTo>
                      <a:pt x="23129" y="7834"/>
                      <a:pt x="23114" y="7849"/>
                      <a:pt x="23098" y="7849"/>
                    </a:cubicBezTo>
                    <a:cubicBezTo>
                      <a:pt x="23068" y="7864"/>
                      <a:pt x="23037" y="7879"/>
                      <a:pt x="22992" y="7895"/>
                    </a:cubicBezTo>
                    <a:cubicBezTo>
                      <a:pt x="22961" y="7910"/>
                      <a:pt x="22916" y="7925"/>
                      <a:pt x="22885" y="7940"/>
                    </a:cubicBezTo>
                    <a:cubicBezTo>
                      <a:pt x="22885" y="7940"/>
                      <a:pt x="22885" y="7940"/>
                      <a:pt x="22885" y="7925"/>
                    </a:cubicBezTo>
                    <a:cubicBezTo>
                      <a:pt x="22855" y="7940"/>
                      <a:pt x="22824" y="7955"/>
                      <a:pt x="22794" y="7971"/>
                    </a:cubicBezTo>
                    <a:lnTo>
                      <a:pt x="22778" y="7971"/>
                    </a:lnTo>
                    <a:cubicBezTo>
                      <a:pt x="22824" y="7925"/>
                      <a:pt x="22870" y="7879"/>
                      <a:pt x="22916" y="7834"/>
                    </a:cubicBezTo>
                    <a:cubicBezTo>
                      <a:pt x="22931" y="7818"/>
                      <a:pt x="22946" y="7788"/>
                      <a:pt x="22976" y="7773"/>
                    </a:cubicBezTo>
                    <a:cubicBezTo>
                      <a:pt x="23007" y="7742"/>
                      <a:pt x="23037" y="7727"/>
                      <a:pt x="23068" y="7696"/>
                    </a:cubicBezTo>
                    <a:cubicBezTo>
                      <a:pt x="23098" y="7666"/>
                      <a:pt x="23129" y="7651"/>
                      <a:pt x="23175" y="7620"/>
                    </a:cubicBezTo>
                    <a:cubicBezTo>
                      <a:pt x="23205" y="7590"/>
                      <a:pt x="23251" y="7559"/>
                      <a:pt x="23281" y="7529"/>
                    </a:cubicBezTo>
                    <a:lnTo>
                      <a:pt x="23296" y="7529"/>
                    </a:lnTo>
                    <a:cubicBezTo>
                      <a:pt x="23312" y="7514"/>
                      <a:pt x="23327" y="7498"/>
                      <a:pt x="23342" y="7498"/>
                    </a:cubicBezTo>
                    <a:cubicBezTo>
                      <a:pt x="23403" y="7453"/>
                      <a:pt x="23449" y="7407"/>
                      <a:pt x="23510" y="7346"/>
                    </a:cubicBezTo>
                    <a:cubicBezTo>
                      <a:pt x="23540" y="7316"/>
                      <a:pt x="23586" y="7285"/>
                      <a:pt x="23616" y="7255"/>
                    </a:cubicBezTo>
                    <a:cubicBezTo>
                      <a:pt x="23693" y="7178"/>
                      <a:pt x="23784" y="7087"/>
                      <a:pt x="23860" y="6996"/>
                    </a:cubicBezTo>
                    <a:cubicBezTo>
                      <a:pt x="23875" y="6996"/>
                      <a:pt x="23875" y="6980"/>
                      <a:pt x="23891" y="6980"/>
                    </a:cubicBezTo>
                    <a:cubicBezTo>
                      <a:pt x="23921" y="6965"/>
                      <a:pt x="23952" y="6950"/>
                      <a:pt x="23982" y="6950"/>
                    </a:cubicBezTo>
                    <a:cubicBezTo>
                      <a:pt x="24028" y="6935"/>
                      <a:pt x="24058" y="6919"/>
                      <a:pt x="24089" y="6904"/>
                    </a:cubicBezTo>
                    <a:cubicBezTo>
                      <a:pt x="24104" y="6904"/>
                      <a:pt x="24104" y="6904"/>
                      <a:pt x="24119" y="6889"/>
                    </a:cubicBezTo>
                    <a:cubicBezTo>
                      <a:pt x="24134" y="6889"/>
                      <a:pt x="24165" y="6889"/>
                      <a:pt x="24180" y="6874"/>
                    </a:cubicBezTo>
                    <a:cubicBezTo>
                      <a:pt x="24195" y="6874"/>
                      <a:pt x="24211" y="6874"/>
                      <a:pt x="24211" y="6858"/>
                    </a:cubicBezTo>
                    <a:cubicBezTo>
                      <a:pt x="24226" y="6858"/>
                      <a:pt x="24256" y="6858"/>
                      <a:pt x="24272" y="6843"/>
                    </a:cubicBezTo>
                    <a:cubicBezTo>
                      <a:pt x="24302" y="6843"/>
                      <a:pt x="24317" y="6828"/>
                      <a:pt x="24348" y="6828"/>
                    </a:cubicBezTo>
                    <a:cubicBezTo>
                      <a:pt x="24485" y="6798"/>
                      <a:pt x="24622" y="6752"/>
                      <a:pt x="24744" y="6721"/>
                    </a:cubicBezTo>
                    <a:cubicBezTo>
                      <a:pt x="24759" y="6737"/>
                      <a:pt x="24759" y="6752"/>
                      <a:pt x="24774" y="6752"/>
                    </a:cubicBezTo>
                    <a:cubicBezTo>
                      <a:pt x="24782" y="6756"/>
                      <a:pt x="24791" y="6758"/>
                      <a:pt x="24799" y="6758"/>
                    </a:cubicBezTo>
                    <a:cubicBezTo>
                      <a:pt x="24826" y="6758"/>
                      <a:pt x="24854" y="6740"/>
                      <a:pt x="24866" y="6706"/>
                    </a:cubicBezTo>
                    <a:cubicBezTo>
                      <a:pt x="24881" y="6676"/>
                      <a:pt x="24866" y="6630"/>
                      <a:pt x="24820" y="6615"/>
                    </a:cubicBezTo>
                    <a:cubicBezTo>
                      <a:pt x="24814" y="6612"/>
                      <a:pt x="24808" y="6611"/>
                      <a:pt x="24802" y="6611"/>
                    </a:cubicBezTo>
                    <a:cubicBezTo>
                      <a:pt x="24774" y="6611"/>
                      <a:pt x="24741" y="6636"/>
                      <a:pt x="24729" y="6660"/>
                    </a:cubicBezTo>
                    <a:cubicBezTo>
                      <a:pt x="24729" y="6676"/>
                      <a:pt x="24729" y="6676"/>
                      <a:pt x="24729" y="6691"/>
                    </a:cubicBezTo>
                    <a:cubicBezTo>
                      <a:pt x="24713" y="6691"/>
                      <a:pt x="24713" y="6706"/>
                      <a:pt x="24698" y="6706"/>
                    </a:cubicBezTo>
                    <a:lnTo>
                      <a:pt x="24668" y="6706"/>
                    </a:lnTo>
                    <a:cubicBezTo>
                      <a:pt x="24637" y="6721"/>
                      <a:pt x="24607" y="6721"/>
                      <a:pt x="24591" y="6737"/>
                    </a:cubicBezTo>
                    <a:cubicBezTo>
                      <a:pt x="24546" y="6737"/>
                      <a:pt x="24500" y="6752"/>
                      <a:pt x="24454" y="6767"/>
                    </a:cubicBezTo>
                    <a:cubicBezTo>
                      <a:pt x="24409" y="6767"/>
                      <a:pt x="24363" y="6782"/>
                      <a:pt x="24332" y="6798"/>
                    </a:cubicBezTo>
                    <a:lnTo>
                      <a:pt x="24302" y="6798"/>
                    </a:lnTo>
                    <a:cubicBezTo>
                      <a:pt x="24287" y="6798"/>
                      <a:pt x="24272" y="6813"/>
                      <a:pt x="24256" y="6813"/>
                    </a:cubicBezTo>
                    <a:cubicBezTo>
                      <a:pt x="24241" y="6813"/>
                      <a:pt x="24226" y="6813"/>
                      <a:pt x="24211" y="6828"/>
                    </a:cubicBezTo>
                    <a:lnTo>
                      <a:pt x="24195" y="6828"/>
                    </a:lnTo>
                    <a:lnTo>
                      <a:pt x="24150" y="6843"/>
                    </a:lnTo>
                    <a:cubicBezTo>
                      <a:pt x="24119" y="6843"/>
                      <a:pt x="24104" y="6858"/>
                      <a:pt x="24089" y="6858"/>
                    </a:cubicBezTo>
                    <a:lnTo>
                      <a:pt x="24058" y="6874"/>
                    </a:lnTo>
                    <a:cubicBezTo>
                      <a:pt x="24058" y="6874"/>
                      <a:pt x="24043" y="6874"/>
                      <a:pt x="24028" y="6889"/>
                    </a:cubicBezTo>
                    <a:cubicBezTo>
                      <a:pt x="24013" y="6889"/>
                      <a:pt x="23997" y="6889"/>
                      <a:pt x="23967" y="6904"/>
                    </a:cubicBezTo>
                    <a:cubicBezTo>
                      <a:pt x="23967" y="6904"/>
                      <a:pt x="23952" y="6919"/>
                      <a:pt x="23936" y="6919"/>
                    </a:cubicBezTo>
                    <a:cubicBezTo>
                      <a:pt x="23952" y="6904"/>
                      <a:pt x="23967" y="6874"/>
                      <a:pt x="23982" y="6858"/>
                    </a:cubicBezTo>
                    <a:cubicBezTo>
                      <a:pt x="24119" y="6737"/>
                      <a:pt x="24241" y="6599"/>
                      <a:pt x="24363" y="6462"/>
                    </a:cubicBezTo>
                    <a:cubicBezTo>
                      <a:pt x="24409" y="6401"/>
                      <a:pt x="24454" y="6340"/>
                      <a:pt x="24500" y="6280"/>
                    </a:cubicBezTo>
                    <a:lnTo>
                      <a:pt x="24531" y="6249"/>
                    </a:lnTo>
                    <a:cubicBezTo>
                      <a:pt x="24531" y="6234"/>
                      <a:pt x="24546" y="6219"/>
                      <a:pt x="24561" y="6203"/>
                    </a:cubicBezTo>
                    <a:cubicBezTo>
                      <a:pt x="24591" y="6158"/>
                      <a:pt x="24637" y="6127"/>
                      <a:pt x="24683" y="6097"/>
                    </a:cubicBezTo>
                    <a:cubicBezTo>
                      <a:pt x="24698" y="6066"/>
                      <a:pt x="24729" y="6051"/>
                      <a:pt x="24744" y="6036"/>
                    </a:cubicBezTo>
                    <a:cubicBezTo>
                      <a:pt x="24774" y="6021"/>
                      <a:pt x="24790" y="6005"/>
                      <a:pt x="24805" y="5990"/>
                    </a:cubicBezTo>
                    <a:cubicBezTo>
                      <a:pt x="24927" y="5883"/>
                      <a:pt x="25049" y="5792"/>
                      <a:pt x="25170" y="5685"/>
                    </a:cubicBezTo>
                    <a:cubicBezTo>
                      <a:pt x="25216" y="5640"/>
                      <a:pt x="25277" y="5579"/>
                      <a:pt x="25323" y="5518"/>
                    </a:cubicBezTo>
                    <a:lnTo>
                      <a:pt x="25338" y="5518"/>
                    </a:lnTo>
                    <a:cubicBezTo>
                      <a:pt x="25353" y="5548"/>
                      <a:pt x="25399" y="5579"/>
                      <a:pt x="25429" y="5594"/>
                    </a:cubicBezTo>
                    <a:cubicBezTo>
                      <a:pt x="25460" y="5604"/>
                      <a:pt x="25491" y="5609"/>
                      <a:pt x="25521" y="5609"/>
                    </a:cubicBezTo>
                    <a:cubicBezTo>
                      <a:pt x="25624" y="5609"/>
                      <a:pt x="25714" y="5551"/>
                      <a:pt x="25749" y="5457"/>
                    </a:cubicBezTo>
                    <a:cubicBezTo>
                      <a:pt x="25795" y="5365"/>
                      <a:pt x="25765" y="5243"/>
                      <a:pt x="25688" y="5183"/>
                    </a:cubicBezTo>
                    <a:cubicBezTo>
                      <a:pt x="25673" y="5152"/>
                      <a:pt x="25643" y="5137"/>
                      <a:pt x="25612" y="5137"/>
                    </a:cubicBezTo>
                    <a:cubicBezTo>
                      <a:pt x="25582" y="5125"/>
                      <a:pt x="25549" y="5120"/>
                      <a:pt x="25517" y="5120"/>
                    </a:cubicBezTo>
                    <a:cubicBezTo>
                      <a:pt x="25421" y="5120"/>
                      <a:pt x="25327" y="5171"/>
                      <a:pt x="25292" y="5274"/>
                    </a:cubicBezTo>
                    <a:cubicBezTo>
                      <a:pt x="25277" y="5320"/>
                      <a:pt x="25277" y="5365"/>
                      <a:pt x="25292" y="5411"/>
                    </a:cubicBezTo>
                    <a:cubicBezTo>
                      <a:pt x="25247" y="5426"/>
                      <a:pt x="25216" y="5457"/>
                      <a:pt x="25186" y="5487"/>
                    </a:cubicBezTo>
                    <a:cubicBezTo>
                      <a:pt x="25140" y="5533"/>
                      <a:pt x="25094" y="5579"/>
                      <a:pt x="25049" y="5609"/>
                    </a:cubicBezTo>
                    <a:lnTo>
                      <a:pt x="25049" y="5624"/>
                    </a:lnTo>
                    <a:cubicBezTo>
                      <a:pt x="25003" y="5655"/>
                      <a:pt x="24957" y="5701"/>
                      <a:pt x="24911" y="5746"/>
                    </a:cubicBezTo>
                    <a:cubicBezTo>
                      <a:pt x="24851" y="5792"/>
                      <a:pt x="24805" y="5838"/>
                      <a:pt x="24759" y="5868"/>
                    </a:cubicBezTo>
                    <a:lnTo>
                      <a:pt x="24729" y="5899"/>
                    </a:lnTo>
                    <a:cubicBezTo>
                      <a:pt x="24744" y="5853"/>
                      <a:pt x="24759" y="5822"/>
                      <a:pt x="24774" y="5792"/>
                    </a:cubicBezTo>
                    <a:cubicBezTo>
                      <a:pt x="24805" y="5716"/>
                      <a:pt x="24835" y="5640"/>
                      <a:pt x="24866" y="5579"/>
                    </a:cubicBezTo>
                    <a:cubicBezTo>
                      <a:pt x="24927" y="5442"/>
                      <a:pt x="25003" y="5335"/>
                      <a:pt x="25079" y="5213"/>
                    </a:cubicBezTo>
                    <a:cubicBezTo>
                      <a:pt x="25094" y="5183"/>
                      <a:pt x="25110" y="5152"/>
                      <a:pt x="25125" y="5122"/>
                    </a:cubicBezTo>
                    <a:cubicBezTo>
                      <a:pt x="25140" y="5091"/>
                      <a:pt x="25155" y="5076"/>
                      <a:pt x="25155" y="5061"/>
                    </a:cubicBezTo>
                    <a:cubicBezTo>
                      <a:pt x="25201" y="5061"/>
                      <a:pt x="25247" y="5030"/>
                      <a:pt x="25262" y="4984"/>
                    </a:cubicBezTo>
                    <a:cubicBezTo>
                      <a:pt x="25277" y="4939"/>
                      <a:pt x="25262" y="4878"/>
                      <a:pt x="25231" y="4847"/>
                    </a:cubicBezTo>
                    <a:cubicBezTo>
                      <a:pt x="25216" y="4832"/>
                      <a:pt x="25201" y="4817"/>
                      <a:pt x="25186" y="4817"/>
                    </a:cubicBezTo>
                    <a:cubicBezTo>
                      <a:pt x="25166" y="4809"/>
                      <a:pt x="25146" y="4805"/>
                      <a:pt x="25128" y="4805"/>
                    </a:cubicBezTo>
                    <a:cubicBezTo>
                      <a:pt x="25074" y="4805"/>
                      <a:pt x="25029" y="4837"/>
                      <a:pt x="25018" y="4893"/>
                    </a:cubicBezTo>
                    <a:cubicBezTo>
                      <a:pt x="24988" y="4939"/>
                      <a:pt x="25003" y="4984"/>
                      <a:pt x="25033" y="5015"/>
                    </a:cubicBezTo>
                    <a:cubicBezTo>
                      <a:pt x="25033" y="5030"/>
                      <a:pt x="25018" y="5045"/>
                      <a:pt x="25018" y="5061"/>
                    </a:cubicBezTo>
                    <a:cubicBezTo>
                      <a:pt x="24957" y="5137"/>
                      <a:pt x="24911" y="5213"/>
                      <a:pt x="24866" y="5289"/>
                    </a:cubicBezTo>
                    <a:cubicBezTo>
                      <a:pt x="24820" y="5350"/>
                      <a:pt x="24774" y="5426"/>
                      <a:pt x="24729" y="5503"/>
                    </a:cubicBezTo>
                    <a:cubicBezTo>
                      <a:pt x="24683" y="5579"/>
                      <a:pt x="24637" y="5640"/>
                      <a:pt x="24607" y="5716"/>
                    </a:cubicBezTo>
                    <a:cubicBezTo>
                      <a:pt x="24576" y="5792"/>
                      <a:pt x="24531" y="5868"/>
                      <a:pt x="24500" y="5929"/>
                    </a:cubicBezTo>
                    <a:cubicBezTo>
                      <a:pt x="24454" y="5990"/>
                      <a:pt x="24409" y="6036"/>
                      <a:pt x="24378" y="6097"/>
                    </a:cubicBezTo>
                    <a:cubicBezTo>
                      <a:pt x="24332" y="6142"/>
                      <a:pt x="24287" y="6188"/>
                      <a:pt x="24256" y="6249"/>
                    </a:cubicBezTo>
                    <a:lnTo>
                      <a:pt x="24241" y="6249"/>
                    </a:lnTo>
                    <a:cubicBezTo>
                      <a:pt x="24241" y="6264"/>
                      <a:pt x="24241" y="6264"/>
                      <a:pt x="24226" y="6264"/>
                    </a:cubicBezTo>
                    <a:cubicBezTo>
                      <a:pt x="24226" y="6264"/>
                      <a:pt x="24226" y="6280"/>
                      <a:pt x="24226" y="6280"/>
                    </a:cubicBezTo>
                    <a:cubicBezTo>
                      <a:pt x="24211" y="6280"/>
                      <a:pt x="24211" y="6280"/>
                      <a:pt x="24211" y="6295"/>
                    </a:cubicBezTo>
                    <a:cubicBezTo>
                      <a:pt x="24150" y="6356"/>
                      <a:pt x="24104" y="6417"/>
                      <a:pt x="24043" y="6478"/>
                    </a:cubicBezTo>
                    <a:cubicBezTo>
                      <a:pt x="23921" y="6615"/>
                      <a:pt x="23799" y="6737"/>
                      <a:pt x="23677" y="6874"/>
                    </a:cubicBezTo>
                    <a:cubicBezTo>
                      <a:pt x="23647" y="6889"/>
                      <a:pt x="23632" y="6919"/>
                      <a:pt x="23616" y="6935"/>
                    </a:cubicBezTo>
                    <a:cubicBezTo>
                      <a:pt x="23662" y="6843"/>
                      <a:pt x="23708" y="6752"/>
                      <a:pt x="23754" y="6660"/>
                    </a:cubicBezTo>
                    <a:cubicBezTo>
                      <a:pt x="23830" y="6508"/>
                      <a:pt x="23891" y="6356"/>
                      <a:pt x="23921" y="6203"/>
                    </a:cubicBezTo>
                    <a:lnTo>
                      <a:pt x="23921" y="6188"/>
                    </a:lnTo>
                    <a:cubicBezTo>
                      <a:pt x="23967" y="6188"/>
                      <a:pt x="23997" y="6188"/>
                      <a:pt x="24043" y="6158"/>
                    </a:cubicBezTo>
                    <a:cubicBezTo>
                      <a:pt x="24104" y="6127"/>
                      <a:pt x="24134" y="6066"/>
                      <a:pt x="24150" y="6005"/>
                    </a:cubicBezTo>
                    <a:cubicBezTo>
                      <a:pt x="24165" y="5960"/>
                      <a:pt x="24180" y="5914"/>
                      <a:pt x="24180" y="5868"/>
                    </a:cubicBezTo>
                    <a:cubicBezTo>
                      <a:pt x="24195" y="5746"/>
                      <a:pt x="24119" y="5624"/>
                      <a:pt x="23997" y="5609"/>
                    </a:cubicBezTo>
                    <a:cubicBezTo>
                      <a:pt x="23975" y="5603"/>
                      <a:pt x="23953" y="5600"/>
                      <a:pt x="23931" y="5600"/>
                    </a:cubicBezTo>
                    <a:cubicBezTo>
                      <a:pt x="23848" y="5600"/>
                      <a:pt x="23771" y="5643"/>
                      <a:pt x="23723" y="5716"/>
                    </a:cubicBezTo>
                    <a:cubicBezTo>
                      <a:pt x="23708" y="5762"/>
                      <a:pt x="23677" y="5807"/>
                      <a:pt x="23662" y="5853"/>
                    </a:cubicBezTo>
                    <a:cubicBezTo>
                      <a:pt x="23616" y="5975"/>
                      <a:pt x="23677" y="6112"/>
                      <a:pt x="23799" y="6173"/>
                    </a:cubicBezTo>
                    <a:cubicBezTo>
                      <a:pt x="23754" y="6280"/>
                      <a:pt x="23693" y="6386"/>
                      <a:pt x="23647" y="6493"/>
                    </a:cubicBezTo>
                    <a:cubicBezTo>
                      <a:pt x="23601" y="6584"/>
                      <a:pt x="23555" y="6676"/>
                      <a:pt x="23525" y="6767"/>
                    </a:cubicBezTo>
                    <a:cubicBezTo>
                      <a:pt x="23479" y="6843"/>
                      <a:pt x="23449" y="6935"/>
                      <a:pt x="23403" y="7026"/>
                    </a:cubicBezTo>
                    <a:cubicBezTo>
                      <a:pt x="23406" y="7026"/>
                      <a:pt x="23409" y="7025"/>
                      <a:pt x="23411" y="7024"/>
                    </a:cubicBezTo>
                    <a:lnTo>
                      <a:pt x="23411" y="7024"/>
                    </a:lnTo>
                    <a:cubicBezTo>
                      <a:pt x="23398" y="7046"/>
                      <a:pt x="23385" y="7061"/>
                      <a:pt x="23373" y="7087"/>
                    </a:cubicBezTo>
                    <a:lnTo>
                      <a:pt x="23388" y="7087"/>
                    </a:lnTo>
                    <a:cubicBezTo>
                      <a:pt x="23373" y="7102"/>
                      <a:pt x="23373" y="7118"/>
                      <a:pt x="23357" y="7133"/>
                    </a:cubicBezTo>
                    <a:cubicBezTo>
                      <a:pt x="23342" y="7163"/>
                      <a:pt x="23327" y="7209"/>
                      <a:pt x="23296" y="7255"/>
                    </a:cubicBezTo>
                    <a:lnTo>
                      <a:pt x="23296" y="7270"/>
                    </a:lnTo>
                    <a:cubicBezTo>
                      <a:pt x="23159" y="7392"/>
                      <a:pt x="23022" y="7498"/>
                      <a:pt x="22900" y="7620"/>
                    </a:cubicBezTo>
                    <a:cubicBezTo>
                      <a:pt x="22839" y="7681"/>
                      <a:pt x="22778" y="7757"/>
                      <a:pt x="22733" y="7818"/>
                    </a:cubicBezTo>
                    <a:cubicBezTo>
                      <a:pt x="22672" y="7895"/>
                      <a:pt x="22626" y="7955"/>
                      <a:pt x="22580" y="8016"/>
                    </a:cubicBezTo>
                    <a:cubicBezTo>
                      <a:pt x="22565" y="8016"/>
                      <a:pt x="22565" y="8016"/>
                      <a:pt x="22565" y="8032"/>
                    </a:cubicBezTo>
                    <a:cubicBezTo>
                      <a:pt x="22550" y="8032"/>
                      <a:pt x="22550" y="8047"/>
                      <a:pt x="22550" y="8047"/>
                    </a:cubicBezTo>
                    <a:cubicBezTo>
                      <a:pt x="22535" y="8062"/>
                      <a:pt x="22519" y="8077"/>
                      <a:pt x="22504" y="8093"/>
                    </a:cubicBezTo>
                    <a:lnTo>
                      <a:pt x="22519" y="8093"/>
                    </a:lnTo>
                    <a:cubicBezTo>
                      <a:pt x="22504" y="8093"/>
                      <a:pt x="22504" y="8108"/>
                      <a:pt x="22504" y="8108"/>
                    </a:cubicBezTo>
                    <a:lnTo>
                      <a:pt x="22276" y="8367"/>
                    </a:lnTo>
                    <a:cubicBezTo>
                      <a:pt x="22269" y="8374"/>
                      <a:pt x="22261" y="8381"/>
                      <a:pt x="22254" y="8388"/>
                    </a:cubicBezTo>
                    <a:lnTo>
                      <a:pt x="22254" y="8388"/>
                    </a:lnTo>
                    <a:cubicBezTo>
                      <a:pt x="22297" y="8274"/>
                      <a:pt x="22341" y="8160"/>
                      <a:pt x="22398" y="8032"/>
                    </a:cubicBezTo>
                    <a:cubicBezTo>
                      <a:pt x="22428" y="7955"/>
                      <a:pt x="22458" y="7879"/>
                      <a:pt x="22489" y="7803"/>
                    </a:cubicBezTo>
                    <a:cubicBezTo>
                      <a:pt x="22519" y="7727"/>
                      <a:pt x="22550" y="7651"/>
                      <a:pt x="22596" y="7575"/>
                    </a:cubicBezTo>
                    <a:lnTo>
                      <a:pt x="22580" y="7575"/>
                    </a:lnTo>
                    <a:cubicBezTo>
                      <a:pt x="22593" y="7561"/>
                      <a:pt x="22607" y="7537"/>
                      <a:pt x="22620" y="7511"/>
                    </a:cubicBezTo>
                    <a:lnTo>
                      <a:pt x="22620" y="7511"/>
                    </a:lnTo>
                    <a:cubicBezTo>
                      <a:pt x="22616" y="7514"/>
                      <a:pt x="22611" y="7514"/>
                      <a:pt x="22611" y="7514"/>
                    </a:cubicBezTo>
                    <a:cubicBezTo>
                      <a:pt x="22626" y="7483"/>
                      <a:pt x="22641" y="7453"/>
                      <a:pt x="22657" y="7422"/>
                    </a:cubicBezTo>
                    <a:cubicBezTo>
                      <a:pt x="22672" y="7392"/>
                      <a:pt x="22687" y="7361"/>
                      <a:pt x="22702" y="7331"/>
                    </a:cubicBezTo>
                    <a:cubicBezTo>
                      <a:pt x="22733" y="7270"/>
                      <a:pt x="22763" y="7209"/>
                      <a:pt x="22778" y="7133"/>
                    </a:cubicBezTo>
                    <a:cubicBezTo>
                      <a:pt x="22809" y="7072"/>
                      <a:pt x="22839" y="6996"/>
                      <a:pt x="22855" y="6935"/>
                    </a:cubicBezTo>
                    <a:cubicBezTo>
                      <a:pt x="22916" y="6782"/>
                      <a:pt x="22961" y="6645"/>
                      <a:pt x="23022" y="6508"/>
                    </a:cubicBezTo>
                    <a:cubicBezTo>
                      <a:pt x="23083" y="6371"/>
                      <a:pt x="23144" y="6234"/>
                      <a:pt x="23190" y="6097"/>
                    </a:cubicBezTo>
                    <a:cubicBezTo>
                      <a:pt x="23251" y="5960"/>
                      <a:pt x="23296" y="5822"/>
                      <a:pt x="23357" y="5685"/>
                    </a:cubicBezTo>
                    <a:cubicBezTo>
                      <a:pt x="23388" y="5594"/>
                      <a:pt x="23434" y="5503"/>
                      <a:pt x="23464" y="5426"/>
                    </a:cubicBezTo>
                    <a:cubicBezTo>
                      <a:pt x="23479" y="5411"/>
                      <a:pt x="23495" y="5381"/>
                      <a:pt x="23510" y="5365"/>
                    </a:cubicBezTo>
                    <a:cubicBezTo>
                      <a:pt x="23555" y="5320"/>
                      <a:pt x="23601" y="5259"/>
                      <a:pt x="23647" y="5213"/>
                    </a:cubicBezTo>
                    <a:cubicBezTo>
                      <a:pt x="23708" y="5167"/>
                      <a:pt x="23754" y="5122"/>
                      <a:pt x="23799" y="5076"/>
                    </a:cubicBezTo>
                    <a:cubicBezTo>
                      <a:pt x="23830" y="5045"/>
                      <a:pt x="23875" y="5015"/>
                      <a:pt x="23906" y="4984"/>
                    </a:cubicBezTo>
                    <a:cubicBezTo>
                      <a:pt x="23967" y="4939"/>
                      <a:pt x="24013" y="4878"/>
                      <a:pt x="24073" y="4847"/>
                    </a:cubicBezTo>
                    <a:cubicBezTo>
                      <a:pt x="24089" y="4832"/>
                      <a:pt x="24089" y="4832"/>
                      <a:pt x="24104" y="4817"/>
                    </a:cubicBezTo>
                    <a:lnTo>
                      <a:pt x="24119" y="4817"/>
                    </a:lnTo>
                    <a:cubicBezTo>
                      <a:pt x="24134" y="4817"/>
                      <a:pt x="24134" y="4802"/>
                      <a:pt x="24134" y="4802"/>
                    </a:cubicBezTo>
                    <a:cubicBezTo>
                      <a:pt x="24134" y="4786"/>
                      <a:pt x="24134" y="4771"/>
                      <a:pt x="24119" y="4771"/>
                    </a:cubicBezTo>
                    <a:cubicBezTo>
                      <a:pt x="24119" y="4756"/>
                      <a:pt x="24104" y="4756"/>
                      <a:pt x="24089" y="4756"/>
                    </a:cubicBezTo>
                    <a:cubicBezTo>
                      <a:pt x="24089" y="4756"/>
                      <a:pt x="24089" y="4771"/>
                      <a:pt x="24089" y="4771"/>
                    </a:cubicBezTo>
                    <a:lnTo>
                      <a:pt x="24073" y="4771"/>
                    </a:lnTo>
                    <a:lnTo>
                      <a:pt x="24043" y="4786"/>
                    </a:lnTo>
                    <a:cubicBezTo>
                      <a:pt x="24028" y="4802"/>
                      <a:pt x="24013" y="4817"/>
                      <a:pt x="23997" y="4832"/>
                    </a:cubicBezTo>
                    <a:cubicBezTo>
                      <a:pt x="23952" y="4863"/>
                      <a:pt x="23921" y="4893"/>
                      <a:pt x="23875" y="4924"/>
                    </a:cubicBezTo>
                    <a:cubicBezTo>
                      <a:pt x="23845" y="4954"/>
                      <a:pt x="23814" y="4984"/>
                      <a:pt x="23769" y="5015"/>
                    </a:cubicBezTo>
                    <a:cubicBezTo>
                      <a:pt x="23754" y="5030"/>
                      <a:pt x="23723" y="5045"/>
                      <a:pt x="23708" y="5076"/>
                    </a:cubicBezTo>
                    <a:cubicBezTo>
                      <a:pt x="23677" y="5091"/>
                      <a:pt x="23662" y="5106"/>
                      <a:pt x="23632" y="5137"/>
                    </a:cubicBezTo>
                    <a:cubicBezTo>
                      <a:pt x="23616" y="5137"/>
                      <a:pt x="23601" y="5152"/>
                      <a:pt x="23601" y="5167"/>
                    </a:cubicBezTo>
                    <a:lnTo>
                      <a:pt x="23555" y="5213"/>
                    </a:lnTo>
                    <a:cubicBezTo>
                      <a:pt x="23601" y="5076"/>
                      <a:pt x="23662" y="4954"/>
                      <a:pt x="23708" y="4832"/>
                    </a:cubicBezTo>
                    <a:cubicBezTo>
                      <a:pt x="23754" y="4756"/>
                      <a:pt x="23784" y="4665"/>
                      <a:pt x="23814" y="4588"/>
                    </a:cubicBezTo>
                    <a:lnTo>
                      <a:pt x="23830" y="4588"/>
                    </a:lnTo>
                    <a:cubicBezTo>
                      <a:pt x="23921" y="4482"/>
                      <a:pt x="24013" y="4375"/>
                      <a:pt x="24104" y="4268"/>
                    </a:cubicBezTo>
                    <a:cubicBezTo>
                      <a:pt x="24150" y="4207"/>
                      <a:pt x="24195" y="4147"/>
                      <a:pt x="24256" y="4086"/>
                    </a:cubicBezTo>
                    <a:cubicBezTo>
                      <a:pt x="24272" y="4070"/>
                      <a:pt x="24287" y="4055"/>
                      <a:pt x="24302" y="4040"/>
                    </a:cubicBezTo>
                    <a:cubicBezTo>
                      <a:pt x="24302" y="4055"/>
                      <a:pt x="24302" y="4070"/>
                      <a:pt x="24317" y="4086"/>
                    </a:cubicBezTo>
                    <a:cubicBezTo>
                      <a:pt x="24332" y="4086"/>
                      <a:pt x="24348" y="4070"/>
                      <a:pt x="24348" y="4070"/>
                    </a:cubicBezTo>
                    <a:cubicBezTo>
                      <a:pt x="24348" y="4055"/>
                      <a:pt x="24348" y="4055"/>
                      <a:pt x="24332" y="4040"/>
                    </a:cubicBezTo>
                    <a:lnTo>
                      <a:pt x="24363" y="4040"/>
                    </a:lnTo>
                    <a:cubicBezTo>
                      <a:pt x="24363" y="4040"/>
                      <a:pt x="24363" y="4025"/>
                      <a:pt x="24363" y="4025"/>
                    </a:cubicBezTo>
                    <a:lnTo>
                      <a:pt x="24393" y="4025"/>
                    </a:lnTo>
                    <a:cubicBezTo>
                      <a:pt x="24393" y="4025"/>
                      <a:pt x="24409" y="4040"/>
                      <a:pt x="24424" y="4040"/>
                    </a:cubicBezTo>
                    <a:cubicBezTo>
                      <a:pt x="24393" y="4162"/>
                      <a:pt x="24454" y="4299"/>
                      <a:pt x="24576" y="4345"/>
                    </a:cubicBezTo>
                    <a:cubicBezTo>
                      <a:pt x="24603" y="4355"/>
                      <a:pt x="24632" y="4360"/>
                      <a:pt x="24660" y="4360"/>
                    </a:cubicBezTo>
                    <a:cubicBezTo>
                      <a:pt x="24760" y="4360"/>
                      <a:pt x="24861" y="4299"/>
                      <a:pt x="24896" y="4192"/>
                    </a:cubicBezTo>
                    <a:cubicBezTo>
                      <a:pt x="24942" y="4070"/>
                      <a:pt x="24881" y="3918"/>
                      <a:pt x="24759" y="3872"/>
                    </a:cubicBezTo>
                    <a:cubicBezTo>
                      <a:pt x="24726" y="3860"/>
                      <a:pt x="24695" y="3854"/>
                      <a:pt x="24665" y="3854"/>
                    </a:cubicBezTo>
                    <a:cubicBezTo>
                      <a:pt x="24582" y="3854"/>
                      <a:pt x="24510" y="3897"/>
                      <a:pt x="24454" y="3964"/>
                    </a:cubicBezTo>
                    <a:lnTo>
                      <a:pt x="24393" y="3964"/>
                    </a:lnTo>
                    <a:cubicBezTo>
                      <a:pt x="24393" y="3964"/>
                      <a:pt x="24378" y="3979"/>
                      <a:pt x="24363" y="3979"/>
                    </a:cubicBezTo>
                    <a:cubicBezTo>
                      <a:pt x="24378" y="3964"/>
                      <a:pt x="24393" y="3948"/>
                      <a:pt x="24393" y="3948"/>
                    </a:cubicBezTo>
                    <a:lnTo>
                      <a:pt x="24409" y="3933"/>
                    </a:lnTo>
                    <a:cubicBezTo>
                      <a:pt x="24439" y="3903"/>
                      <a:pt x="24485" y="3872"/>
                      <a:pt x="24531" y="3827"/>
                    </a:cubicBezTo>
                    <a:lnTo>
                      <a:pt x="24591" y="3781"/>
                    </a:lnTo>
                    <a:cubicBezTo>
                      <a:pt x="24607" y="3766"/>
                      <a:pt x="24637" y="3750"/>
                      <a:pt x="24652" y="3735"/>
                    </a:cubicBezTo>
                    <a:cubicBezTo>
                      <a:pt x="24668" y="3720"/>
                      <a:pt x="24668" y="3720"/>
                      <a:pt x="24683" y="3720"/>
                    </a:cubicBezTo>
                    <a:lnTo>
                      <a:pt x="24866" y="3583"/>
                    </a:lnTo>
                    <a:cubicBezTo>
                      <a:pt x="24942" y="3537"/>
                      <a:pt x="25003" y="3507"/>
                      <a:pt x="25064" y="3461"/>
                    </a:cubicBezTo>
                    <a:cubicBezTo>
                      <a:pt x="25110" y="3430"/>
                      <a:pt x="25140" y="3415"/>
                      <a:pt x="25170" y="3385"/>
                    </a:cubicBezTo>
                    <a:cubicBezTo>
                      <a:pt x="25201" y="3369"/>
                      <a:pt x="25231" y="3339"/>
                      <a:pt x="25262" y="3309"/>
                    </a:cubicBezTo>
                    <a:cubicBezTo>
                      <a:pt x="25323" y="3263"/>
                      <a:pt x="25399" y="3217"/>
                      <a:pt x="25460" y="3187"/>
                    </a:cubicBezTo>
                    <a:lnTo>
                      <a:pt x="25445" y="3187"/>
                    </a:lnTo>
                    <a:cubicBezTo>
                      <a:pt x="25551" y="3110"/>
                      <a:pt x="25643" y="3050"/>
                      <a:pt x="25734" y="2973"/>
                    </a:cubicBezTo>
                    <a:lnTo>
                      <a:pt x="25734" y="2973"/>
                    </a:lnTo>
                    <a:cubicBezTo>
                      <a:pt x="25719" y="3034"/>
                      <a:pt x="25765" y="3110"/>
                      <a:pt x="25826" y="3126"/>
                    </a:cubicBezTo>
                    <a:cubicBezTo>
                      <a:pt x="25845" y="3134"/>
                      <a:pt x="25866" y="3137"/>
                      <a:pt x="25886" y="3137"/>
                    </a:cubicBezTo>
                    <a:cubicBezTo>
                      <a:pt x="25945" y="3137"/>
                      <a:pt x="26001" y="3106"/>
                      <a:pt x="26024" y="3050"/>
                    </a:cubicBezTo>
                    <a:cubicBezTo>
                      <a:pt x="26054" y="2973"/>
                      <a:pt x="26008" y="2867"/>
                      <a:pt x="25932" y="2836"/>
                    </a:cubicBezTo>
                    <a:cubicBezTo>
                      <a:pt x="25921" y="2834"/>
                      <a:pt x="25910" y="2832"/>
                      <a:pt x="25899" y="2832"/>
                    </a:cubicBezTo>
                    <a:cubicBezTo>
                      <a:pt x="25846" y="2832"/>
                      <a:pt x="25790" y="2860"/>
                      <a:pt x="25765" y="2897"/>
                    </a:cubicBezTo>
                    <a:cubicBezTo>
                      <a:pt x="25704" y="2912"/>
                      <a:pt x="25658" y="2943"/>
                      <a:pt x="25612" y="2973"/>
                    </a:cubicBezTo>
                    <a:cubicBezTo>
                      <a:pt x="25551" y="2989"/>
                      <a:pt x="25506" y="3019"/>
                      <a:pt x="25460" y="3065"/>
                    </a:cubicBezTo>
                    <a:cubicBezTo>
                      <a:pt x="25399" y="3095"/>
                      <a:pt x="25353" y="3126"/>
                      <a:pt x="25292" y="3171"/>
                    </a:cubicBezTo>
                    <a:cubicBezTo>
                      <a:pt x="25247" y="3202"/>
                      <a:pt x="25201" y="3232"/>
                      <a:pt x="25155" y="3278"/>
                    </a:cubicBezTo>
                    <a:cubicBezTo>
                      <a:pt x="25155" y="3277"/>
                      <a:pt x="25155" y="3275"/>
                      <a:pt x="25155" y="3274"/>
                    </a:cubicBezTo>
                    <a:lnTo>
                      <a:pt x="25155" y="3274"/>
                    </a:lnTo>
                    <a:cubicBezTo>
                      <a:pt x="25102" y="3314"/>
                      <a:pt x="25060" y="3342"/>
                      <a:pt x="25018" y="3369"/>
                    </a:cubicBezTo>
                    <a:lnTo>
                      <a:pt x="24835" y="3491"/>
                    </a:lnTo>
                    <a:cubicBezTo>
                      <a:pt x="24820" y="3491"/>
                      <a:pt x="24820" y="3491"/>
                      <a:pt x="24805" y="3507"/>
                    </a:cubicBezTo>
                    <a:cubicBezTo>
                      <a:pt x="24820" y="3491"/>
                      <a:pt x="24820" y="3476"/>
                      <a:pt x="24820" y="3476"/>
                    </a:cubicBezTo>
                    <a:cubicBezTo>
                      <a:pt x="24866" y="3430"/>
                      <a:pt x="24896" y="3369"/>
                      <a:pt x="24927" y="3324"/>
                    </a:cubicBezTo>
                    <a:cubicBezTo>
                      <a:pt x="24972" y="3278"/>
                      <a:pt x="25018" y="3232"/>
                      <a:pt x="25049" y="3171"/>
                    </a:cubicBezTo>
                    <a:cubicBezTo>
                      <a:pt x="25094" y="3110"/>
                      <a:pt x="25140" y="3050"/>
                      <a:pt x="25186" y="2989"/>
                    </a:cubicBezTo>
                    <a:cubicBezTo>
                      <a:pt x="25201" y="2943"/>
                      <a:pt x="25231" y="2912"/>
                      <a:pt x="25262" y="2867"/>
                    </a:cubicBezTo>
                    <a:cubicBezTo>
                      <a:pt x="25262" y="2882"/>
                      <a:pt x="25277" y="2882"/>
                      <a:pt x="25292" y="2897"/>
                    </a:cubicBezTo>
                    <a:cubicBezTo>
                      <a:pt x="25323" y="2907"/>
                      <a:pt x="25353" y="2912"/>
                      <a:pt x="25383" y="2912"/>
                    </a:cubicBezTo>
                    <a:cubicBezTo>
                      <a:pt x="25486" y="2912"/>
                      <a:pt x="25580" y="2852"/>
                      <a:pt x="25628" y="2745"/>
                    </a:cubicBezTo>
                    <a:cubicBezTo>
                      <a:pt x="25673" y="2623"/>
                      <a:pt x="25612" y="2471"/>
                      <a:pt x="25475" y="2425"/>
                    </a:cubicBezTo>
                    <a:lnTo>
                      <a:pt x="25429" y="2425"/>
                    </a:lnTo>
                    <a:cubicBezTo>
                      <a:pt x="25445" y="2410"/>
                      <a:pt x="25445" y="2379"/>
                      <a:pt x="25445" y="2364"/>
                    </a:cubicBezTo>
                    <a:cubicBezTo>
                      <a:pt x="25445" y="2349"/>
                      <a:pt x="25460" y="2333"/>
                      <a:pt x="25460" y="2318"/>
                    </a:cubicBezTo>
                    <a:lnTo>
                      <a:pt x="25460" y="2318"/>
                    </a:lnTo>
                    <a:cubicBezTo>
                      <a:pt x="25445" y="2333"/>
                      <a:pt x="25429" y="2364"/>
                      <a:pt x="25429" y="2379"/>
                    </a:cubicBezTo>
                    <a:lnTo>
                      <a:pt x="25414" y="2410"/>
                    </a:lnTo>
                    <a:cubicBezTo>
                      <a:pt x="25308" y="2410"/>
                      <a:pt x="25201" y="2455"/>
                      <a:pt x="25155" y="2562"/>
                    </a:cubicBezTo>
                    <a:cubicBezTo>
                      <a:pt x="25125" y="2638"/>
                      <a:pt x="25140" y="2730"/>
                      <a:pt x="25170" y="2791"/>
                    </a:cubicBezTo>
                    <a:cubicBezTo>
                      <a:pt x="25170" y="2806"/>
                      <a:pt x="25155" y="2821"/>
                      <a:pt x="25140" y="2851"/>
                    </a:cubicBezTo>
                    <a:cubicBezTo>
                      <a:pt x="25140" y="2851"/>
                      <a:pt x="25140" y="2836"/>
                      <a:pt x="25140" y="2836"/>
                    </a:cubicBezTo>
                    <a:cubicBezTo>
                      <a:pt x="25110" y="2897"/>
                      <a:pt x="25064" y="2958"/>
                      <a:pt x="25033" y="3019"/>
                    </a:cubicBezTo>
                    <a:cubicBezTo>
                      <a:pt x="25003" y="3080"/>
                      <a:pt x="24972" y="3141"/>
                      <a:pt x="24927" y="3202"/>
                    </a:cubicBezTo>
                    <a:cubicBezTo>
                      <a:pt x="24896" y="3263"/>
                      <a:pt x="24866" y="3324"/>
                      <a:pt x="24820" y="3385"/>
                    </a:cubicBezTo>
                    <a:cubicBezTo>
                      <a:pt x="24805" y="3415"/>
                      <a:pt x="24790" y="3446"/>
                      <a:pt x="24774" y="3476"/>
                    </a:cubicBezTo>
                    <a:cubicBezTo>
                      <a:pt x="24759" y="3507"/>
                      <a:pt x="24759" y="3522"/>
                      <a:pt x="24744" y="3552"/>
                    </a:cubicBezTo>
                    <a:cubicBezTo>
                      <a:pt x="24713" y="3568"/>
                      <a:pt x="24683" y="3583"/>
                      <a:pt x="24652" y="3613"/>
                    </a:cubicBezTo>
                    <a:cubicBezTo>
                      <a:pt x="24637" y="3628"/>
                      <a:pt x="24622" y="3628"/>
                      <a:pt x="24591" y="3644"/>
                    </a:cubicBezTo>
                    <a:cubicBezTo>
                      <a:pt x="24576" y="3659"/>
                      <a:pt x="24576" y="3674"/>
                      <a:pt x="24561" y="3689"/>
                    </a:cubicBezTo>
                    <a:cubicBezTo>
                      <a:pt x="24546" y="3689"/>
                      <a:pt x="24531" y="3705"/>
                      <a:pt x="24515" y="3720"/>
                    </a:cubicBezTo>
                    <a:cubicBezTo>
                      <a:pt x="24500" y="3735"/>
                      <a:pt x="24485" y="3750"/>
                      <a:pt x="24470" y="3750"/>
                    </a:cubicBezTo>
                    <a:cubicBezTo>
                      <a:pt x="24439" y="3781"/>
                      <a:pt x="24409" y="3811"/>
                      <a:pt x="24378" y="3842"/>
                    </a:cubicBezTo>
                    <a:cubicBezTo>
                      <a:pt x="24363" y="3842"/>
                      <a:pt x="24348" y="3857"/>
                      <a:pt x="24332" y="3872"/>
                    </a:cubicBezTo>
                    <a:lnTo>
                      <a:pt x="24287" y="3918"/>
                    </a:lnTo>
                    <a:cubicBezTo>
                      <a:pt x="24256" y="3948"/>
                      <a:pt x="24226" y="3979"/>
                      <a:pt x="24211" y="4009"/>
                    </a:cubicBezTo>
                    <a:cubicBezTo>
                      <a:pt x="24195" y="4025"/>
                      <a:pt x="24180" y="4040"/>
                      <a:pt x="24165" y="4055"/>
                    </a:cubicBezTo>
                    <a:cubicBezTo>
                      <a:pt x="24165" y="4070"/>
                      <a:pt x="24150" y="4086"/>
                      <a:pt x="24134" y="4101"/>
                    </a:cubicBezTo>
                    <a:cubicBezTo>
                      <a:pt x="24119" y="4101"/>
                      <a:pt x="24119" y="4101"/>
                      <a:pt x="24119" y="4116"/>
                    </a:cubicBezTo>
                    <a:cubicBezTo>
                      <a:pt x="24104" y="4131"/>
                      <a:pt x="24104" y="4131"/>
                      <a:pt x="24089" y="4147"/>
                    </a:cubicBezTo>
                    <a:cubicBezTo>
                      <a:pt x="24089" y="4147"/>
                      <a:pt x="24089" y="4162"/>
                      <a:pt x="24073" y="4162"/>
                    </a:cubicBezTo>
                    <a:cubicBezTo>
                      <a:pt x="24073" y="4177"/>
                      <a:pt x="24058" y="4192"/>
                      <a:pt x="24043" y="4207"/>
                    </a:cubicBezTo>
                    <a:cubicBezTo>
                      <a:pt x="23997" y="4253"/>
                      <a:pt x="23967" y="4299"/>
                      <a:pt x="23936" y="4329"/>
                    </a:cubicBezTo>
                    <a:cubicBezTo>
                      <a:pt x="23982" y="4223"/>
                      <a:pt x="24028" y="4131"/>
                      <a:pt x="24073" y="4025"/>
                    </a:cubicBezTo>
                    <a:cubicBezTo>
                      <a:pt x="24134" y="3887"/>
                      <a:pt x="24211" y="3766"/>
                      <a:pt x="24272" y="3628"/>
                    </a:cubicBezTo>
                    <a:cubicBezTo>
                      <a:pt x="24332" y="3507"/>
                      <a:pt x="24393" y="3369"/>
                      <a:pt x="24454" y="3248"/>
                    </a:cubicBezTo>
                    <a:cubicBezTo>
                      <a:pt x="24515" y="3110"/>
                      <a:pt x="24576" y="2973"/>
                      <a:pt x="24622" y="2836"/>
                    </a:cubicBezTo>
                    <a:cubicBezTo>
                      <a:pt x="24637" y="2821"/>
                      <a:pt x="24637" y="2821"/>
                      <a:pt x="24637" y="2806"/>
                    </a:cubicBezTo>
                    <a:lnTo>
                      <a:pt x="24652" y="2775"/>
                    </a:lnTo>
                    <a:cubicBezTo>
                      <a:pt x="24668" y="2745"/>
                      <a:pt x="24698" y="2730"/>
                      <a:pt x="24713" y="2699"/>
                    </a:cubicBezTo>
                    <a:cubicBezTo>
                      <a:pt x="24729" y="2669"/>
                      <a:pt x="24744" y="2638"/>
                      <a:pt x="24774" y="2608"/>
                    </a:cubicBezTo>
                    <a:cubicBezTo>
                      <a:pt x="24790" y="2577"/>
                      <a:pt x="24805" y="2547"/>
                      <a:pt x="24835" y="2532"/>
                    </a:cubicBezTo>
                    <a:cubicBezTo>
                      <a:pt x="24851" y="2501"/>
                      <a:pt x="24881" y="2455"/>
                      <a:pt x="24911" y="2425"/>
                    </a:cubicBezTo>
                    <a:cubicBezTo>
                      <a:pt x="24927" y="2410"/>
                      <a:pt x="24942" y="2394"/>
                      <a:pt x="24957" y="2364"/>
                    </a:cubicBezTo>
                    <a:cubicBezTo>
                      <a:pt x="24972" y="2349"/>
                      <a:pt x="24988" y="2333"/>
                      <a:pt x="25018" y="2303"/>
                    </a:cubicBezTo>
                    <a:lnTo>
                      <a:pt x="25064" y="2242"/>
                    </a:lnTo>
                    <a:cubicBezTo>
                      <a:pt x="25079" y="2227"/>
                      <a:pt x="25094" y="2212"/>
                      <a:pt x="25110" y="2181"/>
                    </a:cubicBezTo>
                    <a:cubicBezTo>
                      <a:pt x="25170" y="2135"/>
                      <a:pt x="25216" y="2074"/>
                      <a:pt x="25262" y="2029"/>
                    </a:cubicBezTo>
                    <a:lnTo>
                      <a:pt x="25277" y="2029"/>
                    </a:lnTo>
                    <a:cubicBezTo>
                      <a:pt x="25292" y="2013"/>
                      <a:pt x="25323" y="1983"/>
                      <a:pt x="25338" y="1968"/>
                    </a:cubicBezTo>
                    <a:cubicBezTo>
                      <a:pt x="25353" y="1953"/>
                      <a:pt x="25369" y="1953"/>
                      <a:pt x="25384" y="1937"/>
                    </a:cubicBezTo>
                    <a:lnTo>
                      <a:pt x="25399" y="1937"/>
                    </a:lnTo>
                    <a:cubicBezTo>
                      <a:pt x="25399" y="1937"/>
                      <a:pt x="25414" y="1937"/>
                      <a:pt x="25414" y="1953"/>
                    </a:cubicBezTo>
                    <a:cubicBezTo>
                      <a:pt x="25429" y="1953"/>
                      <a:pt x="25445" y="1937"/>
                      <a:pt x="25445" y="1922"/>
                    </a:cubicBezTo>
                    <a:cubicBezTo>
                      <a:pt x="25445" y="1907"/>
                      <a:pt x="25445" y="1907"/>
                      <a:pt x="25429" y="1892"/>
                    </a:cubicBezTo>
                    <a:lnTo>
                      <a:pt x="25414" y="1892"/>
                    </a:lnTo>
                    <a:cubicBezTo>
                      <a:pt x="25399" y="1892"/>
                      <a:pt x="25384" y="1892"/>
                      <a:pt x="25369" y="1907"/>
                    </a:cubicBezTo>
                    <a:lnTo>
                      <a:pt x="25353" y="1907"/>
                    </a:lnTo>
                    <a:cubicBezTo>
                      <a:pt x="25338" y="1922"/>
                      <a:pt x="25323" y="1922"/>
                      <a:pt x="25323" y="1937"/>
                    </a:cubicBezTo>
                    <a:cubicBezTo>
                      <a:pt x="25308" y="1937"/>
                      <a:pt x="25292" y="1953"/>
                      <a:pt x="25262" y="1968"/>
                    </a:cubicBezTo>
                    <a:cubicBezTo>
                      <a:pt x="25247" y="1983"/>
                      <a:pt x="25231" y="1998"/>
                      <a:pt x="25201" y="2013"/>
                    </a:cubicBezTo>
                    <a:cubicBezTo>
                      <a:pt x="25201" y="2029"/>
                      <a:pt x="25186" y="2044"/>
                      <a:pt x="25170" y="2044"/>
                    </a:cubicBezTo>
                    <a:cubicBezTo>
                      <a:pt x="25140" y="2074"/>
                      <a:pt x="25110" y="2105"/>
                      <a:pt x="25079" y="2135"/>
                    </a:cubicBezTo>
                    <a:lnTo>
                      <a:pt x="25064" y="2166"/>
                    </a:lnTo>
                    <a:cubicBezTo>
                      <a:pt x="25049" y="2181"/>
                      <a:pt x="25018" y="2196"/>
                      <a:pt x="25003" y="2227"/>
                    </a:cubicBezTo>
                    <a:cubicBezTo>
                      <a:pt x="24988" y="2242"/>
                      <a:pt x="24972" y="2242"/>
                      <a:pt x="24972" y="2257"/>
                    </a:cubicBezTo>
                    <a:cubicBezTo>
                      <a:pt x="24957" y="2272"/>
                      <a:pt x="24957" y="2288"/>
                      <a:pt x="24942" y="2288"/>
                    </a:cubicBezTo>
                    <a:cubicBezTo>
                      <a:pt x="24927" y="2318"/>
                      <a:pt x="24896" y="2333"/>
                      <a:pt x="24881" y="2364"/>
                    </a:cubicBezTo>
                    <a:cubicBezTo>
                      <a:pt x="24881" y="2379"/>
                      <a:pt x="24866" y="2379"/>
                      <a:pt x="24866" y="2394"/>
                    </a:cubicBezTo>
                    <a:cubicBezTo>
                      <a:pt x="24835" y="2425"/>
                      <a:pt x="24805" y="2471"/>
                      <a:pt x="24774" y="2501"/>
                    </a:cubicBezTo>
                    <a:cubicBezTo>
                      <a:pt x="24790" y="2486"/>
                      <a:pt x="24790" y="2471"/>
                      <a:pt x="24805" y="2440"/>
                    </a:cubicBezTo>
                    <a:cubicBezTo>
                      <a:pt x="24805" y="2440"/>
                      <a:pt x="24820" y="2425"/>
                      <a:pt x="24820" y="2410"/>
                    </a:cubicBezTo>
                    <a:cubicBezTo>
                      <a:pt x="24851" y="2349"/>
                      <a:pt x="24881" y="2272"/>
                      <a:pt x="24927" y="2196"/>
                    </a:cubicBezTo>
                    <a:cubicBezTo>
                      <a:pt x="24942" y="2135"/>
                      <a:pt x="24972" y="2074"/>
                      <a:pt x="24988" y="2029"/>
                    </a:cubicBezTo>
                    <a:cubicBezTo>
                      <a:pt x="24988" y="2029"/>
                      <a:pt x="24988" y="2013"/>
                      <a:pt x="24988" y="2013"/>
                    </a:cubicBezTo>
                    <a:cubicBezTo>
                      <a:pt x="25003" y="2013"/>
                      <a:pt x="25003" y="1998"/>
                      <a:pt x="25003" y="1998"/>
                    </a:cubicBezTo>
                    <a:cubicBezTo>
                      <a:pt x="25003" y="1983"/>
                      <a:pt x="25003" y="1968"/>
                      <a:pt x="24988" y="1953"/>
                    </a:cubicBezTo>
                    <a:cubicBezTo>
                      <a:pt x="24988" y="1922"/>
                      <a:pt x="25003" y="1907"/>
                      <a:pt x="25018" y="1876"/>
                    </a:cubicBezTo>
                    <a:cubicBezTo>
                      <a:pt x="25033" y="1846"/>
                      <a:pt x="25049" y="1815"/>
                      <a:pt x="25064" y="1785"/>
                    </a:cubicBezTo>
                    <a:cubicBezTo>
                      <a:pt x="25079" y="1754"/>
                      <a:pt x="25094" y="1724"/>
                      <a:pt x="25094" y="1694"/>
                    </a:cubicBezTo>
                    <a:cubicBezTo>
                      <a:pt x="25125" y="1633"/>
                      <a:pt x="25155" y="1572"/>
                      <a:pt x="25170" y="1511"/>
                    </a:cubicBezTo>
                    <a:cubicBezTo>
                      <a:pt x="25186" y="1450"/>
                      <a:pt x="25201" y="1389"/>
                      <a:pt x="25231" y="1328"/>
                    </a:cubicBezTo>
                    <a:cubicBezTo>
                      <a:pt x="25247" y="1282"/>
                      <a:pt x="25262" y="1221"/>
                      <a:pt x="25277" y="1160"/>
                    </a:cubicBezTo>
                    <a:cubicBezTo>
                      <a:pt x="25308" y="1069"/>
                      <a:pt x="25353" y="962"/>
                      <a:pt x="25399" y="856"/>
                    </a:cubicBezTo>
                    <a:cubicBezTo>
                      <a:pt x="25399" y="856"/>
                      <a:pt x="25399" y="840"/>
                      <a:pt x="25399" y="840"/>
                    </a:cubicBezTo>
                    <a:cubicBezTo>
                      <a:pt x="25429" y="856"/>
                      <a:pt x="25460" y="871"/>
                      <a:pt x="25490" y="886"/>
                    </a:cubicBezTo>
                    <a:cubicBezTo>
                      <a:pt x="25540" y="902"/>
                      <a:pt x="25591" y="910"/>
                      <a:pt x="25643" y="910"/>
                    </a:cubicBezTo>
                    <a:cubicBezTo>
                      <a:pt x="25829" y="910"/>
                      <a:pt x="26013" y="806"/>
                      <a:pt x="26085" y="627"/>
                    </a:cubicBezTo>
                    <a:cubicBezTo>
                      <a:pt x="26161" y="398"/>
                      <a:pt x="26054" y="109"/>
                      <a:pt x="25826" y="33"/>
                    </a:cubicBezTo>
                    <a:cubicBezTo>
                      <a:pt x="25767" y="11"/>
                      <a:pt x="25708" y="0"/>
                      <a:pt x="25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2"/>
              <p:cNvSpPr/>
              <p:nvPr/>
            </p:nvSpPr>
            <p:spPr>
              <a:xfrm>
                <a:off x="989625" y="203892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2"/>
              <p:cNvSpPr/>
              <p:nvPr/>
            </p:nvSpPr>
            <p:spPr>
              <a:xfrm>
                <a:off x="861250" y="1818775"/>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2"/>
              <p:cNvSpPr/>
              <p:nvPr/>
            </p:nvSpPr>
            <p:spPr>
              <a:xfrm>
                <a:off x="1045225" y="180505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2"/>
              <p:cNvSpPr/>
              <p:nvPr/>
            </p:nvSpPr>
            <p:spPr>
              <a:xfrm>
                <a:off x="1008675" y="2021025"/>
                <a:ext cx="400" cy="25"/>
              </a:xfrm>
              <a:custGeom>
                <a:avLst/>
                <a:gdLst/>
                <a:ahLst/>
                <a:cxnLst/>
                <a:rect l="l" t="t" r="r" b="b"/>
                <a:pathLst>
                  <a:path w="16" h="1" extrusionOk="0">
                    <a:moveTo>
                      <a:pt x="16" y="0"/>
                    </a:moveTo>
                    <a:lnTo>
                      <a:pt x="16"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2"/>
              <p:cNvSpPr/>
              <p:nvPr/>
            </p:nvSpPr>
            <p:spPr>
              <a:xfrm>
                <a:off x="1141975" y="2009225"/>
                <a:ext cx="425" cy="25"/>
              </a:xfrm>
              <a:custGeom>
                <a:avLst/>
                <a:gdLst/>
                <a:ahLst/>
                <a:cxnLst/>
                <a:rect l="l" t="t" r="r" b="b"/>
                <a:pathLst>
                  <a:path w="17" h="1" extrusionOk="0">
                    <a:moveTo>
                      <a:pt x="1" y="0"/>
                    </a:moveTo>
                    <a:cubicBezTo>
                      <a:pt x="1" y="0"/>
                      <a:pt x="1" y="0"/>
                      <a:pt x="16" y="0"/>
                    </a:cubicBezTo>
                    <a:lnTo>
                      <a:pt x="16" y="0"/>
                    </a:lnTo>
                    <a:cubicBezTo>
                      <a:pt x="16"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2"/>
              <p:cNvSpPr/>
              <p:nvPr/>
            </p:nvSpPr>
            <p:spPr>
              <a:xfrm>
                <a:off x="1012850" y="2206900"/>
                <a:ext cx="25" cy="400"/>
              </a:xfrm>
              <a:custGeom>
                <a:avLst/>
                <a:gdLst/>
                <a:ahLst/>
                <a:cxnLst/>
                <a:rect l="l" t="t" r="r" b="b"/>
                <a:pathLst>
                  <a:path w="1" h="16" extrusionOk="0">
                    <a:moveTo>
                      <a:pt x="1" y="1"/>
                    </a:moveTo>
                    <a:lnTo>
                      <a:pt x="1" y="16"/>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2"/>
              <p:cNvSpPr/>
              <p:nvPr/>
            </p:nvSpPr>
            <p:spPr>
              <a:xfrm>
                <a:off x="942025" y="2159675"/>
                <a:ext cx="400" cy="25"/>
              </a:xfrm>
              <a:custGeom>
                <a:avLst/>
                <a:gdLst/>
                <a:ahLst/>
                <a:cxnLst/>
                <a:rect l="l" t="t" r="r" b="b"/>
                <a:pathLst>
                  <a:path w="16" h="1" extrusionOk="0">
                    <a:moveTo>
                      <a:pt x="0" y="0"/>
                    </a:moveTo>
                    <a:lnTo>
                      <a:pt x="15" y="0"/>
                    </a:lnTo>
                    <a:lnTo>
                      <a:pt x="1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2"/>
              <p:cNvSpPr/>
              <p:nvPr/>
            </p:nvSpPr>
            <p:spPr>
              <a:xfrm>
                <a:off x="1289775" y="15567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2"/>
              <p:cNvSpPr/>
              <p:nvPr/>
            </p:nvSpPr>
            <p:spPr>
              <a:xfrm>
                <a:off x="1226175" y="1781825"/>
                <a:ext cx="400" cy="400"/>
              </a:xfrm>
              <a:custGeom>
                <a:avLst/>
                <a:gdLst/>
                <a:ahLst/>
                <a:cxnLst/>
                <a:rect l="l" t="t" r="r" b="b"/>
                <a:pathLst>
                  <a:path w="16" h="16" extrusionOk="0">
                    <a:moveTo>
                      <a:pt x="0" y="0"/>
                    </a:moveTo>
                    <a:lnTo>
                      <a:pt x="15" y="16"/>
                    </a:lnTo>
                    <a:cubicBezTo>
                      <a:pt x="15" y="16"/>
                      <a:pt x="15"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2"/>
              <p:cNvSpPr/>
              <p:nvPr/>
            </p:nvSpPr>
            <p:spPr>
              <a:xfrm>
                <a:off x="1216650" y="176735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9" name="Google Shape;999;p42"/>
          <p:cNvSpPr/>
          <p:nvPr/>
        </p:nvSpPr>
        <p:spPr>
          <a:xfrm rot="2099722">
            <a:off x="4757902" y="4339817"/>
            <a:ext cx="902309" cy="304979"/>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2"/>
          <p:cNvSpPr/>
          <p:nvPr/>
        </p:nvSpPr>
        <p:spPr>
          <a:xfrm rot="-5400000" flipH="1">
            <a:off x="7873920" y="1291782"/>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2"/>
          <p:cNvSpPr/>
          <p:nvPr/>
        </p:nvSpPr>
        <p:spPr>
          <a:xfrm>
            <a:off x="6377025" y="3312088"/>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 name="Google Shape;1002;p42"/>
          <p:cNvGrpSpPr/>
          <p:nvPr/>
        </p:nvGrpSpPr>
        <p:grpSpPr>
          <a:xfrm>
            <a:off x="6281577" y="3347525"/>
            <a:ext cx="1205399" cy="1260001"/>
            <a:chOff x="6281577" y="3348500"/>
            <a:chExt cx="1205399" cy="1260001"/>
          </a:xfrm>
        </p:grpSpPr>
        <p:pic>
          <p:nvPicPr>
            <p:cNvPr id="1003" name="Google Shape;1003;p42"/>
            <p:cNvPicPr preferRelativeResize="0"/>
            <p:nvPr/>
          </p:nvPicPr>
          <p:blipFill>
            <a:blip r:embed="rId8">
              <a:alphaModFix/>
            </a:blip>
            <a:stretch>
              <a:fillRect/>
            </a:stretch>
          </p:blipFill>
          <p:spPr>
            <a:xfrm>
              <a:off x="6281577" y="3348500"/>
              <a:ext cx="1205399" cy="1260001"/>
            </a:xfrm>
            <a:prstGeom prst="rect">
              <a:avLst/>
            </a:prstGeom>
            <a:noFill/>
            <a:ln>
              <a:noFill/>
            </a:ln>
          </p:spPr>
        </p:pic>
        <p:grpSp>
          <p:nvGrpSpPr>
            <p:cNvPr id="1004" name="Google Shape;1004;p42"/>
            <p:cNvGrpSpPr/>
            <p:nvPr/>
          </p:nvGrpSpPr>
          <p:grpSpPr>
            <a:xfrm>
              <a:off x="6559278" y="3742864"/>
              <a:ext cx="649997" cy="540026"/>
              <a:chOff x="4571600" y="1141525"/>
              <a:chExt cx="702775" cy="582050"/>
            </a:xfrm>
          </p:grpSpPr>
          <p:sp>
            <p:nvSpPr>
              <p:cNvPr id="1005" name="Google Shape;1005;p42"/>
              <p:cNvSpPr/>
              <p:nvPr/>
            </p:nvSpPr>
            <p:spPr>
              <a:xfrm>
                <a:off x="4571600" y="1141525"/>
                <a:ext cx="702775" cy="582050"/>
              </a:xfrm>
              <a:custGeom>
                <a:avLst/>
                <a:gdLst/>
                <a:ahLst/>
                <a:cxnLst/>
                <a:rect l="l" t="t" r="r" b="b"/>
                <a:pathLst>
                  <a:path w="28111" h="23282" extrusionOk="0">
                    <a:moveTo>
                      <a:pt x="11305" y="6476"/>
                    </a:moveTo>
                    <a:cubicBezTo>
                      <a:pt x="11365" y="6581"/>
                      <a:pt x="11440" y="6700"/>
                      <a:pt x="11500" y="6805"/>
                    </a:cubicBezTo>
                    <a:lnTo>
                      <a:pt x="11500" y="6805"/>
                    </a:lnTo>
                    <a:cubicBezTo>
                      <a:pt x="11443" y="6696"/>
                      <a:pt x="11375" y="6586"/>
                      <a:pt x="11321" y="6476"/>
                    </a:cubicBezTo>
                    <a:close/>
                    <a:moveTo>
                      <a:pt x="11500" y="6805"/>
                    </a:moveTo>
                    <a:cubicBezTo>
                      <a:pt x="11502" y="6808"/>
                      <a:pt x="11503" y="6812"/>
                      <a:pt x="11505" y="6815"/>
                    </a:cubicBezTo>
                    <a:lnTo>
                      <a:pt x="11505" y="6815"/>
                    </a:lnTo>
                    <a:cubicBezTo>
                      <a:pt x="11504" y="6813"/>
                      <a:pt x="11504" y="6812"/>
                      <a:pt x="11503" y="6811"/>
                    </a:cubicBezTo>
                    <a:cubicBezTo>
                      <a:pt x="11502" y="6809"/>
                      <a:pt x="11501" y="6807"/>
                      <a:pt x="11500" y="6805"/>
                    </a:cubicBezTo>
                    <a:close/>
                    <a:moveTo>
                      <a:pt x="17628" y="7101"/>
                    </a:moveTo>
                    <a:cubicBezTo>
                      <a:pt x="17623" y="7106"/>
                      <a:pt x="17618" y="7111"/>
                      <a:pt x="17613" y="7115"/>
                    </a:cubicBezTo>
                    <a:lnTo>
                      <a:pt x="17613" y="7115"/>
                    </a:lnTo>
                    <a:cubicBezTo>
                      <a:pt x="17613" y="7101"/>
                      <a:pt x="17613" y="7101"/>
                      <a:pt x="17628" y="7101"/>
                    </a:cubicBezTo>
                    <a:close/>
                    <a:moveTo>
                      <a:pt x="17506" y="7207"/>
                    </a:moveTo>
                    <a:cubicBezTo>
                      <a:pt x="17493" y="7207"/>
                      <a:pt x="17491" y="7207"/>
                      <a:pt x="17491" y="7219"/>
                    </a:cubicBezTo>
                    <a:lnTo>
                      <a:pt x="17491" y="7219"/>
                    </a:lnTo>
                    <a:cubicBezTo>
                      <a:pt x="17496" y="7215"/>
                      <a:pt x="17501" y="7211"/>
                      <a:pt x="17506" y="7207"/>
                    </a:cubicBezTo>
                    <a:close/>
                    <a:moveTo>
                      <a:pt x="3916" y="7466"/>
                    </a:moveTo>
                    <a:cubicBezTo>
                      <a:pt x="3919" y="7467"/>
                      <a:pt x="3931" y="7468"/>
                      <a:pt x="3931" y="7482"/>
                    </a:cubicBezTo>
                    <a:cubicBezTo>
                      <a:pt x="3926" y="7477"/>
                      <a:pt x="3921" y="7471"/>
                      <a:pt x="3916" y="7466"/>
                    </a:cubicBezTo>
                    <a:close/>
                    <a:moveTo>
                      <a:pt x="5196" y="8883"/>
                    </a:moveTo>
                    <a:cubicBezTo>
                      <a:pt x="5184" y="8883"/>
                      <a:pt x="5181" y="8883"/>
                      <a:pt x="5181" y="8891"/>
                    </a:cubicBezTo>
                    <a:lnTo>
                      <a:pt x="5181" y="8891"/>
                    </a:lnTo>
                    <a:cubicBezTo>
                      <a:pt x="5186" y="8888"/>
                      <a:pt x="5191" y="8886"/>
                      <a:pt x="5196" y="8883"/>
                    </a:cubicBezTo>
                    <a:close/>
                    <a:moveTo>
                      <a:pt x="4632" y="3810"/>
                    </a:moveTo>
                    <a:cubicBezTo>
                      <a:pt x="4708" y="3810"/>
                      <a:pt x="4784" y="3810"/>
                      <a:pt x="4861" y="3825"/>
                    </a:cubicBezTo>
                    <a:cubicBezTo>
                      <a:pt x="4952" y="3825"/>
                      <a:pt x="5028" y="3840"/>
                      <a:pt x="5104" y="3840"/>
                    </a:cubicBezTo>
                    <a:lnTo>
                      <a:pt x="5135" y="3840"/>
                    </a:lnTo>
                    <a:cubicBezTo>
                      <a:pt x="5196" y="3855"/>
                      <a:pt x="5241" y="3855"/>
                      <a:pt x="5287" y="3871"/>
                    </a:cubicBezTo>
                    <a:cubicBezTo>
                      <a:pt x="5333" y="3886"/>
                      <a:pt x="5363" y="3901"/>
                      <a:pt x="5394" y="3901"/>
                    </a:cubicBezTo>
                    <a:cubicBezTo>
                      <a:pt x="5455" y="3932"/>
                      <a:pt x="5500" y="3962"/>
                      <a:pt x="5561" y="3993"/>
                    </a:cubicBezTo>
                    <a:cubicBezTo>
                      <a:pt x="5638" y="4038"/>
                      <a:pt x="5699" y="4069"/>
                      <a:pt x="5744" y="4114"/>
                    </a:cubicBezTo>
                    <a:cubicBezTo>
                      <a:pt x="5775" y="4130"/>
                      <a:pt x="5805" y="4145"/>
                      <a:pt x="5820" y="4175"/>
                    </a:cubicBezTo>
                    <a:lnTo>
                      <a:pt x="5866" y="4206"/>
                    </a:lnTo>
                    <a:cubicBezTo>
                      <a:pt x="5897" y="4221"/>
                      <a:pt x="5912" y="4236"/>
                      <a:pt x="5942" y="4252"/>
                    </a:cubicBezTo>
                    <a:cubicBezTo>
                      <a:pt x="5942" y="4267"/>
                      <a:pt x="5942" y="4282"/>
                      <a:pt x="5942" y="4297"/>
                    </a:cubicBezTo>
                    <a:cubicBezTo>
                      <a:pt x="5973" y="4358"/>
                      <a:pt x="6003" y="4404"/>
                      <a:pt x="6034" y="4450"/>
                    </a:cubicBezTo>
                    <a:lnTo>
                      <a:pt x="6049" y="4465"/>
                    </a:lnTo>
                    <a:cubicBezTo>
                      <a:pt x="6049" y="4465"/>
                      <a:pt x="6049" y="4480"/>
                      <a:pt x="6064" y="4480"/>
                    </a:cubicBezTo>
                    <a:lnTo>
                      <a:pt x="6049" y="4526"/>
                    </a:lnTo>
                    <a:cubicBezTo>
                      <a:pt x="6034" y="4587"/>
                      <a:pt x="6018" y="4648"/>
                      <a:pt x="6018" y="4709"/>
                    </a:cubicBezTo>
                    <a:cubicBezTo>
                      <a:pt x="6003" y="4770"/>
                      <a:pt x="6018" y="4815"/>
                      <a:pt x="6034" y="4876"/>
                    </a:cubicBezTo>
                    <a:cubicBezTo>
                      <a:pt x="6034" y="4937"/>
                      <a:pt x="6064" y="4998"/>
                      <a:pt x="6079" y="5044"/>
                    </a:cubicBezTo>
                    <a:cubicBezTo>
                      <a:pt x="6079" y="5074"/>
                      <a:pt x="6095" y="5090"/>
                      <a:pt x="6095" y="5120"/>
                    </a:cubicBezTo>
                    <a:lnTo>
                      <a:pt x="6140" y="5272"/>
                    </a:lnTo>
                    <a:cubicBezTo>
                      <a:pt x="6171" y="5349"/>
                      <a:pt x="6186" y="5425"/>
                      <a:pt x="6201" y="5486"/>
                    </a:cubicBezTo>
                    <a:cubicBezTo>
                      <a:pt x="6201" y="5577"/>
                      <a:pt x="6217" y="5653"/>
                      <a:pt x="6217" y="5745"/>
                    </a:cubicBezTo>
                    <a:lnTo>
                      <a:pt x="6217" y="5760"/>
                    </a:lnTo>
                    <a:lnTo>
                      <a:pt x="6217" y="5806"/>
                    </a:lnTo>
                    <a:cubicBezTo>
                      <a:pt x="6217" y="5867"/>
                      <a:pt x="6217" y="5928"/>
                      <a:pt x="6217" y="5988"/>
                    </a:cubicBezTo>
                    <a:cubicBezTo>
                      <a:pt x="6201" y="6049"/>
                      <a:pt x="6186" y="6126"/>
                      <a:pt x="6171" y="6202"/>
                    </a:cubicBezTo>
                    <a:lnTo>
                      <a:pt x="6156" y="6263"/>
                    </a:lnTo>
                    <a:lnTo>
                      <a:pt x="6140" y="6324"/>
                    </a:lnTo>
                    <a:lnTo>
                      <a:pt x="6125" y="6415"/>
                    </a:lnTo>
                    <a:lnTo>
                      <a:pt x="6110" y="6461"/>
                    </a:lnTo>
                    <a:cubicBezTo>
                      <a:pt x="6095" y="6491"/>
                      <a:pt x="6079" y="6522"/>
                      <a:pt x="6079" y="6537"/>
                    </a:cubicBezTo>
                    <a:lnTo>
                      <a:pt x="6064" y="6567"/>
                    </a:lnTo>
                    <a:cubicBezTo>
                      <a:pt x="6049" y="6613"/>
                      <a:pt x="6034" y="6644"/>
                      <a:pt x="6034" y="6674"/>
                    </a:cubicBezTo>
                    <a:lnTo>
                      <a:pt x="6003" y="6720"/>
                    </a:lnTo>
                    <a:cubicBezTo>
                      <a:pt x="6003" y="6750"/>
                      <a:pt x="5988" y="6781"/>
                      <a:pt x="5973" y="6811"/>
                    </a:cubicBezTo>
                    <a:lnTo>
                      <a:pt x="5973" y="6842"/>
                    </a:lnTo>
                    <a:lnTo>
                      <a:pt x="5927" y="6964"/>
                    </a:lnTo>
                    <a:cubicBezTo>
                      <a:pt x="5912" y="6994"/>
                      <a:pt x="5912" y="7025"/>
                      <a:pt x="5897" y="7070"/>
                    </a:cubicBezTo>
                    <a:cubicBezTo>
                      <a:pt x="5897" y="7085"/>
                      <a:pt x="5897" y="7101"/>
                      <a:pt x="5881" y="7101"/>
                    </a:cubicBezTo>
                    <a:cubicBezTo>
                      <a:pt x="5881" y="7146"/>
                      <a:pt x="5866" y="7177"/>
                      <a:pt x="5866" y="7223"/>
                    </a:cubicBezTo>
                    <a:lnTo>
                      <a:pt x="5851" y="7253"/>
                    </a:lnTo>
                    <a:cubicBezTo>
                      <a:pt x="5851" y="7299"/>
                      <a:pt x="5836" y="7329"/>
                      <a:pt x="5836" y="7375"/>
                    </a:cubicBezTo>
                    <a:cubicBezTo>
                      <a:pt x="5820" y="7466"/>
                      <a:pt x="5805" y="7573"/>
                      <a:pt x="5790" y="7664"/>
                    </a:cubicBezTo>
                    <a:lnTo>
                      <a:pt x="5775" y="7710"/>
                    </a:lnTo>
                    <a:cubicBezTo>
                      <a:pt x="5775" y="7756"/>
                      <a:pt x="5775" y="7802"/>
                      <a:pt x="5759" y="7847"/>
                    </a:cubicBezTo>
                    <a:cubicBezTo>
                      <a:pt x="5759" y="7969"/>
                      <a:pt x="5759" y="8106"/>
                      <a:pt x="5805" y="8228"/>
                    </a:cubicBezTo>
                    <a:cubicBezTo>
                      <a:pt x="5836" y="8381"/>
                      <a:pt x="5881" y="8502"/>
                      <a:pt x="5942" y="8594"/>
                    </a:cubicBezTo>
                    <a:cubicBezTo>
                      <a:pt x="5988" y="8655"/>
                      <a:pt x="6034" y="8700"/>
                      <a:pt x="6079" y="8761"/>
                    </a:cubicBezTo>
                    <a:cubicBezTo>
                      <a:pt x="6125" y="8807"/>
                      <a:pt x="6171" y="8838"/>
                      <a:pt x="6217" y="8868"/>
                    </a:cubicBezTo>
                    <a:cubicBezTo>
                      <a:pt x="6293" y="8914"/>
                      <a:pt x="6369" y="8944"/>
                      <a:pt x="6460" y="8975"/>
                    </a:cubicBezTo>
                    <a:lnTo>
                      <a:pt x="6430" y="8975"/>
                    </a:lnTo>
                    <a:cubicBezTo>
                      <a:pt x="6399" y="8959"/>
                      <a:pt x="6369" y="8959"/>
                      <a:pt x="6338" y="8944"/>
                    </a:cubicBezTo>
                    <a:cubicBezTo>
                      <a:pt x="6323" y="8944"/>
                      <a:pt x="6308" y="8944"/>
                      <a:pt x="6308" y="8929"/>
                    </a:cubicBezTo>
                    <a:cubicBezTo>
                      <a:pt x="6232" y="8914"/>
                      <a:pt x="6156" y="8868"/>
                      <a:pt x="6095" y="8838"/>
                    </a:cubicBezTo>
                    <a:cubicBezTo>
                      <a:pt x="6018" y="8807"/>
                      <a:pt x="5942" y="8792"/>
                      <a:pt x="5866" y="8761"/>
                    </a:cubicBezTo>
                    <a:cubicBezTo>
                      <a:pt x="5790" y="8746"/>
                      <a:pt x="5714" y="8731"/>
                      <a:pt x="5638" y="8700"/>
                    </a:cubicBezTo>
                    <a:cubicBezTo>
                      <a:pt x="5622" y="8700"/>
                      <a:pt x="5592" y="8685"/>
                      <a:pt x="5577" y="8685"/>
                    </a:cubicBezTo>
                    <a:cubicBezTo>
                      <a:pt x="5577" y="8685"/>
                      <a:pt x="5577" y="8670"/>
                      <a:pt x="5577" y="8670"/>
                    </a:cubicBezTo>
                    <a:cubicBezTo>
                      <a:pt x="5577" y="8655"/>
                      <a:pt x="5561" y="8640"/>
                      <a:pt x="5546" y="8640"/>
                    </a:cubicBezTo>
                    <a:lnTo>
                      <a:pt x="5531" y="8640"/>
                    </a:lnTo>
                    <a:cubicBezTo>
                      <a:pt x="5516" y="8624"/>
                      <a:pt x="5500" y="8624"/>
                      <a:pt x="5470" y="8624"/>
                    </a:cubicBezTo>
                    <a:cubicBezTo>
                      <a:pt x="5470" y="8624"/>
                      <a:pt x="5470" y="8609"/>
                      <a:pt x="5455" y="8609"/>
                    </a:cubicBezTo>
                    <a:cubicBezTo>
                      <a:pt x="5455" y="8609"/>
                      <a:pt x="5439" y="8594"/>
                      <a:pt x="5424" y="8594"/>
                    </a:cubicBezTo>
                    <a:cubicBezTo>
                      <a:pt x="5409" y="8579"/>
                      <a:pt x="5394" y="8563"/>
                      <a:pt x="5379" y="8548"/>
                    </a:cubicBezTo>
                    <a:cubicBezTo>
                      <a:pt x="5363" y="8533"/>
                      <a:pt x="5348" y="8518"/>
                      <a:pt x="5333" y="8487"/>
                    </a:cubicBezTo>
                    <a:cubicBezTo>
                      <a:pt x="5318" y="8472"/>
                      <a:pt x="5302" y="8441"/>
                      <a:pt x="5287" y="8411"/>
                    </a:cubicBezTo>
                    <a:cubicBezTo>
                      <a:pt x="5272" y="8365"/>
                      <a:pt x="5257" y="8320"/>
                      <a:pt x="5226" y="8274"/>
                    </a:cubicBezTo>
                    <a:cubicBezTo>
                      <a:pt x="5211" y="8228"/>
                      <a:pt x="5196" y="8167"/>
                      <a:pt x="5180" y="8121"/>
                    </a:cubicBezTo>
                    <a:cubicBezTo>
                      <a:pt x="5165" y="8061"/>
                      <a:pt x="5135" y="7984"/>
                      <a:pt x="5120" y="7923"/>
                    </a:cubicBezTo>
                    <a:cubicBezTo>
                      <a:pt x="5104" y="7862"/>
                      <a:pt x="5089" y="7817"/>
                      <a:pt x="5074" y="7756"/>
                    </a:cubicBezTo>
                    <a:cubicBezTo>
                      <a:pt x="5043" y="7619"/>
                      <a:pt x="5013" y="7482"/>
                      <a:pt x="4998" y="7344"/>
                    </a:cubicBezTo>
                    <a:cubicBezTo>
                      <a:pt x="4982" y="7268"/>
                      <a:pt x="4967" y="7207"/>
                      <a:pt x="4937" y="7131"/>
                    </a:cubicBezTo>
                    <a:cubicBezTo>
                      <a:pt x="4937" y="7070"/>
                      <a:pt x="4906" y="7009"/>
                      <a:pt x="4891" y="6948"/>
                    </a:cubicBezTo>
                    <a:cubicBezTo>
                      <a:pt x="4876" y="6887"/>
                      <a:pt x="4861" y="6826"/>
                      <a:pt x="4845" y="6766"/>
                    </a:cubicBezTo>
                    <a:cubicBezTo>
                      <a:pt x="4830" y="6689"/>
                      <a:pt x="4815" y="6628"/>
                      <a:pt x="4800" y="6567"/>
                    </a:cubicBezTo>
                    <a:cubicBezTo>
                      <a:pt x="4769" y="6446"/>
                      <a:pt x="4739" y="6308"/>
                      <a:pt x="4708" y="6187"/>
                    </a:cubicBezTo>
                    <a:cubicBezTo>
                      <a:pt x="4693" y="6110"/>
                      <a:pt x="4678" y="6034"/>
                      <a:pt x="4662" y="5973"/>
                    </a:cubicBezTo>
                    <a:cubicBezTo>
                      <a:pt x="4632" y="5912"/>
                      <a:pt x="4617" y="5851"/>
                      <a:pt x="4602" y="5806"/>
                    </a:cubicBezTo>
                    <a:cubicBezTo>
                      <a:pt x="4586" y="5775"/>
                      <a:pt x="4571" y="5729"/>
                      <a:pt x="4556" y="5699"/>
                    </a:cubicBezTo>
                    <a:cubicBezTo>
                      <a:pt x="4556" y="5684"/>
                      <a:pt x="4541" y="5669"/>
                      <a:pt x="4541" y="5653"/>
                    </a:cubicBezTo>
                    <a:cubicBezTo>
                      <a:pt x="4525" y="5638"/>
                      <a:pt x="4525" y="5623"/>
                      <a:pt x="4510" y="5608"/>
                    </a:cubicBezTo>
                    <a:cubicBezTo>
                      <a:pt x="4495" y="5577"/>
                      <a:pt x="4495" y="5547"/>
                      <a:pt x="4480" y="5531"/>
                    </a:cubicBezTo>
                    <a:lnTo>
                      <a:pt x="4403" y="5425"/>
                    </a:lnTo>
                    <a:lnTo>
                      <a:pt x="4403" y="5425"/>
                    </a:lnTo>
                    <a:cubicBezTo>
                      <a:pt x="4434" y="5486"/>
                      <a:pt x="4434" y="5562"/>
                      <a:pt x="4449" y="5623"/>
                    </a:cubicBezTo>
                    <a:lnTo>
                      <a:pt x="4480" y="5729"/>
                    </a:lnTo>
                    <a:cubicBezTo>
                      <a:pt x="4480" y="5775"/>
                      <a:pt x="4495" y="5836"/>
                      <a:pt x="4495" y="5897"/>
                    </a:cubicBezTo>
                    <a:cubicBezTo>
                      <a:pt x="4510" y="5958"/>
                      <a:pt x="4525" y="6019"/>
                      <a:pt x="4525" y="6095"/>
                    </a:cubicBezTo>
                    <a:cubicBezTo>
                      <a:pt x="4556" y="6202"/>
                      <a:pt x="4571" y="6324"/>
                      <a:pt x="4602" y="6430"/>
                    </a:cubicBezTo>
                    <a:cubicBezTo>
                      <a:pt x="4602" y="6491"/>
                      <a:pt x="4617" y="6552"/>
                      <a:pt x="4632" y="6613"/>
                    </a:cubicBezTo>
                    <a:cubicBezTo>
                      <a:pt x="4647" y="6674"/>
                      <a:pt x="4662" y="6735"/>
                      <a:pt x="4678" y="6796"/>
                    </a:cubicBezTo>
                    <a:cubicBezTo>
                      <a:pt x="4708" y="6918"/>
                      <a:pt x="4739" y="7040"/>
                      <a:pt x="4769" y="7162"/>
                    </a:cubicBezTo>
                    <a:cubicBezTo>
                      <a:pt x="4800" y="7284"/>
                      <a:pt x="4830" y="7421"/>
                      <a:pt x="4861" y="7558"/>
                    </a:cubicBezTo>
                    <a:cubicBezTo>
                      <a:pt x="4876" y="7619"/>
                      <a:pt x="4891" y="7680"/>
                      <a:pt x="4906" y="7756"/>
                    </a:cubicBezTo>
                    <a:cubicBezTo>
                      <a:pt x="4921" y="7817"/>
                      <a:pt x="4937" y="7878"/>
                      <a:pt x="4967" y="7939"/>
                    </a:cubicBezTo>
                    <a:cubicBezTo>
                      <a:pt x="4967" y="7969"/>
                      <a:pt x="4982" y="8000"/>
                      <a:pt x="4998" y="8030"/>
                    </a:cubicBezTo>
                    <a:cubicBezTo>
                      <a:pt x="4998" y="8061"/>
                      <a:pt x="5013" y="8091"/>
                      <a:pt x="5028" y="8121"/>
                    </a:cubicBezTo>
                    <a:cubicBezTo>
                      <a:pt x="5059" y="8182"/>
                      <a:pt x="5089" y="8243"/>
                      <a:pt x="5120" y="8304"/>
                    </a:cubicBezTo>
                    <a:cubicBezTo>
                      <a:pt x="5135" y="8335"/>
                      <a:pt x="5150" y="8365"/>
                      <a:pt x="5165" y="8396"/>
                    </a:cubicBezTo>
                    <a:cubicBezTo>
                      <a:pt x="5180" y="8411"/>
                      <a:pt x="5196" y="8441"/>
                      <a:pt x="5211" y="8472"/>
                    </a:cubicBezTo>
                    <a:cubicBezTo>
                      <a:pt x="5226" y="8487"/>
                      <a:pt x="5241" y="8518"/>
                      <a:pt x="5257" y="8533"/>
                    </a:cubicBezTo>
                    <a:cubicBezTo>
                      <a:pt x="5226" y="8518"/>
                      <a:pt x="5196" y="8502"/>
                      <a:pt x="5165" y="8487"/>
                    </a:cubicBezTo>
                    <a:cubicBezTo>
                      <a:pt x="5165" y="8487"/>
                      <a:pt x="5150" y="8487"/>
                      <a:pt x="5135" y="8472"/>
                    </a:cubicBezTo>
                    <a:cubicBezTo>
                      <a:pt x="5104" y="8457"/>
                      <a:pt x="5074" y="8441"/>
                      <a:pt x="5043" y="8426"/>
                    </a:cubicBezTo>
                    <a:cubicBezTo>
                      <a:pt x="4998" y="8396"/>
                      <a:pt x="4952" y="8365"/>
                      <a:pt x="4906" y="8350"/>
                    </a:cubicBezTo>
                    <a:cubicBezTo>
                      <a:pt x="4861" y="8320"/>
                      <a:pt x="4830" y="8304"/>
                      <a:pt x="4784" y="8274"/>
                    </a:cubicBezTo>
                    <a:lnTo>
                      <a:pt x="4800" y="8274"/>
                    </a:lnTo>
                    <a:cubicBezTo>
                      <a:pt x="4769" y="8259"/>
                      <a:pt x="4754" y="8243"/>
                      <a:pt x="4723" y="8228"/>
                    </a:cubicBezTo>
                    <a:lnTo>
                      <a:pt x="4739" y="8228"/>
                    </a:lnTo>
                    <a:cubicBezTo>
                      <a:pt x="4678" y="8182"/>
                      <a:pt x="4617" y="8152"/>
                      <a:pt x="4556" y="8106"/>
                    </a:cubicBezTo>
                    <a:cubicBezTo>
                      <a:pt x="4510" y="8061"/>
                      <a:pt x="4449" y="8030"/>
                      <a:pt x="4403" y="7984"/>
                    </a:cubicBezTo>
                    <a:cubicBezTo>
                      <a:pt x="4312" y="7908"/>
                      <a:pt x="4236" y="7817"/>
                      <a:pt x="4160" y="7725"/>
                    </a:cubicBezTo>
                    <a:cubicBezTo>
                      <a:pt x="4160" y="7725"/>
                      <a:pt x="4144" y="7725"/>
                      <a:pt x="4144" y="7710"/>
                    </a:cubicBezTo>
                    <a:cubicBezTo>
                      <a:pt x="4129" y="7695"/>
                      <a:pt x="4129" y="7695"/>
                      <a:pt x="4114" y="7680"/>
                    </a:cubicBezTo>
                    <a:cubicBezTo>
                      <a:pt x="4114" y="7680"/>
                      <a:pt x="4114" y="7680"/>
                      <a:pt x="4114" y="7664"/>
                    </a:cubicBezTo>
                    <a:cubicBezTo>
                      <a:pt x="4099" y="7649"/>
                      <a:pt x="4083" y="7619"/>
                      <a:pt x="4083" y="7603"/>
                    </a:cubicBezTo>
                    <a:cubicBezTo>
                      <a:pt x="4053" y="7558"/>
                      <a:pt x="4038" y="7512"/>
                      <a:pt x="4023" y="7466"/>
                    </a:cubicBezTo>
                    <a:cubicBezTo>
                      <a:pt x="3992" y="7375"/>
                      <a:pt x="3962" y="7284"/>
                      <a:pt x="3916" y="7192"/>
                    </a:cubicBezTo>
                    <a:cubicBezTo>
                      <a:pt x="3870" y="7085"/>
                      <a:pt x="3824" y="6979"/>
                      <a:pt x="3779" y="6872"/>
                    </a:cubicBezTo>
                    <a:cubicBezTo>
                      <a:pt x="3764" y="6826"/>
                      <a:pt x="3748" y="6766"/>
                      <a:pt x="3718" y="6720"/>
                    </a:cubicBezTo>
                    <a:cubicBezTo>
                      <a:pt x="3703" y="6689"/>
                      <a:pt x="3687" y="6659"/>
                      <a:pt x="3687" y="6628"/>
                    </a:cubicBezTo>
                    <a:cubicBezTo>
                      <a:pt x="3672" y="6598"/>
                      <a:pt x="3657" y="6583"/>
                      <a:pt x="3657" y="6552"/>
                    </a:cubicBezTo>
                    <a:lnTo>
                      <a:pt x="3642" y="6552"/>
                    </a:lnTo>
                    <a:cubicBezTo>
                      <a:pt x="3626" y="6506"/>
                      <a:pt x="3596" y="6461"/>
                      <a:pt x="3581" y="6415"/>
                    </a:cubicBezTo>
                    <a:lnTo>
                      <a:pt x="3505" y="6263"/>
                    </a:lnTo>
                    <a:cubicBezTo>
                      <a:pt x="3505" y="6263"/>
                      <a:pt x="3489" y="6263"/>
                      <a:pt x="3489" y="6247"/>
                    </a:cubicBezTo>
                    <a:cubicBezTo>
                      <a:pt x="3489" y="6244"/>
                      <a:pt x="3489" y="6240"/>
                      <a:pt x="3489" y="6232"/>
                    </a:cubicBezTo>
                    <a:cubicBezTo>
                      <a:pt x="3489" y="6232"/>
                      <a:pt x="3474" y="6232"/>
                      <a:pt x="3474" y="6217"/>
                    </a:cubicBezTo>
                    <a:cubicBezTo>
                      <a:pt x="3459" y="6156"/>
                      <a:pt x="3428" y="6110"/>
                      <a:pt x="3413" y="6065"/>
                    </a:cubicBezTo>
                    <a:cubicBezTo>
                      <a:pt x="3383" y="6019"/>
                      <a:pt x="3367" y="5973"/>
                      <a:pt x="3337" y="5912"/>
                    </a:cubicBezTo>
                    <a:cubicBezTo>
                      <a:pt x="3322" y="5867"/>
                      <a:pt x="3306" y="5821"/>
                      <a:pt x="3276" y="5775"/>
                    </a:cubicBezTo>
                    <a:cubicBezTo>
                      <a:pt x="3261" y="5729"/>
                      <a:pt x="3246" y="5684"/>
                      <a:pt x="3215" y="5638"/>
                    </a:cubicBezTo>
                    <a:cubicBezTo>
                      <a:pt x="3185" y="5577"/>
                      <a:pt x="3154" y="5516"/>
                      <a:pt x="3124" y="5440"/>
                    </a:cubicBezTo>
                    <a:cubicBezTo>
                      <a:pt x="3124" y="5455"/>
                      <a:pt x="3124" y="5455"/>
                      <a:pt x="3124" y="5455"/>
                    </a:cubicBezTo>
                    <a:cubicBezTo>
                      <a:pt x="3093" y="5379"/>
                      <a:pt x="3063" y="5318"/>
                      <a:pt x="3017" y="5242"/>
                    </a:cubicBezTo>
                    <a:cubicBezTo>
                      <a:pt x="2987" y="5181"/>
                      <a:pt x="2941" y="5105"/>
                      <a:pt x="2895" y="5044"/>
                    </a:cubicBezTo>
                    <a:lnTo>
                      <a:pt x="2895" y="5044"/>
                    </a:lnTo>
                    <a:cubicBezTo>
                      <a:pt x="2926" y="5135"/>
                      <a:pt x="2956" y="5211"/>
                      <a:pt x="2987" y="5303"/>
                    </a:cubicBezTo>
                    <a:cubicBezTo>
                      <a:pt x="3017" y="5410"/>
                      <a:pt x="3063" y="5516"/>
                      <a:pt x="3108" y="5623"/>
                    </a:cubicBezTo>
                    <a:cubicBezTo>
                      <a:pt x="3108" y="5638"/>
                      <a:pt x="3124" y="5669"/>
                      <a:pt x="3139" y="5699"/>
                    </a:cubicBezTo>
                    <a:cubicBezTo>
                      <a:pt x="3154" y="5729"/>
                      <a:pt x="3154" y="5745"/>
                      <a:pt x="3169" y="5775"/>
                    </a:cubicBezTo>
                    <a:cubicBezTo>
                      <a:pt x="3200" y="5821"/>
                      <a:pt x="3215" y="5882"/>
                      <a:pt x="3246" y="5928"/>
                    </a:cubicBezTo>
                    <a:cubicBezTo>
                      <a:pt x="3261" y="5988"/>
                      <a:pt x="3291" y="6034"/>
                      <a:pt x="3306" y="6095"/>
                    </a:cubicBezTo>
                    <a:cubicBezTo>
                      <a:pt x="3322" y="6141"/>
                      <a:pt x="3352" y="6202"/>
                      <a:pt x="3367" y="6247"/>
                    </a:cubicBezTo>
                    <a:cubicBezTo>
                      <a:pt x="3383" y="6278"/>
                      <a:pt x="3398" y="6308"/>
                      <a:pt x="3413" y="6324"/>
                    </a:cubicBezTo>
                    <a:cubicBezTo>
                      <a:pt x="3428" y="6354"/>
                      <a:pt x="3444" y="6385"/>
                      <a:pt x="3459" y="6415"/>
                    </a:cubicBezTo>
                    <a:cubicBezTo>
                      <a:pt x="3474" y="6476"/>
                      <a:pt x="3505" y="6522"/>
                      <a:pt x="3520" y="6567"/>
                    </a:cubicBezTo>
                    <a:lnTo>
                      <a:pt x="3535" y="6567"/>
                    </a:lnTo>
                    <a:cubicBezTo>
                      <a:pt x="3535" y="6567"/>
                      <a:pt x="3535" y="6567"/>
                      <a:pt x="3535" y="6583"/>
                    </a:cubicBezTo>
                    <a:cubicBezTo>
                      <a:pt x="3535" y="6583"/>
                      <a:pt x="3535" y="6583"/>
                      <a:pt x="3535" y="6598"/>
                    </a:cubicBezTo>
                    <a:cubicBezTo>
                      <a:pt x="3565" y="6659"/>
                      <a:pt x="3596" y="6720"/>
                      <a:pt x="3626" y="6781"/>
                    </a:cubicBezTo>
                    <a:cubicBezTo>
                      <a:pt x="3642" y="6842"/>
                      <a:pt x="3672" y="6887"/>
                      <a:pt x="3687" y="6948"/>
                    </a:cubicBezTo>
                    <a:lnTo>
                      <a:pt x="3764" y="7101"/>
                    </a:lnTo>
                    <a:cubicBezTo>
                      <a:pt x="3779" y="7146"/>
                      <a:pt x="3794" y="7207"/>
                      <a:pt x="3824" y="7253"/>
                    </a:cubicBezTo>
                    <a:cubicBezTo>
                      <a:pt x="3840" y="7299"/>
                      <a:pt x="3870" y="7360"/>
                      <a:pt x="3901" y="7405"/>
                    </a:cubicBezTo>
                    <a:cubicBezTo>
                      <a:pt x="3901" y="7420"/>
                      <a:pt x="3915" y="7450"/>
                      <a:pt x="3916" y="7466"/>
                    </a:cubicBezTo>
                    <a:lnTo>
                      <a:pt x="3916" y="7466"/>
                    </a:lnTo>
                    <a:cubicBezTo>
                      <a:pt x="3907" y="7456"/>
                      <a:pt x="3901" y="7446"/>
                      <a:pt x="3901" y="7436"/>
                    </a:cubicBezTo>
                    <a:cubicBezTo>
                      <a:pt x="3824" y="7375"/>
                      <a:pt x="3748" y="7299"/>
                      <a:pt x="3657" y="7238"/>
                    </a:cubicBezTo>
                    <a:cubicBezTo>
                      <a:pt x="3657" y="7223"/>
                      <a:pt x="3642" y="7223"/>
                      <a:pt x="3642" y="7223"/>
                    </a:cubicBezTo>
                    <a:cubicBezTo>
                      <a:pt x="3520" y="7116"/>
                      <a:pt x="3428" y="6994"/>
                      <a:pt x="3322" y="6887"/>
                    </a:cubicBezTo>
                    <a:cubicBezTo>
                      <a:pt x="3215" y="6766"/>
                      <a:pt x="3108" y="6659"/>
                      <a:pt x="3002" y="6552"/>
                    </a:cubicBezTo>
                    <a:cubicBezTo>
                      <a:pt x="2880" y="6446"/>
                      <a:pt x="2758" y="6339"/>
                      <a:pt x="2651" y="6232"/>
                    </a:cubicBezTo>
                    <a:cubicBezTo>
                      <a:pt x="2529" y="6141"/>
                      <a:pt x="2408" y="6034"/>
                      <a:pt x="2286" y="5928"/>
                    </a:cubicBezTo>
                    <a:cubicBezTo>
                      <a:pt x="2164" y="5836"/>
                      <a:pt x="2057" y="5729"/>
                      <a:pt x="1935" y="5638"/>
                    </a:cubicBezTo>
                    <a:cubicBezTo>
                      <a:pt x="1813" y="5547"/>
                      <a:pt x="1691" y="5455"/>
                      <a:pt x="1570" y="5364"/>
                    </a:cubicBezTo>
                    <a:cubicBezTo>
                      <a:pt x="1524" y="5318"/>
                      <a:pt x="1478" y="5272"/>
                      <a:pt x="1432" y="5227"/>
                    </a:cubicBezTo>
                    <a:cubicBezTo>
                      <a:pt x="1402" y="5181"/>
                      <a:pt x="1356" y="5135"/>
                      <a:pt x="1295" y="5105"/>
                    </a:cubicBezTo>
                    <a:cubicBezTo>
                      <a:pt x="1204" y="5029"/>
                      <a:pt x="1112" y="4952"/>
                      <a:pt x="1006" y="4876"/>
                    </a:cubicBezTo>
                    <a:cubicBezTo>
                      <a:pt x="945" y="4815"/>
                      <a:pt x="884" y="4754"/>
                      <a:pt x="823" y="4693"/>
                    </a:cubicBezTo>
                    <a:cubicBezTo>
                      <a:pt x="793" y="4663"/>
                      <a:pt x="762" y="4648"/>
                      <a:pt x="732" y="4632"/>
                    </a:cubicBezTo>
                    <a:cubicBezTo>
                      <a:pt x="701" y="4617"/>
                      <a:pt x="686" y="4617"/>
                      <a:pt x="655" y="4602"/>
                    </a:cubicBezTo>
                    <a:cubicBezTo>
                      <a:pt x="610" y="4587"/>
                      <a:pt x="564" y="4572"/>
                      <a:pt x="518" y="4541"/>
                    </a:cubicBezTo>
                    <a:cubicBezTo>
                      <a:pt x="488" y="4526"/>
                      <a:pt x="473" y="4526"/>
                      <a:pt x="457" y="4511"/>
                    </a:cubicBezTo>
                    <a:lnTo>
                      <a:pt x="412" y="4465"/>
                    </a:lnTo>
                    <a:cubicBezTo>
                      <a:pt x="396" y="4450"/>
                      <a:pt x="381" y="4434"/>
                      <a:pt x="366" y="4419"/>
                    </a:cubicBezTo>
                    <a:cubicBezTo>
                      <a:pt x="335" y="4389"/>
                      <a:pt x="320" y="4373"/>
                      <a:pt x="290" y="4343"/>
                    </a:cubicBezTo>
                    <a:cubicBezTo>
                      <a:pt x="275" y="4282"/>
                      <a:pt x="244" y="4236"/>
                      <a:pt x="198" y="4191"/>
                    </a:cubicBezTo>
                    <a:lnTo>
                      <a:pt x="229" y="4191"/>
                    </a:lnTo>
                    <a:cubicBezTo>
                      <a:pt x="275" y="4206"/>
                      <a:pt x="320" y="4221"/>
                      <a:pt x="366" y="4236"/>
                    </a:cubicBezTo>
                    <a:cubicBezTo>
                      <a:pt x="442" y="4252"/>
                      <a:pt x="503" y="4267"/>
                      <a:pt x="564" y="4267"/>
                    </a:cubicBezTo>
                    <a:cubicBezTo>
                      <a:pt x="625" y="4282"/>
                      <a:pt x="686" y="4282"/>
                      <a:pt x="747" y="4282"/>
                    </a:cubicBezTo>
                    <a:lnTo>
                      <a:pt x="975" y="4282"/>
                    </a:lnTo>
                    <a:cubicBezTo>
                      <a:pt x="1082" y="4282"/>
                      <a:pt x="1173" y="4267"/>
                      <a:pt x="1280" y="4267"/>
                    </a:cubicBezTo>
                    <a:cubicBezTo>
                      <a:pt x="1387" y="4267"/>
                      <a:pt x="1493" y="4252"/>
                      <a:pt x="1600" y="4236"/>
                    </a:cubicBezTo>
                    <a:cubicBezTo>
                      <a:pt x="1691" y="4221"/>
                      <a:pt x="1783" y="4206"/>
                      <a:pt x="1890" y="4191"/>
                    </a:cubicBezTo>
                    <a:cubicBezTo>
                      <a:pt x="1950" y="4175"/>
                      <a:pt x="1996" y="4160"/>
                      <a:pt x="2057" y="4145"/>
                    </a:cubicBezTo>
                    <a:cubicBezTo>
                      <a:pt x="2088" y="4130"/>
                      <a:pt x="2133" y="4114"/>
                      <a:pt x="2179" y="4114"/>
                    </a:cubicBezTo>
                    <a:cubicBezTo>
                      <a:pt x="2240" y="4099"/>
                      <a:pt x="2301" y="4084"/>
                      <a:pt x="2362" y="4069"/>
                    </a:cubicBezTo>
                    <a:cubicBezTo>
                      <a:pt x="2499" y="4038"/>
                      <a:pt x="2621" y="4008"/>
                      <a:pt x="2743" y="3962"/>
                    </a:cubicBezTo>
                    <a:lnTo>
                      <a:pt x="2834" y="3947"/>
                    </a:lnTo>
                    <a:cubicBezTo>
                      <a:pt x="2987" y="3901"/>
                      <a:pt x="3154" y="3855"/>
                      <a:pt x="3306" y="3825"/>
                    </a:cubicBezTo>
                    <a:cubicBezTo>
                      <a:pt x="3352" y="3825"/>
                      <a:pt x="3383" y="3810"/>
                      <a:pt x="3428" y="3810"/>
                    </a:cubicBezTo>
                    <a:lnTo>
                      <a:pt x="3565" y="3810"/>
                    </a:lnTo>
                    <a:cubicBezTo>
                      <a:pt x="3596" y="3810"/>
                      <a:pt x="3626" y="3825"/>
                      <a:pt x="3672" y="3825"/>
                    </a:cubicBezTo>
                    <a:lnTo>
                      <a:pt x="4297" y="3825"/>
                    </a:lnTo>
                    <a:cubicBezTo>
                      <a:pt x="4388" y="3825"/>
                      <a:pt x="4480" y="3810"/>
                      <a:pt x="4586" y="3810"/>
                    </a:cubicBezTo>
                    <a:close/>
                    <a:moveTo>
                      <a:pt x="6323" y="6202"/>
                    </a:moveTo>
                    <a:cubicBezTo>
                      <a:pt x="6323" y="6202"/>
                      <a:pt x="6323" y="6202"/>
                      <a:pt x="6323" y="6217"/>
                    </a:cubicBezTo>
                    <a:cubicBezTo>
                      <a:pt x="6323" y="6232"/>
                      <a:pt x="6323" y="6247"/>
                      <a:pt x="6323" y="6263"/>
                    </a:cubicBezTo>
                    <a:lnTo>
                      <a:pt x="6323" y="6278"/>
                    </a:lnTo>
                    <a:lnTo>
                      <a:pt x="6323" y="6339"/>
                    </a:lnTo>
                    <a:cubicBezTo>
                      <a:pt x="6338" y="6369"/>
                      <a:pt x="6338" y="6415"/>
                      <a:pt x="6338" y="6446"/>
                    </a:cubicBezTo>
                    <a:lnTo>
                      <a:pt x="6338" y="6461"/>
                    </a:lnTo>
                    <a:cubicBezTo>
                      <a:pt x="6338" y="6567"/>
                      <a:pt x="6338" y="6674"/>
                      <a:pt x="6354" y="6781"/>
                    </a:cubicBezTo>
                    <a:cubicBezTo>
                      <a:pt x="6354" y="6811"/>
                      <a:pt x="6354" y="6842"/>
                      <a:pt x="6354" y="6872"/>
                    </a:cubicBezTo>
                    <a:cubicBezTo>
                      <a:pt x="6354" y="6918"/>
                      <a:pt x="6354" y="6964"/>
                      <a:pt x="6369" y="7009"/>
                    </a:cubicBezTo>
                    <a:lnTo>
                      <a:pt x="6369" y="7040"/>
                    </a:lnTo>
                    <a:cubicBezTo>
                      <a:pt x="6369" y="7070"/>
                      <a:pt x="6369" y="7101"/>
                      <a:pt x="6369" y="7116"/>
                    </a:cubicBezTo>
                    <a:cubicBezTo>
                      <a:pt x="6384" y="7162"/>
                      <a:pt x="6384" y="7207"/>
                      <a:pt x="6384" y="7253"/>
                    </a:cubicBezTo>
                    <a:cubicBezTo>
                      <a:pt x="6399" y="7329"/>
                      <a:pt x="6415" y="7405"/>
                      <a:pt x="6430" y="7482"/>
                    </a:cubicBezTo>
                    <a:cubicBezTo>
                      <a:pt x="6445" y="7512"/>
                      <a:pt x="6460" y="7558"/>
                      <a:pt x="6476" y="7603"/>
                    </a:cubicBezTo>
                    <a:cubicBezTo>
                      <a:pt x="6491" y="7634"/>
                      <a:pt x="6506" y="7680"/>
                      <a:pt x="6521" y="7710"/>
                    </a:cubicBezTo>
                    <a:cubicBezTo>
                      <a:pt x="6536" y="7741"/>
                      <a:pt x="6552" y="7771"/>
                      <a:pt x="6582" y="7802"/>
                    </a:cubicBezTo>
                    <a:lnTo>
                      <a:pt x="6582" y="7817"/>
                    </a:lnTo>
                    <a:cubicBezTo>
                      <a:pt x="6613" y="7847"/>
                      <a:pt x="6643" y="7878"/>
                      <a:pt x="6658" y="7908"/>
                    </a:cubicBezTo>
                    <a:cubicBezTo>
                      <a:pt x="6674" y="7923"/>
                      <a:pt x="6689" y="7954"/>
                      <a:pt x="6704" y="7969"/>
                    </a:cubicBezTo>
                    <a:cubicBezTo>
                      <a:pt x="6735" y="7984"/>
                      <a:pt x="6765" y="8000"/>
                      <a:pt x="6780" y="8030"/>
                    </a:cubicBezTo>
                    <a:cubicBezTo>
                      <a:pt x="6826" y="8045"/>
                      <a:pt x="6856" y="8061"/>
                      <a:pt x="6887" y="8076"/>
                    </a:cubicBezTo>
                    <a:cubicBezTo>
                      <a:pt x="7039" y="8152"/>
                      <a:pt x="7176" y="8213"/>
                      <a:pt x="7314" y="8274"/>
                    </a:cubicBezTo>
                    <a:lnTo>
                      <a:pt x="7344" y="8274"/>
                    </a:lnTo>
                    <a:lnTo>
                      <a:pt x="7359" y="8289"/>
                    </a:lnTo>
                    <a:cubicBezTo>
                      <a:pt x="7420" y="8304"/>
                      <a:pt x="7481" y="8335"/>
                      <a:pt x="7557" y="8365"/>
                    </a:cubicBezTo>
                    <a:cubicBezTo>
                      <a:pt x="7618" y="8396"/>
                      <a:pt x="7679" y="8426"/>
                      <a:pt x="7740" y="8457"/>
                    </a:cubicBezTo>
                    <a:cubicBezTo>
                      <a:pt x="7786" y="8487"/>
                      <a:pt x="7847" y="8518"/>
                      <a:pt x="7908" y="8563"/>
                    </a:cubicBezTo>
                    <a:cubicBezTo>
                      <a:pt x="7938" y="8594"/>
                      <a:pt x="7969" y="8624"/>
                      <a:pt x="8014" y="8670"/>
                    </a:cubicBezTo>
                    <a:cubicBezTo>
                      <a:pt x="8045" y="8700"/>
                      <a:pt x="8075" y="8731"/>
                      <a:pt x="8106" y="8761"/>
                    </a:cubicBezTo>
                    <a:lnTo>
                      <a:pt x="8121" y="8777"/>
                    </a:lnTo>
                    <a:lnTo>
                      <a:pt x="8151" y="8807"/>
                    </a:lnTo>
                    <a:cubicBezTo>
                      <a:pt x="8167" y="8822"/>
                      <a:pt x="8182" y="8853"/>
                      <a:pt x="8212" y="8868"/>
                    </a:cubicBezTo>
                    <a:cubicBezTo>
                      <a:pt x="8258" y="8899"/>
                      <a:pt x="8304" y="8929"/>
                      <a:pt x="8350" y="8944"/>
                    </a:cubicBezTo>
                    <a:cubicBezTo>
                      <a:pt x="8395" y="8975"/>
                      <a:pt x="8441" y="9005"/>
                      <a:pt x="8487" y="9020"/>
                    </a:cubicBezTo>
                    <a:cubicBezTo>
                      <a:pt x="8502" y="9036"/>
                      <a:pt x="8532" y="9051"/>
                      <a:pt x="8548" y="9051"/>
                    </a:cubicBezTo>
                    <a:lnTo>
                      <a:pt x="8593" y="9081"/>
                    </a:lnTo>
                    <a:lnTo>
                      <a:pt x="8548" y="9066"/>
                    </a:lnTo>
                    <a:lnTo>
                      <a:pt x="8350" y="9051"/>
                    </a:lnTo>
                    <a:cubicBezTo>
                      <a:pt x="8319" y="9051"/>
                      <a:pt x="8289" y="9036"/>
                      <a:pt x="8258" y="9036"/>
                    </a:cubicBezTo>
                    <a:cubicBezTo>
                      <a:pt x="8197" y="9036"/>
                      <a:pt x="8151" y="9020"/>
                      <a:pt x="8091" y="9020"/>
                    </a:cubicBezTo>
                    <a:lnTo>
                      <a:pt x="8045" y="9005"/>
                    </a:lnTo>
                    <a:cubicBezTo>
                      <a:pt x="7953" y="9005"/>
                      <a:pt x="7862" y="8990"/>
                      <a:pt x="7771" y="8975"/>
                    </a:cubicBezTo>
                    <a:cubicBezTo>
                      <a:pt x="7633" y="8959"/>
                      <a:pt x="7496" y="8944"/>
                      <a:pt x="7359" y="8929"/>
                    </a:cubicBezTo>
                    <a:lnTo>
                      <a:pt x="7268" y="8929"/>
                    </a:lnTo>
                    <a:cubicBezTo>
                      <a:pt x="7222" y="8914"/>
                      <a:pt x="7161" y="8914"/>
                      <a:pt x="7115" y="8899"/>
                    </a:cubicBezTo>
                    <a:lnTo>
                      <a:pt x="7070" y="8899"/>
                    </a:lnTo>
                    <a:cubicBezTo>
                      <a:pt x="6948" y="8883"/>
                      <a:pt x="6811" y="8868"/>
                      <a:pt x="6704" y="8838"/>
                    </a:cubicBezTo>
                    <a:cubicBezTo>
                      <a:pt x="6628" y="8807"/>
                      <a:pt x="6567" y="8792"/>
                      <a:pt x="6491" y="8761"/>
                    </a:cubicBezTo>
                    <a:cubicBezTo>
                      <a:pt x="6445" y="8746"/>
                      <a:pt x="6399" y="8731"/>
                      <a:pt x="6354" y="8700"/>
                    </a:cubicBezTo>
                    <a:cubicBezTo>
                      <a:pt x="6338" y="8685"/>
                      <a:pt x="6308" y="8670"/>
                      <a:pt x="6293" y="8655"/>
                    </a:cubicBezTo>
                    <a:cubicBezTo>
                      <a:pt x="6262" y="8640"/>
                      <a:pt x="6247" y="8624"/>
                      <a:pt x="6217" y="8594"/>
                    </a:cubicBezTo>
                    <a:cubicBezTo>
                      <a:pt x="6201" y="8579"/>
                      <a:pt x="6171" y="8548"/>
                      <a:pt x="6156" y="8533"/>
                    </a:cubicBezTo>
                    <a:cubicBezTo>
                      <a:pt x="6140" y="8502"/>
                      <a:pt x="6125" y="8487"/>
                      <a:pt x="6110" y="8457"/>
                    </a:cubicBezTo>
                    <a:cubicBezTo>
                      <a:pt x="6095" y="8426"/>
                      <a:pt x="6079" y="8396"/>
                      <a:pt x="6064" y="8365"/>
                    </a:cubicBezTo>
                    <a:cubicBezTo>
                      <a:pt x="6034" y="8320"/>
                      <a:pt x="6018" y="8259"/>
                      <a:pt x="6003" y="8198"/>
                    </a:cubicBezTo>
                    <a:cubicBezTo>
                      <a:pt x="5988" y="8152"/>
                      <a:pt x="5973" y="8106"/>
                      <a:pt x="5973" y="8045"/>
                    </a:cubicBezTo>
                    <a:cubicBezTo>
                      <a:pt x="5958" y="8015"/>
                      <a:pt x="5958" y="7969"/>
                      <a:pt x="5958" y="7923"/>
                    </a:cubicBezTo>
                    <a:cubicBezTo>
                      <a:pt x="5958" y="7862"/>
                      <a:pt x="5958" y="7802"/>
                      <a:pt x="5973" y="7741"/>
                    </a:cubicBezTo>
                    <a:lnTo>
                      <a:pt x="5973" y="7695"/>
                    </a:lnTo>
                    <a:lnTo>
                      <a:pt x="5988" y="7543"/>
                    </a:lnTo>
                    <a:cubicBezTo>
                      <a:pt x="5988" y="7512"/>
                      <a:pt x="6003" y="7482"/>
                      <a:pt x="6003" y="7451"/>
                    </a:cubicBezTo>
                    <a:lnTo>
                      <a:pt x="6003" y="7421"/>
                    </a:lnTo>
                    <a:lnTo>
                      <a:pt x="6003" y="7390"/>
                    </a:lnTo>
                    <a:cubicBezTo>
                      <a:pt x="6018" y="7360"/>
                      <a:pt x="6018" y="7329"/>
                      <a:pt x="6018" y="7299"/>
                    </a:cubicBezTo>
                    <a:lnTo>
                      <a:pt x="6034" y="7268"/>
                    </a:lnTo>
                    <a:cubicBezTo>
                      <a:pt x="6034" y="7238"/>
                      <a:pt x="6049" y="7207"/>
                      <a:pt x="6049" y="7162"/>
                    </a:cubicBezTo>
                    <a:lnTo>
                      <a:pt x="6064" y="7101"/>
                    </a:lnTo>
                    <a:lnTo>
                      <a:pt x="6095" y="7009"/>
                    </a:lnTo>
                    <a:cubicBezTo>
                      <a:pt x="6095" y="6994"/>
                      <a:pt x="6095" y="6979"/>
                      <a:pt x="6095" y="6979"/>
                    </a:cubicBezTo>
                    <a:lnTo>
                      <a:pt x="6110" y="6948"/>
                    </a:lnTo>
                    <a:cubicBezTo>
                      <a:pt x="6110" y="6918"/>
                      <a:pt x="6125" y="6887"/>
                      <a:pt x="6140" y="6857"/>
                    </a:cubicBezTo>
                    <a:cubicBezTo>
                      <a:pt x="6140" y="6826"/>
                      <a:pt x="6156" y="6796"/>
                      <a:pt x="6171" y="6766"/>
                    </a:cubicBezTo>
                    <a:lnTo>
                      <a:pt x="6186" y="6720"/>
                    </a:lnTo>
                    <a:cubicBezTo>
                      <a:pt x="6217" y="6628"/>
                      <a:pt x="6247" y="6552"/>
                      <a:pt x="6262" y="6461"/>
                    </a:cubicBezTo>
                    <a:lnTo>
                      <a:pt x="6277" y="6430"/>
                    </a:lnTo>
                    <a:cubicBezTo>
                      <a:pt x="6277" y="6400"/>
                      <a:pt x="6293" y="6354"/>
                      <a:pt x="6293" y="6324"/>
                    </a:cubicBezTo>
                    <a:cubicBezTo>
                      <a:pt x="6308" y="6308"/>
                      <a:pt x="6308" y="6293"/>
                      <a:pt x="6308" y="6278"/>
                    </a:cubicBezTo>
                    <a:cubicBezTo>
                      <a:pt x="6308" y="6247"/>
                      <a:pt x="6323" y="6217"/>
                      <a:pt x="6323" y="6202"/>
                    </a:cubicBezTo>
                    <a:close/>
                    <a:moveTo>
                      <a:pt x="14094" y="7847"/>
                    </a:moveTo>
                    <a:cubicBezTo>
                      <a:pt x="14109" y="7862"/>
                      <a:pt x="14109" y="7862"/>
                      <a:pt x="14109" y="7878"/>
                    </a:cubicBezTo>
                    <a:cubicBezTo>
                      <a:pt x="14109" y="7878"/>
                      <a:pt x="14109" y="7893"/>
                      <a:pt x="14109" y="7893"/>
                    </a:cubicBezTo>
                    <a:lnTo>
                      <a:pt x="14109" y="7908"/>
                    </a:lnTo>
                    <a:cubicBezTo>
                      <a:pt x="14109" y="7954"/>
                      <a:pt x="14109" y="8015"/>
                      <a:pt x="14094" y="8061"/>
                    </a:cubicBezTo>
                    <a:cubicBezTo>
                      <a:pt x="14094" y="8091"/>
                      <a:pt x="14094" y="8121"/>
                      <a:pt x="14094" y="8152"/>
                    </a:cubicBezTo>
                    <a:cubicBezTo>
                      <a:pt x="14094" y="8228"/>
                      <a:pt x="14078" y="8320"/>
                      <a:pt x="14078" y="8396"/>
                    </a:cubicBezTo>
                    <a:cubicBezTo>
                      <a:pt x="14063" y="8594"/>
                      <a:pt x="14048" y="8777"/>
                      <a:pt x="14033" y="8975"/>
                    </a:cubicBezTo>
                    <a:cubicBezTo>
                      <a:pt x="14017" y="9051"/>
                      <a:pt x="14002" y="9112"/>
                      <a:pt x="13987" y="9188"/>
                    </a:cubicBezTo>
                    <a:lnTo>
                      <a:pt x="13987" y="9005"/>
                    </a:lnTo>
                    <a:cubicBezTo>
                      <a:pt x="14002" y="8929"/>
                      <a:pt x="14002" y="8853"/>
                      <a:pt x="14002" y="8777"/>
                    </a:cubicBezTo>
                    <a:cubicBezTo>
                      <a:pt x="14017" y="8609"/>
                      <a:pt x="14033" y="8441"/>
                      <a:pt x="14048" y="8274"/>
                    </a:cubicBezTo>
                    <a:cubicBezTo>
                      <a:pt x="14048" y="8270"/>
                      <a:pt x="14048" y="8266"/>
                      <a:pt x="14048" y="8259"/>
                    </a:cubicBezTo>
                    <a:lnTo>
                      <a:pt x="14048" y="8243"/>
                    </a:lnTo>
                    <a:cubicBezTo>
                      <a:pt x="14048" y="8228"/>
                      <a:pt x="14063" y="8228"/>
                      <a:pt x="14063" y="8213"/>
                    </a:cubicBezTo>
                    <a:lnTo>
                      <a:pt x="14063" y="8198"/>
                    </a:lnTo>
                    <a:cubicBezTo>
                      <a:pt x="14063" y="8167"/>
                      <a:pt x="14063" y="8137"/>
                      <a:pt x="14078" y="8106"/>
                    </a:cubicBezTo>
                    <a:cubicBezTo>
                      <a:pt x="14078" y="8081"/>
                      <a:pt x="14078" y="8055"/>
                      <a:pt x="14078" y="8030"/>
                    </a:cubicBezTo>
                    <a:cubicBezTo>
                      <a:pt x="14078" y="7969"/>
                      <a:pt x="14094" y="7923"/>
                      <a:pt x="14094" y="7862"/>
                    </a:cubicBezTo>
                    <a:cubicBezTo>
                      <a:pt x="14094" y="7859"/>
                      <a:pt x="14094" y="7855"/>
                      <a:pt x="14094" y="7847"/>
                    </a:cubicBezTo>
                    <a:close/>
                    <a:moveTo>
                      <a:pt x="13941" y="9234"/>
                    </a:moveTo>
                    <a:lnTo>
                      <a:pt x="13956" y="9264"/>
                    </a:lnTo>
                    <a:cubicBezTo>
                      <a:pt x="13941" y="9249"/>
                      <a:pt x="13941" y="9234"/>
                      <a:pt x="13941" y="9234"/>
                    </a:cubicBezTo>
                    <a:close/>
                    <a:moveTo>
                      <a:pt x="18421" y="290"/>
                    </a:moveTo>
                    <a:cubicBezTo>
                      <a:pt x="18466" y="305"/>
                      <a:pt x="18497" y="305"/>
                      <a:pt x="18527" y="321"/>
                    </a:cubicBezTo>
                    <a:cubicBezTo>
                      <a:pt x="18573" y="321"/>
                      <a:pt x="18603" y="336"/>
                      <a:pt x="18634" y="351"/>
                    </a:cubicBezTo>
                    <a:cubicBezTo>
                      <a:pt x="18649" y="351"/>
                      <a:pt x="18649" y="351"/>
                      <a:pt x="18664" y="366"/>
                    </a:cubicBezTo>
                    <a:cubicBezTo>
                      <a:pt x="18664" y="382"/>
                      <a:pt x="18664" y="397"/>
                      <a:pt x="18680" y="412"/>
                    </a:cubicBezTo>
                    <a:cubicBezTo>
                      <a:pt x="18680" y="504"/>
                      <a:pt x="18664" y="580"/>
                      <a:pt x="18664" y="671"/>
                    </a:cubicBezTo>
                    <a:cubicBezTo>
                      <a:pt x="18664" y="717"/>
                      <a:pt x="18664" y="763"/>
                      <a:pt x="18649" y="808"/>
                    </a:cubicBezTo>
                    <a:cubicBezTo>
                      <a:pt x="18649" y="823"/>
                      <a:pt x="18649" y="839"/>
                      <a:pt x="18649" y="869"/>
                    </a:cubicBezTo>
                    <a:lnTo>
                      <a:pt x="18634" y="945"/>
                    </a:lnTo>
                    <a:cubicBezTo>
                      <a:pt x="18619" y="1022"/>
                      <a:pt x="18603" y="1098"/>
                      <a:pt x="18588" y="1189"/>
                    </a:cubicBezTo>
                    <a:cubicBezTo>
                      <a:pt x="18588" y="1220"/>
                      <a:pt x="18588" y="1265"/>
                      <a:pt x="18573" y="1311"/>
                    </a:cubicBezTo>
                    <a:cubicBezTo>
                      <a:pt x="18558" y="1433"/>
                      <a:pt x="18527" y="1555"/>
                      <a:pt x="18512" y="1677"/>
                    </a:cubicBezTo>
                    <a:cubicBezTo>
                      <a:pt x="18497" y="1722"/>
                      <a:pt x="18481" y="1783"/>
                      <a:pt x="18466" y="1844"/>
                    </a:cubicBezTo>
                    <a:cubicBezTo>
                      <a:pt x="18466" y="1890"/>
                      <a:pt x="18451" y="1951"/>
                      <a:pt x="18436" y="2012"/>
                    </a:cubicBezTo>
                    <a:cubicBezTo>
                      <a:pt x="18421" y="2058"/>
                      <a:pt x="18421" y="2119"/>
                      <a:pt x="18405" y="2164"/>
                    </a:cubicBezTo>
                    <a:cubicBezTo>
                      <a:pt x="18405" y="2210"/>
                      <a:pt x="18390" y="2240"/>
                      <a:pt x="18390" y="2271"/>
                    </a:cubicBezTo>
                    <a:cubicBezTo>
                      <a:pt x="18375" y="2286"/>
                      <a:pt x="18375" y="2301"/>
                      <a:pt x="18375" y="2317"/>
                    </a:cubicBezTo>
                    <a:cubicBezTo>
                      <a:pt x="18360" y="2362"/>
                      <a:pt x="18360" y="2408"/>
                      <a:pt x="18344" y="2454"/>
                    </a:cubicBezTo>
                    <a:cubicBezTo>
                      <a:pt x="18329" y="2499"/>
                      <a:pt x="18314" y="2545"/>
                      <a:pt x="18314" y="2591"/>
                    </a:cubicBezTo>
                    <a:cubicBezTo>
                      <a:pt x="18299" y="2637"/>
                      <a:pt x="18283" y="2682"/>
                      <a:pt x="18268" y="2713"/>
                    </a:cubicBezTo>
                    <a:cubicBezTo>
                      <a:pt x="18253" y="2774"/>
                      <a:pt x="18238" y="2819"/>
                      <a:pt x="18222" y="2880"/>
                    </a:cubicBezTo>
                    <a:cubicBezTo>
                      <a:pt x="18222" y="2911"/>
                      <a:pt x="18207" y="2941"/>
                      <a:pt x="18192" y="2972"/>
                    </a:cubicBezTo>
                    <a:cubicBezTo>
                      <a:pt x="18177" y="3017"/>
                      <a:pt x="18177" y="3063"/>
                      <a:pt x="18162" y="3109"/>
                    </a:cubicBezTo>
                    <a:cubicBezTo>
                      <a:pt x="18162" y="3109"/>
                      <a:pt x="18162" y="3109"/>
                      <a:pt x="18162" y="3094"/>
                    </a:cubicBezTo>
                    <a:cubicBezTo>
                      <a:pt x="18146" y="3139"/>
                      <a:pt x="18131" y="3170"/>
                      <a:pt x="18116" y="3216"/>
                    </a:cubicBezTo>
                    <a:cubicBezTo>
                      <a:pt x="18101" y="3246"/>
                      <a:pt x="18101" y="3276"/>
                      <a:pt x="18085" y="3307"/>
                    </a:cubicBezTo>
                    <a:cubicBezTo>
                      <a:pt x="18055" y="3368"/>
                      <a:pt x="18024" y="3444"/>
                      <a:pt x="18009" y="3505"/>
                    </a:cubicBezTo>
                    <a:cubicBezTo>
                      <a:pt x="17979" y="3581"/>
                      <a:pt x="17948" y="3657"/>
                      <a:pt x="17918" y="3734"/>
                    </a:cubicBezTo>
                    <a:cubicBezTo>
                      <a:pt x="17948" y="3673"/>
                      <a:pt x="17979" y="3596"/>
                      <a:pt x="18009" y="3520"/>
                    </a:cubicBezTo>
                    <a:cubicBezTo>
                      <a:pt x="18055" y="3429"/>
                      <a:pt x="18116" y="3322"/>
                      <a:pt x="18162" y="3231"/>
                    </a:cubicBezTo>
                    <a:cubicBezTo>
                      <a:pt x="18177" y="3170"/>
                      <a:pt x="18207" y="3124"/>
                      <a:pt x="18222" y="3078"/>
                    </a:cubicBezTo>
                    <a:cubicBezTo>
                      <a:pt x="18238" y="3048"/>
                      <a:pt x="18253" y="3002"/>
                      <a:pt x="18268" y="2972"/>
                    </a:cubicBezTo>
                    <a:cubicBezTo>
                      <a:pt x="18283" y="2941"/>
                      <a:pt x="18283" y="2926"/>
                      <a:pt x="18299" y="2911"/>
                    </a:cubicBezTo>
                    <a:lnTo>
                      <a:pt x="18299" y="2896"/>
                    </a:lnTo>
                    <a:cubicBezTo>
                      <a:pt x="18329" y="2804"/>
                      <a:pt x="18360" y="2713"/>
                      <a:pt x="18390" y="2621"/>
                    </a:cubicBezTo>
                    <a:lnTo>
                      <a:pt x="18405" y="2576"/>
                    </a:lnTo>
                    <a:cubicBezTo>
                      <a:pt x="18421" y="2545"/>
                      <a:pt x="18421" y="2515"/>
                      <a:pt x="18436" y="2484"/>
                    </a:cubicBezTo>
                    <a:lnTo>
                      <a:pt x="18466" y="2378"/>
                    </a:lnTo>
                    <a:cubicBezTo>
                      <a:pt x="18466" y="2362"/>
                      <a:pt x="18466" y="2347"/>
                      <a:pt x="18481" y="2332"/>
                    </a:cubicBezTo>
                    <a:cubicBezTo>
                      <a:pt x="18497" y="2286"/>
                      <a:pt x="18497" y="2225"/>
                      <a:pt x="18512" y="2179"/>
                    </a:cubicBezTo>
                    <a:cubicBezTo>
                      <a:pt x="18527" y="2119"/>
                      <a:pt x="18542" y="2073"/>
                      <a:pt x="18542" y="2027"/>
                    </a:cubicBezTo>
                    <a:lnTo>
                      <a:pt x="18558" y="2027"/>
                    </a:lnTo>
                    <a:cubicBezTo>
                      <a:pt x="18558" y="1966"/>
                      <a:pt x="18573" y="1920"/>
                      <a:pt x="18588" y="1860"/>
                    </a:cubicBezTo>
                    <a:cubicBezTo>
                      <a:pt x="18603" y="1814"/>
                      <a:pt x="18603" y="1753"/>
                      <a:pt x="18619" y="1692"/>
                    </a:cubicBezTo>
                    <a:cubicBezTo>
                      <a:pt x="18619" y="1677"/>
                      <a:pt x="18619" y="1677"/>
                      <a:pt x="18619" y="1661"/>
                    </a:cubicBezTo>
                    <a:cubicBezTo>
                      <a:pt x="18634" y="1631"/>
                      <a:pt x="18634" y="1585"/>
                      <a:pt x="18649" y="1555"/>
                    </a:cubicBezTo>
                    <a:cubicBezTo>
                      <a:pt x="18649" y="1494"/>
                      <a:pt x="18664" y="1418"/>
                      <a:pt x="18680" y="1357"/>
                    </a:cubicBezTo>
                    <a:cubicBezTo>
                      <a:pt x="18680" y="1311"/>
                      <a:pt x="18695" y="1281"/>
                      <a:pt x="18695" y="1250"/>
                    </a:cubicBezTo>
                    <a:lnTo>
                      <a:pt x="18725" y="1006"/>
                    </a:lnTo>
                    <a:cubicBezTo>
                      <a:pt x="18740" y="945"/>
                      <a:pt x="18740" y="884"/>
                      <a:pt x="18756" y="823"/>
                    </a:cubicBezTo>
                    <a:cubicBezTo>
                      <a:pt x="18756" y="747"/>
                      <a:pt x="18771" y="656"/>
                      <a:pt x="18771" y="564"/>
                    </a:cubicBezTo>
                    <a:cubicBezTo>
                      <a:pt x="18771" y="519"/>
                      <a:pt x="18771" y="458"/>
                      <a:pt x="18771" y="412"/>
                    </a:cubicBezTo>
                    <a:lnTo>
                      <a:pt x="18832" y="427"/>
                    </a:lnTo>
                    <a:cubicBezTo>
                      <a:pt x="18862" y="443"/>
                      <a:pt x="18893" y="458"/>
                      <a:pt x="18923" y="488"/>
                    </a:cubicBezTo>
                    <a:cubicBezTo>
                      <a:pt x="18969" y="504"/>
                      <a:pt x="18999" y="534"/>
                      <a:pt x="19045" y="549"/>
                    </a:cubicBezTo>
                    <a:cubicBezTo>
                      <a:pt x="19060" y="564"/>
                      <a:pt x="19091" y="595"/>
                      <a:pt x="19121" y="610"/>
                    </a:cubicBezTo>
                    <a:lnTo>
                      <a:pt x="19152" y="641"/>
                    </a:lnTo>
                    <a:cubicBezTo>
                      <a:pt x="19182" y="671"/>
                      <a:pt x="19228" y="686"/>
                      <a:pt x="19258" y="717"/>
                    </a:cubicBezTo>
                    <a:lnTo>
                      <a:pt x="19258" y="732"/>
                    </a:lnTo>
                    <a:lnTo>
                      <a:pt x="19274" y="747"/>
                    </a:lnTo>
                    <a:lnTo>
                      <a:pt x="19304" y="778"/>
                    </a:lnTo>
                    <a:cubicBezTo>
                      <a:pt x="19396" y="869"/>
                      <a:pt x="19502" y="976"/>
                      <a:pt x="19624" y="1083"/>
                    </a:cubicBezTo>
                    <a:cubicBezTo>
                      <a:pt x="19670" y="1143"/>
                      <a:pt x="19731" y="1189"/>
                      <a:pt x="19777" y="1250"/>
                    </a:cubicBezTo>
                    <a:cubicBezTo>
                      <a:pt x="19807" y="1281"/>
                      <a:pt x="19853" y="1326"/>
                      <a:pt x="19883" y="1372"/>
                    </a:cubicBezTo>
                    <a:lnTo>
                      <a:pt x="19898" y="1387"/>
                    </a:lnTo>
                    <a:cubicBezTo>
                      <a:pt x="19929" y="1433"/>
                      <a:pt x="19959" y="1463"/>
                      <a:pt x="19975" y="1509"/>
                    </a:cubicBezTo>
                    <a:cubicBezTo>
                      <a:pt x="20005" y="1540"/>
                      <a:pt x="20036" y="1585"/>
                      <a:pt x="20051" y="1616"/>
                    </a:cubicBezTo>
                    <a:lnTo>
                      <a:pt x="20066" y="1631"/>
                    </a:lnTo>
                    <a:lnTo>
                      <a:pt x="20066" y="1646"/>
                    </a:lnTo>
                    <a:lnTo>
                      <a:pt x="20096" y="1677"/>
                    </a:lnTo>
                    <a:cubicBezTo>
                      <a:pt x="20142" y="1768"/>
                      <a:pt x="20188" y="1860"/>
                      <a:pt x="20249" y="1951"/>
                    </a:cubicBezTo>
                    <a:cubicBezTo>
                      <a:pt x="20310" y="2027"/>
                      <a:pt x="20371" y="2119"/>
                      <a:pt x="20447" y="2210"/>
                    </a:cubicBezTo>
                    <a:cubicBezTo>
                      <a:pt x="20538" y="2347"/>
                      <a:pt x="20645" y="2469"/>
                      <a:pt x="20752" y="2591"/>
                    </a:cubicBezTo>
                    <a:cubicBezTo>
                      <a:pt x="20797" y="2637"/>
                      <a:pt x="20843" y="2682"/>
                      <a:pt x="20889" y="2743"/>
                    </a:cubicBezTo>
                    <a:cubicBezTo>
                      <a:pt x="20919" y="2774"/>
                      <a:pt x="20950" y="2819"/>
                      <a:pt x="20965" y="2850"/>
                    </a:cubicBezTo>
                    <a:cubicBezTo>
                      <a:pt x="20995" y="2896"/>
                      <a:pt x="21011" y="2926"/>
                      <a:pt x="21026" y="2957"/>
                    </a:cubicBezTo>
                    <a:lnTo>
                      <a:pt x="21026" y="2972"/>
                    </a:lnTo>
                    <a:cubicBezTo>
                      <a:pt x="21041" y="3002"/>
                      <a:pt x="21056" y="3017"/>
                      <a:pt x="21072" y="3048"/>
                    </a:cubicBezTo>
                    <a:cubicBezTo>
                      <a:pt x="21102" y="3124"/>
                      <a:pt x="21133" y="3200"/>
                      <a:pt x="21163" y="3246"/>
                    </a:cubicBezTo>
                    <a:lnTo>
                      <a:pt x="21193" y="3276"/>
                    </a:lnTo>
                    <a:cubicBezTo>
                      <a:pt x="21239" y="3353"/>
                      <a:pt x="21285" y="3429"/>
                      <a:pt x="21331" y="3505"/>
                    </a:cubicBezTo>
                    <a:cubicBezTo>
                      <a:pt x="21376" y="3581"/>
                      <a:pt x="21422" y="3642"/>
                      <a:pt x="21452" y="3718"/>
                    </a:cubicBezTo>
                    <a:cubicBezTo>
                      <a:pt x="21483" y="3794"/>
                      <a:pt x="21513" y="3871"/>
                      <a:pt x="21544" y="3962"/>
                    </a:cubicBezTo>
                    <a:cubicBezTo>
                      <a:pt x="21574" y="4054"/>
                      <a:pt x="21590" y="4145"/>
                      <a:pt x="21605" y="4236"/>
                    </a:cubicBezTo>
                    <a:cubicBezTo>
                      <a:pt x="21605" y="4236"/>
                      <a:pt x="21605" y="4252"/>
                      <a:pt x="21605" y="4252"/>
                    </a:cubicBezTo>
                    <a:cubicBezTo>
                      <a:pt x="21605" y="4297"/>
                      <a:pt x="21620" y="4328"/>
                      <a:pt x="21620" y="4358"/>
                    </a:cubicBezTo>
                    <a:cubicBezTo>
                      <a:pt x="21590" y="4434"/>
                      <a:pt x="21574" y="4526"/>
                      <a:pt x="21544" y="4602"/>
                    </a:cubicBezTo>
                    <a:lnTo>
                      <a:pt x="21513" y="4663"/>
                    </a:lnTo>
                    <a:cubicBezTo>
                      <a:pt x="21498" y="4709"/>
                      <a:pt x="21483" y="4770"/>
                      <a:pt x="21468" y="4815"/>
                    </a:cubicBezTo>
                    <a:cubicBezTo>
                      <a:pt x="21452" y="4876"/>
                      <a:pt x="21437" y="4922"/>
                      <a:pt x="21422" y="4968"/>
                    </a:cubicBezTo>
                    <a:lnTo>
                      <a:pt x="21407" y="4998"/>
                    </a:lnTo>
                    <a:cubicBezTo>
                      <a:pt x="21392" y="5044"/>
                      <a:pt x="21376" y="5090"/>
                      <a:pt x="21346" y="5135"/>
                    </a:cubicBezTo>
                    <a:cubicBezTo>
                      <a:pt x="21315" y="5181"/>
                      <a:pt x="21285" y="5227"/>
                      <a:pt x="21270" y="5257"/>
                    </a:cubicBezTo>
                    <a:lnTo>
                      <a:pt x="21254" y="5288"/>
                    </a:lnTo>
                    <a:cubicBezTo>
                      <a:pt x="21239" y="5303"/>
                      <a:pt x="21209" y="5333"/>
                      <a:pt x="21193" y="5349"/>
                    </a:cubicBezTo>
                    <a:cubicBezTo>
                      <a:pt x="21178" y="5379"/>
                      <a:pt x="21163" y="5394"/>
                      <a:pt x="21148" y="5425"/>
                    </a:cubicBezTo>
                    <a:cubicBezTo>
                      <a:pt x="21087" y="5516"/>
                      <a:pt x="21011" y="5608"/>
                      <a:pt x="20950" y="5699"/>
                    </a:cubicBezTo>
                    <a:lnTo>
                      <a:pt x="20934" y="5729"/>
                    </a:lnTo>
                    <a:lnTo>
                      <a:pt x="20919" y="5745"/>
                    </a:lnTo>
                    <a:cubicBezTo>
                      <a:pt x="20889" y="5775"/>
                      <a:pt x="20858" y="5821"/>
                      <a:pt x="20828" y="5867"/>
                    </a:cubicBezTo>
                    <a:lnTo>
                      <a:pt x="20782" y="5912"/>
                    </a:lnTo>
                    <a:cubicBezTo>
                      <a:pt x="20736" y="5973"/>
                      <a:pt x="20691" y="6034"/>
                      <a:pt x="20645" y="6095"/>
                    </a:cubicBezTo>
                    <a:cubicBezTo>
                      <a:pt x="20599" y="6141"/>
                      <a:pt x="20569" y="6187"/>
                      <a:pt x="20523" y="6247"/>
                    </a:cubicBezTo>
                    <a:lnTo>
                      <a:pt x="20508" y="6263"/>
                    </a:lnTo>
                    <a:cubicBezTo>
                      <a:pt x="20462" y="6324"/>
                      <a:pt x="20401" y="6385"/>
                      <a:pt x="20355" y="6430"/>
                    </a:cubicBezTo>
                    <a:lnTo>
                      <a:pt x="20355" y="6446"/>
                    </a:lnTo>
                    <a:lnTo>
                      <a:pt x="20340" y="6446"/>
                    </a:lnTo>
                    <a:cubicBezTo>
                      <a:pt x="20325" y="6461"/>
                      <a:pt x="20310" y="6491"/>
                      <a:pt x="20279" y="6506"/>
                    </a:cubicBezTo>
                    <a:lnTo>
                      <a:pt x="20218" y="6567"/>
                    </a:lnTo>
                    <a:cubicBezTo>
                      <a:pt x="20112" y="6644"/>
                      <a:pt x="20020" y="6705"/>
                      <a:pt x="19929" y="6781"/>
                    </a:cubicBezTo>
                    <a:cubicBezTo>
                      <a:pt x="19883" y="6811"/>
                      <a:pt x="19837" y="6842"/>
                      <a:pt x="19792" y="6887"/>
                    </a:cubicBezTo>
                    <a:cubicBezTo>
                      <a:pt x="19731" y="6918"/>
                      <a:pt x="19685" y="6948"/>
                      <a:pt x="19639" y="6979"/>
                    </a:cubicBezTo>
                    <a:cubicBezTo>
                      <a:pt x="19609" y="6994"/>
                      <a:pt x="19578" y="7009"/>
                      <a:pt x="19563" y="7025"/>
                    </a:cubicBezTo>
                    <a:cubicBezTo>
                      <a:pt x="19350" y="7146"/>
                      <a:pt x="19121" y="7238"/>
                      <a:pt x="18862" y="7360"/>
                    </a:cubicBezTo>
                    <a:cubicBezTo>
                      <a:pt x="18756" y="7405"/>
                      <a:pt x="18664" y="7451"/>
                      <a:pt x="18573" y="7482"/>
                    </a:cubicBezTo>
                    <a:cubicBezTo>
                      <a:pt x="18421" y="7543"/>
                      <a:pt x="18268" y="7588"/>
                      <a:pt x="18131" y="7634"/>
                    </a:cubicBezTo>
                    <a:cubicBezTo>
                      <a:pt x="17994" y="7695"/>
                      <a:pt x="17842" y="7741"/>
                      <a:pt x="17704" y="7786"/>
                    </a:cubicBezTo>
                    <a:cubicBezTo>
                      <a:pt x="17613" y="7817"/>
                      <a:pt x="17522" y="7832"/>
                      <a:pt x="17430" y="7862"/>
                    </a:cubicBezTo>
                    <a:lnTo>
                      <a:pt x="17293" y="7893"/>
                    </a:lnTo>
                    <a:cubicBezTo>
                      <a:pt x="17217" y="7923"/>
                      <a:pt x="17141" y="7939"/>
                      <a:pt x="17080" y="7969"/>
                    </a:cubicBezTo>
                    <a:cubicBezTo>
                      <a:pt x="17019" y="7984"/>
                      <a:pt x="16958" y="8015"/>
                      <a:pt x="16897" y="8045"/>
                    </a:cubicBezTo>
                    <a:lnTo>
                      <a:pt x="16882" y="8045"/>
                    </a:lnTo>
                    <a:cubicBezTo>
                      <a:pt x="16851" y="8061"/>
                      <a:pt x="16821" y="8076"/>
                      <a:pt x="16790" y="8091"/>
                    </a:cubicBezTo>
                    <a:cubicBezTo>
                      <a:pt x="16745" y="8106"/>
                      <a:pt x="16714" y="8137"/>
                      <a:pt x="16684" y="8152"/>
                    </a:cubicBezTo>
                    <a:cubicBezTo>
                      <a:pt x="16653" y="8167"/>
                      <a:pt x="16623" y="8182"/>
                      <a:pt x="16592" y="8198"/>
                    </a:cubicBezTo>
                    <a:lnTo>
                      <a:pt x="16577" y="8213"/>
                    </a:lnTo>
                    <a:cubicBezTo>
                      <a:pt x="16562" y="8228"/>
                      <a:pt x="16562" y="8228"/>
                      <a:pt x="16546" y="8243"/>
                    </a:cubicBezTo>
                    <a:lnTo>
                      <a:pt x="16531" y="8243"/>
                    </a:lnTo>
                    <a:lnTo>
                      <a:pt x="16516" y="8259"/>
                    </a:lnTo>
                    <a:cubicBezTo>
                      <a:pt x="16516" y="8259"/>
                      <a:pt x="16501" y="8274"/>
                      <a:pt x="16486" y="8289"/>
                    </a:cubicBezTo>
                    <a:cubicBezTo>
                      <a:pt x="16440" y="8320"/>
                      <a:pt x="16379" y="8381"/>
                      <a:pt x="16318" y="8426"/>
                    </a:cubicBezTo>
                    <a:cubicBezTo>
                      <a:pt x="16272" y="8487"/>
                      <a:pt x="16211" y="8548"/>
                      <a:pt x="16166" y="8609"/>
                    </a:cubicBezTo>
                    <a:cubicBezTo>
                      <a:pt x="16150" y="8624"/>
                      <a:pt x="16150" y="8640"/>
                      <a:pt x="16135" y="8640"/>
                    </a:cubicBezTo>
                    <a:cubicBezTo>
                      <a:pt x="16135" y="8655"/>
                      <a:pt x="16120" y="8655"/>
                      <a:pt x="16120" y="8670"/>
                    </a:cubicBezTo>
                    <a:cubicBezTo>
                      <a:pt x="16089" y="8716"/>
                      <a:pt x="16059" y="8761"/>
                      <a:pt x="16028" y="8807"/>
                    </a:cubicBezTo>
                    <a:lnTo>
                      <a:pt x="16013" y="8822"/>
                    </a:lnTo>
                    <a:cubicBezTo>
                      <a:pt x="15983" y="8883"/>
                      <a:pt x="15952" y="8929"/>
                      <a:pt x="15937" y="8975"/>
                    </a:cubicBezTo>
                    <a:cubicBezTo>
                      <a:pt x="15907" y="8959"/>
                      <a:pt x="15876" y="8944"/>
                      <a:pt x="15861" y="8944"/>
                    </a:cubicBezTo>
                    <a:lnTo>
                      <a:pt x="15846" y="8944"/>
                    </a:lnTo>
                    <a:cubicBezTo>
                      <a:pt x="15785" y="8959"/>
                      <a:pt x="15724" y="8990"/>
                      <a:pt x="15693" y="9020"/>
                    </a:cubicBezTo>
                    <a:cubicBezTo>
                      <a:pt x="15587" y="9097"/>
                      <a:pt x="15465" y="9188"/>
                      <a:pt x="15328" y="9295"/>
                    </a:cubicBezTo>
                    <a:cubicBezTo>
                      <a:pt x="15358" y="9218"/>
                      <a:pt x="15404" y="9158"/>
                      <a:pt x="15419" y="9097"/>
                    </a:cubicBezTo>
                    <a:cubicBezTo>
                      <a:pt x="15465" y="9066"/>
                      <a:pt x="15510" y="9020"/>
                      <a:pt x="15556" y="8990"/>
                    </a:cubicBezTo>
                    <a:cubicBezTo>
                      <a:pt x="15632" y="8914"/>
                      <a:pt x="15724" y="8838"/>
                      <a:pt x="15800" y="8761"/>
                    </a:cubicBezTo>
                    <a:cubicBezTo>
                      <a:pt x="15861" y="8716"/>
                      <a:pt x="15907" y="8685"/>
                      <a:pt x="15952" y="8640"/>
                    </a:cubicBezTo>
                    <a:cubicBezTo>
                      <a:pt x="15998" y="8609"/>
                      <a:pt x="16044" y="8563"/>
                      <a:pt x="16089" y="8533"/>
                    </a:cubicBezTo>
                    <a:cubicBezTo>
                      <a:pt x="16181" y="8472"/>
                      <a:pt x="16272" y="8396"/>
                      <a:pt x="16364" y="8335"/>
                    </a:cubicBezTo>
                    <a:cubicBezTo>
                      <a:pt x="16455" y="8259"/>
                      <a:pt x="16546" y="8198"/>
                      <a:pt x="16653" y="8121"/>
                    </a:cubicBezTo>
                    <a:cubicBezTo>
                      <a:pt x="16699" y="8091"/>
                      <a:pt x="16745" y="8045"/>
                      <a:pt x="16790" y="8015"/>
                    </a:cubicBezTo>
                    <a:cubicBezTo>
                      <a:pt x="16806" y="8000"/>
                      <a:pt x="16821" y="7984"/>
                      <a:pt x="16851" y="7969"/>
                    </a:cubicBezTo>
                    <a:cubicBezTo>
                      <a:pt x="16866" y="7954"/>
                      <a:pt x="16882" y="7939"/>
                      <a:pt x="16897" y="7923"/>
                    </a:cubicBezTo>
                    <a:cubicBezTo>
                      <a:pt x="16943" y="7893"/>
                      <a:pt x="16988" y="7862"/>
                      <a:pt x="17019" y="7817"/>
                    </a:cubicBezTo>
                    <a:cubicBezTo>
                      <a:pt x="17049" y="7786"/>
                      <a:pt x="17095" y="7756"/>
                      <a:pt x="17141" y="7710"/>
                    </a:cubicBezTo>
                    <a:cubicBezTo>
                      <a:pt x="17171" y="7680"/>
                      <a:pt x="17217" y="7649"/>
                      <a:pt x="17247" y="7603"/>
                    </a:cubicBezTo>
                    <a:cubicBezTo>
                      <a:pt x="17308" y="7558"/>
                      <a:pt x="17369" y="7512"/>
                      <a:pt x="17430" y="7451"/>
                    </a:cubicBezTo>
                    <a:cubicBezTo>
                      <a:pt x="17491" y="7405"/>
                      <a:pt x="17537" y="7360"/>
                      <a:pt x="17583" y="7314"/>
                    </a:cubicBezTo>
                    <a:cubicBezTo>
                      <a:pt x="17628" y="7284"/>
                      <a:pt x="17674" y="7238"/>
                      <a:pt x="17720" y="7207"/>
                    </a:cubicBezTo>
                    <a:lnTo>
                      <a:pt x="17704" y="7207"/>
                    </a:lnTo>
                    <a:cubicBezTo>
                      <a:pt x="17735" y="7192"/>
                      <a:pt x="17750" y="7177"/>
                      <a:pt x="17765" y="7146"/>
                    </a:cubicBezTo>
                    <a:cubicBezTo>
                      <a:pt x="17796" y="7131"/>
                      <a:pt x="17811" y="7116"/>
                      <a:pt x="17826" y="7101"/>
                    </a:cubicBezTo>
                    <a:cubicBezTo>
                      <a:pt x="17857" y="7070"/>
                      <a:pt x="17902" y="7025"/>
                      <a:pt x="17933" y="6994"/>
                    </a:cubicBezTo>
                    <a:cubicBezTo>
                      <a:pt x="17979" y="6948"/>
                      <a:pt x="18024" y="6903"/>
                      <a:pt x="18070" y="6857"/>
                    </a:cubicBezTo>
                    <a:cubicBezTo>
                      <a:pt x="18101" y="6811"/>
                      <a:pt x="18146" y="6766"/>
                      <a:pt x="18192" y="6720"/>
                    </a:cubicBezTo>
                    <a:cubicBezTo>
                      <a:pt x="18207" y="6689"/>
                      <a:pt x="18222" y="6674"/>
                      <a:pt x="18238" y="6644"/>
                    </a:cubicBezTo>
                    <a:cubicBezTo>
                      <a:pt x="18253" y="6628"/>
                      <a:pt x="18268" y="6598"/>
                      <a:pt x="18283" y="6583"/>
                    </a:cubicBezTo>
                    <a:cubicBezTo>
                      <a:pt x="18329" y="6537"/>
                      <a:pt x="18360" y="6491"/>
                      <a:pt x="18390" y="6446"/>
                    </a:cubicBezTo>
                    <a:cubicBezTo>
                      <a:pt x="18405" y="6415"/>
                      <a:pt x="18436" y="6385"/>
                      <a:pt x="18451" y="6339"/>
                    </a:cubicBezTo>
                    <a:cubicBezTo>
                      <a:pt x="18451" y="6339"/>
                      <a:pt x="18451" y="6354"/>
                      <a:pt x="18451" y="6354"/>
                    </a:cubicBezTo>
                    <a:cubicBezTo>
                      <a:pt x="18466" y="6324"/>
                      <a:pt x="18497" y="6293"/>
                      <a:pt x="18512" y="6263"/>
                    </a:cubicBezTo>
                    <a:lnTo>
                      <a:pt x="18512" y="6247"/>
                    </a:lnTo>
                    <a:cubicBezTo>
                      <a:pt x="18573" y="6171"/>
                      <a:pt x="18619" y="6110"/>
                      <a:pt x="18664" y="6034"/>
                    </a:cubicBezTo>
                    <a:cubicBezTo>
                      <a:pt x="18695" y="5988"/>
                      <a:pt x="18725" y="5943"/>
                      <a:pt x="18756" y="5897"/>
                    </a:cubicBezTo>
                    <a:lnTo>
                      <a:pt x="18756" y="5897"/>
                    </a:lnTo>
                    <a:cubicBezTo>
                      <a:pt x="18695" y="5973"/>
                      <a:pt x="18634" y="6049"/>
                      <a:pt x="18558" y="6126"/>
                    </a:cubicBezTo>
                    <a:cubicBezTo>
                      <a:pt x="18558" y="6141"/>
                      <a:pt x="18558" y="6141"/>
                      <a:pt x="18558" y="6141"/>
                    </a:cubicBezTo>
                    <a:cubicBezTo>
                      <a:pt x="18542" y="6141"/>
                      <a:pt x="18542" y="6141"/>
                      <a:pt x="18542" y="6156"/>
                    </a:cubicBezTo>
                    <a:lnTo>
                      <a:pt x="18527" y="6156"/>
                    </a:lnTo>
                    <a:cubicBezTo>
                      <a:pt x="18527" y="6171"/>
                      <a:pt x="18527" y="6171"/>
                      <a:pt x="18527" y="6171"/>
                    </a:cubicBezTo>
                    <a:cubicBezTo>
                      <a:pt x="18436" y="6278"/>
                      <a:pt x="18344" y="6369"/>
                      <a:pt x="18253" y="6476"/>
                    </a:cubicBezTo>
                    <a:cubicBezTo>
                      <a:pt x="18238" y="6506"/>
                      <a:pt x="18207" y="6522"/>
                      <a:pt x="18192" y="6552"/>
                    </a:cubicBezTo>
                    <a:cubicBezTo>
                      <a:pt x="18162" y="6583"/>
                      <a:pt x="18131" y="6598"/>
                      <a:pt x="18116" y="6628"/>
                    </a:cubicBezTo>
                    <a:cubicBezTo>
                      <a:pt x="18085" y="6659"/>
                      <a:pt x="18040" y="6705"/>
                      <a:pt x="18009" y="6735"/>
                    </a:cubicBezTo>
                    <a:cubicBezTo>
                      <a:pt x="17963" y="6781"/>
                      <a:pt x="17918" y="6826"/>
                      <a:pt x="17872" y="6872"/>
                    </a:cubicBezTo>
                    <a:cubicBezTo>
                      <a:pt x="17781" y="6948"/>
                      <a:pt x="17704" y="7025"/>
                      <a:pt x="17613" y="7101"/>
                    </a:cubicBezTo>
                    <a:lnTo>
                      <a:pt x="17613" y="7115"/>
                    </a:lnTo>
                    <a:lnTo>
                      <a:pt x="17613" y="7115"/>
                    </a:lnTo>
                    <a:cubicBezTo>
                      <a:pt x="17572" y="7153"/>
                      <a:pt x="17532" y="7182"/>
                      <a:pt x="17491" y="7223"/>
                    </a:cubicBezTo>
                    <a:cubicBezTo>
                      <a:pt x="17491" y="7221"/>
                      <a:pt x="17491" y="7220"/>
                      <a:pt x="17491" y="7219"/>
                    </a:cubicBezTo>
                    <a:lnTo>
                      <a:pt x="17491" y="7219"/>
                    </a:lnTo>
                    <a:cubicBezTo>
                      <a:pt x="17435" y="7261"/>
                      <a:pt x="17381" y="7303"/>
                      <a:pt x="17339" y="7344"/>
                    </a:cubicBezTo>
                    <a:cubicBezTo>
                      <a:pt x="17278" y="7405"/>
                      <a:pt x="17217" y="7451"/>
                      <a:pt x="17156" y="7497"/>
                    </a:cubicBezTo>
                    <a:cubicBezTo>
                      <a:pt x="17110" y="7527"/>
                      <a:pt x="17080" y="7573"/>
                      <a:pt x="17034" y="7603"/>
                    </a:cubicBezTo>
                    <a:cubicBezTo>
                      <a:pt x="16988" y="7649"/>
                      <a:pt x="16958" y="7680"/>
                      <a:pt x="16912" y="7710"/>
                    </a:cubicBezTo>
                    <a:cubicBezTo>
                      <a:pt x="16882" y="7741"/>
                      <a:pt x="16836" y="7771"/>
                      <a:pt x="16806" y="7817"/>
                    </a:cubicBezTo>
                    <a:cubicBezTo>
                      <a:pt x="16745" y="7862"/>
                      <a:pt x="16684" y="7908"/>
                      <a:pt x="16607" y="7969"/>
                    </a:cubicBezTo>
                    <a:cubicBezTo>
                      <a:pt x="16562" y="8000"/>
                      <a:pt x="16516" y="8030"/>
                      <a:pt x="16470" y="8076"/>
                    </a:cubicBezTo>
                    <a:lnTo>
                      <a:pt x="16333" y="8182"/>
                    </a:lnTo>
                    <a:cubicBezTo>
                      <a:pt x="16242" y="8259"/>
                      <a:pt x="16150" y="8335"/>
                      <a:pt x="16059" y="8411"/>
                    </a:cubicBezTo>
                    <a:cubicBezTo>
                      <a:pt x="16013" y="8441"/>
                      <a:pt x="15968" y="8487"/>
                      <a:pt x="15922" y="8533"/>
                    </a:cubicBezTo>
                    <a:cubicBezTo>
                      <a:pt x="15876" y="8563"/>
                      <a:pt x="15830" y="8609"/>
                      <a:pt x="15800" y="8640"/>
                    </a:cubicBezTo>
                    <a:cubicBezTo>
                      <a:pt x="15709" y="8731"/>
                      <a:pt x="15632" y="8807"/>
                      <a:pt x="15541" y="8883"/>
                    </a:cubicBezTo>
                    <a:lnTo>
                      <a:pt x="15495" y="8944"/>
                    </a:lnTo>
                    <a:lnTo>
                      <a:pt x="15510" y="8899"/>
                    </a:lnTo>
                    <a:cubicBezTo>
                      <a:pt x="15556" y="8761"/>
                      <a:pt x="15587" y="8609"/>
                      <a:pt x="15526" y="8502"/>
                    </a:cubicBezTo>
                    <a:cubicBezTo>
                      <a:pt x="15510" y="8457"/>
                      <a:pt x="15480" y="8426"/>
                      <a:pt x="15434" y="8381"/>
                    </a:cubicBezTo>
                    <a:cubicBezTo>
                      <a:pt x="15419" y="8381"/>
                      <a:pt x="15389" y="8365"/>
                      <a:pt x="15373" y="8365"/>
                    </a:cubicBezTo>
                    <a:cubicBezTo>
                      <a:pt x="15373" y="8350"/>
                      <a:pt x="15373" y="8350"/>
                      <a:pt x="15389" y="8335"/>
                    </a:cubicBezTo>
                    <a:cubicBezTo>
                      <a:pt x="15404" y="8320"/>
                      <a:pt x="15419" y="8289"/>
                      <a:pt x="15450" y="8259"/>
                    </a:cubicBezTo>
                    <a:cubicBezTo>
                      <a:pt x="15480" y="8213"/>
                      <a:pt x="15526" y="8167"/>
                      <a:pt x="15556" y="8121"/>
                    </a:cubicBezTo>
                    <a:cubicBezTo>
                      <a:pt x="15587" y="8076"/>
                      <a:pt x="15617" y="8030"/>
                      <a:pt x="15663" y="7984"/>
                    </a:cubicBezTo>
                    <a:cubicBezTo>
                      <a:pt x="15724" y="7893"/>
                      <a:pt x="15800" y="7802"/>
                      <a:pt x="15876" y="7710"/>
                    </a:cubicBezTo>
                    <a:cubicBezTo>
                      <a:pt x="15907" y="7649"/>
                      <a:pt x="15952" y="7603"/>
                      <a:pt x="15983" y="7558"/>
                    </a:cubicBezTo>
                    <a:cubicBezTo>
                      <a:pt x="15998" y="7527"/>
                      <a:pt x="16028" y="7497"/>
                      <a:pt x="16044" y="7482"/>
                    </a:cubicBezTo>
                    <a:cubicBezTo>
                      <a:pt x="16059" y="7451"/>
                      <a:pt x="16074" y="7421"/>
                      <a:pt x="16089" y="7390"/>
                    </a:cubicBezTo>
                    <a:cubicBezTo>
                      <a:pt x="16135" y="7329"/>
                      <a:pt x="16166" y="7284"/>
                      <a:pt x="16196" y="7223"/>
                    </a:cubicBezTo>
                    <a:cubicBezTo>
                      <a:pt x="16196" y="7207"/>
                      <a:pt x="16211" y="7177"/>
                      <a:pt x="16227" y="7162"/>
                    </a:cubicBezTo>
                    <a:cubicBezTo>
                      <a:pt x="16242" y="7131"/>
                      <a:pt x="16257" y="7116"/>
                      <a:pt x="16272" y="7085"/>
                    </a:cubicBezTo>
                    <a:cubicBezTo>
                      <a:pt x="16303" y="6994"/>
                      <a:pt x="16348" y="6918"/>
                      <a:pt x="16394" y="6842"/>
                    </a:cubicBezTo>
                    <a:cubicBezTo>
                      <a:pt x="16425" y="6750"/>
                      <a:pt x="16470" y="6659"/>
                      <a:pt x="16516" y="6568"/>
                    </a:cubicBezTo>
                    <a:lnTo>
                      <a:pt x="16516" y="6568"/>
                    </a:lnTo>
                    <a:cubicBezTo>
                      <a:pt x="16485" y="6628"/>
                      <a:pt x="16455" y="6674"/>
                      <a:pt x="16425" y="6720"/>
                    </a:cubicBezTo>
                    <a:lnTo>
                      <a:pt x="16364" y="6826"/>
                    </a:lnTo>
                    <a:cubicBezTo>
                      <a:pt x="16333" y="6872"/>
                      <a:pt x="16318" y="6918"/>
                      <a:pt x="16287" y="6948"/>
                    </a:cubicBezTo>
                    <a:cubicBezTo>
                      <a:pt x="16272" y="6994"/>
                      <a:pt x="16242" y="7025"/>
                      <a:pt x="16211" y="7055"/>
                    </a:cubicBezTo>
                    <a:cubicBezTo>
                      <a:pt x="16181" y="7101"/>
                      <a:pt x="16166" y="7146"/>
                      <a:pt x="16135" y="7192"/>
                    </a:cubicBezTo>
                    <a:cubicBezTo>
                      <a:pt x="16120" y="7207"/>
                      <a:pt x="16105" y="7238"/>
                      <a:pt x="16074" y="7253"/>
                    </a:cubicBezTo>
                    <a:cubicBezTo>
                      <a:pt x="16074" y="7268"/>
                      <a:pt x="16059" y="7284"/>
                      <a:pt x="16044" y="7314"/>
                    </a:cubicBezTo>
                    <a:cubicBezTo>
                      <a:pt x="15983" y="7390"/>
                      <a:pt x="15907" y="7466"/>
                      <a:pt x="15846" y="7558"/>
                    </a:cubicBezTo>
                    <a:cubicBezTo>
                      <a:pt x="15800" y="7603"/>
                      <a:pt x="15769" y="7649"/>
                      <a:pt x="15724" y="7695"/>
                    </a:cubicBezTo>
                    <a:lnTo>
                      <a:pt x="15617" y="7847"/>
                    </a:lnTo>
                    <a:cubicBezTo>
                      <a:pt x="15541" y="7939"/>
                      <a:pt x="15465" y="8045"/>
                      <a:pt x="15404" y="8152"/>
                    </a:cubicBezTo>
                    <a:lnTo>
                      <a:pt x="15389" y="8152"/>
                    </a:lnTo>
                    <a:lnTo>
                      <a:pt x="15358" y="8213"/>
                    </a:lnTo>
                    <a:cubicBezTo>
                      <a:pt x="15328" y="8259"/>
                      <a:pt x="15297" y="8304"/>
                      <a:pt x="15267" y="8350"/>
                    </a:cubicBezTo>
                    <a:cubicBezTo>
                      <a:pt x="15251" y="8350"/>
                      <a:pt x="15251" y="8350"/>
                      <a:pt x="15251" y="8365"/>
                    </a:cubicBezTo>
                    <a:cubicBezTo>
                      <a:pt x="15160" y="8381"/>
                      <a:pt x="15084" y="8441"/>
                      <a:pt x="15023" y="8518"/>
                    </a:cubicBezTo>
                    <a:cubicBezTo>
                      <a:pt x="14992" y="8548"/>
                      <a:pt x="14962" y="8579"/>
                      <a:pt x="14931" y="8609"/>
                    </a:cubicBezTo>
                    <a:cubicBezTo>
                      <a:pt x="14840" y="8716"/>
                      <a:pt x="14749" y="8822"/>
                      <a:pt x="14672" y="8944"/>
                    </a:cubicBezTo>
                    <a:lnTo>
                      <a:pt x="14672" y="8899"/>
                    </a:lnTo>
                    <a:cubicBezTo>
                      <a:pt x="14672" y="8838"/>
                      <a:pt x="14672" y="8792"/>
                      <a:pt x="14672" y="8731"/>
                    </a:cubicBezTo>
                    <a:lnTo>
                      <a:pt x="14672" y="8579"/>
                    </a:lnTo>
                    <a:lnTo>
                      <a:pt x="14749" y="8365"/>
                    </a:lnTo>
                    <a:cubicBezTo>
                      <a:pt x="14779" y="8320"/>
                      <a:pt x="14794" y="8274"/>
                      <a:pt x="14810" y="8228"/>
                    </a:cubicBezTo>
                    <a:cubicBezTo>
                      <a:pt x="14840" y="8137"/>
                      <a:pt x="14886" y="8030"/>
                      <a:pt x="14916" y="7923"/>
                    </a:cubicBezTo>
                    <a:cubicBezTo>
                      <a:pt x="14947" y="7878"/>
                      <a:pt x="14962" y="7817"/>
                      <a:pt x="14977" y="7771"/>
                    </a:cubicBezTo>
                    <a:cubicBezTo>
                      <a:pt x="14992" y="7725"/>
                      <a:pt x="15008" y="7695"/>
                      <a:pt x="15023" y="7649"/>
                    </a:cubicBezTo>
                    <a:cubicBezTo>
                      <a:pt x="15023" y="7634"/>
                      <a:pt x="15038" y="7619"/>
                      <a:pt x="15038" y="7588"/>
                    </a:cubicBezTo>
                    <a:cubicBezTo>
                      <a:pt x="15053" y="7527"/>
                      <a:pt x="15084" y="7466"/>
                      <a:pt x="15099" y="7405"/>
                    </a:cubicBezTo>
                    <a:cubicBezTo>
                      <a:pt x="15114" y="7344"/>
                      <a:pt x="15130" y="7284"/>
                      <a:pt x="15145" y="7238"/>
                    </a:cubicBezTo>
                    <a:cubicBezTo>
                      <a:pt x="15160" y="7177"/>
                      <a:pt x="15175" y="7116"/>
                      <a:pt x="15190" y="7055"/>
                    </a:cubicBezTo>
                    <a:cubicBezTo>
                      <a:pt x="15206" y="7009"/>
                      <a:pt x="15221" y="6964"/>
                      <a:pt x="15236" y="6918"/>
                    </a:cubicBezTo>
                    <a:cubicBezTo>
                      <a:pt x="15251" y="6857"/>
                      <a:pt x="15267" y="6811"/>
                      <a:pt x="15297" y="6766"/>
                    </a:cubicBezTo>
                    <a:cubicBezTo>
                      <a:pt x="15297" y="6735"/>
                      <a:pt x="15312" y="6720"/>
                      <a:pt x="15312" y="6689"/>
                    </a:cubicBezTo>
                    <a:cubicBezTo>
                      <a:pt x="15328" y="6659"/>
                      <a:pt x="15343" y="6613"/>
                      <a:pt x="15358" y="6583"/>
                    </a:cubicBezTo>
                    <a:cubicBezTo>
                      <a:pt x="15389" y="6537"/>
                      <a:pt x="15404" y="6476"/>
                      <a:pt x="15419" y="6430"/>
                    </a:cubicBezTo>
                    <a:cubicBezTo>
                      <a:pt x="15450" y="6385"/>
                      <a:pt x="15465" y="6339"/>
                      <a:pt x="15480" y="6293"/>
                    </a:cubicBezTo>
                    <a:cubicBezTo>
                      <a:pt x="15495" y="6247"/>
                      <a:pt x="15510" y="6217"/>
                      <a:pt x="15526" y="6171"/>
                    </a:cubicBezTo>
                    <a:cubicBezTo>
                      <a:pt x="15526" y="6156"/>
                      <a:pt x="15541" y="6141"/>
                      <a:pt x="15541" y="6110"/>
                    </a:cubicBezTo>
                    <a:cubicBezTo>
                      <a:pt x="15571" y="6049"/>
                      <a:pt x="15587" y="5988"/>
                      <a:pt x="15617" y="5912"/>
                    </a:cubicBezTo>
                    <a:cubicBezTo>
                      <a:pt x="15617" y="5897"/>
                      <a:pt x="15632" y="5882"/>
                      <a:pt x="15632" y="5867"/>
                    </a:cubicBezTo>
                    <a:cubicBezTo>
                      <a:pt x="15648" y="5836"/>
                      <a:pt x="15648" y="5806"/>
                      <a:pt x="15663" y="5775"/>
                    </a:cubicBezTo>
                    <a:cubicBezTo>
                      <a:pt x="15678" y="5729"/>
                      <a:pt x="15693" y="5669"/>
                      <a:pt x="15709" y="5623"/>
                    </a:cubicBezTo>
                    <a:cubicBezTo>
                      <a:pt x="15724" y="5562"/>
                      <a:pt x="15739" y="5501"/>
                      <a:pt x="15739" y="5425"/>
                    </a:cubicBezTo>
                    <a:cubicBezTo>
                      <a:pt x="15754" y="5394"/>
                      <a:pt x="15754" y="5379"/>
                      <a:pt x="15769" y="5349"/>
                    </a:cubicBezTo>
                    <a:cubicBezTo>
                      <a:pt x="15769" y="5318"/>
                      <a:pt x="15785" y="5288"/>
                      <a:pt x="15785" y="5257"/>
                    </a:cubicBezTo>
                    <a:cubicBezTo>
                      <a:pt x="15800" y="5211"/>
                      <a:pt x="15815" y="5150"/>
                      <a:pt x="15830" y="5090"/>
                    </a:cubicBezTo>
                    <a:cubicBezTo>
                      <a:pt x="15846" y="5029"/>
                      <a:pt x="15861" y="4983"/>
                      <a:pt x="15876" y="4922"/>
                    </a:cubicBezTo>
                    <a:cubicBezTo>
                      <a:pt x="15876" y="4891"/>
                      <a:pt x="15876" y="4861"/>
                      <a:pt x="15891" y="4831"/>
                    </a:cubicBezTo>
                    <a:cubicBezTo>
                      <a:pt x="15891" y="4800"/>
                      <a:pt x="15891" y="4770"/>
                      <a:pt x="15907" y="4739"/>
                    </a:cubicBezTo>
                    <a:cubicBezTo>
                      <a:pt x="15907" y="4678"/>
                      <a:pt x="15907" y="4617"/>
                      <a:pt x="15922" y="4556"/>
                    </a:cubicBezTo>
                    <a:lnTo>
                      <a:pt x="15922" y="4556"/>
                    </a:lnTo>
                    <a:cubicBezTo>
                      <a:pt x="15907" y="4602"/>
                      <a:pt x="15891" y="4663"/>
                      <a:pt x="15891" y="4709"/>
                    </a:cubicBezTo>
                    <a:cubicBezTo>
                      <a:pt x="15876" y="4739"/>
                      <a:pt x="15876" y="4785"/>
                      <a:pt x="15861" y="4815"/>
                    </a:cubicBezTo>
                    <a:cubicBezTo>
                      <a:pt x="15846" y="4861"/>
                      <a:pt x="15830" y="4907"/>
                      <a:pt x="15830" y="4952"/>
                    </a:cubicBezTo>
                    <a:cubicBezTo>
                      <a:pt x="15800" y="5029"/>
                      <a:pt x="15769" y="5105"/>
                      <a:pt x="15739" y="5196"/>
                    </a:cubicBezTo>
                    <a:cubicBezTo>
                      <a:pt x="15709" y="5303"/>
                      <a:pt x="15678" y="5410"/>
                      <a:pt x="15632" y="5531"/>
                    </a:cubicBezTo>
                    <a:cubicBezTo>
                      <a:pt x="15617" y="5577"/>
                      <a:pt x="15617" y="5623"/>
                      <a:pt x="15602" y="5669"/>
                    </a:cubicBezTo>
                    <a:cubicBezTo>
                      <a:pt x="15587" y="5714"/>
                      <a:pt x="15571" y="5745"/>
                      <a:pt x="15556" y="5790"/>
                    </a:cubicBezTo>
                    <a:cubicBezTo>
                      <a:pt x="15556" y="5806"/>
                      <a:pt x="15541" y="5836"/>
                      <a:pt x="15541" y="5851"/>
                    </a:cubicBezTo>
                    <a:cubicBezTo>
                      <a:pt x="15526" y="5867"/>
                      <a:pt x="15526" y="5897"/>
                      <a:pt x="15510" y="5912"/>
                    </a:cubicBezTo>
                    <a:cubicBezTo>
                      <a:pt x="15510" y="5943"/>
                      <a:pt x="15495" y="5973"/>
                      <a:pt x="15480" y="6019"/>
                    </a:cubicBezTo>
                    <a:cubicBezTo>
                      <a:pt x="15465" y="6049"/>
                      <a:pt x="15450" y="6080"/>
                      <a:pt x="15434" y="6126"/>
                    </a:cubicBezTo>
                    <a:cubicBezTo>
                      <a:pt x="15389" y="6232"/>
                      <a:pt x="15343" y="6324"/>
                      <a:pt x="15297" y="6430"/>
                    </a:cubicBezTo>
                    <a:cubicBezTo>
                      <a:pt x="15282" y="6476"/>
                      <a:pt x="15251" y="6522"/>
                      <a:pt x="15236" y="6567"/>
                    </a:cubicBezTo>
                    <a:cubicBezTo>
                      <a:pt x="15221" y="6628"/>
                      <a:pt x="15190" y="6674"/>
                      <a:pt x="15160" y="6735"/>
                    </a:cubicBezTo>
                    <a:cubicBezTo>
                      <a:pt x="15145" y="6796"/>
                      <a:pt x="15114" y="6842"/>
                      <a:pt x="15099" y="6903"/>
                    </a:cubicBezTo>
                    <a:cubicBezTo>
                      <a:pt x="15084" y="6933"/>
                      <a:pt x="15084" y="6979"/>
                      <a:pt x="15069" y="7009"/>
                    </a:cubicBezTo>
                    <a:cubicBezTo>
                      <a:pt x="15053" y="7025"/>
                      <a:pt x="15053" y="7055"/>
                      <a:pt x="15053" y="7070"/>
                    </a:cubicBezTo>
                    <a:cubicBezTo>
                      <a:pt x="15038" y="7131"/>
                      <a:pt x="15023" y="7177"/>
                      <a:pt x="15008" y="7238"/>
                    </a:cubicBezTo>
                    <a:cubicBezTo>
                      <a:pt x="14992" y="7299"/>
                      <a:pt x="14977" y="7344"/>
                      <a:pt x="14962" y="7405"/>
                    </a:cubicBezTo>
                    <a:cubicBezTo>
                      <a:pt x="14947" y="7451"/>
                      <a:pt x="14931" y="7482"/>
                      <a:pt x="14931" y="7527"/>
                    </a:cubicBezTo>
                    <a:cubicBezTo>
                      <a:pt x="14916" y="7543"/>
                      <a:pt x="14916" y="7558"/>
                      <a:pt x="14916" y="7573"/>
                    </a:cubicBezTo>
                    <a:cubicBezTo>
                      <a:pt x="14886" y="7634"/>
                      <a:pt x="14871" y="7695"/>
                      <a:pt x="14855" y="7756"/>
                    </a:cubicBezTo>
                    <a:cubicBezTo>
                      <a:pt x="14855" y="7771"/>
                      <a:pt x="14855" y="7771"/>
                      <a:pt x="14855" y="7771"/>
                    </a:cubicBezTo>
                    <a:cubicBezTo>
                      <a:pt x="14840" y="7771"/>
                      <a:pt x="14840" y="7786"/>
                      <a:pt x="14840" y="7802"/>
                    </a:cubicBezTo>
                    <a:lnTo>
                      <a:pt x="14840" y="7817"/>
                    </a:lnTo>
                    <a:cubicBezTo>
                      <a:pt x="14840" y="7817"/>
                      <a:pt x="14825" y="7817"/>
                      <a:pt x="14825" y="7832"/>
                    </a:cubicBezTo>
                    <a:cubicBezTo>
                      <a:pt x="14825" y="7832"/>
                      <a:pt x="14825" y="7832"/>
                      <a:pt x="14825" y="7847"/>
                    </a:cubicBezTo>
                    <a:cubicBezTo>
                      <a:pt x="14825" y="7862"/>
                      <a:pt x="14825" y="7862"/>
                      <a:pt x="14825" y="7862"/>
                    </a:cubicBezTo>
                    <a:lnTo>
                      <a:pt x="14810" y="7862"/>
                    </a:lnTo>
                    <a:cubicBezTo>
                      <a:pt x="14810" y="7862"/>
                      <a:pt x="14810" y="7862"/>
                      <a:pt x="14810" y="7878"/>
                    </a:cubicBezTo>
                    <a:cubicBezTo>
                      <a:pt x="14810" y="7878"/>
                      <a:pt x="14810" y="7893"/>
                      <a:pt x="14794" y="7908"/>
                    </a:cubicBezTo>
                    <a:cubicBezTo>
                      <a:pt x="14794" y="7908"/>
                      <a:pt x="14794" y="7923"/>
                      <a:pt x="14794" y="7923"/>
                    </a:cubicBezTo>
                    <a:cubicBezTo>
                      <a:pt x="14794" y="7923"/>
                      <a:pt x="14779" y="7923"/>
                      <a:pt x="14779" y="7939"/>
                    </a:cubicBezTo>
                    <a:cubicBezTo>
                      <a:pt x="14764" y="8015"/>
                      <a:pt x="14733" y="8076"/>
                      <a:pt x="14703" y="8137"/>
                    </a:cubicBezTo>
                    <a:cubicBezTo>
                      <a:pt x="14688" y="8198"/>
                      <a:pt x="14657" y="8259"/>
                      <a:pt x="14642" y="8335"/>
                    </a:cubicBezTo>
                    <a:cubicBezTo>
                      <a:pt x="14627" y="8304"/>
                      <a:pt x="14612" y="8274"/>
                      <a:pt x="14596" y="8259"/>
                    </a:cubicBezTo>
                    <a:cubicBezTo>
                      <a:pt x="14551" y="8213"/>
                      <a:pt x="14505" y="8182"/>
                      <a:pt x="14444" y="8182"/>
                    </a:cubicBezTo>
                    <a:cubicBezTo>
                      <a:pt x="14429" y="8167"/>
                      <a:pt x="14413" y="8167"/>
                      <a:pt x="14413" y="8167"/>
                    </a:cubicBezTo>
                    <a:cubicBezTo>
                      <a:pt x="14322" y="8167"/>
                      <a:pt x="14246" y="8213"/>
                      <a:pt x="14200" y="8274"/>
                    </a:cubicBezTo>
                    <a:cubicBezTo>
                      <a:pt x="14200" y="8259"/>
                      <a:pt x="14200" y="8259"/>
                      <a:pt x="14200" y="8243"/>
                    </a:cubicBezTo>
                    <a:lnTo>
                      <a:pt x="14200" y="8213"/>
                    </a:lnTo>
                    <a:lnTo>
                      <a:pt x="14215" y="8137"/>
                    </a:lnTo>
                    <a:cubicBezTo>
                      <a:pt x="14215" y="8091"/>
                      <a:pt x="14215" y="8030"/>
                      <a:pt x="14231" y="7984"/>
                    </a:cubicBezTo>
                    <a:cubicBezTo>
                      <a:pt x="14231" y="7954"/>
                      <a:pt x="14231" y="7923"/>
                      <a:pt x="14231" y="7893"/>
                    </a:cubicBezTo>
                    <a:cubicBezTo>
                      <a:pt x="14231" y="7878"/>
                      <a:pt x="14215" y="7847"/>
                      <a:pt x="14215" y="7832"/>
                    </a:cubicBezTo>
                    <a:lnTo>
                      <a:pt x="14215" y="7817"/>
                    </a:lnTo>
                    <a:cubicBezTo>
                      <a:pt x="14200" y="7802"/>
                      <a:pt x="14200" y="7786"/>
                      <a:pt x="14200" y="7771"/>
                    </a:cubicBezTo>
                    <a:cubicBezTo>
                      <a:pt x="14185" y="7695"/>
                      <a:pt x="14185" y="7603"/>
                      <a:pt x="14170" y="7527"/>
                    </a:cubicBezTo>
                    <a:lnTo>
                      <a:pt x="14170" y="7497"/>
                    </a:lnTo>
                    <a:cubicBezTo>
                      <a:pt x="14170" y="7466"/>
                      <a:pt x="14170" y="7421"/>
                      <a:pt x="14170" y="7390"/>
                    </a:cubicBezTo>
                    <a:cubicBezTo>
                      <a:pt x="14154" y="7284"/>
                      <a:pt x="14154" y="7177"/>
                      <a:pt x="14154" y="7085"/>
                    </a:cubicBezTo>
                    <a:cubicBezTo>
                      <a:pt x="14154" y="6918"/>
                      <a:pt x="14154" y="6750"/>
                      <a:pt x="14154" y="6552"/>
                    </a:cubicBezTo>
                    <a:cubicBezTo>
                      <a:pt x="14154" y="6293"/>
                      <a:pt x="14154" y="6065"/>
                      <a:pt x="14185" y="5836"/>
                    </a:cubicBezTo>
                    <a:cubicBezTo>
                      <a:pt x="14200" y="5608"/>
                      <a:pt x="14215" y="5379"/>
                      <a:pt x="14246" y="5166"/>
                    </a:cubicBezTo>
                    <a:cubicBezTo>
                      <a:pt x="14246" y="5120"/>
                      <a:pt x="14246" y="5090"/>
                      <a:pt x="14246" y="5059"/>
                    </a:cubicBezTo>
                    <a:cubicBezTo>
                      <a:pt x="14261" y="4952"/>
                      <a:pt x="14276" y="4846"/>
                      <a:pt x="14292" y="4739"/>
                    </a:cubicBezTo>
                    <a:cubicBezTo>
                      <a:pt x="14322" y="4587"/>
                      <a:pt x="14353" y="4450"/>
                      <a:pt x="14383" y="4313"/>
                    </a:cubicBezTo>
                    <a:lnTo>
                      <a:pt x="14413" y="4191"/>
                    </a:lnTo>
                    <a:cubicBezTo>
                      <a:pt x="14429" y="4145"/>
                      <a:pt x="14429" y="4084"/>
                      <a:pt x="14444" y="4038"/>
                    </a:cubicBezTo>
                    <a:cubicBezTo>
                      <a:pt x="14459" y="3993"/>
                      <a:pt x="14474" y="3947"/>
                      <a:pt x="14490" y="3886"/>
                    </a:cubicBezTo>
                    <a:lnTo>
                      <a:pt x="14490" y="3871"/>
                    </a:lnTo>
                    <a:lnTo>
                      <a:pt x="14505" y="3779"/>
                    </a:lnTo>
                    <a:cubicBezTo>
                      <a:pt x="14520" y="3779"/>
                      <a:pt x="14520" y="3764"/>
                      <a:pt x="14520" y="3749"/>
                    </a:cubicBezTo>
                    <a:cubicBezTo>
                      <a:pt x="14551" y="3657"/>
                      <a:pt x="14566" y="3551"/>
                      <a:pt x="14581" y="3459"/>
                    </a:cubicBezTo>
                    <a:lnTo>
                      <a:pt x="14596" y="3429"/>
                    </a:lnTo>
                    <a:cubicBezTo>
                      <a:pt x="14627" y="3231"/>
                      <a:pt x="14657" y="3033"/>
                      <a:pt x="14672" y="2758"/>
                    </a:cubicBezTo>
                    <a:cubicBezTo>
                      <a:pt x="14688" y="2637"/>
                      <a:pt x="14688" y="2515"/>
                      <a:pt x="14688" y="2408"/>
                    </a:cubicBezTo>
                    <a:cubicBezTo>
                      <a:pt x="14688" y="2317"/>
                      <a:pt x="14688" y="2225"/>
                      <a:pt x="14688" y="2149"/>
                    </a:cubicBezTo>
                    <a:lnTo>
                      <a:pt x="14688" y="2088"/>
                    </a:lnTo>
                    <a:lnTo>
                      <a:pt x="14688" y="2058"/>
                    </a:lnTo>
                    <a:lnTo>
                      <a:pt x="14688" y="2012"/>
                    </a:lnTo>
                    <a:cubicBezTo>
                      <a:pt x="14688" y="1936"/>
                      <a:pt x="14688" y="1875"/>
                      <a:pt x="14688" y="1799"/>
                    </a:cubicBezTo>
                    <a:cubicBezTo>
                      <a:pt x="14688" y="1707"/>
                      <a:pt x="14688" y="1601"/>
                      <a:pt x="14703" y="1494"/>
                    </a:cubicBezTo>
                    <a:lnTo>
                      <a:pt x="14703" y="1479"/>
                    </a:lnTo>
                    <a:cubicBezTo>
                      <a:pt x="14718" y="1433"/>
                      <a:pt x="14718" y="1387"/>
                      <a:pt x="14733" y="1342"/>
                    </a:cubicBezTo>
                    <a:cubicBezTo>
                      <a:pt x="14733" y="1296"/>
                      <a:pt x="14749" y="1265"/>
                      <a:pt x="14764" y="1235"/>
                    </a:cubicBezTo>
                    <a:cubicBezTo>
                      <a:pt x="14779" y="1204"/>
                      <a:pt x="14779" y="1189"/>
                      <a:pt x="14794" y="1159"/>
                    </a:cubicBezTo>
                    <a:cubicBezTo>
                      <a:pt x="14810" y="1128"/>
                      <a:pt x="14825" y="1113"/>
                      <a:pt x="14855" y="1083"/>
                    </a:cubicBezTo>
                    <a:cubicBezTo>
                      <a:pt x="14871" y="1067"/>
                      <a:pt x="14871" y="1052"/>
                      <a:pt x="14886" y="1037"/>
                    </a:cubicBezTo>
                    <a:cubicBezTo>
                      <a:pt x="14916" y="1022"/>
                      <a:pt x="14931" y="991"/>
                      <a:pt x="14962" y="976"/>
                    </a:cubicBezTo>
                    <a:cubicBezTo>
                      <a:pt x="14992" y="945"/>
                      <a:pt x="15008" y="930"/>
                      <a:pt x="15038" y="915"/>
                    </a:cubicBezTo>
                    <a:cubicBezTo>
                      <a:pt x="15084" y="900"/>
                      <a:pt x="15130" y="869"/>
                      <a:pt x="15190" y="839"/>
                    </a:cubicBezTo>
                    <a:cubicBezTo>
                      <a:pt x="15267" y="808"/>
                      <a:pt x="15343" y="778"/>
                      <a:pt x="15419" y="747"/>
                    </a:cubicBezTo>
                    <a:lnTo>
                      <a:pt x="15434" y="747"/>
                    </a:lnTo>
                    <a:cubicBezTo>
                      <a:pt x="15465" y="732"/>
                      <a:pt x="15495" y="732"/>
                      <a:pt x="15526" y="717"/>
                    </a:cubicBezTo>
                    <a:lnTo>
                      <a:pt x="15571" y="702"/>
                    </a:lnTo>
                    <a:lnTo>
                      <a:pt x="15617" y="702"/>
                    </a:lnTo>
                    <a:cubicBezTo>
                      <a:pt x="15709" y="671"/>
                      <a:pt x="15800" y="641"/>
                      <a:pt x="15891" y="625"/>
                    </a:cubicBezTo>
                    <a:cubicBezTo>
                      <a:pt x="16166" y="564"/>
                      <a:pt x="16379" y="519"/>
                      <a:pt x="16577" y="473"/>
                    </a:cubicBezTo>
                    <a:lnTo>
                      <a:pt x="16653" y="458"/>
                    </a:lnTo>
                    <a:cubicBezTo>
                      <a:pt x="16851" y="427"/>
                      <a:pt x="17034" y="382"/>
                      <a:pt x="17217" y="351"/>
                    </a:cubicBezTo>
                    <a:cubicBezTo>
                      <a:pt x="17308" y="336"/>
                      <a:pt x="17384" y="336"/>
                      <a:pt x="17445" y="321"/>
                    </a:cubicBezTo>
                    <a:cubicBezTo>
                      <a:pt x="17522" y="321"/>
                      <a:pt x="17613" y="321"/>
                      <a:pt x="17689" y="305"/>
                    </a:cubicBezTo>
                    <a:lnTo>
                      <a:pt x="17796" y="305"/>
                    </a:lnTo>
                    <a:cubicBezTo>
                      <a:pt x="17902" y="290"/>
                      <a:pt x="18024" y="290"/>
                      <a:pt x="18146" y="290"/>
                    </a:cubicBezTo>
                    <a:close/>
                    <a:moveTo>
                      <a:pt x="14078" y="9356"/>
                    </a:moveTo>
                    <a:cubicBezTo>
                      <a:pt x="14078" y="9401"/>
                      <a:pt x="14078" y="9432"/>
                      <a:pt x="14078" y="9477"/>
                    </a:cubicBezTo>
                    <a:cubicBezTo>
                      <a:pt x="14063" y="9462"/>
                      <a:pt x="14048" y="9447"/>
                      <a:pt x="14033" y="9432"/>
                    </a:cubicBezTo>
                    <a:cubicBezTo>
                      <a:pt x="14033" y="9417"/>
                      <a:pt x="14017" y="9401"/>
                      <a:pt x="14017" y="9386"/>
                    </a:cubicBezTo>
                    <a:cubicBezTo>
                      <a:pt x="14033" y="9386"/>
                      <a:pt x="14063" y="9371"/>
                      <a:pt x="14078" y="9356"/>
                    </a:cubicBezTo>
                    <a:close/>
                    <a:moveTo>
                      <a:pt x="21437" y="5196"/>
                    </a:moveTo>
                    <a:lnTo>
                      <a:pt x="21437" y="5196"/>
                    </a:lnTo>
                    <a:cubicBezTo>
                      <a:pt x="21437" y="5211"/>
                      <a:pt x="21422" y="5227"/>
                      <a:pt x="21422" y="5242"/>
                    </a:cubicBezTo>
                    <a:cubicBezTo>
                      <a:pt x="21376" y="5333"/>
                      <a:pt x="21346" y="5410"/>
                      <a:pt x="21315" y="5486"/>
                    </a:cubicBezTo>
                    <a:cubicBezTo>
                      <a:pt x="21270" y="5577"/>
                      <a:pt x="21224" y="5669"/>
                      <a:pt x="21163" y="5775"/>
                    </a:cubicBezTo>
                    <a:cubicBezTo>
                      <a:pt x="21133" y="5821"/>
                      <a:pt x="21117" y="5867"/>
                      <a:pt x="21087" y="5912"/>
                    </a:cubicBezTo>
                    <a:cubicBezTo>
                      <a:pt x="21041" y="5988"/>
                      <a:pt x="20995" y="6065"/>
                      <a:pt x="20934" y="6141"/>
                    </a:cubicBezTo>
                    <a:cubicBezTo>
                      <a:pt x="20889" y="6202"/>
                      <a:pt x="20843" y="6263"/>
                      <a:pt x="20782" y="6324"/>
                    </a:cubicBezTo>
                    <a:lnTo>
                      <a:pt x="20752" y="6354"/>
                    </a:lnTo>
                    <a:cubicBezTo>
                      <a:pt x="20736" y="6385"/>
                      <a:pt x="20706" y="6400"/>
                      <a:pt x="20691" y="6430"/>
                    </a:cubicBezTo>
                    <a:lnTo>
                      <a:pt x="20675" y="6430"/>
                    </a:lnTo>
                    <a:cubicBezTo>
                      <a:pt x="20660" y="6446"/>
                      <a:pt x="20645" y="6461"/>
                      <a:pt x="20630" y="6476"/>
                    </a:cubicBezTo>
                    <a:cubicBezTo>
                      <a:pt x="20599" y="6506"/>
                      <a:pt x="20569" y="6537"/>
                      <a:pt x="20538" y="6567"/>
                    </a:cubicBezTo>
                    <a:cubicBezTo>
                      <a:pt x="20508" y="6598"/>
                      <a:pt x="20477" y="6613"/>
                      <a:pt x="20447" y="6644"/>
                    </a:cubicBezTo>
                    <a:lnTo>
                      <a:pt x="20401" y="6689"/>
                    </a:lnTo>
                    <a:cubicBezTo>
                      <a:pt x="20355" y="6720"/>
                      <a:pt x="20325" y="6766"/>
                      <a:pt x="20279" y="6796"/>
                    </a:cubicBezTo>
                    <a:cubicBezTo>
                      <a:pt x="20249" y="6826"/>
                      <a:pt x="20203" y="6857"/>
                      <a:pt x="20157" y="6903"/>
                    </a:cubicBezTo>
                    <a:cubicBezTo>
                      <a:pt x="20066" y="6979"/>
                      <a:pt x="19975" y="7070"/>
                      <a:pt x="19883" y="7146"/>
                    </a:cubicBezTo>
                    <a:cubicBezTo>
                      <a:pt x="19853" y="7177"/>
                      <a:pt x="19822" y="7207"/>
                      <a:pt x="19792" y="7238"/>
                    </a:cubicBezTo>
                    <a:lnTo>
                      <a:pt x="19777" y="7238"/>
                    </a:lnTo>
                    <a:lnTo>
                      <a:pt x="19746" y="7284"/>
                    </a:lnTo>
                    <a:cubicBezTo>
                      <a:pt x="19716" y="7314"/>
                      <a:pt x="19685" y="7344"/>
                      <a:pt x="19655" y="7360"/>
                    </a:cubicBezTo>
                    <a:lnTo>
                      <a:pt x="19655" y="7375"/>
                    </a:lnTo>
                    <a:cubicBezTo>
                      <a:pt x="19594" y="7436"/>
                      <a:pt x="19533" y="7482"/>
                      <a:pt x="19487" y="7543"/>
                    </a:cubicBezTo>
                    <a:lnTo>
                      <a:pt x="19472" y="7543"/>
                    </a:lnTo>
                    <a:cubicBezTo>
                      <a:pt x="19441" y="7588"/>
                      <a:pt x="19411" y="7619"/>
                      <a:pt x="19380" y="7649"/>
                    </a:cubicBezTo>
                    <a:cubicBezTo>
                      <a:pt x="19350" y="7680"/>
                      <a:pt x="19319" y="7710"/>
                      <a:pt x="19289" y="7741"/>
                    </a:cubicBezTo>
                    <a:lnTo>
                      <a:pt x="19304" y="7741"/>
                    </a:lnTo>
                    <a:lnTo>
                      <a:pt x="19258" y="7786"/>
                    </a:lnTo>
                    <a:lnTo>
                      <a:pt x="19213" y="7817"/>
                    </a:lnTo>
                    <a:lnTo>
                      <a:pt x="19182" y="7847"/>
                    </a:lnTo>
                    <a:cubicBezTo>
                      <a:pt x="19167" y="7878"/>
                      <a:pt x="19152" y="7893"/>
                      <a:pt x="19121" y="7908"/>
                    </a:cubicBezTo>
                    <a:lnTo>
                      <a:pt x="19030" y="7984"/>
                    </a:lnTo>
                    <a:lnTo>
                      <a:pt x="18954" y="8061"/>
                    </a:lnTo>
                    <a:cubicBezTo>
                      <a:pt x="18923" y="8076"/>
                      <a:pt x="18908" y="8091"/>
                      <a:pt x="18893" y="8106"/>
                    </a:cubicBezTo>
                    <a:lnTo>
                      <a:pt x="18862" y="8137"/>
                    </a:lnTo>
                    <a:cubicBezTo>
                      <a:pt x="18847" y="8137"/>
                      <a:pt x="18847" y="8137"/>
                      <a:pt x="18832" y="8152"/>
                    </a:cubicBezTo>
                    <a:cubicBezTo>
                      <a:pt x="18817" y="8167"/>
                      <a:pt x="18801" y="8182"/>
                      <a:pt x="18771" y="8198"/>
                    </a:cubicBezTo>
                    <a:cubicBezTo>
                      <a:pt x="18756" y="8213"/>
                      <a:pt x="18740" y="8228"/>
                      <a:pt x="18710" y="8228"/>
                    </a:cubicBezTo>
                    <a:cubicBezTo>
                      <a:pt x="18680" y="8259"/>
                      <a:pt x="18634" y="8289"/>
                      <a:pt x="18603" y="8304"/>
                    </a:cubicBezTo>
                    <a:cubicBezTo>
                      <a:pt x="18542" y="8350"/>
                      <a:pt x="18481" y="8381"/>
                      <a:pt x="18421" y="8411"/>
                    </a:cubicBezTo>
                    <a:lnTo>
                      <a:pt x="18405" y="8426"/>
                    </a:lnTo>
                    <a:lnTo>
                      <a:pt x="18390" y="8441"/>
                    </a:lnTo>
                    <a:cubicBezTo>
                      <a:pt x="18329" y="8472"/>
                      <a:pt x="18283" y="8502"/>
                      <a:pt x="18222" y="8548"/>
                    </a:cubicBezTo>
                    <a:cubicBezTo>
                      <a:pt x="18085" y="8624"/>
                      <a:pt x="17948" y="8700"/>
                      <a:pt x="17811" y="8777"/>
                    </a:cubicBezTo>
                    <a:lnTo>
                      <a:pt x="17704" y="8838"/>
                    </a:lnTo>
                    <a:lnTo>
                      <a:pt x="17613" y="8883"/>
                    </a:lnTo>
                    <a:lnTo>
                      <a:pt x="17522" y="8944"/>
                    </a:lnTo>
                    <a:lnTo>
                      <a:pt x="17476" y="8959"/>
                    </a:lnTo>
                    <a:lnTo>
                      <a:pt x="17461" y="8975"/>
                    </a:lnTo>
                    <a:cubicBezTo>
                      <a:pt x="17430" y="8990"/>
                      <a:pt x="17384" y="9005"/>
                      <a:pt x="17354" y="9036"/>
                    </a:cubicBezTo>
                    <a:lnTo>
                      <a:pt x="17278" y="9051"/>
                    </a:lnTo>
                    <a:lnTo>
                      <a:pt x="17186" y="9097"/>
                    </a:lnTo>
                    <a:lnTo>
                      <a:pt x="17171" y="9112"/>
                    </a:lnTo>
                    <a:lnTo>
                      <a:pt x="17080" y="9142"/>
                    </a:lnTo>
                    <a:lnTo>
                      <a:pt x="16988" y="9173"/>
                    </a:lnTo>
                    <a:cubicBezTo>
                      <a:pt x="16943" y="9188"/>
                      <a:pt x="16897" y="9203"/>
                      <a:pt x="16866" y="9218"/>
                    </a:cubicBezTo>
                    <a:cubicBezTo>
                      <a:pt x="16851" y="9218"/>
                      <a:pt x="16836" y="9218"/>
                      <a:pt x="16821" y="9234"/>
                    </a:cubicBezTo>
                    <a:cubicBezTo>
                      <a:pt x="16760" y="9249"/>
                      <a:pt x="16699" y="9264"/>
                      <a:pt x="16638" y="9279"/>
                    </a:cubicBezTo>
                    <a:lnTo>
                      <a:pt x="16486" y="9325"/>
                    </a:lnTo>
                    <a:cubicBezTo>
                      <a:pt x="16394" y="9356"/>
                      <a:pt x="16287" y="9401"/>
                      <a:pt x="16181" y="9447"/>
                    </a:cubicBezTo>
                    <a:cubicBezTo>
                      <a:pt x="16105" y="9477"/>
                      <a:pt x="16059" y="9508"/>
                      <a:pt x="16013" y="9554"/>
                    </a:cubicBezTo>
                    <a:cubicBezTo>
                      <a:pt x="15983" y="9569"/>
                      <a:pt x="15952" y="9599"/>
                      <a:pt x="15922" y="9615"/>
                    </a:cubicBezTo>
                    <a:cubicBezTo>
                      <a:pt x="15907" y="9630"/>
                      <a:pt x="15891" y="9645"/>
                      <a:pt x="15876" y="9676"/>
                    </a:cubicBezTo>
                    <a:cubicBezTo>
                      <a:pt x="15846" y="9691"/>
                      <a:pt x="15815" y="9721"/>
                      <a:pt x="15785" y="9752"/>
                    </a:cubicBezTo>
                    <a:cubicBezTo>
                      <a:pt x="15785" y="9767"/>
                      <a:pt x="15769" y="9767"/>
                      <a:pt x="15754" y="9782"/>
                    </a:cubicBezTo>
                    <a:cubicBezTo>
                      <a:pt x="15739" y="9767"/>
                      <a:pt x="15709" y="9767"/>
                      <a:pt x="15693" y="9767"/>
                    </a:cubicBezTo>
                    <a:lnTo>
                      <a:pt x="15602" y="9767"/>
                    </a:lnTo>
                    <a:cubicBezTo>
                      <a:pt x="15602" y="9767"/>
                      <a:pt x="15602" y="9752"/>
                      <a:pt x="15617" y="9752"/>
                    </a:cubicBezTo>
                    <a:cubicBezTo>
                      <a:pt x="15632" y="9721"/>
                      <a:pt x="15663" y="9706"/>
                      <a:pt x="15693" y="9676"/>
                    </a:cubicBezTo>
                    <a:lnTo>
                      <a:pt x="15739" y="9630"/>
                    </a:lnTo>
                    <a:cubicBezTo>
                      <a:pt x="15861" y="9508"/>
                      <a:pt x="15983" y="9401"/>
                      <a:pt x="16044" y="9234"/>
                    </a:cubicBezTo>
                    <a:cubicBezTo>
                      <a:pt x="16074" y="9173"/>
                      <a:pt x="16074" y="9097"/>
                      <a:pt x="16028" y="9036"/>
                    </a:cubicBezTo>
                    <a:lnTo>
                      <a:pt x="16044" y="9020"/>
                    </a:lnTo>
                    <a:lnTo>
                      <a:pt x="16059" y="8990"/>
                    </a:lnTo>
                    <a:cubicBezTo>
                      <a:pt x="16089" y="8944"/>
                      <a:pt x="16120" y="8914"/>
                      <a:pt x="16150" y="8868"/>
                    </a:cubicBezTo>
                    <a:lnTo>
                      <a:pt x="16181" y="8822"/>
                    </a:lnTo>
                    <a:cubicBezTo>
                      <a:pt x="16211" y="8792"/>
                      <a:pt x="16242" y="8746"/>
                      <a:pt x="16272" y="8716"/>
                    </a:cubicBezTo>
                    <a:cubicBezTo>
                      <a:pt x="16287" y="8685"/>
                      <a:pt x="16318" y="8655"/>
                      <a:pt x="16348" y="8624"/>
                    </a:cubicBezTo>
                    <a:lnTo>
                      <a:pt x="16364" y="8609"/>
                    </a:lnTo>
                    <a:lnTo>
                      <a:pt x="16379" y="8594"/>
                    </a:lnTo>
                    <a:cubicBezTo>
                      <a:pt x="16409" y="8579"/>
                      <a:pt x="16425" y="8548"/>
                      <a:pt x="16440" y="8533"/>
                    </a:cubicBezTo>
                    <a:cubicBezTo>
                      <a:pt x="16455" y="8533"/>
                      <a:pt x="16470" y="8518"/>
                      <a:pt x="16486" y="8502"/>
                    </a:cubicBezTo>
                    <a:lnTo>
                      <a:pt x="16516" y="8472"/>
                    </a:lnTo>
                    <a:cubicBezTo>
                      <a:pt x="16516" y="8472"/>
                      <a:pt x="16531" y="8457"/>
                      <a:pt x="16531" y="8457"/>
                    </a:cubicBezTo>
                    <a:cubicBezTo>
                      <a:pt x="16562" y="8441"/>
                      <a:pt x="16577" y="8426"/>
                      <a:pt x="16592" y="8411"/>
                    </a:cubicBezTo>
                    <a:lnTo>
                      <a:pt x="16623" y="8396"/>
                    </a:lnTo>
                    <a:lnTo>
                      <a:pt x="16668" y="8365"/>
                    </a:lnTo>
                    <a:lnTo>
                      <a:pt x="16684" y="8350"/>
                    </a:lnTo>
                    <a:cubicBezTo>
                      <a:pt x="16714" y="8335"/>
                      <a:pt x="16745" y="8320"/>
                      <a:pt x="16775" y="8304"/>
                    </a:cubicBezTo>
                    <a:cubicBezTo>
                      <a:pt x="16821" y="8274"/>
                      <a:pt x="16851" y="8259"/>
                      <a:pt x="16897" y="8243"/>
                    </a:cubicBezTo>
                    <a:cubicBezTo>
                      <a:pt x="16958" y="8213"/>
                      <a:pt x="17019" y="8182"/>
                      <a:pt x="17095" y="8167"/>
                    </a:cubicBezTo>
                    <a:cubicBezTo>
                      <a:pt x="17156" y="8137"/>
                      <a:pt x="17217" y="8121"/>
                      <a:pt x="17308" y="8091"/>
                    </a:cubicBezTo>
                    <a:lnTo>
                      <a:pt x="17430" y="8061"/>
                    </a:lnTo>
                    <a:cubicBezTo>
                      <a:pt x="17537" y="8030"/>
                      <a:pt x="17643" y="8000"/>
                      <a:pt x="17750" y="7969"/>
                    </a:cubicBezTo>
                    <a:cubicBezTo>
                      <a:pt x="17902" y="7923"/>
                      <a:pt x="18055" y="7862"/>
                      <a:pt x="18177" y="7817"/>
                    </a:cubicBezTo>
                    <a:cubicBezTo>
                      <a:pt x="18299" y="7771"/>
                      <a:pt x="18451" y="7725"/>
                      <a:pt x="18603" y="7664"/>
                    </a:cubicBezTo>
                    <a:cubicBezTo>
                      <a:pt x="18878" y="7558"/>
                      <a:pt x="19152" y="7421"/>
                      <a:pt x="19426" y="7268"/>
                    </a:cubicBezTo>
                    <a:cubicBezTo>
                      <a:pt x="19548" y="7207"/>
                      <a:pt x="19700" y="7131"/>
                      <a:pt x="19822" y="7040"/>
                    </a:cubicBezTo>
                    <a:cubicBezTo>
                      <a:pt x="19929" y="6964"/>
                      <a:pt x="20036" y="6887"/>
                      <a:pt x="20127" y="6811"/>
                    </a:cubicBezTo>
                    <a:lnTo>
                      <a:pt x="20173" y="6781"/>
                    </a:lnTo>
                    <a:lnTo>
                      <a:pt x="20173" y="6766"/>
                    </a:lnTo>
                    <a:lnTo>
                      <a:pt x="20188" y="6750"/>
                    </a:lnTo>
                    <a:cubicBezTo>
                      <a:pt x="20218" y="6735"/>
                      <a:pt x="20264" y="6705"/>
                      <a:pt x="20295" y="6674"/>
                    </a:cubicBezTo>
                    <a:cubicBezTo>
                      <a:pt x="20340" y="6644"/>
                      <a:pt x="20401" y="6583"/>
                      <a:pt x="20462" y="6522"/>
                    </a:cubicBezTo>
                    <a:cubicBezTo>
                      <a:pt x="20508" y="6476"/>
                      <a:pt x="20554" y="6415"/>
                      <a:pt x="20599" y="6339"/>
                    </a:cubicBezTo>
                    <a:cubicBezTo>
                      <a:pt x="20691" y="6232"/>
                      <a:pt x="20797" y="6110"/>
                      <a:pt x="20889" y="5973"/>
                    </a:cubicBezTo>
                    <a:lnTo>
                      <a:pt x="20919" y="5943"/>
                    </a:lnTo>
                    <a:cubicBezTo>
                      <a:pt x="20934" y="5928"/>
                      <a:pt x="20950" y="5897"/>
                      <a:pt x="20965" y="5867"/>
                    </a:cubicBezTo>
                    <a:cubicBezTo>
                      <a:pt x="21026" y="5806"/>
                      <a:pt x="21072" y="5745"/>
                      <a:pt x="21102" y="5684"/>
                    </a:cubicBezTo>
                    <a:cubicBezTo>
                      <a:pt x="21193" y="5562"/>
                      <a:pt x="21285" y="5440"/>
                      <a:pt x="21361" y="5318"/>
                    </a:cubicBezTo>
                    <a:cubicBezTo>
                      <a:pt x="21392" y="5288"/>
                      <a:pt x="21407" y="5242"/>
                      <a:pt x="21437" y="5196"/>
                    </a:cubicBezTo>
                    <a:close/>
                    <a:moveTo>
                      <a:pt x="11183" y="1067"/>
                    </a:moveTo>
                    <a:cubicBezTo>
                      <a:pt x="11260" y="1067"/>
                      <a:pt x="11321" y="1083"/>
                      <a:pt x="11397" y="1083"/>
                    </a:cubicBezTo>
                    <a:cubicBezTo>
                      <a:pt x="11488" y="1098"/>
                      <a:pt x="11580" y="1113"/>
                      <a:pt x="11671" y="1128"/>
                    </a:cubicBezTo>
                    <a:cubicBezTo>
                      <a:pt x="11747" y="1159"/>
                      <a:pt x="11823" y="1174"/>
                      <a:pt x="11900" y="1204"/>
                    </a:cubicBezTo>
                    <a:cubicBezTo>
                      <a:pt x="11976" y="1235"/>
                      <a:pt x="12052" y="1281"/>
                      <a:pt x="12128" y="1326"/>
                    </a:cubicBezTo>
                    <a:cubicBezTo>
                      <a:pt x="12204" y="1357"/>
                      <a:pt x="12280" y="1402"/>
                      <a:pt x="12341" y="1448"/>
                    </a:cubicBezTo>
                    <a:lnTo>
                      <a:pt x="12326" y="1448"/>
                    </a:lnTo>
                    <a:cubicBezTo>
                      <a:pt x="12341" y="1448"/>
                      <a:pt x="12357" y="1463"/>
                      <a:pt x="12357" y="1463"/>
                    </a:cubicBezTo>
                    <a:cubicBezTo>
                      <a:pt x="12402" y="1494"/>
                      <a:pt x="12433" y="1524"/>
                      <a:pt x="12463" y="1555"/>
                    </a:cubicBezTo>
                    <a:cubicBezTo>
                      <a:pt x="12494" y="1601"/>
                      <a:pt x="12539" y="1631"/>
                      <a:pt x="12570" y="1677"/>
                    </a:cubicBezTo>
                    <a:lnTo>
                      <a:pt x="12555" y="1662"/>
                    </a:lnTo>
                    <a:lnTo>
                      <a:pt x="12555" y="1662"/>
                    </a:lnTo>
                    <a:cubicBezTo>
                      <a:pt x="12570" y="1677"/>
                      <a:pt x="12570" y="1677"/>
                      <a:pt x="12570" y="1692"/>
                    </a:cubicBezTo>
                    <a:cubicBezTo>
                      <a:pt x="12600" y="1722"/>
                      <a:pt x="12616" y="1753"/>
                      <a:pt x="12646" y="1783"/>
                    </a:cubicBezTo>
                    <a:cubicBezTo>
                      <a:pt x="12661" y="1814"/>
                      <a:pt x="12677" y="1844"/>
                      <a:pt x="12692" y="1890"/>
                    </a:cubicBezTo>
                    <a:cubicBezTo>
                      <a:pt x="12707" y="1920"/>
                      <a:pt x="12722" y="1966"/>
                      <a:pt x="12738" y="2012"/>
                    </a:cubicBezTo>
                    <a:cubicBezTo>
                      <a:pt x="12768" y="2088"/>
                      <a:pt x="12768" y="2164"/>
                      <a:pt x="12783" y="2256"/>
                    </a:cubicBezTo>
                    <a:lnTo>
                      <a:pt x="12798" y="2271"/>
                    </a:lnTo>
                    <a:lnTo>
                      <a:pt x="12798" y="2347"/>
                    </a:lnTo>
                    <a:cubicBezTo>
                      <a:pt x="12814" y="2408"/>
                      <a:pt x="12829" y="2484"/>
                      <a:pt x="12829" y="2545"/>
                    </a:cubicBezTo>
                    <a:cubicBezTo>
                      <a:pt x="12844" y="2621"/>
                      <a:pt x="12859" y="2682"/>
                      <a:pt x="12875" y="2758"/>
                    </a:cubicBezTo>
                    <a:lnTo>
                      <a:pt x="12875" y="2804"/>
                    </a:lnTo>
                    <a:lnTo>
                      <a:pt x="12890" y="2835"/>
                    </a:lnTo>
                    <a:cubicBezTo>
                      <a:pt x="12920" y="3017"/>
                      <a:pt x="12951" y="3216"/>
                      <a:pt x="12997" y="3398"/>
                    </a:cubicBezTo>
                    <a:cubicBezTo>
                      <a:pt x="13012" y="3490"/>
                      <a:pt x="13042" y="3596"/>
                      <a:pt x="13057" y="3703"/>
                    </a:cubicBezTo>
                    <a:cubicBezTo>
                      <a:pt x="13073" y="3718"/>
                      <a:pt x="13073" y="3749"/>
                      <a:pt x="13088" y="3779"/>
                    </a:cubicBezTo>
                    <a:lnTo>
                      <a:pt x="13088" y="3810"/>
                    </a:lnTo>
                    <a:lnTo>
                      <a:pt x="13103" y="3855"/>
                    </a:lnTo>
                    <a:cubicBezTo>
                      <a:pt x="13118" y="3886"/>
                      <a:pt x="13118" y="3916"/>
                      <a:pt x="13134" y="3962"/>
                    </a:cubicBezTo>
                    <a:cubicBezTo>
                      <a:pt x="13134" y="3971"/>
                      <a:pt x="13134" y="3977"/>
                      <a:pt x="13134" y="3977"/>
                    </a:cubicBezTo>
                    <a:lnTo>
                      <a:pt x="13149" y="4038"/>
                    </a:lnTo>
                    <a:lnTo>
                      <a:pt x="13179" y="4114"/>
                    </a:lnTo>
                    <a:lnTo>
                      <a:pt x="13179" y="4130"/>
                    </a:lnTo>
                    <a:cubicBezTo>
                      <a:pt x="13195" y="4160"/>
                      <a:pt x="13195" y="4191"/>
                      <a:pt x="13210" y="4236"/>
                    </a:cubicBezTo>
                    <a:lnTo>
                      <a:pt x="13240" y="4313"/>
                    </a:lnTo>
                    <a:lnTo>
                      <a:pt x="13271" y="4419"/>
                    </a:lnTo>
                    <a:cubicBezTo>
                      <a:pt x="13286" y="4450"/>
                      <a:pt x="13301" y="4480"/>
                      <a:pt x="13301" y="4495"/>
                    </a:cubicBezTo>
                    <a:lnTo>
                      <a:pt x="13316" y="4526"/>
                    </a:lnTo>
                    <a:cubicBezTo>
                      <a:pt x="13362" y="4663"/>
                      <a:pt x="13408" y="4785"/>
                      <a:pt x="13454" y="4922"/>
                    </a:cubicBezTo>
                    <a:lnTo>
                      <a:pt x="13530" y="5105"/>
                    </a:lnTo>
                    <a:cubicBezTo>
                      <a:pt x="13560" y="5181"/>
                      <a:pt x="13575" y="5242"/>
                      <a:pt x="13606" y="5303"/>
                    </a:cubicBezTo>
                    <a:lnTo>
                      <a:pt x="13621" y="5394"/>
                    </a:lnTo>
                    <a:cubicBezTo>
                      <a:pt x="13636" y="5410"/>
                      <a:pt x="13636" y="5440"/>
                      <a:pt x="13652" y="5455"/>
                    </a:cubicBezTo>
                    <a:lnTo>
                      <a:pt x="13667" y="5501"/>
                    </a:lnTo>
                    <a:cubicBezTo>
                      <a:pt x="13682" y="5547"/>
                      <a:pt x="13697" y="5592"/>
                      <a:pt x="13713" y="5638"/>
                    </a:cubicBezTo>
                    <a:cubicBezTo>
                      <a:pt x="13758" y="5821"/>
                      <a:pt x="13804" y="5973"/>
                      <a:pt x="13834" y="6110"/>
                    </a:cubicBezTo>
                    <a:cubicBezTo>
                      <a:pt x="13850" y="6202"/>
                      <a:pt x="13865" y="6293"/>
                      <a:pt x="13895" y="6385"/>
                    </a:cubicBezTo>
                    <a:cubicBezTo>
                      <a:pt x="13911" y="6461"/>
                      <a:pt x="13926" y="6552"/>
                      <a:pt x="13941" y="6628"/>
                    </a:cubicBezTo>
                    <a:lnTo>
                      <a:pt x="13956" y="6720"/>
                    </a:lnTo>
                    <a:lnTo>
                      <a:pt x="13956" y="6796"/>
                    </a:lnTo>
                    <a:cubicBezTo>
                      <a:pt x="13972" y="6826"/>
                      <a:pt x="13972" y="6872"/>
                      <a:pt x="13972" y="6903"/>
                    </a:cubicBezTo>
                    <a:lnTo>
                      <a:pt x="13987" y="6948"/>
                    </a:lnTo>
                    <a:cubicBezTo>
                      <a:pt x="13987" y="6994"/>
                      <a:pt x="13987" y="7040"/>
                      <a:pt x="13987" y="7085"/>
                    </a:cubicBezTo>
                    <a:lnTo>
                      <a:pt x="14002" y="7101"/>
                    </a:lnTo>
                    <a:lnTo>
                      <a:pt x="14002" y="7116"/>
                    </a:lnTo>
                    <a:cubicBezTo>
                      <a:pt x="14002" y="7131"/>
                      <a:pt x="14002" y="7146"/>
                      <a:pt x="14002" y="7162"/>
                    </a:cubicBezTo>
                    <a:lnTo>
                      <a:pt x="14002" y="7192"/>
                    </a:lnTo>
                    <a:lnTo>
                      <a:pt x="14002" y="7238"/>
                    </a:lnTo>
                    <a:cubicBezTo>
                      <a:pt x="14002" y="7329"/>
                      <a:pt x="14002" y="7421"/>
                      <a:pt x="13987" y="7497"/>
                    </a:cubicBezTo>
                    <a:cubicBezTo>
                      <a:pt x="13972" y="7695"/>
                      <a:pt x="13972" y="7878"/>
                      <a:pt x="13956" y="8076"/>
                    </a:cubicBezTo>
                    <a:lnTo>
                      <a:pt x="13941" y="8274"/>
                    </a:lnTo>
                    <a:lnTo>
                      <a:pt x="13941" y="8365"/>
                    </a:lnTo>
                    <a:cubicBezTo>
                      <a:pt x="13926" y="8457"/>
                      <a:pt x="13926" y="8548"/>
                      <a:pt x="13926" y="8640"/>
                    </a:cubicBezTo>
                    <a:lnTo>
                      <a:pt x="13926" y="8670"/>
                    </a:lnTo>
                    <a:cubicBezTo>
                      <a:pt x="13926" y="8716"/>
                      <a:pt x="13926" y="8746"/>
                      <a:pt x="13926" y="8792"/>
                    </a:cubicBezTo>
                    <a:cubicBezTo>
                      <a:pt x="13926" y="8853"/>
                      <a:pt x="13926" y="8899"/>
                      <a:pt x="13926" y="8959"/>
                    </a:cubicBezTo>
                    <a:cubicBezTo>
                      <a:pt x="13926" y="9037"/>
                      <a:pt x="13937" y="9115"/>
                      <a:pt x="13940" y="9193"/>
                    </a:cubicBezTo>
                    <a:lnTo>
                      <a:pt x="13940" y="9193"/>
                    </a:lnTo>
                    <a:cubicBezTo>
                      <a:pt x="13939" y="9170"/>
                      <a:pt x="13935" y="9146"/>
                      <a:pt x="13926" y="9127"/>
                    </a:cubicBezTo>
                    <a:cubicBezTo>
                      <a:pt x="13911" y="9097"/>
                      <a:pt x="13880" y="9051"/>
                      <a:pt x="13865" y="9020"/>
                    </a:cubicBezTo>
                    <a:cubicBezTo>
                      <a:pt x="13850" y="8990"/>
                      <a:pt x="13850" y="8975"/>
                      <a:pt x="13834" y="8944"/>
                    </a:cubicBezTo>
                    <a:cubicBezTo>
                      <a:pt x="13819" y="8883"/>
                      <a:pt x="13789" y="8807"/>
                      <a:pt x="13758" y="8746"/>
                    </a:cubicBezTo>
                    <a:cubicBezTo>
                      <a:pt x="13743" y="8685"/>
                      <a:pt x="13713" y="8640"/>
                      <a:pt x="13667" y="8579"/>
                    </a:cubicBezTo>
                    <a:cubicBezTo>
                      <a:pt x="13652" y="8548"/>
                      <a:pt x="13621" y="8533"/>
                      <a:pt x="13591" y="8518"/>
                    </a:cubicBezTo>
                    <a:cubicBezTo>
                      <a:pt x="13591" y="8518"/>
                      <a:pt x="13575" y="8502"/>
                      <a:pt x="13575" y="8502"/>
                    </a:cubicBezTo>
                    <a:cubicBezTo>
                      <a:pt x="13530" y="8426"/>
                      <a:pt x="13484" y="8335"/>
                      <a:pt x="13438" y="8259"/>
                    </a:cubicBezTo>
                    <a:cubicBezTo>
                      <a:pt x="13408" y="8198"/>
                      <a:pt x="13377" y="8137"/>
                      <a:pt x="13332" y="8061"/>
                    </a:cubicBezTo>
                    <a:cubicBezTo>
                      <a:pt x="13134" y="7725"/>
                      <a:pt x="12936" y="7375"/>
                      <a:pt x="12753" y="7009"/>
                    </a:cubicBezTo>
                    <a:lnTo>
                      <a:pt x="12753" y="7009"/>
                    </a:lnTo>
                    <a:cubicBezTo>
                      <a:pt x="12798" y="7131"/>
                      <a:pt x="12844" y="7238"/>
                      <a:pt x="12890" y="7344"/>
                    </a:cubicBezTo>
                    <a:cubicBezTo>
                      <a:pt x="12966" y="7497"/>
                      <a:pt x="13027" y="7649"/>
                      <a:pt x="13103" y="7817"/>
                    </a:cubicBezTo>
                    <a:cubicBezTo>
                      <a:pt x="13134" y="7908"/>
                      <a:pt x="13179" y="8000"/>
                      <a:pt x="13210" y="8091"/>
                    </a:cubicBezTo>
                    <a:cubicBezTo>
                      <a:pt x="13240" y="8152"/>
                      <a:pt x="13271" y="8228"/>
                      <a:pt x="13301" y="8289"/>
                    </a:cubicBezTo>
                    <a:cubicBezTo>
                      <a:pt x="13332" y="8335"/>
                      <a:pt x="13347" y="8381"/>
                      <a:pt x="13377" y="8426"/>
                    </a:cubicBezTo>
                    <a:cubicBezTo>
                      <a:pt x="13377" y="8441"/>
                      <a:pt x="13377" y="8441"/>
                      <a:pt x="13377" y="8441"/>
                    </a:cubicBezTo>
                    <a:cubicBezTo>
                      <a:pt x="13393" y="8457"/>
                      <a:pt x="13393" y="8487"/>
                      <a:pt x="13408" y="8502"/>
                    </a:cubicBezTo>
                    <a:lnTo>
                      <a:pt x="13423" y="8533"/>
                    </a:lnTo>
                    <a:cubicBezTo>
                      <a:pt x="13393" y="8548"/>
                      <a:pt x="13377" y="8579"/>
                      <a:pt x="13377" y="8594"/>
                    </a:cubicBezTo>
                    <a:cubicBezTo>
                      <a:pt x="13362" y="8655"/>
                      <a:pt x="13362" y="8716"/>
                      <a:pt x="13377" y="8777"/>
                    </a:cubicBezTo>
                    <a:cubicBezTo>
                      <a:pt x="13377" y="8838"/>
                      <a:pt x="13393" y="8883"/>
                      <a:pt x="13408" y="8929"/>
                    </a:cubicBezTo>
                    <a:cubicBezTo>
                      <a:pt x="13438" y="9020"/>
                      <a:pt x="13469" y="9081"/>
                      <a:pt x="13499" y="9158"/>
                    </a:cubicBezTo>
                    <a:cubicBezTo>
                      <a:pt x="13484" y="9142"/>
                      <a:pt x="13469" y="9127"/>
                      <a:pt x="13454" y="9127"/>
                    </a:cubicBezTo>
                    <a:cubicBezTo>
                      <a:pt x="13454" y="9127"/>
                      <a:pt x="13438" y="9112"/>
                      <a:pt x="13438" y="9112"/>
                    </a:cubicBezTo>
                    <a:lnTo>
                      <a:pt x="13423" y="9112"/>
                    </a:lnTo>
                    <a:cubicBezTo>
                      <a:pt x="13423" y="9112"/>
                      <a:pt x="13423" y="9097"/>
                      <a:pt x="13408" y="9097"/>
                    </a:cubicBezTo>
                    <a:cubicBezTo>
                      <a:pt x="13377" y="9081"/>
                      <a:pt x="13347" y="9051"/>
                      <a:pt x="13316" y="9036"/>
                    </a:cubicBezTo>
                    <a:lnTo>
                      <a:pt x="13301" y="9036"/>
                    </a:lnTo>
                    <a:cubicBezTo>
                      <a:pt x="13301" y="9020"/>
                      <a:pt x="13301" y="9020"/>
                      <a:pt x="13301" y="9020"/>
                    </a:cubicBezTo>
                    <a:cubicBezTo>
                      <a:pt x="13301" y="9020"/>
                      <a:pt x="13286" y="9020"/>
                      <a:pt x="13286" y="9005"/>
                    </a:cubicBezTo>
                    <a:cubicBezTo>
                      <a:pt x="13271" y="9005"/>
                      <a:pt x="13256" y="8990"/>
                      <a:pt x="13240" y="8975"/>
                    </a:cubicBezTo>
                    <a:lnTo>
                      <a:pt x="13240" y="8975"/>
                    </a:lnTo>
                    <a:cubicBezTo>
                      <a:pt x="13240" y="8978"/>
                      <a:pt x="13240" y="8980"/>
                      <a:pt x="13240" y="8982"/>
                    </a:cubicBezTo>
                    <a:lnTo>
                      <a:pt x="13240" y="8982"/>
                    </a:lnTo>
                    <a:cubicBezTo>
                      <a:pt x="13215" y="8970"/>
                      <a:pt x="13192" y="8957"/>
                      <a:pt x="13179" y="8944"/>
                    </a:cubicBezTo>
                    <a:lnTo>
                      <a:pt x="13179" y="8929"/>
                    </a:lnTo>
                    <a:cubicBezTo>
                      <a:pt x="13088" y="8868"/>
                      <a:pt x="12981" y="8792"/>
                      <a:pt x="12905" y="8716"/>
                    </a:cubicBezTo>
                    <a:cubicBezTo>
                      <a:pt x="12798" y="8624"/>
                      <a:pt x="12707" y="8518"/>
                      <a:pt x="12600" y="8426"/>
                    </a:cubicBezTo>
                    <a:cubicBezTo>
                      <a:pt x="12555" y="8365"/>
                      <a:pt x="12509" y="8304"/>
                      <a:pt x="12448" y="8259"/>
                    </a:cubicBezTo>
                    <a:lnTo>
                      <a:pt x="12448" y="8243"/>
                    </a:lnTo>
                    <a:cubicBezTo>
                      <a:pt x="12402" y="8182"/>
                      <a:pt x="12357" y="8137"/>
                      <a:pt x="12296" y="8076"/>
                    </a:cubicBezTo>
                    <a:cubicBezTo>
                      <a:pt x="12296" y="8061"/>
                      <a:pt x="12280" y="8045"/>
                      <a:pt x="12265" y="8030"/>
                    </a:cubicBezTo>
                    <a:cubicBezTo>
                      <a:pt x="12250" y="8000"/>
                      <a:pt x="12219" y="7969"/>
                      <a:pt x="12189" y="7939"/>
                    </a:cubicBezTo>
                    <a:cubicBezTo>
                      <a:pt x="12174" y="7908"/>
                      <a:pt x="12159" y="7893"/>
                      <a:pt x="12143" y="7878"/>
                    </a:cubicBezTo>
                    <a:lnTo>
                      <a:pt x="12113" y="7817"/>
                    </a:lnTo>
                    <a:cubicBezTo>
                      <a:pt x="12067" y="7756"/>
                      <a:pt x="12037" y="7710"/>
                      <a:pt x="11991" y="7649"/>
                    </a:cubicBezTo>
                    <a:cubicBezTo>
                      <a:pt x="11960" y="7603"/>
                      <a:pt x="11945" y="7558"/>
                      <a:pt x="11915" y="7527"/>
                    </a:cubicBezTo>
                    <a:cubicBezTo>
                      <a:pt x="11900" y="7497"/>
                      <a:pt x="11869" y="7451"/>
                      <a:pt x="11854" y="7421"/>
                    </a:cubicBezTo>
                    <a:cubicBezTo>
                      <a:pt x="11808" y="7344"/>
                      <a:pt x="11762" y="7253"/>
                      <a:pt x="11701" y="7177"/>
                    </a:cubicBezTo>
                    <a:cubicBezTo>
                      <a:pt x="11641" y="7055"/>
                      <a:pt x="11580" y="6948"/>
                      <a:pt x="11519" y="6842"/>
                    </a:cubicBezTo>
                    <a:cubicBezTo>
                      <a:pt x="11514" y="6833"/>
                      <a:pt x="11510" y="6824"/>
                      <a:pt x="11505" y="6815"/>
                    </a:cubicBezTo>
                    <a:lnTo>
                      <a:pt x="11505" y="6815"/>
                    </a:lnTo>
                    <a:cubicBezTo>
                      <a:pt x="11550" y="6920"/>
                      <a:pt x="11595" y="7010"/>
                      <a:pt x="11656" y="7116"/>
                    </a:cubicBezTo>
                    <a:cubicBezTo>
                      <a:pt x="11671" y="7162"/>
                      <a:pt x="11701" y="7223"/>
                      <a:pt x="11732" y="7268"/>
                    </a:cubicBezTo>
                    <a:cubicBezTo>
                      <a:pt x="11762" y="7329"/>
                      <a:pt x="11793" y="7390"/>
                      <a:pt x="11823" y="7451"/>
                    </a:cubicBezTo>
                    <a:cubicBezTo>
                      <a:pt x="11854" y="7512"/>
                      <a:pt x="11884" y="7573"/>
                      <a:pt x="11900" y="7619"/>
                    </a:cubicBezTo>
                    <a:cubicBezTo>
                      <a:pt x="11930" y="7664"/>
                      <a:pt x="11945" y="7695"/>
                      <a:pt x="11960" y="7741"/>
                    </a:cubicBezTo>
                    <a:cubicBezTo>
                      <a:pt x="12006" y="7802"/>
                      <a:pt x="12037" y="7862"/>
                      <a:pt x="12067" y="7923"/>
                    </a:cubicBezTo>
                    <a:cubicBezTo>
                      <a:pt x="12067" y="7939"/>
                      <a:pt x="12082" y="7954"/>
                      <a:pt x="12098" y="7969"/>
                    </a:cubicBezTo>
                    <a:lnTo>
                      <a:pt x="12159" y="8061"/>
                    </a:lnTo>
                    <a:cubicBezTo>
                      <a:pt x="12174" y="8091"/>
                      <a:pt x="12189" y="8106"/>
                      <a:pt x="12189" y="8137"/>
                    </a:cubicBezTo>
                    <a:cubicBezTo>
                      <a:pt x="12204" y="8152"/>
                      <a:pt x="12219" y="8182"/>
                      <a:pt x="12235" y="8198"/>
                    </a:cubicBezTo>
                    <a:cubicBezTo>
                      <a:pt x="12280" y="8243"/>
                      <a:pt x="12311" y="8304"/>
                      <a:pt x="12341" y="8350"/>
                    </a:cubicBezTo>
                    <a:cubicBezTo>
                      <a:pt x="12387" y="8411"/>
                      <a:pt x="12433" y="8457"/>
                      <a:pt x="12463" y="8518"/>
                    </a:cubicBezTo>
                    <a:cubicBezTo>
                      <a:pt x="12478" y="8533"/>
                      <a:pt x="12494" y="8548"/>
                      <a:pt x="12509" y="8579"/>
                    </a:cubicBezTo>
                    <a:cubicBezTo>
                      <a:pt x="12539" y="8609"/>
                      <a:pt x="12570" y="8640"/>
                      <a:pt x="12585" y="8670"/>
                    </a:cubicBezTo>
                    <a:cubicBezTo>
                      <a:pt x="12631" y="8716"/>
                      <a:pt x="12661" y="8746"/>
                      <a:pt x="12707" y="8792"/>
                    </a:cubicBezTo>
                    <a:cubicBezTo>
                      <a:pt x="12768" y="8853"/>
                      <a:pt x="12829" y="8914"/>
                      <a:pt x="12905" y="8959"/>
                    </a:cubicBezTo>
                    <a:cubicBezTo>
                      <a:pt x="12905" y="8975"/>
                      <a:pt x="12905" y="8975"/>
                      <a:pt x="12905" y="8975"/>
                    </a:cubicBezTo>
                    <a:cubicBezTo>
                      <a:pt x="12890" y="8975"/>
                      <a:pt x="12859" y="8990"/>
                      <a:pt x="12844" y="9005"/>
                    </a:cubicBezTo>
                    <a:cubicBezTo>
                      <a:pt x="12814" y="9036"/>
                      <a:pt x="12783" y="9066"/>
                      <a:pt x="12768" y="9127"/>
                    </a:cubicBezTo>
                    <a:cubicBezTo>
                      <a:pt x="12753" y="9173"/>
                      <a:pt x="12768" y="9234"/>
                      <a:pt x="12768" y="9279"/>
                    </a:cubicBezTo>
                    <a:cubicBezTo>
                      <a:pt x="12783" y="9340"/>
                      <a:pt x="12829" y="9401"/>
                      <a:pt x="12859" y="9447"/>
                    </a:cubicBezTo>
                    <a:cubicBezTo>
                      <a:pt x="12798" y="9417"/>
                      <a:pt x="12753" y="9401"/>
                      <a:pt x="12692" y="9386"/>
                    </a:cubicBezTo>
                    <a:cubicBezTo>
                      <a:pt x="12677" y="9371"/>
                      <a:pt x="12646" y="9356"/>
                      <a:pt x="12616" y="9356"/>
                    </a:cubicBezTo>
                    <a:cubicBezTo>
                      <a:pt x="12478" y="9310"/>
                      <a:pt x="12326" y="9279"/>
                      <a:pt x="12189" y="9234"/>
                    </a:cubicBezTo>
                    <a:cubicBezTo>
                      <a:pt x="12113" y="9218"/>
                      <a:pt x="12052" y="9188"/>
                      <a:pt x="11991" y="9173"/>
                    </a:cubicBezTo>
                    <a:lnTo>
                      <a:pt x="11884" y="9142"/>
                    </a:lnTo>
                    <a:cubicBezTo>
                      <a:pt x="11839" y="9127"/>
                      <a:pt x="11778" y="9112"/>
                      <a:pt x="11717" y="9097"/>
                    </a:cubicBezTo>
                    <a:cubicBezTo>
                      <a:pt x="11671" y="9081"/>
                      <a:pt x="11625" y="9066"/>
                      <a:pt x="11580" y="9036"/>
                    </a:cubicBezTo>
                    <a:cubicBezTo>
                      <a:pt x="11503" y="8990"/>
                      <a:pt x="11427" y="8944"/>
                      <a:pt x="11351" y="8899"/>
                    </a:cubicBezTo>
                    <a:cubicBezTo>
                      <a:pt x="11321" y="8883"/>
                      <a:pt x="11305" y="8883"/>
                      <a:pt x="11275" y="8868"/>
                    </a:cubicBezTo>
                    <a:lnTo>
                      <a:pt x="11290" y="8868"/>
                    </a:lnTo>
                    <a:cubicBezTo>
                      <a:pt x="11275" y="8853"/>
                      <a:pt x="11244" y="8838"/>
                      <a:pt x="11229" y="8822"/>
                    </a:cubicBezTo>
                    <a:cubicBezTo>
                      <a:pt x="11229" y="8822"/>
                      <a:pt x="11229" y="8822"/>
                      <a:pt x="11229" y="8838"/>
                    </a:cubicBezTo>
                    <a:lnTo>
                      <a:pt x="11168" y="8777"/>
                    </a:lnTo>
                    <a:cubicBezTo>
                      <a:pt x="11153" y="8761"/>
                      <a:pt x="11122" y="8746"/>
                      <a:pt x="11107" y="8731"/>
                    </a:cubicBezTo>
                    <a:lnTo>
                      <a:pt x="10970" y="8624"/>
                    </a:lnTo>
                    <a:cubicBezTo>
                      <a:pt x="10879" y="8563"/>
                      <a:pt x="10787" y="8487"/>
                      <a:pt x="10711" y="8426"/>
                    </a:cubicBezTo>
                    <a:cubicBezTo>
                      <a:pt x="10665" y="8381"/>
                      <a:pt x="10620" y="8335"/>
                      <a:pt x="10574" y="8304"/>
                    </a:cubicBezTo>
                    <a:lnTo>
                      <a:pt x="10513" y="8243"/>
                    </a:lnTo>
                    <a:cubicBezTo>
                      <a:pt x="10498" y="8213"/>
                      <a:pt x="10467" y="8198"/>
                      <a:pt x="10452" y="8167"/>
                    </a:cubicBezTo>
                    <a:cubicBezTo>
                      <a:pt x="10422" y="8137"/>
                      <a:pt x="10391" y="8106"/>
                      <a:pt x="10376" y="8076"/>
                    </a:cubicBezTo>
                    <a:cubicBezTo>
                      <a:pt x="10345" y="8045"/>
                      <a:pt x="10330" y="8015"/>
                      <a:pt x="10300" y="7984"/>
                    </a:cubicBezTo>
                    <a:cubicBezTo>
                      <a:pt x="10254" y="7923"/>
                      <a:pt x="10193" y="7847"/>
                      <a:pt x="10147" y="7771"/>
                    </a:cubicBezTo>
                    <a:lnTo>
                      <a:pt x="10147" y="7771"/>
                    </a:lnTo>
                    <a:cubicBezTo>
                      <a:pt x="10178" y="7832"/>
                      <a:pt x="10208" y="7893"/>
                      <a:pt x="10254" y="7954"/>
                    </a:cubicBezTo>
                    <a:cubicBezTo>
                      <a:pt x="10285" y="8000"/>
                      <a:pt x="10315" y="8061"/>
                      <a:pt x="10345" y="8106"/>
                    </a:cubicBezTo>
                    <a:cubicBezTo>
                      <a:pt x="10345" y="8121"/>
                      <a:pt x="10361" y="8121"/>
                      <a:pt x="10361" y="8121"/>
                    </a:cubicBezTo>
                    <a:cubicBezTo>
                      <a:pt x="10361" y="8137"/>
                      <a:pt x="10361" y="8137"/>
                      <a:pt x="10361" y="8137"/>
                    </a:cubicBezTo>
                    <a:cubicBezTo>
                      <a:pt x="10376" y="8167"/>
                      <a:pt x="10391" y="8182"/>
                      <a:pt x="10406" y="8198"/>
                    </a:cubicBezTo>
                    <a:cubicBezTo>
                      <a:pt x="10422" y="8228"/>
                      <a:pt x="10452" y="8259"/>
                      <a:pt x="10467" y="8289"/>
                    </a:cubicBezTo>
                    <a:cubicBezTo>
                      <a:pt x="10483" y="8304"/>
                      <a:pt x="10498" y="8335"/>
                      <a:pt x="10513" y="8350"/>
                    </a:cubicBezTo>
                    <a:cubicBezTo>
                      <a:pt x="10544" y="8381"/>
                      <a:pt x="10559" y="8396"/>
                      <a:pt x="10574" y="8426"/>
                    </a:cubicBezTo>
                    <a:cubicBezTo>
                      <a:pt x="10589" y="8441"/>
                      <a:pt x="10620" y="8472"/>
                      <a:pt x="10635" y="8502"/>
                    </a:cubicBezTo>
                    <a:cubicBezTo>
                      <a:pt x="10681" y="8548"/>
                      <a:pt x="10726" y="8594"/>
                      <a:pt x="10787" y="8640"/>
                    </a:cubicBezTo>
                    <a:cubicBezTo>
                      <a:pt x="10833" y="8685"/>
                      <a:pt x="10879" y="8731"/>
                      <a:pt x="10924" y="8777"/>
                    </a:cubicBezTo>
                    <a:cubicBezTo>
                      <a:pt x="10970" y="8822"/>
                      <a:pt x="11031" y="8868"/>
                      <a:pt x="11092" y="8929"/>
                    </a:cubicBezTo>
                    <a:cubicBezTo>
                      <a:pt x="11107" y="8944"/>
                      <a:pt x="11138" y="8959"/>
                      <a:pt x="11168" y="8975"/>
                    </a:cubicBezTo>
                    <a:cubicBezTo>
                      <a:pt x="11183" y="8990"/>
                      <a:pt x="11199" y="9020"/>
                      <a:pt x="11229" y="9036"/>
                    </a:cubicBezTo>
                    <a:cubicBezTo>
                      <a:pt x="11229" y="9036"/>
                      <a:pt x="11244" y="9051"/>
                      <a:pt x="11260" y="9051"/>
                    </a:cubicBezTo>
                    <a:cubicBezTo>
                      <a:pt x="11366" y="9112"/>
                      <a:pt x="11458" y="9188"/>
                      <a:pt x="11564" y="9234"/>
                    </a:cubicBezTo>
                    <a:cubicBezTo>
                      <a:pt x="11671" y="9279"/>
                      <a:pt x="11793" y="9310"/>
                      <a:pt x="11900" y="9356"/>
                    </a:cubicBezTo>
                    <a:cubicBezTo>
                      <a:pt x="12037" y="9401"/>
                      <a:pt x="12189" y="9447"/>
                      <a:pt x="12326" y="9477"/>
                    </a:cubicBezTo>
                    <a:cubicBezTo>
                      <a:pt x="12387" y="9508"/>
                      <a:pt x="12463" y="9523"/>
                      <a:pt x="12524" y="9538"/>
                    </a:cubicBezTo>
                    <a:cubicBezTo>
                      <a:pt x="12616" y="9554"/>
                      <a:pt x="12707" y="9584"/>
                      <a:pt x="12798" y="9615"/>
                    </a:cubicBezTo>
                    <a:cubicBezTo>
                      <a:pt x="12844" y="9630"/>
                      <a:pt x="12905" y="9660"/>
                      <a:pt x="12951" y="9676"/>
                    </a:cubicBezTo>
                    <a:cubicBezTo>
                      <a:pt x="12951" y="9676"/>
                      <a:pt x="12966" y="9691"/>
                      <a:pt x="12981" y="9691"/>
                    </a:cubicBezTo>
                    <a:cubicBezTo>
                      <a:pt x="12905" y="9706"/>
                      <a:pt x="12829" y="9721"/>
                      <a:pt x="12753" y="9737"/>
                    </a:cubicBezTo>
                    <a:lnTo>
                      <a:pt x="12677" y="9752"/>
                    </a:lnTo>
                    <a:cubicBezTo>
                      <a:pt x="12616" y="9767"/>
                      <a:pt x="12570" y="9782"/>
                      <a:pt x="12509" y="9797"/>
                    </a:cubicBezTo>
                    <a:lnTo>
                      <a:pt x="12143" y="9797"/>
                    </a:lnTo>
                    <a:cubicBezTo>
                      <a:pt x="12082" y="9797"/>
                      <a:pt x="12021" y="9782"/>
                      <a:pt x="11945" y="9782"/>
                    </a:cubicBezTo>
                    <a:cubicBezTo>
                      <a:pt x="11900" y="9767"/>
                      <a:pt x="11839" y="9767"/>
                      <a:pt x="11778" y="9752"/>
                    </a:cubicBezTo>
                    <a:cubicBezTo>
                      <a:pt x="11717" y="9752"/>
                      <a:pt x="11671" y="9737"/>
                      <a:pt x="11610" y="9721"/>
                    </a:cubicBezTo>
                    <a:cubicBezTo>
                      <a:pt x="11549" y="9706"/>
                      <a:pt x="11488" y="9691"/>
                      <a:pt x="11427" y="9676"/>
                    </a:cubicBezTo>
                    <a:cubicBezTo>
                      <a:pt x="11351" y="9645"/>
                      <a:pt x="11275" y="9630"/>
                      <a:pt x="11199" y="9599"/>
                    </a:cubicBezTo>
                    <a:lnTo>
                      <a:pt x="11183" y="9599"/>
                    </a:lnTo>
                    <a:cubicBezTo>
                      <a:pt x="11153" y="9584"/>
                      <a:pt x="11122" y="9569"/>
                      <a:pt x="11107" y="9569"/>
                    </a:cubicBezTo>
                    <a:cubicBezTo>
                      <a:pt x="11046" y="9538"/>
                      <a:pt x="10985" y="9508"/>
                      <a:pt x="10924" y="9477"/>
                    </a:cubicBezTo>
                    <a:lnTo>
                      <a:pt x="10863" y="9462"/>
                    </a:lnTo>
                    <a:cubicBezTo>
                      <a:pt x="10818" y="9432"/>
                      <a:pt x="10772" y="9417"/>
                      <a:pt x="10742" y="9401"/>
                    </a:cubicBezTo>
                    <a:cubicBezTo>
                      <a:pt x="10681" y="9371"/>
                      <a:pt x="10620" y="9340"/>
                      <a:pt x="10559" y="9325"/>
                    </a:cubicBezTo>
                    <a:cubicBezTo>
                      <a:pt x="10528" y="9310"/>
                      <a:pt x="10498" y="9295"/>
                      <a:pt x="10452" y="9295"/>
                    </a:cubicBezTo>
                    <a:cubicBezTo>
                      <a:pt x="10422" y="9279"/>
                      <a:pt x="10376" y="9264"/>
                      <a:pt x="10345" y="9264"/>
                    </a:cubicBezTo>
                    <a:cubicBezTo>
                      <a:pt x="10285" y="9249"/>
                      <a:pt x="10208" y="9249"/>
                      <a:pt x="10132" y="9234"/>
                    </a:cubicBezTo>
                    <a:lnTo>
                      <a:pt x="10117" y="9234"/>
                    </a:lnTo>
                    <a:cubicBezTo>
                      <a:pt x="10041" y="9234"/>
                      <a:pt x="9949" y="9218"/>
                      <a:pt x="9873" y="9218"/>
                    </a:cubicBezTo>
                    <a:cubicBezTo>
                      <a:pt x="9797" y="9218"/>
                      <a:pt x="9721" y="9218"/>
                      <a:pt x="9660" y="9203"/>
                    </a:cubicBezTo>
                    <a:lnTo>
                      <a:pt x="9645" y="9203"/>
                    </a:lnTo>
                    <a:cubicBezTo>
                      <a:pt x="9523" y="9188"/>
                      <a:pt x="9386" y="9173"/>
                      <a:pt x="9248" y="9142"/>
                    </a:cubicBezTo>
                    <a:cubicBezTo>
                      <a:pt x="9233" y="9142"/>
                      <a:pt x="9218" y="9127"/>
                      <a:pt x="9203" y="9127"/>
                    </a:cubicBezTo>
                    <a:cubicBezTo>
                      <a:pt x="9157" y="9112"/>
                      <a:pt x="9111" y="9081"/>
                      <a:pt x="9081" y="9066"/>
                    </a:cubicBezTo>
                    <a:lnTo>
                      <a:pt x="9066" y="9066"/>
                    </a:lnTo>
                    <a:lnTo>
                      <a:pt x="9066" y="9051"/>
                    </a:lnTo>
                    <a:cubicBezTo>
                      <a:pt x="9035" y="9036"/>
                      <a:pt x="9005" y="9020"/>
                      <a:pt x="8974" y="9005"/>
                    </a:cubicBezTo>
                    <a:cubicBezTo>
                      <a:pt x="8944" y="8990"/>
                      <a:pt x="8913" y="8975"/>
                      <a:pt x="8883" y="8959"/>
                    </a:cubicBezTo>
                    <a:cubicBezTo>
                      <a:pt x="8791" y="8899"/>
                      <a:pt x="8700" y="8868"/>
                      <a:pt x="8624" y="8822"/>
                    </a:cubicBezTo>
                    <a:cubicBezTo>
                      <a:pt x="8578" y="8807"/>
                      <a:pt x="8532" y="8792"/>
                      <a:pt x="8487" y="8761"/>
                    </a:cubicBezTo>
                    <a:cubicBezTo>
                      <a:pt x="8441" y="8746"/>
                      <a:pt x="8411" y="8731"/>
                      <a:pt x="8365" y="8716"/>
                    </a:cubicBezTo>
                    <a:cubicBezTo>
                      <a:pt x="8350" y="8700"/>
                      <a:pt x="8334" y="8685"/>
                      <a:pt x="8319" y="8670"/>
                    </a:cubicBezTo>
                    <a:cubicBezTo>
                      <a:pt x="8273" y="8640"/>
                      <a:pt x="8243" y="8609"/>
                      <a:pt x="8197" y="8579"/>
                    </a:cubicBezTo>
                    <a:lnTo>
                      <a:pt x="8121" y="8502"/>
                    </a:lnTo>
                    <a:cubicBezTo>
                      <a:pt x="8060" y="8457"/>
                      <a:pt x="7999" y="8411"/>
                      <a:pt x="7923" y="8365"/>
                    </a:cubicBezTo>
                    <a:cubicBezTo>
                      <a:pt x="7892" y="8350"/>
                      <a:pt x="7862" y="8335"/>
                      <a:pt x="7816" y="8320"/>
                    </a:cubicBezTo>
                    <a:lnTo>
                      <a:pt x="7786" y="8304"/>
                    </a:lnTo>
                    <a:cubicBezTo>
                      <a:pt x="7771" y="8289"/>
                      <a:pt x="7740" y="8274"/>
                      <a:pt x="7710" y="8259"/>
                    </a:cubicBezTo>
                    <a:cubicBezTo>
                      <a:pt x="7618" y="8213"/>
                      <a:pt x="7512" y="8182"/>
                      <a:pt x="7420" y="8152"/>
                    </a:cubicBezTo>
                    <a:cubicBezTo>
                      <a:pt x="7374" y="8121"/>
                      <a:pt x="7314" y="8106"/>
                      <a:pt x="7268" y="8091"/>
                    </a:cubicBezTo>
                    <a:cubicBezTo>
                      <a:pt x="7207" y="8061"/>
                      <a:pt x="7131" y="8030"/>
                      <a:pt x="7070" y="8000"/>
                    </a:cubicBezTo>
                    <a:cubicBezTo>
                      <a:pt x="6994" y="7969"/>
                      <a:pt x="6933" y="7939"/>
                      <a:pt x="6872" y="7908"/>
                    </a:cubicBezTo>
                    <a:cubicBezTo>
                      <a:pt x="6856" y="7908"/>
                      <a:pt x="6841" y="7893"/>
                      <a:pt x="6826" y="7878"/>
                    </a:cubicBezTo>
                    <a:cubicBezTo>
                      <a:pt x="6811" y="7878"/>
                      <a:pt x="6795" y="7862"/>
                      <a:pt x="6780" y="7847"/>
                    </a:cubicBezTo>
                    <a:lnTo>
                      <a:pt x="6735" y="7786"/>
                    </a:lnTo>
                    <a:cubicBezTo>
                      <a:pt x="6704" y="7756"/>
                      <a:pt x="6689" y="7725"/>
                      <a:pt x="6658" y="7695"/>
                    </a:cubicBezTo>
                    <a:cubicBezTo>
                      <a:pt x="6658" y="7664"/>
                      <a:pt x="6643" y="7649"/>
                      <a:pt x="6628" y="7634"/>
                    </a:cubicBezTo>
                    <a:cubicBezTo>
                      <a:pt x="6613" y="7603"/>
                      <a:pt x="6613" y="7588"/>
                      <a:pt x="6597" y="7558"/>
                    </a:cubicBezTo>
                    <a:cubicBezTo>
                      <a:pt x="6582" y="7512"/>
                      <a:pt x="6567" y="7466"/>
                      <a:pt x="6552" y="7421"/>
                    </a:cubicBezTo>
                    <a:cubicBezTo>
                      <a:pt x="6536" y="7360"/>
                      <a:pt x="6521" y="7314"/>
                      <a:pt x="6506" y="7253"/>
                    </a:cubicBezTo>
                    <a:cubicBezTo>
                      <a:pt x="6506" y="7223"/>
                      <a:pt x="6491" y="7177"/>
                      <a:pt x="6491" y="7146"/>
                    </a:cubicBezTo>
                    <a:lnTo>
                      <a:pt x="6476" y="7101"/>
                    </a:lnTo>
                    <a:cubicBezTo>
                      <a:pt x="6476" y="7040"/>
                      <a:pt x="6460" y="6964"/>
                      <a:pt x="6460" y="6903"/>
                    </a:cubicBezTo>
                    <a:lnTo>
                      <a:pt x="6445" y="6872"/>
                    </a:lnTo>
                    <a:lnTo>
                      <a:pt x="6445" y="6781"/>
                    </a:lnTo>
                    <a:cubicBezTo>
                      <a:pt x="6430" y="6735"/>
                      <a:pt x="6430" y="6689"/>
                      <a:pt x="6415" y="6644"/>
                    </a:cubicBezTo>
                    <a:cubicBezTo>
                      <a:pt x="6415" y="6552"/>
                      <a:pt x="6399" y="6476"/>
                      <a:pt x="6399" y="6400"/>
                    </a:cubicBezTo>
                    <a:lnTo>
                      <a:pt x="6399" y="6369"/>
                    </a:lnTo>
                    <a:cubicBezTo>
                      <a:pt x="6384" y="6308"/>
                      <a:pt x="6384" y="6232"/>
                      <a:pt x="6369" y="6171"/>
                    </a:cubicBezTo>
                    <a:lnTo>
                      <a:pt x="6369" y="6156"/>
                    </a:lnTo>
                    <a:cubicBezTo>
                      <a:pt x="6369" y="6141"/>
                      <a:pt x="6369" y="6110"/>
                      <a:pt x="6354" y="6095"/>
                    </a:cubicBezTo>
                    <a:cubicBezTo>
                      <a:pt x="6354" y="6080"/>
                      <a:pt x="6354" y="6065"/>
                      <a:pt x="6354" y="6049"/>
                    </a:cubicBezTo>
                    <a:cubicBezTo>
                      <a:pt x="6354" y="6004"/>
                      <a:pt x="6354" y="5973"/>
                      <a:pt x="6354" y="5943"/>
                    </a:cubicBezTo>
                    <a:cubicBezTo>
                      <a:pt x="6354" y="5882"/>
                      <a:pt x="6354" y="5821"/>
                      <a:pt x="6354" y="5745"/>
                    </a:cubicBezTo>
                    <a:cubicBezTo>
                      <a:pt x="6354" y="5592"/>
                      <a:pt x="6338" y="5455"/>
                      <a:pt x="6308" y="5333"/>
                    </a:cubicBezTo>
                    <a:cubicBezTo>
                      <a:pt x="6293" y="5288"/>
                      <a:pt x="6277" y="5257"/>
                      <a:pt x="6262" y="5211"/>
                    </a:cubicBezTo>
                    <a:lnTo>
                      <a:pt x="6247" y="5135"/>
                    </a:lnTo>
                    <a:lnTo>
                      <a:pt x="6247" y="5120"/>
                    </a:lnTo>
                    <a:lnTo>
                      <a:pt x="6217" y="5044"/>
                    </a:lnTo>
                    <a:cubicBezTo>
                      <a:pt x="6201" y="5029"/>
                      <a:pt x="6201" y="4998"/>
                      <a:pt x="6201" y="4983"/>
                    </a:cubicBezTo>
                    <a:cubicBezTo>
                      <a:pt x="6186" y="4952"/>
                      <a:pt x="6171" y="4922"/>
                      <a:pt x="6171" y="4891"/>
                    </a:cubicBezTo>
                    <a:cubicBezTo>
                      <a:pt x="6156" y="4861"/>
                      <a:pt x="6156" y="4831"/>
                      <a:pt x="6140" y="4800"/>
                    </a:cubicBezTo>
                    <a:cubicBezTo>
                      <a:pt x="6140" y="4785"/>
                      <a:pt x="6140" y="4770"/>
                      <a:pt x="6140" y="4739"/>
                    </a:cubicBezTo>
                    <a:cubicBezTo>
                      <a:pt x="6125" y="4724"/>
                      <a:pt x="6125" y="4709"/>
                      <a:pt x="6125" y="4693"/>
                    </a:cubicBezTo>
                    <a:cubicBezTo>
                      <a:pt x="6140" y="4648"/>
                      <a:pt x="6140" y="4617"/>
                      <a:pt x="6156" y="4587"/>
                    </a:cubicBezTo>
                    <a:cubicBezTo>
                      <a:pt x="6156" y="4556"/>
                      <a:pt x="6171" y="4526"/>
                      <a:pt x="6186" y="4495"/>
                    </a:cubicBezTo>
                    <a:cubicBezTo>
                      <a:pt x="6201" y="4450"/>
                      <a:pt x="6217" y="4419"/>
                      <a:pt x="6232" y="4373"/>
                    </a:cubicBezTo>
                    <a:cubicBezTo>
                      <a:pt x="6262" y="4328"/>
                      <a:pt x="6293" y="4282"/>
                      <a:pt x="6338" y="4221"/>
                    </a:cubicBezTo>
                    <a:cubicBezTo>
                      <a:pt x="6415" y="4130"/>
                      <a:pt x="6491" y="4038"/>
                      <a:pt x="6597" y="3932"/>
                    </a:cubicBezTo>
                    <a:lnTo>
                      <a:pt x="6658" y="3855"/>
                    </a:lnTo>
                    <a:cubicBezTo>
                      <a:pt x="6719" y="3810"/>
                      <a:pt x="6780" y="3749"/>
                      <a:pt x="6841" y="3673"/>
                    </a:cubicBezTo>
                    <a:cubicBezTo>
                      <a:pt x="6887" y="3627"/>
                      <a:pt x="6917" y="3581"/>
                      <a:pt x="6948" y="3535"/>
                    </a:cubicBezTo>
                    <a:lnTo>
                      <a:pt x="6963" y="3520"/>
                    </a:lnTo>
                    <a:cubicBezTo>
                      <a:pt x="6963" y="3505"/>
                      <a:pt x="6978" y="3490"/>
                      <a:pt x="6994" y="3475"/>
                    </a:cubicBezTo>
                    <a:lnTo>
                      <a:pt x="7009" y="3444"/>
                    </a:lnTo>
                    <a:cubicBezTo>
                      <a:pt x="7024" y="3429"/>
                      <a:pt x="7024" y="3414"/>
                      <a:pt x="7039" y="3398"/>
                    </a:cubicBezTo>
                    <a:lnTo>
                      <a:pt x="7055" y="3383"/>
                    </a:lnTo>
                    <a:cubicBezTo>
                      <a:pt x="7070" y="3337"/>
                      <a:pt x="7100" y="3292"/>
                      <a:pt x="7131" y="3246"/>
                    </a:cubicBezTo>
                    <a:lnTo>
                      <a:pt x="7192" y="3094"/>
                    </a:lnTo>
                    <a:cubicBezTo>
                      <a:pt x="7207" y="3048"/>
                      <a:pt x="7237" y="3002"/>
                      <a:pt x="7268" y="2957"/>
                    </a:cubicBezTo>
                    <a:lnTo>
                      <a:pt x="7283" y="2911"/>
                    </a:lnTo>
                    <a:lnTo>
                      <a:pt x="7298" y="2880"/>
                    </a:lnTo>
                    <a:cubicBezTo>
                      <a:pt x="7314" y="2865"/>
                      <a:pt x="7329" y="2850"/>
                      <a:pt x="7329" y="2819"/>
                    </a:cubicBezTo>
                    <a:lnTo>
                      <a:pt x="7344" y="2804"/>
                    </a:lnTo>
                    <a:cubicBezTo>
                      <a:pt x="7359" y="2774"/>
                      <a:pt x="7390" y="2728"/>
                      <a:pt x="7420" y="2682"/>
                    </a:cubicBezTo>
                    <a:lnTo>
                      <a:pt x="7451" y="2667"/>
                    </a:lnTo>
                    <a:lnTo>
                      <a:pt x="7466" y="2637"/>
                    </a:lnTo>
                    <a:cubicBezTo>
                      <a:pt x="7481" y="2621"/>
                      <a:pt x="7481" y="2606"/>
                      <a:pt x="7496" y="2606"/>
                    </a:cubicBezTo>
                    <a:lnTo>
                      <a:pt x="7527" y="2560"/>
                    </a:lnTo>
                    <a:lnTo>
                      <a:pt x="7557" y="2530"/>
                    </a:lnTo>
                    <a:lnTo>
                      <a:pt x="7573" y="2515"/>
                    </a:lnTo>
                    <a:cubicBezTo>
                      <a:pt x="7618" y="2469"/>
                      <a:pt x="7649" y="2439"/>
                      <a:pt x="7694" y="2393"/>
                    </a:cubicBezTo>
                    <a:cubicBezTo>
                      <a:pt x="7710" y="2378"/>
                      <a:pt x="7725" y="2378"/>
                      <a:pt x="7740" y="2362"/>
                    </a:cubicBezTo>
                    <a:cubicBezTo>
                      <a:pt x="7771" y="2347"/>
                      <a:pt x="7801" y="2332"/>
                      <a:pt x="7816" y="2317"/>
                    </a:cubicBezTo>
                    <a:cubicBezTo>
                      <a:pt x="7847" y="2317"/>
                      <a:pt x="7877" y="2301"/>
                      <a:pt x="7908" y="2286"/>
                    </a:cubicBezTo>
                    <a:cubicBezTo>
                      <a:pt x="7938" y="2286"/>
                      <a:pt x="7953" y="2271"/>
                      <a:pt x="7969" y="2271"/>
                    </a:cubicBezTo>
                    <a:cubicBezTo>
                      <a:pt x="8014" y="2256"/>
                      <a:pt x="8045" y="2256"/>
                      <a:pt x="8075" y="2240"/>
                    </a:cubicBezTo>
                    <a:cubicBezTo>
                      <a:pt x="8106" y="2225"/>
                      <a:pt x="8136" y="2225"/>
                      <a:pt x="8167" y="2210"/>
                    </a:cubicBezTo>
                    <a:cubicBezTo>
                      <a:pt x="8182" y="2240"/>
                      <a:pt x="8182" y="2271"/>
                      <a:pt x="8197" y="2301"/>
                    </a:cubicBezTo>
                    <a:cubicBezTo>
                      <a:pt x="8212" y="2347"/>
                      <a:pt x="8228" y="2393"/>
                      <a:pt x="8243" y="2439"/>
                    </a:cubicBezTo>
                    <a:cubicBezTo>
                      <a:pt x="8258" y="2484"/>
                      <a:pt x="8273" y="2530"/>
                      <a:pt x="8289" y="2576"/>
                    </a:cubicBezTo>
                    <a:cubicBezTo>
                      <a:pt x="8304" y="2621"/>
                      <a:pt x="8319" y="2682"/>
                      <a:pt x="8334" y="2728"/>
                    </a:cubicBezTo>
                    <a:cubicBezTo>
                      <a:pt x="8334" y="2743"/>
                      <a:pt x="8350" y="2774"/>
                      <a:pt x="8365" y="2789"/>
                    </a:cubicBezTo>
                    <a:lnTo>
                      <a:pt x="8426" y="2972"/>
                    </a:lnTo>
                    <a:cubicBezTo>
                      <a:pt x="8441" y="3033"/>
                      <a:pt x="8456" y="3078"/>
                      <a:pt x="8487" y="3124"/>
                    </a:cubicBezTo>
                    <a:cubicBezTo>
                      <a:pt x="8487" y="3155"/>
                      <a:pt x="8502" y="3185"/>
                      <a:pt x="8517" y="3200"/>
                    </a:cubicBezTo>
                    <a:cubicBezTo>
                      <a:pt x="8517" y="3231"/>
                      <a:pt x="8532" y="3261"/>
                      <a:pt x="8548" y="3292"/>
                    </a:cubicBezTo>
                    <a:cubicBezTo>
                      <a:pt x="8578" y="3337"/>
                      <a:pt x="8593" y="3398"/>
                      <a:pt x="8624" y="3444"/>
                    </a:cubicBezTo>
                    <a:cubicBezTo>
                      <a:pt x="8639" y="3505"/>
                      <a:pt x="8670" y="3551"/>
                      <a:pt x="8700" y="3596"/>
                    </a:cubicBezTo>
                    <a:lnTo>
                      <a:pt x="8685" y="3596"/>
                    </a:lnTo>
                    <a:cubicBezTo>
                      <a:pt x="8700" y="3612"/>
                      <a:pt x="8700" y="3627"/>
                      <a:pt x="8715" y="3642"/>
                    </a:cubicBezTo>
                    <a:lnTo>
                      <a:pt x="8761" y="3718"/>
                    </a:lnTo>
                    <a:cubicBezTo>
                      <a:pt x="8776" y="3749"/>
                      <a:pt x="8791" y="3779"/>
                      <a:pt x="8807" y="3810"/>
                    </a:cubicBezTo>
                    <a:lnTo>
                      <a:pt x="8868" y="3901"/>
                    </a:lnTo>
                    <a:cubicBezTo>
                      <a:pt x="8883" y="3916"/>
                      <a:pt x="8898" y="3947"/>
                      <a:pt x="8913" y="3977"/>
                    </a:cubicBezTo>
                    <a:cubicBezTo>
                      <a:pt x="8913" y="3977"/>
                      <a:pt x="8929" y="3993"/>
                      <a:pt x="8944" y="4008"/>
                    </a:cubicBezTo>
                    <a:cubicBezTo>
                      <a:pt x="8959" y="4038"/>
                      <a:pt x="8974" y="4054"/>
                      <a:pt x="8989" y="4084"/>
                    </a:cubicBezTo>
                    <a:cubicBezTo>
                      <a:pt x="9005" y="4114"/>
                      <a:pt x="9020" y="4145"/>
                      <a:pt x="9035" y="4160"/>
                    </a:cubicBezTo>
                    <a:cubicBezTo>
                      <a:pt x="9050" y="4206"/>
                      <a:pt x="9081" y="4236"/>
                      <a:pt x="9096" y="4267"/>
                    </a:cubicBezTo>
                    <a:cubicBezTo>
                      <a:pt x="9127" y="4297"/>
                      <a:pt x="9142" y="4328"/>
                      <a:pt x="9157" y="4358"/>
                    </a:cubicBezTo>
                    <a:lnTo>
                      <a:pt x="9279" y="4556"/>
                    </a:lnTo>
                    <a:cubicBezTo>
                      <a:pt x="9294" y="4556"/>
                      <a:pt x="9294" y="4556"/>
                      <a:pt x="9294" y="4572"/>
                    </a:cubicBezTo>
                    <a:cubicBezTo>
                      <a:pt x="9294" y="4587"/>
                      <a:pt x="9309" y="4587"/>
                      <a:pt x="9309" y="4587"/>
                    </a:cubicBezTo>
                    <a:lnTo>
                      <a:pt x="9294" y="4587"/>
                    </a:lnTo>
                    <a:cubicBezTo>
                      <a:pt x="9309" y="4587"/>
                      <a:pt x="9309" y="4587"/>
                      <a:pt x="9309" y="4602"/>
                    </a:cubicBezTo>
                    <a:lnTo>
                      <a:pt x="9355" y="4663"/>
                    </a:lnTo>
                    <a:cubicBezTo>
                      <a:pt x="9431" y="4770"/>
                      <a:pt x="9492" y="4876"/>
                      <a:pt x="9568" y="4998"/>
                    </a:cubicBezTo>
                    <a:cubicBezTo>
                      <a:pt x="9690" y="5196"/>
                      <a:pt x="9812" y="5394"/>
                      <a:pt x="9934" y="5608"/>
                    </a:cubicBezTo>
                    <a:cubicBezTo>
                      <a:pt x="9888" y="5516"/>
                      <a:pt x="9843" y="5425"/>
                      <a:pt x="9812" y="5349"/>
                    </a:cubicBezTo>
                    <a:cubicBezTo>
                      <a:pt x="9797" y="5303"/>
                      <a:pt x="9766" y="5272"/>
                      <a:pt x="9751" y="5227"/>
                    </a:cubicBezTo>
                    <a:cubicBezTo>
                      <a:pt x="9721" y="5181"/>
                      <a:pt x="9706" y="5120"/>
                      <a:pt x="9675" y="5074"/>
                    </a:cubicBezTo>
                    <a:lnTo>
                      <a:pt x="9584" y="4907"/>
                    </a:lnTo>
                    <a:cubicBezTo>
                      <a:pt x="9568" y="4846"/>
                      <a:pt x="9538" y="4800"/>
                      <a:pt x="9507" y="4754"/>
                    </a:cubicBezTo>
                    <a:cubicBezTo>
                      <a:pt x="9492" y="4724"/>
                      <a:pt x="9477" y="4709"/>
                      <a:pt x="9477" y="4678"/>
                    </a:cubicBezTo>
                    <a:cubicBezTo>
                      <a:pt x="9462" y="4663"/>
                      <a:pt x="9447" y="4632"/>
                      <a:pt x="9431" y="4617"/>
                    </a:cubicBezTo>
                    <a:cubicBezTo>
                      <a:pt x="9309" y="4404"/>
                      <a:pt x="9188" y="4191"/>
                      <a:pt x="9066" y="3993"/>
                    </a:cubicBezTo>
                    <a:cubicBezTo>
                      <a:pt x="9005" y="3886"/>
                      <a:pt x="8944" y="3779"/>
                      <a:pt x="8868" y="3688"/>
                    </a:cubicBezTo>
                    <a:cubicBezTo>
                      <a:pt x="8868" y="3673"/>
                      <a:pt x="8852" y="3642"/>
                      <a:pt x="8837" y="3627"/>
                    </a:cubicBezTo>
                    <a:cubicBezTo>
                      <a:pt x="8837" y="3612"/>
                      <a:pt x="8822" y="3596"/>
                      <a:pt x="8807" y="3566"/>
                    </a:cubicBezTo>
                    <a:cubicBezTo>
                      <a:pt x="8807" y="3566"/>
                      <a:pt x="8807" y="3551"/>
                      <a:pt x="8791" y="3551"/>
                    </a:cubicBezTo>
                    <a:cubicBezTo>
                      <a:pt x="8776" y="3490"/>
                      <a:pt x="8746" y="3444"/>
                      <a:pt x="8715" y="3398"/>
                    </a:cubicBezTo>
                    <a:cubicBezTo>
                      <a:pt x="8700" y="3353"/>
                      <a:pt x="8670" y="3307"/>
                      <a:pt x="8654" y="3261"/>
                    </a:cubicBezTo>
                    <a:cubicBezTo>
                      <a:pt x="8639" y="3216"/>
                      <a:pt x="8624" y="3185"/>
                      <a:pt x="8609" y="3139"/>
                    </a:cubicBezTo>
                    <a:cubicBezTo>
                      <a:pt x="8578" y="3063"/>
                      <a:pt x="8532" y="3002"/>
                      <a:pt x="8502" y="2926"/>
                    </a:cubicBezTo>
                    <a:cubicBezTo>
                      <a:pt x="8456" y="2804"/>
                      <a:pt x="8411" y="2682"/>
                      <a:pt x="8365" y="2576"/>
                    </a:cubicBezTo>
                    <a:cubicBezTo>
                      <a:pt x="8350" y="2515"/>
                      <a:pt x="8319" y="2469"/>
                      <a:pt x="8304" y="2423"/>
                    </a:cubicBezTo>
                    <a:lnTo>
                      <a:pt x="8273" y="2332"/>
                    </a:lnTo>
                    <a:cubicBezTo>
                      <a:pt x="8258" y="2301"/>
                      <a:pt x="8243" y="2256"/>
                      <a:pt x="8243" y="2225"/>
                    </a:cubicBezTo>
                    <a:cubicBezTo>
                      <a:pt x="8228" y="2210"/>
                      <a:pt x="8228" y="2195"/>
                      <a:pt x="8228" y="2179"/>
                    </a:cubicBezTo>
                    <a:cubicBezTo>
                      <a:pt x="8258" y="2179"/>
                      <a:pt x="8289" y="2164"/>
                      <a:pt x="8334" y="2149"/>
                    </a:cubicBezTo>
                    <a:lnTo>
                      <a:pt x="8365" y="2134"/>
                    </a:lnTo>
                    <a:cubicBezTo>
                      <a:pt x="8395" y="2119"/>
                      <a:pt x="8426" y="2103"/>
                      <a:pt x="8456" y="2103"/>
                    </a:cubicBezTo>
                    <a:lnTo>
                      <a:pt x="8487" y="2073"/>
                    </a:lnTo>
                    <a:lnTo>
                      <a:pt x="8517" y="2073"/>
                    </a:lnTo>
                    <a:cubicBezTo>
                      <a:pt x="8548" y="2058"/>
                      <a:pt x="8578" y="2042"/>
                      <a:pt x="8609" y="2027"/>
                    </a:cubicBezTo>
                    <a:lnTo>
                      <a:pt x="8654" y="2012"/>
                    </a:lnTo>
                    <a:cubicBezTo>
                      <a:pt x="8715" y="1981"/>
                      <a:pt x="8791" y="1936"/>
                      <a:pt x="8868" y="1905"/>
                    </a:cubicBezTo>
                    <a:lnTo>
                      <a:pt x="8929" y="1875"/>
                    </a:lnTo>
                    <a:cubicBezTo>
                      <a:pt x="8989" y="1844"/>
                      <a:pt x="9050" y="1814"/>
                      <a:pt x="9111" y="1783"/>
                    </a:cubicBezTo>
                    <a:lnTo>
                      <a:pt x="9203" y="1738"/>
                    </a:lnTo>
                    <a:cubicBezTo>
                      <a:pt x="9355" y="1661"/>
                      <a:pt x="9523" y="1585"/>
                      <a:pt x="9690" y="1494"/>
                    </a:cubicBezTo>
                    <a:cubicBezTo>
                      <a:pt x="9721" y="1494"/>
                      <a:pt x="9736" y="1479"/>
                      <a:pt x="9751" y="1479"/>
                    </a:cubicBezTo>
                    <a:lnTo>
                      <a:pt x="9766" y="1463"/>
                    </a:lnTo>
                    <a:cubicBezTo>
                      <a:pt x="9782" y="1463"/>
                      <a:pt x="9797" y="1463"/>
                      <a:pt x="9797" y="1448"/>
                    </a:cubicBezTo>
                    <a:lnTo>
                      <a:pt x="9812" y="1448"/>
                    </a:lnTo>
                    <a:cubicBezTo>
                      <a:pt x="9843" y="1433"/>
                      <a:pt x="9873" y="1418"/>
                      <a:pt x="9904" y="1402"/>
                    </a:cubicBezTo>
                    <a:cubicBezTo>
                      <a:pt x="9965" y="1372"/>
                      <a:pt x="10026" y="1357"/>
                      <a:pt x="10086" y="1326"/>
                    </a:cubicBezTo>
                    <a:cubicBezTo>
                      <a:pt x="10239" y="1265"/>
                      <a:pt x="10361" y="1220"/>
                      <a:pt x="10483" y="1189"/>
                    </a:cubicBezTo>
                    <a:cubicBezTo>
                      <a:pt x="10604" y="1143"/>
                      <a:pt x="10742" y="1113"/>
                      <a:pt x="10863" y="1098"/>
                    </a:cubicBezTo>
                    <a:cubicBezTo>
                      <a:pt x="10940" y="1083"/>
                      <a:pt x="11031" y="1083"/>
                      <a:pt x="11138" y="1067"/>
                    </a:cubicBezTo>
                    <a:close/>
                    <a:moveTo>
                      <a:pt x="15221" y="10620"/>
                    </a:moveTo>
                    <a:cubicBezTo>
                      <a:pt x="15236" y="10651"/>
                      <a:pt x="15251" y="10681"/>
                      <a:pt x="15267" y="10696"/>
                    </a:cubicBezTo>
                    <a:cubicBezTo>
                      <a:pt x="15282" y="10712"/>
                      <a:pt x="15282" y="10727"/>
                      <a:pt x="15297" y="10727"/>
                    </a:cubicBezTo>
                    <a:lnTo>
                      <a:pt x="15297" y="10727"/>
                    </a:lnTo>
                    <a:cubicBezTo>
                      <a:pt x="15282" y="10727"/>
                      <a:pt x="15282" y="10712"/>
                      <a:pt x="15267" y="10712"/>
                    </a:cubicBezTo>
                    <a:lnTo>
                      <a:pt x="15236" y="10681"/>
                    </a:lnTo>
                    <a:cubicBezTo>
                      <a:pt x="15206" y="10666"/>
                      <a:pt x="15190" y="10651"/>
                      <a:pt x="15160" y="10635"/>
                    </a:cubicBezTo>
                    <a:lnTo>
                      <a:pt x="15206" y="10635"/>
                    </a:lnTo>
                    <a:cubicBezTo>
                      <a:pt x="15206" y="10635"/>
                      <a:pt x="15221" y="10620"/>
                      <a:pt x="15221" y="10620"/>
                    </a:cubicBezTo>
                    <a:close/>
                    <a:moveTo>
                      <a:pt x="17811" y="10803"/>
                    </a:moveTo>
                    <a:lnTo>
                      <a:pt x="17887" y="10818"/>
                    </a:lnTo>
                    <a:cubicBezTo>
                      <a:pt x="17857" y="10803"/>
                      <a:pt x="17842" y="10803"/>
                      <a:pt x="17811" y="10803"/>
                    </a:cubicBezTo>
                    <a:close/>
                    <a:moveTo>
                      <a:pt x="13911" y="11611"/>
                    </a:moveTo>
                    <a:lnTo>
                      <a:pt x="13911" y="11611"/>
                    </a:lnTo>
                    <a:cubicBezTo>
                      <a:pt x="13895" y="11656"/>
                      <a:pt x="13865" y="11717"/>
                      <a:pt x="13850" y="11778"/>
                    </a:cubicBezTo>
                    <a:cubicBezTo>
                      <a:pt x="13850" y="11809"/>
                      <a:pt x="13850" y="11839"/>
                      <a:pt x="13834" y="11870"/>
                    </a:cubicBezTo>
                    <a:lnTo>
                      <a:pt x="13819" y="11870"/>
                    </a:lnTo>
                    <a:cubicBezTo>
                      <a:pt x="13834" y="11824"/>
                      <a:pt x="13834" y="11778"/>
                      <a:pt x="13850" y="11732"/>
                    </a:cubicBezTo>
                    <a:cubicBezTo>
                      <a:pt x="13865" y="11717"/>
                      <a:pt x="13865" y="11687"/>
                      <a:pt x="13865" y="11671"/>
                    </a:cubicBezTo>
                    <a:cubicBezTo>
                      <a:pt x="13880" y="11641"/>
                      <a:pt x="13895" y="11626"/>
                      <a:pt x="13911" y="11611"/>
                    </a:cubicBezTo>
                    <a:close/>
                    <a:moveTo>
                      <a:pt x="351" y="4556"/>
                    </a:moveTo>
                    <a:lnTo>
                      <a:pt x="351" y="4556"/>
                    </a:lnTo>
                    <a:cubicBezTo>
                      <a:pt x="366" y="4572"/>
                      <a:pt x="381" y="4587"/>
                      <a:pt x="396" y="4602"/>
                    </a:cubicBezTo>
                    <a:cubicBezTo>
                      <a:pt x="427" y="4648"/>
                      <a:pt x="473" y="4678"/>
                      <a:pt x="518" y="4693"/>
                    </a:cubicBezTo>
                    <a:cubicBezTo>
                      <a:pt x="564" y="4724"/>
                      <a:pt x="625" y="4754"/>
                      <a:pt x="671" y="4785"/>
                    </a:cubicBezTo>
                    <a:cubicBezTo>
                      <a:pt x="671" y="4785"/>
                      <a:pt x="671" y="4785"/>
                      <a:pt x="686" y="4800"/>
                    </a:cubicBezTo>
                    <a:cubicBezTo>
                      <a:pt x="699" y="4813"/>
                      <a:pt x="711" y="4836"/>
                      <a:pt x="733" y="4852"/>
                    </a:cubicBezTo>
                    <a:lnTo>
                      <a:pt x="733" y="4852"/>
                    </a:lnTo>
                    <a:cubicBezTo>
                      <a:pt x="732" y="4850"/>
                      <a:pt x="732" y="4848"/>
                      <a:pt x="732" y="4846"/>
                    </a:cubicBezTo>
                    <a:lnTo>
                      <a:pt x="732" y="4846"/>
                    </a:lnTo>
                    <a:cubicBezTo>
                      <a:pt x="735" y="4850"/>
                      <a:pt x="738" y="4854"/>
                      <a:pt x="741" y="4858"/>
                    </a:cubicBezTo>
                    <a:lnTo>
                      <a:pt x="741" y="4858"/>
                    </a:lnTo>
                    <a:cubicBezTo>
                      <a:pt x="738" y="4856"/>
                      <a:pt x="735" y="4854"/>
                      <a:pt x="733" y="4852"/>
                    </a:cubicBezTo>
                    <a:lnTo>
                      <a:pt x="733" y="4852"/>
                    </a:lnTo>
                    <a:cubicBezTo>
                      <a:pt x="735" y="4857"/>
                      <a:pt x="739" y="4860"/>
                      <a:pt x="743" y="4860"/>
                    </a:cubicBezTo>
                    <a:lnTo>
                      <a:pt x="743" y="4860"/>
                    </a:lnTo>
                    <a:cubicBezTo>
                      <a:pt x="742" y="4859"/>
                      <a:pt x="741" y="4859"/>
                      <a:pt x="741" y="4858"/>
                    </a:cubicBezTo>
                    <a:lnTo>
                      <a:pt x="741" y="4858"/>
                    </a:lnTo>
                    <a:cubicBezTo>
                      <a:pt x="743" y="4859"/>
                      <a:pt x="745" y="4860"/>
                      <a:pt x="747" y="4861"/>
                    </a:cubicBezTo>
                    <a:cubicBezTo>
                      <a:pt x="747" y="4861"/>
                      <a:pt x="745" y="4861"/>
                      <a:pt x="743" y="4860"/>
                    </a:cubicBezTo>
                    <a:lnTo>
                      <a:pt x="743" y="4860"/>
                    </a:lnTo>
                    <a:cubicBezTo>
                      <a:pt x="785" y="4914"/>
                      <a:pt x="827" y="4956"/>
                      <a:pt x="869" y="4998"/>
                    </a:cubicBezTo>
                    <a:cubicBezTo>
                      <a:pt x="884" y="5029"/>
                      <a:pt x="914" y="5044"/>
                      <a:pt x="945" y="5059"/>
                    </a:cubicBezTo>
                    <a:cubicBezTo>
                      <a:pt x="960" y="5090"/>
                      <a:pt x="991" y="5105"/>
                      <a:pt x="1036" y="5135"/>
                    </a:cubicBezTo>
                    <a:cubicBezTo>
                      <a:pt x="1067" y="5150"/>
                      <a:pt x="1097" y="5181"/>
                      <a:pt x="1143" y="5196"/>
                    </a:cubicBezTo>
                    <a:cubicBezTo>
                      <a:pt x="1173" y="5211"/>
                      <a:pt x="1204" y="5242"/>
                      <a:pt x="1250" y="5257"/>
                    </a:cubicBezTo>
                    <a:cubicBezTo>
                      <a:pt x="1356" y="5333"/>
                      <a:pt x="1463" y="5425"/>
                      <a:pt x="1570" y="5516"/>
                    </a:cubicBezTo>
                    <a:cubicBezTo>
                      <a:pt x="1631" y="5562"/>
                      <a:pt x="1691" y="5608"/>
                      <a:pt x="1752" y="5653"/>
                    </a:cubicBezTo>
                    <a:cubicBezTo>
                      <a:pt x="1813" y="5684"/>
                      <a:pt x="1874" y="5745"/>
                      <a:pt x="1935" y="5790"/>
                    </a:cubicBezTo>
                    <a:cubicBezTo>
                      <a:pt x="2057" y="5882"/>
                      <a:pt x="2179" y="5988"/>
                      <a:pt x="2286" y="6080"/>
                    </a:cubicBezTo>
                    <a:lnTo>
                      <a:pt x="2301" y="6080"/>
                    </a:lnTo>
                    <a:lnTo>
                      <a:pt x="2301" y="6095"/>
                    </a:lnTo>
                    <a:cubicBezTo>
                      <a:pt x="2316" y="6095"/>
                      <a:pt x="2316" y="6095"/>
                      <a:pt x="2316" y="6110"/>
                    </a:cubicBezTo>
                    <a:cubicBezTo>
                      <a:pt x="2316" y="6110"/>
                      <a:pt x="2331" y="6110"/>
                      <a:pt x="2331" y="6126"/>
                    </a:cubicBezTo>
                    <a:lnTo>
                      <a:pt x="2331" y="6110"/>
                    </a:lnTo>
                    <a:cubicBezTo>
                      <a:pt x="2377" y="6156"/>
                      <a:pt x="2423" y="6202"/>
                      <a:pt x="2484" y="6247"/>
                    </a:cubicBezTo>
                    <a:cubicBezTo>
                      <a:pt x="2545" y="6308"/>
                      <a:pt x="2606" y="6354"/>
                      <a:pt x="2651" y="6415"/>
                    </a:cubicBezTo>
                    <a:cubicBezTo>
                      <a:pt x="2712" y="6461"/>
                      <a:pt x="2773" y="6522"/>
                      <a:pt x="2834" y="6567"/>
                    </a:cubicBezTo>
                    <a:cubicBezTo>
                      <a:pt x="2880" y="6628"/>
                      <a:pt x="2941" y="6674"/>
                      <a:pt x="2987" y="6735"/>
                    </a:cubicBezTo>
                    <a:cubicBezTo>
                      <a:pt x="3047" y="6781"/>
                      <a:pt x="3093" y="6842"/>
                      <a:pt x="3139" y="6903"/>
                    </a:cubicBezTo>
                    <a:cubicBezTo>
                      <a:pt x="3185" y="6948"/>
                      <a:pt x="3230" y="6994"/>
                      <a:pt x="3276" y="7055"/>
                    </a:cubicBezTo>
                    <a:cubicBezTo>
                      <a:pt x="3322" y="7116"/>
                      <a:pt x="3383" y="7177"/>
                      <a:pt x="3428" y="7223"/>
                    </a:cubicBezTo>
                    <a:cubicBezTo>
                      <a:pt x="3520" y="7329"/>
                      <a:pt x="3642" y="7421"/>
                      <a:pt x="3748" y="7512"/>
                    </a:cubicBezTo>
                    <a:cubicBezTo>
                      <a:pt x="3764" y="7527"/>
                      <a:pt x="3764" y="7527"/>
                      <a:pt x="3779" y="7543"/>
                    </a:cubicBezTo>
                    <a:cubicBezTo>
                      <a:pt x="3794" y="7543"/>
                      <a:pt x="3794" y="7558"/>
                      <a:pt x="3809" y="7558"/>
                    </a:cubicBezTo>
                    <a:cubicBezTo>
                      <a:pt x="3840" y="7603"/>
                      <a:pt x="3885" y="7634"/>
                      <a:pt x="3916" y="7680"/>
                    </a:cubicBezTo>
                    <a:lnTo>
                      <a:pt x="4023" y="7786"/>
                    </a:lnTo>
                    <a:cubicBezTo>
                      <a:pt x="4114" y="7878"/>
                      <a:pt x="4190" y="7954"/>
                      <a:pt x="4266" y="8030"/>
                    </a:cubicBezTo>
                    <a:cubicBezTo>
                      <a:pt x="4297" y="8061"/>
                      <a:pt x="4327" y="8076"/>
                      <a:pt x="4358" y="8106"/>
                    </a:cubicBezTo>
                    <a:cubicBezTo>
                      <a:pt x="4388" y="8121"/>
                      <a:pt x="4419" y="8152"/>
                      <a:pt x="4434" y="8167"/>
                    </a:cubicBezTo>
                    <a:cubicBezTo>
                      <a:pt x="4419" y="8152"/>
                      <a:pt x="4403" y="8152"/>
                      <a:pt x="4388" y="8152"/>
                    </a:cubicBezTo>
                    <a:lnTo>
                      <a:pt x="4358" y="8152"/>
                    </a:lnTo>
                    <a:cubicBezTo>
                      <a:pt x="4327" y="8137"/>
                      <a:pt x="4297" y="8137"/>
                      <a:pt x="4266" y="8121"/>
                    </a:cubicBezTo>
                    <a:cubicBezTo>
                      <a:pt x="4236" y="8106"/>
                      <a:pt x="4190" y="8106"/>
                      <a:pt x="4160" y="8106"/>
                    </a:cubicBezTo>
                    <a:cubicBezTo>
                      <a:pt x="4129" y="8106"/>
                      <a:pt x="4099" y="8091"/>
                      <a:pt x="4068" y="8091"/>
                    </a:cubicBezTo>
                    <a:lnTo>
                      <a:pt x="3474" y="8091"/>
                    </a:lnTo>
                    <a:cubicBezTo>
                      <a:pt x="3337" y="8091"/>
                      <a:pt x="3200" y="8091"/>
                      <a:pt x="3063" y="8106"/>
                    </a:cubicBezTo>
                    <a:lnTo>
                      <a:pt x="2682" y="8106"/>
                    </a:lnTo>
                    <a:cubicBezTo>
                      <a:pt x="2590" y="8106"/>
                      <a:pt x="2506" y="8113"/>
                      <a:pt x="2419" y="8113"/>
                    </a:cubicBezTo>
                    <a:cubicBezTo>
                      <a:pt x="2375" y="8113"/>
                      <a:pt x="2331" y="8111"/>
                      <a:pt x="2286" y="8106"/>
                    </a:cubicBezTo>
                    <a:lnTo>
                      <a:pt x="2072" y="8106"/>
                    </a:lnTo>
                    <a:cubicBezTo>
                      <a:pt x="2011" y="8106"/>
                      <a:pt x="1935" y="8106"/>
                      <a:pt x="1874" y="8091"/>
                    </a:cubicBezTo>
                    <a:lnTo>
                      <a:pt x="1798" y="8091"/>
                    </a:lnTo>
                    <a:cubicBezTo>
                      <a:pt x="1859" y="8121"/>
                      <a:pt x="1905" y="8137"/>
                      <a:pt x="1966" y="8167"/>
                    </a:cubicBezTo>
                    <a:cubicBezTo>
                      <a:pt x="1996" y="8182"/>
                      <a:pt x="2011" y="8182"/>
                      <a:pt x="2042" y="8198"/>
                    </a:cubicBezTo>
                    <a:cubicBezTo>
                      <a:pt x="2072" y="8198"/>
                      <a:pt x="2103" y="8213"/>
                      <a:pt x="2118" y="8213"/>
                    </a:cubicBezTo>
                    <a:cubicBezTo>
                      <a:pt x="2149" y="8228"/>
                      <a:pt x="2194" y="8228"/>
                      <a:pt x="2225" y="8243"/>
                    </a:cubicBezTo>
                    <a:cubicBezTo>
                      <a:pt x="2240" y="8243"/>
                      <a:pt x="2270" y="8243"/>
                      <a:pt x="2286" y="8259"/>
                    </a:cubicBezTo>
                    <a:lnTo>
                      <a:pt x="2468" y="8259"/>
                    </a:lnTo>
                    <a:cubicBezTo>
                      <a:pt x="2606" y="8274"/>
                      <a:pt x="2743" y="8274"/>
                      <a:pt x="2880" y="8274"/>
                    </a:cubicBezTo>
                    <a:cubicBezTo>
                      <a:pt x="3002" y="8274"/>
                      <a:pt x="3139" y="8274"/>
                      <a:pt x="3261" y="8259"/>
                    </a:cubicBezTo>
                    <a:cubicBezTo>
                      <a:pt x="3398" y="8259"/>
                      <a:pt x="3520" y="8259"/>
                      <a:pt x="3657" y="8243"/>
                    </a:cubicBezTo>
                    <a:lnTo>
                      <a:pt x="3855" y="8228"/>
                    </a:lnTo>
                    <a:cubicBezTo>
                      <a:pt x="3931" y="8213"/>
                      <a:pt x="3992" y="8213"/>
                      <a:pt x="4053" y="8213"/>
                    </a:cubicBezTo>
                    <a:lnTo>
                      <a:pt x="4236" y="8213"/>
                    </a:lnTo>
                    <a:cubicBezTo>
                      <a:pt x="4266" y="8213"/>
                      <a:pt x="4297" y="8228"/>
                      <a:pt x="4327" y="8228"/>
                    </a:cubicBezTo>
                    <a:cubicBezTo>
                      <a:pt x="4358" y="8228"/>
                      <a:pt x="4373" y="8243"/>
                      <a:pt x="4403" y="8243"/>
                    </a:cubicBezTo>
                    <a:cubicBezTo>
                      <a:pt x="4403" y="8243"/>
                      <a:pt x="4419" y="8243"/>
                      <a:pt x="4419" y="8259"/>
                    </a:cubicBezTo>
                    <a:cubicBezTo>
                      <a:pt x="4434" y="8259"/>
                      <a:pt x="4434" y="8259"/>
                      <a:pt x="4434" y="8274"/>
                    </a:cubicBezTo>
                    <a:lnTo>
                      <a:pt x="4449" y="8274"/>
                    </a:lnTo>
                    <a:cubicBezTo>
                      <a:pt x="4449" y="8289"/>
                      <a:pt x="4464" y="8289"/>
                      <a:pt x="4480" y="8289"/>
                    </a:cubicBezTo>
                    <a:cubicBezTo>
                      <a:pt x="4495" y="8289"/>
                      <a:pt x="4495" y="8289"/>
                      <a:pt x="4510" y="8274"/>
                    </a:cubicBezTo>
                    <a:cubicBezTo>
                      <a:pt x="4510" y="8274"/>
                      <a:pt x="4510" y="8274"/>
                      <a:pt x="4510" y="8259"/>
                    </a:cubicBezTo>
                    <a:lnTo>
                      <a:pt x="4541" y="8274"/>
                    </a:lnTo>
                    <a:cubicBezTo>
                      <a:pt x="4571" y="8289"/>
                      <a:pt x="4586" y="8289"/>
                      <a:pt x="4602" y="8304"/>
                    </a:cubicBezTo>
                    <a:lnTo>
                      <a:pt x="4632" y="8304"/>
                    </a:lnTo>
                    <a:cubicBezTo>
                      <a:pt x="4647" y="8320"/>
                      <a:pt x="4662" y="8320"/>
                      <a:pt x="4678" y="8335"/>
                    </a:cubicBezTo>
                    <a:cubicBezTo>
                      <a:pt x="4800" y="8411"/>
                      <a:pt x="4921" y="8487"/>
                      <a:pt x="5028" y="8563"/>
                    </a:cubicBezTo>
                    <a:cubicBezTo>
                      <a:pt x="5104" y="8594"/>
                      <a:pt x="5165" y="8640"/>
                      <a:pt x="5241" y="8670"/>
                    </a:cubicBezTo>
                    <a:cubicBezTo>
                      <a:pt x="5302" y="8716"/>
                      <a:pt x="5379" y="8746"/>
                      <a:pt x="5455" y="8761"/>
                    </a:cubicBezTo>
                    <a:lnTo>
                      <a:pt x="5485" y="8777"/>
                    </a:lnTo>
                    <a:cubicBezTo>
                      <a:pt x="5455" y="8792"/>
                      <a:pt x="5424" y="8792"/>
                      <a:pt x="5409" y="8807"/>
                    </a:cubicBezTo>
                    <a:cubicBezTo>
                      <a:pt x="5333" y="8822"/>
                      <a:pt x="5257" y="8853"/>
                      <a:pt x="5180" y="8899"/>
                    </a:cubicBezTo>
                    <a:cubicBezTo>
                      <a:pt x="5180" y="8895"/>
                      <a:pt x="5180" y="8893"/>
                      <a:pt x="5181" y="8891"/>
                    </a:cubicBezTo>
                    <a:lnTo>
                      <a:pt x="5181" y="8891"/>
                    </a:lnTo>
                    <a:cubicBezTo>
                      <a:pt x="5156" y="8904"/>
                      <a:pt x="5132" y="8916"/>
                      <a:pt x="5120" y="8929"/>
                    </a:cubicBezTo>
                    <a:cubicBezTo>
                      <a:pt x="5089" y="8944"/>
                      <a:pt x="5059" y="8959"/>
                      <a:pt x="5028" y="8975"/>
                    </a:cubicBezTo>
                    <a:lnTo>
                      <a:pt x="5043" y="8959"/>
                    </a:lnTo>
                    <a:lnTo>
                      <a:pt x="5043" y="8959"/>
                    </a:lnTo>
                    <a:cubicBezTo>
                      <a:pt x="5013" y="8975"/>
                      <a:pt x="4982" y="8990"/>
                      <a:pt x="4952" y="9005"/>
                    </a:cubicBezTo>
                    <a:lnTo>
                      <a:pt x="4861" y="9051"/>
                    </a:lnTo>
                    <a:cubicBezTo>
                      <a:pt x="4754" y="9097"/>
                      <a:pt x="4647" y="9142"/>
                      <a:pt x="4525" y="9203"/>
                    </a:cubicBezTo>
                    <a:cubicBezTo>
                      <a:pt x="4464" y="9218"/>
                      <a:pt x="4419" y="9249"/>
                      <a:pt x="4358" y="9279"/>
                    </a:cubicBezTo>
                    <a:cubicBezTo>
                      <a:pt x="4327" y="9279"/>
                      <a:pt x="4297" y="9295"/>
                      <a:pt x="4266" y="9310"/>
                    </a:cubicBezTo>
                    <a:cubicBezTo>
                      <a:pt x="4236" y="9310"/>
                      <a:pt x="4205" y="9325"/>
                      <a:pt x="4190" y="9340"/>
                    </a:cubicBezTo>
                    <a:cubicBezTo>
                      <a:pt x="4129" y="9356"/>
                      <a:pt x="4083" y="9371"/>
                      <a:pt x="4038" y="9386"/>
                    </a:cubicBezTo>
                    <a:cubicBezTo>
                      <a:pt x="3977" y="9386"/>
                      <a:pt x="3931" y="9401"/>
                      <a:pt x="3885" y="9417"/>
                    </a:cubicBezTo>
                    <a:cubicBezTo>
                      <a:pt x="3733" y="9462"/>
                      <a:pt x="3596" y="9493"/>
                      <a:pt x="3459" y="9538"/>
                    </a:cubicBezTo>
                    <a:lnTo>
                      <a:pt x="3261" y="9599"/>
                    </a:lnTo>
                    <a:cubicBezTo>
                      <a:pt x="3185" y="9630"/>
                      <a:pt x="3108" y="9645"/>
                      <a:pt x="3032" y="9660"/>
                    </a:cubicBezTo>
                    <a:lnTo>
                      <a:pt x="3063" y="9660"/>
                    </a:lnTo>
                    <a:cubicBezTo>
                      <a:pt x="3124" y="9660"/>
                      <a:pt x="3200" y="9660"/>
                      <a:pt x="3261" y="9645"/>
                    </a:cubicBezTo>
                    <a:cubicBezTo>
                      <a:pt x="3352" y="9645"/>
                      <a:pt x="3428" y="9630"/>
                      <a:pt x="3505" y="9615"/>
                    </a:cubicBezTo>
                    <a:cubicBezTo>
                      <a:pt x="3565" y="9615"/>
                      <a:pt x="3626" y="9599"/>
                      <a:pt x="3687" y="9599"/>
                    </a:cubicBezTo>
                    <a:cubicBezTo>
                      <a:pt x="3764" y="9584"/>
                      <a:pt x="3840" y="9569"/>
                      <a:pt x="3916" y="9554"/>
                    </a:cubicBezTo>
                    <a:cubicBezTo>
                      <a:pt x="4038" y="9538"/>
                      <a:pt x="4160" y="9508"/>
                      <a:pt x="4282" y="9477"/>
                    </a:cubicBezTo>
                    <a:cubicBezTo>
                      <a:pt x="4327" y="9462"/>
                      <a:pt x="4388" y="9447"/>
                      <a:pt x="4449" y="9432"/>
                    </a:cubicBezTo>
                    <a:cubicBezTo>
                      <a:pt x="4510" y="9417"/>
                      <a:pt x="4571" y="9386"/>
                      <a:pt x="4617" y="9371"/>
                    </a:cubicBezTo>
                    <a:cubicBezTo>
                      <a:pt x="4693" y="9340"/>
                      <a:pt x="4769" y="9295"/>
                      <a:pt x="4845" y="9264"/>
                    </a:cubicBezTo>
                    <a:cubicBezTo>
                      <a:pt x="4906" y="9234"/>
                      <a:pt x="4967" y="9203"/>
                      <a:pt x="5028" y="9173"/>
                    </a:cubicBezTo>
                    <a:cubicBezTo>
                      <a:pt x="5150" y="9097"/>
                      <a:pt x="5272" y="9005"/>
                      <a:pt x="5379" y="8929"/>
                    </a:cubicBezTo>
                    <a:cubicBezTo>
                      <a:pt x="5409" y="8914"/>
                      <a:pt x="5439" y="8899"/>
                      <a:pt x="5470" y="8883"/>
                    </a:cubicBezTo>
                    <a:cubicBezTo>
                      <a:pt x="5500" y="8868"/>
                      <a:pt x="5531" y="8853"/>
                      <a:pt x="5561" y="8838"/>
                    </a:cubicBezTo>
                    <a:lnTo>
                      <a:pt x="5622" y="8822"/>
                    </a:lnTo>
                    <a:cubicBezTo>
                      <a:pt x="5638" y="8838"/>
                      <a:pt x="5653" y="8838"/>
                      <a:pt x="5683" y="8838"/>
                    </a:cubicBezTo>
                    <a:cubicBezTo>
                      <a:pt x="5744" y="8868"/>
                      <a:pt x="5820" y="8883"/>
                      <a:pt x="5881" y="8914"/>
                    </a:cubicBezTo>
                    <a:cubicBezTo>
                      <a:pt x="5942" y="8929"/>
                      <a:pt x="5988" y="8944"/>
                      <a:pt x="6049" y="8975"/>
                    </a:cubicBezTo>
                    <a:cubicBezTo>
                      <a:pt x="6110" y="9005"/>
                      <a:pt x="6156" y="9020"/>
                      <a:pt x="6201" y="9051"/>
                    </a:cubicBezTo>
                    <a:cubicBezTo>
                      <a:pt x="6232" y="9051"/>
                      <a:pt x="6262" y="9066"/>
                      <a:pt x="6293" y="9081"/>
                    </a:cubicBezTo>
                    <a:cubicBezTo>
                      <a:pt x="6338" y="9081"/>
                      <a:pt x="6369" y="9097"/>
                      <a:pt x="6415" y="9097"/>
                    </a:cubicBezTo>
                    <a:cubicBezTo>
                      <a:pt x="6430" y="9112"/>
                      <a:pt x="6445" y="9112"/>
                      <a:pt x="6460" y="9112"/>
                    </a:cubicBezTo>
                    <a:cubicBezTo>
                      <a:pt x="6430" y="9158"/>
                      <a:pt x="6415" y="9203"/>
                      <a:pt x="6399" y="9264"/>
                    </a:cubicBezTo>
                    <a:cubicBezTo>
                      <a:pt x="6338" y="9432"/>
                      <a:pt x="6384" y="9630"/>
                      <a:pt x="6445" y="9752"/>
                    </a:cubicBezTo>
                    <a:cubicBezTo>
                      <a:pt x="6460" y="9797"/>
                      <a:pt x="6491" y="9828"/>
                      <a:pt x="6506" y="9874"/>
                    </a:cubicBezTo>
                    <a:lnTo>
                      <a:pt x="6521" y="9904"/>
                    </a:lnTo>
                    <a:cubicBezTo>
                      <a:pt x="6536" y="9919"/>
                      <a:pt x="6536" y="9919"/>
                      <a:pt x="6552" y="9935"/>
                    </a:cubicBezTo>
                    <a:cubicBezTo>
                      <a:pt x="6536" y="9935"/>
                      <a:pt x="6536" y="9950"/>
                      <a:pt x="6521" y="9950"/>
                    </a:cubicBezTo>
                    <a:cubicBezTo>
                      <a:pt x="6521" y="9950"/>
                      <a:pt x="6521" y="9965"/>
                      <a:pt x="6506" y="9965"/>
                    </a:cubicBezTo>
                    <a:cubicBezTo>
                      <a:pt x="6491" y="9980"/>
                      <a:pt x="6476" y="9996"/>
                      <a:pt x="6460" y="9996"/>
                    </a:cubicBezTo>
                    <a:cubicBezTo>
                      <a:pt x="6415" y="10026"/>
                      <a:pt x="6384" y="10056"/>
                      <a:pt x="6354" y="10072"/>
                    </a:cubicBezTo>
                    <a:cubicBezTo>
                      <a:pt x="6217" y="10163"/>
                      <a:pt x="6064" y="10239"/>
                      <a:pt x="5927" y="10300"/>
                    </a:cubicBezTo>
                    <a:cubicBezTo>
                      <a:pt x="5820" y="10361"/>
                      <a:pt x="5714" y="10407"/>
                      <a:pt x="5592" y="10468"/>
                    </a:cubicBezTo>
                    <a:lnTo>
                      <a:pt x="5439" y="10559"/>
                    </a:lnTo>
                    <a:cubicBezTo>
                      <a:pt x="5379" y="10574"/>
                      <a:pt x="5333" y="10605"/>
                      <a:pt x="5287" y="10635"/>
                    </a:cubicBezTo>
                    <a:lnTo>
                      <a:pt x="5272" y="10635"/>
                    </a:lnTo>
                    <a:cubicBezTo>
                      <a:pt x="5241" y="10651"/>
                      <a:pt x="5211" y="10666"/>
                      <a:pt x="5165" y="10681"/>
                    </a:cubicBezTo>
                    <a:lnTo>
                      <a:pt x="5180" y="10681"/>
                    </a:lnTo>
                    <a:cubicBezTo>
                      <a:pt x="5150" y="10696"/>
                      <a:pt x="5120" y="10712"/>
                      <a:pt x="5089" y="10727"/>
                    </a:cubicBezTo>
                    <a:cubicBezTo>
                      <a:pt x="5059" y="10742"/>
                      <a:pt x="5028" y="10742"/>
                      <a:pt x="4982" y="10757"/>
                    </a:cubicBezTo>
                    <a:cubicBezTo>
                      <a:pt x="4921" y="10788"/>
                      <a:pt x="4861" y="10803"/>
                      <a:pt x="4800" y="10833"/>
                    </a:cubicBezTo>
                    <a:cubicBezTo>
                      <a:pt x="4754" y="10849"/>
                      <a:pt x="4708" y="10864"/>
                      <a:pt x="4662" y="10864"/>
                    </a:cubicBezTo>
                    <a:lnTo>
                      <a:pt x="4647" y="10864"/>
                    </a:lnTo>
                    <a:lnTo>
                      <a:pt x="4647" y="10879"/>
                    </a:lnTo>
                    <a:cubicBezTo>
                      <a:pt x="4708" y="10864"/>
                      <a:pt x="4769" y="10864"/>
                      <a:pt x="4815" y="10864"/>
                    </a:cubicBezTo>
                    <a:cubicBezTo>
                      <a:pt x="4937" y="10833"/>
                      <a:pt x="5043" y="10818"/>
                      <a:pt x="5165" y="10773"/>
                    </a:cubicBezTo>
                    <a:cubicBezTo>
                      <a:pt x="5180" y="10773"/>
                      <a:pt x="5211" y="10757"/>
                      <a:pt x="5241" y="10757"/>
                    </a:cubicBezTo>
                    <a:cubicBezTo>
                      <a:pt x="5272" y="10742"/>
                      <a:pt x="5287" y="10727"/>
                      <a:pt x="5318" y="10712"/>
                    </a:cubicBezTo>
                    <a:cubicBezTo>
                      <a:pt x="5348" y="10712"/>
                      <a:pt x="5379" y="10696"/>
                      <a:pt x="5409" y="10681"/>
                    </a:cubicBezTo>
                    <a:cubicBezTo>
                      <a:pt x="5439" y="10666"/>
                      <a:pt x="5455" y="10651"/>
                      <a:pt x="5485" y="10651"/>
                    </a:cubicBezTo>
                    <a:cubicBezTo>
                      <a:pt x="5546" y="10620"/>
                      <a:pt x="5607" y="10590"/>
                      <a:pt x="5668" y="10559"/>
                    </a:cubicBezTo>
                    <a:cubicBezTo>
                      <a:pt x="5775" y="10498"/>
                      <a:pt x="5881" y="10437"/>
                      <a:pt x="5988" y="10376"/>
                    </a:cubicBezTo>
                    <a:cubicBezTo>
                      <a:pt x="6003" y="10361"/>
                      <a:pt x="6034" y="10346"/>
                      <a:pt x="6064" y="10331"/>
                    </a:cubicBezTo>
                    <a:cubicBezTo>
                      <a:pt x="6110" y="10315"/>
                      <a:pt x="6140" y="10285"/>
                      <a:pt x="6186" y="10270"/>
                    </a:cubicBezTo>
                    <a:cubicBezTo>
                      <a:pt x="6262" y="10224"/>
                      <a:pt x="6323" y="10178"/>
                      <a:pt x="6399" y="10133"/>
                    </a:cubicBezTo>
                    <a:cubicBezTo>
                      <a:pt x="6430" y="10102"/>
                      <a:pt x="6460" y="10087"/>
                      <a:pt x="6506" y="10056"/>
                    </a:cubicBezTo>
                    <a:lnTo>
                      <a:pt x="6552" y="10026"/>
                    </a:lnTo>
                    <a:cubicBezTo>
                      <a:pt x="6552" y="10011"/>
                      <a:pt x="6567" y="10011"/>
                      <a:pt x="6567" y="9996"/>
                    </a:cubicBezTo>
                    <a:cubicBezTo>
                      <a:pt x="6582" y="10011"/>
                      <a:pt x="6597" y="10026"/>
                      <a:pt x="6597" y="10041"/>
                    </a:cubicBezTo>
                    <a:lnTo>
                      <a:pt x="6613" y="10072"/>
                    </a:lnTo>
                    <a:cubicBezTo>
                      <a:pt x="6597" y="10117"/>
                      <a:pt x="6597" y="10163"/>
                      <a:pt x="6597" y="10194"/>
                    </a:cubicBezTo>
                    <a:lnTo>
                      <a:pt x="6597" y="10209"/>
                    </a:lnTo>
                    <a:cubicBezTo>
                      <a:pt x="6597" y="10239"/>
                      <a:pt x="6582" y="10270"/>
                      <a:pt x="6582" y="10300"/>
                    </a:cubicBezTo>
                    <a:cubicBezTo>
                      <a:pt x="6567" y="10331"/>
                      <a:pt x="6567" y="10361"/>
                      <a:pt x="6552" y="10392"/>
                    </a:cubicBezTo>
                    <a:lnTo>
                      <a:pt x="6552" y="10422"/>
                    </a:lnTo>
                    <a:cubicBezTo>
                      <a:pt x="6536" y="10437"/>
                      <a:pt x="6536" y="10468"/>
                      <a:pt x="6521" y="10498"/>
                    </a:cubicBezTo>
                    <a:cubicBezTo>
                      <a:pt x="6521" y="10529"/>
                      <a:pt x="6506" y="10559"/>
                      <a:pt x="6491" y="10590"/>
                    </a:cubicBezTo>
                    <a:cubicBezTo>
                      <a:pt x="6476" y="10635"/>
                      <a:pt x="6445" y="10681"/>
                      <a:pt x="6415" y="10757"/>
                    </a:cubicBezTo>
                    <a:cubicBezTo>
                      <a:pt x="6399" y="10788"/>
                      <a:pt x="6384" y="10818"/>
                      <a:pt x="6369" y="10849"/>
                    </a:cubicBezTo>
                    <a:cubicBezTo>
                      <a:pt x="6354" y="10879"/>
                      <a:pt x="6338" y="10894"/>
                      <a:pt x="6338" y="10910"/>
                    </a:cubicBezTo>
                    <a:cubicBezTo>
                      <a:pt x="6277" y="11016"/>
                      <a:pt x="6232" y="11123"/>
                      <a:pt x="6186" y="11214"/>
                    </a:cubicBezTo>
                    <a:lnTo>
                      <a:pt x="6186" y="11245"/>
                    </a:lnTo>
                    <a:lnTo>
                      <a:pt x="6156" y="11291"/>
                    </a:lnTo>
                    <a:lnTo>
                      <a:pt x="6171" y="11291"/>
                    </a:lnTo>
                    <a:cubicBezTo>
                      <a:pt x="6156" y="11321"/>
                      <a:pt x="6140" y="11352"/>
                      <a:pt x="6125" y="11397"/>
                    </a:cubicBezTo>
                    <a:lnTo>
                      <a:pt x="6095" y="11473"/>
                    </a:lnTo>
                    <a:cubicBezTo>
                      <a:pt x="6079" y="11519"/>
                      <a:pt x="6049" y="11580"/>
                      <a:pt x="6034" y="11641"/>
                    </a:cubicBezTo>
                    <a:cubicBezTo>
                      <a:pt x="6003" y="11717"/>
                      <a:pt x="5988" y="11778"/>
                      <a:pt x="5973" y="11839"/>
                    </a:cubicBezTo>
                    <a:cubicBezTo>
                      <a:pt x="5973" y="11885"/>
                      <a:pt x="5958" y="11961"/>
                      <a:pt x="5958" y="12007"/>
                    </a:cubicBezTo>
                    <a:lnTo>
                      <a:pt x="5958" y="12037"/>
                    </a:lnTo>
                    <a:lnTo>
                      <a:pt x="5958" y="12068"/>
                    </a:lnTo>
                    <a:lnTo>
                      <a:pt x="5942" y="12068"/>
                    </a:lnTo>
                    <a:cubicBezTo>
                      <a:pt x="5912" y="12052"/>
                      <a:pt x="5897" y="12037"/>
                      <a:pt x="5866" y="12022"/>
                    </a:cubicBezTo>
                    <a:lnTo>
                      <a:pt x="5790" y="11976"/>
                    </a:lnTo>
                    <a:cubicBezTo>
                      <a:pt x="5759" y="11946"/>
                      <a:pt x="5714" y="11930"/>
                      <a:pt x="5668" y="11900"/>
                    </a:cubicBezTo>
                    <a:cubicBezTo>
                      <a:pt x="5653" y="11900"/>
                      <a:pt x="5653" y="11885"/>
                      <a:pt x="5638" y="11885"/>
                    </a:cubicBezTo>
                    <a:cubicBezTo>
                      <a:pt x="5638" y="11885"/>
                      <a:pt x="5622" y="11870"/>
                      <a:pt x="5622" y="11870"/>
                    </a:cubicBezTo>
                    <a:cubicBezTo>
                      <a:pt x="5592" y="11854"/>
                      <a:pt x="5561" y="11839"/>
                      <a:pt x="5531" y="11839"/>
                    </a:cubicBezTo>
                    <a:cubicBezTo>
                      <a:pt x="5500" y="11824"/>
                      <a:pt x="5470" y="11809"/>
                      <a:pt x="5439" y="11793"/>
                    </a:cubicBezTo>
                    <a:lnTo>
                      <a:pt x="5363" y="11778"/>
                    </a:lnTo>
                    <a:lnTo>
                      <a:pt x="5287" y="11748"/>
                    </a:lnTo>
                    <a:cubicBezTo>
                      <a:pt x="5257" y="11732"/>
                      <a:pt x="5211" y="11717"/>
                      <a:pt x="5180" y="11717"/>
                    </a:cubicBezTo>
                    <a:cubicBezTo>
                      <a:pt x="5028" y="11656"/>
                      <a:pt x="4876" y="11611"/>
                      <a:pt x="4723" y="11565"/>
                    </a:cubicBezTo>
                    <a:lnTo>
                      <a:pt x="4678" y="11550"/>
                    </a:lnTo>
                    <a:cubicBezTo>
                      <a:pt x="4586" y="11534"/>
                      <a:pt x="4510" y="11504"/>
                      <a:pt x="4434" y="11489"/>
                    </a:cubicBezTo>
                    <a:lnTo>
                      <a:pt x="4388" y="11473"/>
                    </a:lnTo>
                    <a:cubicBezTo>
                      <a:pt x="4358" y="11458"/>
                      <a:pt x="4312" y="11443"/>
                      <a:pt x="4282" y="11443"/>
                    </a:cubicBezTo>
                    <a:cubicBezTo>
                      <a:pt x="4251" y="11428"/>
                      <a:pt x="4221" y="11412"/>
                      <a:pt x="4190" y="11412"/>
                    </a:cubicBezTo>
                    <a:cubicBezTo>
                      <a:pt x="4175" y="11397"/>
                      <a:pt x="4160" y="11397"/>
                      <a:pt x="4144" y="11382"/>
                    </a:cubicBezTo>
                    <a:lnTo>
                      <a:pt x="4083" y="11367"/>
                    </a:lnTo>
                    <a:lnTo>
                      <a:pt x="4038" y="11336"/>
                    </a:lnTo>
                    <a:cubicBezTo>
                      <a:pt x="4007" y="11336"/>
                      <a:pt x="3977" y="11321"/>
                      <a:pt x="3962" y="11306"/>
                    </a:cubicBezTo>
                    <a:lnTo>
                      <a:pt x="3931" y="11306"/>
                    </a:lnTo>
                    <a:cubicBezTo>
                      <a:pt x="3870" y="11275"/>
                      <a:pt x="3809" y="11230"/>
                      <a:pt x="3748" y="11199"/>
                    </a:cubicBezTo>
                    <a:cubicBezTo>
                      <a:pt x="3596" y="11108"/>
                      <a:pt x="3428" y="11016"/>
                      <a:pt x="3261" y="10910"/>
                    </a:cubicBezTo>
                    <a:cubicBezTo>
                      <a:pt x="3246" y="10910"/>
                      <a:pt x="3246" y="10894"/>
                      <a:pt x="3230" y="10894"/>
                    </a:cubicBezTo>
                    <a:cubicBezTo>
                      <a:pt x="3200" y="10879"/>
                      <a:pt x="3185" y="10864"/>
                      <a:pt x="3154" y="10849"/>
                    </a:cubicBezTo>
                    <a:lnTo>
                      <a:pt x="3124" y="10818"/>
                    </a:lnTo>
                    <a:cubicBezTo>
                      <a:pt x="3093" y="10803"/>
                      <a:pt x="3078" y="10788"/>
                      <a:pt x="3047" y="10773"/>
                    </a:cubicBezTo>
                    <a:cubicBezTo>
                      <a:pt x="2971" y="10712"/>
                      <a:pt x="2895" y="10651"/>
                      <a:pt x="2804" y="10605"/>
                    </a:cubicBezTo>
                    <a:lnTo>
                      <a:pt x="2804" y="10590"/>
                    </a:lnTo>
                    <a:cubicBezTo>
                      <a:pt x="2758" y="10559"/>
                      <a:pt x="2712" y="10514"/>
                      <a:pt x="2667" y="10468"/>
                    </a:cubicBezTo>
                    <a:lnTo>
                      <a:pt x="2636" y="10453"/>
                    </a:lnTo>
                    <a:cubicBezTo>
                      <a:pt x="2621" y="10422"/>
                      <a:pt x="2606" y="10407"/>
                      <a:pt x="2590" y="10392"/>
                    </a:cubicBezTo>
                    <a:lnTo>
                      <a:pt x="2560" y="10361"/>
                    </a:lnTo>
                    <a:cubicBezTo>
                      <a:pt x="2545" y="10346"/>
                      <a:pt x="2529" y="10315"/>
                      <a:pt x="2514" y="10300"/>
                    </a:cubicBezTo>
                    <a:cubicBezTo>
                      <a:pt x="2468" y="10239"/>
                      <a:pt x="2423" y="10178"/>
                      <a:pt x="2392" y="10133"/>
                    </a:cubicBezTo>
                    <a:cubicBezTo>
                      <a:pt x="2255" y="9904"/>
                      <a:pt x="2149" y="9660"/>
                      <a:pt x="2042" y="9432"/>
                    </a:cubicBezTo>
                    <a:lnTo>
                      <a:pt x="2027" y="9386"/>
                    </a:lnTo>
                    <a:lnTo>
                      <a:pt x="2027" y="9371"/>
                    </a:lnTo>
                    <a:lnTo>
                      <a:pt x="2011" y="9356"/>
                    </a:lnTo>
                    <a:cubicBezTo>
                      <a:pt x="1966" y="9234"/>
                      <a:pt x="1920" y="9112"/>
                      <a:pt x="1874" y="8990"/>
                    </a:cubicBezTo>
                    <a:cubicBezTo>
                      <a:pt x="1829" y="8822"/>
                      <a:pt x="1798" y="8700"/>
                      <a:pt x="1768" y="8563"/>
                    </a:cubicBezTo>
                    <a:lnTo>
                      <a:pt x="1768" y="8548"/>
                    </a:lnTo>
                    <a:cubicBezTo>
                      <a:pt x="1737" y="8457"/>
                      <a:pt x="1722" y="8350"/>
                      <a:pt x="1691" y="8259"/>
                    </a:cubicBezTo>
                    <a:cubicBezTo>
                      <a:pt x="1661" y="8167"/>
                      <a:pt x="1631" y="8076"/>
                      <a:pt x="1600" y="7984"/>
                    </a:cubicBezTo>
                    <a:cubicBezTo>
                      <a:pt x="1554" y="7878"/>
                      <a:pt x="1524" y="7771"/>
                      <a:pt x="1493" y="7680"/>
                    </a:cubicBezTo>
                    <a:lnTo>
                      <a:pt x="1448" y="7512"/>
                    </a:lnTo>
                    <a:cubicBezTo>
                      <a:pt x="1432" y="7482"/>
                      <a:pt x="1417" y="7436"/>
                      <a:pt x="1402" y="7390"/>
                    </a:cubicBezTo>
                    <a:cubicBezTo>
                      <a:pt x="1356" y="7207"/>
                      <a:pt x="1280" y="7025"/>
                      <a:pt x="1204" y="6826"/>
                    </a:cubicBezTo>
                    <a:lnTo>
                      <a:pt x="1173" y="6766"/>
                    </a:lnTo>
                    <a:cubicBezTo>
                      <a:pt x="1143" y="6689"/>
                      <a:pt x="1112" y="6628"/>
                      <a:pt x="1097" y="6567"/>
                    </a:cubicBezTo>
                    <a:cubicBezTo>
                      <a:pt x="1067" y="6476"/>
                      <a:pt x="1036" y="6369"/>
                      <a:pt x="1006" y="6293"/>
                    </a:cubicBezTo>
                    <a:lnTo>
                      <a:pt x="991" y="6247"/>
                    </a:lnTo>
                    <a:lnTo>
                      <a:pt x="975" y="6217"/>
                    </a:lnTo>
                    <a:cubicBezTo>
                      <a:pt x="960" y="6110"/>
                      <a:pt x="930" y="6019"/>
                      <a:pt x="899" y="5928"/>
                    </a:cubicBezTo>
                    <a:cubicBezTo>
                      <a:pt x="899" y="5882"/>
                      <a:pt x="884" y="5851"/>
                      <a:pt x="869" y="5806"/>
                    </a:cubicBezTo>
                    <a:lnTo>
                      <a:pt x="853" y="5775"/>
                    </a:lnTo>
                    <a:cubicBezTo>
                      <a:pt x="838" y="5714"/>
                      <a:pt x="823" y="5684"/>
                      <a:pt x="808" y="5638"/>
                    </a:cubicBezTo>
                    <a:cubicBezTo>
                      <a:pt x="793" y="5577"/>
                      <a:pt x="762" y="5531"/>
                      <a:pt x="732" y="5470"/>
                    </a:cubicBezTo>
                    <a:cubicBezTo>
                      <a:pt x="716" y="5440"/>
                      <a:pt x="701" y="5410"/>
                      <a:pt x="686" y="5379"/>
                    </a:cubicBezTo>
                    <a:cubicBezTo>
                      <a:pt x="655" y="5288"/>
                      <a:pt x="610" y="5196"/>
                      <a:pt x="564" y="5120"/>
                    </a:cubicBezTo>
                    <a:lnTo>
                      <a:pt x="564" y="5090"/>
                    </a:lnTo>
                    <a:lnTo>
                      <a:pt x="534" y="5044"/>
                    </a:lnTo>
                    <a:cubicBezTo>
                      <a:pt x="503" y="4952"/>
                      <a:pt x="457" y="4861"/>
                      <a:pt x="427" y="4770"/>
                    </a:cubicBezTo>
                    <a:cubicBezTo>
                      <a:pt x="412" y="4709"/>
                      <a:pt x="381" y="4632"/>
                      <a:pt x="351" y="4556"/>
                    </a:cubicBezTo>
                    <a:close/>
                    <a:moveTo>
                      <a:pt x="22184" y="4800"/>
                    </a:moveTo>
                    <a:cubicBezTo>
                      <a:pt x="22199" y="4800"/>
                      <a:pt x="22214" y="4800"/>
                      <a:pt x="22214" y="4815"/>
                    </a:cubicBezTo>
                    <a:lnTo>
                      <a:pt x="22229" y="4815"/>
                    </a:lnTo>
                    <a:cubicBezTo>
                      <a:pt x="22260" y="4831"/>
                      <a:pt x="22306" y="4846"/>
                      <a:pt x="22336" y="4876"/>
                    </a:cubicBezTo>
                    <a:lnTo>
                      <a:pt x="22351" y="4876"/>
                    </a:lnTo>
                    <a:cubicBezTo>
                      <a:pt x="22458" y="4937"/>
                      <a:pt x="22549" y="4998"/>
                      <a:pt x="22626" y="5059"/>
                    </a:cubicBezTo>
                    <a:cubicBezTo>
                      <a:pt x="22641" y="5074"/>
                      <a:pt x="22656" y="5074"/>
                      <a:pt x="22671" y="5090"/>
                    </a:cubicBezTo>
                    <a:lnTo>
                      <a:pt x="22687" y="5105"/>
                    </a:lnTo>
                    <a:cubicBezTo>
                      <a:pt x="22732" y="5135"/>
                      <a:pt x="22778" y="5181"/>
                      <a:pt x="22839" y="5227"/>
                    </a:cubicBezTo>
                    <a:cubicBezTo>
                      <a:pt x="22900" y="5288"/>
                      <a:pt x="22961" y="5364"/>
                      <a:pt x="23022" y="5440"/>
                    </a:cubicBezTo>
                    <a:cubicBezTo>
                      <a:pt x="23052" y="5470"/>
                      <a:pt x="23067" y="5501"/>
                      <a:pt x="23098" y="5531"/>
                    </a:cubicBezTo>
                    <a:cubicBezTo>
                      <a:pt x="23113" y="5562"/>
                      <a:pt x="23128" y="5592"/>
                      <a:pt x="23144" y="5623"/>
                    </a:cubicBezTo>
                    <a:cubicBezTo>
                      <a:pt x="23159" y="5653"/>
                      <a:pt x="23159" y="5684"/>
                      <a:pt x="23174" y="5714"/>
                    </a:cubicBezTo>
                    <a:cubicBezTo>
                      <a:pt x="23189" y="5760"/>
                      <a:pt x="23205" y="5806"/>
                      <a:pt x="23205" y="5851"/>
                    </a:cubicBezTo>
                    <a:cubicBezTo>
                      <a:pt x="23220" y="5912"/>
                      <a:pt x="23220" y="5988"/>
                      <a:pt x="23220" y="6065"/>
                    </a:cubicBezTo>
                    <a:lnTo>
                      <a:pt x="23220" y="6187"/>
                    </a:lnTo>
                    <a:cubicBezTo>
                      <a:pt x="23220" y="6217"/>
                      <a:pt x="23220" y="6247"/>
                      <a:pt x="23220" y="6278"/>
                    </a:cubicBezTo>
                    <a:lnTo>
                      <a:pt x="23220" y="6308"/>
                    </a:lnTo>
                    <a:cubicBezTo>
                      <a:pt x="23220" y="6369"/>
                      <a:pt x="23205" y="6446"/>
                      <a:pt x="23205" y="6506"/>
                    </a:cubicBezTo>
                    <a:lnTo>
                      <a:pt x="23205" y="6537"/>
                    </a:lnTo>
                    <a:lnTo>
                      <a:pt x="23189" y="6613"/>
                    </a:lnTo>
                    <a:cubicBezTo>
                      <a:pt x="23189" y="6659"/>
                      <a:pt x="23189" y="6705"/>
                      <a:pt x="23174" y="6735"/>
                    </a:cubicBezTo>
                    <a:cubicBezTo>
                      <a:pt x="23174" y="6781"/>
                      <a:pt x="23174" y="6842"/>
                      <a:pt x="23159" y="6887"/>
                    </a:cubicBezTo>
                    <a:cubicBezTo>
                      <a:pt x="23159" y="6933"/>
                      <a:pt x="23144" y="6994"/>
                      <a:pt x="23144" y="7040"/>
                    </a:cubicBezTo>
                    <a:cubicBezTo>
                      <a:pt x="23144" y="7085"/>
                      <a:pt x="23128" y="7116"/>
                      <a:pt x="23128" y="7162"/>
                    </a:cubicBezTo>
                    <a:lnTo>
                      <a:pt x="23128" y="7207"/>
                    </a:lnTo>
                    <a:lnTo>
                      <a:pt x="23113" y="7268"/>
                    </a:lnTo>
                    <a:cubicBezTo>
                      <a:pt x="23113" y="7299"/>
                      <a:pt x="23113" y="7344"/>
                      <a:pt x="23113" y="7390"/>
                    </a:cubicBezTo>
                    <a:cubicBezTo>
                      <a:pt x="23098" y="7405"/>
                      <a:pt x="23098" y="7405"/>
                      <a:pt x="23098" y="7421"/>
                    </a:cubicBezTo>
                    <a:cubicBezTo>
                      <a:pt x="23098" y="7436"/>
                      <a:pt x="23098" y="7436"/>
                      <a:pt x="23098" y="7436"/>
                    </a:cubicBezTo>
                    <a:cubicBezTo>
                      <a:pt x="23083" y="7466"/>
                      <a:pt x="23083" y="7482"/>
                      <a:pt x="23067" y="7512"/>
                    </a:cubicBezTo>
                    <a:cubicBezTo>
                      <a:pt x="23052" y="7558"/>
                      <a:pt x="23037" y="7603"/>
                      <a:pt x="23022" y="7634"/>
                    </a:cubicBezTo>
                    <a:cubicBezTo>
                      <a:pt x="23007" y="7664"/>
                      <a:pt x="22991" y="7680"/>
                      <a:pt x="22991" y="7695"/>
                    </a:cubicBezTo>
                    <a:cubicBezTo>
                      <a:pt x="22961" y="7725"/>
                      <a:pt x="22930" y="7771"/>
                      <a:pt x="22900" y="7802"/>
                    </a:cubicBezTo>
                    <a:cubicBezTo>
                      <a:pt x="22885" y="7832"/>
                      <a:pt x="22869" y="7847"/>
                      <a:pt x="22854" y="7878"/>
                    </a:cubicBezTo>
                    <a:cubicBezTo>
                      <a:pt x="22808" y="7923"/>
                      <a:pt x="22763" y="7969"/>
                      <a:pt x="22717" y="8000"/>
                    </a:cubicBezTo>
                    <a:cubicBezTo>
                      <a:pt x="22702" y="8030"/>
                      <a:pt x="22671" y="8045"/>
                      <a:pt x="22656" y="8076"/>
                    </a:cubicBezTo>
                    <a:cubicBezTo>
                      <a:pt x="22626" y="8091"/>
                      <a:pt x="22595" y="8121"/>
                      <a:pt x="22580" y="8137"/>
                    </a:cubicBezTo>
                    <a:cubicBezTo>
                      <a:pt x="22534" y="8182"/>
                      <a:pt x="22473" y="8213"/>
                      <a:pt x="22428" y="8259"/>
                    </a:cubicBezTo>
                    <a:cubicBezTo>
                      <a:pt x="22382" y="8304"/>
                      <a:pt x="22336" y="8335"/>
                      <a:pt x="22290" y="8365"/>
                    </a:cubicBezTo>
                    <a:cubicBezTo>
                      <a:pt x="22260" y="8396"/>
                      <a:pt x="22214" y="8441"/>
                      <a:pt x="22169" y="8472"/>
                    </a:cubicBezTo>
                    <a:cubicBezTo>
                      <a:pt x="22123" y="8502"/>
                      <a:pt x="22077" y="8548"/>
                      <a:pt x="22016" y="8594"/>
                    </a:cubicBezTo>
                    <a:cubicBezTo>
                      <a:pt x="21970" y="8624"/>
                      <a:pt x="21925" y="8655"/>
                      <a:pt x="21879" y="8685"/>
                    </a:cubicBezTo>
                    <a:cubicBezTo>
                      <a:pt x="21849" y="8700"/>
                      <a:pt x="21818" y="8716"/>
                      <a:pt x="21788" y="8731"/>
                    </a:cubicBezTo>
                    <a:cubicBezTo>
                      <a:pt x="21757" y="8746"/>
                      <a:pt x="21742" y="8761"/>
                      <a:pt x="21711" y="8777"/>
                    </a:cubicBezTo>
                    <a:cubicBezTo>
                      <a:pt x="21651" y="8822"/>
                      <a:pt x="21590" y="8853"/>
                      <a:pt x="21529" y="8883"/>
                    </a:cubicBezTo>
                    <a:cubicBezTo>
                      <a:pt x="21513" y="8883"/>
                      <a:pt x="21483" y="8899"/>
                      <a:pt x="21468" y="8914"/>
                    </a:cubicBezTo>
                    <a:cubicBezTo>
                      <a:pt x="21452" y="8914"/>
                      <a:pt x="21437" y="8929"/>
                      <a:pt x="21407" y="8929"/>
                    </a:cubicBezTo>
                    <a:cubicBezTo>
                      <a:pt x="21392" y="8944"/>
                      <a:pt x="21361" y="8959"/>
                      <a:pt x="21331" y="8975"/>
                    </a:cubicBezTo>
                    <a:cubicBezTo>
                      <a:pt x="21315" y="8975"/>
                      <a:pt x="21285" y="8990"/>
                      <a:pt x="21270" y="8990"/>
                    </a:cubicBezTo>
                    <a:cubicBezTo>
                      <a:pt x="21239" y="9005"/>
                      <a:pt x="21209" y="9020"/>
                      <a:pt x="21193" y="9020"/>
                    </a:cubicBezTo>
                    <a:cubicBezTo>
                      <a:pt x="21163" y="9036"/>
                      <a:pt x="21148" y="9036"/>
                      <a:pt x="21133" y="9051"/>
                    </a:cubicBezTo>
                    <a:cubicBezTo>
                      <a:pt x="21087" y="9066"/>
                      <a:pt x="21041" y="9081"/>
                      <a:pt x="20980" y="9097"/>
                    </a:cubicBezTo>
                    <a:cubicBezTo>
                      <a:pt x="20934" y="9112"/>
                      <a:pt x="20873" y="9127"/>
                      <a:pt x="20828" y="9142"/>
                    </a:cubicBezTo>
                    <a:cubicBezTo>
                      <a:pt x="20767" y="9158"/>
                      <a:pt x="20706" y="9173"/>
                      <a:pt x="20660" y="9188"/>
                    </a:cubicBezTo>
                    <a:cubicBezTo>
                      <a:pt x="20538" y="9218"/>
                      <a:pt x="20432" y="9234"/>
                      <a:pt x="20310" y="9264"/>
                    </a:cubicBezTo>
                    <a:cubicBezTo>
                      <a:pt x="20188" y="9295"/>
                      <a:pt x="20081" y="9310"/>
                      <a:pt x="19959" y="9340"/>
                    </a:cubicBezTo>
                    <a:cubicBezTo>
                      <a:pt x="19898" y="9356"/>
                      <a:pt x="19837" y="9371"/>
                      <a:pt x="19777" y="9386"/>
                    </a:cubicBezTo>
                    <a:cubicBezTo>
                      <a:pt x="19731" y="9386"/>
                      <a:pt x="19670" y="9401"/>
                      <a:pt x="19624" y="9417"/>
                    </a:cubicBezTo>
                    <a:cubicBezTo>
                      <a:pt x="19578" y="9417"/>
                      <a:pt x="19517" y="9432"/>
                      <a:pt x="19472" y="9432"/>
                    </a:cubicBezTo>
                    <a:cubicBezTo>
                      <a:pt x="19441" y="9432"/>
                      <a:pt x="19411" y="9432"/>
                      <a:pt x="19365" y="9447"/>
                    </a:cubicBezTo>
                    <a:cubicBezTo>
                      <a:pt x="19274" y="9447"/>
                      <a:pt x="19167" y="9462"/>
                      <a:pt x="19060" y="9462"/>
                    </a:cubicBezTo>
                    <a:lnTo>
                      <a:pt x="19213" y="9462"/>
                    </a:lnTo>
                    <a:cubicBezTo>
                      <a:pt x="19274" y="9462"/>
                      <a:pt x="19335" y="9462"/>
                      <a:pt x="19396" y="9447"/>
                    </a:cubicBezTo>
                    <a:lnTo>
                      <a:pt x="19563" y="9447"/>
                    </a:lnTo>
                    <a:cubicBezTo>
                      <a:pt x="19578" y="9447"/>
                      <a:pt x="19609" y="9447"/>
                      <a:pt x="19624" y="9432"/>
                    </a:cubicBezTo>
                    <a:cubicBezTo>
                      <a:pt x="19670" y="9432"/>
                      <a:pt x="19700" y="9432"/>
                      <a:pt x="19731" y="9417"/>
                    </a:cubicBezTo>
                    <a:cubicBezTo>
                      <a:pt x="19792" y="9417"/>
                      <a:pt x="19837" y="9401"/>
                      <a:pt x="19898" y="9401"/>
                    </a:cubicBezTo>
                    <a:cubicBezTo>
                      <a:pt x="20005" y="9386"/>
                      <a:pt x="20127" y="9356"/>
                      <a:pt x="20234" y="9340"/>
                    </a:cubicBezTo>
                    <a:cubicBezTo>
                      <a:pt x="20340" y="9325"/>
                      <a:pt x="20462" y="9310"/>
                      <a:pt x="20584" y="9279"/>
                    </a:cubicBezTo>
                    <a:cubicBezTo>
                      <a:pt x="20630" y="9279"/>
                      <a:pt x="20691" y="9264"/>
                      <a:pt x="20752" y="9249"/>
                    </a:cubicBezTo>
                    <a:cubicBezTo>
                      <a:pt x="20813" y="9234"/>
                      <a:pt x="20873" y="9218"/>
                      <a:pt x="20934" y="9203"/>
                    </a:cubicBezTo>
                    <a:cubicBezTo>
                      <a:pt x="20965" y="9203"/>
                      <a:pt x="20980" y="9188"/>
                      <a:pt x="21011" y="9188"/>
                    </a:cubicBezTo>
                    <a:cubicBezTo>
                      <a:pt x="21041" y="9173"/>
                      <a:pt x="21087" y="9173"/>
                      <a:pt x="21117" y="9158"/>
                    </a:cubicBezTo>
                    <a:cubicBezTo>
                      <a:pt x="21178" y="9142"/>
                      <a:pt x="21224" y="9127"/>
                      <a:pt x="21285" y="9097"/>
                    </a:cubicBezTo>
                    <a:cubicBezTo>
                      <a:pt x="21346" y="9081"/>
                      <a:pt x="21392" y="9066"/>
                      <a:pt x="21452" y="9036"/>
                    </a:cubicBezTo>
                    <a:cubicBezTo>
                      <a:pt x="21483" y="9036"/>
                      <a:pt x="21498" y="9020"/>
                      <a:pt x="21529" y="9005"/>
                    </a:cubicBezTo>
                    <a:cubicBezTo>
                      <a:pt x="21544" y="8990"/>
                      <a:pt x="21574" y="8990"/>
                      <a:pt x="21590" y="8975"/>
                    </a:cubicBezTo>
                    <a:cubicBezTo>
                      <a:pt x="21651" y="8944"/>
                      <a:pt x="21711" y="8914"/>
                      <a:pt x="21757" y="8883"/>
                    </a:cubicBezTo>
                    <a:cubicBezTo>
                      <a:pt x="21788" y="8883"/>
                      <a:pt x="21803" y="8868"/>
                      <a:pt x="21833" y="8853"/>
                    </a:cubicBezTo>
                    <a:cubicBezTo>
                      <a:pt x="21864" y="8838"/>
                      <a:pt x="21894" y="8822"/>
                      <a:pt x="21925" y="8792"/>
                    </a:cubicBezTo>
                    <a:cubicBezTo>
                      <a:pt x="22016" y="8746"/>
                      <a:pt x="22108" y="8685"/>
                      <a:pt x="22199" y="8609"/>
                    </a:cubicBezTo>
                    <a:cubicBezTo>
                      <a:pt x="22229" y="8594"/>
                      <a:pt x="22260" y="8579"/>
                      <a:pt x="22275" y="8563"/>
                    </a:cubicBezTo>
                    <a:cubicBezTo>
                      <a:pt x="22306" y="8533"/>
                      <a:pt x="22336" y="8518"/>
                      <a:pt x="22351" y="8502"/>
                    </a:cubicBezTo>
                    <a:cubicBezTo>
                      <a:pt x="22397" y="8457"/>
                      <a:pt x="22443" y="8426"/>
                      <a:pt x="22489" y="8396"/>
                    </a:cubicBezTo>
                    <a:cubicBezTo>
                      <a:pt x="22534" y="8350"/>
                      <a:pt x="22580" y="8320"/>
                      <a:pt x="22626" y="8274"/>
                    </a:cubicBezTo>
                    <a:cubicBezTo>
                      <a:pt x="22641" y="8259"/>
                      <a:pt x="22671" y="8243"/>
                      <a:pt x="22687" y="8213"/>
                    </a:cubicBezTo>
                    <a:cubicBezTo>
                      <a:pt x="22702" y="8198"/>
                      <a:pt x="22732" y="8167"/>
                      <a:pt x="22748" y="8152"/>
                    </a:cubicBezTo>
                    <a:cubicBezTo>
                      <a:pt x="22778" y="8121"/>
                      <a:pt x="22793" y="8106"/>
                      <a:pt x="22808" y="8076"/>
                    </a:cubicBezTo>
                    <a:cubicBezTo>
                      <a:pt x="22839" y="8061"/>
                      <a:pt x="22854" y="8030"/>
                      <a:pt x="22869" y="8015"/>
                    </a:cubicBezTo>
                    <a:cubicBezTo>
                      <a:pt x="22885" y="8000"/>
                      <a:pt x="22885" y="7984"/>
                      <a:pt x="22900" y="7984"/>
                    </a:cubicBezTo>
                    <a:cubicBezTo>
                      <a:pt x="22900" y="7969"/>
                      <a:pt x="22915" y="7954"/>
                      <a:pt x="22930" y="7939"/>
                    </a:cubicBezTo>
                    <a:cubicBezTo>
                      <a:pt x="22946" y="7908"/>
                      <a:pt x="22961" y="7893"/>
                      <a:pt x="22976" y="7862"/>
                    </a:cubicBezTo>
                    <a:cubicBezTo>
                      <a:pt x="22991" y="7847"/>
                      <a:pt x="22991" y="7832"/>
                      <a:pt x="23007" y="7817"/>
                    </a:cubicBezTo>
                    <a:cubicBezTo>
                      <a:pt x="23022" y="7786"/>
                      <a:pt x="23037" y="7756"/>
                      <a:pt x="23052" y="7725"/>
                    </a:cubicBezTo>
                    <a:cubicBezTo>
                      <a:pt x="23083" y="7680"/>
                      <a:pt x="23098" y="7634"/>
                      <a:pt x="23113" y="7573"/>
                    </a:cubicBezTo>
                    <a:cubicBezTo>
                      <a:pt x="23113" y="7603"/>
                      <a:pt x="23113" y="7634"/>
                      <a:pt x="23128" y="7664"/>
                    </a:cubicBezTo>
                    <a:cubicBezTo>
                      <a:pt x="23144" y="7741"/>
                      <a:pt x="23159" y="7817"/>
                      <a:pt x="23205" y="7878"/>
                    </a:cubicBezTo>
                    <a:cubicBezTo>
                      <a:pt x="23250" y="7954"/>
                      <a:pt x="23296" y="8000"/>
                      <a:pt x="23342" y="8045"/>
                    </a:cubicBezTo>
                    <a:cubicBezTo>
                      <a:pt x="23387" y="8076"/>
                      <a:pt x="23433" y="8121"/>
                      <a:pt x="23479" y="8152"/>
                    </a:cubicBezTo>
                    <a:cubicBezTo>
                      <a:pt x="23525" y="8182"/>
                      <a:pt x="23570" y="8213"/>
                      <a:pt x="23616" y="8243"/>
                    </a:cubicBezTo>
                    <a:cubicBezTo>
                      <a:pt x="23662" y="8274"/>
                      <a:pt x="23707" y="8304"/>
                      <a:pt x="23753" y="8335"/>
                    </a:cubicBezTo>
                    <a:cubicBezTo>
                      <a:pt x="23799" y="8365"/>
                      <a:pt x="23829" y="8396"/>
                      <a:pt x="23875" y="8441"/>
                    </a:cubicBezTo>
                    <a:lnTo>
                      <a:pt x="23905" y="8472"/>
                    </a:lnTo>
                    <a:cubicBezTo>
                      <a:pt x="23936" y="8502"/>
                      <a:pt x="23966" y="8533"/>
                      <a:pt x="23982" y="8563"/>
                    </a:cubicBezTo>
                    <a:cubicBezTo>
                      <a:pt x="24012" y="8594"/>
                      <a:pt x="24027" y="8624"/>
                      <a:pt x="24043" y="8655"/>
                    </a:cubicBezTo>
                    <a:cubicBezTo>
                      <a:pt x="24058" y="8670"/>
                      <a:pt x="24058" y="8685"/>
                      <a:pt x="24073" y="8700"/>
                    </a:cubicBezTo>
                    <a:cubicBezTo>
                      <a:pt x="24088" y="8716"/>
                      <a:pt x="24088" y="8746"/>
                      <a:pt x="24104" y="8777"/>
                    </a:cubicBezTo>
                    <a:cubicBezTo>
                      <a:pt x="24104" y="8807"/>
                      <a:pt x="24119" y="8853"/>
                      <a:pt x="24134" y="8899"/>
                    </a:cubicBezTo>
                    <a:cubicBezTo>
                      <a:pt x="24134" y="8975"/>
                      <a:pt x="24149" y="9051"/>
                      <a:pt x="24149" y="9127"/>
                    </a:cubicBezTo>
                    <a:cubicBezTo>
                      <a:pt x="24149" y="9158"/>
                      <a:pt x="24149" y="9188"/>
                      <a:pt x="24149" y="9218"/>
                    </a:cubicBezTo>
                    <a:cubicBezTo>
                      <a:pt x="24134" y="9264"/>
                      <a:pt x="24134" y="9310"/>
                      <a:pt x="24119" y="9356"/>
                    </a:cubicBezTo>
                    <a:lnTo>
                      <a:pt x="24119" y="9371"/>
                    </a:lnTo>
                    <a:lnTo>
                      <a:pt x="24119" y="9386"/>
                    </a:lnTo>
                    <a:lnTo>
                      <a:pt x="24104" y="9386"/>
                    </a:lnTo>
                    <a:cubicBezTo>
                      <a:pt x="24104" y="9432"/>
                      <a:pt x="24088" y="9462"/>
                      <a:pt x="24073" y="9477"/>
                    </a:cubicBezTo>
                    <a:cubicBezTo>
                      <a:pt x="24073" y="9493"/>
                      <a:pt x="24058" y="9508"/>
                      <a:pt x="24058" y="9523"/>
                    </a:cubicBezTo>
                    <a:cubicBezTo>
                      <a:pt x="24043" y="9584"/>
                      <a:pt x="24012" y="9645"/>
                      <a:pt x="23997" y="9706"/>
                    </a:cubicBezTo>
                    <a:cubicBezTo>
                      <a:pt x="23982" y="9767"/>
                      <a:pt x="23966" y="9843"/>
                      <a:pt x="23966" y="9904"/>
                    </a:cubicBezTo>
                    <a:lnTo>
                      <a:pt x="23951" y="9935"/>
                    </a:lnTo>
                    <a:cubicBezTo>
                      <a:pt x="23951" y="9996"/>
                      <a:pt x="23936" y="10072"/>
                      <a:pt x="23936" y="10148"/>
                    </a:cubicBezTo>
                    <a:cubicBezTo>
                      <a:pt x="23921" y="10178"/>
                      <a:pt x="23921" y="10209"/>
                      <a:pt x="23921" y="10255"/>
                    </a:cubicBezTo>
                    <a:cubicBezTo>
                      <a:pt x="23921" y="10285"/>
                      <a:pt x="23921" y="10315"/>
                      <a:pt x="23905" y="10361"/>
                    </a:cubicBezTo>
                    <a:cubicBezTo>
                      <a:pt x="23905" y="10365"/>
                      <a:pt x="23905" y="10369"/>
                      <a:pt x="23905" y="10376"/>
                    </a:cubicBezTo>
                    <a:cubicBezTo>
                      <a:pt x="23905" y="10407"/>
                      <a:pt x="23890" y="10437"/>
                      <a:pt x="23890" y="10468"/>
                    </a:cubicBezTo>
                    <a:cubicBezTo>
                      <a:pt x="23875" y="10529"/>
                      <a:pt x="23860" y="10574"/>
                      <a:pt x="23845" y="10635"/>
                    </a:cubicBezTo>
                    <a:cubicBezTo>
                      <a:pt x="23784" y="10773"/>
                      <a:pt x="23707" y="10925"/>
                      <a:pt x="23631" y="11062"/>
                    </a:cubicBezTo>
                    <a:cubicBezTo>
                      <a:pt x="23601" y="11123"/>
                      <a:pt x="23555" y="11169"/>
                      <a:pt x="23525" y="11230"/>
                    </a:cubicBezTo>
                    <a:lnTo>
                      <a:pt x="23509" y="11260"/>
                    </a:lnTo>
                    <a:cubicBezTo>
                      <a:pt x="23464" y="11321"/>
                      <a:pt x="23433" y="11382"/>
                      <a:pt x="23403" y="11428"/>
                    </a:cubicBezTo>
                    <a:lnTo>
                      <a:pt x="23387" y="11428"/>
                    </a:lnTo>
                    <a:lnTo>
                      <a:pt x="23387" y="11443"/>
                    </a:lnTo>
                    <a:cubicBezTo>
                      <a:pt x="23342" y="11504"/>
                      <a:pt x="23296" y="11565"/>
                      <a:pt x="23250" y="11611"/>
                    </a:cubicBezTo>
                    <a:lnTo>
                      <a:pt x="23220" y="11641"/>
                    </a:lnTo>
                    <a:lnTo>
                      <a:pt x="23189" y="11671"/>
                    </a:lnTo>
                    <a:cubicBezTo>
                      <a:pt x="23159" y="11702"/>
                      <a:pt x="23144" y="11732"/>
                      <a:pt x="23113" y="11763"/>
                    </a:cubicBezTo>
                    <a:cubicBezTo>
                      <a:pt x="23083" y="11793"/>
                      <a:pt x="23052" y="11824"/>
                      <a:pt x="23022" y="11839"/>
                    </a:cubicBezTo>
                    <a:cubicBezTo>
                      <a:pt x="23022" y="11839"/>
                      <a:pt x="23022" y="11854"/>
                      <a:pt x="23007" y="11854"/>
                    </a:cubicBezTo>
                    <a:lnTo>
                      <a:pt x="22991" y="11870"/>
                    </a:lnTo>
                    <a:cubicBezTo>
                      <a:pt x="22976" y="11885"/>
                      <a:pt x="22961" y="11885"/>
                      <a:pt x="22946" y="11900"/>
                    </a:cubicBezTo>
                    <a:cubicBezTo>
                      <a:pt x="22900" y="11946"/>
                      <a:pt x="22839" y="11976"/>
                      <a:pt x="22763" y="12037"/>
                    </a:cubicBezTo>
                    <a:cubicBezTo>
                      <a:pt x="22687" y="12083"/>
                      <a:pt x="22610" y="12113"/>
                      <a:pt x="22534" y="12144"/>
                    </a:cubicBezTo>
                    <a:cubicBezTo>
                      <a:pt x="22473" y="12174"/>
                      <a:pt x="22428" y="12189"/>
                      <a:pt x="22382" y="12205"/>
                    </a:cubicBezTo>
                    <a:cubicBezTo>
                      <a:pt x="22321" y="12220"/>
                      <a:pt x="22260" y="12235"/>
                      <a:pt x="22199" y="12250"/>
                    </a:cubicBezTo>
                    <a:cubicBezTo>
                      <a:pt x="22138" y="12250"/>
                      <a:pt x="22077" y="12250"/>
                      <a:pt x="22016" y="12266"/>
                    </a:cubicBezTo>
                    <a:cubicBezTo>
                      <a:pt x="21986" y="12266"/>
                      <a:pt x="21955" y="12266"/>
                      <a:pt x="21910" y="12281"/>
                    </a:cubicBezTo>
                    <a:cubicBezTo>
                      <a:pt x="21833" y="12281"/>
                      <a:pt x="21757" y="12296"/>
                      <a:pt x="21696" y="12311"/>
                    </a:cubicBezTo>
                    <a:lnTo>
                      <a:pt x="21620" y="12311"/>
                    </a:lnTo>
                    <a:cubicBezTo>
                      <a:pt x="21574" y="12327"/>
                      <a:pt x="21513" y="12327"/>
                      <a:pt x="21452" y="12342"/>
                    </a:cubicBezTo>
                    <a:cubicBezTo>
                      <a:pt x="21407" y="12342"/>
                      <a:pt x="21361" y="12327"/>
                      <a:pt x="21315" y="12327"/>
                    </a:cubicBezTo>
                    <a:cubicBezTo>
                      <a:pt x="21285" y="12327"/>
                      <a:pt x="21254" y="12327"/>
                      <a:pt x="21224" y="12311"/>
                    </a:cubicBezTo>
                    <a:cubicBezTo>
                      <a:pt x="21178" y="12311"/>
                      <a:pt x="21133" y="12296"/>
                      <a:pt x="21087" y="12296"/>
                    </a:cubicBezTo>
                    <a:cubicBezTo>
                      <a:pt x="21011" y="12296"/>
                      <a:pt x="20934" y="12281"/>
                      <a:pt x="20858" y="12281"/>
                    </a:cubicBezTo>
                    <a:cubicBezTo>
                      <a:pt x="20706" y="12266"/>
                      <a:pt x="20569" y="12266"/>
                      <a:pt x="20416" y="12250"/>
                    </a:cubicBezTo>
                    <a:cubicBezTo>
                      <a:pt x="20386" y="12235"/>
                      <a:pt x="20340" y="12235"/>
                      <a:pt x="20310" y="12220"/>
                    </a:cubicBezTo>
                    <a:cubicBezTo>
                      <a:pt x="20279" y="12220"/>
                      <a:pt x="20249" y="12220"/>
                      <a:pt x="20218" y="12205"/>
                    </a:cubicBezTo>
                    <a:lnTo>
                      <a:pt x="20203" y="12205"/>
                    </a:lnTo>
                    <a:cubicBezTo>
                      <a:pt x="20127" y="12174"/>
                      <a:pt x="20020" y="12159"/>
                      <a:pt x="19929" y="12113"/>
                    </a:cubicBezTo>
                    <a:cubicBezTo>
                      <a:pt x="19914" y="12113"/>
                      <a:pt x="19898" y="12098"/>
                      <a:pt x="19868" y="12098"/>
                    </a:cubicBezTo>
                    <a:cubicBezTo>
                      <a:pt x="19777" y="12052"/>
                      <a:pt x="19685" y="12007"/>
                      <a:pt x="19594" y="11991"/>
                    </a:cubicBezTo>
                    <a:cubicBezTo>
                      <a:pt x="19533" y="11991"/>
                      <a:pt x="19487" y="11976"/>
                      <a:pt x="19426" y="11976"/>
                    </a:cubicBezTo>
                    <a:cubicBezTo>
                      <a:pt x="19365" y="11961"/>
                      <a:pt x="19289" y="11961"/>
                      <a:pt x="19228" y="11946"/>
                    </a:cubicBezTo>
                    <a:cubicBezTo>
                      <a:pt x="19198" y="11930"/>
                      <a:pt x="19167" y="11930"/>
                      <a:pt x="19137" y="11915"/>
                    </a:cubicBezTo>
                    <a:cubicBezTo>
                      <a:pt x="19060" y="11870"/>
                      <a:pt x="18999" y="11839"/>
                      <a:pt x="18939" y="11809"/>
                    </a:cubicBezTo>
                    <a:lnTo>
                      <a:pt x="18893" y="11778"/>
                    </a:lnTo>
                    <a:cubicBezTo>
                      <a:pt x="18862" y="11763"/>
                      <a:pt x="18847" y="11748"/>
                      <a:pt x="18817" y="11732"/>
                    </a:cubicBezTo>
                    <a:cubicBezTo>
                      <a:pt x="18801" y="11732"/>
                      <a:pt x="18786" y="11717"/>
                      <a:pt x="18771" y="11717"/>
                    </a:cubicBezTo>
                    <a:cubicBezTo>
                      <a:pt x="18756" y="11717"/>
                      <a:pt x="18740" y="11702"/>
                      <a:pt x="18725" y="11702"/>
                    </a:cubicBezTo>
                    <a:cubicBezTo>
                      <a:pt x="18695" y="11687"/>
                      <a:pt x="18680" y="11671"/>
                      <a:pt x="18649" y="11656"/>
                    </a:cubicBezTo>
                    <a:lnTo>
                      <a:pt x="18588" y="11626"/>
                    </a:lnTo>
                    <a:cubicBezTo>
                      <a:pt x="18512" y="11595"/>
                      <a:pt x="18436" y="11565"/>
                      <a:pt x="18360" y="11534"/>
                    </a:cubicBezTo>
                    <a:lnTo>
                      <a:pt x="18283" y="11504"/>
                    </a:lnTo>
                    <a:lnTo>
                      <a:pt x="18253" y="11489"/>
                    </a:lnTo>
                    <a:lnTo>
                      <a:pt x="18222" y="11489"/>
                    </a:lnTo>
                    <a:lnTo>
                      <a:pt x="18192" y="11473"/>
                    </a:lnTo>
                    <a:lnTo>
                      <a:pt x="18101" y="11443"/>
                    </a:lnTo>
                    <a:lnTo>
                      <a:pt x="18040" y="11428"/>
                    </a:lnTo>
                    <a:cubicBezTo>
                      <a:pt x="17933" y="11397"/>
                      <a:pt x="17826" y="11367"/>
                      <a:pt x="17735" y="11336"/>
                    </a:cubicBezTo>
                    <a:cubicBezTo>
                      <a:pt x="17659" y="11306"/>
                      <a:pt x="17583" y="11291"/>
                      <a:pt x="17522" y="11260"/>
                    </a:cubicBezTo>
                    <a:lnTo>
                      <a:pt x="17430" y="11245"/>
                    </a:lnTo>
                    <a:lnTo>
                      <a:pt x="17324" y="11199"/>
                    </a:lnTo>
                    <a:cubicBezTo>
                      <a:pt x="17247" y="11184"/>
                      <a:pt x="17186" y="11169"/>
                      <a:pt x="17125" y="11138"/>
                    </a:cubicBezTo>
                    <a:cubicBezTo>
                      <a:pt x="17004" y="11108"/>
                      <a:pt x="16866" y="11062"/>
                      <a:pt x="16714" y="11001"/>
                    </a:cubicBezTo>
                    <a:cubicBezTo>
                      <a:pt x="16714" y="11001"/>
                      <a:pt x="16714" y="10986"/>
                      <a:pt x="16714" y="10986"/>
                    </a:cubicBezTo>
                    <a:cubicBezTo>
                      <a:pt x="16699" y="10986"/>
                      <a:pt x="16668" y="10986"/>
                      <a:pt x="16653" y="10971"/>
                    </a:cubicBezTo>
                    <a:cubicBezTo>
                      <a:pt x="16562" y="10940"/>
                      <a:pt x="16486" y="10894"/>
                      <a:pt x="16409" y="10864"/>
                    </a:cubicBezTo>
                    <a:cubicBezTo>
                      <a:pt x="16287" y="10803"/>
                      <a:pt x="16181" y="10742"/>
                      <a:pt x="16089" y="10696"/>
                    </a:cubicBezTo>
                    <a:cubicBezTo>
                      <a:pt x="16089" y="10696"/>
                      <a:pt x="16074" y="10696"/>
                      <a:pt x="16074" y="10681"/>
                    </a:cubicBezTo>
                    <a:cubicBezTo>
                      <a:pt x="16044" y="10666"/>
                      <a:pt x="15998" y="10651"/>
                      <a:pt x="15968" y="10620"/>
                    </a:cubicBezTo>
                    <a:cubicBezTo>
                      <a:pt x="15952" y="10620"/>
                      <a:pt x="15937" y="10605"/>
                      <a:pt x="15922" y="10590"/>
                    </a:cubicBezTo>
                    <a:cubicBezTo>
                      <a:pt x="15891" y="10574"/>
                      <a:pt x="15876" y="10559"/>
                      <a:pt x="15846" y="10544"/>
                    </a:cubicBezTo>
                    <a:lnTo>
                      <a:pt x="15769" y="10498"/>
                    </a:lnTo>
                    <a:lnTo>
                      <a:pt x="15785" y="10498"/>
                    </a:lnTo>
                    <a:cubicBezTo>
                      <a:pt x="15815" y="10483"/>
                      <a:pt x="15846" y="10468"/>
                      <a:pt x="15861" y="10453"/>
                    </a:cubicBezTo>
                    <a:cubicBezTo>
                      <a:pt x="15861" y="10453"/>
                      <a:pt x="15861" y="10468"/>
                      <a:pt x="15876" y="10468"/>
                    </a:cubicBezTo>
                    <a:lnTo>
                      <a:pt x="15861" y="10468"/>
                    </a:lnTo>
                    <a:cubicBezTo>
                      <a:pt x="15891" y="10468"/>
                      <a:pt x="15907" y="10468"/>
                      <a:pt x="15922" y="10483"/>
                    </a:cubicBezTo>
                    <a:cubicBezTo>
                      <a:pt x="15937" y="10483"/>
                      <a:pt x="15952" y="10483"/>
                      <a:pt x="15968" y="10498"/>
                    </a:cubicBezTo>
                    <a:cubicBezTo>
                      <a:pt x="16013" y="10498"/>
                      <a:pt x="16044" y="10514"/>
                      <a:pt x="16089" y="10529"/>
                    </a:cubicBezTo>
                    <a:lnTo>
                      <a:pt x="16242" y="10574"/>
                    </a:lnTo>
                    <a:cubicBezTo>
                      <a:pt x="16318" y="10605"/>
                      <a:pt x="16379" y="10620"/>
                      <a:pt x="16440" y="10635"/>
                    </a:cubicBezTo>
                    <a:lnTo>
                      <a:pt x="16623" y="10696"/>
                    </a:lnTo>
                    <a:cubicBezTo>
                      <a:pt x="16775" y="10742"/>
                      <a:pt x="16943" y="10773"/>
                      <a:pt x="17095" y="10788"/>
                    </a:cubicBezTo>
                    <a:lnTo>
                      <a:pt x="17476" y="10788"/>
                    </a:lnTo>
                    <a:cubicBezTo>
                      <a:pt x="17598" y="10788"/>
                      <a:pt x="17704" y="10803"/>
                      <a:pt x="17811" y="10803"/>
                    </a:cubicBezTo>
                    <a:cubicBezTo>
                      <a:pt x="17750" y="10788"/>
                      <a:pt x="17689" y="10773"/>
                      <a:pt x="17628" y="10773"/>
                    </a:cubicBezTo>
                    <a:cubicBezTo>
                      <a:pt x="17583" y="10757"/>
                      <a:pt x="17522" y="10757"/>
                      <a:pt x="17476" y="10757"/>
                    </a:cubicBezTo>
                    <a:cubicBezTo>
                      <a:pt x="17415" y="10742"/>
                      <a:pt x="17339" y="10742"/>
                      <a:pt x="17278" y="10742"/>
                    </a:cubicBezTo>
                    <a:lnTo>
                      <a:pt x="17080" y="10727"/>
                    </a:lnTo>
                    <a:cubicBezTo>
                      <a:pt x="16988" y="10727"/>
                      <a:pt x="16897" y="10712"/>
                      <a:pt x="16806" y="10681"/>
                    </a:cubicBezTo>
                    <a:cubicBezTo>
                      <a:pt x="16760" y="10681"/>
                      <a:pt x="16729" y="10666"/>
                      <a:pt x="16684" y="10651"/>
                    </a:cubicBezTo>
                    <a:cubicBezTo>
                      <a:pt x="16653" y="10651"/>
                      <a:pt x="16623" y="10635"/>
                      <a:pt x="16592" y="10635"/>
                    </a:cubicBezTo>
                    <a:cubicBezTo>
                      <a:pt x="16562" y="10620"/>
                      <a:pt x="16546" y="10620"/>
                      <a:pt x="16531" y="10605"/>
                    </a:cubicBezTo>
                    <a:cubicBezTo>
                      <a:pt x="16455" y="10590"/>
                      <a:pt x="16394" y="10574"/>
                      <a:pt x="16318" y="10544"/>
                    </a:cubicBezTo>
                    <a:cubicBezTo>
                      <a:pt x="16227" y="10529"/>
                      <a:pt x="16150" y="10498"/>
                      <a:pt x="16074" y="10468"/>
                    </a:cubicBezTo>
                    <a:cubicBezTo>
                      <a:pt x="16028" y="10453"/>
                      <a:pt x="15983" y="10453"/>
                      <a:pt x="15952" y="10437"/>
                    </a:cubicBezTo>
                    <a:lnTo>
                      <a:pt x="15922" y="10437"/>
                    </a:lnTo>
                    <a:cubicBezTo>
                      <a:pt x="15968" y="10407"/>
                      <a:pt x="16044" y="10376"/>
                      <a:pt x="16105" y="10331"/>
                    </a:cubicBezTo>
                    <a:cubicBezTo>
                      <a:pt x="16105" y="10331"/>
                      <a:pt x="16120" y="10331"/>
                      <a:pt x="16135" y="10315"/>
                    </a:cubicBezTo>
                    <a:cubicBezTo>
                      <a:pt x="16181" y="10285"/>
                      <a:pt x="16242" y="10255"/>
                      <a:pt x="16287" y="10209"/>
                    </a:cubicBezTo>
                    <a:cubicBezTo>
                      <a:pt x="16318" y="10163"/>
                      <a:pt x="16333" y="10117"/>
                      <a:pt x="16333" y="10056"/>
                    </a:cubicBezTo>
                    <a:lnTo>
                      <a:pt x="16348" y="10056"/>
                    </a:lnTo>
                    <a:cubicBezTo>
                      <a:pt x="16364" y="10072"/>
                      <a:pt x="16379" y="10072"/>
                      <a:pt x="16409" y="10072"/>
                    </a:cubicBezTo>
                    <a:lnTo>
                      <a:pt x="16425" y="10072"/>
                    </a:lnTo>
                    <a:cubicBezTo>
                      <a:pt x="16546" y="10056"/>
                      <a:pt x="16668" y="10041"/>
                      <a:pt x="16806" y="10041"/>
                    </a:cubicBezTo>
                    <a:lnTo>
                      <a:pt x="16897" y="10041"/>
                    </a:lnTo>
                    <a:cubicBezTo>
                      <a:pt x="16943" y="10026"/>
                      <a:pt x="16973" y="10026"/>
                      <a:pt x="17019" y="10026"/>
                    </a:cubicBezTo>
                    <a:lnTo>
                      <a:pt x="17125" y="10011"/>
                    </a:lnTo>
                    <a:cubicBezTo>
                      <a:pt x="17156" y="9996"/>
                      <a:pt x="17202" y="9996"/>
                      <a:pt x="17232" y="9980"/>
                    </a:cubicBezTo>
                    <a:lnTo>
                      <a:pt x="17232" y="9980"/>
                    </a:lnTo>
                    <a:cubicBezTo>
                      <a:pt x="17232" y="9980"/>
                      <a:pt x="17217" y="9996"/>
                      <a:pt x="17217" y="9996"/>
                    </a:cubicBezTo>
                    <a:cubicBezTo>
                      <a:pt x="17339" y="9965"/>
                      <a:pt x="17461" y="9950"/>
                      <a:pt x="17567" y="9919"/>
                    </a:cubicBezTo>
                    <a:cubicBezTo>
                      <a:pt x="17689" y="9889"/>
                      <a:pt x="17811" y="9858"/>
                      <a:pt x="17918" y="9828"/>
                    </a:cubicBezTo>
                    <a:cubicBezTo>
                      <a:pt x="18055" y="9782"/>
                      <a:pt x="18192" y="9737"/>
                      <a:pt x="18329" y="9691"/>
                    </a:cubicBezTo>
                    <a:cubicBezTo>
                      <a:pt x="18466" y="9645"/>
                      <a:pt x="18603" y="9599"/>
                      <a:pt x="18740" y="9554"/>
                    </a:cubicBezTo>
                    <a:cubicBezTo>
                      <a:pt x="18756" y="9538"/>
                      <a:pt x="18786" y="9538"/>
                      <a:pt x="18801" y="9523"/>
                    </a:cubicBezTo>
                    <a:lnTo>
                      <a:pt x="18771" y="9523"/>
                    </a:lnTo>
                    <a:cubicBezTo>
                      <a:pt x="18756" y="9538"/>
                      <a:pt x="18740" y="9538"/>
                      <a:pt x="18725" y="9538"/>
                    </a:cubicBezTo>
                    <a:cubicBezTo>
                      <a:pt x="18695" y="9538"/>
                      <a:pt x="18649" y="9554"/>
                      <a:pt x="18619" y="9554"/>
                    </a:cubicBezTo>
                    <a:cubicBezTo>
                      <a:pt x="18512" y="9569"/>
                      <a:pt x="18390" y="9599"/>
                      <a:pt x="18283" y="9615"/>
                    </a:cubicBezTo>
                    <a:cubicBezTo>
                      <a:pt x="18177" y="9645"/>
                      <a:pt x="18055" y="9660"/>
                      <a:pt x="17948" y="9676"/>
                    </a:cubicBezTo>
                    <a:cubicBezTo>
                      <a:pt x="17857" y="9691"/>
                      <a:pt x="17765" y="9706"/>
                      <a:pt x="17674" y="9721"/>
                    </a:cubicBezTo>
                    <a:cubicBezTo>
                      <a:pt x="17583" y="9737"/>
                      <a:pt x="17476" y="9767"/>
                      <a:pt x="17369" y="9782"/>
                    </a:cubicBezTo>
                    <a:cubicBezTo>
                      <a:pt x="17247" y="9797"/>
                      <a:pt x="17125" y="9828"/>
                      <a:pt x="16988" y="9858"/>
                    </a:cubicBezTo>
                    <a:cubicBezTo>
                      <a:pt x="16943" y="9874"/>
                      <a:pt x="16882" y="9889"/>
                      <a:pt x="16836" y="9889"/>
                    </a:cubicBezTo>
                    <a:cubicBezTo>
                      <a:pt x="16775" y="9904"/>
                      <a:pt x="16714" y="9919"/>
                      <a:pt x="16653" y="9935"/>
                    </a:cubicBezTo>
                    <a:cubicBezTo>
                      <a:pt x="16623" y="9935"/>
                      <a:pt x="16577" y="9935"/>
                      <a:pt x="16531" y="9950"/>
                    </a:cubicBezTo>
                    <a:lnTo>
                      <a:pt x="16486" y="9950"/>
                    </a:lnTo>
                    <a:cubicBezTo>
                      <a:pt x="16455" y="9965"/>
                      <a:pt x="16409" y="9965"/>
                      <a:pt x="16379" y="9965"/>
                    </a:cubicBezTo>
                    <a:lnTo>
                      <a:pt x="16318" y="9965"/>
                    </a:lnTo>
                    <a:cubicBezTo>
                      <a:pt x="16272" y="9874"/>
                      <a:pt x="16181" y="9828"/>
                      <a:pt x="16089" y="9828"/>
                    </a:cubicBezTo>
                    <a:lnTo>
                      <a:pt x="16074" y="9828"/>
                    </a:lnTo>
                    <a:cubicBezTo>
                      <a:pt x="16044" y="9828"/>
                      <a:pt x="16013" y="9843"/>
                      <a:pt x="15983" y="9843"/>
                    </a:cubicBezTo>
                    <a:lnTo>
                      <a:pt x="15968" y="9843"/>
                    </a:lnTo>
                    <a:cubicBezTo>
                      <a:pt x="15983" y="9828"/>
                      <a:pt x="15983" y="9828"/>
                      <a:pt x="15983" y="9828"/>
                    </a:cubicBezTo>
                    <a:lnTo>
                      <a:pt x="15998" y="9813"/>
                    </a:lnTo>
                    <a:lnTo>
                      <a:pt x="16044" y="9782"/>
                    </a:lnTo>
                    <a:cubicBezTo>
                      <a:pt x="16074" y="9752"/>
                      <a:pt x="16105" y="9721"/>
                      <a:pt x="16135" y="9691"/>
                    </a:cubicBezTo>
                    <a:cubicBezTo>
                      <a:pt x="16150" y="9676"/>
                      <a:pt x="16166" y="9660"/>
                      <a:pt x="16196" y="9645"/>
                    </a:cubicBezTo>
                    <a:cubicBezTo>
                      <a:pt x="16211" y="9645"/>
                      <a:pt x="16227" y="9630"/>
                      <a:pt x="16257" y="9615"/>
                    </a:cubicBezTo>
                    <a:cubicBezTo>
                      <a:pt x="16272" y="9615"/>
                      <a:pt x="16303" y="9599"/>
                      <a:pt x="16318" y="9599"/>
                    </a:cubicBezTo>
                    <a:cubicBezTo>
                      <a:pt x="16409" y="9554"/>
                      <a:pt x="16501" y="9523"/>
                      <a:pt x="16607" y="9493"/>
                    </a:cubicBezTo>
                    <a:lnTo>
                      <a:pt x="16653" y="9477"/>
                    </a:lnTo>
                    <a:cubicBezTo>
                      <a:pt x="16699" y="9462"/>
                      <a:pt x="16745" y="9447"/>
                      <a:pt x="16790" y="9432"/>
                    </a:cubicBezTo>
                    <a:cubicBezTo>
                      <a:pt x="16851" y="9417"/>
                      <a:pt x="16912" y="9401"/>
                      <a:pt x="16973" y="9386"/>
                    </a:cubicBezTo>
                    <a:cubicBezTo>
                      <a:pt x="17019" y="9371"/>
                      <a:pt x="17065" y="9356"/>
                      <a:pt x="17125" y="9325"/>
                    </a:cubicBezTo>
                    <a:lnTo>
                      <a:pt x="17156" y="9310"/>
                    </a:lnTo>
                    <a:cubicBezTo>
                      <a:pt x="17202" y="9310"/>
                      <a:pt x="17247" y="9295"/>
                      <a:pt x="17278" y="9264"/>
                    </a:cubicBezTo>
                    <a:lnTo>
                      <a:pt x="17400" y="9218"/>
                    </a:lnTo>
                    <a:lnTo>
                      <a:pt x="17476" y="9188"/>
                    </a:lnTo>
                    <a:cubicBezTo>
                      <a:pt x="17506" y="9173"/>
                      <a:pt x="17537" y="9142"/>
                      <a:pt x="17567" y="9127"/>
                    </a:cubicBezTo>
                    <a:cubicBezTo>
                      <a:pt x="17583" y="9127"/>
                      <a:pt x="17598" y="9112"/>
                      <a:pt x="17613" y="9112"/>
                    </a:cubicBezTo>
                    <a:cubicBezTo>
                      <a:pt x="17811" y="9005"/>
                      <a:pt x="18009" y="8883"/>
                      <a:pt x="18192" y="8777"/>
                    </a:cubicBezTo>
                    <a:lnTo>
                      <a:pt x="18268" y="8716"/>
                    </a:lnTo>
                    <a:cubicBezTo>
                      <a:pt x="18436" y="8609"/>
                      <a:pt x="18603" y="8502"/>
                      <a:pt x="18771" y="8396"/>
                    </a:cubicBezTo>
                    <a:lnTo>
                      <a:pt x="18801" y="8381"/>
                    </a:lnTo>
                    <a:cubicBezTo>
                      <a:pt x="18832" y="8350"/>
                      <a:pt x="18862" y="8335"/>
                      <a:pt x="18908" y="8304"/>
                    </a:cubicBezTo>
                    <a:lnTo>
                      <a:pt x="18939" y="8274"/>
                    </a:lnTo>
                    <a:cubicBezTo>
                      <a:pt x="18984" y="8243"/>
                      <a:pt x="19015" y="8213"/>
                      <a:pt x="19060" y="8182"/>
                    </a:cubicBezTo>
                    <a:cubicBezTo>
                      <a:pt x="19060" y="8167"/>
                      <a:pt x="19076" y="8152"/>
                      <a:pt x="19091" y="8152"/>
                    </a:cubicBezTo>
                    <a:lnTo>
                      <a:pt x="19106" y="8137"/>
                    </a:lnTo>
                    <a:lnTo>
                      <a:pt x="19152" y="8091"/>
                    </a:lnTo>
                    <a:lnTo>
                      <a:pt x="19182" y="8061"/>
                    </a:lnTo>
                    <a:cubicBezTo>
                      <a:pt x="19228" y="8015"/>
                      <a:pt x="19258" y="7984"/>
                      <a:pt x="19289" y="7954"/>
                    </a:cubicBezTo>
                    <a:lnTo>
                      <a:pt x="19319" y="7923"/>
                    </a:lnTo>
                    <a:cubicBezTo>
                      <a:pt x="19350" y="7893"/>
                      <a:pt x="19380" y="7862"/>
                      <a:pt x="19411" y="7832"/>
                    </a:cubicBezTo>
                    <a:lnTo>
                      <a:pt x="19533" y="7695"/>
                    </a:lnTo>
                    <a:lnTo>
                      <a:pt x="19548" y="7680"/>
                    </a:lnTo>
                    <a:lnTo>
                      <a:pt x="19594" y="7634"/>
                    </a:lnTo>
                    <a:cubicBezTo>
                      <a:pt x="19639" y="7573"/>
                      <a:pt x="19700" y="7512"/>
                      <a:pt x="19761" y="7451"/>
                    </a:cubicBezTo>
                    <a:lnTo>
                      <a:pt x="19777" y="7436"/>
                    </a:lnTo>
                    <a:lnTo>
                      <a:pt x="19807" y="7405"/>
                    </a:lnTo>
                    <a:lnTo>
                      <a:pt x="19822" y="7390"/>
                    </a:lnTo>
                    <a:lnTo>
                      <a:pt x="19837" y="7375"/>
                    </a:lnTo>
                    <a:cubicBezTo>
                      <a:pt x="19853" y="7360"/>
                      <a:pt x="19853" y="7360"/>
                      <a:pt x="19868" y="7344"/>
                    </a:cubicBezTo>
                    <a:lnTo>
                      <a:pt x="19868" y="7329"/>
                    </a:lnTo>
                    <a:lnTo>
                      <a:pt x="19883" y="7314"/>
                    </a:lnTo>
                    <a:lnTo>
                      <a:pt x="19898" y="7314"/>
                    </a:lnTo>
                    <a:lnTo>
                      <a:pt x="19914" y="7299"/>
                    </a:lnTo>
                    <a:lnTo>
                      <a:pt x="19929" y="7284"/>
                    </a:lnTo>
                    <a:lnTo>
                      <a:pt x="19929" y="7268"/>
                    </a:lnTo>
                    <a:lnTo>
                      <a:pt x="19944" y="7268"/>
                    </a:lnTo>
                    <a:lnTo>
                      <a:pt x="19990" y="7207"/>
                    </a:lnTo>
                    <a:cubicBezTo>
                      <a:pt x="20051" y="7162"/>
                      <a:pt x="20096" y="7116"/>
                      <a:pt x="20142" y="7070"/>
                    </a:cubicBezTo>
                    <a:cubicBezTo>
                      <a:pt x="20218" y="6994"/>
                      <a:pt x="20310" y="6918"/>
                      <a:pt x="20386" y="6857"/>
                    </a:cubicBezTo>
                    <a:lnTo>
                      <a:pt x="20432" y="6811"/>
                    </a:lnTo>
                    <a:cubicBezTo>
                      <a:pt x="20554" y="6705"/>
                      <a:pt x="20691" y="6583"/>
                      <a:pt x="20813" y="6446"/>
                    </a:cubicBezTo>
                    <a:lnTo>
                      <a:pt x="20828" y="6430"/>
                    </a:lnTo>
                    <a:cubicBezTo>
                      <a:pt x="20889" y="6385"/>
                      <a:pt x="20934" y="6324"/>
                      <a:pt x="20980" y="6263"/>
                    </a:cubicBezTo>
                    <a:cubicBezTo>
                      <a:pt x="21072" y="6171"/>
                      <a:pt x="21133" y="6065"/>
                      <a:pt x="21178" y="5973"/>
                    </a:cubicBezTo>
                    <a:cubicBezTo>
                      <a:pt x="21193" y="5958"/>
                      <a:pt x="21209" y="5943"/>
                      <a:pt x="21224" y="5928"/>
                    </a:cubicBezTo>
                    <a:cubicBezTo>
                      <a:pt x="21239" y="5897"/>
                      <a:pt x="21254" y="5851"/>
                      <a:pt x="21285" y="5821"/>
                    </a:cubicBezTo>
                    <a:lnTo>
                      <a:pt x="21331" y="5714"/>
                    </a:lnTo>
                    <a:lnTo>
                      <a:pt x="21376" y="5638"/>
                    </a:lnTo>
                    <a:cubicBezTo>
                      <a:pt x="21407" y="5562"/>
                      <a:pt x="21452" y="5470"/>
                      <a:pt x="21498" y="5364"/>
                    </a:cubicBezTo>
                    <a:lnTo>
                      <a:pt x="21529" y="5318"/>
                    </a:lnTo>
                    <a:cubicBezTo>
                      <a:pt x="21544" y="5288"/>
                      <a:pt x="21559" y="5242"/>
                      <a:pt x="21574" y="5211"/>
                    </a:cubicBezTo>
                    <a:lnTo>
                      <a:pt x="21574" y="5196"/>
                    </a:lnTo>
                    <a:lnTo>
                      <a:pt x="21620" y="5150"/>
                    </a:lnTo>
                    <a:cubicBezTo>
                      <a:pt x="21651" y="5120"/>
                      <a:pt x="21696" y="5074"/>
                      <a:pt x="21727" y="5044"/>
                    </a:cubicBezTo>
                    <a:cubicBezTo>
                      <a:pt x="21772" y="4998"/>
                      <a:pt x="21803" y="4968"/>
                      <a:pt x="21833" y="4952"/>
                    </a:cubicBezTo>
                    <a:cubicBezTo>
                      <a:pt x="21849" y="4922"/>
                      <a:pt x="21879" y="4907"/>
                      <a:pt x="21910" y="4891"/>
                    </a:cubicBezTo>
                    <a:cubicBezTo>
                      <a:pt x="21940" y="4876"/>
                      <a:pt x="21970" y="4861"/>
                      <a:pt x="22001" y="4846"/>
                    </a:cubicBezTo>
                    <a:cubicBezTo>
                      <a:pt x="22031" y="4831"/>
                      <a:pt x="22047" y="4831"/>
                      <a:pt x="22077" y="4815"/>
                    </a:cubicBezTo>
                    <a:cubicBezTo>
                      <a:pt x="22092" y="4815"/>
                      <a:pt x="22108" y="4815"/>
                      <a:pt x="22108" y="4800"/>
                    </a:cubicBezTo>
                    <a:close/>
                    <a:moveTo>
                      <a:pt x="13789" y="12068"/>
                    </a:moveTo>
                    <a:lnTo>
                      <a:pt x="13789" y="12068"/>
                    </a:lnTo>
                    <a:cubicBezTo>
                      <a:pt x="13760" y="12169"/>
                      <a:pt x="13745" y="12256"/>
                      <a:pt x="13717" y="12342"/>
                    </a:cubicBezTo>
                    <a:lnTo>
                      <a:pt x="13717" y="12342"/>
                    </a:lnTo>
                    <a:cubicBezTo>
                      <a:pt x="13727" y="12296"/>
                      <a:pt x="13737" y="12251"/>
                      <a:pt x="13743" y="12205"/>
                    </a:cubicBezTo>
                    <a:cubicBezTo>
                      <a:pt x="13758" y="12174"/>
                      <a:pt x="13758" y="12144"/>
                      <a:pt x="13774" y="12113"/>
                    </a:cubicBezTo>
                    <a:cubicBezTo>
                      <a:pt x="13774" y="12098"/>
                      <a:pt x="13774" y="12083"/>
                      <a:pt x="13789" y="12068"/>
                    </a:cubicBezTo>
                    <a:close/>
                    <a:moveTo>
                      <a:pt x="13699" y="12429"/>
                    </a:moveTo>
                    <a:cubicBezTo>
                      <a:pt x="13695" y="12460"/>
                      <a:pt x="13691" y="12490"/>
                      <a:pt x="13682" y="12525"/>
                    </a:cubicBezTo>
                    <a:cubicBezTo>
                      <a:pt x="13687" y="12493"/>
                      <a:pt x="13693" y="12461"/>
                      <a:pt x="13699" y="12429"/>
                    </a:cubicBezTo>
                    <a:close/>
                    <a:moveTo>
                      <a:pt x="23387" y="11930"/>
                    </a:moveTo>
                    <a:cubicBezTo>
                      <a:pt x="23387" y="11946"/>
                      <a:pt x="23387" y="11946"/>
                      <a:pt x="23387" y="11961"/>
                    </a:cubicBezTo>
                    <a:lnTo>
                      <a:pt x="23372" y="11991"/>
                    </a:lnTo>
                    <a:lnTo>
                      <a:pt x="23357" y="12037"/>
                    </a:lnTo>
                    <a:cubicBezTo>
                      <a:pt x="23326" y="12083"/>
                      <a:pt x="23311" y="12129"/>
                      <a:pt x="23281" y="12174"/>
                    </a:cubicBezTo>
                    <a:cubicBezTo>
                      <a:pt x="23266" y="12205"/>
                      <a:pt x="23250" y="12220"/>
                      <a:pt x="23235" y="12250"/>
                    </a:cubicBezTo>
                    <a:cubicBezTo>
                      <a:pt x="23235" y="12250"/>
                      <a:pt x="23220" y="12266"/>
                      <a:pt x="23205" y="12281"/>
                    </a:cubicBezTo>
                    <a:cubicBezTo>
                      <a:pt x="23205" y="12281"/>
                      <a:pt x="23189" y="12296"/>
                      <a:pt x="23174" y="12296"/>
                    </a:cubicBezTo>
                    <a:cubicBezTo>
                      <a:pt x="23144" y="12327"/>
                      <a:pt x="23098" y="12357"/>
                      <a:pt x="23052" y="12388"/>
                    </a:cubicBezTo>
                    <a:lnTo>
                      <a:pt x="23037" y="12403"/>
                    </a:lnTo>
                    <a:lnTo>
                      <a:pt x="23007" y="12418"/>
                    </a:lnTo>
                    <a:cubicBezTo>
                      <a:pt x="22961" y="12448"/>
                      <a:pt x="22915" y="12479"/>
                      <a:pt x="22869" y="12509"/>
                    </a:cubicBezTo>
                    <a:lnTo>
                      <a:pt x="22839" y="12525"/>
                    </a:lnTo>
                    <a:cubicBezTo>
                      <a:pt x="22793" y="12540"/>
                      <a:pt x="22763" y="12555"/>
                      <a:pt x="22717" y="12586"/>
                    </a:cubicBezTo>
                    <a:cubicBezTo>
                      <a:pt x="22671" y="12616"/>
                      <a:pt x="22626" y="12647"/>
                      <a:pt x="22565" y="12662"/>
                    </a:cubicBezTo>
                    <a:lnTo>
                      <a:pt x="22565" y="12677"/>
                    </a:lnTo>
                    <a:cubicBezTo>
                      <a:pt x="22519" y="12692"/>
                      <a:pt x="22473" y="12723"/>
                      <a:pt x="22428" y="12753"/>
                    </a:cubicBezTo>
                    <a:cubicBezTo>
                      <a:pt x="22382" y="12768"/>
                      <a:pt x="22336" y="12799"/>
                      <a:pt x="22290" y="12814"/>
                    </a:cubicBezTo>
                    <a:cubicBezTo>
                      <a:pt x="22214" y="12845"/>
                      <a:pt x="22138" y="12875"/>
                      <a:pt x="22077" y="12890"/>
                    </a:cubicBezTo>
                    <a:cubicBezTo>
                      <a:pt x="22062" y="12906"/>
                      <a:pt x="22047" y="12906"/>
                      <a:pt x="22031" y="12906"/>
                    </a:cubicBezTo>
                    <a:lnTo>
                      <a:pt x="22001" y="12921"/>
                    </a:lnTo>
                    <a:lnTo>
                      <a:pt x="21955" y="12921"/>
                    </a:lnTo>
                    <a:lnTo>
                      <a:pt x="21925" y="12936"/>
                    </a:lnTo>
                    <a:lnTo>
                      <a:pt x="21849" y="12936"/>
                    </a:lnTo>
                    <a:lnTo>
                      <a:pt x="21833" y="12951"/>
                    </a:lnTo>
                    <a:lnTo>
                      <a:pt x="21651" y="12951"/>
                    </a:lnTo>
                    <a:cubicBezTo>
                      <a:pt x="21605" y="12967"/>
                      <a:pt x="21544" y="12967"/>
                      <a:pt x="21483" y="12967"/>
                    </a:cubicBezTo>
                    <a:cubicBezTo>
                      <a:pt x="21422" y="12967"/>
                      <a:pt x="21346" y="12951"/>
                      <a:pt x="21270" y="12951"/>
                    </a:cubicBezTo>
                    <a:lnTo>
                      <a:pt x="21239" y="12951"/>
                    </a:lnTo>
                    <a:lnTo>
                      <a:pt x="21224" y="12936"/>
                    </a:lnTo>
                    <a:lnTo>
                      <a:pt x="21178" y="12936"/>
                    </a:lnTo>
                    <a:lnTo>
                      <a:pt x="21041" y="12921"/>
                    </a:lnTo>
                    <a:lnTo>
                      <a:pt x="20980" y="12921"/>
                    </a:lnTo>
                    <a:lnTo>
                      <a:pt x="20965" y="12906"/>
                    </a:lnTo>
                    <a:lnTo>
                      <a:pt x="20873" y="12906"/>
                    </a:lnTo>
                    <a:cubicBezTo>
                      <a:pt x="20828" y="12890"/>
                      <a:pt x="20797" y="12890"/>
                      <a:pt x="20752" y="12875"/>
                    </a:cubicBezTo>
                    <a:cubicBezTo>
                      <a:pt x="20721" y="12875"/>
                      <a:pt x="20706" y="12860"/>
                      <a:pt x="20675" y="12845"/>
                    </a:cubicBezTo>
                    <a:cubicBezTo>
                      <a:pt x="20645" y="12845"/>
                      <a:pt x="20614" y="12829"/>
                      <a:pt x="20599" y="12829"/>
                    </a:cubicBezTo>
                    <a:lnTo>
                      <a:pt x="20584" y="12829"/>
                    </a:lnTo>
                    <a:cubicBezTo>
                      <a:pt x="20523" y="12799"/>
                      <a:pt x="20477" y="12784"/>
                      <a:pt x="20416" y="12753"/>
                    </a:cubicBezTo>
                    <a:lnTo>
                      <a:pt x="20386" y="12753"/>
                    </a:lnTo>
                    <a:lnTo>
                      <a:pt x="20371" y="12738"/>
                    </a:lnTo>
                    <a:cubicBezTo>
                      <a:pt x="20340" y="12738"/>
                      <a:pt x="20325" y="12723"/>
                      <a:pt x="20310" y="12723"/>
                    </a:cubicBezTo>
                    <a:cubicBezTo>
                      <a:pt x="20264" y="12692"/>
                      <a:pt x="20218" y="12677"/>
                      <a:pt x="20157" y="12647"/>
                    </a:cubicBezTo>
                    <a:cubicBezTo>
                      <a:pt x="20127" y="12631"/>
                      <a:pt x="20081" y="12631"/>
                      <a:pt x="20036" y="12616"/>
                    </a:cubicBezTo>
                    <a:cubicBezTo>
                      <a:pt x="20005" y="12601"/>
                      <a:pt x="19975" y="12586"/>
                      <a:pt x="19944" y="12570"/>
                    </a:cubicBezTo>
                    <a:lnTo>
                      <a:pt x="19929" y="12540"/>
                    </a:lnTo>
                    <a:cubicBezTo>
                      <a:pt x="19837" y="12448"/>
                      <a:pt x="19777" y="12372"/>
                      <a:pt x="19700" y="12311"/>
                    </a:cubicBezTo>
                    <a:cubicBezTo>
                      <a:pt x="19670" y="12266"/>
                      <a:pt x="19624" y="12235"/>
                      <a:pt x="19578" y="12205"/>
                    </a:cubicBezTo>
                    <a:lnTo>
                      <a:pt x="19594" y="12205"/>
                    </a:lnTo>
                    <a:cubicBezTo>
                      <a:pt x="19624" y="12205"/>
                      <a:pt x="19639" y="12220"/>
                      <a:pt x="19670" y="12220"/>
                    </a:cubicBezTo>
                    <a:cubicBezTo>
                      <a:pt x="19700" y="12235"/>
                      <a:pt x="19731" y="12250"/>
                      <a:pt x="19761" y="12266"/>
                    </a:cubicBezTo>
                    <a:cubicBezTo>
                      <a:pt x="19792" y="12281"/>
                      <a:pt x="19822" y="12296"/>
                      <a:pt x="19853" y="12311"/>
                    </a:cubicBezTo>
                    <a:cubicBezTo>
                      <a:pt x="19914" y="12342"/>
                      <a:pt x="19990" y="12357"/>
                      <a:pt x="20066" y="12388"/>
                    </a:cubicBezTo>
                    <a:lnTo>
                      <a:pt x="20081" y="12388"/>
                    </a:lnTo>
                    <a:cubicBezTo>
                      <a:pt x="20142" y="12403"/>
                      <a:pt x="20218" y="12418"/>
                      <a:pt x="20279" y="12433"/>
                    </a:cubicBezTo>
                    <a:cubicBezTo>
                      <a:pt x="20355" y="12448"/>
                      <a:pt x="20432" y="12448"/>
                      <a:pt x="20493" y="12448"/>
                    </a:cubicBezTo>
                    <a:cubicBezTo>
                      <a:pt x="20584" y="12464"/>
                      <a:pt x="20675" y="12464"/>
                      <a:pt x="20767" y="12464"/>
                    </a:cubicBezTo>
                    <a:lnTo>
                      <a:pt x="20965" y="12464"/>
                    </a:lnTo>
                    <a:cubicBezTo>
                      <a:pt x="21011" y="12479"/>
                      <a:pt x="21041" y="12479"/>
                      <a:pt x="21087" y="12479"/>
                    </a:cubicBezTo>
                    <a:lnTo>
                      <a:pt x="21117" y="12479"/>
                    </a:lnTo>
                    <a:lnTo>
                      <a:pt x="21148" y="12494"/>
                    </a:lnTo>
                    <a:lnTo>
                      <a:pt x="21270" y="12494"/>
                    </a:lnTo>
                    <a:cubicBezTo>
                      <a:pt x="21285" y="12509"/>
                      <a:pt x="21300" y="12509"/>
                      <a:pt x="21331" y="12509"/>
                    </a:cubicBezTo>
                    <a:cubicBezTo>
                      <a:pt x="21346" y="12509"/>
                      <a:pt x="21392" y="12494"/>
                      <a:pt x="21422" y="12494"/>
                    </a:cubicBezTo>
                    <a:cubicBezTo>
                      <a:pt x="21498" y="12494"/>
                      <a:pt x="21574" y="12479"/>
                      <a:pt x="21635" y="12464"/>
                    </a:cubicBezTo>
                    <a:cubicBezTo>
                      <a:pt x="21666" y="12464"/>
                      <a:pt x="21696" y="12464"/>
                      <a:pt x="21727" y="12448"/>
                    </a:cubicBezTo>
                    <a:lnTo>
                      <a:pt x="21788" y="12448"/>
                    </a:lnTo>
                    <a:cubicBezTo>
                      <a:pt x="21849" y="12433"/>
                      <a:pt x="21925" y="12433"/>
                      <a:pt x="21986" y="12418"/>
                    </a:cubicBezTo>
                    <a:lnTo>
                      <a:pt x="22077" y="12418"/>
                    </a:lnTo>
                    <a:cubicBezTo>
                      <a:pt x="22138" y="12418"/>
                      <a:pt x="22199" y="12403"/>
                      <a:pt x="22245" y="12403"/>
                    </a:cubicBezTo>
                    <a:cubicBezTo>
                      <a:pt x="22412" y="12388"/>
                      <a:pt x="22580" y="12342"/>
                      <a:pt x="22778" y="12250"/>
                    </a:cubicBezTo>
                    <a:cubicBezTo>
                      <a:pt x="22869" y="12220"/>
                      <a:pt x="22961" y="12174"/>
                      <a:pt x="23052" y="12129"/>
                    </a:cubicBezTo>
                    <a:cubicBezTo>
                      <a:pt x="23098" y="12098"/>
                      <a:pt x="23144" y="12083"/>
                      <a:pt x="23189" y="12068"/>
                    </a:cubicBezTo>
                    <a:lnTo>
                      <a:pt x="23189" y="12052"/>
                    </a:lnTo>
                    <a:cubicBezTo>
                      <a:pt x="23235" y="12037"/>
                      <a:pt x="23281" y="12007"/>
                      <a:pt x="23326" y="11976"/>
                    </a:cubicBezTo>
                    <a:cubicBezTo>
                      <a:pt x="23342" y="11961"/>
                      <a:pt x="23372" y="11946"/>
                      <a:pt x="23387" y="11930"/>
                    </a:cubicBezTo>
                    <a:close/>
                    <a:moveTo>
                      <a:pt x="13545" y="13073"/>
                    </a:moveTo>
                    <a:cubicBezTo>
                      <a:pt x="13545" y="13073"/>
                      <a:pt x="13545" y="13088"/>
                      <a:pt x="13545" y="13104"/>
                    </a:cubicBezTo>
                    <a:cubicBezTo>
                      <a:pt x="13537" y="13119"/>
                      <a:pt x="13534" y="13134"/>
                      <a:pt x="13530" y="13149"/>
                    </a:cubicBezTo>
                    <a:cubicBezTo>
                      <a:pt x="13530" y="13119"/>
                      <a:pt x="13545" y="13104"/>
                      <a:pt x="13545" y="13073"/>
                    </a:cubicBezTo>
                    <a:close/>
                    <a:moveTo>
                      <a:pt x="18154" y="13639"/>
                    </a:moveTo>
                    <a:cubicBezTo>
                      <a:pt x="18157" y="13643"/>
                      <a:pt x="18159" y="13648"/>
                      <a:pt x="18162" y="13652"/>
                    </a:cubicBezTo>
                    <a:cubicBezTo>
                      <a:pt x="18162" y="13652"/>
                      <a:pt x="18162" y="13642"/>
                      <a:pt x="18154" y="13639"/>
                    </a:cubicBezTo>
                    <a:close/>
                    <a:moveTo>
                      <a:pt x="6780" y="9051"/>
                    </a:moveTo>
                    <a:cubicBezTo>
                      <a:pt x="6826" y="9066"/>
                      <a:pt x="6856" y="9066"/>
                      <a:pt x="6887" y="9081"/>
                    </a:cubicBezTo>
                    <a:cubicBezTo>
                      <a:pt x="6994" y="9081"/>
                      <a:pt x="7100" y="9097"/>
                      <a:pt x="7207" y="9112"/>
                    </a:cubicBezTo>
                    <a:cubicBezTo>
                      <a:pt x="7253" y="9127"/>
                      <a:pt x="7298" y="9127"/>
                      <a:pt x="7344" y="9127"/>
                    </a:cubicBezTo>
                    <a:cubicBezTo>
                      <a:pt x="7405" y="9127"/>
                      <a:pt x="7451" y="9142"/>
                      <a:pt x="7496" y="9142"/>
                    </a:cubicBezTo>
                    <a:lnTo>
                      <a:pt x="7481" y="9142"/>
                    </a:lnTo>
                    <a:cubicBezTo>
                      <a:pt x="7512" y="9142"/>
                      <a:pt x="7527" y="9142"/>
                      <a:pt x="7542" y="9158"/>
                    </a:cubicBezTo>
                    <a:cubicBezTo>
                      <a:pt x="7664" y="9173"/>
                      <a:pt x="7786" y="9173"/>
                      <a:pt x="7892" y="9188"/>
                    </a:cubicBezTo>
                    <a:lnTo>
                      <a:pt x="8060" y="9203"/>
                    </a:lnTo>
                    <a:lnTo>
                      <a:pt x="8334" y="9249"/>
                    </a:lnTo>
                    <a:cubicBezTo>
                      <a:pt x="8456" y="9264"/>
                      <a:pt x="8593" y="9279"/>
                      <a:pt x="8715" y="9295"/>
                    </a:cubicBezTo>
                    <a:cubicBezTo>
                      <a:pt x="8776" y="9295"/>
                      <a:pt x="8837" y="9310"/>
                      <a:pt x="8898" y="9310"/>
                    </a:cubicBezTo>
                    <a:lnTo>
                      <a:pt x="8989" y="9325"/>
                    </a:lnTo>
                    <a:lnTo>
                      <a:pt x="9020" y="9325"/>
                    </a:lnTo>
                    <a:cubicBezTo>
                      <a:pt x="9050" y="9340"/>
                      <a:pt x="9066" y="9340"/>
                      <a:pt x="9096" y="9340"/>
                    </a:cubicBezTo>
                    <a:lnTo>
                      <a:pt x="9188" y="9356"/>
                    </a:lnTo>
                    <a:lnTo>
                      <a:pt x="9279" y="9371"/>
                    </a:lnTo>
                    <a:cubicBezTo>
                      <a:pt x="9355" y="9386"/>
                      <a:pt x="9416" y="9401"/>
                      <a:pt x="9492" y="9417"/>
                    </a:cubicBezTo>
                    <a:lnTo>
                      <a:pt x="9568" y="9432"/>
                    </a:lnTo>
                    <a:cubicBezTo>
                      <a:pt x="9660" y="9447"/>
                      <a:pt x="9751" y="9462"/>
                      <a:pt x="9843" y="9477"/>
                    </a:cubicBezTo>
                    <a:lnTo>
                      <a:pt x="9934" y="9493"/>
                    </a:lnTo>
                    <a:cubicBezTo>
                      <a:pt x="10086" y="9523"/>
                      <a:pt x="10239" y="9554"/>
                      <a:pt x="10391" y="9599"/>
                    </a:cubicBezTo>
                    <a:cubicBezTo>
                      <a:pt x="10467" y="9615"/>
                      <a:pt x="10544" y="9630"/>
                      <a:pt x="10620" y="9660"/>
                    </a:cubicBezTo>
                    <a:lnTo>
                      <a:pt x="10772" y="9691"/>
                    </a:lnTo>
                    <a:cubicBezTo>
                      <a:pt x="10818" y="9706"/>
                      <a:pt x="10879" y="9721"/>
                      <a:pt x="10940" y="9737"/>
                    </a:cubicBezTo>
                    <a:cubicBezTo>
                      <a:pt x="11016" y="9752"/>
                      <a:pt x="11077" y="9782"/>
                      <a:pt x="11153" y="9797"/>
                    </a:cubicBezTo>
                    <a:cubicBezTo>
                      <a:pt x="11229" y="9813"/>
                      <a:pt x="11305" y="9843"/>
                      <a:pt x="11382" y="9858"/>
                    </a:cubicBezTo>
                    <a:lnTo>
                      <a:pt x="11427" y="9874"/>
                    </a:lnTo>
                    <a:cubicBezTo>
                      <a:pt x="11519" y="9904"/>
                      <a:pt x="11610" y="9919"/>
                      <a:pt x="11717" y="9950"/>
                    </a:cubicBezTo>
                    <a:cubicBezTo>
                      <a:pt x="11915" y="9980"/>
                      <a:pt x="12067" y="9996"/>
                      <a:pt x="12235" y="9996"/>
                    </a:cubicBezTo>
                    <a:lnTo>
                      <a:pt x="12387" y="9996"/>
                    </a:lnTo>
                    <a:cubicBezTo>
                      <a:pt x="12494" y="9980"/>
                      <a:pt x="12585" y="9980"/>
                      <a:pt x="12692" y="9965"/>
                    </a:cubicBezTo>
                    <a:lnTo>
                      <a:pt x="12798" y="9965"/>
                    </a:lnTo>
                    <a:cubicBezTo>
                      <a:pt x="12875" y="9950"/>
                      <a:pt x="12936" y="9950"/>
                      <a:pt x="13012" y="9950"/>
                    </a:cubicBezTo>
                    <a:lnTo>
                      <a:pt x="13423" y="9950"/>
                    </a:lnTo>
                    <a:cubicBezTo>
                      <a:pt x="13469" y="9980"/>
                      <a:pt x="13530" y="10011"/>
                      <a:pt x="13591" y="10056"/>
                    </a:cubicBezTo>
                    <a:lnTo>
                      <a:pt x="13560" y="10056"/>
                    </a:lnTo>
                    <a:cubicBezTo>
                      <a:pt x="13530" y="10072"/>
                      <a:pt x="13499" y="10087"/>
                      <a:pt x="13469" y="10102"/>
                    </a:cubicBezTo>
                    <a:cubicBezTo>
                      <a:pt x="13423" y="10133"/>
                      <a:pt x="13377" y="10148"/>
                      <a:pt x="13332" y="10163"/>
                    </a:cubicBezTo>
                    <a:cubicBezTo>
                      <a:pt x="13256" y="10194"/>
                      <a:pt x="13164" y="10224"/>
                      <a:pt x="13088" y="10239"/>
                    </a:cubicBezTo>
                    <a:cubicBezTo>
                      <a:pt x="12981" y="10285"/>
                      <a:pt x="12859" y="10331"/>
                      <a:pt x="12738" y="10376"/>
                    </a:cubicBezTo>
                    <a:cubicBezTo>
                      <a:pt x="12631" y="10422"/>
                      <a:pt x="12524" y="10468"/>
                      <a:pt x="12433" y="10498"/>
                    </a:cubicBezTo>
                    <a:cubicBezTo>
                      <a:pt x="12219" y="10590"/>
                      <a:pt x="11991" y="10666"/>
                      <a:pt x="11762" y="10742"/>
                    </a:cubicBezTo>
                    <a:cubicBezTo>
                      <a:pt x="11656" y="10773"/>
                      <a:pt x="11534" y="10818"/>
                      <a:pt x="11427" y="10849"/>
                    </a:cubicBezTo>
                    <a:cubicBezTo>
                      <a:pt x="11366" y="10864"/>
                      <a:pt x="11305" y="10879"/>
                      <a:pt x="11244" y="10894"/>
                    </a:cubicBezTo>
                    <a:cubicBezTo>
                      <a:pt x="11214" y="10894"/>
                      <a:pt x="11199" y="10910"/>
                      <a:pt x="11168" y="10910"/>
                    </a:cubicBezTo>
                    <a:lnTo>
                      <a:pt x="11062" y="10940"/>
                    </a:lnTo>
                    <a:cubicBezTo>
                      <a:pt x="11016" y="10955"/>
                      <a:pt x="10955" y="10971"/>
                      <a:pt x="10894" y="10971"/>
                    </a:cubicBezTo>
                    <a:cubicBezTo>
                      <a:pt x="10833" y="10986"/>
                      <a:pt x="10787" y="11001"/>
                      <a:pt x="10742" y="11001"/>
                    </a:cubicBezTo>
                    <a:cubicBezTo>
                      <a:pt x="10711" y="11016"/>
                      <a:pt x="10681" y="11016"/>
                      <a:pt x="10650" y="11016"/>
                    </a:cubicBezTo>
                    <a:lnTo>
                      <a:pt x="10589" y="11032"/>
                    </a:lnTo>
                    <a:cubicBezTo>
                      <a:pt x="10544" y="11032"/>
                      <a:pt x="10513" y="11032"/>
                      <a:pt x="10467" y="11047"/>
                    </a:cubicBezTo>
                    <a:cubicBezTo>
                      <a:pt x="10406" y="11047"/>
                      <a:pt x="10345" y="11062"/>
                      <a:pt x="10285" y="11062"/>
                    </a:cubicBezTo>
                    <a:cubicBezTo>
                      <a:pt x="10239" y="11077"/>
                      <a:pt x="10178" y="11077"/>
                      <a:pt x="10117" y="11077"/>
                    </a:cubicBezTo>
                    <a:cubicBezTo>
                      <a:pt x="10071" y="11077"/>
                      <a:pt x="10010" y="11077"/>
                      <a:pt x="9949" y="11092"/>
                    </a:cubicBezTo>
                    <a:lnTo>
                      <a:pt x="9827" y="11092"/>
                    </a:lnTo>
                    <a:cubicBezTo>
                      <a:pt x="9797" y="11092"/>
                      <a:pt x="9751" y="11092"/>
                      <a:pt x="9721" y="11077"/>
                    </a:cubicBezTo>
                    <a:lnTo>
                      <a:pt x="9462" y="11077"/>
                    </a:lnTo>
                    <a:cubicBezTo>
                      <a:pt x="9340" y="11062"/>
                      <a:pt x="9218" y="11047"/>
                      <a:pt x="9096" y="11032"/>
                    </a:cubicBezTo>
                    <a:cubicBezTo>
                      <a:pt x="8959" y="11016"/>
                      <a:pt x="8837" y="11001"/>
                      <a:pt x="8700" y="10986"/>
                    </a:cubicBezTo>
                    <a:lnTo>
                      <a:pt x="8700" y="10986"/>
                    </a:lnTo>
                    <a:cubicBezTo>
                      <a:pt x="8776" y="11001"/>
                      <a:pt x="8868" y="11016"/>
                      <a:pt x="8944" y="11032"/>
                    </a:cubicBezTo>
                    <a:cubicBezTo>
                      <a:pt x="9066" y="11047"/>
                      <a:pt x="9188" y="11062"/>
                      <a:pt x="9309" y="11092"/>
                    </a:cubicBezTo>
                    <a:cubicBezTo>
                      <a:pt x="9355" y="11092"/>
                      <a:pt x="9416" y="11108"/>
                      <a:pt x="9477" y="11123"/>
                    </a:cubicBezTo>
                    <a:lnTo>
                      <a:pt x="9553" y="11123"/>
                    </a:lnTo>
                    <a:cubicBezTo>
                      <a:pt x="9568" y="11123"/>
                      <a:pt x="9599" y="11138"/>
                      <a:pt x="9629" y="11138"/>
                    </a:cubicBezTo>
                    <a:lnTo>
                      <a:pt x="9736" y="11138"/>
                    </a:lnTo>
                    <a:lnTo>
                      <a:pt x="9797" y="11153"/>
                    </a:lnTo>
                    <a:lnTo>
                      <a:pt x="10330" y="11153"/>
                    </a:lnTo>
                    <a:cubicBezTo>
                      <a:pt x="10376" y="11153"/>
                      <a:pt x="10406" y="11153"/>
                      <a:pt x="10437" y="11138"/>
                    </a:cubicBezTo>
                    <a:lnTo>
                      <a:pt x="10513" y="11138"/>
                    </a:lnTo>
                    <a:cubicBezTo>
                      <a:pt x="10544" y="11138"/>
                      <a:pt x="10574" y="11138"/>
                      <a:pt x="10604" y="11123"/>
                    </a:cubicBezTo>
                    <a:lnTo>
                      <a:pt x="10772" y="11108"/>
                    </a:lnTo>
                    <a:cubicBezTo>
                      <a:pt x="10833" y="11092"/>
                      <a:pt x="10894" y="11092"/>
                      <a:pt x="10955" y="11077"/>
                    </a:cubicBezTo>
                    <a:cubicBezTo>
                      <a:pt x="11016" y="11062"/>
                      <a:pt x="11077" y="11047"/>
                      <a:pt x="11138" y="11032"/>
                    </a:cubicBezTo>
                    <a:cubicBezTo>
                      <a:pt x="11260" y="11001"/>
                      <a:pt x="11366" y="10971"/>
                      <a:pt x="11488" y="10940"/>
                    </a:cubicBezTo>
                    <a:cubicBezTo>
                      <a:pt x="11549" y="10925"/>
                      <a:pt x="11595" y="10910"/>
                      <a:pt x="11656" y="10894"/>
                    </a:cubicBezTo>
                    <a:cubicBezTo>
                      <a:pt x="11701" y="10879"/>
                      <a:pt x="11762" y="10864"/>
                      <a:pt x="11808" y="10849"/>
                    </a:cubicBezTo>
                    <a:lnTo>
                      <a:pt x="11960" y="10788"/>
                    </a:lnTo>
                    <a:lnTo>
                      <a:pt x="11991" y="10788"/>
                    </a:lnTo>
                    <a:cubicBezTo>
                      <a:pt x="12052" y="10773"/>
                      <a:pt x="12113" y="10742"/>
                      <a:pt x="12159" y="10727"/>
                    </a:cubicBezTo>
                    <a:cubicBezTo>
                      <a:pt x="12219" y="10712"/>
                      <a:pt x="12280" y="10681"/>
                      <a:pt x="12341" y="10666"/>
                    </a:cubicBezTo>
                    <a:cubicBezTo>
                      <a:pt x="12448" y="10620"/>
                      <a:pt x="12555" y="10574"/>
                      <a:pt x="12646" y="10544"/>
                    </a:cubicBezTo>
                    <a:cubicBezTo>
                      <a:pt x="12768" y="10483"/>
                      <a:pt x="12890" y="10437"/>
                      <a:pt x="12997" y="10392"/>
                    </a:cubicBezTo>
                    <a:cubicBezTo>
                      <a:pt x="13103" y="10346"/>
                      <a:pt x="13225" y="10315"/>
                      <a:pt x="13332" y="10270"/>
                    </a:cubicBezTo>
                    <a:cubicBezTo>
                      <a:pt x="13362" y="10270"/>
                      <a:pt x="13377" y="10255"/>
                      <a:pt x="13408" y="10255"/>
                    </a:cubicBezTo>
                    <a:cubicBezTo>
                      <a:pt x="13423" y="10239"/>
                      <a:pt x="13454" y="10224"/>
                      <a:pt x="13469" y="10209"/>
                    </a:cubicBezTo>
                    <a:lnTo>
                      <a:pt x="13652" y="10133"/>
                    </a:lnTo>
                    <a:cubicBezTo>
                      <a:pt x="13667" y="10117"/>
                      <a:pt x="13682" y="10117"/>
                      <a:pt x="13697" y="10102"/>
                    </a:cubicBezTo>
                    <a:cubicBezTo>
                      <a:pt x="13758" y="10133"/>
                      <a:pt x="13789" y="10163"/>
                      <a:pt x="13834" y="10178"/>
                    </a:cubicBezTo>
                    <a:cubicBezTo>
                      <a:pt x="13834" y="10194"/>
                      <a:pt x="13819" y="10194"/>
                      <a:pt x="13819" y="10194"/>
                    </a:cubicBezTo>
                    <a:cubicBezTo>
                      <a:pt x="13774" y="10239"/>
                      <a:pt x="13713" y="10285"/>
                      <a:pt x="13652" y="10346"/>
                    </a:cubicBezTo>
                    <a:cubicBezTo>
                      <a:pt x="13515" y="10453"/>
                      <a:pt x="13423" y="10544"/>
                      <a:pt x="13332" y="10635"/>
                    </a:cubicBezTo>
                    <a:cubicBezTo>
                      <a:pt x="13286" y="10681"/>
                      <a:pt x="13271" y="10727"/>
                      <a:pt x="13256" y="10788"/>
                    </a:cubicBezTo>
                    <a:cubicBezTo>
                      <a:pt x="13256" y="10788"/>
                      <a:pt x="13240" y="10803"/>
                      <a:pt x="13225" y="10803"/>
                    </a:cubicBezTo>
                    <a:cubicBezTo>
                      <a:pt x="13134" y="10879"/>
                      <a:pt x="13027" y="10940"/>
                      <a:pt x="12936" y="11016"/>
                    </a:cubicBezTo>
                    <a:cubicBezTo>
                      <a:pt x="12844" y="11077"/>
                      <a:pt x="12753" y="11153"/>
                      <a:pt x="12661" y="11214"/>
                    </a:cubicBezTo>
                    <a:cubicBezTo>
                      <a:pt x="12616" y="11245"/>
                      <a:pt x="12555" y="11275"/>
                      <a:pt x="12509" y="11321"/>
                    </a:cubicBezTo>
                    <a:cubicBezTo>
                      <a:pt x="12463" y="11352"/>
                      <a:pt x="12418" y="11382"/>
                      <a:pt x="12372" y="11412"/>
                    </a:cubicBezTo>
                    <a:cubicBezTo>
                      <a:pt x="12357" y="11428"/>
                      <a:pt x="12326" y="11428"/>
                      <a:pt x="12311" y="11443"/>
                    </a:cubicBezTo>
                    <a:cubicBezTo>
                      <a:pt x="12219" y="11504"/>
                      <a:pt x="12113" y="11565"/>
                      <a:pt x="12021" y="11641"/>
                    </a:cubicBezTo>
                    <a:cubicBezTo>
                      <a:pt x="11976" y="11656"/>
                      <a:pt x="11930" y="11687"/>
                      <a:pt x="11884" y="11717"/>
                    </a:cubicBezTo>
                    <a:cubicBezTo>
                      <a:pt x="11869" y="11732"/>
                      <a:pt x="11839" y="11748"/>
                      <a:pt x="11808" y="11778"/>
                    </a:cubicBezTo>
                    <a:cubicBezTo>
                      <a:pt x="11793" y="11793"/>
                      <a:pt x="11762" y="11809"/>
                      <a:pt x="11747" y="11824"/>
                    </a:cubicBezTo>
                    <a:lnTo>
                      <a:pt x="11671" y="11885"/>
                    </a:lnTo>
                    <a:cubicBezTo>
                      <a:pt x="11641" y="11900"/>
                      <a:pt x="11625" y="11915"/>
                      <a:pt x="11595" y="11946"/>
                    </a:cubicBezTo>
                    <a:cubicBezTo>
                      <a:pt x="11549" y="11976"/>
                      <a:pt x="11503" y="12007"/>
                      <a:pt x="11458" y="12052"/>
                    </a:cubicBezTo>
                    <a:cubicBezTo>
                      <a:pt x="11366" y="12129"/>
                      <a:pt x="11260" y="12220"/>
                      <a:pt x="11153" y="12296"/>
                    </a:cubicBezTo>
                    <a:lnTo>
                      <a:pt x="11153" y="12311"/>
                    </a:lnTo>
                    <a:cubicBezTo>
                      <a:pt x="11168" y="12296"/>
                      <a:pt x="11168" y="12296"/>
                      <a:pt x="11168" y="12296"/>
                    </a:cubicBezTo>
                    <a:cubicBezTo>
                      <a:pt x="11275" y="12220"/>
                      <a:pt x="11366" y="12144"/>
                      <a:pt x="11473" y="12068"/>
                    </a:cubicBezTo>
                    <a:lnTo>
                      <a:pt x="11610" y="11961"/>
                    </a:lnTo>
                    <a:lnTo>
                      <a:pt x="11762" y="11854"/>
                    </a:lnTo>
                    <a:cubicBezTo>
                      <a:pt x="11793" y="11839"/>
                      <a:pt x="11808" y="11824"/>
                      <a:pt x="11839" y="11809"/>
                    </a:cubicBezTo>
                    <a:cubicBezTo>
                      <a:pt x="11839" y="11809"/>
                      <a:pt x="11839" y="11809"/>
                      <a:pt x="11839" y="11793"/>
                    </a:cubicBezTo>
                    <a:cubicBezTo>
                      <a:pt x="11869" y="11778"/>
                      <a:pt x="11900" y="11763"/>
                      <a:pt x="11915" y="11748"/>
                    </a:cubicBezTo>
                    <a:cubicBezTo>
                      <a:pt x="12021" y="11687"/>
                      <a:pt x="12113" y="11641"/>
                      <a:pt x="12204" y="11580"/>
                    </a:cubicBezTo>
                    <a:lnTo>
                      <a:pt x="12372" y="11489"/>
                    </a:lnTo>
                    <a:cubicBezTo>
                      <a:pt x="12418" y="11473"/>
                      <a:pt x="12463" y="11443"/>
                      <a:pt x="12509" y="11412"/>
                    </a:cubicBezTo>
                    <a:cubicBezTo>
                      <a:pt x="12570" y="11367"/>
                      <a:pt x="12616" y="11336"/>
                      <a:pt x="12661" y="11306"/>
                    </a:cubicBezTo>
                    <a:cubicBezTo>
                      <a:pt x="12707" y="11275"/>
                      <a:pt x="12768" y="11245"/>
                      <a:pt x="12814" y="11214"/>
                    </a:cubicBezTo>
                    <a:cubicBezTo>
                      <a:pt x="12905" y="11153"/>
                      <a:pt x="12997" y="11077"/>
                      <a:pt x="13088" y="11016"/>
                    </a:cubicBezTo>
                    <a:lnTo>
                      <a:pt x="13225" y="10910"/>
                    </a:lnTo>
                    <a:cubicBezTo>
                      <a:pt x="13240" y="10894"/>
                      <a:pt x="13256" y="10879"/>
                      <a:pt x="13271" y="10879"/>
                    </a:cubicBezTo>
                    <a:cubicBezTo>
                      <a:pt x="13286" y="10925"/>
                      <a:pt x="13316" y="10955"/>
                      <a:pt x="13362" y="10986"/>
                    </a:cubicBezTo>
                    <a:cubicBezTo>
                      <a:pt x="13408" y="11016"/>
                      <a:pt x="13454" y="11032"/>
                      <a:pt x="13499" y="11032"/>
                    </a:cubicBezTo>
                    <a:cubicBezTo>
                      <a:pt x="13530" y="11032"/>
                      <a:pt x="13575" y="11016"/>
                      <a:pt x="13621" y="10986"/>
                    </a:cubicBezTo>
                    <a:cubicBezTo>
                      <a:pt x="13636" y="10986"/>
                      <a:pt x="13652" y="10971"/>
                      <a:pt x="13667" y="10955"/>
                    </a:cubicBezTo>
                    <a:lnTo>
                      <a:pt x="13697" y="10940"/>
                    </a:lnTo>
                    <a:lnTo>
                      <a:pt x="13713" y="10925"/>
                    </a:lnTo>
                    <a:lnTo>
                      <a:pt x="13758" y="10894"/>
                    </a:lnTo>
                    <a:cubicBezTo>
                      <a:pt x="13834" y="10849"/>
                      <a:pt x="13895" y="10803"/>
                      <a:pt x="13956" y="10757"/>
                    </a:cubicBezTo>
                    <a:lnTo>
                      <a:pt x="14002" y="10712"/>
                    </a:lnTo>
                    <a:lnTo>
                      <a:pt x="14048" y="10681"/>
                    </a:lnTo>
                    <a:lnTo>
                      <a:pt x="14048" y="10681"/>
                    </a:lnTo>
                    <a:cubicBezTo>
                      <a:pt x="14048" y="10696"/>
                      <a:pt x="14048" y="10712"/>
                      <a:pt x="14033" y="10727"/>
                    </a:cubicBezTo>
                    <a:cubicBezTo>
                      <a:pt x="14017" y="10803"/>
                      <a:pt x="14002" y="10879"/>
                      <a:pt x="13972" y="10955"/>
                    </a:cubicBezTo>
                    <a:lnTo>
                      <a:pt x="13972" y="10986"/>
                    </a:lnTo>
                    <a:lnTo>
                      <a:pt x="13956" y="11016"/>
                    </a:lnTo>
                    <a:cubicBezTo>
                      <a:pt x="13941" y="11062"/>
                      <a:pt x="13941" y="11108"/>
                      <a:pt x="13926" y="11153"/>
                    </a:cubicBezTo>
                    <a:lnTo>
                      <a:pt x="13880" y="11230"/>
                    </a:lnTo>
                    <a:lnTo>
                      <a:pt x="13774" y="11428"/>
                    </a:lnTo>
                    <a:cubicBezTo>
                      <a:pt x="13682" y="11565"/>
                      <a:pt x="13591" y="11717"/>
                      <a:pt x="13515" y="11870"/>
                    </a:cubicBezTo>
                    <a:cubicBezTo>
                      <a:pt x="13454" y="11976"/>
                      <a:pt x="13393" y="12098"/>
                      <a:pt x="13347" y="12205"/>
                    </a:cubicBezTo>
                    <a:cubicBezTo>
                      <a:pt x="13301" y="12327"/>
                      <a:pt x="13240" y="12448"/>
                      <a:pt x="13195" y="12570"/>
                    </a:cubicBezTo>
                    <a:cubicBezTo>
                      <a:pt x="13088" y="12829"/>
                      <a:pt x="12981" y="13043"/>
                      <a:pt x="12875" y="13226"/>
                    </a:cubicBezTo>
                    <a:lnTo>
                      <a:pt x="12859" y="13271"/>
                    </a:lnTo>
                    <a:lnTo>
                      <a:pt x="12829" y="13317"/>
                    </a:lnTo>
                    <a:lnTo>
                      <a:pt x="12814" y="13332"/>
                    </a:lnTo>
                    <a:lnTo>
                      <a:pt x="12783" y="13408"/>
                    </a:lnTo>
                    <a:cubicBezTo>
                      <a:pt x="12753" y="13454"/>
                      <a:pt x="12722" y="13500"/>
                      <a:pt x="12692" y="13561"/>
                    </a:cubicBezTo>
                    <a:lnTo>
                      <a:pt x="12692" y="13545"/>
                    </a:lnTo>
                    <a:cubicBezTo>
                      <a:pt x="12692" y="13561"/>
                      <a:pt x="12677" y="13576"/>
                      <a:pt x="12677" y="13591"/>
                    </a:cubicBezTo>
                    <a:lnTo>
                      <a:pt x="12646" y="13622"/>
                    </a:lnTo>
                    <a:cubicBezTo>
                      <a:pt x="12600" y="13713"/>
                      <a:pt x="12555" y="13804"/>
                      <a:pt x="12494" y="13896"/>
                    </a:cubicBezTo>
                    <a:cubicBezTo>
                      <a:pt x="12463" y="13957"/>
                      <a:pt x="12433" y="14033"/>
                      <a:pt x="12387" y="14094"/>
                    </a:cubicBezTo>
                    <a:lnTo>
                      <a:pt x="12357" y="14140"/>
                    </a:lnTo>
                    <a:cubicBezTo>
                      <a:pt x="12341" y="14170"/>
                      <a:pt x="12326" y="14201"/>
                      <a:pt x="12311" y="14231"/>
                    </a:cubicBezTo>
                    <a:cubicBezTo>
                      <a:pt x="12235" y="14368"/>
                      <a:pt x="12174" y="14475"/>
                      <a:pt x="12113" y="14566"/>
                    </a:cubicBezTo>
                    <a:cubicBezTo>
                      <a:pt x="12052" y="14673"/>
                      <a:pt x="11976" y="14780"/>
                      <a:pt x="11884" y="14886"/>
                    </a:cubicBezTo>
                    <a:cubicBezTo>
                      <a:pt x="11823" y="14978"/>
                      <a:pt x="11747" y="15069"/>
                      <a:pt x="11686" y="15145"/>
                    </a:cubicBezTo>
                    <a:cubicBezTo>
                      <a:pt x="11625" y="15206"/>
                      <a:pt x="11564" y="15267"/>
                      <a:pt x="11519" y="15328"/>
                    </a:cubicBezTo>
                    <a:lnTo>
                      <a:pt x="11488" y="15359"/>
                    </a:lnTo>
                    <a:lnTo>
                      <a:pt x="11473" y="15359"/>
                    </a:lnTo>
                    <a:cubicBezTo>
                      <a:pt x="11412" y="15435"/>
                      <a:pt x="11336" y="15511"/>
                      <a:pt x="11260" y="15572"/>
                    </a:cubicBezTo>
                    <a:cubicBezTo>
                      <a:pt x="11214" y="15618"/>
                      <a:pt x="11168" y="15663"/>
                      <a:pt x="11122" y="15694"/>
                    </a:cubicBezTo>
                    <a:cubicBezTo>
                      <a:pt x="11077" y="15724"/>
                      <a:pt x="11046" y="15755"/>
                      <a:pt x="11016" y="15785"/>
                    </a:cubicBezTo>
                    <a:lnTo>
                      <a:pt x="11001" y="15800"/>
                    </a:lnTo>
                    <a:cubicBezTo>
                      <a:pt x="11001" y="15800"/>
                      <a:pt x="10985" y="15816"/>
                      <a:pt x="10970" y="15816"/>
                    </a:cubicBezTo>
                    <a:cubicBezTo>
                      <a:pt x="10924" y="15846"/>
                      <a:pt x="10863" y="15892"/>
                      <a:pt x="10803" y="15938"/>
                    </a:cubicBezTo>
                    <a:cubicBezTo>
                      <a:pt x="10772" y="15953"/>
                      <a:pt x="10742" y="15968"/>
                      <a:pt x="10696" y="15983"/>
                    </a:cubicBezTo>
                    <a:cubicBezTo>
                      <a:pt x="10665" y="15998"/>
                      <a:pt x="10635" y="16014"/>
                      <a:pt x="10604" y="16029"/>
                    </a:cubicBezTo>
                    <a:lnTo>
                      <a:pt x="10528" y="16044"/>
                    </a:lnTo>
                    <a:lnTo>
                      <a:pt x="10437" y="16044"/>
                    </a:lnTo>
                    <a:cubicBezTo>
                      <a:pt x="10300" y="16044"/>
                      <a:pt x="10163" y="16029"/>
                      <a:pt x="10026" y="16029"/>
                    </a:cubicBezTo>
                    <a:cubicBezTo>
                      <a:pt x="9949" y="16014"/>
                      <a:pt x="9888" y="16014"/>
                      <a:pt x="9812" y="15998"/>
                    </a:cubicBezTo>
                    <a:cubicBezTo>
                      <a:pt x="9782" y="15983"/>
                      <a:pt x="9736" y="15968"/>
                      <a:pt x="9706" y="15953"/>
                    </a:cubicBezTo>
                    <a:cubicBezTo>
                      <a:pt x="9660" y="15938"/>
                      <a:pt x="9629" y="15922"/>
                      <a:pt x="9599" y="15907"/>
                    </a:cubicBezTo>
                    <a:cubicBezTo>
                      <a:pt x="9553" y="15877"/>
                      <a:pt x="9523" y="15861"/>
                      <a:pt x="9492" y="15831"/>
                    </a:cubicBezTo>
                    <a:cubicBezTo>
                      <a:pt x="9462" y="15816"/>
                      <a:pt x="9431" y="15785"/>
                      <a:pt x="9416" y="15770"/>
                    </a:cubicBezTo>
                    <a:cubicBezTo>
                      <a:pt x="9386" y="15739"/>
                      <a:pt x="9355" y="15709"/>
                      <a:pt x="9340" y="15694"/>
                    </a:cubicBezTo>
                    <a:cubicBezTo>
                      <a:pt x="9294" y="15633"/>
                      <a:pt x="9248" y="15557"/>
                      <a:pt x="9188" y="15496"/>
                    </a:cubicBezTo>
                    <a:cubicBezTo>
                      <a:pt x="9157" y="15435"/>
                      <a:pt x="9111" y="15374"/>
                      <a:pt x="9081" y="15313"/>
                    </a:cubicBezTo>
                    <a:lnTo>
                      <a:pt x="9066" y="15298"/>
                    </a:lnTo>
                    <a:cubicBezTo>
                      <a:pt x="9020" y="15221"/>
                      <a:pt x="8989" y="15145"/>
                      <a:pt x="8944" y="15069"/>
                    </a:cubicBezTo>
                    <a:lnTo>
                      <a:pt x="8929" y="15039"/>
                    </a:lnTo>
                    <a:cubicBezTo>
                      <a:pt x="8898" y="14993"/>
                      <a:pt x="8883" y="14947"/>
                      <a:pt x="8852" y="14901"/>
                    </a:cubicBezTo>
                    <a:cubicBezTo>
                      <a:pt x="8791" y="14795"/>
                      <a:pt x="8715" y="14719"/>
                      <a:pt x="8624" y="14673"/>
                    </a:cubicBezTo>
                    <a:cubicBezTo>
                      <a:pt x="8471" y="14582"/>
                      <a:pt x="8289" y="14536"/>
                      <a:pt x="8121" y="14505"/>
                    </a:cubicBezTo>
                    <a:lnTo>
                      <a:pt x="8091" y="14490"/>
                    </a:lnTo>
                    <a:cubicBezTo>
                      <a:pt x="7999" y="14475"/>
                      <a:pt x="7923" y="14460"/>
                      <a:pt x="7832" y="14444"/>
                    </a:cubicBezTo>
                    <a:cubicBezTo>
                      <a:pt x="7740" y="14414"/>
                      <a:pt x="7649" y="14383"/>
                      <a:pt x="7573" y="14353"/>
                    </a:cubicBezTo>
                    <a:cubicBezTo>
                      <a:pt x="7512" y="14323"/>
                      <a:pt x="7451" y="14292"/>
                      <a:pt x="7390" y="14262"/>
                    </a:cubicBezTo>
                    <a:cubicBezTo>
                      <a:pt x="7344" y="14231"/>
                      <a:pt x="7283" y="14201"/>
                      <a:pt x="7237" y="14170"/>
                    </a:cubicBezTo>
                    <a:cubicBezTo>
                      <a:pt x="7207" y="14140"/>
                      <a:pt x="7161" y="14109"/>
                      <a:pt x="7131" y="14063"/>
                    </a:cubicBezTo>
                    <a:cubicBezTo>
                      <a:pt x="7115" y="14063"/>
                      <a:pt x="7100" y="14048"/>
                      <a:pt x="7085" y="14033"/>
                    </a:cubicBezTo>
                    <a:cubicBezTo>
                      <a:pt x="7039" y="13972"/>
                      <a:pt x="6994" y="13926"/>
                      <a:pt x="6948" y="13865"/>
                    </a:cubicBezTo>
                    <a:cubicBezTo>
                      <a:pt x="6902" y="13804"/>
                      <a:pt x="6856" y="13759"/>
                      <a:pt x="6811" y="13698"/>
                    </a:cubicBezTo>
                    <a:lnTo>
                      <a:pt x="6795" y="13667"/>
                    </a:lnTo>
                    <a:cubicBezTo>
                      <a:pt x="6765" y="13606"/>
                      <a:pt x="6735" y="13561"/>
                      <a:pt x="6704" y="13500"/>
                    </a:cubicBezTo>
                    <a:cubicBezTo>
                      <a:pt x="6674" y="13439"/>
                      <a:pt x="6643" y="13378"/>
                      <a:pt x="6613" y="13302"/>
                    </a:cubicBezTo>
                    <a:cubicBezTo>
                      <a:pt x="6567" y="13210"/>
                      <a:pt x="6536" y="13119"/>
                      <a:pt x="6506" y="13027"/>
                    </a:cubicBezTo>
                    <a:lnTo>
                      <a:pt x="6491" y="13012"/>
                    </a:lnTo>
                    <a:cubicBezTo>
                      <a:pt x="6491" y="12982"/>
                      <a:pt x="6476" y="12951"/>
                      <a:pt x="6476" y="12921"/>
                    </a:cubicBezTo>
                    <a:cubicBezTo>
                      <a:pt x="6460" y="12890"/>
                      <a:pt x="6460" y="12845"/>
                      <a:pt x="6445" y="12814"/>
                    </a:cubicBezTo>
                    <a:cubicBezTo>
                      <a:pt x="6445" y="12753"/>
                      <a:pt x="6445" y="12708"/>
                      <a:pt x="6445" y="12647"/>
                    </a:cubicBezTo>
                    <a:lnTo>
                      <a:pt x="6445" y="12616"/>
                    </a:lnTo>
                    <a:cubicBezTo>
                      <a:pt x="6445" y="12586"/>
                      <a:pt x="6445" y="12555"/>
                      <a:pt x="6445" y="12525"/>
                    </a:cubicBezTo>
                    <a:cubicBezTo>
                      <a:pt x="6445" y="12479"/>
                      <a:pt x="6460" y="12433"/>
                      <a:pt x="6476" y="12372"/>
                    </a:cubicBezTo>
                    <a:cubicBezTo>
                      <a:pt x="6491" y="12327"/>
                      <a:pt x="6506" y="12281"/>
                      <a:pt x="6521" y="12235"/>
                    </a:cubicBezTo>
                    <a:cubicBezTo>
                      <a:pt x="6536" y="12205"/>
                      <a:pt x="6552" y="12159"/>
                      <a:pt x="6567" y="12129"/>
                    </a:cubicBezTo>
                    <a:lnTo>
                      <a:pt x="6567" y="12113"/>
                    </a:lnTo>
                    <a:cubicBezTo>
                      <a:pt x="6582" y="12083"/>
                      <a:pt x="6597" y="12037"/>
                      <a:pt x="6613" y="12007"/>
                    </a:cubicBezTo>
                    <a:lnTo>
                      <a:pt x="6628" y="11961"/>
                    </a:lnTo>
                    <a:cubicBezTo>
                      <a:pt x="6674" y="11854"/>
                      <a:pt x="6719" y="11748"/>
                      <a:pt x="6765" y="11641"/>
                    </a:cubicBezTo>
                    <a:lnTo>
                      <a:pt x="6765" y="11626"/>
                    </a:lnTo>
                    <a:cubicBezTo>
                      <a:pt x="6811" y="11504"/>
                      <a:pt x="6856" y="11382"/>
                      <a:pt x="6872" y="11245"/>
                    </a:cubicBezTo>
                    <a:cubicBezTo>
                      <a:pt x="6887" y="11184"/>
                      <a:pt x="6902" y="11123"/>
                      <a:pt x="6917" y="11047"/>
                    </a:cubicBezTo>
                    <a:cubicBezTo>
                      <a:pt x="6917" y="11001"/>
                      <a:pt x="6933" y="10940"/>
                      <a:pt x="6948" y="10879"/>
                    </a:cubicBezTo>
                    <a:lnTo>
                      <a:pt x="6948" y="10864"/>
                    </a:lnTo>
                    <a:cubicBezTo>
                      <a:pt x="6963" y="10757"/>
                      <a:pt x="6963" y="10666"/>
                      <a:pt x="6963" y="10590"/>
                    </a:cubicBezTo>
                    <a:cubicBezTo>
                      <a:pt x="6963" y="10514"/>
                      <a:pt x="6948" y="10453"/>
                      <a:pt x="6948" y="10392"/>
                    </a:cubicBezTo>
                    <a:lnTo>
                      <a:pt x="6933" y="10361"/>
                    </a:lnTo>
                    <a:cubicBezTo>
                      <a:pt x="6933" y="10346"/>
                      <a:pt x="6933" y="10315"/>
                      <a:pt x="6917" y="10300"/>
                    </a:cubicBezTo>
                    <a:cubicBezTo>
                      <a:pt x="6887" y="10178"/>
                      <a:pt x="6856" y="10056"/>
                      <a:pt x="6795" y="9950"/>
                    </a:cubicBezTo>
                    <a:cubicBezTo>
                      <a:pt x="6765" y="9889"/>
                      <a:pt x="6735" y="9828"/>
                      <a:pt x="6704" y="9767"/>
                    </a:cubicBezTo>
                    <a:cubicBezTo>
                      <a:pt x="6689" y="9737"/>
                      <a:pt x="6658" y="9676"/>
                      <a:pt x="6628" y="9630"/>
                    </a:cubicBezTo>
                    <a:cubicBezTo>
                      <a:pt x="6628" y="9599"/>
                      <a:pt x="6613" y="9569"/>
                      <a:pt x="6597" y="9554"/>
                    </a:cubicBezTo>
                    <a:cubicBezTo>
                      <a:pt x="6597" y="9523"/>
                      <a:pt x="6597" y="9493"/>
                      <a:pt x="6582" y="9462"/>
                    </a:cubicBezTo>
                    <a:cubicBezTo>
                      <a:pt x="6582" y="9447"/>
                      <a:pt x="6582" y="9432"/>
                      <a:pt x="6582" y="9417"/>
                    </a:cubicBezTo>
                    <a:cubicBezTo>
                      <a:pt x="6582" y="9401"/>
                      <a:pt x="6582" y="9386"/>
                      <a:pt x="6582" y="9371"/>
                    </a:cubicBezTo>
                    <a:cubicBezTo>
                      <a:pt x="6582" y="9356"/>
                      <a:pt x="6582" y="9340"/>
                      <a:pt x="6597" y="9325"/>
                    </a:cubicBezTo>
                    <a:cubicBezTo>
                      <a:pt x="6597" y="9310"/>
                      <a:pt x="6613" y="9279"/>
                      <a:pt x="6613" y="9264"/>
                    </a:cubicBezTo>
                    <a:lnTo>
                      <a:pt x="6643" y="9218"/>
                    </a:lnTo>
                    <a:cubicBezTo>
                      <a:pt x="6643" y="9203"/>
                      <a:pt x="6658" y="9188"/>
                      <a:pt x="6674" y="9173"/>
                    </a:cubicBezTo>
                    <a:cubicBezTo>
                      <a:pt x="6689" y="9158"/>
                      <a:pt x="6704" y="9142"/>
                      <a:pt x="6719" y="9112"/>
                    </a:cubicBezTo>
                    <a:cubicBezTo>
                      <a:pt x="6719" y="9112"/>
                      <a:pt x="6735" y="9097"/>
                      <a:pt x="6750" y="9081"/>
                    </a:cubicBezTo>
                    <a:cubicBezTo>
                      <a:pt x="6765" y="9081"/>
                      <a:pt x="6780" y="9066"/>
                      <a:pt x="6780" y="9051"/>
                    </a:cubicBezTo>
                    <a:close/>
                    <a:moveTo>
                      <a:pt x="6689" y="10270"/>
                    </a:moveTo>
                    <a:cubicBezTo>
                      <a:pt x="6719" y="10361"/>
                      <a:pt x="6735" y="10422"/>
                      <a:pt x="6750" y="10498"/>
                    </a:cubicBezTo>
                    <a:cubicBezTo>
                      <a:pt x="6750" y="10544"/>
                      <a:pt x="6750" y="10574"/>
                      <a:pt x="6750" y="10620"/>
                    </a:cubicBezTo>
                    <a:cubicBezTo>
                      <a:pt x="6750" y="10696"/>
                      <a:pt x="6750" y="10773"/>
                      <a:pt x="6735" y="10849"/>
                    </a:cubicBezTo>
                    <a:cubicBezTo>
                      <a:pt x="6735" y="10864"/>
                      <a:pt x="6735" y="10879"/>
                      <a:pt x="6735" y="10894"/>
                    </a:cubicBezTo>
                    <a:cubicBezTo>
                      <a:pt x="6719" y="10971"/>
                      <a:pt x="6719" y="11032"/>
                      <a:pt x="6704" y="11108"/>
                    </a:cubicBezTo>
                    <a:cubicBezTo>
                      <a:pt x="6689" y="11184"/>
                      <a:pt x="6674" y="11245"/>
                      <a:pt x="6658" y="11321"/>
                    </a:cubicBezTo>
                    <a:lnTo>
                      <a:pt x="6643" y="11367"/>
                    </a:lnTo>
                    <a:lnTo>
                      <a:pt x="6643" y="11352"/>
                    </a:lnTo>
                    <a:cubicBezTo>
                      <a:pt x="6643" y="11367"/>
                      <a:pt x="6643" y="11382"/>
                      <a:pt x="6628" y="11397"/>
                    </a:cubicBezTo>
                    <a:cubicBezTo>
                      <a:pt x="6613" y="11473"/>
                      <a:pt x="6597" y="11534"/>
                      <a:pt x="6567" y="11611"/>
                    </a:cubicBezTo>
                    <a:cubicBezTo>
                      <a:pt x="6536" y="11702"/>
                      <a:pt x="6506" y="11778"/>
                      <a:pt x="6476" y="11854"/>
                    </a:cubicBezTo>
                    <a:cubicBezTo>
                      <a:pt x="6476" y="11870"/>
                      <a:pt x="6460" y="11870"/>
                      <a:pt x="6460" y="11870"/>
                    </a:cubicBezTo>
                    <a:lnTo>
                      <a:pt x="6460" y="11900"/>
                    </a:lnTo>
                    <a:cubicBezTo>
                      <a:pt x="6430" y="11976"/>
                      <a:pt x="6384" y="12068"/>
                      <a:pt x="6354" y="12159"/>
                    </a:cubicBezTo>
                    <a:cubicBezTo>
                      <a:pt x="6308" y="12311"/>
                      <a:pt x="6247" y="12479"/>
                      <a:pt x="6247" y="12662"/>
                    </a:cubicBezTo>
                    <a:cubicBezTo>
                      <a:pt x="6247" y="12723"/>
                      <a:pt x="6262" y="12768"/>
                      <a:pt x="6262" y="12829"/>
                    </a:cubicBezTo>
                    <a:cubicBezTo>
                      <a:pt x="6262" y="12875"/>
                      <a:pt x="6277" y="12936"/>
                      <a:pt x="6293" y="12982"/>
                    </a:cubicBezTo>
                    <a:cubicBezTo>
                      <a:pt x="6308" y="13088"/>
                      <a:pt x="6338" y="13180"/>
                      <a:pt x="6384" y="13286"/>
                    </a:cubicBezTo>
                    <a:cubicBezTo>
                      <a:pt x="6430" y="13408"/>
                      <a:pt x="6491" y="13545"/>
                      <a:pt x="6552" y="13637"/>
                    </a:cubicBezTo>
                    <a:cubicBezTo>
                      <a:pt x="6567" y="13683"/>
                      <a:pt x="6597" y="13713"/>
                      <a:pt x="6613" y="13759"/>
                    </a:cubicBezTo>
                    <a:lnTo>
                      <a:pt x="6643" y="13804"/>
                    </a:lnTo>
                    <a:cubicBezTo>
                      <a:pt x="6674" y="13850"/>
                      <a:pt x="6704" y="13911"/>
                      <a:pt x="6750" y="13972"/>
                    </a:cubicBezTo>
                    <a:cubicBezTo>
                      <a:pt x="6795" y="14033"/>
                      <a:pt x="6856" y="14094"/>
                      <a:pt x="6902" y="14140"/>
                    </a:cubicBezTo>
                    <a:cubicBezTo>
                      <a:pt x="6963" y="14216"/>
                      <a:pt x="7024" y="14277"/>
                      <a:pt x="7100" y="14323"/>
                    </a:cubicBezTo>
                    <a:cubicBezTo>
                      <a:pt x="7161" y="14383"/>
                      <a:pt x="7237" y="14429"/>
                      <a:pt x="7298" y="14460"/>
                    </a:cubicBezTo>
                    <a:cubicBezTo>
                      <a:pt x="7435" y="14536"/>
                      <a:pt x="7588" y="14597"/>
                      <a:pt x="7755" y="14658"/>
                    </a:cubicBezTo>
                    <a:cubicBezTo>
                      <a:pt x="7862" y="14688"/>
                      <a:pt x="7969" y="14703"/>
                      <a:pt x="8075" y="14734"/>
                    </a:cubicBezTo>
                    <a:lnTo>
                      <a:pt x="8136" y="14749"/>
                    </a:lnTo>
                    <a:cubicBezTo>
                      <a:pt x="8212" y="14764"/>
                      <a:pt x="8289" y="14795"/>
                      <a:pt x="8365" y="14825"/>
                    </a:cubicBezTo>
                    <a:cubicBezTo>
                      <a:pt x="8395" y="14825"/>
                      <a:pt x="8426" y="14841"/>
                      <a:pt x="8456" y="14871"/>
                    </a:cubicBezTo>
                    <a:cubicBezTo>
                      <a:pt x="8471" y="14871"/>
                      <a:pt x="8487" y="14886"/>
                      <a:pt x="8502" y="14886"/>
                    </a:cubicBezTo>
                    <a:cubicBezTo>
                      <a:pt x="8517" y="14901"/>
                      <a:pt x="8532" y="14917"/>
                      <a:pt x="8548" y="14932"/>
                    </a:cubicBezTo>
                    <a:cubicBezTo>
                      <a:pt x="8563" y="14932"/>
                      <a:pt x="8563" y="14947"/>
                      <a:pt x="8578" y="14962"/>
                    </a:cubicBezTo>
                    <a:cubicBezTo>
                      <a:pt x="8593" y="14978"/>
                      <a:pt x="8593" y="14993"/>
                      <a:pt x="8609" y="15008"/>
                    </a:cubicBezTo>
                    <a:cubicBezTo>
                      <a:pt x="8639" y="15054"/>
                      <a:pt x="8654" y="15100"/>
                      <a:pt x="8685" y="15145"/>
                    </a:cubicBezTo>
                    <a:lnTo>
                      <a:pt x="8685" y="15160"/>
                    </a:lnTo>
                    <a:cubicBezTo>
                      <a:pt x="8700" y="15206"/>
                      <a:pt x="8715" y="15237"/>
                      <a:pt x="8730" y="15267"/>
                    </a:cubicBezTo>
                    <a:cubicBezTo>
                      <a:pt x="8761" y="15343"/>
                      <a:pt x="8807" y="15404"/>
                      <a:pt x="8837" y="15480"/>
                    </a:cubicBezTo>
                    <a:cubicBezTo>
                      <a:pt x="8883" y="15557"/>
                      <a:pt x="8929" y="15633"/>
                      <a:pt x="8959" y="15694"/>
                    </a:cubicBezTo>
                    <a:cubicBezTo>
                      <a:pt x="9005" y="15755"/>
                      <a:pt x="9050" y="15816"/>
                      <a:pt x="9096" y="15892"/>
                    </a:cubicBezTo>
                    <a:cubicBezTo>
                      <a:pt x="9142" y="15938"/>
                      <a:pt x="9188" y="16014"/>
                      <a:pt x="9264" y="16059"/>
                    </a:cubicBezTo>
                    <a:cubicBezTo>
                      <a:pt x="9325" y="16120"/>
                      <a:pt x="9386" y="16166"/>
                      <a:pt x="9447" y="16197"/>
                    </a:cubicBezTo>
                    <a:lnTo>
                      <a:pt x="9431" y="16197"/>
                    </a:lnTo>
                    <a:cubicBezTo>
                      <a:pt x="9416" y="16212"/>
                      <a:pt x="9401" y="16227"/>
                      <a:pt x="9370" y="16242"/>
                    </a:cubicBezTo>
                    <a:lnTo>
                      <a:pt x="9325" y="16242"/>
                    </a:lnTo>
                    <a:cubicBezTo>
                      <a:pt x="9309" y="16227"/>
                      <a:pt x="9294" y="16227"/>
                      <a:pt x="9294" y="16227"/>
                    </a:cubicBezTo>
                    <a:cubicBezTo>
                      <a:pt x="9264" y="16227"/>
                      <a:pt x="9248" y="16212"/>
                      <a:pt x="9233" y="16212"/>
                    </a:cubicBezTo>
                    <a:cubicBezTo>
                      <a:pt x="9203" y="16181"/>
                      <a:pt x="9157" y="16166"/>
                      <a:pt x="9127" y="16151"/>
                    </a:cubicBezTo>
                    <a:lnTo>
                      <a:pt x="9020" y="16105"/>
                    </a:lnTo>
                    <a:cubicBezTo>
                      <a:pt x="8959" y="16075"/>
                      <a:pt x="8883" y="16029"/>
                      <a:pt x="8822" y="15998"/>
                    </a:cubicBezTo>
                    <a:lnTo>
                      <a:pt x="8807" y="15983"/>
                    </a:lnTo>
                    <a:lnTo>
                      <a:pt x="8776" y="15968"/>
                    </a:lnTo>
                    <a:cubicBezTo>
                      <a:pt x="8715" y="15938"/>
                      <a:pt x="8654" y="15892"/>
                      <a:pt x="8593" y="15846"/>
                    </a:cubicBezTo>
                    <a:cubicBezTo>
                      <a:pt x="8532" y="15816"/>
                      <a:pt x="8487" y="15770"/>
                      <a:pt x="8426" y="15739"/>
                    </a:cubicBezTo>
                    <a:cubicBezTo>
                      <a:pt x="8411" y="15739"/>
                      <a:pt x="8411" y="15724"/>
                      <a:pt x="8395" y="15724"/>
                    </a:cubicBezTo>
                    <a:lnTo>
                      <a:pt x="8380" y="15709"/>
                    </a:lnTo>
                    <a:lnTo>
                      <a:pt x="8365" y="15709"/>
                    </a:lnTo>
                    <a:cubicBezTo>
                      <a:pt x="8365" y="15709"/>
                      <a:pt x="8350" y="15694"/>
                      <a:pt x="8334" y="15694"/>
                    </a:cubicBezTo>
                    <a:cubicBezTo>
                      <a:pt x="8319" y="15679"/>
                      <a:pt x="8304" y="15679"/>
                      <a:pt x="8289" y="15663"/>
                    </a:cubicBezTo>
                    <a:cubicBezTo>
                      <a:pt x="8273" y="15663"/>
                      <a:pt x="8258" y="15648"/>
                      <a:pt x="8258" y="15648"/>
                    </a:cubicBezTo>
                    <a:lnTo>
                      <a:pt x="8228" y="15648"/>
                    </a:lnTo>
                    <a:cubicBezTo>
                      <a:pt x="8167" y="15618"/>
                      <a:pt x="8106" y="15602"/>
                      <a:pt x="8045" y="15587"/>
                    </a:cubicBezTo>
                    <a:lnTo>
                      <a:pt x="7984" y="15557"/>
                    </a:lnTo>
                    <a:cubicBezTo>
                      <a:pt x="7923" y="15541"/>
                      <a:pt x="7877" y="15526"/>
                      <a:pt x="7832" y="15511"/>
                    </a:cubicBezTo>
                    <a:cubicBezTo>
                      <a:pt x="7755" y="15496"/>
                      <a:pt x="7694" y="15465"/>
                      <a:pt x="7618" y="15450"/>
                    </a:cubicBezTo>
                    <a:cubicBezTo>
                      <a:pt x="7557" y="15419"/>
                      <a:pt x="7481" y="15404"/>
                      <a:pt x="7420" y="15389"/>
                    </a:cubicBezTo>
                    <a:cubicBezTo>
                      <a:pt x="7390" y="15374"/>
                      <a:pt x="7359" y="15374"/>
                      <a:pt x="7314" y="15359"/>
                    </a:cubicBezTo>
                    <a:cubicBezTo>
                      <a:pt x="7283" y="15359"/>
                      <a:pt x="7253" y="15343"/>
                      <a:pt x="7222" y="15328"/>
                    </a:cubicBezTo>
                    <a:cubicBezTo>
                      <a:pt x="7176" y="15313"/>
                      <a:pt x="7131" y="15282"/>
                      <a:pt x="7085" y="15267"/>
                    </a:cubicBezTo>
                    <a:lnTo>
                      <a:pt x="7100" y="15267"/>
                    </a:lnTo>
                    <a:cubicBezTo>
                      <a:pt x="7085" y="15267"/>
                      <a:pt x="7070" y="15252"/>
                      <a:pt x="7055" y="15252"/>
                    </a:cubicBezTo>
                    <a:cubicBezTo>
                      <a:pt x="7039" y="15237"/>
                      <a:pt x="7009" y="15221"/>
                      <a:pt x="6994" y="15206"/>
                    </a:cubicBezTo>
                    <a:lnTo>
                      <a:pt x="6978" y="15191"/>
                    </a:lnTo>
                    <a:lnTo>
                      <a:pt x="6963" y="15191"/>
                    </a:lnTo>
                    <a:lnTo>
                      <a:pt x="6963" y="15176"/>
                    </a:lnTo>
                    <a:cubicBezTo>
                      <a:pt x="6948" y="15160"/>
                      <a:pt x="6917" y="15145"/>
                      <a:pt x="6887" y="15130"/>
                    </a:cubicBezTo>
                    <a:lnTo>
                      <a:pt x="6856" y="15100"/>
                    </a:lnTo>
                    <a:lnTo>
                      <a:pt x="6841" y="15069"/>
                    </a:lnTo>
                    <a:cubicBezTo>
                      <a:pt x="6795" y="15023"/>
                      <a:pt x="6750" y="14978"/>
                      <a:pt x="6704" y="14932"/>
                    </a:cubicBezTo>
                    <a:lnTo>
                      <a:pt x="6689" y="14917"/>
                    </a:lnTo>
                    <a:cubicBezTo>
                      <a:pt x="6643" y="14871"/>
                      <a:pt x="6597" y="14841"/>
                      <a:pt x="6552" y="14795"/>
                    </a:cubicBezTo>
                    <a:lnTo>
                      <a:pt x="6536" y="14780"/>
                    </a:lnTo>
                    <a:cubicBezTo>
                      <a:pt x="6506" y="14749"/>
                      <a:pt x="6476" y="14719"/>
                      <a:pt x="6445" y="14673"/>
                    </a:cubicBezTo>
                    <a:lnTo>
                      <a:pt x="6430" y="14673"/>
                    </a:lnTo>
                    <a:lnTo>
                      <a:pt x="6399" y="14627"/>
                    </a:lnTo>
                    <a:lnTo>
                      <a:pt x="6384" y="14612"/>
                    </a:lnTo>
                    <a:cubicBezTo>
                      <a:pt x="6384" y="14597"/>
                      <a:pt x="6369" y="14597"/>
                      <a:pt x="6369" y="14582"/>
                    </a:cubicBezTo>
                    <a:cubicBezTo>
                      <a:pt x="6354" y="14566"/>
                      <a:pt x="6338" y="14536"/>
                      <a:pt x="6323" y="14521"/>
                    </a:cubicBezTo>
                    <a:cubicBezTo>
                      <a:pt x="6293" y="14460"/>
                      <a:pt x="6247" y="14383"/>
                      <a:pt x="6217" y="14323"/>
                    </a:cubicBezTo>
                    <a:cubicBezTo>
                      <a:pt x="6186" y="14262"/>
                      <a:pt x="6156" y="14185"/>
                      <a:pt x="6110" y="14109"/>
                    </a:cubicBezTo>
                    <a:cubicBezTo>
                      <a:pt x="6079" y="14033"/>
                      <a:pt x="6064" y="13972"/>
                      <a:pt x="6034" y="13911"/>
                    </a:cubicBezTo>
                    <a:cubicBezTo>
                      <a:pt x="6034" y="13896"/>
                      <a:pt x="6034" y="13881"/>
                      <a:pt x="6034" y="13865"/>
                    </a:cubicBezTo>
                    <a:cubicBezTo>
                      <a:pt x="6034" y="13850"/>
                      <a:pt x="6018" y="13835"/>
                      <a:pt x="6018" y="13820"/>
                    </a:cubicBezTo>
                    <a:cubicBezTo>
                      <a:pt x="6018" y="13820"/>
                      <a:pt x="6018" y="13804"/>
                      <a:pt x="6034" y="13789"/>
                    </a:cubicBezTo>
                    <a:cubicBezTo>
                      <a:pt x="6034" y="13759"/>
                      <a:pt x="6034" y="13728"/>
                      <a:pt x="6034" y="13713"/>
                    </a:cubicBezTo>
                    <a:cubicBezTo>
                      <a:pt x="6049" y="13683"/>
                      <a:pt x="6049" y="13667"/>
                      <a:pt x="6049" y="13637"/>
                    </a:cubicBezTo>
                    <a:lnTo>
                      <a:pt x="6064" y="13622"/>
                    </a:lnTo>
                    <a:cubicBezTo>
                      <a:pt x="6079" y="13561"/>
                      <a:pt x="6079" y="13500"/>
                      <a:pt x="6095" y="13454"/>
                    </a:cubicBezTo>
                    <a:cubicBezTo>
                      <a:pt x="6095" y="13439"/>
                      <a:pt x="6095" y="13424"/>
                      <a:pt x="6095" y="13424"/>
                    </a:cubicBezTo>
                    <a:cubicBezTo>
                      <a:pt x="6095" y="13424"/>
                      <a:pt x="6095" y="13408"/>
                      <a:pt x="6095" y="13408"/>
                    </a:cubicBezTo>
                    <a:cubicBezTo>
                      <a:pt x="6095" y="13393"/>
                      <a:pt x="6095" y="13363"/>
                      <a:pt x="6095" y="13347"/>
                    </a:cubicBezTo>
                    <a:cubicBezTo>
                      <a:pt x="6095" y="13286"/>
                      <a:pt x="6110" y="13210"/>
                      <a:pt x="6110" y="13134"/>
                    </a:cubicBezTo>
                    <a:cubicBezTo>
                      <a:pt x="6110" y="13058"/>
                      <a:pt x="6110" y="12982"/>
                      <a:pt x="6095" y="12921"/>
                    </a:cubicBezTo>
                    <a:cubicBezTo>
                      <a:pt x="6095" y="12875"/>
                      <a:pt x="6095" y="12814"/>
                      <a:pt x="6095" y="12768"/>
                    </a:cubicBezTo>
                    <a:lnTo>
                      <a:pt x="6079" y="12708"/>
                    </a:lnTo>
                    <a:lnTo>
                      <a:pt x="6079" y="12692"/>
                    </a:lnTo>
                    <a:cubicBezTo>
                      <a:pt x="6079" y="12662"/>
                      <a:pt x="6079" y="12631"/>
                      <a:pt x="6079" y="12616"/>
                    </a:cubicBezTo>
                    <a:cubicBezTo>
                      <a:pt x="6064" y="12570"/>
                      <a:pt x="6064" y="12540"/>
                      <a:pt x="6064" y="12509"/>
                    </a:cubicBezTo>
                    <a:cubicBezTo>
                      <a:pt x="6064" y="12418"/>
                      <a:pt x="6064" y="12342"/>
                      <a:pt x="6079" y="12266"/>
                    </a:cubicBezTo>
                    <a:cubicBezTo>
                      <a:pt x="6079" y="12189"/>
                      <a:pt x="6095" y="12113"/>
                      <a:pt x="6095" y="12037"/>
                    </a:cubicBezTo>
                    <a:cubicBezTo>
                      <a:pt x="6095" y="11991"/>
                      <a:pt x="6110" y="11961"/>
                      <a:pt x="6110" y="11930"/>
                    </a:cubicBezTo>
                    <a:cubicBezTo>
                      <a:pt x="6110" y="11900"/>
                      <a:pt x="6125" y="11854"/>
                      <a:pt x="6125" y="11839"/>
                    </a:cubicBezTo>
                    <a:lnTo>
                      <a:pt x="6125" y="11824"/>
                    </a:lnTo>
                    <a:cubicBezTo>
                      <a:pt x="6140" y="11778"/>
                      <a:pt x="6156" y="11748"/>
                      <a:pt x="6171" y="11702"/>
                    </a:cubicBezTo>
                    <a:cubicBezTo>
                      <a:pt x="6171" y="11671"/>
                      <a:pt x="6186" y="11626"/>
                      <a:pt x="6201" y="11580"/>
                    </a:cubicBezTo>
                    <a:cubicBezTo>
                      <a:pt x="6232" y="11504"/>
                      <a:pt x="6262" y="11428"/>
                      <a:pt x="6293" y="11336"/>
                    </a:cubicBezTo>
                    <a:lnTo>
                      <a:pt x="6308" y="11336"/>
                    </a:lnTo>
                    <a:cubicBezTo>
                      <a:pt x="6308" y="11321"/>
                      <a:pt x="6308" y="11306"/>
                      <a:pt x="6323" y="11291"/>
                    </a:cubicBezTo>
                    <a:lnTo>
                      <a:pt x="6323" y="11275"/>
                    </a:lnTo>
                    <a:cubicBezTo>
                      <a:pt x="6369" y="11169"/>
                      <a:pt x="6399" y="11092"/>
                      <a:pt x="6445" y="11001"/>
                    </a:cubicBezTo>
                    <a:cubicBezTo>
                      <a:pt x="6445" y="10986"/>
                      <a:pt x="6460" y="10971"/>
                      <a:pt x="6476" y="10940"/>
                    </a:cubicBezTo>
                    <a:cubicBezTo>
                      <a:pt x="6506" y="10879"/>
                      <a:pt x="6536" y="10818"/>
                      <a:pt x="6567" y="10742"/>
                    </a:cubicBezTo>
                    <a:cubicBezTo>
                      <a:pt x="6597" y="10666"/>
                      <a:pt x="6613" y="10605"/>
                      <a:pt x="6628" y="10544"/>
                    </a:cubicBezTo>
                    <a:cubicBezTo>
                      <a:pt x="6658" y="10468"/>
                      <a:pt x="6674" y="10392"/>
                      <a:pt x="6674" y="10331"/>
                    </a:cubicBezTo>
                    <a:lnTo>
                      <a:pt x="6674" y="10315"/>
                    </a:lnTo>
                    <a:cubicBezTo>
                      <a:pt x="6674" y="10300"/>
                      <a:pt x="6689" y="10285"/>
                      <a:pt x="6689" y="10270"/>
                    </a:cubicBezTo>
                    <a:close/>
                    <a:moveTo>
                      <a:pt x="10408" y="17140"/>
                    </a:moveTo>
                    <a:cubicBezTo>
                      <a:pt x="10399" y="17146"/>
                      <a:pt x="10389" y="17153"/>
                      <a:pt x="10380" y="17159"/>
                    </a:cubicBezTo>
                    <a:lnTo>
                      <a:pt x="10380" y="17159"/>
                    </a:lnTo>
                    <a:cubicBezTo>
                      <a:pt x="10383" y="17157"/>
                      <a:pt x="10387" y="17156"/>
                      <a:pt x="10391" y="17156"/>
                    </a:cubicBezTo>
                    <a:cubicBezTo>
                      <a:pt x="10397" y="17151"/>
                      <a:pt x="10402" y="17145"/>
                      <a:pt x="10408" y="17140"/>
                    </a:cubicBezTo>
                    <a:close/>
                    <a:moveTo>
                      <a:pt x="10380" y="17159"/>
                    </a:moveTo>
                    <a:cubicBezTo>
                      <a:pt x="10369" y="17163"/>
                      <a:pt x="10361" y="17172"/>
                      <a:pt x="10361" y="17172"/>
                    </a:cubicBezTo>
                    <a:cubicBezTo>
                      <a:pt x="10367" y="17167"/>
                      <a:pt x="10373" y="17163"/>
                      <a:pt x="10380" y="17159"/>
                    </a:cubicBezTo>
                    <a:close/>
                    <a:moveTo>
                      <a:pt x="11138" y="18071"/>
                    </a:moveTo>
                    <a:lnTo>
                      <a:pt x="11138" y="18071"/>
                    </a:lnTo>
                    <a:cubicBezTo>
                      <a:pt x="11138" y="18071"/>
                      <a:pt x="11138" y="18086"/>
                      <a:pt x="11122" y="18086"/>
                    </a:cubicBezTo>
                    <a:cubicBezTo>
                      <a:pt x="11138" y="18086"/>
                      <a:pt x="11138" y="18086"/>
                      <a:pt x="11138" y="18071"/>
                    </a:cubicBezTo>
                    <a:close/>
                    <a:moveTo>
                      <a:pt x="15434" y="10590"/>
                    </a:moveTo>
                    <a:cubicBezTo>
                      <a:pt x="15510" y="10651"/>
                      <a:pt x="15602" y="10712"/>
                      <a:pt x="15678" y="10757"/>
                    </a:cubicBezTo>
                    <a:cubicBezTo>
                      <a:pt x="15709" y="10788"/>
                      <a:pt x="15739" y="10803"/>
                      <a:pt x="15769" y="10818"/>
                    </a:cubicBezTo>
                    <a:cubicBezTo>
                      <a:pt x="15785" y="10833"/>
                      <a:pt x="15800" y="10833"/>
                      <a:pt x="15815" y="10849"/>
                    </a:cubicBezTo>
                    <a:cubicBezTo>
                      <a:pt x="15876" y="10894"/>
                      <a:pt x="15952" y="10925"/>
                      <a:pt x="16013" y="10971"/>
                    </a:cubicBezTo>
                    <a:cubicBezTo>
                      <a:pt x="16166" y="11047"/>
                      <a:pt x="16287" y="11123"/>
                      <a:pt x="16409" y="11169"/>
                    </a:cubicBezTo>
                    <a:cubicBezTo>
                      <a:pt x="16531" y="11230"/>
                      <a:pt x="16668" y="11275"/>
                      <a:pt x="16821" y="11336"/>
                    </a:cubicBezTo>
                    <a:cubicBezTo>
                      <a:pt x="16973" y="11397"/>
                      <a:pt x="17125" y="11443"/>
                      <a:pt x="17278" y="11489"/>
                    </a:cubicBezTo>
                    <a:cubicBezTo>
                      <a:pt x="17324" y="11504"/>
                      <a:pt x="17369" y="11519"/>
                      <a:pt x="17415" y="11534"/>
                    </a:cubicBezTo>
                    <a:lnTo>
                      <a:pt x="17445" y="11534"/>
                    </a:lnTo>
                    <a:cubicBezTo>
                      <a:pt x="17537" y="11565"/>
                      <a:pt x="17628" y="11595"/>
                      <a:pt x="17720" y="11626"/>
                    </a:cubicBezTo>
                    <a:cubicBezTo>
                      <a:pt x="17826" y="11656"/>
                      <a:pt x="17933" y="11687"/>
                      <a:pt x="18040" y="11717"/>
                    </a:cubicBezTo>
                    <a:cubicBezTo>
                      <a:pt x="18116" y="11748"/>
                      <a:pt x="18192" y="11778"/>
                      <a:pt x="18253" y="11809"/>
                    </a:cubicBezTo>
                    <a:lnTo>
                      <a:pt x="18299" y="11809"/>
                    </a:lnTo>
                    <a:cubicBezTo>
                      <a:pt x="18329" y="11839"/>
                      <a:pt x="18375" y="11854"/>
                      <a:pt x="18405" y="11870"/>
                    </a:cubicBezTo>
                    <a:lnTo>
                      <a:pt x="18436" y="11885"/>
                    </a:lnTo>
                    <a:cubicBezTo>
                      <a:pt x="18466" y="11885"/>
                      <a:pt x="18481" y="11900"/>
                      <a:pt x="18512" y="11915"/>
                    </a:cubicBezTo>
                    <a:lnTo>
                      <a:pt x="18649" y="11991"/>
                    </a:lnTo>
                    <a:lnTo>
                      <a:pt x="18740" y="12037"/>
                    </a:lnTo>
                    <a:cubicBezTo>
                      <a:pt x="18756" y="12052"/>
                      <a:pt x="18771" y="12052"/>
                      <a:pt x="18786" y="12068"/>
                    </a:cubicBezTo>
                    <a:cubicBezTo>
                      <a:pt x="18893" y="12113"/>
                      <a:pt x="18984" y="12174"/>
                      <a:pt x="19076" y="12235"/>
                    </a:cubicBezTo>
                    <a:cubicBezTo>
                      <a:pt x="19167" y="12281"/>
                      <a:pt x="19258" y="12342"/>
                      <a:pt x="19365" y="12418"/>
                    </a:cubicBezTo>
                    <a:lnTo>
                      <a:pt x="19411" y="12464"/>
                    </a:lnTo>
                    <a:lnTo>
                      <a:pt x="19441" y="12479"/>
                    </a:lnTo>
                    <a:cubicBezTo>
                      <a:pt x="19457" y="12494"/>
                      <a:pt x="19472" y="12509"/>
                      <a:pt x="19487" y="12525"/>
                    </a:cubicBezTo>
                    <a:lnTo>
                      <a:pt x="19502" y="12540"/>
                    </a:lnTo>
                    <a:cubicBezTo>
                      <a:pt x="19563" y="12586"/>
                      <a:pt x="19609" y="12631"/>
                      <a:pt x="19655" y="12692"/>
                    </a:cubicBezTo>
                    <a:lnTo>
                      <a:pt x="19716" y="12768"/>
                    </a:lnTo>
                    <a:cubicBezTo>
                      <a:pt x="19716" y="12768"/>
                      <a:pt x="19731" y="12784"/>
                      <a:pt x="19731" y="12799"/>
                    </a:cubicBezTo>
                    <a:cubicBezTo>
                      <a:pt x="19761" y="12829"/>
                      <a:pt x="19792" y="12875"/>
                      <a:pt x="19822" y="12906"/>
                    </a:cubicBezTo>
                    <a:cubicBezTo>
                      <a:pt x="19837" y="12936"/>
                      <a:pt x="19853" y="12967"/>
                      <a:pt x="19868" y="12997"/>
                    </a:cubicBezTo>
                    <a:cubicBezTo>
                      <a:pt x="19868" y="13027"/>
                      <a:pt x="19883" y="13058"/>
                      <a:pt x="19898" y="13088"/>
                    </a:cubicBezTo>
                    <a:cubicBezTo>
                      <a:pt x="19914" y="13180"/>
                      <a:pt x="19929" y="13256"/>
                      <a:pt x="19944" y="13317"/>
                    </a:cubicBezTo>
                    <a:cubicBezTo>
                      <a:pt x="19959" y="13378"/>
                      <a:pt x="19959" y="13439"/>
                      <a:pt x="19975" y="13485"/>
                    </a:cubicBezTo>
                    <a:lnTo>
                      <a:pt x="19975" y="13515"/>
                    </a:lnTo>
                    <a:cubicBezTo>
                      <a:pt x="19990" y="13591"/>
                      <a:pt x="19990" y="13683"/>
                      <a:pt x="20005" y="13759"/>
                    </a:cubicBezTo>
                    <a:lnTo>
                      <a:pt x="20005" y="13774"/>
                    </a:lnTo>
                    <a:cubicBezTo>
                      <a:pt x="20005" y="13820"/>
                      <a:pt x="20005" y="13865"/>
                      <a:pt x="19990" y="13896"/>
                    </a:cubicBezTo>
                    <a:cubicBezTo>
                      <a:pt x="19990" y="13926"/>
                      <a:pt x="19990" y="13957"/>
                      <a:pt x="19975" y="13987"/>
                    </a:cubicBezTo>
                    <a:cubicBezTo>
                      <a:pt x="19959" y="14094"/>
                      <a:pt x="19914" y="14185"/>
                      <a:pt x="19883" y="14277"/>
                    </a:cubicBezTo>
                    <a:lnTo>
                      <a:pt x="19853" y="14338"/>
                    </a:lnTo>
                    <a:cubicBezTo>
                      <a:pt x="19822" y="14429"/>
                      <a:pt x="19792" y="14536"/>
                      <a:pt x="19746" y="14642"/>
                    </a:cubicBezTo>
                    <a:lnTo>
                      <a:pt x="19731" y="14688"/>
                    </a:lnTo>
                    <a:lnTo>
                      <a:pt x="19716" y="14703"/>
                    </a:lnTo>
                    <a:cubicBezTo>
                      <a:pt x="19685" y="14795"/>
                      <a:pt x="19639" y="14886"/>
                      <a:pt x="19594" y="14978"/>
                    </a:cubicBezTo>
                    <a:lnTo>
                      <a:pt x="19563" y="15054"/>
                    </a:lnTo>
                    <a:cubicBezTo>
                      <a:pt x="19533" y="15115"/>
                      <a:pt x="19502" y="15176"/>
                      <a:pt x="19472" y="15252"/>
                    </a:cubicBezTo>
                    <a:cubicBezTo>
                      <a:pt x="19426" y="15343"/>
                      <a:pt x="19396" y="15450"/>
                      <a:pt x="19350" y="15541"/>
                    </a:cubicBezTo>
                    <a:cubicBezTo>
                      <a:pt x="19350" y="15572"/>
                      <a:pt x="19335" y="15602"/>
                      <a:pt x="19335" y="15618"/>
                    </a:cubicBezTo>
                    <a:cubicBezTo>
                      <a:pt x="19304" y="15709"/>
                      <a:pt x="19274" y="15785"/>
                      <a:pt x="19243" y="15861"/>
                    </a:cubicBezTo>
                    <a:cubicBezTo>
                      <a:pt x="19213" y="15922"/>
                      <a:pt x="19198" y="15983"/>
                      <a:pt x="19152" y="16029"/>
                    </a:cubicBezTo>
                    <a:cubicBezTo>
                      <a:pt x="19106" y="16120"/>
                      <a:pt x="19060" y="16197"/>
                      <a:pt x="18999" y="16288"/>
                    </a:cubicBezTo>
                    <a:lnTo>
                      <a:pt x="18984" y="16303"/>
                    </a:lnTo>
                    <a:cubicBezTo>
                      <a:pt x="18969" y="16318"/>
                      <a:pt x="18969" y="16318"/>
                      <a:pt x="18954" y="16334"/>
                    </a:cubicBezTo>
                    <a:lnTo>
                      <a:pt x="18939" y="16364"/>
                    </a:lnTo>
                    <a:cubicBezTo>
                      <a:pt x="18878" y="16440"/>
                      <a:pt x="18817" y="16516"/>
                      <a:pt x="18756" y="16593"/>
                    </a:cubicBezTo>
                    <a:lnTo>
                      <a:pt x="18725" y="16638"/>
                    </a:lnTo>
                    <a:lnTo>
                      <a:pt x="18680" y="16684"/>
                    </a:lnTo>
                    <a:lnTo>
                      <a:pt x="18664" y="16699"/>
                    </a:lnTo>
                    <a:cubicBezTo>
                      <a:pt x="18664" y="16715"/>
                      <a:pt x="18649" y="16730"/>
                      <a:pt x="18634" y="16730"/>
                    </a:cubicBezTo>
                    <a:lnTo>
                      <a:pt x="18619" y="16760"/>
                    </a:lnTo>
                    <a:cubicBezTo>
                      <a:pt x="18588" y="16791"/>
                      <a:pt x="18542" y="16836"/>
                      <a:pt x="18512" y="16882"/>
                    </a:cubicBezTo>
                    <a:lnTo>
                      <a:pt x="18466" y="16928"/>
                    </a:lnTo>
                    <a:lnTo>
                      <a:pt x="18436" y="16943"/>
                    </a:lnTo>
                    <a:cubicBezTo>
                      <a:pt x="18436" y="16958"/>
                      <a:pt x="18421" y="16958"/>
                      <a:pt x="18405" y="16974"/>
                    </a:cubicBezTo>
                    <a:cubicBezTo>
                      <a:pt x="18390" y="16989"/>
                      <a:pt x="18375" y="17004"/>
                      <a:pt x="18360" y="17019"/>
                    </a:cubicBezTo>
                    <a:lnTo>
                      <a:pt x="18283" y="17080"/>
                    </a:lnTo>
                    <a:lnTo>
                      <a:pt x="18207" y="17141"/>
                    </a:lnTo>
                    <a:lnTo>
                      <a:pt x="18146" y="17187"/>
                    </a:lnTo>
                    <a:lnTo>
                      <a:pt x="18131" y="17202"/>
                    </a:lnTo>
                    <a:cubicBezTo>
                      <a:pt x="18116" y="17202"/>
                      <a:pt x="18116" y="17217"/>
                      <a:pt x="18101" y="17217"/>
                    </a:cubicBezTo>
                    <a:cubicBezTo>
                      <a:pt x="18085" y="17233"/>
                      <a:pt x="18070" y="17248"/>
                      <a:pt x="18055" y="17263"/>
                    </a:cubicBezTo>
                    <a:lnTo>
                      <a:pt x="17872" y="17370"/>
                    </a:lnTo>
                    <a:lnTo>
                      <a:pt x="17781" y="17431"/>
                    </a:lnTo>
                    <a:lnTo>
                      <a:pt x="17689" y="17476"/>
                    </a:lnTo>
                    <a:cubicBezTo>
                      <a:pt x="17659" y="17492"/>
                      <a:pt x="17628" y="17507"/>
                      <a:pt x="17598" y="17522"/>
                    </a:cubicBezTo>
                    <a:lnTo>
                      <a:pt x="17567" y="17537"/>
                    </a:lnTo>
                    <a:lnTo>
                      <a:pt x="17552" y="17553"/>
                    </a:lnTo>
                    <a:cubicBezTo>
                      <a:pt x="17522" y="17568"/>
                      <a:pt x="17491" y="17583"/>
                      <a:pt x="17461" y="17598"/>
                    </a:cubicBezTo>
                    <a:lnTo>
                      <a:pt x="17308" y="17674"/>
                    </a:lnTo>
                    <a:lnTo>
                      <a:pt x="17171" y="17751"/>
                    </a:lnTo>
                    <a:cubicBezTo>
                      <a:pt x="17065" y="17796"/>
                      <a:pt x="16973" y="17857"/>
                      <a:pt x="16866" y="17903"/>
                    </a:cubicBezTo>
                    <a:cubicBezTo>
                      <a:pt x="16806" y="17933"/>
                      <a:pt x="16729" y="17964"/>
                      <a:pt x="16653" y="17994"/>
                    </a:cubicBezTo>
                    <a:lnTo>
                      <a:pt x="16623" y="18010"/>
                    </a:lnTo>
                    <a:cubicBezTo>
                      <a:pt x="16562" y="18040"/>
                      <a:pt x="16486" y="18071"/>
                      <a:pt x="16409" y="18086"/>
                    </a:cubicBezTo>
                    <a:cubicBezTo>
                      <a:pt x="16348" y="18116"/>
                      <a:pt x="16287" y="18131"/>
                      <a:pt x="16227" y="18131"/>
                    </a:cubicBezTo>
                    <a:cubicBezTo>
                      <a:pt x="16181" y="18147"/>
                      <a:pt x="16150" y="18147"/>
                      <a:pt x="16105" y="18147"/>
                    </a:cubicBezTo>
                    <a:lnTo>
                      <a:pt x="15968" y="18147"/>
                    </a:lnTo>
                    <a:cubicBezTo>
                      <a:pt x="15891" y="18131"/>
                      <a:pt x="15800" y="18116"/>
                      <a:pt x="15724" y="18101"/>
                    </a:cubicBezTo>
                    <a:cubicBezTo>
                      <a:pt x="15632" y="18071"/>
                      <a:pt x="15556" y="18055"/>
                      <a:pt x="15495" y="18025"/>
                    </a:cubicBezTo>
                    <a:cubicBezTo>
                      <a:pt x="15450" y="18010"/>
                      <a:pt x="15404" y="17979"/>
                      <a:pt x="15373" y="17964"/>
                    </a:cubicBezTo>
                    <a:cubicBezTo>
                      <a:pt x="15328" y="17949"/>
                      <a:pt x="15297" y="17918"/>
                      <a:pt x="15267" y="17888"/>
                    </a:cubicBezTo>
                    <a:cubicBezTo>
                      <a:pt x="15175" y="17827"/>
                      <a:pt x="15099" y="17751"/>
                      <a:pt x="15023" y="17690"/>
                    </a:cubicBezTo>
                    <a:cubicBezTo>
                      <a:pt x="15008" y="17659"/>
                      <a:pt x="14977" y="17644"/>
                      <a:pt x="14947" y="17613"/>
                    </a:cubicBezTo>
                    <a:cubicBezTo>
                      <a:pt x="14855" y="17522"/>
                      <a:pt x="14764" y="17461"/>
                      <a:pt x="14657" y="17431"/>
                    </a:cubicBezTo>
                    <a:cubicBezTo>
                      <a:pt x="14612" y="17400"/>
                      <a:pt x="14535" y="17385"/>
                      <a:pt x="14474" y="17385"/>
                    </a:cubicBezTo>
                    <a:lnTo>
                      <a:pt x="14413" y="17385"/>
                    </a:lnTo>
                    <a:lnTo>
                      <a:pt x="14413" y="17370"/>
                    </a:lnTo>
                    <a:cubicBezTo>
                      <a:pt x="14368" y="17370"/>
                      <a:pt x="14322" y="17370"/>
                      <a:pt x="14292" y="17354"/>
                    </a:cubicBezTo>
                    <a:cubicBezTo>
                      <a:pt x="14246" y="17354"/>
                      <a:pt x="14200" y="17339"/>
                      <a:pt x="14170" y="17324"/>
                    </a:cubicBezTo>
                    <a:cubicBezTo>
                      <a:pt x="14124" y="17324"/>
                      <a:pt x="14078" y="17309"/>
                      <a:pt x="14048" y="17294"/>
                    </a:cubicBezTo>
                    <a:cubicBezTo>
                      <a:pt x="14002" y="17278"/>
                      <a:pt x="13972" y="17263"/>
                      <a:pt x="13926" y="17233"/>
                    </a:cubicBezTo>
                    <a:cubicBezTo>
                      <a:pt x="13911" y="17217"/>
                      <a:pt x="13880" y="17202"/>
                      <a:pt x="13865" y="17187"/>
                    </a:cubicBezTo>
                    <a:cubicBezTo>
                      <a:pt x="13850" y="17187"/>
                      <a:pt x="13834" y="17172"/>
                      <a:pt x="13819" y="17156"/>
                    </a:cubicBezTo>
                    <a:cubicBezTo>
                      <a:pt x="13804" y="17141"/>
                      <a:pt x="13804" y="17141"/>
                      <a:pt x="13789" y="17126"/>
                    </a:cubicBezTo>
                    <a:cubicBezTo>
                      <a:pt x="13789" y="17111"/>
                      <a:pt x="13774" y="17111"/>
                      <a:pt x="13774" y="17095"/>
                    </a:cubicBezTo>
                    <a:cubicBezTo>
                      <a:pt x="13758" y="17080"/>
                      <a:pt x="13758" y="17065"/>
                      <a:pt x="13743" y="17050"/>
                    </a:cubicBezTo>
                    <a:cubicBezTo>
                      <a:pt x="13743" y="17034"/>
                      <a:pt x="13728" y="17019"/>
                      <a:pt x="13728" y="17004"/>
                    </a:cubicBezTo>
                    <a:cubicBezTo>
                      <a:pt x="13697" y="16897"/>
                      <a:pt x="13682" y="16775"/>
                      <a:pt x="13667" y="16669"/>
                    </a:cubicBezTo>
                    <a:lnTo>
                      <a:pt x="13652" y="16608"/>
                    </a:lnTo>
                    <a:cubicBezTo>
                      <a:pt x="13636" y="16532"/>
                      <a:pt x="13636" y="16471"/>
                      <a:pt x="13621" y="16395"/>
                    </a:cubicBezTo>
                    <a:cubicBezTo>
                      <a:pt x="13621" y="16379"/>
                      <a:pt x="13606" y="16379"/>
                      <a:pt x="13606" y="16364"/>
                    </a:cubicBezTo>
                    <a:lnTo>
                      <a:pt x="13606" y="16349"/>
                    </a:lnTo>
                    <a:lnTo>
                      <a:pt x="13606" y="16303"/>
                    </a:lnTo>
                    <a:lnTo>
                      <a:pt x="13606" y="16273"/>
                    </a:lnTo>
                    <a:cubicBezTo>
                      <a:pt x="13591" y="16212"/>
                      <a:pt x="13575" y="16151"/>
                      <a:pt x="13575" y="16075"/>
                    </a:cubicBezTo>
                    <a:cubicBezTo>
                      <a:pt x="13560" y="15998"/>
                      <a:pt x="13560" y="15922"/>
                      <a:pt x="13560" y="15846"/>
                    </a:cubicBezTo>
                    <a:cubicBezTo>
                      <a:pt x="13545" y="15724"/>
                      <a:pt x="13530" y="15587"/>
                      <a:pt x="13515" y="15450"/>
                    </a:cubicBezTo>
                    <a:cubicBezTo>
                      <a:pt x="13499" y="15374"/>
                      <a:pt x="13484" y="15267"/>
                      <a:pt x="13454" y="15160"/>
                    </a:cubicBezTo>
                    <a:cubicBezTo>
                      <a:pt x="13438" y="15115"/>
                      <a:pt x="13423" y="15054"/>
                      <a:pt x="13408" y="15008"/>
                    </a:cubicBezTo>
                    <a:cubicBezTo>
                      <a:pt x="13393" y="14962"/>
                      <a:pt x="13393" y="14917"/>
                      <a:pt x="13377" y="14871"/>
                    </a:cubicBezTo>
                    <a:cubicBezTo>
                      <a:pt x="13377" y="14825"/>
                      <a:pt x="13377" y="14780"/>
                      <a:pt x="13377" y="14734"/>
                    </a:cubicBezTo>
                    <a:cubicBezTo>
                      <a:pt x="13377" y="14688"/>
                      <a:pt x="13377" y="14658"/>
                      <a:pt x="13377" y="14612"/>
                    </a:cubicBezTo>
                    <a:cubicBezTo>
                      <a:pt x="13377" y="14582"/>
                      <a:pt x="13393" y="14551"/>
                      <a:pt x="13393" y="14521"/>
                    </a:cubicBezTo>
                    <a:lnTo>
                      <a:pt x="13393" y="14490"/>
                    </a:lnTo>
                    <a:cubicBezTo>
                      <a:pt x="13408" y="14399"/>
                      <a:pt x="13408" y="14323"/>
                      <a:pt x="13423" y="14231"/>
                    </a:cubicBezTo>
                    <a:cubicBezTo>
                      <a:pt x="13438" y="14170"/>
                      <a:pt x="13454" y="14109"/>
                      <a:pt x="13469" y="14048"/>
                    </a:cubicBezTo>
                    <a:lnTo>
                      <a:pt x="13469" y="14003"/>
                    </a:lnTo>
                    <a:cubicBezTo>
                      <a:pt x="13484" y="13957"/>
                      <a:pt x="13499" y="13896"/>
                      <a:pt x="13515" y="13835"/>
                    </a:cubicBezTo>
                    <a:cubicBezTo>
                      <a:pt x="13575" y="13606"/>
                      <a:pt x="13621" y="13408"/>
                      <a:pt x="13652" y="13226"/>
                    </a:cubicBezTo>
                    <a:cubicBezTo>
                      <a:pt x="13667" y="13165"/>
                      <a:pt x="13682" y="13088"/>
                      <a:pt x="13697" y="13027"/>
                    </a:cubicBezTo>
                    <a:cubicBezTo>
                      <a:pt x="13697" y="12997"/>
                      <a:pt x="13697" y="12967"/>
                      <a:pt x="13713" y="12936"/>
                    </a:cubicBezTo>
                    <a:cubicBezTo>
                      <a:pt x="13728" y="12829"/>
                      <a:pt x="13743" y="12738"/>
                      <a:pt x="13758" y="12631"/>
                    </a:cubicBezTo>
                    <a:lnTo>
                      <a:pt x="13804" y="12433"/>
                    </a:lnTo>
                    <a:cubicBezTo>
                      <a:pt x="13834" y="12311"/>
                      <a:pt x="13850" y="12189"/>
                      <a:pt x="13880" y="12052"/>
                    </a:cubicBezTo>
                    <a:lnTo>
                      <a:pt x="13895" y="11946"/>
                    </a:lnTo>
                    <a:cubicBezTo>
                      <a:pt x="13926" y="11809"/>
                      <a:pt x="13956" y="11656"/>
                      <a:pt x="13987" y="11519"/>
                    </a:cubicBezTo>
                    <a:cubicBezTo>
                      <a:pt x="14017" y="11534"/>
                      <a:pt x="14048" y="11534"/>
                      <a:pt x="14063" y="11534"/>
                    </a:cubicBezTo>
                    <a:cubicBezTo>
                      <a:pt x="14090" y="11543"/>
                      <a:pt x="14114" y="11547"/>
                      <a:pt x="14136" y="11547"/>
                    </a:cubicBezTo>
                    <a:cubicBezTo>
                      <a:pt x="14188" y="11547"/>
                      <a:pt x="14224" y="11525"/>
                      <a:pt x="14246" y="11504"/>
                    </a:cubicBezTo>
                    <a:cubicBezTo>
                      <a:pt x="14261" y="11473"/>
                      <a:pt x="14276" y="11458"/>
                      <a:pt x="14292" y="11428"/>
                    </a:cubicBezTo>
                    <a:cubicBezTo>
                      <a:pt x="14307" y="11397"/>
                      <a:pt x="14322" y="11352"/>
                      <a:pt x="14337" y="11306"/>
                    </a:cubicBezTo>
                    <a:cubicBezTo>
                      <a:pt x="14353" y="11245"/>
                      <a:pt x="14368" y="11184"/>
                      <a:pt x="14383" y="11123"/>
                    </a:cubicBezTo>
                    <a:lnTo>
                      <a:pt x="14398" y="11062"/>
                    </a:lnTo>
                    <a:cubicBezTo>
                      <a:pt x="14413" y="11016"/>
                      <a:pt x="14413" y="10986"/>
                      <a:pt x="14429" y="10940"/>
                    </a:cubicBezTo>
                    <a:cubicBezTo>
                      <a:pt x="14429" y="10894"/>
                      <a:pt x="14444" y="10864"/>
                      <a:pt x="14444" y="10818"/>
                    </a:cubicBezTo>
                    <a:cubicBezTo>
                      <a:pt x="14459" y="10894"/>
                      <a:pt x="14474" y="10971"/>
                      <a:pt x="14490" y="11047"/>
                    </a:cubicBezTo>
                    <a:cubicBezTo>
                      <a:pt x="14490" y="11077"/>
                      <a:pt x="14490" y="11092"/>
                      <a:pt x="14490" y="11108"/>
                    </a:cubicBezTo>
                    <a:cubicBezTo>
                      <a:pt x="14505" y="11138"/>
                      <a:pt x="14505" y="11153"/>
                      <a:pt x="14505" y="11184"/>
                    </a:cubicBezTo>
                    <a:cubicBezTo>
                      <a:pt x="14505" y="11230"/>
                      <a:pt x="14505" y="11291"/>
                      <a:pt x="14520" y="11336"/>
                    </a:cubicBezTo>
                    <a:cubicBezTo>
                      <a:pt x="14520" y="11382"/>
                      <a:pt x="14520" y="11412"/>
                      <a:pt x="14535" y="11458"/>
                    </a:cubicBezTo>
                    <a:cubicBezTo>
                      <a:pt x="14535" y="11534"/>
                      <a:pt x="14551" y="11626"/>
                      <a:pt x="14566" y="11702"/>
                    </a:cubicBezTo>
                    <a:cubicBezTo>
                      <a:pt x="14566" y="11778"/>
                      <a:pt x="14581" y="11870"/>
                      <a:pt x="14581" y="11946"/>
                    </a:cubicBezTo>
                    <a:cubicBezTo>
                      <a:pt x="14581" y="11961"/>
                      <a:pt x="14596" y="11991"/>
                      <a:pt x="14596" y="12022"/>
                    </a:cubicBezTo>
                    <a:cubicBezTo>
                      <a:pt x="14596" y="12022"/>
                      <a:pt x="14596" y="12037"/>
                      <a:pt x="14596" y="12052"/>
                    </a:cubicBezTo>
                    <a:cubicBezTo>
                      <a:pt x="14612" y="12189"/>
                      <a:pt x="14642" y="12327"/>
                      <a:pt x="14657" y="12464"/>
                    </a:cubicBezTo>
                    <a:cubicBezTo>
                      <a:pt x="14688" y="12631"/>
                      <a:pt x="14718" y="12799"/>
                      <a:pt x="14749" y="12967"/>
                    </a:cubicBezTo>
                    <a:cubicBezTo>
                      <a:pt x="14764" y="13058"/>
                      <a:pt x="14779" y="13165"/>
                      <a:pt x="14794" y="13256"/>
                    </a:cubicBezTo>
                    <a:cubicBezTo>
                      <a:pt x="14810" y="13271"/>
                      <a:pt x="14810" y="13286"/>
                      <a:pt x="14810" y="13302"/>
                    </a:cubicBezTo>
                    <a:cubicBezTo>
                      <a:pt x="14810" y="13332"/>
                      <a:pt x="14825" y="13363"/>
                      <a:pt x="14825" y="13393"/>
                    </a:cubicBezTo>
                    <a:cubicBezTo>
                      <a:pt x="14840" y="13454"/>
                      <a:pt x="14855" y="13515"/>
                      <a:pt x="14871" y="13591"/>
                    </a:cubicBezTo>
                    <a:cubicBezTo>
                      <a:pt x="14901" y="13713"/>
                      <a:pt x="14931" y="13835"/>
                      <a:pt x="14962" y="13957"/>
                    </a:cubicBezTo>
                    <a:cubicBezTo>
                      <a:pt x="15023" y="14185"/>
                      <a:pt x="15084" y="14429"/>
                      <a:pt x="15175" y="14658"/>
                    </a:cubicBezTo>
                    <a:cubicBezTo>
                      <a:pt x="15206" y="14734"/>
                      <a:pt x="15236" y="14810"/>
                      <a:pt x="15267" y="14901"/>
                    </a:cubicBezTo>
                    <a:cubicBezTo>
                      <a:pt x="15297" y="14978"/>
                      <a:pt x="15328" y="15054"/>
                      <a:pt x="15373" y="15115"/>
                    </a:cubicBezTo>
                    <a:cubicBezTo>
                      <a:pt x="15419" y="15221"/>
                      <a:pt x="15465" y="15313"/>
                      <a:pt x="15510" y="15404"/>
                    </a:cubicBezTo>
                    <a:cubicBezTo>
                      <a:pt x="15602" y="15557"/>
                      <a:pt x="15678" y="15724"/>
                      <a:pt x="15769" y="15877"/>
                    </a:cubicBezTo>
                    <a:cubicBezTo>
                      <a:pt x="15678" y="15694"/>
                      <a:pt x="15587" y="15511"/>
                      <a:pt x="15510" y="15328"/>
                    </a:cubicBezTo>
                    <a:cubicBezTo>
                      <a:pt x="15465" y="15237"/>
                      <a:pt x="15419" y="15130"/>
                      <a:pt x="15373" y="15023"/>
                    </a:cubicBezTo>
                    <a:cubicBezTo>
                      <a:pt x="15328" y="14917"/>
                      <a:pt x="15297" y="14810"/>
                      <a:pt x="15251" y="14703"/>
                    </a:cubicBezTo>
                    <a:cubicBezTo>
                      <a:pt x="15175" y="14475"/>
                      <a:pt x="15114" y="14216"/>
                      <a:pt x="15053" y="13972"/>
                    </a:cubicBezTo>
                    <a:cubicBezTo>
                      <a:pt x="15023" y="13850"/>
                      <a:pt x="14992" y="13728"/>
                      <a:pt x="14977" y="13591"/>
                    </a:cubicBezTo>
                    <a:lnTo>
                      <a:pt x="14931" y="13408"/>
                    </a:lnTo>
                    <a:cubicBezTo>
                      <a:pt x="14931" y="13378"/>
                      <a:pt x="14916" y="13347"/>
                      <a:pt x="14916" y="13317"/>
                    </a:cubicBezTo>
                    <a:cubicBezTo>
                      <a:pt x="14901" y="13286"/>
                      <a:pt x="14901" y="13256"/>
                      <a:pt x="14901" y="13226"/>
                    </a:cubicBezTo>
                    <a:cubicBezTo>
                      <a:pt x="14901" y="13226"/>
                      <a:pt x="14901" y="13241"/>
                      <a:pt x="14901" y="13241"/>
                    </a:cubicBezTo>
                    <a:cubicBezTo>
                      <a:pt x="14871" y="13119"/>
                      <a:pt x="14855" y="12997"/>
                      <a:pt x="14840" y="12890"/>
                    </a:cubicBezTo>
                    <a:cubicBezTo>
                      <a:pt x="14810" y="12708"/>
                      <a:pt x="14779" y="12540"/>
                      <a:pt x="14749" y="12372"/>
                    </a:cubicBezTo>
                    <a:cubicBezTo>
                      <a:pt x="14733" y="12266"/>
                      <a:pt x="14703" y="12144"/>
                      <a:pt x="14688" y="12037"/>
                    </a:cubicBezTo>
                    <a:cubicBezTo>
                      <a:pt x="14688" y="12037"/>
                      <a:pt x="14688" y="12037"/>
                      <a:pt x="14688" y="12022"/>
                    </a:cubicBezTo>
                    <a:cubicBezTo>
                      <a:pt x="14672" y="11900"/>
                      <a:pt x="14657" y="11763"/>
                      <a:pt x="14642" y="11626"/>
                    </a:cubicBezTo>
                    <a:cubicBezTo>
                      <a:pt x="14627" y="11519"/>
                      <a:pt x="14612" y="11412"/>
                      <a:pt x="14596" y="11306"/>
                    </a:cubicBezTo>
                    <a:cubicBezTo>
                      <a:pt x="14596" y="11245"/>
                      <a:pt x="14581" y="11169"/>
                      <a:pt x="14566" y="11108"/>
                    </a:cubicBezTo>
                    <a:cubicBezTo>
                      <a:pt x="14566" y="11077"/>
                      <a:pt x="14566" y="11062"/>
                      <a:pt x="14566" y="11032"/>
                    </a:cubicBezTo>
                    <a:cubicBezTo>
                      <a:pt x="14551" y="11001"/>
                      <a:pt x="14551" y="10971"/>
                      <a:pt x="14535" y="10940"/>
                    </a:cubicBezTo>
                    <a:cubicBezTo>
                      <a:pt x="14535" y="10864"/>
                      <a:pt x="14520" y="10788"/>
                      <a:pt x="14505" y="10727"/>
                    </a:cubicBezTo>
                    <a:cubicBezTo>
                      <a:pt x="14505" y="10696"/>
                      <a:pt x="14490" y="10681"/>
                      <a:pt x="14490" y="10651"/>
                    </a:cubicBezTo>
                    <a:cubicBezTo>
                      <a:pt x="14490" y="10651"/>
                      <a:pt x="14490" y="10635"/>
                      <a:pt x="14490" y="10635"/>
                    </a:cubicBezTo>
                    <a:cubicBezTo>
                      <a:pt x="14490" y="10620"/>
                      <a:pt x="14490" y="10605"/>
                      <a:pt x="14490" y="10605"/>
                    </a:cubicBezTo>
                    <a:cubicBezTo>
                      <a:pt x="14505" y="10605"/>
                      <a:pt x="14520" y="10620"/>
                      <a:pt x="14520" y="10620"/>
                    </a:cubicBezTo>
                    <a:cubicBezTo>
                      <a:pt x="14535" y="10635"/>
                      <a:pt x="14551" y="10635"/>
                      <a:pt x="14551" y="10635"/>
                    </a:cubicBezTo>
                    <a:cubicBezTo>
                      <a:pt x="14581" y="10651"/>
                      <a:pt x="14596" y="10666"/>
                      <a:pt x="14627" y="10681"/>
                    </a:cubicBezTo>
                    <a:cubicBezTo>
                      <a:pt x="14657" y="10712"/>
                      <a:pt x="14688" y="10727"/>
                      <a:pt x="14718" y="10757"/>
                    </a:cubicBezTo>
                    <a:cubicBezTo>
                      <a:pt x="14764" y="10803"/>
                      <a:pt x="14825" y="10864"/>
                      <a:pt x="14886" y="10925"/>
                    </a:cubicBezTo>
                    <a:cubicBezTo>
                      <a:pt x="14901" y="10925"/>
                      <a:pt x="14901" y="10940"/>
                      <a:pt x="14916" y="10940"/>
                    </a:cubicBezTo>
                    <a:cubicBezTo>
                      <a:pt x="14931" y="11016"/>
                      <a:pt x="14962" y="11092"/>
                      <a:pt x="14992" y="11153"/>
                    </a:cubicBezTo>
                    <a:cubicBezTo>
                      <a:pt x="14992" y="11199"/>
                      <a:pt x="15008" y="11230"/>
                      <a:pt x="15023" y="11275"/>
                    </a:cubicBezTo>
                    <a:cubicBezTo>
                      <a:pt x="15023" y="11291"/>
                      <a:pt x="15038" y="11306"/>
                      <a:pt x="15038" y="11306"/>
                    </a:cubicBezTo>
                    <a:cubicBezTo>
                      <a:pt x="15053" y="11352"/>
                      <a:pt x="15069" y="11382"/>
                      <a:pt x="15069" y="11412"/>
                    </a:cubicBezTo>
                    <a:cubicBezTo>
                      <a:pt x="15114" y="11504"/>
                      <a:pt x="15145" y="11595"/>
                      <a:pt x="15175" y="11687"/>
                    </a:cubicBezTo>
                    <a:cubicBezTo>
                      <a:pt x="15190" y="11748"/>
                      <a:pt x="15221" y="11809"/>
                      <a:pt x="15236" y="11870"/>
                    </a:cubicBezTo>
                    <a:cubicBezTo>
                      <a:pt x="15251" y="11915"/>
                      <a:pt x="15267" y="11961"/>
                      <a:pt x="15282" y="12007"/>
                    </a:cubicBezTo>
                    <a:cubicBezTo>
                      <a:pt x="15328" y="12083"/>
                      <a:pt x="15358" y="12174"/>
                      <a:pt x="15389" y="12266"/>
                    </a:cubicBezTo>
                    <a:cubicBezTo>
                      <a:pt x="15404" y="12311"/>
                      <a:pt x="15434" y="12357"/>
                      <a:pt x="15450" y="12403"/>
                    </a:cubicBezTo>
                    <a:cubicBezTo>
                      <a:pt x="15465" y="12448"/>
                      <a:pt x="15495" y="12494"/>
                      <a:pt x="15510" y="12540"/>
                    </a:cubicBezTo>
                    <a:cubicBezTo>
                      <a:pt x="15526" y="12555"/>
                      <a:pt x="15526" y="12586"/>
                      <a:pt x="15541" y="12601"/>
                    </a:cubicBezTo>
                    <a:cubicBezTo>
                      <a:pt x="15571" y="12677"/>
                      <a:pt x="15617" y="12738"/>
                      <a:pt x="15648" y="12814"/>
                    </a:cubicBezTo>
                    <a:cubicBezTo>
                      <a:pt x="15678" y="12860"/>
                      <a:pt x="15709" y="12921"/>
                      <a:pt x="15739" y="12967"/>
                    </a:cubicBezTo>
                    <a:cubicBezTo>
                      <a:pt x="15785" y="13027"/>
                      <a:pt x="15815" y="13073"/>
                      <a:pt x="15846" y="13134"/>
                    </a:cubicBezTo>
                    <a:cubicBezTo>
                      <a:pt x="15922" y="13256"/>
                      <a:pt x="16013" y="13393"/>
                      <a:pt x="16089" y="13515"/>
                    </a:cubicBezTo>
                    <a:cubicBezTo>
                      <a:pt x="16166" y="13637"/>
                      <a:pt x="16227" y="13744"/>
                      <a:pt x="16287" y="13865"/>
                    </a:cubicBezTo>
                    <a:cubicBezTo>
                      <a:pt x="16333" y="13926"/>
                      <a:pt x="16364" y="13987"/>
                      <a:pt x="16394" y="14048"/>
                    </a:cubicBezTo>
                    <a:cubicBezTo>
                      <a:pt x="16440" y="14109"/>
                      <a:pt x="16486" y="14170"/>
                      <a:pt x="16516" y="14231"/>
                    </a:cubicBezTo>
                    <a:cubicBezTo>
                      <a:pt x="16455" y="14109"/>
                      <a:pt x="16379" y="13972"/>
                      <a:pt x="16318" y="13850"/>
                    </a:cubicBezTo>
                    <a:cubicBezTo>
                      <a:pt x="16272" y="13759"/>
                      <a:pt x="16227" y="13652"/>
                      <a:pt x="16181" y="13545"/>
                    </a:cubicBezTo>
                    <a:cubicBezTo>
                      <a:pt x="16166" y="13500"/>
                      <a:pt x="16135" y="13454"/>
                      <a:pt x="16105" y="13408"/>
                    </a:cubicBezTo>
                    <a:cubicBezTo>
                      <a:pt x="16089" y="13363"/>
                      <a:pt x="16074" y="13332"/>
                      <a:pt x="16059" y="13302"/>
                    </a:cubicBezTo>
                    <a:cubicBezTo>
                      <a:pt x="15983" y="13165"/>
                      <a:pt x="15907" y="13043"/>
                      <a:pt x="15846" y="12906"/>
                    </a:cubicBezTo>
                    <a:cubicBezTo>
                      <a:pt x="15815" y="12860"/>
                      <a:pt x="15785" y="12799"/>
                      <a:pt x="15754" y="12753"/>
                    </a:cubicBezTo>
                    <a:cubicBezTo>
                      <a:pt x="15709" y="12677"/>
                      <a:pt x="15678" y="12616"/>
                      <a:pt x="15648" y="12555"/>
                    </a:cubicBezTo>
                    <a:cubicBezTo>
                      <a:pt x="15617" y="12494"/>
                      <a:pt x="15602" y="12448"/>
                      <a:pt x="15571" y="12388"/>
                    </a:cubicBezTo>
                    <a:cubicBezTo>
                      <a:pt x="15541" y="12342"/>
                      <a:pt x="15526" y="12296"/>
                      <a:pt x="15495" y="12235"/>
                    </a:cubicBezTo>
                    <a:lnTo>
                      <a:pt x="15480" y="12205"/>
                    </a:lnTo>
                    <a:cubicBezTo>
                      <a:pt x="15450" y="12129"/>
                      <a:pt x="15419" y="12037"/>
                      <a:pt x="15389" y="11946"/>
                    </a:cubicBezTo>
                    <a:cubicBezTo>
                      <a:pt x="15358" y="11915"/>
                      <a:pt x="15343" y="11870"/>
                      <a:pt x="15328" y="11824"/>
                    </a:cubicBezTo>
                    <a:cubicBezTo>
                      <a:pt x="15267" y="11656"/>
                      <a:pt x="15206" y="11504"/>
                      <a:pt x="15160" y="11336"/>
                    </a:cubicBezTo>
                    <a:cubicBezTo>
                      <a:pt x="15114" y="11245"/>
                      <a:pt x="15084" y="11153"/>
                      <a:pt x="15053" y="11077"/>
                    </a:cubicBezTo>
                    <a:lnTo>
                      <a:pt x="15053" y="11077"/>
                    </a:lnTo>
                    <a:cubicBezTo>
                      <a:pt x="15084" y="11092"/>
                      <a:pt x="15099" y="11108"/>
                      <a:pt x="15130" y="11123"/>
                    </a:cubicBezTo>
                    <a:cubicBezTo>
                      <a:pt x="15145" y="11153"/>
                      <a:pt x="15160" y="11169"/>
                      <a:pt x="15190" y="11169"/>
                    </a:cubicBezTo>
                    <a:cubicBezTo>
                      <a:pt x="15206" y="11184"/>
                      <a:pt x="15221" y="11199"/>
                      <a:pt x="15251" y="11199"/>
                    </a:cubicBezTo>
                    <a:lnTo>
                      <a:pt x="15267" y="11214"/>
                    </a:lnTo>
                    <a:lnTo>
                      <a:pt x="15328" y="11214"/>
                    </a:lnTo>
                    <a:cubicBezTo>
                      <a:pt x="15373" y="11214"/>
                      <a:pt x="15434" y="11199"/>
                      <a:pt x="15465" y="11153"/>
                    </a:cubicBezTo>
                    <a:cubicBezTo>
                      <a:pt x="15495" y="11108"/>
                      <a:pt x="15510" y="11077"/>
                      <a:pt x="15510" y="11032"/>
                    </a:cubicBezTo>
                    <a:cubicBezTo>
                      <a:pt x="15541" y="11062"/>
                      <a:pt x="15571" y="11092"/>
                      <a:pt x="15587" y="11123"/>
                    </a:cubicBezTo>
                    <a:cubicBezTo>
                      <a:pt x="15648" y="11199"/>
                      <a:pt x="15693" y="11260"/>
                      <a:pt x="15739" y="11336"/>
                    </a:cubicBezTo>
                    <a:cubicBezTo>
                      <a:pt x="15846" y="11458"/>
                      <a:pt x="15937" y="11580"/>
                      <a:pt x="16028" y="11702"/>
                    </a:cubicBezTo>
                    <a:cubicBezTo>
                      <a:pt x="16074" y="11748"/>
                      <a:pt x="16105" y="11778"/>
                      <a:pt x="16135" y="11824"/>
                    </a:cubicBezTo>
                    <a:cubicBezTo>
                      <a:pt x="16135" y="11824"/>
                      <a:pt x="16135" y="11839"/>
                      <a:pt x="16150" y="11839"/>
                    </a:cubicBezTo>
                    <a:cubicBezTo>
                      <a:pt x="16166" y="11854"/>
                      <a:pt x="16181" y="11885"/>
                      <a:pt x="16196" y="11900"/>
                    </a:cubicBezTo>
                    <a:cubicBezTo>
                      <a:pt x="16287" y="12007"/>
                      <a:pt x="16379" y="12113"/>
                      <a:pt x="16470" y="12220"/>
                    </a:cubicBezTo>
                    <a:cubicBezTo>
                      <a:pt x="16486" y="12220"/>
                      <a:pt x="16501" y="12235"/>
                      <a:pt x="16501" y="12250"/>
                    </a:cubicBezTo>
                    <a:cubicBezTo>
                      <a:pt x="16531" y="12266"/>
                      <a:pt x="16546" y="12296"/>
                      <a:pt x="16577" y="12327"/>
                    </a:cubicBezTo>
                    <a:cubicBezTo>
                      <a:pt x="16638" y="12372"/>
                      <a:pt x="16684" y="12433"/>
                      <a:pt x="16745" y="12494"/>
                    </a:cubicBezTo>
                    <a:cubicBezTo>
                      <a:pt x="16821" y="12570"/>
                      <a:pt x="16912" y="12662"/>
                      <a:pt x="16988" y="12738"/>
                    </a:cubicBezTo>
                    <a:cubicBezTo>
                      <a:pt x="17019" y="12753"/>
                      <a:pt x="17034" y="12768"/>
                      <a:pt x="17049" y="12799"/>
                    </a:cubicBezTo>
                    <a:cubicBezTo>
                      <a:pt x="17110" y="12845"/>
                      <a:pt x="17186" y="12906"/>
                      <a:pt x="17247" y="12951"/>
                    </a:cubicBezTo>
                    <a:cubicBezTo>
                      <a:pt x="17324" y="13027"/>
                      <a:pt x="17415" y="13088"/>
                      <a:pt x="17522" y="13149"/>
                    </a:cubicBezTo>
                    <a:cubicBezTo>
                      <a:pt x="17567" y="13180"/>
                      <a:pt x="17613" y="13210"/>
                      <a:pt x="17659" y="13241"/>
                    </a:cubicBezTo>
                    <a:cubicBezTo>
                      <a:pt x="17720" y="13271"/>
                      <a:pt x="17765" y="13302"/>
                      <a:pt x="17826" y="13347"/>
                    </a:cubicBezTo>
                    <a:cubicBezTo>
                      <a:pt x="17887" y="13378"/>
                      <a:pt x="17948" y="13424"/>
                      <a:pt x="17994" y="13469"/>
                    </a:cubicBezTo>
                    <a:cubicBezTo>
                      <a:pt x="18055" y="13530"/>
                      <a:pt x="18101" y="13576"/>
                      <a:pt x="18146" y="13637"/>
                    </a:cubicBezTo>
                    <a:cubicBezTo>
                      <a:pt x="18149" y="13637"/>
                      <a:pt x="18152" y="13638"/>
                      <a:pt x="18154" y="13639"/>
                    </a:cubicBezTo>
                    <a:lnTo>
                      <a:pt x="18154" y="13639"/>
                    </a:lnTo>
                    <a:cubicBezTo>
                      <a:pt x="18137" y="13612"/>
                      <a:pt x="18111" y="13584"/>
                      <a:pt x="18085" y="13545"/>
                    </a:cubicBezTo>
                    <a:cubicBezTo>
                      <a:pt x="18055" y="13515"/>
                      <a:pt x="18024" y="13469"/>
                      <a:pt x="17994" y="13424"/>
                    </a:cubicBezTo>
                    <a:cubicBezTo>
                      <a:pt x="17948" y="13393"/>
                      <a:pt x="17918" y="13363"/>
                      <a:pt x="17872" y="13332"/>
                    </a:cubicBezTo>
                    <a:cubicBezTo>
                      <a:pt x="17842" y="13302"/>
                      <a:pt x="17811" y="13271"/>
                      <a:pt x="17765" y="13241"/>
                    </a:cubicBezTo>
                    <a:cubicBezTo>
                      <a:pt x="17750" y="13226"/>
                      <a:pt x="17735" y="13210"/>
                      <a:pt x="17704" y="13195"/>
                    </a:cubicBezTo>
                    <a:cubicBezTo>
                      <a:pt x="17704" y="13180"/>
                      <a:pt x="17689" y="13180"/>
                      <a:pt x="17674" y="13165"/>
                    </a:cubicBezTo>
                    <a:lnTo>
                      <a:pt x="17689" y="13165"/>
                    </a:lnTo>
                    <a:cubicBezTo>
                      <a:pt x="17659" y="13149"/>
                      <a:pt x="17613" y="13119"/>
                      <a:pt x="17583" y="13104"/>
                    </a:cubicBezTo>
                    <a:cubicBezTo>
                      <a:pt x="17552" y="13073"/>
                      <a:pt x="17522" y="13058"/>
                      <a:pt x="17491" y="13043"/>
                    </a:cubicBezTo>
                    <a:cubicBezTo>
                      <a:pt x="17415" y="12967"/>
                      <a:pt x="17324" y="12906"/>
                      <a:pt x="17232" y="12829"/>
                    </a:cubicBezTo>
                    <a:cubicBezTo>
                      <a:pt x="17186" y="12784"/>
                      <a:pt x="17125" y="12738"/>
                      <a:pt x="17065" y="12677"/>
                    </a:cubicBezTo>
                    <a:cubicBezTo>
                      <a:pt x="16988" y="12601"/>
                      <a:pt x="16897" y="12509"/>
                      <a:pt x="16821" y="12433"/>
                    </a:cubicBezTo>
                    <a:cubicBezTo>
                      <a:pt x="16729" y="12342"/>
                      <a:pt x="16638" y="12250"/>
                      <a:pt x="16546" y="12159"/>
                    </a:cubicBezTo>
                    <a:cubicBezTo>
                      <a:pt x="16516" y="12144"/>
                      <a:pt x="16501" y="12113"/>
                      <a:pt x="16486" y="12098"/>
                    </a:cubicBezTo>
                    <a:cubicBezTo>
                      <a:pt x="16440" y="12052"/>
                      <a:pt x="16409" y="12007"/>
                      <a:pt x="16364" y="11961"/>
                    </a:cubicBezTo>
                    <a:cubicBezTo>
                      <a:pt x="16303" y="11900"/>
                      <a:pt x="16257" y="11839"/>
                      <a:pt x="16196" y="11778"/>
                    </a:cubicBezTo>
                    <a:cubicBezTo>
                      <a:pt x="16166" y="11748"/>
                      <a:pt x="16150" y="11717"/>
                      <a:pt x="16120" y="11687"/>
                    </a:cubicBezTo>
                    <a:cubicBezTo>
                      <a:pt x="16074" y="11626"/>
                      <a:pt x="16028" y="11565"/>
                      <a:pt x="15983" y="11504"/>
                    </a:cubicBezTo>
                    <a:cubicBezTo>
                      <a:pt x="15922" y="11443"/>
                      <a:pt x="15876" y="11382"/>
                      <a:pt x="15830" y="11321"/>
                    </a:cubicBezTo>
                    <a:cubicBezTo>
                      <a:pt x="15815" y="11306"/>
                      <a:pt x="15800" y="11291"/>
                      <a:pt x="15785" y="11260"/>
                    </a:cubicBezTo>
                    <a:cubicBezTo>
                      <a:pt x="15785" y="11260"/>
                      <a:pt x="15769" y="11260"/>
                      <a:pt x="15769" y="11245"/>
                    </a:cubicBezTo>
                    <a:cubicBezTo>
                      <a:pt x="15754" y="11230"/>
                      <a:pt x="15739" y="11199"/>
                      <a:pt x="15724" y="11184"/>
                    </a:cubicBezTo>
                    <a:cubicBezTo>
                      <a:pt x="15678" y="11138"/>
                      <a:pt x="15648" y="11077"/>
                      <a:pt x="15602" y="11032"/>
                    </a:cubicBezTo>
                    <a:cubicBezTo>
                      <a:pt x="15556" y="10971"/>
                      <a:pt x="15510" y="10910"/>
                      <a:pt x="15450" y="10833"/>
                    </a:cubicBezTo>
                    <a:cubicBezTo>
                      <a:pt x="15434" y="10803"/>
                      <a:pt x="15404" y="10773"/>
                      <a:pt x="15389" y="10742"/>
                    </a:cubicBezTo>
                    <a:cubicBezTo>
                      <a:pt x="15358" y="10696"/>
                      <a:pt x="15312" y="10651"/>
                      <a:pt x="15282" y="10605"/>
                    </a:cubicBezTo>
                    <a:cubicBezTo>
                      <a:pt x="15328" y="10590"/>
                      <a:pt x="15389" y="10590"/>
                      <a:pt x="15434" y="10590"/>
                    </a:cubicBezTo>
                    <a:close/>
                    <a:moveTo>
                      <a:pt x="23738" y="11611"/>
                    </a:moveTo>
                    <a:cubicBezTo>
                      <a:pt x="23784" y="11626"/>
                      <a:pt x="23845" y="11626"/>
                      <a:pt x="23890" y="11626"/>
                    </a:cubicBezTo>
                    <a:lnTo>
                      <a:pt x="23997" y="11626"/>
                    </a:lnTo>
                    <a:cubicBezTo>
                      <a:pt x="24027" y="11626"/>
                      <a:pt x="24073" y="11641"/>
                      <a:pt x="24104" y="11641"/>
                    </a:cubicBezTo>
                    <a:cubicBezTo>
                      <a:pt x="24210" y="11656"/>
                      <a:pt x="24332" y="11671"/>
                      <a:pt x="24439" y="11702"/>
                    </a:cubicBezTo>
                    <a:cubicBezTo>
                      <a:pt x="24500" y="11717"/>
                      <a:pt x="24561" y="11732"/>
                      <a:pt x="24652" y="11763"/>
                    </a:cubicBezTo>
                    <a:cubicBezTo>
                      <a:pt x="24728" y="11793"/>
                      <a:pt x="24804" y="11824"/>
                      <a:pt x="24881" y="11854"/>
                    </a:cubicBezTo>
                    <a:cubicBezTo>
                      <a:pt x="24926" y="11870"/>
                      <a:pt x="24972" y="11870"/>
                      <a:pt x="25018" y="11885"/>
                    </a:cubicBezTo>
                    <a:cubicBezTo>
                      <a:pt x="25109" y="11915"/>
                      <a:pt x="25216" y="11946"/>
                      <a:pt x="25307" y="11991"/>
                    </a:cubicBezTo>
                    <a:cubicBezTo>
                      <a:pt x="25383" y="12007"/>
                      <a:pt x="25444" y="12052"/>
                      <a:pt x="25520" y="12083"/>
                    </a:cubicBezTo>
                    <a:cubicBezTo>
                      <a:pt x="25566" y="12113"/>
                      <a:pt x="25597" y="12144"/>
                      <a:pt x="25642" y="12159"/>
                    </a:cubicBezTo>
                    <a:cubicBezTo>
                      <a:pt x="25673" y="12205"/>
                      <a:pt x="25719" y="12235"/>
                      <a:pt x="25764" y="12266"/>
                    </a:cubicBezTo>
                    <a:cubicBezTo>
                      <a:pt x="25795" y="12296"/>
                      <a:pt x="25825" y="12327"/>
                      <a:pt x="25856" y="12342"/>
                    </a:cubicBezTo>
                    <a:cubicBezTo>
                      <a:pt x="25917" y="12403"/>
                      <a:pt x="25993" y="12464"/>
                      <a:pt x="26054" y="12525"/>
                    </a:cubicBezTo>
                    <a:cubicBezTo>
                      <a:pt x="26099" y="12555"/>
                      <a:pt x="26130" y="12601"/>
                      <a:pt x="26176" y="12647"/>
                    </a:cubicBezTo>
                    <a:cubicBezTo>
                      <a:pt x="26206" y="12692"/>
                      <a:pt x="26237" y="12738"/>
                      <a:pt x="26267" y="12784"/>
                    </a:cubicBezTo>
                    <a:cubicBezTo>
                      <a:pt x="26282" y="12814"/>
                      <a:pt x="26297" y="12845"/>
                      <a:pt x="26313" y="12875"/>
                    </a:cubicBezTo>
                    <a:cubicBezTo>
                      <a:pt x="26328" y="12921"/>
                      <a:pt x="26343" y="12951"/>
                      <a:pt x="26358" y="12982"/>
                    </a:cubicBezTo>
                    <a:cubicBezTo>
                      <a:pt x="26374" y="13043"/>
                      <a:pt x="26374" y="13119"/>
                      <a:pt x="26389" y="13180"/>
                    </a:cubicBezTo>
                    <a:cubicBezTo>
                      <a:pt x="26389" y="13210"/>
                      <a:pt x="26404" y="13226"/>
                      <a:pt x="26404" y="13256"/>
                    </a:cubicBezTo>
                    <a:cubicBezTo>
                      <a:pt x="26435" y="13378"/>
                      <a:pt x="26450" y="13485"/>
                      <a:pt x="26496" y="13606"/>
                    </a:cubicBezTo>
                    <a:cubicBezTo>
                      <a:pt x="26526" y="13698"/>
                      <a:pt x="26557" y="13804"/>
                      <a:pt x="26602" y="13926"/>
                    </a:cubicBezTo>
                    <a:cubicBezTo>
                      <a:pt x="26602" y="13942"/>
                      <a:pt x="26617" y="13972"/>
                      <a:pt x="26617" y="13987"/>
                    </a:cubicBezTo>
                    <a:lnTo>
                      <a:pt x="26633" y="14018"/>
                    </a:lnTo>
                    <a:lnTo>
                      <a:pt x="26648" y="14033"/>
                    </a:lnTo>
                    <a:cubicBezTo>
                      <a:pt x="26648" y="14048"/>
                      <a:pt x="26648" y="14063"/>
                      <a:pt x="26663" y="14079"/>
                    </a:cubicBezTo>
                    <a:lnTo>
                      <a:pt x="26678" y="14109"/>
                    </a:lnTo>
                    <a:cubicBezTo>
                      <a:pt x="26694" y="14155"/>
                      <a:pt x="26709" y="14185"/>
                      <a:pt x="26739" y="14231"/>
                    </a:cubicBezTo>
                    <a:lnTo>
                      <a:pt x="26739" y="14246"/>
                    </a:lnTo>
                    <a:cubicBezTo>
                      <a:pt x="26785" y="14338"/>
                      <a:pt x="26831" y="14444"/>
                      <a:pt x="26892" y="14551"/>
                    </a:cubicBezTo>
                    <a:cubicBezTo>
                      <a:pt x="26937" y="14658"/>
                      <a:pt x="26983" y="14780"/>
                      <a:pt x="27029" y="14901"/>
                    </a:cubicBezTo>
                    <a:lnTo>
                      <a:pt x="27151" y="15176"/>
                    </a:lnTo>
                    <a:lnTo>
                      <a:pt x="27166" y="15237"/>
                    </a:lnTo>
                    <a:cubicBezTo>
                      <a:pt x="27212" y="15328"/>
                      <a:pt x="27242" y="15419"/>
                      <a:pt x="27273" y="15496"/>
                    </a:cubicBezTo>
                    <a:cubicBezTo>
                      <a:pt x="27318" y="15602"/>
                      <a:pt x="27364" y="15709"/>
                      <a:pt x="27394" y="15831"/>
                    </a:cubicBezTo>
                    <a:cubicBezTo>
                      <a:pt x="27440" y="15953"/>
                      <a:pt x="27471" y="16090"/>
                      <a:pt x="27516" y="16227"/>
                    </a:cubicBezTo>
                    <a:lnTo>
                      <a:pt x="27593" y="16501"/>
                    </a:lnTo>
                    <a:cubicBezTo>
                      <a:pt x="27623" y="16593"/>
                      <a:pt x="27669" y="16699"/>
                      <a:pt x="27699" y="16791"/>
                    </a:cubicBezTo>
                    <a:cubicBezTo>
                      <a:pt x="27714" y="16882"/>
                      <a:pt x="27745" y="16974"/>
                      <a:pt x="27775" y="17065"/>
                    </a:cubicBezTo>
                    <a:lnTo>
                      <a:pt x="27745" y="17080"/>
                    </a:lnTo>
                    <a:lnTo>
                      <a:pt x="27699" y="17095"/>
                    </a:lnTo>
                    <a:lnTo>
                      <a:pt x="27684" y="17111"/>
                    </a:lnTo>
                    <a:lnTo>
                      <a:pt x="27669" y="17111"/>
                    </a:lnTo>
                    <a:cubicBezTo>
                      <a:pt x="27577" y="17156"/>
                      <a:pt x="27486" y="17187"/>
                      <a:pt x="27410" y="17217"/>
                    </a:cubicBezTo>
                    <a:cubicBezTo>
                      <a:pt x="27318" y="17263"/>
                      <a:pt x="27242" y="17294"/>
                      <a:pt x="27151" y="17324"/>
                    </a:cubicBezTo>
                    <a:cubicBezTo>
                      <a:pt x="27075" y="17339"/>
                      <a:pt x="26998" y="17354"/>
                      <a:pt x="26937" y="17370"/>
                    </a:cubicBezTo>
                    <a:cubicBezTo>
                      <a:pt x="26831" y="17385"/>
                      <a:pt x="26724" y="17385"/>
                      <a:pt x="26633" y="17385"/>
                    </a:cubicBezTo>
                    <a:lnTo>
                      <a:pt x="26587" y="17400"/>
                    </a:lnTo>
                    <a:cubicBezTo>
                      <a:pt x="26511" y="17400"/>
                      <a:pt x="26435" y="17400"/>
                      <a:pt x="26374" y="17415"/>
                    </a:cubicBezTo>
                    <a:cubicBezTo>
                      <a:pt x="26313" y="17415"/>
                      <a:pt x="26267" y="17431"/>
                      <a:pt x="26221" y="17431"/>
                    </a:cubicBezTo>
                    <a:cubicBezTo>
                      <a:pt x="26176" y="17446"/>
                      <a:pt x="26145" y="17446"/>
                      <a:pt x="26115" y="17461"/>
                    </a:cubicBezTo>
                    <a:lnTo>
                      <a:pt x="26069" y="17461"/>
                    </a:lnTo>
                    <a:cubicBezTo>
                      <a:pt x="25978" y="17492"/>
                      <a:pt x="25886" y="17507"/>
                      <a:pt x="25795" y="17537"/>
                    </a:cubicBezTo>
                    <a:cubicBezTo>
                      <a:pt x="25688" y="17568"/>
                      <a:pt x="25566" y="17583"/>
                      <a:pt x="25460" y="17613"/>
                    </a:cubicBezTo>
                    <a:cubicBezTo>
                      <a:pt x="25353" y="17629"/>
                      <a:pt x="25246" y="17644"/>
                      <a:pt x="25140" y="17674"/>
                    </a:cubicBezTo>
                    <a:cubicBezTo>
                      <a:pt x="25048" y="17690"/>
                      <a:pt x="24957" y="17720"/>
                      <a:pt x="24865" y="17751"/>
                    </a:cubicBezTo>
                    <a:lnTo>
                      <a:pt x="24804" y="17751"/>
                    </a:lnTo>
                    <a:cubicBezTo>
                      <a:pt x="24713" y="17781"/>
                      <a:pt x="24622" y="17796"/>
                      <a:pt x="24500" y="17827"/>
                    </a:cubicBezTo>
                    <a:lnTo>
                      <a:pt x="24500" y="17812"/>
                    </a:lnTo>
                    <a:cubicBezTo>
                      <a:pt x="24500" y="17812"/>
                      <a:pt x="24500" y="17827"/>
                      <a:pt x="24484" y="17827"/>
                    </a:cubicBezTo>
                    <a:lnTo>
                      <a:pt x="24423" y="17827"/>
                    </a:lnTo>
                    <a:lnTo>
                      <a:pt x="24393" y="17842"/>
                    </a:lnTo>
                    <a:cubicBezTo>
                      <a:pt x="24195" y="17872"/>
                      <a:pt x="23982" y="17903"/>
                      <a:pt x="23768" y="17964"/>
                    </a:cubicBezTo>
                    <a:cubicBezTo>
                      <a:pt x="23707" y="17979"/>
                      <a:pt x="23646" y="17994"/>
                      <a:pt x="23601" y="18010"/>
                    </a:cubicBezTo>
                    <a:cubicBezTo>
                      <a:pt x="23540" y="18025"/>
                      <a:pt x="23494" y="18040"/>
                      <a:pt x="23433" y="18040"/>
                    </a:cubicBezTo>
                    <a:lnTo>
                      <a:pt x="23433" y="18055"/>
                    </a:lnTo>
                    <a:cubicBezTo>
                      <a:pt x="23372" y="18071"/>
                      <a:pt x="23311" y="18071"/>
                      <a:pt x="23250" y="18086"/>
                    </a:cubicBezTo>
                    <a:cubicBezTo>
                      <a:pt x="23205" y="18101"/>
                      <a:pt x="23159" y="18116"/>
                      <a:pt x="23113" y="18116"/>
                    </a:cubicBezTo>
                    <a:lnTo>
                      <a:pt x="23098" y="18131"/>
                    </a:lnTo>
                    <a:cubicBezTo>
                      <a:pt x="22991" y="18147"/>
                      <a:pt x="22900" y="18147"/>
                      <a:pt x="22808" y="18162"/>
                    </a:cubicBezTo>
                    <a:cubicBezTo>
                      <a:pt x="22732" y="18162"/>
                      <a:pt x="22656" y="18177"/>
                      <a:pt x="22580" y="18177"/>
                    </a:cubicBezTo>
                    <a:lnTo>
                      <a:pt x="22534" y="18192"/>
                    </a:lnTo>
                    <a:cubicBezTo>
                      <a:pt x="22351" y="18208"/>
                      <a:pt x="22153" y="18223"/>
                      <a:pt x="21970" y="18223"/>
                    </a:cubicBezTo>
                    <a:lnTo>
                      <a:pt x="21422" y="18223"/>
                    </a:lnTo>
                    <a:cubicBezTo>
                      <a:pt x="21361" y="18223"/>
                      <a:pt x="21300" y="18208"/>
                      <a:pt x="21239" y="18208"/>
                    </a:cubicBezTo>
                    <a:cubicBezTo>
                      <a:pt x="21178" y="18192"/>
                      <a:pt x="21117" y="18192"/>
                      <a:pt x="21056" y="18177"/>
                    </a:cubicBezTo>
                    <a:lnTo>
                      <a:pt x="21041" y="18177"/>
                    </a:lnTo>
                    <a:cubicBezTo>
                      <a:pt x="21011" y="18162"/>
                      <a:pt x="20995" y="18162"/>
                      <a:pt x="20980" y="18162"/>
                    </a:cubicBezTo>
                    <a:cubicBezTo>
                      <a:pt x="20950" y="18147"/>
                      <a:pt x="20919" y="18131"/>
                      <a:pt x="20889" y="18131"/>
                    </a:cubicBezTo>
                    <a:lnTo>
                      <a:pt x="20858" y="18116"/>
                    </a:lnTo>
                    <a:cubicBezTo>
                      <a:pt x="20813" y="18101"/>
                      <a:pt x="20767" y="18086"/>
                      <a:pt x="20721" y="18055"/>
                    </a:cubicBezTo>
                    <a:cubicBezTo>
                      <a:pt x="20675" y="18025"/>
                      <a:pt x="20614" y="17994"/>
                      <a:pt x="20569" y="17979"/>
                    </a:cubicBezTo>
                    <a:cubicBezTo>
                      <a:pt x="20523" y="17949"/>
                      <a:pt x="20477" y="17918"/>
                      <a:pt x="20447" y="17903"/>
                    </a:cubicBezTo>
                    <a:cubicBezTo>
                      <a:pt x="20401" y="17872"/>
                      <a:pt x="20371" y="17842"/>
                      <a:pt x="20325" y="17812"/>
                    </a:cubicBezTo>
                    <a:cubicBezTo>
                      <a:pt x="20310" y="17796"/>
                      <a:pt x="20279" y="17766"/>
                      <a:pt x="20249" y="17751"/>
                    </a:cubicBezTo>
                    <a:cubicBezTo>
                      <a:pt x="20218" y="17720"/>
                      <a:pt x="20188" y="17690"/>
                      <a:pt x="20173" y="17659"/>
                    </a:cubicBezTo>
                    <a:cubicBezTo>
                      <a:pt x="20112" y="17583"/>
                      <a:pt x="20051" y="17507"/>
                      <a:pt x="19990" y="17415"/>
                    </a:cubicBezTo>
                    <a:cubicBezTo>
                      <a:pt x="19975" y="17385"/>
                      <a:pt x="19959" y="17354"/>
                      <a:pt x="19929" y="17324"/>
                    </a:cubicBezTo>
                    <a:lnTo>
                      <a:pt x="19929" y="17309"/>
                    </a:lnTo>
                    <a:lnTo>
                      <a:pt x="19883" y="17248"/>
                    </a:lnTo>
                    <a:lnTo>
                      <a:pt x="19868" y="17217"/>
                    </a:lnTo>
                    <a:cubicBezTo>
                      <a:pt x="19868" y="17217"/>
                      <a:pt x="19853" y="17202"/>
                      <a:pt x="19853" y="17187"/>
                    </a:cubicBezTo>
                    <a:cubicBezTo>
                      <a:pt x="19837" y="17172"/>
                      <a:pt x="19837" y="17156"/>
                      <a:pt x="19822" y="17141"/>
                    </a:cubicBezTo>
                    <a:cubicBezTo>
                      <a:pt x="19807" y="17126"/>
                      <a:pt x="19792" y="17095"/>
                      <a:pt x="19792" y="17080"/>
                    </a:cubicBezTo>
                    <a:lnTo>
                      <a:pt x="19777" y="17050"/>
                    </a:lnTo>
                    <a:cubicBezTo>
                      <a:pt x="19731" y="16958"/>
                      <a:pt x="19700" y="16882"/>
                      <a:pt x="19670" y="16791"/>
                    </a:cubicBezTo>
                    <a:lnTo>
                      <a:pt x="19655" y="16760"/>
                    </a:lnTo>
                    <a:cubicBezTo>
                      <a:pt x="19639" y="16745"/>
                      <a:pt x="19639" y="16715"/>
                      <a:pt x="19624" y="16699"/>
                    </a:cubicBezTo>
                    <a:cubicBezTo>
                      <a:pt x="19609" y="16669"/>
                      <a:pt x="19594" y="16638"/>
                      <a:pt x="19578" y="16623"/>
                    </a:cubicBezTo>
                    <a:cubicBezTo>
                      <a:pt x="19578" y="16593"/>
                      <a:pt x="19563" y="16577"/>
                      <a:pt x="19563" y="16562"/>
                    </a:cubicBezTo>
                    <a:cubicBezTo>
                      <a:pt x="19533" y="16516"/>
                      <a:pt x="19502" y="16471"/>
                      <a:pt x="19487" y="16440"/>
                    </a:cubicBezTo>
                    <a:cubicBezTo>
                      <a:pt x="19472" y="16425"/>
                      <a:pt x="19472" y="16425"/>
                      <a:pt x="19472" y="16425"/>
                    </a:cubicBezTo>
                    <a:cubicBezTo>
                      <a:pt x="19472" y="16410"/>
                      <a:pt x="19487" y="16395"/>
                      <a:pt x="19487" y="16379"/>
                    </a:cubicBezTo>
                    <a:lnTo>
                      <a:pt x="19517" y="16303"/>
                    </a:lnTo>
                    <a:lnTo>
                      <a:pt x="19563" y="16242"/>
                    </a:lnTo>
                    <a:cubicBezTo>
                      <a:pt x="19563" y="16212"/>
                      <a:pt x="19578" y="16197"/>
                      <a:pt x="19594" y="16166"/>
                    </a:cubicBezTo>
                    <a:lnTo>
                      <a:pt x="19609" y="16151"/>
                    </a:lnTo>
                    <a:lnTo>
                      <a:pt x="19609" y="16136"/>
                    </a:lnTo>
                    <a:cubicBezTo>
                      <a:pt x="19624" y="16105"/>
                      <a:pt x="19639" y="16090"/>
                      <a:pt x="19655" y="16059"/>
                    </a:cubicBezTo>
                    <a:lnTo>
                      <a:pt x="19670" y="16044"/>
                    </a:lnTo>
                    <a:cubicBezTo>
                      <a:pt x="19685" y="16029"/>
                      <a:pt x="19700" y="15998"/>
                      <a:pt x="19716" y="15983"/>
                    </a:cubicBezTo>
                    <a:lnTo>
                      <a:pt x="19731" y="15968"/>
                    </a:lnTo>
                    <a:cubicBezTo>
                      <a:pt x="19746" y="15938"/>
                      <a:pt x="19761" y="15922"/>
                      <a:pt x="19761" y="15892"/>
                    </a:cubicBezTo>
                    <a:cubicBezTo>
                      <a:pt x="19792" y="15861"/>
                      <a:pt x="19807" y="15831"/>
                      <a:pt x="19822" y="15800"/>
                    </a:cubicBezTo>
                    <a:cubicBezTo>
                      <a:pt x="19853" y="15739"/>
                      <a:pt x="19883" y="15679"/>
                      <a:pt x="19929" y="15602"/>
                    </a:cubicBezTo>
                    <a:lnTo>
                      <a:pt x="19944" y="15572"/>
                    </a:lnTo>
                    <a:cubicBezTo>
                      <a:pt x="19959" y="15511"/>
                      <a:pt x="19990" y="15465"/>
                      <a:pt x="20020" y="15419"/>
                    </a:cubicBezTo>
                    <a:cubicBezTo>
                      <a:pt x="20051" y="15343"/>
                      <a:pt x="20081" y="15267"/>
                      <a:pt x="20112" y="15191"/>
                    </a:cubicBezTo>
                    <a:cubicBezTo>
                      <a:pt x="20127" y="15115"/>
                      <a:pt x="20157" y="15054"/>
                      <a:pt x="20173" y="14978"/>
                    </a:cubicBezTo>
                    <a:cubicBezTo>
                      <a:pt x="20203" y="14901"/>
                      <a:pt x="20203" y="14810"/>
                      <a:pt x="20218" y="14749"/>
                    </a:cubicBezTo>
                    <a:cubicBezTo>
                      <a:pt x="20234" y="14673"/>
                      <a:pt x="20234" y="14597"/>
                      <a:pt x="20249" y="14521"/>
                    </a:cubicBezTo>
                    <a:lnTo>
                      <a:pt x="20249" y="14475"/>
                    </a:lnTo>
                    <a:lnTo>
                      <a:pt x="20249" y="14414"/>
                    </a:lnTo>
                    <a:cubicBezTo>
                      <a:pt x="20249" y="14383"/>
                      <a:pt x="20249" y="14353"/>
                      <a:pt x="20249" y="14307"/>
                    </a:cubicBezTo>
                    <a:lnTo>
                      <a:pt x="20249" y="14262"/>
                    </a:lnTo>
                    <a:cubicBezTo>
                      <a:pt x="20264" y="14246"/>
                      <a:pt x="20264" y="14216"/>
                      <a:pt x="20279" y="14201"/>
                    </a:cubicBezTo>
                    <a:cubicBezTo>
                      <a:pt x="20325" y="14079"/>
                      <a:pt x="20340" y="13957"/>
                      <a:pt x="20340" y="13850"/>
                    </a:cubicBezTo>
                    <a:cubicBezTo>
                      <a:pt x="20340" y="13789"/>
                      <a:pt x="20340" y="13713"/>
                      <a:pt x="20340" y="13652"/>
                    </a:cubicBezTo>
                    <a:lnTo>
                      <a:pt x="20325" y="13606"/>
                    </a:lnTo>
                    <a:lnTo>
                      <a:pt x="20325" y="13576"/>
                    </a:lnTo>
                    <a:cubicBezTo>
                      <a:pt x="20310" y="13408"/>
                      <a:pt x="20279" y="13302"/>
                      <a:pt x="20249" y="13180"/>
                    </a:cubicBezTo>
                    <a:cubicBezTo>
                      <a:pt x="20234" y="13119"/>
                      <a:pt x="20218" y="13043"/>
                      <a:pt x="20188" y="12967"/>
                    </a:cubicBezTo>
                    <a:cubicBezTo>
                      <a:pt x="20188" y="12951"/>
                      <a:pt x="20173" y="12951"/>
                      <a:pt x="20173" y="12936"/>
                    </a:cubicBezTo>
                    <a:lnTo>
                      <a:pt x="20173" y="12936"/>
                    </a:lnTo>
                    <a:cubicBezTo>
                      <a:pt x="20188" y="12951"/>
                      <a:pt x="20188" y="12951"/>
                      <a:pt x="20203" y="12951"/>
                    </a:cubicBezTo>
                    <a:cubicBezTo>
                      <a:pt x="20249" y="12967"/>
                      <a:pt x="20310" y="12997"/>
                      <a:pt x="20355" y="13012"/>
                    </a:cubicBezTo>
                    <a:cubicBezTo>
                      <a:pt x="20355" y="13012"/>
                      <a:pt x="20371" y="13027"/>
                      <a:pt x="20371" y="13027"/>
                    </a:cubicBezTo>
                    <a:cubicBezTo>
                      <a:pt x="20371" y="13027"/>
                      <a:pt x="20355" y="13043"/>
                      <a:pt x="20355" y="13043"/>
                    </a:cubicBezTo>
                    <a:cubicBezTo>
                      <a:pt x="20355" y="13058"/>
                      <a:pt x="20355" y="13073"/>
                      <a:pt x="20355" y="13104"/>
                    </a:cubicBezTo>
                    <a:cubicBezTo>
                      <a:pt x="20355" y="13119"/>
                      <a:pt x="20355" y="13134"/>
                      <a:pt x="20355" y="13149"/>
                    </a:cubicBezTo>
                    <a:cubicBezTo>
                      <a:pt x="20355" y="13165"/>
                      <a:pt x="20355" y="13180"/>
                      <a:pt x="20355" y="13195"/>
                    </a:cubicBezTo>
                    <a:cubicBezTo>
                      <a:pt x="20355" y="13210"/>
                      <a:pt x="20355" y="13226"/>
                      <a:pt x="20371" y="13241"/>
                    </a:cubicBezTo>
                    <a:cubicBezTo>
                      <a:pt x="20371" y="13256"/>
                      <a:pt x="20371" y="13271"/>
                      <a:pt x="20371" y="13286"/>
                    </a:cubicBezTo>
                    <a:cubicBezTo>
                      <a:pt x="20386" y="13317"/>
                      <a:pt x="20401" y="13347"/>
                      <a:pt x="20416" y="13393"/>
                    </a:cubicBezTo>
                    <a:cubicBezTo>
                      <a:pt x="20432" y="13408"/>
                      <a:pt x="20447" y="13439"/>
                      <a:pt x="20447" y="13454"/>
                    </a:cubicBezTo>
                    <a:cubicBezTo>
                      <a:pt x="20477" y="13530"/>
                      <a:pt x="20508" y="13606"/>
                      <a:pt x="20554" y="13667"/>
                    </a:cubicBezTo>
                    <a:cubicBezTo>
                      <a:pt x="20569" y="13713"/>
                      <a:pt x="20584" y="13744"/>
                      <a:pt x="20599" y="13774"/>
                    </a:cubicBezTo>
                    <a:cubicBezTo>
                      <a:pt x="20630" y="13835"/>
                      <a:pt x="20645" y="13896"/>
                      <a:pt x="20675" y="13942"/>
                    </a:cubicBezTo>
                    <a:cubicBezTo>
                      <a:pt x="20706" y="14003"/>
                      <a:pt x="20721" y="14063"/>
                      <a:pt x="20752" y="14124"/>
                    </a:cubicBezTo>
                    <a:lnTo>
                      <a:pt x="20767" y="14124"/>
                    </a:lnTo>
                    <a:cubicBezTo>
                      <a:pt x="20782" y="14185"/>
                      <a:pt x="20813" y="14231"/>
                      <a:pt x="20828" y="14277"/>
                    </a:cubicBezTo>
                    <a:cubicBezTo>
                      <a:pt x="20843" y="14307"/>
                      <a:pt x="20858" y="14338"/>
                      <a:pt x="20873" y="14368"/>
                    </a:cubicBezTo>
                    <a:cubicBezTo>
                      <a:pt x="20934" y="14490"/>
                      <a:pt x="20995" y="14612"/>
                      <a:pt x="21072" y="14734"/>
                    </a:cubicBezTo>
                    <a:cubicBezTo>
                      <a:pt x="21087" y="14795"/>
                      <a:pt x="21117" y="14841"/>
                      <a:pt x="21148" y="14901"/>
                    </a:cubicBezTo>
                    <a:cubicBezTo>
                      <a:pt x="21193" y="14962"/>
                      <a:pt x="21224" y="15023"/>
                      <a:pt x="21270" y="15084"/>
                    </a:cubicBezTo>
                    <a:cubicBezTo>
                      <a:pt x="21224" y="15008"/>
                      <a:pt x="21193" y="14917"/>
                      <a:pt x="21163" y="14825"/>
                    </a:cubicBezTo>
                    <a:cubicBezTo>
                      <a:pt x="21117" y="14703"/>
                      <a:pt x="21072" y="14582"/>
                      <a:pt x="21011" y="14444"/>
                    </a:cubicBezTo>
                    <a:cubicBezTo>
                      <a:pt x="20967" y="14328"/>
                      <a:pt x="20909" y="14211"/>
                      <a:pt x="20851" y="14094"/>
                    </a:cubicBezTo>
                    <a:lnTo>
                      <a:pt x="20851" y="14094"/>
                    </a:lnTo>
                    <a:cubicBezTo>
                      <a:pt x="20853" y="14094"/>
                      <a:pt x="20855" y="14094"/>
                      <a:pt x="20858" y="14094"/>
                    </a:cubicBezTo>
                    <a:cubicBezTo>
                      <a:pt x="20843" y="14079"/>
                      <a:pt x="20843" y="14079"/>
                      <a:pt x="20843" y="14063"/>
                    </a:cubicBezTo>
                    <a:cubicBezTo>
                      <a:pt x="20813" y="14003"/>
                      <a:pt x="20782" y="13942"/>
                      <a:pt x="20752" y="13896"/>
                    </a:cubicBezTo>
                    <a:cubicBezTo>
                      <a:pt x="20736" y="13850"/>
                      <a:pt x="20721" y="13820"/>
                      <a:pt x="20691" y="13774"/>
                    </a:cubicBezTo>
                    <a:cubicBezTo>
                      <a:pt x="20691" y="13759"/>
                      <a:pt x="20675" y="13728"/>
                      <a:pt x="20660" y="13698"/>
                    </a:cubicBezTo>
                    <a:cubicBezTo>
                      <a:pt x="20630" y="13622"/>
                      <a:pt x="20584" y="13561"/>
                      <a:pt x="20554" y="13500"/>
                    </a:cubicBezTo>
                    <a:lnTo>
                      <a:pt x="20554" y="13485"/>
                    </a:lnTo>
                    <a:cubicBezTo>
                      <a:pt x="20538" y="13454"/>
                      <a:pt x="20523" y="13424"/>
                      <a:pt x="20508" y="13393"/>
                    </a:cubicBezTo>
                    <a:cubicBezTo>
                      <a:pt x="20493" y="13363"/>
                      <a:pt x="20477" y="13332"/>
                      <a:pt x="20462" y="13302"/>
                    </a:cubicBezTo>
                    <a:cubicBezTo>
                      <a:pt x="20462" y="13286"/>
                      <a:pt x="20447" y="13256"/>
                      <a:pt x="20432" y="13226"/>
                    </a:cubicBezTo>
                    <a:cubicBezTo>
                      <a:pt x="20432" y="13226"/>
                      <a:pt x="20432" y="13210"/>
                      <a:pt x="20432" y="13210"/>
                    </a:cubicBezTo>
                    <a:cubicBezTo>
                      <a:pt x="20432" y="13195"/>
                      <a:pt x="20416" y="13180"/>
                      <a:pt x="20416" y="13149"/>
                    </a:cubicBezTo>
                    <a:cubicBezTo>
                      <a:pt x="20416" y="13134"/>
                      <a:pt x="20416" y="13119"/>
                      <a:pt x="20416" y="13104"/>
                    </a:cubicBezTo>
                    <a:cubicBezTo>
                      <a:pt x="20416" y="13104"/>
                      <a:pt x="20432" y="13104"/>
                      <a:pt x="20432" y="13088"/>
                    </a:cubicBezTo>
                    <a:cubicBezTo>
                      <a:pt x="20447" y="13088"/>
                      <a:pt x="20432" y="13073"/>
                      <a:pt x="20432" y="13073"/>
                    </a:cubicBezTo>
                    <a:cubicBezTo>
                      <a:pt x="20432" y="13058"/>
                      <a:pt x="20432" y="13058"/>
                      <a:pt x="20432" y="13058"/>
                    </a:cubicBezTo>
                    <a:cubicBezTo>
                      <a:pt x="20538" y="13119"/>
                      <a:pt x="20630" y="13180"/>
                      <a:pt x="20736" y="13241"/>
                    </a:cubicBezTo>
                    <a:cubicBezTo>
                      <a:pt x="20782" y="13286"/>
                      <a:pt x="20843" y="13317"/>
                      <a:pt x="20889" y="13347"/>
                    </a:cubicBezTo>
                    <a:cubicBezTo>
                      <a:pt x="20950" y="13408"/>
                      <a:pt x="21026" y="13454"/>
                      <a:pt x="21087" y="13500"/>
                    </a:cubicBezTo>
                    <a:cubicBezTo>
                      <a:pt x="21148" y="13561"/>
                      <a:pt x="21224" y="13606"/>
                      <a:pt x="21285" y="13667"/>
                    </a:cubicBezTo>
                    <a:cubicBezTo>
                      <a:pt x="21346" y="13728"/>
                      <a:pt x="21407" y="13774"/>
                      <a:pt x="21468" y="13835"/>
                    </a:cubicBezTo>
                    <a:cubicBezTo>
                      <a:pt x="21513" y="13865"/>
                      <a:pt x="21544" y="13896"/>
                      <a:pt x="21590" y="13926"/>
                    </a:cubicBezTo>
                    <a:cubicBezTo>
                      <a:pt x="21620" y="13957"/>
                      <a:pt x="21635" y="13972"/>
                      <a:pt x="21666" y="13987"/>
                    </a:cubicBezTo>
                    <a:cubicBezTo>
                      <a:pt x="21681" y="14003"/>
                      <a:pt x="21711" y="14018"/>
                      <a:pt x="21727" y="14033"/>
                    </a:cubicBezTo>
                    <a:cubicBezTo>
                      <a:pt x="21742" y="14048"/>
                      <a:pt x="21757" y="14063"/>
                      <a:pt x="21757" y="14094"/>
                    </a:cubicBezTo>
                    <a:cubicBezTo>
                      <a:pt x="21772" y="14109"/>
                      <a:pt x="21788" y="14124"/>
                      <a:pt x="21788" y="14140"/>
                    </a:cubicBezTo>
                    <a:cubicBezTo>
                      <a:pt x="21894" y="14307"/>
                      <a:pt x="22001" y="14460"/>
                      <a:pt x="22092" y="14627"/>
                    </a:cubicBezTo>
                    <a:cubicBezTo>
                      <a:pt x="22123" y="14673"/>
                      <a:pt x="22153" y="14719"/>
                      <a:pt x="22184" y="14780"/>
                    </a:cubicBezTo>
                    <a:cubicBezTo>
                      <a:pt x="22199" y="14810"/>
                      <a:pt x="22214" y="14856"/>
                      <a:pt x="22245" y="14886"/>
                    </a:cubicBezTo>
                    <a:cubicBezTo>
                      <a:pt x="22275" y="14962"/>
                      <a:pt x="22321" y="15054"/>
                      <a:pt x="22367" y="15130"/>
                    </a:cubicBezTo>
                    <a:cubicBezTo>
                      <a:pt x="22397" y="15221"/>
                      <a:pt x="22443" y="15313"/>
                      <a:pt x="22489" y="15404"/>
                    </a:cubicBezTo>
                    <a:cubicBezTo>
                      <a:pt x="22565" y="15572"/>
                      <a:pt x="22626" y="15739"/>
                      <a:pt x="22702" y="15922"/>
                    </a:cubicBezTo>
                    <a:cubicBezTo>
                      <a:pt x="22748" y="15998"/>
                      <a:pt x="22778" y="16090"/>
                      <a:pt x="22808" y="16166"/>
                    </a:cubicBezTo>
                    <a:cubicBezTo>
                      <a:pt x="22839" y="16257"/>
                      <a:pt x="22885" y="16349"/>
                      <a:pt x="22930" y="16425"/>
                    </a:cubicBezTo>
                    <a:cubicBezTo>
                      <a:pt x="22946" y="16486"/>
                      <a:pt x="22976" y="16532"/>
                      <a:pt x="23007" y="16577"/>
                    </a:cubicBezTo>
                    <a:cubicBezTo>
                      <a:pt x="23098" y="16745"/>
                      <a:pt x="23189" y="16897"/>
                      <a:pt x="23296" y="17065"/>
                    </a:cubicBezTo>
                    <a:cubicBezTo>
                      <a:pt x="23342" y="17141"/>
                      <a:pt x="23387" y="17217"/>
                      <a:pt x="23448" y="17278"/>
                    </a:cubicBezTo>
                    <a:cubicBezTo>
                      <a:pt x="23479" y="17324"/>
                      <a:pt x="23509" y="17370"/>
                      <a:pt x="23540" y="17400"/>
                    </a:cubicBezTo>
                    <a:cubicBezTo>
                      <a:pt x="23570" y="17446"/>
                      <a:pt x="23601" y="17476"/>
                      <a:pt x="23631" y="17522"/>
                    </a:cubicBezTo>
                    <a:cubicBezTo>
                      <a:pt x="23601" y="17476"/>
                      <a:pt x="23585" y="17431"/>
                      <a:pt x="23555" y="17385"/>
                    </a:cubicBezTo>
                    <a:cubicBezTo>
                      <a:pt x="23540" y="17354"/>
                      <a:pt x="23525" y="17309"/>
                      <a:pt x="23509" y="17263"/>
                    </a:cubicBezTo>
                    <a:cubicBezTo>
                      <a:pt x="23494" y="17233"/>
                      <a:pt x="23479" y="17202"/>
                      <a:pt x="23479" y="17156"/>
                    </a:cubicBezTo>
                    <a:cubicBezTo>
                      <a:pt x="23418" y="16974"/>
                      <a:pt x="23357" y="16775"/>
                      <a:pt x="23296" y="16577"/>
                    </a:cubicBezTo>
                    <a:cubicBezTo>
                      <a:pt x="23250" y="16440"/>
                      <a:pt x="23220" y="16318"/>
                      <a:pt x="23159" y="16197"/>
                    </a:cubicBezTo>
                    <a:cubicBezTo>
                      <a:pt x="23083" y="16014"/>
                      <a:pt x="22991" y="15831"/>
                      <a:pt x="22900" y="15663"/>
                    </a:cubicBezTo>
                    <a:cubicBezTo>
                      <a:pt x="22869" y="15587"/>
                      <a:pt x="22824" y="15511"/>
                      <a:pt x="22793" y="15435"/>
                    </a:cubicBezTo>
                    <a:cubicBezTo>
                      <a:pt x="22763" y="15389"/>
                      <a:pt x="22732" y="15343"/>
                      <a:pt x="22702" y="15298"/>
                    </a:cubicBezTo>
                    <a:cubicBezTo>
                      <a:pt x="22687" y="15282"/>
                      <a:pt x="22671" y="15252"/>
                      <a:pt x="22656" y="15237"/>
                    </a:cubicBezTo>
                    <a:cubicBezTo>
                      <a:pt x="22641" y="15206"/>
                      <a:pt x="22641" y="15191"/>
                      <a:pt x="22626" y="15176"/>
                    </a:cubicBezTo>
                    <a:cubicBezTo>
                      <a:pt x="22580" y="15100"/>
                      <a:pt x="22534" y="15039"/>
                      <a:pt x="22489" y="14962"/>
                    </a:cubicBezTo>
                    <a:cubicBezTo>
                      <a:pt x="22382" y="14810"/>
                      <a:pt x="22260" y="14658"/>
                      <a:pt x="22153" y="14490"/>
                    </a:cubicBezTo>
                    <a:lnTo>
                      <a:pt x="21970" y="14246"/>
                    </a:lnTo>
                    <a:cubicBezTo>
                      <a:pt x="21940" y="14216"/>
                      <a:pt x="21925" y="14185"/>
                      <a:pt x="21910" y="14155"/>
                    </a:cubicBezTo>
                    <a:cubicBezTo>
                      <a:pt x="21894" y="14155"/>
                      <a:pt x="21894" y="14140"/>
                      <a:pt x="21879" y="14124"/>
                    </a:cubicBezTo>
                    <a:lnTo>
                      <a:pt x="21879" y="14124"/>
                    </a:lnTo>
                    <a:cubicBezTo>
                      <a:pt x="21955" y="14170"/>
                      <a:pt x="22016" y="14216"/>
                      <a:pt x="22092" y="14262"/>
                    </a:cubicBezTo>
                    <a:cubicBezTo>
                      <a:pt x="22169" y="14307"/>
                      <a:pt x="22245" y="14353"/>
                      <a:pt x="22306" y="14399"/>
                    </a:cubicBezTo>
                    <a:cubicBezTo>
                      <a:pt x="22382" y="14460"/>
                      <a:pt x="22458" y="14505"/>
                      <a:pt x="22534" y="14551"/>
                    </a:cubicBezTo>
                    <a:cubicBezTo>
                      <a:pt x="22580" y="14582"/>
                      <a:pt x="22610" y="14612"/>
                      <a:pt x="22656" y="14627"/>
                    </a:cubicBezTo>
                    <a:cubicBezTo>
                      <a:pt x="22687" y="14658"/>
                      <a:pt x="22732" y="14688"/>
                      <a:pt x="22778" y="14719"/>
                    </a:cubicBezTo>
                    <a:cubicBezTo>
                      <a:pt x="22839" y="14764"/>
                      <a:pt x="22900" y="14795"/>
                      <a:pt x="22976" y="14841"/>
                    </a:cubicBezTo>
                    <a:cubicBezTo>
                      <a:pt x="23022" y="14871"/>
                      <a:pt x="23083" y="14901"/>
                      <a:pt x="23128" y="14947"/>
                    </a:cubicBezTo>
                    <a:cubicBezTo>
                      <a:pt x="23159" y="14962"/>
                      <a:pt x="23189" y="14978"/>
                      <a:pt x="23220" y="14993"/>
                    </a:cubicBezTo>
                    <a:cubicBezTo>
                      <a:pt x="23250" y="15008"/>
                      <a:pt x="23281" y="15023"/>
                      <a:pt x="23296" y="15039"/>
                    </a:cubicBezTo>
                    <a:cubicBezTo>
                      <a:pt x="23357" y="15069"/>
                      <a:pt x="23418" y="15100"/>
                      <a:pt x="23479" y="15115"/>
                    </a:cubicBezTo>
                    <a:cubicBezTo>
                      <a:pt x="23646" y="15191"/>
                      <a:pt x="23799" y="15252"/>
                      <a:pt x="23951" y="15328"/>
                    </a:cubicBezTo>
                    <a:cubicBezTo>
                      <a:pt x="24104" y="15389"/>
                      <a:pt x="24256" y="15450"/>
                      <a:pt x="24408" y="15526"/>
                    </a:cubicBezTo>
                    <a:cubicBezTo>
                      <a:pt x="24469" y="15541"/>
                      <a:pt x="24530" y="15572"/>
                      <a:pt x="24591" y="15602"/>
                    </a:cubicBezTo>
                    <a:lnTo>
                      <a:pt x="24439" y="15602"/>
                    </a:lnTo>
                    <a:lnTo>
                      <a:pt x="24439" y="15618"/>
                    </a:lnTo>
                    <a:cubicBezTo>
                      <a:pt x="24500" y="15633"/>
                      <a:pt x="24545" y="15633"/>
                      <a:pt x="24591" y="15648"/>
                    </a:cubicBezTo>
                    <a:lnTo>
                      <a:pt x="24622" y="15648"/>
                    </a:lnTo>
                    <a:lnTo>
                      <a:pt x="24652" y="15694"/>
                    </a:lnTo>
                    <a:cubicBezTo>
                      <a:pt x="24667" y="15724"/>
                      <a:pt x="24667" y="15739"/>
                      <a:pt x="24682" y="15755"/>
                    </a:cubicBezTo>
                    <a:cubicBezTo>
                      <a:pt x="24698" y="15785"/>
                      <a:pt x="24713" y="15816"/>
                      <a:pt x="24728" y="15861"/>
                    </a:cubicBezTo>
                    <a:cubicBezTo>
                      <a:pt x="24743" y="15877"/>
                      <a:pt x="24759" y="15892"/>
                      <a:pt x="24774" y="15922"/>
                    </a:cubicBezTo>
                    <a:cubicBezTo>
                      <a:pt x="24789" y="15938"/>
                      <a:pt x="24789" y="15968"/>
                      <a:pt x="24804" y="15998"/>
                    </a:cubicBezTo>
                    <a:cubicBezTo>
                      <a:pt x="24835" y="16029"/>
                      <a:pt x="24850" y="16059"/>
                      <a:pt x="24865" y="16090"/>
                    </a:cubicBezTo>
                    <a:cubicBezTo>
                      <a:pt x="24881" y="16105"/>
                      <a:pt x="24896" y="16136"/>
                      <a:pt x="24911" y="16151"/>
                    </a:cubicBezTo>
                    <a:cubicBezTo>
                      <a:pt x="24941" y="16212"/>
                      <a:pt x="24972" y="16257"/>
                      <a:pt x="25018" y="16318"/>
                    </a:cubicBezTo>
                    <a:cubicBezTo>
                      <a:pt x="25048" y="16364"/>
                      <a:pt x="25063" y="16410"/>
                      <a:pt x="25094" y="16456"/>
                    </a:cubicBezTo>
                    <a:cubicBezTo>
                      <a:pt x="25094" y="16456"/>
                      <a:pt x="25094" y="16456"/>
                      <a:pt x="25094" y="16440"/>
                    </a:cubicBezTo>
                    <a:lnTo>
                      <a:pt x="25185" y="16577"/>
                    </a:lnTo>
                    <a:cubicBezTo>
                      <a:pt x="25216" y="16608"/>
                      <a:pt x="25231" y="16654"/>
                      <a:pt x="25261" y="16684"/>
                    </a:cubicBezTo>
                    <a:cubicBezTo>
                      <a:pt x="25322" y="16775"/>
                      <a:pt x="25383" y="16867"/>
                      <a:pt x="25444" y="16958"/>
                    </a:cubicBezTo>
                    <a:cubicBezTo>
                      <a:pt x="25475" y="16989"/>
                      <a:pt x="25505" y="17034"/>
                      <a:pt x="25536" y="17080"/>
                    </a:cubicBezTo>
                    <a:cubicBezTo>
                      <a:pt x="25566" y="17111"/>
                      <a:pt x="25612" y="17156"/>
                      <a:pt x="25642" y="17202"/>
                    </a:cubicBezTo>
                    <a:cubicBezTo>
                      <a:pt x="25627" y="17172"/>
                      <a:pt x="25612" y="17141"/>
                      <a:pt x="25581" y="17111"/>
                    </a:cubicBezTo>
                    <a:cubicBezTo>
                      <a:pt x="25566" y="17080"/>
                      <a:pt x="25551" y="17050"/>
                      <a:pt x="25536" y="17019"/>
                    </a:cubicBezTo>
                    <a:cubicBezTo>
                      <a:pt x="25520" y="16974"/>
                      <a:pt x="25490" y="16928"/>
                      <a:pt x="25460" y="16867"/>
                    </a:cubicBezTo>
                    <a:cubicBezTo>
                      <a:pt x="25429" y="16821"/>
                      <a:pt x="25414" y="16775"/>
                      <a:pt x="25383" y="16730"/>
                    </a:cubicBezTo>
                    <a:lnTo>
                      <a:pt x="25338" y="16638"/>
                    </a:lnTo>
                    <a:cubicBezTo>
                      <a:pt x="25322" y="16608"/>
                      <a:pt x="25307" y="16593"/>
                      <a:pt x="25292" y="16562"/>
                    </a:cubicBezTo>
                    <a:cubicBezTo>
                      <a:pt x="25261" y="16516"/>
                      <a:pt x="25216" y="16456"/>
                      <a:pt x="25185" y="16410"/>
                    </a:cubicBezTo>
                    <a:cubicBezTo>
                      <a:pt x="25185" y="16410"/>
                      <a:pt x="25185" y="16395"/>
                      <a:pt x="25185" y="16395"/>
                    </a:cubicBezTo>
                    <a:cubicBezTo>
                      <a:pt x="25170" y="16379"/>
                      <a:pt x="25155" y="16364"/>
                      <a:pt x="25140" y="16334"/>
                    </a:cubicBezTo>
                    <a:cubicBezTo>
                      <a:pt x="25124" y="16318"/>
                      <a:pt x="25109" y="16303"/>
                      <a:pt x="25094" y="16273"/>
                    </a:cubicBezTo>
                    <a:cubicBezTo>
                      <a:pt x="25063" y="16227"/>
                      <a:pt x="25033" y="16197"/>
                      <a:pt x="24987" y="16151"/>
                    </a:cubicBezTo>
                    <a:cubicBezTo>
                      <a:pt x="24957" y="16105"/>
                      <a:pt x="24911" y="16044"/>
                      <a:pt x="24881" y="15998"/>
                    </a:cubicBezTo>
                    <a:cubicBezTo>
                      <a:pt x="24865" y="15983"/>
                      <a:pt x="24850" y="15968"/>
                      <a:pt x="24835" y="15938"/>
                    </a:cubicBezTo>
                    <a:cubicBezTo>
                      <a:pt x="24820" y="15922"/>
                      <a:pt x="24804" y="15892"/>
                      <a:pt x="24789" y="15877"/>
                    </a:cubicBezTo>
                    <a:cubicBezTo>
                      <a:pt x="24774" y="15846"/>
                      <a:pt x="24759" y="15831"/>
                      <a:pt x="24743" y="15800"/>
                    </a:cubicBezTo>
                    <a:cubicBezTo>
                      <a:pt x="24743" y="15785"/>
                      <a:pt x="24728" y="15770"/>
                      <a:pt x="24713" y="15755"/>
                    </a:cubicBezTo>
                    <a:cubicBezTo>
                      <a:pt x="24698" y="15724"/>
                      <a:pt x="24682" y="15709"/>
                      <a:pt x="24667" y="15679"/>
                    </a:cubicBezTo>
                    <a:cubicBezTo>
                      <a:pt x="24667" y="15679"/>
                      <a:pt x="24667" y="15663"/>
                      <a:pt x="24667" y="15663"/>
                    </a:cubicBezTo>
                    <a:lnTo>
                      <a:pt x="24759" y="15663"/>
                    </a:lnTo>
                    <a:cubicBezTo>
                      <a:pt x="24804" y="15694"/>
                      <a:pt x="24850" y="15709"/>
                      <a:pt x="24911" y="15724"/>
                    </a:cubicBezTo>
                    <a:cubicBezTo>
                      <a:pt x="24987" y="15755"/>
                      <a:pt x="25063" y="15800"/>
                      <a:pt x="25140" y="15831"/>
                    </a:cubicBezTo>
                    <a:cubicBezTo>
                      <a:pt x="25216" y="15861"/>
                      <a:pt x="25277" y="15892"/>
                      <a:pt x="25353" y="15922"/>
                    </a:cubicBezTo>
                    <a:cubicBezTo>
                      <a:pt x="25429" y="15968"/>
                      <a:pt x="25505" y="15998"/>
                      <a:pt x="25581" y="16029"/>
                    </a:cubicBezTo>
                    <a:cubicBezTo>
                      <a:pt x="25673" y="16059"/>
                      <a:pt x="25749" y="16105"/>
                      <a:pt x="25840" y="16136"/>
                    </a:cubicBezTo>
                    <a:cubicBezTo>
                      <a:pt x="25917" y="16166"/>
                      <a:pt x="25978" y="16181"/>
                      <a:pt x="26054" y="16212"/>
                    </a:cubicBezTo>
                    <a:cubicBezTo>
                      <a:pt x="26084" y="16242"/>
                      <a:pt x="26130" y="16242"/>
                      <a:pt x="26160" y="16273"/>
                    </a:cubicBezTo>
                    <a:cubicBezTo>
                      <a:pt x="26206" y="16288"/>
                      <a:pt x="26252" y="16303"/>
                      <a:pt x="26282" y="16334"/>
                    </a:cubicBezTo>
                    <a:cubicBezTo>
                      <a:pt x="26328" y="16349"/>
                      <a:pt x="26374" y="16379"/>
                      <a:pt x="26404" y="16395"/>
                    </a:cubicBezTo>
                    <a:cubicBezTo>
                      <a:pt x="26450" y="16425"/>
                      <a:pt x="26496" y="16440"/>
                      <a:pt x="26526" y="16471"/>
                    </a:cubicBezTo>
                    <a:lnTo>
                      <a:pt x="26800" y="16638"/>
                    </a:lnTo>
                    <a:cubicBezTo>
                      <a:pt x="26861" y="16684"/>
                      <a:pt x="26937" y="16715"/>
                      <a:pt x="26998" y="16760"/>
                    </a:cubicBezTo>
                    <a:cubicBezTo>
                      <a:pt x="27075" y="16791"/>
                      <a:pt x="27151" y="16836"/>
                      <a:pt x="27227" y="16882"/>
                    </a:cubicBezTo>
                    <a:cubicBezTo>
                      <a:pt x="27394" y="16958"/>
                      <a:pt x="27562" y="16989"/>
                      <a:pt x="27730" y="17034"/>
                    </a:cubicBezTo>
                    <a:cubicBezTo>
                      <a:pt x="27730" y="17034"/>
                      <a:pt x="27730" y="17034"/>
                      <a:pt x="27730" y="17019"/>
                    </a:cubicBezTo>
                    <a:cubicBezTo>
                      <a:pt x="27562" y="16913"/>
                      <a:pt x="27364" y="16806"/>
                      <a:pt x="27181" y="16715"/>
                    </a:cubicBezTo>
                    <a:cubicBezTo>
                      <a:pt x="27105" y="16669"/>
                      <a:pt x="27044" y="16623"/>
                      <a:pt x="26968" y="16577"/>
                    </a:cubicBezTo>
                    <a:cubicBezTo>
                      <a:pt x="26907" y="16547"/>
                      <a:pt x="26831" y="16501"/>
                      <a:pt x="26770" y="16456"/>
                    </a:cubicBezTo>
                    <a:cubicBezTo>
                      <a:pt x="26694" y="16410"/>
                      <a:pt x="26633" y="16364"/>
                      <a:pt x="26557" y="16318"/>
                    </a:cubicBezTo>
                    <a:lnTo>
                      <a:pt x="26450" y="16257"/>
                    </a:lnTo>
                    <a:cubicBezTo>
                      <a:pt x="26419" y="16242"/>
                      <a:pt x="26374" y="16212"/>
                      <a:pt x="26343" y="16197"/>
                    </a:cubicBezTo>
                    <a:cubicBezTo>
                      <a:pt x="26328" y="16197"/>
                      <a:pt x="26328" y="16197"/>
                      <a:pt x="26313" y="16181"/>
                    </a:cubicBezTo>
                    <a:lnTo>
                      <a:pt x="26297" y="16181"/>
                    </a:lnTo>
                    <a:cubicBezTo>
                      <a:pt x="26297" y="16166"/>
                      <a:pt x="26282" y="16166"/>
                      <a:pt x="26267" y="16166"/>
                    </a:cubicBezTo>
                    <a:cubicBezTo>
                      <a:pt x="26252" y="16151"/>
                      <a:pt x="26237" y="16151"/>
                      <a:pt x="26221" y="16136"/>
                    </a:cubicBezTo>
                    <a:cubicBezTo>
                      <a:pt x="26176" y="16120"/>
                      <a:pt x="26145" y="16105"/>
                      <a:pt x="26099" y="16090"/>
                    </a:cubicBezTo>
                    <a:cubicBezTo>
                      <a:pt x="26069" y="16075"/>
                      <a:pt x="26038" y="16059"/>
                      <a:pt x="26008" y="16044"/>
                    </a:cubicBezTo>
                    <a:cubicBezTo>
                      <a:pt x="25932" y="16014"/>
                      <a:pt x="25856" y="15983"/>
                      <a:pt x="25764" y="15953"/>
                    </a:cubicBezTo>
                    <a:cubicBezTo>
                      <a:pt x="25627" y="15892"/>
                      <a:pt x="25505" y="15831"/>
                      <a:pt x="25368" y="15770"/>
                    </a:cubicBezTo>
                    <a:cubicBezTo>
                      <a:pt x="25261" y="15724"/>
                      <a:pt x="25155" y="15679"/>
                      <a:pt x="25048" y="15633"/>
                    </a:cubicBezTo>
                    <a:lnTo>
                      <a:pt x="25063" y="15633"/>
                    </a:lnTo>
                    <a:lnTo>
                      <a:pt x="25079" y="15618"/>
                    </a:lnTo>
                    <a:cubicBezTo>
                      <a:pt x="25109" y="15602"/>
                      <a:pt x="25109" y="15587"/>
                      <a:pt x="25109" y="15572"/>
                    </a:cubicBezTo>
                    <a:cubicBezTo>
                      <a:pt x="25098" y="15561"/>
                      <a:pt x="25088" y="15550"/>
                      <a:pt x="25077" y="15550"/>
                    </a:cubicBezTo>
                    <a:cubicBezTo>
                      <a:pt x="25072" y="15550"/>
                      <a:pt x="25068" y="15552"/>
                      <a:pt x="25063" y="15557"/>
                    </a:cubicBezTo>
                    <a:lnTo>
                      <a:pt x="25033" y="15557"/>
                    </a:lnTo>
                    <a:cubicBezTo>
                      <a:pt x="24987" y="15572"/>
                      <a:pt x="24957" y="15572"/>
                      <a:pt x="24926" y="15572"/>
                    </a:cubicBezTo>
                    <a:lnTo>
                      <a:pt x="24911" y="15572"/>
                    </a:lnTo>
                    <a:cubicBezTo>
                      <a:pt x="24820" y="15526"/>
                      <a:pt x="24743" y="15496"/>
                      <a:pt x="24652" y="15450"/>
                    </a:cubicBezTo>
                    <a:cubicBezTo>
                      <a:pt x="24591" y="15419"/>
                      <a:pt x="24515" y="15389"/>
                      <a:pt x="24439" y="15359"/>
                    </a:cubicBezTo>
                    <a:cubicBezTo>
                      <a:pt x="24286" y="15298"/>
                      <a:pt x="24149" y="15221"/>
                      <a:pt x="23997" y="15160"/>
                    </a:cubicBezTo>
                    <a:cubicBezTo>
                      <a:pt x="23829" y="15084"/>
                      <a:pt x="23677" y="15023"/>
                      <a:pt x="23525" y="14947"/>
                    </a:cubicBezTo>
                    <a:cubicBezTo>
                      <a:pt x="23448" y="14917"/>
                      <a:pt x="23387" y="14886"/>
                      <a:pt x="23311" y="14841"/>
                    </a:cubicBezTo>
                    <a:cubicBezTo>
                      <a:pt x="23281" y="14825"/>
                      <a:pt x="23235" y="14795"/>
                      <a:pt x="23189" y="14780"/>
                    </a:cubicBezTo>
                    <a:cubicBezTo>
                      <a:pt x="23174" y="14764"/>
                      <a:pt x="23144" y="14749"/>
                      <a:pt x="23128" y="14734"/>
                    </a:cubicBezTo>
                    <a:cubicBezTo>
                      <a:pt x="23113" y="14734"/>
                      <a:pt x="23098" y="14719"/>
                      <a:pt x="23098" y="14719"/>
                    </a:cubicBezTo>
                    <a:cubicBezTo>
                      <a:pt x="23022" y="14673"/>
                      <a:pt x="22961" y="14627"/>
                      <a:pt x="22885" y="14582"/>
                    </a:cubicBezTo>
                    <a:lnTo>
                      <a:pt x="22808" y="14536"/>
                    </a:lnTo>
                    <a:cubicBezTo>
                      <a:pt x="22748" y="14490"/>
                      <a:pt x="22671" y="14444"/>
                      <a:pt x="22610" y="14399"/>
                    </a:cubicBezTo>
                    <a:cubicBezTo>
                      <a:pt x="22534" y="14353"/>
                      <a:pt x="22458" y="14292"/>
                      <a:pt x="22397" y="14246"/>
                    </a:cubicBezTo>
                    <a:cubicBezTo>
                      <a:pt x="22306" y="14201"/>
                      <a:pt x="22229" y="14140"/>
                      <a:pt x="22138" y="14094"/>
                    </a:cubicBezTo>
                    <a:lnTo>
                      <a:pt x="22169" y="14094"/>
                    </a:lnTo>
                    <a:cubicBezTo>
                      <a:pt x="22245" y="14124"/>
                      <a:pt x="22321" y="14140"/>
                      <a:pt x="22397" y="14155"/>
                    </a:cubicBezTo>
                    <a:cubicBezTo>
                      <a:pt x="22519" y="14201"/>
                      <a:pt x="22641" y="14231"/>
                      <a:pt x="22763" y="14262"/>
                    </a:cubicBezTo>
                    <a:cubicBezTo>
                      <a:pt x="22808" y="14277"/>
                      <a:pt x="22869" y="14292"/>
                      <a:pt x="22930" y="14292"/>
                    </a:cubicBezTo>
                    <a:cubicBezTo>
                      <a:pt x="22991" y="14292"/>
                      <a:pt x="23052" y="14307"/>
                      <a:pt x="23113" y="14307"/>
                    </a:cubicBezTo>
                    <a:cubicBezTo>
                      <a:pt x="23144" y="14307"/>
                      <a:pt x="23174" y="14307"/>
                      <a:pt x="23205" y="14292"/>
                    </a:cubicBezTo>
                    <a:cubicBezTo>
                      <a:pt x="23281" y="14292"/>
                      <a:pt x="23357" y="14292"/>
                      <a:pt x="23433" y="14277"/>
                    </a:cubicBezTo>
                    <a:cubicBezTo>
                      <a:pt x="23494" y="14277"/>
                      <a:pt x="23555" y="14262"/>
                      <a:pt x="23616" y="14262"/>
                    </a:cubicBezTo>
                    <a:cubicBezTo>
                      <a:pt x="23646" y="14246"/>
                      <a:pt x="23662" y="14246"/>
                      <a:pt x="23692" y="14246"/>
                    </a:cubicBezTo>
                    <a:lnTo>
                      <a:pt x="23784" y="14231"/>
                    </a:lnTo>
                    <a:cubicBezTo>
                      <a:pt x="23829" y="14216"/>
                      <a:pt x="23890" y="14201"/>
                      <a:pt x="23951" y="14201"/>
                    </a:cubicBezTo>
                    <a:cubicBezTo>
                      <a:pt x="24012" y="14185"/>
                      <a:pt x="24088" y="14170"/>
                      <a:pt x="24149" y="14155"/>
                    </a:cubicBezTo>
                    <a:cubicBezTo>
                      <a:pt x="24271" y="14124"/>
                      <a:pt x="24393" y="14094"/>
                      <a:pt x="24530" y="14079"/>
                    </a:cubicBezTo>
                    <a:cubicBezTo>
                      <a:pt x="24637" y="14048"/>
                      <a:pt x="24743" y="14033"/>
                      <a:pt x="24865" y="14003"/>
                    </a:cubicBezTo>
                    <a:cubicBezTo>
                      <a:pt x="24911" y="14003"/>
                      <a:pt x="24957" y="13987"/>
                      <a:pt x="25002" y="13987"/>
                    </a:cubicBezTo>
                    <a:cubicBezTo>
                      <a:pt x="25033" y="13972"/>
                      <a:pt x="25079" y="13972"/>
                      <a:pt x="25124" y="13972"/>
                    </a:cubicBezTo>
                    <a:cubicBezTo>
                      <a:pt x="25246" y="13942"/>
                      <a:pt x="25353" y="13942"/>
                      <a:pt x="25475" y="13926"/>
                    </a:cubicBezTo>
                    <a:cubicBezTo>
                      <a:pt x="25505" y="13926"/>
                      <a:pt x="25536" y="13926"/>
                      <a:pt x="25551" y="13911"/>
                    </a:cubicBezTo>
                    <a:lnTo>
                      <a:pt x="25642" y="13911"/>
                    </a:lnTo>
                    <a:cubicBezTo>
                      <a:pt x="25719" y="13896"/>
                      <a:pt x="25795" y="13881"/>
                      <a:pt x="25871" y="13881"/>
                    </a:cubicBezTo>
                    <a:lnTo>
                      <a:pt x="25978" y="13881"/>
                    </a:lnTo>
                    <a:cubicBezTo>
                      <a:pt x="25993" y="13896"/>
                      <a:pt x="26008" y="13896"/>
                      <a:pt x="26008" y="13896"/>
                    </a:cubicBezTo>
                    <a:cubicBezTo>
                      <a:pt x="25962" y="13865"/>
                      <a:pt x="25917" y="13835"/>
                      <a:pt x="25856" y="13820"/>
                    </a:cubicBezTo>
                    <a:cubicBezTo>
                      <a:pt x="25810" y="13820"/>
                      <a:pt x="25779" y="13804"/>
                      <a:pt x="25734" y="13804"/>
                    </a:cubicBezTo>
                    <a:cubicBezTo>
                      <a:pt x="25703" y="13789"/>
                      <a:pt x="25673" y="13789"/>
                      <a:pt x="25642" y="13789"/>
                    </a:cubicBezTo>
                    <a:lnTo>
                      <a:pt x="25551" y="13789"/>
                    </a:lnTo>
                    <a:cubicBezTo>
                      <a:pt x="25541" y="13784"/>
                      <a:pt x="25531" y="13782"/>
                      <a:pt x="25521" y="13782"/>
                    </a:cubicBezTo>
                    <a:cubicBezTo>
                      <a:pt x="25502" y="13782"/>
                      <a:pt x="25485" y="13789"/>
                      <a:pt x="25475" y="13789"/>
                    </a:cubicBezTo>
                    <a:lnTo>
                      <a:pt x="25383" y="13789"/>
                    </a:lnTo>
                    <a:lnTo>
                      <a:pt x="25261" y="13804"/>
                    </a:lnTo>
                    <a:cubicBezTo>
                      <a:pt x="25216" y="13804"/>
                      <a:pt x="25155" y="13804"/>
                      <a:pt x="25109" y="13820"/>
                    </a:cubicBezTo>
                    <a:cubicBezTo>
                      <a:pt x="25048" y="13835"/>
                      <a:pt x="24987" y="13835"/>
                      <a:pt x="24911" y="13850"/>
                    </a:cubicBezTo>
                    <a:cubicBezTo>
                      <a:pt x="24850" y="13865"/>
                      <a:pt x="24789" y="13881"/>
                      <a:pt x="24728" y="13896"/>
                    </a:cubicBezTo>
                    <a:cubicBezTo>
                      <a:pt x="24606" y="13911"/>
                      <a:pt x="24484" y="13942"/>
                      <a:pt x="24363" y="13972"/>
                    </a:cubicBezTo>
                    <a:cubicBezTo>
                      <a:pt x="24241" y="13987"/>
                      <a:pt x="24134" y="14018"/>
                      <a:pt x="24027" y="14033"/>
                    </a:cubicBezTo>
                    <a:cubicBezTo>
                      <a:pt x="23966" y="14048"/>
                      <a:pt x="23921" y="14063"/>
                      <a:pt x="23860" y="14079"/>
                    </a:cubicBezTo>
                    <a:lnTo>
                      <a:pt x="23662" y="14109"/>
                    </a:lnTo>
                    <a:lnTo>
                      <a:pt x="23540" y="14124"/>
                    </a:lnTo>
                    <a:cubicBezTo>
                      <a:pt x="23509" y="14140"/>
                      <a:pt x="23479" y="14140"/>
                      <a:pt x="23448" y="14140"/>
                    </a:cubicBezTo>
                    <a:cubicBezTo>
                      <a:pt x="23357" y="14155"/>
                      <a:pt x="23250" y="14170"/>
                      <a:pt x="23159" y="14170"/>
                    </a:cubicBezTo>
                    <a:lnTo>
                      <a:pt x="22869" y="14170"/>
                    </a:lnTo>
                    <a:cubicBezTo>
                      <a:pt x="22808" y="14170"/>
                      <a:pt x="22763" y="14155"/>
                      <a:pt x="22702" y="14140"/>
                    </a:cubicBezTo>
                    <a:lnTo>
                      <a:pt x="22671" y="14140"/>
                    </a:lnTo>
                    <a:cubicBezTo>
                      <a:pt x="22626" y="14124"/>
                      <a:pt x="22565" y="14109"/>
                      <a:pt x="22504" y="14109"/>
                    </a:cubicBezTo>
                    <a:cubicBezTo>
                      <a:pt x="22443" y="14079"/>
                      <a:pt x="22367" y="14063"/>
                      <a:pt x="22306" y="14048"/>
                    </a:cubicBezTo>
                    <a:cubicBezTo>
                      <a:pt x="22229" y="14033"/>
                      <a:pt x="22169" y="14018"/>
                      <a:pt x="22108" y="14003"/>
                    </a:cubicBezTo>
                    <a:lnTo>
                      <a:pt x="21955" y="13957"/>
                    </a:lnTo>
                    <a:lnTo>
                      <a:pt x="21940" y="13957"/>
                    </a:lnTo>
                    <a:cubicBezTo>
                      <a:pt x="21879" y="13926"/>
                      <a:pt x="21818" y="13881"/>
                      <a:pt x="21772" y="13835"/>
                    </a:cubicBezTo>
                    <a:cubicBezTo>
                      <a:pt x="21742" y="13835"/>
                      <a:pt x="21727" y="13820"/>
                      <a:pt x="21711" y="13804"/>
                    </a:cubicBezTo>
                    <a:cubicBezTo>
                      <a:pt x="21681" y="13789"/>
                      <a:pt x="21651" y="13759"/>
                      <a:pt x="21620" y="13728"/>
                    </a:cubicBezTo>
                    <a:cubicBezTo>
                      <a:pt x="21574" y="13698"/>
                      <a:pt x="21513" y="13652"/>
                      <a:pt x="21468" y="13606"/>
                    </a:cubicBezTo>
                    <a:cubicBezTo>
                      <a:pt x="21407" y="13561"/>
                      <a:pt x="21361" y="13515"/>
                      <a:pt x="21300" y="13485"/>
                    </a:cubicBezTo>
                    <a:cubicBezTo>
                      <a:pt x="21163" y="13378"/>
                      <a:pt x="21026" y="13286"/>
                      <a:pt x="20889" y="13195"/>
                    </a:cubicBezTo>
                    <a:cubicBezTo>
                      <a:pt x="20813" y="13149"/>
                      <a:pt x="20721" y="13104"/>
                      <a:pt x="20645" y="13058"/>
                    </a:cubicBezTo>
                    <a:cubicBezTo>
                      <a:pt x="20538" y="12997"/>
                      <a:pt x="20447" y="12936"/>
                      <a:pt x="20325" y="12906"/>
                    </a:cubicBezTo>
                    <a:cubicBezTo>
                      <a:pt x="20279" y="12875"/>
                      <a:pt x="20218" y="12860"/>
                      <a:pt x="20173" y="12845"/>
                    </a:cubicBezTo>
                    <a:lnTo>
                      <a:pt x="20142" y="12845"/>
                    </a:lnTo>
                    <a:cubicBezTo>
                      <a:pt x="20127" y="12829"/>
                      <a:pt x="20127" y="12799"/>
                      <a:pt x="20112" y="12784"/>
                    </a:cubicBezTo>
                    <a:cubicBezTo>
                      <a:pt x="20096" y="12768"/>
                      <a:pt x="20096" y="12753"/>
                      <a:pt x="20081" y="12738"/>
                    </a:cubicBezTo>
                    <a:lnTo>
                      <a:pt x="20081" y="12738"/>
                    </a:lnTo>
                    <a:cubicBezTo>
                      <a:pt x="20082" y="12739"/>
                      <a:pt x="20096" y="12753"/>
                      <a:pt x="20096" y="12753"/>
                    </a:cubicBezTo>
                    <a:lnTo>
                      <a:pt x="20142" y="12768"/>
                    </a:lnTo>
                    <a:cubicBezTo>
                      <a:pt x="20173" y="12784"/>
                      <a:pt x="20188" y="12784"/>
                      <a:pt x="20203" y="12799"/>
                    </a:cubicBezTo>
                    <a:cubicBezTo>
                      <a:pt x="20249" y="12814"/>
                      <a:pt x="20279" y="12829"/>
                      <a:pt x="20310" y="12845"/>
                    </a:cubicBezTo>
                    <a:cubicBezTo>
                      <a:pt x="20371" y="12875"/>
                      <a:pt x="20416" y="12890"/>
                      <a:pt x="20493" y="12921"/>
                    </a:cubicBezTo>
                    <a:cubicBezTo>
                      <a:pt x="20584" y="12951"/>
                      <a:pt x="20706" y="12982"/>
                      <a:pt x="20828" y="13012"/>
                    </a:cubicBezTo>
                    <a:cubicBezTo>
                      <a:pt x="20904" y="13012"/>
                      <a:pt x="20995" y="13027"/>
                      <a:pt x="21072" y="13043"/>
                    </a:cubicBezTo>
                    <a:lnTo>
                      <a:pt x="21209" y="13043"/>
                    </a:lnTo>
                    <a:lnTo>
                      <a:pt x="21224" y="13058"/>
                    </a:lnTo>
                    <a:cubicBezTo>
                      <a:pt x="21285" y="13058"/>
                      <a:pt x="21331" y="13058"/>
                      <a:pt x="21392" y="13073"/>
                    </a:cubicBezTo>
                    <a:lnTo>
                      <a:pt x="21925" y="13073"/>
                    </a:lnTo>
                    <a:cubicBezTo>
                      <a:pt x="21940" y="13073"/>
                      <a:pt x="21940" y="13058"/>
                      <a:pt x="21955" y="13058"/>
                    </a:cubicBezTo>
                    <a:lnTo>
                      <a:pt x="22016" y="13058"/>
                    </a:lnTo>
                    <a:cubicBezTo>
                      <a:pt x="22047" y="13058"/>
                      <a:pt x="22077" y="13043"/>
                      <a:pt x="22108" y="13043"/>
                    </a:cubicBezTo>
                    <a:cubicBezTo>
                      <a:pt x="22153" y="13027"/>
                      <a:pt x="22214" y="13012"/>
                      <a:pt x="22275" y="12997"/>
                    </a:cubicBezTo>
                    <a:lnTo>
                      <a:pt x="22306" y="12982"/>
                    </a:lnTo>
                    <a:cubicBezTo>
                      <a:pt x="22321" y="12982"/>
                      <a:pt x="22336" y="12982"/>
                      <a:pt x="22367" y="12967"/>
                    </a:cubicBezTo>
                    <a:cubicBezTo>
                      <a:pt x="22397" y="12951"/>
                      <a:pt x="22428" y="12936"/>
                      <a:pt x="22458" y="12936"/>
                    </a:cubicBezTo>
                    <a:cubicBezTo>
                      <a:pt x="22504" y="12906"/>
                      <a:pt x="22565" y="12875"/>
                      <a:pt x="22610" y="12845"/>
                    </a:cubicBezTo>
                    <a:cubicBezTo>
                      <a:pt x="22641" y="12829"/>
                      <a:pt x="22671" y="12814"/>
                      <a:pt x="22702" y="12799"/>
                    </a:cubicBezTo>
                    <a:lnTo>
                      <a:pt x="22763" y="12768"/>
                    </a:lnTo>
                    <a:cubicBezTo>
                      <a:pt x="22824" y="12738"/>
                      <a:pt x="22869" y="12692"/>
                      <a:pt x="22930" y="12662"/>
                    </a:cubicBezTo>
                    <a:cubicBezTo>
                      <a:pt x="22976" y="12631"/>
                      <a:pt x="23022" y="12616"/>
                      <a:pt x="23067" y="12570"/>
                    </a:cubicBezTo>
                    <a:cubicBezTo>
                      <a:pt x="23113" y="12540"/>
                      <a:pt x="23159" y="12509"/>
                      <a:pt x="23205" y="12464"/>
                    </a:cubicBezTo>
                    <a:cubicBezTo>
                      <a:pt x="23266" y="12433"/>
                      <a:pt x="23311" y="12388"/>
                      <a:pt x="23357" y="12342"/>
                    </a:cubicBezTo>
                    <a:cubicBezTo>
                      <a:pt x="23387" y="12296"/>
                      <a:pt x="23418" y="12235"/>
                      <a:pt x="23448" y="12189"/>
                    </a:cubicBezTo>
                    <a:cubicBezTo>
                      <a:pt x="23464" y="12159"/>
                      <a:pt x="23464" y="12129"/>
                      <a:pt x="23479" y="12098"/>
                    </a:cubicBezTo>
                    <a:cubicBezTo>
                      <a:pt x="23509" y="12022"/>
                      <a:pt x="23555" y="11946"/>
                      <a:pt x="23585" y="11885"/>
                    </a:cubicBezTo>
                    <a:lnTo>
                      <a:pt x="23601" y="11870"/>
                    </a:lnTo>
                    <a:cubicBezTo>
                      <a:pt x="23616" y="11839"/>
                      <a:pt x="23631" y="11793"/>
                      <a:pt x="23662" y="11763"/>
                    </a:cubicBezTo>
                    <a:cubicBezTo>
                      <a:pt x="23677" y="11717"/>
                      <a:pt x="23707" y="11687"/>
                      <a:pt x="23723" y="11641"/>
                    </a:cubicBezTo>
                    <a:cubicBezTo>
                      <a:pt x="23738" y="11626"/>
                      <a:pt x="23738" y="11626"/>
                      <a:pt x="23738" y="11611"/>
                    </a:cubicBezTo>
                    <a:close/>
                    <a:moveTo>
                      <a:pt x="13530" y="13149"/>
                    </a:moveTo>
                    <a:cubicBezTo>
                      <a:pt x="13526" y="13165"/>
                      <a:pt x="13522" y="13180"/>
                      <a:pt x="13515" y="13195"/>
                    </a:cubicBezTo>
                    <a:cubicBezTo>
                      <a:pt x="13515" y="13241"/>
                      <a:pt x="13499" y="13286"/>
                      <a:pt x="13484" y="13347"/>
                    </a:cubicBezTo>
                    <a:cubicBezTo>
                      <a:pt x="13469" y="13378"/>
                      <a:pt x="13469" y="13424"/>
                      <a:pt x="13454" y="13454"/>
                    </a:cubicBezTo>
                    <a:lnTo>
                      <a:pt x="13454" y="13469"/>
                    </a:lnTo>
                    <a:cubicBezTo>
                      <a:pt x="13408" y="13622"/>
                      <a:pt x="13377" y="13759"/>
                      <a:pt x="13347" y="13865"/>
                    </a:cubicBezTo>
                    <a:lnTo>
                      <a:pt x="13347" y="13911"/>
                    </a:lnTo>
                    <a:cubicBezTo>
                      <a:pt x="13301" y="14033"/>
                      <a:pt x="13271" y="14170"/>
                      <a:pt x="13240" y="14292"/>
                    </a:cubicBezTo>
                    <a:cubicBezTo>
                      <a:pt x="13225" y="14399"/>
                      <a:pt x="13210" y="14490"/>
                      <a:pt x="13195" y="14597"/>
                    </a:cubicBezTo>
                    <a:lnTo>
                      <a:pt x="13195" y="14627"/>
                    </a:lnTo>
                    <a:cubicBezTo>
                      <a:pt x="13195" y="14673"/>
                      <a:pt x="13195" y="14703"/>
                      <a:pt x="13195" y="14749"/>
                    </a:cubicBezTo>
                    <a:cubicBezTo>
                      <a:pt x="13195" y="14795"/>
                      <a:pt x="13195" y="14856"/>
                      <a:pt x="13195" y="14917"/>
                    </a:cubicBezTo>
                    <a:cubicBezTo>
                      <a:pt x="13195" y="14932"/>
                      <a:pt x="13195" y="14947"/>
                      <a:pt x="13195" y="14962"/>
                    </a:cubicBezTo>
                    <a:lnTo>
                      <a:pt x="13195" y="14993"/>
                    </a:lnTo>
                    <a:cubicBezTo>
                      <a:pt x="13210" y="15008"/>
                      <a:pt x="13210" y="15023"/>
                      <a:pt x="13210" y="15054"/>
                    </a:cubicBezTo>
                    <a:lnTo>
                      <a:pt x="13225" y="15069"/>
                    </a:lnTo>
                    <a:cubicBezTo>
                      <a:pt x="13225" y="15115"/>
                      <a:pt x="13240" y="15145"/>
                      <a:pt x="13256" y="15191"/>
                    </a:cubicBezTo>
                    <a:lnTo>
                      <a:pt x="13256" y="15221"/>
                    </a:lnTo>
                    <a:cubicBezTo>
                      <a:pt x="13271" y="15267"/>
                      <a:pt x="13286" y="15313"/>
                      <a:pt x="13286" y="15359"/>
                    </a:cubicBezTo>
                    <a:cubicBezTo>
                      <a:pt x="13301" y="15404"/>
                      <a:pt x="13316" y="15450"/>
                      <a:pt x="13316" y="15496"/>
                    </a:cubicBezTo>
                    <a:cubicBezTo>
                      <a:pt x="13332" y="15587"/>
                      <a:pt x="13332" y="15679"/>
                      <a:pt x="13347" y="15755"/>
                    </a:cubicBezTo>
                    <a:cubicBezTo>
                      <a:pt x="13347" y="15800"/>
                      <a:pt x="13347" y="15831"/>
                      <a:pt x="13347" y="15861"/>
                    </a:cubicBezTo>
                    <a:lnTo>
                      <a:pt x="13362" y="16029"/>
                    </a:lnTo>
                    <a:cubicBezTo>
                      <a:pt x="13377" y="16136"/>
                      <a:pt x="13377" y="16212"/>
                      <a:pt x="13393" y="16303"/>
                    </a:cubicBezTo>
                    <a:cubicBezTo>
                      <a:pt x="13408" y="16364"/>
                      <a:pt x="13423" y="16440"/>
                      <a:pt x="13423" y="16501"/>
                    </a:cubicBezTo>
                    <a:lnTo>
                      <a:pt x="13438" y="16577"/>
                    </a:lnTo>
                    <a:lnTo>
                      <a:pt x="13438" y="16608"/>
                    </a:lnTo>
                    <a:lnTo>
                      <a:pt x="13454" y="16654"/>
                    </a:lnTo>
                    <a:cubicBezTo>
                      <a:pt x="13454" y="16654"/>
                      <a:pt x="13454" y="16669"/>
                      <a:pt x="13454" y="16669"/>
                    </a:cubicBezTo>
                    <a:lnTo>
                      <a:pt x="13454" y="16715"/>
                    </a:lnTo>
                    <a:lnTo>
                      <a:pt x="13454" y="16730"/>
                    </a:lnTo>
                    <a:lnTo>
                      <a:pt x="13469" y="16730"/>
                    </a:lnTo>
                    <a:lnTo>
                      <a:pt x="13469" y="16745"/>
                    </a:lnTo>
                    <a:lnTo>
                      <a:pt x="13469" y="16775"/>
                    </a:lnTo>
                    <a:cubicBezTo>
                      <a:pt x="13469" y="16806"/>
                      <a:pt x="13484" y="16852"/>
                      <a:pt x="13484" y="16897"/>
                    </a:cubicBezTo>
                    <a:lnTo>
                      <a:pt x="13484" y="16913"/>
                    </a:lnTo>
                    <a:cubicBezTo>
                      <a:pt x="13499" y="16943"/>
                      <a:pt x="13499" y="16989"/>
                      <a:pt x="13515" y="17034"/>
                    </a:cubicBezTo>
                    <a:lnTo>
                      <a:pt x="13515" y="17050"/>
                    </a:lnTo>
                    <a:cubicBezTo>
                      <a:pt x="13530" y="17080"/>
                      <a:pt x="13530" y="17111"/>
                      <a:pt x="13545" y="17141"/>
                    </a:cubicBezTo>
                    <a:cubicBezTo>
                      <a:pt x="13575" y="17217"/>
                      <a:pt x="13606" y="17263"/>
                      <a:pt x="13652" y="17309"/>
                    </a:cubicBezTo>
                    <a:cubicBezTo>
                      <a:pt x="13697" y="17370"/>
                      <a:pt x="13743" y="17400"/>
                      <a:pt x="13804" y="17446"/>
                    </a:cubicBezTo>
                    <a:cubicBezTo>
                      <a:pt x="13834" y="17461"/>
                      <a:pt x="13865" y="17476"/>
                      <a:pt x="13911" y="17492"/>
                    </a:cubicBezTo>
                    <a:cubicBezTo>
                      <a:pt x="13941" y="17522"/>
                      <a:pt x="13987" y="17537"/>
                      <a:pt x="14033" y="17553"/>
                    </a:cubicBezTo>
                    <a:lnTo>
                      <a:pt x="14048" y="17553"/>
                    </a:lnTo>
                    <a:cubicBezTo>
                      <a:pt x="14094" y="17568"/>
                      <a:pt x="14139" y="17583"/>
                      <a:pt x="14200" y="17598"/>
                    </a:cubicBezTo>
                    <a:lnTo>
                      <a:pt x="14215" y="17598"/>
                    </a:lnTo>
                    <a:cubicBezTo>
                      <a:pt x="14261" y="17613"/>
                      <a:pt x="14292" y="17629"/>
                      <a:pt x="14337" y="17629"/>
                    </a:cubicBezTo>
                    <a:cubicBezTo>
                      <a:pt x="14353" y="17629"/>
                      <a:pt x="14383" y="17644"/>
                      <a:pt x="14398" y="17644"/>
                    </a:cubicBezTo>
                    <a:cubicBezTo>
                      <a:pt x="14444" y="17644"/>
                      <a:pt x="14490" y="17659"/>
                      <a:pt x="14535" y="17659"/>
                    </a:cubicBezTo>
                    <a:cubicBezTo>
                      <a:pt x="14551" y="17674"/>
                      <a:pt x="14581" y="17674"/>
                      <a:pt x="14596" y="17690"/>
                    </a:cubicBezTo>
                    <a:cubicBezTo>
                      <a:pt x="14612" y="17690"/>
                      <a:pt x="14627" y="17705"/>
                      <a:pt x="14657" y="17705"/>
                    </a:cubicBezTo>
                    <a:cubicBezTo>
                      <a:pt x="14672" y="17720"/>
                      <a:pt x="14688" y="17735"/>
                      <a:pt x="14703" y="17735"/>
                    </a:cubicBezTo>
                    <a:cubicBezTo>
                      <a:pt x="14733" y="17766"/>
                      <a:pt x="14764" y="17796"/>
                      <a:pt x="14794" y="17827"/>
                    </a:cubicBezTo>
                    <a:cubicBezTo>
                      <a:pt x="14810" y="17842"/>
                      <a:pt x="14840" y="17857"/>
                      <a:pt x="14855" y="17888"/>
                    </a:cubicBezTo>
                    <a:cubicBezTo>
                      <a:pt x="14962" y="17994"/>
                      <a:pt x="15084" y="18116"/>
                      <a:pt x="15221" y="18208"/>
                    </a:cubicBezTo>
                    <a:cubicBezTo>
                      <a:pt x="15297" y="18238"/>
                      <a:pt x="15373" y="18284"/>
                      <a:pt x="15450" y="18314"/>
                    </a:cubicBezTo>
                    <a:cubicBezTo>
                      <a:pt x="15510" y="18330"/>
                      <a:pt x="15602" y="18360"/>
                      <a:pt x="15678" y="18375"/>
                    </a:cubicBezTo>
                    <a:cubicBezTo>
                      <a:pt x="15815" y="18406"/>
                      <a:pt x="15937" y="18406"/>
                      <a:pt x="16044" y="18406"/>
                    </a:cubicBezTo>
                    <a:lnTo>
                      <a:pt x="16196" y="18406"/>
                    </a:lnTo>
                    <a:cubicBezTo>
                      <a:pt x="16516" y="18360"/>
                      <a:pt x="16806" y="18192"/>
                      <a:pt x="17095" y="18040"/>
                    </a:cubicBezTo>
                    <a:lnTo>
                      <a:pt x="17110" y="18025"/>
                    </a:lnTo>
                    <a:lnTo>
                      <a:pt x="17613" y="17751"/>
                    </a:lnTo>
                    <a:cubicBezTo>
                      <a:pt x="17704" y="17690"/>
                      <a:pt x="17796" y="17644"/>
                      <a:pt x="17902" y="17583"/>
                    </a:cubicBezTo>
                    <a:lnTo>
                      <a:pt x="17918" y="17568"/>
                    </a:lnTo>
                    <a:cubicBezTo>
                      <a:pt x="17948" y="17553"/>
                      <a:pt x="17979" y="17537"/>
                      <a:pt x="18009" y="17507"/>
                    </a:cubicBezTo>
                    <a:lnTo>
                      <a:pt x="18085" y="17461"/>
                    </a:lnTo>
                    <a:lnTo>
                      <a:pt x="18162" y="17415"/>
                    </a:lnTo>
                    <a:cubicBezTo>
                      <a:pt x="18192" y="17385"/>
                      <a:pt x="18222" y="17370"/>
                      <a:pt x="18253" y="17339"/>
                    </a:cubicBezTo>
                    <a:cubicBezTo>
                      <a:pt x="18268" y="17339"/>
                      <a:pt x="18283" y="17324"/>
                      <a:pt x="18299" y="17309"/>
                    </a:cubicBezTo>
                    <a:cubicBezTo>
                      <a:pt x="18329" y="17294"/>
                      <a:pt x="18360" y="17263"/>
                      <a:pt x="18405" y="17233"/>
                    </a:cubicBezTo>
                    <a:cubicBezTo>
                      <a:pt x="18405" y="17217"/>
                      <a:pt x="18421" y="17217"/>
                      <a:pt x="18436" y="17202"/>
                    </a:cubicBezTo>
                    <a:cubicBezTo>
                      <a:pt x="18451" y="17187"/>
                      <a:pt x="18481" y="17156"/>
                      <a:pt x="18512" y="17141"/>
                    </a:cubicBezTo>
                    <a:lnTo>
                      <a:pt x="18573" y="17080"/>
                    </a:lnTo>
                    <a:lnTo>
                      <a:pt x="18649" y="17019"/>
                    </a:lnTo>
                    <a:cubicBezTo>
                      <a:pt x="18664" y="16989"/>
                      <a:pt x="18695" y="16958"/>
                      <a:pt x="18725" y="16943"/>
                    </a:cubicBezTo>
                    <a:cubicBezTo>
                      <a:pt x="18725" y="16928"/>
                      <a:pt x="18740" y="16913"/>
                      <a:pt x="18756" y="16897"/>
                    </a:cubicBezTo>
                    <a:cubicBezTo>
                      <a:pt x="18786" y="16867"/>
                      <a:pt x="18817" y="16836"/>
                      <a:pt x="18832" y="16806"/>
                    </a:cubicBezTo>
                    <a:cubicBezTo>
                      <a:pt x="18908" y="16715"/>
                      <a:pt x="18984" y="16638"/>
                      <a:pt x="19045" y="16562"/>
                    </a:cubicBezTo>
                    <a:cubicBezTo>
                      <a:pt x="19106" y="16486"/>
                      <a:pt x="19167" y="16395"/>
                      <a:pt x="19228" y="16318"/>
                    </a:cubicBezTo>
                    <a:cubicBezTo>
                      <a:pt x="19258" y="16288"/>
                      <a:pt x="19274" y="16242"/>
                      <a:pt x="19304" y="16212"/>
                    </a:cubicBezTo>
                    <a:lnTo>
                      <a:pt x="19319" y="16181"/>
                    </a:lnTo>
                    <a:cubicBezTo>
                      <a:pt x="19380" y="16090"/>
                      <a:pt x="19426" y="15998"/>
                      <a:pt x="19472" y="15907"/>
                    </a:cubicBezTo>
                    <a:lnTo>
                      <a:pt x="19502" y="15816"/>
                    </a:lnTo>
                    <a:lnTo>
                      <a:pt x="19563" y="15679"/>
                    </a:lnTo>
                    <a:cubicBezTo>
                      <a:pt x="19594" y="15602"/>
                      <a:pt x="19624" y="15541"/>
                      <a:pt x="19655" y="15465"/>
                    </a:cubicBezTo>
                    <a:lnTo>
                      <a:pt x="19670" y="15435"/>
                    </a:lnTo>
                    <a:lnTo>
                      <a:pt x="19716" y="15343"/>
                    </a:lnTo>
                    <a:lnTo>
                      <a:pt x="19761" y="15267"/>
                    </a:lnTo>
                    <a:lnTo>
                      <a:pt x="19777" y="15221"/>
                    </a:lnTo>
                    <a:cubicBezTo>
                      <a:pt x="19792" y="15206"/>
                      <a:pt x="19807" y="15176"/>
                      <a:pt x="19822" y="15145"/>
                    </a:cubicBezTo>
                    <a:cubicBezTo>
                      <a:pt x="19837" y="15115"/>
                      <a:pt x="19853" y="15084"/>
                      <a:pt x="19883" y="15054"/>
                    </a:cubicBezTo>
                    <a:lnTo>
                      <a:pt x="19898" y="15008"/>
                    </a:lnTo>
                    <a:cubicBezTo>
                      <a:pt x="19944" y="14932"/>
                      <a:pt x="19975" y="14856"/>
                      <a:pt x="20020" y="14764"/>
                    </a:cubicBezTo>
                    <a:lnTo>
                      <a:pt x="20051" y="14688"/>
                    </a:lnTo>
                    <a:cubicBezTo>
                      <a:pt x="20051" y="14688"/>
                      <a:pt x="20051" y="14703"/>
                      <a:pt x="20051" y="14719"/>
                    </a:cubicBezTo>
                    <a:cubicBezTo>
                      <a:pt x="20036" y="14764"/>
                      <a:pt x="20036" y="14810"/>
                      <a:pt x="20020" y="14856"/>
                    </a:cubicBezTo>
                    <a:cubicBezTo>
                      <a:pt x="20020" y="14871"/>
                      <a:pt x="20020" y="14871"/>
                      <a:pt x="20020" y="14871"/>
                    </a:cubicBezTo>
                    <a:cubicBezTo>
                      <a:pt x="19990" y="14962"/>
                      <a:pt x="19959" y="15054"/>
                      <a:pt x="19929" y="15130"/>
                    </a:cubicBezTo>
                    <a:cubicBezTo>
                      <a:pt x="19898" y="15206"/>
                      <a:pt x="19868" y="15267"/>
                      <a:pt x="19837" y="15328"/>
                    </a:cubicBezTo>
                    <a:cubicBezTo>
                      <a:pt x="19822" y="15359"/>
                      <a:pt x="19807" y="15404"/>
                      <a:pt x="19777" y="15450"/>
                    </a:cubicBezTo>
                    <a:lnTo>
                      <a:pt x="19777" y="15480"/>
                    </a:lnTo>
                    <a:lnTo>
                      <a:pt x="19746" y="15526"/>
                    </a:lnTo>
                    <a:cubicBezTo>
                      <a:pt x="19700" y="15633"/>
                      <a:pt x="19639" y="15724"/>
                      <a:pt x="19594" y="15831"/>
                    </a:cubicBezTo>
                    <a:cubicBezTo>
                      <a:pt x="19563" y="15877"/>
                      <a:pt x="19548" y="15922"/>
                      <a:pt x="19517" y="15953"/>
                    </a:cubicBezTo>
                    <a:lnTo>
                      <a:pt x="19502" y="15983"/>
                    </a:lnTo>
                    <a:cubicBezTo>
                      <a:pt x="19472" y="16029"/>
                      <a:pt x="19441" y="16090"/>
                      <a:pt x="19426" y="16136"/>
                    </a:cubicBezTo>
                    <a:lnTo>
                      <a:pt x="19426" y="16166"/>
                    </a:lnTo>
                    <a:cubicBezTo>
                      <a:pt x="19411" y="16181"/>
                      <a:pt x="19411" y="16212"/>
                      <a:pt x="19396" y="16227"/>
                    </a:cubicBezTo>
                    <a:lnTo>
                      <a:pt x="19380" y="16257"/>
                    </a:lnTo>
                    <a:lnTo>
                      <a:pt x="19380" y="16273"/>
                    </a:lnTo>
                    <a:cubicBezTo>
                      <a:pt x="19365" y="16288"/>
                      <a:pt x="19350" y="16303"/>
                      <a:pt x="19350" y="16334"/>
                    </a:cubicBezTo>
                    <a:lnTo>
                      <a:pt x="19319" y="16395"/>
                    </a:lnTo>
                    <a:cubicBezTo>
                      <a:pt x="19304" y="16440"/>
                      <a:pt x="19289" y="16471"/>
                      <a:pt x="19274" y="16501"/>
                    </a:cubicBezTo>
                    <a:lnTo>
                      <a:pt x="19274" y="16516"/>
                    </a:lnTo>
                    <a:lnTo>
                      <a:pt x="19258" y="16547"/>
                    </a:lnTo>
                    <a:lnTo>
                      <a:pt x="19228" y="16638"/>
                    </a:lnTo>
                    <a:cubicBezTo>
                      <a:pt x="19198" y="16684"/>
                      <a:pt x="19182" y="16730"/>
                      <a:pt x="19167" y="16760"/>
                    </a:cubicBezTo>
                    <a:cubicBezTo>
                      <a:pt x="19152" y="16806"/>
                      <a:pt x="19121" y="16836"/>
                      <a:pt x="19106" y="16867"/>
                    </a:cubicBezTo>
                    <a:lnTo>
                      <a:pt x="19091" y="16897"/>
                    </a:lnTo>
                    <a:cubicBezTo>
                      <a:pt x="19076" y="16913"/>
                      <a:pt x="19076" y="16943"/>
                      <a:pt x="19060" y="16958"/>
                    </a:cubicBezTo>
                    <a:cubicBezTo>
                      <a:pt x="19030" y="16989"/>
                      <a:pt x="18999" y="17019"/>
                      <a:pt x="18984" y="17065"/>
                    </a:cubicBezTo>
                    <a:lnTo>
                      <a:pt x="18954" y="17095"/>
                    </a:lnTo>
                    <a:cubicBezTo>
                      <a:pt x="18923" y="17141"/>
                      <a:pt x="18893" y="17187"/>
                      <a:pt x="18862" y="17233"/>
                    </a:cubicBezTo>
                    <a:cubicBezTo>
                      <a:pt x="18832" y="17263"/>
                      <a:pt x="18817" y="17294"/>
                      <a:pt x="18786" y="17324"/>
                    </a:cubicBezTo>
                    <a:cubicBezTo>
                      <a:pt x="18740" y="17370"/>
                      <a:pt x="18710" y="17431"/>
                      <a:pt x="18664" y="17476"/>
                    </a:cubicBezTo>
                    <a:lnTo>
                      <a:pt x="18649" y="17492"/>
                    </a:lnTo>
                    <a:cubicBezTo>
                      <a:pt x="18634" y="17507"/>
                      <a:pt x="18619" y="17522"/>
                      <a:pt x="18603" y="17537"/>
                    </a:cubicBezTo>
                    <a:lnTo>
                      <a:pt x="18542" y="17613"/>
                    </a:lnTo>
                    <a:lnTo>
                      <a:pt x="18481" y="17674"/>
                    </a:lnTo>
                    <a:cubicBezTo>
                      <a:pt x="18466" y="17690"/>
                      <a:pt x="18451" y="17705"/>
                      <a:pt x="18436" y="17705"/>
                    </a:cubicBezTo>
                    <a:lnTo>
                      <a:pt x="18421" y="17735"/>
                    </a:lnTo>
                    <a:cubicBezTo>
                      <a:pt x="18390" y="17751"/>
                      <a:pt x="18360" y="17781"/>
                      <a:pt x="18329" y="17796"/>
                    </a:cubicBezTo>
                    <a:lnTo>
                      <a:pt x="18314" y="17827"/>
                    </a:lnTo>
                    <a:lnTo>
                      <a:pt x="18238" y="17872"/>
                    </a:lnTo>
                    <a:lnTo>
                      <a:pt x="18177" y="17933"/>
                    </a:lnTo>
                    <a:cubicBezTo>
                      <a:pt x="18146" y="17964"/>
                      <a:pt x="18116" y="17994"/>
                      <a:pt x="18085" y="18025"/>
                    </a:cubicBezTo>
                    <a:lnTo>
                      <a:pt x="18055" y="18040"/>
                    </a:lnTo>
                    <a:cubicBezTo>
                      <a:pt x="18024" y="18071"/>
                      <a:pt x="17979" y="18101"/>
                      <a:pt x="17948" y="18131"/>
                    </a:cubicBezTo>
                    <a:cubicBezTo>
                      <a:pt x="17918" y="18147"/>
                      <a:pt x="17887" y="18162"/>
                      <a:pt x="17857" y="18192"/>
                    </a:cubicBezTo>
                    <a:lnTo>
                      <a:pt x="17842" y="18208"/>
                    </a:lnTo>
                    <a:cubicBezTo>
                      <a:pt x="17781" y="18253"/>
                      <a:pt x="17704" y="18299"/>
                      <a:pt x="17628" y="18345"/>
                    </a:cubicBezTo>
                    <a:cubicBezTo>
                      <a:pt x="17598" y="18375"/>
                      <a:pt x="17552" y="18390"/>
                      <a:pt x="17506" y="18406"/>
                    </a:cubicBezTo>
                    <a:cubicBezTo>
                      <a:pt x="17476" y="18421"/>
                      <a:pt x="17445" y="18436"/>
                      <a:pt x="17415" y="18451"/>
                    </a:cubicBezTo>
                    <a:lnTo>
                      <a:pt x="17369" y="18467"/>
                    </a:lnTo>
                    <a:cubicBezTo>
                      <a:pt x="17324" y="18482"/>
                      <a:pt x="17278" y="18497"/>
                      <a:pt x="17232" y="18528"/>
                    </a:cubicBezTo>
                    <a:cubicBezTo>
                      <a:pt x="17186" y="18543"/>
                      <a:pt x="17141" y="18573"/>
                      <a:pt x="17095" y="18589"/>
                    </a:cubicBezTo>
                    <a:cubicBezTo>
                      <a:pt x="17049" y="18619"/>
                      <a:pt x="17004" y="18650"/>
                      <a:pt x="16958" y="18665"/>
                    </a:cubicBezTo>
                    <a:cubicBezTo>
                      <a:pt x="16958" y="18665"/>
                      <a:pt x="16943" y="18665"/>
                      <a:pt x="16927" y="18680"/>
                    </a:cubicBezTo>
                    <a:lnTo>
                      <a:pt x="16882" y="18680"/>
                    </a:lnTo>
                    <a:cubicBezTo>
                      <a:pt x="16851" y="18695"/>
                      <a:pt x="16806" y="18695"/>
                      <a:pt x="16775" y="18695"/>
                    </a:cubicBezTo>
                    <a:cubicBezTo>
                      <a:pt x="16699" y="18695"/>
                      <a:pt x="16623" y="18680"/>
                      <a:pt x="16562" y="18680"/>
                    </a:cubicBezTo>
                    <a:lnTo>
                      <a:pt x="16531" y="18680"/>
                    </a:lnTo>
                    <a:cubicBezTo>
                      <a:pt x="16455" y="18680"/>
                      <a:pt x="16364" y="18680"/>
                      <a:pt x="16287" y="18665"/>
                    </a:cubicBezTo>
                    <a:lnTo>
                      <a:pt x="16074" y="18665"/>
                    </a:lnTo>
                    <a:cubicBezTo>
                      <a:pt x="15998" y="18680"/>
                      <a:pt x="15937" y="18680"/>
                      <a:pt x="15861" y="18695"/>
                    </a:cubicBezTo>
                    <a:lnTo>
                      <a:pt x="15846" y="18695"/>
                    </a:lnTo>
                    <a:cubicBezTo>
                      <a:pt x="15769" y="18710"/>
                      <a:pt x="15693" y="18710"/>
                      <a:pt x="15617" y="18710"/>
                    </a:cubicBezTo>
                    <a:lnTo>
                      <a:pt x="15419" y="18710"/>
                    </a:lnTo>
                    <a:lnTo>
                      <a:pt x="15419" y="18695"/>
                    </a:lnTo>
                    <a:lnTo>
                      <a:pt x="15404" y="18695"/>
                    </a:lnTo>
                    <a:cubicBezTo>
                      <a:pt x="15312" y="18695"/>
                      <a:pt x="15236" y="18680"/>
                      <a:pt x="15160" y="18665"/>
                    </a:cubicBezTo>
                    <a:cubicBezTo>
                      <a:pt x="15069" y="18650"/>
                      <a:pt x="14992" y="18634"/>
                      <a:pt x="14901" y="18619"/>
                    </a:cubicBezTo>
                    <a:cubicBezTo>
                      <a:pt x="14871" y="18604"/>
                      <a:pt x="14825" y="18604"/>
                      <a:pt x="14779" y="18589"/>
                    </a:cubicBezTo>
                    <a:cubicBezTo>
                      <a:pt x="14733" y="18573"/>
                      <a:pt x="14703" y="18558"/>
                      <a:pt x="14657" y="18543"/>
                    </a:cubicBezTo>
                    <a:cubicBezTo>
                      <a:pt x="14657" y="18543"/>
                      <a:pt x="14642" y="18543"/>
                      <a:pt x="14642" y="18528"/>
                    </a:cubicBezTo>
                    <a:cubicBezTo>
                      <a:pt x="14596" y="18512"/>
                      <a:pt x="14566" y="18497"/>
                      <a:pt x="14520" y="18482"/>
                    </a:cubicBezTo>
                    <a:lnTo>
                      <a:pt x="14535" y="18482"/>
                    </a:lnTo>
                    <a:cubicBezTo>
                      <a:pt x="14520" y="18482"/>
                      <a:pt x="14520" y="18482"/>
                      <a:pt x="14520" y="18467"/>
                    </a:cubicBezTo>
                    <a:lnTo>
                      <a:pt x="14490" y="18451"/>
                    </a:lnTo>
                    <a:cubicBezTo>
                      <a:pt x="14474" y="18436"/>
                      <a:pt x="14459" y="18421"/>
                      <a:pt x="14444" y="18406"/>
                    </a:cubicBezTo>
                    <a:cubicBezTo>
                      <a:pt x="14413" y="18375"/>
                      <a:pt x="14383" y="18345"/>
                      <a:pt x="14353" y="18330"/>
                    </a:cubicBezTo>
                    <a:cubicBezTo>
                      <a:pt x="14337" y="18299"/>
                      <a:pt x="14322" y="18284"/>
                      <a:pt x="14307" y="18253"/>
                    </a:cubicBezTo>
                    <a:lnTo>
                      <a:pt x="14276" y="18238"/>
                    </a:lnTo>
                    <a:cubicBezTo>
                      <a:pt x="14231" y="18177"/>
                      <a:pt x="14185" y="18116"/>
                      <a:pt x="14124" y="18071"/>
                    </a:cubicBezTo>
                    <a:lnTo>
                      <a:pt x="14109" y="18040"/>
                    </a:lnTo>
                    <a:cubicBezTo>
                      <a:pt x="14094" y="18025"/>
                      <a:pt x="14063" y="18010"/>
                      <a:pt x="14048" y="17979"/>
                    </a:cubicBezTo>
                    <a:cubicBezTo>
                      <a:pt x="14017" y="17949"/>
                      <a:pt x="13987" y="17933"/>
                      <a:pt x="13941" y="17903"/>
                    </a:cubicBezTo>
                    <a:cubicBezTo>
                      <a:pt x="13911" y="17872"/>
                      <a:pt x="13895" y="17857"/>
                      <a:pt x="13865" y="17827"/>
                    </a:cubicBezTo>
                    <a:cubicBezTo>
                      <a:pt x="13819" y="17796"/>
                      <a:pt x="13789" y="17766"/>
                      <a:pt x="13758" y="17735"/>
                    </a:cubicBezTo>
                    <a:cubicBezTo>
                      <a:pt x="13697" y="17690"/>
                      <a:pt x="13652" y="17659"/>
                      <a:pt x="13606" y="17613"/>
                    </a:cubicBezTo>
                    <a:lnTo>
                      <a:pt x="13560" y="17568"/>
                    </a:lnTo>
                    <a:cubicBezTo>
                      <a:pt x="13515" y="17522"/>
                      <a:pt x="13454" y="17476"/>
                      <a:pt x="13408" y="17415"/>
                    </a:cubicBezTo>
                    <a:lnTo>
                      <a:pt x="13393" y="17400"/>
                    </a:lnTo>
                    <a:cubicBezTo>
                      <a:pt x="13347" y="17370"/>
                      <a:pt x="13301" y="17324"/>
                      <a:pt x="13271" y="17278"/>
                    </a:cubicBezTo>
                    <a:cubicBezTo>
                      <a:pt x="13240" y="17233"/>
                      <a:pt x="13210" y="17202"/>
                      <a:pt x="13195" y="17172"/>
                    </a:cubicBezTo>
                    <a:cubicBezTo>
                      <a:pt x="13179" y="17126"/>
                      <a:pt x="13149" y="17095"/>
                      <a:pt x="13134" y="17050"/>
                    </a:cubicBezTo>
                    <a:cubicBezTo>
                      <a:pt x="13118" y="17019"/>
                      <a:pt x="13118" y="17004"/>
                      <a:pt x="13103" y="16974"/>
                    </a:cubicBezTo>
                    <a:lnTo>
                      <a:pt x="13088" y="16958"/>
                    </a:lnTo>
                    <a:cubicBezTo>
                      <a:pt x="13088" y="16943"/>
                      <a:pt x="13088" y="16928"/>
                      <a:pt x="13073" y="16913"/>
                    </a:cubicBezTo>
                    <a:cubicBezTo>
                      <a:pt x="13073" y="16897"/>
                      <a:pt x="13073" y="16882"/>
                      <a:pt x="13057" y="16867"/>
                    </a:cubicBezTo>
                    <a:lnTo>
                      <a:pt x="13042" y="16806"/>
                    </a:lnTo>
                    <a:lnTo>
                      <a:pt x="13027" y="16760"/>
                    </a:lnTo>
                    <a:cubicBezTo>
                      <a:pt x="13012" y="16730"/>
                      <a:pt x="13012" y="16699"/>
                      <a:pt x="12997" y="16669"/>
                    </a:cubicBezTo>
                    <a:lnTo>
                      <a:pt x="12981" y="16638"/>
                    </a:lnTo>
                    <a:cubicBezTo>
                      <a:pt x="12981" y="16608"/>
                      <a:pt x="12966" y="16577"/>
                      <a:pt x="12966" y="16547"/>
                    </a:cubicBezTo>
                    <a:lnTo>
                      <a:pt x="12936" y="16456"/>
                    </a:lnTo>
                    <a:lnTo>
                      <a:pt x="12936" y="16440"/>
                    </a:lnTo>
                    <a:lnTo>
                      <a:pt x="12920" y="16395"/>
                    </a:lnTo>
                    <a:lnTo>
                      <a:pt x="12905" y="16349"/>
                    </a:lnTo>
                    <a:cubicBezTo>
                      <a:pt x="12890" y="16288"/>
                      <a:pt x="12875" y="16242"/>
                      <a:pt x="12859" y="16181"/>
                    </a:cubicBezTo>
                    <a:cubicBezTo>
                      <a:pt x="12859" y="16120"/>
                      <a:pt x="12844" y="16059"/>
                      <a:pt x="12844" y="15983"/>
                    </a:cubicBezTo>
                    <a:lnTo>
                      <a:pt x="12844" y="15922"/>
                    </a:lnTo>
                    <a:lnTo>
                      <a:pt x="12844" y="15800"/>
                    </a:lnTo>
                    <a:cubicBezTo>
                      <a:pt x="12844" y="15724"/>
                      <a:pt x="12844" y="15648"/>
                      <a:pt x="12844" y="15587"/>
                    </a:cubicBezTo>
                    <a:lnTo>
                      <a:pt x="12844" y="15541"/>
                    </a:lnTo>
                    <a:cubicBezTo>
                      <a:pt x="12859" y="15480"/>
                      <a:pt x="12859" y="15435"/>
                      <a:pt x="12859" y="15389"/>
                    </a:cubicBezTo>
                    <a:lnTo>
                      <a:pt x="12859" y="15282"/>
                    </a:lnTo>
                    <a:cubicBezTo>
                      <a:pt x="12859" y="15267"/>
                      <a:pt x="12859" y="15237"/>
                      <a:pt x="12859" y="15221"/>
                    </a:cubicBezTo>
                    <a:lnTo>
                      <a:pt x="12875" y="15206"/>
                    </a:lnTo>
                    <a:lnTo>
                      <a:pt x="12875" y="15191"/>
                    </a:lnTo>
                    <a:lnTo>
                      <a:pt x="12875" y="15100"/>
                    </a:lnTo>
                    <a:cubicBezTo>
                      <a:pt x="12890" y="15084"/>
                      <a:pt x="12890" y="15054"/>
                      <a:pt x="12890" y="15039"/>
                    </a:cubicBezTo>
                    <a:lnTo>
                      <a:pt x="12890" y="15008"/>
                    </a:lnTo>
                    <a:cubicBezTo>
                      <a:pt x="12905" y="14978"/>
                      <a:pt x="12905" y="14962"/>
                      <a:pt x="12905" y="14932"/>
                    </a:cubicBezTo>
                    <a:cubicBezTo>
                      <a:pt x="12920" y="14901"/>
                      <a:pt x="12920" y="14871"/>
                      <a:pt x="12936" y="14841"/>
                    </a:cubicBezTo>
                    <a:lnTo>
                      <a:pt x="12936" y="14825"/>
                    </a:lnTo>
                    <a:cubicBezTo>
                      <a:pt x="12951" y="14780"/>
                      <a:pt x="12966" y="14749"/>
                      <a:pt x="12981" y="14703"/>
                    </a:cubicBezTo>
                    <a:cubicBezTo>
                      <a:pt x="12997" y="14658"/>
                      <a:pt x="13012" y="14627"/>
                      <a:pt x="13012" y="14597"/>
                    </a:cubicBezTo>
                    <a:cubicBezTo>
                      <a:pt x="13042" y="14521"/>
                      <a:pt x="13073" y="14444"/>
                      <a:pt x="13103" y="14368"/>
                    </a:cubicBezTo>
                    <a:lnTo>
                      <a:pt x="13118" y="14323"/>
                    </a:lnTo>
                    <a:cubicBezTo>
                      <a:pt x="13164" y="14185"/>
                      <a:pt x="13210" y="14048"/>
                      <a:pt x="13256" y="13911"/>
                    </a:cubicBezTo>
                    <a:cubicBezTo>
                      <a:pt x="13271" y="13881"/>
                      <a:pt x="13286" y="13850"/>
                      <a:pt x="13301" y="13804"/>
                    </a:cubicBezTo>
                    <a:lnTo>
                      <a:pt x="13316" y="13774"/>
                    </a:lnTo>
                    <a:cubicBezTo>
                      <a:pt x="13347" y="13713"/>
                      <a:pt x="13362" y="13652"/>
                      <a:pt x="13393" y="13591"/>
                    </a:cubicBezTo>
                    <a:cubicBezTo>
                      <a:pt x="13408" y="13545"/>
                      <a:pt x="13423" y="13485"/>
                      <a:pt x="13438" y="13424"/>
                    </a:cubicBezTo>
                    <a:lnTo>
                      <a:pt x="13454" y="13378"/>
                    </a:lnTo>
                    <a:cubicBezTo>
                      <a:pt x="13469" y="13317"/>
                      <a:pt x="13484" y="13271"/>
                      <a:pt x="13499" y="13226"/>
                    </a:cubicBezTo>
                    <a:lnTo>
                      <a:pt x="13530" y="13149"/>
                    </a:lnTo>
                    <a:close/>
                    <a:moveTo>
                      <a:pt x="12776" y="19958"/>
                    </a:moveTo>
                    <a:cubicBezTo>
                      <a:pt x="12778" y="19963"/>
                      <a:pt x="12780" y="19969"/>
                      <a:pt x="12783" y="19975"/>
                    </a:cubicBezTo>
                    <a:cubicBezTo>
                      <a:pt x="12781" y="19969"/>
                      <a:pt x="12778" y="19963"/>
                      <a:pt x="12776" y="19958"/>
                    </a:cubicBezTo>
                    <a:close/>
                    <a:moveTo>
                      <a:pt x="13743" y="11900"/>
                    </a:moveTo>
                    <a:cubicBezTo>
                      <a:pt x="13743" y="11915"/>
                      <a:pt x="13743" y="11930"/>
                      <a:pt x="13728" y="11946"/>
                    </a:cubicBezTo>
                    <a:cubicBezTo>
                      <a:pt x="13713" y="11991"/>
                      <a:pt x="13697" y="12052"/>
                      <a:pt x="13682" y="12113"/>
                    </a:cubicBezTo>
                    <a:cubicBezTo>
                      <a:pt x="13682" y="12129"/>
                      <a:pt x="13667" y="12144"/>
                      <a:pt x="13667" y="12159"/>
                    </a:cubicBezTo>
                    <a:cubicBezTo>
                      <a:pt x="13652" y="12174"/>
                      <a:pt x="13636" y="12205"/>
                      <a:pt x="13621" y="12235"/>
                    </a:cubicBezTo>
                    <a:cubicBezTo>
                      <a:pt x="13606" y="12266"/>
                      <a:pt x="13591" y="12296"/>
                      <a:pt x="13591" y="12327"/>
                    </a:cubicBezTo>
                    <a:cubicBezTo>
                      <a:pt x="13575" y="12372"/>
                      <a:pt x="13545" y="12433"/>
                      <a:pt x="13530" y="12479"/>
                    </a:cubicBezTo>
                    <a:cubicBezTo>
                      <a:pt x="13499" y="12586"/>
                      <a:pt x="13454" y="12692"/>
                      <a:pt x="13423" y="12784"/>
                    </a:cubicBezTo>
                    <a:cubicBezTo>
                      <a:pt x="13393" y="12845"/>
                      <a:pt x="13377" y="12906"/>
                      <a:pt x="13347" y="12951"/>
                    </a:cubicBezTo>
                    <a:cubicBezTo>
                      <a:pt x="13332" y="12997"/>
                      <a:pt x="13301" y="13043"/>
                      <a:pt x="13286" y="13088"/>
                    </a:cubicBezTo>
                    <a:cubicBezTo>
                      <a:pt x="13240" y="13165"/>
                      <a:pt x="13195" y="13241"/>
                      <a:pt x="13149" y="13317"/>
                    </a:cubicBezTo>
                    <a:cubicBezTo>
                      <a:pt x="13118" y="13363"/>
                      <a:pt x="13088" y="13424"/>
                      <a:pt x="13057" y="13469"/>
                    </a:cubicBezTo>
                    <a:cubicBezTo>
                      <a:pt x="13027" y="13530"/>
                      <a:pt x="12997" y="13576"/>
                      <a:pt x="12966" y="13622"/>
                    </a:cubicBezTo>
                    <a:cubicBezTo>
                      <a:pt x="12920" y="13728"/>
                      <a:pt x="12875" y="13835"/>
                      <a:pt x="12829" y="13942"/>
                    </a:cubicBezTo>
                    <a:cubicBezTo>
                      <a:pt x="12798" y="14048"/>
                      <a:pt x="12753" y="14155"/>
                      <a:pt x="12722" y="14262"/>
                    </a:cubicBezTo>
                    <a:cubicBezTo>
                      <a:pt x="12692" y="14307"/>
                      <a:pt x="12677" y="14353"/>
                      <a:pt x="12661" y="14414"/>
                    </a:cubicBezTo>
                    <a:cubicBezTo>
                      <a:pt x="12631" y="14460"/>
                      <a:pt x="12600" y="14521"/>
                      <a:pt x="12570" y="14566"/>
                    </a:cubicBezTo>
                    <a:cubicBezTo>
                      <a:pt x="12524" y="14673"/>
                      <a:pt x="12463" y="14764"/>
                      <a:pt x="12418" y="14856"/>
                    </a:cubicBezTo>
                    <a:cubicBezTo>
                      <a:pt x="12357" y="14962"/>
                      <a:pt x="12280" y="15069"/>
                      <a:pt x="12235" y="15176"/>
                    </a:cubicBezTo>
                    <a:cubicBezTo>
                      <a:pt x="12204" y="15206"/>
                      <a:pt x="12204" y="15237"/>
                      <a:pt x="12189" y="15267"/>
                    </a:cubicBezTo>
                    <a:cubicBezTo>
                      <a:pt x="12174" y="15282"/>
                      <a:pt x="12174" y="15298"/>
                      <a:pt x="12159" y="15313"/>
                    </a:cubicBezTo>
                    <a:cubicBezTo>
                      <a:pt x="12143" y="15374"/>
                      <a:pt x="12113" y="15435"/>
                      <a:pt x="12098" y="15496"/>
                    </a:cubicBezTo>
                    <a:cubicBezTo>
                      <a:pt x="12052" y="15602"/>
                      <a:pt x="12021" y="15709"/>
                      <a:pt x="11991" y="15816"/>
                    </a:cubicBezTo>
                    <a:cubicBezTo>
                      <a:pt x="11976" y="15877"/>
                      <a:pt x="11960" y="15922"/>
                      <a:pt x="11945" y="15968"/>
                    </a:cubicBezTo>
                    <a:lnTo>
                      <a:pt x="11930" y="15983"/>
                    </a:lnTo>
                    <a:cubicBezTo>
                      <a:pt x="11900" y="16014"/>
                      <a:pt x="11869" y="16029"/>
                      <a:pt x="11823" y="16059"/>
                    </a:cubicBezTo>
                    <a:cubicBezTo>
                      <a:pt x="11808" y="16090"/>
                      <a:pt x="11778" y="16105"/>
                      <a:pt x="11747" y="16120"/>
                    </a:cubicBezTo>
                    <a:cubicBezTo>
                      <a:pt x="11701" y="16166"/>
                      <a:pt x="11656" y="16197"/>
                      <a:pt x="11595" y="16227"/>
                    </a:cubicBezTo>
                    <a:cubicBezTo>
                      <a:pt x="11564" y="16257"/>
                      <a:pt x="11519" y="16273"/>
                      <a:pt x="11488" y="16303"/>
                    </a:cubicBezTo>
                    <a:cubicBezTo>
                      <a:pt x="11473" y="16303"/>
                      <a:pt x="11473" y="16318"/>
                      <a:pt x="11458" y="16318"/>
                    </a:cubicBezTo>
                    <a:cubicBezTo>
                      <a:pt x="11442" y="16334"/>
                      <a:pt x="11427" y="16334"/>
                      <a:pt x="11427" y="16349"/>
                    </a:cubicBezTo>
                    <a:cubicBezTo>
                      <a:pt x="11412" y="16349"/>
                      <a:pt x="11397" y="16364"/>
                      <a:pt x="11382" y="16364"/>
                    </a:cubicBezTo>
                    <a:cubicBezTo>
                      <a:pt x="11366" y="16379"/>
                      <a:pt x="11366" y="16379"/>
                      <a:pt x="11351" y="16379"/>
                    </a:cubicBezTo>
                    <a:cubicBezTo>
                      <a:pt x="11321" y="16410"/>
                      <a:pt x="11290" y="16425"/>
                      <a:pt x="11260" y="16456"/>
                    </a:cubicBezTo>
                    <a:cubicBezTo>
                      <a:pt x="11229" y="16471"/>
                      <a:pt x="11214" y="16486"/>
                      <a:pt x="11183" y="16501"/>
                    </a:cubicBezTo>
                    <a:cubicBezTo>
                      <a:pt x="11153" y="16516"/>
                      <a:pt x="11122" y="16547"/>
                      <a:pt x="11077" y="16577"/>
                    </a:cubicBezTo>
                    <a:cubicBezTo>
                      <a:pt x="11031" y="16608"/>
                      <a:pt x="10970" y="16654"/>
                      <a:pt x="10924" y="16684"/>
                    </a:cubicBezTo>
                    <a:cubicBezTo>
                      <a:pt x="10833" y="16760"/>
                      <a:pt x="10726" y="16852"/>
                      <a:pt x="10635" y="16928"/>
                    </a:cubicBezTo>
                    <a:cubicBezTo>
                      <a:pt x="10564" y="16998"/>
                      <a:pt x="10481" y="17069"/>
                      <a:pt x="10408" y="17140"/>
                    </a:cubicBezTo>
                    <a:lnTo>
                      <a:pt x="10408" y="17140"/>
                    </a:lnTo>
                    <a:cubicBezTo>
                      <a:pt x="10488" y="17085"/>
                      <a:pt x="10577" y="17024"/>
                      <a:pt x="10665" y="16974"/>
                    </a:cubicBezTo>
                    <a:cubicBezTo>
                      <a:pt x="10696" y="16958"/>
                      <a:pt x="10711" y="16943"/>
                      <a:pt x="10742" y="16928"/>
                    </a:cubicBezTo>
                    <a:lnTo>
                      <a:pt x="10726" y="16928"/>
                    </a:lnTo>
                    <a:cubicBezTo>
                      <a:pt x="10742" y="16928"/>
                      <a:pt x="10742" y="16913"/>
                      <a:pt x="10742" y="16913"/>
                    </a:cubicBezTo>
                    <a:lnTo>
                      <a:pt x="10803" y="16882"/>
                    </a:lnTo>
                    <a:cubicBezTo>
                      <a:pt x="10863" y="16836"/>
                      <a:pt x="10924" y="16806"/>
                      <a:pt x="10985" y="16760"/>
                    </a:cubicBezTo>
                    <a:cubicBezTo>
                      <a:pt x="11062" y="16730"/>
                      <a:pt x="11122" y="16684"/>
                      <a:pt x="11183" y="16638"/>
                    </a:cubicBezTo>
                    <a:cubicBezTo>
                      <a:pt x="11260" y="16608"/>
                      <a:pt x="11321" y="16562"/>
                      <a:pt x="11382" y="16532"/>
                    </a:cubicBezTo>
                    <a:cubicBezTo>
                      <a:pt x="11488" y="16471"/>
                      <a:pt x="11595" y="16410"/>
                      <a:pt x="11686" y="16349"/>
                    </a:cubicBezTo>
                    <a:cubicBezTo>
                      <a:pt x="11701" y="16334"/>
                      <a:pt x="11732" y="16318"/>
                      <a:pt x="11747" y="16288"/>
                    </a:cubicBezTo>
                    <a:lnTo>
                      <a:pt x="11793" y="16257"/>
                    </a:lnTo>
                    <a:cubicBezTo>
                      <a:pt x="11808" y="16242"/>
                      <a:pt x="11823" y="16227"/>
                      <a:pt x="11839" y="16212"/>
                    </a:cubicBezTo>
                    <a:cubicBezTo>
                      <a:pt x="11854" y="16197"/>
                      <a:pt x="11854" y="16197"/>
                      <a:pt x="11869" y="16181"/>
                    </a:cubicBezTo>
                    <a:lnTo>
                      <a:pt x="11869" y="16181"/>
                    </a:lnTo>
                    <a:cubicBezTo>
                      <a:pt x="11854" y="16242"/>
                      <a:pt x="11839" y="16288"/>
                      <a:pt x="11823" y="16349"/>
                    </a:cubicBezTo>
                    <a:cubicBezTo>
                      <a:pt x="11808" y="16410"/>
                      <a:pt x="11793" y="16471"/>
                      <a:pt x="11762" y="16532"/>
                    </a:cubicBezTo>
                    <a:cubicBezTo>
                      <a:pt x="11747" y="16623"/>
                      <a:pt x="11717" y="16730"/>
                      <a:pt x="11686" y="16836"/>
                    </a:cubicBezTo>
                    <a:cubicBezTo>
                      <a:pt x="11671" y="16882"/>
                      <a:pt x="11656" y="16943"/>
                      <a:pt x="11641" y="17004"/>
                    </a:cubicBezTo>
                    <a:cubicBezTo>
                      <a:pt x="11625" y="17065"/>
                      <a:pt x="11610" y="17126"/>
                      <a:pt x="11580" y="17187"/>
                    </a:cubicBezTo>
                    <a:cubicBezTo>
                      <a:pt x="11580" y="17187"/>
                      <a:pt x="11580" y="17187"/>
                      <a:pt x="11595" y="17172"/>
                    </a:cubicBezTo>
                    <a:lnTo>
                      <a:pt x="11595" y="17172"/>
                    </a:lnTo>
                    <a:cubicBezTo>
                      <a:pt x="11564" y="17248"/>
                      <a:pt x="11549" y="17309"/>
                      <a:pt x="11519" y="17370"/>
                    </a:cubicBezTo>
                    <a:cubicBezTo>
                      <a:pt x="11519" y="17370"/>
                      <a:pt x="11519" y="17354"/>
                      <a:pt x="11519" y="17354"/>
                    </a:cubicBezTo>
                    <a:cubicBezTo>
                      <a:pt x="11488" y="17431"/>
                      <a:pt x="11473" y="17492"/>
                      <a:pt x="11442" y="17568"/>
                    </a:cubicBezTo>
                    <a:cubicBezTo>
                      <a:pt x="11442" y="17568"/>
                      <a:pt x="11442" y="17568"/>
                      <a:pt x="11442" y="17583"/>
                    </a:cubicBezTo>
                    <a:cubicBezTo>
                      <a:pt x="11427" y="17583"/>
                      <a:pt x="11427" y="17583"/>
                      <a:pt x="11412" y="17598"/>
                    </a:cubicBezTo>
                    <a:lnTo>
                      <a:pt x="11321" y="17705"/>
                    </a:lnTo>
                    <a:cubicBezTo>
                      <a:pt x="11290" y="17735"/>
                      <a:pt x="11275" y="17751"/>
                      <a:pt x="11260" y="17766"/>
                    </a:cubicBezTo>
                    <a:cubicBezTo>
                      <a:pt x="11214" y="17812"/>
                      <a:pt x="11168" y="17857"/>
                      <a:pt x="11122" y="17903"/>
                    </a:cubicBezTo>
                    <a:cubicBezTo>
                      <a:pt x="11092" y="17918"/>
                      <a:pt x="11062" y="17949"/>
                      <a:pt x="11046" y="17964"/>
                    </a:cubicBezTo>
                    <a:cubicBezTo>
                      <a:pt x="11001" y="18010"/>
                      <a:pt x="10940" y="18055"/>
                      <a:pt x="10894" y="18101"/>
                    </a:cubicBezTo>
                    <a:cubicBezTo>
                      <a:pt x="10848" y="18131"/>
                      <a:pt x="10803" y="18177"/>
                      <a:pt x="10757" y="18223"/>
                    </a:cubicBezTo>
                    <a:cubicBezTo>
                      <a:pt x="10696" y="18269"/>
                      <a:pt x="10635" y="18314"/>
                      <a:pt x="10574" y="18360"/>
                    </a:cubicBezTo>
                    <a:cubicBezTo>
                      <a:pt x="10544" y="18375"/>
                      <a:pt x="10528" y="18390"/>
                      <a:pt x="10498" y="18421"/>
                    </a:cubicBezTo>
                    <a:cubicBezTo>
                      <a:pt x="10467" y="18436"/>
                      <a:pt x="10437" y="18451"/>
                      <a:pt x="10422" y="18482"/>
                    </a:cubicBezTo>
                    <a:cubicBezTo>
                      <a:pt x="10345" y="18512"/>
                      <a:pt x="10285" y="18558"/>
                      <a:pt x="10224" y="18604"/>
                    </a:cubicBezTo>
                    <a:cubicBezTo>
                      <a:pt x="10102" y="18680"/>
                      <a:pt x="9965" y="18756"/>
                      <a:pt x="9827" y="18848"/>
                    </a:cubicBezTo>
                    <a:cubicBezTo>
                      <a:pt x="9706" y="18924"/>
                      <a:pt x="9568" y="19000"/>
                      <a:pt x="9431" y="19061"/>
                    </a:cubicBezTo>
                    <a:lnTo>
                      <a:pt x="9431" y="19076"/>
                    </a:lnTo>
                    <a:cubicBezTo>
                      <a:pt x="9507" y="19046"/>
                      <a:pt x="9599" y="19015"/>
                      <a:pt x="9675" y="18985"/>
                    </a:cubicBezTo>
                    <a:cubicBezTo>
                      <a:pt x="9812" y="18924"/>
                      <a:pt x="9949" y="18863"/>
                      <a:pt x="10086" y="18802"/>
                    </a:cubicBezTo>
                    <a:cubicBezTo>
                      <a:pt x="10163" y="18756"/>
                      <a:pt x="10239" y="18726"/>
                      <a:pt x="10315" y="18695"/>
                    </a:cubicBezTo>
                    <a:cubicBezTo>
                      <a:pt x="10330" y="18680"/>
                      <a:pt x="10361" y="18665"/>
                      <a:pt x="10391" y="18650"/>
                    </a:cubicBezTo>
                    <a:cubicBezTo>
                      <a:pt x="10422" y="18619"/>
                      <a:pt x="10452" y="18604"/>
                      <a:pt x="10498" y="18589"/>
                    </a:cubicBezTo>
                    <a:cubicBezTo>
                      <a:pt x="10528" y="18558"/>
                      <a:pt x="10559" y="18528"/>
                      <a:pt x="10604" y="18512"/>
                    </a:cubicBezTo>
                    <a:cubicBezTo>
                      <a:pt x="10620" y="18497"/>
                      <a:pt x="10635" y="18482"/>
                      <a:pt x="10665" y="18467"/>
                    </a:cubicBezTo>
                    <a:cubicBezTo>
                      <a:pt x="10696" y="18436"/>
                      <a:pt x="10742" y="18406"/>
                      <a:pt x="10772" y="18390"/>
                    </a:cubicBezTo>
                    <a:cubicBezTo>
                      <a:pt x="10787" y="18375"/>
                      <a:pt x="10818" y="18345"/>
                      <a:pt x="10848" y="18330"/>
                    </a:cubicBezTo>
                    <a:cubicBezTo>
                      <a:pt x="10909" y="18269"/>
                      <a:pt x="10985" y="18208"/>
                      <a:pt x="11046" y="18162"/>
                    </a:cubicBezTo>
                    <a:lnTo>
                      <a:pt x="11138" y="18071"/>
                    </a:lnTo>
                    <a:lnTo>
                      <a:pt x="11214" y="18010"/>
                    </a:lnTo>
                    <a:cubicBezTo>
                      <a:pt x="11244" y="17964"/>
                      <a:pt x="11290" y="17933"/>
                      <a:pt x="11336" y="17888"/>
                    </a:cubicBezTo>
                    <a:lnTo>
                      <a:pt x="11336" y="17888"/>
                    </a:lnTo>
                    <a:cubicBezTo>
                      <a:pt x="11321" y="17933"/>
                      <a:pt x="11305" y="17964"/>
                      <a:pt x="11290" y="18010"/>
                    </a:cubicBezTo>
                    <a:cubicBezTo>
                      <a:pt x="11275" y="18071"/>
                      <a:pt x="11260" y="18147"/>
                      <a:pt x="11244" y="18223"/>
                    </a:cubicBezTo>
                    <a:lnTo>
                      <a:pt x="11153" y="18528"/>
                    </a:lnTo>
                    <a:cubicBezTo>
                      <a:pt x="11122" y="18650"/>
                      <a:pt x="11077" y="18771"/>
                      <a:pt x="11046" y="18893"/>
                    </a:cubicBezTo>
                    <a:cubicBezTo>
                      <a:pt x="11016" y="19000"/>
                      <a:pt x="10985" y="19107"/>
                      <a:pt x="10955" y="19213"/>
                    </a:cubicBezTo>
                    <a:cubicBezTo>
                      <a:pt x="10924" y="19320"/>
                      <a:pt x="10894" y="19442"/>
                      <a:pt x="10848" y="19548"/>
                    </a:cubicBezTo>
                    <a:cubicBezTo>
                      <a:pt x="10818" y="19609"/>
                      <a:pt x="10803" y="19686"/>
                      <a:pt x="10772" y="19746"/>
                    </a:cubicBezTo>
                    <a:cubicBezTo>
                      <a:pt x="10711" y="19884"/>
                      <a:pt x="10665" y="20021"/>
                      <a:pt x="10604" y="20158"/>
                    </a:cubicBezTo>
                    <a:cubicBezTo>
                      <a:pt x="10574" y="20173"/>
                      <a:pt x="10544" y="20188"/>
                      <a:pt x="10513" y="20204"/>
                    </a:cubicBezTo>
                    <a:cubicBezTo>
                      <a:pt x="10483" y="20234"/>
                      <a:pt x="10437" y="20249"/>
                      <a:pt x="10406" y="20280"/>
                    </a:cubicBezTo>
                    <a:cubicBezTo>
                      <a:pt x="10361" y="20310"/>
                      <a:pt x="10315" y="20356"/>
                      <a:pt x="10269" y="20386"/>
                    </a:cubicBezTo>
                    <a:cubicBezTo>
                      <a:pt x="10193" y="20447"/>
                      <a:pt x="10132" y="20493"/>
                      <a:pt x="10071" y="20554"/>
                    </a:cubicBezTo>
                    <a:cubicBezTo>
                      <a:pt x="10026" y="20600"/>
                      <a:pt x="9980" y="20630"/>
                      <a:pt x="9934" y="20676"/>
                    </a:cubicBezTo>
                    <a:cubicBezTo>
                      <a:pt x="9995" y="20645"/>
                      <a:pt x="10056" y="20615"/>
                      <a:pt x="10132" y="20569"/>
                    </a:cubicBezTo>
                    <a:cubicBezTo>
                      <a:pt x="10193" y="20539"/>
                      <a:pt x="10239" y="20493"/>
                      <a:pt x="10300" y="20463"/>
                    </a:cubicBezTo>
                    <a:cubicBezTo>
                      <a:pt x="10361" y="20417"/>
                      <a:pt x="10406" y="20386"/>
                      <a:pt x="10467" y="20341"/>
                    </a:cubicBezTo>
                    <a:cubicBezTo>
                      <a:pt x="10498" y="20325"/>
                      <a:pt x="10528" y="20310"/>
                      <a:pt x="10544" y="20295"/>
                    </a:cubicBezTo>
                    <a:cubicBezTo>
                      <a:pt x="10548" y="20295"/>
                      <a:pt x="10552" y="20295"/>
                      <a:pt x="10554" y="20295"/>
                    </a:cubicBezTo>
                    <a:lnTo>
                      <a:pt x="10554" y="20295"/>
                    </a:lnTo>
                    <a:cubicBezTo>
                      <a:pt x="10540" y="20335"/>
                      <a:pt x="10527" y="20374"/>
                      <a:pt x="10513" y="20402"/>
                    </a:cubicBezTo>
                    <a:cubicBezTo>
                      <a:pt x="10483" y="20524"/>
                      <a:pt x="10437" y="20630"/>
                      <a:pt x="10406" y="20752"/>
                    </a:cubicBezTo>
                    <a:cubicBezTo>
                      <a:pt x="10361" y="20859"/>
                      <a:pt x="10330" y="20981"/>
                      <a:pt x="10285" y="21087"/>
                    </a:cubicBezTo>
                    <a:cubicBezTo>
                      <a:pt x="10224" y="21285"/>
                      <a:pt x="10147" y="21468"/>
                      <a:pt x="10086" y="21666"/>
                    </a:cubicBezTo>
                    <a:cubicBezTo>
                      <a:pt x="10010" y="21864"/>
                      <a:pt x="9965" y="22062"/>
                      <a:pt x="9919" y="22245"/>
                    </a:cubicBezTo>
                    <a:cubicBezTo>
                      <a:pt x="9888" y="22398"/>
                      <a:pt x="9858" y="22535"/>
                      <a:pt x="9843" y="22687"/>
                    </a:cubicBezTo>
                    <a:cubicBezTo>
                      <a:pt x="9888" y="22550"/>
                      <a:pt x="9949" y="22398"/>
                      <a:pt x="10010" y="22260"/>
                    </a:cubicBezTo>
                    <a:cubicBezTo>
                      <a:pt x="10056" y="22123"/>
                      <a:pt x="10117" y="21986"/>
                      <a:pt x="10163" y="21849"/>
                    </a:cubicBezTo>
                    <a:cubicBezTo>
                      <a:pt x="10193" y="21788"/>
                      <a:pt x="10208" y="21712"/>
                      <a:pt x="10239" y="21636"/>
                    </a:cubicBezTo>
                    <a:cubicBezTo>
                      <a:pt x="10254" y="21560"/>
                      <a:pt x="10285" y="21499"/>
                      <a:pt x="10315" y="21422"/>
                    </a:cubicBezTo>
                    <a:cubicBezTo>
                      <a:pt x="10330" y="21377"/>
                      <a:pt x="10345" y="21331"/>
                      <a:pt x="10361" y="21285"/>
                    </a:cubicBezTo>
                    <a:cubicBezTo>
                      <a:pt x="10422" y="21133"/>
                      <a:pt x="10467" y="20981"/>
                      <a:pt x="10513" y="20828"/>
                    </a:cubicBezTo>
                    <a:cubicBezTo>
                      <a:pt x="10528" y="20752"/>
                      <a:pt x="10559" y="20676"/>
                      <a:pt x="10574" y="20600"/>
                    </a:cubicBezTo>
                    <a:cubicBezTo>
                      <a:pt x="10604" y="20539"/>
                      <a:pt x="10620" y="20463"/>
                      <a:pt x="10650" y="20402"/>
                    </a:cubicBezTo>
                    <a:cubicBezTo>
                      <a:pt x="10681" y="20325"/>
                      <a:pt x="10711" y="20249"/>
                      <a:pt x="10742" y="20173"/>
                    </a:cubicBezTo>
                    <a:cubicBezTo>
                      <a:pt x="10772" y="20097"/>
                      <a:pt x="10803" y="20006"/>
                      <a:pt x="10833" y="19929"/>
                    </a:cubicBezTo>
                    <a:cubicBezTo>
                      <a:pt x="10848" y="19884"/>
                      <a:pt x="10879" y="19853"/>
                      <a:pt x="10894" y="19807"/>
                    </a:cubicBezTo>
                    <a:cubicBezTo>
                      <a:pt x="10894" y="19792"/>
                      <a:pt x="10894" y="19792"/>
                      <a:pt x="10894" y="19792"/>
                    </a:cubicBezTo>
                    <a:cubicBezTo>
                      <a:pt x="10909" y="19838"/>
                      <a:pt x="10924" y="19884"/>
                      <a:pt x="10924" y="19914"/>
                    </a:cubicBezTo>
                    <a:cubicBezTo>
                      <a:pt x="10940" y="20006"/>
                      <a:pt x="10970" y="20082"/>
                      <a:pt x="10985" y="20173"/>
                    </a:cubicBezTo>
                    <a:cubicBezTo>
                      <a:pt x="11016" y="20295"/>
                      <a:pt x="11046" y="20402"/>
                      <a:pt x="11062" y="20524"/>
                    </a:cubicBezTo>
                    <a:cubicBezTo>
                      <a:pt x="11092" y="20630"/>
                      <a:pt x="11107" y="20737"/>
                      <a:pt x="11138" y="20859"/>
                    </a:cubicBezTo>
                    <a:cubicBezTo>
                      <a:pt x="11183" y="21087"/>
                      <a:pt x="11229" y="21331"/>
                      <a:pt x="11290" y="21560"/>
                    </a:cubicBezTo>
                    <a:cubicBezTo>
                      <a:pt x="11275" y="21453"/>
                      <a:pt x="11275" y="21346"/>
                      <a:pt x="11260" y="21240"/>
                    </a:cubicBezTo>
                    <a:cubicBezTo>
                      <a:pt x="11244" y="21133"/>
                      <a:pt x="11229" y="21042"/>
                      <a:pt x="11214" y="20935"/>
                    </a:cubicBezTo>
                    <a:cubicBezTo>
                      <a:pt x="11214" y="20889"/>
                      <a:pt x="11199" y="20859"/>
                      <a:pt x="11199" y="20813"/>
                    </a:cubicBezTo>
                    <a:cubicBezTo>
                      <a:pt x="11199" y="20798"/>
                      <a:pt x="11199" y="20798"/>
                      <a:pt x="11199" y="20783"/>
                    </a:cubicBezTo>
                    <a:cubicBezTo>
                      <a:pt x="11183" y="20706"/>
                      <a:pt x="11168" y="20630"/>
                      <a:pt x="11153" y="20554"/>
                    </a:cubicBezTo>
                    <a:cubicBezTo>
                      <a:pt x="11138" y="20478"/>
                      <a:pt x="11122" y="20402"/>
                      <a:pt x="11107" y="20341"/>
                    </a:cubicBezTo>
                    <a:cubicBezTo>
                      <a:pt x="11077" y="20219"/>
                      <a:pt x="11046" y="20112"/>
                      <a:pt x="11031" y="19990"/>
                    </a:cubicBezTo>
                    <a:cubicBezTo>
                      <a:pt x="11016" y="19945"/>
                      <a:pt x="11001" y="19899"/>
                      <a:pt x="10985" y="19838"/>
                    </a:cubicBezTo>
                    <a:cubicBezTo>
                      <a:pt x="10985" y="19823"/>
                      <a:pt x="10985" y="19807"/>
                      <a:pt x="10985" y="19777"/>
                    </a:cubicBezTo>
                    <a:cubicBezTo>
                      <a:pt x="10970" y="19762"/>
                      <a:pt x="10970" y="19746"/>
                      <a:pt x="10970" y="19716"/>
                    </a:cubicBezTo>
                    <a:cubicBezTo>
                      <a:pt x="10955" y="19716"/>
                      <a:pt x="10955" y="19701"/>
                      <a:pt x="10940" y="19686"/>
                    </a:cubicBezTo>
                    <a:cubicBezTo>
                      <a:pt x="10940" y="19686"/>
                      <a:pt x="10940" y="19686"/>
                      <a:pt x="10940" y="19670"/>
                    </a:cubicBezTo>
                    <a:cubicBezTo>
                      <a:pt x="10955" y="19640"/>
                      <a:pt x="10970" y="19609"/>
                      <a:pt x="10985" y="19579"/>
                    </a:cubicBezTo>
                    <a:cubicBezTo>
                      <a:pt x="11001" y="19533"/>
                      <a:pt x="11016" y="19472"/>
                      <a:pt x="11031" y="19427"/>
                    </a:cubicBezTo>
                    <a:cubicBezTo>
                      <a:pt x="11062" y="19320"/>
                      <a:pt x="11107" y="19228"/>
                      <a:pt x="11138" y="19122"/>
                    </a:cubicBezTo>
                    <a:cubicBezTo>
                      <a:pt x="11168" y="19000"/>
                      <a:pt x="11214" y="18878"/>
                      <a:pt x="11260" y="18741"/>
                    </a:cubicBezTo>
                    <a:cubicBezTo>
                      <a:pt x="11336" y="18528"/>
                      <a:pt x="11412" y="18314"/>
                      <a:pt x="11473" y="18101"/>
                    </a:cubicBezTo>
                    <a:cubicBezTo>
                      <a:pt x="11519" y="18010"/>
                      <a:pt x="11549" y="17903"/>
                      <a:pt x="11580" y="17812"/>
                    </a:cubicBezTo>
                    <a:cubicBezTo>
                      <a:pt x="11610" y="17766"/>
                      <a:pt x="11625" y="17705"/>
                      <a:pt x="11656" y="17659"/>
                    </a:cubicBezTo>
                    <a:cubicBezTo>
                      <a:pt x="11671" y="17598"/>
                      <a:pt x="11701" y="17537"/>
                      <a:pt x="11732" y="17476"/>
                    </a:cubicBezTo>
                    <a:cubicBezTo>
                      <a:pt x="11762" y="17385"/>
                      <a:pt x="11808" y="17294"/>
                      <a:pt x="11839" y="17202"/>
                    </a:cubicBezTo>
                    <a:cubicBezTo>
                      <a:pt x="11854" y="17156"/>
                      <a:pt x="11869" y="17111"/>
                      <a:pt x="11884" y="17050"/>
                    </a:cubicBezTo>
                    <a:cubicBezTo>
                      <a:pt x="11900" y="16989"/>
                      <a:pt x="11930" y="16928"/>
                      <a:pt x="11945" y="16867"/>
                    </a:cubicBezTo>
                    <a:cubicBezTo>
                      <a:pt x="11945" y="16836"/>
                      <a:pt x="11960" y="16806"/>
                      <a:pt x="11960" y="16791"/>
                    </a:cubicBezTo>
                    <a:cubicBezTo>
                      <a:pt x="11960" y="16821"/>
                      <a:pt x="11976" y="16852"/>
                      <a:pt x="11976" y="16882"/>
                    </a:cubicBezTo>
                    <a:cubicBezTo>
                      <a:pt x="11991" y="16943"/>
                      <a:pt x="11991" y="17004"/>
                      <a:pt x="12006" y="17080"/>
                    </a:cubicBezTo>
                    <a:cubicBezTo>
                      <a:pt x="12006" y="17080"/>
                      <a:pt x="12006" y="17065"/>
                      <a:pt x="12006" y="17065"/>
                    </a:cubicBezTo>
                    <a:cubicBezTo>
                      <a:pt x="12021" y="17156"/>
                      <a:pt x="12037" y="17233"/>
                      <a:pt x="12052" y="17324"/>
                    </a:cubicBezTo>
                    <a:cubicBezTo>
                      <a:pt x="12067" y="17400"/>
                      <a:pt x="12067" y="17492"/>
                      <a:pt x="12082" y="17583"/>
                    </a:cubicBezTo>
                    <a:cubicBezTo>
                      <a:pt x="12098" y="17674"/>
                      <a:pt x="12113" y="17766"/>
                      <a:pt x="12128" y="17857"/>
                    </a:cubicBezTo>
                    <a:cubicBezTo>
                      <a:pt x="12143" y="17918"/>
                      <a:pt x="12143" y="17994"/>
                      <a:pt x="12159" y="18071"/>
                    </a:cubicBezTo>
                    <a:cubicBezTo>
                      <a:pt x="12174" y="18147"/>
                      <a:pt x="12189" y="18223"/>
                      <a:pt x="12204" y="18299"/>
                    </a:cubicBezTo>
                    <a:cubicBezTo>
                      <a:pt x="12219" y="18375"/>
                      <a:pt x="12235" y="18451"/>
                      <a:pt x="12250" y="18528"/>
                    </a:cubicBezTo>
                    <a:cubicBezTo>
                      <a:pt x="12280" y="18650"/>
                      <a:pt x="12326" y="18771"/>
                      <a:pt x="12372" y="18893"/>
                    </a:cubicBezTo>
                    <a:cubicBezTo>
                      <a:pt x="12433" y="19076"/>
                      <a:pt x="12494" y="19259"/>
                      <a:pt x="12570" y="19442"/>
                    </a:cubicBezTo>
                    <a:cubicBezTo>
                      <a:pt x="12629" y="19604"/>
                      <a:pt x="12702" y="19781"/>
                      <a:pt x="12776" y="19958"/>
                    </a:cubicBezTo>
                    <a:lnTo>
                      <a:pt x="12776" y="19958"/>
                    </a:lnTo>
                    <a:cubicBezTo>
                      <a:pt x="12767" y="19933"/>
                      <a:pt x="12765" y="19908"/>
                      <a:pt x="12753" y="19884"/>
                    </a:cubicBezTo>
                    <a:cubicBezTo>
                      <a:pt x="12753" y="19884"/>
                      <a:pt x="12753" y="19868"/>
                      <a:pt x="12753" y="19868"/>
                    </a:cubicBezTo>
                    <a:cubicBezTo>
                      <a:pt x="12738" y="19762"/>
                      <a:pt x="12722" y="19640"/>
                      <a:pt x="12707" y="19518"/>
                    </a:cubicBezTo>
                    <a:cubicBezTo>
                      <a:pt x="12692" y="19411"/>
                      <a:pt x="12677" y="19289"/>
                      <a:pt x="12661" y="19183"/>
                    </a:cubicBezTo>
                    <a:cubicBezTo>
                      <a:pt x="12646" y="19107"/>
                      <a:pt x="12631" y="19030"/>
                      <a:pt x="12616" y="18939"/>
                    </a:cubicBezTo>
                    <a:cubicBezTo>
                      <a:pt x="12600" y="18848"/>
                      <a:pt x="12570" y="18756"/>
                      <a:pt x="12555" y="18665"/>
                    </a:cubicBezTo>
                    <a:cubicBezTo>
                      <a:pt x="12509" y="18512"/>
                      <a:pt x="12448" y="18360"/>
                      <a:pt x="12402" y="18208"/>
                    </a:cubicBezTo>
                    <a:cubicBezTo>
                      <a:pt x="12387" y="18177"/>
                      <a:pt x="12387" y="18147"/>
                      <a:pt x="12372" y="18116"/>
                    </a:cubicBezTo>
                    <a:cubicBezTo>
                      <a:pt x="12372" y="18086"/>
                      <a:pt x="12357" y="18055"/>
                      <a:pt x="12341" y="18025"/>
                    </a:cubicBezTo>
                    <a:cubicBezTo>
                      <a:pt x="12326" y="17949"/>
                      <a:pt x="12296" y="17857"/>
                      <a:pt x="12280" y="17766"/>
                    </a:cubicBezTo>
                    <a:lnTo>
                      <a:pt x="12219" y="17476"/>
                    </a:lnTo>
                    <a:cubicBezTo>
                      <a:pt x="12204" y="17431"/>
                      <a:pt x="12189" y="17385"/>
                      <a:pt x="12174" y="17354"/>
                    </a:cubicBezTo>
                    <a:cubicBezTo>
                      <a:pt x="12174" y="17309"/>
                      <a:pt x="12159" y="17263"/>
                      <a:pt x="12143" y="17217"/>
                    </a:cubicBezTo>
                    <a:cubicBezTo>
                      <a:pt x="12128" y="17126"/>
                      <a:pt x="12098" y="17034"/>
                      <a:pt x="12082" y="16928"/>
                    </a:cubicBezTo>
                    <a:cubicBezTo>
                      <a:pt x="12067" y="16836"/>
                      <a:pt x="12052" y="16730"/>
                      <a:pt x="12037" y="16638"/>
                    </a:cubicBezTo>
                    <a:cubicBezTo>
                      <a:pt x="12037" y="16608"/>
                      <a:pt x="12037" y="16593"/>
                      <a:pt x="12021" y="16562"/>
                    </a:cubicBezTo>
                    <a:cubicBezTo>
                      <a:pt x="12021" y="16562"/>
                      <a:pt x="12021" y="16547"/>
                      <a:pt x="12037" y="16547"/>
                    </a:cubicBezTo>
                    <a:cubicBezTo>
                      <a:pt x="12067" y="16440"/>
                      <a:pt x="12098" y="16334"/>
                      <a:pt x="12128" y="16212"/>
                    </a:cubicBezTo>
                    <a:cubicBezTo>
                      <a:pt x="12159" y="16105"/>
                      <a:pt x="12189" y="15983"/>
                      <a:pt x="12219" y="15861"/>
                    </a:cubicBezTo>
                    <a:cubicBezTo>
                      <a:pt x="12250" y="15755"/>
                      <a:pt x="12296" y="15648"/>
                      <a:pt x="12326" y="15541"/>
                    </a:cubicBezTo>
                    <a:cubicBezTo>
                      <a:pt x="12341" y="15496"/>
                      <a:pt x="12357" y="15450"/>
                      <a:pt x="12372" y="15404"/>
                    </a:cubicBezTo>
                    <a:cubicBezTo>
                      <a:pt x="12387" y="15359"/>
                      <a:pt x="12418" y="15328"/>
                      <a:pt x="12433" y="15282"/>
                    </a:cubicBezTo>
                    <a:cubicBezTo>
                      <a:pt x="12433" y="15282"/>
                      <a:pt x="12448" y="15267"/>
                      <a:pt x="12448" y="15252"/>
                    </a:cubicBezTo>
                    <a:cubicBezTo>
                      <a:pt x="12448" y="15252"/>
                      <a:pt x="12448" y="15267"/>
                      <a:pt x="12448" y="15267"/>
                    </a:cubicBezTo>
                    <a:cubicBezTo>
                      <a:pt x="12448" y="15252"/>
                      <a:pt x="12463" y="15221"/>
                      <a:pt x="12463" y="15206"/>
                    </a:cubicBezTo>
                    <a:cubicBezTo>
                      <a:pt x="12478" y="15206"/>
                      <a:pt x="12478" y="15206"/>
                      <a:pt x="12478" y="15191"/>
                    </a:cubicBezTo>
                    <a:cubicBezTo>
                      <a:pt x="12478" y="15206"/>
                      <a:pt x="12478" y="15206"/>
                      <a:pt x="12478" y="15206"/>
                    </a:cubicBezTo>
                    <a:cubicBezTo>
                      <a:pt x="12494" y="15176"/>
                      <a:pt x="12509" y="15145"/>
                      <a:pt x="12524" y="15115"/>
                    </a:cubicBezTo>
                    <a:cubicBezTo>
                      <a:pt x="12570" y="15023"/>
                      <a:pt x="12631" y="14932"/>
                      <a:pt x="12677" y="14825"/>
                    </a:cubicBezTo>
                    <a:cubicBezTo>
                      <a:pt x="12707" y="14780"/>
                      <a:pt x="12738" y="14719"/>
                      <a:pt x="12768" y="14673"/>
                    </a:cubicBezTo>
                    <a:cubicBezTo>
                      <a:pt x="12783" y="14612"/>
                      <a:pt x="12814" y="14551"/>
                      <a:pt x="12829" y="14490"/>
                    </a:cubicBezTo>
                    <a:cubicBezTo>
                      <a:pt x="12875" y="14399"/>
                      <a:pt x="12905" y="14292"/>
                      <a:pt x="12936" y="14185"/>
                    </a:cubicBezTo>
                    <a:cubicBezTo>
                      <a:pt x="12981" y="14079"/>
                      <a:pt x="13012" y="13957"/>
                      <a:pt x="13042" y="13850"/>
                    </a:cubicBezTo>
                    <a:cubicBezTo>
                      <a:pt x="13073" y="13774"/>
                      <a:pt x="13103" y="13698"/>
                      <a:pt x="13134" y="13637"/>
                    </a:cubicBezTo>
                    <a:cubicBezTo>
                      <a:pt x="13164" y="13576"/>
                      <a:pt x="13195" y="13515"/>
                      <a:pt x="13225" y="13454"/>
                    </a:cubicBezTo>
                    <a:cubicBezTo>
                      <a:pt x="13271" y="13393"/>
                      <a:pt x="13301" y="13332"/>
                      <a:pt x="13332" y="13271"/>
                    </a:cubicBezTo>
                    <a:lnTo>
                      <a:pt x="13332" y="13271"/>
                    </a:lnTo>
                    <a:cubicBezTo>
                      <a:pt x="13316" y="13317"/>
                      <a:pt x="13301" y="13363"/>
                      <a:pt x="13286" y="13424"/>
                    </a:cubicBezTo>
                    <a:lnTo>
                      <a:pt x="13286" y="13439"/>
                    </a:lnTo>
                    <a:cubicBezTo>
                      <a:pt x="13271" y="13500"/>
                      <a:pt x="13240" y="13576"/>
                      <a:pt x="13210" y="13652"/>
                    </a:cubicBezTo>
                    <a:lnTo>
                      <a:pt x="13179" y="13728"/>
                    </a:lnTo>
                    <a:cubicBezTo>
                      <a:pt x="13149" y="13804"/>
                      <a:pt x="13118" y="13865"/>
                      <a:pt x="13103" y="13926"/>
                    </a:cubicBezTo>
                    <a:cubicBezTo>
                      <a:pt x="13057" y="14018"/>
                      <a:pt x="13027" y="14109"/>
                      <a:pt x="12997" y="14201"/>
                    </a:cubicBezTo>
                    <a:cubicBezTo>
                      <a:pt x="12981" y="14262"/>
                      <a:pt x="12951" y="14323"/>
                      <a:pt x="12936" y="14368"/>
                    </a:cubicBezTo>
                    <a:cubicBezTo>
                      <a:pt x="12905" y="14444"/>
                      <a:pt x="12875" y="14521"/>
                      <a:pt x="12844" y="14597"/>
                    </a:cubicBezTo>
                    <a:lnTo>
                      <a:pt x="12844" y="14612"/>
                    </a:lnTo>
                    <a:cubicBezTo>
                      <a:pt x="12829" y="14642"/>
                      <a:pt x="12829" y="14673"/>
                      <a:pt x="12814" y="14719"/>
                    </a:cubicBezTo>
                    <a:lnTo>
                      <a:pt x="12798" y="14734"/>
                    </a:lnTo>
                    <a:cubicBezTo>
                      <a:pt x="12798" y="14764"/>
                      <a:pt x="12783" y="14795"/>
                      <a:pt x="12768" y="14825"/>
                    </a:cubicBezTo>
                    <a:lnTo>
                      <a:pt x="12768" y="14856"/>
                    </a:lnTo>
                    <a:cubicBezTo>
                      <a:pt x="12753" y="14886"/>
                      <a:pt x="12753" y="14932"/>
                      <a:pt x="12738" y="14962"/>
                    </a:cubicBezTo>
                    <a:lnTo>
                      <a:pt x="12738" y="15008"/>
                    </a:lnTo>
                    <a:cubicBezTo>
                      <a:pt x="12722" y="15023"/>
                      <a:pt x="12722" y="15054"/>
                      <a:pt x="12722" y="15084"/>
                    </a:cubicBezTo>
                    <a:lnTo>
                      <a:pt x="12722" y="15115"/>
                    </a:lnTo>
                    <a:cubicBezTo>
                      <a:pt x="12707" y="15145"/>
                      <a:pt x="12707" y="15176"/>
                      <a:pt x="12707" y="15206"/>
                    </a:cubicBezTo>
                    <a:lnTo>
                      <a:pt x="12692" y="15237"/>
                    </a:lnTo>
                    <a:cubicBezTo>
                      <a:pt x="12692" y="15252"/>
                      <a:pt x="12692" y="15267"/>
                      <a:pt x="12692" y="15282"/>
                    </a:cubicBezTo>
                    <a:cubicBezTo>
                      <a:pt x="12692" y="15298"/>
                      <a:pt x="12692" y="15328"/>
                      <a:pt x="12692" y="15343"/>
                    </a:cubicBezTo>
                    <a:cubicBezTo>
                      <a:pt x="12677" y="15419"/>
                      <a:pt x="12677" y="15480"/>
                      <a:pt x="12677" y="15587"/>
                    </a:cubicBezTo>
                    <a:cubicBezTo>
                      <a:pt x="12677" y="15633"/>
                      <a:pt x="12677" y="15663"/>
                      <a:pt x="12677" y="15709"/>
                    </a:cubicBezTo>
                    <a:cubicBezTo>
                      <a:pt x="12677" y="15755"/>
                      <a:pt x="12677" y="15800"/>
                      <a:pt x="12677" y="15846"/>
                    </a:cubicBezTo>
                    <a:cubicBezTo>
                      <a:pt x="12677" y="15877"/>
                      <a:pt x="12677" y="15907"/>
                      <a:pt x="12677" y="15922"/>
                    </a:cubicBezTo>
                    <a:lnTo>
                      <a:pt x="12677" y="15968"/>
                    </a:lnTo>
                    <a:cubicBezTo>
                      <a:pt x="12677" y="16059"/>
                      <a:pt x="12677" y="16151"/>
                      <a:pt x="12692" y="16242"/>
                    </a:cubicBezTo>
                    <a:cubicBezTo>
                      <a:pt x="12722" y="16349"/>
                      <a:pt x="12753" y="16456"/>
                      <a:pt x="12783" y="16577"/>
                    </a:cubicBezTo>
                    <a:cubicBezTo>
                      <a:pt x="12798" y="16654"/>
                      <a:pt x="12829" y="16730"/>
                      <a:pt x="12859" y="16791"/>
                    </a:cubicBezTo>
                    <a:lnTo>
                      <a:pt x="12859" y="16806"/>
                    </a:lnTo>
                    <a:cubicBezTo>
                      <a:pt x="12875" y="16882"/>
                      <a:pt x="12905" y="16958"/>
                      <a:pt x="12936" y="17019"/>
                    </a:cubicBezTo>
                    <a:cubicBezTo>
                      <a:pt x="12966" y="17095"/>
                      <a:pt x="12997" y="17156"/>
                      <a:pt x="13042" y="17233"/>
                    </a:cubicBezTo>
                    <a:cubicBezTo>
                      <a:pt x="13088" y="17324"/>
                      <a:pt x="13149" y="17400"/>
                      <a:pt x="13225" y="17476"/>
                    </a:cubicBezTo>
                    <a:cubicBezTo>
                      <a:pt x="13347" y="17583"/>
                      <a:pt x="13469" y="17690"/>
                      <a:pt x="13575" y="17796"/>
                    </a:cubicBezTo>
                    <a:cubicBezTo>
                      <a:pt x="13652" y="17857"/>
                      <a:pt x="13713" y="17918"/>
                      <a:pt x="13774" y="17964"/>
                    </a:cubicBezTo>
                    <a:cubicBezTo>
                      <a:pt x="13804" y="17994"/>
                      <a:pt x="13834" y="18010"/>
                      <a:pt x="13865" y="18040"/>
                    </a:cubicBezTo>
                    <a:lnTo>
                      <a:pt x="13880" y="18040"/>
                    </a:lnTo>
                    <a:lnTo>
                      <a:pt x="13926" y="18101"/>
                    </a:lnTo>
                    <a:lnTo>
                      <a:pt x="13956" y="18116"/>
                    </a:lnTo>
                    <a:cubicBezTo>
                      <a:pt x="14002" y="18177"/>
                      <a:pt x="14078" y="18253"/>
                      <a:pt x="14154" y="18330"/>
                    </a:cubicBezTo>
                    <a:cubicBezTo>
                      <a:pt x="14170" y="18345"/>
                      <a:pt x="14170" y="18360"/>
                      <a:pt x="14185" y="18375"/>
                    </a:cubicBezTo>
                    <a:cubicBezTo>
                      <a:pt x="14185" y="18375"/>
                      <a:pt x="14170" y="18390"/>
                      <a:pt x="14170" y="18406"/>
                    </a:cubicBezTo>
                    <a:cubicBezTo>
                      <a:pt x="14154" y="18421"/>
                      <a:pt x="14170" y="18436"/>
                      <a:pt x="14170" y="18451"/>
                    </a:cubicBezTo>
                    <a:cubicBezTo>
                      <a:pt x="14170" y="18467"/>
                      <a:pt x="14185" y="18497"/>
                      <a:pt x="14185" y="18512"/>
                    </a:cubicBezTo>
                    <a:cubicBezTo>
                      <a:pt x="14185" y="18528"/>
                      <a:pt x="14200" y="18543"/>
                      <a:pt x="14200" y="18558"/>
                    </a:cubicBezTo>
                    <a:cubicBezTo>
                      <a:pt x="14215" y="18619"/>
                      <a:pt x="14231" y="18665"/>
                      <a:pt x="14246" y="18726"/>
                    </a:cubicBezTo>
                    <a:cubicBezTo>
                      <a:pt x="14246" y="18787"/>
                      <a:pt x="14261" y="18863"/>
                      <a:pt x="14261" y="18924"/>
                    </a:cubicBezTo>
                    <a:lnTo>
                      <a:pt x="14261" y="18939"/>
                    </a:lnTo>
                    <a:lnTo>
                      <a:pt x="14261" y="18954"/>
                    </a:lnTo>
                    <a:lnTo>
                      <a:pt x="14261" y="18969"/>
                    </a:lnTo>
                    <a:cubicBezTo>
                      <a:pt x="14261" y="19000"/>
                      <a:pt x="14246" y="19015"/>
                      <a:pt x="14246" y="19046"/>
                    </a:cubicBezTo>
                    <a:cubicBezTo>
                      <a:pt x="14246" y="19107"/>
                      <a:pt x="14231" y="19183"/>
                      <a:pt x="14215" y="19244"/>
                    </a:cubicBezTo>
                    <a:cubicBezTo>
                      <a:pt x="14200" y="19305"/>
                      <a:pt x="14170" y="19366"/>
                      <a:pt x="14154" y="19442"/>
                    </a:cubicBezTo>
                    <a:lnTo>
                      <a:pt x="14139" y="19472"/>
                    </a:lnTo>
                    <a:cubicBezTo>
                      <a:pt x="14139" y="19487"/>
                      <a:pt x="14124" y="19487"/>
                      <a:pt x="14124" y="19503"/>
                    </a:cubicBezTo>
                    <a:cubicBezTo>
                      <a:pt x="14109" y="19564"/>
                      <a:pt x="14078" y="19609"/>
                      <a:pt x="14063" y="19655"/>
                    </a:cubicBezTo>
                    <a:cubicBezTo>
                      <a:pt x="14048" y="19701"/>
                      <a:pt x="14033" y="19731"/>
                      <a:pt x="14017" y="19762"/>
                    </a:cubicBezTo>
                    <a:lnTo>
                      <a:pt x="13972" y="19838"/>
                    </a:lnTo>
                    <a:cubicBezTo>
                      <a:pt x="13941" y="19899"/>
                      <a:pt x="13895" y="19945"/>
                      <a:pt x="13850" y="20021"/>
                    </a:cubicBezTo>
                    <a:cubicBezTo>
                      <a:pt x="13804" y="20082"/>
                      <a:pt x="13758" y="20143"/>
                      <a:pt x="13713" y="20188"/>
                    </a:cubicBezTo>
                    <a:cubicBezTo>
                      <a:pt x="13682" y="20219"/>
                      <a:pt x="13652" y="20234"/>
                      <a:pt x="13636" y="20265"/>
                    </a:cubicBezTo>
                    <a:cubicBezTo>
                      <a:pt x="13591" y="20295"/>
                      <a:pt x="13560" y="20325"/>
                      <a:pt x="13499" y="20356"/>
                    </a:cubicBezTo>
                    <a:cubicBezTo>
                      <a:pt x="13271" y="20508"/>
                      <a:pt x="13088" y="20615"/>
                      <a:pt x="12920" y="20722"/>
                    </a:cubicBezTo>
                    <a:cubicBezTo>
                      <a:pt x="12738" y="20828"/>
                      <a:pt x="12555" y="20950"/>
                      <a:pt x="12357" y="21087"/>
                    </a:cubicBezTo>
                    <a:cubicBezTo>
                      <a:pt x="12250" y="21148"/>
                      <a:pt x="12159" y="21224"/>
                      <a:pt x="12067" y="21285"/>
                    </a:cubicBezTo>
                    <a:cubicBezTo>
                      <a:pt x="11991" y="21346"/>
                      <a:pt x="11900" y="21407"/>
                      <a:pt x="11823" y="21453"/>
                    </a:cubicBezTo>
                    <a:lnTo>
                      <a:pt x="11244" y="21834"/>
                    </a:lnTo>
                    <a:cubicBezTo>
                      <a:pt x="11229" y="21849"/>
                      <a:pt x="11199" y="21864"/>
                      <a:pt x="11168" y="21880"/>
                    </a:cubicBezTo>
                    <a:cubicBezTo>
                      <a:pt x="11107" y="21925"/>
                      <a:pt x="11046" y="21971"/>
                      <a:pt x="10985" y="22017"/>
                    </a:cubicBezTo>
                    <a:cubicBezTo>
                      <a:pt x="10909" y="22078"/>
                      <a:pt x="10803" y="22139"/>
                      <a:pt x="10711" y="22230"/>
                    </a:cubicBezTo>
                    <a:cubicBezTo>
                      <a:pt x="10650" y="22276"/>
                      <a:pt x="10589" y="22337"/>
                      <a:pt x="10528" y="22382"/>
                    </a:cubicBezTo>
                    <a:cubicBezTo>
                      <a:pt x="10513" y="22413"/>
                      <a:pt x="10483" y="22443"/>
                      <a:pt x="10452" y="22458"/>
                    </a:cubicBezTo>
                    <a:cubicBezTo>
                      <a:pt x="10376" y="22535"/>
                      <a:pt x="10300" y="22596"/>
                      <a:pt x="10224" y="22657"/>
                    </a:cubicBezTo>
                    <a:lnTo>
                      <a:pt x="10208" y="22672"/>
                    </a:lnTo>
                    <a:cubicBezTo>
                      <a:pt x="10147" y="22717"/>
                      <a:pt x="10071" y="22778"/>
                      <a:pt x="10010" y="22824"/>
                    </a:cubicBezTo>
                    <a:cubicBezTo>
                      <a:pt x="9995" y="22839"/>
                      <a:pt x="9965" y="22855"/>
                      <a:pt x="9949" y="22870"/>
                    </a:cubicBezTo>
                    <a:cubicBezTo>
                      <a:pt x="9888" y="22916"/>
                      <a:pt x="9827" y="22977"/>
                      <a:pt x="9751" y="23007"/>
                    </a:cubicBezTo>
                    <a:cubicBezTo>
                      <a:pt x="9751" y="23022"/>
                      <a:pt x="9736" y="23022"/>
                      <a:pt x="9721" y="23022"/>
                    </a:cubicBezTo>
                    <a:lnTo>
                      <a:pt x="9721" y="23007"/>
                    </a:lnTo>
                    <a:cubicBezTo>
                      <a:pt x="9721" y="22992"/>
                      <a:pt x="9706" y="22977"/>
                      <a:pt x="9706" y="22977"/>
                    </a:cubicBezTo>
                    <a:lnTo>
                      <a:pt x="9690" y="22931"/>
                    </a:lnTo>
                    <a:lnTo>
                      <a:pt x="9660" y="22870"/>
                    </a:lnTo>
                    <a:cubicBezTo>
                      <a:pt x="9645" y="22809"/>
                      <a:pt x="9614" y="22733"/>
                      <a:pt x="9599" y="22657"/>
                    </a:cubicBezTo>
                    <a:cubicBezTo>
                      <a:pt x="9568" y="22580"/>
                      <a:pt x="9553" y="22519"/>
                      <a:pt x="9538" y="22443"/>
                    </a:cubicBezTo>
                    <a:cubicBezTo>
                      <a:pt x="9523" y="22367"/>
                      <a:pt x="9523" y="22306"/>
                      <a:pt x="9507" y="22230"/>
                    </a:cubicBezTo>
                    <a:lnTo>
                      <a:pt x="9507" y="22215"/>
                    </a:lnTo>
                    <a:cubicBezTo>
                      <a:pt x="9507" y="22215"/>
                      <a:pt x="9507" y="22199"/>
                      <a:pt x="9492" y="22199"/>
                    </a:cubicBezTo>
                    <a:lnTo>
                      <a:pt x="9492" y="22169"/>
                    </a:lnTo>
                    <a:lnTo>
                      <a:pt x="9492" y="22154"/>
                    </a:lnTo>
                    <a:lnTo>
                      <a:pt x="9492" y="22123"/>
                    </a:lnTo>
                    <a:lnTo>
                      <a:pt x="9477" y="22062"/>
                    </a:lnTo>
                    <a:lnTo>
                      <a:pt x="9462" y="21971"/>
                    </a:lnTo>
                    <a:cubicBezTo>
                      <a:pt x="9447" y="21849"/>
                      <a:pt x="9416" y="21727"/>
                      <a:pt x="9401" y="21621"/>
                    </a:cubicBezTo>
                    <a:cubicBezTo>
                      <a:pt x="9386" y="21544"/>
                      <a:pt x="9370" y="21468"/>
                      <a:pt x="9340" y="21392"/>
                    </a:cubicBezTo>
                    <a:lnTo>
                      <a:pt x="9325" y="21301"/>
                    </a:lnTo>
                    <a:cubicBezTo>
                      <a:pt x="9309" y="21194"/>
                      <a:pt x="9279" y="21102"/>
                      <a:pt x="9264" y="20981"/>
                    </a:cubicBezTo>
                    <a:lnTo>
                      <a:pt x="9264" y="20950"/>
                    </a:lnTo>
                    <a:cubicBezTo>
                      <a:pt x="9218" y="20752"/>
                      <a:pt x="9188" y="20539"/>
                      <a:pt x="9127" y="20325"/>
                    </a:cubicBezTo>
                    <a:lnTo>
                      <a:pt x="9096" y="20234"/>
                    </a:lnTo>
                    <a:cubicBezTo>
                      <a:pt x="9096" y="20219"/>
                      <a:pt x="9096" y="20204"/>
                      <a:pt x="9081" y="20188"/>
                    </a:cubicBezTo>
                    <a:cubicBezTo>
                      <a:pt x="9066" y="20127"/>
                      <a:pt x="9050" y="20066"/>
                      <a:pt x="9020" y="20006"/>
                    </a:cubicBezTo>
                    <a:cubicBezTo>
                      <a:pt x="9005" y="19929"/>
                      <a:pt x="8974" y="19868"/>
                      <a:pt x="8959" y="19807"/>
                    </a:cubicBezTo>
                    <a:lnTo>
                      <a:pt x="8959" y="19792"/>
                    </a:lnTo>
                    <a:lnTo>
                      <a:pt x="8929" y="19701"/>
                    </a:lnTo>
                    <a:lnTo>
                      <a:pt x="8929" y="19670"/>
                    </a:lnTo>
                    <a:cubicBezTo>
                      <a:pt x="8913" y="19640"/>
                      <a:pt x="8898" y="19594"/>
                      <a:pt x="8883" y="19548"/>
                    </a:cubicBezTo>
                    <a:lnTo>
                      <a:pt x="8883" y="19533"/>
                    </a:lnTo>
                    <a:cubicBezTo>
                      <a:pt x="8852" y="19427"/>
                      <a:pt x="8822" y="19320"/>
                      <a:pt x="8791" y="19213"/>
                    </a:cubicBezTo>
                    <a:cubicBezTo>
                      <a:pt x="8776" y="19152"/>
                      <a:pt x="8776" y="19107"/>
                      <a:pt x="8761" y="19046"/>
                    </a:cubicBezTo>
                    <a:cubicBezTo>
                      <a:pt x="8746" y="19000"/>
                      <a:pt x="8746" y="18954"/>
                      <a:pt x="8730" y="18909"/>
                    </a:cubicBezTo>
                    <a:lnTo>
                      <a:pt x="8730" y="18893"/>
                    </a:lnTo>
                    <a:lnTo>
                      <a:pt x="8730" y="18848"/>
                    </a:lnTo>
                    <a:cubicBezTo>
                      <a:pt x="8715" y="18817"/>
                      <a:pt x="8715" y="18802"/>
                      <a:pt x="8715" y="18771"/>
                    </a:cubicBezTo>
                    <a:lnTo>
                      <a:pt x="8715" y="18710"/>
                    </a:lnTo>
                    <a:lnTo>
                      <a:pt x="8700" y="18650"/>
                    </a:lnTo>
                    <a:lnTo>
                      <a:pt x="8700" y="18604"/>
                    </a:lnTo>
                    <a:cubicBezTo>
                      <a:pt x="8700" y="18543"/>
                      <a:pt x="8700" y="18467"/>
                      <a:pt x="8715" y="18406"/>
                    </a:cubicBezTo>
                    <a:cubicBezTo>
                      <a:pt x="8715" y="18299"/>
                      <a:pt x="8730" y="18223"/>
                      <a:pt x="8730" y="18147"/>
                    </a:cubicBezTo>
                    <a:lnTo>
                      <a:pt x="8730" y="18131"/>
                    </a:lnTo>
                    <a:cubicBezTo>
                      <a:pt x="8746" y="17994"/>
                      <a:pt x="8761" y="17842"/>
                      <a:pt x="8791" y="17705"/>
                    </a:cubicBezTo>
                    <a:lnTo>
                      <a:pt x="8791" y="17659"/>
                    </a:lnTo>
                    <a:cubicBezTo>
                      <a:pt x="8807" y="17598"/>
                      <a:pt x="8822" y="17537"/>
                      <a:pt x="8822" y="17492"/>
                    </a:cubicBezTo>
                    <a:cubicBezTo>
                      <a:pt x="8837" y="17415"/>
                      <a:pt x="8852" y="17354"/>
                      <a:pt x="8868" y="17294"/>
                    </a:cubicBezTo>
                    <a:lnTo>
                      <a:pt x="8883" y="17263"/>
                    </a:lnTo>
                    <a:cubicBezTo>
                      <a:pt x="8883" y="17233"/>
                      <a:pt x="8898" y="17202"/>
                      <a:pt x="8898" y="17187"/>
                    </a:cubicBezTo>
                    <a:cubicBezTo>
                      <a:pt x="8913" y="17156"/>
                      <a:pt x="8913" y="17141"/>
                      <a:pt x="8929" y="17111"/>
                    </a:cubicBezTo>
                    <a:lnTo>
                      <a:pt x="8944" y="17080"/>
                    </a:lnTo>
                    <a:lnTo>
                      <a:pt x="8974" y="16989"/>
                    </a:lnTo>
                    <a:cubicBezTo>
                      <a:pt x="8989" y="16974"/>
                      <a:pt x="8989" y="16958"/>
                      <a:pt x="9005" y="16928"/>
                    </a:cubicBezTo>
                    <a:cubicBezTo>
                      <a:pt x="9005" y="16928"/>
                      <a:pt x="9020" y="16913"/>
                      <a:pt x="9020" y="16897"/>
                    </a:cubicBezTo>
                    <a:cubicBezTo>
                      <a:pt x="9035" y="16867"/>
                      <a:pt x="9066" y="16821"/>
                      <a:pt x="9081" y="16791"/>
                    </a:cubicBezTo>
                    <a:cubicBezTo>
                      <a:pt x="9096" y="16760"/>
                      <a:pt x="9111" y="16730"/>
                      <a:pt x="9127" y="16715"/>
                    </a:cubicBezTo>
                    <a:cubicBezTo>
                      <a:pt x="9127" y="16699"/>
                      <a:pt x="9127" y="16699"/>
                      <a:pt x="9127" y="16699"/>
                    </a:cubicBezTo>
                    <a:cubicBezTo>
                      <a:pt x="9157" y="16669"/>
                      <a:pt x="9188" y="16638"/>
                      <a:pt x="9218" y="16593"/>
                    </a:cubicBezTo>
                    <a:lnTo>
                      <a:pt x="9248" y="16562"/>
                    </a:lnTo>
                    <a:cubicBezTo>
                      <a:pt x="9264" y="16562"/>
                      <a:pt x="9279" y="16547"/>
                      <a:pt x="9279" y="16532"/>
                    </a:cubicBezTo>
                    <a:cubicBezTo>
                      <a:pt x="9325" y="16486"/>
                      <a:pt x="9370" y="16440"/>
                      <a:pt x="9416" y="16410"/>
                    </a:cubicBezTo>
                    <a:cubicBezTo>
                      <a:pt x="9416" y="16395"/>
                      <a:pt x="9431" y="16395"/>
                      <a:pt x="9447" y="16395"/>
                    </a:cubicBezTo>
                    <a:cubicBezTo>
                      <a:pt x="9507" y="16395"/>
                      <a:pt x="9568" y="16410"/>
                      <a:pt x="9629" y="16410"/>
                    </a:cubicBezTo>
                    <a:lnTo>
                      <a:pt x="9645" y="16410"/>
                    </a:lnTo>
                    <a:cubicBezTo>
                      <a:pt x="9721" y="16395"/>
                      <a:pt x="9797" y="16395"/>
                      <a:pt x="9858" y="16379"/>
                    </a:cubicBezTo>
                    <a:cubicBezTo>
                      <a:pt x="9919" y="16379"/>
                      <a:pt x="9965" y="16364"/>
                      <a:pt x="10026" y="16349"/>
                    </a:cubicBezTo>
                    <a:lnTo>
                      <a:pt x="10041" y="16349"/>
                    </a:lnTo>
                    <a:cubicBezTo>
                      <a:pt x="10132" y="16364"/>
                      <a:pt x="10208" y="16364"/>
                      <a:pt x="10269" y="16364"/>
                    </a:cubicBezTo>
                    <a:lnTo>
                      <a:pt x="10544" y="16364"/>
                    </a:lnTo>
                    <a:cubicBezTo>
                      <a:pt x="10635" y="16349"/>
                      <a:pt x="10711" y="16318"/>
                      <a:pt x="10787" y="16288"/>
                    </a:cubicBezTo>
                    <a:cubicBezTo>
                      <a:pt x="10848" y="16257"/>
                      <a:pt x="10924" y="16227"/>
                      <a:pt x="10985" y="16181"/>
                    </a:cubicBezTo>
                    <a:cubicBezTo>
                      <a:pt x="11107" y="16105"/>
                      <a:pt x="11214" y="16014"/>
                      <a:pt x="11321" y="15922"/>
                    </a:cubicBezTo>
                    <a:cubicBezTo>
                      <a:pt x="11366" y="15877"/>
                      <a:pt x="11412" y="15831"/>
                      <a:pt x="11458" y="15785"/>
                    </a:cubicBezTo>
                    <a:cubicBezTo>
                      <a:pt x="11503" y="15739"/>
                      <a:pt x="11534" y="15709"/>
                      <a:pt x="11564" y="15679"/>
                    </a:cubicBezTo>
                    <a:lnTo>
                      <a:pt x="11595" y="15648"/>
                    </a:lnTo>
                    <a:cubicBezTo>
                      <a:pt x="11686" y="15557"/>
                      <a:pt x="11762" y="15465"/>
                      <a:pt x="11854" y="15359"/>
                    </a:cubicBezTo>
                    <a:cubicBezTo>
                      <a:pt x="11930" y="15282"/>
                      <a:pt x="12006" y="15176"/>
                      <a:pt x="12082" y="15069"/>
                    </a:cubicBezTo>
                    <a:cubicBezTo>
                      <a:pt x="12174" y="14962"/>
                      <a:pt x="12235" y="14856"/>
                      <a:pt x="12296" y="14764"/>
                    </a:cubicBezTo>
                    <a:cubicBezTo>
                      <a:pt x="12372" y="14642"/>
                      <a:pt x="12433" y="14536"/>
                      <a:pt x="12494" y="14429"/>
                    </a:cubicBezTo>
                    <a:cubicBezTo>
                      <a:pt x="12524" y="14368"/>
                      <a:pt x="12555" y="14307"/>
                      <a:pt x="12585" y="14231"/>
                    </a:cubicBezTo>
                    <a:cubicBezTo>
                      <a:pt x="12616" y="14185"/>
                      <a:pt x="12631" y="14140"/>
                      <a:pt x="12661" y="14094"/>
                    </a:cubicBezTo>
                    <a:cubicBezTo>
                      <a:pt x="12768" y="13911"/>
                      <a:pt x="12875" y="13698"/>
                      <a:pt x="13012" y="13439"/>
                    </a:cubicBezTo>
                    <a:cubicBezTo>
                      <a:pt x="13088" y="13332"/>
                      <a:pt x="13149" y="13226"/>
                      <a:pt x="13195" y="13104"/>
                    </a:cubicBezTo>
                    <a:cubicBezTo>
                      <a:pt x="13256" y="12997"/>
                      <a:pt x="13301" y="12890"/>
                      <a:pt x="13347" y="12768"/>
                    </a:cubicBezTo>
                    <a:cubicBezTo>
                      <a:pt x="13362" y="12723"/>
                      <a:pt x="13393" y="12677"/>
                      <a:pt x="13408" y="12631"/>
                    </a:cubicBezTo>
                    <a:cubicBezTo>
                      <a:pt x="13438" y="12570"/>
                      <a:pt x="13454" y="12494"/>
                      <a:pt x="13484" y="12433"/>
                    </a:cubicBezTo>
                    <a:lnTo>
                      <a:pt x="13515" y="12372"/>
                    </a:lnTo>
                    <a:cubicBezTo>
                      <a:pt x="13560" y="12281"/>
                      <a:pt x="13591" y="12189"/>
                      <a:pt x="13636" y="12098"/>
                    </a:cubicBezTo>
                    <a:lnTo>
                      <a:pt x="13667" y="12052"/>
                    </a:lnTo>
                    <a:cubicBezTo>
                      <a:pt x="13697" y="11991"/>
                      <a:pt x="13713" y="11946"/>
                      <a:pt x="13743" y="11900"/>
                    </a:cubicBezTo>
                    <a:close/>
                    <a:moveTo>
                      <a:pt x="18344" y="1"/>
                    </a:moveTo>
                    <a:cubicBezTo>
                      <a:pt x="18238" y="1"/>
                      <a:pt x="18116" y="1"/>
                      <a:pt x="18009" y="16"/>
                    </a:cubicBezTo>
                    <a:cubicBezTo>
                      <a:pt x="17902" y="31"/>
                      <a:pt x="17796" y="46"/>
                      <a:pt x="17689" y="46"/>
                    </a:cubicBezTo>
                    <a:cubicBezTo>
                      <a:pt x="17583" y="62"/>
                      <a:pt x="17476" y="77"/>
                      <a:pt x="17354" y="92"/>
                    </a:cubicBezTo>
                    <a:cubicBezTo>
                      <a:pt x="17141" y="138"/>
                      <a:pt x="16912" y="199"/>
                      <a:pt x="16684" y="245"/>
                    </a:cubicBezTo>
                    <a:cubicBezTo>
                      <a:pt x="16470" y="305"/>
                      <a:pt x="16257" y="351"/>
                      <a:pt x="16044" y="412"/>
                    </a:cubicBezTo>
                    <a:cubicBezTo>
                      <a:pt x="15937" y="443"/>
                      <a:pt x="15815" y="473"/>
                      <a:pt x="15709" y="504"/>
                    </a:cubicBezTo>
                    <a:cubicBezTo>
                      <a:pt x="15648" y="519"/>
                      <a:pt x="15587" y="534"/>
                      <a:pt x="15541" y="549"/>
                    </a:cubicBezTo>
                    <a:cubicBezTo>
                      <a:pt x="15510" y="564"/>
                      <a:pt x="15480" y="580"/>
                      <a:pt x="15465" y="580"/>
                    </a:cubicBezTo>
                    <a:cubicBezTo>
                      <a:pt x="15434" y="595"/>
                      <a:pt x="15419" y="595"/>
                      <a:pt x="15389" y="610"/>
                    </a:cubicBezTo>
                    <a:cubicBezTo>
                      <a:pt x="15190" y="686"/>
                      <a:pt x="14977" y="763"/>
                      <a:pt x="14810" y="930"/>
                    </a:cubicBezTo>
                    <a:cubicBezTo>
                      <a:pt x="14718" y="1022"/>
                      <a:pt x="14657" y="1128"/>
                      <a:pt x="14627" y="1250"/>
                    </a:cubicBezTo>
                    <a:cubicBezTo>
                      <a:pt x="14596" y="1326"/>
                      <a:pt x="14581" y="1402"/>
                      <a:pt x="14566" y="1479"/>
                    </a:cubicBezTo>
                    <a:lnTo>
                      <a:pt x="14566" y="1494"/>
                    </a:lnTo>
                    <a:cubicBezTo>
                      <a:pt x="14566" y="1494"/>
                      <a:pt x="14566" y="1509"/>
                      <a:pt x="14566" y="1509"/>
                    </a:cubicBezTo>
                    <a:cubicBezTo>
                      <a:pt x="14566" y="1509"/>
                      <a:pt x="14566" y="1509"/>
                      <a:pt x="14566" y="1524"/>
                    </a:cubicBezTo>
                    <a:cubicBezTo>
                      <a:pt x="14566" y="1540"/>
                      <a:pt x="14566" y="1540"/>
                      <a:pt x="14566" y="1555"/>
                    </a:cubicBezTo>
                    <a:cubicBezTo>
                      <a:pt x="14566" y="1570"/>
                      <a:pt x="14566" y="1585"/>
                      <a:pt x="14566" y="1585"/>
                    </a:cubicBezTo>
                    <a:cubicBezTo>
                      <a:pt x="14566" y="1585"/>
                      <a:pt x="14566" y="1585"/>
                      <a:pt x="14566" y="1601"/>
                    </a:cubicBezTo>
                    <a:cubicBezTo>
                      <a:pt x="14551" y="1692"/>
                      <a:pt x="14551" y="1783"/>
                      <a:pt x="14551" y="1890"/>
                    </a:cubicBezTo>
                    <a:cubicBezTo>
                      <a:pt x="14535" y="1997"/>
                      <a:pt x="14535" y="2103"/>
                      <a:pt x="14535" y="2210"/>
                    </a:cubicBezTo>
                    <a:cubicBezTo>
                      <a:pt x="14535" y="2301"/>
                      <a:pt x="14535" y="2408"/>
                      <a:pt x="14535" y="2499"/>
                    </a:cubicBezTo>
                    <a:cubicBezTo>
                      <a:pt x="14520" y="2606"/>
                      <a:pt x="14520" y="2713"/>
                      <a:pt x="14505" y="2804"/>
                    </a:cubicBezTo>
                    <a:cubicBezTo>
                      <a:pt x="14490" y="2957"/>
                      <a:pt x="14474" y="3094"/>
                      <a:pt x="14444" y="3231"/>
                    </a:cubicBezTo>
                    <a:cubicBezTo>
                      <a:pt x="14413" y="3383"/>
                      <a:pt x="14383" y="3535"/>
                      <a:pt x="14353" y="3688"/>
                    </a:cubicBezTo>
                    <a:cubicBezTo>
                      <a:pt x="14307" y="3901"/>
                      <a:pt x="14246" y="4099"/>
                      <a:pt x="14200" y="4313"/>
                    </a:cubicBezTo>
                    <a:cubicBezTo>
                      <a:pt x="14185" y="4434"/>
                      <a:pt x="14154" y="4541"/>
                      <a:pt x="14139" y="4648"/>
                    </a:cubicBezTo>
                    <a:cubicBezTo>
                      <a:pt x="14124" y="4770"/>
                      <a:pt x="14109" y="4891"/>
                      <a:pt x="14109" y="5013"/>
                    </a:cubicBezTo>
                    <a:cubicBezTo>
                      <a:pt x="14094" y="5242"/>
                      <a:pt x="14063" y="5470"/>
                      <a:pt x="14048" y="5699"/>
                    </a:cubicBezTo>
                    <a:cubicBezTo>
                      <a:pt x="14048" y="5806"/>
                      <a:pt x="14033" y="5928"/>
                      <a:pt x="14033" y="6049"/>
                    </a:cubicBezTo>
                    <a:cubicBezTo>
                      <a:pt x="14033" y="6110"/>
                      <a:pt x="14033" y="6171"/>
                      <a:pt x="14033" y="6232"/>
                    </a:cubicBezTo>
                    <a:lnTo>
                      <a:pt x="14002" y="6141"/>
                    </a:lnTo>
                    <a:cubicBezTo>
                      <a:pt x="13987" y="6034"/>
                      <a:pt x="13956" y="5943"/>
                      <a:pt x="13941" y="5851"/>
                    </a:cubicBezTo>
                    <a:cubicBezTo>
                      <a:pt x="13926" y="5806"/>
                      <a:pt x="13911" y="5760"/>
                      <a:pt x="13895" y="5714"/>
                    </a:cubicBezTo>
                    <a:cubicBezTo>
                      <a:pt x="13895" y="5669"/>
                      <a:pt x="13880" y="5638"/>
                      <a:pt x="13865" y="5592"/>
                    </a:cubicBezTo>
                    <a:cubicBezTo>
                      <a:pt x="13834" y="5501"/>
                      <a:pt x="13804" y="5410"/>
                      <a:pt x="13774" y="5318"/>
                    </a:cubicBezTo>
                    <a:cubicBezTo>
                      <a:pt x="13743" y="5227"/>
                      <a:pt x="13713" y="5120"/>
                      <a:pt x="13682" y="5029"/>
                    </a:cubicBezTo>
                    <a:cubicBezTo>
                      <a:pt x="13606" y="4846"/>
                      <a:pt x="13530" y="4648"/>
                      <a:pt x="13454" y="4450"/>
                    </a:cubicBezTo>
                    <a:cubicBezTo>
                      <a:pt x="13423" y="4358"/>
                      <a:pt x="13393" y="4267"/>
                      <a:pt x="13362" y="4175"/>
                    </a:cubicBezTo>
                    <a:cubicBezTo>
                      <a:pt x="13347" y="4145"/>
                      <a:pt x="13332" y="4099"/>
                      <a:pt x="13332" y="4069"/>
                    </a:cubicBezTo>
                    <a:cubicBezTo>
                      <a:pt x="13316" y="4023"/>
                      <a:pt x="13301" y="3962"/>
                      <a:pt x="13286" y="3916"/>
                    </a:cubicBezTo>
                    <a:cubicBezTo>
                      <a:pt x="13286" y="3916"/>
                      <a:pt x="13286" y="3916"/>
                      <a:pt x="13286" y="3932"/>
                    </a:cubicBezTo>
                    <a:cubicBezTo>
                      <a:pt x="13271" y="3886"/>
                      <a:pt x="13271" y="3840"/>
                      <a:pt x="13256" y="3810"/>
                    </a:cubicBezTo>
                    <a:cubicBezTo>
                      <a:pt x="13240" y="3764"/>
                      <a:pt x="13240" y="3734"/>
                      <a:pt x="13225" y="3688"/>
                    </a:cubicBezTo>
                    <a:cubicBezTo>
                      <a:pt x="13195" y="3596"/>
                      <a:pt x="13179" y="3505"/>
                      <a:pt x="13164" y="3414"/>
                    </a:cubicBezTo>
                    <a:cubicBezTo>
                      <a:pt x="13149" y="3368"/>
                      <a:pt x="13134" y="3322"/>
                      <a:pt x="13118" y="3261"/>
                    </a:cubicBezTo>
                    <a:cubicBezTo>
                      <a:pt x="13118" y="3216"/>
                      <a:pt x="13103" y="3155"/>
                      <a:pt x="13088" y="3109"/>
                    </a:cubicBezTo>
                    <a:cubicBezTo>
                      <a:pt x="13073" y="3017"/>
                      <a:pt x="13057" y="2911"/>
                      <a:pt x="13042" y="2819"/>
                    </a:cubicBezTo>
                    <a:cubicBezTo>
                      <a:pt x="13027" y="2743"/>
                      <a:pt x="13012" y="2652"/>
                      <a:pt x="12997" y="2560"/>
                    </a:cubicBezTo>
                    <a:lnTo>
                      <a:pt x="12981" y="2515"/>
                    </a:lnTo>
                    <a:lnTo>
                      <a:pt x="12981" y="2499"/>
                    </a:lnTo>
                    <a:cubicBezTo>
                      <a:pt x="12981" y="2484"/>
                      <a:pt x="12981" y="2484"/>
                      <a:pt x="12981" y="2469"/>
                    </a:cubicBezTo>
                    <a:cubicBezTo>
                      <a:pt x="12966" y="2408"/>
                      <a:pt x="12966" y="2347"/>
                      <a:pt x="12951" y="2286"/>
                    </a:cubicBezTo>
                    <a:cubicBezTo>
                      <a:pt x="12951" y="2240"/>
                      <a:pt x="12936" y="2179"/>
                      <a:pt x="12936" y="2134"/>
                    </a:cubicBezTo>
                    <a:cubicBezTo>
                      <a:pt x="12920" y="2103"/>
                      <a:pt x="12920" y="2058"/>
                      <a:pt x="12905" y="2012"/>
                    </a:cubicBezTo>
                    <a:cubicBezTo>
                      <a:pt x="12875" y="1936"/>
                      <a:pt x="12859" y="1860"/>
                      <a:pt x="12814" y="1799"/>
                    </a:cubicBezTo>
                    <a:cubicBezTo>
                      <a:pt x="12753" y="1661"/>
                      <a:pt x="12646" y="1524"/>
                      <a:pt x="12539" y="1433"/>
                    </a:cubicBezTo>
                    <a:cubicBezTo>
                      <a:pt x="12433" y="1342"/>
                      <a:pt x="12326" y="1265"/>
                      <a:pt x="12219" y="1204"/>
                    </a:cubicBezTo>
                    <a:cubicBezTo>
                      <a:pt x="12098" y="1143"/>
                      <a:pt x="11976" y="1083"/>
                      <a:pt x="11839" y="1037"/>
                    </a:cubicBezTo>
                    <a:cubicBezTo>
                      <a:pt x="11717" y="991"/>
                      <a:pt x="11580" y="961"/>
                      <a:pt x="11442" y="945"/>
                    </a:cubicBezTo>
                    <a:cubicBezTo>
                      <a:pt x="11321" y="930"/>
                      <a:pt x="11183" y="930"/>
                      <a:pt x="11046" y="930"/>
                    </a:cubicBezTo>
                    <a:cubicBezTo>
                      <a:pt x="10970" y="930"/>
                      <a:pt x="10909" y="945"/>
                      <a:pt x="10833" y="945"/>
                    </a:cubicBezTo>
                    <a:cubicBezTo>
                      <a:pt x="10772" y="961"/>
                      <a:pt x="10696" y="976"/>
                      <a:pt x="10635" y="991"/>
                    </a:cubicBezTo>
                    <a:cubicBezTo>
                      <a:pt x="10498" y="1022"/>
                      <a:pt x="10361" y="1052"/>
                      <a:pt x="10239" y="1098"/>
                    </a:cubicBezTo>
                    <a:cubicBezTo>
                      <a:pt x="10102" y="1143"/>
                      <a:pt x="9965" y="1204"/>
                      <a:pt x="9843" y="1265"/>
                    </a:cubicBezTo>
                    <a:cubicBezTo>
                      <a:pt x="9751" y="1296"/>
                      <a:pt x="9675" y="1326"/>
                      <a:pt x="9599" y="1357"/>
                    </a:cubicBezTo>
                    <a:cubicBezTo>
                      <a:pt x="9416" y="1448"/>
                      <a:pt x="9218" y="1540"/>
                      <a:pt x="9020" y="1631"/>
                    </a:cubicBezTo>
                    <a:cubicBezTo>
                      <a:pt x="8929" y="1677"/>
                      <a:pt x="8822" y="1722"/>
                      <a:pt x="8730" y="1768"/>
                    </a:cubicBezTo>
                    <a:cubicBezTo>
                      <a:pt x="8654" y="1799"/>
                      <a:pt x="8578" y="1844"/>
                      <a:pt x="8502" y="1875"/>
                    </a:cubicBezTo>
                    <a:cubicBezTo>
                      <a:pt x="8471" y="1890"/>
                      <a:pt x="8426" y="1905"/>
                      <a:pt x="8395" y="1920"/>
                    </a:cubicBezTo>
                    <a:cubicBezTo>
                      <a:pt x="8365" y="1936"/>
                      <a:pt x="8334" y="1936"/>
                      <a:pt x="8304" y="1951"/>
                    </a:cubicBezTo>
                    <a:cubicBezTo>
                      <a:pt x="8273" y="1966"/>
                      <a:pt x="8228" y="1981"/>
                      <a:pt x="8182" y="1997"/>
                    </a:cubicBezTo>
                    <a:cubicBezTo>
                      <a:pt x="8151" y="2012"/>
                      <a:pt x="8121" y="2012"/>
                      <a:pt x="8091" y="2027"/>
                    </a:cubicBezTo>
                    <a:cubicBezTo>
                      <a:pt x="8060" y="2042"/>
                      <a:pt x="8045" y="2042"/>
                      <a:pt x="8014" y="2042"/>
                    </a:cubicBezTo>
                    <a:lnTo>
                      <a:pt x="7892" y="2088"/>
                    </a:lnTo>
                    <a:cubicBezTo>
                      <a:pt x="7816" y="2103"/>
                      <a:pt x="7755" y="2134"/>
                      <a:pt x="7694" y="2164"/>
                    </a:cubicBezTo>
                    <a:cubicBezTo>
                      <a:pt x="7633" y="2195"/>
                      <a:pt x="7588" y="2225"/>
                      <a:pt x="7542" y="2271"/>
                    </a:cubicBezTo>
                    <a:cubicBezTo>
                      <a:pt x="7512" y="2301"/>
                      <a:pt x="7481" y="2332"/>
                      <a:pt x="7466" y="2362"/>
                    </a:cubicBezTo>
                    <a:cubicBezTo>
                      <a:pt x="7451" y="2378"/>
                      <a:pt x="7435" y="2393"/>
                      <a:pt x="7420" y="2408"/>
                    </a:cubicBezTo>
                    <a:cubicBezTo>
                      <a:pt x="7405" y="2423"/>
                      <a:pt x="7390" y="2454"/>
                      <a:pt x="7359" y="2484"/>
                    </a:cubicBezTo>
                    <a:cubicBezTo>
                      <a:pt x="7344" y="2499"/>
                      <a:pt x="7344" y="2515"/>
                      <a:pt x="7329" y="2545"/>
                    </a:cubicBezTo>
                    <a:cubicBezTo>
                      <a:pt x="7314" y="2560"/>
                      <a:pt x="7298" y="2576"/>
                      <a:pt x="7283" y="2591"/>
                    </a:cubicBezTo>
                    <a:cubicBezTo>
                      <a:pt x="7268" y="2606"/>
                      <a:pt x="7253" y="2637"/>
                      <a:pt x="7253" y="2652"/>
                    </a:cubicBezTo>
                    <a:cubicBezTo>
                      <a:pt x="7237" y="2682"/>
                      <a:pt x="7222" y="2698"/>
                      <a:pt x="7207" y="2713"/>
                    </a:cubicBezTo>
                    <a:cubicBezTo>
                      <a:pt x="7192" y="2743"/>
                      <a:pt x="7176" y="2774"/>
                      <a:pt x="7176" y="2789"/>
                    </a:cubicBezTo>
                    <a:cubicBezTo>
                      <a:pt x="7161" y="2819"/>
                      <a:pt x="7146" y="2835"/>
                      <a:pt x="7146" y="2850"/>
                    </a:cubicBezTo>
                    <a:cubicBezTo>
                      <a:pt x="7100" y="2941"/>
                      <a:pt x="7070" y="3017"/>
                      <a:pt x="7039" y="3109"/>
                    </a:cubicBezTo>
                    <a:cubicBezTo>
                      <a:pt x="7024" y="3155"/>
                      <a:pt x="7009" y="3185"/>
                      <a:pt x="6994" y="3231"/>
                    </a:cubicBezTo>
                    <a:cubicBezTo>
                      <a:pt x="6978" y="3261"/>
                      <a:pt x="6948" y="3292"/>
                      <a:pt x="6933" y="3337"/>
                    </a:cubicBezTo>
                    <a:cubicBezTo>
                      <a:pt x="6917" y="3368"/>
                      <a:pt x="6887" y="3414"/>
                      <a:pt x="6872" y="3444"/>
                    </a:cubicBezTo>
                    <a:cubicBezTo>
                      <a:pt x="6841" y="3490"/>
                      <a:pt x="6811" y="3520"/>
                      <a:pt x="6780" y="3566"/>
                    </a:cubicBezTo>
                    <a:cubicBezTo>
                      <a:pt x="6765" y="3596"/>
                      <a:pt x="6735" y="3627"/>
                      <a:pt x="6704" y="3657"/>
                    </a:cubicBezTo>
                    <a:cubicBezTo>
                      <a:pt x="6689" y="3688"/>
                      <a:pt x="6658" y="3703"/>
                      <a:pt x="6628" y="3734"/>
                    </a:cubicBezTo>
                    <a:lnTo>
                      <a:pt x="6536" y="3840"/>
                    </a:lnTo>
                    <a:cubicBezTo>
                      <a:pt x="6491" y="3871"/>
                      <a:pt x="6460" y="3916"/>
                      <a:pt x="6430" y="3947"/>
                    </a:cubicBezTo>
                    <a:cubicBezTo>
                      <a:pt x="6399" y="3977"/>
                      <a:pt x="6384" y="4008"/>
                      <a:pt x="6354" y="4038"/>
                    </a:cubicBezTo>
                    <a:cubicBezTo>
                      <a:pt x="6308" y="4099"/>
                      <a:pt x="6262" y="4145"/>
                      <a:pt x="6217" y="4206"/>
                    </a:cubicBezTo>
                    <a:cubicBezTo>
                      <a:pt x="6201" y="4236"/>
                      <a:pt x="6171" y="4267"/>
                      <a:pt x="6156" y="4297"/>
                    </a:cubicBezTo>
                    <a:cubicBezTo>
                      <a:pt x="6140" y="4267"/>
                      <a:pt x="6125" y="4236"/>
                      <a:pt x="6095" y="4206"/>
                    </a:cubicBezTo>
                    <a:cubicBezTo>
                      <a:pt x="6095" y="4206"/>
                      <a:pt x="6079" y="4206"/>
                      <a:pt x="6079" y="4191"/>
                    </a:cubicBezTo>
                    <a:cubicBezTo>
                      <a:pt x="6079" y="4175"/>
                      <a:pt x="6079" y="4145"/>
                      <a:pt x="6064" y="4114"/>
                    </a:cubicBezTo>
                    <a:cubicBezTo>
                      <a:pt x="6049" y="4069"/>
                      <a:pt x="6003" y="4054"/>
                      <a:pt x="5958" y="4023"/>
                    </a:cubicBezTo>
                    <a:cubicBezTo>
                      <a:pt x="5897" y="3962"/>
                      <a:pt x="5820" y="3901"/>
                      <a:pt x="5744" y="3855"/>
                    </a:cubicBezTo>
                    <a:cubicBezTo>
                      <a:pt x="5653" y="3794"/>
                      <a:pt x="5577" y="3749"/>
                      <a:pt x="5470" y="3718"/>
                    </a:cubicBezTo>
                    <a:cubicBezTo>
                      <a:pt x="5379" y="3688"/>
                      <a:pt x="5287" y="3657"/>
                      <a:pt x="5196" y="3657"/>
                    </a:cubicBezTo>
                    <a:cubicBezTo>
                      <a:pt x="5089" y="3642"/>
                      <a:pt x="4998" y="3642"/>
                      <a:pt x="4891" y="3642"/>
                    </a:cubicBezTo>
                    <a:cubicBezTo>
                      <a:pt x="4838" y="3635"/>
                      <a:pt x="4788" y="3631"/>
                      <a:pt x="4739" y="3631"/>
                    </a:cubicBezTo>
                    <a:cubicBezTo>
                      <a:pt x="4689" y="3631"/>
                      <a:pt x="4640" y="3635"/>
                      <a:pt x="4586" y="3642"/>
                    </a:cubicBezTo>
                    <a:cubicBezTo>
                      <a:pt x="4403" y="3642"/>
                      <a:pt x="4205" y="3657"/>
                      <a:pt x="4023" y="3673"/>
                    </a:cubicBezTo>
                    <a:lnTo>
                      <a:pt x="3916" y="3673"/>
                    </a:lnTo>
                    <a:cubicBezTo>
                      <a:pt x="3824" y="3673"/>
                      <a:pt x="3718" y="3657"/>
                      <a:pt x="3626" y="3657"/>
                    </a:cubicBezTo>
                    <a:cubicBezTo>
                      <a:pt x="3581" y="3650"/>
                      <a:pt x="3531" y="3646"/>
                      <a:pt x="3482" y="3646"/>
                    </a:cubicBezTo>
                    <a:cubicBezTo>
                      <a:pt x="3432" y="3646"/>
                      <a:pt x="3383" y="3650"/>
                      <a:pt x="3337" y="3657"/>
                    </a:cubicBezTo>
                    <a:cubicBezTo>
                      <a:pt x="3139" y="3673"/>
                      <a:pt x="2956" y="3734"/>
                      <a:pt x="2758" y="3779"/>
                    </a:cubicBezTo>
                    <a:cubicBezTo>
                      <a:pt x="2667" y="3810"/>
                      <a:pt x="2560" y="3825"/>
                      <a:pt x="2468" y="3855"/>
                    </a:cubicBezTo>
                    <a:cubicBezTo>
                      <a:pt x="2362" y="3871"/>
                      <a:pt x="2270" y="3901"/>
                      <a:pt x="2179" y="3916"/>
                    </a:cubicBezTo>
                    <a:cubicBezTo>
                      <a:pt x="2088" y="3947"/>
                      <a:pt x="1981" y="3962"/>
                      <a:pt x="1890" y="3993"/>
                    </a:cubicBezTo>
                    <a:cubicBezTo>
                      <a:pt x="1844" y="4008"/>
                      <a:pt x="1798" y="4023"/>
                      <a:pt x="1737" y="4023"/>
                    </a:cubicBezTo>
                    <a:cubicBezTo>
                      <a:pt x="1691" y="4038"/>
                      <a:pt x="1646" y="4054"/>
                      <a:pt x="1600" y="4054"/>
                    </a:cubicBezTo>
                    <a:cubicBezTo>
                      <a:pt x="1524" y="4069"/>
                      <a:pt x="1448" y="4084"/>
                      <a:pt x="1371" y="4084"/>
                    </a:cubicBezTo>
                    <a:cubicBezTo>
                      <a:pt x="1311" y="4099"/>
                      <a:pt x="1250" y="4099"/>
                      <a:pt x="1173" y="4099"/>
                    </a:cubicBezTo>
                    <a:cubicBezTo>
                      <a:pt x="1036" y="4114"/>
                      <a:pt x="884" y="4114"/>
                      <a:pt x="747" y="4130"/>
                    </a:cubicBezTo>
                    <a:cubicBezTo>
                      <a:pt x="716" y="4130"/>
                      <a:pt x="671" y="4130"/>
                      <a:pt x="640" y="4114"/>
                    </a:cubicBezTo>
                    <a:lnTo>
                      <a:pt x="549" y="4114"/>
                    </a:lnTo>
                    <a:cubicBezTo>
                      <a:pt x="473" y="4099"/>
                      <a:pt x="396" y="4099"/>
                      <a:pt x="305" y="4069"/>
                    </a:cubicBezTo>
                    <a:cubicBezTo>
                      <a:pt x="275" y="4069"/>
                      <a:pt x="229" y="4054"/>
                      <a:pt x="183" y="4054"/>
                    </a:cubicBezTo>
                    <a:cubicBezTo>
                      <a:pt x="168" y="4038"/>
                      <a:pt x="137" y="4038"/>
                      <a:pt x="122" y="4038"/>
                    </a:cubicBezTo>
                    <a:cubicBezTo>
                      <a:pt x="107" y="4023"/>
                      <a:pt x="76" y="4023"/>
                      <a:pt x="61" y="4023"/>
                    </a:cubicBezTo>
                    <a:cubicBezTo>
                      <a:pt x="31" y="4023"/>
                      <a:pt x="0" y="4069"/>
                      <a:pt x="0" y="4099"/>
                    </a:cubicBezTo>
                    <a:cubicBezTo>
                      <a:pt x="0" y="4114"/>
                      <a:pt x="15" y="4130"/>
                      <a:pt x="15" y="4130"/>
                    </a:cubicBezTo>
                    <a:cubicBezTo>
                      <a:pt x="31" y="4145"/>
                      <a:pt x="31" y="4160"/>
                      <a:pt x="46" y="4175"/>
                    </a:cubicBezTo>
                    <a:cubicBezTo>
                      <a:pt x="61" y="4221"/>
                      <a:pt x="92" y="4252"/>
                      <a:pt x="107" y="4297"/>
                    </a:cubicBezTo>
                    <a:cubicBezTo>
                      <a:pt x="137" y="4358"/>
                      <a:pt x="153" y="4434"/>
                      <a:pt x="183" y="4495"/>
                    </a:cubicBezTo>
                    <a:cubicBezTo>
                      <a:pt x="214" y="4572"/>
                      <a:pt x="229" y="4632"/>
                      <a:pt x="259" y="4709"/>
                    </a:cubicBezTo>
                    <a:cubicBezTo>
                      <a:pt x="290" y="4800"/>
                      <a:pt x="320" y="4907"/>
                      <a:pt x="366" y="4998"/>
                    </a:cubicBezTo>
                    <a:cubicBezTo>
                      <a:pt x="396" y="5090"/>
                      <a:pt x="427" y="5181"/>
                      <a:pt x="473" y="5272"/>
                    </a:cubicBezTo>
                    <a:lnTo>
                      <a:pt x="579" y="5531"/>
                    </a:lnTo>
                    <a:cubicBezTo>
                      <a:pt x="610" y="5577"/>
                      <a:pt x="625" y="5638"/>
                      <a:pt x="640" y="5684"/>
                    </a:cubicBezTo>
                    <a:cubicBezTo>
                      <a:pt x="655" y="5729"/>
                      <a:pt x="671" y="5760"/>
                      <a:pt x="686" y="5806"/>
                    </a:cubicBezTo>
                    <a:cubicBezTo>
                      <a:pt x="701" y="5882"/>
                      <a:pt x="732" y="5973"/>
                      <a:pt x="747" y="6049"/>
                    </a:cubicBezTo>
                    <a:cubicBezTo>
                      <a:pt x="793" y="6247"/>
                      <a:pt x="838" y="6446"/>
                      <a:pt x="899" y="6628"/>
                    </a:cubicBezTo>
                    <a:cubicBezTo>
                      <a:pt x="930" y="6720"/>
                      <a:pt x="960" y="6811"/>
                      <a:pt x="1006" y="6903"/>
                    </a:cubicBezTo>
                    <a:cubicBezTo>
                      <a:pt x="1036" y="6994"/>
                      <a:pt x="1082" y="7085"/>
                      <a:pt x="1112" y="7177"/>
                    </a:cubicBezTo>
                    <a:cubicBezTo>
                      <a:pt x="1143" y="7284"/>
                      <a:pt x="1173" y="7375"/>
                      <a:pt x="1204" y="7466"/>
                    </a:cubicBezTo>
                    <a:cubicBezTo>
                      <a:pt x="1234" y="7558"/>
                      <a:pt x="1265" y="7649"/>
                      <a:pt x="1295" y="7741"/>
                    </a:cubicBezTo>
                    <a:cubicBezTo>
                      <a:pt x="1326" y="7847"/>
                      <a:pt x="1356" y="7954"/>
                      <a:pt x="1402" y="8045"/>
                    </a:cubicBezTo>
                    <a:cubicBezTo>
                      <a:pt x="1432" y="8137"/>
                      <a:pt x="1463" y="8228"/>
                      <a:pt x="1493" y="8320"/>
                    </a:cubicBezTo>
                    <a:cubicBezTo>
                      <a:pt x="1493" y="8350"/>
                      <a:pt x="1509" y="8381"/>
                      <a:pt x="1509" y="8411"/>
                    </a:cubicBezTo>
                    <a:cubicBezTo>
                      <a:pt x="1539" y="8502"/>
                      <a:pt x="1570" y="8609"/>
                      <a:pt x="1585" y="8700"/>
                    </a:cubicBezTo>
                    <a:cubicBezTo>
                      <a:pt x="1615" y="8807"/>
                      <a:pt x="1646" y="8899"/>
                      <a:pt x="1676" y="8990"/>
                    </a:cubicBezTo>
                    <a:cubicBezTo>
                      <a:pt x="1691" y="9097"/>
                      <a:pt x="1737" y="9188"/>
                      <a:pt x="1768" y="9279"/>
                    </a:cubicBezTo>
                    <a:cubicBezTo>
                      <a:pt x="1798" y="9371"/>
                      <a:pt x="1844" y="9462"/>
                      <a:pt x="1890" y="9554"/>
                    </a:cubicBezTo>
                    <a:cubicBezTo>
                      <a:pt x="1935" y="9645"/>
                      <a:pt x="1966" y="9737"/>
                      <a:pt x="2011" y="9813"/>
                    </a:cubicBezTo>
                    <a:cubicBezTo>
                      <a:pt x="2057" y="9904"/>
                      <a:pt x="2103" y="9996"/>
                      <a:pt x="2149" y="10087"/>
                    </a:cubicBezTo>
                    <a:cubicBezTo>
                      <a:pt x="2194" y="10163"/>
                      <a:pt x="2240" y="10255"/>
                      <a:pt x="2286" y="10315"/>
                    </a:cubicBezTo>
                    <a:cubicBezTo>
                      <a:pt x="2331" y="10392"/>
                      <a:pt x="2392" y="10453"/>
                      <a:pt x="2438" y="10514"/>
                    </a:cubicBezTo>
                    <a:cubicBezTo>
                      <a:pt x="2453" y="10529"/>
                      <a:pt x="2468" y="10544"/>
                      <a:pt x="2484" y="10559"/>
                    </a:cubicBezTo>
                    <a:cubicBezTo>
                      <a:pt x="2499" y="10574"/>
                      <a:pt x="2514" y="10590"/>
                      <a:pt x="2529" y="10605"/>
                    </a:cubicBezTo>
                    <a:cubicBezTo>
                      <a:pt x="2560" y="10635"/>
                      <a:pt x="2575" y="10651"/>
                      <a:pt x="2606" y="10681"/>
                    </a:cubicBezTo>
                    <a:cubicBezTo>
                      <a:pt x="2621" y="10696"/>
                      <a:pt x="2636" y="10712"/>
                      <a:pt x="2651" y="10712"/>
                    </a:cubicBezTo>
                    <a:cubicBezTo>
                      <a:pt x="2727" y="10788"/>
                      <a:pt x="2819" y="10849"/>
                      <a:pt x="2910" y="10910"/>
                    </a:cubicBezTo>
                    <a:cubicBezTo>
                      <a:pt x="2987" y="10971"/>
                      <a:pt x="3047" y="11016"/>
                      <a:pt x="3124" y="11062"/>
                    </a:cubicBezTo>
                    <a:cubicBezTo>
                      <a:pt x="3215" y="11123"/>
                      <a:pt x="3291" y="11169"/>
                      <a:pt x="3383" y="11230"/>
                    </a:cubicBezTo>
                    <a:cubicBezTo>
                      <a:pt x="3428" y="11260"/>
                      <a:pt x="3459" y="11275"/>
                      <a:pt x="3505" y="11306"/>
                    </a:cubicBezTo>
                    <a:cubicBezTo>
                      <a:pt x="3550" y="11336"/>
                      <a:pt x="3596" y="11367"/>
                      <a:pt x="3642" y="11382"/>
                    </a:cubicBezTo>
                    <a:cubicBezTo>
                      <a:pt x="3642" y="11382"/>
                      <a:pt x="3642" y="11397"/>
                      <a:pt x="3642" y="11397"/>
                    </a:cubicBezTo>
                    <a:lnTo>
                      <a:pt x="3657" y="11397"/>
                    </a:lnTo>
                    <a:cubicBezTo>
                      <a:pt x="3703" y="11428"/>
                      <a:pt x="3748" y="11443"/>
                      <a:pt x="3794" y="11473"/>
                    </a:cubicBezTo>
                    <a:cubicBezTo>
                      <a:pt x="3840" y="11504"/>
                      <a:pt x="3885" y="11534"/>
                      <a:pt x="3946" y="11550"/>
                    </a:cubicBezTo>
                    <a:cubicBezTo>
                      <a:pt x="4007" y="11580"/>
                      <a:pt x="4068" y="11611"/>
                      <a:pt x="4129" y="11626"/>
                    </a:cubicBezTo>
                    <a:cubicBezTo>
                      <a:pt x="4160" y="11641"/>
                      <a:pt x="4175" y="11656"/>
                      <a:pt x="4205" y="11656"/>
                    </a:cubicBezTo>
                    <a:lnTo>
                      <a:pt x="4297" y="11687"/>
                    </a:lnTo>
                    <a:cubicBezTo>
                      <a:pt x="4495" y="11748"/>
                      <a:pt x="4678" y="11793"/>
                      <a:pt x="4876" y="11854"/>
                    </a:cubicBezTo>
                    <a:cubicBezTo>
                      <a:pt x="4967" y="11885"/>
                      <a:pt x="5059" y="11900"/>
                      <a:pt x="5165" y="11930"/>
                    </a:cubicBezTo>
                    <a:cubicBezTo>
                      <a:pt x="5211" y="11946"/>
                      <a:pt x="5257" y="11961"/>
                      <a:pt x="5302" y="11976"/>
                    </a:cubicBezTo>
                    <a:lnTo>
                      <a:pt x="5394" y="12007"/>
                    </a:lnTo>
                    <a:cubicBezTo>
                      <a:pt x="5439" y="12022"/>
                      <a:pt x="5485" y="12022"/>
                      <a:pt x="5531" y="12037"/>
                    </a:cubicBezTo>
                    <a:cubicBezTo>
                      <a:pt x="5607" y="12083"/>
                      <a:pt x="5699" y="12129"/>
                      <a:pt x="5775" y="12174"/>
                    </a:cubicBezTo>
                    <a:cubicBezTo>
                      <a:pt x="5805" y="12189"/>
                      <a:pt x="5836" y="12205"/>
                      <a:pt x="5866" y="12220"/>
                    </a:cubicBezTo>
                    <a:lnTo>
                      <a:pt x="5881" y="12235"/>
                    </a:lnTo>
                    <a:cubicBezTo>
                      <a:pt x="5897" y="12250"/>
                      <a:pt x="5912" y="12266"/>
                      <a:pt x="5927" y="12266"/>
                    </a:cubicBezTo>
                    <a:cubicBezTo>
                      <a:pt x="5927" y="12296"/>
                      <a:pt x="5927" y="12311"/>
                      <a:pt x="5927" y="12342"/>
                    </a:cubicBezTo>
                    <a:cubicBezTo>
                      <a:pt x="5912" y="12418"/>
                      <a:pt x="5912" y="12479"/>
                      <a:pt x="5912" y="12555"/>
                    </a:cubicBezTo>
                    <a:cubicBezTo>
                      <a:pt x="5912" y="12586"/>
                      <a:pt x="5927" y="12631"/>
                      <a:pt x="5927" y="12662"/>
                    </a:cubicBezTo>
                    <a:cubicBezTo>
                      <a:pt x="5927" y="12692"/>
                      <a:pt x="5927" y="12738"/>
                      <a:pt x="5927" y="12768"/>
                    </a:cubicBezTo>
                    <a:cubicBezTo>
                      <a:pt x="5942" y="12829"/>
                      <a:pt x="5942" y="12906"/>
                      <a:pt x="5942" y="12982"/>
                    </a:cubicBezTo>
                    <a:cubicBezTo>
                      <a:pt x="5942" y="12997"/>
                      <a:pt x="5942" y="13012"/>
                      <a:pt x="5942" y="13027"/>
                    </a:cubicBezTo>
                    <a:cubicBezTo>
                      <a:pt x="5942" y="13149"/>
                      <a:pt x="5942" y="13271"/>
                      <a:pt x="5927" y="13393"/>
                    </a:cubicBezTo>
                    <a:cubicBezTo>
                      <a:pt x="5927" y="13424"/>
                      <a:pt x="5912" y="13469"/>
                      <a:pt x="5912" y="13515"/>
                    </a:cubicBezTo>
                    <a:cubicBezTo>
                      <a:pt x="5897" y="13576"/>
                      <a:pt x="5881" y="13652"/>
                      <a:pt x="5866" y="13713"/>
                    </a:cubicBezTo>
                    <a:cubicBezTo>
                      <a:pt x="5851" y="13774"/>
                      <a:pt x="5851" y="13835"/>
                      <a:pt x="5866" y="13896"/>
                    </a:cubicBezTo>
                    <a:cubicBezTo>
                      <a:pt x="5866" y="13942"/>
                      <a:pt x="5881" y="13972"/>
                      <a:pt x="5897" y="14003"/>
                    </a:cubicBezTo>
                    <a:cubicBezTo>
                      <a:pt x="5897" y="14018"/>
                      <a:pt x="5897" y="14033"/>
                      <a:pt x="5912" y="14048"/>
                    </a:cubicBezTo>
                    <a:cubicBezTo>
                      <a:pt x="5973" y="14185"/>
                      <a:pt x="6034" y="14307"/>
                      <a:pt x="6110" y="14444"/>
                    </a:cubicBezTo>
                    <a:cubicBezTo>
                      <a:pt x="6125" y="14475"/>
                      <a:pt x="6140" y="14505"/>
                      <a:pt x="6156" y="14536"/>
                    </a:cubicBezTo>
                    <a:cubicBezTo>
                      <a:pt x="6171" y="14551"/>
                      <a:pt x="6186" y="14582"/>
                      <a:pt x="6201" y="14612"/>
                    </a:cubicBezTo>
                    <a:cubicBezTo>
                      <a:pt x="6247" y="14673"/>
                      <a:pt x="6293" y="14734"/>
                      <a:pt x="6338" y="14795"/>
                    </a:cubicBezTo>
                    <a:cubicBezTo>
                      <a:pt x="6384" y="14841"/>
                      <a:pt x="6430" y="14886"/>
                      <a:pt x="6491" y="14932"/>
                    </a:cubicBezTo>
                    <a:cubicBezTo>
                      <a:pt x="6536" y="14978"/>
                      <a:pt x="6597" y="15023"/>
                      <a:pt x="6643" y="15084"/>
                    </a:cubicBezTo>
                    <a:lnTo>
                      <a:pt x="6674" y="15115"/>
                    </a:lnTo>
                    <a:cubicBezTo>
                      <a:pt x="6719" y="15160"/>
                      <a:pt x="6765" y="15206"/>
                      <a:pt x="6826" y="15252"/>
                    </a:cubicBezTo>
                    <a:cubicBezTo>
                      <a:pt x="6872" y="15298"/>
                      <a:pt x="6917" y="15328"/>
                      <a:pt x="6978" y="15374"/>
                    </a:cubicBezTo>
                    <a:cubicBezTo>
                      <a:pt x="7039" y="15404"/>
                      <a:pt x="7100" y="15435"/>
                      <a:pt x="7161" y="15450"/>
                    </a:cubicBezTo>
                    <a:cubicBezTo>
                      <a:pt x="7222" y="15480"/>
                      <a:pt x="7283" y="15496"/>
                      <a:pt x="7344" y="15511"/>
                    </a:cubicBezTo>
                    <a:cubicBezTo>
                      <a:pt x="7420" y="15526"/>
                      <a:pt x="7481" y="15557"/>
                      <a:pt x="7557" y="15572"/>
                    </a:cubicBezTo>
                    <a:lnTo>
                      <a:pt x="7755" y="15648"/>
                    </a:lnTo>
                    <a:cubicBezTo>
                      <a:pt x="7816" y="15663"/>
                      <a:pt x="7892" y="15679"/>
                      <a:pt x="7953" y="15709"/>
                    </a:cubicBezTo>
                    <a:cubicBezTo>
                      <a:pt x="7984" y="15724"/>
                      <a:pt x="8030" y="15724"/>
                      <a:pt x="8060" y="15739"/>
                    </a:cubicBezTo>
                    <a:cubicBezTo>
                      <a:pt x="8091" y="15755"/>
                      <a:pt x="8121" y="15770"/>
                      <a:pt x="8151" y="15770"/>
                    </a:cubicBezTo>
                    <a:lnTo>
                      <a:pt x="8212" y="15800"/>
                    </a:lnTo>
                    <a:cubicBezTo>
                      <a:pt x="8228" y="15816"/>
                      <a:pt x="8258" y="15816"/>
                      <a:pt x="8273" y="15831"/>
                    </a:cubicBezTo>
                    <a:cubicBezTo>
                      <a:pt x="8334" y="15861"/>
                      <a:pt x="8395" y="15907"/>
                      <a:pt x="8441" y="15938"/>
                    </a:cubicBezTo>
                    <a:cubicBezTo>
                      <a:pt x="8502" y="15983"/>
                      <a:pt x="8563" y="16014"/>
                      <a:pt x="8624" y="16059"/>
                    </a:cubicBezTo>
                    <a:cubicBezTo>
                      <a:pt x="8685" y="16090"/>
                      <a:pt x="8746" y="16120"/>
                      <a:pt x="8807" y="16166"/>
                    </a:cubicBezTo>
                    <a:cubicBezTo>
                      <a:pt x="8868" y="16197"/>
                      <a:pt x="8913" y="16227"/>
                      <a:pt x="8974" y="16257"/>
                    </a:cubicBezTo>
                    <a:cubicBezTo>
                      <a:pt x="9005" y="16273"/>
                      <a:pt x="9035" y="16288"/>
                      <a:pt x="9081" y="16303"/>
                    </a:cubicBezTo>
                    <a:cubicBezTo>
                      <a:pt x="9096" y="16303"/>
                      <a:pt x="9111" y="16318"/>
                      <a:pt x="9127" y="16318"/>
                    </a:cubicBezTo>
                    <a:cubicBezTo>
                      <a:pt x="9157" y="16334"/>
                      <a:pt x="9188" y="16349"/>
                      <a:pt x="9218" y="16349"/>
                    </a:cubicBezTo>
                    <a:lnTo>
                      <a:pt x="9233" y="16349"/>
                    </a:lnTo>
                    <a:cubicBezTo>
                      <a:pt x="9233" y="16364"/>
                      <a:pt x="9218" y="16364"/>
                      <a:pt x="9218" y="16364"/>
                    </a:cubicBezTo>
                    <a:cubicBezTo>
                      <a:pt x="9157" y="16425"/>
                      <a:pt x="9081" y="16486"/>
                      <a:pt x="9020" y="16547"/>
                    </a:cubicBezTo>
                    <a:cubicBezTo>
                      <a:pt x="9005" y="16547"/>
                      <a:pt x="8989" y="16562"/>
                      <a:pt x="8989" y="16562"/>
                    </a:cubicBezTo>
                    <a:cubicBezTo>
                      <a:pt x="8974" y="16577"/>
                      <a:pt x="8959" y="16593"/>
                      <a:pt x="8944" y="16608"/>
                    </a:cubicBezTo>
                    <a:cubicBezTo>
                      <a:pt x="8929" y="16638"/>
                      <a:pt x="8929" y="16654"/>
                      <a:pt x="8913" y="16669"/>
                    </a:cubicBezTo>
                    <a:cubicBezTo>
                      <a:pt x="8883" y="16715"/>
                      <a:pt x="8868" y="16745"/>
                      <a:pt x="8837" y="16775"/>
                    </a:cubicBezTo>
                    <a:cubicBezTo>
                      <a:pt x="8807" y="16836"/>
                      <a:pt x="8776" y="16897"/>
                      <a:pt x="8746" y="16958"/>
                    </a:cubicBezTo>
                    <a:cubicBezTo>
                      <a:pt x="8715" y="17019"/>
                      <a:pt x="8685" y="17080"/>
                      <a:pt x="8670" y="17141"/>
                    </a:cubicBezTo>
                    <a:cubicBezTo>
                      <a:pt x="8639" y="17202"/>
                      <a:pt x="8624" y="17263"/>
                      <a:pt x="8609" y="17339"/>
                    </a:cubicBezTo>
                    <a:cubicBezTo>
                      <a:pt x="8609" y="17354"/>
                      <a:pt x="8593" y="17370"/>
                      <a:pt x="8593" y="17370"/>
                    </a:cubicBezTo>
                    <a:cubicBezTo>
                      <a:pt x="8593" y="17370"/>
                      <a:pt x="8593" y="17370"/>
                      <a:pt x="8609" y="17354"/>
                    </a:cubicBezTo>
                    <a:lnTo>
                      <a:pt x="8609" y="17354"/>
                    </a:lnTo>
                    <a:cubicBezTo>
                      <a:pt x="8593" y="17370"/>
                      <a:pt x="8593" y="17385"/>
                      <a:pt x="8593" y="17400"/>
                    </a:cubicBezTo>
                    <a:cubicBezTo>
                      <a:pt x="8593" y="17415"/>
                      <a:pt x="8593" y="17415"/>
                      <a:pt x="8593" y="17415"/>
                    </a:cubicBezTo>
                    <a:cubicBezTo>
                      <a:pt x="8593" y="17431"/>
                      <a:pt x="8578" y="17431"/>
                      <a:pt x="8578" y="17431"/>
                    </a:cubicBezTo>
                    <a:cubicBezTo>
                      <a:pt x="8578" y="17431"/>
                      <a:pt x="8578" y="17446"/>
                      <a:pt x="8578" y="17446"/>
                    </a:cubicBezTo>
                    <a:cubicBezTo>
                      <a:pt x="8548" y="17553"/>
                      <a:pt x="8532" y="17659"/>
                      <a:pt x="8517" y="17781"/>
                    </a:cubicBezTo>
                    <a:cubicBezTo>
                      <a:pt x="8502" y="17888"/>
                      <a:pt x="8487" y="17994"/>
                      <a:pt x="8487" y="18116"/>
                    </a:cubicBezTo>
                    <a:cubicBezTo>
                      <a:pt x="8471" y="18223"/>
                      <a:pt x="8456" y="18330"/>
                      <a:pt x="8456" y="18436"/>
                    </a:cubicBezTo>
                    <a:cubicBezTo>
                      <a:pt x="8456" y="18467"/>
                      <a:pt x="8456" y="18512"/>
                      <a:pt x="8456" y="18543"/>
                    </a:cubicBezTo>
                    <a:cubicBezTo>
                      <a:pt x="8456" y="18573"/>
                      <a:pt x="8456" y="18604"/>
                      <a:pt x="8456" y="18634"/>
                    </a:cubicBezTo>
                    <a:cubicBezTo>
                      <a:pt x="8456" y="18680"/>
                      <a:pt x="8471" y="18741"/>
                      <a:pt x="8471" y="18787"/>
                    </a:cubicBezTo>
                    <a:cubicBezTo>
                      <a:pt x="8471" y="18817"/>
                      <a:pt x="8487" y="18848"/>
                      <a:pt x="8487" y="18878"/>
                    </a:cubicBezTo>
                    <a:cubicBezTo>
                      <a:pt x="8487" y="18909"/>
                      <a:pt x="8487" y="18924"/>
                      <a:pt x="8502" y="18939"/>
                    </a:cubicBezTo>
                    <a:cubicBezTo>
                      <a:pt x="8517" y="19000"/>
                      <a:pt x="8517" y="19061"/>
                      <a:pt x="8532" y="19122"/>
                    </a:cubicBezTo>
                    <a:cubicBezTo>
                      <a:pt x="8639" y="19548"/>
                      <a:pt x="8791" y="19975"/>
                      <a:pt x="8929" y="20402"/>
                    </a:cubicBezTo>
                    <a:cubicBezTo>
                      <a:pt x="8944" y="20463"/>
                      <a:pt x="8959" y="20539"/>
                      <a:pt x="8974" y="20600"/>
                    </a:cubicBezTo>
                    <a:cubicBezTo>
                      <a:pt x="9035" y="20813"/>
                      <a:pt x="9050" y="21026"/>
                      <a:pt x="9096" y="21240"/>
                    </a:cubicBezTo>
                    <a:cubicBezTo>
                      <a:pt x="9142" y="21453"/>
                      <a:pt x="9188" y="21651"/>
                      <a:pt x="9218" y="21864"/>
                    </a:cubicBezTo>
                    <a:cubicBezTo>
                      <a:pt x="9218" y="21864"/>
                      <a:pt x="9218" y="21880"/>
                      <a:pt x="9218" y="21880"/>
                    </a:cubicBezTo>
                    <a:cubicBezTo>
                      <a:pt x="9233" y="21925"/>
                      <a:pt x="9233" y="21956"/>
                      <a:pt x="9233" y="22001"/>
                    </a:cubicBezTo>
                    <a:cubicBezTo>
                      <a:pt x="9264" y="22154"/>
                      <a:pt x="9279" y="22306"/>
                      <a:pt x="9309" y="22474"/>
                    </a:cubicBezTo>
                    <a:cubicBezTo>
                      <a:pt x="9340" y="22626"/>
                      <a:pt x="9370" y="22794"/>
                      <a:pt x="9431" y="22946"/>
                    </a:cubicBezTo>
                    <a:cubicBezTo>
                      <a:pt x="9447" y="22992"/>
                      <a:pt x="9462" y="23022"/>
                      <a:pt x="9477" y="23068"/>
                    </a:cubicBezTo>
                    <a:cubicBezTo>
                      <a:pt x="9492" y="23083"/>
                      <a:pt x="9492" y="23098"/>
                      <a:pt x="9492" y="23114"/>
                    </a:cubicBezTo>
                    <a:cubicBezTo>
                      <a:pt x="9507" y="23144"/>
                      <a:pt x="9523" y="23175"/>
                      <a:pt x="9538" y="23190"/>
                    </a:cubicBezTo>
                    <a:cubicBezTo>
                      <a:pt x="9553" y="23205"/>
                      <a:pt x="9568" y="23236"/>
                      <a:pt x="9584" y="23251"/>
                    </a:cubicBezTo>
                    <a:cubicBezTo>
                      <a:pt x="9614" y="23266"/>
                      <a:pt x="9629" y="23266"/>
                      <a:pt x="9660" y="23266"/>
                    </a:cubicBezTo>
                    <a:cubicBezTo>
                      <a:pt x="9660" y="23281"/>
                      <a:pt x="9675" y="23281"/>
                      <a:pt x="9690" y="23281"/>
                    </a:cubicBezTo>
                    <a:cubicBezTo>
                      <a:pt x="9721" y="23281"/>
                      <a:pt x="9751" y="23266"/>
                      <a:pt x="9782" y="23251"/>
                    </a:cubicBezTo>
                    <a:cubicBezTo>
                      <a:pt x="9827" y="23236"/>
                      <a:pt x="9873" y="23205"/>
                      <a:pt x="9919" y="23175"/>
                    </a:cubicBezTo>
                    <a:cubicBezTo>
                      <a:pt x="9934" y="23159"/>
                      <a:pt x="9965" y="23129"/>
                      <a:pt x="9995" y="23114"/>
                    </a:cubicBezTo>
                    <a:cubicBezTo>
                      <a:pt x="10163" y="22961"/>
                      <a:pt x="10330" y="22824"/>
                      <a:pt x="10498" y="22672"/>
                    </a:cubicBezTo>
                    <a:cubicBezTo>
                      <a:pt x="10589" y="22596"/>
                      <a:pt x="10665" y="22519"/>
                      <a:pt x="10757" y="22443"/>
                    </a:cubicBezTo>
                    <a:cubicBezTo>
                      <a:pt x="10833" y="22367"/>
                      <a:pt x="10909" y="22306"/>
                      <a:pt x="10985" y="22230"/>
                    </a:cubicBezTo>
                    <a:cubicBezTo>
                      <a:pt x="11062" y="22184"/>
                      <a:pt x="11138" y="22139"/>
                      <a:pt x="11214" y="22078"/>
                    </a:cubicBezTo>
                    <a:cubicBezTo>
                      <a:pt x="11290" y="22032"/>
                      <a:pt x="11366" y="21986"/>
                      <a:pt x="11442" y="21925"/>
                    </a:cubicBezTo>
                    <a:cubicBezTo>
                      <a:pt x="11625" y="21803"/>
                      <a:pt x="11808" y="21681"/>
                      <a:pt x="11991" y="21560"/>
                    </a:cubicBezTo>
                    <a:lnTo>
                      <a:pt x="12280" y="21361"/>
                    </a:lnTo>
                    <a:cubicBezTo>
                      <a:pt x="12372" y="21301"/>
                      <a:pt x="12463" y="21240"/>
                      <a:pt x="12555" y="21194"/>
                    </a:cubicBezTo>
                    <a:cubicBezTo>
                      <a:pt x="12616" y="21163"/>
                      <a:pt x="12677" y="21118"/>
                      <a:pt x="12738" y="21087"/>
                    </a:cubicBezTo>
                    <a:cubicBezTo>
                      <a:pt x="12920" y="20981"/>
                      <a:pt x="13118" y="20859"/>
                      <a:pt x="13316" y="20752"/>
                    </a:cubicBezTo>
                    <a:cubicBezTo>
                      <a:pt x="13408" y="20691"/>
                      <a:pt x="13499" y="20630"/>
                      <a:pt x="13591" y="20569"/>
                    </a:cubicBezTo>
                    <a:cubicBezTo>
                      <a:pt x="13652" y="20539"/>
                      <a:pt x="13697" y="20508"/>
                      <a:pt x="13758" y="20478"/>
                    </a:cubicBezTo>
                    <a:cubicBezTo>
                      <a:pt x="13850" y="20402"/>
                      <a:pt x="13926" y="20325"/>
                      <a:pt x="14002" y="20234"/>
                    </a:cubicBezTo>
                    <a:cubicBezTo>
                      <a:pt x="14063" y="20143"/>
                      <a:pt x="14139" y="20051"/>
                      <a:pt x="14200" y="19945"/>
                    </a:cubicBezTo>
                    <a:cubicBezTo>
                      <a:pt x="14231" y="19899"/>
                      <a:pt x="14246" y="19853"/>
                      <a:pt x="14276" y="19792"/>
                    </a:cubicBezTo>
                    <a:cubicBezTo>
                      <a:pt x="14307" y="19746"/>
                      <a:pt x="14322" y="19686"/>
                      <a:pt x="14353" y="19625"/>
                    </a:cubicBezTo>
                    <a:cubicBezTo>
                      <a:pt x="14383" y="19533"/>
                      <a:pt x="14429" y="19427"/>
                      <a:pt x="14444" y="19320"/>
                    </a:cubicBezTo>
                    <a:cubicBezTo>
                      <a:pt x="14459" y="19213"/>
                      <a:pt x="14474" y="19091"/>
                      <a:pt x="14459" y="18985"/>
                    </a:cubicBezTo>
                    <a:cubicBezTo>
                      <a:pt x="14459" y="18954"/>
                      <a:pt x="14459" y="18924"/>
                      <a:pt x="14459" y="18878"/>
                    </a:cubicBezTo>
                    <a:cubicBezTo>
                      <a:pt x="14459" y="18878"/>
                      <a:pt x="14459" y="18863"/>
                      <a:pt x="14459" y="18848"/>
                    </a:cubicBezTo>
                    <a:cubicBezTo>
                      <a:pt x="14429" y="18741"/>
                      <a:pt x="14413" y="18650"/>
                      <a:pt x="14383" y="18558"/>
                    </a:cubicBezTo>
                    <a:lnTo>
                      <a:pt x="14383" y="18558"/>
                    </a:lnTo>
                    <a:cubicBezTo>
                      <a:pt x="14398" y="18589"/>
                      <a:pt x="14413" y="18604"/>
                      <a:pt x="14444" y="18619"/>
                    </a:cubicBezTo>
                    <a:cubicBezTo>
                      <a:pt x="14474" y="18634"/>
                      <a:pt x="14520" y="18650"/>
                      <a:pt x="14551" y="18665"/>
                    </a:cubicBezTo>
                    <a:cubicBezTo>
                      <a:pt x="14627" y="18695"/>
                      <a:pt x="14703" y="18726"/>
                      <a:pt x="14779" y="18741"/>
                    </a:cubicBezTo>
                    <a:cubicBezTo>
                      <a:pt x="14931" y="18787"/>
                      <a:pt x="15084" y="18802"/>
                      <a:pt x="15236" y="18817"/>
                    </a:cubicBezTo>
                    <a:cubicBezTo>
                      <a:pt x="15312" y="18832"/>
                      <a:pt x="15389" y="18832"/>
                      <a:pt x="15465" y="18832"/>
                    </a:cubicBezTo>
                    <a:cubicBezTo>
                      <a:pt x="15495" y="18848"/>
                      <a:pt x="15541" y="18848"/>
                      <a:pt x="15571" y="18848"/>
                    </a:cubicBezTo>
                    <a:cubicBezTo>
                      <a:pt x="15617" y="18848"/>
                      <a:pt x="15663" y="18848"/>
                      <a:pt x="15709" y="18832"/>
                    </a:cubicBezTo>
                    <a:cubicBezTo>
                      <a:pt x="15785" y="18832"/>
                      <a:pt x="15861" y="18817"/>
                      <a:pt x="15937" y="18802"/>
                    </a:cubicBezTo>
                    <a:cubicBezTo>
                      <a:pt x="15968" y="18802"/>
                      <a:pt x="15998" y="18787"/>
                      <a:pt x="16044" y="18787"/>
                    </a:cubicBezTo>
                    <a:lnTo>
                      <a:pt x="16577" y="18787"/>
                    </a:lnTo>
                    <a:cubicBezTo>
                      <a:pt x="16653" y="18787"/>
                      <a:pt x="16745" y="18802"/>
                      <a:pt x="16821" y="18802"/>
                    </a:cubicBezTo>
                    <a:cubicBezTo>
                      <a:pt x="16866" y="18787"/>
                      <a:pt x="16897" y="18787"/>
                      <a:pt x="16943" y="18787"/>
                    </a:cubicBezTo>
                    <a:cubicBezTo>
                      <a:pt x="16988" y="18771"/>
                      <a:pt x="17034" y="18756"/>
                      <a:pt x="17080" y="18726"/>
                    </a:cubicBezTo>
                    <a:cubicBezTo>
                      <a:pt x="17110" y="18710"/>
                      <a:pt x="17141" y="18695"/>
                      <a:pt x="17186" y="18680"/>
                    </a:cubicBezTo>
                    <a:cubicBezTo>
                      <a:pt x="17217" y="18665"/>
                      <a:pt x="17247" y="18650"/>
                      <a:pt x="17293" y="18634"/>
                    </a:cubicBezTo>
                    <a:cubicBezTo>
                      <a:pt x="17324" y="18619"/>
                      <a:pt x="17354" y="18604"/>
                      <a:pt x="17384" y="18589"/>
                    </a:cubicBezTo>
                    <a:cubicBezTo>
                      <a:pt x="17430" y="18573"/>
                      <a:pt x="17461" y="18558"/>
                      <a:pt x="17506" y="18543"/>
                    </a:cubicBezTo>
                    <a:cubicBezTo>
                      <a:pt x="17537" y="18528"/>
                      <a:pt x="17583" y="18512"/>
                      <a:pt x="17613" y="18497"/>
                    </a:cubicBezTo>
                    <a:cubicBezTo>
                      <a:pt x="17689" y="18467"/>
                      <a:pt x="17750" y="18421"/>
                      <a:pt x="17826" y="18375"/>
                    </a:cubicBezTo>
                    <a:cubicBezTo>
                      <a:pt x="17887" y="18330"/>
                      <a:pt x="17948" y="18284"/>
                      <a:pt x="18024" y="18238"/>
                    </a:cubicBezTo>
                    <a:cubicBezTo>
                      <a:pt x="18055" y="18223"/>
                      <a:pt x="18070" y="18192"/>
                      <a:pt x="18101" y="18177"/>
                    </a:cubicBezTo>
                    <a:cubicBezTo>
                      <a:pt x="18146" y="18147"/>
                      <a:pt x="18177" y="18116"/>
                      <a:pt x="18207" y="18086"/>
                    </a:cubicBezTo>
                    <a:cubicBezTo>
                      <a:pt x="18283" y="18025"/>
                      <a:pt x="18344" y="17979"/>
                      <a:pt x="18405" y="17918"/>
                    </a:cubicBezTo>
                    <a:lnTo>
                      <a:pt x="18497" y="17842"/>
                    </a:lnTo>
                    <a:cubicBezTo>
                      <a:pt x="18512" y="17812"/>
                      <a:pt x="18542" y="17796"/>
                      <a:pt x="18573" y="17766"/>
                    </a:cubicBezTo>
                    <a:cubicBezTo>
                      <a:pt x="18619" y="17720"/>
                      <a:pt x="18680" y="17659"/>
                      <a:pt x="18740" y="17598"/>
                    </a:cubicBezTo>
                    <a:cubicBezTo>
                      <a:pt x="18786" y="17537"/>
                      <a:pt x="18847" y="17461"/>
                      <a:pt x="18893" y="17400"/>
                    </a:cubicBezTo>
                    <a:cubicBezTo>
                      <a:pt x="18939" y="17339"/>
                      <a:pt x="18999" y="17278"/>
                      <a:pt x="19045" y="17202"/>
                    </a:cubicBezTo>
                    <a:cubicBezTo>
                      <a:pt x="19060" y="17172"/>
                      <a:pt x="19091" y="17141"/>
                      <a:pt x="19106" y="17111"/>
                    </a:cubicBezTo>
                    <a:cubicBezTo>
                      <a:pt x="19121" y="17095"/>
                      <a:pt x="19121" y="17095"/>
                      <a:pt x="19137" y="17080"/>
                    </a:cubicBezTo>
                    <a:cubicBezTo>
                      <a:pt x="19152" y="17050"/>
                      <a:pt x="19167" y="17034"/>
                      <a:pt x="19182" y="17019"/>
                    </a:cubicBezTo>
                    <a:cubicBezTo>
                      <a:pt x="19198" y="16989"/>
                      <a:pt x="19213" y="16958"/>
                      <a:pt x="19243" y="16913"/>
                    </a:cubicBezTo>
                    <a:cubicBezTo>
                      <a:pt x="19258" y="16882"/>
                      <a:pt x="19274" y="16836"/>
                      <a:pt x="19304" y="16806"/>
                    </a:cubicBezTo>
                    <a:cubicBezTo>
                      <a:pt x="19319" y="16760"/>
                      <a:pt x="19335" y="16730"/>
                      <a:pt x="19350" y="16684"/>
                    </a:cubicBezTo>
                    <a:cubicBezTo>
                      <a:pt x="19365" y="16654"/>
                      <a:pt x="19380" y="16608"/>
                      <a:pt x="19411" y="16562"/>
                    </a:cubicBezTo>
                    <a:cubicBezTo>
                      <a:pt x="19411" y="16562"/>
                      <a:pt x="19411" y="16547"/>
                      <a:pt x="19411" y="16532"/>
                    </a:cubicBezTo>
                    <a:cubicBezTo>
                      <a:pt x="19441" y="16593"/>
                      <a:pt x="19472" y="16638"/>
                      <a:pt x="19502" y="16699"/>
                    </a:cubicBezTo>
                    <a:cubicBezTo>
                      <a:pt x="19517" y="16745"/>
                      <a:pt x="19533" y="16806"/>
                      <a:pt x="19563" y="16852"/>
                    </a:cubicBezTo>
                    <a:cubicBezTo>
                      <a:pt x="19578" y="16897"/>
                      <a:pt x="19594" y="16943"/>
                      <a:pt x="19594" y="16974"/>
                    </a:cubicBezTo>
                    <a:cubicBezTo>
                      <a:pt x="19624" y="17034"/>
                      <a:pt x="19639" y="17095"/>
                      <a:pt x="19655" y="17156"/>
                    </a:cubicBezTo>
                    <a:cubicBezTo>
                      <a:pt x="19670" y="17172"/>
                      <a:pt x="19670" y="17187"/>
                      <a:pt x="19670" y="17202"/>
                    </a:cubicBezTo>
                    <a:cubicBezTo>
                      <a:pt x="19685" y="17233"/>
                      <a:pt x="19700" y="17248"/>
                      <a:pt x="19700" y="17263"/>
                    </a:cubicBezTo>
                    <a:lnTo>
                      <a:pt x="19731" y="17309"/>
                    </a:lnTo>
                    <a:cubicBezTo>
                      <a:pt x="19746" y="17339"/>
                      <a:pt x="19761" y="17370"/>
                      <a:pt x="19777" y="17400"/>
                    </a:cubicBezTo>
                    <a:cubicBezTo>
                      <a:pt x="19837" y="17507"/>
                      <a:pt x="19883" y="17598"/>
                      <a:pt x="19944" y="17690"/>
                    </a:cubicBezTo>
                    <a:cubicBezTo>
                      <a:pt x="19990" y="17751"/>
                      <a:pt x="20020" y="17796"/>
                      <a:pt x="20066" y="17857"/>
                    </a:cubicBezTo>
                    <a:cubicBezTo>
                      <a:pt x="20096" y="17903"/>
                      <a:pt x="20142" y="17949"/>
                      <a:pt x="20188" y="17994"/>
                    </a:cubicBezTo>
                    <a:cubicBezTo>
                      <a:pt x="20218" y="18010"/>
                      <a:pt x="20249" y="18025"/>
                      <a:pt x="20264" y="18055"/>
                    </a:cubicBezTo>
                    <a:cubicBezTo>
                      <a:pt x="20310" y="18086"/>
                      <a:pt x="20355" y="18116"/>
                      <a:pt x="20416" y="18147"/>
                    </a:cubicBezTo>
                    <a:cubicBezTo>
                      <a:pt x="20462" y="18177"/>
                      <a:pt x="20508" y="18208"/>
                      <a:pt x="20554" y="18238"/>
                    </a:cubicBezTo>
                    <a:cubicBezTo>
                      <a:pt x="20599" y="18253"/>
                      <a:pt x="20660" y="18284"/>
                      <a:pt x="20706" y="18314"/>
                    </a:cubicBezTo>
                    <a:cubicBezTo>
                      <a:pt x="20736" y="18330"/>
                      <a:pt x="20767" y="18330"/>
                      <a:pt x="20797" y="18345"/>
                    </a:cubicBezTo>
                    <a:cubicBezTo>
                      <a:pt x="20828" y="18360"/>
                      <a:pt x="20858" y="18375"/>
                      <a:pt x="20889" y="18375"/>
                    </a:cubicBezTo>
                    <a:cubicBezTo>
                      <a:pt x="20950" y="18406"/>
                      <a:pt x="20995" y="18421"/>
                      <a:pt x="21056" y="18421"/>
                    </a:cubicBezTo>
                    <a:cubicBezTo>
                      <a:pt x="21117" y="18436"/>
                      <a:pt x="21163" y="18451"/>
                      <a:pt x="21224" y="18451"/>
                    </a:cubicBezTo>
                    <a:cubicBezTo>
                      <a:pt x="21285" y="18467"/>
                      <a:pt x="21346" y="18467"/>
                      <a:pt x="21407" y="18467"/>
                    </a:cubicBezTo>
                    <a:cubicBezTo>
                      <a:pt x="21468" y="18467"/>
                      <a:pt x="21529" y="18482"/>
                      <a:pt x="21590" y="18482"/>
                    </a:cubicBezTo>
                    <a:lnTo>
                      <a:pt x="21849" y="18482"/>
                    </a:lnTo>
                    <a:cubicBezTo>
                      <a:pt x="21986" y="18482"/>
                      <a:pt x="22138" y="18482"/>
                      <a:pt x="22275" y="18467"/>
                    </a:cubicBezTo>
                    <a:cubicBezTo>
                      <a:pt x="22382" y="18467"/>
                      <a:pt x="22489" y="18451"/>
                      <a:pt x="22595" y="18436"/>
                    </a:cubicBezTo>
                    <a:cubicBezTo>
                      <a:pt x="22717" y="18436"/>
                      <a:pt x="22824" y="18421"/>
                      <a:pt x="22946" y="18406"/>
                    </a:cubicBezTo>
                    <a:cubicBezTo>
                      <a:pt x="23052" y="18390"/>
                      <a:pt x="23174" y="18375"/>
                      <a:pt x="23281" y="18345"/>
                    </a:cubicBezTo>
                    <a:cubicBezTo>
                      <a:pt x="23403" y="18330"/>
                      <a:pt x="23509" y="18299"/>
                      <a:pt x="23616" y="18269"/>
                    </a:cubicBezTo>
                    <a:cubicBezTo>
                      <a:pt x="23723" y="18238"/>
                      <a:pt x="23845" y="18208"/>
                      <a:pt x="23951" y="18177"/>
                    </a:cubicBezTo>
                    <a:cubicBezTo>
                      <a:pt x="24073" y="18162"/>
                      <a:pt x="24195" y="18131"/>
                      <a:pt x="24302" y="18116"/>
                    </a:cubicBezTo>
                    <a:cubicBezTo>
                      <a:pt x="24408" y="18086"/>
                      <a:pt x="24515" y="18071"/>
                      <a:pt x="24622" y="18040"/>
                    </a:cubicBezTo>
                    <a:cubicBezTo>
                      <a:pt x="24728" y="18025"/>
                      <a:pt x="24835" y="17994"/>
                      <a:pt x="24941" y="17964"/>
                    </a:cubicBezTo>
                    <a:cubicBezTo>
                      <a:pt x="25048" y="17933"/>
                      <a:pt x="25155" y="17903"/>
                      <a:pt x="25261" y="17872"/>
                    </a:cubicBezTo>
                    <a:cubicBezTo>
                      <a:pt x="25383" y="17842"/>
                      <a:pt x="25490" y="17827"/>
                      <a:pt x="25597" y="17796"/>
                    </a:cubicBezTo>
                    <a:cubicBezTo>
                      <a:pt x="25825" y="17751"/>
                      <a:pt x="26038" y="17690"/>
                      <a:pt x="26267" y="17644"/>
                    </a:cubicBezTo>
                    <a:cubicBezTo>
                      <a:pt x="26328" y="17644"/>
                      <a:pt x="26404" y="17629"/>
                      <a:pt x="26480" y="17629"/>
                    </a:cubicBezTo>
                    <a:cubicBezTo>
                      <a:pt x="26557" y="17613"/>
                      <a:pt x="26633" y="17613"/>
                      <a:pt x="26724" y="17613"/>
                    </a:cubicBezTo>
                    <a:cubicBezTo>
                      <a:pt x="26831" y="17613"/>
                      <a:pt x="26937" y="17598"/>
                      <a:pt x="27044" y="17583"/>
                    </a:cubicBezTo>
                    <a:cubicBezTo>
                      <a:pt x="27105" y="17583"/>
                      <a:pt x="27166" y="17568"/>
                      <a:pt x="27212" y="17553"/>
                    </a:cubicBezTo>
                    <a:cubicBezTo>
                      <a:pt x="27273" y="17553"/>
                      <a:pt x="27334" y="17537"/>
                      <a:pt x="27379" y="17507"/>
                    </a:cubicBezTo>
                    <a:cubicBezTo>
                      <a:pt x="27486" y="17476"/>
                      <a:pt x="27593" y="17446"/>
                      <a:pt x="27684" y="17415"/>
                    </a:cubicBezTo>
                    <a:cubicBezTo>
                      <a:pt x="27730" y="17400"/>
                      <a:pt x="27791" y="17385"/>
                      <a:pt x="27836" y="17354"/>
                    </a:cubicBezTo>
                    <a:cubicBezTo>
                      <a:pt x="27867" y="17339"/>
                      <a:pt x="27913" y="17324"/>
                      <a:pt x="27943" y="17324"/>
                    </a:cubicBezTo>
                    <a:cubicBezTo>
                      <a:pt x="27958" y="17309"/>
                      <a:pt x="27973" y="17309"/>
                      <a:pt x="27973" y="17309"/>
                    </a:cubicBezTo>
                    <a:cubicBezTo>
                      <a:pt x="28019" y="17294"/>
                      <a:pt x="28050" y="17278"/>
                      <a:pt x="28065" y="17248"/>
                    </a:cubicBezTo>
                    <a:cubicBezTo>
                      <a:pt x="28095" y="17233"/>
                      <a:pt x="28111" y="17187"/>
                      <a:pt x="28111" y="17156"/>
                    </a:cubicBezTo>
                    <a:cubicBezTo>
                      <a:pt x="28111" y="17126"/>
                      <a:pt x="28095" y="17095"/>
                      <a:pt x="28080" y="17065"/>
                    </a:cubicBezTo>
                    <a:cubicBezTo>
                      <a:pt x="28080" y="17050"/>
                      <a:pt x="28065" y="17050"/>
                      <a:pt x="28065" y="17034"/>
                    </a:cubicBezTo>
                    <a:cubicBezTo>
                      <a:pt x="28050" y="17004"/>
                      <a:pt x="28034" y="16958"/>
                      <a:pt x="28019" y="16928"/>
                    </a:cubicBezTo>
                    <a:lnTo>
                      <a:pt x="27852" y="16577"/>
                    </a:lnTo>
                    <a:cubicBezTo>
                      <a:pt x="27852" y="16577"/>
                      <a:pt x="27852" y="16562"/>
                      <a:pt x="27852" y="16562"/>
                    </a:cubicBezTo>
                    <a:cubicBezTo>
                      <a:pt x="27806" y="16456"/>
                      <a:pt x="27760" y="16349"/>
                      <a:pt x="27714" y="16242"/>
                    </a:cubicBezTo>
                    <a:cubicBezTo>
                      <a:pt x="27669" y="16120"/>
                      <a:pt x="27623" y="15998"/>
                      <a:pt x="27593" y="15877"/>
                    </a:cubicBezTo>
                    <a:cubicBezTo>
                      <a:pt x="27547" y="15770"/>
                      <a:pt x="27501" y="15663"/>
                      <a:pt x="27471" y="15557"/>
                    </a:cubicBezTo>
                    <a:cubicBezTo>
                      <a:pt x="27425" y="15450"/>
                      <a:pt x="27379" y="15343"/>
                      <a:pt x="27349" y="15252"/>
                    </a:cubicBezTo>
                    <a:cubicBezTo>
                      <a:pt x="27257" y="15039"/>
                      <a:pt x="27181" y="14825"/>
                      <a:pt x="27090" y="14612"/>
                    </a:cubicBezTo>
                    <a:cubicBezTo>
                      <a:pt x="27059" y="14505"/>
                      <a:pt x="27014" y="14399"/>
                      <a:pt x="26953" y="14292"/>
                    </a:cubicBezTo>
                    <a:cubicBezTo>
                      <a:pt x="26937" y="14231"/>
                      <a:pt x="26907" y="14185"/>
                      <a:pt x="26876" y="14124"/>
                    </a:cubicBezTo>
                    <a:cubicBezTo>
                      <a:pt x="26861" y="14079"/>
                      <a:pt x="26846" y="14033"/>
                      <a:pt x="26816" y="13987"/>
                    </a:cubicBezTo>
                    <a:cubicBezTo>
                      <a:pt x="26785" y="13926"/>
                      <a:pt x="26770" y="13865"/>
                      <a:pt x="26739" y="13804"/>
                    </a:cubicBezTo>
                    <a:cubicBezTo>
                      <a:pt x="26724" y="13744"/>
                      <a:pt x="26694" y="13667"/>
                      <a:pt x="26678" y="13606"/>
                    </a:cubicBezTo>
                    <a:cubicBezTo>
                      <a:pt x="26648" y="13515"/>
                      <a:pt x="26633" y="13424"/>
                      <a:pt x="26602" y="13332"/>
                    </a:cubicBezTo>
                    <a:cubicBezTo>
                      <a:pt x="26587" y="13241"/>
                      <a:pt x="26572" y="13149"/>
                      <a:pt x="26557" y="13058"/>
                    </a:cubicBezTo>
                    <a:cubicBezTo>
                      <a:pt x="26541" y="12967"/>
                      <a:pt x="26511" y="12860"/>
                      <a:pt x="26465" y="12768"/>
                    </a:cubicBezTo>
                    <a:cubicBezTo>
                      <a:pt x="26435" y="12708"/>
                      <a:pt x="26404" y="12647"/>
                      <a:pt x="26358" y="12586"/>
                    </a:cubicBezTo>
                    <a:cubicBezTo>
                      <a:pt x="26282" y="12479"/>
                      <a:pt x="26191" y="12388"/>
                      <a:pt x="26084" y="12311"/>
                    </a:cubicBezTo>
                    <a:cubicBezTo>
                      <a:pt x="26008" y="12235"/>
                      <a:pt x="25917" y="12174"/>
                      <a:pt x="25825" y="12098"/>
                    </a:cubicBezTo>
                    <a:cubicBezTo>
                      <a:pt x="25795" y="12068"/>
                      <a:pt x="25749" y="12022"/>
                      <a:pt x="25703" y="11991"/>
                    </a:cubicBezTo>
                    <a:cubicBezTo>
                      <a:pt x="25658" y="11961"/>
                      <a:pt x="25612" y="11946"/>
                      <a:pt x="25566" y="11915"/>
                    </a:cubicBezTo>
                    <a:cubicBezTo>
                      <a:pt x="25460" y="11870"/>
                      <a:pt x="25368" y="11824"/>
                      <a:pt x="25261" y="11793"/>
                    </a:cubicBezTo>
                    <a:cubicBezTo>
                      <a:pt x="25155" y="11763"/>
                      <a:pt x="25033" y="11748"/>
                      <a:pt x="24926" y="11717"/>
                    </a:cubicBezTo>
                    <a:cubicBezTo>
                      <a:pt x="24865" y="11702"/>
                      <a:pt x="24820" y="11687"/>
                      <a:pt x="24759" y="11671"/>
                    </a:cubicBezTo>
                    <a:cubicBezTo>
                      <a:pt x="24713" y="11656"/>
                      <a:pt x="24667" y="11641"/>
                      <a:pt x="24622" y="11626"/>
                    </a:cubicBezTo>
                    <a:cubicBezTo>
                      <a:pt x="24561" y="11595"/>
                      <a:pt x="24500" y="11580"/>
                      <a:pt x="24454" y="11580"/>
                    </a:cubicBezTo>
                    <a:cubicBezTo>
                      <a:pt x="24393" y="11565"/>
                      <a:pt x="24332" y="11550"/>
                      <a:pt x="24271" y="11550"/>
                    </a:cubicBezTo>
                    <a:cubicBezTo>
                      <a:pt x="24164" y="11534"/>
                      <a:pt x="24058" y="11519"/>
                      <a:pt x="23951" y="11519"/>
                    </a:cubicBezTo>
                    <a:cubicBezTo>
                      <a:pt x="23933" y="11515"/>
                      <a:pt x="23917" y="11513"/>
                      <a:pt x="23901" y="11513"/>
                    </a:cubicBezTo>
                    <a:cubicBezTo>
                      <a:pt x="23863" y="11513"/>
                      <a:pt x="23831" y="11524"/>
                      <a:pt x="23799" y="11534"/>
                    </a:cubicBezTo>
                    <a:cubicBezTo>
                      <a:pt x="23784" y="11534"/>
                      <a:pt x="23768" y="11550"/>
                      <a:pt x="23753" y="11550"/>
                    </a:cubicBezTo>
                    <a:lnTo>
                      <a:pt x="23768" y="11504"/>
                    </a:lnTo>
                    <a:cubicBezTo>
                      <a:pt x="23768" y="11504"/>
                      <a:pt x="23784" y="11489"/>
                      <a:pt x="23784" y="11489"/>
                    </a:cubicBezTo>
                    <a:cubicBezTo>
                      <a:pt x="23799" y="11458"/>
                      <a:pt x="23799" y="11443"/>
                      <a:pt x="23814" y="11412"/>
                    </a:cubicBezTo>
                    <a:cubicBezTo>
                      <a:pt x="23829" y="11382"/>
                      <a:pt x="23829" y="11352"/>
                      <a:pt x="23845" y="11321"/>
                    </a:cubicBezTo>
                    <a:cubicBezTo>
                      <a:pt x="23890" y="11230"/>
                      <a:pt x="23936" y="11123"/>
                      <a:pt x="23966" y="11016"/>
                    </a:cubicBezTo>
                    <a:cubicBezTo>
                      <a:pt x="23982" y="10971"/>
                      <a:pt x="23997" y="10910"/>
                      <a:pt x="24012" y="10864"/>
                    </a:cubicBezTo>
                    <a:cubicBezTo>
                      <a:pt x="24027" y="10803"/>
                      <a:pt x="24043" y="10757"/>
                      <a:pt x="24058" y="10696"/>
                    </a:cubicBezTo>
                    <a:cubicBezTo>
                      <a:pt x="24073" y="10620"/>
                      <a:pt x="24088" y="10559"/>
                      <a:pt x="24088" y="10498"/>
                    </a:cubicBezTo>
                    <a:cubicBezTo>
                      <a:pt x="24104" y="10407"/>
                      <a:pt x="24104" y="10331"/>
                      <a:pt x="24104" y="10255"/>
                    </a:cubicBezTo>
                    <a:cubicBezTo>
                      <a:pt x="24104" y="10148"/>
                      <a:pt x="24104" y="10041"/>
                      <a:pt x="24119" y="9935"/>
                    </a:cubicBezTo>
                    <a:cubicBezTo>
                      <a:pt x="24134" y="9858"/>
                      <a:pt x="24149" y="9782"/>
                      <a:pt x="24164" y="9706"/>
                    </a:cubicBezTo>
                    <a:cubicBezTo>
                      <a:pt x="24180" y="9660"/>
                      <a:pt x="24195" y="9599"/>
                      <a:pt x="24210" y="9554"/>
                    </a:cubicBezTo>
                    <a:cubicBezTo>
                      <a:pt x="24225" y="9493"/>
                      <a:pt x="24241" y="9447"/>
                      <a:pt x="24256" y="9401"/>
                    </a:cubicBezTo>
                    <a:cubicBezTo>
                      <a:pt x="24271" y="9325"/>
                      <a:pt x="24286" y="9264"/>
                      <a:pt x="24286" y="9188"/>
                    </a:cubicBezTo>
                    <a:cubicBezTo>
                      <a:pt x="24286" y="9142"/>
                      <a:pt x="24286" y="9081"/>
                      <a:pt x="24271" y="9036"/>
                    </a:cubicBezTo>
                    <a:cubicBezTo>
                      <a:pt x="24256" y="8929"/>
                      <a:pt x="24241" y="8838"/>
                      <a:pt x="24225" y="8746"/>
                    </a:cubicBezTo>
                    <a:cubicBezTo>
                      <a:pt x="24195" y="8640"/>
                      <a:pt x="24134" y="8548"/>
                      <a:pt x="24058" y="8472"/>
                    </a:cubicBezTo>
                    <a:cubicBezTo>
                      <a:pt x="23997" y="8396"/>
                      <a:pt x="23921" y="8320"/>
                      <a:pt x="23829" y="8259"/>
                    </a:cubicBezTo>
                    <a:cubicBezTo>
                      <a:pt x="23753" y="8198"/>
                      <a:pt x="23646" y="8137"/>
                      <a:pt x="23570" y="8076"/>
                    </a:cubicBezTo>
                    <a:cubicBezTo>
                      <a:pt x="23509" y="8030"/>
                      <a:pt x="23448" y="7984"/>
                      <a:pt x="23403" y="7939"/>
                    </a:cubicBezTo>
                    <a:cubicBezTo>
                      <a:pt x="23387" y="7939"/>
                      <a:pt x="23387" y="7923"/>
                      <a:pt x="23372" y="7908"/>
                    </a:cubicBezTo>
                    <a:cubicBezTo>
                      <a:pt x="23357" y="7878"/>
                      <a:pt x="23326" y="7847"/>
                      <a:pt x="23311" y="7817"/>
                    </a:cubicBezTo>
                    <a:cubicBezTo>
                      <a:pt x="23311" y="7802"/>
                      <a:pt x="23296" y="7786"/>
                      <a:pt x="23281" y="7771"/>
                    </a:cubicBezTo>
                    <a:cubicBezTo>
                      <a:pt x="23281" y="7756"/>
                      <a:pt x="23281" y="7741"/>
                      <a:pt x="23266" y="7725"/>
                    </a:cubicBezTo>
                    <a:cubicBezTo>
                      <a:pt x="23266" y="7695"/>
                      <a:pt x="23266" y="7680"/>
                      <a:pt x="23266" y="7664"/>
                    </a:cubicBezTo>
                    <a:cubicBezTo>
                      <a:pt x="23250" y="7603"/>
                      <a:pt x="23250" y="7527"/>
                      <a:pt x="23235" y="7466"/>
                    </a:cubicBezTo>
                    <a:cubicBezTo>
                      <a:pt x="23235" y="7360"/>
                      <a:pt x="23250" y="7253"/>
                      <a:pt x="23266" y="7162"/>
                    </a:cubicBezTo>
                    <a:cubicBezTo>
                      <a:pt x="23266" y="7085"/>
                      <a:pt x="23281" y="7009"/>
                      <a:pt x="23281" y="6933"/>
                    </a:cubicBezTo>
                    <a:cubicBezTo>
                      <a:pt x="23281" y="6948"/>
                      <a:pt x="23281" y="6948"/>
                      <a:pt x="23281" y="6948"/>
                    </a:cubicBezTo>
                    <a:cubicBezTo>
                      <a:pt x="23281" y="6872"/>
                      <a:pt x="23296" y="6811"/>
                      <a:pt x="23296" y="6750"/>
                    </a:cubicBezTo>
                    <a:cubicBezTo>
                      <a:pt x="23311" y="6689"/>
                      <a:pt x="23311" y="6628"/>
                      <a:pt x="23326" y="6567"/>
                    </a:cubicBezTo>
                    <a:cubicBezTo>
                      <a:pt x="23326" y="6506"/>
                      <a:pt x="23326" y="6461"/>
                      <a:pt x="23326" y="6400"/>
                    </a:cubicBezTo>
                    <a:cubicBezTo>
                      <a:pt x="23342" y="6293"/>
                      <a:pt x="23342" y="6171"/>
                      <a:pt x="23326" y="6065"/>
                    </a:cubicBezTo>
                    <a:cubicBezTo>
                      <a:pt x="23326" y="6019"/>
                      <a:pt x="23326" y="5958"/>
                      <a:pt x="23326" y="5912"/>
                    </a:cubicBezTo>
                    <a:cubicBezTo>
                      <a:pt x="23311" y="5867"/>
                      <a:pt x="23311" y="5806"/>
                      <a:pt x="23296" y="5760"/>
                    </a:cubicBezTo>
                    <a:cubicBezTo>
                      <a:pt x="23281" y="5669"/>
                      <a:pt x="23250" y="5577"/>
                      <a:pt x="23189" y="5501"/>
                    </a:cubicBezTo>
                    <a:cubicBezTo>
                      <a:pt x="23144" y="5410"/>
                      <a:pt x="23083" y="5333"/>
                      <a:pt x="23007" y="5242"/>
                    </a:cubicBezTo>
                    <a:cubicBezTo>
                      <a:pt x="22976" y="5211"/>
                      <a:pt x="22930" y="5166"/>
                      <a:pt x="22900" y="5135"/>
                    </a:cubicBezTo>
                    <a:cubicBezTo>
                      <a:pt x="22854" y="5090"/>
                      <a:pt x="22808" y="5059"/>
                      <a:pt x="22763" y="5013"/>
                    </a:cubicBezTo>
                    <a:cubicBezTo>
                      <a:pt x="22687" y="4952"/>
                      <a:pt x="22610" y="4891"/>
                      <a:pt x="22519" y="4831"/>
                    </a:cubicBezTo>
                    <a:cubicBezTo>
                      <a:pt x="22473" y="4800"/>
                      <a:pt x="22428" y="4770"/>
                      <a:pt x="22367" y="4739"/>
                    </a:cubicBezTo>
                    <a:cubicBezTo>
                      <a:pt x="22321" y="4709"/>
                      <a:pt x="22260" y="4678"/>
                      <a:pt x="22184" y="4678"/>
                    </a:cubicBezTo>
                    <a:lnTo>
                      <a:pt x="22123" y="4678"/>
                    </a:lnTo>
                    <a:cubicBezTo>
                      <a:pt x="22092" y="4678"/>
                      <a:pt x="22062" y="4678"/>
                      <a:pt x="22047" y="4693"/>
                    </a:cubicBezTo>
                    <a:lnTo>
                      <a:pt x="22031" y="4693"/>
                    </a:lnTo>
                    <a:cubicBezTo>
                      <a:pt x="21970" y="4724"/>
                      <a:pt x="21925" y="4739"/>
                      <a:pt x="21879" y="4770"/>
                    </a:cubicBezTo>
                    <a:cubicBezTo>
                      <a:pt x="21803" y="4815"/>
                      <a:pt x="21727" y="4891"/>
                      <a:pt x="21681" y="4968"/>
                    </a:cubicBezTo>
                    <a:cubicBezTo>
                      <a:pt x="21696" y="4907"/>
                      <a:pt x="21711" y="4846"/>
                      <a:pt x="21727" y="4785"/>
                    </a:cubicBezTo>
                    <a:cubicBezTo>
                      <a:pt x="21757" y="4693"/>
                      <a:pt x="21757" y="4602"/>
                      <a:pt x="21772" y="4511"/>
                    </a:cubicBezTo>
                    <a:cubicBezTo>
                      <a:pt x="21772" y="4419"/>
                      <a:pt x="21757" y="4328"/>
                      <a:pt x="21742" y="4236"/>
                    </a:cubicBezTo>
                    <a:cubicBezTo>
                      <a:pt x="21742" y="4221"/>
                      <a:pt x="21742" y="4206"/>
                      <a:pt x="21742" y="4175"/>
                    </a:cubicBezTo>
                    <a:cubicBezTo>
                      <a:pt x="21742" y="4145"/>
                      <a:pt x="21742" y="4114"/>
                      <a:pt x="21727" y="4084"/>
                    </a:cubicBezTo>
                    <a:lnTo>
                      <a:pt x="21711" y="4084"/>
                    </a:lnTo>
                    <a:cubicBezTo>
                      <a:pt x="21711" y="4038"/>
                      <a:pt x="21696" y="3993"/>
                      <a:pt x="21681" y="3947"/>
                    </a:cubicBezTo>
                    <a:cubicBezTo>
                      <a:pt x="21620" y="3764"/>
                      <a:pt x="21544" y="3581"/>
                      <a:pt x="21452" y="3414"/>
                    </a:cubicBezTo>
                    <a:cubicBezTo>
                      <a:pt x="21392" y="3337"/>
                      <a:pt x="21346" y="3246"/>
                      <a:pt x="21285" y="3155"/>
                    </a:cubicBezTo>
                    <a:cubicBezTo>
                      <a:pt x="21270" y="3124"/>
                      <a:pt x="21254" y="3094"/>
                      <a:pt x="21239" y="3063"/>
                    </a:cubicBezTo>
                    <a:cubicBezTo>
                      <a:pt x="21209" y="3002"/>
                      <a:pt x="21178" y="2926"/>
                      <a:pt x="21148" y="2865"/>
                    </a:cubicBezTo>
                    <a:cubicBezTo>
                      <a:pt x="21133" y="2804"/>
                      <a:pt x="21102" y="2758"/>
                      <a:pt x="21056" y="2713"/>
                    </a:cubicBezTo>
                    <a:cubicBezTo>
                      <a:pt x="20980" y="2606"/>
                      <a:pt x="20904" y="2515"/>
                      <a:pt x="20828" y="2423"/>
                    </a:cubicBezTo>
                    <a:cubicBezTo>
                      <a:pt x="20813" y="2393"/>
                      <a:pt x="20782" y="2362"/>
                      <a:pt x="20767" y="2332"/>
                    </a:cubicBezTo>
                    <a:cubicBezTo>
                      <a:pt x="20706" y="2256"/>
                      <a:pt x="20645" y="2179"/>
                      <a:pt x="20584" y="2103"/>
                    </a:cubicBezTo>
                    <a:cubicBezTo>
                      <a:pt x="20538" y="2027"/>
                      <a:pt x="20493" y="1951"/>
                      <a:pt x="20447" y="1875"/>
                    </a:cubicBezTo>
                    <a:cubicBezTo>
                      <a:pt x="20401" y="1799"/>
                      <a:pt x="20355" y="1707"/>
                      <a:pt x="20310" y="1616"/>
                    </a:cubicBezTo>
                    <a:cubicBezTo>
                      <a:pt x="20264" y="1540"/>
                      <a:pt x="20218" y="1463"/>
                      <a:pt x="20173" y="1372"/>
                    </a:cubicBezTo>
                    <a:cubicBezTo>
                      <a:pt x="20127" y="1296"/>
                      <a:pt x="20081" y="1220"/>
                      <a:pt x="20020" y="1159"/>
                    </a:cubicBezTo>
                    <a:cubicBezTo>
                      <a:pt x="19959" y="1083"/>
                      <a:pt x="19898" y="1022"/>
                      <a:pt x="19822" y="945"/>
                    </a:cubicBezTo>
                    <a:cubicBezTo>
                      <a:pt x="19746" y="869"/>
                      <a:pt x="19685" y="778"/>
                      <a:pt x="19609" y="702"/>
                    </a:cubicBezTo>
                    <a:cubicBezTo>
                      <a:pt x="19533" y="610"/>
                      <a:pt x="19457" y="534"/>
                      <a:pt x="19365" y="458"/>
                    </a:cubicBezTo>
                    <a:cubicBezTo>
                      <a:pt x="19289" y="366"/>
                      <a:pt x="19198" y="305"/>
                      <a:pt x="19091" y="245"/>
                    </a:cubicBezTo>
                    <a:cubicBezTo>
                      <a:pt x="19030" y="214"/>
                      <a:pt x="18984" y="184"/>
                      <a:pt x="18923" y="153"/>
                    </a:cubicBezTo>
                    <a:cubicBezTo>
                      <a:pt x="18878" y="123"/>
                      <a:pt x="18832" y="107"/>
                      <a:pt x="18786" y="92"/>
                    </a:cubicBezTo>
                    <a:lnTo>
                      <a:pt x="18771" y="92"/>
                    </a:lnTo>
                    <a:cubicBezTo>
                      <a:pt x="18756" y="77"/>
                      <a:pt x="18725" y="62"/>
                      <a:pt x="18695" y="62"/>
                    </a:cubicBezTo>
                    <a:cubicBezTo>
                      <a:pt x="18588" y="16"/>
                      <a:pt x="18466" y="1"/>
                      <a:pt x="183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2"/>
              <p:cNvSpPr/>
              <p:nvPr/>
            </p:nvSpPr>
            <p:spPr>
              <a:xfrm>
                <a:off x="4994400" y="1278650"/>
                <a:ext cx="8400" cy="12225"/>
              </a:xfrm>
              <a:custGeom>
                <a:avLst/>
                <a:gdLst/>
                <a:ahLst/>
                <a:cxnLst/>
                <a:rect l="l" t="t" r="r" b="b"/>
                <a:pathLst>
                  <a:path w="336" h="489" extrusionOk="0">
                    <a:moveTo>
                      <a:pt x="335" y="1"/>
                    </a:moveTo>
                    <a:lnTo>
                      <a:pt x="335" y="1"/>
                    </a:lnTo>
                    <a:cubicBezTo>
                      <a:pt x="305" y="31"/>
                      <a:pt x="274" y="77"/>
                      <a:pt x="244" y="107"/>
                    </a:cubicBezTo>
                    <a:cubicBezTo>
                      <a:pt x="213" y="153"/>
                      <a:pt x="183" y="184"/>
                      <a:pt x="153" y="229"/>
                    </a:cubicBezTo>
                    <a:cubicBezTo>
                      <a:pt x="122" y="260"/>
                      <a:pt x="92" y="305"/>
                      <a:pt x="61" y="336"/>
                    </a:cubicBezTo>
                    <a:cubicBezTo>
                      <a:pt x="61" y="351"/>
                      <a:pt x="46" y="366"/>
                      <a:pt x="46" y="382"/>
                    </a:cubicBezTo>
                    <a:cubicBezTo>
                      <a:pt x="31" y="382"/>
                      <a:pt x="31" y="397"/>
                      <a:pt x="15" y="397"/>
                    </a:cubicBezTo>
                    <a:cubicBezTo>
                      <a:pt x="15" y="427"/>
                      <a:pt x="0" y="458"/>
                      <a:pt x="15" y="473"/>
                    </a:cubicBezTo>
                    <a:cubicBezTo>
                      <a:pt x="31" y="488"/>
                      <a:pt x="46" y="488"/>
                      <a:pt x="61" y="488"/>
                    </a:cubicBezTo>
                    <a:cubicBezTo>
                      <a:pt x="76" y="488"/>
                      <a:pt x="107" y="473"/>
                      <a:pt x="122" y="458"/>
                    </a:cubicBezTo>
                    <a:cubicBezTo>
                      <a:pt x="137" y="427"/>
                      <a:pt x="153" y="412"/>
                      <a:pt x="168" y="382"/>
                    </a:cubicBezTo>
                    <a:cubicBezTo>
                      <a:pt x="213" y="321"/>
                      <a:pt x="244" y="260"/>
                      <a:pt x="274" y="199"/>
                    </a:cubicBezTo>
                    <a:cubicBezTo>
                      <a:pt x="305" y="138"/>
                      <a:pt x="320" y="77"/>
                      <a:pt x="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2"/>
              <p:cNvSpPr/>
              <p:nvPr/>
            </p:nvSpPr>
            <p:spPr>
              <a:xfrm>
                <a:off x="5007350" y="132780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2"/>
              <p:cNvSpPr/>
              <p:nvPr/>
            </p:nvSpPr>
            <p:spPr>
              <a:xfrm>
                <a:off x="5034375" y="12977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2"/>
              <p:cNvSpPr/>
              <p:nvPr/>
            </p:nvSpPr>
            <p:spPr>
              <a:xfrm>
                <a:off x="5007350" y="1327800"/>
                <a:ext cx="25" cy="25"/>
              </a:xfrm>
              <a:custGeom>
                <a:avLst/>
                <a:gdLst/>
                <a:ahLst/>
                <a:cxnLst/>
                <a:rect l="l" t="t" r="r" b="b"/>
                <a:pathLst>
                  <a:path w="1" h="1" extrusionOk="0">
                    <a:moveTo>
                      <a:pt x="0" y="0"/>
                    </a:move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2"/>
              <p:cNvSpPr/>
              <p:nvPr/>
            </p:nvSpPr>
            <p:spPr>
              <a:xfrm>
                <a:off x="5005050" y="132512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2"/>
              <p:cNvSpPr/>
              <p:nvPr/>
            </p:nvSpPr>
            <p:spPr>
              <a:xfrm>
                <a:off x="4994000" y="133960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2"/>
              <p:cNvSpPr/>
              <p:nvPr/>
            </p:nvSpPr>
            <p:spPr>
              <a:xfrm>
                <a:off x="5007350" y="1327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2"/>
              <p:cNvSpPr/>
              <p:nvPr/>
            </p:nvSpPr>
            <p:spPr>
              <a:xfrm>
                <a:off x="5007350" y="1327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2"/>
              <p:cNvSpPr/>
              <p:nvPr/>
            </p:nvSpPr>
            <p:spPr>
              <a:xfrm>
                <a:off x="4904500" y="1348750"/>
                <a:ext cx="25" cy="400"/>
              </a:xfrm>
              <a:custGeom>
                <a:avLst/>
                <a:gdLst/>
                <a:ahLst/>
                <a:cxnLst/>
                <a:rect l="l" t="t" r="r" b="b"/>
                <a:pathLst>
                  <a:path w="1" h="16" extrusionOk="0">
                    <a:moveTo>
                      <a:pt x="0" y="15"/>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2"/>
              <p:cNvSpPr/>
              <p:nvPr/>
            </p:nvSpPr>
            <p:spPr>
              <a:xfrm>
                <a:off x="5029050" y="12142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2"/>
              <p:cNvSpPr/>
              <p:nvPr/>
            </p:nvSpPr>
            <p:spPr>
              <a:xfrm>
                <a:off x="5041625" y="1421875"/>
                <a:ext cx="84575" cy="4975"/>
              </a:xfrm>
              <a:custGeom>
                <a:avLst/>
                <a:gdLst/>
                <a:ahLst/>
                <a:cxnLst/>
                <a:rect l="l" t="t" r="r" b="b"/>
                <a:pathLst>
                  <a:path w="3383" h="199" extrusionOk="0">
                    <a:moveTo>
                      <a:pt x="2469" y="0"/>
                    </a:moveTo>
                    <a:cubicBezTo>
                      <a:pt x="2438" y="16"/>
                      <a:pt x="2423" y="16"/>
                      <a:pt x="2392" y="16"/>
                    </a:cubicBezTo>
                    <a:cubicBezTo>
                      <a:pt x="2332" y="16"/>
                      <a:pt x="2271" y="31"/>
                      <a:pt x="2210" y="31"/>
                    </a:cubicBezTo>
                    <a:cubicBezTo>
                      <a:pt x="2194" y="46"/>
                      <a:pt x="2179" y="46"/>
                      <a:pt x="2149" y="46"/>
                    </a:cubicBezTo>
                    <a:lnTo>
                      <a:pt x="2072" y="46"/>
                    </a:lnTo>
                    <a:cubicBezTo>
                      <a:pt x="2012" y="61"/>
                      <a:pt x="1935" y="61"/>
                      <a:pt x="1874" y="61"/>
                    </a:cubicBezTo>
                    <a:lnTo>
                      <a:pt x="1722" y="77"/>
                    </a:lnTo>
                    <a:lnTo>
                      <a:pt x="1478" y="77"/>
                    </a:lnTo>
                    <a:cubicBezTo>
                      <a:pt x="1433" y="92"/>
                      <a:pt x="1402" y="92"/>
                      <a:pt x="1372" y="92"/>
                    </a:cubicBezTo>
                    <a:lnTo>
                      <a:pt x="945" y="77"/>
                    </a:lnTo>
                    <a:lnTo>
                      <a:pt x="671" y="77"/>
                    </a:lnTo>
                    <a:cubicBezTo>
                      <a:pt x="534" y="61"/>
                      <a:pt x="412" y="46"/>
                      <a:pt x="275" y="46"/>
                    </a:cubicBezTo>
                    <a:cubicBezTo>
                      <a:pt x="214" y="31"/>
                      <a:pt x="153" y="31"/>
                      <a:pt x="77" y="16"/>
                    </a:cubicBezTo>
                    <a:lnTo>
                      <a:pt x="61" y="16"/>
                    </a:lnTo>
                    <a:cubicBezTo>
                      <a:pt x="46" y="16"/>
                      <a:pt x="31" y="31"/>
                      <a:pt x="16" y="31"/>
                    </a:cubicBezTo>
                    <a:cubicBezTo>
                      <a:pt x="16" y="31"/>
                      <a:pt x="0" y="46"/>
                      <a:pt x="0" y="46"/>
                    </a:cubicBezTo>
                    <a:cubicBezTo>
                      <a:pt x="16" y="61"/>
                      <a:pt x="31" y="77"/>
                      <a:pt x="46" y="77"/>
                    </a:cubicBezTo>
                    <a:cubicBezTo>
                      <a:pt x="61" y="77"/>
                      <a:pt x="77" y="77"/>
                      <a:pt x="92" y="92"/>
                    </a:cubicBezTo>
                    <a:cubicBezTo>
                      <a:pt x="153" y="92"/>
                      <a:pt x="229" y="107"/>
                      <a:pt x="290" y="107"/>
                    </a:cubicBezTo>
                    <a:cubicBezTo>
                      <a:pt x="305" y="107"/>
                      <a:pt x="320" y="107"/>
                      <a:pt x="351" y="122"/>
                    </a:cubicBezTo>
                    <a:cubicBezTo>
                      <a:pt x="427" y="122"/>
                      <a:pt x="503" y="138"/>
                      <a:pt x="579" y="138"/>
                    </a:cubicBezTo>
                    <a:cubicBezTo>
                      <a:pt x="686" y="153"/>
                      <a:pt x="777" y="168"/>
                      <a:pt x="869" y="168"/>
                    </a:cubicBezTo>
                    <a:cubicBezTo>
                      <a:pt x="1021" y="183"/>
                      <a:pt x="1174" y="183"/>
                      <a:pt x="1326" y="198"/>
                    </a:cubicBezTo>
                    <a:lnTo>
                      <a:pt x="1631" y="198"/>
                    </a:lnTo>
                    <a:cubicBezTo>
                      <a:pt x="1707" y="198"/>
                      <a:pt x="1783" y="198"/>
                      <a:pt x="1859" y="183"/>
                    </a:cubicBezTo>
                    <a:lnTo>
                      <a:pt x="1966" y="183"/>
                    </a:lnTo>
                    <a:cubicBezTo>
                      <a:pt x="2027" y="183"/>
                      <a:pt x="2103" y="183"/>
                      <a:pt x="2164" y="168"/>
                    </a:cubicBezTo>
                    <a:lnTo>
                      <a:pt x="2240" y="168"/>
                    </a:lnTo>
                    <a:cubicBezTo>
                      <a:pt x="2271" y="153"/>
                      <a:pt x="2316" y="153"/>
                      <a:pt x="2347" y="153"/>
                    </a:cubicBezTo>
                    <a:cubicBezTo>
                      <a:pt x="2392" y="138"/>
                      <a:pt x="2453" y="122"/>
                      <a:pt x="2499" y="122"/>
                    </a:cubicBezTo>
                    <a:cubicBezTo>
                      <a:pt x="2530" y="122"/>
                      <a:pt x="2560" y="107"/>
                      <a:pt x="2591" y="107"/>
                    </a:cubicBezTo>
                    <a:cubicBezTo>
                      <a:pt x="2621" y="107"/>
                      <a:pt x="2651" y="107"/>
                      <a:pt x="2682" y="92"/>
                    </a:cubicBezTo>
                    <a:lnTo>
                      <a:pt x="2865" y="92"/>
                    </a:lnTo>
                    <a:cubicBezTo>
                      <a:pt x="2910" y="77"/>
                      <a:pt x="2971" y="77"/>
                      <a:pt x="3017" y="77"/>
                    </a:cubicBezTo>
                    <a:cubicBezTo>
                      <a:pt x="3078" y="61"/>
                      <a:pt x="3139" y="61"/>
                      <a:pt x="3200" y="46"/>
                    </a:cubicBezTo>
                    <a:cubicBezTo>
                      <a:pt x="3261" y="31"/>
                      <a:pt x="3322" y="16"/>
                      <a:pt x="3383" y="0"/>
                    </a:cubicBezTo>
                    <a:lnTo>
                      <a:pt x="3383" y="0"/>
                    </a:lnTo>
                    <a:cubicBezTo>
                      <a:pt x="3307" y="16"/>
                      <a:pt x="3230" y="16"/>
                      <a:pt x="3154" y="31"/>
                    </a:cubicBezTo>
                    <a:lnTo>
                      <a:pt x="3032" y="31"/>
                    </a:lnTo>
                    <a:cubicBezTo>
                      <a:pt x="3002" y="31"/>
                      <a:pt x="2971" y="31"/>
                      <a:pt x="2926" y="16"/>
                    </a:cubicBezTo>
                    <a:lnTo>
                      <a:pt x="2941" y="16"/>
                    </a:lnTo>
                    <a:cubicBezTo>
                      <a:pt x="2880" y="16"/>
                      <a:pt x="2819" y="16"/>
                      <a:pt x="27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2"/>
              <p:cNvSpPr/>
              <p:nvPr/>
            </p:nvSpPr>
            <p:spPr>
              <a:xfrm>
                <a:off x="4941825" y="14729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2"/>
              <p:cNvSpPr/>
              <p:nvPr/>
            </p:nvSpPr>
            <p:spPr>
              <a:xfrm>
                <a:off x="4941825" y="14729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2"/>
              <p:cNvSpPr/>
              <p:nvPr/>
            </p:nvSpPr>
            <p:spPr>
              <a:xfrm>
                <a:off x="4995525" y="1517100"/>
                <a:ext cx="17550" cy="23625"/>
              </a:xfrm>
              <a:custGeom>
                <a:avLst/>
                <a:gdLst/>
                <a:ahLst/>
                <a:cxnLst/>
                <a:rect l="l" t="t" r="r" b="b"/>
                <a:pathLst>
                  <a:path w="702" h="945" extrusionOk="0">
                    <a:moveTo>
                      <a:pt x="1" y="0"/>
                    </a:moveTo>
                    <a:cubicBezTo>
                      <a:pt x="1" y="31"/>
                      <a:pt x="16" y="61"/>
                      <a:pt x="31" y="107"/>
                    </a:cubicBezTo>
                    <a:cubicBezTo>
                      <a:pt x="47" y="122"/>
                      <a:pt x="47" y="153"/>
                      <a:pt x="62" y="168"/>
                    </a:cubicBezTo>
                    <a:lnTo>
                      <a:pt x="138" y="259"/>
                    </a:lnTo>
                    <a:cubicBezTo>
                      <a:pt x="153" y="290"/>
                      <a:pt x="184" y="320"/>
                      <a:pt x="214" y="351"/>
                    </a:cubicBezTo>
                    <a:cubicBezTo>
                      <a:pt x="214" y="366"/>
                      <a:pt x="229" y="381"/>
                      <a:pt x="245" y="396"/>
                    </a:cubicBezTo>
                    <a:cubicBezTo>
                      <a:pt x="275" y="442"/>
                      <a:pt x="321" y="488"/>
                      <a:pt x="351" y="534"/>
                    </a:cubicBezTo>
                    <a:cubicBezTo>
                      <a:pt x="427" y="625"/>
                      <a:pt x="504" y="716"/>
                      <a:pt x="580" y="808"/>
                    </a:cubicBezTo>
                    <a:lnTo>
                      <a:pt x="580" y="793"/>
                    </a:lnTo>
                    <a:cubicBezTo>
                      <a:pt x="618" y="844"/>
                      <a:pt x="657" y="885"/>
                      <a:pt x="686" y="924"/>
                    </a:cubicBezTo>
                    <a:lnTo>
                      <a:pt x="686" y="924"/>
                    </a:lnTo>
                    <a:cubicBezTo>
                      <a:pt x="615" y="824"/>
                      <a:pt x="545" y="725"/>
                      <a:pt x="488" y="625"/>
                    </a:cubicBezTo>
                    <a:cubicBezTo>
                      <a:pt x="443" y="549"/>
                      <a:pt x="397" y="488"/>
                      <a:pt x="351" y="427"/>
                    </a:cubicBezTo>
                    <a:cubicBezTo>
                      <a:pt x="321" y="396"/>
                      <a:pt x="306" y="366"/>
                      <a:pt x="275" y="336"/>
                    </a:cubicBezTo>
                    <a:lnTo>
                      <a:pt x="153" y="137"/>
                    </a:lnTo>
                    <a:cubicBezTo>
                      <a:pt x="123" y="122"/>
                      <a:pt x="108" y="92"/>
                      <a:pt x="92" y="77"/>
                    </a:cubicBezTo>
                    <a:cubicBezTo>
                      <a:pt x="62" y="46"/>
                      <a:pt x="31" y="16"/>
                      <a:pt x="1" y="0"/>
                    </a:cubicBezTo>
                    <a:close/>
                    <a:moveTo>
                      <a:pt x="686" y="924"/>
                    </a:moveTo>
                    <a:lnTo>
                      <a:pt x="686" y="924"/>
                    </a:lnTo>
                    <a:cubicBezTo>
                      <a:pt x="691" y="931"/>
                      <a:pt x="697" y="938"/>
                      <a:pt x="702" y="945"/>
                    </a:cubicBezTo>
                    <a:cubicBezTo>
                      <a:pt x="697" y="938"/>
                      <a:pt x="692" y="931"/>
                      <a:pt x="686" y="9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2"/>
              <p:cNvSpPr/>
              <p:nvPr/>
            </p:nvSpPr>
            <p:spPr>
              <a:xfrm>
                <a:off x="4996300" y="1519775"/>
                <a:ext cx="25" cy="25"/>
              </a:xfrm>
              <a:custGeom>
                <a:avLst/>
                <a:gdLst/>
                <a:ahLst/>
                <a:cxnLst/>
                <a:rect l="l" t="t" r="r" b="b"/>
                <a:pathLst>
                  <a:path w="1" h="1" extrusionOk="0">
                    <a:moveTo>
                      <a:pt x="0" y="0"/>
                    </a:moveTo>
                    <a:lnTo>
                      <a:pt x="0" y="0"/>
                    </a:lnTo>
                    <a:lnTo>
                      <a:pt x="0" y="0"/>
                    </a:lnTo>
                    <a:lnTo>
                      <a:pt x="0" y="0"/>
                    </a:lnTo>
                    <a:cubicBezTo>
                      <a:pt x="0" y="0"/>
                      <a:pt x="0" y="0"/>
                      <a:pt x="0" y="0"/>
                    </a:cubicBez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2"/>
              <p:cNvSpPr/>
              <p:nvPr/>
            </p:nvSpPr>
            <p:spPr>
              <a:xfrm>
                <a:off x="4870600" y="1411600"/>
                <a:ext cx="400" cy="25"/>
              </a:xfrm>
              <a:custGeom>
                <a:avLst/>
                <a:gdLst/>
                <a:ahLst/>
                <a:cxnLst/>
                <a:rect l="l" t="t" r="r" b="b"/>
                <a:pathLst>
                  <a:path w="16" h="1" extrusionOk="0">
                    <a:moveTo>
                      <a:pt x="16" y="0"/>
                    </a:moveTo>
                    <a:lnTo>
                      <a:pt x="16" y="0"/>
                    </a:lnTo>
                    <a:cubicBezTo>
                      <a:pt x="0" y="0"/>
                      <a:pt x="0" y="0"/>
                      <a:pt x="0" y="0"/>
                    </a:cubicBezTo>
                    <a:cubicBezTo>
                      <a:pt x="0"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2"/>
              <p:cNvSpPr/>
              <p:nvPr/>
            </p:nvSpPr>
            <p:spPr>
              <a:xfrm>
                <a:off x="4810425" y="1456525"/>
                <a:ext cx="32400" cy="11450"/>
              </a:xfrm>
              <a:custGeom>
                <a:avLst/>
                <a:gdLst/>
                <a:ahLst/>
                <a:cxnLst/>
                <a:rect l="l" t="t" r="r" b="b"/>
                <a:pathLst>
                  <a:path w="1296" h="458" extrusionOk="0">
                    <a:moveTo>
                      <a:pt x="1204" y="1"/>
                    </a:moveTo>
                    <a:cubicBezTo>
                      <a:pt x="1189" y="16"/>
                      <a:pt x="1173" y="16"/>
                      <a:pt x="1158" y="16"/>
                    </a:cubicBezTo>
                    <a:cubicBezTo>
                      <a:pt x="1158" y="31"/>
                      <a:pt x="1158" y="31"/>
                      <a:pt x="1143" y="31"/>
                    </a:cubicBezTo>
                    <a:cubicBezTo>
                      <a:pt x="1112" y="47"/>
                      <a:pt x="1067" y="62"/>
                      <a:pt x="1036" y="92"/>
                    </a:cubicBezTo>
                    <a:cubicBezTo>
                      <a:pt x="945" y="123"/>
                      <a:pt x="869" y="168"/>
                      <a:pt x="777" y="214"/>
                    </a:cubicBezTo>
                    <a:lnTo>
                      <a:pt x="792" y="214"/>
                    </a:lnTo>
                    <a:cubicBezTo>
                      <a:pt x="686" y="260"/>
                      <a:pt x="579" y="321"/>
                      <a:pt x="473" y="351"/>
                    </a:cubicBezTo>
                    <a:cubicBezTo>
                      <a:pt x="412" y="367"/>
                      <a:pt x="351" y="382"/>
                      <a:pt x="305" y="397"/>
                    </a:cubicBezTo>
                    <a:cubicBezTo>
                      <a:pt x="259" y="397"/>
                      <a:pt x="213" y="412"/>
                      <a:pt x="183" y="427"/>
                    </a:cubicBezTo>
                    <a:cubicBezTo>
                      <a:pt x="122" y="427"/>
                      <a:pt x="61" y="443"/>
                      <a:pt x="0" y="458"/>
                    </a:cubicBezTo>
                    <a:lnTo>
                      <a:pt x="31" y="458"/>
                    </a:lnTo>
                    <a:lnTo>
                      <a:pt x="183" y="443"/>
                    </a:lnTo>
                    <a:cubicBezTo>
                      <a:pt x="259" y="443"/>
                      <a:pt x="320" y="443"/>
                      <a:pt x="396" y="427"/>
                    </a:cubicBezTo>
                    <a:cubicBezTo>
                      <a:pt x="488" y="412"/>
                      <a:pt x="579" y="382"/>
                      <a:pt x="671" y="351"/>
                    </a:cubicBezTo>
                    <a:cubicBezTo>
                      <a:pt x="732" y="336"/>
                      <a:pt x="777" y="321"/>
                      <a:pt x="823" y="306"/>
                    </a:cubicBezTo>
                    <a:cubicBezTo>
                      <a:pt x="838" y="290"/>
                      <a:pt x="853" y="290"/>
                      <a:pt x="869" y="290"/>
                    </a:cubicBezTo>
                    <a:cubicBezTo>
                      <a:pt x="960" y="245"/>
                      <a:pt x="1036" y="214"/>
                      <a:pt x="1112" y="184"/>
                    </a:cubicBezTo>
                    <a:cubicBezTo>
                      <a:pt x="1143" y="168"/>
                      <a:pt x="1173" y="153"/>
                      <a:pt x="1204" y="138"/>
                    </a:cubicBezTo>
                    <a:cubicBezTo>
                      <a:pt x="1219" y="123"/>
                      <a:pt x="1250" y="108"/>
                      <a:pt x="1265" y="92"/>
                    </a:cubicBezTo>
                    <a:cubicBezTo>
                      <a:pt x="1280" y="77"/>
                      <a:pt x="1295" y="47"/>
                      <a:pt x="1280" y="31"/>
                    </a:cubicBezTo>
                    <a:cubicBezTo>
                      <a:pt x="1280" y="16"/>
                      <a:pt x="1280" y="16"/>
                      <a:pt x="1280" y="16"/>
                    </a:cubicBezTo>
                    <a:cubicBezTo>
                      <a:pt x="1265" y="1"/>
                      <a:pt x="1250" y="1"/>
                      <a:pt x="1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2"/>
              <p:cNvSpPr/>
              <p:nvPr/>
            </p:nvSpPr>
            <p:spPr>
              <a:xfrm>
                <a:off x="4669100" y="1326275"/>
                <a:ext cx="25" cy="400"/>
              </a:xfrm>
              <a:custGeom>
                <a:avLst/>
                <a:gdLst/>
                <a:ahLst/>
                <a:cxnLst/>
                <a:rect l="l" t="t" r="r" b="b"/>
                <a:pathLst>
                  <a:path w="1" h="16" extrusionOk="0">
                    <a:moveTo>
                      <a:pt x="1" y="15"/>
                    </a:moveTo>
                    <a:cubicBezTo>
                      <a:pt x="1" y="15"/>
                      <a:pt x="1" y="15"/>
                      <a:pt x="1" y="15"/>
                    </a:cubicBezTo>
                    <a:cubicBezTo>
                      <a:pt x="1" y="15"/>
                      <a:pt x="1" y="0"/>
                      <a:pt x="1" y="0"/>
                    </a:cubicBezTo>
                    <a:cubicBezTo>
                      <a:pt x="1" y="15"/>
                      <a:pt x="1" y="15"/>
                      <a:pt x="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2"/>
              <p:cNvSpPr/>
              <p:nvPr/>
            </p:nvSpPr>
            <p:spPr>
              <a:xfrm>
                <a:off x="4706825" y="1361300"/>
                <a:ext cx="25" cy="425"/>
              </a:xfrm>
              <a:custGeom>
                <a:avLst/>
                <a:gdLst/>
                <a:ahLst/>
                <a:cxnLst/>
                <a:rect l="l" t="t" r="r" b="b"/>
                <a:pathLst>
                  <a:path w="1" h="17" extrusionOk="0">
                    <a:moveTo>
                      <a:pt x="0" y="16"/>
                    </a:moveTo>
                    <a:lnTo>
                      <a:pt x="0" y="1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2"/>
              <p:cNvSpPr/>
              <p:nvPr/>
            </p:nvSpPr>
            <p:spPr>
              <a:xfrm>
                <a:off x="5140650" y="1509475"/>
                <a:ext cx="400" cy="25"/>
              </a:xfrm>
              <a:custGeom>
                <a:avLst/>
                <a:gdLst/>
                <a:ahLst/>
                <a:cxnLst/>
                <a:rect l="l" t="t" r="r" b="b"/>
                <a:pathLst>
                  <a:path w="16" h="1" extrusionOk="0">
                    <a:moveTo>
                      <a:pt x="16" y="1"/>
                    </a:moveTo>
                    <a:cubicBezTo>
                      <a:pt x="16" y="1"/>
                      <a:pt x="1" y="1"/>
                      <a:pt x="1"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2"/>
              <p:cNvSpPr/>
              <p:nvPr/>
            </p:nvSpPr>
            <p:spPr>
              <a:xfrm>
                <a:off x="5154000" y="1555575"/>
                <a:ext cx="0" cy="400"/>
              </a:xfrm>
              <a:custGeom>
                <a:avLst/>
                <a:gdLst/>
                <a:ahLst/>
                <a:cxnLst/>
                <a:rect l="l" t="t" r="r" b="b"/>
                <a:pathLst>
                  <a:path h="16" extrusionOk="0">
                    <a:moveTo>
                      <a:pt x="0" y="0"/>
                    </a:moveTo>
                    <a:cubicBezTo>
                      <a:pt x="0" y="15"/>
                      <a:pt x="0" y="15"/>
                      <a:pt x="0" y="0"/>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2"/>
              <p:cNvSpPr/>
              <p:nvPr/>
            </p:nvSpPr>
            <p:spPr>
              <a:xfrm>
                <a:off x="5194375" y="1518625"/>
                <a:ext cx="37350" cy="11075"/>
              </a:xfrm>
              <a:custGeom>
                <a:avLst/>
                <a:gdLst/>
                <a:ahLst/>
                <a:cxnLst/>
                <a:rect l="l" t="t" r="r" b="b"/>
                <a:pathLst>
                  <a:path w="1494" h="443" extrusionOk="0">
                    <a:moveTo>
                      <a:pt x="1356" y="0"/>
                    </a:moveTo>
                    <a:cubicBezTo>
                      <a:pt x="1310" y="16"/>
                      <a:pt x="1265" y="16"/>
                      <a:pt x="1219" y="16"/>
                    </a:cubicBezTo>
                    <a:cubicBezTo>
                      <a:pt x="1143" y="31"/>
                      <a:pt x="1067" y="46"/>
                      <a:pt x="990" y="61"/>
                    </a:cubicBezTo>
                    <a:cubicBezTo>
                      <a:pt x="945" y="76"/>
                      <a:pt x="899" y="92"/>
                      <a:pt x="853" y="107"/>
                    </a:cubicBezTo>
                    <a:cubicBezTo>
                      <a:pt x="823" y="122"/>
                      <a:pt x="792" y="137"/>
                      <a:pt x="762" y="153"/>
                    </a:cubicBezTo>
                    <a:cubicBezTo>
                      <a:pt x="655" y="198"/>
                      <a:pt x="549" y="244"/>
                      <a:pt x="442" y="275"/>
                    </a:cubicBezTo>
                    <a:cubicBezTo>
                      <a:pt x="335" y="305"/>
                      <a:pt x="244" y="335"/>
                      <a:pt x="137" y="351"/>
                    </a:cubicBezTo>
                    <a:cubicBezTo>
                      <a:pt x="107" y="366"/>
                      <a:pt x="91" y="366"/>
                      <a:pt x="61" y="366"/>
                    </a:cubicBezTo>
                    <a:lnTo>
                      <a:pt x="30" y="366"/>
                    </a:lnTo>
                    <a:cubicBezTo>
                      <a:pt x="15" y="366"/>
                      <a:pt x="0" y="381"/>
                      <a:pt x="0" y="396"/>
                    </a:cubicBezTo>
                    <a:cubicBezTo>
                      <a:pt x="0" y="412"/>
                      <a:pt x="15" y="427"/>
                      <a:pt x="30" y="442"/>
                    </a:cubicBezTo>
                    <a:lnTo>
                      <a:pt x="335" y="442"/>
                    </a:lnTo>
                    <a:cubicBezTo>
                      <a:pt x="442" y="442"/>
                      <a:pt x="549" y="442"/>
                      <a:pt x="640" y="427"/>
                    </a:cubicBezTo>
                    <a:cubicBezTo>
                      <a:pt x="686" y="412"/>
                      <a:pt x="731" y="396"/>
                      <a:pt x="777" y="381"/>
                    </a:cubicBezTo>
                    <a:cubicBezTo>
                      <a:pt x="838" y="366"/>
                      <a:pt x="884" y="351"/>
                      <a:pt x="929" y="320"/>
                    </a:cubicBezTo>
                    <a:cubicBezTo>
                      <a:pt x="1021" y="275"/>
                      <a:pt x="1112" y="229"/>
                      <a:pt x="1188" y="183"/>
                    </a:cubicBezTo>
                    <a:cubicBezTo>
                      <a:pt x="1280" y="122"/>
                      <a:pt x="1356" y="76"/>
                      <a:pt x="1447" y="31"/>
                    </a:cubicBezTo>
                    <a:cubicBezTo>
                      <a:pt x="1463" y="31"/>
                      <a:pt x="1478" y="16"/>
                      <a:pt x="1493" y="16"/>
                    </a:cubicBezTo>
                    <a:cubicBezTo>
                      <a:pt x="1447" y="0"/>
                      <a:pt x="1402" y="0"/>
                      <a:pt x="13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2"/>
              <p:cNvSpPr/>
              <p:nvPr/>
            </p:nvSpPr>
            <p:spPr>
              <a:xfrm>
                <a:off x="4904875" y="14733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2"/>
              <p:cNvSpPr/>
              <p:nvPr/>
            </p:nvSpPr>
            <p:spPr>
              <a:xfrm>
                <a:off x="4875550" y="15932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0" name="Google Shape;1030;p42"/>
          <p:cNvGrpSpPr/>
          <p:nvPr/>
        </p:nvGrpSpPr>
        <p:grpSpPr>
          <a:xfrm>
            <a:off x="5699323" y="895005"/>
            <a:ext cx="498721" cy="719987"/>
            <a:chOff x="1825650" y="1995200"/>
            <a:chExt cx="575425" cy="833125"/>
          </a:xfrm>
        </p:grpSpPr>
        <p:sp>
          <p:nvSpPr>
            <p:cNvPr id="1031" name="Google Shape;1031;p42"/>
            <p:cNvSpPr/>
            <p:nvPr/>
          </p:nvSpPr>
          <p:spPr>
            <a:xfrm>
              <a:off x="1825650" y="1995200"/>
              <a:ext cx="575425" cy="833125"/>
            </a:xfrm>
            <a:custGeom>
              <a:avLst/>
              <a:gdLst/>
              <a:ahLst/>
              <a:cxnLst/>
              <a:rect l="l" t="t" r="r" b="b"/>
              <a:pathLst>
                <a:path w="23017" h="33325" extrusionOk="0">
                  <a:moveTo>
                    <a:pt x="0" y="3503"/>
                  </a:moveTo>
                  <a:cubicBezTo>
                    <a:pt x="0" y="3503"/>
                    <a:pt x="11275" y="1"/>
                    <a:pt x="15044" y="2069"/>
                  </a:cubicBezTo>
                  <a:cubicBezTo>
                    <a:pt x="16979" y="3103"/>
                    <a:pt x="16145" y="7206"/>
                    <a:pt x="21682" y="10008"/>
                  </a:cubicBezTo>
                  <a:cubicBezTo>
                    <a:pt x="23017" y="10675"/>
                    <a:pt x="19648" y="32390"/>
                    <a:pt x="19648" y="32390"/>
                  </a:cubicBezTo>
                  <a:lnTo>
                    <a:pt x="10174" y="33325"/>
                  </a:lnTo>
                  <a:lnTo>
                    <a:pt x="0" y="30289"/>
                  </a:lnTo>
                  <a:lnTo>
                    <a:pt x="0" y="3503"/>
                  </a:ln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2"/>
            <p:cNvSpPr/>
            <p:nvPr/>
          </p:nvSpPr>
          <p:spPr>
            <a:xfrm>
              <a:off x="1959075" y="2175325"/>
              <a:ext cx="242700" cy="522075"/>
            </a:xfrm>
            <a:custGeom>
              <a:avLst/>
              <a:gdLst/>
              <a:ahLst/>
              <a:cxnLst/>
              <a:rect l="l" t="t" r="r" b="b"/>
              <a:pathLst>
                <a:path w="9708" h="20883" extrusionOk="0">
                  <a:moveTo>
                    <a:pt x="0" y="1"/>
                  </a:moveTo>
                  <a:lnTo>
                    <a:pt x="0" y="5338"/>
                  </a:lnTo>
                  <a:lnTo>
                    <a:pt x="1001" y="5338"/>
                  </a:lnTo>
                  <a:lnTo>
                    <a:pt x="1001" y="15278"/>
                  </a:lnTo>
                  <a:lnTo>
                    <a:pt x="0" y="15278"/>
                  </a:lnTo>
                  <a:lnTo>
                    <a:pt x="0" y="20882"/>
                  </a:lnTo>
                  <a:lnTo>
                    <a:pt x="4437" y="20882"/>
                  </a:lnTo>
                  <a:lnTo>
                    <a:pt x="4437" y="15278"/>
                  </a:lnTo>
                  <a:lnTo>
                    <a:pt x="3936" y="15278"/>
                  </a:lnTo>
                  <a:lnTo>
                    <a:pt x="3936" y="11209"/>
                  </a:lnTo>
                  <a:lnTo>
                    <a:pt x="5771" y="11209"/>
                  </a:lnTo>
                  <a:lnTo>
                    <a:pt x="5771" y="15278"/>
                  </a:lnTo>
                  <a:lnTo>
                    <a:pt x="5271" y="15278"/>
                  </a:lnTo>
                  <a:lnTo>
                    <a:pt x="5271" y="20882"/>
                  </a:lnTo>
                  <a:lnTo>
                    <a:pt x="9707" y="20882"/>
                  </a:lnTo>
                  <a:lnTo>
                    <a:pt x="9707" y="15278"/>
                  </a:lnTo>
                  <a:lnTo>
                    <a:pt x="8673" y="15278"/>
                  </a:lnTo>
                  <a:lnTo>
                    <a:pt x="8673" y="5338"/>
                  </a:lnTo>
                  <a:lnTo>
                    <a:pt x="9707" y="5338"/>
                  </a:lnTo>
                  <a:lnTo>
                    <a:pt x="9707" y="1"/>
                  </a:lnTo>
                  <a:lnTo>
                    <a:pt x="5271" y="1"/>
                  </a:lnTo>
                  <a:lnTo>
                    <a:pt x="5271" y="5338"/>
                  </a:lnTo>
                  <a:lnTo>
                    <a:pt x="5771" y="5338"/>
                  </a:lnTo>
                  <a:lnTo>
                    <a:pt x="5771" y="9074"/>
                  </a:lnTo>
                  <a:lnTo>
                    <a:pt x="3936" y="9074"/>
                  </a:lnTo>
                  <a:lnTo>
                    <a:pt x="3936" y="5338"/>
                  </a:lnTo>
                  <a:lnTo>
                    <a:pt x="4437" y="5338"/>
                  </a:lnTo>
                  <a:lnTo>
                    <a:pt x="44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42"/>
          <p:cNvGrpSpPr/>
          <p:nvPr/>
        </p:nvGrpSpPr>
        <p:grpSpPr>
          <a:xfrm>
            <a:off x="7280000" y="3961125"/>
            <a:ext cx="681350" cy="719700"/>
            <a:chOff x="4640975" y="1157100"/>
            <a:chExt cx="681350" cy="719700"/>
          </a:xfrm>
        </p:grpSpPr>
        <p:sp>
          <p:nvSpPr>
            <p:cNvPr id="1034" name="Google Shape;1034;p42"/>
            <p:cNvSpPr/>
            <p:nvPr/>
          </p:nvSpPr>
          <p:spPr>
            <a:xfrm>
              <a:off x="4640975" y="1157100"/>
              <a:ext cx="681350" cy="719700"/>
            </a:xfrm>
            <a:custGeom>
              <a:avLst/>
              <a:gdLst/>
              <a:ahLst/>
              <a:cxnLst/>
              <a:rect l="l" t="t" r="r" b="b"/>
              <a:pathLst>
                <a:path w="27254" h="28788" extrusionOk="0">
                  <a:moveTo>
                    <a:pt x="5938" y="4170"/>
                  </a:moveTo>
                  <a:lnTo>
                    <a:pt x="23351" y="1"/>
                  </a:lnTo>
                  <a:lnTo>
                    <a:pt x="27254" y="5371"/>
                  </a:lnTo>
                  <a:lnTo>
                    <a:pt x="25719" y="28788"/>
                  </a:lnTo>
                  <a:lnTo>
                    <a:pt x="1" y="27687"/>
                  </a:lnTo>
                  <a:lnTo>
                    <a:pt x="3170" y="8874"/>
                  </a:lnTo>
                  <a:close/>
                </a:path>
              </a:pathLst>
            </a:custGeom>
            <a:gradFill>
              <a:gsLst>
                <a:gs pos="0">
                  <a:schemeClr val="lt2"/>
                </a:gs>
                <a:gs pos="100000">
                  <a:schemeClr val="dk2"/>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2"/>
            <p:cNvSpPr/>
            <p:nvPr/>
          </p:nvSpPr>
          <p:spPr>
            <a:xfrm>
              <a:off x="4720200" y="1261350"/>
              <a:ext cx="505400" cy="539575"/>
            </a:xfrm>
            <a:custGeom>
              <a:avLst/>
              <a:gdLst/>
              <a:ahLst/>
              <a:cxnLst/>
              <a:rect l="l" t="t" r="r" b="b"/>
              <a:pathLst>
                <a:path w="20216" h="21583" extrusionOk="0">
                  <a:moveTo>
                    <a:pt x="12210" y="3203"/>
                  </a:moveTo>
                  <a:lnTo>
                    <a:pt x="12210" y="13243"/>
                  </a:lnTo>
                  <a:cubicBezTo>
                    <a:pt x="12210" y="14544"/>
                    <a:pt x="12076" y="15545"/>
                    <a:pt x="11876" y="16212"/>
                  </a:cubicBezTo>
                  <a:cubicBezTo>
                    <a:pt x="11676" y="16879"/>
                    <a:pt x="11242" y="17479"/>
                    <a:pt x="10608" y="18047"/>
                  </a:cubicBezTo>
                  <a:cubicBezTo>
                    <a:pt x="9975" y="18647"/>
                    <a:pt x="9141" y="19114"/>
                    <a:pt x="8073" y="19514"/>
                  </a:cubicBezTo>
                  <a:cubicBezTo>
                    <a:pt x="8707" y="18914"/>
                    <a:pt x="9174" y="18413"/>
                    <a:pt x="9441" y="18047"/>
                  </a:cubicBezTo>
                  <a:cubicBezTo>
                    <a:pt x="9708" y="17680"/>
                    <a:pt x="9908" y="17279"/>
                    <a:pt x="10041" y="16846"/>
                  </a:cubicBezTo>
                  <a:cubicBezTo>
                    <a:pt x="10141" y="16545"/>
                    <a:pt x="10208" y="16145"/>
                    <a:pt x="10241" y="15578"/>
                  </a:cubicBezTo>
                  <a:cubicBezTo>
                    <a:pt x="10308" y="14644"/>
                    <a:pt x="10342" y="14010"/>
                    <a:pt x="10342" y="13677"/>
                  </a:cubicBezTo>
                  <a:lnTo>
                    <a:pt x="10342" y="3870"/>
                  </a:lnTo>
                  <a:cubicBezTo>
                    <a:pt x="11042" y="3703"/>
                    <a:pt x="11642" y="3503"/>
                    <a:pt x="12210" y="3203"/>
                  </a:cubicBezTo>
                  <a:close/>
                  <a:moveTo>
                    <a:pt x="14845" y="0"/>
                  </a:moveTo>
                  <a:cubicBezTo>
                    <a:pt x="14411" y="667"/>
                    <a:pt x="13977" y="1168"/>
                    <a:pt x="13577" y="1501"/>
                  </a:cubicBezTo>
                  <a:cubicBezTo>
                    <a:pt x="12977" y="2035"/>
                    <a:pt x="12243" y="2469"/>
                    <a:pt x="11376" y="2836"/>
                  </a:cubicBezTo>
                  <a:cubicBezTo>
                    <a:pt x="10475" y="3203"/>
                    <a:pt x="9574" y="3403"/>
                    <a:pt x="8674" y="3403"/>
                  </a:cubicBezTo>
                  <a:lnTo>
                    <a:pt x="7840" y="3336"/>
                  </a:lnTo>
                  <a:lnTo>
                    <a:pt x="7840" y="5938"/>
                  </a:lnTo>
                  <a:lnTo>
                    <a:pt x="7239" y="5938"/>
                  </a:lnTo>
                  <a:cubicBezTo>
                    <a:pt x="5672" y="5938"/>
                    <a:pt x="4437" y="6338"/>
                    <a:pt x="3537" y="7105"/>
                  </a:cubicBezTo>
                  <a:cubicBezTo>
                    <a:pt x="3003" y="7572"/>
                    <a:pt x="2603" y="8340"/>
                    <a:pt x="2269" y="9407"/>
                  </a:cubicBezTo>
                  <a:lnTo>
                    <a:pt x="2736" y="9607"/>
                  </a:lnTo>
                  <a:cubicBezTo>
                    <a:pt x="3170" y="8940"/>
                    <a:pt x="3703" y="8440"/>
                    <a:pt x="4304" y="8173"/>
                  </a:cubicBezTo>
                  <a:cubicBezTo>
                    <a:pt x="4904" y="7873"/>
                    <a:pt x="5838" y="7739"/>
                    <a:pt x="7073" y="7739"/>
                  </a:cubicBezTo>
                  <a:lnTo>
                    <a:pt x="7840" y="7739"/>
                  </a:lnTo>
                  <a:lnTo>
                    <a:pt x="7840" y="15912"/>
                  </a:lnTo>
                  <a:cubicBezTo>
                    <a:pt x="7840" y="17246"/>
                    <a:pt x="7806" y="18113"/>
                    <a:pt x="7740" y="18547"/>
                  </a:cubicBezTo>
                  <a:cubicBezTo>
                    <a:pt x="7673" y="18981"/>
                    <a:pt x="7540" y="19281"/>
                    <a:pt x="7339" y="19514"/>
                  </a:cubicBezTo>
                  <a:cubicBezTo>
                    <a:pt x="7139" y="19714"/>
                    <a:pt x="6906" y="19814"/>
                    <a:pt x="6639" y="19814"/>
                  </a:cubicBezTo>
                  <a:cubicBezTo>
                    <a:pt x="6505" y="19814"/>
                    <a:pt x="6339" y="19781"/>
                    <a:pt x="6172" y="19748"/>
                  </a:cubicBezTo>
                  <a:cubicBezTo>
                    <a:pt x="6038" y="19681"/>
                    <a:pt x="5605" y="19514"/>
                    <a:pt x="4871" y="19181"/>
                  </a:cubicBezTo>
                  <a:cubicBezTo>
                    <a:pt x="3870" y="18747"/>
                    <a:pt x="3036" y="18514"/>
                    <a:pt x="2403" y="18514"/>
                  </a:cubicBezTo>
                  <a:cubicBezTo>
                    <a:pt x="1936" y="18514"/>
                    <a:pt x="1502" y="18647"/>
                    <a:pt x="1135" y="18947"/>
                  </a:cubicBezTo>
                  <a:cubicBezTo>
                    <a:pt x="735" y="19214"/>
                    <a:pt x="401" y="19581"/>
                    <a:pt x="201" y="20115"/>
                  </a:cubicBezTo>
                  <a:cubicBezTo>
                    <a:pt x="68" y="20448"/>
                    <a:pt x="1" y="20882"/>
                    <a:pt x="1" y="21449"/>
                  </a:cubicBezTo>
                  <a:lnTo>
                    <a:pt x="501" y="21582"/>
                  </a:lnTo>
                  <a:cubicBezTo>
                    <a:pt x="568" y="21215"/>
                    <a:pt x="701" y="20949"/>
                    <a:pt x="868" y="20782"/>
                  </a:cubicBezTo>
                  <a:cubicBezTo>
                    <a:pt x="1068" y="20615"/>
                    <a:pt x="1268" y="20548"/>
                    <a:pt x="1502" y="20548"/>
                  </a:cubicBezTo>
                  <a:cubicBezTo>
                    <a:pt x="1735" y="20548"/>
                    <a:pt x="2669" y="20849"/>
                    <a:pt x="4271" y="21449"/>
                  </a:cubicBezTo>
                  <a:lnTo>
                    <a:pt x="9374" y="19748"/>
                  </a:lnTo>
                  <a:cubicBezTo>
                    <a:pt x="9975" y="19548"/>
                    <a:pt x="10775" y="19214"/>
                    <a:pt x="11776" y="18714"/>
                  </a:cubicBezTo>
                  <a:cubicBezTo>
                    <a:pt x="12476" y="18413"/>
                    <a:pt x="13043" y="18013"/>
                    <a:pt x="13510" y="17513"/>
                  </a:cubicBezTo>
                  <a:cubicBezTo>
                    <a:pt x="13977" y="17046"/>
                    <a:pt x="14278" y="16545"/>
                    <a:pt x="14444" y="16012"/>
                  </a:cubicBezTo>
                  <a:cubicBezTo>
                    <a:pt x="14611" y="15511"/>
                    <a:pt x="14678" y="14677"/>
                    <a:pt x="14678" y="13510"/>
                  </a:cubicBezTo>
                  <a:lnTo>
                    <a:pt x="14678" y="7739"/>
                  </a:lnTo>
                  <a:lnTo>
                    <a:pt x="17780" y="7739"/>
                  </a:lnTo>
                  <a:lnTo>
                    <a:pt x="18481" y="5938"/>
                  </a:lnTo>
                  <a:lnTo>
                    <a:pt x="14678" y="5938"/>
                  </a:lnTo>
                  <a:lnTo>
                    <a:pt x="14678" y="2702"/>
                  </a:lnTo>
                  <a:cubicBezTo>
                    <a:pt x="15612" y="3069"/>
                    <a:pt x="16379" y="3236"/>
                    <a:pt x="17046" y="3236"/>
                  </a:cubicBezTo>
                  <a:cubicBezTo>
                    <a:pt x="17647" y="3236"/>
                    <a:pt x="18214" y="3103"/>
                    <a:pt x="18714" y="2802"/>
                  </a:cubicBezTo>
                  <a:cubicBezTo>
                    <a:pt x="19215" y="2502"/>
                    <a:pt x="19615" y="2135"/>
                    <a:pt x="19882" y="1635"/>
                  </a:cubicBezTo>
                  <a:cubicBezTo>
                    <a:pt x="20082" y="1235"/>
                    <a:pt x="20182" y="701"/>
                    <a:pt x="20215" y="0"/>
                  </a:cubicBezTo>
                  <a:lnTo>
                    <a:pt x="19682" y="0"/>
                  </a:lnTo>
                  <a:cubicBezTo>
                    <a:pt x="19515" y="434"/>
                    <a:pt x="19315" y="768"/>
                    <a:pt x="19081" y="1001"/>
                  </a:cubicBezTo>
                  <a:cubicBezTo>
                    <a:pt x="18814" y="1168"/>
                    <a:pt x="18481" y="1268"/>
                    <a:pt x="18114" y="1268"/>
                  </a:cubicBezTo>
                  <a:cubicBezTo>
                    <a:pt x="17280" y="1268"/>
                    <a:pt x="16179" y="868"/>
                    <a:pt x="14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 name="Google Shape;1036;p42"/>
          <p:cNvSpPr txBox="1">
            <a:spLocks noGrp="1"/>
          </p:cNvSpPr>
          <p:nvPr>
            <p:ph type="title"/>
          </p:nvPr>
        </p:nvSpPr>
        <p:spPr>
          <a:xfrm>
            <a:off x="715100" y="535000"/>
            <a:ext cx="3676800" cy="72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Proyecto 02</a:t>
            </a:r>
            <a:endParaRPr/>
          </a:p>
        </p:txBody>
      </p:sp>
      <p:sp>
        <p:nvSpPr>
          <p:cNvPr id="1037" name="Google Shape;1037;p42"/>
          <p:cNvSpPr txBox="1">
            <a:spLocks noGrp="1"/>
          </p:cNvSpPr>
          <p:nvPr>
            <p:ph type="body" idx="1"/>
          </p:nvPr>
        </p:nvSpPr>
        <p:spPr>
          <a:xfrm>
            <a:off x="715100" y="1435000"/>
            <a:ext cx="3676800" cy="317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¿Sabes qué te ayuda a aclarar tus ideas? Listas como esta: </a:t>
            </a:r>
            <a:endParaRPr/>
          </a:p>
          <a:p>
            <a:pPr marL="457200" lvl="0" indent="-317500" algn="l" rtl="0">
              <a:spcBef>
                <a:spcPts val="1000"/>
              </a:spcBef>
              <a:spcAft>
                <a:spcPts val="0"/>
              </a:spcAft>
              <a:buClr>
                <a:schemeClr val="dk1"/>
              </a:buClr>
              <a:buSzPts val="1400"/>
              <a:buChar char="●"/>
            </a:pPr>
            <a:r>
              <a:rPr lang="es"/>
              <a:t>Son simples </a:t>
            </a:r>
            <a:endParaRPr/>
          </a:p>
          <a:p>
            <a:pPr marL="457200" lvl="0" indent="-317500" algn="l" rtl="0">
              <a:spcBef>
                <a:spcPts val="0"/>
              </a:spcBef>
              <a:spcAft>
                <a:spcPts val="0"/>
              </a:spcAft>
              <a:buClr>
                <a:schemeClr val="dk1"/>
              </a:buClr>
              <a:buSzPts val="1400"/>
              <a:buChar char="●"/>
            </a:pPr>
            <a:r>
              <a:rPr lang="es"/>
              <a:t>Puedes organizar tus ideas de forma muy clara</a:t>
            </a:r>
            <a:endParaRPr/>
          </a:p>
          <a:p>
            <a:pPr marL="457200" lvl="0" indent="-317500" algn="l" rtl="0">
              <a:spcBef>
                <a:spcPts val="0"/>
              </a:spcBef>
              <a:spcAft>
                <a:spcPts val="0"/>
              </a:spcAft>
              <a:buClr>
                <a:schemeClr val="dk1"/>
              </a:buClr>
              <a:buSzPts val="1400"/>
              <a:buChar char="●"/>
            </a:pPr>
            <a:r>
              <a:rPr lang="es"/>
              <a:t>¡Nunca más olvidarás comprar leche! </a:t>
            </a:r>
            <a:endParaRPr/>
          </a:p>
          <a:p>
            <a:pPr marL="0" lvl="0" indent="0" algn="l" rtl="0">
              <a:spcBef>
                <a:spcPts val="1000"/>
              </a:spcBef>
              <a:spcAft>
                <a:spcPts val="0"/>
              </a:spcAft>
              <a:buNone/>
            </a:pPr>
            <a:r>
              <a:rPr lang="es"/>
              <a:t>El público entenderá todo lo que le muestres al instante</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41"/>
        <p:cNvGrpSpPr/>
        <p:nvPr/>
      </p:nvGrpSpPr>
      <p:grpSpPr>
        <a:xfrm>
          <a:off x="0" y="0"/>
          <a:ext cx="0" cy="0"/>
          <a:chOff x="0" y="0"/>
          <a:chExt cx="0" cy="0"/>
        </a:xfrm>
      </p:grpSpPr>
      <p:pic>
        <p:nvPicPr>
          <p:cNvPr id="1042" name="Google Shape;1042;p43"/>
          <p:cNvPicPr preferRelativeResize="0"/>
          <p:nvPr/>
        </p:nvPicPr>
        <p:blipFill>
          <a:blip r:embed="rId3">
            <a:alphaModFix/>
          </a:blip>
          <a:stretch>
            <a:fillRect/>
          </a:stretch>
        </p:blipFill>
        <p:spPr>
          <a:xfrm>
            <a:off x="7631203" y="267450"/>
            <a:ext cx="1156148" cy="1167549"/>
          </a:xfrm>
          <a:prstGeom prst="rect">
            <a:avLst/>
          </a:prstGeom>
          <a:noFill/>
          <a:ln>
            <a:noFill/>
          </a:ln>
        </p:spPr>
      </p:pic>
      <p:pic>
        <p:nvPicPr>
          <p:cNvPr id="1043" name="Google Shape;1043;p43"/>
          <p:cNvPicPr preferRelativeResize="0"/>
          <p:nvPr/>
        </p:nvPicPr>
        <p:blipFill>
          <a:blip r:embed="rId4">
            <a:alphaModFix/>
          </a:blip>
          <a:stretch>
            <a:fillRect/>
          </a:stretch>
        </p:blipFill>
        <p:spPr>
          <a:xfrm>
            <a:off x="420153" y="267450"/>
            <a:ext cx="2134047" cy="759620"/>
          </a:xfrm>
          <a:prstGeom prst="rect">
            <a:avLst/>
          </a:prstGeom>
          <a:noFill/>
          <a:ln>
            <a:noFill/>
          </a:ln>
        </p:spPr>
      </p:pic>
      <p:pic>
        <p:nvPicPr>
          <p:cNvPr id="1044" name="Google Shape;1044;p43"/>
          <p:cNvPicPr preferRelativeResize="0"/>
          <p:nvPr/>
        </p:nvPicPr>
        <p:blipFill>
          <a:blip r:embed="rId5">
            <a:alphaModFix/>
          </a:blip>
          <a:stretch>
            <a:fillRect/>
          </a:stretch>
        </p:blipFill>
        <p:spPr>
          <a:xfrm>
            <a:off x="359275" y="371853"/>
            <a:ext cx="1904205" cy="593827"/>
          </a:xfrm>
          <a:prstGeom prst="rect">
            <a:avLst/>
          </a:prstGeom>
          <a:noFill/>
          <a:ln>
            <a:noFill/>
          </a:ln>
        </p:spPr>
      </p:pic>
      <p:pic>
        <p:nvPicPr>
          <p:cNvPr id="1045" name="Google Shape;1045;p43"/>
          <p:cNvPicPr preferRelativeResize="0"/>
          <p:nvPr/>
        </p:nvPicPr>
        <p:blipFill>
          <a:blip r:embed="rId6">
            <a:alphaModFix/>
          </a:blip>
          <a:stretch>
            <a:fillRect/>
          </a:stretch>
        </p:blipFill>
        <p:spPr>
          <a:xfrm rot="10800000" flipH="1">
            <a:off x="1027384" y="799979"/>
            <a:ext cx="1398671" cy="852848"/>
          </a:xfrm>
          <a:prstGeom prst="rect">
            <a:avLst/>
          </a:prstGeom>
          <a:noFill/>
          <a:ln>
            <a:noFill/>
          </a:ln>
        </p:spPr>
      </p:pic>
      <p:grpSp>
        <p:nvGrpSpPr>
          <p:cNvPr id="1046" name="Google Shape;1046;p43"/>
          <p:cNvGrpSpPr/>
          <p:nvPr/>
        </p:nvGrpSpPr>
        <p:grpSpPr>
          <a:xfrm>
            <a:off x="1627881" y="1458029"/>
            <a:ext cx="505441" cy="432001"/>
            <a:chOff x="1627906" y="1465659"/>
            <a:chExt cx="505441" cy="432001"/>
          </a:xfrm>
        </p:grpSpPr>
        <p:pic>
          <p:nvPicPr>
            <p:cNvPr id="1047" name="Google Shape;1047;p43"/>
            <p:cNvPicPr preferRelativeResize="0"/>
            <p:nvPr/>
          </p:nvPicPr>
          <p:blipFill>
            <a:blip r:embed="rId7">
              <a:alphaModFix/>
            </a:blip>
            <a:stretch>
              <a:fillRect/>
            </a:stretch>
          </p:blipFill>
          <p:spPr>
            <a:xfrm>
              <a:off x="1627906" y="1465659"/>
              <a:ext cx="505441" cy="432001"/>
            </a:xfrm>
            <a:prstGeom prst="rect">
              <a:avLst/>
            </a:prstGeom>
            <a:noFill/>
            <a:ln>
              <a:noFill/>
            </a:ln>
          </p:spPr>
        </p:pic>
        <p:grpSp>
          <p:nvGrpSpPr>
            <p:cNvPr id="1048" name="Google Shape;1048;p43"/>
            <p:cNvGrpSpPr/>
            <p:nvPr/>
          </p:nvGrpSpPr>
          <p:grpSpPr>
            <a:xfrm>
              <a:off x="1662459" y="1465671"/>
              <a:ext cx="436336" cy="431976"/>
              <a:chOff x="648875" y="1759838"/>
              <a:chExt cx="585450" cy="582100"/>
            </a:xfrm>
          </p:grpSpPr>
          <p:sp>
            <p:nvSpPr>
              <p:cNvPr id="1049" name="Google Shape;1049;p43"/>
              <p:cNvSpPr/>
              <p:nvPr/>
            </p:nvSpPr>
            <p:spPr>
              <a:xfrm>
                <a:off x="648875" y="1759838"/>
                <a:ext cx="585450" cy="582100"/>
              </a:xfrm>
              <a:custGeom>
                <a:avLst/>
                <a:gdLst/>
                <a:ahLst/>
                <a:cxnLst/>
                <a:rect l="l" t="t" r="r" b="b"/>
                <a:pathLst>
                  <a:path w="23418" h="23284" extrusionOk="0">
                    <a:moveTo>
                      <a:pt x="768" y="1701"/>
                    </a:moveTo>
                    <a:lnTo>
                      <a:pt x="16779" y="0"/>
                    </a:lnTo>
                    <a:lnTo>
                      <a:pt x="22350" y="3636"/>
                    </a:lnTo>
                    <a:lnTo>
                      <a:pt x="23417" y="17079"/>
                    </a:lnTo>
                    <a:cubicBezTo>
                      <a:pt x="23417" y="17079"/>
                      <a:pt x="19748" y="20515"/>
                      <a:pt x="19814" y="21749"/>
                    </a:cubicBezTo>
                    <a:cubicBezTo>
                      <a:pt x="19848" y="23017"/>
                      <a:pt x="11609" y="23283"/>
                      <a:pt x="11609" y="23283"/>
                    </a:cubicBezTo>
                    <a:lnTo>
                      <a:pt x="2402" y="21482"/>
                    </a:lnTo>
                    <a:lnTo>
                      <a:pt x="0" y="14577"/>
                    </a:lnTo>
                    <a:close/>
                  </a:path>
                </a:pathLst>
              </a:custGeom>
              <a:gradFill>
                <a:gsLst>
                  <a:gs pos="0">
                    <a:schemeClr val="lt2"/>
                  </a:gs>
                  <a:gs pos="100000">
                    <a:schemeClr val="accent4"/>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3"/>
              <p:cNvSpPr/>
              <p:nvPr/>
            </p:nvSpPr>
            <p:spPr>
              <a:xfrm>
                <a:off x="725600" y="1874088"/>
                <a:ext cx="410300" cy="300225"/>
              </a:xfrm>
              <a:custGeom>
                <a:avLst/>
                <a:gdLst/>
                <a:ahLst/>
                <a:cxnLst/>
                <a:rect l="l" t="t" r="r" b="b"/>
                <a:pathLst>
                  <a:path w="16412" h="12009" extrusionOk="0">
                    <a:moveTo>
                      <a:pt x="4303" y="0"/>
                    </a:moveTo>
                    <a:cubicBezTo>
                      <a:pt x="2735" y="467"/>
                      <a:pt x="1435" y="801"/>
                      <a:pt x="334" y="1001"/>
                    </a:cubicBezTo>
                    <a:lnTo>
                      <a:pt x="334" y="2535"/>
                    </a:lnTo>
                    <a:cubicBezTo>
                      <a:pt x="334" y="5571"/>
                      <a:pt x="234" y="8373"/>
                      <a:pt x="0" y="10975"/>
                    </a:cubicBezTo>
                    <a:cubicBezTo>
                      <a:pt x="767" y="10841"/>
                      <a:pt x="2268" y="10674"/>
                      <a:pt x="4570" y="10441"/>
                    </a:cubicBezTo>
                    <a:lnTo>
                      <a:pt x="4403" y="4170"/>
                    </a:lnTo>
                    <a:lnTo>
                      <a:pt x="5204" y="2769"/>
                    </a:lnTo>
                    <a:cubicBezTo>
                      <a:pt x="6038" y="3703"/>
                      <a:pt x="6471" y="6004"/>
                      <a:pt x="6471" y="9707"/>
                    </a:cubicBezTo>
                    <a:cubicBezTo>
                      <a:pt x="6471" y="10141"/>
                      <a:pt x="6471" y="10641"/>
                      <a:pt x="6471" y="11175"/>
                    </a:cubicBezTo>
                    <a:cubicBezTo>
                      <a:pt x="7072" y="10908"/>
                      <a:pt x="8339" y="10608"/>
                      <a:pt x="10241" y="10307"/>
                    </a:cubicBezTo>
                    <a:cubicBezTo>
                      <a:pt x="10308" y="9307"/>
                      <a:pt x="10341" y="8106"/>
                      <a:pt x="10341" y="6772"/>
                    </a:cubicBezTo>
                    <a:cubicBezTo>
                      <a:pt x="10341" y="5704"/>
                      <a:pt x="10341" y="4837"/>
                      <a:pt x="10308" y="4170"/>
                    </a:cubicBezTo>
                    <a:cubicBezTo>
                      <a:pt x="10374" y="4003"/>
                      <a:pt x="10608" y="3503"/>
                      <a:pt x="10941" y="2602"/>
                    </a:cubicBezTo>
                    <a:cubicBezTo>
                      <a:pt x="11475" y="3136"/>
                      <a:pt x="11875" y="3636"/>
                      <a:pt x="12109" y="4203"/>
                    </a:cubicBezTo>
                    <a:cubicBezTo>
                      <a:pt x="12342" y="4770"/>
                      <a:pt x="12442" y="5604"/>
                      <a:pt x="12442" y="6738"/>
                    </a:cubicBezTo>
                    <a:cubicBezTo>
                      <a:pt x="12442" y="7172"/>
                      <a:pt x="12442" y="7772"/>
                      <a:pt x="12409" y="8506"/>
                    </a:cubicBezTo>
                    <a:lnTo>
                      <a:pt x="12376" y="8806"/>
                    </a:lnTo>
                    <a:cubicBezTo>
                      <a:pt x="12309" y="10307"/>
                      <a:pt x="12209" y="11375"/>
                      <a:pt x="12109" y="12009"/>
                    </a:cubicBezTo>
                    <a:cubicBezTo>
                      <a:pt x="13877" y="11041"/>
                      <a:pt x="15244" y="10107"/>
                      <a:pt x="16212" y="9207"/>
                    </a:cubicBezTo>
                    <a:cubicBezTo>
                      <a:pt x="16178" y="8573"/>
                      <a:pt x="16145" y="8139"/>
                      <a:pt x="16145" y="7939"/>
                    </a:cubicBezTo>
                    <a:cubicBezTo>
                      <a:pt x="16145" y="7672"/>
                      <a:pt x="16178" y="7172"/>
                      <a:pt x="16245" y="6438"/>
                    </a:cubicBezTo>
                    <a:cubicBezTo>
                      <a:pt x="16345" y="5404"/>
                      <a:pt x="16412" y="4570"/>
                      <a:pt x="16412" y="3869"/>
                    </a:cubicBezTo>
                    <a:cubicBezTo>
                      <a:pt x="16412" y="2969"/>
                      <a:pt x="16245" y="2302"/>
                      <a:pt x="15978" y="1801"/>
                    </a:cubicBezTo>
                    <a:cubicBezTo>
                      <a:pt x="15711" y="1301"/>
                      <a:pt x="15211" y="867"/>
                      <a:pt x="14511" y="567"/>
                    </a:cubicBezTo>
                    <a:cubicBezTo>
                      <a:pt x="13743" y="234"/>
                      <a:pt x="12876" y="33"/>
                      <a:pt x="11842" y="0"/>
                    </a:cubicBezTo>
                    <a:cubicBezTo>
                      <a:pt x="11108" y="734"/>
                      <a:pt x="10474" y="1401"/>
                      <a:pt x="9941" y="2035"/>
                    </a:cubicBezTo>
                    <a:cubicBezTo>
                      <a:pt x="9674" y="1101"/>
                      <a:pt x="8440" y="400"/>
                      <a:pt x="6271" y="0"/>
                    </a:cubicBezTo>
                    <a:cubicBezTo>
                      <a:pt x="5838" y="434"/>
                      <a:pt x="5204" y="1101"/>
                      <a:pt x="4370" y="1968"/>
                    </a:cubicBezTo>
                    <a:lnTo>
                      <a:pt x="43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 name="Google Shape;1051;p43"/>
          <p:cNvGrpSpPr/>
          <p:nvPr/>
        </p:nvGrpSpPr>
        <p:grpSpPr>
          <a:xfrm>
            <a:off x="4334100" y="1458007"/>
            <a:ext cx="475203" cy="432026"/>
            <a:chOff x="3979850" y="-458638"/>
            <a:chExt cx="475203" cy="432026"/>
          </a:xfrm>
        </p:grpSpPr>
        <p:pic>
          <p:nvPicPr>
            <p:cNvPr id="1052" name="Google Shape;1052;p43"/>
            <p:cNvPicPr preferRelativeResize="0"/>
            <p:nvPr/>
          </p:nvPicPr>
          <p:blipFill>
            <a:blip r:embed="rId8">
              <a:alphaModFix/>
            </a:blip>
            <a:stretch>
              <a:fillRect/>
            </a:stretch>
          </p:blipFill>
          <p:spPr>
            <a:xfrm>
              <a:off x="3979850" y="-458626"/>
              <a:ext cx="475203" cy="432002"/>
            </a:xfrm>
            <a:prstGeom prst="rect">
              <a:avLst/>
            </a:prstGeom>
            <a:noFill/>
            <a:ln>
              <a:noFill/>
            </a:ln>
          </p:spPr>
        </p:pic>
        <p:grpSp>
          <p:nvGrpSpPr>
            <p:cNvPr id="1053" name="Google Shape;1053;p43"/>
            <p:cNvGrpSpPr/>
            <p:nvPr/>
          </p:nvGrpSpPr>
          <p:grpSpPr>
            <a:xfrm>
              <a:off x="4083539" y="-458638"/>
              <a:ext cx="267825" cy="432026"/>
              <a:chOff x="2477400" y="226850"/>
              <a:chExt cx="384475" cy="616300"/>
            </a:xfrm>
          </p:grpSpPr>
          <p:sp>
            <p:nvSpPr>
              <p:cNvPr id="1054" name="Google Shape;1054;p43"/>
              <p:cNvSpPr/>
              <p:nvPr/>
            </p:nvSpPr>
            <p:spPr>
              <a:xfrm>
                <a:off x="2477400" y="226850"/>
                <a:ext cx="384475" cy="616300"/>
              </a:xfrm>
              <a:custGeom>
                <a:avLst/>
                <a:gdLst/>
                <a:ahLst/>
                <a:cxnLst/>
                <a:rect l="l" t="t" r="r" b="b"/>
                <a:pathLst>
                  <a:path w="15379" h="24652" extrusionOk="0">
                    <a:moveTo>
                      <a:pt x="3070" y="0"/>
                    </a:moveTo>
                    <a:lnTo>
                      <a:pt x="10442" y="0"/>
                    </a:lnTo>
                    <a:lnTo>
                      <a:pt x="15378" y="3069"/>
                    </a:lnTo>
                    <a:lnTo>
                      <a:pt x="14511" y="17046"/>
                    </a:lnTo>
                    <a:lnTo>
                      <a:pt x="13043" y="24651"/>
                    </a:lnTo>
                    <a:lnTo>
                      <a:pt x="2269" y="24651"/>
                    </a:lnTo>
                    <a:lnTo>
                      <a:pt x="1" y="7606"/>
                    </a:ln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3"/>
              <p:cNvSpPr/>
              <p:nvPr/>
            </p:nvSpPr>
            <p:spPr>
              <a:xfrm>
                <a:off x="2583325" y="344425"/>
                <a:ext cx="172650" cy="379475"/>
              </a:xfrm>
              <a:custGeom>
                <a:avLst/>
                <a:gdLst/>
                <a:ahLst/>
                <a:cxnLst/>
                <a:rect l="l" t="t" r="r" b="b"/>
                <a:pathLst>
                  <a:path w="6906" h="15179" extrusionOk="0">
                    <a:moveTo>
                      <a:pt x="0" y="1"/>
                    </a:moveTo>
                    <a:lnTo>
                      <a:pt x="1701" y="15178"/>
                    </a:lnTo>
                    <a:lnTo>
                      <a:pt x="5137" y="15178"/>
                    </a:lnTo>
                    <a:lnTo>
                      <a:pt x="6905" y="1"/>
                    </a:lnTo>
                    <a:lnTo>
                      <a:pt x="4670" y="1"/>
                    </a:lnTo>
                    <a:lnTo>
                      <a:pt x="3970" y="6839"/>
                    </a:lnTo>
                    <a:cubicBezTo>
                      <a:pt x="3836" y="8640"/>
                      <a:pt x="3669" y="10475"/>
                      <a:pt x="3536" y="12309"/>
                    </a:cubicBezTo>
                    <a:lnTo>
                      <a:pt x="3503" y="12309"/>
                    </a:lnTo>
                    <a:cubicBezTo>
                      <a:pt x="3302" y="10775"/>
                      <a:pt x="3136" y="7840"/>
                      <a:pt x="2969" y="6339"/>
                    </a:cubicBezTo>
                    <a:lnTo>
                      <a:pt x="2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 name="Google Shape;1056;p43"/>
          <p:cNvGrpSpPr/>
          <p:nvPr/>
        </p:nvGrpSpPr>
        <p:grpSpPr>
          <a:xfrm>
            <a:off x="7087612" y="1458020"/>
            <a:ext cx="427680" cy="432000"/>
            <a:chOff x="7087612" y="1435025"/>
            <a:chExt cx="427680" cy="432000"/>
          </a:xfrm>
        </p:grpSpPr>
        <p:pic>
          <p:nvPicPr>
            <p:cNvPr id="1057" name="Google Shape;1057;p43"/>
            <p:cNvPicPr preferRelativeResize="0"/>
            <p:nvPr/>
          </p:nvPicPr>
          <p:blipFill rotWithShape="1">
            <a:blip r:embed="rId3">
              <a:alphaModFix/>
            </a:blip>
            <a:srcRect/>
            <a:stretch/>
          </p:blipFill>
          <p:spPr>
            <a:xfrm>
              <a:off x="7087612" y="1435025"/>
              <a:ext cx="427680" cy="432000"/>
            </a:xfrm>
            <a:prstGeom prst="rect">
              <a:avLst/>
            </a:prstGeom>
            <a:noFill/>
            <a:ln>
              <a:noFill/>
            </a:ln>
          </p:spPr>
        </p:pic>
        <p:grpSp>
          <p:nvGrpSpPr>
            <p:cNvPr id="1058" name="Google Shape;1058;p43"/>
            <p:cNvGrpSpPr/>
            <p:nvPr/>
          </p:nvGrpSpPr>
          <p:grpSpPr>
            <a:xfrm>
              <a:off x="7137287" y="1435028"/>
              <a:ext cx="328331" cy="431994"/>
              <a:chOff x="7435550" y="185250"/>
              <a:chExt cx="536225" cy="709700"/>
            </a:xfrm>
          </p:grpSpPr>
          <p:sp>
            <p:nvSpPr>
              <p:cNvPr id="1059" name="Google Shape;1059;p43"/>
              <p:cNvSpPr/>
              <p:nvPr/>
            </p:nvSpPr>
            <p:spPr>
              <a:xfrm>
                <a:off x="7435550" y="185250"/>
                <a:ext cx="536225" cy="709700"/>
              </a:xfrm>
              <a:custGeom>
                <a:avLst/>
                <a:gdLst/>
                <a:ahLst/>
                <a:cxnLst/>
                <a:rect l="l" t="t" r="r" b="b"/>
                <a:pathLst>
                  <a:path w="21449" h="28388" extrusionOk="0">
                    <a:moveTo>
                      <a:pt x="6238" y="1"/>
                    </a:moveTo>
                    <a:lnTo>
                      <a:pt x="20415" y="2636"/>
                    </a:lnTo>
                    <a:lnTo>
                      <a:pt x="20415" y="10342"/>
                    </a:lnTo>
                    <a:cubicBezTo>
                      <a:pt x="20415" y="10342"/>
                      <a:pt x="19414" y="10608"/>
                      <a:pt x="20415" y="16546"/>
                    </a:cubicBezTo>
                    <a:cubicBezTo>
                      <a:pt x="21449" y="22484"/>
                      <a:pt x="21049" y="21083"/>
                      <a:pt x="20415" y="22750"/>
                    </a:cubicBezTo>
                    <a:cubicBezTo>
                      <a:pt x="19781" y="24418"/>
                      <a:pt x="19914" y="25186"/>
                      <a:pt x="19514" y="25552"/>
                    </a:cubicBezTo>
                    <a:cubicBezTo>
                      <a:pt x="19147" y="25953"/>
                      <a:pt x="20281" y="27554"/>
                      <a:pt x="18513" y="27454"/>
                    </a:cubicBezTo>
                    <a:cubicBezTo>
                      <a:pt x="16712" y="27354"/>
                      <a:pt x="19281" y="27187"/>
                      <a:pt x="15945" y="27454"/>
                    </a:cubicBezTo>
                    <a:cubicBezTo>
                      <a:pt x="12609" y="27754"/>
                      <a:pt x="16345" y="27487"/>
                      <a:pt x="12609" y="27754"/>
                    </a:cubicBezTo>
                    <a:cubicBezTo>
                      <a:pt x="8906" y="27988"/>
                      <a:pt x="8573" y="28088"/>
                      <a:pt x="7272" y="28221"/>
                    </a:cubicBezTo>
                    <a:cubicBezTo>
                      <a:pt x="5971" y="28388"/>
                      <a:pt x="5337" y="27487"/>
                      <a:pt x="4437" y="26220"/>
                    </a:cubicBezTo>
                    <a:cubicBezTo>
                      <a:pt x="3536" y="24919"/>
                      <a:pt x="2769" y="22750"/>
                      <a:pt x="2135" y="21716"/>
                    </a:cubicBezTo>
                    <a:cubicBezTo>
                      <a:pt x="1501" y="20716"/>
                      <a:pt x="1234" y="19815"/>
                      <a:pt x="1234" y="19815"/>
                    </a:cubicBezTo>
                    <a:cubicBezTo>
                      <a:pt x="1234" y="19815"/>
                      <a:pt x="0" y="14545"/>
                      <a:pt x="234" y="14545"/>
                    </a:cubicBezTo>
                    <a:cubicBezTo>
                      <a:pt x="467" y="14578"/>
                      <a:pt x="967" y="8841"/>
                      <a:pt x="1501" y="8140"/>
                    </a:cubicBezTo>
                    <a:cubicBezTo>
                      <a:pt x="2002" y="7406"/>
                      <a:pt x="3036" y="5238"/>
                      <a:pt x="3036" y="5238"/>
                    </a:cubicBezTo>
                    <a:lnTo>
                      <a:pt x="5537" y="2603"/>
                    </a:lnTo>
                    <a:close/>
                  </a:path>
                </a:pathLst>
              </a:custGeom>
              <a:gradFill>
                <a:gsLst>
                  <a:gs pos="0">
                    <a:schemeClr val="lt2"/>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3"/>
              <p:cNvSpPr/>
              <p:nvPr/>
            </p:nvSpPr>
            <p:spPr>
              <a:xfrm>
                <a:off x="7529775" y="330375"/>
                <a:ext cx="349450" cy="467025"/>
              </a:xfrm>
              <a:custGeom>
                <a:avLst/>
                <a:gdLst/>
                <a:ahLst/>
                <a:cxnLst/>
                <a:rect l="l" t="t" r="r" b="b"/>
                <a:pathLst>
                  <a:path w="13978" h="18681" extrusionOk="0">
                    <a:moveTo>
                      <a:pt x="7706" y="0"/>
                    </a:moveTo>
                    <a:cubicBezTo>
                      <a:pt x="7472" y="0"/>
                      <a:pt x="7272" y="67"/>
                      <a:pt x="7106" y="133"/>
                    </a:cubicBezTo>
                    <a:lnTo>
                      <a:pt x="334" y="4403"/>
                    </a:lnTo>
                    <a:cubicBezTo>
                      <a:pt x="101" y="4537"/>
                      <a:pt x="0" y="4770"/>
                      <a:pt x="0" y="5037"/>
                    </a:cubicBezTo>
                    <a:lnTo>
                      <a:pt x="0" y="5704"/>
                    </a:lnTo>
                    <a:cubicBezTo>
                      <a:pt x="0" y="6038"/>
                      <a:pt x="34" y="6271"/>
                      <a:pt x="101" y="6371"/>
                    </a:cubicBezTo>
                    <a:cubicBezTo>
                      <a:pt x="167" y="6471"/>
                      <a:pt x="367" y="6505"/>
                      <a:pt x="634" y="6505"/>
                    </a:cubicBezTo>
                    <a:lnTo>
                      <a:pt x="2169" y="6505"/>
                    </a:lnTo>
                    <a:cubicBezTo>
                      <a:pt x="2402" y="6505"/>
                      <a:pt x="2536" y="6538"/>
                      <a:pt x="2602" y="6571"/>
                    </a:cubicBezTo>
                    <a:cubicBezTo>
                      <a:pt x="2636" y="6638"/>
                      <a:pt x="2669" y="6772"/>
                      <a:pt x="2669" y="7005"/>
                    </a:cubicBezTo>
                    <a:lnTo>
                      <a:pt x="2669" y="13843"/>
                    </a:lnTo>
                    <a:cubicBezTo>
                      <a:pt x="2669" y="15278"/>
                      <a:pt x="3136" y="16478"/>
                      <a:pt x="4103" y="17346"/>
                    </a:cubicBezTo>
                    <a:cubicBezTo>
                      <a:pt x="5071" y="18246"/>
                      <a:pt x="6338" y="18680"/>
                      <a:pt x="7906" y="18680"/>
                    </a:cubicBezTo>
                    <a:cubicBezTo>
                      <a:pt x="9874" y="18680"/>
                      <a:pt x="11575" y="18113"/>
                      <a:pt x="12976" y="16912"/>
                    </a:cubicBezTo>
                    <a:cubicBezTo>
                      <a:pt x="13644" y="16345"/>
                      <a:pt x="13977" y="15745"/>
                      <a:pt x="13977" y="15144"/>
                    </a:cubicBezTo>
                    <a:cubicBezTo>
                      <a:pt x="13977" y="14811"/>
                      <a:pt x="13877" y="14510"/>
                      <a:pt x="13710" y="14210"/>
                    </a:cubicBezTo>
                    <a:cubicBezTo>
                      <a:pt x="13510" y="13943"/>
                      <a:pt x="13277" y="13777"/>
                      <a:pt x="13043" y="13777"/>
                    </a:cubicBezTo>
                    <a:cubicBezTo>
                      <a:pt x="12910" y="13777"/>
                      <a:pt x="12743" y="13843"/>
                      <a:pt x="12609" y="13910"/>
                    </a:cubicBezTo>
                    <a:cubicBezTo>
                      <a:pt x="11976" y="14277"/>
                      <a:pt x="11475" y="14444"/>
                      <a:pt x="11075" y="14444"/>
                    </a:cubicBezTo>
                    <a:cubicBezTo>
                      <a:pt x="10641" y="14444"/>
                      <a:pt x="10241" y="14277"/>
                      <a:pt x="9974" y="13877"/>
                    </a:cubicBezTo>
                    <a:cubicBezTo>
                      <a:pt x="9674" y="13510"/>
                      <a:pt x="9541" y="13043"/>
                      <a:pt x="9541" y="12442"/>
                    </a:cubicBezTo>
                    <a:lnTo>
                      <a:pt x="9541" y="7439"/>
                    </a:lnTo>
                    <a:cubicBezTo>
                      <a:pt x="9541" y="7172"/>
                      <a:pt x="9574" y="6972"/>
                      <a:pt x="9674" y="6872"/>
                    </a:cubicBezTo>
                    <a:cubicBezTo>
                      <a:pt x="9774" y="6805"/>
                      <a:pt x="9974" y="6738"/>
                      <a:pt x="10241" y="6738"/>
                    </a:cubicBezTo>
                    <a:lnTo>
                      <a:pt x="12910" y="6738"/>
                    </a:lnTo>
                    <a:cubicBezTo>
                      <a:pt x="13277" y="6738"/>
                      <a:pt x="13543" y="6638"/>
                      <a:pt x="13677" y="6471"/>
                    </a:cubicBezTo>
                    <a:cubicBezTo>
                      <a:pt x="13810" y="6271"/>
                      <a:pt x="13877" y="5938"/>
                      <a:pt x="13877" y="5471"/>
                    </a:cubicBezTo>
                    <a:lnTo>
                      <a:pt x="13877" y="4603"/>
                    </a:lnTo>
                    <a:cubicBezTo>
                      <a:pt x="13877" y="4170"/>
                      <a:pt x="13844" y="3903"/>
                      <a:pt x="13710" y="3769"/>
                    </a:cubicBezTo>
                    <a:cubicBezTo>
                      <a:pt x="13610" y="3636"/>
                      <a:pt x="13377" y="3569"/>
                      <a:pt x="13010" y="3569"/>
                    </a:cubicBezTo>
                    <a:lnTo>
                      <a:pt x="10274" y="3569"/>
                    </a:lnTo>
                    <a:cubicBezTo>
                      <a:pt x="9974" y="3569"/>
                      <a:pt x="9774" y="3503"/>
                      <a:pt x="9674" y="3436"/>
                    </a:cubicBezTo>
                    <a:cubicBezTo>
                      <a:pt x="9574" y="3336"/>
                      <a:pt x="9541" y="3136"/>
                      <a:pt x="9541" y="2835"/>
                    </a:cubicBezTo>
                    <a:lnTo>
                      <a:pt x="9541" y="867"/>
                    </a:lnTo>
                    <a:cubicBezTo>
                      <a:pt x="9541" y="534"/>
                      <a:pt x="9507" y="300"/>
                      <a:pt x="9407" y="167"/>
                    </a:cubicBezTo>
                    <a:cubicBezTo>
                      <a:pt x="9340" y="67"/>
                      <a:pt x="9174" y="0"/>
                      <a:pt x="89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1" name="Google Shape;1061;p43"/>
          <p:cNvGrpSpPr/>
          <p:nvPr/>
        </p:nvGrpSpPr>
        <p:grpSpPr>
          <a:xfrm>
            <a:off x="4355706" y="3118072"/>
            <a:ext cx="432000" cy="432000"/>
            <a:chOff x="4355706" y="3021851"/>
            <a:chExt cx="432000" cy="432000"/>
          </a:xfrm>
        </p:grpSpPr>
        <p:pic>
          <p:nvPicPr>
            <p:cNvPr id="1062" name="Google Shape;1062;p43"/>
            <p:cNvPicPr preferRelativeResize="0"/>
            <p:nvPr/>
          </p:nvPicPr>
          <p:blipFill>
            <a:blip r:embed="rId9">
              <a:alphaModFix/>
            </a:blip>
            <a:stretch>
              <a:fillRect/>
            </a:stretch>
          </p:blipFill>
          <p:spPr>
            <a:xfrm>
              <a:off x="4355706" y="3021851"/>
              <a:ext cx="432000" cy="432000"/>
            </a:xfrm>
            <a:prstGeom prst="rect">
              <a:avLst/>
            </a:prstGeom>
            <a:noFill/>
            <a:ln>
              <a:noFill/>
            </a:ln>
          </p:spPr>
        </p:pic>
        <p:grpSp>
          <p:nvGrpSpPr>
            <p:cNvPr id="1063" name="Google Shape;1063;p43"/>
            <p:cNvGrpSpPr/>
            <p:nvPr/>
          </p:nvGrpSpPr>
          <p:grpSpPr>
            <a:xfrm>
              <a:off x="4431310" y="3021862"/>
              <a:ext cx="280793" cy="431978"/>
              <a:chOff x="6761300" y="1435000"/>
              <a:chExt cx="469869" cy="719964"/>
            </a:xfrm>
          </p:grpSpPr>
          <p:sp>
            <p:nvSpPr>
              <p:cNvPr id="1064" name="Google Shape;1064;p43"/>
              <p:cNvSpPr/>
              <p:nvPr/>
            </p:nvSpPr>
            <p:spPr>
              <a:xfrm>
                <a:off x="6761300" y="1435000"/>
                <a:ext cx="469869" cy="719964"/>
              </a:xfrm>
              <a:custGeom>
                <a:avLst/>
                <a:gdLst/>
                <a:ahLst/>
                <a:cxnLst/>
                <a:rect l="l" t="t" r="r" b="b"/>
                <a:pathLst>
                  <a:path w="20082" h="30689" extrusionOk="0">
                    <a:moveTo>
                      <a:pt x="2802" y="0"/>
                    </a:moveTo>
                    <a:lnTo>
                      <a:pt x="16412" y="0"/>
                    </a:lnTo>
                    <a:lnTo>
                      <a:pt x="18280" y="2435"/>
                    </a:lnTo>
                    <a:lnTo>
                      <a:pt x="20081" y="15611"/>
                    </a:lnTo>
                    <a:lnTo>
                      <a:pt x="18413" y="30689"/>
                    </a:lnTo>
                    <a:lnTo>
                      <a:pt x="2435" y="30689"/>
                    </a:lnTo>
                    <a:lnTo>
                      <a:pt x="0" y="23817"/>
                    </a:lnTo>
                    <a:lnTo>
                      <a:pt x="1401" y="8907"/>
                    </a:lnTo>
                    <a:close/>
                  </a:path>
                </a:pathLst>
              </a:custGeom>
              <a:gradFill>
                <a:gsLst>
                  <a:gs pos="0">
                    <a:schemeClr val="lt2"/>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3"/>
              <p:cNvSpPr/>
              <p:nvPr/>
            </p:nvSpPr>
            <p:spPr>
              <a:xfrm>
                <a:off x="6849483" y="1515613"/>
                <a:ext cx="280208" cy="507886"/>
              </a:xfrm>
              <a:custGeom>
                <a:avLst/>
                <a:gdLst/>
                <a:ahLst/>
                <a:cxnLst/>
                <a:rect l="l" t="t" r="r" b="b"/>
                <a:pathLst>
                  <a:path w="11976" h="21649" extrusionOk="0">
                    <a:moveTo>
                      <a:pt x="5438" y="0"/>
                    </a:moveTo>
                    <a:cubicBezTo>
                      <a:pt x="4637" y="0"/>
                      <a:pt x="3870" y="134"/>
                      <a:pt x="3236" y="400"/>
                    </a:cubicBezTo>
                    <a:cubicBezTo>
                      <a:pt x="2569" y="701"/>
                      <a:pt x="2002" y="1068"/>
                      <a:pt x="1535" y="1568"/>
                    </a:cubicBezTo>
                    <a:cubicBezTo>
                      <a:pt x="1068" y="2068"/>
                      <a:pt x="734" y="2669"/>
                      <a:pt x="468" y="3369"/>
                    </a:cubicBezTo>
                    <a:cubicBezTo>
                      <a:pt x="234" y="4036"/>
                      <a:pt x="101" y="4804"/>
                      <a:pt x="101" y="5604"/>
                    </a:cubicBezTo>
                    <a:cubicBezTo>
                      <a:pt x="101" y="6271"/>
                      <a:pt x="167" y="6872"/>
                      <a:pt x="301" y="7372"/>
                    </a:cubicBezTo>
                    <a:cubicBezTo>
                      <a:pt x="468" y="7872"/>
                      <a:pt x="668" y="8339"/>
                      <a:pt x="901" y="8740"/>
                    </a:cubicBezTo>
                    <a:cubicBezTo>
                      <a:pt x="1168" y="9140"/>
                      <a:pt x="1468" y="9507"/>
                      <a:pt x="1835" y="9807"/>
                    </a:cubicBezTo>
                    <a:cubicBezTo>
                      <a:pt x="2202" y="10141"/>
                      <a:pt x="2602" y="10408"/>
                      <a:pt x="3036" y="10674"/>
                    </a:cubicBezTo>
                    <a:cubicBezTo>
                      <a:pt x="3470" y="10908"/>
                      <a:pt x="3937" y="11141"/>
                      <a:pt x="4437" y="11342"/>
                    </a:cubicBezTo>
                    <a:cubicBezTo>
                      <a:pt x="4937" y="11575"/>
                      <a:pt x="5438" y="11742"/>
                      <a:pt x="6005" y="11942"/>
                    </a:cubicBezTo>
                    <a:cubicBezTo>
                      <a:pt x="6472" y="12109"/>
                      <a:pt x="6905" y="12309"/>
                      <a:pt x="7306" y="12542"/>
                    </a:cubicBezTo>
                    <a:cubicBezTo>
                      <a:pt x="7706" y="12776"/>
                      <a:pt x="8073" y="13043"/>
                      <a:pt x="8373" y="13376"/>
                    </a:cubicBezTo>
                    <a:cubicBezTo>
                      <a:pt x="8673" y="13710"/>
                      <a:pt x="8940" y="14077"/>
                      <a:pt x="9107" y="14477"/>
                    </a:cubicBezTo>
                    <a:cubicBezTo>
                      <a:pt x="9274" y="14911"/>
                      <a:pt x="9374" y="15378"/>
                      <a:pt x="9374" y="15911"/>
                    </a:cubicBezTo>
                    <a:cubicBezTo>
                      <a:pt x="9374" y="16378"/>
                      <a:pt x="9307" y="16812"/>
                      <a:pt x="9207" y="17212"/>
                    </a:cubicBezTo>
                    <a:cubicBezTo>
                      <a:pt x="9107" y="17646"/>
                      <a:pt x="8974" y="17980"/>
                      <a:pt x="8740" y="18280"/>
                    </a:cubicBezTo>
                    <a:cubicBezTo>
                      <a:pt x="8540" y="18580"/>
                      <a:pt x="8240" y="18814"/>
                      <a:pt x="7906" y="18980"/>
                    </a:cubicBezTo>
                    <a:cubicBezTo>
                      <a:pt x="7539" y="19147"/>
                      <a:pt x="7106" y="19214"/>
                      <a:pt x="6605" y="19214"/>
                    </a:cubicBezTo>
                    <a:cubicBezTo>
                      <a:pt x="5971" y="19214"/>
                      <a:pt x="5404" y="19080"/>
                      <a:pt x="4971" y="18780"/>
                    </a:cubicBezTo>
                    <a:cubicBezTo>
                      <a:pt x="4504" y="18447"/>
                      <a:pt x="4103" y="18080"/>
                      <a:pt x="3803" y="17613"/>
                    </a:cubicBezTo>
                    <a:cubicBezTo>
                      <a:pt x="3503" y="17112"/>
                      <a:pt x="3236" y="16612"/>
                      <a:pt x="3069" y="16045"/>
                    </a:cubicBezTo>
                    <a:cubicBezTo>
                      <a:pt x="2869" y="15478"/>
                      <a:pt x="2736" y="14911"/>
                      <a:pt x="2636" y="14410"/>
                    </a:cubicBezTo>
                    <a:lnTo>
                      <a:pt x="468" y="14310"/>
                    </a:lnTo>
                    <a:lnTo>
                      <a:pt x="1" y="21082"/>
                    </a:lnTo>
                    <a:lnTo>
                      <a:pt x="2602" y="21449"/>
                    </a:lnTo>
                    <a:lnTo>
                      <a:pt x="2602" y="19147"/>
                    </a:lnTo>
                    <a:cubicBezTo>
                      <a:pt x="2869" y="19581"/>
                      <a:pt x="3169" y="19981"/>
                      <a:pt x="3436" y="20281"/>
                    </a:cubicBezTo>
                    <a:cubicBezTo>
                      <a:pt x="3737" y="20615"/>
                      <a:pt x="4070" y="20848"/>
                      <a:pt x="4404" y="21048"/>
                    </a:cubicBezTo>
                    <a:cubicBezTo>
                      <a:pt x="4737" y="21249"/>
                      <a:pt x="5104" y="21415"/>
                      <a:pt x="5538" y="21515"/>
                    </a:cubicBezTo>
                    <a:cubicBezTo>
                      <a:pt x="5938" y="21582"/>
                      <a:pt x="6405" y="21649"/>
                      <a:pt x="6939" y="21649"/>
                    </a:cubicBezTo>
                    <a:cubicBezTo>
                      <a:pt x="7806" y="21649"/>
                      <a:pt x="8540" y="21482"/>
                      <a:pt x="9174" y="21182"/>
                    </a:cubicBezTo>
                    <a:cubicBezTo>
                      <a:pt x="9808" y="20882"/>
                      <a:pt x="10341" y="20448"/>
                      <a:pt x="10775" y="19948"/>
                    </a:cubicBezTo>
                    <a:cubicBezTo>
                      <a:pt x="11175" y="19414"/>
                      <a:pt x="11475" y="18814"/>
                      <a:pt x="11676" y="18113"/>
                    </a:cubicBezTo>
                    <a:cubicBezTo>
                      <a:pt x="11876" y="17413"/>
                      <a:pt x="11976" y="16645"/>
                      <a:pt x="11976" y="15845"/>
                    </a:cubicBezTo>
                    <a:cubicBezTo>
                      <a:pt x="11976" y="14977"/>
                      <a:pt x="11842" y="14210"/>
                      <a:pt x="11542" y="13543"/>
                    </a:cubicBezTo>
                    <a:cubicBezTo>
                      <a:pt x="11242" y="12909"/>
                      <a:pt x="10842" y="12309"/>
                      <a:pt x="10308" y="11809"/>
                    </a:cubicBezTo>
                    <a:cubicBezTo>
                      <a:pt x="9808" y="11308"/>
                      <a:pt x="9207" y="10875"/>
                      <a:pt x="8540" y="10508"/>
                    </a:cubicBezTo>
                    <a:cubicBezTo>
                      <a:pt x="7873" y="10141"/>
                      <a:pt x="7172" y="9840"/>
                      <a:pt x="6438" y="9574"/>
                    </a:cubicBezTo>
                    <a:cubicBezTo>
                      <a:pt x="5938" y="9407"/>
                      <a:pt x="5504" y="9207"/>
                      <a:pt x="5071" y="9007"/>
                    </a:cubicBezTo>
                    <a:cubicBezTo>
                      <a:pt x="4637" y="8773"/>
                      <a:pt x="4270" y="8540"/>
                      <a:pt x="3970" y="8239"/>
                    </a:cubicBezTo>
                    <a:cubicBezTo>
                      <a:pt x="3636" y="7972"/>
                      <a:pt x="3370" y="7606"/>
                      <a:pt x="3203" y="7205"/>
                    </a:cubicBezTo>
                    <a:cubicBezTo>
                      <a:pt x="3003" y="6805"/>
                      <a:pt x="2903" y="6305"/>
                      <a:pt x="2903" y="5738"/>
                    </a:cubicBezTo>
                    <a:cubicBezTo>
                      <a:pt x="2903" y="5337"/>
                      <a:pt x="2969" y="4937"/>
                      <a:pt x="3069" y="4570"/>
                    </a:cubicBezTo>
                    <a:cubicBezTo>
                      <a:pt x="3169" y="4203"/>
                      <a:pt x="3336" y="3870"/>
                      <a:pt x="3536" y="3569"/>
                    </a:cubicBezTo>
                    <a:cubicBezTo>
                      <a:pt x="3770" y="3269"/>
                      <a:pt x="4037" y="3036"/>
                      <a:pt x="4370" y="2869"/>
                    </a:cubicBezTo>
                    <a:cubicBezTo>
                      <a:pt x="4704" y="2702"/>
                      <a:pt x="5104" y="2602"/>
                      <a:pt x="5538" y="2602"/>
                    </a:cubicBezTo>
                    <a:cubicBezTo>
                      <a:pt x="6005" y="2602"/>
                      <a:pt x="6372" y="2669"/>
                      <a:pt x="6739" y="2835"/>
                    </a:cubicBezTo>
                    <a:cubicBezTo>
                      <a:pt x="7072" y="2969"/>
                      <a:pt x="7372" y="3169"/>
                      <a:pt x="7639" y="3403"/>
                    </a:cubicBezTo>
                    <a:cubicBezTo>
                      <a:pt x="7906" y="3636"/>
                      <a:pt x="8106" y="3936"/>
                      <a:pt x="8306" y="4270"/>
                    </a:cubicBezTo>
                    <a:cubicBezTo>
                      <a:pt x="8507" y="4603"/>
                      <a:pt x="8673" y="4937"/>
                      <a:pt x="8807" y="5304"/>
                    </a:cubicBezTo>
                    <a:cubicBezTo>
                      <a:pt x="8940" y="5671"/>
                      <a:pt x="9040" y="6038"/>
                      <a:pt x="9140" y="6438"/>
                    </a:cubicBezTo>
                    <a:cubicBezTo>
                      <a:pt x="9207" y="6838"/>
                      <a:pt x="9274" y="7205"/>
                      <a:pt x="9374" y="7572"/>
                    </a:cubicBezTo>
                    <a:lnTo>
                      <a:pt x="11676" y="7672"/>
                    </a:lnTo>
                    <a:lnTo>
                      <a:pt x="11976" y="134"/>
                    </a:lnTo>
                    <a:lnTo>
                      <a:pt x="9407" y="67"/>
                    </a:lnTo>
                    <a:lnTo>
                      <a:pt x="9374" y="2469"/>
                    </a:lnTo>
                    <a:cubicBezTo>
                      <a:pt x="9140" y="2068"/>
                      <a:pt x="8874" y="1701"/>
                      <a:pt x="8640" y="1368"/>
                    </a:cubicBezTo>
                    <a:cubicBezTo>
                      <a:pt x="8373" y="1068"/>
                      <a:pt x="8106" y="801"/>
                      <a:pt x="7806" y="601"/>
                    </a:cubicBezTo>
                    <a:cubicBezTo>
                      <a:pt x="7539" y="400"/>
                      <a:pt x="7172" y="234"/>
                      <a:pt x="6805" y="134"/>
                    </a:cubicBezTo>
                    <a:cubicBezTo>
                      <a:pt x="6438" y="67"/>
                      <a:pt x="5971" y="0"/>
                      <a:pt x="5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 name="Google Shape;1066;p43"/>
          <p:cNvGrpSpPr/>
          <p:nvPr/>
        </p:nvGrpSpPr>
        <p:grpSpPr>
          <a:xfrm>
            <a:off x="6987496" y="3116813"/>
            <a:ext cx="552960" cy="432023"/>
            <a:chOff x="6987496" y="3020593"/>
            <a:chExt cx="552960" cy="432023"/>
          </a:xfrm>
        </p:grpSpPr>
        <p:pic>
          <p:nvPicPr>
            <p:cNvPr id="1067" name="Google Shape;1067;p43"/>
            <p:cNvPicPr preferRelativeResize="0"/>
            <p:nvPr/>
          </p:nvPicPr>
          <p:blipFill>
            <a:blip r:embed="rId10">
              <a:alphaModFix/>
            </a:blip>
            <a:stretch>
              <a:fillRect/>
            </a:stretch>
          </p:blipFill>
          <p:spPr>
            <a:xfrm>
              <a:off x="6987496" y="3020616"/>
              <a:ext cx="552960" cy="431999"/>
            </a:xfrm>
            <a:prstGeom prst="rect">
              <a:avLst/>
            </a:prstGeom>
            <a:noFill/>
            <a:ln>
              <a:noFill/>
            </a:ln>
          </p:spPr>
        </p:pic>
        <p:grpSp>
          <p:nvGrpSpPr>
            <p:cNvPr id="1068" name="Google Shape;1068;p43"/>
            <p:cNvGrpSpPr/>
            <p:nvPr/>
          </p:nvGrpSpPr>
          <p:grpSpPr>
            <a:xfrm>
              <a:off x="7111379" y="3020593"/>
              <a:ext cx="380144" cy="432022"/>
              <a:chOff x="1658850" y="2962575"/>
              <a:chExt cx="594625" cy="678000"/>
            </a:xfrm>
          </p:grpSpPr>
          <p:sp>
            <p:nvSpPr>
              <p:cNvPr id="1069" name="Google Shape;1069;p43"/>
              <p:cNvSpPr/>
              <p:nvPr/>
            </p:nvSpPr>
            <p:spPr>
              <a:xfrm>
                <a:off x="1658850" y="2962575"/>
                <a:ext cx="594625" cy="678000"/>
              </a:xfrm>
              <a:custGeom>
                <a:avLst/>
                <a:gdLst/>
                <a:ahLst/>
                <a:cxnLst/>
                <a:rect l="l" t="t" r="r" b="b"/>
                <a:pathLst>
                  <a:path w="23785" h="27120" extrusionOk="0">
                    <a:moveTo>
                      <a:pt x="1902" y="1401"/>
                    </a:moveTo>
                    <a:lnTo>
                      <a:pt x="18147" y="0"/>
                    </a:lnTo>
                    <a:lnTo>
                      <a:pt x="23784" y="5404"/>
                    </a:lnTo>
                    <a:lnTo>
                      <a:pt x="21483" y="27119"/>
                    </a:lnTo>
                    <a:lnTo>
                      <a:pt x="2603" y="27119"/>
                    </a:lnTo>
                    <a:lnTo>
                      <a:pt x="1" y="17246"/>
                    </a:lnTo>
                    <a:close/>
                  </a:path>
                </a:pathLst>
              </a:custGeom>
              <a:gradFill>
                <a:gsLst>
                  <a:gs pos="0">
                    <a:schemeClr val="accent1"/>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3"/>
              <p:cNvSpPr/>
              <p:nvPr/>
            </p:nvSpPr>
            <p:spPr>
              <a:xfrm>
                <a:off x="1723900" y="3097650"/>
                <a:ext cx="472025" cy="442850"/>
              </a:xfrm>
              <a:custGeom>
                <a:avLst/>
                <a:gdLst/>
                <a:ahLst/>
                <a:cxnLst/>
                <a:rect l="l" t="t" r="r" b="b"/>
                <a:pathLst>
                  <a:path w="18881" h="17714" extrusionOk="0">
                    <a:moveTo>
                      <a:pt x="1" y="1"/>
                    </a:moveTo>
                    <a:lnTo>
                      <a:pt x="3136" y="4337"/>
                    </a:lnTo>
                    <a:lnTo>
                      <a:pt x="3136" y="14711"/>
                    </a:lnTo>
                    <a:lnTo>
                      <a:pt x="1168" y="17714"/>
                    </a:lnTo>
                    <a:lnTo>
                      <a:pt x="6472" y="17714"/>
                    </a:lnTo>
                    <a:lnTo>
                      <a:pt x="4404" y="14711"/>
                    </a:lnTo>
                    <a:lnTo>
                      <a:pt x="4404" y="6039"/>
                    </a:lnTo>
                    <a:lnTo>
                      <a:pt x="13277" y="17714"/>
                    </a:lnTo>
                    <a:lnTo>
                      <a:pt x="16846" y="17714"/>
                    </a:lnTo>
                    <a:lnTo>
                      <a:pt x="16846" y="3003"/>
                    </a:lnTo>
                    <a:lnTo>
                      <a:pt x="18881" y="1"/>
                    </a:lnTo>
                    <a:lnTo>
                      <a:pt x="13577" y="1"/>
                    </a:lnTo>
                    <a:lnTo>
                      <a:pt x="15578" y="3003"/>
                    </a:lnTo>
                    <a:lnTo>
                      <a:pt x="15578" y="11876"/>
                    </a:lnTo>
                    <a:lnTo>
                      <a:pt x="65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1" name="Google Shape;1071;p43"/>
          <p:cNvGrpSpPr/>
          <p:nvPr/>
        </p:nvGrpSpPr>
        <p:grpSpPr>
          <a:xfrm>
            <a:off x="1521774" y="3116831"/>
            <a:ext cx="717650" cy="432004"/>
            <a:chOff x="1521774" y="3020610"/>
            <a:chExt cx="717650" cy="432004"/>
          </a:xfrm>
        </p:grpSpPr>
        <p:pic>
          <p:nvPicPr>
            <p:cNvPr id="1072" name="Google Shape;1072;p43"/>
            <p:cNvPicPr preferRelativeResize="0"/>
            <p:nvPr/>
          </p:nvPicPr>
          <p:blipFill rotWithShape="1">
            <a:blip r:embed="rId11">
              <a:alphaModFix/>
            </a:blip>
            <a:srcRect l="14368" b="10"/>
            <a:stretch/>
          </p:blipFill>
          <p:spPr>
            <a:xfrm>
              <a:off x="1521774" y="3020625"/>
              <a:ext cx="717650" cy="431975"/>
            </a:xfrm>
            <a:prstGeom prst="rect">
              <a:avLst/>
            </a:prstGeom>
            <a:noFill/>
            <a:ln>
              <a:noFill/>
            </a:ln>
          </p:spPr>
        </p:pic>
        <p:sp>
          <p:nvSpPr>
            <p:cNvPr id="1073" name="Google Shape;1073;p43"/>
            <p:cNvSpPr/>
            <p:nvPr/>
          </p:nvSpPr>
          <p:spPr>
            <a:xfrm>
              <a:off x="1658105" y="3020610"/>
              <a:ext cx="444989" cy="432004"/>
            </a:xfrm>
            <a:custGeom>
              <a:avLst/>
              <a:gdLst/>
              <a:ahLst/>
              <a:cxnLst/>
              <a:rect l="l" t="t" r="r" b="b"/>
              <a:pathLst>
                <a:path w="26654" h="25853" extrusionOk="0">
                  <a:moveTo>
                    <a:pt x="4738" y="134"/>
                  </a:moveTo>
                  <a:cubicBezTo>
                    <a:pt x="4738" y="134"/>
                    <a:pt x="11009" y="1668"/>
                    <a:pt x="15178" y="901"/>
                  </a:cubicBezTo>
                  <a:cubicBezTo>
                    <a:pt x="19348" y="134"/>
                    <a:pt x="20882" y="0"/>
                    <a:pt x="22584" y="134"/>
                  </a:cubicBezTo>
                  <a:cubicBezTo>
                    <a:pt x="24318" y="267"/>
                    <a:pt x="26653" y="1835"/>
                    <a:pt x="26653" y="1835"/>
                  </a:cubicBezTo>
                  <a:lnTo>
                    <a:pt x="26053" y="5271"/>
                  </a:lnTo>
                  <a:lnTo>
                    <a:pt x="20049" y="18447"/>
                  </a:lnTo>
                  <a:lnTo>
                    <a:pt x="15045" y="23817"/>
                  </a:lnTo>
                  <a:lnTo>
                    <a:pt x="1102" y="25852"/>
                  </a:lnTo>
                  <a:lnTo>
                    <a:pt x="1" y="17846"/>
                  </a:lnTo>
                  <a:lnTo>
                    <a:pt x="3136" y="5271"/>
                  </a:lnTo>
                  <a:cubicBezTo>
                    <a:pt x="3170" y="5271"/>
                    <a:pt x="3804" y="1134"/>
                    <a:pt x="4738" y="134"/>
                  </a:cubicBezTo>
                  <a:close/>
                </a:path>
              </a:pathLst>
            </a:custGeom>
            <a:gradFill>
              <a:gsLst>
                <a:gs pos="0">
                  <a:schemeClr val="accent1"/>
                </a:gs>
                <a:gs pos="100000">
                  <a:schemeClr val="lt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3"/>
            <p:cNvSpPr/>
            <p:nvPr/>
          </p:nvSpPr>
          <p:spPr>
            <a:xfrm>
              <a:off x="1679274" y="3059060"/>
              <a:ext cx="395972" cy="345730"/>
            </a:xfrm>
            <a:custGeom>
              <a:avLst/>
              <a:gdLst/>
              <a:ahLst/>
              <a:cxnLst/>
              <a:rect l="l" t="t" r="r" b="b"/>
              <a:pathLst>
                <a:path w="23718" h="20690" extrusionOk="0">
                  <a:moveTo>
                    <a:pt x="23084" y="1"/>
                  </a:moveTo>
                  <a:cubicBezTo>
                    <a:pt x="22717" y="34"/>
                    <a:pt x="22016" y="168"/>
                    <a:pt x="21449" y="368"/>
                  </a:cubicBezTo>
                  <a:cubicBezTo>
                    <a:pt x="20823" y="421"/>
                    <a:pt x="20077" y="432"/>
                    <a:pt x="19254" y="432"/>
                  </a:cubicBezTo>
                  <a:cubicBezTo>
                    <a:pt x="18673" y="432"/>
                    <a:pt x="18054" y="427"/>
                    <a:pt x="17412" y="427"/>
                  </a:cubicBezTo>
                  <a:cubicBezTo>
                    <a:pt x="12709" y="427"/>
                    <a:pt x="6783" y="722"/>
                    <a:pt x="5705" y="5638"/>
                  </a:cubicBezTo>
                  <a:cubicBezTo>
                    <a:pt x="5052" y="8559"/>
                    <a:pt x="7178" y="11220"/>
                    <a:pt x="10169" y="11220"/>
                  </a:cubicBezTo>
                  <a:cubicBezTo>
                    <a:pt x="10389" y="11220"/>
                    <a:pt x="10613" y="11205"/>
                    <a:pt x="10842" y="11176"/>
                  </a:cubicBezTo>
                  <a:lnTo>
                    <a:pt x="12142" y="7239"/>
                  </a:lnTo>
                  <a:lnTo>
                    <a:pt x="12142" y="7239"/>
                  </a:lnTo>
                  <a:cubicBezTo>
                    <a:pt x="11902" y="7296"/>
                    <a:pt x="11658" y="7323"/>
                    <a:pt x="11419" y="7323"/>
                  </a:cubicBezTo>
                  <a:cubicBezTo>
                    <a:pt x="9970" y="7323"/>
                    <a:pt x="8687" y="6322"/>
                    <a:pt x="9174" y="4804"/>
                  </a:cubicBezTo>
                  <a:cubicBezTo>
                    <a:pt x="9920" y="2564"/>
                    <a:pt x="12911" y="2185"/>
                    <a:pt x="16010" y="2185"/>
                  </a:cubicBezTo>
                  <a:cubicBezTo>
                    <a:pt x="17202" y="2185"/>
                    <a:pt x="18411" y="2241"/>
                    <a:pt x="19514" y="2269"/>
                  </a:cubicBezTo>
                  <a:cubicBezTo>
                    <a:pt x="17780" y="4638"/>
                    <a:pt x="16012" y="8407"/>
                    <a:pt x="13744" y="11643"/>
                  </a:cubicBezTo>
                  <a:cubicBezTo>
                    <a:pt x="11628" y="14860"/>
                    <a:pt x="8653" y="16753"/>
                    <a:pt x="6108" y="16753"/>
                  </a:cubicBezTo>
                  <a:cubicBezTo>
                    <a:pt x="4801" y="16753"/>
                    <a:pt x="3608" y="16254"/>
                    <a:pt x="2702" y="15178"/>
                  </a:cubicBezTo>
                  <a:lnTo>
                    <a:pt x="0" y="18547"/>
                  </a:lnTo>
                  <a:cubicBezTo>
                    <a:pt x="1550" y="20019"/>
                    <a:pt x="3365" y="20690"/>
                    <a:pt x="5235" y="20690"/>
                  </a:cubicBezTo>
                  <a:cubicBezTo>
                    <a:pt x="8959" y="20690"/>
                    <a:pt x="12902" y="18030"/>
                    <a:pt x="15411" y="13744"/>
                  </a:cubicBezTo>
                  <a:cubicBezTo>
                    <a:pt x="18213" y="9041"/>
                    <a:pt x="20148" y="4504"/>
                    <a:pt x="21749" y="2803"/>
                  </a:cubicBezTo>
                  <a:cubicBezTo>
                    <a:pt x="22183" y="2336"/>
                    <a:pt x="23317" y="2069"/>
                    <a:pt x="23717" y="2069"/>
                  </a:cubicBezTo>
                  <a:lnTo>
                    <a:pt x="230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43"/>
          <p:cNvSpPr/>
          <p:nvPr/>
        </p:nvSpPr>
        <p:spPr>
          <a:xfrm rot="5399509">
            <a:off x="58982" y="680916"/>
            <a:ext cx="902341" cy="304974"/>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3"/>
          <p:cNvSpPr txBox="1">
            <a:spLocks noGrp="1"/>
          </p:cNvSpPr>
          <p:nvPr>
            <p:ph type="title"/>
          </p:nvPr>
        </p:nvSpPr>
        <p:spPr>
          <a:xfrm>
            <a:off x="2554200" y="534625"/>
            <a:ext cx="40356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Mis intereses</a:t>
            </a:r>
            <a:endParaRPr/>
          </a:p>
        </p:txBody>
      </p:sp>
      <p:sp>
        <p:nvSpPr>
          <p:cNvPr id="1077" name="Google Shape;1077;p43"/>
          <p:cNvSpPr txBox="1">
            <a:spLocks noGrp="1"/>
          </p:cNvSpPr>
          <p:nvPr>
            <p:ph type="subTitle" idx="1"/>
          </p:nvPr>
        </p:nvSpPr>
        <p:spPr>
          <a:xfrm>
            <a:off x="715125" y="2336537"/>
            <a:ext cx="2331000" cy="61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Mercurio es el planeta más cercano al Sol </a:t>
            </a:r>
            <a:endParaRPr/>
          </a:p>
        </p:txBody>
      </p:sp>
      <p:sp>
        <p:nvSpPr>
          <p:cNvPr id="1078" name="Google Shape;1078;p43"/>
          <p:cNvSpPr txBox="1">
            <a:spLocks noGrp="1"/>
          </p:cNvSpPr>
          <p:nvPr>
            <p:ph type="subTitle" idx="2"/>
          </p:nvPr>
        </p:nvSpPr>
        <p:spPr>
          <a:xfrm>
            <a:off x="3406200" y="2336534"/>
            <a:ext cx="2331000" cy="61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Es el segundo planeta más cercano al Sol</a:t>
            </a:r>
            <a:endParaRPr/>
          </a:p>
        </p:txBody>
      </p:sp>
      <p:sp>
        <p:nvSpPr>
          <p:cNvPr id="1079" name="Google Shape;1079;p43"/>
          <p:cNvSpPr txBox="1">
            <a:spLocks noGrp="1"/>
          </p:cNvSpPr>
          <p:nvPr>
            <p:ph type="subTitle" idx="3"/>
          </p:nvPr>
        </p:nvSpPr>
        <p:spPr>
          <a:xfrm>
            <a:off x="6097870" y="2336534"/>
            <a:ext cx="2331000" cy="61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La Tierra es el único planeta que alberga vida</a:t>
            </a:r>
            <a:endParaRPr/>
          </a:p>
        </p:txBody>
      </p:sp>
      <p:sp>
        <p:nvSpPr>
          <p:cNvPr id="1080" name="Google Shape;1080;p43"/>
          <p:cNvSpPr txBox="1">
            <a:spLocks noGrp="1"/>
          </p:cNvSpPr>
          <p:nvPr>
            <p:ph type="subTitle" idx="4"/>
          </p:nvPr>
        </p:nvSpPr>
        <p:spPr>
          <a:xfrm>
            <a:off x="6098465" y="3996727"/>
            <a:ext cx="2331000" cy="61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Neptuno es el planeta más lejano del Sol</a:t>
            </a:r>
            <a:endParaRPr/>
          </a:p>
        </p:txBody>
      </p:sp>
      <p:sp>
        <p:nvSpPr>
          <p:cNvPr id="1081" name="Google Shape;1081;p43"/>
          <p:cNvSpPr txBox="1">
            <a:spLocks noGrp="1"/>
          </p:cNvSpPr>
          <p:nvPr>
            <p:ph type="subTitle" idx="5"/>
          </p:nvPr>
        </p:nvSpPr>
        <p:spPr>
          <a:xfrm>
            <a:off x="715100" y="3996727"/>
            <a:ext cx="2331000" cy="61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Es el planeta más grande del sistema solar</a:t>
            </a:r>
            <a:endParaRPr/>
          </a:p>
        </p:txBody>
      </p:sp>
      <p:sp>
        <p:nvSpPr>
          <p:cNvPr id="1082" name="Google Shape;1082;p43"/>
          <p:cNvSpPr txBox="1">
            <a:spLocks noGrp="1"/>
          </p:cNvSpPr>
          <p:nvPr>
            <p:ph type="subTitle" idx="6"/>
          </p:nvPr>
        </p:nvSpPr>
        <p:spPr>
          <a:xfrm>
            <a:off x="3406500" y="3996726"/>
            <a:ext cx="2331000" cy="61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Está compuesto por hidrógeno y helio</a:t>
            </a:r>
            <a:endParaRPr/>
          </a:p>
        </p:txBody>
      </p:sp>
      <p:sp>
        <p:nvSpPr>
          <p:cNvPr id="1083" name="Google Shape;1083;p43"/>
          <p:cNvSpPr txBox="1">
            <a:spLocks noGrp="1"/>
          </p:cNvSpPr>
          <p:nvPr>
            <p:ph type="subTitle" idx="7"/>
          </p:nvPr>
        </p:nvSpPr>
        <p:spPr>
          <a:xfrm>
            <a:off x="715125" y="1925688"/>
            <a:ext cx="2331000" cy="54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Mercurio</a:t>
            </a:r>
            <a:endParaRPr/>
          </a:p>
        </p:txBody>
      </p:sp>
      <p:sp>
        <p:nvSpPr>
          <p:cNvPr id="1084" name="Google Shape;1084;p43"/>
          <p:cNvSpPr txBox="1">
            <a:spLocks noGrp="1"/>
          </p:cNvSpPr>
          <p:nvPr>
            <p:ph type="subTitle" idx="8"/>
          </p:nvPr>
        </p:nvSpPr>
        <p:spPr>
          <a:xfrm>
            <a:off x="3406200" y="1925688"/>
            <a:ext cx="2331000" cy="54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Venus</a:t>
            </a:r>
            <a:endParaRPr/>
          </a:p>
        </p:txBody>
      </p:sp>
      <p:sp>
        <p:nvSpPr>
          <p:cNvPr id="1085" name="Google Shape;1085;p43"/>
          <p:cNvSpPr txBox="1">
            <a:spLocks noGrp="1"/>
          </p:cNvSpPr>
          <p:nvPr>
            <p:ph type="subTitle" idx="9"/>
          </p:nvPr>
        </p:nvSpPr>
        <p:spPr>
          <a:xfrm>
            <a:off x="6097870" y="1925688"/>
            <a:ext cx="2331000" cy="54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Tierra</a:t>
            </a:r>
            <a:endParaRPr/>
          </a:p>
        </p:txBody>
      </p:sp>
      <p:sp>
        <p:nvSpPr>
          <p:cNvPr id="1086" name="Google Shape;1086;p43"/>
          <p:cNvSpPr txBox="1">
            <a:spLocks noGrp="1"/>
          </p:cNvSpPr>
          <p:nvPr>
            <p:ph type="subTitle" idx="13"/>
          </p:nvPr>
        </p:nvSpPr>
        <p:spPr>
          <a:xfrm>
            <a:off x="6098465" y="3585880"/>
            <a:ext cx="2331000" cy="54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Neptuno</a:t>
            </a:r>
            <a:endParaRPr/>
          </a:p>
        </p:txBody>
      </p:sp>
      <p:sp>
        <p:nvSpPr>
          <p:cNvPr id="1087" name="Google Shape;1087;p43"/>
          <p:cNvSpPr txBox="1">
            <a:spLocks noGrp="1"/>
          </p:cNvSpPr>
          <p:nvPr>
            <p:ph type="subTitle" idx="14"/>
          </p:nvPr>
        </p:nvSpPr>
        <p:spPr>
          <a:xfrm>
            <a:off x="715100" y="3585880"/>
            <a:ext cx="2331000" cy="54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Júpiter</a:t>
            </a:r>
            <a:endParaRPr/>
          </a:p>
        </p:txBody>
      </p:sp>
      <p:sp>
        <p:nvSpPr>
          <p:cNvPr id="1088" name="Google Shape;1088;p43"/>
          <p:cNvSpPr txBox="1">
            <a:spLocks noGrp="1"/>
          </p:cNvSpPr>
          <p:nvPr>
            <p:ph type="subTitle" idx="15"/>
          </p:nvPr>
        </p:nvSpPr>
        <p:spPr>
          <a:xfrm>
            <a:off x="3406500" y="3585880"/>
            <a:ext cx="2331000" cy="54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Saturno</a:t>
            </a:r>
            <a:endParaRPr/>
          </a:p>
        </p:txBody>
      </p:sp>
      <p:grpSp>
        <p:nvGrpSpPr>
          <p:cNvPr id="1089" name="Google Shape;1089;p43"/>
          <p:cNvGrpSpPr/>
          <p:nvPr/>
        </p:nvGrpSpPr>
        <p:grpSpPr>
          <a:xfrm>
            <a:off x="711090" y="535000"/>
            <a:ext cx="886502" cy="899999"/>
            <a:chOff x="7771550" y="652600"/>
            <a:chExt cx="886502" cy="899999"/>
          </a:xfrm>
        </p:grpSpPr>
        <p:pic>
          <p:nvPicPr>
            <p:cNvPr id="1090" name="Google Shape;1090;p43"/>
            <p:cNvPicPr preferRelativeResize="0"/>
            <p:nvPr/>
          </p:nvPicPr>
          <p:blipFill>
            <a:blip r:embed="rId12">
              <a:alphaModFix/>
            </a:blip>
            <a:stretch>
              <a:fillRect/>
            </a:stretch>
          </p:blipFill>
          <p:spPr>
            <a:xfrm>
              <a:off x="7771550" y="652600"/>
              <a:ext cx="886502" cy="899999"/>
            </a:xfrm>
            <a:prstGeom prst="rect">
              <a:avLst/>
            </a:prstGeom>
            <a:noFill/>
            <a:ln>
              <a:noFill/>
            </a:ln>
          </p:spPr>
        </p:pic>
        <p:grpSp>
          <p:nvGrpSpPr>
            <p:cNvPr id="1091" name="Google Shape;1091;p43"/>
            <p:cNvGrpSpPr/>
            <p:nvPr/>
          </p:nvGrpSpPr>
          <p:grpSpPr>
            <a:xfrm>
              <a:off x="8009113" y="853213"/>
              <a:ext cx="411375" cy="498775"/>
              <a:chOff x="5753150" y="4171200"/>
              <a:chExt cx="411375" cy="498775"/>
            </a:xfrm>
          </p:grpSpPr>
          <p:sp>
            <p:nvSpPr>
              <p:cNvPr id="1092" name="Google Shape;1092;p43"/>
              <p:cNvSpPr/>
              <p:nvPr/>
            </p:nvSpPr>
            <p:spPr>
              <a:xfrm>
                <a:off x="6022825" y="44393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3"/>
              <p:cNvSpPr/>
              <p:nvPr/>
            </p:nvSpPr>
            <p:spPr>
              <a:xfrm>
                <a:off x="6161475" y="4420675"/>
                <a:ext cx="25" cy="800"/>
              </a:xfrm>
              <a:custGeom>
                <a:avLst/>
                <a:gdLst/>
                <a:ahLst/>
                <a:cxnLst/>
                <a:rect l="l" t="t" r="r" b="b"/>
                <a:pathLst>
                  <a:path w="1" h="32" extrusionOk="0">
                    <a:moveTo>
                      <a:pt x="0" y="1"/>
                    </a:moveTo>
                    <a:cubicBezTo>
                      <a:pt x="0" y="16"/>
                      <a:pt x="0" y="16"/>
                      <a:pt x="0" y="16"/>
                    </a:cubicBezTo>
                    <a:cubicBezTo>
                      <a:pt x="0" y="16"/>
                      <a:pt x="0" y="16"/>
                      <a:pt x="0" y="31"/>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3"/>
              <p:cNvSpPr/>
              <p:nvPr/>
            </p:nvSpPr>
            <p:spPr>
              <a:xfrm>
                <a:off x="6126800" y="4387550"/>
                <a:ext cx="25" cy="400"/>
              </a:xfrm>
              <a:custGeom>
                <a:avLst/>
                <a:gdLst/>
                <a:ahLst/>
                <a:cxnLst/>
                <a:rect l="l" t="t" r="r" b="b"/>
                <a:pathLst>
                  <a:path w="1" h="16" extrusionOk="0">
                    <a:moveTo>
                      <a:pt x="1" y="0"/>
                    </a:moveTo>
                    <a:cubicBezTo>
                      <a:pt x="1" y="0"/>
                      <a:pt x="1" y="0"/>
                      <a:pt x="1" y="0"/>
                    </a:cubicBezTo>
                    <a:cubicBezTo>
                      <a:pt x="1" y="0"/>
                      <a:pt x="1" y="15"/>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3"/>
              <p:cNvSpPr/>
              <p:nvPr/>
            </p:nvSpPr>
            <p:spPr>
              <a:xfrm>
                <a:off x="5938250" y="42031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3"/>
              <p:cNvSpPr/>
              <p:nvPr/>
            </p:nvSpPr>
            <p:spPr>
              <a:xfrm>
                <a:off x="5753150" y="4171200"/>
                <a:ext cx="411375" cy="498775"/>
              </a:xfrm>
              <a:custGeom>
                <a:avLst/>
                <a:gdLst/>
                <a:ahLst/>
                <a:cxnLst/>
                <a:rect l="l" t="t" r="r" b="b"/>
                <a:pathLst>
                  <a:path w="16455" h="19951" extrusionOk="0">
                    <a:moveTo>
                      <a:pt x="7786" y="381"/>
                    </a:moveTo>
                    <a:cubicBezTo>
                      <a:pt x="7801" y="396"/>
                      <a:pt x="7816" y="396"/>
                      <a:pt x="7831" y="396"/>
                    </a:cubicBezTo>
                    <a:lnTo>
                      <a:pt x="7831" y="412"/>
                    </a:lnTo>
                    <a:lnTo>
                      <a:pt x="7847" y="412"/>
                    </a:lnTo>
                    <a:cubicBezTo>
                      <a:pt x="7847" y="412"/>
                      <a:pt x="7862" y="427"/>
                      <a:pt x="7877" y="427"/>
                    </a:cubicBezTo>
                    <a:lnTo>
                      <a:pt x="7892" y="442"/>
                    </a:lnTo>
                    <a:cubicBezTo>
                      <a:pt x="7892" y="442"/>
                      <a:pt x="7908" y="457"/>
                      <a:pt x="7908" y="457"/>
                    </a:cubicBezTo>
                    <a:cubicBezTo>
                      <a:pt x="7908" y="472"/>
                      <a:pt x="7908" y="472"/>
                      <a:pt x="7908" y="472"/>
                    </a:cubicBezTo>
                    <a:lnTo>
                      <a:pt x="7908" y="488"/>
                    </a:lnTo>
                    <a:cubicBezTo>
                      <a:pt x="7892" y="503"/>
                      <a:pt x="7877" y="518"/>
                      <a:pt x="7862" y="533"/>
                    </a:cubicBezTo>
                    <a:cubicBezTo>
                      <a:pt x="7862" y="549"/>
                      <a:pt x="7847" y="564"/>
                      <a:pt x="7831" y="579"/>
                    </a:cubicBezTo>
                    <a:cubicBezTo>
                      <a:pt x="7801" y="610"/>
                      <a:pt x="7770" y="640"/>
                      <a:pt x="7740" y="671"/>
                    </a:cubicBezTo>
                    <a:cubicBezTo>
                      <a:pt x="7725" y="686"/>
                      <a:pt x="7710" y="701"/>
                      <a:pt x="7679" y="716"/>
                    </a:cubicBezTo>
                    <a:cubicBezTo>
                      <a:pt x="7664" y="731"/>
                      <a:pt x="7649" y="731"/>
                      <a:pt x="7633" y="747"/>
                    </a:cubicBezTo>
                    <a:cubicBezTo>
                      <a:pt x="7618" y="762"/>
                      <a:pt x="7588" y="777"/>
                      <a:pt x="7572" y="792"/>
                    </a:cubicBezTo>
                    <a:lnTo>
                      <a:pt x="7557" y="823"/>
                    </a:lnTo>
                    <a:lnTo>
                      <a:pt x="7572" y="762"/>
                    </a:lnTo>
                    <a:lnTo>
                      <a:pt x="7588" y="716"/>
                    </a:lnTo>
                    <a:cubicBezTo>
                      <a:pt x="7603" y="686"/>
                      <a:pt x="7618" y="655"/>
                      <a:pt x="7618" y="625"/>
                    </a:cubicBezTo>
                    <a:cubicBezTo>
                      <a:pt x="7633" y="594"/>
                      <a:pt x="7664" y="549"/>
                      <a:pt x="7679" y="518"/>
                    </a:cubicBezTo>
                    <a:lnTo>
                      <a:pt x="7679" y="503"/>
                    </a:lnTo>
                    <a:cubicBezTo>
                      <a:pt x="7694" y="472"/>
                      <a:pt x="7710" y="442"/>
                      <a:pt x="7725" y="427"/>
                    </a:cubicBezTo>
                    <a:cubicBezTo>
                      <a:pt x="7740" y="412"/>
                      <a:pt x="7755" y="396"/>
                      <a:pt x="7755" y="381"/>
                    </a:cubicBezTo>
                    <a:close/>
                    <a:moveTo>
                      <a:pt x="6308" y="137"/>
                    </a:moveTo>
                    <a:cubicBezTo>
                      <a:pt x="6323" y="137"/>
                      <a:pt x="6323" y="152"/>
                      <a:pt x="6338" y="152"/>
                    </a:cubicBezTo>
                    <a:lnTo>
                      <a:pt x="6369" y="168"/>
                    </a:lnTo>
                    <a:cubicBezTo>
                      <a:pt x="6384" y="183"/>
                      <a:pt x="6399" y="198"/>
                      <a:pt x="6414" y="213"/>
                    </a:cubicBezTo>
                    <a:cubicBezTo>
                      <a:pt x="6430" y="229"/>
                      <a:pt x="6445" y="229"/>
                      <a:pt x="6445" y="244"/>
                    </a:cubicBezTo>
                    <a:cubicBezTo>
                      <a:pt x="6445" y="244"/>
                      <a:pt x="6460" y="244"/>
                      <a:pt x="6460" y="259"/>
                    </a:cubicBezTo>
                    <a:cubicBezTo>
                      <a:pt x="6460" y="259"/>
                      <a:pt x="6460" y="274"/>
                      <a:pt x="6460" y="274"/>
                    </a:cubicBezTo>
                    <a:cubicBezTo>
                      <a:pt x="6460" y="274"/>
                      <a:pt x="6475" y="290"/>
                      <a:pt x="6475" y="290"/>
                    </a:cubicBezTo>
                    <a:cubicBezTo>
                      <a:pt x="6475" y="305"/>
                      <a:pt x="6475" y="320"/>
                      <a:pt x="6475" y="320"/>
                    </a:cubicBezTo>
                    <a:cubicBezTo>
                      <a:pt x="6475" y="351"/>
                      <a:pt x="6475" y="366"/>
                      <a:pt x="6475" y="381"/>
                    </a:cubicBezTo>
                    <a:cubicBezTo>
                      <a:pt x="6460" y="412"/>
                      <a:pt x="6460" y="457"/>
                      <a:pt x="6460" y="488"/>
                    </a:cubicBezTo>
                    <a:lnTo>
                      <a:pt x="6445" y="533"/>
                    </a:lnTo>
                    <a:cubicBezTo>
                      <a:pt x="6430" y="579"/>
                      <a:pt x="6414" y="625"/>
                      <a:pt x="6414" y="671"/>
                    </a:cubicBezTo>
                    <a:cubicBezTo>
                      <a:pt x="6399" y="716"/>
                      <a:pt x="6399" y="777"/>
                      <a:pt x="6384" y="823"/>
                    </a:cubicBezTo>
                    <a:cubicBezTo>
                      <a:pt x="6338" y="777"/>
                      <a:pt x="6293" y="716"/>
                      <a:pt x="6247" y="655"/>
                    </a:cubicBezTo>
                    <a:cubicBezTo>
                      <a:pt x="6232" y="625"/>
                      <a:pt x="6216" y="610"/>
                      <a:pt x="6216" y="579"/>
                    </a:cubicBezTo>
                    <a:cubicBezTo>
                      <a:pt x="6201" y="564"/>
                      <a:pt x="6186" y="533"/>
                      <a:pt x="6186" y="518"/>
                    </a:cubicBezTo>
                    <a:cubicBezTo>
                      <a:pt x="6171" y="488"/>
                      <a:pt x="6171" y="472"/>
                      <a:pt x="6171" y="457"/>
                    </a:cubicBezTo>
                    <a:cubicBezTo>
                      <a:pt x="6155" y="412"/>
                      <a:pt x="6155" y="381"/>
                      <a:pt x="6155" y="351"/>
                    </a:cubicBezTo>
                    <a:cubicBezTo>
                      <a:pt x="6155" y="320"/>
                      <a:pt x="6155" y="290"/>
                      <a:pt x="6155" y="259"/>
                    </a:cubicBezTo>
                    <a:cubicBezTo>
                      <a:pt x="6155" y="229"/>
                      <a:pt x="6155" y="213"/>
                      <a:pt x="6171" y="198"/>
                    </a:cubicBezTo>
                    <a:lnTo>
                      <a:pt x="6171" y="183"/>
                    </a:lnTo>
                    <a:cubicBezTo>
                      <a:pt x="6171" y="168"/>
                      <a:pt x="6171" y="168"/>
                      <a:pt x="6171" y="168"/>
                    </a:cubicBezTo>
                    <a:cubicBezTo>
                      <a:pt x="6186" y="152"/>
                      <a:pt x="6186" y="152"/>
                      <a:pt x="6186" y="152"/>
                    </a:cubicBezTo>
                    <a:lnTo>
                      <a:pt x="6201" y="137"/>
                    </a:lnTo>
                    <a:close/>
                    <a:moveTo>
                      <a:pt x="9675" y="731"/>
                    </a:moveTo>
                    <a:cubicBezTo>
                      <a:pt x="9690" y="747"/>
                      <a:pt x="9690" y="747"/>
                      <a:pt x="9690" y="747"/>
                    </a:cubicBezTo>
                    <a:cubicBezTo>
                      <a:pt x="9705" y="747"/>
                      <a:pt x="9705" y="747"/>
                      <a:pt x="9705" y="762"/>
                    </a:cubicBezTo>
                    <a:lnTo>
                      <a:pt x="9721" y="762"/>
                    </a:lnTo>
                    <a:lnTo>
                      <a:pt x="9721" y="777"/>
                    </a:lnTo>
                    <a:cubicBezTo>
                      <a:pt x="9721" y="777"/>
                      <a:pt x="9721" y="792"/>
                      <a:pt x="9736" y="792"/>
                    </a:cubicBezTo>
                    <a:cubicBezTo>
                      <a:pt x="9736" y="792"/>
                      <a:pt x="9736" y="808"/>
                      <a:pt x="9736" y="808"/>
                    </a:cubicBezTo>
                    <a:lnTo>
                      <a:pt x="9736" y="823"/>
                    </a:lnTo>
                    <a:lnTo>
                      <a:pt x="9736" y="853"/>
                    </a:lnTo>
                    <a:cubicBezTo>
                      <a:pt x="9736" y="853"/>
                      <a:pt x="9736" y="869"/>
                      <a:pt x="9736" y="884"/>
                    </a:cubicBezTo>
                    <a:cubicBezTo>
                      <a:pt x="9721" y="884"/>
                      <a:pt x="9721" y="899"/>
                      <a:pt x="9721" y="899"/>
                    </a:cubicBezTo>
                    <a:cubicBezTo>
                      <a:pt x="9721" y="914"/>
                      <a:pt x="9721" y="914"/>
                      <a:pt x="9721" y="930"/>
                    </a:cubicBezTo>
                    <a:cubicBezTo>
                      <a:pt x="9705" y="930"/>
                      <a:pt x="9705" y="945"/>
                      <a:pt x="9705" y="945"/>
                    </a:cubicBezTo>
                    <a:cubicBezTo>
                      <a:pt x="9690" y="960"/>
                      <a:pt x="9690" y="975"/>
                      <a:pt x="9675" y="990"/>
                    </a:cubicBezTo>
                    <a:lnTo>
                      <a:pt x="9660" y="990"/>
                    </a:lnTo>
                    <a:lnTo>
                      <a:pt x="9660" y="1006"/>
                    </a:lnTo>
                    <a:cubicBezTo>
                      <a:pt x="9629" y="1036"/>
                      <a:pt x="9599" y="1051"/>
                      <a:pt x="9568" y="1082"/>
                    </a:cubicBezTo>
                    <a:cubicBezTo>
                      <a:pt x="9568" y="1097"/>
                      <a:pt x="9553" y="1097"/>
                      <a:pt x="9538" y="1112"/>
                    </a:cubicBezTo>
                    <a:lnTo>
                      <a:pt x="9477" y="1143"/>
                    </a:lnTo>
                    <a:cubicBezTo>
                      <a:pt x="9431" y="1173"/>
                      <a:pt x="9401" y="1189"/>
                      <a:pt x="9355" y="1219"/>
                    </a:cubicBezTo>
                    <a:cubicBezTo>
                      <a:pt x="9294" y="1249"/>
                      <a:pt x="9233" y="1280"/>
                      <a:pt x="9187" y="1310"/>
                    </a:cubicBezTo>
                    <a:cubicBezTo>
                      <a:pt x="9172" y="1326"/>
                      <a:pt x="9157" y="1341"/>
                      <a:pt x="9142" y="1341"/>
                    </a:cubicBezTo>
                    <a:cubicBezTo>
                      <a:pt x="9111" y="1371"/>
                      <a:pt x="9081" y="1402"/>
                      <a:pt x="9050" y="1417"/>
                    </a:cubicBezTo>
                    <a:cubicBezTo>
                      <a:pt x="9035" y="1448"/>
                      <a:pt x="9020" y="1463"/>
                      <a:pt x="9020" y="1478"/>
                    </a:cubicBezTo>
                    <a:cubicBezTo>
                      <a:pt x="9005" y="1463"/>
                      <a:pt x="9005" y="1463"/>
                      <a:pt x="9005" y="1463"/>
                    </a:cubicBezTo>
                    <a:lnTo>
                      <a:pt x="9020" y="1448"/>
                    </a:lnTo>
                    <a:lnTo>
                      <a:pt x="9020" y="1432"/>
                    </a:lnTo>
                    <a:cubicBezTo>
                      <a:pt x="9020" y="1371"/>
                      <a:pt x="9035" y="1310"/>
                      <a:pt x="9050" y="1249"/>
                    </a:cubicBezTo>
                    <a:cubicBezTo>
                      <a:pt x="9066" y="1219"/>
                      <a:pt x="9066" y="1189"/>
                      <a:pt x="9081" y="1158"/>
                    </a:cubicBezTo>
                    <a:cubicBezTo>
                      <a:pt x="9081" y="1128"/>
                      <a:pt x="9096" y="1112"/>
                      <a:pt x="9111" y="1097"/>
                    </a:cubicBezTo>
                    <a:cubicBezTo>
                      <a:pt x="9126" y="1067"/>
                      <a:pt x="9142" y="1036"/>
                      <a:pt x="9157" y="1006"/>
                    </a:cubicBezTo>
                    <a:cubicBezTo>
                      <a:pt x="9172" y="975"/>
                      <a:pt x="9187" y="960"/>
                      <a:pt x="9203" y="945"/>
                    </a:cubicBezTo>
                    <a:cubicBezTo>
                      <a:pt x="9233" y="914"/>
                      <a:pt x="9248" y="899"/>
                      <a:pt x="9264" y="884"/>
                    </a:cubicBezTo>
                    <a:cubicBezTo>
                      <a:pt x="9279" y="869"/>
                      <a:pt x="9294" y="869"/>
                      <a:pt x="9309" y="853"/>
                    </a:cubicBezTo>
                    <a:cubicBezTo>
                      <a:pt x="9325" y="838"/>
                      <a:pt x="9355" y="823"/>
                      <a:pt x="9370" y="808"/>
                    </a:cubicBezTo>
                    <a:cubicBezTo>
                      <a:pt x="9401" y="792"/>
                      <a:pt x="9431" y="777"/>
                      <a:pt x="9462" y="762"/>
                    </a:cubicBezTo>
                    <a:cubicBezTo>
                      <a:pt x="9477" y="747"/>
                      <a:pt x="9507" y="747"/>
                      <a:pt x="9538" y="731"/>
                    </a:cubicBezTo>
                    <a:close/>
                    <a:moveTo>
                      <a:pt x="4662" y="1310"/>
                    </a:moveTo>
                    <a:cubicBezTo>
                      <a:pt x="4662" y="1310"/>
                      <a:pt x="4678" y="1310"/>
                      <a:pt x="4678" y="1326"/>
                    </a:cubicBezTo>
                    <a:cubicBezTo>
                      <a:pt x="4693" y="1326"/>
                      <a:pt x="4693" y="1326"/>
                      <a:pt x="4708" y="1341"/>
                    </a:cubicBezTo>
                    <a:cubicBezTo>
                      <a:pt x="4723" y="1341"/>
                      <a:pt x="4739" y="1356"/>
                      <a:pt x="4754" y="1356"/>
                    </a:cubicBezTo>
                    <a:cubicBezTo>
                      <a:pt x="4769" y="1371"/>
                      <a:pt x="4784" y="1371"/>
                      <a:pt x="4784" y="1387"/>
                    </a:cubicBezTo>
                    <a:cubicBezTo>
                      <a:pt x="4815" y="1402"/>
                      <a:pt x="4830" y="1417"/>
                      <a:pt x="4845" y="1448"/>
                    </a:cubicBezTo>
                    <a:cubicBezTo>
                      <a:pt x="4845" y="1463"/>
                      <a:pt x="4860" y="1478"/>
                      <a:pt x="4876" y="1493"/>
                    </a:cubicBezTo>
                    <a:cubicBezTo>
                      <a:pt x="4891" y="1524"/>
                      <a:pt x="4906" y="1554"/>
                      <a:pt x="4921" y="1585"/>
                    </a:cubicBezTo>
                    <a:lnTo>
                      <a:pt x="4937" y="1615"/>
                    </a:lnTo>
                    <a:cubicBezTo>
                      <a:pt x="4952" y="1661"/>
                      <a:pt x="4982" y="1707"/>
                      <a:pt x="5013" y="1737"/>
                    </a:cubicBezTo>
                    <a:cubicBezTo>
                      <a:pt x="4982" y="1737"/>
                      <a:pt x="4952" y="1722"/>
                      <a:pt x="4921" y="1707"/>
                    </a:cubicBezTo>
                    <a:cubicBezTo>
                      <a:pt x="4876" y="1691"/>
                      <a:pt x="4830" y="1676"/>
                      <a:pt x="4784" y="1661"/>
                    </a:cubicBezTo>
                    <a:lnTo>
                      <a:pt x="4754" y="1646"/>
                    </a:lnTo>
                    <a:cubicBezTo>
                      <a:pt x="4739" y="1630"/>
                      <a:pt x="4723" y="1630"/>
                      <a:pt x="4708" y="1615"/>
                    </a:cubicBezTo>
                    <a:cubicBezTo>
                      <a:pt x="4693" y="1600"/>
                      <a:pt x="4662" y="1585"/>
                      <a:pt x="4647" y="1569"/>
                    </a:cubicBezTo>
                    <a:cubicBezTo>
                      <a:pt x="4617" y="1539"/>
                      <a:pt x="4601" y="1524"/>
                      <a:pt x="4586" y="1493"/>
                    </a:cubicBezTo>
                    <a:cubicBezTo>
                      <a:pt x="4571" y="1478"/>
                      <a:pt x="4556" y="1463"/>
                      <a:pt x="4556" y="1448"/>
                    </a:cubicBezTo>
                    <a:lnTo>
                      <a:pt x="4540" y="1448"/>
                    </a:lnTo>
                    <a:cubicBezTo>
                      <a:pt x="4540" y="1432"/>
                      <a:pt x="4540" y="1432"/>
                      <a:pt x="4525" y="1417"/>
                    </a:cubicBezTo>
                    <a:cubicBezTo>
                      <a:pt x="4525" y="1417"/>
                      <a:pt x="4525" y="1402"/>
                      <a:pt x="4525" y="1402"/>
                    </a:cubicBezTo>
                    <a:cubicBezTo>
                      <a:pt x="4525" y="1402"/>
                      <a:pt x="4525" y="1387"/>
                      <a:pt x="4525" y="1387"/>
                    </a:cubicBezTo>
                    <a:cubicBezTo>
                      <a:pt x="4525" y="1387"/>
                      <a:pt x="4510" y="1387"/>
                      <a:pt x="4510" y="1371"/>
                    </a:cubicBezTo>
                    <a:cubicBezTo>
                      <a:pt x="4525" y="1356"/>
                      <a:pt x="4525" y="1356"/>
                      <a:pt x="4525" y="1356"/>
                    </a:cubicBezTo>
                    <a:cubicBezTo>
                      <a:pt x="4525" y="1341"/>
                      <a:pt x="4525" y="1341"/>
                      <a:pt x="4525" y="1341"/>
                    </a:cubicBezTo>
                    <a:lnTo>
                      <a:pt x="4540" y="1341"/>
                    </a:lnTo>
                    <a:lnTo>
                      <a:pt x="4540" y="1326"/>
                    </a:lnTo>
                    <a:lnTo>
                      <a:pt x="4556" y="1326"/>
                    </a:lnTo>
                    <a:cubicBezTo>
                      <a:pt x="4571" y="1326"/>
                      <a:pt x="4571" y="1310"/>
                      <a:pt x="4586" y="1310"/>
                    </a:cubicBezTo>
                    <a:close/>
                    <a:moveTo>
                      <a:pt x="11031" y="1143"/>
                    </a:moveTo>
                    <a:lnTo>
                      <a:pt x="11046" y="1158"/>
                    </a:lnTo>
                    <a:lnTo>
                      <a:pt x="11046" y="1173"/>
                    </a:lnTo>
                    <a:cubicBezTo>
                      <a:pt x="11046" y="1189"/>
                      <a:pt x="11046" y="1204"/>
                      <a:pt x="11046" y="1219"/>
                    </a:cubicBezTo>
                    <a:cubicBezTo>
                      <a:pt x="11046" y="1219"/>
                      <a:pt x="11031" y="1234"/>
                      <a:pt x="11031" y="1249"/>
                    </a:cubicBezTo>
                    <a:lnTo>
                      <a:pt x="11016" y="1280"/>
                    </a:lnTo>
                    <a:lnTo>
                      <a:pt x="11000" y="1326"/>
                    </a:lnTo>
                    <a:cubicBezTo>
                      <a:pt x="10985" y="1341"/>
                      <a:pt x="10985" y="1371"/>
                      <a:pt x="10970" y="1387"/>
                    </a:cubicBezTo>
                    <a:lnTo>
                      <a:pt x="10955" y="1387"/>
                    </a:lnTo>
                    <a:cubicBezTo>
                      <a:pt x="10955" y="1402"/>
                      <a:pt x="10955" y="1417"/>
                      <a:pt x="10940" y="1417"/>
                    </a:cubicBezTo>
                    <a:lnTo>
                      <a:pt x="10924" y="1432"/>
                    </a:lnTo>
                    <a:lnTo>
                      <a:pt x="10909" y="1448"/>
                    </a:lnTo>
                    <a:cubicBezTo>
                      <a:pt x="10894" y="1478"/>
                      <a:pt x="10879" y="1493"/>
                      <a:pt x="10863" y="1508"/>
                    </a:cubicBezTo>
                    <a:cubicBezTo>
                      <a:pt x="10848" y="1524"/>
                      <a:pt x="10833" y="1539"/>
                      <a:pt x="10818" y="1539"/>
                    </a:cubicBezTo>
                    <a:lnTo>
                      <a:pt x="10802" y="1554"/>
                    </a:lnTo>
                    <a:lnTo>
                      <a:pt x="10802" y="1569"/>
                    </a:lnTo>
                    <a:cubicBezTo>
                      <a:pt x="10757" y="1600"/>
                      <a:pt x="10726" y="1630"/>
                      <a:pt x="10696" y="1676"/>
                    </a:cubicBezTo>
                    <a:cubicBezTo>
                      <a:pt x="10665" y="1707"/>
                      <a:pt x="10650" y="1737"/>
                      <a:pt x="10620" y="1768"/>
                    </a:cubicBezTo>
                    <a:lnTo>
                      <a:pt x="10620" y="1752"/>
                    </a:lnTo>
                    <a:lnTo>
                      <a:pt x="10635" y="1737"/>
                    </a:lnTo>
                    <a:cubicBezTo>
                      <a:pt x="10635" y="1737"/>
                      <a:pt x="10635" y="1722"/>
                      <a:pt x="10635" y="1722"/>
                    </a:cubicBezTo>
                    <a:lnTo>
                      <a:pt x="10650" y="1630"/>
                    </a:lnTo>
                    <a:cubicBezTo>
                      <a:pt x="10650" y="1600"/>
                      <a:pt x="10665" y="1585"/>
                      <a:pt x="10665" y="1554"/>
                    </a:cubicBezTo>
                    <a:cubicBezTo>
                      <a:pt x="10665" y="1524"/>
                      <a:pt x="10681" y="1508"/>
                      <a:pt x="10681" y="1478"/>
                    </a:cubicBezTo>
                    <a:cubicBezTo>
                      <a:pt x="10696" y="1448"/>
                      <a:pt x="10711" y="1417"/>
                      <a:pt x="10726" y="1387"/>
                    </a:cubicBezTo>
                    <a:cubicBezTo>
                      <a:pt x="10741" y="1356"/>
                      <a:pt x="10757" y="1326"/>
                      <a:pt x="10772" y="1295"/>
                    </a:cubicBezTo>
                    <a:cubicBezTo>
                      <a:pt x="10787" y="1280"/>
                      <a:pt x="10802" y="1265"/>
                      <a:pt x="10818" y="1249"/>
                    </a:cubicBezTo>
                    <a:cubicBezTo>
                      <a:pt x="10848" y="1219"/>
                      <a:pt x="10863" y="1204"/>
                      <a:pt x="10879" y="1189"/>
                    </a:cubicBezTo>
                    <a:cubicBezTo>
                      <a:pt x="10894" y="1173"/>
                      <a:pt x="10894" y="1173"/>
                      <a:pt x="10909" y="1158"/>
                    </a:cubicBezTo>
                    <a:lnTo>
                      <a:pt x="10924" y="1158"/>
                    </a:lnTo>
                    <a:cubicBezTo>
                      <a:pt x="10940" y="1143"/>
                      <a:pt x="10940" y="1143"/>
                      <a:pt x="10955" y="1143"/>
                    </a:cubicBezTo>
                    <a:close/>
                    <a:moveTo>
                      <a:pt x="8228" y="1508"/>
                    </a:moveTo>
                    <a:cubicBezTo>
                      <a:pt x="8228" y="1508"/>
                      <a:pt x="8228" y="1524"/>
                      <a:pt x="8228" y="1524"/>
                    </a:cubicBezTo>
                    <a:cubicBezTo>
                      <a:pt x="8228" y="1524"/>
                      <a:pt x="8243" y="1524"/>
                      <a:pt x="8243" y="1539"/>
                    </a:cubicBezTo>
                    <a:cubicBezTo>
                      <a:pt x="8243" y="1539"/>
                      <a:pt x="8243" y="1554"/>
                      <a:pt x="8258" y="1554"/>
                    </a:cubicBezTo>
                    <a:cubicBezTo>
                      <a:pt x="8258" y="1585"/>
                      <a:pt x="8258" y="1600"/>
                      <a:pt x="8258" y="1630"/>
                    </a:cubicBezTo>
                    <a:cubicBezTo>
                      <a:pt x="8273" y="1646"/>
                      <a:pt x="8273" y="1676"/>
                      <a:pt x="8273" y="1691"/>
                    </a:cubicBezTo>
                    <a:cubicBezTo>
                      <a:pt x="8288" y="1722"/>
                      <a:pt x="8288" y="1737"/>
                      <a:pt x="8288" y="1752"/>
                    </a:cubicBezTo>
                    <a:lnTo>
                      <a:pt x="8304" y="1828"/>
                    </a:lnTo>
                    <a:cubicBezTo>
                      <a:pt x="8304" y="1828"/>
                      <a:pt x="8304" y="1844"/>
                      <a:pt x="8304" y="1844"/>
                    </a:cubicBezTo>
                    <a:lnTo>
                      <a:pt x="8304" y="1874"/>
                    </a:lnTo>
                    <a:cubicBezTo>
                      <a:pt x="8304" y="1889"/>
                      <a:pt x="8304" y="1889"/>
                      <a:pt x="8304" y="1905"/>
                    </a:cubicBezTo>
                    <a:cubicBezTo>
                      <a:pt x="8304" y="1920"/>
                      <a:pt x="8288" y="1935"/>
                      <a:pt x="8288" y="1950"/>
                    </a:cubicBezTo>
                    <a:cubicBezTo>
                      <a:pt x="8273" y="1981"/>
                      <a:pt x="8258" y="2011"/>
                      <a:pt x="8243" y="2042"/>
                    </a:cubicBezTo>
                    <a:cubicBezTo>
                      <a:pt x="8228" y="2087"/>
                      <a:pt x="8197" y="2133"/>
                      <a:pt x="8167" y="2179"/>
                    </a:cubicBezTo>
                    <a:cubicBezTo>
                      <a:pt x="8151" y="2209"/>
                      <a:pt x="8121" y="2240"/>
                      <a:pt x="8106" y="2286"/>
                    </a:cubicBezTo>
                    <a:lnTo>
                      <a:pt x="8106" y="2255"/>
                    </a:lnTo>
                    <a:cubicBezTo>
                      <a:pt x="8106" y="2209"/>
                      <a:pt x="8106" y="2164"/>
                      <a:pt x="8106" y="2118"/>
                    </a:cubicBezTo>
                    <a:lnTo>
                      <a:pt x="8090" y="2072"/>
                    </a:lnTo>
                    <a:cubicBezTo>
                      <a:pt x="8090" y="1996"/>
                      <a:pt x="8090" y="1920"/>
                      <a:pt x="8106" y="1828"/>
                    </a:cubicBezTo>
                    <a:cubicBezTo>
                      <a:pt x="8106" y="1783"/>
                      <a:pt x="8121" y="1722"/>
                      <a:pt x="8121" y="1661"/>
                    </a:cubicBezTo>
                    <a:cubicBezTo>
                      <a:pt x="8136" y="1615"/>
                      <a:pt x="8151" y="1585"/>
                      <a:pt x="8167" y="1554"/>
                    </a:cubicBezTo>
                    <a:cubicBezTo>
                      <a:pt x="8167" y="1539"/>
                      <a:pt x="8167" y="1524"/>
                      <a:pt x="8182" y="1508"/>
                    </a:cubicBezTo>
                    <a:close/>
                    <a:moveTo>
                      <a:pt x="12555" y="2270"/>
                    </a:moveTo>
                    <a:cubicBezTo>
                      <a:pt x="12570" y="2270"/>
                      <a:pt x="12585" y="2270"/>
                      <a:pt x="12600" y="2286"/>
                    </a:cubicBezTo>
                    <a:lnTo>
                      <a:pt x="12646" y="2286"/>
                    </a:lnTo>
                    <a:cubicBezTo>
                      <a:pt x="12661" y="2286"/>
                      <a:pt x="12661" y="2286"/>
                      <a:pt x="12676" y="2301"/>
                    </a:cubicBezTo>
                    <a:cubicBezTo>
                      <a:pt x="12692" y="2301"/>
                      <a:pt x="12707" y="2301"/>
                      <a:pt x="12722" y="2316"/>
                    </a:cubicBezTo>
                    <a:cubicBezTo>
                      <a:pt x="12722" y="2316"/>
                      <a:pt x="12737" y="2316"/>
                      <a:pt x="12737" y="2331"/>
                    </a:cubicBezTo>
                    <a:cubicBezTo>
                      <a:pt x="12753" y="2331"/>
                      <a:pt x="12753" y="2331"/>
                      <a:pt x="12768" y="2346"/>
                    </a:cubicBezTo>
                    <a:cubicBezTo>
                      <a:pt x="12768" y="2362"/>
                      <a:pt x="12783" y="2362"/>
                      <a:pt x="12783" y="2362"/>
                    </a:cubicBezTo>
                    <a:lnTo>
                      <a:pt x="12783" y="2392"/>
                    </a:lnTo>
                    <a:lnTo>
                      <a:pt x="12798" y="2407"/>
                    </a:lnTo>
                    <a:lnTo>
                      <a:pt x="12798" y="2423"/>
                    </a:lnTo>
                    <a:lnTo>
                      <a:pt x="12783" y="2438"/>
                    </a:lnTo>
                    <a:cubicBezTo>
                      <a:pt x="12768" y="2453"/>
                      <a:pt x="12768" y="2453"/>
                      <a:pt x="12768" y="2453"/>
                    </a:cubicBezTo>
                    <a:lnTo>
                      <a:pt x="12753" y="2453"/>
                    </a:lnTo>
                    <a:cubicBezTo>
                      <a:pt x="12753" y="2453"/>
                      <a:pt x="12722" y="2453"/>
                      <a:pt x="12722" y="2468"/>
                    </a:cubicBezTo>
                    <a:lnTo>
                      <a:pt x="12585" y="2468"/>
                    </a:lnTo>
                    <a:cubicBezTo>
                      <a:pt x="12555" y="2453"/>
                      <a:pt x="12509" y="2453"/>
                      <a:pt x="12463" y="2438"/>
                    </a:cubicBezTo>
                    <a:cubicBezTo>
                      <a:pt x="12417" y="2438"/>
                      <a:pt x="12372" y="2423"/>
                      <a:pt x="12326" y="2407"/>
                    </a:cubicBezTo>
                    <a:cubicBezTo>
                      <a:pt x="12311" y="2392"/>
                      <a:pt x="12265" y="2392"/>
                      <a:pt x="12235" y="2377"/>
                    </a:cubicBezTo>
                    <a:cubicBezTo>
                      <a:pt x="12235" y="2377"/>
                      <a:pt x="12250" y="2377"/>
                      <a:pt x="12250" y="2362"/>
                    </a:cubicBezTo>
                    <a:cubicBezTo>
                      <a:pt x="12265" y="2362"/>
                      <a:pt x="12296" y="2346"/>
                      <a:pt x="12326" y="2331"/>
                    </a:cubicBezTo>
                    <a:cubicBezTo>
                      <a:pt x="12341" y="2316"/>
                      <a:pt x="12372" y="2316"/>
                      <a:pt x="12387" y="2301"/>
                    </a:cubicBezTo>
                    <a:cubicBezTo>
                      <a:pt x="12402" y="2301"/>
                      <a:pt x="12433" y="2286"/>
                      <a:pt x="12463" y="2286"/>
                    </a:cubicBezTo>
                    <a:cubicBezTo>
                      <a:pt x="12478" y="2286"/>
                      <a:pt x="12509" y="2286"/>
                      <a:pt x="12524" y="2270"/>
                    </a:cubicBezTo>
                    <a:close/>
                    <a:moveTo>
                      <a:pt x="8060" y="12935"/>
                    </a:moveTo>
                    <a:lnTo>
                      <a:pt x="8060" y="12966"/>
                    </a:lnTo>
                    <a:cubicBezTo>
                      <a:pt x="8060" y="12966"/>
                      <a:pt x="8060" y="12967"/>
                      <a:pt x="8061" y="12967"/>
                    </a:cubicBezTo>
                    <a:lnTo>
                      <a:pt x="8061" y="12967"/>
                    </a:lnTo>
                    <a:cubicBezTo>
                      <a:pt x="8060" y="12957"/>
                      <a:pt x="8060" y="12946"/>
                      <a:pt x="8060" y="12935"/>
                    </a:cubicBezTo>
                    <a:close/>
                    <a:moveTo>
                      <a:pt x="6841" y="14276"/>
                    </a:moveTo>
                    <a:cubicBezTo>
                      <a:pt x="6846" y="14281"/>
                      <a:pt x="6851" y="14286"/>
                      <a:pt x="6856" y="14291"/>
                    </a:cubicBezTo>
                    <a:cubicBezTo>
                      <a:pt x="6856" y="14291"/>
                      <a:pt x="6841" y="14291"/>
                      <a:pt x="6841" y="14276"/>
                    </a:cubicBezTo>
                    <a:close/>
                    <a:moveTo>
                      <a:pt x="6582" y="14322"/>
                    </a:moveTo>
                    <a:lnTo>
                      <a:pt x="6597" y="14337"/>
                    </a:lnTo>
                    <a:cubicBezTo>
                      <a:pt x="6582" y="14337"/>
                      <a:pt x="6582" y="14337"/>
                      <a:pt x="6582" y="14322"/>
                    </a:cubicBezTo>
                    <a:close/>
                    <a:moveTo>
                      <a:pt x="3581" y="2133"/>
                    </a:moveTo>
                    <a:cubicBezTo>
                      <a:pt x="3596" y="2148"/>
                      <a:pt x="3611" y="2148"/>
                      <a:pt x="3626" y="2148"/>
                    </a:cubicBezTo>
                    <a:cubicBezTo>
                      <a:pt x="3642" y="2148"/>
                      <a:pt x="3672" y="2164"/>
                      <a:pt x="3687" y="2164"/>
                    </a:cubicBezTo>
                    <a:cubicBezTo>
                      <a:pt x="3702" y="2164"/>
                      <a:pt x="3718" y="2179"/>
                      <a:pt x="3733" y="2179"/>
                    </a:cubicBezTo>
                    <a:cubicBezTo>
                      <a:pt x="3763" y="2194"/>
                      <a:pt x="3779" y="2209"/>
                      <a:pt x="3809" y="2225"/>
                    </a:cubicBezTo>
                    <a:cubicBezTo>
                      <a:pt x="3824" y="2240"/>
                      <a:pt x="3855" y="2270"/>
                      <a:pt x="3870" y="2286"/>
                    </a:cubicBezTo>
                    <a:cubicBezTo>
                      <a:pt x="3916" y="2316"/>
                      <a:pt x="3946" y="2346"/>
                      <a:pt x="3961" y="2377"/>
                    </a:cubicBezTo>
                    <a:cubicBezTo>
                      <a:pt x="4007" y="2423"/>
                      <a:pt x="4053" y="2468"/>
                      <a:pt x="4083" y="2514"/>
                    </a:cubicBezTo>
                    <a:cubicBezTo>
                      <a:pt x="4144" y="2590"/>
                      <a:pt x="4205" y="2666"/>
                      <a:pt x="4266" y="2727"/>
                    </a:cubicBezTo>
                    <a:cubicBezTo>
                      <a:pt x="4358" y="2834"/>
                      <a:pt x="4480" y="2925"/>
                      <a:pt x="4617" y="3017"/>
                    </a:cubicBezTo>
                    <a:cubicBezTo>
                      <a:pt x="4739" y="3108"/>
                      <a:pt x="4891" y="3169"/>
                      <a:pt x="5013" y="3200"/>
                    </a:cubicBezTo>
                    <a:cubicBezTo>
                      <a:pt x="5074" y="3230"/>
                      <a:pt x="5150" y="3245"/>
                      <a:pt x="5211" y="3276"/>
                    </a:cubicBezTo>
                    <a:cubicBezTo>
                      <a:pt x="5287" y="3291"/>
                      <a:pt x="5348" y="3322"/>
                      <a:pt x="5424" y="3337"/>
                    </a:cubicBezTo>
                    <a:cubicBezTo>
                      <a:pt x="5485" y="3367"/>
                      <a:pt x="5546" y="3398"/>
                      <a:pt x="5622" y="3428"/>
                    </a:cubicBezTo>
                    <a:cubicBezTo>
                      <a:pt x="5653" y="3443"/>
                      <a:pt x="5683" y="3459"/>
                      <a:pt x="5714" y="3474"/>
                    </a:cubicBezTo>
                    <a:cubicBezTo>
                      <a:pt x="5744" y="3504"/>
                      <a:pt x="5775" y="3520"/>
                      <a:pt x="5805" y="3550"/>
                    </a:cubicBezTo>
                    <a:cubicBezTo>
                      <a:pt x="5851" y="3596"/>
                      <a:pt x="5896" y="3642"/>
                      <a:pt x="5942" y="3702"/>
                    </a:cubicBezTo>
                    <a:cubicBezTo>
                      <a:pt x="6049" y="3824"/>
                      <a:pt x="6140" y="3946"/>
                      <a:pt x="6232" y="4083"/>
                    </a:cubicBezTo>
                    <a:cubicBezTo>
                      <a:pt x="6262" y="4144"/>
                      <a:pt x="6293" y="4190"/>
                      <a:pt x="6323" y="4251"/>
                    </a:cubicBezTo>
                    <a:cubicBezTo>
                      <a:pt x="6323" y="4312"/>
                      <a:pt x="6338" y="4358"/>
                      <a:pt x="6354" y="4403"/>
                    </a:cubicBezTo>
                    <a:cubicBezTo>
                      <a:pt x="6384" y="4479"/>
                      <a:pt x="6414" y="4540"/>
                      <a:pt x="6460" y="4601"/>
                    </a:cubicBezTo>
                    <a:lnTo>
                      <a:pt x="6475" y="4586"/>
                    </a:lnTo>
                    <a:cubicBezTo>
                      <a:pt x="6475" y="4586"/>
                      <a:pt x="6475" y="4586"/>
                      <a:pt x="6475" y="4601"/>
                    </a:cubicBezTo>
                    <a:cubicBezTo>
                      <a:pt x="6506" y="4662"/>
                      <a:pt x="6521" y="4723"/>
                      <a:pt x="6536" y="4769"/>
                    </a:cubicBezTo>
                    <a:cubicBezTo>
                      <a:pt x="6567" y="4876"/>
                      <a:pt x="6597" y="4982"/>
                      <a:pt x="6613" y="5074"/>
                    </a:cubicBezTo>
                    <a:cubicBezTo>
                      <a:pt x="6613" y="5119"/>
                      <a:pt x="6628" y="5180"/>
                      <a:pt x="6628" y="5241"/>
                    </a:cubicBezTo>
                    <a:cubicBezTo>
                      <a:pt x="6628" y="5333"/>
                      <a:pt x="6628" y="5409"/>
                      <a:pt x="6628" y="5500"/>
                    </a:cubicBezTo>
                    <a:cubicBezTo>
                      <a:pt x="6613" y="5622"/>
                      <a:pt x="6597" y="5714"/>
                      <a:pt x="6582" y="5805"/>
                    </a:cubicBezTo>
                    <a:cubicBezTo>
                      <a:pt x="6567" y="5912"/>
                      <a:pt x="6536" y="6034"/>
                      <a:pt x="6521" y="6110"/>
                    </a:cubicBezTo>
                    <a:lnTo>
                      <a:pt x="6521" y="6125"/>
                    </a:lnTo>
                    <a:cubicBezTo>
                      <a:pt x="6491" y="6247"/>
                      <a:pt x="6460" y="6354"/>
                      <a:pt x="6430" y="6475"/>
                    </a:cubicBezTo>
                    <a:cubicBezTo>
                      <a:pt x="6384" y="6613"/>
                      <a:pt x="6354" y="6734"/>
                      <a:pt x="6308" y="6841"/>
                    </a:cubicBezTo>
                    <a:lnTo>
                      <a:pt x="6277" y="6932"/>
                    </a:lnTo>
                    <a:cubicBezTo>
                      <a:pt x="6247" y="7024"/>
                      <a:pt x="6216" y="7115"/>
                      <a:pt x="6186" y="7207"/>
                    </a:cubicBezTo>
                    <a:cubicBezTo>
                      <a:pt x="6155" y="7344"/>
                      <a:pt x="6125" y="7466"/>
                      <a:pt x="6095" y="7603"/>
                    </a:cubicBezTo>
                    <a:lnTo>
                      <a:pt x="6079" y="7633"/>
                    </a:lnTo>
                    <a:lnTo>
                      <a:pt x="6079" y="7664"/>
                    </a:lnTo>
                    <a:cubicBezTo>
                      <a:pt x="6018" y="7969"/>
                      <a:pt x="5988" y="8258"/>
                      <a:pt x="5988" y="8563"/>
                    </a:cubicBezTo>
                    <a:cubicBezTo>
                      <a:pt x="5988" y="8913"/>
                      <a:pt x="6003" y="9203"/>
                      <a:pt x="6003" y="9462"/>
                    </a:cubicBezTo>
                    <a:cubicBezTo>
                      <a:pt x="6003" y="9766"/>
                      <a:pt x="6034" y="10071"/>
                      <a:pt x="6049" y="10376"/>
                    </a:cubicBezTo>
                    <a:lnTo>
                      <a:pt x="6049" y="10406"/>
                    </a:lnTo>
                    <a:cubicBezTo>
                      <a:pt x="6049" y="10543"/>
                      <a:pt x="6064" y="10681"/>
                      <a:pt x="6079" y="10818"/>
                    </a:cubicBezTo>
                    <a:cubicBezTo>
                      <a:pt x="6110" y="11000"/>
                      <a:pt x="6140" y="11138"/>
                      <a:pt x="6171" y="11275"/>
                    </a:cubicBezTo>
                    <a:cubicBezTo>
                      <a:pt x="6201" y="11412"/>
                      <a:pt x="6247" y="11564"/>
                      <a:pt x="6293" y="11717"/>
                    </a:cubicBezTo>
                    <a:cubicBezTo>
                      <a:pt x="6308" y="11823"/>
                      <a:pt x="6338" y="11945"/>
                      <a:pt x="6369" y="12052"/>
                    </a:cubicBezTo>
                    <a:lnTo>
                      <a:pt x="6414" y="12174"/>
                    </a:lnTo>
                    <a:cubicBezTo>
                      <a:pt x="6445" y="12326"/>
                      <a:pt x="6491" y="12463"/>
                      <a:pt x="6536" y="12615"/>
                    </a:cubicBezTo>
                    <a:cubicBezTo>
                      <a:pt x="6582" y="12737"/>
                      <a:pt x="6628" y="12890"/>
                      <a:pt x="6689" y="13012"/>
                    </a:cubicBezTo>
                    <a:cubicBezTo>
                      <a:pt x="6750" y="13164"/>
                      <a:pt x="6826" y="13301"/>
                      <a:pt x="6902" y="13438"/>
                    </a:cubicBezTo>
                    <a:cubicBezTo>
                      <a:pt x="6917" y="13499"/>
                      <a:pt x="6948" y="13560"/>
                      <a:pt x="6978" y="13606"/>
                    </a:cubicBezTo>
                    <a:cubicBezTo>
                      <a:pt x="7024" y="13682"/>
                      <a:pt x="7070" y="13758"/>
                      <a:pt x="7100" y="13834"/>
                    </a:cubicBezTo>
                    <a:lnTo>
                      <a:pt x="7131" y="13880"/>
                    </a:lnTo>
                    <a:cubicBezTo>
                      <a:pt x="7192" y="13987"/>
                      <a:pt x="7252" y="14109"/>
                      <a:pt x="7313" y="14230"/>
                    </a:cubicBezTo>
                    <a:cubicBezTo>
                      <a:pt x="7359" y="14291"/>
                      <a:pt x="7405" y="14368"/>
                      <a:pt x="7451" y="14429"/>
                    </a:cubicBezTo>
                    <a:lnTo>
                      <a:pt x="7435" y="14429"/>
                    </a:lnTo>
                    <a:lnTo>
                      <a:pt x="7420" y="14413"/>
                    </a:lnTo>
                    <a:cubicBezTo>
                      <a:pt x="7405" y="14398"/>
                      <a:pt x="7405" y="14383"/>
                      <a:pt x="7390" y="14383"/>
                    </a:cubicBezTo>
                    <a:cubicBezTo>
                      <a:pt x="7329" y="14307"/>
                      <a:pt x="7252" y="14246"/>
                      <a:pt x="7192" y="14170"/>
                    </a:cubicBezTo>
                    <a:lnTo>
                      <a:pt x="7176" y="14154"/>
                    </a:lnTo>
                    <a:cubicBezTo>
                      <a:pt x="7146" y="14139"/>
                      <a:pt x="7131" y="14109"/>
                      <a:pt x="7100" y="14093"/>
                    </a:cubicBezTo>
                    <a:cubicBezTo>
                      <a:pt x="7085" y="14078"/>
                      <a:pt x="7085" y="14063"/>
                      <a:pt x="7070" y="14063"/>
                    </a:cubicBezTo>
                    <a:cubicBezTo>
                      <a:pt x="7070" y="14048"/>
                      <a:pt x="7054" y="14048"/>
                      <a:pt x="7054" y="14032"/>
                    </a:cubicBezTo>
                    <a:lnTo>
                      <a:pt x="7039" y="14017"/>
                    </a:lnTo>
                    <a:lnTo>
                      <a:pt x="7024" y="14002"/>
                    </a:lnTo>
                    <a:cubicBezTo>
                      <a:pt x="6978" y="13971"/>
                      <a:pt x="6948" y="13941"/>
                      <a:pt x="6917" y="13895"/>
                    </a:cubicBezTo>
                    <a:lnTo>
                      <a:pt x="6902" y="13880"/>
                    </a:lnTo>
                    <a:cubicBezTo>
                      <a:pt x="6872" y="13850"/>
                      <a:pt x="6856" y="13834"/>
                      <a:pt x="6826" y="13804"/>
                    </a:cubicBezTo>
                    <a:cubicBezTo>
                      <a:pt x="6765" y="13743"/>
                      <a:pt x="6704" y="13682"/>
                      <a:pt x="6628" y="13621"/>
                    </a:cubicBezTo>
                    <a:lnTo>
                      <a:pt x="6628" y="13621"/>
                    </a:lnTo>
                    <a:cubicBezTo>
                      <a:pt x="6658" y="13667"/>
                      <a:pt x="6673" y="13697"/>
                      <a:pt x="6704" y="13728"/>
                    </a:cubicBezTo>
                    <a:lnTo>
                      <a:pt x="6734" y="13773"/>
                    </a:lnTo>
                    <a:cubicBezTo>
                      <a:pt x="6765" y="13819"/>
                      <a:pt x="6795" y="13865"/>
                      <a:pt x="6826" y="13911"/>
                    </a:cubicBezTo>
                    <a:lnTo>
                      <a:pt x="6932" y="14063"/>
                    </a:lnTo>
                    <a:lnTo>
                      <a:pt x="6948" y="14078"/>
                    </a:lnTo>
                    <a:lnTo>
                      <a:pt x="6948" y="14093"/>
                    </a:lnTo>
                    <a:cubicBezTo>
                      <a:pt x="6932" y="14063"/>
                      <a:pt x="6902" y="14048"/>
                      <a:pt x="6872" y="14017"/>
                    </a:cubicBezTo>
                    <a:cubicBezTo>
                      <a:pt x="6795" y="13926"/>
                      <a:pt x="6704" y="13850"/>
                      <a:pt x="6643" y="13758"/>
                    </a:cubicBezTo>
                    <a:lnTo>
                      <a:pt x="6643" y="13773"/>
                    </a:lnTo>
                    <a:cubicBezTo>
                      <a:pt x="6597" y="13712"/>
                      <a:pt x="6536" y="13652"/>
                      <a:pt x="6491" y="13591"/>
                    </a:cubicBezTo>
                    <a:cubicBezTo>
                      <a:pt x="6262" y="13301"/>
                      <a:pt x="6064" y="13027"/>
                      <a:pt x="5896" y="12768"/>
                    </a:cubicBezTo>
                    <a:lnTo>
                      <a:pt x="5881" y="12737"/>
                    </a:lnTo>
                    <a:cubicBezTo>
                      <a:pt x="5851" y="12676"/>
                      <a:pt x="5805" y="12631"/>
                      <a:pt x="5775" y="12570"/>
                    </a:cubicBezTo>
                    <a:cubicBezTo>
                      <a:pt x="5744" y="12494"/>
                      <a:pt x="5714" y="12433"/>
                      <a:pt x="5683" y="12372"/>
                    </a:cubicBezTo>
                    <a:cubicBezTo>
                      <a:pt x="5637" y="12250"/>
                      <a:pt x="5592" y="12158"/>
                      <a:pt x="5561" y="12067"/>
                    </a:cubicBezTo>
                    <a:cubicBezTo>
                      <a:pt x="5516" y="11960"/>
                      <a:pt x="5485" y="11854"/>
                      <a:pt x="5455" y="11762"/>
                    </a:cubicBezTo>
                    <a:cubicBezTo>
                      <a:pt x="5424" y="11640"/>
                      <a:pt x="5394" y="11534"/>
                      <a:pt x="5363" y="11427"/>
                    </a:cubicBezTo>
                    <a:cubicBezTo>
                      <a:pt x="5333" y="11320"/>
                      <a:pt x="5317" y="11214"/>
                      <a:pt x="5302" y="11122"/>
                    </a:cubicBezTo>
                    <a:lnTo>
                      <a:pt x="5302" y="11107"/>
                    </a:lnTo>
                    <a:cubicBezTo>
                      <a:pt x="5287" y="11000"/>
                      <a:pt x="5272" y="10879"/>
                      <a:pt x="5257" y="10757"/>
                    </a:cubicBezTo>
                    <a:cubicBezTo>
                      <a:pt x="5241" y="10635"/>
                      <a:pt x="5241" y="10528"/>
                      <a:pt x="5226" y="10406"/>
                    </a:cubicBezTo>
                    <a:cubicBezTo>
                      <a:pt x="5226" y="10254"/>
                      <a:pt x="5226" y="10102"/>
                      <a:pt x="5226" y="9964"/>
                    </a:cubicBezTo>
                    <a:lnTo>
                      <a:pt x="5226" y="9812"/>
                    </a:lnTo>
                    <a:lnTo>
                      <a:pt x="5226" y="9797"/>
                    </a:lnTo>
                    <a:cubicBezTo>
                      <a:pt x="5226" y="9644"/>
                      <a:pt x="5226" y="9492"/>
                      <a:pt x="5226" y="9340"/>
                    </a:cubicBezTo>
                    <a:cubicBezTo>
                      <a:pt x="5211" y="9187"/>
                      <a:pt x="5211" y="9035"/>
                      <a:pt x="5196" y="8883"/>
                    </a:cubicBezTo>
                    <a:cubicBezTo>
                      <a:pt x="5180" y="8730"/>
                      <a:pt x="5150" y="8578"/>
                      <a:pt x="5135" y="8441"/>
                    </a:cubicBezTo>
                    <a:cubicBezTo>
                      <a:pt x="5104" y="8273"/>
                      <a:pt x="5089" y="8106"/>
                      <a:pt x="5058" y="7969"/>
                    </a:cubicBezTo>
                    <a:cubicBezTo>
                      <a:pt x="5028" y="7816"/>
                      <a:pt x="4982" y="7664"/>
                      <a:pt x="4952" y="7527"/>
                    </a:cubicBezTo>
                    <a:cubicBezTo>
                      <a:pt x="4906" y="7374"/>
                      <a:pt x="4860" y="7237"/>
                      <a:pt x="4815" y="7100"/>
                    </a:cubicBezTo>
                    <a:cubicBezTo>
                      <a:pt x="4769" y="6948"/>
                      <a:pt x="4708" y="6811"/>
                      <a:pt x="4647" y="6689"/>
                    </a:cubicBezTo>
                    <a:lnTo>
                      <a:pt x="4571" y="6506"/>
                    </a:lnTo>
                    <a:cubicBezTo>
                      <a:pt x="4525" y="6430"/>
                      <a:pt x="4495" y="6354"/>
                      <a:pt x="4464" y="6277"/>
                    </a:cubicBezTo>
                    <a:cubicBezTo>
                      <a:pt x="4342" y="6034"/>
                      <a:pt x="4236" y="5759"/>
                      <a:pt x="4099" y="5409"/>
                    </a:cubicBezTo>
                    <a:cubicBezTo>
                      <a:pt x="3992" y="5150"/>
                      <a:pt x="3870" y="4876"/>
                      <a:pt x="3718" y="4556"/>
                    </a:cubicBezTo>
                    <a:cubicBezTo>
                      <a:pt x="3657" y="4434"/>
                      <a:pt x="3596" y="4297"/>
                      <a:pt x="3520" y="4175"/>
                    </a:cubicBezTo>
                    <a:cubicBezTo>
                      <a:pt x="3459" y="4053"/>
                      <a:pt x="3367" y="3931"/>
                      <a:pt x="3261" y="3779"/>
                    </a:cubicBezTo>
                    <a:cubicBezTo>
                      <a:pt x="3200" y="3687"/>
                      <a:pt x="3139" y="3611"/>
                      <a:pt x="3078" y="3520"/>
                    </a:cubicBezTo>
                    <a:cubicBezTo>
                      <a:pt x="2956" y="3367"/>
                      <a:pt x="2849" y="3215"/>
                      <a:pt x="2743" y="3063"/>
                    </a:cubicBezTo>
                    <a:lnTo>
                      <a:pt x="2727" y="3032"/>
                    </a:lnTo>
                    <a:cubicBezTo>
                      <a:pt x="2697" y="2986"/>
                      <a:pt x="2666" y="2925"/>
                      <a:pt x="2636" y="2880"/>
                    </a:cubicBezTo>
                    <a:cubicBezTo>
                      <a:pt x="2636" y="2864"/>
                      <a:pt x="2621" y="2849"/>
                      <a:pt x="2621" y="2849"/>
                    </a:cubicBezTo>
                    <a:cubicBezTo>
                      <a:pt x="2621" y="2819"/>
                      <a:pt x="2621" y="2804"/>
                      <a:pt x="2605" y="2788"/>
                    </a:cubicBezTo>
                    <a:cubicBezTo>
                      <a:pt x="2605" y="2773"/>
                      <a:pt x="2605" y="2773"/>
                      <a:pt x="2605" y="2758"/>
                    </a:cubicBezTo>
                    <a:lnTo>
                      <a:pt x="2605" y="2712"/>
                    </a:lnTo>
                    <a:cubicBezTo>
                      <a:pt x="2605" y="2712"/>
                      <a:pt x="2605" y="2697"/>
                      <a:pt x="2605" y="2697"/>
                    </a:cubicBezTo>
                    <a:cubicBezTo>
                      <a:pt x="2621" y="2666"/>
                      <a:pt x="2621" y="2651"/>
                      <a:pt x="2621" y="2636"/>
                    </a:cubicBezTo>
                    <a:cubicBezTo>
                      <a:pt x="2636" y="2621"/>
                      <a:pt x="2636" y="2605"/>
                      <a:pt x="2636" y="2605"/>
                    </a:cubicBezTo>
                    <a:cubicBezTo>
                      <a:pt x="2651" y="2575"/>
                      <a:pt x="2666" y="2545"/>
                      <a:pt x="2682" y="2529"/>
                    </a:cubicBezTo>
                    <a:cubicBezTo>
                      <a:pt x="2697" y="2514"/>
                      <a:pt x="2712" y="2499"/>
                      <a:pt x="2727" y="2484"/>
                    </a:cubicBezTo>
                    <a:cubicBezTo>
                      <a:pt x="2743" y="2453"/>
                      <a:pt x="2773" y="2438"/>
                      <a:pt x="2788" y="2423"/>
                    </a:cubicBezTo>
                    <a:cubicBezTo>
                      <a:pt x="2804" y="2407"/>
                      <a:pt x="2804" y="2407"/>
                      <a:pt x="2819" y="2392"/>
                    </a:cubicBezTo>
                    <a:cubicBezTo>
                      <a:pt x="2834" y="2392"/>
                      <a:pt x="2834" y="2377"/>
                      <a:pt x="2849" y="2377"/>
                    </a:cubicBezTo>
                    <a:cubicBezTo>
                      <a:pt x="2880" y="2346"/>
                      <a:pt x="2925" y="2331"/>
                      <a:pt x="2971" y="2301"/>
                    </a:cubicBezTo>
                    <a:cubicBezTo>
                      <a:pt x="3063" y="2270"/>
                      <a:pt x="3169" y="2225"/>
                      <a:pt x="3276" y="2194"/>
                    </a:cubicBezTo>
                    <a:cubicBezTo>
                      <a:pt x="3337" y="2179"/>
                      <a:pt x="3383" y="2164"/>
                      <a:pt x="3443" y="2148"/>
                    </a:cubicBezTo>
                    <a:cubicBezTo>
                      <a:pt x="3474" y="2148"/>
                      <a:pt x="3489" y="2133"/>
                      <a:pt x="3520" y="2133"/>
                    </a:cubicBezTo>
                    <a:close/>
                    <a:moveTo>
                      <a:pt x="7451" y="14429"/>
                    </a:moveTo>
                    <a:lnTo>
                      <a:pt x="7481" y="14459"/>
                    </a:lnTo>
                    <a:lnTo>
                      <a:pt x="7466" y="14459"/>
                    </a:lnTo>
                    <a:cubicBezTo>
                      <a:pt x="7466" y="14444"/>
                      <a:pt x="7451" y="14444"/>
                      <a:pt x="7451" y="14429"/>
                    </a:cubicBezTo>
                    <a:close/>
                    <a:moveTo>
                      <a:pt x="9568" y="2788"/>
                    </a:moveTo>
                    <a:lnTo>
                      <a:pt x="9568" y="2804"/>
                    </a:lnTo>
                    <a:lnTo>
                      <a:pt x="9584" y="2804"/>
                    </a:lnTo>
                    <a:cubicBezTo>
                      <a:pt x="9584" y="2804"/>
                      <a:pt x="9599" y="2819"/>
                      <a:pt x="9599" y="2819"/>
                    </a:cubicBezTo>
                    <a:cubicBezTo>
                      <a:pt x="9614" y="2834"/>
                      <a:pt x="9614" y="2834"/>
                      <a:pt x="9614" y="2849"/>
                    </a:cubicBezTo>
                    <a:cubicBezTo>
                      <a:pt x="9629" y="2849"/>
                      <a:pt x="9644" y="2864"/>
                      <a:pt x="9644" y="2880"/>
                    </a:cubicBezTo>
                    <a:cubicBezTo>
                      <a:pt x="9660" y="2910"/>
                      <a:pt x="9675" y="2956"/>
                      <a:pt x="9705" y="2986"/>
                    </a:cubicBezTo>
                    <a:cubicBezTo>
                      <a:pt x="9721" y="3032"/>
                      <a:pt x="9751" y="3093"/>
                      <a:pt x="9766" y="3169"/>
                    </a:cubicBezTo>
                    <a:cubicBezTo>
                      <a:pt x="9782" y="3230"/>
                      <a:pt x="9797" y="3291"/>
                      <a:pt x="9812" y="3352"/>
                    </a:cubicBezTo>
                    <a:lnTo>
                      <a:pt x="9827" y="3443"/>
                    </a:lnTo>
                    <a:cubicBezTo>
                      <a:pt x="9827" y="3489"/>
                      <a:pt x="9827" y="3550"/>
                      <a:pt x="9827" y="3626"/>
                    </a:cubicBezTo>
                    <a:cubicBezTo>
                      <a:pt x="9812" y="3748"/>
                      <a:pt x="9797" y="3870"/>
                      <a:pt x="9766" y="3992"/>
                    </a:cubicBezTo>
                    <a:cubicBezTo>
                      <a:pt x="9766" y="4053"/>
                      <a:pt x="9751" y="4099"/>
                      <a:pt x="9751" y="4160"/>
                    </a:cubicBezTo>
                    <a:cubicBezTo>
                      <a:pt x="9736" y="4312"/>
                      <a:pt x="9721" y="4464"/>
                      <a:pt x="9705" y="4601"/>
                    </a:cubicBezTo>
                    <a:lnTo>
                      <a:pt x="9690" y="4723"/>
                    </a:lnTo>
                    <a:cubicBezTo>
                      <a:pt x="9690" y="4830"/>
                      <a:pt x="9675" y="4937"/>
                      <a:pt x="9660" y="5043"/>
                    </a:cubicBezTo>
                    <a:cubicBezTo>
                      <a:pt x="9644" y="5150"/>
                      <a:pt x="9629" y="5257"/>
                      <a:pt x="9614" y="5348"/>
                    </a:cubicBezTo>
                    <a:lnTo>
                      <a:pt x="9599" y="5363"/>
                    </a:lnTo>
                    <a:cubicBezTo>
                      <a:pt x="9584" y="5409"/>
                      <a:pt x="9584" y="5455"/>
                      <a:pt x="9568" y="5500"/>
                    </a:cubicBezTo>
                    <a:cubicBezTo>
                      <a:pt x="9553" y="5531"/>
                      <a:pt x="9538" y="5561"/>
                      <a:pt x="9538" y="5592"/>
                    </a:cubicBezTo>
                    <a:lnTo>
                      <a:pt x="9523" y="5622"/>
                    </a:lnTo>
                    <a:lnTo>
                      <a:pt x="9492" y="5698"/>
                    </a:lnTo>
                    <a:cubicBezTo>
                      <a:pt x="9401" y="5973"/>
                      <a:pt x="9279" y="6277"/>
                      <a:pt x="9142" y="6582"/>
                    </a:cubicBezTo>
                    <a:lnTo>
                      <a:pt x="9126" y="6628"/>
                    </a:lnTo>
                    <a:cubicBezTo>
                      <a:pt x="9020" y="6887"/>
                      <a:pt x="8898" y="7161"/>
                      <a:pt x="8776" y="7420"/>
                    </a:cubicBezTo>
                    <a:cubicBezTo>
                      <a:pt x="8700" y="7557"/>
                      <a:pt x="8639" y="7710"/>
                      <a:pt x="8563" y="7847"/>
                    </a:cubicBezTo>
                    <a:cubicBezTo>
                      <a:pt x="8532" y="7908"/>
                      <a:pt x="8502" y="7984"/>
                      <a:pt x="8471" y="8045"/>
                    </a:cubicBezTo>
                    <a:cubicBezTo>
                      <a:pt x="8441" y="8106"/>
                      <a:pt x="8410" y="8182"/>
                      <a:pt x="8380" y="8243"/>
                    </a:cubicBezTo>
                    <a:cubicBezTo>
                      <a:pt x="8334" y="8319"/>
                      <a:pt x="8304" y="8395"/>
                      <a:pt x="8258" y="8471"/>
                    </a:cubicBezTo>
                    <a:cubicBezTo>
                      <a:pt x="8212" y="8547"/>
                      <a:pt x="8167" y="8624"/>
                      <a:pt x="8121" y="8685"/>
                    </a:cubicBezTo>
                    <a:cubicBezTo>
                      <a:pt x="8075" y="8746"/>
                      <a:pt x="8029" y="8806"/>
                      <a:pt x="7984" y="8867"/>
                    </a:cubicBezTo>
                    <a:cubicBezTo>
                      <a:pt x="7938" y="8913"/>
                      <a:pt x="7892" y="8974"/>
                      <a:pt x="7831" y="9035"/>
                    </a:cubicBezTo>
                    <a:lnTo>
                      <a:pt x="7786" y="9096"/>
                    </a:lnTo>
                    <a:cubicBezTo>
                      <a:pt x="7755" y="9126"/>
                      <a:pt x="7725" y="9157"/>
                      <a:pt x="7694" y="9187"/>
                    </a:cubicBezTo>
                    <a:cubicBezTo>
                      <a:pt x="7649" y="9248"/>
                      <a:pt x="7603" y="9294"/>
                      <a:pt x="7557" y="9355"/>
                    </a:cubicBezTo>
                    <a:cubicBezTo>
                      <a:pt x="7527" y="9416"/>
                      <a:pt x="7481" y="9477"/>
                      <a:pt x="7451" y="9538"/>
                    </a:cubicBezTo>
                    <a:cubicBezTo>
                      <a:pt x="7420" y="9599"/>
                      <a:pt x="7390" y="9660"/>
                      <a:pt x="7374" y="9705"/>
                    </a:cubicBezTo>
                    <a:cubicBezTo>
                      <a:pt x="7344" y="9797"/>
                      <a:pt x="7329" y="9858"/>
                      <a:pt x="7313" y="9919"/>
                    </a:cubicBezTo>
                    <a:cubicBezTo>
                      <a:pt x="7298" y="9995"/>
                      <a:pt x="7283" y="10071"/>
                      <a:pt x="7283" y="10132"/>
                    </a:cubicBezTo>
                    <a:cubicBezTo>
                      <a:pt x="7268" y="10239"/>
                      <a:pt x="7268" y="10361"/>
                      <a:pt x="7268" y="10528"/>
                    </a:cubicBezTo>
                    <a:cubicBezTo>
                      <a:pt x="7268" y="10665"/>
                      <a:pt x="7283" y="10818"/>
                      <a:pt x="7298" y="10970"/>
                    </a:cubicBezTo>
                    <a:lnTo>
                      <a:pt x="7298" y="11000"/>
                    </a:lnTo>
                    <a:cubicBezTo>
                      <a:pt x="7298" y="11046"/>
                      <a:pt x="7298" y="11107"/>
                      <a:pt x="7298" y="11153"/>
                    </a:cubicBezTo>
                    <a:cubicBezTo>
                      <a:pt x="7313" y="11244"/>
                      <a:pt x="7313" y="11336"/>
                      <a:pt x="7329" y="11427"/>
                    </a:cubicBezTo>
                    <a:lnTo>
                      <a:pt x="7359" y="11960"/>
                    </a:lnTo>
                    <a:cubicBezTo>
                      <a:pt x="7374" y="12097"/>
                      <a:pt x="7390" y="12219"/>
                      <a:pt x="7390" y="12356"/>
                    </a:cubicBezTo>
                    <a:cubicBezTo>
                      <a:pt x="7405" y="12524"/>
                      <a:pt x="7420" y="12676"/>
                      <a:pt x="7435" y="12814"/>
                    </a:cubicBezTo>
                    <a:cubicBezTo>
                      <a:pt x="7466" y="12951"/>
                      <a:pt x="7496" y="13088"/>
                      <a:pt x="7511" y="13225"/>
                    </a:cubicBezTo>
                    <a:lnTo>
                      <a:pt x="7527" y="13255"/>
                    </a:lnTo>
                    <a:cubicBezTo>
                      <a:pt x="7542" y="13362"/>
                      <a:pt x="7572" y="13469"/>
                      <a:pt x="7603" y="13560"/>
                    </a:cubicBezTo>
                    <a:lnTo>
                      <a:pt x="7618" y="13682"/>
                    </a:lnTo>
                    <a:cubicBezTo>
                      <a:pt x="7664" y="13850"/>
                      <a:pt x="7694" y="13987"/>
                      <a:pt x="7725" y="14139"/>
                    </a:cubicBezTo>
                    <a:cubicBezTo>
                      <a:pt x="7740" y="14245"/>
                      <a:pt x="7755" y="14350"/>
                      <a:pt x="7770" y="14471"/>
                    </a:cubicBezTo>
                    <a:lnTo>
                      <a:pt x="7770" y="14471"/>
                    </a:lnTo>
                    <a:cubicBezTo>
                      <a:pt x="7769" y="14466"/>
                      <a:pt x="7766" y="14459"/>
                      <a:pt x="7755" y="14459"/>
                    </a:cubicBezTo>
                    <a:cubicBezTo>
                      <a:pt x="7755" y="14459"/>
                      <a:pt x="7755" y="14459"/>
                      <a:pt x="7755" y="14444"/>
                    </a:cubicBezTo>
                    <a:lnTo>
                      <a:pt x="7740" y="14413"/>
                    </a:lnTo>
                    <a:lnTo>
                      <a:pt x="7710" y="14368"/>
                    </a:lnTo>
                    <a:lnTo>
                      <a:pt x="7694" y="14322"/>
                    </a:lnTo>
                    <a:lnTo>
                      <a:pt x="7679" y="14291"/>
                    </a:lnTo>
                    <a:lnTo>
                      <a:pt x="7664" y="14261"/>
                    </a:lnTo>
                    <a:cubicBezTo>
                      <a:pt x="7664" y="14246"/>
                      <a:pt x="7664" y="14230"/>
                      <a:pt x="7664" y="14215"/>
                    </a:cubicBezTo>
                    <a:cubicBezTo>
                      <a:pt x="7649" y="14200"/>
                      <a:pt x="7649" y="14185"/>
                      <a:pt x="7649" y="14170"/>
                    </a:cubicBezTo>
                    <a:lnTo>
                      <a:pt x="7633" y="14124"/>
                    </a:lnTo>
                    <a:lnTo>
                      <a:pt x="7618" y="14109"/>
                    </a:lnTo>
                    <a:cubicBezTo>
                      <a:pt x="7618" y="14078"/>
                      <a:pt x="7603" y="14048"/>
                      <a:pt x="7588" y="14017"/>
                    </a:cubicBezTo>
                    <a:lnTo>
                      <a:pt x="7588" y="13987"/>
                    </a:lnTo>
                    <a:cubicBezTo>
                      <a:pt x="7572" y="13941"/>
                      <a:pt x="7557" y="13911"/>
                      <a:pt x="7542" y="13865"/>
                    </a:cubicBezTo>
                    <a:lnTo>
                      <a:pt x="7527" y="13850"/>
                    </a:lnTo>
                    <a:lnTo>
                      <a:pt x="7511" y="13819"/>
                    </a:lnTo>
                    <a:cubicBezTo>
                      <a:pt x="7511" y="13819"/>
                      <a:pt x="7511" y="13804"/>
                      <a:pt x="7511" y="13789"/>
                    </a:cubicBezTo>
                    <a:cubicBezTo>
                      <a:pt x="7496" y="13773"/>
                      <a:pt x="7496" y="13758"/>
                      <a:pt x="7481" y="13743"/>
                    </a:cubicBezTo>
                    <a:cubicBezTo>
                      <a:pt x="7466" y="13712"/>
                      <a:pt x="7451" y="13682"/>
                      <a:pt x="7435" y="13636"/>
                    </a:cubicBezTo>
                    <a:lnTo>
                      <a:pt x="7405" y="13591"/>
                    </a:lnTo>
                    <a:lnTo>
                      <a:pt x="7390" y="13545"/>
                    </a:lnTo>
                    <a:lnTo>
                      <a:pt x="7359" y="13499"/>
                    </a:lnTo>
                    <a:lnTo>
                      <a:pt x="7329" y="13438"/>
                    </a:lnTo>
                    <a:cubicBezTo>
                      <a:pt x="7313" y="13392"/>
                      <a:pt x="7283" y="13347"/>
                      <a:pt x="7252" y="13286"/>
                    </a:cubicBezTo>
                    <a:cubicBezTo>
                      <a:pt x="7237" y="13255"/>
                      <a:pt x="7222" y="13225"/>
                      <a:pt x="7207" y="13179"/>
                    </a:cubicBezTo>
                    <a:lnTo>
                      <a:pt x="7207" y="13179"/>
                    </a:lnTo>
                    <a:cubicBezTo>
                      <a:pt x="7207" y="13194"/>
                      <a:pt x="7207" y="13225"/>
                      <a:pt x="7222" y="13240"/>
                    </a:cubicBezTo>
                    <a:cubicBezTo>
                      <a:pt x="7237" y="13316"/>
                      <a:pt x="7252" y="13392"/>
                      <a:pt x="7268" y="13499"/>
                    </a:cubicBezTo>
                    <a:cubicBezTo>
                      <a:pt x="7283" y="13545"/>
                      <a:pt x="7298" y="13575"/>
                      <a:pt x="7313" y="13621"/>
                    </a:cubicBezTo>
                    <a:lnTo>
                      <a:pt x="7329" y="13712"/>
                    </a:lnTo>
                    <a:cubicBezTo>
                      <a:pt x="7339" y="13722"/>
                      <a:pt x="7342" y="13732"/>
                      <a:pt x="7343" y="13742"/>
                    </a:cubicBezTo>
                    <a:lnTo>
                      <a:pt x="7343" y="13742"/>
                    </a:lnTo>
                    <a:lnTo>
                      <a:pt x="7329" y="13728"/>
                    </a:lnTo>
                    <a:lnTo>
                      <a:pt x="7283" y="13636"/>
                    </a:lnTo>
                    <a:cubicBezTo>
                      <a:pt x="7252" y="13575"/>
                      <a:pt x="7222" y="13530"/>
                      <a:pt x="7192" y="13469"/>
                    </a:cubicBezTo>
                    <a:cubicBezTo>
                      <a:pt x="7131" y="13347"/>
                      <a:pt x="7070" y="13225"/>
                      <a:pt x="7009" y="13103"/>
                    </a:cubicBezTo>
                    <a:cubicBezTo>
                      <a:pt x="6978" y="13012"/>
                      <a:pt x="6932" y="12935"/>
                      <a:pt x="6902" y="12844"/>
                    </a:cubicBezTo>
                    <a:cubicBezTo>
                      <a:pt x="6872" y="12737"/>
                      <a:pt x="6841" y="12631"/>
                      <a:pt x="6811" y="12555"/>
                    </a:cubicBezTo>
                    <a:lnTo>
                      <a:pt x="6811" y="12539"/>
                    </a:lnTo>
                    <a:cubicBezTo>
                      <a:pt x="6750" y="12387"/>
                      <a:pt x="6704" y="12219"/>
                      <a:pt x="6673" y="12052"/>
                    </a:cubicBezTo>
                    <a:cubicBezTo>
                      <a:pt x="6628" y="11930"/>
                      <a:pt x="6597" y="11793"/>
                      <a:pt x="6567" y="11671"/>
                    </a:cubicBezTo>
                    <a:cubicBezTo>
                      <a:pt x="6521" y="11518"/>
                      <a:pt x="6475" y="11366"/>
                      <a:pt x="6430" y="11214"/>
                    </a:cubicBezTo>
                    <a:cubicBezTo>
                      <a:pt x="6399" y="11061"/>
                      <a:pt x="6369" y="10894"/>
                      <a:pt x="6338" y="10787"/>
                    </a:cubicBezTo>
                    <a:cubicBezTo>
                      <a:pt x="6308" y="10559"/>
                      <a:pt x="6293" y="10330"/>
                      <a:pt x="6277" y="10086"/>
                    </a:cubicBezTo>
                    <a:cubicBezTo>
                      <a:pt x="6262" y="9888"/>
                      <a:pt x="6247" y="9660"/>
                      <a:pt x="6232" y="9431"/>
                    </a:cubicBezTo>
                    <a:cubicBezTo>
                      <a:pt x="6232" y="9218"/>
                      <a:pt x="6216" y="9005"/>
                      <a:pt x="6216" y="8791"/>
                    </a:cubicBezTo>
                    <a:cubicBezTo>
                      <a:pt x="6216" y="8593"/>
                      <a:pt x="6216" y="8365"/>
                      <a:pt x="6232" y="8151"/>
                    </a:cubicBezTo>
                    <a:cubicBezTo>
                      <a:pt x="6247" y="7984"/>
                      <a:pt x="6277" y="7831"/>
                      <a:pt x="6308" y="7679"/>
                    </a:cubicBezTo>
                    <a:cubicBezTo>
                      <a:pt x="6338" y="7542"/>
                      <a:pt x="6369" y="7405"/>
                      <a:pt x="6414" y="7252"/>
                    </a:cubicBezTo>
                    <a:cubicBezTo>
                      <a:pt x="6445" y="7176"/>
                      <a:pt x="6475" y="7085"/>
                      <a:pt x="6491" y="7009"/>
                    </a:cubicBezTo>
                    <a:cubicBezTo>
                      <a:pt x="6506" y="6963"/>
                      <a:pt x="6521" y="6932"/>
                      <a:pt x="6536" y="6887"/>
                    </a:cubicBezTo>
                    <a:cubicBezTo>
                      <a:pt x="6582" y="6780"/>
                      <a:pt x="6628" y="6628"/>
                      <a:pt x="6673" y="6475"/>
                    </a:cubicBezTo>
                    <a:cubicBezTo>
                      <a:pt x="6704" y="6354"/>
                      <a:pt x="6734" y="6232"/>
                      <a:pt x="6780" y="6064"/>
                    </a:cubicBezTo>
                    <a:cubicBezTo>
                      <a:pt x="6811" y="5927"/>
                      <a:pt x="6841" y="5775"/>
                      <a:pt x="6856" y="5637"/>
                    </a:cubicBezTo>
                    <a:cubicBezTo>
                      <a:pt x="6872" y="5561"/>
                      <a:pt x="6887" y="5485"/>
                      <a:pt x="6887" y="5409"/>
                    </a:cubicBezTo>
                    <a:cubicBezTo>
                      <a:pt x="6887" y="5333"/>
                      <a:pt x="6887" y="5241"/>
                      <a:pt x="6887" y="5165"/>
                    </a:cubicBezTo>
                    <a:cubicBezTo>
                      <a:pt x="6872" y="5089"/>
                      <a:pt x="6872" y="5013"/>
                      <a:pt x="6841" y="4937"/>
                    </a:cubicBezTo>
                    <a:cubicBezTo>
                      <a:pt x="6826" y="4860"/>
                      <a:pt x="6811" y="4784"/>
                      <a:pt x="6795" y="4708"/>
                    </a:cubicBezTo>
                    <a:cubicBezTo>
                      <a:pt x="6765" y="4632"/>
                      <a:pt x="6734" y="4556"/>
                      <a:pt x="6719" y="4479"/>
                    </a:cubicBezTo>
                    <a:cubicBezTo>
                      <a:pt x="6689" y="4419"/>
                      <a:pt x="6658" y="4358"/>
                      <a:pt x="6628" y="4297"/>
                    </a:cubicBezTo>
                    <a:cubicBezTo>
                      <a:pt x="6613" y="4266"/>
                      <a:pt x="6597" y="4236"/>
                      <a:pt x="6597" y="4205"/>
                    </a:cubicBezTo>
                    <a:lnTo>
                      <a:pt x="6597" y="4160"/>
                    </a:lnTo>
                    <a:cubicBezTo>
                      <a:pt x="6613" y="4099"/>
                      <a:pt x="6628" y="4053"/>
                      <a:pt x="6643" y="4007"/>
                    </a:cubicBezTo>
                    <a:cubicBezTo>
                      <a:pt x="6673" y="3931"/>
                      <a:pt x="6704" y="3870"/>
                      <a:pt x="6734" y="3809"/>
                    </a:cubicBezTo>
                    <a:cubicBezTo>
                      <a:pt x="6765" y="3748"/>
                      <a:pt x="6795" y="3687"/>
                      <a:pt x="6841" y="3642"/>
                    </a:cubicBezTo>
                    <a:cubicBezTo>
                      <a:pt x="6856" y="3611"/>
                      <a:pt x="6887" y="3581"/>
                      <a:pt x="6902" y="3550"/>
                    </a:cubicBezTo>
                    <a:cubicBezTo>
                      <a:pt x="6917" y="3535"/>
                      <a:pt x="6948" y="3520"/>
                      <a:pt x="6963" y="3489"/>
                    </a:cubicBezTo>
                    <a:cubicBezTo>
                      <a:pt x="6978" y="3489"/>
                      <a:pt x="6978" y="3474"/>
                      <a:pt x="6993" y="3474"/>
                    </a:cubicBezTo>
                    <a:cubicBezTo>
                      <a:pt x="7024" y="3443"/>
                      <a:pt x="7054" y="3428"/>
                      <a:pt x="7100" y="3398"/>
                    </a:cubicBezTo>
                    <a:lnTo>
                      <a:pt x="7115" y="3383"/>
                    </a:lnTo>
                    <a:cubicBezTo>
                      <a:pt x="7161" y="3352"/>
                      <a:pt x="7207" y="3337"/>
                      <a:pt x="7268" y="3306"/>
                    </a:cubicBezTo>
                    <a:cubicBezTo>
                      <a:pt x="7298" y="3291"/>
                      <a:pt x="7329" y="3276"/>
                      <a:pt x="7359" y="3276"/>
                    </a:cubicBezTo>
                    <a:cubicBezTo>
                      <a:pt x="7374" y="3261"/>
                      <a:pt x="7374" y="3261"/>
                      <a:pt x="7390" y="3261"/>
                    </a:cubicBezTo>
                    <a:lnTo>
                      <a:pt x="7496" y="3261"/>
                    </a:lnTo>
                    <a:cubicBezTo>
                      <a:pt x="7511" y="3276"/>
                      <a:pt x="7511" y="3276"/>
                      <a:pt x="7527" y="3276"/>
                    </a:cubicBezTo>
                    <a:cubicBezTo>
                      <a:pt x="7542" y="3291"/>
                      <a:pt x="7557" y="3291"/>
                      <a:pt x="7557" y="3306"/>
                    </a:cubicBezTo>
                    <a:cubicBezTo>
                      <a:pt x="7588" y="3322"/>
                      <a:pt x="7603" y="3337"/>
                      <a:pt x="7633" y="3352"/>
                    </a:cubicBezTo>
                    <a:cubicBezTo>
                      <a:pt x="7740" y="3459"/>
                      <a:pt x="7862" y="3565"/>
                      <a:pt x="8014" y="3626"/>
                    </a:cubicBezTo>
                    <a:cubicBezTo>
                      <a:pt x="8106" y="3672"/>
                      <a:pt x="8182" y="3687"/>
                      <a:pt x="8273" y="3702"/>
                    </a:cubicBezTo>
                    <a:cubicBezTo>
                      <a:pt x="8365" y="3702"/>
                      <a:pt x="8456" y="3702"/>
                      <a:pt x="8532" y="3672"/>
                    </a:cubicBezTo>
                    <a:cubicBezTo>
                      <a:pt x="8624" y="3657"/>
                      <a:pt x="8700" y="3611"/>
                      <a:pt x="8761" y="3565"/>
                    </a:cubicBezTo>
                    <a:cubicBezTo>
                      <a:pt x="8791" y="3550"/>
                      <a:pt x="8822" y="3520"/>
                      <a:pt x="8852" y="3504"/>
                    </a:cubicBezTo>
                    <a:cubicBezTo>
                      <a:pt x="8959" y="3413"/>
                      <a:pt x="9050" y="3322"/>
                      <a:pt x="9157" y="3200"/>
                    </a:cubicBezTo>
                    <a:cubicBezTo>
                      <a:pt x="9203" y="3154"/>
                      <a:pt x="9233" y="3093"/>
                      <a:pt x="9279" y="3047"/>
                    </a:cubicBezTo>
                    <a:cubicBezTo>
                      <a:pt x="9309" y="3002"/>
                      <a:pt x="9355" y="2956"/>
                      <a:pt x="9401" y="2895"/>
                    </a:cubicBezTo>
                    <a:cubicBezTo>
                      <a:pt x="9416" y="2880"/>
                      <a:pt x="9431" y="2864"/>
                      <a:pt x="9446" y="2849"/>
                    </a:cubicBezTo>
                    <a:cubicBezTo>
                      <a:pt x="9462" y="2834"/>
                      <a:pt x="9462" y="2834"/>
                      <a:pt x="9477" y="2834"/>
                    </a:cubicBezTo>
                    <a:lnTo>
                      <a:pt x="9492" y="2819"/>
                    </a:lnTo>
                    <a:cubicBezTo>
                      <a:pt x="9492" y="2819"/>
                      <a:pt x="9507" y="2819"/>
                      <a:pt x="9507" y="2804"/>
                    </a:cubicBezTo>
                    <a:lnTo>
                      <a:pt x="9538" y="2804"/>
                    </a:lnTo>
                    <a:lnTo>
                      <a:pt x="9553" y="2788"/>
                    </a:lnTo>
                    <a:close/>
                    <a:moveTo>
                      <a:pt x="8837" y="14535"/>
                    </a:moveTo>
                    <a:cubicBezTo>
                      <a:pt x="8820" y="14546"/>
                      <a:pt x="8803" y="14558"/>
                      <a:pt x="8786" y="14569"/>
                    </a:cubicBezTo>
                    <a:lnTo>
                      <a:pt x="8786" y="14569"/>
                    </a:lnTo>
                    <a:cubicBezTo>
                      <a:pt x="8799" y="14558"/>
                      <a:pt x="8810" y="14547"/>
                      <a:pt x="8822" y="14535"/>
                    </a:cubicBezTo>
                    <a:close/>
                    <a:moveTo>
                      <a:pt x="12052" y="3352"/>
                    </a:moveTo>
                    <a:lnTo>
                      <a:pt x="12128" y="3367"/>
                    </a:lnTo>
                    <a:cubicBezTo>
                      <a:pt x="12158" y="3367"/>
                      <a:pt x="12189" y="3367"/>
                      <a:pt x="12204" y="3383"/>
                    </a:cubicBezTo>
                    <a:cubicBezTo>
                      <a:pt x="12235" y="3398"/>
                      <a:pt x="12250" y="3398"/>
                      <a:pt x="12280" y="3413"/>
                    </a:cubicBezTo>
                    <a:lnTo>
                      <a:pt x="12341" y="3459"/>
                    </a:lnTo>
                    <a:cubicBezTo>
                      <a:pt x="12356" y="3474"/>
                      <a:pt x="12387" y="3489"/>
                      <a:pt x="12402" y="3504"/>
                    </a:cubicBezTo>
                    <a:cubicBezTo>
                      <a:pt x="12433" y="3520"/>
                      <a:pt x="12448" y="3550"/>
                      <a:pt x="12478" y="3581"/>
                    </a:cubicBezTo>
                    <a:cubicBezTo>
                      <a:pt x="12539" y="3657"/>
                      <a:pt x="12600" y="3748"/>
                      <a:pt x="12676" y="3855"/>
                    </a:cubicBezTo>
                    <a:lnTo>
                      <a:pt x="12692" y="3870"/>
                    </a:lnTo>
                    <a:cubicBezTo>
                      <a:pt x="12753" y="3961"/>
                      <a:pt x="12829" y="4053"/>
                      <a:pt x="12905" y="4144"/>
                    </a:cubicBezTo>
                    <a:cubicBezTo>
                      <a:pt x="13012" y="4251"/>
                      <a:pt x="13118" y="4327"/>
                      <a:pt x="13225" y="4342"/>
                    </a:cubicBezTo>
                    <a:cubicBezTo>
                      <a:pt x="13301" y="4373"/>
                      <a:pt x="13362" y="4373"/>
                      <a:pt x="13423" y="4373"/>
                    </a:cubicBezTo>
                    <a:cubicBezTo>
                      <a:pt x="13469" y="4373"/>
                      <a:pt x="13499" y="4373"/>
                      <a:pt x="13545" y="4358"/>
                    </a:cubicBezTo>
                    <a:cubicBezTo>
                      <a:pt x="13606" y="4358"/>
                      <a:pt x="13667" y="4342"/>
                      <a:pt x="13728" y="4342"/>
                    </a:cubicBezTo>
                    <a:cubicBezTo>
                      <a:pt x="13804" y="4327"/>
                      <a:pt x="13880" y="4312"/>
                      <a:pt x="13941" y="4312"/>
                    </a:cubicBezTo>
                    <a:lnTo>
                      <a:pt x="14048" y="4312"/>
                    </a:lnTo>
                    <a:cubicBezTo>
                      <a:pt x="14063" y="4312"/>
                      <a:pt x="14063" y="4312"/>
                      <a:pt x="14078" y="4327"/>
                    </a:cubicBezTo>
                    <a:lnTo>
                      <a:pt x="14093" y="4327"/>
                    </a:lnTo>
                    <a:cubicBezTo>
                      <a:pt x="14109" y="4327"/>
                      <a:pt x="14109" y="4342"/>
                      <a:pt x="14109" y="4342"/>
                    </a:cubicBezTo>
                    <a:lnTo>
                      <a:pt x="14124" y="4342"/>
                    </a:lnTo>
                    <a:cubicBezTo>
                      <a:pt x="14139" y="4358"/>
                      <a:pt x="14139" y="4373"/>
                      <a:pt x="14154" y="4373"/>
                    </a:cubicBezTo>
                    <a:cubicBezTo>
                      <a:pt x="14154" y="4388"/>
                      <a:pt x="14170" y="4388"/>
                      <a:pt x="14170" y="4403"/>
                    </a:cubicBezTo>
                    <a:cubicBezTo>
                      <a:pt x="14185" y="4419"/>
                      <a:pt x="14185" y="4434"/>
                      <a:pt x="14200" y="4464"/>
                    </a:cubicBezTo>
                    <a:cubicBezTo>
                      <a:pt x="14215" y="4495"/>
                      <a:pt x="14231" y="4540"/>
                      <a:pt x="14246" y="4586"/>
                    </a:cubicBezTo>
                    <a:cubicBezTo>
                      <a:pt x="14261" y="4632"/>
                      <a:pt x="14276" y="4678"/>
                      <a:pt x="14276" y="4739"/>
                    </a:cubicBezTo>
                    <a:cubicBezTo>
                      <a:pt x="14291" y="4769"/>
                      <a:pt x="14291" y="4799"/>
                      <a:pt x="14291" y="4830"/>
                    </a:cubicBezTo>
                    <a:lnTo>
                      <a:pt x="14291" y="4891"/>
                    </a:lnTo>
                    <a:cubicBezTo>
                      <a:pt x="14291" y="4906"/>
                      <a:pt x="14291" y="4921"/>
                      <a:pt x="14291" y="4952"/>
                    </a:cubicBezTo>
                    <a:lnTo>
                      <a:pt x="14276" y="4952"/>
                    </a:lnTo>
                    <a:lnTo>
                      <a:pt x="14276" y="4967"/>
                    </a:lnTo>
                    <a:cubicBezTo>
                      <a:pt x="14276" y="4967"/>
                      <a:pt x="14276" y="4982"/>
                      <a:pt x="14261" y="4998"/>
                    </a:cubicBezTo>
                    <a:cubicBezTo>
                      <a:pt x="14261" y="5013"/>
                      <a:pt x="14261" y="5013"/>
                      <a:pt x="14246" y="5013"/>
                    </a:cubicBezTo>
                    <a:lnTo>
                      <a:pt x="14246" y="5028"/>
                    </a:lnTo>
                    <a:lnTo>
                      <a:pt x="14231" y="5028"/>
                    </a:lnTo>
                    <a:cubicBezTo>
                      <a:pt x="14231" y="5028"/>
                      <a:pt x="14215" y="5043"/>
                      <a:pt x="14215" y="5043"/>
                    </a:cubicBezTo>
                    <a:lnTo>
                      <a:pt x="14200" y="5043"/>
                    </a:lnTo>
                    <a:cubicBezTo>
                      <a:pt x="14185" y="5043"/>
                      <a:pt x="14170" y="5058"/>
                      <a:pt x="14170" y="5058"/>
                    </a:cubicBezTo>
                    <a:lnTo>
                      <a:pt x="13987" y="5058"/>
                    </a:lnTo>
                    <a:lnTo>
                      <a:pt x="13971" y="5043"/>
                    </a:lnTo>
                    <a:lnTo>
                      <a:pt x="13789" y="5043"/>
                    </a:lnTo>
                    <a:lnTo>
                      <a:pt x="13758" y="5028"/>
                    </a:lnTo>
                    <a:lnTo>
                      <a:pt x="13712" y="5028"/>
                    </a:lnTo>
                    <a:cubicBezTo>
                      <a:pt x="13616" y="5017"/>
                      <a:pt x="13519" y="5006"/>
                      <a:pt x="13422" y="5006"/>
                    </a:cubicBezTo>
                    <a:cubicBezTo>
                      <a:pt x="13381" y="5006"/>
                      <a:pt x="13341" y="5008"/>
                      <a:pt x="13301" y="5013"/>
                    </a:cubicBezTo>
                    <a:cubicBezTo>
                      <a:pt x="12966" y="5043"/>
                      <a:pt x="12661" y="5165"/>
                      <a:pt x="12402" y="5363"/>
                    </a:cubicBezTo>
                    <a:cubicBezTo>
                      <a:pt x="12372" y="5378"/>
                      <a:pt x="12356" y="5394"/>
                      <a:pt x="12326" y="5424"/>
                    </a:cubicBezTo>
                    <a:cubicBezTo>
                      <a:pt x="12143" y="5561"/>
                      <a:pt x="12037" y="5683"/>
                      <a:pt x="11930" y="5820"/>
                    </a:cubicBezTo>
                    <a:cubicBezTo>
                      <a:pt x="11884" y="5896"/>
                      <a:pt x="11838" y="5973"/>
                      <a:pt x="11808" y="6049"/>
                    </a:cubicBezTo>
                    <a:cubicBezTo>
                      <a:pt x="11793" y="6110"/>
                      <a:pt x="11778" y="6155"/>
                      <a:pt x="11762" y="6216"/>
                    </a:cubicBezTo>
                    <a:lnTo>
                      <a:pt x="11732" y="6338"/>
                    </a:lnTo>
                    <a:cubicBezTo>
                      <a:pt x="11701" y="6430"/>
                      <a:pt x="11686" y="6521"/>
                      <a:pt x="11656" y="6613"/>
                    </a:cubicBezTo>
                    <a:cubicBezTo>
                      <a:pt x="11656" y="6628"/>
                      <a:pt x="11656" y="6643"/>
                      <a:pt x="11640" y="6658"/>
                    </a:cubicBezTo>
                    <a:lnTo>
                      <a:pt x="11640" y="6689"/>
                    </a:lnTo>
                    <a:lnTo>
                      <a:pt x="11625" y="6719"/>
                    </a:lnTo>
                    <a:cubicBezTo>
                      <a:pt x="11625" y="6750"/>
                      <a:pt x="11610" y="6765"/>
                      <a:pt x="11610" y="6780"/>
                    </a:cubicBezTo>
                    <a:lnTo>
                      <a:pt x="11595" y="6826"/>
                    </a:lnTo>
                    <a:cubicBezTo>
                      <a:pt x="11579" y="6872"/>
                      <a:pt x="11564" y="6917"/>
                      <a:pt x="11549" y="6948"/>
                    </a:cubicBezTo>
                    <a:cubicBezTo>
                      <a:pt x="11534" y="6993"/>
                      <a:pt x="11519" y="7024"/>
                      <a:pt x="11503" y="7070"/>
                    </a:cubicBezTo>
                    <a:lnTo>
                      <a:pt x="11488" y="7100"/>
                    </a:lnTo>
                    <a:cubicBezTo>
                      <a:pt x="11488" y="7115"/>
                      <a:pt x="11473" y="7131"/>
                      <a:pt x="11473" y="7161"/>
                    </a:cubicBezTo>
                    <a:lnTo>
                      <a:pt x="11397" y="7329"/>
                    </a:lnTo>
                    <a:lnTo>
                      <a:pt x="11366" y="7374"/>
                    </a:lnTo>
                    <a:lnTo>
                      <a:pt x="11305" y="7496"/>
                    </a:lnTo>
                    <a:lnTo>
                      <a:pt x="11244" y="7588"/>
                    </a:lnTo>
                    <a:cubicBezTo>
                      <a:pt x="11229" y="7649"/>
                      <a:pt x="11199" y="7694"/>
                      <a:pt x="11168" y="7740"/>
                    </a:cubicBezTo>
                    <a:cubicBezTo>
                      <a:pt x="11153" y="7755"/>
                      <a:pt x="11138" y="7770"/>
                      <a:pt x="11122" y="7801"/>
                    </a:cubicBezTo>
                    <a:cubicBezTo>
                      <a:pt x="11107" y="7847"/>
                      <a:pt x="11077" y="7892"/>
                      <a:pt x="11046" y="7923"/>
                    </a:cubicBezTo>
                    <a:cubicBezTo>
                      <a:pt x="11031" y="7953"/>
                      <a:pt x="11016" y="7969"/>
                      <a:pt x="11000" y="7984"/>
                    </a:cubicBezTo>
                    <a:cubicBezTo>
                      <a:pt x="10985" y="8029"/>
                      <a:pt x="10955" y="8060"/>
                      <a:pt x="10940" y="8090"/>
                    </a:cubicBezTo>
                    <a:lnTo>
                      <a:pt x="10894" y="8151"/>
                    </a:lnTo>
                    <a:cubicBezTo>
                      <a:pt x="10879" y="8167"/>
                      <a:pt x="10863" y="8182"/>
                      <a:pt x="10848" y="8212"/>
                    </a:cubicBezTo>
                    <a:cubicBezTo>
                      <a:pt x="10833" y="8243"/>
                      <a:pt x="10802" y="8273"/>
                      <a:pt x="10772" y="8319"/>
                    </a:cubicBezTo>
                    <a:lnTo>
                      <a:pt x="10741" y="8349"/>
                    </a:lnTo>
                    <a:lnTo>
                      <a:pt x="10711" y="8395"/>
                    </a:lnTo>
                    <a:lnTo>
                      <a:pt x="10696" y="8426"/>
                    </a:lnTo>
                    <a:cubicBezTo>
                      <a:pt x="10681" y="8441"/>
                      <a:pt x="10665" y="8456"/>
                      <a:pt x="10650" y="8487"/>
                    </a:cubicBezTo>
                    <a:cubicBezTo>
                      <a:pt x="10635" y="8502"/>
                      <a:pt x="10620" y="8517"/>
                      <a:pt x="10589" y="8547"/>
                    </a:cubicBezTo>
                    <a:cubicBezTo>
                      <a:pt x="10574" y="8578"/>
                      <a:pt x="10543" y="8608"/>
                      <a:pt x="10513" y="8639"/>
                    </a:cubicBezTo>
                    <a:lnTo>
                      <a:pt x="10452" y="8700"/>
                    </a:lnTo>
                    <a:cubicBezTo>
                      <a:pt x="10437" y="8730"/>
                      <a:pt x="10406" y="8761"/>
                      <a:pt x="10376" y="8791"/>
                    </a:cubicBezTo>
                    <a:lnTo>
                      <a:pt x="10361" y="8822"/>
                    </a:lnTo>
                    <a:cubicBezTo>
                      <a:pt x="10284" y="8898"/>
                      <a:pt x="10208" y="8974"/>
                      <a:pt x="10147" y="9065"/>
                    </a:cubicBezTo>
                    <a:cubicBezTo>
                      <a:pt x="10102" y="9126"/>
                      <a:pt x="10071" y="9187"/>
                      <a:pt x="10025" y="9248"/>
                    </a:cubicBezTo>
                    <a:cubicBezTo>
                      <a:pt x="10010" y="9279"/>
                      <a:pt x="9980" y="9309"/>
                      <a:pt x="9964" y="9340"/>
                    </a:cubicBezTo>
                    <a:lnTo>
                      <a:pt x="9919" y="9401"/>
                    </a:lnTo>
                    <a:cubicBezTo>
                      <a:pt x="9903" y="9431"/>
                      <a:pt x="9888" y="9446"/>
                      <a:pt x="9858" y="9477"/>
                    </a:cubicBezTo>
                    <a:cubicBezTo>
                      <a:pt x="9858" y="9492"/>
                      <a:pt x="9858" y="9492"/>
                      <a:pt x="9843" y="9507"/>
                    </a:cubicBezTo>
                    <a:cubicBezTo>
                      <a:pt x="9812" y="9553"/>
                      <a:pt x="9782" y="9614"/>
                      <a:pt x="9751" y="9660"/>
                    </a:cubicBezTo>
                    <a:cubicBezTo>
                      <a:pt x="9721" y="9721"/>
                      <a:pt x="9690" y="9797"/>
                      <a:pt x="9660" y="9858"/>
                    </a:cubicBezTo>
                    <a:cubicBezTo>
                      <a:pt x="9644" y="9919"/>
                      <a:pt x="9614" y="9980"/>
                      <a:pt x="9599" y="10041"/>
                    </a:cubicBezTo>
                    <a:lnTo>
                      <a:pt x="9584" y="10056"/>
                    </a:lnTo>
                    <a:cubicBezTo>
                      <a:pt x="9568" y="10117"/>
                      <a:pt x="9538" y="10178"/>
                      <a:pt x="9523" y="10254"/>
                    </a:cubicBezTo>
                    <a:cubicBezTo>
                      <a:pt x="9492" y="10315"/>
                      <a:pt x="9477" y="10376"/>
                      <a:pt x="9446" y="10452"/>
                    </a:cubicBezTo>
                    <a:cubicBezTo>
                      <a:pt x="9385" y="10574"/>
                      <a:pt x="9340" y="10711"/>
                      <a:pt x="9294" y="10848"/>
                    </a:cubicBezTo>
                    <a:cubicBezTo>
                      <a:pt x="9264" y="10940"/>
                      <a:pt x="9248" y="11016"/>
                      <a:pt x="9233" y="11092"/>
                    </a:cubicBezTo>
                    <a:lnTo>
                      <a:pt x="9218" y="11153"/>
                    </a:lnTo>
                    <a:cubicBezTo>
                      <a:pt x="9187" y="11259"/>
                      <a:pt x="9157" y="11366"/>
                      <a:pt x="9126" y="11442"/>
                    </a:cubicBezTo>
                    <a:lnTo>
                      <a:pt x="9126" y="11458"/>
                    </a:lnTo>
                    <a:cubicBezTo>
                      <a:pt x="9111" y="11503"/>
                      <a:pt x="9096" y="11549"/>
                      <a:pt x="9081" y="11579"/>
                    </a:cubicBezTo>
                    <a:cubicBezTo>
                      <a:pt x="9050" y="11640"/>
                      <a:pt x="9035" y="11701"/>
                      <a:pt x="9005" y="11747"/>
                    </a:cubicBezTo>
                    <a:cubicBezTo>
                      <a:pt x="8944" y="11869"/>
                      <a:pt x="8913" y="11976"/>
                      <a:pt x="8883" y="12082"/>
                    </a:cubicBezTo>
                    <a:cubicBezTo>
                      <a:pt x="8822" y="12356"/>
                      <a:pt x="8807" y="12646"/>
                      <a:pt x="8807" y="12890"/>
                    </a:cubicBezTo>
                    <a:cubicBezTo>
                      <a:pt x="8807" y="13012"/>
                      <a:pt x="8807" y="13149"/>
                      <a:pt x="8807" y="13271"/>
                    </a:cubicBezTo>
                    <a:lnTo>
                      <a:pt x="8761" y="13652"/>
                    </a:lnTo>
                    <a:cubicBezTo>
                      <a:pt x="8761" y="13728"/>
                      <a:pt x="8746" y="13804"/>
                      <a:pt x="8730" y="13880"/>
                    </a:cubicBezTo>
                    <a:cubicBezTo>
                      <a:pt x="8715" y="13926"/>
                      <a:pt x="8715" y="13971"/>
                      <a:pt x="8700" y="14017"/>
                    </a:cubicBezTo>
                    <a:cubicBezTo>
                      <a:pt x="8669" y="14063"/>
                      <a:pt x="8654" y="14109"/>
                      <a:pt x="8624" y="14154"/>
                    </a:cubicBezTo>
                    <a:lnTo>
                      <a:pt x="8608" y="14200"/>
                    </a:lnTo>
                    <a:cubicBezTo>
                      <a:pt x="8593" y="14215"/>
                      <a:pt x="8593" y="14246"/>
                      <a:pt x="8578" y="14261"/>
                    </a:cubicBezTo>
                    <a:cubicBezTo>
                      <a:pt x="8563" y="14291"/>
                      <a:pt x="8548" y="14307"/>
                      <a:pt x="8532" y="14337"/>
                    </a:cubicBezTo>
                    <a:cubicBezTo>
                      <a:pt x="8532" y="14322"/>
                      <a:pt x="8532" y="14322"/>
                      <a:pt x="8532" y="14322"/>
                    </a:cubicBezTo>
                    <a:cubicBezTo>
                      <a:pt x="8517" y="14307"/>
                      <a:pt x="8517" y="14291"/>
                      <a:pt x="8517" y="14276"/>
                    </a:cubicBezTo>
                    <a:cubicBezTo>
                      <a:pt x="8517" y="14261"/>
                      <a:pt x="8517" y="14246"/>
                      <a:pt x="8517" y="14230"/>
                    </a:cubicBezTo>
                    <a:cubicBezTo>
                      <a:pt x="8517" y="14170"/>
                      <a:pt x="8517" y="14109"/>
                      <a:pt x="8517" y="14032"/>
                    </a:cubicBezTo>
                    <a:lnTo>
                      <a:pt x="8517" y="13941"/>
                    </a:lnTo>
                    <a:cubicBezTo>
                      <a:pt x="8517" y="13926"/>
                      <a:pt x="8517" y="13911"/>
                      <a:pt x="8517" y="13880"/>
                    </a:cubicBezTo>
                    <a:lnTo>
                      <a:pt x="8517" y="13819"/>
                    </a:lnTo>
                    <a:cubicBezTo>
                      <a:pt x="8517" y="13804"/>
                      <a:pt x="8517" y="13773"/>
                      <a:pt x="8502" y="13758"/>
                    </a:cubicBezTo>
                    <a:lnTo>
                      <a:pt x="8502" y="13728"/>
                    </a:lnTo>
                    <a:cubicBezTo>
                      <a:pt x="8502" y="13560"/>
                      <a:pt x="8471" y="13408"/>
                      <a:pt x="8456" y="13271"/>
                    </a:cubicBezTo>
                    <a:cubicBezTo>
                      <a:pt x="8456" y="13286"/>
                      <a:pt x="8456" y="13316"/>
                      <a:pt x="8456" y="13347"/>
                    </a:cubicBezTo>
                    <a:cubicBezTo>
                      <a:pt x="8441" y="13423"/>
                      <a:pt x="8441" y="13499"/>
                      <a:pt x="8426" y="13560"/>
                    </a:cubicBezTo>
                    <a:cubicBezTo>
                      <a:pt x="8426" y="13636"/>
                      <a:pt x="8410" y="13728"/>
                      <a:pt x="8410" y="13804"/>
                    </a:cubicBezTo>
                    <a:cubicBezTo>
                      <a:pt x="8410" y="13819"/>
                      <a:pt x="8410" y="13850"/>
                      <a:pt x="8395" y="13865"/>
                    </a:cubicBezTo>
                    <a:lnTo>
                      <a:pt x="8395" y="13911"/>
                    </a:lnTo>
                    <a:cubicBezTo>
                      <a:pt x="8395" y="13941"/>
                      <a:pt x="8395" y="13971"/>
                      <a:pt x="8395" y="14002"/>
                    </a:cubicBezTo>
                    <a:lnTo>
                      <a:pt x="8395" y="14017"/>
                    </a:lnTo>
                    <a:cubicBezTo>
                      <a:pt x="8395" y="14048"/>
                      <a:pt x="8395" y="14093"/>
                      <a:pt x="8380" y="14124"/>
                    </a:cubicBezTo>
                    <a:cubicBezTo>
                      <a:pt x="8380" y="14139"/>
                      <a:pt x="8380" y="14154"/>
                      <a:pt x="8380" y="14185"/>
                    </a:cubicBezTo>
                    <a:cubicBezTo>
                      <a:pt x="8380" y="14200"/>
                      <a:pt x="8380" y="14230"/>
                      <a:pt x="8380" y="14261"/>
                    </a:cubicBezTo>
                    <a:lnTo>
                      <a:pt x="8380" y="14276"/>
                    </a:lnTo>
                    <a:cubicBezTo>
                      <a:pt x="8380" y="14291"/>
                      <a:pt x="8380" y="14307"/>
                      <a:pt x="8380" y="14322"/>
                    </a:cubicBezTo>
                    <a:cubicBezTo>
                      <a:pt x="8380" y="14337"/>
                      <a:pt x="8380" y="14368"/>
                      <a:pt x="8395" y="14383"/>
                    </a:cubicBezTo>
                    <a:cubicBezTo>
                      <a:pt x="8380" y="14398"/>
                      <a:pt x="8380" y="14398"/>
                      <a:pt x="8380" y="14398"/>
                    </a:cubicBezTo>
                    <a:cubicBezTo>
                      <a:pt x="8380" y="14413"/>
                      <a:pt x="8365" y="14429"/>
                      <a:pt x="8365" y="14444"/>
                    </a:cubicBezTo>
                    <a:cubicBezTo>
                      <a:pt x="8365" y="14429"/>
                      <a:pt x="8365" y="14413"/>
                      <a:pt x="8365" y="14413"/>
                    </a:cubicBezTo>
                    <a:cubicBezTo>
                      <a:pt x="8365" y="14398"/>
                      <a:pt x="8365" y="14368"/>
                      <a:pt x="8365" y="14352"/>
                    </a:cubicBezTo>
                    <a:lnTo>
                      <a:pt x="8349" y="14337"/>
                    </a:lnTo>
                    <a:cubicBezTo>
                      <a:pt x="8349" y="14322"/>
                      <a:pt x="8349" y="14291"/>
                      <a:pt x="8349" y="14261"/>
                    </a:cubicBezTo>
                    <a:cubicBezTo>
                      <a:pt x="8349" y="14185"/>
                      <a:pt x="8349" y="14109"/>
                      <a:pt x="8349" y="14017"/>
                    </a:cubicBezTo>
                    <a:lnTo>
                      <a:pt x="8349" y="13926"/>
                    </a:lnTo>
                    <a:cubicBezTo>
                      <a:pt x="8349" y="13819"/>
                      <a:pt x="8334" y="13712"/>
                      <a:pt x="8334" y="13621"/>
                    </a:cubicBezTo>
                    <a:cubicBezTo>
                      <a:pt x="8319" y="13697"/>
                      <a:pt x="8319" y="13773"/>
                      <a:pt x="8304" y="13850"/>
                    </a:cubicBezTo>
                    <a:cubicBezTo>
                      <a:pt x="8288" y="13880"/>
                      <a:pt x="8288" y="13911"/>
                      <a:pt x="8288" y="13941"/>
                    </a:cubicBezTo>
                    <a:cubicBezTo>
                      <a:pt x="8273" y="14002"/>
                      <a:pt x="8273" y="14048"/>
                      <a:pt x="8258" y="14109"/>
                    </a:cubicBezTo>
                    <a:lnTo>
                      <a:pt x="8243" y="14215"/>
                    </a:lnTo>
                    <a:cubicBezTo>
                      <a:pt x="8243" y="14246"/>
                      <a:pt x="8243" y="14291"/>
                      <a:pt x="8243" y="14322"/>
                    </a:cubicBezTo>
                    <a:cubicBezTo>
                      <a:pt x="8243" y="14337"/>
                      <a:pt x="8243" y="14352"/>
                      <a:pt x="8243" y="14383"/>
                    </a:cubicBezTo>
                    <a:cubicBezTo>
                      <a:pt x="8243" y="14383"/>
                      <a:pt x="8243" y="14398"/>
                      <a:pt x="8243" y="14398"/>
                    </a:cubicBezTo>
                    <a:lnTo>
                      <a:pt x="8243" y="14413"/>
                    </a:lnTo>
                    <a:cubicBezTo>
                      <a:pt x="8228" y="14444"/>
                      <a:pt x="8212" y="14474"/>
                      <a:pt x="8197" y="14505"/>
                    </a:cubicBezTo>
                    <a:lnTo>
                      <a:pt x="8197" y="14444"/>
                    </a:lnTo>
                    <a:cubicBezTo>
                      <a:pt x="8212" y="14352"/>
                      <a:pt x="8212" y="14261"/>
                      <a:pt x="8228" y="14154"/>
                    </a:cubicBezTo>
                    <a:cubicBezTo>
                      <a:pt x="8228" y="14063"/>
                      <a:pt x="8228" y="13971"/>
                      <a:pt x="8228" y="13880"/>
                    </a:cubicBezTo>
                    <a:lnTo>
                      <a:pt x="8228" y="13834"/>
                    </a:lnTo>
                    <a:lnTo>
                      <a:pt x="8243" y="13773"/>
                    </a:lnTo>
                    <a:lnTo>
                      <a:pt x="8243" y="13728"/>
                    </a:lnTo>
                    <a:cubicBezTo>
                      <a:pt x="8243" y="13697"/>
                      <a:pt x="8243" y="13682"/>
                      <a:pt x="8243" y="13652"/>
                    </a:cubicBezTo>
                    <a:lnTo>
                      <a:pt x="8243" y="13636"/>
                    </a:lnTo>
                    <a:cubicBezTo>
                      <a:pt x="8243" y="13606"/>
                      <a:pt x="8243" y="13575"/>
                      <a:pt x="8243" y="13560"/>
                    </a:cubicBezTo>
                    <a:cubicBezTo>
                      <a:pt x="8243" y="13545"/>
                      <a:pt x="8243" y="13530"/>
                      <a:pt x="8243" y="13514"/>
                    </a:cubicBezTo>
                    <a:cubicBezTo>
                      <a:pt x="8228" y="13514"/>
                      <a:pt x="8228" y="13499"/>
                      <a:pt x="8228" y="13484"/>
                    </a:cubicBezTo>
                    <a:lnTo>
                      <a:pt x="8212" y="13484"/>
                    </a:lnTo>
                    <a:cubicBezTo>
                      <a:pt x="8212" y="13469"/>
                      <a:pt x="8212" y="13453"/>
                      <a:pt x="8197" y="13438"/>
                    </a:cubicBezTo>
                    <a:cubicBezTo>
                      <a:pt x="8182" y="13347"/>
                      <a:pt x="8151" y="13271"/>
                      <a:pt x="8136" y="13179"/>
                    </a:cubicBezTo>
                    <a:lnTo>
                      <a:pt x="8121" y="13164"/>
                    </a:lnTo>
                    <a:cubicBezTo>
                      <a:pt x="8106" y="13104"/>
                      <a:pt x="8091" y="13028"/>
                      <a:pt x="8061" y="12967"/>
                    </a:cubicBezTo>
                    <a:lnTo>
                      <a:pt x="8061" y="12967"/>
                    </a:lnTo>
                    <a:cubicBezTo>
                      <a:pt x="8064" y="13037"/>
                      <a:pt x="8075" y="13116"/>
                      <a:pt x="8075" y="13194"/>
                    </a:cubicBezTo>
                    <a:cubicBezTo>
                      <a:pt x="8090" y="13240"/>
                      <a:pt x="8090" y="13286"/>
                      <a:pt x="8090" y="13332"/>
                    </a:cubicBezTo>
                    <a:lnTo>
                      <a:pt x="8090" y="13347"/>
                    </a:lnTo>
                    <a:lnTo>
                      <a:pt x="8106" y="13408"/>
                    </a:lnTo>
                    <a:lnTo>
                      <a:pt x="8106" y="13423"/>
                    </a:lnTo>
                    <a:cubicBezTo>
                      <a:pt x="8106" y="13438"/>
                      <a:pt x="8106" y="13469"/>
                      <a:pt x="8106" y="13484"/>
                    </a:cubicBezTo>
                    <a:lnTo>
                      <a:pt x="8121" y="13499"/>
                    </a:lnTo>
                    <a:cubicBezTo>
                      <a:pt x="8121" y="13499"/>
                      <a:pt x="8121" y="13514"/>
                      <a:pt x="8121" y="13514"/>
                    </a:cubicBezTo>
                    <a:cubicBezTo>
                      <a:pt x="8121" y="13530"/>
                      <a:pt x="8136" y="13545"/>
                      <a:pt x="8136" y="13545"/>
                    </a:cubicBezTo>
                    <a:lnTo>
                      <a:pt x="8136" y="13560"/>
                    </a:lnTo>
                    <a:cubicBezTo>
                      <a:pt x="8136" y="13575"/>
                      <a:pt x="8136" y="13591"/>
                      <a:pt x="8136" y="13606"/>
                    </a:cubicBezTo>
                    <a:cubicBezTo>
                      <a:pt x="8136" y="13621"/>
                      <a:pt x="8121" y="13652"/>
                      <a:pt x="8121" y="13667"/>
                    </a:cubicBezTo>
                    <a:lnTo>
                      <a:pt x="8121" y="13682"/>
                    </a:lnTo>
                    <a:lnTo>
                      <a:pt x="8121" y="13743"/>
                    </a:lnTo>
                    <a:lnTo>
                      <a:pt x="8121" y="13773"/>
                    </a:lnTo>
                    <a:cubicBezTo>
                      <a:pt x="8121" y="13804"/>
                      <a:pt x="8106" y="13834"/>
                      <a:pt x="8106" y="13865"/>
                    </a:cubicBezTo>
                    <a:cubicBezTo>
                      <a:pt x="8106" y="13941"/>
                      <a:pt x="8090" y="14017"/>
                      <a:pt x="8090" y="14078"/>
                    </a:cubicBezTo>
                    <a:cubicBezTo>
                      <a:pt x="8090" y="14124"/>
                      <a:pt x="8090" y="14170"/>
                      <a:pt x="8075" y="14200"/>
                    </a:cubicBezTo>
                    <a:cubicBezTo>
                      <a:pt x="8075" y="14307"/>
                      <a:pt x="8060" y="14413"/>
                      <a:pt x="8060" y="14505"/>
                    </a:cubicBezTo>
                    <a:lnTo>
                      <a:pt x="8045" y="14596"/>
                    </a:lnTo>
                    <a:cubicBezTo>
                      <a:pt x="8045" y="14611"/>
                      <a:pt x="8045" y="14627"/>
                      <a:pt x="8045" y="14642"/>
                    </a:cubicBezTo>
                    <a:cubicBezTo>
                      <a:pt x="8045" y="14627"/>
                      <a:pt x="8029" y="14611"/>
                      <a:pt x="8029" y="14596"/>
                    </a:cubicBezTo>
                    <a:lnTo>
                      <a:pt x="8029" y="14535"/>
                    </a:lnTo>
                    <a:cubicBezTo>
                      <a:pt x="7999" y="14398"/>
                      <a:pt x="7969" y="14246"/>
                      <a:pt x="7938" y="14078"/>
                    </a:cubicBezTo>
                    <a:cubicBezTo>
                      <a:pt x="7923" y="13956"/>
                      <a:pt x="7892" y="13834"/>
                      <a:pt x="7847" y="13728"/>
                    </a:cubicBezTo>
                    <a:lnTo>
                      <a:pt x="7831" y="13667"/>
                    </a:lnTo>
                    <a:lnTo>
                      <a:pt x="7831" y="13652"/>
                    </a:lnTo>
                    <a:cubicBezTo>
                      <a:pt x="7801" y="13499"/>
                      <a:pt x="7755" y="13347"/>
                      <a:pt x="7725" y="13194"/>
                    </a:cubicBezTo>
                    <a:cubicBezTo>
                      <a:pt x="7679" y="13042"/>
                      <a:pt x="7649" y="12890"/>
                      <a:pt x="7618" y="12768"/>
                    </a:cubicBezTo>
                    <a:lnTo>
                      <a:pt x="7618" y="12737"/>
                    </a:lnTo>
                    <a:lnTo>
                      <a:pt x="7618" y="12722"/>
                    </a:lnTo>
                    <a:lnTo>
                      <a:pt x="7618" y="12707"/>
                    </a:lnTo>
                    <a:lnTo>
                      <a:pt x="7603" y="12692"/>
                    </a:lnTo>
                    <a:lnTo>
                      <a:pt x="7603" y="12676"/>
                    </a:lnTo>
                    <a:lnTo>
                      <a:pt x="7603" y="12661"/>
                    </a:lnTo>
                    <a:cubicBezTo>
                      <a:pt x="7603" y="12646"/>
                      <a:pt x="7603" y="12631"/>
                      <a:pt x="7603" y="12615"/>
                    </a:cubicBezTo>
                    <a:cubicBezTo>
                      <a:pt x="7588" y="12539"/>
                      <a:pt x="7572" y="12463"/>
                      <a:pt x="7572" y="12387"/>
                    </a:cubicBezTo>
                    <a:cubicBezTo>
                      <a:pt x="7496" y="11686"/>
                      <a:pt x="7451" y="11122"/>
                      <a:pt x="7420" y="10589"/>
                    </a:cubicBezTo>
                    <a:cubicBezTo>
                      <a:pt x="7420" y="10406"/>
                      <a:pt x="7420" y="10269"/>
                      <a:pt x="7420" y="10132"/>
                    </a:cubicBezTo>
                    <a:cubicBezTo>
                      <a:pt x="7435" y="10071"/>
                      <a:pt x="7435" y="10010"/>
                      <a:pt x="7451" y="9949"/>
                    </a:cubicBezTo>
                    <a:lnTo>
                      <a:pt x="7451" y="9934"/>
                    </a:lnTo>
                    <a:cubicBezTo>
                      <a:pt x="7451" y="9919"/>
                      <a:pt x="7451" y="9903"/>
                      <a:pt x="7466" y="9888"/>
                    </a:cubicBezTo>
                    <a:cubicBezTo>
                      <a:pt x="7466" y="9858"/>
                      <a:pt x="7481" y="9827"/>
                      <a:pt x="7481" y="9797"/>
                    </a:cubicBezTo>
                    <a:cubicBezTo>
                      <a:pt x="7496" y="9751"/>
                      <a:pt x="7527" y="9705"/>
                      <a:pt x="7542" y="9660"/>
                    </a:cubicBezTo>
                    <a:cubicBezTo>
                      <a:pt x="7572" y="9599"/>
                      <a:pt x="7618" y="9538"/>
                      <a:pt x="7649" y="9477"/>
                    </a:cubicBezTo>
                    <a:cubicBezTo>
                      <a:pt x="7679" y="9431"/>
                      <a:pt x="7710" y="9401"/>
                      <a:pt x="7740" y="9370"/>
                    </a:cubicBezTo>
                    <a:cubicBezTo>
                      <a:pt x="7801" y="9309"/>
                      <a:pt x="7847" y="9248"/>
                      <a:pt x="7908" y="9187"/>
                    </a:cubicBezTo>
                    <a:cubicBezTo>
                      <a:pt x="7938" y="9157"/>
                      <a:pt x="7969" y="9126"/>
                      <a:pt x="7999" y="9096"/>
                    </a:cubicBezTo>
                    <a:cubicBezTo>
                      <a:pt x="8212" y="8898"/>
                      <a:pt x="8395" y="8669"/>
                      <a:pt x="8563" y="8395"/>
                    </a:cubicBezTo>
                    <a:cubicBezTo>
                      <a:pt x="8624" y="8304"/>
                      <a:pt x="8685" y="8197"/>
                      <a:pt x="8730" y="8106"/>
                    </a:cubicBezTo>
                    <a:cubicBezTo>
                      <a:pt x="8761" y="8075"/>
                      <a:pt x="8776" y="8029"/>
                      <a:pt x="8791" y="7999"/>
                    </a:cubicBezTo>
                    <a:cubicBezTo>
                      <a:pt x="8837" y="7923"/>
                      <a:pt x="8867" y="7862"/>
                      <a:pt x="8913" y="7801"/>
                    </a:cubicBezTo>
                    <a:cubicBezTo>
                      <a:pt x="8944" y="7740"/>
                      <a:pt x="8974" y="7679"/>
                      <a:pt x="9020" y="7618"/>
                    </a:cubicBezTo>
                    <a:cubicBezTo>
                      <a:pt x="9309" y="7100"/>
                      <a:pt x="9584" y="6536"/>
                      <a:pt x="9827" y="5942"/>
                    </a:cubicBezTo>
                    <a:cubicBezTo>
                      <a:pt x="9858" y="5866"/>
                      <a:pt x="9888" y="5805"/>
                      <a:pt x="9903" y="5729"/>
                    </a:cubicBezTo>
                    <a:cubicBezTo>
                      <a:pt x="9934" y="5668"/>
                      <a:pt x="9964" y="5592"/>
                      <a:pt x="9980" y="5516"/>
                    </a:cubicBezTo>
                    <a:cubicBezTo>
                      <a:pt x="9995" y="5439"/>
                      <a:pt x="10025" y="5363"/>
                      <a:pt x="10041" y="5272"/>
                    </a:cubicBezTo>
                    <a:cubicBezTo>
                      <a:pt x="10041" y="5196"/>
                      <a:pt x="10056" y="5104"/>
                      <a:pt x="10071" y="5043"/>
                    </a:cubicBezTo>
                    <a:cubicBezTo>
                      <a:pt x="10086" y="4876"/>
                      <a:pt x="10086" y="4723"/>
                      <a:pt x="10086" y="4571"/>
                    </a:cubicBezTo>
                    <a:cubicBezTo>
                      <a:pt x="10102" y="4434"/>
                      <a:pt x="10102" y="4281"/>
                      <a:pt x="10117" y="4144"/>
                    </a:cubicBezTo>
                    <a:cubicBezTo>
                      <a:pt x="10117" y="4144"/>
                      <a:pt x="10117" y="4144"/>
                      <a:pt x="10117" y="4160"/>
                    </a:cubicBezTo>
                    <a:cubicBezTo>
                      <a:pt x="10132" y="4160"/>
                      <a:pt x="10147" y="4175"/>
                      <a:pt x="10163" y="4175"/>
                    </a:cubicBezTo>
                    <a:cubicBezTo>
                      <a:pt x="10193" y="4205"/>
                      <a:pt x="10223" y="4251"/>
                      <a:pt x="10269" y="4281"/>
                    </a:cubicBezTo>
                    <a:cubicBezTo>
                      <a:pt x="10315" y="4327"/>
                      <a:pt x="10361" y="4342"/>
                      <a:pt x="10437" y="4358"/>
                    </a:cubicBezTo>
                    <a:cubicBezTo>
                      <a:pt x="10460" y="4365"/>
                      <a:pt x="10486" y="4369"/>
                      <a:pt x="10511" y="4369"/>
                    </a:cubicBezTo>
                    <a:cubicBezTo>
                      <a:pt x="10536" y="4369"/>
                      <a:pt x="10559" y="4365"/>
                      <a:pt x="10574" y="4358"/>
                    </a:cubicBezTo>
                    <a:cubicBezTo>
                      <a:pt x="10620" y="4358"/>
                      <a:pt x="10665" y="4342"/>
                      <a:pt x="10711" y="4327"/>
                    </a:cubicBezTo>
                    <a:cubicBezTo>
                      <a:pt x="10726" y="4312"/>
                      <a:pt x="10726" y="4312"/>
                      <a:pt x="10741" y="4312"/>
                    </a:cubicBezTo>
                    <a:cubicBezTo>
                      <a:pt x="10757" y="4297"/>
                      <a:pt x="10772" y="4281"/>
                      <a:pt x="10772" y="4281"/>
                    </a:cubicBezTo>
                    <a:lnTo>
                      <a:pt x="10787" y="4266"/>
                    </a:lnTo>
                    <a:cubicBezTo>
                      <a:pt x="10848" y="4220"/>
                      <a:pt x="10894" y="4160"/>
                      <a:pt x="10940" y="4114"/>
                    </a:cubicBezTo>
                    <a:lnTo>
                      <a:pt x="10985" y="4068"/>
                    </a:lnTo>
                    <a:cubicBezTo>
                      <a:pt x="11046" y="4022"/>
                      <a:pt x="11092" y="3961"/>
                      <a:pt x="11138" y="3901"/>
                    </a:cubicBezTo>
                    <a:lnTo>
                      <a:pt x="11153" y="3901"/>
                    </a:lnTo>
                    <a:cubicBezTo>
                      <a:pt x="11199" y="3840"/>
                      <a:pt x="11244" y="3779"/>
                      <a:pt x="11305" y="3718"/>
                    </a:cubicBezTo>
                    <a:lnTo>
                      <a:pt x="11336" y="3687"/>
                    </a:lnTo>
                    <a:cubicBezTo>
                      <a:pt x="11366" y="3642"/>
                      <a:pt x="11397" y="3596"/>
                      <a:pt x="11442" y="3565"/>
                    </a:cubicBezTo>
                    <a:cubicBezTo>
                      <a:pt x="11458" y="3535"/>
                      <a:pt x="11473" y="3520"/>
                      <a:pt x="11503" y="3504"/>
                    </a:cubicBezTo>
                    <a:lnTo>
                      <a:pt x="11519" y="3489"/>
                    </a:lnTo>
                    <a:cubicBezTo>
                      <a:pt x="11534" y="3474"/>
                      <a:pt x="11534" y="3474"/>
                      <a:pt x="11549" y="3474"/>
                    </a:cubicBezTo>
                    <a:cubicBezTo>
                      <a:pt x="11564" y="3459"/>
                      <a:pt x="11595" y="3443"/>
                      <a:pt x="11610" y="3428"/>
                    </a:cubicBezTo>
                    <a:lnTo>
                      <a:pt x="11640" y="3428"/>
                    </a:lnTo>
                    <a:cubicBezTo>
                      <a:pt x="11671" y="3413"/>
                      <a:pt x="11701" y="3398"/>
                      <a:pt x="11732" y="3383"/>
                    </a:cubicBezTo>
                    <a:cubicBezTo>
                      <a:pt x="11762" y="3367"/>
                      <a:pt x="11808" y="3367"/>
                      <a:pt x="11838" y="3352"/>
                    </a:cubicBezTo>
                    <a:close/>
                    <a:moveTo>
                      <a:pt x="14078" y="8014"/>
                    </a:moveTo>
                    <a:cubicBezTo>
                      <a:pt x="14093" y="8014"/>
                      <a:pt x="14109" y="8029"/>
                      <a:pt x="14109" y="8029"/>
                    </a:cubicBezTo>
                    <a:cubicBezTo>
                      <a:pt x="14139" y="8029"/>
                      <a:pt x="14170" y="8045"/>
                      <a:pt x="14185" y="8045"/>
                    </a:cubicBezTo>
                    <a:cubicBezTo>
                      <a:pt x="14215" y="8060"/>
                      <a:pt x="14246" y="8075"/>
                      <a:pt x="14276" y="8075"/>
                    </a:cubicBezTo>
                    <a:lnTo>
                      <a:pt x="14307" y="8106"/>
                    </a:lnTo>
                    <a:cubicBezTo>
                      <a:pt x="14322" y="8106"/>
                      <a:pt x="14337" y="8121"/>
                      <a:pt x="14337" y="8136"/>
                    </a:cubicBezTo>
                    <a:cubicBezTo>
                      <a:pt x="14368" y="8151"/>
                      <a:pt x="14383" y="8167"/>
                      <a:pt x="14398" y="8182"/>
                    </a:cubicBezTo>
                    <a:cubicBezTo>
                      <a:pt x="14459" y="8273"/>
                      <a:pt x="14520" y="8365"/>
                      <a:pt x="14596" y="8471"/>
                    </a:cubicBezTo>
                    <a:cubicBezTo>
                      <a:pt x="14642" y="8532"/>
                      <a:pt x="14672" y="8608"/>
                      <a:pt x="14718" y="8685"/>
                    </a:cubicBezTo>
                    <a:cubicBezTo>
                      <a:pt x="14749" y="8746"/>
                      <a:pt x="14764" y="8806"/>
                      <a:pt x="14779" y="8867"/>
                    </a:cubicBezTo>
                    <a:lnTo>
                      <a:pt x="14794" y="8913"/>
                    </a:lnTo>
                    <a:cubicBezTo>
                      <a:pt x="14825" y="9005"/>
                      <a:pt x="14855" y="9096"/>
                      <a:pt x="14886" y="9172"/>
                    </a:cubicBezTo>
                    <a:cubicBezTo>
                      <a:pt x="14916" y="9218"/>
                      <a:pt x="14962" y="9279"/>
                      <a:pt x="15008" y="9325"/>
                    </a:cubicBezTo>
                    <a:cubicBezTo>
                      <a:pt x="15068" y="9385"/>
                      <a:pt x="15114" y="9431"/>
                      <a:pt x="15160" y="9462"/>
                    </a:cubicBezTo>
                    <a:cubicBezTo>
                      <a:pt x="15251" y="9507"/>
                      <a:pt x="15343" y="9553"/>
                      <a:pt x="15434" y="9568"/>
                    </a:cubicBezTo>
                    <a:cubicBezTo>
                      <a:pt x="15510" y="9584"/>
                      <a:pt x="15571" y="9599"/>
                      <a:pt x="15647" y="9614"/>
                    </a:cubicBezTo>
                    <a:lnTo>
                      <a:pt x="15708" y="9629"/>
                    </a:lnTo>
                    <a:lnTo>
                      <a:pt x="15724" y="9629"/>
                    </a:lnTo>
                    <a:cubicBezTo>
                      <a:pt x="15739" y="9644"/>
                      <a:pt x="15769" y="9644"/>
                      <a:pt x="15800" y="9644"/>
                    </a:cubicBezTo>
                    <a:cubicBezTo>
                      <a:pt x="15800" y="9660"/>
                      <a:pt x="15815" y="9660"/>
                      <a:pt x="15830" y="9660"/>
                    </a:cubicBezTo>
                    <a:cubicBezTo>
                      <a:pt x="15830" y="9675"/>
                      <a:pt x="15846" y="9675"/>
                      <a:pt x="15846" y="9675"/>
                    </a:cubicBezTo>
                    <a:cubicBezTo>
                      <a:pt x="15846" y="9675"/>
                      <a:pt x="15861" y="9675"/>
                      <a:pt x="15861" y="9690"/>
                    </a:cubicBezTo>
                    <a:cubicBezTo>
                      <a:pt x="15861" y="9690"/>
                      <a:pt x="15861" y="9690"/>
                      <a:pt x="15876" y="9705"/>
                    </a:cubicBezTo>
                    <a:cubicBezTo>
                      <a:pt x="15876" y="9705"/>
                      <a:pt x="15891" y="9721"/>
                      <a:pt x="15891" y="9736"/>
                    </a:cubicBezTo>
                    <a:cubicBezTo>
                      <a:pt x="15922" y="9782"/>
                      <a:pt x="15937" y="9812"/>
                      <a:pt x="15952" y="9843"/>
                    </a:cubicBezTo>
                    <a:cubicBezTo>
                      <a:pt x="15998" y="9934"/>
                      <a:pt x="16028" y="10025"/>
                      <a:pt x="16059" y="10117"/>
                    </a:cubicBezTo>
                    <a:cubicBezTo>
                      <a:pt x="16089" y="10178"/>
                      <a:pt x="16105" y="10254"/>
                      <a:pt x="16120" y="10315"/>
                    </a:cubicBezTo>
                    <a:cubicBezTo>
                      <a:pt x="16120" y="10345"/>
                      <a:pt x="16120" y="10376"/>
                      <a:pt x="16120" y="10391"/>
                    </a:cubicBezTo>
                    <a:lnTo>
                      <a:pt x="16135" y="10482"/>
                    </a:lnTo>
                    <a:cubicBezTo>
                      <a:pt x="16150" y="10513"/>
                      <a:pt x="16150" y="10543"/>
                      <a:pt x="16135" y="10574"/>
                    </a:cubicBezTo>
                    <a:cubicBezTo>
                      <a:pt x="16135" y="10589"/>
                      <a:pt x="16135" y="10589"/>
                      <a:pt x="16135" y="10604"/>
                    </a:cubicBezTo>
                    <a:cubicBezTo>
                      <a:pt x="16135" y="10604"/>
                      <a:pt x="16120" y="10589"/>
                      <a:pt x="16120" y="10589"/>
                    </a:cubicBezTo>
                    <a:cubicBezTo>
                      <a:pt x="16059" y="10528"/>
                      <a:pt x="16013" y="10467"/>
                      <a:pt x="15952" y="10421"/>
                    </a:cubicBezTo>
                    <a:cubicBezTo>
                      <a:pt x="15830" y="10330"/>
                      <a:pt x="15693" y="10239"/>
                      <a:pt x="15526" y="10147"/>
                    </a:cubicBezTo>
                    <a:cubicBezTo>
                      <a:pt x="15480" y="10117"/>
                      <a:pt x="15419" y="10102"/>
                      <a:pt x="15373" y="10086"/>
                    </a:cubicBezTo>
                    <a:cubicBezTo>
                      <a:pt x="15327" y="10056"/>
                      <a:pt x="15282" y="10041"/>
                      <a:pt x="15221" y="10025"/>
                    </a:cubicBezTo>
                    <a:cubicBezTo>
                      <a:pt x="15175" y="10010"/>
                      <a:pt x="15114" y="10010"/>
                      <a:pt x="15053" y="10010"/>
                    </a:cubicBezTo>
                    <a:cubicBezTo>
                      <a:pt x="14992" y="9995"/>
                      <a:pt x="14931" y="9995"/>
                      <a:pt x="14870" y="9995"/>
                    </a:cubicBezTo>
                    <a:cubicBezTo>
                      <a:pt x="14703" y="9995"/>
                      <a:pt x="14550" y="10041"/>
                      <a:pt x="14413" y="10117"/>
                    </a:cubicBezTo>
                    <a:cubicBezTo>
                      <a:pt x="14383" y="10132"/>
                      <a:pt x="14352" y="10162"/>
                      <a:pt x="14322" y="10178"/>
                    </a:cubicBezTo>
                    <a:cubicBezTo>
                      <a:pt x="14261" y="10239"/>
                      <a:pt x="14200" y="10284"/>
                      <a:pt x="14154" y="10330"/>
                    </a:cubicBezTo>
                    <a:lnTo>
                      <a:pt x="14063" y="10406"/>
                    </a:lnTo>
                    <a:cubicBezTo>
                      <a:pt x="14002" y="10467"/>
                      <a:pt x="13926" y="10528"/>
                      <a:pt x="13865" y="10589"/>
                    </a:cubicBezTo>
                    <a:cubicBezTo>
                      <a:pt x="13834" y="10604"/>
                      <a:pt x="13819" y="10620"/>
                      <a:pt x="13789" y="10650"/>
                    </a:cubicBezTo>
                    <a:cubicBezTo>
                      <a:pt x="13712" y="10711"/>
                      <a:pt x="13652" y="10757"/>
                      <a:pt x="13591" y="10833"/>
                    </a:cubicBezTo>
                    <a:cubicBezTo>
                      <a:pt x="13514" y="10894"/>
                      <a:pt x="13453" y="10970"/>
                      <a:pt x="13393" y="11031"/>
                    </a:cubicBezTo>
                    <a:cubicBezTo>
                      <a:pt x="13377" y="11061"/>
                      <a:pt x="13347" y="11092"/>
                      <a:pt x="13332" y="11107"/>
                    </a:cubicBezTo>
                    <a:cubicBezTo>
                      <a:pt x="13286" y="11153"/>
                      <a:pt x="13240" y="11199"/>
                      <a:pt x="13194" y="11229"/>
                    </a:cubicBezTo>
                    <a:lnTo>
                      <a:pt x="13194" y="11244"/>
                    </a:lnTo>
                    <a:lnTo>
                      <a:pt x="13179" y="11244"/>
                    </a:lnTo>
                    <a:cubicBezTo>
                      <a:pt x="13164" y="11259"/>
                      <a:pt x="13149" y="11275"/>
                      <a:pt x="13134" y="11290"/>
                    </a:cubicBezTo>
                    <a:cubicBezTo>
                      <a:pt x="13118" y="11290"/>
                      <a:pt x="13103" y="11305"/>
                      <a:pt x="13088" y="11320"/>
                    </a:cubicBezTo>
                    <a:cubicBezTo>
                      <a:pt x="13057" y="11336"/>
                      <a:pt x="13027" y="11366"/>
                      <a:pt x="12981" y="11381"/>
                    </a:cubicBezTo>
                    <a:lnTo>
                      <a:pt x="12996" y="11381"/>
                    </a:lnTo>
                    <a:cubicBezTo>
                      <a:pt x="12981" y="11381"/>
                      <a:pt x="12981" y="11381"/>
                      <a:pt x="12966" y="11397"/>
                    </a:cubicBezTo>
                    <a:cubicBezTo>
                      <a:pt x="12935" y="11412"/>
                      <a:pt x="12905" y="11427"/>
                      <a:pt x="12875" y="11442"/>
                    </a:cubicBezTo>
                    <a:cubicBezTo>
                      <a:pt x="12829" y="11473"/>
                      <a:pt x="12783" y="11488"/>
                      <a:pt x="12722" y="11503"/>
                    </a:cubicBezTo>
                    <a:cubicBezTo>
                      <a:pt x="12600" y="11534"/>
                      <a:pt x="12463" y="11564"/>
                      <a:pt x="12341" y="11579"/>
                    </a:cubicBezTo>
                    <a:lnTo>
                      <a:pt x="12326" y="11579"/>
                    </a:lnTo>
                    <a:lnTo>
                      <a:pt x="12219" y="11610"/>
                    </a:lnTo>
                    <a:cubicBezTo>
                      <a:pt x="12097" y="11625"/>
                      <a:pt x="11976" y="11640"/>
                      <a:pt x="11869" y="11671"/>
                    </a:cubicBezTo>
                    <a:cubicBezTo>
                      <a:pt x="11778" y="11686"/>
                      <a:pt x="11701" y="11701"/>
                      <a:pt x="11640" y="11717"/>
                    </a:cubicBezTo>
                    <a:cubicBezTo>
                      <a:pt x="11595" y="11732"/>
                      <a:pt x="11549" y="11747"/>
                      <a:pt x="11503" y="11762"/>
                    </a:cubicBezTo>
                    <a:cubicBezTo>
                      <a:pt x="11458" y="11777"/>
                      <a:pt x="11397" y="11808"/>
                      <a:pt x="11320" y="11838"/>
                    </a:cubicBezTo>
                    <a:cubicBezTo>
                      <a:pt x="11259" y="11884"/>
                      <a:pt x="11214" y="11915"/>
                      <a:pt x="11153" y="11945"/>
                    </a:cubicBezTo>
                    <a:lnTo>
                      <a:pt x="11138" y="11976"/>
                    </a:lnTo>
                    <a:cubicBezTo>
                      <a:pt x="11107" y="11991"/>
                      <a:pt x="11077" y="12006"/>
                      <a:pt x="11046" y="12021"/>
                    </a:cubicBezTo>
                    <a:cubicBezTo>
                      <a:pt x="11031" y="12036"/>
                      <a:pt x="11016" y="12052"/>
                      <a:pt x="11000" y="12067"/>
                    </a:cubicBezTo>
                    <a:cubicBezTo>
                      <a:pt x="10909" y="12143"/>
                      <a:pt x="10802" y="12235"/>
                      <a:pt x="10726" y="12341"/>
                    </a:cubicBezTo>
                    <a:cubicBezTo>
                      <a:pt x="10681" y="12387"/>
                      <a:pt x="10635" y="12448"/>
                      <a:pt x="10604" y="12509"/>
                    </a:cubicBezTo>
                    <a:cubicBezTo>
                      <a:pt x="10574" y="12570"/>
                      <a:pt x="10543" y="12631"/>
                      <a:pt x="10513" y="12692"/>
                    </a:cubicBezTo>
                    <a:cubicBezTo>
                      <a:pt x="10467" y="12783"/>
                      <a:pt x="10406" y="12890"/>
                      <a:pt x="10345" y="13012"/>
                    </a:cubicBezTo>
                    <a:lnTo>
                      <a:pt x="10330" y="13042"/>
                    </a:lnTo>
                    <a:cubicBezTo>
                      <a:pt x="10330" y="13042"/>
                      <a:pt x="10330" y="13057"/>
                      <a:pt x="10330" y="13057"/>
                    </a:cubicBezTo>
                    <a:lnTo>
                      <a:pt x="10315" y="13073"/>
                    </a:lnTo>
                    <a:cubicBezTo>
                      <a:pt x="10315" y="13088"/>
                      <a:pt x="10300" y="13103"/>
                      <a:pt x="10300" y="13103"/>
                    </a:cubicBezTo>
                    <a:lnTo>
                      <a:pt x="10208" y="13301"/>
                    </a:lnTo>
                    <a:cubicBezTo>
                      <a:pt x="10178" y="13362"/>
                      <a:pt x="10147" y="13438"/>
                      <a:pt x="10102" y="13499"/>
                    </a:cubicBezTo>
                    <a:lnTo>
                      <a:pt x="10102" y="13514"/>
                    </a:lnTo>
                    <a:cubicBezTo>
                      <a:pt x="10086" y="13560"/>
                      <a:pt x="10056" y="13591"/>
                      <a:pt x="10041" y="13636"/>
                    </a:cubicBezTo>
                    <a:cubicBezTo>
                      <a:pt x="10010" y="13667"/>
                      <a:pt x="9995" y="13697"/>
                      <a:pt x="9964" y="13728"/>
                    </a:cubicBezTo>
                    <a:lnTo>
                      <a:pt x="9964" y="13743"/>
                    </a:lnTo>
                    <a:lnTo>
                      <a:pt x="9964" y="13758"/>
                    </a:lnTo>
                    <a:cubicBezTo>
                      <a:pt x="9934" y="13789"/>
                      <a:pt x="9903" y="13819"/>
                      <a:pt x="9888" y="13850"/>
                    </a:cubicBezTo>
                    <a:cubicBezTo>
                      <a:pt x="9858" y="13880"/>
                      <a:pt x="9827" y="13911"/>
                      <a:pt x="9797" y="13941"/>
                    </a:cubicBezTo>
                    <a:cubicBezTo>
                      <a:pt x="9751" y="13987"/>
                      <a:pt x="9705" y="14032"/>
                      <a:pt x="9660" y="14078"/>
                    </a:cubicBezTo>
                    <a:cubicBezTo>
                      <a:pt x="9614" y="14124"/>
                      <a:pt x="9568" y="14170"/>
                      <a:pt x="9523" y="14215"/>
                    </a:cubicBezTo>
                    <a:cubicBezTo>
                      <a:pt x="9431" y="14276"/>
                      <a:pt x="9355" y="14352"/>
                      <a:pt x="9248" y="14429"/>
                    </a:cubicBezTo>
                    <a:cubicBezTo>
                      <a:pt x="9218" y="14444"/>
                      <a:pt x="9203" y="14459"/>
                      <a:pt x="9172" y="14474"/>
                    </a:cubicBezTo>
                    <a:cubicBezTo>
                      <a:pt x="9096" y="14535"/>
                      <a:pt x="9020" y="14581"/>
                      <a:pt x="8959" y="14627"/>
                    </a:cubicBezTo>
                    <a:cubicBezTo>
                      <a:pt x="8898" y="14657"/>
                      <a:pt x="8837" y="14703"/>
                      <a:pt x="8776" y="14733"/>
                    </a:cubicBezTo>
                    <a:cubicBezTo>
                      <a:pt x="8776" y="14718"/>
                      <a:pt x="8791" y="14718"/>
                      <a:pt x="8791" y="14718"/>
                    </a:cubicBezTo>
                    <a:lnTo>
                      <a:pt x="8807" y="14703"/>
                    </a:lnTo>
                    <a:cubicBezTo>
                      <a:pt x="8822" y="14688"/>
                      <a:pt x="8837" y="14672"/>
                      <a:pt x="8867" y="14657"/>
                    </a:cubicBezTo>
                    <a:lnTo>
                      <a:pt x="8883" y="14657"/>
                    </a:lnTo>
                    <a:cubicBezTo>
                      <a:pt x="8883" y="14642"/>
                      <a:pt x="8898" y="14642"/>
                      <a:pt x="8913" y="14627"/>
                    </a:cubicBezTo>
                    <a:cubicBezTo>
                      <a:pt x="8928" y="14611"/>
                      <a:pt x="8944" y="14596"/>
                      <a:pt x="8959" y="14596"/>
                    </a:cubicBezTo>
                    <a:lnTo>
                      <a:pt x="9005" y="14566"/>
                    </a:lnTo>
                    <a:lnTo>
                      <a:pt x="9035" y="14550"/>
                    </a:lnTo>
                    <a:lnTo>
                      <a:pt x="9035" y="14535"/>
                    </a:lnTo>
                    <a:cubicBezTo>
                      <a:pt x="9081" y="14505"/>
                      <a:pt x="9126" y="14474"/>
                      <a:pt x="9157" y="14444"/>
                    </a:cubicBezTo>
                    <a:lnTo>
                      <a:pt x="9172" y="14429"/>
                    </a:lnTo>
                    <a:cubicBezTo>
                      <a:pt x="9218" y="14398"/>
                      <a:pt x="9248" y="14352"/>
                      <a:pt x="9294" y="14322"/>
                    </a:cubicBezTo>
                    <a:lnTo>
                      <a:pt x="9309" y="14307"/>
                    </a:lnTo>
                    <a:cubicBezTo>
                      <a:pt x="9325" y="14276"/>
                      <a:pt x="9355" y="14246"/>
                      <a:pt x="9385" y="14215"/>
                    </a:cubicBezTo>
                    <a:lnTo>
                      <a:pt x="9462" y="14124"/>
                    </a:lnTo>
                    <a:lnTo>
                      <a:pt x="9462" y="14124"/>
                    </a:lnTo>
                    <a:cubicBezTo>
                      <a:pt x="9431" y="14139"/>
                      <a:pt x="9401" y="14170"/>
                      <a:pt x="9370" y="14200"/>
                    </a:cubicBezTo>
                    <a:cubicBezTo>
                      <a:pt x="9355" y="14200"/>
                      <a:pt x="9340" y="14215"/>
                      <a:pt x="9325" y="14230"/>
                    </a:cubicBezTo>
                    <a:cubicBezTo>
                      <a:pt x="9294" y="14246"/>
                      <a:pt x="9279" y="14261"/>
                      <a:pt x="9248" y="14276"/>
                    </a:cubicBezTo>
                    <a:cubicBezTo>
                      <a:pt x="9218" y="14291"/>
                      <a:pt x="9203" y="14307"/>
                      <a:pt x="9172" y="14322"/>
                    </a:cubicBezTo>
                    <a:cubicBezTo>
                      <a:pt x="9142" y="14352"/>
                      <a:pt x="9111" y="14368"/>
                      <a:pt x="9081" y="14383"/>
                    </a:cubicBezTo>
                    <a:cubicBezTo>
                      <a:pt x="9050" y="14398"/>
                      <a:pt x="9035" y="14413"/>
                      <a:pt x="9005" y="14429"/>
                    </a:cubicBezTo>
                    <a:lnTo>
                      <a:pt x="8974" y="14459"/>
                    </a:lnTo>
                    <a:cubicBezTo>
                      <a:pt x="8959" y="14459"/>
                      <a:pt x="8944" y="14474"/>
                      <a:pt x="8913" y="14489"/>
                    </a:cubicBezTo>
                    <a:lnTo>
                      <a:pt x="8898" y="14505"/>
                    </a:lnTo>
                    <a:lnTo>
                      <a:pt x="8850" y="14529"/>
                    </a:lnTo>
                    <a:lnTo>
                      <a:pt x="8850" y="14529"/>
                    </a:lnTo>
                    <a:cubicBezTo>
                      <a:pt x="8855" y="14523"/>
                      <a:pt x="8858" y="14514"/>
                      <a:pt x="8867" y="14505"/>
                    </a:cubicBezTo>
                    <a:cubicBezTo>
                      <a:pt x="8944" y="14459"/>
                      <a:pt x="9005" y="14398"/>
                      <a:pt x="9050" y="14337"/>
                    </a:cubicBezTo>
                    <a:cubicBezTo>
                      <a:pt x="9081" y="14291"/>
                      <a:pt x="9111" y="14261"/>
                      <a:pt x="9126" y="14230"/>
                    </a:cubicBezTo>
                    <a:cubicBezTo>
                      <a:pt x="9157" y="14185"/>
                      <a:pt x="9187" y="14124"/>
                      <a:pt x="9218" y="14063"/>
                    </a:cubicBezTo>
                    <a:cubicBezTo>
                      <a:pt x="9248" y="14017"/>
                      <a:pt x="9279" y="13956"/>
                      <a:pt x="9309" y="13895"/>
                    </a:cubicBezTo>
                    <a:lnTo>
                      <a:pt x="9309" y="13895"/>
                    </a:lnTo>
                    <a:lnTo>
                      <a:pt x="9279" y="13941"/>
                    </a:lnTo>
                    <a:lnTo>
                      <a:pt x="9248" y="13971"/>
                    </a:lnTo>
                    <a:lnTo>
                      <a:pt x="9233" y="14002"/>
                    </a:lnTo>
                    <a:cubicBezTo>
                      <a:pt x="9203" y="14032"/>
                      <a:pt x="9172" y="14078"/>
                      <a:pt x="9157" y="14109"/>
                    </a:cubicBezTo>
                    <a:lnTo>
                      <a:pt x="9142" y="14124"/>
                    </a:lnTo>
                    <a:cubicBezTo>
                      <a:pt x="9126" y="14139"/>
                      <a:pt x="9111" y="14154"/>
                      <a:pt x="9096" y="14170"/>
                    </a:cubicBezTo>
                    <a:cubicBezTo>
                      <a:pt x="9081" y="14200"/>
                      <a:pt x="9050" y="14215"/>
                      <a:pt x="9035" y="14246"/>
                    </a:cubicBezTo>
                    <a:cubicBezTo>
                      <a:pt x="8974" y="14307"/>
                      <a:pt x="8898" y="14383"/>
                      <a:pt x="8822" y="14444"/>
                    </a:cubicBezTo>
                    <a:cubicBezTo>
                      <a:pt x="8822" y="14444"/>
                      <a:pt x="8807" y="14459"/>
                      <a:pt x="8807" y="14459"/>
                    </a:cubicBezTo>
                    <a:cubicBezTo>
                      <a:pt x="8807" y="14459"/>
                      <a:pt x="8807" y="14459"/>
                      <a:pt x="8807" y="14444"/>
                    </a:cubicBezTo>
                    <a:lnTo>
                      <a:pt x="8822" y="14444"/>
                    </a:lnTo>
                    <a:cubicBezTo>
                      <a:pt x="8822" y="14429"/>
                      <a:pt x="8837" y="14413"/>
                      <a:pt x="8837" y="14398"/>
                    </a:cubicBezTo>
                    <a:lnTo>
                      <a:pt x="8867" y="14383"/>
                    </a:lnTo>
                    <a:cubicBezTo>
                      <a:pt x="8883" y="14368"/>
                      <a:pt x="8898" y="14337"/>
                      <a:pt x="8913" y="14322"/>
                    </a:cubicBezTo>
                    <a:lnTo>
                      <a:pt x="8928" y="14291"/>
                    </a:lnTo>
                    <a:cubicBezTo>
                      <a:pt x="8944" y="14276"/>
                      <a:pt x="8944" y="14246"/>
                      <a:pt x="8959" y="14230"/>
                    </a:cubicBezTo>
                    <a:cubicBezTo>
                      <a:pt x="9005" y="14154"/>
                      <a:pt x="9035" y="14093"/>
                      <a:pt x="9066" y="14017"/>
                    </a:cubicBezTo>
                    <a:cubicBezTo>
                      <a:pt x="9111" y="13865"/>
                      <a:pt x="9142" y="13697"/>
                      <a:pt x="9157" y="13545"/>
                    </a:cubicBezTo>
                    <a:lnTo>
                      <a:pt x="9157" y="13469"/>
                    </a:lnTo>
                    <a:lnTo>
                      <a:pt x="9157" y="13438"/>
                    </a:lnTo>
                    <a:lnTo>
                      <a:pt x="9187" y="13377"/>
                    </a:lnTo>
                    <a:lnTo>
                      <a:pt x="9203" y="13347"/>
                    </a:lnTo>
                    <a:cubicBezTo>
                      <a:pt x="9218" y="13301"/>
                      <a:pt x="9248" y="13255"/>
                      <a:pt x="9264" y="13210"/>
                    </a:cubicBezTo>
                    <a:cubicBezTo>
                      <a:pt x="9309" y="13133"/>
                      <a:pt x="9340" y="13057"/>
                      <a:pt x="9385" y="12981"/>
                    </a:cubicBezTo>
                    <a:lnTo>
                      <a:pt x="9431" y="12920"/>
                    </a:lnTo>
                    <a:cubicBezTo>
                      <a:pt x="9462" y="12874"/>
                      <a:pt x="9492" y="12814"/>
                      <a:pt x="9523" y="12768"/>
                    </a:cubicBezTo>
                    <a:cubicBezTo>
                      <a:pt x="9584" y="12646"/>
                      <a:pt x="9644" y="12524"/>
                      <a:pt x="9721" y="12387"/>
                    </a:cubicBezTo>
                    <a:lnTo>
                      <a:pt x="9766" y="12296"/>
                    </a:lnTo>
                    <a:cubicBezTo>
                      <a:pt x="9782" y="12265"/>
                      <a:pt x="9782" y="12250"/>
                      <a:pt x="9797" y="12219"/>
                    </a:cubicBezTo>
                    <a:cubicBezTo>
                      <a:pt x="9858" y="12128"/>
                      <a:pt x="9919" y="12021"/>
                      <a:pt x="9980" y="11915"/>
                    </a:cubicBezTo>
                    <a:cubicBezTo>
                      <a:pt x="10056" y="11808"/>
                      <a:pt x="10132" y="11686"/>
                      <a:pt x="10208" y="11564"/>
                    </a:cubicBezTo>
                    <a:cubicBezTo>
                      <a:pt x="10284" y="11458"/>
                      <a:pt x="10345" y="11366"/>
                      <a:pt x="10406" y="11275"/>
                    </a:cubicBezTo>
                    <a:lnTo>
                      <a:pt x="10437" y="11229"/>
                    </a:lnTo>
                    <a:cubicBezTo>
                      <a:pt x="10482" y="11153"/>
                      <a:pt x="10543" y="11061"/>
                      <a:pt x="10589" y="10985"/>
                    </a:cubicBezTo>
                    <a:lnTo>
                      <a:pt x="10604" y="10970"/>
                    </a:lnTo>
                    <a:lnTo>
                      <a:pt x="10681" y="10863"/>
                    </a:lnTo>
                    <a:cubicBezTo>
                      <a:pt x="10711" y="10802"/>
                      <a:pt x="10741" y="10757"/>
                      <a:pt x="10772" y="10711"/>
                    </a:cubicBezTo>
                    <a:lnTo>
                      <a:pt x="10772" y="10726"/>
                    </a:lnTo>
                    <a:cubicBezTo>
                      <a:pt x="10787" y="10711"/>
                      <a:pt x="10802" y="10681"/>
                      <a:pt x="10802" y="10665"/>
                    </a:cubicBezTo>
                    <a:cubicBezTo>
                      <a:pt x="10848" y="10604"/>
                      <a:pt x="10909" y="10528"/>
                      <a:pt x="10955" y="10452"/>
                    </a:cubicBezTo>
                    <a:cubicBezTo>
                      <a:pt x="11016" y="10376"/>
                      <a:pt x="11061" y="10300"/>
                      <a:pt x="11107" y="10208"/>
                    </a:cubicBezTo>
                    <a:cubicBezTo>
                      <a:pt x="11153" y="10117"/>
                      <a:pt x="11183" y="10041"/>
                      <a:pt x="11214" y="9934"/>
                    </a:cubicBezTo>
                    <a:cubicBezTo>
                      <a:pt x="11229" y="9888"/>
                      <a:pt x="11229" y="9858"/>
                      <a:pt x="11244" y="9827"/>
                    </a:cubicBezTo>
                    <a:cubicBezTo>
                      <a:pt x="11259" y="9766"/>
                      <a:pt x="11275" y="9721"/>
                      <a:pt x="11290" y="9675"/>
                    </a:cubicBezTo>
                    <a:lnTo>
                      <a:pt x="11320" y="9599"/>
                    </a:lnTo>
                    <a:cubicBezTo>
                      <a:pt x="11320" y="9599"/>
                      <a:pt x="11320" y="9584"/>
                      <a:pt x="11336" y="9568"/>
                    </a:cubicBezTo>
                    <a:lnTo>
                      <a:pt x="11336" y="9553"/>
                    </a:lnTo>
                    <a:cubicBezTo>
                      <a:pt x="11366" y="9477"/>
                      <a:pt x="11397" y="9401"/>
                      <a:pt x="11427" y="9325"/>
                    </a:cubicBezTo>
                    <a:cubicBezTo>
                      <a:pt x="11442" y="9248"/>
                      <a:pt x="11473" y="9172"/>
                      <a:pt x="11503" y="9096"/>
                    </a:cubicBezTo>
                    <a:lnTo>
                      <a:pt x="11519" y="9050"/>
                    </a:lnTo>
                    <a:cubicBezTo>
                      <a:pt x="11534" y="8989"/>
                      <a:pt x="11564" y="8913"/>
                      <a:pt x="11595" y="8852"/>
                    </a:cubicBezTo>
                    <a:lnTo>
                      <a:pt x="11625" y="8822"/>
                    </a:lnTo>
                    <a:cubicBezTo>
                      <a:pt x="11656" y="8730"/>
                      <a:pt x="11701" y="8669"/>
                      <a:pt x="11747" y="8593"/>
                    </a:cubicBezTo>
                    <a:cubicBezTo>
                      <a:pt x="11762" y="8578"/>
                      <a:pt x="11762" y="8578"/>
                      <a:pt x="11778" y="8563"/>
                    </a:cubicBezTo>
                    <a:lnTo>
                      <a:pt x="11793" y="8547"/>
                    </a:lnTo>
                    <a:cubicBezTo>
                      <a:pt x="11808" y="8578"/>
                      <a:pt x="11823" y="8593"/>
                      <a:pt x="11838" y="8624"/>
                    </a:cubicBezTo>
                    <a:cubicBezTo>
                      <a:pt x="11899" y="8715"/>
                      <a:pt x="11960" y="8822"/>
                      <a:pt x="12037" y="8913"/>
                    </a:cubicBezTo>
                    <a:cubicBezTo>
                      <a:pt x="12097" y="8974"/>
                      <a:pt x="12143" y="9035"/>
                      <a:pt x="12189" y="9081"/>
                    </a:cubicBezTo>
                    <a:cubicBezTo>
                      <a:pt x="12235" y="9126"/>
                      <a:pt x="12311" y="9172"/>
                      <a:pt x="12387" y="9218"/>
                    </a:cubicBezTo>
                    <a:cubicBezTo>
                      <a:pt x="12506" y="9284"/>
                      <a:pt x="12649" y="9327"/>
                      <a:pt x="12825" y="9327"/>
                    </a:cubicBezTo>
                    <a:cubicBezTo>
                      <a:pt x="12851" y="9327"/>
                      <a:pt x="12877" y="9326"/>
                      <a:pt x="12905" y="9325"/>
                    </a:cubicBezTo>
                    <a:cubicBezTo>
                      <a:pt x="12981" y="9325"/>
                      <a:pt x="13073" y="9309"/>
                      <a:pt x="13149" y="9279"/>
                    </a:cubicBezTo>
                    <a:cubicBezTo>
                      <a:pt x="13210" y="9264"/>
                      <a:pt x="13255" y="9233"/>
                      <a:pt x="13301" y="9203"/>
                    </a:cubicBezTo>
                    <a:cubicBezTo>
                      <a:pt x="13316" y="9203"/>
                      <a:pt x="13316" y="9187"/>
                      <a:pt x="13332" y="9187"/>
                    </a:cubicBezTo>
                    <a:cubicBezTo>
                      <a:pt x="13377" y="9142"/>
                      <a:pt x="13408" y="9096"/>
                      <a:pt x="13453" y="9035"/>
                    </a:cubicBezTo>
                    <a:cubicBezTo>
                      <a:pt x="13484" y="8989"/>
                      <a:pt x="13514" y="8944"/>
                      <a:pt x="13545" y="8867"/>
                    </a:cubicBezTo>
                    <a:cubicBezTo>
                      <a:pt x="13560" y="8806"/>
                      <a:pt x="13591" y="8746"/>
                      <a:pt x="13606" y="8685"/>
                    </a:cubicBezTo>
                    <a:cubicBezTo>
                      <a:pt x="13621" y="8639"/>
                      <a:pt x="13636" y="8593"/>
                      <a:pt x="13652" y="8547"/>
                    </a:cubicBezTo>
                    <a:cubicBezTo>
                      <a:pt x="13667" y="8487"/>
                      <a:pt x="13682" y="8410"/>
                      <a:pt x="13712" y="8334"/>
                    </a:cubicBezTo>
                    <a:cubicBezTo>
                      <a:pt x="13728" y="8304"/>
                      <a:pt x="13743" y="8273"/>
                      <a:pt x="13758" y="8243"/>
                    </a:cubicBezTo>
                    <a:cubicBezTo>
                      <a:pt x="13773" y="8228"/>
                      <a:pt x="13773" y="8197"/>
                      <a:pt x="13789" y="8182"/>
                    </a:cubicBezTo>
                    <a:cubicBezTo>
                      <a:pt x="13804" y="8167"/>
                      <a:pt x="13819" y="8136"/>
                      <a:pt x="13834" y="8121"/>
                    </a:cubicBezTo>
                    <a:cubicBezTo>
                      <a:pt x="13850" y="8106"/>
                      <a:pt x="13865" y="8106"/>
                      <a:pt x="13880" y="8090"/>
                    </a:cubicBezTo>
                    <a:lnTo>
                      <a:pt x="13880" y="8075"/>
                    </a:lnTo>
                    <a:lnTo>
                      <a:pt x="13895" y="8075"/>
                    </a:lnTo>
                    <a:cubicBezTo>
                      <a:pt x="13911" y="8060"/>
                      <a:pt x="13926" y="8060"/>
                      <a:pt x="13956" y="8045"/>
                    </a:cubicBezTo>
                    <a:cubicBezTo>
                      <a:pt x="13971" y="8045"/>
                      <a:pt x="13971" y="8029"/>
                      <a:pt x="13987" y="8029"/>
                    </a:cubicBezTo>
                    <a:cubicBezTo>
                      <a:pt x="14002" y="8029"/>
                      <a:pt x="14017" y="8029"/>
                      <a:pt x="14017" y="8014"/>
                    </a:cubicBezTo>
                    <a:close/>
                    <a:moveTo>
                      <a:pt x="1615" y="8517"/>
                    </a:moveTo>
                    <a:cubicBezTo>
                      <a:pt x="1646" y="8517"/>
                      <a:pt x="1676" y="8517"/>
                      <a:pt x="1707" y="8532"/>
                    </a:cubicBezTo>
                    <a:cubicBezTo>
                      <a:pt x="1722" y="8532"/>
                      <a:pt x="1752" y="8547"/>
                      <a:pt x="1783" y="8547"/>
                    </a:cubicBezTo>
                    <a:cubicBezTo>
                      <a:pt x="1813" y="8563"/>
                      <a:pt x="1828" y="8578"/>
                      <a:pt x="1859" y="8593"/>
                    </a:cubicBezTo>
                    <a:cubicBezTo>
                      <a:pt x="1905" y="8608"/>
                      <a:pt x="1966" y="8639"/>
                      <a:pt x="2027" y="8669"/>
                    </a:cubicBezTo>
                    <a:cubicBezTo>
                      <a:pt x="2057" y="8700"/>
                      <a:pt x="2103" y="8730"/>
                      <a:pt x="2133" y="8746"/>
                    </a:cubicBezTo>
                    <a:cubicBezTo>
                      <a:pt x="2179" y="8776"/>
                      <a:pt x="2225" y="8806"/>
                      <a:pt x="2270" y="8822"/>
                    </a:cubicBezTo>
                    <a:cubicBezTo>
                      <a:pt x="2331" y="8852"/>
                      <a:pt x="2377" y="8883"/>
                      <a:pt x="2407" y="8898"/>
                    </a:cubicBezTo>
                    <a:lnTo>
                      <a:pt x="2423" y="8913"/>
                    </a:lnTo>
                    <a:cubicBezTo>
                      <a:pt x="2468" y="8928"/>
                      <a:pt x="2499" y="8959"/>
                      <a:pt x="2545" y="8974"/>
                    </a:cubicBezTo>
                    <a:cubicBezTo>
                      <a:pt x="2651" y="9005"/>
                      <a:pt x="2743" y="9035"/>
                      <a:pt x="2834" y="9050"/>
                    </a:cubicBezTo>
                    <a:lnTo>
                      <a:pt x="2910" y="9050"/>
                    </a:lnTo>
                    <a:cubicBezTo>
                      <a:pt x="2971" y="9065"/>
                      <a:pt x="3047" y="9081"/>
                      <a:pt x="3124" y="9096"/>
                    </a:cubicBezTo>
                    <a:cubicBezTo>
                      <a:pt x="3154" y="9096"/>
                      <a:pt x="3169" y="9096"/>
                      <a:pt x="3200" y="9111"/>
                    </a:cubicBezTo>
                    <a:cubicBezTo>
                      <a:pt x="3215" y="9111"/>
                      <a:pt x="3230" y="9126"/>
                      <a:pt x="3261" y="9142"/>
                    </a:cubicBezTo>
                    <a:cubicBezTo>
                      <a:pt x="3276" y="9142"/>
                      <a:pt x="3291" y="9157"/>
                      <a:pt x="3306" y="9157"/>
                    </a:cubicBezTo>
                    <a:cubicBezTo>
                      <a:pt x="3322" y="9172"/>
                      <a:pt x="3337" y="9187"/>
                      <a:pt x="3352" y="9203"/>
                    </a:cubicBezTo>
                    <a:cubicBezTo>
                      <a:pt x="3383" y="9233"/>
                      <a:pt x="3398" y="9248"/>
                      <a:pt x="3428" y="9279"/>
                    </a:cubicBezTo>
                    <a:cubicBezTo>
                      <a:pt x="3489" y="9355"/>
                      <a:pt x="3565" y="9462"/>
                      <a:pt x="3626" y="9568"/>
                    </a:cubicBezTo>
                    <a:cubicBezTo>
                      <a:pt x="3672" y="9644"/>
                      <a:pt x="3718" y="9721"/>
                      <a:pt x="3763" y="9782"/>
                    </a:cubicBezTo>
                    <a:lnTo>
                      <a:pt x="3779" y="9812"/>
                    </a:lnTo>
                    <a:cubicBezTo>
                      <a:pt x="3809" y="9873"/>
                      <a:pt x="3855" y="9949"/>
                      <a:pt x="3885" y="10010"/>
                    </a:cubicBezTo>
                    <a:cubicBezTo>
                      <a:pt x="3946" y="10117"/>
                      <a:pt x="4007" y="10223"/>
                      <a:pt x="4068" y="10330"/>
                    </a:cubicBezTo>
                    <a:cubicBezTo>
                      <a:pt x="4160" y="10498"/>
                      <a:pt x="4266" y="10681"/>
                      <a:pt x="4342" y="10848"/>
                    </a:cubicBezTo>
                    <a:cubicBezTo>
                      <a:pt x="4373" y="10924"/>
                      <a:pt x="4403" y="10985"/>
                      <a:pt x="4434" y="11046"/>
                    </a:cubicBezTo>
                    <a:cubicBezTo>
                      <a:pt x="4449" y="11092"/>
                      <a:pt x="4464" y="11138"/>
                      <a:pt x="4480" y="11168"/>
                    </a:cubicBezTo>
                    <a:cubicBezTo>
                      <a:pt x="4556" y="11351"/>
                      <a:pt x="4662" y="11518"/>
                      <a:pt x="4799" y="11732"/>
                    </a:cubicBezTo>
                    <a:cubicBezTo>
                      <a:pt x="4921" y="11899"/>
                      <a:pt x="5043" y="12067"/>
                      <a:pt x="5180" y="12235"/>
                    </a:cubicBezTo>
                    <a:cubicBezTo>
                      <a:pt x="5241" y="12311"/>
                      <a:pt x="5302" y="12387"/>
                      <a:pt x="5363" y="12463"/>
                    </a:cubicBezTo>
                    <a:lnTo>
                      <a:pt x="5363" y="12478"/>
                    </a:lnTo>
                    <a:cubicBezTo>
                      <a:pt x="5424" y="12615"/>
                      <a:pt x="5500" y="12737"/>
                      <a:pt x="5592" y="12890"/>
                    </a:cubicBezTo>
                    <a:cubicBezTo>
                      <a:pt x="5668" y="12996"/>
                      <a:pt x="5759" y="13118"/>
                      <a:pt x="5851" y="13240"/>
                    </a:cubicBezTo>
                    <a:cubicBezTo>
                      <a:pt x="5957" y="13377"/>
                      <a:pt x="6064" y="13499"/>
                      <a:pt x="6171" y="13606"/>
                    </a:cubicBezTo>
                    <a:lnTo>
                      <a:pt x="6216" y="13667"/>
                    </a:lnTo>
                    <a:cubicBezTo>
                      <a:pt x="6247" y="13697"/>
                      <a:pt x="6293" y="13743"/>
                      <a:pt x="6323" y="13773"/>
                    </a:cubicBezTo>
                    <a:lnTo>
                      <a:pt x="6384" y="13834"/>
                    </a:lnTo>
                    <a:cubicBezTo>
                      <a:pt x="6414" y="13865"/>
                      <a:pt x="6445" y="13895"/>
                      <a:pt x="6475" y="13941"/>
                    </a:cubicBezTo>
                    <a:cubicBezTo>
                      <a:pt x="6475" y="13941"/>
                      <a:pt x="6491" y="13956"/>
                      <a:pt x="6491" y="13956"/>
                    </a:cubicBezTo>
                    <a:cubicBezTo>
                      <a:pt x="6506" y="13987"/>
                      <a:pt x="6536" y="14002"/>
                      <a:pt x="6552" y="14017"/>
                    </a:cubicBezTo>
                    <a:cubicBezTo>
                      <a:pt x="6582" y="14048"/>
                      <a:pt x="6613" y="14063"/>
                      <a:pt x="6643" y="14093"/>
                    </a:cubicBezTo>
                    <a:cubicBezTo>
                      <a:pt x="6689" y="14139"/>
                      <a:pt x="6734" y="14185"/>
                      <a:pt x="6795" y="14230"/>
                    </a:cubicBezTo>
                    <a:lnTo>
                      <a:pt x="6826" y="14261"/>
                    </a:lnTo>
                    <a:cubicBezTo>
                      <a:pt x="6826" y="14261"/>
                      <a:pt x="6832" y="14267"/>
                      <a:pt x="6841" y="14276"/>
                    </a:cubicBezTo>
                    <a:cubicBezTo>
                      <a:pt x="6826" y="14276"/>
                      <a:pt x="6811" y="14261"/>
                      <a:pt x="6780" y="14261"/>
                    </a:cubicBezTo>
                    <a:cubicBezTo>
                      <a:pt x="6780" y="14246"/>
                      <a:pt x="6765" y="14246"/>
                      <a:pt x="6750" y="14230"/>
                    </a:cubicBezTo>
                    <a:cubicBezTo>
                      <a:pt x="6719" y="14215"/>
                      <a:pt x="6704" y="14200"/>
                      <a:pt x="6673" y="14185"/>
                    </a:cubicBezTo>
                    <a:lnTo>
                      <a:pt x="6628" y="14170"/>
                    </a:lnTo>
                    <a:cubicBezTo>
                      <a:pt x="6613" y="14154"/>
                      <a:pt x="6582" y="14139"/>
                      <a:pt x="6552" y="14124"/>
                    </a:cubicBezTo>
                    <a:cubicBezTo>
                      <a:pt x="6460" y="14063"/>
                      <a:pt x="6384" y="14017"/>
                      <a:pt x="6323" y="13971"/>
                    </a:cubicBezTo>
                    <a:cubicBezTo>
                      <a:pt x="6277" y="13941"/>
                      <a:pt x="6232" y="13895"/>
                      <a:pt x="6171" y="13850"/>
                    </a:cubicBezTo>
                    <a:lnTo>
                      <a:pt x="6171" y="13834"/>
                    </a:lnTo>
                    <a:lnTo>
                      <a:pt x="6155" y="13834"/>
                    </a:lnTo>
                    <a:cubicBezTo>
                      <a:pt x="6216" y="13911"/>
                      <a:pt x="6262" y="13971"/>
                      <a:pt x="6308" y="14032"/>
                    </a:cubicBezTo>
                    <a:cubicBezTo>
                      <a:pt x="6369" y="14093"/>
                      <a:pt x="6430" y="14170"/>
                      <a:pt x="6491" y="14246"/>
                    </a:cubicBezTo>
                    <a:cubicBezTo>
                      <a:pt x="6521" y="14261"/>
                      <a:pt x="6536" y="14291"/>
                      <a:pt x="6567" y="14307"/>
                    </a:cubicBezTo>
                    <a:lnTo>
                      <a:pt x="6582" y="14322"/>
                    </a:lnTo>
                    <a:cubicBezTo>
                      <a:pt x="6552" y="14307"/>
                      <a:pt x="6521" y="14291"/>
                      <a:pt x="6491" y="14276"/>
                    </a:cubicBezTo>
                    <a:lnTo>
                      <a:pt x="6491" y="14276"/>
                    </a:lnTo>
                    <a:cubicBezTo>
                      <a:pt x="6506" y="14291"/>
                      <a:pt x="6521" y="14307"/>
                      <a:pt x="6536" y="14322"/>
                    </a:cubicBezTo>
                    <a:lnTo>
                      <a:pt x="6567" y="14368"/>
                    </a:lnTo>
                    <a:lnTo>
                      <a:pt x="6613" y="14398"/>
                    </a:lnTo>
                    <a:cubicBezTo>
                      <a:pt x="6628" y="14429"/>
                      <a:pt x="6658" y="14444"/>
                      <a:pt x="6673" y="14459"/>
                    </a:cubicBezTo>
                    <a:lnTo>
                      <a:pt x="6689" y="14474"/>
                    </a:lnTo>
                    <a:cubicBezTo>
                      <a:pt x="6750" y="14520"/>
                      <a:pt x="6811" y="14581"/>
                      <a:pt x="6872" y="14627"/>
                    </a:cubicBezTo>
                    <a:lnTo>
                      <a:pt x="6887" y="14627"/>
                    </a:lnTo>
                    <a:cubicBezTo>
                      <a:pt x="6902" y="14657"/>
                      <a:pt x="6917" y="14657"/>
                      <a:pt x="6948" y="14672"/>
                    </a:cubicBezTo>
                    <a:cubicBezTo>
                      <a:pt x="6948" y="14688"/>
                      <a:pt x="6963" y="14688"/>
                      <a:pt x="6978" y="14688"/>
                    </a:cubicBezTo>
                    <a:lnTo>
                      <a:pt x="6993" y="14703"/>
                    </a:lnTo>
                    <a:lnTo>
                      <a:pt x="7009" y="14703"/>
                    </a:lnTo>
                    <a:lnTo>
                      <a:pt x="7054" y="14718"/>
                    </a:lnTo>
                    <a:lnTo>
                      <a:pt x="7131" y="14748"/>
                    </a:lnTo>
                    <a:cubicBezTo>
                      <a:pt x="7161" y="14748"/>
                      <a:pt x="7176" y="14764"/>
                      <a:pt x="7192" y="14764"/>
                    </a:cubicBezTo>
                    <a:lnTo>
                      <a:pt x="7237" y="14779"/>
                    </a:lnTo>
                    <a:cubicBezTo>
                      <a:pt x="7268" y="14779"/>
                      <a:pt x="7283" y="14794"/>
                      <a:pt x="7298" y="14794"/>
                    </a:cubicBezTo>
                    <a:cubicBezTo>
                      <a:pt x="7329" y="14809"/>
                      <a:pt x="7344" y="14809"/>
                      <a:pt x="7359" y="14825"/>
                    </a:cubicBezTo>
                    <a:lnTo>
                      <a:pt x="7252" y="14825"/>
                    </a:lnTo>
                    <a:cubicBezTo>
                      <a:pt x="7161" y="14809"/>
                      <a:pt x="7070" y="14779"/>
                      <a:pt x="6978" y="14748"/>
                    </a:cubicBezTo>
                    <a:cubicBezTo>
                      <a:pt x="6932" y="14733"/>
                      <a:pt x="6887" y="14718"/>
                      <a:pt x="6856" y="14703"/>
                    </a:cubicBezTo>
                    <a:cubicBezTo>
                      <a:pt x="6841" y="14688"/>
                      <a:pt x="6826" y="14688"/>
                      <a:pt x="6795" y="14672"/>
                    </a:cubicBezTo>
                    <a:lnTo>
                      <a:pt x="6780" y="14657"/>
                    </a:lnTo>
                    <a:cubicBezTo>
                      <a:pt x="6780" y="14657"/>
                      <a:pt x="6765" y="14657"/>
                      <a:pt x="6750" y="14642"/>
                    </a:cubicBezTo>
                    <a:cubicBezTo>
                      <a:pt x="6734" y="14627"/>
                      <a:pt x="6719" y="14611"/>
                      <a:pt x="6689" y="14611"/>
                    </a:cubicBezTo>
                    <a:lnTo>
                      <a:pt x="6658" y="14581"/>
                    </a:lnTo>
                    <a:cubicBezTo>
                      <a:pt x="6597" y="14535"/>
                      <a:pt x="6536" y="14489"/>
                      <a:pt x="6475" y="14444"/>
                    </a:cubicBezTo>
                    <a:cubicBezTo>
                      <a:pt x="6399" y="14383"/>
                      <a:pt x="6338" y="14322"/>
                      <a:pt x="6277" y="14276"/>
                    </a:cubicBezTo>
                    <a:lnTo>
                      <a:pt x="6262" y="14246"/>
                    </a:lnTo>
                    <a:cubicBezTo>
                      <a:pt x="6216" y="14215"/>
                      <a:pt x="6155" y="14170"/>
                      <a:pt x="6125" y="14124"/>
                    </a:cubicBezTo>
                    <a:cubicBezTo>
                      <a:pt x="6110" y="14109"/>
                      <a:pt x="6095" y="14109"/>
                      <a:pt x="6095" y="14093"/>
                    </a:cubicBezTo>
                    <a:cubicBezTo>
                      <a:pt x="6079" y="14078"/>
                      <a:pt x="6064" y="14063"/>
                      <a:pt x="6034" y="14048"/>
                    </a:cubicBezTo>
                    <a:lnTo>
                      <a:pt x="6003" y="14002"/>
                    </a:lnTo>
                    <a:lnTo>
                      <a:pt x="5973" y="13956"/>
                    </a:lnTo>
                    <a:cubicBezTo>
                      <a:pt x="5820" y="13773"/>
                      <a:pt x="5683" y="13591"/>
                      <a:pt x="5546" y="13408"/>
                    </a:cubicBezTo>
                    <a:lnTo>
                      <a:pt x="5455" y="13286"/>
                    </a:lnTo>
                    <a:cubicBezTo>
                      <a:pt x="5333" y="13133"/>
                      <a:pt x="5226" y="12966"/>
                      <a:pt x="5104" y="12814"/>
                    </a:cubicBezTo>
                    <a:lnTo>
                      <a:pt x="5043" y="12753"/>
                    </a:lnTo>
                    <a:cubicBezTo>
                      <a:pt x="4937" y="12600"/>
                      <a:pt x="4830" y="12448"/>
                      <a:pt x="4708" y="12296"/>
                    </a:cubicBezTo>
                    <a:cubicBezTo>
                      <a:pt x="4571" y="12128"/>
                      <a:pt x="4419" y="11976"/>
                      <a:pt x="4281" y="11838"/>
                    </a:cubicBezTo>
                    <a:lnTo>
                      <a:pt x="4144" y="11732"/>
                    </a:lnTo>
                    <a:cubicBezTo>
                      <a:pt x="4053" y="11625"/>
                      <a:pt x="3946" y="11518"/>
                      <a:pt x="3824" y="11427"/>
                    </a:cubicBezTo>
                    <a:cubicBezTo>
                      <a:pt x="3672" y="11275"/>
                      <a:pt x="3504" y="11138"/>
                      <a:pt x="3352" y="11016"/>
                    </a:cubicBezTo>
                    <a:lnTo>
                      <a:pt x="3306" y="10970"/>
                    </a:lnTo>
                    <a:cubicBezTo>
                      <a:pt x="3245" y="10924"/>
                      <a:pt x="3184" y="10879"/>
                      <a:pt x="3124" y="10833"/>
                    </a:cubicBezTo>
                    <a:lnTo>
                      <a:pt x="3108" y="10818"/>
                    </a:lnTo>
                    <a:cubicBezTo>
                      <a:pt x="3063" y="10787"/>
                      <a:pt x="3017" y="10757"/>
                      <a:pt x="2971" y="10726"/>
                    </a:cubicBezTo>
                    <a:cubicBezTo>
                      <a:pt x="2864" y="10665"/>
                      <a:pt x="2727" y="10620"/>
                      <a:pt x="2605" y="10620"/>
                    </a:cubicBezTo>
                    <a:cubicBezTo>
                      <a:pt x="2484" y="10620"/>
                      <a:pt x="2362" y="10650"/>
                      <a:pt x="2240" y="10696"/>
                    </a:cubicBezTo>
                    <a:cubicBezTo>
                      <a:pt x="2179" y="10726"/>
                      <a:pt x="2133" y="10757"/>
                      <a:pt x="2087" y="10787"/>
                    </a:cubicBezTo>
                    <a:cubicBezTo>
                      <a:pt x="2042" y="10802"/>
                      <a:pt x="1996" y="10833"/>
                      <a:pt x="1966" y="10863"/>
                    </a:cubicBezTo>
                    <a:cubicBezTo>
                      <a:pt x="1920" y="10894"/>
                      <a:pt x="1874" y="10924"/>
                      <a:pt x="1828" y="10970"/>
                    </a:cubicBezTo>
                    <a:cubicBezTo>
                      <a:pt x="1783" y="11000"/>
                      <a:pt x="1752" y="11031"/>
                      <a:pt x="1722" y="11061"/>
                    </a:cubicBezTo>
                    <a:lnTo>
                      <a:pt x="1707" y="11077"/>
                    </a:lnTo>
                    <a:cubicBezTo>
                      <a:pt x="1676" y="11107"/>
                      <a:pt x="1646" y="11153"/>
                      <a:pt x="1615" y="11183"/>
                    </a:cubicBezTo>
                    <a:cubicBezTo>
                      <a:pt x="1585" y="11229"/>
                      <a:pt x="1554" y="11275"/>
                      <a:pt x="1524" y="11320"/>
                    </a:cubicBezTo>
                    <a:cubicBezTo>
                      <a:pt x="1493" y="11366"/>
                      <a:pt x="1463" y="11397"/>
                      <a:pt x="1448" y="11442"/>
                    </a:cubicBezTo>
                    <a:cubicBezTo>
                      <a:pt x="1432" y="11458"/>
                      <a:pt x="1402" y="11488"/>
                      <a:pt x="1387" y="11518"/>
                    </a:cubicBezTo>
                    <a:cubicBezTo>
                      <a:pt x="1371" y="11518"/>
                      <a:pt x="1371" y="11534"/>
                      <a:pt x="1356" y="11534"/>
                    </a:cubicBezTo>
                    <a:cubicBezTo>
                      <a:pt x="1356" y="11549"/>
                      <a:pt x="1341" y="11549"/>
                      <a:pt x="1341" y="11549"/>
                    </a:cubicBezTo>
                    <a:cubicBezTo>
                      <a:pt x="1341" y="11549"/>
                      <a:pt x="1326" y="11549"/>
                      <a:pt x="1326" y="11564"/>
                    </a:cubicBezTo>
                    <a:lnTo>
                      <a:pt x="1310" y="11564"/>
                    </a:lnTo>
                    <a:cubicBezTo>
                      <a:pt x="1310" y="11579"/>
                      <a:pt x="1295" y="11579"/>
                      <a:pt x="1280" y="11579"/>
                    </a:cubicBezTo>
                    <a:cubicBezTo>
                      <a:pt x="1265" y="11579"/>
                      <a:pt x="1249" y="11595"/>
                      <a:pt x="1234" y="11595"/>
                    </a:cubicBezTo>
                    <a:lnTo>
                      <a:pt x="1143" y="11595"/>
                    </a:lnTo>
                    <a:cubicBezTo>
                      <a:pt x="1133" y="11600"/>
                      <a:pt x="1121" y="11601"/>
                      <a:pt x="1108" y="11601"/>
                    </a:cubicBezTo>
                    <a:cubicBezTo>
                      <a:pt x="1082" y="11601"/>
                      <a:pt x="1051" y="11595"/>
                      <a:pt x="1021" y="11595"/>
                    </a:cubicBezTo>
                    <a:cubicBezTo>
                      <a:pt x="945" y="11595"/>
                      <a:pt x="869" y="11579"/>
                      <a:pt x="792" y="11564"/>
                    </a:cubicBezTo>
                    <a:cubicBezTo>
                      <a:pt x="762" y="11564"/>
                      <a:pt x="716" y="11549"/>
                      <a:pt x="686" y="11534"/>
                    </a:cubicBezTo>
                    <a:cubicBezTo>
                      <a:pt x="671" y="11534"/>
                      <a:pt x="640" y="11518"/>
                      <a:pt x="625" y="11503"/>
                    </a:cubicBezTo>
                    <a:cubicBezTo>
                      <a:pt x="610" y="11503"/>
                      <a:pt x="594" y="11488"/>
                      <a:pt x="579" y="11473"/>
                    </a:cubicBezTo>
                    <a:cubicBezTo>
                      <a:pt x="564" y="11473"/>
                      <a:pt x="533" y="11458"/>
                      <a:pt x="518" y="11427"/>
                    </a:cubicBezTo>
                    <a:cubicBezTo>
                      <a:pt x="503" y="11412"/>
                      <a:pt x="488" y="11397"/>
                      <a:pt x="457" y="11381"/>
                    </a:cubicBezTo>
                    <a:cubicBezTo>
                      <a:pt x="442" y="11366"/>
                      <a:pt x="442" y="11351"/>
                      <a:pt x="427" y="11336"/>
                    </a:cubicBezTo>
                    <a:lnTo>
                      <a:pt x="412" y="11336"/>
                    </a:lnTo>
                    <a:cubicBezTo>
                      <a:pt x="381" y="11290"/>
                      <a:pt x="351" y="11244"/>
                      <a:pt x="335" y="11199"/>
                    </a:cubicBezTo>
                    <a:cubicBezTo>
                      <a:pt x="305" y="11168"/>
                      <a:pt x="290" y="11138"/>
                      <a:pt x="274" y="11092"/>
                    </a:cubicBezTo>
                    <a:cubicBezTo>
                      <a:pt x="259" y="11077"/>
                      <a:pt x="259" y="11061"/>
                      <a:pt x="244" y="11046"/>
                    </a:cubicBezTo>
                    <a:cubicBezTo>
                      <a:pt x="244" y="11031"/>
                      <a:pt x="244" y="11016"/>
                      <a:pt x="244" y="11016"/>
                    </a:cubicBezTo>
                    <a:lnTo>
                      <a:pt x="244" y="11000"/>
                    </a:lnTo>
                    <a:lnTo>
                      <a:pt x="244" y="10985"/>
                    </a:lnTo>
                    <a:cubicBezTo>
                      <a:pt x="244" y="10970"/>
                      <a:pt x="244" y="10970"/>
                      <a:pt x="244" y="10955"/>
                    </a:cubicBezTo>
                    <a:lnTo>
                      <a:pt x="244" y="10940"/>
                    </a:lnTo>
                    <a:cubicBezTo>
                      <a:pt x="244" y="10924"/>
                      <a:pt x="259" y="10924"/>
                      <a:pt x="259" y="10909"/>
                    </a:cubicBezTo>
                    <a:lnTo>
                      <a:pt x="274" y="10894"/>
                    </a:lnTo>
                    <a:cubicBezTo>
                      <a:pt x="274" y="10894"/>
                      <a:pt x="290" y="10879"/>
                      <a:pt x="290" y="10863"/>
                    </a:cubicBezTo>
                    <a:cubicBezTo>
                      <a:pt x="305" y="10863"/>
                      <a:pt x="305" y="10848"/>
                      <a:pt x="320" y="10848"/>
                    </a:cubicBezTo>
                    <a:cubicBezTo>
                      <a:pt x="320" y="10848"/>
                      <a:pt x="335" y="10833"/>
                      <a:pt x="335" y="10833"/>
                    </a:cubicBezTo>
                    <a:cubicBezTo>
                      <a:pt x="351" y="10818"/>
                      <a:pt x="381" y="10802"/>
                      <a:pt x="396" y="10787"/>
                    </a:cubicBezTo>
                    <a:cubicBezTo>
                      <a:pt x="472" y="10741"/>
                      <a:pt x="564" y="10681"/>
                      <a:pt x="655" y="10650"/>
                    </a:cubicBezTo>
                    <a:cubicBezTo>
                      <a:pt x="686" y="10635"/>
                      <a:pt x="731" y="10620"/>
                      <a:pt x="762" y="10604"/>
                    </a:cubicBezTo>
                    <a:cubicBezTo>
                      <a:pt x="808" y="10589"/>
                      <a:pt x="853" y="10574"/>
                      <a:pt x="884" y="10574"/>
                    </a:cubicBezTo>
                    <a:lnTo>
                      <a:pt x="914" y="10559"/>
                    </a:lnTo>
                    <a:lnTo>
                      <a:pt x="990" y="10543"/>
                    </a:lnTo>
                    <a:cubicBezTo>
                      <a:pt x="1021" y="10543"/>
                      <a:pt x="1051" y="10528"/>
                      <a:pt x="1082" y="10513"/>
                    </a:cubicBezTo>
                    <a:lnTo>
                      <a:pt x="1112" y="10513"/>
                    </a:lnTo>
                    <a:cubicBezTo>
                      <a:pt x="1128" y="10498"/>
                      <a:pt x="1158" y="10482"/>
                      <a:pt x="1173" y="10482"/>
                    </a:cubicBezTo>
                    <a:cubicBezTo>
                      <a:pt x="1189" y="10467"/>
                      <a:pt x="1204" y="10467"/>
                      <a:pt x="1204" y="10452"/>
                    </a:cubicBezTo>
                    <a:cubicBezTo>
                      <a:pt x="1249" y="10421"/>
                      <a:pt x="1295" y="10391"/>
                      <a:pt x="1310" y="10345"/>
                    </a:cubicBezTo>
                    <a:cubicBezTo>
                      <a:pt x="1341" y="10284"/>
                      <a:pt x="1371" y="10239"/>
                      <a:pt x="1387" y="10178"/>
                    </a:cubicBezTo>
                    <a:cubicBezTo>
                      <a:pt x="1402" y="10102"/>
                      <a:pt x="1402" y="10025"/>
                      <a:pt x="1402" y="9964"/>
                    </a:cubicBezTo>
                    <a:cubicBezTo>
                      <a:pt x="1402" y="9919"/>
                      <a:pt x="1402" y="9888"/>
                      <a:pt x="1402" y="9843"/>
                    </a:cubicBezTo>
                    <a:cubicBezTo>
                      <a:pt x="1387" y="9797"/>
                      <a:pt x="1387" y="9736"/>
                      <a:pt x="1371" y="9690"/>
                    </a:cubicBezTo>
                    <a:cubicBezTo>
                      <a:pt x="1356" y="9614"/>
                      <a:pt x="1341" y="9523"/>
                      <a:pt x="1310" y="9446"/>
                    </a:cubicBezTo>
                    <a:lnTo>
                      <a:pt x="1295" y="9385"/>
                    </a:lnTo>
                    <a:cubicBezTo>
                      <a:pt x="1280" y="9294"/>
                      <a:pt x="1249" y="9218"/>
                      <a:pt x="1234" y="9126"/>
                    </a:cubicBezTo>
                    <a:cubicBezTo>
                      <a:pt x="1234" y="9065"/>
                      <a:pt x="1219" y="9020"/>
                      <a:pt x="1219" y="8959"/>
                    </a:cubicBezTo>
                    <a:cubicBezTo>
                      <a:pt x="1219" y="8944"/>
                      <a:pt x="1219" y="8913"/>
                      <a:pt x="1219" y="8883"/>
                    </a:cubicBezTo>
                    <a:cubicBezTo>
                      <a:pt x="1219" y="8852"/>
                      <a:pt x="1234" y="8837"/>
                      <a:pt x="1234" y="8822"/>
                    </a:cubicBezTo>
                    <a:cubicBezTo>
                      <a:pt x="1234" y="8776"/>
                      <a:pt x="1249" y="8746"/>
                      <a:pt x="1265" y="8715"/>
                    </a:cubicBezTo>
                    <a:lnTo>
                      <a:pt x="1280" y="8685"/>
                    </a:lnTo>
                    <a:lnTo>
                      <a:pt x="1280" y="8669"/>
                    </a:lnTo>
                    <a:cubicBezTo>
                      <a:pt x="1280" y="8654"/>
                      <a:pt x="1295" y="8639"/>
                      <a:pt x="1310" y="8624"/>
                    </a:cubicBezTo>
                    <a:cubicBezTo>
                      <a:pt x="1310" y="8608"/>
                      <a:pt x="1326" y="8593"/>
                      <a:pt x="1326" y="8593"/>
                    </a:cubicBezTo>
                    <a:lnTo>
                      <a:pt x="1341" y="8578"/>
                    </a:lnTo>
                    <a:cubicBezTo>
                      <a:pt x="1341" y="8578"/>
                      <a:pt x="1356" y="8563"/>
                      <a:pt x="1356" y="8563"/>
                    </a:cubicBezTo>
                    <a:lnTo>
                      <a:pt x="1371" y="8563"/>
                    </a:lnTo>
                    <a:cubicBezTo>
                      <a:pt x="1371" y="8547"/>
                      <a:pt x="1387" y="8547"/>
                      <a:pt x="1387" y="8547"/>
                    </a:cubicBezTo>
                    <a:cubicBezTo>
                      <a:pt x="1402" y="8547"/>
                      <a:pt x="1417" y="8532"/>
                      <a:pt x="1432" y="8532"/>
                    </a:cubicBezTo>
                    <a:cubicBezTo>
                      <a:pt x="1448" y="8532"/>
                      <a:pt x="1463" y="8517"/>
                      <a:pt x="1478" y="8517"/>
                    </a:cubicBezTo>
                    <a:close/>
                    <a:moveTo>
                      <a:pt x="8734" y="14604"/>
                    </a:moveTo>
                    <a:cubicBezTo>
                      <a:pt x="8723" y="14611"/>
                      <a:pt x="8711" y="14619"/>
                      <a:pt x="8700" y="14627"/>
                    </a:cubicBezTo>
                    <a:cubicBezTo>
                      <a:pt x="8685" y="14642"/>
                      <a:pt x="8669" y="14657"/>
                      <a:pt x="8639" y="14688"/>
                    </a:cubicBezTo>
                    <a:cubicBezTo>
                      <a:pt x="8593" y="14718"/>
                      <a:pt x="8532" y="14764"/>
                      <a:pt x="8487" y="14794"/>
                    </a:cubicBezTo>
                    <a:lnTo>
                      <a:pt x="8456" y="14809"/>
                    </a:lnTo>
                    <a:cubicBezTo>
                      <a:pt x="8441" y="14825"/>
                      <a:pt x="8426" y="14825"/>
                      <a:pt x="8410" y="14825"/>
                    </a:cubicBezTo>
                    <a:cubicBezTo>
                      <a:pt x="8410" y="14809"/>
                      <a:pt x="8426" y="14809"/>
                      <a:pt x="8441" y="14794"/>
                    </a:cubicBezTo>
                    <a:cubicBezTo>
                      <a:pt x="8471" y="14779"/>
                      <a:pt x="8487" y="14764"/>
                      <a:pt x="8517" y="14748"/>
                    </a:cubicBezTo>
                    <a:cubicBezTo>
                      <a:pt x="8563" y="14718"/>
                      <a:pt x="8593" y="14688"/>
                      <a:pt x="8639" y="14672"/>
                    </a:cubicBezTo>
                    <a:lnTo>
                      <a:pt x="8715" y="14611"/>
                    </a:lnTo>
                    <a:cubicBezTo>
                      <a:pt x="8722" y="14609"/>
                      <a:pt x="8728" y="14607"/>
                      <a:pt x="8734" y="14604"/>
                    </a:cubicBezTo>
                    <a:close/>
                    <a:moveTo>
                      <a:pt x="6262" y="0"/>
                    </a:moveTo>
                    <a:cubicBezTo>
                      <a:pt x="6216" y="0"/>
                      <a:pt x="6171" y="0"/>
                      <a:pt x="6125" y="15"/>
                    </a:cubicBezTo>
                    <a:cubicBezTo>
                      <a:pt x="6110" y="15"/>
                      <a:pt x="6079" y="31"/>
                      <a:pt x="6064" y="46"/>
                    </a:cubicBezTo>
                    <a:cubicBezTo>
                      <a:pt x="6049" y="61"/>
                      <a:pt x="6049" y="76"/>
                      <a:pt x="6034" y="92"/>
                    </a:cubicBezTo>
                    <a:cubicBezTo>
                      <a:pt x="6018" y="122"/>
                      <a:pt x="6003" y="168"/>
                      <a:pt x="6003" y="198"/>
                    </a:cubicBezTo>
                    <a:cubicBezTo>
                      <a:pt x="5988" y="290"/>
                      <a:pt x="6003" y="381"/>
                      <a:pt x="6018" y="472"/>
                    </a:cubicBezTo>
                    <a:cubicBezTo>
                      <a:pt x="6034" y="549"/>
                      <a:pt x="6049" y="610"/>
                      <a:pt x="6095" y="671"/>
                    </a:cubicBezTo>
                    <a:cubicBezTo>
                      <a:pt x="6110" y="716"/>
                      <a:pt x="6140" y="747"/>
                      <a:pt x="6155" y="777"/>
                    </a:cubicBezTo>
                    <a:cubicBezTo>
                      <a:pt x="6201" y="853"/>
                      <a:pt x="6247" y="914"/>
                      <a:pt x="6293" y="975"/>
                    </a:cubicBezTo>
                    <a:cubicBezTo>
                      <a:pt x="6308" y="990"/>
                      <a:pt x="6308" y="990"/>
                      <a:pt x="6308" y="1006"/>
                    </a:cubicBezTo>
                    <a:cubicBezTo>
                      <a:pt x="6308" y="1006"/>
                      <a:pt x="6308" y="1006"/>
                      <a:pt x="6323" y="1021"/>
                    </a:cubicBezTo>
                    <a:cubicBezTo>
                      <a:pt x="6323" y="1036"/>
                      <a:pt x="6323" y="1036"/>
                      <a:pt x="6323" y="1051"/>
                    </a:cubicBezTo>
                    <a:cubicBezTo>
                      <a:pt x="6323" y="1097"/>
                      <a:pt x="6323" y="1143"/>
                      <a:pt x="6323" y="1173"/>
                    </a:cubicBezTo>
                    <a:cubicBezTo>
                      <a:pt x="6308" y="1219"/>
                      <a:pt x="6308" y="1265"/>
                      <a:pt x="6308" y="1310"/>
                    </a:cubicBezTo>
                    <a:cubicBezTo>
                      <a:pt x="6308" y="1402"/>
                      <a:pt x="6308" y="1493"/>
                      <a:pt x="6308" y="1569"/>
                    </a:cubicBezTo>
                    <a:cubicBezTo>
                      <a:pt x="6308" y="1752"/>
                      <a:pt x="6308" y="1920"/>
                      <a:pt x="6323" y="2103"/>
                    </a:cubicBezTo>
                    <a:cubicBezTo>
                      <a:pt x="6323" y="2148"/>
                      <a:pt x="6338" y="2194"/>
                      <a:pt x="6338" y="2240"/>
                    </a:cubicBezTo>
                    <a:cubicBezTo>
                      <a:pt x="6354" y="2286"/>
                      <a:pt x="6354" y="2331"/>
                      <a:pt x="6354" y="2377"/>
                    </a:cubicBezTo>
                    <a:cubicBezTo>
                      <a:pt x="6369" y="2407"/>
                      <a:pt x="6369" y="2453"/>
                      <a:pt x="6369" y="2499"/>
                    </a:cubicBezTo>
                    <a:cubicBezTo>
                      <a:pt x="6384" y="2545"/>
                      <a:pt x="6384" y="2590"/>
                      <a:pt x="6384" y="2636"/>
                    </a:cubicBezTo>
                    <a:lnTo>
                      <a:pt x="6384" y="2651"/>
                    </a:lnTo>
                    <a:cubicBezTo>
                      <a:pt x="6384" y="2727"/>
                      <a:pt x="6384" y="2804"/>
                      <a:pt x="6399" y="2880"/>
                    </a:cubicBezTo>
                    <a:lnTo>
                      <a:pt x="6399" y="2895"/>
                    </a:lnTo>
                    <a:cubicBezTo>
                      <a:pt x="6399" y="2971"/>
                      <a:pt x="6399" y="3047"/>
                      <a:pt x="6399" y="3108"/>
                    </a:cubicBezTo>
                    <a:cubicBezTo>
                      <a:pt x="6399" y="3200"/>
                      <a:pt x="6399" y="3291"/>
                      <a:pt x="6399" y="3367"/>
                    </a:cubicBezTo>
                    <a:cubicBezTo>
                      <a:pt x="6399" y="3413"/>
                      <a:pt x="6399" y="3443"/>
                      <a:pt x="6399" y="3489"/>
                    </a:cubicBezTo>
                    <a:cubicBezTo>
                      <a:pt x="6399" y="3535"/>
                      <a:pt x="6399" y="3596"/>
                      <a:pt x="6384" y="3642"/>
                    </a:cubicBezTo>
                    <a:cubicBezTo>
                      <a:pt x="6384" y="3718"/>
                      <a:pt x="6384" y="3779"/>
                      <a:pt x="6384" y="3840"/>
                    </a:cubicBezTo>
                    <a:cubicBezTo>
                      <a:pt x="6384" y="3840"/>
                      <a:pt x="6369" y="3855"/>
                      <a:pt x="6369" y="3855"/>
                    </a:cubicBezTo>
                    <a:cubicBezTo>
                      <a:pt x="6323" y="3779"/>
                      <a:pt x="6262" y="3702"/>
                      <a:pt x="6216" y="3642"/>
                    </a:cubicBezTo>
                    <a:cubicBezTo>
                      <a:pt x="6201" y="3581"/>
                      <a:pt x="6186" y="3535"/>
                      <a:pt x="6186" y="3474"/>
                    </a:cubicBezTo>
                    <a:cubicBezTo>
                      <a:pt x="6171" y="3459"/>
                      <a:pt x="6171" y="3428"/>
                      <a:pt x="6171" y="3413"/>
                    </a:cubicBezTo>
                    <a:cubicBezTo>
                      <a:pt x="6155" y="3383"/>
                      <a:pt x="6155" y="3352"/>
                      <a:pt x="6140" y="3322"/>
                    </a:cubicBezTo>
                    <a:cubicBezTo>
                      <a:pt x="6140" y="3291"/>
                      <a:pt x="6125" y="3261"/>
                      <a:pt x="6125" y="3230"/>
                    </a:cubicBezTo>
                    <a:cubicBezTo>
                      <a:pt x="6110" y="3200"/>
                      <a:pt x="6095" y="3154"/>
                      <a:pt x="6079" y="3123"/>
                    </a:cubicBezTo>
                    <a:cubicBezTo>
                      <a:pt x="6064" y="3063"/>
                      <a:pt x="6034" y="3002"/>
                      <a:pt x="6018" y="2941"/>
                    </a:cubicBezTo>
                    <a:cubicBezTo>
                      <a:pt x="6003" y="2910"/>
                      <a:pt x="6003" y="2895"/>
                      <a:pt x="5988" y="2864"/>
                    </a:cubicBezTo>
                    <a:cubicBezTo>
                      <a:pt x="5973" y="2834"/>
                      <a:pt x="5957" y="2819"/>
                      <a:pt x="5942" y="2788"/>
                    </a:cubicBezTo>
                    <a:lnTo>
                      <a:pt x="5866" y="2682"/>
                    </a:lnTo>
                    <a:cubicBezTo>
                      <a:pt x="5836" y="2636"/>
                      <a:pt x="5805" y="2590"/>
                      <a:pt x="5775" y="2529"/>
                    </a:cubicBezTo>
                    <a:cubicBezTo>
                      <a:pt x="5729" y="2468"/>
                      <a:pt x="5683" y="2407"/>
                      <a:pt x="5653" y="2346"/>
                    </a:cubicBezTo>
                    <a:cubicBezTo>
                      <a:pt x="5607" y="2286"/>
                      <a:pt x="5576" y="2225"/>
                      <a:pt x="5531" y="2164"/>
                    </a:cubicBezTo>
                    <a:cubicBezTo>
                      <a:pt x="5485" y="2118"/>
                      <a:pt x="5439" y="2057"/>
                      <a:pt x="5394" y="2011"/>
                    </a:cubicBezTo>
                    <a:cubicBezTo>
                      <a:pt x="5348" y="1966"/>
                      <a:pt x="5302" y="1920"/>
                      <a:pt x="5257" y="1874"/>
                    </a:cubicBezTo>
                    <a:cubicBezTo>
                      <a:pt x="5226" y="1844"/>
                      <a:pt x="5196" y="1828"/>
                      <a:pt x="5165" y="1813"/>
                    </a:cubicBezTo>
                    <a:cubicBezTo>
                      <a:pt x="5150" y="1783"/>
                      <a:pt x="5135" y="1768"/>
                      <a:pt x="5135" y="1752"/>
                    </a:cubicBezTo>
                    <a:cubicBezTo>
                      <a:pt x="5119" y="1737"/>
                      <a:pt x="5119" y="1722"/>
                      <a:pt x="5104" y="1707"/>
                    </a:cubicBezTo>
                    <a:cubicBezTo>
                      <a:pt x="5089" y="1676"/>
                      <a:pt x="5089" y="1646"/>
                      <a:pt x="5074" y="1615"/>
                    </a:cubicBezTo>
                    <a:cubicBezTo>
                      <a:pt x="5043" y="1554"/>
                      <a:pt x="5028" y="1493"/>
                      <a:pt x="4998" y="1432"/>
                    </a:cubicBezTo>
                    <a:cubicBezTo>
                      <a:pt x="4952" y="1371"/>
                      <a:pt x="4921" y="1326"/>
                      <a:pt x="4860" y="1280"/>
                    </a:cubicBezTo>
                    <a:cubicBezTo>
                      <a:pt x="4830" y="1249"/>
                      <a:pt x="4799" y="1234"/>
                      <a:pt x="4769" y="1219"/>
                    </a:cubicBezTo>
                    <a:cubicBezTo>
                      <a:pt x="4739" y="1204"/>
                      <a:pt x="4708" y="1189"/>
                      <a:pt x="4678" y="1189"/>
                    </a:cubicBezTo>
                    <a:cubicBezTo>
                      <a:pt x="4652" y="1178"/>
                      <a:pt x="4625" y="1173"/>
                      <a:pt x="4598" y="1173"/>
                    </a:cubicBezTo>
                    <a:cubicBezTo>
                      <a:pt x="4544" y="1173"/>
                      <a:pt x="4490" y="1194"/>
                      <a:pt x="4449" y="1234"/>
                    </a:cubicBezTo>
                    <a:cubicBezTo>
                      <a:pt x="4419" y="1249"/>
                      <a:pt x="4388" y="1280"/>
                      <a:pt x="4388" y="1326"/>
                    </a:cubicBezTo>
                    <a:cubicBezTo>
                      <a:pt x="4373" y="1356"/>
                      <a:pt x="4373" y="1387"/>
                      <a:pt x="4388" y="1417"/>
                    </a:cubicBezTo>
                    <a:cubicBezTo>
                      <a:pt x="4388" y="1448"/>
                      <a:pt x="4403" y="1478"/>
                      <a:pt x="4419" y="1508"/>
                    </a:cubicBezTo>
                    <a:cubicBezTo>
                      <a:pt x="4434" y="1524"/>
                      <a:pt x="4434" y="1539"/>
                      <a:pt x="4449" y="1539"/>
                    </a:cubicBezTo>
                    <a:cubicBezTo>
                      <a:pt x="4464" y="1569"/>
                      <a:pt x="4495" y="1600"/>
                      <a:pt x="4510" y="1630"/>
                    </a:cubicBezTo>
                    <a:cubicBezTo>
                      <a:pt x="4540" y="1646"/>
                      <a:pt x="4556" y="1676"/>
                      <a:pt x="4586" y="1691"/>
                    </a:cubicBezTo>
                    <a:cubicBezTo>
                      <a:pt x="4617" y="1722"/>
                      <a:pt x="4647" y="1737"/>
                      <a:pt x="4678" y="1752"/>
                    </a:cubicBezTo>
                    <a:cubicBezTo>
                      <a:pt x="4723" y="1783"/>
                      <a:pt x="4784" y="1813"/>
                      <a:pt x="4845" y="1828"/>
                    </a:cubicBezTo>
                    <a:cubicBezTo>
                      <a:pt x="4906" y="1859"/>
                      <a:pt x="4967" y="1874"/>
                      <a:pt x="5028" y="1889"/>
                    </a:cubicBezTo>
                    <a:cubicBezTo>
                      <a:pt x="5043" y="1889"/>
                      <a:pt x="5058" y="1905"/>
                      <a:pt x="5074" y="1905"/>
                    </a:cubicBezTo>
                    <a:cubicBezTo>
                      <a:pt x="5089" y="1920"/>
                      <a:pt x="5119" y="1935"/>
                      <a:pt x="5135" y="1935"/>
                    </a:cubicBezTo>
                    <a:cubicBezTo>
                      <a:pt x="5135" y="1950"/>
                      <a:pt x="5150" y="1950"/>
                      <a:pt x="5165" y="1966"/>
                    </a:cubicBezTo>
                    <a:cubicBezTo>
                      <a:pt x="5165" y="1981"/>
                      <a:pt x="5180" y="1981"/>
                      <a:pt x="5180" y="1996"/>
                    </a:cubicBezTo>
                    <a:lnTo>
                      <a:pt x="5196" y="1996"/>
                    </a:lnTo>
                    <a:cubicBezTo>
                      <a:pt x="5196" y="2011"/>
                      <a:pt x="5211" y="2027"/>
                      <a:pt x="5226" y="2027"/>
                    </a:cubicBezTo>
                    <a:lnTo>
                      <a:pt x="5226" y="2042"/>
                    </a:lnTo>
                    <a:cubicBezTo>
                      <a:pt x="5226" y="2042"/>
                      <a:pt x="5226" y="2042"/>
                      <a:pt x="5241" y="2057"/>
                    </a:cubicBezTo>
                    <a:lnTo>
                      <a:pt x="5348" y="2194"/>
                    </a:lnTo>
                    <a:cubicBezTo>
                      <a:pt x="5333" y="2164"/>
                      <a:pt x="5333" y="2133"/>
                      <a:pt x="5318" y="2103"/>
                    </a:cubicBezTo>
                    <a:lnTo>
                      <a:pt x="5318" y="2103"/>
                    </a:lnTo>
                    <a:cubicBezTo>
                      <a:pt x="5333" y="2133"/>
                      <a:pt x="5348" y="2148"/>
                      <a:pt x="5363" y="2164"/>
                    </a:cubicBezTo>
                    <a:cubicBezTo>
                      <a:pt x="5409" y="2225"/>
                      <a:pt x="5455" y="2286"/>
                      <a:pt x="5500" y="2346"/>
                    </a:cubicBezTo>
                    <a:cubicBezTo>
                      <a:pt x="5546" y="2407"/>
                      <a:pt x="5592" y="2468"/>
                      <a:pt x="5637" y="2545"/>
                    </a:cubicBezTo>
                    <a:cubicBezTo>
                      <a:pt x="5653" y="2560"/>
                      <a:pt x="5653" y="2575"/>
                      <a:pt x="5668" y="2605"/>
                    </a:cubicBezTo>
                    <a:cubicBezTo>
                      <a:pt x="5668" y="2605"/>
                      <a:pt x="5668" y="2590"/>
                      <a:pt x="5668" y="2590"/>
                    </a:cubicBezTo>
                    <a:cubicBezTo>
                      <a:pt x="5683" y="2621"/>
                      <a:pt x="5698" y="2636"/>
                      <a:pt x="5714" y="2666"/>
                    </a:cubicBezTo>
                    <a:cubicBezTo>
                      <a:pt x="5729" y="2682"/>
                      <a:pt x="5744" y="2712"/>
                      <a:pt x="5759" y="2743"/>
                    </a:cubicBezTo>
                    <a:cubicBezTo>
                      <a:pt x="5775" y="2758"/>
                      <a:pt x="5805" y="2788"/>
                      <a:pt x="5820" y="2819"/>
                    </a:cubicBezTo>
                    <a:cubicBezTo>
                      <a:pt x="5820" y="2834"/>
                      <a:pt x="5836" y="2834"/>
                      <a:pt x="5836" y="2849"/>
                    </a:cubicBezTo>
                    <a:cubicBezTo>
                      <a:pt x="5851" y="2880"/>
                      <a:pt x="5866" y="2895"/>
                      <a:pt x="5881" y="2910"/>
                    </a:cubicBezTo>
                    <a:cubicBezTo>
                      <a:pt x="5881" y="2910"/>
                      <a:pt x="5881" y="2910"/>
                      <a:pt x="5896" y="2925"/>
                    </a:cubicBezTo>
                    <a:cubicBezTo>
                      <a:pt x="5942" y="3032"/>
                      <a:pt x="5973" y="3154"/>
                      <a:pt x="6018" y="3276"/>
                    </a:cubicBezTo>
                    <a:lnTo>
                      <a:pt x="6049" y="3383"/>
                    </a:lnTo>
                    <a:cubicBezTo>
                      <a:pt x="6049" y="3398"/>
                      <a:pt x="6064" y="3428"/>
                      <a:pt x="6064" y="3443"/>
                    </a:cubicBezTo>
                    <a:cubicBezTo>
                      <a:pt x="6064" y="3459"/>
                      <a:pt x="6064" y="3459"/>
                      <a:pt x="6079" y="3474"/>
                    </a:cubicBezTo>
                    <a:cubicBezTo>
                      <a:pt x="6003" y="3398"/>
                      <a:pt x="5927" y="3322"/>
                      <a:pt x="5836" y="3276"/>
                    </a:cubicBezTo>
                    <a:cubicBezTo>
                      <a:pt x="5576" y="3123"/>
                      <a:pt x="5272" y="3063"/>
                      <a:pt x="4998" y="2971"/>
                    </a:cubicBezTo>
                    <a:cubicBezTo>
                      <a:pt x="4921" y="2941"/>
                      <a:pt x="4860" y="2910"/>
                      <a:pt x="4784" y="2880"/>
                    </a:cubicBezTo>
                    <a:cubicBezTo>
                      <a:pt x="4739" y="2849"/>
                      <a:pt x="4708" y="2834"/>
                      <a:pt x="4662" y="2804"/>
                    </a:cubicBezTo>
                    <a:cubicBezTo>
                      <a:pt x="4601" y="2758"/>
                      <a:pt x="4525" y="2712"/>
                      <a:pt x="4464" y="2651"/>
                    </a:cubicBezTo>
                    <a:cubicBezTo>
                      <a:pt x="4373" y="2560"/>
                      <a:pt x="4281" y="2484"/>
                      <a:pt x="4205" y="2392"/>
                    </a:cubicBezTo>
                    <a:cubicBezTo>
                      <a:pt x="4160" y="2346"/>
                      <a:pt x="4114" y="2286"/>
                      <a:pt x="4068" y="2240"/>
                    </a:cubicBezTo>
                    <a:cubicBezTo>
                      <a:pt x="3977" y="2164"/>
                      <a:pt x="3885" y="2072"/>
                      <a:pt x="3763" y="2027"/>
                    </a:cubicBezTo>
                    <a:cubicBezTo>
                      <a:pt x="3685" y="1997"/>
                      <a:pt x="3600" y="1980"/>
                      <a:pt x="3516" y="1980"/>
                    </a:cubicBezTo>
                    <a:cubicBezTo>
                      <a:pt x="3471" y="1980"/>
                      <a:pt x="3426" y="1985"/>
                      <a:pt x="3383" y="1996"/>
                    </a:cubicBezTo>
                    <a:cubicBezTo>
                      <a:pt x="3322" y="2011"/>
                      <a:pt x="3261" y="2027"/>
                      <a:pt x="3200" y="2057"/>
                    </a:cubicBezTo>
                    <a:cubicBezTo>
                      <a:pt x="3047" y="2103"/>
                      <a:pt x="2895" y="2148"/>
                      <a:pt x="2758" y="2240"/>
                    </a:cubicBezTo>
                    <a:cubicBezTo>
                      <a:pt x="2621" y="2331"/>
                      <a:pt x="2499" y="2468"/>
                      <a:pt x="2453" y="2651"/>
                    </a:cubicBezTo>
                    <a:cubicBezTo>
                      <a:pt x="2423" y="2773"/>
                      <a:pt x="2453" y="2895"/>
                      <a:pt x="2514" y="3002"/>
                    </a:cubicBezTo>
                    <a:cubicBezTo>
                      <a:pt x="2590" y="3139"/>
                      <a:pt x="2666" y="3261"/>
                      <a:pt x="2758" y="3383"/>
                    </a:cubicBezTo>
                    <a:cubicBezTo>
                      <a:pt x="2925" y="3626"/>
                      <a:pt x="3108" y="3870"/>
                      <a:pt x="3276" y="4114"/>
                    </a:cubicBezTo>
                    <a:cubicBezTo>
                      <a:pt x="3352" y="4251"/>
                      <a:pt x="3428" y="4373"/>
                      <a:pt x="3504" y="4525"/>
                    </a:cubicBezTo>
                    <a:cubicBezTo>
                      <a:pt x="3581" y="4678"/>
                      <a:pt x="3642" y="4830"/>
                      <a:pt x="3718" y="4982"/>
                    </a:cubicBezTo>
                    <a:cubicBezTo>
                      <a:pt x="3763" y="5089"/>
                      <a:pt x="3809" y="5196"/>
                      <a:pt x="3855" y="5302"/>
                    </a:cubicBezTo>
                    <a:cubicBezTo>
                      <a:pt x="3901" y="5394"/>
                      <a:pt x="3931" y="5500"/>
                      <a:pt x="3977" y="5592"/>
                    </a:cubicBezTo>
                    <a:cubicBezTo>
                      <a:pt x="4038" y="5744"/>
                      <a:pt x="4099" y="5896"/>
                      <a:pt x="4160" y="6034"/>
                    </a:cubicBezTo>
                    <a:cubicBezTo>
                      <a:pt x="4220" y="6171"/>
                      <a:pt x="4281" y="6308"/>
                      <a:pt x="4342" y="6445"/>
                    </a:cubicBezTo>
                    <a:cubicBezTo>
                      <a:pt x="4403" y="6597"/>
                      <a:pt x="4464" y="6734"/>
                      <a:pt x="4525" y="6872"/>
                    </a:cubicBezTo>
                    <a:cubicBezTo>
                      <a:pt x="4586" y="7009"/>
                      <a:pt x="4632" y="7146"/>
                      <a:pt x="4678" y="7298"/>
                    </a:cubicBezTo>
                    <a:cubicBezTo>
                      <a:pt x="4769" y="7557"/>
                      <a:pt x="4830" y="7816"/>
                      <a:pt x="4876" y="8075"/>
                    </a:cubicBezTo>
                    <a:cubicBezTo>
                      <a:pt x="4921" y="8395"/>
                      <a:pt x="4952" y="8715"/>
                      <a:pt x="4967" y="9035"/>
                    </a:cubicBezTo>
                    <a:cubicBezTo>
                      <a:pt x="4967" y="9126"/>
                      <a:pt x="4967" y="9233"/>
                      <a:pt x="4982" y="9340"/>
                    </a:cubicBezTo>
                    <a:cubicBezTo>
                      <a:pt x="4982" y="9431"/>
                      <a:pt x="4967" y="9523"/>
                      <a:pt x="4967" y="9629"/>
                    </a:cubicBezTo>
                    <a:cubicBezTo>
                      <a:pt x="4967" y="9812"/>
                      <a:pt x="4952" y="9995"/>
                      <a:pt x="4937" y="10193"/>
                    </a:cubicBezTo>
                    <a:cubicBezTo>
                      <a:pt x="4921" y="10345"/>
                      <a:pt x="4921" y="10498"/>
                      <a:pt x="4921" y="10650"/>
                    </a:cubicBezTo>
                    <a:cubicBezTo>
                      <a:pt x="4921" y="10741"/>
                      <a:pt x="4921" y="10818"/>
                      <a:pt x="4937" y="10909"/>
                    </a:cubicBezTo>
                    <a:cubicBezTo>
                      <a:pt x="4937" y="10985"/>
                      <a:pt x="4952" y="11061"/>
                      <a:pt x="4952" y="11138"/>
                    </a:cubicBezTo>
                    <a:cubicBezTo>
                      <a:pt x="4982" y="11305"/>
                      <a:pt x="5013" y="11458"/>
                      <a:pt x="5043" y="11595"/>
                    </a:cubicBezTo>
                    <a:cubicBezTo>
                      <a:pt x="5058" y="11640"/>
                      <a:pt x="5074" y="11686"/>
                      <a:pt x="5074" y="11717"/>
                    </a:cubicBezTo>
                    <a:cubicBezTo>
                      <a:pt x="5058" y="11701"/>
                      <a:pt x="5043" y="11671"/>
                      <a:pt x="5028" y="11656"/>
                    </a:cubicBezTo>
                    <a:cubicBezTo>
                      <a:pt x="4967" y="11564"/>
                      <a:pt x="4921" y="11488"/>
                      <a:pt x="4860" y="11397"/>
                    </a:cubicBezTo>
                    <a:cubicBezTo>
                      <a:pt x="4830" y="11351"/>
                      <a:pt x="4799" y="11290"/>
                      <a:pt x="4769" y="11244"/>
                    </a:cubicBezTo>
                    <a:cubicBezTo>
                      <a:pt x="4754" y="11183"/>
                      <a:pt x="4723" y="11138"/>
                      <a:pt x="4693" y="11092"/>
                    </a:cubicBezTo>
                    <a:cubicBezTo>
                      <a:pt x="4647" y="10955"/>
                      <a:pt x="4586" y="10833"/>
                      <a:pt x="4525" y="10711"/>
                    </a:cubicBezTo>
                    <a:cubicBezTo>
                      <a:pt x="4449" y="10528"/>
                      <a:pt x="4342" y="10345"/>
                      <a:pt x="4251" y="10162"/>
                    </a:cubicBezTo>
                    <a:cubicBezTo>
                      <a:pt x="4144" y="9995"/>
                      <a:pt x="4038" y="9827"/>
                      <a:pt x="3931" y="9644"/>
                    </a:cubicBezTo>
                    <a:cubicBezTo>
                      <a:pt x="3885" y="9553"/>
                      <a:pt x="3824" y="9477"/>
                      <a:pt x="3763" y="9385"/>
                    </a:cubicBezTo>
                    <a:cubicBezTo>
                      <a:pt x="3702" y="9309"/>
                      <a:pt x="3642" y="9218"/>
                      <a:pt x="3565" y="9142"/>
                    </a:cubicBezTo>
                    <a:cubicBezTo>
                      <a:pt x="3459" y="9050"/>
                      <a:pt x="3337" y="8959"/>
                      <a:pt x="3200" y="8944"/>
                    </a:cubicBezTo>
                    <a:cubicBezTo>
                      <a:pt x="3093" y="8928"/>
                      <a:pt x="3002" y="8913"/>
                      <a:pt x="2910" y="8913"/>
                    </a:cubicBezTo>
                    <a:cubicBezTo>
                      <a:pt x="2895" y="8913"/>
                      <a:pt x="2880" y="8913"/>
                      <a:pt x="2864" y="8898"/>
                    </a:cubicBezTo>
                    <a:lnTo>
                      <a:pt x="2849" y="8898"/>
                    </a:lnTo>
                    <a:cubicBezTo>
                      <a:pt x="2804" y="8898"/>
                      <a:pt x="2758" y="8898"/>
                      <a:pt x="2712" y="8883"/>
                    </a:cubicBezTo>
                    <a:cubicBezTo>
                      <a:pt x="2682" y="8883"/>
                      <a:pt x="2666" y="8867"/>
                      <a:pt x="2636" y="8852"/>
                    </a:cubicBezTo>
                    <a:cubicBezTo>
                      <a:pt x="2575" y="8837"/>
                      <a:pt x="2514" y="8806"/>
                      <a:pt x="2453" y="8776"/>
                    </a:cubicBezTo>
                    <a:cubicBezTo>
                      <a:pt x="2362" y="8730"/>
                      <a:pt x="2286" y="8685"/>
                      <a:pt x="2209" y="8639"/>
                    </a:cubicBezTo>
                    <a:cubicBezTo>
                      <a:pt x="2118" y="8578"/>
                      <a:pt x="2042" y="8532"/>
                      <a:pt x="1950" y="8471"/>
                    </a:cubicBezTo>
                    <a:cubicBezTo>
                      <a:pt x="1844" y="8410"/>
                      <a:pt x="1737" y="8365"/>
                      <a:pt x="1615" y="8349"/>
                    </a:cubicBezTo>
                    <a:cubicBezTo>
                      <a:pt x="1493" y="8349"/>
                      <a:pt x="1387" y="8349"/>
                      <a:pt x="1280" y="8395"/>
                    </a:cubicBezTo>
                    <a:cubicBezTo>
                      <a:pt x="1204" y="8441"/>
                      <a:pt x="1128" y="8517"/>
                      <a:pt x="1097" y="8593"/>
                    </a:cubicBezTo>
                    <a:cubicBezTo>
                      <a:pt x="1036" y="8700"/>
                      <a:pt x="1006" y="8791"/>
                      <a:pt x="1006" y="8898"/>
                    </a:cubicBezTo>
                    <a:cubicBezTo>
                      <a:pt x="990" y="9005"/>
                      <a:pt x="1006" y="9096"/>
                      <a:pt x="1021" y="9203"/>
                    </a:cubicBezTo>
                    <a:cubicBezTo>
                      <a:pt x="1036" y="9309"/>
                      <a:pt x="1067" y="9401"/>
                      <a:pt x="1097" y="9492"/>
                    </a:cubicBezTo>
                    <a:cubicBezTo>
                      <a:pt x="1112" y="9599"/>
                      <a:pt x="1143" y="9690"/>
                      <a:pt x="1158" y="9782"/>
                    </a:cubicBezTo>
                    <a:cubicBezTo>
                      <a:pt x="1158" y="9827"/>
                      <a:pt x="1173" y="9888"/>
                      <a:pt x="1173" y="9934"/>
                    </a:cubicBezTo>
                    <a:cubicBezTo>
                      <a:pt x="1173" y="9964"/>
                      <a:pt x="1173" y="9995"/>
                      <a:pt x="1173" y="10025"/>
                    </a:cubicBezTo>
                    <a:cubicBezTo>
                      <a:pt x="1173" y="10056"/>
                      <a:pt x="1158" y="10086"/>
                      <a:pt x="1158" y="10117"/>
                    </a:cubicBezTo>
                    <a:cubicBezTo>
                      <a:pt x="1158" y="10132"/>
                      <a:pt x="1143" y="10147"/>
                      <a:pt x="1143" y="10162"/>
                    </a:cubicBezTo>
                    <a:cubicBezTo>
                      <a:pt x="1143" y="10178"/>
                      <a:pt x="1128" y="10193"/>
                      <a:pt x="1128" y="10193"/>
                    </a:cubicBezTo>
                    <a:cubicBezTo>
                      <a:pt x="1128" y="10208"/>
                      <a:pt x="1112" y="10223"/>
                      <a:pt x="1112" y="10239"/>
                    </a:cubicBezTo>
                    <a:cubicBezTo>
                      <a:pt x="1097" y="10239"/>
                      <a:pt x="1097" y="10239"/>
                      <a:pt x="1097" y="10254"/>
                    </a:cubicBezTo>
                    <a:lnTo>
                      <a:pt x="1082" y="10254"/>
                    </a:lnTo>
                    <a:cubicBezTo>
                      <a:pt x="1067" y="10269"/>
                      <a:pt x="1067" y="10269"/>
                      <a:pt x="1051" y="10284"/>
                    </a:cubicBezTo>
                    <a:cubicBezTo>
                      <a:pt x="1036" y="10284"/>
                      <a:pt x="1036" y="10284"/>
                      <a:pt x="1021" y="10300"/>
                    </a:cubicBezTo>
                    <a:cubicBezTo>
                      <a:pt x="1006" y="10300"/>
                      <a:pt x="975" y="10315"/>
                      <a:pt x="960" y="10315"/>
                    </a:cubicBezTo>
                    <a:cubicBezTo>
                      <a:pt x="853" y="10345"/>
                      <a:pt x="747" y="10361"/>
                      <a:pt x="655" y="10406"/>
                    </a:cubicBezTo>
                    <a:cubicBezTo>
                      <a:pt x="549" y="10437"/>
                      <a:pt x="457" y="10482"/>
                      <a:pt x="366" y="10543"/>
                    </a:cubicBezTo>
                    <a:cubicBezTo>
                      <a:pt x="320" y="10559"/>
                      <a:pt x="290" y="10589"/>
                      <a:pt x="244" y="10620"/>
                    </a:cubicBezTo>
                    <a:cubicBezTo>
                      <a:pt x="213" y="10635"/>
                      <a:pt x="183" y="10650"/>
                      <a:pt x="153" y="10681"/>
                    </a:cubicBezTo>
                    <a:cubicBezTo>
                      <a:pt x="107" y="10711"/>
                      <a:pt x="76" y="10757"/>
                      <a:pt x="46" y="10818"/>
                    </a:cubicBezTo>
                    <a:cubicBezTo>
                      <a:pt x="15" y="10879"/>
                      <a:pt x="0" y="10940"/>
                      <a:pt x="0" y="11000"/>
                    </a:cubicBezTo>
                    <a:cubicBezTo>
                      <a:pt x="0" y="11061"/>
                      <a:pt x="0" y="11107"/>
                      <a:pt x="31" y="11153"/>
                    </a:cubicBezTo>
                    <a:cubicBezTo>
                      <a:pt x="46" y="11199"/>
                      <a:pt x="61" y="11259"/>
                      <a:pt x="92" y="11305"/>
                    </a:cubicBezTo>
                    <a:cubicBezTo>
                      <a:pt x="153" y="11397"/>
                      <a:pt x="213" y="11488"/>
                      <a:pt x="290" y="11564"/>
                    </a:cubicBezTo>
                    <a:cubicBezTo>
                      <a:pt x="351" y="11625"/>
                      <a:pt x="412" y="11686"/>
                      <a:pt x="488" y="11732"/>
                    </a:cubicBezTo>
                    <a:cubicBezTo>
                      <a:pt x="564" y="11762"/>
                      <a:pt x="640" y="11793"/>
                      <a:pt x="731" y="11808"/>
                    </a:cubicBezTo>
                    <a:cubicBezTo>
                      <a:pt x="762" y="11823"/>
                      <a:pt x="808" y="11823"/>
                      <a:pt x="853" y="11823"/>
                    </a:cubicBezTo>
                    <a:cubicBezTo>
                      <a:pt x="899" y="11838"/>
                      <a:pt x="945" y="11838"/>
                      <a:pt x="990" y="11838"/>
                    </a:cubicBezTo>
                    <a:lnTo>
                      <a:pt x="1128" y="11838"/>
                    </a:lnTo>
                    <a:cubicBezTo>
                      <a:pt x="1173" y="11838"/>
                      <a:pt x="1219" y="11838"/>
                      <a:pt x="1265" y="11823"/>
                    </a:cubicBezTo>
                    <a:cubicBezTo>
                      <a:pt x="1310" y="11808"/>
                      <a:pt x="1356" y="11808"/>
                      <a:pt x="1387" y="11777"/>
                    </a:cubicBezTo>
                    <a:cubicBezTo>
                      <a:pt x="1432" y="11762"/>
                      <a:pt x="1478" y="11732"/>
                      <a:pt x="1508" y="11686"/>
                    </a:cubicBezTo>
                    <a:cubicBezTo>
                      <a:pt x="1539" y="11656"/>
                      <a:pt x="1569" y="11610"/>
                      <a:pt x="1600" y="11564"/>
                    </a:cubicBezTo>
                    <a:cubicBezTo>
                      <a:pt x="1630" y="11534"/>
                      <a:pt x="1646" y="11488"/>
                      <a:pt x="1661" y="11458"/>
                    </a:cubicBezTo>
                    <a:cubicBezTo>
                      <a:pt x="1691" y="11427"/>
                      <a:pt x="1707" y="11381"/>
                      <a:pt x="1722" y="11351"/>
                    </a:cubicBezTo>
                    <a:cubicBezTo>
                      <a:pt x="1752" y="11320"/>
                      <a:pt x="1768" y="11290"/>
                      <a:pt x="1798" y="11259"/>
                    </a:cubicBezTo>
                    <a:cubicBezTo>
                      <a:pt x="1813" y="11244"/>
                      <a:pt x="1828" y="11214"/>
                      <a:pt x="1859" y="11199"/>
                    </a:cubicBezTo>
                    <a:cubicBezTo>
                      <a:pt x="1874" y="11168"/>
                      <a:pt x="1905" y="11153"/>
                      <a:pt x="1920" y="11122"/>
                    </a:cubicBezTo>
                    <a:cubicBezTo>
                      <a:pt x="1950" y="11107"/>
                      <a:pt x="1966" y="11092"/>
                      <a:pt x="1996" y="11077"/>
                    </a:cubicBezTo>
                    <a:cubicBezTo>
                      <a:pt x="2027" y="11046"/>
                      <a:pt x="2072" y="11016"/>
                      <a:pt x="2103" y="10985"/>
                    </a:cubicBezTo>
                    <a:cubicBezTo>
                      <a:pt x="2133" y="10970"/>
                      <a:pt x="2179" y="10940"/>
                      <a:pt x="2209" y="10924"/>
                    </a:cubicBezTo>
                    <a:cubicBezTo>
                      <a:pt x="2240" y="10894"/>
                      <a:pt x="2270" y="10879"/>
                      <a:pt x="2316" y="10863"/>
                    </a:cubicBezTo>
                    <a:cubicBezTo>
                      <a:pt x="2331" y="10848"/>
                      <a:pt x="2362" y="10848"/>
                      <a:pt x="2392" y="10833"/>
                    </a:cubicBezTo>
                    <a:cubicBezTo>
                      <a:pt x="2423" y="10833"/>
                      <a:pt x="2453" y="10818"/>
                      <a:pt x="2468" y="10818"/>
                    </a:cubicBezTo>
                    <a:cubicBezTo>
                      <a:pt x="2499" y="10818"/>
                      <a:pt x="2529" y="10802"/>
                      <a:pt x="2545" y="10802"/>
                    </a:cubicBezTo>
                    <a:lnTo>
                      <a:pt x="2621" y="10802"/>
                    </a:lnTo>
                    <a:cubicBezTo>
                      <a:pt x="2651" y="10818"/>
                      <a:pt x="2666" y="10818"/>
                      <a:pt x="2697" y="10818"/>
                    </a:cubicBezTo>
                    <a:cubicBezTo>
                      <a:pt x="2712" y="10818"/>
                      <a:pt x="2727" y="10833"/>
                      <a:pt x="2743" y="10833"/>
                    </a:cubicBezTo>
                    <a:cubicBezTo>
                      <a:pt x="2773" y="10848"/>
                      <a:pt x="2804" y="10848"/>
                      <a:pt x="2819" y="10863"/>
                    </a:cubicBezTo>
                    <a:cubicBezTo>
                      <a:pt x="2864" y="10894"/>
                      <a:pt x="2895" y="10909"/>
                      <a:pt x="2941" y="10940"/>
                    </a:cubicBezTo>
                    <a:cubicBezTo>
                      <a:pt x="3154" y="11092"/>
                      <a:pt x="3352" y="11275"/>
                      <a:pt x="3550" y="11442"/>
                    </a:cubicBezTo>
                    <a:cubicBezTo>
                      <a:pt x="3581" y="11473"/>
                      <a:pt x="3611" y="11503"/>
                      <a:pt x="3642" y="11534"/>
                    </a:cubicBezTo>
                    <a:cubicBezTo>
                      <a:pt x="3794" y="11671"/>
                      <a:pt x="3931" y="11808"/>
                      <a:pt x="4068" y="11960"/>
                    </a:cubicBezTo>
                    <a:cubicBezTo>
                      <a:pt x="4144" y="12036"/>
                      <a:pt x="4220" y="12113"/>
                      <a:pt x="4297" y="12189"/>
                    </a:cubicBezTo>
                    <a:cubicBezTo>
                      <a:pt x="4327" y="12219"/>
                      <a:pt x="4373" y="12265"/>
                      <a:pt x="4403" y="12296"/>
                    </a:cubicBezTo>
                    <a:cubicBezTo>
                      <a:pt x="4434" y="12341"/>
                      <a:pt x="4464" y="12372"/>
                      <a:pt x="4495" y="12417"/>
                    </a:cubicBezTo>
                    <a:cubicBezTo>
                      <a:pt x="4525" y="12448"/>
                      <a:pt x="4540" y="12478"/>
                      <a:pt x="4571" y="12509"/>
                    </a:cubicBezTo>
                    <a:cubicBezTo>
                      <a:pt x="4693" y="12661"/>
                      <a:pt x="4799" y="12829"/>
                      <a:pt x="4921" y="12996"/>
                    </a:cubicBezTo>
                    <a:cubicBezTo>
                      <a:pt x="5043" y="13164"/>
                      <a:pt x="5165" y="13347"/>
                      <a:pt x="5302" y="13514"/>
                    </a:cubicBezTo>
                    <a:cubicBezTo>
                      <a:pt x="5424" y="13682"/>
                      <a:pt x="5546" y="13850"/>
                      <a:pt x="5668" y="14017"/>
                    </a:cubicBezTo>
                    <a:cubicBezTo>
                      <a:pt x="5729" y="14093"/>
                      <a:pt x="5805" y="14170"/>
                      <a:pt x="5866" y="14246"/>
                    </a:cubicBezTo>
                    <a:cubicBezTo>
                      <a:pt x="5912" y="14291"/>
                      <a:pt x="5942" y="14322"/>
                      <a:pt x="5988" y="14368"/>
                    </a:cubicBezTo>
                    <a:cubicBezTo>
                      <a:pt x="6018" y="14398"/>
                      <a:pt x="6064" y="14429"/>
                      <a:pt x="6095" y="14459"/>
                    </a:cubicBezTo>
                    <a:lnTo>
                      <a:pt x="6095" y="14474"/>
                    </a:lnTo>
                    <a:lnTo>
                      <a:pt x="6110" y="14474"/>
                    </a:lnTo>
                    <a:cubicBezTo>
                      <a:pt x="6140" y="14505"/>
                      <a:pt x="6171" y="14535"/>
                      <a:pt x="6201" y="14550"/>
                    </a:cubicBezTo>
                    <a:cubicBezTo>
                      <a:pt x="6232" y="14581"/>
                      <a:pt x="6277" y="14611"/>
                      <a:pt x="6308" y="14642"/>
                    </a:cubicBezTo>
                    <a:cubicBezTo>
                      <a:pt x="6384" y="14703"/>
                      <a:pt x="6475" y="14764"/>
                      <a:pt x="6552" y="14825"/>
                    </a:cubicBezTo>
                    <a:cubicBezTo>
                      <a:pt x="6567" y="14825"/>
                      <a:pt x="6597" y="14840"/>
                      <a:pt x="6613" y="14855"/>
                    </a:cubicBezTo>
                    <a:cubicBezTo>
                      <a:pt x="6643" y="14870"/>
                      <a:pt x="6658" y="14886"/>
                      <a:pt x="6689" y="14901"/>
                    </a:cubicBezTo>
                    <a:cubicBezTo>
                      <a:pt x="6765" y="14931"/>
                      <a:pt x="6841" y="14962"/>
                      <a:pt x="6932" y="14992"/>
                    </a:cubicBezTo>
                    <a:cubicBezTo>
                      <a:pt x="6978" y="15008"/>
                      <a:pt x="7039" y="15023"/>
                      <a:pt x="7085" y="15023"/>
                    </a:cubicBezTo>
                    <a:cubicBezTo>
                      <a:pt x="7115" y="15038"/>
                      <a:pt x="7131" y="15038"/>
                      <a:pt x="7161" y="15038"/>
                    </a:cubicBezTo>
                    <a:cubicBezTo>
                      <a:pt x="7192" y="15053"/>
                      <a:pt x="7222" y="15053"/>
                      <a:pt x="7252" y="15053"/>
                    </a:cubicBezTo>
                    <a:cubicBezTo>
                      <a:pt x="7283" y="15053"/>
                      <a:pt x="7298" y="15053"/>
                      <a:pt x="7313" y="15038"/>
                    </a:cubicBezTo>
                    <a:cubicBezTo>
                      <a:pt x="7374" y="15038"/>
                      <a:pt x="7420" y="15023"/>
                      <a:pt x="7481" y="15023"/>
                    </a:cubicBezTo>
                    <a:cubicBezTo>
                      <a:pt x="7511" y="15084"/>
                      <a:pt x="7542" y="15145"/>
                      <a:pt x="7572" y="15206"/>
                    </a:cubicBezTo>
                    <a:cubicBezTo>
                      <a:pt x="7618" y="15297"/>
                      <a:pt x="7664" y="15404"/>
                      <a:pt x="7710" y="15495"/>
                    </a:cubicBezTo>
                    <a:cubicBezTo>
                      <a:pt x="7755" y="15602"/>
                      <a:pt x="7801" y="15693"/>
                      <a:pt x="7862" y="15800"/>
                    </a:cubicBezTo>
                    <a:cubicBezTo>
                      <a:pt x="7862" y="15800"/>
                      <a:pt x="7862" y="15815"/>
                      <a:pt x="7877" y="15830"/>
                    </a:cubicBezTo>
                    <a:cubicBezTo>
                      <a:pt x="7877" y="15906"/>
                      <a:pt x="7892" y="15967"/>
                      <a:pt x="7908" y="16044"/>
                    </a:cubicBezTo>
                    <a:cubicBezTo>
                      <a:pt x="7938" y="16226"/>
                      <a:pt x="7953" y="16394"/>
                      <a:pt x="7999" y="16562"/>
                    </a:cubicBezTo>
                    <a:cubicBezTo>
                      <a:pt x="8029" y="16744"/>
                      <a:pt x="8060" y="16912"/>
                      <a:pt x="8106" y="17095"/>
                    </a:cubicBezTo>
                    <a:cubicBezTo>
                      <a:pt x="8136" y="17171"/>
                      <a:pt x="8151" y="17247"/>
                      <a:pt x="8182" y="17323"/>
                    </a:cubicBezTo>
                    <a:cubicBezTo>
                      <a:pt x="8197" y="17415"/>
                      <a:pt x="8212" y="17491"/>
                      <a:pt x="8243" y="17582"/>
                    </a:cubicBezTo>
                    <a:cubicBezTo>
                      <a:pt x="8288" y="17750"/>
                      <a:pt x="8334" y="17918"/>
                      <a:pt x="8380" y="18085"/>
                    </a:cubicBezTo>
                    <a:cubicBezTo>
                      <a:pt x="8471" y="18359"/>
                      <a:pt x="8548" y="18649"/>
                      <a:pt x="8608" y="18938"/>
                    </a:cubicBezTo>
                    <a:cubicBezTo>
                      <a:pt x="8639" y="19091"/>
                      <a:pt x="8685" y="19228"/>
                      <a:pt x="8746" y="19365"/>
                    </a:cubicBezTo>
                    <a:cubicBezTo>
                      <a:pt x="8776" y="19456"/>
                      <a:pt x="8807" y="19517"/>
                      <a:pt x="8852" y="19594"/>
                    </a:cubicBezTo>
                    <a:cubicBezTo>
                      <a:pt x="8883" y="19654"/>
                      <a:pt x="8913" y="19715"/>
                      <a:pt x="8944" y="19761"/>
                    </a:cubicBezTo>
                    <a:cubicBezTo>
                      <a:pt x="8944" y="19761"/>
                      <a:pt x="8959" y="19776"/>
                      <a:pt x="8959" y="19776"/>
                    </a:cubicBezTo>
                    <a:cubicBezTo>
                      <a:pt x="8998" y="19880"/>
                      <a:pt x="9114" y="19951"/>
                      <a:pt x="9232" y="19951"/>
                    </a:cubicBezTo>
                    <a:cubicBezTo>
                      <a:pt x="9253" y="19951"/>
                      <a:pt x="9274" y="19948"/>
                      <a:pt x="9294" y="19944"/>
                    </a:cubicBezTo>
                    <a:cubicBezTo>
                      <a:pt x="9325" y="19929"/>
                      <a:pt x="9355" y="19913"/>
                      <a:pt x="9385" y="19898"/>
                    </a:cubicBezTo>
                    <a:cubicBezTo>
                      <a:pt x="9477" y="19822"/>
                      <a:pt x="9538" y="19700"/>
                      <a:pt x="9507" y="19594"/>
                    </a:cubicBezTo>
                    <a:cubicBezTo>
                      <a:pt x="9492" y="19563"/>
                      <a:pt x="9492" y="19533"/>
                      <a:pt x="9477" y="19517"/>
                    </a:cubicBezTo>
                    <a:cubicBezTo>
                      <a:pt x="9462" y="19456"/>
                      <a:pt x="9431" y="19411"/>
                      <a:pt x="9416" y="19365"/>
                    </a:cubicBezTo>
                    <a:cubicBezTo>
                      <a:pt x="9385" y="19319"/>
                      <a:pt x="9370" y="19274"/>
                      <a:pt x="9340" y="19228"/>
                    </a:cubicBezTo>
                    <a:cubicBezTo>
                      <a:pt x="9279" y="19136"/>
                      <a:pt x="9218" y="19030"/>
                      <a:pt x="9157" y="18938"/>
                    </a:cubicBezTo>
                    <a:cubicBezTo>
                      <a:pt x="9111" y="18847"/>
                      <a:pt x="9050" y="18756"/>
                      <a:pt x="8989" y="18649"/>
                    </a:cubicBezTo>
                    <a:cubicBezTo>
                      <a:pt x="8944" y="18557"/>
                      <a:pt x="8898" y="18466"/>
                      <a:pt x="8852" y="18359"/>
                    </a:cubicBezTo>
                    <a:cubicBezTo>
                      <a:pt x="8761" y="18161"/>
                      <a:pt x="8669" y="17948"/>
                      <a:pt x="8608" y="17735"/>
                    </a:cubicBezTo>
                    <a:cubicBezTo>
                      <a:pt x="8593" y="17674"/>
                      <a:pt x="8578" y="17628"/>
                      <a:pt x="8563" y="17582"/>
                    </a:cubicBezTo>
                    <a:cubicBezTo>
                      <a:pt x="8532" y="17491"/>
                      <a:pt x="8517" y="17400"/>
                      <a:pt x="8487" y="17323"/>
                    </a:cubicBezTo>
                    <a:cubicBezTo>
                      <a:pt x="8471" y="17232"/>
                      <a:pt x="8441" y="17141"/>
                      <a:pt x="8410" y="17064"/>
                    </a:cubicBezTo>
                    <a:cubicBezTo>
                      <a:pt x="8365" y="16882"/>
                      <a:pt x="8319" y="16714"/>
                      <a:pt x="8273" y="16531"/>
                    </a:cubicBezTo>
                    <a:cubicBezTo>
                      <a:pt x="8228" y="16348"/>
                      <a:pt x="8182" y="16165"/>
                      <a:pt x="8136" y="15998"/>
                    </a:cubicBezTo>
                    <a:cubicBezTo>
                      <a:pt x="8106" y="15937"/>
                      <a:pt x="8090" y="15891"/>
                      <a:pt x="8075" y="15830"/>
                    </a:cubicBezTo>
                    <a:cubicBezTo>
                      <a:pt x="8045" y="15678"/>
                      <a:pt x="7999" y="15526"/>
                      <a:pt x="7953" y="15358"/>
                    </a:cubicBezTo>
                    <a:cubicBezTo>
                      <a:pt x="7938" y="15282"/>
                      <a:pt x="7923" y="15206"/>
                      <a:pt x="7908" y="15129"/>
                    </a:cubicBezTo>
                    <a:lnTo>
                      <a:pt x="7908" y="15129"/>
                    </a:lnTo>
                    <a:cubicBezTo>
                      <a:pt x="7953" y="15145"/>
                      <a:pt x="8014" y="15145"/>
                      <a:pt x="8075" y="15160"/>
                    </a:cubicBezTo>
                    <a:cubicBezTo>
                      <a:pt x="8136" y="15160"/>
                      <a:pt x="8197" y="15160"/>
                      <a:pt x="8258" y="15175"/>
                    </a:cubicBezTo>
                    <a:lnTo>
                      <a:pt x="8471" y="15175"/>
                    </a:lnTo>
                    <a:cubicBezTo>
                      <a:pt x="8502" y="15175"/>
                      <a:pt x="8532" y="15175"/>
                      <a:pt x="8578" y="15160"/>
                    </a:cubicBezTo>
                    <a:cubicBezTo>
                      <a:pt x="8608" y="15160"/>
                      <a:pt x="8639" y="15145"/>
                      <a:pt x="8669" y="15145"/>
                    </a:cubicBezTo>
                    <a:cubicBezTo>
                      <a:pt x="8730" y="15114"/>
                      <a:pt x="8791" y="15099"/>
                      <a:pt x="8852" y="15068"/>
                    </a:cubicBezTo>
                    <a:cubicBezTo>
                      <a:pt x="8913" y="15038"/>
                      <a:pt x="8974" y="15023"/>
                      <a:pt x="9035" y="14977"/>
                    </a:cubicBezTo>
                    <a:cubicBezTo>
                      <a:pt x="9142" y="14916"/>
                      <a:pt x="9248" y="14855"/>
                      <a:pt x="9355" y="14779"/>
                    </a:cubicBezTo>
                    <a:cubicBezTo>
                      <a:pt x="9462" y="14703"/>
                      <a:pt x="9568" y="14642"/>
                      <a:pt x="9660" y="14566"/>
                    </a:cubicBezTo>
                    <a:cubicBezTo>
                      <a:pt x="9766" y="14489"/>
                      <a:pt x="9873" y="14398"/>
                      <a:pt x="9964" y="14307"/>
                    </a:cubicBezTo>
                    <a:cubicBezTo>
                      <a:pt x="10071" y="14215"/>
                      <a:pt x="10163" y="14124"/>
                      <a:pt x="10239" y="14017"/>
                    </a:cubicBezTo>
                    <a:cubicBezTo>
                      <a:pt x="10406" y="13804"/>
                      <a:pt x="10513" y="13545"/>
                      <a:pt x="10620" y="13301"/>
                    </a:cubicBezTo>
                    <a:cubicBezTo>
                      <a:pt x="10665" y="13194"/>
                      <a:pt x="10711" y="13088"/>
                      <a:pt x="10757" y="12966"/>
                    </a:cubicBezTo>
                    <a:cubicBezTo>
                      <a:pt x="10802" y="12844"/>
                      <a:pt x="10848" y="12737"/>
                      <a:pt x="10894" y="12615"/>
                    </a:cubicBezTo>
                    <a:cubicBezTo>
                      <a:pt x="10924" y="12570"/>
                      <a:pt x="10940" y="12539"/>
                      <a:pt x="10955" y="12509"/>
                    </a:cubicBezTo>
                    <a:cubicBezTo>
                      <a:pt x="10985" y="12478"/>
                      <a:pt x="11000" y="12448"/>
                      <a:pt x="11016" y="12433"/>
                    </a:cubicBezTo>
                    <a:cubicBezTo>
                      <a:pt x="11031" y="12402"/>
                      <a:pt x="11046" y="12387"/>
                      <a:pt x="11061" y="12372"/>
                    </a:cubicBezTo>
                    <a:cubicBezTo>
                      <a:pt x="11107" y="12326"/>
                      <a:pt x="11153" y="12280"/>
                      <a:pt x="11214" y="12235"/>
                    </a:cubicBezTo>
                    <a:cubicBezTo>
                      <a:pt x="11290" y="12174"/>
                      <a:pt x="11381" y="12097"/>
                      <a:pt x="11458" y="12036"/>
                    </a:cubicBezTo>
                    <a:cubicBezTo>
                      <a:pt x="11488" y="12036"/>
                      <a:pt x="11519" y="12021"/>
                      <a:pt x="11534" y="12006"/>
                    </a:cubicBezTo>
                    <a:cubicBezTo>
                      <a:pt x="11579" y="11991"/>
                      <a:pt x="11610" y="11976"/>
                      <a:pt x="11656" y="11960"/>
                    </a:cubicBezTo>
                    <a:lnTo>
                      <a:pt x="11671" y="11960"/>
                    </a:lnTo>
                    <a:cubicBezTo>
                      <a:pt x="11671" y="11960"/>
                      <a:pt x="11686" y="11960"/>
                      <a:pt x="11686" y="11945"/>
                    </a:cubicBezTo>
                    <a:lnTo>
                      <a:pt x="11717" y="11945"/>
                    </a:lnTo>
                    <a:cubicBezTo>
                      <a:pt x="11884" y="11899"/>
                      <a:pt x="12037" y="11869"/>
                      <a:pt x="12204" y="11838"/>
                    </a:cubicBezTo>
                    <a:lnTo>
                      <a:pt x="12189" y="11838"/>
                    </a:lnTo>
                    <a:cubicBezTo>
                      <a:pt x="12250" y="11823"/>
                      <a:pt x="12311" y="11823"/>
                      <a:pt x="12372" y="11808"/>
                    </a:cubicBezTo>
                    <a:cubicBezTo>
                      <a:pt x="12494" y="11777"/>
                      <a:pt x="12615" y="11762"/>
                      <a:pt x="12737" y="11732"/>
                    </a:cubicBezTo>
                    <a:cubicBezTo>
                      <a:pt x="12875" y="11686"/>
                      <a:pt x="12996" y="11640"/>
                      <a:pt x="13103" y="11564"/>
                    </a:cubicBezTo>
                    <a:cubicBezTo>
                      <a:pt x="13164" y="11518"/>
                      <a:pt x="13210" y="11488"/>
                      <a:pt x="13255" y="11458"/>
                    </a:cubicBezTo>
                    <a:cubicBezTo>
                      <a:pt x="13316" y="11412"/>
                      <a:pt x="13362" y="11381"/>
                      <a:pt x="13408" y="11336"/>
                    </a:cubicBezTo>
                    <a:cubicBezTo>
                      <a:pt x="13499" y="11244"/>
                      <a:pt x="13575" y="11153"/>
                      <a:pt x="13667" y="11061"/>
                    </a:cubicBezTo>
                    <a:cubicBezTo>
                      <a:pt x="13712" y="11000"/>
                      <a:pt x="13773" y="10955"/>
                      <a:pt x="13819" y="10894"/>
                    </a:cubicBezTo>
                    <a:cubicBezTo>
                      <a:pt x="13880" y="10848"/>
                      <a:pt x="13956" y="10787"/>
                      <a:pt x="14017" y="10741"/>
                    </a:cubicBezTo>
                    <a:cubicBezTo>
                      <a:pt x="14124" y="10635"/>
                      <a:pt x="14246" y="10528"/>
                      <a:pt x="14368" y="10437"/>
                    </a:cubicBezTo>
                    <a:cubicBezTo>
                      <a:pt x="14398" y="10391"/>
                      <a:pt x="14444" y="10361"/>
                      <a:pt x="14490" y="10330"/>
                    </a:cubicBezTo>
                    <a:cubicBezTo>
                      <a:pt x="14520" y="10315"/>
                      <a:pt x="14535" y="10300"/>
                      <a:pt x="14566" y="10284"/>
                    </a:cubicBezTo>
                    <a:cubicBezTo>
                      <a:pt x="14596" y="10269"/>
                      <a:pt x="14627" y="10269"/>
                      <a:pt x="14657" y="10254"/>
                    </a:cubicBezTo>
                    <a:cubicBezTo>
                      <a:pt x="14688" y="10239"/>
                      <a:pt x="14718" y="10239"/>
                      <a:pt x="14749" y="10239"/>
                    </a:cubicBezTo>
                    <a:cubicBezTo>
                      <a:pt x="14764" y="10239"/>
                      <a:pt x="14794" y="10223"/>
                      <a:pt x="14825" y="10223"/>
                    </a:cubicBezTo>
                    <a:cubicBezTo>
                      <a:pt x="14870" y="10223"/>
                      <a:pt x="14916" y="10223"/>
                      <a:pt x="14947" y="10239"/>
                    </a:cubicBezTo>
                    <a:cubicBezTo>
                      <a:pt x="14992" y="10239"/>
                      <a:pt x="15038" y="10239"/>
                      <a:pt x="15084" y="10254"/>
                    </a:cubicBezTo>
                    <a:cubicBezTo>
                      <a:pt x="15129" y="10254"/>
                      <a:pt x="15175" y="10269"/>
                      <a:pt x="15221" y="10284"/>
                    </a:cubicBezTo>
                    <a:cubicBezTo>
                      <a:pt x="15251" y="10300"/>
                      <a:pt x="15282" y="10315"/>
                      <a:pt x="15312" y="10315"/>
                    </a:cubicBezTo>
                    <a:cubicBezTo>
                      <a:pt x="15343" y="10330"/>
                      <a:pt x="15373" y="10345"/>
                      <a:pt x="15404" y="10361"/>
                    </a:cubicBezTo>
                    <a:cubicBezTo>
                      <a:pt x="15480" y="10406"/>
                      <a:pt x="15541" y="10452"/>
                      <a:pt x="15617" y="10498"/>
                    </a:cubicBezTo>
                    <a:cubicBezTo>
                      <a:pt x="15678" y="10543"/>
                      <a:pt x="15724" y="10574"/>
                      <a:pt x="15785" y="10620"/>
                    </a:cubicBezTo>
                    <a:cubicBezTo>
                      <a:pt x="15830" y="10681"/>
                      <a:pt x="15876" y="10726"/>
                      <a:pt x="15922" y="10787"/>
                    </a:cubicBezTo>
                    <a:cubicBezTo>
                      <a:pt x="15952" y="10818"/>
                      <a:pt x="15983" y="10848"/>
                      <a:pt x="16013" y="10879"/>
                    </a:cubicBezTo>
                    <a:cubicBezTo>
                      <a:pt x="16044" y="10924"/>
                      <a:pt x="16089" y="10970"/>
                      <a:pt x="16165" y="10985"/>
                    </a:cubicBezTo>
                    <a:cubicBezTo>
                      <a:pt x="16211" y="10985"/>
                      <a:pt x="16242" y="10970"/>
                      <a:pt x="16272" y="10940"/>
                    </a:cubicBezTo>
                    <a:cubicBezTo>
                      <a:pt x="16348" y="10879"/>
                      <a:pt x="16394" y="10757"/>
                      <a:pt x="16409" y="10650"/>
                    </a:cubicBezTo>
                    <a:cubicBezTo>
                      <a:pt x="16455" y="10437"/>
                      <a:pt x="16409" y="10208"/>
                      <a:pt x="16333" y="9995"/>
                    </a:cubicBezTo>
                    <a:cubicBezTo>
                      <a:pt x="16318" y="9919"/>
                      <a:pt x="16287" y="9858"/>
                      <a:pt x="16257" y="9782"/>
                    </a:cubicBezTo>
                    <a:cubicBezTo>
                      <a:pt x="16211" y="9675"/>
                      <a:pt x="16165" y="9568"/>
                      <a:pt x="16074" y="9492"/>
                    </a:cubicBezTo>
                    <a:cubicBezTo>
                      <a:pt x="16013" y="9431"/>
                      <a:pt x="15922" y="9401"/>
                      <a:pt x="15830" y="9385"/>
                    </a:cubicBezTo>
                    <a:cubicBezTo>
                      <a:pt x="15800" y="9370"/>
                      <a:pt x="15754" y="9370"/>
                      <a:pt x="15708" y="9370"/>
                    </a:cubicBezTo>
                    <a:cubicBezTo>
                      <a:pt x="15647" y="9355"/>
                      <a:pt x="15587" y="9340"/>
                      <a:pt x="15510" y="9325"/>
                    </a:cubicBezTo>
                    <a:cubicBezTo>
                      <a:pt x="15480" y="9325"/>
                      <a:pt x="15434" y="9309"/>
                      <a:pt x="15404" y="9294"/>
                    </a:cubicBezTo>
                    <a:cubicBezTo>
                      <a:pt x="15373" y="9279"/>
                      <a:pt x="15343" y="9279"/>
                      <a:pt x="15312" y="9264"/>
                    </a:cubicBezTo>
                    <a:cubicBezTo>
                      <a:pt x="15297" y="9248"/>
                      <a:pt x="15282" y="9248"/>
                      <a:pt x="15282" y="9233"/>
                    </a:cubicBezTo>
                    <a:cubicBezTo>
                      <a:pt x="15267" y="9218"/>
                      <a:pt x="15251" y="9218"/>
                      <a:pt x="15236" y="9203"/>
                    </a:cubicBezTo>
                    <a:cubicBezTo>
                      <a:pt x="15206" y="9172"/>
                      <a:pt x="15175" y="9142"/>
                      <a:pt x="15145" y="9111"/>
                    </a:cubicBezTo>
                    <a:cubicBezTo>
                      <a:pt x="15129" y="9096"/>
                      <a:pt x="15129" y="9081"/>
                      <a:pt x="15114" y="9065"/>
                    </a:cubicBezTo>
                    <a:cubicBezTo>
                      <a:pt x="15099" y="9050"/>
                      <a:pt x="15084" y="9035"/>
                      <a:pt x="15084" y="9005"/>
                    </a:cubicBezTo>
                    <a:cubicBezTo>
                      <a:pt x="15053" y="8959"/>
                      <a:pt x="15038" y="8898"/>
                      <a:pt x="15023" y="8837"/>
                    </a:cubicBezTo>
                    <a:cubicBezTo>
                      <a:pt x="14992" y="8776"/>
                      <a:pt x="14962" y="8715"/>
                      <a:pt x="14947" y="8654"/>
                    </a:cubicBezTo>
                    <a:cubicBezTo>
                      <a:pt x="14870" y="8502"/>
                      <a:pt x="14764" y="8349"/>
                      <a:pt x="14657" y="8212"/>
                    </a:cubicBezTo>
                    <a:cubicBezTo>
                      <a:pt x="14581" y="8106"/>
                      <a:pt x="14505" y="7999"/>
                      <a:pt x="14383" y="7938"/>
                    </a:cubicBezTo>
                    <a:cubicBezTo>
                      <a:pt x="14322" y="7908"/>
                      <a:pt x="14261" y="7877"/>
                      <a:pt x="14200" y="7862"/>
                    </a:cubicBezTo>
                    <a:cubicBezTo>
                      <a:pt x="14162" y="7854"/>
                      <a:pt x="14124" y="7850"/>
                      <a:pt x="14084" y="7850"/>
                    </a:cubicBezTo>
                    <a:cubicBezTo>
                      <a:pt x="14044" y="7850"/>
                      <a:pt x="14002" y="7854"/>
                      <a:pt x="13956" y="7862"/>
                    </a:cubicBezTo>
                    <a:cubicBezTo>
                      <a:pt x="13895" y="7892"/>
                      <a:pt x="13819" y="7923"/>
                      <a:pt x="13773" y="7984"/>
                    </a:cubicBezTo>
                    <a:cubicBezTo>
                      <a:pt x="13712" y="8029"/>
                      <a:pt x="13667" y="8090"/>
                      <a:pt x="13636" y="8151"/>
                    </a:cubicBezTo>
                    <a:cubicBezTo>
                      <a:pt x="13606" y="8212"/>
                      <a:pt x="13591" y="8288"/>
                      <a:pt x="13560" y="8349"/>
                    </a:cubicBezTo>
                    <a:cubicBezTo>
                      <a:pt x="13530" y="8471"/>
                      <a:pt x="13499" y="8593"/>
                      <a:pt x="13453" y="8700"/>
                    </a:cubicBezTo>
                    <a:cubicBezTo>
                      <a:pt x="13438" y="8761"/>
                      <a:pt x="13408" y="8806"/>
                      <a:pt x="13393" y="8867"/>
                    </a:cubicBezTo>
                    <a:cubicBezTo>
                      <a:pt x="13377" y="8898"/>
                      <a:pt x="13362" y="8913"/>
                      <a:pt x="13332" y="8944"/>
                    </a:cubicBezTo>
                    <a:cubicBezTo>
                      <a:pt x="13332" y="8959"/>
                      <a:pt x="13316" y="8974"/>
                      <a:pt x="13301" y="8989"/>
                    </a:cubicBezTo>
                    <a:cubicBezTo>
                      <a:pt x="13286" y="9005"/>
                      <a:pt x="13271" y="9020"/>
                      <a:pt x="13255" y="9035"/>
                    </a:cubicBezTo>
                    <a:cubicBezTo>
                      <a:pt x="13240" y="9035"/>
                      <a:pt x="13240" y="9050"/>
                      <a:pt x="13225" y="9065"/>
                    </a:cubicBezTo>
                    <a:cubicBezTo>
                      <a:pt x="13210" y="9065"/>
                      <a:pt x="13194" y="9081"/>
                      <a:pt x="13179" y="9081"/>
                    </a:cubicBezTo>
                    <a:cubicBezTo>
                      <a:pt x="13149" y="9096"/>
                      <a:pt x="13134" y="9096"/>
                      <a:pt x="13103" y="9111"/>
                    </a:cubicBezTo>
                    <a:cubicBezTo>
                      <a:pt x="13073" y="9111"/>
                      <a:pt x="13057" y="9126"/>
                      <a:pt x="13027" y="9126"/>
                    </a:cubicBezTo>
                    <a:cubicBezTo>
                      <a:pt x="12981" y="9142"/>
                      <a:pt x="12951" y="9142"/>
                      <a:pt x="12920" y="9142"/>
                    </a:cubicBezTo>
                    <a:lnTo>
                      <a:pt x="12798" y="9142"/>
                    </a:lnTo>
                    <a:cubicBezTo>
                      <a:pt x="12768" y="9126"/>
                      <a:pt x="12722" y="9126"/>
                      <a:pt x="12692" y="9126"/>
                    </a:cubicBezTo>
                    <a:cubicBezTo>
                      <a:pt x="12661" y="9111"/>
                      <a:pt x="12631" y="9111"/>
                      <a:pt x="12600" y="9096"/>
                    </a:cubicBezTo>
                    <a:cubicBezTo>
                      <a:pt x="12585" y="9096"/>
                      <a:pt x="12555" y="9081"/>
                      <a:pt x="12539" y="9065"/>
                    </a:cubicBezTo>
                    <a:cubicBezTo>
                      <a:pt x="12494" y="9050"/>
                      <a:pt x="12463" y="9020"/>
                      <a:pt x="12433" y="9005"/>
                    </a:cubicBezTo>
                    <a:cubicBezTo>
                      <a:pt x="12402" y="8974"/>
                      <a:pt x="12372" y="8959"/>
                      <a:pt x="12341" y="8928"/>
                    </a:cubicBezTo>
                    <a:cubicBezTo>
                      <a:pt x="12311" y="8898"/>
                      <a:pt x="12280" y="8867"/>
                      <a:pt x="12235" y="8822"/>
                    </a:cubicBezTo>
                    <a:cubicBezTo>
                      <a:pt x="12174" y="8746"/>
                      <a:pt x="12128" y="8685"/>
                      <a:pt x="12082" y="8593"/>
                    </a:cubicBezTo>
                    <a:cubicBezTo>
                      <a:pt x="12067" y="8578"/>
                      <a:pt x="12052" y="8578"/>
                      <a:pt x="12052" y="8563"/>
                    </a:cubicBezTo>
                    <a:cubicBezTo>
                      <a:pt x="12021" y="8517"/>
                      <a:pt x="11991" y="8471"/>
                      <a:pt x="11960" y="8426"/>
                    </a:cubicBezTo>
                    <a:cubicBezTo>
                      <a:pt x="11945" y="8410"/>
                      <a:pt x="11930" y="8380"/>
                      <a:pt x="11899" y="8365"/>
                    </a:cubicBezTo>
                    <a:cubicBezTo>
                      <a:pt x="11877" y="8342"/>
                      <a:pt x="11847" y="8328"/>
                      <a:pt x="11814" y="8328"/>
                    </a:cubicBezTo>
                    <a:cubicBezTo>
                      <a:pt x="11802" y="8328"/>
                      <a:pt x="11790" y="8330"/>
                      <a:pt x="11778" y="8334"/>
                    </a:cubicBezTo>
                    <a:cubicBezTo>
                      <a:pt x="11686" y="8365"/>
                      <a:pt x="11625" y="8441"/>
                      <a:pt x="11579" y="8517"/>
                    </a:cubicBezTo>
                    <a:cubicBezTo>
                      <a:pt x="11549" y="8563"/>
                      <a:pt x="11519" y="8608"/>
                      <a:pt x="11503" y="8654"/>
                    </a:cubicBezTo>
                    <a:cubicBezTo>
                      <a:pt x="11442" y="8761"/>
                      <a:pt x="11397" y="8867"/>
                      <a:pt x="11366" y="8974"/>
                    </a:cubicBezTo>
                    <a:cubicBezTo>
                      <a:pt x="11336" y="9065"/>
                      <a:pt x="11305" y="9172"/>
                      <a:pt x="11259" y="9279"/>
                    </a:cubicBezTo>
                    <a:cubicBezTo>
                      <a:pt x="11229" y="9385"/>
                      <a:pt x="11183" y="9492"/>
                      <a:pt x="11138" y="9599"/>
                    </a:cubicBezTo>
                    <a:cubicBezTo>
                      <a:pt x="11092" y="9721"/>
                      <a:pt x="11061" y="9827"/>
                      <a:pt x="11031" y="9934"/>
                    </a:cubicBezTo>
                    <a:cubicBezTo>
                      <a:pt x="11000" y="9995"/>
                      <a:pt x="10985" y="10041"/>
                      <a:pt x="10955" y="10086"/>
                    </a:cubicBezTo>
                    <a:cubicBezTo>
                      <a:pt x="10924" y="10162"/>
                      <a:pt x="10879" y="10239"/>
                      <a:pt x="10818" y="10315"/>
                    </a:cubicBezTo>
                    <a:lnTo>
                      <a:pt x="10787" y="10361"/>
                    </a:lnTo>
                    <a:cubicBezTo>
                      <a:pt x="10787" y="10361"/>
                      <a:pt x="10787" y="10376"/>
                      <a:pt x="10787" y="10376"/>
                    </a:cubicBezTo>
                    <a:cubicBezTo>
                      <a:pt x="10681" y="10513"/>
                      <a:pt x="10589" y="10650"/>
                      <a:pt x="10482" y="10787"/>
                    </a:cubicBezTo>
                    <a:cubicBezTo>
                      <a:pt x="10437" y="10863"/>
                      <a:pt x="10376" y="10924"/>
                      <a:pt x="10330" y="11000"/>
                    </a:cubicBezTo>
                    <a:cubicBezTo>
                      <a:pt x="10284" y="11061"/>
                      <a:pt x="10254" y="11138"/>
                      <a:pt x="10208" y="11199"/>
                    </a:cubicBezTo>
                    <a:cubicBezTo>
                      <a:pt x="10193" y="11199"/>
                      <a:pt x="10193" y="11214"/>
                      <a:pt x="10193" y="11214"/>
                    </a:cubicBezTo>
                    <a:cubicBezTo>
                      <a:pt x="10193" y="11229"/>
                      <a:pt x="10178" y="11229"/>
                      <a:pt x="10178" y="11229"/>
                    </a:cubicBezTo>
                    <a:cubicBezTo>
                      <a:pt x="10178" y="11229"/>
                      <a:pt x="10178" y="11244"/>
                      <a:pt x="10178" y="11244"/>
                    </a:cubicBezTo>
                    <a:cubicBezTo>
                      <a:pt x="10147" y="11275"/>
                      <a:pt x="10132" y="11290"/>
                      <a:pt x="10117" y="11320"/>
                    </a:cubicBezTo>
                    <a:cubicBezTo>
                      <a:pt x="9964" y="11534"/>
                      <a:pt x="9812" y="11732"/>
                      <a:pt x="9675" y="11945"/>
                    </a:cubicBezTo>
                    <a:cubicBezTo>
                      <a:pt x="9538" y="12158"/>
                      <a:pt x="9446" y="12387"/>
                      <a:pt x="9309" y="12615"/>
                    </a:cubicBezTo>
                    <a:cubicBezTo>
                      <a:pt x="9279" y="12676"/>
                      <a:pt x="9218" y="12753"/>
                      <a:pt x="9172" y="12829"/>
                    </a:cubicBezTo>
                    <a:lnTo>
                      <a:pt x="9172" y="12753"/>
                    </a:lnTo>
                    <a:cubicBezTo>
                      <a:pt x="9172" y="12615"/>
                      <a:pt x="9187" y="12494"/>
                      <a:pt x="9187" y="12372"/>
                    </a:cubicBezTo>
                    <a:cubicBezTo>
                      <a:pt x="9203" y="12296"/>
                      <a:pt x="9218" y="12219"/>
                      <a:pt x="9233" y="12128"/>
                    </a:cubicBezTo>
                    <a:cubicBezTo>
                      <a:pt x="9248" y="12082"/>
                      <a:pt x="9264" y="12021"/>
                      <a:pt x="9279" y="11960"/>
                    </a:cubicBezTo>
                    <a:cubicBezTo>
                      <a:pt x="9340" y="11808"/>
                      <a:pt x="9401" y="11671"/>
                      <a:pt x="9446" y="11518"/>
                    </a:cubicBezTo>
                    <a:cubicBezTo>
                      <a:pt x="9492" y="11351"/>
                      <a:pt x="9523" y="11199"/>
                      <a:pt x="9553" y="11046"/>
                    </a:cubicBezTo>
                    <a:cubicBezTo>
                      <a:pt x="9584" y="10909"/>
                      <a:pt x="9629" y="10787"/>
                      <a:pt x="9675" y="10665"/>
                    </a:cubicBezTo>
                    <a:cubicBezTo>
                      <a:pt x="9721" y="10543"/>
                      <a:pt x="9751" y="10421"/>
                      <a:pt x="9797" y="10300"/>
                    </a:cubicBezTo>
                    <a:cubicBezTo>
                      <a:pt x="9827" y="10178"/>
                      <a:pt x="9858" y="10071"/>
                      <a:pt x="9903" y="9964"/>
                    </a:cubicBezTo>
                    <a:cubicBezTo>
                      <a:pt x="9919" y="9903"/>
                      <a:pt x="9949" y="9858"/>
                      <a:pt x="9964" y="9812"/>
                    </a:cubicBezTo>
                    <a:cubicBezTo>
                      <a:pt x="9995" y="9766"/>
                      <a:pt x="10010" y="9721"/>
                      <a:pt x="10041" y="9675"/>
                    </a:cubicBezTo>
                    <a:lnTo>
                      <a:pt x="10132" y="9538"/>
                    </a:lnTo>
                    <a:cubicBezTo>
                      <a:pt x="10193" y="9446"/>
                      <a:pt x="10254" y="9370"/>
                      <a:pt x="10315" y="9279"/>
                    </a:cubicBezTo>
                    <a:cubicBezTo>
                      <a:pt x="10345" y="9218"/>
                      <a:pt x="10376" y="9172"/>
                      <a:pt x="10422" y="9126"/>
                    </a:cubicBezTo>
                    <a:cubicBezTo>
                      <a:pt x="10467" y="9065"/>
                      <a:pt x="10513" y="9020"/>
                      <a:pt x="10559" y="8959"/>
                    </a:cubicBezTo>
                    <a:cubicBezTo>
                      <a:pt x="10650" y="8867"/>
                      <a:pt x="10741" y="8761"/>
                      <a:pt x="10818" y="8654"/>
                    </a:cubicBezTo>
                    <a:cubicBezTo>
                      <a:pt x="10909" y="8563"/>
                      <a:pt x="10985" y="8456"/>
                      <a:pt x="11061" y="8349"/>
                    </a:cubicBezTo>
                    <a:cubicBezTo>
                      <a:pt x="11138" y="8243"/>
                      <a:pt x="11199" y="8136"/>
                      <a:pt x="11275" y="8029"/>
                    </a:cubicBezTo>
                    <a:cubicBezTo>
                      <a:pt x="11305" y="7984"/>
                      <a:pt x="11351" y="7923"/>
                      <a:pt x="11381" y="7877"/>
                    </a:cubicBezTo>
                    <a:cubicBezTo>
                      <a:pt x="11412" y="7816"/>
                      <a:pt x="11442" y="7770"/>
                      <a:pt x="11473" y="7710"/>
                    </a:cubicBezTo>
                    <a:cubicBezTo>
                      <a:pt x="11503" y="7649"/>
                      <a:pt x="11549" y="7572"/>
                      <a:pt x="11579" y="7511"/>
                    </a:cubicBezTo>
                    <a:cubicBezTo>
                      <a:pt x="11595" y="7481"/>
                      <a:pt x="11610" y="7466"/>
                      <a:pt x="11610" y="7435"/>
                    </a:cubicBezTo>
                    <a:lnTo>
                      <a:pt x="11671" y="7313"/>
                    </a:lnTo>
                    <a:cubicBezTo>
                      <a:pt x="11732" y="7191"/>
                      <a:pt x="11778" y="7070"/>
                      <a:pt x="11808" y="6948"/>
                    </a:cubicBezTo>
                    <a:cubicBezTo>
                      <a:pt x="11854" y="6826"/>
                      <a:pt x="11884" y="6704"/>
                      <a:pt x="11930" y="6567"/>
                    </a:cubicBezTo>
                    <a:cubicBezTo>
                      <a:pt x="11945" y="6506"/>
                      <a:pt x="11960" y="6430"/>
                      <a:pt x="11976" y="6369"/>
                    </a:cubicBezTo>
                    <a:cubicBezTo>
                      <a:pt x="11991" y="6293"/>
                      <a:pt x="12006" y="6216"/>
                      <a:pt x="12037" y="6125"/>
                    </a:cubicBezTo>
                    <a:cubicBezTo>
                      <a:pt x="12037" y="6094"/>
                      <a:pt x="12052" y="6064"/>
                      <a:pt x="12067" y="6034"/>
                    </a:cubicBezTo>
                    <a:cubicBezTo>
                      <a:pt x="12082" y="6018"/>
                      <a:pt x="12097" y="5988"/>
                      <a:pt x="12113" y="5957"/>
                    </a:cubicBezTo>
                    <a:cubicBezTo>
                      <a:pt x="12143" y="5927"/>
                      <a:pt x="12174" y="5881"/>
                      <a:pt x="12204" y="5851"/>
                    </a:cubicBezTo>
                    <a:cubicBezTo>
                      <a:pt x="12265" y="5790"/>
                      <a:pt x="12326" y="5729"/>
                      <a:pt x="12402" y="5668"/>
                    </a:cubicBezTo>
                    <a:cubicBezTo>
                      <a:pt x="12463" y="5607"/>
                      <a:pt x="12524" y="5561"/>
                      <a:pt x="12585" y="5531"/>
                    </a:cubicBezTo>
                    <a:cubicBezTo>
                      <a:pt x="12631" y="5500"/>
                      <a:pt x="12692" y="5470"/>
                      <a:pt x="12737" y="5439"/>
                    </a:cubicBezTo>
                    <a:cubicBezTo>
                      <a:pt x="12798" y="5424"/>
                      <a:pt x="12844" y="5394"/>
                      <a:pt x="12905" y="5378"/>
                    </a:cubicBezTo>
                    <a:cubicBezTo>
                      <a:pt x="12966" y="5363"/>
                      <a:pt x="13042" y="5333"/>
                      <a:pt x="13118" y="5333"/>
                    </a:cubicBezTo>
                    <a:cubicBezTo>
                      <a:pt x="13179" y="5317"/>
                      <a:pt x="13240" y="5317"/>
                      <a:pt x="13286" y="5302"/>
                    </a:cubicBezTo>
                    <a:cubicBezTo>
                      <a:pt x="13332" y="5302"/>
                      <a:pt x="13393" y="5302"/>
                      <a:pt x="13438" y="5317"/>
                    </a:cubicBezTo>
                    <a:cubicBezTo>
                      <a:pt x="13530" y="5317"/>
                      <a:pt x="13621" y="5333"/>
                      <a:pt x="13712" y="5348"/>
                    </a:cubicBezTo>
                    <a:cubicBezTo>
                      <a:pt x="13773" y="5363"/>
                      <a:pt x="13834" y="5378"/>
                      <a:pt x="13911" y="5378"/>
                    </a:cubicBezTo>
                    <a:cubicBezTo>
                      <a:pt x="13985" y="5391"/>
                      <a:pt x="14068" y="5413"/>
                      <a:pt x="14154" y="5413"/>
                    </a:cubicBezTo>
                    <a:cubicBezTo>
                      <a:pt x="14175" y="5413"/>
                      <a:pt x="14195" y="5412"/>
                      <a:pt x="14215" y="5409"/>
                    </a:cubicBezTo>
                    <a:cubicBezTo>
                      <a:pt x="14307" y="5394"/>
                      <a:pt x="14383" y="5363"/>
                      <a:pt x="14459" y="5302"/>
                    </a:cubicBezTo>
                    <a:cubicBezTo>
                      <a:pt x="14520" y="5241"/>
                      <a:pt x="14566" y="5165"/>
                      <a:pt x="14596" y="5089"/>
                    </a:cubicBezTo>
                    <a:cubicBezTo>
                      <a:pt x="14657" y="4921"/>
                      <a:pt x="14627" y="4739"/>
                      <a:pt x="14581" y="4586"/>
                    </a:cubicBezTo>
                    <a:cubicBezTo>
                      <a:pt x="14566" y="4495"/>
                      <a:pt x="14535" y="4403"/>
                      <a:pt x="14490" y="4312"/>
                    </a:cubicBezTo>
                    <a:cubicBezTo>
                      <a:pt x="14444" y="4251"/>
                      <a:pt x="14398" y="4175"/>
                      <a:pt x="14337" y="4129"/>
                    </a:cubicBezTo>
                    <a:cubicBezTo>
                      <a:pt x="14276" y="4068"/>
                      <a:pt x="14185" y="4038"/>
                      <a:pt x="14109" y="4022"/>
                    </a:cubicBezTo>
                    <a:cubicBezTo>
                      <a:pt x="14017" y="4022"/>
                      <a:pt x="13941" y="4022"/>
                      <a:pt x="13865" y="4038"/>
                    </a:cubicBezTo>
                    <a:cubicBezTo>
                      <a:pt x="13789" y="4053"/>
                      <a:pt x="13697" y="4068"/>
                      <a:pt x="13621" y="4099"/>
                    </a:cubicBezTo>
                    <a:cubicBezTo>
                      <a:pt x="13560" y="4114"/>
                      <a:pt x="13514" y="4129"/>
                      <a:pt x="13453" y="4129"/>
                    </a:cubicBezTo>
                    <a:cubicBezTo>
                      <a:pt x="13423" y="4144"/>
                      <a:pt x="13393" y="4144"/>
                      <a:pt x="13377" y="4144"/>
                    </a:cubicBezTo>
                    <a:lnTo>
                      <a:pt x="13316" y="4144"/>
                    </a:lnTo>
                    <a:cubicBezTo>
                      <a:pt x="13301" y="4144"/>
                      <a:pt x="13286" y="4129"/>
                      <a:pt x="13271" y="4129"/>
                    </a:cubicBezTo>
                    <a:lnTo>
                      <a:pt x="13225" y="4129"/>
                    </a:lnTo>
                    <a:cubicBezTo>
                      <a:pt x="13210" y="4114"/>
                      <a:pt x="13194" y="4114"/>
                      <a:pt x="13179" y="4099"/>
                    </a:cubicBezTo>
                    <a:cubicBezTo>
                      <a:pt x="13164" y="4099"/>
                      <a:pt x="13149" y="4083"/>
                      <a:pt x="13134" y="4068"/>
                    </a:cubicBezTo>
                    <a:cubicBezTo>
                      <a:pt x="13118" y="4053"/>
                      <a:pt x="13088" y="4038"/>
                      <a:pt x="13073" y="4022"/>
                    </a:cubicBezTo>
                    <a:cubicBezTo>
                      <a:pt x="13042" y="3992"/>
                      <a:pt x="13012" y="3961"/>
                      <a:pt x="12981" y="3916"/>
                    </a:cubicBezTo>
                    <a:cubicBezTo>
                      <a:pt x="12905" y="3840"/>
                      <a:pt x="12844" y="3748"/>
                      <a:pt x="12768" y="3657"/>
                    </a:cubicBezTo>
                    <a:cubicBezTo>
                      <a:pt x="12737" y="3611"/>
                      <a:pt x="12692" y="3550"/>
                      <a:pt x="12661" y="3504"/>
                    </a:cubicBezTo>
                    <a:cubicBezTo>
                      <a:pt x="12615" y="3459"/>
                      <a:pt x="12585" y="3428"/>
                      <a:pt x="12555" y="3383"/>
                    </a:cubicBezTo>
                    <a:cubicBezTo>
                      <a:pt x="12494" y="3337"/>
                      <a:pt x="12448" y="3291"/>
                      <a:pt x="12372" y="3261"/>
                    </a:cubicBezTo>
                    <a:cubicBezTo>
                      <a:pt x="12249" y="3196"/>
                      <a:pt x="12113" y="3165"/>
                      <a:pt x="11977" y="3165"/>
                    </a:cubicBezTo>
                    <a:cubicBezTo>
                      <a:pt x="11824" y="3165"/>
                      <a:pt x="11670" y="3203"/>
                      <a:pt x="11534" y="3276"/>
                    </a:cubicBezTo>
                    <a:cubicBezTo>
                      <a:pt x="11458" y="3322"/>
                      <a:pt x="11381" y="3367"/>
                      <a:pt x="11320" y="3428"/>
                    </a:cubicBezTo>
                    <a:cubicBezTo>
                      <a:pt x="11290" y="3459"/>
                      <a:pt x="11259" y="3489"/>
                      <a:pt x="11229" y="3520"/>
                    </a:cubicBezTo>
                    <a:cubicBezTo>
                      <a:pt x="11199" y="3565"/>
                      <a:pt x="11168" y="3611"/>
                      <a:pt x="11122" y="3657"/>
                    </a:cubicBezTo>
                    <a:cubicBezTo>
                      <a:pt x="10970" y="3809"/>
                      <a:pt x="10833" y="3961"/>
                      <a:pt x="10665" y="4114"/>
                    </a:cubicBezTo>
                    <a:cubicBezTo>
                      <a:pt x="10650" y="4129"/>
                      <a:pt x="10635" y="4144"/>
                      <a:pt x="10620" y="4160"/>
                    </a:cubicBezTo>
                    <a:lnTo>
                      <a:pt x="10467" y="4160"/>
                    </a:lnTo>
                    <a:cubicBezTo>
                      <a:pt x="10467" y="4160"/>
                      <a:pt x="10452" y="4144"/>
                      <a:pt x="10437" y="4144"/>
                    </a:cubicBezTo>
                    <a:lnTo>
                      <a:pt x="10422" y="4144"/>
                    </a:lnTo>
                    <a:cubicBezTo>
                      <a:pt x="10422" y="4129"/>
                      <a:pt x="10406" y="4129"/>
                      <a:pt x="10406" y="4129"/>
                    </a:cubicBezTo>
                    <a:cubicBezTo>
                      <a:pt x="10376" y="4099"/>
                      <a:pt x="10345" y="4068"/>
                      <a:pt x="10315" y="4038"/>
                    </a:cubicBezTo>
                    <a:cubicBezTo>
                      <a:pt x="10300" y="4022"/>
                      <a:pt x="10300" y="4007"/>
                      <a:pt x="10284" y="4007"/>
                    </a:cubicBezTo>
                    <a:cubicBezTo>
                      <a:pt x="10300" y="3977"/>
                      <a:pt x="10315" y="3946"/>
                      <a:pt x="10330" y="3916"/>
                    </a:cubicBezTo>
                    <a:cubicBezTo>
                      <a:pt x="10376" y="3840"/>
                      <a:pt x="10406" y="3763"/>
                      <a:pt x="10437" y="3702"/>
                    </a:cubicBezTo>
                    <a:cubicBezTo>
                      <a:pt x="10467" y="3657"/>
                      <a:pt x="10482" y="3611"/>
                      <a:pt x="10513" y="3550"/>
                    </a:cubicBezTo>
                    <a:cubicBezTo>
                      <a:pt x="10513" y="3535"/>
                      <a:pt x="10528" y="3535"/>
                      <a:pt x="10528" y="3535"/>
                    </a:cubicBezTo>
                    <a:cubicBezTo>
                      <a:pt x="10528" y="3535"/>
                      <a:pt x="10528" y="3520"/>
                      <a:pt x="10528" y="3520"/>
                    </a:cubicBezTo>
                    <a:lnTo>
                      <a:pt x="10543" y="3489"/>
                    </a:lnTo>
                    <a:cubicBezTo>
                      <a:pt x="10543" y="3489"/>
                      <a:pt x="10543" y="3474"/>
                      <a:pt x="10559" y="3474"/>
                    </a:cubicBezTo>
                    <a:cubicBezTo>
                      <a:pt x="10559" y="3474"/>
                      <a:pt x="10559" y="3459"/>
                      <a:pt x="10574" y="3443"/>
                    </a:cubicBezTo>
                    <a:cubicBezTo>
                      <a:pt x="10604" y="3413"/>
                      <a:pt x="10620" y="3398"/>
                      <a:pt x="10650" y="3367"/>
                    </a:cubicBezTo>
                    <a:cubicBezTo>
                      <a:pt x="10665" y="3352"/>
                      <a:pt x="10696" y="3337"/>
                      <a:pt x="10711" y="3322"/>
                    </a:cubicBezTo>
                    <a:cubicBezTo>
                      <a:pt x="10726" y="3306"/>
                      <a:pt x="10741" y="3291"/>
                      <a:pt x="10757" y="3276"/>
                    </a:cubicBezTo>
                    <a:cubicBezTo>
                      <a:pt x="10772" y="3245"/>
                      <a:pt x="10802" y="3230"/>
                      <a:pt x="10818" y="3215"/>
                    </a:cubicBezTo>
                    <a:cubicBezTo>
                      <a:pt x="10848" y="3169"/>
                      <a:pt x="10894" y="3139"/>
                      <a:pt x="10924" y="3093"/>
                    </a:cubicBezTo>
                    <a:cubicBezTo>
                      <a:pt x="10970" y="3047"/>
                      <a:pt x="11016" y="3002"/>
                      <a:pt x="11061" y="2956"/>
                    </a:cubicBezTo>
                    <a:cubicBezTo>
                      <a:pt x="11092" y="2941"/>
                      <a:pt x="11138" y="2910"/>
                      <a:pt x="11168" y="2880"/>
                    </a:cubicBezTo>
                    <a:cubicBezTo>
                      <a:pt x="11199" y="2849"/>
                      <a:pt x="11229" y="2834"/>
                      <a:pt x="11259" y="2804"/>
                    </a:cubicBezTo>
                    <a:cubicBezTo>
                      <a:pt x="11320" y="2758"/>
                      <a:pt x="11366" y="2712"/>
                      <a:pt x="11427" y="2682"/>
                    </a:cubicBezTo>
                    <a:cubicBezTo>
                      <a:pt x="11458" y="2666"/>
                      <a:pt x="11488" y="2651"/>
                      <a:pt x="11519" y="2636"/>
                    </a:cubicBezTo>
                    <a:cubicBezTo>
                      <a:pt x="11579" y="2605"/>
                      <a:pt x="11640" y="2590"/>
                      <a:pt x="11701" y="2575"/>
                    </a:cubicBezTo>
                    <a:cubicBezTo>
                      <a:pt x="11732" y="2560"/>
                      <a:pt x="11778" y="2545"/>
                      <a:pt x="11808" y="2545"/>
                    </a:cubicBezTo>
                    <a:cubicBezTo>
                      <a:pt x="11838" y="2545"/>
                      <a:pt x="11854" y="2545"/>
                      <a:pt x="11884" y="2529"/>
                    </a:cubicBezTo>
                    <a:cubicBezTo>
                      <a:pt x="11915" y="2529"/>
                      <a:pt x="11945" y="2529"/>
                      <a:pt x="11976" y="2545"/>
                    </a:cubicBezTo>
                    <a:cubicBezTo>
                      <a:pt x="12021" y="2545"/>
                      <a:pt x="12082" y="2560"/>
                      <a:pt x="12128" y="2560"/>
                    </a:cubicBezTo>
                    <a:cubicBezTo>
                      <a:pt x="12204" y="2575"/>
                      <a:pt x="12280" y="2605"/>
                      <a:pt x="12356" y="2621"/>
                    </a:cubicBezTo>
                    <a:cubicBezTo>
                      <a:pt x="12433" y="2636"/>
                      <a:pt x="12524" y="2651"/>
                      <a:pt x="12615" y="2651"/>
                    </a:cubicBezTo>
                    <a:cubicBezTo>
                      <a:pt x="12631" y="2656"/>
                      <a:pt x="12644" y="2658"/>
                      <a:pt x="12657" y="2658"/>
                    </a:cubicBezTo>
                    <a:cubicBezTo>
                      <a:pt x="12683" y="2658"/>
                      <a:pt x="12707" y="2651"/>
                      <a:pt x="12737" y="2651"/>
                    </a:cubicBezTo>
                    <a:cubicBezTo>
                      <a:pt x="12783" y="2651"/>
                      <a:pt x="12844" y="2636"/>
                      <a:pt x="12890" y="2590"/>
                    </a:cubicBezTo>
                    <a:lnTo>
                      <a:pt x="12905" y="2590"/>
                    </a:lnTo>
                    <a:cubicBezTo>
                      <a:pt x="12966" y="2529"/>
                      <a:pt x="12996" y="2438"/>
                      <a:pt x="12981" y="2362"/>
                    </a:cubicBezTo>
                    <a:cubicBezTo>
                      <a:pt x="12951" y="2270"/>
                      <a:pt x="12890" y="2194"/>
                      <a:pt x="12814" y="2148"/>
                    </a:cubicBezTo>
                    <a:cubicBezTo>
                      <a:pt x="12768" y="2118"/>
                      <a:pt x="12707" y="2103"/>
                      <a:pt x="12646" y="2087"/>
                    </a:cubicBezTo>
                    <a:lnTo>
                      <a:pt x="12509" y="2087"/>
                    </a:lnTo>
                    <a:cubicBezTo>
                      <a:pt x="12417" y="2087"/>
                      <a:pt x="12311" y="2103"/>
                      <a:pt x="12235" y="2148"/>
                    </a:cubicBezTo>
                    <a:cubicBezTo>
                      <a:pt x="12189" y="2164"/>
                      <a:pt x="12143" y="2194"/>
                      <a:pt x="12113" y="2209"/>
                    </a:cubicBezTo>
                    <a:cubicBezTo>
                      <a:pt x="12067" y="2240"/>
                      <a:pt x="12021" y="2270"/>
                      <a:pt x="11991" y="2301"/>
                    </a:cubicBezTo>
                    <a:cubicBezTo>
                      <a:pt x="11976" y="2316"/>
                      <a:pt x="11960" y="2331"/>
                      <a:pt x="11945" y="2331"/>
                    </a:cubicBezTo>
                    <a:cubicBezTo>
                      <a:pt x="11884" y="2331"/>
                      <a:pt x="11823" y="2346"/>
                      <a:pt x="11778" y="2346"/>
                    </a:cubicBezTo>
                    <a:cubicBezTo>
                      <a:pt x="11717" y="2362"/>
                      <a:pt x="11671" y="2377"/>
                      <a:pt x="11625" y="2392"/>
                    </a:cubicBezTo>
                    <a:cubicBezTo>
                      <a:pt x="11579" y="2407"/>
                      <a:pt x="11549" y="2423"/>
                      <a:pt x="11503" y="2438"/>
                    </a:cubicBezTo>
                    <a:cubicBezTo>
                      <a:pt x="11412" y="2468"/>
                      <a:pt x="11336" y="2514"/>
                      <a:pt x="11259" y="2560"/>
                    </a:cubicBezTo>
                    <a:cubicBezTo>
                      <a:pt x="11183" y="2621"/>
                      <a:pt x="11107" y="2682"/>
                      <a:pt x="11046" y="2743"/>
                    </a:cubicBezTo>
                    <a:lnTo>
                      <a:pt x="10985" y="2788"/>
                    </a:lnTo>
                    <a:cubicBezTo>
                      <a:pt x="10955" y="2804"/>
                      <a:pt x="10940" y="2819"/>
                      <a:pt x="10909" y="2849"/>
                    </a:cubicBezTo>
                    <a:cubicBezTo>
                      <a:pt x="10909" y="2864"/>
                      <a:pt x="10894" y="2864"/>
                      <a:pt x="10879" y="2880"/>
                    </a:cubicBezTo>
                    <a:cubicBezTo>
                      <a:pt x="10863" y="2910"/>
                      <a:pt x="10833" y="2941"/>
                      <a:pt x="10802" y="2986"/>
                    </a:cubicBezTo>
                    <a:lnTo>
                      <a:pt x="10787" y="2986"/>
                    </a:lnTo>
                    <a:cubicBezTo>
                      <a:pt x="10757" y="3017"/>
                      <a:pt x="10726" y="3063"/>
                      <a:pt x="10696" y="3093"/>
                    </a:cubicBezTo>
                    <a:cubicBezTo>
                      <a:pt x="10650" y="3139"/>
                      <a:pt x="10604" y="3200"/>
                      <a:pt x="10559" y="3261"/>
                    </a:cubicBezTo>
                    <a:lnTo>
                      <a:pt x="10559" y="3245"/>
                    </a:lnTo>
                    <a:cubicBezTo>
                      <a:pt x="10528" y="3276"/>
                      <a:pt x="10513" y="3306"/>
                      <a:pt x="10482" y="3322"/>
                    </a:cubicBezTo>
                    <a:cubicBezTo>
                      <a:pt x="10467" y="3337"/>
                      <a:pt x="10452" y="3352"/>
                      <a:pt x="10437" y="3383"/>
                    </a:cubicBezTo>
                    <a:cubicBezTo>
                      <a:pt x="10437" y="3398"/>
                      <a:pt x="10422" y="3413"/>
                      <a:pt x="10422" y="3428"/>
                    </a:cubicBezTo>
                    <a:cubicBezTo>
                      <a:pt x="10406" y="3459"/>
                      <a:pt x="10391" y="3474"/>
                      <a:pt x="10376" y="3504"/>
                    </a:cubicBezTo>
                    <a:cubicBezTo>
                      <a:pt x="10361" y="3550"/>
                      <a:pt x="10330" y="3596"/>
                      <a:pt x="10315" y="3642"/>
                    </a:cubicBezTo>
                    <a:cubicBezTo>
                      <a:pt x="10269" y="3718"/>
                      <a:pt x="10239" y="3779"/>
                      <a:pt x="10208" y="3855"/>
                    </a:cubicBezTo>
                    <a:cubicBezTo>
                      <a:pt x="10193" y="3870"/>
                      <a:pt x="10193" y="3885"/>
                      <a:pt x="10193" y="3901"/>
                    </a:cubicBezTo>
                    <a:cubicBezTo>
                      <a:pt x="10178" y="3885"/>
                      <a:pt x="10163" y="3885"/>
                      <a:pt x="10147" y="3870"/>
                    </a:cubicBezTo>
                    <a:cubicBezTo>
                      <a:pt x="10147" y="3870"/>
                      <a:pt x="10147" y="3885"/>
                      <a:pt x="10132" y="3885"/>
                    </a:cubicBezTo>
                    <a:cubicBezTo>
                      <a:pt x="10147" y="3794"/>
                      <a:pt x="10163" y="3702"/>
                      <a:pt x="10163" y="3611"/>
                    </a:cubicBezTo>
                    <a:cubicBezTo>
                      <a:pt x="10163" y="3535"/>
                      <a:pt x="10163" y="3459"/>
                      <a:pt x="10163" y="3383"/>
                    </a:cubicBezTo>
                    <a:cubicBezTo>
                      <a:pt x="10163" y="3322"/>
                      <a:pt x="10147" y="3261"/>
                      <a:pt x="10132" y="3200"/>
                    </a:cubicBezTo>
                    <a:cubicBezTo>
                      <a:pt x="10178" y="3093"/>
                      <a:pt x="10208" y="2986"/>
                      <a:pt x="10254" y="2880"/>
                    </a:cubicBezTo>
                    <a:cubicBezTo>
                      <a:pt x="10315" y="2758"/>
                      <a:pt x="10361" y="2621"/>
                      <a:pt x="10406" y="2499"/>
                    </a:cubicBezTo>
                    <a:cubicBezTo>
                      <a:pt x="10452" y="2377"/>
                      <a:pt x="10498" y="2240"/>
                      <a:pt x="10528" y="2118"/>
                    </a:cubicBezTo>
                    <a:cubicBezTo>
                      <a:pt x="10543" y="2057"/>
                      <a:pt x="10559" y="1996"/>
                      <a:pt x="10574" y="1935"/>
                    </a:cubicBezTo>
                    <a:cubicBezTo>
                      <a:pt x="10589" y="1920"/>
                      <a:pt x="10604" y="1920"/>
                      <a:pt x="10620" y="1905"/>
                    </a:cubicBezTo>
                    <a:cubicBezTo>
                      <a:pt x="10620" y="1905"/>
                      <a:pt x="10635" y="1889"/>
                      <a:pt x="10635" y="1889"/>
                    </a:cubicBezTo>
                    <a:lnTo>
                      <a:pt x="10650" y="1889"/>
                    </a:lnTo>
                    <a:cubicBezTo>
                      <a:pt x="10696" y="1859"/>
                      <a:pt x="10741" y="1813"/>
                      <a:pt x="10787" y="1783"/>
                    </a:cubicBezTo>
                    <a:cubicBezTo>
                      <a:pt x="10833" y="1752"/>
                      <a:pt x="10879" y="1707"/>
                      <a:pt x="10924" y="1661"/>
                    </a:cubicBezTo>
                    <a:cubicBezTo>
                      <a:pt x="10970" y="1615"/>
                      <a:pt x="11016" y="1585"/>
                      <a:pt x="11046" y="1524"/>
                    </a:cubicBezTo>
                    <a:cubicBezTo>
                      <a:pt x="11077" y="1493"/>
                      <a:pt x="11107" y="1463"/>
                      <a:pt x="11122" y="1417"/>
                    </a:cubicBezTo>
                    <a:cubicBezTo>
                      <a:pt x="11138" y="1402"/>
                      <a:pt x="11153" y="1371"/>
                      <a:pt x="11153" y="1356"/>
                    </a:cubicBezTo>
                    <a:cubicBezTo>
                      <a:pt x="11168" y="1341"/>
                      <a:pt x="11168" y="1326"/>
                      <a:pt x="11168" y="1310"/>
                    </a:cubicBezTo>
                    <a:cubicBezTo>
                      <a:pt x="11183" y="1265"/>
                      <a:pt x="11199" y="1234"/>
                      <a:pt x="11199" y="1189"/>
                    </a:cubicBezTo>
                    <a:cubicBezTo>
                      <a:pt x="11199" y="1143"/>
                      <a:pt x="11199" y="1112"/>
                      <a:pt x="11168" y="1067"/>
                    </a:cubicBezTo>
                    <a:cubicBezTo>
                      <a:pt x="11153" y="1036"/>
                      <a:pt x="11107" y="1006"/>
                      <a:pt x="11061" y="990"/>
                    </a:cubicBezTo>
                    <a:cubicBezTo>
                      <a:pt x="11041" y="990"/>
                      <a:pt x="11014" y="984"/>
                      <a:pt x="10989" y="984"/>
                    </a:cubicBezTo>
                    <a:cubicBezTo>
                      <a:pt x="10977" y="984"/>
                      <a:pt x="10965" y="985"/>
                      <a:pt x="10955" y="990"/>
                    </a:cubicBezTo>
                    <a:cubicBezTo>
                      <a:pt x="10909" y="990"/>
                      <a:pt x="10863" y="1006"/>
                      <a:pt x="10818" y="1036"/>
                    </a:cubicBezTo>
                    <a:cubicBezTo>
                      <a:pt x="10787" y="1051"/>
                      <a:pt x="10757" y="1082"/>
                      <a:pt x="10741" y="1097"/>
                    </a:cubicBezTo>
                    <a:cubicBezTo>
                      <a:pt x="10711" y="1112"/>
                      <a:pt x="10696" y="1143"/>
                      <a:pt x="10665" y="1173"/>
                    </a:cubicBezTo>
                    <a:cubicBezTo>
                      <a:pt x="10589" y="1265"/>
                      <a:pt x="10528" y="1387"/>
                      <a:pt x="10498" y="1524"/>
                    </a:cubicBezTo>
                    <a:cubicBezTo>
                      <a:pt x="10482" y="1554"/>
                      <a:pt x="10482" y="1585"/>
                      <a:pt x="10467" y="1630"/>
                    </a:cubicBezTo>
                    <a:cubicBezTo>
                      <a:pt x="10467" y="1630"/>
                      <a:pt x="10467" y="1646"/>
                      <a:pt x="10467" y="1661"/>
                    </a:cubicBezTo>
                    <a:cubicBezTo>
                      <a:pt x="10437" y="1783"/>
                      <a:pt x="10406" y="1905"/>
                      <a:pt x="10376" y="2027"/>
                    </a:cubicBezTo>
                    <a:cubicBezTo>
                      <a:pt x="10345" y="2164"/>
                      <a:pt x="10300" y="2286"/>
                      <a:pt x="10254" y="2407"/>
                    </a:cubicBezTo>
                    <a:cubicBezTo>
                      <a:pt x="10223" y="2529"/>
                      <a:pt x="10178" y="2651"/>
                      <a:pt x="10147" y="2773"/>
                    </a:cubicBezTo>
                    <a:cubicBezTo>
                      <a:pt x="10132" y="2834"/>
                      <a:pt x="10102" y="2895"/>
                      <a:pt x="10086" y="2956"/>
                    </a:cubicBezTo>
                    <a:lnTo>
                      <a:pt x="10071" y="2986"/>
                    </a:lnTo>
                    <a:cubicBezTo>
                      <a:pt x="10041" y="2895"/>
                      <a:pt x="9995" y="2788"/>
                      <a:pt x="9934" y="2682"/>
                    </a:cubicBezTo>
                    <a:cubicBezTo>
                      <a:pt x="9888" y="2605"/>
                      <a:pt x="9827" y="2529"/>
                      <a:pt x="9736" y="2484"/>
                    </a:cubicBezTo>
                    <a:cubicBezTo>
                      <a:pt x="9679" y="2449"/>
                      <a:pt x="9613" y="2432"/>
                      <a:pt x="9545" y="2432"/>
                    </a:cubicBezTo>
                    <a:cubicBezTo>
                      <a:pt x="9523" y="2432"/>
                      <a:pt x="9500" y="2434"/>
                      <a:pt x="9477" y="2438"/>
                    </a:cubicBezTo>
                    <a:cubicBezTo>
                      <a:pt x="9325" y="2453"/>
                      <a:pt x="9203" y="2560"/>
                      <a:pt x="9111" y="2666"/>
                    </a:cubicBezTo>
                    <a:cubicBezTo>
                      <a:pt x="9005" y="2773"/>
                      <a:pt x="8928" y="2895"/>
                      <a:pt x="8822" y="3002"/>
                    </a:cubicBezTo>
                    <a:cubicBezTo>
                      <a:pt x="8761" y="3063"/>
                      <a:pt x="8700" y="3123"/>
                      <a:pt x="8639" y="3184"/>
                    </a:cubicBezTo>
                    <a:cubicBezTo>
                      <a:pt x="8608" y="3215"/>
                      <a:pt x="8593" y="3230"/>
                      <a:pt x="8563" y="3245"/>
                    </a:cubicBezTo>
                    <a:cubicBezTo>
                      <a:pt x="8578" y="3200"/>
                      <a:pt x="8578" y="3139"/>
                      <a:pt x="8593" y="3093"/>
                    </a:cubicBezTo>
                    <a:lnTo>
                      <a:pt x="8593" y="3047"/>
                    </a:lnTo>
                    <a:cubicBezTo>
                      <a:pt x="8624" y="2941"/>
                      <a:pt x="8654" y="2849"/>
                      <a:pt x="8669" y="2743"/>
                    </a:cubicBezTo>
                    <a:cubicBezTo>
                      <a:pt x="8669" y="2727"/>
                      <a:pt x="8685" y="2697"/>
                      <a:pt x="8685" y="2682"/>
                    </a:cubicBezTo>
                    <a:cubicBezTo>
                      <a:pt x="8700" y="2621"/>
                      <a:pt x="8715" y="2575"/>
                      <a:pt x="8730" y="2514"/>
                    </a:cubicBezTo>
                    <a:cubicBezTo>
                      <a:pt x="8761" y="2438"/>
                      <a:pt x="8776" y="2362"/>
                      <a:pt x="8807" y="2286"/>
                    </a:cubicBezTo>
                    <a:cubicBezTo>
                      <a:pt x="8822" y="2194"/>
                      <a:pt x="8852" y="2118"/>
                      <a:pt x="8883" y="2027"/>
                    </a:cubicBezTo>
                    <a:cubicBezTo>
                      <a:pt x="8883" y="2027"/>
                      <a:pt x="8883" y="2011"/>
                      <a:pt x="8898" y="1996"/>
                    </a:cubicBezTo>
                    <a:cubicBezTo>
                      <a:pt x="8898" y="1981"/>
                      <a:pt x="8898" y="1966"/>
                      <a:pt x="8913" y="1935"/>
                    </a:cubicBezTo>
                    <a:cubicBezTo>
                      <a:pt x="8913" y="1920"/>
                      <a:pt x="8913" y="1905"/>
                      <a:pt x="8913" y="1889"/>
                    </a:cubicBezTo>
                    <a:cubicBezTo>
                      <a:pt x="8928" y="1874"/>
                      <a:pt x="8928" y="1859"/>
                      <a:pt x="8928" y="1844"/>
                    </a:cubicBezTo>
                    <a:cubicBezTo>
                      <a:pt x="8944" y="1828"/>
                      <a:pt x="8944" y="1813"/>
                      <a:pt x="8944" y="1798"/>
                    </a:cubicBezTo>
                    <a:cubicBezTo>
                      <a:pt x="8959" y="1737"/>
                      <a:pt x="8974" y="1676"/>
                      <a:pt x="8974" y="1615"/>
                    </a:cubicBezTo>
                    <a:cubicBezTo>
                      <a:pt x="8974" y="1600"/>
                      <a:pt x="8974" y="1585"/>
                      <a:pt x="8974" y="1585"/>
                    </a:cubicBezTo>
                    <a:cubicBezTo>
                      <a:pt x="8989" y="1569"/>
                      <a:pt x="8989" y="1569"/>
                      <a:pt x="8989" y="1569"/>
                    </a:cubicBezTo>
                    <a:lnTo>
                      <a:pt x="9005" y="1554"/>
                    </a:lnTo>
                    <a:cubicBezTo>
                      <a:pt x="9020" y="1554"/>
                      <a:pt x="9035" y="1539"/>
                      <a:pt x="9050" y="1539"/>
                    </a:cubicBezTo>
                    <a:cubicBezTo>
                      <a:pt x="9081" y="1524"/>
                      <a:pt x="9111" y="1508"/>
                      <a:pt x="9142" y="1493"/>
                    </a:cubicBezTo>
                    <a:cubicBezTo>
                      <a:pt x="9172" y="1478"/>
                      <a:pt x="9203" y="1463"/>
                      <a:pt x="9233" y="1448"/>
                    </a:cubicBezTo>
                    <a:cubicBezTo>
                      <a:pt x="9233" y="1448"/>
                      <a:pt x="9248" y="1448"/>
                      <a:pt x="9248" y="1432"/>
                    </a:cubicBezTo>
                    <a:cubicBezTo>
                      <a:pt x="9294" y="1417"/>
                      <a:pt x="9340" y="1387"/>
                      <a:pt x="9385" y="1356"/>
                    </a:cubicBezTo>
                    <a:cubicBezTo>
                      <a:pt x="9416" y="1341"/>
                      <a:pt x="9462" y="1310"/>
                      <a:pt x="9507" y="1295"/>
                    </a:cubicBezTo>
                    <a:cubicBezTo>
                      <a:pt x="9553" y="1265"/>
                      <a:pt x="9599" y="1234"/>
                      <a:pt x="9644" y="1189"/>
                    </a:cubicBezTo>
                    <a:cubicBezTo>
                      <a:pt x="9675" y="1158"/>
                      <a:pt x="9721" y="1128"/>
                      <a:pt x="9751" y="1097"/>
                    </a:cubicBezTo>
                    <a:cubicBezTo>
                      <a:pt x="9797" y="1036"/>
                      <a:pt x="9843" y="990"/>
                      <a:pt x="9858" y="914"/>
                    </a:cubicBezTo>
                    <a:cubicBezTo>
                      <a:pt x="9873" y="869"/>
                      <a:pt x="9888" y="808"/>
                      <a:pt x="9873" y="762"/>
                    </a:cubicBezTo>
                    <a:cubicBezTo>
                      <a:pt x="9873" y="716"/>
                      <a:pt x="9843" y="671"/>
                      <a:pt x="9827" y="640"/>
                    </a:cubicBezTo>
                    <a:cubicBezTo>
                      <a:pt x="9766" y="579"/>
                      <a:pt x="9690" y="549"/>
                      <a:pt x="9599" y="533"/>
                    </a:cubicBezTo>
                    <a:cubicBezTo>
                      <a:pt x="9553" y="533"/>
                      <a:pt x="9523" y="549"/>
                      <a:pt x="9477" y="549"/>
                    </a:cubicBezTo>
                    <a:cubicBezTo>
                      <a:pt x="9431" y="564"/>
                      <a:pt x="9385" y="579"/>
                      <a:pt x="9355" y="610"/>
                    </a:cubicBezTo>
                    <a:cubicBezTo>
                      <a:pt x="9309" y="625"/>
                      <a:pt x="9279" y="640"/>
                      <a:pt x="9248" y="655"/>
                    </a:cubicBezTo>
                    <a:cubicBezTo>
                      <a:pt x="9172" y="701"/>
                      <a:pt x="9111" y="762"/>
                      <a:pt x="9050" y="823"/>
                    </a:cubicBezTo>
                    <a:cubicBezTo>
                      <a:pt x="9050" y="823"/>
                      <a:pt x="9050" y="823"/>
                      <a:pt x="9050" y="838"/>
                    </a:cubicBezTo>
                    <a:cubicBezTo>
                      <a:pt x="9005" y="884"/>
                      <a:pt x="8974" y="930"/>
                      <a:pt x="8944" y="975"/>
                    </a:cubicBezTo>
                    <a:cubicBezTo>
                      <a:pt x="8913" y="1051"/>
                      <a:pt x="8883" y="1128"/>
                      <a:pt x="8867" y="1219"/>
                    </a:cubicBezTo>
                    <a:cubicBezTo>
                      <a:pt x="8852" y="1295"/>
                      <a:pt x="8837" y="1371"/>
                      <a:pt x="8822" y="1463"/>
                    </a:cubicBezTo>
                    <a:cubicBezTo>
                      <a:pt x="8807" y="1630"/>
                      <a:pt x="8776" y="1783"/>
                      <a:pt x="8746" y="1950"/>
                    </a:cubicBezTo>
                    <a:lnTo>
                      <a:pt x="8746" y="1981"/>
                    </a:lnTo>
                    <a:cubicBezTo>
                      <a:pt x="8730" y="2027"/>
                      <a:pt x="8715" y="2072"/>
                      <a:pt x="8715" y="2118"/>
                    </a:cubicBezTo>
                    <a:cubicBezTo>
                      <a:pt x="8700" y="2148"/>
                      <a:pt x="8700" y="2164"/>
                      <a:pt x="8685" y="2194"/>
                    </a:cubicBezTo>
                    <a:lnTo>
                      <a:pt x="8639" y="2392"/>
                    </a:lnTo>
                    <a:cubicBezTo>
                      <a:pt x="8608" y="2484"/>
                      <a:pt x="8578" y="2590"/>
                      <a:pt x="8563" y="2682"/>
                    </a:cubicBezTo>
                    <a:cubicBezTo>
                      <a:pt x="8548" y="2758"/>
                      <a:pt x="8517" y="2819"/>
                      <a:pt x="8502" y="2895"/>
                    </a:cubicBezTo>
                    <a:cubicBezTo>
                      <a:pt x="8487" y="2971"/>
                      <a:pt x="8471" y="3032"/>
                      <a:pt x="8456" y="3108"/>
                    </a:cubicBezTo>
                    <a:cubicBezTo>
                      <a:pt x="8456" y="3169"/>
                      <a:pt x="8441" y="3215"/>
                      <a:pt x="8426" y="3276"/>
                    </a:cubicBezTo>
                    <a:cubicBezTo>
                      <a:pt x="8426" y="3291"/>
                      <a:pt x="8426" y="3306"/>
                      <a:pt x="8426" y="3322"/>
                    </a:cubicBezTo>
                    <a:cubicBezTo>
                      <a:pt x="8410" y="3322"/>
                      <a:pt x="8395" y="3322"/>
                      <a:pt x="8380" y="3337"/>
                    </a:cubicBezTo>
                    <a:lnTo>
                      <a:pt x="8273" y="3337"/>
                    </a:lnTo>
                    <a:cubicBezTo>
                      <a:pt x="8258" y="3337"/>
                      <a:pt x="8228" y="3322"/>
                      <a:pt x="8212" y="3322"/>
                    </a:cubicBezTo>
                    <a:cubicBezTo>
                      <a:pt x="8182" y="3322"/>
                      <a:pt x="8167" y="3306"/>
                      <a:pt x="8136" y="3306"/>
                    </a:cubicBezTo>
                    <a:cubicBezTo>
                      <a:pt x="8121" y="3291"/>
                      <a:pt x="8090" y="3291"/>
                      <a:pt x="8075" y="3276"/>
                    </a:cubicBezTo>
                    <a:cubicBezTo>
                      <a:pt x="8045" y="3261"/>
                      <a:pt x="8014" y="3245"/>
                      <a:pt x="7984" y="3230"/>
                    </a:cubicBezTo>
                    <a:cubicBezTo>
                      <a:pt x="7953" y="3215"/>
                      <a:pt x="7938" y="3184"/>
                      <a:pt x="7908" y="3169"/>
                    </a:cubicBezTo>
                    <a:cubicBezTo>
                      <a:pt x="7908" y="3154"/>
                      <a:pt x="7923" y="3139"/>
                      <a:pt x="7923" y="3139"/>
                    </a:cubicBezTo>
                    <a:cubicBezTo>
                      <a:pt x="7938" y="3063"/>
                      <a:pt x="7969" y="3002"/>
                      <a:pt x="7984" y="2941"/>
                    </a:cubicBezTo>
                    <a:cubicBezTo>
                      <a:pt x="8029" y="2804"/>
                      <a:pt x="8060" y="2682"/>
                      <a:pt x="8106" y="2545"/>
                    </a:cubicBezTo>
                    <a:cubicBezTo>
                      <a:pt x="8151" y="2484"/>
                      <a:pt x="8212" y="2423"/>
                      <a:pt x="8258" y="2346"/>
                    </a:cubicBezTo>
                    <a:cubicBezTo>
                      <a:pt x="8273" y="2316"/>
                      <a:pt x="8288" y="2286"/>
                      <a:pt x="8319" y="2255"/>
                    </a:cubicBezTo>
                    <a:cubicBezTo>
                      <a:pt x="8334" y="2225"/>
                      <a:pt x="8349" y="2194"/>
                      <a:pt x="8365" y="2164"/>
                    </a:cubicBezTo>
                    <a:cubicBezTo>
                      <a:pt x="8426" y="2057"/>
                      <a:pt x="8502" y="1920"/>
                      <a:pt x="8471" y="1798"/>
                    </a:cubicBezTo>
                    <a:cubicBezTo>
                      <a:pt x="8471" y="1752"/>
                      <a:pt x="8456" y="1707"/>
                      <a:pt x="8456" y="1676"/>
                    </a:cubicBezTo>
                    <a:cubicBezTo>
                      <a:pt x="8441" y="1630"/>
                      <a:pt x="8441" y="1600"/>
                      <a:pt x="8426" y="1554"/>
                    </a:cubicBezTo>
                    <a:cubicBezTo>
                      <a:pt x="8426" y="1524"/>
                      <a:pt x="8426" y="1493"/>
                      <a:pt x="8395" y="1463"/>
                    </a:cubicBezTo>
                    <a:cubicBezTo>
                      <a:pt x="8395" y="1448"/>
                      <a:pt x="8380" y="1432"/>
                      <a:pt x="8365" y="1417"/>
                    </a:cubicBezTo>
                    <a:cubicBezTo>
                      <a:pt x="8365" y="1402"/>
                      <a:pt x="8349" y="1387"/>
                      <a:pt x="8319" y="1371"/>
                    </a:cubicBezTo>
                    <a:cubicBezTo>
                      <a:pt x="8304" y="1356"/>
                      <a:pt x="8288" y="1341"/>
                      <a:pt x="8258" y="1341"/>
                    </a:cubicBezTo>
                    <a:cubicBezTo>
                      <a:pt x="8231" y="1323"/>
                      <a:pt x="8204" y="1316"/>
                      <a:pt x="8178" y="1316"/>
                    </a:cubicBezTo>
                    <a:cubicBezTo>
                      <a:pt x="8159" y="1316"/>
                      <a:pt x="8140" y="1319"/>
                      <a:pt x="8121" y="1326"/>
                    </a:cubicBezTo>
                    <a:cubicBezTo>
                      <a:pt x="8075" y="1341"/>
                      <a:pt x="8045" y="1371"/>
                      <a:pt x="8029" y="1402"/>
                    </a:cubicBezTo>
                    <a:cubicBezTo>
                      <a:pt x="8014" y="1417"/>
                      <a:pt x="8014" y="1432"/>
                      <a:pt x="7999" y="1448"/>
                    </a:cubicBezTo>
                    <a:cubicBezTo>
                      <a:pt x="7984" y="1478"/>
                      <a:pt x="7969" y="1524"/>
                      <a:pt x="7969" y="1554"/>
                    </a:cubicBezTo>
                    <a:cubicBezTo>
                      <a:pt x="7938" y="1630"/>
                      <a:pt x="7923" y="1707"/>
                      <a:pt x="7923" y="1798"/>
                    </a:cubicBezTo>
                    <a:cubicBezTo>
                      <a:pt x="7923" y="1844"/>
                      <a:pt x="7908" y="1905"/>
                      <a:pt x="7923" y="1950"/>
                    </a:cubicBezTo>
                    <a:cubicBezTo>
                      <a:pt x="7923" y="2011"/>
                      <a:pt x="7923" y="2057"/>
                      <a:pt x="7923" y="2118"/>
                    </a:cubicBezTo>
                    <a:cubicBezTo>
                      <a:pt x="7938" y="2148"/>
                      <a:pt x="7938" y="2164"/>
                      <a:pt x="7938" y="2194"/>
                    </a:cubicBezTo>
                    <a:cubicBezTo>
                      <a:pt x="7938" y="2225"/>
                      <a:pt x="7938" y="2240"/>
                      <a:pt x="7938" y="2270"/>
                    </a:cubicBezTo>
                    <a:cubicBezTo>
                      <a:pt x="7953" y="2301"/>
                      <a:pt x="7953" y="2331"/>
                      <a:pt x="7953" y="2346"/>
                    </a:cubicBezTo>
                    <a:cubicBezTo>
                      <a:pt x="7969" y="2392"/>
                      <a:pt x="7969" y="2453"/>
                      <a:pt x="7984" y="2499"/>
                    </a:cubicBezTo>
                    <a:cubicBezTo>
                      <a:pt x="7969" y="2560"/>
                      <a:pt x="7953" y="2621"/>
                      <a:pt x="7938" y="2682"/>
                    </a:cubicBezTo>
                    <a:cubicBezTo>
                      <a:pt x="7908" y="2758"/>
                      <a:pt x="7892" y="2834"/>
                      <a:pt x="7877" y="2895"/>
                    </a:cubicBezTo>
                    <a:cubicBezTo>
                      <a:pt x="7847" y="2971"/>
                      <a:pt x="7831" y="3032"/>
                      <a:pt x="7816" y="3093"/>
                    </a:cubicBezTo>
                    <a:cubicBezTo>
                      <a:pt x="7755" y="3047"/>
                      <a:pt x="7710" y="3017"/>
                      <a:pt x="7649" y="2986"/>
                    </a:cubicBezTo>
                    <a:cubicBezTo>
                      <a:pt x="7588" y="2956"/>
                      <a:pt x="7511" y="2941"/>
                      <a:pt x="7451" y="2941"/>
                    </a:cubicBezTo>
                    <a:cubicBezTo>
                      <a:pt x="7374" y="2941"/>
                      <a:pt x="7298" y="2956"/>
                      <a:pt x="7222" y="2986"/>
                    </a:cubicBezTo>
                    <a:cubicBezTo>
                      <a:pt x="7176" y="3002"/>
                      <a:pt x="7131" y="3032"/>
                      <a:pt x="7070" y="3047"/>
                    </a:cubicBezTo>
                    <a:lnTo>
                      <a:pt x="7085" y="3002"/>
                    </a:lnTo>
                    <a:cubicBezTo>
                      <a:pt x="7085" y="2956"/>
                      <a:pt x="7085" y="2925"/>
                      <a:pt x="7085" y="2895"/>
                    </a:cubicBezTo>
                    <a:lnTo>
                      <a:pt x="7085" y="2773"/>
                    </a:lnTo>
                    <a:cubicBezTo>
                      <a:pt x="7085" y="2727"/>
                      <a:pt x="7085" y="2697"/>
                      <a:pt x="7085" y="2651"/>
                    </a:cubicBezTo>
                    <a:cubicBezTo>
                      <a:pt x="7085" y="2590"/>
                      <a:pt x="7100" y="2529"/>
                      <a:pt x="7115" y="2484"/>
                    </a:cubicBezTo>
                    <a:cubicBezTo>
                      <a:pt x="7115" y="2438"/>
                      <a:pt x="7131" y="2392"/>
                      <a:pt x="7131" y="2346"/>
                    </a:cubicBezTo>
                    <a:cubicBezTo>
                      <a:pt x="7161" y="2270"/>
                      <a:pt x="7176" y="2194"/>
                      <a:pt x="7207" y="2118"/>
                    </a:cubicBezTo>
                    <a:cubicBezTo>
                      <a:pt x="7222" y="2057"/>
                      <a:pt x="7237" y="1996"/>
                      <a:pt x="7252" y="1935"/>
                    </a:cubicBezTo>
                    <a:cubicBezTo>
                      <a:pt x="7283" y="1813"/>
                      <a:pt x="7298" y="1707"/>
                      <a:pt x="7329" y="1585"/>
                    </a:cubicBezTo>
                    <a:cubicBezTo>
                      <a:pt x="7329" y="1585"/>
                      <a:pt x="7329" y="1585"/>
                      <a:pt x="7329" y="1600"/>
                    </a:cubicBezTo>
                    <a:cubicBezTo>
                      <a:pt x="7344" y="1493"/>
                      <a:pt x="7359" y="1402"/>
                      <a:pt x="7390" y="1295"/>
                    </a:cubicBezTo>
                    <a:lnTo>
                      <a:pt x="7390" y="1280"/>
                    </a:lnTo>
                    <a:cubicBezTo>
                      <a:pt x="7390" y="1265"/>
                      <a:pt x="7390" y="1265"/>
                      <a:pt x="7390" y="1265"/>
                    </a:cubicBezTo>
                    <a:cubicBezTo>
                      <a:pt x="7390" y="1265"/>
                      <a:pt x="7390" y="1249"/>
                      <a:pt x="7405" y="1249"/>
                    </a:cubicBezTo>
                    <a:lnTo>
                      <a:pt x="7405" y="1234"/>
                    </a:lnTo>
                    <a:cubicBezTo>
                      <a:pt x="7405" y="1204"/>
                      <a:pt x="7420" y="1158"/>
                      <a:pt x="7435" y="1128"/>
                    </a:cubicBezTo>
                    <a:cubicBezTo>
                      <a:pt x="7435" y="1112"/>
                      <a:pt x="7435" y="1097"/>
                      <a:pt x="7451" y="1082"/>
                    </a:cubicBezTo>
                    <a:cubicBezTo>
                      <a:pt x="7481" y="1067"/>
                      <a:pt x="7511" y="1051"/>
                      <a:pt x="7542" y="1036"/>
                    </a:cubicBezTo>
                    <a:cubicBezTo>
                      <a:pt x="7588" y="1006"/>
                      <a:pt x="7618" y="975"/>
                      <a:pt x="7664" y="945"/>
                    </a:cubicBezTo>
                    <a:cubicBezTo>
                      <a:pt x="7694" y="914"/>
                      <a:pt x="7725" y="884"/>
                      <a:pt x="7755" y="853"/>
                    </a:cubicBezTo>
                    <a:lnTo>
                      <a:pt x="7801" y="823"/>
                    </a:lnTo>
                    <a:cubicBezTo>
                      <a:pt x="7831" y="792"/>
                      <a:pt x="7862" y="762"/>
                      <a:pt x="7892" y="731"/>
                    </a:cubicBezTo>
                    <a:cubicBezTo>
                      <a:pt x="7938" y="686"/>
                      <a:pt x="7984" y="625"/>
                      <a:pt x="8014" y="564"/>
                    </a:cubicBezTo>
                    <a:cubicBezTo>
                      <a:pt x="8029" y="533"/>
                      <a:pt x="8045" y="488"/>
                      <a:pt x="8045" y="457"/>
                    </a:cubicBezTo>
                    <a:cubicBezTo>
                      <a:pt x="8045" y="427"/>
                      <a:pt x="8045" y="396"/>
                      <a:pt x="8014" y="366"/>
                    </a:cubicBezTo>
                    <a:cubicBezTo>
                      <a:pt x="7999" y="335"/>
                      <a:pt x="7969" y="305"/>
                      <a:pt x="7938" y="290"/>
                    </a:cubicBezTo>
                    <a:cubicBezTo>
                      <a:pt x="7908" y="274"/>
                      <a:pt x="7877" y="259"/>
                      <a:pt x="7847" y="244"/>
                    </a:cubicBezTo>
                    <a:cubicBezTo>
                      <a:pt x="7811" y="235"/>
                      <a:pt x="7781" y="226"/>
                      <a:pt x="7750" y="226"/>
                    </a:cubicBezTo>
                    <a:cubicBezTo>
                      <a:pt x="7728" y="226"/>
                      <a:pt x="7705" y="231"/>
                      <a:pt x="7679" y="244"/>
                    </a:cubicBezTo>
                    <a:cubicBezTo>
                      <a:pt x="7664" y="244"/>
                      <a:pt x="7649" y="274"/>
                      <a:pt x="7633" y="290"/>
                    </a:cubicBezTo>
                    <a:cubicBezTo>
                      <a:pt x="7618" y="290"/>
                      <a:pt x="7618" y="305"/>
                      <a:pt x="7603" y="320"/>
                    </a:cubicBezTo>
                    <a:cubicBezTo>
                      <a:pt x="7588" y="351"/>
                      <a:pt x="7572" y="381"/>
                      <a:pt x="7557" y="412"/>
                    </a:cubicBezTo>
                    <a:cubicBezTo>
                      <a:pt x="7511" y="457"/>
                      <a:pt x="7496" y="533"/>
                      <a:pt x="7466" y="594"/>
                    </a:cubicBezTo>
                    <a:cubicBezTo>
                      <a:pt x="7451" y="655"/>
                      <a:pt x="7420" y="716"/>
                      <a:pt x="7405" y="777"/>
                    </a:cubicBezTo>
                    <a:cubicBezTo>
                      <a:pt x="7344" y="899"/>
                      <a:pt x="7298" y="1036"/>
                      <a:pt x="7268" y="1173"/>
                    </a:cubicBezTo>
                    <a:cubicBezTo>
                      <a:pt x="7237" y="1310"/>
                      <a:pt x="7207" y="1432"/>
                      <a:pt x="7192" y="1569"/>
                    </a:cubicBezTo>
                    <a:cubicBezTo>
                      <a:pt x="7161" y="1707"/>
                      <a:pt x="7146" y="1844"/>
                      <a:pt x="7115" y="1981"/>
                    </a:cubicBezTo>
                    <a:cubicBezTo>
                      <a:pt x="7100" y="2011"/>
                      <a:pt x="7085" y="2042"/>
                      <a:pt x="7085" y="2087"/>
                    </a:cubicBezTo>
                    <a:lnTo>
                      <a:pt x="7054" y="2225"/>
                    </a:lnTo>
                    <a:cubicBezTo>
                      <a:pt x="7039" y="2255"/>
                      <a:pt x="7039" y="2286"/>
                      <a:pt x="7039" y="2301"/>
                    </a:cubicBezTo>
                    <a:cubicBezTo>
                      <a:pt x="7039" y="2331"/>
                      <a:pt x="7024" y="2346"/>
                      <a:pt x="7024" y="2362"/>
                    </a:cubicBezTo>
                    <a:cubicBezTo>
                      <a:pt x="7024" y="2423"/>
                      <a:pt x="7009" y="2499"/>
                      <a:pt x="7009" y="2560"/>
                    </a:cubicBezTo>
                    <a:cubicBezTo>
                      <a:pt x="6993" y="2605"/>
                      <a:pt x="6993" y="2636"/>
                      <a:pt x="6993" y="2666"/>
                    </a:cubicBezTo>
                    <a:cubicBezTo>
                      <a:pt x="6993" y="2682"/>
                      <a:pt x="6993" y="2712"/>
                      <a:pt x="6993" y="2727"/>
                    </a:cubicBezTo>
                    <a:cubicBezTo>
                      <a:pt x="7009" y="2758"/>
                      <a:pt x="7009" y="2788"/>
                      <a:pt x="7009" y="2819"/>
                    </a:cubicBezTo>
                    <a:cubicBezTo>
                      <a:pt x="7009" y="2849"/>
                      <a:pt x="7009" y="2895"/>
                      <a:pt x="7009" y="2925"/>
                    </a:cubicBezTo>
                    <a:cubicBezTo>
                      <a:pt x="7009" y="2956"/>
                      <a:pt x="7009" y="2986"/>
                      <a:pt x="7009" y="3017"/>
                    </a:cubicBezTo>
                    <a:cubicBezTo>
                      <a:pt x="7009" y="3047"/>
                      <a:pt x="7009" y="3063"/>
                      <a:pt x="7009" y="3078"/>
                    </a:cubicBezTo>
                    <a:cubicBezTo>
                      <a:pt x="6887" y="3154"/>
                      <a:pt x="6765" y="3245"/>
                      <a:pt x="6658" y="3352"/>
                    </a:cubicBezTo>
                    <a:cubicBezTo>
                      <a:pt x="6613" y="3413"/>
                      <a:pt x="6567" y="3474"/>
                      <a:pt x="6536" y="3535"/>
                    </a:cubicBezTo>
                    <a:cubicBezTo>
                      <a:pt x="6522" y="3549"/>
                      <a:pt x="6521" y="3550"/>
                      <a:pt x="6521" y="3563"/>
                    </a:cubicBezTo>
                    <a:lnTo>
                      <a:pt x="6521" y="3563"/>
                    </a:lnTo>
                    <a:cubicBezTo>
                      <a:pt x="6521" y="3457"/>
                      <a:pt x="6536" y="3366"/>
                      <a:pt x="6536" y="3261"/>
                    </a:cubicBezTo>
                    <a:cubicBezTo>
                      <a:pt x="6536" y="3230"/>
                      <a:pt x="6552" y="3200"/>
                      <a:pt x="6552" y="3169"/>
                    </a:cubicBezTo>
                    <a:cubicBezTo>
                      <a:pt x="6552" y="3154"/>
                      <a:pt x="6552" y="3139"/>
                      <a:pt x="6552" y="3123"/>
                    </a:cubicBezTo>
                    <a:cubicBezTo>
                      <a:pt x="6552" y="3063"/>
                      <a:pt x="6552" y="3017"/>
                      <a:pt x="6552" y="2971"/>
                    </a:cubicBezTo>
                    <a:cubicBezTo>
                      <a:pt x="6552" y="2880"/>
                      <a:pt x="6552" y="2788"/>
                      <a:pt x="6552" y="2697"/>
                    </a:cubicBezTo>
                    <a:cubicBezTo>
                      <a:pt x="6552" y="2621"/>
                      <a:pt x="6552" y="2545"/>
                      <a:pt x="6552" y="2468"/>
                    </a:cubicBezTo>
                    <a:cubicBezTo>
                      <a:pt x="6552" y="2362"/>
                      <a:pt x="6552" y="2270"/>
                      <a:pt x="6536" y="2179"/>
                    </a:cubicBezTo>
                    <a:cubicBezTo>
                      <a:pt x="6521" y="1996"/>
                      <a:pt x="6521" y="1828"/>
                      <a:pt x="6506" y="1661"/>
                    </a:cubicBezTo>
                    <a:cubicBezTo>
                      <a:pt x="6506" y="1651"/>
                      <a:pt x="6506" y="1641"/>
                      <a:pt x="6506" y="1630"/>
                    </a:cubicBezTo>
                    <a:cubicBezTo>
                      <a:pt x="6506" y="1630"/>
                      <a:pt x="6506" y="1615"/>
                      <a:pt x="6506" y="1600"/>
                    </a:cubicBezTo>
                    <a:lnTo>
                      <a:pt x="6506" y="1585"/>
                    </a:lnTo>
                    <a:cubicBezTo>
                      <a:pt x="6506" y="1493"/>
                      <a:pt x="6491" y="1402"/>
                      <a:pt x="6491" y="1310"/>
                    </a:cubicBezTo>
                    <a:cubicBezTo>
                      <a:pt x="6491" y="1219"/>
                      <a:pt x="6491" y="1143"/>
                      <a:pt x="6475" y="1051"/>
                    </a:cubicBezTo>
                    <a:cubicBezTo>
                      <a:pt x="6475" y="1021"/>
                      <a:pt x="6475" y="975"/>
                      <a:pt x="6460" y="945"/>
                    </a:cubicBezTo>
                    <a:cubicBezTo>
                      <a:pt x="6445" y="930"/>
                      <a:pt x="6445" y="930"/>
                      <a:pt x="6445" y="914"/>
                    </a:cubicBezTo>
                    <a:cubicBezTo>
                      <a:pt x="6445" y="914"/>
                      <a:pt x="6445" y="899"/>
                      <a:pt x="6460" y="884"/>
                    </a:cubicBezTo>
                    <a:cubicBezTo>
                      <a:pt x="6475" y="823"/>
                      <a:pt x="6491" y="777"/>
                      <a:pt x="6506" y="716"/>
                    </a:cubicBezTo>
                    <a:cubicBezTo>
                      <a:pt x="6521" y="655"/>
                      <a:pt x="6536" y="594"/>
                      <a:pt x="6552" y="549"/>
                    </a:cubicBezTo>
                    <a:cubicBezTo>
                      <a:pt x="6552" y="488"/>
                      <a:pt x="6567" y="427"/>
                      <a:pt x="6582" y="366"/>
                    </a:cubicBezTo>
                    <a:cubicBezTo>
                      <a:pt x="6582" y="290"/>
                      <a:pt x="6567" y="213"/>
                      <a:pt x="6521" y="152"/>
                    </a:cubicBezTo>
                    <a:cubicBezTo>
                      <a:pt x="6491" y="107"/>
                      <a:pt x="6445" y="76"/>
                      <a:pt x="6414" y="61"/>
                    </a:cubicBezTo>
                    <a:cubicBezTo>
                      <a:pt x="6369" y="31"/>
                      <a:pt x="6323" y="0"/>
                      <a:pt x="6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3"/>
              <p:cNvSpPr/>
              <p:nvPr/>
            </p:nvSpPr>
            <p:spPr>
              <a:xfrm>
                <a:off x="5929875" y="42271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3"/>
              <p:cNvSpPr/>
              <p:nvPr/>
            </p:nvSpPr>
            <p:spPr>
              <a:xfrm>
                <a:off x="5944725" y="4194800"/>
                <a:ext cx="425" cy="400"/>
              </a:xfrm>
              <a:custGeom>
                <a:avLst/>
                <a:gdLst/>
                <a:ahLst/>
                <a:cxnLst/>
                <a:rect l="l" t="t" r="r" b="b"/>
                <a:pathLst>
                  <a:path w="17" h="16" extrusionOk="0">
                    <a:moveTo>
                      <a:pt x="16" y="1"/>
                    </a:moveTo>
                    <a:cubicBezTo>
                      <a:pt x="16" y="1"/>
                      <a:pt x="1" y="1"/>
                      <a:pt x="1"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3"/>
              <p:cNvSpPr/>
              <p:nvPr/>
            </p:nvSpPr>
            <p:spPr>
              <a:xfrm>
                <a:off x="6008350" y="4267175"/>
                <a:ext cx="400" cy="400"/>
              </a:xfrm>
              <a:custGeom>
                <a:avLst/>
                <a:gdLst/>
                <a:ahLst/>
                <a:cxnLst/>
                <a:rect l="l" t="t" r="r" b="b"/>
                <a:pathLst>
                  <a:path w="16" h="16" extrusionOk="0">
                    <a:moveTo>
                      <a:pt x="0" y="16"/>
                    </a:moveTo>
                    <a:cubicBezTo>
                      <a:pt x="0" y="16"/>
                      <a:pt x="0" y="16"/>
                      <a:pt x="0" y="16"/>
                    </a:cubicBezTo>
                    <a:cubicBezTo>
                      <a:pt x="0" y="16"/>
                      <a:pt x="15" y="1"/>
                      <a:pt x="15" y="1"/>
                    </a:cubicBezTo>
                    <a:cubicBezTo>
                      <a:pt x="0" y="16"/>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3"/>
              <p:cNvSpPr/>
              <p:nvPr/>
            </p:nvSpPr>
            <p:spPr>
              <a:xfrm>
                <a:off x="5858275" y="4263375"/>
                <a:ext cx="400" cy="400"/>
              </a:xfrm>
              <a:custGeom>
                <a:avLst/>
                <a:gdLst/>
                <a:ahLst/>
                <a:cxnLst/>
                <a:rect l="l" t="t" r="r" b="b"/>
                <a:pathLst>
                  <a:path w="16" h="16" extrusionOk="0">
                    <a:moveTo>
                      <a:pt x="0" y="0"/>
                    </a:moveTo>
                    <a:cubicBezTo>
                      <a:pt x="0" y="0"/>
                      <a:pt x="0" y="0"/>
                      <a:pt x="0" y="0"/>
                    </a:cubicBezTo>
                    <a:cubicBezTo>
                      <a:pt x="0" y="0"/>
                      <a:pt x="0" y="15"/>
                      <a:pt x="15"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3"/>
              <p:cNvSpPr/>
              <p:nvPr/>
            </p:nvSpPr>
            <p:spPr>
              <a:xfrm>
                <a:off x="5875800" y="4299925"/>
                <a:ext cx="25" cy="25"/>
              </a:xfrm>
              <a:custGeom>
                <a:avLst/>
                <a:gdLst/>
                <a:ahLst/>
                <a:cxnLst/>
                <a:rect l="l" t="t" r="r" b="b"/>
                <a:pathLst>
                  <a:path w="1" h="1" extrusionOk="0">
                    <a:moveTo>
                      <a:pt x="0" y="1"/>
                    </a:move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3"/>
              <p:cNvSpPr/>
              <p:nvPr/>
            </p:nvSpPr>
            <p:spPr>
              <a:xfrm>
                <a:off x="5841125" y="4244225"/>
                <a:ext cx="56025" cy="167725"/>
              </a:xfrm>
              <a:custGeom>
                <a:avLst/>
                <a:gdLst/>
                <a:ahLst/>
                <a:cxnLst/>
                <a:rect l="l" t="t" r="r" b="b"/>
                <a:pathLst>
                  <a:path w="2241" h="6709" extrusionOk="0">
                    <a:moveTo>
                      <a:pt x="45" y="0"/>
                    </a:moveTo>
                    <a:cubicBezTo>
                      <a:pt x="21" y="0"/>
                      <a:pt x="1" y="25"/>
                      <a:pt x="1" y="50"/>
                    </a:cubicBezTo>
                    <a:cubicBezTo>
                      <a:pt x="1" y="50"/>
                      <a:pt x="1" y="65"/>
                      <a:pt x="1" y="81"/>
                    </a:cubicBezTo>
                    <a:cubicBezTo>
                      <a:pt x="1" y="96"/>
                      <a:pt x="1" y="96"/>
                      <a:pt x="16" y="111"/>
                    </a:cubicBezTo>
                    <a:cubicBezTo>
                      <a:pt x="16" y="111"/>
                      <a:pt x="16" y="126"/>
                      <a:pt x="31" y="126"/>
                    </a:cubicBezTo>
                    <a:cubicBezTo>
                      <a:pt x="31" y="142"/>
                      <a:pt x="46" y="142"/>
                      <a:pt x="46" y="157"/>
                    </a:cubicBezTo>
                    <a:cubicBezTo>
                      <a:pt x="62" y="187"/>
                      <a:pt x="92" y="218"/>
                      <a:pt x="107" y="248"/>
                    </a:cubicBezTo>
                    <a:cubicBezTo>
                      <a:pt x="138" y="294"/>
                      <a:pt x="168" y="324"/>
                      <a:pt x="199" y="370"/>
                    </a:cubicBezTo>
                    <a:cubicBezTo>
                      <a:pt x="244" y="416"/>
                      <a:pt x="275" y="462"/>
                      <a:pt x="305" y="507"/>
                    </a:cubicBezTo>
                    <a:cubicBezTo>
                      <a:pt x="351" y="553"/>
                      <a:pt x="382" y="599"/>
                      <a:pt x="427" y="644"/>
                    </a:cubicBezTo>
                    <a:cubicBezTo>
                      <a:pt x="427" y="660"/>
                      <a:pt x="442" y="660"/>
                      <a:pt x="442" y="675"/>
                    </a:cubicBezTo>
                    <a:cubicBezTo>
                      <a:pt x="458" y="675"/>
                      <a:pt x="458" y="690"/>
                      <a:pt x="458" y="690"/>
                    </a:cubicBezTo>
                    <a:lnTo>
                      <a:pt x="473" y="690"/>
                    </a:lnTo>
                    <a:cubicBezTo>
                      <a:pt x="473" y="705"/>
                      <a:pt x="473" y="705"/>
                      <a:pt x="473" y="705"/>
                    </a:cubicBezTo>
                    <a:cubicBezTo>
                      <a:pt x="473" y="705"/>
                      <a:pt x="473" y="705"/>
                      <a:pt x="488" y="721"/>
                    </a:cubicBezTo>
                    <a:lnTo>
                      <a:pt x="473" y="721"/>
                    </a:lnTo>
                    <a:cubicBezTo>
                      <a:pt x="488" y="721"/>
                      <a:pt x="488" y="721"/>
                      <a:pt x="488" y="736"/>
                    </a:cubicBezTo>
                    <a:cubicBezTo>
                      <a:pt x="503" y="736"/>
                      <a:pt x="503" y="751"/>
                      <a:pt x="503" y="751"/>
                    </a:cubicBezTo>
                    <a:lnTo>
                      <a:pt x="519" y="766"/>
                    </a:lnTo>
                    <a:cubicBezTo>
                      <a:pt x="519" y="766"/>
                      <a:pt x="519" y="781"/>
                      <a:pt x="534" y="781"/>
                    </a:cubicBezTo>
                    <a:cubicBezTo>
                      <a:pt x="534" y="781"/>
                      <a:pt x="534" y="797"/>
                      <a:pt x="534" y="797"/>
                    </a:cubicBezTo>
                    <a:lnTo>
                      <a:pt x="549" y="797"/>
                    </a:lnTo>
                    <a:cubicBezTo>
                      <a:pt x="549" y="812"/>
                      <a:pt x="564" y="827"/>
                      <a:pt x="564" y="827"/>
                    </a:cubicBezTo>
                    <a:lnTo>
                      <a:pt x="580" y="842"/>
                    </a:lnTo>
                    <a:cubicBezTo>
                      <a:pt x="580" y="858"/>
                      <a:pt x="580" y="858"/>
                      <a:pt x="580" y="858"/>
                    </a:cubicBezTo>
                    <a:cubicBezTo>
                      <a:pt x="595" y="873"/>
                      <a:pt x="610" y="888"/>
                      <a:pt x="625" y="903"/>
                    </a:cubicBezTo>
                    <a:lnTo>
                      <a:pt x="701" y="1010"/>
                    </a:lnTo>
                    <a:cubicBezTo>
                      <a:pt x="717" y="1025"/>
                      <a:pt x="732" y="1040"/>
                      <a:pt x="747" y="1056"/>
                    </a:cubicBezTo>
                    <a:lnTo>
                      <a:pt x="778" y="1117"/>
                    </a:lnTo>
                    <a:cubicBezTo>
                      <a:pt x="808" y="1147"/>
                      <a:pt x="839" y="1178"/>
                      <a:pt x="854" y="1223"/>
                    </a:cubicBezTo>
                    <a:cubicBezTo>
                      <a:pt x="869" y="1223"/>
                      <a:pt x="869" y="1239"/>
                      <a:pt x="884" y="1254"/>
                    </a:cubicBezTo>
                    <a:cubicBezTo>
                      <a:pt x="915" y="1299"/>
                      <a:pt x="945" y="1360"/>
                      <a:pt x="991" y="1406"/>
                    </a:cubicBezTo>
                    <a:cubicBezTo>
                      <a:pt x="991" y="1421"/>
                      <a:pt x="991" y="1421"/>
                      <a:pt x="1006" y="1437"/>
                    </a:cubicBezTo>
                    <a:cubicBezTo>
                      <a:pt x="1021" y="1467"/>
                      <a:pt x="1037" y="1513"/>
                      <a:pt x="1067" y="1558"/>
                    </a:cubicBezTo>
                    <a:lnTo>
                      <a:pt x="1082" y="1574"/>
                    </a:lnTo>
                    <a:cubicBezTo>
                      <a:pt x="1082" y="1604"/>
                      <a:pt x="1098" y="1619"/>
                      <a:pt x="1113" y="1635"/>
                    </a:cubicBezTo>
                    <a:cubicBezTo>
                      <a:pt x="1128" y="1665"/>
                      <a:pt x="1143" y="1696"/>
                      <a:pt x="1143" y="1726"/>
                    </a:cubicBezTo>
                    <a:lnTo>
                      <a:pt x="1204" y="1848"/>
                    </a:lnTo>
                    <a:cubicBezTo>
                      <a:pt x="1265" y="1985"/>
                      <a:pt x="1326" y="2107"/>
                      <a:pt x="1387" y="2244"/>
                    </a:cubicBezTo>
                    <a:cubicBezTo>
                      <a:pt x="1402" y="2290"/>
                      <a:pt x="1433" y="2336"/>
                      <a:pt x="1448" y="2396"/>
                    </a:cubicBezTo>
                    <a:cubicBezTo>
                      <a:pt x="1448" y="2396"/>
                      <a:pt x="1448" y="2381"/>
                      <a:pt x="1448" y="2381"/>
                    </a:cubicBezTo>
                    <a:cubicBezTo>
                      <a:pt x="1509" y="2518"/>
                      <a:pt x="1555" y="2640"/>
                      <a:pt x="1616" y="2762"/>
                    </a:cubicBezTo>
                    <a:cubicBezTo>
                      <a:pt x="1631" y="2793"/>
                      <a:pt x="1631" y="2823"/>
                      <a:pt x="1646" y="2854"/>
                    </a:cubicBezTo>
                    <a:cubicBezTo>
                      <a:pt x="1661" y="2899"/>
                      <a:pt x="1677" y="2930"/>
                      <a:pt x="1692" y="2960"/>
                    </a:cubicBezTo>
                    <a:cubicBezTo>
                      <a:pt x="1707" y="3021"/>
                      <a:pt x="1722" y="3082"/>
                      <a:pt x="1753" y="3143"/>
                    </a:cubicBezTo>
                    <a:cubicBezTo>
                      <a:pt x="1768" y="3204"/>
                      <a:pt x="1783" y="3280"/>
                      <a:pt x="1798" y="3341"/>
                    </a:cubicBezTo>
                    <a:cubicBezTo>
                      <a:pt x="1814" y="3372"/>
                      <a:pt x="1829" y="3402"/>
                      <a:pt x="1829" y="3433"/>
                    </a:cubicBezTo>
                    <a:cubicBezTo>
                      <a:pt x="1844" y="3478"/>
                      <a:pt x="1859" y="3524"/>
                      <a:pt x="1859" y="3570"/>
                    </a:cubicBezTo>
                    <a:cubicBezTo>
                      <a:pt x="1875" y="3631"/>
                      <a:pt x="1890" y="3692"/>
                      <a:pt x="1905" y="3768"/>
                    </a:cubicBezTo>
                    <a:cubicBezTo>
                      <a:pt x="1920" y="3829"/>
                      <a:pt x="1936" y="3905"/>
                      <a:pt x="1936" y="3981"/>
                    </a:cubicBezTo>
                    <a:cubicBezTo>
                      <a:pt x="1951" y="4027"/>
                      <a:pt x="1951" y="4072"/>
                      <a:pt x="1966" y="4118"/>
                    </a:cubicBezTo>
                    <a:lnTo>
                      <a:pt x="1966" y="4255"/>
                    </a:lnTo>
                    <a:cubicBezTo>
                      <a:pt x="1966" y="4286"/>
                      <a:pt x="1981" y="4301"/>
                      <a:pt x="1981" y="4331"/>
                    </a:cubicBezTo>
                    <a:cubicBezTo>
                      <a:pt x="1981" y="4408"/>
                      <a:pt x="1981" y="4484"/>
                      <a:pt x="1981" y="4545"/>
                    </a:cubicBezTo>
                    <a:cubicBezTo>
                      <a:pt x="1981" y="4621"/>
                      <a:pt x="1981" y="4697"/>
                      <a:pt x="1997" y="4773"/>
                    </a:cubicBezTo>
                    <a:cubicBezTo>
                      <a:pt x="1997" y="4834"/>
                      <a:pt x="2012" y="4910"/>
                      <a:pt x="2012" y="4971"/>
                    </a:cubicBezTo>
                    <a:cubicBezTo>
                      <a:pt x="2027" y="5063"/>
                      <a:pt x="2042" y="5139"/>
                      <a:pt x="2057" y="5215"/>
                    </a:cubicBezTo>
                    <a:cubicBezTo>
                      <a:pt x="2057" y="5215"/>
                      <a:pt x="2057" y="5230"/>
                      <a:pt x="2057" y="5230"/>
                    </a:cubicBezTo>
                    <a:cubicBezTo>
                      <a:pt x="2057" y="5261"/>
                      <a:pt x="2073" y="5307"/>
                      <a:pt x="2073" y="5337"/>
                    </a:cubicBezTo>
                    <a:cubicBezTo>
                      <a:pt x="2088" y="5398"/>
                      <a:pt x="2103" y="5459"/>
                      <a:pt x="2103" y="5520"/>
                    </a:cubicBezTo>
                    <a:cubicBezTo>
                      <a:pt x="2118" y="5566"/>
                      <a:pt x="2118" y="5611"/>
                      <a:pt x="2134" y="5657"/>
                    </a:cubicBezTo>
                    <a:lnTo>
                      <a:pt x="2149" y="5809"/>
                    </a:lnTo>
                    <a:cubicBezTo>
                      <a:pt x="2164" y="5946"/>
                      <a:pt x="2195" y="6099"/>
                      <a:pt x="2195" y="6236"/>
                    </a:cubicBezTo>
                    <a:cubicBezTo>
                      <a:pt x="2210" y="6388"/>
                      <a:pt x="2225" y="6541"/>
                      <a:pt x="2225" y="6708"/>
                    </a:cubicBezTo>
                    <a:lnTo>
                      <a:pt x="2240" y="6708"/>
                    </a:lnTo>
                    <a:cubicBezTo>
                      <a:pt x="2240" y="6678"/>
                      <a:pt x="2240" y="6647"/>
                      <a:pt x="2240" y="6617"/>
                    </a:cubicBezTo>
                    <a:cubicBezTo>
                      <a:pt x="2240" y="6586"/>
                      <a:pt x="2240" y="6571"/>
                      <a:pt x="2240" y="6541"/>
                    </a:cubicBezTo>
                    <a:lnTo>
                      <a:pt x="2240" y="6525"/>
                    </a:lnTo>
                    <a:cubicBezTo>
                      <a:pt x="2240" y="6495"/>
                      <a:pt x="2240" y="6464"/>
                      <a:pt x="2225" y="6449"/>
                    </a:cubicBezTo>
                    <a:lnTo>
                      <a:pt x="2225" y="6434"/>
                    </a:lnTo>
                    <a:cubicBezTo>
                      <a:pt x="2225" y="6419"/>
                      <a:pt x="2225" y="6419"/>
                      <a:pt x="2225" y="6404"/>
                    </a:cubicBezTo>
                    <a:cubicBezTo>
                      <a:pt x="2225" y="6327"/>
                      <a:pt x="2225" y="6251"/>
                      <a:pt x="2225" y="6175"/>
                    </a:cubicBezTo>
                    <a:cubicBezTo>
                      <a:pt x="2210" y="6099"/>
                      <a:pt x="2210" y="6023"/>
                      <a:pt x="2210" y="5946"/>
                    </a:cubicBezTo>
                    <a:cubicBezTo>
                      <a:pt x="2195" y="5809"/>
                      <a:pt x="2179" y="5657"/>
                      <a:pt x="2149" y="5520"/>
                    </a:cubicBezTo>
                    <a:cubicBezTo>
                      <a:pt x="2134" y="5367"/>
                      <a:pt x="2118" y="5230"/>
                      <a:pt x="2088" y="5078"/>
                    </a:cubicBezTo>
                    <a:cubicBezTo>
                      <a:pt x="2088" y="5002"/>
                      <a:pt x="2073" y="4941"/>
                      <a:pt x="2073" y="4865"/>
                    </a:cubicBezTo>
                    <a:cubicBezTo>
                      <a:pt x="2057" y="4804"/>
                      <a:pt x="2057" y="4728"/>
                      <a:pt x="2057" y="4651"/>
                    </a:cubicBezTo>
                    <a:cubicBezTo>
                      <a:pt x="2042" y="4590"/>
                      <a:pt x="2042" y="4545"/>
                      <a:pt x="2042" y="4484"/>
                    </a:cubicBezTo>
                    <a:cubicBezTo>
                      <a:pt x="2042" y="4438"/>
                      <a:pt x="2057" y="4377"/>
                      <a:pt x="2042" y="4331"/>
                    </a:cubicBezTo>
                    <a:cubicBezTo>
                      <a:pt x="2042" y="4270"/>
                      <a:pt x="2042" y="4210"/>
                      <a:pt x="2042" y="4164"/>
                    </a:cubicBezTo>
                    <a:cubicBezTo>
                      <a:pt x="2042" y="4103"/>
                      <a:pt x="2027" y="4042"/>
                      <a:pt x="2027" y="3996"/>
                    </a:cubicBezTo>
                    <a:cubicBezTo>
                      <a:pt x="2012" y="3920"/>
                      <a:pt x="1997" y="3859"/>
                      <a:pt x="1981" y="3783"/>
                    </a:cubicBezTo>
                    <a:cubicBezTo>
                      <a:pt x="1981" y="3722"/>
                      <a:pt x="1966" y="3646"/>
                      <a:pt x="1951" y="3585"/>
                    </a:cubicBezTo>
                    <a:cubicBezTo>
                      <a:pt x="1936" y="3509"/>
                      <a:pt x="1920" y="3433"/>
                      <a:pt x="1890" y="3356"/>
                    </a:cubicBezTo>
                    <a:cubicBezTo>
                      <a:pt x="1890" y="3326"/>
                      <a:pt x="1875" y="3295"/>
                      <a:pt x="1875" y="3265"/>
                    </a:cubicBezTo>
                    <a:cubicBezTo>
                      <a:pt x="1859" y="3219"/>
                      <a:pt x="1844" y="3173"/>
                      <a:pt x="1829" y="3128"/>
                    </a:cubicBezTo>
                    <a:cubicBezTo>
                      <a:pt x="1829" y="3097"/>
                      <a:pt x="1814" y="3067"/>
                      <a:pt x="1814" y="3036"/>
                    </a:cubicBezTo>
                    <a:cubicBezTo>
                      <a:pt x="1798" y="3006"/>
                      <a:pt x="1783" y="2975"/>
                      <a:pt x="1783" y="2945"/>
                    </a:cubicBezTo>
                    <a:cubicBezTo>
                      <a:pt x="1768" y="2899"/>
                      <a:pt x="1753" y="2869"/>
                      <a:pt x="1738" y="2823"/>
                    </a:cubicBezTo>
                    <a:cubicBezTo>
                      <a:pt x="1722" y="2793"/>
                      <a:pt x="1707" y="2747"/>
                      <a:pt x="1692" y="2716"/>
                    </a:cubicBezTo>
                    <a:cubicBezTo>
                      <a:pt x="1646" y="2595"/>
                      <a:pt x="1585" y="2457"/>
                      <a:pt x="1539" y="2336"/>
                    </a:cubicBezTo>
                    <a:cubicBezTo>
                      <a:pt x="1479" y="2183"/>
                      <a:pt x="1418" y="2046"/>
                      <a:pt x="1357" y="1894"/>
                    </a:cubicBezTo>
                    <a:cubicBezTo>
                      <a:pt x="1326" y="1833"/>
                      <a:pt x="1296" y="1757"/>
                      <a:pt x="1265" y="1696"/>
                    </a:cubicBezTo>
                    <a:cubicBezTo>
                      <a:pt x="1235" y="1619"/>
                      <a:pt x="1204" y="1558"/>
                      <a:pt x="1174" y="1498"/>
                    </a:cubicBezTo>
                    <a:cubicBezTo>
                      <a:pt x="1159" y="1467"/>
                      <a:pt x="1143" y="1437"/>
                      <a:pt x="1113" y="1391"/>
                    </a:cubicBezTo>
                    <a:cubicBezTo>
                      <a:pt x="1113" y="1376"/>
                      <a:pt x="1098" y="1345"/>
                      <a:pt x="1082" y="1315"/>
                    </a:cubicBezTo>
                    <a:cubicBezTo>
                      <a:pt x="1037" y="1254"/>
                      <a:pt x="1006" y="1193"/>
                      <a:pt x="961" y="1132"/>
                    </a:cubicBezTo>
                    <a:cubicBezTo>
                      <a:pt x="930" y="1101"/>
                      <a:pt x="900" y="1056"/>
                      <a:pt x="869" y="1010"/>
                    </a:cubicBezTo>
                    <a:cubicBezTo>
                      <a:pt x="854" y="995"/>
                      <a:pt x="854" y="980"/>
                      <a:pt x="839" y="964"/>
                    </a:cubicBezTo>
                    <a:lnTo>
                      <a:pt x="747" y="842"/>
                    </a:lnTo>
                    <a:cubicBezTo>
                      <a:pt x="717" y="812"/>
                      <a:pt x="701" y="797"/>
                      <a:pt x="686" y="766"/>
                    </a:cubicBezTo>
                    <a:cubicBezTo>
                      <a:pt x="641" y="705"/>
                      <a:pt x="580" y="629"/>
                      <a:pt x="519" y="568"/>
                    </a:cubicBezTo>
                    <a:cubicBezTo>
                      <a:pt x="503" y="538"/>
                      <a:pt x="473" y="507"/>
                      <a:pt x="458" y="492"/>
                    </a:cubicBezTo>
                    <a:cubicBezTo>
                      <a:pt x="427" y="462"/>
                      <a:pt x="412" y="431"/>
                      <a:pt x="382" y="385"/>
                    </a:cubicBezTo>
                    <a:lnTo>
                      <a:pt x="382" y="401"/>
                    </a:lnTo>
                    <a:cubicBezTo>
                      <a:pt x="366" y="370"/>
                      <a:pt x="336" y="324"/>
                      <a:pt x="305" y="294"/>
                    </a:cubicBezTo>
                    <a:lnTo>
                      <a:pt x="260" y="233"/>
                    </a:lnTo>
                    <a:cubicBezTo>
                      <a:pt x="229" y="187"/>
                      <a:pt x="199" y="142"/>
                      <a:pt x="168" y="111"/>
                    </a:cubicBezTo>
                    <a:cubicBezTo>
                      <a:pt x="168" y="96"/>
                      <a:pt x="153" y="81"/>
                      <a:pt x="138" y="65"/>
                    </a:cubicBezTo>
                    <a:cubicBezTo>
                      <a:pt x="138" y="65"/>
                      <a:pt x="138" y="50"/>
                      <a:pt x="123" y="50"/>
                    </a:cubicBezTo>
                    <a:cubicBezTo>
                      <a:pt x="123" y="35"/>
                      <a:pt x="123" y="35"/>
                      <a:pt x="107" y="20"/>
                    </a:cubicBezTo>
                    <a:cubicBezTo>
                      <a:pt x="107" y="20"/>
                      <a:pt x="92" y="4"/>
                      <a:pt x="92" y="4"/>
                    </a:cubicBezTo>
                    <a:lnTo>
                      <a:pt x="62" y="4"/>
                    </a:lnTo>
                    <a:cubicBezTo>
                      <a:pt x="56" y="2"/>
                      <a:pt x="50" y="0"/>
                      <a:pt x="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3"/>
              <p:cNvSpPr/>
              <p:nvPr/>
            </p:nvSpPr>
            <p:spPr>
              <a:xfrm>
                <a:off x="5866275" y="4264500"/>
                <a:ext cx="26675" cy="66700"/>
              </a:xfrm>
              <a:custGeom>
                <a:avLst/>
                <a:gdLst/>
                <a:ahLst/>
                <a:cxnLst/>
                <a:rect l="l" t="t" r="r" b="b"/>
                <a:pathLst>
                  <a:path w="1067" h="2668" extrusionOk="0">
                    <a:moveTo>
                      <a:pt x="15" y="1"/>
                    </a:moveTo>
                    <a:cubicBezTo>
                      <a:pt x="15" y="1"/>
                      <a:pt x="0" y="16"/>
                      <a:pt x="0" y="31"/>
                    </a:cubicBezTo>
                    <a:lnTo>
                      <a:pt x="15" y="31"/>
                    </a:lnTo>
                    <a:cubicBezTo>
                      <a:pt x="15" y="47"/>
                      <a:pt x="15" y="47"/>
                      <a:pt x="15" y="47"/>
                    </a:cubicBezTo>
                    <a:cubicBezTo>
                      <a:pt x="31" y="47"/>
                      <a:pt x="31" y="62"/>
                      <a:pt x="31" y="62"/>
                    </a:cubicBezTo>
                    <a:cubicBezTo>
                      <a:pt x="46" y="62"/>
                      <a:pt x="46" y="62"/>
                      <a:pt x="46" y="77"/>
                    </a:cubicBezTo>
                    <a:cubicBezTo>
                      <a:pt x="61" y="77"/>
                      <a:pt x="61" y="92"/>
                      <a:pt x="76" y="92"/>
                    </a:cubicBezTo>
                    <a:cubicBezTo>
                      <a:pt x="92" y="108"/>
                      <a:pt x="122" y="138"/>
                      <a:pt x="137" y="153"/>
                    </a:cubicBezTo>
                    <a:cubicBezTo>
                      <a:pt x="153" y="169"/>
                      <a:pt x="183" y="184"/>
                      <a:pt x="198" y="199"/>
                    </a:cubicBezTo>
                    <a:cubicBezTo>
                      <a:pt x="214" y="214"/>
                      <a:pt x="229" y="229"/>
                      <a:pt x="229" y="229"/>
                    </a:cubicBezTo>
                    <a:cubicBezTo>
                      <a:pt x="244" y="245"/>
                      <a:pt x="259" y="260"/>
                      <a:pt x="274" y="275"/>
                    </a:cubicBezTo>
                    <a:cubicBezTo>
                      <a:pt x="290" y="290"/>
                      <a:pt x="290" y="290"/>
                      <a:pt x="305" y="306"/>
                    </a:cubicBezTo>
                    <a:cubicBezTo>
                      <a:pt x="320" y="336"/>
                      <a:pt x="335" y="382"/>
                      <a:pt x="366" y="412"/>
                    </a:cubicBezTo>
                    <a:cubicBezTo>
                      <a:pt x="366" y="443"/>
                      <a:pt x="381" y="458"/>
                      <a:pt x="396" y="488"/>
                    </a:cubicBezTo>
                    <a:cubicBezTo>
                      <a:pt x="427" y="534"/>
                      <a:pt x="442" y="595"/>
                      <a:pt x="473" y="641"/>
                    </a:cubicBezTo>
                    <a:cubicBezTo>
                      <a:pt x="488" y="687"/>
                      <a:pt x="503" y="717"/>
                      <a:pt x="518" y="747"/>
                    </a:cubicBezTo>
                    <a:cubicBezTo>
                      <a:pt x="533" y="778"/>
                      <a:pt x="549" y="808"/>
                      <a:pt x="564" y="824"/>
                    </a:cubicBezTo>
                    <a:cubicBezTo>
                      <a:pt x="579" y="869"/>
                      <a:pt x="594" y="900"/>
                      <a:pt x="610" y="946"/>
                    </a:cubicBezTo>
                    <a:lnTo>
                      <a:pt x="625" y="946"/>
                    </a:lnTo>
                    <a:cubicBezTo>
                      <a:pt x="625" y="961"/>
                      <a:pt x="640" y="991"/>
                      <a:pt x="640" y="1007"/>
                    </a:cubicBezTo>
                    <a:cubicBezTo>
                      <a:pt x="655" y="1067"/>
                      <a:pt x="671" y="1113"/>
                      <a:pt x="686" y="1159"/>
                    </a:cubicBezTo>
                    <a:cubicBezTo>
                      <a:pt x="686" y="1174"/>
                      <a:pt x="701" y="1205"/>
                      <a:pt x="701" y="1235"/>
                    </a:cubicBezTo>
                    <a:cubicBezTo>
                      <a:pt x="732" y="1357"/>
                      <a:pt x="762" y="1479"/>
                      <a:pt x="792" y="1601"/>
                    </a:cubicBezTo>
                    <a:cubicBezTo>
                      <a:pt x="808" y="1646"/>
                      <a:pt x="823" y="1707"/>
                      <a:pt x="838" y="1753"/>
                    </a:cubicBezTo>
                    <a:cubicBezTo>
                      <a:pt x="853" y="1829"/>
                      <a:pt x="869" y="1890"/>
                      <a:pt x="899" y="1966"/>
                    </a:cubicBezTo>
                    <a:cubicBezTo>
                      <a:pt x="914" y="2073"/>
                      <a:pt x="945" y="2180"/>
                      <a:pt x="975" y="2302"/>
                    </a:cubicBezTo>
                    <a:cubicBezTo>
                      <a:pt x="1006" y="2423"/>
                      <a:pt x="1036" y="2545"/>
                      <a:pt x="1067" y="2667"/>
                    </a:cubicBezTo>
                    <a:cubicBezTo>
                      <a:pt x="1036" y="2515"/>
                      <a:pt x="1006" y="2362"/>
                      <a:pt x="975" y="2225"/>
                    </a:cubicBezTo>
                    <a:cubicBezTo>
                      <a:pt x="960" y="2119"/>
                      <a:pt x="945" y="2012"/>
                      <a:pt x="914" y="1905"/>
                    </a:cubicBezTo>
                    <a:cubicBezTo>
                      <a:pt x="914" y="1860"/>
                      <a:pt x="899" y="1814"/>
                      <a:pt x="899" y="1784"/>
                    </a:cubicBezTo>
                    <a:cubicBezTo>
                      <a:pt x="899" y="1768"/>
                      <a:pt x="884" y="1753"/>
                      <a:pt x="884" y="1723"/>
                    </a:cubicBezTo>
                    <a:cubicBezTo>
                      <a:pt x="869" y="1662"/>
                      <a:pt x="853" y="1585"/>
                      <a:pt x="838" y="1509"/>
                    </a:cubicBezTo>
                    <a:cubicBezTo>
                      <a:pt x="808" y="1387"/>
                      <a:pt x="777" y="1281"/>
                      <a:pt x="747" y="1159"/>
                    </a:cubicBezTo>
                    <a:cubicBezTo>
                      <a:pt x="747" y="1128"/>
                      <a:pt x="732" y="1083"/>
                      <a:pt x="716" y="1052"/>
                    </a:cubicBezTo>
                    <a:cubicBezTo>
                      <a:pt x="716" y="1022"/>
                      <a:pt x="701" y="976"/>
                      <a:pt x="686" y="930"/>
                    </a:cubicBezTo>
                    <a:cubicBezTo>
                      <a:pt x="671" y="900"/>
                      <a:pt x="655" y="869"/>
                      <a:pt x="640" y="839"/>
                    </a:cubicBezTo>
                    <a:cubicBezTo>
                      <a:pt x="610" y="778"/>
                      <a:pt x="579" y="717"/>
                      <a:pt x="533" y="641"/>
                    </a:cubicBezTo>
                    <a:cubicBezTo>
                      <a:pt x="518" y="595"/>
                      <a:pt x="488" y="549"/>
                      <a:pt x="473" y="504"/>
                    </a:cubicBezTo>
                    <a:cubicBezTo>
                      <a:pt x="442" y="473"/>
                      <a:pt x="427" y="428"/>
                      <a:pt x="412" y="397"/>
                    </a:cubicBezTo>
                    <a:cubicBezTo>
                      <a:pt x="412" y="397"/>
                      <a:pt x="412" y="382"/>
                      <a:pt x="412" y="382"/>
                    </a:cubicBezTo>
                    <a:cubicBezTo>
                      <a:pt x="381" y="336"/>
                      <a:pt x="366" y="306"/>
                      <a:pt x="351" y="275"/>
                    </a:cubicBezTo>
                    <a:cubicBezTo>
                      <a:pt x="335" y="260"/>
                      <a:pt x="335" y="245"/>
                      <a:pt x="320" y="229"/>
                    </a:cubicBezTo>
                    <a:cubicBezTo>
                      <a:pt x="305" y="229"/>
                      <a:pt x="290" y="214"/>
                      <a:pt x="290" y="214"/>
                    </a:cubicBezTo>
                    <a:lnTo>
                      <a:pt x="244" y="169"/>
                    </a:lnTo>
                    <a:lnTo>
                      <a:pt x="183" y="123"/>
                    </a:lnTo>
                    <a:cubicBezTo>
                      <a:pt x="153" y="92"/>
                      <a:pt x="137" y="77"/>
                      <a:pt x="107" y="62"/>
                    </a:cubicBezTo>
                    <a:cubicBezTo>
                      <a:pt x="107" y="47"/>
                      <a:pt x="92" y="47"/>
                      <a:pt x="76" y="31"/>
                    </a:cubicBezTo>
                    <a:cubicBezTo>
                      <a:pt x="76" y="31"/>
                      <a:pt x="61" y="16"/>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3"/>
              <p:cNvSpPr/>
              <p:nvPr/>
            </p:nvSpPr>
            <p:spPr>
              <a:xfrm>
                <a:off x="5921125" y="4288500"/>
                <a:ext cx="29725" cy="178300"/>
              </a:xfrm>
              <a:custGeom>
                <a:avLst/>
                <a:gdLst/>
                <a:ahLst/>
                <a:cxnLst/>
                <a:rect l="l" t="t" r="r" b="b"/>
                <a:pathLst>
                  <a:path w="1189" h="7132" extrusionOk="0">
                    <a:moveTo>
                      <a:pt x="1189" y="1"/>
                    </a:moveTo>
                    <a:cubicBezTo>
                      <a:pt x="1173" y="107"/>
                      <a:pt x="1143" y="214"/>
                      <a:pt x="1128" y="306"/>
                    </a:cubicBezTo>
                    <a:lnTo>
                      <a:pt x="1128" y="321"/>
                    </a:lnTo>
                    <a:cubicBezTo>
                      <a:pt x="1112" y="366"/>
                      <a:pt x="1097" y="412"/>
                      <a:pt x="1082" y="458"/>
                    </a:cubicBezTo>
                    <a:cubicBezTo>
                      <a:pt x="1067" y="519"/>
                      <a:pt x="1051" y="580"/>
                      <a:pt x="1021" y="641"/>
                    </a:cubicBezTo>
                    <a:cubicBezTo>
                      <a:pt x="1006" y="702"/>
                      <a:pt x="991" y="763"/>
                      <a:pt x="960" y="824"/>
                    </a:cubicBezTo>
                    <a:cubicBezTo>
                      <a:pt x="945" y="884"/>
                      <a:pt x="930" y="930"/>
                      <a:pt x="914" y="991"/>
                    </a:cubicBezTo>
                    <a:cubicBezTo>
                      <a:pt x="899" y="1006"/>
                      <a:pt x="899" y="1037"/>
                      <a:pt x="884" y="1052"/>
                    </a:cubicBezTo>
                    <a:cubicBezTo>
                      <a:pt x="884" y="1083"/>
                      <a:pt x="869" y="1113"/>
                      <a:pt x="869" y="1143"/>
                    </a:cubicBezTo>
                    <a:cubicBezTo>
                      <a:pt x="853" y="1189"/>
                      <a:pt x="838" y="1250"/>
                      <a:pt x="823" y="1311"/>
                    </a:cubicBezTo>
                    <a:cubicBezTo>
                      <a:pt x="808" y="1372"/>
                      <a:pt x="792" y="1433"/>
                      <a:pt x="762" y="1494"/>
                    </a:cubicBezTo>
                    <a:cubicBezTo>
                      <a:pt x="747" y="1601"/>
                      <a:pt x="716" y="1707"/>
                      <a:pt x="686" y="1814"/>
                    </a:cubicBezTo>
                    <a:cubicBezTo>
                      <a:pt x="671" y="1875"/>
                      <a:pt x="655" y="1936"/>
                      <a:pt x="625" y="1997"/>
                    </a:cubicBezTo>
                    <a:lnTo>
                      <a:pt x="579" y="2180"/>
                    </a:lnTo>
                    <a:cubicBezTo>
                      <a:pt x="533" y="2286"/>
                      <a:pt x="503" y="2393"/>
                      <a:pt x="473" y="2499"/>
                    </a:cubicBezTo>
                    <a:cubicBezTo>
                      <a:pt x="473" y="2530"/>
                      <a:pt x="457" y="2560"/>
                      <a:pt x="457" y="2591"/>
                    </a:cubicBezTo>
                    <a:cubicBezTo>
                      <a:pt x="442" y="2621"/>
                      <a:pt x="442" y="2667"/>
                      <a:pt x="427" y="2698"/>
                    </a:cubicBezTo>
                    <a:cubicBezTo>
                      <a:pt x="412" y="2743"/>
                      <a:pt x="396" y="2804"/>
                      <a:pt x="396" y="2850"/>
                    </a:cubicBezTo>
                    <a:cubicBezTo>
                      <a:pt x="381" y="2880"/>
                      <a:pt x="381" y="2911"/>
                      <a:pt x="366" y="2941"/>
                    </a:cubicBezTo>
                    <a:cubicBezTo>
                      <a:pt x="366" y="2972"/>
                      <a:pt x="351" y="3002"/>
                      <a:pt x="351" y="3033"/>
                    </a:cubicBezTo>
                    <a:cubicBezTo>
                      <a:pt x="335" y="3063"/>
                      <a:pt x="335" y="3094"/>
                      <a:pt x="320" y="3124"/>
                    </a:cubicBezTo>
                    <a:cubicBezTo>
                      <a:pt x="305" y="3155"/>
                      <a:pt x="305" y="3185"/>
                      <a:pt x="290" y="3200"/>
                    </a:cubicBezTo>
                    <a:cubicBezTo>
                      <a:pt x="259" y="3322"/>
                      <a:pt x="213" y="3429"/>
                      <a:pt x="183" y="3551"/>
                    </a:cubicBezTo>
                    <a:cubicBezTo>
                      <a:pt x="168" y="3596"/>
                      <a:pt x="153" y="3642"/>
                      <a:pt x="137" y="3703"/>
                    </a:cubicBezTo>
                    <a:cubicBezTo>
                      <a:pt x="122" y="3718"/>
                      <a:pt x="107" y="3749"/>
                      <a:pt x="107" y="3779"/>
                    </a:cubicBezTo>
                    <a:cubicBezTo>
                      <a:pt x="92" y="3810"/>
                      <a:pt x="92" y="3855"/>
                      <a:pt x="76" y="3886"/>
                    </a:cubicBezTo>
                    <a:cubicBezTo>
                      <a:pt x="76" y="3916"/>
                      <a:pt x="61" y="3932"/>
                      <a:pt x="61" y="3962"/>
                    </a:cubicBezTo>
                    <a:cubicBezTo>
                      <a:pt x="61" y="3993"/>
                      <a:pt x="46" y="4008"/>
                      <a:pt x="46" y="4038"/>
                    </a:cubicBezTo>
                    <a:cubicBezTo>
                      <a:pt x="46" y="4054"/>
                      <a:pt x="46" y="4084"/>
                      <a:pt x="31" y="4099"/>
                    </a:cubicBezTo>
                    <a:lnTo>
                      <a:pt x="31" y="4145"/>
                    </a:lnTo>
                    <a:cubicBezTo>
                      <a:pt x="31" y="4175"/>
                      <a:pt x="15" y="4206"/>
                      <a:pt x="15" y="4236"/>
                    </a:cubicBezTo>
                    <a:cubicBezTo>
                      <a:pt x="15" y="4267"/>
                      <a:pt x="15" y="4297"/>
                      <a:pt x="15" y="4313"/>
                    </a:cubicBezTo>
                    <a:cubicBezTo>
                      <a:pt x="15" y="4343"/>
                      <a:pt x="0" y="4373"/>
                      <a:pt x="0" y="4404"/>
                    </a:cubicBezTo>
                    <a:cubicBezTo>
                      <a:pt x="0" y="4434"/>
                      <a:pt x="0" y="4450"/>
                      <a:pt x="0" y="4480"/>
                    </a:cubicBezTo>
                    <a:lnTo>
                      <a:pt x="0" y="4572"/>
                    </a:lnTo>
                    <a:cubicBezTo>
                      <a:pt x="0" y="4617"/>
                      <a:pt x="0" y="4648"/>
                      <a:pt x="15" y="4693"/>
                    </a:cubicBezTo>
                    <a:cubicBezTo>
                      <a:pt x="15" y="4754"/>
                      <a:pt x="15" y="4831"/>
                      <a:pt x="15" y="4892"/>
                    </a:cubicBezTo>
                    <a:lnTo>
                      <a:pt x="31" y="5105"/>
                    </a:lnTo>
                    <a:cubicBezTo>
                      <a:pt x="31" y="5161"/>
                      <a:pt x="31" y="5217"/>
                      <a:pt x="31" y="5272"/>
                    </a:cubicBezTo>
                    <a:lnTo>
                      <a:pt x="31" y="5394"/>
                    </a:lnTo>
                    <a:lnTo>
                      <a:pt x="31" y="5455"/>
                    </a:lnTo>
                    <a:cubicBezTo>
                      <a:pt x="31" y="5531"/>
                      <a:pt x="31" y="5592"/>
                      <a:pt x="31" y="5669"/>
                    </a:cubicBezTo>
                    <a:cubicBezTo>
                      <a:pt x="31" y="5729"/>
                      <a:pt x="31" y="5790"/>
                      <a:pt x="31" y="5851"/>
                    </a:cubicBezTo>
                    <a:cubicBezTo>
                      <a:pt x="31" y="5897"/>
                      <a:pt x="46" y="5928"/>
                      <a:pt x="46" y="5973"/>
                    </a:cubicBezTo>
                    <a:lnTo>
                      <a:pt x="61" y="6141"/>
                    </a:lnTo>
                    <a:cubicBezTo>
                      <a:pt x="61" y="6187"/>
                      <a:pt x="76" y="6217"/>
                      <a:pt x="76" y="6263"/>
                    </a:cubicBezTo>
                    <a:cubicBezTo>
                      <a:pt x="76" y="6278"/>
                      <a:pt x="76" y="6308"/>
                      <a:pt x="76" y="6324"/>
                    </a:cubicBezTo>
                    <a:cubicBezTo>
                      <a:pt x="92" y="6400"/>
                      <a:pt x="92" y="6461"/>
                      <a:pt x="107" y="6537"/>
                    </a:cubicBezTo>
                    <a:cubicBezTo>
                      <a:pt x="122" y="6583"/>
                      <a:pt x="122" y="6628"/>
                      <a:pt x="137" y="6674"/>
                    </a:cubicBezTo>
                    <a:cubicBezTo>
                      <a:pt x="153" y="6750"/>
                      <a:pt x="153" y="6811"/>
                      <a:pt x="168" y="6887"/>
                    </a:cubicBezTo>
                    <a:lnTo>
                      <a:pt x="168" y="6872"/>
                    </a:lnTo>
                    <a:cubicBezTo>
                      <a:pt x="183" y="6933"/>
                      <a:pt x="183" y="6994"/>
                      <a:pt x="198" y="7040"/>
                    </a:cubicBezTo>
                    <a:cubicBezTo>
                      <a:pt x="198" y="7055"/>
                      <a:pt x="198" y="7070"/>
                      <a:pt x="213" y="7085"/>
                    </a:cubicBezTo>
                    <a:cubicBezTo>
                      <a:pt x="213" y="7101"/>
                      <a:pt x="213" y="7101"/>
                      <a:pt x="213" y="7116"/>
                    </a:cubicBezTo>
                    <a:cubicBezTo>
                      <a:pt x="229" y="7131"/>
                      <a:pt x="229" y="7131"/>
                      <a:pt x="244" y="7131"/>
                    </a:cubicBezTo>
                    <a:lnTo>
                      <a:pt x="274" y="7131"/>
                    </a:lnTo>
                    <a:cubicBezTo>
                      <a:pt x="274" y="7116"/>
                      <a:pt x="274" y="7116"/>
                      <a:pt x="274" y="7101"/>
                    </a:cubicBezTo>
                    <a:cubicBezTo>
                      <a:pt x="290" y="7085"/>
                      <a:pt x="274" y="7070"/>
                      <a:pt x="274" y="7070"/>
                    </a:cubicBezTo>
                    <a:cubicBezTo>
                      <a:pt x="274" y="7025"/>
                      <a:pt x="259" y="6994"/>
                      <a:pt x="259" y="6964"/>
                    </a:cubicBezTo>
                    <a:lnTo>
                      <a:pt x="213" y="6720"/>
                    </a:lnTo>
                    <a:cubicBezTo>
                      <a:pt x="213" y="6674"/>
                      <a:pt x="198" y="6613"/>
                      <a:pt x="183" y="6552"/>
                    </a:cubicBezTo>
                    <a:cubicBezTo>
                      <a:pt x="183" y="6491"/>
                      <a:pt x="168" y="6430"/>
                      <a:pt x="168" y="6369"/>
                    </a:cubicBezTo>
                    <a:cubicBezTo>
                      <a:pt x="168" y="6339"/>
                      <a:pt x="153" y="6324"/>
                      <a:pt x="153" y="6308"/>
                    </a:cubicBezTo>
                    <a:cubicBezTo>
                      <a:pt x="153" y="6278"/>
                      <a:pt x="153" y="6248"/>
                      <a:pt x="153" y="6217"/>
                    </a:cubicBezTo>
                    <a:cubicBezTo>
                      <a:pt x="137" y="6171"/>
                      <a:pt x="137" y="6110"/>
                      <a:pt x="137" y="6065"/>
                    </a:cubicBezTo>
                    <a:cubicBezTo>
                      <a:pt x="137" y="6019"/>
                      <a:pt x="122" y="5989"/>
                      <a:pt x="122" y="5943"/>
                    </a:cubicBezTo>
                    <a:cubicBezTo>
                      <a:pt x="122" y="5897"/>
                      <a:pt x="122" y="5867"/>
                      <a:pt x="122" y="5821"/>
                    </a:cubicBezTo>
                    <a:cubicBezTo>
                      <a:pt x="122" y="5760"/>
                      <a:pt x="122" y="5699"/>
                      <a:pt x="122" y="5623"/>
                    </a:cubicBezTo>
                    <a:cubicBezTo>
                      <a:pt x="122" y="5577"/>
                      <a:pt x="137" y="5516"/>
                      <a:pt x="137" y="5470"/>
                    </a:cubicBezTo>
                    <a:cubicBezTo>
                      <a:pt x="137" y="5440"/>
                      <a:pt x="137" y="5410"/>
                      <a:pt x="137" y="5379"/>
                    </a:cubicBezTo>
                    <a:lnTo>
                      <a:pt x="137" y="5303"/>
                    </a:lnTo>
                    <a:lnTo>
                      <a:pt x="137" y="5272"/>
                    </a:lnTo>
                    <a:cubicBezTo>
                      <a:pt x="137" y="5166"/>
                      <a:pt x="122" y="5059"/>
                      <a:pt x="122" y="4952"/>
                    </a:cubicBezTo>
                    <a:cubicBezTo>
                      <a:pt x="122" y="4861"/>
                      <a:pt x="122" y="4770"/>
                      <a:pt x="107" y="4678"/>
                    </a:cubicBezTo>
                    <a:lnTo>
                      <a:pt x="107" y="4663"/>
                    </a:lnTo>
                    <a:cubicBezTo>
                      <a:pt x="107" y="4633"/>
                      <a:pt x="107" y="4617"/>
                      <a:pt x="107" y="4602"/>
                    </a:cubicBezTo>
                    <a:lnTo>
                      <a:pt x="107" y="4587"/>
                    </a:lnTo>
                    <a:lnTo>
                      <a:pt x="107" y="4572"/>
                    </a:lnTo>
                    <a:cubicBezTo>
                      <a:pt x="107" y="4511"/>
                      <a:pt x="107" y="4465"/>
                      <a:pt x="107" y="4404"/>
                    </a:cubicBezTo>
                    <a:cubicBezTo>
                      <a:pt x="107" y="4389"/>
                      <a:pt x="107" y="4358"/>
                      <a:pt x="107" y="4343"/>
                    </a:cubicBezTo>
                    <a:cubicBezTo>
                      <a:pt x="122" y="4313"/>
                      <a:pt x="122" y="4282"/>
                      <a:pt x="122" y="4252"/>
                    </a:cubicBezTo>
                    <a:cubicBezTo>
                      <a:pt x="122" y="4221"/>
                      <a:pt x="122" y="4191"/>
                      <a:pt x="137" y="4160"/>
                    </a:cubicBezTo>
                    <a:cubicBezTo>
                      <a:pt x="137" y="4130"/>
                      <a:pt x="137" y="4114"/>
                      <a:pt x="153" y="4084"/>
                    </a:cubicBezTo>
                    <a:cubicBezTo>
                      <a:pt x="153" y="4023"/>
                      <a:pt x="168" y="3962"/>
                      <a:pt x="183" y="3916"/>
                    </a:cubicBezTo>
                    <a:cubicBezTo>
                      <a:pt x="183" y="3871"/>
                      <a:pt x="198" y="3840"/>
                      <a:pt x="198" y="3810"/>
                    </a:cubicBezTo>
                    <a:cubicBezTo>
                      <a:pt x="213" y="3779"/>
                      <a:pt x="229" y="3749"/>
                      <a:pt x="229" y="3718"/>
                    </a:cubicBezTo>
                    <a:cubicBezTo>
                      <a:pt x="259" y="3596"/>
                      <a:pt x="305" y="3490"/>
                      <a:pt x="351" y="3383"/>
                    </a:cubicBezTo>
                    <a:cubicBezTo>
                      <a:pt x="366" y="3322"/>
                      <a:pt x="381" y="3277"/>
                      <a:pt x="396" y="3216"/>
                    </a:cubicBezTo>
                    <a:cubicBezTo>
                      <a:pt x="412" y="3200"/>
                      <a:pt x="412" y="3170"/>
                      <a:pt x="427" y="3139"/>
                    </a:cubicBezTo>
                    <a:cubicBezTo>
                      <a:pt x="427" y="3109"/>
                      <a:pt x="442" y="3078"/>
                      <a:pt x="442" y="3048"/>
                    </a:cubicBezTo>
                    <a:cubicBezTo>
                      <a:pt x="457" y="2987"/>
                      <a:pt x="488" y="2926"/>
                      <a:pt x="503" y="2865"/>
                    </a:cubicBezTo>
                    <a:cubicBezTo>
                      <a:pt x="503" y="2819"/>
                      <a:pt x="518" y="2774"/>
                      <a:pt x="533" y="2713"/>
                    </a:cubicBezTo>
                    <a:cubicBezTo>
                      <a:pt x="564" y="2606"/>
                      <a:pt x="594" y="2484"/>
                      <a:pt x="625" y="2362"/>
                    </a:cubicBezTo>
                    <a:cubicBezTo>
                      <a:pt x="671" y="2256"/>
                      <a:pt x="701" y="2149"/>
                      <a:pt x="747" y="2027"/>
                    </a:cubicBezTo>
                    <a:cubicBezTo>
                      <a:pt x="762" y="1966"/>
                      <a:pt x="777" y="1905"/>
                      <a:pt x="792" y="1844"/>
                    </a:cubicBezTo>
                    <a:cubicBezTo>
                      <a:pt x="808" y="1829"/>
                      <a:pt x="808" y="1799"/>
                      <a:pt x="808" y="1783"/>
                    </a:cubicBezTo>
                    <a:cubicBezTo>
                      <a:pt x="823" y="1753"/>
                      <a:pt x="823" y="1722"/>
                      <a:pt x="838" y="1692"/>
                    </a:cubicBezTo>
                    <a:cubicBezTo>
                      <a:pt x="853" y="1646"/>
                      <a:pt x="853" y="1601"/>
                      <a:pt x="869" y="1555"/>
                    </a:cubicBezTo>
                    <a:cubicBezTo>
                      <a:pt x="884" y="1509"/>
                      <a:pt x="884" y="1463"/>
                      <a:pt x="899" y="1418"/>
                    </a:cubicBezTo>
                    <a:cubicBezTo>
                      <a:pt x="899" y="1372"/>
                      <a:pt x="914" y="1342"/>
                      <a:pt x="930" y="1296"/>
                    </a:cubicBezTo>
                    <a:lnTo>
                      <a:pt x="914" y="1296"/>
                    </a:lnTo>
                    <a:cubicBezTo>
                      <a:pt x="930" y="1250"/>
                      <a:pt x="945" y="1204"/>
                      <a:pt x="945" y="1159"/>
                    </a:cubicBezTo>
                    <a:cubicBezTo>
                      <a:pt x="960" y="1113"/>
                      <a:pt x="975" y="1067"/>
                      <a:pt x="991" y="1022"/>
                    </a:cubicBezTo>
                    <a:cubicBezTo>
                      <a:pt x="991" y="976"/>
                      <a:pt x="1006" y="930"/>
                      <a:pt x="1021" y="884"/>
                    </a:cubicBezTo>
                    <a:cubicBezTo>
                      <a:pt x="1036" y="824"/>
                      <a:pt x="1051" y="778"/>
                      <a:pt x="1051" y="732"/>
                    </a:cubicBezTo>
                    <a:cubicBezTo>
                      <a:pt x="1067" y="671"/>
                      <a:pt x="1082" y="610"/>
                      <a:pt x="1097" y="549"/>
                    </a:cubicBezTo>
                    <a:cubicBezTo>
                      <a:pt x="1112" y="519"/>
                      <a:pt x="1112" y="488"/>
                      <a:pt x="1128" y="443"/>
                    </a:cubicBezTo>
                    <a:cubicBezTo>
                      <a:pt x="1128" y="412"/>
                      <a:pt x="1128" y="397"/>
                      <a:pt x="1143" y="366"/>
                    </a:cubicBezTo>
                    <a:cubicBezTo>
                      <a:pt x="1158" y="245"/>
                      <a:pt x="1173" y="123"/>
                      <a:pt x="1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3"/>
              <p:cNvSpPr/>
              <p:nvPr/>
            </p:nvSpPr>
            <p:spPr>
              <a:xfrm>
                <a:off x="5924175" y="44054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3"/>
              <p:cNvSpPr/>
              <p:nvPr/>
            </p:nvSpPr>
            <p:spPr>
              <a:xfrm>
                <a:off x="5924175" y="44050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3"/>
              <p:cNvSpPr/>
              <p:nvPr/>
            </p:nvSpPr>
            <p:spPr>
              <a:xfrm>
                <a:off x="5924175" y="4405450"/>
                <a:ext cx="25" cy="25"/>
              </a:xfrm>
              <a:custGeom>
                <a:avLst/>
                <a:gdLst/>
                <a:ahLst/>
                <a:cxnLst/>
                <a:rect l="l" t="t" r="r" b="b"/>
                <a:pathLst>
                  <a:path w="1" h="1" extrusionOk="0">
                    <a:moveTo>
                      <a:pt x="0" y="0"/>
                    </a:moveTo>
                    <a:lnTo>
                      <a:pt x="0" y="0"/>
                    </a:ln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3"/>
              <p:cNvSpPr/>
              <p:nvPr/>
            </p:nvSpPr>
            <p:spPr>
              <a:xfrm>
                <a:off x="5940150" y="4307925"/>
                <a:ext cx="25550" cy="80025"/>
              </a:xfrm>
              <a:custGeom>
                <a:avLst/>
                <a:gdLst/>
                <a:ahLst/>
                <a:cxnLst/>
                <a:rect l="l" t="t" r="r" b="b"/>
                <a:pathLst>
                  <a:path w="1022" h="3201" extrusionOk="0">
                    <a:moveTo>
                      <a:pt x="1022" y="1"/>
                    </a:moveTo>
                    <a:lnTo>
                      <a:pt x="1018" y="46"/>
                    </a:lnTo>
                    <a:lnTo>
                      <a:pt x="1018" y="46"/>
                    </a:lnTo>
                    <a:cubicBezTo>
                      <a:pt x="1020" y="41"/>
                      <a:pt x="1022" y="36"/>
                      <a:pt x="1022" y="31"/>
                    </a:cubicBezTo>
                    <a:cubicBezTo>
                      <a:pt x="1022" y="31"/>
                      <a:pt x="1022" y="16"/>
                      <a:pt x="1022" y="1"/>
                    </a:cubicBezTo>
                    <a:close/>
                    <a:moveTo>
                      <a:pt x="1018" y="46"/>
                    </a:moveTo>
                    <a:cubicBezTo>
                      <a:pt x="1014" y="55"/>
                      <a:pt x="1007" y="62"/>
                      <a:pt x="1007" y="62"/>
                    </a:cubicBezTo>
                    <a:cubicBezTo>
                      <a:pt x="991" y="123"/>
                      <a:pt x="991" y="168"/>
                      <a:pt x="976" y="229"/>
                    </a:cubicBezTo>
                    <a:cubicBezTo>
                      <a:pt x="961" y="275"/>
                      <a:pt x="946" y="321"/>
                      <a:pt x="930" y="366"/>
                    </a:cubicBezTo>
                    <a:cubicBezTo>
                      <a:pt x="915" y="412"/>
                      <a:pt x="915" y="443"/>
                      <a:pt x="900" y="473"/>
                    </a:cubicBezTo>
                    <a:cubicBezTo>
                      <a:pt x="900" y="488"/>
                      <a:pt x="885" y="519"/>
                      <a:pt x="885" y="534"/>
                    </a:cubicBezTo>
                    <a:cubicBezTo>
                      <a:pt x="869" y="565"/>
                      <a:pt x="869" y="595"/>
                      <a:pt x="854" y="625"/>
                    </a:cubicBezTo>
                    <a:cubicBezTo>
                      <a:pt x="839" y="641"/>
                      <a:pt x="839" y="671"/>
                      <a:pt x="824" y="686"/>
                    </a:cubicBezTo>
                    <a:cubicBezTo>
                      <a:pt x="824" y="732"/>
                      <a:pt x="808" y="763"/>
                      <a:pt x="793" y="793"/>
                    </a:cubicBezTo>
                    <a:cubicBezTo>
                      <a:pt x="778" y="824"/>
                      <a:pt x="763" y="854"/>
                      <a:pt x="763" y="885"/>
                    </a:cubicBezTo>
                    <a:cubicBezTo>
                      <a:pt x="732" y="930"/>
                      <a:pt x="717" y="976"/>
                      <a:pt x="702" y="1022"/>
                    </a:cubicBezTo>
                    <a:cubicBezTo>
                      <a:pt x="687" y="1067"/>
                      <a:pt x="671" y="1098"/>
                      <a:pt x="656" y="1144"/>
                    </a:cubicBezTo>
                    <a:cubicBezTo>
                      <a:pt x="610" y="1250"/>
                      <a:pt x="565" y="1357"/>
                      <a:pt x="519" y="1463"/>
                    </a:cubicBezTo>
                    <a:cubicBezTo>
                      <a:pt x="504" y="1509"/>
                      <a:pt x="489" y="1555"/>
                      <a:pt x="458" y="1601"/>
                    </a:cubicBezTo>
                    <a:cubicBezTo>
                      <a:pt x="443" y="1677"/>
                      <a:pt x="412" y="1753"/>
                      <a:pt x="382" y="1829"/>
                    </a:cubicBezTo>
                    <a:cubicBezTo>
                      <a:pt x="351" y="1936"/>
                      <a:pt x="321" y="2042"/>
                      <a:pt x="275" y="2164"/>
                    </a:cubicBezTo>
                    <a:cubicBezTo>
                      <a:pt x="260" y="2210"/>
                      <a:pt x="245" y="2271"/>
                      <a:pt x="230" y="2317"/>
                    </a:cubicBezTo>
                    <a:cubicBezTo>
                      <a:pt x="214" y="2362"/>
                      <a:pt x="199" y="2408"/>
                      <a:pt x="184" y="2454"/>
                    </a:cubicBezTo>
                    <a:cubicBezTo>
                      <a:pt x="169" y="2530"/>
                      <a:pt x="138" y="2606"/>
                      <a:pt x="108" y="2698"/>
                    </a:cubicBezTo>
                    <a:lnTo>
                      <a:pt x="92" y="2743"/>
                    </a:lnTo>
                    <a:cubicBezTo>
                      <a:pt x="92" y="2774"/>
                      <a:pt x="92" y="2789"/>
                      <a:pt x="77" y="2804"/>
                    </a:cubicBezTo>
                    <a:cubicBezTo>
                      <a:pt x="62" y="2865"/>
                      <a:pt x="47" y="2926"/>
                      <a:pt x="31" y="2987"/>
                    </a:cubicBezTo>
                    <a:cubicBezTo>
                      <a:pt x="31" y="3018"/>
                      <a:pt x="16" y="3063"/>
                      <a:pt x="16" y="3094"/>
                    </a:cubicBezTo>
                    <a:cubicBezTo>
                      <a:pt x="1" y="3109"/>
                      <a:pt x="1" y="3124"/>
                      <a:pt x="1" y="3139"/>
                    </a:cubicBezTo>
                    <a:cubicBezTo>
                      <a:pt x="1" y="3155"/>
                      <a:pt x="1" y="3185"/>
                      <a:pt x="16" y="3200"/>
                    </a:cubicBezTo>
                    <a:cubicBezTo>
                      <a:pt x="16" y="3185"/>
                      <a:pt x="31" y="3170"/>
                      <a:pt x="31" y="3155"/>
                    </a:cubicBezTo>
                    <a:cubicBezTo>
                      <a:pt x="31" y="3139"/>
                      <a:pt x="31" y="3139"/>
                      <a:pt x="47" y="3124"/>
                    </a:cubicBezTo>
                    <a:cubicBezTo>
                      <a:pt x="47" y="3078"/>
                      <a:pt x="62" y="3048"/>
                      <a:pt x="77" y="3002"/>
                    </a:cubicBezTo>
                    <a:cubicBezTo>
                      <a:pt x="92" y="2941"/>
                      <a:pt x="108" y="2896"/>
                      <a:pt x="123" y="2835"/>
                    </a:cubicBezTo>
                    <a:cubicBezTo>
                      <a:pt x="123" y="2819"/>
                      <a:pt x="123" y="2804"/>
                      <a:pt x="138" y="2774"/>
                    </a:cubicBezTo>
                    <a:lnTo>
                      <a:pt x="138" y="2759"/>
                    </a:lnTo>
                    <a:cubicBezTo>
                      <a:pt x="138" y="2743"/>
                      <a:pt x="153" y="2728"/>
                      <a:pt x="153" y="2713"/>
                    </a:cubicBezTo>
                    <a:cubicBezTo>
                      <a:pt x="199" y="2591"/>
                      <a:pt x="245" y="2454"/>
                      <a:pt x="275" y="2332"/>
                    </a:cubicBezTo>
                    <a:cubicBezTo>
                      <a:pt x="306" y="2241"/>
                      <a:pt x="336" y="2164"/>
                      <a:pt x="367" y="2073"/>
                    </a:cubicBezTo>
                    <a:cubicBezTo>
                      <a:pt x="397" y="1997"/>
                      <a:pt x="428" y="1936"/>
                      <a:pt x="443" y="1860"/>
                    </a:cubicBezTo>
                    <a:cubicBezTo>
                      <a:pt x="489" y="1783"/>
                      <a:pt x="519" y="1692"/>
                      <a:pt x="549" y="1601"/>
                    </a:cubicBezTo>
                    <a:cubicBezTo>
                      <a:pt x="565" y="1570"/>
                      <a:pt x="580" y="1524"/>
                      <a:pt x="595" y="1494"/>
                    </a:cubicBezTo>
                    <a:cubicBezTo>
                      <a:pt x="610" y="1463"/>
                      <a:pt x="626" y="1418"/>
                      <a:pt x="641" y="1387"/>
                    </a:cubicBezTo>
                    <a:cubicBezTo>
                      <a:pt x="656" y="1342"/>
                      <a:pt x="687" y="1281"/>
                      <a:pt x="702" y="1235"/>
                    </a:cubicBezTo>
                    <a:cubicBezTo>
                      <a:pt x="717" y="1189"/>
                      <a:pt x="732" y="1159"/>
                      <a:pt x="748" y="1113"/>
                    </a:cubicBezTo>
                    <a:lnTo>
                      <a:pt x="778" y="1067"/>
                    </a:lnTo>
                    <a:cubicBezTo>
                      <a:pt x="793" y="1022"/>
                      <a:pt x="808" y="991"/>
                      <a:pt x="808" y="945"/>
                    </a:cubicBezTo>
                    <a:cubicBezTo>
                      <a:pt x="824" y="930"/>
                      <a:pt x="824" y="915"/>
                      <a:pt x="839" y="900"/>
                    </a:cubicBezTo>
                    <a:cubicBezTo>
                      <a:pt x="839" y="854"/>
                      <a:pt x="854" y="824"/>
                      <a:pt x="869" y="793"/>
                    </a:cubicBezTo>
                    <a:cubicBezTo>
                      <a:pt x="869" y="763"/>
                      <a:pt x="885" y="732"/>
                      <a:pt x="885" y="717"/>
                    </a:cubicBezTo>
                    <a:lnTo>
                      <a:pt x="915" y="625"/>
                    </a:lnTo>
                    <a:cubicBezTo>
                      <a:pt x="915" y="595"/>
                      <a:pt x="930" y="565"/>
                      <a:pt x="930" y="534"/>
                    </a:cubicBezTo>
                    <a:cubicBezTo>
                      <a:pt x="946" y="504"/>
                      <a:pt x="946" y="473"/>
                      <a:pt x="946" y="443"/>
                    </a:cubicBezTo>
                    <a:cubicBezTo>
                      <a:pt x="961" y="427"/>
                      <a:pt x="961" y="397"/>
                      <a:pt x="961" y="366"/>
                    </a:cubicBezTo>
                    <a:cubicBezTo>
                      <a:pt x="976" y="336"/>
                      <a:pt x="976" y="306"/>
                      <a:pt x="991" y="260"/>
                    </a:cubicBezTo>
                    <a:cubicBezTo>
                      <a:pt x="991" y="245"/>
                      <a:pt x="991" y="214"/>
                      <a:pt x="1007" y="184"/>
                    </a:cubicBezTo>
                    <a:lnTo>
                      <a:pt x="1018" y="4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3"/>
              <p:cNvSpPr/>
              <p:nvPr/>
            </p:nvSpPr>
            <p:spPr>
              <a:xfrm>
                <a:off x="5979025" y="4386775"/>
                <a:ext cx="25" cy="400"/>
              </a:xfrm>
              <a:custGeom>
                <a:avLst/>
                <a:gdLst/>
                <a:ahLst/>
                <a:cxnLst/>
                <a:rect l="l" t="t" r="r" b="b"/>
                <a:pathLst>
                  <a:path w="1" h="16" extrusionOk="0">
                    <a:moveTo>
                      <a:pt x="0" y="16"/>
                    </a:moveTo>
                    <a:lnTo>
                      <a:pt x="0" y="16"/>
                    </a:ln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3"/>
              <p:cNvSpPr/>
              <p:nvPr/>
            </p:nvSpPr>
            <p:spPr>
              <a:xfrm>
                <a:off x="5957675" y="4323925"/>
                <a:ext cx="65925" cy="166100"/>
              </a:xfrm>
              <a:custGeom>
                <a:avLst/>
                <a:gdLst/>
                <a:ahLst/>
                <a:cxnLst/>
                <a:rect l="l" t="t" r="r" b="b"/>
                <a:pathLst>
                  <a:path w="2637" h="6644" extrusionOk="0">
                    <a:moveTo>
                      <a:pt x="2637" y="1"/>
                    </a:moveTo>
                    <a:lnTo>
                      <a:pt x="2637" y="1"/>
                    </a:lnTo>
                    <a:cubicBezTo>
                      <a:pt x="2591" y="62"/>
                      <a:pt x="2560" y="138"/>
                      <a:pt x="2515" y="199"/>
                    </a:cubicBezTo>
                    <a:cubicBezTo>
                      <a:pt x="2378" y="412"/>
                      <a:pt x="2241" y="641"/>
                      <a:pt x="2088" y="839"/>
                    </a:cubicBezTo>
                    <a:cubicBezTo>
                      <a:pt x="2058" y="884"/>
                      <a:pt x="2027" y="945"/>
                      <a:pt x="1982" y="991"/>
                    </a:cubicBezTo>
                    <a:cubicBezTo>
                      <a:pt x="1951" y="1037"/>
                      <a:pt x="1905" y="1082"/>
                      <a:pt x="1875" y="1128"/>
                    </a:cubicBezTo>
                    <a:cubicBezTo>
                      <a:pt x="1799" y="1220"/>
                      <a:pt x="1722" y="1326"/>
                      <a:pt x="1646" y="1418"/>
                    </a:cubicBezTo>
                    <a:cubicBezTo>
                      <a:pt x="1570" y="1524"/>
                      <a:pt x="1494" y="1616"/>
                      <a:pt x="1418" y="1722"/>
                    </a:cubicBezTo>
                    <a:cubicBezTo>
                      <a:pt x="1326" y="1814"/>
                      <a:pt x="1250" y="1920"/>
                      <a:pt x="1174" y="2027"/>
                    </a:cubicBezTo>
                    <a:cubicBezTo>
                      <a:pt x="1174" y="2027"/>
                      <a:pt x="1174" y="2012"/>
                      <a:pt x="1174" y="2012"/>
                    </a:cubicBezTo>
                    <a:lnTo>
                      <a:pt x="1144" y="2058"/>
                    </a:lnTo>
                    <a:cubicBezTo>
                      <a:pt x="1145" y="2058"/>
                      <a:pt x="1147" y="2058"/>
                      <a:pt x="1148" y="2058"/>
                    </a:cubicBezTo>
                    <a:lnTo>
                      <a:pt x="1148" y="2058"/>
                    </a:lnTo>
                    <a:cubicBezTo>
                      <a:pt x="1144" y="2066"/>
                      <a:pt x="1144" y="2073"/>
                      <a:pt x="1144" y="2073"/>
                    </a:cubicBezTo>
                    <a:cubicBezTo>
                      <a:pt x="1083" y="2149"/>
                      <a:pt x="1037" y="2225"/>
                      <a:pt x="991" y="2301"/>
                    </a:cubicBezTo>
                    <a:cubicBezTo>
                      <a:pt x="961" y="2332"/>
                      <a:pt x="945" y="2378"/>
                      <a:pt x="930" y="2408"/>
                    </a:cubicBezTo>
                    <a:cubicBezTo>
                      <a:pt x="900" y="2454"/>
                      <a:pt x="869" y="2484"/>
                      <a:pt x="854" y="2530"/>
                    </a:cubicBezTo>
                    <a:cubicBezTo>
                      <a:pt x="839" y="2560"/>
                      <a:pt x="808" y="2606"/>
                      <a:pt x="793" y="2637"/>
                    </a:cubicBezTo>
                    <a:cubicBezTo>
                      <a:pt x="778" y="2667"/>
                      <a:pt x="763" y="2713"/>
                      <a:pt x="732" y="2743"/>
                    </a:cubicBezTo>
                    <a:cubicBezTo>
                      <a:pt x="702" y="2819"/>
                      <a:pt x="671" y="2880"/>
                      <a:pt x="641" y="2956"/>
                    </a:cubicBezTo>
                    <a:cubicBezTo>
                      <a:pt x="595" y="3078"/>
                      <a:pt x="565" y="3200"/>
                      <a:pt x="519" y="3322"/>
                    </a:cubicBezTo>
                    <a:cubicBezTo>
                      <a:pt x="473" y="3459"/>
                      <a:pt x="443" y="3596"/>
                      <a:pt x="397" y="3718"/>
                    </a:cubicBezTo>
                    <a:cubicBezTo>
                      <a:pt x="367" y="3825"/>
                      <a:pt x="321" y="3947"/>
                      <a:pt x="290" y="4053"/>
                    </a:cubicBezTo>
                    <a:cubicBezTo>
                      <a:pt x="260" y="4130"/>
                      <a:pt x="245" y="4206"/>
                      <a:pt x="214" y="4282"/>
                    </a:cubicBezTo>
                    <a:cubicBezTo>
                      <a:pt x="214" y="4297"/>
                      <a:pt x="199" y="4312"/>
                      <a:pt x="199" y="4328"/>
                    </a:cubicBezTo>
                    <a:cubicBezTo>
                      <a:pt x="184" y="4373"/>
                      <a:pt x="184" y="4419"/>
                      <a:pt x="168" y="4465"/>
                    </a:cubicBezTo>
                    <a:lnTo>
                      <a:pt x="138" y="4572"/>
                    </a:lnTo>
                    <a:cubicBezTo>
                      <a:pt x="138" y="4587"/>
                      <a:pt x="123" y="4617"/>
                      <a:pt x="123" y="4632"/>
                    </a:cubicBezTo>
                    <a:cubicBezTo>
                      <a:pt x="107" y="4693"/>
                      <a:pt x="92" y="4770"/>
                      <a:pt x="77" y="4831"/>
                    </a:cubicBezTo>
                    <a:cubicBezTo>
                      <a:pt x="77" y="4907"/>
                      <a:pt x="62" y="4968"/>
                      <a:pt x="47" y="5029"/>
                    </a:cubicBezTo>
                    <a:lnTo>
                      <a:pt x="16" y="5227"/>
                    </a:lnTo>
                    <a:cubicBezTo>
                      <a:pt x="16" y="5257"/>
                      <a:pt x="1" y="5303"/>
                      <a:pt x="1" y="5349"/>
                    </a:cubicBezTo>
                    <a:cubicBezTo>
                      <a:pt x="1" y="5379"/>
                      <a:pt x="1" y="5425"/>
                      <a:pt x="1" y="5470"/>
                    </a:cubicBezTo>
                    <a:cubicBezTo>
                      <a:pt x="1" y="5516"/>
                      <a:pt x="1" y="5562"/>
                      <a:pt x="16" y="5608"/>
                    </a:cubicBezTo>
                    <a:cubicBezTo>
                      <a:pt x="16" y="5653"/>
                      <a:pt x="16" y="5699"/>
                      <a:pt x="31" y="5745"/>
                    </a:cubicBezTo>
                    <a:cubicBezTo>
                      <a:pt x="31" y="5806"/>
                      <a:pt x="31" y="5867"/>
                      <a:pt x="47" y="5943"/>
                    </a:cubicBezTo>
                    <a:cubicBezTo>
                      <a:pt x="47" y="6019"/>
                      <a:pt x="62" y="6095"/>
                      <a:pt x="62" y="6156"/>
                    </a:cubicBezTo>
                    <a:cubicBezTo>
                      <a:pt x="62" y="6187"/>
                      <a:pt x="77" y="6217"/>
                      <a:pt x="77" y="6247"/>
                    </a:cubicBezTo>
                    <a:cubicBezTo>
                      <a:pt x="77" y="6293"/>
                      <a:pt x="92" y="6339"/>
                      <a:pt x="92" y="6369"/>
                    </a:cubicBezTo>
                    <a:cubicBezTo>
                      <a:pt x="107" y="6430"/>
                      <a:pt x="107" y="6476"/>
                      <a:pt x="123" y="6522"/>
                    </a:cubicBezTo>
                    <a:cubicBezTo>
                      <a:pt x="138" y="6552"/>
                      <a:pt x="153" y="6598"/>
                      <a:pt x="168" y="6644"/>
                    </a:cubicBezTo>
                    <a:cubicBezTo>
                      <a:pt x="168" y="6598"/>
                      <a:pt x="168" y="6552"/>
                      <a:pt x="153" y="6522"/>
                    </a:cubicBezTo>
                    <a:lnTo>
                      <a:pt x="153" y="6400"/>
                    </a:lnTo>
                    <a:cubicBezTo>
                      <a:pt x="138" y="6354"/>
                      <a:pt x="138" y="6324"/>
                      <a:pt x="138" y="6278"/>
                    </a:cubicBezTo>
                    <a:cubicBezTo>
                      <a:pt x="123" y="6232"/>
                      <a:pt x="123" y="6202"/>
                      <a:pt x="123" y="6156"/>
                    </a:cubicBezTo>
                    <a:cubicBezTo>
                      <a:pt x="107" y="6110"/>
                      <a:pt x="107" y="6065"/>
                      <a:pt x="107" y="6019"/>
                    </a:cubicBezTo>
                    <a:lnTo>
                      <a:pt x="92" y="5790"/>
                    </a:lnTo>
                    <a:cubicBezTo>
                      <a:pt x="77" y="5699"/>
                      <a:pt x="77" y="5608"/>
                      <a:pt x="62" y="5516"/>
                    </a:cubicBezTo>
                    <a:cubicBezTo>
                      <a:pt x="62" y="5470"/>
                      <a:pt x="62" y="5425"/>
                      <a:pt x="77" y="5394"/>
                    </a:cubicBezTo>
                    <a:cubicBezTo>
                      <a:pt x="77" y="5364"/>
                      <a:pt x="77" y="5349"/>
                      <a:pt x="77" y="5333"/>
                    </a:cubicBezTo>
                    <a:cubicBezTo>
                      <a:pt x="107" y="5257"/>
                      <a:pt x="138" y="5181"/>
                      <a:pt x="153" y="5105"/>
                    </a:cubicBezTo>
                    <a:cubicBezTo>
                      <a:pt x="168" y="5044"/>
                      <a:pt x="199" y="4983"/>
                      <a:pt x="214" y="4922"/>
                    </a:cubicBezTo>
                    <a:lnTo>
                      <a:pt x="199" y="4922"/>
                    </a:lnTo>
                    <a:cubicBezTo>
                      <a:pt x="214" y="4891"/>
                      <a:pt x="229" y="4846"/>
                      <a:pt x="229" y="4800"/>
                    </a:cubicBezTo>
                    <a:cubicBezTo>
                      <a:pt x="260" y="4724"/>
                      <a:pt x="275" y="4663"/>
                      <a:pt x="290" y="4587"/>
                    </a:cubicBezTo>
                    <a:cubicBezTo>
                      <a:pt x="306" y="4511"/>
                      <a:pt x="336" y="4434"/>
                      <a:pt x="351" y="4343"/>
                    </a:cubicBezTo>
                    <a:cubicBezTo>
                      <a:pt x="367" y="4328"/>
                      <a:pt x="367" y="4312"/>
                      <a:pt x="367" y="4297"/>
                    </a:cubicBezTo>
                    <a:cubicBezTo>
                      <a:pt x="382" y="4252"/>
                      <a:pt x="397" y="4221"/>
                      <a:pt x="412" y="4175"/>
                    </a:cubicBezTo>
                    <a:cubicBezTo>
                      <a:pt x="458" y="4053"/>
                      <a:pt x="504" y="3932"/>
                      <a:pt x="549" y="3810"/>
                    </a:cubicBezTo>
                    <a:cubicBezTo>
                      <a:pt x="580" y="3688"/>
                      <a:pt x="626" y="3566"/>
                      <a:pt x="671" y="3444"/>
                    </a:cubicBezTo>
                    <a:cubicBezTo>
                      <a:pt x="686" y="3383"/>
                      <a:pt x="717" y="3322"/>
                      <a:pt x="732" y="3261"/>
                    </a:cubicBezTo>
                    <a:cubicBezTo>
                      <a:pt x="747" y="3200"/>
                      <a:pt x="778" y="3139"/>
                      <a:pt x="793" y="3078"/>
                    </a:cubicBezTo>
                    <a:cubicBezTo>
                      <a:pt x="808" y="3048"/>
                      <a:pt x="824" y="3002"/>
                      <a:pt x="839" y="2972"/>
                    </a:cubicBezTo>
                    <a:cubicBezTo>
                      <a:pt x="854" y="2941"/>
                      <a:pt x="869" y="2926"/>
                      <a:pt x="869" y="2896"/>
                    </a:cubicBezTo>
                    <a:cubicBezTo>
                      <a:pt x="900" y="2835"/>
                      <a:pt x="930" y="2774"/>
                      <a:pt x="961" y="2728"/>
                    </a:cubicBezTo>
                    <a:cubicBezTo>
                      <a:pt x="976" y="2682"/>
                      <a:pt x="1006" y="2637"/>
                      <a:pt x="1022" y="2606"/>
                    </a:cubicBezTo>
                    <a:lnTo>
                      <a:pt x="1022" y="2621"/>
                    </a:lnTo>
                    <a:cubicBezTo>
                      <a:pt x="1037" y="2576"/>
                      <a:pt x="1067" y="2530"/>
                      <a:pt x="1083" y="2499"/>
                    </a:cubicBezTo>
                    <a:cubicBezTo>
                      <a:pt x="1113" y="2454"/>
                      <a:pt x="1144" y="2408"/>
                      <a:pt x="1174" y="2362"/>
                    </a:cubicBezTo>
                    <a:cubicBezTo>
                      <a:pt x="1220" y="2286"/>
                      <a:pt x="1281" y="2210"/>
                      <a:pt x="1326" y="2134"/>
                    </a:cubicBezTo>
                    <a:cubicBezTo>
                      <a:pt x="1342" y="2103"/>
                      <a:pt x="1357" y="2088"/>
                      <a:pt x="1372" y="2073"/>
                    </a:cubicBezTo>
                    <a:cubicBezTo>
                      <a:pt x="1448" y="1966"/>
                      <a:pt x="1540" y="1875"/>
                      <a:pt x="1616" y="1768"/>
                    </a:cubicBezTo>
                    <a:cubicBezTo>
                      <a:pt x="1692" y="1661"/>
                      <a:pt x="1768" y="1555"/>
                      <a:pt x="1844" y="1448"/>
                    </a:cubicBezTo>
                    <a:cubicBezTo>
                      <a:pt x="1921" y="1341"/>
                      <a:pt x="1997" y="1235"/>
                      <a:pt x="2073" y="1128"/>
                    </a:cubicBezTo>
                    <a:cubicBezTo>
                      <a:pt x="2134" y="1022"/>
                      <a:pt x="2210" y="915"/>
                      <a:pt x="2271" y="793"/>
                    </a:cubicBezTo>
                    <a:cubicBezTo>
                      <a:pt x="2286" y="763"/>
                      <a:pt x="2301" y="747"/>
                      <a:pt x="2301" y="717"/>
                    </a:cubicBezTo>
                    <a:cubicBezTo>
                      <a:pt x="2423" y="488"/>
                      <a:pt x="2530" y="245"/>
                      <a:pt x="2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3"/>
              <p:cNvSpPr/>
              <p:nvPr/>
            </p:nvSpPr>
            <p:spPr>
              <a:xfrm>
                <a:off x="6007575" y="4344875"/>
                <a:ext cx="20600" cy="41175"/>
              </a:xfrm>
              <a:custGeom>
                <a:avLst/>
                <a:gdLst/>
                <a:ahLst/>
                <a:cxnLst/>
                <a:rect l="l" t="t" r="r" b="b"/>
                <a:pathLst>
                  <a:path w="824" h="1647" extrusionOk="0">
                    <a:moveTo>
                      <a:pt x="823" y="1"/>
                    </a:moveTo>
                    <a:cubicBezTo>
                      <a:pt x="808" y="31"/>
                      <a:pt x="793" y="46"/>
                      <a:pt x="778" y="77"/>
                    </a:cubicBezTo>
                    <a:cubicBezTo>
                      <a:pt x="763" y="92"/>
                      <a:pt x="747" y="107"/>
                      <a:pt x="747" y="123"/>
                    </a:cubicBezTo>
                    <a:cubicBezTo>
                      <a:pt x="717" y="153"/>
                      <a:pt x="702" y="168"/>
                      <a:pt x="686" y="199"/>
                    </a:cubicBezTo>
                    <a:cubicBezTo>
                      <a:pt x="686" y="214"/>
                      <a:pt x="671" y="229"/>
                      <a:pt x="671" y="229"/>
                    </a:cubicBezTo>
                    <a:cubicBezTo>
                      <a:pt x="656" y="244"/>
                      <a:pt x="656" y="260"/>
                      <a:pt x="641" y="275"/>
                    </a:cubicBezTo>
                    <a:cubicBezTo>
                      <a:pt x="625" y="305"/>
                      <a:pt x="595" y="366"/>
                      <a:pt x="564" y="412"/>
                    </a:cubicBezTo>
                    <a:cubicBezTo>
                      <a:pt x="519" y="503"/>
                      <a:pt x="473" y="595"/>
                      <a:pt x="427" y="702"/>
                    </a:cubicBezTo>
                    <a:cubicBezTo>
                      <a:pt x="397" y="763"/>
                      <a:pt x="351" y="823"/>
                      <a:pt x="321" y="900"/>
                    </a:cubicBezTo>
                    <a:cubicBezTo>
                      <a:pt x="305" y="945"/>
                      <a:pt x="275" y="991"/>
                      <a:pt x="245" y="1037"/>
                    </a:cubicBezTo>
                    <a:cubicBezTo>
                      <a:pt x="245" y="1052"/>
                      <a:pt x="229" y="1082"/>
                      <a:pt x="229" y="1098"/>
                    </a:cubicBezTo>
                    <a:cubicBezTo>
                      <a:pt x="199" y="1128"/>
                      <a:pt x="184" y="1174"/>
                      <a:pt x="168" y="1220"/>
                    </a:cubicBezTo>
                    <a:cubicBezTo>
                      <a:pt x="138" y="1265"/>
                      <a:pt x="123" y="1296"/>
                      <a:pt x="107" y="1341"/>
                    </a:cubicBezTo>
                    <a:cubicBezTo>
                      <a:pt x="92" y="1357"/>
                      <a:pt x="92" y="1387"/>
                      <a:pt x="77" y="1402"/>
                    </a:cubicBezTo>
                    <a:cubicBezTo>
                      <a:pt x="77" y="1402"/>
                      <a:pt x="62" y="1418"/>
                      <a:pt x="62" y="1418"/>
                    </a:cubicBezTo>
                    <a:cubicBezTo>
                      <a:pt x="62" y="1433"/>
                      <a:pt x="62" y="1448"/>
                      <a:pt x="46" y="1448"/>
                    </a:cubicBezTo>
                    <a:cubicBezTo>
                      <a:pt x="46" y="1479"/>
                      <a:pt x="31" y="1494"/>
                      <a:pt x="31" y="1524"/>
                    </a:cubicBezTo>
                    <a:cubicBezTo>
                      <a:pt x="16" y="1540"/>
                      <a:pt x="16" y="1555"/>
                      <a:pt x="16" y="1570"/>
                    </a:cubicBezTo>
                    <a:cubicBezTo>
                      <a:pt x="1" y="1585"/>
                      <a:pt x="1" y="1600"/>
                      <a:pt x="1" y="1616"/>
                    </a:cubicBezTo>
                    <a:cubicBezTo>
                      <a:pt x="16" y="1631"/>
                      <a:pt x="16" y="1631"/>
                      <a:pt x="16" y="1646"/>
                    </a:cubicBezTo>
                    <a:cubicBezTo>
                      <a:pt x="16" y="1631"/>
                      <a:pt x="31" y="1631"/>
                      <a:pt x="31" y="1631"/>
                    </a:cubicBezTo>
                    <a:cubicBezTo>
                      <a:pt x="31" y="1600"/>
                      <a:pt x="46" y="1585"/>
                      <a:pt x="46" y="1570"/>
                    </a:cubicBezTo>
                    <a:cubicBezTo>
                      <a:pt x="62" y="1555"/>
                      <a:pt x="62" y="1540"/>
                      <a:pt x="77" y="1524"/>
                    </a:cubicBezTo>
                    <a:cubicBezTo>
                      <a:pt x="77" y="1494"/>
                      <a:pt x="92" y="1463"/>
                      <a:pt x="107" y="1433"/>
                    </a:cubicBezTo>
                    <a:cubicBezTo>
                      <a:pt x="123" y="1418"/>
                      <a:pt x="138" y="1387"/>
                      <a:pt x="138" y="1372"/>
                    </a:cubicBezTo>
                    <a:cubicBezTo>
                      <a:pt x="168" y="1326"/>
                      <a:pt x="184" y="1296"/>
                      <a:pt x="199" y="1250"/>
                    </a:cubicBezTo>
                    <a:cubicBezTo>
                      <a:pt x="229" y="1204"/>
                      <a:pt x="245" y="1174"/>
                      <a:pt x="260" y="1128"/>
                    </a:cubicBezTo>
                    <a:cubicBezTo>
                      <a:pt x="275" y="1113"/>
                      <a:pt x="290" y="1082"/>
                      <a:pt x="290" y="1067"/>
                    </a:cubicBezTo>
                    <a:cubicBezTo>
                      <a:pt x="290" y="1067"/>
                      <a:pt x="305" y="1052"/>
                      <a:pt x="305" y="1052"/>
                    </a:cubicBezTo>
                    <a:cubicBezTo>
                      <a:pt x="305" y="1022"/>
                      <a:pt x="321" y="1006"/>
                      <a:pt x="336" y="991"/>
                    </a:cubicBezTo>
                    <a:cubicBezTo>
                      <a:pt x="351" y="930"/>
                      <a:pt x="382" y="884"/>
                      <a:pt x="412" y="823"/>
                    </a:cubicBezTo>
                    <a:lnTo>
                      <a:pt x="564" y="503"/>
                    </a:lnTo>
                    <a:cubicBezTo>
                      <a:pt x="595" y="458"/>
                      <a:pt x="610" y="412"/>
                      <a:pt x="641" y="366"/>
                    </a:cubicBezTo>
                    <a:cubicBezTo>
                      <a:pt x="641" y="336"/>
                      <a:pt x="656" y="305"/>
                      <a:pt x="671" y="275"/>
                    </a:cubicBezTo>
                    <a:cubicBezTo>
                      <a:pt x="671" y="260"/>
                      <a:pt x="686" y="260"/>
                      <a:pt x="686" y="244"/>
                    </a:cubicBezTo>
                    <a:cubicBezTo>
                      <a:pt x="702" y="229"/>
                      <a:pt x="702" y="214"/>
                      <a:pt x="717" y="199"/>
                    </a:cubicBezTo>
                    <a:lnTo>
                      <a:pt x="717" y="214"/>
                    </a:lnTo>
                    <a:cubicBezTo>
                      <a:pt x="747" y="138"/>
                      <a:pt x="793" y="77"/>
                      <a:pt x="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3"/>
              <p:cNvSpPr/>
              <p:nvPr/>
            </p:nvSpPr>
            <p:spPr>
              <a:xfrm>
                <a:off x="6026625" y="4455725"/>
                <a:ext cx="25" cy="25"/>
              </a:xfrm>
              <a:custGeom>
                <a:avLst/>
                <a:gdLst/>
                <a:ahLst/>
                <a:cxnLst/>
                <a:rect l="l" t="t" r="r" b="b"/>
                <a:pathLst>
                  <a:path w="1" h="1" extrusionOk="0">
                    <a:moveTo>
                      <a:pt x="1" y="0"/>
                    </a:moveTo>
                    <a:lnTo>
                      <a:pt x="1" y="0"/>
                    </a:ln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3"/>
              <p:cNvSpPr/>
              <p:nvPr/>
            </p:nvSpPr>
            <p:spPr>
              <a:xfrm>
                <a:off x="6026625" y="4455725"/>
                <a:ext cx="25" cy="400"/>
              </a:xfrm>
              <a:custGeom>
                <a:avLst/>
                <a:gdLst/>
                <a:ahLst/>
                <a:cxnLst/>
                <a:rect l="l" t="t" r="r" b="b"/>
                <a:pathLst>
                  <a:path w="1" h="16" extrusionOk="0">
                    <a:moveTo>
                      <a:pt x="1" y="16"/>
                    </a:moveTo>
                    <a:cubicBezTo>
                      <a:pt x="1" y="16"/>
                      <a:pt x="1" y="16"/>
                      <a:pt x="1" y="16"/>
                    </a:cubicBezTo>
                    <a:lnTo>
                      <a:pt x="1" y="16"/>
                    </a:lnTo>
                    <a:cubicBezTo>
                      <a:pt x="1" y="16"/>
                      <a:pt x="1" y="0"/>
                      <a:pt x="1" y="0"/>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3"/>
              <p:cNvSpPr/>
              <p:nvPr/>
            </p:nvSpPr>
            <p:spPr>
              <a:xfrm>
                <a:off x="5999575" y="4421825"/>
                <a:ext cx="66700" cy="82675"/>
              </a:xfrm>
              <a:custGeom>
                <a:avLst/>
                <a:gdLst/>
                <a:ahLst/>
                <a:cxnLst/>
                <a:rect l="l" t="t" r="r" b="b"/>
                <a:pathLst>
                  <a:path w="2668" h="3307" extrusionOk="0">
                    <a:moveTo>
                      <a:pt x="2667" y="0"/>
                    </a:moveTo>
                    <a:cubicBezTo>
                      <a:pt x="2637" y="16"/>
                      <a:pt x="2621" y="31"/>
                      <a:pt x="2591" y="46"/>
                    </a:cubicBezTo>
                    <a:cubicBezTo>
                      <a:pt x="2454" y="107"/>
                      <a:pt x="2317" y="168"/>
                      <a:pt x="2195" y="244"/>
                    </a:cubicBezTo>
                    <a:cubicBezTo>
                      <a:pt x="2149" y="275"/>
                      <a:pt x="2119" y="290"/>
                      <a:pt x="2073" y="320"/>
                    </a:cubicBezTo>
                    <a:cubicBezTo>
                      <a:pt x="2027" y="351"/>
                      <a:pt x="1981" y="381"/>
                      <a:pt x="1921" y="427"/>
                    </a:cubicBezTo>
                    <a:cubicBezTo>
                      <a:pt x="1875" y="457"/>
                      <a:pt x="1829" y="503"/>
                      <a:pt x="1783" y="534"/>
                    </a:cubicBezTo>
                    <a:cubicBezTo>
                      <a:pt x="1738" y="579"/>
                      <a:pt x="1707" y="610"/>
                      <a:pt x="1662" y="656"/>
                    </a:cubicBezTo>
                    <a:cubicBezTo>
                      <a:pt x="1616" y="686"/>
                      <a:pt x="1585" y="732"/>
                      <a:pt x="1540" y="777"/>
                    </a:cubicBezTo>
                    <a:cubicBezTo>
                      <a:pt x="1524" y="808"/>
                      <a:pt x="1509" y="823"/>
                      <a:pt x="1479" y="838"/>
                    </a:cubicBezTo>
                    <a:cubicBezTo>
                      <a:pt x="1463" y="869"/>
                      <a:pt x="1433" y="899"/>
                      <a:pt x="1418" y="915"/>
                    </a:cubicBezTo>
                    <a:cubicBezTo>
                      <a:pt x="1402" y="930"/>
                      <a:pt x="1402" y="945"/>
                      <a:pt x="1402" y="945"/>
                    </a:cubicBezTo>
                    <a:cubicBezTo>
                      <a:pt x="1387" y="960"/>
                      <a:pt x="1372" y="975"/>
                      <a:pt x="1357" y="991"/>
                    </a:cubicBezTo>
                    <a:cubicBezTo>
                      <a:pt x="1342" y="1006"/>
                      <a:pt x="1326" y="1021"/>
                      <a:pt x="1326" y="1052"/>
                    </a:cubicBezTo>
                    <a:lnTo>
                      <a:pt x="1204" y="1189"/>
                    </a:lnTo>
                    <a:cubicBezTo>
                      <a:pt x="1174" y="1250"/>
                      <a:pt x="1128" y="1295"/>
                      <a:pt x="1083" y="1356"/>
                    </a:cubicBezTo>
                    <a:cubicBezTo>
                      <a:pt x="1083" y="1356"/>
                      <a:pt x="1083" y="1372"/>
                      <a:pt x="1083" y="1372"/>
                    </a:cubicBezTo>
                    <a:cubicBezTo>
                      <a:pt x="1067" y="1387"/>
                      <a:pt x="1052" y="1402"/>
                      <a:pt x="1052" y="1417"/>
                    </a:cubicBezTo>
                    <a:cubicBezTo>
                      <a:pt x="1022" y="1463"/>
                      <a:pt x="991" y="1493"/>
                      <a:pt x="976" y="1524"/>
                    </a:cubicBezTo>
                    <a:cubicBezTo>
                      <a:pt x="915" y="1631"/>
                      <a:pt x="854" y="1722"/>
                      <a:pt x="793" y="1829"/>
                    </a:cubicBezTo>
                    <a:cubicBezTo>
                      <a:pt x="763" y="1874"/>
                      <a:pt x="732" y="1920"/>
                      <a:pt x="702" y="1966"/>
                    </a:cubicBezTo>
                    <a:cubicBezTo>
                      <a:pt x="671" y="2011"/>
                      <a:pt x="641" y="2057"/>
                      <a:pt x="610" y="2103"/>
                    </a:cubicBezTo>
                    <a:cubicBezTo>
                      <a:pt x="580" y="2164"/>
                      <a:pt x="534" y="2225"/>
                      <a:pt x="504" y="2286"/>
                    </a:cubicBezTo>
                    <a:cubicBezTo>
                      <a:pt x="473" y="2331"/>
                      <a:pt x="443" y="2392"/>
                      <a:pt x="412" y="2438"/>
                    </a:cubicBezTo>
                    <a:cubicBezTo>
                      <a:pt x="397" y="2484"/>
                      <a:pt x="366" y="2530"/>
                      <a:pt x="351" y="2575"/>
                    </a:cubicBezTo>
                    <a:cubicBezTo>
                      <a:pt x="321" y="2606"/>
                      <a:pt x="306" y="2651"/>
                      <a:pt x="290" y="2682"/>
                    </a:cubicBezTo>
                    <a:cubicBezTo>
                      <a:pt x="275" y="2697"/>
                      <a:pt x="260" y="2712"/>
                      <a:pt x="260" y="2728"/>
                    </a:cubicBezTo>
                    <a:cubicBezTo>
                      <a:pt x="245" y="2743"/>
                      <a:pt x="245" y="2743"/>
                      <a:pt x="245" y="2743"/>
                    </a:cubicBezTo>
                    <a:cubicBezTo>
                      <a:pt x="199" y="2819"/>
                      <a:pt x="168" y="2895"/>
                      <a:pt x="123" y="2971"/>
                    </a:cubicBezTo>
                    <a:cubicBezTo>
                      <a:pt x="123" y="2971"/>
                      <a:pt x="123" y="2987"/>
                      <a:pt x="123" y="2987"/>
                    </a:cubicBezTo>
                    <a:cubicBezTo>
                      <a:pt x="123" y="3002"/>
                      <a:pt x="107" y="3002"/>
                      <a:pt x="107" y="3002"/>
                    </a:cubicBezTo>
                    <a:cubicBezTo>
                      <a:pt x="107" y="3002"/>
                      <a:pt x="107" y="3017"/>
                      <a:pt x="107" y="3032"/>
                    </a:cubicBezTo>
                    <a:cubicBezTo>
                      <a:pt x="92" y="3048"/>
                      <a:pt x="92" y="3063"/>
                      <a:pt x="77" y="3078"/>
                    </a:cubicBezTo>
                    <a:cubicBezTo>
                      <a:pt x="62" y="3108"/>
                      <a:pt x="62" y="3124"/>
                      <a:pt x="46" y="3139"/>
                    </a:cubicBezTo>
                    <a:lnTo>
                      <a:pt x="16" y="3230"/>
                    </a:lnTo>
                    <a:cubicBezTo>
                      <a:pt x="16" y="3246"/>
                      <a:pt x="1" y="3261"/>
                      <a:pt x="1" y="3276"/>
                    </a:cubicBezTo>
                    <a:cubicBezTo>
                      <a:pt x="1" y="3276"/>
                      <a:pt x="1" y="3291"/>
                      <a:pt x="1" y="3291"/>
                    </a:cubicBezTo>
                    <a:cubicBezTo>
                      <a:pt x="1" y="3307"/>
                      <a:pt x="1" y="3307"/>
                      <a:pt x="1" y="3307"/>
                    </a:cubicBezTo>
                    <a:lnTo>
                      <a:pt x="16" y="3291"/>
                    </a:lnTo>
                    <a:cubicBezTo>
                      <a:pt x="46" y="3276"/>
                      <a:pt x="46" y="3246"/>
                      <a:pt x="62" y="3230"/>
                    </a:cubicBezTo>
                    <a:cubicBezTo>
                      <a:pt x="62" y="3200"/>
                      <a:pt x="77" y="3185"/>
                      <a:pt x="92" y="3154"/>
                    </a:cubicBezTo>
                    <a:cubicBezTo>
                      <a:pt x="107" y="3108"/>
                      <a:pt x="138" y="3063"/>
                      <a:pt x="153" y="3017"/>
                    </a:cubicBezTo>
                    <a:cubicBezTo>
                      <a:pt x="199" y="2941"/>
                      <a:pt x="245" y="2865"/>
                      <a:pt x="290" y="2789"/>
                    </a:cubicBezTo>
                    <a:cubicBezTo>
                      <a:pt x="321" y="2728"/>
                      <a:pt x="366" y="2667"/>
                      <a:pt x="397" y="2606"/>
                    </a:cubicBezTo>
                    <a:cubicBezTo>
                      <a:pt x="427" y="2560"/>
                      <a:pt x="443" y="2514"/>
                      <a:pt x="473" y="2469"/>
                    </a:cubicBezTo>
                    <a:cubicBezTo>
                      <a:pt x="504" y="2423"/>
                      <a:pt x="534" y="2377"/>
                      <a:pt x="565" y="2331"/>
                    </a:cubicBezTo>
                    <a:cubicBezTo>
                      <a:pt x="641" y="2225"/>
                      <a:pt x="702" y="2118"/>
                      <a:pt x="778" y="2011"/>
                    </a:cubicBezTo>
                    <a:cubicBezTo>
                      <a:pt x="854" y="1905"/>
                      <a:pt x="915" y="1798"/>
                      <a:pt x="991" y="1707"/>
                    </a:cubicBezTo>
                    <a:cubicBezTo>
                      <a:pt x="1006" y="1661"/>
                      <a:pt x="1037" y="1631"/>
                      <a:pt x="1067" y="1585"/>
                    </a:cubicBezTo>
                    <a:cubicBezTo>
                      <a:pt x="1098" y="1539"/>
                      <a:pt x="1143" y="1478"/>
                      <a:pt x="1174" y="1433"/>
                    </a:cubicBezTo>
                    <a:cubicBezTo>
                      <a:pt x="1204" y="1387"/>
                      <a:pt x="1235" y="1341"/>
                      <a:pt x="1265" y="1311"/>
                    </a:cubicBezTo>
                    <a:cubicBezTo>
                      <a:pt x="1342" y="1204"/>
                      <a:pt x="1402" y="1113"/>
                      <a:pt x="1479" y="1036"/>
                    </a:cubicBezTo>
                    <a:cubicBezTo>
                      <a:pt x="1555" y="945"/>
                      <a:pt x="1631" y="854"/>
                      <a:pt x="1707" y="762"/>
                    </a:cubicBezTo>
                    <a:cubicBezTo>
                      <a:pt x="1738" y="732"/>
                      <a:pt x="1768" y="701"/>
                      <a:pt x="1814" y="671"/>
                    </a:cubicBezTo>
                    <a:cubicBezTo>
                      <a:pt x="1844" y="640"/>
                      <a:pt x="1875" y="610"/>
                      <a:pt x="1905" y="579"/>
                    </a:cubicBezTo>
                    <a:cubicBezTo>
                      <a:pt x="1936" y="564"/>
                      <a:pt x="1951" y="549"/>
                      <a:pt x="1981" y="534"/>
                    </a:cubicBezTo>
                    <a:cubicBezTo>
                      <a:pt x="1997" y="518"/>
                      <a:pt x="2027" y="488"/>
                      <a:pt x="2042" y="473"/>
                    </a:cubicBezTo>
                    <a:lnTo>
                      <a:pt x="2058" y="473"/>
                    </a:lnTo>
                    <a:cubicBezTo>
                      <a:pt x="2073" y="457"/>
                      <a:pt x="2088" y="442"/>
                      <a:pt x="2103" y="427"/>
                    </a:cubicBezTo>
                    <a:cubicBezTo>
                      <a:pt x="2119" y="412"/>
                      <a:pt x="2134" y="412"/>
                      <a:pt x="2149" y="396"/>
                    </a:cubicBezTo>
                    <a:cubicBezTo>
                      <a:pt x="2149" y="381"/>
                      <a:pt x="2164" y="366"/>
                      <a:pt x="2180" y="366"/>
                    </a:cubicBezTo>
                    <a:cubicBezTo>
                      <a:pt x="2180" y="366"/>
                      <a:pt x="2180" y="351"/>
                      <a:pt x="2195" y="351"/>
                    </a:cubicBezTo>
                    <a:cubicBezTo>
                      <a:pt x="2225" y="336"/>
                      <a:pt x="2256" y="305"/>
                      <a:pt x="2286" y="275"/>
                    </a:cubicBezTo>
                    <a:cubicBezTo>
                      <a:pt x="2408" y="198"/>
                      <a:pt x="2515" y="107"/>
                      <a:pt x="2637" y="31"/>
                    </a:cubicBezTo>
                    <a:cubicBezTo>
                      <a:pt x="2652" y="16"/>
                      <a:pt x="2667" y="16"/>
                      <a:pt x="2667" y="16"/>
                    </a:cubicBezTo>
                    <a:lnTo>
                      <a:pt x="2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3"/>
              <p:cNvSpPr/>
              <p:nvPr/>
            </p:nvSpPr>
            <p:spPr>
              <a:xfrm>
                <a:off x="6006050" y="44903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3"/>
              <p:cNvSpPr/>
              <p:nvPr/>
            </p:nvSpPr>
            <p:spPr>
              <a:xfrm>
                <a:off x="6064775" y="4416100"/>
                <a:ext cx="31575" cy="27550"/>
              </a:xfrm>
              <a:custGeom>
                <a:avLst/>
                <a:gdLst/>
                <a:ahLst/>
                <a:cxnLst/>
                <a:rect l="l" t="t" r="r" b="b"/>
                <a:pathLst>
                  <a:path w="1263" h="1102" extrusionOk="0">
                    <a:moveTo>
                      <a:pt x="1263" y="1"/>
                    </a:moveTo>
                    <a:cubicBezTo>
                      <a:pt x="1187" y="62"/>
                      <a:pt x="1110" y="123"/>
                      <a:pt x="1034" y="184"/>
                    </a:cubicBezTo>
                    <a:cubicBezTo>
                      <a:pt x="958" y="245"/>
                      <a:pt x="897" y="306"/>
                      <a:pt x="821" y="366"/>
                    </a:cubicBezTo>
                    <a:cubicBezTo>
                      <a:pt x="806" y="382"/>
                      <a:pt x="790" y="397"/>
                      <a:pt x="760" y="412"/>
                    </a:cubicBezTo>
                    <a:cubicBezTo>
                      <a:pt x="745" y="427"/>
                      <a:pt x="729" y="443"/>
                      <a:pt x="699" y="458"/>
                    </a:cubicBezTo>
                    <a:lnTo>
                      <a:pt x="714" y="458"/>
                    </a:lnTo>
                    <a:cubicBezTo>
                      <a:pt x="684" y="473"/>
                      <a:pt x="653" y="504"/>
                      <a:pt x="638" y="519"/>
                    </a:cubicBezTo>
                    <a:cubicBezTo>
                      <a:pt x="608" y="534"/>
                      <a:pt x="592" y="549"/>
                      <a:pt x="562" y="580"/>
                    </a:cubicBezTo>
                    <a:lnTo>
                      <a:pt x="562" y="565"/>
                    </a:lnTo>
                    <a:cubicBezTo>
                      <a:pt x="470" y="641"/>
                      <a:pt x="364" y="732"/>
                      <a:pt x="272" y="808"/>
                    </a:cubicBezTo>
                    <a:lnTo>
                      <a:pt x="135" y="930"/>
                    </a:lnTo>
                    <a:cubicBezTo>
                      <a:pt x="120" y="945"/>
                      <a:pt x="90" y="976"/>
                      <a:pt x="74" y="991"/>
                    </a:cubicBezTo>
                    <a:cubicBezTo>
                      <a:pt x="59" y="1006"/>
                      <a:pt x="44" y="1022"/>
                      <a:pt x="44" y="1037"/>
                    </a:cubicBezTo>
                    <a:cubicBezTo>
                      <a:pt x="29" y="1037"/>
                      <a:pt x="13" y="1052"/>
                      <a:pt x="13" y="1052"/>
                    </a:cubicBezTo>
                    <a:cubicBezTo>
                      <a:pt x="1" y="1077"/>
                      <a:pt x="19" y="1102"/>
                      <a:pt x="43" y="1102"/>
                    </a:cubicBezTo>
                    <a:cubicBezTo>
                      <a:pt x="48" y="1102"/>
                      <a:pt x="53" y="1101"/>
                      <a:pt x="59" y="1098"/>
                    </a:cubicBezTo>
                    <a:cubicBezTo>
                      <a:pt x="59" y="1083"/>
                      <a:pt x="74" y="1083"/>
                      <a:pt x="74" y="1067"/>
                    </a:cubicBezTo>
                    <a:cubicBezTo>
                      <a:pt x="90" y="1067"/>
                      <a:pt x="90" y="1067"/>
                      <a:pt x="90" y="1052"/>
                    </a:cubicBezTo>
                    <a:cubicBezTo>
                      <a:pt x="105" y="1037"/>
                      <a:pt x="135" y="1022"/>
                      <a:pt x="150" y="1022"/>
                    </a:cubicBezTo>
                    <a:cubicBezTo>
                      <a:pt x="196" y="961"/>
                      <a:pt x="257" y="930"/>
                      <a:pt x="333" y="885"/>
                    </a:cubicBezTo>
                    <a:cubicBezTo>
                      <a:pt x="379" y="839"/>
                      <a:pt x="440" y="808"/>
                      <a:pt x="501" y="778"/>
                    </a:cubicBezTo>
                    <a:cubicBezTo>
                      <a:pt x="531" y="747"/>
                      <a:pt x="562" y="717"/>
                      <a:pt x="608" y="686"/>
                    </a:cubicBezTo>
                    <a:cubicBezTo>
                      <a:pt x="623" y="686"/>
                      <a:pt x="638" y="671"/>
                      <a:pt x="638" y="671"/>
                    </a:cubicBezTo>
                    <a:cubicBezTo>
                      <a:pt x="699" y="625"/>
                      <a:pt x="745" y="580"/>
                      <a:pt x="806" y="534"/>
                    </a:cubicBezTo>
                    <a:cubicBezTo>
                      <a:pt x="851" y="488"/>
                      <a:pt x="897" y="443"/>
                      <a:pt x="943" y="397"/>
                    </a:cubicBezTo>
                    <a:lnTo>
                      <a:pt x="958" y="382"/>
                    </a:lnTo>
                    <a:cubicBezTo>
                      <a:pt x="1019" y="321"/>
                      <a:pt x="1065" y="275"/>
                      <a:pt x="1110" y="199"/>
                    </a:cubicBezTo>
                    <a:cubicBezTo>
                      <a:pt x="1171" y="138"/>
                      <a:pt x="1217" y="77"/>
                      <a:pt x="1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3"/>
              <p:cNvSpPr/>
              <p:nvPr/>
            </p:nvSpPr>
            <p:spPr>
              <a:xfrm>
                <a:off x="6088725" y="4425625"/>
                <a:ext cx="0" cy="25"/>
              </a:xfrm>
              <a:custGeom>
                <a:avLst/>
                <a:gdLst/>
                <a:ahLst/>
                <a:cxnLst/>
                <a:rect l="l" t="t" r="r" b="b"/>
                <a:pathLst>
                  <a:path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3"/>
              <p:cNvSpPr/>
              <p:nvPr/>
            </p:nvSpPr>
            <p:spPr>
              <a:xfrm>
                <a:off x="5812175" y="4417625"/>
                <a:ext cx="58700" cy="49925"/>
              </a:xfrm>
              <a:custGeom>
                <a:avLst/>
                <a:gdLst/>
                <a:ahLst/>
                <a:cxnLst/>
                <a:rect l="l" t="t" r="r" b="b"/>
                <a:pathLst>
                  <a:path w="2348" h="1997" extrusionOk="0">
                    <a:moveTo>
                      <a:pt x="1" y="1"/>
                    </a:moveTo>
                    <a:lnTo>
                      <a:pt x="1" y="1"/>
                    </a:lnTo>
                    <a:cubicBezTo>
                      <a:pt x="46" y="31"/>
                      <a:pt x="92" y="62"/>
                      <a:pt x="123" y="92"/>
                    </a:cubicBezTo>
                    <a:cubicBezTo>
                      <a:pt x="153" y="107"/>
                      <a:pt x="168" y="107"/>
                      <a:pt x="184" y="123"/>
                    </a:cubicBezTo>
                    <a:cubicBezTo>
                      <a:pt x="199" y="123"/>
                      <a:pt x="214" y="138"/>
                      <a:pt x="229" y="138"/>
                    </a:cubicBezTo>
                    <a:cubicBezTo>
                      <a:pt x="305" y="184"/>
                      <a:pt x="382" y="214"/>
                      <a:pt x="458" y="229"/>
                    </a:cubicBezTo>
                    <a:lnTo>
                      <a:pt x="519" y="260"/>
                    </a:lnTo>
                    <a:cubicBezTo>
                      <a:pt x="549" y="275"/>
                      <a:pt x="595" y="290"/>
                      <a:pt x="625" y="305"/>
                    </a:cubicBezTo>
                    <a:cubicBezTo>
                      <a:pt x="641" y="305"/>
                      <a:pt x="656" y="321"/>
                      <a:pt x="671" y="336"/>
                    </a:cubicBezTo>
                    <a:cubicBezTo>
                      <a:pt x="717" y="366"/>
                      <a:pt x="747" y="382"/>
                      <a:pt x="778" y="412"/>
                    </a:cubicBezTo>
                    <a:cubicBezTo>
                      <a:pt x="823" y="458"/>
                      <a:pt x="854" y="488"/>
                      <a:pt x="884" y="519"/>
                    </a:cubicBezTo>
                    <a:cubicBezTo>
                      <a:pt x="976" y="595"/>
                      <a:pt x="1052" y="686"/>
                      <a:pt x="1128" y="763"/>
                    </a:cubicBezTo>
                    <a:cubicBezTo>
                      <a:pt x="1220" y="839"/>
                      <a:pt x="1296" y="915"/>
                      <a:pt x="1372" y="991"/>
                    </a:cubicBezTo>
                    <a:cubicBezTo>
                      <a:pt x="1418" y="1037"/>
                      <a:pt x="1463" y="1083"/>
                      <a:pt x="1509" y="1128"/>
                    </a:cubicBezTo>
                    <a:cubicBezTo>
                      <a:pt x="1540" y="1174"/>
                      <a:pt x="1585" y="1220"/>
                      <a:pt x="1631" y="1250"/>
                    </a:cubicBezTo>
                    <a:cubicBezTo>
                      <a:pt x="1707" y="1342"/>
                      <a:pt x="1799" y="1433"/>
                      <a:pt x="1875" y="1524"/>
                    </a:cubicBezTo>
                    <a:cubicBezTo>
                      <a:pt x="1920" y="1570"/>
                      <a:pt x="1951" y="1601"/>
                      <a:pt x="1981" y="1646"/>
                    </a:cubicBezTo>
                    <a:cubicBezTo>
                      <a:pt x="2027" y="1677"/>
                      <a:pt x="2058" y="1722"/>
                      <a:pt x="2088" y="1768"/>
                    </a:cubicBezTo>
                    <a:cubicBezTo>
                      <a:pt x="2149" y="1814"/>
                      <a:pt x="2195" y="1875"/>
                      <a:pt x="2240" y="1920"/>
                    </a:cubicBezTo>
                    <a:lnTo>
                      <a:pt x="2286" y="1966"/>
                    </a:lnTo>
                    <a:cubicBezTo>
                      <a:pt x="2301" y="1981"/>
                      <a:pt x="2317" y="1997"/>
                      <a:pt x="2347" y="1997"/>
                    </a:cubicBezTo>
                    <a:cubicBezTo>
                      <a:pt x="2347" y="1981"/>
                      <a:pt x="2347" y="1966"/>
                      <a:pt x="2347" y="1966"/>
                    </a:cubicBezTo>
                    <a:cubicBezTo>
                      <a:pt x="2347" y="1951"/>
                      <a:pt x="2317" y="1936"/>
                      <a:pt x="2301" y="1920"/>
                    </a:cubicBezTo>
                    <a:cubicBezTo>
                      <a:pt x="2271" y="1875"/>
                      <a:pt x="2225" y="1844"/>
                      <a:pt x="2195" y="1799"/>
                    </a:cubicBezTo>
                    <a:cubicBezTo>
                      <a:pt x="2164" y="1768"/>
                      <a:pt x="2134" y="1753"/>
                      <a:pt x="2119" y="1722"/>
                    </a:cubicBezTo>
                    <a:cubicBezTo>
                      <a:pt x="2027" y="1616"/>
                      <a:pt x="1936" y="1524"/>
                      <a:pt x="1859" y="1433"/>
                    </a:cubicBezTo>
                    <a:cubicBezTo>
                      <a:pt x="1783" y="1342"/>
                      <a:pt x="1707" y="1250"/>
                      <a:pt x="1631" y="1159"/>
                    </a:cubicBezTo>
                    <a:cubicBezTo>
                      <a:pt x="1616" y="1143"/>
                      <a:pt x="1600" y="1113"/>
                      <a:pt x="1585" y="1098"/>
                    </a:cubicBezTo>
                    <a:cubicBezTo>
                      <a:pt x="1555" y="1067"/>
                      <a:pt x="1524" y="1037"/>
                      <a:pt x="1494" y="1006"/>
                    </a:cubicBezTo>
                    <a:cubicBezTo>
                      <a:pt x="1463" y="961"/>
                      <a:pt x="1418" y="930"/>
                      <a:pt x="1387" y="884"/>
                    </a:cubicBezTo>
                    <a:cubicBezTo>
                      <a:pt x="1235" y="702"/>
                      <a:pt x="1082" y="534"/>
                      <a:pt x="915" y="366"/>
                    </a:cubicBezTo>
                    <a:cubicBezTo>
                      <a:pt x="900" y="351"/>
                      <a:pt x="869" y="321"/>
                      <a:pt x="854" y="305"/>
                    </a:cubicBezTo>
                    <a:cubicBezTo>
                      <a:pt x="839" y="290"/>
                      <a:pt x="808" y="260"/>
                      <a:pt x="793" y="245"/>
                    </a:cubicBezTo>
                    <a:cubicBezTo>
                      <a:pt x="763" y="229"/>
                      <a:pt x="747" y="214"/>
                      <a:pt x="732" y="199"/>
                    </a:cubicBezTo>
                    <a:cubicBezTo>
                      <a:pt x="686" y="168"/>
                      <a:pt x="656" y="153"/>
                      <a:pt x="625" y="138"/>
                    </a:cubicBezTo>
                    <a:cubicBezTo>
                      <a:pt x="580" y="123"/>
                      <a:pt x="534" y="123"/>
                      <a:pt x="503" y="107"/>
                    </a:cubicBezTo>
                    <a:cubicBezTo>
                      <a:pt x="443" y="92"/>
                      <a:pt x="382" y="92"/>
                      <a:pt x="321" y="77"/>
                    </a:cubicBezTo>
                    <a:cubicBezTo>
                      <a:pt x="260" y="62"/>
                      <a:pt x="214" y="62"/>
                      <a:pt x="153" y="46"/>
                    </a:cubicBezTo>
                    <a:cubicBezTo>
                      <a:pt x="107" y="31"/>
                      <a:pt x="46"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3"/>
              <p:cNvSpPr/>
              <p:nvPr/>
            </p:nvSpPr>
            <p:spPr>
              <a:xfrm>
                <a:off x="5814075" y="4400875"/>
                <a:ext cx="19850" cy="13525"/>
              </a:xfrm>
              <a:custGeom>
                <a:avLst/>
                <a:gdLst/>
                <a:ahLst/>
                <a:cxnLst/>
                <a:rect l="l" t="t" r="r" b="b"/>
                <a:pathLst>
                  <a:path w="794" h="541" extrusionOk="0">
                    <a:moveTo>
                      <a:pt x="1" y="0"/>
                    </a:moveTo>
                    <a:cubicBezTo>
                      <a:pt x="1" y="0"/>
                      <a:pt x="16" y="0"/>
                      <a:pt x="16" y="16"/>
                    </a:cubicBezTo>
                    <a:cubicBezTo>
                      <a:pt x="47" y="31"/>
                      <a:pt x="77" y="46"/>
                      <a:pt x="108" y="61"/>
                    </a:cubicBezTo>
                    <a:cubicBezTo>
                      <a:pt x="153" y="92"/>
                      <a:pt x="214" y="122"/>
                      <a:pt x="260" y="153"/>
                    </a:cubicBezTo>
                    <a:cubicBezTo>
                      <a:pt x="275" y="153"/>
                      <a:pt x="275" y="168"/>
                      <a:pt x="275" y="168"/>
                    </a:cubicBezTo>
                    <a:cubicBezTo>
                      <a:pt x="351" y="244"/>
                      <a:pt x="427" y="320"/>
                      <a:pt x="519" y="381"/>
                    </a:cubicBezTo>
                    <a:cubicBezTo>
                      <a:pt x="549" y="427"/>
                      <a:pt x="595" y="457"/>
                      <a:pt x="626" y="488"/>
                    </a:cubicBezTo>
                    <a:cubicBezTo>
                      <a:pt x="641" y="503"/>
                      <a:pt x="656" y="518"/>
                      <a:pt x="671" y="518"/>
                    </a:cubicBezTo>
                    <a:cubicBezTo>
                      <a:pt x="687" y="534"/>
                      <a:pt x="702" y="534"/>
                      <a:pt x="717" y="534"/>
                    </a:cubicBezTo>
                    <a:cubicBezTo>
                      <a:pt x="722" y="539"/>
                      <a:pt x="727" y="540"/>
                      <a:pt x="732" y="540"/>
                    </a:cubicBezTo>
                    <a:cubicBezTo>
                      <a:pt x="742" y="540"/>
                      <a:pt x="753" y="534"/>
                      <a:pt x="763" y="534"/>
                    </a:cubicBezTo>
                    <a:cubicBezTo>
                      <a:pt x="793" y="518"/>
                      <a:pt x="793" y="473"/>
                      <a:pt x="778" y="457"/>
                    </a:cubicBezTo>
                    <a:cubicBezTo>
                      <a:pt x="778" y="427"/>
                      <a:pt x="747" y="412"/>
                      <a:pt x="732" y="397"/>
                    </a:cubicBezTo>
                    <a:cubicBezTo>
                      <a:pt x="717" y="381"/>
                      <a:pt x="702" y="366"/>
                      <a:pt x="687" y="351"/>
                    </a:cubicBezTo>
                    <a:cubicBezTo>
                      <a:pt x="626" y="305"/>
                      <a:pt x="565" y="259"/>
                      <a:pt x="519" y="214"/>
                    </a:cubicBezTo>
                    <a:cubicBezTo>
                      <a:pt x="488" y="183"/>
                      <a:pt x="458" y="168"/>
                      <a:pt x="427" y="138"/>
                    </a:cubicBezTo>
                    <a:cubicBezTo>
                      <a:pt x="397" y="122"/>
                      <a:pt x="382" y="107"/>
                      <a:pt x="367" y="92"/>
                    </a:cubicBezTo>
                    <a:cubicBezTo>
                      <a:pt x="336" y="77"/>
                      <a:pt x="306" y="61"/>
                      <a:pt x="260" y="46"/>
                    </a:cubicBezTo>
                    <a:cubicBezTo>
                      <a:pt x="214" y="31"/>
                      <a:pt x="168" y="16"/>
                      <a:pt x="108" y="16"/>
                    </a:cubicBezTo>
                    <a:cubicBezTo>
                      <a:pt x="77" y="0"/>
                      <a:pt x="3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20" name="Google Shape;1120;p43"/>
          <p:cNvPicPr preferRelativeResize="0"/>
          <p:nvPr/>
        </p:nvPicPr>
        <p:blipFill>
          <a:blip r:embed="rId8">
            <a:alphaModFix/>
          </a:blip>
          <a:stretch>
            <a:fillRect/>
          </a:stretch>
        </p:blipFill>
        <p:spPr>
          <a:xfrm flipH="1">
            <a:off x="6939773" y="344302"/>
            <a:ext cx="1770527" cy="1603675"/>
          </a:xfrm>
          <a:prstGeom prst="rect">
            <a:avLst/>
          </a:prstGeom>
          <a:noFill/>
          <a:ln>
            <a:noFill/>
          </a:ln>
        </p:spPr>
      </p:pic>
      <p:pic>
        <p:nvPicPr>
          <p:cNvPr id="1121" name="Google Shape;1121;p43"/>
          <p:cNvPicPr preferRelativeResize="0"/>
          <p:nvPr/>
        </p:nvPicPr>
        <p:blipFill>
          <a:blip r:embed="rId13">
            <a:alphaModFix/>
          </a:blip>
          <a:stretch>
            <a:fillRect/>
          </a:stretch>
        </p:blipFill>
        <p:spPr>
          <a:xfrm>
            <a:off x="6590402" y="535625"/>
            <a:ext cx="1332362" cy="719999"/>
          </a:xfrm>
          <a:prstGeom prst="rect">
            <a:avLst/>
          </a:prstGeom>
          <a:noFill/>
          <a:ln>
            <a:noFill/>
          </a:ln>
        </p:spPr>
      </p:pic>
      <p:pic>
        <p:nvPicPr>
          <p:cNvPr id="1122" name="Google Shape;1122;p43"/>
          <p:cNvPicPr preferRelativeResize="0"/>
          <p:nvPr/>
        </p:nvPicPr>
        <p:blipFill rotWithShape="1">
          <a:blip r:embed="rId9">
            <a:alphaModFix/>
          </a:blip>
          <a:srcRect b="23524"/>
          <a:stretch/>
        </p:blipFill>
        <p:spPr>
          <a:xfrm>
            <a:off x="7087600" y="668150"/>
            <a:ext cx="766848" cy="586476"/>
          </a:xfrm>
          <a:prstGeom prst="rect">
            <a:avLst/>
          </a:prstGeom>
          <a:noFill/>
          <a:ln>
            <a:noFill/>
          </a:ln>
        </p:spPr>
      </p:pic>
      <p:grpSp>
        <p:nvGrpSpPr>
          <p:cNvPr id="1123" name="Google Shape;1123;p43"/>
          <p:cNvGrpSpPr/>
          <p:nvPr/>
        </p:nvGrpSpPr>
        <p:grpSpPr>
          <a:xfrm>
            <a:off x="7662028" y="535000"/>
            <a:ext cx="766854" cy="1080002"/>
            <a:chOff x="7150377" y="535000"/>
            <a:chExt cx="1278516" cy="1800003"/>
          </a:xfrm>
        </p:grpSpPr>
        <p:pic>
          <p:nvPicPr>
            <p:cNvPr id="1124" name="Google Shape;1124;p43"/>
            <p:cNvPicPr preferRelativeResize="0"/>
            <p:nvPr/>
          </p:nvPicPr>
          <p:blipFill>
            <a:blip r:embed="rId14">
              <a:alphaModFix/>
            </a:blip>
            <a:stretch>
              <a:fillRect/>
            </a:stretch>
          </p:blipFill>
          <p:spPr>
            <a:xfrm>
              <a:off x="7150377" y="535000"/>
              <a:ext cx="1278516" cy="1800003"/>
            </a:xfrm>
            <a:prstGeom prst="rect">
              <a:avLst/>
            </a:prstGeom>
            <a:noFill/>
            <a:ln>
              <a:noFill/>
            </a:ln>
          </p:spPr>
        </p:pic>
        <p:grpSp>
          <p:nvGrpSpPr>
            <p:cNvPr id="1125" name="Google Shape;1125;p43"/>
            <p:cNvGrpSpPr/>
            <p:nvPr/>
          </p:nvGrpSpPr>
          <p:grpSpPr>
            <a:xfrm>
              <a:off x="7571226" y="805025"/>
              <a:ext cx="436818" cy="1259952"/>
              <a:chOff x="6645975" y="964550"/>
              <a:chExt cx="593825" cy="1725725"/>
            </a:xfrm>
          </p:grpSpPr>
          <p:sp>
            <p:nvSpPr>
              <p:cNvPr id="1126" name="Google Shape;1126;p43"/>
              <p:cNvSpPr/>
              <p:nvPr/>
            </p:nvSpPr>
            <p:spPr>
              <a:xfrm>
                <a:off x="6840975" y="1683550"/>
                <a:ext cx="25" cy="775"/>
              </a:xfrm>
              <a:custGeom>
                <a:avLst/>
                <a:gdLst/>
                <a:ahLst/>
                <a:cxnLst/>
                <a:rect l="l" t="t" r="r" b="b"/>
                <a:pathLst>
                  <a:path w="1" h="31" extrusionOk="0">
                    <a:moveTo>
                      <a:pt x="1" y="31"/>
                    </a:moveTo>
                    <a:cubicBezTo>
                      <a:pt x="1" y="31"/>
                      <a:pt x="1" y="16"/>
                      <a:pt x="1" y="16"/>
                    </a:cubicBezTo>
                    <a:cubicBezTo>
                      <a:pt x="1" y="0"/>
                      <a:pt x="1" y="0"/>
                      <a:pt x="1" y="0"/>
                    </a:cubicBezTo>
                    <a:cubicBezTo>
                      <a:pt x="1" y="16"/>
                      <a:pt x="1" y="31"/>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3"/>
              <p:cNvSpPr/>
              <p:nvPr/>
            </p:nvSpPr>
            <p:spPr>
              <a:xfrm>
                <a:off x="6650550" y="1359025"/>
                <a:ext cx="0" cy="400"/>
              </a:xfrm>
              <a:custGeom>
                <a:avLst/>
                <a:gdLst/>
                <a:ahLst/>
                <a:cxnLst/>
                <a:rect l="l" t="t" r="r" b="b"/>
                <a:pathLst>
                  <a:path h="16" extrusionOk="0">
                    <a:moveTo>
                      <a:pt x="0" y="16"/>
                    </a:moveTo>
                    <a:lnTo>
                      <a:pt x="0" y="1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3"/>
              <p:cNvSpPr/>
              <p:nvPr/>
            </p:nvSpPr>
            <p:spPr>
              <a:xfrm>
                <a:off x="6932025" y="1309900"/>
                <a:ext cx="25" cy="400"/>
              </a:xfrm>
              <a:custGeom>
                <a:avLst/>
                <a:gdLst/>
                <a:ahLst/>
                <a:cxnLst/>
                <a:rect l="l" t="t" r="r" b="b"/>
                <a:pathLst>
                  <a:path w="1" h="16" extrusionOk="0">
                    <a:moveTo>
                      <a:pt x="0" y="0"/>
                    </a:moveTo>
                    <a:cubicBezTo>
                      <a:pt x="0" y="0"/>
                      <a:pt x="0" y="15"/>
                      <a:pt x="0" y="15"/>
                    </a:cubicBez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3"/>
              <p:cNvSpPr/>
              <p:nvPr/>
            </p:nvSpPr>
            <p:spPr>
              <a:xfrm>
                <a:off x="6692825" y="1759350"/>
                <a:ext cx="400" cy="400"/>
              </a:xfrm>
              <a:custGeom>
                <a:avLst/>
                <a:gdLst/>
                <a:ahLst/>
                <a:cxnLst/>
                <a:rect l="l" t="t" r="r" b="b"/>
                <a:pathLst>
                  <a:path w="16" h="16" extrusionOk="0">
                    <a:moveTo>
                      <a:pt x="0" y="0"/>
                    </a:moveTo>
                    <a:cubicBezTo>
                      <a:pt x="15" y="16"/>
                      <a:pt x="15" y="16"/>
                      <a:pt x="15" y="16"/>
                    </a:cubicBezTo>
                    <a:cubicBezTo>
                      <a:pt x="15"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3"/>
              <p:cNvSpPr/>
              <p:nvPr/>
            </p:nvSpPr>
            <p:spPr>
              <a:xfrm>
                <a:off x="7129325" y="130875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3"/>
              <p:cNvSpPr/>
              <p:nvPr/>
            </p:nvSpPr>
            <p:spPr>
              <a:xfrm>
                <a:off x="6854325" y="1106500"/>
                <a:ext cx="25" cy="400"/>
              </a:xfrm>
              <a:custGeom>
                <a:avLst/>
                <a:gdLst/>
                <a:ahLst/>
                <a:cxnLst/>
                <a:rect l="l" t="t" r="r" b="b"/>
                <a:pathLst>
                  <a:path w="1" h="16" extrusionOk="0">
                    <a:moveTo>
                      <a:pt x="0" y="15"/>
                    </a:moveTo>
                    <a:lnTo>
                      <a:pt x="0" y="0"/>
                    </a:ln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3"/>
              <p:cNvSpPr/>
              <p:nvPr/>
            </p:nvSpPr>
            <p:spPr>
              <a:xfrm>
                <a:off x="6767850" y="1371975"/>
                <a:ext cx="25" cy="400"/>
              </a:xfrm>
              <a:custGeom>
                <a:avLst/>
                <a:gdLst/>
                <a:ahLst/>
                <a:cxnLst/>
                <a:rect l="l" t="t" r="r" b="b"/>
                <a:pathLst>
                  <a:path w="1" h="16" extrusionOk="0">
                    <a:moveTo>
                      <a:pt x="1" y="16"/>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3"/>
              <p:cNvSpPr/>
              <p:nvPr/>
            </p:nvSpPr>
            <p:spPr>
              <a:xfrm>
                <a:off x="6882125" y="1678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3"/>
              <p:cNvSpPr/>
              <p:nvPr/>
            </p:nvSpPr>
            <p:spPr>
              <a:xfrm>
                <a:off x="6645975" y="964550"/>
                <a:ext cx="593825" cy="1725725"/>
              </a:xfrm>
              <a:custGeom>
                <a:avLst/>
                <a:gdLst/>
                <a:ahLst/>
                <a:cxnLst/>
                <a:rect l="l" t="t" r="r" b="b"/>
                <a:pathLst>
                  <a:path w="23753" h="69029" extrusionOk="0">
                    <a:moveTo>
                      <a:pt x="15510" y="132"/>
                    </a:moveTo>
                    <a:cubicBezTo>
                      <a:pt x="15526" y="239"/>
                      <a:pt x="15541" y="345"/>
                      <a:pt x="15571" y="467"/>
                    </a:cubicBezTo>
                    <a:cubicBezTo>
                      <a:pt x="15602" y="589"/>
                      <a:pt x="15632" y="711"/>
                      <a:pt x="15663" y="848"/>
                    </a:cubicBezTo>
                    <a:cubicBezTo>
                      <a:pt x="15693" y="970"/>
                      <a:pt x="15724" y="1077"/>
                      <a:pt x="15769" y="1199"/>
                    </a:cubicBezTo>
                    <a:cubicBezTo>
                      <a:pt x="15800" y="1321"/>
                      <a:pt x="15830" y="1427"/>
                      <a:pt x="15891" y="1549"/>
                    </a:cubicBezTo>
                    <a:cubicBezTo>
                      <a:pt x="15922" y="1625"/>
                      <a:pt x="15952" y="1701"/>
                      <a:pt x="15983" y="1778"/>
                    </a:cubicBezTo>
                    <a:lnTo>
                      <a:pt x="16028" y="1884"/>
                    </a:lnTo>
                    <a:cubicBezTo>
                      <a:pt x="16044" y="1900"/>
                      <a:pt x="16059" y="1915"/>
                      <a:pt x="16059" y="1930"/>
                    </a:cubicBezTo>
                    <a:cubicBezTo>
                      <a:pt x="16074" y="1976"/>
                      <a:pt x="16089" y="2006"/>
                      <a:pt x="16105" y="2052"/>
                    </a:cubicBezTo>
                    <a:cubicBezTo>
                      <a:pt x="16120" y="2082"/>
                      <a:pt x="16135" y="2113"/>
                      <a:pt x="16150" y="2159"/>
                    </a:cubicBezTo>
                    <a:lnTo>
                      <a:pt x="16181" y="2220"/>
                    </a:lnTo>
                    <a:cubicBezTo>
                      <a:pt x="16196" y="2265"/>
                      <a:pt x="16211" y="2296"/>
                      <a:pt x="16226" y="2326"/>
                    </a:cubicBezTo>
                    <a:lnTo>
                      <a:pt x="16242" y="2372"/>
                    </a:lnTo>
                    <a:cubicBezTo>
                      <a:pt x="16257" y="2418"/>
                      <a:pt x="16257" y="2448"/>
                      <a:pt x="16272" y="2494"/>
                    </a:cubicBezTo>
                    <a:cubicBezTo>
                      <a:pt x="16303" y="2585"/>
                      <a:pt x="16333" y="2677"/>
                      <a:pt x="16348" y="2768"/>
                    </a:cubicBezTo>
                    <a:lnTo>
                      <a:pt x="16394" y="2905"/>
                    </a:lnTo>
                    <a:cubicBezTo>
                      <a:pt x="16425" y="3027"/>
                      <a:pt x="16455" y="3149"/>
                      <a:pt x="16485" y="3271"/>
                    </a:cubicBezTo>
                    <a:cubicBezTo>
                      <a:pt x="16501" y="3301"/>
                      <a:pt x="16501" y="3316"/>
                      <a:pt x="16501" y="3347"/>
                    </a:cubicBezTo>
                    <a:cubicBezTo>
                      <a:pt x="16531" y="3469"/>
                      <a:pt x="16562" y="3591"/>
                      <a:pt x="16592" y="3728"/>
                    </a:cubicBezTo>
                    <a:cubicBezTo>
                      <a:pt x="16623" y="3819"/>
                      <a:pt x="16638" y="3926"/>
                      <a:pt x="16653" y="4017"/>
                    </a:cubicBezTo>
                    <a:lnTo>
                      <a:pt x="16668" y="4078"/>
                    </a:lnTo>
                    <a:lnTo>
                      <a:pt x="16744" y="4459"/>
                    </a:lnTo>
                    <a:cubicBezTo>
                      <a:pt x="16760" y="4566"/>
                      <a:pt x="16790" y="4672"/>
                      <a:pt x="16805" y="4794"/>
                    </a:cubicBezTo>
                    <a:cubicBezTo>
                      <a:pt x="16821" y="4901"/>
                      <a:pt x="16851" y="5008"/>
                      <a:pt x="16866" y="5114"/>
                    </a:cubicBezTo>
                    <a:lnTo>
                      <a:pt x="16882" y="5145"/>
                    </a:lnTo>
                    <a:cubicBezTo>
                      <a:pt x="16882" y="5175"/>
                      <a:pt x="16897" y="5206"/>
                      <a:pt x="16897" y="5251"/>
                    </a:cubicBezTo>
                    <a:lnTo>
                      <a:pt x="16912" y="5328"/>
                    </a:lnTo>
                    <a:lnTo>
                      <a:pt x="16927" y="5434"/>
                    </a:lnTo>
                    <a:lnTo>
                      <a:pt x="16927" y="5480"/>
                    </a:lnTo>
                    <a:cubicBezTo>
                      <a:pt x="16927" y="5541"/>
                      <a:pt x="16943" y="5617"/>
                      <a:pt x="16943" y="5678"/>
                    </a:cubicBezTo>
                    <a:lnTo>
                      <a:pt x="16958" y="5998"/>
                    </a:lnTo>
                    <a:cubicBezTo>
                      <a:pt x="16958" y="6074"/>
                      <a:pt x="16958" y="6166"/>
                      <a:pt x="16958" y="6242"/>
                    </a:cubicBezTo>
                    <a:lnTo>
                      <a:pt x="16958" y="6287"/>
                    </a:lnTo>
                    <a:cubicBezTo>
                      <a:pt x="16958" y="6348"/>
                      <a:pt x="16958" y="6425"/>
                      <a:pt x="16943" y="6486"/>
                    </a:cubicBezTo>
                    <a:lnTo>
                      <a:pt x="16943" y="6516"/>
                    </a:lnTo>
                    <a:lnTo>
                      <a:pt x="16943" y="6547"/>
                    </a:lnTo>
                    <a:cubicBezTo>
                      <a:pt x="16943" y="6577"/>
                      <a:pt x="16943" y="6607"/>
                      <a:pt x="16943" y="6653"/>
                    </a:cubicBezTo>
                    <a:lnTo>
                      <a:pt x="16927" y="6745"/>
                    </a:lnTo>
                    <a:lnTo>
                      <a:pt x="16927" y="6790"/>
                    </a:lnTo>
                    <a:lnTo>
                      <a:pt x="16927" y="6821"/>
                    </a:lnTo>
                    <a:lnTo>
                      <a:pt x="16912" y="6927"/>
                    </a:lnTo>
                    <a:lnTo>
                      <a:pt x="16897" y="7004"/>
                    </a:lnTo>
                    <a:lnTo>
                      <a:pt x="16882" y="7080"/>
                    </a:lnTo>
                    <a:cubicBezTo>
                      <a:pt x="16882" y="7110"/>
                      <a:pt x="16882" y="7141"/>
                      <a:pt x="16866" y="7186"/>
                    </a:cubicBezTo>
                    <a:lnTo>
                      <a:pt x="16851" y="7232"/>
                    </a:lnTo>
                    <a:cubicBezTo>
                      <a:pt x="16851" y="7263"/>
                      <a:pt x="16836" y="7293"/>
                      <a:pt x="16836" y="7324"/>
                    </a:cubicBezTo>
                    <a:cubicBezTo>
                      <a:pt x="16821" y="7354"/>
                      <a:pt x="16821" y="7369"/>
                      <a:pt x="16821" y="7384"/>
                    </a:cubicBezTo>
                    <a:cubicBezTo>
                      <a:pt x="16805" y="7415"/>
                      <a:pt x="16805" y="7445"/>
                      <a:pt x="16790" y="7476"/>
                    </a:cubicBezTo>
                    <a:lnTo>
                      <a:pt x="16775" y="7506"/>
                    </a:lnTo>
                    <a:cubicBezTo>
                      <a:pt x="16760" y="7583"/>
                      <a:pt x="16729" y="7643"/>
                      <a:pt x="16714" y="7704"/>
                    </a:cubicBezTo>
                    <a:cubicBezTo>
                      <a:pt x="16699" y="7735"/>
                      <a:pt x="16699" y="7765"/>
                      <a:pt x="16684" y="7796"/>
                    </a:cubicBezTo>
                    <a:cubicBezTo>
                      <a:pt x="16668" y="7826"/>
                      <a:pt x="16653" y="7872"/>
                      <a:pt x="16638" y="7902"/>
                    </a:cubicBezTo>
                    <a:cubicBezTo>
                      <a:pt x="16638" y="7933"/>
                      <a:pt x="16623" y="7948"/>
                      <a:pt x="16607" y="7979"/>
                    </a:cubicBezTo>
                    <a:cubicBezTo>
                      <a:pt x="16592" y="8009"/>
                      <a:pt x="16592" y="8040"/>
                      <a:pt x="16577" y="8055"/>
                    </a:cubicBezTo>
                    <a:cubicBezTo>
                      <a:pt x="16562" y="8085"/>
                      <a:pt x="16546" y="8116"/>
                      <a:pt x="16531" y="8162"/>
                    </a:cubicBezTo>
                    <a:cubicBezTo>
                      <a:pt x="16516" y="8192"/>
                      <a:pt x="16501" y="8222"/>
                      <a:pt x="16485" y="8253"/>
                    </a:cubicBezTo>
                    <a:cubicBezTo>
                      <a:pt x="16470" y="8268"/>
                      <a:pt x="16470" y="8299"/>
                      <a:pt x="16455" y="8314"/>
                    </a:cubicBezTo>
                    <a:cubicBezTo>
                      <a:pt x="16440" y="8329"/>
                      <a:pt x="16440" y="8344"/>
                      <a:pt x="16425" y="8344"/>
                    </a:cubicBezTo>
                    <a:lnTo>
                      <a:pt x="16394" y="8421"/>
                    </a:lnTo>
                    <a:lnTo>
                      <a:pt x="16379" y="8436"/>
                    </a:lnTo>
                    <a:lnTo>
                      <a:pt x="16287" y="8573"/>
                    </a:lnTo>
                    <a:cubicBezTo>
                      <a:pt x="16272" y="8603"/>
                      <a:pt x="16242" y="8634"/>
                      <a:pt x="16226" y="8664"/>
                    </a:cubicBezTo>
                    <a:lnTo>
                      <a:pt x="16211" y="8680"/>
                    </a:lnTo>
                    <a:lnTo>
                      <a:pt x="16196" y="8710"/>
                    </a:lnTo>
                    <a:cubicBezTo>
                      <a:pt x="16181" y="8740"/>
                      <a:pt x="16150" y="8771"/>
                      <a:pt x="16135" y="8786"/>
                    </a:cubicBezTo>
                    <a:cubicBezTo>
                      <a:pt x="16105" y="8832"/>
                      <a:pt x="16074" y="8878"/>
                      <a:pt x="16028" y="8923"/>
                    </a:cubicBezTo>
                    <a:lnTo>
                      <a:pt x="15967" y="8999"/>
                    </a:lnTo>
                    <a:lnTo>
                      <a:pt x="15922" y="9060"/>
                    </a:lnTo>
                    <a:cubicBezTo>
                      <a:pt x="15891" y="9091"/>
                      <a:pt x="15876" y="9121"/>
                      <a:pt x="15846" y="9152"/>
                    </a:cubicBezTo>
                    <a:lnTo>
                      <a:pt x="15800" y="9182"/>
                    </a:lnTo>
                    <a:cubicBezTo>
                      <a:pt x="15754" y="9243"/>
                      <a:pt x="15693" y="9304"/>
                      <a:pt x="15632" y="9365"/>
                    </a:cubicBezTo>
                    <a:lnTo>
                      <a:pt x="15587" y="9411"/>
                    </a:lnTo>
                    <a:cubicBezTo>
                      <a:pt x="15556" y="9426"/>
                      <a:pt x="15541" y="9457"/>
                      <a:pt x="15510" y="9472"/>
                    </a:cubicBezTo>
                    <a:cubicBezTo>
                      <a:pt x="15449" y="9533"/>
                      <a:pt x="15388" y="9594"/>
                      <a:pt x="15328" y="9655"/>
                    </a:cubicBezTo>
                    <a:cubicBezTo>
                      <a:pt x="15236" y="9731"/>
                      <a:pt x="15129" y="9822"/>
                      <a:pt x="15008" y="9914"/>
                    </a:cubicBezTo>
                    <a:cubicBezTo>
                      <a:pt x="14794" y="10096"/>
                      <a:pt x="14611" y="10249"/>
                      <a:pt x="14459" y="10401"/>
                    </a:cubicBezTo>
                    <a:cubicBezTo>
                      <a:pt x="14429" y="10432"/>
                      <a:pt x="14398" y="10462"/>
                      <a:pt x="14368" y="10493"/>
                    </a:cubicBezTo>
                    <a:cubicBezTo>
                      <a:pt x="14383" y="10416"/>
                      <a:pt x="14398" y="10355"/>
                      <a:pt x="14413" y="10279"/>
                    </a:cubicBezTo>
                    <a:cubicBezTo>
                      <a:pt x="14474" y="10096"/>
                      <a:pt x="14520" y="9914"/>
                      <a:pt x="14566" y="9731"/>
                    </a:cubicBezTo>
                    <a:lnTo>
                      <a:pt x="14581" y="9609"/>
                    </a:lnTo>
                    <a:cubicBezTo>
                      <a:pt x="14642" y="9380"/>
                      <a:pt x="14703" y="9152"/>
                      <a:pt x="14764" y="8923"/>
                    </a:cubicBezTo>
                    <a:cubicBezTo>
                      <a:pt x="14794" y="8801"/>
                      <a:pt x="14825" y="8695"/>
                      <a:pt x="14855" y="8588"/>
                    </a:cubicBezTo>
                    <a:cubicBezTo>
                      <a:pt x="14886" y="8466"/>
                      <a:pt x="14916" y="8360"/>
                      <a:pt x="14947" y="8253"/>
                    </a:cubicBezTo>
                    <a:lnTo>
                      <a:pt x="14947" y="8238"/>
                    </a:lnTo>
                    <a:cubicBezTo>
                      <a:pt x="15008" y="8009"/>
                      <a:pt x="15069" y="7781"/>
                      <a:pt x="15129" y="7552"/>
                    </a:cubicBezTo>
                    <a:cubicBezTo>
                      <a:pt x="15129" y="7552"/>
                      <a:pt x="15145" y="7537"/>
                      <a:pt x="15145" y="7522"/>
                    </a:cubicBezTo>
                    <a:lnTo>
                      <a:pt x="15175" y="7445"/>
                    </a:lnTo>
                    <a:cubicBezTo>
                      <a:pt x="15190" y="7354"/>
                      <a:pt x="15221" y="7278"/>
                      <a:pt x="15236" y="7186"/>
                    </a:cubicBezTo>
                    <a:cubicBezTo>
                      <a:pt x="15282" y="7080"/>
                      <a:pt x="15297" y="6973"/>
                      <a:pt x="15312" y="6866"/>
                    </a:cubicBezTo>
                    <a:cubicBezTo>
                      <a:pt x="15328" y="6806"/>
                      <a:pt x="15328" y="6745"/>
                      <a:pt x="15343" y="6699"/>
                    </a:cubicBezTo>
                    <a:lnTo>
                      <a:pt x="15343" y="6684"/>
                    </a:lnTo>
                    <a:cubicBezTo>
                      <a:pt x="15343" y="6623"/>
                      <a:pt x="15343" y="6562"/>
                      <a:pt x="15343" y="6516"/>
                    </a:cubicBezTo>
                    <a:cubicBezTo>
                      <a:pt x="15343" y="6440"/>
                      <a:pt x="15343" y="6348"/>
                      <a:pt x="15343" y="6272"/>
                    </a:cubicBezTo>
                    <a:cubicBezTo>
                      <a:pt x="15343" y="6242"/>
                      <a:pt x="15343" y="6211"/>
                      <a:pt x="15328" y="6166"/>
                    </a:cubicBezTo>
                    <a:lnTo>
                      <a:pt x="15328" y="6150"/>
                    </a:lnTo>
                    <a:lnTo>
                      <a:pt x="15328" y="6135"/>
                    </a:lnTo>
                    <a:cubicBezTo>
                      <a:pt x="15297" y="6242"/>
                      <a:pt x="15267" y="6348"/>
                      <a:pt x="15221" y="6486"/>
                    </a:cubicBezTo>
                    <a:cubicBezTo>
                      <a:pt x="15206" y="6577"/>
                      <a:pt x="15175" y="6699"/>
                      <a:pt x="15145" y="6821"/>
                    </a:cubicBezTo>
                    <a:cubicBezTo>
                      <a:pt x="15129" y="6943"/>
                      <a:pt x="15099" y="7049"/>
                      <a:pt x="15084" y="7141"/>
                    </a:cubicBezTo>
                    <a:lnTo>
                      <a:pt x="14977" y="7491"/>
                    </a:lnTo>
                    <a:cubicBezTo>
                      <a:pt x="14947" y="7628"/>
                      <a:pt x="14901" y="7765"/>
                      <a:pt x="14870" y="7902"/>
                    </a:cubicBezTo>
                    <a:cubicBezTo>
                      <a:pt x="14855" y="7948"/>
                      <a:pt x="14840" y="8009"/>
                      <a:pt x="14825" y="8070"/>
                    </a:cubicBezTo>
                    <a:cubicBezTo>
                      <a:pt x="14749" y="8314"/>
                      <a:pt x="14703" y="8512"/>
                      <a:pt x="14642" y="8695"/>
                    </a:cubicBezTo>
                    <a:lnTo>
                      <a:pt x="14596" y="8847"/>
                    </a:lnTo>
                    <a:cubicBezTo>
                      <a:pt x="14566" y="8939"/>
                      <a:pt x="14535" y="9045"/>
                      <a:pt x="14505" y="9137"/>
                    </a:cubicBezTo>
                    <a:cubicBezTo>
                      <a:pt x="14459" y="9319"/>
                      <a:pt x="14398" y="9502"/>
                      <a:pt x="14352" y="9685"/>
                    </a:cubicBezTo>
                    <a:lnTo>
                      <a:pt x="14322" y="9777"/>
                    </a:lnTo>
                    <a:cubicBezTo>
                      <a:pt x="14322" y="9639"/>
                      <a:pt x="14337" y="9548"/>
                      <a:pt x="14337" y="9457"/>
                    </a:cubicBezTo>
                    <a:cubicBezTo>
                      <a:pt x="14337" y="9396"/>
                      <a:pt x="14337" y="9350"/>
                      <a:pt x="14337" y="9304"/>
                    </a:cubicBezTo>
                    <a:lnTo>
                      <a:pt x="14337" y="9258"/>
                    </a:lnTo>
                    <a:cubicBezTo>
                      <a:pt x="14337" y="9213"/>
                      <a:pt x="14337" y="9182"/>
                      <a:pt x="14337" y="9137"/>
                    </a:cubicBezTo>
                    <a:lnTo>
                      <a:pt x="14337" y="9091"/>
                    </a:lnTo>
                    <a:cubicBezTo>
                      <a:pt x="14337" y="9060"/>
                      <a:pt x="14337" y="9045"/>
                      <a:pt x="14322" y="9030"/>
                    </a:cubicBezTo>
                    <a:cubicBezTo>
                      <a:pt x="14322" y="9015"/>
                      <a:pt x="14322" y="9015"/>
                      <a:pt x="14322" y="8999"/>
                    </a:cubicBezTo>
                    <a:lnTo>
                      <a:pt x="14322" y="8984"/>
                    </a:lnTo>
                    <a:cubicBezTo>
                      <a:pt x="14322" y="8969"/>
                      <a:pt x="14322" y="8939"/>
                      <a:pt x="14322" y="8923"/>
                    </a:cubicBezTo>
                    <a:cubicBezTo>
                      <a:pt x="14322" y="8862"/>
                      <a:pt x="14307" y="8786"/>
                      <a:pt x="14307" y="8725"/>
                    </a:cubicBezTo>
                    <a:cubicBezTo>
                      <a:pt x="14291" y="8649"/>
                      <a:pt x="14291" y="8588"/>
                      <a:pt x="14276" y="8527"/>
                    </a:cubicBezTo>
                    <a:cubicBezTo>
                      <a:pt x="14276" y="8466"/>
                      <a:pt x="14261" y="8405"/>
                      <a:pt x="14246" y="8360"/>
                    </a:cubicBezTo>
                    <a:cubicBezTo>
                      <a:pt x="14231" y="8222"/>
                      <a:pt x="14200" y="8101"/>
                      <a:pt x="14170" y="7963"/>
                    </a:cubicBezTo>
                    <a:cubicBezTo>
                      <a:pt x="14139" y="7842"/>
                      <a:pt x="14109" y="7704"/>
                      <a:pt x="14078" y="7567"/>
                    </a:cubicBezTo>
                    <a:cubicBezTo>
                      <a:pt x="14048" y="7430"/>
                      <a:pt x="14017" y="7293"/>
                      <a:pt x="13987" y="7156"/>
                    </a:cubicBezTo>
                    <a:cubicBezTo>
                      <a:pt x="13972" y="7095"/>
                      <a:pt x="13956" y="7034"/>
                      <a:pt x="13941" y="6973"/>
                    </a:cubicBezTo>
                    <a:lnTo>
                      <a:pt x="13926" y="6897"/>
                    </a:lnTo>
                    <a:cubicBezTo>
                      <a:pt x="13911" y="6821"/>
                      <a:pt x="13895" y="6760"/>
                      <a:pt x="13880" y="6684"/>
                    </a:cubicBezTo>
                    <a:lnTo>
                      <a:pt x="13880" y="6638"/>
                    </a:lnTo>
                    <a:cubicBezTo>
                      <a:pt x="13865" y="6607"/>
                      <a:pt x="13865" y="6562"/>
                      <a:pt x="13850" y="6531"/>
                    </a:cubicBezTo>
                    <a:lnTo>
                      <a:pt x="13834" y="6425"/>
                    </a:lnTo>
                    <a:lnTo>
                      <a:pt x="13834" y="6364"/>
                    </a:lnTo>
                    <a:cubicBezTo>
                      <a:pt x="13834" y="6318"/>
                      <a:pt x="13819" y="6287"/>
                      <a:pt x="13819" y="6242"/>
                    </a:cubicBezTo>
                    <a:lnTo>
                      <a:pt x="13819" y="6196"/>
                    </a:lnTo>
                    <a:cubicBezTo>
                      <a:pt x="13804" y="6150"/>
                      <a:pt x="13804" y="6120"/>
                      <a:pt x="13804" y="6074"/>
                    </a:cubicBezTo>
                    <a:lnTo>
                      <a:pt x="13804" y="6059"/>
                    </a:lnTo>
                    <a:cubicBezTo>
                      <a:pt x="13804" y="5952"/>
                      <a:pt x="13804" y="5846"/>
                      <a:pt x="13789" y="5739"/>
                    </a:cubicBezTo>
                    <a:lnTo>
                      <a:pt x="13789" y="5663"/>
                    </a:lnTo>
                    <a:cubicBezTo>
                      <a:pt x="13789" y="5587"/>
                      <a:pt x="13789" y="5526"/>
                      <a:pt x="13789" y="5450"/>
                    </a:cubicBezTo>
                    <a:lnTo>
                      <a:pt x="13789" y="5221"/>
                    </a:lnTo>
                    <a:lnTo>
                      <a:pt x="13789" y="5084"/>
                    </a:lnTo>
                    <a:lnTo>
                      <a:pt x="13789" y="5053"/>
                    </a:lnTo>
                    <a:cubicBezTo>
                      <a:pt x="13789" y="4962"/>
                      <a:pt x="13789" y="4886"/>
                      <a:pt x="13804" y="4810"/>
                    </a:cubicBezTo>
                    <a:lnTo>
                      <a:pt x="13804" y="4779"/>
                    </a:lnTo>
                    <a:cubicBezTo>
                      <a:pt x="13804" y="4749"/>
                      <a:pt x="13804" y="4718"/>
                      <a:pt x="13819" y="4688"/>
                    </a:cubicBezTo>
                    <a:cubicBezTo>
                      <a:pt x="13819" y="4627"/>
                      <a:pt x="13834" y="4581"/>
                      <a:pt x="13834" y="4520"/>
                    </a:cubicBezTo>
                    <a:lnTo>
                      <a:pt x="13865" y="4383"/>
                    </a:lnTo>
                    <a:cubicBezTo>
                      <a:pt x="13865" y="4337"/>
                      <a:pt x="13880" y="4307"/>
                      <a:pt x="13880" y="4276"/>
                    </a:cubicBezTo>
                    <a:lnTo>
                      <a:pt x="13895" y="4246"/>
                    </a:lnTo>
                    <a:cubicBezTo>
                      <a:pt x="13895" y="4215"/>
                      <a:pt x="13911" y="4185"/>
                      <a:pt x="13911" y="4154"/>
                    </a:cubicBezTo>
                    <a:lnTo>
                      <a:pt x="13926" y="4124"/>
                    </a:lnTo>
                    <a:cubicBezTo>
                      <a:pt x="13926" y="4094"/>
                      <a:pt x="13941" y="4048"/>
                      <a:pt x="13956" y="4002"/>
                    </a:cubicBezTo>
                    <a:lnTo>
                      <a:pt x="13956" y="3987"/>
                    </a:lnTo>
                    <a:cubicBezTo>
                      <a:pt x="14002" y="3880"/>
                      <a:pt x="14032" y="3774"/>
                      <a:pt x="14078" y="3667"/>
                    </a:cubicBezTo>
                    <a:lnTo>
                      <a:pt x="14124" y="3560"/>
                    </a:lnTo>
                    <a:cubicBezTo>
                      <a:pt x="14154" y="3469"/>
                      <a:pt x="14185" y="3393"/>
                      <a:pt x="14215" y="3316"/>
                    </a:cubicBezTo>
                    <a:cubicBezTo>
                      <a:pt x="14307" y="3073"/>
                      <a:pt x="14398" y="2844"/>
                      <a:pt x="14474" y="2600"/>
                    </a:cubicBezTo>
                    <a:cubicBezTo>
                      <a:pt x="14505" y="2509"/>
                      <a:pt x="14520" y="2402"/>
                      <a:pt x="14551" y="2311"/>
                    </a:cubicBezTo>
                    <a:cubicBezTo>
                      <a:pt x="14596" y="2174"/>
                      <a:pt x="14642" y="2037"/>
                      <a:pt x="14688" y="1900"/>
                    </a:cubicBezTo>
                    <a:cubicBezTo>
                      <a:pt x="14764" y="1641"/>
                      <a:pt x="14855" y="1427"/>
                      <a:pt x="14931" y="1214"/>
                    </a:cubicBezTo>
                    <a:cubicBezTo>
                      <a:pt x="14977" y="1123"/>
                      <a:pt x="15008" y="1016"/>
                      <a:pt x="15053" y="940"/>
                    </a:cubicBezTo>
                    <a:cubicBezTo>
                      <a:pt x="15099" y="833"/>
                      <a:pt x="15160" y="711"/>
                      <a:pt x="15206" y="620"/>
                    </a:cubicBezTo>
                    <a:cubicBezTo>
                      <a:pt x="15221" y="574"/>
                      <a:pt x="15236" y="544"/>
                      <a:pt x="15267" y="513"/>
                    </a:cubicBezTo>
                    <a:cubicBezTo>
                      <a:pt x="15267" y="498"/>
                      <a:pt x="15282" y="483"/>
                      <a:pt x="15282" y="467"/>
                    </a:cubicBezTo>
                    <a:cubicBezTo>
                      <a:pt x="15297" y="437"/>
                      <a:pt x="15328" y="406"/>
                      <a:pt x="15343" y="361"/>
                    </a:cubicBezTo>
                    <a:lnTo>
                      <a:pt x="15358" y="330"/>
                    </a:lnTo>
                    <a:lnTo>
                      <a:pt x="15388" y="300"/>
                    </a:lnTo>
                    <a:cubicBezTo>
                      <a:pt x="15419" y="254"/>
                      <a:pt x="15449" y="208"/>
                      <a:pt x="15480" y="163"/>
                    </a:cubicBezTo>
                    <a:cubicBezTo>
                      <a:pt x="15495" y="147"/>
                      <a:pt x="15495" y="147"/>
                      <a:pt x="15510" y="132"/>
                    </a:cubicBezTo>
                    <a:close/>
                    <a:moveTo>
                      <a:pt x="8608" y="4581"/>
                    </a:moveTo>
                    <a:lnTo>
                      <a:pt x="8669" y="4657"/>
                    </a:lnTo>
                    <a:cubicBezTo>
                      <a:pt x="8669" y="4688"/>
                      <a:pt x="8654" y="4703"/>
                      <a:pt x="8654" y="4733"/>
                    </a:cubicBezTo>
                    <a:cubicBezTo>
                      <a:pt x="8654" y="4749"/>
                      <a:pt x="8654" y="4764"/>
                      <a:pt x="8654" y="4794"/>
                    </a:cubicBezTo>
                    <a:cubicBezTo>
                      <a:pt x="8654" y="4825"/>
                      <a:pt x="8654" y="4840"/>
                      <a:pt x="8654" y="4855"/>
                    </a:cubicBezTo>
                    <a:cubicBezTo>
                      <a:pt x="8669" y="4901"/>
                      <a:pt x="8685" y="4962"/>
                      <a:pt x="8685" y="5008"/>
                    </a:cubicBezTo>
                    <a:lnTo>
                      <a:pt x="8700" y="5023"/>
                    </a:lnTo>
                    <a:cubicBezTo>
                      <a:pt x="8700" y="5084"/>
                      <a:pt x="8715" y="5145"/>
                      <a:pt x="8730" y="5206"/>
                    </a:cubicBezTo>
                    <a:cubicBezTo>
                      <a:pt x="8746" y="5267"/>
                      <a:pt x="8761" y="5328"/>
                      <a:pt x="8791" y="5389"/>
                    </a:cubicBezTo>
                    <a:cubicBezTo>
                      <a:pt x="8807" y="5465"/>
                      <a:pt x="8822" y="5526"/>
                      <a:pt x="8852" y="5587"/>
                    </a:cubicBezTo>
                    <a:cubicBezTo>
                      <a:pt x="8868" y="5648"/>
                      <a:pt x="8883" y="5693"/>
                      <a:pt x="8913" y="5754"/>
                    </a:cubicBezTo>
                    <a:cubicBezTo>
                      <a:pt x="8944" y="5830"/>
                      <a:pt x="8989" y="5922"/>
                      <a:pt x="9035" y="5998"/>
                    </a:cubicBezTo>
                    <a:cubicBezTo>
                      <a:pt x="9050" y="6028"/>
                      <a:pt x="9066" y="6044"/>
                      <a:pt x="9066" y="6074"/>
                    </a:cubicBezTo>
                    <a:cubicBezTo>
                      <a:pt x="9142" y="6196"/>
                      <a:pt x="9203" y="6303"/>
                      <a:pt x="9248" y="6394"/>
                    </a:cubicBezTo>
                    <a:cubicBezTo>
                      <a:pt x="9294" y="6455"/>
                      <a:pt x="9325" y="6531"/>
                      <a:pt x="9370" y="6592"/>
                    </a:cubicBezTo>
                    <a:cubicBezTo>
                      <a:pt x="9386" y="6623"/>
                      <a:pt x="9401" y="6653"/>
                      <a:pt x="9431" y="6699"/>
                    </a:cubicBezTo>
                    <a:cubicBezTo>
                      <a:pt x="9492" y="6806"/>
                      <a:pt x="9553" y="6912"/>
                      <a:pt x="9629" y="7019"/>
                    </a:cubicBezTo>
                    <a:cubicBezTo>
                      <a:pt x="9690" y="7110"/>
                      <a:pt x="9766" y="7232"/>
                      <a:pt x="9858" y="7339"/>
                    </a:cubicBezTo>
                    <a:cubicBezTo>
                      <a:pt x="9888" y="7400"/>
                      <a:pt x="9934" y="7445"/>
                      <a:pt x="9980" y="7506"/>
                    </a:cubicBezTo>
                    <a:cubicBezTo>
                      <a:pt x="10025" y="7552"/>
                      <a:pt x="10056" y="7598"/>
                      <a:pt x="10102" y="7659"/>
                    </a:cubicBezTo>
                    <a:cubicBezTo>
                      <a:pt x="10117" y="7689"/>
                      <a:pt x="10147" y="7704"/>
                      <a:pt x="10163" y="7735"/>
                    </a:cubicBezTo>
                    <a:cubicBezTo>
                      <a:pt x="10178" y="7750"/>
                      <a:pt x="10193" y="7781"/>
                      <a:pt x="10208" y="7811"/>
                    </a:cubicBezTo>
                    <a:cubicBezTo>
                      <a:pt x="10208" y="7811"/>
                      <a:pt x="10208" y="7826"/>
                      <a:pt x="10208" y="7826"/>
                    </a:cubicBezTo>
                    <a:lnTo>
                      <a:pt x="10223" y="7842"/>
                    </a:lnTo>
                    <a:cubicBezTo>
                      <a:pt x="10254" y="7887"/>
                      <a:pt x="10269" y="7948"/>
                      <a:pt x="10300" y="7994"/>
                    </a:cubicBezTo>
                    <a:cubicBezTo>
                      <a:pt x="10330" y="8055"/>
                      <a:pt x="10345" y="8116"/>
                      <a:pt x="10376" y="8177"/>
                    </a:cubicBezTo>
                    <a:cubicBezTo>
                      <a:pt x="10391" y="8238"/>
                      <a:pt x="10422" y="8299"/>
                      <a:pt x="10437" y="8360"/>
                    </a:cubicBezTo>
                    <a:cubicBezTo>
                      <a:pt x="10467" y="8436"/>
                      <a:pt x="10483" y="8497"/>
                      <a:pt x="10498" y="8558"/>
                    </a:cubicBezTo>
                    <a:cubicBezTo>
                      <a:pt x="10498" y="8619"/>
                      <a:pt x="10513" y="8680"/>
                      <a:pt x="10528" y="8740"/>
                    </a:cubicBezTo>
                    <a:lnTo>
                      <a:pt x="10528" y="8771"/>
                    </a:lnTo>
                    <a:cubicBezTo>
                      <a:pt x="10528" y="8801"/>
                      <a:pt x="10543" y="8817"/>
                      <a:pt x="10543" y="8847"/>
                    </a:cubicBezTo>
                    <a:cubicBezTo>
                      <a:pt x="10543" y="8847"/>
                      <a:pt x="10543" y="8847"/>
                      <a:pt x="10543" y="8862"/>
                    </a:cubicBezTo>
                    <a:cubicBezTo>
                      <a:pt x="10543" y="8893"/>
                      <a:pt x="10543" y="8923"/>
                      <a:pt x="10574" y="8939"/>
                    </a:cubicBezTo>
                    <a:lnTo>
                      <a:pt x="10589" y="8939"/>
                    </a:lnTo>
                    <a:cubicBezTo>
                      <a:pt x="10604" y="8939"/>
                      <a:pt x="10604" y="8939"/>
                      <a:pt x="10620" y="8923"/>
                    </a:cubicBezTo>
                    <a:cubicBezTo>
                      <a:pt x="10635" y="8908"/>
                      <a:pt x="10635" y="8878"/>
                      <a:pt x="10635" y="8862"/>
                    </a:cubicBezTo>
                    <a:lnTo>
                      <a:pt x="10635" y="8847"/>
                    </a:lnTo>
                    <a:cubicBezTo>
                      <a:pt x="10635" y="8832"/>
                      <a:pt x="10620" y="8801"/>
                      <a:pt x="10620" y="8786"/>
                    </a:cubicBezTo>
                    <a:lnTo>
                      <a:pt x="10620" y="8756"/>
                    </a:lnTo>
                    <a:lnTo>
                      <a:pt x="10589" y="8588"/>
                    </a:lnTo>
                    <a:cubicBezTo>
                      <a:pt x="10589" y="8542"/>
                      <a:pt x="10574" y="8481"/>
                      <a:pt x="10574" y="8436"/>
                    </a:cubicBezTo>
                    <a:cubicBezTo>
                      <a:pt x="10559" y="8390"/>
                      <a:pt x="10543" y="8344"/>
                      <a:pt x="10528" y="8283"/>
                    </a:cubicBezTo>
                    <a:lnTo>
                      <a:pt x="10513" y="8222"/>
                    </a:lnTo>
                    <a:cubicBezTo>
                      <a:pt x="10483" y="8101"/>
                      <a:pt x="10452" y="7979"/>
                      <a:pt x="10406" y="7872"/>
                    </a:cubicBezTo>
                    <a:cubicBezTo>
                      <a:pt x="10391" y="7826"/>
                      <a:pt x="10376" y="7765"/>
                      <a:pt x="10345" y="7704"/>
                    </a:cubicBezTo>
                    <a:cubicBezTo>
                      <a:pt x="10330" y="7674"/>
                      <a:pt x="10315" y="7659"/>
                      <a:pt x="10300" y="7628"/>
                    </a:cubicBezTo>
                    <a:cubicBezTo>
                      <a:pt x="10284" y="7598"/>
                      <a:pt x="10284" y="7583"/>
                      <a:pt x="10269" y="7567"/>
                    </a:cubicBezTo>
                    <a:lnTo>
                      <a:pt x="10254" y="7537"/>
                    </a:lnTo>
                    <a:cubicBezTo>
                      <a:pt x="10223" y="7506"/>
                      <a:pt x="10208" y="7476"/>
                      <a:pt x="10178" y="7430"/>
                    </a:cubicBezTo>
                    <a:lnTo>
                      <a:pt x="10163" y="7400"/>
                    </a:lnTo>
                    <a:lnTo>
                      <a:pt x="10147" y="7384"/>
                    </a:lnTo>
                    <a:cubicBezTo>
                      <a:pt x="10117" y="7339"/>
                      <a:pt x="10086" y="7308"/>
                      <a:pt x="10071" y="7263"/>
                    </a:cubicBezTo>
                    <a:cubicBezTo>
                      <a:pt x="10010" y="7171"/>
                      <a:pt x="9949" y="7065"/>
                      <a:pt x="9888" y="6973"/>
                    </a:cubicBezTo>
                    <a:cubicBezTo>
                      <a:pt x="9736" y="6699"/>
                      <a:pt x="9599" y="6394"/>
                      <a:pt x="9477" y="6105"/>
                    </a:cubicBezTo>
                    <a:cubicBezTo>
                      <a:pt x="9416" y="5968"/>
                      <a:pt x="9355" y="5815"/>
                      <a:pt x="9279" y="5678"/>
                    </a:cubicBezTo>
                    <a:cubicBezTo>
                      <a:pt x="9248" y="5602"/>
                      <a:pt x="9218" y="5541"/>
                      <a:pt x="9187" y="5465"/>
                    </a:cubicBezTo>
                    <a:cubicBezTo>
                      <a:pt x="9157" y="5358"/>
                      <a:pt x="9111" y="5251"/>
                      <a:pt x="9081" y="5145"/>
                    </a:cubicBezTo>
                    <a:lnTo>
                      <a:pt x="9066" y="5099"/>
                    </a:lnTo>
                    <a:lnTo>
                      <a:pt x="9081" y="5114"/>
                    </a:lnTo>
                    <a:cubicBezTo>
                      <a:pt x="9142" y="5175"/>
                      <a:pt x="9187" y="5236"/>
                      <a:pt x="9233" y="5297"/>
                    </a:cubicBezTo>
                    <a:cubicBezTo>
                      <a:pt x="9355" y="5434"/>
                      <a:pt x="9477" y="5556"/>
                      <a:pt x="9584" y="5693"/>
                    </a:cubicBezTo>
                    <a:cubicBezTo>
                      <a:pt x="9705" y="5830"/>
                      <a:pt x="9827" y="5983"/>
                      <a:pt x="9949" y="6120"/>
                    </a:cubicBezTo>
                    <a:cubicBezTo>
                      <a:pt x="10056" y="6242"/>
                      <a:pt x="10178" y="6379"/>
                      <a:pt x="10315" y="6531"/>
                    </a:cubicBezTo>
                    <a:lnTo>
                      <a:pt x="10330" y="6531"/>
                    </a:lnTo>
                    <a:cubicBezTo>
                      <a:pt x="10391" y="6607"/>
                      <a:pt x="10452" y="6668"/>
                      <a:pt x="10513" y="6729"/>
                    </a:cubicBezTo>
                    <a:cubicBezTo>
                      <a:pt x="10574" y="6790"/>
                      <a:pt x="10650" y="6851"/>
                      <a:pt x="10711" y="6927"/>
                    </a:cubicBezTo>
                    <a:lnTo>
                      <a:pt x="10742" y="6958"/>
                    </a:lnTo>
                    <a:lnTo>
                      <a:pt x="10818" y="7019"/>
                    </a:lnTo>
                    <a:lnTo>
                      <a:pt x="10848" y="7065"/>
                    </a:lnTo>
                    <a:cubicBezTo>
                      <a:pt x="10863" y="7080"/>
                      <a:pt x="10894" y="7110"/>
                      <a:pt x="10909" y="7125"/>
                    </a:cubicBezTo>
                    <a:lnTo>
                      <a:pt x="10909" y="7141"/>
                    </a:lnTo>
                    <a:cubicBezTo>
                      <a:pt x="10924" y="7156"/>
                      <a:pt x="10955" y="7171"/>
                      <a:pt x="10970" y="7202"/>
                    </a:cubicBezTo>
                    <a:cubicBezTo>
                      <a:pt x="10985" y="7202"/>
                      <a:pt x="10985" y="7217"/>
                      <a:pt x="11001" y="7232"/>
                    </a:cubicBezTo>
                    <a:lnTo>
                      <a:pt x="11016" y="7263"/>
                    </a:lnTo>
                    <a:lnTo>
                      <a:pt x="11031" y="7263"/>
                    </a:lnTo>
                    <a:cubicBezTo>
                      <a:pt x="11046" y="7293"/>
                      <a:pt x="11061" y="7324"/>
                      <a:pt x="11092" y="7354"/>
                    </a:cubicBezTo>
                    <a:cubicBezTo>
                      <a:pt x="11107" y="7400"/>
                      <a:pt x="11138" y="7445"/>
                      <a:pt x="11153" y="7476"/>
                    </a:cubicBezTo>
                    <a:cubicBezTo>
                      <a:pt x="11183" y="7537"/>
                      <a:pt x="11229" y="7598"/>
                      <a:pt x="11244" y="7659"/>
                    </a:cubicBezTo>
                    <a:cubicBezTo>
                      <a:pt x="11275" y="7720"/>
                      <a:pt x="11305" y="7781"/>
                      <a:pt x="11336" y="7842"/>
                    </a:cubicBezTo>
                    <a:cubicBezTo>
                      <a:pt x="11381" y="7933"/>
                      <a:pt x="11412" y="8024"/>
                      <a:pt x="11458" y="8131"/>
                    </a:cubicBezTo>
                    <a:lnTo>
                      <a:pt x="11473" y="8177"/>
                    </a:lnTo>
                    <a:cubicBezTo>
                      <a:pt x="11488" y="8207"/>
                      <a:pt x="11503" y="8238"/>
                      <a:pt x="11519" y="8268"/>
                    </a:cubicBezTo>
                    <a:cubicBezTo>
                      <a:pt x="11549" y="8375"/>
                      <a:pt x="11595" y="8481"/>
                      <a:pt x="11625" y="8588"/>
                    </a:cubicBezTo>
                    <a:cubicBezTo>
                      <a:pt x="11656" y="8649"/>
                      <a:pt x="11671" y="8725"/>
                      <a:pt x="11701" y="8786"/>
                    </a:cubicBezTo>
                    <a:cubicBezTo>
                      <a:pt x="11701" y="8817"/>
                      <a:pt x="11717" y="8847"/>
                      <a:pt x="11717" y="8878"/>
                    </a:cubicBezTo>
                    <a:cubicBezTo>
                      <a:pt x="11732" y="8908"/>
                      <a:pt x="11732" y="8939"/>
                      <a:pt x="11747" y="8984"/>
                    </a:cubicBezTo>
                    <a:cubicBezTo>
                      <a:pt x="11762" y="9030"/>
                      <a:pt x="11762" y="9091"/>
                      <a:pt x="11778" y="9137"/>
                    </a:cubicBezTo>
                    <a:cubicBezTo>
                      <a:pt x="11793" y="9182"/>
                      <a:pt x="11793" y="9228"/>
                      <a:pt x="11793" y="9289"/>
                    </a:cubicBezTo>
                    <a:cubicBezTo>
                      <a:pt x="11808" y="9457"/>
                      <a:pt x="11823" y="9609"/>
                      <a:pt x="11823" y="9761"/>
                    </a:cubicBezTo>
                    <a:lnTo>
                      <a:pt x="11823" y="9807"/>
                    </a:lnTo>
                    <a:cubicBezTo>
                      <a:pt x="11839" y="9975"/>
                      <a:pt x="11839" y="10173"/>
                      <a:pt x="11854" y="10355"/>
                    </a:cubicBezTo>
                    <a:lnTo>
                      <a:pt x="11854" y="10477"/>
                    </a:lnTo>
                    <a:lnTo>
                      <a:pt x="11854" y="10493"/>
                    </a:lnTo>
                    <a:cubicBezTo>
                      <a:pt x="11839" y="10599"/>
                      <a:pt x="11839" y="10721"/>
                      <a:pt x="11823" y="10843"/>
                    </a:cubicBezTo>
                    <a:cubicBezTo>
                      <a:pt x="11823" y="10950"/>
                      <a:pt x="11793" y="11056"/>
                      <a:pt x="11778" y="11163"/>
                    </a:cubicBezTo>
                    <a:cubicBezTo>
                      <a:pt x="11762" y="11254"/>
                      <a:pt x="11747" y="11346"/>
                      <a:pt x="11732" y="11452"/>
                    </a:cubicBezTo>
                    <a:cubicBezTo>
                      <a:pt x="11717" y="11544"/>
                      <a:pt x="11686" y="11620"/>
                      <a:pt x="11656" y="11711"/>
                    </a:cubicBezTo>
                    <a:cubicBezTo>
                      <a:pt x="11625" y="11818"/>
                      <a:pt x="11595" y="11910"/>
                      <a:pt x="11564" y="12001"/>
                    </a:cubicBezTo>
                    <a:cubicBezTo>
                      <a:pt x="11549" y="12016"/>
                      <a:pt x="11549" y="12047"/>
                      <a:pt x="11534" y="12062"/>
                    </a:cubicBezTo>
                    <a:cubicBezTo>
                      <a:pt x="11519" y="12092"/>
                      <a:pt x="11519" y="12123"/>
                      <a:pt x="11503" y="12153"/>
                    </a:cubicBezTo>
                    <a:cubicBezTo>
                      <a:pt x="11473" y="12214"/>
                      <a:pt x="11458" y="12260"/>
                      <a:pt x="11427" y="12321"/>
                    </a:cubicBezTo>
                    <a:lnTo>
                      <a:pt x="11366" y="12458"/>
                    </a:lnTo>
                    <a:lnTo>
                      <a:pt x="11351" y="12504"/>
                    </a:lnTo>
                    <a:cubicBezTo>
                      <a:pt x="11320" y="12534"/>
                      <a:pt x="11305" y="12580"/>
                      <a:pt x="11290" y="12610"/>
                    </a:cubicBezTo>
                    <a:cubicBezTo>
                      <a:pt x="11290" y="12626"/>
                      <a:pt x="11290" y="12641"/>
                      <a:pt x="11275" y="12656"/>
                    </a:cubicBezTo>
                    <a:cubicBezTo>
                      <a:pt x="11260" y="12549"/>
                      <a:pt x="11244" y="12428"/>
                      <a:pt x="11229" y="12306"/>
                    </a:cubicBezTo>
                    <a:cubicBezTo>
                      <a:pt x="11183" y="12031"/>
                      <a:pt x="11138" y="11742"/>
                      <a:pt x="11107" y="11468"/>
                    </a:cubicBezTo>
                    <a:cubicBezTo>
                      <a:pt x="11092" y="11346"/>
                      <a:pt x="11077" y="11224"/>
                      <a:pt x="11046" y="11102"/>
                    </a:cubicBezTo>
                    <a:cubicBezTo>
                      <a:pt x="11031" y="10980"/>
                      <a:pt x="11016" y="10873"/>
                      <a:pt x="11001" y="10752"/>
                    </a:cubicBezTo>
                    <a:lnTo>
                      <a:pt x="11001" y="10691"/>
                    </a:lnTo>
                    <a:cubicBezTo>
                      <a:pt x="10985" y="10584"/>
                      <a:pt x="10970" y="10462"/>
                      <a:pt x="10955" y="10355"/>
                    </a:cubicBezTo>
                    <a:lnTo>
                      <a:pt x="10940" y="10203"/>
                    </a:lnTo>
                    <a:lnTo>
                      <a:pt x="10894" y="9883"/>
                    </a:lnTo>
                    <a:lnTo>
                      <a:pt x="10863" y="9472"/>
                    </a:lnTo>
                    <a:cubicBezTo>
                      <a:pt x="10863" y="9441"/>
                      <a:pt x="10848" y="9411"/>
                      <a:pt x="10818" y="9380"/>
                    </a:cubicBezTo>
                    <a:cubicBezTo>
                      <a:pt x="10802" y="9365"/>
                      <a:pt x="10772" y="9335"/>
                      <a:pt x="10742" y="9335"/>
                    </a:cubicBezTo>
                    <a:lnTo>
                      <a:pt x="10711" y="9335"/>
                    </a:lnTo>
                    <a:cubicBezTo>
                      <a:pt x="10681" y="9335"/>
                      <a:pt x="10665" y="9335"/>
                      <a:pt x="10650" y="9350"/>
                    </a:cubicBezTo>
                    <a:cubicBezTo>
                      <a:pt x="10635" y="9350"/>
                      <a:pt x="10620" y="9365"/>
                      <a:pt x="10604" y="9380"/>
                    </a:cubicBezTo>
                    <a:cubicBezTo>
                      <a:pt x="10589" y="9396"/>
                      <a:pt x="10574" y="9411"/>
                      <a:pt x="10574" y="9441"/>
                    </a:cubicBezTo>
                    <a:cubicBezTo>
                      <a:pt x="10559" y="9457"/>
                      <a:pt x="10559" y="9487"/>
                      <a:pt x="10559" y="9502"/>
                    </a:cubicBezTo>
                    <a:cubicBezTo>
                      <a:pt x="10604" y="9822"/>
                      <a:pt x="10620" y="10096"/>
                      <a:pt x="10650" y="10325"/>
                    </a:cubicBezTo>
                    <a:cubicBezTo>
                      <a:pt x="10665" y="10447"/>
                      <a:pt x="10681" y="10569"/>
                      <a:pt x="10696" y="10706"/>
                    </a:cubicBezTo>
                    <a:lnTo>
                      <a:pt x="10742" y="11026"/>
                    </a:lnTo>
                    <a:cubicBezTo>
                      <a:pt x="10757" y="11163"/>
                      <a:pt x="10772" y="11300"/>
                      <a:pt x="10787" y="11422"/>
                    </a:cubicBezTo>
                    <a:cubicBezTo>
                      <a:pt x="10802" y="11651"/>
                      <a:pt x="10833" y="11879"/>
                      <a:pt x="10863" y="12108"/>
                    </a:cubicBezTo>
                    <a:cubicBezTo>
                      <a:pt x="10863" y="12138"/>
                      <a:pt x="10879" y="12184"/>
                      <a:pt x="10879" y="12214"/>
                    </a:cubicBezTo>
                    <a:cubicBezTo>
                      <a:pt x="10848" y="12153"/>
                      <a:pt x="10818" y="12108"/>
                      <a:pt x="10772" y="12047"/>
                    </a:cubicBezTo>
                    <a:cubicBezTo>
                      <a:pt x="10726" y="11970"/>
                      <a:pt x="10681" y="11894"/>
                      <a:pt x="10635" y="11833"/>
                    </a:cubicBezTo>
                    <a:cubicBezTo>
                      <a:pt x="10574" y="11757"/>
                      <a:pt x="10528" y="11681"/>
                      <a:pt x="10467" y="11620"/>
                    </a:cubicBezTo>
                    <a:cubicBezTo>
                      <a:pt x="10406" y="11544"/>
                      <a:pt x="10345" y="11468"/>
                      <a:pt x="10284" y="11392"/>
                    </a:cubicBezTo>
                    <a:cubicBezTo>
                      <a:pt x="10193" y="11270"/>
                      <a:pt x="10086" y="11148"/>
                      <a:pt x="9980" y="11026"/>
                    </a:cubicBezTo>
                    <a:lnTo>
                      <a:pt x="9934" y="10995"/>
                    </a:lnTo>
                    <a:lnTo>
                      <a:pt x="9888" y="10950"/>
                    </a:lnTo>
                    <a:cubicBezTo>
                      <a:pt x="9843" y="10889"/>
                      <a:pt x="9797" y="10843"/>
                      <a:pt x="9751" y="10782"/>
                    </a:cubicBezTo>
                    <a:lnTo>
                      <a:pt x="9736" y="10767"/>
                    </a:lnTo>
                    <a:cubicBezTo>
                      <a:pt x="9721" y="10752"/>
                      <a:pt x="9690" y="10721"/>
                      <a:pt x="9675" y="10691"/>
                    </a:cubicBezTo>
                    <a:cubicBezTo>
                      <a:pt x="9660" y="10691"/>
                      <a:pt x="9660" y="10675"/>
                      <a:pt x="9645" y="10660"/>
                    </a:cubicBezTo>
                    <a:cubicBezTo>
                      <a:pt x="9629" y="10630"/>
                      <a:pt x="9614" y="10614"/>
                      <a:pt x="9584" y="10584"/>
                    </a:cubicBezTo>
                    <a:lnTo>
                      <a:pt x="9507" y="10477"/>
                    </a:lnTo>
                    <a:cubicBezTo>
                      <a:pt x="9492" y="10447"/>
                      <a:pt x="9462" y="10416"/>
                      <a:pt x="9446" y="10386"/>
                    </a:cubicBezTo>
                    <a:lnTo>
                      <a:pt x="9431" y="10371"/>
                    </a:lnTo>
                    <a:cubicBezTo>
                      <a:pt x="9416" y="10340"/>
                      <a:pt x="9401" y="10310"/>
                      <a:pt x="9370" y="10279"/>
                    </a:cubicBezTo>
                    <a:lnTo>
                      <a:pt x="9355" y="10249"/>
                    </a:lnTo>
                    <a:cubicBezTo>
                      <a:pt x="9340" y="10218"/>
                      <a:pt x="9325" y="10188"/>
                      <a:pt x="9309" y="10142"/>
                    </a:cubicBezTo>
                    <a:cubicBezTo>
                      <a:pt x="9294" y="10127"/>
                      <a:pt x="9279" y="10096"/>
                      <a:pt x="9264" y="10066"/>
                    </a:cubicBezTo>
                    <a:lnTo>
                      <a:pt x="9233" y="10020"/>
                    </a:lnTo>
                    <a:cubicBezTo>
                      <a:pt x="9218" y="10005"/>
                      <a:pt x="9218" y="9975"/>
                      <a:pt x="9203" y="9944"/>
                    </a:cubicBezTo>
                    <a:lnTo>
                      <a:pt x="9187" y="9929"/>
                    </a:lnTo>
                    <a:lnTo>
                      <a:pt x="9187" y="9914"/>
                    </a:lnTo>
                    <a:cubicBezTo>
                      <a:pt x="9172" y="9883"/>
                      <a:pt x="9157" y="9853"/>
                      <a:pt x="9142" y="9822"/>
                    </a:cubicBezTo>
                    <a:lnTo>
                      <a:pt x="9111" y="9746"/>
                    </a:lnTo>
                    <a:lnTo>
                      <a:pt x="9081" y="9685"/>
                    </a:lnTo>
                    <a:lnTo>
                      <a:pt x="9066" y="9655"/>
                    </a:lnTo>
                    <a:cubicBezTo>
                      <a:pt x="9050" y="9578"/>
                      <a:pt x="9020" y="9518"/>
                      <a:pt x="9005" y="9457"/>
                    </a:cubicBezTo>
                    <a:cubicBezTo>
                      <a:pt x="8959" y="9350"/>
                      <a:pt x="8928" y="9258"/>
                      <a:pt x="8898" y="9167"/>
                    </a:cubicBezTo>
                    <a:cubicBezTo>
                      <a:pt x="8868" y="9076"/>
                      <a:pt x="8837" y="8984"/>
                      <a:pt x="8807" y="8893"/>
                    </a:cubicBezTo>
                    <a:cubicBezTo>
                      <a:pt x="8791" y="8832"/>
                      <a:pt x="8776" y="8786"/>
                      <a:pt x="8761" y="8725"/>
                    </a:cubicBezTo>
                    <a:lnTo>
                      <a:pt x="8730" y="8649"/>
                    </a:lnTo>
                    <a:cubicBezTo>
                      <a:pt x="8730" y="8619"/>
                      <a:pt x="8730" y="8603"/>
                      <a:pt x="8715" y="8573"/>
                    </a:cubicBezTo>
                    <a:lnTo>
                      <a:pt x="8715" y="8542"/>
                    </a:lnTo>
                    <a:lnTo>
                      <a:pt x="8700" y="8497"/>
                    </a:lnTo>
                    <a:lnTo>
                      <a:pt x="8685" y="8436"/>
                    </a:lnTo>
                    <a:cubicBezTo>
                      <a:pt x="8669" y="8405"/>
                      <a:pt x="8669" y="8375"/>
                      <a:pt x="8654" y="8344"/>
                    </a:cubicBezTo>
                    <a:lnTo>
                      <a:pt x="8639" y="8268"/>
                    </a:lnTo>
                    <a:cubicBezTo>
                      <a:pt x="8639" y="8222"/>
                      <a:pt x="8624" y="8192"/>
                      <a:pt x="8624" y="8146"/>
                    </a:cubicBezTo>
                    <a:lnTo>
                      <a:pt x="8624" y="8131"/>
                    </a:lnTo>
                    <a:lnTo>
                      <a:pt x="8624" y="8116"/>
                    </a:lnTo>
                    <a:lnTo>
                      <a:pt x="8608" y="8101"/>
                    </a:lnTo>
                    <a:cubicBezTo>
                      <a:pt x="8608" y="8055"/>
                      <a:pt x="8593" y="8024"/>
                      <a:pt x="8593" y="7979"/>
                    </a:cubicBezTo>
                    <a:lnTo>
                      <a:pt x="8593" y="7933"/>
                    </a:lnTo>
                    <a:lnTo>
                      <a:pt x="8578" y="7796"/>
                    </a:lnTo>
                    <a:cubicBezTo>
                      <a:pt x="8578" y="7765"/>
                      <a:pt x="8563" y="7735"/>
                      <a:pt x="8563" y="7704"/>
                    </a:cubicBezTo>
                    <a:cubicBezTo>
                      <a:pt x="8563" y="7659"/>
                      <a:pt x="8563" y="7598"/>
                      <a:pt x="8548" y="7537"/>
                    </a:cubicBezTo>
                    <a:lnTo>
                      <a:pt x="8548" y="7461"/>
                    </a:lnTo>
                    <a:cubicBezTo>
                      <a:pt x="8548" y="7400"/>
                      <a:pt x="8548" y="7339"/>
                      <a:pt x="8548" y="7278"/>
                    </a:cubicBezTo>
                    <a:cubicBezTo>
                      <a:pt x="8532" y="7065"/>
                      <a:pt x="8532" y="6882"/>
                      <a:pt x="8532" y="6699"/>
                    </a:cubicBezTo>
                    <a:cubicBezTo>
                      <a:pt x="8532" y="6607"/>
                      <a:pt x="8532" y="6501"/>
                      <a:pt x="8532" y="6409"/>
                    </a:cubicBezTo>
                    <a:cubicBezTo>
                      <a:pt x="8532" y="6348"/>
                      <a:pt x="8532" y="6303"/>
                      <a:pt x="8532" y="6257"/>
                    </a:cubicBezTo>
                    <a:cubicBezTo>
                      <a:pt x="8532" y="6227"/>
                      <a:pt x="8532" y="6196"/>
                      <a:pt x="8532" y="6166"/>
                    </a:cubicBezTo>
                    <a:cubicBezTo>
                      <a:pt x="8548" y="6120"/>
                      <a:pt x="8548" y="6059"/>
                      <a:pt x="8548" y="6013"/>
                    </a:cubicBezTo>
                    <a:lnTo>
                      <a:pt x="8548" y="5937"/>
                    </a:lnTo>
                    <a:lnTo>
                      <a:pt x="8548" y="5922"/>
                    </a:lnTo>
                    <a:cubicBezTo>
                      <a:pt x="8548" y="5861"/>
                      <a:pt x="8548" y="5800"/>
                      <a:pt x="8548" y="5739"/>
                    </a:cubicBezTo>
                    <a:lnTo>
                      <a:pt x="8548" y="5709"/>
                    </a:lnTo>
                    <a:lnTo>
                      <a:pt x="8548" y="5693"/>
                    </a:lnTo>
                    <a:cubicBezTo>
                      <a:pt x="8563" y="5632"/>
                      <a:pt x="8563" y="5571"/>
                      <a:pt x="8563" y="5495"/>
                    </a:cubicBezTo>
                    <a:cubicBezTo>
                      <a:pt x="8563" y="5389"/>
                      <a:pt x="8563" y="5282"/>
                      <a:pt x="8578" y="5160"/>
                    </a:cubicBezTo>
                    <a:lnTo>
                      <a:pt x="8578" y="5145"/>
                    </a:lnTo>
                    <a:cubicBezTo>
                      <a:pt x="8578" y="5053"/>
                      <a:pt x="8578" y="4962"/>
                      <a:pt x="8593" y="4871"/>
                    </a:cubicBezTo>
                    <a:lnTo>
                      <a:pt x="8593" y="4840"/>
                    </a:lnTo>
                    <a:cubicBezTo>
                      <a:pt x="8593" y="4764"/>
                      <a:pt x="8593" y="4688"/>
                      <a:pt x="8608" y="4612"/>
                    </a:cubicBezTo>
                    <a:lnTo>
                      <a:pt x="8608" y="4596"/>
                    </a:lnTo>
                    <a:cubicBezTo>
                      <a:pt x="8608" y="4596"/>
                      <a:pt x="8608" y="4596"/>
                      <a:pt x="8608" y="4581"/>
                    </a:cubicBezTo>
                    <a:close/>
                    <a:moveTo>
                      <a:pt x="18516" y="10532"/>
                    </a:moveTo>
                    <a:cubicBezTo>
                      <a:pt x="18549" y="10532"/>
                      <a:pt x="18583" y="10533"/>
                      <a:pt x="18619" y="10538"/>
                    </a:cubicBezTo>
                    <a:cubicBezTo>
                      <a:pt x="18725" y="10538"/>
                      <a:pt x="18817" y="10538"/>
                      <a:pt x="18908" y="10554"/>
                    </a:cubicBezTo>
                    <a:lnTo>
                      <a:pt x="18938" y="10554"/>
                    </a:lnTo>
                    <a:cubicBezTo>
                      <a:pt x="18984" y="10554"/>
                      <a:pt x="19030" y="10569"/>
                      <a:pt x="19076" y="10569"/>
                    </a:cubicBezTo>
                    <a:cubicBezTo>
                      <a:pt x="19106" y="10569"/>
                      <a:pt x="19121" y="10569"/>
                      <a:pt x="19152" y="10584"/>
                    </a:cubicBezTo>
                    <a:cubicBezTo>
                      <a:pt x="19258" y="10584"/>
                      <a:pt x="19380" y="10614"/>
                      <a:pt x="19487" y="10630"/>
                    </a:cubicBezTo>
                    <a:lnTo>
                      <a:pt x="19563" y="10630"/>
                    </a:lnTo>
                    <a:cubicBezTo>
                      <a:pt x="19624" y="10645"/>
                      <a:pt x="19700" y="10660"/>
                      <a:pt x="19776" y="10675"/>
                    </a:cubicBezTo>
                    <a:cubicBezTo>
                      <a:pt x="19822" y="10691"/>
                      <a:pt x="19868" y="10721"/>
                      <a:pt x="19929" y="10736"/>
                    </a:cubicBezTo>
                    <a:cubicBezTo>
                      <a:pt x="20051" y="10797"/>
                      <a:pt x="20157" y="10858"/>
                      <a:pt x="20279" y="10919"/>
                    </a:cubicBezTo>
                    <a:lnTo>
                      <a:pt x="20386" y="10980"/>
                    </a:lnTo>
                    <a:cubicBezTo>
                      <a:pt x="20447" y="11011"/>
                      <a:pt x="20523" y="11056"/>
                      <a:pt x="20599" y="11087"/>
                    </a:cubicBezTo>
                    <a:cubicBezTo>
                      <a:pt x="20706" y="11133"/>
                      <a:pt x="20782" y="11163"/>
                      <a:pt x="20858" y="11193"/>
                    </a:cubicBezTo>
                    <a:cubicBezTo>
                      <a:pt x="20934" y="11209"/>
                      <a:pt x="21026" y="11239"/>
                      <a:pt x="21117" y="11254"/>
                    </a:cubicBezTo>
                    <a:cubicBezTo>
                      <a:pt x="21193" y="11285"/>
                      <a:pt x="21285" y="11300"/>
                      <a:pt x="21346" y="11315"/>
                    </a:cubicBezTo>
                    <a:lnTo>
                      <a:pt x="21376" y="11315"/>
                    </a:lnTo>
                    <a:cubicBezTo>
                      <a:pt x="21483" y="11331"/>
                      <a:pt x="21574" y="11346"/>
                      <a:pt x="21650" y="11361"/>
                    </a:cubicBezTo>
                    <a:cubicBezTo>
                      <a:pt x="21742" y="11376"/>
                      <a:pt x="21818" y="11407"/>
                      <a:pt x="21879" y="11422"/>
                    </a:cubicBezTo>
                    <a:cubicBezTo>
                      <a:pt x="21986" y="11437"/>
                      <a:pt x="22077" y="11468"/>
                      <a:pt x="22168" y="11483"/>
                    </a:cubicBezTo>
                    <a:cubicBezTo>
                      <a:pt x="22245" y="11513"/>
                      <a:pt x="22321" y="11529"/>
                      <a:pt x="22397" y="11544"/>
                    </a:cubicBezTo>
                    <a:lnTo>
                      <a:pt x="22900" y="11666"/>
                    </a:lnTo>
                    <a:lnTo>
                      <a:pt x="22930" y="11681"/>
                    </a:lnTo>
                    <a:lnTo>
                      <a:pt x="22961" y="11681"/>
                    </a:lnTo>
                    <a:cubicBezTo>
                      <a:pt x="22961" y="11696"/>
                      <a:pt x="22946" y="11711"/>
                      <a:pt x="22946" y="11711"/>
                    </a:cubicBezTo>
                    <a:cubicBezTo>
                      <a:pt x="22930" y="11742"/>
                      <a:pt x="22915" y="11772"/>
                      <a:pt x="22900" y="11788"/>
                    </a:cubicBezTo>
                    <a:cubicBezTo>
                      <a:pt x="22885" y="11803"/>
                      <a:pt x="22885" y="11803"/>
                      <a:pt x="22885" y="11803"/>
                    </a:cubicBezTo>
                    <a:cubicBezTo>
                      <a:pt x="22839" y="11849"/>
                      <a:pt x="22808" y="11894"/>
                      <a:pt x="22763" y="11940"/>
                    </a:cubicBezTo>
                    <a:lnTo>
                      <a:pt x="22747" y="11955"/>
                    </a:lnTo>
                    <a:cubicBezTo>
                      <a:pt x="22732" y="11986"/>
                      <a:pt x="22717" y="12001"/>
                      <a:pt x="22686" y="12016"/>
                    </a:cubicBezTo>
                    <a:lnTo>
                      <a:pt x="22626" y="12092"/>
                    </a:lnTo>
                    <a:lnTo>
                      <a:pt x="22504" y="12214"/>
                    </a:lnTo>
                    <a:cubicBezTo>
                      <a:pt x="22443" y="12275"/>
                      <a:pt x="22382" y="12336"/>
                      <a:pt x="22321" y="12412"/>
                    </a:cubicBezTo>
                    <a:lnTo>
                      <a:pt x="22290" y="12443"/>
                    </a:lnTo>
                    <a:lnTo>
                      <a:pt x="22123" y="12595"/>
                    </a:lnTo>
                    <a:lnTo>
                      <a:pt x="22108" y="12626"/>
                    </a:lnTo>
                    <a:lnTo>
                      <a:pt x="22001" y="12732"/>
                    </a:lnTo>
                    <a:lnTo>
                      <a:pt x="21925" y="12793"/>
                    </a:lnTo>
                    <a:lnTo>
                      <a:pt x="21864" y="12854"/>
                    </a:lnTo>
                    <a:cubicBezTo>
                      <a:pt x="21849" y="12869"/>
                      <a:pt x="21818" y="12885"/>
                      <a:pt x="21803" y="12900"/>
                    </a:cubicBezTo>
                    <a:cubicBezTo>
                      <a:pt x="21757" y="12946"/>
                      <a:pt x="21711" y="12976"/>
                      <a:pt x="21650" y="13022"/>
                    </a:cubicBezTo>
                    <a:cubicBezTo>
                      <a:pt x="21544" y="13098"/>
                      <a:pt x="21437" y="13174"/>
                      <a:pt x="21330" y="13235"/>
                    </a:cubicBezTo>
                    <a:cubicBezTo>
                      <a:pt x="21224" y="13281"/>
                      <a:pt x="21117" y="13342"/>
                      <a:pt x="21011" y="13387"/>
                    </a:cubicBezTo>
                    <a:cubicBezTo>
                      <a:pt x="20889" y="13418"/>
                      <a:pt x="20767" y="13464"/>
                      <a:pt x="20630" y="13494"/>
                    </a:cubicBezTo>
                    <a:cubicBezTo>
                      <a:pt x="20493" y="13525"/>
                      <a:pt x="20340" y="13555"/>
                      <a:pt x="20203" y="13570"/>
                    </a:cubicBezTo>
                    <a:cubicBezTo>
                      <a:pt x="20081" y="13585"/>
                      <a:pt x="19959" y="13585"/>
                      <a:pt x="19837" y="13585"/>
                    </a:cubicBezTo>
                    <a:cubicBezTo>
                      <a:pt x="19731" y="13570"/>
                      <a:pt x="19624" y="13570"/>
                      <a:pt x="19533" y="13555"/>
                    </a:cubicBezTo>
                    <a:lnTo>
                      <a:pt x="19487" y="13540"/>
                    </a:lnTo>
                    <a:cubicBezTo>
                      <a:pt x="19441" y="13540"/>
                      <a:pt x="19411" y="13540"/>
                      <a:pt x="19365" y="13525"/>
                    </a:cubicBezTo>
                    <a:cubicBezTo>
                      <a:pt x="19304" y="13509"/>
                      <a:pt x="19243" y="13494"/>
                      <a:pt x="19167" y="13479"/>
                    </a:cubicBezTo>
                    <a:lnTo>
                      <a:pt x="19137" y="13479"/>
                    </a:lnTo>
                    <a:cubicBezTo>
                      <a:pt x="19121" y="13464"/>
                      <a:pt x="19091" y="13464"/>
                      <a:pt x="19076" y="13448"/>
                    </a:cubicBezTo>
                    <a:lnTo>
                      <a:pt x="19045" y="13448"/>
                    </a:lnTo>
                    <a:cubicBezTo>
                      <a:pt x="19015" y="13433"/>
                      <a:pt x="18999" y="13433"/>
                      <a:pt x="18984" y="13433"/>
                    </a:cubicBezTo>
                    <a:cubicBezTo>
                      <a:pt x="18984" y="13433"/>
                      <a:pt x="18984" y="13433"/>
                      <a:pt x="18969" y="13418"/>
                    </a:cubicBezTo>
                    <a:cubicBezTo>
                      <a:pt x="18938" y="13418"/>
                      <a:pt x="18908" y="13403"/>
                      <a:pt x="18878" y="13387"/>
                    </a:cubicBezTo>
                    <a:cubicBezTo>
                      <a:pt x="18847" y="13372"/>
                      <a:pt x="18817" y="13372"/>
                      <a:pt x="18786" y="13357"/>
                    </a:cubicBezTo>
                    <a:cubicBezTo>
                      <a:pt x="18725" y="13326"/>
                      <a:pt x="18664" y="13296"/>
                      <a:pt x="18588" y="13266"/>
                    </a:cubicBezTo>
                    <a:cubicBezTo>
                      <a:pt x="18542" y="13235"/>
                      <a:pt x="18481" y="13220"/>
                      <a:pt x="18420" y="13189"/>
                    </a:cubicBezTo>
                    <a:cubicBezTo>
                      <a:pt x="18314" y="13128"/>
                      <a:pt x="18207" y="13083"/>
                      <a:pt x="18085" y="13037"/>
                    </a:cubicBezTo>
                    <a:cubicBezTo>
                      <a:pt x="17902" y="12946"/>
                      <a:pt x="17750" y="12869"/>
                      <a:pt x="17598" y="12793"/>
                    </a:cubicBezTo>
                    <a:lnTo>
                      <a:pt x="17522" y="12763"/>
                    </a:lnTo>
                    <a:cubicBezTo>
                      <a:pt x="17430" y="12717"/>
                      <a:pt x="17339" y="12671"/>
                      <a:pt x="17247" y="12626"/>
                    </a:cubicBezTo>
                    <a:cubicBezTo>
                      <a:pt x="17171" y="12595"/>
                      <a:pt x="17095" y="12565"/>
                      <a:pt x="17019" y="12519"/>
                    </a:cubicBezTo>
                    <a:lnTo>
                      <a:pt x="16988" y="12519"/>
                    </a:lnTo>
                    <a:cubicBezTo>
                      <a:pt x="16912" y="12473"/>
                      <a:pt x="16836" y="12443"/>
                      <a:pt x="16760" y="12412"/>
                    </a:cubicBezTo>
                    <a:cubicBezTo>
                      <a:pt x="16668" y="12382"/>
                      <a:pt x="16577" y="12351"/>
                      <a:pt x="16485" y="12321"/>
                    </a:cubicBezTo>
                    <a:cubicBezTo>
                      <a:pt x="16455" y="12306"/>
                      <a:pt x="16409" y="12306"/>
                      <a:pt x="16379" y="12290"/>
                    </a:cubicBezTo>
                    <a:lnTo>
                      <a:pt x="16348" y="12290"/>
                    </a:lnTo>
                    <a:cubicBezTo>
                      <a:pt x="16333" y="12290"/>
                      <a:pt x="16333" y="12275"/>
                      <a:pt x="16318" y="12275"/>
                    </a:cubicBezTo>
                    <a:lnTo>
                      <a:pt x="16257" y="12275"/>
                    </a:lnTo>
                    <a:lnTo>
                      <a:pt x="16226" y="12260"/>
                    </a:lnTo>
                    <a:cubicBezTo>
                      <a:pt x="16150" y="12260"/>
                      <a:pt x="16074" y="12245"/>
                      <a:pt x="16013" y="12245"/>
                    </a:cubicBezTo>
                    <a:lnTo>
                      <a:pt x="15952" y="12229"/>
                    </a:lnTo>
                    <a:cubicBezTo>
                      <a:pt x="15891" y="12229"/>
                      <a:pt x="15815" y="12214"/>
                      <a:pt x="15754" y="12214"/>
                    </a:cubicBezTo>
                    <a:lnTo>
                      <a:pt x="15693" y="12199"/>
                    </a:lnTo>
                    <a:cubicBezTo>
                      <a:pt x="15602" y="12199"/>
                      <a:pt x="15526" y="12184"/>
                      <a:pt x="15449" y="12184"/>
                    </a:cubicBezTo>
                    <a:lnTo>
                      <a:pt x="15434" y="12184"/>
                    </a:lnTo>
                    <a:cubicBezTo>
                      <a:pt x="15480" y="12169"/>
                      <a:pt x="15526" y="12138"/>
                      <a:pt x="15571" y="12123"/>
                    </a:cubicBezTo>
                    <a:cubicBezTo>
                      <a:pt x="15693" y="12062"/>
                      <a:pt x="15815" y="12016"/>
                      <a:pt x="15937" y="11955"/>
                    </a:cubicBezTo>
                    <a:cubicBezTo>
                      <a:pt x="15983" y="11955"/>
                      <a:pt x="16013" y="11940"/>
                      <a:pt x="16044" y="11925"/>
                    </a:cubicBezTo>
                    <a:cubicBezTo>
                      <a:pt x="16074" y="11910"/>
                      <a:pt x="16105" y="11910"/>
                      <a:pt x="16135" y="11894"/>
                    </a:cubicBezTo>
                    <a:lnTo>
                      <a:pt x="16166" y="11879"/>
                    </a:lnTo>
                    <a:cubicBezTo>
                      <a:pt x="16242" y="11864"/>
                      <a:pt x="16318" y="11833"/>
                      <a:pt x="16379" y="11818"/>
                    </a:cubicBezTo>
                    <a:lnTo>
                      <a:pt x="16409" y="11818"/>
                    </a:lnTo>
                    <a:lnTo>
                      <a:pt x="16440" y="11803"/>
                    </a:lnTo>
                    <a:cubicBezTo>
                      <a:pt x="16516" y="11788"/>
                      <a:pt x="16577" y="11772"/>
                      <a:pt x="16653" y="11772"/>
                    </a:cubicBezTo>
                    <a:cubicBezTo>
                      <a:pt x="16744" y="11757"/>
                      <a:pt x="16821" y="11742"/>
                      <a:pt x="16912" y="11742"/>
                    </a:cubicBezTo>
                    <a:lnTo>
                      <a:pt x="16943" y="11742"/>
                    </a:lnTo>
                    <a:lnTo>
                      <a:pt x="17019" y="11727"/>
                    </a:lnTo>
                    <a:lnTo>
                      <a:pt x="17323" y="11727"/>
                    </a:lnTo>
                    <a:cubicBezTo>
                      <a:pt x="17369" y="11727"/>
                      <a:pt x="17415" y="11742"/>
                      <a:pt x="17461" y="11742"/>
                    </a:cubicBezTo>
                    <a:cubicBezTo>
                      <a:pt x="17522" y="11742"/>
                      <a:pt x="17567" y="11742"/>
                      <a:pt x="17628" y="11757"/>
                    </a:cubicBezTo>
                    <a:lnTo>
                      <a:pt x="17750" y="11757"/>
                    </a:lnTo>
                    <a:cubicBezTo>
                      <a:pt x="17811" y="11772"/>
                      <a:pt x="17872" y="11772"/>
                      <a:pt x="17918" y="11772"/>
                    </a:cubicBezTo>
                    <a:cubicBezTo>
                      <a:pt x="18116" y="11803"/>
                      <a:pt x="18314" y="11803"/>
                      <a:pt x="18497" y="11818"/>
                    </a:cubicBezTo>
                    <a:lnTo>
                      <a:pt x="18527" y="11818"/>
                    </a:lnTo>
                    <a:cubicBezTo>
                      <a:pt x="18679" y="11818"/>
                      <a:pt x="18817" y="11833"/>
                      <a:pt x="18969" y="11849"/>
                    </a:cubicBezTo>
                    <a:cubicBezTo>
                      <a:pt x="19030" y="11849"/>
                      <a:pt x="19091" y="11849"/>
                      <a:pt x="19137" y="11864"/>
                    </a:cubicBezTo>
                    <a:cubicBezTo>
                      <a:pt x="19335" y="11864"/>
                      <a:pt x="19533" y="11894"/>
                      <a:pt x="19731" y="11910"/>
                    </a:cubicBezTo>
                    <a:lnTo>
                      <a:pt x="19776" y="11910"/>
                    </a:lnTo>
                    <a:cubicBezTo>
                      <a:pt x="19837" y="11925"/>
                      <a:pt x="19898" y="11940"/>
                      <a:pt x="19944" y="11940"/>
                    </a:cubicBezTo>
                    <a:lnTo>
                      <a:pt x="19990" y="11955"/>
                    </a:lnTo>
                    <a:cubicBezTo>
                      <a:pt x="20035" y="11955"/>
                      <a:pt x="20066" y="11955"/>
                      <a:pt x="20112" y="11970"/>
                    </a:cubicBezTo>
                    <a:cubicBezTo>
                      <a:pt x="20157" y="11970"/>
                      <a:pt x="20218" y="11970"/>
                      <a:pt x="20264" y="11955"/>
                    </a:cubicBezTo>
                    <a:cubicBezTo>
                      <a:pt x="20310" y="11940"/>
                      <a:pt x="20371" y="11910"/>
                      <a:pt x="20416" y="11879"/>
                    </a:cubicBezTo>
                    <a:cubicBezTo>
                      <a:pt x="20371" y="11849"/>
                      <a:pt x="20340" y="11818"/>
                      <a:pt x="20294" y="11803"/>
                    </a:cubicBezTo>
                    <a:cubicBezTo>
                      <a:pt x="20249" y="11788"/>
                      <a:pt x="20218" y="11772"/>
                      <a:pt x="20173" y="11757"/>
                    </a:cubicBezTo>
                    <a:cubicBezTo>
                      <a:pt x="20157" y="11757"/>
                      <a:pt x="20142" y="11742"/>
                      <a:pt x="20127" y="11742"/>
                    </a:cubicBezTo>
                    <a:lnTo>
                      <a:pt x="20051" y="11742"/>
                    </a:lnTo>
                    <a:cubicBezTo>
                      <a:pt x="20051" y="11742"/>
                      <a:pt x="20035" y="11727"/>
                      <a:pt x="20020" y="11727"/>
                    </a:cubicBezTo>
                    <a:lnTo>
                      <a:pt x="20005" y="11727"/>
                    </a:lnTo>
                    <a:cubicBezTo>
                      <a:pt x="19959" y="11727"/>
                      <a:pt x="19914" y="11711"/>
                      <a:pt x="19853" y="11711"/>
                    </a:cubicBezTo>
                    <a:cubicBezTo>
                      <a:pt x="19685" y="11696"/>
                      <a:pt x="19487" y="11666"/>
                      <a:pt x="19258" y="11666"/>
                    </a:cubicBezTo>
                    <a:lnTo>
                      <a:pt x="19091" y="11651"/>
                    </a:lnTo>
                    <a:cubicBezTo>
                      <a:pt x="18938" y="11635"/>
                      <a:pt x="18771" y="11635"/>
                      <a:pt x="18619" y="11620"/>
                    </a:cubicBezTo>
                    <a:cubicBezTo>
                      <a:pt x="18420" y="11605"/>
                      <a:pt x="18207" y="11605"/>
                      <a:pt x="18009" y="11590"/>
                    </a:cubicBezTo>
                    <a:cubicBezTo>
                      <a:pt x="17902" y="11574"/>
                      <a:pt x="17781" y="11559"/>
                      <a:pt x="17689" y="11544"/>
                    </a:cubicBezTo>
                    <a:cubicBezTo>
                      <a:pt x="17598" y="11529"/>
                      <a:pt x="17491" y="11529"/>
                      <a:pt x="17400" y="11513"/>
                    </a:cubicBezTo>
                    <a:cubicBezTo>
                      <a:pt x="17293" y="11498"/>
                      <a:pt x="17171" y="11498"/>
                      <a:pt x="17080" y="11483"/>
                    </a:cubicBezTo>
                    <a:cubicBezTo>
                      <a:pt x="16988" y="11483"/>
                      <a:pt x="16897" y="11483"/>
                      <a:pt x="16821" y="11498"/>
                    </a:cubicBezTo>
                    <a:lnTo>
                      <a:pt x="16668" y="11498"/>
                    </a:lnTo>
                    <a:cubicBezTo>
                      <a:pt x="16653" y="11498"/>
                      <a:pt x="16623" y="11498"/>
                      <a:pt x="16607" y="11513"/>
                    </a:cubicBezTo>
                    <a:lnTo>
                      <a:pt x="16562" y="11513"/>
                    </a:lnTo>
                    <a:cubicBezTo>
                      <a:pt x="16531" y="11513"/>
                      <a:pt x="16501" y="11529"/>
                      <a:pt x="16470" y="11529"/>
                    </a:cubicBezTo>
                    <a:lnTo>
                      <a:pt x="16455" y="11529"/>
                    </a:lnTo>
                    <a:cubicBezTo>
                      <a:pt x="16440" y="11529"/>
                      <a:pt x="16409" y="11529"/>
                      <a:pt x="16394" y="11544"/>
                    </a:cubicBezTo>
                    <a:lnTo>
                      <a:pt x="16379" y="11544"/>
                    </a:lnTo>
                    <a:lnTo>
                      <a:pt x="16440" y="11498"/>
                    </a:lnTo>
                    <a:lnTo>
                      <a:pt x="16470" y="11468"/>
                    </a:lnTo>
                    <a:cubicBezTo>
                      <a:pt x="16501" y="11437"/>
                      <a:pt x="16531" y="11407"/>
                      <a:pt x="16562" y="11392"/>
                    </a:cubicBezTo>
                    <a:lnTo>
                      <a:pt x="16607" y="11346"/>
                    </a:lnTo>
                    <a:cubicBezTo>
                      <a:pt x="16653" y="11315"/>
                      <a:pt x="16684" y="11285"/>
                      <a:pt x="16729" y="11254"/>
                    </a:cubicBezTo>
                    <a:cubicBezTo>
                      <a:pt x="16760" y="11239"/>
                      <a:pt x="16790" y="11209"/>
                      <a:pt x="16821" y="11193"/>
                    </a:cubicBezTo>
                    <a:lnTo>
                      <a:pt x="16866" y="11148"/>
                    </a:lnTo>
                    <a:cubicBezTo>
                      <a:pt x="16912" y="11117"/>
                      <a:pt x="16958" y="11102"/>
                      <a:pt x="16988" y="11072"/>
                    </a:cubicBezTo>
                    <a:lnTo>
                      <a:pt x="17019" y="11041"/>
                    </a:lnTo>
                    <a:cubicBezTo>
                      <a:pt x="17049" y="11026"/>
                      <a:pt x="17095" y="11011"/>
                      <a:pt x="17125" y="10980"/>
                    </a:cubicBezTo>
                    <a:lnTo>
                      <a:pt x="17202" y="10934"/>
                    </a:lnTo>
                    <a:cubicBezTo>
                      <a:pt x="17232" y="10919"/>
                      <a:pt x="17263" y="10904"/>
                      <a:pt x="17293" y="10889"/>
                    </a:cubicBezTo>
                    <a:cubicBezTo>
                      <a:pt x="17323" y="10873"/>
                      <a:pt x="17369" y="10843"/>
                      <a:pt x="17415" y="10828"/>
                    </a:cubicBezTo>
                    <a:lnTo>
                      <a:pt x="17461" y="10797"/>
                    </a:lnTo>
                    <a:cubicBezTo>
                      <a:pt x="17476" y="10782"/>
                      <a:pt x="17491" y="10782"/>
                      <a:pt x="17522" y="10767"/>
                    </a:cubicBezTo>
                    <a:lnTo>
                      <a:pt x="17537" y="10767"/>
                    </a:lnTo>
                    <a:lnTo>
                      <a:pt x="17567" y="10752"/>
                    </a:lnTo>
                    <a:lnTo>
                      <a:pt x="17628" y="10721"/>
                    </a:lnTo>
                    <a:cubicBezTo>
                      <a:pt x="17643" y="10721"/>
                      <a:pt x="17659" y="10706"/>
                      <a:pt x="17674" y="10706"/>
                    </a:cubicBezTo>
                    <a:lnTo>
                      <a:pt x="17720" y="10691"/>
                    </a:lnTo>
                    <a:lnTo>
                      <a:pt x="17735" y="10675"/>
                    </a:lnTo>
                    <a:lnTo>
                      <a:pt x="17781" y="10660"/>
                    </a:lnTo>
                    <a:lnTo>
                      <a:pt x="17811" y="10660"/>
                    </a:lnTo>
                    <a:cubicBezTo>
                      <a:pt x="17841" y="10645"/>
                      <a:pt x="17872" y="10645"/>
                      <a:pt x="17902" y="10630"/>
                    </a:cubicBezTo>
                    <a:cubicBezTo>
                      <a:pt x="17933" y="10614"/>
                      <a:pt x="17979" y="10599"/>
                      <a:pt x="18024" y="10599"/>
                    </a:cubicBezTo>
                    <a:cubicBezTo>
                      <a:pt x="18131" y="10569"/>
                      <a:pt x="18222" y="10554"/>
                      <a:pt x="18329" y="10538"/>
                    </a:cubicBezTo>
                    <a:cubicBezTo>
                      <a:pt x="18390" y="10538"/>
                      <a:pt x="18451" y="10532"/>
                      <a:pt x="18516" y="10532"/>
                    </a:cubicBezTo>
                    <a:close/>
                    <a:moveTo>
                      <a:pt x="8487" y="9304"/>
                    </a:moveTo>
                    <a:lnTo>
                      <a:pt x="8487" y="9335"/>
                    </a:lnTo>
                    <a:cubicBezTo>
                      <a:pt x="8487" y="9380"/>
                      <a:pt x="8487" y="9426"/>
                      <a:pt x="8487" y="9487"/>
                    </a:cubicBezTo>
                    <a:cubicBezTo>
                      <a:pt x="8487" y="9502"/>
                      <a:pt x="8487" y="9518"/>
                      <a:pt x="8471" y="9533"/>
                    </a:cubicBezTo>
                    <a:lnTo>
                      <a:pt x="8471" y="9548"/>
                    </a:lnTo>
                    <a:cubicBezTo>
                      <a:pt x="8471" y="9746"/>
                      <a:pt x="8456" y="9944"/>
                      <a:pt x="8456" y="10142"/>
                    </a:cubicBezTo>
                    <a:lnTo>
                      <a:pt x="8441" y="10234"/>
                    </a:lnTo>
                    <a:cubicBezTo>
                      <a:pt x="8441" y="10447"/>
                      <a:pt x="8426" y="10660"/>
                      <a:pt x="8426" y="10904"/>
                    </a:cubicBezTo>
                    <a:lnTo>
                      <a:pt x="8426" y="10919"/>
                    </a:lnTo>
                    <a:cubicBezTo>
                      <a:pt x="8426" y="10980"/>
                      <a:pt x="8426" y="11041"/>
                      <a:pt x="8410" y="11102"/>
                    </a:cubicBezTo>
                    <a:cubicBezTo>
                      <a:pt x="8410" y="11224"/>
                      <a:pt x="8410" y="11331"/>
                      <a:pt x="8395" y="11452"/>
                    </a:cubicBezTo>
                    <a:cubicBezTo>
                      <a:pt x="8395" y="11574"/>
                      <a:pt x="8395" y="11681"/>
                      <a:pt x="8395" y="11803"/>
                    </a:cubicBezTo>
                    <a:cubicBezTo>
                      <a:pt x="8410" y="12123"/>
                      <a:pt x="8426" y="12428"/>
                      <a:pt x="8441" y="12732"/>
                    </a:cubicBezTo>
                    <a:cubicBezTo>
                      <a:pt x="8441" y="12885"/>
                      <a:pt x="8456" y="13052"/>
                      <a:pt x="8471" y="13205"/>
                    </a:cubicBezTo>
                    <a:cubicBezTo>
                      <a:pt x="8471" y="13342"/>
                      <a:pt x="8487" y="13479"/>
                      <a:pt x="8487" y="13616"/>
                    </a:cubicBezTo>
                    <a:lnTo>
                      <a:pt x="8487" y="13692"/>
                    </a:lnTo>
                    <a:cubicBezTo>
                      <a:pt x="8502" y="13814"/>
                      <a:pt x="8502" y="13951"/>
                      <a:pt x="8517" y="14073"/>
                    </a:cubicBezTo>
                    <a:lnTo>
                      <a:pt x="8517" y="14119"/>
                    </a:lnTo>
                    <a:cubicBezTo>
                      <a:pt x="8517" y="14256"/>
                      <a:pt x="8532" y="14393"/>
                      <a:pt x="8532" y="14530"/>
                    </a:cubicBezTo>
                    <a:cubicBezTo>
                      <a:pt x="8532" y="14698"/>
                      <a:pt x="8532" y="14865"/>
                      <a:pt x="8517" y="15033"/>
                    </a:cubicBezTo>
                    <a:lnTo>
                      <a:pt x="8517" y="15063"/>
                    </a:lnTo>
                    <a:cubicBezTo>
                      <a:pt x="8517" y="15124"/>
                      <a:pt x="8517" y="15200"/>
                      <a:pt x="8517" y="15261"/>
                    </a:cubicBezTo>
                    <a:cubicBezTo>
                      <a:pt x="8502" y="15353"/>
                      <a:pt x="8487" y="15444"/>
                      <a:pt x="8487" y="15536"/>
                    </a:cubicBezTo>
                    <a:cubicBezTo>
                      <a:pt x="8471" y="15612"/>
                      <a:pt x="8471" y="15673"/>
                      <a:pt x="8456" y="15749"/>
                    </a:cubicBezTo>
                    <a:cubicBezTo>
                      <a:pt x="8456" y="15825"/>
                      <a:pt x="8441" y="15917"/>
                      <a:pt x="8426" y="16008"/>
                    </a:cubicBezTo>
                    <a:cubicBezTo>
                      <a:pt x="8410" y="16099"/>
                      <a:pt x="8380" y="16191"/>
                      <a:pt x="8365" y="16282"/>
                    </a:cubicBezTo>
                    <a:cubicBezTo>
                      <a:pt x="8349" y="16358"/>
                      <a:pt x="8319" y="16435"/>
                      <a:pt x="8304" y="16511"/>
                    </a:cubicBezTo>
                    <a:lnTo>
                      <a:pt x="8289" y="16556"/>
                    </a:lnTo>
                    <a:cubicBezTo>
                      <a:pt x="8243" y="16694"/>
                      <a:pt x="8197" y="16831"/>
                      <a:pt x="8151" y="16953"/>
                    </a:cubicBezTo>
                    <a:cubicBezTo>
                      <a:pt x="8106" y="17075"/>
                      <a:pt x="8060" y="17196"/>
                      <a:pt x="7999" y="17318"/>
                    </a:cubicBezTo>
                    <a:cubicBezTo>
                      <a:pt x="7892" y="17562"/>
                      <a:pt x="7786" y="17760"/>
                      <a:pt x="7679" y="17958"/>
                    </a:cubicBezTo>
                    <a:cubicBezTo>
                      <a:pt x="7649" y="17973"/>
                      <a:pt x="7618" y="18004"/>
                      <a:pt x="7618" y="18034"/>
                    </a:cubicBezTo>
                    <a:cubicBezTo>
                      <a:pt x="7618" y="18034"/>
                      <a:pt x="7618" y="18050"/>
                      <a:pt x="7618" y="18065"/>
                    </a:cubicBezTo>
                    <a:cubicBezTo>
                      <a:pt x="7603" y="18095"/>
                      <a:pt x="7588" y="18111"/>
                      <a:pt x="7572" y="18141"/>
                    </a:cubicBezTo>
                    <a:cubicBezTo>
                      <a:pt x="7527" y="18217"/>
                      <a:pt x="7481" y="18293"/>
                      <a:pt x="7435" y="18354"/>
                    </a:cubicBezTo>
                    <a:cubicBezTo>
                      <a:pt x="7344" y="18507"/>
                      <a:pt x="7252" y="18644"/>
                      <a:pt x="7161" y="18796"/>
                    </a:cubicBezTo>
                    <a:cubicBezTo>
                      <a:pt x="7146" y="18827"/>
                      <a:pt x="7131" y="18872"/>
                      <a:pt x="7115" y="18903"/>
                    </a:cubicBezTo>
                    <a:cubicBezTo>
                      <a:pt x="7070" y="18979"/>
                      <a:pt x="7039" y="19040"/>
                      <a:pt x="7009" y="19116"/>
                    </a:cubicBezTo>
                    <a:cubicBezTo>
                      <a:pt x="6978" y="19192"/>
                      <a:pt x="6963" y="19253"/>
                      <a:pt x="6933" y="19329"/>
                    </a:cubicBezTo>
                    <a:cubicBezTo>
                      <a:pt x="6887" y="19451"/>
                      <a:pt x="6856" y="19588"/>
                      <a:pt x="6811" y="19756"/>
                    </a:cubicBezTo>
                    <a:cubicBezTo>
                      <a:pt x="6795" y="19817"/>
                      <a:pt x="6780" y="19878"/>
                      <a:pt x="6765" y="19954"/>
                    </a:cubicBezTo>
                    <a:cubicBezTo>
                      <a:pt x="6765" y="19908"/>
                      <a:pt x="6765" y="19863"/>
                      <a:pt x="6750" y="19817"/>
                    </a:cubicBezTo>
                    <a:cubicBezTo>
                      <a:pt x="6750" y="19771"/>
                      <a:pt x="6750" y="19710"/>
                      <a:pt x="6734" y="19665"/>
                    </a:cubicBezTo>
                    <a:cubicBezTo>
                      <a:pt x="6734" y="19649"/>
                      <a:pt x="6734" y="19649"/>
                      <a:pt x="6734" y="19649"/>
                    </a:cubicBezTo>
                    <a:cubicBezTo>
                      <a:pt x="6719" y="19543"/>
                      <a:pt x="6719" y="19467"/>
                      <a:pt x="6704" y="19375"/>
                    </a:cubicBezTo>
                    <a:lnTo>
                      <a:pt x="6689" y="19345"/>
                    </a:lnTo>
                    <a:lnTo>
                      <a:pt x="6674" y="19116"/>
                    </a:lnTo>
                    <a:cubicBezTo>
                      <a:pt x="6658" y="18796"/>
                      <a:pt x="6643" y="18537"/>
                      <a:pt x="6628" y="18309"/>
                    </a:cubicBezTo>
                    <a:cubicBezTo>
                      <a:pt x="6613" y="18171"/>
                      <a:pt x="6613" y="18050"/>
                      <a:pt x="6613" y="17928"/>
                    </a:cubicBezTo>
                    <a:cubicBezTo>
                      <a:pt x="6597" y="17791"/>
                      <a:pt x="6613" y="17669"/>
                      <a:pt x="6613" y="17547"/>
                    </a:cubicBezTo>
                    <a:cubicBezTo>
                      <a:pt x="6613" y="17532"/>
                      <a:pt x="6613" y="17516"/>
                      <a:pt x="6597" y="17501"/>
                    </a:cubicBezTo>
                    <a:cubicBezTo>
                      <a:pt x="6597" y="17486"/>
                      <a:pt x="6597" y="17471"/>
                      <a:pt x="6582" y="17455"/>
                    </a:cubicBezTo>
                    <a:cubicBezTo>
                      <a:pt x="6567" y="17455"/>
                      <a:pt x="6567" y="17440"/>
                      <a:pt x="6552" y="17440"/>
                    </a:cubicBezTo>
                    <a:lnTo>
                      <a:pt x="6521" y="17440"/>
                    </a:lnTo>
                    <a:cubicBezTo>
                      <a:pt x="6536" y="17364"/>
                      <a:pt x="6536" y="17288"/>
                      <a:pt x="6552" y="17212"/>
                    </a:cubicBezTo>
                    <a:cubicBezTo>
                      <a:pt x="6552" y="17196"/>
                      <a:pt x="6552" y="17181"/>
                      <a:pt x="6552" y="17166"/>
                    </a:cubicBezTo>
                    <a:cubicBezTo>
                      <a:pt x="6567" y="17105"/>
                      <a:pt x="6567" y="17029"/>
                      <a:pt x="6582" y="16968"/>
                    </a:cubicBezTo>
                    <a:cubicBezTo>
                      <a:pt x="6582" y="16922"/>
                      <a:pt x="6597" y="16892"/>
                      <a:pt x="6597" y="16846"/>
                    </a:cubicBezTo>
                    <a:cubicBezTo>
                      <a:pt x="6628" y="16633"/>
                      <a:pt x="6674" y="16450"/>
                      <a:pt x="6704" y="16267"/>
                    </a:cubicBezTo>
                    <a:cubicBezTo>
                      <a:pt x="6750" y="16084"/>
                      <a:pt x="6795" y="15901"/>
                      <a:pt x="6841" y="15719"/>
                    </a:cubicBezTo>
                    <a:cubicBezTo>
                      <a:pt x="6887" y="15612"/>
                      <a:pt x="6917" y="15475"/>
                      <a:pt x="6978" y="15338"/>
                    </a:cubicBezTo>
                    <a:cubicBezTo>
                      <a:pt x="7024" y="15216"/>
                      <a:pt x="7070" y="15079"/>
                      <a:pt x="7131" y="14957"/>
                    </a:cubicBezTo>
                    <a:lnTo>
                      <a:pt x="7131" y="14941"/>
                    </a:lnTo>
                    <a:cubicBezTo>
                      <a:pt x="7192" y="14804"/>
                      <a:pt x="7237" y="14682"/>
                      <a:pt x="7298" y="14545"/>
                    </a:cubicBezTo>
                    <a:cubicBezTo>
                      <a:pt x="7329" y="14484"/>
                      <a:pt x="7344" y="14423"/>
                      <a:pt x="7374" y="14347"/>
                    </a:cubicBezTo>
                    <a:cubicBezTo>
                      <a:pt x="7405" y="14286"/>
                      <a:pt x="7435" y="14210"/>
                      <a:pt x="7451" y="14134"/>
                    </a:cubicBezTo>
                    <a:cubicBezTo>
                      <a:pt x="7466" y="14104"/>
                      <a:pt x="7481" y="14073"/>
                      <a:pt x="7481" y="14043"/>
                    </a:cubicBezTo>
                    <a:cubicBezTo>
                      <a:pt x="7496" y="14012"/>
                      <a:pt x="7512" y="13982"/>
                      <a:pt x="7512" y="13951"/>
                    </a:cubicBezTo>
                    <a:lnTo>
                      <a:pt x="7527" y="13905"/>
                    </a:lnTo>
                    <a:cubicBezTo>
                      <a:pt x="7542" y="13860"/>
                      <a:pt x="7557" y="13814"/>
                      <a:pt x="7572" y="13768"/>
                    </a:cubicBezTo>
                    <a:lnTo>
                      <a:pt x="7588" y="13707"/>
                    </a:lnTo>
                    <a:cubicBezTo>
                      <a:pt x="7588" y="13662"/>
                      <a:pt x="7603" y="13616"/>
                      <a:pt x="7618" y="13555"/>
                    </a:cubicBezTo>
                    <a:cubicBezTo>
                      <a:pt x="7618" y="13540"/>
                      <a:pt x="7618" y="13509"/>
                      <a:pt x="7618" y="13494"/>
                    </a:cubicBezTo>
                    <a:cubicBezTo>
                      <a:pt x="7633" y="13448"/>
                      <a:pt x="7649" y="13387"/>
                      <a:pt x="7649" y="13342"/>
                    </a:cubicBezTo>
                    <a:cubicBezTo>
                      <a:pt x="7664" y="13205"/>
                      <a:pt x="7679" y="13052"/>
                      <a:pt x="7694" y="12900"/>
                    </a:cubicBezTo>
                    <a:cubicBezTo>
                      <a:pt x="7710" y="12763"/>
                      <a:pt x="7710" y="12641"/>
                      <a:pt x="7725" y="12504"/>
                    </a:cubicBezTo>
                    <a:lnTo>
                      <a:pt x="7725" y="12443"/>
                    </a:lnTo>
                    <a:cubicBezTo>
                      <a:pt x="7694" y="12610"/>
                      <a:pt x="7649" y="12793"/>
                      <a:pt x="7603" y="12991"/>
                    </a:cubicBezTo>
                    <a:cubicBezTo>
                      <a:pt x="7588" y="13083"/>
                      <a:pt x="7572" y="13174"/>
                      <a:pt x="7542" y="13266"/>
                    </a:cubicBezTo>
                    <a:cubicBezTo>
                      <a:pt x="7527" y="13326"/>
                      <a:pt x="7512" y="13387"/>
                      <a:pt x="7496" y="13464"/>
                    </a:cubicBezTo>
                    <a:lnTo>
                      <a:pt x="7481" y="13525"/>
                    </a:lnTo>
                    <a:lnTo>
                      <a:pt x="7451" y="13601"/>
                    </a:lnTo>
                    <a:cubicBezTo>
                      <a:pt x="7420" y="13723"/>
                      <a:pt x="7374" y="13845"/>
                      <a:pt x="7329" y="13966"/>
                    </a:cubicBezTo>
                    <a:cubicBezTo>
                      <a:pt x="7313" y="14043"/>
                      <a:pt x="7283" y="14119"/>
                      <a:pt x="7252" y="14195"/>
                    </a:cubicBezTo>
                    <a:cubicBezTo>
                      <a:pt x="7222" y="14256"/>
                      <a:pt x="7207" y="14317"/>
                      <a:pt x="7176" y="14378"/>
                    </a:cubicBezTo>
                    <a:lnTo>
                      <a:pt x="7161" y="14408"/>
                    </a:lnTo>
                    <a:cubicBezTo>
                      <a:pt x="7131" y="14469"/>
                      <a:pt x="7115" y="14545"/>
                      <a:pt x="7085" y="14606"/>
                    </a:cubicBezTo>
                    <a:cubicBezTo>
                      <a:pt x="7039" y="14682"/>
                      <a:pt x="7009" y="14774"/>
                      <a:pt x="6978" y="14850"/>
                    </a:cubicBezTo>
                    <a:cubicBezTo>
                      <a:pt x="6902" y="15033"/>
                      <a:pt x="6841" y="15170"/>
                      <a:pt x="6795" y="15292"/>
                    </a:cubicBezTo>
                    <a:cubicBezTo>
                      <a:pt x="6567" y="15932"/>
                      <a:pt x="6460" y="16587"/>
                      <a:pt x="6399" y="17105"/>
                    </a:cubicBezTo>
                    <a:cubicBezTo>
                      <a:pt x="6384" y="17181"/>
                      <a:pt x="6384" y="17257"/>
                      <a:pt x="6369" y="17334"/>
                    </a:cubicBezTo>
                    <a:cubicBezTo>
                      <a:pt x="6369" y="17425"/>
                      <a:pt x="6369" y="17486"/>
                      <a:pt x="6369" y="17547"/>
                    </a:cubicBezTo>
                    <a:cubicBezTo>
                      <a:pt x="6369" y="17684"/>
                      <a:pt x="6369" y="17806"/>
                      <a:pt x="6384" y="17928"/>
                    </a:cubicBezTo>
                    <a:lnTo>
                      <a:pt x="6384" y="18004"/>
                    </a:lnTo>
                    <a:lnTo>
                      <a:pt x="6384" y="18019"/>
                    </a:lnTo>
                    <a:cubicBezTo>
                      <a:pt x="6399" y="18050"/>
                      <a:pt x="6399" y="18095"/>
                      <a:pt x="6399" y="18141"/>
                    </a:cubicBezTo>
                    <a:cubicBezTo>
                      <a:pt x="6399" y="18156"/>
                      <a:pt x="6399" y="18156"/>
                      <a:pt x="6399" y="18171"/>
                    </a:cubicBezTo>
                    <a:cubicBezTo>
                      <a:pt x="6338" y="18004"/>
                      <a:pt x="6277" y="17821"/>
                      <a:pt x="6201" y="17638"/>
                    </a:cubicBezTo>
                    <a:cubicBezTo>
                      <a:pt x="6156" y="17532"/>
                      <a:pt x="6110" y="17425"/>
                      <a:pt x="6049" y="17303"/>
                    </a:cubicBezTo>
                    <a:cubicBezTo>
                      <a:pt x="6034" y="17273"/>
                      <a:pt x="6018" y="17227"/>
                      <a:pt x="6003" y="17181"/>
                    </a:cubicBezTo>
                    <a:cubicBezTo>
                      <a:pt x="5957" y="17090"/>
                      <a:pt x="5912" y="16983"/>
                      <a:pt x="5881" y="16892"/>
                    </a:cubicBezTo>
                    <a:cubicBezTo>
                      <a:pt x="5851" y="16816"/>
                      <a:pt x="5820" y="16739"/>
                      <a:pt x="5790" y="16648"/>
                    </a:cubicBezTo>
                    <a:cubicBezTo>
                      <a:pt x="5790" y="16617"/>
                      <a:pt x="5775" y="16572"/>
                      <a:pt x="5759" y="16541"/>
                    </a:cubicBezTo>
                    <a:cubicBezTo>
                      <a:pt x="5744" y="16496"/>
                      <a:pt x="5744" y="16465"/>
                      <a:pt x="5729" y="16435"/>
                    </a:cubicBezTo>
                    <a:cubicBezTo>
                      <a:pt x="5729" y="16419"/>
                      <a:pt x="5729" y="16419"/>
                      <a:pt x="5729" y="16404"/>
                    </a:cubicBezTo>
                    <a:cubicBezTo>
                      <a:pt x="5714" y="16328"/>
                      <a:pt x="5698" y="16237"/>
                      <a:pt x="5683" y="16160"/>
                    </a:cubicBezTo>
                    <a:cubicBezTo>
                      <a:pt x="5668" y="16084"/>
                      <a:pt x="5653" y="16008"/>
                      <a:pt x="5653" y="15947"/>
                    </a:cubicBezTo>
                    <a:lnTo>
                      <a:pt x="5637" y="15901"/>
                    </a:lnTo>
                    <a:cubicBezTo>
                      <a:pt x="5622" y="15658"/>
                      <a:pt x="5607" y="15399"/>
                      <a:pt x="5592" y="15155"/>
                    </a:cubicBezTo>
                    <a:lnTo>
                      <a:pt x="5577" y="15109"/>
                    </a:lnTo>
                    <a:cubicBezTo>
                      <a:pt x="5577" y="14987"/>
                      <a:pt x="5561" y="14850"/>
                      <a:pt x="5561" y="14698"/>
                    </a:cubicBezTo>
                    <a:cubicBezTo>
                      <a:pt x="5561" y="14561"/>
                      <a:pt x="5561" y="14439"/>
                      <a:pt x="5561" y="14317"/>
                    </a:cubicBezTo>
                    <a:cubicBezTo>
                      <a:pt x="5561" y="14195"/>
                      <a:pt x="5577" y="14073"/>
                      <a:pt x="5592" y="13951"/>
                    </a:cubicBezTo>
                    <a:cubicBezTo>
                      <a:pt x="5607" y="13829"/>
                      <a:pt x="5622" y="13707"/>
                      <a:pt x="5637" y="13570"/>
                    </a:cubicBezTo>
                    <a:cubicBezTo>
                      <a:pt x="5653" y="13509"/>
                      <a:pt x="5668" y="13448"/>
                      <a:pt x="5683" y="13387"/>
                    </a:cubicBezTo>
                    <a:cubicBezTo>
                      <a:pt x="5698" y="13311"/>
                      <a:pt x="5714" y="13235"/>
                      <a:pt x="5729" y="13174"/>
                    </a:cubicBezTo>
                    <a:lnTo>
                      <a:pt x="5729" y="13159"/>
                    </a:lnTo>
                    <a:cubicBezTo>
                      <a:pt x="5744" y="13113"/>
                      <a:pt x="5775" y="13052"/>
                      <a:pt x="5790" y="12991"/>
                    </a:cubicBezTo>
                    <a:cubicBezTo>
                      <a:pt x="5805" y="12930"/>
                      <a:pt x="5836" y="12869"/>
                      <a:pt x="5866" y="12808"/>
                    </a:cubicBezTo>
                    <a:cubicBezTo>
                      <a:pt x="5896" y="12748"/>
                      <a:pt x="5912" y="12702"/>
                      <a:pt x="5942" y="12641"/>
                    </a:cubicBezTo>
                    <a:cubicBezTo>
                      <a:pt x="5973" y="12595"/>
                      <a:pt x="6003" y="12549"/>
                      <a:pt x="6018" y="12504"/>
                    </a:cubicBezTo>
                    <a:lnTo>
                      <a:pt x="6034" y="12489"/>
                    </a:lnTo>
                    <a:cubicBezTo>
                      <a:pt x="6079" y="12412"/>
                      <a:pt x="6125" y="12351"/>
                      <a:pt x="6171" y="12275"/>
                    </a:cubicBezTo>
                    <a:cubicBezTo>
                      <a:pt x="6216" y="12229"/>
                      <a:pt x="6262" y="12184"/>
                      <a:pt x="6293" y="12123"/>
                    </a:cubicBezTo>
                    <a:lnTo>
                      <a:pt x="6323" y="12092"/>
                    </a:lnTo>
                    <a:cubicBezTo>
                      <a:pt x="6415" y="11970"/>
                      <a:pt x="6521" y="11864"/>
                      <a:pt x="6613" y="11757"/>
                    </a:cubicBezTo>
                    <a:cubicBezTo>
                      <a:pt x="6719" y="11635"/>
                      <a:pt x="6811" y="11513"/>
                      <a:pt x="6902" y="11392"/>
                    </a:cubicBezTo>
                    <a:cubicBezTo>
                      <a:pt x="6948" y="11346"/>
                      <a:pt x="6993" y="11285"/>
                      <a:pt x="7024" y="11239"/>
                    </a:cubicBezTo>
                    <a:cubicBezTo>
                      <a:pt x="7131" y="11087"/>
                      <a:pt x="7237" y="10950"/>
                      <a:pt x="7329" y="10813"/>
                    </a:cubicBezTo>
                    <a:cubicBezTo>
                      <a:pt x="7374" y="10767"/>
                      <a:pt x="7405" y="10706"/>
                      <a:pt x="7435" y="10660"/>
                    </a:cubicBezTo>
                    <a:lnTo>
                      <a:pt x="7481" y="10599"/>
                    </a:lnTo>
                    <a:cubicBezTo>
                      <a:pt x="7588" y="10447"/>
                      <a:pt x="7679" y="10310"/>
                      <a:pt x="7786" y="10157"/>
                    </a:cubicBezTo>
                    <a:cubicBezTo>
                      <a:pt x="7892" y="10020"/>
                      <a:pt x="7999" y="9868"/>
                      <a:pt x="8151" y="9670"/>
                    </a:cubicBezTo>
                    <a:cubicBezTo>
                      <a:pt x="8243" y="9563"/>
                      <a:pt x="8349" y="9426"/>
                      <a:pt x="8471" y="9304"/>
                    </a:cubicBezTo>
                    <a:close/>
                    <a:moveTo>
                      <a:pt x="4998" y="16313"/>
                    </a:moveTo>
                    <a:cubicBezTo>
                      <a:pt x="5013" y="16328"/>
                      <a:pt x="5043" y="16343"/>
                      <a:pt x="5074" y="16374"/>
                    </a:cubicBezTo>
                    <a:lnTo>
                      <a:pt x="5089" y="16374"/>
                    </a:lnTo>
                    <a:cubicBezTo>
                      <a:pt x="5089" y="16389"/>
                      <a:pt x="5089" y="16389"/>
                      <a:pt x="5104" y="16389"/>
                    </a:cubicBezTo>
                    <a:cubicBezTo>
                      <a:pt x="5135" y="16435"/>
                      <a:pt x="5180" y="16465"/>
                      <a:pt x="5226" y="16496"/>
                    </a:cubicBezTo>
                    <a:cubicBezTo>
                      <a:pt x="5241" y="16511"/>
                      <a:pt x="5241" y="16511"/>
                      <a:pt x="5257" y="16526"/>
                    </a:cubicBezTo>
                    <a:cubicBezTo>
                      <a:pt x="5287" y="16556"/>
                      <a:pt x="5302" y="16572"/>
                      <a:pt x="5333" y="16587"/>
                    </a:cubicBezTo>
                    <a:cubicBezTo>
                      <a:pt x="5394" y="16633"/>
                      <a:pt x="5455" y="16678"/>
                      <a:pt x="5516" y="16724"/>
                    </a:cubicBezTo>
                    <a:cubicBezTo>
                      <a:pt x="5561" y="16831"/>
                      <a:pt x="5592" y="16953"/>
                      <a:pt x="5637" y="17059"/>
                    </a:cubicBezTo>
                    <a:cubicBezTo>
                      <a:pt x="5683" y="17166"/>
                      <a:pt x="5744" y="17273"/>
                      <a:pt x="5790" y="17379"/>
                    </a:cubicBezTo>
                    <a:lnTo>
                      <a:pt x="5820" y="17455"/>
                    </a:lnTo>
                    <a:cubicBezTo>
                      <a:pt x="5881" y="17577"/>
                      <a:pt x="5927" y="17669"/>
                      <a:pt x="5957" y="17775"/>
                    </a:cubicBezTo>
                    <a:cubicBezTo>
                      <a:pt x="6003" y="17867"/>
                      <a:pt x="6049" y="17958"/>
                      <a:pt x="6079" y="18050"/>
                    </a:cubicBezTo>
                    <a:cubicBezTo>
                      <a:pt x="6125" y="18187"/>
                      <a:pt x="6186" y="18339"/>
                      <a:pt x="6232" y="18491"/>
                    </a:cubicBezTo>
                    <a:cubicBezTo>
                      <a:pt x="6247" y="18568"/>
                      <a:pt x="6277" y="18644"/>
                      <a:pt x="6293" y="18720"/>
                    </a:cubicBezTo>
                    <a:cubicBezTo>
                      <a:pt x="6323" y="18796"/>
                      <a:pt x="6338" y="18872"/>
                      <a:pt x="6354" y="18964"/>
                    </a:cubicBezTo>
                    <a:cubicBezTo>
                      <a:pt x="6369" y="19009"/>
                      <a:pt x="6384" y="19070"/>
                      <a:pt x="6399" y="19131"/>
                    </a:cubicBezTo>
                    <a:cubicBezTo>
                      <a:pt x="6415" y="19177"/>
                      <a:pt x="6430" y="19238"/>
                      <a:pt x="6430" y="19299"/>
                    </a:cubicBezTo>
                    <a:cubicBezTo>
                      <a:pt x="6445" y="19375"/>
                      <a:pt x="6460" y="19467"/>
                      <a:pt x="6475" y="19558"/>
                    </a:cubicBezTo>
                    <a:cubicBezTo>
                      <a:pt x="6475" y="19558"/>
                      <a:pt x="6475" y="19573"/>
                      <a:pt x="6475" y="19573"/>
                    </a:cubicBezTo>
                    <a:cubicBezTo>
                      <a:pt x="6475" y="19604"/>
                      <a:pt x="6475" y="19619"/>
                      <a:pt x="6475" y="19649"/>
                    </a:cubicBezTo>
                    <a:cubicBezTo>
                      <a:pt x="6475" y="19665"/>
                      <a:pt x="6491" y="19665"/>
                      <a:pt x="6491" y="19680"/>
                    </a:cubicBezTo>
                    <a:cubicBezTo>
                      <a:pt x="6491" y="19680"/>
                      <a:pt x="6491" y="19695"/>
                      <a:pt x="6491" y="19695"/>
                    </a:cubicBezTo>
                    <a:cubicBezTo>
                      <a:pt x="6491" y="19710"/>
                      <a:pt x="6491" y="19710"/>
                      <a:pt x="6491" y="19710"/>
                    </a:cubicBezTo>
                    <a:cubicBezTo>
                      <a:pt x="6491" y="19726"/>
                      <a:pt x="6491" y="19741"/>
                      <a:pt x="6491" y="19741"/>
                    </a:cubicBezTo>
                    <a:lnTo>
                      <a:pt x="6491" y="19756"/>
                    </a:lnTo>
                    <a:cubicBezTo>
                      <a:pt x="6491" y="19802"/>
                      <a:pt x="6491" y="19832"/>
                      <a:pt x="6506" y="19863"/>
                    </a:cubicBezTo>
                    <a:cubicBezTo>
                      <a:pt x="6506" y="19924"/>
                      <a:pt x="6506" y="20000"/>
                      <a:pt x="6506" y="20061"/>
                    </a:cubicBezTo>
                    <a:lnTo>
                      <a:pt x="6506" y="20076"/>
                    </a:lnTo>
                    <a:cubicBezTo>
                      <a:pt x="6521" y="20137"/>
                      <a:pt x="6521" y="20183"/>
                      <a:pt x="6521" y="20228"/>
                    </a:cubicBezTo>
                    <a:cubicBezTo>
                      <a:pt x="6521" y="20244"/>
                      <a:pt x="6521" y="20244"/>
                      <a:pt x="6521" y="20259"/>
                    </a:cubicBezTo>
                    <a:cubicBezTo>
                      <a:pt x="6536" y="20457"/>
                      <a:pt x="6552" y="20670"/>
                      <a:pt x="6567" y="20883"/>
                    </a:cubicBezTo>
                    <a:lnTo>
                      <a:pt x="6597" y="21127"/>
                    </a:lnTo>
                    <a:cubicBezTo>
                      <a:pt x="6567" y="21112"/>
                      <a:pt x="6552" y="21082"/>
                      <a:pt x="6536" y="21066"/>
                    </a:cubicBezTo>
                    <a:cubicBezTo>
                      <a:pt x="6460" y="20960"/>
                      <a:pt x="6384" y="20853"/>
                      <a:pt x="6308" y="20731"/>
                    </a:cubicBezTo>
                    <a:lnTo>
                      <a:pt x="6293" y="20701"/>
                    </a:lnTo>
                    <a:cubicBezTo>
                      <a:pt x="6262" y="20655"/>
                      <a:pt x="6232" y="20594"/>
                      <a:pt x="6201" y="20533"/>
                    </a:cubicBezTo>
                    <a:lnTo>
                      <a:pt x="6110" y="20396"/>
                    </a:lnTo>
                    <a:lnTo>
                      <a:pt x="6095" y="20365"/>
                    </a:lnTo>
                    <a:cubicBezTo>
                      <a:pt x="5896" y="20015"/>
                      <a:pt x="5759" y="19710"/>
                      <a:pt x="5637" y="19436"/>
                    </a:cubicBezTo>
                    <a:cubicBezTo>
                      <a:pt x="5607" y="19360"/>
                      <a:pt x="5592" y="19284"/>
                      <a:pt x="5561" y="19208"/>
                    </a:cubicBezTo>
                    <a:cubicBezTo>
                      <a:pt x="5531" y="19101"/>
                      <a:pt x="5500" y="19025"/>
                      <a:pt x="5485" y="18933"/>
                    </a:cubicBezTo>
                    <a:cubicBezTo>
                      <a:pt x="5455" y="18842"/>
                      <a:pt x="5439" y="18735"/>
                      <a:pt x="5424" y="18644"/>
                    </a:cubicBezTo>
                    <a:cubicBezTo>
                      <a:pt x="5409" y="18552"/>
                      <a:pt x="5378" y="18461"/>
                      <a:pt x="5363" y="18370"/>
                    </a:cubicBezTo>
                    <a:lnTo>
                      <a:pt x="5363" y="18293"/>
                    </a:lnTo>
                    <a:cubicBezTo>
                      <a:pt x="5333" y="18111"/>
                      <a:pt x="5302" y="17943"/>
                      <a:pt x="5257" y="17775"/>
                    </a:cubicBezTo>
                    <a:cubicBezTo>
                      <a:pt x="5211" y="17577"/>
                      <a:pt x="5165" y="17379"/>
                      <a:pt x="5135" y="17181"/>
                    </a:cubicBezTo>
                    <a:lnTo>
                      <a:pt x="5119" y="17075"/>
                    </a:lnTo>
                    <a:cubicBezTo>
                      <a:pt x="5089" y="16907"/>
                      <a:pt x="5059" y="16755"/>
                      <a:pt x="5028" y="16587"/>
                    </a:cubicBezTo>
                    <a:cubicBezTo>
                      <a:pt x="5013" y="16511"/>
                      <a:pt x="5013" y="16435"/>
                      <a:pt x="4998" y="16358"/>
                    </a:cubicBezTo>
                    <a:lnTo>
                      <a:pt x="4998" y="16313"/>
                    </a:lnTo>
                    <a:close/>
                    <a:moveTo>
                      <a:pt x="7771" y="18217"/>
                    </a:moveTo>
                    <a:cubicBezTo>
                      <a:pt x="7847" y="18248"/>
                      <a:pt x="7923" y="18293"/>
                      <a:pt x="7999" y="18339"/>
                    </a:cubicBezTo>
                    <a:cubicBezTo>
                      <a:pt x="8060" y="18385"/>
                      <a:pt x="8136" y="18431"/>
                      <a:pt x="8182" y="18461"/>
                    </a:cubicBezTo>
                    <a:cubicBezTo>
                      <a:pt x="8228" y="18507"/>
                      <a:pt x="8289" y="18552"/>
                      <a:pt x="8349" y="18613"/>
                    </a:cubicBezTo>
                    <a:cubicBezTo>
                      <a:pt x="8426" y="18690"/>
                      <a:pt x="8487" y="18766"/>
                      <a:pt x="8532" y="18842"/>
                    </a:cubicBezTo>
                    <a:cubicBezTo>
                      <a:pt x="8563" y="18872"/>
                      <a:pt x="8593" y="18918"/>
                      <a:pt x="8608" y="18949"/>
                    </a:cubicBezTo>
                    <a:cubicBezTo>
                      <a:pt x="8639" y="18994"/>
                      <a:pt x="8669" y="19040"/>
                      <a:pt x="8685" y="19070"/>
                    </a:cubicBezTo>
                    <a:cubicBezTo>
                      <a:pt x="8715" y="19131"/>
                      <a:pt x="8730" y="19177"/>
                      <a:pt x="8761" y="19223"/>
                    </a:cubicBezTo>
                    <a:cubicBezTo>
                      <a:pt x="8776" y="19268"/>
                      <a:pt x="8791" y="19314"/>
                      <a:pt x="8807" y="19360"/>
                    </a:cubicBezTo>
                    <a:lnTo>
                      <a:pt x="8822" y="19375"/>
                    </a:lnTo>
                    <a:cubicBezTo>
                      <a:pt x="8883" y="19543"/>
                      <a:pt x="8928" y="19695"/>
                      <a:pt x="8989" y="19863"/>
                    </a:cubicBezTo>
                    <a:cubicBezTo>
                      <a:pt x="9035" y="20030"/>
                      <a:pt x="9081" y="20213"/>
                      <a:pt x="9111" y="20365"/>
                    </a:cubicBezTo>
                    <a:lnTo>
                      <a:pt x="9127" y="20426"/>
                    </a:lnTo>
                    <a:lnTo>
                      <a:pt x="9142" y="20472"/>
                    </a:lnTo>
                    <a:cubicBezTo>
                      <a:pt x="9142" y="20503"/>
                      <a:pt x="9157" y="20533"/>
                      <a:pt x="9157" y="20548"/>
                    </a:cubicBezTo>
                    <a:cubicBezTo>
                      <a:pt x="9157" y="20564"/>
                      <a:pt x="9157" y="20579"/>
                      <a:pt x="9157" y="20594"/>
                    </a:cubicBezTo>
                    <a:cubicBezTo>
                      <a:pt x="9157" y="20594"/>
                      <a:pt x="9172" y="20594"/>
                      <a:pt x="9172" y="20609"/>
                    </a:cubicBezTo>
                    <a:cubicBezTo>
                      <a:pt x="9172" y="20624"/>
                      <a:pt x="9172" y="20655"/>
                      <a:pt x="9172" y="20670"/>
                    </a:cubicBezTo>
                    <a:lnTo>
                      <a:pt x="9187" y="20716"/>
                    </a:lnTo>
                    <a:cubicBezTo>
                      <a:pt x="9187" y="20731"/>
                      <a:pt x="9187" y="20762"/>
                      <a:pt x="9187" y="20792"/>
                    </a:cubicBezTo>
                    <a:lnTo>
                      <a:pt x="9203" y="20823"/>
                    </a:lnTo>
                    <a:cubicBezTo>
                      <a:pt x="9203" y="20975"/>
                      <a:pt x="9218" y="21112"/>
                      <a:pt x="9218" y="21234"/>
                    </a:cubicBezTo>
                    <a:cubicBezTo>
                      <a:pt x="9233" y="21295"/>
                      <a:pt x="9233" y="21356"/>
                      <a:pt x="9233" y="21417"/>
                    </a:cubicBezTo>
                    <a:cubicBezTo>
                      <a:pt x="9233" y="21478"/>
                      <a:pt x="9233" y="21554"/>
                      <a:pt x="9233" y="21630"/>
                    </a:cubicBezTo>
                    <a:cubicBezTo>
                      <a:pt x="9233" y="21676"/>
                      <a:pt x="9218" y="21721"/>
                      <a:pt x="9218" y="21782"/>
                    </a:cubicBezTo>
                    <a:cubicBezTo>
                      <a:pt x="9218" y="21828"/>
                      <a:pt x="9218" y="21874"/>
                      <a:pt x="9218" y="21920"/>
                    </a:cubicBezTo>
                    <a:cubicBezTo>
                      <a:pt x="9203" y="21996"/>
                      <a:pt x="9187" y="22087"/>
                      <a:pt x="9172" y="22194"/>
                    </a:cubicBezTo>
                    <a:cubicBezTo>
                      <a:pt x="9172" y="22224"/>
                      <a:pt x="9172" y="22255"/>
                      <a:pt x="9157" y="22285"/>
                    </a:cubicBezTo>
                    <a:cubicBezTo>
                      <a:pt x="9157" y="22293"/>
                      <a:pt x="9157" y="22297"/>
                      <a:pt x="9157" y="22300"/>
                    </a:cubicBezTo>
                    <a:lnTo>
                      <a:pt x="9142" y="22255"/>
                    </a:lnTo>
                    <a:cubicBezTo>
                      <a:pt x="9127" y="22224"/>
                      <a:pt x="9111" y="22194"/>
                      <a:pt x="9096" y="22163"/>
                    </a:cubicBezTo>
                    <a:cubicBezTo>
                      <a:pt x="9050" y="22041"/>
                      <a:pt x="9020" y="21950"/>
                      <a:pt x="8974" y="21859"/>
                    </a:cubicBezTo>
                    <a:cubicBezTo>
                      <a:pt x="8898" y="21691"/>
                      <a:pt x="8822" y="21523"/>
                      <a:pt x="8715" y="21325"/>
                    </a:cubicBezTo>
                    <a:cubicBezTo>
                      <a:pt x="8624" y="21158"/>
                      <a:pt x="8532" y="20975"/>
                      <a:pt x="8441" y="20792"/>
                    </a:cubicBezTo>
                    <a:cubicBezTo>
                      <a:pt x="8380" y="20685"/>
                      <a:pt x="8304" y="20579"/>
                      <a:pt x="8243" y="20472"/>
                    </a:cubicBezTo>
                    <a:cubicBezTo>
                      <a:pt x="8212" y="20411"/>
                      <a:pt x="8167" y="20350"/>
                      <a:pt x="8136" y="20289"/>
                    </a:cubicBezTo>
                    <a:cubicBezTo>
                      <a:pt x="8090" y="20213"/>
                      <a:pt x="8045" y="20137"/>
                      <a:pt x="7999" y="20046"/>
                    </a:cubicBezTo>
                    <a:cubicBezTo>
                      <a:pt x="7953" y="19969"/>
                      <a:pt x="7908" y="19878"/>
                      <a:pt x="7862" y="19802"/>
                    </a:cubicBezTo>
                    <a:cubicBezTo>
                      <a:pt x="7786" y="19695"/>
                      <a:pt x="7725" y="19573"/>
                      <a:pt x="7664" y="19467"/>
                    </a:cubicBezTo>
                    <a:cubicBezTo>
                      <a:pt x="7618" y="19421"/>
                      <a:pt x="7588" y="19360"/>
                      <a:pt x="7557" y="19299"/>
                    </a:cubicBezTo>
                    <a:lnTo>
                      <a:pt x="7512" y="19238"/>
                    </a:lnTo>
                    <a:cubicBezTo>
                      <a:pt x="7496" y="19208"/>
                      <a:pt x="7496" y="19192"/>
                      <a:pt x="7481" y="19177"/>
                    </a:cubicBezTo>
                    <a:cubicBezTo>
                      <a:pt x="7451" y="19147"/>
                      <a:pt x="7405" y="19116"/>
                      <a:pt x="7359" y="19101"/>
                    </a:cubicBezTo>
                    <a:lnTo>
                      <a:pt x="7329" y="19101"/>
                    </a:lnTo>
                    <a:cubicBezTo>
                      <a:pt x="7313" y="19101"/>
                      <a:pt x="7313" y="19116"/>
                      <a:pt x="7313" y="19131"/>
                    </a:cubicBezTo>
                    <a:cubicBezTo>
                      <a:pt x="7298" y="19177"/>
                      <a:pt x="7298" y="19223"/>
                      <a:pt x="7313" y="19268"/>
                    </a:cubicBezTo>
                    <a:cubicBezTo>
                      <a:pt x="7313" y="19284"/>
                      <a:pt x="7329" y="19299"/>
                      <a:pt x="7344" y="19329"/>
                    </a:cubicBezTo>
                    <a:lnTo>
                      <a:pt x="7374" y="19375"/>
                    </a:lnTo>
                    <a:lnTo>
                      <a:pt x="7390" y="19406"/>
                    </a:lnTo>
                    <a:cubicBezTo>
                      <a:pt x="7405" y="19451"/>
                      <a:pt x="7435" y="19497"/>
                      <a:pt x="7466" y="19543"/>
                    </a:cubicBezTo>
                    <a:lnTo>
                      <a:pt x="7466" y="19558"/>
                    </a:lnTo>
                    <a:cubicBezTo>
                      <a:pt x="7512" y="19634"/>
                      <a:pt x="7557" y="19710"/>
                      <a:pt x="7603" y="19802"/>
                    </a:cubicBezTo>
                    <a:cubicBezTo>
                      <a:pt x="7649" y="19878"/>
                      <a:pt x="7679" y="19939"/>
                      <a:pt x="7725" y="20015"/>
                    </a:cubicBezTo>
                    <a:cubicBezTo>
                      <a:pt x="7771" y="20122"/>
                      <a:pt x="7816" y="20213"/>
                      <a:pt x="7877" y="20320"/>
                    </a:cubicBezTo>
                    <a:cubicBezTo>
                      <a:pt x="7938" y="20426"/>
                      <a:pt x="7999" y="20533"/>
                      <a:pt x="8060" y="20640"/>
                    </a:cubicBezTo>
                    <a:cubicBezTo>
                      <a:pt x="8106" y="20701"/>
                      <a:pt x="8136" y="20762"/>
                      <a:pt x="8167" y="20823"/>
                    </a:cubicBezTo>
                    <a:cubicBezTo>
                      <a:pt x="8197" y="20868"/>
                      <a:pt x="8228" y="20929"/>
                      <a:pt x="8258" y="20990"/>
                    </a:cubicBezTo>
                    <a:lnTo>
                      <a:pt x="8365" y="21188"/>
                    </a:lnTo>
                    <a:cubicBezTo>
                      <a:pt x="8410" y="21249"/>
                      <a:pt x="8441" y="21310"/>
                      <a:pt x="8471" y="21386"/>
                    </a:cubicBezTo>
                    <a:cubicBezTo>
                      <a:pt x="8487" y="21402"/>
                      <a:pt x="8487" y="21402"/>
                      <a:pt x="8502" y="21417"/>
                    </a:cubicBezTo>
                    <a:lnTo>
                      <a:pt x="8502" y="21432"/>
                    </a:lnTo>
                    <a:lnTo>
                      <a:pt x="8517" y="21447"/>
                    </a:lnTo>
                    <a:lnTo>
                      <a:pt x="8517" y="21462"/>
                    </a:lnTo>
                    <a:lnTo>
                      <a:pt x="8532" y="21462"/>
                    </a:lnTo>
                    <a:lnTo>
                      <a:pt x="8532" y="21478"/>
                    </a:lnTo>
                    <a:lnTo>
                      <a:pt x="8532" y="21493"/>
                    </a:lnTo>
                    <a:lnTo>
                      <a:pt x="8548" y="21508"/>
                    </a:lnTo>
                    <a:lnTo>
                      <a:pt x="8548" y="21523"/>
                    </a:lnTo>
                    <a:cubicBezTo>
                      <a:pt x="8639" y="21691"/>
                      <a:pt x="8715" y="21843"/>
                      <a:pt x="8791" y="21996"/>
                    </a:cubicBezTo>
                    <a:cubicBezTo>
                      <a:pt x="8852" y="22133"/>
                      <a:pt x="8913" y="22270"/>
                      <a:pt x="8959" y="22392"/>
                    </a:cubicBezTo>
                    <a:cubicBezTo>
                      <a:pt x="8913" y="22377"/>
                      <a:pt x="8883" y="22361"/>
                      <a:pt x="8837" y="22346"/>
                    </a:cubicBezTo>
                    <a:lnTo>
                      <a:pt x="8791" y="22331"/>
                    </a:lnTo>
                    <a:cubicBezTo>
                      <a:pt x="8746" y="22316"/>
                      <a:pt x="8685" y="22300"/>
                      <a:pt x="8624" y="22285"/>
                    </a:cubicBezTo>
                    <a:lnTo>
                      <a:pt x="8593" y="22270"/>
                    </a:lnTo>
                    <a:cubicBezTo>
                      <a:pt x="8563" y="22255"/>
                      <a:pt x="8517" y="22239"/>
                      <a:pt x="8487" y="22224"/>
                    </a:cubicBezTo>
                    <a:cubicBezTo>
                      <a:pt x="8471" y="22209"/>
                      <a:pt x="8441" y="22209"/>
                      <a:pt x="8426" y="22194"/>
                    </a:cubicBezTo>
                    <a:cubicBezTo>
                      <a:pt x="8334" y="22148"/>
                      <a:pt x="8243" y="22102"/>
                      <a:pt x="8151" y="22072"/>
                    </a:cubicBezTo>
                    <a:lnTo>
                      <a:pt x="8045" y="22011"/>
                    </a:lnTo>
                    <a:cubicBezTo>
                      <a:pt x="7999" y="21996"/>
                      <a:pt x="7953" y="21965"/>
                      <a:pt x="7892" y="21935"/>
                    </a:cubicBezTo>
                    <a:cubicBezTo>
                      <a:pt x="7847" y="21920"/>
                      <a:pt x="7801" y="21904"/>
                      <a:pt x="7755" y="21874"/>
                    </a:cubicBezTo>
                    <a:cubicBezTo>
                      <a:pt x="7725" y="21859"/>
                      <a:pt x="7679" y="21828"/>
                      <a:pt x="7633" y="21813"/>
                    </a:cubicBezTo>
                    <a:lnTo>
                      <a:pt x="7588" y="21798"/>
                    </a:lnTo>
                    <a:cubicBezTo>
                      <a:pt x="7512" y="21752"/>
                      <a:pt x="7435" y="21721"/>
                      <a:pt x="7359" y="21676"/>
                    </a:cubicBezTo>
                    <a:cubicBezTo>
                      <a:pt x="7283" y="21630"/>
                      <a:pt x="7207" y="21584"/>
                      <a:pt x="7131" y="21554"/>
                    </a:cubicBezTo>
                    <a:cubicBezTo>
                      <a:pt x="7085" y="21523"/>
                      <a:pt x="7039" y="21493"/>
                      <a:pt x="6993" y="21462"/>
                    </a:cubicBezTo>
                    <a:cubicBezTo>
                      <a:pt x="6963" y="21447"/>
                      <a:pt x="6917" y="21417"/>
                      <a:pt x="6872" y="21386"/>
                    </a:cubicBezTo>
                    <a:lnTo>
                      <a:pt x="6856" y="21280"/>
                    </a:lnTo>
                    <a:lnTo>
                      <a:pt x="6856" y="21264"/>
                    </a:lnTo>
                    <a:cubicBezTo>
                      <a:pt x="6856" y="21219"/>
                      <a:pt x="6856" y="21158"/>
                      <a:pt x="6872" y="21112"/>
                    </a:cubicBezTo>
                    <a:cubicBezTo>
                      <a:pt x="6872" y="21051"/>
                      <a:pt x="6872" y="20990"/>
                      <a:pt x="6872" y="20929"/>
                    </a:cubicBezTo>
                    <a:lnTo>
                      <a:pt x="6872" y="20883"/>
                    </a:lnTo>
                    <a:cubicBezTo>
                      <a:pt x="6872" y="20823"/>
                      <a:pt x="6872" y="20746"/>
                      <a:pt x="6887" y="20670"/>
                    </a:cubicBezTo>
                    <a:cubicBezTo>
                      <a:pt x="6887" y="20609"/>
                      <a:pt x="6887" y="20533"/>
                      <a:pt x="6887" y="20457"/>
                    </a:cubicBezTo>
                    <a:cubicBezTo>
                      <a:pt x="6902" y="20381"/>
                      <a:pt x="6902" y="20289"/>
                      <a:pt x="6917" y="20213"/>
                    </a:cubicBezTo>
                    <a:cubicBezTo>
                      <a:pt x="6917" y="20152"/>
                      <a:pt x="6933" y="20076"/>
                      <a:pt x="6933" y="20015"/>
                    </a:cubicBezTo>
                    <a:lnTo>
                      <a:pt x="6948" y="19985"/>
                    </a:lnTo>
                    <a:cubicBezTo>
                      <a:pt x="6948" y="19908"/>
                      <a:pt x="6963" y="19832"/>
                      <a:pt x="6993" y="19756"/>
                    </a:cubicBezTo>
                    <a:cubicBezTo>
                      <a:pt x="7009" y="19695"/>
                      <a:pt x="7024" y="19619"/>
                      <a:pt x="7054" y="19527"/>
                    </a:cubicBezTo>
                    <a:lnTo>
                      <a:pt x="7054" y="19512"/>
                    </a:lnTo>
                    <a:cubicBezTo>
                      <a:pt x="7070" y="19451"/>
                      <a:pt x="7100" y="19390"/>
                      <a:pt x="7115" y="19329"/>
                    </a:cubicBezTo>
                    <a:cubicBezTo>
                      <a:pt x="7131" y="19284"/>
                      <a:pt x="7146" y="19253"/>
                      <a:pt x="7161" y="19223"/>
                    </a:cubicBezTo>
                    <a:cubicBezTo>
                      <a:pt x="7176" y="19192"/>
                      <a:pt x="7192" y="19162"/>
                      <a:pt x="7207" y="19116"/>
                    </a:cubicBezTo>
                    <a:cubicBezTo>
                      <a:pt x="7252" y="18994"/>
                      <a:pt x="7313" y="18888"/>
                      <a:pt x="7390" y="18781"/>
                    </a:cubicBezTo>
                    <a:cubicBezTo>
                      <a:pt x="7451" y="18674"/>
                      <a:pt x="7527" y="18552"/>
                      <a:pt x="7603" y="18446"/>
                    </a:cubicBezTo>
                    <a:lnTo>
                      <a:pt x="7618" y="18415"/>
                    </a:lnTo>
                    <a:lnTo>
                      <a:pt x="7694" y="18309"/>
                    </a:lnTo>
                    <a:cubicBezTo>
                      <a:pt x="7710" y="18278"/>
                      <a:pt x="7725" y="18248"/>
                      <a:pt x="7755" y="18217"/>
                    </a:cubicBezTo>
                    <a:close/>
                    <a:moveTo>
                      <a:pt x="640" y="13753"/>
                    </a:moveTo>
                    <a:cubicBezTo>
                      <a:pt x="640" y="13753"/>
                      <a:pt x="640" y="13753"/>
                      <a:pt x="655" y="13768"/>
                    </a:cubicBezTo>
                    <a:cubicBezTo>
                      <a:pt x="671" y="13784"/>
                      <a:pt x="701" y="13799"/>
                      <a:pt x="732" y="13814"/>
                    </a:cubicBezTo>
                    <a:cubicBezTo>
                      <a:pt x="808" y="13875"/>
                      <a:pt x="869" y="13951"/>
                      <a:pt x="945" y="14012"/>
                    </a:cubicBezTo>
                    <a:cubicBezTo>
                      <a:pt x="975" y="14058"/>
                      <a:pt x="1021" y="14088"/>
                      <a:pt x="1051" y="14134"/>
                    </a:cubicBezTo>
                    <a:cubicBezTo>
                      <a:pt x="1067" y="14164"/>
                      <a:pt x="1082" y="14180"/>
                      <a:pt x="1112" y="14195"/>
                    </a:cubicBezTo>
                    <a:cubicBezTo>
                      <a:pt x="1128" y="14225"/>
                      <a:pt x="1158" y="14256"/>
                      <a:pt x="1189" y="14286"/>
                    </a:cubicBezTo>
                    <a:cubicBezTo>
                      <a:pt x="1219" y="14317"/>
                      <a:pt x="1250" y="14347"/>
                      <a:pt x="1280" y="14378"/>
                    </a:cubicBezTo>
                    <a:cubicBezTo>
                      <a:pt x="1310" y="14423"/>
                      <a:pt x="1356" y="14469"/>
                      <a:pt x="1387" y="14515"/>
                    </a:cubicBezTo>
                    <a:cubicBezTo>
                      <a:pt x="1463" y="14606"/>
                      <a:pt x="1539" y="14698"/>
                      <a:pt x="1615" y="14774"/>
                    </a:cubicBezTo>
                    <a:cubicBezTo>
                      <a:pt x="1676" y="14835"/>
                      <a:pt x="1737" y="14911"/>
                      <a:pt x="1798" y="14972"/>
                    </a:cubicBezTo>
                    <a:lnTo>
                      <a:pt x="1844" y="15018"/>
                    </a:lnTo>
                    <a:cubicBezTo>
                      <a:pt x="1889" y="15079"/>
                      <a:pt x="1935" y="15124"/>
                      <a:pt x="1981" y="15170"/>
                    </a:cubicBezTo>
                    <a:lnTo>
                      <a:pt x="1981" y="15185"/>
                    </a:lnTo>
                    <a:cubicBezTo>
                      <a:pt x="2042" y="15246"/>
                      <a:pt x="2103" y="15307"/>
                      <a:pt x="2179" y="15368"/>
                    </a:cubicBezTo>
                    <a:cubicBezTo>
                      <a:pt x="2255" y="15414"/>
                      <a:pt x="2316" y="15460"/>
                      <a:pt x="2392" y="15505"/>
                    </a:cubicBezTo>
                    <a:lnTo>
                      <a:pt x="2407" y="15505"/>
                    </a:lnTo>
                    <a:lnTo>
                      <a:pt x="2651" y="15658"/>
                    </a:lnTo>
                    <a:lnTo>
                      <a:pt x="2697" y="15688"/>
                    </a:lnTo>
                    <a:cubicBezTo>
                      <a:pt x="2788" y="15734"/>
                      <a:pt x="2865" y="15795"/>
                      <a:pt x="2956" y="15840"/>
                    </a:cubicBezTo>
                    <a:cubicBezTo>
                      <a:pt x="3032" y="15901"/>
                      <a:pt x="3108" y="15947"/>
                      <a:pt x="3169" y="16008"/>
                    </a:cubicBezTo>
                    <a:cubicBezTo>
                      <a:pt x="3230" y="16054"/>
                      <a:pt x="3276" y="16099"/>
                      <a:pt x="3337" y="16145"/>
                    </a:cubicBezTo>
                    <a:cubicBezTo>
                      <a:pt x="3383" y="16206"/>
                      <a:pt x="3413" y="16252"/>
                      <a:pt x="3459" y="16297"/>
                    </a:cubicBezTo>
                    <a:cubicBezTo>
                      <a:pt x="3489" y="16343"/>
                      <a:pt x="3520" y="16389"/>
                      <a:pt x="3535" y="16435"/>
                    </a:cubicBezTo>
                    <a:cubicBezTo>
                      <a:pt x="3581" y="16511"/>
                      <a:pt x="3611" y="16587"/>
                      <a:pt x="3642" y="16663"/>
                    </a:cubicBezTo>
                    <a:cubicBezTo>
                      <a:pt x="3703" y="16816"/>
                      <a:pt x="3748" y="16983"/>
                      <a:pt x="3794" y="17151"/>
                    </a:cubicBezTo>
                    <a:cubicBezTo>
                      <a:pt x="3824" y="17227"/>
                      <a:pt x="3824" y="17303"/>
                      <a:pt x="3840" y="17364"/>
                    </a:cubicBezTo>
                    <a:cubicBezTo>
                      <a:pt x="3885" y="17547"/>
                      <a:pt x="3916" y="17745"/>
                      <a:pt x="3977" y="17912"/>
                    </a:cubicBezTo>
                    <a:cubicBezTo>
                      <a:pt x="4007" y="17958"/>
                      <a:pt x="4022" y="18004"/>
                      <a:pt x="4038" y="18050"/>
                    </a:cubicBezTo>
                    <a:cubicBezTo>
                      <a:pt x="4068" y="18126"/>
                      <a:pt x="4083" y="18202"/>
                      <a:pt x="4114" y="18263"/>
                    </a:cubicBezTo>
                    <a:cubicBezTo>
                      <a:pt x="4160" y="18400"/>
                      <a:pt x="4190" y="18522"/>
                      <a:pt x="4221" y="18644"/>
                    </a:cubicBezTo>
                    <a:cubicBezTo>
                      <a:pt x="4251" y="18735"/>
                      <a:pt x="4266" y="18827"/>
                      <a:pt x="4266" y="18903"/>
                    </a:cubicBezTo>
                    <a:cubicBezTo>
                      <a:pt x="4281" y="19070"/>
                      <a:pt x="4281" y="19223"/>
                      <a:pt x="4297" y="19375"/>
                    </a:cubicBezTo>
                    <a:cubicBezTo>
                      <a:pt x="4297" y="19482"/>
                      <a:pt x="4297" y="19573"/>
                      <a:pt x="4312" y="19680"/>
                    </a:cubicBezTo>
                    <a:cubicBezTo>
                      <a:pt x="4312" y="19939"/>
                      <a:pt x="4342" y="20183"/>
                      <a:pt x="4373" y="20426"/>
                    </a:cubicBezTo>
                    <a:lnTo>
                      <a:pt x="4373" y="20472"/>
                    </a:lnTo>
                    <a:cubicBezTo>
                      <a:pt x="4373" y="20472"/>
                      <a:pt x="4373" y="20472"/>
                      <a:pt x="4373" y="20487"/>
                    </a:cubicBezTo>
                    <a:cubicBezTo>
                      <a:pt x="4388" y="20670"/>
                      <a:pt x="4403" y="20838"/>
                      <a:pt x="4403" y="21005"/>
                    </a:cubicBezTo>
                    <a:cubicBezTo>
                      <a:pt x="4419" y="21188"/>
                      <a:pt x="4419" y="21371"/>
                      <a:pt x="4449" y="21539"/>
                    </a:cubicBezTo>
                    <a:cubicBezTo>
                      <a:pt x="4464" y="21706"/>
                      <a:pt x="4495" y="21874"/>
                      <a:pt x="4540" y="22072"/>
                    </a:cubicBezTo>
                    <a:cubicBezTo>
                      <a:pt x="4571" y="22163"/>
                      <a:pt x="4586" y="22239"/>
                      <a:pt x="4601" y="22316"/>
                    </a:cubicBezTo>
                    <a:lnTo>
                      <a:pt x="4617" y="22346"/>
                    </a:lnTo>
                    <a:cubicBezTo>
                      <a:pt x="4601" y="22331"/>
                      <a:pt x="4586" y="22300"/>
                      <a:pt x="4571" y="22285"/>
                    </a:cubicBezTo>
                    <a:cubicBezTo>
                      <a:pt x="4540" y="22239"/>
                      <a:pt x="4495" y="22179"/>
                      <a:pt x="4464" y="22118"/>
                    </a:cubicBezTo>
                    <a:lnTo>
                      <a:pt x="4449" y="22072"/>
                    </a:lnTo>
                    <a:cubicBezTo>
                      <a:pt x="4434" y="22057"/>
                      <a:pt x="4419" y="22026"/>
                      <a:pt x="4403" y="22011"/>
                    </a:cubicBezTo>
                    <a:cubicBezTo>
                      <a:pt x="4403" y="21996"/>
                      <a:pt x="4388" y="21980"/>
                      <a:pt x="4373" y="21965"/>
                    </a:cubicBezTo>
                    <a:cubicBezTo>
                      <a:pt x="4373" y="21935"/>
                      <a:pt x="4358" y="21920"/>
                      <a:pt x="4342" y="21904"/>
                    </a:cubicBezTo>
                    <a:cubicBezTo>
                      <a:pt x="4327" y="21874"/>
                      <a:pt x="4327" y="21843"/>
                      <a:pt x="4312" y="21828"/>
                    </a:cubicBezTo>
                    <a:cubicBezTo>
                      <a:pt x="4297" y="21798"/>
                      <a:pt x="4281" y="21767"/>
                      <a:pt x="4266" y="21737"/>
                    </a:cubicBezTo>
                    <a:cubicBezTo>
                      <a:pt x="4236" y="21645"/>
                      <a:pt x="4205" y="21569"/>
                      <a:pt x="4175" y="21493"/>
                    </a:cubicBezTo>
                    <a:cubicBezTo>
                      <a:pt x="4144" y="21386"/>
                      <a:pt x="4114" y="21295"/>
                      <a:pt x="4068" y="21203"/>
                    </a:cubicBezTo>
                    <a:cubicBezTo>
                      <a:pt x="3992" y="21005"/>
                      <a:pt x="3916" y="20838"/>
                      <a:pt x="3840" y="20685"/>
                    </a:cubicBezTo>
                    <a:cubicBezTo>
                      <a:pt x="3809" y="20640"/>
                      <a:pt x="3794" y="20609"/>
                      <a:pt x="3763" y="20564"/>
                    </a:cubicBezTo>
                    <a:cubicBezTo>
                      <a:pt x="3733" y="20533"/>
                      <a:pt x="3718" y="20487"/>
                      <a:pt x="3687" y="20457"/>
                    </a:cubicBezTo>
                    <a:cubicBezTo>
                      <a:pt x="3642" y="20381"/>
                      <a:pt x="3581" y="20320"/>
                      <a:pt x="3520" y="20259"/>
                    </a:cubicBezTo>
                    <a:lnTo>
                      <a:pt x="3504" y="20228"/>
                    </a:lnTo>
                    <a:cubicBezTo>
                      <a:pt x="3367" y="20091"/>
                      <a:pt x="3245" y="19954"/>
                      <a:pt x="3124" y="19802"/>
                    </a:cubicBezTo>
                    <a:lnTo>
                      <a:pt x="3108" y="19771"/>
                    </a:lnTo>
                    <a:cubicBezTo>
                      <a:pt x="3078" y="19741"/>
                      <a:pt x="3063" y="19710"/>
                      <a:pt x="3032" y="19665"/>
                    </a:cubicBezTo>
                    <a:cubicBezTo>
                      <a:pt x="3017" y="19634"/>
                      <a:pt x="2986" y="19604"/>
                      <a:pt x="2971" y="19558"/>
                    </a:cubicBezTo>
                    <a:lnTo>
                      <a:pt x="2956" y="19543"/>
                    </a:lnTo>
                    <a:cubicBezTo>
                      <a:pt x="2941" y="19512"/>
                      <a:pt x="2910" y="19467"/>
                      <a:pt x="2895" y="19436"/>
                    </a:cubicBezTo>
                    <a:cubicBezTo>
                      <a:pt x="2880" y="19406"/>
                      <a:pt x="2880" y="19390"/>
                      <a:pt x="2865" y="19360"/>
                    </a:cubicBezTo>
                    <a:cubicBezTo>
                      <a:pt x="2849" y="19329"/>
                      <a:pt x="2834" y="19314"/>
                      <a:pt x="2834" y="19284"/>
                    </a:cubicBezTo>
                    <a:cubicBezTo>
                      <a:pt x="2804" y="19223"/>
                      <a:pt x="2773" y="19147"/>
                      <a:pt x="2743" y="19070"/>
                    </a:cubicBezTo>
                    <a:lnTo>
                      <a:pt x="2727" y="19025"/>
                    </a:lnTo>
                    <a:lnTo>
                      <a:pt x="2727" y="19040"/>
                    </a:lnTo>
                    <a:lnTo>
                      <a:pt x="2712" y="18994"/>
                    </a:lnTo>
                    <a:lnTo>
                      <a:pt x="2697" y="18949"/>
                    </a:lnTo>
                    <a:lnTo>
                      <a:pt x="2697" y="18933"/>
                    </a:lnTo>
                    <a:cubicBezTo>
                      <a:pt x="2682" y="18918"/>
                      <a:pt x="2682" y="18903"/>
                      <a:pt x="2682" y="18903"/>
                    </a:cubicBezTo>
                    <a:cubicBezTo>
                      <a:pt x="2636" y="18781"/>
                      <a:pt x="2590" y="18659"/>
                      <a:pt x="2529" y="18522"/>
                    </a:cubicBezTo>
                    <a:cubicBezTo>
                      <a:pt x="2468" y="18415"/>
                      <a:pt x="2423" y="18309"/>
                      <a:pt x="2362" y="18202"/>
                    </a:cubicBezTo>
                    <a:lnTo>
                      <a:pt x="2362" y="18187"/>
                    </a:lnTo>
                    <a:lnTo>
                      <a:pt x="2331" y="18126"/>
                    </a:lnTo>
                    <a:cubicBezTo>
                      <a:pt x="2301" y="18095"/>
                      <a:pt x="2286" y="18050"/>
                      <a:pt x="2270" y="18019"/>
                    </a:cubicBezTo>
                    <a:lnTo>
                      <a:pt x="2240" y="17973"/>
                    </a:lnTo>
                    <a:cubicBezTo>
                      <a:pt x="2209" y="17943"/>
                      <a:pt x="2194" y="17897"/>
                      <a:pt x="2179" y="17867"/>
                    </a:cubicBezTo>
                    <a:cubicBezTo>
                      <a:pt x="2179" y="17867"/>
                      <a:pt x="2179" y="17867"/>
                      <a:pt x="2164" y="17852"/>
                    </a:cubicBezTo>
                    <a:lnTo>
                      <a:pt x="2164" y="17836"/>
                    </a:lnTo>
                    <a:lnTo>
                      <a:pt x="2148" y="17836"/>
                    </a:lnTo>
                    <a:lnTo>
                      <a:pt x="2148" y="17821"/>
                    </a:lnTo>
                    <a:lnTo>
                      <a:pt x="2118" y="17775"/>
                    </a:lnTo>
                    <a:cubicBezTo>
                      <a:pt x="2011" y="17562"/>
                      <a:pt x="1920" y="17349"/>
                      <a:pt x="1828" y="17120"/>
                    </a:cubicBezTo>
                    <a:cubicBezTo>
                      <a:pt x="1768" y="16968"/>
                      <a:pt x="1722" y="16816"/>
                      <a:pt x="1676" y="16663"/>
                    </a:cubicBezTo>
                    <a:lnTo>
                      <a:pt x="1646" y="16587"/>
                    </a:lnTo>
                    <a:lnTo>
                      <a:pt x="1493" y="16130"/>
                    </a:lnTo>
                    <a:lnTo>
                      <a:pt x="1463" y="16038"/>
                    </a:lnTo>
                    <a:cubicBezTo>
                      <a:pt x="1371" y="15734"/>
                      <a:pt x="1265" y="15399"/>
                      <a:pt x="1128" y="14987"/>
                    </a:cubicBezTo>
                    <a:cubicBezTo>
                      <a:pt x="1097" y="14881"/>
                      <a:pt x="1082" y="14789"/>
                      <a:pt x="1051" y="14682"/>
                    </a:cubicBezTo>
                    <a:cubicBezTo>
                      <a:pt x="1021" y="14606"/>
                      <a:pt x="991" y="14530"/>
                      <a:pt x="960" y="14454"/>
                    </a:cubicBezTo>
                    <a:lnTo>
                      <a:pt x="945" y="14408"/>
                    </a:lnTo>
                    <a:cubicBezTo>
                      <a:pt x="930" y="14332"/>
                      <a:pt x="884" y="14256"/>
                      <a:pt x="853" y="14164"/>
                    </a:cubicBezTo>
                    <a:lnTo>
                      <a:pt x="853" y="14149"/>
                    </a:lnTo>
                    <a:cubicBezTo>
                      <a:pt x="838" y="14119"/>
                      <a:pt x="823" y="14088"/>
                      <a:pt x="808" y="14058"/>
                    </a:cubicBezTo>
                    <a:lnTo>
                      <a:pt x="792" y="14027"/>
                    </a:lnTo>
                    <a:cubicBezTo>
                      <a:pt x="777" y="13982"/>
                      <a:pt x="762" y="13936"/>
                      <a:pt x="747" y="13905"/>
                    </a:cubicBezTo>
                    <a:lnTo>
                      <a:pt x="732" y="13890"/>
                    </a:lnTo>
                    <a:lnTo>
                      <a:pt x="732" y="13875"/>
                    </a:lnTo>
                    <a:lnTo>
                      <a:pt x="716" y="13860"/>
                    </a:lnTo>
                    <a:lnTo>
                      <a:pt x="716" y="13845"/>
                    </a:lnTo>
                    <a:cubicBezTo>
                      <a:pt x="701" y="13829"/>
                      <a:pt x="701" y="13829"/>
                      <a:pt x="686" y="13814"/>
                    </a:cubicBezTo>
                    <a:cubicBezTo>
                      <a:pt x="686" y="13799"/>
                      <a:pt x="686" y="13799"/>
                      <a:pt x="671" y="13799"/>
                    </a:cubicBezTo>
                    <a:lnTo>
                      <a:pt x="655" y="13799"/>
                    </a:lnTo>
                    <a:cubicBezTo>
                      <a:pt x="655" y="13799"/>
                      <a:pt x="655" y="13814"/>
                      <a:pt x="655" y="13814"/>
                    </a:cubicBezTo>
                    <a:lnTo>
                      <a:pt x="655" y="13829"/>
                    </a:lnTo>
                    <a:cubicBezTo>
                      <a:pt x="671" y="13829"/>
                      <a:pt x="671" y="13829"/>
                      <a:pt x="671" y="13845"/>
                    </a:cubicBezTo>
                    <a:cubicBezTo>
                      <a:pt x="671" y="13845"/>
                      <a:pt x="671" y="13860"/>
                      <a:pt x="671" y="13860"/>
                    </a:cubicBezTo>
                    <a:cubicBezTo>
                      <a:pt x="671" y="13860"/>
                      <a:pt x="686" y="13875"/>
                      <a:pt x="686" y="13875"/>
                    </a:cubicBezTo>
                    <a:cubicBezTo>
                      <a:pt x="686" y="13890"/>
                      <a:pt x="701" y="13921"/>
                      <a:pt x="701" y="13936"/>
                    </a:cubicBezTo>
                    <a:lnTo>
                      <a:pt x="716" y="14012"/>
                    </a:lnTo>
                    <a:lnTo>
                      <a:pt x="732" y="14043"/>
                    </a:lnTo>
                    <a:cubicBezTo>
                      <a:pt x="747" y="14149"/>
                      <a:pt x="777" y="14256"/>
                      <a:pt x="792" y="14363"/>
                    </a:cubicBezTo>
                    <a:cubicBezTo>
                      <a:pt x="808" y="14439"/>
                      <a:pt x="808" y="14500"/>
                      <a:pt x="823" y="14576"/>
                    </a:cubicBezTo>
                    <a:cubicBezTo>
                      <a:pt x="853" y="14743"/>
                      <a:pt x="899" y="14911"/>
                      <a:pt x="930" y="15094"/>
                    </a:cubicBezTo>
                    <a:lnTo>
                      <a:pt x="945" y="15109"/>
                    </a:lnTo>
                    <a:lnTo>
                      <a:pt x="945" y="15124"/>
                    </a:lnTo>
                    <a:lnTo>
                      <a:pt x="945" y="15140"/>
                    </a:lnTo>
                    <a:lnTo>
                      <a:pt x="960" y="15185"/>
                    </a:lnTo>
                    <a:lnTo>
                      <a:pt x="960" y="15216"/>
                    </a:lnTo>
                    <a:lnTo>
                      <a:pt x="975" y="15231"/>
                    </a:lnTo>
                    <a:lnTo>
                      <a:pt x="975" y="15261"/>
                    </a:lnTo>
                    <a:lnTo>
                      <a:pt x="975" y="15277"/>
                    </a:lnTo>
                    <a:cubicBezTo>
                      <a:pt x="1006" y="15353"/>
                      <a:pt x="1021" y="15429"/>
                      <a:pt x="1051" y="15536"/>
                    </a:cubicBezTo>
                    <a:lnTo>
                      <a:pt x="1051" y="15566"/>
                    </a:lnTo>
                    <a:cubicBezTo>
                      <a:pt x="1082" y="15642"/>
                      <a:pt x="1097" y="15734"/>
                      <a:pt x="1128" y="15810"/>
                    </a:cubicBezTo>
                    <a:cubicBezTo>
                      <a:pt x="1158" y="15901"/>
                      <a:pt x="1189" y="16008"/>
                      <a:pt x="1204" y="16099"/>
                    </a:cubicBezTo>
                    <a:cubicBezTo>
                      <a:pt x="1234" y="16176"/>
                      <a:pt x="1265" y="16237"/>
                      <a:pt x="1280" y="16313"/>
                    </a:cubicBezTo>
                    <a:lnTo>
                      <a:pt x="1295" y="16374"/>
                    </a:lnTo>
                    <a:cubicBezTo>
                      <a:pt x="1356" y="16541"/>
                      <a:pt x="1417" y="16709"/>
                      <a:pt x="1478" y="16892"/>
                    </a:cubicBezTo>
                    <a:cubicBezTo>
                      <a:pt x="1509" y="16983"/>
                      <a:pt x="1554" y="17075"/>
                      <a:pt x="1585" y="17166"/>
                    </a:cubicBezTo>
                    <a:cubicBezTo>
                      <a:pt x="1630" y="17257"/>
                      <a:pt x="1676" y="17349"/>
                      <a:pt x="1707" y="17425"/>
                    </a:cubicBezTo>
                    <a:cubicBezTo>
                      <a:pt x="1783" y="17562"/>
                      <a:pt x="1844" y="17699"/>
                      <a:pt x="1920" y="17821"/>
                    </a:cubicBezTo>
                    <a:cubicBezTo>
                      <a:pt x="1966" y="17897"/>
                      <a:pt x="1996" y="17973"/>
                      <a:pt x="2042" y="18050"/>
                    </a:cubicBezTo>
                    <a:lnTo>
                      <a:pt x="2133" y="18202"/>
                    </a:lnTo>
                    <a:cubicBezTo>
                      <a:pt x="2194" y="18324"/>
                      <a:pt x="2240" y="18415"/>
                      <a:pt x="2286" y="18507"/>
                    </a:cubicBezTo>
                    <a:cubicBezTo>
                      <a:pt x="2316" y="18568"/>
                      <a:pt x="2331" y="18613"/>
                      <a:pt x="2362" y="18659"/>
                    </a:cubicBezTo>
                    <a:cubicBezTo>
                      <a:pt x="2362" y="18674"/>
                      <a:pt x="2362" y="18690"/>
                      <a:pt x="2377" y="18705"/>
                    </a:cubicBezTo>
                    <a:cubicBezTo>
                      <a:pt x="2392" y="18735"/>
                      <a:pt x="2392" y="18750"/>
                      <a:pt x="2407" y="18781"/>
                    </a:cubicBezTo>
                    <a:cubicBezTo>
                      <a:pt x="2407" y="18796"/>
                      <a:pt x="2423" y="18811"/>
                      <a:pt x="2423" y="18827"/>
                    </a:cubicBezTo>
                    <a:lnTo>
                      <a:pt x="2438" y="18872"/>
                    </a:lnTo>
                    <a:lnTo>
                      <a:pt x="2468" y="18949"/>
                    </a:lnTo>
                    <a:cubicBezTo>
                      <a:pt x="2499" y="19025"/>
                      <a:pt x="2529" y="19101"/>
                      <a:pt x="2560" y="19177"/>
                    </a:cubicBezTo>
                    <a:lnTo>
                      <a:pt x="2575" y="19223"/>
                    </a:lnTo>
                    <a:cubicBezTo>
                      <a:pt x="2606" y="19299"/>
                      <a:pt x="2636" y="19390"/>
                      <a:pt x="2682" y="19482"/>
                    </a:cubicBezTo>
                    <a:cubicBezTo>
                      <a:pt x="2697" y="19527"/>
                      <a:pt x="2727" y="19573"/>
                      <a:pt x="2743" y="19619"/>
                    </a:cubicBezTo>
                    <a:cubicBezTo>
                      <a:pt x="2758" y="19649"/>
                      <a:pt x="2788" y="19695"/>
                      <a:pt x="2804" y="19726"/>
                    </a:cubicBezTo>
                    <a:lnTo>
                      <a:pt x="2819" y="19741"/>
                    </a:lnTo>
                    <a:cubicBezTo>
                      <a:pt x="2819" y="19756"/>
                      <a:pt x="2834" y="19771"/>
                      <a:pt x="2849" y="19787"/>
                    </a:cubicBezTo>
                    <a:lnTo>
                      <a:pt x="2849" y="19802"/>
                    </a:lnTo>
                    <a:lnTo>
                      <a:pt x="2895" y="19863"/>
                    </a:lnTo>
                    <a:cubicBezTo>
                      <a:pt x="2925" y="19908"/>
                      <a:pt x="2956" y="19954"/>
                      <a:pt x="2986" y="19985"/>
                    </a:cubicBezTo>
                    <a:cubicBezTo>
                      <a:pt x="3017" y="20046"/>
                      <a:pt x="3063" y="20091"/>
                      <a:pt x="3108" y="20152"/>
                    </a:cubicBezTo>
                    <a:cubicBezTo>
                      <a:pt x="3169" y="20198"/>
                      <a:pt x="3215" y="20259"/>
                      <a:pt x="3261" y="20320"/>
                    </a:cubicBezTo>
                    <a:cubicBezTo>
                      <a:pt x="3291" y="20335"/>
                      <a:pt x="3306" y="20365"/>
                      <a:pt x="3322" y="20381"/>
                    </a:cubicBezTo>
                    <a:cubicBezTo>
                      <a:pt x="3352" y="20411"/>
                      <a:pt x="3383" y="20442"/>
                      <a:pt x="3413" y="20472"/>
                    </a:cubicBezTo>
                    <a:cubicBezTo>
                      <a:pt x="3444" y="20503"/>
                      <a:pt x="3474" y="20533"/>
                      <a:pt x="3489" y="20564"/>
                    </a:cubicBezTo>
                    <a:cubicBezTo>
                      <a:pt x="3504" y="20579"/>
                      <a:pt x="3535" y="20609"/>
                      <a:pt x="3550" y="20624"/>
                    </a:cubicBezTo>
                    <a:lnTo>
                      <a:pt x="3550" y="20640"/>
                    </a:lnTo>
                    <a:lnTo>
                      <a:pt x="3565" y="20655"/>
                    </a:lnTo>
                    <a:cubicBezTo>
                      <a:pt x="3581" y="20670"/>
                      <a:pt x="3596" y="20701"/>
                      <a:pt x="3626" y="20731"/>
                    </a:cubicBezTo>
                    <a:cubicBezTo>
                      <a:pt x="3626" y="20746"/>
                      <a:pt x="3642" y="20777"/>
                      <a:pt x="3657" y="20792"/>
                    </a:cubicBezTo>
                    <a:lnTo>
                      <a:pt x="3687" y="20838"/>
                    </a:lnTo>
                    <a:cubicBezTo>
                      <a:pt x="3718" y="20914"/>
                      <a:pt x="3748" y="20975"/>
                      <a:pt x="3794" y="21051"/>
                    </a:cubicBezTo>
                    <a:cubicBezTo>
                      <a:pt x="3794" y="21082"/>
                      <a:pt x="3809" y="21112"/>
                      <a:pt x="3824" y="21127"/>
                    </a:cubicBezTo>
                    <a:cubicBezTo>
                      <a:pt x="3840" y="21173"/>
                      <a:pt x="3855" y="21203"/>
                      <a:pt x="3870" y="21234"/>
                    </a:cubicBezTo>
                    <a:cubicBezTo>
                      <a:pt x="3885" y="21280"/>
                      <a:pt x="3901" y="21310"/>
                      <a:pt x="3916" y="21341"/>
                    </a:cubicBezTo>
                    <a:lnTo>
                      <a:pt x="3931" y="21371"/>
                    </a:lnTo>
                    <a:lnTo>
                      <a:pt x="3931" y="21402"/>
                    </a:lnTo>
                    <a:lnTo>
                      <a:pt x="3931" y="21417"/>
                    </a:lnTo>
                    <a:lnTo>
                      <a:pt x="3946" y="21417"/>
                    </a:lnTo>
                    <a:cubicBezTo>
                      <a:pt x="3962" y="21478"/>
                      <a:pt x="3992" y="21539"/>
                      <a:pt x="4007" y="21600"/>
                    </a:cubicBezTo>
                    <a:lnTo>
                      <a:pt x="4038" y="21661"/>
                    </a:lnTo>
                    <a:lnTo>
                      <a:pt x="4038" y="21706"/>
                    </a:lnTo>
                    <a:cubicBezTo>
                      <a:pt x="4053" y="21737"/>
                      <a:pt x="4068" y="21767"/>
                      <a:pt x="4083" y="21813"/>
                    </a:cubicBezTo>
                    <a:cubicBezTo>
                      <a:pt x="4099" y="21843"/>
                      <a:pt x="4114" y="21889"/>
                      <a:pt x="4129" y="21920"/>
                    </a:cubicBezTo>
                    <a:cubicBezTo>
                      <a:pt x="4144" y="21935"/>
                      <a:pt x="4160" y="21950"/>
                      <a:pt x="4160" y="21965"/>
                    </a:cubicBezTo>
                    <a:cubicBezTo>
                      <a:pt x="4175" y="21996"/>
                      <a:pt x="4190" y="22026"/>
                      <a:pt x="4205" y="22041"/>
                    </a:cubicBezTo>
                    <a:cubicBezTo>
                      <a:pt x="4221" y="22057"/>
                      <a:pt x="4221" y="22072"/>
                      <a:pt x="4236" y="22087"/>
                    </a:cubicBezTo>
                    <a:lnTo>
                      <a:pt x="4281" y="22163"/>
                    </a:lnTo>
                    <a:cubicBezTo>
                      <a:pt x="4297" y="22194"/>
                      <a:pt x="4327" y="22239"/>
                      <a:pt x="4342" y="22270"/>
                    </a:cubicBezTo>
                    <a:cubicBezTo>
                      <a:pt x="4373" y="22300"/>
                      <a:pt x="4403" y="22346"/>
                      <a:pt x="4419" y="22377"/>
                    </a:cubicBezTo>
                    <a:lnTo>
                      <a:pt x="4449" y="22392"/>
                    </a:lnTo>
                    <a:cubicBezTo>
                      <a:pt x="4525" y="22514"/>
                      <a:pt x="4601" y="22636"/>
                      <a:pt x="4662" y="22742"/>
                    </a:cubicBezTo>
                    <a:cubicBezTo>
                      <a:pt x="4678" y="22773"/>
                      <a:pt x="4708" y="22803"/>
                      <a:pt x="4723" y="22834"/>
                    </a:cubicBezTo>
                    <a:cubicBezTo>
                      <a:pt x="4678" y="22788"/>
                      <a:pt x="4647" y="22742"/>
                      <a:pt x="4617" y="22712"/>
                    </a:cubicBezTo>
                    <a:cubicBezTo>
                      <a:pt x="4540" y="22636"/>
                      <a:pt x="4480" y="22575"/>
                      <a:pt x="4403" y="22514"/>
                    </a:cubicBezTo>
                    <a:cubicBezTo>
                      <a:pt x="4388" y="22483"/>
                      <a:pt x="4358" y="22468"/>
                      <a:pt x="4327" y="22438"/>
                    </a:cubicBezTo>
                    <a:lnTo>
                      <a:pt x="4297" y="22407"/>
                    </a:lnTo>
                    <a:cubicBezTo>
                      <a:pt x="4266" y="22392"/>
                      <a:pt x="4236" y="22361"/>
                      <a:pt x="4205" y="22346"/>
                    </a:cubicBezTo>
                    <a:lnTo>
                      <a:pt x="4190" y="22331"/>
                    </a:lnTo>
                    <a:cubicBezTo>
                      <a:pt x="4114" y="22270"/>
                      <a:pt x="4038" y="22209"/>
                      <a:pt x="3977" y="22163"/>
                    </a:cubicBezTo>
                    <a:cubicBezTo>
                      <a:pt x="3794" y="22041"/>
                      <a:pt x="3642" y="21950"/>
                      <a:pt x="3504" y="21859"/>
                    </a:cubicBezTo>
                    <a:cubicBezTo>
                      <a:pt x="3489" y="21843"/>
                      <a:pt x="3459" y="21828"/>
                      <a:pt x="3444" y="21813"/>
                    </a:cubicBezTo>
                    <a:cubicBezTo>
                      <a:pt x="3367" y="21782"/>
                      <a:pt x="3306" y="21737"/>
                      <a:pt x="3245" y="21691"/>
                    </a:cubicBezTo>
                    <a:cubicBezTo>
                      <a:pt x="3230" y="21676"/>
                      <a:pt x="3215" y="21676"/>
                      <a:pt x="3200" y="21661"/>
                    </a:cubicBezTo>
                    <a:cubicBezTo>
                      <a:pt x="3169" y="21645"/>
                      <a:pt x="3139" y="21615"/>
                      <a:pt x="3108" y="21600"/>
                    </a:cubicBezTo>
                    <a:lnTo>
                      <a:pt x="3047" y="21554"/>
                    </a:lnTo>
                    <a:lnTo>
                      <a:pt x="3002" y="21508"/>
                    </a:lnTo>
                    <a:cubicBezTo>
                      <a:pt x="2956" y="21478"/>
                      <a:pt x="2910" y="21432"/>
                      <a:pt x="2880" y="21402"/>
                    </a:cubicBezTo>
                    <a:cubicBezTo>
                      <a:pt x="2849" y="21371"/>
                      <a:pt x="2819" y="21356"/>
                      <a:pt x="2788" y="21325"/>
                    </a:cubicBezTo>
                    <a:lnTo>
                      <a:pt x="2773" y="21295"/>
                    </a:lnTo>
                    <a:lnTo>
                      <a:pt x="2712" y="21234"/>
                    </a:lnTo>
                    <a:lnTo>
                      <a:pt x="2666" y="21173"/>
                    </a:lnTo>
                    <a:cubicBezTo>
                      <a:pt x="2636" y="21142"/>
                      <a:pt x="2621" y="21112"/>
                      <a:pt x="2590" y="21082"/>
                    </a:cubicBezTo>
                    <a:cubicBezTo>
                      <a:pt x="2575" y="21066"/>
                      <a:pt x="2575" y="21051"/>
                      <a:pt x="2560" y="21036"/>
                    </a:cubicBezTo>
                    <a:cubicBezTo>
                      <a:pt x="2499" y="20944"/>
                      <a:pt x="2423" y="20838"/>
                      <a:pt x="2347" y="20716"/>
                    </a:cubicBezTo>
                    <a:lnTo>
                      <a:pt x="2301" y="20624"/>
                    </a:lnTo>
                    <a:lnTo>
                      <a:pt x="2270" y="20548"/>
                    </a:lnTo>
                    <a:lnTo>
                      <a:pt x="2270" y="20564"/>
                    </a:lnTo>
                    <a:cubicBezTo>
                      <a:pt x="2225" y="20472"/>
                      <a:pt x="2179" y="20381"/>
                      <a:pt x="2133" y="20289"/>
                    </a:cubicBezTo>
                    <a:cubicBezTo>
                      <a:pt x="2103" y="20228"/>
                      <a:pt x="2072" y="20167"/>
                      <a:pt x="2042" y="20106"/>
                    </a:cubicBezTo>
                    <a:cubicBezTo>
                      <a:pt x="1981" y="19985"/>
                      <a:pt x="1905" y="19863"/>
                      <a:pt x="1844" y="19741"/>
                    </a:cubicBezTo>
                    <a:lnTo>
                      <a:pt x="1798" y="19649"/>
                    </a:lnTo>
                    <a:cubicBezTo>
                      <a:pt x="1691" y="19467"/>
                      <a:pt x="1600" y="19253"/>
                      <a:pt x="1509" y="19070"/>
                    </a:cubicBezTo>
                    <a:cubicBezTo>
                      <a:pt x="1463" y="18964"/>
                      <a:pt x="1417" y="18872"/>
                      <a:pt x="1371" y="18766"/>
                    </a:cubicBezTo>
                    <a:cubicBezTo>
                      <a:pt x="1295" y="18629"/>
                      <a:pt x="1219" y="18476"/>
                      <a:pt x="1128" y="18293"/>
                    </a:cubicBezTo>
                    <a:cubicBezTo>
                      <a:pt x="1051" y="18141"/>
                      <a:pt x="991" y="18004"/>
                      <a:pt x="930" y="17867"/>
                    </a:cubicBezTo>
                    <a:cubicBezTo>
                      <a:pt x="884" y="17745"/>
                      <a:pt x="853" y="17623"/>
                      <a:pt x="808" y="17516"/>
                    </a:cubicBezTo>
                    <a:cubicBezTo>
                      <a:pt x="777" y="17410"/>
                      <a:pt x="762" y="17318"/>
                      <a:pt x="732" y="17227"/>
                    </a:cubicBezTo>
                    <a:lnTo>
                      <a:pt x="716" y="17166"/>
                    </a:lnTo>
                    <a:lnTo>
                      <a:pt x="701" y="17105"/>
                    </a:lnTo>
                    <a:cubicBezTo>
                      <a:pt x="686" y="17014"/>
                      <a:pt x="655" y="16907"/>
                      <a:pt x="640" y="16816"/>
                    </a:cubicBezTo>
                    <a:cubicBezTo>
                      <a:pt x="625" y="16694"/>
                      <a:pt x="594" y="16541"/>
                      <a:pt x="579" y="16404"/>
                    </a:cubicBezTo>
                    <a:lnTo>
                      <a:pt x="579" y="16358"/>
                    </a:lnTo>
                    <a:cubicBezTo>
                      <a:pt x="533" y="16115"/>
                      <a:pt x="503" y="15840"/>
                      <a:pt x="472" y="15597"/>
                    </a:cubicBezTo>
                    <a:cubicBezTo>
                      <a:pt x="457" y="15414"/>
                      <a:pt x="442" y="15246"/>
                      <a:pt x="442" y="15094"/>
                    </a:cubicBezTo>
                    <a:cubicBezTo>
                      <a:pt x="427" y="14972"/>
                      <a:pt x="427" y="14835"/>
                      <a:pt x="427" y="14713"/>
                    </a:cubicBezTo>
                    <a:lnTo>
                      <a:pt x="427" y="14606"/>
                    </a:lnTo>
                    <a:cubicBezTo>
                      <a:pt x="442" y="14576"/>
                      <a:pt x="442" y="14530"/>
                      <a:pt x="442" y="14484"/>
                    </a:cubicBezTo>
                    <a:lnTo>
                      <a:pt x="442" y="14423"/>
                    </a:lnTo>
                    <a:cubicBezTo>
                      <a:pt x="442" y="14302"/>
                      <a:pt x="457" y="14164"/>
                      <a:pt x="472" y="14027"/>
                    </a:cubicBezTo>
                    <a:cubicBezTo>
                      <a:pt x="488" y="13982"/>
                      <a:pt x="488" y="13936"/>
                      <a:pt x="503" y="13890"/>
                    </a:cubicBezTo>
                    <a:cubicBezTo>
                      <a:pt x="503" y="13890"/>
                      <a:pt x="518" y="13875"/>
                      <a:pt x="518" y="13860"/>
                    </a:cubicBezTo>
                    <a:cubicBezTo>
                      <a:pt x="533" y="13829"/>
                      <a:pt x="549" y="13814"/>
                      <a:pt x="549" y="13799"/>
                    </a:cubicBezTo>
                    <a:lnTo>
                      <a:pt x="564" y="13784"/>
                    </a:lnTo>
                    <a:lnTo>
                      <a:pt x="564" y="13768"/>
                    </a:lnTo>
                    <a:lnTo>
                      <a:pt x="579" y="13768"/>
                    </a:lnTo>
                    <a:lnTo>
                      <a:pt x="594" y="13753"/>
                    </a:lnTo>
                    <a:close/>
                    <a:moveTo>
                      <a:pt x="15602" y="17547"/>
                    </a:moveTo>
                    <a:cubicBezTo>
                      <a:pt x="15602" y="17556"/>
                      <a:pt x="15602" y="17562"/>
                      <a:pt x="15602" y="17562"/>
                    </a:cubicBezTo>
                    <a:cubicBezTo>
                      <a:pt x="15602" y="17623"/>
                      <a:pt x="15602" y="17684"/>
                      <a:pt x="15602" y="17745"/>
                    </a:cubicBezTo>
                    <a:cubicBezTo>
                      <a:pt x="15617" y="17836"/>
                      <a:pt x="15617" y="17943"/>
                      <a:pt x="15617" y="18050"/>
                    </a:cubicBezTo>
                    <a:lnTo>
                      <a:pt x="15632" y="18111"/>
                    </a:lnTo>
                    <a:cubicBezTo>
                      <a:pt x="15632" y="18248"/>
                      <a:pt x="15647" y="18385"/>
                      <a:pt x="15647" y="18522"/>
                    </a:cubicBezTo>
                    <a:cubicBezTo>
                      <a:pt x="15647" y="18583"/>
                      <a:pt x="15663" y="18644"/>
                      <a:pt x="15663" y="18705"/>
                    </a:cubicBezTo>
                    <a:lnTo>
                      <a:pt x="15663" y="18750"/>
                    </a:lnTo>
                    <a:lnTo>
                      <a:pt x="15663" y="18766"/>
                    </a:lnTo>
                    <a:cubicBezTo>
                      <a:pt x="15663" y="18811"/>
                      <a:pt x="15678" y="18857"/>
                      <a:pt x="15678" y="18903"/>
                    </a:cubicBezTo>
                    <a:cubicBezTo>
                      <a:pt x="15693" y="19055"/>
                      <a:pt x="15724" y="19192"/>
                      <a:pt x="15739" y="19314"/>
                    </a:cubicBezTo>
                    <a:cubicBezTo>
                      <a:pt x="15769" y="19436"/>
                      <a:pt x="15800" y="19543"/>
                      <a:pt x="15815" y="19665"/>
                    </a:cubicBezTo>
                    <a:lnTo>
                      <a:pt x="15846" y="19802"/>
                    </a:lnTo>
                    <a:cubicBezTo>
                      <a:pt x="15891" y="20000"/>
                      <a:pt x="15952" y="20213"/>
                      <a:pt x="15983" y="20426"/>
                    </a:cubicBezTo>
                    <a:cubicBezTo>
                      <a:pt x="16044" y="20731"/>
                      <a:pt x="16089" y="21051"/>
                      <a:pt x="16135" y="21447"/>
                    </a:cubicBezTo>
                    <a:cubicBezTo>
                      <a:pt x="16135" y="21539"/>
                      <a:pt x="16150" y="21661"/>
                      <a:pt x="16150" y="21767"/>
                    </a:cubicBezTo>
                    <a:lnTo>
                      <a:pt x="16150" y="21782"/>
                    </a:lnTo>
                    <a:cubicBezTo>
                      <a:pt x="16166" y="21889"/>
                      <a:pt x="16166" y="22011"/>
                      <a:pt x="16166" y="22133"/>
                    </a:cubicBezTo>
                    <a:cubicBezTo>
                      <a:pt x="16150" y="22224"/>
                      <a:pt x="16150" y="22346"/>
                      <a:pt x="16135" y="22453"/>
                    </a:cubicBezTo>
                    <a:cubicBezTo>
                      <a:pt x="16135" y="22575"/>
                      <a:pt x="16120" y="22697"/>
                      <a:pt x="16105" y="22788"/>
                    </a:cubicBezTo>
                    <a:cubicBezTo>
                      <a:pt x="16089" y="22834"/>
                      <a:pt x="16074" y="22895"/>
                      <a:pt x="16074" y="22956"/>
                    </a:cubicBezTo>
                    <a:cubicBezTo>
                      <a:pt x="16059" y="23001"/>
                      <a:pt x="16044" y="23062"/>
                      <a:pt x="16028" y="23123"/>
                    </a:cubicBezTo>
                    <a:cubicBezTo>
                      <a:pt x="15998" y="23215"/>
                      <a:pt x="15952" y="23336"/>
                      <a:pt x="15922" y="23443"/>
                    </a:cubicBezTo>
                    <a:cubicBezTo>
                      <a:pt x="15861" y="23565"/>
                      <a:pt x="15830" y="23672"/>
                      <a:pt x="15785" y="23778"/>
                    </a:cubicBezTo>
                    <a:cubicBezTo>
                      <a:pt x="15708" y="23915"/>
                      <a:pt x="15647" y="24037"/>
                      <a:pt x="15587" y="24159"/>
                    </a:cubicBezTo>
                    <a:cubicBezTo>
                      <a:pt x="15526" y="24281"/>
                      <a:pt x="15465" y="24403"/>
                      <a:pt x="15404" y="24510"/>
                    </a:cubicBezTo>
                    <a:cubicBezTo>
                      <a:pt x="15343" y="24616"/>
                      <a:pt x="15267" y="24723"/>
                      <a:pt x="15190" y="24830"/>
                    </a:cubicBezTo>
                    <a:lnTo>
                      <a:pt x="15175" y="24860"/>
                    </a:lnTo>
                    <a:cubicBezTo>
                      <a:pt x="15145" y="24906"/>
                      <a:pt x="15114" y="24936"/>
                      <a:pt x="15084" y="24982"/>
                    </a:cubicBezTo>
                    <a:cubicBezTo>
                      <a:pt x="15053" y="25028"/>
                      <a:pt x="15008" y="25089"/>
                      <a:pt x="14962" y="25134"/>
                    </a:cubicBezTo>
                    <a:cubicBezTo>
                      <a:pt x="14947" y="25165"/>
                      <a:pt x="14916" y="25195"/>
                      <a:pt x="14901" y="25210"/>
                    </a:cubicBezTo>
                    <a:cubicBezTo>
                      <a:pt x="14855" y="25241"/>
                      <a:pt x="14825" y="25271"/>
                      <a:pt x="14794" y="25302"/>
                    </a:cubicBezTo>
                    <a:cubicBezTo>
                      <a:pt x="14718" y="25348"/>
                      <a:pt x="14642" y="25393"/>
                      <a:pt x="14581" y="25439"/>
                    </a:cubicBezTo>
                    <a:lnTo>
                      <a:pt x="14505" y="25469"/>
                    </a:lnTo>
                    <a:cubicBezTo>
                      <a:pt x="14490" y="25485"/>
                      <a:pt x="14474" y="25485"/>
                      <a:pt x="14459" y="25500"/>
                    </a:cubicBezTo>
                    <a:lnTo>
                      <a:pt x="14413" y="25530"/>
                    </a:lnTo>
                    <a:cubicBezTo>
                      <a:pt x="14383" y="25546"/>
                      <a:pt x="14337" y="25561"/>
                      <a:pt x="14307" y="25576"/>
                    </a:cubicBezTo>
                    <a:cubicBezTo>
                      <a:pt x="14246" y="25607"/>
                      <a:pt x="14170" y="25637"/>
                      <a:pt x="14109" y="25668"/>
                    </a:cubicBezTo>
                    <a:cubicBezTo>
                      <a:pt x="14078" y="25683"/>
                      <a:pt x="14048" y="25698"/>
                      <a:pt x="14002" y="25713"/>
                    </a:cubicBezTo>
                    <a:cubicBezTo>
                      <a:pt x="13926" y="25744"/>
                      <a:pt x="13850" y="25789"/>
                      <a:pt x="13773" y="25820"/>
                    </a:cubicBezTo>
                    <a:cubicBezTo>
                      <a:pt x="13713" y="25850"/>
                      <a:pt x="13652" y="25881"/>
                      <a:pt x="13591" y="25911"/>
                    </a:cubicBezTo>
                    <a:cubicBezTo>
                      <a:pt x="13545" y="25942"/>
                      <a:pt x="13484" y="25972"/>
                      <a:pt x="13438" y="26018"/>
                    </a:cubicBezTo>
                    <a:cubicBezTo>
                      <a:pt x="13377" y="26048"/>
                      <a:pt x="13316" y="26079"/>
                      <a:pt x="13271" y="26125"/>
                    </a:cubicBezTo>
                    <a:lnTo>
                      <a:pt x="13240" y="26140"/>
                    </a:lnTo>
                    <a:cubicBezTo>
                      <a:pt x="13195" y="26170"/>
                      <a:pt x="13149" y="26201"/>
                      <a:pt x="13118" y="26247"/>
                    </a:cubicBezTo>
                    <a:lnTo>
                      <a:pt x="13042" y="26307"/>
                    </a:lnTo>
                    <a:cubicBezTo>
                      <a:pt x="13012" y="26323"/>
                      <a:pt x="12996" y="26353"/>
                      <a:pt x="12981" y="26368"/>
                    </a:cubicBezTo>
                    <a:lnTo>
                      <a:pt x="12951" y="26399"/>
                    </a:lnTo>
                    <a:cubicBezTo>
                      <a:pt x="12935" y="26414"/>
                      <a:pt x="12920" y="26429"/>
                      <a:pt x="12905" y="26460"/>
                    </a:cubicBezTo>
                    <a:cubicBezTo>
                      <a:pt x="12875" y="26475"/>
                      <a:pt x="12859" y="26490"/>
                      <a:pt x="12844" y="26521"/>
                    </a:cubicBezTo>
                    <a:lnTo>
                      <a:pt x="12829" y="26536"/>
                    </a:lnTo>
                    <a:cubicBezTo>
                      <a:pt x="12737" y="26627"/>
                      <a:pt x="12661" y="26734"/>
                      <a:pt x="12600" y="26825"/>
                    </a:cubicBezTo>
                    <a:cubicBezTo>
                      <a:pt x="12524" y="26932"/>
                      <a:pt x="12448" y="27024"/>
                      <a:pt x="12387" y="27130"/>
                    </a:cubicBezTo>
                    <a:cubicBezTo>
                      <a:pt x="12357" y="27191"/>
                      <a:pt x="12326" y="27237"/>
                      <a:pt x="12296" y="27267"/>
                    </a:cubicBezTo>
                    <a:cubicBezTo>
                      <a:pt x="12296" y="27283"/>
                      <a:pt x="12280" y="27298"/>
                      <a:pt x="12265" y="27313"/>
                    </a:cubicBezTo>
                    <a:cubicBezTo>
                      <a:pt x="12250" y="27328"/>
                      <a:pt x="12250" y="27344"/>
                      <a:pt x="12235" y="27359"/>
                    </a:cubicBezTo>
                    <a:cubicBezTo>
                      <a:pt x="12225" y="27368"/>
                      <a:pt x="12216" y="27378"/>
                      <a:pt x="12210" y="27387"/>
                    </a:cubicBezTo>
                    <a:lnTo>
                      <a:pt x="12210" y="27387"/>
                    </a:lnTo>
                    <a:lnTo>
                      <a:pt x="12219" y="27359"/>
                    </a:lnTo>
                    <a:cubicBezTo>
                      <a:pt x="12280" y="27191"/>
                      <a:pt x="12357" y="27008"/>
                      <a:pt x="12417" y="26810"/>
                    </a:cubicBezTo>
                    <a:lnTo>
                      <a:pt x="12433" y="26780"/>
                    </a:lnTo>
                    <a:cubicBezTo>
                      <a:pt x="12494" y="26627"/>
                      <a:pt x="12539" y="26460"/>
                      <a:pt x="12616" y="26307"/>
                    </a:cubicBezTo>
                    <a:cubicBezTo>
                      <a:pt x="12631" y="26262"/>
                      <a:pt x="12661" y="26216"/>
                      <a:pt x="12692" y="26170"/>
                    </a:cubicBezTo>
                    <a:cubicBezTo>
                      <a:pt x="12722" y="26094"/>
                      <a:pt x="12768" y="26033"/>
                      <a:pt x="12814" y="25972"/>
                    </a:cubicBezTo>
                    <a:lnTo>
                      <a:pt x="12829" y="25957"/>
                    </a:lnTo>
                    <a:cubicBezTo>
                      <a:pt x="12890" y="25881"/>
                      <a:pt x="12935" y="25789"/>
                      <a:pt x="12996" y="25713"/>
                    </a:cubicBezTo>
                    <a:cubicBezTo>
                      <a:pt x="13073" y="25591"/>
                      <a:pt x="13134" y="25469"/>
                      <a:pt x="13195" y="25348"/>
                    </a:cubicBezTo>
                    <a:cubicBezTo>
                      <a:pt x="13225" y="25302"/>
                      <a:pt x="13240" y="25271"/>
                      <a:pt x="13255" y="25226"/>
                    </a:cubicBezTo>
                    <a:cubicBezTo>
                      <a:pt x="13316" y="25134"/>
                      <a:pt x="13362" y="25043"/>
                      <a:pt x="13423" y="24936"/>
                    </a:cubicBezTo>
                    <a:cubicBezTo>
                      <a:pt x="13454" y="24875"/>
                      <a:pt x="13499" y="24814"/>
                      <a:pt x="13530" y="24738"/>
                    </a:cubicBezTo>
                    <a:lnTo>
                      <a:pt x="13560" y="24677"/>
                    </a:lnTo>
                    <a:cubicBezTo>
                      <a:pt x="13636" y="24540"/>
                      <a:pt x="13713" y="24403"/>
                      <a:pt x="13804" y="24266"/>
                    </a:cubicBezTo>
                    <a:cubicBezTo>
                      <a:pt x="13834" y="24205"/>
                      <a:pt x="13880" y="24129"/>
                      <a:pt x="13926" y="24053"/>
                    </a:cubicBezTo>
                    <a:cubicBezTo>
                      <a:pt x="14048" y="23824"/>
                      <a:pt x="14185" y="23565"/>
                      <a:pt x="14276" y="23321"/>
                    </a:cubicBezTo>
                    <a:cubicBezTo>
                      <a:pt x="14337" y="23154"/>
                      <a:pt x="14383" y="22986"/>
                      <a:pt x="14444" y="22818"/>
                    </a:cubicBezTo>
                    <a:lnTo>
                      <a:pt x="14444" y="22803"/>
                    </a:lnTo>
                    <a:lnTo>
                      <a:pt x="14474" y="22727"/>
                    </a:lnTo>
                    <a:cubicBezTo>
                      <a:pt x="14520" y="22575"/>
                      <a:pt x="14566" y="22438"/>
                      <a:pt x="14611" y="22285"/>
                    </a:cubicBezTo>
                    <a:cubicBezTo>
                      <a:pt x="14642" y="22209"/>
                      <a:pt x="14672" y="22118"/>
                      <a:pt x="14703" y="22041"/>
                    </a:cubicBezTo>
                    <a:cubicBezTo>
                      <a:pt x="14718" y="21980"/>
                      <a:pt x="14733" y="21935"/>
                      <a:pt x="14749" y="21874"/>
                    </a:cubicBezTo>
                    <a:cubicBezTo>
                      <a:pt x="14810" y="21706"/>
                      <a:pt x="14855" y="21569"/>
                      <a:pt x="14886" y="21417"/>
                    </a:cubicBezTo>
                    <a:cubicBezTo>
                      <a:pt x="14931" y="21264"/>
                      <a:pt x="14962" y="21127"/>
                      <a:pt x="14992" y="20975"/>
                    </a:cubicBezTo>
                    <a:cubicBezTo>
                      <a:pt x="15008" y="20929"/>
                      <a:pt x="15023" y="20899"/>
                      <a:pt x="15023" y="20853"/>
                    </a:cubicBezTo>
                    <a:cubicBezTo>
                      <a:pt x="15053" y="20731"/>
                      <a:pt x="15069" y="20624"/>
                      <a:pt x="15084" y="20518"/>
                    </a:cubicBezTo>
                    <a:cubicBezTo>
                      <a:pt x="15084" y="20503"/>
                      <a:pt x="15099" y="20503"/>
                      <a:pt x="15099" y="20487"/>
                    </a:cubicBezTo>
                    <a:lnTo>
                      <a:pt x="15084" y="20487"/>
                    </a:lnTo>
                    <a:lnTo>
                      <a:pt x="15099" y="20396"/>
                    </a:lnTo>
                    <a:cubicBezTo>
                      <a:pt x="15114" y="20350"/>
                      <a:pt x="15129" y="20305"/>
                      <a:pt x="15129" y="20244"/>
                    </a:cubicBezTo>
                    <a:lnTo>
                      <a:pt x="15145" y="20198"/>
                    </a:lnTo>
                    <a:cubicBezTo>
                      <a:pt x="15145" y="20137"/>
                      <a:pt x="15160" y="20076"/>
                      <a:pt x="15160" y="20015"/>
                    </a:cubicBezTo>
                    <a:cubicBezTo>
                      <a:pt x="15175" y="19847"/>
                      <a:pt x="15175" y="19695"/>
                      <a:pt x="15160" y="19527"/>
                    </a:cubicBezTo>
                    <a:cubicBezTo>
                      <a:pt x="15129" y="19604"/>
                      <a:pt x="15099" y="19680"/>
                      <a:pt x="15069" y="19771"/>
                    </a:cubicBezTo>
                    <a:cubicBezTo>
                      <a:pt x="15038" y="19847"/>
                      <a:pt x="15023" y="19939"/>
                      <a:pt x="14992" y="20030"/>
                    </a:cubicBezTo>
                    <a:cubicBezTo>
                      <a:pt x="14992" y="20091"/>
                      <a:pt x="14977" y="20152"/>
                      <a:pt x="14962" y="20213"/>
                    </a:cubicBezTo>
                    <a:cubicBezTo>
                      <a:pt x="14962" y="20244"/>
                      <a:pt x="14962" y="20274"/>
                      <a:pt x="14947" y="20305"/>
                    </a:cubicBezTo>
                    <a:cubicBezTo>
                      <a:pt x="14931" y="20396"/>
                      <a:pt x="14916" y="20487"/>
                      <a:pt x="14901" y="20594"/>
                    </a:cubicBezTo>
                    <a:cubicBezTo>
                      <a:pt x="14870" y="20762"/>
                      <a:pt x="14825" y="20960"/>
                      <a:pt x="14779" y="21142"/>
                    </a:cubicBezTo>
                    <a:cubicBezTo>
                      <a:pt x="14764" y="21219"/>
                      <a:pt x="14733" y="21310"/>
                      <a:pt x="14718" y="21402"/>
                    </a:cubicBezTo>
                    <a:cubicBezTo>
                      <a:pt x="14688" y="21493"/>
                      <a:pt x="14657" y="21584"/>
                      <a:pt x="14627" y="21691"/>
                    </a:cubicBezTo>
                    <a:cubicBezTo>
                      <a:pt x="14611" y="21737"/>
                      <a:pt x="14596" y="21798"/>
                      <a:pt x="14581" y="21859"/>
                    </a:cubicBezTo>
                    <a:cubicBezTo>
                      <a:pt x="14535" y="21980"/>
                      <a:pt x="14490" y="22102"/>
                      <a:pt x="14459" y="22224"/>
                    </a:cubicBezTo>
                    <a:lnTo>
                      <a:pt x="14444" y="22270"/>
                    </a:lnTo>
                    <a:lnTo>
                      <a:pt x="14429" y="22316"/>
                    </a:lnTo>
                    <a:cubicBezTo>
                      <a:pt x="14383" y="22453"/>
                      <a:pt x="14337" y="22590"/>
                      <a:pt x="14307" y="22742"/>
                    </a:cubicBezTo>
                    <a:lnTo>
                      <a:pt x="14246" y="22910"/>
                    </a:lnTo>
                    <a:cubicBezTo>
                      <a:pt x="14215" y="23001"/>
                      <a:pt x="14185" y="23093"/>
                      <a:pt x="14154" y="23199"/>
                    </a:cubicBezTo>
                    <a:cubicBezTo>
                      <a:pt x="14124" y="23306"/>
                      <a:pt x="14078" y="23397"/>
                      <a:pt x="14032" y="23504"/>
                    </a:cubicBezTo>
                    <a:cubicBezTo>
                      <a:pt x="14002" y="23580"/>
                      <a:pt x="13956" y="23656"/>
                      <a:pt x="13926" y="23733"/>
                    </a:cubicBezTo>
                    <a:cubicBezTo>
                      <a:pt x="13880" y="23824"/>
                      <a:pt x="13834" y="23900"/>
                      <a:pt x="13789" y="23992"/>
                    </a:cubicBezTo>
                    <a:cubicBezTo>
                      <a:pt x="13743" y="24098"/>
                      <a:pt x="13667" y="24205"/>
                      <a:pt x="13621" y="24312"/>
                    </a:cubicBezTo>
                    <a:cubicBezTo>
                      <a:pt x="13591" y="24357"/>
                      <a:pt x="13560" y="24403"/>
                      <a:pt x="13530" y="24464"/>
                    </a:cubicBezTo>
                    <a:lnTo>
                      <a:pt x="13454" y="24571"/>
                    </a:lnTo>
                    <a:cubicBezTo>
                      <a:pt x="13393" y="24692"/>
                      <a:pt x="13316" y="24814"/>
                      <a:pt x="13255" y="24936"/>
                    </a:cubicBezTo>
                    <a:cubicBezTo>
                      <a:pt x="13195" y="25028"/>
                      <a:pt x="13149" y="25104"/>
                      <a:pt x="13103" y="25195"/>
                    </a:cubicBezTo>
                    <a:cubicBezTo>
                      <a:pt x="13057" y="25271"/>
                      <a:pt x="13012" y="25332"/>
                      <a:pt x="12981" y="25409"/>
                    </a:cubicBezTo>
                    <a:lnTo>
                      <a:pt x="12951" y="25454"/>
                    </a:lnTo>
                    <a:lnTo>
                      <a:pt x="12935" y="25469"/>
                    </a:lnTo>
                    <a:cubicBezTo>
                      <a:pt x="12935" y="25485"/>
                      <a:pt x="12935" y="25485"/>
                      <a:pt x="12920" y="25485"/>
                    </a:cubicBezTo>
                    <a:lnTo>
                      <a:pt x="12935" y="25485"/>
                    </a:lnTo>
                    <a:lnTo>
                      <a:pt x="12905" y="25515"/>
                    </a:lnTo>
                    <a:cubicBezTo>
                      <a:pt x="12875" y="25591"/>
                      <a:pt x="12829" y="25652"/>
                      <a:pt x="12783" y="25713"/>
                    </a:cubicBezTo>
                    <a:cubicBezTo>
                      <a:pt x="12722" y="25789"/>
                      <a:pt x="12676" y="25866"/>
                      <a:pt x="12616" y="25942"/>
                    </a:cubicBezTo>
                    <a:cubicBezTo>
                      <a:pt x="12555" y="26018"/>
                      <a:pt x="12509" y="26094"/>
                      <a:pt x="12463" y="26170"/>
                    </a:cubicBezTo>
                    <a:cubicBezTo>
                      <a:pt x="12417" y="26247"/>
                      <a:pt x="12387" y="26338"/>
                      <a:pt x="12341" y="26429"/>
                    </a:cubicBezTo>
                    <a:cubicBezTo>
                      <a:pt x="12311" y="26506"/>
                      <a:pt x="12280" y="26582"/>
                      <a:pt x="12250" y="26643"/>
                    </a:cubicBezTo>
                    <a:lnTo>
                      <a:pt x="12235" y="26704"/>
                    </a:lnTo>
                    <a:cubicBezTo>
                      <a:pt x="12204" y="26780"/>
                      <a:pt x="12174" y="26871"/>
                      <a:pt x="12143" y="26947"/>
                    </a:cubicBezTo>
                    <a:cubicBezTo>
                      <a:pt x="12098" y="27039"/>
                      <a:pt x="12067" y="27130"/>
                      <a:pt x="12037" y="27206"/>
                    </a:cubicBezTo>
                    <a:cubicBezTo>
                      <a:pt x="12006" y="27298"/>
                      <a:pt x="11976" y="27374"/>
                      <a:pt x="11945" y="27450"/>
                    </a:cubicBezTo>
                    <a:cubicBezTo>
                      <a:pt x="11839" y="27694"/>
                      <a:pt x="11762" y="27907"/>
                      <a:pt x="11701" y="28121"/>
                    </a:cubicBezTo>
                    <a:cubicBezTo>
                      <a:pt x="11686" y="28151"/>
                      <a:pt x="11671" y="28181"/>
                      <a:pt x="11656" y="28212"/>
                    </a:cubicBezTo>
                    <a:cubicBezTo>
                      <a:pt x="11656" y="28105"/>
                      <a:pt x="11656" y="27999"/>
                      <a:pt x="11656" y="27892"/>
                    </a:cubicBezTo>
                    <a:cubicBezTo>
                      <a:pt x="11656" y="27618"/>
                      <a:pt x="11640" y="27359"/>
                      <a:pt x="11640" y="27115"/>
                    </a:cubicBezTo>
                    <a:cubicBezTo>
                      <a:pt x="11625" y="26841"/>
                      <a:pt x="11610" y="26582"/>
                      <a:pt x="11595" y="26323"/>
                    </a:cubicBezTo>
                    <a:cubicBezTo>
                      <a:pt x="11595" y="26186"/>
                      <a:pt x="11579" y="26048"/>
                      <a:pt x="11564" y="25911"/>
                    </a:cubicBezTo>
                    <a:lnTo>
                      <a:pt x="11564" y="25774"/>
                    </a:lnTo>
                    <a:lnTo>
                      <a:pt x="11549" y="25713"/>
                    </a:lnTo>
                    <a:cubicBezTo>
                      <a:pt x="11549" y="25668"/>
                      <a:pt x="11534" y="25622"/>
                      <a:pt x="11534" y="25576"/>
                    </a:cubicBezTo>
                    <a:lnTo>
                      <a:pt x="11534" y="25546"/>
                    </a:lnTo>
                    <a:cubicBezTo>
                      <a:pt x="11534" y="25515"/>
                      <a:pt x="11534" y="25469"/>
                      <a:pt x="11519" y="25439"/>
                    </a:cubicBezTo>
                    <a:cubicBezTo>
                      <a:pt x="11519" y="25424"/>
                      <a:pt x="11519" y="25424"/>
                      <a:pt x="11519" y="25409"/>
                    </a:cubicBezTo>
                    <a:cubicBezTo>
                      <a:pt x="11503" y="25363"/>
                      <a:pt x="11488" y="25317"/>
                      <a:pt x="11488" y="25287"/>
                    </a:cubicBezTo>
                    <a:cubicBezTo>
                      <a:pt x="11458" y="25180"/>
                      <a:pt x="11427" y="25073"/>
                      <a:pt x="11397" y="24967"/>
                    </a:cubicBezTo>
                    <a:cubicBezTo>
                      <a:pt x="11381" y="24891"/>
                      <a:pt x="11366" y="24830"/>
                      <a:pt x="11351" y="24753"/>
                    </a:cubicBezTo>
                    <a:lnTo>
                      <a:pt x="11260" y="24418"/>
                    </a:lnTo>
                    <a:cubicBezTo>
                      <a:pt x="11244" y="24357"/>
                      <a:pt x="11214" y="24281"/>
                      <a:pt x="11214" y="24205"/>
                    </a:cubicBezTo>
                    <a:cubicBezTo>
                      <a:pt x="11199" y="24129"/>
                      <a:pt x="11183" y="24037"/>
                      <a:pt x="11168" y="23961"/>
                    </a:cubicBezTo>
                    <a:lnTo>
                      <a:pt x="11153" y="23824"/>
                    </a:lnTo>
                    <a:cubicBezTo>
                      <a:pt x="11153" y="23809"/>
                      <a:pt x="11153" y="23778"/>
                      <a:pt x="11153" y="23763"/>
                    </a:cubicBezTo>
                    <a:lnTo>
                      <a:pt x="11153" y="23748"/>
                    </a:lnTo>
                    <a:cubicBezTo>
                      <a:pt x="11153" y="23717"/>
                      <a:pt x="11153" y="23702"/>
                      <a:pt x="11153" y="23687"/>
                    </a:cubicBezTo>
                    <a:lnTo>
                      <a:pt x="11153" y="23672"/>
                    </a:lnTo>
                    <a:lnTo>
                      <a:pt x="11153" y="23611"/>
                    </a:lnTo>
                    <a:cubicBezTo>
                      <a:pt x="11153" y="23580"/>
                      <a:pt x="11153" y="23550"/>
                      <a:pt x="11153" y="23519"/>
                    </a:cubicBezTo>
                    <a:cubicBezTo>
                      <a:pt x="11168" y="23489"/>
                      <a:pt x="11168" y="23443"/>
                      <a:pt x="11168" y="23413"/>
                    </a:cubicBezTo>
                    <a:cubicBezTo>
                      <a:pt x="11168" y="23397"/>
                      <a:pt x="11168" y="23382"/>
                      <a:pt x="11168" y="23367"/>
                    </a:cubicBezTo>
                    <a:cubicBezTo>
                      <a:pt x="11183" y="23260"/>
                      <a:pt x="11199" y="23169"/>
                      <a:pt x="11214" y="23077"/>
                    </a:cubicBezTo>
                    <a:lnTo>
                      <a:pt x="11229" y="22956"/>
                    </a:lnTo>
                    <a:cubicBezTo>
                      <a:pt x="11244" y="22925"/>
                      <a:pt x="11244" y="22895"/>
                      <a:pt x="11244" y="22879"/>
                    </a:cubicBezTo>
                    <a:cubicBezTo>
                      <a:pt x="11244" y="22864"/>
                      <a:pt x="11260" y="22849"/>
                      <a:pt x="11260" y="22849"/>
                    </a:cubicBezTo>
                    <a:cubicBezTo>
                      <a:pt x="11275" y="22788"/>
                      <a:pt x="11290" y="22727"/>
                      <a:pt x="11305" y="22681"/>
                    </a:cubicBezTo>
                    <a:cubicBezTo>
                      <a:pt x="11336" y="22620"/>
                      <a:pt x="11351" y="22575"/>
                      <a:pt x="11366" y="22529"/>
                    </a:cubicBezTo>
                    <a:lnTo>
                      <a:pt x="11381" y="22514"/>
                    </a:lnTo>
                    <a:cubicBezTo>
                      <a:pt x="11412" y="22438"/>
                      <a:pt x="11427" y="22377"/>
                      <a:pt x="11473" y="22316"/>
                    </a:cubicBezTo>
                    <a:cubicBezTo>
                      <a:pt x="11488" y="22285"/>
                      <a:pt x="11519" y="22255"/>
                      <a:pt x="11534" y="22224"/>
                    </a:cubicBezTo>
                    <a:cubicBezTo>
                      <a:pt x="11564" y="22179"/>
                      <a:pt x="11610" y="22148"/>
                      <a:pt x="11640" y="22102"/>
                    </a:cubicBezTo>
                    <a:lnTo>
                      <a:pt x="11671" y="22087"/>
                    </a:lnTo>
                    <a:cubicBezTo>
                      <a:pt x="11701" y="22026"/>
                      <a:pt x="11747" y="21980"/>
                      <a:pt x="11793" y="21935"/>
                    </a:cubicBezTo>
                    <a:cubicBezTo>
                      <a:pt x="11884" y="21843"/>
                      <a:pt x="11945" y="21767"/>
                      <a:pt x="11991" y="21691"/>
                    </a:cubicBezTo>
                    <a:cubicBezTo>
                      <a:pt x="12021" y="21645"/>
                      <a:pt x="12052" y="21600"/>
                      <a:pt x="12082" y="21539"/>
                    </a:cubicBezTo>
                    <a:cubicBezTo>
                      <a:pt x="12098" y="21493"/>
                      <a:pt x="12128" y="21447"/>
                      <a:pt x="12158" y="21386"/>
                    </a:cubicBezTo>
                    <a:cubicBezTo>
                      <a:pt x="12250" y="21173"/>
                      <a:pt x="12326" y="20944"/>
                      <a:pt x="12387" y="20731"/>
                    </a:cubicBezTo>
                    <a:lnTo>
                      <a:pt x="12417" y="20655"/>
                    </a:lnTo>
                    <a:lnTo>
                      <a:pt x="12417" y="20640"/>
                    </a:lnTo>
                    <a:cubicBezTo>
                      <a:pt x="12448" y="20564"/>
                      <a:pt x="12463" y="20487"/>
                      <a:pt x="12494" y="20396"/>
                    </a:cubicBezTo>
                    <a:lnTo>
                      <a:pt x="12509" y="20350"/>
                    </a:lnTo>
                    <a:cubicBezTo>
                      <a:pt x="12524" y="20320"/>
                      <a:pt x="12539" y="20289"/>
                      <a:pt x="12555" y="20259"/>
                    </a:cubicBezTo>
                    <a:cubicBezTo>
                      <a:pt x="12555" y="20228"/>
                      <a:pt x="12570" y="20198"/>
                      <a:pt x="12585" y="20167"/>
                    </a:cubicBezTo>
                    <a:lnTo>
                      <a:pt x="12600" y="20106"/>
                    </a:lnTo>
                    <a:cubicBezTo>
                      <a:pt x="12631" y="20061"/>
                      <a:pt x="12661" y="20000"/>
                      <a:pt x="12692" y="19939"/>
                    </a:cubicBezTo>
                    <a:cubicBezTo>
                      <a:pt x="12722" y="19878"/>
                      <a:pt x="12753" y="19817"/>
                      <a:pt x="12783" y="19756"/>
                    </a:cubicBezTo>
                    <a:lnTo>
                      <a:pt x="12798" y="19741"/>
                    </a:lnTo>
                    <a:cubicBezTo>
                      <a:pt x="12844" y="19680"/>
                      <a:pt x="12875" y="19619"/>
                      <a:pt x="12920" y="19558"/>
                    </a:cubicBezTo>
                    <a:cubicBezTo>
                      <a:pt x="12951" y="19497"/>
                      <a:pt x="12996" y="19451"/>
                      <a:pt x="13042" y="19390"/>
                    </a:cubicBezTo>
                    <a:cubicBezTo>
                      <a:pt x="13088" y="19345"/>
                      <a:pt x="13118" y="19299"/>
                      <a:pt x="13164" y="19253"/>
                    </a:cubicBezTo>
                    <a:cubicBezTo>
                      <a:pt x="13271" y="19162"/>
                      <a:pt x="13377" y="19070"/>
                      <a:pt x="13484" y="18979"/>
                    </a:cubicBezTo>
                    <a:lnTo>
                      <a:pt x="13575" y="18918"/>
                    </a:lnTo>
                    <a:lnTo>
                      <a:pt x="13804" y="18735"/>
                    </a:lnTo>
                    <a:cubicBezTo>
                      <a:pt x="13895" y="18674"/>
                      <a:pt x="13972" y="18613"/>
                      <a:pt x="14048" y="18552"/>
                    </a:cubicBezTo>
                    <a:cubicBezTo>
                      <a:pt x="14154" y="18461"/>
                      <a:pt x="14276" y="18370"/>
                      <a:pt x="14398" y="18278"/>
                    </a:cubicBezTo>
                    <a:lnTo>
                      <a:pt x="14444" y="18248"/>
                    </a:lnTo>
                    <a:lnTo>
                      <a:pt x="14474" y="18217"/>
                    </a:lnTo>
                    <a:cubicBezTo>
                      <a:pt x="14535" y="18171"/>
                      <a:pt x="14581" y="18126"/>
                      <a:pt x="14642" y="18095"/>
                    </a:cubicBezTo>
                    <a:cubicBezTo>
                      <a:pt x="14703" y="18050"/>
                      <a:pt x="14779" y="18004"/>
                      <a:pt x="14840" y="17958"/>
                    </a:cubicBezTo>
                    <a:cubicBezTo>
                      <a:pt x="14870" y="17943"/>
                      <a:pt x="14886" y="17928"/>
                      <a:pt x="14901" y="17912"/>
                    </a:cubicBezTo>
                    <a:cubicBezTo>
                      <a:pt x="14901" y="17912"/>
                      <a:pt x="14916" y="17897"/>
                      <a:pt x="14931" y="17897"/>
                    </a:cubicBezTo>
                    <a:cubicBezTo>
                      <a:pt x="14977" y="17867"/>
                      <a:pt x="15023" y="17836"/>
                      <a:pt x="15053" y="17806"/>
                    </a:cubicBezTo>
                    <a:cubicBezTo>
                      <a:pt x="15099" y="17775"/>
                      <a:pt x="15145" y="17745"/>
                      <a:pt x="15190" y="17714"/>
                    </a:cubicBezTo>
                    <a:cubicBezTo>
                      <a:pt x="15236" y="17699"/>
                      <a:pt x="15297" y="17669"/>
                      <a:pt x="15343" y="17638"/>
                    </a:cubicBezTo>
                    <a:cubicBezTo>
                      <a:pt x="15404" y="17623"/>
                      <a:pt x="15465" y="17593"/>
                      <a:pt x="15541" y="17562"/>
                    </a:cubicBezTo>
                    <a:lnTo>
                      <a:pt x="15556" y="17562"/>
                    </a:lnTo>
                    <a:lnTo>
                      <a:pt x="15571" y="17547"/>
                    </a:lnTo>
                    <a:close/>
                    <a:moveTo>
                      <a:pt x="6933" y="21798"/>
                    </a:moveTo>
                    <a:cubicBezTo>
                      <a:pt x="6978" y="21828"/>
                      <a:pt x="7024" y="21859"/>
                      <a:pt x="7070" y="21874"/>
                    </a:cubicBezTo>
                    <a:cubicBezTo>
                      <a:pt x="7115" y="21904"/>
                      <a:pt x="7161" y="21920"/>
                      <a:pt x="7207" y="21950"/>
                    </a:cubicBezTo>
                    <a:cubicBezTo>
                      <a:pt x="7298" y="21980"/>
                      <a:pt x="7405" y="22026"/>
                      <a:pt x="7496" y="22057"/>
                    </a:cubicBezTo>
                    <a:cubicBezTo>
                      <a:pt x="7679" y="22118"/>
                      <a:pt x="7862" y="22179"/>
                      <a:pt x="8045" y="22239"/>
                    </a:cubicBezTo>
                    <a:cubicBezTo>
                      <a:pt x="8121" y="22270"/>
                      <a:pt x="8197" y="22285"/>
                      <a:pt x="8289" y="22316"/>
                    </a:cubicBezTo>
                    <a:cubicBezTo>
                      <a:pt x="8319" y="22331"/>
                      <a:pt x="8349" y="22331"/>
                      <a:pt x="8395" y="22346"/>
                    </a:cubicBezTo>
                    <a:cubicBezTo>
                      <a:pt x="8441" y="22361"/>
                      <a:pt x="8487" y="22377"/>
                      <a:pt x="8532" y="22377"/>
                    </a:cubicBezTo>
                    <a:cubicBezTo>
                      <a:pt x="8593" y="22392"/>
                      <a:pt x="8669" y="22407"/>
                      <a:pt x="8730" y="22422"/>
                    </a:cubicBezTo>
                    <a:cubicBezTo>
                      <a:pt x="8776" y="22438"/>
                      <a:pt x="8807" y="22438"/>
                      <a:pt x="8852" y="22438"/>
                    </a:cubicBezTo>
                    <a:cubicBezTo>
                      <a:pt x="8898" y="22453"/>
                      <a:pt x="8944" y="22468"/>
                      <a:pt x="8974" y="22468"/>
                    </a:cubicBezTo>
                    <a:cubicBezTo>
                      <a:pt x="8989" y="22483"/>
                      <a:pt x="8989" y="22483"/>
                      <a:pt x="8989" y="22498"/>
                    </a:cubicBezTo>
                    <a:cubicBezTo>
                      <a:pt x="8989" y="22483"/>
                      <a:pt x="8989" y="22483"/>
                      <a:pt x="8989" y="22483"/>
                    </a:cubicBezTo>
                    <a:cubicBezTo>
                      <a:pt x="9020" y="22575"/>
                      <a:pt x="9050" y="22651"/>
                      <a:pt x="9081" y="22742"/>
                    </a:cubicBezTo>
                    <a:cubicBezTo>
                      <a:pt x="9111" y="22849"/>
                      <a:pt x="9142" y="22940"/>
                      <a:pt x="9172" y="23032"/>
                    </a:cubicBezTo>
                    <a:cubicBezTo>
                      <a:pt x="9203" y="23123"/>
                      <a:pt x="9233" y="23230"/>
                      <a:pt x="9264" y="23321"/>
                    </a:cubicBezTo>
                    <a:cubicBezTo>
                      <a:pt x="9294" y="23413"/>
                      <a:pt x="9325" y="23504"/>
                      <a:pt x="9340" y="23611"/>
                    </a:cubicBezTo>
                    <a:cubicBezTo>
                      <a:pt x="9370" y="23687"/>
                      <a:pt x="9386" y="23778"/>
                      <a:pt x="9416" y="23870"/>
                    </a:cubicBezTo>
                    <a:cubicBezTo>
                      <a:pt x="9431" y="23946"/>
                      <a:pt x="9446" y="24022"/>
                      <a:pt x="9462" y="24098"/>
                    </a:cubicBezTo>
                    <a:cubicBezTo>
                      <a:pt x="9477" y="24129"/>
                      <a:pt x="9477" y="24159"/>
                      <a:pt x="9477" y="24190"/>
                    </a:cubicBezTo>
                    <a:cubicBezTo>
                      <a:pt x="9492" y="24235"/>
                      <a:pt x="9507" y="24281"/>
                      <a:pt x="9507" y="24327"/>
                    </a:cubicBezTo>
                    <a:cubicBezTo>
                      <a:pt x="9523" y="24403"/>
                      <a:pt x="9538" y="24479"/>
                      <a:pt x="9553" y="24555"/>
                    </a:cubicBezTo>
                    <a:cubicBezTo>
                      <a:pt x="9553" y="24632"/>
                      <a:pt x="9568" y="24708"/>
                      <a:pt x="9568" y="24769"/>
                    </a:cubicBezTo>
                    <a:cubicBezTo>
                      <a:pt x="9584" y="24891"/>
                      <a:pt x="9599" y="24997"/>
                      <a:pt x="9599" y="25104"/>
                    </a:cubicBezTo>
                    <a:cubicBezTo>
                      <a:pt x="9614" y="25210"/>
                      <a:pt x="9629" y="25302"/>
                      <a:pt x="9629" y="25409"/>
                    </a:cubicBezTo>
                    <a:cubicBezTo>
                      <a:pt x="9629" y="25424"/>
                      <a:pt x="9629" y="25439"/>
                      <a:pt x="9645" y="25454"/>
                    </a:cubicBezTo>
                    <a:cubicBezTo>
                      <a:pt x="9614" y="25729"/>
                      <a:pt x="9584" y="26018"/>
                      <a:pt x="9553" y="26307"/>
                    </a:cubicBezTo>
                    <a:cubicBezTo>
                      <a:pt x="9523" y="26841"/>
                      <a:pt x="9492" y="27359"/>
                      <a:pt x="9462" y="27892"/>
                    </a:cubicBezTo>
                    <a:cubicBezTo>
                      <a:pt x="9446" y="28121"/>
                      <a:pt x="9446" y="28334"/>
                      <a:pt x="9431" y="28562"/>
                    </a:cubicBezTo>
                    <a:cubicBezTo>
                      <a:pt x="9431" y="28821"/>
                      <a:pt x="9416" y="29080"/>
                      <a:pt x="9416" y="29324"/>
                    </a:cubicBezTo>
                    <a:cubicBezTo>
                      <a:pt x="9416" y="29583"/>
                      <a:pt x="9416" y="29842"/>
                      <a:pt x="9416" y="30101"/>
                    </a:cubicBezTo>
                    <a:cubicBezTo>
                      <a:pt x="9416" y="30360"/>
                      <a:pt x="9431" y="30619"/>
                      <a:pt x="9446" y="30863"/>
                    </a:cubicBezTo>
                    <a:cubicBezTo>
                      <a:pt x="9462" y="31137"/>
                      <a:pt x="9477" y="31396"/>
                      <a:pt x="9492" y="31655"/>
                    </a:cubicBezTo>
                    <a:cubicBezTo>
                      <a:pt x="9507" y="31853"/>
                      <a:pt x="9523" y="32036"/>
                      <a:pt x="9538" y="32234"/>
                    </a:cubicBezTo>
                    <a:cubicBezTo>
                      <a:pt x="9523" y="32189"/>
                      <a:pt x="9492" y="32143"/>
                      <a:pt x="9477" y="32097"/>
                    </a:cubicBezTo>
                    <a:cubicBezTo>
                      <a:pt x="9431" y="32006"/>
                      <a:pt x="9386" y="31899"/>
                      <a:pt x="9340" y="31808"/>
                    </a:cubicBezTo>
                    <a:cubicBezTo>
                      <a:pt x="9264" y="31610"/>
                      <a:pt x="9187" y="31427"/>
                      <a:pt x="9111" y="31229"/>
                    </a:cubicBezTo>
                    <a:cubicBezTo>
                      <a:pt x="9005" y="30954"/>
                      <a:pt x="8913" y="30665"/>
                      <a:pt x="8822" y="30391"/>
                    </a:cubicBezTo>
                    <a:cubicBezTo>
                      <a:pt x="8730" y="30132"/>
                      <a:pt x="8639" y="29873"/>
                      <a:pt x="8532" y="29598"/>
                    </a:cubicBezTo>
                    <a:cubicBezTo>
                      <a:pt x="8502" y="29522"/>
                      <a:pt x="8471" y="29431"/>
                      <a:pt x="8441" y="29339"/>
                    </a:cubicBezTo>
                    <a:cubicBezTo>
                      <a:pt x="8380" y="29126"/>
                      <a:pt x="8319" y="28898"/>
                      <a:pt x="8258" y="28684"/>
                    </a:cubicBezTo>
                    <a:cubicBezTo>
                      <a:pt x="8182" y="28380"/>
                      <a:pt x="8121" y="28090"/>
                      <a:pt x="8045" y="27785"/>
                    </a:cubicBezTo>
                    <a:cubicBezTo>
                      <a:pt x="7999" y="27618"/>
                      <a:pt x="7953" y="27465"/>
                      <a:pt x="7908" y="27298"/>
                    </a:cubicBezTo>
                    <a:cubicBezTo>
                      <a:pt x="7847" y="27130"/>
                      <a:pt x="7801" y="26963"/>
                      <a:pt x="7740" y="26795"/>
                    </a:cubicBezTo>
                    <a:cubicBezTo>
                      <a:pt x="7694" y="26627"/>
                      <a:pt x="7649" y="26475"/>
                      <a:pt x="7603" y="26323"/>
                    </a:cubicBezTo>
                    <a:cubicBezTo>
                      <a:pt x="7542" y="26140"/>
                      <a:pt x="7496" y="25972"/>
                      <a:pt x="7451" y="25805"/>
                    </a:cubicBezTo>
                    <a:cubicBezTo>
                      <a:pt x="7420" y="25668"/>
                      <a:pt x="7390" y="25530"/>
                      <a:pt x="7359" y="25409"/>
                    </a:cubicBezTo>
                    <a:cubicBezTo>
                      <a:pt x="7329" y="25271"/>
                      <a:pt x="7298" y="25134"/>
                      <a:pt x="7268" y="24997"/>
                    </a:cubicBezTo>
                    <a:cubicBezTo>
                      <a:pt x="7222" y="24708"/>
                      <a:pt x="7192" y="24418"/>
                      <a:pt x="7146" y="24129"/>
                    </a:cubicBezTo>
                    <a:cubicBezTo>
                      <a:pt x="7146" y="24053"/>
                      <a:pt x="7146" y="23992"/>
                      <a:pt x="7131" y="23931"/>
                    </a:cubicBezTo>
                    <a:cubicBezTo>
                      <a:pt x="7115" y="23641"/>
                      <a:pt x="7085" y="23352"/>
                      <a:pt x="7054" y="23047"/>
                    </a:cubicBezTo>
                    <a:cubicBezTo>
                      <a:pt x="7024" y="22636"/>
                      <a:pt x="6978" y="22224"/>
                      <a:pt x="6917" y="21798"/>
                    </a:cubicBezTo>
                    <a:close/>
                    <a:moveTo>
                      <a:pt x="198" y="25469"/>
                    </a:moveTo>
                    <a:cubicBezTo>
                      <a:pt x="244" y="25530"/>
                      <a:pt x="290" y="25591"/>
                      <a:pt x="351" y="25652"/>
                    </a:cubicBezTo>
                    <a:cubicBezTo>
                      <a:pt x="412" y="25713"/>
                      <a:pt x="472" y="25774"/>
                      <a:pt x="533" y="25820"/>
                    </a:cubicBezTo>
                    <a:cubicBezTo>
                      <a:pt x="579" y="25866"/>
                      <a:pt x="655" y="25927"/>
                      <a:pt x="732" y="25988"/>
                    </a:cubicBezTo>
                    <a:cubicBezTo>
                      <a:pt x="777" y="26018"/>
                      <a:pt x="823" y="26048"/>
                      <a:pt x="869" y="26094"/>
                    </a:cubicBezTo>
                    <a:lnTo>
                      <a:pt x="945" y="26140"/>
                    </a:lnTo>
                    <a:cubicBezTo>
                      <a:pt x="975" y="26170"/>
                      <a:pt x="1021" y="26201"/>
                      <a:pt x="1067" y="26216"/>
                    </a:cubicBezTo>
                    <a:cubicBezTo>
                      <a:pt x="1112" y="26247"/>
                      <a:pt x="1158" y="26277"/>
                      <a:pt x="1204" y="26307"/>
                    </a:cubicBezTo>
                    <a:cubicBezTo>
                      <a:pt x="1219" y="26307"/>
                      <a:pt x="1250" y="26323"/>
                      <a:pt x="1265" y="26323"/>
                    </a:cubicBezTo>
                    <a:cubicBezTo>
                      <a:pt x="1280" y="26338"/>
                      <a:pt x="1280" y="26338"/>
                      <a:pt x="1295" y="26338"/>
                    </a:cubicBezTo>
                    <a:lnTo>
                      <a:pt x="1326" y="26353"/>
                    </a:lnTo>
                    <a:cubicBezTo>
                      <a:pt x="1356" y="26368"/>
                      <a:pt x="1387" y="26384"/>
                      <a:pt x="1417" y="26399"/>
                    </a:cubicBezTo>
                    <a:lnTo>
                      <a:pt x="1463" y="26414"/>
                    </a:lnTo>
                    <a:cubicBezTo>
                      <a:pt x="1478" y="26414"/>
                      <a:pt x="1509" y="26429"/>
                      <a:pt x="1539" y="26445"/>
                    </a:cubicBezTo>
                    <a:lnTo>
                      <a:pt x="1569" y="26445"/>
                    </a:lnTo>
                    <a:cubicBezTo>
                      <a:pt x="1646" y="26475"/>
                      <a:pt x="1707" y="26506"/>
                      <a:pt x="1783" y="26521"/>
                    </a:cubicBezTo>
                    <a:lnTo>
                      <a:pt x="1844" y="26536"/>
                    </a:lnTo>
                    <a:lnTo>
                      <a:pt x="2027" y="26597"/>
                    </a:lnTo>
                    <a:cubicBezTo>
                      <a:pt x="2057" y="26612"/>
                      <a:pt x="2088" y="26612"/>
                      <a:pt x="2103" y="26627"/>
                    </a:cubicBezTo>
                    <a:lnTo>
                      <a:pt x="2133" y="26643"/>
                    </a:lnTo>
                    <a:lnTo>
                      <a:pt x="2148" y="26643"/>
                    </a:lnTo>
                    <a:cubicBezTo>
                      <a:pt x="2179" y="26658"/>
                      <a:pt x="2209" y="26658"/>
                      <a:pt x="2225" y="26673"/>
                    </a:cubicBezTo>
                    <a:lnTo>
                      <a:pt x="2255" y="26688"/>
                    </a:lnTo>
                    <a:cubicBezTo>
                      <a:pt x="2286" y="26704"/>
                      <a:pt x="2331" y="26719"/>
                      <a:pt x="2377" y="26749"/>
                    </a:cubicBezTo>
                    <a:cubicBezTo>
                      <a:pt x="2407" y="26765"/>
                      <a:pt x="2453" y="26795"/>
                      <a:pt x="2484" y="26825"/>
                    </a:cubicBezTo>
                    <a:lnTo>
                      <a:pt x="2499" y="26825"/>
                    </a:lnTo>
                    <a:cubicBezTo>
                      <a:pt x="2529" y="26856"/>
                      <a:pt x="2575" y="26902"/>
                      <a:pt x="2606" y="26932"/>
                    </a:cubicBezTo>
                    <a:cubicBezTo>
                      <a:pt x="2621" y="26947"/>
                      <a:pt x="2636" y="26963"/>
                      <a:pt x="2651" y="26978"/>
                    </a:cubicBezTo>
                    <a:lnTo>
                      <a:pt x="2682" y="27008"/>
                    </a:lnTo>
                    <a:lnTo>
                      <a:pt x="2712" y="27039"/>
                    </a:lnTo>
                    <a:lnTo>
                      <a:pt x="2743" y="27069"/>
                    </a:lnTo>
                    <a:lnTo>
                      <a:pt x="2880" y="27222"/>
                    </a:lnTo>
                    <a:lnTo>
                      <a:pt x="3047" y="27420"/>
                    </a:lnTo>
                    <a:cubicBezTo>
                      <a:pt x="3154" y="27542"/>
                      <a:pt x="3276" y="27648"/>
                      <a:pt x="3398" y="27755"/>
                    </a:cubicBezTo>
                    <a:cubicBezTo>
                      <a:pt x="3444" y="27801"/>
                      <a:pt x="3504" y="27846"/>
                      <a:pt x="3565" y="27907"/>
                    </a:cubicBezTo>
                    <a:cubicBezTo>
                      <a:pt x="3611" y="27938"/>
                      <a:pt x="3657" y="27983"/>
                      <a:pt x="3718" y="28029"/>
                    </a:cubicBezTo>
                    <a:cubicBezTo>
                      <a:pt x="3748" y="28060"/>
                      <a:pt x="3779" y="28090"/>
                      <a:pt x="3824" y="28121"/>
                    </a:cubicBezTo>
                    <a:lnTo>
                      <a:pt x="3855" y="28151"/>
                    </a:lnTo>
                    <a:lnTo>
                      <a:pt x="3901" y="28197"/>
                    </a:lnTo>
                    <a:lnTo>
                      <a:pt x="3931" y="28227"/>
                    </a:lnTo>
                    <a:lnTo>
                      <a:pt x="3977" y="28273"/>
                    </a:lnTo>
                    <a:cubicBezTo>
                      <a:pt x="3992" y="28288"/>
                      <a:pt x="4007" y="28303"/>
                      <a:pt x="4007" y="28319"/>
                    </a:cubicBezTo>
                    <a:lnTo>
                      <a:pt x="4022" y="28334"/>
                    </a:lnTo>
                    <a:lnTo>
                      <a:pt x="4083" y="28395"/>
                    </a:lnTo>
                    <a:lnTo>
                      <a:pt x="4114" y="28440"/>
                    </a:lnTo>
                    <a:lnTo>
                      <a:pt x="4129" y="28456"/>
                    </a:lnTo>
                    <a:cubicBezTo>
                      <a:pt x="4144" y="28471"/>
                      <a:pt x="4160" y="28486"/>
                      <a:pt x="4160" y="28517"/>
                    </a:cubicBezTo>
                    <a:cubicBezTo>
                      <a:pt x="4236" y="28623"/>
                      <a:pt x="4312" y="28730"/>
                      <a:pt x="4373" y="28837"/>
                    </a:cubicBezTo>
                    <a:lnTo>
                      <a:pt x="4403" y="28882"/>
                    </a:lnTo>
                    <a:cubicBezTo>
                      <a:pt x="4434" y="28928"/>
                      <a:pt x="4449" y="28959"/>
                      <a:pt x="4480" y="29004"/>
                    </a:cubicBezTo>
                    <a:lnTo>
                      <a:pt x="4540" y="29126"/>
                    </a:lnTo>
                    <a:lnTo>
                      <a:pt x="4556" y="29157"/>
                    </a:lnTo>
                    <a:cubicBezTo>
                      <a:pt x="4571" y="29172"/>
                      <a:pt x="4571" y="29187"/>
                      <a:pt x="4586" y="29202"/>
                    </a:cubicBezTo>
                    <a:lnTo>
                      <a:pt x="4586" y="29218"/>
                    </a:lnTo>
                    <a:lnTo>
                      <a:pt x="4617" y="29263"/>
                    </a:lnTo>
                    <a:cubicBezTo>
                      <a:pt x="4647" y="29309"/>
                      <a:pt x="4662" y="29355"/>
                      <a:pt x="4693" y="29416"/>
                    </a:cubicBezTo>
                    <a:cubicBezTo>
                      <a:pt x="4708" y="29446"/>
                      <a:pt x="4723" y="29477"/>
                      <a:pt x="4739" y="29492"/>
                    </a:cubicBezTo>
                    <a:cubicBezTo>
                      <a:pt x="4769" y="29537"/>
                      <a:pt x="4784" y="29583"/>
                      <a:pt x="4815" y="29629"/>
                    </a:cubicBezTo>
                    <a:lnTo>
                      <a:pt x="4845" y="29705"/>
                    </a:lnTo>
                    <a:lnTo>
                      <a:pt x="4921" y="29857"/>
                    </a:lnTo>
                    <a:cubicBezTo>
                      <a:pt x="4952" y="29903"/>
                      <a:pt x="4967" y="29949"/>
                      <a:pt x="4998" y="29995"/>
                    </a:cubicBezTo>
                    <a:cubicBezTo>
                      <a:pt x="5013" y="30025"/>
                      <a:pt x="5028" y="30056"/>
                      <a:pt x="5043" y="30086"/>
                    </a:cubicBezTo>
                    <a:cubicBezTo>
                      <a:pt x="5059" y="30116"/>
                      <a:pt x="5059" y="30147"/>
                      <a:pt x="5074" y="30162"/>
                    </a:cubicBezTo>
                    <a:cubicBezTo>
                      <a:pt x="5089" y="30177"/>
                      <a:pt x="5089" y="30193"/>
                      <a:pt x="5089" y="30208"/>
                    </a:cubicBezTo>
                    <a:lnTo>
                      <a:pt x="5104" y="30238"/>
                    </a:lnTo>
                    <a:cubicBezTo>
                      <a:pt x="5119" y="30254"/>
                      <a:pt x="5135" y="30284"/>
                      <a:pt x="5135" y="30299"/>
                    </a:cubicBezTo>
                    <a:lnTo>
                      <a:pt x="5180" y="30391"/>
                    </a:lnTo>
                    <a:lnTo>
                      <a:pt x="5211" y="30482"/>
                    </a:lnTo>
                    <a:cubicBezTo>
                      <a:pt x="5226" y="30513"/>
                      <a:pt x="5241" y="30558"/>
                      <a:pt x="5257" y="30604"/>
                    </a:cubicBezTo>
                    <a:lnTo>
                      <a:pt x="5272" y="30650"/>
                    </a:lnTo>
                    <a:cubicBezTo>
                      <a:pt x="5272" y="30665"/>
                      <a:pt x="5287" y="30680"/>
                      <a:pt x="5287" y="30695"/>
                    </a:cubicBezTo>
                    <a:lnTo>
                      <a:pt x="5302" y="30726"/>
                    </a:lnTo>
                    <a:lnTo>
                      <a:pt x="5302" y="30756"/>
                    </a:lnTo>
                    <a:lnTo>
                      <a:pt x="5318" y="30817"/>
                    </a:lnTo>
                    <a:lnTo>
                      <a:pt x="5348" y="30878"/>
                    </a:lnTo>
                    <a:lnTo>
                      <a:pt x="5348" y="30909"/>
                    </a:lnTo>
                    <a:lnTo>
                      <a:pt x="5363" y="30939"/>
                    </a:lnTo>
                    <a:cubicBezTo>
                      <a:pt x="5363" y="30954"/>
                      <a:pt x="5363" y="30970"/>
                      <a:pt x="5378" y="31000"/>
                    </a:cubicBezTo>
                    <a:cubicBezTo>
                      <a:pt x="5394" y="31061"/>
                      <a:pt x="5409" y="31122"/>
                      <a:pt x="5424" y="31183"/>
                    </a:cubicBezTo>
                    <a:lnTo>
                      <a:pt x="5424" y="31198"/>
                    </a:lnTo>
                    <a:cubicBezTo>
                      <a:pt x="5455" y="31351"/>
                      <a:pt x="5500" y="31518"/>
                      <a:pt x="5531" y="31671"/>
                    </a:cubicBezTo>
                    <a:lnTo>
                      <a:pt x="5561" y="31777"/>
                    </a:lnTo>
                    <a:cubicBezTo>
                      <a:pt x="5577" y="31899"/>
                      <a:pt x="5607" y="32021"/>
                      <a:pt x="5637" y="32143"/>
                    </a:cubicBezTo>
                    <a:lnTo>
                      <a:pt x="5637" y="32158"/>
                    </a:lnTo>
                    <a:cubicBezTo>
                      <a:pt x="5668" y="32249"/>
                      <a:pt x="5683" y="32326"/>
                      <a:pt x="5698" y="32402"/>
                    </a:cubicBezTo>
                    <a:cubicBezTo>
                      <a:pt x="5729" y="32493"/>
                      <a:pt x="5744" y="32569"/>
                      <a:pt x="5775" y="32661"/>
                    </a:cubicBezTo>
                    <a:cubicBezTo>
                      <a:pt x="5805" y="32737"/>
                      <a:pt x="5820" y="32798"/>
                      <a:pt x="5851" y="32874"/>
                    </a:cubicBezTo>
                    <a:cubicBezTo>
                      <a:pt x="5881" y="32950"/>
                      <a:pt x="5912" y="33042"/>
                      <a:pt x="5942" y="33133"/>
                    </a:cubicBezTo>
                    <a:lnTo>
                      <a:pt x="5942" y="33164"/>
                    </a:lnTo>
                    <a:cubicBezTo>
                      <a:pt x="5957" y="33179"/>
                      <a:pt x="5957" y="33179"/>
                      <a:pt x="5957" y="33194"/>
                    </a:cubicBezTo>
                    <a:cubicBezTo>
                      <a:pt x="5927" y="33148"/>
                      <a:pt x="5896" y="33118"/>
                      <a:pt x="5866" y="33072"/>
                    </a:cubicBezTo>
                    <a:cubicBezTo>
                      <a:pt x="5820" y="32996"/>
                      <a:pt x="5759" y="32935"/>
                      <a:pt x="5698" y="32859"/>
                    </a:cubicBezTo>
                    <a:lnTo>
                      <a:pt x="5607" y="32737"/>
                    </a:lnTo>
                    <a:lnTo>
                      <a:pt x="5485" y="32585"/>
                    </a:lnTo>
                    <a:cubicBezTo>
                      <a:pt x="5363" y="32417"/>
                      <a:pt x="5241" y="32249"/>
                      <a:pt x="5104" y="32082"/>
                    </a:cubicBezTo>
                    <a:cubicBezTo>
                      <a:pt x="4937" y="31838"/>
                      <a:pt x="4784" y="31640"/>
                      <a:pt x="4662" y="31442"/>
                    </a:cubicBezTo>
                    <a:cubicBezTo>
                      <a:pt x="4571" y="31320"/>
                      <a:pt x="4495" y="31168"/>
                      <a:pt x="4403" y="31046"/>
                    </a:cubicBezTo>
                    <a:cubicBezTo>
                      <a:pt x="4342" y="30939"/>
                      <a:pt x="4281" y="30833"/>
                      <a:pt x="4221" y="30726"/>
                    </a:cubicBezTo>
                    <a:cubicBezTo>
                      <a:pt x="4053" y="30482"/>
                      <a:pt x="3901" y="30269"/>
                      <a:pt x="3748" y="30086"/>
                    </a:cubicBezTo>
                    <a:cubicBezTo>
                      <a:pt x="3657" y="29979"/>
                      <a:pt x="3565" y="29873"/>
                      <a:pt x="3474" y="29781"/>
                    </a:cubicBezTo>
                    <a:cubicBezTo>
                      <a:pt x="3383" y="29690"/>
                      <a:pt x="3291" y="29598"/>
                      <a:pt x="3215" y="29492"/>
                    </a:cubicBezTo>
                    <a:lnTo>
                      <a:pt x="3184" y="29446"/>
                    </a:lnTo>
                    <a:lnTo>
                      <a:pt x="3154" y="29416"/>
                    </a:lnTo>
                    <a:cubicBezTo>
                      <a:pt x="3002" y="29202"/>
                      <a:pt x="2849" y="28989"/>
                      <a:pt x="2727" y="28791"/>
                    </a:cubicBezTo>
                    <a:cubicBezTo>
                      <a:pt x="2590" y="28562"/>
                      <a:pt x="2468" y="28334"/>
                      <a:pt x="2347" y="28121"/>
                    </a:cubicBezTo>
                    <a:cubicBezTo>
                      <a:pt x="2286" y="28029"/>
                      <a:pt x="2225" y="27907"/>
                      <a:pt x="2164" y="27770"/>
                    </a:cubicBezTo>
                    <a:cubicBezTo>
                      <a:pt x="2118" y="27663"/>
                      <a:pt x="2057" y="27542"/>
                      <a:pt x="1996" y="27435"/>
                    </a:cubicBezTo>
                    <a:lnTo>
                      <a:pt x="1966" y="27359"/>
                    </a:lnTo>
                    <a:lnTo>
                      <a:pt x="1950" y="27359"/>
                    </a:lnTo>
                    <a:cubicBezTo>
                      <a:pt x="1950" y="27344"/>
                      <a:pt x="1950" y="27328"/>
                      <a:pt x="1935" y="27313"/>
                    </a:cubicBezTo>
                    <a:cubicBezTo>
                      <a:pt x="1935" y="27298"/>
                      <a:pt x="1920" y="27298"/>
                      <a:pt x="1905" y="27298"/>
                    </a:cubicBezTo>
                    <a:cubicBezTo>
                      <a:pt x="1905" y="27283"/>
                      <a:pt x="1889" y="27283"/>
                      <a:pt x="1889" y="27283"/>
                    </a:cubicBezTo>
                    <a:cubicBezTo>
                      <a:pt x="1874" y="27283"/>
                      <a:pt x="1859" y="27283"/>
                      <a:pt x="1844" y="27298"/>
                    </a:cubicBezTo>
                    <a:cubicBezTo>
                      <a:pt x="1844" y="27313"/>
                      <a:pt x="1828" y="27313"/>
                      <a:pt x="1828" y="27328"/>
                    </a:cubicBezTo>
                    <a:cubicBezTo>
                      <a:pt x="1828" y="27344"/>
                      <a:pt x="1828" y="27359"/>
                      <a:pt x="1828" y="27374"/>
                    </a:cubicBezTo>
                    <a:cubicBezTo>
                      <a:pt x="1844" y="27389"/>
                      <a:pt x="1844" y="27389"/>
                      <a:pt x="1844" y="27404"/>
                    </a:cubicBezTo>
                    <a:cubicBezTo>
                      <a:pt x="1844" y="27404"/>
                      <a:pt x="1859" y="27420"/>
                      <a:pt x="1859" y="27420"/>
                    </a:cubicBezTo>
                    <a:cubicBezTo>
                      <a:pt x="1859" y="27435"/>
                      <a:pt x="1874" y="27435"/>
                      <a:pt x="1874" y="27450"/>
                    </a:cubicBezTo>
                    <a:cubicBezTo>
                      <a:pt x="1874" y="27465"/>
                      <a:pt x="1889" y="27496"/>
                      <a:pt x="1905" y="27511"/>
                    </a:cubicBezTo>
                    <a:lnTo>
                      <a:pt x="1920" y="27526"/>
                    </a:lnTo>
                    <a:lnTo>
                      <a:pt x="1950" y="27603"/>
                    </a:lnTo>
                    <a:cubicBezTo>
                      <a:pt x="1966" y="27633"/>
                      <a:pt x="1981" y="27663"/>
                      <a:pt x="1996" y="27694"/>
                    </a:cubicBezTo>
                    <a:cubicBezTo>
                      <a:pt x="2011" y="27740"/>
                      <a:pt x="2027" y="27770"/>
                      <a:pt x="2042" y="27816"/>
                    </a:cubicBezTo>
                    <a:cubicBezTo>
                      <a:pt x="2088" y="27892"/>
                      <a:pt x="2118" y="27968"/>
                      <a:pt x="2164" y="28044"/>
                    </a:cubicBezTo>
                    <a:cubicBezTo>
                      <a:pt x="2209" y="28121"/>
                      <a:pt x="2255" y="28212"/>
                      <a:pt x="2301" y="28288"/>
                    </a:cubicBezTo>
                    <a:cubicBezTo>
                      <a:pt x="2316" y="28334"/>
                      <a:pt x="2347" y="28364"/>
                      <a:pt x="2362" y="28410"/>
                    </a:cubicBezTo>
                    <a:cubicBezTo>
                      <a:pt x="2423" y="28486"/>
                      <a:pt x="2468" y="28578"/>
                      <a:pt x="2514" y="28669"/>
                    </a:cubicBezTo>
                    <a:cubicBezTo>
                      <a:pt x="2590" y="28806"/>
                      <a:pt x="2682" y="28943"/>
                      <a:pt x="2758" y="29080"/>
                    </a:cubicBezTo>
                    <a:cubicBezTo>
                      <a:pt x="2865" y="29248"/>
                      <a:pt x="2971" y="29416"/>
                      <a:pt x="3078" y="29583"/>
                    </a:cubicBezTo>
                    <a:cubicBezTo>
                      <a:pt x="3154" y="29675"/>
                      <a:pt x="3230" y="29766"/>
                      <a:pt x="3306" y="29857"/>
                    </a:cubicBezTo>
                    <a:cubicBezTo>
                      <a:pt x="3352" y="29918"/>
                      <a:pt x="3398" y="29964"/>
                      <a:pt x="3428" y="30025"/>
                    </a:cubicBezTo>
                    <a:cubicBezTo>
                      <a:pt x="3459" y="30071"/>
                      <a:pt x="3489" y="30116"/>
                      <a:pt x="3535" y="30162"/>
                    </a:cubicBezTo>
                    <a:cubicBezTo>
                      <a:pt x="3565" y="30208"/>
                      <a:pt x="3596" y="30269"/>
                      <a:pt x="3642" y="30315"/>
                    </a:cubicBezTo>
                    <a:cubicBezTo>
                      <a:pt x="3703" y="30421"/>
                      <a:pt x="3763" y="30528"/>
                      <a:pt x="3824" y="30634"/>
                    </a:cubicBezTo>
                    <a:cubicBezTo>
                      <a:pt x="3901" y="30787"/>
                      <a:pt x="3977" y="30939"/>
                      <a:pt x="4053" y="31076"/>
                    </a:cubicBezTo>
                    <a:cubicBezTo>
                      <a:pt x="4099" y="31183"/>
                      <a:pt x="4144" y="31274"/>
                      <a:pt x="4205" y="31381"/>
                    </a:cubicBezTo>
                    <a:cubicBezTo>
                      <a:pt x="4251" y="31488"/>
                      <a:pt x="4327" y="31610"/>
                      <a:pt x="4388" y="31731"/>
                    </a:cubicBezTo>
                    <a:cubicBezTo>
                      <a:pt x="4419" y="31777"/>
                      <a:pt x="4449" y="31838"/>
                      <a:pt x="4495" y="31899"/>
                    </a:cubicBezTo>
                    <a:cubicBezTo>
                      <a:pt x="4525" y="31960"/>
                      <a:pt x="4571" y="32021"/>
                      <a:pt x="4601" y="32082"/>
                    </a:cubicBezTo>
                    <a:cubicBezTo>
                      <a:pt x="4678" y="32189"/>
                      <a:pt x="4769" y="32295"/>
                      <a:pt x="4845" y="32417"/>
                    </a:cubicBezTo>
                    <a:cubicBezTo>
                      <a:pt x="4937" y="32524"/>
                      <a:pt x="5028" y="32646"/>
                      <a:pt x="5119" y="32752"/>
                    </a:cubicBezTo>
                    <a:cubicBezTo>
                      <a:pt x="5180" y="32828"/>
                      <a:pt x="5241" y="32905"/>
                      <a:pt x="5302" y="32981"/>
                    </a:cubicBezTo>
                    <a:lnTo>
                      <a:pt x="5363" y="33057"/>
                    </a:lnTo>
                    <a:cubicBezTo>
                      <a:pt x="5394" y="33103"/>
                      <a:pt x="5439" y="33133"/>
                      <a:pt x="5470" y="33179"/>
                    </a:cubicBezTo>
                    <a:cubicBezTo>
                      <a:pt x="5516" y="33240"/>
                      <a:pt x="5577" y="33301"/>
                      <a:pt x="5622" y="33362"/>
                    </a:cubicBezTo>
                    <a:lnTo>
                      <a:pt x="5637" y="33377"/>
                    </a:lnTo>
                    <a:lnTo>
                      <a:pt x="5607" y="33377"/>
                    </a:lnTo>
                    <a:cubicBezTo>
                      <a:pt x="5607" y="33362"/>
                      <a:pt x="5592" y="33362"/>
                      <a:pt x="5577" y="33362"/>
                    </a:cubicBezTo>
                    <a:cubicBezTo>
                      <a:pt x="5531" y="33346"/>
                      <a:pt x="5500" y="33346"/>
                      <a:pt x="5455" y="33331"/>
                    </a:cubicBezTo>
                    <a:cubicBezTo>
                      <a:pt x="5409" y="33316"/>
                      <a:pt x="5348" y="33301"/>
                      <a:pt x="5302" y="33301"/>
                    </a:cubicBezTo>
                    <a:cubicBezTo>
                      <a:pt x="5272" y="33286"/>
                      <a:pt x="5241" y="33286"/>
                      <a:pt x="5211" y="33270"/>
                    </a:cubicBezTo>
                    <a:cubicBezTo>
                      <a:pt x="5135" y="33255"/>
                      <a:pt x="5059" y="33240"/>
                      <a:pt x="4982" y="33225"/>
                    </a:cubicBezTo>
                    <a:cubicBezTo>
                      <a:pt x="4891" y="33209"/>
                      <a:pt x="4800" y="33179"/>
                      <a:pt x="4708" y="33164"/>
                    </a:cubicBezTo>
                    <a:lnTo>
                      <a:pt x="4601" y="33133"/>
                    </a:lnTo>
                    <a:lnTo>
                      <a:pt x="4556" y="33118"/>
                    </a:lnTo>
                    <a:cubicBezTo>
                      <a:pt x="4525" y="33118"/>
                      <a:pt x="4495" y="33103"/>
                      <a:pt x="4464" y="33103"/>
                    </a:cubicBezTo>
                    <a:cubicBezTo>
                      <a:pt x="4449" y="33087"/>
                      <a:pt x="4434" y="33087"/>
                      <a:pt x="4419" y="33087"/>
                    </a:cubicBezTo>
                    <a:lnTo>
                      <a:pt x="4373" y="33072"/>
                    </a:lnTo>
                    <a:cubicBezTo>
                      <a:pt x="4327" y="33057"/>
                      <a:pt x="4266" y="33042"/>
                      <a:pt x="4221" y="33027"/>
                    </a:cubicBezTo>
                    <a:cubicBezTo>
                      <a:pt x="4129" y="32996"/>
                      <a:pt x="4053" y="32966"/>
                      <a:pt x="3977" y="32935"/>
                    </a:cubicBezTo>
                    <a:cubicBezTo>
                      <a:pt x="3855" y="32889"/>
                      <a:pt x="3733" y="32844"/>
                      <a:pt x="3626" y="32798"/>
                    </a:cubicBezTo>
                    <a:cubicBezTo>
                      <a:pt x="3596" y="32783"/>
                      <a:pt x="3581" y="32783"/>
                      <a:pt x="3565" y="32767"/>
                    </a:cubicBezTo>
                    <a:lnTo>
                      <a:pt x="3489" y="32737"/>
                    </a:lnTo>
                    <a:lnTo>
                      <a:pt x="3428" y="32707"/>
                    </a:lnTo>
                    <a:cubicBezTo>
                      <a:pt x="3398" y="32691"/>
                      <a:pt x="3367" y="32676"/>
                      <a:pt x="3322" y="32661"/>
                    </a:cubicBezTo>
                    <a:lnTo>
                      <a:pt x="3291" y="32646"/>
                    </a:lnTo>
                    <a:cubicBezTo>
                      <a:pt x="3261" y="32630"/>
                      <a:pt x="3245" y="32615"/>
                      <a:pt x="3215" y="32600"/>
                    </a:cubicBezTo>
                    <a:lnTo>
                      <a:pt x="3154" y="32554"/>
                    </a:lnTo>
                    <a:lnTo>
                      <a:pt x="3093" y="32524"/>
                    </a:lnTo>
                    <a:cubicBezTo>
                      <a:pt x="3063" y="32508"/>
                      <a:pt x="3047" y="32493"/>
                      <a:pt x="3032" y="32478"/>
                    </a:cubicBezTo>
                    <a:cubicBezTo>
                      <a:pt x="3017" y="32478"/>
                      <a:pt x="3002" y="32463"/>
                      <a:pt x="2986" y="32463"/>
                    </a:cubicBezTo>
                    <a:cubicBezTo>
                      <a:pt x="2971" y="32448"/>
                      <a:pt x="2956" y="32432"/>
                      <a:pt x="2941" y="32432"/>
                    </a:cubicBezTo>
                    <a:cubicBezTo>
                      <a:pt x="2925" y="32417"/>
                      <a:pt x="2910" y="32402"/>
                      <a:pt x="2880" y="32387"/>
                    </a:cubicBezTo>
                    <a:cubicBezTo>
                      <a:pt x="2849" y="32371"/>
                      <a:pt x="2819" y="32341"/>
                      <a:pt x="2804" y="32326"/>
                    </a:cubicBezTo>
                    <a:cubicBezTo>
                      <a:pt x="2697" y="32249"/>
                      <a:pt x="2590" y="32173"/>
                      <a:pt x="2499" y="32097"/>
                    </a:cubicBezTo>
                    <a:cubicBezTo>
                      <a:pt x="2423" y="32036"/>
                      <a:pt x="2362" y="31975"/>
                      <a:pt x="2301" y="31914"/>
                    </a:cubicBezTo>
                    <a:lnTo>
                      <a:pt x="2286" y="31899"/>
                    </a:lnTo>
                    <a:lnTo>
                      <a:pt x="2255" y="31884"/>
                    </a:lnTo>
                    <a:lnTo>
                      <a:pt x="2240" y="31869"/>
                    </a:lnTo>
                    <a:cubicBezTo>
                      <a:pt x="2179" y="31792"/>
                      <a:pt x="2103" y="31716"/>
                      <a:pt x="2042" y="31640"/>
                    </a:cubicBezTo>
                    <a:cubicBezTo>
                      <a:pt x="1981" y="31549"/>
                      <a:pt x="1920" y="31472"/>
                      <a:pt x="1859" y="31381"/>
                    </a:cubicBezTo>
                    <a:cubicBezTo>
                      <a:pt x="1828" y="31351"/>
                      <a:pt x="1813" y="31320"/>
                      <a:pt x="1783" y="31290"/>
                    </a:cubicBezTo>
                    <a:cubicBezTo>
                      <a:pt x="1737" y="31229"/>
                      <a:pt x="1691" y="31168"/>
                      <a:pt x="1646" y="31107"/>
                    </a:cubicBezTo>
                    <a:lnTo>
                      <a:pt x="1630" y="31076"/>
                    </a:lnTo>
                    <a:cubicBezTo>
                      <a:pt x="1554" y="30985"/>
                      <a:pt x="1478" y="30878"/>
                      <a:pt x="1417" y="30787"/>
                    </a:cubicBezTo>
                    <a:cubicBezTo>
                      <a:pt x="1356" y="30680"/>
                      <a:pt x="1295" y="30589"/>
                      <a:pt x="1234" y="30482"/>
                    </a:cubicBezTo>
                    <a:lnTo>
                      <a:pt x="1204" y="30436"/>
                    </a:lnTo>
                    <a:lnTo>
                      <a:pt x="1173" y="30391"/>
                    </a:lnTo>
                    <a:lnTo>
                      <a:pt x="1173" y="30375"/>
                    </a:lnTo>
                    <a:lnTo>
                      <a:pt x="1158" y="30360"/>
                    </a:lnTo>
                    <a:cubicBezTo>
                      <a:pt x="1143" y="30330"/>
                      <a:pt x="1128" y="30284"/>
                      <a:pt x="1112" y="30254"/>
                    </a:cubicBezTo>
                    <a:cubicBezTo>
                      <a:pt x="1082" y="30208"/>
                      <a:pt x="1067" y="30162"/>
                      <a:pt x="1051" y="30116"/>
                    </a:cubicBezTo>
                    <a:cubicBezTo>
                      <a:pt x="1036" y="30071"/>
                      <a:pt x="1021" y="30025"/>
                      <a:pt x="1006" y="29979"/>
                    </a:cubicBezTo>
                    <a:cubicBezTo>
                      <a:pt x="1006" y="29979"/>
                      <a:pt x="991" y="29964"/>
                      <a:pt x="991" y="29964"/>
                    </a:cubicBezTo>
                    <a:cubicBezTo>
                      <a:pt x="991" y="29934"/>
                      <a:pt x="975" y="29903"/>
                      <a:pt x="975" y="29873"/>
                    </a:cubicBezTo>
                    <a:lnTo>
                      <a:pt x="960" y="29842"/>
                    </a:lnTo>
                    <a:lnTo>
                      <a:pt x="960" y="29827"/>
                    </a:lnTo>
                    <a:cubicBezTo>
                      <a:pt x="945" y="29751"/>
                      <a:pt x="930" y="29690"/>
                      <a:pt x="914" y="29614"/>
                    </a:cubicBezTo>
                    <a:cubicBezTo>
                      <a:pt x="914" y="29568"/>
                      <a:pt x="899" y="29522"/>
                      <a:pt x="899" y="29477"/>
                    </a:cubicBezTo>
                    <a:cubicBezTo>
                      <a:pt x="884" y="29431"/>
                      <a:pt x="884" y="29385"/>
                      <a:pt x="869" y="29339"/>
                    </a:cubicBezTo>
                    <a:cubicBezTo>
                      <a:pt x="853" y="29218"/>
                      <a:pt x="838" y="29096"/>
                      <a:pt x="823" y="28989"/>
                    </a:cubicBezTo>
                    <a:cubicBezTo>
                      <a:pt x="823" y="28943"/>
                      <a:pt x="823" y="28898"/>
                      <a:pt x="808" y="28837"/>
                    </a:cubicBezTo>
                    <a:cubicBezTo>
                      <a:pt x="792" y="28684"/>
                      <a:pt x="777" y="28517"/>
                      <a:pt x="747" y="28349"/>
                    </a:cubicBezTo>
                    <a:cubicBezTo>
                      <a:pt x="716" y="28181"/>
                      <a:pt x="701" y="28014"/>
                      <a:pt x="671" y="27846"/>
                    </a:cubicBezTo>
                    <a:cubicBezTo>
                      <a:pt x="610" y="27511"/>
                      <a:pt x="533" y="27191"/>
                      <a:pt x="472" y="26871"/>
                    </a:cubicBezTo>
                    <a:lnTo>
                      <a:pt x="366" y="26368"/>
                    </a:lnTo>
                    <a:cubicBezTo>
                      <a:pt x="351" y="26323"/>
                      <a:pt x="335" y="26262"/>
                      <a:pt x="320" y="26201"/>
                    </a:cubicBezTo>
                    <a:cubicBezTo>
                      <a:pt x="305" y="26094"/>
                      <a:pt x="274" y="25988"/>
                      <a:pt x="259" y="25881"/>
                    </a:cubicBezTo>
                    <a:cubicBezTo>
                      <a:pt x="244" y="25835"/>
                      <a:pt x="229" y="25759"/>
                      <a:pt x="229" y="25698"/>
                    </a:cubicBezTo>
                    <a:cubicBezTo>
                      <a:pt x="213" y="25637"/>
                      <a:pt x="198" y="25561"/>
                      <a:pt x="198" y="25500"/>
                    </a:cubicBezTo>
                    <a:lnTo>
                      <a:pt x="198" y="25485"/>
                    </a:lnTo>
                    <a:lnTo>
                      <a:pt x="198" y="25469"/>
                    </a:lnTo>
                    <a:close/>
                    <a:moveTo>
                      <a:pt x="17308" y="33956"/>
                    </a:moveTo>
                    <a:lnTo>
                      <a:pt x="17293" y="33971"/>
                    </a:lnTo>
                    <a:cubicBezTo>
                      <a:pt x="17290" y="33976"/>
                      <a:pt x="17288" y="33980"/>
                      <a:pt x="17285" y="33985"/>
                    </a:cubicBezTo>
                    <a:lnTo>
                      <a:pt x="17285" y="33985"/>
                    </a:lnTo>
                    <a:lnTo>
                      <a:pt x="17308" y="33956"/>
                    </a:lnTo>
                    <a:close/>
                    <a:moveTo>
                      <a:pt x="23128" y="34139"/>
                    </a:moveTo>
                    <a:lnTo>
                      <a:pt x="23113" y="34154"/>
                    </a:lnTo>
                    <a:lnTo>
                      <a:pt x="23128" y="34154"/>
                    </a:lnTo>
                    <a:cubicBezTo>
                      <a:pt x="23128" y="34139"/>
                      <a:pt x="23128" y="34139"/>
                      <a:pt x="23128" y="34139"/>
                    </a:cubicBezTo>
                    <a:close/>
                    <a:moveTo>
                      <a:pt x="13469" y="29202"/>
                    </a:moveTo>
                    <a:cubicBezTo>
                      <a:pt x="13514" y="29202"/>
                      <a:pt x="13545" y="29218"/>
                      <a:pt x="13575" y="29218"/>
                    </a:cubicBezTo>
                    <a:cubicBezTo>
                      <a:pt x="13621" y="29233"/>
                      <a:pt x="13667" y="29233"/>
                      <a:pt x="13713" y="29248"/>
                    </a:cubicBezTo>
                    <a:cubicBezTo>
                      <a:pt x="13758" y="29263"/>
                      <a:pt x="13804" y="29278"/>
                      <a:pt x="13850" y="29294"/>
                    </a:cubicBezTo>
                    <a:lnTo>
                      <a:pt x="13850" y="29309"/>
                    </a:lnTo>
                    <a:lnTo>
                      <a:pt x="13941" y="29355"/>
                    </a:lnTo>
                    <a:cubicBezTo>
                      <a:pt x="13987" y="29370"/>
                      <a:pt x="14017" y="29385"/>
                      <a:pt x="14063" y="29416"/>
                    </a:cubicBezTo>
                    <a:cubicBezTo>
                      <a:pt x="14093" y="29431"/>
                      <a:pt x="14139" y="29461"/>
                      <a:pt x="14170" y="29477"/>
                    </a:cubicBezTo>
                    <a:cubicBezTo>
                      <a:pt x="14215" y="29492"/>
                      <a:pt x="14246" y="29522"/>
                      <a:pt x="14276" y="29537"/>
                    </a:cubicBezTo>
                    <a:cubicBezTo>
                      <a:pt x="14337" y="29568"/>
                      <a:pt x="14383" y="29598"/>
                      <a:pt x="14429" y="29614"/>
                    </a:cubicBezTo>
                    <a:cubicBezTo>
                      <a:pt x="14474" y="29629"/>
                      <a:pt x="14520" y="29644"/>
                      <a:pt x="14566" y="29659"/>
                    </a:cubicBezTo>
                    <a:lnTo>
                      <a:pt x="14642" y="29659"/>
                    </a:lnTo>
                    <a:cubicBezTo>
                      <a:pt x="14642" y="29675"/>
                      <a:pt x="14642" y="29690"/>
                      <a:pt x="14642" y="29705"/>
                    </a:cubicBezTo>
                    <a:cubicBezTo>
                      <a:pt x="14642" y="29720"/>
                      <a:pt x="14642" y="29736"/>
                      <a:pt x="14642" y="29751"/>
                    </a:cubicBezTo>
                    <a:cubicBezTo>
                      <a:pt x="14627" y="29781"/>
                      <a:pt x="14627" y="29827"/>
                      <a:pt x="14627" y="29857"/>
                    </a:cubicBezTo>
                    <a:cubicBezTo>
                      <a:pt x="14611" y="29903"/>
                      <a:pt x="14611" y="29949"/>
                      <a:pt x="14596" y="29979"/>
                    </a:cubicBezTo>
                    <a:cubicBezTo>
                      <a:pt x="14596" y="30056"/>
                      <a:pt x="14581" y="30132"/>
                      <a:pt x="14566" y="30208"/>
                    </a:cubicBezTo>
                    <a:cubicBezTo>
                      <a:pt x="14535" y="30360"/>
                      <a:pt x="14520" y="30513"/>
                      <a:pt x="14490" y="30665"/>
                    </a:cubicBezTo>
                    <a:cubicBezTo>
                      <a:pt x="14459" y="30893"/>
                      <a:pt x="14429" y="31137"/>
                      <a:pt x="14383" y="31366"/>
                    </a:cubicBezTo>
                    <a:cubicBezTo>
                      <a:pt x="14398" y="31335"/>
                      <a:pt x="14413" y="31290"/>
                      <a:pt x="14429" y="31244"/>
                    </a:cubicBezTo>
                    <a:cubicBezTo>
                      <a:pt x="14429" y="31229"/>
                      <a:pt x="14429" y="31229"/>
                      <a:pt x="14444" y="31213"/>
                    </a:cubicBezTo>
                    <a:cubicBezTo>
                      <a:pt x="14444" y="31213"/>
                      <a:pt x="14444" y="31213"/>
                      <a:pt x="14444" y="31198"/>
                    </a:cubicBezTo>
                    <a:cubicBezTo>
                      <a:pt x="14444" y="31198"/>
                      <a:pt x="14444" y="31198"/>
                      <a:pt x="14444" y="31183"/>
                    </a:cubicBezTo>
                    <a:cubicBezTo>
                      <a:pt x="14459" y="31152"/>
                      <a:pt x="14490" y="31107"/>
                      <a:pt x="14505" y="31061"/>
                    </a:cubicBezTo>
                    <a:cubicBezTo>
                      <a:pt x="14505" y="31046"/>
                      <a:pt x="14505" y="31046"/>
                      <a:pt x="14505" y="31031"/>
                    </a:cubicBezTo>
                    <a:cubicBezTo>
                      <a:pt x="14505" y="31031"/>
                      <a:pt x="14505" y="31015"/>
                      <a:pt x="14520" y="31015"/>
                    </a:cubicBezTo>
                    <a:cubicBezTo>
                      <a:pt x="14520" y="31015"/>
                      <a:pt x="14520" y="31015"/>
                      <a:pt x="14520" y="31000"/>
                    </a:cubicBezTo>
                    <a:cubicBezTo>
                      <a:pt x="14535" y="30970"/>
                      <a:pt x="14535" y="30939"/>
                      <a:pt x="14551" y="30893"/>
                    </a:cubicBezTo>
                    <a:cubicBezTo>
                      <a:pt x="14551" y="30878"/>
                      <a:pt x="14566" y="30863"/>
                      <a:pt x="14566" y="30848"/>
                    </a:cubicBezTo>
                    <a:cubicBezTo>
                      <a:pt x="14566" y="30817"/>
                      <a:pt x="14581" y="30802"/>
                      <a:pt x="14581" y="30787"/>
                    </a:cubicBezTo>
                    <a:cubicBezTo>
                      <a:pt x="14596" y="30711"/>
                      <a:pt x="14611" y="30634"/>
                      <a:pt x="14627" y="30558"/>
                    </a:cubicBezTo>
                    <a:cubicBezTo>
                      <a:pt x="14642" y="30482"/>
                      <a:pt x="14642" y="30391"/>
                      <a:pt x="14657" y="30315"/>
                    </a:cubicBezTo>
                    <a:cubicBezTo>
                      <a:pt x="14672" y="30238"/>
                      <a:pt x="14672" y="30162"/>
                      <a:pt x="14688" y="30086"/>
                    </a:cubicBezTo>
                    <a:cubicBezTo>
                      <a:pt x="14703" y="30010"/>
                      <a:pt x="14703" y="29949"/>
                      <a:pt x="14718" y="29873"/>
                    </a:cubicBezTo>
                    <a:cubicBezTo>
                      <a:pt x="14718" y="29857"/>
                      <a:pt x="14718" y="29842"/>
                      <a:pt x="14718" y="29827"/>
                    </a:cubicBezTo>
                    <a:cubicBezTo>
                      <a:pt x="14718" y="29812"/>
                      <a:pt x="14718" y="29781"/>
                      <a:pt x="14718" y="29766"/>
                    </a:cubicBezTo>
                    <a:cubicBezTo>
                      <a:pt x="14718" y="29751"/>
                      <a:pt x="14718" y="29736"/>
                      <a:pt x="14718" y="29705"/>
                    </a:cubicBezTo>
                    <a:cubicBezTo>
                      <a:pt x="14718" y="29705"/>
                      <a:pt x="14733" y="29690"/>
                      <a:pt x="14733" y="29675"/>
                    </a:cubicBezTo>
                    <a:cubicBezTo>
                      <a:pt x="14733" y="29675"/>
                      <a:pt x="14718" y="29675"/>
                      <a:pt x="14718" y="29659"/>
                    </a:cubicBezTo>
                    <a:cubicBezTo>
                      <a:pt x="14794" y="29659"/>
                      <a:pt x="14855" y="29659"/>
                      <a:pt x="14916" y="29644"/>
                    </a:cubicBezTo>
                    <a:cubicBezTo>
                      <a:pt x="14962" y="29629"/>
                      <a:pt x="15008" y="29614"/>
                      <a:pt x="15069" y="29583"/>
                    </a:cubicBezTo>
                    <a:cubicBezTo>
                      <a:pt x="15114" y="29568"/>
                      <a:pt x="15160" y="29537"/>
                      <a:pt x="15206" y="29507"/>
                    </a:cubicBezTo>
                    <a:lnTo>
                      <a:pt x="15221" y="29492"/>
                    </a:lnTo>
                    <a:cubicBezTo>
                      <a:pt x="15267" y="29461"/>
                      <a:pt x="15312" y="29431"/>
                      <a:pt x="15358" y="29400"/>
                    </a:cubicBezTo>
                    <a:cubicBezTo>
                      <a:pt x="15404" y="29385"/>
                      <a:pt x="15434" y="29370"/>
                      <a:pt x="15465" y="29355"/>
                    </a:cubicBezTo>
                    <a:cubicBezTo>
                      <a:pt x="15495" y="29339"/>
                      <a:pt x="15526" y="29339"/>
                      <a:pt x="15571" y="29324"/>
                    </a:cubicBezTo>
                    <a:cubicBezTo>
                      <a:pt x="15602" y="29324"/>
                      <a:pt x="15632" y="29309"/>
                      <a:pt x="15678" y="29309"/>
                    </a:cubicBezTo>
                    <a:cubicBezTo>
                      <a:pt x="15708" y="29309"/>
                      <a:pt x="15739" y="29294"/>
                      <a:pt x="15769" y="29294"/>
                    </a:cubicBezTo>
                    <a:cubicBezTo>
                      <a:pt x="15800" y="29309"/>
                      <a:pt x="15830" y="29309"/>
                      <a:pt x="15846" y="29309"/>
                    </a:cubicBezTo>
                    <a:cubicBezTo>
                      <a:pt x="15891" y="29309"/>
                      <a:pt x="15922" y="29324"/>
                      <a:pt x="15967" y="29339"/>
                    </a:cubicBezTo>
                    <a:cubicBezTo>
                      <a:pt x="15998" y="29339"/>
                      <a:pt x="16028" y="29355"/>
                      <a:pt x="16059" y="29370"/>
                    </a:cubicBezTo>
                    <a:cubicBezTo>
                      <a:pt x="16105" y="29385"/>
                      <a:pt x="16135" y="29416"/>
                      <a:pt x="16166" y="29431"/>
                    </a:cubicBezTo>
                    <a:cubicBezTo>
                      <a:pt x="16196" y="29446"/>
                      <a:pt x="16226" y="29461"/>
                      <a:pt x="16257" y="29492"/>
                    </a:cubicBezTo>
                    <a:cubicBezTo>
                      <a:pt x="16287" y="29507"/>
                      <a:pt x="16318" y="29537"/>
                      <a:pt x="16348" y="29568"/>
                    </a:cubicBezTo>
                    <a:cubicBezTo>
                      <a:pt x="16379" y="29598"/>
                      <a:pt x="16409" y="29644"/>
                      <a:pt x="16440" y="29675"/>
                    </a:cubicBezTo>
                    <a:cubicBezTo>
                      <a:pt x="16485" y="29736"/>
                      <a:pt x="16531" y="29796"/>
                      <a:pt x="16562" y="29857"/>
                    </a:cubicBezTo>
                    <a:cubicBezTo>
                      <a:pt x="16562" y="29873"/>
                      <a:pt x="16562" y="29873"/>
                      <a:pt x="16577" y="29888"/>
                    </a:cubicBezTo>
                    <a:cubicBezTo>
                      <a:pt x="16592" y="29934"/>
                      <a:pt x="16607" y="29964"/>
                      <a:pt x="16623" y="29995"/>
                    </a:cubicBezTo>
                    <a:cubicBezTo>
                      <a:pt x="16623" y="30010"/>
                      <a:pt x="16638" y="30025"/>
                      <a:pt x="16638" y="30056"/>
                    </a:cubicBezTo>
                    <a:cubicBezTo>
                      <a:pt x="16653" y="30116"/>
                      <a:pt x="16668" y="30193"/>
                      <a:pt x="16684" y="30269"/>
                    </a:cubicBezTo>
                    <a:cubicBezTo>
                      <a:pt x="16684" y="30330"/>
                      <a:pt x="16684" y="30391"/>
                      <a:pt x="16684" y="30467"/>
                    </a:cubicBezTo>
                    <a:cubicBezTo>
                      <a:pt x="16684" y="30528"/>
                      <a:pt x="16668" y="30604"/>
                      <a:pt x="16668" y="30665"/>
                    </a:cubicBezTo>
                    <a:lnTo>
                      <a:pt x="16668" y="30695"/>
                    </a:lnTo>
                    <a:cubicBezTo>
                      <a:pt x="16653" y="30802"/>
                      <a:pt x="16638" y="30893"/>
                      <a:pt x="16607" y="30985"/>
                    </a:cubicBezTo>
                    <a:cubicBezTo>
                      <a:pt x="16592" y="31046"/>
                      <a:pt x="16577" y="31122"/>
                      <a:pt x="16562" y="31183"/>
                    </a:cubicBezTo>
                    <a:lnTo>
                      <a:pt x="16546" y="31244"/>
                    </a:lnTo>
                    <a:lnTo>
                      <a:pt x="16531" y="31320"/>
                    </a:lnTo>
                    <a:lnTo>
                      <a:pt x="16501" y="31396"/>
                    </a:lnTo>
                    <a:cubicBezTo>
                      <a:pt x="16501" y="31427"/>
                      <a:pt x="16485" y="31457"/>
                      <a:pt x="16470" y="31472"/>
                    </a:cubicBezTo>
                    <a:cubicBezTo>
                      <a:pt x="16470" y="31488"/>
                      <a:pt x="16470" y="31518"/>
                      <a:pt x="16455" y="31533"/>
                    </a:cubicBezTo>
                    <a:cubicBezTo>
                      <a:pt x="16440" y="31579"/>
                      <a:pt x="16425" y="31625"/>
                      <a:pt x="16409" y="31686"/>
                    </a:cubicBezTo>
                    <a:cubicBezTo>
                      <a:pt x="16394" y="31731"/>
                      <a:pt x="16364" y="31777"/>
                      <a:pt x="16348" y="31838"/>
                    </a:cubicBezTo>
                    <a:cubicBezTo>
                      <a:pt x="16287" y="32006"/>
                      <a:pt x="16226" y="32189"/>
                      <a:pt x="16166" y="32387"/>
                    </a:cubicBezTo>
                    <a:lnTo>
                      <a:pt x="16150" y="32448"/>
                    </a:lnTo>
                    <a:cubicBezTo>
                      <a:pt x="16150" y="32478"/>
                      <a:pt x="16135" y="32508"/>
                      <a:pt x="16120" y="32524"/>
                    </a:cubicBezTo>
                    <a:lnTo>
                      <a:pt x="16120" y="32539"/>
                    </a:lnTo>
                    <a:cubicBezTo>
                      <a:pt x="16074" y="32707"/>
                      <a:pt x="16028" y="32889"/>
                      <a:pt x="15967" y="33133"/>
                    </a:cubicBezTo>
                    <a:cubicBezTo>
                      <a:pt x="15952" y="33179"/>
                      <a:pt x="15937" y="33240"/>
                      <a:pt x="15937" y="33286"/>
                    </a:cubicBezTo>
                    <a:cubicBezTo>
                      <a:pt x="15891" y="33423"/>
                      <a:pt x="15861" y="33575"/>
                      <a:pt x="15830" y="33712"/>
                    </a:cubicBezTo>
                    <a:cubicBezTo>
                      <a:pt x="15800" y="33819"/>
                      <a:pt x="15769" y="33925"/>
                      <a:pt x="15739" y="34017"/>
                    </a:cubicBezTo>
                    <a:cubicBezTo>
                      <a:pt x="15724" y="34063"/>
                      <a:pt x="15724" y="34093"/>
                      <a:pt x="15708" y="34139"/>
                    </a:cubicBezTo>
                    <a:lnTo>
                      <a:pt x="15693" y="34154"/>
                    </a:lnTo>
                    <a:cubicBezTo>
                      <a:pt x="15678" y="34215"/>
                      <a:pt x="15663" y="34276"/>
                      <a:pt x="15632" y="34337"/>
                    </a:cubicBezTo>
                    <a:cubicBezTo>
                      <a:pt x="15602" y="34428"/>
                      <a:pt x="15571" y="34520"/>
                      <a:pt x="15526" y="34626"/>
                    </a:cubicBezTo>
                    <a:cubicBezTo>
                      <a:pt x="15510" y="34657"/>
                      <a:pt x="15495" y="34702"/>
                      <a:pt x="15465" y="34733"/>
                    </a:cubicBezTo>
                    <a:cubicBezTo>
                      <a:pt x="15434" y="34779"/>
                      <a:pt x="15404" y="34824"/>
                      <a:pt x="15358" y="34870"/>
                    </a:cubicBezTo>
                    <a:lnTo>
                      <a:pt x="15343" y="34901"/>
                    </a:lnTo>
                    <a:cubicBezTo>
                      <a:pt x="15312" y="34931"/>
                      <a:pt x="15282" y="34961"/>
                      <a:pt x="15251" y="34992"/>
                    </a:cubicBezTo>
                    <a:cubicBezTo>
                      <a:pt x="15236" y="35007"/>
                      <a:pt x="15221" y="35022"/>
                      <a:pt x="15206" y="35038"/>
                    </a:cubicBezTo>
                    <a:lnTo>
                      <a:pt x="15175" y="35053"/>
                    </a:lnTo>
                    <a:lnTo>
                      <a:pt x="15160" y="35068"/>
                    </a:lnTo>
                    <a:lnTo>
                      <a:pt x="15145" y="35068"/>
                    </a:lnTo>
                    <a:cubicBezTo>
                      <a:pt x="15145" y="35068"/>
                      <a:pt x="15145" y="35083"/>
                      <a:pt x="15145" y="35083"/>
                    </a:cubicBezTo>
                    <a:lnTo>
                      <a:pt x="15129" y="35083"/>
                    </a:lnTo>
                    <a:cubicBezTo>
                      <a:pt x="15114" y="35099"/>
                      <a:pt x="15099" y="35099"/>
                      <a:pt x="15084" y="35114"/>
                    </a:cubicBezTo>
                    <a:cubicBezTo>
                      <a:pt x="15084" y="35114"/>
                      <a:pt x="15069" y="35129"/>
                      <a:pt x="15053" y="35129"/>
                    </a:cubicBezTo>
                    <a:lnTo>
                      <a:pt x="15038" y="35114"/>
                    </a:lnTo>
                    <a:cubicBezTo>
                      <a:pt x="14992" y="35099"/>
                      <a:pt x="14947" y="35068"/>
                      <a:pt x="14901" y="35053"/>
                    </a:cubicBezTo>
                    <a:cubicBezTo>
                      <a:pt x="14886" y="35038"/>
                      <a:pt x="14870" y="35038"/>
                      <a:pt x="14855" y="35022"/>
                    </a:cubicBezTo>
                    <a:cubicBezTo>
                      <a:pt x="14825" y="35007"/>
                      <a:pt x="14779" y="34992"/>
                      <a:pt x="14749" y="34992"/>
                    </a:cubicBezTo>
                    <a:lnTo>
                      <a:pt x="14733" y="34992"/>
                    </a:lnTo>
                    <a:cubicBezTo>
                      <a:pt x="14764" y="34961"/>
                      <a:pt x="14779" y="34931"/>
                      <a:pt x="14794" y="34901"/>
                    </a:cubicBezTo>
                    <a:lnTo>
                      <a:pt x="14825" y="34870"/>
                    </a:lnTo>
                    <a:cubicBezTo>
                      <a:pt x="14840" y="34824"/>
                      <a:pt x="14870" y="34794"/>
                      <a:pt x="14886" y="34763"/>
                    </a:cubicBezTo>
                    <a:cubicBezTo>
                      <a:pt x="14901" y="34748"/>
                      <a:pt x="14916" y="34733"/>
                      <a:pt x="14916" y="34718"/>
                    </a:cubicBezTo>
                    <a:lnTo>
                      <a:pt x="14931" y="34702"/>
                    </a:lnTo>
                    <a:cubicBezTo>
                      <a:pt x="14931" y="34687"/>
                      <a:pt x="14947" y="34687"/>
                      <a:pt x="14947" y="34672"/>
                    </a:cubicBezTo>
                    <a:lnTo>
                      <a:pt x="14962" y="34626"/>
                    </a:lnTo>
                    <a:lnTo>
                      <a:pt x="14977" y="34611"/>
                    </a:lnTo>
                    <a:cubicBezTo>
                      <a:pt x="14977" y="34596"/>
                      <a:pt x="14992" y="34596"/>
                      <a:pt x="14992" y="34581"/>
                    </a:cubicBezTo>
                    <a:cubicBezTo>
                      <a:pt x="14992" y="34581"/>
                      <a:pt x="14992" y="34565"/>
                      <a:pt x="14992" y="34565"/>
                    </a:cubicBezTo>
                    <a:lnTo>
                      <a:pt x="15008" y="34550"/>
                    </a:lnTo>
                    <a:cubicBezTo>
                      <a:pt x="15023" y="34504"/>
                      <a:pt x="15038" y="34474"/>
                      <a:pt x="15053" y="34428"/>
                    </a:cubicBezTo>
                    <a:cubicBezTo>
                      <a:pt x="15084" y="34367"/>
                      <a:pt x="15114" y="34291"/>
                      <a:pt x="15129" y="34230"/>
                    </a:cubicBezTo>
                    <a:cubicBezTo>
                      <a:pt x="15160" y="34123"/>
                      <a:pt x="15190" y="34017"/>
                      <a:pt x="15221" y="33910"/>
                    </a:cubicBezTo>
                    <a:cubicBezTo>
                      <a:pt x="15251" y="33788"/>
                      <a:pt x="15267" y="33697"/>
                      <a:pt x="15282" y="33590"/>
                    </a:cubicBezTo>
                    <a:lnTo>
                      <a:pt x="15282" y="33575"/>
                    </a:lnTo>
                    <a:cubicBezTo>
                      <a:pt x="15297" y="33545"/>
                      <a:pt x="15297" y="33499"/>
                      <a:pt x="15297" y="33468"/>
                    </a:cubicBezTo>
                    <a:lnTo>
                      <a:pt x="15312" y="33438"/>
                    </a:lnTo>
                    <a:cubicBezTo>
                      <a:pt x="15312" y="33407"/>
                      <a:pt x="15312" y="33377"/>
                      <a:pt x="15312" y="33346"/>
                    </a:cubicBezTo>
                    <a:cubicBezTo>
                      <a:pt x="15328" y="33270"/>
                      <a:pt x="15328" y="33179"/>
                      <a:pt x="15328" y="33103"/>
                    </a:cubicBezTo>
                    <a:cubicBezTo>
                      <a:pt x="15328" y="33011"/>
                      <a:pt x="15328" y="32935"/>
                      <a:pt x="15328" y="32874"/>
                    </a:cubicBezTo>
                    <a:cubicBezTo>
                      <a:pt x="15312" y="32798"/>
                      <a:pt x="15312" y="32722"/>
                      <a:pt x="15312" y="32646"/>
                    </a:cubicBezTo>
                    <a:cubicBezTo>
                      <a:pt x="15297" y="32554"/>
                      <a:pt x="15282" y="32448"/>
                      <a:pt x="15282" y="32356"/>
                    </a:cubicBezTo>
                    <a:cubicBezTo>
                      <a:pt x="15282" y="32387"/>
                      <a:pt x="15282" y="32402"/>
                      <a:pt x="15282" y="32417"/>
                    </a:cubicBezTo>
                    <a:cubicBezTo>
                      <a:pt x="15267" y="32493"/>
                      <a:pt x="15267" y="32554"/>
                      <a:pt x="15251" y="32615"/>
                    </a:cubicBezTo>
                    <a:lnTo>
                      <a:pt x="15251" y="32646"/>
                    </a:lnTo>
                    <a:cubicBezTo>
                      <a:pt x="15236" y="32691"/>
                      <a:pt x="15236" y="32737"/>
                      <a:pt x="15236" y="32798"/>
                    </a:cubicBezTo>
                    <a:lnTo>
                      <a:pt x="15221" y="32874"/>
                    </a:lnTo>
                    <a:cubicBezTo>
                      <a:pt x="15206" y="32966"/>
                      <a:pt x="15206" y="33027"/>
                      <a:pt x="15190" y="33103"/>
                    </a:cubicBezTo>
                    <a:cubicBezTo>
                      <a:pt x="15190" y="33133"/>
                      <a:pt x="15190" y="33179"/>
                      <a:pt x="15190" y="33209"/>
                    </a:cubicBezTo>
                    <a:cubicBezTo>
                      <a:pt x="15190" y="33255"/>
                      <a:pt x="15190" y="33301"/>
                      <a:pt x="15175" y="33331"/>
                    </a:cubicBezTo>
                    <a:cubicBezTo>
                      <a:pt x="15175" y="33392"/>
                      <a:pt x="15175" y="33453"/>
                      <a:pt x="15160" y="33499"/>
                    </a:cubicBezTo>
                    <a:lnTo>
                      <a:pt x="15160" y="33529"/>
                    </a:lnTo>
                    <a:cubicBezTo>
                      <a:pt x="15145" y="33636"/>
                      <a:pt x="15129" y="33727"/>
                      <a:pt x="15099" y="33804"/>
                    </a:cubicBezTo>
                    <a:cubicBezTo>
                      <a:pt x="15084" y="33895"/>
                      <a:pt x="15053" y="33986"/>
                      <a:pt x="15038" y="34078"/>
                    </a:cubicBezTo>
                    <a:lnTo>
                      <a:pt x="15023" y="34093"/>
                    </a:lnTo>
                    <a:cubicBezTo>
                      <a:pt x="15008" y="34169"/>
                      <a:pt x="14977" y="34230"/>
                      <a:pt x="14962" y="34306"/>
                    </a:cubicBezTo>
                    <a:lnTo>
                      <a:pt x="14947" y="34337"/>
                    </a:lnTo>
                    <a:cubicBezTo>
                      <a:pt x="14931" y="34367"/>
                      <a:pt x="14931" y="34398"/>
                      <a:pt x="14916" y="34428"/>
                    </a:cubicBezTo>
                    <a:cubicBezTo>
                      <a:pt x="14901" y="34459"/>
                      <a:pt x="14886" y="34489"/>
                      <a:pt x="14870" y="34520"/>
                    </a:cubicBezTo>
                    <a:lnTo>
                      <a:pt x="14870" y="34535"/>
                    </a:lnTo>
                    <a:cubicBezTo>
                      <a:pt x="14870" y="34550"/>
                      <a:pt x="14855" y="34550"/>
                      <a:pt x="14855" y="34565"/>
                    </a:cubicBezTo>
                    <a:cubicBezTo>
                      <a:pt x="14855" y="34565"/>
                      <a:pt x="14855" y="34581"/>
                      <a:pt x="14855" y="34581"/>
                    </a:cubicBezTo>
                    <a:cubicBezTo>
                      <a:pt x="14825" y="34642"/>
                      <a:pt x="14794" y="34687"/>
                      <a:pt x="14764" y="34733"/>
                    </a:cubicBezTo>
                    <a:cubicBezTo>
                      <a:pt x="14749" y="34763"/>
                      <a:pt x="14733" y="34779"/>
                      <a:pt x="14733" y="34794"/>
                    </a:cubicBezTo>
                    <a:lnTo>
                      <a:pt x="14703" y="34824"/>
                    </a:lnTo>
                    <a:cubicBezTo>
                      <a:pt x="14672" y="34870"/>
                      <a:pt x="14657" y="34901"/>
                      <a:pt x="14642" y="34931"/>
                    </a:cubicBezTo>
                    <a:lnTo>
                      <a:pt x="14627" y="34931"/>
                    </a:lnTo>
                    <a:cubicBezTo>
                      <a:pt x="14627" y="34946"/>
                      <a:pt x="14627" y="34946"/>
                      <a:pt x="14627" y="34946"/>
                    </a:cubicBezTo>
                    <a:cubicBezTo>
                      <a:pt x="14551" y="34916"/>
                      <a:pt x="14490" y="34901"/>
                      <a:pt x="14429" y="34885"/>
                    </a:cubicBezTo>
                    <a:cubicBezTo>
                      <a:pt x="14398" y="34885"/>
                      <a:pt x="14352" y="34870"/>
                      <a:pt x="14322" y="34870"/>
                    </a:cubicBezTo>
                    <a:cubicBezTo>
                      <a:pt x="14231" y="34855"/>
                      <a:pt x="14139" y="34840"/>
                      <a:pt x="14063" y="34840"/>
                    </a:cubicBezTo>
                    <a:lnTo>
                      <a:pt x="14063" y="34824"/>
                    </a:lnTo>
                    <a:lnTo>
                      <a:pt x="14063" y="34809"/>
                    </a:lnTo>
                    <a:lnTo>
                      <a:pt x="14063" y="34794"/>
                    </a:lnTo>
                    <a:lnTo>
                      <a:pt x="14078" y="34733"/>
                    </a:lnTo>
                    <a:lnTo>
                      <a:pt x="14078" y="34702"/>
                    </a:lnTo>
                    <a:lnTo>
                      <a:pt x="14093" y="34626"/>
                    </a:lnTo>
                    <a:lnTo>
                      <a:pt x="14093" y="34596"/>
                    </a:lnTo>
                    <a:cubicBezTo>
                      <a:pt x="14109" y="34581"/>
                      <a:pt x="14109" y="34550"/>
                      <a:pt x="14109" y="34535"/>
                    </a:cubicBezTo>
                    <a:cubicBezTo>
                      <a:pt x="14124" y="34459"/>
                      <a:pt x="14124" y="34398"/>
                      <a:pt x="14139" y="34322"/>
                    </a:cubicBezTo>
                    <a:cubicBezTo>
                      <a:pt x="14154" y="34169"/>
                      <a:pt x="14170" y="34032"/>
                      <a:pt x="14170" y="33895"/>
                    </a:cubicBezTo>
                    <a:cubicBezTo>
                      <a:pt x="14170" y="33792"/>
                      <a:pt x="14170" y="33677"/>
                      <a:pt x="14170" y="33590"/>
                    </a:cubicBezTo>
                    <a:cubicBezTo>
                      <a:pt x="14170" y="33484"/>
                      <a:pt x="14170" y="33377"/>
                      <a:pt x="14170" y="33270"/>
                    </a:cubicBezTo>
                    <a:cubicBezTo>
                      <a:pt x="14170" y="33209"/>
                      <a:pt x="14185" y="33133"/>
                      <a:pt x="14185" y="33072"/>
                    </a:cubicBezTo>
                    <a:lnTo>
                      <a:pt x="14185" y="33072"/>
                    </a:lnTo>
                    <a:lnTo>
                      <a:pt x="14170" y="33164"/>
                    </a:lnTo>
                    <a:cubicBezTo>
                      <a:pt x="14154" y="33225"/>
                      <a:pt x="14139" y="33286"/>
                      <a:pt x="14124" y="33331"/>
                    </a:cubicBezTo>
                    <a:cubicBezTo>
                      <a:pt x="14109" y="33423"/>
                      <a:pt x="14109" y="33499"/>
                      <a:pt x="14093" y="33560"/>
                    </a:cubicBezTo>
                    <a:cubicBezTo>
                      <a:pt x="14078" y="33697"/>
                      <a:pt x="14063" y="33849"/>
                      <a:pt x="14048" y="34017"/>
                    </a:cubicBezTo>
                    <a:cubicBezTo>
                      <a:pt x="14032" y="34108"/>
                      <a:pt x="14032" y="34200"/>
                      <a:pt x="14017" y="34291"/>
                    </a:cubicBezTo>
                    <a:cubicBezTo>
                      <a:pt x="14017" y="34367"/>
                      <a:pt x="14017" y="34428"/>
                      <a:pt x="14002" y="34489"/>
                    </a:cubicBezTo>
                    <a:cubicBezTo>
                      <a:pt x="14002" y="34596"/>
                      <a:pt x="13987" y="34718"/>
                      <a:pt x="13972" y="34840"/>
                    </a:cubicBezTo>
                    <a:cubicBezTo>
                      <a:pt x="13911" y="34832"/>
                      <a:pt x="13850" y="34828"/>
                      <a:pt x="13789" y="34828"/>
                    </a:cubicBezTo>
                    <a:cubicBezTo>
                      <a:pt x="13728" y="34828"/>
                      <a:pt x="13667" y="34832"/>
                      <a:pt x="13606" y="34840"/>
                    </a:cubicBezTo>
                    <a:cubicBezTo>
                      <a:pt x="13575" y="34840"/>
                      <a:pt x="13530" y="34855"/>
                      <a:pt x="13484" y="34855"/>
                    </a:cubicBezTo>
                    <a:cubicBezTo>
                      <a:pt x="13408" y="34870"/>
                      <a:pt x="13316" y="34885"/>
                      <a:pt x="13225" y="34901"/>
                    </a:cubicBezTo>
                    <a:cubicBezTo>
                      <a:pt x="13225" y="34840"/>
                      <a:pt x="13225" y="34794"/>
                      <a:pt x="13210" y="34748"/>
                    </a:cubicBezTo>
                    <a:cubicBezTo>
                      <a:pt x="13210" y="34657"/>
                      <a:pt x="13195" y="34565"/>
                      <a:pt x="13195" y="34489"/>
                    </a:cubicBezTo>
                    <a:cubicBezTo>
                      <a:pt x="13195" y="34413"/>
                      <a:pt x="13179" y="34352"/>
                      <a:pt x="13179" y="34276"/>
                    </a:cubicBezTo>
                    <a:cubicBezTo>
                      <a:pt x="13179" y="34230"/>
                      <a:pt x="13179" y="34184"/>
                      <a:pt x="13179" y="34123"/>
                    </a:cubicBezTo>
                    <a:cubicBezTo>
                      <a:pt x="13164" y="34078"/>
                      <a:pt x="13164" y="34032"/>
                      <a:pt x="13164" y="33971"/>
                    </a:cubicBezTo>
                    <a:lnTo>
                      <a:pt x="13149" y="33773"/>
                    </a:lnTo>
                    <a:cubicBezTo>
                      <a:pt x="13149" y="33712"/>
                      <a:pt x="13149" y="33636"/>
                      <a:pt x="13134" y="33575"/>
                    </a:cubicBezTo>
                    <a:cubicBezTo>
                      <a:pt x="13134" y="33499"/>
                      <a:pt x="13118" y="33423"/>
                      <a:pt x="13103" y="33331"/>
                    </a:cubicBezTo>
                    <a:cubicBezTo>
                      <a:pt x="13103" y="33270"/>
                      <a:pt x="13088" y="33225"/>
                      <a:pt x="13073" y="33179"/>
                    </a:cubicBezTo>
                    <a:lnTo>
                      <a:pt x="13073" y="33103"/>
                    </a:lnTo>
                    <a:cubicBezTo>
                      <a:pt x="13057" y="33042"/>
                      <a:pt x="13042" y="32966"/>
                      <a:pt x="13042" y="32905"/>
                    </a:cubicBezTo>
                    <a:cubicBezTo>
                      <a:pt x="13027" y="32828"/>
                      <a:pt x="13027" y="32752"/>
                      <a:pt x="13027" y="32676"/>
                    </a:cubicBezTo>
                    <a:lnTo>
                      <a:pt x="13012" y="32737"/>
                    </a:lnTo>
                    <a:lnTo>
                      <a:pt x="12996" y="32798"/>
                    </a:lnTo>
                    <a:cubicBezTo>
                      <a:pt x="12996" y="32859"/>
                      <a:pt x="12981" y="32920"/>
                      <a:pt x="12981" y="32981"/>
                    </a:cubicBezTo>
                    <a:lnTo>
                      <a:pt x="12981" y="32996"/>
                    </a:lnTo>
                    <a:cubicBezTo>
                      <a:pt x="12981" y="33027"/>
                      <a:pt x="12966" y="33057"/>
                      <a:pt x="12966" y="33087"/>
                    </a:cubicBezTo>
                    <a:lnTo>
                      <a:pt x="12966" y="33103"/>
                    </a:lnTo>
                    <a:cubicBezTo>
                      <a:pt x="12966" y="33133"/>
                      <a:pt x="12966" y="33164"/>
                      <a:pt x="12966" y="33194"/>
                    </a:cubicBezTo>
                    <a:cubicBezTo>
                      <a:pt x="12966" y="33377"/>
                      <a:pt x="12966" y="33529"/>
                      <a:pt x="12966" y="33682"/>
                    </a:cubicBezTo>
                    <a:cubicBezTo>
                      <a:pt x="12981" y="33834"/>
                      <a:pt x="12996" y="34002"/>
                      <a:pt x="13012" y="34154"/>
                    </a:cubicBezTo>
                    <a:cubicBezTo>
                      <a:pt x="13012" y="34200"/>
                      <a:pt x="13012" y="34245"/>
                      <a:pt x="13027" y="34291"/>
                    </a:cubicBezTo>
                    <a:lnTo>
                      <a:pt x="13027" y="34352"/>
                    </a:lnTo>
                    <a:cubicBezTo>
                      <a:pt x="13027" y="34382"/>
                      <a:pt x="13042" y="34413"/>
                      <a:pt x="13042" y="34459"/>
                    </a:cubicBezTo>
                    <a:lnTo>
                      <a:pt x="13042" y="34489"/>
                    </a:lnTo>
                    <a:lnTo>
                      <a:pt x="13042" y="34504"/>
                    </a:lnTo>
                    <a:cubicBezTo>
                      <a:pt x="13057" y="34535"/>
                      <a:pt x="13057" y="34581"/>
                      <a:pt x="13057" y="34611"/>
                    </a:cubicBezTo>
                    <a:lnTo>
                      <a:pt x="13073" y="34642"/>
                    </a:lnTo>
                    <a:lnTo>
                      <a:pt x="13073" y="34672"/>
                    </a:lnTo>
                    <a:cubicBezTo>
                      <a:pt x="13088" y="34702"/>
                      <a:pt x="13088" y="34733"/>
                      <a:pt x="13088" y="34763"/>
                    </a:cubicBezTo>
                    <a:cubicBezTo>
                      <a:pt x="13103" y="34779"/>
                      <a:pt x="13103" y="34809"/>
                      <a:pt x="13103" y="34840"/>
                    </a:cubicBezTo>
                    <a:cubicBezTo>
                      <a:pt x="13103" y="34855"/>
                      <a:pt x="13118" y="34885"/>
                      <a:pt x="13118" y="34916"/>
                    </a:cubicBezTo>
                    <a:cubicBezTo>
                      <a:pt x="12935" y="34961"/>
                      <a:pt x="12768" y="35007"/>
                      <a:pt x="12631" y="35053"/>
                    </a:cubicBezTo>
                    <a:cubicBezTo>
                      <a:pt x="12524" y="35083"/>
                      <a:pt x="12433" y="35114"/>
                      <a:pt x="12341" y="35160"/>
                    </a:cubicBezTo>
                    <a:cubicBezTo>
                      <a:pt x="12326" y="35160"/>
                      <a:pt x="12311" y="35160"/>
                      <a:pt x="12296" y="35175"/>
                    </a:cubicBezTo>
                    <a:cubicBezTo>
                      <a:pt x="12296" y="35129"/>
                      <a:pt x="12296" y="35083"/>
                      <a:pt x="12296" y="35038"/>
                    </a:cubicBezTo>
                    <a:lnTo>
                      <a:pt x="12280" y="35022"/>
                    </a:lnTo>
                    <a:cubicBezTo>
                      <a:pt x="12280" y="34931"/>
                      <a:pt x="12265" y="34840"/>
                      <a:pt x="12250" y="34733"/>
                    </a:cubicBezTo>
                    <a:cubicBezTo>
                      <a:pt x="12235" y="34687"/>
                      <a:pt x="12219" y="34642"/>
                      <a:pt x="12219" y="34581"/>
                    </a:cubicBezTo>
                    <a:lnTo>
                      <a:pt x="12204" y="34550"/>
                    </a:lnTo>
                    <a:cubicBezTo>
                      <a:pt x="12189" y="34504"/>
                      <a:pt x="12189" y="34474"/>
                      <a:pt x="12174" y="34428"/>
                    </a:cubicBezTo>
                    <a:cubicBezTo>
                      <a:pt x="12158" y="34382"/>
                      <a:pt x="12128" y="34322"/>
                      <a:pt x="12113" y="34276"/>
                    </a:cubicBezTo>
                    <a:cubicBezTo>
                      <a:pt x="12098" y="34230"/>
                      <a:pt x="12082" y="34184"/>
                      <a:pt x="12052" y="34139"/>
                    </a:cubicBezTo>
                    <a:lnTo>
                      <a:pt x="12037" y="34078"/>
                    </a:lnTo>
                    <a:cubicBezTo>
                      <a:pt x="11960" y="33910"/>
                      <a:pt x="11884" y="33743"/>
                      <a:pt x="11793" y="33575"/>
                    </a:cubicBezTo>
                    <a:lnTo>
                      <a:pt x="11778" y="33545"/>
                    </a:lnTo>
                    <a:cubicBezTo>
                      <a:pt x="11747" y="33499"/>
                      <a:pt x="11717" y="33438"/>
                      <a:pt x="11686" y="33392"/>
                    </a:cubicBezTo>
                    <a:cubicBezTo>
                      <a:pt x="11640" y="33331"/>
                      <a:pt x="11610" y="33270"/>
                      <a:pt x="11564" y="33209"/>
                    </a:cubicBezTo>
                    <a:lnTo>
                      <a:pt x="11534" y="33148"/>
                    </a:lnTo>
                    <a:cubicBezTo>
                      <a:pt x="11503" y="33103"/>
                      <a:pt x="11488" y="33072"/>
                      <a:pt x="11458" y="33042"/>
                    </a:cubicBezTo>
                    <a:cubicBezTo>
                      <a:pt x="11427" y="32981"/>
                      <a:pt x="11397" y="32905"/>
                      <a:pt x="11351" y="32844"/>
                    </a:cubicBezTo>
                    <a:cubicBezTo>
                      <a:pt x="11320" y="32783"/>
                      <a:pt x="11290" y="32722"/>
                      <a:pt x="11260" y="32646"/>
                    </a:cubicBezTo>
                    <a:lnTo>
                      <a:pt x="11260" y="32630"/>
                    </a:lnTo>
                    <a:lnTo>
                      <a:pt x="11244" y="32585"/>
                    </a:lnTo>
                    <a:lnTo>
                      <a:pt x="11214" y="32508"/>
                    </a:lnTo>
                    <a:cubicBezTo>
                      <a:pt x="11214" y="32493"/>
                      <a:pt x="11199" y="32463"/>
                      <a:pt x="11199" y="32432"/>
                    </a:cubicBezTo>
                    <a:lnTo>
                      <a:pt x="11183" y="32402"/>
                    </a:lnTo>
                    <a:cubicBezTo>
                      <a:pt x="11183" y="32371"/>
                      <a:pt x="11168" y="32341"/>
                      <a:pt x="11168" y="32310"/>
                    </a:cubicBezTo>
                    <a:cubicBezTo>
                      <a:pt x="11168" y="32280"/>
                      <a:pt x="11153" y="32249"/>
                      <a:pt x="11153" y="32219"/>
                    </a:cubicBezTo>
                    <a:cubicBezTo>
                      <a:pt x="11153" y="32173"/>
                      <a:pt x="11138" y="32143"/>
                      <a:pt x="11138" y="32097"/>
                    </a:cubicBezTo>
                    <a:lnTo>
                      <a:pt x="11138" y="32036"/>
                    </a:lnTo>
                    <a:cubicBezTo>
                      <a:pt x="11138" y="32021"/>
                      <a:pt x="11122" y="31990"/>
                      <a:pt x="11122" y="31960"/>
                    </a:cubicBezTo>
                    <a:lnTo>
                      <a:pt x="11122" y="31914"/>
                    </a:lnTo>
                    <a:lnTo>
                      <a:pt x="11122" y="31823"/>
                    </a:lnTo>
                    <a:lnTo>
                      <a:pt x="11107" y="31792"/>
                    </a:lnTo>
                    <a:cubicBezTo>
                      <a:pt x="11107" y="31716"/>
                      <a:pt x="11107" y="31640"/>
                      <a:pt x="11107" y="31549"/>
                    </a:cubicBezTo>
                    <a:cubicBezTo>
                      <a:pt x="11107" y="31381"/>
                      <a:pt x="11107" y="31213"/>
                      <a:pt x="11107" y="31046"/>
                    </a:cubicBezTo>
                    <a:lnTo>
                      <a:pt x="11107" y="30985"/>
                    </a:lnTo>
                    <a:cubicBezTo>
                      <a:pt x="11122" y="30939"/>
                      <a:pt x="11122" y="30893"/>
                      <a:pt x="11122" y="30863"/>
                    </a:cubicBezTo>
                    <a:lnTo>
                      <a:pt x="11122" y="30833"/>
                    </a:lnTo>
                    <a:cubicBezTo>
                      <a:pt x="11122" y="30817"/>
                      <a:pt x="11122" y="30787"/>
                      <a:pt x="11122" y="30772"/>
                    </a:cubicBezTo>
                    <a:cubicBezTo>
                      <a:pt x="11138" y="30726"/>
                      <a:pt x="11138" y="30695"/>
                      <a:pt x="11138" y="30665"/>
                    </a:cubicBezTo>
                    <a:cubicBezTo>
                      <a:pt x="11153" y="30604"/>
                      <a:pt x="11153" y="30558"/>
                      <a:pt x="11168" y="30513"/>
                    </a:cubicBezTo>
                    <a:cubicBezTo>
                      <a:pt x="11183" y="30497"/>
                      <a:pt x="11183" y="30467"/>
                      <a:pt x="11199" y="30436"/>
                    </a:cubicBezTo>
                    <a:cubicBezTo>
                      <a:pt x="11214" y="30436"/>
                      <a:pt x="11214" y="30421"/>
                      <a:pt x="11229" y="30406"/>
                    </a:cubicBezTo>
                    <a:cubicBezTo>
                      <a:pt x="11229" y="30391"/>
                      <a:pt x="11244" y="30375"/>
                      <a:pt x="11260" y="30360"/>
                    </a:cubicBezTo>
                    <a:cubicBezTo>
                      <a:pt x="11275" y="30330"/>
                      <a:pt x="11305" y="30315"/>
                      <a:pt x="11320" y="30284"/>
                    </a:cubicBezTo>
                    <a:lnTo>
                      <a:pt x="11336" y="30269"/>
                    </a:lnTo>
                    <a:lnTo>
                      <a:pt x="11351" y="30269"/>
                    </a:lnTo>
                    <a:cubicBezTo>
                      <a:pt x="11381" y="30223"/>
                      <a:pt x="11427" y="30193"/>
                      <a:pt x="11473" y="30147"/>
                    </a:cubicBezTo>
                    <a:cubicBezTo>
                      <a:pt x="11503" y="30132"/>
                      <a:pt x="11534" y="30101"/>
                      <a:pt x="11564" y="30071"/>
                    </a:cubicBezTo>
                    <a:lnTo>
                      <a:pt x="11579" y="30071"/>
                    </a:lnTo>
                    <a:cubicBezTo>
                      <a:pt x="11625" y="30040"/>
                      <a:pt x="11656" y="30010"/>
                      <a:pt x="11701" y="29995"/>
                    </a:cubicBezTo>
                    <a:cubicBezTo>
                      <a:pt x="11778" y="29949"/>
                      <a:pt x="11839" y="29918"/>
                      <a:pt x="11915" y="29888"/>
                    </a:cubicBezTo>
                    <a:cubicBezTo>
                      <a:pt x="11991" y="29857"/>
                      <a:pt x="12052" y="29827"/>
                      <a:pt x="12113" y="29781"/>
                    </a:cubicBezTo>
                    <a:cubicBezTo>
                      <a:pt x="12158" y="29766"/>
                      <a:pt x="12204" y="29736"/>
                      <a:pt x="12250" y="29720"/>
                    </a:cubicBezTo>
                    <a:cubicBezTo>
                      <a:pt x="12341" y="29675"/>
                      <a:pt x="12433" y="29629"/>
                      <a:pt x="12524" y="29568"/>
                    </a:cubicBezTo>
                    <a:lnTo>
                      <a:pt x="12539" y="29568"/>
                    </a:lnTo>
                    <a:lnTo>
                      <a:pt x="12539" y="29553"/>
                    </a:lnTo>
                    <a:lnTo>
                      <a:pt x="12616" y="29522"/>
                    </a:lnTo>
                    <a:lnTo>
                      <a:pt x="12600" y="29522"/>
                    </a:lnTo>
                    <a:lnTo>
                      <a:pt x="12631" y="29507"/>
                    </a:lnTo>
                    <a:lnTo>
                      <a:pt x="12692" y="29477"/>
                    </a:lnTo>
                    <a:cubicBezTo>
                      <a:pt x="12707" y="29461"/>
                      <a:pt x="12737" y="29461"/>
                      <a:pt x="12753" y="29446"/>
                    </a:cubicBezTo>
                    <a:lnTo>
                      <a:pt x="12768" y="29431"/>
                    </a:lnTo>
                    <a:lnTo>
                      <a:pt x="12814" y="29416"/>
                    </a:lnTo>
                    <a:lnTo>
                      <a:pt x="12859" y="29385"/>
                    </a:lnTo>
                    <a:cubicBezTo>
                      <a:pt x="12920" y="29355"/>
                      <a:pt x="12996" y="29309"/>
                      <a:pt x="13073" y="29278"/>
                    </a:cubicBezTo>
                    <a:cubicBezTo>
                      <a:pt x="13118" y="29263"/>
                      <a:pt x="13179" y="29248"/>
                      <a:pt x="13225" y="29233"/>
                    </a:cubicBezTo>
                    <a:cubicBezTo>
                      <a:pt x="13271" y="29218"/>
                      <a:pt x="13301" y="29218"/>
                      <a:pt x="13332" y="29218"/>
                    </a:cubicBezTo>
                    <a:cubicBezTo>
                      <a:pt x="13377" y="29202"/>
                      <a:pt x="13423" y="29202"/>
                      <a:pt x="13469" y="29202"/>
                    </a:cubicBezTo>
                    <a:close/>
                    <a:moveTo>
                      <a:pt x="11366" y="33316"/>
                    </a:moveTo>
                    <a:cubicBezTo>
                      <a:pt x="11381" y="33316"/>
                      <a:pt x="11381" y="33331"/>
                      <a:pt x="11381" y="33331"/>
                    </a:cubicBezTo>
                    <a:cubicBezTo>
                      <a:pt x="11442" y="33423"/>
                      <a:pt x="11488" y="33499"/>
                      <a:pt x="11534" y="33590"/>
                    </a:cubicBezTo>
                    <a:cubicBezTo>
                      <a:pt x="11564" y="33621"/>
                      <a:pt x="11579" y="33666"/>
                      <a:pt x="11595" y="33697"/>
                    </a:cubicBezTo>
                    <a:cubicBezTo>
                      <a:pt x="11656" y="33804"/>
                      <a:pt x="11717" y="33910"/>
                      <a:pt x="11762" y="34032"/>
                    </a:cubicBezTo>
                    <a:cubicBezTo>
                      <a:pt x="11808" y="34123"/>
                      <a:pt x="11854" y="34230"/>
                      <a:pt x="11899" y="34337"/>
                    </a:cubicBezTo>
                    <a:cubicBezTo>
                      <a:pt x="11915" y="34382"/>
                      <a:pt x="11930" y="34428"/>
                      <a:pt x="11930" y="34459"/>
                    </a:cubicBezTo>
                    <a:cubicBezTo>
                      <a:pt x="11945" y="34504"/>
                      <a:pt x="11960" y="34535"/>
                      <a:pt x="11976" y="34581"/>
                    </a:cubicBezTo>
                    <a:cubicBezTo>
                      <a:pt x="12006" y="34763"/>
                      <a:pt x="12037" y="34946"/>
                      <a:pt x="12067" y="35129"/>
                    </a:cubicBezTo>
                    <a:cubicBezTo>
                      <a:pt x="12067" y="35175"/>
                      <a:pt x="12067" y="35220"/>
                      <a:pt x="12067" y="35266"/>
                    </a:cubicBezTo>
                    <a:cubicBezTo>
                      <a:pt x="12067" y="35266"/>
                      <a:pt x="12067" y="35281"/>
                      <a:pt x="12067" y="35281"/>
                    </a:cubicBezTo>
                    <a:cubicBezTo>
                      <a:pt x="12052" y="35297"/>
                      <a:pt x="12037" y="35297"/>
                      <a:pt x="12037" y="35297"/>
                    </a:cubicBezTo>
                    <a:cubicBezTo>
                      <a:pt x="11960" y="35342"/>
                      <a:pt x="11899" y="35373"/>
                      <a:pt x="11823" y="35419"/>
                    </a:cubicBezTo>
                    <a:cubicBezTo>
                      <a:pt x="11823" y="35403"/>
                      <a:pt x="11823" y="35388"/>
                      <a:pt x="11808" y="35373"/>
                    </a:cubicBezTo>
                    <a:cubicBezTo>
                      <a:pt x="11793" y="35281"/>
                      <a:pt x="11762" y="35205"/>
                      <a:pt x="11732" y="35129"/>
                    </a:cubicBezTo>
                    <a:cubicBezTo>
                      <a:pt x="11701" y="35053"/>
                      <a:pt x="11671" y="34992"/>
                      <a:pt x="11656" y="34916"/>
                    </a:cubicBezTo>
                    <a:cubicBezTo>
                      <a:pt x="11625" y="34840"/>
                      <a:pt x="11610" y="34763"/>
                      <a:pt x="11579" y="34687"/>
                    </a:cubicBezTo>
                    <a:cubicBezTo>
                      <a:pt x="11564" y="34626"/>
                      <a:pt x="11549" y="34565"/>
                      <a:pt x="11519" y="34489"/>
                    </a:cubicBezTo>
                    <a:cubicBezTo>
                      <a:pt x="11503" y="34428"/>
                      <a:pt x="11473" y="34367"/>
                      <a:pt x="11458" y="34291"/>
                    </a:cubicBezTo>
                    <a:cubicBezTo>
                      <a:pt x="11412" y="34184"/>
                      <a:pt x="11381" y="34078"/>
                      <a:pt x="11351" y="33971"/>
                    </a:cubicBezTo>
                    <a:cubicBezTo>
                      <a:pt x="11366" y="33743"/>
                      <a:pt x="11366" y="33529"/>
                      <a:pt x="11366" y="33316"/>
                    </a:cubicBezTo>
                    <a:close/>
                    <a:moveTo>
                      <a:pt x="11336" y="34382"/>
                    </a:moveTo>
                    <a:cubicBezTo>
                      <a:pt x="11336" y="34382"/>
                      <a:pt x="11336" y="34382"/>
                      <a:pt x="11336" y="34398"/>
                    </a:cubicBezTo>
                    <a:cubicBezTo>
                      <a:pt x="11336" y="34398"/>
                      <a:pt x="11336" y="34413"/>
                      <a:pt x="11336" y="34413"/>
                    </a:cubicBezTo>
                    <a:lnTo>
                      <a:pt x="11381" y="34504"/>
                    </a:lnTo>
                    <a:cubicBezTo>
                      <a:pt x="11427" y="34642"/>
                      <a:pt x="11473" y="34779"/>
                      <a:pt x="11534" y="34931"/>
                    </a:cubicBezTo>
                    <a:cubicBezTo>
                      <a:pt x="11579" y="35083"/>
                      <a:pt x="11640" y="35236"/>
                      <a:pt x="11701" y="35388"/>
                    </a:cubicBezTo>
                    <a:cubicBezTo>
                      <a:pt x="11701" y="35419"/>
                      <a:pt x="11717" y="35449"/>
                      <a:pt x="11732" y="35464"/>
                    </a:cubicBezTo>
                    <a:cubicBezTo>
                      <a:pt x="11732" y="35464"/>
                      <a:pt x="11732" y="35464"/>
                      <a:pt x="11732" y="35479"/>
                    </a:cubicBezTo>
                    <a:cubicBezTo>
                      <a:pt x="11717" y="35464"/>
                      <a:pt x="11701" y="35464"/>
                      <a:pt x="11686" y="35464"/>
                    </a:cubicBezTo>
                    <a:cubicBezTo>
                      <a:pt x="11671" y="35464"/>
                      <a:pt x="11671" y="35449"/>
                      <a:pt x="11656" y="35449"/>
                    </a:cubicBezTo>
                    <a:cubicBezTo>
                      <a:pt x="11625" y="35434"/>
                      <a:pt x="11595" y="35419"/>
                      <a:pt x="11564" y="35403"/>
                    </a:cubicBezTo>
                    <a:cubicBezTo>
                      <a:pt x="11549" y="35388"/>
                      <a:pt x="11519" y="35373"/>
                      <a:pt x="11503" y="35358"/>
                    </a:cubicBezTo>
                    <a:cubicBezTo>
                      <a:pt x="11473" y="35327"/>
                      <a:pt x="11442" y="35312"/>
                      <a:pt x="11427" y="35297"/>
                    </a:cubicBezTo>
                    <a:cubicBezTo>
                      <a:pt x="11397" y="35266"/>
                      <a:pt x="11381" y="35251"/>
                      <a:pt x="11351" y="35220"/>
                    </a:cubicBezTo>
                    <a:cubicBezTo>
                      <a:pt x="11336" y="35205"/>
                      <a:pt x="11305" y="35175"/>
                      <a:pt x="11290" y="35144"/>
                    </a:cubicBezTo>
                    <a:cubicBezTo>
                      <a:pt x="11290" y="35114"/>
                      <a:pt x="11290" y="35083"/>
                      <a:pt x="11290" y="35053"/>
                    </a:cubicBezTo>
                    <a:cubicBezTo>
                      <a:pt x="11305" y="34824"/>
                      <a:pt x="11320" y="34596"/>
                      <a:pt x="11336" y="34382"/>
                    </a:cubicBezTo>
                    <a:close/>
                    <a:moveTo>
                      <a:pt x="23326" y="33864"/>
                    </a:moveTo>
                    <a:cubicBezTo>
                      <a:pt x="23342" y="33895"/>
                      <a:pt x="23357" y="33941"/>
                      <a:pt x="23372" y="34002"/>
                    </a:cubicBezTo>
                    <a:cubicBezTo>
                      <a:pt x="23387" y="34047"/>
                      <a:pt x="23403" y="34108"/>
                      <a:pt x="23403" y="34169"/>
                    </a:cubicBezTo>
                    <a:cubicBezTo>
                      <a:pt x="23403" y="34215"/>
                      <a:pt x="23418" y="34261"/>
                      <a:pt x="23418" y="34306"/>
                    </a:cubicBezTo>
                    <a:cubicBezTo>
                      <a:pt x="23418" y="34382"/>
                      <a:pt x="23403" y="34428"/>
                      <a:pt x="23403" y="34489"/>
                    </a:cubicBezTo>
                    <a:cubicBezTo>
                      <a:pt x="23387" y="34581"/>
                      <a:pt x="23357" y="34687"/>
                      <a:pt x="23326" y="34809"/>
                    </a:cubicBezTo>
                    <a:cubicBezTo>
                      <a:pt x="23296" y="34885"/>
                      <a:pt x="23281" y="34961"/>
                      <a:pt x="23250" y="35022"/>
                    </a:cubicBezTo>
                    <a:cubicBezTo>
                      <a:pt x="23220" y="35099"/>
                      <a:pt x="23189" y="35175"/>
                      <a:pt x="23159" y="35251"/>
                    </a:cubicBezTo>
                    <a:cubicBezTo>
                      <a:pt x="23113" y="35342"/>
                      <a:pt x="23083" y="35403"/>
                      <a:pt x="23037" y="35479"/>
                    </a:cubicBezTo>
                    <a:cubicBezTo>
                      <a:pt x="23022" y="35510"/>
                      <a:pt x="23006" y="35525"/>
                      <a:pt x="22976" y="35556"/>
                    </a:cubicBezTo>
                    <a:cubicBezTo>
                      <a:pt x="22961" y="35571"/>
                      <a:pt x="22946" y="35586"/>
                      <a:pt x="22930" y="35601"/>
                    </a:cubicBezTo>
                    <a:cubicBezTo>
                      <a:pt x="22915" y="35617"/>
                      <a:pt x="22900" y="35632"/>
                      <a:pt x="22885" y="35647"/>
                    </a:cubicBezTo>
                    <a:cubicBezTo>
                      <a:pt x="22824" y="35693"/>
                      <a:pt x="22763" y="35723"/>
                      <a:pt x="22717" y="35754"/>
                    </a:cubicBezTo>
                    <a:lnTo>
                      <a:pt x="22686" y="35769"/>
                    </a:lnTo>
                    <a:lnTo>
                      <a:pt x="22656" y="35784"/>
                    </a:lnTo>
                    <a:cubicBezTo>
                      <a:pt x="22610" y="35799"/>
                      <a:pt x="22565" y="35830"/>
                      <a:pt x="22519" y="35860"/>
                    </a:cubicBezTo>
                    <a:cubicBezTo>
                      <a:pt x="22443" y="35906"/>
                      <a:pt x="22382" y="35937"/>
                      <a:pt x="22321" y="35982"/>
                    </a:cubicBezTo>
                    <a:cubicBezTo>
                      <a:pt x="22290" y="35998"/>
                      <a:pt x="22245" y="36028"/>
                      <a:pt x="22214" y="36058"/>
                    </a:cubicBezTo>
                    <a:cubicBezTo>
                      <a:pt x="22123" y="36135"/>
                      <a:pt x="22062" y="36241"/>
                      <a:pt x="22031" y="36348"/>
                    </a:cubicBezTo>
                    <a:cubicBezTo>
                      <a:pt x="22016" y="36394"/>
                      <a:pt x="22001" y="36439"/>
                      <a:pt x="21986" y="36485"/>
                    </a:cubicBezTo>
                    <a:lnTo>
                      <a:pt x="21970" y="36546"/>
                    </a:lnTo>
                    <a:cubicBezTo>
                      <a:pt x="21955" y="36607"/>
                      <a:pt x="21925" y="36668"/>
                      <a:pt x="21909" y="36714"/>
                    </a:cubicBezTo>
                    <a:cubicBezTo>
                      <a:pt x="21909" y="36729"/>
                      <a:pt x="21894" y="36744"/>
                      <a:pt x="21894" y="36744"/>
                    </a:cubicBezTo>
                    <a:cubicBezTo>
                      <a:pt x="21879" y="36759"/>
                      <a:pt x="21864" y="36775"/>
                      <a:pt x="21864" y="36790"/>
                    </a:cubicBezTo>
                    <a:cubicBezTo>
                      <a:pt x="21849" y="36805"/>
                      <a:pt x="21833" y="36820"/>
                      <a:pt x="21818" y="36835"/>
                    </a:cubicBezTo>
                    <a:cubicBezTo>
                      <a:pt x="21696" y="36942"/>
                      <a:pt x="21574" y="37034"/>
                      <a:pt x="21437" y="37140"/>
                    </a:cubicBezTo>
                    <a:lnTo>
                      <a:pt x="21422" y="37155"/>
                    </a:lnTo>
                    <a:cubicBezTo>
                      <a:pt x="21346" y="37201"/>
                      <a:pt x="21285" y="37247"/>
                      <a:pt x="21209" y="37293"/>
                    </a:cubicBezTo>
                    <a:cubicBezTo>
                      <a:pt x="21132" y="37354"/>
                      <a:pt x="21056" y="37399"/>
                      <a:pt x="20980" y="37445"/>
                    </a:cubicBezTo>
                    <a:cubicBezTo>
                      <a:pt x="20873" y="37491"/>
                      <a:pt x="20782" y="37536"/>
                      <a:pt x="20706" y="37582"/>
                    </a:cubicBezTo>
                    <a:cubicBezTo>
                      <a:pt x="20599" y="37628"/>
                      <a:pt x="20493" y="37673"/>
                      <a:pt x="20386" y="37704"/>
                    </a:cubicBezTo>
                    <a:cubicBezTo>
                      <a:pt x="20340" y="37734"/>
                      <a:pt x="20279" y="37765"/>
                      <a:pt x="20218" y="37780"/>
                    </a:cubicBezTo>
                    <a:cubicBezTo>
                      <a:pt x="20157" y="37811"/>
                      <a:pt x="20096" y="37841"/>
                      <a:pt x="20035" y="37872"/>
                    </a:cubicBezTo>
                    <a:cubicBezTo>
                      <a:pt x="20096" y="37811"/>
                      <a:pt x="20157" y="37765"/>
                      <a:pt x="20218" y="37704"/>
                    </a:cubicBezTo>
                    <a:cubicBezTo>
                      <a:pt x="20371" y="37552"/>
                      <a:pt x="20493" y="37430"/>
                      <a:pt x="20599" y="37308"/>
                    </a:cubicBezTo>
                    <a:cubicBezTo>
                      <a:pt x="20675" y="37232"/>
                      <a:pt x="20736" y="37155"/>
                      <a:pt x="20782" y="37079"/>
                    </a:cubicBezTo>
                    <a:cubicBezTo>
                      <a:pt x="20828" y="37003"/>
                      <a:pt x="20889" y="36927"/>
                      <a:pt x="20950" y="36835"/>
                    </a:cubicBezTo>
                    <a:cubicBezTo>
                      <a:pt x="20995" y="36759"/>
                      <a:pt x="21026" y="36668"/>
                      <a:pt x="21071" y="36592"/>
                    </a:cubicBezTo>
                    <a:cubicBezTo>
                      <a:pt x="21117" y="36516"/>
                      <a:pt x="21148" y="36439"/>
                      <a:pt x="21178" y="36333"/>
                    </a:cubicBezTo>
                    <a:cubicBezTo>
                      <a:pt x="21209" y="36272"/>
                      <a:pt x="21239" y="36196"/>
                      <a:pt x="21254" y="36119"/>
                    </a:cubicBezTo>
                    <a:cubicBezTo>
                      <a:pt x="21285" y="36028"/>
                      <a:pt x="21300" y="35952"/>
                      <a:pt x="21315" y="35845"/>
                    </a:cubicBezTo>
                    <a:lnTo>
                      <a:pt x="21330" y="35769"/>
                    </a:lnTo>
                    <a:cubicBezTo>
                      <a:pt x="21330" y="35708"/>
                      <a:pt x="21346" y="35647"/>
                      <a:pt x="21361" y="35586"/>
                    </a:cubicBezTo>
                    <a:cubicBezTo>
                      <a:pt x="21376" y="35510"/>
                      <a:pt x="21391" y="35434"/>
                      <a:pt x="21407" y="35342"/>
                    </a:cubicBezTo>
                    <a:cubicBezTo>
                      <a:pt x="21407" y="35327"/>
                      <a:pt x="21422" y="35312"/>
                      <a:pt x="21422" y="35297"/>
                    </a:cubicBezTo>
                    <a:cubicBezTo>
                      <a:pt x="21437" y="35266"/>
                      <a:pt x="21452" y="35220"/>
                      <a:pt x="21468" y="35175"/>
                    </a:cubicBezTo>
                    <a:cubicBezTo>
                      <a:pt x="21483" y="35160"/>
                      <a:pt x="21483" y="35144"/>
                      <a:pt x="21498" y="35114"/>
                    </a:cubicBezTo>
                    <a:lnTo>
                      <a:pt x="21544" y="35053"/>
                    </a:lnTo>
                    <a:cubicBezTo>
                      <a:pt x="21559" y="35038"/>
                      <a:pt x="21574" y="35038"/>
                      <a:pt x="21574" y="35022"/>
                    </a:cubicBezTo>
                    <a:cubicBezTo>
                      <a:pt x="21590" y="35007"/>
                      <a:pt x="21605" y="34992"/>
                      <a:pt x="21620" y="34992"/>
                    </a:cubicBezTo>
                    <a:lnTo>
                      <a:pt x="21650" y="34961"/>
                    </a:lnTo>
                    <a:cubicBezTo>
                      <a:pt x="21666" y="34946"/>
                      <a:pt x="21696" y="34946"/>
                      <a:pt x="21711" y="34931"/>
                    </a:cubicBezTo>
                    <a:cubicBezTo>
                      <a:pt x="21742" y="34931"/>
                      <a:pt x="21757" y="34916"/>
                      <a:pt x="21788" y="34916"/>
                    </a:cubicBezTo>
                    <a:cubicBezTo>
                      <a:pt x="21849" y="34901"/>
                      <a:pt x="21909" y="34885"/>
                      <a:pt x="21970" y="34885"/>
                    </a:cubicBezTo>
                    <a:lnTo>
                      <a:pt x="22001" y="34885"/>
                    </a:lnTo>
                    <a:lnTo>
                      <a:pt x="22290" y="34855"/>
                    </a:lnTo>
                    <a:lnTo>
                      <a:pt x="22397" y="34855"/>
                    </a:lnTo>
                    <a:lnTo>
                      <a:pt x="22443" y="34840"/>
                    </a:lnTo>
                    <a:cubicBezTo>
                      <a:pt x="22534" y="34840"/>
                      <a:pt x="22641" y="34809"/>
                      <a:pt x="22732" y="34779"/>
                    </a:cubicBezTo>
                    <a:cubicBezTo>
                      <a:pt x="22793" y="34763"/>
                      <a:pt x="22854" y="34748"/>
                      <a:pt x="22900" y="34718"/>
                    </a:cubicBezTo>
                    <a:cubicBezTo>
                      <a:pt x="22946" y="34687"/>
                      <a:pt x="22991" y="34657"/>
                      <a:pt x="23037" y="34611"/>
                    </a:cubicBezTo>
                    <a:cubicBezTo>
                      <a:pt x="23128" y="34535"/>
                      <a:pt x="23205" y="34428"/>
                      <a:pt x="23250" y="34306"/>
                    </a:cubicBezTo>
                    <a:cubicBezTo>
                      <a:pt x="23281" y="34261"/>
                      <a:pt x="23296" y="34200"/>
                      <a:pt x="23311" y="34139"/>
                    </a:cubicBezTo>
                    <a:cubicBezTo>
                      <a:pt x="23311" y="34108"/>
                      <a:pt x="23311" y="34078"/>
                      <a:pt x="23326" y="34047"/>
                    </a:cubicBezTo>
                    <a:lnTo>
                      <a:pt x="23326" y="34032"/>
                    </a:lnTo>
                    <a:cubicBezTo>
                      <a:pt x="23326" y="33986"/>
                      <a:pt x="23326" y="33941"/>
                      <a:pt x="23326" y="33895"/>
                    </a:cubicBezTo>
                    <a:lnTo>
                      <a:pt x="23326" y="33880"/>
                    </a:lnTo>
                    <a:lnTo>
                      <a:pt x="23326" y="33864"/>
                    </a:lnTo>
                    <a:close/>
                    <a:moveTo>
                      <a:pt x="7344" y="32356"/>
                    </a:moveTo>
                    <a:cubicBezTo>
                      <a:pt x="7374" y="32371"/>
                      <a:pt x="7405" y="32371"/>
                      <a:pt x="7420" y="32387"/>
                    </a:cubicBezTo>
                    <a:cubicBezTo>
                      <a:pt x="7542" y="32417"/>
                      <a:pt x="7649" y="32463"/>
                      <a:pt x="7755" y="32508"/>
                    </a:cubicBezTo>
                    <a:cubicBezTo>
                      <a:pt x="7892" y="32585"/>
                      <a:pt x="8045" y="32661"/>
                      <a:pt x="8212" y="32767"/>
                    </a:cubicBezTo>
                    <a:lnTo>
                      <a:pt x="8243" y="32783"/>
                    </a:lnTo>
                    <a:lnTo>
                      <a:pt x="8258" y="32783"/>
                    </a:lnTo>
                    <a:cubicBezTo>
                      <a:pt x="8334" y="32844"/>
                      <a:pt x="8426" y="32889"/>
                      <a:pt x="8487" y="32950"/>
                    </a:cubicBezTo>
                    <a:cubicBezTo>
                      <a:pt x="8532" y="32981"/>
                      <a:pt x="8578" y="33011"/>
                      <a:pt x="8624" y="33027"/>
                    </a:cubicBezTo>
                    <a:cubicBezTo>
                      <a:pt x="8669" y="33057"/>
                      <a:pt x="8700" y="33072"/>
                      <a:pt x="8746" y="33087"/>
                    </a:cubicBezTo>
                    <a:cubicBezTo>
                      <a:pt x="8822" y="33133"/>
                      <a:pt x="8898" y="33164"/>
                      <a:pt x="8989" y="33194"/>
                    </a:cubicBezTo>
                    <a:cubicBezTo>
                      <a:pt x="9081" y="33225"/>
                      <a:pt x="9172" y="33255"/>
                      <a:pt x="9279" y="33286"/>
                    </a:cubicBezTo>
                    <a:lnTo>
                      <a:pt x="9294" y="33286"/>
                    </a:lnTo>
                    <a:cubicBezTo>
                      <a:pt x="9309" y="33286"/>
                      <a:pt x="9309" y="33301"/>
                      <a:pt x="9325" y="33301"/>
                    </a:cubicBezTo>
                    <a:lnTo>
                      <a:pt x="9340" y="33301"/>
                    </a:lnTo>
                    <a:lnTo>
                      <a:pt x="9355" y="33316"/>
                    </a:lnTo>
                    <a:lnTo>
                      <a:pt x="9370" y="33316"/>
                    </a:lnTo>
                    <a:cubicBezTo>
                      <a:pt x="9416" y="33331"/>
                      <a:pt x="9462" y="33346"/>
                      <a:pt x="9507" y="33362"/>
                    </a:cubicBezTo>
                    <a:cubicBezTo>
                      <a:pt x="9538" y="33377"/>
                      <a:pt x="9584" y="33407"/>
                      <a:pt x="9629" y="33423"/>
                    </a:cubicBezTo>
                    <a:cubicBezTo>
                      <a:pt x="9660" y="33453"/>
                      <a:pt x="9690" y="33468"/>
                      <a:pt x="9721" y="33499"/>
                    </a:cubicBezTo>
                    <a:cubicBezTo>
                      <a:pt x="9736" y="33514"/>
                      <a:pt x="9766" y="33529"/>
                      <a:pt x="9782" y="33545"/>
                    </a:cubicBezTo>
                    <a:cubicBezTo>
                      <a:pt x="9858" y="33636"/>
                      <a:pt x="9919" y="33712"/>
                      <a:pt x="9980" y="33804"/>
                    </a:cubicBezTo>
                    <a:cubicBezTo>
                      <a:pt x="10010" y="33834"/>
                      <a:pt x="10025" y="33880"/>
                      <a:pt x="10056" y="33910"/>
                    </a:cubicBezTo>
                    <a:cubicBezTo>
                      <a:pt x="10117" y="33971"/>
                      <a:pt x="10163" y="34032"/>
                      <a:pt x="10208" y="34093"/>
                    </a:cubicBezTo>
                    <a:cubicBezTo>
                      <a:pt x="10254" y="34139"/>
                      <a:pt x="10300" y="34184"/>
                      <a:pt x="10345" y="34245"/>
                    </a:cubicBezTo>
                    <a:lnTo>
                      <a:pt x="10376" y="34276"/>
                    </a:lnTo>
                    <a:lnTo>
                      <a:pt x="10376" y="34261"/>
                    </a:lnTo>
                    <a:cubicBezTo>
                      <a:pt x="10422" y="34306"/>
                      <a:pt x="10483" y="34367"/>
                      <a:pt x="10528" y="34428"/>
                    </a:cubicBezTo>
                    <a:cubicBezTo>
                      <a:pt x="10574" y="34489"/>
                      <a:pt x="10620" y="34550"/>
                      <a:pt x="10665" y="34626"/>
                    </a:cubicBezTo>
                    <a:lnTo>
                      <a:pt x="10681" y="34642"/>
                    </a:lnTo>
                    <a:cubicBezTo>
                      <a:pt x="10742" y="34718"/>
                      <a:pt x="10787" y="34794"/>
                      <a:pt x="10848" y="34855"/>
                    </a:cubicBezTo>
                    <a:cubicBezTo>
                      <a:pt x="10909" y="34931"/>
                      <a:pt x="10970" y="35007"/>
                      <a:pt x="11031" y="35083"/>
                    </a:cubicBezTo>
                    <a:cubicBezTo>
                      <a:pt x="11107" y="35160"/>
                      <a:pt x="11168" y="35236"/>
                      <a:pt x="11244" y="35297"/>
                    </a:cubicBezTo>
                    <a:cubicBezTo>
                      <a:pt x="11290" y="35327"/>
                      <a:pt x="11320" y="35358"/>
                      <a:pt x="11366" y="35388"/>
                    </a:cubicBezTo>
                    <a:cubicBezTo>
                      <a:pt x="11381" y="35403"/>
                      <a:pt x="11397" y="35403"/>
                      <a:pt x="11412" y="35419"/>
                    </a:cubicBezTo>
                    <a:cubicBezTo>
                      <a:pt x="11412" y="35419"/>
                      <a:pt x="11427" y="35419"/>
                      <a:pt x="11427" y="35434"/>
                    </a:cubicBezTo>
                    <a:cubicBezTo>
                      <a:pt x="11473" y="35464"/>
                      <a:pt x="11519" y="35479"/>
                      <a:pt x="11549" y="35495"/>
                    </a:cubicBezTo>
                    <a:cubicBezTo>
                      <a:pt x="11579" y="35510"/>
                      <a:pt x="11610" y="35525"/>
                      <a:pt x="11640" y="35525"/>
                    </a:cubicBezTo>
                    <a:cubicBezTo>
                      <a:pt x="11640" y="35540"/>
                      <a:pt x="11640" y="35540"/>
                      <a:pt x="11656" y="35540"/>
                    </a:cubicBezTo>
                    <a:cubicBezTo>
                      <a:pt x="11610" y="35556"/>
                      <a:pt x="11564" y="35586"/>
                      <a:pt x="11519" y="35617"/>
                    </a:cubicBezTo>
                    <a:cubicBezTo>
                      <a:pt x="11458" y="35662"/>
                      <a:pt x="11397" y="35708"/>
                      <a:pt x="11336" y="35769"/>
                    </a:cubicBezTo>
                    <a:cubicBezTo>
                      <a:pt x="11336" y="35769"/>
                      <a:pt x="11320" y="35784"/>
                      <a:pt x="11320" y="35784"/>
                    </a:cubicBezTo>
                    <a:cubicBezTo>
                      <a:pt x="11305" y="35799"/>
                      <a:pt x="11305" y="35799"/>
                      <a:pt x="11290" y="35815"/>
                    </a:cubicBezTo>
                    <a:cubicBezTo>
                      <a:pt x="11244" y="35860"/>
                      <a:pt x="11199" y="35906"/>
                      <a:pt x="11138" y="35952"/>
                    </a:cubicBezTo>
                    <a:lnTo>
                      <a:pt x="11122" y="35952"/>
                    </a:lnTo>
                    <a:cubicBezTo>
                      <a:pt x="11107" y="35921"/>
                      <a:pt x="11092" y="35906"/>
                      <a:pt x="11061" y="35891"/>
                    </a:cubicBezTo>
                    <a:lnTo>
                      <a:pt x="11046" y="35876"/>
                    </a:lnTo>
                    <a:lnTo>
                      <a:pt x="11001" y="35845"/>
                    </a:lnTo>
                    <a:lnTo>
                      <a:pt x="10955" y="35815"/>
                    </a:lnTo>
                    <a:cubicBezTo>
                      <a:pt x="10909" y="35769"/>
                      <a:pt x="10848" y="35738"/>
                      <a:pt x="10802" y="35708"/>
                    </a:cubicBezTo>
                    <a:lnTo>
                      <a:pt x="10757" y="35662"/>
                    </a:lnTo>
                    <a:cubicBezTo>
                      <a:pt x="10696" y="35632"/>
                      <a:pt x="10650" y="35586"/>
                      <a:pt x="10589" y="35540"/>
                    </a:cubicBezTo>
                    <a:cubicBezTo>
                      <a:pt x="10528" y="35495"/>
                      <a:pt x="10467" y="35449"/>
                      <a:pt x="10391" y="35388"/>
                    </a:cubicBezTo>
                    <a:cubicBezTo>
                      <a:pt x="10330" y="35342"/>
                      <a:pt x="10269" y="35297"/>
                      <a:pt x="10208" y="35236"/>
                    </a:cubicBezTo>
                    <a:cubicBezTo>
                      <a:pt x="10193" y="35236"/>
                      <a:pt x="10178" y="35220"/>
                      <a:pt x="10163" y="35205"/>
                    </a:cubicBezTo>
                    <a:cubicBezTo>
                      <a:pt x="10132" y="35190"/>
                      <a:pt x="10102" y="35160"/>
                      <a:pt x="10086" y="35144"/>
                    </a:cubicBezTo>
                    <a:lnTo>
                      <a:pt x="10041" y="35114"/>
                    </a:lnTo>
                    <a:cubicBezTo>
                      <a:pt x="10025" y="35083"/>
                      <a:pt x="9995" y="35068"/>
                      <a:pt x="9964" y="35038"/>
                    </a:cubicBezTo>
                    <a:lnTo>
                      <a:pt x="9934" y="35007"/>
                    </a:lnTo>
                    <a:cubicBezTo>
                      <a:pt x="9919" y="34992"/>
                      <a:pt x="9888" y="34961"/>
                      <a:pt x="9873" y="34946"/>
                    </a:cubicBezTo>
                    <a:lnTo>
                      <a:pt x="9843" y="34916"/>
                    </a:lnTo>
                    <a:cubicBezTo>
                      <a:pt x="9812" y="34885"/>
                      <a:pt x="9782" y="34855"/>
                      <a:pt x="9766" y="34824"/>
                    </a:cubicBezTo>
                    <a:lnTo>
                      <a:pt x="9751" y="34824"/>
                    </a:lnTo>
                    <a:lnTo>
                      <a:pt x="9736" y="34809"/>
                    </a:lnTo>
                    <a:lnTo>
                      <a:pt x="9705" y="34763"/>
                    </a:lnTo>
                    <a:lnTo>
                      <a:pt x="9675" y="34733"/>
                    </a:lnTo>
                    <a:lnTo>
                      <a:pt x="9660" y="34718"/>
                    </a:lnTo>
                    <a:lnTo>
                      <a:pt x="9401" y="34443"/>
                    </a:lnTo>
                    <a:cubicBezTo>
                      <a:pt x="9325" y="34367"/>
                      <a:pt x="9248" y="34291"/>
                      <a:pt x="9187" y="34230"/>
                    </a:cubicBezTo>
                    <a:cubicBezTo>
                      <a:pt x="9111" y="34169"/>
                      <a:pt x="9020" y="34093"/>
                      <a:pt x="8928" y="34017"/>
                    </a:cubicBezTo>
                    <a:lnTo>
                      <a:pt x="8928" y="34017"/>
                    </a:lnTo>
                    <a:cubicBezTo>
                      <a:pt x="8907" y="33996"/>
                      <a:pt x="8892" y="33981"/>
                      <a:pt x="8868" y="33956"/>
                    </a:cubicBezTo>
                    <a:cubicBezTo>
                      <a:pt x="8837" y="33941"/>
                      <a:pt x="8822" y="33925"/>
                      <a:pt x="8791" y="33895"/>
                    </a:cubicBezTo>
                    <a:lnTo>
                      <a:pt x="8715" y="33849"/>
                    </a:lnTo>
                    <a:cubicBezTo>
                      <a:pt x="8685" y="33819"/>
                      <a:pt x="8639" y="33788"/>
                      <a:pt x="8608" y="33743"/>
                    </a:cubicBezTo>
                    <a:cubicBezTo>
                      <a:pt x="8578" y="33712"/>
                      <a:pt x="8548" y="33682"/>
                      <a:pt x="8502" y="33651"/>
                    </a:cubicBezTo>
                    <a:lnTo>
                      <a:pt x="8487" y="33636"/>
                    </a:lnTo>
                    <a:lnTo>
                      <a:pt x="8487" y="33636"/>
                    </a:lnTo>
                    <a:cubicBezTo>
                      <a:pt x="8502" y="33666"/>
                      <a:pt x="8517" y="33682"/>
                      <a:pt x="8532" y="33712"/>
                    </a:cubicBezTo>
                    <a:cubicBezTo>
                      <a:pt x="8563" y="33758"/>
                      <a:pt x="8593" y="33804"/>
                      <a:pt x="8608" y="33849"/>
                    </a:cubicBezTo>
                    <a:cubicBezTo>
                      <a:pt x="8654" y="33910"/>
                      <a:pt x="8700" y="33986"/>
                      <a:pt x="8761" y="34063"/>
                    </a:cubicBezTo>
                    <a:cubicBezTo>
                      <a:pt x="8837" y="34169"/>
                      <a:pt x="8928" y="34276"/>
                      <a:pt x="9050" y="34413"/>
                    </a:cubicBezTo>
                    <a:cubicBezTo>
                      <a:pt x="9142" y="34504"/>
                      <a:pt x="9233" y="34611"/>
                      <a:pt x="9325" y="34702"/>
                    </a:cubicBezTo>
                    <a:lnTo>
                      <a:pt x="9386" y="34779"/>
                    </a:lnTo>
                    <a:cubicBezTo>
                      <a:pt x="9446" y="34824"/>
                      <a:pt x="9492" y="34870"/>
                      <a:pt x="9538" y="34931"/>
                    </a:cubicBezTo>
                    <a:cubicBezTo>
                      <a:pt x="9599" y="34992"/>
                      <a:pt x="9645" y="35038"/>
                      <a:pt x="9705" y="35083"/>
                    </a:cubicBezTo>
                    <a:cubicBezTo>
                      <a:pt x="9736" y="35099"/>
                      <a:pt x="9766" y="35129"/>
                      <a:pt x="9797" y="35160"/>
                    </a:cubicBezTo>
                    <a:cubicBezTo>
                      <a:pt x="9812" y="35175"/>
                      <a:pt x="9827" y="35190"/>
                      <a:pt x="9843" y="35205"/>
                    </a:cubicBezTo>
                    <a:lnTo>
                      <a:pt x="9858" y="35205"/>
                    </a:lnTo>
                    <a:lnTo>
                      <a:pt x="9873" y="35220"/>
                    </a:lnTo>
                    <a:cubicBezTo>
                      <a:pt x="9888" y="35236"/>
                      <a:pt x="9904" y="35251"/>
                      <a:pt x="9919" y="35266"/>
                    </a:cubicBezTo>
                    <a:lnTo>
                      <a:pt x="9964" y="35297"/>
                    </a:lnTo>
                    <a:lnTo>
                      <a:pt x="10025" y="35327"/>
                    </a:lnTo>
                    <a:cubicBezTo>
                      <a:pt x="10056" y="35358"/>
                      <a:pt x="10086" y="35373"/>
                      <a:pt x="10117" y="35403"/>
                    </a:cubicBezTo>
                    <a:lnTo>
                      <a:pt x="10163" y="35434"/>
                    </a:lnTo>
                    <a:cubicBezTo>
                      <a:pt x="10178" y="35449"/>
                      <a:pt x="10193" y="35449"/>
                      <a:pt x="10223" y="35464"/>
                    </a:cubicBezTo>
                    <a:lnTo>
                      <a:pt x="10239" y="35479"/>
                    </a:lnTo>
                    <a:lnTo>
                      <a:pt x="10254" y="35495"/>
                    </a:lnTo>
                    <a:cubicBezTo>
                      <a:pt x="10269" y="35510"/>
                      <a:pt x="10300" y="35525"/>
                      <a:pt x="10315" y="35525"/>
                    </a:cubicBezTo>
                    <a:cubicBezTo>
                      <a:pt x="10437" y="35601"/>
                      <a:pt x="10559" y="35678"/>
                      <a:pt x="10665" y="35738"/>
                    </a:cubicBezTo>
                    <a:cubicBezTo>
                      <a:pt x="10696" y="35754"/>
                      <a:pt x="10726" y="35784"/>
                      <a:pt x="10757" y="35799"/>
                    </a:cubicBezTo>
                    <a:cubicBezTo>
                      <a:pt x="10787" y="35815"/>
                      <a:pt x="10802" y="35815"/>
                      <a:pt x="10833" y="35830"/>
                    </a:cubicBezTo>
                    <a:cubicBezTo>
                      <a:pt x="10894" y="35876"/>
                      <a:pt x="10955" y="35906"/>
                      <a:pt x="11001" y="35937"/>
                    </a:cubicBezTo>
                    <a:cubicBezTo>
                      <a:pt x="11016" y="35937"/>
                      <a:pt x="11016" y="35952"/>
                      <a:pt x="11031" y="35952"/>
                    </a:cubicBezTo>
                    <a:lnTo>
                      <a:pt x="11016" y="35952"/>
                    </a:lnTo>
                    <a:cubicBezTo>
                      <a:pt x="11016" y="35967"/>
                      <a:pt x="11016" y="35967"/>
                      <a:pt x="11016" y="35967"/>
                    </a:cubicBezTo>
                    <a:cubicBezTo>
                      <a:pt x="11016" y="35982"/>
                      <a:pt x="11016" y="35982"/>
                      <a:pt x="11031" y="35982"/>
                    </a:cubicBezTo>
                    <a:lnTo>
                      <a:pt x="11092" y="35982"/>
                    </a:lnTo>
                    <a:lnTo>
                      <a:pt x="11092" y="35998"/>
                    </a:lnTo>
                    <a:lnTo>
                      <a:pt x="11107" y="35998"/>
                    </a:lnTo>
                    <a:lnTo>
                      <a:pt x="11077" y="36028"/>
                    </a:lnTo>
                    <a:cubicBezTo>
                      <a:pt x="11031" y="36058"/>
                      <a:pt x="11016" y="36104"/>
                      <a:pt x="10985" y="36135"/>
                    </a:cubicBezTo>
                    <a:cubicBezTo>
                      <a:pt x="10955" y="36180"/>
                      <a:pt x="10909" y="36211"/>
                      <a:pt x="10879" y="36257"/>
                    </a:cubicBezTo>
                    <a:cubicBezTo>
                      <a:pt x="10802" y="36363"/>
                      <a:pt x="10726" y="36470"/>
                      <a:pt x="10665" y="36576"/>
                    </a:cubicBezTo>
                    <a:cubicBezTo>
                      <a:pt x="10650" y="36607"/>
                      <a:pt x="10635" y="36637"/>
                      <a:pt x="10604" y="36668"/>
                    </a:cubicBezTo>
                    <a:cubicBezTo>
                      <a:pt x="10589" y="36683"/>
                      <a:pt x="10574" y="36714"/>
                      <a:pt x="10559" y="36729"/>
                    </a:cubicBezTo>
                    <a:cubicBezTo>
                      <a:pt x="10528" y="36729"/>
                      <a:pt x="10513" y="36714"/>
                      <a:pt x="10498" y="36714"/>
                    </a:cubicBezTo>
                    <a:cubicBezTo>
                      <a:pt x="10467" y="36683"/>
                      <a:pt x="10437" y="36668"/>
                      <a:pt x="10406" y="36653"/>
                    </a:cubicBezTo>
                    <a:cubicBezTo>
                      <a:pt x="10376" y="36653"/>
                      <a:pt x="10361" y="36637"/>
                      <a:pt x="10330" y="36622"/>
                    </a:cubicBezTo>
                    <a:lnTo>
                      <a:pt x="10300" y="36607"/>
                    </a:lnTo>
                    <a:cubicBezTo>
                      <a:pt x="10269" y="36592"/>
                      <a:pt x="10239" y="36576"/>
                      <a:pt x="10208" y="36561"/>
                    </a:cubicBezTo>
                    <a:cubicBezTo>
                      <a:pt x="10193" y="36546"/>
                      <a:pt x="10163" y="36531"/>
                      <a:pt x="10147" y="36516"/>
                    </a:cubicBezTo>
                    <a:lnTo>
                      <a:pt x="10117" y="36500"/>
                    </a:lnTo>
                    <a:lnTo>
                      <a:pt x="10056" y="36470"/>
                    </a:lnTo>
                    <a:cubicBezTo>
                      <a:pt x="10010" y="36439"/>
                      <a:pt x="9980" y="36424"/>
                      <a:pt x="9934" y="36409"/>
                    </a:cubicBezTo>
                    <a:cubicBezTo>
                      <a:pt x="9873" y="36363"/>
                      <a:pt x="9812" y="36333"/>
                      <a:pt x="9751" y="36287"/>
                    </a:cubicBezTo>
                    <a:lnTo>
                      <a:pt x="9614" y="36211"/>
                    </a:lnTo>
                    <a:lnTo>
                      <a:pt x="9584" y="36180"/>
                    </a:lnTo>
                    <a:lnTo>
                      <a:pt x="9538" y="36150"/>
                    </a:lnTo>
                    <a:cubicBezTo>
                      <a:pt x="9492" y="36119"/>
                      <a:pt x="9446" y="36089"/>
                      <a:pt x="9401" y="36074"/>
                    </a:cubicBezTo>
                    <a:cubicBezTo>
                      <a:pt x="9264" y="35982"/>
                      <a:pt x="9111" y="35921"/>
                      <a:pt x="9020" y="35876"/>
                    </a:cubicBezTo>
                    <a:lnTo>
                      <a:pt x="9005" y="35876"/>
                    </a:lnTo>
                    <a:cubicBezTo>
                      <a:pt x="8974" y="35860"/>
                      <a:pt x="8944" y="35845"/>
                      <a:pt x="8913" y="35830"/>
                    </a:cubicBezTo>
                    <a:cubicBezTo>
                      <a:pt x="8852" y="35815"/>
                      <a:pt x="8807" y="35784"/>
                      <a:pt x="8746" y="35754"/>
                    </a:cubicBezTo>
                    <a:cubicBezTo>
                      <a:pt x="8685" y="35723"/>
                      <a:pt x="8639" y="35693"/>
                      <a:pt x="8593" y="35662"/>
                    </a:cubicBezTo>
                    <a:cubicBezTo>
                      <a:pt x="8517" y="35617"/>
                      <a:pt x="8456" y="35586"/>
                      <a:pt x="8395" y="35541"/>
                    </a:cubicBezTo>
                    <a:lnTo>
                      <a:pt x="8395" y="35541"/>
                    </a:lnTo>
                    <a:lnTo>
                      <a:pt x="8456" y="35586"/>
                    </a:lnTo>
                    <a:cubicBezTo>
                      <a:pt x="8502" y="35647"/>
                      <a:pt x="8548" y="35693"/>
                      <a:pt x="8593" y="35754"/>
                    </a:cubicBezTo>
                    <a:cubicBezTo>
                      <a:pt x="8654" y="35799"/>
                      <a:pt x="8715" y="35860"/>
                      <a:pt x="8791" y="35921"/>
                    </a:cubicBezTo>
                    <a:cubicBezTo>
                      <a:pt x="8928" y="36043"/>
                      <a:pt x="9081" y="36135"/>
                      <a:pt x="9218" y="36226"/>
                    </a:cubicBezTo>
                    <a:cubicBezTo>
                      <a:pt x="9370" y="36333"/>
                      <a:pt x="9538" y="36424"/>
                      <a:pt x="9705" y="36516"/>
                    </a:cubicBezTo>
                    <a:cubicBezTo>
                      <a:pt x="9766" y="36531"/>
                      <a:pt x="9827" y="36561"/>
                      <a:pt x="9888" y="36592"/>
                    </a:cubicBezTo>
                    <a:lnTo>
                      <a:pt x="9964" y="36622"/>
                    </a:lnTo>
                    <a:cubicBezTo>
                      <a:pt x="10010" y="36637"/>
                      <a:pt x="10056" y="36653"/>
                      <a:pt x="10086" y="36683"/>
                    </a:cubicBezTo>
                    <a:cubicBezTo>
                      <a:pt x="10102" y="36683"/>
                      <a:pt x="10117" y="36698"/>
                      <a:pt x="10147" y="36698"/>
                    </a:cubicBezTo>
                    <a:cubicBezTo>
                      <a:pt x="10163" y="36698"/>
                      <a:pt x="10178" y="36714"/>
                      <a:pt x="10208" y="36714"/>
                    </a:cubicBezTo>
                    <a:cubicBezTo>
                      <a:pt x="10254" y="36729"/>
                      <a:pt x="10300" y="36744"/>
                      <a:pt x="10345" y="36759"/>
                    </a:cubicBezTo>
                    <a:cubicBezTo>
                      <a:pt x="10361" y="36775"/>
                      <a:pt x="10376" y="36775"/>
                      <a:pt x="10406" y="36790"/>
                    </a:cubicBezTo>
                    <a:lnTo>
                      <a:pt x="10437" y="36790"/>
                    </a:lnTo>
                    <a:cubicBezTo>
                      <a:pt x="10437" y="36805"/>
                      <a:pt x="10452" y="36805"/>
                      <a:pt x="10467" y="36805"/>
                    </a:cubicBezTo>
                    <a:cubicBezTo>
                      <a:pt x="10483" y="36805"/>
                      <a:pt x="10498" y="36805"/>
                      <a:pt x="10513" y="36820"/>
                    </a:cubicBezTo>
                    <a:lnTo>
                      <a:pt x="10528" y="36820"/>
                    </a:lnTo>
                    <a:cubicBezTo>
                      <a:pt x="10467" y="36942"/>
                      <a:pt x="10422" y="37064"/>
                      <a:pt x="10391" y="37171"/>
                    </a:cubicBezTo>
                    <a:cubicBezTo>
                      <a:pt x="10376" y="37262"/>
                      <a:pt x="10361" y="37354"/>
                      <a:pt x="10345" y="37445"/>
                    </a:cubicBezTo>
                    <a:cubicBezTo>
                      <a:pt x="10315" y="37445"/>
                      <a:pt x="10300" y="37430"/>
                      <a:pt x="10269" y="37430"/>
                    </a:cubicBezTo>
                    <a:lnTo>
                      <a:pt x="10254" y="37414"/>
                    </a:lnTo>
                    <a:cubicBezTo>
                      <a:pt x="10193" y="37399"/>
                      <a:pt x="10147" y="37399"/>
                      <a:pt x="10102" y="37384"/>
                    </a:cubicBezTo>
                    <a:lnTo>
                      <a:pt x="10086" y="37384"/>
                    </a:lnTo>
                    <a:lnTo>
                      <a:pt x="9995" y="37369"/>
                    </a:lnTo>
                    <a:lnTo>
                      <a:pt x="9888" y="37338"/>
                    </a:lnTo>
                    <a:cubicBezTo>
                      <a:pt x="9797" y="37323"/>
                      <a:pt x="9705" y="37308"/>
                      <a:pt x="9629" y="37293"/>
                    </a:cubicBezTo>
                    <a:cubicBezTo>
                      <a:pt x="9584" y="37277"/>
                      <a:pt x="9553" y="37277"/>
                      <a:pt x="9523" y="37262"/>
                    </a:cubicBezTo>
                    <a:cubicBezTo>
                      <a:pt x="9462" y="37262"/>
                      <a:pt x="9416" y="37247"/>
                      <a:pt x="9370" y="37247"/>
                    </a:cubicBezTo>
                    <a:lnTo>
                      <a:pt x="9355" y="37247"/>
                    </a:lnTo>
                    <a:cubicBezTo>
                      <a:pt x="9340" y="37232"/>
                      <a:pt x="9340" y="37232"/>
                      <a:pt x="9325" y="37232"/>
                    </a:cubicBezTo>
                    <a:lnTo>
                      <a:pt x="9294" y="37232"/>
                    </a:lnTo>
                    <a:lnTo>
                      <a:pt x="9279" y="37216"/>
                    </a:lnTo>
                    <a:lnTo>
                      <a:pt x="9218" y="37216"/>
                    </a:lnTo>
                    <a:cubicBezTo>
                      <a:pt x="9187" y="37201"/>
                      <a:pt x="9172" y="37201"/>
                      <a:pt x="9157" y="37201"/>
                    </a:cubicBezTo>
                    <a:cubicBezTo>
                      <a:pt x="9127" y="37201"/>
                      <a:pt x="9111" y="37186"/>
                      <a:pt x="9096" y="37186"/>
                    </a:cubicBezTo>
                    <a:lnTo>
                      <a:pt x="9066" y="37186"/>
                    </a:lnTo>
                    <a:cubicBezTo>
                      <a:pt x="9005" y="37171"/>
                      <a:pt x="8944" y="37171"/>
                      <a:pt x="8883" y="37155"/>
                    </a:cubicBezTo>
                    <a:lnTo>
                      <a:pt x="8883" y="37155"/>
                    </a:lnTo>
                    <a:lnTo>
                      <a:pt x="8974" y="37186"/>
                    </a:lnTo>
                    <a:cubicBezTo>
                      <a:pt x="9020" y="37216"/>
                      <a:pt x="9081" y="37232"/>
                      <a:pt x="9127" y="37247"/>
                    </a:cubicBezTo>
                    <a:cubicBezTo>
                      <a:pt x="9157" y="37262"/>
                      <a:pt x="9203" y="37277"/>
                      <a:pt x="9233" y="37277"/>
                    </a:cubicBezTo>
                    <a:cubicBezTo>
                      <a:pt x="9248" y="37293"/>
                      <a:pt x="9279" y="37308"/>
                      <a:pt x="9309" y="37308"/>
                    </a:cubicBezTo>
                    <a:cubicBezTo>
                      <a:pt x="9325" y="37323"/>
                      <a:pt x="9340" y="37323"/>
                      <a:pt x="9340" y="37323"/>
                    </a:cubicBezTo>
                    <a:lnTo>
                      <a:pt x="9477" y="37354"/>
                    </a:lnTo>
                    <a:cubicBezTo>
                      <a:pt x="9492" y="37369"/>
                      <a:pt x="9507" y="37369"/>
                      <a:pt x="9523" y="37369"/>
                    </a:cubicBezTo>
                    <a:lnTo>
                      <a:pt x="9568" y="37369"/>
                    </a:lnTo>
                    <a:lnTo>
                      <a:pt x="9584" y="37384"/>
                    </a:lnTo>
                    <a:cubicBezTo>
                      <a:pt x="9629" y="37384"/>
                      <a:pt x="9660" y="37384"/>
                      <a:pt x="9690" y="37399"/>
                    </a:cubicBezTo>
                    <a:lnTo>
                      <a:pt x="9797" y="37399"/>
                    </a:lnTo>
                    <a:lnTo>
                      <a:pt x="9843" y="37414"/>
                    </a:lnTo>
                    <a:lnTo>
                      <a:pt x="9949" y="37414"/>
                    </a:lnTo>
                    <a:cubicBezTo>
                      <a:pt x="9995" y="37430"/>
                      <a:pt x="10056" y="37430"/>
                      <a:pt x="10102" y="37445"/>
                    </a:cubicBezTo>
                    <a:lnTo>
                      <a:pt x="10163" y="37445"/>
                    </a:lnTo>
                    <a:cubicBezTo>
                      <a:pt x="10193" y="37460"/>
                      <a:pt x="10254" y="37475"/>
                      <a:pt x="10300" y="37475"/>
                    </a:cubicBezTo>
                    <a:cubicBezTo>
                      <a:pt x="10315" y="37491"/>
                      <a:pt x="10315" y="37491"/>
                      <a:pt x="10330" y="37491"/>
                    </a:cubicBezTo>
                    <a:cubicBezTo>
                      <a:pt x="10315" y="37613"/>
                      <a:pt x="10330" y="37719"/>
                      <a:pt x="10330" y="37811"/>
                    </a:cubicBezTo>
                    <a:lnTo>
                      <a:pt x="10330" y="37826"/>
                    </a:lnTo>
                    <a:cubicBezTo>
                      <a:pt x="10330" y="37841"/>
                      <a:pt x="10330" y="37872"/>
                      <a:pt x="10330" y="37902"/>
                    </a:cubicBezTo>
                    <a:lnTo>
                      <a:pt x="10208" y="37902"/>
                    </a:lnTo>
                    <a:lnTo>
                      <a:pt x="10208" y="37917"/>
                    </a:lnTo>
                    <a:lnTo>
                      <a:pt x="10147" y="37917"/>
                    </a:lnTo>
                    <a:cubicBezTo>
                      <a:pt x="10117" y="37917"/>
                      <a:pt x="10102" y="37932"/>
                      <a:pt x="10071" y="37932"/>
                    </a:cubicBezTo>
                    <a:lnTo>
                      <a:pt x="10041" y="37932"/>
                    </a:lnTo>
                    <a:lnTo>
                      <a:pt x="10010" y="37948"/>
                    </a:lnTo>
                    <a:cubicBezTo>
                      <a:pt x="9980" y="37948"/>
                      <a:pt x="9964" y="37963"/>
                      <a:pt x="9934" y="37963"/>
                    </a:cubicBezTo>
                    <a:lnTo>
                      <a:pt x="9919" y="37963"/>
                    </a:lnTo>
                    <a:cubicBezTo>
                      <a:pt x="9888" y="37978"/>
                      <a:pt x="9843" y="37978"/>
                      <a:pt x="9797" y="37993"/>
                    </a:cubicBezTo>
                    <a:cubicBezTo>
                      <a:pt x="9766" y="37993"/>
                      <a:pt x="9736" y="37993"/>
                      <a:pt x="9690" y="38009"/>
                    </a:cubicBezTo>
                    <a:lnTo>
                      <a:pt x="9553" y="38009"/>
                    </a:lnTo>
                    <a:cubicBezTo>
                      <a:pt x="9523" y="38009"/>
                      <a:pt x="9477" y="37993"/>
                      <a:pt x="9446" y="37993"/>
                    </a:cubicBezTo>
                    <a:lnTo>
                      <a:pt x="9416" y="37993"/>
                    </a:lnTo>
                    <a:cubicBezTo>
                      <a:pt x="9401" y="37993"/>
                      <a:pt x="9401" y="37993"/>
                      <a:pt x="9401" y="37978"/>
                    </a:cubicBezTo>
                    <a:lnTo>
                      <a:pt x="9386" y="37978"/>
                    </a:lnTo>
                    <a:cubicBezTo>
                      <a:pt x="9386" y="37978"/>
                      <a:pt x="9386" y="37978"/>
                      <a:pt x="9386" y="37993"/>
                    </a:cubicBezTo>
                    <a:cubicBezTo>
                      <a:pt x="9218" y="37963"/>
                      <a:pt x="9050" y="37917"/>
                      <a:pt x="8883" y="37872"/>
                    </a:cubicBezTo>
                    <a:cubicBezTo>
                      <a:pt x="8807" y="37841"/>
                      <a:pt x="8746" y="37826"/>
                      <a:pt x="8685" y="37795"/>
                    </a:cubicBezTo>
                    <a:lnTo>
                      <a:pt x="8654" y="37795"/>
                    </a:lnTo>
                    <a:cubicBezTo>
                      <a:pt x="8563" y="37765"/>
                      <a:pt x="8487" y="37734"/>
                      <a:pt x="8426" y="37719"/>
                    </a:cubicBezTo>
                    <a:lnTo>
                      <a:pt x="8380" y="37719"/>
                    </a:lnTo>
                    <a:cubicBezTo>
                      <a:pt x="8349" y="37712"/>
                      <a:pt x="8315" y="37708"/>
                      <a:pt x="8281" y="37708"/>
                    </a:cubicBezTo>
                    <a:cubicBezTo>
                      <a:pt x="8247" y="37708"/>
                      <a:pt x="8212" y="37712"/>
                      <a:pt x="8182" y="37719"/>
                    </a:cubicBezTo>
                    <a:cubicBezTo>
                      <a:pt x="8136" y="37719"/>
                      <a:pt x="8090" y="37734"/>
                      <a:pt x="8060" y="37750"/>
                    </a:cubicBezTo>
                    <a:cubicBezTo>
                      <a:pt x="8014" y="37765"/>
                      <a:pt x="7984" y="37765"/>
                      <a:pt x="7953" y="37780"/>
                    </a:cubicBezTo>
                    <a:cubicBezTo>
                      <a:pt x="7908" y="37795"/>
                      <a:pt x="7877" y="37811"/>
                      <a:pt x="7831" y="37826"/>
                    </a:cubicBezTo>
                    <a:cubicBezTo>
                      <a:pt x="7801" y="37841"/>
                      <a:pt x="7771" y="37841"/>
                      <a:pt x="7740" y="37856"/>
                    </a:cubicBezTo>
                    <a:cubicBezTo>
                      <a:pt x="7710" y="37856"/>
                      <a:pt x="7679" y="37872"/>
                      <a:pt x="7633" y="37872"/>
                    </a:cubicBezTo>
                    <a:lnTo>
                      <a:pt x="7542" y="37872"/>
                    </a:lnTo>
                    <a:cubicBezTo>
                      <a:pt x="7374" y="37872"/>
                      <a:pt x="7222" y="37856"/>
                      <a:pt x="7054" y="37826"/>
                    </a:cubicBezTo>
                    <a:lnTo>
                      <a:pt x="6993" y="37826"/>
                    </a:lnTo>
                    <a:cubicBezTo>
                      <a:pt x="6917" y="37811"/>
                      <a:pt x="6856" y="37795"/>
                      <a:pt x="6780" y="37765"/>
                    </a:cubicBezTo>
                    <a:lnTo>
                      <a:pt x="6719" y="37750"/>
                    </a:lnTo>
                    <a:cubicBezTo>
                      <a:pt x="6643" y="37734"/>
                      <a:pt x="6567" y="37704"/>
                      <a:pt x="6491" y="37689"/>
                    </a:cubicBezTo>
                    <a:cubicBezTo>
                      <a:pt x="6460" y="37673"/>
                      <a:pt x="6415" y="37658"/>
                      <a:pt x="6384" y="37658"/>
                    </a:cubicBezTo>
                    <a:cubicBezTo>
                      <a:pt x="6323" y="37643"/>
                      <a:pt x="6277" y="37628"/>
                      <a:pt x="6216" y="37613"/>
                    </a:cubicBezTo>
                    <a:cubicBezTo>
                      <a:pt x="6171" y="37597"/>
                      <a:pt x="6125" y="37567"/>
                      <a:pt x="6064" y="37552"/>
                    </a:cubicBezTo>
                    <a:cubicBezTo>
                      <a:pt x="6034" y="37536"/>
                      <a:pt x="6003" y="37521"/>
                      <a:pt x="5957" y="37491"/>
                    </a:cubicBezTo>
                    <a:cubicBezTo>
                      <a:pt x="5927" y="37475"/>
                      <a:pt x="5881" y="37445"/>
                      <a:pt x="5851" y="37414"/>
                    </a:cubicBezTo>
                    <a:cubicBezTo>
                      <a:pt x="5820" y="37384"/>
                      <a:pt x="5790" y="37369"/>
                      <a:pt x="5775" y="37338"/>
                    </a:cubicBezTo>
                    <a:cubicBezTo>
                      <a:pt x="5759" y="37323"/>
                      <a:pt x="5744" y="37308"/>
                      <a:pt x="5729" y="37293"/>
                    </a:cubicBezTo>
                    <a:cubicBezTo>
                      <a:pt x="5698" y="37247"/>
                      <a:pt x="5683" y="37216"/>
                      <a:pt x="5653" y="37171"/>
                    </a:cubicBezTo>
                    <a:lnTo>
                      <a:pt x="5653" y="37155"/>
                    </a:lnTo>
                    <a:cubicBezTo>
                      <a:pt x="5622" y="37125"/>
                      <a:pt x="5607" y="37079"/>
                      <a:pt x="5592" y="37049"/>
                    </a:cubicBezTo>
                    <a:cubicBezTo>
                      <a:pt x="5577" y="37018"/>
                      <a:pt x="5577" y="36988"/>
                      <a:pt x="5561" y="36957"/>
                    </a:cubicBezTo>
                    <a:cubicBezTo>
                      <a:pt x="5561" y="36912"/>
                      <a:pt x="5546" y="36881"/>
                      <a:pt x="5546" y="36835"/>
                    </a:cubicBezTo>
                    <a:cubicBezTo>
                      <a:pt x="5546" y="36775"/>
                      <a:pt x="5531" y="36714"/>
                      <a:pt x="5531" y="36653"/>
                    </a:cubicBezTo>
                    <a:cubicBezTo>
                      <a:pt x="5531" y="36592"/>
                      <a:pt x="5531" y="36531"/>
                      <a:pt x="5531" y="36455"/>
                    </a:cubicBezTo>
                    <a:cubicBezTo>
                      <a:pt x="5531" y="36409"/>
                      <a:pt x="5531" y="36363"/>
                      <a:pt x="5546" y="36317"/>
                    </a:cubicBezTo>
                    <a:cubicBezTo>
                      <a:pt x="5546" y="36317"/>
                      <a:pt x="5546" y="36302"/>
                      <a:pt x="5546" y="36302"/>
                    </a:cubicBezTo>
                    <a:cubicBezTo>
                      <a:pt x="5546" y="36287"/>
                      <a:pt x="5561" y="36257"/>
                      <a:pt x="5577" y="36226"/>
                    </a:cubicBezTo>
                    <a:cubicBezTo>
                      <a:pt x="5607" y="36165"/>
                      <a:pt x="5637" y="36104"/>
                      <a:pt x="5668" y="36058"/>
                    </a:cubicBezTo>
                    <a:lnTo>
                      <a:pt x="5683" y="36028"/>
                    </a:lnTo>
                    <a:cubicBezTo>
                      <a:pt x="5729" y="35952"/>
                      <a:pt x="5775" y="35876"/>
                      <a:pt x="5805" y="35799"/>
                    </a:cubicBezTo>
                    <a:cubicBezTo>
                      <a:pt x="5836" y="35738"/>
                      <a:pt x="5866" y="35693"/>
                      <a:pt x="5866" y="35647"/>
                    </a:cubicBezTo>
                    <a:cubicBezTo>
                      <a:pt x="5881" y="35601"/>
                      <a:pt x="5896" y="35556"/>
                      <a:pt x="5896" y="35495"/>
                    </a:cubicBezTo>
                    <a:cubicBezTo>
                      <a:pt x="5912" y="35403"/>
                      <a:pt x="5912" y="35297"/>
                      <a:pt x="5896" y="35205"/>
                    </a:cubicBezTo>
                    <a:cubicBezTo>
                      <a:pt x="5896" y="35100"/>
                      <a:pt x="5882" y="35010"/>
                      <a:pt x="5867" y="34921"/>
                    </a:cubicBezTo>
                    <a:lnTo>
                      <a:pt x="5867" y="34921"/>
                    </a:lnTo>
                    <a:cubicBezTo>
                      <a:pt x="5868" y="34925"/>
                      <a:pt x="5872" y="34931"/>
                      <a:pt x="5881" y="34931"/>
                    </a:cubicBezTo>
                    <a:cubicBezTo>
                      <a:pt x="5896" y="34946"/>
                      <a:pt x="5896" y="34977"/>
                      <a:pt x="5912" y="34992"/>
                    </a:cubicBezTo>
                    <a:cubicBezTo>
                      <a:pt x="5942" y="35022"/>
                      <a:pt x="5973" y="35038"/>
                      <a:pt x="6003" y="35053"/>
                    </a:cubicBezTo>
                    <a:cubicBezTo>
                      <a:pt x="6003" y="35053"/>
                      <a:pt x="6018" y="35053"/>
                      <a:pt x="6034" y="35068"/>
                    </a:cubicBezTo>
                    <a:cubicBezTo>
                      <a:pt x="6049" y="35083"/>
                      <a:pt x="6079" y="35099"/>
                      <a:pt x="6110" y="35114"/>
                    </a:cubicBezTo>
                    <a:cubicBezTo>
                      <a:pt x="6171" y="35144"/>
                      <a:pt x="6216" y="35175"/>
                      <a:pt x="6277" y="35205"/>
                    </a:cubicBezTo>
                    <a:cubicBezTo>
                      <a:pt x="6354" y="35251"/>
                      <a:pt x="6445" y="35297"/>
                      <a:pt x="6521" y="35327"/>
                    </a:cubicBezTo>
                    <a:cubicBezTo>
                      <a:pt x="6567" y="35342"/>
                      <a:pt x="6613" y="35373"/>
                      <a:pt x="6658" y="35388"/>
                    </a:cubicBezTo>
                    <a:cubicBezTo>
                      <a:pt x="6704" y="35403"/>
                      <a:pt x="6750" y="35419"/>
                      <a:pt x="6795" y="35419"/>
                    </a:cubicBezTo>
                    <a:cubicBezTo>
                      <a:pt x="6841" y="35434"/>
                      <a:pt x="6887" y="35449"/>
                      <a:pt x="6948" y="35464"/>
                    </a:cubicBezTo>
                    <a:cubicBezTo>
                      <a:pt x="6978" y="35464"/>
                      <a:pt x="7024" y="35479"/>
                      <a:pt x="7070" y="35479"/>
                    </a:cubicBezTo>
                    <a:cubicBezTo>
                      <a:pt x="7131" y="35479"/>
                      <a:pt x="7192" y="35479"/>
                      <a:pt x="7268" y="35495"/>
                    </a:cubicBezTo>
                    <a:lnTo>
                      <a:pt x="7603" y="35495"/>
                    </a:lnTo>
                    <a:cubicBezTo>
                      <a:pt x="7466" y="35479"/>
                      <a:pt x="7313" y="35449"/>
                      <a:pt x="7161" y="35419"/>
                    </a:cubicBezTo>
                    <a:lnTo>
                      <a:pt x="7176" y="35419"/>
                    </a:lnTo>
                    <a:cubicBezTo>
                      <a:pt x="7100" y="35403"/>
                      <a:pt x="7024" y="35388"/>
                      <a:pt x="6963" y="35358"/>
                    </a:cubicBezTo>
                    <a:cubicBezTo>
                      <a:pt x="6811" y="35312"/>
                      <a:pt x="6674" y="35236"/>
                      <a:pt x="6536" y="35160"/>
                    </a:cubicBezTo>
                    <a:cubicBezTo>
                      <a:pt x="6460" y="35114"/>
                      <a:pt x="6384" y="35068"/>
                      <a:pt x="6293" y="35022"/>
                    </a:cubicBezTo>
                    <a:lnTo>
                      <a:pt x="6186" y="34946"/>
                    </a:lnTo>
                    <a:cubicBezTo>
                      <a:pt x="6171" y="34946"/>
                      <a:pt x="6140" y="34931"/>
                      <a:pt x="6125" y="34916"/>
                    </a:cubicBezTo>
                    <a:cubicBezTo>
                      <a:pt x="6110" y="34901"/>
                      <a:pt x="6095" y="34901"/>
                      <a:pt x="6095" y="34885"/>
                    </a:cubicBezTo>
                    <a:cubicBezTo>
                      <a:pt x="6079" y="34885"/>
                      <a:pt x="6064" y="34870"/>
                      <a:pt x="6049" y="34870"/>
                    </a:cubicBezTo>
                    <a:lnTo>
                      <a:pt x="6034" y="34870"/>
                    </a:lnTo>
                    <a:cubicBezTo>
                      <a:pt x="5957" y="34779"/>
                      <a:pt x="5896" y="34702"/>
                      <a:pt x="5820" y="34611"/>
                    </a:cubicBezTo>
                    <a:cubicBezTo>
                      <a:pt x="5820" y="34611"/>
                      <a:pt x="5805" y="34596"/>
                      <a:pt x="5790" y="34581"/>
                    </a:cubicBezTo>
                    <a:cubicBezTo>
                      <a:pt x="5790" y="34565"/>
                      <a:pt x="5790" y="34535"/>
                      <a:pt x="5790" y="34520"/>
                    </a:cubicBezTo>
                    <a:cubicBezTo>
                      <a:pt x="5790" y="34489"/>
                      <a:pt x="5805" y="34459"/>
                      <a:pt x="5805" y="34428"/>
                    </a:cubicBezTo>
                    <a:lnTo>
                      <a:pt x="5805" y="34413"/>
                    </a:lnTo>
                    <a:cubicBezTo>
                      <a:pt x="5805" y="34382"/>
                      <a:pt x="5820" y="34367"/>
                      <a:pt x="5820" y="34337"/>
                    </a:cubicBezTo>
                    <a:cubicBezTo>
                      <a:pt x="5836" y="34291"/>
                      <a:pt x="5836" y="34261"/>
                      <a:pt x="5851" y="34230"/>
                    </a:cubicBezTo>
                    <a:cubicBezTo>
                      <a:pt x="5866" y="34184"/>
                      <a:pt x="5881" y="34154"/>
                      <a:pt x="5896" y="34108"/>
                    </a:cubicBezTo>
                    <a:cubicBezTo>
                      <a:pt x="5912" y="34078"/>
                      <a:pt x="5927" y="34032"/>
                      <a:pt x="5942" y="34002"/>
                    </a:cubicBezTo>
                    <a:lnTo>
                      <a:pt x="5957" y="33971"/>
                    </a:lnTo>
                    <a:lnTo>
                      <a:pt x="5957" y="33941"/>
                    </a:lnTo>
                    <a:cubicBezTo>
                      <a:pt x="5988" y="33880"/>
                      <a:pt x="6034" y="33804"/>
                      <a:pt x="6049" y="33727"/>
                    </a:cubicBezTo>
                    <a:cubicBezTo>
                      <a:pt x="6064" y="33682"/>
                      <a:pt x="6079" y="33651"/>
                      <a:pt x="6095" y="33621"/>
                    </a:cubicBezTo>
                    <a:cubicBezTo>
                      <a:pt x="6095" y="33621"/>
                      <a:pt x="6095" y="33605"/>
                      <a:pt x="6095" y="33605"/>
                    </a:cubicBezTo>
                    <a:cubicBezTo>
                      <a:pt x="6095" y="33605"/>
                      <a:pt x="6095" y="33590"/>
                      <a:pt x="6110" y="33590"/>
                    </a:cubicBezTo>
                    <a:cubicBezTo>
                      <a:pt x="6110" y="33575"/>
                      <a:pt x="6125" y="33545"/>
                      <a:pt x="6125" y="33514"/>
                    </a:cubicBezTo>
                    <a:cubicBezTo>
                      <a:pt x="6140" y="33499"/>
                      <a:pt x="6140" y="33484"/>
                      <a:pt x="6156" y="33468"/>
                    </a:cubicBezTo>
                    <a:cubicBezTo>
                      <a:pt x="6186" y="33362"/>
                      <a:pt x="6232" y="33270"/>
                      <a:pt x="6262" y="33194"/>
                    </a:cubicBezTo>
                    <a:cubicBezTo>
                      <a:pt x="6293" y="33133"/>
                      <a:pt x="6323" y="33072"/>
                      <a:pt x="6369" y="32996"/>
                    </a:cubicBezTo>
                    <a:lnTo>
                      <a:pt x="6369" y="32981"/>
                    </a:lnTo>
                    <a:cubicBezTo>
                      <a:pt x="6384" y="32950"/>
                      <a:pt x="6415" y="32920"/>
                      <a:pt x="6430" y="32889"/>
                    </a:cubicBezTo>
                    <a:cubicBezTo>
                      <a:pt x="6460" y="32859"/>
                      <a:pt x="6491" y="32813"/>
                      <a:pt x="6521" y="32783"/>
                    </a:cubicBezTo>
                    <a:cubicBezTo>
                      <a:pt x="6536" y="32767"/>
                      <a:pt x="6567" y="32737"/>
                      <a:pt x="6582" y="32707"/>
                    </a:cubicBezTo>
                    <a:cubicBezTo>
                      <a:pt x="6613" y="32676"/>
                      <a:pt x="6658" y="32646"/>
                      <a:pt x="6689" y="32630"/>
                    </a:cubicBezTo>
                    <a:cubicBezTo>
                      <a:pt x="6719" y="32600"/>
                      <a:pt x="6765" y="32585"/>
                      <a:pt x="6795" y="32554"/>
                    </a:cubicBezTo>
                    <a:cubicBezTo>
                      <a:pt x="6826" y="32539"/>
                      <a:pt x="6856" y="32524"/>
                      <a:pt x="6902" y="32493"/>
                    </a:cubicBezTo>
                    <a:cubicBezTo>
                      <a:pt x="6963" y="32463"/>
                      <a:pt x="7039" y="32432"/>
                      <a:pt x="7100" y="32402"/>
                    </a:cubicBezTo>
                    <a:lnTo>
                      <a:pt x="7176" y="32371"/>
                    </a:lnTo>
                    <a:cubicBezTo>
                      <a:pt x="7207" y="32371"/>
                      <a:pt x="7222" y="32356"/>
                      <a:pt x="7252" y="32356"/>
                    </a:cubicBezTo>
                    <a:close/>
                    <a:moveTo>
                      <a:pt x="19502" y="30299"/>
                    </a:moveTo>
                    <a:cubicBezTo>
                      <a:pt x="19533" y="30299"/>
                      <a:pt x="19578" y="30315"/>
                      <a:pt x="19624" y="30315"/>
                    </a:cubicBezTo>
                    <a:lnTo>
                      <a:pt x="19655" y="30330"/>
                    </a:lnTo>
                    <a:cubicBezTo>
                      <a:pt x="19746" y="30345"/>
                      <a:pt x="19822" y="30360"/>
                      <a:pt x="19898" y="30375"/>
                    </a:cubicBezTo>
                    <a:cubicBezTo>
                      <a:pt x="19974" y="30406"/>
                      <a:pt x="20051" y="30436"/>
                      <a:pt x="20127" y="30467"/>
                    </a:cubicBezTo>
                    <a:cubicBezTo>
                      <a:pt x="20173" y="30482"/>
                      <a:pt x="20203" y="30513"/>
                      <a:pt x="20249" y="30528"/>
                    </a:cubicBezTo>
                    <a:cubicBezTo>
                      <a:pt x="20249" y="30528"/>
                      <a:pt x="20264" y="30543"/>
                      <a:pt x="20264" y="30543"/>
                    </a:cubicBezTo>
                    <a:cubicBezTo>
                      <a:pt x="20294" y="30558"/>
                      <a:pt x="20340" y="30589"/>
                      <a:pt x="20371" y="30619"/>
                    </a:cubicBezTo>
                    <a:cubicBezTo>
                      <a:pt x="20401" y="30650"/>
                      <a:pt x="20447" y="30680"/>
                      <a:pt x="20477" y="30711"/>
                    </a:cubicBezTo>
                    <a:cubicBezTo>
                      <a:pt x="20508" y="30756"/>
                      <a:pt x="20553" y="30802"/>
                      <a:pt x="20599" y="30863"/>
                    </a:cubicBezTo>
                    <a:cubicBezTo>
                      <a:pt x="20630" y="30924"/>
                      <a:pt x="20675" y="30985"/>
                      <a:pt x="20706" y="31046"/>
                    </a:cubicBezTo>
                    <a:lnTo>
                      <a:pt x="20721" y="31061"/>
                    </a:lnTo>
                    <a:cubicBezTo>
                      <a:pt x="20736" y="31107"/>
                      <a:pt x="20767" y="31152"/>
                      <a:pt x="20782" y="31198"/>
                    </a:cubicBezTo>
                    <a:cubicBezTo>
                      <a:pt x="20812" y="31259"/>
                      <a:pt x="20843" y="31305"/>
                      <a:pt x="20858" y="31366"/>
                    </a:cubicBezTo>
                    <a:cubicBezTo>
                      <a:pt x="20904" y="31472"/>
                      <a:pt x="20950" y="31579"/>
                      <a:pt x="20995" y="31671"/>
                    </a:cubicBezTo>
                    <a:lnTo>
                      <a:pt x="21011" y="31716"/>
                    </a:lnTo>
                    <a:lnTo>
                      <a:pt x="21011" y="31731"/>
                    </a:lnTo>
                    <a:cubicBezTo>
                      <a:pt x="21056" y="31838"/>
                      <a:pt x="21102" y="31945"/>
                      <a:pt x="21148" y="32036"/>
                    </a:cubicBezTo>
                    <a:cubicBezTo>
                      <a:pt x="21178" y="32112"/>
                      <a:pt x="21209" y="32173"/>
                      <a:pt x="21254" y="32249"/>
                    </a:cubicBezTo>
                    <a:cubicBezTo>
                      <a:pt x="21209" y="32387"/>
                      <a:pt x="21148" y="32508"/>
                      <a:pt x="21087" y="32630"/>
                    </a:cubicBezTo>
                    <a:cubicBezTo>
                      <a:pt x="21026" y="32737"/>
                      <a:pt x="20980" y="32844"/>
                      <a:pt x="20934" y="32950"/>
                    </a:cubicBezTo>
                    <a:lnTo>
                      <a:pt x="20919" y="32950"/>
                    </a:lnTo>
                    <a:cubicBezTo>
                      <a:pt x="20904" y="32981"/>
                      <a:pt x="20889" y="32996"/>
                      <a:pt x="20873" y="33027"/>
                    </a:cubicBezTo>
                    <a:cubicBezTo>
                      <a:pt x="20858" y="33042"/>
                      <a:pt x="20843" y="33057"/>
                      <a:pt x="20828" y="33072"/>
                    </a:cubicBezTo>
                    <a:cubicBezTo>
                      <a:pt x="20812" y="33103"/>
                      <a:pt x="20782" y="33148"/>
                      <a:pt x="20767" y="33179"/>
                    </a:cubicBezTo>
                    <a:cubicBezTo>
                      <a:pt x="20736" y="33209"/>
                      <a:pt x="20721" y="33240"/>
                      <a:pt x="20691" y="33270"/>
                    </a:cubicBezTo>
                    <a:cubicBezTo>
                      <a:pt x="20675" y="33316"/>
                      <a:pt x="20645" y="33362"/>
                      <a:pt x="20614" y="33392"/>
                    </a:cubicBezTo>
                    <a:cubicBezTo>
                      <a:pt x="20569" y="33453"/>
                      <a:pt x="20523" y="33499"/>
                      <a:pt x="20477" y="33545"/>
                    </a:cubicBezTo>
                    <a:cubicBezTo>
                      <a:pt x="20432" y="33605"/>
                      <a:pt x="20401" y="33651"/>
                      <a:pt x="20355" y="33697"/>
                    </a:cubicBezTo>
                    <a:cubicBezTo>
                      <a:pt x="20294" y="33758"/>
                      <a:pt x="20234" y="33819"/>
                      <a:pt x="20188" y="33880"/>
                    </a:cubicBezTo>
                    <a:lnTo>
                      <a:pt x="20188" y="33864"/>
                    </a:lnTo>
                    <a:cubicBezTo>
                      <a:pt x="20157" y="33910"/>
                      <a:pt x="20112" y="33941"/>
                      <a:pt x="20081" y="33971"/>
                    </a:cubicBezTo>
                    <a:cubicBezTo>
                      <a:pt x="20051" y="34002"/>
                      <a:pt x="20020" y="34032"/>
                      <a:pt x="19990" y="34063"/>
                    </a:cubicBezTo>
                    <a:cubicBezTo>
                      <a:pt x="19929" y="34123"/>
                      <a:pt x="19853" y="34184"/>
                      <a:pt x="19792" y="34245"/>
                    </a:cubicBezTo>
                    <a:cubicBezTo>
                      <a:pt x="19624" y="34382"/>
                      <a:pt x="19456" y="34504"/>
                      <a:pt x="19289" y="34626"/>
                    </a:cubicBezTo>
                    <a:cubicBezTo>
                      <a:pt x="19639" y="34413"/>
                      <a:pt x="19990" y="34200"/>
                      <a:pt x="20310" y="33941"/>
                    </a:cubicBezTo>
                    <a:cubicBezTo>
                      <a:pt x="20310" y="33941"/>
                      <a:pt x="20325" y="33941"/>
                      <a:pt x="20325" y="33925"/>
                    </a:cubicBezTo>
                    <a:cubicBezTo>
                      <a:pt x="20340" y="33925"/>
                      <a:pt x="20340" y="33925"/>
                      <a:pt x="20340" y="33910"/>
                    </a:cubicBezTo>
                    <a:cubicBezTo>
                      <a:pt x="20340" y="33910"/>
                      <a:pt x="20340" y="33925"/>
                      <a:pt x="20340" y="33925"/>
                    </a:cubicBezTo>
                    <a:cubicBezTo>
                      <a:pt x="20340" y="33910"/>
                      <a:pt x="20355" y="33910"/>
                      <a:pt x="20355" y="33895"/>
                    </a:cubicBezTo>
                    <a:cubicBezTo>
                      <a:pt x="20355" y="33910"/>
                      <a:pt x="20355" y="33910"/>
                      <a:pt x="20355" y="33910"/>
                    </a:cubicBezTo>
                    <a:cubicBezTo>
                      <a:pt x="20416" y="33849"/>
                      <a:pt x="20477" y="33804"/>
                      <a:pt x="20538" y="33758"/>
                    </a:cubicBezTo>
                    <a:cubicBezTo>
                      <a:pt x="20630" y="33666"/>
                      <a:pt x="20736" y="33590"/>
                      <a:pt x="20828" y="33484"/>
                    </a:cubicBezTo>
                    <a:cubicBezTo>
                      <a:pt x="20873" y="33423"/>
                      <a:pt x="20919" y="33377"/>
                      <a:pt x="20980" y="33316"/>
                    </a:cubicBezTo>
                    <a:cubicBezTo>
                      <a:pt x="21011" y="33270"/>
                      <a:pt x="21041" y="33240"/>
                      <a:pt x="21071" y="33194"/>
                    </a:cubicBezTo>
                    <a:cubicBezTo>
                      <a:pt x="21087" y="33179"/>
                      <a:pt x="21102" y="33164"/>
                      <a:pt x="21102" y="33148"/>
                    </a:cubicBezTo>
                    <a:cubicBezTo>
                      <a:pt x="21132" y="33133"/>
                      <a:pt x="21148" y="33103"/>
                      <a:pt x="21163" y="33087"/>
                    </a:cubicBezTo>
                    <a:cubicBezTo>
                      <a:pt x="21178" y="33057"/>
                      <a:pt x="21178" y="33042"/>
                      <a:pt x="21193" y="33011"/>
                    </a:cubicBezTo>
                    <a:cubicBezTo>
                      <a:pt x="21285" y="32859"/>
                      <a:pt x="21361" y="32707"/>
                      <a:pt x="21452" y="32539"/>
                    </a:cubicBezTo>
                    <a:cubicBezTo>
                      <a:pt x="21452" y="32539"/>
                      <a:pt x="21452" y="32524"/>
                      <a:pt x="21468" y="32508"/>
                    </a:cubicBezTo>
                    <a:cubicBezTo>
                      <a:pt x="21544" y="32600"/>
                      <a:pt x="21620" y="32676"/>
                      <a:pt x="21711" y="32737"/>
                    </a:cubicBezTo>
                    <a:cubicBezTo>
                      <a:pt x="21803" y="32798"/>
                      <a:pt x="21909" y="32859"/>
                      <a:pt x="22031" y="32905"/>
                    </a:cubicBezTo>
                    <a:lnTo>
                      <a:pt x="22062" y="32920"/>
                    </a:lnTo>
                    <a:cubicBezTo>
                      <a:pt x="22077" y="32920"/>
                      <a:pt x="22092" y="32935"/>
                      <a:pt x="22108" y="32950"/>
                    </a:cubicBezTo>
                    <a:lnTo>
                      <a:pt x="22168" y="32966"/>
                    </a:lnTo>
                    <a:lnTo>
                      <a:pt x="22214" y="32981"/>
                    </a:lnTo>
                    <a:cubicBezTo>
                      <a:pt x="22229" y="32981"/>
                      <a:pt x="22260" y="32996"/>
                      <a:pt x="22275" y="32996"/>
                    </a:cubicBezTo>
                    <a:cubicBezTo>
                      <a:pt x="22306" y="33011"/>
                      <a:pt x="22336" y="33027"/>
                      <a:pt x="22367" y="33027"/>
                    </a:cubicBezTo>
                    <a:cubicBezTo>
                      <a:pt x="22412" y="33057"/>
                      <a:pt x="22473" y="33072"/>
                      <a:pt x="22519" y="33087"/>
                    </a:cubicBezTo>
                    <a:lnTo>
                      <a:pt x="22549" y="33103"/>
                    </a:lnTo>
                    <a:cubicBezTo>
                      <a:pt x="22580" y="33118"/>
                      <a:pt x="22610" y="33133"/>
                      <a:pt x="22626" y="33148"/>
                    </a:cubicBezTo>
                    <a:lnTo>
                      <a:pt x="22671" y="33164"/>
                    </a:lnTo>
                    <a:cubicBezTo>
                      <a:pt x="22717" y="33194"/>
                      <a:pt x="22763" y="33209"/>
                      <a:pt x="22793" y="33240"/>
                    </a:cubicBezTo>
                    <a:cubicBezTo>
                      <a:pt x="22854" y="33270"/>
                      <a:pt x="22915" y="33316"/>
                      <a:pt x="22976" y="33362"/>
                    </a:cubicBezTo>
                    <a:cubicBezTo>
                      <a:pt x="22991" y="33377"/>
                      <a:pt x="23006" y="33392"/>
                      <a:pt x="23022" y="33407"/>
                    </a:cubicBezTo>
                    <a:cubicBezTo>
                      <a:pt x="23037" y="33423"/>
                      <a:pt x="23037" y="33423"/>
                      <a:pt x="23037" y="33423"/>
                    </a:cubicBezTo>
                    <a:lnTo>
                      <a:pt x="23052" y="33423"/>
                    </a:lnTo>
                    <a:lnTo>
                      <a:pt x="23067" y="33453"/>
                    </a:lnTo>
                    <a:cubicBezTo>
                      <a:pt x="23098" y="33484"/>
                      <a:pt x="23128" y="33529"/>
                      <a:pt x="23159" y="33560"/>
                    </a:cubicBezTo>
                    <a:cubicBezTo>
                      <a:pt x="23174" y="33590"/>
                      <a:pt x="23174" y="33621"/>
                      <a:pt x="23174" y="33636"/>
                    </a:cubicBezTo>
                    <a:cubicBezTo>
                      <a:pt x="23174" y="33666"/>
                      <a:pt x="23174" y="33697"/>
                      <a:pt x="23174" y="33727"/>
                    </a:cubicBezTo>
                    <a:cubicBezTo>
                      <a:pt x="23174" y="33804"/>
                      <a:pt x="23174" y="33895"/>
                      <a:pt x="23159" y="33971"/>
                    </a:cubicBezTo>
                    <a:cubicBezTo>
                      <a:pt x="23144" y="34032"/>
                      <a:pt x="23144" y="34093"/>
                      <a:pt x="23128" y="34154"/>
                    </a:cubicBezTo>
                    <a:cubicBezTo>
                      <a:pt x="23113" y="34169"/>
                      <a:pt x="23098" y="34200"/>
                      <a:pt x="23098" y="34230"/>
                    </a:cubicBezTo>
                    <a:cubicBezTo>
                      <a:pt x="23083" y="34261"/>
                      <a:pt x="23052" y="34291"/>
                      <a:pt x="23037" y="34337"/>
                    </a:cubicBezTo>
                    <a:cubicBezTo>
                      <a:pt x="23022" y="34352"/>
                      <a:pt x="23006" y="34382"/>
                      <a:pt x="22991" y="34398"/>
                    </a:cubicBezTo>
                    <a:cubicBezTo>
                      <a:pt x="22976" y="34428"/>
                      <a:pt x="22946" y="34443"/>
                      <a:pt x="22930" y="34459"/>
                    </a:cubicBezTo>
                    <a:cubicBezTo>
                      <a:pt x="22915" y="34474"/>
                      <a:pt x="22900" y="34489"/>
                      <a:pt x="22869" y="34504"/>
                    </a:cubicBezTo>
                    <a:cubicBezTo>
                      <a:pt x="22854" y="34520"/>
                      <a:pt x="22824" y="34535"/>
                      <a:pt x="22808" y="34550"/>
                    </a:cubicBezTo>
                    <a:cubicBezTo>
                      <a:pt x="22778" y="34565"/>
                      <a:pt x="22763" y="34581"/>
                      <a:pt x="22732" y="34581"/>
                    </a:cubicBezTo>
                    <a:cubicBezTo>
                      <a:pt x="22702" y="34596"/>
                      <a:pt x="22671" y="34611"/>
                      <a:pt x="22626" y="34626"/>
                    </a:cubicBezTo>
                    <a:cubicBezTo>
                      <a:pt x="22565" y="34642"/>
                      <a:pt x="22488" y="34642"/>
                      <a:pt x="22427" y="34657"/>
                    </a:cubicBezTo>
                    <a:lnTo>
                      <a:pt x="22290" y="34672"/>
                    </a:lnTo>
                    <a:lnTo>
                      <a:pt x="22199" y="34672"/>
                    </a:lnTo>
                    <a:cubicBezTo>
                      <a:pt x="22184" y="34672"/>
                      <a:pt x="22168" y="34687"/>
                      <a:pt x="22153" y="34687"/>
                    </a:cubicBezTo>
                    <a:cubicBezTo>
                      <a:pt x="22062" y="34687"/>
                      <a:pt x="21970" y="34702"/>
                      <a:pt x="21864" y="34702"/>
                    </a:cubicBezTo>
                    <a:cubicBezTo>
                      <a:pt x="21757" y="34718"/>
                      <a:pt x="21650" y="34748"/>
                      <a:pt x="21574" y="34794"/>
                    </a:cubicBezTo>
                    <a:cubicBezTo>
                      <a:pt x="21529" y="34809"/>
                      <a:pt x="21483" y="34840"/>
                      <a:pt x="21437" y="34885"/>
                    </a:cubicBezTo>
                    <a:cubicBezTo>
                      <a:pt x="21391" y="34931"/>
                      <a:pt x="21361" y="34977"/>
                      <a:pt x="21315" y="35022"/>
                    </a:cubicBezTo>
                    <a:cubicBezTo>
                      <a:pt x="21285" y="35083"/>
                      <a:pt x="21270" y="35129"/>
                      <a:pt x="21239" y="35175"/>
                    </a:cubicBezTo>
                    <a:cubicBezTo>
                      <a:pt x="21224" y="35236"/>
                      <a:pt x="21209" y="35281"/>
                      <a:pt x="21193" y="35327"/>
                    </a:cubicBezTo>
                    <a:lnTo>
                      <a:pt x="21193" y="35358"/>
                    </a:lnTo>
                    <a:cubicBezTo>
                      <a:pt x="21178" y="35388"/>
                      <a:pt x="21178" y="35434"/>
                      <a:pt x="21163" y="35464"/>
                    </a:cubicBezTo>
                    <a:cubicBezTo>
                      <a:pt x="21148" y="35571"/>
                      <a:pt x="21117" y="35678"/>
                      <a:pt x="21102" y="35784"/>
                    </a:cubicBezTo>
                    <a:lnTo>
                      <a:pt x="21102" y="35799"/>
                    </a:lnTo>
                    <a:cubicBezTo>
                      <a:pt x="21087" y="35860"/>
                      <a:pt x="21087" y="35921"/>
                      <a:pt x="21071" y="35967"/>
                    </a:cubicBezTo>
                    <a:cubicBezTo>
                      <a:pt x="21056" y="36013"/>
                      <a:pt x="21041" y="36058"/>
                      <a:pt x="21041" y="36089"/>
                    </a:cubicBezTo>
                    <a:lnTo>
                      <a:pt x="21026" y="36119"/>
                    </a:lnTo>
                    <a:lnTo>
                      <a:pt x="21026" y="36135"/>
                    </a:lnTo>
                    <a:cubicBezTo>
                      <a:pt x="20995" y="36211"/>
                      <a:pt x="20980" y="36272"/>
                      <a:pt x="20950" y="36348"/>
                    </a:cubicBezTo>
                    <a:lnTo>
                      <a:pt x="20934" y="36378"/>
                    </a:lnTo>
                    <a:cubicBezTo>
                      <a:pt x="20919" y="36409"/>
                      <a:pt x="20904" y="36439"/>
                      <a:pt x="20889" y="36470"/>
                    </a:cubicBezTo>
                    <a:cubicBezTo>
                      <a:pt x="20873" y="36516"/>
                      <a:pt x="20843" y="36546"/>
                      <a:pt x="20828" y="36592"/>
                    </a:cubicBezTo>
                    <a:cubicBezTo>
                      <a:pt x="20797" y="36668"/>
                      <a:pt x="20752" y="36729"/>
                      <a:pt x="20706" y="36790"/>
                    </a:cubicBezTo>
                    <a:lnTo>
                      <a:pt x="20706" y="36805"/>
                    </a:lnTo>
                    <a:lnTo>
                      <a:pt x="20675" y="36851"/>
                    </a:lnTo>
                    <a:cubicBezTo>
                      <a:pt x="20645" y="36896"/>
                      <a:pt x="20614" y="36927"/>
                      <a:pt x="20584" y="36973"/>
                    </a:cubicBezTo>
                    <a:cubicBezTo>
                      <a:pt x="20553" y="37018"/>
                      <a:pt x="20508" y="37064"/>
                      <a:pt x="20477" y="37125"/>
                    </a:cubicBezTo>
                    <a:cubicBezTo>
                      <a:pt x="20416" y="37186"/>
                      <a:pt x="20355" y="37262"/>
                      <a:pt x="20279" y="37338"/>
                    </a:cubicBezTo>
                    <a:cubicBezTo>
                      <a:pt x="20234" y="37384"/>
                      <a:pt x="20173" y="37445"/>
                      <a:pt x="20127" y="37491"/>
                    </a:cubicBezTo>
                    <a:lnTo>
                      <a:pt x="20112" y="37506"/>
                    </a:lnTo>
                    <a:lnTo>
                      <a:pt x="20112" y="37506"/>
                    </a:lnTo>
                    <a:lnTo>
                      <a:pt x="20112" y="37506"/>
                    </a:lnTo>
                    <a:cubicBezTo>
                      <a:pt x="20096" y="37506"/>
                      <a:pt x="20096" y="37521"/>
                      <a:pt x="20096" y="37521"/>
                    </a:cubicBezTo>
                    <a:cubicBezTo>
                      <a:pt x="19990" y="37628"/>
                      <a:pt x="19868" y="37734"/>
                      <a:pt x="19746" y="37826"/>
                    </a:cubicBezTo>
                    <a:cubicBezTo>
                      <a:pt x="19715" y="37841"/>
                      <a:pt x="19670" y="37872"/>
                      <a:pt x="19639" y="37887"/>
                    </a:cubicBezTo>
                    <a:cubicBezTo>
                      <a:pt x="19517" y="37963"/>
                      <a:pt x="19396" y="38009"/>
                      <a:pt x="19258" y="38070"/>
                    </a:cubicBezTo>
                    <a:cubicBezTo>
                      <a:pt x="19243" y="38070"/>
                      <a:pt x="19228" y="38085"/>
                      <a:pt x="19213" y="38085"/>
                    </a:cubicBezTo>
                    <a:lnTo>
                      <a:pt x="19182" y="38085"/>
                    </a:lnTo>
                    <a:cubicBezTo>
                      <a:pt x="19167" y="38100"/>
                      <a:pt x="19152" y="38100"/>
                      <a:pt x="19137" y="38100"/>
                    </a:cubicBezTo>
                    <a:cubicBezTo>
                      <a:pt x="19121" y="38115"/>
                      <a:pt x="19091" y="38131"/>
                      <a:pt x="19076" y="38161"/>
                    </a:cubicBezTo>
                    <a:lnTo>
                      <a:pt x="19015" y="38161"/>
                    </a:lnTo>
                    <a:cubicBezTo>
                      <a:pt x="18954" y="38161"/>
                      <a:pt x="18878" y="38146"/>
                      <a:pt x="18801" y="38131"/>
                    </a:cubicBezTo>
                    <a:lnTo>
                      <a:pt x="18756" y="38131"/>
                    </a:lnTo>
                    <a:lnTo>
                      <a:pt x="18710" y="38115"/>
                    </a:lnTo>
                    <a:cubicBezTo>
                      <a:pt x="18588" y="38100"/>
                      <a:pt x="18497" y="38085"/>
                      <a:pt x="18420" y="38054"/>
                    </a:cubicBezTo>
                    <a:cubicBezTo>
                      <a:pt x="18299" y="38039"/>
                      <a:pt x="18192" y="38009"/>
                      <a:pt x="18070" y="37978"/>
                    </a:cubicBezTo>
                    <a:cubicBezTo>
                      <a:pt x="17887" y="37917"/>
                      <a:pt x="17720" y="37872"/>
                      <a:pt x="17552" y="37826"/>
                    </a:cubicBezTo>
                    <a:lnTo>
                      <a:pt x="17354" y="37765"/>
                    </a:lnTo>
                    <a:cubicBezTo>
                      <a:pt x="17247" y="37734"/>
                      <a:pt x="17141" y="37704"/>
                      <a:pt x="17003" y="37673"/>
                    </a:cubicBezTo>
                    <a:cubicBezTo>
                      <a:pt x="16912" y="37658"/>
                      <a:pt x="16805" y="37628"/>
                      <a:pt x="16699" y="37613"/>
                    </a:cubicBezTo>
                    <a:lnTo>
                      <a:pt x="16684" y="37597"/>
                    </a:lnTo>
                    <a:cubicBezTo>
                      <a:pt x="16562" y="37582"/>
                      <a:pt x="16425" y="37567"/>
                      <a:pt x="16287" y="37536"/>
                    </a:cubicBezTo>
                    <a:lnTo>
                      <a:pt x="16272" y="37536"/>
                    </a:lnTo>
                    <a:cubicBezTo>
                      <a:pt x="16196" y="37521"/>
                      <a:pt x="16120" y="37521"/>
                      <a:pt x="16044" y="37506"/>
                    </a:cubicBezTo>
                    <a:cubicBezTo>
                      <a:pt x="16013" y="37506"/>
                      <a:pt x="15989" y="37499"/>
                      <a:pt x="15963" y="37499"/>
                    </a:cubicBezTo>
                    <a:cubicBezTo>
                      <a:pt x="15951" y="37499"/>
                      <a:pt x="15937" y="37501"/>
                      <a:pt x="15922" y="37506"/>
                    </a:cubicBezTo>
                    <a:lnTo>
                      <a:pt x="15724" y="37506"/>
                    </a:lnTo>
                    <a:lnTo>
                      <a:pt x="15693" y="37521"/>
                    </a:lnTo>
                    <a:lnTo>
                      <a:pt x="15663" y="37521"/>
                    </a:lnTo>
                    <a:cubicBezTo>
                      <a:pt x="15708" y="37414"/>
                      <a:pt x="15739" y="37308"/>
                      <a:pt x="15769" y="37186"/>
                    </a:cubicBezTo>
                    <a:lnTo>
                      <a:pt x="15769" y="37171"/>
                    </a:lnTo>
                    <a:cubicBezTo>
                      <a:pt x="15769" y="37171"/>
                      <a:pt x="15769" y="37155"/>
                      <a:pt x="15769" y="37155"/>
                    </a:cubicBezTo>
                    <a:lnTo>
                      <a:pt x="15785" y="37155"/>
                    </a:lnTo>
                    <a:lnTo>
                      <a:pt x="15815" y="37140"/>
                    </a:lnTo>
                    <a:cubicBezTo>
                      <a:pt x="15830" y="37140"/>
                      <a:pt x="15846" y="37140"/>
                      <a:pt x="15861" y="37125"/>
                    </a:cubicBezTo>
                    <a:lnTo>
                      <a:pt x="15907" y="37110"/>
                    </a:lnTo>
                    <a:cubicBezTo>
                      <a:pt x="15952" y="37094"/>
                      <a:pt x="15998" y="37094"/>
                      <a:pt x="16044" y="37094"/>
                    </a:cubicBezTo>
                    <a:lnTo>
                      <a:pt x="16074" y="37079"/>
                    </a:lnTo>
                    <a:lnTo>
                      <a:pt x="16120" y="37079"/>
                    </a:lnTo>
                    <a:cubicBezTo>
                      <a:pt x="16150" y="37079"/>
                      <a:pt x="16166" y="37064"/>
                      <a:pt x="16181" y="37064"/>
                    </a:cubicBezTo>
                    <a:cubicBezTo>
                      <a:pt x="16226" y="37064"/>
                      <a:pt x="16257" y="37064"/>
                      <a:pt x="16303" y="37049"/>
                    </a:cubicBezTo>
                    <a:lnTo>
                      <a:pt x="16425" y="37049"/>
                    </a:lnTo>
                    <a:cubicBezTo>
                      <a:pt x="16501" y="37034"/>
                      <a:pt x="16577" y="37018"/>
                      <a:pt x="16653" y="37003"/>
                    </a:cubicBezTo>
                    <a:cubicBezTo>
                      <a:pt x="16699" y="37003"/>
                      <a:pt x="16729" y="36988"/>
                      <a:pt x="16775" y="36988"/>
                    </a:cubicBezTo>
                    <a:cubicBezTo>
                      <a:pt x="16805" y="36973"/>
                      <a:pt x="16836" y="36973"/>
                      <a:pt x="16866" y="36957"/>
                    </a:cubicBezTo>
                    <a:cubicBezTo>
                      <a:pt x="16912" y="36957"/>
                      <a:pt x="16958" y="36942"/>
                      <a:pt x="17003" y="36942"/>
                    </a:cubicBezTo>
                    <a:cubicBezTo>
                      <a:pt x="17034" y="36927"/>
                      <a:pt x="17064" y="36927"/>
                      <a:pt x="17095" y="36927"/>
                    </a:cubicBezTo>
                    <a:lnTo>
                      <a:pt x="17125" y="36927"/>
                    </a:lnTo>
                    <a:cubicBezTo>
                      <a:pt x="17202" y="36912"/>
                      <a:pt x="17278" y="36912"/>
                      <a:pt x="17354" y="36896"/>
                    </a:cubicBezTo>
                    <a:cubicBezTo>
                      <a:pt x="17400" y="36896"/>
                      <a:pt x="17445" y="36896"/>
                      <a:pt x="17491" y="36881"/>
                    </a:cubicBezTo>
                    <a:lnTo>
                      <a:pt x="17567" y="36881"/>
                    </a:lnTo>
                    <a:lnTo>
                      <a:pt x="17598" y="36866"/>
                    </a:lnTo>
                    <a:lnTo>
                      <a:pt x="17659" y="36866"/>
                    </a:lnTo>
                    <a:cubicBezTo>
                      <a:pt x="17674" y="36851"/>
                      <a:pt x="17689" y="36851"/>
                      <a:pt x="17704" y="36851"/>
                    </a:cubicBezTo>
                    <a:cubicBezTo>
                      <a:pt x="17750" y="36835"/>
                      <a:pt x="17796" y="36835"/>
                      <a:pt x="17841" y="36820"/>
                    </a:cubicBezTo>
                    <a:cubicBezTo>
                      <a:pt x="17872" y="36805"/>
                      <a:pt x="17902" y="36790"/>
                      <a:pt x="17933" y="36790"/>
                    </a:cubicBezTo>
                    <a:lnTo>
                      <a:pt x="17963" y="36775"/>
                    </a:lnTo>
                    <a:cubicBezTo>
                      <a:pt x="17994" y="36759"/>
                      <a:pt x="18009" y="36759"/>
                      <a:pt x="18040" y="36744"/>
                    </a:cubicBezTo>
                    <a:lnTo>
                      <a:pt x="18116" y="36714"/>
                    </a:lnTo>
                    <a:lnTo>
                      <a:pt x="18253" y="36668"/>
                    </a:lnTo>
                    <a:lnTo>
                      <a:pt x="18329" y="36637"/>
                    </a:lnTo>
                    <a:cubicBezTo>
                      <a:pt x="18405" y="36607"/>
                      <a:pt x="18497" y="36576"/>
                      <a:pt x="18573" y="36531"/>
                    </a:cubicBezTo>
                    <a:cubicBezTo>
                      <a:pt x="18664" y="36485"/>
                      <a:pt x="18771" y="36439"/>
                      <a:pt x="18862" y="36378"/>
                    </a:cubicBezTo>
                    <a:cubicBezTo>
                      <a:pt x="18954" y="36317"/>
                      <a:pt x="19045" y="36241"/>
                      <a:pt x="19121" y="36165"/>
                    </a:cubicBezTo>
                    <a:cubicBezTo>
                      <a:pt x="19167" y="36135"/>
                      <a:pt x="19213" y="36089"/>
                      <a:pt x="19258" y="36028"/>
                    </a:cubicBezTo>
                    <a:lnTo>
                      <a:pt x="19274" y="36013"/>
                    </a:lnTo>
                    <a:lnTo>
                      <a:pt x="19289" y="36013"/>
                    </a:lnTo>
                    <a:cubicBezTo>
                      <a:pt x="19304" y="35982"/>
                      <a:pt x="19319" y="35967"/>
                      <a:pt x="19335" y="35952"/>
                    </a:cubicBezTo>
                    <a:cubicBezTo>
                      <a:pt x="19396" y="35876"/>
                      <a:pt x="19456" y="35799"/>
                      <a:pt x="19517" y="35738"/>
                    </a:cubicBezTo>
                    <a:lnTo>
                      <a:pt x="19517" y="35738"/>
                    </a:lnTo>
                    <a:lnTo>
                      <a:pt x="19487" y="35754"/>
                    </a:lnTo>
                    <a:lnTo>
                      <a:pt x="19472" y="35769"/>
                    </a:lnTo>
                    <a:cubicBezTo>
                      <a:pt x="19426" y="35815"/>
                      <a:pt x="19365" y="35876"/>
                      <a:pt x="19319" y="35921"/>
                    </a:cubicBezTo>
                    <a:cubicBezTo>
                      <a:pt x="19304" y="35937"/>
                      <a:pt x="19274" y="35952"/>
                      <a:pt x="19258" y="35952"/>
                    </a:cubicBezTo>
                    <a:lnTo>
                      <a:pt x="19243" y="35982"/>
                    </a:lnTo>
                    <a:cubicBezTo>
                      <a:pt x="19197" y="36013"/>
                      <a:pt x="19167" y="36043"/>
                      <a:pt x="19121" y="36058"/>
                    </a:cubicBezTo>
                    <a:cubicBezTo>
                      <a:pt x="19030" y="36135"/>
                      <a:pt x="18938" y="36196"/>
                      <a:pt x="18832" y="36241"/>
                    </a:cubicBezTo>
                    <a:cubicBezTo>
                      <a:pt x="18771" y="36287"/>
                      <a:pt x="18695" y="36317"/>
                      <a:pt x="18619" y="36348"/>
                    </a:cubicBezTo>
                    <a:cubicBezTo>
                      <a:pt x="18558" y="36394"/>
                      <a:pt x="18481" y="36409"/>
                      <a:pt x="18405" y="36439"/>
                    </a:cubicBezTo>
                    <a:cubicBezTo>
                      <a:pt x="18283" y="36485"/>
                      <a:pt x="18177" y="36531"/>
                      <a:pt x="18055" y="36576"/>
                    </a:cubicBezTo>
                    <a:cubicBezTo>
                      <a:pt x="18009" y="36592"/>
                      <a:pt x="17963" y="36607"/>
                      <a:pt x="17902" y="36622"/>
                    </a:cubicBezTo>
                    <a:lnTo>
                      <a:pt x="17887" y="36637"/>
                    </a:lnTo>
                    <a:cubicBezTo>
                      <a:pt x="17872" y="36637"/>
                      <a:pt x="17841" y="36653"/>
                      <a:pt x="17826" y="36653"/>
                    </a:cubicBezTo>
                    <a:lnTo>
                      <a:pt x="17765" y="36668"/>
                    </a:lnTo>
                    <a:lnTo>
                      <a:pt x="17735" y="36683"/>
                    </a:lnTo>
                    <a:lnTo>
                      <a:pt x="17689" y="36683"/>
                    </a:lnTo>
                    <a:lnTo>
                      <a:pt x="17659" y="36698"/>
                    </a:lnTo>
                    <a:cubicBezTo>
                      <a:pt x="17643" y="36698"/>
                      <a:pt x="17613" y="36698"/>
                      <a:pt x="17598" y="36714"/>
                    </a:cubicBezTo>
                    <a:lnTo>
                      <a:pt x="17567" y="36714"/>
                    </a:lnTo>
                    <a:cubicBezTo>
                      <a:pt x="17552" y="36714"/>
                      <a:pt x="17537" y="36714"/>
                      <a:pt x="17506" y="36729"/>
                    </a:cubicBezTo>
                    <a:lnTo>
                      <a:pt x="17400" y="36729"/>
                    </a:lnTo>
                    <a:lnTo>
                      <a:pt x="17339" y="36744"/>
                    </a:lnTo>
                    <a:cubicBezTo>
                      <a:pt x="17293" y="36744"/>
                      <a:pt x="17232" y="36744"/>
                      <a:pt x="17171" y="36759"/>
                    </a:cubicBezTo>
                    <a:cubicBezTo>
                      <a:pt x="17125" y="36759"/>
                      <a:pt x="17095" y="36759"/>
                      <a:pt x="17049" y="36775"/>
                    </a:cubicBezTo>
                    <a:cubicBezTo>
                      <a:pt x="17003" y="36775"/>
                      <a:pt x="16973" y="36790"/>
                      <a:pt x="16927" y="36790"/>
                    </a:cubicBezTo>
                    <a:cubicBezTo>
                      <a:pt x="16866" y="36805"/>
                      <a:pt x="16821" y="36820"/>
                      <a:pt x="16775" y="36820"/>
                    </a:cubicBezTo>
                    <a:lnTo>
                      <a:pt x="16714" y="36835"/>
                    </a:lnTo>
                    <a:cubicBezTo>
                      <a:pt x="16668" y="36851"/>
                      <a:pt x="16638" y="36866"/>
                      <a:pt x="16592" y="36866"/>
                    </a:cubicBezTo>
                    <a:cubicBezTo>
                      <a:pt x="16562" y="36881"/>
                      <a:pt x="16516" y="36881"/>
                      <a:pt x="16470" y="36896"/>
                    </a:cubicBezTo>
                    <a:cubicBezTo>
                      <a:pt x="16394" y="36896"/>
                      <a:pt x="16318" y="36912"/>
                      <a:pt x="16242" y="36927"/>
                    </a:cubicBezTo>
                    <a:cubicBezTo>
                      <a:pt x="16211" y="36927"/>
                      <a:pt x="16166" y="36927"/>
                      <a:pt x="16120" y="36942"/>
                    </a:cubicBezTo>
                    <a:lnTo>
                      <a:pt x="16059" y="36942"/>
                    </a:lnTo>
                    <a:cubicBezTo>
                      <a:pt x="16013" y="36957"/>
                      <a:pt x="15983" y="36957"/>
                      <a:pt x="15937" y="36957"/>
                    </a:cubicBezTo>
                    <a:cubicBezTo>
                      <a:pt x="15907" y="36973"/>
                      <a:pt x="15876" y="36973"/>
                      <a:pt x="15846" y="36988"/>
                    </a:cubicBezTo>
                    <a:lnTo>
                      <a:pt x="15800" y="36988"/>
                    </a:lnTo>
                    <a:cubicBezTo>
                      <a:pt x="15815" y="36957"/>
                      <a:pt x="15815" y="36927"/>
                      <a:pt x="15815" y="36881"/>
                    </a:cubicBezTo>
                    <a:cubicBezTo>
                      <a:pt x="15830" y="36775"/>
                      <a:pt x="15846" y="36668"/>
                      <a:pt x="15846" y="36576"/>
                    </a:cubicBezTo>
                    <a:lnTo>
                      <a:pt x="15846" y="36500"/>
                    </a:lnTo>
                    <a:lnTo>
                      <a:pt x="15952" y="36470"/>
                    </a:lnTo>
                    <a:cubicBezTo>
                      <a:pt x="16028" y="36455"/>
                      <a:pt x="16120" y="36439"/>
                      <a:pt x="16196" y="36409"/>
                    </a:cubicBezTo>
                    <a:lnTo>
                      <a:pt x="16226" y="36409"/>
                    </a:lnTo>
                    <a:cubicBezTo>
                      <a:pt x="16287" y="36394"/>
                      <a:pt x="16348" y="36378"/>
                      <a:pt x="16394" y="36363"/>
                    </a:cubicBezTo>
                    <a:lnTo>
                      <a:pt x="16425" y="36363"/>
                    </a:lnTo>
                    <a:lnTo>
                      <a:pt x="16455" y="36348"/>
                    </a:lnTo>
                    <a:cubicBezTo>
                      <a:pt x="16470" y="36348"/>
                      <a:pt x="16485" y="36348"/>
                      <a:pt x="16501" y="36333"/>
                    </a:cubicBezTo>
                    <a:cubicBezTo>
                      <a:pt x="16531" y="36333"/>
                      <a:pt x="16562" y="36317"/>
                      <a:pt x="16592" y="36302"/>
                    </a:cubicBezTo>
                    <a:cubicBezTo>
                      <a:pt x="16607" y="36287"/>
                      <a:pt x="16623" y="36287"/>
                      <a:pt x="16623" y="36272"/>
                    </a:cubicBezTo>
                    <a:cubicBezTo>
                      <a:pt x="16653" y="36272"/>
                      <a:pt x="16668" y="36257"/>
                      <a:pt x="16684" y="36241"/>
                    </a:cubicBezTo>
                    <a:lnTo>
                      <a:pt x="16790" y="36180"/>
                    </a:lnTo>
                    <a:lnTo>
                      <a:pt x="16851" y="36150"/>
                    </a:lnTo>
                    <a:cubicBezTo>
                      <a:pt x="16912" y="36119"/>
                      <a:pt x="17003" y="36074"/>
                      <a:pt x="17080" y="36013"/>
                    </a:cubicBezTo>
                    <a:lnTo>
                      <a:pt x="17141" y="35967"/>
                    </a:lnTo>
                    <a:lnTo>
                      <a:pt x="17247" y="35906"/>
                    </a:lnTo>
                    <a:cubicBezTo>
                      <a:pt x="17278" y="35891"/>
                      <a:pt x="17293" y="35876"/>
                      <a:pt x="17323" y="35845"/>
                    </a:cubicBezTo>
                    <a:lnTo>
                      <a:pt x="17354" y="35830"/>
                    </a:lnTo>
                    <a:lnTo>
                      <a:pt x="17384" y="35799"/>
                    </a:lnTo>
                    <a:cubicBezTo>
                      <a:pt x="17415" y="35784"/>
                      <a:pt x="17430" y="35769"/>
                      <a:pt x="17461" y="35754"/>
                    </a:cubicBezTo>
                    <a:lnTo>
                      <a:pt x="17613" y="35617"/>
                    </a:lnTo>
                    <a:cubicBezTo>
                      <a:pt x="17628" y="35617"/>
                      <a:pt x="17628" y="35601"/>
                      <a:pt x="17643" y="35601"/>
                    </a:cubicBezTo>
                    <a:lnTo>
                      <a:pt x="17628" y="35601"/>
                    </a:lnTo>
                    <a:cubicBezTo>
                      <a:pt x="17674" y="35556"/>
                      <a:pt x="17720" y="35525"/>
                      <a:pt x="17765" y="35479"/>
                    </a:cubicBezTo>
                    <a:cubicBezTo>
                      <a:pt x="17887" y="35373"/>
                      <a:pt x="17979" y="35236"/>
                      <a:pt x="18070" y="35099"/>
                    </a:cubicBezTo>
                    <a:cubicBezTo>
                      <a:pt x="18100" y="35022"/>
                      <a:pt x="18146" y="34946"/>
                      <a:pt x="18177" y="34870"/>
                    </a:cubicBezTo>
                    <a:lnTo>
                      <a:pt x="18177" y="34870"/>
                    </a:lnTo>
                    <a:cubicBezTo>
                      <a:pt x="18161" y="34901"/>
                      <a:pt x="18146" y="34931"/>
                      <a:pt x="18116" y="34961"/>
                    </a:cubicBezTo>
                    <a:cubicBezTo>
                      <a:pt x="18070" y="35022"/>
                      <a:pt x="18040" y="35083"/>
                      <a:pt x="17994" y="35129"/>
                    </a:cubicBezTo>
                    <a:cubicBezTo>
                      <a:pt x="17963" y="35175"/>
                      <a:pt x="17918" y="35220"/>
                      <a:pt x="17887" y="35251"/>
                    </a:cubicBezTo>
                    <a:cubicBezTo>
                      <a:pt x="17826" y="35297"/>
                      <a:pt x="17781" y="35342"/>
                      <a:pt x="17704" y="35403"/>
                    </a:cubicBezTo>
                    <a:lnTo>
                      <a:pt x="17628" y="35449"/>
                    </a:lnTo>
                    <a:lnTo>
                      <a:pt x="17567" y="35495"/>
                    </a:lnTo>
                    <a:cubicBezTo>
                      <a:pt x="17537" y="35525"/>
                      <a:pt x="17506" y="35540"/>
                      <a:pt x="17476" y="35556"/>
                    </a:cubicBezTo>
                    <a:cubicBezTo>
                      <a:pt x="17461" y="35571"/>
                      <a:pt x="17445" y="35571"/>
                      <a:pt x="17430" y="35586"/>
                    </a:cubicBezTo>
                    <a:cubicBezTo>
                      <a:pt x="17339" y="35632"/>
                      <a:pt x="17263" y="35693"/>
                      <a:pt x="17171" y="35738"/>
                    </a:cubicBezTo>
                    <a:lnTo>
                      <a:pt x="17064" y="35799"/>
                    </a:lnTo>
                    <a:cubicBezTo>
                      <a:pt x="16988" y="35830"/>
                      <a:pt x="16912" y="35876"/>
                      <a:pt x="16836" y="35906"/>
                    </a:cubicBezTo>
                    <a:cubicBezTo>
                      <a:pt x="16805" y="35921"/>
                      <a:pt x="16775" y="35937"/>
                      <a:pt x="16744" y="35952"/>
                    </a:cubicBezTo>
                    <a:cubicBezTo>
                      <a:pt x="16699" y="35982"/>
                      <a:pt x="16653" y="35998"/>
                      <a:pt x="16607" y="36028"/>
                    </a:cubicBezTo>
                    <a:cubicBezTo>
                      <a:pt x="16577" y="36043"/>
                      <a:pt x="16531" y="36074"/>
                      <a:pt x="16485" y="36089"/>
                    </a:cubicBezTo>
                    <a:cubicBezTo>
                      <a:pt x="16470" y="36089"/>
                      <a:pt x="16470" y="36104"/>
                      <a:pt x="16455" y="36104"/>
                    </a:cubicBezTo>
                    <a:lnTo>
                      <a:pt x="16440" y="36104"/>
                    </a:lnTo>
                    <a:cubicBezTo>
                      <a:pt x="16425" y="36119"/>
                      <a:pt x="16394" y="36119"/>
                      <a:pt x="16379" y="36119"/>
                    </a:cubicBezTo>
                    <a:cubicBezTo>
                      <a:pt x="16348" y="36119"/>
                      <a:pt x="16318" y="36135"/>
                      <a:pt x="16303" y="36135"/>
                    </a:cubicBezTo>
                    <a:lnTo>
                      <a:pt x="16196" y="36150"/>
                    </a:lnTo>
                    <a:lnTo>
                      <a:pt x="16181" y="36165"/>
                    </a:lnTo>
                    <a:lnTo>
                      <a:pt x="16013" y="36196"/>
                    </a:lnTo>
                    <a:lnTo>
                      <a:pt x="15952" y="36211"/>
                    </a:lnTo>
                    <a:cubicBezTo>
                      <a:pt x="15907" y="36226"/>
                      <a:pt x="15861" y="36226"/>
                      <a:pt x="15815" y="36241"/>
                    </a:cubicBezTo>
                    <a:cubicBezTo>
                      <a:pt x="15800" y="36150"/>
                      <a:pt x="15785" y="36058"/>
                      <a:pt x="15769" y="35982"/>
                    </a:cubicBezTo>
                    <a:cubicBezTo>
                      <a:pt x="15754" y="35952"/>
                      <a:pt x="15754" y="35921"/>
                      <a:pt x="15739" y="35891"/>
                    </a:cubicBezTo>
                    <a:lnTo>
                      <a:pt x="15724" y="35860"/>
                    </a:lnTo>
                    <a:cubicBezTo>
                      <a:pt x="15724" y="35845"/>
                      <a:pt x="15708" y="35815"/>
                      <a:pt x="15693" y="35799"/>
                    </a:cubicBezTo>
                    <a:lnTo>
                      <a:pt x="15693" y="35784"/>
                    </a:lnTo>
                    <a:cubicBezTo>
                      <a:pt x="15739" y="35769"/>
                      <a:pt x="15800" y="35738"/>
                      <a:pt x="15861" y="35708"/>
                    </a:cubicBezTo>
                    <a:cubicBezTo>
                      <a:pt x="15891" y="35693"/>
                      <a:pt x="15937" y="35678"/>
                      <a:pt x="15967" y="35647"/>
                    </a:cubicBezTo>
                    <a:cubicBezTo>
                      <a:pt x="16013" y="35632"/>
                      <a:pt x="16044" y="35601"/>
                      <a:pt x="16074" y="35571"/>
                    </a:cubicBezTo>
                    <a:cubicBezTo>
                      <a:pt x="16120" y="35540"/>
                      <a:pt x="16166" y="35495"/>
                      <a:pt x="16211" y="35464"/>
                    </a:cubicBezTo>
                    <a:cubicBezTo>
                      <a:pt x="16287" y="35388"/>
                      <a:pt x="16364" y="35312"/>
                      <a:pt x="16425" y="35236"/>
                    </a:cubicBezTo>
                    <a:cubicBezTo>
                      <a:pt x="16470" y="35205"/>
                      <a:pt x="16501" y="35175"/>
                      <a:pt x="16531" y="35129"/>
                    </a:cubicBezTo>
                    <a:cubicBezTo>
                      <a:pt x="16577" y="35099"/>
                      <a:pt x="16623" y="35053"/>
                      <a:pt x="16653" y="35007"/>
                    </a:cubicBezTo>
                    <a:cubicBezTo>
                      <a:pt x="16684" y="34977"/>
                      <a:pt x="16699" y="34946"/>
                      <a:pt x="16714" y="34916"/>
                    </a:cubicBezTo>
                    <a:lnTo>
                      <a:pt x="16729" y="34901"/>
                    </a:lnTo>
                    <a:cubicBezTo>
                      <a:pt x="16744" y="34885"/>
                      <a:pt x="16744" y="34885"/>
                      <a:pt x="16760" y="34870"/>
                    </a:cubicBezTo>
                    <a:cubicBezTo>
                      <a:pt x="16790" y="34824"/>
                      <a:pt x="16821" y="34763"/>
                      <a:pt x="16851" y="34718"/>
                    </a:cubicBezTo>
                    <a:lnTo>
                      <a:pt x="16882" y="34657"/>
                    </a:lnTo>
                    <a:lnTo>
                      <a:pt x="16912" y="34611"/>
                    </a:lnTo>
                    <a:cubicBezTo>
                      <a:pt x="16943" y="34581"/>
                      <a:pt x="16958" y="34535"/>
                      <a:pt x="16988" y="34504"/>
                    </a:cubicBezTo>
                    <a:cubicBezTo>
                      <a:pt x="17092" y="34326"/>
                      <a:pt x="17182" y="34163"/>
                      <a:pt x="17285" y="33985"/>
                    </a:cubicBezTo>
                    <a:lnTo>
                      <a:pt x="17285" y="33985"/>
                    </a:lnTo>
                    <a:lnTo>
                      <a:pt x="17247" y="34032"/>
                    </a:lnTo>
                    <a:cubicBezTo>
                      <a:pt x="17141" y="34184"/>
                      <a:pt x="17034" y="34322"/>
                      <a:pt x="16927" y="34474"/>
                    </a:cubicBezTo>
                    <a:lnTo>
                      <a:pt x="16851" y="34581"/>
                    </a:lnTo>
                    <a:lnTo>
                      <a:pt x="16805" y="34657"/>
                    </a:lnTo>
                    <a:lnTo>
                      <a:pt x="16760" y="34702"/>
                    </a:lnTo>
                    <a:cubicBezTo>
                      <a:pt x="16714" y="34763"/>
                      <a:pt x="16668" y="34824"/>
                      <a:pt x="16623" y="34885"/>
                    </a:cubicBezTo>
                    <a:cubicBezTo>
                      <a:pt x="16562" y="34961"/>
                      <a:pt x="16485" y="35038"/>
                      <a:pt x="16425" y="35099"/>
                    </a:cubicBezTo>
                    <a:cubicBezTo>
                      <a:pt x="16364" y="35160"/>
                      <a:pt x="16287" y="35236"/>
                      <a:pt x="16226" y="35297"/>
                    </a:cubicBezTo>
                    <a:lnTo>
                      <a:pt x="16196" y="35327"/>
                    </a:lnTo>
                    <a:lnTo>
                      <a:pt x="16166" y="35342"/>
                    </a:lnTo>
                    <a:cubicBezTo>
                      <a:pt x="16105" y="35403"/>
                      <a:pt x="16044" y="35464"/>
                      <a:pt x="15983" y="35525"/>
                    </a:cubicBezTo>
                    <a:cubicBezTo>
                      <a:pt x="15937" y="35556"/>
                      <a:pt x="15891" y="35586"/>
                      <a:pt x="15861" y="35617"/>
                    </a:cubicBezTo>
                    <a:lnTo>
                      <a:pt x="15830" y="35632"/>
                    </a:lnTo>
                    <a:cubicBezTo>
                      <a:pt x="15800" y="35647"/>
                      <a:pt x="15769" y="35678"/>
                      <a:pt x="15739" y="35693"/>
                    </a:cubicBezTo>
                    <a:lnTo>
                      <a:pt x="15678" y="35723"/>
                    </a:lnTo>
                    <a:cubicBezTo>
                      <a:pt x="15647" y="35678"/>
                      <a:pt x="15617" y="35632"/>
                      <a:pt x="15587" y="35601"/>
                    </a:cubicBezTo>
                    <a:cubicBezTo>
                      <a:pt x="15541" y="35540"/>
                      <a:pt x="15495" y="35479"/>
                      <a:pt x="15434" y="35434"/>
                    </a:cubicBezTo>
                    <a:lnTo>
                      <a:pt x="15495" y="35358"/>
                    </a:lnTo>
                    <a:cubicBezTo>
                      <a:pt x="15556" y="35281"/>
                      <a:pt x="15617" y="35190"/>
                      <a:pt x="15693" y="35068"/>
                    </a:cubicBezTo>
                    <a:cubicBezTo>
                      <a:pt x="15754" y="34977"/>
                      <a:pt x="15800" y="34870"/>
                      <a:pt x="15876" y="34748"/>
                    </a:cubicBezTo>
                    <a:lnTo>
                      <a:pt x="15922" y="34672"/>
                    </a:lnTo>
                    <a:cubicBezTo>
                      <a:pt x="15952" y="34596"/>
                      <a:pt x="15998" y="34520"/>
                      <a:pt x="16044" y="34443"/>
                    </a:cubicBezTo>
                    <a:cubicBezTo>
                      <a:pt x="16089" y="34367"/>
                      <a:pt x="16135" y="34276"/>
                      <a:pt x="16196" y="34184"/>
                    </a:cubicBezTo>
                    <a:cubicBezTo>
                      <a:pt x="16257" y="34063"/>
                      <a:pt x="16333" y="33941"/>
                      <a:pt x="16409" y="33819"/>
                    </a:cubicBezTo>
                    <a:cubicBezTo>
                      <a:pt x="16425" y="33788"/>
                      <a:pt x="16455" y="33743"/>
                      <a:pt x="16470" y="33682"/>
                    </a:cubicBezTo>
                    <a:lnTo>
                      <a:pt x="16501" y="33621"/>
                    </a:lnTo>
                    <a:cubicBezTo>
                      <a:pt x="16516" y="33590"/>
                      <a:pt x="16531" y="33545"/>
                      <a:pt x="16546" y="33514"/>
                    </a:cubicBezTo>
                    <a:lnTo>
                      <a:pt x="16577" y="33468"/>
                    </a:lnTo>
                    <a:cubicBezTo>
                      <a:pt x="16592" y="33423"/>
                      <a:pt x="16607" y="33392"/>
                      <a:pt x="16623" y="33346"/>
                    </a:cubicBezTo>
                    <a:cubicBezTo>
                      <a:pt x="16638" y="33331"/>
                      <a:pt x="16638" y="33316"/>
                      <a:pt x="16653" y="33286"/>
                    </a:cubicBezTo>
                    <a:cubicBezTo>
                      <a:pt x="16668" y="33255"/>
                      <a:pt x="16684" y="33209"/>
                      <a:pt x="16699" y="33164"/>
                    </a:cubicBezTo>
                    <a:cubicBezTo>
                      <a:pt x="16699" y="33133"/>
                      <a:pt x="16714" y="33103"/>
                      <a:pt x="16729" y="33072"/>
                    </a:cubicBezTo>
                    <a:cubicBezTo>
                      <a:pt x="16744" y="33027"/>
                      <a:pt x="16760" y="32981"/>
                      <a:pt x="16775" y="32935"/>
                    </a:cubicBezTo>
                    <a:cubicBezTo>
                      <a:pt x="16790" y="32859"/>
                      <a:pt x="16821" y="32767"/>
                      <a:pt x="16851" y="32691"/>
                    </a:cubicBezTo>
                    <a:cubicBezTo>
                      <a:pt x="16882" y="32585"/>
                      <a:pt x="16912" y="32508"/>
                      <a:pt x="16943" y="32417"/>
                    </a:cubicBezTo>
                    <a:cubicBezTo>
                      <a:pt x="16958" y="32371"/>
                      <a:pt x="16973" y="32310"/>
                      <a:pt x="17003" y="32265"/>
                    </a:cubicBezTo>
                    <a:lnTo>
                      <a:pt x="17034" y="32204"/>
                    </a:lnTo>
                    <a:cubicBezTo>
                      <a:pt x="17049" y="32143"/>
                      <a:pt x="17080" y="32097"/>
                      <a:pt x="17095" y="32051"/>
                    </a:cubicBezTo>
                    <a:cubicBezTo>
                      <a:pt x="17125" y="32006"/>
                      <a:pt x="17156" y="31960"/>
                      <a:pt x="17171" y="31930"/>
                    </a:cubicBezTo>
                    <a:cubicBezTo>
                      <a:pt x="17217" y="31853"/>
                      <a:pt x="17263" y="31777"/>
                      <a:pt x="17323" y="31716"/>
                    </a:cubicBezTo>
                    <a:cubicBezTo>
                      <a:pt x="17369" y="31671"/>
                      <a:pt x="17415" y="31625"/>
                      <a:pt x="17461" y="31579"/>
                    </a:cubicBezTo>
                    <a:cubicBezTo>
                      <a:pt x="17522" y="31518"/>
                      <a:pt x="17598" y="31457"/>
                      <a:pt x="17674" y="31396"/>
                    </a:cubicBezTo>
                    <a:lnTo>
                      <a:pt x="17704" y="31366"/>
                    </a:lnTo>
                    <a:cubicBezTo>
                      <a:pt x="17781" y="31320"/>
                      <a:pt x="17857" y="31259"/>
                      <a:pt x="17918" y="31198"/>
                    </a:cubicBezTo>
                    <a:cubicBezTo>
                      <a:pt x="18040" y="31107"/>
                      <a:pt x="18161" y="31000"/>
                      <a:pt x="18268" y="30893"/>
                    </a:cubicBezTo>
                    <a:lnTo>
                      <a:pt x="18283" y="30893"/>
                    </a:lnTo>
                    <a:lnTo>
                      <a:pt x="18359" y="30817"/>
                    </a:lnTo>
                    <a:cubicBezTo>
                      <a:pt x="18390" y="30787"/>
                      <a:pt x="18420" y="30756"/>
                      <a:pt x="18451" y="30726"/>
                    </a:cubicBezTo>
                    <a:cubicBezTo>
                      <a:pt x="18497" y="30695"/>
                      <a:pt x="18527" y="30665"/>
                      <a:pt x="18573" y="30619"/>
                    </a:cubicBezTo>
                    <a:cubicBezTo>
                      <a:pt x="18664" y="30558"/>
                      <a:pt x="18756" y="30497"/>
                      <a:pt x="18862" y="30436"/>
                    </a:cubicBezTo>
                    <a:cubicBezTo>
                      <a:pt x="18908" y="30406"/>
                      <a:pt x="18954" y="30391"/>
                      <a:pt x="18999" y="30375"/>
                    </a:cubicBezTo>
                    <a:cubicBezTo>
                      <a:pt x="19060" y="30345"/>
                      <a:pt x="19106" y="30330"/>
                      <a:pt x="19152" y="30330"/>
                    </a:cubicBezTo>
                    <a:cubicBezTo>
                      <a:pt x="19197" y="30315"/>
                      <a:pt x="19228" y="30299"/>
                      <a:pt x="19274" y="30299"/>
                    </a:cubicBezTo>
                    <a:close/>
                    <a:moveTo>
                      <a:pt x="5378" y="36851"/>
                    </a:moveTo>
                    <a:cubicBezTo>
                      <a:pt x="5378" y="36866"/>
                      <a:pt x="5378" y="36881"/>
                      <a:pt x="5378" y="36896"/>
                    </a:cubicBezTo>
                    <a:cubicBezTo>
                      <a:pt x="5394" y="36973"/>
                      <a:pt x="5409" y="37049"/>
                      <a:pt x="5439" y="37125"/>
                    </a:cubicBezTo>
                    <a:cubicBezTo>
                      <a:pt x="5500" y="37277"/>
                      <a:pt x="5592" y="37399"/>
                      <a:pt x="5698" y="37491"/>
                    </a:cubicBezTo>
                    <a:cubicBezTo>
                      <a:pt x="5805" y="37582"/>
                      <a:pt x="5942" y="37658"/>
                      <a:pt x="6095" y="37734"/>
                    </a:cubicBezTo>
                    <a:cubicBezTo>
                      <a:pt x="6156" y="37765"/>
                      <a:pt x="6216" y="37780"/>
                      <a:pt x="6293" y="37795"/>
                    </a:cubicBezTo>
                    <a:lnTo>
                      <a:pt x="6308" y="37811"/>
                    </a:lnTo>
                    <a:cubicBezTo>
                      <a:pt x="6354" y="37826"/>
                      <a:pt x="6384" y="37841"/>
                      <a:pt x="6430" y="37856"/>
                    </a:cubicBezTo>
                    <a:cubicBezTo>
                      <a:pt x="6460" y="37872"/>
                      <a:pt x="6491" y="37872"/>
                      <a:pt x="6536" y="37887"/>
                    </a:cubicBezTo>
                    <a:lnTo>
                      <a:pt x="6597" y="37917"/>
                    </a:lnTo>
                    <a:cubicBezTo>
                      <a:pt x="6643" y="37932"/>
                      <a:pt x="6689" y="37963"/>
                      <a:pt x="6750" y="37978"/>
                    </a:cubicBezTo>
                    <a:cubicBezTo>
                      <a:pt x="6780" y="37993"/>
                      <a:pt x="6826" y="38009"/>
                      <a:pt x="6856" y="38009"/>
                    </a:cubicBezTo>
                    <a:cubicBezTo>
                      <a:pt x="6902" y="38024"/>
                      <a:pt x="6933" y="38039"/>
                      <a:pt x="6978" y="38039"/>
                    </a:cubicBezTo>
                    <a:lnTo>
                      <a:pt x="7024" y="38054"/>
                    </a:lnTo>
                    <a:cubicBezTo>
                      <a:pt x="7085" y="38070"/>
                      <a:pt x="7161" y="38070"/>
                      <a:pt x="7222" y="38085"/>
                    </a:cubicBezTo>
                    <a:lnTo>
                      <a:pt x="7237" y="38085"/>
                    </a:lnTo>
                    <a:cubicBezTo>
                      <a:pt x="7298" y="38100"/>
                      <a:pt x="7374" y="38100"/>
                      <a:pt x="7451" y="38100"/>
                    </a:cubicBezTo>
                    <a:cubicBezTo>
                      <a:pt x="7481" y="38100"/>
                      <a:pt x="7505" y="38107"/>
                      <a:pt x="7526" y="38107"/>
                    </a:cubicBezTo>
                    <a:cubicBezTo>
                      <a:pt x="7537" y="38107"/>
                      <a:pt x="7547" y="38105"/>
                      <a:pt x="7557" y="38100"/>
                    </a:cubicBezTo>
                    <a:lnTo>
                      <a:pt x="7679" y="38100"/>
                    </a:lnTo>
                    <a:cubicBezTo>
                      <a:pt x="7710" y="38100"/>
                      <a:pt x="7740" y="38085"/>
                      <a:pt x="7771" y="38085"/>
                    </a:cubicBezTo>
                    <a:cubicBezTo>
                      <a:pt x="7801" y="38085"/>
                      <a:pt x="7847" y="38070"/>
                      <a:pt x="7877" y="38054"/>
                    </a:cubicBezTo>
                    <a:cubicBezTo>
                      <a:pt x="7938" y="38039"/>
                      <a:pt x="7999" y="38009"/>
                      <a:pt x="8045" y="37993"/>
                    </a:cubicBezTo>
                    <a:cubicBezTo>
                      <a:pt x="8090" y="37978"/>
                      <a:pt x="8121" y="37963"/>
                      <a:pt x="8167" y="37948"/>
                    </a:cubicBezTo>
                    <a:cubicBezTo>
                      <a:pt x="8182" y="37948"/>
                      <a:pt x="8197" y="37948"/>
                      <a:pt x="8212" y="37932"/>
                    </a:cubicBezTo>
                    <a:lnTo>
                      <a:pt x="8365" y="37932"/>
                    </a:lnTo>
                    <a:cubicBezTo>
                      <a:pt x="8441" y="37948"/>
                      <a:pt x="8502" y="37963"/>
                      <a:pt x="8548" y="37978"/>
                    </a:cubicBezTo>
                    <a:lnTo>
                      <a:pt x="8593" y="37993"/>
                    </a:lnTo>
                    <a:cubicBezTo>
                      <a:pt x="8669" y="38024"/>
                      <a:pt x="8730" y="38039"/>
                      <a:pt x="8791" y="38054"/>
                    </a:cubicBezTo>
                    <a:cubicBezTo>
                      <a:pt x="8852" y="38070"/>
                      <a:pt x="8898" y="38085"/>
                      <a:pt x="8959" y="38085"/>
                    </a:cubicBezTo>
                    <a:lnTo>
                      <a:pt x="9035" y="38100"/>
                    </a:lnTo>
                    <a:cubicBezTo>
                      <a:pt x="9066" y="38115"/>
                      <a:pt x="9096" y="38115"/>
                      <a:pt x="9142" y="38115"/>
                    </a:cubicBezTo>
                    <a:cubicBezTo>
                      <a:pt x="9187" y="38115"/>
                      <a:pt x="9218" y="38131"/>
                      <a:pt x="9264" y="38131"/>
                    </a:cubicBezTo>
                    <a:cubicBezTo>
                      <a:pt x="9314" y="38131"/>
                      <a:pt x="9372" y="38137"/>
                      <a:pt x="9427" y="38137"/>
                    </a:cubicBezTo>
                    <a:cubicBezTo>
                      <a:pt x="9455" y="38137"/>
                      <a:pt x="9482" y="38136"/>
                      <a:pt x="9507" y="38131"/>
                    </a:cubicBezTo>
                    <a:cubicBezTo>
                      <a:pt x="9553" y="38131"/>
                      <a:pt x="9599" y="38131"/>
                      <a:pt x="9645" y="38115"/>
                    </a:cubicBezTo>
                    <a:cubicBezTo>
                      <a:pt x="9675" y="38115"/>
                      <a:pt x="9690" y="38100"/>
                      <a:pt x="9721" y="38100"/>
                    </a:cubicBezTo>
                    <a:cubicBezTo>
                      <a:pt x="9751" y="38100"/>
                      <a:pt x="9766" y="38085"/>
                      <a:pt x="9797" y="38085"/>
                    </a:cubicBezTo>
                    <a:cubicBezTo>
                      <a:pt x="9843" y="38070"/>
                      <a:pt x="9873" y="38054"/>
                      <a:pt x="9919" y="38039"/>
                    </a:cubicBezTo>
                    <a:cubicBezTo>
                      <a:pt x="9995" y="38024"/>
                      <a:pt x="10056" y="38009"/>
                      <a:pt x="10132" y="37993"/>
                    </a:cubicBezTo>
                    <a:cubicBezTo>
                      <a:pt x="10147" y="37978"/>
                      <a:pt x="10178" y="37978"/>
                      <a:pt x="10193" y="37978"/>
                    </a:cubicBezTo>
                    <a:cubicBezTo>
                      <a:pt x="10202" y="37978"/>
                      <a:pt x="10206" y="37978"/>
                      <a:pt x="10211" y="37975"/>
                    </a:cubicBezTo>
                    <a:lnTo>
                      <a:pt x="10211" y="37975"/>
                    </a:lnTo>
                    <a:cubicBezTo>
                      <a:pt x="10185" y="37997"/>
                      <a:pt x="10158" y="38009"/>
                      <a:pt x="10132" y="38009"/>
                    </a:cubicBezTo>
                    <a:lnTo>
                      <a:pt x="10117" y="38024"/>
                    </a:lnTo>
                    <a:cubicBezTo>
                      <a:pt x="10041" y="38054"/>
                      <a:pt x="9980" y="38100"/>
                      <a:pt x="9904" y="38131"/>
                    </a:cubicBezTo>
                    <a:lnTo>
                      <a:pt x="9888" y="38146"/>
                    </a:lnTo>
                    <a:cubicBezTo>
                      <a:pt x="9843" y="38176"/>
                      <a:pt x="9797" y="38191"/>
                      <a:pt x="9766" y="38207"/>
                    </a:cubicBezTo>
                    <a:cubicBezTo>
                      <a:pt x="9721" y="38237"/>
                      <a:pt x="9675" y="38268"/>
                      <a:pt x="9629" y="38283"/>
                    </a:cubicBezTo>
                    <a:cubicBezTo>
                      <a:pt x="9599" y="38298"/>
                      <a:pt x="9553" y="38313"/>
                      <a:pt x="9492" y="38344"/>
                    </a:cubicBezTo>
                    <a:cubicBezTo>
                      <a:pt x="9446" y="38359"/>
                      <a:pt x="9401" y="38374"/>
                      <a:pt x="9355" y="38405"/>
                    </a:cubicBezTo>
                    <a:lnTo>
                      <a:pt x="9309" y="38405"/>
                    </a:lnTo>
                    <a:lnTo>
                      <a:pt x="9294" y="38420"/>
                    </a:lnTo>
                    <a:cubicBezTo>
                      <a:pt x="9218" y="38450"/>
                      <a:pt x="9157" y="38466"/>
                      <a:pt x="9081" y="38496"/>
                    </a:cubicBezTo>
                    <a:cubicBezTo>
                      <a:pt x="9035" y="38511"/>
                      <a:pt x="8959" y="38542"/>
                      <a:pt x="8883" y="38557"/>
                    </a:cubicBezTo>
                    <a:cubicBezTo>
                      <a:pt x="8807" y="38572"/>
                      <a:pt x="8730" y="38588"/>
                      <a:pt x="8639" y="38603"/>
                    </a:cubicBezTo>
                    <a:lnTo>
                      <a:pt x="8593" y="38603"/>
                    </a:lnTo>
                    <a:cubicBezTo>
                      <a:pt x="8487" y="38618"/>
                      <a:pt x="8380" y="38618"/>
                      <a:pt x="8273" y="38618"/>
                    </a:cubicBezTo>
                    <a:lnTo>
                      <a:pt x="8258" y="38618"/>
                    </a:lnTo>
                    <a:cubicBezTo>
                      <a:pt x="8212" y="38626"/>
                      <a:pt x="8163" y="38630"/>
                      <a:pt x="8111" y="38630"/>
                    </a:cubicBezTo>
                    <a:cubicBezTo>
                      <a:pt x="8060" y="38630"/>
                      <a:pt x="8007" y="38626"/>
                      <a:pt x="7953" y="38618"/>
                    </a:cubicBezTo>
                    <a:lnTo>
                      <a:pt x="7816" y="38618"/>
                    </a:lnTo>
                    <a:cubicBezTo>
                      <a:pt x="7725" y="38603"/>
                      <a:pt x="7618" y="38603"/>
                      <a:pt x="7512" y="38588"/>
                    </a:cubicBezTo>
                    <a:cubicBezTo>
                      <a:pt x="7451" y="38572"/>
                      <a:pt x="7390" y="38572"/>
                      <a:pt x="7313" y="38557"/>
                    </a:cubicBezTo>
                    <a:cubicBezTo>
                      <a:pt x="7207" y="38542"/>
                      <a:pt x="7085" y="38511"/>
                      <a:pt x="6948" y="38481"/>
                    </a:cubicBezTo>
                    <a:lnTo>
                      <a:pt x="6582" y="38374"/>
                    </a:lnTo>
                    <a:cubicBezTo>
                      <a:pt x="6521" y="38359"/>
                      <a:pt x="6460" y="38329"/>
                      <a:pt x="6399" y="38313"/>
                    </a:cubicBezTo>
                    <a:cubicBezTo>
                      <a:pt x="6323" y="38283"/>
                      <a:pt x="6262" y="38252"/>
                      <a:pt x="6186" y="38222"/>
                    </a:cubicBezTo>
                    <a:cubicBezTo>
                      <a:pt x="6110" y="38191"/>
                      <a:pt x="6034" y="38146"/>
                      <a:pt x="5957" y="38100"/>
                    </a:cubicBezTo>
                    <a:cubicBezTo>
                      <a:pt x="5896" y="38070"/>
                      <a:pt x="5851" y="38039"/>
                      <a:pt x="5820" y="38009"/>
                    </a:cubicBezTo>
                    <a:cubicBezTo>
                      <a:pt x="5790" y="37978"/>
                      <a:pt x="5759" y="37948"/>
                      <a:pt x="5729" y="37917"/>
                    </a:cubicBezTo>
                    <a:cubicBezTo>
                      <a:pt x="5698" y="37887"/>
                      <a:pt x="5668" y="37856"/>
                      <a:pt x="5637" y="37826"/>
                    </a:cubicBezTo>
                    <a:cubicBezTo>
                      <a:pt x="5561" y="37704"/>
                      <a:pt x="5485" y="37582"/>
                      <a:pt x="5424" y="37445"/>
                    </a:cubicBezTo>
                    <a:cubicBezTo>
                      <a:pt x="5409" y="37430"/>
                      <a:pt x="5394" y="37414"/>
                      <a:pt x="5394" y="37384"/>
                    </a:cubicBezTo>
                    <a:cubicBezTo>
                      <a:pt x="5378" y="37369"/>
                      <a:pt x="5363" y="37354"/>
                      <a:pt x="5363" y="37338"/>
                    </a:cubicBezTo>
                    <a:cubicBezTo>
                      <a:pt x="5348" y="37308"/>
                      <a:pt x="5348" y="37277"/>
                      <a:pt x="5333" y="37247"/>
                    </a:cubicBezTo>
                    <a:cubicBezTo>
                      <a:pt x="5333" y="37247"/>
                      <a:pt x="5333" y="37216"/>
                      <a:pt x="5333" y="37216"/>
                    </a:cubicBezTo>
                    <a:cubicBezTo>
                      <a:pt x="5318" y="37201"/>
                      <a:pt x="5318" y="37186"/>
                      <a:pt x="5318" y="37171"/>
                    </a:cubicBezTo>
                    <a:cubicBezTo>
                      <a:pt x="5333" y="37125"/>
                      <a:pt x="5333" y="37064"/>
                      <a:pt x="5348" y="37018"/>
                    </a:cubicBezTo>
                    <a:cubicBezTo>
                      <a:pt x="5348" y="36973"/>
                      <a:pt x="5363" y="36942"/>
                      <a:pt x="5363" y="36896"/>
                    </a:cubicBezTo>
                    <a:cubicBezTo>
                      <a:pt x="5378" y="36881"/>
                      <a:pt x="5378" y="36866"/>
                      <a:pt x="5378" y="36851"/>
                    </a:cubicBezTo>
                    <a:close/>
                    <a:moveTo>
                      <a:pt x="13987" y="35160"/>
                    </a:moveTo>
                    <a:cubicBezTo>
                      <a:pt x="14048" y="35175"/>
                      <a:pt x="14093" y="35175"/>
                      <a:pt x="14154" y="35175"/>
                    </a:cubicBezTo>
                    <a:lnTo>
                      <a:pt x="14170" y="35175"/>
                    </a:lnTo>
                    <a:cubicBezTo>
                      <a:pt x="14261" y="35190"/>
                      <a:pt x="14368" y="35220"/>
                      <a:pt x="14474" y="35251"/>
                    </a:cubicBezTo>
                    <a:lnTo>
                      <a:pt x="14490" y="35251"/>
                    </a:lnTo>
                    <a:cubicBezTo>
                      <a:pt x="14490" y="35281"/>
                      <a:pt x="14474" y="35312"/>
                      <a:pt x="14474" y="35327"/>
                    </a:cubicBezTo>
                    <a:cubicBezTo>
                      <a:pt x="14474" y="35342"/>
                      <a:pt x="14490" y="35373"/>
                      <a:pt x="14490" y="35388"/>
                    </a:cubicBezTo>
                    <a:cubicBezTo>
                      <a:pt x="14505" y="35419"/>
                      <a:pt x="14520" y="35434"/>
                      <a:pt x="14551" y="35464"/>
                    </a:cubicBezTo>
                    <a:cubicBezTo>
                      <a:pt x="14566" y="35464"/>
                      <a:pt x="14581" y="35479"/>
                      <a:pt x="14611" y="35479"/>
                    </a:cubicBezTo>
                    <a:lnTo>
                      <a:pt x="14657" y="35479"/>
                    </a:lnTo>
                    <a:cubicBezTo>
                      <a:pt x="14672" y="35479"/>
                      <a:pt x="14672" y="35464"/>
                      <a:pt x="14688" y="35464"/>
                    </a:cubicBezTo>
                    <a:lnTo>
                      <a:pt x="14840" y="35464"/>
                    </a:lnTo>
                    <a:cubicBezTo>
                      <a:pt x="14855" y="35479"/>
                      <a:pt x="14870" y="35479"/>
                      <a:pt x="14870" y="35479"/>
                    </a:cubicBezTo>
                    <a:cubicBezTo>
                      <a:pt x="14916" y="35495"/>
                      <a:pt x="14977" y="35510"/>
                      <a:pt x="15023" y="35540"/>
                    </a:cubicBezTo>
                    <a:lnTo>
                      <a:pt x="15053" y="35556"/>
                    </a:lnTo>
                    <a:cubicBezTo>
                      <a:pt x="15038" y="35571"/>
                      <a:pt x="15053" y="35601"/>
                      <a:pt x="15069" y="35617"/>
                    </a:cubicBezTo>
                    <a:lnTo>
                      <a:pt x="15084" y="35617"/>
                    </a:lnTo>
                    <a:cubicBezTo>
                      <a:pt x="15084" y="35647"/>
                      <a:pt x="15084" y="35662"/>
                      <a:pt x="15084" y="35678"/>
                    </a:cubicBezTo>
                    <a:cubicBezTo>
                      <a:pt x="15084" y="35708"/>
                      <a:pt x="15084" y="35723"/>
                      <a:pt x="15069" y="35754"/>
                    </a:cubicBezTo>
                    <a:cubicBezTo>
                      <a:pt x="15069" y="35784"/>
                      <a:pt x="15053" y="35815"/>
                      <a:pt x="15053" y="35845"/>
                    </a:cubicBezTo>
                    <a:cubicBezTo>
                      <a:pt x="15053" y="35860"/>
                      <a:pt x="15038" y="35860"/>
                      <a:pt x="15038" y="35860"/>
                    </a:cubicBezTo>
                    <a:cubicBezTo>
                      <a:pt x="15038" y="35876"/>
                      <a:pt x="15038" y="35876"/>
                      <a:pt x="15038" y="35876"/>
                    </a:cubicBezTo>
                    <a:lnTo>
                      <a:pt x="15053" y="35876"/>
                    </a:lnTo>
                    <a:cubicBezTo>
                      <a:pt x="15069" y="35876"/>
                      <a:pt x="15084" y="35876"/>
                      <a:pt x="15084" y="35860"/>
                    </a:cubicBezTo>
                    <a:cubicBezTo>
                      <a:pt x="15099" y="35860"/>
                      <a:pt x="15114" y="35845"/>
                      <a:pt x="15129" y="35845"/>
                    </a:cubicBezTo>
                    <a:cubicBezTo>
                      <a:pt x="15160" y="35830"/>
                      <a:pt x="15175" y="35799"/>
                      <a:pt x="15190" y="35784"/>
                    </a:cubicBezTo>
                    <a:cubicBezTo>
                      <a:pt x="15206" y="35754"/>
                      <a:pt x="15221" y="35723"/>
                      <a:pt x="15236" y="35693"/>
                    </a:cubicBezTo>
                    <a:cubicBezTo>
                      <a:pt x="15251" y="35708"/>
                      <a:pt x="15267" y="35723"/>
                      <a:pt x="15282" y="35738"/>
                    </a:cubicBezTo>
                    <a:cubicBezTo>
                      <a:pt x="15297" y="35754"/>
                      <a:pt x="15297" y="35769"/>
                      <a:pt x="15312" y="35784"/>
                    </a:cubicBezTo>
                    <a:cubicBezTo>
                      <a:pt x="15312" y="35799"/>
                      <a:pt x="15328" y="35815"/>
                      <a:pt x="15328" y="35830"/>
                    </a:cubicBezTo>
                    <a:cubicBezTo>
                      <a:pt x="15343" y="35860"/>
                      <a:pt x="15343" y="35891"/>
                      <a:pt x="15358" y="35921"/>
                    </a:cubicBezTo>
                    <a:cubicBezTo>
                      <a:pt x="15373" y="35967"/>
                      <a:pt x="15373" y="36013"/>
                      <a:pt x="15388" y="36074"/>
                    </a:cubicBezTo>
                    <a:cubicBezTo>
                      <a:pt x="15388" y="36135"/>
                      <a:pt x="15388" y="36211"/>
                      <a:pt x="15388" y="36272"/>
                    </a:cubicBezTo>
                    <a:cubicBezTo>
                      <a:pt x="15388" y="36363"/>
                      <a:pt x="15373" y="36455"/>
                      <a:pt x="15358" y="36561"/>
                    </a:cubicBezTo>
                    <a:cubicBezTo>
                      <a:pt x="15343" y="36683"/>
                      <a:pt x="15312" y="36805"/>
                      <a:pt x="15282" y="36927"/>
                    </a:cubicBezTo>
                    <a:cubicBezTo>
                      <a:pt x="15236" y="37018"/>
                      <a:pt x="15206" y="37125"/>
                      <a:pt x="15160" y="37232"/>
                    </a:cubicBezTo>
                    <a:cubicBezTo>
                      <a:pt x="15114" y="37323"/>
                      <a:pt x="15069" y="37414"/>
                      <a:pt x="15008" y="37506"/>
                    </a:cubicBezTo>
                    <a:cubicBezTo>
                      <a:pt x="14947" y="37597"/>
                      <a:pt x="14886" y="37689"/>
                      <a:pt x="14810" y="37765"/>
                    </a:cubicBezTo>
                    <a:cubicBezTo>
                      <a:pt x="14733" y="37856"/>
                      <a:pt x="14642" y="37963"/>
                      <a:pt x="14551" y="38054"/>
                    </a:cubicBezTo>
                    <a:cubicBezTo>
                      <a:pt x="14383" y="38207"/>
                      <a:pt x="14200" y="38359"/>
                      <a:pt x="14017" y="38496"/>
                    </a:cubicBezTo>
                    <a:cubicBezTo>
                      <a:pt x="13956" y="38542"/>
                      <a:pt x="13895" y="38588"/>
                      <a:pt x="13834" y="38618"/>
                    </a:cubicBezTo>
                    <a:cubicBezTo>
                      <a:pt x="13773" y="38664"/>
                      <a:pt x="13713" y="38694"/>
                      <a:pt x="13652" y="38725"/>
                    </a:cubicBezTo>
                    <a:cubicBezTo>
                      <a:pt x="13636" y="38740"/>
                      <a:pt x="13606" y="38755"/>
                      <a:pt x="13575" y="38770"/>
                    </a:cubicBezTo>
                    <a:cubicBezTo>
                      <a:pt x="13514" y="38801"/>
                      <a:pt x="13469" y="38816"/>
                      <a:pt x="13423" y="38847"/>
                    </a:cubicBezTo>
                    <a:cubicBezTo>
                      <a:pt x="13408" y="38847"/>
                      <a:pt x="13377" y="38862"/>
                      <a:pt x="13362" y="38862"/>
                    </a:cubicBezTo>
                    <a:cubicBezTo>
                      <a:pt x="13286" y="38892"/>
                      <a:pt x="13210" y="38923"/>
                      <a:pt x="13134" y="38938"/>
                    </a:cubicBezTo>
                    <a:cubicBezTo>
                      <a:pt x="13118" y="38938"/>
                      <a:pt x="13103" y="38938"/>
                      <a:pt x="13088" y="38953"/>
                    </a:cubicBezTo>
                    <a:cubicBezTo>
                      <a:pt x="13012" y="38969"/>
                      <a:pt x="12951" y="38969"/>
                      <a:pt x="12875" y="38984"/>
                    </a:cubicBezTo>
                    <a:cubicBezTo>
                      <a:pt x="12783" y="38999"/>
                      <a:pt x="12692" y="39029"/>
                      <a:pt x="12616" y="39029"/>
                    </a:cubicBezTo>
                    <a:cubicBezTo>
                      <a:pt x="12448" y="39045"/>
                      <a:pt x="12280" y="39060"/>
                      <a:pt x="12113" y="39060"/>
                    </a:cubicBezTo>
                    <a:lnTo>
                      <a:pt x="11945" y="39060"/>
                    </a:lnTo>
                    <a:cubicBezTo>
                      <a:pt x="11839" y="39060"/>
                      <a:pt x="11701" y="39045"/>
                      <a:pt x="11564" y="39029"/>
                    </a:cubicBezTo>
                    <a:cubicBezTo>
                      <a:pt x="11503" y="39029"/>
                      <a:pt x="11442" y="39014"/>
                      <a:pt x="11381" y="38999"/>
                    </a:cubicBezTo>
                    <a:cubicBezTo>
                      <a:pt x="11336" y="38984"/>
                      <a:pt x="11290" y="38953"/>
                      <a:pt x="11244" y="38938"/>
                    </a:cubicBezTo>
                    <a:cubicBezTo>
                      <a:pt x="11199" y="38923"/>
                      <a:pt x="11153" y="38892"/>
                      <a:pt x="11122" y="38877"/>
                    </a:cubicBezTo>
                    <a:lnTo>
                      <a:pt x="11077" y="38847"/>
                    </a:lnTo>
                    <a:lnTo>
                      <a:pt x="11061" y="38816"/>
                    </a:lnTo>
                    <a:cubicBezTo>
                      <a:pt x="11001" y="38786"/>
                      <a:pt x="10970" y="38740"/>
                      <a:pt x="10924" y="38709"/>
                    </a:cubicBezTo>
                    <a:cubicBezTo>
                      <a:pt x="10909" y="38694"/>
                      <a:pt x="10894" y="38679"/>
                      <a:pt x="10879" y="38649"/>
                    </a:cubicBezTo>
                    <a:cubicBezTo>
                      <a:pt x="10863" y="38618"/>
                      <a:pt x="10833" y="38588"/>
                      <a:pt x="10818" y="38542"/>
                    </a:cubicBezTo>
                    <a:cubicBezTo>
                      <a:pt x="10787" y="38481"/>
                      <a:pt x="10757" y="38420"/>
                      <a:pt x="10726" y="38359"/>
                    </a:cubicBezTo>
                    <a:cubicBezTo>
                      <a:pt x="10711" y="38298"/>
                      <a:pt x="10696" y="38237"/>
                      <a:pt x="10665" y="38176"/>
                    </a:cubicBezTo>
                    <a:cubicBezTo>
                      <a:pt x="10650" y="38085"/>
                      <a:pt x="10635" y="37993"/>
                      <a:pt x="10620" y="37902"/>
                    </a:cubicBezTo>
                    <a:cubicBezTo>
                      <a:pt x="10604" y="37795"/>
                      <a:pt x="10604" y="37689"/>
                      <a:pt x="10604" y="37582"/>
                    </a:cubicBezTo>
                    <a:cubicBezTo>
                      <a:pt x="10604" y="37506"/>
                      <a:pt x="10604" y="37445"/>
                      <a:pt x="10620" y="37369"/>
                    </a:cubicBezTo>
                    <a:cubicBezTo>
                      <a:pt x="10635" y="37308"/>
                      <a:pt x="10650" y="37232"/>
                      <a:pt x="10665" y="37171"/>
                    </a:cubicBezTo>
                    <a:cubicBezTo>
                      <a:pt x="10696" y="37094"/>
                      <a:pt x="10711" y="37034"/>
                      <a:pt x="10742" y="36957"/>
                    </a:cubicBezTo>
                    <a:lnTo>
                      <a:pt x="10757" y="36912"/>
                    </a:lnTo>
                    <a:lnTo>
                      <a:pt x="10772" y="36896"/>
                    </a:lnTo>
                    <a:cubicBezTo>
                      <a:pt x="10818" y="36790"/>
                      <a:pt x="10879" y="36698"/>
                      <a:pt x="10940" y="36607"/>
                    </a:cubicBezTo>
                    <a:cubicBezTo>
                      <a:pt x="10985" y="36516"/>
                      <a:pt x="11046" y="36439"/>
                      <a:pt x="11122" y="36348"/>
                    </a:cubicBezTo>
                    <a:cubicBezTo>
                      <a:pt x="11199" y="36241"/>
                      <a:pt x="11305" y="36150"/>
                      <a:pt x="11397" y="36043"/>
                    </a:cubicBezTo>
                    <a:cubicBezTo>
                      <a:pt x="11488" y="35967"/>
                      <a:pt x="11579" y="35891"/>
                      <a:pt x="11656" y="35830"/>
                    </a:cubicBezTo>
                    <a:cubicBezTo>
                      <a:pt x="11747" y="35769"/>
                      <a:pt x="11808" y="35738"/>
                      <a:pt x="11884" y="35693"/>
                    </a:cubicBezTo>
                    <a:cubicBezTo>
                      <a:pt x="11884" y="35693"/>
                      <a:pt x="11899" y="35678"/>
                      <a:pt x="11899" y="35678"/>
                    </a:cubicBezTo>
                    <a:cubicBezTo>
                      <a:pt x="11915" y="35662"/>
                      <a:pt x="11930" y="35662"/>
                      <a:pt x="11945" y="35647"/>
                    </a:cubicBezTo>
                    <a:lnTo>
                      <a:pt x="11991" y="35632"/>
                    </a:lnTo>
                    <a:cubicBezTo>
                      <a:pt x="12113" y="35556"/>
                      <a:pt x="12219" y="35510"/>
                      <a:pt x="12326" y="35464"/>
                    </a:cubicBezTo>
                    <a:cubicBezTo>
                      <a:pt x="12341" y="35464"/>
                      <a:pt x="12372" y="35449"/>
                      <a:pt x="12387" y="35434"/>
                    </a:cubicBezTo>
                    <a:cubicBezTo>
                      <a:pt x="12509" y="35388"/>
                      <a:pt x="12631" y="35358"/>
                      <a:pt x="12753" y="35327"/>
                    </a:cubicBezTo>
                    <a:cubicBezTo>
                      <a:pt x="12768" y="35327"/>
                      <a:pt x="12783" y="35312"/>
                      <a:pt x="12783" y="35312"/>
                    </a:cubicBezTo>
                    <a:cubicBezTo>
                      <a:pt x="12814" y="35312"/>
                      <a:pt x="12844" y="35297"/>
                      <a:pt x="12875" y="35297"/>
                    </a:cubicBezTo>
                    <a:cubicBezTo>
                      <a:pt x="12951" y="35266"/>
                      <a:pt x="13057" y="35251"/>
                      <a:pt x="13149" y="35220"/>
                    </a:cubicBezTo>
                    <a:cubicBezTo>
                      <a:pt x="13240" y="35205"/>
                      <a:pt x="13332" y="35190"/>
                      <a:pt x="13423" y="35175"/>
                    </a:cubicBezTo>
                    <a:lnTo>
                      <a:pt x="13530" y="35175"/>
                    </a:lnTo>
                    <a:cubicBezTo>
                      <a:pt x="13636" y="35160"/>
                      <a:pt x="13728" y="35160"/>
                      <a:pt x="13834" y="35160"/>
                    </a:cubicBezTo>
                    <a:close/>
                    <a:moveTo>
                      <a:pt x="7694" y="44789"/>
                    </a:moveTo>
                    <a:lnTo>
                      <a:pt x="7694" y="44789"/>
                    </a:lnTo>
                    <a:cubicBezTo>
                      <a:pt x="7710" y="44804"/>
                      <a:pt x="7725" y="44804"/>
                      <a:pt x="7740" y="44804"/>
                    </a:cubicBezTo>
                    <a:cubicBezTo>
                      <a:pt x="7755" y="44819"/>
                      <a:pt x="7755" y="44834"/>
                      <a:pt x="7755" y="44834"/>
                    </a:cubicBezTo>
                    <a:cubicBezTo>
                      <a:pt x="7740" y="44819"/>
                      <a:pt x="7710" y="44819"/>
                      <a:pt x="7694" y="44789"/>
                    </a:cubicBezTo>
                    <a:close/>
                    <a:moveTo>
                      <a:pt x="15449" y="37917"/>
                    </a:moveTo>
                    <a:cubicBezTo>
                      <a:pt x="15480" y="37932"/>
                      <a:pt x="15495" y="37963"/>
                      <a:pt x="15526" y="37978"/>
                    </a:cubicBezTo>
                    <a:lnTo>
                      <a:pt x="15571" y="38009"/>
                    </a:lnTo>
                    <a:cubicBezTo>
                      <a:pt x="15617" y="38039"/>
                      <a:pt x="15647" y="38070"/>
                      <a:pt x="15708" y="38115"/>
                    </a:cubicBezTo>
                    <a:cubicBezTo>
                      <a:pt x="15800" y="38176"/>
                      <a:pt x="15891" y="38252"/>
                      <a:pt x="15983" y="38313"/>
                    </a:cubicBezTo>
                    <a:cubicBezTo>
                      <a:pt x="16089" y="38390"/>
                      <a:pt x="16196" y="38450"/>
                      <a:pt x="16287" y="38511"/>
                    </a:cubicBezTo>
                    <a:cubicBezTo>
                      <a:pt x="16394" y="38572"/>
                      <a:pt x="16501" y="38618"/>
                      <a:pt x="16592" y="38664"/>
                    </a:cubicBezTo>
                    <a:cubicBezTo>
                      <a:pt x="16821" y="38770"/>
                      <a:pt x="17064" y="38847"/>
                      <a:pt x="17263" y="38892"/>
                    </a:cubicBezTo>
                    <a:cubicBezTo>
                      <a:pt x="17476" y="38953"/>
                      <a:pt x="17704" y="39014"/>
                      <a:pt x="17933" y="39075"/>
                    </a:cubicBezTo>
                    <a:cubicBezTo>
                      <a:pt x="18024" y="39090"/>
                      <a:pt x="18116" y="39121"/>
                      <a:pt x="18177" y="39136"/>
                    </a:cubicBezTo>
                    <a:cubicBezTo>
                      <a:pt x="18222" y="39136"/>
                      <a:pt x="18268" y="39151"/>
                      <a:pt x="18299" y="39151"/>
                    </a:cubicBezTo>
                    <a:cubicBezTo>
                      <a:pt x="18344" y="39167"/>
                      <a:pt x="18390" y="39167"/>
                      <a:pt x="18436" y="39182"/>
                    </a:cubicBezTo>
                    <a:lnTo>
                      <a:pt x="18451" y="39182"/>
                    </a:lnTo>
                    <a:cubicBezTo>
                      <a:pt x="18512" y="39182"/>
                      <a:pt x="18558" y="39197"/>
                      <a:pt x="18619" y="39197"/>
                    </a:cubicBezTo>
                    <a:cubicBezTo>
                      <a:pt x="18664" y="39212"/>
                      <a:pt x="18725" y="39212"/>
                      <a:pt x="18771" y="39228"/>
                    </a:cubicBezTo>
                    <a:cubicBezTo>
                      <a:pt x="18878" y="39228"/>
                      <a:pt x="18984" y="39243"/>
                      <a:pt x="19091" y="39243"/>
                    </a:cubicBezTo>
                    <a:lnTo>
                      <a:pt x="19121" y="39243"/>
                    </a:lnTo>
                    <a:cubicBezTo>
                      <a:pt x="19228" y="39258"/>
                      <a:pt x="19350" y="39258"/>
                      <a:pt x="19472" y="39273"/>
                    </a:cubicBezTo>
                    <a:cubicBezTo>
                      <a:pt x="19502" y="39288"/>
                      <a:pt x="19533" y="39288"/>
                      <a:pt x="19563" y="39288"/>
                    </a:cubicBezTo>
                    <a:cubicBezTo>
                      <a:pt x="19639" y="39304"/>
                      <a:pt x="19715" y="39304"/>
                      <a:pt x="19792" y="39319"/>
                    </a:cubicBezTo>
                    <a:lnTo>
                      <a:pt x="20279" y="39319"/>
                    </a:lnTo>
                    <a:cubicBezTo>
                      <a:pt x="20355" y="39319"/>
                      <a:pt x="20416" y="39319"/>
                      <a:pt x="20493" y="39334"/>
                    </a:cubicBezTo>
                    <a:cubicBezTo>
                      <a:pt x="20553" y="39334"/>
                      <a:pt x="20614" y="39334"/>
                      <a:pt x="20675" y="39349"/>
                    </a:cubicBezTo>
                    <a:lnTo>
                      <a:pt x="20691" y="39349"/>
                    </a:lnTo>
                    <a:cubicBezTo>
                      <a:pt x="20721" y="39365"/>
                      <a:pt x="20752" y="39365"/>
                      <a:pt x="20797" y="39380"/>
                    </a:cubicBezTo>
                    <a:cubicBezTo>
                      <a:pt x="20812" y="39380"/>
                      <a:pt x="20828" y="39395"/>
                      <a:pt x="20858" y="39395"/>
                    </a:cubicBezTo>
                    <a:cubicBezTo>
                      <a:pt x="20858" y="39410"/>
                      <a:pt x="20873" y="39410"/>
                      <a:pt x="20889" y="39426"/>
                    </a:cubicBezTo>
                    <a:lnTo>
                      <a:pt x="20950" y="39456"/>
                    </a:lnTo>
                    <a:cubicBezTo>
                      <a:pt x="20980" y="39487"/>
                      <a:pt x="20995" y="39502"/>
                      <a:pt x="21026" y="39532"/>
                    </a:cubicBezTo>
                    <a:lnTo>
                      <a:pt x="21102" y="39624"/>
                    </a:lnTo>
                    <a:cubicBezTo>
                      <a:pt x="21117" y="39654"/>
                      <a:pt x="21132" y="39685"/>
                      <a:pt x="21163" y="39730"/>
                    </a:cubicBezTo>
                    <a:lnTo>
                      <a:pt x="21178" y="39761"/>
                    </a:lnTo>
                    <a:cubicBezTo>
                      <a:pt x="21163" y="39761"/>
                      <a:pt x="21163" y="39761"/>
                      <a:pt x="21148" y="39776"/>
                    </a:cubicBezTo>
                    <a:cubicBezTo>
                      <a:pt x="21148" y="39776"/>
                      <a:pt x="21148" y="39791"/>
                      <a:pt x="21132" y="39791"/>
                    </a:cubicBezTo>
                    <a:cubicBezTo>
                      <a:pt x="21041" y="39837"/>
                      <a:pt x="20950" y="39883"/>
                      <a:pt x="20843" y="39913"/>
                    </a:cubicBezTo>
                    <a:cubicBezTo>
                      <a:pt x="20767" y="39944"/>
                      <a:pt x="20691" y="39974"/>
                      <a:pt x="20614" y="40005"/>
                    </a:cubicBezTo>
                    <a:lnTo>
                      <a:pt x="20508" y="40035"/>
                    </a:lnTo>
                    <a:cubicBezTo>
                      <a:pt x="20386" y="40081"/>
                      <a:pt x="20279" y="40126"/>
                      <a:pt x="20188" y="40187"/>
                    </a:cubicBezTo>
                    <a:cubicBezTo>
                      <a:pt x="20035" y="40264"/>
                      <a:pt x="19929" y="40355"/>
                      <a:pt x="19853" y="40462"/>
                    </a:cubicBezTo>
                    <a:cubicBezTo>
                      <a:pt x="19792" y="40538"/>
                      <a:pt x="19761" y="40629"/>
                      <a:pt x="19731" y="40721"/>
                    </a:cubicBezTo>
                    <a:cubicBezTo>
                      <a:pt x="19715" y="40782"/>
                      <a:pt x="19700" y="40827"/>
                      <a:pt x="19685" y="40888"/>
                    </a:cubicBezTo>
                    <a:cubicBezTo>
                      <a:pt x="19670" y="40964"/>
                      <a:pt x="19655" y="41041"/>
                      <a:pt x="19639" y="41117"/>
                    </a:cubicBezTo>
                    <a:cubicBezTo>
                      <a:pt x="19624" y="41178"/>
                      <a:pt x="19609" y="41254"/>
                      <a:pt x="19594" y="41315"/>
                    </a:cubicBezTo>
                    <a:cubicBezTo>
                      <a:pt x="19578" y="41391"/>
                      <a:pt x="19563" y="41467"/>
                      <a:pt x="19548" y="41543"/>
                    </a:cubicBezTo>
                    <a:cubicBezTo>
                      <a:pt x="19517" y="41604"/>
                      <a:pt x="19502" y="41680"/>
                      <a:pt x="19487" y="41741"/>
                    </a:cubicBezTo>
                    <a:cubicBezTo>
                      <a:pt x="19441" y="41879"/>
                      <a:pt x="19396" y="42016"/>
                      <a:pt x="19335" y="42138"/>
                    </a:cubicBezTo>
                    <a:cubicBezTo>
                      <a:pt x="19304" y="42214"/>
                      <a:pt x="19274" y="42275"/>
                      <a:pt x="19243" y="42320"/>
                    </a:cubicBezTo>
                    <a:cubicBezTo>
                      <a:pt x="19213" y="42366"/>
                      <a:pt x="19197" y="42397"/>
                      <a:pt x="19167" y="42427"/>
                    </a:cubicBezTo>
                    <a:cubicBezTo>
                      <a:pt x="19060" y="42564"/>
                      <a:pt x="18938" y="42686"/>
                      <a:pt x="18817" y="42793"/>
                    </a:cubicBezTo>
                    <a:lnTo>
                      <a:pt x="18801" y="42808"/>
                    </a:lnTo>
                    <a:lnTo>
                      <a:pt x="18786" y="42808"/>
                    </a:lnTo>
                    <a:cubicBezTo>
                      <a:pt x="18679" y="42777"/>
                      <a:pt x="18588" y="42747"/>
                      <a:pt x="18481" y="42717"/>
                    </a:cubicBezTo>
                    <a:cubicBezTo>
                      <a:pt x="18420" y="42701"/>
                      <a:pt x="18359" y="42686"/>
                      <a:pt x="18299" y="42671"/>
                    </a:cubicBezTo>
                    <a:cubicBezTo>
                      <a:pt x="18146" y="42625"/>
                      <a:pt x="17994" y="42579"/>
                      <a:pt x="17826" y="42549"/>
                    </a:cubicBezTo>
                    <a:lnTo>
                      <a:pt x="17826" y="42549"/>
                    </a:lnTo>
                    <a:cubicBezTo>
                      <a:pt x="17918" y="42579"/>
                      <a:pt x="18009" y="42610"/>
                      <a:pt x="18085" y="42656"/>
                    </a:cubicBezTo>
                    <a:cubicBezTo>
                      <a:pt x="18161" y="42686"/>
                      <a:pt x="18238" y="42701"/>
                      <a:pt x="18314" y="42732"/>
                    </a:cubicBezTo>
                    <a:cubicBezTo>
                      <a:pt x="18375" y="42762"/>
                      <a:pt x="18436" y="42777"/>
                      <a:pt x="18497" y="42808"/>
                    </a:cubicBezTo>
                    <a:cubicBezTo>
                      <a:pt x="18542" y="42823"/>
                      <a:pt x="18588" y="42823"/>
                      <a:pt x="18619" y="42838"/>
                    </a:cubicBezTo>
                    <a:cubicBezTo>
                      <a:pt x="18649" y="42854"/>
                      <a:pt x="18679" y="42854"/>
                      <a:pt x="18710" y="42869"/>
                    </a:cubicBezTo>
                    <a:lnTo>
                      <a:pt x="18725" y="42869"/>
                    </a:lnTo>
                    <a:cubicBezTo>
                      <a:pt x="18634" y="42960"/>
                      <a:pt x="18527" y="43052"/>
                      <a:pt x="18420" y="43128"/>
                    </a:cubicBezTo>
                    <a:cubicBezTo>
                      <a:pt x="18375" y="43158"/>
                      <a:pt x="18329" y="43189"/>
                      <a:pt x="18299" y="43219"/>
                    </a:cubicBezTo>
                    <a:cubicBezTo>
                      <a:pt x="18238" y="43250"/>
                      <a:pt x="18177" y="43265"/>
                      <a:pt x="18116" y="43296"/>
                    </a:cubicBezTo>
                    <a:cubicBezTo>
                      <a:pt x="18070" y="43311"/>
                      <a:pt x="18009" y="43326"/>
                      <a:pt x="17963" y="43341"/>
                    </a:cubicBezTo>
                    <a:cubicBezTo>
                      <a:pt x="17918" y="43356"/>
                      <a:pt x="17857" y="43372"/>
                      <a:pt x="17811" y="43387"/>
                    </a:cubicBezTo>
                    <a:cubicBezTo>
                      <a:pt x="17750" y="43402"/>
                      <a:pt x="17674" y="43417"/>
                      <a:pt x="17613" y="43448"/>
                    </a:cubicBezTo>
                    <a:cubicBezTo>
                      <a:pt x="17491" y="43494"/>
                      <a:pt x="17400" y="43585"/>
                      <a:pt x="17354" y="43722"/>
                    </a:cubicBezTo>
                    <a:cubicBezTo>
                      <a:pt x="17323" y="43783"/>
                      <a:pt x="17308" y="43844"/>
                      <a:pt x="17293" y="43890"/>
                    </a:cubicBezTo>
                    <a:lnTo>
                      <a:pt x="17293" y="43905"/>
                    </a:lnTo>
                    <a:cubicBezTo>
                      <a:pt x="17278" y="43981"/>
                      <a:pt x="17247" y="44042"/>
                      <a:pt x="17217" y="44103"/>
                    </a:cubicBezTo>
                    <a:cubicBezTo>
                      <a:pt x="17186" y="44164"/>
                      <a:pt x="17156" y="44225"/>
                      <a:pt x="17125" y="44286"/>
                    </a:cubicBezTo>
                    <a:cubicBezTo>
                      <a:pt x="17080" y="44347"/>
                      <a:pt x="17034" y="44408"/>
                      <a:pt x="16988" y="44469"/>
                    </a:cubicBezTo>
                    <a:cubicBezTo>
                      <a:pt x="16927" y="44530"/>
                      <a:pt x="16882" y="44591"/>
                      <a:pt x="16821" y="44651"/>
                    </a:cubicBezTo>
                    <a:cubicBezTo>
                      <a:pt x="16790" y="44682"/>
                      <a:pt x="16744" y="44712"/>
                      <a:pt x="16714" y="44728"/>
                    </a:cubicBezTo>
                    <a:cubicBezTo>
                      <a:pt x="16684" y="44758"/>
                      <a:pt x="16653" y="44773"/>
                      <a:pt x="16623" y="44789"/>
                    </a:cubicBezTo>
                    <a:cubicBezTo>
                      <a:pt x="16607" y="44804"/>
                      <a:pt x="16577" y="44819"/>
                      <a:pt x="16546" y="44819"/>
                    </a:cubicBezTo>
                    <a:cubicBezTo>
                      <a:pt x="16531" y="44834"/>
                      <a:pt x="16516" y="44834"/>
                      <a:pt x="16501" y="44834"/>
                    </a:cubicBezTo>
                    <a:cubicBezTo>
                      <a:pt x="16485" y="44834"/>
                      <a:pt x="16470" y="44850"/>
                      <a:pt x="16455" y="44850"/>
                    </a:cubicBezTo>
                    <a:lnTo>
                      <a:pt x="16333" y="44850"/>
                    </a:lnTo>
                    <a:cubicBezTo>
                      <a:pt x="16272" y="44850"/>
                      <a:pt x="16226" y="44834"/>
                      <a:pt x="16181" y="44834"/>
                    </a:cubicBezTo>
                    <a:cubicBezTo>
                      <a:pt x="16150" y="44819"/>
                      <a:pt x="16120" y="44819"/>
                      <a:pt x="16074" y="44804"/>
                    </a:cubicBezTo>
                    <a:lnTo>
                      <a:pt x="15876" y="44743"/>
                    </a:lnTo>
                    <a:lnTo>
                      <a:pt x="15861" y="44728"/>
                    </a:lnTo>
                    <a:cubicBezTo>
                      <a:pt x="15800" y="44712"/>
                      <a:pt x="15754" y="44712"/>
                      <a:pt x="15708" y="44697"/>
                    </a:cubicBezTo>
                    <a:cubicBezTo>
                      <a:pt x="15678" y="44682"/>
                      <a:pt x="15647" y="44682"/>
                      <a:pt x="15632" y="44667"/>
                    </a:cubicBezTo>
                    <a:lnTo>
                      <a:pt x="15587" y="44651"/>
                    </a:lnTo>
                    <a:cubicBezTo>
                      <a:pt x="15526" y="44636"/>
                      <a:pt x="15480" y="44621"/>
                      <a:pt x="15419" y="44606"/>
                    </a:cubicBezTo>
                    <a:cubicBezTo>
                      <a:pt x="15373" y="44591"/>
                      <a:pt x="15312" y="44560"/>
                      <a:pt x="15267" y="44545"/>
                    </a:cubicBezTo>
                    <a:lnTo>
                      <a:pt x="15221" y="44514"/>
                    </a:lnTo>
                    <a:cubicBezTo>
                      <a:pt x="15160" y="44484"/>
                      <a:pt x="15114" y="44469"/>
                      <a:pt x="15069" y="44438"/>
                    </a:cubicBezTo>
                    <a:cubicBezTo>
                      <a:pt x="15053" y="44438"/>
                      <a:pt x="15023" y="44423"/>
                      <a:pt x="15008" y="44408"/>
                    </a:cubicBezTo>
                    <a:cubicBezTo>
                      <a:pt x="14962" y="44377"/>
                      <a:pt x="14916" y="44347"/>
                      <a:pt x="14886" y="44301"/>
                    </a:cubicBezTo>
                    <a:cubicBezTo>
                      <a:pt x="14855" y="44271"/>
                      <a:pt x="14825" y="44225"/>
                      <a:pt x="14794" y="44179"/>
                    </a:cubicBezTo>
                    <a:cubicBezTo>
                      <a:pt x="14749" y="44133"/>
                      <a:pt x="14718" y="44073"/>
                      <a:pt x="14688" y="44012"/>
                    </a:cubicBezTo>
                    <a:cubicBezTo>
                      <a:pt x="14672" y="43996"/>
                      <a:pt x="14672" y="43981"/>
                      <a:pt x="14657" y="43966"/>
                    </a:cubicBezTo>
                    <a:cubicBezTo>
                      <a:pt x="14642" y="43935"/>
                      <a:pt x="14627" y="43905"/>
                      <a:pt x="14611" y="43859"/>
                    </a:cubicBezTo>
                    <a:lnTo>
                      <a:pt x="14581" y="43814"/>
                    </a:lnTo>
                    <a:lnTo>
                      <a:pt x="14535" y="43707"/>
                    </a:lnTo>
                    <a:lnTo>
                      <a:pt x="14520" y="43661"/>
                    </a:lnTo>
                    <a:cubicBezTo>
                      <a:pt x="14474" y="43570"/>
                      <a:pt x="14444" y="43478"/>
                      <a:pt x="14398" y="43387"/>
                    </a:cubicBezTo>
                    <a:cubicBezTo>
                      <a:pt x="14337" y="43280"/>
                      <a:pt x="14291" y="43174"/>
                      <a:pt x="14231" y="43067"/>
                    </a:cubicBezTo>
                    <a:cubicBezTo>
                      <a:pt x="14185" y="42991"/>
                      <a:pt x="14124" y="42884"/>
                      <a:pt x="14078" y="42762"/>
                    </a:cubicBezTo>
                    <a:lnTo>
                      <a:pt x="14032" y="42640"/>
                    </a:lnTo>
                    <a:cubicBezTo>
                      <a:pt x="14017" y="42595"/>
                      <a:pt x="14002" y="42549"/>
                      <a:pt x="13987" y="42518"/>
                    </a:cubicBezTo>
                    <a:lnTo>
                      <a:pt x="13972" y="42458"/>
                    </a:lnTo>
                    <a:cubicBezTo>
                      <a:pt x="13956" y="42427"/>
                      <a:pt x="13941" y="42381"/>
                      <a:pt x="13926" y="42351"/>
                    </a:cubicBezTo>
                    <a:lnTo>
                      <a:pt x="13926" y="42305"/>
                    </a:lnTo>
                    <a:cubicBezTo>
                      <a:pt x="13880" y="42199"/>
                      <a:pt x="13850" y="42092"/>
                      <a:pt x="13834" y="42000"/>
                    </a:cubicBezTo>
                    <a:lnTo>
                      <a:pt x="13773" y="41802"/>
                    </a:lnTo>
                    <a:cubicBezTo>
                      <a:pt x="13773" y="41787"/>
                      <a:pt x="13773" y="41757"/>
                      <a:pt x="13773" y="41741"/>
                    </a:cubicBezTo>
                    <a:lnTo>
                      <a:pt x="13758" y="41726"/>
                    </a:lnTo>
                    <a:lnTo>
                      <a:pt x="13758" y="41696"/>
                    </a:lnTo>
                    <a:lnTo>
                      <a:pt x="13743" y="41604"/>
                    </a:lnTo>
                    <a:cubicBezTo>
                      <a:pt x="13743" y="41574"/>
                      <a:pt x="13728" y="41559"/>
                      <a:pt x="13728" y="41543"/>
                    </a:cubicBezTo>
                    <a:lnTo>
                      <a:pt x="13728" y="41498"/>
                    </a:lnTo>
                    <a:lnTo>
                      <a:pt x="13713" y="41437"/>
                    </a:lnTo>
                    <a:lnTo>
                      <a:pt x="13713" y="41391"/>
                    </a:lnTo>
                    <a:cubicBezTo>
                      <a:pt x="13713" y="41361"/>
                      <a:pt x="13713" y="41330"/>
                      <a:pt x="13697" y="41284"/>
                    </a:cubicBezTo>
                    <a:cubicBezTo>
                      <a:pt x="13697" y="41223"/>
                      <a:pt x="13697" y="41147"/>
                      <a:pt x="13682" y="41086"/>
                    </a:cubicBezTo>
                    <a:cubicBezTo>
                      <a:pt x="13682" y="41025"/>
                      <a:pt x="13682" y="40949"/>
                      <a:pt x="13682" y="40888"/>
                    </a:cubicBezTo>
                    <a:cubicBezTo>
                      <a:pt x="13667" y="40858"/>
                      <a:pt x="13667" y="40812"/>
                      <a:pt x="13667" y="40766"/>
                    </a:cubicBezTo>
                    <a:cubicBezTo>
                      <a:pt x="13667" y="40675"/>
                      <a:pt x="13667" y="40584"/>
                      <a:pt x="13652" y="40492"/>
                    </a:cubicBezTo>
                    <a:lnTo>
                      <a:pt x="13652" y="40431"/>
                    </a:lnTo>
                    <a:cubicBezTo>
                      <a:pt x="13652" y="40340"/>
                      <a:pt x="13652" y="40233"/>
                      <a:pt x="13652" y="40126"/>
                    </a:cubicBezTo>
                    <a:cubicBezTo>
                      <a:pt x="13652" y="40035"/>
                      <a:pt x="13667" y="39959"/>
                      <a:pt x="13667" y="39867"/>
                    </a:cubicBezTo>
                    <a:cubicBezTo>
                      <a:pt x="13667" y="39822"/>
                      <a:pt x="13667" y="39791"/>
                      <a:pt x="13682" y="39746"/>
                    </a:cubicBezTo>
                    <a:cubicBezTo>
                      <a:pt x="13682" y="39700"/>
                      <a:pt x="13682" y="39654"/>
                      <a:pt x="13682" y="39608"/>
                    </a:cubicBezTo>
                    <a:cubicBezTo>
                      <a:pt x="13697" y="39517"/>
                      <a:pt x="13697" y="39441"/>
                      <a:pt x="13713" y="39349"/>
                    </a:cubicBezTo>
                    <a:lnTo>
                      <a:pt x="13713" y="39304"/>
                    </a:lnTo>
                    <a:cubicBezTo>
                      <a:pt x="13773" y="39288"/>
                      <a:pt x="13819" y="39258"/>
                      <a:pt x="13880" y="39228"/>
                    </a:cubicBezTo>
                    <a:cubicBezTo>
                      <a:pt x="13895" y="39228"/>
                      <a:pt x="13926" y="39212"/>
                      <a:pt x="13941" y="39197"/>
                    </a:cubicBezTo>
                    <a:cubicBezTo>
                      <a:pt x="13987" y="39182"/>
                      <a:pt x="14032" y="39151"/>
                      <a:pt x="14063" y="39136"/>
                    </a:cubicBezTo>
                    <a:cubicBezTo>
                      <a:pt x="14078" y="39121"/>
                      <a:pt x="14078" y="39121"/>
                      <a:pt x="14078" y="39121"/>
                    </a:cubicBezTo>
                    <a:cubicBezTo>
                      <a:pt x="14093" y="39136"/>
                      <a:pt x="14093" y="39136"/>
                      <a:pt x="14093" y="39151"/>
                    </a:cubicBezTo>
                    <a:cubicBezTo>
                      <a:pt x="14109" y="39197"/>
                      <a:pt x="14109" y="39228"/>
                      <a:pt x="14124" y="39273"/>
                    </a:cubicBezTo>
                    <a:lnTo>
                      <a:pt x="14139" y="39319"/>
                    </a:lnTo>
                    <a:lnTo>
                      <a:pt x="14185" y="39456"/>
                    </a:lnTo>
                    <a:lnTo>
                      <a:pt x="14215" y="39563"/>
                    </a:lnTo>
                    <a:lnTo>
                      <a:pt x="14246" y="39669"/>
                    </a:lnTo>
                    <a:lnTo>
                      <a:pt x="14276" y="39776"/>
                    </a:lnTo>
                    <a:cubicBezTo>
                      <a:pt x="14291" y="39791"/>
                      <a:pt x="14291" y="39822"/>
                      <a:pt x="14291" y="39837"/>
                    </a:cubicBezTo>
                    <a:cubicBezTo>
                      <a:pt x="14307" y="39883"/>
                      <a:pt x="14322" y="39913"/>
                      <a:pt x="14352" y="39944"/>
                    </a:cubicBezTo>
                    <a:lnTo>
                      <a:pt x="14352" y="39959"/>
                    </a:lnTo>
                    <a:cubicBezTo>
                      <a:pt x="14383" y="40005"/>
                      <a:pt x="14398" y="40050"/>
                      <a:pt x="14429" y="40096"/>
                    </a:cubicBezTo>
                    <a:cubicBezTo>
                      <a:pt x="14444" y="40126"/>
                      <a:pt x="14459" y="40157"/>
                      <a:pt x="14474" y="40187"/>
                    </a:cubicBezTo>
                    <a:cubicBezTo>
                      <a:pt x="14505" y="40248"/>
                      <a:pt x="14535" y="40309"/>
                      <a:pt x="14566" y="40370"/>
                    </a:cubicBezTo>
                    <a:cubicBezTo>
                      <a:pt x="14642" y="40523"/>
                      <a:pt x="14733" y="40690"/>
                      <a:pt x="14810" y="40843"/>
                    </a:cubicBezTo>
                    <a:lnTo>
                      <a:pt x="14779" y="40766"/>
                    </a:lnTo>
                    <a:cubicBezTo>
                      <a:pt x="14749" y="40675"/>
                      <a:pt x="14733" y="40568"/>
                      <a:pt x="14703" y="40477"/>
                    </a:cubicBezTo>
                    <a:lnTo>
                      <a:pt x="14672" y="40431"/>
                    </a:lnTo>
                    <a:cubicBezTo>
                      <a:pt x="14672" y="40385"/>
                      <a:pt x="14657" y="40355"/>
                      <a:pt x="14642" y="40309"/>
                    </a:cubicBezTo>
                    <a:lnTo>
                      <a:pt x="14627" y="40294"/>
                    </a:lnTo>
                    <a:cubicBezTo>
                      <a:pt x="14611" y="40248"/>
                      <a:pt x="14596" y="40203"/>
                      <a:pt x="14581" y="40142"/>
                    </a:cubicBezTo>
                    <a:lnTo>
                      <a:pt x="14566" y="40096"/>
                    </a:lnTo>
                    <a:cubicBezTo>
                      <a:pt x="14551" y="40065"/>
                      <a:pt x="14535" y="40035"/>
                      <a:pt x="14520" y="40005"/>
                    </a:cubicBezTo>
                    <a:lnTo>
                      <a:pt x="14520" y="39974"/>
                    </a:lnTo>
                    <a:lnTo>
                      <a:pt x="14490" y="39928"/>
                    </a:lnTo>
                    <a:cubicBezTo>
                      <a:pt x="14490" y="39913"/>
                      <a:pt x="14474" y="39883"/>
                      <a:pt x="14474" y="39867"/>
                    </a:cubicBezTo>
                    <a:lnTo>
                      <a:pt x="14444" y="39822"/>
                    </a:lnTo>
                    <a:cubicBezTo>
                      <a:pt x="14444" y="39791"/>
                      <a:pt x="14429" y="39776"/>
                      <a:pt x="14429" y="39746"/>
                    </a:cubicBezTo>
                    <a:lnTo>
                      <a:pt x="14413" y="39715"/>
                    </a:lnTo>
                    <a:lnTo>
                      <a:pt x="14413" y="39700"/>
                    </a:lnTo>
                    <a:cubicBezTo>
                      <a:pt x="14398" y="39685"/>
                      <a:pt x="14398" y="39669"/>
                      <a:pt x="14398" y="39654"/>
                    </a:cubicBezTo>
                    <a:cubicBezTo>
                      <a:pt x="14383" y="39624"/>
                      <a:pt x="14383" y="39608"/>
                      <a:pt x="14368" y="39578"/>
                    </a:cubicBezTo>
                    <a:cubicBezTo>
                      <a:pt x="14368" y="39547"/>
                      <a:pt x="14352" y="39517"/>
                      <a:pt x="14352" y="39487"/>
                    </a:cubicBezTo>
                    <a:cubicBezTo>
                      <a:pt x="14337" y="39426"/>
                      <a:pt x="14307" y="39365"/>
                      <a:pt x="14291" y="39319"/>
                    </a:cubicBezTo>
                    <a:lnTo>
                      <a:pt x="14276" y="39258"/>
                    </a:lnTo>
                    <a:cubicBezTo>
                      <a:pt x="14261" y="39197"/>
                      <a:pt x="14246" y="39136"/>
                      <a:pt x="14231" y="39075"/>
                    </a:cubicBezTo>
                    <a:cubicBezTo>
                      <a:pt x="14231" y="39060"/>
                      <a:pt x="14215" y="39045"/>
                      <a:pt x="14215" y="39029"/>
                    </a:cubicBezTo>
                    <a:cubicBezTo>
                      <a:pt x="14307" y="38969"/>
                      <a:pt x="14383" y="38923"/>
                      <a:pt x="14474" y="38862"/>
                    </a:cubicBezTo>
                    <a:cubicBezTo>
                      <a:pt x="14490" y="38847"/>
                      <a:pt x="14490" y="38847"/>
                      <a:pt x="14505" y="38831"/>
                    </a:cubicBezTo>
                    <a:cubicBezTo>
                      <a:pt x="14566" y="38786"/>
                      <a:pt x="14627" y="38740"/>
                      <a:pt x="14688" y="38694"/>
                    </a:cubicBezTo>
                    <a:lnTo>
                      <a:pt x="14703" y="38725"/>
                    </a:lnTo>
                    <a:cubicBezTo>
                      <a:pt x="14718" y="38740"/>
                      <a:pt x="14733" y="38770"/>
                      <a:pt x="14764" y="38801"/>
                    </a:cubicBezTo>
                    <a:cubicBezTo>
                      <a:pt x="14764" y="38816"/>
                      <a:pt x="14779" y="38831"/>
                      <a:pt x="14779" y="38847"/>
                    </a:cubicBezTo>
                    <a:cubicBezTo>
                      <a:pt x="14810" y="38892"/>
                      <a:pt x="14825" y="38923"/>
                      <a:pt x="14855" y="38969"/>
                    </a:cubicBezTo>
                    <a:cubicBezTo>
                      <a:pt x="14886" y="39029"/>
                      <a:pt x="14931" y="39090"/>
                      <a:pt x="14977" y="39151"/>
                    </a:cubicBezTo>
                    <a:cubicBezTo>
                      <a:pt x="15008" y="39212"/>
                      <a:pt x="15053" y="39273"/>
                      <a:pt x="15099" y="39334"/>
                    </a:cubicBezTo>
                    <a:cubicBezTo>
                      <a:pt x="15069" y="39197"/>
                      <a:pt x="15023" y="39075"/>
                      <a:pt x="14962" y="38908"/>
                    </a:cubicBezTo>
                    <a:cubicBezTo>
                      <a:pt x="14947" y="38877"/>
                      <a:pt x="14916" y="38831"/>
                      <a:pt x="14901" y="38801"/>
                    </a:cubicBezTo>
                    <a:cubicBezTo>
                      <a:pt x="14886" y="38755"/>
                      <a:pt x="14870" y="38725"/>
                      <a:pt x="14855" y="38694"/>
                    </a:cubicBezTo>
                    <a:lnTo>
                      <a:pt x="14840" y="38664"/>
                    </a:lnTo>
                    <a:lnTo>
                      <a:pt x="14810" y="38633"/>
                    </a:lnTo>
                    <a:lnTo>
                      <a:pt x="14810" y="38603"/>
                    </a:lnTo>
                    <a:cubicBezTo>
                      <a:pt x="14886" y="38542"/>
                      <a:pt x="14962" y="38481"/>
                      <a:pt x="15038" y="38420"/>
                    </a:cubicBezTo>
                    <a:lnTo>
                      <a:pt x="15038" y="38405"/>
                    </a:lnTo>
                    <a:lnTo>
                      <a:pt x="15053" y="38420"/>
                    </a:lnTo>
                    <a:lnTo>
                      <a:pt x="15099" y="38481"/>
                    </a:lnTo>
                    <a:lnTo>
                      <a:pt x="15145" y="38542"/>
                    </a:lnTo>
                    <a:cubicBezTo>
                      <a:pt x="15160" y="38557"/>
                      <a:pt x="15175" y="38588"/>
                      <a:pt x="15190" y="38603"/>
                    </a:cubicBezTo>
                    <a:lnTo>
                      <a:pt x="15206" y="38633"/>
                    </a:lnTo>
                    <a:lnTo>
                      <a:pt x="15221" y="38633"/>
                    </a:lnTo>
                    <a:cubicBezTo>
                      <a:pt x="15236" y="38664"/>
                      <a:pt x="15251" y="38679"/>
                      <a:pt x="15267" y="38694"/>
                    </a:cubicBezTo>
                    <a:lnTo>
                      <a:pt x="15343" y="38770"/>
                    </a:lnTo>
                    <a:lnTo>
                      <a:pt x="15373" y="38816"/>
                    </a:lnTo>
                    <a:cubicBezTo>
                      <a:pt x="15388" y="38831"/>
                      <a:pt x="15404" y="38847"/>
                      <a:pt x="15434" y="38862"/>
                    </a:cubicBezTo>
                    <a:lnTo>
                      <a:pt x="15434" y="38877"/>
                    </a:lnTo>
                    <a:cubicBezTo>
                      <a:pt x="15495" y="38938"/>
                      <a:pt x="15556" y="38999"/>
                      <a:pt x="15617" y="39060"/>
                    </a:cubicBezTo>
                    <a:cubicBezTo>
                      <a:pt x="15678" y="39121"/>
                      <a:pt x="15739" y="39167"/>
                      <a:pt x="15800" y="39228"/>
                    </a:cubicBezTo>
                    <a:cubicBezTo>
                      <a:pt x="15861" y="39288"/>
                      <a:pt x="15922" y="39334"/>
                      <a:pt x="15967" y="39380"/>
                    </a:cubicBezTo>
                    <a:cubicBezTo>
                      <a:pt x="16013" y="39426"/>
                      <a:pt x="16059" y="39471"/>
                      <a:pt x="16105" y="39502"/>
                    </a:cubicBezTo>
                    <a:lnTo>
                      <a:pt x="16135" y="39532"/>
                    </a:lnTo>
                    <a:cubicBezTo>
                      <a:pt x="16166" y="39547"/>
                      <a:pt x="16181" y="39563"/>
                      <a:pt x="16196" y="39578"/>
                    </a:cubicBezTo>
                    <a:lnTo>
                      <a:pt x="16226" y="39608"/>
                    </a:lnTo>
                    <a:lnTo>
                      <a:pt x="16257" y="39624"/>
                    </a:lnTo>
                    <a:cubicBezTo>
                      <a:pt x="16272" y="39639"/>
                      <a:pt x="16287" y="39654"/>
                      <a:pt x="16303" y="39669"/>
                    </a:cubicBezTo>
                    <a:lnTo>
                      <a:pt x="16333" y="39685"/>
                    </a:lnTo>
                    <a:cubicBezTo>
                      <a:pt x="16394" y="39715"/>
                      <a:pt x="16440" y="39761"/>
                      <a:pt x="16501" y="39791"/>
                    </a:cubicBezTo>
                    <a:lnTo>
                      <a:pt x="16546" y="39822"/>
                    </a:lnTo>
                    <a:lnTo>
                      <a:pt x="16638" y="39867"/>
                    </a:lnTo>
                    <a:cubicBezTo>
                      <a:pt x="16653" y="39883"/>
                      <a:pt x="16668" y="39898"/>
                      <a:pt x="16699" y="39898"/>
                    </a:cubicBezTo>
                    <a:lnTo>
                      <a:pt x="16729" y="39913"/>
                    </a:lnTo>
                    <a:cubicBezTo>
                      <a:pt x="16866" y="39989"/>
                      <a:pt x="17019" y="40065"/>
                      <a:pt x="17156" y="40126"/>
                    </a:cubicBezTo>
                    <a:cubicBezTo>
                      <a:pt x="17217" y="40157"/>
                      <a:pt x="17278" y="40172"/>
                      <a:pt x="17339" y="40203"/>
                    </a:cubicBezTo>
                    <a:lnTo>
                      <a:pt x="17369" y="40218"/>
                    </a:lnTo>
                    <a:cubicBezTo>
                      <a:pt x="17400" y="40218"/>
                      <a:pt x="17430" y="40233"/>
                      <a:pt x="17445" y="40233"/>
                    </a:cubicBezTo>
                    <a:lnTo>
                      <a:pt x="17506" y="40264"/>
                    </a:lnTo>
                    <a:lnTo>
                      <a:pt x="17567" y="40279"/>
                    </a:lnTo>
                    <a:cubicBezTo>
                      <a:pt x="17598" y="40279"/>
                      <a:pt x="17613" y="40294"/>
                      <a:pt x="17643" y="40294"/>
                    </a:cubicBezTo>
                    <a:lnTo>
                      <a:pt x="17674" y="40294"/>
                    </a:lnTo>
                    <a:cubicBezTo>
                      <a:pt x="17689" y="40309"/>
                      <a:pt x="17689" y="40309"/>
                      <a:pt x="17704" y="40309"/>
                    </a:cubicBezTo>
                    <a:lnTo>
                      <a:pt x="17765" y="40309"/>
                    </a:lnTo>
                    <a:cubicBezTo>
                      <a:pt x="17841" y="40325"/>
                      <a:pt x="17918" y="40340"/>
                      <a:pt x="17994" y="40340"/>
                    </a:cubicBezTo>
                    <a:cubicBezTo>
                      <a:pt x="17948" y="40325"/>
                      <a:pt x="17887" y="40309"/>
                      <a:pt x="17841" y="40309"/>
                    </a:cubicBezTo>
                    <a:cubicBezTo>
                      <a:pt x="17811" y="40294"/>
                      <a:pt x="17765" y="40279"/>
                      <a:pt x="17735" y="40279"/>
                    </a:cubicBezTo>
                    <a:lnTo>
                      <a:pt x="17704" y="40264"/>
                    </a:lnTo>
                    <a:cubicBezTo>
                      <a:pt x="17689" y="40264"/>
                      <a:pt x="17659" y="40248"/>
                      <a:pt x="17643" y="40248"/>
                    </a:cubicBezTo>
                    <a:lnTo>
                      <a:pt x="17628" y="40233"/>
                    </a:lnTo>
                    <a:lnTo>
                      <a:pt x="17598" y="40233"/>
                    </a:lnTo>
                    <a:cubicBezTo>
                      <a:pt x="17552" y="40203"/>
                      <a:pt x="17506" y="40187"/>
                      <a:pt x="17461" y="40172"/>
                    </a:cubicBezTo>
                    <a:lnTo>
                      <a:pt x="17354" y="40126"/>
                    </a:lnTo>
                    <a:cubicBezTo>
                      <a:pt x="17339" y="40111"/>
                      <a:pt x="17308" y="40096"/>
                      <a:pt x="17278" y="40081"/>
                    </a:cubicBezTo>
                    <a:lnTo>
                      <a:pt x="17171" y="40020"/>
                    </a:lnTo>
                    <a:lnTo>
                      <a:pt x="17064" y="39959"/>
                    </a:lnTo>
                    <a:lnTo>
                      <a:pt x="16943" y="39898"/>
                    </a:lnTo>
                    <a:lnTo>
                      <a:pt x="16882" y="39852"/>
                    </a:lnTo>
                    <a:cubicBezTo>
                      <a:pt x="16836" y="39837"/>
                      <a:pt x="16805" y="39822"/>
                      <a:pt x="16760" y="39791"/>
                    </a:cubicBezTo>
                    <a:lnTo>
                      <a:pt x="16699" y="39761"/>
                    </a:lnTo>
                    <a:lnTo>
                      <a:pt x="16623" y="39700"/>
                    </a:lnTo>
                    <a:lnTo>
                      <a:pt x="16546" y="39654"/>
                    </a:lnTo>
                    <a:cubicBezTo>
                      <a:pt x="16531" y="39639"/>
                      <a:pt x="16516" y="39624"/>
                      <a:pt x="16485" y="39608"/>
                    </a:cubicBezTo>
                    <a:lnTo>
                      <a:pt x="16470" y="39593"/>
                    </a:lnTo>
                    <a:lnTo>
                      <a:pt x="16425" y="39563"/>
                    </a:lnTo>
                    <a:lnTo>
                      <a:pt x="16409" y="39547"/>
                    </a:lnTo>
                    <a:lnTo>
                      <a:pt x="16394" y="39532"/>
                    </a:lnTo>
                    <a:cubicBezTo>
                      <a:pt x="16333" y="39487"/>
                      <a:pt x="16287" y="39456"/>
                      <a:pt x="16242" y="39410"/>
                    </a:cubicBezTo>
                    <a:cubicBezTo>
                      <a:pt x="16135" y="39334"/>
                      <a:pt x="16028" y="39243"/>
                      <a:pt x="15907" y="39121"/>
                    </a:cubicBezTo>
                    <a:cubicBezTo>
                      <a:pt x="15785" y="39014"/>
                      <a:pt x="15663" y="38892"/>
                      <a:pt x="15556" y="38786"/>
                    </a:cubicBezTo>
                    <a:cubicBezTo>
                      <a:pt x="15495" y="38725"/>
                      <a:pt x="15419" y="38649"/>
                      <a:pt x="15358" y="38588"/>
                    </a:cubicBezTo>
                    <a:lnTo>
                      <a:pt x="15312" y="38542"/>
                    </a:lnTo>
                    <a:cubicBezTo>
                      <a:pt x="15267" y="38496"/>
                      <a:pt x="15236" y="38466"/>
                      <a:pt x="15206" y="38420"/>
                    </a:cubicBezTo>
                    <a:lnTo>
                      <a:pt x="15175" y="38374"/>
                    </a:lnTo>
                    <a:lnTo>
                      <a:pt x="15114" y="38313"/>
                    </a:lnTo>
                    <a:cubicBezTo>
                      <a:pt x="15129" y="38313"/>
                      <a:pt x="15129" y="38298"/>
                      <a:pt x="15145" y="38283"/>
                    </a:cubicBezTo>
                    <a:cubicBezTo>
                      <a:pt x="15160" y="38283"/>
                      <a:pt x="15160" y="38268"/>
                      <a:pt x="15175" y="38252"/>
                    </a:cubicBezTo>
                    <a:cubicBezTo>
                      <a:pt x="15267" y="38146"/>
                      <a:pt x="15358" y="38039"/>
                      <a:pt x="15449" y="37917"/>
                    </a:cubicBezTo>
                    <a:close/>
                    <a:moveTo>
                      <a:pt x="10772" y="38999"/>
                    </a:moveTo>
                    <a:lnTo>
                      <a:pt x="10787" y="39029"/>
                    </a:lnTo>
                    <a:cubicBezTo>
                      <a:pt x="10848" y="39060"/>
                      <a:pt x="10894" y="39106"/>
                      <a:pt x="10924" y="39136"/>
                    </a:cubicBezTo>
                    <a:cubicBezTo>
                      <a:pt x="11016" y="39212"/>
                      <a:pt x="11122" y="39258"/>
                      <a:pt x="11229" y="39304"/>
                    </a:cubicBezTo>
                    <a:cubicBezTo>
                      <a:pt x="11320" y="39349"/>
                      <a:pt x="11427" y="39380"/>
                      <a:pt x="11564" y="39410"/>
                    </a:cubicBezTo>
                    <a:cubicBezTo>
                      <a:pt x="11579" y="39410"/>
                      <a:pt x="11610" y="39410"/>
                      <a:pt x="11640" y="39426"/>
                    </a:cubicBezTo>
                    <a:lnTo>
                      <a:pt x="11686" y="39426"/>
                    </a:lnTo>
                    <a:cubicBezTo>
                      <a:pt x="11656" y="39456"/>
                      <a:pt x="11640" y="39471"/>
                      <a:pt x="11625" y="39487"/>
                    </a:cubicBezTo>
                    <a:lnTo>
                      <a:pt x="11579" y="39532"/>
                    </a:lnTo>
                    <a:lnTo>
                      <a:pt x="11503" y="39624"/>
                    </a:lnTo>
                    <a:lnTo>
                      <a:pt x="11442" y="39685"/>
                    </a:lnTo>
                    <a:lnTo>
                      <a:pt x="11427" y="39700"/>
                    </a:lnTo>
                    <a:cubicBezTo>
                      <a:pt x="11412" y="39730"/>
                      <a:pt x="11397" y="39746"/>
                      <a:pt x="11366" y="39761"/>
                    </a:cubicBezTo>
                    <a:cubicBezTo>
                      <a:pt x="11351" y="39776"/>
                      <a:pt x="11320" y="39806"/>
                      <a:pt x="11290" y="39822"/>
                    </a:cubicBezTo>
                    <a:lnTo>
                      <a:pt x="11260" y="39852"/>
                    </a:lnTo>
                    <a:lnTo>
                      <a:pt x="11168" y="39913"/>
                    </a:lnTo>
                    <a:lnTo>
                      <a:pt x="11138" y="39944"/>
                    </a:lnTo>
                    <a:lnTo>
                      <a:pt x="11092" y="39974"/>
                    </a:lnTo>
                    <a:cubicBezTo>
                      <a:pt x="11046" y="40005"/>
                      <a:pt x="11016" y="40020"/>
                      <a:pt x="10955" y="40050"/>
                    </a:cubicBezTo>
                    <a:cubicBezTo>
                      <a:pt x="10879" y="40096"/>
                      <a:pt x="10772" y="40142"/>
                      <a:pt x="10681" y="40172"/>
                    </a:cubicBezTo>
                    <a:lnTo>
                      <a:pt x="10665" y="40187"/>
                    </a:lnTo>
                    <a:lnTo>
                      <a:pt x="10604" y="40203"/>
                    </a:lnTo>
                    <a:lnTo>
                      <a:pt x="10559" y="40233"/>
                    </a:lnTo>
                    <a:cubicBezTo>
                      <a:pt x="10528" y="40248"/>
                      <a:pt x="10483" y="40264"/>
                      <a:pt x="10452" y="40279"/>
                    </a:cubicBezTo>
                    <a:lnTo>
                      <a:pt x="10437" y="40279"/>
                    </a:lnTo>
                    <a:cubicBezTo>
                      <a:pt x="10300" y="40340"/>
                      <a:pt x="10178" y="40416"/>
                      <a:pt x="10056" y="40492"/>
                    </a:cubicBezTo>
                    <a:cubicBezTo>
                      <a:pt x="10010" y="40523"/>
                      <a:pt x="9964" y="40538"/>
                      <a:pt x="9934" y="40568"/>
                    </a:cubicBezTo>
                    <a:cubicBezTo>
                      <a:pt x="9904" y="40584"/>
                      <a:pt x="9888" y="40599"/>
                      <a:pt x="9858" y="40599"/>
                    </a:cubicBezTo>
                    <a:lnTo>
                      <a:pt x="9827" y="40629"/>
                    </a:lnTo>
                    <a:lnTo>
                      <a:pt x="9782" y="40644"/>
                    </a:lnTo>
                    <a:lnTo>
                      <a:pt x="9736" y="40660"/>
                    </a:lnTo>
                    <a:cubicBezTo>
                      <a:pt x="9736" y="40675"/>
                      <a:pt x="9721" y="40675"/>
                      <a:pt x="9721" y="40675"/>
                    </a:cubicBezTo>
                    <a:lnTo>
                      <a:pt x="9705" y="40690"/>
                    </a:lnTo>
                    <a:cubicBezTo>
                      <a:pt x="9690" y="40690"/>
                      <a:pt x="9675" y="40690"/>
                      <a:pt x="9645" y="40705"/>
                    </a:cubicBezTo>
                    <a:cubicBezTo>
                      <a:pt x="9614" y="40721"/>
                      <a:pt x="9568" y="40736"/>
                      <a:pt x="9538" y="40751"/>
                    </a:cubicBezTo>
                    <a:cubicBezTo>
                      <a:pt x="9507" y="40751"/>
                      <a:pt x="9477" y="40766"/>
                      <a:pt x="9446" y="40782"/>
                    </a:cubicBezTo>
                    <a:lnTo>
                      <a:pt x="9401" y="40797"/>
                    </a:lnTo>
                    <a:cubicBezTo>
                      <a:pt x="9370" y="40797"/>
                      <a:pt x="9340" y="40812"/>
                      <a:pt x="9309" y="40812"/>
                    </a:cubicBezTo>
                    <a:lnTo>
                      <a:pt x="9264" y="40827"/>
                    </a:lnTo>
                    <a:cubicBezTo>
                      <a:pt x="9233" y="40843"/>
                      <a:pt x="9187" y="40843"/>
                      <a:pt x="9157" y="40858"/>
                    </a:cubicBezTo>
                    <a:lnTo>
                      <a:pt x="9142" y="40858"/>
                    </a:lnTo>
                    <a:cubicBezTo>
                      <a:pt x="9111" y="40873"/>
                      <a:pt x="9096" y="40873"/>
                      <a:pt x="9081" y="40873"/>
                    </a:cubicBezTo>
                    <a:cubicBezTo>
                      <a:pt x="9050" y="40888"/>
                      <a:pt x="9020" y="40888"/>
                      <a:pt x="8989" y="40888"/>
                    </a:cubicBezTo>
                    <a:cubicBezTo>
                      <a:pt x="9035" y="40903"/>
                      <a:pt x="9081" y="40903"/>
                      <a:pt x="9127" y="40903"/>
                    </a:cubicBezTo>
                    <a:lnTo>
                      <a:pt x="9233" y="40903"/>
                    </a:lnTo>
                    <a:cubicBezTo>
                      <a:pt x="9309" y="40888"/>
                      <a:pt x="9386" y="40888"/>
                      <a:pt x="9462" y="40858"/>
                    </a:cubicBezTo>
                    <a:cubicBezTo>
                      <a:pt x="9507" y="40858"/>
                      <a:pt x="9553" y="40843"/>
                      <a:pt x="9599" y="40827"/>
                    </a:cubicBezTo>
                    <a:lnTo>
                      <a:pt x="9645" y="40827"/>
                    </a:lnTo>
                    <a:lnTo>
                      <a:pt x="9645" y="40812"/>
                    </a:lnTo>
                    <a:cubicBezTo>
                      <a:pt x="9660" y="40812"/>
                      <a:pt x="9675" y="40812"/>
                      <a:pt x="9690" y="40797"/>
                    </a:cubicBezTo>
                    <a:cubicBezTo>
                      <a:pt x="9782" y="40766"/>
                      <a:pt x="9843" y="40736"/>
                      <a:pt x="9904" y="40705"/>
                    </a:cubicBezTo>
                    <a:lnTo>
                      <a:pt x="10102" y="40584"/>
                    </a:lnTo>
                    <a:cubicBezTo>
                      <a:pt x="10163" y="40538"/>
                      <a:pt x="10223" y="40507"/>
                      <a:pt x="10284" y="40477"/>
                    </a:cubicBezTo>
                    <a:cubicBezTo>
                      <a:pt x="10345" y="40431"/>
                      <a:pt x="10422" y="40401"/>
                      <a:pt x="10483" y="40370"/>
                    </a:cubicBezTo>
                    <a:lnTo>
                      <a:pt x="10498" y="40370"/>
                    </a:lnTo>
                    <a:cubicBezTo>
                      <a:pt x="10528" y="40355"/>
                      <a:pt x="10559" y="40340"/>
                      <a:pt x="10589" y="40325"/>
                    </a:cubicBezTo>
                    <a:lnTo>
                      <a:pt x="10650" y="40309"/>
                    </a:lnTo>
                    <a:lnTo>
                      <a:pt x="10696" y="40279"/>
                    </a:lnTo>
                    <a:lnTo>
                      <a:pt x="10726" y="40264"/>
                    </a:lnTo>
                    <a:cubicBezTo>
                      <a:pt x="10818" y="40233"/>
                      <a:pt x="10909" y="40203"/>
                      <a:pt x="10985" y="40157"/>
                    </a:cubicBezTo>
                    <a:cubicBezTo>
                      <a:pt x="11031" y="40126"/>
                      <a:pt x="11077" y="40111"/>
                      <a:pt x="11107" y="40081"/>
                    </a:cubicBezTo>
                    <a:lnTo>
                      <a:pt x="11168" y="40035"/>
                    </a:lnTo>
                    <a:lnTo>
                      <a:pt x="11183" y="40020"/>
                    </a:lnTo>
                    <a:cubicBezTo>
                      <a:pt x="11199" y="40005"/>
                      <a:pt x="11229" y="39989"/>
                      <a:pt x="11244" y="39974"/>
                    </a:cubicBezTo>
                    <a:lnTo>
                      <a:pt x="11290" y="39928"/>
                    </a:lnTo>
                    <a:lnTo>
                      <a:pt x="11397" y="39852"/>
                    </a:lnTo>
                    <a:cubicBezTo>
                      <a:pt x="11412" y="39837"/>
                      <a:pt x="11442" y="39806"/>
                      <a:pt x="11458" y="39791"/>
                    </a:cubicBezTo>
                    <a:lnTo>
                      <a:pt x="11473" y="39761"/>
                    </a:lnTo>
                    <a:cubicBezTo>
                      <a:pt x="11488" y="39761"/>
                      <a:pt x="11488" y="39746"/>
                      <a:pt x="11488" y="39746"/>
                    </a:cubicBezTo>
                    <a:lnTo>
                      <a:pt x="11534" y="39700"/>
                    </a:lnTo>
                    <a:lnTo>
                      <a:pt x="11564" y="39669"/>
                    </a:lnTo>
                    <a:cubicBezTo>
                      <a:pt x="11595" y="39639"/>
                      <a:pt x="11625" y="39608"/>
                      <a:pt x="11656" y="39563"/>
                    </a:cubicBezTo>
                    <a:lnTo>
                      <a:pt x="11671" y="39547"/>
                    </a:lnTo>
                    <a:lnTo>
                      <a:pt x="11717" y="39502"/>
                    </a:lnTo>
                    <a:cubicBezTo>
                      <a:pt x="11717" y="39487"/>
                      <a:pt x="11732" y="39471"/>
                      <a:pt x="11747" y="39471"/>
                    </a:cubicBezTo>
                    <a:cubicBezTo>
                      <a:pt x="11747" y="39456"/>
                      <a:pt x="11762" y="39441"/>
                      <a:pt x="11762" y="39441"/>
                    </a:cubicBezTo>
                    <a:cubicBezTo>
                      <a:pt x="11839" y="39441"/>
                      <a:pt x="11899" y="39456"/>
                      <a:pt x="11960" y="39456"/>
                    </a:cubicBezTo>
                    <a:lnTo>
                      <a:pt x="12052" y="39456"/>
                    </a:lnTo>
                    <a:cubicBezTo>
                      <a:pt x="12082" y="39471"/>
                      <a:pt x="12128" y="39471"/>
                      <a:pt x="12174" y="39471"/>
                    </a:cubicBezTo>
                    <a:lnTo>
                      <a:pt x="12189" y="39471"/>
                    </a:lnTo>
                    <a:lnTo>
                      <a:pt x="12189" y="39487"/>
                    </a:lnTo>
                    <a:cubicBezTo>
                      <a:pt x="12158" y="39532"/>
                      <a:pt x="12128" y="39563"/>
                      <a:pt x="12098" y="39608"/>
                    </a:cubicBezTo>
                    <a:lnTo>
                      <a:pt x="12082" y="39639"/>
                    </a:lnTo>
                    <a:lnTo>
                      <a:pt x="12037" y="39700"/>
                    </a:lnTo>
                    <a:cubicBezTo>
                      <a:pt x="12021" y="39730"/>
                      <a:pt x="11991" y="39776"/>
                      <a:pt x="11960" y="39822"/>
                    </a:cubicBezTo>
                    <a:lnTo>
                      <a:pt x="11945" y="39852"/>
                    </a:lnTo>
                    <a:cubicBezTo>
                      <a:pt x="11930" y="39867"/>
                      <a:pt x="11915" y="39883"/>
                      <a:pt x="11899" y="39913"/>
                    </a:cubicBezTo>
                    <a:lnTo>
                      <a:pt x="11854" y="39959"/>
                    </a:lnTo>
                    <a:lnTo>
                      <a:pt x="11823" y="39989"/>
                    </a:lnTo>
                    <a:cubicBezTo>
                      <a:pt x="11778" y="40050"/>
                      <a:pt x="11732" y="40111"/>
                      <a:pt x="11671" y="40157"/>
                    </a:cubicBezTo>
                    <a:cubicBezTo>
                      <a:pt x="11625" y="40203"/>
                      <a:pt x="11579" y="40248"/>
                      <a:pt x="11534" y="40294"/>
                    </a:cubicBezTo>
                    <a:lnTo>
                      <a:pt x="11503" y="40325"/>
                    </a:lnTo>
                    <a:cubicBezTo>
                      <a:pt x="11458" y="40370"/>
                      <a:pt x="11412" y="40431"/>
                      <a:pt x="11366" y="40477"/>
                    </a:cubicBezTo>
                    <a:cubicBezTo>
                      <a:pt x="11366" y="40492"/>
                      <a:pt x="11351" y="40492"/>
                      <a:pt x="11351" y="40507"/>
                    </a:cubicBezTo>
                    <a:cubicBezTo>
                      <a:pt x="11305" y="40553"/>
                      <a:pt x="11244" y="40599"/>
                      <a:pt x="11199" y="40660"/>
                    </a:cubicBezTo>
                    <a:cubicBezTo>
                      <a:pt x="11153" y="40721"/>
                      <a:pt x="11107" y="40766"/>
                      <a:pt x="11061" y="40812"/>
                    </a:cubicBezTo>
                    <a:lnTo>
                      <a:pt x="10985" y="40919"/>
                    </a:lnTo>
                    <a:cubicBezTo>
                      <a:pt x="10970" y="40934"/>
                      <a:pt x="10955" y="40949"/>
                      <a:pt x="10924" y="40964"/>
                    </a:cubicBezTo>
                    <a:cubicBezTo>
                      <a:pt x="10909" y="40995"/>
                      <a:pt x="10909" y="41010"/>
                      <a:pt x="10894" y="41025"/>
                    </a:cubicBezTo>
                    <a:lnTo>
                      <a:pt x="10863" y="41041"/>
                    </a:lnTo>
                    <a:cubicBezTo>
                      <a:pt x="10863" y="41056"/>
                      <a:pt x="10848" y="41071"/>
                      <a:pt x="10833" y="41071"/>
                    </a:cubicBezTo>
                    <a:lnTo>
                      <a:pt x="10818" y="41086"/>
                    </a:lnTo>
                    <a:lnTo>
                      <a:pt x="10802" y="41102"/>
                    </a:lnTo>
                    <a:lnTo>
                      <a:pt x="10787" y="41117"/>
                    </a:lnTo>
                    <a:lnTo>
                      <a:pt x="10772" y="41132"/>
                    </a:lnTo>
                    <a:lnTo>
                      <a:pt x="10726" y="41193"/>
                    </a:lnTo>
                    <a:cubicBezTo>
                      <a:pt x="10711" y="41193"/>
                      <a:pt x="10696" y="41208"/>
                      <a:pt x="10681" y="41223"/>
                    </a:cubicBezTo>
                    <a:lnTo>
                      <a:pt x="10589" y="41284"/>
                    </a:lnTo>
                    <a:lnTo>
                      <a:pt x="10559" y="41315"/>
                    </a:lnTo>
                    <a:cubicBezTo>
                      <a:pt x="10498" y="41361"/>
                      <a:pt x="10422" y="41421"/>
                      <a:pt x="10345" y="41467"/>
                    </a:cubicBezTo>
                    <a:cubicBezTo>
                      <a:pt x="10254" y="41528"/>
                      <a:pt x="10147" y="41604"/>
                      <a:pt x="10056" y="41680"/>
                    </a:cubicBezTo>
                    <a:lnTo>
                      <a:pt x="10025" y="41696"/>
                    </a:lnTo>
                    <a:lnTo>
                      <a:pt x="10010" y="41711"/>
                    </a:lnTo>
                    <a:cubicBezTo>
                      <a:pt x="9995" y="41711"/>
                      <a:pt x="9980" y="41726"/>
                      <a:pt x="9964" y="41741"/>
                    </a:cubicBezTo>
                    <a:lnTo>
                      <a:pt x="9934" y="41757"/>
                    </a:lnTo>
                    <a:cubicBezTo>
                      <a:pt x="9919" y="41772"/>
                      <a:pt x="9888" y="41787"/>
                      <a:pt x="9873" y="41802"/>
                    </a:cubicBezTo>
                    <a:lnTo>
                      <a:pt x="9827" y="41818"/>
                    </a:lnTo>
                    <a:cubicBezTo>
                      <a:pt x="9812" y="41833"/>
                      <a:pt x="9782" y="41863"/>
                      <a:pt x="9766" y="41879"/>
                    </a:cubicBezTo>
                    <a:cubicBezTo>
                      <a:pt x="9690" y="41909"/>
                      <a:pt x="9629" y="41955"/>
                      <a:pt x="9553" y="41985"/>
                    </a:cubicBezTo>
                    <a:lnTo>
                      <a:pt x="9538" y="42000"/>
                    </a:lnTo>
                    <a:lnTo>
                      <a:pt x="9523" y="42000"/>
                    </a:lnTo>
                    <a:lnTo>
                      <a:pt x="9523" y="42016"/>
                    </a:lnTo>
                    <a:lnTo>
                      <a:pt x="9477" y="42031"/>
                    </a:lnTo>
                    <a:lnTo>
                      <a:pt x="9462" y="42046"/>
                    </a:lnTo>
                    <a:cubicBezTo>
                      <a:pt x="9446" y="42061"/>
                      <a:pt x="9416" y="42061"/>
                      <a:pt x="9386" y="42077"/>
                    </a:cubicBezTo>
                    <a:cubicBezTo>
                      <a:pt x="9355" y="42092"/>
                      <a:pt x="9325" y="42107"/>
                      <a:pt x="9294" y="42122"/>
                    </a:cubicBezTo>
                    <a:cubicBezTo>
                      <a:pt x="9264" y="42138"/>
                      <a:pt x="9248" y="42138"/>
                      <a:pt x="9218" y="42153"/>
                    </a:cubicBezTo>
                    <a:cubicBezTo>
                      <a:pt x="9248" y="42153"/>
                      <a:pt x="9294" y="42138"/>
                      <a:pt x="9325" y="42138"/>
                    </a:cubicBezTo>
                    <a:cubicBezTo>
                      <a:pt x="9370" y="42122"/>
                      <a:pt x="9416" y="42122"/>
                      <a:pt x="9462" y="42107"/>
                    </a:cubicBezTo>
                    <a:cubicBezTo>
                      <a:pt x="9538" y="42077"/>
                      <a:pt x="9599" y="42061"/>
                      <a:pt x="9675" y="42031"/>
                    </a:cubicBezTo>
                    <a:lnTo>
                      <a:pt x="9690" y="42031"/>
                    </a:lnTo>
                    <a:cubicBezTo>
                      <a:pt x="9721" y="42016"/>
                      <a:pt x="9751" y="42000"/>
                      <a:pt x="9782" y="41985"/>
                    </a:cubicBezTo>
                    <a:cubicBezTo>
                      <a:pt x="9797" y="41970"/>
                      <a:pt x="9827" y="41955"/>
                      <a:pt x="9858" y="41955"/>
                    </a:cubicBezTo>
                    <a:cubicBezTo>
                      <a:pt x="9858" y="41940"/>
                      <a:pt x="9873" y="41940"/>
                      <a:pt x="9888" y="41924"/>
                    </a:cubicBezTo>
                    <a:cubicBezTo>
                      <a:pt x="9949" y="41894"/>
                      <a:pt x="10025" y="41848"/>
                      <a:pt x="10102" y="41802"/>
                    </a:cubicBezTo>
                    <a:cubicBezTo>
                      <a:pt x="10117" y="41787"/>
                      <a:pt x="10147" y="41772"/>
                      <a:pt x="10178" y="41757"/>
                    </a:cubicBezTo>
                    <a:lnTo>
                      <a:pt x="10208" y="41726"/>
                    </a:lnTo>
                    <a:lnTo>
                      <a:pt x="10254" y="41696"/>
                    </a:lnTo>
                    <a:cubicBezTo>
                      <a:pt x="10300" y="41665"/>
                      <a:pt x="10345" y="41635"/>
                      <a:pt x="10391" y="41604"/>
                    </a:cubicBezTo>
                    <a:lnTo>
                      <a:pt x="10437" y="41559"/>
                    </a:lnTo>
                    <a:cubicBezTo>
                      <a:pt x="10467" y="41543"/>
                      <a:pt x="10513" y="41513"/>
                      <a:pt x="10559" y="41482"/>
                    </a:cubicBezTo>
                    <a:lnTo>
                      <a:pt x="10574" y="41467"/>
                    </a:lnTo>
                    <a:lnTo>
                      <a:pt x="10589" y="41452"/>
                    </a:lnTo>
                    <a:lnTo>
                      <a:pt x="10604" y="41437"/>
                    </a:lnTo>
                    <a:lnTo>
                      <a:pt x="10620" y="41437"/>
                    </a:lnTo>
                    <a:lnTo>
                      <a:pt x="10620" y="41421"/>
                    </a:lnTo>
                    <a:lnTo>
                      <a:pt x="10635" y="41421"/>
                    </a:lnTo>
                    <a:cubicBezTo>
                      <a:pt x="10665" y="41391"/>
                      <a:pt x="10696" y="41376"/>
                      <a:pt x="10726" y="41345"/>
                    </a:cubicBezTo>
                    <a:cubicBezTo>
                      <a:pt x="10757" y="41315"/>
                      <a:pt x="10787" y="41300"/>
                      <a:pt x="10818" y="41269"/>
                    </a:cubicBezTo>
                    <a:lnTo>
                      <a:pt x="10833" y="41254"/>
                    </a:lnTo>
                    <a:cubicBezTo>
                      <a:pt x="10833" y="41239"/>
                      <a:pt x="10848" y="41239"/>
                      <a:pt x="10863" y="41223"/>
                    </a:cubicBezTo>
                    <a:lnTo>
                      <a:pt x="10894" y="41193"/>
                    </a:lnTo>
                    <a:lnTo>
                      <a:pt x="10909" y="41178"/>
                    </a:lnTo>
                    <a:cubicBezTo>
                      <a:pt x="10924" y="41147"/>
                      <a:pt x="10955" y="41132"/>
                      <a:pt x="10970" y="41102"/>
                    </a:cubicBezTo>
                    <a:lnTo>
                      <a:pt x="10985" y="41086"/>
                    </a:lnTo>
                    <a:cubicBezTo>
                      <a:pt x="11046" y="41025"/>
                      <a:pt x="11107" y="40964"/>
                      <a:pt x="11153" y="40888"/>
                    </a:cubicBezTo>
                    <a:cubicBezTo>
                      <a:pt x="11199" y="40843"/>
                      <a:pt x="11244" y="40797"/>
                      <a:pt x="11290" y="40736"/>
                    </a:cubicBezTo>
                    <a:cubicBezTo>
                      <a:pt x="11397" y="40629"/>
                      <a:pt x="11503" y="40507"/>
                      <a:pt x="11595" y="40401"/>
                    </a:cubicBezTo>
                    <a:lnTo>
                      <a:pt x="11778" y="40218"/>
                    </a:lnTo>
                    <a:cubicBezTo>
                      <a:pt x="11793" y="40203"/>
                      <a:pt x="11808" y="40172"/>
                      <a:pt x="11823" y="40157"/>
                    </a:cubicBezTo>
                    <a:lnTo>
                      <a:pt x="11839" y="40142"/>
                    </a:lnTo>
                    <a:lnTo>
                      <a:pt x="11869" y="40096"/>
                    </a:lnTo>
                    <a:lnTo>
                      <a:pt x="11884" y="40096"/>
                    </a:lnTo>
                    <a:lnTo>
                      <a:pt x="11884" y="40081"/>
                    </a:lnTo>
                    <a:lnTo>
                      <a:pt x="11915" y="40050"/>
                    </a:lnTo>
                    <a:lnTo>
                      <a:pt x="11930" y="40035"/>
                    </a:lnTo>
                    <a:lnTo>
                      <a:pt x="11930" y="40020"/>
                    </a:lnTo>
                    <a:cubicBezTo>
                      <a:pt x="11945" y="40005"/>
                      <a:pt x="11960" y="39989"/>
                      <a:pt x="11976" y="39959"/>
                    </a:cubicBezTo>
                    <a:lnTo>
                      <a:pt x="12006" y="39913"/>
                    </a:lnTo>
                    <a:lnTo>
                      <a:pt x="12052" y="39852"/>
                    </a:lnTo>
                    <a:cubicBezTo>
                      <a:pt x="12067" y="39837"/>
                      <a:pt x="12082" y="39806"/>
                      <a:pt x="12098" y="39791"/>
                    </a:cubicBezTo>
                    <a:lnTo>
                      <a:pt x="12098" y="39776"/>
                    </a:lnTo>
                    <a:lnTo>
                      <a:pt x="12128" y="39746"/>
                    </a:lnTo>
                    <a:cubicBezTo>
                      <a:pt x="12143" y="39730"/>
                      <a:pt x="12143" y="39700"/>
                      <a:pt x="12158" y="39685"/>
                    </a:cubicBezTo>
                    <a:cubicBezTo>
                      <a:pt x="12204" y="39639"/>
                      <a:pt x="12235" y="39578"/>
                      <a:pt x="12250" y="39532"/>
                    </a:cubicBezTo>
                    <a:lnTo>
                      <a:pt x="12265" y="39532"/>
                    </a:lnTo>
                    <a:lnTo>
                      <a:pt x="12296" y="39487"/>
                    </a:lnTo>
                    <a:lnTo>
                      <a:pt x="12555" y="39487"/>
                    </a:lnTo>
                    <a:cubicBezTo>
                      <a:pt x="12524" y="39532"/>
                      <a:pt x="12494" y="39593"/>
                      <a:pt x="12478" y="39639"/>
                    </a:cubicBezTo>
                    <a:lnTo>
                      <a:pt x="12448" y="39685"/>
                    </a:lnTo>
                    <a:cubicBezTo>
                      <a:pt x="12402" y="39776"/>
                      <a:pt x="12372" y="39837"/>
                      <a:pt x="12326" y="39883"/>
                    </a:cubicBezTo>
                    <a:cubicBezTo>
                      <a:pt x="12326" y="39898"/>
                      <a:pt x="12311" y="39928"/>
                      <a:pt x="12296" y="39944"/>
                    </a:cubicBezTo>
                    <a:cubicBezTo>
                      <a:pt x="12296" y="39959"/>
                      <a:pt x="12280" y="39959"/>
                      <a:pt x="12280" y="39974"/>
                    </a:cubicBezTo>
                    <a:cubicBezTo>
                      <a:pt x="12265" y="39989"/>
                      <a:pt x="12250" y="40005"/>
                      <a:pt x="12250" y="40020"/>
                    </a:cubicBezTo>
                    <a:cubicBezTo>
                      <a:pt x="12219" y="40050"/>
                      <a:pt x="12204" y="40065"/>
                      <a:pt x="12189" y="40096"/>
                    </a:cubicBezTo>
                    <a:lnTo>
                      <a:pt x="12174" y="40126"/>
                    </a:lnTo>
                    <a:cubicBezTo>
                      <a:pt x="12143" y="40157"/>
                      <a:pt x="12128" y="40172"/>
                      <a:pt x="12113" y="40203"/>
                    </a:cubicBezTo>
                    <a:lnTo>
                      <a:pt x="12098" y="40218"/>
                    </a:lnTo>
                    <a:cubicBezTo>
                      <a:pt x="12052" y="40294"/>
                      <a:pt x="11991" y="40370"/>
                      <a:pt x="11945" y="40431"/>
                    </a:cubicBezTo>
                    <a:cubicBezTo>
                      <a:pt x="11884" y="40507"/>
                      <a:pt x="11823" y="40584"/>
                      <a:pt x="11762" y="40675"/>
                    </a:cubicBezTo>
                    <a:cubicBezTo>
                      <a:pt x="11732" y="40721"/>
                      <a:pt x="11717" y="40766"/>
                      <a:pt x="11686" y="40812"/>
                    </a:cubicBezTo>
                    <a:cubicBezTo>
                      <a:pt x="11671" y="40843"/>
                      <a:pt x="11656" y="40873"/>
                      <a:pt x="11640" y="40888"/>
                    </a:cubicBezTo>
                    <a:lnTo>
                      <a:pt x="11610" y="40934"/>
                    </a:lnTo>
                    <a:cubicBezTo>
                      <a:pt x="11579" y="40995"/>
                      <a:pt x="11549" y="41041"/>
                      <a:pt x="11519" y="41102"/>
                    </a:cubicBezTo>
                    <a:cubicBezTo>
                      <a:pt x="11519" y="41117"/>
                      <a:pt x="11503" y="41117"/>
                      <a:pt x="11503" y="41132"/>
                    </a:cubicBezTo>
                    <a:cubicBezTo>
                      <a:pt x="11564" y="41071"/>
                      <a:pt x="11625" y="41025"/>
                      <a:pt x="11686" y="40964"/>
                    </a:cubicBezTo>
                    <a:cubicBezTo>
                      <a:pt x="11717" y="40934"/>
                      <a:pt x="11732" y="40903"/>
                      <a:pt x="11762" y="40873"/>
                    </a:cubicBezTo>
                    <a:cubicBezTo>
                      <a:pt x="11793" y="40858"/>
                      <a:pt x="11808" y="40827"/>
                      <a:pt x="11823" y="40812"/>
                    </a:cubicBezTo>
                    <a:lnTo>
                      <a:pt x="11869" y="40782"/>
                    </a:lnTo>
                    <a:cubicBezTo>
                      <a:pt x="11960" y="40675"/>
                      <a:pt x="12052" y="40584"/>
                      <a:pt x="12143" y="40477"/>
                    </a:cubicBezTo>
                    <a:cubicBezTo>
                      <a:pt x="12189" y="40416"/>
                      <a:pt x="12235" y="40340"/>
                      <a:pt x="12280" y="40279"/>
                    </a:cubicBezTo>
                    <a:lnTo>
                      <a:pt x="12357" y="40142"/>
                    </a:lnTo>
                    <a:lnTo>
                      <a:pt x="12402" y="40065"/>
                    </a:lnTo>
                    <a:cubicBezTo>
                      <a:pt x="12417" y="40050"/>
                      <a:pt x="12417" y="40035"/>
                      <a:pt x="12433" y="40020"/>
                    </a:cubicBezTo>
                    <a:cubicBezTo>
                      <a:pt x="12433" y="40020"/>
                      <a:pt x="12448" y="40005"/>
                      <a:pt x="12448" y="39989"/>
                    </a:cubicBezTo>
                    <a:lnTo>
                      <a:pt x="12463" y="39974"/>
                    </a:lnTo>
                    <a:lnTo>
                      <a:pt x="12494" y="39913"/>
                    </a:lnTo>
                    <a:cubicBezTo>
                      <a:pt x="12494" y="39883"/>
                      <a:pt x="12509" y="39867"/>
                      <a:pt x="12509" y="39852"/>
                    </a:cubicBezTo>
                    <a:lnTo>
                      <a:pt x="12570" y="39746"/>
                    </a:lnTo>
                    <a:lnTo>
                      <a:pt x="12600" y="39669"/>
                    </a:lnTo>
                    <a:lnTo>
                      <a:pt x="12646" y="39593"/>
                    </a:lnTo>
                    <a:cubicBezTo>
                      <a:pt x="12661" y="39563"/>
                      <a:pt x="12661" y="39547"/>
                      <a:pt x="12676" y="39517"/>
                    </a:cubicBezTo>
                    <a:lnTo>
                      <a:pt x="12692" y="39487"/>
                    </a:lnTo>
                    <a:cubicBezTo>
                      <a:pt x="12753" y="39487"/>
                      <a:pt x="12814" y="39487"/>
                      <a:pt x="12875" y="39471"/>
                    </a:cubicBezTo>
                    <a:cubicBezTo>
                      <a:pt x="12951" y="39471"/>
                      <a:pt x="13012" y="39456"/>
                      <a:pt x="13073" y="39456"/>
                    </a:cubicBezTo>
                    <a:lnTo>
                      <a:pt x="13103" y="39456"/>
                    </a:lnTo>
                    <a:cubicBezTo>
                      <a:pt x="13088" y="39471"/>
                      <a:pt x="13073" y="39487"/>
                      <a:pt x="13042" y="39502"/>
                    </a:cubicBezTo>
                    <a:cubicBezTo>
                      <a:pt x="13027" y="39517"/>
                      <a:pt x="13012" y="39532"/>
                      <a:pt x="12996" y="39547"/>
                    </a:cubicBezTo>
                    <a:cubicBezTo>
                      <a:pt x="12966" y="39578"/>
                      <a:pt x="12935" y="39593"/>
                      <a:pt x="12905" y="39624"/>
                    </a:cubicBezTo>
                    <a:lnTo>
                      <a:pt x="12875" y="39669"/>
                    </a:lnTo>
                    <a:lnTo>
                      <a:pt x="12844" y="39700"/>
                    </a:lnTo>
                    <a:cubicBezTo>
                      <a:pt x="12814" y="39730"/>
                      <a:pt x="12783" y="39746"/>
                      <a:pt x="12768" y="39776"/>
                    </a:cubicBezTo>
                    <a:cubicBezTo>
                      <a:pt x="12692" y="39867"/>
                      <a:pt x="12646" y="39974"/>
                      <a:pt x="12616" y="40050"/>
                    </a:cubicBezTo>
                    <a:cubicBezTo>
                      <a:pt x="12585" y="40126"/>
                      <a:pt x="12555" y="40218"/>
                      <a:pt x="12539" y="40309"/>
                    </a:cubicBezTo>
                    <a:lnTo>
                      <a:pt x="12524" y="40340"/>
                    </a:lnTo>
                    <a:cubicBezTo>
                      <a:pt x="12509" y="40401"/>
                      <a:pt x="12494" y="40462"/>
                      <a:pt x="12478" y="40523"/>
                    </a:cubicBezTo>
                    <a:lnTo>
                      <a:pt x="12463" y="40599"/>
                    </a:lnTo>
                    <a:cubicBezTo>
                      <a:pt x="12448" y="40705"/>
                      <a:pt x="12417" y="40812"/>
                      <a:pt x="12387" y="40919"/>
                    </a:cubicBezTo>
                    <a:cubicBezTo>
                      <a:pt x="12357" y="41056"/>
                      <a:pt x="12311" y="41208"/>
                      <a:pt x="12265" y="41391"/>
                    </a:cubicBezTo>
                    <a:cubicBezTo>
                      <a:pt x="12204" y="41543"/>
                      <a:pt x="12158" y="41696"/>
                      <a:pt x="12098" y="41833"/>
                    </a:cubicBezTo>
                    <a:lnTo>
                      <a:pt x="12037" y="41970"/>
                    </a:lnTo>
                    <a:cubicBezTo>
                      <a:pt x="12006" y="42016"/>
                      <a:pt x="11991" y="42046"/>
                      <a:pt x="11976" y="42092"/>
                    </a:cubicBezTo>
                    <a:cubicBezTo>
                      <a:pt x="11960" y="42122"/>
                      <a:pt x="11945" y="42153"/>
                      <a:pt x="11930" y="42183"/>
                    </a:cubicBezTo>
                    <a:lnTo>
                      <a:pt x="11915" y="42199"/>
                    </a:lnTo>
                    <a:cubicBezTo>
                      <a:pt x="11899" y="42229"/>
                      <a:pt x="11884" y="42259"/>
                      <a:pt x="11869" y="42275"/>
                    </a:cubicBezTo>
                    <a:lnTo>
                      <a:pt x="11839" y="42336"/>
                    </a:lnTo>
                    <a:lnTo>
                      <a:pt x="11808" y="42381"/>
                    </a:lnTo>
                    <a:cubicBezTo>
                      <a:pt x="11778" y="42427"/>
                      <a:pt x="11762" y="42473"/>
                      <a:pt x="11732" y="42503"/>
                    </a:cubicBezTo>
                    <a:cubicBezTo>
                      <a:pt x="11717" y="42518"/>
                      <a:pt x="11701" y="42534"/>
                      <a:pt x="11671" y="42564"/>
                    </a:cubicBezTo>
                    <a:cubicBezTo>
                      <a:pt x="11656" y="42579"/>
                      <a:pt x="11640" y="42579"/>
                      <a:pt x="11625" y="42595"/>
                    </a:cubicBezTo>
                    <a:cubicBezTo>
                      <a:pt x="11610" y="42610"/>
                      <a:pt x="11595" y="42625"/>
                      <a:pt x="11579" y="42625"/>
                    </a:cubicBezTo>
                    <a:cubicBezTo>
                      <a:pt x="11564" y="42640"/>
                      <a:pt x="11549" y="42656"/>
                      <a:pt x="11519" y="42656"/>
                    </a:cubicBezTo>
                    <a:cubicBezTo>
                      <a:pt x="11488" y="42671"/>
                      <a:pt x="11458" y="42671"/>
                      <a:pt x="11427" y="42686"/>
                    </a:cubicBezTo>
                    <a:cubicBezTo>
                      <a:pt x="11381" y="42701"/>
                      <a:pt x="11320" y="42701"/>
                      <a:pt x="11275" y="42717"/>
                    </a:cubicBezTo>
                    <a:lnTo>
                      <a:pt x="11122" y="42717"/>
                    </a:lnTo>
                    <a:cubicBezTo>
                      <a:pt x="11046" y="42732"/>
                      <a:pt x="10985" y="42732"/>
                      <a:pt x="10924" y="42747"/>
                    </a:cubicBezTo>
                    <a:cubicBezTo>
                      <a:pt x="10879" y="42762"/>
                      <a:pt x="10818" y="42777"/>
                      <a:pt x="10772" y="42808"/>
                    </a:cubicBezTo>
                    <a:cubicBezTo>
                      <a:pt x="10665" y="42869"/>
                      <a:pt x="10574" y="42960"/>
                      <a:pt x="10483" y="43097"/>
                    </a:cubicBezTo>
                    <a:cubicBezTo>
                      <a:pt x="10437" y="43189"/>
                      <a:pt x="10391" y="43296"/>
                      <a:pt x="10361" y="43417"/>
                    </a:cubicBezTo>
                    <a:cubicBezTo>
                      <a:pt x="10345" y="43463"/>
                      <a:pt x="10330" y="43509"/>
                      <a:pt x="10315" y="43570"/>
                    </a:cubicBezTo>
                    <a:cubicBezTo>
                      <a:pt x="10315" y="43600"/>
                      <a:pt x="10300" y="43646"/>
                      <a:pt x="10284" y="43676"/>
                    </a:cubicBezTo>
                    <a:cubicBezTo>
                      <a:pt x="10269" y="43737"/>
                      <a:pt x="10254" y="43783"/>
                      <a:pt x="10239" y="43844"/>
                    </a:cubicBezTo>
                    <a:cubicBezTo>
                      <a:pt x="10208" y="43890"/>
                      <a:pt x="10193" y="43935"/>
                      <a:pt x="10178" y="43966"/>
                    </a:cubicBezTo>
                    <a:lnTo>
                      <a:pt x="10163" y="43996"/>
                    </a:lnTo>
                    <a:lnTo>
                      <a:pt x="10147" y="44027"/>
                    </a:lnTo>
                    <a:lnTo>
                      <a:pt x="10147" y="44042"/>
                    </a:lnTo>
                    <a:lnTo>
                      <a:pt x="10132" y="44057"/>
                    </a:lnTo>
                    <a:cubicBezTo>
                      <a:pt x="10132" y="44073"/>
                      <a:pt x="10117" y="44088"/>
                      <a:pt x="10117" y="44103"/>
                    </a:cubicBezTo>
                    <a:lnTo>
                      <a:pt x="10102" y="44118"/>
                    </a:lnTo>
                    <a:cubicBezTo>
                      <a:pt x="10086" y="44149"/>
                      <a:pt x="10071" y="44194"/>
                      <a:pt x="10041" y="44225"/>
                    </a:cubicBezTo>
                    <a:lnTo>
                      <a:pt x="10025" y="44240"/>
                    </a:lnTo>
                    <a:cubicBezTo>
                      <a:pt x="9980" y="44316"/>
                      <a:pt x="9934" y="44377"/>
                      <a:pt x="9888" y="44453"/>
                    </a:cubicBezTo>
                    <a:cubicBezTo>
                      <a:pt x="9873" y="44484"/>
                      <a:pt x="9843" y="44530"/>
                      <a:pt x="9812" y="44560"/>
                    </a:cubicBezTo>
                    <a:cubicBezTo>
                      <a:pt x="9797" y="44591"/>
                      <a:pt x="9766" y="44621"/>
                      <a:pt x="9751" y="44636"/>
                    </a:cubicBezTo>
                    <a:lnTo>
                      <a:pt x="9736" y="44667"/>
                    </a:lnTo>
                    <a:cubicBezTo>
                      <a:pt x="9675" y="44728"/>
                      <a:pt x="9629" y="44789"/>
                      <a:pt x="9568" y="44850"/>
                    </a:cubicBezTo>
                    <a:lnTo>
                      <a:pt x="9553" y="44865"/>
                    </a:lnTo>
                    <a:cubicBezTo>
                      <a:pt x="9523" y="44880"/>
                      <a:pt x="9492" y="44911"/>
                      <a:pt x="9462" y="44941"/>
                    </a:cubicBezTo>
                    <a:cubicBezTo>
                      <a:pt x="9462" y="44941"/>
                      <a:pt x="9446" y="44941"/>
                      <a:pt x="9446" y="44956"/>
                    </a:cubicBezTo>
                    <a:cubicBezTo>
                      <a:pt x="9446" y="44956"/>
                      <a:pt x="9446" y="44941"/>
                      <a:pt x="9446" y="44941"/>
                    </a:cubicBezTo>
                    <a:cubicBezTo>
                      <a:pt x="9431" y="44956"/>
                      <a:pt x="9416" y="44971"/>
                      <a:pt x="9401" y="44987"/>
                    </a:cubicBezTo>
                    <a:lnTo>
                      <a:pt x="9386" y="44987"/>
                    </a:lnTo>
                    <a:cubicBezTo>
                      <a:pt x="9355" y="45017"/>
                      <a:pt x="9309" y="45048"/>
                      <a:pt x="9279" y="45063"/>
                    </a:cubicBezTo>
                    <a:cubicBezTo>
                      <a:pt x="9248" y="45078"/>
                      <a:pt x="9203" y="45109"/>
                      <a:pt x="9172" y="45124"/>
                    </a:cubicBezTo>
                    <a:cubicBezTo>
                      <a:pt x="9142" y="45124"/>
                      <a:pt x="9127" y="45139"/>
                      <a:pt x="9096" y="45139"/>
                    </a:cubicBezTo>
                    <a:cubicBezTo>
                      <a:pt x="9096" y="45139"/>
                      <a:pt x="9081" y="45139"/>
                      <a:pt x="9066" y="45154"/>
                    </a:cubicBezTo>
                    <a:lnTo>
                      <a:pt x="9005" y="45154"/>
                    </a:lnTo>
                    <a:cubicBezTo>
                      <a:pt x="8959" y="45170"/>
                      <a:pt x="8898" y="45170"/>
                      <a:pt x="8837" y="45170"/>
                    </a:cubicBezTo>
                    <a:cubicBezTo>
                      <a:pt x="8791" y="45170"/>
                      <a:pt x="8746" y="45170"/>
                      <a:pt x="8715" y="45154"/>
                    </a:cubicBezTo>
                    <a:lnTo>
                      <a:pt x="8669" y="45154"/>
                    </a:lnTo>
                    <a:cubicBezTo>
                      <a:pt x="8578" y="45139"/>
                      <a:pt x="8487" y="45109"/>
                      <a:pt x="8380" y="45093"/>
                    </a:cubicBezTo>
                    <a:lnTo>
                      <a:pt x="8365" y="45078"/>
                    </a:lnTo>
                    <a:cubicBezTo>
                      <a:pt x="8334" y="45078"/>
                      <a:pt x="8319" y="45063"/>
                      <a:pt x="8289" y="45063"/>
                    </a:cubicBezTo>
                    <a:cubicBezTo>
                      <a:pt x="8258" y="45048"/>
                      <a:pt x="8243" y="45032"/>
                      <a:pt x="8212" y="45032"/>
                    </a:cubicBezTo>
                    <a:cubicBezTo>
                      <a:pt x="8182" y="45002"/>
                      <a:pt x="8151" y="44987"/>
                      <a:pt x="8106" y="44971"/>
                    </a:cubicBezTo>
                    <a:cubicBezTo>
                      <a:pt x="8075" y="44956"/>
                      <a:pt x="8060" y="44926"/>
                      <a:pt x="8030" y="44911"/>
                    </a:cubicBezTo>
                    <a:cubicBezTo>
                      <a:pt x="8014" y="44895"/>
                      <a:pt x="7999" y="44895"/>
                      <a:pt x="7984" y="44880"/>
                    </a:cubicBezTo>
                    <a:cubicBezTo>
                      <a:pt x="7969" y="44865"/>
                      <a:pt x="7953" y="44850"/>
                      <a:pt x="7923" y="44834"/>
                    </a:cubicBezTo>
                    <a:cubicBezTo>
                      <a:pt x="7877" y="44819"/>
                      <a:pt x="7831" y="44789"/>
                      <a:pt x="7771" y="44773"/>
                    </a:cubicBezTo>
                    <a:cubicBezTo>
                      <a:pt x="7755" y="44773"/>
                      <a:pt x="7755" y="44758"/>
                      <a:pt x="7740" y="44758"/>
                    </a:cubicBezTo>
                    <a:lnTo>
                      <a:pt x="7725" y="44758"/>
                    </a:lnTo>
                    <a:cubicBezTo>
                      <a:pt x="7694" y="44743"/>
                      <a:pt x="7664" y="44712"/>
                      <a:pt x="7633" y="44697"/>
                    </a:cubicBezTo>
                    <a:lnTo>
                      <a:pt x="7603" y="44682"/>
                    </a:lnTo>
                    <a:cubicBezTo>
                      <a:pt x="7588" y="44667"/>
                      <a:pt x="7572" y="44667"/>
                      <a:pt x="7557" y="44651"/>
                    </a:cubicBezTo>
                    <a:lnTo>
                      <a:pt x="7527" y="44636"/>
                    </a:lnTo>
                    <a:cubicBezTo>
                      <a:pt x="7512" y="44621"/>
                      <a:pt x="7496" y="44606"/>
                      <a:pt x="7481" y="44606"/>
                    </a:cubicBezTo>
                    <a:cubicBezTo>
                      <a:pt x="7451" y="44575"/>
                      <a:pt x="7435" y="44560"/>
                      <a:pt x="7405" y="44545"/>
                    </a:cubicBezTo>
                    <a:lnTo>
                      <a:pt x="7374" y="44514"/>
                    </a:lnTo>
                    <a:lnTo>
                      <a:pt x="7344" y="44484"/>
                    </a:lnTo>
                    <a:cubicBezTo>
                      <a:pt x="7298" y="44423"/>
                      <a:pt x="7237" y="44362"/>
                      <a:pt x="7207" y="44286"/>
                    </a:cubicBezTo>
                    <a:cubicBezTo>
                      <a:pt x="7192" y="44255"/>
                      <a:pt x="7176" y="44225"/>
                      <a:pt x="7146" y="44179"/>
                    </a:cubicBezTo>
                    <a:cubicBezTo>
                      <a:pt x="7115" y="44073"/>
                      <a:pt x="7070" y="43951"/>
                      <a:pt x="7039" y="43829"/>
                    </a:cubicBezTo>
                    <a:lnTo>
                      <a:pt x="7024" y="43798"/>
                    </a:lnTo>
                    <a:cubicBezTo>
                      <a:pt x="7009" y="43753"/>
                      <a:pt x="6993" y="43692"/>
                      <a:pt x="6978" y="43646"/>
                    </a:cubicBezTo>
                    <a:cubicBezTo>
                      <a:pt x="6948" y="43570"/>
                      <a:pt x="6917" y="43494"/>
                      <a:pt x="6902" y="43417"/>
                    </a:cubicBezTo>
                    <a:cubicBezTo>
                      <a:pt x="6856" y="43280"/>
                      <a:pt x="6826" y="43158"/>
                      <a:pt x="6795" y="43052"/>
                    </a:cubicBezTo>
                    <a:lnTo>
                      <a:pt x="6765" y="42976"/>
                    </a:lnTo>
                    <a:cubicBezTo>
                      <a:pt x="6750" y="42869"/>
                      <a:pt x="6719" y="42762"/>
                      <a:pt x="6674" y="42671"/>
                    </a:cubicBezTo>
                    <a:cubicBezTo>
                      <a:pt x="6658" y="42595"/>
                      <a:pt x="6628" y="42518"/>
                      <a:pt x="6597" y="42458"/>
                    </a:cubicBezTo>
                    <a:cubicBezTo>
                      <a:pt x="6582" y="42412"/>
                      <a:pt x="6552" y="42366"/>
                      <a:pt x="6521" y="42320"/>
                    </a:cubicBezTo>
                    <a:cubicBezTo>
                      <a:pt x="6521" y="42305"/>
                      <a:pt x="6506" y="42290"/>
                      <a:pt x="6491" y="42259"/>
                    </a:cubicBezTo>
                    <a:cubicBezTo>
                      <a:pt x="6460" y="42199"/>
                      <a:pt x="6415" y="42153"/>
                      <a:pt x="6369" y="42092"/>
                    </a:cubicBezTo>
                    <a:cubicBezTo>
                      <a:pt x="6338" y="42046"/>
                      <a:pt x="6277" y="42000"/>
                      <a:pt x="6232" y="41940"/>
                    </a:cubicBezTo>
                    <a:cubicBezTo>
                      <a:pt x="6064" y="41772"/>
                      <a:pt x="5912" y="41589"/>
                      <a:pt x="5775" y="41406"/>
                    </a:cubicBezTo>
                    <a:cubicBezTo>
                      <a:pt x="5729" y="41345"/>
                      <a:pt x="5683" y="41269"/>
                      <a:pt x="5653" y="41208"/>
                    </a:cubicBezTo>
                    <a:cubicBezTo>
                      <a:pt x="5607" y="41132"/>
                      <a:pt x="5577" y="41056"/>
                      <a:pt x="5546" y="40995"/>
                    </a:cubicBezTo>
                    <a:cubicBezTo>
                      <a:pt x="5531" y="40949"/>
                      <a:pt x="5516" y="40903"/>
                      <a:pt x="5500" y="40858"/>
                    </a:cubicBezTo>
                    <a:cubicBezTo>
                      <a:pt x="5500" y="40827"/>
                      <a:pt x="5500" y="40812"/>
                      <a:pt x="5485" y="40782"/>
                    </a:cubicBezTo>
                    <a:cubicBezTo>
                      <a:pt x="5485" y="40751"/>
                      <a:pt x="5485" y="40721"/>
                      <a:pt x="5485" y="40690"/>
                    </a:cubicBezTo>
                    <a:lnTo>
                      <a:pt x="5485" y="40675"/>
                    </a:lnTo>
                    <a:cubicBezTo>
                      <a:pt x="5485" y="40660"/>
                      <a:pt x="5485" y="40644"/>
                      <a:pt x="5485" y="40629"/>
                    </a:cubicBezTo>
                    <a:cubicBezTo>
                      <a:pt x="5485" y="40614"/>
                      <a:pt x="5500" y="40599"/>
                      <a:pt x="5500" y="40584"/>
                    </a:cubicBezTo>
                    <a:cubicBezTo>
                      <a:pt x="5500" y="40568"/>
                      <a:pt x="5516" y="40553"/>
                      <a:pt x="5516" y="40538"/>
                    </a:cubicBezTo>
                    <a:cubicBezTo>
                      <a:pt x="5531" y="40538"/>
                      <a:pt x="5531" y="40523"/>
                      <a:pt x="5546" y="40507"/>
                    </a:cubicBezTo>
                    <a:cubicBezTo>
                      <a:pt x="5546" y="40492"/>
                      <a:pt x="5561" y="40477"/>
                      <a:pt x="5561" y="40462"/>
                    </a:cubicBezTo>
                    <a:cubicBezTo>
                      <a:pt x="5577" y="40446"/>
                      <a:pt x="5592" y="40431"/>
                      <a:pt x="5607" y="40416"/>
                    </a:cubicBezTo>
                    <a:cubicBezTo>
                      <a:pt x="5622" y="40401"/>
                      <a:pt x="5653" y="40385"/>
                      <a:pt x="5668" y="40370"/>
                    </a:cubicBezTo>
                    <a:lnTo>
                      <a:pt x="5744" y="40325"/>
                    </a:lnTo>
                    <a:cubicBezTo>
                      <a:pt x="5775" y="40309"/>
                      <a:pt x="5805" y="40294"/>
                      <a:pt x="5836" y="40279"/>
                    </a:cubicBezTo>
                    <a:cubicBezTo>
                      <a:pt x="5896" y="40264"/>
                      <a:pt x="5942" y="40248"/>
                      <a:pt x="6003" y="40233"/>
                    </a:cubicBezTo>
                    <a:cubicBezTo>
                      <a:pt x="6156" y="40203"/>
                      <a:pt x="6293" y="40157"/>
                      <a:pt x="6430" y="40126"/>
                    </a:cubicBezTo>
                    <a:cubicBezTo>
                      <a:pt x="6536" y="40096"/>
                      <a:pt x="6658" y="40065"/>
                      <a:pt x="6765" y="40035"/>
                    </a:cubicBezTo>
                    <a:lnTo>
                      <a:pt x="6841" y="40020"/>
                    </a:lnTo>
                    <a:cubicBezTo>
                      <a:pt x="6948" y="39989"/>
                      <a:pt x="7039" y="39959"/>
                      <a:pt x="7146" y="39944"/>
                    </a:cubicBezTo>
                    <a:cubicBezTo>
                      <a:pt x="7207" y="39928"/>
                      <a:pt x="7283" y="39898"/>
                      <a:pt x="7344" y="39883"/>
                    </a:cubicBezTo>
                    <a:cubicBezTo>
                      <a:pt x="7374" y="39867"/>
                      <a:pt x="7405" y="39867"/>
                      <a:pt x="7420" y="39852"/>
                    </a:cubicBezTo>
                    <a:cubicBezTo>
                      <a:pt x="7451" y="39852"/>
                      <a:pt x="7481" y="39837"/>
                      <a:pt x="7512" y="39837"/>
                    </a:cubicBezTo>
                    <a:lnTo>
                      <a:pt x="7496" y="39837"/>
                    </a:lnTo>
                    <a:cubicBezTo>
                      <a:pt x="7572" y="39822"/>
                      <a:pt x="7649" y="39806"/>
                      <a:pt x="7725" y="39791"/>
                    </a:cubicBezTo>
                    <a:cubicBezTo>
                      <a:pt x="7816" y="39791"/>
                      <a:pt x="7923" y="39776"/>
                      <a:pt x="8014" y="39776"/>
                    </a:cubicBezTo>
                    <a:lnTo>
                      <a:pt x="8121" y="39776"/>
                    </a:lnTo>
                    <a:cubicBezTo>
                      <a:pt x="8167" y="39776"/>
                      <a:pt x="8212" y="39761"/>
                      <a:pt x="8258" y="39761"/>
                    </a:cubicBezTo>
                    <a:lnTo>
                      <a:pt x="8410" y="39761"/>
                    </a:lnTo>
                    <a:cubicBezTo>
                      <a:pt x="8487" y="39761"/>
                      <a:pt x="8563" y="39776"/>
                      <a:pt x="8654" y="39776"/>
                    </a:cubicBezTo>
                    <a:lnTo>
                      <a:pt x="8807" y="39776"/>
                    </a:lnTo>
                    <a:cubicBezTo>
                      <a:pt x="8847" y="39776"/>
                      <a:pt x="8895" y="39783"/>
                      <a:pt x="8940" y="39783"/>
                    </a:cubicBezTo>
                    <a:cubicBezTo>
                      <a:pt x="8962" y="39783"/>
                      <a:pt x="8984" y="39781"/>
                      <a:pt x="9005" y="39776"/>
                    </a:cubicBezTo>
                    <a:lnTo>
                      <a:pt x="9218" y="39776"/>
                    </a:lnTo>
                    <a:cubicBezTo>
                      <a:pt x="9294" y="39761"/>
                      <a:pt x="9370" y="39761"/>
                      <a:pt x="9431" y="39746"/>
                    </a:cubicBezTo>
                    <a:cubicBezTo>
                      <a:pt x="9507" y="39746"/>
                      <a:pt x="9568" y="39730"/>
                      <a:pt x="9629" y="39730"/>
                    </a:cubicBezTo>
                    <a:cubicBezTo>
                      <a:pt x="9827" y="39700"/>
                      <a:pt x="10025" y="39624"/>
                      <a:pt x="10193" y="39517"/>
                    </a:cubicBezTo>
                    <a:cubicBezTo>
                      <a:pt x="10284" y="39471"/>
                      <a:pt x="10376" y="39410"/>
                      <a:pt x="10467" y="39349"/>
                    </a:cubicBezTo>
                    <a:cubicBezTo>
                      <a:pt x="10513" y="39319"/>
                      <a:pt x="10543" y="39288"/>
                      <a:pt x="10574" y="39273"/>
                    </a:cubicBezTo>
                    <a:cubicBezTo>
                      <a:pt x="10604" y="39243"/>
                      <a:pt x="10635" y="39197"/>
                      <a:pt x="10650" y="39167"/>
                    </a:cubicBezTo>
                    <a:cubicBezTo>
                      <a:pt x="10665" y="39151"/>
                      <a:pt x="10681" y="39121"/>
                      <a:pt x="10696" y="39106"/>
                    </a:cubicBezTo>
                    <a:lnTo>
                      <a:pt x="10711" y="39060"/>
                    </a:lnTo>
                    <a:cubicBezTo>
                      <a:pt x="10726" y="39045"/>
                      <a:pt x="10742" y="39029"/>
                      <a:pt x="10757" y="39014"/>
                    </a:cubicBezTo>
                    <a:lnTo>
                      <a:pt x="10772" y="38999"/>
                    </a:lnTo>
                    <a:close/>
                    <a:moveTo>
                      <a:pt x="13301" y="39426"/>
                    </a:moveTo>
                    <a:lnTo>
                      <a:pt x="13301" y="39456"/>
                    </a:lnTo>
                    <a:lnTo>
                      <a:pt x="13301" y="39471"/>
                    </a:lnTo>
                    <a:lnTo>
                      <a:pt x="13301" y="39517"/>
                    </a:lnTo>
                    <a:cubicBezTo>
                      <a:pt x="13255" y="39593"/>
                      <a:pt x="13225" y="39654"/>
                      <a:pt x="13195" y="39730"/>
                    </a:cubicBezTo>
                    <a:cubicBezTo>
                      <a:pt x="13179" y="39746"/>
                      <a:pt x="13179" y="39776"/>
                      <a:pt x="13164" y="39791"/>
                    </a:cubicBezTo>
                    <a:cubicBezTo>
                      <a:pt x="13103" y="39928"/>
                      <a:pt x="13057" y="40050"/>
                      <a:pt x="13027" y="40157"/>
                    </a:cubicBezTo>
                    <a:lnTo>
                      <a:pt x="13027" y="40172"/>
                    </a:lnTo>
                    <a:cubicBezTo>
                      <a:pt x="13012" y="40187"/>
                      <a:pt x="13012" y="40203"/>
                      <a:pt x="13012" y="40203"/>
                    </a:cubicBezTo>
                    <a:cubicBezTo>
                      <a:pt x="12996" y="40248"/>
                      <a:pt x="12981" y="40279"/>
                      <a:pt x="12981" y="40309"/>
                    </a:cubicBezTo>
                    <a:cubicBezTo>
                      <a:pt x="12966" y="40340"/>
                      <a:pt x="12966" y="40370"/>
                      <a:pt x="12951" y="40401"/>
                    </a:cubicBezTo>
                    <a:lnTo>
                      <a:pt x="12935" y="40446"/>
                    </a:lnTo>
                    <a:cubicBezTo>
                      <a:pt x="12935" y="40492"/>
                      <a:pt x="12920" y="40523"/>
                      <a:pt x="12920" y="40553"/>
                    </a:cubicBezTo>
                    <a:cubicBezTo>
                      <a:pt x="12890" y="40675"/>
                      <a:pt x="12875" y="40782"/>
                      <a:pt x="12844" y="40888"/>
                    </a:cubicBezTo>
                    <a:lnTo>
                      <a:pt x="12829" y="40949"/>
                    </a:lnTo>
                    <a:cubicBezTo>
                      <a:pt x="12798" y="41132"/>
                      <a:pt x="12768" y="41330"/>
                      <a:pt x="12737" y="41528"/>
                    </a:cubicBezTo>
                    <a:lnTo>
                      <a:pt x="12707" y="41650"/>
                    </a:lnTo>
                    <a:lnTo>
                      <a:pt x="12692" y="41757"/>
                    </a:lnTo>
                    <a:cubicBezTo>
                      <a:pt x="12631" y="42199"/>
                      <a:pt x="12555" y="42640"/>
                      <a:pt x="12494" y="43082"/>
                    </a:cubicBezTo>
                    <a:cubicBezTo>
                      <a:pt x="12478" y="43174"/>
                      <a:pt x="12463" y="43235"/>
                      <a:pt x="12448" y="43296"/>
                    </a:cubicBezTo>
                    <a:cubicBezTo>
                      <a:pt x="12417" y="43372"/>
                      <a:pt x="12387" y="43463"/>
                      <a:pt x="12357" y="43539"/>
                    </a:cubicBezTo>
                    <a:cubicBezTo>
                      <a:pt x="12311" y="43631"/>
                      <a:pt x="12265" y="43707"/>
                      <a:pt x="12235" y="43783"/>
                    </a:cubicBezTo>
                    <a:cubicBezTo>
                      <a:pt x="12189" y="43844"/>
                      <a:pt x="12143" y="43890"/>
                      <a:pt x="12113" y="43951"/>
                    </a:cubicBezTo>
                    <a:lnTo>
                      <a:pt x="12067" y="43996"/>
                    </a:lnTo>
                    <a:cubicBezTo>
                      <a:pt x="12037" y="44012"/>
                      <a:pt x="12021" y="44042"/>
                      <a:pt x="11991" y="44073"/>
                    </a:cubicBezTo>
                    <a:cubicBezTo>
                      <a:pt x="11945" y="44118"/>
                      <a:pt x="11915" y="44164"/>
                      <a:pt x="11869" y="44210"/>
                    </a:cubicBezTo>
                    <a:cubicBezTo>
                      <a:pt x="11778" y="44316"/>
                      <a:pt x="11701" y="44408"/>
                      <a:pt x="11610" y="44499"/>
                    </a:cubicBezTo>
                    <a:cubicBezTo>
                      <a:pt x="11610" y="44514"/>
                      <a:pt x="11579" y="44514"/>
                      <a:pt x="11579" y="44530"/>
                    </a:cubicBezTo>
                    <a:cubicBezTo>
                      <a:pt x="11564" y="44530"/>
                      <a:pt x="11564" y="44545"/>
                      <a:pt x="11564" y="44545"/>
                    </a:cubicBezTo>
                    <a:cubicBezTo>
                      <a:pt x="11549" y="44545"/>
                      <a:pt x="11534" y="44560"/>
                      <a:pt x="11519" y="44560"/>
                    </a:cubicBezTo>
                    <a:cubicBezTo>
                      <a:pt x="11503" y="44575"/>
                      <a:pt x="11473" y="44575"/>
                      <a:pt x="11458" y="44575"/>
                    </a:cubicBezTo>
                    <a:cubicBezTo>
                      <a:pt x="11381" y="44591"/>
                      <a:pt x="11320" y="44606"/>
                      <a:pt x="11260" y="44621"/>
                    </a:cubicBezTo>
                    <a:lnTo>
                      <a:pt x="10924" y="44621"/>
                    </a:lnTo>
                    <a:cubicBezTo>
                      <a:pt x="10863" y="44613"/>
                      <a:pt x="10799" y="44610"/>
                      <a:pt x="10732" y="44610"/>
                    </a:cubicBezTo>
                    <a:cubicBezTo>
                      <a:pt x="10665" y="44610"/>
                      <a:pt x="10597" y="44613"/>
                      <a:pt x="10528" y="44621"/>
                    </a:cubicBezTo>
                    <a:cubicBezTo>
                      <a:pt x="10422" y="44636"/>
                      <a:pt x="10330" y="44651"/>
                      <a:pt x="10254" y="44712"/>
                    </a:cubicBezTo>
                    <a:cubicBezTo>
                      <a:pt x="10223" y="44728"/>
                      <a:pt x="10193" y="44743"/>
                      <a:pt x="10163" y="44758"/>
                    </a:cubicBezTo>
                    <a:cubicBezTo>
                      <a:pt x="10147" y="44789"/>
                      <a:pt x="10117" y="44804"/>
                      <a:pt x="10102" y="44834"/>
                    </a:cubicBezTo>
                    <a:cubicBezTo>
                      <a:pt x="10041" y="44880"/>
                      <a:pt x="9964" y="44941"/>
                      <a:pt x="9904" y="44987"/>
                    </a:cubicBezTo>
                    <a:cubicBezTo>
                      <a:pt x="9827" y="45048"/>
                      <a:pt x="9751" y="45093"/>
                      <a:pt x="9660" y="45154"/>
                    </a:cubicBezTo>
                    <a:cubicBezTo>
                      <a:pt x="9584" y="45185"/>
                      <a:pt x="9523" y="45215"/>
                      <a:pt x="9446" y="45246"/>
                    </a:cubicBezTo>
                    <a:cubicBezTo>
                      <a:pt x="9386" y="45276"/>
                      <a:pt x="9340" y="45291"/>
                      <a:pt x="9279" y="45307"/>
                    </a:cubicBezTo>
                    <a:cubicBezTo>
                      <a:pt x="9248" y="45307"/>
                      <a:pt x="9218" y="45307"/>
                      <a:pt x="9187" y="45322"/>
                    </a:cubicBezTo>
                    <a:lnTo>
                      <a:pt x="9035" y="45322"/>
                    </a:lnTo>
                    <a:cubicBezTo>
                      <a:pt x="9096" y="45307"/>
                      <a:pt x="9142" y="45291"/>
                      <a:pt x="9203" y="45276"/>
                    </a:cubicBezTo>
                    <a:cubicBezTo>
                      <a:pt x="9264" y="45261"/>
                      <a:pt x="9325" y="45230"/>
                      <a:pt x="9401" y="45200"/>
                    </a:cubicBezTo>
                    <a:cubicBezTo>
                      <a:pt x="9477" y="45154"/>
                      <a:pt x="9553" y="45093"/>
                      <a:pt x="9629" y="45032"/>
                    </a:cubicBezTo>
                    <a:cubicBezTo>
                      <a:pt x="9705" y="44971"/>
                      <a:pt x="9782" y="44911"/>
                      <a:pt x="9843" y="44834"/>
                    </a:cubicBezTo>
                    <a:cubicBezTo>
                      <a:pt x="9919" y="44758"/>
                      <a:pt x="9980" y="44682"/>
                      <a:pt x="10025" y="44606"/>
                    </a:cubicBezTo>
                    <a:cubicBezTo>
                      <a:pt x="10056" y="44560"/>
                      <a:pt x="10086" y="44514"/>
                      <a:pt x="10117" y="44469"/>
                    </a:cubicBezTo>
                    <a:cubicBezTo>
                      <a:pt x="10147" y="44423"/>
                      <a:pt x="10178" y="44377"/>
                      <a:pt x="10208" y="44347"/>
                    </a:cubicBezTo>
                    <a:cubicBezTo>
                      <a:pt x="10223" y="44316"/>
                      <a:pt x="10239" y="44301"/>
                      <a:pt x="10254" y="44271"/>
                    </a:cubicBezTo>
                    <a:cubicBezTo>
                      <a:pt x="10254" y="44255"/>
                      <a:pt x="10269" y="44240"/>
                      <a:pt x="10284" y="44225"/>
                    </a:cubicBezTo>
                    <a:lnTo>
                      <a:pt x="10300" y="44194"/>
                    </a:lnTo>
                    <a:cubicBezTo>
                      <a:pt x="10300" y="44194"/>
                      <a:pt x="10315" y="44179"/>
                      <a:pt x="10315" y="44164"/>
                    </a:cubicBezTo>
                    <a:cubicBezTo>
                      <a:pt x="10330" y="44133"/>
                      <a:pt x="10345" y="44103"/>
                      <a:pt x="10345" y="44088"/>
                    </a:cubicBezTo>
                    <a:cubicBezTo>
                      <a:pt x="10376" y="44042"/>
                      <a:pt x="10391" y="43996"/>
                      <a:pt x="10406" y="43951"/>
                    </a:cubicBezTo>
                    <a:cubicBezTo>
                      <a:pt x="10422" y="43905"/>
                      <a:pt x="10437" y="43859"/>
                      <a:pt x="10452" y="43814"/>
                    </a:cubicBezTo>
                    <a:cubicBezTo>
                      <a:pt x="10483" y="43737"/>
                      <a:pt x="10498" y="43646"/>
                      <a:pt x="10528" y="43570"/>
                    </a:cubicBezTo>
                    <a:lnTo>
                      <a:pt x="10543" y="43524"/>
                    </a:lnTo>
                    <a:cubicBezTo>
                      <a:pt x="10543" y="43509"/>
                      <a:pt x="10543" y="43509"/>
                      <a:pt x="10543" y="43494"/>
                    </a:cubicBezTo>
                    <a:cubicBezTo>
                      <a:pt x="10559" y="43417"/>
                      <a:pt x="10589" y="43356"/>
                      <a:pt x="10620" y="43296"/>
                    </a:cubicBezTo>
                    <a:cubicBezTo>
                      <a:pt x="10635" y="43265"/>
                      <a:pt x="10650" y="43235"/>
                      <a:pt x="10665" y="43204"/>
                    </a:cubicBezTo>
                    <a:cubicBezTo>
                      <a:pt x="10681" y="43174"/>
                      <a:pt x="10696" y="43143"/>
                      <a:pt x="10726" y="43128"/>
                    </a:cubicBezTo>
                    <a:cubicBezTo>
                      <a:pt x="10726" y="43097"/>
                      <a:pt x="10757" y="43082"/>
                      <a:pt x="10772" y="43067"/>
                    </a:cubicBezTo>
                    <a:cubicBezTo>
                      <a:pt x="10787" y="43052"/>
                      <a:pt x="10802" y="43052"/>
                      <a:pt x="10818" y="43036"/>
                    </a:cubicBezTo>
                    <a:cubicBezTo>
                      <a:pt x="10833" y="43021"/>
                      <a:pt x="10848" y="43006"/>
                      <a:pt x="10863" y="43006"/>
                    </a:cubicBezTo>
                    <a:cubicBezTo>
                      <a:pt x="10879" y="42991"/>
                      <a:pt x="10894" y="42991"/>
                      <a:pt x="10909" y="42976"/>
                    </a:cubicBezTo>
                    <a:lnTo>
                      <a:pt x="10940" y="42976"/>
                    </a:lnTo>
                    <a:cubicBezTo>
                      <a:pt x="10955" y="42960"/>
                      <a:pt x="10985" y="42960"/>
                      <a:pt x="11001" y="42960"/>
                    </a:cubicBezTo>
                    <a:lnTo>
                      <a:pt x="11214" y="42960"/>
                    </a:lnTo>
                    <a:cubicBezTo>
                      <a:pt x="11290" y="42945"/>
                      <a:pt x="11381" y="42945"/>
                      <a:pt x="11458" y="42930"/>
                    </a:cubicBezTo>
                    <a:cubicBezTo>
                      <a:pt x="11595" y="42915"/>
                      <a:pt x="11717" y="42869"/>
                      <a:pt x="11808" y="42808"/>
                    </a:cubicBezTo>
                    <a:cubicBezTo>
                      <a:pt x="11884" y="42732"/>
                      <a:pt x="11976" y="42640"/>
                      <a:pt x="12037" y="42518"/>
                    </a:cubicBezTo>
                    <a:lnTo>
                      <a:pt x="12067" y="42488"/>
                    </a:lnTo>
                    <a:cubicBezTo>
                      <a:pt x="12082" y="42458"/>
                      <a:pt x="12098" y="42427"/>
                      <a:pt x="12113" y="42397"/>
                    </a:cubicBezTo>
                    <a:cubicBezTo>
                      <a:pt x="12128" y="42366"/>
                      <a:pt x="12143" y="42336"/>
                      <a:pt x="12174" y="42290"/>
                    </a:cubicBezTo>
                    <a:lnTo>
                      <a:pt x="12189" y="42259"/>
                    </a:lnTo>
                    <a:cubicBezTo>
                      <a:pt x="12204" y="42229"/>
                      <a:pt x="12219" y="42199"/>
                      <a:pt x="12235" y="42153"/>
                    </a:cubicBezTo>
                    <a:lnTo>
                      <a:pt x="12250" y="42107"/>
                    </a:lnTo>
                    <a:cubicBezTo>
                      <a:pt x="12265" y="42077"/>
                      <a:pt x="12280" y="42046"/>
                      <a:pt x="12296" y="42016"/>
                    </a:cubicBezTo>
                    <a:lnTo>
                      <a:pt x="12311" y="41970"/>
                    </a:lnTo>
                    <a:cubicBezTo>
                      <a:pt x="12387" y="41787"/>
                      <a:pt x="12463" y="41604"/>
                      <a:pt x="12509" y="41421"/>
                    </a:cubicBezTo>
                    <a:cubicBezTo>
                      <a:pt x="12555" y="41223"/>
                      <a:pt x="12600" y="41025"/>
                      <a:pt x="12646" y="40827"/>
                    </a:cubicBezTo>
                    <a:cubicBezTo>
                      <a:pt x="12646" y="40766"/>
                      <a:pt x="12661" y="40690"/>
                      <a:pt x="12676" y="40629"/>
                    </a:cubicBezTo>
                    <a:cubicBezTo>
                      <a:pt x="12676" y="40614"/>
                      <a:pt x="12676" y="40599"/>
                      <a:pt x="12692" y="40584"/>
                    </a:cubicBezTo>
                    <a:cubicBezTo>
                      <a:pt x="12707" y="40507"/>
                      <a:pt x="12722" y="40431"/>
                      <a:pt x="12737" y="40370"/>
                    </a:cubicBezTo>
                    <a:cubicBezTo>
                      <a:pt x="12737" y="40294"/>
                      <a:pt x="12753" y="40218"/>
                      <a:pt x="12768" y="40157"/>
                    </a:cubicBezTo>
                    <a:lnTo>
                      <a:pt x="12783" y="40142"/>
                    </a:lnTo>
                    <a:cubicBezTo>
                      <a:pt x="12798" y="40081"/>
                      <a:pt x="12814" y="40020"/>
                      <a:pt x="12844" y="39974"/>
                    </a:cubicBezTo>
                    <a:cubicBezTo>
                      <a:pt x="12859" y="39944"/>
                      <a:pt x="12875" y="39913"/>
                      <a:pt x="12890" y="39883"/>
                    </a:cubicBezTo>
                    <a:lnTo>
                      <a:pt x="12935" y="39822"/>
                    </a:lnTo>
                    <a:cubicBezTo>
                      <a:pt x="12981" y="39761"/>
                      <a:pt x="13012" y="39730"/>
                      <a:pt x="13057" y="39685"/>
                    </a:cubicBezTo>
                    <a:cubicBezTo>
                      <a:pt x="13073" y="39669"/>
                      <a:pt x="13088" y="39654"/>
                      <a:pt x="13088" y="39639"/>
                    </a:cubicBezTo>
                    <a:cubicBezTo>
                      <a:pt x="13103" y="39624"/>
                      <a:pt x="13118" y="39608"/>
                      <a:pt x="13134" y="39593"/>
                    </a:cubicBezTo>
                    <a:cubicBezTo>
                      <a:pt x="13149" y="39578"/>
                      <a:pt x="13164" y="39578"/>
                      <a:pt x="13179" y="39547"/>
                    </a:cubicBezTo>
                    <a:cubicBezTo>
                      <a:pt x="13179" y="39563"/>
                      <a:pt x="13179" y="39563"/>
                      <a:pt x="13195" y="39563"/>
                    </a:cubicBezTo>
                    <a:lnTo>
                      <a:pt x="13210" y="39563"/>
                    </a:lnTo>
                    <a:cubicBezTo>
                      <a:pt x="13225" y="39547"/>
                      <a:pt x="13240" y="39547"/>
                      <a:pt x="13255" y="39532"/>
                    </a:cubicBezTo>
                    <a:cubicBezTo>
                      <a:pt x="13255" y="39532"/>
                      <a:pt x="13271" y="39517"/>
                      <a:pt x="13271" y="39502"/>
                    </a:cubicBezTo>
                    <a:cubicBezTo>
                      <a:pt x="13286" y="39502"/>
                      <a:pt x="13286" y="39487"/>
                      <a:pt x="13286" y="39471"/>
                    </a:cubicBezTo>
                    <a:cubicBezTo>
                      <a:pt x="13286" y="39471"/>
                      <a:pt x="13286" y="39471"/>
                      <a:pt x="13286" y="39456"/>
                    </a:cubicBezTo>
                    <a:cubicBezTo>
                      <a:pt x="13271" y="39456"/>
                      <a:pt x="13271" y="39441"/>
                      <a:pt x="13271" y="39441"/>
                    </a:cubicBezTo>
                    <a:lnTo>
                      <a:pt x="13301" y="39426"/>
                    </a:lnTo>
                    <a:close/>
                    <a:moveTo>
                      <a:pt x="21224" y="39883"/>
                    </a:moveTo>
                    <a:cubicBezTo>
                      <a:pt x="21224" y="39898"/>
                      <a:pt x="21239" y="39913"/>
                      <a:pt x="21239" y="39928"/>
                    </a:cubicBezTo>
                    <a:cubicBezTo>
                      <a:pt x="21254" y="39959"/>
                      <a:pt x="21254" y="40005"/>
                      <a:pt x="21254" y="40035"/>
                    </a:cubicBezTo>
                    <a:cubicBezTo>
                      <a:pt x="21254" y="40065"/>
                      <a:pt x="21254" y="40111"/>
                      <a:pt x="21254" y="40157"/>
                    </a:cubicBezTo>
                    <a:cubicBezTo>
                      <a:pt x="21254" y="40218"/>
                      <a:pt x="21254" y="40294"/>
                      <a:pt x="21254" y="40340"/>
                    </a:cubicBezTo>
                    <a:cubicBezTo>
                      <a:pt x="21239" y="40370"/>
                      <a:pt x="21239" y="40401"/>
                      <a:pt x="21224" y="40431"/>
                    </a:cubicBezTo>
                    <a:cubicBezTo>
                      <a:pt x="21209" y="40477"/>
                      <a:pt x="21193" y="40538"/>
                      <a:pt x="21178" y="40584"/>
                    </a:cubicBezTo>
                    <a:cubicBezTo>
                      <a:pt x="21163" y="40614"/>
                      <a:pt x="21148" y="40660"/>
                      <a:pt x="21132" y="40690"/>
                    </a:cubicBezTo>
                    <a:lnTo>
                      <a:pt x="21117" y="40751"/>
                    </a:lnTo>
                    <a:cubicBezTo>
                      <a:pt x="21087" y="40843"/>
                      <a:pt x="21041" y="40934"/>
                      <a:pt x="21011" y="41056"/>
                    </a:cubicBezTo>
                    <a:cubicBezTo>
                      <a:pt x="20965" y="41178"/>
                      <a:pt x="20934" y="41284"/>
                      <a:pt x="20904" y="41391"/>
                    </a:cubicBezTo>
                    <a:cubicBezTo>
                      <a:pt x="20873" y="41467"/>
                      <a:pt x="20858" y="41543"/>
                      <a:pt x="20858" y="41589"/>
                    </a:cubicBezTo>
                    <a:cubicBezTo>
                      <a:pt x="20858" y="41665"/>
                      <a:pt x="20873" y="41726"/>
                      <a:pt x="20889" y="41772"/>
                    </a:cubicBezTo>
                    <a:cubicBezTo>
                      <a:pt x="20904" y="41802"/>
                      <a:pt x="20919" y="41833"/>
                      <a:pt x="20934" y="41863"/>
                    </a:cubicBezTo>
                    <a:cubicBezTo>
                      <a:pt x="20934" y="41894"/>
                      <a:pt x="20950" y="41909"/>
                      <a:pt x="20950" y="41924"/>
                    </a:cubicBezTo>
                    <a:cubicBezTo>
                      <a:pt x="20965" y="41955"/>
                      <a:pt x="20980" y="41985"/>
                      <a:pt x="20980" y="42016"/>
                    </a:cubicBezTo>
                    <a:cubicBezTo>
                      <a:pt x="20995" y="42061"/>
                      <a:pt x="20995" y="42092"/>
                      <a:pt x="20995" y="42122"/>
                    </a:cubicBezTo>
                    <a:lnTo>
                      <a:pt x="21011" y="42199"/>
                    </a:lnTo>
                    <a:cubicBezTo>
                      <a:pt x="21011" y="42229"/>
                      <a:pt x="21011" y="42259"/>
                      <a:pt x="21011" y="42290"/>
                    </a:cubicBezTo>
                    <a:lnTo>
                      <a:pt x="21011" y="42305"/>
                    </a:lnTo>
                    <a:cubicBezTo>
                      <a:pt x="21011" y="42366"/>
                      <a:pt x="20995" y="42412"/>
                      <a:pt x="20995" y="42458"/>
                    </a:cubicBezTo>
                    <a:cubicBezTo>
                      <a:pt x="20995" y="42503"/>
                      <a:pt x="20980" y="42564"/>
                      <a:pt x="20980" y="42610"/>
                    </a:cubicBezTo>
                    <a:cubicBezTo>
                      <a:pt x="20965" y="42640"/>
                      <a:pt x="20965" y="42686"/>
                      <a:pt x="20950" y="42732"/>
                    </a:cubicBezTo>
                    <a:cubicBezTo>
                      <a:pt x="20919" y="42854"/>
                      <a:pt x="20873" y="42960"/>
                      <a:pt x="20828" y="43082"/>
                    </a:cubicBezTo>
                    <a:cubicBezTo>
                      <a:pt x="20812" y="43113"/>
                      <a:pt x="20782" y="43143"/>
                      <a:pt x="20767" y="43189"/>
                    </a:cubicBezTo>
                    <a:cubicBezTo>
                      <a:pt x="20752" y="43204"/>
                      <a:pt x="20736" y="43235"/>
                      <a:pt x="20721" y="43265"/>
                    </a:cubicBezTo>
                    <a:cubicBezTo>
                      <a:pt x="20706" y="43280"/>
                      <a:pt x="20691" y="43296"/>
                      <a:pt x="20675" y="43296"/>
                    </a:cubicBezTo>
                    <a:cubicBezTo>
                      <a:pt x="20660" y="43326"/>
                      <a:pt x="20630" y="43341"/>
                      <a:pt x="20614" y="43356"/>
                    </a:cubicBezTo>
                    <a:cubicBezTo>
                      <a:pt x="20584" y="43372"/>
                      <a:pt x="20553" y="43387"/>
                      <a:pt x="20523" y="43402"/>
                    </a:cubicBezTo>
                    <a:cubicBezTo>
                      <a:pt x="20447" y="43448"/>
                      <a:pt x="20371" y="43478"/>
                      <a:pt x="20279" y="43524"/>
                    </a:cubicBezTo>
                    <a:cubicBezTo>
                      <a:pt x="20218" y="43539"/>
                      <a:pt x="20173" y="43555"/>
                      <a:pt x="20112" y="43570"/>
                    </a:cubicBezTo>
                    <a:cubicBezTo>
                      <a:pt x="20035" y="43585"/>
                      <a:pt x="19959" y="43600"/>
                      <a:pt x="19883" y="43615"/>
                    </a:cubicBezTo>
                    <a:cubicBezTo>
                      <a:pt x="19837" y="43631"/>
                      <a:pt x="19807" y="43631"/>
                      <a:pt x="19761" y="43631"/>
                    </a:cubicBezTo>
                    <a:cubicBezTo>
                      <a:pt x="19670" y="43661"/>
                      <a:pt x="19563" y="43676"/>
                      <a:pt x="19441" y="43722"/>
                    </a:cubicBezTo>
                    <a:cubicBezTo>
                      <a:pt x="19396" y="43737"/>
                      <a:pt x="19350" y="43768"/>
                      <a:pt x="19304" y="43783"/>
                    </a:cubicBezTo>
                    <a:cubicBezTo>
                      <a:pt x="19243" y="43798"/>
                      <a:pt x="19197" y="43829"/>
                      <a:pt x="19137" y="43844"/>
                    </a:cubicBezTo>
                    <a:cubicBezTo>
                      <a:pt x="19106" y="43859"/>
                      <a:pt x="19076" y="43859"/>
                      <a:pt x="19045" y="43874"/>
                    </a:cubicBezTo>
                    <a:cubicBezTo>
                      <a:pt x="18969" y="43905"/>
                      <a:pt x="18893" y="43920"/>
                      <a:pt x="18817" y="43951"/>
                    </a:cubicBezTo>
                    <a:lnTo>
                      <a:pt x="18801" y="43966"/>
                    </a:lnTo>
                    <a:cubicBezTo>
                      <a:pt x="18756" y="43981"/>
                      <a:pt x="18710" y="43996"/>
                      <a:pt x="18664" y="44027"/>
                    </a:cubicBezTo>
                    <a:cubicBezTo>
                      <a:pt x="18603" y="44057"/>
                      <a:pt x="18558" y="44088"/>
                      <a:pt x="18497" y="44118"/>
                    </a:cubicBezTo>
                    <a:cubicBezTo>
                      <a:pt x="18420" y="44164"/>
                      <a:pt x="18344" y="44240"/>
                      <a:pt x="18253" y="44316"/>
                    </a:cubicBezTo>
                    <a:cubicBezTo>
                      <a:pt x="18146" y="44423"/>
                      <a:pt x="18040" y="44530"/>
                      <a:pt x="17948" y="44636"/>
                    </a:cubicBezTo>
                    <a:cubicBezTo>
                      <a:pt x="17887" y="44697"/>
                      <a:pt x="17826" y="44758"/>
                      <a:pt x="17781" y="44819"/>
                    </a:cubicBezTo>
                    <a:cubicBezTo>
                      <a:pt x="17765" y="44834"/>
                      <a:pt x="17735" y="44865"/>
                      <a:pt x="17720" y="44880"/>
                    </a:cubicBezTo>
                    <a:lnTo>
                      <a:pt x="17704" y="44895"/>
                    </a:lnTo>
                    <a:cubicBezTo>
                      <a:pt x="17643" y="44941"/>
                      <a:pt x="17582" y="45002"/>
                      <a:pt x="17522" y="45048"/>
                    </a:cubicBezTo>
                    <a:cubicBezTo>
                      <a:pt x="17461" y="45093"/>
                      <a:pt x="17384" y="45139"/>
                      <a:pt x="17308" y="45185"/>
                    </a:cubicBezTo>
                    <a:cubicBezTo>
                      <a:pt x="17278" y="45200"/>
                      <a:pt x="17247" y="45215"/>
                      <a:pt x="17202" y="45230"/>
                    </a:cubicBezTo>
                    <a:cubicBezTo>
                      <a:pt x="17171" y="45246"/>
                      <a:pt x="17141" y="45261"/>
                      <a:pt x="17110" y="45291"/>
                    </a:cubicBezTo>
                    <a:cubicBezTo>
                      <a:pt x="17080" y="45291"/>
                      <a:pt x="17064" y="45307"/>
                      <a:pt x="17049" y="45322"/>
                    </a:cubicBezTo>
                    <a:cubicBezTo>
                      <a:pt x="16988" y="45352"/>
                      <a:pt x="16927" y="45383"/>
                      <a:pt x="16882" y="45398"/>
                    </a:cubicBezTo>
                    <a:cubicBezTo>
                      <a:pt x="16851" y="45413"/>
                      <a:pt x="16836" y="45413"/>
                      <a:pt x="16821" y="45413"/>
                    </a:cubicBezTo>
                    <a:cubicBezTo>
                      <a:pt x="16805" y="45413"/>
                      <a:pt x="16790" y="45429"/>
                      <a:pt x="16790" y="45429"/>
                    </a:cubicBezTo>
                    <a:lnTo>
                      <a:pt x="16729" y="45429"/>
                    </a:lnTo>
                    <a:cubicBezTo>
                      <a:pt x="16684" y="45429"/>
                      <a:pt x="16638" y="45429"/>
                      <a:pt x="16607" y="45413"/>
                    </a:cubicBezTo>
                    <a:cubicBezTo>
                      <a:pt x="16577" y="45413"/>
                      <a:pt x="16562" y="45413"/>
                      <a:pt x="16531" y="45398"/>
                    </a:cubicBezTo>
                    <a:cubicBezTo>
                      <a:pt x="16485" y="45383"/>
                      <a:pt x="16455" y="45383"/>
                      <a:pt x="16409" y="45352"/>
                    </a:cubicBezTo>
                    <a:cubicBezTo>
                      <a:pt x="16379" y="45337"/>
                      <a:pt x="16333" y="45322"/>
                      <a:pt x="16303" y="45291"/>
                    </a:cubicBezTo>
                    <a:lnTo>
                      <a:pt x="16272" y="45276"/>
                    </a:lnTo>
                    <a:cubicBezTo>
                      <a:pt x="16257" y="45261"/>
                      <a:pt x="16226" y="45246"/>
                      <a:pt x="16211" y="45230"/>
                    </a:cubicBezTo>
                    <a:cubicBezTo>
                      <a:pt x="16166" y="45200"/>
                      <a:pt x="16120" y="45170"/>
                      <a:pt x="16074" y="45139"/>
                    </a:cubicBezTo>
                    <a:cubicBezTo>
                      <a:pt x="16013" y="45093"/>
                      <a:pt x="15952" y="45048"/>
                      <a:pt x="15907" y="45017"/>
                    </a:cubicBezTo>
                    <a:lnTo>
                      <a:pt x="15830" y="44956"/>
                    </a:lnTo>
                    <a:cubicBezTo>
                      <a:pt x="15769" y="44911"/>
                      <a:pt x="15708" y="44880"/>
                      <a:pt x="15647" y="44834"/>
                    </a:cubicBezTo>
                    <a:cubicBezTo>
                      <a:pt x="15647" y="44834"/>
                      <a:pt x="15632" y="44834"/>
                      <a:pt x="15632" y="44819"/>
                    </a:cubicBezTo>
                    <a:lnTo>
                      <a:pt x="15632" y="44819"/>
                    </a:lnTo>
                    <a:lnTo>
                      <a:pt x="15647" y="44834"/>
                    </a:lnTo>
                    <a:cubicBezTo>
                      <a:pt x="15663" y="44834"/>
                      <a:pt x="15678" y="44834"/>
                      <a:pt x="15693" y="44850"/>
                    </a:cubicBezTo>
                    <a:cubicBezTo>
                      <a:pt x="15739" y="44865"/>
                      <a:pt x="15785" y="44880"/>
                      <a:pt x="15830" y="44895"/>
                    </a:cubicBezTo>
                    <a:lnTo>
                      <a:pt x="15861" y="44911"/>
                    </a:lnTo>
                    <a:cubicBezTo>
                      <a:pt x="15922" y="44926"/>
                      <a:pt x="15967" y="44956"/>
                      <a:pt x="16013" y="44971"/>
                    </a:cubicBezTo>
                    <a:cubicBezTo>
                      <a:pt x="16074" y="44987"/>
                      <a:pt x="16120" y="45017"/>
                      <a:pt x="16181" y="45017"/>
                    </a:cubicBezTo>
                    <a:cubicBezTo>
                      <a:pt x="16196" y="45032"/>
                      <a:pt x="16211" y="45032"/>
                      <a:pt x="16242" y="45032"/>
                    </a:cubicBezTo>
                    <a:cubicBezTo>
                      <a:pt x="16272" y="45048"/>
                      <a:pt x="16318" y="45048"/>
                      <a:pt x="16364" y="45048"/>
                    </a:cubicBezTo>
                    <a:cubicBezTo>
                      <a:pt x="16390" y="45052"/>
                      <a:pt x="16418" y="45054"/>
                      <a:pt x="16447" y="45054"/>
                    </a:cubicBezTo>
                    <a:cubicBezTo>
                      <a:pt x="16515" y="45054"/>
                      <a:pt x="16584" y="45043"/>
                      <a:pt x="16638" y="45032"/>
                    </a:cubicBezTo>
                    <a:cubicBezTo>
                      <a:pt x="16684" y="45017"/>
                      <a:pt x="16744" y="44987"/>
                      <a:pt x="16805" y="44956"/>
                    </a:cubicBezTo>
                    <a:cubicBezTo>
                      <a:pt x="16866" y="44926"/>
                      <a:pt x="16912" y="44895"/>
                      <a:pt x="16958" y="44865"/>
                    </a:cubicBezTo>
                    <a:cubicBezTo>
                      <a:pt x="17049" y="44789"/>
                      <a:pt x="17125" y="44712"/>
                      <a:pt x="17202" y="44621"/>
                    </a:cubicBezTo>
                    <a:cubicBezTo>
                      <a:pt x="17278" y="44530"/>
                      <a:pt x="17339" y="44438"/>
                      <a:pt x="17415" y="44316"/>
                    </a:cubicBezTo>
                    <a:cubicBezTo>
                      <a:pt x="17461" y="44255"/>
                      <a:pt x="17506" y="44164"/>
                      <a:pt x="17537" y="44073"/>
                    </a:cubicBezTo>
                    <a:cubicBezTo>
                      <a:pt x="17552" y="44027"/>
                      <a:pt x="17567" y="43996"/>
                      <a:pt x="17582" y="43951"/>
                    </a:cubicBezTo>
                    <a:cubicBezTo>
                      <a:pt x="17598" y="43905"/>
                      <a:pt x="17613" y="43859"/>
                      <a:pt x="17628" y="43814"/>
                    </a:cubicBezTo>
                    <a:cubicBezTo>
                      <a:pt x="17628" y="43814"/>
                      <a:pt x="17643" y="43798"/>
                      <a:pt x="17643" y="43783"/>
                    </a:cubicBezTo>
                    <a:cubicBezTo>
                      <a:pt x="17643" y="43783"/>
                      <a:pt x="17659" y="43768"/>
                      <a:pt x="17659" y="43768"/>
                    </a:cubicBezTo>
                    <a:lnTo>
                      <a:pt x="17674" y="43753"/>
                    </a:lnTo>
                    <a:lnTo>
                      <a:pt x="17674" y="43737"/>
                    </a:lnTo>
                    <a:lnTo>
                      <a:pt x="17689" y="43737"/>
                    </a:lnTo>
                    <a:lnTo>
                      <a:pt x="17720" y="43722"/>
                    </a:lnTo>
                    <a:lnTo>
                      <a:pt x="17750" y="43707"/>
                    </a:lnTo>
                    <a:lnTo>
                      <a:pt x="17765" y="43707"/>
                    </a:lnTo>
                    <a:lnTo>
                      <a:pt x="17872" y="43692"/>
                    </a:lnTo>
                    <a:lnTo>
                      <a:pt x="17918" y="43676"/>
                    </a:lnTo>
                    <a:cubicBezTo>
                      <a:pt x="17963" y="43676"/>
                      <a:pt x="18009" y="43661"/>
                      <a:pt x="18085" y="43646"/>
                    </a:cubicBezTo>
                    <a:cubicBezTo>
                      <a:pt x="18131" y="43631"/>
                      <a:pt x="18192" y="43600"/>
                      <a:pt x="18253" y="43585"/>
                    </a:cubicBezTo>
                    <a:cubicBezTo>
                      <a:pt x="18299" y="43555"/>
                      <a:pt x="18344" y="43539"/>
                      <a:pt x="18390" y="43509"/>
                    </a:cubicBezTo>
                    <a:cubicBezTo>
                      <a:pt x="18497" y="43448"/>
                      <a:pt x="18588" y="43387"/>
                      <a:pt x="18695" y="43296"/>
                    </a:cubicBezTo>
                    <a:cubicBezTo>
                      <a:pt x="18771" y="43235"/>
                      <a:pt x="18862" y="43143"/>
                      <a:pt x="18954" y="43052"/>
                    </a:cubicBezTo>
                    <a:cubicBezTo>
                      <a:pt x="19045" y="42976"/>
                      <a:pt x="19121" y="42884"/>
                      <a:pt x="19197" y="42808"/>
                    </a:cubicBezTo>
                    <a:cubicBezTo>
                      <a:pt x="19274" y="42717"/>
                      <a:pt x="19350" y="42625"/>
                      <a:pt x="19426" y="42518"/>
                    </a:cubicBezTo>
                    <a:cubicBezTo>
                      <a:pt x="19456" y="42473"/>
                      <a:pt x="19487" y="42412"/>
                      <a:pt x="19517" y="42351"/>
                    </a:cubicBezTo>
                    <a:cubicBezTo>
                      <a:pt x="19548" y="42305"/>
                      <a:pt x="19563" y="42244"/>
                      <a:pt x="19594" y="42183"/>
                    </a:cubicBezTo>
                    <a:cubicBezTo>
                      <a:pt x="19639" y="42077"/>
                      <a:pt x="19670" y="41970"/>
                      <a:pt x="19700" y="41848"/>
                    </a:cubicBezTo>
                    <a:cubicBezTo>
                      <a:pt x="19746" y="41711"/>
                      <a:pt x="19776" y="41574"/>
                      <a:pt x="19792" y="41437"/>
                    </a:cubicBezTo>
                    <a:cubicBezTo>
                      <a:pt x="19822" y="41345"/>
                      <a:pt x="19822" y="41254"/>
                      <a:pt x="19837" y="41147"/>
                    </a:cubicBezTo>
                    <a:cubicBezTo>
                      <a:pt x="19853" y="41117"/>
                      <a:pt x="19853" y="41071"/>
                      <a:pt x="19868" y="41025"/>
                    </a:cubicBezTo>
                    <a:cubicBezTo>
                      <a:pt x="19883" y="40919"/>
                      <a:pt x="19898" y="40797"/>
                      <a:pt x="19929" y="40690"/>
                    </a:cubicBezTo>
                    <a:cubicBezTo>
                      <a:pt x="19944" y="40660"/>
                      <a:pt x="19944" y="40644"/>
                      <a:pt x="19959" y="40629"/>
                    </a:cubicBezTo>
                    <a:cubicBezTo>
                      <a:pt x="19959" y="40614"/>
                      <a:pt x="19974" y="40599"/>
                      <a:pt x="19974" y="40584"/>
                    </a:cubicBezTo>
                    <a:cubicBezTo>
                      <a:pt x="19990" y="40568"/>
                      <a:pt x="20005" y="40553"/>
                      <a:pt x="20005" y="40538"/>
                    </a:cubicBezTo>
                    <a:cubicBezTo>
                      <a:pt x="20035" y="40507"/>
                      <a:pt x="20051" y="40492"/>
                      <a:pt x="20066" y="40477"/>
                    </a:cubicBezTo>
                    <a:cubicBezTo>
                      <a:pt x="20081" y="40462"/>
                      <a:pt x="20112" y="40446"/>
                      <a:pt x="20127" y="40416"/>
                    </a:cubicBezTo>
                    <a:lnTo>
                      <a:pt x="20142" y="40416"/>
                    </a:lnTo>
                    <a:cubicBezTo>
                      <a:pt x="20203" y="40370"/>
                      <a:pt x="20279" y="40325"/>
                      <a:pt x="20355" y="40279"/>
                    </a:cubicBezTo>
                    <a:cubicBezTo>
                      <a:pt x="20447" y="40233"/>
                      <a:pt x="20553" y="40187"/>
                      <a:pt x="20660" y="40142"/>
                    </a:cubicBezTo>
                    <a:cubicBezTo>
                      <a:pt x="20675" y="40126"/>
                      <a:pt x="20706" y="40126"/>
                      <a:pt x="20721" y="40111"/>
                    </a:cubicBezTo>
                    <a:cubicBezTo>
                      <a:pt x="20767" y="40096"/>
                      <a:pt x="20797" y="40081"/>
                      <a:pt x="20843" y="40065"/>
                    </a:cubicBezTo>
                    <a:cubicBezTo>
                      <a:pt x="20889" y="40035"/>
                      <a:pt x="20934" y="40020"/>
                      <a:pt x="20980" y="40005"/>
                    </a:cubicBezTo>
                    <a:cubicBezTo>
                      <a:pt x="21011" y="39989"/>
                      <a:pt x="21056" y="39974"/>
                      <a:pt x="21087" y="39944"/>
                    </a:cubicBezTo>
                    <a:lnTo>
                      <a:pt x="21117" y="39928"/>
                    </a:lnTo>
                    <a:lnTo>
                      <a:pt x="21148" y="39913"/>
                    </a:lnTo>
                    <a:lnTo>
                      <a:pt x="21163" y="39913"/>
                    </a:lnTo>
                    <a:cubicBezTo>
                      <a:pt x="21178" y="39898"/>
                      <a:pt x="21209" y="39898"/>
                      <a:pt x="21224" y="39883"/>
                    </a:cubicBezTo>
                    <a:close/>
                    <a:moveTo>
                      <a:pt x="12478" y="50746"/>
                    </a:moveTo>
                    <a:cubicBezTo>
                      <a:pt x="12476" y="50753"/>
                      <a:pt x="12474" y="50760"/>
                      <a:pt x="12472" y="50767"/>
                    </a:cubicBezTo>
                    <a:lnTo>
                      <a:pt x="12472" y="50767"/>
                    </a:lnTo>
                    <a:lnTo>
                      <a:pt x="12478" y="50761"/>
                    </a:lnTo>
                    <a:lnTo>
                      <a:pt x="12478" y="50746"/>
                    </a:lnTo>
                    <a:close/>
                    <a:moveTo>
                      <a:pt x="16089" y="45931"/>
                    </a:moveTo>
                    <a:lnTo>
                      <a:pt x="16089" y="45947"/>
                    </a:lnTo>
                    <a:cubicBezTo>
                      <a:pt x="16089" y="45962"/>
                      <a:pt x="16089" y="45962"/>
                      <a:pt x="16089" y="45977"/>
                    </a:cubicBezTo>
                    <a:cubicBezTo>
                      <a:pt x="16089" y="46038"/>
                      <a:pt x="16074" y="46099"/>
                      <a:pt x="16074" y="46145"/>
                    </a:cubicBezTo>
                    <a:lnTo>
                      <a:pt x="16074" y="46190"/>
                    </a:lnTo>
                    <a:lnTo>
                      <a:pt x="16059" y="46221"/>
                    </a:lnTo>
                    <a:cubicBezTo>
                      <a:pt x="16059" y="46267"/>
                      <a:pt x="16059" y="46297"/>
                      <a:pt x="16059" y="46343"/>
                    </a:cubicBezTo>
                    <a:cubicBezTo>
                      <a:pt x="16044" y="46358"/>
                      <a:pt x="16044" y="46373"/>
                      <a:pt x="16044" y="46388"/>
                    </a:cubicBezTo>
                    <a:cubicBezTo>
                      <a:pt x="16044" y="46434"/>
                      <a:pt x="16028" y="46465"/>
                      <a:pt x="16028" y="46495"/>
                    </a:cubicBezTo>
                    <a:cubicBezTo>
                      <a:pt x="15998" y="46617"/>
                      <a:pt x="15967" y="46739"/>
                      <a:pt x="15937" y="46845"/>
                    </a:cubicBezTo>
                    <a:cubicBezTo>
                      <a:pt x="15922" y="46937"/>
                      <a:pt x="15891" y="47044"/>
                      <a:pt x="15861" y="47135"/>
                    </a:cubicBezTo>
                    <a:cubicBezTo>
                      <a:pt x="15800" y="47363"/>
                      <a:pt x="15724" y="47577"/>
                      <a:pt x="15632" y="47821"/>
                    </a:cubicBezTo>
                    <a:cubicBezTo>
                      <a:pt x="15571" y="47958"/>
                      <a:pt x="15526" y="48095"/>
                      <a:pt x="15465" y="48232"/>
                    </a:cubicBezTo>
                    <a:cubicBezTo>
                      <a:pt x="15434" y="48323"/>
                      <a:pt x="15404" y="48415"/>
                      <a:pt x="15358" y="48521"/>
                    </a:cubicBezTo>
                    <a:cubicBezTo>
                      <a:pt x="15267" y="48750"/>
                      <a:pt x="15190" y="48994"/>
                      <a:pt x="15114" y="49222"/>
                    </a:cubicBezTo>
                    <a:cubicBezTo>
                      <a:pt x="15099" y="49314"/>
                      <a:pt x="15069" y="49390"/>
                      <a:pt x="15038" y="49481"/>
                    </a:cubicBezTo>
                    <a:lnTo>
                      <a:pt x="15008" y="49603"/>
                    </a:lnTo>
                    <a:cubicBezTo>
                      <a:pt x="14977" y="49710"/>
                      <a:pt x="14931" y="49816"/>
                      <a:pt x="14901" y="49908"/>
                    </a:cubicBezTo>
                    <a:lnTo>
                      <a:pt x="14901" y="49923"/>
                    </a:lnTo>
                    <a:lnTo>
                      <a:pt x="14886" y="49938"/>
                    </a:lnTo>
                    <a:cubicBezTo>
                      <a:pt x="14870" y="49969"/>
                      <a:pt x="14855" y="50015"/>
                      <a:pt x="14840" y="50060"/>
                    </a:cubicBezTo>
                    <a:lnTo>
                      <a:pt x="14840" y="50075"/>
                    </a:lnTo>
                    <a:cubicBezTo>
                      <a:pt x="14825" y="50106"/>
                      <a:pt x="14810" y="50136"/>
                      <a:pt x="14794" y="50152"/>
                    </a:cubicBezTo>
                    <a:lnTo>
                      <a:pt x="14779" y="50182"/>
                    </a:lnTo>
                    <a:cubicBezTo>
                      <a:pt x="14764" y="50213"/>
                      <a:pt x="14749" y="50258"/>
                      <a:pt x="14733" y="50289"/>
                    </a:cubicBezTo>
                    <a:lnTo>
                      <a:pt x="14657" y="50411"/>
                    </a:lnTo>
                    <a:cubicBezTo>
                      <a:pt x="14642" y="50456"/>
                      <a:pt x="14611" y="50502"/>
                      <a:pt x="14581" y="50548"/>
                    </a:cubicBezTo>
                    <a:lnTo>
                      <a:pt x="14535" y="50639"/>
                    </a:lnTo>
                    <a:lnTo>
                      <a:pt x="14505" y="50654"/>
                    </a:lnTo>
                    <a:cubicBezTo>
                      <a:pt x="14474" y="50731"/>
                      <a:pt x="14429" y="50792"/>
                      <a:pt x="14383" y="50853"/>
                    </a:cubicBezTo>
                    <a:lnTo>
                      <a:pt x="14352" y="50883"/>
                    </a:lnTo>
                    <a:lnTo>
                      <a:pt x="14276" y="50990"/>
                    </a:lnTo>
                    <a:cubicBezTo>
                      <a:pt x="14231" y="51051"/>
                      <a:pt x="14170" y="51112"/>
                      <a:pt x="14124" y="51172"/>
                    </a:cubicBezTo>
                    <a:cubicBezTo>
                      <a:pt x="14078" y="51218"/>
                      <a:pt x="14032" y="51279"/>
                      <a:pt x="13987" y="51340"/>
                    </a:cubicBezTo>
                    <a:lnTo>
                      <a:pt x="13941" y="51401"/>
                    </a:lnTo>
                    <a:cubicBezTo>
                      <a:pt x="13865" y="51477"/>
                      <a:pt x="13804" y="51553"/>
                      <a:pt x="13728" y="51630"/>
                    </a:cubicBezTo>
                    <a:lnTo>
                      <a:pt x="13713" y="51645"/>
                    </a:lnTo>
                    <a:cubicBezTo>
                      <a:pt x="13697" y="51675"/>
                      <a:pt x="13667" y="51706"/>
                      <a:pt x="13636" y="51736"/>
                    </a:cubicBezTo>
                    <a:lnTo>
                      <a:pt x="13606" y="51767"/>
                    </a:lnTo>
                    <a:cubicBezTo>
                      <a:pt x="13575" y="51797"/>
                      <a:pt x="13545" y="51828"/>
                      <a:pt x="13530" y="51858"/>
                    </a:cubicBezTo>
                    <a:lnTo>
                      <a:pt x="13484" y="51889"/>
                    </a:lnTo>
                    <a:lnTo>
                      <a:pt x="13393" y="51965"/>
                    </a:lnTo>
                    <a:cubicBezTo>
                      <a:pt x="13377" y="51995"/>
                      <a:pt x="13347" y="52026"/>
                      <a:pt x="13316" y="52041"/>
                    </a:cubicBezTo>
                    <a:lnTo>
                      <a:pt x="13286" y="52071"/>
                    </a:lnTo>
                    <a:cubicBezTo>
                      <a:pt x="13225" y="52117"/>
                      <a:pt x="13164" y="52163"/>
                      <a:pt x="13118" y="52209"/>
                    </a:cubicBezTo>
                    <a:lnTo>
                      <a:pt x="13042" y="52269"/>
                    </a:lnTo>
                    <a:cubicBezTo>
                      <a:pt x="12996" y="52300"/>
                      <a:pt x="12951" y="52346"/>
                      <a:pt x="12905" y="52376"/>
                    </a:cubicBezTo>
                    <a:cubicBezTo>
                      <a:pt x="12798" y="52468"/>
                      <a:pt x="12692" y="52559"/>
                      <a:pt x="12585" y="52650"/>
                    </a:cubicBezTo>
                    <a:cubicBezTo>
                      <a:pt x="12357" y="52818"/>
                      <a:pt x="12158" y="52986"/>
                      <a:pt x="11960" y="53153"/>
                    </a:cubicBezTo>
                    <a:cubicBezTo>
                      <a:pt x="11915" y="53184"/>
                      <a:pt x="11869" y="53229"/>
                      <a:pt x="11823" y="53260"/>
                    </a:cubicBezTo>
                    <a:cubicBezTo>
                      <a:pt x="11778" y="53321"/>
                      <a:pt x="11732" y="53366"/>
                      <a:pt x="11686" y="53412"/>
                    </a:cubicBezTo>
                    <a:cubicBezTo>
                      <a:pt x="11640" y="53458"/>
                      <a:pt x="11595" y="53504"/>
                      <a:pt x="11549" y="53549"/>
                    </a:cubicBezTo>
                    <a:cubicBezTo>
                      <a:pt x="11534" y="53565"/>
                      <a:pt x="11519" y="53580"/>
                      <a:pt x="11503" y="53595"/>
                    </a:cubicBezTo>
                    <a:lnTo>
                      <a:pt x="11488" y="53610"/>
                    </a:lnTo>
                    <a:cubicBezTo>
                      <a:pt x="11488" y="53625"/>
                      <a:pt x="11473" y="53625"/>
                      <a:pt x="11473" y="53641"/>
                    </a:cubicBezTo>
                    <a:cubicBezTo>
                      <a:pt x="11458" y="53656"/>
                      <a:pt x="11442" y="53656"/>
                      <a:pt x="11427" y="53671"/>
                    </a:cubicBezTo>
                    <a:lnTo>
                      <a:pt x="11397" y="53717"/>
                    </a:lnTo>
                    <a:cubicBezTo>
                      <a:pt x="11381" y="53732"/>
                      <a:pt x="11366" y="53747"/>
                      <a:pt x="11366" y="53763"/>
                    </a:cubicBezTo>
                    <a:cubicBezTo>
                      <a:pt x="11351" y="53778"/>
                      <a:pt x="11336" y="53793"/>
                      <a:pt x="11320" y="53808"/>
                    </a:cubicBezTo>
                    <a:lnTo>
                      <a:pt x="11305" y="53839"/>
                    </a:lnTo>
                    <a:cubicBezTo>
                      <a:pt x="11260" y="53884"/>
                      <a:pt x="11229" y="53930"/>
                      <a:pt x="11199" y="53961"/>
                    </a:cubicBezTo>
                    <a:cubicBezTo>
                      <a:pt x="11168" y="54006"/>
                      <a:pt x="11153" y="54037"/>
                      <a:pt x="11122" y="54083"/>
                    </a:cubicBezTo>
                    <a:cubicBezTo>
                      <a:pt x="11092" y="54128"/>
                      <a:pt x="11046" y="54174"/>
                      <a:pt x="11016" y="54220"/>
                    </a:cubicBezTo>
                    <a:cubicBezTo>
                      <a:pt x="11016" y="54189"/>
                      <a:pt x="11031" y="54174"/>
                      <a:pt x="11046" y="54143"/>
                    </a:cubicBezTo>
                    <a:cubicBezTo>
                      <a:pt x="11122" y="53961"/>
                      <a:pt x="11199" y="53778"/>
                      <a:pt x="11260" y="53595"/>
                    </a:cubicBezTo>
                    <a:cubicBezTo>
                      <a:pt x="11305" y="53504"/>
                      <a:pt x="11336" y="53412"/>
                      <a:pt x="11381" y="53321"/>
                    </a:cubicBezTo>
                    <a:lnTo>
                      <a:pt x="11427" y="53184"/>
                    </a:lnTo>
                    <a:cubicBezTo>
                      <a:pt x="11503" y="53001"/>
                      <a:pt x="11579" y="52803"/>
                      <a:pt x="11686" y="52574"/>
                    </a:cubicBezTo>
                    <a:cubicBezTo>
                      <a:pt x="11701" y="52528"/>
                      <a:pt x="11732" y="52468"/>
                      <a:pt x="11747" y="52407"/>
                    </a:cubicBezTo>
                    <a:cubicBezTo>
                      <a:pt x="11808" y="52285"/>
                      <a:pt x="11869" y="52148"/>
                      <a:pt x="11915" y="52026"/>
                    </a:cubicBezTo>
                    <a:cubicBezTo>
                      <a:pt x="11960" y="51919"/>
                      <a:pt x="12006" y="51797"/>
                      <a:pt x="12052" y="51690"/>
                    </a:cubicBezTo>
                    <a:cubicBezTo>
                      <a:pt x="12098" y="51599"/>
                      <a:pt x="12143" y="51508"/>
                      <a:pt x="12204" y="51386"/>
                    </a:cubicBezTo>
                    <a:cubicBezTo>
                      <a:pt x="12265" y="51279"/>
                      <a:pt x="12311" y="51172"/>
                      <a:pt x="12357" y="51081"/>
                    </a:cubicBezTo>
                    <a:cubicBezTo>
                      <a:pt x="12399" y="50967"/>
                      <a:pt x="12442" y="50867"/>
                      <a:pt x="12472" y="50767"/>
                    </a:cubicBezTo>
                    <a:lnTo>
                      <a:pt x="12472" y="50767"/>
                    </a:lnTo>
                    <a:lnTo>
                      <a:pt x="12463" y="50776"/>
                    </a:lnTo>
                    <a:cubicBezTo>
                      <a:pt x="12448" y="50792"/>
                      <a:pt x="12417" y="50822"/>
                      <a:pt x="12402" y="50853"/>
                    </a:cubicBezTo>
                    <a:cubicBezTo>
                      <a:pt x="12341" y="50913"/>
                      <a:pt x="12296" y="50974"/>
                      <a:pt x="12235" y="51035"/>
                    </a:cubicBezTo>
                    <a:cubicBezTo>
                      <a:pt x="12204" y="51066"/>
                      <a:pt x="12174" y="51112"/>
                      <a:pt x="12143" y="51157"/>
                    </a:cubicBezTo>
                    <a:lnTo>
                      <a:pt x="12143" y="51172"/>
                    </a:lnTo>
                    <a:cubicBezTo>
                      <a:pt x="12113" y="51218"/>
                      <a:pt x="12082" y="51264"/>
                      <a:pt x="12052" y="51325"/>
                    </a:cubicBezTo>
                    <a:cubicBezTo>
                      <a:pt x="11991" y="51416"/>
                      <a:pt x="11945" y="51523"/>
                      <a:pt x="11899" y="51630"/>
                    </a:cubicBezTo>
                    <a:cubicBezTo>
                      <a:pt x="11869" y="51706"/>
                      <a:pt x="11839" y="51782"/>
                      <a:pt x="11808" y="51873"/>
                    </a:cubicBezTo>
                    <a:lnTo>
                      <a:pt x="11778" y="51949"/>
                    </a:lnTo>
                    <a:cubicBezTo>
                      <a:pt x="11762" y="51965"/>
                      <a:pt x="11762" y="51965"/>
                      <a:pt x="11762" y="51980"/>
                    </a:cubicBezTo>
                    <a:cubicBezTo>
                      <a:pt x="11671" y="52193"/>
                      <a:pt x="11579" y="52407"/>
                      <a:pt x="11488" y="52620"/>
                    </a:cubicBezTo>
                    <a:lnTo>
                      <a:pt x="11473" y="52650"/>
                    </a:lnTo>
                    <a:cubicBezTo>
                      <a:pt x="11381" y="52848"/>
                      <a:pt x="11290" y="53062"/>
                      <a:pt x="11199" y="53275"/>
                    </a:cubicBezTo>
                    <a:cubicBezTo>
                      <a:pt x="11107" y="53488"/>
                      <a:pt x="11016" y="53717"/>
                      <a:pt x="10909" y="53930"/>
                    </a:cubicBezTo>
                    <a:lnTo>
                      <a:pt x="10863" y="54037"/>
                    </a:lnTo>
                    <a:cubicBezTo>
                      <a:pt x="10787" y="54204"/>
                      <a:pt x="10696" y="54387"/>
                      <a:pt x="10620" y="54555"/>
                    </a:cubicBezTo>
                    <a:cubicBezTo>
                      <a:pt x="10589" y="54616"/>
                      <a:pt x="10574" y="54692"/>
                      <a:pt x="10543" y="54753"/>
                    </a:cubicBezTo>
                    <a:cubicBezTo>
                      <a:pt x="10543" y="54707"/>
                      <a:pt x="10528" y="54661"/>
                      <a:pt x="10528" y="54631"/>
                    </a:cubicBezTo>
                    <a:cubicBezTo>
                      <a:pt x="10513" y="54570"/>
                      <a:pt x="10513" y="54524"/>
                      <a:pt x="10498" y="54463"/>
                    </a:cubicBezTo>
                    <a:cubicBezTo>
                      <a:pt x="10483" y="54357"/>
                      <a:pt x="10452" y="54235"/>
                      <a:pt x="10437" y="54098"/>
                    </a:cubicBezTo>
                    <a:cubicBezTo>
                      <a:pt x="10422" y="54037"/>
                      <a:pt x="10406" y="53976"/>
                      <a:pt x="10391" y="53900"/>
                    </a:cubicBezTo>
                    <a:cubicBezTo>
                      <a:pt x="10361" y="53747"/>
                      <a:pt x="10330" y="53625"/>
                      <a:pt x="10315" y="53504"/>
                    </a:cubicBezTo>
                    <a:cubicBezTo>
                      <a:pt x="10284" y="53412"/>
                      <a:pt x="10284" y="53321"/>
                      <a:pt x="10269" y="53245"/>
                    </a:cubicBezTo>
                    <a:cubicBezTo>
                      <a:pt x="10269" y="53214"/>
                      <a:pt x="10254" y="53184"/>
                      <a:pt x="10254" y="53153"/>
                    </a:cubicBezTo>
                    <a:lnTo>
                      <a:pt x="10239" y="53077"/>
                    </a:lnTo>
                    <a:cubicBezTo>
                      <a:pt x="10239" y="53077"/>
                      <a:pt x="10239" y="53062"/>
                      <a:pt x="10239" y="53062"/>
                    </a:cubicBezTo>
                    <a:cubicBezTo>
                      <a:pt x="10239" y="52986"/>
                      <a:pt x="10223" y="52909"/>
                      <a:pt x="10223" y="52833"/>
                    </a:cubicBezTo>
                    <a:lnTo>
                      <a:pt x="10223" y="52787"/>
                    </a:lnTo>
                    <a:cubicBezTo>
                      <a:pt x="10208" y="52742"/>
                      <a:pt x="10208" y="52696"/>
                      <a:pt x="10208" y="52650"/>
                    </a:cubicBezTo>
                    <a:lnTo>
                      <a:pt x="10208" y="52574"/>
                    </a:lnTo>
                    <a:lnTo>
                      <a:pt x="10208" y="52483"/>
                    </a:lnTo>
                    <a:cubicBezTo>
                      <a:pt x="10208" y="52437"/>
                      <a:pt x="10208" y="52376"/>
                      <a:pt x="10208" y="52315"/>
                    </a:cubicBezTo>
                    <a:cubicBezTo>
                      <a:pt x="10208" y="52285"/>
                      <a:pt x="10208" y="52254"/>
                      <a:pt x="10208" y="52224"/>
                    </a:cubicBezTo>
                    <a:lnTo>
                      <a:pt x="10208" y="52178"/>
                    </a:lnTo>
                    <a:cubicBezTo>
                      <a:pt x="10223" y="52132"/>
                      <a:pt x="10223" y="52087"/>
                      <a:pt x="10223" y="52056"/>
                    </a:cubicBezTo>
                    <a:lnTo>
                      <a:pt x="10239" y="51889"/>
                    </a:lnTo>
                    <a:lnTo>
                      <a:pt x="10239" y="51873"/>
                    </a:lnTo>
                    <a:lnTo>
                      <a:pt x="10254" y="51797"/>
                    </a:lnTo>
                    <a:cubicBezTo>
                      <a:pt x="10254" y="51782"/>
                      <a:pt x="10254" y="51767"/>
                      <a:pt x="10254" y="51751"/>
                    </a:cubicBezTo>
                    <a:cubicBezTo>
                      <a:pt x="10269" y="51736"/>
                      <a:pt x="10269" y="51706"/>
                      <a:pt x="10269" y="51675"/>
                    </a:cubicBezTo>
                    <a:lnTo>
                      <a:pt x="10300" y="51584"/>
                    </a:lnTo>
                    <a:cubicBezTo>
                      <a:pt x="10300" y="51553"/>
                      <a:pt x="10315" y="51523"/>
                      <a:pt x="10315" y="51492"/>
                    </a:cubicBezTo>
                    <a:cubicBezTo>
                      <a:pt x="10315" y="51492"/>
                      <a:pt x="10315" y="51477"/>
                      <a:pt x="10315" y="51477"/>
                    </a:cubicBezTo>
                    <a:cubicBezTo>
                      <a:pt x="10330" y="51416"/>
                      <a:pt x="10345" y="51371"/>
                      <a:pt x="10361" y="51310"/>
                    </a:cubicBezTo>
                    <a:cubicBezTo>
                      <a:pt x="10376" y="51279"/>
                      <a:pt x="10391" y="51233"/>
                      <a:pt x="10406" y="51203"/>
                    </a:cubicBezTo>
                    <a:cubicBezTo>
                      <a:pt x="10437" y="51112"/>
                      <a:pt x="10467" y="51020"/>
                      <a:pt x="10513" y="50929"/>
                    </a:cubicBezTo>
                    <a:lnTo>
                      <a:pt x="10528" y="50883"/>
                    </a:lnTo>
                    <a:cubicBezTo>
                      <a:pt x="10528" y="50853"/>
                      <a:pt x="10543" y="50822"/>
                      <a:pt x="10559" y="50792"/>
                    </a:cubicBezTo>
                    <a:cubicBezTo>
                      <a:pt x="10559" y="50776"/>
                      <a:pt x="10574" y="50761"/>
                      <a:pt x="10574" y="50746"/>
                    </a:cubicBezTo>
                    <a:cubicBezTo>
                      <a:pt x="10589" y="50715"/>
                      <a:pt x="10604" y="50685"/>
                      <a:pt x="10620" y="50654"/>
                    </a:cubicBezTo>
                    <a:cubicBezTo>
                      <a:pt x="10635" y="50639"/>
                      <a:pt x="10635" y="50624"/>
                      <a:pt x="10635" y="50609"/>
                    </a:cubicBezTo>
                    <a:cubicBezTo>
                      <a:pt x="10650" y="50578"/>
                      <a:pt x="10681" y="50548"/>
                      <a:pt x="10696" y="50517"/>
                    </a:cubicBezTo>
                    <a:lnTo>
                      <a:pt x="10726" y="50441"/>
                    </a:lnTo>
                    <a:lnTo>
                      <a:pt x="10772" y="50380"/>
                    </a:lnTo>
                    <a:lnTo>
                      <a:pt x="10818" y="50289"/>
                    </a:lnTo>
                    <a:lnTo>
                      <a:pt x="10833" y="50274"/>
                    </a:lnTo>
                    <a:cubicBezTo>
                      <a:pt x="10848" y="50258"/>
                      <a:pt x="10848" y="50243"/>
                      <a:pt x="10863" y="50228"/>
                    </a:cubicBezTo>
                    <a:lnTo>
                      <a:pt x="10909" y="50152"/>
                    </a:lnTo>
                    <a:cubicBezTo>
                      <a:pt x="10924" y="50121"/>
                      <a:pt x="10940" y="50091"/>
                      <a:pt x="10970" y="50060"/>
                    </a:cubicBezTo>
                    <a:cubicBezTo>
                      <a:pt x="10970" y="50060"/>
                      <a:pt x="10985" y="50045"/>
                      <a:pt x="10985" y="50045"/>
                    </a:cubicBezTo>
                    <a:lnTo>
                      <a:pt x="11001" y="50015"/>
                    </a:lnTo>
                    <a:cubicBezTo>
                      <a:pt x="11016" y="49999"/>
                      <a:pt x="11031" y="49984"/>
                      <a:pt x="11046" y="49954"/>
                    </a:cubicBezTo>
                    <a:cubicBezTo>
                      <a:pt x="11077" y="49923"/>
                      <a:pt x="11092" y="49893"/>
                      <a:pt x="11122" y="49862"/>
                    </a:cubicBezTo>
                    <a:lnTo>
                      <a:pt x="11153" y="49816"/>
                    </a:lnTo>
                    <a:cubicBezTo>
                      <a:pt x="11199" y="49756"/>
                      <a:pt x="11260" y="49695"/>
                      <a:pt x="11305" y="49634"/>
                    </a:cubicBezTo>
                    <a:cubicBezTo>
                      <a:pt x="11381" y="49542"/>
                      <a:pt x="11442" y="49466"/>
                      <a:pt x="11503" y="49390"/>
                    </a:cubicBezTo>
                    <a:cubicBezTo>
                      <a:pt x="11549" y="49344"/>
                      <a:pt x="11610" y="49298"/>
                      <a:pt x="11656" y="49238"/>
                    </a:cubicBezTo>
                    <a:lnTo>
                      <a:pt x="11686" y="49207"/>
                    </a:lnTo>
                    <a:lnTo>
                      <a:pt x="11762" y="49146"/>
                    </a:lnTo>
                    <a:lnTo>
                      <a:pt x="11823" y="49085"/>
                    </a:lnTo>
                    <a:cubicBezTo>
                      <a:pt x="11839" y="49055"/>
                      <a:pt x="11869" y="49039"/>
                      <a:pt x="11899" y="49009"/>
                    </a:cubicBezTo>
                    <a:lnTo>
                      <a:pt x="11915" y="48994"/>
                    </a:lnTo>
                    <a:cubicBezTo>
                      <a:pt x="12006" y="48918"/>
                      <a:pt x="12082" y="48841"/>
                      <a:pt x="12174" y="48780"/>
                    </a:cubicBezTo>
                    <a:cubicBezTo>
                      <a:pt x="12265" y="48704"/>
                      <a:pt x="12341" y="48628"/>
                      <a:pt x="12433" y="48552"/>
                    </a:cubicBezTo>
                    <a:cubicBezTo>
                      <a:pt x="12524" y="48476"/>
                      <a:pt x="12631" y="48384"/>
                      <a:pt x="12722" y="48308"/>
                    </a:cubicBezTo>
                    <a:lnTo>
                      <a:pt x="12768" y="48278"/>
                    </a:lnTo>
                    <a:cubicBezTo>
                      <a:pt x="12844" y="48201"/>
                      <a:pt x="12920" y="48141"/>
                      <a:pt x="12996" y="48080"/>
                    </a:cubicBezTo>
                    <a:cubicBezTo>
                      <a:pt x="13103" y="47988"/>
                      <a:pt x="13210" y="47912"/>
                      <a:pt x="13316" y="47836"/>
                    </a:cubicBezTo>
                    <a:lnTo>
                      <a:pt x="13301" y="47836"/>
                    </a:lnTo>
                    <a:cubicBezTo>
                      <a:pt x="13332" y="47821"/>
                      <a:pt x="13347" y="47805"/>
                      <a:pt x="13377" y="47790"/>
                    </a:cubicBezTo>
                    <a:cubicBezTo>
                      <a:pt x="13469" y="47714"/>
                      <a:pt x="13575" y="47638"/>
                      <a:pt x="13667" y="47562"/>
                    </a:cubicBezTo>
                    <a:lnTo>
                      <a:pt x="13789" y="47485"/>
                    </a:lnTo>
                    <a:cubicBezTo>
                      <a:pt x="13865" y="47424"/>
                      <a:pt x="13941" y="47363"/>
                      <a:pt x="14017" y="47318"/>
                    </a:cubicBezTo>
                    <a:cubicBezTo>
                      <a:pt x="14048" y="47287"/>
                      <a:pt x="14093" y="47257"/>
                      <a:pt x="14124" y="47242"/>
                    </a:cubicBezTo>
                    <a:lnTo>
                      <a:pt x="14154" y="47211"/>
                    </a:lnTo>
                    <a:cubicBezTo>
                      <a:pt x="14200" y="47196"/>
                      <a:pt x="14231" y="47181"/>
                      <a:pt x="14261" y="47165"/>
                    </a:cubicBezTo>
                    <a:lnTo>
                      <a:pt x="14322" y="47120"/>
                    </a:lnTo>
                    <a:cubicBezTo>
                      <a:pt x="14352" y="47104"/>
                      <a:pt x="14383" y="47089"/>
                      <a:pt x="14413" y="47059"/>
                    </a:cubicBezTo>
                    <a:cubicBezTo>
                      <a:pt x="14459" y="47044"/>
                      <a:pt x="14490" y="47028"/>
                      <a:pt x="14520" y="47013"/>
                    </a:cubicBezTo>
                    <a:cubicBezTo>
                      <a:pt x="14551" y="46998"/>
                      <a:pt x="14566" y="46983"/>
                      <a:pt x="14581" y="46983"/>
                    </a:cubicBezTo>
                    <a:cubicBezTo>
                      <a:pt x="14611" y="46967"/>
                      <a:pt x="14657" y="46937"/>
                      <a:pt x="14688" y="46922"/>
                    </a:cubicBezTo>
                    <a:cubicBezTo>
                      <a:pt x="14764" y="46891"/>
                      <a:pt x="14840" y="46845"/>
                      <a:pt x="14901" y="46815"/>
                    </a:cubicBezTo>
                    <a:cubicBezTo>
                      <a:pt x="15023" y="46739"/>
                      <a:pt x="15114" y="46693"/>
                      <a:pt x="15221" y="46617"/>
                    </a:cubicBezTo>
                    <a:cubicBezTo>
                      <a:pt x="15312" y="46541"/>
                      <a:pt x="15419" y="46465"/>
                      <a:pt x="15510" y="46404"/>
                    </a:cubicBezTo>
                    <a:cubicBezTo>
                      <a:pt x="15617" y="46312"/>
                      <a:pt x="15724" y="46236"/>
                      <a:pt x="15830" y="46160"/>
                    </a:cubicBezTo>
                    <a:cubicBezTo>
                      <a:pt x="15937" y="46084"/>
                      <a:pt x="16013" y="46007"/>
                      <a:pt x="16089" y="45931"/>
                    </a:cubicBezTo>
                    <a:close/>
                    <a:moveTo>
                      <a:pt x="3063" y="50334"/>
                    </a:moveTo>
                    <a:cubicBezTo>
                      <a:pt x="3063" y="50334"/>
                      <a:pt x="3063" y="50334"/>
                      <a:pt x="3063" y="50350"/>
                    </a:cubicBezTo>
                    <a:lnTo>
                      <a:pt x="3093" y="50350"/>
                    </a:lnTo>
                    <a:lnTo>
                      <a:pt x="3108" y="50365"/>
                    </a:lnTo>
                    <a:lnTo>
                      <a:pt x="3596" y="50594"/>
                    </a:lnTo>
                    <a:cubicBezTo>
                      <a:pt x="3657" y="50624"/>
                      <a:pt x="3733" y="50654"/>
                      <a:pt x="3794" y="50685"/>
                    </a:cubicBezTo>
                    <a:cubicBezTo>
                      <a:pt x="3885" y="50731"/>
                      <a:pt x="3977" y="50761"/>
                      <a:pt x="4068" y="50807"/>
                    </a:cubicBezTo>
                    <a:cubicBezTo>
                      <a:pt x="4205" y="50868"/>
                      <a:pt x="4342" y="50944"/>
                      <a:pt x="4525" y="51035"/>
                    </a:cubicBezTo>
                    <a:lnTo>
                      <a:pt x="4556" y="51051"/>
                    </a:lnTo>
                    <a:cubicBezTo>
                      <a:pt x="4617" y="51081"/>
                      <a:pt x="4693" y="51127"/>
                      <a:pt x="4754" y="51157"/>
                    </a:cubicBezTo>
                    <a:cubicBezTo>
                      <a:pt x="4845" y="51203"/>
                      <a:pt x="4937" y="51233"/>
                      <a:pt x="5013" y="51264"/>
                    </a:cubicBezTo>
                    <a:cubicBezTo>
                      <a:pt x="5089" y="51294"/>
                      <a:pt x="5165" y="51310"/>
                      <a:pt x="5272" y="51340"/>
                    </a:cubicBezTo>
                    <a:cubicBezTo>
                      <a:pt x="5348" y="51355"/>
                      <a:pt x="5439" y="51386"/>
                      <a:pt x="5516" y="51401"/>
                    </a:cubicBezTo>
                    <a:lnTo>
                      <a:pt x="5622" y="51416"/>
                    </a:lnTo>
                    <a:cubicBezTo>
                      <a:pt x="5759" y="51431"/>
                      <a:pt x="5896" y="51462"/>
                      <a:pt x="6018" y="51492"/>
                    </a:cubicBezTo>
                    <a:cubicBezTo>
                      <a:pt x="6079" y="51508"/>
                      <a:pt x="6125" y="51523"/>
                      <a:pt x="6171" y="51538"/>
                    </a:cubicBezTo>
                    <a:cubicBezTo>
                      <a:pt x="6247" y="51569"/>
                      <a:pt x="6308" y="51599"/>
                      <a:pt x="6384" y="51645"/>
                    </a:cubicBezTo>
                    <a:lnTo>
                      <a:pt x="6369" y="51645"/>
                    </a:lnTo>
                    <a:cubicBezTo>
                      <a:pt x="6399" y="51645"/>
                      <a:pt x="6415" y="51660"/>
                      <a:pt x="6445" y="51675"/>
                    </a:cubicBezTo>
                    <a:cubicBezTo>
                      <a:pt x="6536" y="51736"/>
                      <a:pt x="6643" y="51782"/>
                      <a:pt x="6734" y="51843"/>
                    </a:cubicBezTo>
                    <a:cubicBezTo>
                      <a:pt x="6734" y="51843"/>
                      <a:pt x="6734" y="51843"/>
                      <a:pt x="6734" y="51858"/>
                    </a:cubicBezTo>
                    <a:cubicBezTo>
                      <a:pt x="6750" y="51858"/>
                      <a:pt x="6780" y="51873"/>
                      <a:pt x="6795" y="51889"/>
                    </a:cubicBezTo>
                    <a:cubicBezTo>
                      <a:pt x="6841" y="51919"/>
                      <a:pt x="6872" y="51934"/>
                      <a:pt x="6917" y="51965"/>
                    </a:cubicBezTo>
                    <a:lnTo>
                      <a:pt x="6933" y="51980"/>
                    </a:lnTo>
                    <a:cubicBezTo>
                      <a:pt x="7009" y="52026"/>
                      <a:pt x="7085" y="52087"/>
                      <a:pt x="7161" y="52132"/>
                    </a:cubicBezTo>
                    <a:cubicBezTo>
                      <a:pt x="7252" y="52209"/>
                      <a:pt x="7329" y="52269"/>
                      <a:pt x="7390" y="52330"/>
                    </a:cubicBezTo>
                    <a:cubicBezTo>
                      <a:pt x="7466" y="52407"/>
                      <a:pt x="7542" y="52483"/>
                      <a:pt x="7603" y="52559"/>
                    </a:cubicBezTo>
                    <a:cubicBezTo>
                      <a:pt x="7633" y="52589"/>
                      <a:pt x="7649" y="52635"/>
                      <a:pt x="7679" y="52666"/>
                    </a:cubicBezTo>
                    <a:cubicBezTo>
                      <a:pt x="7694" y="52696"/>
                      <a:pt x="7710" y="52711"/>
                      <a:pt x="7740" y="52742"/>
                    </a:cubicBezTo>
                    <a:cubicBezTo>
                      <a:pt x="7740" y="52742"/>
                      <a:pt x="7740" y="52757"/>
                      <a:pt x="7740" y="52757"/>
                    </a:cubicBezTo>
                    <a:lnTo>
                      <a:pt x="7755" y="52772"/>
                    </a:lnTo>
                    <a:lnTo>
                      <a:pt x="7771" y="52803"/>
                    </a:lnTo>
                    <a:lnTo>
                      <a:pt x="7786" y="52833"/>
                    </a:lnTo>
                    <a:lnTo>
                      <a:pt x="7801" y="52864"/>
                    </a:lnTo>
                    <a:cubicBezTo>
                      <a:pt x="7816" y="52879"/>
                      <a:pt x="7816" y="52894"/>
                      <a:pt x="7831" y="52894"/>
                    </a:cubicBezTo>
                    <a:cubicBezTo>
                      <a:pt x="7831" y="52925"/>
                      <a:pt x="7847" y="52940"/>
                      <a:pt x="7862" y="52955"/>
                    </a:cubicBezTo>
                    <a:lnTo>
                      <a:pt x="7877" y="52986"/>
                    </a:lnTo>
                    <a:cubicBezTo>
                      <a:pt x="7877" y="53001"/>
                      <a:pt x="7877" y="53001"/>
                      <a:pt x="7892" y="53016"/>
                    </a:cubicBezTo>
                    <a:cubicBezTo>
                      <a:pt x="7892" y="53031"/>
                      <a:pt x="7908" y="53046"/>
                      <a:pt x="7908" y="53062"/>
                    </a:cubicBezTo>
                    <a:lnTo>
                      <a:pt x="7938" y="53123"/>
                    </a:lnTo>
                    <a:cubicBezTo>
                      <a:pt x="7953" y="53168"/>
                      <a:pt x="7969" y="53199"/>
                      <a:pt x="7984" y="53245"/>
                    </a:cubicBezTo>
                    <a:cubicBezTo>
                      <a:pt x="7999" y="53275"/>
                      <a:pt x="8014" y="53305"/>
                      <a:pt x="8030" y="53336"/>
                    </a:cubicBezTo>
                    <a:lnTo>
                      <a:pt x="8060" y="53427"/>
                    </a:lnTo>
                    <a:cubicBezTo>
                      <a:pt x="8075" y="53458"/>
                      <a:pt x="8090" y="53488"/>
                      <a:pt x="8090" y="53534"/>
                    </a:cubicBezTo>
                    <a:lnTo>
                      <a:pt x="8106" y="53580"/>
                    </a:lnTo>
                    <a:cubicBezTo>
                      <a:pt x="8121" y="53625"/>
                      <a:pt x="8136" y="53671"/>
                      <a:pt x="8151" y="53702"/>
                    </a:cubicBezTo>
                    <a:lnTo>
                      <a:pt x="8167" y="53778"/>
                    </a:lnTo>
                    <a:cubicBezTo>
                      <a:pt x="8182" y="53808"/>
                      <a:pt x="8197" y="53854"/>
                      <a:pt x="8197" y="53884"/>
                    </a:cubicBezTo>
                    <a:cubicBezTo>
                      <a:pt x="8212" y="53930"/>
                      <a:pt x="8228" y="53976"/>
                      <a:pt x="8228" y="54022"/>
                    </a:cubicBezTo>
                    <a:lnTo>
                      <a:pt x="8243" y="54083"/>
                    </a:lnTo>
                    <a:cubicBezTo>
                      <a:pt x="8258" y="54128"/>
                      <a:pt x="8258" y="54174"/>
                      <a:pt x="8273" y="54204"/>
                    </a:cubicBezTo>
                    <a:lnTo>
                      <a:pt x="8289" y="54250"/>
                    </a:lnTo>
                    <a:cubicBezTo>
                      <a:pt x="8289" y="54281"/>
                      <a:pt x="8289" y="54296"/>
                      <a:pt x="8304" y="54326"/>
                    </a:cubicBezTo>
                    <a:cubicBezTo>
                      <a:pt x="8289" y="54326"/>
                      <a:pt x="8289" y="54311"/>
                      <a:pt x="8289" y="54311"/>
                    </a:cubicBezTo>
                    <a:cubicBezTo>
                      <a:pt x="8273" y="54296"/>
                      <a:pt x="8258" y="54281"/>
                      <a:pt x="8243" y="54265"/>
                    </a:cubicBezTo>
                    <a:cubicBezTo>
                      <a:pt x="8228" y="54235"/>
                      <a:pt x="8197" y="54220"/>
                      <a:pt x="8182" y="54189"/>
                    </a:cubicBezTo>
                    <a:lnTo>
                      <a:pt x="8136" y="54159"/>
                    </a:lnTo>
                    <a:cubicBezTo>
                      <a:pt x="8121" y="54143"/>
                      <a:pt x="8106" y="54128"/>
                      <a:pt x="8090" y="54113"/>
                    </a:cubicBezTo>
                    <a:lnTo>
                      <a:pt x="8075" y="54098"/>
                    </a:lnTo>
                    <a:lnTo>
                      <a:pt x="8060" y="54083"/>
                    </a:lnTo>
                    <a:cubicBezTo>
                      <a:pt x="8045" y="54067"/>
                      <a:pt x="8030" y="54052"/>
                      <a:pt x="8014" y="54037"/>
                    </a:cubicBezTo>
                    <a:lnTo>
                      <a:pt x="7984" y="54022"/>
                    </a:lnTo>
                    <a:cubicBezTo>
                      <a:pt x="7923" y="53961"/>
                      <a:pt x="7862" y="53900"/>
                      <a:pt x="7786" y="53854"/>
                    </a:cubicBezTo>
                    <a:cubicBezTo>
                      <a:pt x="7740" y="53824"/>
                      <a:pt x="7694" y="53793"/>
                      <a:pt x="7649" y="53763"/>
                    </a:cubicBezTo>
                    <a:cubicBezTo>
                      <a:pt x="7603" y="53732"/>
                      <a:pt x="7557" y="53702"/>
                      <a:pt x="7512" y="53671"/>
                    </a:cubicBezTo>
                    <a:cubicBezTo>
                      <a:pt x="7451" y="53625"/>
                      <a:pt x="7405" y="53595"/>
                      <a:pt x="7344" y="53565"/>
                    </a:cubicBezTo>
                    <a:cubicBezTo>
                      <a:pt x="7313" y="53549"/>
                      <a:pt x="7298" y="53534"/>
                      <a:pt x="7268" y="53519"/>
                    </a:cubicBezTo>
                    <a:cubicBezTo>
                      <a:pt x="7237" y="53504"/>
                      <a:pt x="7207" y="53473"/>
                      <a:pt x="7176" y="53458"/>
                    </a:cubicBezTo>
                    <a:cubicBezTo>
                      <a:pt x="7115" y="53412"/>
                      <a:pt x="7054" y="53382"/>
                      <a:pt x="6993" y="53351"/>
                    </a:cubicBezTo>
                    <a:cubicBezTo>
                      <a:pt x="6826" y="53229"/>
                      <a:pt x="6658" y="53107"/>
                      <a:pt x="6491" y="52986"/>
                    </a:cubicBezTo>
                    <a:cubicBezTo>
                      <a:pt x="6369" y="52894"/>
                      <a:pt x="6232" y="52818"/>
                      <a:pt x="6110" y="52727"/>
                    </a:cubicBezTo>
                    <a:lnTo>
                      <a:pt x="5973" y="52635"/>
                    </a:lnTo>
                    <a:cubicBezTo>
                      <a:pt x="5790" y="52498"/>
                      <a:pt x="5622" y="52391"/>
                      <a:pt x="5470" y="52300"/>
                    </a:cubicBezTo>
                    <a:lnTo>
                      <a:pt x="5333" y="52209"/>
                    </a:lnTo>
                    <a:cubicBezTo>
                      <a:pt x="5318" y="52209"/>
                      <a:pt x="5302" y="52193"/>
                      <a:pt x="5302" y="52193"/>
                    </a:cubicBezTo>
                    <a:cubicBezTo>
                      <a:pt x="5272" y="52178"/>
                      <a:pt x="5257" y="52163"/>
                      <a:pt x="5241" y="52148"/>
                    </a:cubicBezTo>
                    <a:lnTo>
                      <a:pt x="5196" y="52132"/>
                    </a:lnTo>
                    <a:cubicBezTo>
                      <a:pt x="5196" y="52132"/>
                      <a:pt x="5180" y="52132"/>
                      <a:pt x="5165" y="52117"/>
                    </a:cubicBezTo>
                    <a:cubicBezTo>
                      <a:pt x="5104" y="52102"/>
                      <a:pt x="5028" y="52087"/>
                      <a:pt x="4952" y="52087"/>
                    </a:cubicBezTo>
                    <a:cubicBezTo>
                      <a:pt x="4952" y="52087"/>
                      <a:pt x="4937" y="52071"/>
                      <a:pt x="4937" y="52071"/>
                    </a:cubicBezTo>
                    <a:lnTo>
                      <a:pt x="4937" y="52071"/>
                    </a:lnTo>
                    <a:cubicBezTo>
                      <a:pt x="4952" y="52132"/>
                      <a:pt x="4967" y="52178"/>
                      <a:pt x="5013" y="52224"/>
                    </a:cubicBezTo>
                    <a:cubicBezTo>
                      <a:pt x="5043" y="52269"/>
                      <a:pt x="5074" y="52300"/>
                      <a:pt x="5119" y="52330"/>
                    </a:cubicBezTo>
                    <a:cubicBezTo>
                      <a:pt x="5150" y="52361"/>
                      <a:pt x="5180" y="52376"/>
                      <a:pt x="5211" y="52391"/>
                    </a:cubicBezTo>
                    <a:lnTo>
                      <a:pt x="5257" y="52422"/>
                    </a:lnTo>
                    <a:cubicBezTo>
                      <a:pt x="5318" y="52452"/>
                      <a:pt x="5363" y="52483"/>
                      <a:pt x="5409" y="52513"/>
                    </a:cubicBezTo>
                    <a:cubicBezTo>
                      <a:pt x="5592" y="52620"/>
                      <a:pt x="5775" y="52742"/>
                      <a:pt x="5942" y="52848"/>
                    </a:cubicBezTo>
                    <a:cubicBezTo>
                      <a:pt x="5988" y="52894"/>
                      <a:pt x="6034" y="52925"/>
                      <a:pt x="6095" y="52955"/>
                    </a:cubicBezTo>
                    <a:cubicBezTo>
                      <a:pt x="6201" y="53031"/>
                      <a:pt x="6323" y="53123"/>
                      <a:pt x="6445" y="53199"/>
                    </a:cubicBezTo>
                    <a:lnTo>
                      <a:pt x="6475" y="53214"/>
                    </a:lnTo>
                    <a:cubicBezTo>
                      <a:pt x="6628" y="53336"/>
                      <a:pt x="6780" y="53443"/>
                      <a:pt x="6948" y="53549"/>
                    </a:cubicBezTo>
                    <a:cubicBezTo>
                      <a:pt x="6993" y="53580"/>
                      <a:pt x="7039" y="53610"/>
                      <a:pt x="7085" y="53641"/>
                    </a:cubicBezTo>
                    <a:cubicBezTo>
                      <a:pt x="7131" y="53671"/>
                      <a:pt x="7161" y="53686"/>
                      <a:pt x="7192" y="53717"/>
                    </a:cubicBezTo>
                    <a:cubicBezTo>
                      <a:pt x="7298" y="53778"/>
                      <a:pt x="7374" y="53839"/>
                      <a:pt x="7451" y="53884"/>
                    </a:cubicBezTo>
                    <a:cubicBezTo>
                      <a:pt x="7512" y="53930"/>
                      <a:pt x="7557" y="53976"/>
                      <a:pt x="7618" y="54022"/>
                    </a:cubicBezTo>
                    <a:cubicBezTo>
                      <a:pt x="7633" y="54037"/>
                      <a:pt x="7633" y="54037"/>
                      <a:pt x="7649" y="54037"/>
                    </a:cubicBezTo>
                    <a:cubicBezTo>
                      <a:pt x="7664" y="54052"/>
                      <a:pt x="7679" y="54067"/>
                      <a:pt x="7679" y="54067"/>
                    </a:cubicBezTo>
                    <a:lnTo>
                      <a:pt x="7710" y="54098"/>
                    </a:lnTo>
                    <a:lnTo>
                      <a:pt x="7740" y="54128"/>
                    </a:lnTo>
                    <a:lnTo>
                      <a:pt x="7771" y="54143"/>
                    </a:lnTo>
                    <a:cubicBezTo>
                      <a:pt x="7831" y="54204"/>
                      <a:pt x="7892" y="54265"/>
                      <a:pt x="7953" y="54326"/>
                    </a:cubicBezTo>
                    <a:cubicBezTo>
                      <a:pt x="7999" y="54387"/>
                      <a:pt x="8045" y="54448"/>
                      <a:pt x="8090" y="54494"/>
                    </a:cubicBezTo>
                    <a:lnTo>
                      <a:pt x="8106" y="54524"/>
                    </a:lnTo>
                    <a:lnTo>
                      <a:pt x="8136" y="54540"/>
                    </a:lnTo>
                    <a:cubicBezTo>
                      <a:pt x="8182" y="54601"/>
                      <a:pt x="8212" y="54661"/>
                      <a:pt x="8258" y="54722"/>
                    </a:cubicBezTo>
                    <a:lnTo>
                      <a:pt x="8289" y="54753"/>
                    </a:lnTo>
                    <a:cubicBezTo>
                      <a:pt x="8304" y="54783"/>
                      <a:pt x="8319" y="54799"/>
                      <a:pt x="8334" y="54829"/>
                    </a:cubicBezTo>
                    <a:lnTo>
                      <a:pt x="8380" y="54920"/>
                    </a:lnTo>
                    <a:cubicBezTo>
                      <a:pt x="8456" y="55042"/>
                      <a:pt x="8517" y="55164"/>
                      <a:pt x="8578" y="55286"/>
                    </a:cubicBezTo>
                    <a:cubicBezTo>
                      <a:pt x="8591" y="55326"/>
                      <a:pt x="8616" y="55365"/>
                      <a:pt x="8632" y="55405"/>
                    </a:cubicBezTo>
                    <a:lnTo>
                      <a:pt x="8632" y="55405"/>
                    </a:lnTo>
                    <a:cubicBezTo>
                      <a:pt x="8604" y="55390"/>
                      <a:pt x="8576" y="55375"/>
                      <a:pt x="8548" y="55347"/>
                    </a:cubicBezTo>
                    <a:cubicBezTo>
                      <a:pt x="8517" y="55332"/>
                      <a:pt x="8471" y="55301"/>
                      <a:pt x="8426" y="55271"/>
                    </a:cubicBezTo>
                    <a:lnTo>
                      <a:pt x="8380" y="55240"/>
                    </a:lnTo>
                    <a:lnTo>
                      <a:pt x="8212" y="55134"/>
                    </a:lnTo>
                    <a:lnTo>
                      <a:pt x="8167" y="55103"/>
                    </a:lnTo>
                    <a:cubicBezTo>
                      <a:pt x="8106" y="55073"/>
                      <a:pt x="8045" y="55027"/>
                      <a:pt x="7984" y="54997"/>
                    </a:cubicBezTo>
                    <a:lnTo>
                      <a:pt x="7938" y="54981"/>
                    </a:lnTo>
                    <a:lnTo>
                      <a:pt x="7908" y="54951"/>
                    </a:lnTo>
                    <a:lnTo>
                      <a:pt x="7892" y="54951"/>
                    </a:lnTo>
                    <a:cubicBezTo>
                      <a:pt x="7892" y="54951"/>
                      <a:pt x="7877" y="54936"/>
                      <a:pt x="7862" y="54936"/>
                    </a:cubicBezTo>
                    <a:lnTo>
                      <a:pt x="7847" y="54920"/>
                    </a:lnTo>
                    <a:cubicBezTo>
                      <a:pt x="7816" y="54905"/>
                      <a:pt x="7771" y="54890"/>
                      <a:pt x="7725" y="54875"/>
                    </a:cubicBezTo>
                    <a:cubicBezTo>
                      <a:pt x="7649" y="54844"/>
                      <a:pt x="7557" y="54814"/>
                      <a:pt x="7466" y="54783"/>
                    </a:cubicBezTo>
                    <a:cubicBezTo>
                      <a:pt x="7390" y="54753"/>
                      <a:pt x="7313" y="54738"/>
                      <a:pt x="7222" y="54707"/>
                    </a:cubicBezTo>
                    <a:lnTo>
                      <a:pt x="7192" y="54707"/>
                    </a:lnTo>
                    <a:cubicBezTo>
                      <a:pt x="7115" y="54677"/>
                      <a:pt x="7039" y="54661"/>
                      <a:pt x="6948" y="54646"/>
                    </a:cubicBezTo>
                    <a:cubicBezTo>
                      <a:pt x="6856" y="54616"/>
                      <a:pt x="6750" y="54601"/>
                      <a:pt x="6658" y="54570"/>
                    </a:cubicBezTo>
                    <a:lnTo>
                      <a:pt x="6567" y="54555"/>
                    </a:lnTo>
                    <a:cubicBezTo>
                      <a:pt x="6415" y="54524"/>
                      <a:pt x="6247" y="54479"/>
                      <a:pt x="6034" y="54433"/>
                    </a:cubicBezTo>
                    <a:cubicBezTo>
                      <a:pt x="5927" y="54402"/>
                      <a:pt x="5805" y="54372"/>
                      <a:pt x="5683" y="54342"/>
                    </a:cubicBezTo>
                    <a:cubicBezTo>
                      <a:pt x="5622" y="54342"/>
                      <a:pt x="5561" y="54311"/>
                      <a:pt x="5500" y="54296"/>
                    </a:cubicBezTo>
                    <a:cubicBezTo>
                      <a:pt x="5439" y="54281"/>
                      <a:pt x="5363" y="54265"/>
                      <a:pt x="5302" y="54250"/>
                    </a:cubicBezTo>
                    <a:cubicBezTo>
                      <a:pt x="5257" y="54235"/>
                      <a:pt x="5226" y="54235"/>
                      <a:pt x="5196" y="54220"/>
                    </a:cubicBezTo>
                    <a:lnTo>
                      <a:pt x="5104" y="54189"/>
                    </a:lnTo>
                    <a:lnTo>
                      <a:pt x="5089" y="54189"/>
                    </a:lnTo>
                    <a:cubicBezTo>
                      <a:pt x="5074" y="54174"/>
                      <a:pt x="5059" y="54174"/>
                      <a:pt x="5043" y="54159"/>
                    </a:cubicBezTo>
                    <a:lnTo>
                      <a:pt x="5013" y="54143"/>
                    </a:lnTo>
                    <a:cubicBezTo>
                      <a:pt x="4982" y="54143"/>
                      <a:pt x="4967" y="54128"/>
                      <a:pt x="4937" y="54128"/>
                    </a:cubicBezTo>
                    <a:lnTo>
                      <a:pt x="4937" y="54113"/>
                    </a:lnTo>
                    <a:lnTo>
                      <a:pt x="4921" y="54113"/>
                    </a:lnTo>
                    <a:cubicBezTo>
                      <a:pt x="4860" y="54083"/>
                      <a:pt x="4800" y="54052"/>
                      <a:pt x="4739" y="54022"/>
                    </a:cubicBezTo>
                    <a:cubicBezTo>
                      <a:pt x="4693" y="54006"/>
                      <a:pt x="4662" y="53976"/>
                      <a:pt x="4632" y="53961"/>
                    </a:cubicBezTo>
                    <a:lnTo>
                      <a:pt x="4586" y="53945"/>
                    </a:lnTo>
                    <a:cubicBezTo>
                      <a:pt x="4510" y="53884"/>
                      <a:pt x="4419" y="53839"/>
                      <a:pt x="4327" y="53763"/>
                    </a:cubicBezTo>
                    <a:cubicBezTo>
                      <a:pt x="4236" y="53702"/>
                      <a:pt x="4144" y="53625"/>
                      <a:pt x="4053" y="53534"/>
                    </a:cubicBezTo>
                    <a:cubicBezTo>
                      <a:pt x="3946" y="53443"/>
                      <a:pt x="3855" y="53321"/>
                      <a:pt x="3763" y="53199"/>
                    </a:cubicBezTo>
                    <a:cubicBezTo>
                      <a:pt x="3687" y="53107"/>
                      <a:pt x="3611" y="53001"/>
                      <a:pt x="3550" y="52894"/>
                    </a:cubicBezTo>
                    <a:cubicBezTo>
                      <a:pt x="3489" y="52787"/>
                      <a:pt x="3428" y="52681"/>
                      <a:pt x="3383" y="52559"/>
                    </a:cubicBezTo>
                    <a:cubicBezTo>
                      <a:pt x="3337" y="52452"/>
                      <a:pt x="3291" y="52330"/>
                      <a:pt x="3261" y="52193"/>
                    </a:cubicBezTo>
                    <a:cubicBezTo>
                      <a:pt x="3245" y="52132"/>
                      <a:pt x="3230" y="52071"/>
                      <a:pt x="3215" y="52010"/>
                    </a:cubicBezTo>
                    <a:cubicBezTo>
                      <a:pt x="3200" y="51995"/>
                      <a:pt x="3200" y="51965"/>
                      <a:pt x="3200" y="51934"/>
                    </a:cubicBezTo>
                    <a:lnTo>
                      <a:pt x="3184" y="51858"/>
                    </a:lnTo>
                    <a:lnTo>
                      <a:pt x="3169" y="51751"/>
                    </a:lnTo>
                    <a:cubicBezTo>
                      <a:pt x="3154" y="51706"/>
                      <a:pt x="3154" y="51660"/>
                      <a:pt x="3154" y="51614"/>
                    </a:cubicBezTo>
                    <a:lnTo>
                      <a:pt x="3139" y="51569"/>
                    </a:lnTo>
                    <a:cubicBezTo>
                      <a:pt x="3139" y="51508"/>
                      <a:pt x="3124" y="51416"/>
                      <a:pt x="3124" y="51340"/>
                    </a:cubicBezTo>
                    <a:lnTo>
                      <a:pt x="3124" y="51310"/>
                    </a:lnTo>
                    <a:cubicBezTo>
                      <a:pt x="3108" y="51218"/>
                      <a:pt x="3093" y="51127"/>
                      <a:pt x="3093" y="51035"/>
                    </a:cubicBezTo>
                    <a:lnTo>
                      <a:pt x="3078" y="50868"/>
                    </a:lnTo>
                    <a:lnTo>
                      <a:pt x="3063" y="50822"/>
                    </a:lnTo>
                    <a:lnTo>
                      <a:pt x="3063" y="50776"/>
                    </a:lnTo>
                    <a:cubicBezTo>
                      <a:pt x="3063" y="50746"/>
                      <a:pt x="3063" y="50715"/>
                      <a:pt x="3063" y="50685"/>
                    </a:cubicBezTo>
                    <a:lnTo>
                      <a:pt x="3047" y="50654"/>
                    </a:lnTo>
                    <a:cubicBezTo>
                      <a:pt x="3047" y="50609"/>
                      <a:pt x="3047" y="50548"/>
                      <a:pt x="3047" y="50487"/>
                    </a:cubicBezTo>
                    <a:lnTo>
                      <a:pt x="3047" y="50472"/>
                    </a:lnTo>
                    <a:cubicBezTo>
                      <a:pt x="3047" y="50441"/>
                      <a:pt x="3047" y="50411"/>
                      <a:pt x="3047" y="50365"/>
                    </a:cubicBezTo>
                    <a:cubicBezTo>
                      <a:pt x="3047" y="50365"/>
                      <a:pt x="3063" y="50350"/>
                      <a:pt x="3063" y="50334"/>
                    </a:cubicBezTo>
                    <a:close/>
                    <a:moveTo>
                      <a:pt x="18710" y="53732"/>
                    </a:moveTo>
                    <a:lnTo>
                      <a:pt x="18695" y="53747"/>
                    </a:lnTo>
                    <a:cubicBezTo>
                      <a:pt x="18649" y="53808"/>
                      <a:pt x="18619" y="53869"/>
                      <a:pt x="18573" y="53930"/>
                    </a:cubicBezTo>
                    <a:lnTo>
                      <a:pt x="18558" y="53961"/>
                    </a:lnTo>
                    <a:lnTo>
                      <a:pt x="18390" y="54174"/>
                    </a:lnTo>
                    <a:lnTo>
                      <a:pt x="18375" y="54204"/>
                    </a:lnTo>
                    <a:cubicBezTo>
                      <a:pt x="18314" y="54296"/>
                      <a:pt x="18238" y="54387"/>
                      <a:pt x="18177" y="54479"/>
                    </a:cubicBezTo>
                    <a:cubicBezTo>
                      <a:pt x="18146" y="54524"/>
                      <a:pt x="18100" y="54585"/>
                      <a:pt x="18055" y="54631"/>
                    </a:cubicBezTo>
                    <a:lnTo>
                      <a:pt x="18070" y="54631"/>
                    </a:lnTo>
                    <a:cubicBezTo>
                      <a:pt x="18055" y="54631"/>
                      <a:pt x="18055" y="54646"/>
                      <a:pt x="18055" y="54646"/>
                    </a:cubicBezTo>
                    <a:lnTo>
                      <a:pt x="18040" y="54677"/>
                    </a:lnTo>
                    <a:cubicBezTo>
                      <a:pt x="17994" y="54722"/>
                      <a:pt x="17963" y="54768"/>
                      <a:pt x="17933" y="54814"/>
                    </a:cubicBezTo>
                    <a:lnTo>
                      <a:pt x="17918" y="54814"/>
                    </a:lnTo>
                    <a:lnTo>
                      <a:pt x="17872" y="54890"/>
                    </a:lnTo>
                    <a:cubicBezTo>
                      <a:pt x="17841" y="54936"/>
                      <a:pt x="17811" y="54966"/>
                      <a:pt x="17781" y="55012"/>
                    </a:cubicBezTo>
                    <a:cubicBezTo>
                      <a:pt x="17765" y="55042"/>
                      <a:pt x="17735" y="55058"/>
                      <a:pt x="17720" y="55088"/>
                    </a:cubicBezTo>
                    <a:cubicBezTo>
                      <a:pt x="17689" y="55119"/>
                      <a:pt x="17659" y="55164"/>
                      <a:pt x="17643" y="55195"/>
                    </a:cubicBezTo>
                    <a:lnTo>
                      <a:pt x="17628" y="55210"/>
                    </a:lnTo>
                    <a:cubicBezTo>
                      <a:pt x="17567" y="55271"/>
                      <a:pt x="17522" y="55362"/>
                      <a:pt x="17461" y="55423"/>
                    </a:cubicBezTo>
                    <a:cubicBezTo>
                      <a:pt x="17339" y="55576"/>
                      <a:pt x="17232" y="55713"/>
                      <a:pt x="17095" y="55865"/>
                    </a:cubicBezTo>
                    <a:cubicBezTo>
                      <a:pt x="17049" y="55911"/>
                      <a:pt x="17019" y="55957"/>
                      <a:pt x="16973" y="56002"/>
                    </a:cubicBezTo>
                    <a:lnTo>
                      <a:pt x="16912" y="56078"/>
                    </a:lnTo>
                    <a:cubicBezTo>
                      <a:pt x="16882" y="56124"/>
                      <a:pt x="16836" y="56155"/>
                      <a:pt x="16805" y="56200"/>
                    </a:cubicBezTo>
                    <a:cubicBezTo>
                      <a:pt x="16790" y="56216"/>
                      <a:pt x="16760" y="56246"/>
                      <a:pt x="16744" y="56261"/>
                    </a:cubicBezTo>
                    <a:lnTo>
                      <a:pt x="16653" y="56353"/>
                    </a:lnTo>
                    <a:lnTo>
                      <a:pt x="16607" y="56398"/>
                    </a:lnTo>
                    <a:cubicBezTo>
                      <a:pt x="16577" y="56429"/>
                      <a:pt x="16546" y="56444"/>
                      <a:pt x="16516" y="56475"/>
                    </a:cubicBezTo>
                    <a:lnTo>
                      <a:pt x="16501" y="56490"/>
                    </a:lnTo>
                    <a:lnTo>
                      <a:pt x="16485" y="56505"/>
                    </a:lnTo>
                    <a:cubicBezTo>
                      <a:pt x="16455" y="56536"/>
                      <a:pt x="16425" y="56566"/>
                      <a:pt x="16394" y="56596"/>
                    </a:cubicBezTo>
                    <a:lnTo>
                      <a:pt x="16333" y="56642"/>
                    </a:lnTo>
                    <a:cubicBezTo>
                      <a:pt x="16303" y="56657"/>
                      <a:pt x="16287" y="56673"/>
                      <a:pt x="16257" y="56703"/>
                    </a:cubicBezTo>
                    <a:lnTo>
                      <a:pt x="16226" y="56718"/>
                    </a:lnTo>
                    <a:lnTo>
                      <a:pt x="16211" y="56734"/>
                    </a:lnTo>
                    <a:lnTo>
                      <a:pt x="16166" y="56764"/>
                    </a:lnTo>
                    <a:lnTo>
                      <a:pt x="16135" y="56795"/>
                    </a:lnTo>
                    <a:cubicBezTo>
                      <a:pt x="16120" y="56795"/>
                      <a:pt x="16105" y="56810"/>
                      <a:pt x="16074" y="56825"/>
                    </a:cubicBezTo>
                    <a:lnTo>
                      <a:pt x="16013" y="56871"/>
                    </a:lnTo>
                    <a:cubicBezTo>
                      <a:pt x="15967" y="56901"/>
                      <a:pt x="15922" y="56947"/>
                      <a:pt x="15876" y="56977"/>
                    </a:cubicBezTo>
                    <a:cubicBezTo>
                      <a:pt x="15785" y="57023"/>
                      <a:pt x="15708" y="57084"/>
                      <a:pt x="15632" y="57130"/>
                    </a:cubicBezTo>
                    <a:cubicBezTo>
                      <a:pt x="15541" y="57191"/>
                      <a:pt x="15465" y="57236"/>
                      <a:pt x="15373" y="57297"/>
                    </a:cubicBezTo>
                    <a:cubicBezTo>
                      <a:pt x="15312" y="57328"/>
                      <a:pt x="15251" y="57373"/>
                      <a:pt x="15190" y="57404"/>
                    </a:cubicBezTo>
                    <a:lnTo>
                      <a:pt x="15160" y="57419"/>
                    </a:lnTo>
                    <a:lnTo>
                      <a:pt x="15099" y="57465"/>
                    </a:lnTo>
                    <a:lnTo>
                      <a:pt x="15038" y="57495"/>
                    </a:lnTo>
                    <a:cubicBezTo>
                      <a:pt x="15008" y="57511"/>
                      <a:pt x="14977" y="57526"/>
                      <a:pt x="14947" y="57541"/>
                    </a:cubicBezTo>
                    <a:lnTo>
                      <a:pt x="14931" y="57541"/>
                    </a:lnTo>
                    <a:lnTo>
                      <a:pt x="14901" y="57556"/>
                    </a:lnTo>
                    <a:cubicBezTo>
                      <a:pt x="14886" y="57572"/>
                      <a:pt x="14855" y="57587"/>
                      <a:pt x="14825" y="57602"/>
                    </a:cubicBezTo>
                    <a:lnTo>
                      <a:pt x="14794" y="57617"/>
                    </a:lnTo>
                    <a:cubicBezTo>
                      <a:pt x="14764" y="57632"/>
                      <a:pt x="14733" y="57632"/>
                      <a:pt x="14703" y="57648"/>
                    </a:cubicBezTo>
                    <a:cubicBezTo>
                      <a:pt x="14672" y="57663"/>
                      <a:pt x="14627" y="57678"/>
                      <a:pt x="14596" y="57693"/>
                    </a:cubicBezTo>
                    <a:lnTo>
                      <a:pt x="14566" y="57709"/>
                    </a:lnTo>
                    <a:cubicBezTo>
                      <a:pt x="14535" y="57709"/>
                      <a:pt x="14490" y="57724"/>
                      <a:pt x="14459" y="57739"/>
                    </a:cubicBezTo>
                    <a:lnTo>
                      <a:pt x="14429" y="57754"/>
                    </a:lnTo>
                    <a:cubicBezTo>
                      <a:pt x="14398" y="57754"/>
                      <a:pt x="14368" y="57770"/>
                      <a:pt x="14337" y="57770"/>
                    </a:cubicBezTo>
                    <a:lnTo>
                      <a:pt x="14200" y="57815"/>
                    </a:lnTo>
                    <a:cubicBezTo>
                      <a:pt x="14170" y="57815"/>
                      <a:pt x="14139" y="57831"/>
                      <a:pt x="14109" y="57831"/>
                    </a:cubicBezTo>
                    <a:cubicBezTo>
                      <a:pt x="14093" y="57831"/>
                      <a:pt x="14078" y="57846"/>
                      <a:pt x="14063" y="57846"/>
                    </a:cubicBezTo>
                    <a:cubicBezTo>
                      <a:pt x="14032" y="57846"/>
                      <a:pt x="14002" y="57861"/>
                      <a:pt x="13972" y="57861"/>
                    </a:cubicBezTo>
                    <a:lnTo>
                      <a:pt x="13956" y="57861"/>
                    </a:lnTo>
                    <a:cubicBezTo>
                      <a:pt x="13880" y="57876"/>
                      <a:pt x="13819" y="57891"/>
                      <a:pt x="13743" y="57907"/>
                    </a:cubicBezTo>
                    <a:lnTo>
                      <a:pt x="13667" y="57922"/>
                    </a:lnTo>
                    <a:lnTo>
                      <a:pt x="13621" y="57922"/>
                    </a:lnTo>
                    <a:cubicBezTo>
                      <a:pt x="13469" y="57952"/>
                      <a:pt x="13301" y="57968"/>
                      <a:pt x="13149" y="58013"/>
                    </a:cubicBezTo>
                    <a:cubicBezTo>
                      <a:pt x="13057" y="58029"/>
                      <a:pt x="12966" y="58044"/>
                      <a:pt x="12875" y="58074"/>
                    </a:cubicBezTo>
                    <a:cubicBezTo>
                      <a:pt x="12783" y="58090"/>
                      <a:pt x="12707" y="58120"/>
                      <a:pt x="12616" y="58135"/>
                    </a:cubicBezTo>
                    <a:cubicBezTo>
                      <a:pt x="12539" y="58166"/>
                      <a:pt x="12448" y="58196"/>
                      <a:pt x="12372" y="58227"/>
                    </a:cubicBezTo>
                    <a:cubicBezTo>
                      <a:pt x="12311" y="58242"/>
                      <a:pt x="12250" y="58257"/>
                      <a:pt x="12189" y="58288"/>
                    </a:cubicBezTo>
                    <a:cubicBezTo>
                      <a:pt x="12204" y="58257"/>
                      <a:pt x="12235" y="58227"/>
                      <a:pt x="12265" y="58211"/>
                    </a:cubicBezTo>
                    <a:cubicBezTo>
                      <a:pt x="12433" y="58044"/>
                      <a:pt x="12585" y="57876"/>
                      <a:pt x="12753" y="57724"/>
                    </a:cubicBezTo>
                    <a:cubicBezTo>
                      <a:pt x="12844" y="57632"/>
                      <a:pt x="12935" y="57541"/>
                      <a:pt x="13027" y="57450"/>
                    </a:cubicBezTo>
                    <a:cubicBezTo>
                      <a:pt x="13103" y="57373"/>
                      <a:pt x="13195" y="57297"/>
                      <a:pt x="13271" y="57206"/>
                    </a:cubicBezTo>
                    <a:cubicBezTo>
                      <a:pt x="13362" y="57130"/>
                      <a:pt x="13454" y="57038"/>
                      <a:pt x="13530" y="56947"/>
                    </a:cubicBezTo>
                    <a:cubicBezTo>
                      <a:pt x="13713" y="56779"/>
                      <a:pt x="13895" y="56596"/>
                      <a:pt x="14124" y="56368"/>
                    </a:cubicBezTo>
                    <a:cubicBezTo>
                      <a:pt x="14154" y="56322"/>
                      <a:pt x="14170" y="56276"/>
                      <a:pt x="14170" y="56246"/>
                    </a:cubicBezTo>
                    <a:cubicBezTo>
                      <a:pt x="14170" y="56216"/>
                      <a:pt x="14154" y="56200"/>
                      <a:pt x="14154" y="56185"/>
                    </a:cubicBezTo>
                    <a:cubicBezTo>
                      <a:pt x="14139" y="56170"/>
                      <a:pt x="14124" y="56155"/>
                      <a:pt x="14109" y="56139"/>
                    </a:cubicBezTo>
                    <a:cubicBezTo>
                      <a:pt x="14109" y="56124"/>
                      <a:pt x="14093" y="56124"/>
                      <a:pt x="14093" y="56124"/>
                    </a:cubicBezTo>
                    <a:cubicBezTo>
                      <a:pt x="14078" y="56109"/>
                      <a:pt x="14063" y="56109"/>
                      <a:pt x="14048" y="56109"/>
                    </a:cubicBezTo>
                    <a:cubicBezTo>
                      <a:pt x="14032" y="56105"/>
                      <a:pt x="14018" y="56103"/>
                      <a:pt x="14005" y="56103"/>
                    </a:cubicBezTo>
                    <a:cubicBezTo>
                      <a:pt x="13964" y="56103"/>
                      <a:pt x="13930" y="56120"/>
                      <a:pt x="13895" y="56155"/>
                    </a:cubicBezTo>
                    <a:cubicBezTo>
                      <a:pt x="13804" y="56261"/>
                      <a:pt x="13713" y="56353"/>
                      <a:pt x="13621" y="56459"/>
                    </a:cubicBezTo>
                    <a:lnTo>
                      <a:pt x="13393" y="56673"/>
                    </a:lnTo>
                    <a:lnTo>
                      <a:pt x="13347" y="56734"/>
                    </a:lnTo>
                    <a:lnTo>
                      <a:pt x="13286" y="56795"/>
                    </a:lnTo>
                    <a:cubicBezTo>
                      <a:pt x="13255" y="56825"/>
                      <a:pt x="13210" y="56871"/>
                      <a:pt x="13164" y="56901"/>
                    </a:cubicBezTo>
                    <a:cubicBezTo>
                      <a:pt x="13134" y="56932"/>
                      <a:pt x="13088" y="56977"/>
                      <a:pt x="13057" y="57008"/>
                    </a:cubicBezTo>
                    <a:lnTo>
                      <a:pt x="12996" y="57069"/>
                    </a:lnTo>
                    <a:cubicBezTo>
                      <a:pt x="12966" y="57099"/>
                      <a:pt x="12920" y="57145"/>
                      <a:pt x="12875" y="57175"/>
                    </a:cubicBezTo>
                    <a:cubicBezTo>
                      <a:pt x="12844" y="57221"/>
                      <a:pt x="12798" y="57267"/>
                      <a:pt x="12753" y="57297"/>
                    </a:cubicBezTo>
                    <a:cubicBezTo>
                      <a:pt x="12661" y="57389"/>
                      <a:pt x="12570" y="57465"/>
                      <a:pt x="12478" y="57556"/>
                    </a:cubicBezTo>
                    <a:cubicBezTo>
                      <a:pt x="12372" y="57648"/>
                      <a:pt x="12265" y="57754"/>
                      <a:pt x="12158" y="57861"/>
                    </a:cubicBezTo>
                    <a:cubicBezTo>
                      <a:pt x="12052" y="57952"/>
                      <a:pt x="11960" y="58059"/>
                      <a:pt x="11854" y="58151"/>
                    </a:cubicBezTo>
                    <a:cubicBezTo>
                      <a:pt x="11808" y="58196"/>
                      <a:pt x="11778" y="58227"/>
                      <a:pt x="11732" y="58272"/>
                    </a:cubicBezTo>
                    <a:cubicBezTo>
                      <a:pt x="11686" y="58303"/>
                      <a:pt x="11640" y="58349"/>
                      <a:pt x="11595" y="58394"/>
                    </a:cubicBezTo>
                    <a:cubicBezTo>
                      <a:pt x="11595" y="58379"/>
                      <a:pt x="11610" y="58364"/>
                      <a:pt x="11610" y="58349"/>
                    </a:cubicBezTo>
                    <a:cubicBezTo>
                      <a:pt x="11625" y="58303"/>
                      <a:pt x="11640" y="58257"/>
                      <a:pt x="11640" y="58227"/>
                    </a:cubicBezTo>
                    <a:lnTo>
                      <a:pt x="11656" y="58181"/>
                    </a:lnTo>
                    <a:cubicBezTo>
                      <a:pt x="11671" y="58135"/>
                      <a:pt x="11686" y="58090"/>
                      <a:pt x="11701" y="58044"/>
                    </a:cubicBezTo>
                    <a:lnTo>
                      <a:pt x="11701" y="58029"/>
                    </a:lnTo>
                    <a:cubicBezTo>
                      <a:pt x="11717" y="57968"/>
                      <a:pt x="11732" y="57922"/>
                      <a:pt x="11747" y="57861"/>
                    </a:cubicBezTo>
                    <a:cubicBezTo>
                      <a:pt x="11747" y="57831"/>
                      <a:pt x="11762" y="57800"/>
                      <a:pt x="11778" y="57754"/>
                    </a:cubicBezTo>
                    <a:cubicBezTo>
                      <a:pt x="11778" y="57739"/>
                      <a:pt x="11778" y="57724"/>
                      <a:pt x="11793" y="57709"/>
                    </a:cubicBezTo>
                    <a:cubicBezTo>
                      <a:pt x="11823" y="57602"/>
                      <a:pt x="11854" y="57511"/>
                      <a:pt x="11899" y="57419"/>
                    </a:cubicBezTo>
                    <a:lnTo>
                      <a:pt x="11899" y="57404"/>
                    </a:lnTo>
                    <a:cubicBezTo>
                      <a:pt x="11930" y="57328"/>
                      <a:pt x="11960" y="57252"/>
                      <a:pt x="12006" y="57175"/>
                    </a:cubicBezTo>
                    <a:cubicBezTo>
                      <a:pt x="12052" y="57084"/>
                      <a:pt x="12098" y="56993"/>
                      <a:pt x="12143" y="56916"/>
                    </a:cubicBezTo>
                    <a:cubicBezTo>
                      <a:pt x="12189" y="56825"/>
                      <a:pt x="12250" y="56718"/>
                      <a:pt x="12311" y="56627"/>
                    </a:cubicBezTo>
                    <a:cubicBezTo>
                      <a:pt x="12372" y="56520"/>
                      <a:pt x="12433" y="56429"/>
                      <a:pt x="12509" y="56337"/>
                    </a:cubicBezTo>
                    <a:lnTo>
                      <a:pt x="12585" y="56231"/>
                    </a:lnTo>
                    <a:cubicBezTo>
                      <a:pt x="12707" y="56078"/>
                      <a:pt x="12829" y="55941"/>
                      <a:pt x="12951" y="55819"/>
                    </a:cubicBezTo>
                    <a:lnTo>
                      <a:pt x="12966" y="55789"/>
                    </a:lnTo>
                    <a:cubicBezTo>
                      <a:pt x="13073" y="55667"/>
                      <a:pt x="13179" y="55545"/>
                      <a:pt x="13286" y="55439"/>
                    </a:cubicBezTo>
                    <a:lnTo>
                      <a:pt x="13301" y="55423"/>
                    </a:lnTo>
                    <a:cubicBezTo>
                      <a:pt x="13332" y="55393"/>
                      <a:pt x="13362" y="55362"/>
                      <a:pt x="13393" y="55332"/>
                    </a:cubicBezTo>
                    <a:cubicBezTo>
                      <a:pt x="13438" y="55286"/>
                      <a:pt x="13484" y="55256"/>
                      <a:pt x="13514" y="55225"/>
                    </a:cubicBezTo>
                    <a:cubicBezTo>
                      <a:pt x="13591" y="55164"/>
                      <a:pt x="13636" y="55134"/>
                      <a:pt x="13682" y="55103"/>
                    </a:cubicBezTo>
                    <a:cubicBezTo>
                      <a:pt x="13743" y="55058"/>
                      <a:pt x="13789" y="55027"/>
                      <a:pt x="13850" y="54981"/>
                    </a:cubicBezTo>
                    <a:cubicBezTo>
                      <a:pt x="13926" y="54951"/>
                      <a:pt x="13987" y="54905"/>
                      <a:pt x="14048" y="54875"/>
                    </a:cubicBezTo>
                    <a:cubicBezTo>
                      <a:pt x="14124" y="54829"/>
                      <a:pt x="14170" y="54799"/>
                      <a:pt x="14231" y="54768"/>
                    </a:cubicBezTo>
                    <a:cubicBezTo>
                      <a:pt x="14246" y="54753"/>
                      <a:pt x="14261" y="54753"/>
                      <a:pt x="14276" y="54738"/>
                    </a:cubicBezTo>
                    <a:cubicBezTo>
                      <a:pt x="14368" y="54692"/>
                      <a:pt x="14459" y="54631"/>
                      <a:pt x="14551" y="54585"/>
                    </a:cubicBezTo>
                    <a:cubicBezTo>
                      <a:pt x="14611" y="54555"/>
                      <a:pt x="14672" y="54524"/>
                      <a:pt x="14733" y="54494"/>
                    </a:cubicBezTo>
                    <a:cubicBezTo>
                      <a:pt x="14794" y="54463"/>
                      <a:pt x="14855" y="54448"/>
                      <a:pt x="14916" y="54418"/>
                    </a:cubicBezTo>
                    <a:cubicBezTo>
                      <a:pt x="14962" y="54402"/>
                      <a:pt x="14992" y="54387"/>
                      <a:pt x="15038" y="54372"/>
                    </a:cubicBezTo>
                    <a:cubicBezTo>
                      <a:pt x="15084" y="54357"/>
                      <a:pt x="15114" y="54342"/>
                      <a:pt x="15160" y="54326"/>
                    </a:cubicBezTo>
                    <a:lnTo>
                      <a:pt x="15190" y="54326"/>
                    </a:lnTo>
                    <a:cubicBezTo>
                      <a:pt x="15206" y="54326"/>
                      <a:pt x="15221" y="54311"/>
                      <a:pt x="15236" y="54311"/>
                    </a:cubicBezTo>
                    <a:cubicBezTo>
                      <a:pt x="15267" y="54311"/>
                      <a:pt x="15297" y="54296"/>
                      <a:pt x="15328" y="54296"/>
                    </a:cubicBezTo>
                    <a:lnTo>
                      <a:pt x="15419" y="54281"/>
                    </a:lnTo>
                    <a:lnTo>
                      <a:pt x="15465" y="54281"/>
                    </a:lnTo>
                    <a:lnTo>
                      <a:pt x="15571" y="54265"/>
                    </a:lnTo>
                    <a:lnTo>
                      <a:pt x="15617" y="54265"/>
                    </a:lnTo>
                    <a:lnTo>
                      <a:pt x="15891" y="54220"/>
                    </a:lnTo>
                    <a:lnTo>
                      <a:pt x="16150" y="54189"/>
                    </a:lnTo>
                    <a:lnTo>
                      <a:pt x="16166" y="54189"/>
                    </a:lnTo>
                    <a:cubicBezTo>
                      <a:pt x="16272" y="54174"/>
                      <a:pt x="16364" y="54159"/>
                      <a:pt x="16455" y="54143"/>
                    </a:cubicBezTo>
                    <a:cubicBezTo>
                      <a:pt x="16546" y="54128"/>
                      <a:pt x="16638" y="54113"/>
                      <a:pt x="16714" y="54098"/>
                    </a:cubicBezTo>
                    <a:cubicBezTo>
                      <a:pt x="16866" y="54067"/>
                      <a:pt x="17019" y="54037"/>
                      <a:pt x="17171" y="54006"/>
                    </a:cubicBezTo>
                    <a:cubicBezTo>
                      <a:pt x="17202" y="54006"/>
                      <a:pt x="17232" y="54006"/>
                      <a:pt x="17263" y="53991"/>
                    </a:cubicBezTo>
                    <a:cubicBezTo>
                      <a:pt x="17430" y="53961"/>
                      <a:pt x="17613" y="53930"/>
                      <a:pt x="17781" y="53900"/>
                    </a:cubicBezTo>
                    <a:cubicBezTo>
                      <a:pt x="17857" y="53884"/>
                      <a:pt x="17933" y="53869"/>
                      <a:pt x="18009" y="53854"/>
                    </a:cubicBezTo>
                    <a:lnTo>
                      <a:pt x="18040" y="53854"/>
                    </a:lnTo>
                    <a:lnTo>
                      <a:pt x="18024" y="53869"/>
                    </a:lnTo>
                    <a:lnTo>
                      <a:pt x="18009" y="53869"/>
                    </a:lnTo>
                    <a:cubicBezTo>
                      <a:pt x="17902" y="53945"/>
                      <a:pt x="17811" y="54006"/>
                      <a:pt x="17704" y="54067"/>
                    </a:cubicBezTo>
                    <a:cubicBezTo>
                      <a:pt x="17643" y="54098"/>
                      <a:pt x="17582" y="54128"/>
                      <a:pt x="17506" y="54174"/>
                    </a:cubicBezTo>
                    <a:cubicBezTo>
                      <a:pt x="17369" y="54235"/>
                      <a:pt x="17232" y="54311"/>
                      <a:pt x="17095" y="54387"/>
                    </a:cubicBezTo>
                    <a:cubicBezTo>
                      <a:pt x="16805" y="54524"/>
                      <a:pt x="16516" y="54677"/>
                      <a:pt x="16226" y="54814"/>
                    </a:cubicBezTo>
                    <a:cubicBezTo>
                      <a:pt x="16120" y="54844"/>
                      <a:pt x="16013" y="54890"/>
                      <a:pt x="15907" y="54920"/>
                    </a:cubicBezTo>
                    <a:cubicBezTo>
                      <a:pt x="15861" y="54936"/>
                      <a:pt x="15815" y="54951"/>
                      <a:pt x="15769" y="54966"/>
                    </a:cubicBezTo>
                    <a:lnTo>
                      <a:pt x="15754" y="54966"/>
                    </a:lnTo>
                    <a:lnTo>
                      <a:pt x="15708" y="54981"/>
                    </a:lnTo>
                    <a:cubicBezTo>
                      <a:pt x="15678" y="54997"/>
                      <a:pt x="15632" y="55012"/>
                      <a:pt x="15587" y="55027"/>
                    </a:cubicBezTo>
                    <a:lnTo>
                      <a:pt x="15571" y="55027"/>
                    </a:lnTo>
                    <a:cubicBezTo>
                      <a:pt x="15541" y="55042"/>
                      <a:pt x="15526" y="55058"/>
                      <a:pt x="15495" y="55058"/>
                    </a:cubicBezTo>
                    <a:cubicBezTo>
                      <a:pt x="15465" y="55073"/>
                      <a:pt x="15449" y="55088"/>
                      <a:pt x="15419" y="55103"/>
                    </a:cubicBezTo>
                    <a:cubicBezTo>
                      <a:pt x="15358" y="55134"/>
                      <a:pt x="15312" y="55164"/>
                      <a:pt x="15267" y="55195"/>
                    </a:cubicBezTo>
                    <a:cubicBezTo>
                      <a:pt x="15160" y="55240"/>
                      <a:pt x="15069" y="55317"/>
                      <a:pt x="14962" y="55393"/>
                    </a:cubicBezTo>
                    <a:lnTo>
                      <a:pt x="14901" y="55439"/>
                    </a:lnTo>
                    <a:cubicBezTo>
                      <a:pt x="14825" y="55499"/>
                      <a:pt x="14749" y="55560"/>
                      <a:pt x="14672" y="55637"/>
                    </a:cubicBezTo>
                    <a:lnTo>
                      <a:pt x="14551" y="55743"/>
                    </a:lnTo>
                    <a:lnTo>
                      <a:pt x="14520" y="55774"/>
                    </a:lnTo>
                    <a:cubicBezTo>
                      <a:pt x="14505" y="55789"/>
                      <a:pt x="14490" y="55804"/>
                      <a:pt x="14474" y="55819"/>
                    </a:cubicBezTo>
                    <a:cubicBezTo>
                      <a:pt x="14459" y="55835"/>
                      <a:pt x="14459" y="55835"/>
                      <a:pt x="14444" y="55850"/>
                    </a:cubicBezTo>
                    <a:cubicBezTo>
                      <a:pt x="14444" y="55850"/>
                      <a:pt x="14444" y="55865"/>
                      <a:pt x="14444" y="55880"/>
                    </a:cubicBezTo>
                    <a:cubicBezTo>
                      <a:pt x="14444" y="55896"/>
                      <a:pt x="14444" y="55911"/>
                      <a:pt x="14459" y="55911"/>
                    </a:cubicBezTo>
                    <a:lnTo>
                      <a:pt x="14474" y="55911"/>
                    </a:lnTo>
                    <a:cubicBezTo>
                      <a:pt x="14480" y="55914"/>
                      <a:pt x="14485" y="55915"/>
                      <a:pt x="14490" y="55915"/>
                    </a:cubicBezTo>
                    <a:cubicBezTo>
                      <a:pt x="14511" y="55915"/>
                      <a:pt x="14526" y="55893"/>
                      <a:pt x="14551" y="55880"/>
                    </a:cubicBezTo>
                    <a:lnTo>
                      <a:pt x="14551" y="55865"/>
                    </a:lnTo>
                    <a:cubicBezTo>
                      <a:pt x="14581" y="55850"/>
                      <a:pt x="14596" y="55835"/>
                      <a:pt x="14611" y="55819"/>
                    </a:cubicBezTo>
                    <a:lnTo>
                      <a:pt x="14642" y="55789"/>
                    </a:lnTo>
                    <a:lnTo>
                      <a:pt x="14764" y="55667"/>
                    </a:lnTo>
                    <a:cubicBezTo>
                      <a:pt x="14825" y="55637"/>
                      <a:pt x="14870" y="55591"/>
                      <a:pt x="14931" y="55560"/>
                    </a:cubicBezTo>
                    <a:cubicBezTo>
                      <a:pt x="14992" y="55515"/>
                      <a:pt x="15053" y="55484"/>
                      <a:pt x="15114" y="55439"/>
                    </a:cubicBezTo>
                    <a:cubicBezTo>
                      <a:pt x="15160" y="55408"/>
                      <a:pt x="15221" y="55378"/>
                      <a:pt x="15282" y="55347"/>
                    </a:cubicBezTo>
                    <a:cubicBezTo>
                      <a:pt x="15328" y="55317"/>
                      <a:pt x="15373" y="55301"/>
                      <a:pt x="15419" y="55271"/>
                    </a:cubicBezTo>
                    <a:lnTo>
                      <a:pt x="15465" y="55271"/>
                    </a:lnTo>
                    <a:cubicBezTo>
                      <a:pt x="15495" y="55256"/>
                      <a:pt x="15510" y="55240"/>
                      <a:pt x="15541" y="55225"/>
                    </a:cubicBezTo>
                    <a:cubicBezTo>
                      <a:pt x="15571" y="55225"/>
                      <a:pt x="15602" y="55210"/>
                      <a:pt x="15632" y="55210"/>
                    </a:cubicBezTo>
                    <a:cubicBezTo>
                      <a:pt x="15693" y="55195"/>
                      <a:pt x="15769" y="55180"/>
                      <a:pt x="15830" y="55164"/>
                    </a:cubicBezTo>
                    <a:lnTo>
                      <a:pt x="16028" y="55119"/>
                    </a:lnTo>
                    <a:cubicBezTo>
                      <a:pt x="16166" y="55088"/>
                      <a:pt x="16287" y="55042"/>
                      <a:pt x="16409" y="54997"/>
                    </a:cubicBezTo>
                    <a:cubicBezTo>
                      <a:pt x="16516" y="54951"/>
                      <a:pt x="16638" y="54920"/>
                      <a:pt x="16760" y="54875"/>
                    </a:cubicBezTo>
                    <a:lnTo>
                      <a:pt x="16866" y="54829"/>
                    </a:lnTo>
                    <a:cubicBezTo>
                      <a:pt x="16943" y="54799"/>
                      <a:pt x="17019" y="54768"/>
                      <a:pt x="17080" y="54753"/>
                    </a:cubicBezTo>
                    <a:cubicBezTo>
                      <a:pt x="17186" y="54707"/>
                      <a:pt x="17293" y="54661"/>
                      <a:pt x="17430" y="54601"/>
                    </a:cubicBezTo>
                    <a:cubicBezTo>
                      <a:pt x="17445" y="54601"/>
                      <a:pt x="17476" y="54585"/>
                      <a:pt x="17491" y="54570"/>
                    </a:cubicBezTo>
                    <a:cubicBezTo>
                      <a:pt x="17582" y="54540"/>
                      <a:pt x="17674" y="54494"/>
                      <a:pt x="17750" y="54448"/>
                    </a:cubicBezTo>
                    <a:cubicBezTo>
                      <a:pt x="17841" y="54402"/>
                      <a:pt x="17948" y="54342"/>
                      <a:pt x="18070" y="54250"/>
                    </a:cubicBezTo>
                    <a:cubicBezTo>
                      <a:pt x="18131" y="54204"/>
                      <a:pt x="18177" y="54174"/>
                      <a:pt x="18222" y="54128"/>
                    </a:cubicBezTo>
                    <a:cubicBezTo>
                      <a:pt x="18283" y="54098"/>
                      <a:pt x="18329" y="54052"/>
                      <a:pt x="18375" y="54022"/>
                    </a:cubicBezTo>
                    <a:lnTo>
                      <a:pt x="18375" y="54006"/>
                    </a:lnTo>
                    <a:cubicBezTo>
                      <a:pt x="18420" y="53976"/>
                      <a:pt x="18466" y="53945"/>
                      <a:pt x="18512" y="53900"/>
                    </a:cubicBezTo>
                    <a:cubicBezTo>
                      <a:pt x="18512" y="53900"/>
                      <a:pt x="18527" y="53884"/>
                      <a:pt x="18542" y="53869"/>
                    </a:cubicBezTo>
                    <a:lnTo>
                      <a:pt x="18558" y="53854"/>
                    </a:lnTo>
                    <a:cubicBezTo>
                      <a:pt x="18558" y="53839"/>
                      <a:pt x="18573" y="53839"/>
                      <a:pt x="18588" y="53824"/>
                    </a:cubicBezTo>
                    <a:cubicBezTo>
                      <a:pt x="18603" y="53793"/>
                      <a:pt x="18603" y="53763"/>
                      <a:pt x="18619" y="53747"/>
                    </a:cubicBezTo>
                    <a:cubicBezTo>
                      <a:pt x="18649" y="53747"/>
                      <a:pt x="18679" y="53732"/>
                      <a:pt x="18710" y="53732"/>
                    </a:cubicBezTo>
                    <a:close/>
                    <a:moveTo>
                      <a:pt x="11138" y="54479"/>
                    </a:moveTo>
                    <a:cubicBezTo>
                      <a:pt x="11001" y="55012"/>
                      <a:pt x="10863" y="55560"/>
                      <a:pt x="10726" y="56094"/>
                    </a:cubicBezTo>
                    <a:cubicBezTo>
                      <a:pt x="10635" y="56414"/>
                      <a:pt x="10559" y="56718"/>
                      <a:pt x="10483" y="57054"/>
                    </a:cubicBezTo>
                    <a:cubicBezTo>
                      <a:pt x="10437" y="57206"/>
                      <a:pt x="10406" y="57373"/>
                      <a:pt x="10361" y="57541"/>
                    </a:cubicBezTo>
                    <a:cubicBezTo>
                      <a:pt x="10345" y="57587"/>
                      <a:pt x="10330" y="57648"/>
                      <a:pt x="10315" y="57693"/>
                    </a:cubicBezTo>
                    <a:cubicBezTo>
                      <a:pt x="10239" y="57891"/>
                      <a:pt x="10178" y="58105"/>
                      <a:pt x="10102" y="58303"/>
                    </a:cubicBezTo>
                    <a:cubicBezTo>
                      <a:pt x="10056" y="58440"/>
                      <a:pt x="10010" y="58592"/>
                      <a:pt x="9964" y="58729"/>
                    </a:cubicBezTo>
                    <a:cubicBezTo>
                      <a:pt x="9904" y="58897"/>
                      <a:pt x="9843" y="59049"/>
                      <a:pt x="9782" y="59217"/>
                    </a:cubicBezTo>
                    <a:cubicBezTo>
                      <a:pt x="9675" y="59446"/>
                      <a:pt x="9584" y="59689"/>
                      <a:pt x="9492" y="59918"/>
                    </a:cubicBezTo>
                    <a:cubicBezTo>
                      <a:pt x="9507" y="59720"/>
                      <a:pt x="9523" y="59537"/>
                      <a:pt x="9523" y="59339"/>
                    </a:cubicBezTo>
                    <a:cubicBezTo>
                      <a:pt x="9538" y="59217"/>
                      <a:pt x="9538" y="59095"/>
                      <a:pt x="9538" y="58958"/>
                    </a:cubicBezTo>
                    <a:cubicBezTo>
                      <a:pt x="9538" y="58912"/>
                      <a:pt x="9538" y="58851"/>
                      <a:pt x="9538" y="58790"/>
                    </a:cubicBezTo>
                    <a:cubicBezTo>
                      <a:pt x="9584" y="58608"/>
                      <a:pt x="9645" y="58440"/>
                      <a:pt x="9705" y="58272"/>
                    </a:cubicBezTo>
                    <a:cubicBezTo>
                      <a:pt x="9797" y="58044"/>
                      <a:pt x="9873" y="57815"/>
                      <a:pt x="9949" y="57602"/>
                    </a:cubicBezTo>
                    <a:cubicBezTo>
                      <a:pt x="10025" y="57389"/>
                      <a:pt x="10086" y="57175"/>
                      <a:pt x="10147" y="56962"/>
                    </a:cubicBezTo>
                    <a:cubicBezTo>
                      <a:pt x="10178" y="56840"/>
                      <a:pt x="10208" y="56718"/>
                      <a:pt x="10239" y="56581"/>
                    </a:cubicBezTo>
                    <a:cubicBezTo>
                      <a:pt x="10269" y="56475"/>
                      <a:pt x="10300" y="56368"/>
                      <a:pt x="10330" y="56261"/>
                    </a:cubicBezTo>
                    <a:cubicBezTo>
                      <a:pt x="10345" y="56216"/>
                      <a:pt x="10361" y="56155"/>
                      <a:pt x="10391" y="56094"/>
                    </a:cubicBezTo>
                    <a:cubicBezTo>
                      <a:pt x="10391" y="56048"/>
                      <a:pt x="10406" y="56017"/>
                      <a:pt x="10422" y="55972"/>
                    </a:cubicBezTo>
                    <a:cubicBezTo>
                      <a:pt x="10467" y="55850"/>
                      <a:pt x="10498" y="55728"/>
                      <a:pt x="10543" y="55606"/>
                    </a:cubicBezTo>
                    <a:cubicBezTo>
                      <a:pt x="10604" y="55408"/>
                      <a:pt x="10665" y="55225"/>
                      <a:pt x="10726" y="55027"/>
                    </a:cubicBezTo>
                    <a:cubicBezTo>
                      <a:pt x="10757" y="54981"/>
                      <a:pt x="10802" y="54936"/>
                      <a:pt x="10833" y="54890"/>
                    </a:cubicBezTo>
                    <a:cubicBezTo>
                      <a:pt x="10909" y="54799"/>
                      <a:pt x="10985" y="54707"/>
                      <a:pt x="11061" y="54601"/>
                    </a:cubicBezTo>
                    <a:cubicBezTo>
                      <a:pt x="11092" y="54570"/>
                      <a:pt x="11107" y="54524"/>
                      <a:pt x="11138" y="54479"/>
                    </a:cubicBezTo>
                    <a:close/>
                    <a:moveTo>
                      <a:pt x="15543" y="0"/>
                    </a:moveTo>
                    <a:cubicBezTo>
                      <a:pt x="15521" y="0"/>
                      <a:pt x="15498" y="8"/>
                      <a:pt x="15480" y="26"/>
                    </a:cubicBezTo>
                    <a:cubicBezTo>
                      <a:pt x="15449" y="26"/>
                      <a:pt x="15434" y="56"/>
                      <a:pt x="15419" y="71"/>
                    </a:cubicBezTo>
                    <a:cubicBezTo>
                      <a:pt x="15404" y="86"/>
                      <a:pt x="15373" y="117"/>
                      <a:pt x="15358" y="147"/>
                    </a:cubicBezTo>
                    <a:cubicBezTo>
                      <a:pt x="15343" y="178"/>
                      <a:pt x="15312" y="208"/>
                      <a:pt x="15297" y="254"/>
                    </a:cubicBezTo>
                    <a:cubicBezTo>
                      <a:pt x="15221" y="361"/>
                      <a:pt x="15175" y="467"/>
                      <a:pt x="15114" y="574"/>
                    </a:cubicBezTo>
                    <a:cubicBezTo>
                      <a:pt x="15084" y="620"/>
                      <a:pt x="15053" y="681"/>
                      <a:pt x="15038" y="742"/>
                    </a:cubicBezTo>
                    <a:cubicBezTo>
                      <a:pt x="15008" y="787"/>
                      <a:pt x="14977" y="848"/>
                      <a:pt x="14962" y="894"/>
                    </a:cubicBezTo>
                    <a:cubicBezTo>
                      <a:pt x="14931" y="955"/>
                      <a:pt x="14901" y="1016"/>
                      <a:pt x="14886" y="1077"/>
                    </a:cubicBezTo>
                    <a:cubicBezTo>
                      <a:pt x="14855" y="1138"/>
                      <a:pt x="14840" y="1199"/>
                      <a:pt x="14810" y="1260"/>
                    </a:cubicBezTo>
                    <a:cubicBezTo>
                      <a:pt x="14764" y="1366"/>
                      <a:pt x="14733" y="1473"/>
                      <a:pt x="14688" y="1595"/>
                    </a:cubicBezTo>
                    <a:cubicBezTo>
                      <a:pt x="14642" y="1717"/>
                      <a:pt x="14611" y="1823"/>
                      <a:pt x="14566" y="1945"/>
                    </a:cubicBezTo>
                    <a:cubicBezTo>
                      <a:pt x="14490" y="2174"/>
                      <a:pt x="14429" y="2418"/>
                      <a:pt x="14352" y="2646"/>
                    </a:cubicBezTo>
                    <a:cubicBezTo>
                      <a:pt x="14261" y="2875"/>
                      <a:pt x="14185" y="3118"/>
                      <a:pt x="14078" y="3347"/>
                    </a:cubicBezTo>
                    <a:cubicBezTo>
                      <a:pt x="13987" y="3560"/>
                      <a:pt x="13895" y="3789"/>
                      <a:pt x="13819" y="4017"/>
                    </a:cubicBezTo>
                    <a:cubicBezTo>
                      <a:pt x="13773" y="4139"/>
                      <a:pt x="13743" y="4246"/>
                      <a:pt x="13713" y="4368"/>
                    </a:cubicBezTo>
                    <a:cubicBezTo>
                      <a:pt x="13697" y="4429"/>
                      <a:pt x="13697" y="4490"/>
                      <a:pt x="13682" y="4551"/>
                    </a:cubicBezTo>
                    <a:cubicBezTo>
                      <a:pt x="13667" y="4612"/>
                      <a:pt x="13667" y="4672"/>
                      <a:pt x="13652" y="4733"/>
                    </a:cubicBezTo>
                    <a:cubicBezTo>
                      <a:pt x="13652" y="4794"/>
                      <a:pt x="13636" y="4855"/>
                      <a:pt x="13636" y="4916"/>
                    </a:cubicBezTo>
                    <a:cubicBezTo>
                      <a:pt x="13621" y="4962"/>
                      <a:pt x="13621" y="5008"/>
                      <a:pt x="13621" y="5038"/>
                    </a:cubicBezTo>
                    <a:cubicBezTo>
                      <a:pt x="13621" y="5069"/>
                      <a:pt x="13621" y="5084"/>
                      <a:pt x="13621" y="5114"/>
                    </a:cubicBezTo>
                    <a:cubicBezTo>
                      <a:pt x="13621" y="5236"/>
                      <a:pt x="13621" y="5373"/>
                      <a:pt x="13621" y="5510"/>
                    </a:cubicBezTo>
                    <a:cubicBezTo>
                      <a:pt x="13621" y="5556"/>
                      <a:pt x="13621" y="5617"/>
                      <a:pt x="13621" y="5663"/>
                    </a:cubicBezTo>
                    <a:cubicBezTo>
                      <a:pt x="13621" y="5754"/>
                      <a:pt x="13621" y="5830"/>
                      <a:pt x="13621" y="5907"/>
                    </a:cubicBezTo>
                    <a:cubicBezTo>
                      <a:pt x="13621" y="5952"/>
                      <a:pt x="13621" y="6013"/>
                      <a:pt x="13621" y="6059"/>
                    </a:cubicBezTo>
                    <a:cubicBezTo>
                      <a:pt x="13621" y="6120"/>
                      <a:pt x="13621" y="6166"/>
                      <a:pt x="13636" y="6227"/>
                    </a:cubicBezTo>
                    <a:cubicBezTo>
                      <a:pt x="13636" y="6287"/>
                      <a:pt x="13636" y="6348"/>
                      <a:pt x="13652" y="6409"/>
                    </a:cubicBezTo>
                    <a:cubicBezTo>
                      <a:pt x="13652" y="6470"/>
                      <a:pt x="13652" y="6547"/>
                      <a:pt x="13667" y="6607"/>
                    </a:cubicBezTo>
                    <a:cubicBezTo>
                      <a:pt x="13682" y="6668"/>
                      <a:pt x="13682" y="6729"/>
                      <a:pt x="13697" y="6790"/>
                    </a:cubicBezTo>
                    <a:cubicBezTo>
                      <a:pt x="13713" y="6851"/>
                      <a:pt x="13728" y="6912"/>
                      <a:pt x="13743" y="6973"/>
                    </a:cubicBezTo>
                    <a:cubicBezTo>
                      <a:pt x="13789" y="7217"/>
                      <a:pt x="13834" y="7461"/>
                      <a:pt x="13880" y="7704"/>
                    </a:cubicBezTo>
                    <a:cubicBezTo>
                      <a:pt x="13911" y="7826"/>
                      <a:pt x="13941" y="7948"/>
                      <a:pt x="13972" y="8070"/>
                    </a:cubicBezTo>
                    <a:cubicBezTo>
                      <a:pt x="13987" y="8192"/>
                      <a:pt x="14017" y="8299"/>
                      <a:pt x="14017" y="8421"/>
                    </a:cubicBezTo>
                    <a:cubicBezTo>
                      <a:pt x="14032" y="8466"/>
                      <a:pt x="14032" y="8497"/>
                      <a:pt x="14032" y="8542"/>
                    </a:cubicBezTo>
                    <a:cubicBezTo>
                      <a:pt x="14048" y="8603"/>
                      <a:pt x="14048" y="8680"/>
                      <a:pt x="14063" y="8756"/>
                    </a:cubicBezTo>
                    <a:cubicBezTo>
                      <a:pt x="14063" y="8817"/>
                      <a:pt x="14063" y="8893"/>
                      <a:pt x="14078" y="8969"/>
                    </a:cubicBezTo>
                    <a:cubicBezTo>
                      <a:pt x="14078" y="9045"/>
                      <a:pt x="14078" y="9121"/>
                      <a:pt x="14078" y="9198"/>
                    </a:cubicBezTo>
                    <a:cubicBezTo>
                      <a:pt x="14078" y="9274"/>
                      <a:pt x="14078" y="9350"/>
                      <a:pt x="14078" y="9426"/>
                    </a:cubicBezTo>
                    <a:cubicBezTo>
                      <a:pt x="14063" y="9639"/>
                      <a:pt x="14063" y="9853"/>
                      <a:pt x="14048" y="10066"/>
                    </a:cubicBezTo>
                    <a:cubicBezTo>
                      <a:pt x="14048" y="10173"/>
                      <a:pt x="14048" y="10295"/>
                      <a:pt x="14048" y="10416"/>
                    </a:cubicBezTo>
                    <a:cubicBezTo>
                      <a:pt x="14048" y="10477"/>
                      <a:pt x="14048" y="10538"/>
                      <a:pt x="14048" y="10584"/>
                    </a:cubicBezTo>
                    <a:cubicBezTo>
                      <a:pt x="13972" y="10782"/>
                      <a:pt x="13895" y="10965"/>
                      <a:pt x="13819" y="11163"/>
                    </a:cubicBezTo>
                    <a:cubicBezTo>
                      <a:pt x="13789" y="11285"/>
                      <a:pt x="13743" y="11407"/>
                      <a:pt x="13697" y="11513"/>
                    </a:cubicBezTo>
                    <a:cubicBezTo>
                      <a:pt x="13682" y="11559"/>
                      <a:pt x="13667" y="11605"/>
                      <a:pt x="13636" y="11651"/>
                    </a:cubicBezTo>
                    <a:cubicBezTo>
                      <a:pt x="13621" y="11696"/>
                      <a:pt x="13606" y="11757"/>
                      <a:pt x="13575" y="11818"/>
                    </a:cubicBezTo>
                    <a:cubicBezTo>
                      <a:pt x="13530" y="11910"/>
                      <a:pt x="13499" y="12016"/>
                      <a:pt x="13454" y="12123"/>
                    </a:cubicBezTo>
                    <a:cubicBezTo>
                      <a:pt x="13393" y="12245"/>
                      <a:pt x="13347" y="12351"/>
                      <a:pt x="13286" y="12473"/>
                    </a:cubicBezTo>
                    <a:cubicBezTo>
                      <a:pt x="13210" y="12671"/>
                      <a:pt x="13118" y="12885"/>
                      <a:pt x="13042" y="13098"/>
                    </a:cubicBezTo>
                    <a:cubicBezTo>
                      <a:pt x="12966" y="13311"/>
                      <a:pt x="12890" y="13540"/>
                      <a:pt x="12814" y="13768"/>
                    </a:cubicBezTo>
                    <a:cubicBezTo>
                      <a:pt x="12768" y="13936"/>
                      <a:pt x="12692" y="14104"/>
                      <a:pt x="12631" y="14286"/>
                    </a:cubicBezTo>
                    <a:lnTo>
                      <a:pt x="12524" y="14423"/>
                    </a:lnTo>
                    <a:cubicBezTo>
                      <a:pt x="12448" y="14515"/>
                      <a:pt x="12372" y="14622"/>
                      <a:pt x="12296" y="14728"/>
                    </a:cubicBezTo>
                    <a:cubicBezTo>
                      <a:pt x="12128" y="14941"/>
                      <a:pt x="11976" y="15170"/>
                      <a:pt x="11839" y="15383"/>
                    </a:cubicBezTo>
                    <a:cubicBezTo>
                      <a:pt x="11762" y="15490"/>
                      <a:pt x="11701" y="15612"/>
                      <a:pt x="11640" y="15719"/>
                    </a:cubicBezTo>
                    <a:cubicBezTo>
                      <a:pt x="11610" y="15795"/>
                      <a:pt x="11564" y="15871"/>
                      <a:pt x="11534" y="15962"/>
                    </a:cubicBezTo>
                    <a:cubicBezTo>
                      <a:pt x="11534" y="15658"/>
                      <a:pt x="11534" y="15368"/>
                      <a:pt x="11534" y="15079"/>
                    </a:cubicBezTo>
                    <a:cubicBezTo>
                      <a:pt x="11519" y="14667"/>
                      <a:pt x="11473" y="14256"/>
                      <a:pt x="11427" y="13845"/>
                    </a:cubicBezTo>
                    <a:cubicBezTo>
                      <a:pt x="11397" y="13525"/>
                      <a:pt x="11351" y="13220"/>
                      <a:pt x="11305" y="12915"/>
                    </a:cubicBezTo>
                    <a:cubicBezTo>
                      <a:pt x="11305" y="12900"/>
                      <a:pt x="11305" y="12900"/>
                      <a:pt x="11305" y="12900"/>
                    </a:cubicBezTo>
                    <a:cubicBezTo>
                      <a:pt x="11320" y="12839"/>
                      <a:pt x="11351" y="12778"/>
                      <a:pt x="11366" y="12732"/>
                    </a:cubicBezTo>
                    <a:cubicBezTo>
                      <a:pt x="11412" y="12656"/>
                      <a:pt x="11442" y="12580"/>
                      <a:pt x="11488" y="12504"/>
                    </a:cubicBezTo>
                    <a:cubicBezTo>
                      <a:pt x="11534" y="12412"/>
                      <a:pt x="11579" y="12321"/>
                      <a:pt x="11610" y="12229"/>
                    </a:cubicBezTo>
                    <a:cubicBezTo>
                      <a:pt x="11656" y="12153"/>
                      <a:pt x="11686" y="12077"/>
                      <a:pt x="11732" y="11986"/>
                    </a:cubicBezTo>
                    <a:cubicBezTo>
                      <a:pt x="11762" y="11910"/>
                      <a:pt x="11793" y="11833"/>
                      <a:pt x="11823" y="11757"/>
                    </a:cubicBezTo>
                    <a:cubicBezTo>
                      <a:pt x="11854" y="11666"/>
                      <a:pt x="11884" y="11574"/>
                      <a:pt x="11899" y="11483"/>
                    </a:cubicBezTo>
                    <a:cubicBezTo>
                      <a:pt x="11930" y="11407"/>
                      <a:pt x="11945" y="11315"/>
                      <a:pt x="11960" y="11224"/>
                    </a:cubicBezTo>
                    <a:cubicBezTo>
                      <a:pt x="11991" y="11133"/>
                      <a:pt x="12006" y="11041"/>
                      <a:pt x="12021" y="10950"/>
                    </a:cubicBezTo>
                    <a:cubicBezTo>
                      <a:pt x="12037" y="10858"/>
                      <a:pt x="12037" y="10767"/>
                      <a:pt x="12052" y="10675"/>
                    </a:cubicBezTo>
                    <a:cubicBezTo>
                      <a:pt x="12067" y="10493"/>
                      <a:pt x="12067" y="10310"/>
                      <a:pt x="12052" y="10127"/>
                    </a:cubicBezTo>
                    <a:cubicBezTo>
                      <a:pt x="12052" y="9944"/>
                      <a:pt x="12037" y="9777"/>
                      <a:pt x="12021" y="9609"/>
                    </a:cubicBezTo>
                    <a:cubicBezTo>
                      <a:pt x="12006" y="9426"/>
                      <a:pt x="11991" y="9243"/>
                      <a:pt x="11960" y="9076"/>
                    </a:cubicBezTo>
                    <a:cubicBezTo>
                      <a:pt x="11930" y="8893"/>
                      <a:pt x="11869" y="8710"/>
                      <a:pt x="11808" y="8542"/>
                    </a:cubicBezTo>
                    <a:cubicBezTo>
                      <a:pt x="11778" y="8466"/>
                      <a:pt x="11747" y="8390"/>
                      <a:pt x="11717" y="8314"/>
                    </a:cubicBezTo>
                    <a:lnTo>
                      <a:pt x="11717" y="8329"/>
                    </a:lnTo>
                    <a:cubicBezTo>
                      <a:pt x="11656" y="8146"/>
                      <a:pt x="11579" y="7994"/>
                      <a:pt x="11503" y="7826"/>
                    </a:cubicBezTo>
                    <a:cubicBezTo>
                      <a:pt x="11473" y="7750"/>
                      <a:pt x="11442" y="7674"/>
                      <a:pt x="11397" y="7598"/>
                    </a:cubicBezTo>
                    <a:cubicBezTo>
                      <a:pt x="11366" y="7522"/>
                      <a:pt x="11320" y="7430"/>
                      <a:pt x="11260" y="7354"/>
                    </a:cubicBezTo>
                    <a:cubicBezTo>
                      <a:pt x="11229" y="7293"/>
                      <a:pt x="11199" y="7232"/>
                      <a:pt x="11153" y="7186"/>
                    </a:cubicBezTo>
                    <a:cubicBezTo>
                      <a:pt x="11138" y="7156"/>
                      <a:pt x="11107" y="7125"/>
                      <a:pt x="11092" y="7110"/>
                    </a:cubicBezTo>
                    <a:cubicBezTo>
                      <a:pt x="11077" y="7095"/>
                      <a:pt x="11077" y="7080"/>
                      <a:pt x="11061" y="7065"/>
                    </a:cubicBezTo>
                    <a:cubicBezTo>
                      <a:pt x="11046" y="7049"/>
                      <a:pt x="11031" y="7049"/>
                      <a:pt x="11031" y="7034"/>
                    </a:cubicBezTo>
                    <a:cubicBezTo>
                      <a:pt x="11001" y="7004"/>
                      <a:pt x="10955" y="6958"/>
                      <a:pt x="10924" y="6912"/>
                    </a:cubicBezTo>
                    <a:cubicBezTo>
                      <a:pt x="10879" y="6866"/>
                      <a:pt x="10818" y="6821"/>
                      <a:pt x="10772" y="6775"/>
                    </a:cubicBezTo>
                    <a:cubicBezTo>
                      <a:pt x="10711" y="6699"/>
                      <a:pt x="10635" y="6638"/>
                      <a:pt x="10559" y="6562"/>
                    </a:cubicBezTo>
                    <a:cubicBezTo>
                      <a:pt x="10498" y="6501"/>
                      <a:pt x="10437" y="6425"/>
                      <a:pt x="10376" y="6364"/>
                    </a:cubicBezTo>
                    <a:cubicBezTo>
                      <a:pt x="10345" y="6333"/>
                      <a:pt x="10315" y="6287"/>
                      <a:pt x="10269" y="6257"/>
                    </a:cubicBezTo>
                    <a:cubicBezTo>
                      <a:pt x="10254" y="6227"/>
                      <a:pt x="10223" y="6196"/>
                      <a:pt x="10193" y="6166"/>
                    </a:cubicBezTo>
                    <a:cubicBezTo>
                      <a:pt x="10071" y="6028"/>
                      <a:pt x="9949" y="5891"/>
                      <a:pt x="9827" y="5754"/>
                    </a:cubicBezTo>
                    <a:cubicBezTo>
                      <a:pt x="9705" y="5617"/>
                      <a:pt x="9599" y="5465"/>
                      <a:pt x="9477" y="5328"/>
                    </a:cubicBezTo>
                    <a:cubicBezTo>
                      <a:pt x="9355" y="5191"/>
                      <a:pt x="9233" y="5053"/>
                      <a:pt x="9111" y="4916"/>
                    </a:cubicBezTo>
                    <a:cubicBezTo>
                      <a:pt x="9035" y="4825"/>
                      <a:pt x="8959" y="4733"/>
                      <a:pt x="8883" y="4642"/>
                    </a:cubicBezTo>
                    <a:cubicBezTo>
                      <a:pt x="8837" y="4596"/>
                      <a:pt x="8807" y="4551"/>
                      <a:pt x="8776" y="4520"/>
                    </a:cubicBezTo>
                    <a:cubicBezTo>
                      <a:pt x="8746" y="4474"/>
                      <a:pt x="8700" y="4429"/>
                      <a:pt x="8669" y="4383"/>
                    </a:cubicBezTo>
                    <a:cubicBezTo>
                      <a:pt x="8654" y="4368"/>
                      <a:pt x="8639" y="4353"/>
                      <a:pt x="8624" y="4337"/>
                    </a:cubicBezTo>
                    <a:cubicBezTo>
                      <a:pt x="8608" y="4322"/>
                      <a:pt x="8593" y="4322"/>
                      <a:pt x="8578" y="4307"/>
                    </a:cubicBezTo>
                    <a:lnTo>
                      <a:pt x="8517" y="4307"/>
                    </a:lnTo>
                    <a:cubicBezTo>
                      <a:pt x="8487" y="4322"/>
                      <a:pt x="8471" y="4337"/>
                      <a:pt x="8456" y="4353"/>
                    </a:cubicBezTo>
                    <a:cubicBezTo>
                      <a:pt x="8441" y="4368"/>
                      <a:pt x="8441" y="4383"/>
                      <a:pt x="8441" y="4398"/>
                    </a:cubicBezTo>
                    <a:cubicBezTo>
                      <a:pt x="8426" y="4413"/>
                      <a:pt x="8426" y="4429"/>
                      <a:pt x="8426" y="4429"/>
                    </a:cubicBezTo>
                    <a:cubicBezTo>
                      <a:pt x="8410" y="4459"/>
                      <a:pt x="8410" y="4490"/>
                      <a:pt x="8410" y="4520"/>
                    </a:cubicBezTo>
                    <a:cubicBezTo>
                      <a:pt x="8410" y="4535"/>
                      <a:pt x="8395" y="4566"/>
                      <a:pt x="8395" y="4596"/>
                    </a:cubicBezTo>
                    <a:cubicBezTo>
                      <a:pt x="8395" y="4642"/>
                      <a:pt x="8395" y="4688"/>
                      <a:pt x="8380" y="4733"/>
                    </a:cubicBezTo>
                    <a:cubicBezTo>
                      <a:pt x="8380" y="4825"/>
                      <a:pt x="8380" y="4901"/>
                      <a:pt x="8365" y="4992"/>
                    </a:cubicBezTo>
                    <a:cubicBezTo>
                      <a:pt x="8349" y="5175"/>
                      <a:pt x="8349" y="5358"/>
                      <a:pt x="8334" y="5526"/>
                    </a:cubicBezTo>
                    <a:cubicBezTo>
                      <a:pt x="8334" y="5587"/>
                      <a:pt x="8334" y="5648"/>
                      <a:pt x="8319" y="5693"/>
                    </a:cubicBezTo>
                    <a:cubicBezTo>
                      <a:pt x="8319" y="5876"/>
                      <a:pt x="8319" y="6059"/>
                      <a:pt x="8304" y="6242"/>
                    </a:cubicBezTo>
                    <a:cubicBezTo>
                      <a:pt x="8304" y="6333"/>
                      <a:pt x="8304" y="6440"/>
                      <a:pt x="8304" y="6531"/>
                    </a:cubicBezTo>
                    <a:cubicBezTo>
                      <a:pt x="8304" y="6638"/>
                      <a:pt x="8304" y="6729"/>
                      <a:pt x="8319" y="6821"/>
                    </a:cubicBezTo>
                    <a:cubicBezTo>
                      <a:pt x="8319" y="6912"/>
                      <a:pt x="8319" y="6988"/>
                      <a:pt x="8319" y="7080"/>
                    </a:cubicBezTo>
                    <a:cubicBezTo>
                      <a:pt x="8319" y="7171"/>
                      <a:pt x="8334" y="7247"/>
                      <a:pt x="8334" y="7339"/>
                    </a:cubicBezTo>
                    <a:cubicBezTo>
                      <a:pt x="8334" y="7430"/>
                      <a:pt x="8349" y="7506"/>
                      <a:pt x="8349" y="7598"/>
                    </a:cubicBezTo>
                    <a:cubicBezTo>
                      <a:pt x="8365" y="7689"/>
                      <a:pt x="8365" y="7796"/>
                      <a:pt x="8380" y="7887"/>
                    </a:cubicBezTo>
                    <a:cubicBezTo>
                      <a:pt x="8395" y="7948"/>
                      <a:pt x="8395" y="7994"/>
                      <a:pt x="8410" y="8055"/>
                    </a:cubicBezTo>
                    <a:cubicBezTo>
                      <a:pt x="8410" y="8101"/>
                      <a:pt x="8426" y="8131"/>
                      <a:pt x="8426" y="8177"/>
                    </a:cubicBezTo>
                    <a:cubicBezTo>
                      <a:pt x="8441" y="8222"/>
                      <a:pt x="8441" y="8253"/>
                      <a:pt x="8456" y="8299"/>
                    </a:cubicBezTo>
                    <a:lnTo>
                      <a:pt x="8487" y="8466"/>
                    </a:lnTo>
                    <a:cubicBezTo>
                      <a:pt x="8502" y="8497"/>
                      <a:pt x="8517" y="8542"/>
                      <a:pt x="8517" y="8573"/>
                    </a:cubicBezTo>
                    <a:cubicBezTo>
                      <a:pt x="8532" y="8619"/>
                      <a:pt x="8548" y="8680"/>
                      <a:pt x="8563" y="8725"/>
                    </a:cubicBezTo>
                    <a:cubicBezTo>
                      <a:pt x="8593" y="8801"/>
                      <a:pt x="8608" y="8878"/>
                      <a:pt x="8639" y="8969"/>
                    </a:cubicBezTo>
                    <a:cubicBezTo>
                      <a:pt x="8700" y="9152"/>
                      <a:pt x="8761" y="9335"/>
                      <a:pt x="8822" y="9533"/>
                    </a:cubicBezTo>
                    <a:cubicBezTo>
                      <a:pt x="8837" y="9563"/>
                      <a:pt x="8852" y="9594"/>
                      <a:pt x="8868" y="9624"/>
                    </a:cubicBezTo>
                    <a:cubicBezTo>
                      <a:pt x="8883" y="9670"/>
                      <a:pt x="8898" y="9731"/>
                      <a:pt x="8913" y="9777"/>
                    </a:cubicBezTo>
                    <a:lnTo>
                      <a:pt x="8974" y="9914"/>
                    </a:lnTo>
                    <a:cubicBezTo>
                      <a:pt x="8989" y="9959"/>
                      <a:pt x="9005" y="9990"/>
                      <a:pt x="9020" y="10020"/>
                    </a:cubicBezTo>
                    <a:cubicBezTo>
                      <a:pt x="9035" y="10066"/>
                      <a:pt x="9050" y="10096"/>
                      <a:pt x="9081" y="10127"/>
                    </a:cubicBezTo>
                    <a:cubicBezTo>
                      <a:pt x="9096" y="10157"/>
                      <a:pt x="9111" y="10188"/>
                      <a:pt x="9127" y="10218"/>
                    </a:cubicBezTo>
                    <a:cubicBezTo>
                      <a:pt x="9127" y="10234"/>
                      <a:pt x="9142" y="10249"/>
                      <a:pt x="9142" y="10264"/>
                    </a:cubicBezTo>
                    <a:cubicBezTo>
                      <a:pt x="9172" y="10310"/>
                      <a:pt x="9203" y="10355"/>
                      <a:pt x="9233" y="10401"/>
                    </a:cubicBezTo>
                    <a:cubicBezTo>
                      <a:pt x="9248" y="10447"/>
                      <a:pt x="9279" y="10477"/>
                      <a:pt x="9294" y="10523"/>
                    </a:cubicBezTo>
                    <a:cubicBezTo>
                      <a:pt x="9325" y="10554"/>
                      <a:pt x="9340" y="10584"/>
                      <a:pt x="9370" y="10614"/>
                    </a:cubicBezTo>
                    <a:cubicBezTo>
                      <a:pt x="9386" y="10645"/>
                      <a:pt x="9416" y="10691"/>
                      <a:pt x="9446" y="10721"/>
                    </a:cubicBezTo>
                    <a:cubicBezTo>
                      <a:pt x="9477" y="10767"/>
                      <a:pt x="9507" y="10813"/>
                      <a:pt x="9538" y="10858"/>
                    </a:cubicBezTo>
                    <a:cubicBezTo>
                      <a:pt x="9568" y="10889"/>
                      <a:pt x="9599" y="10919"/>
                      <a:pt x="9629" y="10950"/>
                    </a:cubicBezTo>
                    <a:cubicBezTo>
                      <a:pt x="9751" y="11087"/>
                      <a:pt x="9873" y="11224"/>
                      <a:pt x="9995" y="11361"/>
                    </a:cubicBezTo>
                    <a:cubicBezTo>
                      <a:pt x="10102" y="11498"/>
                      <a:pt x="10223" y="11635"/>
                      <a:pt x="10330" y="11772"/>
                    </a:cubicBezTo>
                    <a:cubicBezTo>
                      <a:pt x="10345" y="11803"/>
                      <a:pt x="10376" y="11833"/>
                      <a:pt x="10391" y="11864"/>
                    </a:cubicBezTo>
                    <a:cubicBezTo>
                      <a:pt x="10437" y="11925"/>
                      <a:pt x="10498" y="12001"/>
                      <a:pt x="10543" y="12077"/>
                    </a:cubicBezTo>
                    <a:cubicBezTo>
                      <a:pt x="10589" y="12153"/>
                      <a:pt x="10635" y="12229"/>
                      <a:pt x="10696" y="12321"/>
                    </a:cubicBezTo>
                    <a:lnTo>
                      <a:pt x="10818" y="12534"/>
                    </a:lnTo>
                    <a:cubicBezTo>
                      <a:pt x="10863" y="12610"/>
                      <a:pt x="10894" y="12671"/>
                      <a:pt x="10940" y="12732"/>
                    </a:cubicBezTo>
                    <a:cubicBezTo>
                      <a:pt x="10955" y="12869"/>
                      <a:pt x="10970" y="13007"/>
                      <a:pt x="10985" y="13144"/>
                    </a:cubicBezTo>
                    <a:cubicBezTo>
                      <a:pt x="11016" y="13281"/>
                      <a:pt x="11031" y="13418"/>
                      <a:pt x="11046" y="13555"/>
                    </a:cubicBezTo>
                    <a:cubicBezTo>
                      <a:pt x="11092" y="14058"/>
                      <a:pt x="11122" y="14576"/>
                      <a:pt x="11138" y="15094"/>
                    </a:cubicBezTo>
                    <a:cubicBezTo>
                      <a:pt x="11138" y="15353"/>
                      <a:pt x="11122" y="15612"/>
                      <a:pt x="11122" y="15886"/>
                    </a:cubicBezTo>
                    <a:cubicBezTo>
                      <a:pt x="11122" y="16145"/>
                      <a:pt x="11122" y="16389"/>
                      <a:pt x="11107" y="16648"/>
                    </a:cubicBezTo>
                    <a:cubicBezTo>
                      <a:pt x="11107" y="16694"/>
                      <a:pt x="11107" y="16739"/>
                      <a:pt x="11107" y="16785"/>
                    </a:cubicBezTo>
                    <a:cubicBezTo>
                      <a:pt x="11107" y="16907"/>
                      <a:pt x="11092" y="17014"/>
                      <a:pt x="11092" y="17135"/>
                    </a:cubicBezTo>
                    <a:cubicBezTo>
                      <a:pt x="11077" y="17196"/>
                      <a:pt x="11077" y="17273"/>
                      <a:pt x="11061" y="17334"/>
                    </a:cubicBezTo>
                    <a:cubicBezTo>
                      <a:pt x="11061" y="17410"/>
                      <a:pt x="11046" y="17471"/>
                      <a:pt x="11031" y="17532"/>
                    </a:cubicBezTo>
                    <a:cubicBezTo>
                      <a:pt x="11001" y="17791"/>
                      <a:pt x="10970" y="18034"/>
                      <a:pt x="10924" y="18278"/>
                    </a:cubicBezTo>
                    <a:cubicBezTo>
                      <a:pt x="10924" y="18278"/>
                      <a:pt x="10924" y="18263"/>
                      <a:pt x="10924" y="18263"/>
                    </a:cubicBezTo>
                    <a:cubicBezTo>
                      <a:pt x="10909" y="18354"/>
                      <a:pt x="10894" y="18461"/>
                      <a:pt x="10879" y="18552"/>
                    </a:cubicBezTo>
                    <a:cubicBezTo>
                      <a:pt x="10879" y="18568"/>
                      <a:pt x="10879" y="18568"/>
                      <a:pt x="10879" y="18568"/>
                    </a:cubicBezTo>
                    <a:lnTo>
                      <a:pt x="10879" y="18583"/>
                    </a:lnTo>
                    <a:cubicBezTo>
                      <a:pt x="10879" y="18598"/>
                      <a:pt x="10863" y="18598"/>
                      <a:pt x="10863" y="18598"/>
                    </a:cubicBezTo>
                    <a:cubicBezTo>
                      <a:pt x="10863" y="18659"/>
                      <a:pt x="10848" y="18720"/>
                      <a:pt x="10833" y="18781"/>
                    </a:cubicBezTo>
                    <a:cubicBezTo>
                      <a:pt x="10848" y="18766"/>
                      <a:pt x="10848" y="18766"/>
                      <a:pt x="10848" y="18766"/>
                    </a:cubicBezTo>
                    <a:lnTo>
                      <a:pt x="10848" y="18766"/>
                    </a:lnTo>
                    <a:cubicBezTo>
                      <a:pt x="10833" y="18796"/>
                      <a:pt x="10833" y="18827"/>
                      <a:pt x="10833" y="18857"/>
                    </a:cubicBezTo>
                    <a:cubicBezTo>
                      <a:pt x="10802" y="19040"/>
                      <a:pt x="10772" y="19238"/>
                      <a:pt x="10742" y="19421"/>
                    </a:cubicBezTo>
                    <a:cubicBezTo>
                      <a:pt x="10650" y="19908"/>
                      <a:pt x="10574" y="20411"/>
                      <a:pt x="10483" y="20899"/>
                    </a:cubicBezTo>
                    <a:cubicBezTo>
                      <a:pt x="10437" y="21158"/>
                      <a:pt x="10406" y="21417"/>
                      <a:pt x="10361" y="21661"/>
                    </a:cubicBezTo>
                    <a:cubicBezTo>
                      <a:pt x="10300" y="21920"/>
                      <a:pt x="10254" y="22179"/>
                      <a:pt x="10223" y="22438"/>
                    </a:cubicBezTo>
                    <a:cubicBezTo>
                      <a:pt x="10193" y="22575"/>
                      <a:pt x="10163" y="22727"/>
                      <a:pt x="10147" y="22879"/>
                    </a:cubicBezTo>
                    <a:cubicBezTo>
                      <a:pt x="10147" y="22879"/>
                      <a:pt x="10147" y="22895"/>
                      <a:pt x="10147" y="22895"/>
                    </a:cubicBezTo>
                    <a:lnTo>
                      <a:pt x="10132" y="22895"/>
                    </a:lnTo>
                    <a:cubicBezTo>
                      <a:pt x="10117" y="23017"/>
                      <a:pt x="10102" y="23138"/>
                      <a:pt x="10071" y="23260"/>
                    </a:cubicBezTo>
                    <a:cubicBezTo>
                      <a:pt x="10025" y="23519"/>
                      <a:pt x="9964" y="23778"/>
                      <a:pt x="9904" y="24037"/>
                    </a:cubicBezTo>
                    <a:cubicBezTo>
                      <a:pt x="9858" y="24281"/>
                      <a:pt x="9797" y="24540"/>
                      <a:pt x="9751" y="24799"/>
                    </a:cubicBezTo>
                    <a:cubicBezTo>
                      <a:pt x="9736" y="24845"/>
                      <a:pt x="9736" y="24906"/>
                      <a:pt x="9721" y="24967"/>
                    </a:cubicBezTo>
                    <a:cubicBezTo>
                      <a:pt x="9721" y="24906"/>
                      <a:pt x="9721" y="24845"/>
                      <a:pt x="9705" y="24784"/>
                    </a:cubicBezTo>
                    <a:cubicBezTo>
                      <a:pt x="9705" y="24738"/>
                      <a:pt x="9705" y="24692"/>
                      <a:pt x="9705" y="24647"/>
                    </a:cubicBezTo>
                    <a:cubicBezTo>
                      <a:pt x="9705" y="24601"/>
                      <a:pt x="9690" y="24555"/>
                      <a:pt x="9690" y="24525"/>
                    </a:cubicBezTo>
                    <a:cubicBezTo>
                      <a:pt x="9690" y="24464"/>
                      <a:pt x="9675" y="24388"/>
                      <a:pt x="9675" y="24327"/>
                    </a:cubicBezTo>
                    <a:cubicBezTo>
                      <a:pt x="9660" y="24281"/>
                      <a:pt x="9660" y="24251"/>
                      <a:pt x="9660" y="24205"/>
                    </a:cubicBezTo>
                    <a:cubicBezTo>
                      <a:pt x="9645" y="24159"/>
                      <a:pt x="9645" y="24113"/>
                      <a:pt x="9629" y="24068"/>
                    </a:cubicBezTo>
                    <a:cubicBezTo>
                      <a:pt x="9629" y="24007"/>
                      <a:pt x="9614" y="23946"/>
                      <a:pt x="9599" y="23885"/>
                    </a:cubicBezTo>
                    <a:cubicBezTo>
                      <a:pt x="9584" y="23778"/>
                      <a:pt x="9553" y="23687"/>
                      <a:pt x="9538" y="23595"/>
                    </a:cubicBezTo>
                    <a:cubicBezTo>
                      <a:pt x="9507" y="23489"/>
                      <a:pt x="9477" y="23382"/>
                      <a:pt x="9462" y="23291"/>
                    </a:cubicBezTo>
                    <a:cubicBezTo>
                      <a:pt x="9431" y="23184"/>
                      <a:pt x="9401" y="23093"/>
                      <a:pt x="9370" y="23001"/>
                    </a:cubicBezTo>
                    <a:cubicBezTo>
                      <a:pt x="9340" y="22895"/>
                      <a:pt x="9309" y="22803"/>
                      <a:pt x="9279" y="22712"/>
                    </a:cubicBezTo>
                    <a:cubicBezTo>
                      <a:pt x="9264" y="22636"/>
                      <a:pt x="9233" y="22575"/>
                      <a:pt x="9218" y="22498"/>
                    </a:cubicBezTo>
                    <a:lnTo>
                      <a:pt x="9218" y="22483"/>
                    </a:lnTo>
                    <a:cubicBezTo>
                      <a:pt x="9218" y="22468"/>
                      <a:pt x="9218" y="22468"/>
                      <a:pt x="9233" y="22468"/>
                    </a:cubicBezTo>
                    <a:cubicBezTo>
                      <a:pt x="9248" y="22407"/>
                      <a:pt x="9264" y="22361"/>
                      <a:pt x="9279" y="22316"/>
                    </a:cubicBezTo>
                    <a:cubicBezTo>
                      <a:pt x="9294" y="22270"/>
                      <a:pt x="9309" y="22224"/>
                      <a:pt x="9325" y="22179"/>
                    </a:cubicBezTo>
                    <a:cubicBezTo>
                      <a:pt x="9355" y="22087"/>
                      <a:pt x="9370" y="21980"/>
                      <a:pt x="9386" y="21889"/>
                    </a:cubicBezTo>
                    <a:cubicBezTo>
                      <a:pt x="9401" y="21782"/>
                      <a:pt x="9416" y="21676"/>
                      <a:pt x="9431" y="21569"/>
                    </a:cubicBezTo>
                    <a:cubicBezTo>
                      <a:pt x="9446" y="21478"/>
                      <a:pt x="9446" y="21371"/>
                      <a:pt x="9446" y="21280"/>
                    </a:cubicBezTo>
                    <a:cubicBezTo>
                      <a:pt x="9446" y="21097"/>
                      <a:pt x="9446" y="20914"/>
                      <a:pt x="9431" y="20731"/>
                    </a:cubicBezTo>
                    <a:cubicBezTo>
                      <a:pt x="9416" y="20564"/>
                      <a:pt x="9386" y="20396"/>
                      <a:pt x="9355" y="20228"/>
                    </a:cubicBezTo>
                    <a:cubicBezTo>
                      <a:pt x="9340" y="20198"/>
                      <a:pt x="9340" y="20152"/>
                      <a:pt x="9325" y="20122"/>
                    </a:cubicBezTo>
                    <a:cubicBezTo>
                      <a:pt x="9325" y="20122"/>
                      <a:pt x="9325" y="20137"/>
                      <a:pt x="9325" y="20137"/>
                    </a:cubicBezTo>
                    <a:cubicBezTo>
                      <a:pt x="9264" y="19878"/>
                      <a:pt x="9187" y="19634"/>
                      <a:pt x="9096" y="19375"/>
                    </a:cubicBezTo>
                    <a:cubicBezTo>
                      <a:pt x="9096" y="19360"/>
                      <a:pt x="9081" y="19345"/>
                      <a:pt x="9081" y="19329"/>
                    </a:cubicBezTo>
                    <a:cubicBezTo>
                      <a:pt x="9081" y="19326"/>
                      <a:pt x="9081" y="19322"/>
                      <a:pt x="9081" y="19314"/>
                    </a:cubicBezTo>
                    <a:cubicBezTo>
                      <a:pt x="9035" y="19223"/>
                      <a:pt x="9005" y="19131"/>
                      <a:pt x="8959" y="19040"/>
                    </a:cubicBezTo>
                    <a:cubicBezTo>
                      <a:pt x="8913" y="18949"/>
                      <a:pt x="8868" y="18872"/>
                      <a:pt x="8807" y="18781"/>
                    </a:cubicBezTo>
                    <a:cubicBezTo>
                      <a:pt x="8746" y="18705"/>
                      <a:pt x="8685" y="18613"/>
                      <a:pt x="8608" y="18537"/>
                    </a:cubicBezTo>
                    <a:cubicBezTo>
                      <a:pt x="8578" y="18491"/>
                      <a:pt x="8548" y="18461"/>
                      <a:pt x="8517" y="18431"/>
                    </a:cubicBezTo>
                    <a:cubicBezTo>
                      <a:pt x="8471" y="18385"/>
                      <a:pt x="8441" y="18354"/>
                      <a:pt x="8410" y="18324"/>
                    </a:cubicBezTo>
                    <a:cubicBezTo>
                      <a:pt x="8334" y="18278"/>
                      <a:pt x="8273" y="18217"/>
                      <a:pt x="8197" y="18171"/>
                    </a:cubicBezTo>
                    <a:cubicBezTo>
                      <a:pt x="8136" y="18126"/>
                      <a:pt x="8060" y="18095"/>
                      <a:pt x="7984" y="18050"/>
                    </a:cubicBezTo>
                    <a:lnTo>
                      <a:pt x="7984" y="18050"/>
                    </a:lnTo>
                    <a:cubicBezTo>
                      <a:pt x="7984" y="18065"/>
                      <a:pt x="7999" y="18065"/>
                      <a:pt x="7999" y="18065"/>
                    </a:cubicBezTo>
                    <a:cubicBezTo>
                      <a:pt x="7984" y="18065"/>
                      <a:pt x="7984" y="18050"/>
                      <a:pt x="7969" y="18050"/>
                    </a:cubicBezTo>
                    <a:lnTo>
                      <a:pt x="7984" y="18050"/>
                    </a:lnTo>
                    <a:cubicBezTo>
                      <a:pt x="7938" y="18034"/>
                      <a:pt x="7908" y="18019"/>
                      <a:pt x="7877" y="18019"/>
                    </a:cubicBezTo>
                    <a:cubicBezTo>
                      <a:pt x="8030" y="17760"/>
                      <a:pt x="8167" y="17501"/>
                      <a:pt x="8304" y="17227"/>
                    </a:cubicBezTo>
                    <a:cubicBezTo>
                      <a:pt x="8426" y="16968"/>
                      <a:pt x="8548" y="16678"/>
                      <a:pt x="8639" y="16404"/>
                    </a:cubicBezTo>
                    <a:cubicBezTo>
                      <a:pt x="8746" y="16099"/>
                      <a:pt x="8791" y="15795"/>
                      <a:pt x="8837" y="15490"/>
                    </a:cubicBezTo>
                    <a:cubicBezTo>
                      <a:pt x="8852" y="15414"/>
                      <a:pt x="8852" y="15338"/>
                      <a:pt x="8868" y="15277"/>
                    </a:cubicBezTo>
                    <a:cubicBezTo>
                      <a:pt x="8868" y="15231"/>
                      <a:pt x="8883" y="15200"/>
                      <a:pt x="8883" y="15155"/>
                    </a:cubicBezTo>
                    <a:cubicBezTo>
                      <a:pt x="8883" y="15124"/>
                      <a:pt x="8883" y="15094"/>
                      <a:pt x="8883" y="15063"/>
                    </a:cubicBezTo>
                    <a:cubicBezTo>
                      <a:pt x="8898" y="14896"/>
                      <a:pt x="8898" y="14728"/>
                      <a:pt x="8898" y="14576"/>
                    </a:cubicBezTo>
                    <a:cubicBezTo>
                      <a:pt x="8898" y="14271"/>
                      <a:pt x="8883" y="13966"/>
                      <a:pt x="8852" y="13662"/>
                    </a:cubicBezTo>
                    <a:cubicBezTo>
                      <a:pt x="8837" y="13372"/>
                      <a:pt x="8807" y="13067"/>
                      <a:pt x="8776" y="12778"/>
                    </a:cubicBezTo>
                    <a:cubicBezTo>
                      <a:pt x="8776" y="12778"/>
                      <a:pt x="8776" y="12793"/>
                      <a:pt x="8776" y="12793"/>
                    </a:cubicBezTo>
                    <a:cubicBezTo>
                      <a:pt x="8746" y="12504"/>
                      <a:pt x="8715" y="12199"/>
                      <a:pt x="8685" y="11910"/>
                    </a:cubicBezTo>
                    <a:cubicBezTo>
                      <a:pt x="8669" y="11742"/>
                      <a:pt x="8669" y="11590"/>
                      <a:pt x="8654" y="11437"/>
                    </a:cubicBezTo>
                    <a:cubicBezTo>
                      <a:pt x="8654" y="11285"/>
                      <a:pt x="8654" y="11133"/>
                      <a:pt x="8654" y="10995"/>
                    </a:cubicBezTo>
                    <a:cubicBezTo>
                      <a:pt x="8654" y="10843"/>
                      <a:pt x="8654" y="10691"/>
                      <a:pt x="8654" y="10538"/>
                    </a:cubicBezTo>
                    <a:cubicBezTo>
                      <a:pt x="8654" y="10386"/>
                      <a:pt x="8654" y="10249"/>
                      <a:pt x="8654" y="10096"/>
                    </a:cubicBezTo>
                    <a:cubicBezTo>
                      <a:pt x="8654" y="9822"/>
                      <a:pt x="8669" y="9533"/>
                      <a:pt x="8654" y="9243"/>
                    </a:cubicBezTo>
                    <a:cubicBezTo>
                      <a:pt x="8654" y="9213"/>
                      <a:pt x="8654" y="9182"/>
                      <a:pt x="8654" y="9152"/>
                    </a:cubicBezTo>
                    <a:cubicBezTo>
                      <a:pt x="8639" y="9121"/>
                      <a:pt x="8639" y="9106"/>
                      <a:pt x="8608" y="9076"/>
                    </a:cubicBezTo>
                    <a:cubicBezTo>
                      <a:pt x="8593" y="9060"/>
                      <a:pt x="8563" y="9060"/>
                      <a:pt x="8532" y="9060"/>
                    </a:cubicBezTo>
                    <a:cubicBezTo>
                      <a:pt x="8502" y="9060"/>
                      <a:pt x="8471" y="9076"/>
                      <a:pt x="8456" y="9076"/>
                    </a:cubicBezTo>
                    <a:cubicBezTo>
                      <a:pt x="8426" y="9106"/>
                      <a:pt x="8395" y="9121"/>
                      <a:pt x="8380" y="9152"/>
                    </a:cubicBezTo>
                    <a:cubicBezTo>
                      <a:pt x="8349" y="9167"/>
                      <a:pt x="8319" y="9198"/>
                      <a:pt x="8289" y="9228"/>
                    </a:cubicBezTo>
                    <a:cubicBezTo>
                      <a:pt x="8197" y="9335"/>
                      <a:pt x="8106" y="9457"/>
                      <a:pt x="8014" y="9578"/>
                    </a:cubicBezTo>
                    <a:cubicBezTo>
                      <a:pt x="7831" y="9822"/>
                      <a:pt x="7679" y="10066"/>
                      <a:pt x="7512" y="10310"/>
                    </a:cubicBezTo>
                    <a:cubicBezTo>
                      <a:pt x="7390" y="10508"/>
                      <a:pt x="7252" y="10706"/>
                      <a:pt x="7131" y="10889"/>
                    </a:cubicBezTo>
                    <a:cubicBezTo>
                      <a:pt x="7009" y="11072"/>
                      <a:pt x="6872" y="11254"/>
                      <a:pt x="6734" y="11422"/>
                    </a:cubicBezTo>
                    <a:cubicBezTo>
                      <a:pt x="6552" y="11666"/>
                      <a:pt x="6338" y="11894"/>
                      <a:pt x="6140" y="12123"/>
                    </a:cubicBezTo>
                    <a:cubicBezTo>
                      <a:pt x="6049" y="12229"/>
                      <a:pt x="5957" y="12336"/>
                      <a:pt x="5881" y="12458"/>
                    </a:cubicBezTo>
                    <a:cubicBezTo>
                      <a:pt x="5866" y="12489"/>
                      <a:pt x="5851" y="12519"/>
                      <a:pt x="5820" y="12549"/>
                    </a:cubicBezTo>
                    <a:cubicBezTo>
                      <a:pt x="5805" y="12580"/>
                      <a:pt x="5790" y="12610"/>
                      <a:pt x="5759" y="12641"/>
                    </a:cubicBezTo>
                    <a:cubicBezTo>
                      <a:pt x="5729" y="12717"/>
                      <a:pt x="5698" y="12793"/>
                      <a:pt x="5653" y="12869"/>
                    </a:cubicBezTo>
                    <a:cubicBezTo>
                      <a:pt x="5622" y="12946"/>
                      <a:pt x="5592" y="13007"/>
                      <a:pt x="5577" y="13083"/>
                    </a:cubicBezTo>
                    <a:cubicBezTo>
                      <a:pt x="5546" y="13159"/>
                      <a:pt x="5516" y="13250"/>
                      <a:pt x="5500" y="13326"/>
                    </a:cubicBezTo>
                    <a:cubicBezTo>
                      <a:pt x="5455" y="13494"/>
                      <a:pt x="5409" y="13662"/>
                      <a:pt x="5394" y="13829"/>
                    </a:cubicBezTo>
                    <a:lnTo>
                      <a:pt x="5394" y="13814"/>
                    </a:lnTo>
                    <a:cubicBezTo>
                      <a:pt x="5378" y="13860"/>
                      <a:pt x="5378" y="13890"/>
                      <a:pt x="5363" y="13921"/>
                    </a:cubicBezTo>
                    <a:cubicBezTo>
                      <a:pt x="5348" y="14058"/>
                      <a:pt x="5333" y="14210"/>
                      <a:pt x="5318" y="14347"/>
                    </a:cubicBezTo>
                    <a:cubicBezTo>
                      <a:pt x="5302" y="14515"/>
                      <a:pt x="5302" y="14667"/>
                      <a:pt x="5302" y="14835"/>
                    </a:cubicBezTo>
                    <a:cubicBezTo>
                      <a:pt x="5302" y="14972"/>
                      <a:pt x="5318" y="15124"/>
                      <a:pt x="5318" y="15261"/>
                    </a:cubicBezTo>
                    <a:cubicBezTo>
                      <a:pt x="5333" y="15429"/>
                      <a:pt x="5333" y="15581"/>
                      <a:pt x="5348" y="15734"/>
                    </a:cubicBezTo>
                    <a:cubicBezTo>
                      <a:pt x="5348" y="15886"/>
                      <a:pt x="5363" y="16054"/>
                      <a:pt x="5394" y="16206"/>
                    </a:cubicBezTo>
                    <a:cubicBezTo>
                      <a:pt x="5394" y="16282"/>
                      <a:pt x="5409" y="16343"/>
                      <a:pt x="5424" y="16419"/>
                    </a:cubicBezTo>
                    <a:cubicBezTo>
                      <a:pt x="5439" y="16480"/>
                      <a:pt x="5455" y="16556"/>
                      <a:pt x="5485" y="16633"/>
                    </a:cubicBezTo>
                    <a:cubicBezTo>
                      <a:pt x="5485" y="16648"/>
                      <a:pt x="5485" y="16663"/>
                      <a:pt x="5485" y="16678"/>
                    </a:cubicBezTo>
                    <a:cubicBezTo>
                      <a:pt x="5470" y="16648"/>
                      <a:pt x="5455" y="16602"/>
                      <a:pt x="5439" y="16572"/>
                    </a:cubicBezTo>
                    <a:cubicBezTo>
                      <a:pt x="5394" y="16526"/>
                      <a:pt x="5348" y="16480"/>
                      <a:pt x="5302" y="16435"/>
                    </a:cubicBezTo>
                    <a:cubicBezTo>
                      <a:pt x="5257" y="16389"/>
                      <a:pt x="5211" y="16343"/>
                      <a:pt x="5165" y="16313"/>
                    </a:cubicBezTo>
                    <a:cubicBezTo>
                      <a:pt x="5135" y="16282"/>
                      <a:pt x="5104" y="16267"/>
                      <a:pt x="5074" y="16252"/>
                    </a:cubicBezTo>
                    <a:cubicBezTo>
                      <a:pt x="5059" y="16221"/>
                      <a:pt x="5028" y="16206"/>
                      <a:pt x="4998" y="16191"/>
                    </a:cubicBezTo>
                    <a:cubicBezTo>
                      <a:pt x="4982" y="16176"/>
                      <a:pt x="4952" y="16160"/>
                      <a:pt x="4921" y="16160"/>
                    </a:cubicBezTo>
                    <a:cubicBezTo>
                      <a:pt x="4913" y="16158"/>
                      <a:pt x="4905" y="16156"/>
                      <a:pt x="4897" y="16156"/>
                    </a:cubicBezTo>
                    <a:cubicBezTo>
                      <a:pt x="4861" y="16156"/>
                      <a:pt x="4833" y="16184"/>
                      <a:pt x="4845" y="16221"/>
                    </a:cubicBezTo>
                    <a:cubicBezTo>
                      <a:pt x="4845" y="16252"/>
                      <a:pt x="4845" y="16282"/>
                      <a:pt x="4845" y="16313"/>
                    </a:cubicBezTo>
                    <a:cubicBezTo>
                      <a:pt x="4876" y="16511"/>
                      <a:pt x="4891" y="16709"/>
                      <a:pt x="4921" y="16892"/>
                    </a:cubicBezTo>
                    <a:cubicBezTo>
                      <a:pt x="4952" y="17090"/>
                      <a:pt x="4967" y="17288"/>
                      <a:pt x="4998" y="17486"/>
                    </a:cubicBezTo>
                    <a:cubicBezTo>
                      <a:pt x="5028" y="17684"/>
                      <a:pt x="5074" y="17882"/>
                      <a:pt x="5089" y="18095"/>
                    </a:cubicBezTo>
                    <a:cubicBezTo>
                      <a:pt x="5104" y="18187"/>
                      <a:pt x="5119" y="18278"/>
                      <a:pt x="5135" y="18385"/>
                    </a:cubicBezTo>
                    <a:cubicBezTo>
                      <a:pt x="5135" y="18476"/>
                      <a:pt x="5150" y="18583"/>
                      <a:pt x="5165" y="18674"/>
                    </a:cubicBezTo>
                    <a:cubicBezTo>
                      <a:pt x="5180" y="18781"/>
                      <a:pt x="5196" y="18888"/>
                      <a:pt x="5211" y="18979"/>
                    </a:cubicBezTo>
                    <a:cubicBezTo>
                      <a:pt x="5226" y="19086"/>
                      <a:pt x="5257" y="19177"/>
                      <a:pt x="5287" y="19284"/>
                    </a:cubicBezTo>
                    <a:cubicBezTo>
                      <a:pt x="5333" y="19482"/>
                      <a:pt x="5409" y="19665"/>
                      <a:pt x="5485" y="19863"/>
                    </a:cubicBezTo>
                    <a:cubicBezTo>
                      <a:pt x="5653" y="20228"/>
                      <a:pt x="5836" y="20594"/>
                      <a:pt x="6049" y="20944"/>
                    </a:cubicBezTo>
                    <a:cubicBezTo>
                      <a:pt x="6095" y="21036"/>
                      <a:pt x="6156" y="21112"/>
                      <a:pt x="6201" y="21203"/>
                    </a:cubicBezTo>
                    <a:cubicBezTo>
                      <a:pt x="6262" y="21295"/>
                      <a:pt x="6323" y="21386"/>
                      <a:pt x="6399" y="21462"/>
                    </a:cubicBezTo>
                    <a:cubicBezTo>
                      <a:pt x="6460" y="21523"/>
                      <a:pt x="6536" y="21584"/>
                      <a:pt x="6613" y="21630"/>
                    </a:cubicBezTo>
                    <a:cubicBezTo>
                      <a:pt x="6613" y="21691"/>
                      <a:pt x="6613" y="21752"/>
                      <a:pt x="6613" y="21828"/>
                    </a:cubicBezTo>
                    <a:cubicBezTo>
                      <a:pt x="6643" y="22148"/>
                      <a:pt x="6658" y="22468"/>
                      <a:pt x="6689" y="22788"/>
                    </a:cubicBezTo>
                    <a:cubicBezTo>
                      <a:pt x="6719" y="23093"/>
                      <a:pt x="6750" y="23397"/>
                      <a:pt x="6765" y="23717"/>
                    </a:cubicBezTo>
                    <a:cubicBezTo>
                      <a:pt x="6795" y="24022"/>
                      <a:pt x="6826" y="24342"/>
                      <a:pt x="6856" y="24647"/>
                    </a:cubicBezTo>
                    <a:cubicBezTo>
                      <a:pt x="6872" y="24799"/>
                      <a:pt x="6887" y="24936"/>
                      <a:pt x="6902" y="25089"/>
                    </a:cubicBezTo>
                    <a:cubicBezTo>
                      <a:pt x="6917" y="25210"/>
                      <a:pt x="6948" y="25348"/>
                      <a:pt x="6963" y="25485"/>
                    </a:cubicBezTo>
                    <a:cubicBezTo>
                      <a:pt x="7024" y="25759"/>
                      <a:pt x="7070" y="26033"/>
                      <a:pt x="7146" y="26307"/>
                    </a:cubicBezTo>
                    <a:cubicBezTo>
                      <a:pt x="7192" y="26521"/>
                      <a:pt x="7252" y="26719"/>
                      <a:pt x="7313" y="26917"/>
                    </a:cubicBezTo>
                    <a:cubicBezTo>
                      <a:pt x="7207" y="26780"/>
                      <a:pt x="7115" y="26627"/>
                      <a:pt x="7024" y="26475"/>
                    </a:cubicBezTo>
                    <a:cubicBezTo>
                      <a:pt x="6811" y="26140"/>
                      <a:pt x="6582" y="25805"/>
                      <a:pt x="6384" y="25469"/>
                    </a:cubicBezTo>
                    <a:cubicBezTo>
                      <a:pt x="6338" y="25393"/>
                      <a:pt x="6308" y="25332"/>
                      <a:pt x="6262" y="25256"/>
                    </a:cubicBezTo>
                    <a:cubicBezTo>
                      <a:pt x="6232" y="25195"/>
                      <a:pt x="6186" y="25119"/>
                      <a:pt x="6156" y="25043"/>
                    </a:cubicBezTo>
                    <a:cubicBezTo>
                      <a:pt x="6110" y="24967"/>
                      <a:pt x="6079" y="24875"/>
                      <a:pt x="6049" y="24799"/>
                    </a:cubicBezTo>
                    <a:cubicBezTo>
                      <a:pt x="5973" y="24616"/>
                      <a:pt x="5881" y="24449"/>
                      <a:pt x="5790" y="24281"/>
                    </a:cubicBezTo>
                    <a:cubicBezTo>
                      <a:pt x="5698" y="24113"/>
                      <a:pt x="5592" y="23961"/>
                      <a:pt x="5485" y="23809"/>
                    </a:cubicBezTo>
                    <a:cubicBezTo>
                      <a:pt x="5470" y="23778"/>
                      <a:pt x="5439" y="23733"/>
                      <a:pt x="5409" y="23702"/>
                    </a:cubicBezTo>
                    <a:cubicBezTo>
                      <a:pt x="5378" y="23626"/>
                      <a:pt x="5348" y="23565"/>
                      <a:pt x="5333" y="23489"/>
                    </a:cubicBezTo>
                    <a:cubicBezTo>
                      <a:pt x="5241" y="23260"/>
                      <a:pt x="5165" y="23047"/>
                      <a:pt x="5089" y="22803"/>
                    </a:cubicBezTo>
                    <a:cubicBezTo>
                      <a:pt x="5013" y="22590"/>
                      <a:pt x="4952" y="22377"/>
                      <a:pt x="4891" y="22148"/>
                    </a:cubicBezTo>
                    <a:cubicBezTo>
                      <a:pt x="4860" y="22011"/>
                      <a:pt x="4830" y="21889"/>
                      <a:pt x="4800" y="21752"/>
                    </a:cubicBezTo>
                    <a:cubicBezTo>
                      <a:pt x="4769" y="21600"/>
                      <a:pt x="4754" y="21447"/>
                      <a:pt x="4739" y="21310"/>
                    </a:cubicBezTo>
                    <a:cubicBezTo>
                      <a:pt x="4723" y="21112"/>
                      <a:pt x="4708" y="20914"/>
                      <a:pt x="4693" y="20716"/>
                    </a:cubicBezTo>
                    <a:cubicBezTo>
                      <a:pt x="4678" y="20503"/>
                      <a:pt x="4647" y="20289"/>
                      <a:pt x="4617" y="20076"/>
                    </a:cubicBezTo>
                    <a:cubicBezTo>
                      <a:pt x="4617" y="20076"/>
                      <a:pt x="4617" y="20061"/>
                      <a:pt x="4617" y="20046"/>
                    </a:cubicBezTo>
                    <a:cubicBezTo>
                      <a:pt x="4586" y="19695"/>
                      <a:pt x="4571" y="19329"/>
                      <a:pt x="4540" y="18979"/>
                    </a:cubicBezTo>
                    <a:cubicBezTo>
                      <a:pt x="4495" y="18613"/>
                      <a:pt x="4342" y="18263"/>
                      <a:pt x="4190" y="17943"/>
                    </a:cubicBezTo>
                    <a:cubicBezTo>
                      <a:pt x="4160" y="17882"/>
                      <a:pt x="4144" y="17821"/>
                      <a:pt x="4114" y="17760"/>
                    </a:cubicBezTo>
                    <a:cubicBezTo>
                      <a:pt x="4053" y="17593"/>
                      <a:pt x="4007" y="17410"/>
                      <a:pt x="3962" y="17227"/>
                    </a:cubicBezTo>
                    <a:cubicBezTo>
                      <a:pt x="3916" y="17059"/>
                      <a:pt x="3855" y="16876"/>
                      <a:pt x="3794" y="16709"/>
                    </a:cubicBezTo>
                    <a:cubicBezTo>
                      <a:pt x="3763" y="16633"/>
                      <a:pt x="3718" y="16541"/>
                      <a:pt x="3687" y="16465"/>
                    </a:cubicBezTo>
                    <a:cubicBezTo>
                      <a:pt x="3642" y="16389"/>
                      <a:pt x="3596" y="16313"/>
                      <a:pt x="3550" y="16237"/>
                    </a:cubicBezTo>
                    <a:cubicBezTo>
                      <a:pt x="3504" y="16160"/>
                      <a:pt x="3444" y="16099"/>
                      <a:pt x="3367" y="16038"/>
                    </a:cubicBezTo>
                    <a:cubicBezTo>
                      <a:pt x="3306" y="15978"/>
                      <a:pt x="3230" y="15917"/>
                      <a:pt x="3154" y="15871"/>
                    </a:cubicBezTo>
                    <a:cubicBezTo>
                      <a:pt x="3002" y="15749"/>
                      <a:pt x="2834" y="15658"/>
                      <a:pt x="2682" y="15551"/>
                    </a:cubicBezTo>
                    <a:cubicBezTo>
                      <a:pt x="2529" y="15460"/>
                      <a:pt x="2362" y="15368"/>
                      <a:pt x="2225" y="15261"/>
                    </a:cubicBezTo>
                    <a:cubicBezTo>
                      <a:pt x="2194" y="15231"/>
                      <a:pt x="2148" y="15185"/>
                      <a:pt x="2118" y="15155"/>
                    </a:cubicBezTo>
                    <a:cubicBezTo>
                      <a:pt x="1996" y="15018"/>
                      <a:pt x="1889" y="14881"/>
                      <a:pt x="1768" y="14743"/>
                    </a:cubicBezTo>
                    <a:cubicBezTo>
                      <a:pt x="1661" y="14606"/>
                      <a:pt x="1539" y="14484"/>
                      <a:pt x="1417" y="14347"/>
                    </a:cubicBezTo>
                    <a:cubicBezTo>
                      <a:pt x="1371" y="14286"/>
                      <a:pt x="1310" y="14225"/>
                      <a:pt x="1265" y="14164"/>
                    </a:cubicBezTo>
                    <a:cubicBezTo>
                      <a:pt x="1204" y="14104"/>
                      <a:pt x="1143" y="14043"/>
                      <a:pt x="1082" y="13982"/>
                    </a:cubicBezTo>
                    <a:cubicBezTo>
                      <a:pt x="1021" y="13921"/>
                      <a:pt x="960" y="13860"/>
                      <a:pt x="884" y="13814"/>
                    </a:cubicBezTo>
                    <a:cubicBezTo>
                      <a:pt x="823" y="13753"/>
                      <a:pt x="762" y="13707"/>
                      <a:pt x="686" y="13662"/>
                    </a:cubicBezTo>
                    <a:cubicBezTo>
                      <a:pt x="664" y="13651"/>
                      <a:pt x="627" y="13640"/>
                      <a:pt x="592" y="13640"/>
                    </a:cubicBezTo>
                    <a:cubicBezTo>
                      <a:pt x="577" y="13640"/>
                      <a:pt x="562" y="13642"/>
                      <a:pt x="549" y="13646"/>
                    </a:cubicBezTo>
                    <a:cubicBezTo>
                      <a:pt x="472" y="13677"/>
                      <a:pt x="427" y="13738"/>
                      <a:pt x="396" y="13799"/>
                    </a:cubicBezTo>
                    <a:cubicBezTo>
                      <a:pt x="381" y="13829"/>
                      <a:pt x="366" y="13875"/>
                      <a:pt x="351" y="13921"/>
                    </a:cubicBezTo>
                    <a:cubicBezTo>
                      <a:pt x="335" y="13951"/>
                      <a:pt x="320" y="13997"/>
                      <a:pt x="320" y="14027"/>
                    </a:cubicBezTo>
                    <a:cubicBezTo>
                      <a:pt x="320" y="14058"/>
                      <a:pt x="305" y="14088"/>
                      <a:pt x="305" y="14119"/>
                    </a:cubicBezTo>
                    <a:cubicBezTo>
                      <a:pt x="305" y="14134"/>
                      <a:pt x="290" y="14149"/>
                      <a:pt x="290" y="14164"/>
                    </a:cubicBezTo>
                    <a:cubicBezTo>
                      <a:pt x="290" y="14164"/>
                      <a:pt x="290" y="14180"/>
                      <a:pt x="290" y="14180"/>
                    </a:cubicBezTo>
                    <a:lnTo>
                      <a:pt x="290" y="14210"/>
                    </a:lnTo>
                    <a:cubicBezTo>
                      <a:pt x="290" y="14225"/>
                      <a:pt x="274" y="14241"/>
                      <a:pt x="274" y="14256"/>
                    </a:cubicBezTo>
                    <a:cubicBezTo>
                      <a:pt x="259" y="14363"/>
                      <a:pt x="244" y="14484"/>
                      <a:pt x="244" y="14606"/>
                    </a:cubicBezTo>
                    <a:cubicBezTo>
                      <a:pt x="229" y="14743"/>
                      <a:pt x="213" y="14881"/>
                      <a:pt x="198" y="15018"/>
                    </a:cubicBezTo>
                    <a:cubicBezTo>
                      <a:pt x="183" y="15292"/>
                      <a:pt x="168" y="15551"/>
                      <a:pt x="153" y="15810"/>
                    </a:cubicBezTo>
                    <a:cubicBezTo>
                      <a:pt x="153" y="15825"/>
                      <a:pt x="153" y="15840"/>
                      <a:pt x="153" y="15856"/>
                    </a:cubicBezTo>
                    <a:lnTo>
                      <a:pt x="153" y="15871"/>
                    </a:lnTo>
                    <a:cubicBezTo>
                      <a:pt x="153" y="15871"/>
                      <a:pt x="153" y="15886"/>
                      <a:pt x="153" y="15901"/>
                    </a:cubicBezTo>
                    <a:cubicBezTo>
                      <a:pt x="153" y="15917"/>
                      <a:pt x="153" y="15936"/>
                      <a:pt x="153" y="15947"/>
                    </a:cubicBezTo>
                    <a:cubicBezTo>
                      <a:pt x="153" y="15952"/>
                      <a:pt x="153" y="15957"/>
                      <a:pt x="153" y="15962"/>
                    </a:cubicBezTo>
                    <a:lnTo>
                      <a:pt x="153" y="15978"/>
                    </a:lnTo>
                    <a:cubicBezTo>
                      <a:pt x="153" y="16054"/>
                      <a:pt x="153" y="16145"/>
                      <a:pt x="153" y="16237"/>
                    </a:cubicBezTo>
                    <a:cubicBezTo>
                      <a:pt x="137" y="16328"/>
                      <a:pt x="137" y="16419"/>
                      <a:pt x="137" y="16511"/>
                    </a:cubicBezTo>
                    <a:lnTo>
                      <a:pt x="153" y="16800"/>
                    </a:lnTo>
                    <a:cubicBezTo>
                      <a:pt x="153" y="16892"/>
                      <a:pt x="153" y="16983"/>
                      <a:pt x="168" y="17075"/>
                    </a:cubicBezTo>
                    <a:cubicBezTo>
                      <a:pt x="168" y="17166"/>
                      <a:pt x="183" y="17273"/>
                      <a:pt x="198" y="17364"/>
                    </a:cubicBezTo>
                    <a:cubicBezTo>
                      <a:pt x="213" y="17455"/>
                      <a:pt x="229" y="17547"/>
                      <a:pt x="244" y="17638"/>
                    </a:cubicBezTo>
                    <a:cubicBezTo>
                      <a:pt x="259" y="17745"/>
                      <a:pt x="290" y="17836"/>
                      <a:pt x="320" y="17943"/>
                    </a:cubicBezTo>
                    <a:cubicBezTo>
                      <a:pt x="335" y="18034"/>
                      <a:pt x="366" y="18111"/>
                      <a:pt x="396" y="18202"/>
                    </a:cubicBezTo>
                    <a:cubicBezTo>
                      <a:pt x="412" y="18248"/>
                      <a:pt x="427" y="18293"/>
                      <a:pt x="442" y="18339"/>
                    </a:cubicBezTo>
                    <a:cubicBezTo>
                      <a:pt x="472" y="18385"/>
                      <a:pt x="488" y="18431"/>
                      <a:pt x="503" y="18476"/>
                    </a:cubicBezTo>
                    <a:cubicBezTo>
                      <a:pt x="549" y="18568"/>
                      <a:pt x="610" y="18659"/>
                      <a:pt x="655" y="18750"/>
                    </a:cubicBezTo>
                    <a:cubicBezTo>
                      <a:pt x="747" y="18903"/>
                      <a:pt x="838" y="19055"/>
                      <a:pt x="930" y="19223"/>
                    </a:cubicBezTo>
                    <a:cubicBezTo>
                      <a:pt x="1021" y="19375"/>
                      <a:pt x="1112" y="19543"/>
                      <a:pt x="1219" y="19710"/>
                    </a:cubicBezTo>
                    <a:cubicBezTo>
                      <a:pt x="1326" y="19863"/>
                      <a:pt x="1432" y="20015"/>
                      <a:pt x="1554" y="20167"/>
                    </a:cubicBezTo>
                    <a:cubicBezTo>
                      <a:pt x="1646" y="20305"/>
                      <a:pt x="1737" y="20457"/>
                      <a:pt x="1828" y="20594"/>
                    </a:cubicBezTo>
                    <a:cubicBezTo>
                      <a:pt x="1889" y="20685"/>
                      <a:pt x="1950" y="20777"/>
                      <a:pt x="2011" y="20853"/>
                    </a:cubicBezTo>
                    <a:cubicBezTo>
                      <a:pt x="2057" y="20944"/>
                      <a:pt x="2118" y="21021"/>
                      <a:pt x="2179" y="21097"/>
                    </a:cubicBezTo>
                    <a:cubicBezTo>
                      <a:pt x="2225" y="21158"/>
                      <a:pt x="2286" y="21234"/>
                      <a:pt x="2347" y="21295"/>
                    </a:cubicBezTo>
                    <a:cubicBezTo>
                      <a:pt x="2407" y="21371"/>
                      <a:pt x="2484" y="21432"/>
                      <a:pt x="2545" y="21508"/>
                    </a:cubicBezTo>
                    <a:cubicBezTo>
                      <a:pt x="2621" y="21569"/>
                      <a:pt x="2697" y="21630"/>
                      <a:pt x="2758" y="21691"/>
                    </a:cubicBezTo>
                    <a:cubicBezTo>
                      <a:pt x="2834" y="21752"/>
                      <a:pt x="2895" y="21798"/>
                      <a:pt x="2971" y="21843"/>
                    </a:cubicBezTo>
                    <a:cubicBezTo>
                      <a:pt x="3093" y="21935"/>
                      <a:pt x="3230" y="22011"/>
                      <a:pt x="3367" y="22102"/>
                    </a:cubicBezTo>
                    <a:cubicBezTo>
                      <a:pt x="3489" y="22179"/>
                      <a:pt x="3611" y="22255"/>
                      <a:pt x="3733" y="22331"/>
                    </a:cubicBezTo>
                    <a:cubicBezTo>
                      <a:pt x="3855" y="22422"/>
                      <a:pt x="3977" y="22514"/>
                      <a:pt x="4099" y="22605"/>
                    </a:cubicBezTo>
                    <a:cubicBezTo>
                      <a:pt x="4160" y="22666"/>
                      <a:pt x="4236" y="22727"/>
                      <a:pt x="4312" y="22788"/>
                    </a:cubicBezTo>
                    <a:cubicBezTo>
                      <a:pt x="4373" y="22849"/>
                      <a:pt x="4449" y="22910"/>
                      <a:pt x="4510" y="22986"/>
                    </a:cubicBezTo>
                    <a:lnTo>
                      <a:pt x="5013" y="23519"/>
                    </a:lnTo>
                    <a:cubicBezTo>
                      <a:pt x="5043" y="23565"/>
                      <a:pt x="5089" y="23595"/>
                      <a:pt x="5119" y="23641"/>
                    </a:cubicBezTo>
                    <a:cubicBezTo>
                      <a:pt x="5196" y="23809"/>
                      <a:pt x="5272" y="23961"/>
                      <a:pt x="5378" y="24129"/>
                    </a:cubicBezTo>
                    <a:cubicBezTo>
                      <a:pt x="5470" y="24281"/>
                      <a:pt x="5577" y="24449"/>
                      <a:pt x="5683" y="24616"/>
                    </a:cubicBezTo>
                    <a:cubicBezTo>
                      <a:pt x="5881" y="24921"/>
                      <a:pt x="6034" y="25241"/>
                      <a:pt x="6232" y="25546"/>
                    </a:cubicBezTo>
                    <a:cubicBezTo>
                      <a:pt x="6445" y="25881"/>
                      <a:pt x="6674" y="26216"/>
                      <a:pt x="6887" y="26551"/>
                    </a:cubicBezTo>
                    <a:cubicBezTo>
                      <a:pt x="6963" y="26658"/>
                      <a:pt x="7024" y="26765"/>
                      <a:pt x="7085" y="26856"/>
                    </a:cubicBezTo>
                    <a:cubicBezTo>
                      <a:pt x="7131" y="26932"/>
                      <a:pt x="7176" y="27008"/>
                      <a:pt x="7237" y="27085"/>
                    </a:cubicBezTo>
                    <a:cubicBezTo>
                      <a:pt x="7298" y="27176"/>
                      <a:pt x="7359" y="27283"/>
                      <a:pt x="7405" y="27389"/>
                    </a:cubicBezTo>
                    <a:cubicBezTo>
                      <a:pt x="7420" y="27420"/>
                      <a:pt x="7451" y="27450"/>
                      <a:pt x="7466" y="27496"/>
                    </a:cubicBezTo>
                    <a:cubicBezTo>
                      <a:pt x="7466" y="27511"/>
                      <a:pt x="7466" y="27526"/>
                      <a:pt x="7481" y="27542"/>
                    </a:cubicBezTo>
                    <a:cubicBezTo>
                      <a:pt x="7512" y="27679"/>
                      <a:pt x="7557" y="27831"/>
                      <a:pt x="7588" y="27968"/>
                    </a:cubicBezTo>
                    <a:cubicBezTo>
                      <a:pt x="7649" y="28242"/>
                      <a:pt x="7710" y="28517"/>
                      <a:pt x="7771" y="28791"/>
                    </a:cubicBezTo>
                    <a:cubicBezTo>
                      <a:pt x="7847" y="29111"/>
                      <a:pt x="7938" y="29416"/>
                      <a:pt x="8030" y="29720"/>
                    </a:cubicBezTo>
                    <a:cubicBezTo>
                      <a:pt x="8075" y="29873"/>
                      <a:pt x="8121" y="30025"/>
                      <a:pt x="8182" y="30177"/>
                    </a:cubicBezTo>
                    <a:cubicBezTo>
                      <a:pt x="8228" y="30330"/>
                      <a:pt x="8273" y="30482"/>
                      <a:pt x="8319" y="30634"/>
                    </a:cubicBezTo>
                    <a:cubicBezTo>
                      <a:pt x="8426" y="30939"/>
                      <a:pt x="8517" y="31244"/>
                      <a:pt x="8624" y="31549"/>
                    </a:cubicBezTo>
                    <a:cubicBezTo>
                      <a:pt x="8730" y="31853"/>
                      <a:pt x="8868" y="32158"/>
                      <a:pt x="9005" y="32463"/>
                    </a:cubicBezTo>
                    <a:cubicBezTo>
                      <a:pt x="9111" y="32691"/>
                      <a:pt x="9233" y="32920"/>
                      <a:pt x="9370" y="33148"/>
                    </a:cubicBezTo>
                    <a:cubicBezTo>
                      <a:pt x="9370" y="33164"/>
                      <a:pt x="9370" y="33164"/>
                      <a:pt x="9370" y="33179"/>
                    </a:cubicBezTo>
                    <a:cubicBezTo>
                      <a:pt x="9370" y="33164"/>
                      <a:pt x="9355" y="33164"/>
                      <a:pt x="9340" y="33164"/>
                    </a:cubicBezTo>
                    <a:cubicBezTo>
                      <a:pt x="9279" y="33148"/>
                      <a:pt x="9218" y="33133"/>
                      <a:pt x="9157" y="33118"/>
                    </a:cubicBezTo>
                    <a:cubicBezTo>
                      <a:pt x="9035" y="33072"/>
                      <a:pt x="8898" y="33027"/>
                      <a:pt x="8761" y="32966"/>
                    </a:cubicBezTo>
                    <a:cubicBezTo>
                      <a:pt x="8700" y="32950"/>
                      <a:pt x="8654" y="32905"/>
                      <a:pt x="8593" y="32874"/>
                    </a:cubicBezTo>
                    <a:cubicBezTo>
                      <a:pt x="8517" y="32828"/>
                      <a:pt x="8441" y="32767"/>
                      <a:pt x="8365" y="32722"/>
                    </a:cubicBezTo>
                    <a:cubicBezTo>
                      <a:pt x="8273" y="32676"/>
                      <a:pt x="8197" y="32615"/>
                      <a:pt x="8106" y="32569"/>
                    </a:cubicBezTo>
                    <a:cubicBezTo>
                      <a:pt x="8030" y="32524"/>
                      <a:pt x="7938" y="32478"/>
                      <a:pt x="7862" y="32432"/>
                    </a:cubicBezTo>
                    <a:cubicBezTo>
                      <a:pt x="7771" y="32402"/>
                      <a:pt x="7679" y="32356"/>
                      <a:pt x="7588" y="32326"/>
                    </a:cubicBezTo>
                    <a:cubicBezTo>
                      <a:pt x="7496" y="32280"/>
                      <a:pt x="7405" y="32249"/>
                      <a:pt x="7313" y="32234"/>
                    </a:cubicBezTo>
                    <a:cubicBezTo>
                      <a:pt x="7297" y="32232"/>
                      <a:pt x="7281" y="32231"/>
                      <a:pt x="7265" y="32231"/>
                    </a:cubicBezTo>
                    <a:cubicBezTo>
                      <a:pt x="7159" y="32231"/>
                      <a:pt x="7054" y="32273"/>
                      <a:pt x="6948" y="32326"/>
                    </a:cubicBezTo>
                    <a:cubicBezTo>
                      <a:pt x="6856" y="32356"/>
                      <a:pt x="6780" y="32402"/>
                      <a:pt x="6704" y="32448"/>
                    </a:cubicBezTo>
                    <a:cubicBezTo>
                      <a:pt x="6658" y="32478"/>
                      <a:pt x="6613" y="32493"/>
                      <a:pt x="6582" y="32524"/>
                    </a:cubicBezTo>
                    <a:cubicBezTo>
                      <a:pt x="6536" y="32554"/>
                      <a:pt x="6491" y="32585"/>
                      <a:pt x="6460" y="32630"/>
                    </a:cubicBezTo>
                    <a:cubicBezTo>
                      <a:pt x="6384" y="32691"/>
                      <a:pt x="6323" y="32767"/>
                      <a:pt x="6277" y="32844"/>
                    </a:cubicBezTo>
                    <a:cubicBezTo>
                      <a:pt x="6216" y="32920"/>
                      <a:pt x="6171" y="33011"/>
                      <a:pt x="6125" y="33103"/>
                    </a:cubicBezTo>
                    <a:cubicBezTo>
                      <a:pt x="6095" y="33164"/>
                      <a:pt x="6064" y="33225"/>
                      <a:pt x="6034" y="33270"/>
                    </a:cubicBezTo>
                    <a:lnTo>
                      <a:pt x="5927" y="32828"/>
                    </a:lnTo>
                    <a:cubicBezTo>
                      <a:pt x="5912" y="32767"/>
                      <a:pt x="5896" y="32707"/>
                      <a:pt x="5881" y="32646"/>
                    </a:cubicBezTo>
                    <a:cubicBezTo>
                      <a:pt x="5866" y="32569"/>
                      <a:pt x="5851" y="32493"/>
                      <a:pt x="5836" y="32417"/>
                    </a:cubicBezTo>
                    <a:cubicBezTo>
                      <a:pt x="5820" y="32326"/>
                      <a:pt x="5805" y="32234"/>
                      <a:pt x="5790" y="32143"/>
                    </a:cubicBezTo>
                    <a:cubicBezTo>
                      <a:pt x="5759" y="31990"/>
                      <a:pt x="5729" y="31838"/>
                      <a:pt x="5698" y="31671"/>
                    </a:cubicBezTo>
                    <a:cubicBezTo>
                      <a:pt x="5668" y="31503"/>
                      <a:pt x="5622" y="31335"/>
                      <a:pt x="5592" y="31152"/>
                    </a:cubicBezTo>
                    <a:cubicBezTo>
                      <a:pt x="5592" y="31122"/>
                      <a:pt x="5577" y="31076"/>
                      <a:pt x="5561" y="31046"/>
                    </a:cubicBezTo>
                    <a:cubicBezTo>
                      <a:pt x="5561" y="31000"/>
                      <a:pt x="5546" y="30970"/>
                      <a:pt x="5531" y="30939"/>
                    </a:cubicBezTo>
                    <a:cubicBezTo>
                      <a:pt x="5531" y="30878"/>
                      <a:pt x="5516" y="30833"/>
                      <a:pt x="5500" y="30787"/>
                    </a:cubicBezTo>
                    <a:cubicBezTo>
                      <a:pt x="5485" y="30741"/>
                      <a:pt x="5470" y="30711"/>
                      <a:pt x="5455" y="30665"/>
                    </a:cubicBezTo>
                    <a:cubicBezTo>
                      <a:pt x="5439" y="30589"/>
                      <a:pt x="5409" y="30513"/>
                      <a:pt x="5378" y="30436"/>
                    </a:cubicBezTo>
                    <a:cubicBezTo>
                      <a:pt x="5363" y="30391"/>
                      <a:pt x="5348" y="30345"/>
                      <a:pt x="5333" y="30299"/>
                    </a:cubicBezTo>
                    <a:cubicBezTo>
                      <a:pt x="5318" y="30269"/>
                      <a:pt x="5302" y="30238"/>
                      <a:pt x="5287" y="30208"/>
                    </a:cubicBezTo>
                    <a:cubicBezTo>
                      <a:pt x="5257" y="30132"/>
                      <a:pt x="5226" y="30056"/>
                      <a:pt x="5180" y="29979"/>
                    </a:cubicBezTo>
                    <a:cubicBezTo>
                      <a:pt x="5150" y="29903"/>
                      <a:pt x="5119" y="29827"/>
                      <a:pt x="5074" y="29751"/>
                    </a:cubicBezTo>
                    <a:cubicBezTo>
                      <a:pt x="4921" y="29446"/>
                      <a:pt x="4754" y="29157"/>
                      <a:pt x="4571" y="28852"/>
                    </a:cubicBezTo>
                    <a:cubicBezTo>
                      <a:pt x="4556" y="28821"/>
                      <a:pt x="4525" y="28776"/>
                      <a:pt x="4495" y="28730"/>
                    </a:cubicBezTo>
                    <a:cubicBezTo>
                      <a:pt x="4480" y="28700"/>
                      <a:pt x="4449" y="28669"/>
                      <a:pt x="4434" y="28623"/>
                    </a:cubicBezTo>
                    <a:cubicBezTo>
                      <a:pt x="4403" y="28593"/>
                      <a:pt x="4388" y="28578"/>
                      <a:pt x="4373" y="28547"/>
                    </a:cubicBezTo>
                    <a:cubicBezTo>
                      <a:pt x="4342" y="28501"/>
                      <a:pt x="4312" y="28456"/>
                      <a:pt x="4281" y="28425"/>
                    </a:cubicBezTo>
                    <a:cubicBezTo>
                      <a:pt x="4251" y="28380"/>
                      <a:pt x="4221" y="28349"/>
                      <a:pt x="4190" y="28303"/>
                    </a:cubicBezTo>
                    <a:cubicBezTo>
                      <a:pt x="4175" y="28273"/>
                      <a:pt x="4144" y="28242"/>
                      <a:pt x="4114" y="28212"/>
                    </a:cubicBezTo>
                    <a:cubicBezTo>
                      <a:pt x="4099" y="28197"/>
                      <a:pt x="4068" y="28166"/>
                      <a:pt x="4038" y="28136"/>
                    </a:cubicBezTo>
                    <a:cubicBezTo>
                      <a:pt x="4007" y="28105"/>
                      <a:pt x="3977" y="28075"/>
                      <a:pt x="3946" y="28060"/>
                    </a:cubicBezTo>
                    <a:cubicBezTo>
                      <a:pt x="3885" y="27999"/>
                      <a:pt x="3824" y="27938"/>
                      <a:pt x="3748" y="27892"/>
                    </a:cubicBezTo>
                    <a:cubicBezTo>
                      <a:pt x="3687" y="27831"/>
                      <a:pt x="3626" y="27785"/>
                      <a:pt x="3550" y="27724"/>
                    </a:cubicBezTo>
                    <a:cubicBezTo>
                      <a:pt x="3520" y="27694"/>
                      <a:pt x="3489" y="27679"/>
                      <a:pt x="3444" y="27648"/>
                    </a:cubicBezTo>
                    <a:cubicBezTo>
                      <a:pt x="3428" y="27633"/>
                      <a:pt x="3413" y="27618"/>
                      <a:pt x="3398" y="27603"/>
                    </a:cubicBezTo>
                    <a:cubicBezTo>
                      <a:pt x="3383" y="27587"/>
                      <a:pt x="3367" y="27572"/>
                      <a:pt x="3337" y="27557"/>
                    </a:cubicBezTo>
                    <a:cubicBezTo>
                      <a:pt x="3306" y="27511"/>
                      <a:pt x="3276" y="27481"/>
                      <a:pt x="3230" y="27450"/>
                    </a:cubicBezTo>
                    <a:cubicBezTo>
                      <a:pt x="3200" y="27420"/>
                      <a:pt x="3169" y="27374"/>
                      <a:pt x="3139" y="27344"/>
                    </a:cubicBezTo>
                    <a:cubicBezTo>
                      <a:pt x="3078" y="27283"/>
                      <a:pt x="3032" y="27237"/>
                      <a:pt x="2971" y="27176"/>
                    </a:cubicBezTo>
                    <a:cubicBezTo>
                      <a:pt x="2910" y="27115"/>
                      <a:pt x="2849" y="27039"/>
                      <a:pt x="2788" y="26978"/>
                    </a:cubicBezTo>
                    <a:cubicBezTo>
                      <a:pt x="2666" y="26825"/>
                      <a:pt x="2514" y="26704"/>
                      <a:pt x="2347" y="26597"/>
                    </a:cubicBezTo>
                    <a:cubicBezTo>
                      <a:pt x="2255" y="26551"/>
                      <a:pt x="2164" y="26521"/>
                      <a:pt x="2057" y="26475"/>
                    </a:cubicBezTo>
                    <a:cubicBezTo>
                      <a:pt x="2027" y="26460"/>
                      <a:pt x="1981" y="26445"/>
                      <a:pt x="1935" y="26429"/>
                    </a:cubicBezTo>
                    <a:cubicBezTo>
                      <a:pt x="1905" y="26429"/>
                      <a:pt x="1859" y="26414"/>
                      <a:pt x="1828" y="26399"/>
                    </a:cubicBezTo>
                    <a:cubicBezTo>
                      <a:pt x="1752" y="26368"/>
                      <a:pt x="1676" y="26353"/>
                      <a:pt x="1615" y="26323"/>
                    </a:cubicBezTo>
                    <a:cubicBezTo>
                      <a:pt x="1569" y="26307"/>
                      <a:pt x="1524" y="26292"/>
                      <a:pt x="1493" y="26277"/>
                    </a:cubicBezTo>
                    <a:cubicBezTo>
                      <a:pt x="1448" y="26262"/>
                      <a:pt x="1417" y="26247"/>
                      <a:pt x="1371" y="26231"/>
                    </a:cubicBezTo>
                    <a:cubicBezTo>
                      <a:pt x="1295" y="26186"/>
                      <a:pt x="1219" y="26155"/>
                      <a:pt x="1143" y="26109"/>
                    </a:cubicBezTo>
                    <a:cubicBezTo>
                      <a:pt x="1036" y="26048"/>
                      <a:pt x="945" y="25972"/>
                      <a:pt x="853" y="25911"/>
                    </a:cubicBezTo>
                    <a:cubicBezTo>
                      <a:pt x="792" y="25850"/>
                      <a:pt x="716" y="25805"/>
                      <a:pt x="655" y="25759"/>
                    </a:cubicBezTo>
                    <a:cubicBezTo>
                      <a:pt x="610" y="25713"/>
                      <a:pt x="564" y="25683"/>
                      <a:pt x="518" y="25637"/>
                    </a:cubicBezTo>
                    <a:cubicBezTo>
                      <a:pt x="488" y="25607"/>
                      <a:pt x="442" y="25576"/>
                      <a:pt x="412" y="25530"/>
                    </a:cubicBezTo>
                    <a:cubicBezTo>
                      <a:pt x="366" y="25485"/>
                      <a:pt x="305" y="25424"/>
                      <a:pt x="259" y="25378"/>
                    </a:cubicBezTo>
                    <a:cubicBezTo>
                      <a:pt x="229" y="25348"/>
                      <a:pt x="213" y="25317"/>
                      <a:pt x="183" y="25287"/>
                    </a:cubicBezTo>
                    <a:cubicBezTo>
                      <a:pt x="168" y="25271"/>
                      <a:pt x="168" y="25256"/>
                      <a:pt x="153" y="25241"/>
                    </a:cubicBezTo>
                    <a:cubicBezTo>
                      <a:pt x="137" y="25226"/>
                      <a:pt x="122" y="25226"/>
                      <a:pt x="107" y="25210"/>
                    </a:cubicBezTo>
                    <a:cubicBezTo>
                      <a:pt x="92" y="25210"/>
                      <a:pt x="61" y="25210"/>
                      <a:pt x="31" y="25226"/>
                    </a:cubicBezTo>
                    <a:cubicBezTo>
                      <a:pt x="15" y="25241"/>
                      <a:pt x="0" y="25271"/>
                      <a:pt x="15" y="25302"/>
                    </a:cubicBezTo>
                    <a:cubicBezTo>
                      <a:pt x="15" y="25454"/>
                      <a:pt x="31" y="25622"/>
                      <a:pt x="46" y="25774"/>
                    </a:cubicBezTo>
                    <a:cubicBezTo>
                      <a:pt x="76" y="25942"/>
                      <a:pt x="107" y="26109"/>
                      <a:pt x="137" y="26262"/>
                    </a:cubicBezTo>
                    <a:cubicBezTo>
                      <a:pt x="198" y="26597"/>
                      <a:pt x="259" y="26932"/>
                      <a:pt x="320" y="27267"/>
                    </a:cubicBezTo>
                    <a:cubicBezTo>
                      <a:pt x="351" y="27435"/>
                      <a:pt x="381" y="27603"/>
                      <a:pt x="412" y="27755"/>
                    </a:cubicBezTo>
                    <a:cubicBezTo>
                      <a:pt x="442" y="27922"/>
                      <a:pt x="472" y="28075"/>
                      <a:pt x="488" y="28242"/>
                    </a:cubicBezTo>
                    <a:cubicBezTo>
                      <a:pt x="518" y="28410"/>
                      <a:pt x="549" y="28562"/>
                      <a:pt x="564" y="28730"/>
                    </a:cubicBezTo>
                    <a:cubicBezTo>
                      <a:pt x="579" y="28898"/>
                      <a:pt x="610" y="29065"/>
                      <a:pt x="625" y="29233"/>
                    </a:cubicBezTo>
                    <a:cubicBezTo>
                      <a:pt x="655" y="29400"/>
                      <a:pt x="671" y="29583"/>
                      <a:pt x="701" y="29751"/>
                    </a:cubicBezTo>
                    <a:cubicBezTo>
                      <a:pt x="716" y="29827"/>
                      <a:pt x="747" y="29918"/>
                      <a:pt x="762" y="30010"/>
                    </a:cubicBezTo>
                    <a:cubicBezTo>
                      <a:pt x="777" y="30040"/>
                      <a:pt x="777" y="30086"/>
                      <a:pt x="792" y="30132"/>
                    </a:cubicBezTo>
                    <a:cubicBezTo>
                      <a:pt x="808" y="30147"/>
                      <a:pt x="808" y="30162"/>
                      <a:pt x="808" y="30177"/>
                    </a:cubicBezTo>
                    <a:cubicBezTo>
                      <a:pt x="823" y="30193"/>
                      <a:pt x="823" y="30223"/>
                      <a:pt x="838" y="30238"/>
                    </a:cubicBezTo>
                    <a:cubicBezTo>
                      <a:pt x="853" y="30269"/>
                      <a:pt x="869" y="30315"/>
                      <a:pt x="884" y="30360"/>
                    </a:cubicBezTo>
                    <a:lnTo>
                      <a:pt x="945" y="30467"/>
                    </a:lnTo>
                    <a:cubicBezTo>
                      <a:pt x="991" y="30558"/>
                      <a:pt x="1021" y="30634"/>
                      <a:pt x="1067" y="30711"/>
                    </a:cubicBezTo>
                    <a:cubicBezTo>
                      <a:pt x="1158" y="30848"/>
                      <a:pt x="1250" y="30985"/>
                      <a:pt x="1341" y="31122"/>
                    </a:cubicBezTo>
                    <a:cubicBezTo>
                      <a:pt x="1417" y="31229"/>
                      <a:pt x="1493" y="31335"/>
                      <a:pt x="1569" y="31442"/>
                    </a:cubicBezTo>
                    <a:cubicBezTo>
                      <a:pt x="1642" y="31544"/>
                      <a:pt x="1729" y="31660"/>
                      <a:pt x="1803" y="31763"/>
                    </a:cubicBezTo>
                    <a:lnTo>
                      <a:pt x="1803" y="31763"/>
                    </a:lnTo>
                    <a:cubicBezTo>
                      <a:pt x="1800" y="31762"/>
                      <a:pt x="1798" y="31762"/>
                      <a:pt x="1798" y="31762"/>
                    </a:cubicBezTo>
                    <a:lnTo>
                      <a:pt x="1798" y="31762"/>
                    </a:lnTo>
                    <a:lnTo>
                      <a:pt x="1813" y="31777"/>
                    </a:lnTo>
                    <a:cubicBezTo>
                      <a:pt x="1813" y="31777"/>
                      <a:pt x="1813" y="31792"/>
                      <a:pt x="1828" y="31792"/>
                    </a:cubicBezTo>
                    <a:cubicBezTo>
                      <a:pt x="1828" y="31792"/>
                      <a:pt x="1828" y="31808"/>
                      <a:pt x="1828" y="31808"/>
                    </a:cubicBezTo>
                    <a:cubicBezTo>
                      <a:pt x="1844" y="31808"/>
                      <a:pt x="1844" y="31808"/>
                      <a:pt x="1844" y="31823"/>
                    </a:cubicBezTo>
                    <a:lnTo>
                      <a:pt x="1859" y="31823"/>
                    </a:lnTo>
                    <a:cubicBezTo>
                      <a:pt x="1950" y="31960"/>
                      <a:pt x="2057" y="32097"/>
                      <a:pt x="2179" y="32204"/>
                    </a:cubicBezTo>
                    <a:cubicBezTo>
                      <a:pt x="2209" y="32234"/>
                      <a:pt x="2240" y="32265"/>
                      <a:pt x="2286" y="32295"/>
                    </a:cubicBezTo>
                    <a:cubicBezTo>
                      <a:pt x="2316" y="32326"/>
                      <a:pt x="2347" y="32356"/>
                      <a:pt x="2392" y="32387"/>
                    </a:cubicBezTo>
                    <a:cubicBezTo>
                      <a:pt x="2453" y="32432"/>
                      <a:pt x="2529" y="32478"/>
                      <a:pt x="2590" y="32524"/>
                    </a:cubicBezTo>
                    <a:cubicBezTo>
                      <a:pt x="2651" y="32569"/>
                      <a:pt x="2712" y="32615"/>
                      <a:pt x="2773" y="32661"/>
                    </a:cubicBezTo>
                    <a:cubicBezTo>
                      <a:pt x="2788" y="32676"/>
                      <a:pt x="2819" y="32691"/>
                      <a:pt x="2834" y="32707"/>
                    </a:cubicBezTo>
                    <a:cubicBezTo>
                      <a:pt x="2865" y="32722"/>
                      <a:pt x="2895" y="32737"/>
                      <a:pt x="2925" y="32752"/>
                    </a:cubicBezTo>
                    <a:cubicBezTo>
                      <a:pt x="2925" y="32752"/>
                      <a:pt x="2925" y="32752"/>
                      <a:pt x="2925" y="32767"/>
                    </a:cubicBezTo>
                    <a:lnTo>
                      <a:pt x="2941" y="32767"/>
                    </a:lnTo>
                    <a:lnTo>
                      <a:pt x="2956" y="32783"/>
                    </a:lnTo>
                    <a:cubicBezTo>
                      <a:pt x="2956" y="32783"/>
                      <a:pt x="2971" y="32798"/>
                      <a:pt x="2986" y="32798"/>
                    </a:cubicBezTo>
                    <a:lnTo>
                      <a:pt x="2971" y="32798"/>
                    </a:lnTo>
                    <a:cubicBezTo>
                      <a:pt x="3002" y="32798"/>
                      <a:pt x="3017" y="32813"/>
                      <a:pt x="3032" y="32828"/>
                    </a:cubicBezTo>
                    <a:cubicBezTo>
                      <a:pt x="3032" y="32828"/>
                      <a:pt x="3047" y="32844"/>
                      <a:pt x="3063" y="32844"/>
                    </a:cubicBezTo>
                    <a:lnTo>
                      <a:pt x="3047" y="32844"/>
                    </a:lnTo>
                    <a:cubicBezTo>
                      <a:pt x="3063" y="32844"/>
                      <a:pt x="3063" y="32844"/>
                      <a:pt x="3078" y="32859"/>
                    </a:cubicBezTo>
                    <a:cubicBezTo>
                      <a:pt x="3124" y="32874"/>
                      <a:pt x="3154" y="32905"/>
                      <a:pt x="3200" y="32920"/>
                    </a:cubicBezTo>
                    <a:cubicBezTo>
                      <a:pt x="3230" y="32935"/>
                      <a:pt x="3261" y="32950"/>
                      <a:pt x="3291" y="32966"/>
                    </a:cubicBezTo>
                    <a:cubicBezTo>
                      <a:pt x="3337" y="32981"/>
                      <a:pt x="3383" y="33011"/>
                      <a:pt x="3428" y="33027"/>
                    </a:cubicBezTo>
                    <a:cubicBezTo>
                      <a:pt x="3474" y="33042"/>
                      <a:pt x="3504" y="33072"/>
                      <a:pt x="3550" y="33087"/>
                    </a:cubicBezTo>
                    <a:cubicBezTo>
                      <a:pt x="3626" y="33118"/>
                      <a:pt x="3718" y="33148"/>
                      <a:pt x="3794" y="33179"/>
                    </a:cubicBezTo>
                    <a:cubicBezTo>
                      <a:pt x="3870" y="33209"/>
                      <a:pt x="3931" y="33240"/>
                      <a:pt x="4007" y="33270"/>
                    </a:cubicBezTo>
                    <a:cubicBezTo>
                      <a:pt x="4160" y="33316"/>
                      <a:pt x="4327" y="33377"/>
                      <a:pt x="4495" y="33423"/>
                    </a:cubicBezTo>
                    <a:cubicBezTo>
                      <a:pt x="4662" y="33468"/>
                      <a:pt x="4815" y="33499"/>
                      <a:pt x="4982" y="33545"/>
                    </a:cubicBezTo>
                    <a:cubicBezTo>
                      <a:pt x="5165" y="33575"/>
                      <a:pt x="5348" y="33621"/>
                      <a:pt x="5531" y="33666"/>
                    </a:cubicBezTo>
                    <a:cubicBezTo>
                      <a:pt x="5561" y="33682"/>
                      <a:pt x="5592" y="33682"/>
                      <a:pt x="5607" y="33697"/>
                    </a:cubicBezTo>
                    <a:lnTo>
                      <a:pt x="5592" y="33682"/>
                    </a:lnTo>
                    <a:lnTo>
                      <a:pt x="5592" y="33682"/>
                    </a:lnTo>
                    <a:cubicBezTo>
                      <a:pt x="5622" y="33697"/>
                      <a:pt x="5653" y="33712"/>
                      <a:pt x="5683" y="33712"/>
                    </a:cubicBezTo>
                    <a:cubicBezTo>
                      <a:pt x="5714" y="33727"/>
                      <a:pt x="5744" y="33743"/>
                      <a:pt x="5775" y="33743"/>
                    </a:cubicBezTo>
                    <a:cubicBezTo>
                      <a:pt x="5790" y="33758"/>
                      <a:pt x="5805" y="33758"/>
                      <a:pt x="5820" y="33758"/>
                    </a:cubicBezTo>
                    <a:cubicBezTo>
                      <a:pt x="5790" y="33819"/>
                      <a:pt x="5759" y="33895"/>
                      <a:pt x="5729" y="33956"/>
                    </a:cubicBezTo>
                    <a:cubicBezTo>
                      <a:pt x="5683" y="34047"/>
                      <a:pt x="5637" y="34139"/>
                      <a:pt x="5607" y="34230"/>
                    </a:cubicBezTo>
                    <a:cubicBezTo>
                      <a:pt x="5592" y="34276"/>
                      <a:pt x="5577" y="34322"/>
                      <a:pt x="5561" y="34367"/>
                    </a:cubicBezTo>
                    <a:cubicBezTo>
                      <a:pt x="5561" y="34413"/>
                      <a:pt x="5546" y="34474"/>
                      <a:pt x="5531" y="34520"/>
                    </a:cubicBezTo>
                    <a:cubicBezTo>
                      <a:pt x="5531" y="34565"/>
                      <a:pt x="5531" y="34626"/>
                      <a:pt x="5531" y="34672"/>
                    </a:cubicBezTo>
                    <a:cubicBezTo>
                      <a:pt x="5546" y="34733"/>
                      <a:pt x="5546" y="34779"/>
                      <a:pt x="5561" y="34840"/>
                    </a:cubicBezTo>
                    <a:cubicBezTo>
                      <a:pt x="5577" y="34946"/>
                      <a:pt x="5592" y="35068"/>
                      <a:pt x="5607" y="35190"/>
                    </a:cubicBezTo>
                    <a:cubicBezTo>
                      <a:pt x="5607" y="35251"/>
                      <a:pt x="5622" y="35312"/>
                      <a:pt x="5622" y="35373"/>
                    </a:cubicBezTo>
                    <a:cubicBezTo>
                      <a:pt x="5607" y="35434"/>
                      <a:pt x="5607" y="35479"/>
                      <a:pt x="5607" y="35540"/>
                    </a:cubicBezTo>
                    <a:cubicBezTo>
                      <a:pt x="5592" y="35556"/>
                      <a:pt x="5592" y="35586"/>
                      <a:pt x="5577" y="35601"/>
                    </a:cubicBezTo>
                    <a:cubicBezTo>
                      <a:pt x="5577" y="35647"/>
                      <a:pt x="5561" y="35678"/>
                      <a:pt x="5546" y="35708"/>
                    </a:cubicBezTo>
                    <a:cubicBezTo>
                      <a:pt x="5516" y="35769"/>
                      <a:pt x="5485" y="35815"/>
                      <a:pt x="5455" y="35876"/>
                    </a:cubicBezTo>
                    <a:cubicBezTo>
                      <a:pt x="5455" y="35876"/>
                      <a:pt x="5439" y="35891"/>
                      <a:pt x="5439" y="35906"/>
                    </a:cubicBezTo>
                    <a:cubicBezTo>
                      <a:pt x="5363" y="36013"/>
                      <a:pt x="5302" y="36150"/>
                      <a:pt x="5257" y="36272"/>
                    </a:cubicBezTo>
                    <a:cubicBezTo>
                      <a:pt x="5211" y="36424"/>
                      <a:pt x="5165" y="36561"/>
                      <a:pt x="5119" y="36698"/>
                    </a:cubicBezTo>
                    <a:cubicBezTo>
                      <a:pt x="5119" y="36714"/>
                      <a:pt x="5104" y="36744"/>
                      <a:pt x="5104" y="36759"/>
                    </a:cubicBezTo>
                    <a:cubicBezTo>
                      <a:pt x="5104" y="36759"/>
                      <a:pt x="5104" y="36775"/>
                      <a:pt x="5104" y="36775"/>
                    </a:cubicBezTo>
                    <a:cubicBezTo>
                      <a:pt x="5089" y="36790"/>
                      <a:pt x="5089" y="36805"/>
                      <a:pt x="5089" y="36820"/>
                    </a:cubicBezTo>
                    <a:lnTo>
                      <a:pt x="5089" y="36805"/>
                    </a:lnTo>
                    <a:cubicBezTo>
                      <a:pt x="5089" y="36820"/>
                      <a:pt x="5074" y="36835"/>
                      <a:pt x="5074" y="36866"/>
                    </a:cubicBezTo>
                    <a:lnTo>
                      <a:pt x="5074" y="36835"/>
                    </a:lnTo>
                    <a:cubicBezTo>
                      <a:pt x="5043" y="36942"/>
                      <a:pt x="5028" y="37034"/>
                      <a:pt x="5013" y="37140"/>
                    </a:cubicBezTo>
                    <a:cubicBezTo>
                      <a:pt x="5013" y="37171"/>
                      <a:pt x="4998" y="37216"/>
                      <a:pt x="5013" y="37262"/>
                    </a:cubicBezTo>
                    <a:cubicBezTo>
                      <a:pt x="5013" y="37323"/>
                      <a:pt x="5028" y="37369"/>
                      <a:pt x="5043" y="37414"/>
                    </a:cubicBezTo>
                    <a:cubicBezTo>
                      <a:pt x="5059" y="37460"/>
                      <a:pt x="5074" y="37506"/>
                      <a:pt x="5104" y="37552"/>
                    </a:cubicBezTo>
                    <a:cubicBezTo>
                      <a:pt x="5150" y="37643"/>
                      <a:pt x="5196" y="37719"/>
                      <a:pt x="5257" y="37795"/>
                    </a:cubicBezTo>
                    <a:cubicBezTo>
                      <a:pt x="5302" y="37872"/>
                      <a:pt x="5363" y="37963"/>
                      <a:pt x="5424" y="38039"/>
                    </a:cubicBezTo>
                    <a:cubicBezTo>
                      <a:pt x="5500" y="38115"/>
                      <a:pt x="5561" y="38191"/>
                      <a:pt x="5653" y="38252"/>
                    </a:cubicBezTo>
                    <a:cubicBezTo>
                      <a:pt x="5729" y="38313"/>
                      <a:pt x="5820" y="38374"/>
                      <a:pt x="5912" y="38420"/>
                    </a:cubicBezTo>
                    <a:cubicBezTo>
                      <a:pt x="5988" y="38466"/>
                      <a:pt x="6079" y="38511"/>
                      <a:pt x="6171" y="38542"/>
                    </a:cubicBezTo>
                    <a:cubicBezTo>
                      <a:pt x="6262" y="38588"/>
                      <a:pt x="6354" y="38618"/>
                      <a:pt x="6445" y="38649"/>
                    </a:cubicBezTo>
                    <a:cubicBezTo>
                      <a:pt x="6536" y="38679"/>
                      <a:pt x="6628" y="38694"/>
                      <a:pt x="6719" y="38725"/>
                    </a:cubicBezTo>
                    <a:cubicBezTo>
                      <a:pt x="6811" y="38755"/>
                      <a:pt x="6917" y="38786"/>
                      <a:pt x="7009" y="38801"/>
                    </a:cubicBezTo>
                    <a:cubicBezTo>
                      <a:pt x="7100" y="38831"/>
                      <a:pt x="7207" y="38847"/>
                      <a:pt x="7298" y="38877"/>
                    </a:cubicBezTo>
                    <a:lnTo>
                      <a:pt x="7329" y="38877"/>
                    </a:lnTo>
                    <a:cubicBezTo>
                      <a:pt x="7420" y="38892"/>
                      <a:pt x="7512" y="38908"/>
                      <a:pt x="7603" y="38923"/>
                    </a:cubicBezTo>
                    <a:cubicBezTo>
                      <a:pt x="7694" y="38938"/>
                      <a:pt x="7786" y="38953"/>
                      <a:pt x="7892" y="38953"/>
                    </a:cubicBezTo>
                    <a:cubicBezTo>
                      <a:pt x="7999" y="38969"/>
                      <a:pt x="8090" y="38969"/>
                      <a:pt x="8197" y="38969"/>
                    </a:cubicBezTo>
                    <a:lnTo>
                      <a:pt x="8502" y="38969"/>
                    </a:lnTo>
                    <a:cubicBezTo>
                      <a:pt x="8593" y="38969"/>
                      <a:pt x="8700" y="38953"/>
                      <a:pt x="8791" y="38938"/>
                    </a:cubicBezTo>
                    <a:cubicBezTo>
                      <a:pt x="8883" y="38908"/>
                      <a:pt x="8959" y="38892"/>
                      <a:pt x="9035" y="38862"/>
                    </a:cubicBezTo>
                    <a:cubicBezTo>
                      <a:pt x="9111" y="38831"/>
                      <a:pt x="9187" y="38816"/>
                      <a:pt x="9264" y="38770"/>
                    </a:cubicBezTo>
                    <a:cubicBezTo>
                      <a:pt x="9401" y="38709"/>
                      <a:pt x="9553" y="38649"/>
                      <a:pt x="9675" y="38572"/>
                    </a:cubicBezTo>
                    <a:cubicBezTo>
                      <a:pt x="9690" y="38572"/>
                      <a:pt x="9705" y="38557"/>
                      <a:pt x="9721" y="38557"/>
                    </a:cubicBezTo>
                    <a:cubicBezTo>
                      <a:pt x="9827" y="38496"/>
                      <a:pt x="9934" y="38420"/>
                      <a:pt x="10041" y="38344"/>
                    </a:cubicBezTo>
                    <a:cubicBezTo>
                      <a:pt x="10086" y="38313"/>
                      <a:pt x="10132" y="38283"/>
                      <a:pt x="10193" y="38252"/>
                    </a:cubicBezTo>
                    <a:cubicBezTo>
                      <a:pt x="10239" y="38222"/>
                      <a:pt x="10284" y="38191"/>
                      <a:pt x="10330" y="38161"/>
                    </a:cubicBezTo>
                    <a:lnTo>
                      <a:pt x="10345" y="38161"/>
                    </a:lnTo>
                    <a:cubicBezTo>
                      <a:pt x="10361" y="38268"/>
                      <a:pt x="10391" y="38390"/>
                      <a:pt x="10422" y="38496"/>
                    </a:cubicBezTo>
                    <a:cubicBezTo>
                      <a:pt x="10467" y="38618"/>
                      <a:pt x="10528" y="38740"/>
                      <a:pt x="10604" y="38847"/>
                    </a:cubicBezTo>
                    <a:cubicBezTo>
                      <a:pt x="10589" y="38862"/>
                      <a:pt x="10589" y="38862"/>
                      <a:pt x="10589" y="38862"/>
                    </a:cubicBezTo>
                    <a:lnTo>
                      <a:pt x="10528" y="38938"/>
                    </a:lnTo>
                    <a:cubicBezTo>
                      <a:pt x="10498" y="38969"/>
                      <a:pt x="10467" y="38999"/>
                      <a:pt x="10452" y="39045"/>
                    </a:cubicBezTo>
                    <a:cubicBezTo>
                      <a:pt x="10437" y="39060"/>
                      <a:pt x="10406" y="39075"/>
                      <a:pt x="10391" y="39090"/>
                    </a:cubicBezTo>
                    <a:cubicBezTo>
                      <a:pt x="10391" y="39106"/>
                      <a:pt x="10376" y="39106"/>
                      <a:pt x="10361" y="39121"/>
                    </a:cubicBezTo>
                    <a:cubicBezTo>
                      <a:pt x="10315" y="39151"/>
                      <a:pt x="10254" y="39197"/>
                      <a:pt x="10193" y="39228"/>
                    </a:cubicBezTo>
                    <a:cubicBezTo>
                      <a:pt x="10132" y="39258"/>
                      <a:pt x="10071" y="39304"/>
                      <a:pt x="10010" y="39334"/>
                    </a:cubicBezTo>
                    <a:cubicBezTo>
                      <a:pt x="9949" y="39365"/>
                      <a:pt x="9888" y="39395"/>
                      <a:pt x="9812" y="39426"/>
                    </a:cubicBezTo>
                    <a:cubicBezTo>
                      <a:pt x="9751" y="39456"/>
                      <a:pt x="9690" y="39471"/>
                      <a:pt x="9629" y="39487"/>
                    </a:cubicBezTo>
                    <a:cubicBezTo>
                      <a:pt x="9538" y="39517"/>
                      <a:pt x="9431" y="39532"/>
                      <a:pt x="9325" y="39547"/>
                    </a:cubicBezTo>
                    <a:cubicBezTo>
                      <a:pt x="9218" y="39563"/>
                      <a:pt x="9096" y="39578"/>
                      <a:pt x="8989" y="39593"/>
                    </a:cubicBezTo>
                    <a:cubicBezTo>
                      <a:pt x="8730" y="39608"/>
                      <a:pt x="8471" y="39608"/>
                      <a:pt x="8197" y="39624"/>
                    </a:cubicBezTo>
                    <a:cubicBezTo>
                      <a:pt x="8075" y="39624"/>
                      <a:pt x="7938" y="39639"/>
                      <a:pt x="7816" y="39654"/>
                    </a:cubicBezTo>
                    <a:cubicBezTo>
                      <a:pt x="7679" y="39669"/>
                      <a:pt x="7542" y="39685"/>
                      <a:pt x="7420" y="39715"/>
                    </a:cubicBezTo>
                    <a:cubicBezTo>
                      <a:pt x="7268" y="39746"/>
                      <a:pt x="7131" y="39791"/>
                      <a:pt x="6978" y="39837"/>
                    </a:cubicBezTo>
                    <a:lnTo>
                      <a:pt x="6993" y="39837"/>
                    </a:lnTo>
                    <a:cubicBezTo>
                      <a:pt x="6856" y="39867"/>
                      <a:pt x="6719" y="39898"/>
                      <a:pt x="6597" y="39928"/>
                    </a:cubicBezTo>
                    <a:cubicBezTo>
                      <a:pt x="6460" y="39944"/>
                      <a:pt x="6338" y="39974"/>
                      <a:pt x="6216" y="40005"/>
                    </a:cubicBezTo>
                    <a:cubicBezTo>
                      <a:pt x="6079" y="40035"/>
                      <a:pt x="5942" y="40065"/>
                      <a:pt x="5820" y="40096"/>
                    </a:cubicBezTo>
                    <a:cubicBezTo>
                      <a:pt x="5683" y="40126"/>
                      <a:pt x="5561" y="40187"/>
                      <a:pt x="5455" y="40264"/>
                    </a:cubicBezTo>
                    <a:cubicBezTo>
                      <a:pt x="5348" y="40340"/>
                      <a:pt x="5257" y="40446"/>
                      <a:pt x="5226" y="40568"/>
                    </a:cubicBezTo>
                    <a:cubicBezTo>
                      <a:pt x="5211" y="40660"/>
                      <a:pt x="5211" y="40751"/>
                      <a:pt x="5211" y="40843"/>
                    </a:cubicBezTo>
                    <a:cubicBezTo>
                      <a:pt x="5241" y="40980"/>
                      <a:pt x="5287" y="41102"/>
                      <a:pt x="5348" y="41223"/>
                    </a:cubicBezTo>
                    <a:cubicBezTo>
                      <a:pt x="5409" y="41345"/>
                      <a:pt x="5485" y="41467"/>
                      <a:pt x="5561" y="41574"/>
                    </a:cubicBezTo>
                    <a:cubicBezTo>
                      <a:pt x="5592" y="41635"/>
                      <a:pt x="5637" y="41680"/>
                      <a:pt x="5683" y="41726"/>
                    </a:cubicBezTo>
                    <a:cubicBezTo>
                      <a:pt x="5714" y="41772"/>
                      <a:pt x="5759" y="41818"/>
                      <a:pt x="5805" y="41879"/>
                    </a:cubicBezTo>
                    <a:cubicBezTo>
                      <a:pt x="5896" y="41985"/>
                      <a:pt x="5988" y="42077"/>
                      <a:pt x="6079" y="42183"/>
                    </a:cubicBezTo>
                    <a:cubicBezTo>
                      <a:pt x="6125" y="42229"/>
                      <a:pt x="6171" y="42275"/>
                      <a:pt x="6201" y="42320"/>
                    </a:cubicBezTo>
                    <a:cubicBezTo>
                      <a:pt x="6247" y="42366"/>
                      <a:pt x="6277" y="42427"/>
                      <a:pt x="6293" y="42473"/>
                    </a:cubicBezTo>
                    <a:cubicBezTo>
                      <a:pt x="6338" y="42549"/>
                      <a:pt x="6369" y="42625"/>
                      <a:pt x="6415" y="42717"/>
                    </a:cubicBezTo>
                    <a:cubicBezTo>
                      <a:pt x="6491" y="42960"/>
                      <a:pt x="6536" y="43219"/>
                      <a:pt x="6628" y="43478"/>
                    </a:cubicBezTo>
                    <a:cubicBezTo>
                      <a:pt x="6658" y="43600"/>
                      <a:pt x="6704" y="43722"/>
                      <a:pt x="6750" y="43844"/>
                    </a:cubicBezTo>
                    <a:cubicBezTo>
                      <a:pt x="6795" y="43981"/>
                      <a:pt x="6841" y="44103"/>
                      <a:pt x="6887" y="44240"/>
                    </a:cubicBezTo>
                    <a:cubicBezTo>
                      <a:pt x="6917" y="44316"/>
                      <a:pt x="6948" y="44392"/>
                      <a:pt x="6993" y="44453"/>
                    </a:cubicBezTo>
                    <a:cubicBezTo>
                      <a:pt x="7009" y="44484"/>
                      <a:pt x="7024" y="44514"/>
                      <a:pt x="7054" y="44545"/>
                    </a:cubicBezTo>
                    <a:cubicBezTo>
                      <a:pt x="7070" y="44591"/>
                      <a:pt x="7100" y="44621"/>
                      <a:pt x="7131" y="44651"/>
                    </a:cubicBezTo>
                    <a:cubicBezTo>
                      <a:pt x="7176" y="44728"/>
                      <a:pt x="7237" y="44789"/>
                      <a:pt x="7298" y="44850"/>
                    </a:cubicBezTo>
                    <a:cubicBezTo>
                      <a:pt x="7313" y="44850"/>
                      <a:pt x="7313" y="44850"/>
                      <a:pt x="7329" y="44865"/>
                    </a:cubicBezTo>
                    <a:cubicBezTo>
                      <a:pt x="7542" y="45032"/>
                      <a:pt x="7755" y="45185"/>
                      <a:pt x="7984" y="45322"/>
                    </a:cubicBezTo>
                    <a:cubicBezTo>
                      <a:pt x="8045" y="45352"/>
                      <a:pt x="8106" y="45383"/>
                      <a:pt x="8167" y="45398"/>
                    </a:cubicBezTo>
                    <a:cubicBezTo>
                      <a:pt x="8228" y="45429"/>
                      <a:pt x="8273" y="45459"/>
                      <a:pt x="8334" y="45474"/>
                    </a:cubicBezTo>
                    <a:cubicBezTo>
                      <a:pt x="8365" y="45474"/>
                      <a:pt x="8380" y="45474"/>
                      <a:pt x="8395" y="45489"/>
                    </a:cubicBezTo>
                    <a:cubicBezTo>
                      <a:pt x="8441" y="45489"/>
                      <a:pt x="8487" y="45489"/>
                      <a:pt x="8517" y="45505"/>
                    </a:cubicBezTo>
                    <a:cubicBezTo>
                      <a:pt x="8639" y="45520"/>
                      <a:pt x="8776" y="45535"/>
                      <a:pt x="8898" y="45550"/>
                    </a:cubicBezTo>
                    <a:cubicBezTo>
                      <a:pt x="8959" y="45550"/>
                      <a:pt x="9035" y="45566"/>
                      <a:pt x="9096" y="45566"/>
                    </a:cubicBezTo>
                    <a:cubicBezTo>
                      <a:pt x="9157" y="45566"/>
                      <a:pt x="9218" y="45550"/>
                      <a:pt x="9279" y="45535"/>
                    </a:cubicBezTo>
                    <a:cubicBezTo>
                      <a:pt x="9340" y="45520"/>
                      <a:pt x="9401" y="45505"/>
                      <a:pt x="9462" y="45474"/>
                    </a:cubicBezTo>
                    <a:cubicBezTo>
                      <a:pt x="9523" y="45459"/>
                      <a:pt x="9584" y="45429"/>
                      <a:pt x="9629" y="45398"/>
                    </a:cubicBezTo>
                    <a:cubicBezTo>
                      <a:pt x="9751" y="45337"/>
                      <a:pt x="9843" y="45276"/>
                      <a:pt x="9949" y="45200"/>
                    </a:cubicBezTo>
                    <a:cubicBezTo>
                      <a:pt x="9995" y="45170"/>
                      <a:pt x="10056" y="45124"/>
                      <a:pt x="10102" y="45093"/>
                    </a:cubicBezTo>
                    <a:cubicBezTo>
                      <a:pt x="10147" y="45048"/>
                      <a:pt x="10193" y="45002"/>
                      <a:pt x="10239" y="44971"/>
                    </a:cubicBezTo>
                    <a:cubicBezTo>
                      <a:pt x="10254" y="44956"/>
                      <a:pt x="10284" y="44941"/>
                      <a:pt x="10300" y="44926"/>
                    </a:cubicBezTo>
                    <a:cubicBezTo>
                      <a:pt x="10315" y="44926"/>
                      <a:pt x="10330" y="44911"/>
                      <a:pt x="10345" y="44911"/>
                    </a:cubicBezTo>
                    <a:cubicBezTo>
                      <a:pt x="10361" y="44911"/>
                      <a:pt x="10376" y="44895"/>
                      <a:pt x="10391" y="44895"/>
                    </a:cubicBezTo>
                    <a:cubicBezTo>
                      <a:pt x="10422" y="44895"/>
                      <a:pt x="10437" y="44880"/>
                      <a:pt x="10452" y="44880"/>
                    </a:cubicBezTo>
                    <a:lnTo>
                      <a:pt x="10528" y="44880"/>
                    </a:lnTo>
                    <a:cubicBezTo>
                      <a:pt x="10589" y="44880"/>
                      <a:pt x="10650" y="44880"/>
                      <a:pt x="10711" y="44895"/>
                    </a:cubicBezTo>
                    <a:cubicBezTo>
                      <a:pt x="10742" y="44895"/>
                      <a:pt x="10787" y="44911"/>
                      <a:pt x="10833" y="44911"/>
                    </a:cubicBezTo>
                    <a:cubicBezTo>
                      <a:pt x="10909" y="44926"/>
                      <a:pt x="11001" y="44941"/>
                      <a:pt x="11077" y="44956"/>
                    </a:cubicBezTo>
                    <a:cubicBezTo>
                      <a:pt x="11153" y="44971"/>
                      <a:pt x="11229" y="44971"/>
                      <a:pt x="11290" y="44971"/>
                    </a:cubicBezTo>
                    <a:cubicBezTo>
                      <a:pt x="11366" y="44971"/>
                      <a:pt x="11427" y="44956"/>
                      <a:pt x="11488" y="44941"/>
                    </a:cubicBezTo>
                    <a:cubicBezTo>
                      <a:pt x="11549" y="44941"/>
                      <a:pt x="11610" y="44926"/>
                      <a:pt x="11656" y="44911"/>
                    </a:cubicBezTo>
                    <a:cubicBezTo>
                      <a:pt x="11717" y="44880"/>
                      <a:pt x="11778" y="44834"/>
                      <a:pt x="11823" y="44804"/>
                    </a:cubicBezTo>
                    <a:cubicBezTo>
                      <a:pt x="11884" y="44758"/>
                      <a:pt x="11930" y="44697"/>
                      <a:pt x="11976" y="44651"/>
                    </a:cubicBezTo>
                    <a:cubicBezTo>
                      <a:pt x="12067" y="44560"/>
                      <a:pt x="12143" y="44469"/>
                      <a:pt x="12235" y="44362"/>
                    </a:cubicBezTo>
                    <a:cubicBezTo>
                      <a:pt x="12326" y="44271"/>
                      <a:pt x="12616" y="43524"/>
                      <a:pt x="12692" y="43417"/>
                    </a:cubicBezTo>
                    <a:cubicBezTo>
                      <a:pt x="12692" y="43416"/>
                      <a:pt x="12692" y="43416"/>
                      <a:pt x="12693" y="43416"/>
                    </a:cubicBezTo>
                    <a:lnTo>
                      <a:pt x="12693" y="43416"/>
                    </a:lnTo>
                    <a:cubicBezTo>
                      <a:pt x="12715" y="43416"/>
                      <a:pt x="12882" y="44453"/>
                      <a:pt x="12539" y="47912"/>
                    </a:cubicBezTo>
                    <a:cubicBezTo>
                      <a:pt x="12524" y="48034"/>
                      <a:pt x="12494" y="48156"/>
                      <a:pt x="12478" y="48293"/>
                    </a:cubicBezTo>
                    <a:lnTo>
                      <a:pt x="12341" y="48400"/>
                    </a:lnTo>
                    <a:cubicBezTo>
                      <a:pt x="12143" y="48552"/>
                      <a:pt x="11945" y="48704"/>
                      <a:pt x="11747" y="48872"/>
                    </a:cubicBezTo>
                    <a:cubicBezTo>
                      <a:pt x="11717" y="48902"/>
                      <a:pt x="11671" y="48948"/>
                      <a:pt x="11625" y="48978"/>
                    </a:cubicBezTo>
                    <a:cubicBezTo>
                      <a:pt x="11579" y="49024"/>
                      <a:pt x="11519" y="49070"/>
                      <a:pt x="11473" y="49116"/>
                    </a:cubicBezTo>
                    <a:cubicBezTo>
                      <a:pt x="11427" y="49161"/>
                      <a:pt x="11381" y="49207"/>
                      <a:pt x="11336" y="49253"/>
                    </a:cubicBezTo>
                    <a:cubicBezTo>
                      <a:pt x="11290" y="49298"/>
                      <a:pt x="11244" y="49359"/>
                      <a:pt x="11214" y="49405"/>
                    </a:cubicBezTo>
                    <a:cubicBezTo>
                      <a:pt x="11168" y="49466"/>
                      <a:pt x="11122" y="49512"/>
                      <a:pt x="11077" y="49573"/>
                    </a:cubicBezTo>
                    <a:cubicBezTo>
                      <a:pt x="11031" y="49618"/>
                      <a:pt x="11001" y="49649"/>
                      <a:pt x="10970" y="49695"/>
                    </a:cubicBezTo>
                    <a:cubicBezTo>
                      <a:pt x="10940" y="49740"/>
                      <a:pt x="10894" y="49786"/>
                      <a:pt x="10863" y="49832"/>
                    </a:cubicBezTo>
                    <a:lnTo>
                      <a:pt x="10787" y="49938"/>
                    </a:lnTo>
                    <a:cubicBezTo>
                      <a:pt x="10772" y="49954"/>
                      <a:pt x="10772" y="49969"/>
                      <a:pt x="10757" y="49984"/>
                    </a:cubicBezTo>
                    <a:cubicBezTo>
                      <a:pt x="10742" y="50015"/>
                      <a:pt x="10711" y="50045"/>
                      <a:pt x="10696" y="50075"/>
                    </a:cubicBezTo>
                    <a:cubicBezTo>
                      <a:pt x="10681" y="50106"/>
                      <a:pt x="10665" y="50121"/>
                      <a:pt x="10650" y="50152"/>
                    </a:cubicBezTo>
                    <a:cubicBezTo>
                      <a:pt x="10620" y="50197"/>
                      <a:pt x="10589" y="50258"/>
                      <a:pt x="10559" y="50304"/>
                    </a:cubicBezTo>
                    <a:cubicBezTo>
                      <a:pt x="10543" y="50334"/>
                      <a:pt x="10528" y="50365"/>
                      <a:pt x="10498" y="50395"/>
                    </a:cubicBezTo>
                    <a:cubicBezTo>
                      <a:pt x="10498" y="50411"/>
                      <a:pt x="10483" y="50441"/>
                      <a:pt x="10467" y="50472"/>
                    </a:cubicBezTo>
                    <a:cubicBezTo>
                      <a:pt x="10437" y="50517"/>
                      <a:pt x="10406" y="50578"/>
                      <a:pt x="10391" y="50624"/>
                    </a:cubicBezTo>
                    <a:cubicBezTo>
                      <a:pt x="10361" y="50685"/>
                      <a:pt x="10330" y="50746"/>
                      <a:pt x="10315" y="50807"/>
                    </a:cubicBezTo>
                    <a:cubicBezTo>
                      <a:pt x="10284" y="50868"/>
                      <a:pt x="10269" y="50929"/>
                      <a:pt x="10239" y="50990"/>
                    </a:cubicBezTo>
                    <a:cubicBezTo>
                      <a:pt x="10193" y="51096"/>
                      <a:pt x="10163" y="51218"/>
                      <a:pt x="10117" y="51325"/>
                    </a:cubicBezTo>
                    <a:cubicBezTo>
                      <a:pt x="10102" y="51386"/>
                      <a:pt x="10086" y="51431"/>
                      <a:pt x="10071" y="51492"/>
                    </a:cubicBezTo>
                    <a:cubicBezTo>
                      <a:pt x="10071" y="51538"/>
                      <a:pt x="10056" y="51584"/>
                      <a:pt x="10041" y="51630"/>
                    </a:cubicBezTo>
                    <a:cubicBezTo>
                      <a:pt x="10041" y="51645"/>
                      <a:pt x="10041" y="51660"/>
                      <a:pt x="10041" y="51675"/>
                    </a:cubicBezTo>
                    <a:lnTo>
                      <a:pt x="9995" y="51889"/>
                    </a:lnTo>
                    <a:cubicBezTo>
                      <a:pt x="9995" y="51919"/>
                      <a:pt x="9995" y="51934"/>
                      <a:pt x="9995" y="51965"/>
                    </a:cubicBezTo>
                    <a:cubicBezTo>
                      <a:pt x="9995" y="51995"/>
                      <a:pt x="9980" y="52041"/>
                      <a:pt x="9980" y="52087"/>
                    </a:cubicBezTo>
                    <a:cubicBezTo>
                      <a:pt x="9980" y="52209"/>
                      <a:pt x="9964" y="52330"/>
                      <a:pt x="9964" y="52452"/>
                    </a:cubicBezTo>
                    <a:cubicBezTo>
                      <a:pt x="9964" y="52559"/>
                      <a:pt x="9980" y="52681"/>
                      <a:pt x="9980" y="52803"/>
                    </a:cubicBezTo>
                    <a:cubicBezTo>
                      <a:pt x="9980" y="52864"/>
                      <a:pt x="9995" y="52925"/>
                      <a:pt x="9995" y="52970"/>
                    </a:cubicBezTo>
                    <a:cubicBezTo>
                      <a:pt x="10010" y="53046"/>
                      <a:pt x="10010" y="53123"/>
                      <a:pt x="10025" y="53199"/>
                    </a:cubicBezTo>
                    <a:cubicBezTo>
                      <a:pt x="10025" y="53260"/>
                      <a:pt x="10041" y="53321"/>
                      <a:pt x="10056" y="53382"/>
                    </a:cubicBezTo>
                    <a:cubicBezTo>
                      <a:pt x="10056" y="53427"/>
                      <a:pt x="10071" y="53488"/>
                      <a:pt x="10071" y="53534"/>
                    </a:cubicBezTo>
                    <a:cubicBezTo>
                      <a:pt x="10086" y="53595"/>
                      <a:pt x="10102" y="53671"/>
                      <a:pt x="10117" y="53747"/>
                    </a:cubicBezTo>
                    <a:cubicBezTo>
                      <a:pt x="10132" y="53808"/>
                      <a:pt x="10147" y="53884"/>
                      <a:pt x="10163" y="53945"/>
                    </a:cubicBezTo>
                    <a:cubicBezTo>
                      <a:pt x="10193" y="54052"/>
                      <a:pt x="10223" y="54174"/>
                      <a:pt x="10239" y="54281"/>
                    </a:cubicBezTo>
                    <a:cubicBezTo>
                      <a:pt x="10269" y="54402"/>
                      <a:pt x="10300" y="54524"/>
                      <a:pt x="10315" y="54661"/>
                    </a:cubicBezTo>
                    <a:cubicBezTo>
                      <a:pt x="10330" y="54722"/>
                      <a:pt x="10345" y="54783"/>
                      <a:pt x="10361" y="54844"/>
                    </a:cubicBezTo>
                    <a:cubicBezTo>
                      <a:pt x="10376" y="54905"/>
                      <a:pt x="10376" y="54951"/>
                      <a:pt x="10391" y="55012"/>
                    </a:cubicBezTo>
                    <a:cubicBezTo>
                      <a:pt x="10391" y="55027"/>
                      <a:pt x="10391" y="55042"/>
                      <a:pt x="10391" y="55058"/>
                    </a:cubicBezTo>
                    <a:cubicBezTo>
                      <a:pt x="10376" y="55119"/>
                      <a:pt x="10345" y="55195"/>
                      <a:pt x="10330" y="55256"/>
                    </a:cubicBezTo>
                    <a:cubicBezTo>
                      <a:pt x="10284" y="55362"/>
                      <a:pt x="10239" y="55454"/>
                      <a:pt x="10208" y="55560"/>
                    </a:cubicBezTo>
                    <a:cubicBezTo>
                      <a:pt x="10163" y="55682"/>
                      <a:pt x="10117" y="55804"/>
                      <a:pt x="10086" y="55911"/>
                    </a:cubicBezTo>
                    <a:cubicBezTo>
                      <a:pt x="10071" y="55957"/>
                      <a:pt x="10056" y="56002"/>
                      <a:pt x="10041" y="56048"/>
                    </a:cubicBezTo>
                    <a:cubicBezTo>
                      <a:pt x="10025" y="56094"/>
                      <a:pt x="10010" y="56155"/>
                      <a:pt x="9995" y="56200"/>
                    </a:cubicBezTo>
                    <a:cubicBezTo>
                      <a:pt x="9949" y="56322"/>
                      <a:pt x="9919" y="56429"/>
                      <a:pt x="9888" y="56551"/>
                    </a:cubicBezTo>
                    <a:cubicBezTo>
                      <a:pt x="9843" y="56779"/>
                      <a:pt x="9782" y="57008"/>
                      <a:pt x="9721" y="57252"/>
                    </a:cubicBezTo>
                    <a:cubicBezTo>
                      <a:pt x="9727" y="57245"/>
                      <a:pt x="9731" y="57242"/>
                      <a:pt x="9733" y="57238"/>
                    </a:cubicBezTo>
                    <a:lnTo>
                      <a:pt x="9733" y="57238"/>
                    </a:lnTo>
                    <a:cubicBezTo>
                      <a:pt x="9717" y="57322"/>
                      <a:pt x="9689" y="57395"/>
                      <a:pt x="9675" y="57480"/>
                    </a:cubicBezTo>
                    <a:cubicBezTo>
                      <a:pt x="9645" y="57556"/>
                      <a:pt x="9629" y="57632"/>
                      <a:pt x="9599" y="57709"/>
                    </a:cubicBezTo>
                    <a:cubicBezTo>
                      <a:pt x="9584" y="57815"/>
                      <a:pt x="9553" y="57922"/>
                      <a:pt x="9523" y="58013"/>
                    </a:cubicBezTo>
                    <a:cubicBezTo>
                      <a:pt x="9492" y="58090"/>
                      <a:pt x="9477" y="58151"/>
                      <a:pt x="9462" y="58211"/>
                    </a:cubicBezTo>
                    <a:cubicBezTo>
                      <a:pt x="9462" y="58151"/>
                      <a:pt x="9462" y="58090"/>
                      <a:pt x="9462" y="58029"/>
                    </a:cubicBezTo>
                    <a:cubicBezTo>
                      <a:pt x="9462" y="57922"/>
                      <a:pt x="9462" y="57815"/>
                      <a:pt x="9462" y="57709"/>
                    </a:cubicBezTo>
                    <a:cubicBezTo>
                      <a:pt x="9446" y="57602"/>
                      <a:pt x="9446" y="57495"/>
                      <a:pt x="9431" y="57373"/>
                    </a:cubicBezTo>
                    <a:cubicBezTo>
                      <a:pt x="9416" y="57175"/>
                      <a:pt x="9386" y="56977"/>
                      <a:pt x="9355" y="56779"/>
                    </a:cubicBezTo>
                    <a:cubicBezTo>
                      <a:pt x="9340" y="56612"/>
                      <a:pt x="9309" y="56444"/>
                      <a:pt x="9279" y="56276"/>
                    </a:cubicBezTo>
                    <a:cubicBezTo>
                      <a:pt x="9264" y="56246"/>
                      <a:pt x="9264" y="56216"/>
                      <a:pt x="9248" y="56185"/>
                    </a:cubicBezTo>
                    <a:cubicBezTo>
                      <a:pt x="9248" y="56155"/>
                      <a:pt x="9233" y="56124"/>
                      <a:pt x="9218" y="56109"/>
                    </a:cubicBezTo>
                    <a:cubicBezTo>
                      <a:pt x="9203" y="56048"/>
                      <a:pt x="9187" y="56002"/>
                      <a:pt x="9172" y="55941"/>
                    </a:cubicBezTo>
                    <a:cubicBezTo>
                      <a:pt x="9127" y="55835"/>
                      <a:pt x="9081" y="55743"/>
                      <a:pt x="9035" y="55637"/>
                    </a:cubicBezTo>
                    <a:cubicBezTo>
                      <a:pt x="8989" y="55560"/>
                      <a:pt x="8944" y="55469"/>
                      <a:pt x="8898" y="55378"/>
                    </a:cubicBezTo>
                    <a:cubicBezTo>
                      <a:pt x="8852" y="55286"/>
                      <a:pt x="8807" y="55195"/>
                      <a:pt x="8761" y="55088"/>
                    </a:cubicBezTo>
                    <a:cubicBezTo>
                      <a:pt x="8654" y="54905"/>
                      <a:pt x="8548" y="54722"/>
                      <a:pt x="8426" y="54555"/>
                    </a:cubicBezTo>
                    <a:cubicBezTo>
                      <a:pt x="8410" y="54540"/>
                      <a:pt x="8410" y="54524"/>
                      <a:pt x="8395" y="54509"/>
                    </a:cubicBezTo>
                    <a:cubicBezTo>
                      <a:pt x="8395" y="54494"/>
                      <a:pt x="8380" y="54479"/>
                      <a:pt x="8380" y="54463"/>
                    </a:cubicBezTo>
                    <a:cubicBezTo>
                      <a:pt x="8380" y="54418"/>
                      <a:pt x="8365" y="54357"/>
                      <a:pt x="8365" y="54311"/>
                    </a:cubicBezTo>
                    <a:cubicBezTo>
                      <a:pt x="8349" y="54250"/>
                      <a:pt x="8349" y="54189"/>
                      <a:pt x="8334" y="54128"/>
                    </a:cubicBezTo>
                    <a:cubicBezTo>
                      <a:pt x="8334" y="54083"/>
                      <a:pt x="8319" y="54022"/>
                      <a:pt x="8319" y="53961"/>
                    </a:cubicBezTo>
                    <a:cubicBezTo>
                      <a:pt x="8304" y="53945"/>
                      <a:pt x="8304" y="53915"/>
                      <a:pt x="8304" y="53884"/>
                    </a:cubicBezTo>
                    <a:cubicBezTo>
                      <a:pt x="8304" y="53869"/>
                      <a:pt x="8289" y="53839"/>
                      <a:pt x="8289" y="53824"/>
                    </a:cubicBezTo>
                    <a:cubicBezTo>
                      <a:pt x="8289" y="53778"/>
                      <a:pt x="8273" y="53747"/>
                      <a:pt x="8258" y="53702"/>
                    </a:cubicBezTo>
                    <a:cubicBezTo>
                      <a:pt x="8258" y="53686"/>
                      <a:pt x="8258" y="53671"/>
                      <a:pt x="8258" y="53656"/>
                    </a:cubicBezTo>
                    <a:cubicBezTo>
                      <a:pt x="8258" y="53656"/>
                      <a:pt x="8258" y="53641"/>
                      <a:pt x="8258" y="53641"/>
                    </a:cubicBezTo>
                    <a:cubicBezTo>
                      <a:pt x="8258" y="53641"/>
                      <a:pt x="8243" y="53625"/>
                      <a:pt x="8243" y="53625"/>
                    </a:cubicBezTo>
                    <a:cubicBezTo>
                      <a:pt x="8243" y="53610"/>
                      <a:pt x="8243" y="53610"/>
                      <a:pt x="8243" y="53610"/>
                    </a:cubicBezTo>
                    <a:cubicBezTo>
                      <a:pt x="8243" y="53610"/>
                      <a:pt x="8243" y="53595"/>
                      <a:pt x="8243" y="53595"/>
                    </a:cubicBezTo>
                    <a:cubicBezTo>
                      <a:pt x="8243" y="53595"/>
                      <a:pt x="8243" y="53595"/>
                      <a:pt x="8243" y="53580"/>
                    </a:cubicBezTo>
                    <a:lnTo>
                      <a:pt x="8228" y="53565"/>
                    </a:lnTo>
                    <a:lnTo>
                      <a:pt x="8228" y="53534"/>
                    </a:lnTo>
                    <a:cubicBezTo>
                      <a:pt x="8228" y="53534"/>
                      <a:pt x="8228" y="53519"/>
                      <a:pt x="8212" y="53519"/>
                    </a:cubicBezTo>
                    <a:cubicBezTo>
                      <a:pt x="8212" y="53504"/>
                      <a:pt x="8212" y="53504"/>
                      <a:pt x="8212" y="53488"/>
                    </a:cubicBezTo>
                    <a:cubicBezTo>
                      <a:pt x="8212" y="53473"/>
                      <a:pt x="8212" y="53473"/>
                      <a:pt x="8198" y="53458"/>
                    </a:cubicBezTo>
                    <a:lnTo>
                      <a:pt x="8198" y="53458"/>
                    </a:lnTo>
                    <a:cubicBezTo>
                      <a:pt x="8212" y="53473"/>
                      <a:pt x="8212" y="53473"/>
                      <a:pt x="8212" y="53473"/>
                    </a:cubicBezTo>
                    <a:cubicBezTo>
                      <a:pt x="8197" y="53458"/>
                      <a:pt x="8197" y="53443"/>
                      <a:pt x="8197" y="53443"/>
                    </a:cubicBezTo>
                    <a:cubicBezTo>
                      <a:pt x="8197" y="53427"/>
                      <a:pt x="8197" y="53427"/>
                      <a:pt x="8197" y="53427"/>
                    </a:cubicBezTo>
                    <a:cubicBezTo>
                      <a:pt x="8182" y="53397"/>
                      <a:pt x="8167" y="53351"/>
                      <a:pt x="8167" y="53321"/>
                    </a:cubicBezTo>
                    <a:cubicBezTo>
                      <a:pt x="8151" y="53290"/>
                      <a:pt x="8136" y="53245"/>
                      <a:pt x="8121" y="53214"/>
                    </a:cubicBezTo>
                    <a:cubicBezTo>
                      <a:pt x="8106" y="53168"/>
                      <a:pt x="8090" y="53123"/>
                      <a:pt x="8075" y="53077"/>
                    </a:cubicBezTo>
                    <a:cubicBezTo>
                      <a:pt x="8060" y="53046"/>
                      <a:pt x="8045" y="53001"/>
                      <a:pt x="8030" y="52970"/>
                    </a:cubicBezTo>
                    <a:cubicBezTo>
                      <a:pt x="8014" y="52940"/>
                      <a:pt x="7999" y="52909"/>
                      <a:pt x="7984" y="52879"/>
                    </a:cubicBezTo>
                    <a:cubicBezTo>
                      <a:pt x="7984" y="52864"/>
                      <a:pt x="7969" y="52848"/>
                      <a:pt x="7969" y="52833"/>
                    </a:cubicBezTo>
                    <a:cubicBezTo>
                      <a:pt x="7938" y="52787"/>
                      <a:pt x="7923" y="52742"/>
                      <a:pt x="7892" y="52711"/>
                    </a:cubicBezTo>
                    <a:cubicBezTo>
                      <a:pt x="7877" y="52666"/>
                      <a:pt x="7862" y="52635"/>
                      <a:pt x="7847" y="52605"/>
                    </a:cubicBezTo>
                    <a:cubicBezTo>
                      <a:pt x="7816" y="52559"/>
                      <a:pt x="7786" y="52513"/>
                      <a:pt x="7755" y="52468"/>
                    </a:cubicBezTo>
                    <a:cubicBezTo>
                      <a:pt x="7679" y="52376"/>
                      <a:pt x="7603" y="52269"/>
                      <a:pt x="7512" y="52178"/>
                    </a:cubicBezTo>
                    <a:cubicBezTo>
                      <a:pt x="7420" y="52087"/>
                      <a:pt x="7329" y="52010"/>
                      <a:pt x="7222" y="51934"/>
                    </a:cubicBezTo>
                    <a:cubicBezTo>
                      <a:pt x="7070" y="51812"/>
                      <a:pt x="6902" y="51706"/>
                      <a:pt x="6734" y="51584"/>
                    </a:cubicBezTo>
                    <a:cubicBezTo>
                      <a:pt x="6658" y="51538"/>
                      <a:pt x="6597" y="51508"/>
                      <a:pt x="6521" y="51462"/>
                    </a:cubicBezTo>
                    <a:cubicBezTo>
                      <a:pt x="6491" y="51431"/>
                      <a:pt x="6445" y="51416"/>
                      <a:pt x="6415" y="51386"/>
                    </a:cubicBezTo>
                    <a:cubicBezTo>
                      <a:pt x="6369" y="51371"/>
                      <a:pt x="6323" y="51340"/>
                      <a:pt x="6293" y="51325"/>
                    </a:cubicBezTo>
                    <a:cubicBezTo>
                      <a:pt x="6247" y="51310"/>
                      <a:pt x="6201" y="51294"/>
                      <a:pt x="6156" y="51279"/>
                    </a:cubicBezTo>
                    <a:cubicBezTo>
                      <a:pt x="6110" y="51264"/>
                      <a:pt x="6064" y="51249"/>
                      <a:pt x="6018" y="51233"/>
                    </a:cubicBezTo>
                    <a:cubicBezTo>
                      <a:pt x="5927" y="51218"/>
                      <a:pt x="5851" y="51203"/>
                      <a:pt x="5759" y="51188"/>
                    </a:cubicBezTo>
                    <a:cubicBezTo>
                      <a:pt x="5592" y="51157"/>
                      <a:pt x="5424" y="51127"/>
                      <a:pt x="5257" y="51096"/>
                    </a:cubicBezTo>
                    <a:cubicBezTo>
                      <a:pt x="5211" y="51081"/>
                      <a:pt x="5165" y="51066"/>
                      <a:pt x="5119" y="51051"/>
                    </a:cubicBezTo>
                    <a:cubicBezTo>
                      <a:pt x="5074" y="51035"/>
                      <a:pt x="5013" y="51020"/>
                      <a:pt x="4967" y="50990"/>
                    </a:cubicBezTo>
                    <a:cubicBezTo>
                      <a:pt x="4891" y="50959"/>
                      <a:pt x="4830" y="50944"/>
                      <a:pt x="4769" y="50913"/>
                    </a:cubicBezTo>
                    <a:cubicBezTo>
                      <a:pt x="4708" y="50868"/>
                      <a:pt x="4632" y="50837"/>
                      <a:pt x="4571" y="50807"/>
                    </a:cubicBezTo>
                    <a:cubicBezTo>
                      <a:pt x="4419" y="50731"/>
                      <a:pt x="4266" y="50654"/>
                      <a:pt x="4099" y="50594"/>
                    </a:cubicBezTo>
                    <a:cubicBezTo>
                      <a:pt x="3946" y="50517"/>
                      <a:pt x="3779" y="50456"/>
                      <a:pt x="3626" y="50395"/>
                    </a:cubicBezTo>
                    <a:cubicBezTo>
                      <a:pt x="3535" y="50350"/>
                      <a:pt x="3459" y="50319"/>
                      <a:pt x="3367" y="50289"/>
                    </a:cubicBezTo>
                    <a:cubicBezTo>
                      <a:pt x="3337" y="50274"/>
                      <a:pt x="3291" y="50258"/>
                      <a:pt x="3261" y="50243"/>
                    </a:cubicBezTo>
                    <a:cubicBezTo>
                      <a:pt x="3245" y="50228"/>
                      <a:pt x="3215" y="50213"/>
                      <a:pt x="3200" y="50213"/>
                    </a:cubicBezTo>
                    <a:cubicBezTo>
                      <a:pt x="3169" y="50197"/>
                      <a:pt x="3139" y="50182"/>
                      <a:pt x="3093" y="50167"/>
                    </a:cubicBezTo>
                    <a:cubicBezTo>
                      <a:pt x="3072" y="50156"/>
                      <a:pt x="3050" y="50145"/>
                      <a:pt x="3028" y="50145"/>
                    </a:cubicBezTo>
                    <a:cubicBezTo>
                      <a:pt x="3020" y="50145"/>
                      <a:pt x="3011" y="50147"/>
                      <a:pt x="3002" y="50152"/>
                    </a:cubicBezTo>
                    <a:cubicBezTo>
                      <a:pt x="2986" y="50152"/>
                      <a:pt x="2956" y="50152"/>
                      <a:pt x="2925" y="50167"/>
                    </a:cubicBezTo>
                    <a:cubicBezTo>
                      <a:pt x="2910" y="50182"/>
                      <a:pt x="2880" y="50197"/>
                      <a:pt x="2865" y="50213"/>
                    </a:cubicBezTo>
                    <a:cubicBezTo>
                      <a:pt x="2849" y="50228"/>
                      <a:pt x="2834" y="50258"/>
                      <a:pt x="2834" y="50274"/>
                    </a:cubicBezTo>
                    <a:cubicBezTo>
                      <a:pt x="2804" y="50334"/>
                      <a:pt x="2804" y="50395"/>
                      <a:pt x="2788" y="50456"/>
                    </a:cubicBezTo>
                    <a:cubicBezTo>
                      <a:pt x="2788" y="50502"/>
                      <a:pt x="2788" y="50548"/>
                      <a:pt x="2788" y="50609"/>
                    </a:cubicBezTo>
                    <a:cubicBezTo>
                      <a:pt x="2804" y="50685"/>
                      <a:pt x="2804" y="50776"/>
                      <a:pt x="2804" y="50853"/>
                    </a:cubicBezTo>
                    <a:cubicBezTo>
                      <a:pt x="2819" y="51051"/>
                      <a:pt x="2834" y="51233"/>
                      <a:pt x="2849" y="51416"/>
                    </a:cubicBezTo>
                    <a:cubicBezTo>
                      <a:pt x="2865" y="51508"/>
                      <a:pt x="2865" y="51584"/>
                      <a:pt x="2880" y="51675"/>
                    </a:cubicBezTo>
                    <a:cubicBezTo>
                      <a:pt x="2880" y="51721"/>
                      <a:pt x="2880" y="51767"/>
                      <a:pt x="2895" y="51812"/>
                    </a:cubicBezTo>
                    <a:cubicBezTo>
                      <a:pt x="2895" y="51828"/>
                      <a:pt x="2895" y="51858"/>
                      <a:pt x="2895" y="51873"/>
                    </a:cubicBezTo>
                    <a:cubicBezTo>
                      <a:pt x="2895" y="51889"/>
                      <a:pt x="2910" y="51919"/>
                      <a:pt x="2910" y="51949"/>
                    </a:cubicBezTo>
                    <a:cubicBezTo>
                      <a:pt x="2910" y="51995"/>
                      <a:pt x="2925" y="52056"/>
                      <a:pt x="2941" y="52102"/>
                    </a:cubicBezTo>
                    <a:cubicBezTo>
                      <a:pt x="2941" y="52148"/>
                      <a:pt x="2956" y="52209"/>
                      <a:pt x="2971" y="52269"/>
                    </a:cubicBezTo>
                    <a:cubicBezTo>
                      <a:pt x="2986" y="52315"/>
                      <a:pt x="3002" y="52376"/>
                      <a:pt x="3017" y="52437"/>
                    </a:cubicBezTo>
                    <a:cubicBezTo>
                      <a:pt x="3093" y="52681"/>
                      <a:pt x="3200" y="52909"/>
                      <a:pt x="3322" y="53123"/>
                    </a:cubicBezTo>
                    <a:cubicBezTo>
                      <a:pt x="3398" y="53229"/>
                      <a:pt x="3474" y="53336"/>
                      <a:pt x="3550" y="53443"/>
                    </a:cubicBezTo>
                    <a:cubicBezTo>
                      <a:pt x="3642" y="53534"/>
                      <a:pt x="3718" y="53625"/>
                      <a:pt x="3809" y="53717"/>
                    </a:cubicBezTo>
                    <a:cubicBezTo>
                      <a:pt x="3901" y="53808"/>
                      <a:pt x="4007" y="53900"/>
                      <a:pt x="4114" y="53976"/>
                    </a:cubicBezTo>
                    <a:cubicBezTo>
                      <a:pt x="4190" y="54037"/>
                      <a:pt x="4297" y="54113"/>
                      <a:pt x="4388" y="54159"/>
                    </a:cubicBezTo>
                    <a:cubicBezTo>
                      <a:pt x="4388" y="54159"/>
                      <a:pt x="4388" y="54159"/>
                      <a:pt x="4388" y="54159"/>
                    </a:cubicBezTo>
                    <a:lnTo>
                      <a:pt x="4388" y="54159"/>
                    </a:lnTo>
                    <a:cubicBezTo>
                      <a:pt x="4388" y="54159"/>
                      <a:pt x="4388" y="54174"/>
                      <a:pt x="4403" y="54174"/>
                    </a:cubicBezTo>
                    <a:cubicBezTo>
                      <a:pt x="4403" y="54174"/>
                      <a:pt x="4419" y="54174"/>
                      <a:pt x="4419" y="54189"/>
                    </a:cubicBezTo>
                    <a:lnTo>
                      <a:pt x="4434" y="54189"/>
                    </a:lnTo>
                    <a:cubicBezTo>
                      <a:pt x="4449" y="54189"/>
                      <a:pt x="4449" y="54189"/>
                      <a:pt x="4449" y="54204"/>
                    </a:cubicBezTo>
                    <a:cubicBezTo>
                      <a:pt x="4449" y="54189"/>
                      <a:pt x="4449" y="54189"/>
                      <a:pt x="4449" y="54189"/>
                    </a:cubicBezTo>
                    <a:cubicBezTo>
                      <a:pt x="4449" y="54189"/>
                      <a:pt x="4464" y="54204"/>
                      <a:pt x="4480" y="54204"/>
                    </a:cubicBezTo>
                    <a:lnTo>
                      <a:pt x="4464" y="54204"/>
                    </a:lnTo>
                    <a:lnTo>
                      <a:pt x="4510" y="54235"/>
                    </a:lnTo>
                    <a:lnTo>
                      <a:pt x="4540" y="54235"/>
                    </a:lnTo>
                    <a:cubicBezTo>
                      <a:pt x="4540" y="54250"/>
                      <a:pt x="4540" y="54250"/>
                      <a:pt x="4556" y="54250"/>
                    </a:cubicBezTo>
                    <a:cubicBezTo>
                      <a:pt x="4571" y="54250"/>
                      <a:pt x="4571" y="54250"/>
                      <a:pt x="4571" y="54265"/>
                    </a:cubicBezTo>
                    <a:cubicBezTo>
                      <a:pt x="4571" y="54250"/>
                      <a:pt x="4571" y="54250"/>
                      <a:pt x="4571" y="54250"/>
                    </a:cubicBezTo>
                    <a:cubicBezTo>
                      <a:pt x="4601" y="54281"/>
                      <a:pt x="4632" y="54281"/>
                      <a:pt x="4662" y="54296"/>
                    </a:cubicBezTo>
                    <a:cubicBezTo>
                      <a:pt x="4693" y="54326"/>
                      <a:pt x="4739" y="54342"/>
                      <a:pt x="4769" y="54357"/>
                    </a:cubicBezTo>
                    <a:cubicBezTo>
                      <a:pt x="4800" y="54372"/>
                      <a:pt x="4845" y="54387"/>
                      <a:pt x="4876" y="54402"/>
                    </a:cubicBezTo>
                    <a:cubicBezTo>
                      <a:pt x="4906" y="54402"/>
                      <a:pt x="4952" y="54418"/>
                      <a:pt x="4982" y="54433"/>
                    </a:cubicBezTo>
                    <a:lnTo>
                      <a:pt x="4967" y="54433"/>
                    </a:lnTo>
                    <a:cubicBezTo>
                      <a:pt x="4982" y="54448"/>
                      <a:pt x="5013" y="54448"/>
                      <a:pt x="5043" y="54448"/>
                    </a:cubicBezTo>
                    <a:lnTo>
                      <a:pt x="5150" y="54494"/>
                    </a:lnTo>
                    <a:cubicBezTo>
                      <a:pt x="5241" y="54509"/>
                      <a:pt x="5318" y="54540"/>
                      <a:pt x="5409" y="54555"/>
                    </a:cubicBezTo>
                    <a:cubicBezTo>
                      <a:pt x="5455" y="54570"/>
                      <a:pt x="5500" y="54570"/>
                      <a:pt x="5546" y="54585"/>
                    </a:cubicBezTo>
                    <a:cubicBezTo>
                      <a:pt x="5577" y="54585"/>
                      <a:pt x="5607" y="54601"/>
                      <a:pt x="5653" y="54601"/>
                    </a:cubicBezTo>
                    <a:lnTo>
                      <a:pt x="5942" y="54661"/>
                    </a:lnTo>
                    <a:cubicBezTo>
                      <a:pt x="6018" y="54692"/>
                      <a:pt x="6095" y="54707"/>
                      <a:pt x="6186" y="54722"/>
                    </a:cubicBezTo>
                    <a:cubicBezTo>
                      <a:pt x="6277" y="54738"/>
                      <a:pt x="6369" y="54753"/>
                      <a:pt x="6475" y="54768"/>
                    </a:cubicBezTo>
                    <a:lnTo>
                      <a:pt x="6734" y="54814"/>
                    </a:lnTo>
                    <a:cubicBezTo>
                      <a:pt x="6902" y="54844"/>
                      <a:pt x="7070" y="54890"/>
                      <a:pt x="7237" y="54936"/>
                    </a:cubicBezTo>
                    <a:cubicBezTo>
                      <a:pt x="7313" y="54951"/>
                      <a:pt x="7390" y="54966"/>
                      <a:pt x="7451" y="54981"/>
                    </a:cubicBezTo>
                    <a:cubicBezTo>
                      <a:pt x="7527" y="55012"/>
                      <a:pt x="7588" y="55027"/>
                      <a:pt x="7649" y="55058"/>
                    </a:cubicBezTo>
                    <a:lnTo>
                      <a:pt x="7633" y="55058"/>
                    </a:lnTo>
                    <a:cubicBezTo>
                      <a:pt x="7664" y="55058"/>
                      <a:pt x="7694" y="55073"/>
                      <a:pt x="7710" y="55088"/>
                    </a:cubicBezTo>
                    <a:cubicBezTo>
                      <a:pt x="7740" y="55088"/>
                      <a:pt x="7771" y="55103"/>
                      <a:pt x="7786" y="55119"/>
                    </a:cubicBezTo>
                    <a:cubicBezTo>
                      <a:pt x="8045" y="55256"/>
                      <a:pt x="8289" y="55423"/>
                      <a:pt x="8532" y="55591"/>
                    </a:cubicBezTo>
                    <a:cubicBezTo>
                      <a:pt x="8578" y="55621"/>
                      <a:pt x="8624" y="55667"/>
                      <a:pt x="8654" y="55698"/>
                    </a:cubicBezTo>
                    <a:cubicBezTo>
                      <a:pt x="8669" y="55713"/>
                      <a:pt x="8669" y="55713"/>
                      <a:pt x="8685" y="55728"/>
                    </a:cubicBezTo>
                    <a:cubicBezTo>
                      <a:pt x="8700" y="55743"/>
                      <a:pt x="8715" y="55774"/>
                      <a:pt x="8730" y="55789"/>
                    </a:cubicBezTo>
                    <a:cubicBezTo>
                      <a:pt x="8746" y="55835"/>
                      <a:pt x="8761" y="55865"/>
                      <a:pt x="8776" y="55896"/>
                    </a:cubicBezTo>
                    <a:cubicBezTo>
                      <a:pt x="8807" y="55941"/>
                      <a:pt x="8822" y="55972"/>
                      <a:pt x="8837" y="56017"/>
                    </a:cubicBezTo>
                    <a:cubicBezTo>
                      <a:pt x="8868" y="56048"/>
                      <a:pt x="8883" y="56063"/>
                      <a:pt x="8913" y="56094"/>
                    </a:cubicBezTo>
                    <a:cubicBezTo>
                      <a:pt x="8928" y="56216"/>
                      <a:pt x="8944" y="56322"/>
                      <a:pt x="8959" y="56429"/>
                    </a:cubicBezTo>
                    <a:cubicBezTo>
                      <a:pt x="8974" y="56551"/>
                      <a:pt x="8989" y="56673"/>
                      <a:pt x="9005" y="56795"/>
                    </a:cubicBezTo>
                    <a:cubicBezTo>
                      <a:pt x="9035" y="57054"/>
                      <a:pt x="9066" y="57313"/>
                      <a:pt x="9096" y="57556"/>
                    </a:cubicBezTo>
                    <a:cubicBezTo>
                      <a:pt x="9111" y="57678"/>
                      <a:pt x="9142" y="57800"/>
                      <a:pt x="9157" y="57922"/>
                    </a:cubicBezTo>
                    <a:cubicBezTo>
                      <a:pt x="9172" y="58044"/>
                      <a:pt x="9203" y="58181"/>
                      <a:pt x="9218" y="58303"/>
                    </a:cubicBezTo>
                    <a:cubicBezTo>
                      <a:pt x="9233" y="58364"/>
                      <a:pt x="9233" y="58440"/>
                      <a:pt x="9248" y="58501"/>
                    </a:cubicBezTo>
                    <a:cubicBezTo>
                      <a:pt x="9248" y="58562"/>
                      <a:pt x="9248" y="58623"/>
                      <a:pt x="9248" y="58684"/>
                    </a:cubicBezTo>
                    <a:cubicBezTo>
                      <a:pt x="9248" y="58714"/>
                      <a:pt x="9248" y="58760"/>
                      <a:pt x="9248" y="58790"/>
                    </a:cubicBezTo>
                    <a:cubicBezTo>
                      <a:pt x="9248" y="58897"/>
                      <a:pt x="9233" y="58988"/>
                      <a:pt x="9233" y="59095"/>
                    </a:cubicBezTo>
                    <a:lnTo>
                      <a:pt x="9218" y="59202"/>
                    </a:lnTo>
                    <a:cubicBezTo>
                      <a:pt x="9203" y="59247"/>
                      <a:pt x="9187" y="59308"/>
                      <a:pt x="9172" y="59354"/>
                    </a:cubicBezTo>
                    <a:cubicBezTo>
                      <a:pt x="9157" y="59415"/>
                      <a:pt x="9142" y="59461"/>
                      <a:pt x="9142" y="59507"/>
                    </a:cubicBezTo>
                    <a:cubicBezTo>
                      <a:pt x="9127" y="59567"/>
                      <a:pt x="9111" y="59628"/>
                      <a:pt x="9096" y="59689"/>
                    </a:cubicBezTo>
                    <a:cubicBezTo>
                      <a:pt x="9096" y="59720"/>
                      <a:pt x="9111" y="59735"/>
                      <a:pt x="9127" y="59735"/>
                    </a:cubicBezTo>
                    <a:cubicBezTo>
                      <a:pt x="9127" y="59750"/>
                      <a:pt x="9142" y="59750"/>
                      <a:pt x="9142" y="59750"/>
                    </a:cubicBezTo>
                    <a:lnTo>
                      <a:pt x="9157" y="59750"/>
                    </a:lnTo>
                    <a:cubicBezTo>
                      <a:pt x="9142" y="59857"/>
                      <a:pt x="9127" y="59979"/>
                      <a:pt x="9096" y="60101"/>
                    </a:cubicBezTo>
                    <a:cubicBezTo>
                      <a:pt x="9066" y="60299"/>
                      <a:pt x="9035" y="60512"/>
                      <a:pt x="8974" y="60710"/>
                    </a:cubicBezTo>
                    <a:cubicBezTo>
                      <a:pt x="8944" y="60817"/>
                      <a:pt x="8928" y="60923"/>
                      <a:pt x="8883" y="61015"/>
                    </a:cubicBezTo>
                    <a:cubicBezTo>
                      <a:pt x="8898" y="61015"/>
                      <a:pt x="8898" y="61030"/>
                      <a:pt x="8898" y="61030"/>
                    </a:cubicBezTo>
                    <a:cubicBezTo>
                      <a:pt x="8928" y="61061"/>
                      <a:pt x="8959" y="61106"/>
                      <a:pt x="8974" y="61137"/>
                    </a:cubicBezTo>
                    <a:cubicBezTo>
                      <a:pt x="8974" y="61152"/>
                      <a:pt x="8974" y="61152"/>
                      <a:pt x="8974" y="61167"/>
                    </a:cubicBezTo>
                    <a:cubicBezTo>
                      <a:pt x="8883" y="61365"/>
                      <a:pt x="8807" y="61579"/>
                      <a:pt x="8715" y="61777"/>
                    </a:cubicBezTo>
                    <a:cubicBezTo>
                      <a:pt x="8654" y="61914"/>
                      <a:pt x="8593" y="62051"/>
                      <a:pt x="8532" y="62173"/>
                    </a:cubicBezTo>
                    <a:cubicBezTo>
                      <a:pt x="8471" y="62310"/>
                      <a:pt x="8410" y="62447"/>
                      <a:pt x="8365" y="62584"/>
                    </a:cubicBezTo>
                    <a:cubicBezTo>
                      <a:pt x="8258" y="62874"/>
                      <a:pt x="8136" y="63163"/>
                      <a:pt x="8014" y="63453"/>
                    </a:cubicBezTo>
                    <a:cubicBezTo>
                      <a:pt x="7908" y="63742"/>
                      <a:pt x="7771" y="64016"/>
                      <a:pt x="7664" y="64306"/>
                    </a:cubicBezTo>
                    <a:cubicBezTo>
                      <a:pt x="7557" y="64550"/>
                      <a:pt x="7466" y="64793"/>
                      <a:pt x="7359" y="65037"/>
                    </a:cubicBezTo>
                    <a:cubicBezTo>
                      <a:pt x="7344" y="65068"/>
                      <a:pt x="7329" y="65083"/>
                      <a:pt x="7329" y="65113"/>
                    </a:cubicBezTo>
                    <a:cubicBezTo>
                      <a:pt x="7252" y="65235"/>
                      <a:pt x="7161" y="65372"/>
                      <a:pt x="7085" y="65509"/>
                    </a:cubicBezTo>
                    <a:cubicBezTo>
                      <a:pt x="7009" y="65647"/>
                      <a:pt x="6948" y="65799"/>
                      <a:pt x="6887" y="65936"/>
                    </a:cubicBezTo>
                    <a:cubicBezTo>
                      <a:pt x="6826" y="66073"/>
                      <a:pt x="6780" y="66210"/>
                      <a:pt x="6719" y="66347"/>
                    </a:cubicBezTo>
                    <a:cubicBezTo>
                      <a:pt x="6719" y="66363"/>
                      <a:pt x="6719" y="66363"/>
                      <a:pt x="6719" y="66363"/>
                    </a:cubicBezTo>
                    <a:cubicBezTo>
                      <a:pt x="6658" y="66485"/>
                      <a:pt x="6597" y="66606"/>
                      <a:pt x="6552" y="66728"/>
                    </a:cubicBezTo>
                    <a:cubicBezTo>
                      <a:pt x="6521" y="66805"/>
                      <a:pt x="6475" y="66881"/>
                      <a:pt x="6445" y="66957"/>
                    </a:cubicBezTo>
                    <a:cubicBezTo>
                      <a:pt x="6415" y="67048"/>
                      <a:pt x="6369" y="67140"/>
                      <a:pt x="6323" y="67231"/>
                    </a:cubicBezTo>
                    <a:cubicBezTo>
                      <a:pt x="6262" y="67368"/>
                      <a:pt x="6201" y="67521"/>
                      <a:pt x="6140" y="67673"/>
                    </a:cubicBezTo>
                    <a:cubicBezTo>
                      <a:pt x="6095" y="67810"/>
                      <a:pt x="6049" y="67947"/>
                      <a:pt x="6003" y="68069"/>
                    </a:cubicBezTo>
                    <a:cubicBezTo>
                      <a:pt x="5957" y="68221"/>
                      <a:pt x="5912" y="68359"/>
                      <a:pt x="5866" y="68496"/>
                    </a:cubicBezTo>
                    <a:cubicBezTo>
                      <a:pt x="5805" y="68663"/>
                      <a:pt x="5851" y="68861"/>
                      <a:pt x="6003" y="68953"/>
                    </a:cubicBezTo>
                    <a:cubicBezTo>
                      <a:pt x="6049" y="68998"/>
                      <a:pt x="6110" y="69014"/>
                      <a:pt x="6171" y="69029"/>
                    </a:cubicBezTo>
                    <a:lnTo>
                      <a:pt x="6247" y="69029"/>
                    </a:lnTo>
                    <a:cubicBezTo>
                      <a:pt x="6338" y="69029"/>
                      <a:pt x="6415" y="68998"/>
                      <a:pt x="6491" y="68938"/>
                    </a:cubicBezTo>
                    <a:cubicBezTo>
                      <a:pt x="6597" y="68861"/>
                      <a:pt x="6643" y="68694"/>
                      <a:pt x="6674" y="68572"/>
                    </a:cubicBezTo>
                    <a:cubicBezTo>
                      <a:pt x="6704" y="68465"/>
                      <a:pt x="6734" y="68374"/>
                      <a:pt x="6750" y="68267"/>
                    </a:cubicBezTo>
                    <a:cubicBezTo>
                      <a:pt x="6795" y="68100"/>
                      <a:pt x="6826" y="67917"/>
                      <a:pt x="6872" y="67749"/>
                    </a:cubicBezTo>
                    <a:cubicBezTo>
                      <a:pt x="6872" y="67688"/>
                      <a:pt x="6887" y="67627"/>
                      <a:pt x="6902" y="67566"/>
                    </a:cubicBezTo>
                    <a:cubicBezTo>
                      <a:pt x="6948" y="67460"/>
                      <a:pt x="6978" y="67368"/>
                      <a:pt x="7024" y="67262"/>
                    </a:cubicBezTo>
                    <a:cubicBezTo>
                      <a:pt x="7085" y="67079"/>
                      <a:pt x="7161" y="66911"/>
                      <a:pt x="7207" y="66728"/>
                    </a:cubicBezTo>
                    <a:cubicBezTo>
                      <a:pt x="7268" y="66561"/>
                      <a:pt x="7313" y="66393"/>
                      <a:pt x="7374" y="66210"/>
                    </a:cubicBezTo>
                    <a:cubicBezTo>
                      <a:pt x="7435" y="66043"/>
                      <a:pt x="7496" y="65875"/>
                      <a:pt x="7572" y="65708"/>
                    </a:cubicBezTo>
                    <a:cubicBezTo>
                      <a:pt x="7633" y="65570"/>
                      <a:pt x="7694" y="65433"/>
                      <a:pt x="7755" y="65296"/>
                    </a:cubicBezTo>
                    <a:cubicBezTo>
                      <a:pt x="7831" y="65159"/>
                      <a:pt x="7892" y="65007"/>
                      <a:pt x="7953" y="64870"/>
                    </a:cubicBezTo>
                    <a:cubicBezTo>
                      <a:pt x="8075" y="64565"/>
                      <a:pt x="8182" y="64275"/>
                      <a:pt x="8319" y="63971"/>
                    </a:cubicBezTo>
                    <a:cubicBezTo>
                      <a:pt x="8365" y="63833"/>
                      <a:pt x="8426" y="63681"/>
                      <a:pt x="8487" y="63544"/>
                    </a:cubicBezTo>
                    <a:cubicBezTo>
                      <a:pt x="8548" y="63407"/>
                      <a:pt x="8593" y="63255"/>
                      <a:pt x="8654" y="63117"/>
                    </a:cubicBezTo>
                    <a:cubicBezTo>
                      <a:pt x="8761" y="62813"/>
                      <a:pt x="8883" y="62493"/>
                      <a:pt x="9005" y="62188"/>
                    </a:cubicBezTo>
                    <a:cubicBezTo>
                      <a:pt x="9096" y="61959"/>
                      <a:pt x="9187" y="61731"/>
                      <a:pt x="9279" y="61518"/>
                    </a:cubicBezTo>
                    <a:cubicBezTo>
                      <a:pt x="9416" y="61335"/>
                      <a:pt x="9538" y="61167"/>
                      <a:pt x="9675" y="61000"/>
                    </a:cubicBezTo>
                    <a:cubicBezTo>
                      <a:pt x="9843" y="60786"/>
                      <a:pt x="9995" y="60573"/>
                      <a:pt x="10163" y="60375"/>
                    </a:cubicBezTo>
                    <a:cubicBezTo>
                      <a:pt x="10483" y="59979"/>
                      <a:pt x="10833" y="59598"/>
                      <a:pt x="11199" y="59232"/>
                    </a:cubicBezTo>
                    <a:cubicBezTo>
                      <a:pt x="11290" y="59141"/>
                      <a:pt x="11381" y="59034"/>
                      <a:pt x="11488" y="58943"/>
                    </a:cubicBezTo>
                    <a:cubicBezTo>
                      <a:pt x="11595" y="58851"/>
                      <a:pt x="11686" y="58745"/>
                      <a:pt x="11793" y="58653"/>
                    </a:cubicBezTo>
                    <a:cubicBezTo>
                      <a:pt x="11854" y="58623"/>
                      <a:pt x="11930" y="58592"/>
                      <a:pt x="11991" y="58577"/>
                    </a:cubicBezTo>
                    <a:cubicBezTo>
                      <a:pt x="12082" y="58547"/>
                      <a:pt x="12158" y="58516"/>
                      <a:pt x="12235" y="58486"/>
                    </a:cubicBezTo>
                    <a:cubicBezTo>
                      <a:pt x="12326" y="58440"/>
                      <a:pt x="12417" y="58410"/>
                      <a:pt x="12509" y="58379"/>
                    </a:cubicBezTo>
                    <a:cubicBezTo>
                      <a:pt x="12585" y="58349"/>
                      <a:pt x="12676" y="58333"/>
                      <a:pt x="12753" y="58303"/>
                    </a:cubicBezTo>
                    <a:cubicBezTo>
                      <a:pt x="12753" y="58303"/>
                      <a:pt x="12753" y="58303"/>
                      <a:pt x="12753" y="58318"/>
                    </a:cubicBezTo>
                    <a:cubicBezTo>
                      <a:pt x="12783" y="58303"/>
                      <a:pt x="12829" y="58288"/>
                      <a:pt x="12875" y="58272"/>
                    </a:cubicBezTo>
                    <a:cubicBezTo>
                      <a:pt x="13042" y="58242"/>
                      <a:pt x="13210" y="58196"/>
                      <a:pt x="13377" y="58166"/>
                    </a:cubicBezTo>
                    <a:cubicBezTo>
                      <a:pt x="13560" y="58135"/>
                      <a:pt x="13743" y="58105"/>
                      <a:pt x="13911" y="58074"/>
                    </a:cubicBezTo>
                    <a:cubicBezTo>
                      <a:pt x="13956" y="58059"/>
                      <a:pt x="14002" y="58059"/>
                      <a:pt x="14048" y="58044"/>
                    </a:cubicBezTo>
                    <a:cubicBezTo>
                      <a:pt x="14109" y="58029"/>
                      <a:pt x="14154" y="58029"/>
                      <a:pt x="14200" y="58013"/>
                    </a:cubicBezTo>
                    <a:cubicBezTo>
                      <a:pt x="14246" y="57998"/>
                      <a:pt x="14291" y="57983"/>
                      <a:pt x="14337" y="57968"/>
                    </a:cubicBezTo>
                    <a:cubicBezTo>
                      <a:pt x="14383" y="57968"/>
                      <a:pt x="14413" y="57952"/>
                      <a:pt x="14444" y="57937"/>
                    </a:cubicBezTo>
                    <a:cubicBezTo>
                      <a:pt x="14490" y="57922"/>
                      <a:pt x="14535" y="57907"/>
                      <a:pt x="14566" y="57891"/>
                    </a:cubicBezTo>
                    <a:cubicBezTo>
                      <a:pt x="14627" y="57876"/>
                      <a:pt x="14672" y="57861"/>
                      <a:pt x="14718" y="57846"/>
                    </a:cubicBezTo>
                    <a:cubicBezTo>
                      <a:pt x="14749" y="57831"/>
                      <a:pt x="14764" y="57831"/>
                      <a:pt x="14779" y="57815"/>
                    </a:cubicBezTo>
                    <a:cubicBezTo>
                      <a:pt x="14810" y="57800"/>
                      <a:pt x="14825" y="57785"/>
                      <a:pt x="14855" y="57785"/>
                    </a:cubicBezTo>
                    <a:cubicBezTo>
                      <a:pt x="14901" y="57754"/>
                      <a:pt x="14931" y="57739"/>
                      <a:pt x="14962" y="57724"/>
                    </a:cubicBezTo>
                    <a:cubicBezTo>
                      <a:pt x="15008" y="57709"/>
                      <a:pt x="15038" y="57693"/>
                      <a:pt x="15069" y="57663"/>
                    </a:cubicBezTo>
                    <a:cubicBezTo>
                      <a:pt x="15114" y="57648"/>
                      <a:pt x="15160" y="57617"/>
                      <a:pt x="15206" y="57587"/>
                    </a:cubicBezTo>
                    <a:cubicBezTo>
                      <a:pt x="15251" y="57572"/>
                      <a:pt x="15297" y="57541"/>
                      <a:pt x="15343" y="57511"/>
                    </a:cubicBezTo>
                    <a:cubicBezTo>
                      <a:pt x="15373" y="57495"/>
                      <a:pt x="15404" y="57480"/>
                      <a:pt x="15434" y="57465"/>
                    </a:cubicBezTo>
                    <a:cubicBezTo>
                      <a:pt x="15602" y="57358"/>
                      <a:pt x="15754" y="57252"/>
                      <a:pt x="15922" y="57130"/>
                    </a:cubicBezTo>
                    <a:cubicBezTo>
                      <a:pt x="15998" y="57084"/>
                      <a:pt x="16074" y="57038"/>
                      <a:pt x="16135" y="56993"/>
                    </a:cubicBezTo>
                    <a:cubicBezTo>
                      <a:pt x="16181" y="56962"/>
                      <a:pt x="16211" y="56932"/>
                      <a:pt x="16257" y="56901"/>
                    </a:cubicBezTo>
                    <a:cubicBezTo>
                      <a:pt x="16287" y="56886"/>
                      <a:pt x="16318" y="56855"/>
                      <a:pt x="16348" y="56840"/>
                    </a:cubicBezTo>
                    <a:lnTo>
                      <a:pt x="16485" y="56718"/>
                    </a:lnTo>
                    <a:cubicBezTo>
                      <a:pt x="16516" y="56703"/>
                      <a:pt x="16546" y="56673"/>
                      <a:pt x="16577" y="56642"/>
                    </a:cubicBezTo>
                    <a:cubicBezTo>
                      <a:pt x="16607" y="56627"/>
                      <a:pt x="16638" y="56596"/>
                      <a:pt x="16668" y="56566"/>
                    </a:cubicBezTo>
                    <a:lnTo>
                      <a:pt x="16790" y="56444"/>
                    </a:lnTo>
                    <a:cubicBezTo>
                      <a:pt x="16866" y="56383"/>
                      <a:pt x="16927" y="56307"/>
                      <a:pt x="16988" y="56246"/>
                    </a:cubicBezTo>
                    <a:cubicBezTo>
                      <a:pt x="17049" y="56185"/>
                      <a:pt x="17110" y="56109"/>
                      <a:pt x="17171" y="56048"/>
                    </a:cubicBezTo>
                    <a:cubicBezTo>
                      <a:pt x="17232" y="55987"/>
                      <a:pt x="17293" y="55926"/>
                      <a:pt x="17339" y="55850"/>
                    </a:cubicBezTo>
                    <a:cubicBezTo>
                      <a:pt x="17400" y="55789"/>
                      <a:pt x="17461" y="55728"/>
                      <a:pt x="17506" y="55652"/>
                    </a:cubicBezTo>
                    <a:cubicBezTo>
                      <a:pt x="17567" y="55591"/>
                      <a:pt x="17628" y="55515"/>
                      <a:pt x="17689" y="55439"/>
                    </a:cubicBezTo>
                    <a:cubicBezTo>
                      <a:pt x="17750" y="55362"/>
                      <a:pt x="17811" y="55286"/>
                      <a:pt x="17872" y="55210"/>
                    </a:cubicBezTo>
                    <a:cubicBezTo>
                      <a:pt x="17979" y="55058"/>
                      <a:pt x="18100" y="54920"/>
                      <a:pt x="18207" y="54768"/>
                    </a:cubicBezTo>
                    <a:cubicBezTo>
                      <a:pt x="18238" y="54722"/>
                      <a:pt x="18268" y="54677"/>
                      <a:pt x="18299" y="54631"/>
                    </a:cubicBezTo>
                    <a:cubicBezTo>
                      <a:pt x="18405" y="54494"/>
                      <a:pt x="18497" y="54342"/>
                      <a:pt x="18603" y="54204"/>
                    </a:cubicBezTo>
                    <a:cubicBezTo>
                      <a:pt x="18649" y="54128"/>
                      <a:pt x="18710" y="54052"/>
                      <a:pt x="18756" y="53976"/>
                    </a:cubicBezTo>
                    <a:cubicBezTo>
                      <a:pt x="18786" y="53945"/>
                      <a:pt x="18801" y="53900"/>
                      <a:pt x="18832" y="53869"/>
                    </a:cubicBezTo>
                    <a:cubicBezTo>
                      <a:pt x="18847" y="53839"/>
                      <a:pt x="18862" y="53824"/>
                      <a:pt x="18862" y="53793"/>
                    </a:cubicBezTo>
                    <a:cubicBezTo>
                      <a:pt x="18878" y="53778"/>
                      <a:pt x="18908" y="53747"/>
                      <a:pt x="18908" y="53732"/>
                    </a:cubicBezTo>
                    <a:cubicBezTo>
                      <a:pt x="18923" y="53717"/>
                      <a:pt x="18923" y="53702"/>
                      <a:pt x="18923" y="53686"/>
                    </a:cubicBezTo>
                    <a:cubicBezTo>
                      <a:pt x="18923" y="53671"/>
                      <a:pt x="18923" y="53656"/>
                      <a:pt x="18938" y="53641"/>
                    </a:cubicBezTo>
                    <a:cubicBezTo>
                      <a:pt x="18938" y="53625"/>
                      <a:pt x="18938" y="53595"/>
                      <a:pt x="18923" y="53565"/>
                    </a:cubicBezTo>
                    <a:cubicBezTo>
                      <a:pt x="18908" y="53549"/>
                      <a:pt x="18893" y="53534"/>
                      <a:pt x="18862" y="53534"/>
                    </a:cubicBezTo>
                    <a:cubicBezTo>
                      <a:pt x="18847" y="53519"/>
                      <a:pt x="18817" y="53519"/>
                      <a:pt x="18801" y="53519"/>
                    </a:cubicBezTo>
                    <a:cubicBezTo>
                      <a:pt x="18786" y="53519"/>
                      <a:pt x="18771" y="53519"/>
                      <a:pt x="18740" y="53534"/>
                    </a:cubicBezTo>
                    <a:cubicBezTo>
                      <a:pt x="18695" y="53549"/>
                      <a:pt x="18634" y="53549"/>
                      <a:pt x="18588" y="53565"/>
                    </a:cubicBezTo>
                    <a:cubicBezTo>
                      <a:pt x="18527" y="53580"/>
                      <a:pt x="18481" y="53595"/>
                      <a:pt x="18420" y="53595"/>
                    </a:cubicBezTo>
                    <a:cubicBezTo>
                      <a:pt x="18314" y="53625"/>
                      <a:pt x="18192" y="53641"/>
                      <a:pt x="18070" y="53671"/>
                    </a:cubicBezTo>
                    <a:cubicBezTo>
                      <a:pt x="17887" y="53702"/>
                      <a:pt x="17720" y="53732"/>
                      <a:pt x="17537" y="53763"/>
                    </a:cubicBezTo>
                    <a:cubicBezTo>
                      <a:pt x="17354" y="53808"/>
                      <a:pt x="17171" y="53839"/>
                      <a:pt x="16988" y="53884"/>
                    </a:cubicBezTo>
                    <a:cubicBezTo>
                      <a:pt x="16805" y="53915"/>
                      <a:pt x="16623" y="53945"/>
                      <a:pt x="16455" y="53976"/>
                    </a:cubicBezTo>
                    <a:cubicBezTo>
                      <a:pt x="16409" y="53991"/>
                      <a:pt x="16364" y="53991"/>
                      <a:pt x="16333" y="53991"/>
                    </a:cubicBezTo>
                    <a:cubicBezTo>
                      <a:pt x="16287" y="54006"/>
                      <a:pt x="16226" y="54006"/>
                      <a:pt x="16181" y="54022"/>
                    </a:cubicBezTo>
                    <a:cubicBezTo>
                      <a:pt x="16089" y="54037"/>
                      <a:pt x="15998" y="54037"/>
                      <a:pt x="15907" y="54052"/>
                    </a:cubicBezTo>
                    <a:lnTo>
                      <a:pt x="15922" y="54052"/>
                    </a:lnTo>
                    <a:cubicBezTo>
                      <a:pt x="15815" y="54067"/>
                      <a:pt x="15708" y="54083"/>
                      <a:pt x="15617" y="54098"/>
                    </a:cubicBezTo>
                    <a:cubicBezTo>
                      <a:pt x="15541" y="54098"/>
                      <a:pt x="15480" y="54113"/>
                      <a:pt x="15419" y="54113"/>
                    </a:cubicBezTo>
                    <a:cubicBezTo>
                      <a:pt x="15358" y="54128"/>
                      <a:pt x="15297" y="54128"/>
                      <a:pt x="15251" y="54143"/>
                    </a:cubicBezTo>
                    <a:cubicBezTo>
                      <a:pt x="15251" y="54143"/>
                      <a:pt x="15251" y="54143"/>
                      <a:pt x="15267" y="54128"/>
                    </a:cubicBezTo>
                    <a:lnTo>
                      <a:pt x="15267" y="54128"/>
                    </a:lnTo>
                    <a:cubicBezTo>
                      <a:pt x="15251" y="54143"/>
                      <a:pt x="15221" y="54143"/>
                      <a:pt x="15206" y="54143"/>
                    </a:cubicBezTo>
                    <a:cubicBezTo>
                      <a:pt x="15190" y="54143"/>
                      <a:pt x="15175" y="54143"/>
                      <a:pt x="15160" y="54159"/>
                    </a:cubicBezTo>
                    <a:cubicBezTo>
                      <a:pt x="15129" y="54159"/>
                      <a:pt x="15099" y="54174"/>
                      <a:pt x="15069" y="54174"/>
                    </a:cubicBezTo>
                    <a:cubicBezTo>
                      <a:pt x="14992" y="54189"/>
                      <a:pt x="14931" y="54220"/>
                      <a:pt x="14870" y="54235"/>
                    </a:cubicBezTo>
                    <a:cubicBezTo>
                      <a:pt x="14779" y="54265"/>
                      <a:pt x="14703" y="54311"/>
                      <a:pt x="14611" y="54342"/>
                    </a:cubicBezTo>
                    <a:cubicBezTo>
                      <a:pt x="14535" y="54372"/>
                      <a:pt x="14459" y="54418"/>
                      <a:pt x="14383" y="54448"/>
                    </a:cubicBezTo>
                    <a:cubicBezTo>
                      <a:pt x="14231" y="54540"/>
                      <a:pt x="14063" y="54616"/>
                      <a:pt x="13911" y="54707"/>
                    </a:cubicBezTo>
                    <a:cubicBezTo>
                      <a:pt x="13850" y="54753"/>
                      <a:pt x="13773" y="54799"/>
                      <a:pt x="13713" y="54829"/>
                    </a:cubicBezTo>
                    <a:cubicBezTo>
                      <a:pt x="13560" y="54920"/>
                      <a:pt x="13408" y="55027"/>
                      <a:pt x="13255" y="55149"/>
                    </a:cubicBezTo>
                    <a:cubicBezTo>
                      <a:pt x="13118" y="55271"/>
                      <a:pt x="12996" y="55393"/>
                      <a:pt x="12875" y="55530"/>
                    </a:cubicBezTo>
                    <a:cubicBezTo>
                      <a:pt x="12753" y="55652"/>
                      <a:pt x="12646" y="55789"/>
                      <a:pt x="12524" y="55911"/>
                    </a:cubicBezTo>
                    <a:cubicBezTo>
                      <a:pt x="12417" y="56063"/>
                      <a:pt x="12296" y="56200"/>
                      <a:pt x="12189" y="56353"/>
                    </a:cubicBezTo>
                    <a:cubicBezTo>
                      <a:pt x="12143" y="56429"/>
                      <a:pt x="12098" y="56505"/>
                      <a:pt x="12052" y="56596"/>
                    </a:cubicBezTo>
                    <a:cubicBezTo>
                      <a:pt x="11991" y="56673"/>
                      <a:pt x="11960" y="56749"/>
                      <a:pt x="11915" y="56840"/>
                    </a:cubicBezTo>
                    <a:cubicBezTo>
                      <a:pt x="11869" y="56916"/>
                      <a:pt x="11839" y="56993"/>
                      <a:pt x="11808" y="57084"/>
                    </a:cubicBezTo>
                    <a:cubicBezTo>
                      <a:pt x="11762" y="57160"/>
                      <a:pt x="11732" y="57252"/>
                      <a:pt x="11701" y="57328"/>
                    </a:cubicBezTo>
                    <a:cubicBezTo>
                      <a:pt x="11671" y="57419"/>
                      <a:pt x="11656" y="57495"/>
                      <a:pt x="11625" y="57587"/>
                    </a:cubicBezTo>
                    <a:cubicBezTo>
                      <a:pt x="11610" y="57678"/>
                      <a:pt x="11579" y="57754"/>
                      <a:pt x="11564" y="57846"/>
                    </a:cubicBezTo>
                    <a:cubicBezTo>
                      <a:pt x="11549" y="57937"/>
                      <a:pt x="11519" y="58044"/>
                      <a:pt x="11503" y="58135"/>
                    </a:cubicBezTo>
                    <a:cubicBezTo>
                      <a:pt x="11488" y="58211"/>
                      <a:pt x="11473" y="58303"/>
                      <a:pt x="11442" y="58379"/>
                    </a:cubicBezTo>
                    <a:cubicBezTo>
                      <a:pt x="11427" y="58440"/>
                      <a:pt x="11412" y="58501"/>
                      <a:pt x="11397" y="58547"/>
                    </a:cubicBezTo>
                    <a:cubicBezTo>
                      <a:pt x="11397" y="58562"/>
                      <a:pt x="11397" y="58562"/>
                      <a:pt x="11381" y="58562"/>
                    </a:cubicBezTo>
                    <a:cubicBezTo>
                      <a:pt x="11153" y="58775"/>
                      <a:pt x="10924" y="58988"/>
                      <a:pt x="10711" y="59217"/>
                    </a:cubicBezTo>
                    <a:cubicBezTo>
                      <a:pt x="10422" y="59507"/>
                      <a:pt x="10132" y="59811"/>
                      <a:pt x="9873" y="60116"/>
                    </a:cubicBezTo>
                    <a:cubicBezTo>
                      <a:pt x="9827" y="60177"/>
                      <a:pt x="9797" y="60223"/>
                      <a:pt x="9751" y="60268"/>
                    </a:cubicBezTo>
                    <a:cubicBezTo>
                      <a:pt x="9782" y="60146"/>
                      <a:pt x="9827" y="60040"/>
                      <a:pt x="9858" y="59933"/>
                    </a:cubicBezTo>
                    <a:cubicBezTo>
                      <a:pt x="9904" y="59826"/>
                      <a:pt x="9934" y="59735"/>
                      <a:pt x="9980" y="59644"/>
                    </a:cubicBezTo>
                    <a:cubicBezTo>
                      <a:pt x="10041" y="59491"/>
                      <a:pt x="10102" y="59339"/>
                      <a:pt x="10163" y="59202"/>
                    </a:cubicBezTo>
                    <a:cubicBezTo>
                      <a:pt x="10223" y="59049"/>
                      <a:pt x="10269" y="58912"/>
                      <a:pt x="10330" y="58760"/>
                    </a:cubicBezTo>
                    <a:cubicBezTo>
                      <a:pt x="10422" y="58486"/>
                      <a:pt x="10528" y="58227"/>
                      <a:pt x="10604" y="57952"/>
                    </a:cubicBezTo>
                    <a:cubicBezTo>
                      <a:pt x="10696" y="57678"/>
                      <a:pt x="10772" y="57404"/>
                      <a:pt x="10863" y="57145"/>
                    </a:cubicBezTo>
                    <a:cubicBezTo>
                      <a:pt x="10909" y="56993"/>
                      <a:pt x="10955" y="56855"/>
                      <a:pt x="11001" y="56718"/>
                    </a:cubicBezTo>
                    <a:cubicBezTo>
                      <a:pt x="11046" y="56581"/>
                      <a:pt x="11107" y="56429"/>
                      <a:pt x="11153" y="56292"/>
                    </a:cubicBezTo>
                    <a:cubicBezTo>
                      <a:pt x="11244" y="56017"/>
                      <a:pt x="11320" y="55743"/>
                      <a:pt x="11397" y="55469"/>
                    </a:cubicBezTo>
                    <a:cubicBezTo>
                      <a:pt x="11534" y="54875"/>
                      <a:pt x="11640" y="54281"/>
                      <a:pt x="11793" y="53702"/>
                    </a:cubicBezTo>
                    <a:lnTo>
                      <a:pt x="11823" y="53610"/>
                    </a:lnTo>
                    <a:lnTo>
                      <a:pt x="11976" y="53443"/>
                    </a:lnTo>
                    <a:cubicBezTo>
                      <a:pt x="12006" y="53427"/>
                      <a:pt x="12021" y="53397"/>
                      <a:pt x="12052" y="53366"/>
                    </a:cubicBezTo>
                    <a:cubicBezTo>
                      <a:pt x="12143" y="53290"/>
                      <a:pt x="12235" y="53214"/>
                      <a:pt x="12326" y="53138"/>
                    </a:cubicBezTo>
                    <a:cubicBezTo>
                      <a:pt x="12417" y="53046"/>
                      <a:pt x="12509" y="52970"/>
                      <a:pt x="12616" y="52894"/>
                    </a:cubicBezTo>
                    <a:cubicBezTo>
                      <a:pt x="12814" y="52742"/>
                      <a:pt x="12996" y="52574"/>
                      <a:pt x="13179" y="52407"/>
                    </a:cubicBezTo>
                    <a:cubicBezTo>
                      <a:pt x="13225" y="52376"/>
                      <a:pt x="13286" y="52330"/>
                      <a:pt x="13332" y="52285"/>
                    </a:cubicBezTo>
                    <a:cubicBezTo>
                      <a:pt x="13377" y="52254"/>
                      <a:pt x="13423" y="52209"/>
                      <a:pt x="13469" y="52163"/>
                    </a:cubicBezTo>
                    <a:cubicBezTo>
                      <a:pt x="13514" y="52117"/>
                      <a:pt x="13560" y="52071"/>
                      <a:pt x="13606" y="52026"/>
                    </a:cubicBezTo>
                    <a:cubicBezTo>
                      <a:pt x="13652" y="51980"/>
                      <a:pt x="13682" y="51934"/>
                      <a:pt x="13728" y="51889"/>
                    </a:cubicBezTo>
                    <a:cubicBezTo>
                      <a:pt x="13773" y="51843"/>
                      <a:pt x="13804" y="51812"/>
                      <a:pt x="13834" y="51767"/>
                    </a:cubicBezTo>
                    <a:cubicBezTo>
                      <a:pt x="13880" y="51721"/>
                      <a:pt x="13911" y="51690"/>
                      <a:pt x="13941" y="51645"/>
                    </a:cubicBezTo>
                    <a:cubicBezTo>
                      <a:pt x="13987" y="51584"/>
                      <a:pt x="14048" y="51523"/>
                      <a:pt x="14093" y="51462"/>
                    </a:cubicBezTo>
                    <a:cubicBezTo>
                      <a:pt x="14124" y="51416"/>
                      <a:pt x="14154" y="51386"/>
                      <a:pt x="14185" y="51340"/>
                    </a:cubicBezTo>
                    <a:cubicBezTo>
                      <a:pt x="14276" y="51233"/>
                      <a:pt x="14352" y="51127"/>
                      <a:pt x="14444" y="51020"/>
                    </a:cubicBezTo>
                    <a:cubicBezTo>
                      <a:pt x="14444" y="51005"/>
                      <a:pt x="14459" y="50990"/>
                      <a:pt x="14474" y="50974"/>
                    </a:cubicBezTo>
                    <a:cubicBezTo>
                      <a:pt x="14490" y="50929"/>
                      <a:pt x="14520" y="50898"/>
                      <a:pt x="14551" y="50868"/>
                    </a:cubicBezTo>
                    <a:cubicBezTo>
                      <a:pt x="14581" y="50807"/>
                      <a:pt x="14611" y="50761"/>
                      <a:pt x="14642" y="50715"/>
                    </a:cubicBezTo>
                    <a:cubicBezTo>
                      <a:pt x="14672" y="50654"/>
                      <a:pt x="14703" y="50609"/>
                      <a:pt x="14733" y="50548"/>
                    </a:cubicBezTo>
                    <a:cubicBezTo>
                      <a:pt x="14764" y="50502"/>
                      <a:pt x="14794" y="50441"/>
                      <a:pt x="14810" y="50380"/>
                    </a:cubicBezTo>
                    <a:cubicBezTo>
                      <a:pt x="14870" y="50274"/>
                      <a:pt x="14916" y="50152"/>
                      <a:pt x="14962" y="50045"/>
                    </a:cubicBezTo>
                    <a:cubicBezTo>
                      <a:pt x="15053" y="49816"/>
                      <a:pt x="15114" y="49588"/>
                      <a:pt x="15175" y="49344"/>
                    </a:cubicBezTo>
                    <a:cubicBezTo>
                      <a:pt x="15236" y="49116"/>
                      <a:pt x="15312" y="48872"/>
                      <a:pt x="15404" y="48643"/>
                    </a:cubicBezTo>
                    <a:cubicBezTo>
                      <a:pt x="15480" y="48415"/>
                      <a:pt x="15571" y="48186"/>
                      <a:pt x="15663" y="47958"/>
                    </a:cubicBezTo>
                    <a:cubicBezTo>
                      <a:pt x="15708" y="47836"/>
                      <a:pt x="15739" y="47729"/>
                      <a:pt x="15785" y="47607"/>
                    </a:cubicBezTo>
                    <a:cubicBezTo>
                      <a:pt x="15830" y="47501"/>
                      <a:pt x="15861" y="47379"/>
                      <a:pt x="15891" y="47272"/>
                    </a:cubicBezTo>
                    <a:cubicBezTo>
                      <a:pt x="15922" y="47211"/>
                      <a:pt x="15937" y="47150"/>
                      <a:pt x="15952" y="47089"/>
                    </a:cubicBezTo>
                    <a:cubicBezTo>
                      <a:pt x="15967" y="47028"/>
                      <a:pt x="15983" y="46967"/>
                      <a:pt x="15998" y="46891"/>
                    </a:cubicBezTo>
                    <a:cubicBezTo>
                      <a:pt x="16013" y="46845"/>
                      <a:pt x="16028" y="46785"/>
                      <a:pt x="16044" y="46724"/>
                    </a:cubicBezTo>
                    <a:cubicBezTo>
                      <a:pt x="16059" y="46663"/>
                      <a:pt x="16074" y="46602"/>
                      <a:pt x="16089" y="46541"/>
                    </a:cubicBezTo>
                    <a:cubicBezTo>
                      <a:pt x="16105" y="46419"/>
                      <a:pt x="16135" y="46297"/>
                      <a:pt x="16150" y="46175"/>
                    </a:cubicBezTo>
                    <a:cubicBezTo>
                      <a:pt x="16150" y="46129"/>
                      <a:pt x="16150" y="46099"/>
                      <a:pt x="16150" y="46053"/>
                    </a:cubicBezTo>
                    <a:cubicBezTo>
                      <a:pt x="16166" y="46023"/>
                      <a:pt x="16166" y="45992"/>
                      <a:pt x="16166" y="45962"/>
                    </a:cubicBezTo>
                    <a:cubicBezTo>
                      <a:pt x="16150" y="45931"/>
                      <a:pt x="16150" y="45901"/>
                      <a:pt x="16150" y="45886"/>
                    </a:cubicBezTo>
                    <a:cubicBezTo>
                      <a:pt x="16135" y="45855"/>
                      <a:pt x="16105" y="45809"/>
                      <a:pt x="16059" y="45809"/>
                    </a:cubicBezTo>
                    <a:cubicBezTo>
                      <a:pt x="16044" y="45809"/>
                      <a:pt x="16028" y="45825"/>
                      <a:pt x="16013" y="45825"/>
                    </a:cubicBezTo>
                    <a:cubicBezTo>
                      <a:pt x="15998" y="45840"/>
                      <a:pt x="15983" y="45855"/>
                      <a:pt x="15967" y="45886"/>
                    </a:cubicBezTo>
                    <a:lnTo>
                      <a:pt x="15967" y="45870"/>
                    </a:lnTo>
                    <a:cubicBezTo>
                      <a:pt x="15907" y="45931"/>
                      <a:pt x="15846" y="45977"/>
                      <a:pt x="15785" y="46023"/>
                    </a:cubicBezTo>
                    <a:cubicBezTo>
                      <a:pt x="15647" y="46129"/>
                      <a:pt x="15510" y="46221"/>
                      <a:pt x="15388" y="46327"/>
                    </a:cubicBezTo>
                    <a:cubicBezTo>
                      <a:pt x="15312" y="46373"/>
                      <a:pt x="15251" y="46419"/>
                      <a:pt x="15175" y="46465"/>
                    </a:cubicBezTo>
                    <a:cubicBezTo>
                      <a:pt x="15145" y="46495"/>
                      <a:pt x="15114" y="46526"/>
                      <a:pt x="15084" y="46541"/>
                    </a:cubicBezTo>
                    <a:cubicBezTo>
                      <a:pt x="15038" y="46571"/>
                      <a:pt x="15008" y="46586"/>
                      <a:pt x="14962" y="46617"/>
                    </a:cubicBezTo>
                    <a:cubicBezTo>
                      <a:pt x="14901" y="46647"/>
                      <a:pt x="14840" y="46693"/>
                      <a:pt x="14779" y="46724"/>
                    </a:cubicBezTo>
                    <a:cubicBezTo>
                      <a:pt x="14672" y="46785"/>
                      <a:pt x="14566" y="46830"/>
                      <a:pt x="14459" y="46891"/>
                    </a:cubicBezTo>
                    <a:cubicBezTo>
                      <a:pt x="14398" y="46906"/>
                      <a:pt x="14352" y="46937"/>
                      <a:pt x="14291" y="46967"/>
                    </a:cubicBezTo>
                    <a:cubicBezTo>
                      <a:pt x="14246" y="46998"/>
                      <a:pt x="14185" y="47028"/>
                      <a:pt x="14124" y="47059"/>
                    </a:cubicBezTo>
                    <a:lnTo>
                      <a:pt x="14017" y="47120"/>
                    </a:lnTo>
                    <a:cubicBezTo>
                      <a:pt x="14002" y="47135"/>
                      <a:pt x="13987" y="47150"/>
                      <a:pt x="13956" y="47165"/>
                    </a:cubicBezTo>
                    <a:cubicBezTo>
                      <a:pt x="13911" y="47196"/>
                      <a:pt x="13850" y="47226"/>
                      <a:pt x="13804" y="47272"/>
                    </a:cubicBezTo>
                    <a:cubicBezTo>
                      <a:pt x="13697" y="47333"/>
                      <a:pt x="13606" y="47409"/>
                      <a:pt x="13514" y="47485"/>
                    </a:cubicBezTo>
                    <a:cubicBezTo>
                      <a:pt x="13377" y="47577"/>
                      <a:pt x="13240" y="47668"/>
                      <a:pt x="13118" y="47775"/>
                    </a:cubicBezTo>
                    <a:cubicBezTo>
                      <a:pt x="13179" y="47318"/>
                      <a:pt x="13240" y="46845"/>
                      <a:pt x="13286" y="46388"/>
                    </a:cubicBezTo>
                    <a:cubicBezTo>
                      <a:pt x="13316" y="46068"/>
                      <a:pt x="13347" y="45733"/>
                      <a:pt x="13362" y="45413"/>
                    </a:cubicBezTo>
                    <a:cubicBezTo>
                      <a:pt x="13362" y="45322"/>
                      <a:pt x="13362" y="45230"/>
                      <a:pt x="13377" y="45139"/>
                    </a:cubicBezTo>
                    <a:cubicBezTo>
                      <a:pt x="13377" y="45063"/>
                      <a:pt x="13377" y="44971"/>
                      <a:pt x="13377" y="44880"/>
                    </a:cubicBezTo>
                    <a:cubicBezTo>
                      <a:pt x="13362" y="44728"/>
                      <a:pt x="13362" y="44575"/>
                      <a:pt x="13362" y="44423"/>
                    </a:cubicBezTo>
                    <a:cubicBezTo>
                      <a:pt x="13377" y="44179"/>
                      <a:pt x="13377" y="43935"/>
                      <a:pt x="13377" y="43692"/>
                    </a:cubicBezTo>
                    <a:cubicBezTo>
                      <a:pt x="13393" y="43555"/>
                      <a:pt x="13393" y="43433"/>
                      <a:pt x="13393" y="43296"/>
                    </a:cubicBezTo>
                    <a:cubicBezTo>
                      <a:pt x="13393" y="43277"/>
                      <a:pt x="13393" y="43264"/>
                      <a:pt x="13393" y="43250"/>
                    </a:cubicBezTo>
                    <a:cubicBezTo>
                      <a:pt x="13393" y="43235"/>
                      <a:pt x="13393" y="43219"/>
                      <a:pt x="13393" y="43204"/>
                    </a:cubicBezTo>
                    <a:lnTo>
                      <a:pt x="13393" y="43174"/>
                    </a:lnTo>
                    <a:cubicBezTo>
                      <a:pt x="13393" y="43113"/>
                      <a:pt x="13408" y="43052"/>
                      <a:pt x="13408" y="42991"/>
                    </a:cubicBezTo>
                    <a:lnTo>
                      <a:pt x="13408" y="42960"/>
                    </a:lnTo>
                    <a:lnTo>
                      <a:pt x="13408" y="42930"/>
                    </a:lnTo>
                    <a:cubicBezTo>
                      <a:pt x="13408" y="42671"/>
                      <a:pt x="13408" y="42412"/>
                      <a:pt x="13408" y="42153"/>
                    </a:cubicBezTo>
                    <a:cubicBezTo>
                      <a:pt x="13408" y="41985"/>
                      <a:pt x="13408" y="41802"/>
                      <a:pt x="13408" y="41635"/>
                    </a:cubicBezTo>
                    <a:cubicBezTo>
                      <a:pt x="13423" y="41589"/>
                      <a:pt x="13423" y="41528"/>
                      <a:pt x="13423" y="41482"/>
                    </a:cubicBezTo>
                    <a:cubicBezTo>
                      <a:pt x="13423" y="41300"/>
                      <a:pt x="13438" y="41117"/>
                      <a:pt x="13438" y="40934"/>
                    </a:cubicBezTo>
                    <a:cubicBezTo>
                      <a:pt x="13423" y="40751"/>
                      <a:pt x="13408" y="40584"/>
                      <a:pt x="13393" y="40401"/>
                    </a:cubicBezTo>
                    <a:lnTo>
                      <a:pt x="13393" y="40385"/>
                    </a:lnTo>
                    <a:cubicBezTo>
                      <a:pt x="13393" y="40218"/>
                      <a:pt x="13393" y="40065"/>
                      <a:pt x="13393" y="39898"/>
                    </a:cubicBezTo>
                    <a:cubicBezTo>
                      <a:pt x="13393" y="39837"/>
                      <a:pt x="13393" y="39776"/>
                      <a:pt x="13408" y="39715"/>
                    </a:cubicBezTo>
                    <a:cubicBezTo>
                      <a:pt x="13408" y="39669"/>
                      <a:pt x="13408" y="39624"/>
                      <a:pt x="13408" y="39578"/>
                    </a:cubicBezTo>
                    <a:cubicBezTo>
                      <a:pt x="13423" y="39563"/>
                      <a:pt x="13423" y="39532"/>
                      <a:pt x="13438" y="39517"/>
                    </a:cubicBezTo>
                    <a:cubicBezTo>
                      <a:pt x="13454" y="39471"/>
                      <a:pt x="13469" y="39426"/>
                      <a:pt x="13484" y="39380"/>
                    </a:cubicBezTo>
                    <a:lnTo>
                      <a:pt x="13530" y="39380"/>
                    </a:lnTo>
                    <a:lnTo>
                      <a:pt x="13530" y="39395"/>
                    </a:lnTo>
                    <a:cubicBezTo>
                      <a:pt x="13530" y="39487"/>
                      <a:pt x="13530" y="39578"/>
                      <a:pt x="13530" y="39685"/>
                    </a:cubicBezTo>
                    <a:lnTo>
                      <a:pt x="13530" y="39700"/>
                    </a:lnTo>
                    <a:cubicBezTo>
                      <a:pt x="13530" y="39806"/>
                      <a:pt x="13514" y="39913"/>
                      <a:pt x="13514" y="40020"/>
                    </a:cubicBezTo>
                    <a:cubicBezTo>
                      <a:pt x="13499" y="40142"/>
                      <a:pt x="13484" y="40279"/>
                      <a:pt x="13484" y="40401"/>
                    </a:cubicBezTo>
                    <a:cubicBezTo>
                      <a:pt x="13469" y="40629"/>
                      <a:pt x="13469" y="40843"/>
                      <a:pt x="13469" y="41071"/>
                    </a:cubicBezTo>
                    <a:cubicBezTo>
                      <a:pt x="13469" y="41132"/>
                      <a:pt x="13469" y="41193"/>
                      <a:pt x="13469" y="41239"/>
                    </a:cubicBezTo>
                    <a:cubicBezTo>
                      <a:pt x="13484" y="41300"/>
                      <a:pt x="13484" y="41361"/>
                      <a:pt x="13484" y="41421"/>
                    </a:cubicBezTo>
                    <a:cubicBezTo>
                      <a:pt x="13484" y="41498"/>
                      <a:pt x="13484" y="41559"/>
                      <a:pt x="13499" y="41635"/>
                    </a:cubicBezTo>
                    <a:cubicBezTo>
                      <a:pt x="13499" y="41696"/>
                      <a:pt x="13514" y="41757"/>
                      <a:pt x="13514" y="41818"/>
                    </a:cubicBezTo>
                    <a:cubicBezTo>
                      <a:pt x="13530" y="41909"/>
                      <a:pt x="13545" y="42016"/>
                      <a:pt x="13575" y="42122"/>
                    </a:cubicBezTo>
                    <a:cubicBezTo>
                      <a:pt x="13575" y="42183"/>
                      <a:pt x="13591" y="42229"/>
                      <a:pt x="13606" y="42290"/>
                    </a:cubicBezTo>
                    <a:cubicBezTo>
                      <a:pt x="13621" y="42366"/>
                      <a:pt x="13636" y="42427"/>
                      <a:pt x="13652" y="42503"/>
                    </a:cubicBezTo>
                    <a:cubicBezTo>
                      <a:pt x="13667" y="42579"/>
                      <a:pt x="13697" y="42656"/>
                      <a:pt x="13728" y="42732"/>
                    </a:cubicBezTo>
                    <a:cubicBezTo>
                      <a:pt x="13728" y="42747"/>
                      <a:pt x="13728" y="42762"/>
                      <a:pt x="13743" y="42777"/>
                    </a:cubicBezTo>
                    <a:cubicBezTo>
                      <a:pt x="13758" y="42808"/>
                      <a:pt x="13758" y="42838"/>
                      <a:pt x="13773" y="42869"/>
                    </a:cubicBezTo>
                    <a:cubicBezTo>
                      <a:pt x="13789" y="42899"/>
                      <a:pt x="13804" y="42930"/>
                      <a:pt x="13819" y="42960"/>
                    </a:cubicBezTo>
                    <a:cubicBezTo>
                      <a:pt x="13834" y="43006"/>
                      <a:pt x="13850" y="43052"/>
                      <a:pt x="13880" y="43097"/>
                    </a:cubicBezTo>
                    <a:cubicBezTo>
                      <a:pt x="13895" y="43143"/>
                      <a:pt x="13911" y="43174"/>
                      <a:pt x="13926" y="43204"/>
                    </a:cubicBezTo>
                    <a:lnTo>
                      <a:pt x="14048" y="43433"/>
                    </a:lnTo>
                    <a:cubicBezTo>
                      <a:pt x="14048" y="43417"/>
                      <a:pt x="14048" y="43417"/>
                      <a:pt x="14048" y="43417"/>
                    </a:cubicBezTo>
                    <a:cubicBezTo>
                      <a:pt x="14093" y="43509"/>
                      <a:pt x="14154" y="43615"/>
                      <a:pt x="14200" y="43707"/>
                    </a:cubicBezTo>
                    <a:cubicBezTo>
                      <a:pt x="14215" y="43737"/>
                      <a:pt x="14231" y="43768"/>
                      <a:pt x="14246" y="43814"/>
                    </a:cubicBezTo>
                    <a:cubicBezTo>
                      <a:pt x="14246" y="43859"/>
                      <a:pt x="14261" y="43920"/>
                      <a:pt x="14276" y="43981"/>
                    </a:cubicBezTo>
                    <a:cubicBezTo>
                      <a:pt x="14291" y="44027"/>
                      <a:pt x="14322" y="44057"/>
                      <a:pt x="14352" y="44103"/>
                    </a:cubicBezTo>
                    <a:cubicBezTo>
                      <a:pt x="14383" y="44133"/>
                      <a:pt x="14413" y="44179"/>
                      <a:pt x="14444" y="44210"/>
                    </a:cubicBezTo>
                    <a:cubicBezTo>
                      <a:pt x="14459" y="44225"/>
                      <a:pt x="14474" y="44240"/>
                      <a:pt x="14490" y="44255"/>
                    </a:cubicBezTo>
                    <a:cubicBezTo>
                      <a:pt x="14490" y="44255"/>
                      <a:pt x="14490" y="44271"/>
                      <a:pt x="14505" y="44271"/>
                    </a:cubicBezTo>
                    <a:cubicBezTo>
                      <a:pt x="14596" y="44392"/>
                      <a:pt x="14703" y="44514"/>
                      <a:pt x="14825" y="44606"/>
                    </a:cubicBezTo>
                    <a:cubicBezTo>
                      <a:pt x="14916" y="44682"/>
                      <a:pt x="15023" y="44758"/>
                      <a:pt x="15129" y="44819"/>
                    </a:cubicBezTo>
                    <a:cubicBezTo>
                      <a:pt x="15206" y="44865"/>
                      <a:pt x="15282" y="44911"/>
                      <a:pt x="15358" y="44956"/>
                    </a:cubicBezTo>
                    <a:cubicBezTo>
                      <a:pt x="15388" y="44971"/>
                      <a:pt x="15434" y="45002"/>
                      <a:pt x="15465" y="45017"/>
                    </a:cubicBezTo>
                    <a:cubicBezTo>
                      <a:pt x="15510" y="45032"/>
                      <a:pt x="15541" y="45063"/>
                      <a:pt x="15571" y="45078"/>
                    </a:cubicBezTo>
                    <a:cubicBezTo>
                      <a:pt x="15663" y="45139"/>
                      <a:pt x="15754" y="45200"/>
                      <a:pt x="15830" y="45261"/>
                    </a:cubicBezTo>
                    <a:cubicBezTo>
                      <a:pt x="15937" y="45337"/>
                      <a:pt x="16028" y="45413"/>
                      <a:pt x="16120" y="45474"/>
                    </a:cubicBezTo>
                    <a:cubicBezTo>
                      <a:pt x="16166" y="45489"/>
                      <a:pt x="16196" y="45520"/>
                      <a:pt x="16226" y="45535"/>
                    </a:cubicBezTo>
                    <a:cubicBezTo>
                      <a:pt x="16303" y="45566"/>
                      <a:pt x="16379" y="45596"/>
                      <a:pt x="16455" y="45627"/>
                    </a:cubicBezTo>
                    <a:cubicBezTo>
                      <a:pt x="16470" y="45627"/>
                      <a:pt x="16501" y="45642"/>
                      <a:pt x="16516" y="45642"/>
                    </a:cubicBezTo>
                    <a:cubicBezTo>
                      <a:pt x="16562" y="45649"/>
                      <a:pt x="16607" y="45653"/>
                      <a:pt x="16653" y="45653"/>
                    </a:cubicBezTo>
                    <a:cubicBezTo>
                      <a:pt x="16699" y="45653"/>
                      <a:pt x="16744" y="45649"/>
                      <a:pt x="16790" y="45642"/>
                    </a:cubicBezTo>
                    <a:cubicBezTo>
                      <a:pt x="16882" y="45627"/>
                      <a:pt x="16958" y="45581"/>
                      <a:pt x="17034" y="45550"/>
                    </a:cubicBezTo>
                    <a:cubicBezTo>
                      <a:pt x="17080" y="45520"/>
                      <a:pt x="17125" y="45489"/>
                      <a:pt x="17171" y="45459"/>
                    </a:cubicBezTo>
                    <a:cubicBezTo>
                      <a:pt x="17278" y="45398"/>
                      <a:pt x="17369" y="45352"/>
                      <a:pt x="17461" y="45291"/>
                    </a:cubicBezTo>
                    <a:cubicBezTo>
                      <a:pt x="17567" y="45215"/>
                      <a:pt x="17643" y="45139"/>
                      <a:pt x="17720" y="45063"/>
                    </a:cubicBezTo>
                    <a:cubicBezTo>
                      <a:pt x="17811" y="44987"/>
                      <a:pt x="17872" y="44895"/>
                      <a:pt x="17948" y="44819"/>
                    </a:cubicBezTo>
                    <a:cubicBezTo>
                      <a:pt x="18024" y="44728"/>
                      <a:pt x="18085" y="44636"/>
                      <a:pt x="18161" y="44560"/>
                    </a:cubicBezTo>
                    <a:cubicBezTo>
                      <a:pt x="18207" y="44514"/>
                      <a:pt x="18253" y="44469"/>
                      <a:pt x="18299" y="44423"/>
                    </a:cubicBezTo>
                    <a:cubicBezTo>
                      <a:pt x="18344" y="44377"/>
                      <a:pt x="18405" y="44332"/>
                      <a:pt x="18466" y="44286"/>
                    </a:cubicBezTo>
                    <a:cubicBezTo>
                      <a:pt x="18497" y="44255"/>
                      <a:pt x="18527" y="44240"/>
                      <a:pt x="18573" y="44210"/>
                    </a:cubicBezTo>
                    <a:cubicBezTo>
                      <a:pt x="18603" y="44194"/>
                      <a:pt x="18634" y="44179"/>
                      <a:pt x="18664" y="44164"/>
                    </a:cubicBezTo>
                    <a:cubicBezTo>
                      <a:pt x="18695" y="44149"/>
                      <a:pt x="18725" y="44133"/>
                      <a:pt x="18756" y="44118"/>
                    </a:cubicBezTo>
                    <a:cubicBezTo>
                      <a:pt x="18893" y="44073"/>
                      <a:pt x="19030" y="44027"/>
                      <a:pt x="19167" y="43981"/>
                    </a:cubicBezTo>
                    <a:cubicBezTo>
                      <a:pt x="19319" y="43935"/>
                      <a:pt x="19456" y="43890"/>
                      <a:pt x="19609" y="43859"/>
                    </a:cubicBezTo>
                    <a:cubicBezTo>
                      <a:pt x="19670" y="43844"/>
                      <a:pt x="19746" y="43829"/>
                      <a:pt x="19822" y="43814"/>
                    </a:cubicBezTo>
                    <a:cubicBezTo>
                      <a:pt x="19868" y="43814"/>
                      <a:pt x="19929" y="43814"/>
                      <a:pt x="19974" y="43798"/>
                    </a:cubicBezTo>
                    <a:cubicBezTo>
                      <a:pt x="20035" y="43798"/>
                      <a:pt x="20096" y="43783"/>
                      <a:pt x="20157" y="43768"/>
                    </a:cubicBezTo>
                    <a:cubicBezTo>
                      <a:pt x="20279" y="43753"/>
                      <a:pt x="20386" y="43707"/>
                      <a:pt x="20493" y="43661"/>
                    </a:cubicBezTo>
                    <a:cubicBezTo>
                      <a:pt x="20538" y="43631"/>
                      <a:pt x="20599" y="43615"/>
                      <a:pt x="20645" y="43585"/>
                    </a:cubicBezTo>
                    <a:cubicBezTo>
                      <a:pt x="20691" y="43555"/>
                      <a:pt x="20736" y="43524"/>
                      <a:pt x="20782" y="43478"/>
                    </a:cubicBezTo>
                    <a:cubicBezTo>
                      <a:pt x="20828" y="43448"/>
                      <a:pt x="20873" y="43402"/>
                      <a:pt x="20904" y="43341"/>
                    </a:cubicBezTo>
                    <a:cubicBezTo>
                      <a:pt x="20934" y="43296"/>
                      <a:pt x="20965" y="43250"/>
                      <a:pt x="20995" y="43204"/>
                    </a:cubicBezTo>
                    <a:cubicBezTo>
                      <a:pt x="21041" y="43097"/>
                      <a:pt x="21087" y="42991"/>
                      <a:pt x="21132" y="42884"/>
                    </a:cubicBezTo>
                    <a:cubicBezTo>
                      <a:pt x="21163" y="42777"/>
                      <a:pt x="21193" y="42656"/>
                      <a:pt x="21209" y="42534"/>
                    </a:cubicBezTo>
                    <a:cubicBezTo>
                      <a:pt x="21224" y="42488"/>
                      <a:pt x="21224" y="42427"/>
                      <a:pt x="21239" y="42366"/>
                    </a:cubicBezTo>
                    <a:cubicBezTo>
                      <a:pt x="21239" y="42305"/>
                      <a:pt x="21239" y="42244"/>
                      <a:pt x="21239" y="42183"/>
                    </a:cubicBezTo>
                    <a:cubicBezTo>
                      <a:pt x="21239" y="42122"/>
                      <a:pt x="21239" y="42061"/>
                      <a:pt x="21224" y="42000"/>
                    </a:cubicBezTo>
                    <a:cubicBezTo>
                      <a:pt x="21209" y="41940"/>
                      <a:pt x="21193" y="41879"/>
                      <a:pt x="21178" y="41818"/>
                    </a:cubicBezTo>
                    <a:cubicBezTo>
                      <a:pt x="21163" y="41772"/>
                      <a:pt x="21148" y="41726"/>
                      <a:pt x="21132" y="41680"/>
                    </a:cubicBezTo>
                    <a:cubicBezTo>
                      <a:pt x="21132" y="41680"/>
                      <a:pt x="21132" y="41665"/>
                      <a:pt x="21132" y="41665"/>
                    </a:cubicBezTo>
                    <a:lnTo>
                      <a:pt x="21132" y="41635"/>
                    </a:lnTo>
                    <a:cubicBezTo>
                      <a:pt x="21132" y="41635"/>
                      <a:pt x="21132" y="41620"/>
                      <a:pt x="21132" y="41604"/>
                    </a:cubicBezTo>
                    <a:cubicBezTo>
                      <a:pt x="21132" y="41574"/>
                      <a:pt x="21148" y="41543"/>
                      <a:pt x="21163" y="41498"/>
                    </a:cubicBezTo>
                    <a:cubicBezTo>
                      <a:pt x="21224" y="41300"/>
                      <a:pt x="21300" y="41086"/>
                      <a:pt x="21376" y="40888"/>
                    </a:cubicBezTo>
                    <a:lnTo>
                      <a:pt x="21437" y="40721"/>
                    </a:lnTo>
                    <a:cubicBezTo>
                      <a:pt x="21468" y="40660"/>
                      <a:pt x="21483" y="40599"/>
                      <a:pt x="21498" y="40553"/>
                    </a:cubicBezTo>
                    <a:cubicBezTo>
                      <a:pt x="21529" y="40446"/>
                      <a:pt x="21544" y="40340"/>
                      <a:pt x="21544" y="40248"/>
                    </a:cubicBezTo>
                    <a:cubicBezTo>
                      <a:pt x="21544" y="40218"/>
                      <a:pt x="21544" y="40187"/>
                      <a:pt x="21544" y="40157"/>
                    </a:cubicBezTo>
                    <a:cubicBezTo>
                      <a:pt x="21559" y="40081"/>
                      <a:pt x="21544" y="39989"/>
                      <a:pt x="21513" y="39898"/>
                    </a:cubicBezTo>
                    <a:cubicBezTo>
                      <a:pt x="21483" y="39730"/>
                      <a:pt x="21391" y="39578"/>
                      <a:pt x="21285" y="39441"/>
                    </a:cubicBezTo>
                    <a:cubicBezTo>
                      <a:pt x="21239" y="39380"/>
                      <a:pt x="21193" y="39334"/>
                      <a:pt x="21148" y="39288"/>
                    </a:cubicBezTo>
                    <a:cubicBezTo>
                      <a:pt x="21102" y="39243"/>
                      <a:pt x="21041" y="39212"/>
                      <a:pt x="20980" y="39182"/>
                    </a:cubicBezTo>
                    <a:cubicBezTo>
                      <a:pt x="20904" y="39136"/>
                      <a:pt x="20828" y="39121"/>
                      <a:pt x="20752" y="39106"/>
                    </a:cubicBezTo>
                    <a:cubicBezTo>
                      <a:pt x="20573" y="39083"/>
                      <a:pt x="20403" y="39069"/>
                      <a:pt x="20235" y="39069"/>
                    </a:cubicBezTo>
                    <a:cubicBezTo>
                      <a:pt x="20173" y="39069"/>
                      <a:pt x="20112" y="39071"/>
                      <a:pt x="20051" y="39075"/>
                    </a:cubicBezTo>
                    <a:lnTo>
                      <a:pt x="19822" y="39075"/>
                    </a:lnTo>
                    <a:cubicBezTo>
                      <a:pt x="19715" y="39075"/>
                      <a:pt x="19609" y="39060"/>
                      <a:pt x="19487" y="39045"/>
                    </a:cubicBezTo>
                    <a:cubicBezTo>
                      <a:pt x="19380" y="39029"/>
                      <a:pt x="19274" y="39014"/>
                      <a:pt x="19167" y="39014"/>
                    </a:cubicBezTo>
                    <a:cubicBezTo>
                      <a:pt x="19045" y="38999"/>
                      <a:pt x="18938" y="38999"/>
                      <a:pt x="18817" y="38984"/>
                    </a:cubicBezTo>
                    <a:cubicBezTo>
                      <a:pt x="18695" y="38969"/>
                      <a:pt x="18588" y="38953"/>
                      <a:pt x="18466" y="38938"/>
                    </a:cubicBezTo>
                    <a:lnTo>
                      <a:pt x="18451" y="38938"/>
                    </a:lnTo>
                    <a:cubicBezTo>
                      <a:pt x="18344" y="38923"/>
                      <a:pt x="18238" y="38892"/>
                      <a:pt x="18131" y="38862"/>
                    </a:cubicBezTo>
                    <a:lnTo>
                      <a:pt x="17781" y="38770"/>
                    </a:lnTo>
                    <a:cubicBezTo>
                      <a:pt x="17674" y="38740"/>
                      <a:pt x="17552" y="38725"/>
                      <a:pt x="17445" y="38694"/>
                    </a:cubicBezTo>
                    <a:cubicBezTo>
                      <a:pt x="17339" y="38664"/>
                      <a:pt x="17232" y="38633"/>
                      <a:pt x="17125" y="38603"/>
                    </a:cubicBezTo>
                    <a:cubicBezTo>
                      <a:pt x="17095" y="38603"/>
                      <a:pt x="17049" y="38588"/>
                      <a:pt x="17019" y="38572"/>
                    </a:cubicBezTo>
                    <a:cubicBezTo>
                      <a:pt x="16943" y="38557"/>
                      <a:pt x="16866" y="38527"/>
                      <a:pt x="16790" y="38496"/>
                    </a:cubicBezTo>
                    <a:cubicBezTo>
                      <a:pt x="16729" y="38466"/>
                      <a:pt x="16653" y="38435"/>
                      <a:pt x="16592" y="38405"/>
                    </a:cubicBezTo>
                    <a:cubicBezTo>
                      <a:pt x="16516" y="38374"/>
                      <a:pt x="16440" y="38344"/>
                      <a:pt x="16364" y="38298"/>
                    </a:cubicBezTo>
                    <a:cubicBezTo>
                      <a:pt x="16287" y="38252"/>
                      <a:pt x="16211" y="38207"/>
                      <a:pt x="16135" y="38161"/>
                    </a:cubicBezTo>
                    <a:cubicBezTo>
                      <a:pt x="15983" y="38085"/>
                      <a:pt x="15846" y="37993"/>
                      <a:pt x="15708" y="37902"/>
                    </a:cubicBezTo>
                    <a:lnTo>
                      <a:pt x="15587" y="37826"/>
                    </a:lnTo>
                    <a:cubicBezTo>
                      <a:pt x="15571" y="37826"/>
                      <a:pt x="15556" y="37811"/>
                      <a:pt x="15541" y="37795"/>
                    </a:cubicBezTo>
                    <a:cubicBezTo>
                      <a:pt x="15526" y="37780"/>
                      <a:pt x="15510" y="37780"/>
                      <a:pt x="15510" y="37780"/>
                    </a:cubicBezTo>
                    <a:cubicBezTo>
                      <a:pt x="15510" y="37765"/>
                      <a:pt x="15526" y="37734"/>
                      <a:pt x="15526" y="37719"/>
                    </a:cubicBezTo>
                    <a:cubicBezTo>
                      <a:pt x="15587" y="37719"/>
                      <a:pt x="15647" y="37719"/>
                      <a:pt x="15724" y="37704"/>
                    </a:cubicBezTo>
                    <a:lnTo>
                      <a:pt x="15907" y="37704"/>
                    </a:lnTo>
                    <a:cubicBezTo>
                      <a:pt x="15998" y="37704"/>
                      <a:pt x="16074" y="37719"/>
                      <a:pt x="16166" y="37734"/>
                    </a:cubicBezTo>
                    <a:cubicBezTo>
                      <a:pt x="16242" y="37734"/>
                      <a:pt x="16303" y="37750"/>
                      <a:pt x="16379" y="37765"/>
                    </a:cubicBezTo>
                    <a:cubicBezTo>
                      <a:pt x="16470" y="37765"/>
                      <a:pt x="16562" y="37780"/>
                      <a:pt x="16653" y="37795"/>
                    </a:cubicBezTo>
                    <a:cubicBezTo>
                      <a:pt x="16714" y="37811"/>
                      <a:pt x="16775" y="37826"/>
                      <a:pt x="16836" y="37841"/>
                    </a:cubicBezTo>
                    <a:cubicBezTo>
                      <a:pt x="16897" y="37841"/>
                      <a:pt x="16958" y="37856"/>
                      <a:pt x="17019" y="37872"/>
                    </a:cubicBezTo>
                    <a:cubicBezTo>
                      <a:pt x="17125" y="37902"/>
                      <a:pt x="17232" y="37932"/>
                      <a:pt x="17339" y="37963"/>
                    </a:cubicBezTo>
                    <a:cubicBezTo>
                      <a:pt x="17567" y="38024"/>
                      <a:pt x="17796" y="38085"/>
                      <a:pt x="18024" y="38161"/>
                    </a:cubicBezTo>
                    <a:cubicBezTo>
                      <a:pt x="18268" y="38222"/>
                      <a:pt x="18497" y="38283"/>
                      <a:pt x="18740" y="38329"/>
                    </a:cubicBezTo>
                    <a:cubicBezTo>
                      <a:pt x="18801" y="38329"/>
                      <a:pt x="18862" y="38344"/>
                      <a:pt x="18923" y="38344"/>
                    </a:cubicBezTo>
                    <a:cubicBezTo>
                      <a:pt x="18954" y="38344"/>
                      <a:pt x="18991" y="38351"/>
                      <a:pt x="19026" y="38351"/>
                    </a:cubicBezTo>
                    <a:cubicBezTo>
                      <a:pt x="19043" y="38351"/>
                      <a:pt x="19060" y="38349"/>
                      <a:pt x="19076" y="38344"/>
                    </a:cubicBezTo>
                    <a:cubicBezTo>
                      <a:pt x="19121" y="38344"/>
                      <a:pt x="19167" y="38344"/>
                      <a:pt x="19213" y="38329"/>
                    </a:cubicBezTo>
                    <a:cubicBezTo>
                      <a:pt x="19319" y="38313"/>
                      <a:pt x="19441" y="38298"/>
                      <a:pt x="19548" y="38268"/>
                    </a:cubicBezTo>
                    <a:cubicBezTo>
                      <a:pt x="19624" y="38252"/>
                      <a:pt x="19685" y="38237"/>
                      <a:pt x="19746" y="38207"/>
                    </a:cubicBezTo>
                    <a:cubicBezTo>
                      <a:pt x="19807" y="38191"/>
                      <a:pt x="19883" y="38161"/>
                      <a:pt x="19944" y="38146"/>
                    </a:cubicBezTo>
                    <a:cubicBezTo>
                      <a:pt x="20066" y="38100"/>
                      <a:pt x="20188" y="38039"/>
                      <a:pt x="20310" y="37993"/>
                    </a:cubicBezTo>
                    <a:cubicBezTo>
                      <a:pt x="20538" y="37917"/>
                      <a:pt x="20752" y="37826"/>
                      <a:pt x="20965" y="37719"/>
                    </a:cubicBezTo>
                    <a:cubicBezTo>
                      <a:pt x="21087" y="37673"/>
                      <a:pt x="21193" y="37613"/>
                      <a:pt x="21315" y="37536"/>
                    </a:cubicBezTo>
                    <a:cubicBezTo>
                      <a:pt x="21422" y="37475"/>
                      <a:pt x="21513" y="37414"/>
                      <a:pt x="21620" y="37338"/>
                    </a:cubicBezTo>
                    <a:cubicBezTo>
                      <a:pt x="21681" y="37293"/>
                      <a:pt x="21742" y="37232"/>
                      <a:pt x="21818" y="37186"/>
                    </a:cubicBezTo>
                    <a:cubicBezTo>
                      <a:pt x="21879" y="37125"/>
                      <a:pt x="21955" y="37079"/>
                      <a:pt x="22001" y="37003"/>
                    </a:cubicBezTo>
                    <a:cubicBezTo>
                      <a:pt x="22031" y="36973"/>
                      <a:pt x="22062" y="36942"/>
                      <a:pt x="22077" y="36912"/>
                    </a:cubicBezTo>
                    <a:cubicBezTo>
                      <a:pt x="22108" y="36881"/>
                      <a:pt x="22123" y="36851"/>
                      <a:pt x="22138" y="36820"/>
                    </a:cubicBezTo>
                    <a:cubicBezTo>
                      <a:pt x="22153" y="36775"/>
                      <a:pt x="22168" y="36729"/>
                      <a:pt x="22184" y="36683"/>
                    </a:cubicBezTo>
                    <a:cubicBezTo>
                      <a:pt x="22214" y="36607"/>
                      <a:pt x="22229" y="36531"/>
                      <a:pt x="22260" y="36455"/>
                    </a:cubicBezTo>
                    <a:cubicBezTo>
                      <a:pt x="22260" y="36439"/>
                      <a:pt x="22275" y="36424"/>
                      <a:pt x="22290" y="36409"/>
                    </a:cubicBezTo>
                    <a:cubicBezTo>
                      <a:pt x="22290" y="36394"/>
                      <a:pt x="22306" y="36378"/>
                      <a:pt x="22321" y="36363"/>
                    </a:cubicBezTo>
                    <a:cubicBezTo>
                      <a:pt x="22336" y="36348"/>
                      <a:pt x="22351" y="36333"/>
                      <a:pt x="22367" y="36317"/>
                    </a:cubicBezTo>
                    <a:cubicBezTo>
                      <a:pt x="22382" y="36302"/>
                      <a:pt x="22397" y="36287"/>
                      <a:pt x="22427" y="36272"/>
                    </a:cubicBezTo>
                    <a:cubicBezTo>
                      <a:pt x="22473" y="36226"/>
                      <a:pt x="22519" y="36196"/>
                      <a:pt x="22565" y="36180"/>
                    </a:cubicBezTo>
                    <a:cubicBezTo>
                      <a:pt x="22671" y="36119"/>
                      <a:pt x="22778" y="36074"/>
                      <a:pt x="22869" y="36013"/>
                    </a:cubicBezTo>
                    <a:cubicBezTo>
                      <a:pt x="22900" y="35998"/>
                      <a:pt x="22930" y="35982"/>
                      <a:pt x="22961" y="35967"/>
                    </a:cubicBezTo>
                    <a:cubicBezTo>
                      <a:pt x="22991" y="35952"/>
                      <a:pt x="23037" y="35937"/>
                      <a:pt x="23052" y="35906"/>
                    </a:cubicBezTo>
                    <a:cubicBezTo>
                      <a:pt x="23098" y="35876"/>
                      <a:pt x="23128" y="35845"/>
                      <a:pt x="23159" y="35815"/>
                    </a:cubicBezTo>
                    <a:cubicBezTo>
                      <a:pt x="23220" y="35754"/>
                      <a:pt x="23265" y="35693"/>
                      <a:pt x="23296" y="35617"/>
                    </a:cubicBezTo>
                    <a:cubicBezTo>
                      <a:pt x="23342" y="35540"/>
                      <a:pt x="23387" y="35464"/>
                      <a:pt x="23418" y="35388"/>
                    </a:cubicBezTo>
                    <a:cubicBezTo>
                      <a:pt x="23448" y="35312"/>
                      <a:pt x="23479" y="35236"/>
                      <a:pt x="23509" y="35160"/>
                    </a:cubicBezTo>
                    <a:cubicBezTo>
                      <a:pt x="23555" y="35068"/>
                      <a:pt x="23570" y="34977"/>
                      <a:pt x="23601" y="34885"/>
                    </a:cubicBezTo>
                    <a:cubicBezTo>
                      <a:pt x="23646" y="34718"/>
                      <a:pt x="23692" y="34550"/>
                      <a:pt x="23707" y="34382"/>
                    </a:cubicBezTo>
                    <a:cubicBezTo>
                      <a:pt x="23753" y="34184"/>
                      <a:pt x="23723" y="34017"/>
                      <a:pt x="23677" y="33849"/>
                    </a:cubicBezTo>
                    <a:cubicBezTo>
                      <a:pt x="23631" y="33697"/>
                      <a:pt x="23555" y="33545"/>
                      <a:pt x="23464" y="33423"/>
                    </a:cubicBezTo>
                    <a:cubicBezTo>
                      <a:pt x="23403" y="33346"/>
                      <a:pt x="23342" y="33270"/>
                      <a:pt x="23265" y="33194"/>
                    </a:cubicBezTo>
                    <a:cubicBezTo>
                      <a:pt x="23189" y="33133"/>
                      <a:pt x="23113" y="33072"/>
                      <a:pt x="23022" y="33027"/>
                    </a:cubicBezTo>
                    <a:cubicBezTo>
                      <a:pt x="22976" y="32981"/>
                      <a:pt x="22915" y="32950"/>
                      <a:pt x="22854" y="32920"/>
                    </a:cubicBezTo>
                    <a:cubicBezTo>
                      <a:pt x="22824" y="32905"/>
                      <a:pt x="22793" y="32889"/>
                      <a:pt x="22747" y="32874"/>
                    </a:cubicBezTo>
                    <a:cubicBezTo>
                      <a:pt x="22717" y="32859"/>
                      <a:pt x="22671" y="32844"/>
                      <a:pt x="22641" y="32828"/>
                    </a:cubicBezTo>
                    <a:cubicBezTo>
                      <a:pt x="22610" y="32813"/>
                      <a:pt x="22565" y="32798"/>
                      <a:pt x="22534" y="32783"/>
                    </a:cubicBezTo>
                    <a:cubicBezTo>
                      <a:pt x="22504" y="32783"/>
                      <a:pt x="22473" y="32767"/>
                      <a:pt x="22427" y="32752"/>
                    </a:cubicBezTo>
                    <a:cubicBezTo>
                      <a:pt x="22397" y="32752"/>
                      <a:pt x="22351" y="32737"/>
                      <a:pt x="22306" y="32722"/>
                    </a:cubicBezTo>
                    <a:lnTo>
                      <a:pt x="22321" y="32722"/>
                    </a:lnTo>
                    <a:cubicBezTo>
                      <a:pt x="22275" y="32707"/>
                      <a:pt x="22245" y="32707"/>
                      <a:pt x="22214" y="32691"/>
                    </a:cubicBezTo>
                    <a:cubicBezTo>
                      <a:pt x="22153" y="32676"/>
                      <a:pt x="22092" y="32646"/>
                      <a:pt x="22047" y="32630"/>
                    </a:cubicBezTo>
                    <a:cubicBezTo>
                      <a:pt x="21986" y="32600"/>
                      <a:pt x="21940" y="32569"/>
                      <a:pt x="21879" y="32539"/>
                    </a:cubicBezTo>
                    <a:cubicBezTo>
                      <a:pt x="21833" y="32508"/>
                      <a:pt x="21788" y="32478"/>
                      <a:pt x="21727" y="32432"/>
                    </a:cubicBezTo>
                    <a:cubicBezTo>
                      <a:pt x="21681" y="32387"/>
                      <a:pt x="21635" y="32356"/>
                      <a:pt x="21590" y="32310"/>
                    </a:cubicBezTo>
                    <a:cubicBezTo>
                      <a:pt x="21574" y="32280"/>
                      <a:pt x="21559" y="32265"/>
                      <a:pt x="21544" y="32249"/>
                    </a:cubicBezTo>
                    <a:cubicBezTo>
                      <a:pt x="21544" y="32219"/>
                      <a:pt x="21513" y="32204"/>
                      <a:pt x="21498" y="32189"/>
                    </a:cubicBezTo>
                    <a:cubicBezTo>
                      <a:pt x="21498" y="32173"/>
                      <a:pt x="21483" y="32158"/>
                      <a:pt x="21468" y="32158"/>
                    </a:cubicBezTo>
                    <a:cubicBezTo>
                      <a:pt x="21468" y="32158"/>
                      <a:pt x="21468" y="32143"/>
                      <a:pt x="21468" y="32143"/>
                    </a:cubicBezTo>
                    <a:cubicBezTo>
                      <a:pt x="21437" y="32097"/>
                      <a:pt x="21407" y="32051"/>
                      <a:pt x="21376" y="32006"/>
                    </a:cubicBezTo>
                    <a:cubicBezTo>
                      <a:pt x="21254" y="31777"/>
                      <a:pt x="21163" y="31533"/>
                      <a:pt x="21056" y="31290"/>
                    </a:cubicBezTo>
                    <a:cubicBezTo>
                      <a:pt x="20904" y="30954"/>
                      <a:pt x="20721" y="30619"/>
                      <a:pt x="20401" y="30406"/>
                    </a:cubicBezTo>
                    <a:cubicBezTo>
                      <a:pt x="20264" y="30315"/>
                      <a:pt x="20112" y="30254"/>
                      <a:pt x="19959" y="30208"/>
                    </a:cubicBezTo>
                    <a:cubicBezTo>
                      <a:pt x="19868" y="30193"/>
                      <a:pt x="19792" y="30177"/>
                      <a:pt x="19700" y="30162"/>
                    </a:cubicBezTo>
                    <a:cubicBezTo>
                      <a:pt x="19624" y="30147"/>
                      <a:pt x="19533" y="30132"/>
                      <a:pt x="19456" y="30132"/>
                    </a:cubicBezTo>
                    <a:cubicBezTo>
                      <a:pt x="19430" y="30129"/>
                      <a:pt x="19404" y="30128"/>
                      <a:pt x="19378" y="30128"/>
                    </a:cubicBezTo>
                    <a:cubicBezTo>
                      <a:pt x="19252" y="30128"/>
                      <a:pt x="19126" y="30157"/>
                      <a:pt x="18999" y="30208"/>
                    </a:cubicBezTo>
                    <a:cubicBezTo>
                      <a:pt x="18878" y="30254"/>
                      <a:pt x="18756" y="30315"/>
                      <a:pt x="18649" y="30406"/>
                    </a:cubicBezTo>
                    <a:cubicBezTo>
                      <a:pt x="18603" y="30436"/>
                      <a:pt x="18542" y="30482"/>
                      <a:pt x="18497" y="30513"/>
                    </a:cubicBezTo>
                    <a:cubicBezTo>
                      <a:pt x="18451" y="30558"/>
                      <a:pt x="18405" y="30589"/>
                      <a:pt x="18359" y="30634"/>
                    </a:cubicBezTo>
                    <a:cubicBezTo>
                      <a:pt x="18268" y="30711"/>
                      <a:pt x="18192" y="30802"/>
                      <a:pt x="18100" y="30878"/>
                    </a:cubicBezTo>
                    <a:cubicBezTo>
                      <a:pt x="18070" y="30909"/>
                      <a:pt x="18040" y="30954"/>
                      <a:pt x="18009" y="30985"/>
                    </a:cubicBezTo>
                    <a:cubicBezTo>
                      <a:pt x="17918" y="31061"/>
                      <a:pt x="17826" y="31122"/>
                      <a:pt x="17735" y="31198"/>
                    </a:cubicBezTo>
                    <a:cubicBezTo>
                      <a:pt x="17613" y="31305"/>
                      <a:pt x="17491" y="31396"/>
                      <a:pt x="17384" y="31503"/>
                    </a:cubicBezTo>
                    <a:cubicBezTo>
                      <a:pt x="17171" y="31701"/>
                      <a:pt x="17019" y="31960"/>
                      <a:pt x="16912" y="32219"/>
                    </a:cubicBezTo>
                    <a:cubicBezTo>
                      <a:pt x="16866" y="32326"/>
                      <a:pt x="16821" y="32432"/>
                      <a:pt x="16775" y="32554"/>
                    </a:cubicBezTo>
                    <a:cubicBezTo>
                      <a:pt x="16729" y="32676"/>
                      <a:pt x="16699" y="32798"/>
                      <a:pt x="16653" y="32920"/>
                    </a:cubicBezTo>
                    <a:lnTo>
                      <a:pt x="16607" y="33057"/>
                    </a:lnTo>
                    <a:lnTo>
                      <a:pt x="16577" y="33133"/>
                    </a:lnTo>
                    <a:cubicBezTo>
                      <a:pt x="16546" y="33194"/>
                      <a:pt x="16531" y="33255"/>
                      <a:pt x="16501" y="33316"/>
                    </a:cubicBezTo>
                    <a:cubicBezTo>
                      <a:pt x="16455" y="33423"/>
                      <a:pt x="16409" y="33514"/>
                      <a:pt x="16348" y="33621"/>
                    </a:cubicBezTo>
                    <a:cubicBezTo>
                      <a:pt x="16303" y="33712"/>
                      <a:pt x="16257" y="33788"/>
                      <a:pt x="16196" y="33880"/>
                    </a:cubicBezTo>
                    <a:cubicBezTo>
                      <a:pt x="16105" y="34047"/>
                      <a:pt x="15998" y="34200"/>
                      <a:pt x="15891" y="34367"/>
                    </a:cubicBezTo>
                    <a:cubicBezTo>
                      <a:pt x="15785" y="34550"/>
                      <a:pt x="15678" y="34733"/>
                      <a:pt x="15571" y="34901"/>
                    </a:cubicBezTo>
                    <a:lnTo>
                      <a:pt x="15571" y="34916"/>
                    </a:lnTo>
                    <a:cubicBezTo>
                      <a:pt x="15495" y="35038"/>
                      <a:pt x="15404" y="35160"/>
                      <a:pt x="15312" y="35266"/>
                    </a:cubicBezTo>
                    <a:cubicBezTo>
                      <a:pt x="15297" y="35297"/>
                      <a:pt x="15282" y="35312"/>
                      <a:pt x="15267" y="35327"/>
                    </a:cubicBezTo>
                    <a:cubicBezTo>
                      <a:pt x="15221" y="35281"/>
                      <a:pt x="15175" y="35251"/>
                      <a:pt x="15129" y="35205"/>
                    </a:cubicBezTo>
                    <a:lnTo>
                      <a:pt x="15145" y="35205"/>
                    </a:lnTo>
                    <a:cubicBezTo>
                      <a:pt x="15175" y="35190"/>
                      <a:pt x="15206" y="35175"/>
                      <a:pt x="15236" y="35144"/>
                    </a:cubicBezTo>
                    <a:cubicBezTo>
                      <a:pt x="15251" y="35144"/>
                      <a:pt x="15251" y="35144"/>
                      <a:pt x="15267" y="35129"/>
                    </a:cubicBezTo>
                    <a:cubicBezTo>
                      <a:pt x="15282" y="35114"/>
                      <a:pt x="15297" y="35114"/>
                      <a:pt x="15312" y="35099"/>
                    </a:cubicBezTo>
                    <a:cubicBezTo>
                      <a:pt x="15343" y="35068"/>
                      <a:pt x="15373" y="35053"/>
                      <a:pt x="15404" y="35022"/>
                    </a:cubicBezTo>
                    <a:cubicBezTo>
                      <a:pt x="15419" y="35007"/>
                      <a:pt x="15434" y="34992"/>
                      <a:pt x="15449" y="34961"/>
                    </a:cubicBezTo>
                    <a:cubicBezTo>
                      <a:pt x="15480" y="34946"/>
                      <a:pt x="15495" y="34916"/>
                      <a:pt x="15510" y="34901"/>
                    </a:cubicBezTo>
                    <a:cubicBezTo>
                      <a:pt x="15556" y="34855"/>
                      <a:pt x="15587" y="34809"/>
                      <a:pt x="15632" y="34748"/>
                    </a:cubicBezTo>
                    <a:cubicBezTo>
                      <a:pt x="15678" y="34672"/>
                      <a:pt x="15708" y="34596"/>
                      <a:pt x="15754" y="34520"/>
                    </a:cubicBezTo>
                    <a:cubicBezTo>
                      <a:pt x="15769" y="34489"/>
                      <a:pt x="15785" y="34443"/>
                      <a:pt x="15800" y="34398"/>
                    </a:cubicBezTo>
                    <a:cubicBezTo>
                      <a:pt x="15846" y="34291"/>
                      <a:pt x="15876" y="34200"/>
                      <a:pt x="15922" y="34093"/>
                    </a:cubicBezTo>
                    <a:cubicBezTo>
                      <a:pt x="15998" y="33910"/>
                      <a:pt x="16059" y="33712"/>
                      <a:pt x="16105" y="33514"/>
                    </a:cubicBezTo>
                    <a:cubicBezTo>
                      <a:pt x="16150" y="33316"/>
                      <a:pt x="16196" y="33118"/>
                      <a:pt x="16242" y="32935"/>
                    </a:cubicBezTo>
                    <a:cubicBezTo>
                      <a:pt x="16272" y="32859"/>
                      <a:pt x="16287" y="32798"/>
                      <a:pt x="16303" y="32722"/>
                    </a:cubicBezTo>
                    <a:cubicBezTo>
                      <a:pt x="16318" y="32691"/>
                      <a:pt x="16333" y="32661"/>
                      <a:pt x="16333" y="32630"/>
                    </a:cubicBezTo>
                    <a:cubicBezTo>
                      <a:pt x="16364" y="32508"/>
                      <a:pt x="16409" y="32387"/>
                      <a:pt x="16440" y="32280"/>
                    </a:cubicBezTo>
                    <a:lnTo>
                      <a:pt x="16440" y="32265"/>
                    </a:lnTo>
                    <a:cubicBezTo>
                      <a:pt x="16455" y="32204"/>
                      <a:pt x="16485" y="32158"/>
                      <a:pt x="16501" y="32097"/>
                    </a:cubicBezTo>
                    <a:cubicBezTo>
                      <a:pt x="16516" y="32036"/>
                      <a:pt x="16531" y="31975"/>
                      <a:pt x="16546" y="31930"/>
                    </a:cubicBezTo>
                    <a:cubicBezTo>
                      <a:pt x="16577" y="31853"/>
                      <a:pt x="16592" y="31777"/>
                      <a:pt x="16623" y="31701"/>
                    </a:cubicBezTo>
                    <a:cubicBezTo>
                      <a:pt x="16653" y="31625"/>
                      <a:pt x="16684" y="31549"/>
                      <a:pt x="16699" y="31472"/>
                    </a:cubicBezTo>
                    <a:cubicBezTo>
                      <a:pt x="16714" y="31427"/>
                      <a:pt x="16729" y="31366"/>
                      <a:pt x="16744" y="31320"/>
                    </a:cubicBezTo>
                    <a:cubicBezTo>
                      <a:pt x="16760" y="31274"/>
                      <a:pt x="16775" y="31213"/>
                      <a:pt x="16790" y="31168"/>
                    </a:cubicBezTo>
                    <a:cubicBezTo>
                      <a:pt x="16790" y="31137"/>
                      <a:pt x="16805" y="31092"/>
                      <a:pt x="16805" y="31061"/>
                    </a:cubicBezTo>
                    <a:cubicBezTo>
                      <a:pt x="16836" y="30954"/>
                      <a:pt x="16851" y="30848"/>
                      <a:pt x="16866" y="30741"/>
                    </a:cubicBezTo>
                    <a:cubicBezTo>
                      <a:pt x="16882" y="30680"/>
                      <a:pt x="16882" y="30634"/>
                      <a:pt x="16882" y="30589"/>
                    </a:cubicBezTo>
                    <a:cubicBezTo>
                      <a:pt x="16897" y="30528"/>
                      <a:pt x="16897" y="30467"/>
                      <a:pt x="16897" y="30406"/>
                    </a:cubicBezTo>
                    <a:cubicBezTo>
                      <a:pt x="16897" y="30345"/>
                      <a:pt x="16897" y="30269"/>
                      <a:pt x="16882" y="30193"/>
                    </a:cubicBezTo>
                    <a:cubicBezTo>
                      <a:pt x="16866" y="30116"/>
                      <a:pt x="16866" y="30040"/>
                      <a:pt x="16836" y="29964"/>
                    </a:cubicBezTo>
                    <a:cubicBezTo>
                      <a:pt x="16821" y="29903"/>
                      <a:pt x="16790" y="29842"/>
                      <a:pt x="16760" y="29781"/>
                    </a:cubicBezTo>
                    <a:cubicBezTo>
                      <a:pt x="16729" y="29720"/>
                      <a:pt x="16684" y="29659"/>
                      <a:pt x="16638" y="29598"/>
                    </a:cubicBezTo>
                    <a:cubicBezTo>
                      <a:pt x="16562" y="29477"/>
                      <a:pt x="16470" y="29385"/>
                      <a:pt x="16348" y="29294"/>
                    </a:cubicBezTo>
                    <a:cubicBezTo>
                      <a:pt x="16242" y="29202"/>
                      <a:pt x="16105" y="29141"/>
                      <a:pt x="15967" y="29111"/>
                    </a:cubicBezTo>
                    <a:cubicBezTo>
                      <a:pt x="15892" y="29086"/>
                      <a:pt x="15812" y="29074"/>
                      <a:pt x="15732" y="29074"/>
                    </a:cubicBezTo>
                    <a:cubicBezTo>
                      <a:pt x="15667" y="29074"/>
                      <a:pt x="15602" y="29082"/>
                      <a:pt x="15541" y="29096"/>
                    </a:cubicBezTo>
                    <a:cubicBezTo>
                      <a:pt x="15404" y="29126"/>
                      <a:pt x="15282" y="29187"/>
                      <a:pt x="15160" y="29248"/>
                    </a:cubicBezTo>
                    <a:cubicBezTo>
                      <a:pt x="15114" y="29278"/>
                      <a:pt x="15053" y="29324"/>
                      <a:pt x="15008" y="29355"/>
                    </a:cubicBezTo>
                    <a:cubicBezTo>
                      <a:pt x="14977" y="29370"/>
                      <a:pt x="14947" y="29385"/>
                      <a:pt x="14916" y="29385"/>
                    </a:cubicBezTo>
                    <a:cubicBezTo>
                      <a:pt x="14901" y="29400"/>
                      <a:pt x="14886" y="29416"/>
                      <a:pt x="14855" y="29416"/>
                    </a:cubicBezTo>
                    <a:cubicBezTo>
                      <a:pt x="14825" y="29416"/>
                      <a:pt x="14794" y="29431"/>
                      <a:pt x="14764" y="29431"/>
                    </a:cubicBezTo>
                    <a:lnTo>
                      <a:pt x="14627" y="29431"/>
                    </a:lnTo>
                    <a:cubicBezTo>
                      <a:pt x="14611" y="29431"/>
                      <a:pt x="14581" y="29416"/>
                      <a:pt x="14566" y="29416"/>
                    </a:cubicBezTo>
                    <a:cubicBezTo>
                      <a:pt x="14535" y="29400"/>
                      <a:pt x="14505" y="29385"/>
                      <a:pt x="14474" y="29370"/>
                    </a:cubicBezTo>
                    <a:cubicBezTo>
                      <a:pt x="14368" y="29324"/>
                      <a:pt x="14261" y="29263"/>
                      <a:pt x="14170" y="29218"/>
                    </a:cubicBezTo>
                    <a:cubicBezTo>
                      <a:pt x="14048" y="29141"/>
                      <a:pt x="13926" y="29080"/>
                      <a:pt x="13789" y="29035"/>
                    </a:cubicBezTo>
                    <a:cubicBezTo>
                      <a:pt x="13728" y="29019"/>
                      <a:pt x="13667" y="29004"/>
                      <a:pt x="13591" y="28989"/>
                    </a:cubicBezTo>
                    <a:lnTo>
                      <a:pt x="13377" y="28989"/>
                    </a:lnTo>
                    <a:cubicBezTo>
                      <a:pt x="13240" y="28989"/>
                      <a:pt x="13103" y="29035"/>
                      <a:pt x="12981" y="29080"/>
                    </a:cubicBezTo>
                    <a:cubicBezTo>
                      <a:pt x="12935" y="29111"/>
                      <a:pt x="12890" y="29126"/>
                      <a:pt x="12844" y="29141"/>
                    </a:cubicBezTo>
                    <a:lnTo>
                      <a:pt x="12692" y="29233"/>
                    </a:lnTo>
                    <a:cubicBezTo>
                      <a:pt x="12585" y="29294"/>
                      <a:pt x="12463" y="29370"/>
                      <a:pt x="12341" y="29431"/>
                    </a:cubicBezTo>
                    <a:lnTo>
                      <a:pt x="12326" y="29431"/>
                    </a:lnTo>
                    <a:cubicBezTo>
                      <a:pt x="12158" y="29522"/>
                      <a:pt x="11991" y="29614"/>
                      <a:pt x="11808" y="29705"/>
                    </a:cubicBezTo>
                    <a:cubicBezTo>
                      <a:pt x="11732" y="29736"/>
                      <a:pt x="11656" y="29781"/>
                      <a:pt x="11579" y="29827"/>
                    </a:cubicBezTo>
                    <a:cubicBezTo>
                      <a:pt x="11595" y="29675"/>
                      <a:pt x="11625" y="29522"/>
                      <a:pt x="11640" y="29385"/>
                    </a:cubicBezTo>
                    <a:cubicBezTo>
                      <a:pt x="11671" y="29218"/>
                      <a:pt x="11701" y="29050"/>
                      <a:pt x="11732" y="28898"/>
                    </a:cubicBezTo>
                    <a:cubicBezTo>
                      <a:pt x="11778" y="28715"/>
                      <a:pt x="11823" y="28547"/>
                      <a:pt x="11869" y="28364"/>
                    </a:cubicBezTo>
                    <a:lnTo>
                      <a:pt x="11884" y="28364"/>
                    </a:lnTo>
                    <a:cubicBezTo>
                      <a:pt x="11884" y="28349"/>
                      <a:pt x="11884" y="28349"/>
                      <a:pt x="11884" y="28334"/>
                    </a:cubicBezTo>
                    <a:cubicBezTo>
                      <a:pt x="11945" y="28242"/>
                      <a:pt x="12021" y="28136"/>
                      <a:pt x="12082" y="28044"/>
                    </a:cubicBezTo>
                    <a:cubicBezTo>
                      <a:pt x="12158" y="27938"/>
                      <a:pt x="12250" y="27846"/>
                      <a:pt x="12326" y="27740"/>
                    </a:cubicBezTo>
                    <a:cubicBezTo>
                      <a:pt x="12402" y="27648"/>
                      <a:pt x="12463" y="27542"/>
                      <a:pt x="12539" y="27435"/>
                    </a:cubicBezTo>
                    <a:cubicBezTo>
                      <a:pt x="12600" y="27328"/>
                      <a:pt x="12676" y="27237"/>
                      <a:pt x="12737" y="27130"/>
                    </a:cubicBezTo>
                    <a:cubicBezTo>
                      <a:pt x="12783" y="27054"/>
                      <a:pt x="12829" y="26993"/>
                      <a:pt x="12875" y="26932"/>
                    </a:cubicBezTo>
                    <a:cubicBezTo>
                      <a:pt x="12966" y="26825"/>
                      <a:pt x="13073" y="26719"/>
                      <a:pt x="13164" y="26612"/>
                    </a:cubicBezTo>
                    <a:cubicBezTo>
                      <a:pt x="13210" y="26582"/>
                      <a:pt x="13240" y="26551"/>
                      <a:pt x="13271" y="26521"/>
                    </a:cubicBezTo>
                    <a:cubicBezTo>
                      <a:pt x="13316" y="26490"/>
                      <a:pt x="13347" y="26460"/>
                      <a:pt x="13393" y="26429"/>
                    </a:cubicBezTo>
                    <a:cubicBezTo>
                      <a:pt x="13438" y="26399"/>
                      <a:pt x="13499" y="26353"/>
                      <a:pt x="13545" y="26323"/>
                    </a:cubicBezTo>
                    <a:cubicBezTo>
                      <a:pt x="13606" y="26292"/>
                      <a:pt x="13652" y="26262"/>
                      <a:pt x="13713" y="26231"/>
                    </a:cubicBezTo>
                    <a:cubicBezTo>
                      <a:pt x="13819" y="26170"/>
                      <a:pt x="13926" y="26109"/>
                      <a:pt x="14048" y="26064"/>
                    </a:cubicBezTo>
                    <a:cubicBezTo>
                      <a:pt x="14154" y="26018"/>
                      <a:pt x="14276" y="25972"/>
                      <a:pt x="14383" y="25911"/>
                    </a:cubicBezTo>
                    <a:cubicBezTo>
                      <a:pt x="14444" y="25881"/>
                      <a:pt x="14520" y="25850"/>
                      <a:pt x="14581" y="25820"/>
                    </a:cubicBezTo>
                    <a:cubicBezTo>
                      <a:pt x="14642" y="25789"/>
                      <a:pt x="14703" y="25759"/>
                      <a:pt x="14749" y="25713"/>
                    </a:cubicBezTo>
                    <a:cubicBezTo>
                      <a:pt x="14810" y="25683"/>
                      <a:pt x="14855" y="25652"/>
                      <a:pt x="14901" y="25622"/>
                    </a:cubicBezTo>
                    <a:cubicBezTo>
                      <a:pt x="14947" y="25591"/>
                      <a:pt x="14992" y="25561"/>
                      <a:pt x="15023" y="25530"/>
                    </a:cubicBezTo>
                    <a:cubicBezTo>
                      <a:pt x="15084" y="25469"/>
                      <a:pt x="15145" y="25409"/>
                      <a:pt x="15206" y="25348"/>
                    </a:cubicBezTo>
                    <a:cubicBezTo>
                      <a:pt x="15282" y="25241"/>
                      <a:pt x="15358" y="25134"/>
                      <a:pt x="15419" y="25028"/>
                    </a:cubicBezTo>
                    <a:cubicBezTo>
                      <a:pt x="15495" y="24921"/>
                      <a:pt x="15556" y="24799"/>
                      <a:pt x="15632" y="24692"/>
                    </a:cubicBezTo>
                    <a:cubicBezTo>
                      <a:pt x="15754" y="24464"/>
                      <a:pt x="15861" y="24235"/>
                      <a:pt x="15967" y="24007"/>
                    </a:cubicBezTo>
                    <a:cubicBezTo>
                      <a:pt x="16028" y="23885"/>
                      <a:pt x="16074" y="23778"/>
                      <a:pt x="16120" y="23656"/>
                    </a:cubicBezTo>
                    <a:cubicBezTo>
                      <a:pt x="16166" y="23535"/>
                      <a:pt x="16211" y="23428"/>
                      <a:pt x="16257" y="23306"/>
                    </a:cubicBezTo>
                    <a:cubicBezTo>
                      <a:pt x="16287" y="23169"/>
                      <a:pt x="16333" y="23047"/>
                      <a:pt x="16348" y="22925"/>
                    </a:cubicBezTo>
                    <a:cubicBezTo>
                      <a:pt x="16379" y="22788"/>
                      <a:pt x="16394" y="22666"/>
                      <a:pt x="16409" y="22529"/>
                    </a:cubicBezTo>
                    <a:cubicBezTo>
                      <a:pt x="16425" y="22407"/>
                      <a:pt x="16440" y="22270"/>
                      <a:pt x="16440" y="22133"/>
                    </a:cubicBezTo>
                    <a:cubicBezTo>
                      <a:pt x="16440" y="22011"/>
                      <a:pt x="16440" y="21874"/>
                      <a:pt x="16425" y="21752"/>
                    </a:cubicBezTo>
                    <a:cubicBezTo>
                      <a:pt x="16425" y="21615"/>
                      <a:pt x="16409" y="21478"/>
                      <a:pt x="16394" y="21341"/>
                    </a:cubicBezTo>
                    <a:cubicBezTo>
                      <a:pt x="16379" y="21234"/>
                      <a:pt x="16348" y="21112"/>
                      <a:pt x="16333" y="20990"/>
                    </a:cubicBezTo>
                    <a:cubicBezTo>
                      <a:pt x="16318" y="20868"/>
                      <a:pt x="16287" y="20746"/>
                      <a:pt x="16257" y="20624"/>
                    </a:cubicBezTo>
                    <a:cubicBezTo>
                      <a:pt x="16226" y="20472"/>
                      <a:pt x="16196" y="20335"/>
                      <a:pt x="16166" y="20198"/>
                    </a:cubicBezTo>
                    <a:cubicBezTo>
                      <a:pt x="16105" y="19954"/>
                      <a:pt x="16028" y="19710"/>
                      <a:pt x="15952" y="19467"/>
                    </a:cubicBezTo>
                    <a:cubicBezTo>
                      <a:pt x="15937" y="19421"/>
                      <a:pt x="15937" y="19375"/>
                      <a:pt x="15922" y="19329"/>
                    </a:cubicBezTo>
                    <a:lnTo>
                      <a:pt x="15907" y="19299"/>
                    </a:lnTo>
                    <a:cubicBezTo>
                      <a:pt x="15907" y="19299"/>
                      <a:pt x="15907" y="19284"/>
                      <a:pt x="15907" y="19284"/>
                    </a:cubicBezTo>
                    <a:cubicBezTo>
                      <a:pt x="15907" y="19268"/>
                      <a:pt x="15891" y="19253"/>
                      <a:pt x="15891" y="19223"/>
                    </a:cubicBezTo>
                    <a:cubicBezTo>
                      <a:pt x="15876" y="19162"/>
                      <a:pt x="15861" y="19101"/>
                      <a:pt x="15846" y="19040"/>
                    </a:cubicBezTo>
                    <a:cubicBezTo>
                      <a:pt x="15846" y="18979"/>
                      <a:pt x="15830" y="18933"/>
                      <a:pt x="15830" y="18872"/>
                    </a:cubicBezTo>
                    <a:cubicBezTo>
                      <a:pt x="15815" y="18811"/>
                      <a:pt x="15800" y="18766"/>
                      <a:pt x="15800" y="18705"/>
                    </a:cubicBezTo>
                    <a:cubicBezTo>
                      <a:pt x="15800" y="18644"/>
                      <a:pt x="15785" y="18583"/>
                      <a:pt x="15785" y="18522"/>
                    </a:cubicBezTo>
                    <a:cubicBezTo>
                      <a:pt x="15769" y="18324"/>
                      <a:pt x="15754" y="18126"/>
                      <a:pt x="15739" y="17928"/>
                    </a:cubicBezTo>
                    <a:cubicBezTo>
                      <a:pt x="15739" y="17836"/>
                      <a:pt x="15724" y="17745"/>
                      <a:pt x="15724" y="17653"/>
                    </a:cubicBezTo>
                    <a:cubicBezTo>
                      <a:pt x="15724" y="17608"/>
                      <a:pt x="15724" y="17562"/>
                      <a:pt x="15724" y="17516"/>
                    </a:cubicBezTo>
                    <a:cubicBezTo>
                      <a:pt x="15724" y="17486"/>
                      <a:pt x="15724" y="17455"/>
                      <a:pt x="15708" y="17440"/>
                    </a:cubicBezTo>
                    <a:cubicBezTo>
                      <a:pt x="15708" y="17410"/>
                      <a:pt x="15693" y="17394"/>
                      <a:pt x="15678" y="17379"/>
                    </a:cubicBezTo>
                    <a:lnTo>
                      <a:pt x="15647" y="17379"/>
                    </a:lnTo>
                    <a:cubicBezTo>
                      <a:pt x="15647" y="17364"/>
                      <a:pt x="15632" y="17364"/>
                      <a:pt x="15617" y="17349"/>
                    </a:cubicBezTo>
                    <a:cubicBezTo>
                      <a:pt x="15587" y="17349"/>
                      <a:pt x="15541" y="17349"/>
                      <a:pt x="15510" y="17364"/>
                    </a:cubicBezTo>
                    <a:cubicBezTo>
                      <a:pt x="15388" y="17394"/>
                      <a:pt x="15282" y="17440"/>
                      <a:pt x="15160" y="17501"/>
                    </a:cubicBezTo>
                    <a:cubicBezTo>
                      <a:pt x="15099" y="17516"/>
                      <a:pt x="15053" y="17547"/>
                      <a:pt x="14992" y="17577"/>
                    </a:cubicBezTo>
                    <a:cubicBezTo>
                      <a:pt x="14947" y="17608"/>
                      <a:pt x="14901" y="17653"/>
                      <a:pt x="14855" y="17684"/>
                    </a:cubicBezTo>
                    <a:cubicBezTo>
                      <a:pt x="14749" y="17760"/>
                      <a:pt x="14657" y="17836"/>
                      <a:pt x="14566" y="17912"/>
                    </a:cubicBezTo>
                    <a:cubicBezTo>
                      <a:pt x="14459" y="17989"/>
                      <a:pt x="14368" y="18065"/>
                      <a:pt x="14276" y="18141"/>
                    </a:cubicBezTo>
                    <a:cubicBezTo>
                      <a:pt x="14170" y="18217"/>
                      <a:pt x="14078" y="18309"/>
                      <a:pt x="13972" y="18400"/>
                    </a:cubicBezTo>
                    <a:cubicBezTo>
                      <a:pt x="13773" y="18568"/>
                      <a:pt x="13575" y="18720"/>
                      <a:pt x="13362" y="18888"/>
                    </a:cubicBezTo>
                    <a:cubicBezTo>
                      <a:pt x="13255" y="18979"/>
                      <a:pt x="13134" y="19070"/>
                      <a:pt x="13042" y="19162"/>
                    </a:cubicBezTo>
                    <a:cubicBezTo>
                      <a:pt x="12966" y="19238"/>
                      <a:pt x="12890" y="19329"/>
                      <a:pt x="12829" y="19406"/>
                    </a:cubicBezTo>
                    <a:cubicBezTo>
                      <a:pt x="12798" y="19451"/>
                      <a:pt x="12768" y="19497"/>
                      <a:pt x="12737" y="19543"/>
                    </a:cubicBezTo>
                    <a:cubicBezTo>
                      <a:pt x="12692" y="19604"/>
                      <a:pt x="12661" y="19665"/>
                      <a:pt x="12631" y="19726"/>
                    </a:cubicBezTo>
                    <a:cubicBezTo>
                      <a:pt x="12585" y="19787"/>
                      <a:pt x="12555" y="19847"/>
                      <a:pt x="12524" y="19908"/>
                    </a:cubicBezTo>
                    <a:cubicBezTo>
                      <a:pt x="12494" y="19954"/>
                      <a:pt x="12463" y="20015"/>
                      <a:pt x="12448" y="20061"/>
                    </a:cubicBezTo>
                    <a:cubicBezTo>
                      <a:pt x="12417" y="20122"/>
                      <a:pt x="12402" y="20167"/>
                      <a:pt x="12372" y="20228"/>
                    </a:cubicBezTo>
                    <a:cubicBezTo>
                      <a:pt x="12357" y="20274"/>
                      <a:pt x="12341" y="20320"/>
                      <a:pt x="12326" y="20365"/>
                    </a:cubicBezTo>
                    <a:cubicBezTo>
                      <a:pt x="12296" y="20411"/>
                      <a:pt x="12280" y="20457"/>
                      <a:pt x="12265" y="20503"/>
                    </a:cubicBezTo>
                    <a:cubicBezTo>
                      <a:pt x="12250" y="20594"/>
                      <a:pt x="12219" y="20670"/>
                      <a:pt x="12189" y="20746"/>
                    </a:cubicBezTo>
                    <a:cubicBezTo>
                      <a:pt x="12158" y="20838"/>
                      <a:pt x="12143" y="20914"/>
                      <a:pt x="12113" y="21005"/>
                    </a:cubicBezTo>
                    <a:cubicBezTo>
                      <a:pt x="12098" y="21051"/>
                      <a:pt x="12082" y="21082"/>
                      <a:pt x="12067" y="21127"/>
                    </a:cubicBezTo>
                    <a:lnTo>
                      <a:pt x="12006" y="21264"/>
                    </a:lnTo>
                    <a:cubicBezTo>
                      <a:pt x="11991" y="21295"/>
                      <a:pt x="11976" y="21341"/>
                      <a:pt x="11960" y="21371"/>
                    </a:cubicBezTo>
                    <a:cubicBezTo>
                      <a:pt x="11930" y="21432"/>
                      <a:pt x="11899" y="21493"/>
                      <a:pt x="11869" y="21554"/>
                    </a:cubicBezTo>
                    <a:cubicBezTo>
                      <a:pt x="11823" y="21615"/>
                      <a:pt x="11793" y="21661"/>
                      <a:pt x="11747" y="21721"/>
                    </a:cubicBezTo>
                    <a:cubicBezTo>
                      <a:pt x="11671" y="21828"/>
                      <a:pt x="11579" y="21920"/>
                      <a:pt x="11488" y="22026"/>
                    </a:cubicBezTo>
                    <a:cubicBezTo>
                      <a:pt x="11412" y="22102"/>
                      <a:pt x="11351" y="22179"/>
                      <a:pt x="11305" y="22270"/>
                    </a:cubicBezTo>
                    <a:cubicBezTo>
                      <a:pt x="11275" y="22316"/>
                      <a:pt x="11244" y="22392"/>
                      <a:pt x="11214" y="22453"/>
                    </a:cubicBezTo>
                    <a:cubicBezTo>
                      <a:pt x="11168" y="22559"/>
                      <a:pt x="11122" y="22697"/>
                      <a:pt x="11092" y="22818"/>
                    </a:cubicBezTo>
                    <a:cubicBezTo>
                      <a:pt x="11077" y="22849"/>
                      <a:pt x="11077" y="22879"/>
                      <a:pt x="11061" y="22910"/>
                    </a:cubicBezTo>
                    <a:cubicBezTo>
                      <a:pt x="11061" y="22940"/>
                      <a:pt x="11046" y="22971"/>
                      <a:pt x="11046" y="23001"/>
                    </a:cubicBezTo>
                    <a:cubicBezTo>
                      <a:pt x="11031" y="23062"/>
                      <a:pt x="11031" y="23138"/>
                      <a:pt x="11016" y="23199"/>
                    </a:cubicBezTo>
                    <a:cubicBezTo>
                      <a:pt x="11016" y="23260"/>
                      <a:pt x="11001" y="23321"/>
                      <a:pt x="11001" y="23367"/>
                    </a:cubicBezTo>
                    <a:cubicBezTo>
                      <a:pt x="11001" y="23443"/>
                      <a:pt x="11001" y="23504"/>
                      <a:pt x="11001" y="23580"/>
                    </a:cubicBezTo>
                    <a:cubicBezTo>
                      <a:pt x="11001" y="23611"/>
                      <a:pt x="11001" y="23641"/>
                      <a:pt x="10985" y="23687"/>
                    </a:cubicBezTo>
                    <a:cubicBezTo>
                      <a:pt x="10985" y="23717"/>
                      <a:pt x="11001" y="23748"/>
                      <a:pt x="11001" y="23794"/>
                    </a:cubicBezTo>
                    <a:cubicBezTo>
                      <a:pt x="11001" y="23854"/>
                      <a:pt x="11001" y="23915"/>
                      <a:pt x="11016" y="23992"/>
                    </a:cubicBezTo>
                    <a:cubicBezTo>
                      <a:pt x="11016" y="24007"/>
                      <a:pt x="11016" y="24037"/>
                      <a:pt x="11031" y="24053"/>
                    </a:cubicBezTo>
                    <a:cubicBezTo>
                      <a:pt x="11031" y="24098"/>
                      <a:pt x="11031" y="24129"/>
                      <a:pt x="11046" y="24159"/>
                    </a:cubicBezTo>
                    <a:cubicBezTo>
                      <a:pt x="11061" y="24220"/>
                      <a:pt x="11061" y="24281"/>
                      <a:pt x="11092" y="24342"/>
                    </a:cubicBezTo>
                    <a:cubicBezTo>
                      <a:pt x="11122" y="24464"/>
                      <a:pt x="11153" y="24601"/>
                      <a:pt x="11199" y="24723"/>
                    </a:cubicBezTo>
                    <a:cubicBezTo>
                      <a:pt x="11260" y="24951"/>
                      <a:pt x="11320" y="25165"/>
                      <a:pt x="11381" y="25393"/>
                    </a:cubicBezTo>
                    <a:lnTo>
                      <a:pt x="11412" y="25561"/>
                    </a:lnTo>
                    <a:cubicBezTo>
                      <a:pt x="11412" y="25591"/>
                      <a:pt x="11412" y="25622"/>
                      <a:pt x="11427" y="25637"/>
                    </a:cubicBezTo>
                    <a:cubicBezTo>
                      <a:pt x="11427" y="25668"/>
                      <a:pt x="11427" y="25698"/>
                      <a:pt x="11427" y="25729"/>
                    </a:cubicBezTo>
                    <a:cubicBezTo>
                      <a:pt x="11458" y="25972"/>
                      <a:pt x="11458" y="26231"/>
                      <a:pt x="11473" y="26475"/>
                    </a:cubicBezTo>
                    <a:cubicBezTo>
                      <a:pt x="11473" y="26749"/>
                      <a:pt x="11473" y="27008"/>
                      <a:pt x="11473" y="27283"/>
                    </a:cubicBezTo>
                    <a:cubicBezTo>
                      <a:pt x="11473" y="27511"/>
                      <a:pt x="11473" y="27740"/>
                      <a:pt x="11473" y="27968"/>
                    </a:cubicBezTo>
                    <a:cubicBezTo>
                      <a:pt x="11458" y="28105"/>
                      <a:pt x="11458" y="28227"/>
                      <a:pt x="11458" y="28349"/>
                    </a:cubicBezTo>
                    <a:cubicBezTo>
                      <a:pt x="11442" y="28410"/>
                      <a:pt x="11442" y="28456"/>
                      <a:pt x="11442" y="28517"/>
                    </a:cubicBezTo>
                    <a:cubicBezTo>
                      <a:pt x="11442" y="28547"/>
                      <a:pt x="11442" y="28593"/>
                      <a:pt x="11427" y="28623"/>
                    </a:cubicBezTo>
                    <a:cubicBezTo>
                      <a:pt x="11427" y="28654"/>
                      <a:pt x="11427" y="28669"/>
                      <a:pt x="11427" y="28700"/>
                    </a:cubicBezTo>
                    <a:cubicBezTo>
                      <a:pt x="11427" y="28730"/>
                      <a:pt x="11442" y="28760"/>
                      <a:pt x="11458" y="28791"/>
                    </a:cubicBezTo>
                    <a:cubicBezTo>
                      <a:pt x="11473" y="28821"/>
                      <a:pt x="11503" y="28837"/>
                      <a:pt x="11534" y="28837"/>
                    </a:cubicBezTo>
                    <a:lnTo>
                      <a:pt x="11549" y="28837"/>
                    </a:lnTo>
                    <a:cubicBezTo>
                      <a:pt x="11534" y="28928"/>
                      <a:pt x="11503" y="29004"/>
                      <a:pt x="11488" y="29080"/>
                    </a:cubicBezTo>
                    <a:cubicBezTo>
                      <a:pt x="11458" y="29263"/>
                      <a:pt x="11442" y="29446"/>
                      <a:pt x="11412" y="29629"/>
                    </a:cubicBezTo>
                    <a:cubicBezTo>
                      <a:pt x="11397" y="29736"/>
                      <a:pt x="11381" y="29857"/>
                      <a:pt x="11366" y="29964"/>
                    </a:cubicBezTo>
                    <a:cubicBezTo>
                      <a:pt x="11336" y="29979"/>
                      <a:pt x="11305" y="30010"/>
                      <a:pt x="11275" y="30040"/>
                    </a:cubicBezTo>
                    <a:cubicBezTo>
                      <a:pt x="11214" y="30086"/>
                      <a:pt x="11153" y="30147"/>
                      <a:pt x="11092" y="30208"/>
                    </a:cubicBezTo>
                    <a:cubicBezTo>
                      <a:pt x="10955" y="30330"/>
                      <a:pt x="10909" y="30513"/>
                      <a:pt x="10879" y="30695"/>
                    </a:cubicBezTo>
                    <a:cubicBezTo>
                      <a:pt x="10863" y="30772"/>
                      <a:pt x="10848" y="30863"/>
                      <a:pt x="10848" y="30939"/>
                    </a:cubicBezTo>
                    <a:cubicBezTo>
                      <a:pt x="10833" y="31015"/>
                      <a:pt x="10833" y="31107"/>
                      <a:pt x="10833" y="31183"/>
                    </a:cubicBezTo>
                    <a:lnTo>
                      <a:pt x="10833" y="31198"/>
                    </a:lnTo>
                    <a:lnTo>
                      <a:pt x="10833" y="31213"/>
                    </a:lnTo>
                    <a:cubicBezTo>
                      <a:pt x="10833" y="31244"/>
                      <a:pt x="10833" y="31259"/>
                      <a:pt x="10833" y="31290"/>
                    </a:cubicBezTo>
                    <a:lnTo>
                      <a:pt x="10833" y="31305"/>
                    </a:lnTo>
                    <a:cubicBezTo>
                      <a:pt x="10833" y="31411"/>
                      <a:pt x="10833" y="31503"/>
                      <a:pt x="10833" y="31594"/>
                    </a:cubicBezTo>
                    <a:cubicBezTo>
                      <a:pt x="10833" y="31655"/>
                      <a:pt x="10833" y="31716"/>
                      <a:pt x="10833" y="31762"/>
                    </a:cubicBezTo>
                    <a:cubicBezTo>
                      <a:pt x="10833" y="31823"/>
                      <a:pt x="10833" y="31869"/>
                      <a:pt x="10848" y="31930"/>
                    </a:cubicBezTo>
                    <a:cubicBezTo>
                      <a:pt x="10848" y="32021"/>
                      <a:pt x="10863" y="32128"/>
                      <a:pt x="10894" y="32234"/>
                    </a:cubicBezTo>
                    <a:cubicBezTo>
                      <a:pt x="10894" y="32280"/>
                      <a:pt x="10909" y="32326"/>
                      <a:pt x="10924" y="32371"/>
                    </a:cubicBezTo>
                    <a:cubicBezTo>
                      <a:pt x="10924" y="32387"/>
                      <a:pt x="10924" y="32387"/>
                      <a:pt x="10924" y="32402"/>
                    </a:cubicBezTo>
                    <a:cubicBezTo>
                      <a:pt x="10924" y="32417"/>
                      <a:pt x="10924" y="32417"/>
                      <a:pt x="10924" y="32432"/>
                    </a:cubicBezTo>
                    <a:lnTo>
                      <a:pt x="10924" y="32448"/>
                    </a:lnTo>
                    <a:cubicBezTo>
                      <a:pt x="10924" y="32524"/>
                      <a:pt x="10924" y="32600"/>
                      <a:pt x="10924" y="32676"/>
                    </a:cubicBezTo>
                    <a:cubicBezTo>
                      <a:pt x="10924" y="32737"/>
                      <a:pt x="10940" y="32813"/>
                      <a:pt x="10940" y="32874"/>
                    </a:cubicBezTo>
                    <a:cubicBezTo>
                      <a:pt x="10955" y="32935"/>
                      <a:pt x="10970" y="33011"/>
                      <a:pt x="11001" y="33072"/>
                    </a:cubicBezTo>
                    <a:cubicBezTo>
                      <a:pt x="11001" y="33118"/>
                      <a:pt x="11016" y="33164"/>
                      <a:pt x="11031" y="33209"/>
                    </a:cubicBezTo>
                    <a:cubicBezTo>
                      <a:pt x="11016" y="33468"/>
                      <a:pt x="11001" y="33743"/>
                      <a:pt x="11001" y="34002"/>
                    </a:cubicBezTo>
                    <a:cubicBezTo>
                      <a:pt x="11001" y="34184"/>
                      <a:pt x="10985" y="34367"/>
                      <a:pt x="10985" y="34535"/>
                    </a:cubicBezTo>
                    <a:lnTo>
                      <a:pt x="10985" y="34763"/>
                    </a:lnTo>
                    <a:cubicBezTo>
                      <a:pt x="10940" y="34672"/>
                      <a:pt x="10879" y="34596"/>
                      <a:pt x="10818" y="34520"/>
                    </a:cubicBezTo>
                    <a:cubicBezTo>
                      <a:pt x="10757" y="34428"/>
                      <a:pt x="10696" y="34352"/>
                      <a:pt x="10635" y="34261"/>
                    </a:cubicBezTo>
                    <a:cubicBezTo>
                      <a:pt x="10604" y="34230"/>
                      <a:pt x="10589" y="34215"/>
                      <a:pt x="10559" y="34184"/>
                    </a:cubicBezTo>
                    <a:cubicBezTo>
                      <a:pt x="10543" y="34169"/>
                      <a:pt x="10543" y="34154"/>
                      <a:pt x="10528" y="34123"/>
                    </a:cubicBezTo>
                    <a:cubicBezTo>
                      <a:pt x="10467" y="33986"/>
                      <a:pt x="10406" y="33864"/>
                      <a:pt x="10345" y="33727"/>
                    </a:cubicBezTo>
                    <a:cubicBezTo>
                      <a:pt x="10239" y="33514"/>
                      <a:pt x="10132" y="33316"/>
                      <a:pt x="10025" y="33118"/>
                    </a:cubicBezTo>
                    <a:cubicBezTo>
                      <a:pt x="9995" y="32920"/>
                      <a:pt x="9964" y="32707"/>
                      <a:pt x="9934" y="32508"/>
                    </a:cubicBezTo>
                    <a:cubicBezTo>
                      <a:pt x="9888" y="32219"/>
                      <a:pt x="9843" y="31945"/>
                      <a:pt x="9812" y="31655"/>
                    </a:cubicBezTo>
                    <a:cubicBezTo>
                      <a:pt x="9782" y="31244"/>
                      <a:pt x="9736" y="30833"/>
                      <a:pt x="9721" y="30421"/>
                    </a:cubicBezTo>
                    <a:cubicBezTo>
                      <a:pt x="9705" y="30208"/>
                      <a:pt x="9705" y="29995"/>
                      <a:pt x="9705" y="29766"/>
                    </a:cubicBezTo>
                    <a:cubicBezTo>
                      <a:pt x="9690" y="29553"/>
                      <a:pt x="9705" y="29339"/>
                      <a:pt x="9705" y="29111"/>
                    </a:cubicBezTo>
                    <a:cubicBezTo>
                      <a:pt x="9721" y="28593"/>
                      <a:pt x="9751" y="28075"/>
                      <a:pt x="9782" y="27572"/>
                    </a:cubicBezTo>
                    <a:cubicBezTo>
                      <a:pt x="9812" y="27039"/>
                      <a:pt x="9843" y="26521"/>
                      <a:pt x="9873" y="25988"/>
                    </a:cubicBezTo>
                    <a:cubicBezTo>
                      <a:pt x="9904" y="25637"/>
                      <a:pt x="9964" y="25302"/>
                      <a:pt x="10010" y="24951"/>
                    </a:cubicBezTo>
                    <a:cubicBezTo>
                      <a:pt x="10056" y="24738"/>
                      <a:pt x="10086" y="24540"/>
                      <a:pt x="10132" y="24342"/>
                    </a:cubicBezTo>
                    <a:cubicBezTo>
                      <a:pt x="10178" y="24129"/>
                      <a:pt x="10223" y="23931"/>
                      <a:pt x="10254" y="23717"/>
                    </a:cubicBezTo>
                    <a:cubicBezTo>
                      <a:pt x="10300" y="23489"/>
                      <a:pt x="10345" y="23260"/>
                      <a:pt x="10376" y="23047"/>
                    </a:cubicBezTo>
                    <a:cubicBezTo>
                      <a:pt x="10391" y="23017"/>
                      <a:pt x="10391" y="22986"/>
                      <a:pt x="10391" y="22956"/>
                    </a:cubicBezTo>
                    <a:cubicBezTo>
                      <a:pt x="10391" y="22940"/>
                      <a:pt x="10391" y="22940"/>
                      <a:pt x="10391" y="22940"/>
                    </a:cubicBezTo>
                    <a:cubicBezTo>
                      <a:pt x="10422" y="22773"/>
                      <a:pt x="10452" y="22590"/>
                      <a:pt x="10467" y="22422"/>
                    </a:cubicBezTo>
                    <a:cubicBezTo>
                      <a:pt x="10467" y="22422"/>
                      <a:pt x="10467" y="22407"/>
                      <a:pt x="10483" y="22407"/>
                    </a:cubicBezTo>
                    <a:cubicBezTo>
                      <a:pt x="10650" y="21402"/>
                      <a:pt x="10833" y="20396"/>
                      <a:pt x="11031" y="19406"/>
                    </a:cubicBezTo>
                    <a:cubicBezTo>
                      <a:pt x="11092" y="19147"/>
                      <a:pt x="11138" y="18888"/>
                      <a:pt x="11199" y="18629"/>
                    </a:cubicBezTo>
                    <a:cubicBezTo>
                      <a:pt x="11260" y="18370"/>
                      <a:pt x="11320" y="18095"/>
                      <a:pt x="11366" y="17836"/>
                    </a:cubicBezTo>
                    <a:cubicBezTo>
                      <a:pt x="11397" y="17699"/>
                      <a:pt x="11427" y="17562"/>
                      <a:pt x="11442" y="17440"/>
                    </a:cubicBezTo>
                    <a:cubicBezTo>
                      <a:pt x="11458" y="17379"/>
                      <a:pt x="11458" y="17334"/>
                      <a:pt x="11473" y="17288"/>
                    </a:cubicBezTo>
                    <a:cubicBezTo>
                      <a:pt x="11473" y="17257"/>
                      <a:pt x="11473" y="17227"/>
                      <a:pt x="11473" y="17196"/>
                    </a:cubicBezTo>
                    <a:cubicBezTo>
                      <a:pt x="11488" y="17166"/>
                      <a:pt x="11503" y="17151"/>
                      <a:pt x="11503" y="17120"/>
                    </a:cubicBezTo>
                    <a:cubicBezTo>
                      <a:pt x="11519" y="17090"/>
                      <a:pt x="11534" y="17044"/>
                      <a:pt x="11534" y="17014"/>
                    </a:cubicBezTo>
                    <a:cubicBezTo>
                      <a:pt x="11549" y="16983"/>
                      <a:pt x="11549" y="16937"/>
                      <a:pt x="11564" y="16907"/>
                    </a:cubicBezTo>
                    <a:cubicBezTo>
                      <a:pt x="11579" y="16846"/>
                      <a:pt x="11610" y="16770"/>
                      <a:pt x="11625" y="16709"/>
                    </a:cubicBezTo>
                    <a:cubicBezTo>
                      <a:pt x="11656" y="16602"/>
                      <a:pt x="11686" y="16496"/>
                      <a:pt x="11732" y="16389"/>
                    </a:cubicBezTo>
                    <a:cubicBezTo>
                      <a:pt x="11762" y="16297"/>
                      <a:pt x="11808" y="16191"/>
                      <a:pt x="11854" y="16084"/>
                    </a:cubicBezTo>
                    <a:cubicBezTo>
                      <a:pt x="11945" y="15901"/>
                      <a:pt x="12037" y="15703"/>
                      <a:pt x="12143" y="15520"/>
                    </a:cubicBezTo>
                    <a:cubicBezTo>
                      <a:pt x="12189" y="15429"/>
                      <a:pt x="12250" y="15322"/>
                      <a:pt x="12311" y="15216"/>
                    </a:cubicBezTo>
                    <a:cubicBezTo>
                      <a:pt x="12311" y="15216"/>
                      <a:pt x="12311" y="15231"/>
                      <a:pt x="12311" y="15231"/>
                    </a:cubicBezTo>
                    <a:lnTo>
                      <a:pt x="12341" y="15231"/>
                    </a:lnTo>
                    <a:cubicBezTo>
                      <a:pt x="12357" y="15231"/>
                      <a:pt x="12372" y="15231"/>
                      <a:pt x="12387" y="15216"/>
                    </a:cubicBezTo>
                    <a:cubicBezTo>
                      <a:pt x="12417" y="15155"/>
                      <a:pt x="12448" y="15094"/>
                      <a:pt x="12478" y="15048"/>
                    </a:cubicBezTo>
                    <a:lnTo>
                      <a:pt x="12539" y="14911"/>
                    </a:lnTo>
                    <a:cubicBezTo>
                      <a:pt x="12555" y="14850"/>
                      <a:pt x="12585" y="14804"/>
                      <a:pt x="12600" y="14743"/>
                    </a:cubicBezTo>
                    <a:cubicBezTo>
                      <a:pt x="12631" y="14713"/>
                      <a:pt x="12646" y="14698"/>
                      <a:pt x="12661" y="14667"/>
                    </a:cubicBezTo>
                    <a:lnTo>
                      <a:pt x="12829" y="14408"/>
                    </a:lnTo>
                    <a:cubicBezTo>
                      <a:pt x="12859" y="14393"/>
                      <a:pt x="12875" y="14363"/>
                      <a:pt x="12905" y="14332"/>
                    </a:cubicBezTo>
                    <a:cubicBezTo>
                      <a:pt x="12935" y="14286"/>
                      <a:pt x="12981" y="14241"/>
                      <a:pt x="13027" y="14195"/>
                    </a:cubicBezTo>
                    <a:cubicBezTo>
                      <a:pt x="13073" y="14149"/>
                      <a:pt x="13118" y="14104"/>
                      <a:pt x="13164" y="14058"/>
                    </a:cubicBezTo>
                    <a:cubicBezTo>
                      <a:pt x="13255" y="13966"/>
                      <a:pt x="13347" y="13875"/>
                      <a:pt x="13454" y="13784"/>
                    </a:cubicBezTo>
                    <a:cubicBezTo>
                      <a:pt x="13545" y="13707"/>
                      <a:pt x="13636" y="13631"/>
                      <a:pt x="13713" y="13540"/>
                    </a:cubicBezTo>
                    <a:cubicBezTo>
                      <a:pt x="13911" y="13372"/>
                      <a:pt x="14078" y="13189"/>
                      <a:pt x="14261" y="13007"/>
                    </a:cubicBezTo>
                    <a:cubicBezTo>
                      <a:pt x="14352" y="12915"/>
                      <a:pt x="14444" y="12839"/>
                      <a:pt x="14535" y="12748"/>
                    </a:cubicBezTo>
                    <a:cubicBezTo>
                      <a:pt x="14611" y="12671"/>
                      <a:pt x="14688" y="12595"/>
                      <a:pt x="14779" y="12519"/>
                    </a:cubicBezTo>
                    <a:cubicBezTo>
                      <a:pt x="14810" y="12519"/>
                      <a:pt x="14855" y="12504"/>
                      <a:pt x="14886" y="12489"/>
                    </a:cubicBezTo>
                    <a:cubicBezTo>
                      <a:pt x="14931" y="12473"/>
                      <a:pt x="14962" y="12458"/>
                      <a:pt x="15008" y="12443"/>
                    </a:cubicBezTo>
                    <a:cubicBezTo>
                      <a:pt x="15038" y="12428"/>
                      <a:pt x="15069" y="12412"/>
                      <a:pt x="15099" y="12397"/>
                    </a:cubicBezTo>
                    <a:cubicBezTo>
                      <a:pt x="15129" y="12382"/>
                      <a:pt x="15160" y="12382"/>
                      <a:pt x="15175" y="12367"/>
                    </a:cubicBezTo>
                    <a:lnTo>
                      <a:pt x="15221" y="12367"/>
                    </a:lnTo>
                    <a:cubicBezTo>
                      <a:pt x="15244" y="12359"/>
                      <a:pt x="15270" y="12355"/>
                      <a:pt x="15299" y="12355"/>
                    </a:cubicBezTo>
                    <a:cubicBezTo>
                      <a:pt x="15328" y="12355"/>
                      <a:pt x="15358" y="12359"/>
                      <a:pt x="15388" y="12367"/>
                    </a:cubicBezTo>
                    <a:cubicBezTo>
                      <a:pt x="15678" y="12367"/>
                      <a:pt x="15967" y="12397"/>
                      <a:pt x="16257" y="12443"/>
                    </a:cubicBezTo>
                    <a:cubicBezTo>
                      <a:pt x="16287" y="12458"/>
                      <a:pt x="16318" y="12458"/>
                      <a:pt x="16348" y="12473"/>
                    </a:cubicBezTo>
                    <a:cubicBezTo>
                      <a:pt x="16364" y="12473"/>
                      <a:pt x="16394" y="12489"/>
                      <a:pt x="16425" y="12489"/>
                    </a:cubicBezTo>
                    <a:lnTo>
                      <a:pt x="16409" y="12489"/>
                    </a:lnTo>
                    <a:cubicBezTo>
                      <a:pt x="16470" y="12504"/>
                      <a:pt x="16546" y="12534"/>
                      <a:pt x="16607" y="12565"/>
                    </a:cubicBezTo>
                    <a:lnTo>
                      <a:pt x="16821" y="12641"/>
                    </a:lnTo>
                    <a:cubicBezTo>
                      <a:pt x="16973" y="12717"/>
                      <a:pt x="17125" y="12793"/>
                      <a:pt x="17278" y="12869"/>
                    </a:cubicBezTo>
                    <a:cubicBezTo>
                      <a:pt x="17354" y="12915"/>
                      <a:pt x="17430" y="12961"/>
                      <a:pt x="17506" y="13007"/>
                    </a:cubicBezTo>
                    <a:cubicBezTo>
                      <a:pt x="17598" y="13052"/>
                      <a:pt x="17689" y="13098"/>
                      <a:pt x="17781" y="13144"/>
                    </a:cubicBezTo>
                    <a:cubicBezTo>
                      <a:pt x="17841" y="13174"/>
                      <a:pt x="17918" y="13205"/>
                      <a:pt x="17994" y="13250"/>
                    </a:cubicBezTo>
                    <a:cubicBezTo>
                      <a:pt x="18085" y="13296"/>
                      <a:pt x="18177" y="13342"/>
                      <a:pt x="18253" y="13387"/>
                    </a:cubicBezTo>
                    <a:cubicBezTo>
                      <a:pt x="18299" y="13403"/>
                      <a:pt x="18329" y="13418"/>
                      <a:pt x="18359" y="13433"/>
                    </a:cubicBezTo>
                    <a:cubicBezTo>
                      <a:pt x="18390" y="13448"/>
                      <a:pt x="18436" y="13464"/>
                      <a:pt x="18481" y="13494"/>
                    </a:cubicBezTo>
                    <a:cubicBezTo>
                      <a:pt x="18558" y="13525"/>
                      <a:pt x="18634" y="13570"/>
                      <a:pt x="18725" y="13601"/>
                    </a:cubicBezTo>
                    <a:cubicBezTo>
                      <a:pt x="18756" y="13616"/>
                      <a:pt x="18786" y="13631"/>
                      <a:pt x="18832" y="13646"/>
                    </a:cubicBezTo>
                    <a:cubicBezTo>
                      <a:pt x="18847" y="13646"/>
                      <a:pt x="18878" y="13662"/>
                      <a:pt x="18908" y="13662"/>
                    </a:cubicBezTo>
                    <a:lnTo>
                      <a:pt x="18893" y="13662"/>
                    </a:lnTo>
                    <a:cubicBezTo>
                      <a:pt x="18923" y="13677"/>
                      <a:pt x="18954" y="13692"/>
                      <a:pt x="18999" y="13692"/>
                    </a:cubicBezTo>
                    <a:cubicBezTo>
                      <a:pt x="19030" y="13707"/>
                      <a:pt x="19060" y="13723"/>
                      <a:pt x="19106" y="13738"/>
                    </a:cubicBezTo>
                    <a:lnTo>
                      <a:pt x="19228" y="13753"/>
                    </a:lnTo>
                    <a:cubicBezTo>
                      <a:pt x="19258" y="13768"/>
                      <a:pt x="19289" y="13784"/>
                      <a:pt x="19319" y="13784"/>
                    </a:cubicBezTo>
                    <a:lnTo>
                      <a:pt x="19380" y="13784"/>
                    </a:lnTo>
                    <a:cubicBezTo>
                      <a:pt x="19380" y="13784"/>
                      <a:pt x="19380" y="13784"/>
                      <a:pt x="19380" y="13799"/>
                    </a:cubicBezTo>
                    <a:lnTo>
                      <a:pt x="19456" y="13799"/>
                    </a:lnTo>
                    <a:cubicBezTo>
                      <a:pt x="19456" y="13799"/>
                      <a:pt x="19472" y="13799"/>
                      <a:pt x="19472" y="13814"/>
                    </a:cubicBezTo>
                    <a:lnTo>
                      <a:pt x="19533" y="13814"/>
                    </a:lnTo>
                    <a:cubicBezTo>
                      <a:pt x="19639" y="13829"/>
                      <a:pt x="19761" y="13845"/>
                      <a:pt x="19868" y="13845"/>
                    </a:cubicBezTo>
                    <a:cubicBezTo>
                      <a:pt x="20005" y="13845"/>
                      <a:pt x="20127" y="13845"/>
                      <a:pt x="20249" y="13829"/>
                    </a:cubicBezTo>
                    <a:cubicBezTo>
                      <a:pt x="20386" y="13814"/>
                      <a:pt x="20508" y="13799"/>
                      <a:pt x="20630" y="13768"/>
                    </a:cubicBezTo>
                    <a:cubicBezTo>
                      <a:pt x="20767" y="13738"/>
                      <a:pt x="20889" y="13707"/>
                      <a:pt x="21011" y="13662"/>
                    </a:cubicBezTo>
                    <a:cubicBezTo>
                      <a:pt x="21239" y="13570"/>
                      <a:pt x="21468" y="13464"/>
                      <a:pt x="21681" y="13326"/>
                    </a:cubicBezTo>
                    <a:cubicBezTo>
                      <a:pt x="21727" y="13281"/>
                      <a:pt x="21772" y="13250"/>
                      <a:pt x="21818" y="13220"/>
                    </a:cubicBezTo>
                    <a:cubicBezTo>
                      <a:pt x="21864" y="13174"/>
                      <a:pt x="21909" y="13144"/>
                      <a:pt x="21955" y="13113"/>
                    </a:cubicBezTo>
                    <a:cubicBezTo>
                      <a:pt x="21986" y="13067"/>
                      <a:pt x="22031" y="13037"/>
                      <a:pt x="22062" y="13007"/>
                    </a:cubicBezTo>
                    <a:lnTo>
                      <a:pt x="22123" y="12946"/>
                    </a:lnTo>
                    <a:cubicBezTo>
                      <a:pt x="22138" y="12946"/>
                      <a:pt x="22153" y="12930"/>
                      <a:pt x="22168" y="12915"/>
                    </a:cubicBezTo>
                    <a:cubicBezTo>
                      <a:pt x="22199" y="12885"/>
                      <a:pt x="22229" y="12854"/>
                      <a:pt x="22260" y="12808"/>
                    </a:cubicBezTo>
                    <a:cubicBezTo>
                      <a:pt x="22321" y="12748"/>
                      <a:pt x="22382" y="12687"/>
                      <a:pt x="22443" y="12626"/>
                    </a:cubicBezTo>
                    <a:cubicBezTo>
                      <a:pt x="22580" y="12489"/>
                      <a:pt x="22702" y="12351"/>
                      <a:pt x="22824" y="12214"/>
                    </a:cubicBezTo>
                    <a:cubicBezTo>
                      <a:pt x="22885" y="12153"/>
                      <a:pt x="22946" y="12092"/>
                      <a:pt x="22991" y="12016"/>
                    </a:cubicBezTo>
                    <a:cubicBezTo>
                      <a:pt x="23037" y="11986"/>
                      <a:pt x="23052" y="11940"/>
                      <a:pt x="23083" y="11910"/>
                    </a:cubicBezTo>
                    <a:cubicBezTo>
                      <a:pt x="23128" y="11864"/>
                      <a:pt x="23159" y="11803"/>
                      <a:pt x="23174" y="11742"/>
                    </a:cubicBezTo>
                    <a:cubicBezTo>
                      <a:pt x="23174" y="11727"/>
                      <a:pt x="23189" y="11696"/>
                      <a:pt x="23189" y="11666"/>
                    </a:cubicBezTo>
                    <a:cubicBezTo>
                      <a:pt x="23189" y="11651"/>
                      <a:pt x="23174" y="11620"/>
                      <a:pt x="23159" y="11590"/>
                    </a:cubicBezTo>
                    <a:cubicBezTo>
                      <a:pt x="23159" y="11574"/>
                      <a:pt x="23128" y="11544"/>
                      <a:pt x="23113" y="11529"/>
                    </a:cubicBezTo>
                    <a:cubicBezTo>
                      <a:pt x="23083" y="11513"/>
                      <a:pt x="23067" y="11498"/>
                      <a:pt x="23037" y="11483"/>
                    </a:cubicBezTo>
                    <a:cubicBezTo>
                      <a:pt x="22991" y="11483"/>
                      <a:pt x="22961" y="11468"/>
                      <a:pt x="22930" y="11468"/>
                    </a:cubicBezTo>
                    <a:lnTo>
                      <a:pt x="22854" y="11452"/>
                    </a:lnTo>
                    <a:cubicBezTo>
                      <a:pt x="22824" y="11437"/>
                      <a:pt x="22778" y="11422"/>
                      <a:pt x="22747" y="11422"/>
                    </a:cubicBezTo>
                    <a:cubicBezTo>
                      <a:pt x="22656" y="11392"/>
                      <a:pt x="22565" y="11361"/>
                      <a:pt x="22473" y="11346"/>
                    </a:cubicBezTo>
                    <a:cubicBezTo>
                      <a:pt x="22306" y="11300"/>
                      <a:pt x="22138" y="11239"/>
                      <a:pt x="21970" y="11193"/>
                    </a:cubicBezTo>
                    <a:cubicBezTo>
                      <a:pt x="21818" y="11148"/>
                      <a:pt x="21650" y="11117"/>
                      <a:pt x="21483" y="11072"/>
                    </a:cubicBezTo>
                    <a:cubicBezTo>
                      <a:pt x="21407" y="11056"/>
                      <a:pt x="21330" y="11041"/>
                      <a:pt x="21254" y="11026"/>
                    </a:cubicBezTo>
                    <a:cubicBezTo>
                      <a:pt x="21193" y="11011"/>
                      <a:pt x="21117" y="10995"/>
                      <a:pt x="21056" y="10980"/>
                    </a:cubicBezTo>
                    <a:lnTo>
                      <a:pt x="21041" y="10980"/>
                    </a:lnTo>
                    <a:cubicBezTo>
                      <a:pt x="20995" y="10965"/>
                      <a:pt x="20950" y="10950"/>
                      <a:pt x="20889" y="10919"/>
                    </a:cubicBezTo>
                    <a:cubicBezTo>
                      <a:pt x="20843" y="10904"/>
                      <a:pt x="20797" y="10889"/>
                      <a:pt x="20752" y="10873"/>
                    </a:cubicBezTo>
                    <a:cubicBezTo>
                      <a:pt x="20599" y="10797"/>
                      <a:pt x="20462" y="10721"/>
                      <a:pt x="20310" y="10630"/>
                    </a:cubicBezTo>
                    <a:cubicBezTo>
                      <a:pt x="20234" y="10599"/>
                      <a:pt x="20157" y="10554"/>
                      <a:pt x="20066" y="10523"/>
                    </a:cubicBezTo>
                    <a:cubicBezTo>
                      <a:pt x="20035" y="10493"/>
                      <a:pt x="19990" y="10477"/>
                      <a:pt x="19944" y="10462"/>
                    </a:cubicBezTo>
                    <a:cubicBezTo>
                      <a:pt x="19898" y="10447"/>
                      <a:pt x="19853" y="10432"/>
                      <a:pt x="19807" y="10416"/>
                    </a:cubicBezTo>
                    <a:cubicBezTo>
                      <a:pt x="19761" y="10401"/>
                      <a:pt x="19715" y="10401"/>
                      <a:pt x="19670" y="10386"/>
                    </a:cubicBezTo>
                    <a:cubicBezTo>
                      <a:pt x="19624" y="10386"/>
                      <a:pt x="19578" y="10386"/>
                      <a:pt x="19548" y="10371"/>
                    </a:cubicBezTo>
                    <a:cubicBezTo>
                      <a:pt x="19456" y="10371"/>
                      <a:pt x="19380" y="10355"/>
                      <a:pt x="19289" y="10355"/>
                    </a:cubicBezTo>
                    <a:cubicBezTo>
                      <a:pt x="19091" y="10325"/>
                      <a:pt x="18893" y="10310"/>
                      <a:pt x="18695" y="10310"/>
                    </a:cubicBezTo>
                    <a:cubicBezTo>
                      <a:pt x="18573" y="10310"/>
                      <a:pt x="18451" y="10310"/>
                      <a:pt x="18314" y="10325"/>
                    </a:cubicBezTo>
                    <a:cubicBezTo>
                      <a:pt x="18192" y="10340"/>
                      <a:pt x="18070" y="10371"/>
                      <a:pt x="17948" y="10401"/>
                    </a:cubicBezTo>
                    <a:cubicBezTo>
                      <a:pt x="17887" y="10416"/>
                      <a:pt x="17841" y="10432"/>
                      <a:pt x="17796" y="10447"/>
                    </a:cubicBezTo>
                    <a:cubicBezTo>
                      <a:pt x="17750" y="10462"/>
                      <a:pt x="17720" y="10477"/>
                      <a:pt x="17689" y="10493"/>
                    </a:cubicBezTo>
                    <a:cubicBezTo>
                      <a:pt x="17643" y="10508"/>
                      <a:pt x="17598" y="10538"/>
                      <a:pt x="17552" y="10554"/>
                    </a:cubicBezTo>
                    <a:cubicBezTo>
                      <a:pt x="17537" y="10554"/>
                      <a:pt x="17522" y="10569"/>
                      <a:pt x="17506" y="10569"/>
                    </a:cubicBezTo>
                    <a:cubicBezTo>
                      <a:pt x="17476" y="10584"/>
                      <a:pt x="17445" y="10599"/>
                      <a:pt x="17415" y="10614"/>
                    </a:cubicBezTo>
                    <a:cubicBezTo>
                      <a:pt x="17384" y="10630"/>
                      <a:pt x="17354" y="10660"/>
                      <a:pt x="17323" y="10675"/>
                    </a:cubicBezTo>
                    <a:cubicBezTo>
                      <a:pt x="17278" y="10706"/>
                      <a:pt x="17232" y="10721"/>
                      <a:pt x="17202" y="10752"/>
                    </a:cubicBezTo>
                    <a:lnTo>
                      <a:pt x="17095" y="10813"/>
                    </a:lnTo>
                    <a:cubicBezTo>
                      <a:pt x="17064" y="10828"/>
                      <a:pt x="17034" y="10843"/>
                      <a:pt x="17003" y="10873"/>
                    </a:cubicBezTo>
                    <a:cubicBezTo>
                      <a:pt x="16988" y="10889"/>
                      <a:pt x="16973" y="10889"/>
                      <a:pt x="16973" y="10904"/>
                    </a:cubicBezTo>
                    <a:cubicBezTo>
                      <a:pt x="16973" y="10904"/>
                      <a:pt x="16973" y="10904"/>
                      <a:pt x="16973" y="10889"/>
                    </a:cubicBezTo>
                    <a:cubicBezTo>
                      <a:pt x="16973" y="10904"/>
                      <a:pt x="16958" y="10904"/>
                      <a:pt x="16958" y="10904"/>
                    </a:cubicBezTo>
                    <a:cubicBezTo>
                      <a:pt x="16958" y="10919"/>
                      <a:pt x="16943" y="10919"/>
                      <a:pt x="16927" y="10934"/>
                    </a:cubicBezTo>
                    <a:cubicBezTo>
                      <a:pt x="16927" y="10934"/>
                      <a:pt x="16912" y="10934"/>
                      <a:pt x="16912" y="10950"/>
                    </a:cubicBezTo>
                    <a:cubicBezTo>
                      <a:pt x="16912" y="10934"/>
                      <a:pt x="16912" y="10934"/>
                      <a:pt x="16912" y="10934"/>
                    </a:cubicBezTo>
                    <a:cubicBezTo>
                      <a:pt x="16912" y="10945"/>
                      <a:pt x="16905" y="10948"/>
                      <a:pt x="16896" y="10954"/>
                    </a:cubicBezTo>
                    <a:lnTo>
                      <a:pt x="16896" y="10954"/>
                    </a:lnTo>
                    <a:cubicBezTo>
                      <a:pt x="16897" y="10952"/>
                      <a:pt x="16897" y="10951"/>
                      <a:pt x="16897" y="10950"/>
                    </a:cubicBezTo>
                    <a:lnTo>
                      <a:pt x="16897" y="10950"/>
                    </a:lnTo>
                    <a:cubicBezTo>
                      <a:pt x="16882" y="10965"/>
                      <a:pt x="16882" y="10965"/>
                      <a:pt x="16866" y="10965"/>
                    </a:cubicBezTo>
                    <a:lnTo>
                      <a:pt x="16866" y="10980"/>
                    </a:lnTo>
                    <a:cubicBezTo>
                      <a:pt x="16851" y="10980"/>
                      <a:pt x="16851" y="10995"/>
                      <a:pt x="16836" y="10995"/>
                    </a:cubicBezTo>
                    <a:cubicBezTo>
                      <a:pt x="16836" y="10995"/>
                      <a:pt x="16821" y="11011"/>
                      <a:pt x="16821" y="11011"/>
                    </a:cubicBezTo>
                    <a:cubicBezTo>
                      <a:pt x="16805" y="11026"/>
                      <a:pt x="16790" y="11026"/>
                      <a:pt x="16775" y="11041"/>
                    </a:cubicBezTo>
                    <a:cubicBezTo>
                      <a:pt x="16744" y="11072"/>
                      <a:pt x="16714" y="11102"/>
                      <a:pt x="16684" y="11117"/>
                    </a:cubicBezTo>
                    <a:cubicBezTo>
                      <a:pt x="16668" y="11133"/>
                      <a:pt x="16653" y="11148"/>
                      <a:pt x="16638" y="11163"/>
                    </a:cubicBezTo>
                    <a:cubicBezTo>
                      <a:pt x="16623" y="11178"/>
                      <a:pt x="16592" y="11193"/>
                      <a:pt x="16577" y="11209"/>
                    </a:cubicBezTo>
                    <a:cubicBezTo>
                      <a:pt x="16546" y="11254"/>
                      <a:pt x="16501" y="11285"/>
                      <a:pt x="16455" y="11331"/>
                    </a:cubicBezTo>
                    <a:cubicBezTo>
                      <a:pt x="16409" y="11376"/>
                      <a:pt x="16364" y="11422"/>
                      <a:pt x="16333" y="11452"/>
                    </a:cubicBezTo>
                    <a:cubicBezTo>
                      <a:pt x="16287" y="11498"/>
                      <a:pt x="16257" y="11529"/>
                      <a:pt x="16211" y="11574"/>
                    </a:cubicBezTo>
                    <a:cubicBezTo>
                      <a:pt x="16211" y="11574"/>
                      <a:pt x="16196" y="11590"/>
                      <a:pt x="16181" y="11590"/>
                    </a:cubicBezTo>
                    <a:cubicBezTo>
                      <a:pt x="16166" y="11605"/>
                      <a:pt x="16135" y="11605"/>
                      <a:pt x="16120" y="11605"/>
                    </a:cubicBezTo>
                    <a:cubicBezTo>
                      <a:pt x="15922" y="11666"/>
                      <a:pt x="15724" y="11742"/>
                      <a:pt x="15526" y="11833"/>
                    </a:cubicBezTo>
                    <a:cubicBezTo>
                      <a:pt x="15434" y="11864"/>
                      <a:pt x="15328" y="11910"/>
                      <a:pt x="15236" y="11955"/>
                    </a:cubicBezTo>
                    <a:cubicBezTo>
                      <a:pt x="15145" y="12001"/>
                      <a:pt x="15053" y="12047"/>
                      <a:pt x="14962" y="12077"/>
                    </a:cubicBezTo>
                    <a:cubicBezTo>
                      <a:pt x="14870" y="12138"/>
                      <a:pt x="14764" y="12184"/>
                      <a:pt x="14672" y="12229"/>
                    </a:cubicBezTo>
                    <a:cubicBezTo>
                      <a:pt x="14627" y="12260"/>
                      <a:pt x="14581" y="12290"/>
                      <a:pt x="14535" y="12321"/>
                    </a:cubicBezTo>
                    <a:cubicBezTo>
                      <a:pt x="14505" y="12336"/>
                      <a:pt x="14490" y="12351"/>
                      <a:pt x="14459" y="12382"/>
                    </a:cubicBezTo>
                    <a:cubicBezTo>
                      <a:pt x="14429" y="12397"/>
                      <a:pt x="14413" y="12412"/>
                      <a:pt x="14383" y="12428"/>
                    </a:cubicBezTo>
                    <a:cubicBezTo>
                      <a:pt x="14246" y="12534"/>
                      <a:pt x="14124" y="12656"/>
                      <a:pt x="14002" y="12778"/>
                    </a:cubicBezTo>
                    <a:lnTo>
                      <a:pt x="14017" y="12778"/>
                    </a:lnTo>
                    <a:cubicBezTo>
                      <a:pt x="13865" y="12915"/>
                      <a:pt x="13713" y="13052"/>
                      <a:pt x="13575" y="13189"/>
                    </a:cubicBezTo>
                    <a:cubicBezTo>
                      <a:pt x="13499" y="13281"/>
                      <a:pt x="13438" y="13357"/>
                      <a:pt x="13362" y="13433"/>
                    </a:cubicBezTo>
                    <a:cubicBezTo>
                      <a:pt x="13286" y="13509"/>
                      <a:pt x="13210" y="13601"/>
                      <a:pt x="13149" y="13677"/>
                    </a:cubicBezTo>
                    <a:cubicBezTo>
                      <a:pt x="13103" y="13723"/>
                      <a:pt x="13073" y="13784"/>
                      <a:pt x="13042" y="13829"/>
                    </a:cubicBezTo>
                    <a:cubicBezTo>
                      <a:pt x="13057" y="13768"/>
                      <a:pt x="13088" y="13707"/>
                      <a:pt x="13118" y="13646"/>
                    </a:cubicBezTo>
                    <a:cubicBezTo>
                      <a:pt x="13164" y="13540"/>
                      <a:pt x="13195" y="13448"/>
                      <a:pt x="13240" y="13342"/>
                    </a:cubicBezTo>
                    <a:cubicBezTo>
                      <a:pt x="13271" y="13266"/>
                      <a:pt x="13301" y="13189"/>
                      <a:pt x="13332" y="13128"/>
                    </a:cubicBezTo>
                    <a:cubicBezTo>
                      <a:pt x="13377" y="13037"/>
                      <a:pt x="13408" y="12961"/>
                      <a:pt x="13438" y="12885"/>
                    </a:cubicBezTo>
                    <a:cubicBezTo>
                      <a:pt x="13438" y="12885"/>
                      <a:pt x="13438" y="12900"/>
                      <a:pt x="13438" y="12900"/>
                    </a:cubicBezTo>
                    <a:cubicBezTo>
                      <a:pt x="13530" y="12687"/>
                      <a:pt x="13636" y="12473"/>
                      <a:pt x="13743" y="12260"/>
                    </a:cubicBezTo>
                    <a:cubicBezTo>
                      <a:pt x="13789" y="12153"/>
                      <a:pt x="13834" y="12031"/>
                      <a:pt x="13880" y="11925"/>
                    </a:cubicBezTo>
                    <a:cubicBezTo>
                      <a:pt x="13895" y="11879"/>
                      <a:pt x="13926" y="11818"/>
                      <a:pt x="13941" y="11772"/>
                    </a:cubicBezTo>
                    <a:cubicBezTo>
                      <a:pt x="13956" y="11727"/>
                      <a:pt x="13972" y="11681"/>
                      <a:pt x="13987" y="11635"/>
                    </a:cubicBezTo>
                    <a:cubicBezTo>
                      <a:pt x="14032" y="11529"/>
                      <a:pt x="14063" y="11407"/>
                      <a:pt x="14109" y="11285"/>
                    </a:cubicBezTo>
                    <a:cubicBezTo>
                      <a:pt x="14139" y="11178"/>
                      <a:pt x="14170" y="11072"/>
                      <a:pt x="14215" y="10965"/>
                    </a:cubicBezTo>
                    <a:cubicBezTo>
                      <a:pt x="14231" y="10904"/>
                      <a:pt x="14246" y="10843"/>
                      <a:pt x="14276" y="10782"/>
                    </a:cubicBezTo>
                    <a:cubicBezTo>
                      <a:pt x="14276" y="10767"/>
                      <a:pt x="14291" y="10752"/>
                      <a:pt x="14307" y="10752"/>
                    </a:cubicBezTo>
                    <a:cubicBezTo>
                      <a:pt x="14352" y="10706"/>
                      <a:pt x="14398" y="10660"/>
                      <a:pt x="14444" y="10630"/>
                    </a:cubicBezTo>
                    <a:lnTo>
                      <a:pt x="14581" y="10508"/>
                    </a:lnTo>
                    <a:cubicBezTo>
                      <a:pt x="14688" y="10416"/>
                      <a:pt x="14779" y="10340"/>
                      <a:pt x="14886" y="10264"/>
                    </a:cubicBezTo>
                    <a:cubicBezTo>
                      <a:pt x="14962" y="10188"/>
                      <a:pt x="15053" y="10112"/>
                      <a:pt x="15145" y="10051"/>
                    </a:cubicBezTo>
                    <a:lnTo>
                      <a:pt x="15312" y="9914"/>
                    </a:lnTo>
                    <a:cubicBezTo>
                      <a:pt x="15373" y="9868"/>
                      <a:pt x="15419" y="9822"/>
                      <a:pt x="15480" y="9777"/>
                    </a:cubicBezTo>
                    <a:cubicBezTo>
                      <a:pt x="15510" y="9746"/>
                      <a:pt x="15556" y="9716"/>
                      <a:pt x="15587" y="9670"/>
                    </a:cubicBezTo>
                    <a:cubicBezTo>
                      <a:pt x="15632" y="9639"/>
                      <a:pt x="15678" y="9594"/>
                      <a:pt x="15724" y="9548"/>
                    </a:cubicBezTo>
                    <a:cubicBezTo>
                      <a:pt x="15785" y="9502"/>
                      <a:pt x="15830" y="9441"/>
                      <a:pt x="15891" y="9396"/>
                    </a:cubicBezTo>
                    <a:cubicBezTo>
                      <a:pt x="15922" y="9350"/>
                      <a:pt x="15967" y="9304"/>
                      <a:pt x="15998" y="9274"/>
                    </a:cubicBezTo>
                    <a:cubicBezTo>
                      <a:pt x="16074" y="9182"/>
                      <a:pt x="16166" y="9091"/>
                      <a:pt x="16242" y="8999"/>
                    </a:cubicBezTo>
                    <a:cubicBezTo>
                      <a:pt x="16303" y="8893"/>
                      <a:pt x="16379" y="8801"/>
                      <a:pt x="16455" y="8710"/>
                    </a:cubicBezTo>
                    <a:lnTo>
                      <a:pt x="16516" y="8603"/>
                    </a:lnTo>
                    <a:cubicBezTo>
                      <a:pt x="16531" y="8588"/>
                      <a:pt x="16546" y="8558"/>
                      <a:pt x="16562" y="8542"/>
                    </a:cubicBezTo>
                    <a:cubicBezTo>
                      <a:pt x="16592" y="8481"/>
                      <a:pt x="16623" y="8421"/>
                      <a:pt x="16668" y="8360"/>
                    </a:cubicBezTo>
                    <a:cubicBezTo>
                      <a:pt x="16668" y="8344"/>
                      <a:pt x="16684" y="8314"/>
                      <a:pt x="16684" y="8299"/>
                    </a:cubicBezTo>
                    <a:lnTo>
                      <a:pt x="16744" y="8177"/>
                    </a:lnTo>
                    <a:cubicBezTo>
                      <a:pt x="16775" y="8131"/>
                      <a:pt x="16790" y="8070"/>
                      <a:pt x="16821" y="8024"/>
                    </a:cubicBezTo>
                    <a:cubicBezTo>
                      <a:pt x="16851" y="7918"/>
                      <a:pt x="16897" y="7796"/>
                      <a:pt x="16927" y="7689"/>
                    </a:cubicBezTo>
                    <a:cubicBezTo>
                      <a:pt x="16958" y="7628"/>
                      <a:pt x="16973" y="7567"/>
                      <a:pt x="16988" y="7506"/>
                    </a:cubicBezTo>
                    <a:cubicBezTo>
                      <a:pt x="17003" y="7445"/>
                      <a:pt x="17034" y="7384"/>
                      <a:pt x="17049" y="7308"/>
                    </a:cubicBezTo>
                    <a:cubicBezTo>
                      <a:pt x="17064" y="7247"/>
                      <a:pt x="17064" y="7202"/>
                      <a:pt x="17080" y="7141"/>
                    </a:cubicBezTo>
                    <a:cubicBezTo>
                      <a:pt x="17095" y="7110"/>
                      <a:pt x="17095" y="7080"/>
                      <a:pt x="17095" y="7065"/>
                    </a:cubicBezTo>
                    <a:cubicBezTo>
                      <a:pt x="17095" y="7019"/>
                      <a:pt x="17110" y="6988"/>
                      <a:pt x="17110" y="6958"/>
                    </a:cubicBezTo>
                    <a:cubicBezTo>
                      <a:pt x="17125" y="6897"/>
                      <a:pt x="17125" y="6836"/>
                      <a:pt x="17141" y="6775"/>
                    </a:cubicBezTo>
                    <a:cubicBezTo>
                      <a:pt x="17141" y="6745"/>
                      <a:pt x="17141" y="6729"/>
                      <a:pt x="17141" y="6699"/>
                    </a:cubicBezTo>
                    <a:cubicBezTo>
                      <a:pt x="17141" y="6653"/>
                      <a:pt x="17156" y="6623"/>
                      <a:pt x="17156" y="6577"/>
                    </a:cubicBezTo>
                    <a:cubicBezTo>
                      <a:pt x="17156" y="6562"/>
                      <a:pt x="17156" y="6547"/>
                      <a:pt x="17156" y="6531"/>
                    </a:cubicBezTo>
                    <a:cubicBezTo>
                      <a:pt x="17156" y="6486"/>
                      <a:pt x="17156" y="6440"/>
                      <a:pt x="17156" y="6394"/>
                    </a:cubicBezTo>
                    <a:cubicBezTo>
                      <a:pt x="17156" y="6333"/>
                      <a:pt x="17156" y="6272"/>
                      <a:pt x="17156" y="6227"/>
                    </a:cubicBezTo>
                    <a:cubicBezTo>
                      <a:pt x="17156" y="6166"/>
                      <a:pt x="17171" y="6105"/>
                      <a:pt x="17156" y="6059"/>
                    </a:cubicBezTo>
                    <a:cubicBezTo>
                      <a:pt x="17156" y="5983"/>
                      <a:pt x="17156" y="5922"/>
                      <a:pt x="17156" y="5846"/>
                    </a:cubicBezTo>
                    <a:cubicBezTo>
                      <a:pt x="17156" y="5785"/>
                      <a:pt x="17156" y="5709"/>
                      <a:pt x="17156" y="5648"/>
                    </a:cubicBezTo>
                    <a:cubicBezTo>
                      <a:pt x="17141" y="5571"/>
                      <a:pt x="17141" y="5510"/>
                      <a:pt x="17125" y="5450"/>
                    </a:cubicBezTo>
                    <a:cubicBezTo>
                      <a:pt x="17125" y="5389"/>
                      <a:pt x="17110" y="5312"/>
                      <a:pt x="17095" y="5251"/>
                    </a:cubicBezTo>
                    <a:cubicBezTo>
                      <a:pt x="17095" y="5191"/>
                      <a:pt x="17080" y="5145"/>
                      <a:pt x="17064" y="5084"/>
                    </a:cubicBezTo>
                    <a:cubicBezTo>
                      <a:pt x="17019" y="4840"/>
                      <a:pt x="16958" y="4596"/>
                      <a:pt x="16897" y="4353"/>
                    </a:cubicBezTo>
                    <a:cubicBezTo>
                      <a:pt x="16836" y="4109"/>
                      <a:pt x="16790" y="3865"/>
                      <a:pt x="16729" y="3621"/>
                    </a:cubicBezTo>
                    <a:cubicBezTo>
                      <a:pt x="16684" y="3377"/>
                      <a:pt x="16607" y="3149"/>
                      <a:pt x="16546" y="2905"/>
                    </a:cubicBezTo>
                    <a:cubicBezTo>
                      <a:pt x="16516" y="2798"/>
                      <a:pt x="16485" y="2677"/>
                      <a:pt x="16440" y="2570"/>
                    </a:cubicBezTo>
                    <a:cubicBezTo>
                      <a:pt x="16425" y="2509"/>
                      <a:pt x="16409" y="2448"/>
                      <a:pt x="16394" y="2387"/>
                    </a:cubicBezTo>
                    <a:cubicBezTo>
                      <a:pt x="16379" y="2357"/>
                      <a:pt x="16379" y="2341"/>
                      <a:pt x="16364" y="2311"/>
                    </a:cubicBezTo>
                    <a:cubicBezTo>
                      <a:pt x="16348" y="2280"/>
                      <a:pt x="16333" y="2235"/>
                      <a:pt x="16318" y="2204"/>
                    </a:cubicBezTo>
                    <a:cubicBezTo>
                      <a:pt x="16303" y="2143"/>
                      <a:pt x="16272" y="2082"/>
                      <a:pt x="16257" y="2021"/>
                    </a:cubicBezTo>
                    <a:cubicBezTo>
                      <a:pt x="16226" y="1960"/>
                      <a:pt x="16196" y="1915"/>
                      <a:pt x="16181" y="1854"/>
                    </a:cubicBezTo>
                    <a:cubicBezTo>
                      <a:pt x="16120" y="1747"/>
                      <a:pt x="16074" y="1641"/>
                      <a:pt x="16028" y="1534"/>
                    </a:cubicBezTo>
                    <a:cubicBezTo>
                      <a:pt x="15998" y="1458"/>
                      <a:pt x="15967" y="1397"/>
                      <a:pt x="15937" y="1321"/>
                    </a:cubicBezTo>
                    <a:cubicBezTo>
                      <a:pt x="15922" y="1290"/>
                      <a:pt x="15922" y="1244"/>
                      <a:pt x="15907" y="1199"/>
                    </a:cubicBezTo>
                    <a:cubicBezTo>
                      <a:pt x="15891" y="1168"/>
                      <a:pt x="15876" y="1123"/>
                      <a:pt x="15861" y="1077"/>
                    </a:cubicBezTo>
                    <a:cubicBezTo>
                      <a:pt x="15846" y="1001"/>
                      <a:pt x="15830" y="924"/>
                      <a:pt x="15800" y="833"/>
                    </a:cubicBezTo>
                    <a:cubicBezTo>
                      <a:pt x="15754" y="681"/>
                      <a:pt x="15708" y="513"/>
                      <a:pt x="15663" y="361"/>
                    </a:cubicBezTo>
                    <a:cubicBezTo>
                      <a:pt x="15647" y="285"/>
                      <a:pt x="15632" y="208"/>
                      <a:pt x="15617" y="117"/>
                    </a:cubicBezTo>
                    <a:cubicBezTo>
                      <a:pt x="15617" y="96"/>
                      <a:pt x="15617" y="81"/>
                      <a:pt x="15617" y="56"/>
                    </a:cubicBezTo>
                    <a:cubicBezTo>
                      <a:pt x="15602" y="41"/>
                      <a:pt x="15602" y="26"/>
                      <a:pt x="15587" y="10"/>
                    </a:cubicBezTo>
                    <a:cubicBezTo>
                      <a:pt x="15574" y="4"/>
                      <a:pt x="15559" y="0"/>
                      <a:pt x="15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3"/>
              <p:cNvSpPr/>
              <p:nvPr/>
            </p:nvSpPr>
            <p:spPr>
              <a:xfrm>
                <a:off x="7064575" y="1746775"/>
                <a:ext cx="400" cy="400"/>
              </a:xfrm>
              <a:custGeom>
                <a:avLst/>
                <a:gdLst/>
                <a:ahLst/>
                <a:cxnLst/>
                <a:rect l="l" t="t" r="r" b="b"/>
                <a:pathLst>
                  <a:path w="16" h="16" extrusionOk="0">
                    <a:moveTo>
                      <a:pt x="16" y="1"/>
                    </a:moveTo>
                    <a:cubicBezTo>
                      <a:pt x="0" y="16"/>
                      <a:pt x="0" y="16"/>
                      <a:pt x="0" y="16"/>
                    </a:cubicBezTo>
                    <a:lnTo>
                      <a:pt x="0" y="16"/>
                    </a:lnTo>
                    <a:cubicBezTo>
                      <a:pt x="0" y="16"/>
                      <a:pt x="0" y="16"/>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3"/>
              <p:cNvSpPr/>
              <p:nvPr/>
            </p:nvSpPr>
            <p:spPr>
              <a:xfrm>
                <a:off x="7067625" y="173267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3"/>
              <p:cNvSpPr/>
              <p:nvPr/>
            </p:nvSpPr>
            <p:spPr>
              <a:xfrm>
                <a:off x="6829175" y="2084625"/>
                <a:ext cx="400" cy="425"/>
              </a:xfrm>
              <a:custGeom>
                <a:avLst/>
                <a:gdLst/>
                <a:ahLst/>
                <a:cxnLst/>
                <a:rect l="l" t="t" r="r" b="b"/>
                <a:pathLst>
                  <a:path w="16" h="17" extrusionOk="0">
                    <a:moveTo>
                      <a:pt x="16" y="16"/>
                    </a:moveTo>
                    <a:cubicBezTo>
                      <a:pt x="16" y="1"/>
                      <a:pt x="16" y="1"/>
                      <a:pt x="16" y="16"/>
                    </a:cubicBezTo>
                    <a:cubicBezTo>
                      <a:pt x="1" y="1"/>
                      <a:pt x="1" y="1"/>
                      <a:pt x="1" y="1"/>
                    </a:cubicBezTo>
                    <a:cubicBezTo>
                      <a:pt x="1" y="1"/>
                      <a:pt x="1" y="1"/>
                      <a:pt x="16"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3"/>
              <p:cNvSpPr/>
              <p:nvPr/>
            </p:nvSpPr>
            <p:spPr>
              <a:xfrm>
                <a:off x="6888225" y="1928075"/>
                <a:ext cx="400" cy="425"/>
              </a:xfrm>
              <a:custGeom>
                <a:avLst/>
                <a:gdLst/>
                <a:ahLst/>
                <a:cxnLst/>
                <a:rect l="l" t="t" r="r" b="b"/>
                <a:pathLst>
                  <a:path w="16" h="17" extrusionOk="0">
                    <a:moveTo>
                      <a:pt x="15" y="1"/>
                    </a:moveTo>
                    <a:cubicBezTo>
                      <a:pt x="15" y="1"/>
                      <a:pt x="15" y="1"/>
                      <a:pt x="15" y="1"/>
                    </a:cubicBezTo>
                    <a:cubicBezTo>
                      <a:pt x="15" y="1"/>
                      <a:pt x="15" y="1"/>
                      <a:pt x="0" y="16"/>
                    </a:cubicBezTo>
                    <a:cubicBezTo>
                      <a:pt x="15"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3"/>
              <p:cNvSpPr/>
              <p:nvPr/>
            </p:nvSpPr>
            <p:spPr>
              <a:xfrm>
                <a:off x="6845950" y="1993425"/>
                <a:ext cx="10300" cy="3625"/>
              </a:xfrm>
              <a:custGeom>
                <a:avLst/>
                <a:gdLst/>
                <a:ahLst/>
                <a:cxnLst/>
                <a:rect l="l" t="t" r="r" b="b"/>
                <a:pathLst>
                  <a:path w="412" h="145" extrusionOk="0">
                    <a:moveTo>
                      <a:pt x="331" y="1"/>
                    </a:moveTo>
                    <a:cubicBezTo>
                      <a:pt x="328" y="1"/>
                      <a:pt x="325" y="2"/>
                      <a:pt x="320" y="7"/>
                    </a:cubicBezTo>
                    <a:lnTo>
                      <a:pt x="305" y="7"/>
                    </a:lnTo>
                    <a:cubicBezTo>
                      <a:pt x="290" y="7"/>
                      <a:pt x="259" y="23"/>
                      <a:pt x="244" y="23"/>
                    </a:cubicBezTo>
                    <a:cubicBezTo>
                      <a:pt x="213" y="38"/>
                      <a:pt x="198" y="38"/>
                      <a:pt x="168" y="53"/>
                    </a:cubicBezTo>
                    <a:cubicBezTo>
                      <a:pt x="107" y="84"/>
                      <a:pt x="61" y="99"/>
                      <a:pt x="0" y="145"/>
                    </a:cubicBezTo>
                    <a:lnTo>
                      <a:pt x="244" y="145"/>
                    </a:lnTo>
                    <a:cubicBezTo>
                      <a:pt x="259" y="145"/>
                      <a:pt x="274" y="145"/>
                      <a:pt x="305" y="129"/>
                    </a:cubicBezTo>
                    <a:lnTo>
                      <a:pt x="335" y="129"/>
                    </a:lnTo>
                    <a:cubicBezTo>
                      <a:pt x="366" y="129"/>
                      <a:pt x="366" y="114"/>
                      <a:pt x="381" y="114"/>
                    </a:cubicBezTo>
                    <a:cubicBezTo>
                      <a:pt x="396" y="99"/>
                      <a:pt x="411" y="68"/>
                      <a:pt x="396" y="53"/>
                    </a:cubicBezTo>
                    <a:cubicBezTo>
                      <a:pt x="396" y="38"/>
                      <a:pt x="396" y="23"/>
                      <a:pt x="381" y="23"/>
                    </a:cubicBezTo>
                    <a:cubicBezTo>
                      <a:pt x="381" y="7"/>
                      <a:pt x="366" y="7"/>
                      <a:pt x="366" y="7"/>
                    </a:cubicBezTo>
                    <a:lnTo>
                      <a:pt x="350" y="7"/>
                    </a:lnTo>
                    <a:cubicBezTo>
                      <a:pt x="340" y="7"/>
                      <a:pt x="337" y="1"/>
                      <a:pt x="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3"/>
              <p:cNvSpPr/>
              <p:nvPr/>
            </p:nvSpPr>
            <p:spPr>
              <a:xfrm>
                <a:off x="7030300" y="1965025"/>
                <a:ext cx="46475" cy="54125"/>
              </a:xfrm>
              <a:custGeom>
                <a:avLst/>
                <a:gdLst/>
                <a:ahLst/>
                <a:cxnLst/>
                <a:rect l="l" t="t" r="r" b="b"/>
                <a:pathLst>
                  <a:path w="1859" h="2165" extrusionOk="0">
                    <a:moveTo>
                      <a:pt x="76" y="1"/>
                    </a:moveTo>
                    <a:cubicBezTo>
                      <a:pt x="61" y="1"/>
                      <a:pt x="46" y="1"/>
                      <a:pt x="46" y="16"/>
                    </a:cubicBezTo>
                    <a:cubicBezTo>
                      <a:pt x="31" y="16"/>
                      <a:pt x="15" y="31"/>
                      <a:pt x="15" y="31"/>
                    </a:cubicBezTo>
                    <a:cubicBezTo>
                      <a:pt x="0" y="46"/>
                      <a:pt x="0" y="62"/>
                      <a:pt x="15" y="77"/>
                    </a:cubicBezTo>
                    <a:cubicBezTo>
                      <a:pt x="15" y="92"/>
                      <a:pt x="15" y="107"/>
                      <a:pt x="31" y="107"/>
                    </a:cubicBezTo>
                    <a:lnTo>
                      <a:pt x="46" y="123"/>
                    </a:lnTo>
                    <a:cubicBezTo>
                      <a:pt x="61" y="123"/>
                      <a:pt x="61" y="138"/>
                      <a:pt x="76" y="138"/>
                    </a:cubicBezTo>
                    <a:cubicBezTo>
                      <a:pt x="92" y="153"/>
                      <a:pt x="107" y="168"/>
                      <a:pt x="107" y="168"/>
                    </a:cubicBezTo>
                    <a:cubicBezTo>
                      <a:pt x="137" y="199"/>
                      <a:pt x="153" y="214"/>
                      <a:pt x="168" y="245"/>
                    </a:cubicBezTo>
                    <a:cubicBezTo>
                      <a:pt x="214" y="290"/>
                      <a:pt x="244" y="366"/>
                      <a:pt x="290" y="427"/>
                    </a:cubicBezTo>
                    <a:lnTo>
                      <a:pt x="320" y="473"/>
                    </a:lnTo>
                    <a:lnTo>
                      <a:pt x="335" y="519"/>
                    </a:lnTo>
                    <a:cubicBezTo>
                      <a:pt x="381" y="580"/>
                      <a:pt x="412" y="641"/>
                      <a:pt x="442" y="702"/>
                    </a:cubicBezTo>
                    <a:cubicBezTo>
                      <a:pt x="549" y="869"/>
                      <a:pt x="655" y="1006"/>
                      <a:pt x="747" y="1113"/>
                    </a:cubicBezTo>
                    <a:cubicBezTo>
                      <a:pt x="777" y="1159"/>
                      <a:pt x="808" y="1204"/>
                      <a:pt x="853" y="1235"/>
                    </a:cubicBezTo>
                    <a:cubicBezTo>
                      <a:pt x="899" y="1296"/>
                      <a:pt x="945" y="1342"/>
                      <a:pt x="991" y="1387"/>
                    </a:cubicBezTo>
                    <a:cubicBezTo>
                      <a:pt x="1052" y="1448"/>
                      <a:pt x="1112" y="1509"/>
                      <a:pt x="1173" y="1555"/>
                    </a:cubicBezTo>
                    <a:lnTo>
                      <a:pt x="1204" y="1585"/>
                    </a:lnTo>
                    <a:cubicBezTo>
                      <a:pt x="1250" y="1646"/>
                      <a:pt x="1326" y="1707"/>
                      <a:pt x="1387" y="1753"/>
                    </a:cubicBezTo>
                    <a:cubicBezTo>
                      <a:pt x="1432" y="1799"/>
                      <a:pt x="1493" y="1860"/>
                      <a:pt x="1554" y="1905"/>
                    </a:cubicBezTo>
                    <a:cubicBezTo>
                      <a:pt x="1615" y="1966"/>
                      <a:pt x="1691" y="2027"/>
                      <a:pt x="1752" y="2088"/>
                    </a:cubicBezTo>
                    <a:cubicBezTo>
                      <a:pt x="1768" y="2103"/>
                      <a:pt x="1798" y="2119"/>
                      <a:pt x="1813" y="2134"/>
                    </a:cubicBezTo>
                    <a:lnTo>
                      <a:pt x="1859" y="2164"/>
                    </a:lnTo>
                    <a:cubicBezTo>
                      <a:pt x="1813" y="2119"/>
                      <a:pt x="1768" y="2058"/>
                      <a:pt x="1737" y="2012"/>
                    </a:cubicBezTo>
                    <a:cubicBezTo>
                      <a:pt x="1630" y="1860"/>
                      <a:pt x="1524" y="1722"/>
                      <a:pt x="1417" y="1601"/>
                    </a:cubicBezTo>
                    <a:cubicBezTo>
                      <a:pt x="1326" y="1479"/>
                      <a:pt x="1234" y="1372"/>
                      <a:pt x="1128" y="1265"/>
                    </a:cubicBezTo>
                    <a:lnTo>
                      <a:pt x="1097" y="1220"/>
                    </a:lnTo>
                    <a:cubicBezTo>
                      <a:pt x="1082" y="1204"/>
                      <a:pt x="1067" y="1189"/>
                      <a:pt x="1052" y="1159"/>
                    </a:cubicBezTo>
                    <a:cubicBezTo>
                      <a:pt x="1021" y="1143"/>
                      <a:pt x="1006" y="1113"/>
                      <a:pt x="975" y="1083"/>
                    </a:cubicBezTo>
                    <a:cubicBezTo>
                      <a:pt x="960" y="1052"/>
                      <a:pt x="930" y="1022"/>
                      <a:pt x="914" y="1006"/>
                    </a:cubicBezTo>
                    <a:lnTo>
                      <a:pt x="869" y="945"/>
                    </a:lnTo>
                    <a:cubicBezTo>
                      <a:pt x="793" y="854"/>
                      <a:pt x="716" y="763"/>
                      <a:pt x="655" y="671"/>
                    </a:cubicBezTo>
                    <a:cubicBezTo>
                      <a:pt x="579" y="580"/>
                      <a:pt x="518" y="473"/>
                      <a:pt x="442" y="382"/>
                    </a:cubicBezTo>
                    <a:cubicBezTo>
                      <a:pt x="412" y="336"/>
                      <a:pt x="381" y="290"/>
                      <a:pt x="351" y="245"/>
                    </a:cubicBezTo>
                    <a:lnTo>
                      <a:pt x="320" y="199"/>
                    </a:lnTo>
                    <a:cubicBezTo>
                      <a:pt x="305" y="184"/>
                      <a:pt x="274" y="168"/>
                      <a:pt x="259" y="138"/>
                    </a:cubicBezTo>
                    <a:cubicBezTo>
                      <a:pt x="214" y="107"/>
                      <a:pt x="153" y="46"/>
                      <a:pt x="76" y="16"/>
                    </a:cubicBezTo>
                    <a:cubicBezTo>
                      <a:pt x="76" y="16"/>
                      <a:pt x="76" y="16"/>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3"/>
              <p:cNvSpPr/>
              <p:nvPr/>
            </p:nvSpPr>
            <p:spPr>
              <a:xfrm>
                <a:off x="6847450" y="1886575"/>
                <a:ext cx="6500" cy="4200"/>
              </a:xfrm>
              <a:custGeom>
                <a:avLst/>
                <a:gdLst/>
                <a:ahLst/>
                <a:cxnLst/>
                <a:rect l="l" t="t" r="r" b="b"/>
                <a:pathLst>
                  <a:path w="260" h="168" extrusionOk="0">
                    <a:moveTo>
                      <a:pt x="153" y="0"/>
                    </a:moveTo>
                    <a:cubicBezTo>
                      <a:pt x="108" y="0"/>
                      <a:pt x="62" y="0"/>
                      <a:pt x="1" y="15"/>
                    </a:cubicBezTo>
                    <a:cubicBezTo>
                      <a:pt x="16" y="31"/>
                      <a:pt x="16" y="46"/>
                      <a:pt x="31" y="61"/>
                    </a:cubicBezTo>
                    <a:cubicBezTo>
                      <a:pt x="31" y="76"/>
                      <a:pt x="47" y="92"/>
                      <a:pt x="47" y="92"/>
                    </a:cubicBezTo>
                    <a:cubicBezTo>
                      <a:pt x="77" y="122"/>
                      <a:pt x="108" y="137"/>
                      <a:pt x="138" y="153"/>
                    </a:cubicBezTo>
                    <a:cubicBezTo>
                      <a:pt x="138" y="168"/>
                      <a:pt x="153" y="168"/>
                      <a:pt x="153" y="168"/>
                    </a:cubicBezTo>
                    <a:cubicBezTo>
                      <a:pt x="199" y="168"/>
                      <a:pt x="230" y="153"/>
                      <a:pt x="245" y="122"/>
                    </a:cubicBezTo>
                    <a:cubicBezTo>
                      <a:pt x="245" y="107"/>
                      <a:pt x="260" y="76"/>
                      <a:pt x="245" y="61"/>
                    </a:cubicBezTo>
                    <a:cubicBezTo>
                      <a:pt x="245" y="46"/>
                      <a:pt x="230" y="31"/>
                      <a:pt x="199" y="15"/>
                    </a:cubicBezTo>
                    <a:cubicBezTo>
                      <a:pt x="184" y="15"/>
                      <a:pt x="169" y="15"/>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3"/>
              <p:cNvSpPr/>
              <p:nvPr/>
            </p:nvSpPr>
            <p:spPr>
              <a:xfrm>
                <a:off x="6981925" y="20461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3"/>
              <p:cNvSpPr/>
              <p:nvPr/>
            </p:nvSpPr>
            <p:spPr>
              <a:xfrm>
                <a:off x="6981925" y="203740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3"/>
              <p:cNvSpPr/>
              <p:nvPr/>
            </p:nvSpPr>
            <p:spPr>
              <a:xfrm>
                <a:off x="7002500" y="1880850"/>
                <a:ext cx="13350" cy="15650"/>
              </a:xfrm>
              <a:custGeom>
                <a:avLst/>
                <a:gdLst/>
                <a:ahLst/>
                <a:cxnLst/>
                <a:rect l="l" t="t" r="r" b="b"/>
                <a:pathLst>
                  <a:path w="534" h="626" extrusionOk="0">
                    <a:moveTo>
                      <a:pt x="396" y="1"/>
                    </a:moveTo>
                    <a:cubicBezTo>
                      <a:pt x="350" y="1"/>
                      <a:pt x="305" y="31"/>
                      <a:pt x="274" y="77"/>
                    </a:cubicBezTo>
                    <a:cubicBezTo>
                      <a:pt x="259" y="107"/>
                      <a:pt x="259" y="138"/>
                      <a:pt x="274" y="183"/>
                    </a:cubicBezTo>
                    <a:cubicBezTo>
                      <a:pt x="274" y="199"/>
                      <a:pt x="274" y="199"/>
                      <a:pt x="274" y="214"/>
                    </a:cubicBezTo>
                    <a:cubicBezTo>
                      <a:pt x="259" y="290"/>
                      <a:pt x="259" y="351"/>
                      <a:pt x="244" y="412"/>
                    </a:cubicBezTo>
                    <a:cubicBezTo>
                      <a:pt x="244" y="427"/>
                      <a:pt x="229" y="427"/>
                      <a:pt x="229" y="427"/>
                    </a:cubicBezTo>
                    <a:cubicBezTo>
                      <a:pt x="213" y="442"/>
                      <a:pt x="183" y="458"/>
                      <a:pt x="168" y="473"/>
                    </a:cubicBezTo>
                    <a:cubicBezTo>
                      <a:pt x="107" y="473"/>
                      <a:pt x="61" y="488"/>
                      <a:pt x="0" y="488"/>
                    </a:cubicBezTo>
                    <a:cubicBezTo>
                      <a:pt x="30" y="519"/>
                      <a:pt x="61" y="549"/>
                      <a:pt x="91" y="564"/>
                    </a:cubicBezTo>
                    <a:cubicBezTo>
                      <a:pt x="122" y="595"/>
                      <a:pt x="152" y="610"/>
                      <a:pt x="168" y="610"/>
                    </a:cubicBezTo>
                    <a:cubicBezTo>
                      <a:pt x="183" y="625"/>
                      <a:pt x="183" y="625"/>
                      <a:pt x="198" y="625"/>
                    </a:cubicBezTo>
                    <a:lnTo>
                      <a:pt x="229" y="625"/>
                    </a:lnTo>
                    <a:cubicBezTo>
                      <a:pt x="290" y="625"/>
                      <a:pt x="350" y="610"/>
                      <a:pt x="411" y="595"/>
                    </a:cubicBezTo>
                    <a:cubicBezTo>
                      <a:pt x="457" y="549"/>
                      <a:pt x="472" y="488"/>
                      <a:pt x="488" y="427"/>
                    </a:cubicBezTo>
                    <a:cubicBezTo>
                      <a:pt x="503" y="397"/>
                      <a:pt x="503" y="351"/>
                      <a:pt x="518" y="321"/>
                    </a:cubicBezTo>
                    <a:cubicBezTo>
                      <a:pt x="518" y="290"/>
                      <a:pt x="518" y="244"/>
                      <a:pt x="533" y="214"/>
                    </a:cubicBezTo>
                    <a:cubicBezTo>
                      <a:pt x="533" y="183"/>
                      <a:pt x="533" y="138"/>
                      <a:pt x="518" y="107"/>
                    </a:cubicBezTo>
                    <a:cubicBezTo>
                      <a:pt x="503" y="46"/>
                      <a:pt x="457" y="16"/>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3"/>
              <p:cNvSpPr/>
              <p:nvPr/>
            </p:nvSpPr>
            <p:spPr>
              <a:xfrm>
                <a:off x="7014675" y="1891525"/>
                <a:ext cx="25" cy="400"/>
              </a:xfrm>
              <a:custGeom>
                <a:avLst/>
                <a:gdLst/>
                <a:ahLst/>
                <a:cxnLst/>
                <a:rect l="l" t="t" r="r" b="b"/>
                <a:pathLst>
                  <a:path w="1" h="16" extrusionOk="0">
                    <a:moveTo>
                      <a:pt x="1" y="0"/>
                    </a:moveTo>
                    <a:cubicBezTo>
                      <a:pt x="1" y="0"/>
                      <a:pt x="1" y="0"/>
                      <a:pt x="1" y="0"/>
                    </a:cubicBezTo>
                    <a:cubicBezTo>
                      <a:pt x="1" y="0"/>
                      <a:pt x="1" y="0"/>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3"/>
              <p:cNvSpPr/>
              <p:nvPr/>
            </p:nvSpPr>
            <p:spPr>
              <a:xfrm>
                <a:off x="6978500" y="1904100"/>
                <a:ext cx="14500" cy="10675"/>
              </a:xfrm>
              <a:custGeom>
                <a:avLst/>
                <a:gdLst/>
                <a:ahLst/>
                <a:cxnLst/>
                <a:rect l="l" t="t" r="r" b="b"/>
                <a:pathLst>
                  <a:path w="580" h="427" extrusionOk="0">
                    <a:moveTo>
                      <a:pt x="503" y="0"/>
                    </a:moveTo>
                    <a:cubicBezTo>
                      <a:pt x="442" y="0"/>
                      <a:pt x="412" y="31"/>
                      <a:pt x="412" y="76"/>
                    </a:cubicBezTo>
                    <a:lnTo>
                      <a:pt x="412" y="91"/>
                    </a:lnTo>
                    <a:cubicBezTo>
                      <a:pt x="412" y="91"/>
                      <a:pt x="412" y="107"/>
                      <a:pt x="412" y="107"/>
                    </a:cubicBezTo>
                    <a:cubicBezTo>
                      <a:pt x="396" y="107"/>
                      <a:pt x="396" y="107"/>
                      <a:pt x="396" y="122"/>
                    </a:cubicBezTo>
                    <a:cubicBezTo>
                      <a:pt x="381" y="122"/>
                      <a:pt x="381" y="137"/>
                      <a:pt x="366" y="152"/>
                    </a:cubicBezTo>
                    <a:cubicBezTo>
                      <a:pt x="320" y="198"/>
                      <a:pt x="274" y="229"/>
                      <a:pt x="229" y="274"/>
                    </a:cubicBezTo>
                    <a:cubicBezTo>
                      <a:pt x="229" y="290"/>
                      <a:pt x="213" y="290"/>
                      <a:pt x="198" y="305"/>
                    </a:cubicBezTo>
                    <a:lnTo>
                      <a:pt x="183" y="305"/>
                    </a:lnTo>
                    <a:cubicBezTo>
                      <a:pt x="183" y="320"/>
                      <a:pt x="168" y="320"/>
                      <a:pt x="168" y="320"/>
                    </a:cubicBezTo>
                    <a:cubicBezTo>
                      <a:pt x="153" y="320"/>
                      <a:pt x="122" y="320"/>
                      <a:pt x="107" y="335"/>
                    </a:cubicBezTo>
                    <a:lnTo>
                      <a:pt x="0" y="335"/>
                    </a:lnTo>
                    <a:cubicBezTo>
                      <a:pt x="46" y="366"/>
                      <a:pt x="92" y="396"/>
                      <a:pt x="153" y="411"/>
                    </a:cubicBezTo>
                    <a:lnTo>
                      <a:pt x="168" y="427"/>
                    </a:lnTo>
                    <a:cubicBezTo>
                      <a:pt x="229" y="427"/>
                      <a:pt x="274" y="411"/>
                      <a:pt x="335" y="396"/>
                    </a:cubicBezTo>
                    <a:cubicBezTo>
                      <a:pt x="381" y="366"/>
                      <a:pt x="442" y="320"/>
                      <a:pt x="488" y="274"/>
                    </a:cubicBezTo>
                    <a:cubicBezTo>
                      <a:pt x="503" y="244"/>
                      <a:pt x="533" y="213"/>
                      <a:pt x="549" y="183"/>
                    </a:cubicBezTo>
                    <a:cubicBezTo>
                      <a:pt x="564" y="152"/>
                      <a:pt x="564" y="122"/>
                      <a:pt x="579" y="91"/>
                    </a:cubicBezTo>
                    <a:cubicBezTo>
                      <a:pt x="579" y="46"/>
                      <a:pt x="549" y="0"/>
                      <a:pt x="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3"/>
              <p:cNvSpPr/>
              <p:nvPr/>
            </p:nvSpPr>
            <p:spPr>
              <a:xfrm>
                <a:off x="6952200" y="1918000"/>
                <a:ext cx="13375" cy="7825"/>
              </a:xfrm>
              <a:custGeom>
                <a:avLst/>
                <a:gdLst/>
                <a:ahLst/>
                <a:cxnLst/>
                <a:rect l="l" t="t" r="r" b="b"/>
                <a:pathLst>
                  <a:path w="535" h="313" extrusionOk="0">
                    <a:moveTo>
                      <a:pt x="422" y="0"/>
                    </a:moveTo>
                    <a:cubicBezTo>
                      <a:pt x="401" y="0"/>
                      <a:pt x="382" y="8"/>
                      <a:pt x="367" y="23"/>
                    </a:cubicBezTo>
                    <a:cubicBezTo>
                      <a:pt x="351" y="38"/>
                      <a:pt x="336" y="53"/>
                      <a:pt x="336" y="69"/>
                    </a:cubicBezTo>
                    <a:cubicBezTo>
                      <a:pt x="321" y="84"/>
                      <a:pt x="306" y="84"/>
                      <a:pt x="290" y="99"/>
                    </a:cubicBezTo>
                    <a:cubicBezTo>
                      <a:pt x="275" y="114"/>
                      <a:pt x="260" y="130"/>
                      <a:pt x="245" y="145"/>
                    </a:cubicBezTo>
                    <a:cubicBezTo>
                      <a:pt x="229" y="145"/>
                      <a:pt x="214" y="145"/>
                      <a:pt x="199" y="160"/>
                    </a:cubicBezTo>
                    <a:lnTo>
                      <a:pt x="184" y="160"/>
                    </a:lnTo>
                    <a:cubicBezTo>
                      <a:pt x="168" y="175"/>
                      <a:pt x="153" y="175"/>
                      <a:pt x="153" y="175"/>
                    </a:cubicBezTo>
                    <a:lnTo>
                      <a:pt x="108" y="175"/>
                    </a:lnTo>
                    <a:cubicBezTo>
                      <a:pt x="92" y="175"/>
                      <a:pt x="92" y="175"/>
                      <a:pt x="92" y="160"/>
                    </a:cubicBezTo>
                    <a:cubicBezTo>
                      <a:pt x="77" y="160"/>
                      <a:pt x="62" y="160"/>
                      <a:pt x="47" y="145"/>
                    </a:cubicBezTo>
                    <a:lnTo>
                      <a:pt x="1" y="114"/>
                    </a:lnTo>
                    <a:lnTo>
                      <a:pt x="1" y="114"/>
                    </a:lnTo>
                    <a:cubicBezTo>
                      <a:pt x="16" y="175"/>
                      <a:pt x="31" y="206"/>
                      <a:pt x="62" y="252"/>
                    </a:cubicBezTo>
                    <a:cubicBezTo>
                      <a:pt x="77" y="267"/>
                      <a:pt x="108" y="282"/>
                      <a:pt x="123" y="297"/>
                    </a:cubicBezTo>
                    <a:cubicBezTo>
                      <a:pt x="138" y="297"/>
                      <a:pt x="168" y="312"/>
                      <a:pt x="184" y="312"/>
                    </a:cubicBezTo>
                    <a:lnTo>
                      <a:pt x="214" y="312"/>
                    </a:lnTo>
                    <a:cubicBezTo>
                      <a:pt x="290" y="312"/>
                      <a:pt x="351" y="297"/>
                      <a:pt x="412" y="267"/>
                    </a:cubicBezTo>
                    <a:cubicBezTo>
                      <a:pt x="443" y="252"/>
                      <a:pt x="458" y="221"/>
                      <a:pt x="488" y="206"/>
                    </a:cubicBezTo>
                    <a:cubicBezTo>
                      <a:pt x="488" y="191"/>
                      <a:pt x="504" y="175"/>
                      <a:pt x="519" y="160"/>
                    </a:cubicBezTo>
                    <a:cubicBezTo>
                      <a:pt x="519" y="145"/>
                      <a:pt x="519" y="130"/>
                      <a:pt x="534" y="114"/>
                    </a:cubicBezTo>
                    <a:cubicBezTo>
                      <a:pt x="534" y="69"/>
                      <a:pt x="519" y="38"/>
                      <a:pt x="488" y="23"/>
                    </a:cubicBezTo>
                    <a:cubicBezTo>
                      <a:pt x="466" y="8"/>
                      <a:pt x="443"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3"/>
              <p:cNvSpPr/>
              <p:nvPr/>
            </p:nvSpPr>
            <p:spPr>
              <a:xfrm>
                <a:off x="6957925" y="1892375"/>
                <a:ext cx="12975" cy="10700"/>
              </a:xfrm>
              <a:custGeom>
                <a:avLst/>
                <a:gdLst/>
                <a:ahLst/>
                <a:cxnLst/>
                <a:rect l="l" t="t" r="r" b="b"/>
                <a:pathLst>
                  <a:path w="519" h="428" extrusionOk="0">
                    <a:moveTo>
                      <a:pt x="294" y="1"/>
                    </a:moveTo>
                    <a:cubicBezTo>
                      <a:pt x="221" y="1"/>
                      <a:pt x="146" y="41"/>
                      <a:pt x="107" y="119"/>
                    </a:cubicBezTo>
                    <a:cubicBezTo>
                      <a:pt x="107" y="119"/>
                      <a:pt x="107" y="119"/>
                      <a:pt x="107" y="134"/>
                    </a:cubicBezTo>
                    <a:lnTo>
                      <a:pt x="92" y="134"/>
                    </a:lnTo>
                    <a:cubicBezTo>
                      <a:pt x="92" y="149"/>
                      <a:pt x="92" y="149"/>
                      <a:pt x="77" y="164"/>
                    </a:cubicBezTo>
                    <a:lnTo>
                      <a:pt x="61" y="180"/>
                    </a:lnTo>
                    <a:cubicBezTo>
                      <a:pt x="46" y="180"/>
                      <a:pt x="46" y="195"/>
                      <a:pt x="31" y="195"/>
                    </a:cubicBezTo>
                    <a:cubicBezTo>
                      <a:pt x="16" y="210"/>
                      <a:pt x="16" y="210"/>
                      <a:pt x="0" y="225"/>
                    </a:cubicBezTo>
                    <a:cubicBezTo>
                      <a:pt x="0" y="256"/>
                      <a:pt x="16" y="301"/>
                      <a:pt x="31" y="332"/>
                    </a:cubicBezTo>
                    <a:cubicBezTo>
                      <a:pt x="61" y="393"/>
                      <a:pt x="122" y="408"/>
                      <a:pt x="183" y="423"/>
                    </a:cubicBezTo>
                    <a:lnTo>
                      <a:pt x="198" y="423"/>
                    </a:lnTo>
                    <a:cubicBezTo>
                      <a:pt x="212" y="426"/>
                      <a:pt x="225" y="427"/>
                      <a:pt x="239" y="427"/>
                    </a:cubicBezTo>
                    <a:cubicBezTo>
                      <a:pt x="305" y="427"/>
                      <a:pt x="377" y="398"/>
                      <a:pt x="427" y="347"/>
                    </a:cubicBezTo>
                    <a:cubicBezTo>
                      <a:pt x="518" y="271"/>
                      <a:pt x="503" y="119"/>
                      <a:pt x="412" y="42"/>
                    </a:cubicBezTo>
                    <a:cubicBezTo>
                      <a:pt x="378" y="14"/>
                      <a:pt x="337"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3"/>
              <p:cNvSpPr/>
              <p:nvPr/>
            </p:nvSpPr>
            <p:spPr>
              <a:xfrm>
                <a:off x="6980025" y="1878175"/>
                <a:ext cx="13350" cy="9175"/>
              </a:xfrm>
              <a:custGeom>
                <a:avLst/>
                <a:gdLst/>
                <a:ahLst/>
                <a:cxnLst/>
                <a:rect l="l" t="t" r="r" b="b"/>
                <a:pathLst>
                  <a:path w="534" h="367" extrusionOk="0">
                    <a:moveTo>
                      <a:pt x="442" y="1"/>
                    </a:moveTo>
                    <a:cubicBezTo>
                      <a:pt x="457" y="1"/>
                      <a:pt x="457" y="16"/>
                      <a:pt x="457" y="16"/>
                    </a:cubicBezTo>
                    <a:cubicBezTo>
                      <a:pt x="457" y="31"/>
                      <a:pt x="457" y="31"/>
                      <a:pt x="457" y="47"/>
                    </a:cubicBezTo>
                    <a:cubicBezTo>
                      <a:pt x="457" y="62"/>
                      <a:pt x="472" y="92"/>
                      <a:pt x="472" y="108"/>
                    </a:cubicBezTo>
                    <a:lnTo>
                      <a:pt x="472" y="138"/>
                    </a:lnTo>
                    <a:cubicBezTo>
                      <a:pt x="472" y="138"/>
                      <a:pt x="472" y="138"/>
                      <a:pt x="472" y="153"/>
                    </a:cubicBezTo>
                    <a:cubicBezTo>
                      <a:pt x="457" y="153"/>
                      <a:pt x="457" y="169"/>
                      <a:pt x="457" y="169"/>
                    </a:cubicBezTo>
                    <a:cubicBezTo>
                      <a:pt x="457" y="184"/>
                      <a:pt x="457" y="199"/>
                      <a:pt x="442" y="199"/>
                    </a:cubicBezTo>
                    <a:cubicBezTo>
                      <a:pt x="442" y="214"/>
                      <a:pt x="442" y="214"/>
                      <a:pt x="442" y="214"/>
                    </a:cubicBezTo>
                    <a:cubicBezTo>
                      <a:pt x="427" y="230"/>
                      <a:pt x="427" y="230"/>
                      <a:pt x="427" y="230"/>
                    </a:cubicBezTo>
                    <a:cubicBezTo>
                      <a:pt x="411" y="245"/>
                      <a:pt x="411" y="245"/>
                      <a:pt x="396" y="260"/>
                    </a:cubicBezTo>
                    <a:cubicBezTo>
                      <a:pt x="396" y="260"/>
                      <a:pt x="396" y="260"/>
                      <a:pt x="381" y="275"/>
                    </a:cubicBezTo>
                    <a:cubicBezTo>
                      <a:pt x="366" y="275"/>
                      <a:pt x="366" y="275"/>
                      <a:pt x="351" y="290"/>
                    </a:cubicBezTo>
                    <a:lnTo>
                      <a:pt x="305" y="290"/>
                    </a:lnTo>
                    <a:cubicBezTo>
                      <a:pt x="290" y="306"/>
                      <a:pt x="274" y="306"/>
                      <a:pt x="259" y="306"/>
                    </a:cubicBezTo>
                    <a:lnTo>
                      <a:pt x="213" y="306"/>
                    </a:lnTo>
                    <a:cubicBezTo>
                      <a:pt x="198" y="306"/>
                      <a:pt x="183" y="290"/>
                      <a:pt x="168" y="290"/>
                    </a:cubicBezTo>
                    <a:cubicBezTo>
                      <a:pt x="137" y="290"/>
                      <a:pt x="107" y="275"/>
                      <a:pt x="76" y="275"/>
                    </a:cubicBezTo>
                    <a:cubicBezTo>
                      <a:pt x="61" y="260"/>
                      <a:pt x="31" y="245"/>
                      <a:pt x="0" y="245"/>
                    </a:cubicBezTo>
                    <a:cubicBezTo>
                      <a:pt x="46" y="260"/>
                      <a:pt x="76" y="290"/>
                      <a:pt x="107" y="321"/>
                    </a:cubicBezTo>
                    <a:cubicBezTo>
                      <a:pt x="137" y="321"/>
                      <a:pt x="152" y="336"/>
                      <a:pt x="168" y="351"/>
                    </a:cubicBezTo>
                    <a:cubicBezTo>
                      <a:pt x="183" y="351"/>
                      <a:pt x="213" y="367"/>
                      <a:pt x="229" y="367"/>
                    </a:cubicBezTo>
                    <a:lnTo>
                      <a:pt x="335" y="367"/>
                    </a:lnTo>
                    <a:cubicBezTo>
                      <a:pt x="351" y="367"/>
                      <a:pt x="381" y="367"/>
                      <a:pt x="396" y="351"/>
                    </a:cubicBezTo>
                    <a:cubicBezTo>
                      <a:pt x="411" y="351"/>
                      <a:pt x="427" y="336"/>
                      <a:pt x="442" y="321"/>
                    </a:cubicBezTo>
                    <a:cubicBezTo>
                      <a:pt x="503" y="275"/>
                      <a:pt x="533" y="199"/>
                      <a:pt x="533" y="123"/>
                    </a:cubicBezTo>
                    <a:cubicBezTo>
                      <a:pt x="533" y="108"/>
                      <a:pt x="533" y="77"/>
                      <a:pt x="533" y="62"/>
                    </a:cubicBezTo>
                    <a:cubicBezTo>
                      <a:pt x="518" y="47"/>
                      <a:pt x="518" y="31"/>
                      <a:pt x="503" y="16"/>
                    </a:cubicBezTo>
                    <a:lnTo>
                      <a:pt x="488" y="16"/>
                    </a:lnTo>
                    <a:cubicBezTo>
                      <a:pt x="488" y="1"/>
                      <a:pt x="488"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3"/>
              <p:cNvSpPr/>
              <p:nvPr/>
            </p:nvSpPr>
            <p:spPr>
              <a:xfrm>
                <a:off x="6997525" y="1859900"/>
                <a:ext cx="25" cy="400"/>
              </a:xfrm>
              <a:custGeom>
                <a:avLst/>
                <a:gdLst/>
                <a:ahLst/>
                <a:cxnLst/>
                <a:rect l="l" t="t" r="r" b="b"/>
                <a:pathLst>
                  <a:path w="1" h="16" extrusionOk="0">
                    <a:moveTo>
                      <a:pt x="1" y="16"/>
                    </a:moveTo>
                    <a:lnTo>
                      <a:pt x="1" y="1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3"/>
              <p:cNvSpPr/>
              <p:nvPr/>
            </p:nvSpPr>
            <p:spPr>
              <a:xfrm>
                <a:off x="6989550" y="1859150"/>
                <a:ext cx="10675" cy="4975"/>
              </a:xfrm>
              <a:custGeom>
                <a:avLst/>
                <a:gdLst/>
                <a:ahLst/>
                <a:cxnLst/>
                <a:rect l="l" t="t" r="r" b="b"/>
                <a:pathLst>
                  <a:path w="427" h="199" extrusionOk="0">
                    <a:moveTo>
                      <a:pt x="381" y="0"/>
                    </a:moveTo>
                    <a:cubicBezTo>
                      <a:pt x="350" y="0"/>
                      <a:pt x="335" y="15"/>
                      <a:pt x="320" y="46"/>
                    </a:cubicBezTo>
                    <a:lnTo>
                      <a:pt x="305" y="46"/>
                    </a:lnTo>
                    <a:lnTo>
                      <a:pt x="305" y="61"/>
                    </a:lnTo>
                    <a:cubicBezTo>
                      <a:pt x="289" y="76"/>
                      <a:pt x="274" y="76"/>
                      <a:pt x="274" y="76"/>
                    </a:cubicBezTo>
                    <a:cubicBezTo>
                      <a:pt x="259" y="92"/>
                      <a:pt x="244" y="107"/>
                      <a:pt x="229" y="107"/>
                    </a:cubicBezTo>
                    <a:cubicBezTo>
                      <a:pt x="198" y="122"/>
                      <a:pt x="183" y="122"/>
                      <a:pt x="152" y="137"/>
                    </a:cubicBezTo>
                    <a:cubicBezTo>
                      <a:pt x="137" y="137"/>
                      <a:pt x="107" y="137"/>
                      <a:pt x="76" y="153"/>
                    </a:cubicBezTo>
                    <a:lnTo>
                      <a:pt x="0" y="153"/>
                    </a:lnTo>
                    <a:cubicBezTo>
                      <a:pt x="30" y="168"/>
                      <a:pt x="61" y="183"/>
                      <a:pt x="76" y="183"/>
                    </a:cubicBezTo>
                    <a:cubicBezTo>
                      <a:pt x="91" y="183"/>
                      <a:pt x="107" y="198"/>
                      <a:pt x="122" y="198"/>
                    </a:cubicBezTo>
                    <a:lnTo>
                      <a:pt x="168" y="198"/>
                    </a:lnTo>
                    <a:cubicBezTo>
                      <a:pt x="213" y="198"/>
                      <a:pt x="274" y="198"/>
                      <a:pt x="335" y="183"/>
                    </a:cubicBezTo>
                    <a:cubicBezTo>
                      <a:pt x="350" y="168"/>
                      <a:pt x="381" y="153"/>
                      <a:pt x="396" y="137"/>
                    </a:cubicBezTo>
                    <a:cubicBezTo>
                      <a:pt x="411" y="107"/>
                      <a:pt x="427" y="92"/>
                      <a:pt x="427" y="76"/>
                    </a:cubicBezTo>
                    <a:cubicBezTo>
                      <a:pt x="427" y="31"/>
                      <a:pt x="411"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3"/>
              <p:cNvSpPr/>
              <p:nvPr/>
            </p:nvSpPr>
            <p:spPr>
              <a:xfrm>
                <a:off x="6962875" y="1872400"/>
                <a:ext cx="13725" cy="10775"/>
              </a:xfrm>
              <a:custGeom>
                <a:avLst/>
                <a:gdLst/>
                <a:ahLst/>
                <a:cxnLst/>
                <a:rect l="l" t="t" r="r" b="b"/>
                <a:pathLst>
                  <a:path w="549" h="431" extrusionOk="0">
                    <a:moveTo>
                      <a:pt x="359" y="1"/>
                    </a:moveTo>
                    <a:cubicBezTo>
                      <a:pt x="293" y="1"/>
                      <a:pt x="225" y="43"/>
                      <a:pt x="214" y="110"/>
                    </a:cubicBezTo>
                    <a:cubicBezTo>
                      <a:pt x="214" y="125"/>
                      <a:pt x="214" y="125"/>
                      <a:pt x="199" y="125"/>
                    </a:cubicBezTo>
                    <a:cubicBezTo>
                      <a:pt x="199" y="141"/>
                      <a:pt x="199" y="141"/>
                      <a:pt x="199" y="141"/>
                    </a:cubicBezTo>
                    <a:cubicBezTo>
                      <a:pt x="183" y="156"/>
                      <a:pt x="168" y="156"/>
                      <a:pt x="168" y="171"/>
                    </a:cubicBezTo>
                    <a:cubicBezTo>
                      <a:pt x="153" y="186"/>
                      <a:pt x="122" y="202"/>
                      <a:pt x="107" y="217"/>
                    </a:cubicBezTo>
                    <a:cubicBezTo>
                      <a:pt x="77" y="232"/>
                      <a:pt x="31" y="262"/>
                      <a:pt x="0" y="278"/>
                    </a:cubicBezTo>
                    <a:cubicBezTo>
                      <a:pt x="0" y="308"/>
                      <a:pt x="16" y="339"/>
                      <a:pt x="46" y="369"/>
                    </a:cubicBezTo>
                    <a:cubicBezTo>
                      <a:pt x="77" y="400"/>
                      <a:pt x="122" y="415"/>
                      <a:pt x="168" y="415"/>
                    </a:cubicBezTo>
                    <a:cubicBezTo>
                      <a:pt x="168" y="415"/>
                      <a:pt x="183" y="415"/>
                      <a:pt x="183" y="430"/>
                    </a:cubicBezTo>
                    <a:cubicBezTo>
                      <a:pt x="244" y="430"/>
                      <a:pt x="305" y="415"/>
                      <a:pt x="366" y="400"/>
                    </a:cubicBezTo>
                    <a:cubicBezTo>
                      <a:pt x="427" y="369"/>
                      <a:pt x="473" y="308"/>
                      <a:pt x="503" y="247"/>
                    </a:cubicBezTo>
                    <a:cubicBezTo>
                      <a:pt x="549" y="171"/>
                      <a:pt x="519" y="49"/>
                      <a:pt x="427" y="19"/>
                    </a:cubicBezTo>
                    <a:cubicBezTo>
                      <a:pt x="407" y="6"/>
                      <a:pt x="383"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3"/>
              <p:cNvSpPr/>
              <p:nvPr/>
            </p:nvSpPr>
            <p:spPr>
              <a:xfrm>
                <a:off x="6935825" y="1898375"/>
                <a:ext cx="13750" cy="9325"/>
              </a:xfrm>
              <a:custGeom>
                <a:avLst/>
                <a:gdLst/>
                <a:ahLst/>
                <a:cxnLst/>
                <a:rect l="l" t="t" r="r" b="b"/>
                <a:pathLst>
                  <a:path w="550" h="373" extrusionOk="0">
                    <a:moveTo>
                      <a:pt x="46" y="199"/>
                    </a:moveTo>
                    <a:cubicBezTo>
                      <a:pt x="52" y="204"/>
                      <a:pt x="57" y="207"/>
                      <a:pt x="62" y="210"/>
                    </a:cubicBezTo>
                    <a:lnTo>
                      <a:pt x="62" y="210"/>
                    </a:lnTo>
                    <a:cubicBezTo>
                      <a:pt x="62" y="199"/>
                      <a:pt x="60" y="199"/>
                      <a:pt x="46" y="199"/>
                    </a:cubicBezTo>
                    <a:close/>
                    <a:moveTo>
                      <a:pt x="458" y="1"/>
                    </a:moveTo>
                    <a:cubicBezTo>
                      <a:pt x="443" y="1"/>
                      <a:pt x="412" y="1"/>
                      <a:pt x="397" y="16"/>
                    </a:cubicBezTo>
                    <a:cubicBezTo>
                      <a:pt x="382" y="16"/>
                      <a:pt x="366" y="31"/>
                      <a:pt x="366" y="31"/>
                    </a:cubicBezTo>
                    <a:cubicBezTo>
                      <a:pt x="351" y="46"/>
                      <a:pt x="336" y="61"/>
                      <a:pt x="321" y="77"/>
                    </a:cubicBezTo>
                    <a:cubicBezTo>
                      <a:pt x="305" y="92"/>
                      <a:pt x="305" y="107"/>
                      <a:pt x="290" y="122"/>
                    </a:cubicBezTo>
                    <a:cubicBezTo>
                      <a:pt x="275" y="138"/>
                      <a:pt x="275" y="138"/>
                      <a:pt x="260" y="153"/>
                    </a:cubicBezTo>
                    <a:cubicBezTo>
                      <a:pt x="245" y="168"/>
                      <a:pt x="229" y="168"/>
                      <a:pt x="214" y="183"/>
                    </a:cubicBezTo>
                    <a:cubicBezTo>
                      <a:pt x="199" y="183"/>
                      <a:pt x="184" y="199"/>
                      <a:pt x="184" y="199"/>
                    </a:cubicBezTo>
                    <a:cubicBezTo>
                      <a:pt x="168" y="199"/>
                      <a:pt x="168" y="214"/>
                      <a:pt x="153" y="214"/>
                    </a:cubicBezTo>
                    <a:lnTo>
                      <a:pt x="77" y="214"/>
                    </a:lnTo>
                    <a:cubicBezTo>
                      <a:pt x="77" y="214"/>
                      <a:pt x="70" y="214"/>
                      <a:pt x="62" y="210"/>
                    </a:cubicBezTo>
                    <a:lnTo>
                      <a:pt x="62" y="210"/>
                    </a:lnTo>
                    <a:cubicBezTo>
                      <a:pt x="62" y="211"/>
                      <a:pt x="62" y="212"/>
                      <a:pt x="62" y="214"/>
                    </a:cubicBezTo>
                    <a:cubicBezTo>
                      <a:pt x="46" y="199"/>
                      <a:pt x="31" y="199"/>
                      <a:pt x="16" y="183"/>
                    </a:cubicBezTo>
                    <a:lnTo>
                      <a:pt x="1" y="183"/>
                    </a:lnTo>
                    <a:cubicBezTo>
                      <a:pt x="1" y="244"/>
                      <a:pt x="31" y="305"/>
                      <a:pt x="77" y="351"/>
                    </a:cubicBezTo>
                    <a:cubicBezTo>
                      <a:pt x="107" y="366"/>
                      <a:pt x="138" y="366"/>
                      <a:pt x="153" y="366"/>
                    </a:cubicBezTo>
                    <a:cubicBezTo>
                      <a:pt x="169" y="370"/>
                      <a:pt x="187" y="372"/>
                      <a:pt x="204" y="372"/>
                    </a:cubicBezTo>
                    <a:cubicBezTo>
                      <a:pt x="253" y="372"/>
                      <a:pt x="302" y="358"/>
                      <a:pt x="336" y="336"/>
                    </a:cubicBezTo>
                    <a:cubicBezTo>
                      <a:pt x="382" y="320"/>
                      <a:pt x="427" y="290"/>
                      <a:pt x="458" y="260"/>
                    </a:cubicBezTo>
                    <a:cubicBezTo>
                      <a:pt x="473" y="244"/>
                      <a:pt x="488" y="214"/>
                      <a:pt x="504" y="199"/>
                    </a:cubicBezTo>
                    <a:cubicBezTo>
                      <a:pt x="519" y="168"/>
                      <a:pt x="519" y="153"/>
                      <a:pt x="534" y="138"/>
                    </a:cubicBezTo>
                    <a:cubicBezTo>
                      <a:pt x="549" y="92"/>
                      <a:pt x="519"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3"/>
              <p:cNvSpPr/>
              <p:nvPr/>
            </p:nvSpPr>
            <p:spPr>
              <a:xfrm>
                <a:off x="6940400" y="1880750"/>
                <a:ext cx="6875" cy="4600"/>
              </a:xfrm>
              <a:custGeom>
                <a:avLst/>
                <a:gdLst/>
                <a:ahLst/>
                <a:cxnLst/>
                <a:rect l="l" t="t" r="r" b="b"/>
                <a:pathLst>
                  <a:path w="275" h="184" extrusionOk="0">
                    <a:moveTo>
                      <a:pt x="200" y="1"/>
                    </a:moveTo>
                    <a:cubicBezTo>
                      <a:pt x="195" y="1"/>
                      <a:pt x="189" y="2"/>
                      <a:pt x="183" y="5"/>
                    </a:cubicBezTo>
                    <a:cubicBezTo>
                      <a:pt x="153" y="5"/>
                      <a:pt x="122" y="20"/>
                      <a:pt x="92" y="35"/>
                    </a:cubicBezTo>
                    <a:cubicBezTo>
                      <a:pt x="62" y="50"/>
                      <a:pt x="46" y="81"/>
                      <a:pt x="16" y="96"/>
                    </a:cubicBezTo>
                    <a:cubicBezTo>
                      <a:pt x="16" y="96"/>
                      <a:pt x="1" y="111"/>
                      <a:pt x="1" y="111"/>
                    </a:cubicBezTo>
                    <a:cubicBezTo>
                      <a:pt x="16" y="142"/>
                      <a:pt x="46" y="157"/>
                      <a:pt x="92" y="172"/>
                    </a:cubicBezTo>
                    <a:lnTo>
                      <a:pt x="107" y="172"/>
                    </a:lnTo>
                    <a:cubicBezTo>
                      <a:pt x="122" y="180"/>
                      <a:pt x="134" y="184"/>
                      <a:pt x="145" y="184"/>
                    </a:cubicBezTo>
                    <a:cubicBezTo>
                      <a:pt x="157" y="184"/>
                      <a:pt x="168" y="180"/>
                      <a:pt x="183" y="172"/>
                    </a:cubicBezTo>
                    <a:cubicBezTo>
                      <a:pt x="214" y="172"/>
                      <a:pt x="229" y="157"/>
                      <a:pt x="260" y="142"/>
                    </a:cubicBezTo>
                    <a:cubicBezTo>
                      <a:pt x="275" y="111"/>
                      <a:pt x="275" y="66"/>
                      <a:pt x="260" y="50"/>
                    </a:cubicBezTo>
                    <a:cubicBezTo>
                      <a:pt x="247" y="25"/>
                      <a:pt x="225" y="1"/>
                      <a:pt x="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3"/>
              <p:cNvSpPr/>
              <p:nvPr/>
            </p:nvSpPr>
            <p:spPr>
              <a:xfrm>
                <a:off x="6955250" y="1863425"/>
                <a:ext cx="12225" cy="9250"/>
              </a:xfrm>
              <a:custGeom>
                <a:avLst/>
                <a:gdLst/>
                <a:ahLst/>
                <a:cxnLst/>
                <a:rect l="l" t="t" r="r" b="b"/>
                <a:pathLst>
                  <a:path w="489" h="370" extrusionOk="0">
                    <a:moveTo>
                      <a:pt x="418" y="1"/>
                    </a:moveTo>
                    <a:cubicBezTo>
                      <a:pt x="412" y="1"/>
                      <a:pt x="405" y="4"/>
                      <a:pt x="397" y="12"/>
                    </a:cubicBezTo>
                    <a:cubicBezTo>
                      <a:pt x="366" y="12"/>
                      <a:pt x="351" y="43"/>
                      <a:pt x="321" y="73"/>
                    </a:cubicBezTo>
                    <a:lnTo>
                      <a:pt x="321" y="88"/>
                    </a:lnTo>
                    <a:cubicBezTo>
                      <a:pt x="305" y="103"/>
                      <a:pt x="305" y="103"/>
                      <a:pt x="305" y="119"/>
                    </a:cubicBezTo>
                    <a:lnTo>
                      <a:pt x="290" y="119"/>
                    </a:lnTo>
                    <a:cubicBezTo>
                      <a:pt x="260" y="134"/>
                      <a:pt x="245" y="149"/>
                      <a:pt x="229" y="164"/>
                    </a:cubicBezTo>
                    <a:cubicBezTo>
                      <a:pt x="184" y="180"/>
                      <a:pt x="153" y="210"/>
                      <a:pt x="123" y="225"/>
                    </a:cubicBezTo>
                    <a:cubicBezTo>
                      <a:pt x="92" y="241"/>
                      <a:pt x="62" y="256"/>
                      <a:pt x="31" y="286"/>
                    </a:cubicBezTo>
                    <a:lnTo>
                      <a:pt x="16" y="286"/>
                    </a:lnTo>
                    <a:cubicBezTo>
                      <a:pt x="16" y="286"/>
                      <a:pt x="1" y="286"/>
                      <a:pt x="1" y="271"/>
                    </a:cubicBezTo>
                    <a:lnTo>
                      <a:pt x="1" y="271"/>
                    </a:lnTo>
                    <a:cubicBezTo>
                      <a:pt x="1" y="317"/>
                      <a:pt x="1" y="347"/>
                      <a:pt x="46" y="362"/>
                    </a:cubicBezTo>
                    <a:cubicBezTo>
                      <a:pt x="57" y="368"/>
                      <a:pt x="65" y="369"/>
                      <a:pt x="73" y="369"/>
                    </a:cubicBezTo>
                    <a:cubicBezTo>
                      <a:pt x="89" y="369"/>
                      <a:pt x="102" y="362"/>
                      <a:pt x="123" y="362"/>
                    </a:cubicBezTo>
                    <a:cubicBezTo>
                      <a:pt x="138" y="362"/>
                      <a:pt x="168" y="347"/>
                      <a:pt x="199" y="332"/>
                    </a:cubicBezTo>
                    <a:cubicBezTo>
                      <a:pt x="275" y="302"/>
                      <a:pt x="366" y="271"/>
                      <a:pt x="412" y="195"/>
                    </a:cubicBezTo>
                    <a:cubicBezTo>
                      <a:pt x="443" y="149"/>
                      <a:pt x="488" y="73"/>
                      <a:pt x="427" y="12"/>
                    </a:cubicBezTo>
                    <a:cubicBezTo>
                      <a:pt x="427" y="4"/>
                      <a:pt x="424"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3"/>
              <p:cNvSpPr/>
              <p:nvPr/>
            </p:nvSpPr>
            <p:spPr>
              <a:xfrm>
                <a:off x="6928600" y="1907425"/>
                <a:ext cx="11450" cy="7350"/>
              </a:xfrm>
              <a:custGeom>
                <a:avLst/>
                <a:gdLst/>
                <a:ahLst/>
                <a:cxnLst/>
                <a:rect l="l" t="t" r="r" b="b"/>
                <a:pathLst>
                  <a:path w="458" h="294" extrusionOk="0">
                    <a:moveTo>
                      <a:pt x="330" y="0"/>
                    </a:moveTo>
                    <a:cubicBezTo>
                      <a:pt x="322" y="0"/>
                      <a:pt x="313" y="1"/>
                      <a:pt x="305" y="4"/>
                    </a:cubicBezTo>
                    <a:cubicBezTo>
                      <a:pt x="290" y="4"/>
                      <a:pt x="274" y="19"/>
                      <a:pt x="244" y="19"/>
                    </a:cubicBezTo>
                    <a:cubicBezTo>
                      <a:pt x="229" y="35"/>
                      <a:pt x="229" y="35"/>
                      <a:pt x="214" y="50"/>
                    </a:cubicBezTo>
                    <a:lnTo>
                      <a:pt x="168" y="80"/>
                    </a:lnTo>
                    <a:lnTo>
                      <a:pt x="137" y="80"/>
                    </a:lnTo>
                    <a:cubicBezTo>
                      <a:pt x="122" y="80"/>
                      <a:pt x="122" y="96"/>
                      <a:pt x="107" y="96"/>
                    </a:cubicBezTo>
                    <a:lnTo>
                      <a:pt x="92" y="96"/>
                    </a:lnTo>
                    <a:cubicBezTo>
                      <a:pt x="61" y="96"/>
                      <a:pt x="31" y="96"/>
                      <a:pt x="0" y="80"/>
                    </a:cubicBezTo>
                    <a:cubicBezTo>
                      <a:pt x="0" y="80"/>
                      <a:pt x="0" y="80"/>
                      <a:pt x="0" y="96"/>
                    </a:cubicBezTo>
                    <a:cubicBezTo>
                      <a:pt x="0" y="126"/>
                      <a:pt x="15" y="172"/>
                      <a:pt x="31" y="202"/>
                    </a:cubicBezTo>
                    <a:cubicBezTo>
                      <a:pt x="61" y="248"/>
                      <a:pt x="92" y="263"/>
                      <a:pt x="137" y="278"/>
                    </a:cubicBezTo>
                    <a:cubicBezTo>
                      <a:pt x="153" y="294"/>
                      <a:pt x="168" y="294"/>
                      <a:pt x="183" y="294"/>
                    </a:cubicBezTo>
                    <a:lnTo>
                      <a:pt x="305" y="294"/>
                    </a:lnTo>
                    <a:cubicBezTo>
                      <a:pt x="320" y="278"/>
                      <a:pt x="351" y="278"/>
                      <a:pt x="381" y="263"/>
                    </a:cubicBezTo>
                    <a:cubicBezTo>
                      <a:pt x="396" y="248"/>
                      <a:pt x="427" y="217"/>
                      <a:pt x="442" y="202"/>
                    </a:cubicBezTo>
                    <a:cubicBezTo>
                      <a:pt x="457" y="157"/>
                      <a:pt x="457" y="96"/>
                      <a:pt x="427" y="65"/>
                    </a:cubicBezTo>
                    <a:cubicBezTo>
                      <a:pt x="414" y="27"/>
                      <a:pt x="371" y="0"/>
                      <a:pt x="3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3"/>
              <p:cNvSpPr/>
              <p:nvPr/>
            </p:nvSpPr>
            <p:spPr>
              <a:xfrm>
                <a:off x="6802525" y="1844675"/>
                <a:ext cx="400" cy="25"/>
              </a:xfrm>
              <a:custGeom>
                <a:avLst/>
                <a:gdLst/>
                <a:ahLst/>
                <a:cxnLst/>
                <a:rect l="l" t="t" r="r" b="b"/>
                <a:pathLst>
                  <a:path w="16" h="1" extrusionOk="0">
                    <a:moveTo>
                      <a:pt x="15" y="0"/>
                    </a:moveTo>
                    <a:cubicBezTo>
                      <a:pt x="15" y="0"/>
                      <a:pt x="15" y="0"/>
                      <a:pt x="0" y="0"/>
                    </a:cubicBezTo>
                    <a:cubicBezTo>
                      <a:pt x="0" y="0"/>
                      <a:pt x="0" y="0"/>
                      <a:pt x="0" y="0"/>
                    </a:cubicBezTo>
                    <a:cubicBezTo>
                      <a:pt x="0" y="0"/>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3"/>
              <p:cNvSpPr/>
              <p:nvPr/>
            </p:nvSpPr>
            <p:spPr>
              <a:xfrm>
                <a:off x="7153700" y="1813050"/>
                <a:ext cx="400" cy="400"/>
              </a:xfrm>
              <a:custGeom>
                <a:avLst/>
                <a:gdLst/>
                <a:ahLst/>
                <a:cxnLst/>
                <a:rect l="l" t="t" r="r" b="b"/>
                <a:pathLst>
                  <a:path w="16" h="16" extrusionOk="0">
                    <a:moveTo>
                      <a:pt x="16" y="1"/>
                    </a:moveTo>
                    <a:cubicBezTo>
                      <a:pt x="16" y="1"/>
                      <a:pt x="16" y="1"/>
                      <a:pt x="16" y="1"/>
                    </a:cubicBezTo>
                    <a:cubicBezTo>
                      <a:pt x="16" y="1"/>
                      <a:pt x="1" y="1"/>
                      <a:pt x="1" y="16"/>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3"/>
              <p:cNvSpPr/>
              <p:nvPr/>
            </p:nvSpPr>
            <p:spPr>
              <a:xfrm>
                <a:off x="7182275" y="1778000"/>
                <a:ext cx="400" cy="425"/>
              </a:xfrm>
              <a:custGeom>
                <a:avLst/>
                <a:gdLst/>
                <a:ahLst/>
                <a:cxnLst/>
                <a:rect l="l" t="t" r="r" b="b"/>
                <a:pathLst>
                  <a:path w="16" h="17" extrusionOk="0">
                    <a:moveTo>
                      <a:pt x="16" y="1"/>
                    </a:moveTo>
                    <a:lnTo>
                      <a:pt x="16" y="1"/>
                    </a:lnTo>
                    <a:cubicBezTo>
                      <a:pt x="0" y="16"/>
                      <a:pt x="0" y="16"/>
                      <a:pt x="0"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3"/>
              <p:cNvSpPr/>
              <p:nvPr/>
            </p:nvSpPr>
            <p:spPr>
              <a:xfrm>
                <a:off x="7032575" y="2048825"/>
                <a:ext cx="26300" cy="29900"/>
              </a:xfrm>
              <a:custGeom>
                <a:avLst/>
                <a:gdLst/>
                <a:ahLst/>
                <a:cxnLst/>
                <a:rect l="l" t="t" r="r" b="b"/>
                <a:pathLst>
                  <a:path w="1052" h="1196" extrusionOk="0">
                    <a:moveTo>
                      <a:pt x="1" y="1"/>
                    </a:moveTo>
                    <a:lnTo>
                      <a:pt x="260" y="458"/>
                    </a:lnTo>
                    <a:cubicBezTo>
                      <a:pt x="275" y="503"/>
                      <a:pt x="305" y="534"/>
                      <a:pt x="336" y="580"/>
                    </a:cubicBezTo>
                    <a:cubicBezTo>
                      <a:pt x="351" y="610"/>
                      <a:pt x="366" y="641"/>
                      <a:pt x="382" y="671"/>
                    </a:cubicBezTo>
                    <a:cubicBezTo>
                      <a:pt x="397" y="686"/>
                      <a:pt x="412" y="702"/>
                      <a:pt x="427" y="702"/>
                    </a:cubicBezTo>
                    <a:cubicBezTo>
                      <a:pt x="427" y="717"/>
                      <a:pt x="443" y="717"/>
                      <a:pt x="443" y="732"/>
                    </a:cubicBezTo>
                    <a:cubicBezTo>
                      <a:pt x="519" y="793"/>
                      <a:pt x="580" y="854"/>
                      <a:pt x="641" y="900"/>
                    </a:cubicBezTo>
                    <a:cubicBezTo>
                      <a:pt x="686" y="945"/>
                      <a:pt x="747" y="991"/>
                      <a:pt x="793" y="1052"/>
                    </a:cubicBezTo>
                    <a:cubicBezTo>
                      <a:pt x="808" y="1052"/>
                      <a:pt x="808" y="1067"/>
                      <a:pt x="823" y="1067"/>
                    </a:cubicBezTo>
                    <a:lnTo>
                      <a:pt x="869" y="1113"/>
                    </a:lnTo>
                    <a:lnTo>
                      <a:pt x="884" y="1128"/>
                    </a:lnTo>
                    <a:cubicBezTo>
                      <a:pt x="900" y="1128"/>
                      <a:pt x="900" y="1143"/>
                      <a:pt x="915" y="1143"/>
                    </a:cubicBezTo>
                    <a:cubicBezTo>
                      <a:pt x="930" y="1159"/>
                      <a:pt x="945" y="1159"/>
                      <a:pt x="976" y="1174"/>
                    </a:cubicBezTo>
                    <a:cubicBezTo>
                      <a:pt x="991" y="1174"/>
                      <a:pt x="1006" y="1189"/>
                      <a:pt x="1021" y="1189"/>
                    </a:cubicBezTo>
                    <a:cubicBezTo>
                      <a:pt x="1026" y="1194"/>
                      <a:pt x="1030" y="1195"/>
                      <a:pt x="1034" y="1195"/>
                    </a:cubicBezTo>
                    <a:cubicBezTo>
                      <a:pt x="1044" y="1195"/>
                      <a:pt x="1052" y="1185"/>
                      <a:pt x="1052" y="1174"/>
                    </a:cubicBezTo>
                    <a:cubicBezTo>
                      <a:pt x="1052" y="1174"/>
                      <a:pt x="1052" y="1159"/>
                      <a:pt x="1037" y="1143"/>
                    </a:cubicBezTo>
                    <a:cubicBezTo>
                      <a:pt x="1021" y="1143"/>
                      <a:pt x="991" y="1113"/>
                      <a:pt x="961" y="1113"/>
                    </a:cubicBezTo>
                    <a:lnTo>
                      <a:pt x="945" y="1098"/>
                    </a:lnTo>
                    <a:cubicBezTo>
                      <a:pt x="900" y="1067"/>
                      <a:pt x="869" y="1037"/>
                      <a:pt x="839" y="1006"/>
                    </a:cubicBezTo>
                    <a:cubicBezTo>
                      <a:pt x="823" y="991"/>
                      <a:pt x="808" y="976"/>
                      <a:pt x="793" y="961"/>
                    </a:cubicBezTo>
                    <a:cubicBezTo>
                      <a:pt x="747" y="930"/>
                      <a:pt x="717" y="900"/>
                      <a:pt x="671" y="869"/>
                    </a:cubicBezTo>
                    <a:cubicBezTo>
                      <a:pt x="641" y="839"/>
                      <a:pt x="595" y="793"/>
                      <a:pt x="564" y="762"/>
                    </a:cubicBezTo>
                    <a:cubicBezTo>
                      <a:pt x="549" y="747"/>
                      <a:pt x="534" y="732"/>
                      <a:pt x="519" y="717"/>
                    </a:cubicBezTo>
                    <a:cubicBezTo>
                      <a:pt x="488" y="702"/>
                      <a:pt x="473" y="671"/>
                      <a:pt x="443" y="656"/>
                    </a:cubicBezTo>
                    <a:lnTo>
                      <a:pt x="427" y="641"/>
                    </a:lnTo>
                    <a:cubicBezTo>
                      <a:pt x="427" y="625"/>
                      <a:pt x="412" y="625"/>
                      <a:pt x="412" y="610"/>
                    </a:cubicBezTo>
                    <a:cubicBezTo>
                      <a:pt x="397" y="595"/>
                      <a:pt x="382" y="564"/>
                      <a:pt x="366" y="534"/>
                    </a:cubicBezTo>
                    <a:cubicBezTo>
                      <a:pt x="351" y="519"/>
                      <a:pt x="321" y="488"/>
                      <a:pt x="305" y="458"/>
                    </a:cubicBezTo>
                    <a:cubicBezTo>
                      <a:pt x="275" y="412"/>
                      <a:pt x="244" y="382"/>
                      <a:pt x="229" y="336"/>
                    </a:cubicBezTo>
                    <a:cubicBezTo>
                      <a:pt x="153" y="229"/>
                      <a:pt x="77" y="10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3"/>
              <p:cNvSpPr/>
              <p:nvPr/>
            </p:nvSpPr>
            <p:spPr>
              <a:xfrm>
                <a:off x="7101900" y="2333350"/>
                <a:ext cx="400" cy="25"/>
              </a:xfrm>
              <a:custGeom>
                <a:avLst/>
                <a:gdLst/>
                <a:ahLst/>
                <a:cxnLst/>
                <a:rect l="l" t="t" r="r" b="b"/>
                <a:pathLst>
                  <a:path w="16" h="1" extrusionOk="0">
                    <a:moveTo>
                      <a:pt x="16" y="1"/>
                    </a:moveTo>
                    <a:cubicBezTo>
                      <a:pt x="16" y="1"/>
                      <a:pt x="16" y="1"/>
                      <a:pt x="16"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2" name="Google Shape;1162;p43"/>
          <p:cNvSpPr/>
          <p:nvPr/>
        </p:nvSpPr>
        <p:spPr>
          <a:xfrm rot="-5400000" flipH="1">
            <a:off x="7833272" y="230807"/>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66"/>
        <p:cNvGrpSpPr/>
        <p:nvPr/>
      </p:nvGrpSpPr>
      <p:grpSpPr>
        <a:xfrm>
          <a:off x="0" y="0"/>
          <a:ext cx="0" cy="0"/>
          <a:chOff x="0" y="0"/>
          <a:chExt cx="0" cy="0"/>
        </a:xfrm>
      </p:grpSpPr>
      <p:pic>
        <p:nvPicPr>
          <p:cNvPr id="1167" name="Google Shape;1167;p44"/>
          <p:cNvPicPr preferRelativeResize="0"/>
          <p:nvPr/>
        </p:nvPicPr>
        <p:blipFill>
          <a:blip r:embed="rId3">
            <a:alphaModFix/>
          </a:blip>
          <a:stretch>
            <a:fillRect/>
          </a:stretch>
        </p:blipFill>
        <p:spPr>
          <a:xfrm>
            <a:off x="3806440" y="1634826"/>
            <a:ext cx="4214502" cy="3241122"/>
          </a:xfrm>
          <a:prstGeom prst="rect">
            <a:avLst/>
          </a:prstGeom>
          <a:noFill/>
          <a:ln>
            <a:noFill/>
          </a:ln>
        </p:spPr>
      </p:pic>
      <p:pic>
        <p:nvPicPr>
          <p:cNvPr id="1168" name="Google Shape;1168;p44"/>
          <p:cNvPicPr preferRelativeResize="0"/>
          <p:nvPr/>
        </p:nvPicPr>
        <p:blipFill>
          <a:blip r:embed="rId4">
            <a:alphaModFix/>
          </a:blip>
          <a:stretch>
            <a:fillRect/>
          </a:stretch>
        </p:blipFill>
        <p:spPr>
          <a:xfrm flipH="1">
            <a:off x="2427446" y="535000"/>
            <a:ext cx="6214134" cy="3599999"/>
          </a:xfrm>
          <a:prstGeom prst="rect">
            <a:avLst/>
          </a:prstGeom>
          <a:noFill/>
          <a:ln>
            <a:noFill/>
          </a:ln>
        </p:spPr>
      </p:pic>
      <p:pic>
        <p:nvPicPr>
          <p:cNvPr id="1169" name="Google Shape;1169;p44"/>
          <p:cNvPicPr preferRelativeResize="0"/>
          <p:nvPr/>
        </p:nvPicPr>
        <p:blipFill>
          <a:blip r:embed="rId5">
            <a:alphaModFix/>
          </a:blip>
          <a:stretch>
            <a:fillRect/>
          </a:stretch>
        </p:blipFill>
        <p:spPr>
          <a:xfrm>
            <a:off x="357606" y="1006649"/>
            <a:ext cx="5040000" cy="3600000"/>
          </a:xfrm>
          <a:prstGeom prst="rect">
            <a:avLst/>
          </a:prstGeom>
          <a:noFill/>
          <a:ln>
            <a:noFill/>
          </a:ln>
        </p:spPr>
      </p:pic>
      <p:pic>
        <p:nvPicPr>
          <p:cNvPr id="1170" name="Google Shape;1170;p44"/>
          <p:cNvPicPr preferRelativeResize="0"/>
          <p:nvPr/>
        </p:nvPicPr>
        <p:blipFill>
          <a:blip r:embed="rId6">
            <a:alphaModFix/>
          </a:blip>
          <a:stretch>
            <a:fillRect/>
          </a:stretch>
        </p:blipFill>
        <p:spPr>
          <a:xfrm>
            <a:off x="680724" y="267446"/>
            <a:ext cx="2365302" cy="1218451"/>
          </a:xfrm>
          <a:prstGeom prst="rect">
            <a:avLst/>
          </a:prstGeom>
          <a:noFill/>
          <a:ln>
            <a:noFill/>
          </a:ln>
        </p:spPr>
      </p:pic>
      <p:sp>
        <p:nvSpPr>
          <p:cNvPr id="1171" name="Google Shape;1171;p44"/>
          <p:cNvSpPr/>
          <p:nvPr/>
        </p:nvSpPr>
        <p:spPr>
          <a:xfrm rot="-5400000" flipH="1">
            <a:off x="160121" y="946754"/>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rot="-5400000" flipH="1">
            <a:off x="7834534" y="230818"/>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44"/>
          <p:cNvGrpSpPr/>
          <p:nvPr/>
        </p:nvGrpSpPr>
        <p:grpSpPr>
          <a:xfrm>
            <a:off x="902163" y="535000"/>
            <a:ext cx="1422867" cy="1440000"/>
            <a:chOff x="902163" y="535000"/>
            <a:chExt cx="1422867" cy="1440000"/>
          </a:xfrm>
        </p:grpSpPr>
        <p:pic>
          <p:nvPicPr>
            <p:cNvPr id="1174" name="Google Shape;1174;p44"/>
            <p:cNvPicPr preferRelativeResize="0"/>
            <p:nvPr/>
          </p:nvPicPr>
          <p:blipFill>
            <a:blip r:embed="rId7">
              <a:alphaModFix/>
            </a:blip>
            <a:stretch>
              <a:fillRect/>
            </a:stretch>
          </p:blipFill>
          <p:spPr>
            <a:xfrm>
              <a:off x="902163" y="535000"/>
              <a:ext cx="1422867" cy="1440000"/>
            </a:xfrm>
            <a:prstGeom prst="rect">
              <a:avLst/>
            </a:prstGeom>
            <a:noFill/>
            <a:ln>
              <a:noFill/>
            </a:ln>
          </p:spPr>
        </p:pic>
        <p:grpSp>
          <p:nvGrpSpPr>
            <p:cNvPr id="1175" name="Google Shape;1175;p44"/>
            <p:cNvGrpSpPr/>
            <p:nvPr/>
          </p:nvGrpSpPr>
          <p:grpSpPr>
            <a:xfrm>
              <a:off x="1258628" y="948999"/>
              <a:ext cx="709936" cy="612002"/>
              <a:chOff x="5641925" y="3406725"/>
              <a:chExt cx="545475" cy="472625"/>
            </a:xfrm>
          </p:grpSpPr>
          <p:sp>
            <p:nvSpPr>
              <p:cNvPr id="1176" name="Google Shape;1176;p44"/>
              <p:cNvSpPr/>
              <p:nvPr/>
            </p:nvSpPr>
            <p:spPr>
              <a:xfrm>
                <a:off x="5759625" y="3540425"/>
                <a:ext cx="400" cy="25"/>
              </a:xfrm>
              <a:custGeom>
                <a:avLst/>
                <a:gdLst/>
                <a:ahLst/>
                <a:cxnLst/>
                <a:rect l="l" t="t" r="r" b="b"/>
                <a:pathLst>
                  <a:path w="16" h="1" extrusionOk="0">
                    <a:moveTo>
                      <a:pt x="15" y="0"/>
                    </a:moveTo>
                    <a:lnTo>
                      <a:pt x="15" y="0"/>
                    </a:lnTo>
                    <a:cubicBezTo>
                      <a:pt x="15" y="0"/>
                      <a:pt x="15" y="0"/>
                      <a:pt x="0" y="0"/>
                    </a:cubicBez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6186225" y="3696200"/>
                <a:ext cx="25" cy="425"/>
              </a:xfrm>
              <a:custGeom>
                <a:avLst/>
                <a:gdLst/>
                <a:ahLst/>
                <a:cxnLst/>
                <a:rect l="l" t="t" r="r" b="b"/>
                <a:pathLst>
                  <a:path w="1" h="17" extrusionOk="0">
                    <a:moveTo>
                      <a:pt x="0" y="1"/>
                    </a:moveTo>
                    <a:cubicBezTo>
                      <a:pt x="0" y="1"/>
                      <a:pt x="0" y="1"/>
                      <a:pt x="0" y="16"/>
                    </a:cubicBezTo>
                    <a:lnTo>
                      <a:pt x="0" y="16"/>
                    </a:ln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5641925" y="3406725"/>
                <a:ext cx="545475" cy="472625"/>
              </a:xfrm>
              <a:custGeom>
                <a:avLst/>
                <a:gdLst/>
                <a:ahLst/>
                <a:cxnLst/>
                <a:rect l="l" t="t" r="r" b="b"/>
                <a:pathLst>
                  <a:path w="21819" h="18905" extrusionOk="0">
                    <a:moveTo>
                      <a:pt x="6719" y="5364"/>
                    </a:moveTo>
                    <a:lnTo>
                      <a:pt x="6719" y="5364"/>
                    </a:lnTo>
                    <a:cubicBezTo>
                      <a:pt x="6728" y="5380"/>
                      <a:pt x="6736" y="5393"/>
                      <a:pt x="6744" y="5403"/>
                    </a:cubicBezTo>
                    <a:lnTo>
                      <a:pt x="6744" y="5403"/>
                    </a:lnTo>
                    <a:cubicBezTo>
                      <a:pt x="6736" y="5390"/>
                      <a:pt x="6728" y="5377"/>
                      <a:pt x="6719" y="5364"/>
                    </a:cubicBezTo>
                    <a:close/>
                    <a:moveTo>
                      <a:pt x="10822" y="3215"/>
                    </a:moveTo>
                    <a:cubicBezTo>
                      <a:pt x="10828" y="3234"/>
                      <a:pt x="10838" y="3251"/>
                      <a:pt x="10848" y="3261"/>
                    </a:cubicBezTo>
                    <a:cubicBezTo>
                      <a:pt x="10863" y="3292"/>
                      <a:pt x="10863" y="3322"/>
                      <a:pt x="10879" y="3353"/>
                    </a:cubicBezTo>
                    <a:cubicBezTo>
                      <a:pt x="10909" y="3429"/>
                      <a:pt x="10924" y="3520"/>
                      <a:pt x="10955" y="3596"/>
                    </a:cubicBezTo>
                    <a:cubicBezTo>
                      <a:pt x="10985" y="3673"/>
                      <a:pt x="11031" y="3733"/>
                      <a:pt x="11062" y="3810"/>
                    </a:cubicBezTo>
                    <a:cubicBezTo>
                      <a:pt x="11092" y="3886"/>
                      <a:pt x="11122" y="3962"/>
                      <a:pt x="11168" y="4038"/>
                    </a:cubicBezTo>
                    <a:cubicBezTo>
                      <a:pt x="11199" y="4114"/>
                      <a:pt x="11229" y="4191"/>
                      <a:pt x="11260" y="4267"/>
                    </a:cubicBezTo>
                    <a:cubicBezTo>
                      <a:pt x="11321" y="4419"/>
                      <a:pt x="11366" y="4556"/>
                      <a:pt x="11397" y="4693"/>
                    </a:cubicBezTo>
                    <a:cubicBezTo>
                      <a:pt x="11427" y="4770"/>
                      <a:pt x="11442" y="4846"/>
                      <a:pt x="11458" y="4922"/>
                    </a:cubicBezTo>
                    <a:cubicBezTo>
                      <a:pt x="11488" y="4998"/>
                      <a:pt x="11503" y="5059"/>
                      <a:pt x="11534" y="5135"/>
                    </a:cubicBezTo>
                    <a:cubicBezTo>
                      <a:pt x="11564" y="5211"/>
                      <a:pt x="11580" y="5303"/>
                      <a:pt x="11610" y="5379"/>
                    </a:cubicBezTo>
                    <a:cubicBezTo>
                      <a:pt x="11641" y="5455"/>
                      <a:pt x="11656" y="5547"/>
                      <a:pt x="11671" y="5623"/>
                    </a:cubicBezTo>
                    <a:cubicBezTo>
                      <a:pt x="11701" y="5714"/>
                      <a:pt x="11732" y="5806"/>
                      <a:pt x="11747" y="5897"/>
                    </a:cubicBezTo>
                    <a:cubicBezTo>
                      <a:pt x="11747" y="5912"/>
                      <a:pt x="11762" y="5927"/>
                      <a:pt x="11762" y="5943"/>
                    </a:cubicBezTo>
                    <a:cubicBezTo>
                      <a:pt x="11671" y="5958"/>
                      <a:pt x="11595" y="5958"/>
                      <a:pt x="11503" y="5973"/>
                    </a:cubicBezTo>
                    <a:cubicBezTo>
                      <a:pt x="11488" y="5973"/>
                      <a:pt x="11473" y="5973"/>
                      <a:pt x="11458" y="5988"/>
                    </a:cubicBezTo>
                    <a:cubicBezTo>
                      <a:pt x="11458" y="5973"/>
                      <a:pt x="11458" y="5958"/>
                      <a:pt x="11458" y="5958"/>
                    </a:cubicBezTo>
                    <a:cubicBezTo>
                      <a:pt x="11427" y="5912"/>
                      <a:pt x="11397" y="5882"/>
                      <a:pt x="11381" y="5836"/>
                    </a:cubicBezTo>
                    <a:cubicBezTo>
                      <a:pt x="11275" y="5653"/>
                      <a:pt x="11183" y="5470"/>
                      <a:pt x="11107" y="5288"/>
                    </a:cubicBezTo>
                    <a:cubicBezTo>
                      <a:pt x="11092" y="5242"/>
                      <a:pt x="11077" y="5196"/>
                      <a:pt x="11062" y="5150"/>
                    </a:cubicBezTo>
                    <a:cubicBezTo>
                      <a:pt x="11046" y="5105"/>
                      <a:pt x="11031" y="5059"/>
                      <a:pt x="11031" y="5013"/>
                    </a:cubicBezTo>
                    <a:cubicBezTo>
                      <a:pt x="11001" y="4891"/>
                      <a:pt x="10970" y="4770"/>
                      <a:pt x="10955" y="4648"/>
                    </a:cubicBezTo>
                    <a:cubicBezTo>
                      <a:pt x="10924" y="4511"/>
                      <a:pt x="10909" y="4373"/>
                      <a:pt x="10894" y="4251"/>
                    </a:cubicBezTo>
                    <a:cubicBezTo>
                      <a:pt x="10879" y="4206"/>
                      <a:pt x="10879" y="4160"/>
                      <a:pt x="10879" y="4114"/>
                    </a:cubicBezTo>
                    <a:cubicBezTo>
                      <a:pt x="10863" y="4008"/>
                      <a:pt x="10863" y="3886"/>
                      <a:pt x="10848" y="3779"/>
                    </a:cubicBezTo>
                    <a:cubicBezTo>
                      <a:pt x="10848" y="3733"/>
                      <a:pt x="10848" y="3673"/>
                      <a:pt x="10848" y="3612"/>
                    </a:cubicBezTo>
                    <a:cubicBezTo>
                      <a:pt x="10848" y="3566"/>
                      <a:pt x="10848" y="3505"/>
                      <a:pt x="10848" y="3459"/>
                    </a:cubicBezTo>
                    <a:cubicBezTo>
                      <a:pt x="10835" y="3378"/>
                      <a:pt x="10833" y="3296"/>
                      <a:pt x="10822" y="3215"/>
                    </a:cubicBezTo>
                    <a:close/>
                    <a:moveTo>
                      <a:pt x="14642" y="153"/>
                    </a:moveTo>
                    <a:cubicBezTo>
                      <a:pt x="14703" y="153"/>
                      <a:pt x="14749" y="153"/>
                      <a:pt x="14794" y="168"/>
                    </a:cubicBezTo>
                    <a:cubicBezTo>
                      <a:pt x="14840" y="168"/>
                      <a:pt x="14871" y="184"/>
                      <a:pt x="14901" y="184"/>
                    </a:cubicBezTo>
                    <a:cubicBezTo>
                      <a:pt x="14962" y="199"/>
                      <a:pt x="15008" y="214"/>
                      <a:pt x="15053" y="229"/>
                    </a:cubicBezTo>
                    <a:cubicBezTo>
                      <a:pt x="15084" y="244"/>
                      <a:pt x="15130" y="260"/>
                      <a:pt x="15160" y="275"/>
                    </a:cubicBezTo>
                    <a:lnTo>
                      <a:pt x="15175" y="275"/>
                    </a:lnTo>
                    <a:cubicBezTo>
                      <a:pt x="15251" y="321"/>
                      <a:pt x="15328" y="351"/>
                      <a:pt x="15389" y="397"/>
                    </a:cubicBezTo>
                    <a:cubicBezTo>
                      <a:pt x="15480" y="443"/>
                      <a:pt x="15556" y="503"/>
                      <a:pt x="15663" y="564"/>
                    </a:cubicBezTo>
                    <a:cubicBezTo>
                      <a:pt x="15708" y="595"/>
                      <a:pt x="15754" y="625"/>
                      <a:pt x="15800" y="671"/>
                    </a:cubicBezTo>
                    <a:cubicBezTo>
                      <a:pt x="15846" y="686"/>
                      <a:pt x="15876" y="717"/>
                      <a:pt x="15907" y="732"/>
                    </a:cubicBezTo>
                    <a:cubicBezTo>
                      <a:pt x="15983" y="793"/>
                      <a:pt x="16059" y="839"/>
                      <a:pt x="16135" y="884"/>
                    </a:cubicBezTo>
                    <a:lnTo>
                      <a:pt x="16166" y="900"/>
                    </a:lnTo>
                    <a:lnTo>
                      <a:pt x="16196" y="915"/>
                    </a:lnTo>
                    <a:cubicBezTo>
                      <a:pt x="16242" y="945"/>
                      <a:pt x="16272" y="961"/>
                      <a:pt x="16303" y="976"/>
                    </a:cubicBezTo>
                    <a:cubicBezTo>
                      <a:pt x="16348" y="1006"/>
                      <a:pt x="16379" y="1037"/>
                      <a:pt x="16425" y="1067"/>
                    </a:cubicBezTo>
                    <a:cubicBezTo>
                      <a:pt x="16455" y="1082"/>
                      <a:pt x="16486" y="1113"/>
                      <a:pt x="16516" y="1143"/>
                    </a:cubicBezTo>
                    <a:cubicBezTo>
                      <a:pt x="16531" y="1159"/>
                      <a:pt x="16562" y="1189"/>
                      <a:pt x="16577" y="1204"/>
                    </a:cubicBezTo>
                    <a:lnTo>
                      <a:pt x="16592" y="1220"/>
                    </a:lnTo>
                    <a:cubicBezTo>
                      <a:pt x="16607" y="1235"/>
                      <a:pt x="16638" y="1265"/>
                      <a:pt x="16653" y="1280"/>
                    </a:cubicBezTo>
                    <a:cubicBezTo>
                      <a:pt x="16668" y="1311"/>
                      <a:pt x="16684" y="1326"/>
                      <a:pt x="16699" y="1341"/>
                    </a:cubicBezTo>
                    <a:lnTo>
                      <a:pt x="16699" y="1402"/>
                    </a:lnTo>
                    <a:cubicBezTo>
                      <a:pt x="16684" y="1524"/>
                      <a:pt x="16668" y="1631"/>
                      <a:pt x="16653" y="1753"/>
                    </a:cubicBezTo>
                    <a:cubicBezTo>
                      <a:pt x="16653" y="1753"/>
                      <a:pt x="16653" y="1753"/>
                      <a:pt x="16653" y="1768"/>
                    </a:cubicBezTo>
                    <a:cubicBezTo>
                      <a:pt x="16638" y="1783"/>
                      <a:pt x="16638" y="1799"/>
                      <a:pt x="16623" y="1814"/>
                    </a:cubicBezTo>
                    <a:cubicBezTo>
                      <a:pt x="16623" y="1829"/>
                      <a:pt x="16607" y="1844"/>
                      <a:pt x="16607" y="1844"/>
                    </a:cubicBezTo>
                    <a:cubicBezTo>
                      <a:pt x="16592" y="1875"/>
                      <a:pt x="16577" y="1905"/>
                      <a:pt x="16577" y="1936"/>
                    </a:cubicBezTo>
                    <a:cubicBezTo>
                      <a:pt x="16546" y="1981"/>
                      <a:pt x="16531" y="2012"/>
                      <a:pt x="16516" y="2058"/>
                    </a:cubicBezTo>
                    <a:cubicBezTo>
                      <a:pt x="16470" y="2164"/>
                      <a:pt x="16425" y="2256"/>
                      <a:pt x="16394" y="2347"/>
                    </a:cubicBezTo>
                    <a:cubicBezTo>
                      <a:pt x="16303" y="2499"/>
                      <a:pt x="16227" y="2652"/>
                      <a:pt x="16135" y="2789"/>
                    </a:cubicBezTo>
                    <a:cubicBezTo>
                      <a:pt x="16089" y="2850"/>
                      <a:pt x="16028" y="2911"/>
                      <a:pt x="15983" y="2972"/>
                    </a:cubicBezTo>
                    <a:cubicBezTo>
                      <a:pt x="15876" y="3094"/>
                      <a:pt x="15754" y="3200"/>
                      <a:pt x="15632" y="3322"/>
                    </a:cubicBezTo>
                    <a:lnTo>
                      <a:pt x="15648" y="3322"/>
                    </a:lnTo>
                    <a:cubicBezTo>
                      <a:pt x="15739" y="3246"/>
                      <a:pt x="15846" y="3170"/>
                      <a:pt x="15937" y="3094"/>
                    </a:cubicBezTo>
                    <a:cubicBezTo>
                      <a:pt x="15998" y="3048"/>
                      <a:pt x="16059" y="3002"/>
                      <a:pt x="16120" y="2956"/>
                    </a:cubicBezTo>
                    <a:cubicBezTo>
                      <a:pt x="16150" y="2926"/>
                      <a:pt x="16181" y="2896"/>
                      <a:pt x="16211" y="2865"/>
                    </a:cubicBezTo>
                    <a:cubicBezTo>
                      <a:pt x="16257" y="2819"/>
                      <a:pt x="16287" y="2789"/>
                      <a:pt x="16333" y="2743"/>
                    </a:cubicBezTo>
                    <a:cubicBezTo>
                      <a:pt x="16364" y="2697"/>
                      <a:pt x="16394" y="2652"/>
                      <a:pt x="16425" y="2621"/>
                    </a:cubicBezTo>
                    <a:cubicBezTo>
                      <a:pt x="16455" y="2576"/>
                      <a:pt x="16486" y="2530"/>
                      <a:pt x="16516" y="2484"/>
                    </a:cubicBezTo>
                    <a:cubicBezTo>
                      <a:pt x="16562" y="2393"/>
                      <a:pt x="16607" y="2317"/>
                      <a:pt x="16653" y="2225"/>
                    </a:cubicBezTo>
                    <a:cubicBezTo>
                      <a:pt x="16699" y="2164"/>
                      <a:pt x="16714" y="2088"/>
                      <a:pt x="16745" y="2027"/>
                    </a:cubicBezTo>
                    <a:cubicBezTo>
                      <a:pt x="16760" y="1997"/>
                      <a:pt x="16775" y="1966"/>
                      <a:pt x="16790" y="1936"/>
                    </a:cubicBezTo>
                    <a:cubicBezTo>
                      <a:pt x="16790" y="1920"/>
                      <a:pt x="16805" y="1905"/>
                      <a:pt x="16805" y="1890"/>
                    </a:cubicBezTo>
                    <a:cubicBezTo>
                      <a:pt x="16821" y="1859"/>
                      <a:pt x="16836" y="1829"/>
                      <a:pt x="16851" y="1799"/>
                    </a:cubicBezTo>
                    <a:cubicBezTo>
                      <a:pt x="16851" y="1768"/>
                      <a:pt x="16851" y="1738"/>
                      <a:pt x="16851" y="1707"/>
                    </a:cubicBezTo>
                    <a:lnTo>
                      <a:pt x="16851" y="1692"/>
                    </a:lnTo>
                    <a:cubicBezTo>
                      <a:pt x="16943" y="1890"/>
                      <a:pt x="17034" y="2073"/>
                      <a:pt x="17171" y="2240"/>
                    </a:cubicBezTo>
                    <a:cubicBezTo>
                      <a:pt x="17217" y="2286"/>
                      <a:pt x="17263" y="2332"/>
                      <a:pt x="17308" y="2362"/>
                    </a:cubicBezTo>
                    <a:cubicBezTo>
                      <a:pt x="17339" y="2393"/>
                      <a:pt x="17384" y="2423"/>
                      <a:pt x="17445" y="2454"/>
                    </a:cubicBezTo>
                    <a:cubicBezTo>
                      <a:pt x="17537" y="2515"/>
                      <a:pt x="17628" y="2545"/>
                      <a:pt x="17720" y="2576"/>
                    </a:cubicBezTo>
                    <a:lnTo>
                      <a:pt x="17750" y="2591"/>
                    </a:lnTo>
                    <a:cubicBezTo>
                      <a:pt x="17811" y="2621"/>
                      <a:pt x="17872" y="2652"/>
                      <a:pt x="17933" y="2697"/>
                    </a:cubicBezTo>
                    <a:cubicBezTo>
                      <a:pt x="17963" y="2713"/>
                      <a:pt x="17994" y="2728"/>
                      <a:pt x="18009" y="2743"/>
                    </a:cubicBezTo>
                    <a:lnTo>
                      <a:pt x="18024" y="2758"/>
                    </a:lnTo>
                    <a:cubicBezTo>
                      <a:pt x="18055" y="2789"/>
                      <a:pt x="18085" y="2835"/>
                      <a:pt x="18116" y="2880"/>
                    </a:cubicBezTo>
                    <a:cubicBezTo>
                      <a:pt x="18161" y="2941"/>
                      <a:pt x="18207" y="3002"/>
                      <a:pt x="18238" y="3048"/>
                    </a:cubicBezTo>
                    <a:cubicBezTo>
                      <a:pt x="18268" y="3109"/>
                      <a:pt x="18314" y="3170"/>
                      <a:pt x="18344" y="3231"/>
                    </a:cubicBezTo>
                    <a:cubicBezTo>
                      <a:pt x="18360" y="3276"/>
                      <a:pt x="18390" y="3307"/>
                      <a:pt x="18405" y="3353"/>
                    </a:cubicBezTo>
                    <a:cubicBezTo>
                      <a:pt x="18405" y="3383"/>
                      <a:pt x="18420" y="3414"/>
                      <a:pt x="18436" y="3444"/>
                    </a:cubicBezTo>
                    <a:cubicBezTo>
                      <a:pt x="18436" y="3505"/>
                      <a:pt x="18451" y="3551"/>
                      <a:pt x="18451" y="3596"/>
                    </a:cubicBezTo>
                    <a:cubicBezTo>
                      <a:pt x="18466" y="3657"/>
                      <a:pt x="18466" y="3703"/>
                      <a:pt x="18466" y="3764"/>
                    </a:cubicBezTo>
                    <a:cubicBezTo>
                      <a:pt x="18466" y="3779"/>
                      <a:pt x="18466" y="3810"/>
                      <a:pt x="18466" y="3840"/>
                    </a:cubicBezTo>
                    <a:cubicBezTo>
                      <a:pt x="18451" y="3871"/>
                      <a:pt x="18451" y="3901"/>
                      <a:pt x="18436" y="3947"/>
                    </a:cubicBezTo>
                    <a:cubicBezTo>
                      <a:pt x="18420" y="3992"/>
                      <a:pt x="18405" y="4038"/>
                      <a:pt x="18390" y="4084"/>
                    </a:cubicBezTo>
                    <a:cubicBezTo>
                      <a:pt x="18360" y="4130"/>
                      <a:pt x="18344" y="4175"/>
                      <a:pt x="18329" y="4206"/>
                    </a:cubicBezTo>
                    <a:cubicBezTo>
                      <a:pt x="18299" y="4267"/>
                      <a:pt x="18268" y="4312"/>
                      <a:pt x="18222" y="4358"/>
                    </a:cubicBezTo>
                    <a:cubicBezTo>
                      <a:pt x="18192" y="4404"/>
                      <a:pt x="18146" y="4450"/>
                      <a:pt x="18116" y="4495"/>
                    </a:cubicBezTo>
                    <a:cubicBezTo>
                      <a:pt x="18085" y="4526"/>
                      <a:pt x="18055" y="4556"/>
                      <a:pt x="18024" y="4602"/>
                    </a:cubicBezTo>
                    <a:cubicBezTo>
                      <a:pt x="17963" y="4663"/>
                      <a:pt x="17918" y="4739"/>
                      <a:pt x="17872" y="4800"/>
                    </a:cubicBezTo>
                    <a:lnTo>
                      <a:pt x="17826" y="4861"/>
                    </a:lnTo>
                    <a:cubicBezTo>
                      <a:pt x="17765" y="4937"/>
                      <a:pt x="17720" y="4983"/>
                      <a:pt x="17659" y="5044"/>
                    </a:cubicBezTo>
                    <a:lnTo>
                      <a:pt x="17643" y="5059"/>
                    </a:lnTo>
                    <a:cubicBezTo>
                      <a:pt x="17628" y="5059"/>
                      <a:pt x="17628" y="5074"/>
                      <a:pt x="17613" y="5089"/>
                    </a:cubicBezTo>
                    <a:cubicBezTo>
                      <a:pt x="17461" y="5227"/>
                      <a:pt x="17339" y="5333"/>
                      <a:pt x="17202" y="5440"/>
                    </a:cubicBezTo>
                    <a:cubicBezTo>
                      <a:pt x="17202" y="5440"/>
                      <a:pt x="17186" y="5440"/>
                      <a:pt x="17186" y="5455"/>
                    </a:cubicBezTo>
                    <a:cubicBezTo>
                      <a:pt x="17156" y="5470"/>
                      <a:pt x="17125" y="5486"/>
                      <a:pt x="17095" y="5501"/>
                    </a:cubicBezTo>
                    <a:cubicBezTo>
                      <a:pt x="17064" y="5516"/>
                      <a:pt x="17034" y="5531"/>
                      <a:pt x="17004" y="5547"/>
                    </a:cubicBezTo>
                    <a:cubicBezTo>
                      <a:pt x="16973" y="5562"/>
                      <a:pt x="16943" y="5577"/>
                      <a:pt x="16897" y="5577"/>
                    </a:cubicBezTo>
                    <a:cubicBezTo>
                      <a:pt x="16851" y="5592"/>
                      <a:pt x="16805" y="5607"/>
                      <a:pt x="16760" y="5623"/>
                    </a:cubicBezTo>
                    <a:cubicBezTo>
                      <a:pt x="16729" y="5638"/>
                      <a:pt x="16684" y="5638"/>
                      <a:pt x="16653" y="5653"/>
                    </a:cubicBezTo>
                    <a:cubicBezTo>
                      <a:pt x="16607" y="5668"/>
                      <a:pt x="16562" y="5684"/>
                      <a:pt x="16516" y="5699"/>
                    </a:cubicBezTo>
                    <a:cubicBezTo>
                      <a:pt x="16455" y="5729"/>
                      <a:pt x="16394" y="5775"/>
                      <a:pt x="16333" y="5836"/>
                    </a:cubicBezTo>
                    <a:cubicBezTo>
                      <a:pt x="16318" y="5836"/>
                      <a:pt x="16318" y="5851"/>
                      <a:pt x="16303" y="5867"/>
                    </a:cubicBezTo>
                    <a:cubicBezTo>
                      <a:pt x="16257" y="5927"/>
                      <a:pt x="16196" y="5988"/>
                      <a:pt x="16135" y="6080"/>
                    </a:cubicBezTo>
                    <a:lnTo>
                      <a:pt x="16120" y="6095"/>
                    </a:lnTo>
                    <a:cubicBezTo>
                      <a:pt x="16074" y="6171"/>
                      <a:pt x="16028" y="6232"/>
                      <a:pt x="15983" y="6293"/>
                    </a:cubicBezTo>
                    <a:cubicBezTo>
                      <a:pt x="15861" y="6445"/>
                      <a:pt x="15724" y="6583"/>
                      <a:pt x="15602" y="6720"/>
                    </a:cubicBezTo>
                    <a:lnTo>
                      <a:pt x="15587" y="6720"/>
                    </a:lnTo>
                    <a:lnTo>
                      <a:pt x="15571" y="6735"/>
                    </a:lnTo>
                    <a:cubicBezTo>
                      <a:pt x="15571" y="6735"/>
                      <a:pt x="15556" y="6750"/>
                      <a:pt x="15556" y="6750"/>
                    </a:cubicBezTo>
                    <a:cubicBezTo>
                      <a:pt x="15526" y="6781"/>
                      <a:pt x="15495" y="6811"/>
                      <a:pt x="15449" y="6842"/>
                    </a:cubicBezTo>
                    <a:lnTo>
                      <a:pt x="15434" y="6857"/>
                    </a:lnTo>
                    <a:cubicBezTo>
                      <a:pt x="15419" y="6857"/>
                      <a:pt x="15419" y="6872"/>
                      <a:pt x="15404" y="6887"/>
                    </a:cubicBezTo>
                    <a:lnTo>
                      <a:pt x="15358" y="6903"/>
                    </a:lnTo>
                    <a:lnTo>
                      <a:pt x="15328" y="6918"/>
                    </a:lnTo>
                    <a:cubicBezTo>
                      <a:pt x="15297" y="6933"/>
                      <a:pt x="15251" y="6963"/>
                      <a:pt x="15221" y="6979"/>
                    </a:cubicBezTo>
                    <a:cubicBezTo>
                      <a:pt x="15175" y="6994"/>
                      <a:pt x="15145" y="7009"/>
                      <a:pt x="15099" y="7024"/>
                    </a:cubicBezTo>
                    <a:lnTo>
                      <a:pt x="15084" y="7040"/>
                    </a:lnTo>
                    <a:cubicBezTo>
                      <a:pt x="15053" y="7040"/>
                      <a:pt x="15038" y="7055"/>
                      <a:pt x="15008" y="7070"/>
                    </a:cubicBezTo>
                    <a:lnTo>
                      <a:pt x="14962" y="7085"/>
                    </a:lnTo>
                    <a:lnTo>
                      <a:pt x="14947" y="7085"/>
                    </a:lnTo>
                    <a:cubicBezTo>
                      <a:pt x="14916" y="7101"/>
                      <a:pt x="14886" y="7116"/>
                      <a:pt x="14855" y="7131"/>
                    </a:cubicBezTo>
                    <a:lnTo>
                      <a:pt x="14810" y="7162"/>
                    </a:lnTo>
                    <a:lnTo>
                      <a:pt x="14794" y="7162"/>
                    </a:lnTo>
                    <a:lnTo>
                      <a:pt x="14779" y="7177"/>
                    </a:lnTo>
                    <a:cubicBezTo>
                      <a:pt x="14779" y="7177"/>
                      <a:pt x="14764" y="7177"/>
                      <a:pt x="14764" y="7192"/>
                    </a:cubicBezTo>
                    <a:cubicBezTo>
                      <a:pt x="14733" y="7192"/>
                      <a:pt x="14718" y="7207"/>
                      <a:pt x="14703" y="7222"/>
                    </a:cubicBezTo>
                    <a:lnTo>
                      <a:pt x="14688" y="7222"/>
                    </a:lnTo>
                    <a:cubicBezTo>
                      <a:pt x="14672" y="7207"/>
                      <a:pt x="14657" y="7177"/>
                      <a:pt x="14642" y="7146"/>
                    </a:cubicBezTo>
                    <a:cubicBezTo>
                      <a:pt x="14581" y="7070"/>
                      <a:pt x="14520" y="6963"/>
                      <a:pt x="14429" y="6872"/>
                    </a:cubicBezTo>
                    <a:lnTo>
                      <a:pt x="14459" y="6826"/>
                    </a:lnTo>
                    <a:cubicBezTo>
                      <a:pt x="14490" y="6781"/>
                      <a:pt x="14520" y="6750"/>
                      <a:pt x="14566" y="6720"/>
                    </a:cubicBezTo>
                    <a:lnTo>
                      <a:pt x="14596" y="6674"/>
                    </a:lnTo>
                    <a:lnTo>
                      <a:pt x="14612" y="6674"/>
                    </a:lnTo>
                    <a:cubicBezTo>
                      <a:pt x="14657" y="6628"/>
                      <a:pt x="14688" y="6583"/>
                      <a:pt x="14733" y="6552"/>
                    </a:cubicBezTo>
                    <a:cubicBezTo>
                      <a:pt x="14764" y="6522"/>
                      <a:pt x="14794" y="6506"/>
                      <a:pt x="14825" y="6476"/>
                    </a:cubicBezTo>
                    <a:lnTo>
                      <a:pt x="14855" y="6445"/>
                    </a:lnTo>
                    <a:cubicBezTo>
                      <a:pt x="14886" y="6415"/>
                      <a:pt x="14916" y="6400"/>
                      <a:pt x="14947" y="6369"/>
                    </a:cubicBezTo>
                    <a:cubicBezTo>
                      <a:pt x="14977" y="6339"/>
                      <a:pt x="15008" y="6308"/>
                      <a:pt x="15038" y="6293"/>
                    </a:cubicBezTo>
                    <a:lnTo>
                      <a:pt x="15053" y="6278"/>
                    </a:lnTo>
                    <a:lnTo>
                      <a:pt x="15084" y="6232"/>
                    </a:lnTo>
                    <a:cubicBezTo>
                      <a:pt x="15099" y="6232"/>
                      <a:pt x="15099" y="6217"/>
                      <a:pt x="15114" y="6202"/>
                    </a:cubicBezTo>
                    <a:cubicBezTo>
                      <a:pt x="15145" y="6171"/>
                      <a:pt x="15190" y="6126"/>
                      <a:pt x="15221" y="6080"/>
                    </a:cubicBezTo>
                    <a:lnTo>
                      <a:pt x="15236" y="6049"/>
                    </a:lnTo>
                    <a:lnTo>
                      <a:pt x="15251" y="6049"/>
                    </a:lnTo>
                    <a:cubicBezTo>
                      <a:pt x="15267" y="6019"/>
                      <a:pt x="15282" y="6004"/>
                      <a:pt x="15297" y="5973"/>
                    </a:cubicBezTo>
                    <a:cubicBezTo>
                      <a:pt x="15328" y="5943"/>
                      <a:pt x="15343" y="5912"/>
                      <a:pt x="15373" y="5882"/>
                    </a:cubicBezTo>
                    <a:cubicBezTo>
                      <a:pt x="15404" y="5821"/>
                      <a:pt x="15449" y="5775"/>
                      <a:pt x="15480" y="5729"/>
                    </a:cubicBezTo>
                    <a:lnTo>
                      <a:pt x="15526" y="5653"/>
                    </a:lnTo>
                    <a:lnTo>
                      <a:pt x="15526" y="5653"/>
                    </a:lnTo>
                    <a:cubicBezTo>
                      <a:pt x="15480" y="5699"/>
                      <a:pt x="15434" y="5745"/>
                      <a:pt x="15389" y="5790"/>
                    </a:cubicBezTo>
                    <a:lnTo>
                      <a:pt x="15373" y="5806"/>
                    </a:lnTo>
                    <a:cubicBezTo>
                      <a:pt x="15358" y="5821"/>
                      <a:pt x="15343" y="5836"/>
                      <a:pt x="15328" y="5851"/>
                    </a:cubicBezTo>
                    <a:cubicBezTo>
                      <a:pt x="15297" y="5867"/>
                      <a:pt x="15282" y="5897"/>
                      <a:pt x="15267" y="5912"/>
                    </a:cubicBezTo>
                    <a:cubicBezTo>
                      <a:pt x="15251" y="5927"/>
                      <a:pt x="15236" y="5943"/>
                      <a:pt x="15221" y="5958"/>
                    </a:cubicBezTo>
                    <a:lnTo>
                      <a:pt x="15206" y="5973"/>
                    </a:lnTo>
                    <a:lnTo>
                      <a:pt x="15190" y="5988"/>
                    </a:lnTo>
                    <a:cubicBezTo>
                      <a:pt x="15175" y="6004"/>
                      <a:pt x="15175" y="6019"/>
                      <a:pt x="15160" y="6019"/>
                    </a:cubicBezTo>
                    <a:cubicBezTo>
                      <a:pt x="15114" y="6065"/>
                      <a:pt x="15069" y="6110"/>
                      <a:pt x="15038" y="6141"/>
                    </a:cubicBezTo>
                    <a:cubicBezTo>
                      <a:pt x="15008" y="6171"/>
                      <a:pt x="14977" y="6202"/>
                      <a:pt x="14947" y="6232"/>
                    </a:cubicBezTo>
                    <a:cubicBezTo>
                      <a:pt x="14886" y="6293"/>
                      <a:pt x="14810" y="6369"/>
                      <a:pt x="14733" y="6445"/>
                    </a:cubicBezTo>
                    <a:lnTo>
                      <a:pt x="14672" y="6522"/>
                    </a:lnTo>
                    <a:lnTo>
                      <a:pt x="14596" y="6613"/>
                    </a:lnTo>
                    <a:lnTo>
                      <a:pt x="14581" y="6613"/>
                    </a:lnTo>
                    <a:cubicBezTo>
                      <a:pt x="14551" y="6659"/>
                      <a:pt x="14505" y="6704"/>
                      <a:pt x="14474" y="6750"/>
                    </a:cubicBezTo>
                    <a:lnTo>
                      <a:pt x="14459" y="6765"/>
                    </a:lnTo>
                    <a:cubicBezTo>
                      <a:pt x="14444" y="6781"/>
                      <a:pt x="14429" y="6811"/>
                      <a:pt x="14413" y="6826"/>
                    </a:cubicBezTo>
                    <a:lnTo>
                      <a:pt x="14398" y="6826"/>
                    </a:lnTo>
                    <a:cubicBezTo>
                      <a:pt x="14322" y="6750"/>
                      <a:pt x="14261" y="6674"/>
                      <a:pt x="14185" y="6613"/>
                    </a:cubicBezTo>
                    <a:cubicBezTo>
                      <a:pt x="14093" y="6537"/>
                      <a:pt x="13972" y="6445"/>
                      <a:pt x="13834" y="6385"/>
                    </a:cubicBezTo>
                    <a:lnTo>
                      <a:pt x="13834" y="6369"/>
                    </a:lnTo>
                    <a:lnTo>
                      <a:pt x="13850" y="6369"/>
                    </a:lnTo>
                    <a:cubicBezTo>
                      <a:pt x="13865" y="6354"/>
                      <a:pt x="13865" y="6339"/>
                      <a:pt x="13880" y="6324"/>
                    </a:cubicBezTo>
                    <a:cubicBezTo>
                      <a:pt x="13895" y="6324"/>
                      <a:pt x="13895" y="6308"/>
                      <a:pt x="13911" y="6308"/>
                    </a:cubicBezTo>
                    <a:cubicBezTo>
                      <a:pt x="13911" y="6293"/>
                      <a:pt x="13926" y="6293"/>
                      <a:pt x="13926" y="6278"/>
                    </a:cubicBezTo>
                    <a:lnTo>
                      <a:pt x="13941" y="6278"/>
                    </a:lnTo>
                    <a:cubicBezTo>
                      <a:pt x="13941" y="6247"/>
                      <a:pt x="13956" y="6232"/>
                      <a:pt x="13972" y="6217"/>
                    </a:cubicBezTo>
                    <a:cubicBezTo>
                      <a:pt x="14002" y="6171"/>
                      <a:pt x="14033" y="6126"/>
                      <a:pt x="14063" y="6080"/>
                    </a:cubicBezTo>
                    <a:cubicBezTo>
                      <a:pt x="14078" y="6065"/>
                      <a:pt x="14093" y="6049"/>
                      <a:pt x="14109" y="6019"/>
                    </a:cubicBezTo>
                    <a:cubicBezTo>
                      <a:pt x="14124" y="6004"/>
                      <a:pt x="14139" y="5988"/>
                      <a:pt x="14139" y="5973"/>
                    </a:cubicBezTo>
                    <a:cubicBezTo>
                      <a:pt x="14170" y="5927"/>
                      <a:pt x="14200" y="5882"/>
                      <a:pt x="14231" y="5851"/>
                    </a:cubicBezTo>
                    <a:lnTo>
                      <a:pt x="14276" y="5775"/>
                    </a:lnTo>
                    <a:cubicBezTo>
                      <a:pt x="14307" y="5714"/>
                      <a:pt x="14352" y="5653"/>
                      <a:pt x="14383" y="5577"/>
                    </a:cubicBezTo>
                    <a:cubicBezTo>
                      <a:pt x="14490" y="5409"/>
                      <a:pt x="14581" y="5211"/>
                      <a:pt x="14657" y="5013"/>
                    </a:cubicBezTo>
                    <a:cubicBezTo>
                      <a:pt x="14718" y="4861"/>
                      <a:pt x="14794" y="4663"/>
                      <a:pt x="14840" y="4465"/>
                    </a:cubicBezTo>
                    <a:cubicBezTo>
                      <a:pt x="14871" y="4373"/>
                      <a:pt x="14886" y="4282"/>
                      <a:pt x="14901" y="4191"/>
                    </a:cubicBezTo>
                    <a:cubicBezTo>
                      <a:pt x="14916" y="4114"/>
                      <a:pt x="14931" y="4038"/>
                      <a:pt x="14947" y="3962"/>
                    </a:cubicBezTo>
                    <a:lnTo>
                      <a:pt x="14947" y="3886"/>
                    </a:lnTo>
                    <a:cubicBezTo>
                      <a:pt x="14916" y="3962"/>
                      <a:pt x="14886" y="4023"/>
                      <a:pt x="14855" y="4114"/>
                    </a:cubicBezTo>
                    <a:cubicBezTo>
                      <a:pt x="14825" y="4175"/>
                      <a:pt x="14810" y="4236"/>
                      <a:pt x="14779" y="4282"/>
                    </a:cubicBezTo>
                    <a:cubicBezTo>
                      <a:pt x="14733" y="4358"/>
                      <a:pt x="14703" y="4419"/>
                      <a:pt x="14672" y="4480"/>
                    </a:cubicBezTo>
                    <a:cubicBezTo>
                      <a:pt x="14657" y="4495"/>
                      <a:pt x="14642" y="4526"/>
                      <a:pt x="14627" y="4556"/>
                    </a:cubicBezTo>
                    <a:lnTo>
                      <a:pt x="14612" y="4571"/>
                    </a:lnTo>
                    <a:cubicBezTo>
                      <a:pt x="14551" y="4678"/>
                      <a:pt x="14459" y="4830"/>
                      <a:pt x="14383" y="4983"/>
                    </a:cubicBezTo>
                    <a:cubicBezTo>
                      <a:pt x="14368" y="5044"/>
                      <a:pt x="14337" y="5105"/>
                      <a:pt x="14307" y="5166"/>
                    </a:cubicBezTo>
                    <a:lnTo>
                      <a:pt x="14292" y="5211"/>
                    </a:lnTo>
                    <a:lnTo>
                      <a:pt x="14276" y="5257"/>
                    </a:lnTo>
                    <a:lnTo>
                      <a:pt x="14215" y="5409"/>
                    </a:lnTo>
                    <a:cubicBezTo>
                      <a:pt x="14170" y="5486"/>
                      <a:pt x="14139" y="5562"/>
                      <a:pt x="14109" y="5638"/>
                    </a:cubicBezTo>
                    <a:cubicBezTo>
                      <a:pt x="14093" y="5684"/>
                      <a:pt x="14063" y="5729"/>
                      <a:pt x="14048" y="5760"/>
                    </a:cubicBezTo>
                    <a:lnTo>
                      <a:pt x="14017" y="5836"/>
                    </a:lnTo>
                    <a:lnTo>
                      <a:pt x="14002" y="5867"/>
                    </a:lnTo>
                    <a:lnTo>
                      <a:pt x="13956" y="5943"/>
                    </a:lnTo>
                    <a:lnTo>
                      <a:pt x="13911" y="6049"/>
                    </a:lnTo>
                    <a:lnTo>
                      <a:pt x="13895" y="6080"/>
                    </a:lnTo>
                    <a:cubicBezTo>
                      <a:pt x="13880" y="6110"/>
                      <a:pt x="13865" y="6141"/>
                      <a:pt x="13850" y="6156"/>
                    </a:cubicBezTo>
                    <a:cubicBezTo>
                      <a:pt x="13834" y="6186"/>
                      <a:pt x="13819" y="6232"/>
                      <a:pt x="13804" y="6263"/>
                    </a:cubicBezTo>
                    <a:cubicBezTo>
                      <a:pt x="13789" y="6278"/>
                      <a:pt x="13774" y="6293"/>
                      <a:pt x="13758" y="6324"/>
                    </a:cubicBezTo>
                    <a:cubicBezTo>
                      <a:pt x="13728" y="6324"/>
                      <a:pt x="13697" y="6308"/>
                      <a:pt x="13667" y="6293"/>
                    </a:cubicBezTo>
                    <a:cubicBezTo>
                      <a:pt x="13636" y="6278"/>
                      <a:pt x="13606" y="6247"/>
                      <a:pt x="13560" y="6232"/>
                    </a:cubicBezTo>
                    <a:cubicBezTo>
                      <a:pt x="13347" y="6141"/>
                      <a:pt x="13118" y="6065"/>
                      <a:pt x="12859" y="6004"/>
                    </a:cubicBezTo>
                    <a:lnTo>
                      <a:pt x="12814" y="5988"/>
                    </a:lnTo>
                    <a:lnTo>
                      <a:pt x="12814" y="5973"/>
                    </a:lnTo>
                    <a:cubicBezTo>
                      <a:pt x="12829" y="5958"/>
                      <a:pt x="12844" y="5958"/>
                      <a:pt x="12859" y="5943"/>
                    </a:cubicBezTo>
                    <a:cubicBezTo>
                      <a:pt x="12875" y="5927"/>
                      <a:pt x="12875" y="5927"/>
                      <a:pt x="12875" y="5912"/>
                    </a:cubicBezTo>
                    <a:cubicBezTo>
                      <a:pt x="12864" y="5912"/>
                      <a:pt x="12861" y="5905"/>
                      <a:pt x="12855" y="5905"/>
                    </a:cubicBezTo>
                    <a:cubicBezTo>
                      <a:pt x="12853" y="5905"/>
                      <a:pt x="12849" y="5907"/>
                      <a:pt x="12844" y="5912"/>
                    </a:cubicBezTo>
                    <a:cubicBezTo>
                      <a:pt x="12844" y="5897"/>
                      <a:pt x="12859" y="5882"/>
                      <a:pt x="12859" y="5882"/>
                    </a:cubicBezTo>
                    <a:cubicBezTo>
                      <a:pt x="12890" y="5821"/>
                      <a:pt x="12920" y="5745"/>
                      <a:pt x="12951" y="5684"/>
                    </a:cubicBezTo>
                    <a:cubicBezTo>
                      <a:pt x="12966" y="5653"/>
                      <a:pt x="12966" y="5623"/>
                      <a:pt x="12981" y="5607"/>
                    </a:cubicBezTo>
                    <a:cubicBezTo>
                      <a:pt x="12997" y="5562"/>
                      <a:pt x="13012" y="5531"/>
                      <a:pt x="13042" y="5501"/>
                    </a:cubicBezTo>
                    <a:cubicBezTo>
                      <a:pt x="13103" y="5364"/>
                      <a:pt x="13164" y="5227"/>
                      <a:pt x="13225" y="5074"/>
                    </a:cubicBezTo>
                    <a:lnTo>
                      <a:pt x="13225" y="5089"/>
                    </a:lnTo>
                    <a:cubicBezTo>
                      <a:pt x="13225" y="5059"/>
                      <a:pt x="13240" y="5029"/>
                      <a:pt x="13256" y="4998"/>
                    </a:cubicBezTo>
                    <a:lnTo>
                      <a:pt x="13256" y="4983"/>
                    </a:lnTo>
                    <a:lnTo>
                      <a:pt x="13271" y="4968"/>
                    </a:lnTo>
                    <a:cubicBezTo>
                      <a:pt x="13271" y="4937"/>
                      <a:pt x="13286" y="4922"/>
                      <a:pt x="13286" y="4907"/>
                    </a:cubicBezTo>
                    <a:lnTo>
                      <a:pt x="13316" y="4846"/>
                    </a:lnTo>
                    <a:cubicBezTo>
                      <a:pt x="13332" y="4800"/>
                      <a:pt x="13347" y="4754"/>
                      <a:pt x="13362" y="4709"/>
                    </a:cubicBezTo>
                    <a:lnTo>
                      <a:pt x="13377" y="4648"/>
                    </a:lnTo>
                    <a:lnTo>
                      <a:pt x="13408" y="4587"/>
                    </a:lnTo>
                    <a:cubicBezTo>
                      <a:pt x="13408" y="4571"/>
                      <a:pt x="13423" y="4556"/>
                      <a:pt x="13423" y="4526"/>
                    </a:cubicBezTo>
                    <a:lnTo>
                      <a:pt x="13423" y="4511"/>
                    </a:lnTo>
                    <a:lnTo>
                      <a:pt x="13438" y="4480"/>
                    </a:lnTo>
                    <a:cubicBezTo>
                      <a:pt x="13438" y="4465"/>
                      <a:pt x="13454" y="4434"/>
                      <a:pt x="13454" y="4404"/>
                    </a:cubicBezTo>
                    <a:cubicBezTo>
                      <a:pt x="13469" y="4373"/>
                      <a:pt x="13469" y="4328"/>
                      <a:pt x="13484" y="4282"/>
                    </a:cubicBezTo>
                    <a:cubicBezTo>
                      <a:pt x="13499" y="4206"/>
                      <a:pt x="13515" y="4145"/>
                      <a:pt x="13530" y="4053"/>
                    </a:cubicBezTo>
                    <a:cubicBezTo>
                      <a:pt x="13545" y="3977"/>
                      <a:pt x="13560" y="3886"/>
                      <a:pt x="13575" y="3810"/>
                    </a:cubicBezTo>
                    <a:lnTo>
                      <a:pt x="13591" y="3703"/>
                    </a:lnTo>
                    <a:cubicBezTo>
                      <a:pt x="13621" y="3566"/>
                      <a:pt x="13636" y="3414"/>
                      <a:pt x="13652" y="3261"/>
                    </a:cubicBezTo>
                    <a:cubicBezTo>
                      <a:pt x="13682" y="3078"/>
                      <a:pt x="13697" y="2911"/>
                      <a:pt x="13697" y="2774"/>
                    </a:cubicBezTo>
                    <a:cubicBezTo>
                      <a:pt x="13697" y="2667"/>
                      <a:pt x="13697" y="2576"/>
                      <a:pt x="13697" y="2484"/>
                    </a:cubicBezTo>
                    <a:cubicBezTo>
                      <a:pt x="13682" y="2423"/>
                      <a:pt x="13682" y="2377"/>
                      <a:pt x="13682" y="2317"/>
                    </a:cubicBezTo>
                    <a:cubicBezTo>
                      <a:pt x="13682" y="2286"/>
                      <a:pt x="13667" y="2256"/>
                      <a:pt x="13667" y="2225"/>
                    </a:cubicBezTo>
                    <a:lnTo>
                      <a:pt x="13667" y="2240"/>
                    </a:lnTo>
                    <a:cubicBezTo>
                      <a:pt x="13652" y="2301"/>
                      <a:pt x="13652" y="2347"/>
                      <a:pt x="13636" y="2393"/>
                    </a:cubicBezTo>
                    <a:cubicBezTo>
                      <a:pt x="13621" y="2438"/>
                      <a:pt x="13606" y="2499"/>
                      <a:pt x="13591" y="2545"/>
                    </a:cubicBezTo>
                    <a:lnTo>
                      <a:pt x="13560" y="2636"/>
                    </a:lnTo>
                    <a:cubicBezTo>
                      <a:pt x="13560" y="2682"/>
                      <a:pt x="13545" y="2713"/>
                      <a:pt x="13545" y="2743"/>
                    </a:cubicBezTo>
                    <a:cubicBezTo>
                      <a:pt x="13530" y="2789"/>
                      <a:pt x="13515" y="2819"/>
                      <a:pt x="13499" y="2850"/>
                    </a:cubicBezTo>
                    <a:lnTo>
                      <a:pt x="13515" y="2850"/>
                    </a:lnTo>
                    <a:cubicBezTo>
                      <a:pt x="13469" y="2956"/>
                      <a:pt x="13454" y="3078"/>
                      <a:pt x="13423" y="3185"/>
                    </a:cubicBezTo>
                    <a:cubicBezTo>
                      <a:pt x="13393" y="3292"/>
                      <a:pt x="13377" y="3398"/>
                      <a:pt x="13362" y="3520"/>
                    </a:cubicBezTo>
                    <a:cubicBezTo>
                      <a:pt x="13347" y="3657"/>
                      <a:pt x="13316" y="3794"/>
                      <a:pt x="13301" y="3932"/>
                    </a:cubicBezTo>
                    <a:lnTo>
                      <a:pt x="13301" y="3962"/>
                    </a:lnTo>
                    <a:lnTo>
                      <a:pt x="13286" y="4008"/>
                    </a:lnTo>
                    <a:lnTo>
                      <a:pt x="13286" y="4053"/>
                    </a:lnTo>
                    <a:lnTo>
                      <a:pt x="13286" y="4069"/>
                    </a:lnTo>
                    <a:lnTo>
                      <a:pt x="13286" y="4084"/>
                    </a:lnTo>
                    <a:lnTo>
                      <a:pt x="13286" y="4099"/>
                    </a:lnTo>
                    <a:cubicBezTo>
                      <a:pt x="13271" y="4145"/>
                      <a:pt x="13271" y="4175"/>
                      <a:pt x="13256" y="4221"/>
                    </a:cubicBezTo>
                    <a:lnTo>
                      <a:pt x="13256" y="4267"/>
                    </a:lnTo>
                    <a:cubicBezTo>
                      <a:pt x="13240" y="4297"/>
                      <a:pt x="13240" y="4343"/>
                      <a:pt x="13225" y="4373"/>
                    </a:cubicBezTo>
                    <a:lnTo>
                      <a:pt x="13225" y="4419"/>
                    </a:lnTo>
                    <a:cubicBezTo>
                      <a:pt x="13210" y="4465"/>
                      <a:pt x="13210" y="4495"/>
                      <a:pt x="13195" y="4526"/>
                    </a:cubicBezTo>
                    <a:lnTo>
                      <a:pt x="13179" y="4587"/>
                    </a:lnTo>
                    <a:cubicBezTo>
                      <a:pt x="13179" y="4617"/>
                      <a:pt x="13164" y="4663"/>
                      <a:pt x="13149" y="4693"/>
                    </a:cubicBezTo>
                    <a:cubicBezTo>
                      <a:pt x="13149" y="4709"/>
                      <a:pt x="13149" y="4724"/>
                      <a:pt x="13134" y="4754"/>
                    </a:cubicBezTo>
                    <a:cubicBezTo>
                      <a:pt x="13118" y="4830"/>
                      <a:pt x="13088" y="4922"/>
                      <a:pt x="13057" y="5013"/>
                    </a:cubicBezTo>
                    <a:cubicBezTo>
                      <a:pt x="12997" y="5196"/>
                      <a:pt x="12951" y="5333"/>
                      <a:pt x="12905" y="5486"/>
                    </a:cubicBezTo>
                    <a:lnTo>
                      <a:pt x="12890" y="5547"/>
                    </a:lnTo>
                    <a:cubicBezTo>
                      <a:pt x="12859" y="5607"/>
                      <a:pt x="12844" y="5668"/>
                      <a:pt x="12814" y="5729"/>
                    </a:cubicBezTo>
                    <a:lnTo>
                      <a:pt x="12798" y="5790"/>
                    </a:lnTo>
                    <a:lnTo>
                      <a:pt x="12783" y="5851"/>
                    </a:lnTo>
                    <a:lnTo>
                      <a:pt x="12768" y="5882"/>
                    </a:lnTo>
                    <a:cubicBezTo>
                      <a:pt x="12768" y="5912"/>
                      <a:pt x="12753" y="5943"/>
                      <a:pt x="12753" y="5988"/>
                    </a:cubicBezTo>
                    <a:cubicBezTo>
                      <a:pt x="12646" y="5973"/>
                      <a:pt x="12539" y="5958"/>
                      <a:pt x="12448" y="5943"/>
                    </a:cubicBezTo>
                    <a:cubicBezTo>
                      <a:pt x="12357" y="5927"/>
                      <a:pt x="12265" y="5927"/>
                      <a:pt x="12189" y="5927"/>
                    </a:cubicBezTo>
                    <a:lnTo>
                      <a:pt x="12021" y="5927"/>
                    </a:lnTo>
                    <a:cubicBezTo>
                      <a:pt x="12006" y="5927"/>
                      <a:pt x="12006" y="5927"/>
                      <a:pt x="12021" y="5912"/>
                    </a:cubicBezTo>
                    <a:cubicBezTo>
                      <a:pt x="12037" y="5897"/>
                      <a:pt x="12052" y="5867"/>
                      <a:pt x="12067" y="5836"/>
                    </a:cubicBezTo>
                    <a:cubicBezTo>
                      <a:pt x="12098" y="5790"/>
                      <a:pt x="12113" y="5745"/>
                      <a:pt x="12143" y="5699"/>
                    </a:cubicBezTo>
                    <a:lnTo>
                      <a:pt x="12143" y="5668"/>
                    </a:lnTo>
                    <a:cubicBezTo>
                      <a:pt x="12159" y="5653"/>
                      <a:pt x="12159" y="5638"/>
                      <a:pt x="12174" y="5623"/>
                    </a:cubicBezTo>
                    <a:cubicBezTo>
                      <a:pt x="12189" y="5562"/>
                      <a:pt x="12204" y="5516"/>
                      <a:pt x="12219" y="5455"/>
                    </a:cubicBezTo>
                    <a:cubicBezTo>
                      <a:pt x="12250" y="5348"/>
                      <a:pt x="12265" y="5242"/>
                      <a:pt x="12280" y="5135"/>
                    </a:cubicBezTo>
                    <a:cubicBezTo>
                      <a:pt x="12296" y="5029"/>
                      <a:pt x="12296" y="4922"/>
                      <a:pt x="12311" y="4815"/>
                    </a:cubicBezTo>
                    <a:cubicBezTo>
                      <a:pt x="12311" y="4709"/>
                      <a:pt x="12311" y="4617"/>
                      <a:pt x="12311" y="4511"/>
                    </a:cubicBezTo>
                    <a:lnTo>
                      <a:pt x="12311" y="4480"/>
                    </a:lnTo>
                    <a:cubicBezTo>
                      <a:pt x="12311" y="4389"/>
                      <a:pt x="12326" y="4297"/>
                      <a:pt x="12326" y="4221"/>
                    </a:cubicBezTo>
                    <a:cubicBezTo>
                      <a:pt x="12326" y="4145"/>
                      <a:pt x="12341" y="4053"/>
                      <a:pt x="12357" y="3977"/>
                    </a:cubicBezTo>
                    <a:cubicBezTo>
                      <a:pt x="12357" y="3977"/>
                      <a:pt x="12357" y="3962"/>
                      <a:pt x="12357" y="3962"/>
                    </a:cubicBezTo>
                    <a:lnTo>
                      <a:pt x="12357" y="3932"/>
                    </a:lnTo>
                    <a:cubicBezTo>
                      <a:pt x="12372" y="3855"/>
                      <a:pt x="12387" y="3794"/>
                      <a:pt x="12402" y="3718"/>
                    </a:cubicBezTo>
                    <a:cubicBezTo>
                      <a:pt x="12402" y="3627"/>
                      <a:pt x="12418" y="3551"/>
                      <a:pt x="12418" y="3459"/>
                    </a:cubicBezTo>
                    <a:lnTo>
                      <a:pt x="12418" y="3307"/>
                    </a:lnTo>
                    <a:cubicBezTo>
                      <a:pt x="12418" y="3185"/>
                      <a:pt x="12433" y="3078"/>
                      <a:pt x="12433" y="2956"/>
                    </a:cubicBezTo>
                    <a:cubicBezTo>
                      <a:pt x="12448" y="2926"/>
                      <a:pt x="12448" y="2896"/>
                      <a:pt x="12463" y="2865"/>
                    </a:cubicBezTo>
                    <a:cubicBezTo>
                      <a:pt x="12463" y="2819"/>
                      <a:pt x="12478" y="2774"/>
                      <a:pt x="12509" y="2743"/>
                    </a:cubicBezTo>
                    <a:cubicBezTo>
                      <a:pt x="12524" y="2697"/>
                      <a:pt x="12539" y="2652"/>
                      <a:pt x="12570" y="2606"/>
                    </a:cubicBezTo>
                    <a:cubicBezTo>
                      <a:pt x="12600" y="2560"/>
                      <a:pt x="12631" y="2515"/>
                      <a:pt x="12661" y="2484"/>
                    </a:cubicBezTo>
                    <a:cubicBezTo>
                      <a:pt x="12661" y="2469"/>
                      <a:pt x="12661" y="2469"/>
                      <a:pt x="12677" y="2469"/>
                    </a:cubicBezTo>
                    <a:lnTo>
                      <a:pt x="12677" y="2438"/>
                    </a:lnTo>
                    <a:lnTo>
                      <a:pt x="12692" y="2423"/>
                    </a:lnTo>
                    <a:cubicBezTo>
                      <a:pt x="12707" y="2423"/>
                      <a:pt x="12707" y="2423"/>
                      <a:pt x="12707" y="2408"/>
                    </a:cubicBezTo>
                    <a:lnTo>
                      <a:pt x="12722" y="2393"/>
                    </a:lnTo>
                    <a:cubicBezTo>
                      <a:pt x="12875" y="2210"/>
                      <a:pt x="12997" y="2042"/>
                      <a:pt x="13088" y="1875"/>
                    </a:cubicBezTo>
                    <a:cubicBezTo>
                      <a:pt x="13134" y="1799"/>
                      <a:pt x="13179" y="1707"/>
                      <a:pt x="13225" y="1585"/>
                    </a:cubicBezTo>
                    <a:cubicBezTo>
                      <a:pt x="13256" y="1494"/>
                      <a:pt x="13301" y="1402"/>
                      <a:pt x="13332" y="1296"/>
                    </a:cubicBezTo>
                    <a:lnTo>
                      <a:pt x="13347" y="1280"/>
                    </a:lnTo>
                    <a:lnTo>
                      <a:pt x="13347" y="1265"/>
                    </a:lnTo>
                    <a:cubicBezTo>
                      <a:pt x="13347" y="1265"/>
                      <a:pt x="13347" y="1250"/>
                      <a:pt x="13362" y="1250"/>
                    </a:cubicBezTo>
                    <a:cubicBezTo>
                      <a:pt x="13438" y="1037"/>
                      <a:pt x="13530" y="869"/>
                      <a:pt x="13621" y="717"/>
                    </a:cubicBezTo>
                    <a:cubicBezTo>
                      <a:pt x="13682" y="610"/>
                      <a:pt x="13743" y="503"/>
                      <a:pt x="13819" y="397"/>
                    </a:cubicBezTo>
                    <a:cubicBezTo>
                      <a:pt x="13850" y="382"/>
                      <a:pt x="13865" y="351"/>
                      <a:pt x="13895" y="336"/>
                    </a:cubicBezTo>
                    <a:cubicBezTo>
                      <a:pt x="13895" y="321"/>
                      <a:pt x="13911" y="305"/>
                      <a:pt x="13926" y="290"/>
                    </a:cubicBezTo>
                    <a:cubicBezTo>
                      <a:pt x="13941" y="290"/>
                      <a:pt x="13956" y="275"/>
                      <a:pt x="13972" y="275"/>
                    </a:cubicBezTo>
                    <a:cubicBezTo>
                      <a:pt x="14002" y="260"/>
                      <a:pt x="14017" y="244"/>
                      <a:pt x="14048" y="229"/>
                    </a:cubicBezTo>
                    <a:cubicBezTo>
                      <a:pt x="14078" y="229"/>
                      <a:pt x="14093" y="214"/>
                      <a:pt x="14124" y="214"/>
                    </a:cubicBezTo>
                    <a:cubicBezTo>
                      <a:pt x="14215" y="199"/>
                      <a:pt x="14292" y="184"/>
                      <a:pt x="14368" y="168"/>
                    </a:cubicBezTo>
                    <a:cubicBezTo>
                      <a:pt x="14474" y="153"/>
                      <a:pt x="14566" y="153"/>
                      <a:pt x="14642" y="153"/>
                    </a:cubicBezTo>
                    <a:close/>
                    <a:moveTo>
                      <a:pt x="18497" y="3155"/>
                    </a:moveTo>
                    <a:lnTo>
                      <a:pt x="18497" y="3155"/>
                    </a:lnTo>
                    <a:cubicBezTo>
                      <a:pt x="18512" y="3170"/>
                      <a:pt x="18527" y="3185"/>
                      <a:pt x="18542" y="3185"/>
                    </a:cubicBezTo>
                    <a:cubicBezTo>
                      <a:pt x="18573" y="3231"/>
                      <a:pt x="18619" y="3261"/>
                      <a:pt x="18634" y="3276"/>
                    </a:cubicBezTo>
                    <a:cubicBezTo>
                      <a:pt x="18680" y="3322"/>
                      <a:pt x="18710" y="3368"/>
                      <a:pt x="18740" y="3398"/>
                    </a:cubicBezTo>
                    <a:cubicBezTo>
                      <a:pt x="18756" y="3414"/>
                      <a:pt x="18771" y="3429"/>
                      <a:pt x="18771" y="3444"/>
                    </a:cubicBezTo>
                    <a:cubicBezTo>
                      <a:pt x="18786" y="3459"/>
                      <a:pt x="18786" y="3474"/>
                      <a:pt x="18786" y="3490"/>
                    </a:cubicBezTo>
                    <a:cubicBezTo>
                      <a:pt x="18801" y="3520"/>
                      <a:pt x="18817" y="3551"/>
                      <a:pt x="18817" y="3581"/>
                    </a:cubicBezTo>
                    <a:cubicBezTo>
                      <a:pt x="18832" y="3627"/>
                      <a:pt x="18832" y="3673"/>
                      <a:pt x="18847" y="3718"/>
                    </a:cubicBezTo>
                    <a:cubicBezTo>
                      <a:pt x="18862" y="3886"/>
                      <a:pt x="18878" y="4038"/>
                      <a:pt x="18878" y="4206"/>
                    </a:cubicBezTo>
                    <a:cubicBezTo>
                      <a:pt x="18878" y="4251"/>
                      <a:pt x="18878" y="4297"/>
                      <a:pt x="18862" y="4343"/>
                    </a:cubicBezTo>
                    <a:cubicBezTo>
                      <a:pt x="18862" y="4389"/>
                      <a:pt x="18847" y="4434"/>
                      <a:pt x="18832" y="4480"/>
                    </a:cubicBezTo>
                    <a:cubicBezTo>
                      <a:pt x="18817" y="4526"/>
                      <a:pt x="18801" y="4587"/>
                      <a:pt x="18771" y="4648"/>
                    </a:cubicBezTo>
                    <a:cubicBezTo>
                      <a:pt x="18740" y="4739"/>
                      <a:pt x="18695" y="4815"/>
                      <a:pt x="18649" y="4907"/>
                    </a:cubicBezTo>
                    <a:cubicBezTo>
                      <a:pt x="18558" y="5059"/>
                      <a:pt x="18466" y="5181"/>
                      <a:pt x="18375" y="5303"/>
                    </a:cubicBezTo>
                    <a:cubicBezTo>
                      <a:pt x="18283" y="5409"/>
                      <a:pt x="18207" y="5501"/>
                      <a:pt x="18116" y="5607"/>
                    </a:cubicBezTo>
                    <a:cubicBezTo>
                      <a:pt x="18009" y="5729"/>
                      <a:pt x="17918" y="5836"/>
                      <a:pt x="17842" y="5927"/>
                    </a:cubicBezTo>
                    <a:cubicBezTo>
                      <a:pt x="17628" y="6126"/>
                      <a:pt x="17461" y="6263"/>
                      <a:pt x="17293" y="6385"/>
                    </a:cubicBezTo>
                    <a:cubicBezTo>
                      <a:pt x="17202" y="6461"/>
                      <a:pt x="17110" y="6522"/>
                      <a:pt x="17019" y="6583"/>
                    </a:cubicBezTo>
                    <a:lnTo>
                      <a:pt x="17004" y="6598"/>
                    </a:lnTo>
                    <a:cubicBezTo>
                      <a:pt x="16912" y="6659"/>
                      <a:pt x="16805" y="6720"/>
                      <a:pt x="16714" y="6765"/>
                    </a:cubicBezTo>
                    <a:lnTo>
                      <a:pt x="16684" y="6796"/>
                    </a:lnTo>
                    <a:lnTo>
                      <a:pt x="16653" y="6796"/>
                    </a:lnTo>
                    <a:cubicBezTo>
                      <a:pt x="16577" y="6842"/>
                      <a:pt x="16486" y="6887"/>
                      <a:pt x="16409" y="6918"/>
                    </a:cubicBezTo>
                    <a:cubicBezTo>
                      <a:pt x="16333" y="6948"/>
                      <a:pt x="16257" y="6979"/>
                      <a:pt x="16196" y="6994"/>
                    </a:cubicBezTo>
                    <a:cubicBezTo>
                      <a:pt x="16120" y="7009"/>
                      <a:pt x="16044" y="7040"/>
                      <a:pt x="15968" y="7055"/>
                    </a:cubicBezTo>
                    <a:lnTo>
                      <a:pt x="15937" y="7055"/>
                    </a:lnTo>
                    <a:lnTo>
                      <a:pt x="15891" y="7070"/>
                    </a:lnTo>
                    <a:cubicBezTo>
                      <a:pt x="15785" y="7101"/>
                      <a:pt x="15663" y="7116"/>
                      <a:pt x="15571" y="7131"/>
                    </a:cubicBezTo>
                    <a:cubicBezTo>
                      <a:pt x="15465" y="7162"/>
                      <a:pt x="15358" y="7177"/>
                      <a:pt x="15251" y="7177"/>
                    </a:cubicBezTo>
                    <a:lnTo>
                      <a:pt x="15221" y="7177"/>
                    </a:lnTo>
                    <a:cubicBezTo>
                      <a:pt x="15145" y="7192"/>
                      <a:pt x="15053" y="7207"/>
                      <a:pt x="14962" y="7207"/>
                    </a:cubicBezTo>
                    <a:lnTo>
                      <a:pt x="14947" y="7222"/>
                    </a:lnTo>
                    <a:cubicBezTo>
                      <a:pt x="14916" y="7222"/>
                      <a:pt x="14871" y="7222"/>
                      <a:pt x="14840" y="7238"/>
                    </a:cubicBezTo>
                    <a:cubicBezTo>
                      <a:pt x="14840" y="7238"/>
                      <a:pt x="14855" y="7222"/>
                      <a:pt x="14855" y="7222"/>
                    </a:cubicBezTo>
                    <a:cubicBezTo>
                      <a:pt x="14886" y="7207"/>
                      <a:pt x="14901" y="7207"/>
                      <a:pt x="14931" y="7192"/>
                    </a:cubicBezTo>
                    <a:cubicBezTo>
                      <a:pt x="15008" y="7162"/>
                      <a:pt x="15084" y="7146"/>
                      <a:pt x="15160" y="7116"/>
                    </a:cubicBezTo>
                    <a:lnTo>
                      <a:pt x="15282" y="7070"/>
                    </a:lnTo>
                    <a:cubicBezTo>
                      <a:pt x="15343" y="7040"/>
                      <a:pt x="15404" y="7024"/>
                      <a:pt x="15449" y="7009"/>
                    </a:cubicBezTo>
                    <a:cubicBezTo>
                      <a:pt x="15495" y="6979"/>
                      <a:pt x="15541" y="6948"/>
                      <a:pt x="15587" y="6933"/>
                    </a:cubicBezTo>
                    <a:cubicBezTo>
                      <a:pt x="15663" y="6887"/>
                      <a:pt x="15724" y="6826"/>
                      <a:pt x="15800" y="6781"/>
                    </a:cubicBezTo>
                    <a:lnTo>
                      <a:pt x="15800" y="6765"/>
                    </a:lnTo>
                    <a:cubicBezTo>
                      <a:pt x="15876" y="6720"/>
                      <a:pt x="15937" y="6644"/>
                      <a:pt x="15998" y="6598"/>
                    </a:cubicBezTo>
                    <a:cubicBezTo>
                      <a:pt x="16028" y="6583"/>
                      <a:pt x="16044" y="6567"/>
                      <a:pt x="16059" y="6537"/>
                    </a:cubicBezTo>
                    <a:cubicBezTo>
                      <a:pt x="16105" y="6491"/>
                      <a:pt x="16150" y="6445"/>
                      <a:pt x="16181" y="6415"/>
                    </a:cubicBezTo>
                    <a:cubicBezTo>
                      <a:pt x="16227" y="6354"/>
                      <a:pt x="16272" y="6293"/>
                      <a:pt x="16318" y="6232"/>
                    </a:cubicBezTo>
                    <a:lnTo>
                      <a:pt x="16348" y="6186"/>
                    </a:lnTo>
                    <a:cubicBezTo>
                      <a:pt x="16394" y="6141"/>
                      <a:pt x="16440" y="6080"/>
                      <a:pt x="16486" y="6034"/>
                    </a:cubicBezTo>
                    <a:cubicBezTo>
                      <a:pt x="16516" y="6004"/>
                      <a:pt x="16531" y="5988"/>
                      <a:pt x="16546" y="5973"/>
                    </a:cubicBezTo>
                    <a:cubicBezTo>
                      <a:pt x="16562" y="5973"/>
                      <a:pt x="16577" y="5958"/>
                      <a:pt x="16592" y="5958"/>
                    </a:cubicBezTo>
                    <a:cubicBezTo>
                      <a:pt x="16607" y="5943"/>
                      <a:pt x="16607" y="5943"/>
                      <a:pt x="16623" y="5943"/>
                    </a:cubicBezTo>
                    <a:cubicBezTo>
                      <a:pt x="16699" y="5912"/>
                      <a:pt x="16760" y="5897"/>
                      <a:pt x="16821" y="5882"/>
                    </a:cubicBezTo>
                    <a:cubicBezTo>
                      <a:pt x="16882" y="5867"/>
                      <a:pt x="16943" y="5851"/>
                      <a:pt x="17019" y="5821"/>
                    </a:cubicBezTo>
                    <a:cubicBezTo>
                      <a:pt x="17049" y="5821"/>
                      <a:pt x="17095" y="5806"/>
                      <a:pt x="17125" y="5790"/>
                    </a:cubicBezTo>
                    <a:cubicBezTo>
                      <a:pt x="17156" y="5775"/>
                      <a:pt x="17186" y="5760"/>
                      <a:pt x="17217" y="5745"/>
                    </a:cubicBezTo>
                    <a:cubicBezTo>
                      <a:pt x="17263" y="5714"/>
                      <a:pt x="17293" y="5699"/>
                      <a:pt x="17324" y="5668"/>
                    </a:cubicBezTo>
                    <a:cubicBezTo>
                      <a:pt x="17369" y="5653"/>
                      <a:pt x="17400" y="5623"/>
                      <a:pt x="17430" y="5592"/>
                    </a:cubicBezTo>
                    <a:cubicBezTo>
                      <a:pt x="17491" y="5547"/>
                      <a:pt x="17552" y="5501"/>
                      <a:pt x="17613" y="5440"/>
                    </a:cubicBezTo>
                    <a:lnTo>
                      <a:pt x="17628" y="5425"/>
                    </a:lnTo>
                    <a:cubicBezTo>
                      <a:pt x="17674" y="5379"/>
                      <a:pt x="17720" y="5333"/>
                      <a:pt x="17781" y="5288"/>
                    </a:cubicBezTo>
                    <a:lnTo>
                      <a:pt x="17826" y="5242"/>
                    </a:lnTo>
                    <a:cubicBezTo>
                      <a:pt x="17887" y="5166"/>
                      <a:pt x="17933" y="5105"/>
                      <a:pt x="17979" y="5044"/>
                    </a:cubicBezTo>
                    <a:cubicBezTo>
                      <a:pt x="18024" y="4983"/>
                      <a:pt x="18055" y="4937"/>
                      <a:pt x="18085" y="4891"/>
                    </a:cubicBezTo>
                    <a:lnTo>
                      <a:pt x="18131" y="4830"/>
                    </a:lnTo>
                    <a:cubicBezTo>
                      <a:pt x="18161" y="4754"/>
                      <a:pt x="18222" y="4678"/>
                      <a:pt x="18268" y="4602"/>
                    </a:cubicBezTo>
                    <a:lnTo>
                      <a:pt x="18283" y="4587"/>
                    </a:lnTo>
                    <a:cubicBezTo>
                      <a:pt x="18329" y="4526"/>
                      <a:pt x="18375" y="4465"/>
                      <a:pt x="18420" y="4389"/>
                    </a:cubicBezTo>
                    <a:cubicBezTo>
                      <a:pt x="18512" y="4236"/>
                      <a:pt x="18588" y="4084"/>
                      <a:pt x="18619" y="3932"/>
                    </a:cubicBezTo>
                    <a:cubicBezTo>
                      <a:pt x="18664" y="3779"/>
                      <a:pt x="18664" y="3612"/>
                      <a:pt x="18619" y="3429"/>
                    </a:cubicBezTo>
                    <a:cubicBezTo>
                      <a:pt x="18603" y="3353"/>
                      <a:pt x="18573" y="3261"/>
                      <a:pt x="18527" y="3185"/>
                    </a:cubicBezTo>
                    <a:cubicBezTo>
                      <a:pt x="18512" y="3185"/>
                      <a:pt x="18512" y="3170"/>
                      <a:pt x="18497" y="3155"/>
                    </a:cubicBezTo>
                    <a:close/>
                    <a:moveTo>
                      <a:pt x="8761" y="945"/>
                    </a:moveTo>
                    <a:cubicBezTo>
                      <a:pt x="8822" y="961"/>
                      <a:pt x="8883" y="961"/>
                      <a:pt x="8944" y="976"/>
                    </a:cubicBezTo>
                    <a:lnTo>
                      <a:pt x="8974" y="976"/>
                    </a:lnTo>
                    <a:cubicBezTo>
                      <a:pt x="9020" y="991"/>
                      <a:pt x="9050" y="991"/>
                      <a:pt x="9096" y="1006"/>
                    </a:cubicBezTo>
                    <a:cubicBezTo>
                      <a:pt x="9111" y="1006"/>
                      <a:pt x="9127" y="1021"/>
                      <a:pt x="9142" y="1021"/>
                    </a:cubicBezTo>
                    <a:lnTo>
                      <a:pt x="9188" y="1052"/>
                    </a:lnTo>
                    <a:cubicBezTo>
                      <a:pt x="9218" y="1067"/>
                      <a:pt x="9248" y="1082"/>
                      <a:pt x="9264" y="1098"/>
                    </a:cubicBezTo>
                    <a:cubicBezTo>
                      <a:pt x="9309" y="1128"/>
                      <a:pt x="9340" y="1159"/>
                      <a:pt x="9386" y="1204"/>
                    </a:cubicBezTo>
                    <a:cubicBezTo>
                      <a:pt x="9416" y="1235"/>
                      <a:pt x="9431" y="1265"/>
                      <a:pt x="9462" y="1296"/>
                    </a:cubicBezTo>
                    <a:cubicBezTo>
                      <a:pt x="9477" y="1311"/>
                      <a:pt x="9492" y="1326"/>
                      <a:pt x="9507" y="1341"/>
                    </a:cubicBezTo>
                    <a:lnTo>
                      <a:pt x="9523" y="1372"/>
                    </a:lnTo>
                    <a:cubicBezTo>
                      <a:pt x="9553" y="1402"/>
                      <a:pt x="9584" y="1448"/>
                      <a:pt x="9614" y="1479"/>
                    </a:cubicBezTo>
                    <a:lnTo>
                      <a:pt x="9645" y="1524"/>
                    </a:lnTo>
                    <a:cubicBezTo>
                      <a:pt x="9751" y="1677"/>
                      <a:pt x="9858" y="1844"/>
                      <a:pt x="9980" y="1997"/>
                    </a:cubicBezTo>
                    <a:cubicBezTo>
                      <a:pt x="10025" y="2073"/>
                      <a:pt x="10071" y="2134"/>
                      <a:pt x="10117" y="2210"/>
                    </a:cubicBezTo>
                    <a:lnTo>
                      <a:pt x="10147" y="2240"/>
                    </a:lnTo>
                    <a:cubicBezTo>
                      <a:pt x="10163" y="2271"/>
                      <a:pt x="10178" y="2301"/>
                      <a:pt x="10193" y="2332"/>
                    </a:cubicBezTo>
                    <a:lnTo>
                      <a:pt x="10224" y="2377"/>
                    </a:lnTo>
                    <a:lnTo>
                      <a:pt x="10269" y="2454"/>
                    </a:lnTo>
                    <a:lnTo>
                      <a:pt x="10300" y="2499"/>
                    </a:lnTo>
                    <a:cubicBezTo>
                      <a:pt x="10315" y="2545"/>
                      <a:pt x="10345" y="2591"/>
                      <a:pt x="10361" y="2621"/>
                    </a:cubicBezTo>
                    <a:cubicBezTo>
                      <a:pt x="10391" y="2682"/>
                      <a:pt x="10422" y="2743"/>
                      <a:pt x="10452" y="2819"/>
                    </a:cubicBezTo>
                    <a:lnTo>
                      <a:pt x="10452" y="2835"/>
                    </a:lnTo>
                    <a:cubicBezTo>
                      <a:pt x="10467" y="2865"/>
                      <a:pt x="10483" y="2896"/>
                      <a:pt x="10483" y="2941"/>
                    </a:cubicBezTo>
                    <a:lnTo>
                      <a:pt x="10513" y="3002"/>
                    </a:lnTo>
                    <a:lnTo>
                      <a:pt x="10528" y="3063"/>
                    </a:lnTo>
                    <a:lnTo>
                      <a:pt x="10528" y="3078"/>
                    </a:lnTo>
                    <a:cubicBezTo>
                      <a:pt x="10544" y="3170"/>
                      <a:pt x="10574" y="3246"/>
                      <a:pt x="10574" y="3322"/>
                    </a:cubicBezTo>
                    <a:cubicBezTo>
                      <a:pt x="10589" y="3398"/>
                      <a:pt x="10589" y="3474"/>
                      <a:pt x="10604" y="3566"/>
                    </a:cubicBezTo>
                    <a:cubicBezTo>
                      <a:pt x="10604" y="3612"/>
                      <a:pt x="10604" y="3657"/>
                      <a:pt x="10604" y="3703"/>
                    </a:cubicBezTo>
                    <a:lnTo>
                      <a:pt x="10604" y="3779"/>
                    </a:lnTo>
                    <a:cubicBezTo>
                      <a:pt x="10620" y="3855"/>
                      <a:pt x="10620" y="3947"/>
                      <a:pt x="10620" y="4023"/>
                    </a:cubicBezTo>
                    <a:cubicBezTo>
                      <a:pt x="10635" y="4084"/>
                      <a:pt x="10635" y="4160"/>
                      <a:pt x="10650" y="4221"/>
                    </a:cubicBezTo>
                    <a:lnTo>
                      <a:pt x="10650" y="4251"/>
                    </a:lnTo>
                    <a:cubicBezTo>
                      <a:pt x="10665" y="4465"/>
                      <a:pt x="10711" y="4663"/>
                      <a:pt x="10742" y="4861"/>
                    </a:cubicBezTo>
                    <a:lnTo>
                      <a:pt x="10757" y="4937"/>
                    </a:lnTo>
                    <a:cubicBezTo>
                      <a:pt x="10772" y="4983"/>
                      <a:pt x="10772" y="5044"/>
                      <a:pt x="10787" y="5089"/>
                    </a:cubicBezTo>
                    <a:cubicBezTo>
                      <a:pt x="10803" y="5150"/>
                      <a:pt x="10818" y="5211"/>
                      <a:pt x="10833" y="5272"/>
                    </a:cubicBezTo>
                    <a:cubicBezTo>
                      <a:pt x="10848" y="5318"/>
                      <a:pt x="10863" y="5364"/>
                      <a:pt x="10879" y="5394"/>
                    </a:cubicBezTo>
                    <a:lnTo>
                      <a:pt x="10894" y="5440"/>
                    </a:lnTo>
                    <a:cubicBezTo>
                      <a:pt x="10924" y="5501"/>
                      <a:pt x="10940" y="5547"/>
                      <a:pt x="10970" y="5592"/>
                    </a:cubicBezTo>
                    <a:cubicBezTo>
                      <a:pt x="11016" y="5699"/>
                      <a:pt x="11062" y="5790"/>
                      <a:pt x="11107" y="5882"/>
                    </a:cubicBezTo>
                    <a:lnTo>
                      <a:pt x="11122" y="5897"/>
                    </a:lnTo>
                    <a:cubicBezTo>
                      <a:pt x="11138" y="5943"/>
                      <a:pt x="11168" y="5988"/>
                      <a:pt x="11183" y="6019"/>
                    </a:cubicBezTo>
                    <a:lnTo>
                      <a:pt x="11138" y="6034"/>
                    </a:lnTo>
                    <a:cubicBezTo>
                      <a:pt x="11031" y="6065"/>
                      <a:pt x="10924" y="6095"/>
                      <a:pt x="10818" y="6126"/>
                    </a:cubicBezTo>
                    <a:cubicBezTo>
                      <a:pt x="10665" y="6186"/>
                      <a:pt x="10483" y="6247"/>
                      <a:pt x="10300" y="6308"/>
                    </a:cubicBezTo>
                    <a:cubicBezTo>
                      <a:pt x="10285" y="6293"/>
                      <a:pt x="10269" y="6263"/>
                      <a:pt x="10254" y="6232"/>
                    </a:cubicBezTo>
                    <a:cubicBezTo>
                      <a:pt x="10239" y="6202"/>
                      <a:pt x="10224" y="6186"/>
                      <a:pt x="10224" y="6156"/>
                    </a:cubicBezTo>
                    <a:cubicBezTo>
                      <a:pt x="10208" y="6126"/>
                      <a:pt x="10193" y="6095"/>
                      <a:pt x="10178" y="6065"/>
                    </a:cubicBezTo>
                    <a:cubicBezTo>
                      <a:pt x="10163" y="6049"/>
                      <a:pt x="10163" y="6019"/>
                      <a:pt x="10147" y="6004"/>
                    </a:cubicBezTo>
                    <a:cubicBezTo>
                      <a:pt x="10132" y="5958"/>
                      <a:pt x="10117" y="5927"/>
                      <a:pt x="10102" y="5897"/>
                    </a:cubicBezTo>
                    <a:lnTo>
                      <a:pt x="10071" y="5851"/>
                    </a:lnTo>
                    <a:cubicBezTo>
                      <a:pt x="10056" y="5806"/>
                      <a:pt x="10041" y="5775"/>
                      <a:pt x="10010" y="5745"/>
                    </a:cubicBezTo>
                    <a:lnTo>
                      <a:pt x="9980" y="5684"/>
                    </a:lnTo>
                    <a:cubicBezTo>
                      <a:pt x="9965" y="5638"/>
                      <a:pt x="9934" y="5592"/>
                      <a:pt x="9919" y="5562"/>
                    </a:cubicBezTo>
                    <a:cubicBezTo>
                      <a:pt x="9827" y="5409"/>
                      <a:pt x="9736" y="5257"/>
                      <a:pt x="9645" y="5105"/>
                    </a:cubicBezTo>
                    <a:cubicBezTo>
                      <a:pt x="9553" y="4968"/>
                      <a:pt x="9462" y="4815"/>
                      <a:pt x="9340" y="4663"/>
                    </a:cubicBezTo>
                    <a:cubicBezTo>
                      <a:pt x="9325" y="4632"/>
                      <a:pt x="9309" y="4617"/>
                      <a:pt x="9279" y="4587"/>
                    </a:cubicBezTo>
                    <a:lnTo>
                      <a:pt x="9264" y="4556"/>
                    </a:lnTo>
                    <a:cubicBezTo>
                      <a:pt x="9248" y="4541"/>
                      <a:pt x="9233" y="4511"/>
                      <a:pt x="9203" y="4495"/>
                    </a:cubicBezTo>
                    <a:lnTo>
                      <a:pt x="9188" y="4480"/>
                    </a:lnTo>
                    <a:cubicBezTo>
                      <a:pt x="9142" y="4419"/>
                      <a:pt x="9096" y="4373"/>
                      <a:pt x="9050" y="4312"/>
                    </a:cubicBezTo>
                    <a:lnTo>
                      <a:pt x="9005" y="4267"/>
                    </a:lnTo>
                    <a:lnTo>
                      <a:pt x="8959" y="4221"/>
                    </a:lnTo>
                    <a:lnTo>
                      <a:pt x="8959" y="4221"/>
                    </a:lnTo>
                    <a:cubicBezTo>
                      <a:pt x="9005" y="4297"/>
                      <a:pt x="9050" y="4358"/>
                      <a:pt x="9081" y="4434"/>
                    </a:cubicBezTo>
                    <a:cubicBezTo>
                      <a:pt x="9127" y="4511"/>
                      <a:pt x="9157" y="4571"/>
                      <a:pt x="9188" y="4648"/>
                    </a:cubicBezTo>
                    <a:lnTo>
                      <a:pt x="9218" y="4709"/>
                    </a:lnTo>
                    <a:cubicBezTo>
                      <a:pt x="9248" y="4770"/>
                      <a:pt x="9279" y="4815"/>
                      <a:pt x="9294" y="4876"/>
                    </a:cubicBezTo>
                    <a:cubicBezTo>
                      <a:pt x="9386" y="5044"/>
                      <a:pt x="9462" y="5181"/>
                      <a:pt x="9538" y="5303"/>
                    </a:cubicBezTo>
                    <a:lnTo>
                      <a:pt x="9660" y="5501"/>
                    </a:lnTo>
                    <a:lnTo>
                      <a:pt x="9843" y="5775"/>
                    </a:lnTo>
                    <a:cubicBezTo>
                      <a:pt x="9919" y="5897"/>
                      <a:pt x="9995" y="6034"/>
                      <a:pt x="10102" y="6217"/>
                    </a:cubicBezTo>
                    <a:cubicBezTo>
                      <a:pt x="10132" y="6263"/>
                      <a:pt x="10163" y="6308"/>
                      <a:pt x="10178" y="6369"/>
                    </a:cubicBezTo>
                    <a:cubicBezTo>
                      <a:pt x="10163" y="6369"/>
                      <a:pt x="10147" y="6369"/>
                      <a:pt x="10132" y="6385"/>
                    </a:cubicBezTo>
                    <a:cubicBezTo>
                      <a:pt x="9888" y="6491"/>
                      <a:pt x="9675" y="6628"/>
                      <a:pt x="9477" y="6781"/>
                    </a:cubicBezTo>
                    <a:cubicBezTo>
                      <a:pt x="9386" y="6674"/>
                      <a:pt x="9294" y="6583"/>
                      <a:pt x="9218" y="6491"/>
                    </a:cubicBezTo>
                    <a:cubicBezTo>
                      <a:pt x="9172" y="6430"/>
                      <a:pt x="9127" y="6369"/>
                      <a:pt x="9081" y="6324"/>
                    </a:cubicBezTo>
                    <a:cubicBezTo>
                      <a:pt x="9020" y="6247"/>
                      <a:pt x="8959" y="6156"/>
                      <a:pt x="8883" y="6080"/>
                    </a:cubicBezTo>
                    <a:cubicBezTo>
                      <a:pt x="8776" y="5943"/>
                      <a:pt x="8669" y="5821"/>
                      <a:pt x="8563" y="5699"/>
                    </a:cubicBezTo>
                    <a:cubicBezTo>
                      <a:pt x="8502" y="5653"/>
                      <a:pt x="8441" y="5592"/>
                      <a:pt x="8380" y="5516"/>
                    </a:cubicBezTo>
                    <a:cubicBezTo>
                      <a:pt x="8334" y="5486"/>
                      <a:pt x="8289" y="5440"/>
                      <a:pt x="8243" y="5394"/>
                    </a:cubicBezTo>
                    <a:lnTo>
                      <a:pt x="8167" y="5318"/>
                    </a:lnTo>
                    <a:lnTo>
                      <a:pt x="8167" y="5318"/>
                    </a:lnTo>
                    <a:cubicBezTo>
                      <a:pt x="8212" y="5379"/>
                      <a:pt x="8258" y="5425"/>
                      <a:pt x="8304" y="5486"/>
                    </a:cubicBezTo>
                    <a:cubicBezTo>
                      <a:pt x="8365" y="5592"/>
                      <a:pt x="8441" y="5684"/>
                      <a:pt x="8502" y="5775"/>
                    </a:cubicBezTo>
                    <a:cubicBezTo>
                      <a:pt x="8563" y="5867"/>
                      <a:pt x="8624" y="5973"/>
                      <a:pt x="8700" y="6065"/>
                    </a:cubicBezTo>
                    <a:lnTo>
                      <a:pt x="8700" y="6049"/>
                    </a:lnTo>
                    <a:cubicBezTo>
                      <a:pt x="8791" y="6171"/>
                      <a:pt x="8883" y="6293"/>
                      <a:pt x="9005" y="6430"/>
                    </a:cubicBezTo>
                    <a:cubicBezTo>
                      <a:pt x="9050" y="6476"/>
                      <a:pt x="9096" y="6537"/>
                      <a:pt x="9157" y="6598"/>
                    </a:cubicBezTo>
                    <a:cubicBezTo>
                      <a:pt x="9172" y="6613"/>
                      <a:pt x="9188" y="6628"/>
                      <a:pt x="9203" y="6644"/>
                    </a:cubicBezTo>
                    <a:lnTo>
                      <a:pt x="9233" y="6674"/>
                    </a:lnTo>
                    <a:cubicBezTo>
                      <a:pt x="9248" y="6689"/>
                      <a:pt x="9264" y="6704"/>
                      <a:pt x="9279" y="6720"/>
                    </a:cubicBezTo>
                    <a:lnTo>
                      <a:pt x="9309" y="6750"/>
                    </a:lnTo>
                    <a:lnTo>
                      <a:pt x="9325" y="6750"/>
                    </a:lnTo>
                    <a:lnTo>
                      <a:pt x="9355" y="6796"/>
                    </a:lnTo>
                    <a:lnTo>
                      <a:pt x="9370" y="6811"/>
                    </a:lnTo>
                    <a:lnTo>
                      <a:pt x="9386" y="6826"/>
                    </a:lnTo>
                    <a:cubicBezTo>
                      <a:pt x="9386" y="6826"/>
                      <a:pt x="9401" y="6842"/>
                      <a:pt x="9401" y="6842"/>
                    </a:cubicBezTo>
                    <a:cubicBezTo>
                      <a:pt x="9325" y="6903"/>
                      <a:pt x="9248" y="6963"/>
                      <a:pt x="9188" y="7024"/>
                    </a:cubicBezTo>
                    <a:cubicBezTo>
                      <a:pt x="9157" y="7055"/>
                      <a:pt x="9127" y="7085"/>
                      <a:pt x="9096" y="7116"/>
                    </a:cubicBezTo>
                    <a:cubicBezTo>
                      <a:pt x="9050" y="7177"/>
                      <a:pt x="8989" y="7238"/>
                      <a:pt x="8944" y="7299"/>
                    </a:cubicBezTo>
                    <a:lnTo>
                      <a:pt x="8929" y="7299"/>
                    </a:lnTo>
                    <a:cubicBezTo>
                      <a:pt x="8883" y="7268"/>
                      <a:pt x="8852" y="7253"/>
                      <a:pt x="8807" y="7238"/>
                    </a:cubicBezTo>
                    <a:lnTo>
                      <a:pt x="8761" y="7222"/>
                    </a:lnTo>
                    <a:cubicBezTo>
                      <a:pt x="8746" y="7207"/>
                      <a:pt x="8715" y="7207"/>
                      <a:pt x="8700" y="7192"/>
                    </a:cubicBezTo>
                    <a:lnTo>
                      <a:pt x="8685" y="7192"/>
                    </a:lnTo>
                    <a:cubicBezTo>
                      <a:pt x="8624" y="7162"/>
                      <a:pt x="8578" y="7131"/>
                      <a:pt x="8517" y="7101"/>
                    </a:cubicBezTo>
                    <a:cubicBezTo>
                      <a:pt x="8517" y="7101"/>
                      <a:pt x="8502" y="7101"/>
                      <a:pt x="8502" y="7085"/>
                    </a:cubicBezTo>
                    <a:lnTo>
                      <a:pt x="8502" y="7101"/>
                    </a:lnTo>
                    <a:cubicBezTo>
                      <a:pt x="8487" y="7085"/>
                      <a:pt x="8487" y="7085"/>
                      <a:pt x="8471" y="7070"/>
                    </a:cubicBezTo>
                    <a:lnTo>
                      <a:pt x="8456" y="7070"/>
                    </a:lnTo>
                    <a:cubicBezTo>
                      <a:pt x="8426" y="7055"/>
                      <a:pt x="8395" y="7024"/>
                      <a:pt x="8365" y="7009"/>
                    </a:cubicBezTo>
                    <a:cubicBezTo>
                      <a:pt x="8334" y="6979"/>
                      <a:pt x="8304" y="6963"/>
                      <a:pt x="8273" y="6948"/>
                    </a:cubicBezTo>
                    <a:lnTo>
                      <a:pt x="8243" y="6918"/>
                    </a:lnTo>
                    <a:cubicBezTo>
                      <a:pt x="8182" y="6872"/>
                      <a:pt x="8121" y="6826"/>
                      <a:pt x="8060" y="6781"/>
                    </a:cubicBezTo>
                    <a:lnTo>
                      <a:pt x="8045" y="6765"/>
                    </a:lnTo>
                    <a:lnTo>
                      <a:pt x="8030" y="6765"/>
                    </a:lnTo>
                    <a:cubicBezTo>
                      <a:pt x="7953" y="6704"/>
                      <a:pt x="7877" y="6628"/>
                      <a:pt x="7801" y="6567"/>
                    </a:cubicBezTo>
                    <a:cubicBezTo>
                      <a:pt x="7725" y="6491"/>
                      <a:pt x="7649" y="6430"/>
                      <a:pt x="7573" y="6339"/>
                    </a:cubicBezTo>
                    <a:lnTo>
                      <a:pt x="7557" y="6324"/>
                    </a:lnTo>
                    <a:cubicBezTo>
                      <a:pt x="7512" y="6278"/>
                      <a:pt x="7466" y="6232"/>
                      <a:pt x="7435" y="6186"/>
                    </a:cubicBezTo>
                    <a:cubicBezTo>
                      <a:pt x="7405" y="6156"/>
                      <a:pt x="7374" y="6110"/>
                      <a:pt x="7344" y="6080"/>
                    </a:cubicBezTo>
                    <a:cubicBezTo>
                      <a:pt x="7313" y="6049"/>
                      <a:pt x="7283" y="6019"/>
                      <a:pt x="7268" y="5973"/>
                    </a:cubicBezTo>
                    <a:cubicBezTo>
                      <a:pt x="7222" y="5927"/>
                      <a:pt x="7161" y="5867"/>
                      <a:pt x="7100" y="5790"/>
                    </a:cubicBezTo>
                    <a:lnTo>
                      <a:pt x="7039" y="5729"/>
                    </a:lnTo>
                    <a:cubicBezTo>
                      <a:pt x="7009" y="5684"/>
                      <a:pt x="6963" y="5653"/>
                      <a:pt x="6933" y="5607"/>
                    </a:cubicBezTo>
                    <a:lnTo>
                      <a:pt x="6902" y="5577"/>
                    </a:lnTo>
                    <a:cubicBezTo>
                      <a:pt x="6856" y="5516"/>
                      <a:pt x="6811" y="5470"/>
                      <a:pt x="6765" y="5425"/>
                    </a:cubicBezTo>
                    <a:cubicBezTo>
                      <a:pt x="6758" y="5418"/>
                      <a:pt x="6751" y="5411"/>
                      <a:pt x="6744" y="5403"/>
                    </a:cubicBezTo>
                    <a:lnTo>
                      <a:pt x="6744" y="5403"/>
                    </a:lnTo>
                    <a:cubicBezTo>
                      <a:pt x="6794" y="5481"/>
                      <a:pt x="6835" y="5562"/>
                      <a:pt x="6887" y="5653"/>
                    </a:cubicBezTo>
                    <a:cubicBezTo>
                      <a:pt x="6963" y="5775"/>
                      <a:pt x="7039" y="5912"/>
                      <a:pt x="7146" y="6065"/>
                    </a:cubicBezTo>
                    <a:cubicBezTo>
                      <a:pt x="7207" y="6141"/>
                      <a:pt x="7253" y="6217"/>
                      <a:pt x="7313" y="6278"/>
                    </a:cubicBezTo>
                    <a:cubicBezTo>
                      <a:pt x="7329" y="6308"/>
                      <a:pt x="7359" y="6339"/>
                      <a:pt x="7374" y="6354"/>
                    </a:cubicBezTo>
                    <a:lnTo>
                      <a:pt x="7390" y="6385"/>
                    </a:lnTo>
                    <a:cubicBezTo>
                      <a:pt x="7420" y="6415"/>
                      <a:pt x="7451" y="6445"/>
                      <a:pt x="7481" y="6476"/>
                    </a:cubicBezTo>
                    <a:lnTo>
                      <a:pt x="7496" y="6491"/>
                    </a:lnTo>
                    <a:cubicBezTo>
                      <a:pt x="7573" y="6567"/>
                      <a:pt x="7664" y="6644"/>
                      <a:pt x="7755" y="6735"/>
                    </a:cubicBezTo>
                    <a:cubicBezTo>
                      <a:pt x="7847" y="6811"/>
                      <a:pt x="7938" y="6887"/>
                      <a:pt x="8045" y="6963"/>
                    </a:cubicBezTo>
                    <a:cubicBezTo>
                      <a:pt x="8106" y="7009"/>
                      <a:pt x="8167" y="7055"/>
                      <a:pt x="8243" y="7101"/>
                    </a:cubicBezTo>
                    <a:cubicBezTo>
                      <a:pt x="8273" y="7116"/>
                      <a:pt x="8319" y="7146"/>
                      <a:pt x="8350" y="7177"/>
                    </a:cubicBezTo>
                    <a:lnTo>
                      <a:pt x="8365" y="7177"/>
                    </a:lnTo>
                    <a:cubicBezTo>
                      <a:pt x="8380" y="7192"/>
                      <a:pt x="8395" y="7192"/>
                      <a:pt x="8410" y="7207"/>
                    </a:cubicBezTo>
                    <a:lnTo>
                      <a:pt x="8441" y="7222"/>
                    </a:lnTo>
                    <a:lnTo>
                      <a:pt x="8487" y="7238"/>
                    </a:lnTo>
                    <a:cubicBezTo>
                      <a:pt x="8502" y="7253"/>
                      <a:pt x="8502" y="7253"/>
                      <a:pt x="8517" y="7268"/>
                    </a:cubicBezTo>
                    <a:lnTo>
                      <a:pt x="8548" y="7268"/>
                    </a:lnTo>
                    <a:cubicBezTo>
                      <a:pt x="8563" y="7283"/>
                      <a:pt x="8578" y="7283"/>
                      <a:pt x="8593" y="7299"/>
                    </a:cubicBezTo>
                    <a:cubicBezTo>
                      <a:pt x="8639" y="7314"/>
                      <a:pt x="8685" y="7329"/>
                      <a:pt x="8715" y="7344"/>
                    </a:cubicBezTo>
                    <a:lnTo>
                      <a:pt x="8761" y="7360"/>
                    </a:lnTo>
                    <a:cubicBezTo>
                      <a:pt x="8791" y="7375"/>
                      <a:pt x="8837" y="7375"/>
                      <a:pt x="8868" y="7390"/>
                    </a:cubicBezTo>
                    <a:cubicBezTo>
                      <a:pt x="8868" y="7405"/>
                      <a:pt x="8852" y="7421"/>
                      <a:pt x="8852" y="7421"/>
                    </a:cubicBezTo>
                    <a:cubicBezTo>
                      <a:pt x="8776" y="7527"/>
                      <a:pt x="8730" y="7603"/>
                      <a:pt x="8700" y="7695"/>
                    </a:cubicBezTo>
                    <a:lnTo>
                      <a:pt x="8685" y="7725"/>
                    </a:lnTo>
                    <a:cubicBezTo>
                      <a:pt x="8669" y="7725"/>
                      <a:pt x="8654" y="7741"/>
                      <a:pt x="8639" y="7741"/>
                    </a:cubicBezTo>
                    <a:lnTo>
                      <a:pt x="8410" y="7741"/>
                    </a:lnTo>
                    <a:cubicBezTo>
                      <a:pt x="8365" y="7725"/>
                      <a:pt x="8319" y="7710"/>
                      <a:pt x="8273" y="7710"/>
                    </a:cubicBezTo>
                    <a:lnTo>
                      <a:pt x="8243" y="7695"/>
                    </a:lnTo>
                    <a:cubicBezTo>
                      <a:pt x="8182" y="7680"/>
                      <a:pt x="8121" y="7664"/>
                      <a:pt x="8045" y="7634"/>
                    </a:cubicBezTo>
                    <a:cubicBezTo>
                      <a:pt x="8014" y="7619"/>
                      <a:pt x="7969" y="7588"/>
                      <a:pt x="7923" y="7573"/>
                    </a:cubicBezTo>
                    <a:cubicBezTo>
                      <a:pt x="7832" y="7512"/>
                      <a:pt x="7725" y="7451"/>
                      <a:pt x="7649" y="7390"/>
                    </a:cubicBezTo>
                    <a:cubicBezTo>
                      <a:pt x="7588" y="7344"/>
                      <a:pt x="7527" y="7299"/>
                      <a:pt x="7481" y="7268"/>
                    </a:cubicBezTo>
                    <a:lnTo>
                      <a:pt x="7451" y="7238"/>
                    </a:lnTo>
                    <a:cubicBezTo>
                      <a:pt x="7420" y="7222"/>
                      <a:pt x="7390" y="7192"/>
                      <a:pt x="7344" y="7162"/>
                    </a:cubicBezTo>
                    <a:cubicBezTo>
                      <a:pt x="7253" y="7101"/>
                      <a:pt x="7161" y="7024"/>
                      <a:pt x="7085" y="6948"/>
                    </a:cubicBezTo>
                    <a:cubicBezTo>
                      <a:pt x="6948" y="6842"/>
                      <a:pt x="6826" y="6735"/>
                      <a:pt x="6719" y="6628"/>
                    </a:cubicBezTo>
                    <a:cubicBezTo>
                      <a:pt x="6674" y="6583"/>
                      <a:pt x="6628" y="6537"/>
                      <a:pt x="6582" y="6506"/>
                    </a:cubicBezTo>
                    <a:cubicBezTo>
                      <a:pt x="6384" y="6324"/>
                      <a:pt x="6217" y="6186"/>
                      <a:pt x="6064" y="6065"/>
                    </a:cubicBezTo>
                    <a:cubicBezTo>
                      <a:pt x="6034" y="6049"/>
                      <a:pt x="6003" y="6019"/>
                      <a:pt x="5988" y="6004"/>
                    </a:cubicBezTo>
                    <a:lnTo>
                      <a:pt x="5927" y="5958"/>
                    </a:lnTo>
                    <a:cubicBezTo>
                      <a:pt x="5744" y="5821"/>
                      <a:pt x="5577" y="5699"/>
                      <a:pt x="5409" y="5577"/>
                    </a:cubicBezTo>
                    <a:cubicBezTo>
                      <a:pt x="5363" y="5531"/>
                      <a:pt x="5318" y="5501"/>
                      <a:pt x="5272" y="5470"/>
                    </a:cubicBezTo>
                    <a:cubicBezTo>
                      <a:pt x="5226" y="5440"/>
                      <a:pt x="5165" y="5394"/>
                      <a:pt x="5120" y="5364"/>
                    </a:cubicBezTo>
                    <a:cubicBezTo>
                      <a:pt x="5104" y="5348"/>
                      <a:pt x="5089" y="5333"/>
                      <a:pt x="5074" y="5333"/>
                    </a:cubicBezTo>
                    <a:cubicBezTo>
                      <a:pt x="5043" y="5303"/>
                      <a:pt x="5028" y="5288"/>
                      <a:pt x="4998" y="5272"/>
                    </a:cubicBezTo>
                    <a:lnTo>
                      <a:pt x="4921" y="5211"/>
                    </a:lnTo>
                    <a:lnTo>
                      <a:pt x="4861" y="5166"/>
                    </a:lnTo>
                    <a:lnTo>
                      <a:pt x="4800" y="5120"/>
                    </a:lnTo>
                    <a:cubicBezTo>
                      <a:pt x="4754" y="5074"/>
                      <a:pt x="4693" y="5029"/>
                      <a:pt x="4632" y="4968"/>
                    </a:cubicBezTo>
                    <a:cubicBezTo>
                      <a:pt x="4556" y="4891"/>
                      <a:pt x="4495" y="4830"/>
                      <a:pt x="4419" y="4754"/>
                    </a:cubicBezTo>
                    <a:lnTo>
                      <a:pt x="4388" y="4724"/>
                    </a:lnTo>
                    <a:cubicBezTo>
                      <a:pt x="4342" y="4663"/>
                      <a:pt x="4282" y="4602"/>
                      <a:pt x="4236" y="4541"/>
                    </a:cubicBezTo>
                    <a:cubicBezTo>
                      <a:pt x="4190" y="4480"/>
                      <a:pt x="4160" y="4419"/>
                      <a:pt x="4129" y="4358"/>
                    </a:cubicBezTo>
                    <a:cubicBezTo>
                      <a:pt x="4083" y="4297"/>
                      <a:pt x="4053" y="4221"/>
                      <a:pt x="4023" y="4145"/>
                    </a:cubicBezTo>
                    <a:cubicBezTo>
                      <a:pt x="4007" y="4130"/>
                      <a:pt x="4007" y="4099"/>
                      <a:pt x="4007" y="4084"/>
                    </a:cubicBezTo>
                    <a:cubicBezTo>
                      <a:pt x="3992" y="4053"/>
                      <a:pt x="3992" y="4008"/>
                      <a:pt x="3977" y="3947"/>
                    </a:cubicBezTo>
                    <a:cubicBezTo>
                      <a:pt x="3977" y="3932"/>
                      <a:pt x="3977" y="3932"/>
                      <a:pt x="3977" y="3916"/>
                    </a:cubicBezTo>
                    <a:cubicBezTo>
                      <a:pt x="3977" y="3840"/>
                      <a:pt x="3962" y="3764"/>
                      <a:pt x="3962" y="3688"/>
                    </a:cubicBezTo>
                    <a:cubicBezTo>
                      <a:pt x="3977" y="3627"/>
                      <a:pt x="3977" y="3581"/>
                      <a:pt x="3977" y="3535"/>
                    </a:cubicBezTo>
                    <a:cubicBezTo>
                      <a:pt x="3992" y="3474"/>
                      <a:pt x="3992" y="3429"/>
                      <a:pt x="4007" y="3398"/>
                    </a:cubicBezTo>
                    <a:cubicBezTo>
                      <a:pt x="4023" y="3353"/>
                      <a:pt x="4038" y="3307"/>
                      <a:pt x="4053" y="3276"/>
                    </a:cubicBezTo>
                    <a:cubicBezTo>
                      <a:pt x="4068" y="3246"/>
                      <a:pt x="4083" y="3200"/>
                      <a:pt x="4114" y="3155"/>
                    </a:cubicBezTo>
                    <a:cubicBezTo>
                      <a:pt x="4129" y="3124"/>
                      <a:pt x="4160" y="3094"/>
                      <a:pt x="4175" y="3063"/>
                    </a:cubicBezTo>
                    <a:cubicBezTo>
                      <a:pt x="4205" y="3033"/>
                      <a:pt x="4236" y="3002"/>
                      <a:pt x="4266" y="2972"/>
                    </a:cubicBezTo>
                    <a:cubicBezTo>
                      <a:pt x="4282" y="2941"/>
                      <a:pt x="4312" y="2926"/>
                      <a:pt x="4327" y="2911"/>
                    </a:cubicBezTo>
                    <a:cubicBezTo>
                      <a:pt x="4358" y="2896"/>
                      <a:pt x="4388" y="2865"/>
                      <a:pt x="4419" y="2850"/>
                    </a:cubicBezTo>
                    <a:cubicBezTo>
                      <a:pt x="4464" y="2835"/>
                      <a:pt x="4495" y="2819"/>
                      <a:pt x="4525" y="2804"/>
                    </a:cubicBezTo>
                    <a:cubicBezTo>
                      <a:pt x="4571" y="2789"/>
                      <a:pt x="4602" y="2774"/>
                      <a:pt x="4647" y="2774"/>
                    </a:cubicBezTo>
                    <a:cubicBezTo>
                      <a:pt x="4678" y="2758"/>
                      <a:pt x="4723" y="2758"/>
                      <a:pt x="4769" y="2743"/>
                    </a:cubicBezTo>
                    <a:cubicBezTo>
                      <a:pt x="4830" y="2743"/>
                      <a:pt x="4891" y="2743"/>
                      <a:pt x="4952" y="2728"/>
                    </a:cubicBezTo>
                    <a:lnTo>
                      <a:pt x="4967" y="2728"/>
                    </a:lnTo>
                    <a:cubicBezTo>
                      <a:pt x="5028" y="2728"/>
                      <a:pt x="5089" y="2728"/>
                      <a:pt x="5150" y="2713"/>
                    </a:cubicBezTo>
                    <a:cubicBezTo>
                      <a:pt x="5211" y="2713"/>
                      <a:pt x="5272" y="2697"/>
                      <a:pt x="5318" y="2667"/>
                    </a:cubicBezTo>
                    <a:cubicBezTo>
                      <a:pt x="5394" y="2652"/>
                      <a:pt x="5455" y="2606"/>
                      <a:pt x="5516" y="2576"/>
                    </a:cubicBezTo>
                    <a:lnTo>
                      <a:pt x="5546" y="2621"/>
                    </a:lnTo>
                    <a:cubicBezTo>
                      <a:pt x="5546" y="2636"/>
                      <a:pt x="5561" y="2652"/>
                      <a:pt x="5577" y="2667"/>
                    </a:cubicBezTo>
                    <a:cubicBezTo>
                      <a:pt x="5592" y="2682"/>
                      <a:pt x="5607" y="2697"/>
                      <a:pt x="5622" y="2713"/>
                    </a:cubicBezTo>
                    <a:cubicBezTo>
                      <a:pt x="5622" y="2728"/>
                      <a:pt x="5638" y="2743"/>
                      <a:pt x="5653" y="2758"/>
                    </a:cubicBezTo>
                    <a:cubicBezTo>
                      <a:pt x="5714" y="2819"/>
                      <a:pt x="5759" y="2865"/>
                      <a:pt x="5820" y="2926"/>
                    </a:cubicBezTo>
                    <a:cubicBezTo>
                      <a:pt x="5866" y="2987"/>
                      <a:pt x="5927" y="3063"/>
                      <a:pt x="5988" y="3124"/>
                    </a:cubicBezTo>
                    <a:cubicBezTo>
                      <a:pt x="6049" y="3185"/>
                      <a:pt x="6110" y="3246"/>
                      <a:pt x="6171" y="3322"/>
                    </a:cubicBezTo>
                    <a:cubicBezTo>
                      <a:pt x="6232" y="3383"/>
                      <a:pt x="6293" y="3444"/>
                      <a:pt x="6354" y="3490"/>
                    </a:cubicBezTo>
                    <a:cubicBezTo>
                      <a:pt x="6369" y="3505"/>
                      <a:pt x="6384" y="3520"/>
                      <a:pt x="6399" y="3535"/>
                    </a:cubicBezTo>
                    <a:cubicBezTo>
                      <a:pt x="6415" y="3551"/>
                      <a:pt x="6445" y="3566"/>
                      <a:pt x="6460" y="3581"/>
                    </a:cubicBezTo>
                    <a:cubicBezTo>
                      <a:pt x="6491" y="3596"/>
                      <a:pt x="6521" y="3627"/>
                      <a:pt x="6552" y="3657"/>
                    </a:cubicBezTo>
                    <a:cubicBezTo>
                      <a:pt x="6567" y="3657"/>
                      <a:pt x="6567" y="3673"/>
                      <a:pt x="6582" y="3673"/>
                    </a:cubicBezTo>
                    <a:cubicBezTo>
                      <a:pt x="6597" y="3673"/>
                      <a:pt x="6597" y="3688"/>
                      <a:pt x="6613" y="3688"/>
                    </a:cubicBezTo>
                    <a:cubicBezTo>
                      <a:pt x="6643" y="3718"/>
                      <a:pt x="6689" y="3749"/>
                      <a:pt x="6735" y="3764"/>
                    </a:cubicBezTo>
                    <a:cubicBezTo>
                      <a:pt x="6735" y="3779"/>
                      <a:pt x="6735" y="3779"/>
                      <a:pt x="6750" y="3779"/>
                    </a:cubicBezTo>
                    <a:cubicBezTo>
                      <a:pt x="6750" y="3779"/>
                      <a:pt x="6750" y="3779"/>
                      <a:pt x="6750" y="3794"/>
                    </a:cubicBezTo>
                    <a:cubicBezTo>
                      <a:pt x="6765" y="3794"/>
                      <a:pt x="6765" y="3794"/>
                      <a:pt x="6780" y="3810"/>
                    </a:cubicBezTo>
                    <a:cubicBezTo>
                      <a:pt x="6780" y="3810"/>
                      <a:pt x="6780" y="3810"/>
                      <a:pt x="6780" y="3794"/>
                    </a:cubicBezTo>
                    <a:cubicBezTo>
                      <a:pt x="6811" y="3825"/>
                      <a:pt x="6856" y="3855"/>
                      <a:pt x="6902" y="3886"/>
                    </a:cubicBezTo>
                    <a:cubicBezTo>
                      <a:pt x="6719" y="3703"/>
                      <a:pt x="6536" y="3505"/>
                      <a:pt x="6354" y="3322"/>
                    </a:cubicBezTo>
                    <a:cubicBezTo>
                      <a:pt x="6247" y="3200"/>
                      <a:pt x="6125" y="3063"/>
                      <a:pt x="6003" y="2956"/>
                    </a:cubicBezTo>
                    <a:cubicBezTo>
                      <a:pt x="5942" y="2896"/>
                      <a:pt x="5881" y="2835"/>
                      <a:pt x="5820" y="2774"/>
                    </a:cubicBezTo>
                    <a:cubicBezTo>
                      <a:pt x="5790" y="2743"/>
                      <a:pt x="5759" y="2713"/>
                      <a:pt x="5729" y="2682"/>
                    </a:cubicBezTo>
                    <a:cubicBezTo>
                      <a:pt x="5698" y="2652"/>
                      <a:pt x="5683" y="2621"/>
                      <a:pt x="5653" y="2591"/>
                    </a:cubicBezTo>
                    <a:cubicBezTo>
                      <a:pt x="5638" y="2576"/>
                      <a:pt x="5622" y="2560"/>
                      <a:pt x="5607" y="2545"/>
                    </a:cubicBezTo>
                    <a:cubicBezTo>
                      <a:pt x="5607" y="2530"/>
                      <a:pt x="5592" y="2515"/>
                      <a:pt x="5592" y="2515"/>
                    </a:cubicBezTo>
                    <a:lnTo>
                      <a:pt x="5577" y="2515"/>
                    </a:lnTo>
                    <a:cubicBezTo>
                      <a:pt x="5607" y="2499"/>
                      <a:pt x="5622" y="2484"/>
                      <a:pt x="5638" y="2469"/>
                    </a:cubicBezTo>
                    <a:lnTo>
                      <a:pt x="5653" y="2454"/>
                    </a:lnTo>
                    <a:cubicBezTo>
                      <a:pt x="5714" y="2377"/>
                      <a:pt x="5775" y="2286"/>
                      <a:pt x="5836" y="2179"/>
                    </a:cubicBezTo>
                    <a:cubicBezTo>
                      <a:pt x="5881" y="2088"/>
                      <a:pt x="5912" y="1997"/>
                      <a:pt x="5957" y="1920"/>
                    </a:cubicBezTo>
                    <a:cubicBezTo>
                      <a:pt x="5973" y="1875"/>
                      <a:pt x="6003" y="1829"/>
                      <a:pt x="6018" y="1783"/>
                    </a:cubicBezTo>
                    <a:cubicBezTo>
                      <a:pt x="6034" y="1753"/>
                      <a:pt x="6049" y="1722"/>
                      <a:pt x="6064" y="1692"/>
                    </a:cubicBezTo>
                    <a:lnTo>
                      <a:pt x="6079" y="1677"/>
                    </a:lnTo>
                    <a:cubicBezTo>
                      <a:pt x="6110" y="1631"/>
                      <a:pt x="6125" y="1600"/>
                      <a:pt x="6156" y="1555"/>
                    </a:cubicBezTo>
                    <a:cubicBezTo>
                      <a:pt x="6201" y="1509"/>
                      <a:pt x="6232" y="1479"/>
                      <a:pt x="6262" y="1433"/>
                    </a:cubicBezTo>
                    <a:cubicBezTo>
                      <a:pt x="6293" y="1402"/>
                      <a:pt x="6323" y="1387"/>
                      <a:pt x="6354" y="1357"/>
                    </a:cubicBezTo>
                    <a:cubicBezTo>
                      <a:pt x="6399" y="1326"/>
                      <a:pt x="6430" y="1311"/>
                      <a:pt x="6476" y="1280"/>
                    </a:cubicBezTo>
                    <a:cubicBezTo>
                      <a:pt x="6521" y="1265"/>
                      <a:pt x="6552" y="1250"/>
                      <a:pt x="6582" y="1235"/>
                    </a:cubicBezTo>
                    <a:cubicBezTo>
                      <a:pt x="6643" y="1204"/>
                      <a:pt x="6704" y="1189"/>
                      <a:pt x="6765" y="1174"/>
                    </a:cubicBezTo>
                    <a:cubicBezTo>
                      <a:pt x="6856" y="1159"/>
                      <a:pt x="6948" y="1143"/>
                      <a:pt x="7024" y="1128"/>
                    </a:cubicBezTo>
                    <a:lnTo>
                      <a:pt x="7085" y="1128"/>
                    </a:lnTo>
                    <a:lnTo>
                      <a:pt x="7146" y="1113"/>
                    </a:lnTo>
                    <a:lnTo>
                      <a:pt x="7237" y="1113"/>
                    </a:lnTo>
                    <a:lnTo>
                      <a:pt x="7298" y="1098"/>
                    </a:lnTo>
                    <a:lnTo>
                      <a:pt x="7420" y="1098"/>
                    </a:lnTo>
                    <a:lnTo>
                      <a:pt x="7481" y="1082"/>
                    </a:lnTo>
                    <a:cubicBezTo>
                      <a:pt x="7588" y="1067"/>
                      <a:pt x="7694" y="1052"/>
                      <a:pt x="7786" y="1052"/>
                    </a:cubicBezTo>
                    <a:cubicBezTo>
                      <a:pt x="7847" y="1037"/>
                      <a:pt x="7892" y="1037"/>
                      <a:pt x="7953" y="1021"/>
                    </a:cubicBezTo>
                    <a:cubicBezTo>
                      <a:pt x="8030" y="1021"/>
                      <a:pt x="8106" y="1006"/>
                      <a:pt x="8197" y="991"/>
                    </a:cubicBezTo>
                    <a:cubicBezTo>
                      <a:pt x="8273" y="976"/>
                      <a:pt x="8365" y="961"/>
                      <a:pt x="8456" y="945"/>
                    </a:cubicBezTo>
                    <a:close/>
                    <a:moveTo>
                      <a:pt x="12174" y="6202"/>
                    </a:moveTo>
                    <a:cubicBezTo>
                      <a:pt x="12296" y="6217"/>
                      <a:pt x="12418" y="6217"/>
                      <a:pt x="12555" y="6232"/>
                    </a:cubicBezTo>
                    <a:cubicBezTo>
                      <a:pt x="12707" y="6263"/>
                      <a:pt x="12844" y="6293"/>
                      <a:pt x="12997" y="6324"/>
                    </a:cubicBezTo>
                    <a:cubicBezTo>
                      <a:pt x="13118" y="6369"/>
                      <a:pt x="13225" y="6400"/>
                      <a:pt x="13332" y="6445"/>
                    </a:cubicBezTo>
                    <a:cubicBezTo>
                      <a:pt x="13438" y="6491"/>
                      <a:pt x="13545" y="6537"/>
                      <a:pt x="13652" y="6613"/>
                    </a:cubicBezTo>
                    <a:lnTo>
                      <a:pt x="13682" y="6613"/>
                    </a:lnTo>
                    <a:lnTo>
                      <a:pt x="13713" y="6644"/>
                    </a:lnTo>
                    <a:cubicBezTo>
                      <a:pt x="13789" y="6689"/>
                      <a:pt x="13850" y="6735"/>
                      <a:pt x="13926" y="6781"/>
                    </a:cubicBezTo>
                    <a:cubicBezTo>
                      <a:pt x="13987" y="6842"/>
                      <a:pt x="14033" y="6887"/>
                      <a:pt x="14078" y="6933"/>
                    </a:cubicBezTo>
                    <a:cubicBezTo>
                      <a:pt x="14139" y="6994"/>
                      <a:pt x="14185" y="7055"/>
                      <a:pt x="14231" y="7116"/>
                    </a:cubicBezTo>
                    <a:cubicBezTo>
                      <a:pt x="14307" y="7207"/>
                      <a:pt x="14368" y="7314"/>
                      <a:pt x="14429" y="7421"/>
                    </a:cubicBezTo>
                    <a:cubicBezTo>
                      <a:pt x="14474" y="7512"/>
                      <a:pt x="14520" y="7603"/>
                      <a:pt x="14551" y="7710"/>
                    </a:cubicBezTo>
                    <a:cubicBezTo>
                      <a:pt x="14581" y="7771"/>
                      <a:pt x="14596" y="7847"/>
                      <a:pt x="14612" y="7908"/>
                    </a:cubicBezTo>
                    <a:cubicBezTo>
                      <a:pt x="14627" y="7984"/>
                      <a:pt x="14642" y="8045"/>
                      <a:pt x="14657" y="8121"/>
                    </a:cubicBezTo>
                    <a:cubicBezTo>
                      <a:pt x="14657" y="8167"/>
                      <a:pt x="14657" y="8228"/>
                      <a:pt x="14657" y="8274"/>
                    </a:cubicBezTo>
                    <a:cubicBezTo>
                      <a:pt x="14657" y="8289"/>
                      <a:pt x="14657" y="8319"/>
                      <a:pt x="14657" y="8350"/>
                    </a:cubicBezTo>
                    <a:cubicBezTo>
                      <a:pt x="14642" y="8396"/>
                      <a:pt x="14642" y="8457"/>
                      <a:pt x="14612" y="8533"/>
                    </a:cubicBezTo>
                    <a:lnTo>
                      <a:pt x="14612" y="8563"/>
                    </a:lnTo>
                    <a:lnTo>
                      <a:pt x="14581" y="8609"/>
                    </a:lnTo>
                    <a:cubicBezTo>
                      <a:pt x="14566" y="8655"/>
                      <a:pt x="14551" y="8700"/>
                      <a:pt x="14520" y="8761"/>
                    </a:cubicBezTo>
                    <a:cubicBezTo>
                      <a:pt x="14490" y="8792"/>
                      <a:pt x="14459" y="8838"/>
                      <a:pt x="14429" y="8883"/>
                    </a:cubicBezTo>
                    <a:cubicBezTo>
                      <a:pt x="14383" y="8944"/>
                      <a:pt x="14337" y="8990"/>
                      <a:pt x="14292" y="9051"/>
                    </a:cubicBezTo>
                    <a:cubicBezTo>
                      <a:pt x="14170" y="9157"/>
                      <a:pt x="14063" y="9234"/>
                      <a:pt x="13956" y="9310"/>
                    </a:cubicBezTo>
                    <a:cubicBezTo>
                      <a:pt x="13758" y="9462"/>
                      <a:pt x="13560" y="9584"/>
                      <a:pt x="13347" y="9706"/>
                    </a:cubicBezTo>
                    <a:cubicBezTo>
                      <a:pt x="13179" y="9797"/>
                      <a:pt x="13012" y="9874"/>
                      <a:pt x="12829" y="9950"/>
                    </a:cubicBezTo>
                    <a:cubicBezTo>
                      <a:pt x="12707" y="9995"/>
                      <a:pt x="12600" y="10026"/>
                      <a:pt x="12494" y="10056"/>
                    </a:cubicBezTo>
                    <a:cubicBezTo>
                      <a:pt x="12402" y="10072"/>
                      <a:pt x="12311" y="10087"/>
                      <a:pt x="12204" y="10102"/>
                    </a:cubicBezTo>
                    <a:cubicBezTo>
                      <a:pt x="12067" y="10117"/>
                      <a:pt x="11900" y="10117"/>
                      <a:pt x="11732" y="10117"/>
                    </a:cubicBezTo>
                    <a:cubicBezTo>
                      <a:pt x="11473" y="10117"/>
                      <a:pt x="11214" y="10087"/>
                      <a:pt x="10970" y="10056"/>
                    </a:cubicBezTo>
                    <a:cubicBezTo>
                      <a:pt x="10818" y="10026"/>
                      <a:pt x="10681" y="9995"/>
                      <a:pt x="10544" y="9965"/>
                    </a:cubicBezTo>
                    <a:cubicBezTo>
                      <a:pt x="10437" y="9934"/>
                      <a:pt x="10330" y="9889"/>
                      <a:pt x="10208" y="9843"/>
                    </a:cubicBezTo>
                    <a:cubicBezTo>
                      <a:pt x="10102" y="9797"/>
                      <a:pt x="9995" y="9752"/>
                      <a:pt x="9904" y="9706"/>
                    </a:cubicBezTo>
                    <a:cubicBezTo>
                      <a:pt x="9797" y="9630"/>
                      <a:pt x="9690" y="9554"/>
                      <a:pt x="9599" y="9493"/>
                    </a:cubicBezTo>
                    <a:cubicBezTo>
                      <a:pt x="9492" y="9401"/>
                      <a:pt x="9386" y="9325"/>
                      <a:pt x="9294" y="9218"/>
                    </a:cubicBezTo>
                    <a:cubicBezTo>
                      <a:pt x="9218" y="9142"/>
                      <a:pt x="9142" y="9066"/>
                      <a:pt x="9081" y="8975"/>
                    </a:cubicBezTo>
                    <a:cubicBezTo>
                      <a:pt x="9050" y="8914"/>
                      <a:pt x="9005" y="8853"/>
                      <a:pt x="8959" y="8792"/>
                    </a:cubicBezTo>
                    <a:cubicBezTo>
                      <a:pt x="8944" y="8746"/>
                      <a:pt x="8913" y="8685"/>
                      <a:pt x="8898" y="8639"/>
                    </a:cubicBezTo>
                    <a:cubicBezTo>
                      <a:pt x="8883" y="8609"/>
                      <a:pt x="8868" y="8578"/>
                      <a:pt x="8868" y="8533"/>
                    </a:cubicBezTo>
                    <a:cubicBezTo>
                      <a:pt x="8852" y="8518"/>
                      <a:pt x="8852" y="8502"/>
                      <a:pt x="8852" y="8487"/>
                    </a:cubicBezTo>
                    <a:cubicBezTo>
                      <a:pt x="8852" y="8472"/>
                      <a:pt x="8852" y="8457"/>
                      <a:pt x="8852" y="8426"/>
                    </a:cubicBezTo>
                    <a:lnTo>
                      <a:pt x="8852" y="8350"/>
                    </a:lnTo>
                    <a:cubicBezTo>
                      <a:pt x="8883" y="8380"/>
                      <a:pt x="8929" y="8396"/>
                      <a:pt x="8959" y="8411"/>
                    </a:cubicBezTo>
                    <a:cubicBezTo>
                      <a:pt x="8989" y="8411"/>
                      <a:pt x="9020" y="8426"/>
                      <a:pt x="9050" y="8426"/>
                    </a:cubicBezTo>
                    <a:cubicBezTo>
                      <a:pt x="9066" y="8426"/>
                      <a:pt x="9081" y="8426"/>
                      <a:pt x="9111" y="8411"/>
                    </a:cubicBezTo>
                    <a:lnTo>
                      <a:pt x="9142" y="8411"/>
                    </a:lnTo>
                    <a:cubicBezTo>
                      <a:pt x="9157" y="8396"/>
                      <a:pt x="9157" y="8396"/>
                      <a:pt x="9157" y="8396"/>
                    </a:cubicBezTo>
                    <a:cubicBezTo>
                      <a:pt x="9157" y="8380"/>
                      <a:pt x="9157" y="8380"/>
                      <a:pt x="9142" y="8380"/>
                    </a:cubicBezTo>
                    <a:lnTo>
                      <a:pt x="9127" y="8380"/>
                    </a:lnTo>
                    <a:cubicBezTo>
                      <a:pt x="9096" y="8350"/>
                      <a:pt x="9081" y="8335"/>
                      <a:pt x="9050" y="8304"/>
                    </a:cubicBezTo>
                    <a:cubicBezTo>
                      <a:pt x="9020" y="8289"/>
                      <a:pt x="9005" y="8259"/>
                      <a:pt x="8989" y="8243"/>
                    </a:cubicBezTo>
                    <a:cubicBezTo>
                      <a:pt x="8974" y="8228"/>
                      <a:pt x="8959" y="8213"/>
                      <a:pt x="8959" y="8198"/>
                    </a:cubicBezTo>
                    <a:cubicBezTo>
                      <a:pt x="8959" y="8182"/>
                      <a:pt x="8959" y="8182"/>
                      <a:pt x="8959" y="8167"/>
                    </a:cubicBezTo>
                    <a:cubicBezTo>
                      <a:pt x="8974" y="8152"/>
                      <a:pt x="8959" y="8121"/>
                      <a:pt x="8944" y="8106"/>
                    </a:cubicBezTo>
                    <a:lnTo>
                      <a:pt x="8959" y="8076"/>
                    </a:lnTo>
                    <a:cubicBezTo>
                      <a:pt x="8989" y="8030"/>
                      <a:pt x="9020" y="7984"/>
                      <a:pt x="9050" y="7939"/>
                    </a:cubicBezTo>
                    <a:cubicBezTo>
                      <a:pt x="9050" y="7923"/>
                      <a:pt x="9066" y="7908"/>
                      <a:pt x="9081" y="7908"/>
                    </a:cubicBezTo>
                    <a:cubicBezTo>
                      <a:pt x="9096" y="7893"/>
                      <a:pt x="9111" y="7878"/>
                      <a:pt x="9127" y="7862"/>
                    </a:cubicBezTo>
                    <a:lnTo>
                      <a:pt x="9142" y="7847"/>
                    </a:lnTo>
                    <a:cubicBezTo>
                      <a:pt x="9157" y="7832"/>
                      <a:pt x="9188" y="7817"/>
                      <a:pt x="9218" y="7801"/>
                    </a:cubicBezTo>
                    <a:cubicBezTo>
                      <a:pt x="9233" y="7801"/>
                      <a:pt x="9233" y="7786"/>
                      <a:pt x="9248" y="7786"/>
                    </a:cubicBezTo>
                    <a:cubicBezTo>
                      <a:pt x="9264" y="7786"/>
                      <a:pt x="9279" y="7771"/>
                      <a:pt x="9294" y="7756"/>
                    </a:cubicBezTo>
                    <a:cubicBezTo>
                      <a:pt x="9340" y="7695"/>
                      <a:pt x="9355" y="7603"/>
                      <a:pt x="9309" y="7542"/>
                    </a:cubicBezTo>
                    <a:cubicBezTo>
                      <a:pt x="9294" y="7527"/>
                      <a:pt x="9279" y="7497"/>
                      <a:pt x="9248" y="7482"/>
                    </a:cubicBezTo>
                    <a:cubicBezTo>
                      <a:pt x="9264" y="7482"/>
                      <a:pt x="9264" y="7466"/>
                      <a:pt x="9279" y="7466"/>
                    </a:cubicBezTo>
                    <a:cubicBezTo>
                      <a:pt x="9340" y="7375"/>
                      <a:pt x="9416" y="7283"/>
                      <a:pt x="9507" y="7207"/>
                    </a:cubicBezTo>
                    <a:cubicBezTo>
                      <a:pt x="9599" y="7116"/>
                      <a:pt x="9690" y="7040"/>
                      <a:pt x="9782" y="6979"/>
                    </a:cubicBezTo>
                    <a:cubicBezTo>
                      <a:pt x="9904" y="6887"/>
                      <a:pt x="10010" y="6811"/>
                      <a:pt x="10132" y="6750"/>
                    </a:cubicBezTo>
                    <a:cubicBezTo>
                      <a:pt x="10345" y="6644"/>
                      <a:pt x="10559" y="6552"/>
                      <a:pt x="10742" y="6491"/>
                    </a:cubicBezTo>
                    <a:cubicBezTo>
                      <a:pt x="10772" y="6476"/>
                      <a:pt x="10803" y="6461"/>
                      <a:pt x="10833" y="6445"/>
                    </a:cubicBezTo>
                    <a:cubicBezTo>
                      <a:pt x="10970" y="6400"/>
                      <a:pt x="11122" y="6354"/>
                      <a:pt x="11275" y="6308"/>
                    </a:cubicBezTo>
                    <a:cubicBezTo>
                      <a:pt x="11412" y="6278"/>
                      <a:pt x="11564" y="6247"/>
                      <a:pt x="11747" y="6232"/>
                    </a:cubicBezTo>
                    <a:lnTo>
                      <a:pt x="11808" y="6217"/>
                    </a:lnTo>
                    <a:cubicBezTo>
                      <a:pt x="11808" y="6217"/>
                      <a:pt x="11808" y="6217"/>
                      <a:pt x="11808" y="6232"/>
                    </a:cubicBezTo>
                    <a:lnTo>
                      <a:pt x="11854" y="6217"/>
                    </a:lnTo>
                    <a:cubicBezTo>
                      <a:pt x="11960" y="6217"/>
                      <a:pt x="12052" y="6202"/>
                      <a:pt x="12174" y="6202"/>
                    </a:cubicBezTo>
                    <a:close/>
                    <a:moveTo>
                      <a:pt x="15647" y="10909"/>
                    </a:moveTo>
                    <a:lnTo>
                      <a:pt x="15648" y="10910"/>
                    </a:lnTo>
                    <a:lnTo>
                      <a:pt x="15663" y="10910"/>
                    </a:lnTo>
                    <a:cubicBezTo>
                      <a:pt x="15658" y="10910"/>
                      <a:pt x="15653" y="10910"/>
                      <a:pt x="15647" y="10909"/>
                    </a:cubicBezTo>
                    <a:close/>
                    <a:moveTo>
                      <a:pt x="5028" y="11092"/>
                    </a:moveTo>
                    <a:lnTo>
                      <a:pt x="5059" y="11108"/>
                    </a:lnTo>
                    <a:lnTo>
                      <a:pt x="5080" y="11108"/>
                    </a:lnTo>
                    <a:cubicBezTo>
                      <a:pt x="5063" y="11103"/>
                      <a:pt x="5046" y="11097"/>
                      <a:pt x="5028" y="11092"/>
                    </a:cubicBezTo>
                    <a:close/>
                    <a:moveTo>
                      <a:pt x="20554" y="6537"/>
                    </a:moveTo>
                    <a:cubicBezTo>
                      <a:pt x="20569" y="6552"/>
                      <a:pt x="20599" y="6552"/>
                      <a:pt x="20614" y="6552"/>
                    </a:cubicBezTo>
                    <a:cubicBezTo>
                      <a:pt x="20630" y="6567"/>
                      <a:pt x="20645" y="6567"/>
                      <a:pt x="20660" y="6567"/>
                    </a:cubicBezTo>
                    <a:lnTo>
                      <a:pt x="20706" y="6598"/>
                    </a:lnTo>
                    <a:cubicBezTo>
                      <a:pt x="20721" y="6598"/>
                      <a:pt x="20736" y="6613"/>
                      <a:pt x="20752" y="6628"/>
                    </a:cubicBezTo>
                    <a:cubicBezTo>
                      <a:pt x="20767" y="6628"/>
                      <a:pt x="20767" y="6644"/>
                      <a:pt x="20782" y="6659"/>
                    </a:cubicBezTo>
                    <a:cubicBezTo>
                      <a:pt x="20797" y="6674"/>
                      <a:pt x="20813" y="6689"/>
                      <a:pt x="20828" y="6704"/>
                    </a:cubicBezTo>
                    <a:cubicBezTo>
                      <a:pt x="20843" y="6735"/>
                      <a:pt x="20858" y="6765"/>
                      <a:pt x="20873" y="6796"/>
                    </a:cubicBezTo>
                    <a:cubicBezTo>
                      <a:pt x="20889" y="6811"/>
                      <a:pt x="20904" y="6842"/>
                      <a:pt x="20919" y="6872"/>
                    </a:cubicBezTo>
                    <a:cubicBezTo>
                      <a:pt x="20934" y="6918"/>
                      <a:pt x="20950" y="6963"/>
                      <a:pt x="20965" y="7009"/>
                    </a:cubicBezTo>
                    <a:cubicBezTo>
                      <a:pt x="20980" y="7101"/>
                      <a:pt x="20995" y="7177"/>
                      <a:pt x="21011" y="7268"/>
                    </a:cubicBezTo>
                    <a:cubicBezTo>
                      <a:pt x="21011" y="7360"/>
                      <a:pt x="21011" y="7451"/>
                      <a:pt x="21011" y="7527"/>
                    </a:cubicBezTo>
                    <a:cubicBezTo>
                      <a:pt x="21011" y="7786"/>
                      <a:pt x="20980" y="8045"/>
                      <a:pt x="20950" y="8304"/>
                    </a:cubicBezTo>
                    <a:lnTo>
                      <a:pt x="20950" y="8319"/>
                    </a:lnTo>
                    <a:cubicBezTo>
                      <a:pt x="20919" y="8472"/>
                      <a:pt x="20904" y="8624"/>
                      <a:pt x="20919" y="8777"/>
                    </a:cubicBezTo>
                    <a:cubicBezTo>
                      <a:pt x="20919" y="8838"/>
                      <a:pt x="20934" y="8929"/>
                      <a:pt x="20950" y="9005"/>
                    </a:cubicBezTo>
                    <a:cubicBezTo>
                      <a:pt x="20965" y="9081"/>
                      <a:pt x="20980" y="9157"/>
                      <a:pt x="20995" y="9249"/>
                    </a:cubicBezTo>
                    <a:cubicBezTo>
                      <a:pt x="21026" y="9356"/>
                      <a:pt x="21072" y="9477"/>
                      <a:pt x="21117" y="9584"/>
                    </a:cubicBezTo>
                    <a:lnTo>
                      <a:pt x="21148" y="9660"/>
                    </a:lnTo>
                    <a:cubicBezTo>
                      <a:pt x="21193" y="9782"/>
                      <a:pt x="21239" y="9919"/>
                      <a:pt x="21285" y="10072"/>
                    </a:cubicBezTo>
                    <a:cubicBezTo>
                      <a:pt x="21315" y="10148"/>
                      <a:pt x="21331" y="10239"/>
                      <a:pt x="21361" y="10315"/>
                    </a:cubicBezTo>
                    <a:cubicBezTo>
                      <a:pt x="21376" y="10376"/>
                      <a:pt x="21392" y="10437"/>
                      <a:pt x="21407" y="10498"/>
                    </a:cubicBezTo>
                    <a:lnTo>
                      <a:pt x="21422" y="10529"/>
                    </a:lnTo>
                    <a:cubicBezTo>
                      <a:pt x="21468" y="10651"/>
                      <a:pt x="21498" y="10788"/>
                      <a:pt x="21529" y="10910"/>
                    </a:cubicBezTo>
                    <a:cubicBezTo>
                      <a:pt x="21544" y="10955"/>
                      <a:pt x="21544" y="11001"/>
                      <a:pt x="21559" y="11047"/>
                    </a:cubicBezTo>
                    <a:cubicBezTo>
                      <a:pt x="21574" y="11123"/>
                      <a:pt x="21574" y="11230"/>
                      <a:pt x="21574" y="11306"/>
                    </a:cubicBezTo>
                    <a:lnTo>
                      <a:pt x="21559" y="11306"/>
                    </a:lnTo>
                    <a:lnTo>
                      <a:pt x="21559" y="11351"/>
                    </a:lnTo>
                    <a:lnTo>
                      <a:pt x="21544" y="11382"/>
                    </a:lnTo>
                    <a:lnTo>
                      <a:pt x="21513" y="11504"/>
                    </a:lnTo>
                    <a:cubicBezTo>
                      <a:pt x="21498" y="11519"/>
                      <a:pt x="21498" y="11534"/>
                      <a:pt x="21483" y="11549"/>
                    </a:cubicBezTo>
                    <a:lnTo>
                      <a:pt x="21468" y="11580"/>
                    </a:lnTo>
                    <a:cubicBezTo>
                      <a:pt x="21468" y="11610"/>
                      <a:pt x="21452" y="11626"/>
                      <a:pt x="21452" y="11656"/>
                    </a:cubicBezTo>
                    <a:lnTo>
                      <a:pt x="21437" y="11687"/>
                    </a:lnTo>
                    <a:cubicBezTo>
                      <a:pt x="21422" y="11717"/>
                      <a:pt x="21407" y="11748"/>
                      <a:pt x="21392" y="11793"/>
                    </a:cubicBezTo>
                    <a:lnTo>
                      <a:pt x="21376" y="11809"/>
                    </a:lnTo>
                    <a:cubicBezTo>
                      <a:pt x="21315" y="11869"/>
                      <a:pt x="21285" y="11930"/>
                      <a:pt x="21254" y="11991"/>
                    </a:cubicBezTo>
                    <a:cubicBezTo>
                      <a:pt x="21254" y="12022"/>
                      <a:pt x="21239" y="12052"/>
                      <a:pt x="21239" y="12083"/>
                    </a:cubicBezTo>
                    <a:cubicBezTo>
                      <a:pt x="21224" y="12083"/>
                      <a:pt x="21224" y="12098"/>
                      <a:pt x="21224" y="12113"/>
                    </a:cubicBezTo>
                    <a:cubicBezTo>
                      <a:pt x="21209" y="12159"/>
                      <a:pt x="21193" y="12189"/>
                      <a:pt x="21178" y="12220"/>
                    </a:cubicBezTo>
                    <a:cubicBezTo>
                      <a:pt x="21163" y="12266"/>
                      <a:pt x="21132" y="12311"/>
                      <a:pt x="21117" y="12342"/>
                    </a:cubicBezTo>
                    <a:cubicBezTo>
                      <a:pt x="21102" y="12372"/>
                      <a:pt x="21087" y="12403"/>
                      <a:pt x="21072" y="12418"/>
                    </a:cubicBezTo>
                    <a:cubicBezTo>
                      <a:pt x="21056" y="12448"/>
                      <a:pt x="21041" y="12464"/>
                      <a:pt x="21026" y="12494"/>
                    </a:cubicBezTo>
                    <a:lnTo>
                      <a:pt x="21011" y="12494"/>
                    </a:lnTo>
                    <a:cubicBezTo>
                      <a:pt x="20934" y="12586"/>
                      <a:pt x="20858" y="12677"/>
                      <a:pt x="20782" y="12753"/>
                    </a:cubicBezTo>
                    <a:cubicBezTo>
                      <a:pt x="20767" y="12753"/>
                      <a:pt x="20767" y="12768"/>
                      <a:pt x="20752" y="12768"/>
                    </a:cubicBezTo>
                    <a:cubicBezTo>
                      <a:pt x="20721" y="12799"/>
                      <a:pt x="20675" y="12829"/>
                      <a:pt x="20645" y="12860"/>
                    </a:cubicBezTo>
                    <a:cubicBezTo>
                      <a:pt x="20584" y="12905"/>
                      <a:pt x="20538" y="12936"/>
                      <a:pt x="20477" y="12966"/>
                    </a:cubicBezTo>
                    <a:cubicBezTo>
                      <a:pt x="20462" y="12982"/>
                      <a:pt x="20432" y="12982"/>
                      <a:pt x="20416" y="12997"/>
                    </a:cubicBezTo>
                    <a:cubicBezTo>
                      <a:pt x="20371" y="13012"/>
                      <a:pt x="20340" y="13027"/>
                      <a:pt x="20295" y="13027"/>
                    </a:cubicBezTo>
                    <a:cubicBezTo>
                      <a:pt x="20264" y="13043"/>
                      <a:pt x="20218" y="13043"/>
                      <a:pt x="20173" y="13058"/>
                    </a:cubicBezTo>
                    <a:lnTo>
                      <a:pt x="19914" y="13058"/>
                    </a:lnTo>
                    <a:cubicBezTo>
                      <a:pt x="19883" y="13058"/>
                      <a:pt x="19837" y="13043"/>
                      <a:pt x="19792" y="13043"/>
                    </a:cubicBezTo>
                    <a:lnTo>
                      <a:pt x="19776" y="13043"/>
                    </a:lnTo>
                    <a:cubicBezTo>
                      <a:pt x="19685" y="13027"/>
                      <a:pt x="19594" y="13012"/>
                      <a:pt x="19502" y="12982"/>
                    </a:cubicBezTo>
                    <a:lnTo>
                      <a:pt x="19472" y="12982"/>
                    </a:lnTo>
                    <a:cubicBezTo>
                      <a:pt x="19441" y="12966"/>
                      <a:pt x="19396" y="12951"/>
                      <a:pt x="19365" y="12951"/>
                    </a:cubicBezTo>
                    <a:cubicBezTo>
                      <a:pt x="19319" y="12921"/>
                      <a:pt x="19274" y="12905"/>
                      <a:pt x="19228" y="12890"/>
                    </a:cubicBezTo>
                    <a:cubicBezTo>
                      <a:pt x="19137" y="12860"/>
                      <a:pt x="19045" y="12829"/>
                      <a:pt x="18969" y="12784"/>
                    </a:cubicBezTo>
                    <a:lnTo>
                      <a:pt x="18939" y="12784"/>
                    </a:lnTo>
                    <a:cubicBezTo>
                      <a:pt x="18893" y="12768"/>
                      <a:pt x="18862" y="12753"/>
                      <a:pt x="18817" y="12723"/>
                    </a:cubicBezTo>
                    <a:lnTo>
                      <a:pt x="18801" y="12723"/>
                    </a:lnTo>
                    <a:cubicBezTo>
                      <a:pt x="18786" y="12707"/>
                      <a:pt x="18771" y="12707"/>
                      <a:pt x="18756" y="12692"/>
                    </a:cubicBezTo>
                    <a:lnTo>
                      <a:pt x="18725" y="12677"/>
                    </a:lnTo>
                    <a:lnTo>
                      <a:pt x="18680" y="12662"/>
                    </a:lnTo>
                    <a:lnTo>
                      <a:pt x="18664" y="12631"/>
                    </a:lnTo>
                    <a:cubicBezTo>
                      <a:pt x="18619" y="12616"/>
                      <a:pt x="18573" y="12586"/>
                      <a:pt x="18527" y="12555"/>
                    </a:cubicBezTo>
                    <a:cubicBezTo>
                      <a:pt x="18481" y="12509"/>
                      <a:pt x="18420" y="12479"/>
                      <a:pt x="18375" y="12433"/>
                    </a:cubicBezTo>
                    <a:cubicBezTo>
                      <a:pt x="18344" y="12418"/>
                      <a:pt x="18314" y="12387"/>
                      <a:pt x="18268" y="12357"/>
                    </a:cubicBezTo>
                    <a:cubicBezTo>
                      <a:pt x="18222" y="12327"/>
                      <a:pt x="18177" y="12281"/>
                      <a:pt x="18131" y="12250"/>
                    </a:cubicBezTo>
                    <a:cubicBezTo>
                      <a:pt x="18040" y="12174"/>
                      <a:pt x="17948" y="12098"/>
                      <a:pt x="17826" y="12037"/>
                    </a:cubicBezTo>
                    <a:cubicBezTo>
                      <a:pt x="17700" y="11987"/>
                      <a:pt x="17574" y="11957"/>
                      <a:pt x="17456" y="11957"/>
                    </a:cubicBezTo>
                    <a:cubicBezTo>
                      <a:pt x="17432" y="11957"/>
                      <a:pt x="17408" y="11958"/>
                      <a:pt x="17384" y="11961"/>
                    </a:cubicBezTo>
                    <a:cubicBezTo>
                      <a:pt x="17263" y="11976"/>
                      <a:pt x="17156" y="12022"/>
                      <a:pt x="17019" y="12098"/>
                    </a:cubicBezTo>
                    <a:cubicBezTo>
                      <a:pt x="16973" y="12128"/>
                      <a:pt x="16927" y="12159"/>
                      <a:pt x="16882" y="12189"/>
                    </a:cubicBezTo>
                    <a:cubicBezTo>
                      <a:pt x="16821" y="12220"/>
                      <a:pt x="16775" y="12250"/>
                      <a:pt x="16714" y="12266"/>
                    </a:cubicBezTo>
                    <a:cubicBezTo>
                      <a:pt x="16684" y="12281"/>
                      <a:pt x="16653" y="12296"/>
                      <a:pt x="16623" y="12296"/>
                    </a:cubicBezTo>
                    <a:cubicBezTo>
                      <a:pt x="16592" y="12311"/>
                      <a:pt x="16562" y="12311"/>
                      <a:pt x="16546" y="12311"/>
                    </a:cubicBezTo>
                    <a:lnTo>
                      <a:pt x="16409" y="12311"/>
                    </a:lnTo>
                    <a:cubicBezTo>
                      <a:pt x="16379" y="12311"/>
                      <a:pt x="16348" y="12296"/>
                      <a:pt x="16318" y="12296"/>
                    </a:cubicBezTo>
                    <a:cubicBezTo>
                      <a:pt x="16287" y="12281"/>
                      <a:pt x="16242" y="12266"/>
                      <a:pt x="16181" y="12235"/>
                    </a:cubicBezTo>
                    <a:lnTo>
                      <a:pt x="16120" y="12220"/>
                    </a:lnTo>
                    <a:lnTo>
                      <a:pt x="16059" y="12189"/>
                    </a:lnTo>
                    <a:cubicBezTo>
                      <a:pt x="16028" y="12174"/>
                      <a:pt x="15998" y="12159"/>
                      <a:pt x="15968" y="12144"/>
                    </a:cubicBezTo>
                    <a:lnTo>
                      <a:pt x="15937" y="12128"/>
                    </a:lnTo>
                    <a:cubicBezTo>
                      <a:pt x="15876" y="12098"/>
                      <a:pt x="15815" y="12052"/>
                      <a:pt x="15724" y="12007"/>
                    </a:cubicBezTo>
                    <a:lnTo>
                      <a:pt x="15587" y="11915"/>
                    </a:lnTo>
                    <a:cubicBezTo>
                      <a:pt x="15434" y="11839"/>
                      <a:pt x="15297" y="11732"/>
                      <a:pt x="15145" y="11626"/>
                    </a:cubicBezTo>
                    <a:cubicBezTo>
                      <a:pt x="14977" y="11504"/>
                      <a:pt x="14855" y="11382"/>
                      <a:pt x="14718" y="11275"/>
                    </a:cubicBezTo>
                    <a:cubicBezTo>
                      <a:pt x="14642" y="11199"/>
                      <a:pt x="14551" y="11123"/>
                      <a:pt x="14459" y="11047"/>
                    </a:cubicBezTo>
                    <a:lnTo>
                      <a:pt x="14398" y="10986"/>
                    </a:lnTo>
                    <a:cubicBezTo>
                      <a:pt x="14352" y="10940"/>
                      <a:pt x="14292" y="10879"/>
                      <a:pt x="14231" y="10833"/>
                    </a:cubicBezTo>
                    <a:lnTo>
                      <a:pt x="14215" y="10818"/>
                    </a:lnTo>
                    <a:cubicBezTo>
                      <a:pt x="14139" y="10757"/>
                      <a:pt x="14063" y="10696"/>
                      <a:pt x="13972" y="10635"/>
                    </a:cubicBezTo>
                    <a:cubicBezTo>
                      <a:pt x="13895" y="10590"/>
                      <a:pt x="13789" y="10529"/>
                      <a:pt x="13667" y="10483"/>
                    </a:cubicBezTo>
                    <a:cubicBezTo>
                      <a:pt x="13636" y="10483"/>
                      <a:pt x="13591" y="10468"/>
                      <a:pt x="13560" y="10468"/>
                    </a:cubicBezTo>
                    <a:lnTo>
                      <a:pt x="13515" y="10453"/>
                    </a:lnTo>
                    <a:lnTo>
                      <a:pt x="13438" y="10437"/>
                    </a:lnTo>
                    <a:cubicBezTo>
                      <a:pt x="13408" y="10437"/>
                      <a:pt x="13362" y="10437"/>
                      <a:pt x="13332" y="10422"/>
                    </a:cubicBezTo>
                    <a:lnTo>
                      <a:pt x="13240" y="10422"/>
                    </a:lnTo>
                    <a:cubicBezTo>
                      <a:pt x="13210" y="10407"/>
                      <a:pt x="13195" y="10407"/>
                      <a:pt x="13164" y="10407"/>
                    </a:cubicBezTo>
                    <a:cubicBezTo>
                      <a:pt x="13179" y="10407"/>
                      <a:pt x="13195" y="10392"/>
                      <a:pt x="13210" y="10392"/>
                    </a:cubicBezTo>
                    <a:cubicBezTo>
                      <a:pt x="13256" y="10361"/>
                      <a:pt x="13316" y="10331"/>
                      <a:pt x="13377" y="10285"/>
                    </a:cubicBezTo>
                    <a:cubicBezTo>
                      <a:pt x="13438" y="10254"/>
                      <a:pt x="13499" y="10224"/>
                      <a:pt x="13560" y="10178"/>
                    </a:cubicBezTo>
                    <a:lnTo>
                      <a:pt x="13591" y="10209"/>
                    </a:lnTo>
                    <a:cubicBezTo>
                      <a:pt x="13621" y="10224"/>
                      <a:pt x="13636" y="10224"/>
                      <a:pt x="13667" y="10239"/>
                    </a:cubicBezTo>
                    <a:lnTo>
                      <a:pt x="13743" y="10285"/>
                    </a:lnTo>
                    <a:lnTo>
                      <a:pt x="13834" y="10331"/>
                    </a:lnTo>
                    <a:cubicBezTo>
                      <a:pt x="13895" y="10361"/>
                      <a:pt x="13956" y="10392"/>
                      <a:pt x="14002" y="10437"/>
                    </a:cubicBezTo>
                    <a:lnTo>
                      <a:pt x="14078" y="10468"/>
                    </a:lnTo>
                    <a:lnTo>
                      <a:pt x="14093" y="10483"/>
                    </a:lnTo>
                    <a:cubicBezTo>
                      <a:pt x="14109" y="10483"/>
                      <a:pt x="14124" y="10498"/>
                      <a:pt x="14139" y="10498"/>
                    </a:cubicBezTo>
                    <a:cubicBezTo>
                      <a:pt x="14154" y="10513"/>
                      <a:pt x="14170" y="10513"/>
                      <a:pt x="14185" y="10529"/>
                    </a:cubicBezTo>
                    <a:lnTo>
                      <a:pt x="14261" y="10559"/>
                    </a:lnTo>
                    <a:cubicBezTo>
                      <a:pt x="14322" y="10590"/>
                      <a:pt x="14383" y="10620"/>
                      <a:pt x="14429" y="10635"/>
                    </a:cubicBezTo>
                    <a:cubicBezTo>
                      <a:pt x="14505" y="10666"/>
                      <a:pt x="14581" y="10696"/>
                      <a:pt x="14672" y="10727"/>
                    </a:cubicBezTo>
                    <a:cubicBezTo>
                      <a:pt x="14825" y="10772"/>
                      <a:pt x="14977" y="10803"/>
                      <a:pt x="15114" y="10818"/>
                    </a:cubicBezTo>
                    <a:lnTo>
                      <a:pt x="15175" y="10833"/>
                    </a:lnTo>
                    <a:cubicBezTo>
                      <a:pt x="15206" y="10849"/>
                      <a:pt x="15236" y="10849"/>
                      <a:pt x="15267" y="10849"/>
                    </a:cubicBezTo>
                    <a:cubicBezTo>
                      <a:pt x="15312" y="10864"/>
                      <a:pt x="15358" y="10879"/>
                      <a:pt x="15404" y="10879"/>
                    </a:cubicBezTo>
                    <a:cubicBezTo>
                      <a:pt x="15489" y="10893"/>
                      <a:pt x="15574" y="10908"/>
                      <a:pt x="15647" y="10909"/>
                    </a:cubicBezTo>
                    <a:lnTo>
                      <a:pt x="15647" y="10909"/>
                    </a:lnTo>
                    <a:lnTo>
                      <a:pt x="15632" y="10894"/>
                    </a:lnTo>
                    <a:cubicBezTo>
                      <a:pt x="15571" y="10879"/>
                      <a:pt x="15510" y="10849"/>
                      <a:pt x="15434" y="10803"/>
                    </a:cubicBezTo>
                    <a:lnTo>
                      <a:pt x="15404" y="10788"/>
                    </a:lnTo>
                    <a:cubicBezTo>
                      <a:pt x="15373" y="10772"/>
                      <a:pt x="15343" y="10757"/>
                      <a:pt x="15312" y="10742"/>
                    </a:cubicBezTo>
                    <a:cubicBezTo>
                      <a:pt x="15251" y="10712"/>
                      <a:pt x="15190" y="10696"/>
                      <a:pt x="15145" y="10666"/>
                    </a:cubicBezTo>
                    <a:cubicBezTo>
                      <a:pt x="15038" y="10635"/>
                      <a:pt x="14931" y="10590"/>
                      <a:pt x="14825" y="10559"/>
                    </a:cubicBezTo>
                    <a:cubicBezTo>
                      <a:pt x="14733" y="10544"/>
                      <a:pt x="14642" y="10498"/>
                      <a:pt x="14551" y="10468"/>
                    </a:cubicBezTo>
                    <a:lnTo>
                      <a:pt x="14520" y="10468"/>
                    </a:lnTo>
                    <a:cubicBezTo>
                      <a:pt x="14490" y="10453"/>
                      <a:pt x="14459" y="10437"/>
                      <a:pt x="14429" y="10422"/>
                    </a:cubicBezTo>
                    <a:lnTo>
                      <a:pt x="14398" y="10407"/>
                    </a:lnTo>
                    <a:cubicBezTo>
                      <a:pt x="14368" y="10407"/>
                      <a:pt x="14322" y="10392"/>
                      <a:pt x="14292" y="10376"/>
                    </a:cubicBezTo>
                    <a:cubicBezTo>
                      <a:pt x="14276" y="10361"/>
                      <a:pt x="14261" y="10361"/>
                      <a:pt x="14246" y="10361"/>
                    </a:cubicBezTo>
                    <a:cubicBezTo>
                      <a:pt x="14231" y="10346"/>
                      <a:pt x="14200" y="10346"/>
                      <a:pt x="14185" y="10346"/>
                    </a:cubicBezTo>
                    <a:cubicBezTo>
                      <a:pt x="14109" y="10300"/>
                      <a:pt x="14017" y="10270"/>
                      <a:pt x="13911" y="10209"/>
                    </a:cubicBezTo>
                    <a:lnTo>
                      <a:pt x="13850" y="10178"/>
                    </a:lnTo>
                    <a:cubicBezTo>
                      <a:pt x="13789" y="10148"/>
                      <a:pt x="13743" y="10117"/>
                      <a:pt x="13682" y="10102"/>
                    </a:cubicBezTo>
                    <a:cubicBezTo>
                      <a:pt x="13697" y="10087"/>
                      <a:pt x="13697" y="10087"/>
                      <a:pt x="13713" y="10087"/>
                    </a:cubicBezTo>
                    <a:cubicBezTo>
                      <a:pt x="13774" y="10026"/>
                      <a:pt x="13850" y="9980"/>
                      <a:pt x="13911" y="9919"/>
                    </a:cubicBezTo>
                    <a:lnTo>
                      <a:pt x="13972" y="9950"/>
                    </a:lnTo>
                    <a:cubicBezTo>
                      <a:pt x="14033" y="9980"/>
                      <a:pt x="14093" y="9995"/>
                      <a:pt x="14154" y="10026"/>
                    </a:cubicBezTo>
                    <a:cubicBezTo>
                      <a:pt x="14185" y="10041"/>
                      <a:pt x="14200" y="10041"/>
                      <a:pt x="14231" y="10056"/>
                    </a:cubicBezTo>
                    <a:lnTo>
                      <a:pt x="14261" y="10072"/>
                    </a:lnTo>
                    <a:lnTo>
                      <a:pt x="14292" y="10072"/>
                    </a:lnTo>
                    <a:cubicBezTo>
                      <a:pt x="14322" y="10087"/>
                      <a:pt x="14337" y="10102"/>
                      <a:pt x="14368" y="10102"/>
                    </a:cubicBezTo>
                    <a:lnTo>
                      <a:pt x="14429" y="10133"/>
                    </a:lnTo>
                    <a:lnTo>
                      <a:pt x="14505" y="10163"/>
                    </a:lnTo>
                    <a:cubicBezTo>
                      <a:pt x="14520" y="10178"/>
                      <a:pt x="14551" y="10178"/>
                      <a:pt x="14581" y="10193"/>
                    </a:cubicBezTo>
                    <a:lnTo>
                      <a:pt x="14612" y="10209"/>
                    </a:lnTo>
                    <a:lnTo>
                      <a:pt x="14657" y="10209"/>
                    </a:lnTo>
                    <a:lnTo>
                      <a:pt x="14672" y="10224"/>
                    </a:lnTo>
                    <a:lnTo>
                      <a:pt x="14688" y="10224"/>
                    </a:lnTo>
                    <a:cubicBezTo>
                      <a:pt x="14703" y="10224"/>
                      <a:pt x="14718" y="10224"/>
                      <a:pt x="14733" y="10239"/>
                    </a:cubicBezTo>
                    <a:lnTo>
                      <a:pt x="14764" y="10239"/>
                    </a:lnTo>
                    <a:cubicBezTo>
                      <a:pt x="14794" y="10254"/>
                      <a:pt x="14825" y="10254"/>
                      <a:pt x="14840" y="10270"/>
                    </a:cubicBezTo>
                    <a:cubicBezTo>
                      <a:pt x="14931" y="10285"/>
                      <a:pt x="15023" y="10300"/>
                      <a:pt x="15114" y="10315"/>
                    </a:cubicBezTo>
                    <a:cubicBezTo>
                      <a:pt x="15282" y="10346"/>
                      <a:pt x="15449" y="10392"/>
                      <a:pt x="15617" y="10422"/>
                    </a:cubicBezTo>
                    <a:cubicBezTo>
                      <a:pt x="15678" y="10453"/>
                      <a:pt x="15754" y="10468"/>
                      <a:pt x="15830" y="10483"/>
                    </a:cubicBezTo>
                    <a:cubicBezTo>
                      <a:pt x="15922" y="10513"/>
                      <a:pt x="16013" y="10529"/>
                      <a:pt x="16105" y="10559"/>
                    </a:cubicBezTo>
                    <a:lnTo>
                      <a:pt x="16135" y="10559"/>
                    </a:lnTo>
                    <a:cubicBezTo>
                      <a:pt x="16166" y="10559"/>
                      <a:pt x="16196" y="10574"/>
                      <a:pt x="16242" y="10574"/>
                    </a:cubicBezTo>
                    <a:lnTo>
                      <a:pt x="16272" y="10590"/>
                    </a:lnTo>
                    <a:lnTo>
                      <a:pt x="16318" y="10590"/>
                    </a:lnTo>
                    <a:cubicBezTo>
                      <a:pt x="16333" y="10605"/>
                      <a:pt x="16333" y="10605"/>
                      <a:pt x="16348" y="10605"/>
                    </a:cubicBezTo>
                    <a:lnTo>
                      <a:pt x="16379" y="10605"/>
                    </a:lnTo>
                    <a:cubicBezTo>
                      <a:pt x="16425" y="10605"/>
                      <a:pt x="16455" y="10620"/>
                      <a:pt x="16501" y="10620"/>
                    </a:cubicBezTo>
                    <a:lnTo>
                      <a:pt x="16973" y="10620"/>
                    </a:lnTo>
                    <a:cubicBezTo>
                      <a:pt x="17034" y="10620"/>
                      <a:pt x="17095" y="10635"/>
                      <a:pt x="17141" y="10635"/>
                    </a:cubicBezTo>
                    <a:lnTo>
                      <a:pt x="17354" y="10635"/>
                    </a:lnTo>
                    <a:cubicBezTo>
                      <a:pt x="17461" y="10635"/>
                      <a:pt x="17552" y="10620"/>
                      <a:pt x="17628" y="10620"/>
                    </a:cubicBezTo>
                    <a:cubicBezTo>
                      <a:pt x="17674" y="10605"/>
                      <a:pt x="17720" y="10605"/>
                      <a:pt x="17765" y="10590"/>
                    </a:cubicBezTo>
                    <a:cubicBezTo>
                      <a:pt x="17796" y="10590"/>
                      <a:pt x="17826" y="10574"/>
                      <a:pt x="17872" y="10574"/>
                    </a:cubicBezTo>
                    <a:lnTo>
                      <a:pt x="17887" y="10574"/>
                    </a:lnTo>
                    <a:cubicBezTo>
                      <a:pt x="17963" y="10544"/>
                      <a:pt x="18040" y="10529"/>
                      <a:pt x="18116" y="10498"/>
                    </a:cubicBezTo>
                    <a:cubicBezTo>
                      <a:pt x="18222" y="10468"/>
                      <a:pt x="18299" y="10437"/>
                      <a:pt x="18375" y="10392"/>
                    </a:cubicBezTo>
                    <a:cubicBezTo>
                      <a:pt x="18344" y="10392"/>
                      <a:pt x="18314" y="10407"/>
                      <a:pt x="18283" y="10407"/>
                    </a:cubicBezTo>
                    <a:cubicBezTo>
                      <a:pt x="18238" y="10422"/>
                      <a:pt x="18207" y="10422"/>
                      <a:pt x="18177" y="10437"/>
                    </a:cubicBezTo>
                    <a:cubicBezTo>
                      <a:pt x="18146" y="10437"/>
                      <a:pt x="18116" y="10437"/>
                      <a:pt x="18085" y="10453"/>
                    </a:cubicBezTo>
                    <a:lnTo>
                      <a:pt x="17963" y="10453"/>
                    </a:lnTo>
                    <a:cubicBezTo>
                      <a:pt x="17887" y="10468"/>
                      <a:pt x="17796" y="10468"/>
                      <a:pt x="17704" y="10483"/>
                    </a:cubicBezTo>
                    <a:lnTo>
                      <a:pt x="16470" y="10483"/>
                    </a:lnTo>
                    <a:cubicBezTo>
                      <a:pt x="16455" y="10468"/>
                      <a:pt x="16425" y="10468"/>
                      <a:pt x="16409" y="10468"/>
                    </a:cubicBezTo>
                    <a:lnTo>
                      <a:pt x="16333" y="10468"/>
                    </a:lnTo>
                    <a:lnTo>
                      <a:pt x="16287" y="10453"/>
                    </a:lnTo>
                    <a:lnTo>
                      <a:pt x="16242" y="10437"/>
                    </a:lnTo>
                    <a:lnTo>
                      <a:pt x="16181" y="10437"/>
                    </a:lnTo>
                    <a:lnTo>
                      <a:pt x="16150" y="10422"/>
                    </a:lnTo>
                    <a:cubicBezTo>
                      <a:pt x="16105" y="10407"/>
                      <a:pt x="16059" y="10407"/>
                      <a:pt x="16013" y="10392"/>
                    </a:cubicBezTo>
                    <a:lnTo>
                      <a:pt x="15876" y="10346"/>
                    </a:lnTo>
                    <a:cubicBezTo>
                      <a:pt x="15800" y="10331"/>
                      <a:pt x="15724" y="10315"/>
                      <a:pt x="15648" y="10300"/>
                    </a:cubicBezTo>
                    <a:cubicBezTo>
                      <a:pt x="15465" y="10254"/>
                      <a:pt x="15312" y="10224"/>
                      <a:pt x="15160" y="10193"/>
                    </a:cubicBezTo>
                    <a:lnTo>
                      <a:pt x="15114" y="10178"/>
                    </a:lnTo>
                    <a:cubicBezTo>
                      <a:pt x="15038" y="10163"/>
                      <a:pt x="14977" y="10163"/>
                      <a:pt x="14901" y="10148"/>
                    </a:cubicBezTo>
                    <a:cubicBezTo>
                      <a:pt x="14825" y="10133"/>
                      <a:pt x="14749" y="10102"/>
                      <a:pt x="14657" y="10087"/>
                    </a:cubicBezTo>
                    <a:lnTo>
                      <a:pt x="14612" y="10072"/>
                    </a:lnTo>
                    <a:lnTo>
                      <a:pt x="14551" y="10056"/>
                    </a:lnTo>
                    <a:cubicBezTo>
                      <a:pt x="14520" y="10041"/>
                      <a:pt x="14490" y="10041"/>
                      <a:pt x="14459" y="10026"/>
                    </a:cubicBezTo>
                    <a:lnTo>
                      <a:pt x="14429" y="10011"/>
                    </a:lnTo>
                    <a:cubicBezTo>
                      <a:pt x="14383" y="9995"/>
                      <a:pt x="14337" y="9980"/>
                      <a:pt x="14276" y="9950"/>
                    </a:cubicBezTo>
                    <a:lnTo>
                      <a:pt x="14215" y="9934"/>
                    </a:lnTo>
                    <a:lnTo>
                      <a:pt x="14154" y="9904"/>
                    </a:lnTo>
                    <a:cubicBezTo>
                      <a:pt x="14109" y="9889"/>
                      <a:pt x="14063" y="9874"/>
                      <a:pt x="14017" y="9858"/>
                    </a:cubicBezTo>
                    <a:lnTo>
                      <a:pt x="14002" y="9858"/>
                    </a:lnTo>
                    <a:cubicBezTo>
                      <a:pt x="14017" y="9843"/>
                      <a:pt x="14033" y="9828"/>
                      <a:pt x="14048" y="9813"/>
                    </a:cubicBezTo>
                    <a:cubicBezTo>
                      <a:pt x="14170" y="9721"/>
                      <a:pt x="14261" y="9645"/>
                      <a:pt x="14352" y="9554"/>
                    </a:cubicBezTo>
                    <a:cubicBezTo>
                      <a:pt x="14368" y="9554"/>
                      <a:pt x="14398" y="9554"/>
                      <a:pt x="14413" y="9569"/>
                    </a:cubicBezTo>
                    <a:lnTo>
                      <a:pt x="14444" y="9569"/>
                    </a:lnTo>
                    <a:lnTo>
                      <a:pt x="14520" y="9584"/>
                    </a:lnTo>
                    <a:lnTo>
                      <a:pt x="14551" y="9599"/>
                    </a:lnTo>
                    <a:cubicBezTo>
                      <a:pt x="14596" y="9615"/>
                      <a:pt x="14657" y="9615"/>
                      <a:pt x="14703" y="9630"/>
                    </a:cubicBezTo>
                    <a:lnTo>
                      <a:pt x="14749" y="9645"/>
                    </a:lnTo>
                    <a:lnTo>
                      <a:pt x="14810" y="9660"/>
                    </a:lnTo>
                    <a:lnTo>
                      <a:pt x="14840" y="9660"/>
                    </a:lnTo>
                    <a:lnTo>
                      <a:pt x="14871" y="9675"/>
                    </a:lnTo>
                    <a:cubicBezTo>
                      <a:pt x="14901" y="9675"/>
                      <a:pt x="14931" y="9691"/>
                      <a:pt x="14962" y="9691"/>
                    </a:cubicBezTo>
                    <a:lnTo>
                      <a:pt x="15099" y="9706"/>
                    </a:lnTo>
                    <a:lnTo>
                      <a:pt x="15297" y="9706"/>
                    </a:lnTo>
                    <a:lnTo>
                      <a:pt x="15358" y="9721"/>
                    </a:lnTo>
                    <a:cubicBezTo>
                      <a:pt x="15419" y="9721"/>
                      <a:pt x="15465" y="9706"/>
                      <a:pt x="15526" y="9706"/>
                    </a:cubicBezTo>
                    <a:cubicBezTo>
                      <a:pt x="15617" y="9691"/>
                      <a:pt x="15724" y="9675"/>
                      <a:pt x="15830" y="9645"/>
                    </a:cubicBezTo>
                    <a:lnTo>
                      <a:pt x="15861" y="9645"/>
                    </a:lnTo>
                    <a:lnTo>
                      <a:pt x="15922" y="9630"/>
                    </a:lnTo>
                    <a:lnTo>
                      <a:pt x="15983" y="9615"/>
                    </a:lnTo>
                    <a:cubicBezTo>
                      <a:pt x="16013" y="9599"/>
                      <a:pt x="16059" y="9599"/>
                      <a:pt x="16089" y="9584"/>
                    </a:cubicBezTo>
                    <a:lnTo>
                      <a:pt x="16105" y="9584"/>
                    </a:lnTo>
                    <a:cubicBezTo>
                      <a:pt x="16196" y="9569"/>
                      <a:pt x="16272" y="9554"/>
                      <a:pt x="16348" y="9554"/>
                    </a:cubicBezTo>
                    <a:cubicBezTo>
                      <a:pt x="16425" y="9554"/>
                      <a:pt x="16501" y="9538"/>
                      <a:pt x="16592" y="9538"/>
                    </a:cubicBezTo>
                    <a:lnTo>
                      <a:pt x="16851" y="9523"/>
                    </a:lnTo>
                    <a:cubicBezTo>
                      <a:pt x="16927" y="9508"/>
                      <a:pt x="17004" y="9493"/>
                      <a:pt x="17095" y="9477"/>
                    </a:cubicBezTo>
                    <a:cubicBezTo>
                      <a:pt x="17110" y="9477"/>
                      <a:pt x="17125" y="9462"/>
                      <a:pt x="17156" y="9462"/>
                    </a:cubicBezTo>
                    <a:lnTo>
                      <a:pt x="17171" y="9447"/>
                    </a:lnTo>
                    <a:lnTo>
                      <a:pt x="17202" y="9447"/>
                    </a:lnTo>
                    <a:cubicBezTo>
                      <a:pt x="17247" y="9432"/>
                      <a:pt x="17293" y="9416"/>
                      <a:pt x="17339" y="9386"/>
                    </a:cubicBezTo>
                    <a:cubicBezTo>
                      <a:pt x="17430" y="9356"/>
                      <a:pt x="17506" y="9310"/>
                      <a:pt x="17567" y="9279"/>
                    </a:cubicBezTo>
                    <a:cubicBezTo>
                      <a:pt x="17613" y="9249"/>
                      <a:pt x="17643" y="9234"/>
                      <a:pt x="17674" y="9203"/>
                    </a:cubicBezTo>
                    <a:cubicBezTo>
                      <a:pt x="17704" y="9173"/>
                      <a:pt x="17750" y="9142"/>
                      <a:pt x="17781" y="9112"/>
                    </a:cubicBezTo>
                    <a:lnTo>
                      <a:pt x="17781" y="9112"/>
                    </a:lnTo>
                    <a:cubicBezTo>
                      <a:pt x="17750" y="9127"/>
                      <a:pt x="17720" y="9142"/>
                      <a:pt x="17689" y="9157"/>
                    </a:cubicBezTo>
                    <a:cubicBezTo>
                      <a:pt x="17674" y="9157"/>
                      <a:pt x="17659" y="9173"/>
                      <a:pt x="17643" y="9173"/>
                    </a:cubicBezTo>
                    <a:lnTo>
                      <a:pt x="17628" y="9173"/>
                    </a:lnTo>
                    <a:lnTo>
                      <a:pt x="17613" y="9188"/>
                    </a:lnTo>
                    <a:cubicBezTo>
                      <a:pt x="17583" y="9203"/>
                      <a:pt x="17537" y="9218"/>
                      <a:pt x="17506" y="9234"/>
                    </a:cubicBezTo>
                    <a:lnTo>
                      <a:pt x="17445" y="9249"/>
                    </a:lnTo>
                    <a:cubicBezTo>
                      <a:pt x="17415" y="9264"/>
                      <a:pt x="17384" y="9264"/>
                      <a:pt x="17354" y="9279"/>
                    </a:cubicBezTo>
                    <a:lnTo>
                      <a:pt x="17293" y="9295"/>
                    </a:lnTo>
                    <a:cubicBezTo>
                      <a:pt x="17263" y="9310"/>
                      <a:pt x="17247" y="9310"/>
                      <a:pt x="17217" y="9325"/>
                    </a:cubicBezTo>
                    <a:cubicBezTo>
                      <a:pt x="17171" y="9340"/>
                      <a:pt x="17125" y="9340"/>
                      <a:pt x="17080" y="9356"/>
                    </a:cubicBezTo>
                    <a:cubicBezTo>
                      <a:pt x="17049" y="9356"/>
                      <a:pt x="17034" y="9371"/>
                      <a:pt x="17019" y="9371"/>
                    </a:cubicBezTo>
                    <a:lnTo>
                      <a:pt x="16973" y="9371"/>
                    </a:lnTo>
                    <a:lnTo>
                      <a:pt x="16927" y="9386"/>
                    </a:lnTo>
                    <a:lnTo>
                      <a:pt x="16866" y="9386"/>
                    </a:lnTo>
                    <a:lnTo>
                      <a:pt x="16821" y="9401"/>
                    </a:lnTo>
                    <a:lnTo>
                      <a:pt x="16745" y="9401"/>
                    </a:lnTo>
                    <a:cubicBezTo>
                      <a:pt x="16684" y="9401"/>
                      <a:pt x="16638" y="9416"/>
                      <a:pt x="16577" y="9416"/>
                    </a:cubicBezTo>
                    <a:cubicBezTo>
                      <a:pt x="16425" y="9432"/>
                      <a:pt x="16257" y="9432"/>
                      <a:pt x="16089" y="9477"/>
                    </a:cubicBezTo>
                    <a:lnTo>
                      <a:pt x="16074" y="9477"/>
                    </a:lnTo>
                    <a:cubicBezTo>
                      <a:pt x="16044" y="9477"/>
                      <a:pt x="15998" y="9493"/>
                      <a:pt x="15952" y="9493"/>
                    </a:cubicBezTo>
                    <a:lnTo>
                      <a:pt x="15891" y="9508"/>
                    </a:lnTo>
                    <a:lnTo>
                      <a:pt x="15830" y="9523"/>
                    </a:lnTo>
                    <a:lnTo>
                      <a:pt x="15815" y="9538"/>
                    </a:lnTo>
                    <a:cubicBezTo>
                      <a:pt x="15708" y="9554"/>
                      <a:pt x="15587" y="9584"/>
                      <a:pt x="15480" y="9599"/>
                    </a:cubicBezTo>
                    <a:cubicBezTo>
                      <a:pt x="15419" y="9599"/>
                      <a:pt x="15358" y="9615"/>
                      <a:pt x="15312" y="9615"/>
                    </a:cubicBezTo>
                    <a:lnTo>
                      <a:pt x="15206" y="9615"/>
                    </a:lnTo>
                    <a:lnTo>
                      <a:pt x="15084" y="9599"/>
                    </a:lnTo>
                    <a:lnTo>
                      <a:pt x="15038" y="9599"/>
                    </a:lnTo>
                    <a:cubicBezTo>
                      <a:pt x="14992" y="9599"/>
                      <a:pt x="14962" y="9599"/>
                      <a:pt x="14916" y="9584"/>
                    </a:cubicBezTo>
                    <a:cubicBezTo>
                      <a:pt x="14901" y="9584"/>
                      <a:pt x="14871" y="9584"/>
                      <a:pt x="14840" y="9569"/>
                    </a:cubicBezTo>
                    <a:lnTo>
                      <a:pt x="14810" y="9569"/>
                    </a:lnTo>
                    <a:lnTo>
                      <a:pt x="14703" y="9538"/>
                    </a:lnTo>
                    <a:lnTo>
                      <a:pt x="14581" y="9523"/>
                    </a:lnTo>
                    <a:lnTo>
                      <a:pt x="14520" y="9508"/>
                    </a:lnTo>
                    <a:cubicBezTo>
                      <a:pt x="14490" y="9493"/>
                      <a:pt x="14459" y="9493"/>
                      <a:pt x="14429" y="9493"/>
                    </a:cubicBezTo>
                    <a:cubicBezTo>
                      <a:pt x="14444" y="9477"/>
                      <a:pt x="14444" y="9477"/>
                      <a:pt x="14444" y="9477"/>
                    </a:cubicBezTo>
                    <a:lnTo>
                      <a:pt x="14474" y="9447"/>
                    </a:lnTo>
                    <a:cubicBezTo>
                      <a:pt x="14490" y="9432"/>
                      <a:pt x="14505" y="9416"/>
                      <a:pt x="14535" y="9386"/>
                    </a:cubicBezTo>
                    <a:cubicBezTo>
                      <a:pt x="14642" y="9279"/>
                      <a:pt x="14703" y="9188"/>
                      <a:pt x="14764" y="9097"/>
                    </a:cubicBezTo>
                    <a:cubicBezTo>
                      <a:pt x="14825" y="8990"/>
                      <a:pt x="14901" y="8868"/>
                      <a:pt x="14931" y="8746"/>
                    </a:cubicBezTo>
                    <a:cubicBezTo>
                      <a:pt x="14947" y="8700"/>
                      <a:pt x="14962" y="8624"/>
                      <a:pt x="14977" y="8563"/>
                    </a:cubicBezTo>
                    <a:cubicBezTo>
                      <a:pt x="14977" y="8548"/>
                      <a:pt x="14977" y="8533"/>
                      <a:pt x="14992" y="8518"/>
                    </a:cubicBezTo>
                    <a:lnTo>
                      <a:pt x="15008" y="8518"/>
                    </a:lnTo>
                    <a:cubicBezTo>
                      <a:pt x="15038" y="8533"/>
                      <a:pt x="15053" y="8533"/>
                      <a:pt x="15069" y="8548"/>
                    </a:cubicBezTo>
                    <a:lnTo>
                      <a:pt x="15114" y="8563"/>
                    </a:lnTo>
                    <a:cubicBezTo>
                      <a:pt x="15145" y="8578"/>
                      <a:pt x="15175" y="8594"/>
                      <a:pt x="15206" y="8609"/>
                    </a:cubicBezTo>
                    <a:cubicBezTo>
                      <a:pt x="15236" y="8609"/>
                      <a:pt x="15282" y="8624"/>
                      <a:pt x="15328" y="8639"/>
                    </a:cubicBezTo>
                    <a:cubicBezTo>
                      <a:pt x="15358" y="8639"/>
                      <a:pt x="15389" y="8646"/>
                      <a:pt x="15424" y="8646"/>
                    </a:cubicBezTo>
                    <a:cubicBezTo>
                      <a:pt x="15441" y="8646"/>
                      <a:pt x="15460" y="8645"/>
                      <a:pt x="15480" y="8639"/>
                    </a:cubicBezTo>
                    <a:cubicBezTo>
                      <a:pt x="15587" y="8639"/>
                      <a:pt x="15708" y="8639"/>
                      <a:pt x="15830" y="8624"/>
                    </a:cubicBezTo>
                    <a:cubicBezTo>
                      <a:pt x="16059" y="8609"/>
                      <a:pt x="16272" y="8563"/>
                      <a:pt x="16470" y="8457"/>
                    </a:cubicBezTo>
                    <a:cubicBezTo>
                      <a:pt x="16592" y="8396"/>
                      <a:pt x="16729" y="8319"/>
                      <a:pt x="16866" y="8243"/>
                    </a:cubicBezTo>
                    <a:cubicBezTo>
                      <a:pt x="17019" y="8152"/>
                      <a:pt x="17141" y="8076"/>
                      <a:pt x="17247" y="7984"/>
                    </a:cubicBezTo>
                    <a:cubicBezTo>
                      <a:pt x="17293" y="7954"/>
                      <a:pt x="17339" y="7923"/>
                      <a:pt x="17384" y="7878"/>
                    </a:cubicBezTo>
                    <a:cubicBezTo>
                      <a:pt x="17461" y="7832"/>
                      <a:pt x="17522" y="7771"/>
                      <a:pt x="17598" y="7710"/>
                    </a:cubicBezTo>
                    <a:lnTo>
                      <a:pt x="17598" y="7725"/>
                    </a:lnTo>
                    <a:cubicBezTo>
                      <a:pt x="17643" y="7680"/>
                      <a:pt x="17689" y="7649"/>
                      <a:pt x="17735" y="7619"/>
                    </a:cubicBezTo>
                    <a:cubicBezTo>
                      <a:pt x="17902" y="7512"/>
                      <a:pt x="18085" y="7405"/>
                      <a:pt x="18238" y="7314"/>
                    </a:cubicBezTo>
                    <a:cubicBezTo>
                      <a:pt x="18314" y="7268"/>
                      <a:pt x="18390" y="7238"/>
                      <a:pt x="18466" y="7207"/>
                    </a:cubicBezTo>
                    <a:cubicBezTo>
                      <a:pt x="18527" y="7192"/>
                      <a:pt x="18573" y="7162"/>
                      <a:pt x="18634" y="7146"/>
                    </a:cubicBezTo>
                    <a:cubicBezTo>
                      <a:pt x="18710" y="7131"/>
                      <a:pt x="18786" y="7101"/>
                      <a:pt x="18862" y="7070"/>
                    </a:cubicBezTo>
                    <a:cubicBezTo>
                      <a:pt x="18969" y="7040"/>
                      <a:pt x="19076" y="6994"/>
                      <a:pt x="19182" y="6948"/>
                    </a:cubicBezTo>
                    <a:lnTo>
                      <a:pt x="19258" y="6918"/>
                    </a:lnTo>
                    <a:cubicBezTo>
                      <a:pt x="19380" y="6872"/>
                      <a:pt x="19502" y="6826"/>
                      <a:pt x="19624" y="6796"/>
                    </a:cubicBezTo>
                    <a:cubicBezTo>
                      <a:pt x="19761" y="6735"/>
                      <a:pt x="19914" y="6674"/>
                      <a:pt x="20066" y="6628"/>
                    </a:cubicBezTo>
                    <a:cubicBezTo>
                      <a:pt x="20142" y="6598"/>
                      <a:pt x="20188" y="6583"/>
                      <a:pt x="20249" y="6567"/>
                    </a:cubicBezTo>
                    <a:cubicBezTo>
                      <a:pt x="20295" y="6552"/>
                      <a:pt x="20325" y="6552"/>
                      <a:pt x="20371" y="6537"/>
                    </a:cubicBezTo>
                    <a:close/>
                    <a:moveTo>
                      <a:pt x="2651" y="5897"/>
                    </a:moveTo>
                    <a:cubicBezTo>
                      <a:pt x="2712" y="5897"/>
                      <a:pt x="2758" y="5912"/>
                      <a:pt x="2819" y="5912"/>
                    </a:cubicBezTo>
                    <a:cubicBezTo>
                      <a:pt x="2865" y="5912"/>
                      <a:pt x="2926" y="5927"/>
                      <a:pt x="2971" y="5927"/>
                    </a:cubicBezTo>
                    <a:lnTo>
                      <a:pt x="3078" y="5943"/>
                    </a:lnTo>
                    <a:lnTo>
                      <a:pt x="3093" y="5943"/>
                    </a:lnTo>
                    <a:cubicBezTo>
                      <a:pt x="3261" y="5973"/>
                      <a:pt x="3428" y="6004"/>
                      <a:pt x="3596" y="6004"/>
                    </a:cubicBezTo>
                    <a:cubicBezTo>
                      <a:pt x="3703" y="6019"/>
                      <a:pt x="3809" y="6019"/>
                      <a:pt x="3901" y="6019"/>
                    </a:cubicBezTo>
                    <a:lnTo>
                      <a:pt x="3962" y="6019"/>
                    </a:lnTo>
                    <a:cubicBezTo>
                      <a:pt x="4053" y="6034"/>
                      <a:pt x="4160" y="6034"/>
                      <a:pt x="4251" y="6049"/>
                    </a:cubicBezTo>
                    <a:cubicBezTo>
                      <a:pt x="4327" y="6065"/>
                      <a:pt x="4403" y="6080"/>
                      <a:pt x="4480" y="6095"/>
                    </a:cubicBezTo>
                    <a:cubicBezTo>
                      <a:pt x="4556" y="6110"/>
                      <a:pt x="4647" y="6141"/>
                      <a:pt x="4739" y="6186"/>
                    </a:cubicBezTo>
                    <a:cubicBezTo>
                      <a:pt x="4830" y="6232"/>
                      <a:pt x="4937" y="6278"/>
                      <a:pt x="5043" y="6339"/>
                    </a:cubicBezTo>
                    <a:lnTo>
                      <a:pt x="5104" y="6385"/>
                    </a:lnTo>
                    <a:cubicBezTo>
                      <a:pt x="5150" y="6415"/>
                      <a:pt x="5211" y="6445"/>
                      <a:pt x="5257" y="6491"/>
                    </a:cubicBezTo>
                    <a:cubicBezTo>
                      <a:pt x="5333" y="6537"/>
                      <a:pt x="5409" y="6598"/>
                      <a:pt x="5516" y="6674"/>
                    </a:cubicBezTo>
                    <a:lnTo>
                      <a:pt x="5729" y="6842"/>
                    </a:lnTo>
                    <a:cubicBezTo>
                      <a:pt x="5775" y="6872"/>
                      <a:pt x="5820" y="6903"/>
                      <a:pt x="5866" y="6933"/>
                    </a:cubicBezTo>
                    <a:cubicBezTo>
                      <a:pt x="5897" y="6963"/>
                      <a:pt x="5927" y="6979"/>
                      <a:pt x="5957" y="6994"/>
                    </a:cubicBezTo>
                    <a:cubicBezTo>
                      <a:pt x="5988" y="7024"/>
                      <a:pt x="6034" y="7055"/>
                      <a:pt x="6079" y="7085"/>
                    </a:cubicBezTo>
                    <a:cubicBezTo>
                      <a:pt x="6095" y="7101"/>
                      <a:pt x="6110" y="7101"/>
                      <a:pt x="6125" y="7116"/>
                    </a:cubicBezTo>
                    <a:cubicBezTo>
                      <a:pt x="6171" y="7146"/>
                      <a:pt x="6217" y="7177"/>
                      <a:pt x="6247" y="7192"/>
                    </a:cubicBezTo>
                    <a:lnTo>
                      <a:pt x="6293" y="7222"/>
                    </a:lnTo>
                    <a:cubicBezTo>
                      <a:pt x="6338" y="7253"/>
                      <a:pt x="6384" y="7268"/>
                      <a:pt x="6415" y="7299"/>
                    </a:cubicBezTo>
                    <a:lnTo>
                      <a:pt x="6476" y="7329"/>
                    </a:lnTo>
                    <a:cubicBezTo>
                      <a:pt x="6536" y="7360"/>
                      <a:pt x="6582" y="7390"/>
                      <a:pt x="6628" y="7405"/>
                    </a:cubicBezTo>
                    <a:cubicBezTo>
                      <a:pt x="6765" y="7482"/>
                      <a:pt x="6917" y="7542"/>
                      <a:pt x="7054" y="7603"/>
                    </a:cubicBezTo>
                    <a:cubicBezTo>
                      <a:pt x="7161" y="7649"/>
                      <a:pt x="7253" y="7695"/>
                      <a:pt x="7359" y="7741"/>
                    </a:cubicBezTo>
                    <a:cubicBezTo>
                      <a:pt x="7435" y="7786"/>
                      <a:pt x="7527" y="7817"/>
                      <a:pt x="7603" y="7862"/>
                    </a:cubicBezTo>
                    <a:lnTo>
                      <a:pt x="7694" y="7908"/>
                    </a:lnTo>
                    <a:cubicBezTo>
                      <a:pt x="7832" y="7984"/>
                      <a:pt x="7953" y="8030"/>
                      <a:pt x="8060" y="8091"/>
                    </a:cubicBezTo>
                    <a:cubicBezTo>
                      <a:pt x="8197" y="8152"/>
                      <a:pt x="8319" y="8182"/>
                      <a:pt x="8426" y="8228"/>
                    </a:cubicBezTo>
                    <a:cubicBezTo>
                      <a:pt x="8456" y="8228"/>
                      <a:pt x="8502" y="8243"/>
                      <a:pt x="8532" y="8259"/>
                    </a:cubicBezTo>
                    <a:cubicBezTo>
                      <a:pt x="8502" y="8335"/>
                      <a:pt x="8487" y="8426"/>
                      <a:pt x="8487" y="8502"/>
                    </a:cubicBezTo>
                    <a:cubicBezTo>
                      <a:pt x="8487" y="8548"/>
                      <a:pt x="8487" y="8609"/>
                      <a:pt x="8502" y="8670"/>
                    </a:cubicBezTo>
                    <a:lnTo>
                      <a:pt x="8410" y="8685"/>
                    </a:lnTo>
                    <a:lnTo>
                      <a:pt x="8258" y="8685"/>
                    </a:lnTo>
                    <a:cubicBezTo>
                      <a:pt x="8197" y="8685"/>
                      <a:pt x="8151" y="8685"/>
                      <a:pt x="8091" y="8670"/>
                    </a:cubicBezTo>
                    <a:cubicBezTo>
                      <a:pt x="7999" y="8670"/>
                      <a:pt x="7892" y="8655"/>
                      <a:pt x="7801" y="8639"/>
                    </a:cubicBezTo>
                    <a:lnTo>
                      <a:pt x="7771" y="8639"/>
                    </a:lnTo>
                    <a:lnTo>
                      <a:pt x="7725" y="8624"/>
                    </a:lnTo>
                    <a:cubicBezTo>
                      <a:pt x="7618" y="8609"/>
                      <a:pt x="7527" y="8594"/>
                      <a:pt x="7420" y="8578"/>
                    </a:cubicBezTo>
                    <a:cubicBezTo>
                      <a:pt x="7313" y="8563"/>
                      <a:pt x="7222" y="8548"/>
                      <a:pt x="7100" y="8518"/>
                    </a:cubicBezTo>
                    <a:cubicBezTo>
                      <a:pt x="7024" y="8487"/>
                      <a:pt x="6933" y="8457"/>
                      <a:pt x="6856" y="8426"/>
                    </a:cubicBezTo>
                    <a:lnTo>
                      <a:pt x="6795" y="8411"/>
                    </a:lnTo>
                    <a:cubicBezTo>
                      <a:pt x="6765" y="8411"/>
                      <a:pt x="6735" y="8396"/>
                      <a:pt x="6704" y="8380"/>
                    </a:cubicBezTo>
                    <a:cubicBezTo>
                      <a:pt x="6658" y="8365"/>
                      <a:pt x="6613" y="8350"/>
                      <a:pt x="6567" y="8335"/>
                    </a:cubicBezTo>
                    <a:cubicBezTo>
                      <a:pt x="6384" y="8274"/>
                      <a:pt x="6186" y="8213"/>
                      <a:pt x="6003" y="8137"/>
                    </a:cubicBezTo>
                    <a:lnTo>
                      <a:pt x="5897" y="8106"/>
                    </a:lnTo>
                    <a:lnTo>
                      <a:pt x="5897" y="8106"/>
                    </a:lnTo>
                    <a:lnTo>
                      <a:pt x="5927" y="8121"/>
                    </a:lnTo>
                    <a:cubicBezTo>
                      <a:pt x="6125" y="8213"/>
                      <a:pt x="6338" y="8304"/>
                      <a:pt x="6536" y="8396"/>
                    </a:cubicBezTo>
                    <a:cubicBezTo>
                      <a:pt x="6582" y="8411"/>
                      <a:pt x="6628" y="8426"/>
                      <a:pt x="6674" y="8457"/>
                    </a:cubicBezTo>
                    <a:lnTo>
                      <a:pt x="6735" y="8472"/>
                    </a:lnTo>
                    <a:lnTo>
                      <a:pt x="6795" y="8502"/>
                    </a:lnTo>
                    <a:cubicBezTo>
                      <a:pt x="6856" y="8533"/>
                      <a:pt x="6917" y="8548"/>
                      <a:pt x="6978" y="8578"/>
                    </a:cubicBezTo>
                    <a:cubicBezTo>
                      <a:pt x="6994" y="8578"/>
                      <a:pt x="7009" y="8594"/>
                      <a:pt x="7024" y="8594"/>
                    </a:cubicBezTo>
                    <a:lnTo>
                      <a:pt x="7039" y="8609"/>
                    </a:lnTo>
                    <a:cubicBezTo>
                      <a:pt x="7085" y="8624"/>
                      <a:pt x="7115" y="8624"/>
                      <a:pt x="7146" y="8639"/>
                    </a:cubicBezTo>
                    <a:cubicBezTo>
                      <a:pt x="7207" y="8655"/>
                      <a:pt x="7268" y="8670"/>
                      <a:pt x="7344" y="8685"/>
                    </a:cubicBezTo>
                    <a:lnTo>
                      <a:pt x="7496" y="8716"/>
                    </a:lnTo>
                    <a:cubicBezTo>
                      <a:pt x="7618" y="8731"/>
                      <a:pt x="7725" y="8746"/>
                      <a:pt x="7847" y="8761"/>
                    </a:cubicBezTo>
                    <a:cubicBezTo>
                      <a:pt x="7908" y="8777"/>
                      <a:pt x="7969" y="8792"/>
                      <a:pt x="8030" y="8792"/>
                    </a:cubicBezTo>
                    <a:lnTo>
                      <a:pt x="8182" y="8792"/>
                    </a:lnTo>
                    <a:cubicBezTo>
                      <a:pt x="8228" y="8792"/>
                      <a:pt x="8273" y="8792"/>
                      <a:pt x="8319" y="8777"/>
                    </a:cubicBezTo>
                    <a:cubicBezTo>
                      <a:pt x="8395" y="8777"/>
                      <a:pt x="8456" y="8761"/>
                      <a:pt x="8517" y="8746"/>
                    </a:cubicBezTo>
                    <a:cubicBezTo>
                      <a:pt x="8517" y="8777"/>
                      <a:pt x="8532" y="8807"/>
                      <a:pt x="8532" y="8838"/>
                    </a:cubicBezTo>
                    <a:lnTo>
                      <a:pt x="8548" y="8868"/>
                    </a:lnTo>
                    <a:cubicBezTo>
                      <a:pt x="8548" y="8883"/>
                      <a:pt x="8548" y="8914"/>
                      <a:pt x="8563" y="8929"/>
                    </a:cubicBezTo>
                    <a:cubicBezTo>
                      <a:pt x="8593" y="9036"/>
                      <a:pt x="8639" y="9127"/>
                      <a:pt x="8685" y="9234"/>
                    </a:cubicBezTo>
                    <a:cubicBezTo>
                      <a:pt x="8639" y="9249"/>
                      <a:pt x="8593" y="9264"/>
                      <a:pt x="8548" y="9295"/>
                    </a:cubicBezTo>
                    <a:lnTo>
                      <a:pt x="8487" y="9310"/>
                    </a:lnTo>
                    <a:lnTo>
                      <a:pt x="8319" y="9386"/>
                    </a:lnTo>
                    <a:lnTo>
                      <a:pt x="8289" y="9401"/>
                    </a:lnTo>
                    <a:lnTo>
                      <a:pt x="8197" y="9432"/>
                    </a:lnTo>
                    <a:cubicBezTo>
                      <a:pt x="8167" y="9447"/>
                      <a:pt x="8136" y="9462"/>
                      <a:pt x="8121" y="9462"/>
                    </a:cubicBezTo>
                    <a:cubicBezTo>
                      <a:pt x="8091" y="9477"/>
                      <a:pt x="8075" y="9493"/>
                      <a:pt x="8045" y="9493"/>
                    </a:cubicBezTo>
                    <a:lnTo>
                      <a:pt x="8030" y="9508"/>
                    </a:lnTo>
                    <a:lnTo>
                      <a:pt x="7999" y="9508"/>
                    </a:lnTo>
                    <a:cubicBezTo>
                      <a:pt x="7892" y="9523"/>
                      <a:pt x="7786" y="9538"/>
                      <a:pt x="7679" y="9554"/>
                    </a:cubicBezTo>
                    <a:cubicBezTo>
                      <a:pt x="7633" y="9554"/>
                      <a:pt x="7603" y="9569"/>
                      <a:pt x="7557" y="9569"/>
                    </a:cubicBezTo>
                    <a:cubicBezTo>
                      <a:pt x="7466" y="9584"/>
                      <a:pt x="7374" y="9599"/>
                      <a:pt x="7283" y="9615"/>
                    </a:cubicBezTo>
                    <a:lnTo>
                      <a:pt x="7161" y="9630"/>
                    </a:lnTo>
                    <a:cubicBezTo>
                      <a:pt x="7039" y="9645"/>
                      <a:pt x="6933" y="9645"/>
                      <a:pt x="6826" y="9645"/>
                    </a:cubicBezTo>
                    <a:cubicBezTo>
                      <a:pt x="6795" y="9645"/>
                      <a:pt x="6780" y="9660"/>
                      <a:pt x="6765" y="9660"/>
                    </a:cubicBezTo>
                    <a:lnTo>
                      <a:pt x="6460" y="9660"/>
                    </a:lnTo>
                    <a:cubicBezTo>
                      <a:pt x="6354" y="9660"/>
                      <a:pt x="6277" y="9645"/>
                      <a:pt x="6201" y="9645"/>
                    </a:cubicBezTo>
                    <a:cubicBezTo>
                      <a:pt x="6140" y="9630"/>
                      <a:pt x="6095" y="9615"/>
                      <a:pt x="6034" y="9599"/>
                    </a:cubicBezTo>
                    <a:cubicBezTo>
                      <a:pt x="5957" y="9584"/>
                      <a:pt x="5881" y="9554"/>
                      <a:pt x="5805" y="9523"/>
                    </a:cubicBezTo>
                    <a:cubicBezTo>
                      <a:pt x="5759" y="9508"/>
                      <a:pt x="5729" y="9493"/>
                      <a:pt x="5698" y="9477"/>
                    </a:cubicBezTo>
                    <a:lnTo>
                      <a:pt x="5698" y="9477"/>
                    </a:lnTo>
                    <a:cubicBezTo>
                      <a:pt x="5775" y="9523"/>
                      <a:pt x="5851" y="9569"/>
                      <a:pt x="5942" y="9599"/>
                    </a:cubicBezTo>
                    <a:cubicBezTo>
                      <a:pt x="6095" y="9691"/>
                      <a:pt x="6277" y="9736"/>
                      <a:pt x="6460" y="9767"/>
                    </a:cubicBezTo>
                    <a:cubicBezTo>
                      <a:pt x="6506" y="9782"/>
                      <a:pt x="6582" y="9782"/>
                      <a:pt x="6643" y="9797"/>
                    </a:cubicBezTo>
                    <a:lnTo>
                      <a:pt x="6674" y="9797"/>
                    </a:lnTo>
                    <a:lnTo>
                      <a:pt x="6902" y="9813"/>
                    </a:lnTo>
                    <a:lnTo>
                      <a:pt x="7039" y="9813"/>
                    </a:lnTo>
                    <a:lnTo>
                      <a:pt x="7085" y="9828"/>
                    </a:lnTo>
                    <a:lnTo>
                      <a:pt x="7192" y="9828"/>
                    </a:lnTo>
                    <a:lnTo>
                      <a:pt x="7329" y="9813"/>
                    </a:lnTo>
                    <a:lnTo>
                      <a:pt x="7420" y="9813"/>
                    </a:lnTo>
                    <a:cubicBezTo>
                      <a:pt x="7527" y="9813"/>
                      <a:pt x="7633" y="9797"/>
                      <a:pt x="7710" y="9797"/>
                    </a:cubicBezTo>
                    <a:lnTo>
                      <a:pt x="7786" y="9782"/>
                    </a:lnTo>
                    <a:lnTo>
                      <a:pt x="7923" y="9767"/>
                    </a:lnTo>
                    <a:lnTo>
                      <a:pt x="8030" y="9767"/>
                    </a:lnTo>
                    <a:cubicBezTo>
                      <a:pt x="8075" y="9767"/>
                      <a:pt x="8106" y="9752"/>
                      <a:pt x="8136" y="9736"/>
                    </a:cubicBezTo>
                    <a:lnTo>
                      <a:pt x="8197" y="9721"/>
                    </a:lnTo>
                    <a:lnTo>
                      <a:pt x="8228" y="9706"/>
                    </a:lnTo>
                    <a:lnTo>
                      <a:pt x="8243" y="9691"/>
                    </a:lnTo>
                    <a:cubicBezTo>
                      <a:pt x="8319" y="9675"/>
                      <a:pt x="8380" y="9645"/>
                      <a:pt x="8441" y="9630"/>
                    </a:cubicBezTo>
                    <a:cubicBezTo>
                      <a:pt x="8441" y="9630"/>
                      <a:pt x="8441" y="9630"/>
                      <a:pt x="8441" y="9615"/>
                    </a:cubicBezTo>
                    <a:lnTo>
                      <a:pt x="8456" y="9615"/>
                    </a:lnTo>
                    <a:cubicBezTo>
                      <a:pt x="8548" y="9584"/>
                      <a:pt x="8639" y="9554"/>
                      <a:pt x="8730" y="9508"/>
                    </a:cubicBezTo>
                    <a:lnTo>
                      <a:pt x="8837" y="9477"/>
                    </a:lnTo>
                    <a:lnTo>
                      <a:pt x="8883" y="9538"/>
                    </a:lnTo>
                    <a:cubicBezTo>
                      <a:pt x="8944" y="9630"/>
                      <a:pt x="9005" y="9706"/>
                      <a:pt x="9096" y="9797"/>
                    </a:cubicBezTo>
                    <a:cubicBezTo>
                      <a:pt x="9127" y="9828"/>
                      <a:pt x="9157" y="9858"/>
                      <a:pt x="9188" y="9889"/>
                    </a:cubicBezTo>
                    <a:lnTo>
                      <a:pt x="9172" y="9889"/>
                    </a:lnTo>
                    <a:cubicBezTo>
                      <a:pt x="9172" y="9904"/>
                      <a:pt x="9157" y="9904"/>
                      <a:pt x="9142" y="9904"/>
                    </a:cubicBezTo>
                    <a:cubicBezTo>
                      <a:pt x="9111" y="9919"/>
                      <a:pt x="9081" y="9934"/>
                      <a:pt x="9035" y="9950"/>
                    </a:cubicBezTo>
                    <a:cubicBezTo>
                      <a:pt x="9005" y="9965"/>
                      <a:pt x="8959" y="9995"/>
                      <a:pt x="8929" y="10011"/>
                    </a:cubicBezTo>
                    <a:lnTo>
                      <a:pt x="8852" y="10041"/>
                    </a:lnTo>
                    <a:cubicBezTo>
                      <a:pt x="8822" y="10056"/>
                      <a:pt x="8776" y="10087"/>
                      <a:pt x="8746" y="10102"/>
                    </a:cubicBezTo>
                    <a:cubicBezTo>
                      <a:pt x="8669" y="10148"/>
                      <a:pt x="8593" y="10178"/>
                      <a:pt x="8517" y="10224"/>
                    </a:cubicBezTo>
                    <a:cubicBezTo>
                      <a:pt x="8471" y="10239"/>
                      <a:pt x="8426" y="10254"/>
                      <a:pt x="8395" y="10285"/>
                    </a:cubicBezTo>
                    <a:cubicBezTo>
                      <a:pt x="8350" y="10300"/>
                      <a:pt x="8304" y="10315"/>
                      <a:pt x="8258" y="10331"/>
                    </a:cubicBezTo>
                    <a:lnTo>
                      <a:pt x="8197" y="10361"/>
                    </a:lnTo>
                    <a:cubicBezTo>
                      <a:pt x="8151" y="10376"/>
                      <a:pt x="8091" y="10392"/>
                      <a:pt x="8045" y="10422"/>
                    </a:cubicBezTo>
                    <a:cubicBezTo>
                      <a:pt x="7999" y="10437"/>
                      <a:pt x="7953" y="10453"/>
                      <a:pt x="7923" y="10483"/>
                    </a:cubicBezTo>
                    <a:cubicBezTo>
                      <a:pt x="7877" y="10498"/>
                      <a:pt x="7847" y="10529"/>
                      <a:pt x="7801" y="10544"/>
                    </a:cubicBezTo>
                    <a:cubicBezTo>
                      <a:pt x="7740" y="10574"/>
                      <a:pt x="7694" y="10605"/>
                      <a:pt x="7633" y="10635"/>
                    </a:cubicBezTo>
                    <a:lnTo>
                      <a:pt x="7573" y="10666"/>
                    </a:lnTo>
                    <a:lnTo>
                      <a:pt x="7557" y="10681"/>
                    </a:lnTo>
                    <a:lnTo>
                      <a:pt x="7496" y="10712"/>
                    </a:lnTo>
                    <a:lnTo>
                      <a:pt x="7466" y="10727"/>
                    </a:lnTo>
                    <a:lnTo>
                      <a:pt x="7405" y="10757"/>
                    </a:lnTo>
                    <a:lnTo>
                      <a:pt x="7390" y="10772"/>
                    </a:lnTo>
                    <a:cubicBezTo>
                      <a:pt x="7359" y="10788"/>
                      <a:pt x="7344" y="10788"/>
                      <a:pt x="7329" y="10803"/>
                    </a:cubicBezTo>
                    <a:lnTo>
                      <a:pt x="7283" y="10818"/>
                    </a:lnTo>
                    <a:lnTo>
                      <a:pt x="7237" y="10833"/>
                    </a:lnTo>
                    <a:lnTo>
                      <a:pt x="7207" y="10849"/>
                    </a:lnTo>
                    <a:lnTo>
                      <a:pt x="7146" y="10864"/>
                    </a:lnTo>
                    <a:cubicBezTo>
                      <a:pt x="7115" y="10879"/>
                      <a:pt x="7100" y="10879"/>
                      <a:pt x="7070" y="10879"/>
                    </a:cubicBezTo>
                    <a:lnTo>
                      <a:pt x="7054" y="10894"/>
                    </a:lnTo>
                    <a:cubicBezTo>
                      <a:pt x="6994" y="10910"/>
                      <a:pt x="6933" y="10925"/>
                      <a:pt x="6872" y="10940"/>
                    </a:cubicBezTo>
                    <a:cubicBezTo>
                      <a:pt x="6750" y="10971"/>
                      <a:pt x="6613" y="11001"/>
                      <a:pt x="6491" y="11047"/>
                    </a:cubicBezTo>
                    <a:lnTo>
                      <a:pt x="6491" y="11031"/>
                    </a:lnTo>
                    <a:lnTo>
                      <a:pt x="6476" y="11047"/>
                    </a:lnTo>
                    <a:cubicBezTo>
                      <a:pt x="6399" y="11062"/>
                      <a:pt x="6308" y="11077"/>
                      <a:pt x="6232" y="11092"/>
                    </a:cubicBezTo>
                    <a:cubicBezTo>
                      <a:pt x="6140" y="11108"/>
                      <a:pt x="6049" y="11123"/>
                      <a:pt x="5973" y="11138"/>
                    </a:cubicBezTo>
                    <a:cubicBezTo>
                      <a:pt x="5836" y="11153"/>
                      <a:pt x="5714" y="11153"/>
                      <a:pt x="5592" y="11153"/>
                    </a:cubicBezTo>
                    <a:cubicBezTo>
                      <a:pt x="5546" y="11153"/>
                      <a:pt x="5485" y="11153"/>
                      <a:pt x="5439" y="11138"/>
                    </a:cubicBezTo>
                    <a:lnTo>
                      <a:pt x="5333" y="11138"/>
                    </a:lnTo>
                    <a:cubicBezTo>
                      <a:pt x="5257" y="11123"/>
                      <a:pt x="5165" y="11123"/>
                      <a:pt x="5089" y="11108"/>
                    </a:cubicBezTo>
                    <a:lnTo>
                      <a:pt x="5080" y="11108"/>
                    </a:lnTo>
                    <a:cubicBezTo>
                      <a:pt x="5165" y="11133"/>
                      <a:pt x="5241" y="11158"/>
                      <a:pt x="5318" y="11184"/>
                    </a:cubicBezTo>
                    <a:cubicBezTo>
                      <a:pt x="5348" y="11184"/>
                      <a:pt x="5379" y="11199"/>
                      <a:pt x="5409" y="11199"/>
                    </a:cubicBezTo>
                    <a:lnTo>
                      <a:pt x="5455" y="11214"/>
                    </a:lnTo>
                    <a:cubicBezTo>
                      <a:pt x="5516" y="11230"/>
                      <a:pt x="5592" y="11245"/>
                      <a:pt x="5668" y="11245"/>
                    </a:cubicBezTo>
                    <a:cubicBezTo>
                      <a:pt x="5778" y="11258"/>
                      <a:pt x="5887" y="11266"/>
                      <a:pt x="5995" y="11266"/>
                    </a:cubicBezTo>
                    <a:cubicBezTo>
                      <a:pt x="6128" y="11266"/>
                      <a:pt x="6258" y="11255"/>
                      <a:pt x="6384" y="11230"/>
                    </a:cubicBezTo>
                    <a:cubicBezTo>
                      <a:pt x="6491" y="11199"/>
                      <a:pt x="6582" y="11184"/>
                      <a:pt x="6674" y="11153"/>
                    </a:cubicBezTo>
                    <a:lnTo>
                      <a:pt x="6750" y="11138"/>
                    </a:lnTo>
                    <a:cubicBezTo>
                      <a:pt x="6811" y="11123"/>
                      <a:pt x="6872" y="11108"/>
                      <a:pt x="6917" y="11092"/>
                    </a:cubicBezTo>
                    <a:lnTo>
                      <a:pt x="7009" y="11077"/>
                    </a:lnTo>
                    <a:cubicBezTo>
                      <a:pt x="7039" y="11077"/>
                      <a:pt x="7054" y="11062"/>
                      <a:pt x="7085" y="11062"/>
                    </a:cubicBezTo>
                    <a:lnTo>
                      <a:pt x="7115" y="11047"/>
                    </a:lnTo>
                    <a:cubicBezTo>
                      <a:pt x="7161" y="11031"/>
                      <a:pt x="7192" y="11031"/>
                      <a:pt x="7237" y="11016"/>
                    </a:cubicBezTo>
                    <a:cubicBezTo>
                      <a:pt x="7283" y="11001"/>
                      <a:pt x="7329" y="10986"/>
                      <a:pt x="7374" y="10955"/>
                    </a:cubicBezTo>
                    <a:cubicBezTo>
                      <a:pt x="7390" y="10955"/>
                      <a:pt x="7405" y="10955"/>
                      <a:pt x="7420" y="10940"/>
                    </a:cubicBezTo>
                    <a:lnTo>
                      <a:pt x="7435" y="10925"/>
                    </a:lnTo>
                    <a:cubicBezTo>
                      <a:pt x="7451" y="10925"/>
                      <a:pt x="7466" y="10925"/>
                      <a:pt x="7481" y="10910"/>
                    </a:cubicBezTo>
                    <a:lnTo>
                      <a:pt x="7512" y="10894"/>
                    </a:lnTo>
                    <a:cubicBezTo>
                      <a:pt x="7542" y="10879"/>
                      <a:pt x="7573" y="10864"/>
                      <a:pt x="7588" y="10849"/>
                    </a:cubicBezTo>
                    <a:cubicBezTo>
                      <a:pt x="7633" y="10833"/>
                      <a:pt x="7679" y="10803"/>
                      <a:pt x="7725" y="10788"/>
                    </a:cubicBezTo>
                    <a:cubicBezTo>
                      <a:pt x="7801" y="10742"/>
                      <a:pt x="7862" y="10696"/>
                      <a:pt x="7938" y="10666"/>
                    </a:cubicBezTo>
                    <a:lnTo>
                      <a:pt x="7969" y="10635"/>
                    </a:lnTo>
                    <a:cubicBezTo>
                      <a:pt x="7999" y="10620"/>
                      <a:pt x="8030" y="10605"/>
                      <a:pt x="8060" y="10605"/>
                    </a:cubicBezTo>
                    <a:cubicBezTo>
                      <a:pt x="8106" y="10574"/>
                      <a:pt x="8151" y="10559"/>
                      <a:pt x="8212" y="10529"/>
                    </a:cubicBezTo>
                    <a:cubicBezTo>
                      <a:pt x="8243" y="10513"/>
                      <a:pt x="8273" y="10498"/>
                      <a:pt x="8304" y="10498"/>
                    </a:cubicBezTo>
                    <a:cubicBezTo>
                      <a:pt x="8334" y="10468"/>
                      <a:pt x="8380" y="10453"/>
                      <a:pt x="8426" y="10437"/>
                    </a:cubicBezTo>
                    <a:cubicBezTo>
                      <a:pt x="8502" y="10407"/>
                      <a:pt x="8578" y="10361"/>
                      <a:pt x="8654" y="10331"/>
                    </a:cubicBezTo>
                    <a:cubicBezTo>
                      <a:pt x="8700" y="10300"/>
                      <a:pt x="8730" y="10285"/>
                      <a:pt x="8776" y="10270"/>
                    </a:cubicBezTo>
                    <a:cubicBezTo>
                      <a:pt x="8807" y="10239"/>
                      <a:pt x="8852" y="10224"/>
                      <a:pt x="8883" y="10209"/>
                    </a:cubicBezTo>
                    <a:cubicBezTo>
                      <a:pt x="8929" y="10178"/>
                      <a:pt x="8959" y="10163"/>
                      <a:pt x="9005" y="10148"/>
                    </a:cubicBezTo>
                    <a:lnTo>
                      <a:pt x="9035" y="10133"/>
                    </a:lnTo>
                    <a:cubicBezTo>
                      <a:pt x="9081" y="10102"/>
                      <a:pt x="9127" y="10087"/>
                      <a:pt x="9172" y="10056"/>
                    </a:cubicBezTo>
                    <a:cubicBezTo>
                      <a:pt x="9203" y="10056"/>
                      <a:pt x="9233" y="10041"/>
                      <a:pt x="9279" y="10026"/>
                    </a:cubicBezTo>
                    <a:lnTo>
                      <a:pt x="9325" y="10026"/>
                    </a:lnTo>
                    <a:lnTo>
                      <a:pt x="9340" y="10041"/>
                    </a:lnTo>
                    <a:cubicBezTo>
                      <a:pt x="9431" y="10133"/>
                      <a:pt x="9538" y="10209"/>
                      <a:pt x="9645" y="10270"/>
                    </a:cubicBezTo>
                    <a:lnTo>
                      <a:pt x="9629" y="10270"/>
                    </a:lnTo>
                    <a:lnTo>
                      <a:pt x="9614" y="10285"/>
                    </a:lnTo>
                    <a:lnTo>
                      <a:pt x="9538" y="10331"/>
                    </a:lnTo>
                    <a:lnTo>
                      <a:pt x="9492" y="10361"/>
                    </a:lnTo>
                    <a:lnTo>
                      <a:pt x="9447" y="10376"/>
                    </a:lnTo>
                    <a:lnTo>
                      <a:pt x="9431" y="10392"/>
                    </a:lnTo>
                    <a:lnTo>
                      <a:pt x="9386" y="10422"/>
                    </a:lnTo>
                    <a:cubicBezTo>
                      <a:pt x="9355" y="10437"/>
                      <a:pt x="9325" y="10468"/>
                      <a:pt x="9294" y="10498"/>
                    </a:cubicBezTo>
                    <a:cubicBezTo>
                      <a:pt x="9218" y="10559"/>
                      <a:pt x="9157" y="10620"/>
                      <a:pt x="9096" y="10681"/>
                    </a:cubicBezTo>
                    <a:lnTo>
                      <a:pt x="9081" y="10696"/>
                    </a:lnTo>
                    <a:cubicBezTo>
                      <a:pt x="8974" y="10788"/>
                      <a:pt x="8868" y="10894"/>
                      <a:pt x="8776" y="11001"/>
                    </a:cubicBezTo>
                    <a:lnTo>
                      <a:pt x="8761" y="11001"/>
                    </a:lnTo>
                    <a:cubicBezTo>
                      <a:pt x="8669" y="11092"/>
                      <a:pt x="8593" y="11184"/>
                      <a:pt x="8532" y="11260"/>
                    </a:cubicBezTo>
                    <a:cubicBezTo>
                      <a:pt x="8426" y="11382"/>
                      <a:pt x="8350" y="11473"/>
                      <a:pt x="8273" y="11565"/>
                    </a:cubicBezTo>
                    <a:lnTo>
                      <a:pt x="8136" y="11748"/>
                    </a:lnTo>
                    <a:cubicBezTo>
                      <a:pt x="7999" y="11900"/>
                      <a:pt x="7877" y="12052"/>
                      <a:pt x="7755" y="12205"/>
                    </a:cubicBezTo>
                    <a:cubicBezTo>
                      <a:pt x="7664" y="12311"/>
                      <a:pt x="7588" y="12418"/>
                      <a:pt x="7496" y="12509"/>
                    </a:cubicBezTo>
                    <a:cubicBezTo>
                      <a:pt x="7435" y="12586"/>
                      <a:pt x="7359" y="12662"/>
                      <a:pt x="7268" y="12753"/>
                    </a:cubicBezTo>
                    <a:lnTo>
                      <a:pt x="7237" y="12784"/>
                    </a:lnTo>
                    <a:lnTo>
                      <a:pt x="7237" y="12768"/>
                    </a:lnTo>
                    <a:cubicBezTo>
                      <a:pt x="7222" y="12784"/>
                      <a:pt x="7207" y="12799"/>
                      <a:pt x="7192" y="12814"/>
                    </a:cubicBezTo>
                    <a:cubicBezTo>
                      <a:pt x="7131" y="12875"/>
                      <a:pt x="7070" y="12921"/>
                      <a:pt x="7009" y="12966"/>
                    </a:cubicBezTo>
                    <a:lnTo>
                      <a:pt x="6963" y="13012"/>
                    </a:lnTo>
                    <a:cubicBezTo>
                      <a:pt x="6917" y="12997"/>
                      <a:pt x="6887" y="12997"/>
                      <a:pt x="6872" y="12997"/>
                    </a:cubicBezTo>
                    <a:cubicBezTo>
                      <a:pt x="6856" y="13012"/>
                      <a:pt x="6841" y="13012"/>
                      <a:pt x="6826" y="13012"/>
                    </a:cubicBezTo>
                    <a:cubicBezTo>
                      <a:pt x="6811" y="13027"/>
                      <a:pt x="6795" y="13027"/>
                      <a:pt x="6795" y="13027"/>
                    </a:cubicBezTo>
                    <a:cubicBezTo>
                      <a:pt x="6765" y="13027"/>
                      <a:pt x="6750" y="13043"/>
                      <a:pt x="6735" y="13043"/>
                    </a:cubicBezTo>
                    <a:cubicBezTo>
                      <a:pt x="6582" y="13073"/>
                      <a:pt x="6430" y="13104"/>
                      <a:pt x="6293" y="13119"/>
                    </a:cubicBezTo>
                    <a:cubicBezTo>
                      <a:pt x="6247" y="13119"/>
                      <a:pt x="6186" y="13134"/>
                      <a:pt x="6140" y="13134"/>
                    </a:cubicBezTo>
                    <a:cubicBezTo>
                      <a:pt x="5973" y="13119"/>
                      <a:pt x="5805" y="13104"/>
                      <a:pt x="5638" y="13073"/>
                    </a:cubicBezTo>
                    <a:lnTo>
                      <a:pt x="5592" y="13073"/>
                    </a:lnTo>
                    <a:cubicBezTo>
                      <a:pt x="5500" y="13058"/>
                      <a:pt x="5424" y="13043"/>
                      <a:pt x="5348" y="13027"/>
                    </a:cubicBezTo>
                    <a:cubicBezTo>
                      <a:pt x="5241" y="12997"/>
                      <a:pt x="5135" y="12982"/>
                      <a:pt x="5043" y="12951"/>
                    </a:cubicBezTo>
                    <a:cubicBezTo>
                      <a:pt x="4967" y="12936"/>
                      <a:pt x="4906" y="12921"/>
                      <a:pt x="4830" y="12890"/>
                    </a:cubicBezTo>
                    <a:cubicBezTo>
                      <a:pt x="4784" y="12875"/>
                      <a:pt x="4739" y="12860"/>
                      <a:pt x="4693" y="12845"/>
                    </a:cubicBezTo>
                    <a:lnTo>
                      <a:pt x="4632" y="12814"/>
                    </a:lnTo>
                    <a:lnTo>
                      <a:pt x="4617" y="12814"/>
                    </a:lnTo>
                    <a:cubicBezTo>
                      <a:pt x="4541" y="12784"/>
                      <a:pt x="4464" y="12738"/>
                      <a:pt x="4388" y="12707"/>
                    </a:cubicBezTo>
                    <a:cubicBezTo>
                      <a:pt x="4342" y="12677"/>
                      <a:pt x="4297" y="12662"/>
                      <a:pt x="4251" y="12631"/>
                    </a:cubicBezTo>
                    <a:cubicBezTo>
                      <a:pt x="4221" y="12616"/>
                      <a:pt x="4190" y="12601"/>
                      <a:pt x="4160" y="12586"/>
                    </a:cubicBezTo>
                    <a:lnTo>
                      <a:pt x="4114" y="12555"/>
                    </a:lnTo>
                    <a:cubicBezTo>
                      <a:pt x="4053" y="12509"/>
                      <a:pt x="3977" y="12464"/>
                      <a:pt x="3916" y="12418"/>
                    </a:cubicBezTo>
                    <a:lnTo>
                      <a:pt x="3901" y="12403"/>
                    </a:lnTo>
                    <a:lnTo>
                      <a:pt x="3870" y="12387"/>
                    </a:lnTo>
                    <a:cubicBezTo>
                      <a:pt x="3840" y="12357"/>
                      <a:pt x="3809" y="12327"/>
                      <a:pt x="3779" y="12296"/>
                    </a:cubicBezTo>
                    <a:cubicBezTo>
                      <a:pt x="3733" y="12250"/>
                      <a:pt x="3687" y="12205"/>
                      <a:pt x="3642" y="12174"/>
                    </a:cubicBezTo>
                    <a:lnTo>
                      <a:pt x="3626" y="12144"/>
                    </a:lnTo>
                    <a:cubicBezTo>
                      <a:pt x="3535" y="12068"/>
                      <a:pt x="3444" y="11976"/>
                      <a:pt x="3352" y="11900"/>
                    </a:cubicBezTo>
                    <a:cubicBezTo>
                      <a:pt x="3337" y="11869"/>
                      <a:pt x="3306" y="11839"/>
                      <a:pt x="3276" y="11824"/>
                    </a:cubicBezTo>
                    <a:lnTo>
                      <a:pt x="3246" y="11793"/>
                    </a:lnTo>
                    <a:cubicBezTo>
                      <a:pt x="3169" y="11732"/>
                      <a:pt x="3063" y="11656"/>
                      <a:pt x="2956" y="11610"/>
                    </a:cubicBezTo>
                    <a:cubicBezTo>
                      <a:pt x="2851" y="11564"/>
                      <a:pt x="2747" y="11544"/>
                      <a:pt x="2655" y="11544"/>
                    </a:cubicBezTo>
                    <a:cubicBezTo>
                      <a:pt x="2627" y="11544"/>
                      <a:pt x="2600" y="11546"/>
                      <a:pt x="2575" y="11549"/>
                    </a:cubicBezTo>
                    <a:cubicBezTo>
                      <a:pt x="2468" y="11565"/>
                      <a:pt x="2362" y="11610"/>
                      <a:pt x="2255" y="11656"/>
                    </a:cubicBezTo>
                    <a:cubicBezTo>
                      <a:pt x="2149" y="11717"/>
                      <a:pt x="2057" y="11763"/>
                      <a:pt x="1981" y="11824"/>
                    </a:cubicBezTo>
                    <a:cubicBezTo>
                      <a:pt x="1966" y="11824"/>
                      <a:pt x="1950" y="11839"/>
                      <a:pt x="1935" y="11854"/>
                    </a:cubicBezTo>
                    <a:cubicBezTo>
                      <a:pt x="1905" y="11869"/>
                      <a:pt x="1874" y="11885"/>
                      <a:pt x="1844" y="11900"/>
                    </a:cubicBezTo>
                    <a:lnTo>
                      <a:pt x="1722" y="11976"/>
                    </a:lnTo>
                    <a:cubicBezTo>
                      <a:pt x="1646" y="12007"/>
                      <a:pt x="1585" y="12037"/>
                      <a:pt x="1509" y="12068"/>
                    </a:cubicBezTo>
                    <a:cubicBezTo>
                      <a:pt x="1463" y="12083"/>
                      <a:pt x="1417" y="12098"/>
                      <a:pt x="1387" y="12098"/>
                    </a:cubicBezTo>
                    <a:cubicBezTo>
                      <a:pt x="1356" y="12113"/>
                      <a:pt x="1326" y="12113"/>
                      <a:pt x="1311" y="12113"/>
                    </a:cubicBezTo>
                    <a:cubicBezTo>
                      <a:pt x="1280" y="12128"/>
                      <a:pt x="1250" y="12128"/>
                      <a:pt x="1219" y="12128"/>
                    </a:cubicBezTo>
                    <a:cubicBezTo>
                      <a:pt x="1189" y="12128"/>
                      <a:pt x="1158" y="12113"/>
                      <a:pt x="1128" y="12113"/>
                    </a:cubicBezTo>
                    <a:cubicBezTo>
                      <a:pt x="1097" y="12113"/>
                      <a:pt x="1067" y="12113"/>
                      <a:pt x="1052" y="12098"/>
                    </a:cubicBezTo>
                    <a:cubicBezTo>
                      <a:pt x="1021" y="12083"/>
                      <a:pt x="991" y="12083"/>
                      <a:pt x="960" y="12068"/>
                    </a:cubicBezTo>
                    <a:cubicBezTo>
                      <a:pt x="914" y="12052"/>
                      <a:pt x="869" y="12022"/>
                      <a:pt x="838" y="12007"/>
                    </a:cubicBezTo>
                    <a:cubicBezTo>
                      <a:pt x="808" y="11991"/>
                      <a:pt x="793" y="11976"/>
                      <a:pt x="762" y="11961"/>
                    </a:cubicBezTo>
                    <a:cubicBezTo>
                      <a:pt x="716" y="11915"/>
                      <a:pt x="671" y="11869"/>
                      <a:pt x="625" y="11824"/>
                    </a:cubicBezTo>
                    <a:cubicBezTo>
                      <a:pt x="564" y="11748"/>
                      <a:pt x="488" y="11687"/>
                      <a:pt x="442" y="11610"/>
                    </a:cubicBezTo>
                    <a:cubicBezTo>
                      <a:pt x="427" y="11580"/>
                      <a:pt x="412" y="11565"/>
                      <a:pt x="396" y="11534"/>
                    </a:cubicBezTo>
                    <a:cubicBezTo>
                      <a:pt x="381" y="11504"/>
                      <a:pt x="366" y="11489"/>
                      <a:pt x="351" y="11458"/>
                    </a:cubicBezTo>
                    <a:cubicBezTo>
                      <a:pt x="366" y="11397"/>
                      <a:pt x="366" y="11336"/>
                      <a:pt x="366" y="11290"/>
                    </a:cubicBezTo>
                    <a:lnTo>
                      <a:pt x="381" y="11260"/>
                    </a:lnTo>
                    <a:cubicBezTo>
                      <a:pt x="381" y="11245"/>
                      <a:pt x="381" y="11245"/>
                      <a:pt x="381" y="11230"/>
                    </a:cubicBezTo>
                    <a:cubicBezTo>
                      <a:pt x="381" y="11199"/>
                      <a:pt x="396" y="11184"/>
                      <a:pt x="396" y="11153"/>
                    </a:cubicBezTo>
                    <a:cubicBezTo>
                      <a:pt x="427" y="11077"/>
                      <a:pt x="442" y="11001"/>
                      <a:pt x="488" y="10925"/>
                    </a:cubicBezTo>
                    <a:cubicBezTo>
                      <a:pt x="503" y="10879"/>
                      <a:pt x="534" y="10833"/>
                      <a:pt x="549" y="10788"/>
                    </a:cubicBezTo>
                    <a:lnTo>
                      <a:pt x="564" y="10742"/>
                    </a:lnTo>
                    <a:cubicBezTo>
                      <a:pt x="579" y="10712"/>
                      <a:pt x="594" y="10681"/>
                      <a:pt x="625" y="10651"/>
                    </a:cubicBezTo>
                    <a:lnTo>
                      <a:pt x="640" y="10635"/>
                    </a:lnTo>
                    <a:cubicBezTo>
                      <a:pt x="671" y="10574"/>
                      <a:pt x="701" y="10513"/>
                      <a:pt x="747" y="10468"/>
                    </a:cubicBezTo>
                    <a:cubicBezTo>
                      <a:pt x="762" y="10437"/>
                      <a:pt x="777" y="10422"/>
                      <a:pt x="793" y="10392"/>
                    </a:cubicBezTo>
                    <a:cubicBezTo>
                      <a:pt x="808" y="10376"/>
                      <a:pt x="823" y="10346"/>
                      <a:pt x="838" y="10331"/>
                    </a:cubicBezTo>
                    <a:lnTo>
                      <a:pt x="914" y="10224"/>
                    </a:lnTo>
                    <a:cubicBezTo>
                      <a:pt x="914" y="10209"/>
                      <a:pt x="930" y="10193"/>
                      <a:pt x="945" y="10178"/>
                    </a:cubicBezTo>
                    <a:lnTo>
                      <a:pt x="960" y="10148"/>
                    </a:lnTo>
                    <a:cubicBezTo>
                      <a:pt x="1036" y="10026"/>
                      <a:pt x="1097" y="9904"/>
                      <a:pt x="1128" y="9797"/>
                    </a:cubicBezTo>
                    <a:cubicBezTo>
                      <a:pt x="1173" y="9675"/>
                      <a:pt x="1204" y="9554"/>
                      <a:pt x="1219" y="9432"/>
                    </a:cubicBezTo>
                    <a:cubicBezTo>
                      <a:pt x="1234" y="9432"/>
                      <a:pt x="1250" y="9447"/>
                      <a:pt x="1250" y="9447"/>
                    </a:cubicBezTo>
                    <a:cubicBezTo>
                      <a:pt x="1432" y="9538"/>
                      <a:pt x="1600" y="9630"/>
                      <a:pt x="1783" y="9721"/>
                    </a:cubicBezTo>
                    <a:cubicBezTo>
                      <a:pt x="1813" y="9736"/>
                      <a:pt x="1829" y="9752"/>
                      <a:pt x="1859" y="9752"/>
                    </a:cubicBezTo>
                    <a:cubicBezTo>
                      <a:pt x="1890" y="9767"/>
                      <a:pt x="1920" y="9782"/>
                      <a:pt x="1950" y="9782"/>
                    </a:cubicBezTo>
                    <a:cubicBezTo>
                      <a:pt x="1966" y="9797"/>
                      <a:pt x="1996" y="9797"/>
                      <a:pt x="2011" y="9797"/>
                    </a:cubicBezTo>
                    <a:cubicBezTo>
                      <a:pt x="2072" y="9813"/>
                      <a:pt x="2118" y="9828"/>
                      <a:pt x="2179" y="9843"/>
                    </a:cubicBezTo>
                    <a:cubicBezTo>
                      <a:pt x="2255" y="9858"/>
                      <a:pt x="2331" y="9889"/>
                      <a:pt x="2423" y="9904"/>
                    </a:cubicBezTo>
                    <a:cubicBezTo>
                      <a:pt x="2560" y="9950"/>
                      <a:pt x="2697" y="9950"/>
                      <a:pt x="2849" y="9965"/>
                    </a:cubicBezTo>
                    <a:cubicBezTo>
                      <a:pt x="2941" y="9980"/>
                      <a:pt x="3017" y="9980"/>
                      <a:pt x="3108" y="9995"/>
                    </a:cubicBezTo>
                    <a:cubicBezTo>
                      <a:pt x="3108" y="9995"/>
                      <a:pt x="3108" y="9995"/>
                      <a:pt x="3108" y="9980"/>
                    </a:cubicBezTo>
                    <a:cubicBezTo>
                      <a:pt x="3108" y="9995"/>
                      <a:pt x="3124" y="9995"/>
                      <a:pt x="3139" y="9995"/>
                    </a:cubicBezTo>
                    <a:lnTo>
                      <a:pt x="3169" y="9995"/>
                    </a:lnTo>
                    <a:cubicBezTo>
                      <a:pt x="3279" y="10003"/>
                      <a:pt x="3388" y="10006"/>
                      <a:pt x="3497" y="10006"/>
                    </a:cubicBezTo>
                    <a:cubicBezTo>
                      <a:pt x="3840" y="10006"/>
                      <a:pt x="4178" y="9977"/>
                      <a:pt x="4525" y="9965"/>
                    </a:cubicBezTo>
                    <a:cubicBezTo>
                      <a:pt x="4297" y="9965"/>
                      <a:pt x="4068" y="9950"/>
                      <a:pt x="3840" y="9934"/>
                    </a:cubicBezTo>
                    <a:lnTo>
                      <a:pt x="3824" y="9934"/>
                    </a:lnTo>
                    <a:cubicBezTo>
                      <a:pt x="3733" y="9919"/>
                      <a:pt x="3626" y="9919"/>
                      <a:pt x="3535" y="9904"/>
                    </a:cubicBezTo>
                    <a:cubicBezTo>
                      <a:pt x="3489" y="9889"/>
                      <a:pt x="3444" y="9889"/>
                      <a:pt x="3398" y="9874"/>
                    </a:cubicBezTo>
                    <a:cubicBezTo>
                      <a:pt x="3352" y="9874"/>
                      <a:pt x="3291" y="9858"/>
                      <a:pt x="3230" y="9843"/>
                    </a:cubicBezTo>
                    <a:lnTo>
                      <a:pt x="3230" y="9843"/>
                    </a:lnTo>
                    <a:cubicBezTo>
                      <a:pt x="3230" y="9843"/>
                      <a:pt x="3246" y="9858"/>
                      <a:pt x="3246" y="9858"/>
                    </a:cubicBezTo>
                    <a:cubicBezTo>
                      <a:pt x="3154" y="9828"/>
                      <a:pt x="3063" y="9813"/>
                      <a:pt x="2971" y="9797"/>
                    </a:cubicBezTo>
                    <a:cubicBezTo>
                      <a:pt x="2910" y="9782"/>
                      <a:pt x="2834" y="9767"/>
                      <a:pt x="2773" y="9752"/>
                    </a:cubicBezTo>
                    <a:cubicBezTo>
                      <a:pt x="2697" y="9721"/>
                      <a:pt x="2621" y="9706"/>
                      <a:pt x="2545" y="9691"/>
                    </a:cubicBezTo>
                    <a:cubicBezTo>
                      <a:pt x="2499" y="9675"/>
                      <a:pt x="2453" y="9660"/>
                      <a:pt x="2408" y="9630"/>
                    </a:cubicBezTo>
                    <a:cubicBezTo>
                      <a:pt x="2362" y="9615"/>
                      <a:pt x="2316" y="9599"/>
                      <a:pt x="2270" y="9584"/>
                    </a:cubicBezTo>
                    <a:cubicBezTo>
                      <a:pt x="2240" y="9569"/>
                      <a:pt x="2194" y="9554"/>
                      <a:pt x="2164" y="9538"/>
                    </a:cubicBezTo>
                    <a:cubicBezTo>
                      <a:pt x="2133" y="9538"/>
                      <a:pt x="2118" y="9523"/>
                      <a:pt x="2088" y="9508"/>
                    </a:cubicBezTo>
                    <a:cubicBezTo>
                      <a:pt x="2057" y="9508"/>
                      <a:pt x="2027" y="9493"/>
                      <a:pt x="1996" y="9493"/>
                    </a:cubicBezTo>
                    <a:lnTo>
                      <a:pt x="1981" y="9477"/>
                    </a:lnTo>
                    <a:cubicBezTo>
                      <a:pt x="1874" y="9416"/>
                      <a:pt x="1768" y="9356"/>
                      <a:pt x="1646" y="9295"/>
                    </a:cubicBezTo>
                    <a:cubicBezTo>
                      <a:pt x="1509" y="9218"/>
                      <a:pt x="1371" y="9142"/>
                      <a:pt x="1250" y="9051"/>
                    </a:cubicBezTo>
                    <a:cubicBezTo>
                      <a:pt x="1234" y="8975"/>
                      <a:pt x="1234" y="8883"/>
                      <a:pt x="1219" y="8792"/>
                    </a:cubicBezTo>
                    <a:cubicBezTo>
                      <a:pt x="1189" y="8670"/>
                      <a:pt x="1173" y="8548"/>
                      <a:pt x="1143" y="8426"/>
                    </a:cubicBezTo>
                    <a:lnTo>
                      <a:pt x="1128" y="8411"/>
                    </a:lnTo>
                    <a:lnTo>
                      <a:pt x="1128" y="8365"/>
                    </a:lnTo>
                    <a:cubicBezTo>
                      <a:pt x="1097" y="8259"/>
                      <a:pt x="1067" y="8137"/>
                      <a:pt x="1036" y="8015"/>
                    </a:cubicBezTo>
                    <a:cubicBezTo>
                      <a:pt x="1021" y="7878"/>
                      <a:pt x="991" y="7741"/>
                      <a:pt x="975" y="7634"/>
                    </a:cubicBezTo>
                    <a:lnTo>
                      <a:pt x="975" y="7619"/>
                    </a:lnTo>
                    <a:cubicBezTo>
                      <a:pt x="975" y="7542"/>
                      <a:pt x="960" y="7466"/>
                      <a:pt x="960" y="7375"/>
                    </a:cubicBezTo>
                    <a:cubicBezTo>
                      <a:pt x="975" y="7299"/>
                      <a:pt x="975" y="7238"/>
                      <a:pt x="991" y="7162"/>
                    </a:cubicBezTo>
                    <a:cubicBezTo>
                      <a:pt x="991" y="7116"/>
                      <a:pt x="1006" y="7070"/>
                      <a:pt x="1021" y="7009"/>
                    </a:cubicBezTo>
                    <a:cubicBezTo>
                      <a:pt x="1036" y="6963"/>
                      <a:pt x="1036" y="6933"/>
                      <a:pt x="1067" y="6887"/>
                    </a:cubicBezTo>
                    <a:cubicBezTo>
                      <a:pt x="1067" y="6887"/>
                      <a:pt x="1067" y="6872"/>
                      <a:pt x="1067" y="6857"/>
                    </a:cubicBezTo>
                    <a:cubicBezTo>
                      <a:pt x="1097" y="6811"/>
                      <a:pt x="1112" y="6781"/>
                      <a:pt x="1143" y="6735"/>
                    </a:cubicBezTo>
                    <a:cubicBezTo>
                      <a:pt x="1189" y="6659"/>
                      <a:pt x="1250" y="6583"/>
                      <a:pt x="1295" y="6506"/>
                    </a:cubicBezTo>
                    <a:cubicBezTo>
                      <a:pt x="1341" y="6445"/>
                      <a:pt x="1402" y="6369"/>
                      <a:pt x="1478" y="6308"/>
                    </a:cubicBezTo>
                    <a:lnTo>
                      <a:pt x="1509" y="6278"/>
                    </a:lnTo>
                    <a:cubicBezTo>
                      <a:pt x="1585" y="6217"/>
                      <a:pt x="1646" y="6156"/>
                      <a:pt x="1691" y="6110"/>
                    </a:cubicBezTo>
                    <a:lnTo>
                      <a:pt x="1691" y="6126"/>
                    </a:lnTo>
                    <a:cubicBezTo>
                      <a:pt x="1691" y="6110"/>
                      <a:pt x="1707" y="6110"/>
                      <a:pt x="1707" y="6110"/>
                    </a:cubicBezTo>
                    <a:cubicBezTo>
                      <a:pt x="1737" y="6080"/>
                      <a:pt x="1783" y="6065"/>
                      <a:pt x="1813" y="6049"/>
                    </a:cubicBezTo>
                    <a:cubicBezTo>
                      <a:pt x="1844" y="6019"/>
                      <a:pt x="1890" y="6004"/>
                      <a:pt x="1935" y="5988"/>
                    </a:cubicBezTo>
                    <a:cubicBezTo>
                      <a:pt x="1996" y="5973"/>
                      <a:pt x="2042" y="5958"/>
                      <a:pt x="2103" y="5943"/>
                    </a:cubicBezTo>
                    <a:cubicBezTo>
                      <a:pt x="2149" y="5927"/>
                      <a:pt x="2209" y="5912"/>
                      <a:pt x="2270" y="5912"/>
                    </a:cubicBezTo>
                    <a:cubicBezTo>
                      <a:pt x="2392" y="5897"/>
                      <a:pt x="2529" y="5897"/>
                      <a:pt x="2651" y="5897"/>
                    </a:cubicBezTo>
                    <a:close/>
                    <a:moveTo>
                      <a:pt x="2712" y="11763"/>
                    </a:moveTo>
                    <a:cubicBezTo>
                      <a:pt x="2727" y="11763"/>
                      <a:pt x="2758" y="11778"/>
                      <a:pt x="2773" y="11778"/>
                    </a:cubicBezTo>
                    <a:cubicBezTo>
                      <a:pt x="2804" y="11793"/>
                      <a:pt x="2819" y="11793"/>
                      <a:pt x="2849" y="11809"/>
                    </a:cubicBezTo>
                    <a:cubicBezTo>
                      <a:pt x="2880" y="11809"/>
                      <a:pt x="2895" y="11824"/>
                      <a:pt x="2910" y="11839"/>
                    </a:cubicBezTo>
                    <a:cubicBezTo>
                      <a:pt x="2956" y="11869"/>
                      <a:pt x="3002" y="11885"/>
                      <a:pt x="3032" y="11915"/>
                    </a:cubicBezTo>
                    <a:cubicBezTo>
                      <a:pt x="3047" y="11930"/>
                      <a:pt x="3063" y="11946"/>
                      <a:pt x="3078" y="11961"/>
                    </a:cubicBezTo>
                    <a:cubicBezTo>
                      <a:pt x="3154" y="12022"/>
                      <a:pt x="3215" y="12083"/>
                      <a:pt x="3276" y="12144"/>
                    </a:cubicBezTo>
                    <a:cubicBezTo>
                      <a:pt x="3322" y="12189"/>
                      <a:pt x="3367" y="12235"/>
                      <a:pt x="3413" y="12281"/>
                    </a:cubicBezTo>
                    <a:lnTo>
                      <a:pt x="3489" y="12342"/>
                    </a:lnTo>
                    <a:cubicBezTo>
                      <a:pt x="3642" y="12509"/>
                      <a:pt x="3764" y="12616"/>
                      <a:pt x="3901" y="12707"/>
                    </a:cubicBezTo>
                    <a:cubicBezTo>
                      <a:pt x="4007" y="12768"/>
                      <a:pt x="4083" y="12829"/>
                      <a:pt x="4175" y="12875"/>
                    </a:cubicBezTo>
                    <a:cubicBezTo>
                      <a:pt x="4251" y="12921"/>
                      <a:pt x="4342" y="12966"/>
                      <a:pt x="4434" y="13012"/>
                    </a:cubicBezTo>
                    <a:cubicBezTo>
                      <a:pt x="4556" y="13058"/>
                      <a:pt x="4647" y="13088"/>
                      <a:pt x="4739" y="13119"/>
                    </a:cubicBezTo>
                    <a:cubicBezTo>
                      <a:pt x="4830" y="13149"/>
                      <a:pt x="4937" y="13180"/>
                      <a:pt x="5043" y="13210"/>
                    </a:cubicBezTo>
                    <a:cubicBezTo>
                      <a:pt x="5226" y="13256"/>
                      <a:pt x="5409" y="13302"/>
                      <a:pt x="5638" y="13332"/>
                    </a:cubicBezTo>
                    <a:cubicBezTo>
                      <a:pt x="5744" y="13347"/>
                      <a:pt x="5820" y="13347"/>
                      <a:pt x="5912" y="13363"/>
                    </a:cubicBezTo>
                    <a:lnTo>
                      <a:pt x="5698" y="13408"/>
                    </a:lnTo>
                    <a:cubicBezTo>
                      <a:pt x="5622" y="13424"/>
                      <a:pt x="5561" y="13439"/>
                      <a:pt x="5485" y="13439"/>
                    </a:cubicBezTo>
                    <a:cubicBezTo>
                      <a:pt x="5363" y="13469"/>
                      <a:pt x="5241" y="13500"/>
                      <a:pt x="5120" y="13515"/>
                    </a:cubicBezTo>
                    <a:cubicBezTo>
                      <a:pt x="5013" y="13530"/>
                      <a:pt x="4921" y="13545"/>
                      <a:pt x="4784" y="13561"/>
                    </a:cubicBezTo>
                    <a:cubicBezTo>
                      <a:pt x="4693" y="13576"/>
                      <a:pt x="4586" y="13591"/>
                      <a:pt x="4495" y="13591"/>
                    </a:cubicBezTo>
                    <a:lnTo>
                      <a:pt x="4190" y="13591"/>
                    </a:lnTo>
                    <a:cubicBezTo>
                      <a:pt x="3992" y="13591"/>
                      <a:pt x="3809" y="13576"/>
                      <a:pt x="3642" y="13545"/>
                    </a:cubicBezTo>
                    <a:cubicBezTo>
                      <a:pt x="3626" y="13545"/>
                      <a:pt x="3596" y="13545"/>
                      <a:pt x="3581" y="13530"/>
                    </a:cubicBezTo>
                    <a:cubicBezTo>
                      <a:pt x="3565" y="13530"/>
                      <a:pt x="3550" y="13530"/>
                      <a:pt x="3535" y="13515"/>
                    </a:cubicBezTo>
                    <a:cubicBezTo>
                      <a:pt x="3520" y="13515"/>
                      <a:pt x="3505" y="13500"/>
                      <a:pt x="3489" y="13500"/>
                    </a:cubicBezTo>
                    <a:cubicBezTo>
                      <a:pt x="3428" y="13469"/>
                      <a:pt x="3383" y="13424"/>
                      <a:pt x="3322" y="13378"/>
                    </a:cubicBezTo>
                    <a:lnTo>
                      <a:pt x="3276" y="13332"/>
                    </a:lnTo>
                    <a:cubicBezTo>
                      <a:pt x="3230" y="13302"/>
                      <a:pt x="3185" y="13271"/>
                      <a:pt x="3139" y="13241"/>
                    </a:cubicBezTo>
                    <a:cubicBezTo>
                      <a:pt x="3017" y="13149"/>
                      <a:pt x="2834" y="13088"/>
                      <a:pt x="2651" y="13088"/>
                    </a:cubicBezTo>
                    <a:cubicBezTo>
                      <a:pt x="2575" y="13088"/>
                      <a:pt x="2484" y="13088"/>
                      <a:pt x="2392" y="13104"/>
                    </a:cubicBezTo>
                    <a:cubicBezTo>
                      <a:pt x="2331" y="13104"/>
                      <a:pt x="2270" y="13119"/>
                      <a:pt x="2225" y="13134"/>
                    </a:cubicBezTo>
                    <a:lnTo>
                      <a:pt x="2149" y="13134"/>
                    </a:lnTo>
                    <a:cubicBezTo>
                      <a:pt x="2072" y="13149"/>
                      <a:pt x="1996" y="13149"/>
                      <a:pt x="1935" y="13149"/>
                    </a:cubicBezTo>
                    <a:lnTo>
                      <a:pt x="1844" y="13149"/>
                    </a:lnTo>
                    <a:cubicBezTo>
                      <a:pt x="1829" y="13149"/>
                      <a:pt x="1798" y="13134"/>
                      <a:pt x="1783" y="13134"/>
                    </a:cubicBezTo>
                    <a:cubicBezTo>
                      <a:pt x="1737" y="13119"/>
                      <a:pt x="1707" y="13104"/>
                      <a:pt x="1676" y="13088"/>
                    </a:cubicBezTo>
                    <a:cubicBezTo>
                      <a:pt x="1600" y="13058"/>
                      <a:pt x="1524" y="13012"/>
                      <a:pt x="1432" y="12966"/>
                    </a:cubicBezTo>
                    <a:cubicBezTo>
                      <a:pt x="1356" y="12921"/>
                      <a:pt x="1280" y="12875"/>
                      <a:pt x="1204" y="12814"/>
                    </a:cubicBezTo>
                    <a:cubicBezTo>
                      <a:pt x="1143" y="12768"/>
                      <a:pt x="1067" y="12723"/>
                      <a:pt x="991" y="12662"/>
                    </a:cubicBezTo>
                    <a:cubicBezTo>
                      <a:pt x="884" y="12570"/>
                      <a:pt x="808" y="12509"/>
                      <a:pt x="732" y="12433"/>
                    </a:cubicBezTo>
                    <a:cubicBezTo>
                      <a:pt x="686" y="12387"/>
                      <a:pt x="640" y="12342"/>
                      <a:pt x="610" y="12281"/>
                    </a:cubicBezTo>
                    <a:cubicBezTo>
                      <a:pt x="579" y="12235"/>
                      <a:pt x="549" y="12189"/>
                      <a:pt x="518" y="12144"/>
                    </a:cubicBezTo>
                    <a:cubicBezTo>
                      <a:pt x="488" y="12098"/>
                      <a:pt x="457" y="12037"/>
                      <a:pt x="442" y="11976"/>
                    </a:cubicBezTo>
                    <a:cubicBezTo>
                      <a:pt x="429" y="11938"/>
                      <a:pt x="416" y="11888"/>
                      <a:pt x="404" y="11846"/>
                    </a:cubicBezTo>
                    <a:lnTo>
                      <a:pt x="404" y="11846"/>
                    </a:lnTo>
                    <a:lnTo>
                      <a:pt x="412" y="11854"/>
                    </a:lnTo>
                    <a:cubicBezTo>
                      <a:pt x="442" y="11900"/>
                      <a:pt x="473" y="11930"/>
                      <a:pt x="503" y="11976"/>
                    </a:cubicBezTo>
                    <a:lnTo>
                      <a:pt x="518" y="11991"/>
                    </a:lnTo>
                    <a:cubicBezTo>
                      <a:pt x="549" y="12007"/>
                      <a:pt x="564" y="12037"/>
                      <a:pt x="594" y="12068"/>
                    </a:cubicBezTo>
                    <a:cubicBezTo>
                      <a:pt x="640" y="12113"/>
                      <a:pt x="701" y="12159"/>
                      <a:pt x="747" y="12189"/>
                    </a:cubicBezTo>
                    <a:cubicBezTo>
                      <a:pt x="884" y="12266"/>
                      <a:pt x="1006" y="12311"/>
                      <a:pt x="1128" y="12327"/>
                    </a:cubicBezTo>
                    <a:cubicBezTo>
                      <a:pt x="1162" y="12330"/>
                      <a:pt x="1196" y="12332"/>
                      <a:pt x="1230" y="12332"/>
                    </a:cubicBezTo>
                    <a:cubicBezTo>
                      <a:pt x="1332" y="12332"/>
                      <a:pt x="1432" y="12315"/>
                      <a:pt x="1524" y="12281"/>
                    </a:cubicBezTo>
                    <a:cubicBezTo>
                      <a:pt x="1630" y="12250"/>
                      <a:pt x="1737" y="12205"/>
                      <a:pt x="1829" y="12144"/>
                    </a:cubicBezTo>
                    <a:lnTo>
                      <a:pt x="1874" y="12128"/>
                    </a:lnTo>
                    <a:cubicBezTo>
                      <a:pt x="1905" y="12113"/>
                      <a:pt x="1935" y="12098"/>
                      <a:pt x="1966" y="12068"/>
                    </a:cubicBezTo>
                    <a:cubicBezTo>
                      <a:pt x="2057" y="12022"/>
                      <a:pt x="2149" y="11961"/>
                      <a:pt x="2240" y="11915"/>
                    </a:cubicBezTo>
                    <a:lnTo>
                      <a:pt x="2270" y="11885"/>
                    </a:lnTo>
                    <a:cubicBezTo>
                      <a:pt x="2331" y="11854"/>
                      <a:pt x="2392" y="11824"/>
                      <a:pt x="2453" y="11809"/>
                    </a:cubicBezTo>
                    <a:cubicBezTo>
                      <a:pt x="2484" y="11793"/>
                      <a:pt x="2514" y="11778"/>
                      <a:pt x="2545" y="11778"/>
                    </a:cubicBezTo>
                    <a:cubicBezTo>
                      <a:pt x="2560" y="11763"/>
                      <a:pt x="2590" y="11763"/>
                      <a:pt x="2606" y="11763"/>
                    </a:cubicBezTo>
                    <a:close/>
                    <a:moveTo>
                      <a:pt x="13012" y="10483"/>
                    </a:moveTo>
                    <a:cubicBezTo>
                      <a:pt x="13012" y="10513"/>
                      <a:pt x="13027" y="10544"/>
                      <a:pt x="13057" y="10544"/>
                    </a:cubicBezTo>
                    <a:cubicBezTo>
                      <a:pt x="13088" y="10559"/>
                      <a:pt x="13118" y="10559"/>
                      <a:pt x="13149" y="10559"/>
                    </a:cubicBezTo>
                    <a:cubicBezTo>
                      <a:pt x="13149" y="10544"/>
                      <a:pt x="13164" y="10544"/>
                      <a:pt x="13164" y="10544"/>
                    </a:cubicBezTo>
                    <a:cubicBezTo>
                      <a:pt x="13164" y="10544"/>
                      <a:pt x="13164" y="10529"/>
                      <a:pt x="13164" y="10529"/>
                    </a:cubicBezTo>
                    <a:cubicBezTo>
                      <a:pt x="13195" y="10529"/>
                      <a:pt x="13210" y="10544"/>
                      <a:pt x="13240" y="10544"/>
                    </a:cubicBezTo>
                    <a:cubicBezTo>
                      <a:pt x="13256" y="10544"/>
                      <a:pt x="13271" y="10544"/>
                      <a:pt x="13301" y="10559"/>
                    </a:cubicBezTo>
                    <a:cubicBezTo>
                      <a:pt x="13377" y="10559"/>
                      <a:pt x="13469" y="10590"/>
                      <a:pt x="13560" y="10605"/>
                    </a:cubicBezTo>
                    <a:cubicBezTo>
                      <a:pt x="13591" y="10620"/>
                      <a:pt x="13621" y="10635"/>
                      <a:pt x="13636" y="10635"/>
                    </a:cubicBezTo>
                    <a:cubicBezTo>
                      <a:pt x="13667" y="10651"/>
                      <a:pt x="13713" y="10666"/>
                      <a:pt x="13743" y="10681"/>
                    </a:cubicBezTo>
                    <a:cubicBezTo>
                      <a:pt x="13789" y="10727"/>
                      <a:pt x="13850" y="10757"/>
                      <a:pt x="13895" y="10803"/>
                    </a:cubicBezTo>
                    <a:lnTo>
                      <a:pt x="13911" y="10818"/>
                    </a:lnTo>
                    <a:cubicBezTo>
                      <a:pt x="14033" y="10910"/>
                      <a:pt x="14139" y="11031"/>
                      <a:pt x="14261" y="11138"/>
                    </a:cubicBezTo>
                    <a:cubicBezTo>
                      <a:pt x="14322" y="11214"/>
                      <a:pt x="14383" y="11275"/>
                      <a:pt x="14459" y="11336"/>
                    </a:cubicBezTo>
                    <a:cubicBezTo>
                      <a:pt x="14627" y="11489"/>
                      <a:pt x="14794" y="11641"/>
                      <a:pt x="14962" y="11793"/>
                    </a:cubicBezTo>
                    <a:cubicBezTo>
                      <a:pt x="15114" y="11930"/>
                      <a:pt x="15282" y="12052"/>
                      <a:pt x="15480" y="12174"/>
                    </a:cubicBezTo>
                    <a:lnTo>
                      <a:pt x="15510" y="12189"/>
                    </a:lnTo>
                    <a:cubicBezTo>
                      <a:pt x="15541" y="12220"/>
                      <a:pt x="15587" y="12235"/>
                      <a:pt x="15617" y="12250"/>
                    </a:cubicBezTo>
                    <a:lnTo>
                      <a:pt x="15663" y="12281"/>
                    </a:lnTo>
                    <a:cubicBezTo>
                      <a:pt x="15693" y="12296"/>
                      <a:pt x="15739" y="12327"/>
                      <a:pt x="15769" y="12342"/>
                    </a:cubicBezTo>
                    <a:lnTo>
                      <a:pt x="15815" y="12357"/>
                    </a:lnTo>
                    <a:cubicBezTo>
                      <a:pt x="15846" y="12387"/>
                      <a:pt x="15891" y="12403"/>
                      <a:pt x="15922" y="12418"/>
                    </a:cubicBezTo>
                    <a:cubicBezTo>
                      <a:pt x="15952" y="12433"/>
                      <a:pt x="15998" y="12464"/>
                      <a:pt x="16028" y="12479"/>
                    </a:cubicBezTo>
                    <a:lnTo>
                      <a:pt x="16074" y="12494"/>
                    </a:lnTo>
                    <a:cubicBezTo>
                      <a:pt x="16211" y="12555"/>
                      <a:pt x="16348" y="12586"/>
                      <a:pt x="16470" y="12586"/>
                    </a:cubicBezTo>
                    <a:cubicBezTo>
                      <a:pt x="16491" y="12588"/>
                      <a:pt x="16511" y="12589"/>
                      <a:pt x="16531" y="12589"/>
                    </a:cubicBezTo>
                    <a:cubicBezTo>
                      <a:pt x="16633" y="12589"/>
                      <a:pt x="16737" y="12558"/>
                      <a:pt x="16851" y="12494"/>
                    </a:cubicBezTo>
                    <a:cubicBezTo>
                      <a:pt x="16943" y="12464"/>
                      <a:pt x="17019" y="12403"/>
                      <a:pt x="17095" y="12357"/>
                    </a:cubicBezTo>
                    <a:cubicBezTo>
                      <a:pt x="17110" y="12342"/>
                      <a:pt x="17141" y="12327"/>
                      <a:pt x="17156" y="12311"/>
                    </a:cubicBezTo>
                    <a:cubicBezTo>
                      <a:pt x="17202" y="12281"/>
                      <a:pt x="17232" y="12250"/>
                      <a:pt x="17278" y="12235"/>
                    </a:cubicBezTo>
                    <a:cubicBezTo>
                      <a:pt x="17308" y="12220"/>
                      <a:pt x="17324" y="12205"/>
                      <a:pt x="17354" y="12205"/>
                    </a:cubicBezTo>
                    <a:cubicBezTo>
                      <a:pt x="17369" y="12189"/>
                      <a:pt x="17384" y="12189"/>
                      <a:pt x="17384" y="12189"/>
                    </a:cubicBezTo>
                    <a:cubicBezTo>
                      <a:pt x="17400" y="12189"/>
                      <a:pt x="17430" y="12174"/>
                      <a:pt x="17445" y="12174"/>
                    </a:cubicBezTo>
                    <a:lnTo>
                      <a:pt x="17567" y="12174"/>
                    </a:lnTo>
                    <a:cubicBezTo>
                      <a:pt x="17598" y="12189"/>
                      <a:pt x="17628" y="12189"/>
                      <a:pt x="17643" y="12205"/>
                    </a:cubicBezTo>
                    <a:cubicBezTo>
                      <a:pt x="17674" y="12205"/>
                      <a:pt x="17704" y="12220"/>
                      <a:pt x="17735" y="12235"/>
                    </a:cubicBezTo>
                    <a:cubicBezTo>
                      <a:pt x="17781" y="12250"/>
                      <a:pt x="17811" y="12266"/>
                      <a:pt x="17842" y="12281"/>
                    </a:cubicBezTo>
                    <a:cubicBezTo>
                      <a:pt x="17918" y="12327"/>
                      <a:pt x="17979" y="12372"/>
                      <a:pt x="18040" y="12418"/>
                    </a:cubicBezTo>
                    <a:cubicBezTo>
                      <a:pt x="18055" y="12433"/>
                      <a:pt x="18055" y="12433"/>
                      <a:pt x="18070" y="12448"/>
                    </a:cubicBezTo>
                    <a:lnTo>
                      <a:pt x="18101" y="12479"/>
                    </a:lnTo>
                    <a:cubicBezTo>
                      <a:pt x="18177" y="12540"/>
                      <a:pt x="18253" y="12601"/>
                      <a:pt x="18329" y="12662"/>
                    </a:cubicBezTo>
                    <a:cubicBezTo>
                      <a:pt x="18375" y="12692"/>
                      <a:pt x="18405" y="12723"/>
                      <a:pt x="18451" y="12738"/>
                    </a:cubicBezTo>
                    <a:lnTo>
                      <a:pt x="18466" y="12753"/>
                    </a:lnTo>
                    <a:cubicBezTo>
                      <a:pt x="18497" y="12784"/>
                      <a:pt x="18542" y="12814"/>
                      <a:pt x="18588" y="12829"/>
                    </a:cubicBezTo>
                    <a:cubicBezTo>
                      <a:pt x="18619" y="12845"/>
                      <a:pt x="18649" y="12875"/>
                      <a:pt x="18664" y="12890"/>
                    </a:cubicBezTo>
                    <a:cubicBezTo>
                      <a:pt x="18680" y="12890"/>
                      <a:pt x="18710" y="12905"/>
                      <a:pt x="18725" y="12905"/>
                    </a:cubicBezTo>
                    <a:lnTo>
                      <a:pt x="18740" y="12921"/>
                    </a:lnTo>
                    <a:cubicBezTo>
                      <a:pt x="18786" y="12936"/>
                      <a:pt x="18832" y="12966"/>
                      <a:pt x="18893" y="12982"/>
                    </a:cubicBezTo>
                    <a:cubicBezTo>
                      <a:pt x="18984" y="13027"/>
                      <a:pt x="19091" y="13073"/>
                      <a:pt x="19213" y="13104"/>
                    </a:cubicBezTo>
                    <a:cubicBezTo>
                      <a:pt x="19319" y="13149"/>
                      <a:pt x="19411" y="13180"/>
                      <a:pt x="19533" y="13195"/>
                    </a:cubicBezTo>
                    <a:cubicBezTo>
                      <a:pt x="19675" y="13236"/>
                      <a:pt x="19817" y="13256"/>
                      <a:pt x="19955" y="13256"/>
                    </a:cubicBezTo>
                    <a:cubicBezTo>
                      <a:pt x="20024" y="13256"/>
                      <a:pt x="20091" y="13251"/>
                      <a:pt x="20157" y="13241"/>
                    </a:cubicBezTo>
                    <a:cubicBezTo>
                      <a:pt x="20249" y="13241"/>
                      <a:pt x="20325" y="13225"/>
                      <a:pt x="20386" y="13195"/>
                    </a:cubicBezTo>
                    <a:cubicBezTo>
                      <a:pt x="20447" y="13180"/>
                      <a:pt x="20493" y="13149"/>
                      <a:pt x="20554" y="13119"/>
                    </a:cubicBezTo>
                    <a:lnTo>
                      <a:pt x="20554" y="13119"/>
                    </a:lnTo>
                    <a:lnTo>
                      <a:pt x="20508" y="13149"/>
                    </a:lnTo>
                    <a:cubicBezTo>
                      <a:pt x="20477" y="13180"/>
                      <a:pt x="20447" y="13195"/>
                      <a:pt x="20416" y="13225"/>
                    </a:cubicBezTo>
                    <a:lnTo>
                      <a:pt x="20325" y="13271"/>
                    </a:lnTo>
                    <a:cubicBezTo>
                      <a:pt x="20264" y="13286"/>
                      <a:pt x="20203" y="13302"/>
                      <a:pt x="20142" y="13317"/>
                    </a:cubicBezTo>
                    <a:cubicBezTo>
                      <a:pt x="20066" y="13347"/>
                      <a:pt x="19975" y="13347"/>
                      <a:pt x="19898" y="13363"/>
                    </a:cubicBezTo>
                    <a:cubicBezTo>
                      <a:pt x="19776" y="13378"/>
                      <a:pt x="19670" y="13378"/>
                      <a:pt x="19563" y="13378"/>
                    </a:cubicBezTo>
                    <a:cubicBezTo>
                      <a:pt x="19472" y="13378"/>
                      <a:pt x="19380" y="13363"/>
                      <a:pt x="19289" y="13347"/>
                    </a:cubicBezTo>
                    <a:cubicBezTo>
                      <a:pt x="19248" y="13347"/>
                      <a:pt x="19201" y="13341"/>
                      <a:pt x="19151" y="13341"/>
                    </a:cubicBezTo>
                    <a:cubicBezTo>
                      <a:pt x="19126" y="13341"/>
                      <a:pt x="19101" y="13342"/>
                      <a:pt x="19076" y="13347"/>
                    </a:cubicBezTo>
                    <a:cubicBezTo>
                      <a:pt x="18969" y="13347"/>
                      <a:pt x="18862" y="13378"/>
                      <a:pt x="18771" y="13439"/>
                    </a:cubicBezTo>
                    <a:cubicBezTo>
                      <a:pt x="18634" y="13500"/>
                      <a:pt x="18527" y="13606"/>
                      <a:pt x="18405" y="13698"/>
                    </a:cubicBezTo>
                    <a:cubicBezTo>
                      <a:pt x="18375" y="13728"/>
                      <a:pt x="18329" y="13759"/>
                      <a:pt x="18299" y="13789"/>
                    </a:cubicBezTo>
                    <a:cubicBezTo>
                      <a:pt x="18238" y="13835"/>
                      <a:pt x="18177" y="13865"/>
                      <a:pt x="18116" y="13896"/>
                    </a:cubicBezTo>
                    <a:cubicBezTo>
                      <a:pt x="18055" y="13926"/>
                      <a:pt x="17979" y="13957"/>
                      <a:pt x="17918" y="13987"/>
                    </a:cubicBezTo>
                    <a:cubicBezTo>
                      <a:pt x="17887" y="14002"/>
                      <a:pt x="17872" y="14002"/>
                      <a:pt x="17842" y="14018"/>
                    </a:cubicBezTo>
                    <a:lnTo>
                      <a:pt x="17720" y="14018"/>
                    </a:lnTo>
                    <a:cubicBezTo>
                      <a:pt x="17583" y="13987"/>
                      <a:pt x="17445" y="13957"/>
                      <a:pt x="17308" y="13926"/>
                    </a:cubicBezTo>
                    <a:cubicBezTo>
                      <a:pt x="17247" y="13896"/>
                      <a:pt x="17171" y="13881"/>
                      <a:pt x="17110" y="13865"/>
                    </a:cubicBezTo>
                    <a:cubicBezTo>
                      <a:pt x="17049" y="13850"/>
                      <a:pt x="16988" y="13835"/>
                      <a:pt x="16927" y="13820"/>
                    </a:cubicBezTo>
                    <a:cubicBezTo>
                      <a:pt x="16851" y="13804"/>
                      <a:pt x="16775" y="13774"/>
                      <a:pt x="16699" y="13743"/>
                    </a:cubicBezTo>
                    <a:cubicBezTo>
                      <a:pt x="16623" y="13713"/>
                      <a:pt x="16531" y="13667"/>
                      <a:pt x="16440" y="13622"/>
                    </a:cubicBezTo>
                    <a:cubicBezTo>
                      <a:pt x="16364" y="13561"/>
                      <a:pt x="16272" y="13515"/>
                      <a:pt x="16211" y="13454"/>
                    </a:cubicBezTo>
                    <a:cubicBezTo>
                      <a:pt x="16150" y="13408"/>
                      <a:pt x="16089" y="13363"/>
                      <a:pt x="16028" y="13302"/>
                    </a:cubicBezTo>
                    <a:cubicBezTo>
                      <a:pt x="15693" y="12936"/>
                      <a:pt x="15343" y="12586"/>
                      <a:pt x="15008" y="12220"/>
                    </a:cubicBezTo>
                    <a:lnTo>
                      <a:pt x="14931" y="12144"/>
                    </a:lnTo>
                    <a:cubicBezTo>
                      <a:pt x="14749" y="11961"/>
                      <a:pt x="14551" y="11763"/>
                      <a:pt x="14368" y="11580"/>
                    </a:cubicBezTo>
                    <a:lnTo>
                      <a:pt x="14322" y="11534"/>
                    </a:lnTo>
                    <a:cubicBezTo>
                      <a:pt x="14231" y="11443"/>
                      <a:pt x="14139" y="11367"/>
                      <a:pt x="14048" y="11275"/>
                    </a:cubicBezTo>
                    <a:cubicBezTo>
                      <a:pt x="13926" y="11169"/>
                      <a:pt x="13819" y="11077"/>
                      <a:pt x="13713" y="10986"/>
                    </a:cubicBezTo>
                    <a:lnTo>
                      <a:pt x="13697" y="10986"/>
                    </a:lnTo>
                    <a:cubicBezTo>
                      <a:pt x="13575" y="10894"/>
                      <a:pt x="13438" y="10803"/>
                      <a:pt x="13271" y="10712"/>
                    </a:cubicBezTo>
                    <a:cubicBezTo>
                      <a:pt x="13195" y="10666"/>
                      <a:pt x="13118" y="10620"/>
                      <a:pt x="13042" y="10590"/>
                    </a:cubicBezTo>
                    <a:lnTo>
                      <a:pt x="13012" y="10544"/>
                    </a:lnTo>
                    <a:lnTo>
                      <a:pt x="12997" y="10513"/>
                    </a:lnTo>
                    <a:lnTo>
                      <a:pt x="12981" y="10498"/>
                    </a:lnTo>
                    <a:lnTo>
                      <a:pt x="13012" y="10483"/>
                    </a:lnTo>
                    <a:close/>
                    <a:moveTo>
                      <a:pt x="10086" y="10483"/>
                    </a:moveTo>
                    <a:cubicBezTo>
                      <a:pt x="10224" y="10544"/>
                      <a:pt x="10376" y="10590"/>
                      <a:pt x="10544" y="10620"/>
                    </a:cubicBezTo>
                    <a:cubicBezTo>
                      <a:pt x="10574" y="10620"/>
                      <a:pt x="10604" y="10635"/>
                      <a:pt x="10635" y="10635"/>
                    </a:cubicBezTo>
                    <a:lnTo>
                      <a:pt x="10620" y="10727"/>
                    </a:lnTo>
                    <a:lnTo>
                      <a:pt x="10620" y="10788"/>
                    </a:lnTo>
                    <a:cubicBezTo>
                      <a:pt x="10604" y="10849"/>
                      <a:pt x="10604" y="10894"/>
                      <a:pt x="10589" y="10955"/>
                    </a:cubicBezTo>
                    <a:lnTo>
                      <a:pt x="10589" y="11031"/>
                    </a:lnTo>
                    <a:cubicBezTo>
                      <a:pt x="10574" y="11138"/>
                      <a:pt x="10544" y="11245"/>
                      <a:pt x="10528" y="11351"/>
                    </a:cubicBezTo>
                    <a:cubicBezTo>
                      <a:pt x="10498" y="11504"/>
                      <a:pt x="10467" y="11687"/>
                      <a:pt x="10422" y="11869"/>
                    </a:cubicBezTo>
                    <a:cubicBezTo>
                      <a:pt x="10391" y="12037"/>
                      <a:pt x="10345" y="12189"/>
                      <a:pt x="10315" y="12342"/>
                    </a:cubicBezTo>
                    <a:cubicBezTo>
                      <a:pt x="10285" y="12403"/>
                      <a:pt x="10269" y="12464"/>
                      <a:pt x="10254" y="12540"/>
                    </a:cubicBezTo>
                    <a:cubicBezTo>
                      <a:pt x="10254" y="12555"/>
                      <a:pt x="10254" y="12555"/>
                      <a:pt x="10239" y="12570"/>
                    </a:cubicBezTo>
                    <a:lnTo>
                      <a:pt x="10239" y="12586"/>
                    </a:lnTo>
                    <a:lnTo>
                      <a:pt x="10224" y="12646"/>
                    </a:lnTo>
                    <a:lnTo>
                      <a:pt x="10208" y="12677"/>
                    </a:lnTo>
                    <a:cubicBezTo>
                      <a:pt x="10193" y="12692"/>
                      <a:pt x="10193" y="12723"/>
                      <a:pt x="10193" y="12738"/>
                    </a:cubicBezTo>
                    <a:lnTo>
                      <a:pt x="10147" y="12845"/>
                    </a:lnTo>
                    <a:lnTo>
                      <a:pt x="10102" y="12936"/>
                    </a:lnTo>
                    <a:lnTo>
                      <a:pt x="10071" y="13012"/>
                    </a:lnTo>
                    <a:cubicBezTo>
                      <a:pt x="10056" y="13058"/>
                      <a:pt x="10041" y="13088"/>
                      <a:pt x="10010" y="13134"/>
                    </a:cubicBezTo>
                    <a:lnTo>
                      <a:pt x="9980" y="13210"/>
                    </a:lnTo>
                    <a:cubicBezTo>
                      <a:pt x="9965" y="13256"/>
                      <a:pt x="9934" y="13317"/>
                      <a:pt x="9919" y="13363"/>
                    </a:cubicBezTo>
                    <a:lnTo>
                      <a:pt x="9858" y="13469"/>
                    </a:lnTo>
                    <a:lnTo>
                      <a:pt x="9797" y="13591"/>
                    </a:lnTo>
                    <a:cubicBezTo>
                      <a:pt x="9782" y="13622"/>
                      <a:pt x="9766" y="13652"/>
                      <a:pt x="9751" y="13683"/>
                    </a:cubicBezTo>
                    <a:lnTo>
                      <a:pt x="9675" y="13804"/>
                    </a:lnTo>
                    <a:cubicBezTo>
                      <a:pt x="9660" y="13835"/>
                      <a:pt x="9629" y="13881"/>
                      <a:pt x="9599" y="13926"/>
                    </a:cubicBezTo>
                    <a:cubicBezTo>
                      <a:pt x="9599" y="13942"/>
                      <a:pt x="9584" y="13957"/>
                      <a:pt x="9584" y="13957"/>
                    </a:cubicBezTo>
                    <a:lnTo>
                      <a:pt x="9568" y="13972"/>
                    </a:lnTo>
                    <a:cubicBezTo>
                      <a:pt x="9553" y="14002"/>
                      <a:pt x="9538" y="14018"/>
                      <a:pt x="9523" y="14033"/>
                    </a:cubicBezTo>
                    <a:lnTo>
                      <a:pt x="9492" y="14063"/>
                    </a:lnTo>
                    <a:cubicBezTo>
                      <a:pt x="9477" y="14094"/>
                      <a:pt x="9447" y="14124"/>
                      <a:pt x="9431" y="14155"/>
                    </a:cubicBezTo>
                    <a:cubicBezTo>
                      <a:pt x="9386" y="14201"/>
                      <a:pt x="9340" y="14246"/>
                      <a:pt x="9309" y="14277"/>
                    </a:cubicBezTo>
                    <a:cubicBezTo>
                      <a:pt x="9370" y="14231"/>
                      <a:pt x="9431" y="14170"/>
                      <a:pt x="9507" y="14109"/>
                    </a:cubicBezTo>
                    <a:cubicBezTo>
                      <a:pt x="9523" y="14094"/>
                      <a:pt x="9538" y="14079"/>
                      <a:pt x="9553" y="14063"/>
                    </a:cubicBezTo>
                    <a:cubicBezTo>
                      <a:pt x="9568" y="14063"/>
                      <a:pt x="9568" y="14048"/>
                      <a:pt x="9568" y="14048"/>
                    </a:cubicBezTo>
                    <a:lnTo>
                      <a:pt x="9584" y="14033"/>
                    </a:lnTo>
                    <a:lnTo>
                      <a:pt x="9599" y="14018"/>
                    </a:lnTo>
                    <a:cubicBezTo>
                      <a:pt x="9614" y="13987"/>
                      <a:pt x="9645" y="13972"/>
                      <a:pt x="9660" y="13957"/>
                    </a:cubicBezTo>
                    <a:lnTo>
                      <a:pt x="9690" y="13896"/>
                    </a:lnTo>
                    <a:lnTo>
                      <a:pt x="9736" y="13850"/>
                    </a:lnTo>
                    <a:cubicBezTo>
                      <a:pt x="9751" y="13820"/>
                      <a:pt x="9782" y="13804"/>
                      <a:pt x="9797" y="13774"/>
                    </a:cubicBezTo>
                    <a:lnTo>
                      <a:pt x="9812" y="13743"/>
                    </a:lnTo>
                    <a:cubicBezTo>
                      <a:pt x="9858" y="13683"/>
                      <a:pt x="9888" y="13622"/>
                      <a:pt x="9934" y="13561"/>
                    </a:cubicBezTo>
                    <a:cubicBezTo>
                      <a:pt x="10025" y="13408"/>
                      <a:pt x="10117" y="13256"/>
                      <a:pt x="10193" y="13104"/>
                    </a:cubicBezTo>
                    <a:lnTo>
                      <a:pt x="10208" y="13073"/>
                    </a:lnTo>
                    <a:cubicBezTo>
                      <a:pt x="10224" y="13043"/>
                      <a:pt x="10239" y="13027"/>
                      <a:pt x="10239" y="12997"/>
                    </a:cubicBezTo>
                    <a:lnTo>
                      <a:pt x="10285" y="12890"/>
                    </a:lnTo>
                    <a:lnTo>
                      <a:pt x="10315" y="12845"/>
                    </a:lnTo>
                    <a:cubicBezTo>
                      <a:pt x="10345" y="12784"/>
                      <a:pt x="10361" y="12707"/>
                      <a:pt x="10391" y="12631"/>
                    </a:cubicBezTo>
                    <a:lnTo>
                      <a:pt x="10406" y="12601"/>
                    </a:lnTo>
                    <a:cubicBezTo>
                      <a:pt x="10422" y="12586"/>
                      <a:pt x="10422" y="12555"/>
                      <a:pt x="10437" y="12540"/>
                    </a:cubicBezTo>
                    <a:lnTo>
                      <a:pt x="10437" y="12494"/>
                    </a:lnTo>
                    <a:lnTo>
                      <a:pt x="10452" y="12464"/>
                    </a:lnTo>
                    <a:cubicBezTo>
                      <a:pt x="10452" y="12433"/>
                      <a:pt x="10467" y="12403"/>
                      <a:pt x="10467" y="12387"/>
                    </a:cubicBezTo>
                    <a:lnTo>
                      <a:pt x="10483" y="12342"/>
                    </a:lnTo>
                    <a:cubicBezTo>
                      <a:pt x="10498" y="12266"/>
                      <a:pt x="10528" y="12205"/>
                      <a:pt x="10544" y="12144"/>
                    </a:cubicBezTo>
                    <a:cubicBezTo>
                      <a:pt x="10574" y="11991"/>
                      <a:pt x="10604" y="11793"/>
                      <a:pt x="10650" y="11610"/>
                    </a:cubicBezTo>
                    <a:cubicBezTo>
                      <a:pt x="10665" y="11534"/>
                      <a:pt x="10681" y="11443"/>
                      <a:pt x="10696" y="11351"/>
                    </a:cubicBezTo>
                    <a:lnTo>
                      <a:pt x="10696" y="11336"/>
                    </a:lnTo>
                    <a:cubicBezTo>
                      <a:pt x="10711" y="11306"/>
                      <a:pt x="10711" y="11275"/>
                      <a:pt x="10711" y="11245"/>
                    </a:cubicBezTo>
                    <a:lnTo>
                      <a:pt x="10711" y="11184"/>
                    </a:lnTo>
                    <a:lnTo>
                      <a:pt x="10726" y="11077"/>
                    </a:lnTo>
                    <a:cubicBezTo>
                      <a:pt x="10742" y="11047"/>
                      <a:pt x="10742" y="11016"/>
                      <a:pt x="10742" y="10986"/>
                    </a:cubicBezTo>
                    <a:lnTo>
                      <a:pt x="10742" y="10971"/>
                    </a:lnTo>
                    <a:lnTo>
                      <a:pt x="10742" y="10940"/>
                    </a:lnTo>
                    <a:cubicBezTo>
                      <a:pt x="10742" y="10910"/>
                      <a:pt x="10757" y="10879"/>
                      <a:pt x="10757" y="10849"/>
                    </a:cubicBezTo>
                    <a:lnTo>
                      <a:pt x="10757" y="10772"/>
                    </a:lnTo>
                    <a:lnTo>
                      <a:pt x="10757" y="10696"/>
                    </a:lnTo>
                    <a:lnTo>
                      <a:pt x="10757" y="10666"/>
                    </a:lnTo>
                    <a:lnTo>
                      <a:pt x="10787" y="10666"/>
                    </a:lnTo>
                    <a:cubicBezTo>
                      <a:pt x="10879" y="10681"/>
                      <a:pt x="10985" y="10696"/>
                      <a:pt x="11107" y="10696"/>
                    </a:cubicBezTo>
                    <a:lnTo>
                      <a:pt x="11107" y="10727"/>
                    </a:lnTo>
                    <a:lnTo>
                      <a:pt x="11107" y="10772"/>
                    </a:lnTo>
                    <a:lnTo>
                      <a:pt x="11107" y="10803"/>
                    </a:lnTo>
                    <a:cubicBezTo>
                      <a:pt x="11107" y="10849"/>
                      <a:pt x="11122" y="10894"/>
                      <a:pt x="11122" y="10940"/>
                    </a:cubicBezTo>
                    <a:cubicBezTo>
                      <a:pt x="11138" y="10986"/>
                      <a:pt x="11153" y="11031"/>
                      <a:pt x="11153" y="11077"/>
                    </a:cubicBezTo>
                    <a:cubicBezTo>
                      <a:pt x="11199" y="11260"/>
                      <a:pt x="11244" y="11412"/>
                      <a:pt x="11290" y="11549"/>
                    </a:cubicBezTo>
                    <a:cubicBezTo>
                      <a:pt x="11290" y="11367"/>
                      <a:pt x="11290" y="11214"/>
                      <a:pt x="11290" y="11062"/>
                    </a:cubicBezTo>
                    <a:cubicBezTo>
                      <a:pt x="11275" y="11016"/>
                      <a:pt x="11275" y="10955"/>
                      <a:pt x="11275" y="10910"/>
                    </a:cubicBezTo>
                    <a:cubicBezTo>
                      <a:pt x="11260" y="10864"/>
                      <a:pt x="11260" y="10803"/>
                      <a:pt x="11260" y="10742"/>
                    </a:cubicBezTo>
                    <a:lnTo>
                      <a:pt x="11260" y="10712"/>
                    </a:lnTo>
                    <a:cubicBezTo>
                      <a:pt x="11351" y="10712"/>
                      <a:pt x="11442" y="10727"/>
                      <a:pt x="11549" y="10727"/>
                    </a:cubicBezTo>
                    <a:lnTo>
                      <a:pt x="11900" y="10727"/>
                    </a:lnTo>
                    <a:cubicBezTo>
                      <a:pt x="11915" y="10742"/>
                      <a:pt x="11915" y="10757"/>
                      <a:pt x="11915" y="10772"/>
                    </a:cubicBezTo>
                    <a:cubicBezTo>
                      <a:pt x="11945" y="10833"/>
                      <a:pt x="11960" y="10894"/>
                      <a:pt x="11991" y="10955"/>
                    </a:cubicBezTo>
                    <a:lnTo>
                      <a:pt x="12006" y="11031"/>
                    </a:lnTo>
                    <a:cubicBezTo>
                      <a:pt x="12037" y="11092"/>
                      <a:pt x="12052" y="11153"/>
                      <a:pt x="12082" y="11230"/>
                    </a:cubicBezTo>
                    <a:cubicBezTo>
                      <a:pt x="12082" y="11260"/>
                      <a:pt x="12098" y="11290"/>
                      <a:pt x="12113" y="11321"/>
                    </a:cubicBezTo>
                    <a:lnTo>
                      <a:pt x="12128" y="11397"/>
                    </a:lnTo>
                    <a:lnTo>
                      <a:pt x="12143" y="11443"/>
                    </a:lnTo>
                    <a:lnTo>
                      <a:pt x="12159" y="11473"/>
                    </a:lnTo>
                    <a:lnTo>
                      <a:pt x="12174" y="11504"/>
                    </a:lnTo>
                    <a:cubicBezTo>
                      <a:pt x="12174" y="11534"/>
                      <a:pt x="12189" y="11549"/>
                      <a:pt x="12189" y="11580"/>
                    </a:cubicBezTo>
                    <a:cubicBezTo>
                      <a:pt x="12189" y="11595"/>
                      <a:pt x="12204" y="11610"/>
                      <a:pt x="12204" y="11626"/>
                    </a:cubicBezTo>
                    <a:cubicBezTo>
                      <a:pt x="12204" y="11656"/>
                      <a:pt x="12204" y="11687"/>
                      <a:pt x="12219" y="11702"/>
                    </a:cubicBezTo>
                    <a:lnTo>
                      <a:pt x="12219" y="11763"/>
                    </a:lnTo>
                    <a:lnTo>
                      <a:pt x="12235" y="11793"/>
                    </a:lnTo>
                    <a:cubicBezTo>
                      <a:pt x="12235" y="11824"/>
                      <a:pt x="12250" y="11869"/>
                      <a:pt x="12265" y="11900"/>
                    </a:cubicBezTo>
                    <a:lnTo>
                      <a:pt x="12280" y="11961"/>
                    </a:lnTo>
                    <a:cubicBezTo>
                      <a:pt x="12296" y="12022"/>
                      <a:pt x="12311" y="12068"/>
                      <a:pt x="12326" y="12113"/>
                    </a:cubicBezTo>
                    <a:lnTo>
                      <a:pt x="12326" y="12144"/>
                    </a:lnTo>
                    <a:cubicBezTo>
                      <a:pt x="12341" y="12189"/>
                      <a:pt x="12357" y="12235"/>
                      <a:pt x="12372" y="12281"/>
                    </a:cubicBezTo>
                    <a:lnTo>
                      <a:pt x="12387" y="12327"/>
                    </a:lnTo>
                    <a:cubicBezTo>
                      <a:pt x="12418" y="12433"/>
                      <a:pt x="12448" y="12540"/>
                      <a:pt x="12494" y="12646"/>
                    </a:cubicBezTo>
                    <a:lnTo>
                      <a:pt x="12509" y="12723"/>
                    </a:lnTo>
                    <a:cubicBezTo>
                      <a:pt x="12494" y="12540"/>
                      <a:pt x="12463" y="12342"/>
                      <a:pt x="12433" y="12144"/>
                    </a:cubicBezTo>
                    <a:cubicBezTo>
                      <a:pt x="12418" y="12083"/>
                      <a:pt x="12418" y="12007"/>
                      <a:pt x="12402" y="11930"/>
                    </a:cubicBezTo>
                    <a:cubicBezTo>
                      <a:pt x="12402" y="11885"/>
                      <a:pt x="12387" y="11854"/>
                      <a:pt x="12387" y="11809"/>
                    </a:cubicBezTo>
                    <a:lnTo>
                      <a:pt x="12372" y="11641"/>
                    </a:lnTo>
                    <a:lnTo>
                      <a:pt x="12372" y="11626"/>
                    </a:lnTo>
                    <a:cubicBezTo>
                      <a:pt x="12357" y="11595"/>
                      <a:pt x="12357" y="11549"/>
                      <a:pt x="12341" y="11504"/>
                    </a:cubicBezTo>
                    <a:cubicBezTo>
                      <a:pt x="12326" y="11473"/>
                      <a:pt x="12326" y="11458"/>
                      <a:pt x="12311" y="11428"/>
                    </a:cubicBezTo>
                    <a:cubicBezTo>
                      <a:pt x="12311" y="11397"/>
                      <a:pt x="12296" y="11351"/>
                      <a:pt x="12280" y="11321"/>
                    </a:cubicBezTo>
                    <a:lnTo>
                      <a:pt x="12250" y="11199"/>
                    </a:lnTo>
                    <a:lnTo>
                      <a:pt x="12204" y="11092"/>
                    </a:lnTo>
                    <a:cubicBezTo>
                      <a:pt x="12189" y="11031"/>
                      <a:pt x="12174" y="10986"/>
                      <a:pt x="12159" y="10925"/>
                    </a:cubicBezTo>
                    <a:lnTo>
                      <a:pt x="12143" y="10879"/>
                    </a:lnTo>
                    <a:cubicBezTo>
                      <a:pt x="12128" y="10833"/>
                      <a:pt x="12113" y="10788"/>
                      <a:pt x="12098" y="10742"/>
                    </a:cubicBezTo>
                    <a:cubicBezTo>
                      <a:pt x="12082" y="10742"/>
                      <a:pt x="12082" y="10727"/>
                      <a:pt x="12082" y="10712"/>
                    </a:cubicBezTo>
                    <a:lnTo>
                      <a:pt x="12128" y="10712"/>
                    </a:lnTo>
                    <a:cubicBezTo>
                      <a:pt x="12280" y="10696"/>
                      <a:pt x="12418" y="10681"/>
                      <a:pt x="12539" y="10651"/>
                    </a:cubicBezTo>
                    <a:lnTo>
                      <a:pt x="12570" y="10681"/>
                    </a:lnTo>
                    <a:cubicBezTo>
                      <a:pt x="12631" y="10757"/>
                      <a:pt x="12692" y="10818"/>
                      <a:pt x="12753" y="10894"/>
                    </a:cubicBezTo>
                    <a:lnTo>
                      <a:pt x="12844" y="11016"/>
                    </a:lnTo>
                    <a:cubicBezTo>
                      <a:pt x="12875" y="11047"/>
                      <a:pt x="12905" y="11077"/>
                      <a:pt x="12936" y="11123"/>
                    </a:cubicBezTo>
                    <a:cubicBezTo>
                      <a:pt x="12997" y="11199"/>
                      <a:pt x="13057" y="11275"/>
                      <a:pt x="13118" y="11351"/>
                    </a:cubicBezTo>
                    <a:cubicBezTo>
                      <a:pt x="13179" y="11443"/>
                      <a:pt x="13240" y="11534"/>
                      <a:pt x="13301" y="11626"/>
                    </a:cubicBezTo>
                    <a:lnTo>
                      <a:pt x="13332" y="11671"/>
                    </a:lnTo>
                    <a:cubicBezTo>
                      <a:pt x="13393" y="11763"/>
                      <a:pt x="13454" y="11839"/>
                      <a:pt x="13499" y="11930"/>
                    </a:cubicBezTo>
                    <a:cubicBezTo>
                      <a:pt x="13530" y="11976"/>
                      <a:pt x="13560" y="12007"/>
                      <a:pt x="13575" y="12052"/>
                    </a:cubicBezTo>
                    <a:cubicBezTo>
                      <a:pt x="13621" y="12113"/>
                      <a:pt x="13652" y="12174"/>
                      <a:pt x="13682" y="12220"/>
                    </a:cubicBezTo>
                    <a:cubicBezTo>
                      <a:pt x="13728" y="12296"/>
                      <a:pt x="13758" y="12357"/>
                      <a:pt x="13804" y="12433"/>
                    </a:cubicBezTo>
                    <a:cubicBezTo>
                      <a:pt x="13819" y="12464"/>
                      <a:pt x="13850" y="12494"/>
                      <a:pt x="13865" y="12525"/>
                    </a:cubicBezTo>
                    <a:lnTo>
                      <a:pt x="13880" y="12570"/>
                    </a:lnTo>
                    <a:lnTo>
                      <a:pt x="13911" y="12631"/>
                    </a:lnTo>
                    <a:lnTo>
                      <a:pt x="13926" y="12662"/>
                    </a:lnTo>
                    <a:cubicBezTo>
                      <a:pt x="13941" y="12692"/>
                      <a:pt x="13956" y="12707"/>
                      <a:pt x="13956" y="12723"/>
                    </a:cubicBezTo>
                    <a:lnTo>
                      <a:pt x="14002" y="12829"/>
                    </a:lnTo>
                    <a:lnTo>
                      <a:pt x="14017" y="12845"/>
                    </a:lnTo>
                    <a:lnTo>
                      <a:pt x="14033" y="12875"/>
                    </a:lnTo>
                    <a:cubicBezTo>
                      <a:pt x="14033" y="12890"/>
                      <a:pt x="14048" y="12921"/>
                      <a:pt x="14063" y="12936"/>
                    </a:cubicBezTo>
                    <a:lnTo>
                      <a:pt x="14139" y="13134"/>
                    </a:lnTo>
                    <a:cubicBezTo>
                      <a:pt x="14185" y="13256"/>
                      <a:pt x="14215" y="13363"/>
                      <a:pt x="14261" y="13484"/>
                    </a:cubicBezTo>
                    <a:lnTo>
                      <a:pt x="14261" y="13530"/>
                    </a:lnTo>
                    <a:cubicBezTo>
                      <a:pt x="14276" y="13561"/>
                      <a:pt x="14292" y="13606"/>
                      <a:pt x="14307" y="13652"/>
                    </a:cubicBezTo>
                    <a:lnTo>
                      <a:pt x="14322" y="13713"/>
                    </a:lnTo>
                    <a:cubicBezTo>
                      <a:pt x="14337" y="13759"/>
                      <a:pt x="14352" y="13804"/>
                      <a:pt x="14368" y="13850"/>
                    </a:cubicBezTo>
                    <a:lnTo>
                      <a:pt x="14398" y="14002"/>
                    </a:lnTo>
                    <a:cubicBezTo>
                      <a:pt x="14429" y="14140"/>
                      <a:pt x="14444" y="14261"/>
                      <a:pt x="14459" y="14368"/>
                    </a:cubicBezTo>
                    <a:cubicBezTo>
                      <a:pt x="14474" y="14490"/>
                      <a:pt x="14490" y="14627"/>
                      <a:pt x="14505" y="14764"/>
                    </a:cubicBezTo>
                    <a:cubicBezTo>
                      <a:pt x="14520" y="14871"/>
                      <a:pt x="14551" y="14978"/>
                      <a:pt x="14566" y="15084"/>
                    </a:cubicBezTo>
                    <a:lnTo>
                      <a:pt x="14581" y="15145"/>
                    </a:lnTo>
                    <a:cubicBezTo>
                      <a:pt x="14581" y="15191"/>
                      <a:pt x="14596" y="15221"/>
                      <a:pt x="14596" y="15267"/>
                    </a:cubicBezTo>
                    <a:lnTo>
                      <a:pt x="14612" y="15328"/>
                    </a:lnTo>
                    <a:cubicBezTo>
                      <a:pt x="14627" y="15374"/>
                      <a:pt x="14627" y="15404"/>
                      <a:pt x="14627" y="15450"/>
                    </a:cubicBezTo>
                    <a:cubicBezTo>
                      <a:pt x="14627" y="15465"/>
                      <a:pt x="14642" y="15480"/>
                      <a:pt x="14642" y="15496"/>
                    </a:cubicBezTo>
                    <a:cubicBezTo>
                      <a:pt x="14642" y="15587"/>
                      <a:pt x="14657" y="15663"/>
                      <a:pt x="14657" y="15739"/>
                    </a:cubicBezTo>
                    <a:cubicBezTo>
                      <a:pt x="14642" y="15785"/>
                      <a:pt x="14642" y="15846"/>
                      <a:pt x="14642" y="15892"/>
                    </a:cubicBezTo>
                    <a:cubicBezTo>
                      <a:pt x="14627" y="15953"/>
                      <a:pt x="14612" y="16014"/>
                      <a:pt x="14596" y="16075"/>
                    </a:cubicBezTo>
                    <a:cubicBezTo>
                      <a:pt x="14581" y="16090"/>
                      <a:pt x="14581" y="16120"/>
                      <a:pt x="14566" y="16136"/>
                    </a:cubicBezTo>
                    <a:cubicBezTo>
                      <a:pt x="14535" y="16196"/>
                      <a:pt x="14505" y="16242"/>
                      <a:pt x="14474" y="16288"/>
                    </a:cubicBezTo>
                    <a:lnTo>
                      <a:pt x="14444" y="16349"/>
                    </a:lnTo>
                    <a:cubicBezTo>
                      <a:pt x="14413" y="16395"/>
                      <a:pt x="14383" y="16455"/>
                      <a:pt x="14337" y="16501"/>
                    </a:cubicBezTo>
                    <a:cubicBezTo>
                      <a:pt x="14307" y="16562"/>
                      <a:pt x="14276" y="16608"/>
                      <a:pt x="14231" y="16654"/>
                    </a:cubicBezTo>
                    <a:lnTo>
                      <a:pt x="14200" y="16699"/>
                    </a:lnTo>
                    <a:cubicBezTo>
                      <a:pt x="14185" y="16714"/>
                      <a:pt x="14170" y="16745"/>
                      <a:pt x="14139" y="16775"/>
                    </a:cubicBezTo>
                    <a:cubicBezTo>
                      <a:pt x="14109" y="16806"/>
                      <a:pt x="14078" y="16852"/>
                      <a:pt x="14033" y="16897"/>
                    </a:cubicBezTo>
                    <a:lnTo>
                      <a:pt x="14017" y="16928"/>
                    </a:lnTo>
                    <a:lnTo>
                      <a:pt x="13895" y="17095"/>
                    </a:lnTo>
                    <a:lnTo>
                      <a:pt x="13880" y="17111"/>
                    </a:lnTo>
                    <a:cubicBezTo>
                      <a:pt x="13865" y="17141"/>
                      <a:pt x="13834" y="17172"/>
                      <a:pt x="13804" y="17202"/>
                    </a:cubicBezTo>
                    <a:cubicBezTo>
                      <a:pt x="13774" y="17232"/>
                      <a:pt x="13728" y="17263"/>
                      <a:pt x="13682" y="17309"/>
                    </a:cubicBezTo>
                    <a:cubicBezTo>
                      <a:pt x="13667" y="17309"/>
                      <a:pt x="13667" y="17324"/>
                      <a:pt x="13652" y="17339"/>
                    </a:cubicBezTo>
                    <a:lnTo>
                      <a:pt x="13636" y="17339"/>
                    </a:lnTo>
                    <a:cubicBezTo>
                      <a:pt x="13606" y="17354"/>
                      <a:pt x="13591" y="17370"/>
                      <a:pt x="13560" y="17385"/>
                    </a:cubicBezTo>
                    <a:cubicBezTo>
                      <a:pt x="13545" y="17385"/>
                      <a:pt x="13530" y="17400"/>
                      <a:pt x="13515" y="17400"/>
                    </a:cubicBezTo>
                    <a:cubicBezTo>
                      <a:pt x="13499" y="17415"/>
                      <a:pt x="13484" y="17415"/>
                      <a:pt x="13469" y="17415"/>
                    </a:cubicBezTo>
                    <a:cubicBezTo>
                      <a:pt x="13438" y="17431"/>
                      <a:pt x="13408" y="17431"/>
                      <a:pt x="13377" y="17431"/>
                    </a:cubicBezTo>
                    <a:cubicBezTo>
                      <a:pt x="13332" y="17446"/>
                      <a:pt x="13301" y="17446"/>
                      <a:pt x="13256" y="17446"/>
                    </a:cubicBezTo>
                    <a:cubicBezTo>
                      <a:pt x="13210" y="17446"/>
                      <a:pt x="13164" y="17431"/>
                      <a:pt x="13103" y="17431"/>
                    </a:cubicBezTo>
                    <a:cubicBezTo>
                      <a:pt x="13012" y="17415"/>
                      <a:pt x="12936" y="17400"/>
                      <a:pt x="12859" y="17370"/>
                    </a:cubicBezTo>
                    <a:cubicBezTo>
                      <a:pt x="12768" y="17354"/>
                      <a:pt x="12692" y="17324"/>
                      <a:pt x="12616" y="17293"/>
                    </a:cubicBezTo>
                    <a:cubicBezTo>
                      <a:pt x="12539" y="17263"/>
                      <a:pt x="12478" y="17232"/>
                      <a:pt x="12418" y="17187"/>
                    </a:cubicBezTo>
                    <a:cubicBezTo>
                      <a:pt x="12341" y="17156"/>
                      <a:pt x="12280" y="17111"/>
                      <a:pt x="12219" y="17065"/>
                    </a:cubicBezTo>
                    <a:lnTo>
                      <a:pt x="12204" y="17050"/>
                    </a:lnTo>
                    <a:cubicBezTo>
                      <a:pt x="12159" y="17019"/>
                      <a:pt x="12113" y="16973"/>
                      <a:pt x="12052" y="16928"/>
                    </a:cubicBezTo>
                    <a:cubicBezTo>
                      <a:pt x="11949" y="16859"/>
                      <a:pt x="11846" y="16825"/>
                      <a:pt x="11743" y="16825"/>
                    </a:cubicBezTo>
                    <a:cubicBezTo>
                      <a:pt x="11709" y="16825"/>
                      <a:pt x="11675" y="16829"/>
                      <a:pt x="11641" y="16836"/>
                    </a:cubicBezTo>
                    <a:cubicBezTo>
                      <a:pt x="11564" y="16852"/>
                      <a:pt x="11488" y="16882"/>
                      <a:pt x="11412" y="16913"/>
                    </a:cubicBezTo>
                    <a:cubicBezTo>
                      <a:pt x="11366" y="16943"/>
                      <a:pt x="11305" y="16958"/>
                      <a:pt x="11260" y="16973"/>
                    </a:cubicBezTo>
                    <a:cubicBezTo>
                      <a:pt x="11199" y="17004"/>
                      <a:pt x="11153" y="17019"/>
                      <a:pt x="11092" y="17034"/>
                    </a:cubicBezTo>
                    <a:cubicBezTo>
                      <a:pt x="11016" y="17050"/>
                      <a:pt x="10940" y="17050"/>
                      <a:pt x="10879" y="17065"/>
                    </a:cubicBezTo>
                    <a:cubicBezTo>
                      <a:pt x="10818" y="17065"/>
                      <a:pt x="10772" y="17080"/>
                      <a:pt x="10711" y="17080"/>
                    </a:cubicBezTo>
                    <a:cubicBezTo>
                      <a:pt x="10559" y="17065"/>
                      <a:pt x="10406" y="17050"/>
                      <a:pt x="10269" y="17034"/>
                    </a:cubicBezTo>
                    <a:cubicBezTo>
                      <a:pt x="10269" y="17034"/>
                      <a:pt x="10269" y="17019"/>
                      <a:pt x="10269" y="17019"/>
                    </a:cubicBezTo>
                    <a:cubicBezTo>
                      <a:pt x="10300" y="16989"/>
                      <a:pt x="10315" y="16973"/>
                      <a:pt x="10345" y="16943"/>
                    </a:cubicBezTo>
                    <a:lnTo>
                      <a:pt x="10422" y="16821"/>
                    </a:lnTo>
                    <a:cubicBezTo>
                      <a:pt x="10467" y="16760"/>
                      <a:pt x="10513" y="16699"/>
                      <a:pt x="10559" y="16638"/>
                    </a:cubicBezTo>
                    <a:cubicBezTo>
                      <a:pt x="10604" y="16577"/>
                      <a:pt x="10650" y="16501"/>
                      <a:pt x="10696" y="16425"/>
                    </a:cubicBezTo>
                    <a:cubicBezTo>
                      <a:pt x="10757" y="16334"/>
                      <a:pt x="10818" y="16257"/>
                      <a:pt x="10863" y="16166"/>
                    </a:cubicBezTo>
                    <a:lnTo>
                      <a:pt x="10863" y="16166"/>
                    </a:lnTo>
                    <a:cubicBezTo>
                      <a:pt x="10742" y="16303"/>
                      <a:pt x="10635" y="16440"/>
                      <a:pt x="10513" y="16577"/>
                    </a:cubicBezTo>
                    <a:cubicBezTo>
                      <a:pt x="10467" y="16638"/>
                      <a:pt x="10437" y="16684"/>
                      <a:pt x="10391" y="16745"/>
                    </a:cubicBezTo>
                    <a:cubicBezTo>
                      <a:pt x="10315" y="16836"/>
                      <a:pt x="10239" y="16913"/>
                      <a:pt x="10163" y="17004"/>
                    </a:cubicBezTo>
                    <a:lnTo>
                      <a:pt x="10147" y="17019"/>
                    </a:lnTo>
                    <a:lnTo>
                      <a:pt x="10132" y="17019"/>
                    </a:lnTo>
                    <a:cubicBezTo>
                      <a:pt x="9949" y="16989"/>
                      <a:pt x="9766" y="16958"/>
                      <a:pt x="9584" y="16913"/>
                    </a:cubicBezTo>
                    <a:cubicBezTo>
                      <a:pt x="9538" y="16897"/>
                      <a:pt x="9492" y="16882"/>
                      <a:pt x="9447" y="16867"/>
                    </a:cubicBezTo>
                    <a:cubicBezTo>
                      <a:pt x="9386" y="16836"/>
                      <a:pt x="9325" y="16806"/>
                      <a:pt x="9248" y="16760"/>
                    </a:cubicBezTo>
                    <a:cubicBezTo>
                      <a:pt x="9111" y="16669"/>
                      <a:pt x="8974" y="16593"/>
                      <a:pt x="8868" y="16501"/>
                    </a:cubicBezTo>
                    <a:cubicBezTo>
                      <a:pt x="8730" y="16395"/>
                      <a:pt x="8624" y="16288"/>
                      <a:pt x="8487" y="16181"/>
                    </a:cubicBezTo>
                    <a:lnTo>
                      <a:pt x="8319" y="16029"/>
                    </a:lnTo>
                    <a:cubicBezTo>
                      <a:pt x="8258" y="15968"/>
                      <a:pt x="8197" y="15907"/>
                      <a:pt x="8136" y="15846"/>
                    </a:cubicBezTo>
                    <a:cubicBezTo>
                      <a:pt x="8091" y="15800"/>
                      <a:pt x="8045" y="15770"/>
                      <a:pt x="7999" y="15724"/>
                    </a:cubicBezTo>
                    <a:cubicBezTo>
                      <a:pt x="7908" y="15663"/>
                      <a:pt x="7816" y="15602"/>
                      <a:pt x="7710" y="15572"/>
                    </a:cubicBezTo>
                    <a:cubicBezTo>
                      <a:pt x="7631" y="15542"/>
                      <a:pt x="7540" y="15525"/>
                      <a:pt x="7431" y="15525"/>
                    </a:cubicBezTo>
                    <a:cubicBezTo>
                      <a:pt x="7372" y="15525"/>
                      <a:pt x="7307" y="15531"/>
                      <a:pt x="7237" y="15541"/>
                    </a:cubicBezTo>
                    <a:cubicBezTo>
                      <a:pt x="7131" y="15541"/>
                      <a:pt x="6994" y="15572"/>
                      <a:pt x="6856" y="15602"/>
                    </a:cubicBezTo>
                    <a:lnTo>
                      <a:pt x="6750" y="15633"/>
                    </a:lnTo>
                    <a:cubicBezTo>
                      <a:pt x="6658" y="15663"/>
                      <a:pt x="6567" y="15694"/>
                      <a:pt x="6476" y="15709"/>
                    </a:cubicBezTo>
                    <a:cubicBezTo>
                      <a:pt x="6354" y="15739"/>
                      <a:pt x="6247" y="15755"/>
                      <a:pt x="6125" y="15785"/>
                    </a:cubicBezTo>
                    <a:lnTo>
                      <a:pt x="6140" y="15770"/>
                    </a:lnTo>
                    <a:lnTo>
                      <a:pt x="6140" y="15770"/>
                    </a:lnTo>
                    <a:cubicBezTo>
                      <a:pt x="6125" y="15785"/>
                      <a:pt x="6125" y="15785"/>
                      <a:pt x="6110" y="15785"/>
                    </a:cubicBezTo>
                    <a:cubicBezTo>
                      <a:pt x="6095" y="15770"/>
                      <a:pt x="6079" y="15770"/>
                      <a:pt x="6079" y="15770"/>
                    </a:cubicBezTo>
                    <a:lnTo>
                      <a:pt x="6064" y="15739"/>
                    </a:lnTo>
                    <a:cubicBezTo>
                      <a:pt x="6064" y="15694"/>
                      <a:pt x="6064" y="15648"/>
                      <a:pt x="6064" y="15602"/>
                    </a:cubicBezTo>
                    <a:cubicBezTo>
                      <a:pt x="6064" y="15557"/>
                      <a:pt x="6064" y="15526"/>
                      <a:pt x="6064" y="15480"/>
                    </a:cubicBezTo>
                    <a:cubicBezTo>
                      <a:pt x="6079" y="15435"/>
                      <a:pt x="6079" y="15404"/>
                      <a:pt x="6095" y="15358"/>
                    </a:cubicBezTo>
                    <a:cubicBezTo>
                      <a:pt x="6095" y="15343"/>
                      <a:pt x="6110" y="15313"/>
                      <a:pt x="6110" y="15298"/>
                    </a:cubicBezTo>
                    <a:lnTo>
                      <a:pt x="6140" y="15252"/>
                    </a:lnTo>
                    <a:cubicBezTo>
                      <a:pt x="6156" y="15221"/>
                      <a:pt x="6171" y="15206"/>
                      <a:pt x="6186" y="15191"/>
                    </a:cubicBezTo>
                    <a:cubicBezTo>
                      <a:pt x="6201" y="15160"/>
                      <a:pt x="6232" y="15130"/>
                      <a:pt x="6262" y="15099"/>
                    </a:cubicBezTo>
                    <a:lnTo>
                      <a:pt x="6277" y="15084"/>
                    </a:lnTo>
                    <a:cubicBezTo>
                      <a:pt x="6323" y="15039"/>
                      <a:pt x="6369" y="14993"/>
                      <a:pt x="6430" y="14947"/>
                    </a:cubicBezTo>
                    <a:cubicBezTo>
                      <a:pt x="6476" y="14901"/>
                      <a:pt x="6536" y="14856"/>
                      <a:pt x="6597" y="14810"/>
                    </a:cubicBezTo>
                    <a:cubicBezTo>
                      <a:pt x="6658" y="14780"/>
                      <a:pt x="6704" y="14749"/>
                      <a:pt x="6750" y="14703"/>
                    </a:cubicBezTo>
                    <a:cubicBezTo>
                      <a:pt x="6841" y="14642"/>
                      <a:pt x="6948" y="14581"/>
                      <a:pt x="7039" y="14505"/>
                    </a:cubicBezTo>
                    <a:cubicBezTo>
                      <a:pt x="7100" y="14460"/>
                      <a:pt x="7161" y="14399"/>
                      <a:pt x="7237" y="14338"/>
                    </a:cubicBezTo>
                    <a:cubicBezTo>
                      <a:pt x="7253" y="14322"/>
                      <a:pt x="7283" y="14292"/>
                      <a:pt x="7313" y="14261"/>
                    </a:cubicBezTo>
                    <a:cubicBezTo>
                      <a:pt x="7420" y="14170"/>
                      <a:pt x="7512" y="14094"/>
                      <a:pt x="7603" y="14018"/>
                    </a:cubicBezTo>
                    <a:lnTo>
                      <a:pt x="7633" y="14002"/>
                    </a:lnTo>
                    <a:cubicBezTo>
                      <a:pt x="7725" y="13926"/>
                      <a:pt x="7816" y="13850"/>
                      <a:pt x="7908" y="13774"/>
                    </a:cubicBezTo>
                    <a:cubicBezTo>
                      <a:pt x="7999" y="13698"/>
                      <a:pt x="8075" y="13622"/>
                      <a:pt x="8167" y="13530"/>
                    </a:cubicBezTo>
                    <a:lnTo>
                      <a:pt x="8182" y="13530"/>
                    </a:lnTo>
                    <a:lnTo>
                      <a:pt x="8182" y="13515"/>
                    </a:lnTo>
                    <a:cubicBezTo>
                      <a:pt x="8212" y="13484"/>
                      <a:pt x="8243" y="13454"/>
                      <a:pt x="8289" y="13424"/>
                    </a:cubicBezTo>
                    <a:cubicBezTo>
                      <a:pt x="8319" y="13393"/>
                      <a:pt x="8350" y="13363"/>
                      <a:pt x="8380" y="13317"/>
                    </a:cubicBezTo>
                    <a:cubicBezTo>
                      <a:pt x="8441" y="13256"/>
                      <a:pt x="8502" y="13195"/>
                      <a:pt x="8578" y="13104"/>
                    </a:cubicBezTo>
                    <a:cubicBezTo>
                      <a:pt x="8730" y="12905"/>
                      <a:pt x="8898" y="12723"/>
                      <a:pt x="9066" y="12525"/>
                    </a:cubicBezTo>
                    <a:cubicBezTo>
                      <a:pt x="9203" y="12357"/>
                      <a:pt x="9386" y="12144"/>
                      <a:pt x="9523" y="11900"/>
                    </a:cubicBezTo>
                    <a:cubicBezTo>
                      <a:pt x="9584" y="11793"/>
                      <a:pt x="9645" y="11671"/>
                      <a:pt x="9690" y="11565"/>
                    </a:cubicBezTo>
                    <a:cubicBezTo>
                      <a:pt x="9751" y="11443"/>
                      <a:pt x="9797" y="11321"/>
                      <a:pt x="9858" y="11184"/>
                    </a:cubicBezTo>
                    <a:cubicBezTo>
                      <a:pt x="9904" y="11062"/>
                      <a:pt x="9934" y="10955"/>
                      <a:pt x="9980" y="10833"/>
                    </a:cubicBezTo>
                    <a:cubicBezTo>
                      <a:pt x="9995" y="10757"/>
                      <a:pt x="10010" y="10712"/>
                      <a:pt x="10025" y="10651"/>
                    </a:cubicBezTo>
                    <a:lnTo>
                      <a:pt x="10041" y="10605"/>
                    </a:lnTo>
                    <a:cubicBezTo>
                      <a:pt x="10056" y="10559"/>
                      <a:pt x="10056" y="10513"/>
                      <a:pt x="10071" y="10483"/>
                    </a:cubicBezTo>
                    <a:close/>
                    <a:moveTo>
                      <a:pt x="7527" y="15724"/>
                    </a:moveTo>
                    <a:cubicBezTo>
                      <a:pt x="7557" y="15739"/>
                      <a:pt x="7573" y="15739"/>
                      <a:pt x="7603" y="15739"/>
                    </a:cubicBezTo>
                    <a:cubicBezTo>
                      <a:pt x="7618" y="15755"/>
                      <a:pt x="7649" y="15755"/>
                      <a:pt x="7664" y="15770"/>
                    </a:cubicBezTo>
                    <a:cubicBezTo>
                      <a:pt x="7679" y="15770"/>
                      <a:pt x="7694" y="15785"/>
                      <a:pt x="7710" y="15785"/>
                    </a:cubicBezTo>
                    <a:cubicBezTo>
                      <a:pt x="7740" y="15800"/>
                      <a:pt x="7755" y="15816"/>
                      <a:pt x="7771" y="15831"/>
                    </a:cubicBezTo>
                    <a:cubicBezTo>
                      <a:pt x="7877" y="15922"/>
                      <a:pt x="7969" y="16014"/>
                      <a:pt x="8045" y="16090"/>
                    </a:cubicBezTo>
                    <a:cubicBezTo>
                      <a:pt x="8091" y="16136"/>
                      <a:pt x="8121" y="16166"/>
                      <a:pt x="8151" y="16196"/>
                    </a:cubicBezTo>
                    <a:cubicBezTo>
                      <a:pt x="8228" y="16273"/>
                      <a:pt x="8304" y="16349"/>
                      <a:pt x="8380" y="16425"/>
                    </a:cubicBezTo>
                    <a:cubicBezTo>
                      <a:pt x="8471" y="16532"/>
                      <a:pt x="8593" y="16638"/>
                      <a:pt x="8730" y="16745"/>
                    </a:cubicBezTo>
                    <a:cubicBezTo>
                      <a:pt x="8822" y="16821"/>
                      <a:pt x="8929" y="16897"/>
                      <a:pt x="9035" y="16973"/>
                    </a:cubicBezTo>
                    <a:cubicBezTo>
                      <a:pt x="9142" y="17050"/>
                      <a:pt x="9264" y="17111"/>
                      <a:pt x="9401" y="17172"/>
                    </a:cubicBezTo>
                    <a:cubicBezTo>
                      <a:pt x="9523" y="17232"/>
                      <a:pt x="9660" y="17263"/>
                      <a:pt x="9782" y="17278"/>
                    </a:cubicBezTo>
                    <a:cubicBezTo>
                      <a:pt x="9904" y="17309"/>
                      <a:pt x="10025" y="17339"/>
                      <a:pt x="10163" y="17354"/>
                    </a:cubicBezTo>
                    <a:cubicBezTo>
                      <a:pt x="10300" y="17385"/>
                      <a:pt x="10437" y="17400"/>
                      <a:pt x="10544" y="17400"/>
                    </a:cubicBezTo>
                    <a:cubicBezTo>
                      <a:pt x="10651" y="17411"/>
                      <a:pt x="10744" y="17422"/>
                      <a:pt x="10837" y="17422"/>
                    </a:cubicBezTo>
                    <a:cubicBezTo>
                      <a:pt x="10876" y="17422"/>
                      <a:pt x="10915" y="17420"/>
                      <a:pt x="10955" y="17415"/>
                    </a:cubicBezTo>
                    <a:cubicBezTo>
                      <a:pt x="11062" y="17400"/>
                      <a:pt x="11199" y="17370"/>
                      <a:pt x="11321" y="17324"/>
                    </a:cubicBezTo>
                    <a:cubicBezTo>
                      <a:pt x="11397" y="17309"/>
                      <a:pt x="11442" y="17278"/>
                      <a:pt x="11503" y="17263"/>
                    </a:cubicBezTo>
                    <a:lnTo>
                      <a:pt x="11549" y="17232"/>
                    </a:lnTo>
                    <a:cubicBezTo>
                      <a:pt x="11580" y="17217"/>
                      <a:pt x="11610" y="17202"/>
                      <a:pt x="11656" y="17187"/>
                    </a:cubicBezTo>
                    <a:lnTo>
                      <a:pt x="11671" y="17187"/>
                    </a:lnTo>
                    <a:lnTo>
                      <a:pt x="11701" y="17172"/>
                    </a:lnTo>
                    <a:lnTo>
                      <a:pt x="11778" y="17172"/>
                    </a:lnTo>
                    <a:lnTo>
                      <a:pt x="11808" y="17187"/>
                    </a:lnTo>
                    <a:cubicBezTo>
                      <a:pt x="11823" y="17187"/>
                      <a:pt x="11839" y="17202"/>
                      <a:pt x="11839" y="17202"/>
                    </a:cubicBezTo>
                    <a:cubicBezTo>
                      <a:pt x="11884" y="17232"/>
                      <a:pt x="11930" y="17263"/>
                      <a:pt x="11976" y="17293"/>
                    </a:cubicBezTo>
                    <a:cubicBezTo>
                      <a:pt x="12006" y="17324"/>
                      <a:pt x="12052" y="17354"/>
                      <a:pt x="12082" y="17385"/>
                    </a:cubicBezTo>
                    <a:cubicBezTo>
                      <a:pt x="12189" y="17446"/>
                      <a:pt x="12265" y="17491"/>
                      <a:pt x="12341" y="17522"/>
                    </a:cubicBezTo>
                    <a:cubicBezTo>
                      <a:pt x="12494" y="17583"/>
                      <a:pt x="12616" y="17629"/>
                      <a:pt x="12737" y="17659"/>
                    </a:cubicBezTo>
                    <a:cubicBezTo>
                      <a:pt x="12859" y="17690"/>
                      <a:pt x="12981" y="17705"/>
                      <a:pt x="13103" y="17720"/>
                    </a:cubicBezTo>
                    <a:lnTo>
                      <a:pt x="13301" y="17720"/>
                    </a:lnTo>
                    <a:cubicBezTo>
                      <a:pt x="13377" y="17705"/>
                      <a:pt x="13454" y="17690"/>
                      <a:pt x="13499" y="17674"/>
                    </a:cubicBezTo>
                    <a:cubicBezTo>
                      <a:pt x="13591" y="17644"/>
                      <a:pt x="13682" y="17598"/>
                      <a:pt x="13774" y="17522"/>
                    </a:cubicBezTo>
                    <a:cubicBezTo>
                      <a:pt x="13804" y="17491"/>
                      <a:pt x="13834" y="17461"/>
                      <a:pt x="13865" y="17431"/>
                    </a:cubicBezTo>
                    <a:cubicBezTo>
                      <a:pt x="13880" y="17415"/>
                      <a:pt x="13895" y="17400"/>
                      <a:pt x="13911" y="17385"/>
                    </a:cubicBezTo>
                    <a:cubicBezTo>
                      <a:pt x="14002" y="17278"/>
                      <a:pt x="14063" y="17187"/>
                      <a:pt x="14124" y="17080"/>
                    </a:cubicBezTo>
                    <a:lnTo>
                      <a:pt x="14139" y="17065"/>
                    </a:lnTo>
                    <a:lnTo>
                      <a:pt x="14154" y="17050"/>
                    </a:lnTo>
                    <a:cubicBezTo>
                      <a:pt x="14170" y="17004"/>
                      <a:pt x="14200" y="16958"/>
                      <a:pt x="14231" y="16913"/>
                    </a:cubicBezTo>
                    <a:cubicBezTo>
                      <a:pt x="14246" y="16897"/>
                      <a:pt x="14261" y="16882"/>
                      <a:pt x="14276" y="16867"/>
                    </a:cubicBezTo>
                    <a:lnTo>
                      <a:pt x="14276" y="16852"/>
                    </a:lnTo>
                    <a:cubicBezTo>
                      <a:pt x="14292" y="16882"/>
                      <a:pt x="14276" y="16897"/>
                      <a:pt x="14276" y="16913"/>
                    </a:cubicBezTo>
                    <a:cubicBezTo>
                      <a:pt x="14246" y="16973"/>
                      <a:pt x="14215" y="17034"/>
                      <a:pt x="14200" y="17111"/>
                    </a:cubicBezTo>
                    <a:lnTo>
                      <a:pt x="14170" y="17202"/>
                    </a:lnTo>
                    <a:cubicBezTo>
                      <a:pt x="14139" y="17278"/>
                      <a:pt x="14124" y="17339"/>
                      <a:pt x="14093" y="17415"/>
                    </a:cubicBezTo>
                    <a:cubicBezTo>
                      <a:pt x="14078" y="17476"/>
                      <a:pt x="14048" y="17537"/>
                      <a:pt x="14033" y="17583"/>
                    </a:cubicBezTo>
                    <a:cubicBezTo>
                      <a:pt x="14017" y="17613"/>
                      <a:pt x="14002" y="17644"/>
                      <a:pt x="14002" y="17674"/>
                    </a:cubicBezTo>
                    <a:lnTo>
                      <a:pt x="13987" y="17705"/>
                    </a:lnTo>
                    <a:cubicBezTo>
                      <a:pt x="13972" y="17751"/>
                      <a:pt x="13941" y="17796"/>
                      <a:pt x="13926" y="17827"/>
                    </a:cubicBezTo>
                    <a:cubicBezTo>
                      <a:pt x="13895" y="17872"/>
                      <a:pt x="13865" y="17903"/>
                      <a:pt x="13850" y="17933"/>
                    </a:cubicBezTo>
                    <a:cubicBezTo>
                      <a:pt x="13834" y="17964"/>
                      <a:pt x="13804" y="17979"/>
                      <a:pt x="13774" y="18010"/>
                    </a:cubicBezTo>
                    <a:cubicBezTo>
                      <a:pt x="13758" y="18040"/>
                      <a:pt x="13728" y="18055"/>
                      <a:pt x="13682" y="18086"/>
                    </a:cubicBezTo>
                    <a:cubicBezTo>
                      <a:pt x="13667" y="18101"/>
                      <a:pt x="13652" y="18116"/>
                      <a:pt x="13636" y="18116"/>
                    </a:cubicBezTo>
                    <a:cubicBezTo>
                      <a:pt x="13621" y="18131"/>
                      <a:pt x="13606" y="18131"/>
                      <a:pt x="13591" y="18147"/>
                    </a:cubicBezTo>
                    <a:cubicBezTo>
                      <a:pt x="13575" y="18147"/>
                      <a:pt x="13545" y="18147"/>
                      <a:pt x="13530" y="18162"/>
                    </a:cubicBezTo>
                    <a:cubicBezTo>
                      <a:pt x="13469" y="18177"/>
                      <a:pt x="13393" y="18177"/>
                      <a:pt x="13332" y="18192"/>
                    </a:cubicBezTo>
                    <a:lnTo>
                      <a:pt x="13256" y="18192"/>
                    </a:lnTo>
                    <a:cubicBezTo>
                      <a:pt x="13210" y="18208"/>
                      <a:pt x="13164" y="18208"/>
                      <a:pt x="13118" y="18208"/>
                    </a:cubicBezTo>
                    <a:cubicBezTo>
                      <a:pt x="13073" y="18223"/>
                      <a:pt x="13042" y="18223"/>
                      <a:pt x="12997" y="18223"/>
                    </a:cubicBezTo>
                    <a:cubicBezTo>
                      <a:pt x="12905" y="18238"/>
                      <a:pt x="12814" y="18238"/>
                      <a:pt x="12722" y="18238"/>
                    </a:cubicBezTo>
                    <a:cubicBezTo>
                      <a:pt x="12631" y="18238"/>
                      <a:pt x="12555" y="18238"/>
                      <a:pt x="12463" y="18223"/>
                    </a:cubicBezTo>
                    <a:lnTo>
                      <a:pt x="12448" y="18223"/>
                    </a:lnTo>
                    <a:lnTo>
                      <a:pt x="12448" y="18208"/>
                    </a:lnTo>
                    <a:lnTo>
                      <a:pt x="12341" y="18192"/>
                    </a:lnTo>
                    <a:cubicBezTo>
                      <a:pt x="12250" y="18177"/>
                      <a:pt x="12174" y="18162"/>
                      <a:pt x="12082" y="18147"/>
                    </a:cubicBezTo>
                    <a:cubicBezTo>
                      <a:pt x="11930" y="18101"/>
                      <a:pt x="11762" y="18070"/>
                      <a:pt x="11610" y="18055"/>
                    </a:cubicBezTo>
                    <a:cubicBezTo>
                      <a:pt x="11458" y="18025"/>
                      <a:pt x="11351" y="18025"/>
                      <a:pt x="11244" y="18025"/>
                    </a:cubicBezTo>
                    <a:cubicBezTo>
                      <a:pt x="11183" y="18025"/>
                      <a:pt x="11107" y="18040"/>
                      <a:pt x="11046" y="18040"/>
                    </a:cubicBezTo>
                    <a:cubicBezTo>
                      <a:pt x="10985" y="18055"/>
                      <a:pt x="10924" y="18070"/>
                      <a:pt x="10863" y="18086"/>
                    </a:cubicBezTo>
                    <a:cubicBezTo>
                      <a:pt x="10772" y="18101"/>
                      <a:pt x="10696" y="18131"/>
                      <a:pt x="10604" y="18147"/>
                    </a:cubicBezTo>
                    <a:lnTo>
                      <a:pt x="10498" y="18177"/>
                    </a:lnTo>
                    <a:cubicBezTo>
                      <a:pt x="10437" y="18192"/>
                      <a:pt x="10376" y="18208"/>
                      <a:pt x="10300" y="18223"/>
                    </a:cubicBezTo>
                    <a:cubicBezTo>
                      <a:pt x="10254" y="18238"/>
                      <a:pt x="10193" y="18253"/>
                      <a:pt x="10147" y="18269"/>
                    </a:cubicBezTo>
                    <a:cubicBezTo>
                      <a:pt x="10010" y="18314"/>
                      <a:pt x="9904" y="18345"/>
                      <a:pt x="9797" y="18390"/>
                    </a:cubicBezTo>
                    <a:lnTo>
                      <a:pt x="9675" y="18451"/>
                    </a:lnTo>
                    <a:cubicBezTo>
                      <a:pt x="9599" y="18482"/>
                      <a:pt x="9523" y="18528"/>
                      <a:pt x="9447" y="18558"/>
                    </a:cubicBezTo>
                    <a:cubicBezTo>
                      <a:pt x="9386" y="18573"/>
                      <a:pt x="9325" y="18604"/>
                      <a:pt x="9248" y="18619"/>
                    </a:cubicBezTo>
                    <a:cubicBezTo>
                      <a:pt x="9157" y="18634"/>
                      <a:pt x="9050" y="18665"/>
                      <a:pt x="8959" y="18665"/>
                    </a:cubicBezTo>
                    <a:cubicBezTo>
                      <a:pt x="8929" y="18680"/>
                      <a:pt x="8898" y="18680"/>
                      <a:pt x="8852" y="18680"/>
                    </a:cubicBezTo>
                    <a:cubicBezTo>
                      <a:pt x="8822" y="18680"/>
                      <a:pt x="8791" y="18665"/>
                      <a:pt x="8761" y="18665"/>
                    </a:cubicBezTo>
                    <a:cubicBezTo>
                      <a:pt x="8746" y="18665"/>
                      <a:pt x="8715" y="18665"/>
                      <a:pt x="8700" y="18649"/>
                    </a:cubicBezTo>
                    <a:cubicBezTo>
                      <a:pt x="8669" y="18634"/>
                      <a:pt x="8639" y="18634"/>
                      <a:pt x="8593" y="18619"/>
                    </a:cubicBezTo>
                    <a:cubicBezTo>
                      <a:pt x="8563" y="18604"/>
                      <a:pt x="8532" y="18573"/>
                      <a:pt x="8487" y="18558"/>
                    </a:cubicBezTo>
                    <a:cubicBezTo>
                      <a:pt x="8365" y="18482"/>
                      <a:pt x="8258" y="18406"/>
                      <a:pt x="8151" y="18329"/>
                    </a:cubicBezTo>
                    <a:cubicBezTo>
                      <a:pt x="8121" y="18299"/>
                      <a:pt x="8075" y="18269"/>
                      <a:pt x="8045" y="18223"/>
                    </a:cubicBezTo>
                    <a:cubicBezTo>
                      <a:pt x="7969" y="18162"/>
                      <a:pt x="7908" y="18070"/>
                      <a:pt x="7832" y="17964"/>
                    </a:cubicBezTo>
                    <a:lnTo>
                      <a:pt x="7816" y="17964"/>
                    </a:lnTo>
                    <a:cubicBezTo>
                      <a:pt x="7801" y="17933"/>
                      <a:pt x="7786" y="17903"/>
                      <a:pt x="7771" y="17888"/>
                    </a:cubicBezTo>
                    <a:cubicBezTo>
                      <a:pt x="7755" y="17857"/>
                      <a:pt x="7740" y="17827"/>
                      <a:pt x="7725" y="17811"/>
                    </a:cubicBezTo>
                    <a:cubicBezTo>
                      <a:pt x="7710" y="17766"/>
                      <a:pt x="7694" y="17735"/>
                      <a:pt x="7679" y="17705"/>
                    </a:cubicBezTo>
                    <a:cubicBezTo>
                      <a:pt x="7664" y="17674"/>
                      <a:pt x="7649" y="17629"/>
                      <a:pt x="7649" y="17598"/>
                    </a:cubicBezTo>
                    <a:cubicBezTo>
                      <a:pt x="7633" y="17568"/>
                      <a:pt x="7633" y="17552"/>
                      <a:pt x="7618" y="17522"/>
                    </a:cubicBezTo>
                    <a:cubicBezTo>
                      <a:pt x="7618" y="17491"/>
                      <a:pt x="7603" y="17461"/>
                      <a:pt x="7603" y="17415"/>
                    </a:cubicBezTo>
                    <a:cubicBezTo>
                      <a:pt x="7588" y="17354"/>
                      <a:pt x="7557" y="17293"/>
                      <a:pt x="7512" y="17248"/>
                    </a:cubicBezTo>
                    <a:cubicBezTo>
                      <a:pt x="7466" y="17187"/>
                      <a:pt x="7420" y="17141"/>
                      <a:pt x="7344" y="17080"/>
                    </a:cubicBezTo>
                    <a:cubicBezTo>
                      <a:pt x="7253" y="17004"/>
                      <a:pt x="7161" y="16928"/>
                      <a:pt x="7039" y="16852"/>
                    </a:cubicBezTo>
                    <a:cubicBezTo>
                      <a:pt x="6933" y="16760"/>
                      <a:pt x="6841" y="16699"/>
                      <a:pt x="6750" y="16638"/>
                    </a:cubicBezTo>
                    <a:lnTo>
                      <a:pt x="6689" y="16593"/>
                    </a:lnTo>
                    <a:cubicBezTo>
                      <a:pt x="6658" y="16577"/>
                      <a:pt x="6628" y="16547"/>
                      <a:pt x="6582" y="16532"/>
                    </a:cubicBezTo>
                    <a:cubicBezTo>
                      <a:pt x="6536" y="16486"/>
                      <a:pt x="6491" y="16455"/>
                      <a:pt x="6445" y="16425"/>
                    </a:cubicBezTo>
                    <a:cubicBezTo>
                      <a:pt x="6415" y="16395"/>
                      <a:pt x="6384" y="16379"/>
                      <a:pt x="6369" y="16349"/>
                    </a:cubicBezTo>
                    <a:cubicBezTo>
                      <a:pt x="6323" y="16303"/>
                      <a:pt x="6277" y="16257"/>
                      <a:pt x="6232" y="16181"/>
                    </a:cubicBezTo>
                    <a:cubicBezTo>
                      <a:pt x="6201" y="16151"/>
                      <a:pt x="6186" y="16120"/>
                      <a:pt x="6156" y="16075"/>
                    </a:cubicBezTo>
                    <a:cubicBezTo>
                      <a:pt x="6140" y="16044"/>
                      <a:pt x="6125" y="16014"/>
                      <a:pt x="6110" y="15968"/>
                    </a:cubicBezTo>
                    <a:cubicBezTo>
                      <a:pt x="6110" y="15953"/>
                      <a:pt x="6095" y="15937"/>
                      <a:pt x="6095" y="15922"/>
                    </a:cubicBezTo>
                    <a:cubicBezTo>
                      <a:pt x="6125" y="15922"/>
                      <a:pt x="6156" y="15907"/>
                      <a:pt x="6171" y="15907"/>
                    </a:cubicBezTo>
                    <a:lnTo>
                      <a:pt x="6232" y="15907"/>
                    </a:lnTo>
                    <a:lnTo>
                      <a:pt x="6262" y="15892"/>
                    </a:lnTo>
                    <a:cubicBezTo>
                      <a:pt x="6354" y="15892"/>
                      <a:pt x="6445" y="15876"/>
                      <a:pt x="6552" y="15846"/>
                    </a:cubicBezTo>
                    <a:cubicBezTo>
                      <a:pt x="6628" y="15831"/>
                      <a:pt x="6704" y="15816"/>
                      <a:pt x="6765" y="15800"/>
                    </a:cubicBezTo>
                    <a:cubicBezTo>
                      <a:pt x="6887" y="15785"/>
                      <a:pt x="7009" y="15755"/>
                      <a:pt x="7146" y="15739"/>
                    </a:cubicBezTo>
                    <a:cubicBezTo>
                      <a:pt x="7237" y="15724"/>
                      <a:pt x="7329" y="15724"/>
                      <a:pt x="7420" y="15724"/>
                    </a:cubicBezTo>
                    <a:close/>
                    <a:moveTo>
                      <a:pt x="14657" y="1"/>
                    </a:moveTo>
                    <a:cubicBezTo>
                      <a:pt x="14596" y="1"/>
                      <a:pt x="14551" y="1"/>
                      <a:pt x="14490" y="16"/>
                    </a:cubicBezTo>
                    <a:cubicBezTo>
                      <a:pt x="14398" y="16"/>
                      <a:pt x="14292" y="31"/>
                      <a:pt x="14185" y="46"/>
                    </a:cubicBezTo>
                    <a:cubicBezTo>
                      <a:pt x="14048" y="77"/>
                      <a:pt x="13911" y="107"/>
                      <a:pt x="13804" y="214"/>
                    </a:cubicBezTo>
                    <a:cubicBezTo>
                      <a:pt x="13728" y="275"/>
                      <a:pt x="13667" y="366"/>
                      <a:pt x="13606" y="458"/>
                    </a:cubicBezTo>
                    <a:cubicBezTo>
                      <a:pt x="13545" y="549"/>
                      <a:pt x="13499" y="641"/>
                      <a:pt x="13438" y="732"/>
                    </a:cubicBezTo>
                    <a:cubicBezTo>
                      <a:pt x="13393" y="823"/>
                      <a:pt x="13347" y="915"/>
                      <a:pt x="13301" y="1021"/>
                    </a:cubicBezTo>
                    <a:cubicBezTo>
                      <a:pt x="13256" y="1113"/>
                      <a:pt x="13210" y="1204"/>
                      <a:pt x="13164" y="1311"/>
                    </a:cubicBezTo>
                    <a:cubicBezTo>
                      <a:pt x="13134" y="1402"/>
                      <a:pt x="13088" y="1494"/>
                      <a:pt x="13057" y="1600"/>
                    </a:cubicBezTo>
                    <a:cubicBezTo>
                      <a:pt x="13027" y="1661"/>
                      <a:pt x="12997" y="1722"/>
                      <a:pt x="12951" y="1783"/>
                    </a:cubicBezTo>
                    <a:cubicBezTo>
                      <a:pt x="12875" y="1920"/>
                      <a:pt x="12783" y="2042"/>
                      <a:pt x="12692" y="2164"/>
                    </a:cubicBezTo>
                    <a:cubicBezTo>
                      <a:pt x="12646" y="2225"/>
                      <a:pt x="12600" y="2271"/>
                      <a:pt x="12570" y="2317"/>
                    </a:cubicBezTo>
                    <a:cubicBezTo>
                      <a:pt x="12524" y="2362"/>
                      <a:pt x="12478" y="2423"/>
                      <a:pt x="12448" y="2469"/>
                    </a:cubicBezTo>
                    <a:cubicBezTo>
                      <a:pt x="12387" y="2560"/>
                      <a:pt x="12326" y="2652"/>
                      <a:pt x="12296" y="2758"/>
                    </a:cubicBezTo>
                    <a:cubicBezTo>
                      <a:pt x="12250" y="2850"/>
                      <a:pt x="12235" y="2956"/>
                      <a:pt x="12235" y="3063"/>
                    </a:cubicBezTo>
                    <a:cubicBezTo>
                      <a:pt x="12219" y="3170"/>
                      <a:pt x="12219" y="3276"/>
                      <a:pt x="12204" y="3368"/>
                    </a:cubicBezTo>
                    <a:cubicBezTo>
                      <a:pt x="12204" y="3474"/>
                      <a:pt x="12189" y="3581"/>
                      <a:pt x="12174" y="3688"/>
                    </a:cubicBezTo>
                    <a:cubicBezTo>
                      <a:pt x="12174" y="3703"/>
                      <a:pt x="12174" y="3718"/>
                      <a:pt x="12174" y="3733"/>
                    </a:cubicBezTo>
                    <a:cubicBezTo>
                      <a:pt x="12174" y="3764"/>
                      <a:pt x="12159" y="3794"/>
                      <a:pt x="12159" y="3825"/>
                    </a:cubicBezTo>
                    <a:cubicBezTo>
                      <a:pt x="12143" y="3932"/>
                      <a:pt x="12128" y="4038"/>
                      <a:pt x="12113" y="4145"/>
                    </a:cubicBezTo>
                    <a:cubicBezTo>
                      <a:pt x="12098" y="4251"/>
                      <a:pt x="12098" y="4373"/>
                      <a:pt x="12098" y="4480"/>
                    </a:cubicBezTo>
                    <a:cubicBezTo>
                      <a:pt x="12098" y="4693"/>
                      <a:pt x="12113" y="4907"/>
                      <a:pt x="12113" y="5120"/>
                    </a:cubicBezTo>
                    <a:lnTo>
                      <a:pt x="12113" y="5166"/>
                    </a:lnTo>
                    <a:lnTo>
                      <a:pt x="12113" y="5181"/>
                    </a:lnTo>
                    <a:lnTo>
                      <a:pt x="12113" y="5211"/>
                    </a:lnTo>
                    <a:cubicBezTo>
                      <a:pt x="12098" y="5257"/>
                      <a:pt x="12098" y="5303"/>
                      <a:pt x="12098" y="5348"/>
                    </a:cubicBezTo>
                    <a:cubicBezTo>
                      <a:pt x="12098" y="5394"/>
                      <a:pt x="12082" y="5440"/>
                      <a:pt x="12082" y="5486"/>
                    </a:cubicBezTo>
                    <a:cubicBezTo>
                      <a:pt x="12082" y="5516"/>
                      <a:pt x="12067" y="5547"/>
                      <a:pt x="12067" y="5577"/>
                    </a:cubicBezTo>
                    <a:cubicBezTo>
                      <a:pt x="12052" y="5623"/>
                      <a:pt x="12052" y="5653"/>
                      <a:pt x="12037" y="5684"/>
                    </a:cubicBezTo>
                    <a:cubicBezTo>
                      <a:pt x="12021" y="5714"/>
                      <a:pt x="12021" y="5745"/>
                      <a:pt x="12006" y="5775"/>
                    </a:cubicBezTo>
                    <a:cubicBezTo>
                      <a:pt x="11991" y="5806"/>
                      <a:pt x="11976" y="5836"/>
                      <a:pt x="11960" y="5867"/>
                    </a:cubicBezTo>
                    <a:cubicBezTo>
                      <a:pt x="11945" y="5882"/>
                      <a:pt x="11945" y="5897"/>
                      <a:pt x="11930" y="5912"/>
                    </a:cubicBezTo>
                    <a:cubicBezTo>
                      <a:pt x="11930" y="5912"/>
                      <a:pt x="11915" y="5927"/>
                      <a:pt x="11900" y="5943"/>
                    </a:cubicBezTo>
                    <a:cubicBezTo>
                      <a:pt x="11900" y="5912"/>
                      <a:pt x="11884" y="5882"/>
                      <a:pt x="11869" y="5836"/>
                    </a:cubicBezTo>
                    <a:cubicBezTo>
                      <a:pt x="11823" y="5668"/>
                      <a:pt x="11778" y="5501"/>
                      <a:pt x="11732" y="5318"/>
                    </a:cubicBezTo>
                    <a:cubicBezTo>
                      <a:pt x="11701" y="5150"/>
                      <a:pt x="11641" y="4998"/>
                      <a:pt x="11610" y="4830"/>
                    </a:cubicBezTo>
                    <a:cubicBezTo>
                      <a:pt x="11595" y="4800"/>
                      <a:pt x="11595" y="4770"/>
                      <a:pt x="11580" y="4739"/>
                    </a:cubicBezTo>
                    <a:cubicBezTo>
                      <a:pt x="11580" y="4739"/>
                      <a:pt x="11580" y="4724"/>
                      <a:pt x="11580" y="4724"/>
                    </a:cubicBezTo>
                    <a:cubicBezTo>
                      <a:pt x="11580" y="4724"/>
                      <a:pt x="11580" y="4724"/>
                      <a:pt x="11580" y="4709"/>
                    </a:cubicBezTo>
                    <a:cubicBezTo>
                      <a:pt x="11580" y="4709"/>
                      <a:pt x="11564" y="4693"/>
                      <a:pt x="11564" y="4693"/>
                    </a:cubicBezTo>
                    <a:cubicBezTo>
                      <a:pt x="11549" y="4602"/>
                      <a:pt x="11519" y="4511"/>
                      <a:pt x="11503" y="4434"/>
                    </a:cubicBezTo>
                    <a:cubicBezTo>
                      <a:pt x="11473" y="4343"/>
                      <a:pt x="11442" y="4267"/>
                      <a:pt x="11412" y="4191"/>
                    </a:cubicBezTo>
                    <a:cubicBezTo>
                      <a:pt x="11381" y="4099"/>
                      <a:pt x="11351" y="4023"/>
                      <a:pt x="11305" y="3947"/>
                    </a:cubicBezTo>
                    <a:cubicBezTo>
                      <a:pt x="11275" y="3871"/>
                      <a:pt x="11244" y="3794"/>
                      <a:pt x="11214" y="3718"/>
                    </a:cubicBezTo>
                    <a:cubicBezTo>
                      <a:pt x="11183" y="3642"/>
                      <a:pt x="11138" y="3581"/>
                      <a:pt x="11107" y="3505"/>
                    </a:cubicBezTo>
                    <a:cubicBezTo>
                      <a:pt x="11092" y="3429"/>
                      <a:pt x="11062" y="3368"/>
                      <a:pt x="11046" y="3292"/>
                    </a:cubicBezTo>
                    <a:cubicBezTo>
                      <a:pt x="11016" y="3215"/>
                      <a:pt x="10985" y="3155"/>
                      <a:pt x="10955" y="3078"/>
                    </a:cubicBezTo>
                    <a:cubicBezTo>
                      <a:pt x="10924" y="3002"/>
                      <a:pt x="10894" y="2941"/>
                      <a:pt x="10848" y="2880"/>
                    </a:cubicBezTo>
                    <a:cubicBezTo>
                      <a:pt x="10803" y="2819"/>
                      <a:pt x="10757" y="2743"/>
                      <a:pt x="10711" y="2682"/>
                    </a:cubicBezTo>
                    <a:cubicBezTo>
                      <a:pt x="10696" y="2667"/>
                      <a:pt x="10696" y="2667"/>
                      <a:pt x="10696" y="2652"/>
                    </a:cubicBezTo>
                    <a:cubicBezTo>
                      <a:pt x="10696" y="2667"/>
                      <a:pt x="10696" y="2667"/>
                      <a:pt x="10696" y="2667"/>
                    </a:cubicBezTo>
                    <a:lnTo>
                      <a:pt x="10681" y="2636"/>
                    </a:lnTo>
                    <a:cubicBezTo>
                      <a:pt x="10681" y="2636"/>
                      <a:pt x="10665" y="2621"/>
                      <a:pt x="10665" y="2606"/>
                    </a:cubicBezTo>
                    <a:cubicBezTo>
                      <a:pt x="10650" y="2560"/>
                      <a:pt x="10620" y="2515"/>
                      <a:pt x="10604" y="2469"/>
                    </a:cubicBezTo>
                    <a:cubicBezTo>
                      <a:pt x="10559" y="2362"/>
                      <a:pt x="10498" y="2256"/>
                      <a:pt x="10452" y="2149"/>
                    </a:cubicBezTo>
                    <a:cubicBezTo>
                      <a:pt x="10422" y="2103"/>
                      <a:pt x="10391" y="2058"/>
                      <a:pt x="10361" y="1997"/>
                    </a:cubicBezTo>
                    <a:cubicBezTo>
                      <a:pt x="10315" y="1951"/>
                      <a:pt x="10285" y="1905"/>
                      <a:pt x="10254" y="1859"/>
                    </a:cubicBezTo>
                    <a:cubicBezTo>
                      <a:pt x="10193" y="1768"/>
                      <a:pt x="10132" y="1677"/>
                      <a:pt x="10071" y="1600"/>
                    </a:cubicBezTo>
                    <a:cubicBezTo>
                      <a:pt x="10056" y="1585"/>
                      <a:pt x="10056" y="1570"/>
                      <a:pt x="10041" y="1555"/>
                    </a:cubicBezTo>
                    <a:lnTo>
                      <a:pt x="10041" y="1555"/>
                    </a:lnTo>
                    <a:lnTo>
                      <a:pt x="10056" y="1570"/>
                    </a:lnTo>
                    <a:cubicBezTo>
                      <a:pt x="10041" y="1555"/>
                      <a:pt x="10025" y="1524"/>
                      <a:pt x="10010" y="1509"/>
                    </a:cubicBezTo>
                    <a:cubicBezTo>
                      <a:pt x="10010" y="1509"/>
                      <a:pt x="9995" y="1509"/>
                      <a:pt x="9995" y="1494"/>
                    </a:cubicBezTo>
                    <a:cubicBezTo>
                      <a:pt x="9995" y="1494"/>
                      <a:pt x="9995" y="1479"/>
                      <a:pt x="9995" y="1479"/>
                    </a:cubicBezTo>
                    <a:cubicBezTo>
                      <a:pt x="9934" y="1402"/>
                      <a:pt x="9873" y="1341"/>
                      <a:pt x="9827" y="1265"/>
                    </a:cubicBezTo>
                    <a:cubicBezTo>
                      <a:pt x="9766" y="1189"/>
                      <a:pt x="9706" y="1128"/>
                      <a:pt x="9629" y="1052"/>
                    </a:cubicBezTo>
                    <a:cubicBezTo>
                      <a:pt x="9492" y="915"/>
                      <a:pt x="9325" y="778"/>
                      <a:pt x="9127" y="747"/>
                    </a:cubicBezTo>
                    <a:cubicBezTo>
                      <a:pt x="9035" y="732"/>
                      <a:pt x="8944" y="732"/>
                      <a:pt x="8852" y="717"/>
                    </a:cubicBezTo>
                    <a:cubicBezTo>
                      <a:pt x="8781" y="717"/>
                      <a:pt x="8710" y="710"/>
                      <a:pt x="8635" y="710"/>
                    </a:cubicBezTo>
                    <a:cubicBezTo>
                      <a:pt x="8597" y="710"/>
                      <a:pt x="8558" y="712"/>
                      <a:pt x="8517" y="717"/>
                    </a:cubicBezTo>
                    <a:cubicBezTo>
                      <a:pt x="8410" y="717"/>
                      <a:pt x="8289" y="732"/>
                      <a:pt x="8167" y="762"/>
                    </a:cubicBezTo>
                    <a:cubicBezTo>
                      <a:pt x="7953" y="793"/>
                      <a:pt x="7740" y="823"/>
                      <a:pt x="7527" y="839"/>
                    </a:cubicBezTo>
                    <a:cubicBezTo>
                      <a:pt x="7374" y="854"/>
                      <a:pt x="7222" y="869"/>
                      <a:pt x="7070" y="884"/>
                    </a:cubicBezTo>
                    <a:cubicBezTo>
                      <a:pt x="7009" y="900"/>
                      <a:pt x="6948" y="900"/>
                      <a:pt x="6887" y="915"/>
                    </a:cubicBezTo>
                    <a:cubicBezTo>
                      <a:pt x="6841" y="915"/>
                      <a:pt x="6780" y="930"/>
                      <a:pt x="6735" y="945"/>
                    </a:cubicBezTo>
                    <a:cubicBezTo>
                      <a:pt x="6582" y="976"/>
                      <a:pt x="6445" y="1021"/>
                      <a:pt x="6308" y="1098"/>
                    </a:cubicBezTo>
                    <a:cubicBezTo>
                      <a:pt x="6232" y="1143"/>
                      <a:pt x="6171" y="1189"/>
                      <a:pt x="6110" y="1250"/>
                    </a:cubicBezTo>
                    <a:cubicBezTo>
                      <a:pt x="6064" y="1296"/>
                      <a:pt x="6003" y="1357"/>
                      <a:pt x="5957" y="1402"/>
                    </a:cubicBezTo>
                    <a:cubicBezTo>
                      <a:pt x="5866" y="1524"/>
                      <a:pt x="5805" y="1661"/>
                      <a:pt x="5729" y="1799"/>
                    </a:cubicBezTo>
                    <a:cubicBezTo>
                      <a:pt x="5683" y="1920"/>
                      <a:pt x="5638" y="2027"/>
                      <a:pt x="5561" y="2134"/>
                    </a:cubicBezTo>
                    <a:cubicBezTo>
                      <a:pt x="5546" y="2179"/>
                      <a:pt x="5531" y="2210"/>
                      <a:pt x="5500" y="2225"/>
                    </a:cubicBezTo>
                    <a:cubicBezTo>
                      <a:pt x="5485" y="2256"/>
                      <a:pt x="5470" y="2271"/>
                      <a:pt x="5455" y="2286"/>
                    </a:cubicBezTo>
                    <a:cubicBezTo>
                      <a:pt x="5439" y="2301"/>
                      <a:pt x="5424" y="2317"/>
                      <a:pt x="5409" y="2317"/>
                    </a:cubicBezTo>
                    <a:cubicBezTo>
                      <a:pt x="5379" y="2347"/>
                      <a:pt x="5348" y="2362"/>
                      <a:pt x="5318" y="2377"/>
                    </a:cubicBezTo>
                    <a:cubicBezTo>
                      <a:pt x="5302" y="2393"/>
                      <a:pt x="5272" y="2408"/>
                      <a:pt x="5241" y="2423"/>
                    </a:cubicBezTo>
                    <a:cubicBezTo>
                      <a:pt x="5211" y="2423"/>
                      <a:pt x="5196" y="2438"/>
                      <a:pt x="5165" y="2438"/>
                    </a:cubicBezTo>
                    <a:cubicBezTo>
                      <a:pt x="5135" y="2454"/>
                      <a:pt x="5104" y="2454"/>
                      <a:pt x="5074" y="2454"/>
                    </a:cubicBezTo>
                    <a:cubicBezTo>
                      <a:pt x="4998" y="2469"/>
                      <a:pt x="4921" y="2469"/>
                      <a:pt x="4861" y="2469"/>
                    </a:cubicBezTo>
                    <a:cubicBezTo>
                      <a:pt x="4708" y="2484"/>
                      <a:pt x="4556" y="2499"/>
                      <a:pt x="4419" y="2560"/>
                    </a:cubicBezTo>
                    <a:cubicBezTo>
                      <a:pt x="4266" y="2636"/>
                      <a:pt x="4144" y="2728"/>
                      <a:pt x="4038" y="2835"/>
                    </a:cubicBezTo>
                    <a:cubicBezTo>
                      <a:pt x="3931" y="2956"/>
                      <a:pt x="3855" y="3109"/>
                      <a:pt x="3794" y="3261"/>
                    </a:cubicBezTo>
                    <a:cubicBezTo>
                      <a:pt x="3748" y="3398"/>
                      <a:pt x="3733" y="3551"/>
                      <a:pt x="3733" y="3718"/>
                    </a:cubicBezTo>
                    <a:cubicBezTo>
                      <a:pt x="3733" y="3794"/>
                      <a:pt x="3748" y="3871"/>
                      <a:pt x="3748" y="3962"/>
                    </a:cubicBezTo>
                    <a:cubicBezTo>
                      <a:pt x="3764" y="4023"/>
                      <a:pt x="3764" y="4099"/>
                      <a:pt x="3794" y="4160"/>
                    </a:cubicBezTo>
                    <a:cubicBezTo>
                      <a:pt x="3824" y="4251"/>
                      <a:pt x="3855" y="4328"/>
                      <a:pt x="3901" y="4404"/>
                    </a:cubicBezTo>
                    <a:cubicBezTo>
                      <a:pt x="3946" y="4480"/>
                      <a:pt x="3977" y="4541"/>
                      <a:pt x="4023" y="4617"/>
                    </a:cubicBezTo>
                    <a:cubicBezTo>
                      <a:pt x="4053" y="4663"/>
                      <a:pt x="4099" y="4709"/>
                      <a:pt x="4144" y="4754"/>
                    </a:cubicBezTo>
                    <a:cubicBezTo>
                      <a:pt x="4175" y="4800"/>
                      <a:pt x="4205" y="4846"/>
                      <a:pt x="4251" y="4891"/>
                    </a:cubicBezTo>
                    <a:cubicBezTo>
                      <a:pt x="4342" y="4968"/>
                      <a:pt x="4419" y="5059"/>
                      <a:pt x="4510" y="5135"/>
                    </a:cubicBezTo>
                    <a:cubicBezTo>
                      <a:pt x="4541" y="5166"/>
                      <a:pt x="4571" y="5196"/>
                      <a:pt x="4602" y="5227"/>
                    </a:cubicBezTo>
                    <a:cubicBezTo>
                      <a:pt x="4647" y="5257"/>
                      <a:pt x="4678" y="5303"/>
                      <a:pt x="4723" y="5333"/>
                    </a:cubicBezTo>
                    <a:cubicBezTo>
                      <a:pt x="4769" y="5379"/>
                      <a:pt x="4830" y="5409"/>
                      <a:pt x="4876" y="5440"/>
                    </a:cubicBezTo>
                    <a:cubicBezTo>
                      <a:pt x="4937" y="5501"/>
                      <a:pt x="5013" y="5547"/>
                      <a:pt x="5089" y="5607"/>
                    </a:cubicBezTo>
                    <a:cubicBezTo>
                      <a:pt x="5165" y="5653"/>
                      <a:pt x="5226" y="5714"/>
                      <a:pt x="5302" y="5760"/>
                    </a:cubicBezTo>
                    <a:lnTo>
                      <a:pt x="5287" y="5760"/>
                    </a:lnTo>
                    <a:cubicBezTo>
                      <a:pt x="5348" y="5790"/>
                      <a:pt x="5394" y="5836"/>
                      <a:pt x="5455" y="5882"/>
                    </a:cubicBezTo>
                    <a:cubicBezTo>
                      <a:pt x="5500" y="5912"/>
                      <a:pt x="5546" y="5958"/>
                      <a:pt x="5607" y="6004"/>
                    </a:cubicBezTo>
                    <a:cubicBezTo>
                      <a:pt x="5714" y="6095"/>
                      <a:pt x="5820" y="6171"/>
                      <a:pt x="5927" y="6263"/>
                    </a:cubicBezTo>
                    <a:cubicBezTo>
                      <a:pt x="5957" y="6278"/>
                      <a:pt x="5988" y="6308"/>
                      <a:pt x="6018" y="6339"/>
                    </a:cubicBezTo>
                    <a:cubicBezTo>
                      <a:pt x="6079" y="6385"/>
                      <a:pt x="6140" y="6430"/>
                      <a:pt x="6201" y="6476"/>
                    </a:cubicBezTo>
                    <a:cubicBezTo>
                      <a:pt x="6369" y="6613"/>
                      <a:pt x="6536" y="6765"/>
                      <a:pt x="6704" y="6918"/>
                    </a:cubicBezTo>
                    <a:cubicBezTo>
                      <a:pt x="6872" y="7055"/>
                      <a:pt x="7054" y="7192"/>
                      <a:pt x="7237" y="7329"/>
                    </a:cubicBezTo>
                    <a:cubicBezTo>
                      <a:pt x="7329" y="7390"/>
                      <a:pt x="7435" y="7451"/>
                      <a:pt x="7527" y="7512"/>
                    </a:cubicBezTo>
                    <a:cubicBezTo>
                      <a:pt x="7573" y="7542"/>
                      <a:pt x="7618" y="7573"/>
                      <a:pt x="7664" y="7603"/>
                    </a:cubicBezTo>
                    <a:cubicBezTo>
                      <a:pt x="7740" y="7649"/>
                      <a:pt x="7832" y="7695"/>
                      <a:pt x="7923" y="7725"/>
                    </a:cubicBezTo>
                    <a:cubicBezTo>
                      <a:pt x="7984" y="7756"/>
                      <a:pt x="8045" y="7771"/>
                      <a:pt x="8121" y="7786"/>
                    </a:cubicBezTo>
                    <a:cubicBezTo>
                      <a:pt x="8151" y="7801"/>
                      <a:pt x="8182" y="7801"/>
                      <a:pt x="8212" y="7817"/>
                    </a:cubicBezTo>
                    <a:cubicBezTo>
                      <a:pt x="8243" y="7817"/>
                      <a:pt x="8258" y="7817"/>
                      <a:pt x="8289" y="7832"/>
                    </a:cubicBezTo>
                    <a:cubicBezTo>
                      <a:pt x="8334" y="7832"/>
                      <a:pt x="8380" y="7847"/>
                      <a:pt x="8410" y="7847"/>
                    </a:cubicBezTo>
                    <a:cubicBezTo>
                      <a:pt x="8441" y="7847"/>
                      <a:pt x="8456" y="7847"/>
                      <a:pt x="8487" y="7832"/>
                    </a:cubicBezTo>
                    <a:lnTo>
                      <a:pt x="8654" y="7832"/>
                    </a:lnTo>
                    <a:cubicBezTo>
                      <a:pt x="8639" y="7893"/>
                      <a:pt x="8624" y="7954"/>
                      <a:pt x="8609" y="8015"/>
                    </a:cubicBezTo>
                    <a:cubicBezTo>
                      <a:pt x="8578" y="8015"/>
                      <a:pt x="8548" y="8000"/>
                      <a:pt x="8517" y="8000"/>
                    </a:cubicBezTo>
                    <a:cubicBezTo>
                      <a:pt x="8365" y="7954"/>
                      <a:pt x="8212" y="7893"/>
                      <a:pt x="8060" y="7832"/>
                    </a:cubicBezTo>
                    <a:cubicBezTo>
                      <a:pt x="7847" y="7741"/>
                      <a:pt x="7649" y="7634"/>
                      <a:pt x="7435" y="7542"/>
                    </a:cubicBezTo>
                    <a:cubicBezTo>
                      <a:pt x="7237" y="7466"/>
                      <a:pt x="7039" y="7390"/>
                      <a:pt x="6841" y="7299"/>
                    </a:cubicBezTo>
                    <a:cubicBezTo>
                      <a:pt x="6735" y="7253"/>
                      <a:pt x="6643" y="7207"/>
                      <a:pt x="6536" y="7162"/>
                    </a:cubicBezTo>
                    <a:cubicBezTo>
                      <a:pt x="6430" y="7101"/>
                      <a:pt x="6323" y="7040"/>
                      <a:pt x="6217" y="6979"/>
                    </a:cubicBezTo>
                    <a:cubicBezTo>
                      <a:pt x="6156" y="6948"/>
                      <a:pt x="6095" y="6903"/>
                      <a:pt x="6034" y="6857"/>
                    </a:cubicBezTo>
                    <a:cubicBezTo>
                      <a:pt x="6003" y="6842"/>
                      <a:pt x="5973" y="6826"/>
                      <a:pt x="5957" y="6811"/>
                    </a:cubicBezTo>
                    <a:cubicBezTo>
                      <a:pt x="5912" y="6781"/>
                      <a:pt x="5866" y="6750"/>
                      <a:pt x="5836" y="6720"/>
                    </a:cubicBezTo>
                    <a:cubicBezTo>
                      <a:pt x="5714" y="6644"/>
                      <a:pt x="5592" y="6552"/>
                      <a:pt x="5485" y="6461"/>
                    </a:cubicBezTo>
                    <a:cubicBezTo>
                      <a:pt x="5379" y="6385"/>
                      <a:pt x="5257" y="6308"/>
                      <a:pt x="5150" y="6247"/>
                    </a:cubicBezTo>
                    <a:cubicBezTo>
                      <a:pt x="4876" y="6080"/>
                      <a:pt x="4586" y="5943"/>
                      <a:pt x="4266" y="5897"/>
                    </a:cubicBezTo>
                    <a:cubicBezTo>
                      <a:pt x="4099" y="5867"/>
                      <a:pt x="3931" y="5867"/>
                      <a:pt x="3748" y="5851"/>
                    </a:cubicBezTo>
                    <a:cubicBezTo>
                      <a:pt x="3626" y="5851"/>
                      <a:pt x="3505" y="5836"/>
                      <a:pt x="3383" y="5821"/>
                    </a:cubicBezTo>
                    <a:lnTo>
                      <a:pt x="3230" y="5790"/>
                    </a:lnTo>
                    <a:cubicBezTo>
                      <a:pt x="3093" y="5775"/>
                      <a:pt x="2971" y="5745"/>
                      <a:pt x="2834" y="5729"/>
                    </a:cubicBezTo>
                    <a:cubicBezTo>
                      <a:pt x="2773" y="5729"/>
                      <a:pt x="2712" y="5714"/>
                      <a:pt x="2636" y="5714"/>
                    </a:cubicBezTo>
                    <a:lnTo>
                      <a:pt x="2423" y="5714"/>
                    </a:lnTo>
                    <a:cubicBezTo>
                      <a:pt x="2385" y="5710"/>
                      <a:pt x="2348" y="5708"/>
                      <a:pt x="2311" y="5708"/>
                    </a:cubicBezTo>
                    <a:cubicBezTo>
                      <a:pt x="2201" y="5708"/>
                      <a:pt x="2095" y="5726"/>
                      <a:pt x="1981" y="5760"/>
                    </a:cubicBezTo>
                    <a:cubicBezTo>
                      <a:pt x="1813" y="5806"/>
                      <a:pt x="1661" y="5867"/>
                      <a:pt x="1524" y="5973"/>
                    </a:cubicBezTo>
                    <a:cubicBezTo>
                      <a:pt x="1448" y="6034"/>
                      <a:pt x="1387" y="6095"/>
                      <a:pt x="1311" y="6156"/>
                    </a:cubicBezTo>
                    <a:cubicBezTo>
                      <a:pt x="1250" y="6232"/>
                      <a:pt x="1189" y="6293"/>
                      <a:pt x="1128" y="6369"/>
                    </a:cubicBezTo>
                    <a:cubicBezTo>
                      <a:pt x="1021" y="6506"/>
                      <a:pt x="914" y="6659"/>
                      <a:pt x="853" y="6826"/>
                    </a:cubicBezTo>
                    <a:cubicBezTo>
                      <a:pt x="701" y="7207"/>
                      <a:pt x="747" y="7649"/>
                      <a:pt x="823" y="8045"/>
                    </a:cubicBezTo>
                    <a:cubicBezTo>
                      <a:pt x="869" y="8319"/>
                      <a:pt x="945" y="8594"/>
                      <a:pt x="975" y="8883"/>
                    </a:cubicBezTo>
                    <a:cubicBezTo>
                      <a:pt x="991" y="8944"/>
                      <a:pt x="991" y="9005"/>
                      <a:pt x="991" y="9081"/>
                    </a:cubicBezTo>
                    <a:cubicBezTo>
                      <a:pt x="991" y="9097"/>
                      <a:pt x="991" y="9112"/>
                      <a:pt x="991" y="9142"/>
                    </a:cubicBezTo>
                    <a:cubicBezTo>
                      <a:pt x="975" y="9157"/>
                      <a:pt x="975" y="9188"/>
                      <a:pt x="975" y="9218"/>
                    </a:cubicBezTo>
                    <a:cubicBezTo>
                      <a:pt x="975" y="9249"/>
                      <a:pt x="975" y="9264"/>
                      <a:pt x="975" y="9295"/>
                    </a:cubicBezTo>
                    <a:cubicBezTo>
                      <a:pt x="960" y="9371"/>
                      <a:pt x="945" y="9432"/>
                      <a:pt x="930" y="9508"/>
                    </a:cubicBezTo>
                    <a:cubicBezTo>
                      <a:pt x="914" y="9569"/>
                      <a:pt x="884" y="9630"/>
                      <a:pt x="869" y="9706"/>
                    </a:cubicBezTo>
                    <a:cubicBezTo>
                      <a:pt x="838" y="9752"/>
                      <a:pt x="808" y="9813"/>
                      <a:pt x="777" y="9874"/>
                    </a:cubicBezTo>
                    <a:cubicBezTo>
                      <a:pt x="732" y="9934"/>
                      <a:pt x="701" y="9980"/>
                      <a:pt x="655" y="10041"/>
                    </a:cubicBezTo>
                    <a:cubicBezTo>
                      <a:pt x="640" y="10072"/>
                      <a:pt x="610" y="10102"/>
                      <a:pt x="594" y="10133"/>
                    </a:cubicBezTo>
                    <a:cubicBezTo>
                      <a:pt x="564" y="10163"/>
                      <a:pt x="534" y="10209"/>
                      <a:pt x="503" y="10239"/>
                    </a:cubicBezTo>
                    <a:cubicBezTo>
                      <a:pt x="473" y="10270"/>
                      <a:pt x="457" y="10300"/>
                      <a:pt x="427" y="10331"/>
                    </a:cubicBezTo>
                    <a:cubicBezTo>
                      <a:pt x="412" y="10361"/>
                      <a:pt x="381" y="10392"/>
                      <a:pt x="366" y="10437"/>
                    </a:cubicBezTo>
                    <a:cubicBezTo>
                      <a:pt x="335" y="10468"/>
                      <a:pt x="320" y="10498"/>
                      <a:pt x="290" y="10544"/>
                    </a:cubicBezTo>
                    <a:cubicBezTo>
                      <a:pt x="274" y="10574"/>
                      <a:pt x="244" y="10620"/>
                      <a:pt x="229" y="10666"/>
                    </a:cubicBezTo>
                    <a:cubicBezTo>
                      <a:pt x="198" y="10727"/>
                      <a:pt x="168" y="10788"/>
                      <a:pt x="137" y="10849"/>
                    </a:cubicBezTo>
                    <a:cubicBezTo>
                      <a:pt x="92" y="10955"/>
                      <a:pt x="46" y="11062"/>
                      <a:pt x="31" y="11169"/>
                    </a:cubicBezTo>
                    <a:cubicBezTo>
                      <a:pt x="15" y="11275"/>
                      <a:pt x="0" y="11382"/>
                      <a:pt x="0" y="11489"/>
                    </a:cubicBezTo>
                    <a:cubicBezTo>
                      <a:pt x="0" y="11671"/>
                      <a:pt x="15" y="11839"/>
                      <a:pt x="76" y="12007"/>
                    </a:cubicBezTo>
                    <a:cubicBezTo>
                      <a:pt x="137" y="12189"/>
                      <a:pt x="229" y="12357"/>
                      <a:pt x="335" y="12509"/>
                    </a:cubicBezTo>
                    <a:cubicBezTo>
                      <a:pt x="457" y="12662"/>
                      <a:pt x="610" y="12799"/>
                      <a:pt x="747" y="12921"/>
                    </a:cubicBezTo>
                    <a:cubicBezTo>
                      <a:pt x="838" y="12982"/>
                      <a:pt x="914" y="13043"/>
                      <a:pt x="1006" y="13104"/>
                    </a:cubicBezTo>
                    <a:cubicBezTo>
                      <a:pt x="1082" y="13149"/>
                      <a:pt x="1158" y="13195"/>
                      <a:pt x="1234" y="13241"/>
                    </a:cubicBezTo>
                    <a:cubicBezTo>
                      <a:pt x="1311" y="13286"/>
                      <a:pt x="1402" y="13347"/>
                      <a:pt x="1493" y="13378"/>
                    </a:cubicBezTo>
                    <a:cubicBezTo>
                      <a:pt x="1570" y="13424"/>
                      <a:pt x="1646" y="13454"/>
                      <a:pt x="1737" y="13469"/>
                    </a:cubicBezTo>
                    <a:cubicBezTo>
                      <a:pt x="1783" y="13484"/>
                      <a:pt x="1844" y="13484"/>
                      <a:pt x="1890" y="13484"/>
                    </a:cubicBezTo>
                    <a:lnTo>
                      <a:pt x="2011" y="13484"/>
                    </a:lnTo>
                    <a:cubicBezTo>
                      <a:pt x="2042" y="13484"/>
                      <a:pt x="2088" y="13469"/>
                      <a:pt x="2118" y="13469"/>
                    </a:cubicBezTo>
                    <a:cubicBezTo>
                      <a:pt x="2255" y="13454"/>
                      <a:pt x="2377" y="13439"/>
                      <a:pt x="2499" y="13408"/>
                    </a:cubicBezTo>
                    <a:lnTo>
                      <a:pt x="2773" y="13408"/>
                    </a:lnTo>
                    <a:cubicBezTo>
                      <a:pt x="2804" y="13408"/>
                      <a:pt x="2819" y="13424"/>
                      <a:pt x="2849" y="13424"/>
                    </a:cubicBezTo>
                    <a:cubicBezTo>
                      <a:pt x="2865" y="13439"/>
                      <a:pt x="2880" y="13439"/>
                      <a:pt x="2910" y="13439"/>
                    </a:cubicBezTo>
                    <a:cubicBezTo>
                      <a:pt x="2926" y="13454"/>
                      <a:pt x="2941" y="13469"/>
                      <a:pt x="2971" y="13484"/>
                    </a:cubicBezTo>
                    <a:cubicBezTo>
                      <a:pt x="3032" y="13530"/>
                      <a:pt x="3108" y="13576"/>
                      <a:pt x="3169" y="13622"/>
                    </a:cubicBezTo>
                    <a:cubicBezTo>
                      <a:pt x="3215" y="13652"/>
                      <a:pt x="3261" y="13698"/>
                      <a:pt x="3306" y="13713"/>
                    </a:cubicBezTo>
                    <a:cubicBezTo>
                      <a:pt x="3337" y="13743"/>
                      <a:pt x="3367" y="13759"/>
                      <a:pt x="3398" y="13774"/>
                    </a:cubicBezTo>
                    <a:cubicBezTo>
                      <a:pt x="3444" y="13789"/>
                      <a:pt x="3489" y="13804"/>
                      <a:pt x="3535" y="13820"/>
                    </a:cubicBezTo>
                    <a:cubicBezTo>
                      <a:pt x="3626" y="13835"/>
                      <a:pt x="3733" y="13835"/>
                      <a:pt x="3824" y="13850"/>
                    </a:cubicBezTo>
                    <a:cubicBezTo>
                      <a:pt x="3916" y="13850"/>
                      <a:pt x="4007" y="13865"/>
                      <a:pt x="4099" y="13865"/>
                    </a:cubicBezTo>
                    <a:cubicBezTo>
                      <a:pt x="4236" y="13865"/>
                      <a:pt x="4373" y="13865"/>
                      <a:pt x="4510" y="13850"/>
                    </a:cubicBezTo>
                    <a:cubicBezTo>
                      <a:pt x="4647" y="13850"/>
                      <a:pt x="4784" y="13835"/>
                      <a:pt x="4921" y="13804"/>
                    </a:cubicBezTo>
                    <a:cubicBezTo>
                      <a:pt x="5180" y="13759"/>
                      <a:pt x="5439" y="13698"/>
                      <a:pt x="5698" y="13637"/>
                    </a:cubicBezTo>
                    <a:cubicBezTo>
                      <a:pt x="5836" y="13606"/>
                      <a:pt x="5973" y="13576"/>
                      <a:pt x="6110" y="13530"/>
                    </a:cubicBezTo>
                    <a:cubicBezTo>
                      <a:pt x="6186" y="13515"/>
                      <a:pt x="6262" y="13500"/>
                      <a:pt x="6338" y="13469"/>
                    </a:cubicBezTo>
                    <a:cubicBezTo>
                      <a:pt x="6415" y="13454"/>
                      <a:pt x="6476" y="13424"/>
                      <a:pt x="6552" y="13393"/>
                    </a:cubicBezTo>
                    <a:cubicBezTo>
                      <a:pt x="6674" y="13347"/>
                      <a:pt x="6795" y="13302"/>
                      <a:pt x="6902" y="13241"/>
                    </a:cubicBezTo>
                    <a:cubicBezTo>
                      <a:pt x="6948" y="13225"/>
                      <a:pt x="6994" y="13195"/>
                      <a:pt x="7024" y="13180"/>
                    </a:cubicBezTo>
                    <a:cubicBezTo>
                      <a:pt x="7085" y="13149"/>
                      <a:pt x="7131" y="13104"/>
                      <a:pt x="7161" y="13073"/>
                    </a:cubicBezTo>
                    <a:cubicBezTo>
                      <a:pt x="7222" y="13027"/>
                      <a:pt x="7268" y="12982"/>
                      <a:pt x="7313" y="12936"/>
                    </a:cubicBezTo>
                    <a:cubicBezTo>
                      <a:pt x="7512" y="12753"/>
                      <a:pt x="7679" y="12540"/>
                      <a:pt x="7862" y="12327"/>
                    </a:cubicBezTo>
                    <a:cubicBezTo>
                      <a:pt x="8030" y="12128"/>
                      <a:pt x="8182" y="11930"/>
                      <a:pt x="8350" y="11717"/>
                    </a:cubicBezTo>
                    <a:cubicBezTo>
                      <a:pt x="8441" y="11626"/>
                      <a:pt x="8517" y="11534"/>
                      <a:pt x="8593" y="11443"/>
                    </a:cubicBezTo>
                    <a:cubicBezTo>
                      <a:pt x="8639" y="11382"/>
                      <a:pt x="8685" y="11336"/>
                      <a:pt x="8730" y="11290"/>
                    </a:cubicBezTo>
                    <a:cubicBezTo>
                      <a:pt x="8776" y="11245"/>
                      <a:pt x="8822" y="11184"/>
                      <a:pt x="8883" y="11138"/>
                    </a:cubicBezTo>
                    <a:cubicBezTo>
                      <a:pt x="8959" y="11062"/>
                      <a:pt x="9020" y="11001"/>
                      <a:pt x="9096" y="10925"/>
                    </a:cubicBezTo>
                    <a:lnTo>
                      <a:pt x="9279" y="10772"/>
                    </a:lnTo>
                    <a:cubicBezTo>
                      <a:pt x="9340" y="10696"/>
                      <a:pt x="9401" y="10635"/>
                      <a:pt x="9477" y="10574"/>
                    </a:cubicBezTo>
                    <a:cubicBezTo>
                      <a:pt x="9538" y="10544"/>
                      <a:pt x="9599" y="10498"/>
                      <a:pt x="9660" y="10468"/>
                    </a:cubicBezTo>
                    <a:cubicBezTo>
                      <a:pt x="9721" y="10437"/>
                      <a:pt x="9782" y="10392"/>
                      <a:pt x="9843" y="10361"/>
                    </a:cubicBezTo>
                    <a:cubicBezTo>
                      <a:pt x="9858" y="10376"/>
                      <a:pt x="9873" y="10376"/>
                      <a:pt x="9904" y="10392"/>
                    </a:cubicBezTo>
                    <a:cubicBezTo>
                      <a:pt x="9888" y="10407"/>
                      <a:pt x="9888" y="10422"/>
                      <a:pt x="9888" y="10422"/>
                    </a:cubicBezTo>
                    <a:cubicBezTo>
                      <a:pt x="9873" y="10453"/>
                      <a:pt x="9858" y="10483"/>
                      <a:pt x="9858" y="10498"/>
                    </a:cubicBezTo>
                    <a:cubicBezTo>
                      <a:pt x="9843" y="10544"/>
                      <a:pt x="9812" y="10590"/>
                      <a:pt x="9797" y="10635"/>
                    </a:cubicBezTo>
                    <a:cubicBezTo>
                      <a:pt x="9721" y="10803"/>
                      <a:pt x="9660" y="10971"/>
                      <a:pt x="9584" y="11138"/>
                    </a:cubicBezTo>
                    <a:cubicBezTo>
                      <a:pt x="9538" y="11230"/>
                      <a:pt x="9492" y="11321"/>
                      <a:pt x="9447" y="11412"/>
                    </a:cubicBezTo>
                    <a:cubicBezTo>
                      <a:pt x="9416" y="11489"/>
                      <a:pt x="9370" y="11565"/>
                      <a:pt x="9325" y="11656"/>
                    </a:cubicBezTo>
                    <a:cubicBezTo>
                      <a:pt x="9279" y="11717"/>
                      <a:pt x="9248" y="11793"/>
                      <a:pt x="9188" y="11854"/>
                    </a:cubicBezTo>
                    <a:cubicBezTo>
                      <a:pt x="9142" y="11930"/>
                      <a:pt x="9096" y="12007"/>
                      <a:pt x="9035" y="12083"/>
                    </a:cubicBezTo>
                    <a:cubicBezTo>
                      <a:pt x="9020" y="12113"/>
                      <a:pt x="8989" y="12144"/>
                      <a:pt x="8959" y="12174"/>
                    </a:cubicBezTo>
                    <a:cubicBezTo>
                      <a:pt x="8883" y="12266"/>
                      <a:pt x="8807" y="12357"/>
                      <a:pt x="8730" y="12448"/>
                    </a:cubicBezTo>
                    <a:cubicBezTo>
                      <a:pt x="8639" y="12555"/>
                      <a:pt x="8563" y="12646"/>
                      <a:pt x="8487" y="12738"/>
                    </a:cubicBezTo>
                    <a:cubicBezTo>
                      <a:pt x="8395" y="12845"/>
                      <a:pt x="8319" y="12936"/>
                      <a:pt x="8228" y="13043"/>
                    </a:cubicBezTo>
                    <a:cubicBezTo>
                      <a:pt x="8151" y="13134"/>
                      <a:pt x="8060" y="13225"/>
                      <a:pt x="7969" y="13302"/>
                    </a:cubicBezTo>
                    <a:cubicBezTo>
                      <a:pt x="7969" y="13317"/>
                      <a:pt x="7969" y="13317"/>
                      <a:pt x="7969" y="13317"/>
                    </a:cubicBezTo>
                    <a:cubicBezTo>
                      <a:pt x="7862" y="13408"/>
                      <a:pt x="7771" y="13500"/>
                      <a:pt x="7679" y="13591"/>
                    </a:cubicBezTo>
                    <a:cubicBezTo>
                      <a:pt x="7573" y="13667"/>
                      <a:pt x="7481" y="13743"/>
                      <a:pt x="7374" y="13835"/>
                    </a:cubicBezTo>
                    <a:cubicBezTo>
                      <a:pt x="7283" y="13911"/>
                      <a:pt x="7192" y="13987"/>
                      <a:pt x="7100" y="14063"/>
                    </a:cubicBezTo>
                    <a:cubicBezTo>
                      <a:pt x="7009" y="14155"/>
                      <a:pt x="6917" y="14231"/>
                      <a:pt x="6811" y="14307"/>
                    </a:cubicBezTo>
                    <a:cubicBezTo>
                      <a:pt x="6750" y="14353"/>
                      <a:pt x="6689" y="14399"/>
                      <a:pt x="6613" y="14444"/>
                    </a:cubicBezTo>
                    <a:cubicBezTo>
                      <a:pt x="6399" y="14581"/>
                      <a:pt x="6201" y="14734"/>
                      <a:pt x="6003" y="14917"/>
                    </a:cubicBezTo>
                    <a:cubicBezTo>
                      <a:pt x="5942" y="14978"/>
                      <a:pt x="5881" y="15039"/>
                      <a:pt x="5851" y="15130"/>
                    </a:cubicBezTo>
                    <a:cubicBezTo>
                      <a:pt x="5805" y="15191"/>
                      <a:pt x="5775" y="15267"/>
                      <a:pt x="5759" y="15343"/>
                    </a:cubicBezTo>
                    <a:cubicBezTo>
                      <a:pt x="5744" y="15404"/>
                      <a:pt x="5744" y="15480"/>
                      <a:pt x="5729" y="15557"/>
                    </a:cubicBezTo>
                    <a:cubicBezTo>
                      <a:pt x="5714" y="15739"/>
                      <a:pt x="5744" y="15937"/>
                      <a:pt x="5805" y="16120"/>
                    </a:cubicBezTo>
                    <a:cubicBezTo>
                      <a:pt x="5851" y="16212"/>
                      <a:pt x="5897" y="16303"/>
                      <a:pt x="5942" y="16379"/>
                    </a:cubicBezTo>
                    <a:cubicBezTo>
                      <a:pt x="5973" y="16410"/>
                      <a:pt x="5988" y="16425"/>
                      <a:pt x="6003" y="16455"/>
                    </a:cubicBezTo>
                    <a:cubicBezTo>
                      <a:pt x="6064" y="16547"/>
                      <a:pt x="6140" y="16623"/>
                      <a:pt x="6232" y="16699"/>
                    </a:cubicBezTo>
                    <a:cubicBezTo>
                      <a:pt x="6293" y="16745"/>
                      <a:pt x="6338" y="16775"/>
                      <a:pt x="6399" y="16821"/>
                    </a:cubicBezTo>
                    <a:cubicBezTo>
                      <a:pt x="6445" y="16852"/>
                      <a:pt x="6506" y="16882"/>
                      <a:pt x="6552" y="16928"/>
                    </a:cubicBezTo>
                    <a:cubicBezTo>
                      <a:pt x="6765" y="17050"/>
                      <a:pt x="6963" y="17202"/>
                      <a:pt x="7161" y="17339"/>
                    </a:cubicBezTo>
                    <a:cubicBezTo>
                      <a:pt x="7176" y="17370"/>
                      <a:pt x="7207" y="17385"/>
                      <a:pt x="7237" y="17415"/>
                    </a:cubicBezTo>
                    <a:cubicBezTo>
                      <a:pt x="7253" y="17431"/>
                      <a:pt x="7253" y="17446"/>
                      <a:pt x="7268" y="17446"/>
                    </a:cubicBezTo>
                    <a:lnTo>
                      <a:pt x="7283" y="17461"/>
                    </a:lnTo>
                    <a:cubicBezTo>
                      <a:pt x="7283" y="17476"/>
                      <a:pt x="7283" y="17491"/>
                      <a:pt x="7298" y="17491"/>
                    </a:cubicBezTo>
                    <a:cubicBezTo>
                      <a:pt x="7313" y="17537"/>
                      <a:pt x="7313" y="17598"/>
                      <a:pt x="7329" y="17644"/>
                    </a:cubicBezTo>
                    <a:cubicBezTo>
                      <a:pt x="7359" y="17705"/>
                      <a:pt x="7374" y="17781"/>
                      <a:pt x="7405" y="17842"/>
                    </a:cubicBezTo>
                    <a:cubicBezTo>
                      <a:pt x="7435" y="17903"/>
                      <a:pt x="7466" y="17964"/>
                      <a:pt x="7496" y="18010"/>
                    </a:cubicBezTo>
                    <a:cubicBezTo>
                      <a:pt x="7542" y="18070"/>
                      <a:pt x="7588" y="18116"/>
                      <a:pt x="7633" y="18177"/>
                    </a:cubicBezTo>
                    <a:cubicBezTo>
                      <a:pt x="7679" y="18223"/>
                      <a:pt x="7710" y="18269"/>
                      <a:pt x="7755" y="18314"/>
                    </a:cubicBezTo>
                    <a:cubicBezTo>
                      <a:pt x="7847" y="18406"/>
                      <a:pt x="7938" y="18497"/>
                      <a:pt x="8060" y="18573"/>
                    </a:cubicBezTo>
                    <a:cubicBezTo>
                      <a:pt x="8151" y="18649"/>
                      <a:pt x="8258" y="18710"/>
                      <a:pt x="8380" y="18771"/>
                    </a:cubicBezTo>
                    <a:cubicBezTo>
                      <a:pt x="8426" y="18802"/>
                      <a:pt x="8487" y="18832"/>
                      <a:pt x="8548" y="18847"/>
                    </a:cubicBezTo>
                    <a:cubicBezTo>
                      <a:pt x="8609" y="18878"/>
                      <a:pt x="8669" y="18893"/>
                      <a:pt x="8746" y="18893"/>
                    </a:cubicBezTo>
                    <a:cubicBezTo>
                      <a:pt x="8776" y="18901"/>
                      <a:pt x="8807" y="18905"/>
                      <a:pt x="8837" y="18905"/>
                    </a:cubicBezTo>
                    <a:cubicBezTo>
                      <a:pt x="8868" y="18905"/>
                      <a:pt x="8898" y="18901"/>
                      <a:pt x="8929" y="18893"/>
                    </a:cubicBezTo>
                    <a:cubicBezTo>
                      <a:pt x="8989" y="18893"/>
                      <a:pt x="9066" y="18878"/>
                      <a:pt x="9127" y="18863"/>
                    </a:cubicBezTo>
                    <a:cubicBezTo>
                      <a:pt x="9248" y="18847"/>
                      <a:pt x="9370" y="18817"/>
                      <a:pt x="9477" y="18756"/>
                    </a:cubicBezTo>
                    <a:cubicBezTo>
                      <a:pt x="9553" y="18741"/>
                      <a:pt x="9614" y="18710"/>
                      <a:pt x="9675" y="18665"/>
                    </a:cubicBezTo>
                    <a:lnTo>
                      <a:pt x="9827" y="18588"/>
                    </a:lnTo>
                    <a:cubicBezTo>
                      <a:pt x="9888" y="18543"/>
                      <a:pt x="9965" y="18512"/>
                      <a:pt x="10041" y="18482"/>
                    </a:cubicBezTo>
                    <a:cubicBezTo>
                      <a:pt x="10193" y="18421"/>
                      <a:pt x="10345" y="18375"/>
                      <a:pt x="10513" y="18329"/>
                    </a:cubicBezTo>
                    <a:cubicBezTo>
                      <a:pt x="10665" y="18284"/>
                      <a:pt x="10818" y="18223"/>
                      <a:pt x="10970" y="18192"/>
                    </a:cubicBezTo>
                    <a:cubicBezTo>
                      <a:pt x="11016" y="18177"/>
                      <a:pt x="11046" y="18177"/>
                      <a:pt x="11092" y="18162"/>
                    </a:cubicBezTo>
                    <a:cubicBezTo>
                      <a:pt x="11122" y="18162"/>
                      <a:pt x="11153" y="18162"/>
                      <a:pt x="11199" y="18147"/>
                    </a:cubicBezTo>
                    <a:lnTo>
                      <a:pt x="11351" y="18147"/>
                    </a:lnTo>
                    <a:cubicBezTo>
                      <a:pt x="11427" y="18147"/>
                      <a:pt x="11503" y="18162"/>
                      <a:pt x="11580" y="18177"/>
                    </a:cubicBezTo>
                    <a:cubicBezTo>
                      <a:pt x="11641" y="18177"/>
                      <a:pt x="11717" y="18192"/>
                      <a:pt x="11793" y="18208"/>
                    </a:cubicBezTo>
                    <a:cubicBezTo>
                      <a:pt x="11915" y="18238"/>
                      <a:pt x="12021" y="18269"/>
                      <a:pt x="12143" y="18299"/>
                    </a:cubicBezTo>
                    <a:cubicBezTo>
                      <a:pt x="12265" y="18329"/>
                      <a:pt x="12387" y="18360"/>
                      <a:pt x="12494" y="18390"/>
                    </a:cubicBezTo>
                    <a:cubicBezTo>
                      <a:pt x="12631" y="18406"/>
                      <a:pt x="12753" y="18421"/>
                      <a:pt x="12875" y="18421"/>
                    </a:cubicBezTo>
                    <a:cubicBezTo>
                      <a:pt x="12997" y="18421"/>
                      <a:pt x="13118" y="18406"/>
                      <a:pt x="13240" y="18390"/>
                    </a:cubicBezTo>
                    <a:cubicBezTo>
                      <a:pt x="13301" y="18390"/>
                      <a:pt x="13362" y="18390"/>
                      <a:pt x="13438" y="18375"/>
                    </a:cubicBezTo>
                    <a:cubicBezTo>
                      <a:pt x="13530" y="18375"/>
                      <a:pt x="13621" y="18360"/>
                      <a:pt x="13713" y="18314"/>
                    </a:cubicBezTo>
                    <a:cubicBezTo>
                      <a:pt x="13804" y="18269"/>
                      <a:pt x="13880" y="18208"/>
                      <a:pt x="13956" y="18147"/>
                    </a:cubicBezTo>
                    <a:cubicBezTo>
                      <a:pt x="13972" y="18131"/>
                      <a:pt x="13987" y="18101"/>
                      <a:pt x="14002" y="18086"/>
                    </a:cubicBezTo>
                    <a:cubicBezTo>
                      <a:pt x="14063" y="18010"/>
                      <a:pt x="14109" y="17949"/>
                      <a:pt x="14154" y="17857"/>
                    </a:cubicBezTo>
                    <a:cubicBezTo>
                      <a:pt x="14170" y="17827"/>
                      <a:pt x="14185" y="17781"/>
                      <a:pt x="14200" y="17735"/>
                    </a:cubicBezTo>
                    <a:cubicBezTo>
                      <a:pt x="14261" y="17613"/>
                      <a:pt x="14292" y="17491"/>
                      <a:pt x="14337" y="17370"/>
                    </a:cubicBezTo>
                    <a:cubicBezTo>
                      <a:pt x="14368" y="17263"/>
                      <a:pt x="14413" y="17141"/>
                      <a:pt x="14459" y="17034"/>
                    </a:cubicBezTo>
                    <a:cubicBezTo>
                      <a:pt x="14474" y="16989"/>
                      <a:pt x="14490" y="16958"/>
                      <a:pt x="14505" y="16913"/>
                    </a:cubicBezTo>
                    <a:cubicBezTo>
                      <a:pt x="14520" y="16867"/>
                      <a:pt x="14551" y="16836"/>
                      <a:pt x="14566" y="16791"/>
                    </a:cubicBezTo>
                    <a:cubicBezTo>
                      <a:pt x="14612" y="16699"/>
                      <a:pt x="14657" y="16608"/>
                      <a:pt x="14688" y="16516"/>
                    </a:cubicBezTo>
                    <a:cubicBezTo>
                      <a:pt x="14749" y="16395"/>
                      <a:pt x="14794" y="16273"/>
                      <a:pt x="14825" y="16136"/>
                    </a:cubicBezTo>
                    <a:cubicBezTo>
                      <a:pt x="14886" y="15968"/>
                      <a:pt x="14916" y="15800"/>
                      <a:pt x="14916" y="15633"/>
                    </a:cubicBezTo>
                    <a:lnTo>
                      <a:pt x="14916" y="15617"/>
                    </a:lnTo>
                    <a:cubicBezTo>
                      <a:pt x="14916" y="15587"/>
                      <a:pt x="14916" y="15572"/>
                      <a:pt x="14916" y="15541"/>
                    </a:cubicBezTo>
                    <a:cubicBezTo>
                      <a:pt x="14931" y="15496"/>
                      <a:pt x="14931" y="15435"/>
                      <a:pt x="14931" y="15374"/>
                    </a:cubicBezTo>
                    <a:cubicBezTo>
                      <a:pt x="14931" y="15328"/>
                      <a:pt x="14931" y="15267"/>
                      <a:pt x="14931" y="15221"/>
                    </a:cubicBezTo>
                    <a:cubicBezTo>
                      <a:pt x="14916" y="15160"/>
                      <a:pt x="14886" y="15099"/>
                      <a:pt x="14855" y="15039"/>
                    </a:cubicBezTo>
                    <a:cubicBezTo>
                      <a:pt x="14840" y="15008"/>
                      <a:pt x="14840" y="14962"/>
                      <a:pt x="14840" y="14932"/>
                    </a:cubicBezTo>
                    <a:cubicBezTo>
                      <a:pt x="14810" y="14810"/>
                      <a:pt x="14794" y="14688"/>
                      <a:pt x="14779" y="14566"/>
                    </a:cubicBezTo>
                    <a:cubicBezTo>
                      <a:pt x="14779" y="14566"/>
                      <a:pt x="14779" y="14581"/>
                      <a:pt x="14779" y="14581"/>
                    </a:cubicBezTo>
                    <a:cubicBezTo>
                      <a:pt x="14764" y="14490"/>
                      <a:pt x="14764" y="14383"/>
                      <a:pt x="14749" y="14292"/>
                    </a:cubicBezTo>
                    <a:cubicBezTo>
                      <a:pt x="14749" y="14261"/>
                      <a:pt x="14749" y="14216"/>
                      <a:pt x="14733" y="14185"/>
                    </a:cubicBezTo>
                    <a:cubicBezTo>
                      <a:pt x="14733" y="14124"/>
                      <a:pt x="14718" y="14063"/>
                      <a:pt x="14703" y="14018"/>
                    </a:cubicBezTo>
                    <a:cubicBezTo>
                      <a:pt x="14703" y="13972"/>
                      <a:pt x="14688" y="13926"/>
                      <a:pt x="14672" y="13896"/>
                    </a:cubicBezTo>
                    <a:cubicBezTo>
                      <a:pt x="14672" y="13865"/>
                      <a:pt x="14657" y="13820"/>
                      <a:pt x="14657" y="13789"/>
                    </a:cubicBezTo>
                    <a:cubicBezTo>
                      <a:pt x="14657" y="13774"/>
                      <a:pt x="14642" y="13759"/>
                      <a:pt x="14642" y="13743"/>
                    </a:cubicBezTo>
                    <a:cubicBezTo>
                      <a:pt x="14612" y="13652"/>
                      <a:pt x="14581" y="13576"/>
                      <a:pt x="14551" y="13484"/>
                    </a:cubicBezTo>
                    <a:cubicBezTo>
                      <a:pt x="14520" y="13408"/>
                      <a:pt x="14505" y="13347"/>
                      <a:pt x="14474" y="13271"/>
                    </a:cubicBezTo>
                    <a:cubicBezTo>
                      <a:pt x="14444" y="13210"/>
                      <a:pt x="14429" y="13149"/>
                      <a:pt x="14398" y="13088"/>
                    </a:cubicBezTo>
                    <a:cubicBezTo>
                      <a:pt x="14352" y="12982"/>
                      <a:pt x="14307" y="12875"/>
                      <a:pt x="14246" y="12784"/>
                    </a:cubicBezTo>
                    <a:cubicBezTo>
                      <a:pt x="14215" y="12723"/>
                      <a:pt x="14185" y="12662"/>
                      <a:pt x="14154" y="12601"/>
                    </a:cubicBezTo>
                    <a:cubicBezTo>
                      <a:pt x="14124" y="12540"/>
                      <a:pt x="14078" y="12479"/>
                      <a:pt x="14048" y="12418"/>
                    </a:cubicBezTo>
                    <a:cubicBezTo>
                      <a:pt x="14002" y="12357"/>
                      <a:pt x="13972" y="12296"/>
                      <a:pt x="13926" y="12235"/>
                    </a:cubicBezTo>
                    <a:cubicBezTo>
                      <a:pt x="13895" y="12189"/>
                      <a:pt x="13865" y="12144"/>
                      <a:pt x="13819" y="12083"/>
                    </a:cubicBezTo>
                    <a:cubicBezTo>
                      <a:pt x="13682" y="11885"/>
                      <a:pt x="13530" y="11687"/>
                      <a:pt x="13377" y="11489"/>
                    </a:cubicBezTo>
                    <a:cubicBezTo>
                      <a:pt x="13301" y="11367"/>
                      <a:pt x="13210" y="11260"/>
                      <a:pt x="13134" y="11153"/>
                    </a:cubicBezTo>
                    <a:cubicBezTo>
                      <a:pt x="13057" y="11062"/>
                      <a:pt x="12966" y="10971"/>
                      <a:pt x="12905" y="10879"/>
                    </a:cubicBezTo>
                    <a:lnTo>
                      <a:pt x="12890" y="10849"/>
                    </a:lnTo>
                    <a:lnTo>
                      <a:pt x="12890" y="10864"/>
                    </a:lnTo>
                    <a:cubicBezTo>
                      <a:pt x="12829" y="10772"/>
                      <a:pt x="12768" y="10681"/>
                      <a:pt x="12707" y="10605"/>
                    </a:cubicBezTo>
                    <a:cubicBezTo>
                      <a:pt x="12707" y="10590"/>
                      <a:pt x="12707" y="10590"/>
                      <a:pt x="12707" y="10590"/>
                    </a:cubicBezTo>
                    <a:cubicBezTo>
                      <a:pt x="12722" y="10574"/>
                      <a:pt x="12722" y="10574"/>
                      <a:pt x="12737" y="10574"/>
                    </a:cubicBezTo>
                    <a:cubicBezTo>
                      <a:pt x="12783" y="10605"/>
                      <a:pt x="12829" y="10620"/>
                      <a:pt x="12875" y="10651"/>
                    </a:cubicBezTo>
                    <a:cubicBezTo>
                      <a:pt x="12966" y="10712"/>
                      <a:pt x="13012" y="10803"/>
                      <a:pt x="13088" y="10894"/>
                    </a:cubicBezTo>
                    <a:cubicBezTo>
                      <a:pt x="13134" y="10940"/>
                      <a:pt x="13179" y="10955"/>
                      <a:pt x="13240" y="10986"/>
                    </a:cubicBezTo>
                    <a:cubicBezTo>
                      <a:pt x="13332" y="11047"/>
                      <a:pt x="13408" y="11108"/>
                      <a:pt x="13484" y="11169"/>
                    </a:cubicBezTo>
                    <a:cubicBezTo>
                      <a:pt x="13560" y="11245"/>
                      <a:pt x="13652" y="11306"/>
                      <a:pt x="13728" y="11382"/>
                    </a:cubicBezTo>
                    <a:cubicBezTo>
                      <a:pt x="13819" y="11458"/>
                      <a:pt x="13911" y="11519"/>
                      <a:pt x="14002" y="11610"/>
                    </a:cubicBezTo>
                    <a:cubicBezTo>
                      <a:pt x="14017" y="11626"/>
                      <a:pt x="14033" y="11656"/>
                      <a:pt x="14048" y="11687"/>
                    </a:cubicBezTo>
                    <a:cubicBezTo>
                      <a:pt x="14063" y="11702"/>
                      <a:pt x="14093" y="11732"/>
                      <a:pt x="14109" y="11748"/>
                    </a:cubicBezTo>
                    <a:cubicBezTo>
                      <a:pt x="14185" y="11839"/>
                      <a:pt x="14261" y="11915"/>
                      <a:pt x="14337" y="11991"/>
                    </a:cubicBezTo>
                    <a:cubicBezTo>
                      <a:pt x="14535" y="12220"/>
                      <a:pt x="14733" y="12448"/>
                      <a:pt x="14931" y="12662"/>
                    </a:cubicBezTo>
                    <a:cubicBezTo>
                      <a:pt x="15130" y="12890"/>
                      <a:pt x="15328" y="13104"/>
                      <a:pt x="15510" y="13317"/>
                    </a:cubicBezTo>
                    <a:cubicBezTo>
                      <a:pt x="15617" y="13439"/>
                      <a:pt x="15708" y="13545"/>
                      <a:pt x="15830" y="13652"/>
                    </a:cubicBezTo>
                    <a:cubicBezTo>
                      <a:pt x="15937" y="13759"/>
                      <a:pt x="16059" y="13850"/>
                      <a:pt x="16181" y="13926"/>
                    </a:cubicBezTo>
                    <a:cubicBezTo>
                      <a:pt x="16257" y="13972"/>
                      <a:pt x="16318" y="14018"/>
                      <a:pt x="16394" y="14048"/>
                    </a:cubicBezTo>
                    <a:cubicBezTo>
                      <a:pt x="16470" y="14079"/>
                      <a:pt x="16531" y="14109"/>
                      <a:pt x="16607" y="14140"/>
                    </a:cubicBezTo>
                    <a:cubicBezTo>
                      <a:pt x="16745" y="14201"/>
                      <a:pt x="16882" y="14231"/>
                      <a:pt x="17019" y="14261"/>
                    </a:cubicBezTo>
                    <a:cubicBezTo>
                      <a:pt x="17156" y="14292"/>
                      <a:pt x="17293" y="14322"/>
                      <a:pt x="17430" y="14353"/>
                    </a:cubicBezTo>
                    <a:cubicBezTo>
                      <a:pt x="17506" y="14368"/>
                      <a:pt x="17583" y="14383"/>
                      <a:pt x="17659" y="14399"/>
                    </a:cubicBezTo>
                    <a:cubicBezTo>
                      <a:pt x="17735" y="14399"/>
                      <a:pt x="17811" y="14399"/>
                      <a:pt x="17887" y="14383"/>
                    </a:cubicBezTo>
                    <a:cubicBezTo>
                      <a:pt x="17948" y="14368"/>
                      <a:pt x="17994" y="14338"/>
                      <a:pt x="18055" y="14322"/>
                    </a:cubicBezTo>
                    <a:cubicBezTo>
                      <a:pt x="18116" y="14292"/>
                      <a:pt x="18192" y="14246"/>
                      <a:pt x="18253" y="14216"/>
                    </a:cubicBezTo>
                    <a:cubicBezTo>
                      <a:pt x="18314" y="14170"/>
                      <a:pt x="18375" y="14124"/>
                      <a:pt x="18436" y="14063"/>
                    </a:cubicBezTo>
                    <a:cubicBezTo>
                      <a:pt x="18512" y="14002"/>
                      <a:pt x="18573" y="13942"/>
                      <a:pt x="18634" y="13865"/>
                    </a:cubicBezTo>
                    <a:cubicBezTo>
                      <a:pt x="18664" y="13835"/>
                      <a:pt x="18695" y="13804"/>
                      <a:pt x="18740" y="13774"/>
                    </a:cubicBezTo>
                    <a:cubicBezTo>
                      <a:pt x="18786" y="13728"/>
                      <a:pt x="18832" y="13683"/>
                      <a:pt x="18878" y="13652"/>
                    </a:cubicBezTo>
                    <a:cubicBezTo>
                      <a:pt x="18908" y="13637"/>
                      <a:pt x="18923" y="13622"/>
                      <a:pt x="18954" y="13606"/>
                    </a:cubicBezTo>
                    <a:cubicBezTo>
                      <a:pt x="18969" y="13591"/>
                      <a:pt x="18999" y="13576"/>
                      <a:pt x="19015" y="13576"/>
                    </a:cubicBezTo>
                    <a:cubicBezTo>
                      <a:pt x="19030" y="13561"/>
                      <a:pt x="19060" y="13561"/>
                      <a:pt x="19076" y="13561"/>
                    </a:cubicBezTo>
                    <a:cubicBezTo>
                      <a:pt x="19091" y="13545"/>
                      <a:pt x="19106" y="13545"/>
                      <a:pt x="19121" y="13545"/>
                    </a:cubicBezTo>
                    <a:lnTo>
                      <a:pt x="19198" y="13545"/>
                    </a:lnTo>
                    <a:cubicBezTo>
                      <a:pt x="19274" y="13545"/>
                      <a:pt x="19335" y="13561"/>
                      <a:pt x="19411" y="13561"/>
                    </a:cubicBezTo>
                    <a:cubicBezTo>
                      <a:pt x="19472" y="13576"/>
                      <a:pt x="19548" y="13576"/>
                      <a:pt x="19609" y="13576"/>
                    </a:cubicBezTo>
                    <a:cubicBezTo>
                      <a:pt x="19746" y="13576"/>
                      <a:pt x="19883" y="13561"/>
                      <a:pt x="20020" y="13545"/>
                    </a:cubicBezTo>
                    <a:cubicBezTo>
                      <a:pt x="20096" y="13545"/>
                      <a:pt x="20157" y="13530"/>
                      <a:pt x="20234" y="13515"/>
                    </a:cubicBezTo>
                    <a:cubicBezTo>
                      <a:pt x="20295" y="13500"/>
                      <a:pt x="20371" y="13484"/>
                      <a:pt x="20432" y="13454"/>
                    </a:cubicBezTo>
                    <a:cubicBezTo>
                      <a:pt x="20493" y="13424"/>
                      <a:pt x="20554" y="13393"/>
                      <a:pt x="20614" y="13347"/>
                    </a:cubicBezTo>
                    <a:cubicBezTo>
                      <a:pt x="20675" y="13317"/>
                      <a:pt x="20721" y="13271"/>
                      <a:pt x="20782" y="13225"/>
                    </a:cubicBezTo>
                    <a:cubicBezTo>
                      <a:pt x="20889" y="13134"/>
                      <a:pt x="20995" y="13043"/>
                      <a:pt x="21102" y="12936"/>
                    </a:cubicBezTo>
                    <a:cubicBezTo>
                      <a:pt x="21132" y="12905"/>
                      <a:pt x="21163" y="12890"/>
                      <a:pt x="21193" y="12860"/>
                    </a:cubicBezTo>
                    <a:cubicBezTo>
                      <a:pt x="21209" y="12829"/>
                      <a:pt x="21224" y="12814"/>
                      <a:pt x="21239" y="12799"/>
                    </a:cubicBezTo>
                    <a:cubicBezTo>
                      <a:pt x="21285" y="12753"/>
                      <a:pt x="21315" y="12692"/>
                      <a:pt x="21346" y="12631"/>
                    </a:cubicBezTo>
                    <a:cubicBezTo>
                      <a:pt x="21392" y="12570"/>
                      <a:pt x="21422" y="12509"/>
                      <a:pt x="21452" y="12433"/>
                    </a:cubicBezTo>
                    <a:cubicBezTo>
                      <a:pt x="21590" y="12174"/>
                      <a:pt x="21696" y="11900"/>
                      <a:pt x="21772" y="11626"/>
                    </a:cubicBezTo>
                    <a:cubicBezTo>
                      <a:pt x="21772" y="11610"/>
                      <a:pt x="21772" y="11610"/>
                      <a:pt x="21772" y="11610"/>
                    </a:cubicBezTo>
                    <a:cubicBezTo>
                      <a:pt x="21772" y="11595"/>
                      <a:pt x="21772" y="11580"/>
                      <a:pt x="21788" y="11580"/>
                    </a:cubicBezTo>
                    <a:cubicBezTo>
                      <a:pt x="21803" y="11489"/>
                      <a:pt x="21818" y="11397"/>
                      <a:pt x="21818" y="11290"/>
                    </a:cubicBezTo>
                    <a:cubicBezTo>
                      <a:pt x="21818" y="11260"/>
                      <a:pt x="21818" y="11214"/>
                      <a:pt x="21818" y="11169"/>
                    </a:cubicBezTo>
                    <a:cubicBezTo>
                      <a:pt x="21818" y="11123"/>
                      <a:pt x="21818" y="11077"/>
                      <a:pt x="21803" y="11047"/>
                    </a:cubicBezTo>
                    <a:cubicBezTo>
                      <a:pt x="21803" y="10955"/>
                      <a:pt x="21788" y="10864"/>
                      <a:pt x="21757" y="10788"/>
                    </a:cubicBezTo>
                    <a:cubicBezTo>
                      <a:pt x="21727" y="10635"/>
                      <a:pt x="21681" y="10483"/>
                      <a:pt x="21635" y="10346"/>
                    </a:cubicBezTo>
                    <a:cubicBezTo>
                      <a:pt x="21605" y="10209"/>
                      <a:pt x="21559" y="10056"/>
                      <a:pt x="21513" y="9919"/>
                    </a:cubicBezTo>
                    <a:cubicBezTo>
                      <a:pt x="21437" y="9645"/>
                      <a:pt x="21300" y="9386"/>
                      <a:pt x="21224" y="9097"/>
                    </a:cubicBezTo>
                    <a:cubicBezTo>
                      <a:pt x="21209" y="9005"/>
                      <a:pt x="21193" y="8914"/>
                      <a:pt x="21178" y="8807"/>
                    </a:cubicBezTo>
                    <a:cubicBezTo>
                      <a:pt x="21178" y="8746"/>
                      <a:pt x="21163" y="8685"/>
                      <a:pt x="21163" y="8624"/>
                    </a:cubicBezTo>
                    <a:cubicBezTo>
                      <a:pt x="21178" y="8548"/>
                      <a:pt x="21178" y="8487"/>
                      <a:pt x="21193" y="8411"/>
                    </a:cubicBezTo>
                    <a:cubicBezTo>
                      <a:pt x="21209" y="8259"/>
                      <a:pt x="21224" y="8106"/>
                      <a:pt x="21239" y="7954"/>
                    </a:cubicBezTo>
                    <a:cubicBezTo>
                      <a:pt x="21254" y="7893"/>
                      <a:pt x="21254" y="7817"/>
                      <a:pt x="21270" y="7741"/>
                    </a:cubicBezTo>
                    <a:cubicBezTo>
                      <a:pt x="21270" y="7664"/>
                      <a:pt x="21285" y="7603"/>
                      <a:pt x="21285" y="7542"/>
                    </a:cubicBezTo>
                    <a:cubicBezTo>
                      <a:pt x="21285" y="7390"/>
                      <a:pt x="21285" y="7222"/>
                      <a:pt x="21254" y="7070"/>
                    </a:cubicBezTo>
                    <a:cubicBezTo>
                      <a:pt x="21224" y="6933"/>
                      <a:pt x="21193" y="6781"/>
                      <a:pt x="21132" y="6659"/>
                    </a:cubicBezTo>
                    <a:cubicBezTo>
                      <a:pt x="21087" y="6567"/>
                      <a:pt x="21026" y="6476"/>
                      <a:pt x="20950" y="6415"/>
                    </a:cubicBezTo>
                    <a:cubicBezTo>
                      <a:pt x="20843" y="6324"/>
                      <a:pt x="20691" y="6278"/>
                      <a:pt x="20554" y="6278"/>
                    </a:cubicBezTo>
                    <a:cubicBezTo>
                      <a:pt x="20401" y="6278"/>
                      <a:pt x="20249" y="6293"/>
                      <a:pt x="20112" y="6354"/>
                    </a:cubicBezTo>
                    <a:cubicBezTo>
                      <a:pt x="19975" y="6400"/>
                      <a:pt x="19837" y="6476"/>
                      <a:pt x="19700" y="6522"/>
                    </a:cubicBezTo>
                    <a:cubicBezTo>
                      <a:pt x="19578" y="6583"/>
                      <a:pt x="19441" y="6628"/>
                      <a:pt x="19304" y="6689"/>
                    </a:cubicBezTo>
                    <a:cubicBezTo>
                      <a:pt x="19167" y="6750"/>
                      <a:pt x="19030" y="6796"/>
                      <a:pt x="18893" y="6857"/>
                    </a:cubicBezTo>
                    <a:cubicBezTo>
                      <a:pt x="18740" y="6918"/>
                      <a:pt x="18588" y="6963"/>
                      <a:pt x="18420" y="7024"/>
                    </a:cubicBezTo>
                    <a:cubicBezTo>
                      <a:pt x="18283" y="7070"/>
                      <a:pt x="18161" y="7146"/>
                      <a:pt x="18040" y="7222"/>
                    </a:cubicBezTo>
                    <a:cubicBezTo>
                      <a:pt x="17902" y="7283"/>
                      <a:pt x="17781" y="7360"/>
                      <a:pt x="17659" y="7436"/>
                    </a:cubicBezTo>
                    <a:cubicBezTo>
                      <a:pt x="17415" y="7588"/>
                      <a:pt x="17171" y="7756"/>
                      <a:pt x="16927" y="7908"/>
                    </a:cubicBezTo>
                    <a:cubicBezTo>
                      <a:pt x="16821" y="7969"/>
                      <a:pt x="16714" y="8015"/>
                      <a:pt x="16592" y="8076"/>
                    </a:cubicBezTo>
                    <a:cubicBezTo>
                      <a:pt x="16486" y="8137"/>
                      <a:pt x="16379" y="8182"/>
                      <a:pt x="16272" y="8228"/>
                    </a:cubicBezTo>
                    <a:cubicBezTo>
                      <a:pt x="16211" y="8243"/>
                      <a:pt x="16150" y="8274"/>
                      <a:pt x="16074" y="8289"/>
                    </a:cubicBezTo>
                    <a:cubicBezTo>
                      <a:pt x="15998" y="8304"/>
                      <a:pt x="15922" y="8304"/>
                      <a:pt x="15846" y="8319"/>
                    </a:cubicBezTo>
                    <a:cubicBezTo>
                      <a:pt x="15769" y="8335"/>
                      <a:pt x="15678" y="8335"/>
                      <a:pt x="15602" y="8335"/>
                    </a:cubicBezTo>
                    <a:cubicBezTo>
                      <a:pt x="15526" y="8350"/>
                      <a:pt x="15465" y="8350"/>
                      <a:pt x="15389" y="8350"/>
                    </a:cubicBezTo>
                    <a:lnTo>
                      <a:pt x="15343" y="8350"/>
                    </a:lnTo>
                    <a:cubicBezTo>
                      <a:pt x="15312" y="8350"/>
                      <a:pt x="15282" y="8335"/>
                      <a:pt x="15267" y="8335"/>
                    </a:cubicBezTo>
                    <a:cubicBezTo>
                      <a:pt x="15221" y="8319"/>
                      <a:pt x="15160" y="8304"/>
                      <a:pt x="15114" y="8289"/>
                    </a:cubicBezTo>
                    <a:cubicBezTo>
                      <a:pt x="15084" y="8274"/>
                      <a:pt x="15053" y="8274"/>
                      <a:pt x="15023" y="8259"/>
                    </a:cubicBezTo>
                    <a:lnTo>
                      <a:pt x="15008" y="8259"/>
                    </a:lnTo>
                    <a:cubicBezTo>
                      <a:pt x="14992" y="8106"/>
                      <a:pt x="14977" y="7969"/>
                      <a:pt x="14931" y="7817"/>
                    </a:cubicBezTo>
                    <a:cubicBezTo>
                      <a:pt x="14901" y="7710"/>
                      <a:pt x="14855" y="7588"/>
                      <a:pt x="14794" y="7466"/>
                    </a:cubicBezTo>
                    <a:lnTo>
                      <a:pt x="14825" y="7466"/>
                    </a:lnTo>
                    <a:cubicBezTo>
                      <a:pt x="14871" y="7466"/>
                      <a:pt x="14931" y="7466"/>
                      <a:pt x="14992" y="7451"/>
                    </a:cubicBezTo>
                    <a:lnTo>
                      <a:pt x="15190" y="7451"/>
                    </a:lnTo>
                    <a:cubicBezTo>
                      <a:pt x="15328" y="7451"/>
                      <a:pt x="15480" y="7451"/>
                      <a:pt x="15617" y="7436"/>
                    </a:cubicBezTo>
                    <a:cubicBezTo>
                      <a:pt x="15632" y="7421"/>
                      <a:pt x="15648" y="7421"/>
                      <a:pt x="15663" y="7421"/>
                    </a:cubicBezTo>
                    <a:cubicBezTo>
                      <a:pt x="15830" y="7405"/>
                      <a:pt x="15998" y="7375"/>
                      <a:pt x="16166" y="7344"/>
                    </a:cubicBezTo>
                    <a:cubicBezTo>
                      <a:pt x="16257" y="7329"/>
                      <a:pt x="16333" y="7314"/>
                      <a:pt x="16425" y="7283"/>
                    </a:cubicBezTo>
                    <a:cubicBezTo>
                      <a:pt x="16516" y="7253"/>
                      <a:pt x="16607" y="7222"/>
                      <a:pt x="16684" y="7192"/>
                    </a:cubicBezTo>
                    <a:cubicBezTo>
                      <a:pt x="16790" y="7146"/>
                      <a:pt x="16882" y="7085"/>
                      <a:pt x="16973" y="7040"/>
                    </a:cubicBezTo>
                    <a:cubicBezTo>
                      <a:pt x="17080" y="6979"/>
                      <a:pt x="17171" y="6903"/>
                      <a:pt x="17263" y="6842"/>
                    </a:cubicBezTo>
                    <a:cubicBezTo>
                      <a:pt x="17354" y="6781"/>
                      <a:pt x="17445" y="6720"/>
                      <a:pt x="17522" y="6644"/>
                    </a:cubicBezTo>
                    <a:cubicBezTo>
                      <a:pt x="17613" y="6567"/>
                      <a:pt x="17689" y="6491"/>
                      <a:pt x="17765" y="6415"/>
                    </a:cubicBezTo>
                    <a:cubicBezTo>
                      <a:pt x="17842" y="6354"/>
                      <a:pt x="17902" y="6278"/>
                      <a:pt x="17979" y="6217"/>
                    </a:cubicBezTo>
                    <a:lnTo>
                      <a:pt x="17994" y="6186"/>
                    </a:lnTo>
                    <a:cubicBezTo>
                      <a:pt x="18085" y="6110"/>
                      <a:pt x="18161" y="6034"/>
                      <a:pt x="18222" y="5943"/>
                    </a:cubicBezTo>
                    <a:cubicBezTo>
                      <a:pt x="18299" y="5867"/>
                      <a:pt x="18360" y="5775"/>
                      <a:pt x="18436" y="5699"/>
                    </a:cubicBezTo>
                    <a:cubicBezTo>
                      <a:pt x="18497" y="5607"/>
                      <a:pt x="18573" y="5531"/>
                      <a:pt x="18634" y="5440"/>
                    </a:cubicBezTo>
                    <a:cubicBezTo>
                      <a:pt x="18695" y="5364"/>
                      <a:pt x="18756" y="5272"/>
                      <a:pt x="18801" y="5181"/>
                    </a:cubicBezTo>
                    <a:cubicBezTo>
                      <a:pt x="18862" y="5089"/>
                      <a:pt x="18923" y="4998"/>
                      <a:pt x="18969" y="4891"/>
                    </a:cubicBezTo>
                    <a:cubicBezTo>
                      <a:pt x="19015" y="4800"/>
                      <a:pt x="19060" y="4693"/>
                      <a:pt x="19106" y="4587"/>
                    </a:cubicBezTo>
                    <a:cubicBezTo>
                      <a:pt x="19137" y="4480"/>
                      <a:pt x="19152" y="4358"/>
                      <a:pt x="19167" y="4251"/>
                    </a:cubicBezTo>
                    <a:cubicBezTo>
                      <a:pt x="19167" y="4145"/>
                      <a:pt x="19167" y="4038"/>
                      <a:pt x="19167" y="3916"/>
                    </a:cubicBezTo>
                    <a:cubicBezTo>
                      <a:pt x="19167" y="3810"/>
                      <a:pt x="19167" y="3703"/>
                      <a:pt x="19152" y="3612"/>
                    </a:cubicBezTo>
                    <a:cubicBezTo>
                      <a:pt x="19152" y="3551"/>
                      <a:pt x="19137" y="3490"/>
                      <a:pt x="19121" y="3444"/>
                    </a:cubicBezTo>
                    <a:cubicBezTo>
                      <a:pt x="19106" y="3383"/>
                      <a:pt x="19076" y="3337"/>
                      <a:pt x="19060" y="3292"/>
                    </a:cubicBezTo>
                    <a:cubicBezTo>
                      <a:pt x="19030" y="3246"/>
                      <a:pt x="18999" y="3215"/>
                      <a:pt x="18969" y="3170"/>
                    </a:cubicBezTo>
                    <a:cubicBezTo>
                      <a:pt x="18893" y="3094"/>
                      <a:pt x="18801" y="3017"/>
                      <a:pt x="18725" y="2956"/>
                    </a:cubicBezTo>
                    <a:lnTo>
                      <a:pt x="18740" y="2956"/>
                    </a:lnTo>
                    <a:cubicBezTo>
                      <a:pt x="18725" y="2956"/>
                      <a:pt x="18710" y="2941"/>
                      <a:pt x="18695" y="2926"/>
                    </a:cubicBezTo>
                    <a:lnTo>
                      <a:pt x="18664" y="2911"/>
                    </a:lnTo>
                    <a:cubicBezTo>
                      <a:pt x="18664" y="2896"/>
                      <a:pt x="18649" y="2896"/>
                      <a:pt x="18649" y="2880"/>
                    </a:cubicBezTo>
                    <a:cubicBezTo>
                      <a:pt x="18619" y="2880"/>
                      <a:pt x="18603" y="2865"/>
                      <a:pt x="18588" y="2850"/>
                    </a:cubicBezTo>
                    <a:cubicBezTo>
                      <a:pt x="18466" y="2743"/>
                      <a:pt x="18344" y="2652"/>
                      <a:pt x="18207" y="2545"/>
                    </a:cubicBezTo>
                    <a:cubicBezTo>
                      <a:pt x="18085" y="2454"/>
                      <a:pt x="17948" y="2393"/>
                      <a:pt x="17811" y="2332"/>
                    </a:cubicBezTo>
                    <a:cubicBezTo>
                      <a:pt x="17796" y="2317"/>
                      <a:pt x="17781" y="2317"/>
                      <a:pt x="17781" y="2317"/>
                    </a:cubicBezTo>
                    <a:cubicBezTo>
                      <a:pt x="17704" y="2286"/>
                      <a:pt x="17643" y="2256"/>
                      <a:pt x="17583" y="2225"/>
                    </a:cubicBezTo>
                    <a:cubicBezTo>
                      <a:pt x="17552" y="2195"/>
                      <a:pt x="17522" y="2179"/>
                      <a:pt x="17491" y="2149"/>
                    </a:cubicBezTo>
                    <a:cubicBezTo>
                      <a:pt x="17461" y="2134"/>
                      <a:pt x="17445" y="2118"/>
                      <a:pt x="17430" y="2103"/>
                    </a:cubicBezTo>
                    <a:cubicBezTo>
                      <a:pt x="17384" y="2058"/>
                      <a:pt x="17354" y="2012"/>
                      <a:pt x="17308" y="1966"/>
                    </a:cubicBezTo>
                    <a:cubicBezTo>
                      <a:pt x="17278" y="1905"/>
                      <a:pt x="17247" y="1844"/>
                      <a:pt x="17202" y="1799"/>
                    </a:cubicBezTo>
                    <a:cubicBezTo>
                      <a:pt x="17141" y="1677"/>
                      <a:pt x="17080" y="1555"/>
                      <a:pt x="17019" y="1433"/>
                    </a:cubicBezTo>
                    <a:cubicBezTo>
                      <a:pt x="17004" y="1387"/>
                      <a:pt x="16973" y="1326"/>
                      <a:pt x="16943" y="1280"/>
                    </a:cubicBezTo>
                    <a:cubicBezTo>
                      <a:pt x="16912" y="1235"/>
                      <a:pt x="16882" y="1189"/>
                      <a:pt x="16851" y="1143"/>
                    </a:cubicBezTo>
                    <a:cubicBezTo>
                      <a:pt x="16805" y="1098"/>
                      <a:pt x="16760" y="1067"/>
                      <a:pt x="16729" y="1021"/>
                    </a:cubicBezTo>
                    <a:cubicBezTo>
                      <a:pt x="16684" y="991"/>
                      <a:pt x="16638" y="961"/>
                      <a:pt x="16592" y="915"/>
                    </a:cubicBezTo>
                    <a:cubicBezTo>
                      <a:pt x="16501" y="854"/>
                      <a:pt x="16409" y="793"/>
                      <a:pt x="16318" y="747"/>
                    </a:cubicBezTo>
                    <a:cubicBezTo>
                      <a:pt x="16211" y="702"/>
                      <a:pt x="16120" y="641"/>
                      <a:pt x="16028" y="595"/>
                    </a:cubicBezTo>
                    <a:cubicBezTo>
                      <a:pt x="16013" y="580"/>
                      <a:pt x="15998" y="580"/>
                      <a:pt x="15983" y="564"/>
                    </a:cubicBezTo>
                    <a:cubicBezTo>
                      <a:pt x="15891" y="503"/>
                      <a:pt x="15800" y="443"/>
                      <a:pt x="15708" y="397"/>
                    </a:cubicBezTo>
                    <a:cubicBezTo>
                      <a:pt x="15617" y="336"/>
                      <a:pt x="15526" y="275"/>
                      <a:pt x="15419" y="229"/>
                    </a:cubicBezTo>
                    <a:cubicBezTo>
                      <a:pt x="15328" y="184"/>
                      <a:pt x="15236" y="138"/>
                      <a:pt x="15130" y="92"/>
                    </a:cubicBezTo>
                    <a:cubicBezTo>
                      <a:pt x="15023" y="62"/>
                      <a:pt x="14916" y="31"/>
                      <a:pt x="14825" y="16"/>
                    </a:cubicBezTo>
                    <a:cubicBezTo>
                      <a:pt x="14764" y="1"/>
                      <a:pt x="14703" y="1"/>
                      <a:pt x="14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6033475" y="3592225"/>
                <a:ext cx="425" cy="400"/>
              </a:xfrm>
              <a:custGeom>
                <a:avLst/>
                <a:gdLst/>
                <a:ahLst/>
                <a:cxnLst/>
                <a:rect l="l" t="t" r="r" b="b"/>
                <a:pathLst>
                  <a:path w="17" h="16" extrusionOk="0">
                    <a:moveTo>
                      <a:pt x="16" y="1"/>
                    </a:moveTo>
                    <a:cubicBezTo>
                      <a:pt x="16" y="1"/>
                      <a:pt x="1" y="16"/>
                      <a:pt x="1" y="16"/>
                    </a:cubicBezTo>
                    <a:lnTo>
                      <a:pt x="1" y="16"/>
                    </a:ln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5931025" y="35240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6113475" y="3629175"/>
                <a:ext cx="25" cy="400"/>
              </a:xfrm>
              <a:custGeom>
                <a:avLst/>
                <a:gdLst/>
                <a:ahLst/>
                <a:cxnLst/>
                <a:rect l="l" t="t" r="r" b="b"/>
                <a:pathLst>
                  <a:path w="1" h="16" extrusionOk="0">
                    <a:moveTo>
                      <a:pt x="0" y="0"/>
                    </a:moveTo>
                    <a:cubicBezTo>
                      <a:pt x="0" y="0"/>
                      <a:pt x="0" y="16"/>
                      <a:pt x="0" y="16"/>
                    </a:cubicBez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6104700" y="3627650"/>
                <a:ext cx="11075" cy="4975"/>
              </a:xfrm>
              <a:custGeom>
                <a:avLst/>
                <a:gdLst/>
                <a:ahLst/>
                <a:cxnLst/>
                <a:rect l="l" t="t" r="r" b="b"/>
                <a:pathLst>
                  <a:path w="443" h="199" extrusionOk="0">
                    <a:moveTo>
                      <a:pt x="443" y="1"/>
                    </a:moveTo>
                    <a:cubicBezTo>
                      <a:pt x="367" y="1"/>
                      <a:pt x="306" y="1"/>
                      <a:pt x="229" y="16"/>
                    </a:cubicBezTo>
                    <a:cubicBezTo>
                      <a:pt x="199" y="31"/>
                      <a:pt x="169" y="31"/>
                      <a:pt x="138" y="46"/>
                    </a:cubicBezTo>
                    <a:cubicBezTo>
                      <a:pt x="123" y="46"/>
                      <a:pt x="108" y="61"/>
                      <a:pt x="77" y="61"/>
                    </a:cubicBezTo>
                    <a:lnTo>
                      <a:pt x="62" y="77"/>
                    </a:lnTo>
                    <a:cubicBezTo>
                      <a:pt x="47" y="77"/>
                      <a:pt x="47" y="77"/>
                      <a:pt x="31" y="92"/>
                    </a:cubicBezTo>
                    <a:cubicBezTo>
                      <a:pt x="16" y="122"/>
                      <a:pt x="1" y="138"/>
                      <a:pt x="16" y="168"/>
                    </a:cubicBezTo>
                    <a:cubicBezTo>
                      <a:pt x="31" y="183"/>
                      <a:pt x="47" y="199"/>
                      <a:pt x="77" y="199"/>
                    </a:cubicBezTo>
                    <a:lnTo>
                      <a:pt x="123" y="199"/>
                    </a:lnTo>
                    <a:cubicBezTo>
                      <a:pt x="138" y="199"/>
                      <a:pt x="153" y="183"/>
                      <a:pt x="169" y="183"/>
                    </a:cubicBezTo>
                    <a:cubicBezTo>
                      <a:pt x="184" y="168"/>
                      <a:pt x="214" y="153"/>
                      <a:pt x="229" y="153"/>
                    </a:cubicBezTo>
                    <a:cubicBezTo>
                      <a:pt x="275" y="122"/>
                      <a:pt x="306" y="92"/>
                      <a:pt x="351" y="61"/>
                    </a:cubicBezTo>
                    <a:cubicBezTo>
                      <a:pt x="382" y="46"/>
                      <a:pt x="412" y="16"/>
                      <a:pt x="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5921500" y="3716250"/>
                <a:ext cx="8400" cy="77500"/>
              </a:xfrm>
              <a:custGeom>
                <a:avLst/>
                <a:gdLst/>
                <a:ahLst/>
                <a:cxnLst/>
                <a:rect l="l" t="t" r="r" b="b"/>
                <a:pathLst>
                  <a:path w="336" h="3100" extrusionOk="0">
                    <a:moveTo>
                      <a:pt x="288" y="0"/>
                    </a:moveTo>
                    <a:cubicBezTo>
                      <a:pt x="272" y="0"/>
                      <a:pt x="251" y="11"/>
                      <a:pt x="229" y="22"/>
                    </a:cubicBezTo>
                    <a:cubicBezTo>
                      <a:pt x="183" y="98"/>
                      <a:pt x="168" y="205"/>
                      <a:pt x="153" y="265"/>
                    </a:cubicBezTo>
                    <a:cubicBezTo>
                      <a:pt x="153" y="296"/>
                      <a:pt x="138" y="326"/>
                      <a:pt x="138" y="342"/>
                    </a:cubicBezTo>
                    <a:lnTo>
                      <a:pt x="138" y="403"/>
                    </a:lnTo>
                    <a:cubicBezTo>
                      <a:pt x="138" y="464"/>
                      <a:pt x="138" y="524"/>
                      <a:pt x="138" y="585"/>
                    </a:cubicBezTo>
                    <a:cubicBezTo>
                      <a:pt x="138" y="723"/>
                      <a:pt x="138" y="844"/>
                      <a:pt x="138" y="982"/>
                    </a:cubicBezTo>
                    <a:cubicBezTo>
                      <a:pt x="138" y="1103"/>
                      <a:pt x="122" y="1241"/>
                      <a:pt x="122" y="1378"/>
                    </a:cubicBezTo>
                    <a:lnTo>
                      <a:pt x="107" y="1439"/>
                    </a:lnTo>
                    <a:cubicBezTo>
                      <a:pt x="107" y="1484"/>
                      <a:pt x="107" y="1530"/>
                      <a:pt x="107" y="1561"/>
                    </a:cubicBezTo>
                    <a:cubicBezTo>
                      <a:pt x="92" y="1606"/>
                      <a:pt x="92" y="1637"/>
                      <a:pt x="92" y="1682"/>
                    </a:cubicBezTo>
                    <a:cubicBezTo>
                      <a:pt x="77" y="1713"/>
                      <a:pt x="77" y="1743"/>
                      <a:pt x="77" y="1774"/>
                    </a:cubicBezTo>
                    <a:lnTo>
                      <a:pt x="77" y="1820"/>
                    </a:lnTo>
                    <a:cubicBezTo>
                      <a:pt x="46" y="1987"/>
                      <a:pt x="31" y="2139"/>
                      <a:pt x="31" y="2307"/>
                    </a:cubicBezTo>
                    <a:cubicBezTo>
                      <a:pt x="16" y="2490"/>
                      <a:pt x="0" y="2673"/>
                      <a:pt x="0" y="2886"/>
                    </a:cubicBezTo>
                    <a:cubicBezTo>
                      <a:pt x="0" y="2962"/>
                      <a:pt x="0" y="3023"/>
                      <a:pt x="0" y="3099"/>
                    </a:cubicBezTo>
                    <a:lnTo>
                      <a:pt x="16" y="3054"/>
                    </a:lnTo>
                    <a:cubicBezTo>
                      <a:pt x="16" y="3023"/>
                      <a:pt x="31" y="2993"/>
                      <a:pt x="31" y="2962"/>
                    </a:cubicBezTo>
                    <a:cubicBezTo>
                      <a:pt x="92" y="2764"/>
                      <a:pt x="122" y="2581"/>
                      <a:pt x="168" y="2429"/>
                    </a:cubicBezTo>
                    <a:cubicBezTo>
                      <a:pt x="183" y="2338"/>
                      <a:pt x="198" y="2246"/>
                      <a:pt x="229" y="2170"/>
                    </a:cubicBezTo>
                    <a:lnTo>
                      <a:pt x="229" y="2124"/>
                    </a:lnTo>
                    <a:cubicBezTo>
                      <a:pt x="244" y="2033"/>
                      <a:pt x="259" y="1941"/>
                      <a:pt x="275" y="1850"/>
                    </a:cubicBezTo>
                    <a:cubicBezTo>
                      <a:pt x="290" y="1774"/>
                      <a:pt x="305" y="1698"/>
                      <a:pt x="305" y="1621"/>
                    </a:cubicBezTo>
                    <a:cubicBezTo>
                      <a:pt x="320" y="1561"/>
                      <a:pt x="320" y="1515"/>
                      <a:pt x="320" y="1454"/>
                    </a:cubicBezTo>
                    <a:cubicBezTo>
                      <a:pt x="336" y="1286"/>
                      <a:pt x="336" y="1103"/>
                      <a:pt x="336" y="875"/>
                    </a:cubicBezTo>
                    <a:cubicBezTo>
                      <a:pt x="320" y="799"/>
                      <a:pt x="320" y="723"/>
                      <a:pt x="320" y="646"/>
                    </a:cubicBezTo>
                    <a:lnTo>
                      <a:pt x="305" y="601"/>
                    </a:lnTo>
                    <a:lnTo>
                      <a:pt x="305" y="540"/>
                    </a:lnTo>
                    <a:cubicBezTo>
                      <a:pt x="305" y="464"/>
                      <a:pt x="290" y="372"/>
                      <a:pt x="290" y="296"/>
                    </a:cubicBezTo>
                    <a:cubicBezTo>
                      <a:pt x="290" y="265"/>
                      <a:pt x="305" y="220"/>
                      <a:pt x="305" y="205"/>
                    </a:cubicBezTo>
                    <a:cubicBezTo>
                      <a:pt x="305" y="174"/>
                      <a:pt x="305" y="159"/>
                      <a:pt x="320" y="144"/>
                    </a:cubicBezTo>
                    <a:cubicBezTo>
                      <a:pt x="320" y="128"/>
                      <a:pt x="320" y="113"/>
                      <a:pt x="320" y="98"/>
                    </a:cubicBezTo>
                    <a:lnTo>
                      <a:pt x="336" y="98"/>
                    </a:lnTo>
                    <a:cubicBezTo>
                      <a:pt x="336" y="83"/>
                      <a:pt x="336" y="67"/>
                      <a:pt x="336" y="52"/>
                    </a:cubicBezTo>
                    <a:cubicBezTo>
                      <a:pt x="336" y="37"/>
                      <a:pt x="320" y="22"/>
                      <a:pt x="305" y="6"/>
                    </a:cubicBezTo>
                    <a:cubicBezTo>
                      <a:pt x="301" y="2"/>
                      <a:pt x="295" y="0"/>
                      <a:pt x="2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6039575" y="3529000"/>
                <a:ext cx="5350" cy="6750"/>
              </a:xfrm>
              <a:custGeom>
                <a:avLst/>
                <a:gdLst/>
                <a:ahLst/>
                <a:cxnLst/>
                <a:rect l="l" t="t" r="r" b="b"/>
                <a:pathLst>
                  <a:path w="214" h="270" extrusionOk="0">
                    <a:moveTo>
                      <a:pt x="199" y="0"/>
                    </a:moveTo>
                    <a:cubicBezTo>
                      <a:pt x="153" y="31"/>
                      <a:pt x="107" y="61"/>
                      <a:pt x="62" y="92"/>
                    </a:cubicBezTo>
                    <a:cubicBezTo>
                      <a:pt x="46" y="107"/>
                      <a:pt x="31" y="122"/>
                      <a:pt x="31" y="138"/>
                    </a:cubicBezTo>
                    <a:cubicBezTo>
                      <a:pt x="16" y="153"/>
                      <a:pt x="1" y="183"/>
                      <a:pt x="16" y="214"/>
                    </a:cubicBezTo>
                    <a:cubicBezTo>
                      <a:pt x="16" y="229"/>
                      <a:pt x="31" y="244"/>
                      <a:pt x="62" y="259"/>
                    </a:cubicBezTo>
                    <a:cubicBezTo>
                      <a:pt x="74" y="266"/>
                      <a:pt x="87" y="269"/>
                      <a:pt x="99" y="269"/>
                    </a:cubicBezTo>
                    <a:cubicBezTo>
                      <a:pt x="117" y="269"/>
                      <a:pt x="135" y="262"/>
                      <a:pt x="153" y="244"/>
                    </a:cubicBezTo>
                    <a:cubicBezTo>
                      <a:pt x="168" y="244"/>
                      <a:pt x="168" y="229"/>
                      <a:pt x="168" y="229"/>
                    </a:cubicBezTo>
                    <a:cubicBezTo>
                      <a:pt x="183" y="183"/>
                      <a:pt x="199" y="153"/>
                      <a:pt x="214" y="122"/>
                    </a:cubicBezTo>
                    <a:cubicBezTo>
                      <a:pt x="214" y="77"/>
                      <a:pt x="214" y="46"/>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6018250" y="37503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6023950" y="3757925"/>
                <a:ext cx="425" cy="775"/>
              </a:xfrm>
              <a:custGeom>
                <a:avLst/>
                <a:gdLst/>
                <a:ahLst/>
                <a:cxnLst/>
                <a:rect l="l" t="t" r="r" b="b"/>
                <a:pathLst>
                  <a:path w="17" h="31" extrusionOk="0">
                    <a:moveTo>
                      <a:pt x="1" y="0"/>
                    </a:moveTo>
                    <a:cubicBezTo>
                      <a:pt x="16" y="15"/>
                      <a:pt x="16" y="15"/>
                      <a:pt x="16" y="31"/>
                    </a:cubicBezTo>
                    <a:lnTo>
                      <a:pt x="16" y="31"/>
                    </a:lnTo>
                    <a:cubicBezTo>
                      <a:pt x="16" y="15"/>
                      <a:pt x="16" y="15"/>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5890275" y="3627400"/>
                <a:ext cx="17925" cy="14050"/>
              </a:xfrm>
              <a:custGeom>
                <a:avLst/>
                <a:gdLst/>
                <a:ahLst/>
                <a:cxnLst/>
                <a:rect l="l" t="t" r="r" b="b"/>
                <a:pathLst>
                  <a:path w="717" h="562" extrusionOk="0">
                    <a:moveTo>
                      <a:pt x="152" y="0"/>
                    </a:moveTo>
                    <a:cubicBezTo>
                      <a:pt x="122" y="0"/>
                      <a:pt x="94" y="8"/>
                      <a:pt x="76" y="26"/>
                    </a:cubicBezTo>
                    <a:cubicBezTo>
                      <a:pt x="15" y="71"/>
                      <a:pt x="0" y="132"/>
                      <a:pt x="15" y="193"/>
                    </a:cubicBezTo>
                    <a:cubicBezTo>
                      <a:pt x="31" y="239"/>
                      <a:pt x="46" y="270"/>
                      <a:pt x="76" y="300"/>
                    </a:cubicBezTo>
                    <a:cubicBezTo>
                      <a:pt x="107" y="330"/>
                      <a:pt x="137" y="361"/>
                      <a:pt x="168" y="391"/>
                    </a:cubicBezTo>
                    <a:cubicBezTo>
                      <a:pt x="193" y="417"/>
                      <a:pt x="218" y="442"/>
                      <a:pt x="244" y="468"/>
                    </a:cubicBezTo>
                    <a:lnTo>
                      <a:pt x="244" y="468"/>
                    </a:lnTo>
                    <a:cubicBezTo>
                      <a:pt x="244" y="468"/>
                      <a:pt x="244" y="483"/>
                      <a:pt x="259" y="483"/>
                    </a:cubicBezTo>
                    <a:cubicBezTo>
                      <a:pt x="254" y="478"/>
                      <a:pt x="250" y="473"/>
                      <a:pt x="245" y="468"/>
                    </a:cubicBezTo>
                    <a:lnTo>
                      <a:pt x="245" y="468"/>
                    </a:lnTo>
                    <a:cubicBezTo>
                      <a:pt x="285" y="509"/>
                      <a:pt x="338" y="561"/>
                      <a:pt x="403" y="561"/>
                    </a:cubicBezTo>
                    <a:cubicBezTo>
                      <a:pt x="411" y="561"/>
                      <a:pt x="419" y="561"/>
                      <a:pt x="427" y="559"/>
                    </a:cubicBezTo>
                    <a:cubicBezTo>
                      <a:pt x="488" y="559"/>
                      <a:pt x="549" y="529"/>
                      <a:pt x="594" y="483"/>
                    </a:cubicBezTo>
                    <a:cubicBezTo>
                      <a:pt x="610" y="483"/>
                      <a:pt x="625" y="468"/>
                      <a:pt x="640" y="468"/>
                    </a:cubicBezTo>
                    <a:cubicBezTo>
                      <a:pt x="640" y="452"/>
                      <a:pt x="655" y="452"/>
                      <a:pt x="655" y="437"/>
                    </a:cubicBezTo>
                    <a:cubicBezTo>
                      <a:pt x="670" y="422"/>
                      <a:pt x="686" y="391"/>
                      <a:pt x="686" y="361"/>
                    </a:cubicBezTo>
                    <a:cubicBezTo>
                      <a:pt x="701" y="315"/>
                      <a:pt x="716" y="270"/>
                      <a:pt x="716" y="224"/>
                    </a:cubicBezTo>
                    <a:lnTo>
                      <a:pt x="716" y="224"/>
                    </a:lnTo>
                    <a:cubicBezTo>
                      <a:pt x="670" y="254"/>
                      <a:pt x="610" y="270"/>
                      <a:pt x="564" y="300"/>
                    </a:cubicBezTo>
                    <a:cubicBezTo>
                      <a:pt x="533" y="300"/>
                      <a:pt x="503" y="300"/>
                      <a:pt x="472" y="315"/>
                    </a:cubicBezTo>
                    <a:lnTo>
                      <a:pt x="457" y="315"/>
                    </a:lnTo>
                    <a:cubicBezTo>
                      <a:pt x="411" y="254"/>
                      <a:pt x="366" y="193"/>
                      <a:pt x="305" y="148"/>
                    </a:cubicBezTo>
                    <a:cubicBezTo>
                      <a:pt x="305" y="132"/>
                      <a:pt x="290" y="117"/>
                      <a:pt x="290" y="117"/>
                    </a:cubicBezTo>
                    <a:cubicBezTo>
                      <a:pt x="290" y="102"/>
                      <a:pt x="290" y="102"/>
                      <a:pt x="290" y="102"/>
                    </a:cubicBezTo>
                    <a:cubicBezTo>
                      <a:pt x="274" y="71"/>
                      <a:pt x="259" y="41"/>
                      <a:pt x="213" y="11"/>
                    </a:cubicBezTo>
                    <a:cubicBezTo>
                      <a:pt x="194" y="4"/>
                      <a:pt x="173"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5924550" y="3634875"/>
                <a:ext cx="17925" cy="6900"/>
              </a:xfrm>
              <a:custGeom>
                <a:avLst/>
                <a:gdLst/>
                <a:ahLst/>
                <a:cxnLst/>
                <a:rect l="l" t="t" r="r" b="b"/>
                <a:pathLst>
                  <a:path w="717" h="276" extrusionOk="0">
                    <a:moveTo>
                      <a:pt x="98" y="0"/>
                    </a:moveTo>
                    <a:cubicBezTo>
                      <a:pt x="80" y="0"/>
                      <a:pt x="62" y="5"/>
                      <a:pt x="46" y="16"/>
                    </a:cubicBezTo>
                    <a:cubicBezTo>
                      <a:pt x="16" y="47"/>
                      <a:pt x="0" y="123"/>
                      <a:pt x="46" y="153"/>
                    </a:cubicBezTo>
                    <a:cubicBezTo>
                      <a:pt x="76" y="184"/>
                      <a:pt x="92" y="199"/>
                      <a:pt x="137" y="214"/>
                    </a:cubicBezTo>
                    <a:cubicBezTo>
                      <a:pt x="168" y="245"/>
                      <a:pt x="198" y="245"/>
                      <a:pt x="244" y="260"/>
                    </a:cubicBezTo>
                    <a:cubicBezTo>
                      <a:pt x="305" y="275"/>
                      <a:pt x="381" y="275"/>
                      <a:pt x="457" y="275"/>
                    </a:cubicBezTo>
                    <a:cubicBezTo>
                      <a:pt x="518" y="260"/>
                      <a:pt x="579" y="245"/>
                      <a:pt x="625" y="199"/>
                    </a:cubicBezTo>
                    <a:cubicBezTo>
                      <a:pt x="625" y="184"/>
                      <a:pt x="625" y="184"/>
                      <a:pt x="640" y="184"/>
                    </a:cubicBezTo>
                    <a:cubicBezTo>
                      <a:pt x="671" y="123"/>
                      <a:pt x="701" y="77"/>
                      <a:pt x="716" y="16"/>
                    </a:cubicBezTo>
                    <a:lnTo>
                      <a:pt x="716" y="16"/>
                    </a:lnTo>
                    <a:cubicBezTo>
                      <a:pt x="701" y="31"/>
                      <a:pt x="686" y="31"/>
                      <a:pt x="671" y="47"/>
                    </a:cubicBezTo>
                    <a:cubicBezTo>
                      <a:pt x="655" y="47"/>
                      <a:pt x="640" y="62"/>
                      <a:pt x="625" y="77"/>
                    </a:cubicBezTo>
                    <a:cubicBezTo>
                      <a:pt x="595" y="77"/>
                      <a:pt x="579" y="92"/>
                      <a:pt x="564" y="92"/>
                    </a:cubicBezTo>
                    <a:cubicBezTo>
                      <a:pt x="549" y="92"/>
                      <a:pt x="549" y="108"/>
                      <a:pt x="534" y="108"/>
                    </a:cubicBezTo>
                    <a:lnTo>
                      <a:pt x="473" y="108"/>
                    </a:lnTo>
                    <a:cubicBezTo>
                      <a:pt x="396" y="92"/>
                      <a:pt x="336" y="92"/>
                      <a:pt x="259" y="77"/>
                    </a:cubicBezTo>
                    <a:lnTo>
                      <a:pt x="214" y="62"/>
                    </a:lnTo>
                    <a:lnTo>
                      <a:pt x="198" y="62"/>
                    </a:lnTo>
                    <a:cubicBezTo>
                      <a:pt x="198" y="47"/>
                      <a:pt x="198" y="47"/>
                      <a:pt x="198" y="47"/>
                    </a:cubicBezTo>
                    <a:lnTo>
                      <a:pt x="183" y="47"/>
                    </a:lnTo>
                    <a:cubicBezTo>
                      <a:pt x="163" y="17"/>
                      <a:pt x="131" y="0"/>
                      <a:pt x="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4"/>
              <p:cNvSpPr/>
              <p:nvPr/>
            </p:nvSpPr>
            <p:spPr>
              <a:xfrm>
                <a:off x="5958450" y="3626125"/>
                <a:ext cx="13725" cy="9550"/>
              </a:xfrm>
              <a:custGeom>
                <a:avLst/>
                <a:gdLst/>
                <a:ahLst/>
                <a:cxnLst/>
                <a:rect l="l" t="t" r="r" b="b"/>
                <a:pathLst>
                  <a:path w="549" h="382" extrusionOk="0">
                    <a:moveTo>
                      <a:pt x="534" y="1"/>
                    </a:moveTo>
                    <a:cubicBezTo>
                      <a:pt x="518" y="16"/>
                      <a:pt x="518" y="31"/>
                      <a:pt x="503" y="46"/>
                    </a:cubicBezTo>
                    <a:cubicBezTo>
                      <a:pt x="488" y="62"/>
                      <a:pt x="488" y="77"/>
                      <a:pt x="473" y="92"/>
                    </a:cubicBezTo>
                    <a:cubicBezTo>
                      <a:pt x="473" y="92"/>
                      <a:pt x="473" y="107"/>
                      <a:pt x="457" y="107"/>
                    </a:cubicBezTo>
                    <a:lnTo>
                      <a:pt x="473" y="107"/>
                    </a:lnTo>
                    <a:cubicBezTo>
                      <a:pt x="457" y="107"/>
                      <a:pt x="457" y="122"/>
                      <a:pt x="442" y="122"/>
                    </a:cubicBezTo>
                    <a:cubicBezTo>
                      <a:pt x="442" y="138"/>
                      <a:pt x="427" y="138"/>
                      <a:pt x="427" y="138"/>
                    </a:cubicBezTo>
                    <a:cubicBezTo>
                      <a:pt x="427" y="138"/>
                      <a:pt x="412" y="138"/>
                      <a:pt x="412" y="153"/>
                    </a:cubicBezTo>
                    <a:lnTo>
                      <a:pt x="396" y="153"/>
                    </a:lnTo>
                    <a:cubicBezTo>
                      <a:pt x="381" y="153"/>
                      <a:pt x="366" y="153"/>
                      <a:pt x="366" y="168"/>
                    </a:cubicBezTo>
                    <a:lnTo>
                      <a:pt x="183" y="168"/>
                    </a:lnTo>
                    <a:cubicBezTo>
                      <a:pt x="168" y="153"/>
                      <a:pt x="153" y="153"/>
                      <a:pt x="122" y="153"/>
                    </a:cubicBezTo>
                    <a:cubicBezTo>
                      <a:pt x="114" y="150"/>
                      <a:pt x="106" y="149"/>
                      <a:pt x="98" y="149"/>
                    </a:cubicBezTo>
                    <a:cubicBezTo>
                      <a:pt x="61" y="149"/>
                      <a:pt x="28" y="176"/>
                      <a:pt x="16" y="214"/>
                    </a:cubicBezTo>
                    <a:cubicBezTo>
                      <a:pt x="0" y="244"/>
                      <a:pt x="16" y="290"/>
                      <a:pt x="46" y="321"/>
                    </a:cubicBezTo>
                    <a:cubicBezTo>
                      <a:pt x="46" y="336"/>
                      <a:pt x="61" y="351"/>
                      <a:pt x="92" y="366"/>
                    </a:cubicBezTo>
                    <a:cubicBezTo>
                      <a:pt x="107" y="366"/>
                      <a:pt x="122" y="381"/>
                      <a:pt x="137" y="381"/>
                    </a:cubicBezTo>
                    <a:lnTo>
                      <a:pt x="244" y="381"/>
                    </a:lnTo>
                    <a:cubicBezTo>
                      <a:pt x="320" y="381"/>
                      <a:pt x="381" y="351"/>
                      <a:pt x="442" y="321"/>
                    </a:cubicBezTo>
                    <a:cubicBezTo>
                      <a:pt x="457" y="305"/>
                      <a:pt x="473" y="305"/>
                      <a:pt x="473" y="290"/>
                    </a:cubicBezTo>
                    <a:cubicBezTo>
                      <a:pt x="488" y="275"/>
                      <a:pt x="503" y="260"/>
                      <a:pt x="518" y="244"/>
                    </a:cubicBezTo>
                    <a:cubicBezTo>
                      <a:pt x="534" y="214"/>
                      <a:pt x="549" y="183"/>
                      <a:pt x="549" y="168"/>
                    </a:cubicBezTo>
                    <a:cubicBezTo>
                      <a:pt x="549" y="107"/>
                      <a:pt x="549" y="46"/>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4"/>
              <p:cNvSpPr/>
              <p:nvPr/>
            </p:nvSpPr>
            <p:spPr>
              <a:xfrm>
                <a:off x="5938650" y="3607475"/>
                <a:ext cx="14100" cy="11150"/>
              </a:xfrm>
              <a:custGeom>
                <a:avLst/>
                <a:gdLst/>
                <a:ahLst/>
                <a:cxnLst/>
                <a:rect l="l" t="t" r="r" b="b"/>
                <a:pathLst>
                  <a:path w="564" h="446" extrusionOk="0">
                    <a:moveTo>
                      <a:pt x="259" y="0"/>
                    </a:moveTo>
                    <a:cubicBezTo>
                      <a:pt x="162" y="0"/>
                      <a:pt x="64" y="68"/>
                      <a:pt x="31" y="168"/>
                    </a:cubicBezTo>
                    <a:cubicBezTo>
                      <a:pt x="0" y="289"/>
                      <a:pt x="91" y="427"/>
                      <a:pt x="213" y="442"/>
                    </a:cubicBezTo>
                    <a:cubicBezTo>
                      <a:pt x="229" y="444"/>
                      <a:pt x="245" y="446"/>
                      <a:pt x="261" y="446"/>
                    </a:cubicBezTo>
                    <a:cubicBezTo>
                      <a:pt x="340" y="446"/>
                      <a:pt x="422" y="416"/>
                      <a:pt x="472" y="366"/>
                    </a:cubicBezTo>
                    <a:lnTo>
                      <a:pt x="488" y="366"/>
                    </a:lnTo>
                    <a:cubicBezTo>
                      <a:pt x="533" y="305"/>
                      <a:pt x="564" y="259"/>
                      <a:pt x="564" y="183"/>
                    </a:cubicBezTo>
                    <a:cubicBezTo>
                      <a:pt x="564" y="137"/>
                      <a:pt x="549" y="91"/>
                      <a:pt x="518" y="61"/>
                    </a:cubicBezTo>
                    <a:lnTo>
                      <a:pt x="442" y="61"/>
                    </a:lnTo>
                    <a:cubicBezTo>
                      <a:pt x="442" y="61"/>
                      <a:pt x="427" y="61"/>
                      <a:pt x="411" y="46"/>
                    </a:cubicBezTo>
                    <a:lnTo>
                      <a:pt x="381" y="46"/>
                    </a:lnTo>
                    <a:cubicBezTo>
                      <a:pt x="381" y="46"/>
                      <a:pt x="366" y="30"/>
                      <a:pt x="366" y="30"/>
                    </a:cubicBezTo>
                    <a:cubicBezTo>
                      <a:pt x="333" y="10"/>
                      <a:pt x="296" y="0"/>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5908175" y="3610500"/>
                <a:ext cx="14875" cy="8800"/>
              </a:xfrm>
              <a:custGeom>
                <a:avLst/>
                <a:gdLst/>
                <a:ahLst/>
                <a:cxnLst/>
                <a:rect l="l" t="t" r="r" b="b"/>
                <a:pathLst>
                  <a:path w="595" h="352" extrusionOk="0">
                    <a:moveTo>
                      <a:pt x="594" y="1"/>
                    </a:moveTo>
                    <a:lnTo>
                      <a:pt x="594" y="1"/>
                    </a:lnTo>
                    <a:cubicBezTo>
                      <a:pt x="579" y="31"/>
                      <a:pt x="564" y="62"/>
                      <a:pt x="549" y="77"/>
                    </a:cubicBezTo>
                    <a:cubicBezTo>
                      <a:pt x="533" y="108"/>
                      <a:pt x="503" y="123"/>
                      <a:pt x="488" y="153"/>
                    </a:cubicBezTo>
                    <a:cubicBezTo>
                      <a:pt x="472" y="168"/>
                      <a:pt x="457" y="184"/>
                      <a:pt x="442" y="199"/>
                    </a:cubicBezTo>
                    <a:cubicBezTo>
                      <a:pt x="427" y="199"/>
                      <a:pt x="427" y="214"/>
                      <a:pt x="412" y="229"/>
                    </a:cubicBezTo>
                    <a:cubicBezTo>
                      <a:pt x="396" y="229"/>
                      <a:pt x="381" y="245"/>
                      <a:pt x="366" y="245"/>
                    </a:cubicBezTo>
                    <a:cubicBezTo>
                      <a:pt x="351" y="245"/>
                      <a:pt x="335" y="260"/>
                      <a:pt x="320" y="260"/>
                    </a:cubicBezTo>
                    <a:lnTo>
                      <a:pt x="305" y="260"/>
                    </a:lnTo>
                    <a:cubicBezTo>
                      <a:pt x="305" y="260"/>
                      <a:pt x="290" y="275"/>
                      <a:pt x="274" y="275"/>
                    </a:cubicBezTo>
                    <a:lnTo>
                      <a:pt x="244" y="275"/>
                    </a:lnTo>
                    <a:lnTo>
                      <a:pt x="213" y="260"/>
                    </a:lnTo>
                    <a:lnTo>
                      <a:pt x="198" y="260"/>
                    </a:lnTo>
                    <a:cubicBezTo>
                      <a:pt x="183" y="260"/>
                      <a:pt x="183" y="260"/>
                      <a:pt x="183" y="245"/>
                    </a:cubicBezTo>
                    <a:cubicBezTo>
                      <a:pt x="168" y="245"/>
                      <a:pt x="153" y="229"/>
                      <a:pt x="137" y="229"/>
                    </a:cubicBezTo>
                    <a:cubicBezTo>
                      <a:pt x="137" y="229"/>
                      <a:pt x="137" y="214"/>
                      <a:pt x="122" y="214"/>
                    </a:cubicBezTo>
                    <a:cubicBezTo>
                      <a:pt x="122" y="214"/>
                      <a:pt x="122" y="199"/>
                      <a:pt x="107" y="199"/>
                    </a:cubicBezTo>
                    <a:lnTo>
                      <a:pt x="122" y="199"/>
                    </a:lnTo>
                    <a:cubicBezTo>
                      <a:pt x="107" y="199"/>
                      <a:pt x="107" y="184"/>
                      <a:pt x="107" y="184"/>
                    </a:cubicBezTo>
                    <a:cubicBezTo>
                      <a:pt x="92" y="153"/>
                      <a:pt x="76" y="138"/>
                      <a:pt x="61" y="108"/>
                    </a:cubicBezTo>
                    <a:lnTo>
                      <a:pt x="61" y="92"/>
                    </a:lnTo>
                    <a:cubicBezTo>
                      <a:pt x="46" y="77"/>
                      <a:pt x="46" y="77"/>
                      <a:pt x="46" y="62"/>
                    </a:cubicBezTo>
                    <a:cubicBezTo>
                      <a:pt x="31" y="62"/>
                      <a:pt x="31" y="77"/>
                      <a:pt x="31" y="77"/>
                    </a:cubicBezTo>
                    <a:cubicBezTo>
                      <a:pt x="15" y="92"/>
                      <a:pt x="15" y="92"/>
                      <a:pt x="15" y="108"/>
                    </a:cubicBezTo>
                    <a:cubicBezTo>
                      <a:pt x="15" y="108"/>
                      <a:pt x="15" y="123"/>
                      <a:pt x="15" y="123"/>
                    </a:cubicBezTo>
                    <a:cubicBezTo>
                      <a:pt x="0" y="138"/>
                      <a:pt x="15" y="153"/>
                      <a:pt x="15" y="168"/>
                    </a:cubicBezTo>
                    <a:cubicBezTo>
                      <a:pt x="15" y="199"/>
                      <a:pt x="31" y="214"/>
                      <a:pt x="46" y="229"/>
                    </a:cubicBezTo>
                    <a:cubicBezTo>
                      <a:pt x="92" y="306"/>
                      <a:pt x="168" y="351"/>
                      <a:pt x="259" y="351"/>
                    </a:cubicBezTo>
                    <a:lnTo>
                      <a:pt x="320" y="351"/>
                    </a:lnTo>
                    <a:cubicBezTo>
                      <a:pt x="335" y="351"/>
                      <a:pt x="366" y="336"/>
                      <a:pt x="381" y="336"/>
                    </a:cubicBezTo>
                    <a:cubicBezTo>
                      <a:pt x="412" y="321"/>
                      <a:pt x="442" y="290"/>
                      <a:pt x="457" y="275"/>
                    </a:cubicBezTo>
                    <a:cubicBezTo>
                      <a:pt x="472" y="260"/>
                      <a:pt x="472" y="260"/>
                      <a:pt x="472" y="260"/>
                    </a:cubicBezTo>
                    <a:cubicBezTo>
                      <a:pt x="488" y="245"/>
                      <a:pt x="503" y="214"/>
                      <a:pt x="518" y="199"/>
                    </a:cubicBezTo>
                    <a:cubicBezTo>
                      <a:pt x="533" y="184"/>
                      <a:pt x="533" y="153"/>
                      <a:pt x="549" y="138"/>
                    </a:cubicBezTo>
                    <a:cubicBezTo>
                      <a:pt x="564" y="92"/>
                      <a:pt x="579" y="47"/>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5889125" y="3597550"/>
                <a:ext cx="11825" cy="5750"/>
              </a:xfrm>
              <a:custGeom>
                <a:avLst/>
                <a:gdLst/>
                <a:ahLst/>
                <a:cxnLst/>
                <a:rect l="l" t="t" r="r" b="b"/>
                <a:pathLst>
                  <a:path w="473" h="230" extrusionOk="0">
                    <a:moveTo>
                      <a:pt x="473" y="1"/>
                    </a:moveTo>
                    <a:lnTo>
                      <a:pt x="473" y="1"/>
                    </a:lnTo>
                    <a:cubicBezTo>
                      <a:pt x="457" y="16"/>
                      <a:pt x="427" y="31"/>
                      <a:pt x="397" y="47"/>
                    </a:cubicBezTo>
                    <a:cubicBezTo>
                      <a:pt x="381" y="47"/>
                      <a:pt x="351" y="62"/>
                      <a:pt x="320" y="77"/>
                    </a:cubicBezTo>
                    <a:cubicBezTo>
                      <a:pt x="305" y="77"/>
                      <a:pt x="275" y="92"/>
                      <a:pt x="244" y="92"/>
                    </a:cubicBezTo>
                    <a:cubicBezTo>
                      <a:pt x="229" y="92"/>
                      <a:pt x="214" y="108"/>
                      <a:pt x="183" y="108"/>
                    </a:cubicBezTo>
                    <a:lnTo>
                      <a:pt x="137" y="108"/>
                    </a:lnTo>
                    <a:cubicBezTo>
                      <a:pt x="137" y="108"/>
                      <a:pt x="122" y="92"/>
                      <a:pt x="122" y="92"/>
                    </a:cubicBezTo>
                    <a:cubicBezTo>
                      <a:pt x="102" y="92"/>
                      <a:pt x="82" y="86"/>
                      <a:pt x="66" y="86"/>
                    </a:cubicBezTo>
                    <a:cubicBezTo>
                      <a:pt x="58" y="86"/>
                      <a:pt x="51" y="87"/>
                      <a:pt x="46" y="92"/>
                    </a:cubicBezTo>
                    <a:cubicBezTo>
                      <a:pt x="0" y="108"/>
                      <a:pt x="16" y="168"/>
                      <a:pt x="31" y="199"/>
                    </a:cubicBezTo>
                    <a:cubicBezTo>
                      <a:pt x="46" y="214"/>
                      <a:pt x="77" y="229"/>
                      <a:pt x="107" y="229"/>
                    </a:cubicBezTo>
                    <a:lnTo>
                      <a:pt x="198" y="229"/>
                    </a:lnTo>
                    <a:cubicBezTo>
                      <a:pt x="259" y="214"/>
                      <a:pt x="320" y="184"/>
                      <a:pt x="366" y="138"/>
                    </a:cubicBezTo>
                    <a:cubicBezTo>
                      <a:pt x="381" y="138"/>
                      <a:pt x="397" y="123"/>
                      <a:pt x="397" y="108"/>
                    </a:cubicBezTo>
                    <a:cubicBezTo>
                      <a:pt x="412" y="92"/>
                      <a:pt x="427" y="92"/>
                      <a:pt x="427" y="77"/>
                    </a:cubicBezTo>
                    <a:cubicBezTo>
                      <a:pt x="442" y="47"/>
                      <a:pt x="457" y="3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5920350" y="3594100"/>
                <a:ext cx="16025" cy="9725"/>
              </a:xfrm>
              <a:custGeom>
                <a:avLst/>
                <a:gdLst/>
                <a:ahLst/>
                <a:cxnLst/>
                <a:rect l="l" t="t" r="r" b="b"/>
                <a:pathLst>
                  <a:path w="641" h="389" extrusionOk="0">
                    <a:moveTo>
                      <a:pt x="224" y="1"/>
                    </a:moveTo>
                    <a:cubicBezTo>
                      <a:pt x="159" y="1"/>
                      <a:pt x="91" y="34"/>
                      <a:pt x="62" y="93"/>
                    </a:cubicBezTo>
                    <a:cubicBezTo>
                      <a:pt x="1" y="185"/>
                      <a:pt x="46" y="291"/>
                      <a:pt x="138" y="337"/>
                    </a:cubicBezTo>
                    <a:cubicBezTo>
                      <a:pt x="195" y="371"/>
                      <a:pt x="244" y="388"/>
                      <a:pt x="303" y="388"/>
                    </a:cubicBezTo>
                    <a:cubicBezTo>
                      <a:pt x="323" y="388"/>
                      <a:pt x="344" y="386"/>
                      <a:pt x="366" y="383"/>
                    </a:cubicBezTo>
                    <a:cubicBezTo>
                      <a:pt x="427" y="367"/>
                      <a:pt x="488" y="337"/>
                      <a:pt x="534" y="306"/>
                    </a:cubicBezTo>
                    <a:cubicBezTo>
                      <a:pt x="549" y="291"/>
                      <a:pt x="549" y="291"/>
                      <a:pt x="549" y="276"/>
                    </a:cubicBezTo>
                    <a:cubicBezTo>
                      <a:pt x="595" y="246"/>
                      <a:pt x="625" y="200"/>
                      <a:pt x="625" y="154"/>
                    </a:cubicBezTo>
                    <a:cubicBezTo>
                      <a:pt x="641" y="124"/>
                      <a:pt x="625" y="78"/>
                      <a:pt x="625" y="47"/>
                    </a:cubicBezTo>
                    <a:cubicBezTo>
                      <a:pt x="564" y="47"/>
                      <a:pt x="519" y="63"/>
                      <a:pt x="473" y="63"/>
                    </a:cubicBezTo>
                    <a:lnTo>
                      <a:pt x="397" y="63"/>
                    </a:lnTo>
                    <a:cubicBezTo>
                      <a:pt x="382" y="63"/>
                      <a:pt x="366" y="63"/>
                      <a:pt x="351" y="47"/>
                    </a:cubicBezTo>
                    <a:lnTo>
                      <a:pt x="336" y="47"/>
                    </a:lnTo>
                    <a:cubicBezTo>
                      <a:pt x="336" y="47"/>
                      <a:pt x="321" y="47"/>
                      <a:pt x="321" y="32"/>
                    </a:cubicBezTo>
                    <a:cubicBezTo>
                      <a:pt x="294" y="11"/>
                      <a:pt x="259" y="1"/>
                      <a:pt x="2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5959975" y="3599475"/>
                <a:ext cx="16400" cy="9150"/>
              </a:xfrm>
              <a:custGeom>
                <a:avLst/>
                <a:gdLst/>
                <a:ahLst/>
                <a:cxnLst/>
                <a:rect l="l" t="t" r="r" b="b"/>
                <a:pathLst>
                  <a:path w="656" h="366" extrusionOk="0">
                    <a:moveTo>
                      <a:pt x="610" y="0"/>
                    </a:moveTo>
                    <a:cubicBezTo>
                      <a:pt x="594" y="0"/>
                      <a:pt x="594" y="15"/>
                      <a:pt x="594" y="15"/>
                    </a:cubicBezTo>
                    <a:cubicBezTo>
                      <a:pt x="579" y="31"/>
                      <a:pt x="579" y="46"/>
                      <a:pt x="564" y="61"/>
                    </a:cubicBezTo>
                    <a:cubicBezTo>
                      <a:pt x="564" y="61"/>
                      <a:pt x="549" y="76"/>
                      <a:pt x="549" y="91"/>
                    </a:cubicBezTo>
                    <a:cubicBezTo>
                      <a:pt x="549" y="91"/>
                      <a:pt x="534" y="91"/>
                      <a:pt x="534" y="107"/>
                    </a:cubicBezTo>
                    <a:lnTo>
                      <a:pt x="503" y="107"/>
                    </a:lnTo>
                    <a:cubicBezTo>
                      <a:pt x="503" y="122"/>
                      <a:pt x="488" y="122"/>
                      <a:pt x="473" y="122"/>
                    </a:cubicBezTo>
                    <a:lnTo>
                      <a:pt x="442" y="137"/>
                    </a:lnTo>
                    <a:lnTo>
                      <a:pt x="290" y="137"/>
                    </a:lnTo>
                    <a:cubicBezTo>
                      <a:pt x="275" y="122"/>
                      <a:pt x="259" y="122"/>
                      <a:pt x="244" y="122"/>
                    </a:cubicBezTo>
                    <a:cubicBezTo>
                      <a:pt x="214" y="107"/>
                      <a:pt x="198" y="107"/>
                      <a:pt x="168" y="91"/>
                    </a:cubicBezTo>
                    <a:cubicBezTo>
                      <a:pt x="153" y="91"/>
                      <a:pt x="137" y="91"/>
                      <a:pt x="122" y="107"/>
                    </a:cubicBezTo>
                    <a:cubicBezTo>
                      <a:pt x="107" y="107"/>
                      <a:pt x="76" y="107"/>
                      <a:pt x="61" y="122"/>
                    </a:cubicBezTo>
                    <a:cubicBezTo>
                      <a:pt x="0" y="168"/>
                      <a:pt x="46" y="259"/>
                      <a:pt x="92" y="290"/>
                    </a:cubicBezTo>
                    <a:cubicBezTo>
                      <a:pt x="107" y="305"/>
                      <a:pt x="137" y="320"/>
                      <a:pt x="153" y="335"/>
                    </a:cubicBezTo>
                    <a:cubicBezTo>
                      <a:pt x="183" y="335"/>
                      <a:pt x="214" y="350"/>
                      <a:pt x="229" y="350"/>
                    </a:cubicBezTo>
                    <a:cubicBezTo>
                      <a:pt x="290" y="366"/>
                      <a:pt x="335" y="366"/>
                      <a:pt x="396" y="366"/>
                    </a:cubicBezTo>
                    <a:cubicBezTo>
                      <a:pt x="457" y="350"/>
                      <a:pt x="534" y="320"/>
                      <a:pt x="579" y="274"/>
                    </a:cubicBezTo>
                    <a:cubicBezTo>
                      <a:pt x="594" y="259"/>
                      <a:pt x="610" y="229"/>
                      <a:pt x="625" y="198"/>
                    </a:cubicBezTo>
                    <a:cubicBezTo>
                      <a:pt x="655" y="137"/>
                      <a:pt x="640" y="61"/>
                      <a:pt x="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4"/>
              <p:cNvSpPr/>
              <p:nvPr/>
            </p:nvSpPr>
            <p:spPr>
              <a:xfrm>
                <a:off x="5951200" y="3584600"/>
                <a:ext cx="7275" cy="4975"/>
              </a:xfrm>
              <a:custGeom>
                <a:avLst/>
                <a:gdLst/>
                <a:ahLst/>
                <a:cxnLst/>
                <a:rect l="l" t="t" r="r" b="b"/>
                <a:pathLst>
                  <a:path w="291" h="199" extrusionOk="0">
                    <a:moveTo>
                      <a:pt x="168" y="1"/>
                    </a:moveTo>
                    <a:cubicBezTo>
                      <a:pt x="123" y="1"/>
                      <a:pt x="92" y="1"/>
                      <a:pt x="62" y="31"/>
                    </a:cubicBezTo>
                    <a:cubicBezTo>
                      <a:pt x="31" y="47"/>
                      <a:pt x="1" y="77"/>
                      <a:pt x="16" y="123"/>
                    </a:cubicBezTo>
                    <a:cubicBezTo>
                      <a:pt x="16" y="153"/>
                      <a:pt x="47" y="184"/>
                      <a:pt x="77" y="199"/>
                    </a:cubicBezTo>
                    <a:cubicBezTo>
                      <a:pt x="107" y="199"/>
                      <a:pt x="138" y="199"/>
                      <a:pt x="168" y="184"/>
                    </a:cubicBezTo>
                    <a:cubicBezTo>
                      <a:pt x="199" y="168"/>
                      <a:pt x="214" y="153"/>
                      <a:pt x="229" y="138"/>
                    </a:cubicBezTo>
                    <a:cubicBezTo>
                      <a:pt x="245" y="138"/>
                      <a:pt x="245" y="123"/>
                      <a:pt x="245" y="123"/>
                    </a:cubicBezTo>
                    <a:cubicBezTo>
                      <a:pt x="275" y="92"/>
                      <a:pt x="290" y="47"/>
                      <a:pt x="290" y="16"/>
                    </a:cubicBezTo>
                    <a:lnTo>
                      <a:pt x="275" y="16"/>
                    </a:lnTo>
                    <a:cubicBezTo>
                      <a:pt x="229" y="1"/>
                      <a:pt x="199"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4"/>
              <p:cNvSpPr/>
              <p:nvPr/>
            </p:nvSpPr>
            <p:spPr>
              <a:xfrm>
                <a:off x="5922650" y="3582325"/>
                <a:ext cx="15250" cy="5325"/>
              </a:xfrm>
              <a:custGeom>
                <a:avLst/>
                <a:gdLst/>
                <a:ahLst/>
                <a:cxnLst/>
                <a:rect l="l" t="t" r="r" b="b"/>
                <a:pathLst>
                  <a:path w="610" h="213" extrusionOk="0">
                    <a:moveTo>
                      <a:pt x="31" y="0"/>
                    </a:moveTo>
                    <a:cubicBezTo>
                      <a:pt x="15" y="16"/>
                      <a:pt x="15" y="16"/>
                      <a:pt x="15" y="31"/>
                    </a:cubicBezTo>
                    <a:cubicBezTo>
                      <a:pt x="0" y="122"/>
                      <a:pt x="76" y="168"/>
                      <a:pt x="152" y="183"/>
                    </a:cubicBezTo>
                    <a:cubicBezTo>
                      <a:pt x="187" y="204"/>
                      <a:pt x="227" y="212"/>
                      <a:pt x="270" y="212"/>
                    </a:cubicBezTo>
                    <a:cubicBezTo>
                      <a:pt x="322" y="212"/>
                      <a:pt x="377" y="200"/>
                      <a:pt x="427" y="183"/>
                    </a:cubicBezTo>
                    <a:cubicBezTo>
                      <a:pt x="457" y="183"/>
                      <a:pt x="488" y="168"/>
                      <a:pt x="518" y="153"/>
                    </a:cubicBezTo>
                    <a:cubicBezTo>
                      <a:pt x="533" y="153"/>
                      <a:pt x="564" y="138"/>
                      <a:pt x="579" y="122"/>
                    </a:cubicBezTo>
                    <a:cubicBezTo>
                      <a:pt x="579" y="107"/>
                      <a:pt x="579" y="107"/>
                      <a:pt x="579" y="107"/>
                    </a:cubicBezTo>
                    <a:cubicBezTo>
                      <a:pt x="610" y="77"/>
                      <a:pt x="594" y="31"/>
                      <a:pt x="564" y="0"/>
                    </a:cubicBezTo>
                    <a:cubicBezTo>
                      <a:pt x="564" y="16"/>
                      <a:pt x="549" y="16"/>
                      <a:pt x="549" y="31"/>
                    </a:cubicBezTo>
                    <a:lnTo>
                      <a:pt x="427" y="31"/>
                    </a:lnTo>
                    <a:cubicBezTo>
                      <a:pt x="381" y="31"/>
                      <a:pt x="335" y="46"/>
                      <a:pt x="290" y="46"/>
                    </a:cubicBezTo>
                    <a:lnTo>
                      <a:pt x="198" y="46"/>
                    </a:lnTo>
                    <a:cubicBezTo>
                      <a:pt x="183" y="46"/>
                      <a:pt x="168" y="31"/>
                      <a:pt x="152" y="31"/>
                    </a:cubicBezTo>
                    <a:cubicBezTo>
                      <a:pt x="152" y="31"/>
                      <a:pt x="152" y="31"/>
                      <a:pt x="137" y="16"/>
                    </a:cubicBezTo>
                    <a:cubicBezTo>
                      <a:pt x="107" y="0"/>
                      <a:pt x="76" y="0"/>
                      <a:pt x="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5975200" y="3600975"/>
                <a:ext cx="11450" cy="9950"/>
              </a:xfrm>
              <a:custGeom>
                <a:avLst/>
                <a:gdLst/>
                <a:ahLst/>
                <a:cxnLst/>
                <a:rect l="l" t="t" r="r" b="b"/>
                <a:pathLst>
                  <a:path w="458" h="398" extrusionOk="0">
                    <a:moveTo>
                      <a:pt x="412" y="1"/>
                    </a:moveTo>
                    <a:cubicBezTo>
                      <a:pt x="382" y="16"/>
                      <a:pt x="366" y="47"/>
                      <a:pt x="336" y="62"/>
                    </a:cubicBezTo>
                    <a:cubicBezTo>
                      <a:pt x="336" y="62"/>
                      <a:pt x="321" y="62"/>
                      <a:pt x="321" y="77"/>
                    </a:cubicBezTo>
                    <a:lnTo>
                      <a:pt x="290" y="77"/>
                    </a:lnTo>
                    <a:cubicBezTo>
                      <a:pt x="290" y="77"/>
                      <a:pt x="275" y="92"/>
                      <a:pt x="260" y="92"/>
                    </a:cubicBezTo>
                    <a:lnTo>
                      <a:pt x="153" y="92"/>
                    </a:lnTo>
                    <a:cubicBezTo>
                      <a:pt x="138" y="92"/>
                      <a:pt x="107" y="108"/>
                      <a:pt x="92" y="123"/>
                    </a:cubicBezTo>
                    <a:cubicBezTo>
                      <a:pt x="46" y="138"/>
                      <a:pt x="1" y="184"/>
                      <a:pt x="1" y="245"/>
                    </a:cubicBezTo>
                    <a:cubicBezTo>
                      <a:pt x="1" y="306"/>
                      <a:pt x="46" y="351"/>
                      <a:pt x="92" y="382"/>
                    </a:cubicBezTo>
                    <a:cubicBezTo>
                      <a:pt x="123" y="397"/>
                      <a:pt x="153" y="397"/>
                      <a:pt x="184" y="397"/>
                    </a:cubicBezTo>
                    <a:cubicBezTo>
                      <a:pt x="214" y="397"/>
                      <a:pt x="244" y="382"/>
                      <a:pt x="275" y="367"/>
                    </a:cubicBezTo>
                    <a:cubicBezTo>
                      <a:pt x="305" y="351"/>
                      <a:pt x="351" y="336"/>
                      <a:pt x="382" y="306"/>
                    </a:cubicBezTo>
                    <a:cubicBezTo>
                      <a:pt x="397" y="290"/>
                      <a:pt x="397" y="275"/>
                      <a:pt x="412" y="260"/>
                    </a:cubicBezTo>
                    <a:cubicBezTo>
                      <a:pt x="443" y="214"/>
                      <a:pt x="458" y="169"/>
                      <a:pt x="458" y="123"/>
                    </a:cubicBezTo>
                    <a:cubicBezTo>
                      <a:pt x="458" y="77"/>
                      <a:pt x="443" y="47"/>
                      <a:pt x="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4"/>
              <p:cNvSpPr/>
              <p:nvPr/>
            </p:nvSpPr>
            <p:spPr>
              <a:xfrm>
                <a:off x="6058250" y="3462350"/>
                <a:ext cx="400" cy="400"/>
              </a:xfrm>
              <a:custGeom>
                <a:avLst/>
                <a:gdLst/>
                <a:ahLst/>
                <a:cxnLst/>
                <a:rect l="l" t="t" r="r" b="b"/>
                <a:pathLst>
                  <a:path w="16" h="16" extrusionOk="0">
                    <a:moveTo>
                      <a:pt x="0" y="0"/>
                    </a:moveTo>
                    <a:cubicBezTo>
                      <a:pt x="0" y="15"/>
                      <a:pt x="0" y="15"/>
                      <a:pt x="0" y="15"/>
                    </a:cubicBezTo>
                    <a:cubicBezTo>
                      <a:pt x="0" y="15"/>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4"/>
              <p:cNvSpPr/>
              <p:nvPr/>
            </p:nvSpPr>
            <p:spPr>
              <a:xfrm>
                <a:off x="5672775" y="3642875"/>
                <a:ext cx="400" cy="25"/>
              </a:xfrm>
              <a:custGeom>
                <a:avLst/>
                <a:gdLst/>
                <a:ahLst/>
                <a:cxnLst/>
                <a:rect l="l" t="t" r="r" b="b"/>
                <a:pathLst>
                  <a:path w="16" h="1" extrusionOk="0">
                    <a:moveTo>
                      <a:pt x="16" y="1"/>
                    </a:moveTo>
                    <a:cubicBezTo>
                      <a:pt x="16" y="1"/>
                      <a:pt x="16" y="1"/>
                      <a:pt x="16" y="1"/>
                    </a:cubicBezTo>
                    <a:cubicBezTo>
                      <a:pt x="16" y="1"/>
                      <a:pt x="0" y="1"/>
                      <a:pt x="0" y="1"/>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4"/>
              <p:cNvSpPr/>
              <p:nvPr/>
            </p:nvSpPr>
            <p:spPr>
              <a:xfrm>
                <a:off x="5721150" y="3656600"/>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4"/>
              <p:cNvSpPr/>
              <p:nvPr/>
            </p:nvSpPr>
            <p:spPr>
              <a:xfrm>
                <a:off x="5974050" y="3792575"/>
                <a:ext cx="7650" cy="43725"/>
              </a:xfrm>
              <a:custGeom>
                <a:avLst/>
                <a:gdLst/>
                <a:ahLst/>
                <a:cxnLst/>
                <a:rect l="l" t="t" r="r" b="b"/>
                <a:pathLst>
                  <a:path w="306" h="1749" extrusionOk="0">
                    <a:moveTo>
                      <a:pt x="230" y="1"/>
                    </a:moveTo>
                    <a:cubicBezTo>
                      <a:pt x="245" y="153"/>
                      <a:pt x="245" y="305"/>
                      <a:pt x="245" y="458"/>
                    </a:cubicBezTo>
                    <a:cubicBezTo>
                      <a:pt x="245" y="503"/>
                      <a:pt x="245" y="549"/>
                      <a:pt x="245" y="610"/>
                    </a:cubicBezTo>
                    <a:lnTo>
                      <a:pt x="245" y="717"/>
                    </a:lnTo>
                    <a:cubicBezTo>
                      <a:pt x="245" y="747"/>
                      <a:pt x="245" y="793"/>
                      <a:pt x="245" y="823"/>
                    </a:cubicBezTo>
                    <a:lnTo>
                      <a:pt x="245" y="854"/>
                    </a:lnTo>
                    <a:cubicBezTo>
                      <a:pt x="245" y="854"/>
                      <a:pt x="245" y="869"/>
                      <a:pt x="245" y="869"/>
                    </a:cubicBezTo>
                    <a:cubicBezTo>
                      <a:pt x="245" y="915"/>
                      <a:pt x="230" y="945"/>
                      <a:pt x="214" y="976"/>
                    </a:cubicBezTo>
                    <a:cubicBezTo>
                      <a:pt x="214" y="991"/>
                      <a:pt x="214" y="1021"/>
                      <a:pt x="199" y="1037"/>
                    </a:cubicBezTo>
                    <a:cubicBezTo>
                      <a:pt x="199" y="1098"/>
                      <a:pt x="184" y="1159"/>
                      <a:pt x="169" y="1204"/>
                    </a:cubicBezTo>
                    <a:cubicBezTo>
                      <a:pt x="153" y="1265"/>
                      <a:pt x="138" y="1311"/>
                      <a:pt x="138" y="1372"/>
                    </a:cubicBezTo>
                    <a:lnTo>
                      <a:pt x="108" y="1448"/>
                    </a:lnTo>
                    <a:cubicBezTo>
                      <a:pt x="108" y="1494"/>
                      <a:pt x="92" y="1539"/>
                      <a:pt x="77" y="1585"/>
                    </a:cubicBezTo>
                    <a:cubicBezTo>
                      <a:pt x="77" y="1585"/>
                      <a:pt x="77" y="1600"/>
                      <a:pt x="77" y="1600"/>
                    </a:cubicBezTo>
                    <a:cubicBezTo>
                      <a:pt x="47" y="1631"/>
                      <a:pt x="31" y="1677"/>
                      <a:pt x="16" y="1707"/>
                    </a:cubicBezTo>
                    <a:cubicBezTo>
                      <a:pt x="1" y="1722"/>
                      <a:pt x="16" y="1738"/>
                      <a:pt x="31" y="1738"/>
                    </a:cubicBezTo>
                    <a:cubicBezTo>
                      <a:pt x="31" y="1745"/>
                      <a:pt x="35" y="1749"/>
                      <a:pt x="41" y="1749"/>
                    </a:cubicBezTo>
                    <a:cubicBezTo>
                      <a:pt x="47" y="1749"/>
                      <a:pt x="54" y="1745"/>
                      <a:pt x="62" y="1738"/>
                    </a:cubicBezTo>
                    <a:cubicBezTo>
                      <a:pt x="77" y="1722"/>
                      <a:pt x="77" y="1692"/>
                      <a:pt x="92" y="1677"/>
                    </a:cubicBezTo>
                    <a:cubicBezTo>
                      <a:pt x="108" y="1661"/>
                      <a:pt x="123" y="1646"/>
                      <a:pt x="123" y="1616"/>
                    </a:cubicBezTo>
                    <a:cubicBezTo>
                      <a:pt x="138" y="1616"/>
                      <a:pt x="138" y="1600"/>
                      <a:pt x="138" y="1600"/>
                    </a:cubicBezTo>
                    <a:cubicBezTo>
                      <a:pt x="138" y="1585"/>
                      <a:pt x="153" y="1570"/>
                      <a:pt x="153" y="1570"/>
                    </a:cubicBezTo>
                    <a:cubicBezTo>
                      <a:pt x="153" y="1539"/>
                      <a:pt x="169" y="1524"/>
                      <a:pt x="169" y="1494"/>
                    </a:cubicBezTo>
                    <a:cubicBezTo>
                      <a:pt x="169" y="1479"/>
                      <a:pt x="169" y="1463"/>
                      <a:pt x="184" y="1448"/>
                    </a:cubicBezTo>
                    <a:lnTo>
                      <a:pt x="230" y="1220"/>
                    </a:lnTo>
                    <a:cubicBezTo>
                      <a:pt x="245" y="1128"/>
                      <a:pt x="275" y="1052"/>
                      <a:pt x="290" y="961"/>
                    </a:cubicBezTo>
                    <a:cubicBezTo>
                      <a:pt x="290" y="945"/>
                      <a:pt x="290" y="930"/>
                      <a:pt x="306" y="915"/>
                    </a:cubicBezTo>
                    <a:cubicBezTo>
                      <a:pt x="306" y="900"/>
                      <a:pt x="306" y="869"/>
                      <a:pt x="306" y="854"/>
                    </a:cubicBezTo>
                    <a:cubicBezTo>
                      <a:pt x="306" y="808"/>
                      <a:pt x="306" y="778"/>
                      <a:pt x="306" y="732"/>
                    </a:cubicBezTo>
                    <a:cubicBezTo>
                      <a:pt x="290" y="686"/>
                      <a:pt x="290" y="641"/>
                      <a:pt x="290" y="580"/>
                    </a:cubicBezTo>
                    <a:cubicBezTo>
                      <a:pt x="275" y="397"/>
                      <a:pt x="260" y="19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2" name="Google Shape;1202;p44"/>
          <p:cNvGrpSpPr/>
          <p:nvPr/>
        </p:nvGrpSpPr>
        <p:grpSpPr>
          <a:xfrm>
            <a:off x="7727156" y="2808500"/>
            <a:ext cx="1059341" cy="1800003"/>
            <a:chOff x="7727156" y="2808500"/>
            <a:chExt cx="1059341" cy="1800003"/>
          </a:xfrm>
        </p:grpSpPr>
        <p:pic>
          <p:nvPicPr>
            <p:cNvPr id="1203" name="Google Shape;1203;p44"/>
            <p:cNvPicPr preferRelativeResize="0"/>
            <p:nvPr/>
          </p:nvPicPr>
          <p:blipFill>
            <a:blip r:embed="rId8">
              <a:alphaModFix/>
            </a:blip>
            <a:stretch>
              <a:fillRect/>
            </a:stretch>
          </p:blipFill>
          <p:spPr>
            <a:xfrm>
              <a:off x="7727156" y="2808500"/>
              <a:ext cx="1059341" cy="1800003"/>
            </a:xfrm>
            <a:prstGeom prst="rect">
              <a:avLst/>
            </a:prstGeom>
            <a:noFill/>
            <a:ln>
              <a:noFill/>
            </a:ln>
          </p:spPr>
        </p:pic>
        <p:grpSp>
          <p:nvGrpSpPr>
            <p:cNvPr id="1204" name="Google Shape;1204;p44"/>
            <p:cNvGrpSpPr/>
            <p:nvPr/>
          </p:nvGrpSpPr>
          <p:grpSpPr>
            <a:xfrm>
              <a:off x="8022830" y="3030205"/>
              <a:ext cx="467993" cy="1356592"/>
              <a:chOff x="6645975" y="964550"/>
              <a:chExt cx="593825" cy="1725725"/>
            </a:xfrm>
          </p:grpSpPr>
          <p:sp>
            <p:nvSpPr>
              <p:cNvPr id="1205" name="Google Shape;1205;p44"/>
              <p:cNvSpPr/>
              <p:nvPr/>
            </p:nvSpPr>
            <p:spPr>
              <a:xfrm>
                <a:off x="6840975" y="1683550"/>
                <a:ext cx="25" cy="775"/>
              </a:xfrm>
              <a:custGeom>
                <a:avLst/>
                <a:gdLst/>
                <a:ahLst/>
                <a:cxnLst/>
                <a:rect l="l" t="t" r="r" b="b"/>
                <a:pathLst>
                  <a:path w="1" h="31" extrusionOk="0">
                    <a:moveTo>
                      <a:pt x="1" y="31"/>
                    </a:moveTo>
                    <a:cubicBezTo>
                      <a:pt x="1" y="31"/>
                      <a:pt x="1" y="16"/>
                      <a:pt x="1" y="16"/>
                    </a:cubicBezTo>
                    <a:cubicBezTo>
                      <a:pt x="1" y="0"/>
                      <a:pt x="1" y="0"/>
                      <a:pt x="1" y="0"/>
                    </a:cubicBezTo>
                    <a:cubicBezTo>
                      <a:pt x="1" y="16"/>
                      <a:pt x="1" y="31"/>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4"/>
              <p:cNvSpPr/>
              <p:nvPr/>
            </p:nvSpPr>
            <p:spPr>
              <a:xfrm>
                <a:off x="6650550" y="1359025"/>
                <a:ext cx="0" cy="400"/>
              </a:xfrm>
              <a:custGeom>
                <a:avLst/>
                <a:gdLst/>
                <a:ahLst/>
                <a:cxnLst/>
                <a:rect l="l" t="t" r="r" b="b"/>
                <a:pathLst>
                  <a:path h="16" extrusionOk="0">
                    <a:moveTo>
                      <a:pt x="0" y="16"/>
                    </a:moveTo>
                    <a:lnTo>
                      <a:pt x="0" y="1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4"/>
              <p:cNvSpPr/>
              <p:nvPr/>
            </p:nvSpPr>
            <p:spPr>
              <a:xfrm>
                <a:off x="6932025" y="1309900"/>
                <a:ext cx="25" cy="400"/>
              </a:xfrm>
              <a:custGeom>
                <a:avLst/>
                <a:gdLst/>
                <a:ahLst/>
                <a:cxnLst/>
                <a:rect l="l" t="t" r="r" b="b"/>
                <a:pathLst>
                  <a:path w="1" h="16" extrusionOk="0">
                    <a:moveTo>
                      <a:pt x="0" y="0"/>
                    </a:moveTo>
                    <a:cubicBezTo>
                      <a:pt x="0" y="0"/>
                      <a:pt x="0" y="15"/>
                      <a:pt x="0" y="15"/>
                    </a:cubicBez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6692825" y="1759350"/>
                <a:ext cx="400" cy="400"/>
              </a:xfrm>
              <a:custGeom>
                <a:avLst/>
                <a:gdLst/>
                <a:ahLst/>
                <a:cxnLst/>
                <a:rect l="l" t="t" r="r" b="b"/>
                <a:pathLst>
                  <a:path w="16" h="16" extrusionOk="0">
                    <a:moveTo>
                      <a:pt x="0" y="0"/>
                    </a:moveTo>
                    <a:cubicBezTo>
                      <a:pt x="15" y="16"/>
                      <a:pt x="15" y="16"/>
                      <a:pt x="15" y="16"/>
                    </a:cubicBezTo>
                    <a:cubicBezTo>
                      <a:pt x="15"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4"/>
              <p:cNvSpPr/>
              <p:nvPr/>
            </p:nvSpPr>
            <p:spPr>
              <a:xfrm>
                <a:off x="7129325" y="130875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4"/>
              <p:cNvSpPr/>
              <p:nvPr/>
            </p:nvSpPr>
            <p:spPr>
              <a:xfrm>
                <a:off x="6854325" y="1106500"/>
                <a:ext cx="25" cy="400"/>
              </a:xfrm>
              <a:custGeom>
                <a:avLst/>
                <a:gdLst/>
                <a:ahLst/>
                <a:cxnLst/>
                <a:rect l="l" t="t" r="r" b="b"/>
                <a:pathLst>
                  <a:path w="1" h="16" extrusionOk="0">
                    <a:moveTo>
                      <a:pt x="0" y="15"/>
                    </a:moveTo>
                    <a:lnTo>
                      <a:pt x="0" y="0"/>
                    </a:ln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6767850" y="1371975"/>
                <a:ext cx="25" cy="400"/>
              </a:xfrm>
              <a:custGeom>
                <a:avLst/>
                <a:gdLst/>
                <a:ahLst/>
                <a:cxnLst/>
                <a:rect l="l" t="t" r="r" b="b"/>
                <a:pathLst>
                  <a:path w="1" h="16" extrusionOk="0">
                    <a:moveTo>
                      <a:pt x="1" y="16"/>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6882125" y="1678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4"/>
              <p:cNvSpPr/>
              <p:nvPr/>
            </p:nvSpPr>
            <p:spPr>
              <a:xfrm>
                <a:off x="6645975" y="964550"/>
                <a:ext cx="593825" cy="1725725"/>
              </a:xfrm>
              <a:custGeom>
                <a:avLst/>
                <a:gdLst/>
                <a:ahLst/>
                <a:cxnLst/>
                <a:rect l="l" t="t" r="r" b="b"/>
                <a:pathLst>
                  <a:path w="23753" h="69029" extrusionOk="0">
                    <a:moveTo>
                      <a:pt x="15510" y="132"/>
                    </a:moveTo>
                    <a:cubicBezTo>
                      <a:pt x="15526" y="239"/>
                      <a:pt x="15541" y="345"/>
                      <a:pt x="15571" y="467"/>
                    </a:cubicBezTo>
                    <a:cubicBezTo>
                      <a:pt x="15602" y="589"/>
                      <a:pt x="15632" y="711"/>
                      <a:pt x="15663" y="848"/>
                    </a:cubicBezTo>
                    <a:cubicBezTo>
                      <a:pt x="15693" y="970"/>
                      <a:pt x="15724" y="1077"/>
                      <a:pt x="15769" y="1199"/>
                    </a:cubicBezTo>
                    <a:cubicBezTo>
                      <a:pt x="15800" y="1321"/>
                      <a:pt x="15830" y="1427"/>
                      <a:pt x="15891" y="1549"/>
                    </a:cubicBezTo>
                    <a:cubicBezTo>
                      <a:pt x="15922" y="1625"/>
                      <a:pt x="15952" y="1701"/>
                      <a:pt x="15983" y="1778"/>
                    </a:cubicBezTo>
                    <a:lnTo>
                      <a:pt x="16028" y="1884"/>
                    </a:lnTo>
                    <a:cubicBezTo>
                      <a:pt x="16044" y="1900"/>
                      <a:pt x="16059" y="1915"/>
                      <a:pt x="16059" y="1930"/>
                    </a:cubicBezTo>
                    <a:cubicBezTo>
                      <a:pt x="16074" y="1976"/>
                      <a:pt x="16089" y="2006"/>
                      <a:pt x="16105" y="2052"/>
                    </a:cubicBezTo>
                    <a:cubicBezTo>
                      <a:pt x="16120" y="2082"/>
                      <a:pt x="16135" y="2113"/>
                      <a:pt x="16150" y="2159"/>
                    </a:cubicBezTo>
                    <a:lnTo>
                      <a:pt x="16181" y="2220"/>
                    </a:lnTo>
                    <a:cubicBezTo>
                      <a:pt x="16196" y="2265"/>
                      <a:pt x="16211" y="2296"/>
                      <a:pt x="16226" y="2326"/>
                    </a:cubicBezTo>
                    <a:lnTo>
                      <a:pt x="16242" y="2372"/>
                    </a:lnTo>
                    <a:cubicBezTo>
                      <a:pt x="16257" y="2418"/>
                      <a:pt x="16257" y="2448"/>
                      <a:pt x="16272" y="2494"/>
                    </a:cubicBezTo>
                    <a:cubicBezTo>
                      <a:pt x="16303" y="2585"/>
                      <a:pt x="16333" y="2677"/>
                      <a:pt x="16348" y="2768"/>
                    </a:cubicBezTo>
                    <a:lnTo>
                      <a:pt x="16394" y="2905"/>
                    </a:lnTo>
                    <a:cubicBezTo>
                      <a:pt x="16425" y="3027"/>
                      <a:pt x="16455" y="3149"/>
                      <a:pt x="16485" y="3271"/>
                    </a:cubicBezTo>
                    <a:cubicBezTo>
                      <a:pt x="16501" y="3301"/>
                      <a:pt x="16501" y="3316"/>
                      <a:pt x="16501" y="3347"/>
                    </a:cubicBezTo>
                    <a:cubicBezTo>
                      <a:pt x="16531" y="3469"/>
                      <a:pt x="16562" y="3591"/>
                      <a:pt x="16592" y="3728"/>
                    </a:cubicBezTo>
                    <a:cubicBezTo>
                      <a:pt x="16623" y="3819"/>
                      <a:pt x="16638" y="3926"/>
                      <a:pt x="16653" y="4017"/>
                    </a:cubicBezTo>
                    <a:lnTo>
                      <a:pt x="16668" y="4078"/>
                    </a:lnTo>
                    <a:lnTo>
                      <a:pt x="16744" y="4459"/>
                    </a:lnTo>
                    <a:cubicBezTo>
                      <a:pt x="16760" y="4566"/>
                      <a:pt x="16790" y="4672"/>
                      <a:pt x="16805" y="4794"/>
                    </a:cubicBezTo>
                    <a:cubicBezTo>
                      <a:pt x="16821" y="4901"/>
                      <a:pt x="16851" y="5008"/>
                      <a:pt x="16866" y="5114"/>
                    </a:cubicBezTo>
                    <a:lnTo>
                      <a:pt x="16882" y="5145"/>
                    </a:lnTo>
                    <a:cubicBezTo>
                      <a:pt x="16882" y="5175"/>
                      <a:pt x="16897" y="5206"/>
                      <a:pt x="16897" y="5251"/>
                    </a:cubicBezTo>
                    <a:lnTo>
                      <a:pt x="16912" y="5328"/>
                    </a:lnTo>
                    <a:lnTo>
                      <a:pt x="16927" y="5434"/>
                    </a:lnTo>
                    <a:lnTo>
                      <a:pt x="16927" y="5480"/>
                    </a:lnTo>
                    <a:cubicBezTo>
                      <a:pt x="16927" y="5541"/>
                      <a:pt x="16943" y="5617"/>
                      <a:pt x="16943" y="5678"/>
                    </a:cubicBezTo>
                    <a:lnTo>
                      <a:pt x="16958" y="5998"/>
                    </a:lnTo>
                    <a:cubicBezTo>
                      <a:pt x="16958" y="6074"/>
                      <a:pt x="16958" y="6166"/>
                      <a:pt x="16958" y="6242"/>
                    </a:cubicBezTo>
                    <a:lnTo>
                      <a:pt x="16958" y="6287"/>
                    </a:lnTo>
                    <a:cubicBezTo>
                      <a:pt x="16958" y="6348"/>
                      <a:pt x="16958" y="6425"/>
                      <a:pt x="16943" y="6486"/>
                    </a:cubicBezTo>
                    <a:lnTo>
                      <a:pt x="16943" y="6516"/>
                    </a:lnTo>
                    <a:lnTo>
                      <a:pt x="16943" y="6547"/>
                    </a:lnTo>
                    <a:cubicBezTo>
                      <a:pt x="16943" y="6577"/>
                      <a:pt x="16943" y="6607"/>
                      <a:pt x="16943" y="6653"/>
                    </a:cubicBezTo>
                    <a:lnTo>
                      <a:pt x="16927" y="6745"/>
                    </a:lnTo>
                    <a:lnTo>
                      <a:pt x="16927" y="6790"/>
                    </a:lnTo>
                    <a:lnTo>
                      <a:pt x="16927" y="6821"/>
                    </a:lnTo>
                    <a:lnTo>
                      <a:pt x="16912" y="6927"/>
                    </a:lnTo>
                    <a:lnTo>
                      <a:pt x="16897" y="7004"/>
                    </a:lnTo>
                    <a:lnTo>
                      <a:pt x="16882" y="7080"/>
                    </a:lnTo>
                    <a:cubicBezTo>
                      <a:pt x="16882" y="7110"/>
                      <a:pt x="16882" y="7141"/>
                      <a:pt x="16866" y="7186"/>
                    </a:cubicBezTo>
                    <a:lnTo>
                      <a:pt x="16851" y="7232"/>
                    </a:lnTo>
                    <a:cubicBezTo>
                      <a:pt x="16851" y="7263"/>
                      <a:pt x="16836" y="7293"/>
                      <a:pt x="16836" y="7324"/>
                    </a:cubicBezTo>
                    <a:cubicBezTo>
                      <a:pt x="16821" y="7354"/>
                      <a:pt x="16821" y="7369"/>
                      <a:pt x="16821" y="7384"/>
                    </a:cubicBezTo>
                    <a:cubicBezTo>
                      <a:pt x="16805" y="7415"/>
                      <a:pt x="16805" y="7445"/>
                      <a:pt x="16790" y="7476"/>
                    </a:cubicBezTo>
                    <a:lnTo>
                      <a:pt x="16775" y="7506"/>
                    </a:lnTo>
                    <a:cubicBezTo>
                      <a:pt x="16760" y="7583"/>
                      <a:pt x="16729" y="7643"/>
                      <a:pt x="16714" y="7704"/>
                    </a:cubicBezTo>
                    <a:cubicBezTo>
                      <a:pt x="16699" y="7735"/>
                      <a:pt x="16699" y="7765"/>
                      <a:pt x="16684" y="7796"/>
                    </a:cubicBezTo>
                    <a:cubicBezTo>
                      <a:pt x="16668" y="7826"/>
                      <a:pt x="16653" y="7872"/>
                      <a:pt x="16638" y="7902"/>
                    </a:cubicBezTo>
                    <a:cubicBezTo>
                      <a:pt x="16638" y="7933"/>
                      <a:pt x="16623" y="7948"/>
                      <a:pt x="16607" y="7979"/>
                    </a:cubicBezTo>
                    <a:cubicBezTo>
                      <a:pt x="16592" y="8009"/>
                      <a:pt x="16592" y="8040"/>
                      <a:pt x="16577" y="8055"/>
                    </a:cubicBezTo>
                    <a:cubicBezTo>
                      <a:pt x="16562" y="8085"/>
                      <a:pt x="16546" y="8116"/>
                      <a:pt x="16531" y="8162"/>
                    </a:cubicBezTo>
                    <a:cubicBezTo>
                      <a:pt x="16516" y="8192"/>
                      <a:pt x="16501" y="8222"/>
                      <a:pt x="16485" y="8253"/>
                    </a:cubicBezTo>
                    <a:cubicBezTo>
                      <a:pt x="16470" y="8268"/>
                      <a:pt x="16470" y="8299"/>
                      <a:pt x="16455" y="8314"/>
                    </a:cubicBezTo>
                    <a:cubicBezTo>
                      <a:pt x="16440" y="8329"/>
                      <a:pt x="16440" y="8344"/>
                      <a:pt x="16425" y="8344"/>
                    </a:cubicBezTo>
                    <a:lnTo>
                      <a:pt x="16394" y="8421"/>
                    </a:lnTo>
                    <a:lnTo>
                      <a:pt x="16379" y="8436"/>
                    </a:lnTo>
                    <a:lnTo>
                      <a:pt x="16287" y="8573"/>
                    </a:lnTo>
                    <a:cubicBezTo>
                      <a:pt x="16272" y="8603"/>
                      <a:pt x="16242" y="8634"/>
                      <a:pt x="16226" y="8664"/>
                    </a:cubicBezTo>
                    <a:lnTo>
                      <a:pt x="16211" y="8680"/>
                    </a:lnTo>
                    <a:lnTo>
                      <a:pt x="16196" y="8710"/>
                    </a:lnTo>
                    <a:cubicBezTo>
                      <a:pt x="16181" y="8740"/>
                      <a:pt x="16150" y="8771"/>
                      <a:pt x="16135" y="8786"/>
                    </a:cubicBezTo>
                    <a:cubicBezTo>
                      <a:pt x="16105" y="8832"/>
                      <a:pt x="16074" y="8878"/>
                      <a:pt x="16028" y="8923"/>
                    </a:cubicBezTo>
                    <a:lnTo>
                      <a:pt x="15967" y="8999"/>
                    </a:lnTo>
                    <a:lnTo>
                      <a:pt x="15922" y="9060"/>
                    </a:lnTo>
                    <a:cubicBezTo>
                      <a:pt x="15891" y="9091"/>
                      <a:pt x="15876" y="9121"/>
                      <a:pt x="15846" y="9152"/>
                    </a:cubicBezTo>
                    <a:lnTo>
                      <a:pt x="15800" y="9182"/>
                    </a:lnTo>
                    <a:cubicBezTo>
                      <a:pt x="15754" y="9243"/>
                      <a:pt x="15693" y="9304"/>
                      <a:pt x="15632" y="9365"/>
                    </a:cubicBezTo>
                    <a:lnTo>
                      <a:pt x="15587" y="9411"/>
                    </a:lnTo>
                    <a:cubicBezTo>
                      <a:pt x="15556" y="9426"/>
                      <a:pt x="15541" y="9457"/>
                      <a:pt x="15510" y="9472"/>
                    </a:cubicBezTo>
                    <a:cubicBezTo>
                      <a:pt x="15449" y="9533"/>
                      <a:pt x="15388" y="9594"/>
                      <a:pt x="15328" y="9655"/>
                    </a:cubicBezTo>
                    <a:cubicBezTo>
                      <a:pt x="15236" y="9731"/>
                      <a:pt x="15129" y="9822"/>
                      <a:pt x="15008" y="9914"/>
                    </a:cubicBezTo>
                    <a:cubicBezTo>
                      <a:pt x="14794" y="10096"/>
                      <a:pt x="14611" y="10249"/>
                      <a:pt x="14459" y="10401"/>
                    </a:cubicBezTo>
                    <a:cubicBezTo>
                      <a:pt x="14429" y="10432"/>
                      <a:pt x="14398" y="10462"/>
                      <a:pt x="14368" y="10493"/>
                    </a:cubicBezTo>
                    <a:cubicBezTo>
                      <a:pt x="14383" y="10416"/>
                      <a:pt x="14398" y="10355"/>
                      <a:pt x="14413" y="10279"/>
                    </a:cubicBezTo>
                    <a:cubicBezTo>
                      <a:pt x="14474" y="10096"/>
                      <a:pt x="14520" y="9914"/>
                      <a:pt x="14566" y="9731"/>
                    </a:cubicBezTo>
                    <a:lnTo>
                      <a:pt x="14581" y="9609"/>
                    </a:lnTo>
                    <a:cubicBezTo>
                      <a:pt x="14642" y="9380"/>
                      <a:pt x="14703" y="9152"/>
                      <a:pt x="14764" y="8923"/>
                    </a:cubicBezTo>
                    <a:cubicBezTo>
                      <a:pt x="14794" y="8801"/>
                      <a:pt x="14825" y="8695"/>
                      <a:pt x="14855" y="8588"/>
                    </a:cubicBezTo>
                    <a:cubicBezTo>
                      <a:pt x="14886" y="8466"/>
                      <a:pt x="14916" y="8360"/>
                      <a:pt x="14947" y="8253"/>
                    </a:cubicBezTo>
                    <a:lnTo>
                      <a:pt x="14947" y="8238"/>
                    </a:lnTo>
                    <a:cubicBezTo>
                      <a:pt x="15008" y="8009"/>
                      <a:pt x="15069" y="7781"/>
                      <a:pt x="15129" y="7552"/>
                    </a:cubicBezTo>
                    <a:cubicBezTo>
                      <a:pt x="15129" y="7552"/>
                      <a:pt x="15145" y="7537"/>
                      <a:pt x="15145" y="7522"/>
                    </a:cubicBezTo>
                    <a:lnTo>
                      <a:pt x="15175" y="7445"/>
                    </a:lnTo>
                    <a:cubicBezTo>
                      <a:pt x="15190" y="7354"/>
                      <a:pt x="15221" y="7278"/>
                      <a:pt x="15236" y="7186"/>
                    </a:cubicBezTo>
                    <a:cubicBezTo>
                      <a:pt x="15282" y="7080"/>
                      <a:pt x="15297" y="6973"/>
                      <a:pt x="15312" y="6866"/>
                    </a:cubicBezTo>
                    <a:cubicBezTo>
                      <a:pt x="15328" y="6806"/>
                      <a:pt x="15328" y="6745"/>
                      <a:pt x="15343" y="6699"/>
                    </a:cubicBezTo>
                    <a:lnTo>
                      <a:pt x="15343" y="6684"/>
                    </a:lnTo>
                    <a:cubicBezTo>
                      <a:pt x="15343" y="6623"/>
                      <a:pt x="15343" y="6562"/>
                      <a:pt x="15343" y="6516"/>
                    </a:cubicBezTo>
                    <a:cubicBezTo>
                      <a:pt x="15343" y="6440"/>
                      <a:pt x="15343" y="6348"/>
                      <a:pt x="15343" y="6272"/>
                    </a:cubicBezTo>
                    <a:cubicBezTo>
                      <a:pt x="15343" y="6242"/>
                      <a:pt x="15343" y="6211"/>
                      <a:pt x="15328" y="6166"/>
                    </a:cubicBezTo>
                    <a:lnTo>
                      <a:pt x="15328" y="6150"/>
                    </a:lnTo>
                    <a:lnTo>
                      <a:pt x="15328" y="6135"/>
                    </a:lnTo>
                    <a:cubicBezTo>
                      <a:pt x="15297" y="6242"/>
                      <a:pt x="15267" y="6348"/>
                      <a:pt x="15221" y="6486"/>
                    </a:cubicBezTo>
                    <a:cubicBezTo>
                      <a:pt x="15206" y="6577"/>
                      <a:pt x="15175" y="6699"/>
                      <a:pt x="15145" y="6821"/>
                    </a:cubicBezTo>
                    <a:cubicBezTo>
                      <a:pt x="15129" y="6943"/>
                      <a:pt x="15099" y="7049"/>
                      <a:pt x="15084" y="7141"/>
                    </a:cubicBezTo>
                    <a:lnTo>
                      <a:pt x="14977" y="7491"/>
                    </a:lnTo>
                    <a:cubicBezTo>
                      <a:pt x="14947" y="7628"/>
                      <a:pt x="14901" y="7765"/>
                      <a:pt x="14870" y="7902"/>
                    </a:cubicBezTo>
                    <a:cubicBezTo>
                      <a:pt x="14855" y="7948"/>
                      <a:pt x="14840" y="8009"/>
                      <a:pt x="14825" y="8070"/>
                    </a:cubicBezTo>
                    <a:cubicBezTo>
                      <a:pt x="14749" y="8314"/>
                      <a:pt x="14703" y="8512"/>
                      <a:pt x="14642" y="8695"/>
                    </a:cubicBezTo>
                    <a:lnTo>
                      <a:pt x="14596" y="8847"/>
                    </a:lnTo>
                    <a:cubicBezTo>
                      <a:pt x="14566" y="8939"/>
                      <a:pt x="14535" y="9045"/>
                      <a:pt x="14505" y="9137"/>
                    </a:cubicBezTo>
                    <a:cubicBezTo>
                      <a:pt x="14459" y="9319"/>
                      <a:pt x="14398" y="9502"/>
                      <a:pt x="14352" y="9685"/>
                    </a:cubicBezTo>
                    <a:lnTo>
                      <a:pt x="14322" y="9777"/>
                    </a:lnTo>
                    <a:cubicBezTo>
                      <a:pt x="14322" y="9639"/>
                      <a:pt x="14337" y="9548"/>
                      <a:pt x="14337" y="9457"/>
                    </a:cubicBezTo>
                    <a:cubicBezTo>
                      <a:pt x="14337" y="9396"/>
                      <a:pt x="14337" y="9350"/>
                      <a:pt x="14337" y="9304"/>
                    </a:cubicBezTo>
                    <a:lnTo>
                      <a:pt x="14337" y="9258"/>
                    </a:lnTo>
                    <a:cubicBezTo>
                      <a:pt x="14337" y="9213"/>
                      <a:pt x="14337" y="9182"/>
                      <a:pt x="14337" y="9137"/>
                    </a:cubicBezTo>
                    <a:lnTo>
                      <a:pt x="14337" y="9091"/>
                    </a:lnTo>
                    <a:cubicBezTo>
                      <a:pt x="14337" y="9060"/>
                      <a:pt x="14337" y="9045"/>
                      <a:pt x="14322" y="9030"/>
                    </a:cubicBezTo>
                    <a:cubicBezTo>
                      <a:pt x="14322" y="9015"/>
                      <a:pt x="14322" y="9015"/>
                      <a:pt x="14322" y="8999"/>
                    </a:cubicBezTo>
                    <a:lnTo>
                      <a:pt x="14322" y="8984"/>
                    </a:lnTo>
                    <a:cubicBezTo>
                      <a:pt x="14322" y="8969"/>
                      <a:pt x="14322" y="8939"/>
                      <a:pt x="14322" y="8923"/>
                    </a:cubicBezTo>
                    <a:cubicBezTo>
                      <a:pt x="14322" y="8862"/>
                      <a:pt x="14307" y="8786"/>
                      <a:pt x="14307" y="8725"/>
                    </a:cubicBezTo>
                    <a:cubicBezTo>
                      <a:pt x="14291" y="8649"/>
                      <a:pt x="14291" y="8588"/>
                      <a:pt x="14276" y="8527"/>
                    </a:cubicBezTo>
                    <a:cubicBezTo>
                      <a:pt x="14276" y="8466"/>
                      <a:pt x="14261" y="8405"/>
                      <a:pt x="14246" y="8360"/>
                    </a:cubicBezTo>
                    <a:cubicBezTo>
                      <a:pt x="14231" y="8222"/>
                      <a:pt x="14200" y="8101"/>
                      <a:pt x="14170" y="7963"/>
                    </a:cubicBezTo>
                    <a:cubicBezTo>
                      <a:pt x="14139" y="7842"/>
                      <a:pt x="14109" y="7704"/>
                      <a:pt x="14078" y="7567"/>
                    </a:cubicBezTo>
                    <a:cubicBezTo>
                      <a:pt x="14048" y="7430"/>
                      <a:pt x="14017" y="7293"/>
                      <a:pt x="13987" y="7156"/>
                    </a:cubicBezTo>
                    <a:cubicBezTo>
                      <a:pt x="13972" y="7095"/>
                      <a:pt x="13956" y="7034"/>
                      <a:pt x="13941" y="6973"/>
                    </a:cubicBezTo>
                    <a:lnTo>
                      <a:pt x="13926" y="6897"/>
                    </a:lnTo>
                    <a:cubicBezTo>
                      <a:pt x="13911" y="6821"/>
                      <a:pt x="13895" y="6760"/>
                      <a:pt x="13880" y="6684"/>
                    </a:cubicBezTo>
                    <a:lnTo>
                      <a:pt x="13880" y="6638"/>
                    </a:lnTo>
                    <a:cubicBezTo>
                      <a:pt x="13865" y="6607"/>
                      <a:pt x="13865" y="6562"/>
                      <a:pt x="13850" y="6531"/>
                    </a:cubicBezTo>
                    <a:lnTo>
                      <a:pt x="13834" y="6425"/>
                    </a:lnTo>
                    <a:lnTo>
                      <a:pt x="13834" y="6364"/>
                    </a:lnTo>
                    <a:cubicBezTo>
                      <a:pt x="13834" y="6318"/>
                      <a:pt x="13819" y="6287"/>
                      <a:pt x="13819" y="6242"/>
                    </a:cubicBezTo>
                    <a:lnTo>
                      <a:pt x="13819" y="6196"/>
                    </a:lnTo>
                    <a:cubicBezTo>
                      <a:pt x="13804" y="6150"/>
                      <a:pt x="13804" y="6120"/>
                      <a:pt x="13804" y="6074"/>
                    </a:cubicBezTo>
                    <a:lnTo>
                      <a:pt x="13804" y="6059"/>
                    </a:lnTo>
                    <a:cubicBezTo>
                      <a:pt x="13804" y="5952"/>
                      <a:pt x="13804" y="5846"/>
                      <a:pt x="13789" y="5739"/>
                    </a:cubicBezTo>
                    <a:lnTo>
                      <a:pt x="13789" y="5663"/>
                    </a:lnTo>
                    <a:cubicBezTo>
                      <a:pt x="13789" y="5587"/>
                      <a:pt x="13789" y="5526"/>
                      <a:pt x="13789" y="5450"/>
                    </a:cubicBezTo>
                    <a:lnTo>
                      <a:pt x="13789" y="5221"/>
                    </a:lnTo>
                    <a:lnTo>
                      <a:pt x="13789" y="5084"/>
                    </a:lnTo>
                    <a:lnTo>
                      <a:pt x="13789" y="5053"/>
                    </a:lnTo>
                    <a:cubicBezTo>
                      <a:pt x="13789" y="4962"/>
                      <a:pt x="13789" y="4886"/>
                      <a:pt x="13804" y="4810"/>
                    </a:cubicBezTo>
                    <a:lnTo>
                      <a:pt x="13804" y="4779"/>
                    </a:lnTo>
                    <a:cubicBezTo>
                      <a:pt x="13804" y="4749"/>
                      <a:pt x="13804" y="4718"/>
                      <a:pt x="13819" y="4688"/>
                    </a:cubicBezTo>
                    <a:cubicBezTo>
                      <a:pt x="13819" y="4627"/>
                      <a:pt x="13834" y="4581"/>
                      <a:pt x="13834" y="4520"/>
                    </a:cubicBezTo>
                    <a:lnTo>
                      <a:pt x="13865" y="4383"/>
                    </a:lnTo>
                    <a:cubicBezTo>
                      <a:pt x="13865" y="4337"/>
                      <a:pt x="13880" y="4307"/>
                      <a:pt x="13880" y="4276"/>
                    </a:cubicBezTo>
                    <a:lnTo>
                      <a:pt x="13895" y="4246"/>
                    </a:lnTo>
                    <a:cubicBezTo>
                      <a:pt x="13895" y="4215"/>
                      <a:pt x="13911" y="4185"/>
                      <a:pt x="13911" y="4154"/>
                    </a:cubicBezTo>
                    <a:lnTo>
                      <a:pt x="13926" y="4124"/>
                    </a:lnTo>
                    <a:cubicBezTo>
                      <a:pt x="13926" y="4094"/>
                      <a:pt x="13941" y="4048"/>
                      <a:pt x="13956" y="4002"/>
                    </a:cubicBezTo>
                    <a:lnTo>
                      <a:pt x="13956" y="3987"/>
                    </a:lnTo>
                    <a:cubicBezTo>
                      <a:pt x="14002" y="3880"/>
                      <a:pt x="14032" y="3774"/>
                      <a:pt x="14078" y="3667"/>
                    </a:cubicBezTo>
                    <a:lnTo>
                      <a:pt x="14124" y="3560"/>
                    </a:lnTo>
                    <a:cubicBezTo>
                      <a:pt x="14154" y="3469"/>
                      <a:pt x="14185" y="3393"/>
                      <a:pt x="14215" y="3316"/>
                    </a:cubicBezTo>
                    <a:cubicBezTo>
                      <a:pt x="14307" y="3073"/>
                      <a:pt x="14398" y="2844"/>
                      <a:pt x="14474" y="2600"/>
                    </a:cubicBezTo>
                    <a:cubicBezTo>
                      <a:pt x="14505" y="2509"/>
                      <a:pt x="14520" y="2402"/>
                      <a:pt x="14551" y="2311"/>
                    </a:cubicBezTo>
                    <a:cubicBezTo>
                      <a:pt x="14596" y="2174"/>
                      <a:pt x="14642" y="2037"/>
                      <a:pt x="14688" y="1900"/>
                    </a:cubicBezTo>
                    <a:cubicBezTo>
                      <a:pt x="14764" y="1641"/>
                      <a:pt x="14855" y="1427"/>
                      <a:pt x="14931" y="1214"/>
                    </a:cubicBezTo>
                    <a:cubicBezTo>
                      <a:pt x="14977" y="1123"/>
                      <a:pt x="15008" y="1016"/>
                      <a:pt x="15053" y="940"/>
                    </a:cubicBezTo>
                    <a:cubicBezTo>
                      <a:pt x="15099" y="833"/>
                      <a:pt x="15160" y="711"/>
                      <a:pt x="15206" y="620"/>
                    </a:cubicBezTo>
                    <a:cubicBezTo>
                      <a:pt x="15221" y="574"/>
                      <a:pt x="15236" y="544"/>
                      <a:pt x="15267" y="513"/>
                    </a:cubicBezTo>
                    <a:cubicBezTo>
                      <a:pt x="15267" y="498"/>
                      <a:pt x="15282" y="483"/>
                      <a:pt x="15282" y="467"/>
                    </a:cubicBezTo>
                    <a:cubicBezTo>
                      <a:pt x="15297" y="437"/>
                      <a:pt x="15328" y="406"/>
                      <a:pt x="15343" y="361"/>
                    </a:cubicBezTo>
                    <a:lnTo>
                      <a:pt x="15358" y="330"/>
                    </a:lnTo>
                    <a:lnTo>
                      <a:pt x="15388" y="300"/>
                    </a:lnTo>
                    <a:cubicBezTo>
                      <a:pt x="15419" y="254"/>
                      <a:pt x="15449" y="208"/>
                      <a:pt x="15480" y="163"/>
                    </a:cubicBezTo>
                    <a:cubicBezTo>
                      <a:pt x="15495" y="147"/>
                      <a:pt x="15495" y="147"/>
                      <a:pt x="15510" y="132"/>
                    </a:cubicBezTo>
                    <a:close/>
                    <a:moveTo>
                      <a:pt x="8608" y="4581"/>
                    </a:moveTo>
                    <a:lnTo>
                      <a:pt x="8669" y="4657"/>
                    </a:lnTo>
                    <a:cubicBezTo>
                      <a:pt x="8669" y="4688"/>
                      <a:pt x="8654" y="4703"/>
                      <a:pt x="8654" y="4733"/>
                    </a:cubicBezTo>
                    <a:cubicBezTo>
                      <a:pt x="8654" y="4749"/>
                      <a:pt x="8654" y="4764"/>
                      <a:pt x="8654" y="4794"/>
                    </a:cubicBezTo>
                    <a:cubicBezTo>
                      <a:pt x="8654" y="4825"/>
                      <a:pt x="8654" y="4840"/>
                      <a:pt x="8654" y="4855"/>
                    </a:cubicBezTo>
                    <a:cubicBezTo>
                      <a:pt x="8669" y="4901"/>
                      <a:pt x="8685" y="4962"/>
                      <a:pt x="8685" y="5008"/>
                    </a:cubicBezTo>
                    <a:lnTo>
                      <a:pt x="8700" y="5023"/>
                    </a:lnTo>
                    <a:cubicBezTo>
                      <a:pt x="8700" y="5084"/>
                      <a:pt x="8715" y="5145"/>
                      <a:pt x="8730" y="5206"/>
                    </a:cubicBezTo>
                    <a:cubicBezTo>
                      <a:pt x="8746" y="5267"/>
                      <a:pt x="8761" y="5328"/>
                      <a:pt x="8791" y="5389"/>
                    </a:cubicBezTo>
                    <a:cubicBezTo>
                      <a:pt x="8807" y="5465"/>
                      <a:pt x="8822" y="5526"/>
                      <a:pt x="8852" y="5587"/>
                    </a:cubicBezTo>
                    <a:cubicBezTo>
                      <a:pt x="8868" y="5648"/>
                      <a:pt x="8883" y="5693"/>
                      <a:pt x="8913" y="5754"/>
                    </a:cubicBezTo>
                    <a:cubicBezTo>
                      <a:pt x="8944" y="5830"/>
                      <a:pt x="8989" y="5922"/>
                      <a:pt x="9035" y="5998"/>
                    </a:cubicBezTo>
                    <a:cubicBezTo>
                      <a:pt x="9050" y="6028"/>
                      <a:pt x="9066" y="6044"/>
                      <a:pt x="9066" y="6074"/>
                    </a:cubicBezTo>
                    <a:cubicBezTo>
                      <a:pt x="9142" y="6196"/>
                      <a:pt x="9203" y="6303"/>
                      <a:pt x="9248" y="6394"/>
                    </a:cubicBezTo>
                    <a:cubicBezTo>
                      <a:pt x="9294" y="6455"/>
                      <a:pt x="9325" y="6531"/>
                      <a:pt x="9370" y="6592"/>
                    </a:cubicBezTo>
                    <a:cubicBezTo>
                      <a:pt x="9386" y="6623"/>
                      <a:pt x="9401" y="6653"/>
                      <a:pt x="9431" y="6699"/>
                    </a:cubicBezTo>
                    <a:cubicBezTo>
                      <a:pt x="9492" y="6806"/>
                      <a:pt x="9553" y="6912"/>
                      <a:pt x="9629" y="7019"/>
                    </a:cubicBezTo>
                    <a:cubicBezTo>
                      <a:pt x="9690" y="7110"/>
                      <a:pt x="9766" y="7232"/>
                      <a:pt x="9858" y="7339"/>
                    </a:cubicBezTo>
                    <a:cubicBezTo>
                      <a:pt x="9888" y="7400"/>
                      <a:pt x="9934" y="7445"/>
                      <a:pt x="9980" y="7506"/>
                    </a:cubicBezTo>
                    <a:cubicBezTo>
                      <a:pt x="10025" y="7552"/>
                      <a:pt x="10056" y="7598"/>
                      <a:pt x="10102" y="7659"/>
                    </a:cubicBezTo>
                    <a:cubicBezTo>
                      <a:pt x="10117" y="7689"/>
                      <a:pt x="10147" y="7704"/>
                      <a:pt x="10163" y="7735"/>
                    </a:cubicBezTo>
                    <a:cubicBezTo>
                      <a:pt x="10178" y="7750"/>
                      <a:pt x="10193" y="7781"/>
                      <a:pt x="10208" y="7811"/>
                    </a:cubicBezTo>
                    <a:cubicBezTo>
                      <a:pt x="10208" y="7811"/>
                      <a:pt x="10208" y="7826"/>
                      <a:pt x="10208" y="7826"/>
                    </a:cubicBezTo>
                    <a:lnTo>
                      <a:pt x="10223" y="7842"/>
                    </a:lnTo>
                    <a:cubicBezTo>
                      <a:pt x="10254" y="7887"/>
                      <a:pt x="10269" y="7948"/>
                      <a:pt x="10300" y="7994"/>
                    </a:cubicBezTo>
                    <a:cubicBezTo>
                      <a:pt x="10330" y="8055"/>
                      <a:pt x="10345" y="8116"/>
                      <a:pt x="10376" y="8177"/>
                    </a:cubicBezTo>
                    <a:cubicBezTo>
                      <a:pt x="10391" y="8238"/>
                      <a:pt x="10422" y="8299"/>
                      <a:pt x="10437" y="8360"/>
                    </a:cubicBezTo>
                    <a:cubicBezTo>
                      <a:pt x="10467" y="8436"/>
                      <a:pt x="10483" y="8497"/>
                      <a:pt x="10498" y="8558"/>
                    </a:cubicBezTo>
                    <a:cubicBezTo>
                      <a:pt x="10498" y="8619"/>
                      <a:pt x="10513" y="8680"/>
                      <a:pt x="10528" y="8740"/>
                    </a:cubicBezTo>
                    <a:lnTo>
                      <a:pt x="10528" y="8771"/>
                    </a:lnTo>
                    <a:cubicBezTo>
                      <a:pt x="10528" y="8801"/>
                      <a:pt x="10543" y="8817"/>
                      <a:pt x="10543" y="8847"/>
                    </a:cubicBezTo>
                    <a:cubicBezTo>
                      <a:pt x="10543" y="8847"/>
                      <a:pt x="10543" y="8847"/>
                      <a:pt x="10543" y="8862"/>
                    </a:cubicBezTo>
                    <a:cubicBezTo>
                      <a:pt x="10543" y="8893"/>
                      <a:pt x="10543" y="8923"/>
                      <a:pt x="10574" y="8939"/>
                    </a:cubicBezTo>
                    <a:lnTo>
                      <a:pt x="10589" y="8939"/>
                    </a:lnTo>
                    <a:cubicBezTo>
                      <a:pt x="10604" y="8939"/>
                      <a:pt x="10604" y="8939"/>
                      <a:pt x="10620" y="8923"/>
                    </a:cubicBezTo>
                    <a:cubicBezTo>
                      <a:pt x="10635" y="8908"/>
                      <a:pt x="10635" y="8878"/>
                      <a:pt x="10635" y="8862"/>
                    </a:cubicBezTo>
                    <a:lnTo>
                      <a:pt x="10635" y="8847"/>
                    </a:lnTo>
                    <a:cubicBezTo>
                      <a:pt x="10635" y="8832"/>
                      <a:pt x="10620" y="8801"/>
                      <a:pt x="10620" y="8786"/>
                    </a:cubicBezTo>
                    <a:lnTo>
                      <a:pt x="10620" y="8756"/>
                    </a:lnTo>
                    <a:lnTo>
                      <a:pt x="10589" y="8588"/>
                    </a:lnTo>
                    <a:cubicBezTo>
                      <a:pt x="10589" y="8542"/>
                      <a:pt x="10574" y="8481"/>
                      <a:pt x="10574" y="8436"/>
                    </a:cubicBezTo>
                    <a:cubicBezTo>
                      <a:pt x="10559" y="8390"/>
                      <a:pt x="10543" y="8344"/>
                      <a:pt x="10528" y="8283"/>
                    </a:cubicBezTo>
                    <a:lnTo>
                      <a:pt x="10513" y="8222"/>
                    </a:lnTo>
                    <a:cubicBezTo>
                      <a:pt x="10483" y="8101"/>
                      <a:pt x="10452" y="7979"/>
                      <a:pt x="10406" y="7872"/>
                    </a:cubicBezTo>
                    <a:cubicBezTo>
                      <a:pt x="10391" y="7826"/>
                      <a:pt x="10376" y="7765"/>
                      <a:pt x="10345" y="7704"/>
                    </a:cubicBezTo>
                    <a:cubicBezTo>
                      <a:pt x="10330" y="7674"/>
                      <a:pt x="10315" y="7659"/>
                      <a:pt x="10300" y="7628"/>
                    </a:cubicBezTo>
                    <a:cubicBezTo>
                      <a:pt x="10284" y="7598"/>
                      <a:pt x="10284" y="7583"/>
                      <a:pt x="10269" y="7567"/>
                    </a:cubicBezTo>
                    <a:lnTo>
                      <a:pt x="10254" y="7537"/>
                    </a:lnTo>
                    <a:cubicBezTo>
                      <a:pt x="10223" y="7506"/>
                      <a:pt x="10208" y="7476"/>
                      <a:pt x="10178" y="7430"/>
                    </a:cubicBezTo>
                    <a:lnTo>
                      <a:pt x="10163" y="7400"/>
                    </a:lnTo>
                    <a:lnTo>
                      <a:pt x="10147" y="7384"/>
                    </a:lnTo>
                    <a:cubicBezTo>
                      <a:pt x="10117" y="7339"/>
                      <a:pt x="10086" y="7308"/>
                      <a:pt x="10071" y="7263"/>
                    </a:cubicBezTo>
                    <a:cubicBezTo>
                      <a:pt x="10010" y="7171"/>
                      <a:pt x="9949" y="7065"/>
                      <a:pt x="9888" y="6973"/>
                    </a:cubicBezTo>
                    <a:cubicBezTo>
                      <a:pt x="9736" y="6699"/>
                      <a:pt x="9599" y="6394"/>
                      <a:pt x="9477" y="6105"/>
                    </a:cubicBezTo>
                    <a:cubicBezTo>
                      <a:pt x="9416" y="5968"/>
                      <a:pt x="9355" y="5815"/>
                      <a:pt x="9279" y="5678"/>
                    </a:cubicBezTo>
                    <a:cubicBezTo>
                      <a:pt x="9248" y="5602"/>
                      <a:pt x="9218" y="5541"/>
                      <a:pt x="9187" y="5465"/>
                    </a:cubicBezTo>
                    <a:cubicBezTo>
                      <a:pt x="9157" y="5358"/>
                      <a:pt x="9111" y="5251"/>
                      <a:pt x="9081" y="5145"/>
                    </a:cubicBezTo>
                    <a:lnTo>
                      <a:pt x="9066" y="5099"/>
                    </a:lnTo>
                    <a:lnTo>
                      <a:pt x="9081" y="5114"/>
                    </a:lnTo>
                    <a:cubicBezTo>
                      <a:pt x="9142" y="5175"/>
                      <a:pt x="9187" y="5236"/>
                      <a:pt x="9233" y="5297"/>
                    </a:cubicBezTo>
                    <a:cubicBezTo>
                      <a:pt x="9355" y="5434"/>
                      <a:pt x="9477" y="5556"/>
                      <a:pt x="9584" y="5693"/>
                    </a:cubicBezTo>
                    <a:cubicBezTo>
                      <a:pt x="9705" y="5830"/>
                      <a:pt x="9827" y="5983"/>
                      <a:pt x="9949" y="6120"/>
                    </a:cubicBezTo>
                    <a:cubicBezTo>
                      <a:pt x="10056" y="6242"/>
                      <a:pt x="10178" y="6379"/>
                      <a:pt x="10315" y="6531"/>
                    </a:cubicBezTo>
                    <a:lnTo>
                      <a:pt x="10330" y="6531"/>
                    </a:lnTo>
                    <a:cubicBezTo>
                      <a:pt x="10391" y="6607"/>
                      <a:pt x="10452" y="6668"/>
                      <a:pt x="10513" y="6729"/>
                    </a:cubicBezTo>
                    <a:cubicBezTo>
                      <a:pt x="10574" y="6790"/>
                      <a:pt x="10650" y="6851"/>
                      <a:pt x="10711" y="6927"/>
                    </a:cubicBezTo>
                    <a:lnTo>
                      <a:pt x="10742" y="6958"/>
                    </a:lnTo>
                    <a:lnTo>
                      <a:pt x="10818" y="7019"/>
                    </a:lnTo>
                    <a:lnTo>
                      <a:pt x="10848" y="7065"/>
                    </a:lnTo>
                    <a:cubicBezTo>
                      <a:pt x="10863" y="7080"/>
                      <a:pt x="10894" y="7110"/>
                      <a:pt x="10909" y="7125"/>
                    </a:cubicBezTo>
                    <a:lnTo>
                      <a:pt x="10909" y="7141"/>
                    </a:lnTo>
                    <a:cubicBezTo>
                      <a:pt x="10924" y="7156"/>
                      <a:pt x="10955" y="7171"/>
                      <a:pt x="10970" y="7202"/>
                    </a:cubicBezTo>
                    <a:cubicBezTo>
                      <a:pt x="10985" y="7202"/>
                      <a:pt x="10985" y="7217"/>
                      <a:pt x="11001" y="7232"/>
                    </a:cubicBezTo>
                    <a:lnTo>
                      <a:pt x="11016" y="7263"/>
                    </a:lnTo>
                    <a:lnTo>
                      <a:pt x="11031" y="7263"/>
                    </a:lnTo>
                    <a:cubicBezTo>
                      <a:pt x="11046" y="7293"/>
                      <a:pt x="11061" y="7324"/>
                      <a:pt x="11092" y="7354"/>
                    </a:cubicBezTo>
                    <a:cubicBezTo>
                      <a:pt x="11107" y="7400"/>
                      <a:pt x="11138" y="7445"/>
                      <a:pt x="11153" y="7476"/>
                    </a:cubicBezTo>
                    <a:cubicBezTo>
                      <a:pt x="11183" y="7537"/>
                      <a:pt x="11229" y="7598"/>
                      <a:pt x="11244" y="7659"/>
                    </a:cubicBezTo>
                    <a:cubicBezTo>
                      <a:pt x="11275" y="7720"/>
                      <a:pt x="11305" y="7781"/>
                      <a:pt x="11336" y="7842"/>
                    </a:cubicBezTo>
                    <a:cubicBezTo>
                      <a:pt x="11381" y="7933"/>
                      <a:pt x="11412" y="8024"/>
                      <a:pt x="11458" y="8131"/>
                    </a:cubicBezTo>
                    <a:lnTo>
                      <a:pt x="11473" y="8177"/>
                    </a:lnTo>
                    <a:cubicBezTo>
                      <a:pt x="11488" y="8207"/>
                      <a:pt x="11503" y="8238"/>
                      <a:pt x="11519" y="8268"/>
                    </a:cubicBezTo>
                    <a:cubicBezTo>
                      <a:pt x="11549" y="8375"/>
                      <a:pt x="11595" y="8481"/>
                      <a:pt x="11625" y="8588"/>
                    </a:cubicBezTo>
                    <a:cubicBezTo>
                      <a:pt x="11656" y="8649"/>
                      <a:pt x="11671" y="8725"/>
                      <a:pt x="11701" y="8786"/>
                    </a:cubicBezTo>
                    <a:cubicBezTo>
                      <a:pt x="11701" y="8817"/>
                      <a:pt x="11717" y="8847"/>
                      <a:pt x="11717" y="8878"/>
                    </a:cubicBezTo>
                    <a:cubicBezTo>
                      <a:pt x="11732" y="8908"/>
                      <a:pt x="11732" y="8939"/>
                      <a:pt x="11747" y="8984"/>
                    </a:cubicBezTo>
                    <a:cubicBezTo>
                      <a:pt x="11762" y="9030"/>
                      <a:pt x="11762" y="9091"/>
                      <a:pt x="11778" y="9137"/>
                    </a:cubicBezTo>
                    <a:cubicBezTo>
                      <a:pt x="11793" y="9182"/>
                      <a:pt x="11793" y="9228"/>
                      <a:pt x="11793" y="9289"/>
                    </a:cubicBezTo>
                    <a:cubicBezTo>
                      <a:pt x="11808" y="9457"/>
                      <a:pt x="11823" y="9609"/>
                      <a:pt x="11823" y="9761"/>
                    </a:cubicBezTo>
                    <a:lnTo>
                      <a:pt x="11823" y="9807"/>
                    </a:lnTo>
                    <a:cubicBezTo>
                      <a:pt x="11839" y="9975"/>
                      <a:pt x="11839" y="10173"/>
                      <a:pt x="11854" y="10355"/>
                    </a:cubicBezTo>
                    <a:lnTo>
                      <a:pt x="11854" y="10477"/>
                    </a:lnTo>
                    <a:lnTo>
                      <a:pt x="11854" y="10493"/>
                    </a:lnTo>
                    <a:cubicBezTo>
                      <a:pt x="11839" y="10599"/>
                      <a:pt x="11839" y="10721"/>
                      <a:pt x="11823" y="10843"/>
                    </a:cubicBezTo>
                    <a:cubicBezTo>
                      <a:pt x="11823" y="10950"/>
                      <a:pt x="11793" y="11056"/>
                      <a:pt x="11778" y="11163"/>
                    </a:cubicBezTo>
                    <a:cubicBezTo>
                      <a:pt x="11762" y="11254"/>
                      <a:pt x="11747" y="11346"/>
                      <a:pt x="11732" y="11452"/>
                    </a:cubicBezTo>
                    <a:cubicBezTo>
                      <a:pt x="11717" y="11544"/>
                      <a:pt x="11686" y="11620"/>
                      <a:pt x="11656" y="11711"/>
                    </a:cubicBezTo>
                    <a:cubicBezTo>
                      <a:pt x="11625" y="11818"/>
                      <a:pt x="11595" y="11910"/>
                      <a:pt x="11564" y="12001"/>
                    </a:cubicBezTo>
                    <a:cubicBezTo>
                      <a:pt x="11549" y="12016"/>
                      <a:pt x="11549" y="12047"/>
                      <a:pt x="11534" y="12062"/>
                    </a:cubicBezTo>
                    <a:cubicBezTo>
                      <a:pt x="11519" y="12092"/>
                      <a:pt x="11519" y="12123"/>
                      <a:pt x="11503" y="12153"/>
                    </a:cubicBezTo>
                    <a:cubicBezTo>
                      <a:pt x="11473" y="12214"/>
                      <a:pt x="11458" y="12260"/>
                      <a:pt x="11427" y="12321"/>
                    </a:cubicBezTo>
                    <a:lnTo>
                      <a:pt x="11366" y="12458"/>
                    </a:lnTo>
                    <a:lnTo>
                      <a:pt x="11351" y="12504"/>
                    </a:lnTo>
                    <a:cubicBezTo>
                      <a:pt x="11320" y="12534"/>
                      <a:pt x="11305" y="12580"/>
                      <a:pt x="11290" y="12610"/>
                    </a:cubicBezTo>
                    <a:cubicBezTo>
                      <a:pt x="11290" y="12626"/>
                      <a:pt x="11290" y="12641"/>
                      <a:pt x="11275" y="12656"/>
                    </a:cubicBezTo>
                    <a:cubicBezTo>
                      <a:pt x="11260" y="12549"/>
                      <a:pt x="11244" y="12428"/>
                      <a:pt x="11229" y="12306"/>
                    </a:cubicBezTo>
                    <a:cubicBezTo>
                      <a:pt x="11183" y="12031"/>
                      <a:pt x="11138" y="11742"/>
                      <a:pt x="11107" y="11468"/>
                    </a:cubicBezTo>
                    <a:cubicBezTo>
                      <a:pt x="11092" y="11346"/>
                      <a:pt x="11077" y="11224"/>
                      <a:pt x="11046" y="11102"/>
                    </a:cubicBezTo>
                    <a:cubicBezTo>
                      <a:pt x="11031" y="10980"/>
                      <a:pt x="11016" y="10873"/>
                      <a:pt x="11001" y="10752"/>
                    </a:cubicBezTo>
                    <a:lnTo>
                      <a:pt x="11001" y="10691"/>
                    </a:lnTo>
                    <a:cubicBezTo>
                      <a:pt x="10985" y="10584"/>
                      <a:pt x="10970" y="10462"/>
                      <a:pt x="10955" y="10355"/>
                    </a:cubicBezTo>
                    <a:lnTo>
                      <a:pt x="10940" y="10203"/>
                    </a:lnTo>
                    <a:lnTo>
                      <a:pt x="10894" y="9883"/>
                    </a:lnTo>
                    <a:lnTo>
                      <a:pt x="10863" y="9472"/>
                    </a:lnTo>
                    <a:cubicBezTo>
                      <a:pt x="10863" y="9441"/>
                      <a:pt x="10848" y="9411"/>
                      <a:pt x="10818" y="9380"/>
                    </a:cubicBezTo>
                    <a:cubicBezTo>
                      <a:pt x="10802" y="9365"/>
                      <a:pt x="10772" y="9335"/>
                      <a:pt x="10742" y="9335"/>
                    </a:cubicBezTo>
                    <a:lnTo>
                      <a:pt x="10711" y="9335"/>
                    </a:lnTo>
                    <a:cubicBezTo>
                      <a:pt x="10681" y="9335"/>
                      <a:pt x="10665" y="9335"/>
                      <a:pt x="10650" y="9350"/>
                    </a:cubicBezTo>
                    <a:cubicBezTo>
                      <a:pt x="10635" y="9350"/>
                      <a:pt x="10620" y="9365"/>
                      <a:pt x="10604" y="9380"/>
                    </a:cubicBezTo>
                    <a:cubicBezTo>
                      <a:pt x="10589" y="9396"/>
                      <a:pt x="10574" y="9411"/>
                      <a:pt x="10574" y="9441"/>
                    </a:cubicBezTo>
                    <a:cubicBezTo>
                      <a:pt x="10559" y="9457"/>
                      <a:pt x="10559" y="9487"/>
                      <a:pt x="10559" y="9502"/>
                    </a:cubicBezTo>
                    <a:cubicBezTo>
                      <a:pt x="10604" y="9822"/>
                      <a:pt x="10620" y="10096"/>
                      <a:pt x="10650" y="10325"/>
                    </a:cubicBezTo>
                    <a:cubicBezTo>
                      <a:pt x="10665" y="10447"/>
                      <a:pt x="10681" y="10569"/>
                      <a:pt x="10696" y="10706"/>
                    </a:cubicBezTo>
                    <a:lnTo>
                      <a:pt x="10742" y="11026"/>
                    </a:lnTo>
                    <a:cubicBezTo>
                      <a:pt x="10757" y="11163"/>
                      <a:pt x="10772" y="11300"/>
                      <a:pt x="10787" y="11422"/>
                    </a:cubicBezTo>
                    <a:cubicBezTo>
                      <a:pt x="10802" y="11651"/>
                      <a:pt x="10833" y="11879"/>
                      <a:pt x="10863" y="12108"/>
                    </a:cubicBezTo>
                    <a:cubicBezTo>
                      <a:pt x="10863" y="12138"/>
                      <a:pt x="10879" y="12184"/>
                      <a:pt x="10879" y="12214"/>
                    </a:cubicBezTo>
                    <a:cubicBezTo>
                      <a:pt x="10848" y="12153"/>
                      <a:pt x="10818" y="12108"/>
                      <a:pt x="10772" y="12047"/>
                    </a:cubicBezTo>
                    <a:cubicBezTo>
                      <a:pt x="10726" y="11970"/>
                      <a:pt x="10681" y="11894"/>
                      <a:pt x="10635" y="11833"/>
                    </a:cubicBezTo>
                    <a:cubicBezTo>
                      <a:pt x="10574" y="11757"/>
                      <a:pt x="10528" y="11681"/>
                      <a:pt x="10467" y="11620"/>
                    </a:cubicBezTo>
                    <a:cubicBezTo>
                      <a:pt x="10406" y="11544"/>
                      <a:pt x="10345" y="11468"/>
                      <a:pt x="10284" y="11392"/>
                    </a:cubicBezTo>
                    <a:cubicBezTo>
                      <a:pt x="10193" y="11270"/>
                      <a:pt x="10086" y="11148"/>
                      <a:pt x="9980" y="11026"/>
                    </a:cubicBezTo>
                    <a:lnTo>
                      <a:pt x="9934" y="10995"/>
                    </a:lnTo>
                    <a:lnTo>
                      <a:pt x="9888" y="10950"/>
                    </a:lnTo>
                    <a:cubicBezTo>
                      <a:pt x="9843" y="10889"/>
                      <a:pt x="9797" y="10843"/>
                      <a:pt x="9751" y="10782"/>
                    </a:cubicBezTo>
                    <a:lnTo>
                      <a:pt x="9736" y="10767"/>
                    </a:lnTo>
                    <a:cubicBezTo>
                      <a:pt x="9721" y="10752"/>
                      <a:pt x="9690" y="10721"/>
                      <a:pt x="9675" y="10691"/>
                    </a:cubicBezTo>
                    <a:cubicBezTo>
                      <a:pt x="9660" y="10691"/>
                      <a:pt x="9660" y="10675"/>
                      <a:pt x="9645" y="10660"/>
                    </a:cubicBezTo>
                    <a:cubicBezTo>
                      <a:pt x="9629" y="10630"/>
                      <a:pt x="9614" y="10614"/>
                      <a:pt x="9584" y="10584"/>
                    </a:cubicBezTo>
                    <a:lnTo>
                      <a:pt x="9507" y="10477"/>
                    </a:lnTo>
                    <a:cubicBezTo>
                      <a:pt x="9492" y="10447"/>
                      <a:pt x="9462" y="10416"/>
                      <a:pt x="9446" y="10386"/>
                    </a:cubicBezTo>
                    <a:lnTo>
                      <a:pt x="9431" y="10371"/>
                    </a:lnTo>
                    <a:cubicBezTo>
                      <a:pt x="9416" y="10340"/>
                      <a:pt x="9401" y="10310"/>
                      <a:pt x="9370" y="10279"/>
                    </a:cubicBezTo>
                    <a:lnTo>
                      <a:pt x="9355" y="10249"/>
                    </a:lnTo>
                    <a:cubicBezTo>
                      <a:pt x="9340" y="10218"/>
                      <a:pt x="9325" y="10188"/>
                      <a:pt x="9309" y="10142"/>
                    </a:cubicBezTo>
                    <a:cubicBezTo>
                      <a:pt x="9294" y="10127"/>
                      <a:pt x="9279" y="10096"/>
                      <a:pt x="9264" y="10066"/>
                    </a:cubicBezTo>
                    <a:lnTo>
                      <a:pt x="9233" y="10020"/>
                    </a:lnTo>
                    <a:cubicBezTo>
                      <a:pt x="9218" y="10005"/>
                      <a:pt x="9218" y="9975"/>
                      <a:pt x="9203" y="9944"/>
                    </a:cubicBezTo>
                    <a:lnTo>
                      <a:pt x="9187" y="9929"/>
                    </a:lnTo>
                    <a:lnTo>
                      <a:pt x="9187" y="9914"/>
                    </a:lnTo>
                    <a:cubicBezTo>
                      <a:pt x="9172" y="9883"/>
                      <a:pt x="9157" y="9853"/>
                      <a:pt x="9142" y="9822"/>
                    </a:cubicBezTo>
                    <a:lnTo>
                      <a:pt x="9111" y="9746"/>
                    </a:lnTo>
                    <a:lnTo>
                      <a:pt x="9081" y="9685"/>
                    </a:lnTo>
                    <a:lnTo>
                      <a:pt x="9066" y="9655"/>
                    </a:lnTo>
                    <a:cubicBezTo>
                      <a:pt x="9050" y="9578"/>
                      <a:pt x="9020" y="9518"/>
                      <a:pt x="9005" y="9457"/>
                    </a:cubicBezTo>
                    <a:cubicBezTo>
                      <a:pt x="8959" y="9350"/>
                      <a:pt x="8928" y="9258"/>
                      <a:pt x="8898" y="9167"/>
                    </a:cubicBezTo>
                    <a:cubicBezTo>
                      <a:pt x="8868" y="9076"/>
                      <a:pt x="8837" y="8984"/>
                      <a:pt x="8807" y="8893"/>
                    </a:cubicBezTo>
                    <a:cubicBezTo>
                      <a:pt x="8791" y="8832"/>
                      <a:pt x="8776" y="8786"/>
                      <a:pt x="8761" y="8725"/>
                    </a:cubicBezTo>
                    <a:lnTo>
                      <a:pt x="8730" y="8649"/>
                    </a:lnTo>
                    <a:cubicBezTo>
                      <a:pt x="8730" y="8619"/>
                      <a:pt x="8730" y="8603"/>
                      <a:pt x="8715" y="8573"/>
                    </a:cubicBezTo>
                    <a:lnTo>
                      <a:pt x="8715" y="8542"/>
                    </a:lnTo>
                    <a:lnTo>
                      <a:pt x="8700" y="8497"/>
                    </a:lnTo>
                    <a:lnTo>
                      <a:pt x="8685" y="8436"/>
                    </a:lnTo>
                    <a:cubicBezTo>
                      <a:pt x="8669" y="8405"/>
                      <a:pt x="8669" y="8375"/>
                      <a:pt x="8654" y="8344"/>
                    </a:cubicBezTo>
                    <a:lnTo>
                      <a:pt x="8639" y="8268"/>
                    </a:lnTo>
                    <a:cubicBezTo>
                      <a:pt x="8639" y="8222"/>
                      <a:pt x="8624" y="8192"/>
                      <a:pt x="8624" y="8146"/>
                    </a:cubicBezTo>
                    <a:lnTo>
                      <a:pt x="8624" y="8131"/>
                    </a:lnTo>
                    <a:lnTo>
                      <a:pt x="8624" y="8116"/>
                    </a:lnTo>
                    <a:lnTo>
                      <a:pt x="8608" y="8101"/>
                    </a:lnTo>
                    <a:cubicBezTo>
                      <a:pt x="8608" y="8055"/>
                      <a:pt x="8593" y="8024"/>
                      <a:pt x="8593" y="7979"/>
                    </a:cubicBezTo>
                    <a:lnTo>
                      <a:pt x="8593" y="7933"/>
                    </a:lnTo>
                    <a:lnTo>
                      <a:pt x="8578" y="7796"/>
                    </a:lnTo>
                    <a:cubicBezTo>
                      <a:pt x="8578" y="7765"/>
                      <a:pt x="8563" y="7735"/>
                      <a:pt x="8563" y="7704"/>
                    </a:cubicBezTo>
                    <a:cubicBezTo>
                      <a:pt x="8563" y="7659"/>
                      <a:pt x="8563" y="7598"/>
                      <a:pt x="8548" y="7537"/>
                    </a:cubicBezTo>
                    <a:lnTo>
                      <a:pt x="8548" y="7461"/>
                    </a:lnTo>
                    <a:cubicBezTo>
                      <a:pt x="8548" y="7400"/>
                      <a:pt x="8548" y="7339"/>
                      <a:pt x="8548" y="7278"/>
                    </a:cubicBezTo>
                    <a:cubicBezTo>
                      <a:pt x="8532" y="7065"/>
                      <a:pt x="8532" y="6882"/>
                      <a:pt x="8532" y="6699"/>
                    </a:cubicBezTo>
                    <a:cubicBezTo>
                      <a:pt x="8532" y="6607"/>
                      <a:pt x="8532" y="6501"/>
                      <a:pt x="8532" y="6409"/>
                    </a:cubicBezTo>
                    <a:cubicBezTo>
                      <a:pt x="8532" y="6348"/>
                      <a:pt x="8532" y="6303"/>
                      <a:pt x="8532" y="6257"/>
                    </a:cubicBezTo>
                    <a:cubicBezTo>
                      <a:pt x="8532" y="6227"/>
                      <a:pt x="8532" y="6196"/>
                      <a:pt x="8532" y="6166"/>
                    </a:cubicBezTo>
                    <a:cubicBezTo>
                      <a:pt x="8548" y="6120"/>
                      <a:pt x="8548" y="6059"/>
                      <a:pt x="8548" y="6013"/>
                    </a:cubicBezTo>
                    <a:lnTo>
                      <a:pt x="8548" y="5937"/>
                    </a:lnTo>
                    <a:lnTo>
                      <a:pt x="8548" y="5922"/>
                    </a:lnTo>
                    <a:cubicBezTo>
                      <a:pt x="8548" y="5861"/>
                      <a:pt x="8548" y="5800"/>
                      <a:pt x="8548" y="5739"/>
                    </a:cubicBezTo>
                    <a:lnTo>
                      <a:pt x="8548" y="5709"/>
                    </a:lnTo>
                    <a:lnTo>
                      <a:pt x="8548" y="5693"/>
                    </a:lnTo>
                    <a:cubicBezTo>
                      <a:pt x="8563" y="5632"/>
                      <a:pt x="8563" y="5571"/>
                      <a:pt x="8563" y="5495"/>
                    </a:cubicBezTo>
                    <a:cubicBezTo>
                      <a:pt x="8563" y="5389"/>
                      <a:pt x="8563" y="5282"/>
                      <a:pt x="8578" y="5160"/>
                    </a:cubicBezTo>
                    <a:lnTo>
                      <a:pt x="8578" y="5145"/>
                    </a:lnTo>
                    <a:cubicBezTo>
                      <a:pt x="8578" y="5053"/>
                      <a:pt x="8578" y="4962"/>
                      <a:pt x="8593" y="4871"/>
                    </a:cubicBezTo>
                    <a:lnTo>
                      <a:pt x="8593" y="4840"/>
                    </a:lnTo>
                    <a:cubicBezTo>
                      <a:pt x="8593" y="4764"/>
                      <a:pt x="8593" y="4688"/>
                      <a:pt x="8608" y="4612"/>
                    </a:cubicBezTo>
                    <a:lnTo>
                      <a:pt x="8608" y="4596"/>
                    </a:lnTo>
                    <a:cubicBezTo>
                      <a:pt x="8608" y="4596"/>
                      <a:pt x="8608" y="4596"/>
                      <a:pt x="8608" y="4581"/>
                    </a:cubicBezTo>
                    <a:close/>
                    <a:moveTo>
                      <a:pt x="18516" y="10532"/>
                    </a:moveTo>
                    <a:cubicBezTo>
                      <a:pt x="18549" y="10532"/>
                      <a:pt x="18583" y="10533"/>
                      <a:pt x="18619" y="10538"/>
                    </a:cubicBezTo>
                    <a:cubicBezTo>
                      <a:pt x="18725" y="10538"/>
                      <a:pt x="18817" y="10538"/>
                      <a:pt x="18908" y="10554"/>
                    </a:cubicBezTo>
                    <a:lnTo>
                      <a:pt x="18938" y="10554"/>
                    </a:lnTo>
                    <a:cubicBezTo>
                      <a:pt x="18984" y="10554"/>
                      <a:pt x="19030" y="10569"/>
                      <a:pt x="19076" y="10569"/>
                    </a:cubicBezTo>
                    <a:cubicBezTo>
                      <a:pt x="19106" y="10569"/>
                      <a:pt x="19121" y="10569"/>
                      <a:pt x="19152" y="10584"/>
                    </a:cubicBezTo>
                    <a:cubicBezTo>
                      <a:pt x="19258" y="10584"/>
                      <a:pt x="19380" y="10614"/>
                      <a:pt x="19487" y="10630"/>
                    </a:cubicBezTo>
                    <a:lnTo>
                      <a:pt x="19563" y="10630"/>
                    </a:lnTo>
                    <a:cubicBezTo>
                      <a:pt x="19624" y="10645"/>
                      <a:pt x="19700" y="10660"/>
                      <a:pt x="19776" y="10675"/>
                    </a:cubicBezTo>
                    <a:cubicBezTo>
                      <a:pt x="19822" y="10691"/>
                      <a:pt x="19868" y="10721"/>
                      <a:pt x="19929" y="10736"/>
                    </a:cubicBezTo>
                    <a:cubicBezTo>
                      <a:pt x="20051" y="10797"/>
                      <a:pt x="20157" y="10858"/>
                      <a:pt x="20279" y="10919"/>
                    </a:cubicBezTo>
                    <a:lnTo>
                      <a:pt x="20386" y="10980"/>
                    </a:lnTo>
                    <a:cubicBezTo>
                      <a:pt x="20447" y="11011"/>
                      <a:pt x="20523" y="11056"/>
                      <a:pt x="20599" y="11087"/>
                    </a:cubicBezTo>
                    <a:cubicBezTo>
                      <a:pt x="20706" y="11133"/>
                      <a:pt x="20782" y="11163"/>
                      <a:pt x="20858" y="11193"/>
                    </a:cubicBezTo>
                    <a:cubicBezTo>
                      <a:pt x="20934" y="11209"/>
                      <a:pt x="21026" y="11239"/>
                      <a:pt x="21117" y="11254"/>
                    </a:cubicBezTo>
                    <a:cubicBezTo>
                      <a:pt x="21193" y="11285"/>
                      <a:pt x="21285" y="11300"/>
                      <a:pt x="21346" y="11315"/>
                    </a:cubicBezTo>
                    <a:lnTo>
                      <a:pt x="21376" y="11315"/>
                    </a:lnTo>
                    <a:cubicBezTo>
                      <a:pt x="21483" y="11331"/>
                      <a:pt x="21574" y="11346"/>
                      <a:pt x="21650" y="11361"/>
                    </a:cubicBezTo>
                    <a:cubicBezTo>
                      <a:pt x="21742" y="11376"/>
                      <a:pt x="21818" y="11407"/>
                      <a:pt x="21879" y="11422"/>
                    </a:cubicBezTo>
                    <a:cubicBezTo>
                      <a:pt x="21986" y="11437"/>
                      <a:pt x="22077" y="11468"/>
                      <a:pt x="22168" y="11483"/>
                    </a:cubicBezTo>
                    <a:cubicBezTo>
                      <a:pt x="22245" y="11513"/>
                      <a:pt x="22321" y="11529"/>
                      <a:pt x="22397" y="11544"/>
                    </a:cubicBezTo>
                    <a:lnTo>
                      <a:pt x="22900" y="11666"/>
                    </a:lnTo>
                    <a:lnTo>
                      <a:pt x="22930" y="11681"/>
                    </a:lnTo>
                    <a:lnTo>
                      <a:pt x="22961" y="11681"/>
                    </a:lnTo>
                    <a:cubicBezTo>
                      <a:pt x="22961" y="11696"/>
                      <a:pt x="22946" y="11711"/>
                      <a:pt x="22946" y="11711"/>
                    </a:cubicBezTo>
                    <a:cubicBezTo>
                      <a:pt x="22930" y="11742"/>
                      <a:pt x="22915" y="11772"/>
                      <a:pt x="22900" y="11788"/>
                    </a:cubicBezTo>
                    <a:cubicBezTo>
                      <a:pt x="22885" y="11803"/>
                      <a:pt x="22885" y="11803"/>
                      <a:pt x="22885" y="11803"/>
                    </a:cubicBezTo>
                    <a:cubicBezTo>
                      <a:pt x="22839" y="11849"/>
                      <a:pt x="22808" y="11894"/>
                      <a:pt x="22763" y="11940"/>
                    </a:cubicBezTo>
                    <a:lnTo>
                      <a:pt x="22747" y="11955"/>
                    </a:lnTo>
                    <a:cubicBezTo>
                      <a:pt x="22732" y="11986"/>
                      <a:pt x="22717" y="12001"/>
                      <a:pt x="22686" y="12016"/>
                    </a:cubicBezTo>
                    <a:lnTo>
                      <a:pt x="22626" y="12092"/>
                    </a:lnTo>
                    <a:lnTo>
                      <a:pt x="22504" y="12214"/>
                    </a:lnTo>
                    <a:cubicBezTo>
                      <a:pt x="22443" y="12275"/>
                      <a:pt x="22382" y="12336"/>
                      <a:pt x="22321" y="12412"/>
                    </a:cubicBezTo>
                    <a:lnTo>
                      <a:pt x="22290" y="12443"/>
                    </a:lnTo>
                    <a:lnTo>
                      <a:pt x="22123" y="12595"/>
                    </a:lnTo>
                    <a:lnTo>
                      <a:pt x="22108" y="12626"/>
                    </a:lnTo>
                    <a:lnTo>
                      <a:pt x="22001" y="12732"/>
                    </a:lnTo>
                    <a:lnTo>
                      <a:pt x="21925" y="12793"/>
                    </a:lnTo>
                    <a:lnTo>
                      <a:pt x="21864" y="12854"/>
                    </a:lnTo>
                    <a:cubicBezTo>
                      <a:pt x="21849" y="12869"/>
                      <a:pt x="21818" y="12885"/>
                      <a:pt x="21803" y="12900"/>
                    </a:cubicBezTo>
                    <a:cubicBezTo>
                      <a:pt x="21757" y="12946"/>
                      <a:pt x="21711" y="12976"/>
                      <a:pt x="21650" y="13022"/>
                    </a:cubicBezTo>
                    <a:cubicBezTo>
                      <a:pt x="21544" y="13098"/>
                      <a:pt x="21437" y="13174"/>
                      <a:pt x="21330" y="13235"/>
                    </a:cubicBezTo>
                    <a:cubicBezTo>
                      <a:pt x="21224" y="13281"/>
                      <a:pt x="21117" y="13342"/>
                      <a:pt x="21011" y="13387"/>
                    </a:cubicBezTo>
                    <a:cubicBezTo>
                      <a:pt x="20889" y="13418"/>
                      <a:pt x="20767" y="13464"/>
                      <a:pt x="20630" y="13494"/>
                    </a:cubicBezTo>
                    <a:cubicBezTo>
                      <a:pt x="20493" y="13525"/>
                      <a:pt x="20340" y="13555"/>
                      <a:pt x="20203" y="13570"/>
                    </a:cubicBezTo>
                    <a:cubicBezTo>
                      <a:pt x="20081" y="13585"/>
                      <a:pt x="19959" y="13585"/>
                      <a:pt x="19837" y="13585"/>
                    </a:cubicBezTo>
                    <a:cubicBezTo>
                      <a:pt x="19731" y="13570"/>
                      <a:pt x="19624" y="13570"/>
                      <a:pt x="19533" y="13555"/>
                    </a:cubicBezTo>
                    <a:lnTo>
                      <a:pt x="19487" y="13540"/>
                    </a:lnTo>
                    <a:cubicBezTo>
                      <a:pt x="19441" y="13540"/>
                      <a:pt x="19411" y="13540"/>
                      <a:pt x="19365" y="13525"/>
                    </a:cubicBezTo>
                    <a:cubicBezTo>
                      <a:pt x="19304" y="13509"/>
                      <a:pt x="19243" y="13494"/>
                      <a:pt x="19167" y="13479"/>
                    </a:cubicBezTo>
                    <a:lnTo>
                      <a:pt x="19137" y="13479"/>
                    </a:lnTo>
                    <a:cubicBezTo>
                      <a:pt x="19121" y="13464"/>
                      <a:pt x="19091" y="13464"/>
                      <a:pt x="19076" y="13448"/>
                    </a:cubicBezTo>
                    <a:lnTo>
                      <a:pt x="19045" y="13448"/>
                    </a:lnTo>
                    <a:cubicBezTo>
                      <a:pt x="19015" y="13433"/>
                      <a:pt x="18999" y="13433"/>
                      <a:pt x="18984" y="13433"/>
                    </a:cubicBezTo>
                    <a:cubicBezTo>
                      <a:pt x="18984" y="13433"/>
                      <a:pt x="18984" y="13433"/>
                      <a:pt x="18969" y="13418"/>
                    </a:cubicBezTo>
                    <a:cubicBezTo>
                      <a:pt x="18938" y="13418"/>
                      <a:pt x="18908" y="13403"/>
                      <a:pt x="18878" y="13387"/>
                    </a:cubicBezTo>
                    <a:cubicBezTo>
                      <a:pt x="18847" y="13372"/>
                      <a:pt x="18817" y="13372"/>
                      <a:pt x="18786" y="13357"/>
                    </a:cubicBezTo>
                    <a:cubicBezTo>
                      <a:pt x="18725" y="13326"/>
                      <a:pt x="18664" y="13296"/>
                      <a:pt x="18588" y="13266"/>
                    </a:cubicBezTo>
                    <a:cubicBezTo>
                      <a:pt x="18542" y="13235"/>
                      <a:pt x="18481" y="13220"/>
                      <a:pt x="18420" y="13189"/>
                    </a:cubicBezTo>
                    <a:cubicBezTo>
                      <a:pt x="18314" y="13128"/>
                      <a:pt x="18207" y="13083"/>
                      <a:pt x="18085" y="13037"/>
                    </a:cubicBezTo>
                    <a:cubicBezTo>
                      <a:pt x="17902" y="12946"/>
                      <a:pt x="17750" y="12869"/>
                      <a:pt x="17598" y="12793"/>
                    </a:cubicBezTo>
                    <a:lnTo>
                      <a:pt x="17522" y="12763"/>
                    </a:lnTo>
                    <a:cubicBezTo>
                      <a:pt x="17430" y="12717"/>
                      <a:pt x="17339" y="12671"/>
                      <a:pt x="17247" y="12626"/>
                    </a:cubicBezTo>
                    <a:cubicBezTo>
                      <a:pt x="17171" y="12595"/>
                      <a:pt x="17095" y="12565"/>
                      <a:pt x="17019" y="12519"/>
                    </a:cubicBezTo>
                    <a:lnTo>
                      <a:pt x="16988" y="12519"/>
                    </a:lnTo>
                    <a:cubicBezTo>
                      <a:pt x="16912" y="12473"/>
                      <a:pt x="16836" y="12443"/>
                      <a:pt x="16760" y="12412"/>
                    </a:cubicBezTo>
                    <a:cubicBezTo>
                      <a:pt x="16668" y="12382"/>
                      <a:pt x="16577" y="12351"/>
                      <a:pt x="16485" y="12321"/>
                    </a:cubicBezTo>
                    <a:cubicBezTo>
                      <a:pt x="16455" y="12306"/>
                      <a:pt x="16409" y="12306"/>
                      <a:pt x="16379" y="12290"/>
                    </a:cubicBezTo>
                    <a:lnTo>
                      <a:pt x="16348" y="12290"/>
                    </a:lnTo>
                    <a:cubicBezTo>
                      <a:pt x="16333" y="12290"/>
                      <a:pt x="16333" y="12275"/>
                      <a:pt x="16318" y="12275"/>
                    </a:cubicBezTo>
                    <a:lnTo>
                      <a:pt x="16257" y="12275"/>
                    </a:lnTo>
                    <a:lnTo>
                      <a:pt x="16226" y="12260"/>
                    </a:lnTo>
                    <a:cubicBezTo>
                      <a:pt x="16150" y="12260"/>
                      <a:pt x="16074" y="12245"/>
                      <a:pt x="16013" y="12245"/>
                    </a:cubicBezTo>
                    <a:lnTo>
                      <a:pt x="15952" y="12229"/>
                    </a:lnTo>
                    <a:cubicBezTo>
                      <a:pt x="15891" y="12229"/>
                      <a:pt x="15815" y="12214"/>
                      <a:pt x="15754" y="12214"/>
                    </a:cubicBezTo>
                    <a:lnTo>
                      <a:pt x="15693" y="12199"/>
                    </a:lnTo>
                    <a:cubicBezTo>
                      <a:pt x="15602" y="12199"/>
                      <a:pt x="15526" y="12184"/>
                      <a:pt x="15449" y="12184"/>
                    </a:cubicBezTo>
                    <a:lnTo>
                      <a:pt x="15434" y="12184"/>
                    </a:lnTo>
                    <a:cubicBezTo>
                      <a:pt x="15480" y="12169"/>
                      <a:pt x="15526" y="12138"/>
                      <a:pt x="15571" y="12123"/>
                    </a:cubicBezTo>
                    <a:cubicBezTo>
                      <a:pt x="15693" y="12062"/>
                      <a:pt x="15815" y="12016"/>
                      <a:pt x="15937" y="11955"/>
                    </a:cubicBezTo>
                    <a:cubicBezTo>
                      <a:pt x="15983" y="11955"/>
                      <a:pt x="16013" y="11940"/>
                      <a:pt x="16044" y="11925"/>
                    </a:cubicBezTo>
                    <a:cubicBezTo>
                      <a:pt x="16074" y="11910"/>
                      <a:pt x="16105" y="11910"/>
                      <a:pt x="16135" y="11894"/>
                    </a:cubicBezTo>
                    <a:lnTo>
                      <a:pt x="16166" y="11879"/>
                    </a:lnTo>
                    <a:cubicBezTo>
                      <a:pt x="16242" y="11864"/>
                      <a:pt x="16318" y="11833"/>
                      <a:pt x="16379" y="11818"/>
                    </a:cubicBezTo>
                    <a:lnTo>
                      <a:pt x="16409" y="11818"/>
                    </a:lnTo>
                    <a:lnTo>
                      <a:pt x="16440" y="11803"/>
                    </a:lnTo>
                    <a:cubicBezTo>
                      <a:pt x="16516" y="11788"/>
                      <a:pt x="16577" y="11772"/>
                      <a:pt x="16653" y="11772"/>
                    </a:cubicBezTo>
                    <a:cubicBezTo>
                      <a:pt x="16744" y="11757"/>
                      <a:pt x="16821" y="11742"/>
                      <a:pt x="16912" y="11742"/>
                    </a:cubicBezTo>
                    <a:lnTo>
                      <a:pt x="16943" y="11742"/>
                    </a:lnTo>
                    <a:lnTo>
                      <a:pt x="17019" y="11727"/>
                    </a:lnTo>
                    <a:lnTo>
                      <a:pt x="17323" y="11727"/>
                    </a:lnTo>
                    <a:cubicBezTo>
                      <a:pt x="17369" y="11727"/>
                      <a:pt x="17415" y="11742"/>
                      <a:pt x="17461" y="11742"/>
                    </a:cubicBezTo>
                    <a:cubicBezTo>
                      <a:pt x="17522" y="11742"/>
                      <a:pt x="17567" y="11742"/>
                      <a:pt x="17628" y="11757"/>
                    </a:cubicBezTo>
                    <a:lnTo>
                      <a:pt x="17750" y="11757"/>
                    </a:lnTo>
                    <a:cubicBezTo>
                      <a:pt x="17811" y="11772"/>
                      <a:pt x="17872" y="11772"/>
                      <a:pt x="17918" y="11772"/>
                    </a:cubicBezTo>
                    <a:cubicBezTo>
                      <a:pt x="18116" y="11803"/>
                      <a:pt x="18314" y="11803"/>
                      <a:pt x="18497" y="11818"/>
                    </a:cubicBezTo>
                    <a:lnTo>
                      <a:pt x="18527" y="11818"/>
                    </a:lnTo>
                    <a:cubicBezTo>
                      <a:pt x="18679" y="11818"/>
                      <a:pt x="18817" y="11833"/>
                      <a:pt x="18969" y="11849"/>
                    </a:cubicBezTo>
                    <a:cubicBezTo>
                      <a:pt x="19030" y="11849"/>
                      <a:pt x="19091" y="11849"/>
                      <a:pt x="19137" y="11864"/>
                    </a:cubicBezTo>
                    <a:cubicBezTo>
                      <a:pt x="19335" y="11864"/>
                      <a:pt x="19533" y="11894"/>
                      <a:pt x="19731" y="11910"/>
                    </a:cubicBezTo>
                    <a:lnTo>
                      <a:pt x="19776" y="11910"/>
                    </a:lnTo>
                    <a:cubicBezTo>
                      <a:pt x="19837" y="11925"/>
                      <a:pt x="19898" y="11940"/>
                      <a:pt x="19944" y="11940"/>
                    </a:cubicBezTo>
                    <a:lnTo>
                      <a:pt x="19990" y="11955"/>
                    </a:lnTo>
                    <a:cubicBezTo>
                      <a:pt x="20035" y="11955"/>
                      <a:pt x="20066" y="11955"/>
                      <a:pt x="20112" y="11970"/>
                    </a:cubicBezTo>
                    <a:cubicBezTo>
                      <a:pt x="20157" y="11970"/>
                      <a:pt x="20218" y="11970"/>
                      <a:pt x="20264" y="11955"/>
                    </a:cubicBezTo>
                    <a:cubicBezTo>
                      <a:pt x="20310" y="11940"/>
                      <a:pt x="20371" y="11910"/>
                      <a:pt x="20416" y="11879"/>
                    </a:cubicBezTo>
                    <a:cubicBezTo>
                      <a:pt x="20371" y="11849"/>
                      <a:pt x="20340" y="11818"/>
                      <a:pt x="20294" y="11803"/>
                    </a:cubicBezTo>
                    <a:cubicBezTo>
                      <a:pt x="20249" y="11788"/>
                      <a:pt x="20218" y="11772"/>
                      <a:pt x="20173" y="11757"/>
                    </a:cubicBezTo>
                    <a:cubicBezTo>
                      <a:pt x="20157" y="11757"/>
                      <a:pt x="20142" y="11742"/>
                      <a:pt x="20127" y="11742"/>
                    </a:cubicBezTo>
                    <a:lnTo>
                      <a:pt x="20051" y="11742"/>
                    </a:lnTo>
                    <a:cubicBezTo>
                      <a:pt x="20051" y="11742"/>
                      <a:pt x="20035" y="11727"/>
                      <a:pt x="20020" y="11727"/>
                    </a:cubicBezTo>
                    <a:lnTo>
                      <a:pt x="20005" y="11727"/>
                    </a:lnTo>
                    <a:cubicBezTo>
                      <a:pt x="19959" y="11727"/>
                      <a:pt x="19914" y="11711"/>
                      <a:pt x="19853" y="11711"/>
                    </a:cubicBezTo>
                    <a:cubicBezTo>
                      <a:pt x="19685" y="11696"/>
                      <a:pt x="19487" y="11666"/>
                      <a:pt x="19258" y="11666"/>
                    </a:cubicBezTo>
                    <a:lnTo>
                      <a:pt x="19091" y="11651"/>
                    </a:lnTo>
                    <a:cubicBezTo>
                      <a:pt x="18938" y="11635"/>
                      <a:pt x="18771" y="11635"/>
                      <a:pt x="18619" y="11620"/>
                    </a:cubicBezTo>
                    <a:cubicBezTo>
                      <a:pt x="18420" y="11605"/>
                      <a:pt x="18207" y="11605"/>
                      <a:pt x="18009" y="11590"/>
                    </a:cubicBezTo>
                    <a:cubicBezTo>
                      <a:pt x="17902" y="11574"/>
                      <a:pt x="17781" y="11559"/>
                      <a:pt x="17689" y="11544"/>
                    </a:cubicBezTo>
                    <a:cubicBezTo>
                      <a:pt x="17598" y="11529"/>
                      <a:pt x="17491" y="11529"/>
                      <a:pt x="17400" y="11513"/>
                    </a:cubicBezTo>
                    <a:cubicBezTo>
                      <a:pt x="17293" y="11498"/>
                      <a:pt x="17171" y="11498"/>
                      <a:pt x="17080" y="11483"/>
                    </a:cubicBezTo>
                    <a:cubicBezTo>
                      <a:pt x="16988" y="11483"/>
                      <a:pt x="16897" y="11483"/>
                      <a:pt x="16821" y="11498"/>
                    </a:cubicBezTo>
                    <a:lnTo>
                      <a:pt x="16668" y="11498"/>
                    </a:lnTo>
                    <a:cubicBezTo>
                      <a:pt x="16653" y="11498"/>
                      <a:pt x="16623" y="11498"/>
                      <a:pt x="16607" y="11513"/>
                    </a:cubicBezTo>
                    <a:lnTo>
                      <a:pt x="16562" y="11513"/>
                    </a:lnTo>
                    <a:cubicBezTo>
                      <a:pt x="16531" y="11513"/>
                      <a:pt x="16501" y="11529"/>
                      <a:pt x="16470" y="11529"/>
                    </a:cubicBezTo>
                    <a:lnTo>
                      <a:pt x="16455" y="11529"/>
                    </a:lnTo>
                    <a:cubicBezTo>
                      <a:pt x="16440" y="11529"/>
                      <a:pt x="16409" y="11529"/>
                      <a:pt x="16394" y="11544"/>
                    </a:cubicBezTo>
                    <a:lnTo>
                      <a:pt x="16379" y="11544"/>
                    </a:lnTo>
                    <a:lnTo>
                      <a:pt x="16440" y="11498"/>
                    </a:lnTo>
                    <a:lnTo>
                      <a:pt x="16470" y="11468"/>
                    </a:lnTo>
                    <a:cubicBezTo>
                      <a:pt x="16501" y="11437"/>
                      <a:pt x="16531" y="11407"/>
                      <a:pt x="16562" y="11392"/>
                    </a:cubicBezTo>
                    <a:lnTo>
                      <a:pt x="16607" y="11346"/>
                    </a:lnTo>
                    <a:cubicBezTo>
                      <a:pt x="16653" y="11315"/>
                      <a:pt x="16684" y="11285"/>
                      <a:pt x="16729" y="11254"/>
                    </a:cubicBezTo>
                    <a:cubicBezTo>
                      <a:pt x="16760" y="11239"/>
                      <a:pt x="16790" y="11209"/>
                      <a:pt x="16821" y="11193"/>
                    </a:cubicBezTo>
                    <a:lnTo>
                      <a:pt x="16866" y="11148"/>
                    </a:lnTo>
                    <a:cubicBezTo>
                      <a:pt x="16912" y="11117"/>
                      <a:pt x="16958" y="11102"/>
                      <a:pt x="16988" y="11072"/>
                    </a:cubicBezTo>
                    <a:lnTo>
                      <a:pt x="17019" y="11041"/>
                    </a:lnTo>
                    <a:cubicBezTo>
                      <a:pt x="17049" y="11026"/>
                      <a:pt x="17095" y="11011"/>
                      <a:pt x="17125" y="10980"/>
                    </a:cubicBezTo>
                    <a:lnTo>
                      <a:pt x="17202" y="10934"/>
                    </a:lnTo>
                    <a:cubicBezTo>
                      <a:pt x="17232" y="10919"/>
                      <a:pt x="17263" y="10904"/>
                      <a:pt x="17293" y="10889"/>
                    </a:cubicBezTo>
                    <a:cubicBezTo>
                      <a:pt x="17323" y="10873"/>
                      <a:pt x="17369" y="10843"/>
                      <a:pt x="17415" y="10828"/>
                    </a:cubicBezTo>
                    <a:lnTo>
                      <a:pt x="17461" y="10797"/>
                    </a:lnTo>
                    <a:cubicBezTo>
                      <a:pt x="17476" y="10782"/>
                      <a:pt x="17491" y="10782"/>
                      <a:pt x="17522" y="10767"/>
                    </a:cubicBezTo>
                    <a:lnTo>
                      <a:pt x="17537" y="10767"/>
                    </a:lnTo>
                    <a:lnTo>
                      <a:pt x="17567" y="10752"/>
                    </a:lnTo>
                    <a:lnTo>
                      <a:pt x="17628" y="10721"/>
                    </a:lnTo>
                    <a:cubicBezTo>
                      <a:pt x="17643" y="10721"/>
                      <a:pt x="17659" y="10706"/>
                      <a:pt x="17674" y="10706"/>
                    </a:cubicBezTo>
                    <a:lnTo>
                      <a:pt x="17720" y="10691"/>
                    </a:lnTo>
                    <a:lnTo>
                      <a:pt x="17735" y="10675"/>
                    </a:lnTo>
                    <a:lnTo>
                      <a:pt x="17781" y="10660"/>
                    </a:lnTo>
                    <a:lnTo>
                      <a:pt x="17811" y="10660"/>
                    </a:lnTo>
                    <a:cubicBezTo>
                      <a:pt x="17841" y="10645"/>
                      <a:pt x="17872" y="10645"/>
                      <a:pt x="17902" y="10630"/>
                    </a:cubicBezTo>
                    <a:cubicBezTo>
                      <a:pt x="17933" y="10614"/>
                      <a:pt x="17979" y="10599"/>
                      <a:pt x="18024" y="10599"/>
                    </a:cubicBezTo>
                    <a:cubicBezTo>
                      <a:pt x="18131" y="10569"/>
                      <a:pt x="18222" y="10554"/>
                      <a:pt x="18329" y="10538"/>
                    </a:cubicBezTo>
                    <a:cubicBezTo>
                      <a:pt x="18390" y="10538"/>
                      <a:pt x="18451" y="10532"/>
                      <a:pt x="18516" y="10532"/>
                    </a:cubicBezTo>
                    <a:close/>
                    <a:moveTo>
                      <a:pt x="8487" y="9304"/>
                    </a:moveTo>
                    <a:lnTo>
                      <a:pt x="8487" y="9335"/>
                    </a:lnTo>
                    <a:cubicBezTo>
                      <a:pt x="8487" y="9380"/>
                      <a:pt x="8487" y="9426"/>
                      <a:pt x="8487" y="9487"/>
                    </a:cubicBezTo>
                    <a:cubicBezTo>
                      <a:pt x="8487" y="9502"/>
                      <a:pt x="8487" y="9518"/>
                      <a:pt x="8471" y="9533"/>
                    </a:cubicBezTo>
                    <a:lnTo>
                      <a:pt x="8471" y="9548"/>
                    </a:lnTo>
                    <a:cubicBezTo>
                      <a:pt x="8471" y="9746"/>
                      <a:pt x="8456" y="9944"/>
                      <a:pt x="8456" y="10142"/>
                    </a:cubicBezTo>
                    <a:lnTo>
                      <a:pt x="8441" y="10234"/>
                    </a:lnTo>
                    <a:cubicBezTo>
                      <a:pt x="8441" y="10447"/>
                      <a:pt x="8426" y="10660"/>
                      <a:pt x="8426" y="10904"/>
                    </a:cubicBezTo>
                    <a:lnTo>
                      <a:pt x="8426" y="10919"/>
                    </a:lnTo>
                    <a:cubicBezTo>
                      <a:pt x="8426" y="10980"/>
                      <a:pt x="8426" y="11041"/>
                      <a:pt x="8410" y="11102"/>
                    </a:cubicBezTo>
                    <a:cubicBezTo>
                      <a:pt x="8410" y="11224"/>
                      <a:pt x="8410" y="11331"/>
                      <a:pt x="8395" y="11452"/>
                    </a:cubicBezTo>
                    <a:cubicBezTo>
                      <a:pt x="8395" y="11574"/>
                      <a:pt x="8395" y="11681"/>
                      <a:pt x="8395" y="11803"/>
                    </a:cubicBezTo>
                    <a:cubicBezTo>
                      <a:pt x="8410" y="12123"/>
                      <a:pt x="8426" y="12428"/>
                      <a:pt x="8441" y="12732"/>
                    </a:cubicBezTo>
                    <a:cubicBezTo>
                      <a:pt x="8441" y="12885"/>
                      <a:pt x="8456" y="13052"/>
                      <a:pt x="8471" y="13205"/>
                    </a:cubicBezTo>
                    <a:cubicBezTo>
                      <a:pt x="8471" y="13342"/>
                      <a:pt x="8487" y="13479"/>
                      <a:pt x="8487" y="13616"/>
                    </a:cubicBezTo>
                    <a:lnTo>
                      <a:pt x="8487" y="13692"/>
                    </a:lnTo>
                    <a:cubicBezTo>
                      <a:pt x="8502" y="13814"/>
                      <a:pt x="8502" y="13951"/>
                      <a:pt x="8517" y="14073"/>
                    </a:cubicBezTo>
                    <a:lnTo>
                      <a:pt x="8517" y="14119"/>
                    </a:lnTo>
                    <a:cubicBezTo>
                      <a:pt x="8517" y="14256"/>
                      <a:pt x="8532" y="14393"/>
                      <a:pt x="8532" y="14530"/>
                    </a:cubicBezTo>
                    <a:cubicBezTo>
                      <a:pt x="8532" y="14698"/>
                      <a:pt x="8532" y="14865"/>
                      <a:pt x="8517" y="15033"/>
                    </a:cubicBezTo>
                    <a:lnTo>
                      <a:pt x="8517" y="15063"/>
                    </a:lnTo>
                    <a:cubicBezTo>
                      <a:pt x="8517" y="15124"/>
                      <a:pt x="8517" y="15200"/>
                      <a:pt x="8517" y="15261"/>
                    </a:cubicBezTo>
                    <a:cubicBezTo>
                      <a:pt x="8502" y="15353"/>
                      <a:pt x="8487" y="15444"/>
                      <a:pt x="8487" y="15536"/>
                    </a:cubicBezTo>
                    <a:cubicBezTo>
                      <a:pt x="8471" y="15612"/>
                      <a:pt x="8471" y="15673"/>
                      <a:pt x="8456" y="15749"/>
                    </a:cubicBezTo>
                    <a:cubicBezTo>
                      <a:pt x="8456" y="15825"/>
                      <a:pt x="8441" y="15917"/>
                      <a:pt x="8426" y="16008"/>
                    </a:cubicBezTo>
                    <a:cubicBezTo>
                      <a:pt x="8410" y="16099"/>
                      <a:pt x="8380" y="16191"/>
                      <a:pt x="8365" y="16282"/>
                    </a:cubicBezTo>
                    <a:cubicBezTo>
                      <a:pt x="8349" y="16358"/>
                      <a:pt x="8319" y="16435"/>
                      <a:pt x="8304" y="16511"/>
                    </a:cubicBezTo>
                    <a:lnTo>
                      <a:pt x="8289" y="16556"/>
                    </a:lnTo>
                    <a:cubicBezTo>
                      <a:pt x="8243" y="16694"/>
                      <a:pt x="8197" y="16831"/>
                      <a:pt x="8151" y="16953"/>
                    </a:cubicBezTo>
                    <a:cubicBezTo>
                      <a:pt x="8106" y="17075"/>
                      <a:pt x="8060" y="17196"/>
                      <a:pt x="7999" y="17318"/>
                    </a:cubicBezTo>
                    <a:cubicBezTo>
                      <a:pt x="7892" y="17562"/>
                      <a:pt x="7786" y="17760"/>
                      <a:pt x="7679" y="17958"/>
                    </a:cubicBezTo>
                    <a:cubicBezTo>
                      <a:pt x="7649" y="17973"/>
                      <a:pt x="7618" y="18004"/>
                      <a:pt x="7618" y="18034"/>
                    </a:cubicBezTo>
                    <a:cubicBezTo>
                      <a:pt x="7618" y="18034"/>
                      <a:pt x="7618" y="18050"/>
                      <a:pt x="7618" y="18065"/>
                    </a:cubicBezTo>
                    <a:cubicBezTo>
                      <a:pt x="7603" y="18095"/>
                      <a:pt x="7588" y="18111"/>
                      <a:pt x="7572" y="18141"/>
                    </a:cubicBezTo>
                    <a:cubicBezTo>
                      <a:pt x="7527" y="18217"/>
                      <a:pt x="7481" y="18293"/>
                      <a:pt x="7435" y="18354"/>
                    </a:cubicBezTo>
                    <a:cubicBezTo>
                      <a:pt x="7344" y="18507"/>
                      <a:pt x="7252" y="18644"/>
                      <a:pt x="7161" y="18796"/>
                    </a:cubicBezTo>
                    <a:cubicBezTo>
                      <a:pt x="7146" y="18827"/>
                      <a:pt x="7131" y="18872"/>
                      <a:pt x="7115" y="18903"/>
                    </a:cubicBezTo>
                    <a:cubicBezTo>
                      <a:pt x="7070" y="18979"/>
                      <a:pt x="7039" y="19040"/>
                      <a:pt x="7009" y="19116"/>
                    </a:cubicBezTo>
                    <a:cubicBezTo>
                      <a:pt x="6978" y="19192"/>
                      <a:pt x="6963" y="19253"/>
                      <a:pt x="6933" y="19329"/>
                    </a:cubicBezTo>
                    <a:cubicBezTo>
                      <a:pt x="6887" y="19451"/>
                      <a:pt x="6856" y="19588"/>
                      <a:pt x="6811" y="19756"/>
                    </a:cubicBezTo>
                    <a:cubicBezTo>
                      <a:pt x="6795" y="19817"/>
                      <a:pt x="6780" y="19878"/>
                      <a:pt x="6765" y="19954"/>
                    </a:cubicBezTo>
                    <a:cubicBezTo>
                      <a:pt x="6765" y="19908"/>
                      <a:pt x="6765" y="19863"/>
                      <a:pt x="6750" y="19817"/>
                    </a:cubicBezTo>
                    <a:cubicBezTo>
                      <a:pt x="6750" y="19771"/>
                      <a:pt x="6750" y="19710"/>
                      <a:pt x="6734" y="19665"/>
                    </a:cubicBezTo>
                    <a:cubicBezTo>
                      <a:pt x="6734" y="19649"/>
                      <a:pt x="6734" y="19649"/>
                      <a:pt x="6734" y="19649"/>
                    </a:cubicBezTo>
                    <a:cubicBezTo>
                      <a:pt x="6719" y="19543"/>
                      <a:pt x="6719" y="19467"/>
                      <a:pt x="6704" y="19375"/>
                    </a:cubicBezTo>
                    <a:lnTo>
                      <a:pt x="6689" y="19345"/>
                    </a:lnTo>
                    <a:lnTo>
                      <a:pt x="6674" y="19116"/>
                    </a:lnTo>
                    <a:cubicBezTo>
                      <a:pt x="6658" y="18796"/>
                      <a:pt x="6643" y="18537"/>
                      <a:pt x="6628" y="18309"/>
                    </a:cubicBezTo>
                    <a:cubicBezTo>
                      <a:pt x="6613" y="18171"/>
                      <a:pt x="6613" y="18050"/>
                      <a:pt x="6613" y="17928"/>
                    </a:cubicBezTo>
                    <a:cubicBezTo>
                      <a:pt x="6597" y="17791"/>
                      <a:pt x="6613" y="17669"/>
                      <a:pt x="6613" y="17547"/>
                    </a:cubicBezTo>
                    <a:cubicBezTo>
                      <a:pt x="6613" y="17532"/>
                      <a:pt x="6613" y="17516"/>
                      <a:pt x="6597" y="17501"/>
                    </a:cubicBezTo>
                    <a:cubicBezTo>
                      <a:pt x="6597" y="17486"/>
                      <a:pt x="6597" y="17471"/>
                      <a:pt x="6582" y="17455"/>
                    </a:cubicBezTo>
                    <a:cubicBezTo>
                      <a:pt x="6567" y="17455"/>
                      <a:pt x="6567" y="17440"/>
                      <a:pt x="6552" y="17440"/>
                    </a:cubicBezTo>
                    <a:lnTo>
                      <a:pt x="6521" y="17440"/>
                    </a:lnTo>
                    <a:cubicBezTo>
                      <a:pt x="6536" y="17364"/>
                      <a:pt x="6536" y="17288"/>
                      <a:pt x="6552" y="17212"/>
                    </a:cubicBezTo>
                    <a:cubicBezTo>
                      <a:pt x="6552" y="17196"/>
                      <a:pt x="6552" y="17181"/>
                      <a:pt x="6552" y="17166"/>
                    </a:cubicBezTo>
                    <a:cubicBezTo>
                      <a:pt x="6567" y="17105"/>
                      <a:pt x="6567" y="17029"/>
                      <a:pt x="6582" y="16968"/>
                    </a:cubicBezTo>
                    <a:cubicBezTo>
                      <a:pt x="6582" y="16922"/>
                      <a:pt x="6597" y="16892"/>
                      <a:pt x="6597" y="16846"/>
                    </a:cubicBezTo>
                    <a:cubicBezTo>
                      <a:pt x="6628" y="16633"/>
                      <a:pt x="6674" y="16450"/>
                      <a:pt x="6704" y="16267"/>
                    </a:cubicBezTo>
                    <a:cubicBezTo>
                      <a:pt x="6750" y="16084"/>
                      <a:pt x="6795" y="15901"/>
                      <a:pt x="6841" y="15719"/>
                    </a:cubicBezTo>
                    <a:cubicBezTo>
                      <a:pt x="6887" y="15612"/>
                      <a:pt x="6917" y="15475"/>
                      <a:pt x="6978" y="15338"/>
                    </a:cubicBezTo>
                    <a:cubicBezTo>
                      <a:pt x="7024" y="15216"/>
                      <a:pt x="7070" y="15079"/>
                      <a:pt x="7131" y="14957"/>
                    </a:cubicBezTo>
                    <a:lnTo>
                      <a:pt x="7131" y="14941"/>
                    </a:lnTo>
                    <a:cubicBezTo>
                      <a:pt x="7192" y="14804"/>
                      <a:pt x="7237" y="14682"/>
                      <a:pt x="7298" y="14545"/>
                    </a:cubicBezTo>
                    <a:cubicBezTo>
                      <a:pt x="7329" y="14484"/>
                      <a:pt x="7344" y="14423"/>
                      <a:pt x="7374" y="14347"/>
                    </a:cubicBezTo>
                    <a:cubicBezTo>
                      <a:pt x="7405" y="14286"/>
                      <a:pt x="7435" y="14210"/>
                      <a:pt x="7451" y="14134"/>
                    </a:cubicBezTo>
                    <a:cubicBezTo>
                      <a:pt x="7466" y="14104"/>
                      <a:pt x="7481" y="14073"/>
                      <a:pt x="7481" y="14043"/>
                    </a:cubicBezTo>
                    <a:cubicBezTo>
                      <a:pt x="7496" y="14012"/>
                      <a:pt x="7512" y="13982"/>
                      <a:pt x="7512" y="13951"/>
                    </a:cubicBezTo>
                    <a:lnTo>
                      <a:pt x="7527" y="13905"/>
                    </a:lnTo>
                    <a:cubicBezTo>
                      <a:pt x="7542" y="13860"/>
                      <a:pt x="7557" y="13814"/>
                      <a:pt x="7572" y="13768"/>
                    </a:cubicBezTo>
                    <a:lnTo>
                      <a:pt x="7588" y="13707"/>
                    </a:lnTo>
                    <a:cubicBezTo>
                      <a:pt x="7588" y="13662"/>
                      <a:pt x="7603" y="13616"/>
                      <a:pt x="7618" y="13555"/>
                    </a:cubicBezTo>
                    <a:cubicBezTo>
                      <a:pt x="7618" y="13540"/>
                      <a:pt x="7618" y="13509"/>
                      <a:pt x="7618" y="13494"/>
                    </a:cubicBezTo>
                    <a:cubicBezTo>
                      <a:pt x="7633" y="13448"/>
                      <a:pt x="7649" y="13387"/>
                      <a:pt x="7649" y="13342"/>
                    </a:cubicBezTo>
                    <a:cubicBezTo>
                      <a:pt x="7664" y="13205"/>
                      <a:pt x="7679" y="13052"/>
                      <a:pt x="7694" y="12900"/>
                    </a:cubicBezTo>
                    <a:cubicBezTo>
                      <a:pt x="7710" y="12763"/>
                      <a:pt x="7710" y="12641"/>
                      <a:pt x="7725" y="12504"/>
                    </a:cubicBezTo>
                    <a:lnTo>
                      <a:pt x="7725" y="12443"/>
                    </a:lnTo>
                    <a:cubicBezTo>
                      <a:pt x="7694" y="12610"/>
                      <a:pt x="7649" y="12793"/>
                      <a:pt x="7603" y="12991"/>
                    </a:cubicBezTo>
                    <a:cubicBezTo>
                      <a:pt x="7588" y="13083"/>
                      <a:pt x="7572" y="13174"/>
                      <a:pt x="7542" y="13266"/>
                    </a:cubicBezTo>
                    <a:cubicBezTo>
                      <a:pt x="7527" y="13326"/>
                      <a:pt x="7512" y="13387"/>
                      <a:pt x="7496" y="13464"/>
                    </a:cubicBezTo>
                    <a:lnTo>
                      <a:pt x="7481" y="13525"/>
                    </a:lnTo>
                    <a:lnTo>
                      <a:pt x="7451" y="13601"/>
                    </a:lnTo>
                    <a:cubicBezTo>
                      <a:pt x="7420" y="13723"/>
                      <a:pt x="7374" y="13845"/>
                      <a:pt x="7329" y="13966"/>
                    </a:cubicBezTo>
                    <a:cubicBezTo>
                      <a:pt x="7313" y="14043"/>
                      <a:pt x="7283" y="14119"/>
                      <a:pt x="7252" y="14195"/>
                    </a:cubicBezTo>
                    <a:cubicBezTo>
                      <a:pt x="7222" y="14256"/>
                      <a:pt x="7207" y="14317"/>
                      <a:pt x="7176" y="14378"/>
                    </a:cubicBezTo>
                    <a:lnTo>
                      <a:pt x="7161" y="14408"/>
                    </a:lnTo>
                    <a:cubicBezTo>
                      <a:pt x="7131" y="14469"/>
                      <a:pt x="7115" y="14545"/>
                      <a:pt x="7085" y="14606"/>
                    </a:cubicBezTo>
                    <a:cubicBezTo>
                      <a:pt x="7039" y="14682"/>
                      <a:pt x="7009" y="14774"/>
                      <a:pt x="6978" y="14850"/>
                    </a:cubicBezTo>
                    <a:cubicBezTo>
                      <a:pt x="6902" y="15033"/>
                      <a:pt x="6841" y="15170"/>
                      <a:pt x="6795" y="15292"/>
                    </a:cubicBezTo>
                    <a:cubicBezTo>
                      <a:pt x="6567" y="15932"/>
                      <a:pt x="6460" y="16587"/>
                      <a:pt x="6399" y="17105"/>
                    </a:cubicBezTo>
                    <a:cubicBezTo>
                      <a:pt x="6384" y="17181"/>
                      <a:pt x="6384" y="17257"/>
                      <a:pt x="6369" y="17334"/>
                    </a:cubicBezTo>
                    <a:cubicBezTo>
                      <a:pt x="6369" y="17425"/>
                      <a:pt x="6369" y="17486"/>
                      <a:pt x="6369" y="17547"/>
                    </a:cubicBezTo>
                    <a:cubicBezTo>
                      <a:pt x="6369" y="17684"/>
                      <a:pt x="6369" y="17806"/>
                      <a:pt x="6384" y="17928"/>
                    </a:cubicBezTo>
                    <a:lnTo>
                      <a:pt x="6384" y="18004"/>
                    </a:lnTo>
                    <a:lnTo>
                      <a:pt x="6384" y="18019"/>
                    </a:lnTo>
                    <a:cubicBezTo>
                      <a:pt x="6399" y="18050"/>
                      <a:pt x="6399" y="18095"/>
                      <a:pt x="6399" y="18141"/>
                    </a:cubicBezTo>
                    <a:cubicBezTo>
                      <a:pt x="6399" y="18156"/>
                      <a:pt x="6399" y="18156"/>
                      <a:pt x="6399" y="18171"/>
                    </a:cubicBezTo>
                    <a:cubicBezTo>
                      <a:pt x="6338" y="18004"/>
                      <a:pt x="6277" y="17821"/>
                      <a:pt x="6201" y="17638"/>
                    </a:cubicBezTo>
                    <a:cubicBezTo>
                      <a:pt x="6156" y="17532"/>
                      <a:pt x="6110" y="17425"/>
                      <a:pt x="6049" y="17303"/>
                    </a:cubicBezTo>
                    <a:cubicBezTo>
                      <a:pt x="6034" y="17273"/>
                      <a:pt x="6018" y="17227"/>
                      <a:pt x="6003" y="17181"/>
                    </a:cubicBezTo>
                    <a:cubicBezTo>
                      <a:pt x="5957" y="17090"/>
                      <a:pt x="5912" y="16983"/>
                      <a:pt x="5881" y="16892"/>
                    </a:cubicBezTo>
                    <a:cubicBezTo>
                      <a:pt x="5851" y="16816"/>
                      <a:pt x="5820" y="16739"/>
                      <a:pt x="5790" y="16648"/>
                    </a:cubicBezTo>
                    <a:cubicBezTo>
                      <a:pt x="5790" y="16617"/>
                      <a:pt x="5775" y="16572"/>
                      <a:pt x="5759" y="16541"/>
                    </a:cubicBezTo>
                    <a:cubicBezTo>
                      <a:pt x="5744" y="16496"/>
                      <a:pt x="5744" y="16465"/>
                      <a:pt x="5729" y="16435"/>
                    </a:cubicBezTo>
                    <a:cubicBezTo>
                      <a:pt x="5729" y="16419"/>
                      <a:pt x="5729" y="16419"/>
                      <a:pt x="5729" y="16404"/>
                    </a:cubicBezTo>
                    <a:cubicBezTo>
                      <a:pt x="5714" y="16328"/>
                      <a:pt x="5698" y="16237"/>
                      <a:pt x="5683" y="16160"/>
                    </a:cubicBezTo>
                    <a:cubicBezTo>
                      <a:pt x="5668" y="16084"/>
                      <a:pt x="5653" y="16008"/>
                      <a:pt x="5653" y="15947"/>
                    </a:cubicBezTo>
                    <a:lnTo>
                      <a:pt x="5637" y="15901"/>
                    </a:lnTo>
                    <a:cubicBezTo>
                      <a:pt x="5622" y="15658"/>
                      <a:pt x="5607" y="15399"/>
                      <a:pt x="5592" y="15155"/>
                    </a:cubicBezTo>
                    <a:lnTo>
                      <a:pt x="5577" y="15109"/>
                    </a:lnTo>
                    <a:cubicBezTo>
                      <a:pt x="5577" y="14987"/>
                      <a:pt x="5561" y="14850"/>
                      <a:pt x="5561" y="14698"/>
                    </a:cubicBezTo>
                    <a:cubicBezTo>
                      <a:pt x="5561" y="14561"/>
                      <a:pt x="5561" y="14439"/>
                      <a:pt x="5561" y="14317"/>
                    </a:cubicBezTo>
                    <a:cubicBezTo>
                      <a:pt x="5561" y="14195"/>
                      <a:pt x="5577" y="14073"/>
                      <a:pt x="5592" y="13951"/>
                    </a:cubicBezTo>
                    <a:cubicBezTo>
                      <a:pt x="5607" y="13829"/>
                      <a:pt x="5622" y="13707"/>
                      <a:pt x="5637" y="13570"/>
                    </a:cubicBezTo>
                    <a:cubicBezTo>
                      <a:pt x="5653" y="13509"/>
                      <a:pt x="5668" y="13448"/>
                      <a:pt x="5683" y="13387"/>
                    </a:cubicBezTo>
                    <a:cubicBezTo>
                      <a:pt x="5698" y="13311"/>
                      <a:pt x="5714" y="13235"/>
                      <a:pt x="5729" y="13174"/>
                    </a:cubicBezTo>
                    <a:lnTo>
                      <a:pt x="5729" y="13159"/>
                    </a:lnTo>
                    <a:cubicBezTo>
                      <a:pt x="5744" y="13113"/>
                      <a:pt x="5775" y="13052"/>
                      <a:pt x="5790" y="12991"/>
                    </a:cubicBezTo>
                    <a:cubicBezTo>
                      <a:pt x="5805" y="12930"/>
                      <a:pt x="5836" y="12869"/>
                      <a:pt x="5866" y="12808"/>
                    </a:cubicBezTo>
                    <a:cubicBezTo>
                      <a:pt x="5896" y="12748"/>
                      <a:pt x="5912" y="12702"/>
                      <a:pt x="5942" y="12641"/>
                    </a:cubicBezTo>
                    <a:cubicBezTo>
                      <a:pt x="5973" y="12595"/>
                      <a:pt x="6003" y="12549"/>
                      <a:pt x="6018" y="12504"/>
                    </a:cubicBezTo>
                    <a:lnTo>
                      <a:pt x="6034" y="12489"/>
                    </a:lnTo>
                    <a:cubicBezTo>
                      <a:pt x="6079" y="12412"/>
                      <a:pt x="6125" y="12351"/>
                      <a:pt x="6171" y="12275"/>
                    </a:cubicBezTo>
                    <a:cubicBezTo>
                      <a:pt x="6216" y="12229"/>
                      <a:pt x="6262" y="12184"/>
                      <a:pt x="6293" y="12123"/>
                    </a:cubicBezTo>
                    <a:lnTo>
                      <a:pt x="6323" y="12092"/>
                    </a:lnTo>
                    <a:cubicBezTo>
                      <a:pt x="6415" y="11970"/>
                      <a:pt x="6521" y="11864"/>
                      <a:pt x="6613" y="11757"/>
                    </a:cubicBezTo>
                    <a:cubicBezTo>
                      <a:pt x="6719" y="11635"/>
                      <a:pt x="6811" y="11513"/>
                      <a:pt x="6902" y="11392"/>
                    </a:cubicBezTo>
                    <a:cubicBezTo>
                      <a:pt x="6948" y="11346"/>
                      <a:pt x="6993" y="11285"/>
                      <a:pt x="7024" y="11239"/>
                    </a:cubicBezTo>
                    <a:cubicBezTo>
                      <a:pt x="7131" y="11087"/>
                      <a:pt x="7237" y="10950"/>
                      <a:pt x="7329" y="10813"/>
                    </a:cubicBezTo>
                    <a:cubicBezTo>
                      <a:pt x="7374" y="10767"/>
                      <a:pt x="7405" y="10706"/>
                      <a:pt x="7435" y="10660"/>
                    </a:cubicBezTo>
                    <a:lnTo>
                      <a:pt x="7481" y="10599"/>
                    </a:lnTo>
                    <a:cubicBezTo>
                      <a:pt x="7588" y="10447"/>
                      <a:pt x="7679" y="10310"/>
                      <a:pt x="7786" y="10157"/>
                    </a:cubicBezTo>
                    <a:cubicBezTo>
                      <a:pt x="7892" y="10020"/>
                      <a:pt x="7999" y="9868"/>
                      <a:pt x="8151" y="9670"/>
                    </a:cubicBezTo>
                    <a:cubicBezTo>
                      <a:pt x="8243" y="9563"/>
                      <a:pt x="8349" y="9426"/>
                      <a:pt x="8471" y="9304"/>
                    </a:cubicBezTo>
                    <a:close/>
                    <a:moveTo>
                      <a:pt x="4998" y="16313"/>
                    </a:moveTo>
                    <a:cubicBezTo>
                      <a:pt x="5013" y="16328"/>
                      <a:pt x="5043" y="16343"/>
                      <a:pt x="5074" y="16374"/>
                    </a:cubicBezTo>
                    <a:lnTo>
                      <a:pt x="5089" y="16374"/>
                    </a:lnTo>
                    <a:cubicBezTo>
                      <a:pt x="5089" y="16389"/>
                      <a:pt x="5089" y="16389"/>
                      <a:pt x="5104" y="16389"/>
                    </a:cubicBezTo>
                    <a:cubicBezTo>
                      <a:pt x="5135" y="16435"/>
                      <a:pt x="5180" y="16465"/>
                      <a:pt x="5226" y="16496"/>
                    </a:cubicBezTo>
                    <a:cubicBezTo>
                      <a:pt x="5241" y="16511"/>
                      <a:pt x="5241" y="16511"/>
                      <a:pt x="5257" y="16526"/>
                    </a:cubicBezTo>
                    <a:cubicBezTo>
                      <a:pt x="5287" y="16556"/>
                      <a:pt x="5302" y="16572"/>
                      <a:pt x="5333" y="16587"/>
                    </a:cubicBezTo>
                    <a:cubicBezTo>
                      <a:pt x="5394" y="16633"/>
                      <a:pt x="5455" y="16678"/>
                      <a:pt x="5516" y="16724"/>
                    </a:cubicBezTo>
                    <a:cubicBezTo>
                      <a:pt x="5561" y="16831"/>
                      <a:pt x="5592" y="16953"/>
                      <a:pt x="5637" y="17059"/>
                    </a:cubicBezTo>
                    <a:cubicBezTo>
                      <a:pt x="5683" y="17166"/>
                      <a:pt x="5744" y="17273"/>
                      <a:pt x="5790" y="17379"/>
                    </a:cubicBezTo>
                    <a:lnTo>
                      <a:pt x="5820" y="17455"/>
                    </a:lnTo>
                    <a:cubicBezTo>
                      <a:pt x="5881" y="17577"/>
                      <a:pt x="5927" y="17669"/>
                      <a:pt x="5957" y="17775"/>
                    </a:cubicBezTo>
                    <a:cubicBezTo>
                      <a:pt x="6003" y="17867"/>
                      <a:pt x="6049" y="17958"/>
                      <a:pt x="6079" y="18050"/>
                    </a:cubicBezTo>
                    <a:cubicBezTo>
                      <a:pt x="6125" y="18187"/>
                      <a:pt x="6186" y="18339"/>
                      <a:pt x="6232" y="18491"/>
                    </a:cubicBezTo>
                    <a:cubicBezTo>
                      <a:pt x="6247" y="18568"/>
                      <a:pt x="6277" y="18644"/>
                      <a:pt x="6293" y="18720"/>
                    </a:cubicBezTo>
                    <a:cubicBezTo>
                      <a:pt x="6323" y="18796"/>
                      <a:pt x="6338" y="18872"/>
                      <a:pt x="6354" y="18964"/>
                    </a:cubicBezTo>
                    <a:cubicBezTo>
                      <a:pt x="6369" y="19009"/>
                      <a:pt x="6384" y="19070"/>
                      <a:pt x="6399" y="19131"/>
                    </a:cubicBezTo>
                    <a:cubicBezTo>
                      <a:pt x="6415" y="19177"/>
                      <a:pt x="6430" y="19238"/>
                      <a:pt x="6430" y="19299"/>
                    </a:cubicBezTo>
                    <a:cubicBezTo>
                      <a:pt x="6445" y="19375"/>
                      <a:pt x="6460" y="19467"/>
                      <a:pt x="6475" y="19558"/>
                    </a:cubicBezTo>
                    <a:cubicBezTo>
                      <a:pt x="6475" y="19558"/>
                      <a:pt x="6475" y="19573"/>
                      <a:pt x="6475" y="19573"/>
                    </a:cubicBezTo>
                    <a:cubicBezTo>
                      <a:pt x="6475" y="19604"/>
                      <a:pt x="6475" y="19619"/>
                      <a:pt x="6475" y="19649"/>
                    </a:cubicBezTo>
                    <a:cubicBezTo>
                      <a:pt x="6475" y="19665"/>
                      <a:pt x="6491" y="19665"/>
                      <a:pt x="6491" y="19680"/>
                    </a:cubicBezTo>
                    <a:cubicBezTo>
                      <a:pt x="6491" y="19680"/>
                      <a:pt x="6491" y="19695"/>
                      <a:pt x="6491" y="19695"/>
                    </a:cubicBezTo>
                    <a:cubicBezTo>
                      <a:pt x="6491" y="19710"/>
                      <a:pt x="6491" y="19710"/>
                      <a:pt x="6491" y="19710"/>
                    </a:cubicBezTo>
                    <a:cubicBezTo>
                      <a:pt x="6491" y="19726"/>
                      <a:pt x="6491" y="19741"/>
                      <a:pt x="6491" y="19741"/>
                    </a:cubicBezTo>
                    <a:lnTo>
                      <a:pt x="6491" y="19756"/>
                    </a:lnTo>
                    <a:cubicBezTo>
                      <a:pt x="6491" y="19802"/>
                      <a:pt x="6491" y="19832"/>
                      <a:pt x="6506" y="19863"/>
                    </a:cubicBezTo>
                    <a:cubicBezTo>
                      <a:pt x="6506" y="19924"/>
                      <a:pt x="6506" y="20000"/>
                      <a:pt x="6506" y="20061"/>
                    </a:cubicBezTo>
                    <a:lnTo>
                      <a:pt x="6506" y="20076"/>
                    </a:lnTo>
                    <a:cubicBezTo>
                      <a:pt x="6521" y="20137"/>
                      <a:pt x="6521" y="20183"/>
                      <a:pt x="6521" y="20228"/>
                    </a:cubicBezTo>
                    <a:cubicBezTo>
                      <a:pt x="6521" y="20244"/>
                      <a:pt x="6521" y="20244"/>
                      <a:pt x="6521" y="20259"/>
                    </a:cubicBezTo>
                    <a:cubicBezTo>
                      <a:pt x="6536" y="20457"/>
                      <a:pt x="6552" y="20670"/>
                      <a:pt x="6567" y="20883"/>
                    </a:cubicBezTo>
                    <a:lnTo>
                      <a:pt x="6597" y="21127"/>
                    </a:lnTo>
                    <a:cubicBezTo>
                      <a:pt x="6567" y="21112"/>
                      <a:pt x="6552" y="21082"/>
                      <a:pt x="6536" y="21066"/>
                    </a:cubicBezTo>
                    <a:cubicBezTo>
                      <a:pt x="6460" y="20960"/>
                      <a:pt x="6384" y="20853"/>
                      <a:pt x="6308" y="20731"/>
                    </a:cubicBezTo>
                    <a:lnTo>
                      <a:pt x="6293" y="20701"/>
                    </a:lnTo>
                    <a:cubicBezTo>
                      <a:pt x="6262" y="20655"/>
                      <a:pt x="6232" y="20594"/>
                      <a:pt x="6201" y="20533"/>
                    </a:cubicBezTo>
                    <a:lnTo>
                      <a:pt x="6110" y="20396"/>
                    </a:lnTo>
                    <a:lnTo>
                      <a:pt x="6095" y="20365"/>
                    </a:lnTo>
                    <a:cubicBezTo>
                      <a:pt x="5896" y="20015"/>
                      <a:pt x="5759" y="19710"/>
                      <a:pt x="5637" y="19436"/>
                    </a:cubicBezTo>
                    <a:cubicBezTo>
                      <a:pt x="5607" y="19360"/>
                      <a:pt x="5592" y="19284"/>
                      <a:pt x="5561" y="19208"/>
                    </a:cubicBezTo>
                    <a:cubicBezTo>
                      <a:pt x="5531" y="19101"/>
                      <a:pt x="5500" y="19025"/>
                      <a:pt x="5485" y="18933"/>
                    </a:cubicBezTo>
                    <a:cubicBezTo>
                      <a:pt x="5455" y="18842"/>
                      <a:pt x="5439" y="18735"/>
                      <a:pt x="5424" y="18644"/>
                    </a:cubicBezTo>
                    <a:cubicBezTo>
                      <a:pt x="5409" y="18552"/>
                      <a:pt x="5378" y="18461"/>
                      <a:pt x="5363" y="18370"/>
                    </a:cubicBezTo>
                    <a:lnTo>
                      <a:pt x="5363" y="18293"/>
                    </a:lnTo>
                    <a:cubicBezTo>
                      <a:pt x="5333" y="18111"/>
                      <a:pt x="5302" y="17943"/>
                      <a:pt x="5257" y="17775"/>
                    </a:cubicBezTo>
                    <a:cubicBezTo>
                      <a:pt x="5211" y="17577"/>
                      <a:pt x="5165" y="17379"/>
                      <a:pt x="5135" y="17181"/>
                    </a:cubicBezTo>
                    <a:lnTo>
                      <a:pt x="5119" y="17075"/>
                    </a:lnTo>
                    <a:cubicBezTo>
                      <a:pt x="5089" y="16907"/>
                      <a:pt x="5059" y="16755"/>
                      <a:pt x="5028" y="16587"/>
                    </a:cubicBezTo>
                    <a:cubicBezTo>
                      <a:pt x="5013" y="16511"/>
                      <a:pt x="5013" y="16435"/>
                      <a:pt x="4998" y="16358"/>
                    </a:cubicBezTo>
                    <a:lnTo>
                      <a:pt x="4998" y="16313"/>
                    </a:lnTo>
                    <a:close/>
                    <a:moveTo>
                      <a:pt x="7771" y="18217"/>
                    </a:moveTo>
                    <a:cubicBezTo>
                      <a:pt x="7847" y="18248"/>
                      <a:pt x="7923" y="18293"/>
                      <a:pt x="7999" y="18339"/>
                    </a:cubicBezTo>
                    <a:cubicBezTo>
                      <a:pt x="8060" y="18385"/>
                      <a:pt x="8136" y="18431"/>
                      <a:pt x="8182" y="18461"/>
                    </a:cubicBezTo>
                    <a:cubicBezTo>
                      <a:pt x="8228" y="18507"/>
                      <a:pt x="8289" y="18552"/>
                      <a:pt x="8349" y="18613"/>
                    </a:cubicBezTo>
                    <a:cubicBezTo>
                      <a:pt x="8426" y="18690"/>
                      <a:pt x="8487" y="18766"/>
                      <a:pt x="8532" y="18842"/>
                    </a:cubicBezTo>
                    <a:cubicBezTo>
                      <a:pt x="8563" y="18872"/>
                      <a:pt x="8593" y="18918"/>
                      <a:pt x="8608" y="18949"/>
                    </a:cubicBezTo>
                    <a:cubicBezTo>
                      <a:pt x="8639" y="18994"/>
                      <a:pt x="8669" y="19040"/>
                      <a:pt x="8685" y="19070"/>
                    </a:cubicBezTo>
                    <a:cubicBezTo>
                      <a:pt x="8715" y="19131"/>
                      <a:pt x="8730" y="19177"/>
                      <a:pt x="8761" y="19223"/>
                    </a:cubicBezTo>
                    <a:cubicBezTo>
                      <a:pt x="8776" y="19268"/>
                      <a:pt x="8791" y="19314"/>
                      <a:pt x="8807" y="19360"/>
                    </a:cubicBezTo>
                    <a:lnTo>
                      <a:pt x="8822" y="19375"/>
                    </a:lnTo>
                    <a:cubicBezTo>
                      <a:pt x="8883" y="19543"/>
                      <a:pt x="8928" y="19695"/>
                      <a:pt x="8989" y="19863"/>
                    </a:cubicBezTo>
                    <a:cubicBezTo>
                      <a:pt x="9035" y="20030"/>
                      <a:pt x="9081" y="20213"/>
                      <a:pt x="9111" y="20365"/>
                    </a:cubicBezTo>
                    <a:lnTo>
                      <a:pt x="9127" y="20426"/>
                    </a:lnTo>
                    <a:lnTo>
                      <a:pt x="9142" y="20472"/>
                    </a:lnTo>
                    <a:cubicBezTo>
                      <a:pt x="9142" y="20503"/>
                      <a:pt x="9157" y="20533"/>
                      <a:pt x="9157" y="20548"/>
                    </a:cubicBezTo>
                    <a:cubicBezTo>
                      <a:pt x="9157" y="20564"/>
                      <a:pt x="9157" y="20579"/>
                      <a:pt x="9157" y="20594"/>
                    </a:cubicBezTo>
                    <a:cubicBezTo>
                      <a:pt x="9157" y="20594"/>
                      <a:pt x="9172" y="20594"/>
                      <a:pt x="9172" y="20609"/>
                    </a:cubicBezTo>
                    <a:cubicBezTo>
                      <a:pt x="9172" y="20624"/>
                      <a:pt x="9172" y="20655"/>
                      <a:pt x="9172" y="20670"/>
                    </a:cubicBezTo>
                    <a:lnTo>
                      <a:pt x="9187" y="20716"/>
                    </a:lnTo>
                    <a:cubicBezTo>
                      <a:pt x="9187" y="20731"/>
                      <a:pt x="9187" y="20762"/>
                      <a:pt x="9187" y="20792"/>
                    </a:cubicBezTo>
                    <a:lnTo>
                      <a:pt x="9203" y="20823"/>
                    </a:lnTo>
                    <a:cubicBezTo>
                      <a:pt x="9203" y="20975"/>
                      <a:pt x="9218" y="21112"/>
                      <a:pt x="9218" y="21234"/>
                    </a:cubicBezTo>
                    <a:cubicBezTo>
                      <a:pt x="9233" y="21295"/>
                      <a:pt x="9233" y="21356"/>
                      <a:pt x="9233" y="21417"/>
                    </a:cubicBezTo>
                    <a:cubicBezTo>
                      <a:pt x="9233" y="21478"/>
                      <a:pt x="9233" y="21554"/>
                      <a:pt x="9233" y="21630"/>
                    </a:cubicBezTo>
                    <a:cubicBezTo>
                      <a:pt x="9233" y="21676"/>
                      <a:pt x="9218" y="21721"/>
                      <a:pt x="9218" y="21782"/>
                    </a:cubicBezTo>
                    <a:cubicBezTo>
                      <a:pt x="9218" y="21828"/>
                      <a:pt x="9218" y="21874"/>
                      <a:pt x="9218" y="21920"/>
                    </a:cubicBezTo>
                    <a:cubicBezTo>
                      <a:pt x="9203" y="21996"/>
                      <a:pt x="9187" y="22087"/>
                      <a:pt x="9172" y="22194"/>
                    </a:cubicBezTo>
                    <a:cubicBezTo>
                      <a:pt x="9172" y="22224"/>
                      <a:pt x="9172" y="22255"/>
                      <a:pt x="9157" y="22285"/>
                    </a:cubicBezTo>
                    <a:cubicBezTo>
                      <a:pt x="9157" y="22293"/>
                      <a:pt x="9157" y="22297"/>
                      <a:pt x="9157" y="22300"/>
                    </a:cubicBezTo>
                    <a:lnTo>
                      <a:pt x="9142" y="22255"/>
                    </a:lnTo>
                    <a:cubicBezTo>
                      <a:pt x="9127" y="22224"/>
                      <a:pt x="9111" y="22194"/>
                      <a:pt x="9096" y="22163"/>
                    </a:cubicBezTo>
                    <a:cubicBezTo>
                      <a:pt x="9050" y="22041"/>
                      <a:pt x="9020" y="21950"/>
                      <a:pt x="8974" y="21859"/>
                    </a:cubicBezTo>
                    <a:cubicBezTo>
                      <a:pt x="8898" y="21691"/>
                      <a:pt x="8822" y="21523"/>
                      <a:pt x="8715" y="21325"/>
                    </a:cubicBezTo>
                    <a:cubicBezTo>
                      <a:pt x="8624" y="21158"/>
                      <a:pt x="8532" y="20975"/>
                      <a:pt x="8441" y="20792"/>
                    </a:cubicBezTo>
                    <a:cubicBezTo>
                      <a:pt x="8380" y="20685"/>
                      <a:pt x="8304" y="20579"/>
                      <a:pt x="8243" y="20472"/>
                    </a:cubicBezTo>
                    <a:cubicBezTo>
                      <a:pt x="8212" y="20411"/>
                      <a:pt x="8167" y="20350"/>
                      <a:pt x="8136" y="20289"/>
                    </a:cubicBezTo>
                    <a:cubicBezTo>
                      <a:pt x="8090" y="20213"/>
                      <a:pt x="8045" y="20137"/>
                      <a:pt x="7999" y="20046"/>
                    </a:cubicBezTo>
                    <a:cubicBezTo>
                      <a:pt x="7953" y="19969"/>
                      <a:pt x="7908" y="19878"/>
                      <a:pt x="7862" y="19802"/>
                    </a:cubicBezTo>
                    <a:cubicBezTo>
                      <a:pt x="7786" y="19695"/>
                      <a:pt x="7725" y="19573"/>
                      <a:pt x="7664" y="19467"/>
                    </a:cubicBezTo>
                    <a:cubicBezTo>
                      <a:pt x="7618" y="19421"/>
                      <a:pt x="7588" y="19360"/>
                      <a:pt x="7557" y="19299"/>
                    </a:cubicBezTo>
                    <a:lnTo>
                      <a:pt x="7512" y="19238"/>
                    </a:lnTo>
                    <a:cubicBezTo>
                      <a:pt x="7496" y="19208"/>
                      <a:pt x="7496" y="19192"/>
                      <a:pt x="7481" y="19177"/>
                    </a:cubicBezTo>
                    <a:cubicBezTo>
                      <a:pt x="7451" y="19147"/>
                      <a:pt x="7405" y="19116"/>
                      <a:pt x="7359" y="19101"/>
                    </a:cubicBezTo>
                    <a:lnTo>
                      <a:pt x="7329" y="19101"/>
                    </a:lnTo>
                    <a:cubicBezTo>
                      <a:pt x="7313" y="19101"/>
                      <a:pt x="7313" y="19116"/>
                      <a:pt x="7313" y="19131"/>
                    </a:cubicBezTo>
                    <a:cubicBezTo>
                      <a:pt x="7298" y="19177"/>
                      <a:pt x="7298" y="19223"/>
                      <a:pt x="7313" y="19268"/>
                    </a:cubicBezTo>
                    <a:cubicBezTo>
                      <a:pt x="7313" y="19284"/>
                      <a:pt x="7329" y="19299"/>
                      <a:pt x="7344" y="19329"/>
                    </a:cubicBezTo>
                    <a:lnTo>
                      <a:pt x="7374" y="19375"/>
                    </a:lnTo>
                    <a:lnTo>
                      <a:pt x="7390" y="19406"/>
                    </a:lnTo>
                    <a:cubicBezTo>
                      <a:pt x="7405" y="19451"/>
                      <a:pt x="7435" y="19497"/>
                      <a:pt x="7466" y="19543"/>
                    </a:cubicBezTo>
                    <a:lnTo>
                      <a:pt x="7466" y="19558"/>
                    </a:lnTo>
                    <a:cubicBezTo>
                      <a:pt x="7512" y="19634"/>
                      <a:pt x="7557" y="19710"/>
                      <a:pt x="7603" y="19802"/>
                    </a:cubicBezTo>
                    <a:cubicBezTo>
                      <a:pt x="7649" y="19878"/>
                      <a:pt x="7679" y="19939"/>
                      <a:pt x="7725" y="20015"/>
                    </a:cubicBezTo>
                    <a:cubicBezTo>
                      <a:pt x="7771" y="20122"/>
                      <a:pt x="7816" y="20213"/>
                      <a:pt x="7877" y="20320"/>
                    </a:cubicBezTo>
                    <a:cubicBezTo>
                      <a:pt x="7938" y="20426"/>
                      <a:pt x="7999" y="20533"/>
                      <a:pt x="8060" y="20640"/>
                    </a:cubicBezTo>
                    <a:cubicBezTo>
                      <a:pt x="8106" y="20701"/>
                      <a:pt x="8136" y="20762"/>
                      <a:pt x="8167" y="20823"/>
                    </a:cubicBezTo>
                    <a:cubicBezTo>
                      <a:pt x="8197" y="20868"/>
                      <a:pt x="8228" y="20929"/>
                      <a:pt x="8258" y="20990"/>
                    </a:cubicBezTo>
                    <a:lnTo>
                      <a:pt x="8365" y="21188"/>
                    </a:lnTo>
                    <a:cubicBezTo>
                      <a:pt x="8410" y="21249"/>
                      <a:pt x="8441" y="21310"/>
                      <a:pt x="8471" y="21386"/>
                    </a:cubicBezTo>
                    <a:cubicBezTo>
                      <a:pt x="8487" y="21402"/>
                      <a:pt x="8487" y="21402"/>
                      <a:pt x="8502" y="21417"/>
                    </a:cubicBezTo>
                    <a:lnTo>
                      <a:pt x="8502" y="21432"/>
                    </a:lnTo>
                    <a:lnTo>
                      <a:pt x="8517" y="21447"/>
                    </a:lnTo>
                    <a:lnTo>
                      <a:pt x="8517" y="21462"/>
                    </a:lnTo>
                    <a:lnTo>
                      <a:pt x="8532" y="21462"/>
                    </a:lnTo>
                    <a:lnTo>
                      <a:pt x="8532" y="21478"/>
                    </a:lnTo>
                    <a:lnTo>
                      <a:pt x="8532" y="21493"/>
                    </a:lnTo>
                    <a:lnTo>
                      <a:pt x="8548" y="21508"/>
                    </a:lnTo>
                    <a:lnTo>
                      <a:pt x="8548" y="21523"/>
                    </a:lnTo>
                    <a:cubicBezTo>
                      <a:pt x="8639" y="21691"/>
                      <a:pt x="8715" y="21843"/>
                      <a:pt x="8791" y="21996"/>
                    </a:cubicBezTo>
                    <a:cubicBezTo>
                      <a:pt x="8852" y="22133"/>
                      <a:pt x="8913" y="22270"/>
                      <a:pt x="8959" y="22392"/>
                    </a:cubicBezTo>
                    <a:cubicBezTo>
                      <a:pt x="8913" y="22377"/>
                      <a:pt x="8883" y="22361"/>
                      <a:pt x="8837" y="22346"/>
                    </a:cubicBezTo>
                    <a:lnTo>
                      <a:pt x="8791" y="22331"/>
                    </a:lnTo>
                    <a:cubicBezTo>
                      <a:pt x="8746" y="22316"/>
                      <a:pt x="8685" y="22300"/>
                      <a:pt x="8624" y="22285"/>
                    </a:cubicBezTo>
                    <a:lnTo>
                      <a:pt x="8593" y="22270"/>
                    </a:lnTo>
                    <a:cubicBezTo>
                      <a:pt x="8563" y="22255"/>
                      <a:pt x="8517" y="22239"/>
                      <a:pt x="8487" y="22224"/>
                    </a:cubicBezTo>
                    <a:cubicBezTo>
                      <a:pt x="8471" y="22209"/>
                      <a:pt x="8441" y="22209"/>
                      <a:pt x="8426" y="22194"/>
                    </a:cubicBezTo>
                    <a:cubicBezTo>
                      <a:pt x="8334" y="22148"/>
                      <a:pt x="8243" y="22102"/>
                      <a:pt x="8151" y="22072"/>
                    </a:cubicBezTo>
                    <a:lnTo>
                      <a:pt x="8045" y="22011"/>
                    </a:lnTo>
                    <a:cubicBezTo>
                      <a:pt x="7999" y="21996"/>
                      <a:pt x="7953" y="21965"/>
                      <a:pt x="7892" y="21935"/>
                    </a:cubicBezTo>
                    <a:cubicBezTo>
                      <a:pt x="7847" y="21920"/>
                      <a:pt x="7801" y="21904"/>
                      <a:pt x="7755" y="21874"/>
                    </a:cubicBezTo>
                    <a:cubicBezTo>
                      <a:pt x="7725" y="21859"/>
                      <a:pt x="7679" y="21828"/>
                      <a:pt x="7633" y="21813"/>
                    </a:cubicBezTo>
                    <a:lnTo>
                      <a:pt x="7588" y="21798"/>
                    </a:lnTo>
                    <a:cubicBezTo>
                      <a:pt x="7512" y="21752"/>
                      <a:pt x="7435" y="21721"/>
                      <a:pt x="7359" y="21676"/>
                    </a:cubicBezTo>
                    <a:cubicBezTo>
                      <a:pt x="7283" y="21630"/>
                      <a:pt x="7207" y="21584"/>
                      <a:pt x="7131" y="21554"/>
                    </a:cubicBezTo>
                    <a:cubicBezTo>
                      <a:pt x="7085" y="21523"/>
                      <a:pt x="7039" y="21493"/>
                      <a:pt x="6993" y="21462"/>
                    </a:cubicBezTo>
                    <a:cubicBezTo>
                      <a:pt x="6963" y="21447"/>
                      <a:pt x="6917" y="21417"/>
                      <a:pt x="6872" y="21386"/>
                    </a:cubicBezTo>
                    <a:lnTo>
                      <a:pt x="6856" y="21280"/>
                    </a:lnTo>
                    <a:lnTo>
                      <a:pt x="6856" y="21264"/>
                    </a:lnTo>
                    <a:cubicBezTo>
                      <a:pt x="6856" y="21219"/>
                      <a:pt x="6856" y="21158"/>
                      <a:pt x="6872" y="21112"/>
                    </a:cubicBezTo>
                    <a:cubicBezTo>
                      <a:pt x="6872" y="21051"/>
                      <a:pt x="6872" y="20990"/>
                      <a:pt x="6872" y="20929"/>
                    </a:cubicBezTo>
                    <a:lnTo>
                      <a:pt x="6872" y="20883"/>
                    </a:lnTo>
                    <a:cubicBezTo>
                      <a:pt x="6872" y="20823"/>
                      <a:pt x="6872" y="20746"/>
                      <a:pt x="6887" y="20670"/>
                    </a:cubicBezTo>
                    <a:cubicBezTo>
                      <a:pt x="6887" y="20609"/>
                      <a:pt x="6887" y="20533"/>
                      <a:pt x="6887" y="20457"/>
                    </a:cubicBezTo>
                    <a:cubicBezTo>
                      <a:pt x="6902" y="20381"/>
                      <a:pt x="6902" y="20289"/>
                      <a:pt x="6917" y="20213"/>
                    </a:cubicBezTo>
                    <a:cubicBezTo>
                      <a:pt x="6917" y="20152"/>
                      <a:pt x="6933" y="20076"/>
                      <a:pt x="6933" y="20015"/>
                    </a:cubicBezTo>
                    <a:lnTo>
                      <a:pt x="6948" y="19985"/>
                    </a:lnTo>
                    <a:cubicBezTo>
                      <a:pt x="6948" y="19908"/>
                      <a:pt x="6963" y="19832"/>
                      <a:pt x="6993" y="19756"/>
                    </a:cubicBezTo>
                    <a:cubicBezTo>
                      <a:pt x="7009" y="19695"/>
                      <a:pt x="7024" y="19619"/>
                      <a:pt x="7054" y="19527"/>
                    </a:cubicBezTo>
                    <a:lnTo>
                      <a:pt x="7054" y="19512"/>
                    </a:lnTo>
                    <a:cubicBezTo>
                      <a:pt x="7070" y="19451"/>
                      <a:pt x="7100" y="19390"/>
                      <a:pt x="7115" y="19329"/>
                    </a:cubicBezTo>
                    <a:cubicBezTo>
                      <a:pt x="7131" y="19284"/>
                      <a:pt x="7146" y="19253"/>
                      <a:pt x="7161" y="19223"/>
                    </a:cubicBezTo>
                    <a:cubicBezTo>
                      <a:pt x="7176" y="19192"/>
                      <a:pt x="7192" y="19162"/>
                      <a:pt x="7207" y="19116"/>
                    </a:cubicBezTo>
                    <a:cubicBezTo>
                      <a:pt x="7252" y="18994"/>
                      <a:pt x="7313" y="18888"/>
                      <a:pt x="7390" y="18781"/>
                    </a:cubicBezTo>
                    <a:cubicBezTo>
                      <a:pt x="7451" y="18674"/>
                      <a:pt x="7527" y="18552"/>
                      <a:pt x="7603" y="18446"/>
                    </a:cubicBezTo>
                    <a:lnTo>
                      <a:pt x="7618" y="18415"/>
                    </a:lnTo>
                    <a:lnTo>
                      <a:pt x="7694" y="18309"/>
                    </a:lnTo>
                    <a:cubicBezTo>
                      <a:pt x="7710" y="18278"/>
                      <a:pt x="7725" y="18248"/>
                      <a:pt x="7755" y="18217"/>
                    </a:cubicBezTo>
                    <a:close/>
                    <a:moveTo>
                      <a:pt x="640" y="13753"/>
                    </a:moveTo>
                    <a:cubicBezTo>
                      <a:pt x="640" y="13753"/>
                      <a:pt x="640" y="13753"/>
                      <a:pt x="655" y="13768"/>
                    </a:cubicBezTo>
                    <a:cubicBezTo>
                      <a:pt x="671" y="13784"/>
                      <a:pt x="701" y="13799"/>
                      <a:pt x="732" y="13814"/>
                    </a:cubicBezTo>
                    <a:cubicBezTo>
                      <a:pt x="808" y="13875"/>
                      <a:pt x="869" y="13951"/>
                      <a:pt x="945" y="14012"/>
                    </a:cubicBezTo>
                    <a:cubicBezTo>
                      <a:pt x="975" y="14058"/>
                      <a:pt x="1021" y="14088"/>
                      <a:pt x="1051" y="14134"/>
                    </a:cubicBezTo>
                    <a:cubicBezTo>
                      <a:pt x="1067" y="14164"/>
                      <a:pt x="1082" y="14180"/>
                      <a:pt x="1112" y="14195"/>
                    </a:cubicBezTo>
                    <a:cubicBezTo>
                      <a:pt x="1128" y="14225"/>
                      <a:pt x="1158" y="14256"/>
                      <a:pt x="1189" y="14286"/>
                    </a:cubicBezTo>
                    <a:cubicBezTo>
                      <a:pt x="1219" y="14317"/>
                      <a:pt x="1250" y="14347"/>
                      <a:pt x="1280" y="14378"/>
                    </a:cubicBezTo>
                    <a:cubicBezTo>
                      <a:pt x="1310" y="14423"/>
                      <a:pt x="1356" y="14469"/>
                      <a:pt x="1387" y="14515"/>
                    </a:cubicBezTo>
                    <a:cubicBezTo>
                      <a:pt x="1463" y="14606"/>
                      <a:pt x="1539" y="14698"/>
                      <a:pt x="1615" y="14774"/>
                    </a:cubicBezTo>
                    <a:cubicBezTo>
                      <a:pt x="1676" y="14835"/>
                      <a:pt x="1737" y="14911"/>
                      <a:pt x="1798" y="14972"/>
                    </a:cubicBezTo>
                    <a:lnTo>
                      <a:pt x="1844" y="15018"/>
                    </a:lnTo>
                    <a:cubicBezTo>
                      <a:pt x="1889" y="15079"/>
                      <a:pt x="1935" y="15124"/>
                      <a:pt x="1981" y="15170"/>
                    </a:cubicBezTo>
                    <a:lnTo>
                      <a:pt x="1981" y="15185"/>
                    </a:lnTo>
                    <a:cubicBezTo>
                      <a:pt x="2042" y="15246"/>
                      <a:pt x="2103" y="15307"/>
                      <a:pt x="2179" y="15368"/>
                    </a:cubicBezTo>
                    <a:cubicBezTo>
                      <a:pt x="2255" y="15414"/>
                      <a:pt x="2316" y="15460"/>
                      <a:pt x="2392" y="15505"/>
                    </a:cubicBezTo>
                    <a:lnTo>
                      <a:pt x="2407" y="15505"/>
                    </a:lnTo>
                    <a:lnTo>
                      <a:pt x="2651" y="15658"/>
                    </a:lnTo>
                    <a:lnTo>
                      <a:pt x="2697" y="15688"/>
                    </a:lnTo>
                    <a:cubicBezTo>
                      <a:pt x="2788" y="15734"/>
                      <a:pt x="2865" y="15795"/>
                      <a:pt x="2956" y="15840"/>
                    </a:cubicBezTo>
                    <a:cubicBezTo>
                      <a:pt x="3032" y="15901"/>
                      <a:pt x="3108" y="15947"/>
                      <a:pt x="3169" y="16008"/>
                    </a:cubicBezTo>
                    <a:cubicBezTo>
                      <a:pt x="3230" y="16054"/>
                      <a:pt x="3276" y="16099"/>
                      <a:pt x="3337" y="16145"/>
                    </a:cubicBezTo>
                    <a:cubicBezTo>
                      <a:pt x="3383" y="16206"/>
                      <a:pt x="3413" y="16252"/>
                      <a:pt x="3459" y="16297"/>
                    </a:cubicBezTo>
                    <a:cubicBezTo>
                      <a:pt x="3489" y="16343"/>
                      <a:pt x="3520" y="16389"/>
                      <a:pt x="3535" y="16435"/>
                    </a:cubicBezTo>
                    <a:cubicBezTo>
                      <a:pt x="3581" y="16511"/>
                      <a:pt x="3611" y="16587"/>
                      <a:pt x="3642" y="16663"/>
                    </a:cubicBezTo>
                    <a:cubicBezTo>
                      <a:pt x="3703" y="16816"/>
                      <a:pt x="3748" y="16983"/>
                      <a:pt x="3794" y="17151"/>
                    </a:cubicBezTo>
                    <a:cubicBezTo>
                      <a:pt x="3824" y="17227"/>
                      <a:pt x="3824" y="17303"/>
                      <a:pt x="3840" y="17364"/>
                    </a:cubicBezTo>
                    <a:cubicBezTo>
                      <a:pt x="3885" y="17547"/>
                      <a:pt x="3916" y="17745"/>
                      <a:pt x="3977" y="17912"/>
                    </a:cubicBezTo>
                    <a:cubicBezTo>
                      <a:pt x="4007" y="17958"/>
                      <a:pt x="4022" y="18004"/>
                      <a:pt x="4038" y="18050"/>
                    </a:cubicBezTo>
                    <a:cubicBezTo>
                      <a:pt x="4068" y="18126"/>
                      <a:pt x="4083" y="18202"/>
                      <a:pt x="4114" y="18263"/>
                    </a:cubicBezTo>
                    <a:cubicBezTo>
                      <a:pt x="4160" y="18400"/>
                      <a:pt x="4190" y="18522"/>
                      <a:pt x="4221" y="18644"/>
                    </a:cubicBezTo>
                    <a:cubicBezTo>
                      <a:pt x="4251" y="18735"/>
                      <a:pt x="4266" y="18827"/>
                      <a:pt x="4266" y="18903"/>
                    </a:cubicBezTo>
                    <a:cubicBezTo>
                      <a:pt x="4281" y="19070"/>
                      <a:pt x="4281" y="19223"/>
                      <a:pt x="4297" y="19375"/>
                    </a:cubicBezTo>
                    <a:cubicBezTo>
                      <a:pt x="4297" y="19482"/>
                      <a:pt x="4297" y="19573"/>
                      <a:pt x="4312" y="19680"/>
                    </a:cubicBezTo>
                    <a:cubicBezTo>
                      <a:pt x="4312" y="19939"/>
                      <a:pt x="4342" y="20183"/>
                      <a:pt x="4373" y="20426"/>
                    </a:cubicBezTo>
                    <a:lnTo>
                      <a:pt x="4373" y="20472"/>
                    </a:lnTo>
                    <a:cubicBezTo>
                      <a:pt x="4373" y="20472"/>
                      <a:pt x="4373" y="20472"/>
                      <a:pt x="4373" y="20487"/>
                    </a:cubicBezTo>
                    <a:cubicBezTo>
                      <a:pt x="4388" y="20670"/>
                      <a:pt x="4403" y="20838"/>
                      <a:pt x="4403" y="21005"/>
                    </a:cubicBezTo>
                    <a:cubicBezTo>
                      <a:pt x="4419" y="21188"/>
                      <a:pt x="4419" y="21371"/>
                      <a:pt x="4449" y="21539"/>
                    </a:cubicBezTo>
                    <a:cubicBezTo>
                      <a:pt x="4464" y="21706"/>
                      <a:pt x="4495" y="21874"/>
                      <a:pt x="4540" y="22072"/>
                    </a:cubicBezTo>
                    <a:cubicBezTo>
                      <a:pt x="4571" y="22163"/>
                      <a:pt x="4586" y="22239"/>
                      <a:pt x="4601" y="22316"/>
                    </a:cubicBezTo>
                    <a:lnTo>
                      <a:pt x="4617" y="22346"/>
                    </a:lnTo>
                    <a:cubicBezTo>
                      <a:pt x="4601" y="22331"/>
                      <a:pt x="4586" y="22300"/>
                      <a:pt x="4571" y="22285"/>
                    </a:cubicBezTo>
                    <a:cubicBezTo>
                      <a:pt x="4540" y="22239"/>
                      <a:pt x="4495" y="22179"/>
                      <a:pt x="4464" y="22118"/>
                    </a:cubicBezTo>
                    <a:lnTo>
                      <a:pt x="4449" y="22072"/>
                    </a:lnTo>
                    <a:cubicBezTo>
                      <a:pt x="4434" y="22057"/>
                      <a:pt x="4419" y="22026"/>
                      <a:pt x="4403" y="22011"/>
                    </a:cubicBezTo>
                    <a:cubicBezTo>
                      <a:pt x="4403" y="21996"/>
                      <a:pt x="4388" y="21980"/>
                      <a:pt x="4373" y="21965"/>
                    </a:cubicBezTo>
                    <a:cubicBezTo>
                      <a:pt x="4373" y="21935"/>
                      <a:pt x="4358" y="21920"/>
                      <a:pt x="4342" y="21904"/>
                    </a:cubicBezTo>
                    <a:cubicBezTo>
                      <a:pt x="4327" y="21874"/>
                      <a:pt x="4327" y="21843"/>
                      <a:pt x="4312" y="21828"/>
                    </a:cubicBezTo>
                    <a:cubicBezTo>
                      <a:pt x="4297" y="21798"/>
                      <a:pt x="4281" y="21767"/>
                      <a:pt x="4266" y="21737"/>
                    </a:cubicBezTo>
                    <a:cubicBezTo>
                      <a:pt x="4236" y="21645"/>
                      <a:pt x="4205" y="21569"/>
                      <a:pt x="4175" y="21493"/>
                    </a:cubicBezTo>
                    <a:cubicBezTo>
                      <a:pt x="4144" y="21386"/>
                      <a:pt x="4114" y="21295"/>
                      <a:pt x="4068" y="21203"/>
                    </a:cubicBezTo>
                    <a:cubicBezTo>
                      <a:pt x="3992" y="21005"/>
                      <a:pt x="3916" y="20838"/>
                      <a:pt x="3840" y="20685"/>
                    </a:cubicBezTo>
                    <a:cubicBezTo>
                      <a:pt x="3809" y="20640"/>
                      <a:pt x="3794" y="20609"/>
                      <a:pt x="3763" y="20564"/>
                    </a:cubicBezTo>
                    <a:cubicBezTo>
                      <a:pt x="3733" y="20533"/>
                      <a:pt x="3718" y="20487"/>
                      <a:pt x="3687" y="20457"/>
                    </a:cubicBezTo>
                    <a:cubicBezTo>
                      <a:pt x="3642" y="20381"/>
                      <a:pt x="3581" y="20320"/>
                      <a:pt x="3520" y="20259"/>
                    </a:cubicBezTo>
                    <a:lnTo>
                      <a:pt x="3504" y="20228"/>
                    </a:lnTo>
                    <a:cubicBezTo>
                      <a:pt x="3367" y="20091"/>
                      <a:pt x="3245" y="19954"/>
                      <a:pt x="3124" y="19802"/>
                    </a:cubicBezTo>
                    <a:lnTo>
                      <a:pt x="3108" y="19771"/>
                    </a:lnTo>
                    <a:cubicBezTo>
                      <a:pt x="3078" y="19741"/>
                      <a:pt x="3063" y="19710"/>
                      <a:pt x="3032" y="19665"/>
                    </a:cubicBezTo>
                    <a:cubicBezTo>
                      <a:pt x="3017" y="19634"/>
                      <a:pt x="2986" y="19604"/>
                      <a:pt x="2971" y="19558"/>
                    </a:cubicBezTo>
                    <a:lnTo>
                      <a:pt x="2956" y="19543"/>
                    </a:lnTo>
                    <a:cubicBezTo>
                      <a:pt x="2941" y="19512"/>
                      <a:pt x="2910" y="19467"/>
                      <a:pt x="2895" y="19436"/>
                    </a:cubicBezTo>
                    <a:cubicBezTo>
                      <a:pt x="2880" y="19406"/>
                      <a:pt x="2880" y="19390"/>
                      <a:pt x="2865" y="19360"/>
                    </a:cubicBezTo>
                    <a:cubicBezTo>
                      <a:pt x="2849" y="19329"/>
                      <a:pt x="2834" y="19314"/>
                      <a:pt x="2834" y="19284"/>
                    </a:cubicBezTo>
                    <a:cubicBezTo>
                      <a:pt x="2804" y="19223"/>
                      <a:pt x="2773" y="19147"/>
                      <a:pt x="2743" y="19070"/>
                    </a:cubicBezTo>
                    <a:lnTo>
                      <a:pt x="2727" y="19025"/>
                    </a:lnTo>
                    <a:lnTo>
                      <a:pt x="2727" y="19040"/>
                    </a:lnTo>
                    <a:lnTo>
                      <a:pt x="2712" y="18994"/>
                    </a:lnTo>
                    <a:lnTo>
                      <a:pt x="2697" y="18949"/>
                    </a:lnTo>
                    <a:lnTo>
                      <a:pt x="2697" y="18933"/>
                    </a:lnTo>
                    <a:cubicBezTo>
                      <a:pt x="2682" y="18918"/>
                      <a:pt x="2682" y="18903"/>
                      <a:pt x="2682" y="18903"/>
                    </a:cubicBezTo>
                    <a:cubicBezTo>
                      <a:pt x="2636" y="18781"/>
                      <a:pt x="2590" y="18659"/>
                      <a:pt x="2529" y="18522"/>
                    </a:cubicBezTo>
                    <a:cubicBezTo>
                      <a:pt x="2468" y="18415"/>
                      <a:pt x="2423" y="18309"/>
                      <a:pt x="2362" y="18202"/>
                    </a:cubicBezTo>
                    <a:lnTo>
                      <a:pt x="2362" y="18187"/>
                    </a:lnTo>
                    <a:lnTo>
                      <a:pt x="2331" y="18126"/>
                    </a:lnTo>
                    <a:cubicBezTo>
                      <a:pt x="2301" y="18095"/>
                      <a:pt x="2286" y="18050"/>
                      <a:pt x="2270" y="18019"/>
                    </a:cubicBezTo>
                    <a:lnTo>
                      <a:pt x="2240" y="17973"/>
                    </a:lnTo>
                    <a:cubicBezTo>
                      <a:pt x="2209" y="17943"/>
                      <a:pt x="2194" y="17897"/>
                      <a:pt x="2179" y="17867"/>
                    </a:cubicBezTo>
                    <a:cubicBezTo>
                      <a:pt x="2179" y="17867"/>
                      <a:pt x="2179" y="17867"/>
                      <a:pt x="2164" y="17852"/>
                    </a:cubicBezTo>
                    <a:lnTo>
                      <a:pt x="2164" y="17836"/>
                    </a:lnTo>
                    <a:lnTo>
                      <a:pt x="2148" y="17836"/>
                    </a:lnTo>
                    <a:lnTo>
                      <a:pt x="2148" y="17821"/>
                    </a:lnTo>
                    <a:lnTo>
                      <a:pt x="2118" y="17775"/>
                    </a:lnTo>
                    <a:cubicBezTo>
                      <a:pt x="2011" y="17562"/>
                      <a:pt x="1920" y="17349"/>
                      <a:pt x="1828" y="17120"/>
                    </a:cubicBezTo>
                    <a:cubicBezTo>
                      <a:pt x="1768" y="16968"/>
                      <a:pt x="1722" y="16816"/>
                      <a:pt x="1676" y="16663"/>
                    </a:cubicBezTo>
                    <a:lnTo>
                      <a:pt x="1646" y="16587"/>
                    </a:lnTo>
                    <a:lnTo>
                      <a:pt x="1493" y="16130"/>
                    </a:lnTo>
                    <a:lnTo>
                      <a:pt x="1463" y="16038"/>
                    </a:lnTo>
                    <a:cubicBezTo>
                      <a:pt x="1371" y="15734"/>
                      <a:pt x="1265" y="15399"/>
                      <a:pt x="1128" y="14987"/>
                    </a:cubicBezTo>
                    <a:cubicBezTo>
                      <a:pt x="1097" y="14881"/>
                      <a:pt x="1082" y="14789"/>
                      <a:pt x="1051" y="14682"/>
                    </a:cubicBezTo>
                    <a:cubicBezTo>
                      <a:pt x="1021" y="14606"/>
                      <a:pt x="991" y="14530"/>
                      <a:pt x="960" y="14454"/>
                    </a:cubicBezTo>
                    <a:lnTo>
                      <a:pt x="945" y="14408"/>
                    </a:lnTo>
                    <a:cubicBezTo>
                      <a:pt x="930" y="14332"/>
                      <a:pt x="884" y="14256"/>
                      <a:pt x="853" y="14164"/>
                    </a:cubicBezTo>
                    <a:lnTo>
                      <a:pt x="853" y="14149"/>
                    </a:lnTo>
                    <a:cubicBezTo>
                      <a:pt x="838" y="14119"/>
                      <a:pt x="823" y="14088"/>
                      <a:pt x="808" y="14058"/>
                    </a:cubicBezTo>
                    <a:lnTo>
                      <a:pt x="792" y="14027"/>
                    </a:lnTo>
                    <a:cubicBezTo>
                      <a:pt x="777" y="13982"/>
                      <a:pt x="762" y="13936"/>
                      <a:pt x="747" y="13905"/>
                    </a:cubicBezTo>
                    <a:lnTo>
                      <a:pt x="732" y="13890"/>
                    </a:lnTo>
                    <a:lnTo>
                      <a:pt x="732" y="13875"/>
                    </a:lnTo>
                    <a:lnTo>
                      <a:pt x="716" y="13860"/>
                    </a:lnTo>
                    <a:lnTo>
                      <a:pt x="716" y="13845"/>
                    </a:lnTo>
                    <a:cubicBezTo>
                      <a:pt x="701" y="13829"/>
                      <a:pt x="701" y="13829"/>
                      <a:pt x="686" y="13814"/>
                    </a:cubicBezTo>
                    <a:cubicBezTo>
                      <a:pt x="686" y="13799"/>
                      <a:pt x="686" y="13799"/>
                      <a:pt x="671" y="13799"/>
                    </a:cubicBezTo>
                    <a:lnTo>
                      <a:pt x="655" y="13799"/>
                    </a:lnTo>
                    <a:cubicBezTo>
                      <a:pt x="655" y="13799"/>
                      <a:pt x="655" y="13814"/>
                      <a:pt x="655" y="13814"/>
                    </a:cubicBezTo>
                    <a:lnTo>
                      <a:pt x="655" y="13829"/>
                    </a:lnTo>
                    <a:cubicBezTo>
                      <a:pt x="671" y="13829"/>
                      <a:pt x="671" y="13829"/>
                      <a:pt x="671" y="13845"/>
                    </a:cubicBezTo>
                    <a:cubicBezTo>
                      <a:pt x="671" y="13845"/>
                      <a:pt x="671" y="13860"/>
                      <a:pt x="671" y="13860"/>
                    </a:cubicBezTo>
                    <a:cubicBezTo>
                      <a:pt x="671" y="13860"/>
                      <a:pt x="686" y="13875"/>
                      <a:pt x="686" y="13875"/>
                    </a:cubicBezTo>
                    <a:cubicBezTo>
                      <a:pt x="686" y="13890"/>
                      <a:pt x="701" y="13921"/>
                      <a:pt x="701" y="13936"/>
                    </a:cubicBezTo>
                    <a:lnTo>
                      <a:pt x="716" y="14012"/>
                    </a:lnTo>
                    <a:lnTo>
                      <a:pt x="732" y="14043"/>
                    </a:lnTo>
                    <a:cubicBezTo>
                      <a:pt x="747" y="14149"/>
                      <a:pt x="777" y="14256"/>
                      <a:pt x="792" y="14363"/>
                    </a:cubicBezTo>
                    <a:cubicBezTo>
                      <a:pt x="808" y="14439"/>
                      <a:pt x="808" y="14500"/>
                      <a:pt x="823" y="14576"/>
                    </a:cubicBezTo>
                    <a:cubicBezTo>
                      <a:pt x="853" y="14743"/>
                      <a:pt x="899" y="14911"/>
                      <a:pt x="930" y="15094"/>
                    </a:cubicBezTo>
                    <a:lnTo>
                      <a:pt x="945" y="15109"/>
                    </a:lnTo>
                    <a:lnTo>
                      <a:pt x="945" y="15124"/>
                    </a:lnTo>
                    <a:lnTo>
                      <a:pt x="945" y="15140"/>
                    </a:lnTo>
                    <a:lnTo>
                      <a:pt x="960" y="15185"/>
                    </a:lnTo>
                    <a:lnTo>
                      <a:pt x="960" y="15216"/>
                    </a:lnTo>
                    <a:lnTo>
                      <a:pt x="975" y="15231"/>
                    </a:lnTo>
                    <a:lnTo>
                      <a:pt x="975" y="15261"/>
                    </a:lnTo>
                    <a:lnTo>
                      <a:pt x="975" y="15277"/>
                    </a:lnTo>
                    <a:cubicBezTo>
                      <a:pt x="1006" y="15353"/>
                      <a:pt x="1021" y="15429"/>
                      <a:pt x="1051" y="15536"/>
                    </a:cubicBezTo>
                    <a:lnTo>
                      <a:pt x="1051" y="15566"/>
                    </a:lnTo>
                    <a:cubicBezTo>
                      <a:pt x="1082" y="15642"/>
                      <a:pt x="1097" y="15734"/>
                      <a:pt x="1128" y="15810"/>
                    </a:cubicBezTo>
                    <a:cubicBezTo>
                      <a:pt x="1158" y="15901"/>
                      <a:pt x="1189" y="16008"/>
                      <a:pt x="1204" y="16099"/>
                    </a:cubicBezTo>
                    <a:cubicBezTo>
                      <a:pt x="1234" y="16176"/>
                      <a:pt x="1265" y="16237"/>
                      <a:pt x="1280" y="16313"/>
                    </a:cubicBezTo>
                    <a:lnTo>
                      <a:pt x="1295" y="16374"/>
                    </a:lnTo>
                    <a:cubicBezTo>
                      <a:pt x="1356" y="16541"/>
                      <a:pt x="1417" y="16709"/>
                      <a:pt x="1478" y="16892"/>
                    </a:cubicBezTo>
                    <a:cubicBezTo>
                      <a:pt x="1509" y="16983"/>
                      <a:pt x="1554" y="17075"/>
                      <a:pt x="1585" y="17166"/>
                    </a:cubicBezTo>
                    <a:cubicBezTo>
                      <a:pt x="1630" y="17257"/>
                      <a:pt x="1676" y="17349"/>
                      <a:pt x="1707" y="17425"/>
                    </a:cubicBezTo>
                    <a:cubicBezTo>
                      <a:pt x="1783" y="17562"/>
                      <a:pt x="1844" y="17699"/>
                      <a:pt x="1920" y="17821"/>
                    </a:cubicBezTo>
                    <a:cubicBezTo>
                      <a:pt x="1966" y="17897"/>
                      <a:pt x="1996" y="17973"/>
                      <a:pt x="2042" y="18050"/>
                    </a:cubicBezTo>
                    <a:lnTo>
                      <a:pt x="2133" y="18202"/>
                    </a:lnTo>
                    <a:cubicBezTo>
                      <a:pt x="2194" y="18324"/>
                      <a:pt x="2240" y="18415"/>
                      <a:pt x="2286" y="18507"/>
                    </a:cubicBezTo>
                    <a:cubicBezTo>
                      <a:pt x="2316" y="18568"/>
                      <a:pt x="2331" y="18613"/>
                      <a:pt x="2362" y="18659"/>
                    </a:cubicBezTo>
                    <a:cubicBezTo>
                      <a:pt x="2362" y="18674"/>
                      <a:pt x="2362" y="18690"/>
                      <a:pt x="2377" y="18705"/>
                    </a:cubicBezTo>
                    <a:cubicBezTo>
                      <a:pt x="2392" y="18735"/>
                      <a:pt x="2392" y="18750"/>
                      <a:pt x="2407" y="18781"/>
                    </a:cubicBezTo>
                    <a:cubicBezTo>
                      <a:pt x="2407" y="18796"/>
                      <a:pt x="2423" y="18811"/>
                      <a:pt x="2423" y="18827"/>
                    </a:cubicBezTo>
                    <a:lnTo>
                      <a:pt x="2438" y="18872"/>
                    </a:lnTo>
                    <a:lnTo>
                      <a:pt x="2468" y="18949"/>
                    </a:lnTo>
                    <a:cubicBezTo>
                      <a:pt x="2499" y="19025"/>
                      <a:pt x="2529" y="19101"/>
                      <a:pt x="2560" y="19177"/>
                    </a:cubicBezTo>
                    <a:lnTo>
                      <a:pt x="2575" y="19223"/>
                    </a:lnTo>
                    <a:cubicBezTo>
                      <a:pt x="2606" y="19299"/>
                      <a:pt x="2636" y="19390"/>
                      <a:pt x="2682" y="19482"/>
                    </a:cubicBezTo>
                    <a:cubicBezTo>
                      <a:pt x="2697" y="19527"/>
                      <a:pt x="2727" y="19573"/>
                      <a:pt x="2743" y="19619"/>
                    </a:cubicBezTo>
                    <a:cubicBezTo>
                      <a:pt x="2758" y="19649"/>
                      <a:pt x="2788" y="19695"/>
                      <a:pt x="2804" y="19726"/>
                    </a:cubicBezTo>
                    <a:lnTo>
                      <a:pt x="2819" y="19741"/>
                    </a:lnTo>
                    <a:cubicBezTo>
                      <a:pt x="2819" y="19756"/>
                      <a:pt x="2834" y="19771"/>
                      <a:pt x="2849" y="19787"/>
                    </a:cubicBezTo>
                    <a:lnTo>
                      <a:pt x="2849" y="19802"/>
                    </a:lnTo>
                    <a:lnTo>
                      <a:pt x="2895" y="19863"/>
                    </a:lnTo>
                    <a:cubicBezTo>
                      <a:pt x="2925" y="19908"/>
                      <a:pt x="2956" y="19954"/>
                      <a:pt x="2986" y="19985"/>
                    </a:cubicBezTo>
                    <a:cubicBezTo>
                      <a:pt x="3017" y="20046"/>
                      <a:pt x="3063" y="20091"/>
                      <a:pt x="3108" y="20152"/>
                    </a:cubicBezTo>
                    <a:cubicBezTo>
                      <a:pt x="3169" y="20198"/>
                      <a:pt x="3215" y="20259"/>
                      <a:pt x="3261" y="20320"/>
                    </a:cubicBezTo>
                    <a:cubicBezTo>
                      <a:pt x="3291" y="20335"/>
                      <a:pt x="3306" y="20365"/>
                      <a:pt x="3322" y="20381"/>
                    </a:cubicBezTo>
                    <a:cubicBezTo>
                      <a:pt x="3352" y="20411"/>
                      <a:pt x="3383" y="20442"/>
                      <a:pt x="3413" y="20472"/>
                    </a:cubicBezTo>
                    <a:cubicBezTo>
                      <a:pt x="3444" y="20503"/>
                      <a:pt x="3474" y="20533"/>
                      <a:pt x="3489" y="20564"/>
                    </a:cubicBezTo>
                    <a:cubicBezTo>
                      <a:pt x="3504" y="20579"/>
                      <a:pt x="3535" y="20609"/>
                      <a:pt x="3550" y="20624"/>
                    </a:cubicBezTo>
                    <a:lnTo>
                      <a:pt x="3550" y="20640"/>
                    </a:lnTo>
                    <a:lnTo>
                      <a:pt x="3565" y="20655"/>
                    </a:lnTo>
                    <a:cubicBezTo>
                      <a:pt x="3581" y="20670"/>
                      <a:pt x="3596" y="20701"/>
                      <a:pt x="3626" y="20731"/>
                    </a:cubicBezTo>
                    <a:cubicBezTo>
                      <a:pt x="3626" y="20746"/>
                      <a:pt x="3642" y="20777"/>
                      <a:pt x="3657" y="20792"/>
                    </a:cubicBezTo>
                    <a:lnTo>
                      <a:pt x="3687" y="20838"/>
                    </a:lnTo>
                    <a:cubicBezTo>
                      <a:pt x="3718" y="20914"/>
                      <a:pt x="3748" y="20975"/>
                      <a:pt x="3794" y="21051"/>
                    </a:cubicBezTo>
                    <a:cubicBezTo>
                      <a:pt x="3794" y="21082"/>
                      <a:pt x="3809" y="21112"/>
                      <a:pt x="3824" y="21127"/>
                    </a:cubicBezTo>
                    <a:cubicBezTo>
                      <a:pt x="3840" y="21173"/>
                      <a:pt x="3855" y="21203"/>
                      <a:pt x="3870" y="21234"/>
                    </a:cubicBezTo>
                    <a:cubicBezTo>
                      <a:pt x="3885" y="21280"/>
                      <a:pt x="3901" y="21310"/>
                      <a:pt x="3916" y="21341"/>
                    </a:cubicBezTo>
                    <a:lnTo>
                      <a:pt x="3931" y="21371"/>
                    </a:lnTo>
                    <a:lnTo>
                      <a:pt x="3931" y="21402"/>
                    </a:lnTo>
                    <a:lnTo>
                      <a:pt x="3931" y="21417"/>
                    </a:lnTo>
                    <a:lnTo>
                      <a:pt x="3946" y="21417"/>
                    </a:lnTo>
                    <a:cubicBezTo>
                      <a:pt x="3962" y="21478"/>
                      <a:pt x="3992" y="21539"/>
                      <a:pt x="4007" y="21600"/>
                    </a:cubicBezTo>
                    <a:lnTo>
                      <a:pt x="4038" y="21661"/>
                    </a:lnTo>
                    <a:lnTo>
                      <a:pt x="4038" y="21706"/>
                    </a:lnTo>
                    <a:cubicBezTo>
                      <a:pt x="4053" y="21737"/>
                      <a:pt x="4068" y="21767"/>
                      <a:pt x="4083" y="21813"/>
                    </a:cubicBezTo>
                    <a:cubicBezTo>
                      <a:pt x="4099" y="21843"/>
                      <a:pt x="4114" y="21889"/>
                      <a:pt x="4129" y="21920"/>
                    </a:cubicBezTo>
                    <a:cubicBezTo>
                      <a:pt x="4144" y="21935"/>
                      <a:pt x="4160" y="21950"/>
                      <a:pt x="4160" y="21965"/>
                    </a:cubicBezTo>
                    <a:cubicBezTo>
                      <a:pt x="4175" y="21996"/>
                      <a:pt x="4190" y="22026"/>
                      <a:pt x="4205" y="22041"/>
                    </a:cubicBezTo>
                    <a:cubicBezTo>
                      <a:pt x="4221" y="22057"/>
                      <a:pt x="4221" y="22072"/>
                      <a:pt x="4236" y="22087"/>
                    </a:cubicBezTo>
                    <a:lnTo>
                      <a:pt x="4281" y="22163"/>
                    </a:lnTo>
                    <a:cubicBezTo>
                      <a:pt x="4297" y="22194"/>
                      <a:pt x="4327" y="22239"/>
                      <a:pt x="4342" y="22270"/>
                    </a:cubicBezTo>
                    <a:cubicBezTo>
                      <a:pt x="4373" y="22300"/>
                      <a:pt x="4403" y="22346"/>
                      <a:pt x="4419" y="22377"/>
                    </a:cubicBezTo>
                    <a:lnTo>
                      <a:pt x="4449" y="22392"/>
                    </a:lnTo>
                    <a:cubicBezTo>
                      <a:pt x="4525" y="22514"/>
                      <a:pt x="4601" y="22636"/>
                      <a:pt x="4662" y="22742"/>
                    </a:cubicBezTo>
                    <a:cubicBezTo>
                      <a:pt x="4678" y="22773"/>
                      <a:pt x="4708" y="22803"/>
                      <a:pt x="4723" y="22834"/>
                    </a:cubicBezTo>
                    <a:cubicBezTo>
                      <a:pt x="4678" y="22788"/>
                      <a:pt x="4647" y="22742"/>
                      <a:pt x="4617" y="22712"/>
                    </a:cubicBezTo>
                    <a:cubicBezTo>
                      <a:pt x="4540" y="22636"/>
                      <a:pt x="4480" y="22575"/>
                      <a:pt x="4403" y="22514"/>
                    </a:cubicBezTo>
                    <a:cubicBezTo>
                      <a:pt x="4388" y="22483"/>
                      <a:pt x="4358" y="22468"/>
                      <a:pt x="4327" y="22438"/>
                    </a:cubicBezTo>
                    <a:lnTo>
                      <a:pt x="4297" y="22407"/>
                    </a:lnTo>
                    <a:cubicBezTo>
                      <a:pt x="4266" y="22392"/>
                      <a:pt x="4236" y="22361"/>
                      <a:pt x="4205" y="22346"/>
                    </a:cubicBezTo>
                    <a:lnTo>
                      <a:pt x="4190" y="22331"/>
                    </a:lnTo>
                    <a:cubicBezTo>
                      <a:pt x="4114" y="22270"/>
                      <a:pt x="4038" y="22209"/>
                      <a:pt x="3977" y="22163"/>
                    </a:cubicBezTo>
                    <a:cubicBezTo>
                      <a:pt x="3794" y="22041"/>
                      <a:pt x="3642" y="21950"/>
                      <a:pt x="3504" y="21859"/>
                    </a:cubicBezTo>
                    <a:cubicBezTo>
                      <a:pt x="3489" y="21843"/>
                      <a:pt x="3459" y="21828"/>
                      <a:pt x="3444" y="21813"/>
                    </a:cubicBezTo>
                    <a:cubicBezTo>
                      <a:pt x="3367" y="21782"/>
                      <a:pt x="3306" y="21737"/>
                      <a:pt x="3245" y="21691"/>
                    </a:cubicBezTo>
                    <a:cubicBezTo>
                      <a:pt x="3230" y="21676"/>
                      <a:pt x="3215" y="21676"/>
                      <a:pt x="3200" y="21661"/>
                    </a:cubicBezTo>
                    <a:cubicBezTo>
                      <a:pt x="3169" y="21645"/>
                      <a:pt x="3139" y="21615"/>
                      <a:pt x="3108" y="21600"/>
                    </a:cubicBezTo>
                    <a:lnTo>
                      <a:pt x="3047" y="21554"/>
                    </a:lnTo>
                    <a:lnTo>
                      <a:pt x="3002" y="21508"/>
                    </a:lnTo>
                    <a:cubicBezTo>
                      <a:pt x="2956" y="21478"/>
                      <a:pt x="2910" y="21432"/>
                      <a:pt x="2880" y="21402"/>
                    </a:cubicBezTo>
                    <a:cubicBezTo>
                      <a:pt x="2849" y="21371"/>
                      <a:pt x="2819" y="21356"/>
                      <a:pt x="2788" y="21325"/>
                    </a:cubicBezTo>
                    <a:lnTo>
                      <a:pt x="2773" y="21295"/>
                    </a:lnTo>
                    <a:lnTo>
                      <a:pt x="2712" y="21234"/>
                    </a:lnTo>
                    <a:lnTo>
                      <a:pt x="2666" y="21173"/>
                    </a:lnTo>
                    <a:cubicBezTo>
                      <a:pt x="2636" y="21142"/>
                      <a:pt x="2621" y="21112"/>
                      <a:pt x="2590" y="21082"/>
                    </a:cubicBezTo>
                    <a:cubicBezTo>
                      <a:pt x="2575" y="21066"/>
                      <a:pt x="2575" y="21051"/>
                      <a:pt x="2560" y="21036"/>
                    </a:cubicBezTo>
                    <a:cubicBezTo>
                      <a:pt x="2499" y="20944"/>
                      <a:pt x="2423" y="20838"/>
                      <a:pt x="2347" y="20716"/>
                    </a:cubicBezTo>
                    <a:lnTo>
                      <a:pt x="2301" y="20624"/>
                    </a:lnTo>
                    <a:lnTo>
                      <a:pt x="2270" y="20548"/>
                    </a:lnTo>
                    <a:lnTo>
                      <a:pt x="2270" y="20564"/>
                    </a:lnTo>
                    <a:cubicBezTo>
                      <a:pt x="2225" y="20472"/>
                      <a:pt x="2179" y="20381"/>
                      <a:pt x="2133" y="20289"/>
                    </a:cubicBezTo>
                    <a:cubicBezTo>
                      <a:pt x="2103" y="20228"/>
                      <a:pt x="2072" y="20167"/>
                      <a:pt x="2042" y="20106"/>
                    </a:cubicBezTo>
                    <a:cubicBezTo>
                      <a:pt x="1981" y="19985"/>
                      <a:pt x="1905" y="19863"/>
                      <a:pt x="1844" y="19741"/>
                    </a:cubicBezTo>
                    <a:lnTo>
                      <a:pt x="1798" y="19649"/>
                    </a:lnTo>
                    <a:cubicBezTo>
                      <a:pt x="1691" y="19467"/>
                      <a:pt x="1600" y="19253"/>
                      <a:pt x="1509" y="19070"/>
                    </a:cubicBezTo>
                    <a:cubicBezTo>
                      <a:pt x="1463" y="18964"/>
                      <a:pt x="1417" y="18872"/>
                      <a:pt x="1371" y="18766"/>
                    </a:cubicBezTo>
                    <a:cubicBezTo>
                      <a:pt x="1295" y="18629"/>
                      <a:pt x="1219" y="18476"/>
                      <a:pt x="1128" y="18293"/>
                    </a:cubicBezTo>
                    <a:cubicBezTo>
                      <a:pt x="1051" y="18141"/>
                      <a:pt x="991" y="18004"/>
                      <a:pt x="930" y="17867"/>
                    </a:cubicBezTo>
                    <a:cubicBezTo>
                      <a:pt x="884" y="17745"/>
                      <a:pt x="853" y="17623"/>
                      <a:pt x="808" y="17516"/>
                    </a:cubicBezTo>
                    <a:cubicBezTo>
                      <a:pt x="777" y="17410"/>
                      <a:pt x="762" y="17318"/>
                      <a:pt x="732" y="17227"/>
                    </a:cubicBezTo>
                    <a:lnTo>
                      <a:pt x="716" y="17166"/>
                    </a:lnTo>
                    <a:lnTo>
                      <a:pt x="701" y="17105"/>
                    </a:lnTo>
                    <a:cubicBezTo>
                      <a:pt x="686" y="17014"/>
                      <a:pt x="655" y="16907"/>
                      <a:pt x="640" y="16816"/>
                    </a:cubicBezTo>
                    <a:cubicBezTo>
                      <a:pt x="625" y="16694"/>
                      <a:pt x="594" y="16541"/>
                      <a:pt x="579" y="16404"/>
                    </a:cubicBezTo>
                    <a:lnTo>
                      <a:pt x="579" y="16358"/>
                    </a:lnTo>
                    <a:cubicBezTo>
                      <a:pt x="533" y="16115"/>
                      <a:pt x="503" y="15840"/>
                      <a:pt x="472" y="15597"/>
                    </a:cubicBezTo>
                    <a:cubicBezTo>
                      <a:pt x="457" y="15414"/>
                      <a:pt x="442" y="15246"/>
                      <a:pt x="442" y="15094"/>
                    </a:cubicBezTo>
                    <a:cubicBezTo>
                      <a:pt x="427" y="14972"/>
                      <a:pt x="427" y="14835"/>
                      <a:pt x="427" y="14713"/>
                    </a:cubicBezTo>
                    <a:lnTo>
                      <a:pt x="427" y="14606"/>
                    </a:lnTo>
                    <a:cubicBezTo>
                      <a:pt x="442" y="14576"/>
                      <a:pt x="442" y="14530"/>
                      <a:pt x="442" y="14484"/>
                    </a:cubicBezTo>
                    <a:lnTo>
                      <a:pt x="442" y="14423"/>
                    </a:lnTo>
                    <a:cubicBezTo>
                      <a:pt x="442" y="14302"/>
                      <a:pt x="457" y="14164"/>
                      <a:pt x="472" y="14027"/>
                    </a:cubicBezTo>
                    <a:cubicBezTo>
                      <a:pt x="488" y="13982"/>
                      <a:pt x="488" y="13936"/>
                      <a:pt x="503" y="13890"/>
                    </a:cubicBezTo>
                    <a:cubicBezTo>
                      <a:pt x="503" y="13890"/>
                      <a:pt x="518" y="13875"/>
                      <a:pt x="518" y="13860"/>
                    </a:cubicBezTo>
                    <a:cubicBezTo>
                      <a:pt x="533" y="13829"/>
                      <a:pt x="549" y="13814"/>
                      <a:pt x="549" y="13799"/>
                    </a:cubicBezTo>
                    <a:lnTo>
                      <a:pt x="564" y="13784"/>
                    </a:lnTo>
                    <a:lnTo>
                      <a:pt x="564" y="13768"/>
                    </a:lnTo>
                    <a:lnTo>
                      <a:pt x="579" y="13768"/>
                    </a:lnTo>
                    <a:lnTo>
                      <a:pt x="594" y="13753"/>
                    </a:lnTo>
                    <a:close/>
                    <a:moveTo>
                      <a:pt x="15602" y="17547"/>
                    </a:moveTo>
                    <a:cubicBezTo>
                      <a:pt x="15602" y="17556"/>
                      <a:pt x="15602" y="17562"/>
                      <a:pt x="15602" y="17562"/>
                    </a:cubicBezTo>
                    <a:cubicBezTo>
                      <a:pt x="15602" y="17623"/>
                      <a:pt x="15602" y="17684"/>
                      <a:pt x="15602" y="17745"/>
                    </a:cubicBezTo>
                    <a:cubicBezTo>
                      <a:pt x="15617" y="17836"/>
                      <a:pt x="15617" y="17943"/>
                      <a:pt x="15617" y="18050"/>
                    </a:cubicBezTo>
                    <a:lnTo>
                      <a:pt x="15632" y="18111"/>
                    </a:lnTo>
                    <a:cubicBezTo>
                      <a:pt x="15632" y="18248"/>
                      <a:pt x="15647" y="18385"/>
                      <a:pt x="15647" y="18522"/>
                    </a:cubicBezTo>
                    <a:cubicBezTo>
                      <a:pt x="15647" y="18583"/>
                      <a:pt x="15663" y="18644"/>
                      <a:pt x="15663" y="18705"/>
                    </a:cubicBezTo>
                    <a:lnTo>
                      <a:pt x="15663" y="18750"/>
                    </a:lnTo>
                    <a:lnTo>
                      <a:pt x="15663" y="18766"/>
                    </a:lnTo>
                    <a:cubicBezTo>
                      <a:pt x="15663" y="18811"/>
                      <a:pt x="15678" y="18857"/>
                      <a:pt x="15678" y="18903"/>
                    </a:cubicBezTo>
                    <a:cubicBezTo>
                      <a:pt x="15693" y="19055"/>
                      <a:pt x="15724" y="19192"/>
                      <a:pt x="15739" y="19314"/>
                    </a:cubicBezTo>
                    <a:cubicBezTo>
                      <a:pt x="15769" y="19436"/>
                      <a:pt x="15800" y="19543"/>
                      <a:pt x="15815" y="19665"/>
                    </a:cubicBezTo>
                    <a:lnTo>
                      <a:pt x="15846" y="19802"/>
                    </a:lnTo>
                    <a:cubicBezTo>
                      <a:pt x="15891" y="20000"/>
                      <a:pt x="15952" y="20213"/>
                      <a:pt x="15983" y="20426"/>
                    </a:cubicBezTo>
                    <a:cubicBezTo>
                      <a:pt x="16044" y="20731"/>
                      <a:pt x="16089" y="21051"/>
                      <a:pt x="16135" y="21447"/>
                    </a:cubicBezTo>
                    <a:cubicBezTo>
                      <a:pt x="16135" y="21539"/>
                      <a:pt x="16150" y="21661"/>
                      <a:pt x="16150" y="21767"/>
                    </a:cubicBezTo>
                    <a:lnTo>
                      <a:pt x="16150" y="21782"/>
                    </a:lnTo>
                    <a:cubicBezTo>
                      <a:pt x="16166" y="21889"/>
                      <a:pt x="16166" y="22011"/>
                      <a:pt x="16166" y="22133"/>
                    </a:cubicBezTo>
                    <a:cubicBezTo>
                      <a:pt x="16150" y="22224"/>
                      <a:pt x="16150" y="22346"/>
                      <a:pt x="16135" y="22453"/>
                    </a:cubicBezTo>
                    <a:cubicBezTo>
                      <a:pt x="16135" y="22575"/>
                      <a:pt x="16120" y="22697"/>
                      <a:pt x="16105" y="22788"/>
                    </a:cubicBezTo>
                    <a:cubicBezTo>
                      <a:pt x="16089" y="22834"/>
                      <a:pt x="16074" y="22895"/>
                      <a:pt x="16074" y="22956"/>
                    </a:cubicBezTo>
                    <a:cubicBezTo>
                      <a:pt x="16059" y="23001"/>
                      <a:pt x="16044" y="23062"/>
                      <a:pt x="16028" y="23123"/>
                    </a:cubicBezTo>
                    <a:cubicBezTo>
                      <a:pt x="15998" y="23215"/>
                      <a:pt x="15952" y="23336"/>
                      <a:pt x="15922" y="23443"/>
                    </a:cubicBezTo>
                    <a:cubicBezTo>
                      <a:pt x="15861" y="23565"/>
                      <a:pt x="15830" y="23672"/>
                      <a:pt x="15785" y="23778"/>
                    </a:cubicBezTo>
                    <a:cubicBezTo>
                      <a:pt x="15708" y="23915"/>
                      <a:pt x="15647" y="24037"/>
                      <a:pt x="15587" y="24159"/>
                    </a:cubicBezTo>
                    <a:cubicBezTo>
                      <a:pt x="15526" y="24281"/>
                      <a:pt x="15465" y="24403"/>
                      <a:pt x="15404" y="24510"/>
                    </a:cubicBezTo>
                    <a:cubicBezTo>
                      <a:pt x="15343" y="24616"/>
                      <a:pt x="15267" y="24723"/>
                      <a:pt x="15190" y="24830"/>
                    </a:cubicBezTo>
                    <a:lnTo>
                      <a:pt x="15175" y="24860"/>
                    </a:lnTo>
                    <a:cubicBezTo>
                      <a:pt x="15145" y="24906"/>
                      <a:pt x="15114" y="24936"/>
                      <a:pt x="15084" y="24982"/>
                    </a:cubicBezTo>
                    <a:cubicBezTo>
                      <a:pt x="15053" y="25028"/>
                      <a:pt x="15008" y="25089"/>
                      <a:pt x="14962" y="25134"/>
                    </a:cubicBezTo>
                    <a:cubicBezTo>
                      <a:pt x="14947" y="25165"/>
                      <a:pt x="14916" y="25195"/>
                      <a:pt x="14901" y="25210"/>
                    </a:cubicBezTo>
                    <a:cubicBezTo>
                      <a:pt x="14855" y="25241"/>
                      <a:pt x="14825" y="25271"/>
                      <a:pt x="14794" y="25302"/>
                    </a:cubicBezTo>
                    <a:cubicBezTo>
                      <a:pt x="14718" y="25348"/>
                      <a:pt x="14642" y="25393"/>
                      <a:pt x="14581" y="25439"/>
                    </a:cubicBezTo>
                    <a:lnTo>
                      <a:pt x="14505" y="25469"/>
                    </a:lnTo>
                    <a:cubicBezTo>
                      <a:pt x="14490" y="25485"/>
                      <a:pt x="14474" y="25485"/>
                      <a:pt x="14459" y="25500"/>
                    </a:cubicBezTo>
                    <a:lnTo>
                      <a:pt x="14413" y="25530"/>
                    </a:lnTo>
                    <a:cubicBezTo>
                      <a:pt x="14383" y="25546"/>
                      <a:pt x="14337" y="25561"/>
                      <a:pt x="14307" y="25576"/>
                    </a:cubicBezTo>
                    <a:cubicBezTo>
                      <a:pt x="14246" y="25607"/>
                      <a:pt x="14170" y="25637"/>
                      <a:pt x="14109" y="25668"/>
                    </a:cubicBezTo>
                    <a:cubicBezTo>
                      <a:pt x="14078" y="25683"/>
                      <a:pt x="14048" y="25698"/>
                      <a:pt x="14002" y="25713"/>
                    </a:cubicBezTo>
                    <a:cubicBezTo>
                      <a:pt x="13926" y="25744"/>
                      <a:pt x="13850" y="25789"/>
                      <a:pt x="13773" y="25820"/>
                    </a:cubicBezTo>
                    <a:cubicBezTo>
                      <a:pt x="13713" y="25850"/>
                      <a:pt x="13652" y="25881"/>
                      <a:pt x="13591" y="25911"/>
                    </a:cubicBezTo>
                    <a:cubicBezTo>
                      <a:pt x="13545" y="25942"/>
                      <a:pt x="13484" y="25972"/>
                      <a:pt x="13438" y="26018"/>
                    </a:cubicBezTo>
                    <a:cubicBezTo>
                      <a:pt x="13377" y="26048"/>
                      <a:pt x="13316" y="26079"/>
                      <a:pt x="13271" y="26125"/>
                    </a:cubicBezTo>
                    <a:lnTo>
                      <a:pt x="13240" y="26140"/>
                    </a:lnTo>
                    <a:cubicBezTo>
                      <a:pt x="13195" y="26170"/>
                      <a:pt x="13149" y="26201"/>
                      <a:pt x="13118" y="26247"/>
                    </a:cubicBezTo>
                    <a:lnTo>
                      <a:pt x="13042" y="26307"/>
                    </a:lnTo>
                    <a:cubicBezTo>
                      <a:pt x="13012" y="26323"/>
                      <a:pt x="12996" y="26353"/>
                      <a:pt x="12981" y="26368"/>
                    </a:cubicBezTo>
                    <a:lnTo>
                      <a:pt x="12951" y="26399"/>
                    </a:lnTo>
                    <a:cubicBezTo>
                      <a:pt x="12935" y="26414"/>
                      <a:pt x="12920" y="26429"/>
                      <a:pt x="12905" y="26460"/>
                    </a:cubicBezTo>
                    <a:cubicBezTo>
                      <a:pt x="12875" y="26475"/>
                      <a:pt x="12859" y="26490"/>
                      <a:pt x="12844" y="26521"/>
                    </a:cubicBezTo>
                    <a:lnTo>
                      <a:pt x="12829" y="26536"/>
                    </a:lnTo>
                    <a:cubicBezTo>
                      <a:pt x="12737" y="26627"/>
                      <a:pt x="12661" y="26734"/>
                      <a:pt x="12600" y="26825"/>
                    </a:cubicBezTo>
                    <a:cubicBezTo>
                      <a:pt x="12524" y="26932"/>
                      <a:pt x="12448" y="27024"/>
                      <a:pt x="12387" y="27130"/>
                    </a:cubicBezTo>
                    <a:cubicBezTo>
                      <a:pt x="12357" y="27191"/>
                      <a:pt x="12326" y="27237"/>
                      <a:pt x="12296" y="27267"/>
                    </a:cubicBezTo>
                    <a:cubicBezTo>
                      <a:pt x="12296" y="27283"/>
                      <a:pt x="12280" y="27298"/>
                      <a:pt x="12265" y="27313"/>
                    </a:cubicBezTo>
                    <a:cubicBezTo>
                      <a:pt x="12250" y="27328"/>
                      <a:pt x="12250" y="27344"/>
                      <a:pt x="12235" y="27359"/>
                    </a:cubicBezTo>
                    <a:cubicBezTo>
                      <a:pt x="12225" y="27368"/>
                      <a:pt x="12216" y="27378"/>
                      <a:pt x="12210" y="27387"/>
                    </a:cubicBezTo>
                    <a:lnTo>
                      <a:pt x="12210" y="27387"/>
                    </a:lnTo>
                    <a:lnTo>
                      <a:pt x="12219" y="27359"/>
                    </a:lnTo>
                    <a:cubicBezTo>
                      <a:pt x="12280" y="27191"/>
                      <a:pt x="12357" y="27008"/>
                      <a:pt x="12417" y="26810"/>
                    </a:cubicBezTo>
                    <a:lnTo>
                      <a:pt x="12433" y="26780"/>
                    </a:lnTo>
                    <a:cubicBezTo>
                      <a:pt x="12494" y="26627"/>
                      <a:pt x="12539" y="26460"/>
                      <a:pt x="12616" y="26307"/>
                    </a:cubicBezTo>
                    <a:cubicBezTo>
                      <a:pt x="12631" y="26262"/>
                      <a:pt x="12661" y="26216"/>
                      <a:pt x="12692" y="26170"/>
                    </a:cubicBezTo>
                    <a:cubicBezTo>
                      <a:pt x="12722" y="26094"/>
                      <a:pt x="12768" y="26033"/>
                      <a:pt x="12814" y="25972"/>
                    </a:cubicBezTo>
                    <a:lnTo>
                      <a:pt x="12829" y="25957"/>
                    </a:lnTo>
                    <a:cubicBezTo>
                      <a:pt x="12890" y="25881"/>
                      <a:pt x="12935" y="25789"/>
                      <a:pt x="12996" y="25713"/>
                    </a:cubicBezTo>
                    <a:cubicBezTo>
                      <a:pt x="13073" y="25591"/>
                      <a:pt x="13134" y="25469"/>
                      <a:pt x="13195" y="25348"/>
                    </a:cubicBezTo>
                    <a:cubicBezTo>
                      <a:pt x="13225" y="25302"/>
                      <a:pt x="13240" y="25271"/>
                      <a:pt x="13255" y="25226"/>
                    </a:cubicBezTo>
                    <a:cubicBezTo>
                      <a:pt x="13316" y="25134"/>
                      <a:pt x="13362" y="25043"/>
                      <a:pt x="13423" y="24936"/>
                    </a:cubicBezTo>
                    <a:cubicBezTo>
                      <a:pt x="13454" y="24875"/>
                      <a:pt x="13499" y="24814"/>
                      <a:pt x="13530" y="24738"/>
                    </a:cubicBezTo>
                    <a:lnTo>
                      <a:pt x="13560" y="24677"/>
                    </a:lnTo>
                    <a:cubicBezTo>
                      <a:pt x="13636" y="24540"/>
                      <a:pt x="13713" y="24403"/>
                      <a:pt x="13804" y="24266"/>
                    </a:cubicBezTo>
                    <a:cubicBezTo>
                      <a:pt x="13834" y="24205"/>
                      <a:pt x="13880" y="24129"/>
                      <a:pt x="13926" y="24053"/>
                    </a:cubicBezTo>
                    <a:cubicBezTo>
                      <a:pt x="14048" y="23824"/>
                      <a:pt x="14185" y="23565"/>
                      <a:pt x="14276" y="23321"/>
                    </a:cubicBezTo>
                    <a:cubicBezTo>
                      <a:pt x="14337" y="23154"/>
                      <a:pt x="14383" y="22986"/>
                      <a:pt x="14444" y="22818"/>
                    </a:cubicBezTo>
                    <a:lnTo>
                      <a:pt x="14444" y="22803"/>
                    </a:lnTo>
                    <a:lnTo>
                      <a:pt x="14474" y="22727"/>
                    </a:lnTo>
                    <a:cubicBezTo>
                      <a:pt x="14520" y="22575"/>
                      <a:pt x="14566" y="22438"/>
                      <a:pt x="14611" y="22285"/>
                    </a:cubicBezTo>
                    <a:cubicBezTo>
                      <a:pt x="14642" y="22209"/>
                      <a:pt x="14672" y="22118"/>
                      <a:pt x="14703" y="22041"/>
                    </a:cubicBezTo>
                    <a:cubicBezTo>
                      <a:pt x="14718" y="21980"/>
                      <a:pt x="14733" y="21935"/>
                      <a:pt x="14749" y="21874"/>
                    </a:cubicBezTo>
                    <a:cubicBezTo>
                      <a:pt x="14810" y="21706"/>
                      <a:pt x="14855" y="21569"/>
                      <a:pt x="14886" y="21417"/>
                    </a:cubicBezTo>
                    <a:cubicBezTo>
                      <a:pt x="14931" y="21264"/>
                      <a:pt x="14962" y="21127"/>
                      <a:pt x="14992" y="20975"/>
                    </a:cubicBezTo>
                    <a:cubicBezTo>
                      <a:pt x="15008" y="20929"/>
                      <a:pt x="15023" y="20899"/>
                      <a:pt x="15023" y="20853"/>
                    </a:cubicBezTo>
                    <a:cubicBezTo>
                      <a:pt x="15053" y="20731"/>
                      <a:pt x="15069" y="20624"/>
                      <a:pt x="15084" y="20518"/>
                    </a:cubicBezTo>
                    <a:cubicBezTo>
                      <a:pt x="15084" y="20503"/>
                      <a:pt x="15099" y="20503"/>
                      <a:pt x="15099" y="20487"/>
                    </a:cubicBezTo>
                    <a:lnTo>
                      <a:pt x="15084" y="20487"/>
                    </a:lnTo>
                    <a:lnTo>
                      <a:pt x="15099" y="20396"/>
                    </a:lnTo>
                    <a:cubicBezTo>
                      <a:pt x="15114" y="20350"/>
                      <a:pt x="15129" y="20305"/>
                      <a:pt x="15129" y="20244"/>
                    </a:cubicBezTo>
                    <a:lnTo>
                      <a:pt x="15145" y="20198"/>
                    </a:lnTo>
                    <a:cubicBezTo>
                      <a:pt x="15145" y="20137"/>
                      <a:pt x="15160" y="20076"/>
                      <a:pt x="15160" y="20015"/>
                    </a:cubicBezTo>
                    <a:cubicBezTo>
                      <a:pt x="15175" y="19847"/>
                      <a:pt x="15175" y="19695"/>
                      <a:pt x="15160" y="19527"/>
                    </a:cubicBezTo>
                    <a:cubicBezTo>
                      <a:pt x="15129" y="19604"/>
                      <a:pt x="15099" y="19680"/>
                      <a:pt x="15069" y="19771"/>
                    </a:cubicBezTo>
                    <a:cubicBezTo>
                      <a:pt x="15038" y="19847"/>
                      <a:pt x="15023" y="19939"/>
                      <a:pt x="14992" y="20030"/>
                    </a:cubicBezTo>
                    <a:cubicBezTo>
                      <a:pt x="14992" y="20091"/>
                      <a:pt x="14977" y="20152"/>
                      <a:pt x="14962" y="20213"/>
                    </a:cubicBezTo>
                    <a:cubicBezTo>
                      <a:pt x="14962" y="20244"/>
                      <a:pt x="14962" y="20274"/>
                      <a:pt x="14947" y="20305"/>
                    </a:cubicBezTo>
                    <a:cubicBezTo>
                      <a:pt x="14931" y="20396"/>
                      <a:pt x="14916" y="20487"/>
                      <a:pt x="14901" y="20594"/>
                    </a:cubicBezTo>
                    <a:cubicBezTo>
                      <a:pt x="14870" y="20762"/>
                      <a:pt x="14825" y="20960"/>
                      <a:pt x="14779" y="21142"/>
                    </a:cubicBezTo>
                    <a:cubicBezTo>
                      <a:pt x="14764" y="21219"/>
                      <a:pt x="14733" y="21310"/>
                      <a:pt x="14718" y="21402"/>
                    </a:cubicBezTo>
                    <a:cubicBezTo>
                      <a:pt x="14688" y="21493"/>
                      <a:pt x="14657" y="21584"/>
                      <a:pt x="14627" y="21691"/>
                    </a:cubicBezTo>
                    <a:cubicBezTo>
                      <a:pt x="14611" y="21737"/>
                      <a:pt x="14596" y="21798"/>
                      <a:pt x="14581" y="21859"/>
                    </a:cubicBezTo>
                    <a:cubicBezTo>
                      <a:pt x="14535" y="21980"/>
                      <a:pt x="14490" y="22102"/>
                      <a:pt x="14459" y="22224"/>
                    </a:cubicBezTo>
                    <a:lnTo>
                      <a:pt x="14444" y="22270"/>
                    </a:lnTo>
                    <a:lnTo>
                      <a:pt x="14429" y="22316"/>
                    </a:lnTo>
                    <a:cubicBezTo>
                      <a:pt x="14383" y="22453"/>
                      <a:pt x="14337" y="22590"/>
                      <a:pt x="14307" y="22742"/>
                    </a:cubicBezTo>
                    <a:lnTo>
                      <a:pt x="14246" y="22910"/>
                    </a:lnTo>
                    <a:cubicBezTo>
                      <a:pt x="14215" y="23001"/>
                      <a:pt x="14185" y="23093"/>
                      <a:pt x="14154" y="23199"/>
                    </a:cubicBezTo>
                    <a:cubicBezTo>
                      <a:pt x="14124" y="23306"/>
                      <a:pt x="14078" y="23397"/>
                      <a:pt x="14032" y="23504"/>
                    </a:cubicBezTo>
                    <a:cubicBezTo>
                      <a:pt x="14002" y="23580"/>
                      <a:pt x="13956" y="23656"/>
                      <a:pt x="13926" y="23733"/>
                    </a:cubicBezTo>
                    <a:cubicBezTo>
                      <a:pt x="13880" y="23824"/>
                      <a:pt x="13834" y="23900"/>
                      <a:pt x="13789" y="23992"/>
                    </a:cubicBezTo>
                    <a:cubicBezTo>
                      <a:pt x="13743" y="24098"/>
                      <a:pt x="13667" y="24205"/>
                      <a:pt x="13621" y="24312"/>
                    </a:cubicBezTo>
                    <a:cubicBezTo>
                      <a:pt x="13591" y="24357"/>
                      <a:pt x="13560" y="24403"/>
                      <a:pt x="13530" y="24464"/>
                    </a:cubicBezTo>
                    <a:lnTo>
                      <a:pt x="13454" y="24571"/>
                    </a:lnTo>
                    <a:cubicBezTo>
                      <a:pt x="13393" y="24692"/>
                      <a:pt x="13316" y="24814"/>
                      <a:pt x="13255" y="24936"/>
                    </a:cubicBezTo>
                    <a:cubicBezTo>
                      <a:pt x="13195" y="25028"/>
                      <a:pt x="13149" y="25104"/>
                      <a:pt x="13103" y="25195"/>
                    </a:cubicBezTo>
                    <a:cubicBezTo>
                      <a:pt x="13057" y="25271"/>
                      <a:pt x="13012" y="25332"/>
                      <a:pt x="12981" y="25409"/>
                    </a:cubicBezTo>
                    <a:lnTo>
                      <a:pt x="12951" y="25454"/>
                    </a:lnTo>
                    <a:lnTo>
                      <a:pt x="12935" y="25469"/>
                    </a:lnTo>
                    <a:cubicBezTo>
                      <a:pt x="12935" y="25485"/>
                      <a:pt x="12935" y="25485"/>
                      <a:pt x="12920" y="25485"/>
                    </a:cubicBezTo>
                    <a:lnTo>
                      <a:pt x="12935" y="25485"/>
                    </a:lnTo>
                    <a:lnTo>
                      <a:pt x="12905" y="25515"/>
                    </a:lnTo>
                    <a:cubicBezTo>
                      <a:pt x="12875" y="25591"/>
                      <a:pt x="12829" y="25652"/>
                      <a:pt x="12783" y="25713"/>
                    </a:cubicBezTo>
                    <a:cubicBezTo>
                      <a:pt x="12722" y="25789"/>
                      <a:pt x="12676" y="25866"/>
                      <a:pt x="12616" y="25942"/>
                    </a:cubicBezTo>
                    <a:cubicBezTo>
                      <a:pt x="12555" y="26018"/>
                      <a:pt x="12509" y="26094"/>
                      <a:pt x="12463" y="26170"/>
                    </a:cubicBezTo>
                    <a:cubicBezTo>
                      <a:pt x="12417" y="26247"/>
                      <a:pt x="12387" y="26338"/>
                      <a:pt x="12341" y="26429"/>
                    </a:cubicBezTo>
                    <a:cubicBezTo>
                      <a:pt x="12311" y="26506"/>
                      <a:pt x="12280" y="26582"/>
                      <a:pt x="12250" y="26643"/>
                    </a:cubicBezTo>
                    <a:lnTo>
                      <a:pt x="12235" y="26704"/>
                    </a:lnTo>
                    <a:cubicBezTo>
                      <a:pt x="12204" y="26780"/>
                      <a:pt x="12174" y="26871"/>
                      <a:pt x="12143" y="26947"/>
                    </a:cubicBezTo>
                    <a:cubicBezTo>
                      <a:pt x="12098" y="27039"/>
                      <a:pt x="12067" y="27130"/>
                      <a:pt x="12037" y="27206"/>
                    </a:cubicBezTo>
                    <a:cubicBezTo>
                      <a:pt x="12006" y="27298"/>
                      <a:pt x="11976" y="27374"/>
                      <a:pt x="11945" y="27450"/>
                    </a:cubicBezTo>
                    <a:cubicBezTo>
                      <a:pt x="11839" y="27694"/>
                      <a:pt x="11762" y="27907"/>
                      <a:pt x="11701" y="28121"/>
                    </a:cubicBezTo>
                    <a:cubicBezTo>
                      <a:pt x="11686" y="28151"/>
                      <a:pt x="11671" y="28181"/>
                      <a:pt x="11656" y="28212"/>
                    </a:cubicBezTo>
                    <a:cubicBezTo>
                      <a:pt x="11656" y="28105"/>
                      <a:pt x="11656" y="27999"/>
                      <a:pt x="11656" y="27892"/>
                    </a:cubicBezTo>
                    <a:cubicBezTo>
                      <a:pt x="11656" y="27618"/>
                      <a:pt x="11640" y="27359"/>
                      <a:pt x="11640" y="27115"/>
                    </a:cubicBezTo>
                    <a:cubicBezTo>
                      <a:pt x="11625" y="26841"/>
                      <a:pt x="11610" y="26582"/>
                      <a:pt x="11595" y="26323"/>
                    </a:cubicBezTo>
                    <a:cubicBezTo>
                      <a:pt x="11595" y="26186"/>
                      <a:pt x="11579" y="26048"/>
                      <a:pt x="11564" y="25911"/>
                    </a:cubicBezTo>
                    <a:lnTo>
                      <a:pt x="11564" y="25774"/>
                    </a:lnTo>
                    <a:lnTo>
                      <a:pt x="11549" y="25713"/>
                    </a:lnTo>
                    <a:cubicBezTo>
                      <a:pt x="11549" y="25668"/>
                      <a:pt x="11534" y="25622"/>
                      <a:pt x="11534" y="25576"/>
                    </a:cubicBezTo>
                    <a:lnTo>
                      <a:pt x="11534" y="25546"/>
                    </a:lnTo>
                    <a:cubicBezTo>
                      <a:pt x="11534" y="25515"/>
                      <a:pt x="11534" y="25469"/>
                      <a:pt x="11519" y="25439"/>
                    </a:cubicBezTo>
                    <a:cubicBezTo>
                      <a:pt x="11519" y="25424"/>
                      <a:pt x="11519" y="25424"/>
                      <a:pt x="11519" y="25409"/>
                    </a:cubicBezTo>
                    <a:cubicBezTo>
                      <a:pt x="11503" y="25363"/>
                      <a:pt x="11488" y="25317"/>
                      <a:pt x="11488" y="25287"/>
                    </a:cubicBezTo>
                    <a:cubicBezTo>
                      <a:pt x="11458" y="25180"/>
                      <a:pt x="11427" y="25073"/>
                      <a:pt x="11397" y="24967"/>
                    </a:cubicBezTo>
                    <a:cubicBezTo>
                      <a:pt x="11381" y="24891"/>
                      <a:pt x="11366" y="24830"/>
                      <a:pt x="11351" y="24753"/>
                    </a:cubicBezTo>
                    <a:lnTo>
                      <a:pt x="11260" y="24418"/>
                    </a:lnTo>
                    <a:cubicBezTo>
                      <a:pt x="11244" y="24357"/>
                      <a:pt x="11214" y="24281"/>
                      <a:pt x="11214" y="24205"/>
                    </a:cubicBezTo>
                    <a:cubicBezTo>
                      <a:pt x="11199" y="24129"/>
                      <a:pt x="11183" y="24037"/>
                      <a:pt x="11168" y="23961"/>
                    </a:cubicBezTo>
                    <a:lnTo>
                      <a:pt x="11153" y="23824"/>
                    </a:lnTo>
                    <a:cubicBezTo>
                      <a:pt x="11153" y="23809"/>
                      <a:pt x="11153" y="23778"/>
                      <a:pt x="11153" y="23763"/>
                    </a:cubicBezTo>
                    <a:lnTo>
                      <a:pt x="11153" y="23748"/>
                    </a:lnTo>
                    <a:cubicBezTo>
                      <a:pt x="11153" y="23717"/>
                      <a:pt x="11153" y="23702"/>
                      <a:pt x="11153" y="23687"/>
                    </a:cubicBezTo>
                    <a:lnTo>
                      <a:pt x="11153" y="23672"/>
                    </a:lnTo>
                    <a:lnTo>
                      <a:pt x="11153" y="23611"/>
                    </a:lnTo>
                    <a:cubicBezTo>
                      <a:pt x="11153" y="23580"/>
                      <a:pt x="11153" y="23550"/>
                      <a:pt x="11153" y="23519"/>
                    </a:cubicBezTo>
                    <a:cubicBezTo>
                      <a:pt x="11168" y="23489"/>
                      <a:pt x="11168" y="23443"/>
                      <a:pt x="11168" y="23413"/>
                    </a:cubicBezTo>
                    <a:cubicBezTo>
                      <a:pt x="11168" y="23397"/>
                      <a:pt x="11168" y="23382"/>
                      <a:pt x="11168" y="23367"/>
                    </a:cubicBezTo>
                    <a:cubicBezTo>
                      <a:pt x="11183" y="23260"/>
                      <a:pt x="11199" y="23169"/>
                      <a:pt x="11214" y="23077"/>
                    </a:cubicBezTo>
                    <a:lnTo>
                      <a:pt x="11229" y="22956"/>
                    </a:lnTo>
                    <a:cubicBezTo>
                      <a:pt x="11244" y="22925"/>
                      <a:pt x="11244" y="22895"/>
                      <a:pt x="11244" y="22879"/>
                    </a:cubicBezTo>
                    <a:cubicBezTo>
                      <a:pt x="11244" y="22864"/>
                      <a:pt x="11260" y="22849"/>
                      <a:pt x="11260" y="22849"/>
                    </a:cubicBezTo>
                    <a:cubicBezTo>
                      <a:pt x="11275" y="22788"/>
                      <a:pt x="11290" y="22727"/>
                      <a:pt x="11305" y="22681"/>
                    </a:cubicBezTo>
                    <a:cubicBezTo>
                      <a:pt x="11336" y="22620"/>
                      <a:pt x="11351" y="22575"/>
                      <a:pt x="11366" y="22529"/>
                    </a:cubicBezTo>
                    <a:lnTo>
                      <a:pt x="11381" y="22514"/>
                    </a:lnTo>
                    <a:cubicBezTo>
                      <a:pt x="11412" y="22438"/>
                      <a:pt x="11427" y="22377"/>
                      <a:pt x="11473" y="22316"/>
                    </a:cubicBezTo>
                    <a:cubicBezTo>
                      <a:pt x="11488" y="22285"/>
                      <a:pt x="11519" y="22255"/>
                      <a:pt x="11534" y="22224"/>
                    </a:cubicBezTo>
                    <a:cubicBezTo>
                      <a:pt x="11564" y="22179"/>
                      <a:pt x="11610" y="22148"/>
                      <a:pt x="11640" y="22102"/>
                    </a:cubicBezTo>
                    <a:lnTo>
                      <a:pt x="11671" y="22087"/>
                    </a:lnTo>
                    <a:cubicBezTo>
                      <a:pt x="11701" y="22026"/>
                      <a:pt x="11747" y="21980"/>
                      <a:pt x="11793" y="21935"/>
                    </a:cubicBezTo>
                    <a:cubicBezTo>
                      <a:pt x="11884" y="21843"/>
                      <a:pt x="11945" y="21767"/>
                      <a:pt x="11991" y="21691"/>
                    </a:cubicBezTo>
                    <a:cubicBezTo>
                      <a:pt x="12021" y="21645"/>
                      <a:pt x="12052" y="21600"/>
                      <a:pt x="12082" y="21539"/>
                    </a:cubicBezTo>
                    <a:cubicBezTo>
                      <a:pt x="12098" y="21493"/>
                      <a:pt x="12128" y="21447"/>
                      <a:pt x="12158" y="21386"/>
                    </a:cubicBezTo>
                    <a:cubicBezTo>
                      <a:pt x="12250" y="21173"/>
                      <a:pt x="12326" y="20944"/>
                      <a:pt x="12387" y="20731"/>
                    </a:cubicBezTo>
                    <a:lnTo>
                      <a:pt x="12417" y="20655"/>
                    </a:lnTo>
                    <a:lnTo>
                      <a:pt x="12417" y="20640"/>
                    </a:lnTo>
                    <a:cubicBezTo>
                      <a:pt x="12448" y="20564"/>
                      <a:pt x="12463" y="20487"/>
                      <a:pt x="12494" y="20396"/>
                    </a:cubicBezTo>
                    <a:lnTo>
                      <a:pt x="12509" y="20350"/>
                    </a:lnTo>
                    <a:cubicBezTo>
                      <a:pt x="12524" y="20320"/>
                      <a:pt x="12539" y="20289"/>
                      <a:pt x="12555" y="20259"/>
                    </a:cubicBezTo>
                    <a:cubicBezTo>
                      <a:pt x="12555" y="20228"/>
                      <a:pt x="12570" y="20198"/>
                      <a:pt x="12585" y="20167"/>
                    </a:cubicBezTo>
                    <a:lnTo>
                      <a:pt x="12600" y="20106"/>
                    </a:lnTo>
                    <a:cubicBezTo>
                      <a:pt x="12631" y="20061"/>
                      <a:pt x="12661" y="20000"/>
                      <a:pt x="12692" y="19939"/>
                    </a:cubicBezTo>
                    <a:cubicBezTo>
                      <a:pt x="12722" y="19878"/>
                      <a:pt x="12753" y="19817"/>
                      <a:pt x="12783" y="19756"/>
                    </a:cubicBezTo>
                    <a:lnTo>
                      <a:pt x="12798" y="19741"/>
                    </a:lnTo>
                    <a:cubicBezTo>
                      <a:pt x="12844" y="19680"/>
                      <a:pt x="12875" y="19619"/>
                      <a:pt x="12920" y="19558"/>
                    </a:cubicBezTo>
                    <a:cubicBezTo>
                      <a:pt x="12951" y="19497"/>
                      <a:pt x="12996" y="19451"/>
                      <a:pt x="13042" y="19390"/>
                    </a:cubicBezTo>
                    <a:cubicBezTo>
                      <a:pt x="13088" y="19345"/>
                      <a:pt x="13118" y="19299"/>
                      <a:pt x="13164" y="19253"/>
                    </a:cubicBezTo>
                    <a:cubicBezTo>
                      <a:pt x="13271" y="19162"/>
                      <a:pt x="13377" y="19070"/>
                      <a:pt x="13484" y="18979"/>
                    </a:cubicBezTo>
                    <a:lnTo>
                      <a:pt x="13575" y="18918"/>
                    </a:lnTo>
                    <a:lnTo>
                      <a:pt x="13804" y="18735"/>
                    </a:lnTo>
                    <a:cubicBezTo>
                      <a:pt x="13895" y="18674"/>
                      <a:pt x="13972" y="18613"/>
                      <a:pt x="14048" y="18552"/>
                    </a:cubicBezTo>
                    <a:cubicBezTo>
                      <a:pt x="14154" y="18461"/>
                      <a:pt x="14276" y="18370"/>
                      <a:pt x="14398" y="18278"/>
                    </a:cubicBezTo>
                    <a:lnTo>
                      <a:pt x="14444" y="18248"/>
                    </a:lnTo>
                    <a:lnTo>
                      <a:pt x="14474" y="18217"/>
                    </a:lnTo>
                    <a:cubicBezTo>
                      <a:pt x="14535" y="18171"/>
                      <a:pt x="14581" y="18126"/>
                      <a:pt x="14642" y="18095"/>
                    </a:cubicBezTo>
                    <a:cubicBezTo>
                      <a:pt x="14703" y="18050"/>
                      <a:pt x="14779" y="18004"/>
                      <a:pt x="14840" y="17958"/>
                    </a:cubicBezTo>
                    <a:cubicBezTo>
                      <a:pt x="14870" y="17943"/>
                      <a:pt x="14886" y="17928"/>
                      <a:pt x="14901" y="17912"/>
                    </a:cubicBezTo>
                    <a:cubicBezTo>
                      <a:pt x="14901" y="17912"/>
                      <a:pt x="14916" y="17897"/>
                      <a:pt x="14931" y="17897"/>
                    </a:cubicBezTo>
                    <a:cubicBezTo>
                      <a:pt x="14977" y="17867"/>
                      <a:pt x="15023" y="17836"/>
                      <a:pt x="15053" y="17806"/>
                    </a:cubicBezTo>
                    <a:cubicBezTo>
                      <a:pt x="15099" y="17775"/>
                      <a:pt x="15145" y="17745"/>
                      <a:pt x="15190" y="17714"/>
                    </a:cubicBezTo>
                    <a:cubicBezTo>
                      <a:pt x="15236" y="17699"/>
                      <a:pt x="15297" y="17669"/>
                      <a:pt x="15343" y="17638"/>
                    </a:cubicBezTo>
                    <a:cubicBezTo>
                      <a:pt x="15404" y="17623"/>
                      <a:pt x="15465" y="17593"/>
                      <a:pt x="15541" y="17562"/>
                    </a:cubicBezTo>
                    <a:lnTo>
                      <a:pt x="15556" y="17562"/>
                    </a:lnTo>
                    <a:lnTo>
                      <a:pt x="15571" y="17547"/>
                    </a:lnTo>
                    <a:close/>
                    <a:moveTo>
                      <a:pt x="6933" y="21798"/>
                    </a:moveTo>
                    <a:cubicBezTo>
                      <a:pt x="6978" y="21828"/>
                      <a:pt x="7024" y="21859"/>
                      <a:pt x="7070" y="21874"/>
                    </a:cubicBezTo>
                    <a:cubicBezTo>
                      <a:pt x="7115" y="21904"/>
                      <a:pt x="7161" y="21920"/>
                      <a:pt x="7207" y="21950"/>
                    </a:cubicBezTo>
                    <a:cubicBezTo>
                      <a:pt x="7298" y="21980"/>
                      <a:pt x="7405" y="22026"/>
                      <a:pt x="7496" y="22057"/>
                    </a:cubicBezTo>
                    <a:cubicBezTo>
                      <a:pt x="7679" y="22118"/>
                      <a:pt x="7862" y="22179"/>
                      <a:pt x="8045" y="22239"/>
                    </a:cubicBezTo>
                    <a:cubicBezTo>
                      <a:pt x="8121" y="22270"/>
                      <a:pt x="8197" y="22285"/>
                      <a:pt x="8289" y="22316"/>
                    </a:cubicBezTo>
                    <a:cubicBezTo>
                      <a:pt x="8319" y="22331"/>
                      <a:pt x="8349" y="22331"/>
                      <a:pt x="8395" y="22346"/>
                    </a:cubicBezTo>
                    <a:cubicBezTo>
                      <a:pt x="8441" y="22361"/>
                      <a:pt x="8487" y="22377"/>
                      <a:pt x="8532" y="22377"/>
                    </a:cubicBezTo>
                    <a:cubicBezTo>
                      <a:pt x="8593" y="22392"/>
                      <a:pt x="8669" y="22407"/>
                      <a:pt x="8730" y="22422"/>
                    </a:cubicBezTo>
                    <a:cubicBezTo>
                      <a:pt x="8776" y="22438"/>
                      <a:pt x="8807" y="22438"/>
                      <a:pt x="8852" y="22438"/>
                    </a:cubicBezTo>
                    <a:cubicBezTo>
                      <a:pt x="8898" y="22453"/>
                      <a:pt x="8944" y="22468"/>
                      <a:pt x="8974" y="22468"/>
                    </a:cubicBezTo>
                    <a:cubicBezTo>
                      <a:pt x="8989" y="22483"/>
                      <a:pt x="8989" y="22483"/>
                      <a:pt x="8989" y="22498"/>
                    </a:cubicBezTo>
                    <a:cubicBezTo>
                      <a:pt x="8989" y="22483"/>
                      <a:pt x="8989" y="22483"/>
                      <a:pt x="8989" y="22483"/>
                    </a:cubicBezTo>
                    <a:cubicBezTo>
                      <a:pt x="9020" y="22575"/>
                      <a:pt x="9050" y="22651"/>
                      <a:pt x="9081" y="22742"/>
                    </a:cubicBezTo>
                    <a:cubicBezTo>
                      <a:pt x="9111" y="22849"/>
                      <a:pt x="9142" y="22940"/>
                      <a:pt x="9172" y="23032"/>
                    </a:cubicBezTo>
                    <a:cubicBezTo>
                      <a:pt x="9203" y="23123"/>
                      <a:pt x="9233" y="23230"/>
                      <a:pt x="9264" y="23321"/>
                    </a:cubicBezTo>
                    <a:cubicBezTo>
                      <a:pt x="9294" y="23413"/>
                      <a:pt x="9325" y="23504"/>
                      <a:pt x="9340" y="23611"/>
                    </a:cubicBezTo>
                    <a:cubicBezTo>
                      <a:pt x="9370" y="23687"/>
                      <a:pt x="9386" y="23778"/>
                      <a:pt x="9416" y="23870"/>
                    </a:cubicBezTo>
                    <a:cubicBezTo>
                      <a:pt x="9431" y="23946"/>
                      <a:pt x="9446" y="24022"/>
                      <a:pt x="9462" y="24098"/>
                    </a:cubicBezTo>
                    <a:cubicBezTo>
                      <a:pt x="9477" y="24129"/>
                      <a:pt x="9477" y="24159"/>
                      <a:pt x="9477" y="24190"/>
                    </a:cubicBezTo>
                    <a:cubicBezTo>
                      <a:pt x="9492" y="24235"/>
                      <a:pt x="9507" y="24281"/>
                      <a:pt x="9507" y="24327"/>
                    </a:cubicBezTo>
                    <a:cubicBezTo>
                      <a:pt x="9523" y="24403"/>
                      <a:pt x="9538" y="24479"/>
                      <a:pt x="9553" y="24555"/>
                    </a:cubicBezTo>
                    <a:cubicBezTo>
                      <a:pt x="9553" y="24632"/>
                      <a:pt x="9568" y="24708"/>
                      <a:pt x="9568" y="24769"/>
                    </a:cubicBezTo>
                    <a:cubicBezTo>
                      <a:pt x="9584" y="24891"/>
                      <a:pt x="9599" y="24997"/>
                      <a:pt x="9599" y="25104"/>
                    </a:cubicBezTo>
                    <a:cubicBezTo>
                      <a:pt x="9614" y="25210"/>
                      <a:pt x="9629" y="25302"/>
                      <a:pt x="9629" y="25409"/>
                    </a:cubicBezTo>
                    <a:cubicBezTo>
                      <a:pt x="9629" y="25424"/>
                      <a:pt x="9629" y="25439"/>
                      <a:pt x="9645" y="25454"/>
                    </a:cubicBezTo>
                    <a:cubicBezTo>
                      <a:pt x="9614" y="25729"/>
                      <a:pt x="9584" y="26018"/>
                      <a:pt x="9553" y="26307"/>
                    </a:cubicBezTo>
                    <a:cubicBezTo>
                      <a:pt x="9523" y="26841"/>
                      <a:pt x="9492" y="27359"/>
                      <a:pt x="9462" y="27892"/>
                    </a:cubicBezTo>
                    <a:cubicBezTo>
                      <a:pt x="9446" y="28121"/>
                      <a:pt x="9446" y="28334"/>
                      <a:pt x="9431" y="28562"/>
                    </a:cubicBezTo>
                    <a:cubicBezTo>
                      <a:pt x="9431" y="28821"/>
                      <a:pt x="9416" y="29080"/>
                      <a:pt x="9416" y="29324"/>
                    </a:cubicBezTo>
                    <a:cubicBezTo>
                      <a:pt x="9416" y="29583"/>
                      <a:pt x="9416" y="29842"/>
                      <a:pt x="9416" y="30101"/>
                    </a:cubicBezTo>
                    <a:cubicBezTo>
                      <a:pt x="9416" y="30360"/>
                      <a:pt x="9431" y="30619"/>
                      <a:pt x="9446" y="30863"/>
                    </a:cubicBezTo>
                    <a:cubicBezTo>
                      <a:pt x="9462" y="31137"/>
                      <a:pt x="9477" y="31396"/>
                      <a:pt x="9492" y="31655"/>
                    </a:cubicBezTo>
                    <a:cubicBezTo>
                      <a:pt x="9507" y="31853"/>
                      <a:pt x="9523" y="32036"/>
                      <a:pt x="9538" y="32234"/>
                    </a:cubicBezTo>
                    <a:cubicBezTo>
                      <a:pt x="9523" y="32189"/>
                      <a:pt x="9492" y="32143"/>
                      <a:pt x="9477" y="32097"/>
                    </a:cubicBezTo>
                    <a:cubicBezTo>
                      <a:pt x="9431" y="32006"/>
                      <a:pt x="9386" y="31899"/>
                      <a:pt x="9340" y="31808"/>
                    </a:cubicBezTo>
                    <a:cubicBezTo>
                      <a:pt x="9264" y="31610"/>
                      <a:pt x="9187" y="31427"/>
                      <a:pt x="9111" y="31229"/>
                    </a:cubicBezTo>
                    <a:cubicBezTo>
                      <a:pt x="9005" y="30954"/>
                      <a:pt x="8913" y="30665"/>
                      <a:pt x="8822" y="30391"/>
                    </a:cubicBezTo>
                    <a:cubicBezTo>
                      <a:pt x="8730" y="30132"/>
                      <a:pt x="8639" y="29873"/>
                      <a:pt x="8532" y="29598"/>
                    </a:cubicBezTo>
                    <a:cubicBezTo>
                      <a:pt x="8502" y="29522"/>
                      <a:pt x="8471" y="29431"/>
                      <a:pt x="8441" y="29339"/>
                    </a:cubicBezTo>
                    <a:cubicBezTo>
                      <a:pt x="8380" y="29126"/>
                      <a:pt x="8319" y="28898"/>
                      <a:pt x="8258" y="28684"/>
                    </a:cubicBezTo>
                    <a:cubicBezTo>
                      <a:pt x="8182" y="28380"/>
                      <a:pt x="8121" y="28090"/>
                      <a:pt x="8045" y="27785"/>
                    </a:cubicBezTo>
                    <a:cubicBezTo>
                      <a:pt x="7999" y="27618"/>
                      <a:pt x="7953" y="27465"/>
                      <a:pt x="7908" y="27298"/>
                    </a:cubicBezTo>
                    <a:cubicBezTo>
                      <a:pt x="7847" y="27130"/>
                      <a:pt x="7801" y="26963"/>
                      <a:pt x="7740" y="26795"/>
                    </a:cubicBezTo>
                    <a:cubicBezTo>
                      <a:pt x="7694" y="26627"/>
                      <a:pt x="7649" y="26475"/>
                      <a:pt x="7603" y="26323"/>
                    </a:cubicBezTo>
                    <a:cubicBezTo>
                      <a:pt x="7542" y="26140"/>
                      <a:pt x="7496" y="25972"/>
                      <a:pt x="7451" y="25805"/>
                    </a:cubicBezTo>
                    <a:cubicBezTo>
                      <a:pt x="7420" y="25668"/>
                      <a:pt x="7390" y="25530"/>
                      <a:pt x="7359" y="25409"/>
                    </a:cubicBezTo>
                    <a:cubicBezTo>
                      <a:pt x="7329" y="25271"/>
                      <a:pt x="7298" y="25134"/>
                      <a:pt x="7268" y="24997"/>
                    </a:cubicBezTo>
                    <a:cubicBezTo>
                      <a:pt x="7222" y="24708"/>
                      <a:pt x="7192" y="24418"/>
                      <a:pt x="7146" y="24129"/>
                    </a:cubicBezTo>
                    <a:cubicBezTo>
                      <a:pt x="7146" y="24053"/>
                      <a:pt x="7146" y="23992"/>
                      <a:pt x="7131" y="23931"/>
                    </a:cubicBezTo>
                    <a:cubicBezTo>
                      <a:pt x="7115" y="23641"/>
                      <a:pt x="7085" y="23352"/>
                      <a:pt x="7054" y="23047"/>
                    </a:cubicBezTo>
                    <a:cubicBezTo>
                      <a:pt x="7024" y="22636"/>
                      <a:pt x="6978" y="22224"/>
                      <a:pt x="6917" y="21798"/>
                    </a:cubicBezTo>
                    <a:close/>
                    <a:moveTo>
                      <a:pt x="198" y="25469"/>
                    </a:moveTo>
                    <a:cubicBezTo>
                      <a:pt x="244" y="25530"/>
                      <a:pt x="290" y="25591"/>
                      <a:pt x="351" y="25652"/>
                    </a:cubicBezTo>
                    <a:cubicBezTo>
                      <a:pt x="412" y="25713"/>
                      <a:pt x="472" y="25774"/>
                      <a:pt x="533" y="25820"/>
                    </a:cubicBezTo>
                    <a:cubicBezTo>
                      <a:pt x="579" y="25866"/>
                      <a:pt x="655" y="25927"/>
                      <a:pt x="732" y="25988"/>
                    </a:cubicBezTo>
                    <a:cubicBezTo>
                      <a:pt x="777" y="26018"/>
                      <a:pt x="823" y="26048"/>
                      <a:pt x="869" y="26094"/>
                    </a:cubicBezTo>
                    <a:lnTo>
                      <a:pt x="945" y="26140"/>
                    </a:lnTo>
                    <a:cubicBezTo>
                      <a:pt x="975" y="26170"/>
                      <a:pt x="1021" y="26201"/>
                      <a:pt x="1067" y="26216"/>
                    </a:cubicBezTo>
                    <a:cubicBezTo>
                      <a:pt x="1112" y="26247"/>
                      <a:pt x="1158" y="26277"/>
                      <a:pt x="1204" y="26307"/>
                    </a:cubicBezTo>
                    <a:cubicBezTo>
                      <a:pt x="1219" y="26307"/>
                      <a:pt x="1250" y="26323"/>
                      <a:pt x="1265" y="26323"/>
                    </a:cubicBezTo>
                    <a:cubicBezTo>
                      <a:pt x="1280" y="26338"/>
                      <a:pt x="1280" y="26338"/>
                      <a:pt x="1295" y="26338"/>
                    </a:cubicBezTo>
                    <a:lnTo>
                      <a:pt x="1326" y="26353"/>
                    </a:lnTo>
                    <a:cubicBezTo>
                      <a:pt x="1356" y="26368"/>
                      <a:pt x="1387" y="26384"/>
                      <a:pt x="1417" y="26399"/>
                    </a:cubicBezTo>
                    <a:lnTo>
                      <a:pt x="1463" y="26414"/>
                    </a:lnTo>
                    <a:cubicBezTo>
                      <a:pt x="1478" y="26414"/>
                      <a:pt x="1509" y="26429"/>
                      <a:pt x="1539" y="26445"/>
                    </a:cubicBezTo>
                    <a:lnTo>
                      <a:pt x="1569" y="26445"/>
                    </a:lnTo>
                    <a:cubicBezTo>
                      <a:pt x="1646" y="26475"/>
                      <a:pt x="1707" y="26506"/>
                      <a:pt x="1783" y="26521"/>
                    </a:cubicBezTo>
                    <a:lnTo>
                      <a:pt x="1844" y="26536"/>
                    </a:lnTo>
                    <a:lnTo>
                      <a:pt x="2027" y="26597"/>
                    </a:lnTo>
                    <a:cubicBezTo>
                      <a:pt x="2057" y="26612"/>
                      <a:pt x="2088" y="26612"/>
                      <a:pt x="2103" y="26627"/>
                    </a:cubicBezTo>
                    <a:lnTo>
                      <a:pt x="2133" y="26643"/>
                    </a:lnTo>
                    <a:lnTo>
                      <a:pt x="2148" y="26643"/>
                    </a:lnTo>
                    <a:cubicBezTo>
                      <a:pt x="2179" y="26658"/>
                      <a:pt x="2209" y="26658"/>
                      <a:pt x="2225" y="26673"/>
                    </a:cubicBezTo>
                    <a:lnTo>
                      <a:pt x="2255" y="26688"/>
                    </a:lnTo>
                    <a:cubicBezTo>
                      <a:pt x="2286" y="26704"/>
                      <a:pt x="2331" y="26719"/>
                      <a:pt x="2377" y="26749"/>
                    </a:cubicBezTo>
                    <a:cubicBezTo>
                      <a:pt x="2407" y="26765"/>
                      <a:pt x="2453" y="26795"/>
                      <a:pt x="2484" y="26825"/>
                    </a:cubicBezTo>
                    <a:lnTo>
                      <a:pt x="2499" y="26825"/>
                    </a:lnTo>
                    <a:cubicBezTo>
                      <a:pt x="2529" y="26856"/>
                      <a:pt x="2575" y="26902"/>
                      <a:pt x="2606" y="26932"/>
                    </a:cubicBezTo>
                    <a:cubicBezTo>
                      <a:pt x="2621" y="26947"/>
                      <a:pt x="2636" y="26963"/>
                      <a:pt x="2651" y="26978"/>
                    </a:cubicBezTo>
                    <a:lnTo>
                      <a:pt x="2682" y="27008"/>
                    </a:lnTo>
                    <a:lnTo>
                      <a:pt x="2712" y="27039"/>
                    </a:lnTo>
                    <a:lnTo>
                      <a:pt x="2743" y="27069"/>
                    </a:lnTo>
                    <a:lnTo>
                      <a:pt x="2880" y="27222"/>
                    </a:lnTo>
                    <a:lnTo>
                      <a:pt x="3047" y="27420"/>
                    </a:lnTo>
                    <a:cubicBezTo>
                      <a:pt x="3154" y="27542"/>
                      <a:pt x="3276" y="27648"/>
                      <a:pt x="3398" y="27755"/>
                    </a:cubicBezTo>
                    <a:cubicBezTo>
                      <a:pt x="3444" y="27801"/>
                      <a:pt x="3504" y="27846"/>
                      <a:pt x="3565" y="27907"/>
                    </a:cubicBezTo>
                    <a:cubicBezTo>
                      <a:pt x="3611" y="27938"/>
                      <a:pt x="3657" y="27983"/>
                      <a:pt x="3718" y="28029"/>
                    </a:cubicBezTo>
                    <a:cubicBezTo>
                      <a:pt x="3748" y="28060"/>
                      <a:pt x="3779" y="28090"/>
                      <a:pt x="3824" y="28121"/>
                    </a:cubicBezTo>
                    <a:lnTo>
                      <a:pt x="3855" y="28151"/>
                    </a:lnTo>
                    <a:lnTo>
                      <a:pt x="3901" y="28197"/>
                    </a:lnTo>
                    <a:lnTo>
                      <a:pt x="3931" y="28227"/>
                    </a:lnTo>
                    <a:lnTo>
                      <a:pt x="3977" y="28273"/>
                    </a:lnTo>
                    <a:cubicBezTo>
                      <a:pt x="3992" y="28288"/>
                      <a:pt x="4007" y="28303"/>
                      <a:pt x="4007" y="28319"/>
                    </a:cubicBezTo>
                    <a:lnTo>
                      <a:pt x="4022" y="28334"/>
                    </a:lnTo>
                    <a:lnTo>
                      <a:pt x="4083" y="28395"/>
                    </a:lnTo>
                    <a:lnTo>
                      <a:pt x="4114" y="28440"/>
                    </a:lnTo>
                    <a:lnTo>
                      <a:pt x="4129" y="28456"/>
                    </a:lnTo>
                    <a:cubicBezTo>
                      <a:pt x="4144" y="28471"/>
                      <a:pt x="4160" y="28486"/>
                      <a:pt x="4160" y="28517"/>
                    </a:cubicBezTo>
                    <a:cubicBezTo>
                      <a:pt x="4236" y="28623"/>
                      <a:pt x="4312" y="28730"/>
                      <a:pt x="4373" y="28837"/>
                    </a:cubicBezTo>
                    <a:lnTo>
                      <a:pt x="4403" y="28882"/>
                    </a:lnTo>
                    <a:cubicBezTo>
                      <a:pt x="4434" y="28928"/>
                      <a:pt x="4449" y="28959"/>
                      <a:pt x="4480" y="29004"/>
                    </a:cubicBezTo>
                    <a:lnTo>
                      <a:pt x="4540" y="29126"/>
                    </a:lnTo>
                    <a:lnTo>
                      <a:pt x="4556" y="29157"/>
                    </a:lnTo>
                    <a:cubicBezTo>
                      <a:pt x="4571" y="29172"/>
                      <a:pt x="4571" y="29187"/>
                      <a:pt x="4586" y="29202"/>
                    </a:cubicBezTo>
                    <a:lnTo>
                      <a:pt x="4586" y="29218"/>
                    </a:lnTo>
                    <a:lnTo>
                      <a:pt x="4617" y="29263"/>
                    </a:lnTo>
                    <a:cubicBezTo>
                      <a:pt x="4647" y="29309"/>
                      <a:pt x="4662" y="29355"/>
                      <a:pt x="4693" y="29416"/>
                    </a:cubicBezTo>
                    <a:cubicBezTo>
                      <a:pt x="4708" y="29446"/>
                      <a:pt x="4723" y="29477"/>
                      <a:pt x="4739" y="29492"/>
                    </a:cubicBezTo>
                    <a:cubicBezTo>
                      <a:pt x="4769" y="29537"/>
                      <a:pt x="4784" y="29583"/>
                      <a:pt x="4815" y="29629"/>
                    </a:cubicBezTo>
                    <a:lnTo>
                      <a:pt x="4845" y="29705"/>
                    </a:lnTo>
                    <a:lnTo>
                      <a:pt x="4921" y="29857"/>
                    </a:lnTo>
                    <a:cubicBezTo>
                      <a:pt x="4952" y="29903"/>
                      <a:pt x="4967" y="29949"/>
                      <a:pt x="4998" y="29995"/>
                    </a:cubicBezTo>
                    <a:cubicBezTo>
                      <a:pt x="5013" y="30025"/>
                      <a:pt x="5028" y="30056"/>
                      <a:pt x="5043" y="30086"/>
                    </a:cubicBezTo>
                    <a:cubicBezTo>
                      <a:pt x="5059" y="30116"/>
                      <a:pt x="5059" y="30147"/>
                      <a:pt x="5074" y="30162"/>
                    </a:cubicBezTo>
                    <a:cubicBezTo>
                      <a:pt x="5089" y="30177"/>
                      <a:pt x="5089" y="30193"/>
                      <a:pt x="5089" y="30208"/>
                    </a:cubicBezTo>
                    <a:lnTo>
                      <a:pt x="5104" y="30238"/>
                    </a:lnTo>
                    <a:cubicBezTo>
                      <a:pt x="5119" y="30254"/>
                      <a:pt x="5135" y="30284"/>
                      <a:pt x="5135" y="30299"/>
                    </a:cubicBezTo>
                    <a:lnTo>
                      <a:pt x="5180" y="30391"/>
                    </a:lnTo>
                    <a:lnTo>
                      <a:pt x="5211" y="30482"/>
                    </a:lnTo>
                    <a:cubicBezTo>
                      <a:pt x="5226" y="30513"/>
                      <a:pt x="5241" y="30558"/>
                      <a:pt x="5257" y="30604"/>
                    </a:cubicBezTo>
                    <a:lnTo>
                      <a:pt x="5272" y="30650"/>
                    </a:lnTo>
                    <a:cubicBezTo>
                      <a:pt x="5272" y="30665"/>
                      <a:pt x="5287" y="30680"/>
                      <a:pt x="5287" y="30695"/>
                    </a:cubicBezTo>
                    <a:lnTo>
                      <a:pt x="5302" y="30726"/>
                    </a:lnTo>
                    <a:lnTo>
                      <a:pt x="5302" y="30756"/>
                    </a:lnTo>
                    <a:lnTo>
                      <a:pt x="5318" y="30817"/>
                    </a:lnTo>
                    <a:lnTo>
                      <a:pt x="5348" y="30878"/>
                    </a:lnTo>
                    <a:lnTo>
                      <a:pt x="5348" y="30909"/>
                    </a:lnTo>
                    <a:lnTo>
                      <a:pt x="5363" y="30939"/>
                    </a:lnTo>
                    <a:cubicBezTo>
                      <a:pt x="5363" y="30954"/>
                      <a:pt x="5363" y="30970"/>
                      <a:pt x="5378" y="31000"/>
                    </a:cubicBezTo>
                    <a:cubicBezTo>
                      <a:pt x="5394" y="31061"/>
                      <a:pt x="5409" y="31122"/>
                      <a:pt x="5424" y="31183"/>
                    </a:cubicBezTo>
                    <a:lnTo>
                      <a:pt x="5424" y="31198"/>
                    </a:lnTo>
                    <a:cubicBezTo>
                      <a:pt x="5455" y="31351"/>
                      <a:pt x="5500" y="31518"/>
                      <a:pt x="5531" y="31671"/>
                    </a:cubicBezTo>
                    <a:lnTo>
                      <a:pt x="5561" y="31777"/>
                    </a:lnTo>
                    <a:cubicBezTo>
                      <a:pt x="5577" y="31899"/>
                      <a:pt x="5607" y="32021"/>
                      <a:pt x="5637" y="32143"/>
                    </a:cubicBezTo>
                    <a:lnTo>
                      <a:pt x="5637" y="32158"/>
                    </a:lnTo>
                    <a:cubicBezTo>
                      <a:pt x="5668" y="32249"/>
                      <a:pt x="5683" y="32326"/>
                      <a:pt x="5698" y="32402"/>
                    </a:cubicBezTo>
                    <a:cubicBezTo>
                      <a:pt x="5729" y="32493"/>
                      <a:pt x="5744" y="32569"/>
                      <a:pt x="5775" y="32661"/>
                    </a:cubicBezTo>
                    <a:cubicBezTo>
                      <a:pt x="5805" y="32737"/>
                      <a:pt x="5820" y="32798"/>
                      <a:pt x="5851" y="32874"/>
                    </a:cubicBezTo>
                    <a:cubicBezTo>
                      <a:pt x="5881" y="32950"/>
                      <a:pt x="5912" y="33042"/>
                      <a:pt x="5942" y="33133"/>
                    </a:cubicBezTo>
                    <a:lnTo>
                      <a:pt x="5942" y="33164"/>
                    </a:lnTo>
                    <a:cubicBezTo>
                      <a:pt x="5957" y="33179"/>
                      <a:pt x="5957" y="33179"/>
                      <a:pt x="5957" y="33194"/>
                    </a:cubicBezTo>
                    <a:cubicBezTo>
                      <a:pt x="5927" y="33148"/>
                      <a:pt x="5896" y="33118"/>
                      <a:pt x="5866" y="33072"/>
                    </a:cubicBezTo>
                    <a:cubicBezTo>
                      <a:pt x="5820" y="32996"/>
                      <a:pt x="5759" y="32935"/>
                      <a:pt x="5698" y="32859"/>
                    </a:cubicBezTo>
                    <a:lnTo>
                      <a:pt x="5607" y="32737"/>
                    </a:lnTo>
                    <a:lnTo>
                      <a:pt x="5485" y="32585"/>
                    </a:lnTo>
                    <a:cubicBezTo>
                      <a:pt x="5363" y="32417"/>
                      <a:pt x="5241" y="32249"/>
                      <a:pt x="5104" y="32082"/>
                    </a:cubicBezTo>
                    <a:cubicBezTo>
                      <a:pt x="4937" y="31838"/>
                      <a:pt x="4784" y="31640"/>
                      <a:pt x="4662" y="31442"/>
                    </a:cubicBezTo>
                    <a:cubicBezTo>
                      <a:pt x="4571" y="31320"/>
                      <a:pt x="4495" y="31168"/>
                      <a:pt x="4403" y="31046"/>
                    </a:cubicBezTo>
                    <a:cubicBezTo>
                      <a:pt x="4342" y="30939"/>
                      <a:pt x="4281" y="30833"/>
                      <a:pt x="4221" y="30726"/>
                    </a:cubicBezTo>
                    <a:cubicBezTo>
                      <a:pt x="4053" y="30482"/>
                      <a:pt x="3901" y="30269"/>
                      <a:pt x="3748" y="30086"/>
                    </a:cubicBezTo>
                    <a:cubicBezTo>
                      <a:pt x="3657" y="29979"/>
                      <a:pt x="3565" y="29873"/>
                      <a:pt x="3474" y="29781"/>
                    </a:cubicBezTo>
                    <a:cubicBezTo>
                      <a:pt x="3383" y="29690"/>
                      <a:pt x="3291" y="29598"/>
                      <a:pt x="3215" y="29492"/>
                    </a:cubicBezTo>
                    <a:lnTo>
                      <a:pt x="3184" y="29446"/>
                    </a:lnTo>
                    <a:lnTo>
                      <a:pt x="3154" y="29416"/>
                    </a:lnTo>
                    <a:cubicBezTo>
                      <a:pt x="3002" y="29202"/>
                      <a:pt x="2849" y="28989"/>
                      <a:pt x="2727" y="28791"/>
                    </a:cubicBezTo>
                    <a:cubicBezTo>
                      <a:pt x="2590" y="28562"/>
                      <a:pt x="2468" y="28334"/>
                      <a:pt x="2347" y="28121"/>
                    </a:cubicBezTo>
                    <a:cubicBezTo>
                      <a:pt x="2286" y="28029"/>
                      <a:pt x="2225" y="27907"/>
                      <a:pt x="2164" y="27770"/>
                    </a:cubicBezTo>
                    <a:cubicBezTo>
                      <a:pt x="2118" y="27663"/>
                      <a:pt x="2057" y="27542"/>
                      <a:pt x="1996" y="27435"/>
                    </a:cubicBezTo>
                    <a:lnTo>
                      <a:pt x="1966" y="27359"/>
                    </a:lnTo>
                    <a:lnTo>
                      <a:pt x="1950" y="27359"/>
                    </a:lnTo>
                    <a:cubicBezTo>
                      <a:pt x="1950" y="27344"/>
                      <a:pt x="1950" y="27328"/>
                      <a:pt x="1935" y="27313"/>
                    </a:cubicBezTo>
                    <a:cubicBezTo>
                      <a:pt x="1935" y="27298"/>
                      <a:pt x="1920" y="27298"/>
                      <a:pt x="1905" y="27298"/>
                    </a:cubicBezTo>
                    <a:cubicBezTo>
                      <a:pt x="1905" y="27283"/>
                      <a:pt x="1889" y="27283"/>
                      <a:pt x="1889" y="27283"/>
                    </a:cubicBezTo>
                    <a:cubicBezTo>
                      <a:pt x="1874" y="27283"/>
                      <a:pt x="1859" y="27283"/>
                      <a:pt x="1844" y="27298"/>
                    </a:cubicBezTo>
                    <a:cubicBezTo>
                      <a:pt x="1844" y="27313"/>
                      <a:pt x="1828" y="27313"/>
                      <a:pt x="1828" y="27328"/>
                    </a:cubicBezTo>
                    <a:cubicBezTo>
                      <a:pt x="1828" y="27344"/>
                      <a:pt x="1828" y="27359"/>
                      <a:pt x="1828" y="27374"/>
                    </a:cubicBezTo>
                    <a:cubicBezTo>
                      <a:pt x="1844" y="27389"/>
                      <a:pt x="1844" y="27389"/>
                      <a:pt x="1844" y="27404"/>
                    </a:cubicBezTo>
                    <a:cubicBezTo>
                      <a:pt x="1844" y="27404"/>
                      <a:pt x="1859" y="27420"/>
                      <a:pt x="1859" y="27420"/>
                    </a:cubicBezTo>
                    <a:cubicBezTo>
                      <a:pt x="1859" y="27435"/>
                      <a:pt x="1874" y="27435"/>
                      <a:pt x="1874" y="27450"/>
                    </a:cubicBezTo>
                    <a:cubicBezTo>
                      <a:pt x="1874" y="27465"/>
                      <a:pt x="1889" y="27496"/>
                      <a:pt x="1905" y="27511"/>
                    </a:cubicBezTo>
                    <a:lnTo>
                      <a:pt x="1920" y="27526"/>
                    </a:lnTo>
                    <a:lnTo>
                      <a:pt x="1950" y="27603"/>
                    </a:lnTo>
                    <a:cubicBezTo>
                      <a:pt x="1966" y="27633"/>
                      <a:pt x="1981" y="27663"/>
                      <a:pt x="1996" y="27694"/>
                    </a:cubicBezTo>
                    <a:cubicBezTo>
                      <a:pt x="2011" y="27740"/>
                      <a:pt x="2027" y="27770"/>
                      <a:pt x="2042" y="27816"/>
                    </a:cubicBezTo>
                    <a:cubicBezTo>
                      <a:pt x="2088" y="27892"/>
                      <a:pt x="2118" y="27968"/>
                      <a:pt x="2164" y="28044"/>
                    </a:cubicBezTo>
                    <a:cubicBezTo>
                      <a:pt x="2209" y="28121"/>
                      <a:pt x="2255" y="28212"/>
                      <a:pt x="2301" y="28288"/>
                    </a:cubicBezTo>
                    <a:cubicBezTo>
                      <a:pt x="2316" y="28334"/>
                      <a:pt x="2347" y="28364"/>
                      <a:pt x="2362" y="28410"/>
                    </a:cubicBezTo>
                    <a:cubicBezTo>
                      <a:pt x="2423" y="28486"/>
                      <a:pt x="2468" y="28578"/>
                      <a:pt x="2514" y="28669"/>
                    </a:cubicBezTo>
                    <a:cubicBezTo>
                      <a:pt x="2590" y="28806"/>
                      <a:pt x="2682" y="28943"/>
                      <a:pt x="2758" y="29080"/>
                    </a:cubicBezTo>
                    <a:cubicBezTo>
                      <a:pt x="2865" y="29248"/>
                      <a:pt x="2971" y="29416"/>
                      <a:pt x="3078" y="29583"/>
                    </a:cubicBezTo>
                    <a:cubicBezTo>
                      <a:pt x="3154" y="29675"/>
                      <a:pt x="3230" y="29766"/>
                      <a:pt x="3306" y="29857"/>
                    </a:cubicBezTo>
                    <a:cubicBezTo>
                      <a:pt x="3352" y="29918"/>
                      <a:pt x="3398" y="29964"/>
                      <a:pt x="3428" y="30025"/>
                    </a:cubicBezTo>
                    <a:cubicBezTo>
                      <a:pt x="3459" y="30071"/>
                      <a:pt x="3489" y="30116"/>
                      <a:pt x="3535" y="30162"/>
                    </a:cubicBezTo>
                    <a:cubicBezTo>
                      <a:pt x="3565" y="30208"/>
                      <a:pt x="3596" y="30269"/>
                      <a:pt x="3642" y="30315"/>
                    </a:cubicBezTo>
                    <a:cubicBezTo>
                      <a:pt x="3703" y="30421"/>
                      <a:pt x="3763" y="30528"/>
                      <a:pt x="3824" y="30634"/>
                    </a:cubicBezTo>
                    <a:cubicBezTo>
                      <a:pt x="3901" y="30787"/>
                      <a:pt x="3977" y="30939"/>
                      <a:pt x="4053" y="31076"/>
                    </a:cubicBezTo>
                    <a:cubicBezTo>
                      <a:pt x="4099" y="31183"/>
                      <a:pt x="4144" y="31274"/>
                      <a:pt x="4205" y="31381"/>
                    </a:cubicBezTo>
                    <a:cubicBezTo>
                      <a:pt x="4251" y="31488"/>
                      <a:pt x="4327" y="31610"/>
                      <a:pt x="4388" y="31731"/>
                    </a:cubicBezTo>
                    <a:cubicBezTo>
                      <a:pt x="4419" y="31777"/>
                      <a:pt x="4449" y="31838"/>
                      <a:pt x="4495" y="31899"/>
                    </a:cubicBezTo>
                    <a:cubicBezTo>
                      <a:pt x="4525" y="31960"/>
                      <a:pt x="4571" y="32021"/>
                      <a:pt x="4601" y="32082"/>
                    </a:cubicBezTo>
                    <a:cubicBezTo>
                      <a:pt x="4678" y="32189"/>
                      <a:pt x="4769" y="32295"/>
                      <a:pt x="4845" y="32417"/>
                    </a:cubicBezTo>
                    <a:cubicBezTo>
                      <a:pt x="4937" y="32524"/>
                      <a:pt x="5028" y="32646"/>
                      <a:pt x="5119" y="32752"/>
                    </a:cubicBezTo>
                    <a:cubicBezTo>
                      <a:pt x="5180" y="32828"/>
                      <a:pt x="5241" y="32905"/>
                      <a:pt x="5302" y="32981"/>
                    </a:cubicBezTo>
                    <a:lnTo>
                      <a:pt x="5363" y="33057"/>
                    </a:lnTo>
                    <a:cubicBezTo>
                      <a:pt x="5394" y="33103"/>
                      <a:pt x="5439" y="33133"/>
                      <a:pt x="5470" y="33179"/>
                    </a:cubicBezTo>
                    <a:cubicBezTo>
                      <a:pt x="5516" y="33240"/>
                      <a:pt x="5577" y="33301"/>
                      <a:pt x="5622" y="33362"/>
                    </a:cubicBezTo>
                    <a:lnTo>
                      <a:pt x="5637" y="33377"/>
                    </a:lnTo>
                    <a:lnTo>
                      <a:pt x="5607" y="33377"/>
                    </a:lnTo>
                    <a:cubicBezTo>
                      <a:pt x="5607" y="33362"/>
                      <a:pt x="5592" y="33362"/>
                      <a:pt x="5577" y="33362"/>
                    </a:cubicBezTo>
                    <a:cubicBezTo>
                      <a:pt x="5531" y="33346"/>
                      <a:pt x="5500" y="33346"/>
                      <a:pt x="5455" y="33331"/>
                    </a:cubicBezTo>
                    <a:cubicBezTo>
                      <a:pt x="5409" y="33316"/>
                      <a:pt x="5348" y="33301"/>
                      <a:pt x="5302" y="33301"/>
                    </a:cubicBezTo>
                    <a:cubicBezTo>
                      <a:pt x="5272" y="33286"/>
                      <a:pt x="5241" y="33286"/>
                      <a:pt x="5211" y="33270"/>
                    </a:cubicBezTo>
                    <a:cubicBezTo>
                      <a:pt x="5135" y="33255"/>
                      <a:pt x="5059" y="33240"/>
                      <a:pt x="4982" y="33225"/>
                    </a:cubicBezTo>
                    <a:cubicBezTo>
                      <a:pt x="4891" y="33209"/>
                      <a:pt x="4800" y="33179"/>
                      <a:pt x="4708" y="33164"/>
                    </a:cubicBezTo>
                    <a:lnTo>
                      <a:pt x="4601" y="33133"/>
                    </a:lnTo>
                    <a:lnTo>
                      <a:pt x="4556" y="33118"/>
                    </a:lnTo>
                    <a:cubicBezTo>
                      <a:pt x="4525" y="33118"/>
                      <a:pt x="4495" y="33103"/>
                      <a:pt x="4464" y="33103"/>
                    </a:cubicBezTo>
                    <a:cubicBezTo>
                      <a:pt x="4449" y="33087"/>
                      <a:pt x="4434" y="33087"/>
                      <a:pt x="4419" y="33087"/>
                    </a:cubicBezTo>
                    <a:lnTo>
                      <a:pt x="4373" y="33072"/>
                    </a:lnTo>
                    <a:cubicBezTo>
                      <a:pt x="4327" y="33057"/>
                      <a:pt x="4266" y="33042"/>
                      <a:pt x="4221" y="33027"/>
                    </a:cubicBezTo>
                    <a:cubicBezTo>
                      <a:pt x="4129" y="32996"/>
                      <a:pt x="4053" y="32966"/>
                      <a:pt x="3977" y="32935"/>
                    </a:cubicBezTo>
                    <a:cubicBezTo>
                      <a:pt x="3855" y="32889"/>
                      <a:pt x="3733" y="32844"/>
                      <a:pt x="3626" y="32798"/>
                    </a:cubicBezTo>
                    <a:cubicBezTo>
                      <a:pt x="3596" y="32783"/>
                      <a:pt x="3581" y="32783"/>
                      <a:pt x="3565" y="32767"/>
                    </a:cubicBezTo>
                    <a:lnTo>
                      <a:pt x="3489" y="32737"/>
                    </a:lnTo>
                    <a:lnTo>
                      <a:pt x="3428" y="32707"/>
                    </a:lnTo>
                    <a:cubicBezTo>
                      <a:pt x="3398" y="32691"/>
                      <a:pt x="3367" y="32676"/>
                      <a:pt x="3322" y="32661"/>
                    </a:cubicBezTo>
                    <a:lnTo>
                      <a:pt x="3291" y="32646"/>
                    </a:lnTo>
                    <a:cubicBezTo>
                      <a:pt x="3261" y="32630"/>
                      <a:pt x="3245" y="32615"/>
                      <a:pt x="3215" y="32600"/>
                    </a:cubicBezTo>
                    <a:lnTo>
                      <a:pt x="3154" y="32554"/>
                    </a:lnTo>
                    <a:lnTo>
                      <a:pt x="3093" y="32524"/>
                    </a:lnTo>
                    <a:cubicBezTo>
                      <a:pt x="3063" y="32508"/>
                      <a:pt x="3047" y="32493"/>
                      <a:pt x="3032" y="32478"/>
                    </a:cubicBezTo>
                    <a:cubicBezTo>
                      <a:pt x="3017" y="32478"/>
                      <a:pt x="3002" y="32463"/>
                      <a:pt x="2986" y="32463"/>
                    </a:cubicBezTo>
                    <a:cubicBezTo>
                      <a:pt x="2971" y="32448"/>
                      <a:pt x="2956" y="32432"/>
                      <a:pt x="2941" y="32432"/>
                    </a:cubicBezTo>
                    <a:cubicBezTo>
                      <a:pt x="2925" y="32417"/>
                      <a:pt x="2910" y="32402"/>
                      <a:pt x="2880" y="32387"/>
                    </a:cubicBezTo>
                    <a:cubicBezTo>
                      <a:pt x="2849" y="32371"/>
                      <a:pt x="2819" y="32341"/>
                      <a:pt x="2804" y="32326"/>
                    </a:cubicBezTo>
                    <a:cubicBezTo>
                      <a:pt x="2697" y="32249"/>
                      <a:pt x="2590" y="32173"/>
                      <a:pt x="2499" y="32097"/>
                    </a:cubicBezTo>
                    <a:cubicBezTo>
                      <a:pt x="2423" y="32036"/>
                      <a:pt x="2362" y="31975"/>
                      <a:pt x="2301" y="31914"/>
                    </a:cubicBezTo>
                    <a:lnTo>
                      <a:pt x="2286" y="31899"/>
                    </a:lnTo>
                    <a:lnTo>
                      <a:pt x="2255" y="31884"/>
                    </a:lnTo>
                    <a:lnTo>
                      <a:pt x="2240" y="31869"/>
                    </a:lnTo>
                    <a:cubicBezTo>
                      <a:pt x="2179" y="31792"/>
                      <a:pt x="2103" y="31716"/>
                      <a:pt x="2042" y="31640"/>
                    </a:cubicBezTo>
                    <a:cubicBezTo>
                      <a:pt x="1981" y="31549"/>
                      <a:pt x="1920" y="31472"/>
                      <a:pt x="1859" y="31381"/>
                    </a:cubicBezTo>
                    <a:cubicBezTo>
                      <a:pt x="1828" y="31351"/>
                      <a:pt x="1813" y="31320"/>
                      <a:pt x="1783" y="31290"/>
                    </a:cubicBezTo>
                    <a:cubicBezTo>
                      <a:pt x="1737" y="31229"/>
                      <a:pt x="1691" y="31168"/>
                      <a:pt x="1646" y="31107"/>
                    </a:cubicBezTo>
                    <a:lnTo>
                      <a:pt x="1630" y="31076"/>
                    </a:lnTo>
                    <a:cubicBezTo>
                      <a:pt x="1554" y="30985"/>
                      <a:pt x="1478" y="30878"/>
                      <a:pt x="1417" y="30787"/>
                    </a:cubicBezTo>
                    <a:cubicBezTo>
                      <a:pt x="1356" y="30680"/>
                      <a:pt x="1295" y="30589"/>
                      <a:pt x="1234" y="30482"/>
                    </a:cubicBezTo>
                    <a:lnTo>
                      <a:pt x="1204" y="30436"/>
                    </a:lnTo>
                    <a:lnTo>
                      <a:pt x="1173" y="30391"/>
                    </a:lnTo>
                    <a:lnTo>
                      <a:pt x="1173" y="30375"/>
                    </a:lnTo>
                    <a:lnTo>
                      <a:pt x="1158" y="30360"/>
                    </a:lnTo>
                    <a:cubicBezTo>
                      <a:pt x="1143" y="30330"/>
                      <a:pt x="1128" y="30284"/>
                      <a:pt x="1112" y="30254"/>
                    </a:cubicBezTo>
                    <a:cubicBezTo>
                      <a:pt x="1082" y="30208"/>
                      <a:pt x="1067" y="30162"/>
                      <a:pt x="1051" y="30116"/>
                    </a:cubicBezTo>
                    <a:cubicBezTo>
                      <a:pt x="1036" y="30071"/>
                      <a:pt x="1021" y="30025"/>
                      <a:pt x="1006" y="29979"/>
                    </a:cubicBezTo>
                    <a:cubicBezTo>
                      <a:pt x="1006" y="29979"/>
                      <a:pt x="991" y="29964"/>
                      <a:pt x="991" y="29964"/>
                    </a:cubicBezTo>
                    <a:cubicBezTo>
                      <a:pt x="991" y="29934"/>
                      <a:pt x="975" y="29903"/>
                      <a:pt x="975" y="29873"/>
                    </a:cubicBezTo>
                    <a:lnTo>
                      <a:pt x="960" y="29842"/>
                    </a:lnTo>
                    <a:lnTo>
                      <a:pt x="960" y="29827"/>
                    </a:lnTo>
                    <a:cubicBezTo>
                      <a:pt x="945" y="29751"/>
                      <a:pt x="930" y="29690"/>
                      <a:pt x="914" y="29614"/>
                    </a:cubicBezTo>
                    <a:cubicBezTo>
                      <a:pt x="914" y="29568"/>
                      <a:pt x="899" y="29522"/>
                      <a:pt x="899" y="29477"/>
                    </a:cubicBezTo>
                    <a:cubicBezTo>
                      <a:pt x="884" y="29431"/>
                      <a:pt x="884" y="29385"/>
                      <a:pt x="869" y="29339"/>
                    </a:cubicBezTo>
                    <a:cubicBezTo>
                      <a:pt x="853" y="29218"/>
                      <a:pt x="838" y="29096"/>
                      <a:pt x="823" y="28989"/>
                    </a:cubicBezTo>
                    <a:cubicBezTo>
                      <a:pt x="823" y="28943"/>
                      <a:pt x="823" y="28898"/>
                      <a:pt x="808" y="28837"/>
                    </a:cubicBezTo>
                    <a:cubicBezTo>
                      <a:pt x="792" y="28684"/>
                      <a:pt x="777" y="28517"/>
                      <a:pt x="747" y="28349"/>
                    </a:cubicBezTo>
                    <a:cubicBezTo>
                      <a:pt x="716" y="28181"/>
                      <a:pt x="701" y="28014"/>
                      <a:pt x="671" y="27846"/>
                    </a:cubicBezTo>
                    <a:cubicBezTo>
                      <a:pt x="610" y="27511"/>
                      <a:pt x="533" y="27191"/>
                      <a:pt x="472" y="26871"/>
                    </a:cubicBezTo>
                    <a:lnTo>
                      <a:pt x="366" y="26368"/>
                    </a:lnTo>
                    <a:cubicBezTo>
                      <a:pt x="351" y="26323"/>
                      <a:pt x="335" y="26262"/>
                      <a:pt x="320" y="26201"/>
                    </a:cubicBezTo>
                    <a:cubicBezTo>
                      <a:pt x="305" y="26094"/>
                      <a:pt x="274" y="25988"/>
                      <a:pt x="259" y="25881"/>
                    </a:cubicBezTo>
                    <a:cubicBezTo>
                      <a:pt x="244" y="25835"/>
                      <a:pt x="229" y="25759"/>
                      <a:pt x="229" y="25698"/>
                    </a:cubicBezTo>
                    <a:cubicBezTo>
                      <a:pt x="213" y="25637"/>
                      <a:pt x="198" y="25561"/>
                      <a:pt x="198" y="25500"/>
                    </a:cubicBezTo>
                    <a:lnTo>
                      <a:pt x="198" y="25485"/>
                    </a:lnTo>
                    <a:lnTo>
                      <a:pt x="198" y="25469"/>
                    </a:lnTo>
                    <a:close/>
                    <a:moveTo>
                      <a:pt x="17308" y="33956"/>
                    </a:moveTo>
                    <a:lnTo>
                      <a:pt x="17293" y="33971"/>
                    </a:lnTo>
                    <a:cubicBezTo>
                      <a:pt x="17290" y="33976"/>
                      <a:pt x="17288" y="33980"/>
                      <a:pt x="17285" y="33985"/>
                    </a:cubicBezTo>
                    <a:lnTo>
                      <a:pt x="17285" y="33985"/>
                    </a:lnTo>
                    <a:lnTo>
                      <a:pt x="17308" y="33956"/>
                    </a:lnTo>
                    <a:close/>
                    <a:moveTo>
                      <a:pt x="23128" y="34139"/>
                    </a:moveTo>
                    <a:lnTo>
                      <a:pt x="23113" y="34154"/>
                    </a:lnTo>
                    <a:lnTo>
                      <a:pt x="23128" y="34154"/>
                    </a:lnTo>
                    <a:cubicBezTo>
                      <a:pt x="23128" y="34139"/>
                      <a:pt x="23128" y="34139"/>
                      <a:pt x="23128" y="34139"/>
                    </a:cubicBezTo>
                    <a:close/>
                    <a:moveTo>
                      <a:pt x="13469" y="29202"/>
                    </a:moveTo>
                    <a:cubicBezTo>
                      <a:pt x="13514" y="29202"/>
                      <a:pt x="13545" y="29218"/>
                      <a:pt x="13575" y="29218"/>
                    </a:cubicBezTo>
                    <a:cubicBezTo>
                      <a:pt x="13621" y="29233"/>
                      <a:pt x="13667" y="29233"/>
                      <a:pt x="13713" y="29248"/>
                    </a:cubicBezTo>
                    <a:cubicBezTo>
                      <a:pt x="13758" y="29263"/>
                      <a:pt x="13804" y="29278"/>
                      <a:pt x="13850" y="29294"/>
                    </a:cubicBezTo>
                    <a:lnTo>
                      <a:pt x="13850" y="29309"/>
                    </a:lnTo>
                    <a:lnTo>
                      <a:pt x="13941" y="29355"/>
                    </a:lnTo>
                    <a:cubicBezTo>
                      <a:pt x="13987" y="29370"/>
                      <a:pt x="14017" y="29385"/>
                      <a:pt x="14063" y="29416"/>
                    </a:cubicBezTo>
                    <a:cubicBezTo>
                      <a:pt x="14093" y="29431"/>
                      <a:pt x="14139" y="29461"/>
                      <a:pt x="14170" y="29477"/>
                    </a:cubicBezTo>
                    <a:cubicBezTo>
                      <a:pt x="14215" y="29492"/>
                      <a:pt x="14246" y="29522"/>
                      <a:pt x="14276" y="29537"/>
                    </a:cubicBezTo>
                    <a:cubicBezTo>
                      <a:pt x="14337" y="29568"/>
                      <a:pt x="14383" y="29598"/>
                      <a:pt x="14429" y="29614"/>
                    </a:cubicBezTo>
                    <a:cubicBezTo>
                      <a:pt x="14474" y="29629"/>
                      <a:pt x="14520" y="29644"/>
                      <a:pt x="14566" y="29659"/>
                    </a:cubicBezTo>
                    <a:lnTo>
                      <a:pt x="14642" y="29659"/>
                    </a:lnTo>
                    <a:cubicBezTo>
                      <a:pt x="14642" y="29675"/>
                      <a:pt x="14642" y="29690"/>
                      <a:pt x="14642" y="29705"/>
                    </a:cubicBezTo>
                    <a:cubicBezTo>
                      <a:pt x="14642" y="29720"/>
                      <a:pt x="14642" y="29736"/>
                      <a:pt x="14642" y="29751"/>
                    </a:cubicBezTo>
                    <a:cubicBezTo>
                      <a:pt x="14627" y="29781"/>
                      <a:pt x="14627" y="29827"/>
                      <a:pt x="14627" y="29857"/>
                    </a:cubicBezTo>
                    <a:cubicBezTo>
                      <a:pt x="14611" y="29903"/>
                      <a:pt x="14611" y="29949"/>
                      <a:pt x="14596" y="29979"/>
                    </a:cubicBezTo>
                    <a:cubicBezTo>
                      <a:pt x="14596" y="30056"/>
                      <a:pt x="14581" y="30132"/>
                      <a:pt x="14566" y="30208"/>
                    </a:cubicBezTo>
                    <a:cubicBezTo>
                      <a:pt x="14535" y="30360"/>
                      <a:pt x="14520" y="30513"/>
                      <a:pt x="14490" y="30665"/>
                    </a:cubicBezTo>
                    <a:cubicBezTo>
                      <a:pt x="14459" y="30893"/>
                      <a:pt x="14429" y="31137"/>
                      <a:pt x="14383" y="31366"/>
                    </a:cubicBezTo>
                    <a:cubicBezTo>
                      <a:pt x="14398" y="31335"/>
                      <a:pt x="14413" y="31290"/>
                      <a:pt x="14429" y="31244"/>
                    </a:cubicBezTo>
                    <a:cubicBezTo>
                      <a:pt x="14429" y="31229"/>
                      <a:pt x="14429" y="31229"/>
                      <a:pt x="14444" y="31213"/>
                    </a:cubicBezTo>
                    <a:cubicBezTo>
                      <a:pt x="14444" y="31213"/>
                      <a:pt x="14444" y="31213"/>
                      <a:pt x="14444" y="31198"/>
                    </a:cubicBezTo>
                    <a:cubicBezTo>
                      <a:pt x="14444" y="31198"/>
                      <a:pt x="14444" y="31198"/>
                      <a:pt x="14444" y="31183"/>
                    </a:cubicBezTo>
                    <a:cubicBezTo>
                      <a:pt x="14459" y="31152"/>
                      <a:pt x="14490" y="31107"/>
                      <a:pt x="14505" y="31061"/>
                    </a:cubicBezTo>
                    <a:cubicBezTo>
                      <a:pt x="14505" y="31046"/>
                      <a:pt x="14505" y="31046"/>
                      <a:pt x="14505" y="31031"/>
                    </a:cubicBezTo>
                    <a:cubicBezTo>
                      <a:pt x="14505" y="31031"/>
                      <a:pt x="14505" y="31015"/>
                      <a:pt x="14520" y="31015"/>
                    </a:cubicBezTo>
                    <a:cubicBezTo>
                      <a:pt x="14520" y="31015"/>
                      <a:pt x="14520" y="31015"/>
                      <a:pt x="14520" y="31000"/>
                    </a:cubicBezTo>
                    <a:cubicBezTo>
                      <a:pt x="14535" y="30970"/>
                      <a:pt x="14535" y="30939"/>
                      <a:pt x="14551" y="30893"/>
                    </a:cubicBezTo>
                    <a:cubicBezTo>
                      <a:pt x="14551" y="30878"/>
                      <a:pt x="14566" y="30863"/>
                      <a:pt x="14566" y="30848"/>
                    </a:cubicBezTo>
                    <a:cubicBezTo>
                      <a:pt x="14566" y="30817"/>
                      <a:pt x="14581" y="30802"/>
                      <a:pt x="14581" y="30787"/>
                    </a:cubicBezTo>
                    <a:cubicBezTo>
                      <a:pt x="14596" y="30711"/>
                      <a:pt x="14611" y="30634"/>
                      <a:pt x="14627" y="30558"/>
                    </a:cubicBezTo>
                    <a:cubicBezTo>
                      <a:pt x="14642" y="30482"/>
                      <a:pt x="14642" y="30391"/>
                      <a:pt x="14657" y="30315"/>
                    </a:cubicBezTo>
                    <a:cubicBezTo>
                      <a:pt x="14672" y="30238"/>
                      <a:pt x="14672" y="30162"/>
                      <a:pt x="14688" y="30086"/>
                    </a:cubicBezTo>
                    <a:cubicBezTo>
                      <a:pt x="14703" y="30010"/>
                      <a:pt x="14703" y="29949"/>
                      <a:pt x="14718" y="29873"/>
                    </a:cubicBezTo>
                    <a:cubicBezTo>
                      <a:pt x="14718" y="29857"/>
                      <a:pt x="14718" y="29842"/>
                      <a:pt x="14718" y="29827"/>
                    </a:cubicBezTo>
                    <a:cubicBezTo>
                      <a:pt x="14718" y="29812"/>
                      <a:pt x="14718" y="29781"/>
                      <a:pt x="14718" y="29766"/>
                    </a:cubicBezTo>
                    <a:cubicBezTo>
                      <a:pt x="14718" y="29751"/>
                      <a:pt x="14718" y="29736"/>
                      <a:pt x="14718" y="29705"/>
                    </a:cubicBezTo>
                    <a:cubicBezTo>
                      <a:pt x="14718" y="29705"/>
                      <a:pt x="14733" y="29690"/>
                      <a:pt x="14733" y="29675"/>
                    </a:cubicBezTo>
                    <a:cubicBezTo>
                      <a:pt x="14733" y="29675"/>
                      <a:pt x="14718" y="29675"/>
                      <a:pt x="14718" y="29659"/>
                    </a:cubicBezTo>
                    <a:cubicBezTo>
                      <a:pt x="14794" y="29659"/>
                      <a:pt x="14855" y="29659"/>
                      <a:pt x="14916" y="29644"/>
                    </a:cubicBezTo>
                    <a:cubicBezTo>
                      <a:pt x="14962" y="29629"/>
                      <a:pt x="15008" y="29614"/>
                      <a:pt x="15069" y="29583"/>
                    </a:cubicBezTo>
                    <a:cubicBezTo>
                      <a:pt x="15114" y="29568"/>
                      <a:pt x="15160" y="29537"/>
                      <a:pt x="15206" y="29507"/>
                    </a:cubicBezTo>
                    <a:lnTo>
                      <a:pt x="15221" y="29492"/>
                    </a:lnTo>
                    <a:cubicBezTo>
                      <a:pt x="15267" y="29461"/>
                      <a:pt x="15312" y="29431"/>
                      <a:pt x="15358" y="29400"/>
                    </a:cubicBezTo>
                    <a:cubicBezTo>
                      <a:pt x="15404" y="29385"/>
                      <a:pt x="15434" y="29370"/>
                      <a:pt x="15465" y="29355"/>
                    </a:cubicBezTo>
                    <a:cubicBezTo>
                      <a:pt x="15495" y="29339"/>
                      <a:pt x="15526" y="29339"/>
                      <a:pt x="15571" y="29324"/>
                    </a:cubicBezTo>
                    <a:cubicBezTo>
                      <a:pt x="15602" y="29324"/>
                      <a:pt x="15632" y="29309"/>
                      <a:pt x="15678" y="29309"/>
                    </a:cubicBezTo>
                    <a:cubicBezTo>
                      <a:pt x="15708" y="29309"/>
                      <a:pt x="15739" y="29294"/>
                      <a:pt x="15769" y="29294"/>
                    </a:cubicBezTo>
                    <a:cubicBezTo>
                      <a:pt x="15800" y="29309"/>
                      <a:pt x="15830" y="29309"/>
                      <a:pt x="15846" y="29309"/>
                    </a:cubicBezTo>
                    <a:cubicBezTo>
                      <a:pt x="15891" y="29309"/>
                      <a:pt x="15922" y="29324"/>
                      <a:pt x="15967" y="29339"/>
                    </a:cubicBezTo>
                    <a:cubicBezTo>
                      <a:pt x="15998" y="29339"/>
                      <a:pt x="16028" y="29355"/>
                      <a:pt x="16059" y="29370"/>
                    </a:cubicBezTo>
                    <a:cubicBezTo>
                      <a:pt x="16105" y="29385"/>
                      <a:pt x="16135" y="29416"/>
                      <a:pt x="16166" y="29431"/>
                    </a:cubicBezTo>
                    <a:cubicBezTo>
                      <a:pt x="16196" y="29446"/>
                      <a:pt x="16226" y="29461"/>
                      <a:pt x="16257" y="29492"/>
                    </a:cubicBezTo>
                    <a:cubicBezTo>
                      <a:pt x="16287" y="29507"/>
                      <a:pt x="16318" y="29537"/>
                      <a:pt x="16348" y="29568"/>
                    </a:cubicBezTo>
                    <a:cubicBezTo>
                      <a:pt x="16379" y="29598"/>
                      <a:pt x="16409" y="29644"/>
                      <a:pt x="16440" y="29675"/>
                    </a:cubicBezTo>
                    <a:cubicBezTo>
                      <a:pt x="16485" y="29736"/>
                      <a:pt x="16531" y="29796"/>
                      <a:pt x="16562" y="29857"/>
                    </a:cubicBezTo>
                    <a:cubicBezTo>
                      <a:pt x="16562" y="29873"/>
                      <a:pt x="16562" y="29873"/>
                      <a:pt x="16577" y="29888"/>
                    </a:cubicBezTo>
                    <a:cubicBezTo>
                      <a:pt x="16592" y="29934"/>
                      <a:pt x="16607" y="29964"/>
                      <a:pt x="16623" y="29995"/>
                    </a:cubicBezTo>
                    <a:cubicBezTo>
                      <a:pt x="16623" y="30010"/>
                      <a:pt x="16638" y="30025"/>
                      <a:pt x="16638" y="30056"/>
                    </a:cubicBezTo>
                    <a:cubicBezTo>
                      <a:pt x="16653" y="30116"/>
                      <a:pt x="16668" y="30193"/>
                      <a:pt x="16684" y="30269"/>
                    </a:cubicBezTo>
                    <a:cubicBezTo>
                      <a:pt x="16684" y="30330"/>
                      <a:pt x="16684" y="30391"/>
                      <a:pt x="16684" y="30467"/>
                    </a:cubicBezTo>
                    <a:cubicBezTo>
                      <a:pt x="16684" y="30528"/>
                      <a:pt x="16668" y="30604"/>
                      <a:pt x="16668" y="30665"/>
                    </a:cubicBezTo>
                    <a:lnTo>
                      <a:pt x="16668" y="30695"/>
                    </a:lnTo>
                    <a:cubicBezTo>
                      <a:pt x="16653" y="30802"/>
                      <a:pt x="16638" y="30893"/>
                      <a:pt x="16607" y="30985"/>
                    </a:cubicBezTo>
                    <a:cubicBezTo>
                      <a:pt x="16592" y="31046"/>
                      <a:pt x="16577" y="31122"/>
                      <a:pt x="16562" y="31183"/>
                    </a:cubicBezTo>
                    <a:lnTo>
                      <a:pt x="16546" y="31244"/>
                    </a:lnTo>
                    <a:lnTo>
                      <a:pt x="16531" y="31320"/>
                    </a:lnTo>
                    <a:lnTo>
                      <a:pt x="16501" y="31396"/>
                    </a:lnTo>
                    <a:cubicBezTo>
                      <a:pt x="16501" y="31427"/>
                      <a:pt x="16485" y="31457"/>
                      <a:pt x="16470" y="31472"/>
                    </a:cubicBezTo>
                    <a:cubicBezTo>
                      <a:pt x="16470" y="31488"/>
                      <a:pt x="16470" y="31518"/>
                      <a:pt x="16455" y="31533"/>
                    </a:cubicBezTo>
                    <a:cubicBezTo>
                      <a:pt x="16440" y="31579"/>
                      <a:pt x="16425" y="31625"/>
                      <a:pt x="16409" y="31686"/>
                    </a:cubicBezTo>
                    <a:cubicBezTo>
                      <a:pt x="16394" y="31731"/>
                      <a:pt x="16364" y="31777"/>
                      <a:pt x="16348" y="31838"/>
                    </a:cubicBezTo>
                    <a:cubicBezTo>
                      <a:pt x="16287" y="32006"/>
                      <a:pt x="16226" y="32189"/>
                      <a:pt x="16166" y="32387"/>
                    </a:cubicBezTo>
                    <a:lnTo>
                      <a:pt x="16150" y="32448"/>
                    </a:lnTo>
                    <a:cubicBezTo>
                      <a:pt x="16150" y="32478"/>
                      <a:pt x="16135" y="32508"/>
                      <a:pt x="16120" y="32524"/>
                    </a:cubicBezTo>
                    <a:lnTo>
                      <a:pt x="16120" y="32539"/>
                    </a:lnTo>
                    <a:cubicBezTo>
                      <a:pt x="16074" y="32707"/>
                      <a:pt x="16028" y="32889"/>
                      <a:pt x="15967" y="33133"/>
                    </a:cubicBezTo>
                    <a:cubicBezTo>
                      <a:pt x="15952" y="33179"/>
                      <a:pt x="15937" y="33240"/>
                      <a:pt x="15937" y="33286"/>
                    </a:cubicBezTo>
                    <a:cubicBezTo>
                      <a:pt x="15891" y="33423"/>
                      <a:pt x="15861" y="33575"/>
                      <a:pt x="15830" y="33712"/>
                    </a:cubicBezTo>
                    <a:cubicBezTo>
                      <a:pt x="15800" y="33819"/>
                      <a:pt x="15769" y="33925"/>
                      <a:pt x="15739" y="34017"/>
                    </a:cubicBezTo>
                    <a:cubicBezTo>
                      <a:pt x="15724" y="34063"/>
                      <a:pt x="15724" y="34093"/>
                      <a:pt x="15708" y="34139"/>
                    </a:cubicBezTo>
                    <a:lnTo>
                      <a:pt x="15693" y="34154"/>
                    </a:lnTo>
                    <a:cubicBezTo>
                      <a:pt x="15678" y="34215"/>
                      <a:pt x="15663" y="34276"/>
                      <a:pt x="15632" y="34337"/>
                    </a:cubicBezTo>
                    <a:cubicBezTo>
                      <a:pt x="15602" y="34428"/>
                      <a:pt x="15571" y="34520"/>
                      <a:pt x="15526" y="34626"/>
                    </a:cubicBezTo>
                    <a:cubicBezTo>
                      <a:pt x="15510" y="34657"/>
                      <a:pt x="15495" y="34702"/>
                      <a:pt x="15465" y="34733"/>
                    </a:cubicBezTo>
                    <a:cubicBezTo>
                      <a:pt x="15434" y="34779"/>
                      <a:pt x="15404" y="34824"/>
                      <a:pt x="15358" y="34870"/>
                    </a:cubicBezTo>
                    <a:lnTo>
                      <a:pt x="15343" y="34901"/>
                    </a:lnTo>
                    <a:cubicBezTo>
                      <a:pt x="15312" y="34931"/>
                      <a:pt x="15282" y="34961"/>
                      <a:pt x="15251" y="34992"/>
                    </a:cubicBezTo>
                    <a:cubicBezTo>
                      <a:pt x="15236" y="35007"/>
                      <a:pt x="15221" y="35022"/>
                      <a:pt x="15206" y="35038"/>
                    </a:cubicBezTo>
                    <a:lnTo>
                      <a:pt x="15175" y="35053"/>
                    </a:lnTo>
                    <a:lnTo>
                      <a:pt x="15160" y="35068"/>
                    </a:lnTo>
                    <a:lnTo>
                      <a:pt x="15145" y="35068"/>
                    </a:lnTo>
                    <a:cubicBezTo>
                      <a:pt x="15145" y="35068"/>
                      <a:pt x="15145" y="35083"/>
                      <a:pt x="15145" y="35083"/>
                    </a:cubicBezTo>
                    <a:lnTo>
                      <a:pt x="15129" y="35083"/>
                    </a:lnTo>
                    <a:cubicBezTo>
                      <a:pt x="15114" y="35099"/>
                      <a:pt x="15099" y="35099"/>
                      <a:pt x="15084" y="35114"/>
                    </a:cubicBezTo>
                    <a:cubicBezTo>
                      <a:pt x="15084" y="35114"/>
                      <a:pt x="15069" y="35129"/>
                      <a:pt x="15053" y="35129"/>
                    </a:cubicBezTo>
                    <a:lnTo>
                      <a:pt x="15038" y="35114"/>
                    </a:lnTo>
                    <a:cubicBezTo>
                      <a:pt x="14992" y="35099"/>
                      <a:pt x="14947" y="35068"/>
                      <a:pt x="14901" y="35053"/>
                    </a:cubicBezTo>
                    <a:cubicBezTo>
                      <a:pt x="14886" y="35038"/>
                      <a:pt x="14870" y="35038"/>
                      <a:pt x="14855" y="35022"/>
                    </a:cubicBezTo>
                    <a:cubicBezTo>
                      <a:pt x="14825" y="35007"/>
                      <a:pt x="14779" y="34992"/>
                      <a:pt x="14749" y="34992"/>
                    </a:cubicBezTo>
                    <a:lnTo>
                      <a:pt x="14733" y="34992"/>
                    </a:lnTo>
                    <a:cubicBezTo>
                      <a:pt x="14764" y="34961"/>
                      <a:pt x="14779" y="34931"/>
                      <a:pt x="14794" y="34901"/>
                    </a:cubicBezTo>
                    <a:lnTo>
                      <a:pt x="14825" y="34870"/>
                    </a:lnTo>
                    <a:cubicBezTo>
                      <a:pt x="14840" y="34824"/>
                      <a:pt x="14870" y="34794"/>
                      <a:pt x="14886" y="34763"/>
                    </a:cubicBezTo>
                    <a:cubicBezTo>
                      <a:pt x="14901" y="34748"/>
                      <a:pt x="14916" y="34733"/>
                      <a:pt x="14916" y="34718"/>
                    </a:cubicBezTo>
                    <a:lnTo>
                      <a:pt x="14931" y="34702"/>
                    </a:lnTo>
                    <a:cubicBezTo>
                      <a:pt x="14931" y="34687"/>
                      <a:pt x="14947" y="34687"/>
                      <a:pt x="14947" y="34672"/>
                    </a:cubicBezTo>
                    <a:lnTo>
                      <a:pt x="14962" y="34626"/>
                    </a:lnTo>
                    <a:lnTo>
                      <a:pt x="14977" y="34611"/>
                    </a:lnTo>
                    <a:cubicBezTo>
                      <a:pt x="14977" y="34596"/>
                      <a:pt x="14992" y="34596"/>
                      <a:pt x="14992" y="34581"/>
                    </a:cubicBezTo>
                    <a:cubicBezTo>
                      <a:pt x="14992" y="34581"/>
                      <a:pt x="14992" y="34565"/>
                      <a:pt x="14992" y="34565"/>
                    </a:cubicBezTo>
                    <a:lnTo>
                      <a:pt x="15008" y="34550"/>
                    </a:lnTo>
                    <a:cubicBezTo>
                      <a:pt x="15023" y="34504"/>
                      <a:pt x="15038" y="34474"/>
                      <a:pt x="15053" y="34428"/>
                    </a:cubicBezTo>
                    <a:cubicBezTo>
                      <a:pt x="15084" y="34367"/>
                      <a:pt x="15114" y="34291"/>
                      <a:pt x="15129" y="34230"/>
                    </a:cubicBezTo>
                    <a:cubicBezTo>
                      <a:pt x="15160" y="34123"/>
                      <a:pt x="15190" y="34017"/>
                      <a:pt x="15221" y="33910"/>
                    </a:cubicBezTo>
                    <a:cubicBezTo>
                      <a:pt x="15251" y="33788"/>
                      <a:pt x="15267" y="33697"/>
                      <a:pt x="15282" y="33590"/>
                    </a:cubicBezTo>
                    <a:lnTo>
                      <a:pt x="15282" y="33575"/>
                    </a:lnTo>
                    <a:cubicBezTo>
                      <a:pt x="15297" y="33545"/>
                      <a:pt x="15297" y="33499"/>
                      <a:pt x="15297" y="33468"/>
                    </a:cubicBezTo>
                    <a:lnTo>
                      <a:pt x="15312" y="33438"/>
                    </a:lnTo>
                    <a:cubicBezTo>
                      <a:pt x="15312" y="33407"/>
                      <a:pt x="15312" y="33377"/>
                      <a:pt x="15312" y="33346"/>
                    </a:cubicBezTo>
                    <a:cubicBezTo>
                      <a:pt x="15328" y="33270"/>
                      <a:pt x="15328" y="33179"/>
                      <a:pt x="15328" y="33103"/>
                    </a:cubicBezTo>
                    <a:cubicBezTo>
                      <a:pt x="15328" y="33011"/>
                      <a:pt x="15328" y="32935"/>
                      <a:pt x="15328" y="32874"/>
                    </a:cubicBezTo>
                    <a:cubicBezTo>
                      <a:pt x="15312" y="32798"/>
                      <a:pt x="15312" y="32722"/>
                      <a:pt x="15312" y="32646"/>
                    </a:cubicBezTo>
                    <a:cubicBezTo>
                      <a:pt x="15297" y="32554"/>
                      <a:pt x="15282" y="32448"/>
                      <a:pt x="15282" y="32356"/>
                    </a:cubicBezTo>
                    <a:cubicBezTo>
                      <a:pt x="15282" y="32387"/>
                      <a:pt x="15282" y="32402"/>
                      <a:pt x="15282" y="32417"/>
                    </a:cubicBezTo>
                    <a:cubicBezTo>
                      <a:pt x="15267" y="32493"/>
                      <a:pt x="15267" y="32554"/>
                      <a:pt x="15251" y="32615"/>
                    </a:cubicBezTo>
                    <a:lnTo>
                      <a:pt x="15251" y="32646"/>
                    </a:lnTo>
                    <a:cubicBezTo>
                      <a:pt x="15236" y="32691"/>
                      <a:pt x="15236" y="32737"/>
                      <a:pt x="15236" y="32798"/>
                    </a:cubicBezTo>
                    <a:lnTo>
                      <a:pt x="15221" y="32874"/>
                    </a:lnTo>
                    <a:cubicBezTo>
                      <a:pt x="15206" y="32966"/>
                      <a:pt x="15206" y="33027"/>
                      <a:pt x="15190" y="33103"/>
                    </a:cubicBezTo>
                    <a:cubicBezTo>
                      <a:pt x="15190" y="33133"/>
                      <a:pt x="15190" y="33179"/>
                      <a:pt x="15190" y="33209"/>
                    </a:cubicBezTo>
                    <a:cubicBezTo>
                      <a:pt x="15190" y="33255"/>
                      <a:pt x="15190" y="33301"/>
                      <a:pt x="15175" y="33331"/>
                    </a:cubicBezTo>
                    <a:cubicBezTo>
                      <a:pt x="15175" y="33392"/>
                      <a:pt x="15175" y="33453"/>
                      <a:pt x="15160" y="33499"/>
                    </a:cubicBezTo>
                    <a:lnTo>
                      <a:pt x="15160" y="33529"/>
                    </a:lnTo>
                    <a:cubicBezTo>
                      <a:pt x="15145" y="33636"/>
                      <a:pt x="15129" y="33727"/>
                      <a:pt x="15099" y="33804"/>
                    </a:cubicBezTo>
                    <a:cubicBezTo>
                      <a:pt x="15084" y="33895"/>
                      <a:pt x="15053" y="33986"/>
                      <a:pt x="15038" y="34078"/>
                    </a:cubicBezTo>
                    <a:lnTo>
                      <a:pt x="15023" y="34093"/>
                    </a:lnTo>
                    <a:cubicBezTo>
                      <a:pt x="15008" y="34169"/>
                      <a:pt x="14977" y="34230"/>
                      <a:pt x="14962" y="34306"/>
                    </a:cubicBezTo>
                    <a:lnTo>
                      <a:pt x="14947" y="34337"/>
                    </a:lnTo>
                    <a:cubicBezTo>
                      <a:pt x="14931" y="34367"/>
                      <a:pt x="14931" y="34398"/>
                      <a:pt x="14916" y="34428"/>
                    </a:cubicBezTo>
                    <a:cubicBezTo>
                      <a:pt x="14901" y="34459"/>
                      <a:pt x="14886" y="34489"/>
                      <a:pt x="14870" y="34520"/>
                    </a:cubicBezTo>
                    <a:lnTo>
                      <a:pt x="14870" y="34535"/>
                    </a:lnTo>
                    <a:cubicBezTo>
                      <a:pt x="14870" y="34550"/>
                      <a:pt x="14855" y="34550"/>
                      <a:pt x="14855" y="34565"/>
                    </a:cubicBezTo>
                    <a:cubicBezTo>
                      <a:pt x="14855" y="34565"/>
                      <a:pt x="14855" y="34581"/>
                      <a:pt x="14855" y="34581"/>
                    </a:cubicBezTo>
                    <a:cubicBezTo>
                      <a:pt x="14825" y="34642"/>
                      <a:pt x="14794" y="34687"/>
                      <a:pt x="14764" y="34733"/>
                    </a:cubicBezTo>
                    <a:cubicBezTo>
                      <a:pt x="14749" y="34763"/>
                      <a:pt x="14733" y="34779"/>
                      <a:pt x="14733" y="34794"/>
                    </a:cubicBezTo>
                    <a:lnTo>
                      <a:pt x="14703" y="34824"/>
                    </a:lnTo>
                    <a:cubicBezTo>
                      <a:pt x="14672" y="34870"/>
                      <a:pt x="14657" y="34901"/>
                      <a:pt x="14642" y="34931"/>
                    </a:cubicBezTo>
                    <a:lnTo>
                      <a:pt x="14627" y="34931"/>
                    </a:lnTo>
                    <a:cubicBezTo>
                      <a:pt x="14627" y="34946"/>
                      <a:pt x="14627" y="34946"/>
                      <a:pt x="14627" y="34946"/>
                    </a:cubicBezTo>
                    <a:cubicBezTo>
                      <a:pt x="14551" y="34916"/>
                      <a:pt x="14490" y="34901"/>
                      <a:pt x="14429" y="34885"/>
                    </a:cubicBezTo>
                    <a:cubicBezTo>
                      <a:pt x="14398" y="34885"/>
                      <a:pt x="14352" y="34870"/>
                      <a:pt x="14322" y="34870"/>
                    </a:cubicBezTo>
                    <a:cubicBezTo>
                      <a:pt x="14231" y="34855"/>
                      <a:pt x="14139" y="34840"/>
                      <a:pt x="14063" y="34840"/>
                    </a:cubicBezTo>
                    <a:lnTo>
                      <a:pt x="14063" y="34824"/>
                    </a:lnTo>
                    <a:lnTo>
                      <a:pt x="14063" y="34809"/>
                    </a:lnTo>
                    <a:lnTo>
                      <a:pt x="14063" y="34794"/>
                    </a:lnTo>
                    <a:lnTo>
                      <a:pt x="14078" y="34733"/>
                    </a:lnTo>
                    <a:lnTo>
                      <a:pt x="14078" y="34702"/>
                    </a:lnTo>
                    <a:lnTo>
                      <a:pt x="14093" y="34626"/>
                    </a:lnTo>
                    <a:lnTo>
                      <a:pt x="14093" y="34596"/>
                    </a:lnTo>
                    <a:cubicBezTo>
                      <a:pt x="14109" y="34581"/>
                      <a:pt x="14109" y="34550"/>
                      <a:pt x="14109" y="34535"/>
                    </a:cubicBezTo>
                    <a:cubicBezTo>
                      <a:pt x="14124" y="34459"/>
                      <a:pt x="14124" y="34398"/>
                      <a:pt x="14139" y="34322"/>
                    </a:cubicBezTo>
                    <a:cubicBezTo>
                      <a:pt x="14154" y="34169"/>
                      <a:pt x="14170" y="34032"/>
                      <a:pt x="14170" y="33895"/>
                    </a:cubicBezTo>
                    <a:cubicBezTo>
                      <a:pt x="14170" y="33792"/>
                      <a:pt x="14170" y="33677"/>
                      <a:pt x="14170" y="33590"/>
                    </a:cubicBezTo>
                    <a:cubicBezTo>
                      <a:pt x="14170" y="33484"/>
                      <a:pt x="14170" y="33377"/>
                      <a:pt x="14170" y="33270"/>
                    </a:cubicBezTo>
                    <a:cubicBezTo>
                      <a:pt x="14170" y="33209"/>
                      <a:pt x="14185" y="33133"/>
                      <a:pt x="14185" y="33072"/>
                    </a:cubicBezTo>
                    <a:lnTo>
                      <a:pt x="14185" y="33072"/>
                    </a:lnTo>
                    <a:lnTo>
                      <a:pt x="14170" y="33164"/>
                    </a:lnTo>
                    <a:cubicBezTo>
                      <a:pt x="14154" y="33225"/>
                      <a:pt x="14139" y="33286"/>
                      <a:pt x="14124" y="33331"/>
                    </a:cubicBezTo>
                    <a:cubicBezTo>
                      <a:pt x="14109" y="33423"/>
                      <a:pt x="14109" y="33499"/>
                      <a:pt x="14093" y="33560"/>
                    </a:cubicBezTo>
                    <a:cubicBezTo>
                      <a:pt x="14078" y="33697"/>
                      <a:pt x="14063" y="33849"/>
                      <a:pt x="14048" y="34017"/>
                    </a:cubicBezTo>
                    <a:cubicBezTo>
                      <a:pt x="14032" y="34108"/>
                      <a:pt x="14032" y="34200"/>
                      <a:pt x="14017" y="34291"/>
                    </a:cubicBezTo>
                    <a:cubicBezTo>
                      <a:pt x="14017" y="34367"/>
                      <a:pt x="14017" y="34428"/>
                      <a:pt x="14002" y="34489"/>
                    </a:cubicBezTo>
                    <a:cubicBezTo>
                      <a:pt x="14002" y="34596"/>
                      <a:pt x="13987" y="34718"/>
                      <a:pt x="13972" y="34840"/>
                    </a:cubicBezTo>
                    <a:cubicBezTo>
                      <a:pt x="13911" y="34832"/>
                      <a:pt x="13850" y="34828"/>
                      <a:pt x="13789" y="34828"/>
                    </a:cubicBezTo>
                    <a:cubicBezTo>
                      <a:pt x="13728" y="34828"/>
                      <a:pt x="13667" y="34832"/>
                      <a:pt x="13606" y="34840"/>
                    </a:cubicBezTo>
                    <a:cubicBezTo>
                      <a:pt x="13575" y="34840"/>
                      <a:pt x="13530" y="34855"/>
                      <a:pt x="13484" y="34855"/>
                    </a:cubicBezTo>
                    <a:cubicBezTo>
                      <a:pt x="13408" y="34870"/>
                      <a:pt x="13316" y="34885"/>
                      <a:pt x="13225" y="34901"/>
                    </a:cubicBezTo>
                    <a:cubicBezTo>
                      <a:pt x="13225" y="34840"/>
                      <a:pt x="13225" y="34794"/>
                      <a:pt x="13210" y="34748"/>
                    </a:cubicBezTo>
                    <a:cubicBezTo>
                      <a:pt x="13210" y="34657"/>
                      <a:pt x="13195" y="34565"/>
                      <a:pt x="13195" y="34489"/>
                    </a:cubicBezTo>
                    <a:cubicBezTo>
                      <a:pt x="13195" y="34413"/>
                      <a:pt x="13179" y="34352"/>
                      <a:pt x="13179" y="34276"/>
                    </a:cubicBezTo>
                    <a:cubicBezTo>
                      <a:pt x="13179" y="34230"/>
                      <a:pt x="13179" y="34184"/>
                      <a:pt x="13179" y="34123"/>
                    </a:cubicBezTo>
                    <a:cubicBezTo>
                      <a:pt x="13164" y="34078"/>
                      <a:pt x="13164" y="34032"/>
                      <a:pt x="13164" y="33971"/>
                    </a:cubicBezTo>
                    <a:lnTo>
                      <a:pt x="13149" y="33773"/>
                    </a:lnTo>
                    <a:cubicBezTo>
                      <a:pt x="13149" y="33712"/>
                      <a:pt x="13149" y="33636"/>
                      <a:pt x="13134" y="33575"/>
                    </a:cubicBezTo>
                    <a:cubicBezTo>
                      <a:pt x="13134" y="33499"/>
                      <a:pt x="13118" y="33423"/>
                      <a:pt x="13103" y="33331"/>
                    </a:cubicBezTo>
                    <a:cubicBezTo>
                      <a:pt x="13103" y="33270"/>
                      <a:pt x="13088" y="33225"/>
                      <a:pt x="13073" y="33179"/>
                    </a:cubicBezTo>
                    <a:lnTo>
                      <a:pt x="13073" y="33103"/>
                    </a:lnTo>
                    <a:cubicBezTo>
                      <a:pt x="13057" y="33042"/>
                      <a:pt x="13042" y="32966"/>
                      <a:pt x="13042" y="32905"/>
                    </a:cubicBezTo>
                    <a:cubicBezTo>
                      <a:pt x="13027" y="32828"/>
                      <a:pt x="13027" y="32752"/>
                      <a:pt x="13027" y="32676"/>
                    </a:cubicBezTo>
                    <a:lnTo>
                      <a:pt x="13012" y="32737"/>
                    </a:lnTo>
                    <a:lnTo>
                      <a:pt x="12996" y="32798"/>
                    </a:lnTo>
                    <a:cubicBezTo>
                      <a:pt x="12996" y="32859"/>
                      <a:pt x="12981" y="32920"/>
                      <a:pt x="12981" y="32981"/>
                    </a:cubicBezTo>
                    <a:lnTo>
                      <a:pt x="12981" y="32996"/>
                    </a:lnTo>
                    <a:cubicBezTo>
                      <a:pt x="12981" y="33027"/>
                      <a:pt x="12966" y="33057"/>
                      <a:pt x="12966" y="33087"/>
                    </a:cubicBezTo>
                    <a:lnTo>
                      <a:pt x="12966" y="33103"/>
                    </a:lnTo>
                    <a:cubicBezTo>
                      <a:pt x="12966" y="33133"/>
                      <a:pt x="12966" y="33164"/>
                      <a:pt x="12966" y="33194"/>
                    </a:cubicBezTo>
                    <a:cubicBezTo>
                      <a:pt x="12966" y="33377"/>
                      <a:pt x="12966" y="33529"/>
                      <a:pt x="12966" y="33682"/>
                    </a:cubicBezTo>
                    <a:cubicBezTo>
                      <a:pt x="12981" y="33834"/>
                      <a:pt x="12996" y="34002"/>
                      <a:pt x="13012" y="34154"/>
                    </a:cubicBezTo>
                    <a:cubicBezTo>
                      <a:pt x="13012" y="34200"/>
                      <a:pt x="13012" y="34245"/>
                      <a:pt x="13027" y="34291"/>
                    </a:cubicBezTo>
                    <a:lnTo>
                      <a:pt x="13027" y="34352"/>
                    </a:lnTo>
                    <a:cubicBezTo>
                      <a:pt x="13027" y="34382"/>
                      <a:pt x="13042" y="34413"/>
                      <a:pt x="13042" y="34459"/>
                    </a:cubicBezTo>
                    <a:lnTo>
                      <a:pt x="13042" y="34489"/>
                    </a:lnTo>
                    <a:lnTo>
                      <a:pt x="13042" y="34504"/>
                    </a:lnTo>
                    <a:cubicBezTo>
                      <a:pt x="13057" y="34535"/>
                      <a:pt x="13057" y="34581"/>
                      <a:pt x="13057" y="34611"/>
                    </a:cubicBezTo>
                    <a:lnTo>
                      <a:pt x="13073" y="34642"/>
                    </a:lnTo>
                    <a:lnTo>
                      <a:pt x="13073" y="34672"/>
                    </a:lnTo>
                    <a:cubicBezTo>
                      <a:pt x="13088" y="34702"/>
                      <a:pt x="13088" y="34733"/>
                      <a:pt x="13088" y="34763"/>
                    </a:cubicBezTo>
                    <a:cubicBezTo>
                      <a:pt x="13103" y="34779"/>
                      <a:pt x="13103" y="34809"/>
                      <a:pt x="13103" y="34840"/>
                    </a:cubicBezTo>
                    <a:cubicBezTo>
                      <a:pt x="13103" y="34855"/>
                      <a:pt x="13118" y="34885"/>
                      <a:pt x="13118" y="34916"/>
                    </a:cubicBezTo>
                    <a:cubicBezTo>
                      <a:pt x="12935" y="34961"/>
                      <a:pt x="12768" y="35007"/>
                      <a:pt x="12631" y="35053"/>
                    </a:cubicBezTo>
                    <a:cubicBezTo>
                      <a:pt x="12524" y="35083"/>
                      <a:pt x="12433" y="35114"/>
                      <a:pt x="12341" y="35160"/>
                    </a:cubicBezTo>
                    <a:cubicBezTo>
                      <a:pt x="12326" y="35160"/>
                      <a:pt x="12311" y="35160"/>
                      <a:pt x="12296" y="35175"/>
                    </a:cubicBezTo>
                    <a:cubicBezTo>
                      <a:pt x="12296" y="35129"/>
                      <a:pt x="12296" y="35083"/>
                      <a:pt x="12296" y="35038"/>
                    </a:cubicBezTo>
                    <a:lnTo>
                      <a:pt x="12280" y="35022"/>
                    </a:lnTo>
                    <a:cubicBezTo>
                      <a:pt x="12280" y="34931"/>
                      <a:pt x="12265" y="34840"/>
                      <a:pt x="12250" y="34733"/>
                    </a:cubicBezTo>
                    <a:cubicBezTo>
                      <a:pt x="12235" y="34687"/>
                      <a:pt x="12219" y="34642"/>
                      <a:pt x="12219" y="34581"/>
                    </a:cubicBezTo>
                    <a:lnTo>
                      <a:pt x="12204" y="34550"/>
                    </a:lnTo>
                    <a:cubicBezTo>
                      <a:pt x="12189" y="34504"/>
                      <a:pt x="12189" y="34474"/>
                      <a:pt x="12174" y="34428"/>
                    </a:cubicBezTo>
                    <a:cubicBezTo>
                      <a:pt x="12158" y="34382"/>
                      <a:pt x="12128" y="34322"/>
                      <a:pt x="12113" y="34276"/>
                    </a:cubicBezTo>
                    <a:cubicBezTo>
                      <a:pt x="12098" y="34230"/>
                      <a:pt x="12082" y="34184"/>
                      <a:pt x="12052" y="34139"/>
                    </a:cubicBezTo>
                    <a:lnTo>
                      <a:pt x="12037" y="34078"/>
                    </a:lnTo>
                    <a:cubicBezTo>
                      <a:pt x="11960" y="33910"/>
                      <a:pt x="11884" y="33743"/>
                      <a:pt x="11793" y="33575"/>
                    </a:cubicBezTo>
                    <a:lnTo>
                      <a:pt x="11778" y="33545"/>
                    </a:lnTo>
                    <a:cubicBezTo>
                      <a:pt x="11747" y="33499"/>
                      <a:pt x="11717" y="33438"/>
                      <a:pt x="11686" y="33392"/>
                    </a:cubicBezTo>
                    <a:cubicBezTo>
                      <a:pt x="11640" y="33331"/>
                      <a:pt x="11610" y="33270"/>
                      <a:pt x="11564" y="33209"/>
                    </a:cubicBezTo>
                    <a:lnTo>
                      <a:pt x="11534" y="33148"/>
                    </a:lnTo>
                    <a:cubicBezTo>
                      <a:pt x="11503" y="33103"/>
                      <a:pt x="11488" y="33072"/>
                      <a:pt x="11458" y="33042"/>
                    </a:cubicBezTo>
                    <a:cubicBezTo>
                      <a:pt x="11427" y="32981"/>
                      <a:pt x="11397" y="32905"/>
                      <a:pt x="11351" y="32844"/>
                    </a:cubicBezTo>
                    <a:cubicBezTo>
                      <a:pt x="11320" y="32783"/>
                      <a:pt x="11290" y="32722"/>
                      <a:pt x="11260" y="32646"/>
                    </a:cubicBezTo>
                    <a:lnTo>
                      <a:pt x="11260" y="32630"/>
                    </a:lnTo>
                    <a:lnTo>
                      <a:pt x="11244" y="32585"/>
                    </a:lnTo>
                    <a:lnTo>
                      <a:pt x="11214" y="32508"/>
                    </a:lnTo>
                    <a:cubicBezTo>
                      <a:pt x="11214" y="32493"/>
                      <a:pt x="11199" y="32463"/>
                      <a:pt x="11199" y="32432"/>
                    </a:cubicBezTo>
                    <a:lnTo>
                      <a:pt x="11183" y="32402"/>
                    </a:lnTo>
                    <a:cubicBezTo>
                      <a:pt x="11183" y="32371"/>
                      <a:pt x="11168" y="32341"/>
                      <a:pt x="11168" y="32310"/>
                    </a:cubicBezTo>
                    <a:cubicBezTo>
                      <a:pt x="11168" y="32280"/>
                      <a:pt x="11153" y="32249"/>
                      <a:pt x="11153" y="32219"/>
                    </a:cubicBezTo>
                    <a:cubicBezTo>
                      <a:pt x="11153" y="32173"/>
                      <a:pt x="11138" y="32143"/>
                      <a:pt x="11138" y="32097"/>
                    </a:cubicBezTo>
                    <a:lnTo>
                      <a:pt x="11138" y="32036"/>
                    </a:lnTo>
                    <a:cubicBezTo>
                      <a:pt x="11138" y="32021"/>
                      <a:pt x="11122" y="31990"/>
                      <a:pt x="11122" y="31960"/>
                    </a:cubicBezTo>
                    <a:lnTo>
                      <a:pt x="11122" y="31914"/>
                    </a:lnTo>
                    <a:lnTo>
                      <a:pt x="11122" y="31823"/>
                    </a:lnTo>
                    <a:lnTo>
                      <a:pt x="11107" y="31792"/>
                    </a:lnTo>
                    <a:cubicBezTo>
                      <a:pt x="11107" y="31716"/>
                      <a:pt x="11107" y="31640"/>
                      <a:pt x="11107" y="31549"/>
                    </a:cubicBezTo>
                    <a:cubicBezTo>
                      <a:pt x="11107" y="31381"/>
                      <a:pt x="11107" y="31213"/>
                      <a:pt x="11107" y="31046"/>
                    </a:cubicBezTo>
                    <a:lnTo>
                      <a:pt x="11107" y="30985"/>
                    </a:lnTo>
                    <a:cubicBezTo>
                      <a:pt x="11122" y="30939"/>
                      <a:pt x="11122" y="30893"/>
                      <a:pt x="11122" y="30863"/>
                    </a:cubicBezTo>
                    <a:lnTo>
                      <a:pt x="11122" y="30833"/>
                    </a:lnTo>
                    <a:cubicBezTo>
                      <a:pt x="11122" y="30817"/>
                      <a:pt x="11122" y="30787"/>
                      <a:pt x="11122" y="30772"/>
                    </a:cubicBezTo>
                    <a:cubicBezTo>
                      <a:pt x="11138" y="30726"/>
                      <a:pt x="11138" y="30695"/>
                      <a:pt x="11138" y="30665"/>
                    </a:cubicBezTo>
                    <a:cubicBezTo>
                      <a:pt x="11153" y="30604"/>
                      <a:pt x="11153" y="30558"/>
                      <a:pt x="11168" y="30513"/>
                    </a:cubicBezTo>
                    <a:cubicBezTo>
                      <a:pt x="11183" y="30497"/>
                      <a:pt x="11183" y="30467"/>
                      <a:pt x="11199" y="30436"/>
                    </a:cubicBezTo>
                    <a:cubicBezTo>
                      <a:pt x="11214" y="30436"/>
                      <a:pt x="11214" y="30421"/>
                      <a:pt x="11229" y="30406"/>
                    </a:cubicBezTo>
                    <a:cubicBezTo>
                      <a:pt x="11229" y="30391"/>
                      <a:pt x="11244" y="30375"/>
                      <a:pt x="11260" y="30360"/>
                    </a:cubicBezTo>
                    <a:cubicBezTo>
                      <a:pt x="11275" y="30330"/>
                      <a:pt x="11305" y="30315"/>
                      <a:pt x="11320" y="30284"/>
                    </a:cubicBezTo>
                    <a:lnTo>
                      <a:pt x="11336" y="30269"/>
                    </a:lnTo>
                    <a:lnTo>
                      <a:pt x="11351" y="30269"/>
                    </a:lnTo>
                    <a:cubicBezTo>
                      <a:pt x="11381" y="30223"/>
                      <a:pt x="11427" y="30193"/>
                      <a:pt x="11473" y="30147"/>
                    </a:cubicBezTo>
                    <a:cubicBezTo>
                      <a:pt x="11503" y="30132"/>
                      <a:pt x="11534" y="30101"/>
                      <a:pt x="11564" y="30071"/>
                    </a:cubicBezTo>
                    <a:lnTo>
                      <a:pt x="11579" y="30071"/>
                    </a:lnTo>
                    <a:cubicBezTo>
                      <a:pt x="11625" y="30040"/>
                      <a:pt x="11656" y="30010"/>
                      <a:pt x="11701" y="29995"/>
                    </a:cubicBezTo>
                    <a:cubicBezTo>
                      <a:pt x="11778" y="29949"/>
                      <a:pt x="11839" y="29918"/>
                      <a:pt x="11915" y="29888"/>
                    </a:cubicBezTo>
                    <a:cubicBezTo>
                      <a:pt x="11991" y="29857"/>
                      <a:pt x="12052" y="29827"/>
                      <a:pt x="12113" y="29781"/>
                    </a:cubicBezTo>
                    <a:cubicBezTo>
                      <a:pt x="12158" y="29766"/>
                      <a:pt x="12204" y="29736"/>
                      <a:pt x="12250" y="29720"/>
                    </a:cubicBezTo>
                    <a:cubicBezTo>
                      <a:pt x="12341" y="29675"/>
                      <a:pt x="12433" y="29629"/>
                      <a:pt x="12524" y="29568"/>
                    </a:cubicBezTo>
                    <a:lnTo>
                      <a:pt x="12539" y="29568"/>
                    </a:lnTo>
                    <a:lnTo>
                      <a:pt x="12539" y="29553"/>
                    </a:lnTo>
                    <a:lnTo>
                      <a:pt x="12616" y="29522"/>
                    </a:lnTo>
                    <a:lnTo>
                      <a:pt x="12600" y="29522"/>
                    </a:lnTo>
                    <a:lnTo>
                      <a:pt x="12631" y="29507"/>
                    </a:lnTo>
                    <a:lnTo>
                      <a:pt x="12692" y="29477"/>
                    </a:lnTo>
                    <a:cubicBezTo>
                      <a:pt x="12707" y="29461"/>
                      <a:pt x="12737" y="29461"/>
                      <a:pt x="12753" y="29446"/>
                    </a:cubicBezTo>
                    <a:lnTo>
                      <a:pt x="12768" y="29431"/>
                    </a:lnTo>
                    <a:lnTo>
                      <a:pt x="12814" y="29416"/>
                    </a:lnTo>
                    <a:lnTo>
                      <a:pt x="12859" y="29385"/>
                    </a:lnTo>
                    <a:cubicBezTo>
                      <a:pt x="12920" y="29355"/>
                      <a:pt x="12996" y="29309"/>
                      <a:pt x="13073" y="29278"/>
                    </a:cubicBezTo>
                    <a:cubicBezTo>
                      <a:pt x="13118" y="29263"/>
                      <a:pt x="13179" y="29248"/>
                      <a:pt x="13225" y="29233"/>
                    </a:cubicBezTo>
                    <a:cubicBezTo>
                      <a:pt x="13271" y="29218"/>
                      <a:pt x="13301" y="29218"/>
                      <a:pt x="13332" y="29218"/>
                    </a:cubicBezTo>
                    <a:cubicBezTo>
                      <a:pt x="13377" y="29202"/>
                      <a:pt x="13423" y="29202"/>
                      <a:pt x="13469" y="29202"/>
                    </a:cubicBezTo>
                    <a:close/>
                    <a:moveTo>
                      <a:pt x="11366" y="33316"/>
                    </a:moveTo>
                    <a:cubicBezTo>
                      <a:pt x="11381" y="33316"/>
                      <a:pt x="11381" y="33331"/>
                      <a:pt x="11381" y="33331"/>
                    </a:cubicBezTo>
                    <a:cubicBezTo>
                      <a:pt x="11442" y="33423"/>
                      <a:pt x="11488" y="33499"/>
                      <a:pt x="11534" y="33590"/>
                    </a:cubicBezTo>
                    <a:cubicBezTo>
                      <a:pt x="11564" y="33621"/>
                      <a:pt x="11579" y="33666"/>
                      <a:pt x="11595" y="33697"/>
                    </a:cubicBezTo>
                    <a:cubicBezTo>
                      <a:pt x="11656" y="33804"/>
                      <a:pt x="11717" y="33910"/>
                      <a:pt x="11762" y="34032"/>
                    </a:cubicBezTo>
                    <a:cubicBezTo>
                      <a:pt x="11808" y="34123"/>
                      <a:pt x="11854" y="34230"/>
                      <a:pt x="11899" y="34337"/>
                    </a:cubicBezTo>
                    <a:cubicBezTo>
                      <a:pt x="11915" y="34382"/>
                      <a:pt x="11930" y="34428"/>
                      <a:pt x="11930" y="34459"/>
                    </a:cubicBezTo>
                    <a:cubicBezTo>
                      <a:pt x="11945" y="34504"/>
                      <a:pt x="11960" y="34535"/>
                      <a:pt x="11976" y="34581"/>
                    </a:cubicBezTo>
                    <a:cubicBezTo>
                      <a:pt x="12006" y="34763"/>
                      <a:pt x="12037" y="34946"/>
                      <a:pt x="12067" y="35129"/>
                    </a:cubicBezTo>
                    <a:cubicBezTo>
                      <a:pt x="12067" y="35175"/>
                      <a:pt x="12067" y="35220"/>
                      <a:pt x="12067" y="35266"/>
                    </a:cubicBezTo>
                    <a:cubicBezTo>
                      <a:pt x="12067" y="35266"/>
                      <a:pt x="12067" y="35281"/>
                      <a:pt x="12067" y="35281"/>
                    </a:cubicBezTo>
                    <a:cubicBezTo>
                      <a:pt x="12052" y="35297"/>
                      <a:pt x="12037" y="35297"/>
                      <a:pt x="12037" y="35297"/>
                    </a:cubicBezTo>
                    <a:cubicBezTo>
                      <a:pt x="11960" y="35342"/>
                      <a:pt x="11899" y="35373"/>
                      <a:pt x="11823" y="35419"/>
                    </a:cubicBezTo>
                    <a:cubicBezTo>
                      <a:pt x="11823" y="35403"/>
                      <a:pt x="11823" y="35388"/>
                      <a:pt x="11808" y="35373"/>
                    </a:cubicBezTo>
                    <a:cubicBezTo>
                      <a:pt x="11793" y="35281"/>
                      <a:pt x="11762" y="35205"/>
                      <a:pt x="11732" y="35129"/>
                    </a:cubicBezTo>
                    <a:cubicBezTo>
                      <a:pt x="11701" y="35053"/>
                      <a:pt x="11671" y="34992"/>
                      <a:pt x="11656" y="34916"/>
                    </a:cubicBezTo>
                    <a:cubicBezTo>
                      <a:pt x="11625" y="34840"/>
                      <a:pt x="11610" y="34763"/>
                      <a:pt x="11579" y="34687"/>
                    </a:cubicBezTo>
                    <a:cubicBezTo>
                      <a:pt x="11564" y="34626"/>
                      <a:pt x="11549" y="34565"/>
                      <a:pt x="11519" y="34489"/>
                    </a:cubicBezTo>
                    <a:cubicBezTo>
                      <a:pt x="11503" y="34428"/>
                      <a:pt x="11473" y="34367"/>
                      <a:pt x="11458" y="34291"/>
                    </a:cubicBezTo>
                    <a:cubicBezTo>
                      <a:pt x="11412" y="34184"/>
                      <a:pt x="11381" y="34078"/>
                      <a:pt x="11351" y="33971"/>
                    </a:cubicBezTo>
                    <a:cubicBezTo>
                      <a:pt x="11366" y="33743"/>
                      <a:pt x="11366" y="33529"/>
                      <a:pt x="11366" y="33316"/>
                    </a:cubicBezTo>
                    <a:close/>
                    <a:moveTo>
                      <a:pt x="11336" y="34382"/>
                    </a:moveTo>
                    <a:cubicBezTo>
                      <a:pt x="11336" y="34382"/>
                      <a:pt x="11336" y="34382"/>
                      <a:pt x="11336" y="34398"/>
                    </a:cubicBezTo>
                    <a:cubicBezTo>
                      <a:pt x="11336" y="34398"/>
                      <a:pt x="11336" y="34413"/>
                      <a:pt x="11336" y="34413"/>
                    </a:cubicBezTo>
                    <a:lnTo>
                      <a:pt x="11381" y="34504"/>
                    </a:lnTo>
                    <a:cubicBezTo>
                      <a:pt x="11427" y="34642"/>
                      <a:pt x="11473" y="34779"/>
                      <a:pt x="11534" y="34931"/>
                    </a:cubicBezTo>
                    <a:cubicBezTo>
                      <a:pt x="11579" y="35083"/>
                      <a:pt x="11640" y="35236"/>
                      <a:pt x="11701" y="35388"/>
                    </a:cubicBezTo>
                    <a:cubicBezTo>
                      <a:pt x="11701" y="35419"/>
                      <a:pt x="11717" y="35449"/>
                      <a:pt x="11732" y="35464"/>
                    </a:cubicBezTo>
                    <a:cubicBezTo>
                      <a:pt x="11732" y="35464"/>
                      <a:pt x="11732" y="35464"/>
                      <a:pt x="11732" y="35479"/>
                    </a:cubicBezTo>
                    <a:cubicBezTo>
                      <a:pt x="11717" y="35464"/>
                      <a:pt x="11701" y="35464"/>
                      <a:pt x="11686" y="35464"/>
                    </a:cubicBezTo>
                    <a:cubicBezTo>
                      <a:pt x="11671" y="35464"/>
                      <a:pt x="11671" y="35449"/>
                      <a:pt x="11656" y="35449"/>
                    </a:cubicBezTo>
                    <a:cubicBezTo>
                      <a:pt x="11625" y="35434"/>
                      <a:pt x="11595" y="35419"/>
                      <a:pt x="11564" y="35403"/>
                    </a:cubicBezTo>
                    <a:cubicBezTo>
                      <a:pt x="11549" y="35388"/>
                      <a:pt x="11519" y="35373"/>
                      <a:pt x="11503" y="35358"/>
                    </a:cubicBezTo>
                    <a:cubicBezTo>
                      <a:pt x="11473" y="35327"/>
                      <a:pt x="11442" y="35312"/>
                      <a:pt x="11427" y="35297"/>
                    </a:cubicBezTo>
                    <a:cubicBezTo>
                      <a:pt x="11397" y="35266"/>
                      <a:pt x="11381" y="35251"/>
                      <a:pt x="11351" y="35220"/>
                    </a:cubicBezTo>
                    <a:cubicBezTo>
                      <a:pt x="11336" y="35205"/>
                      <a:pt x="11305" y="35175"/>
                      <a:pt x="11290" y="35144"/>
                    </a:cubicBezTo>
                    <a:cubicBezTo>
                      <a:pt x="11290" y="35114"/>
                      <a:pt x="11290" y="35083"/>
                      <a:pt x="11290" y="35053"/>
                    </a:cubicBezTo>
                    <a:cubicBezTo>
                      <a:pt x="11305" y="34824"/>
                      <a:pt x="11320" y="34596"/>
                      <a:pt x="11336" y="34382"/>
                    </a:cubicBezTo>
                    <a:close/>
                    <a:moveTo>
                      <a:pt x="23326" y="33864"/>
                    </a:moveTo>
                    <a:cubicBezTo>
                      <a:pt x="23342" y="33895"/>
                      <a:pt x="23357" y="33941"/>
                      <a:pt x="23372" y="34002"/>
                    </a:cubicBezTo>
                    <a:cubicBezTo>
                      <a:pt x="23387" y="34047"/>
                      <a:pt x="23403" y="34108"/>
                      <a:pt x="23403" y="34169"/>
                    </a:cubicBezTo>
                    <a:cubicBezTo>
                      <a:pt x="23403" y="34215"/>
                      <a:pt x="23418" y="34261"/>
                      <a:pt x="23418" y="34306"/>
                    </a:cubicBezTo>
                    <a:cubicBezTo>
                      <a:pt x="23418" y="34382"/>
                      <a:pt x="23403" y="34428"/>
                      <a:pt x="23403" y="34489"/>
                    </a:cubicBezTo>
                    <a:cubicBezTo>
                      <a:pt x="23387" y="34581"/>
                      <a:pt x="23357" y="34687"/>
                      <a:pt x="23326" y="34809"/>
                    </a:cubicBezTo>
                    <a:cubicBezTo>
                      <a:pt x="23296" y="34885"/>
                      <a:pt x="23281" y="34961"/>
                      <a:pt x="23250" y="35022"/>
                    </a:cubicBezTo>
                    <a:cubicBezTo>
                      <a:pt x="23220" y="35099"/>
                      <a:pt x="23189" y="35175"/>
                      <a:pt x="23159" y="35251"/>
                    </a:cubicBezTo>
                    <a:cubicBezTo>
                      <a:pt x="23113" y="35342"/>
                      <a:pt x="23083" y="35403"/>
                      <a:pt x="23037" y="35479"/>
                    </a:cubicBezTo>
                    <a:cubicBezTo>
                      <a:pt x="23022" y="35510"/>
                      <a:pt x="23006" y="35525"/>
                      <a:pt x="22976" y="35556"/>
                    </a:cubicBezTo>
                    <a:cubicBezTo>
                      <a:pt x="22961" y="35571"/>
                      <a:pt x="22946" y="35586"/>
                      <a:pt x="22930" y="35601"/>
                    </a:cubicBezTo>
                    <a:cubicBezTo>
                      <a:pt x="22915" y="35617"/>
                      <a:pt x="22900" y="35632"/>
                      <a:pt x="22885" y="35647"/>
                    </a:cubicBezTo>
                    <a:cubicBezTo>
                      <a:pt x="22824" y="35693"/>
                      <a:pt x="22763" y="35723"/>
                      <a:pt x="22717" y="35754"/>
                    </a:cubicBezTo>
                    <a:lnTo>
                      <a:pt x="22686" y="35769"/>
                    </a:lnTo>
                    <a:lnTo>
                      <a:pt x="22656" y="35784"/>
                    </a:lnTo>
                    <a:cubicBezTo>
                      <a:pt x="22610" y="35799"/>
                      <a:pt x="22565" y="35830"/>
                      <a:pt x="22519" y="35860"/>
                    </a:cubicBezTo>
                    <a:cubicBezTo>
                      <a:pt x="22443" y="35906"/>
                      <a:pt x="22382" y="35937"/>
                      <a:pt x="22321" y="35982"/>
                    </a:cubicBezTo>
                    <a:cubicBezTo>
                      <a:pt x="22290" y="35998"/>
                      <a:pt x="22245" y="36028"/>
                      <a:pt x="22214" y="36058"/>
                    </a:cubicBezTo>
                    <a:cubicBezTo>
                      <a:pt x="22123" y="36135"/>
                      <a:pt x="22062" y="36241"/>
                      <a:pt x="22031" y="36348"/>
                    </a:cubicBezTo>
                    <a:cubicBezTo>
                      <a:pt x="22016" y="36394"/>
                      <a:pt x="22001" y="36439"/>
                      <a:pt x="21986" y="36485"/>
                    </a:cubicBezTo>
                    <a:lnTo>
                      <a:pt x="21970" y="36546"/>
                    </a:lnTo>
                    <a:cubicBezTo>
                      <a:pt x="21955" y="36607"/>
                      <a:pt x="21925" y="36668"/>
                      <a:pt x="21909" y="36714"/>
                    </a:cubicBezTo>
                    <a:cubicBezTo>
                      <a:pt x="21909" y="36729"/>
                      <a:pt x="21894" y="36744"/>
                      <a:pt x="21894" y="36744"/>
                    </a:cubicBezTo>
                    <a:cubicBezTo>
                      <a:pt x="21879" y="36759"/>
                      <a:pt x="21864" y="36775"/>
                      <a:pt x="21864" y="36790"/>
                    </a:cubicBezTo>
                    <a:cubicBezTo>
                      <a:pt x="21849" y="36805"/>
                      <a:pt x="21833" y="36820"/>
                      <a:pt x="21818" y="36835"/>
                    </a:cubicBezTo>
                    <a:cubicBezTo>
                      <a:pt x="21696" y="36942"/>
                      <a:pt x="21574" y="37034"/>
                      <a:pt x="21437" y="37140"/>
                    </a:cubicBezTo>
                    <a:lnTo>
                      <a:pt x="21422" y="37155"/>
                    </a:lnTo>
                    <a:cubicBezTo>
                      <a:pt x="21346" y="37201"/>
                      <a:pt x="21285" y="37247"/>
                      <a:pt x="21209" y="37293"/>
                    </a:cubicBezTo>
                    <a:cubicBezTo>
                      <a:pt x="21132" y="37354"/>
                      <a:pt x="21056" y="37399"/>
                      <a:pt x="20980" y="37445"/>
                    </a:cubicBezTo>
                    <a:cubicBezTo>
                      <a:pt x="20873" y="37491"/>
                      <a:pt x="20782" y="37536"/>
                      <a:pt x="20706" y="37582"/>
                    </a:cubicBezTo>
                    <a:cubicBezTo>
                      <a:pt x="20599" y="37628"/>
                      <a:pt x="20493" y="37673"/>
                      <a:pt x="20386" y="37704"/>
                    </a:cubicBezTo>
                    <a:cubicBezTo>
                      <a:pt x="20340" y="37734"/>
                      <a:pt x="20279" y="37765"/>
                      <a:pt x="20218" y="37780"/>
                    </a:cubicBezTo>
                    <a:cubicBezTo>
                      <a:pt x="20157" y="37811"/>
                      <a:pt x="20096" y="37841"/>
                      <a:pt x="20035" y="37872"/>
                    </a:cubicBezTo>
                    <a:cubicBezTo>
                      <a:pt x="20096" y="37811"/>
                      <a:pt x="20157" y="37765"/>
                      <a:pt x="20218" y="37704"/>
                    </a:cubicBezTo>
                    <a:cubicBezTo>
                      <a:pt x="20371" y="37552"/>
                      <a:pt x="20493" y="37430"/>
                      <a:pt x="20599" y="37308"/>
                    </a:cubicBezTo>
                    <a:cubicBezTo>
                      <a:pt x="20675" y="37232"/>
                      <a:pt x="20736" y="37155"/>
                      <a:pt x="20782" y="37079"/>
                    </a:cubicBezTo>
                    <a:cubicBezTo>
                      <a:pt x="20828" y="37003"/>
                      <a:pt x="20889" y="36927"/>
                      <a:pt x="20950" y="36835"/>
                    </a:cubicBezTo>
                    <a:cubicBezTo>
                      <a:pt x="20995" y="36759"/>
                      <a:pt x="21026" y="36668"/>
                      <a:pt x="21071" y="36592"/>
                    </a:cubicBezTo>
                    <a:cubicBezTo>
                      <a:pt x="21117" y="36516"/>
                      <a:pt x="21148" y="36439"/>
                      <a:pt x="21178" y="36333"/>
                    </a:cubicBezTo>
                    <a:cubicBezTo>
                      <a:pt x="21209" y="36272"/>
                      <a:pt x="21239" y="36196"/>
                      <a:pt x="21254" y="36119"/>
                    </a:cubicBezTo>
                    <a:cubicBezTo>
                      <a:pt x="21285" y="36028"/>
                      <a:pt x="21300" y="35952"/>
                      <a:pt x="21315" y="35845"/>
                    </a:cubicBezTo>
                    <a:lnTo>
                      <a:pt x="21330" y="35769"/>
                    </a:lnTo>
                    <a:cubicBezTo>
                      <a:pt x="21330" y="35708"/>
                      <a:pt x="21346" y="35647"/>
                      <a:pt x="21361" y="35586"/>
                    </a:cubicBezTo>
                    <a:cubicBezTo>
                      <a:pt x="21376" y="35510"/>
                      <a:pt x="21391" y="35434"/>
                      <a:pt x="21407" y="35342"/>
                    </a:cubicBezTo>
                    <a:cubicBezTo>
                      <a:pt x="21407" y="35327"/>
                      <a:pt x="21422" y="35312"/>
                      <a:pt x="21422" y="35297"/>
                    </a:cubicBezTo>
                    <a:cubicBezTo>
                      <a:pt x="21437" y="35266"/>
                      <a:pt x="21452" y="35220"/>
                      <a:pt x="21468" y="35175"/>
                    </a:cubicBezTo>
                    <a:cubicBezTo>
                      <a:pt x="21483" y="35160"/>
                      <a:pt x="21483" y="35144"/>
                      <a:pt x="21498" y="35114"/>
                    </a:cubicBezTo>
                    <a:lnTo>
                      <a:pt x="21544" y="35053"/>
                    </a:lnTo>
                    <a:cubicBezTo>
                      <a:pt x="21559" y="35038"/>
                      <a:pt x="21574" y="35038"/>
                      <a:pt x="21574" y="35022"/>
                    </a:cubicBezTo>
                    <a:cubicBezTo>
                      <a:pt x="21590" y="35007"/>
                      <a:pt x="21605" y="34992"/>
                      <a:pt x="21620" y="34992"/>
                    </a:cubicBezTo>
                    <a:lnTo>
                      <a:pt x="21650" y="34961"/>
                    </a:lnTo>
                    <a:cubicBezTo>
                      <a:pt x="21666" y="34946"/>
                      <a:pt x="21696" y="34946"/>
                      <a:pt x="21711" y="34931"/>
                    </a:cubicBezTo>
                    <a:cubicBezTo>
                      <a:pt x="21742" y="34931"/>
                      <a:pt x="21757" y="34916"/>
                      <a:pt x="21788" y="34916"/>
                    </a:cubicBezTo>
                    <a:cubicBezTo>
                      <a:pt x="21849" y="34901"/>
                      <a:pt x="21909" y="34885"/>
                      <a:pt x="21970" y="34885"/>
                    </a:cubicBezTo>
                    <a:lnTo>
                      <a:pt x="22001" y="34885"/>
                    </a:lnTo>
                    <a:lnTo>
                      <a:pt x="22290" y="34855"/>
                    </a:lnTo>
                    <a:lnTo>
                      <a:pt x="22397" y="34855"/>
                    </a:lnTo>
                    <a:lnTo>
                      <a:pt x="22443" y="34840"/>
                    </a:lnTo>
                    <a:cubicBezTo>
                      <a:pt x="22534" y="34840"/>
                      <a:pt x="22641" y="34809"/>
                      <a:pt x="22732" y="34779"/>
                    </a:cubicBezTo>
                    <a:cubicBezTo>
                      <a:pt x="22793" y="34763"/>
                      <a:pt x="22854" y="34748"/>
                      <a:pt x="22900" y="34718"/>
                    </a:cubicBezTo>
                    <a:cubicBezTo>
                      <a:pt x="22946" y="34687"/>
                      <a:pt x="22991" y="34657"/>
                      <a:pt x="23037" y="34611"/>
                    </a:cubicBezTo>
                    <a:cubicBezTo>
                      <a:pt x="23128" y="34535"/>
                      <a:pt x="23205" y="34428"/>
                      <a:pt x="23250" y="34306"/>
                    </a:cubicBezTo>
                    <a:cubicBezTo>
                      <a:pt x="23281" y="34261"/>
                      <a:pt x="23296" y="34200"/>
                      <a:pt x="23311" y="34139"/>
                    </a:cubicBezTo>
                    <a:cubicBezTo>
                      <a:pt x="23311" y="34108"/>
                      <a:pt x="23311" y="34078"/>
                      <a:pt x="23326" y="34047"/>
                    </a:cubicBezTo>
                    <a:lnTo>
                      <a:pt x="23326" y="34032"/>
                    </a:lnTo>
                    <a:cubicBezTo>
                      <a:pt x="23326" y="33986"/>
                      <a:pt x="23326" y="33941"/>
                      <a:pt x="23326" y="33895"/>
                    </a:cubicBezTo>
                    <a:lnTo>
                      <a:pt x="23326" y="33880"/>
                    </a:lnTo>
                    <a:lnTo>
                      <a:pt x="23326" y="33864"/>
                    </a:lnTo>
                    <a:close/>
                    <a:moveTo>
                      <a:pt x="7344" y="32356"/>
                    </a:moveTo>
                    <a:cubicBezTo>
                      <a:pt x="7374" y="32371"/>
                      <a:pt x="7405" y="32371"/>
                      <a:pt x="7420" y="32387"/>
                    </a:cubicBezTo>
                    <a:cubicBezTo>
                      <a:pt x="7542" y="32417"/>
                      <a:pt x="7649" y="32463"/>
                      <a:pt x="7755" y="32508"/>
                    </a:cubicBezTo>
                    <a:cubicBezTo>
                      <a:pt x="7892" y="32585"/>
                      <a:pt x="8045" y="32661"/>
                      <a:pt x="8212" y="32767"/>
                    </a:cubicBezTo>
                    <a:lnTo>
                      <a:pt x="8243" y="32783"/>
                    </a:lnTo>
                    <a:lnTo>
                      <a:pt x="8258" y="32783"/>
                    </a:lnTo>
                    <a:cubicBezTo>
                      <a:pt x="8334" y="32844"/>
                      <a:pt x="8426" y="32889"/>
                      <a:pt x="8487" y="32950"/>
                    </a:cubicBezTo>
                    <a:cubicBezTo>
                      <a:pt x="8532" y="32981"/>
                      <a:pt x="8578" y="33011"/>
                      <a:pt x="8624" y="33027"/>
                    </a:cubicBezTo>
                    <a:cubicBezTo>
                      <a:pt x="8669" y="33057"/>
                      <a:pt x="8700" y="33072"/>
                      <a:pt x="8746" y="33087"/>
                    </a:cubicBezTo>
                    <a:cubicBezTo>
                      <a:pt x="8822" y="33133"/>
                      <a:pt x="8898" y="33164"/>
                      <a:pt x="8989" y="33194"/>
                    </a:cubicBezTo>
                    <a:cubicBezTo>
                      <a:pt x="9081" y="33225"/>
                      <a:pt x="9172" y="33255"/>
                      <a:pt x="9279" y="33286"/>
                    </a:cubicBezTo>
                    <a:lnTo>
                      <a:pt x="9294" y="33286"/>
                    </a:lnTo>
                    <a:cubicBezTo>
                      <a:pt x="9309" y="33286"/>
                      <a:pt x="9309" y="33301"/>
                      <a:pt x="9325" y="33301"/>
                    </a:cubicBezTo>
                    <a:lnTo>
                      <a:pt x="9340" y="33301"/>
                    </a:lnTo>
                    <a:lnTo>
                      <a:pt x="9355" y="33316"/>
                    </a:lnTo>
                    <a:lnTo>
                      <a:pt x="9370" y="33316"/>
                    </a:lnTo>
                    <a:cubicBezTo>
                      <a:pt x="9416" y="33331"/>
                      <a:pt x="9462" y="33346"/>
                      <a:pt x="9507" y="33362"/>
                    </a:cubicBezTo>
                    <a:cubicBezTo>
                      <a:pt x="9538" y="33377"/>
                      <a:pt x="9584" y="33407"/>
                      <a:pt x="9629" y="33423"/>
                    </a:cubicBezTo>
                    <a:cubicBezTo>
                      <a:pt x="9660" y="33453"/>
                      <a:pt x="9690" y="33468"/>
                      <a:pt x="9721" y="33499"/>
                    </a:cubicBezTo>
                    <a:cubicBezTo>
                      <a:pt x="9736" y="33514"/>
                      <a:pt x="9766" y="33529"/>
                      <a:pt x="9782" y="33545"/>
                    </a:cubicBezTo>
                    <a:cubicBezTo>
                      <a:pt x="9858" y="33636"/>
                      <a:pt x="9919" y="33712"/>
                      <a:pt x="9980" y="33804"/>
                    </a:cubicBezTo>
                    <a:cubicBezTo>
                      <a:pt x="10010" y="33834"/>
                      <a:pt x="10025" y="33880"/>
                      <a:pt x="10056" y="33910"/>
                    </a:cubicBezTo>
                    <a:cubicBezTo>
                      <a:pt x="10117" y="33971"/>
                      <a:pt x="10163" y="34032"/>
                      <a:pt x="10208" y="34093"/>
                    </a:cubicBezTo>
                    <a:cubicBezTo>
                      <a:pt x="10254" y="34139"/>
                      <a:pt x="10300" y="34184"/>
                      <a:pt x="10345" y="34245"/>
                    </a:cubicBezTo>
                    <a:lnTo>
                      <a:pt x="10376" y="34276"/>
                    </a:lnTo>
                    <a:lnTo>
                      <a:pt x="10376" y="34261"/>
                    </a:lnTo>
                    <a:cubicBezTo>
                      <a:pt x="10422" y="34306"/>
                      <a:pt x="10483" y="34367"/>
                      <a:pt x="10528" y="34428"/>
                    </a:cubicBezTo>
                    <a:cubicBezTo>
                      <a:pt x="10574" y="34489"/>
                      <a:pt x="10620" y="34550"/>
                      <a:pt x="10665" y="34626"/>
                    </a:cubicBezTo>
                    <a:lnTo>
                      <a:pt x="10681" y="34642"/>
                    </a:lnTo>
                    <a:cubicBezTo>
                      <a:pt x="10742" y="34718"/>
                      <a:pt x="10787" y="34794"/>
                      <a:pt x="10848" y="34855"/>
                    </a:cubicBezTo>
                    <a:cubicBezTo>
                      <a:pt x="10909" y="34931"/>
                      <a:pt x="10970" y="35007"/>
                      <a:pt x="11031" y="35083"/>
                    </a:cubicBezTo>
                    <a:cubicBezTo>
                      <a:pt x="11107" y="35160"/>
                      <a:pt x="11168" y="35236"/>
                      <a:pt x="11244" y="35297"/>
                    </a:cubicBezTo>
                    <a:cubicBezTo>
                      <a:pt x="11290" y="35327"/>
                      <a:pt x="11320" y="35358"/>
                      <a:pt x="11366" y="35388"/>
                    </a:cubicBezTo>
                    <a:cubicBezTo>
                      <a:pt x="11381" y="35403"/>
                      <a:pt x="11397" y="35403"/>
                      <a:pt x="11412" y="35419"/>
                    </a:cubicBezTo>
                    <a:cubicBezTo>
                      <a:pt x="11412" y="35419"/>
                      <a:pt x="11427" y="35419"/>
                      <a:pt x="11427" y="35434"/>
                    </a:cubicBezTo>
                    <a:cubicBezTo>
                      <a:pt x="11473" y="35464"/>
                      <a:pt x="11519" y="35479"/>
                      <a:pt x="11549" y="35495"/>
                    </a:cubicBezTo>
                    <a:cubicBezTo>
                      <a:pt x="11579" y="35510"/>
                      <a:pt x="11610" y="35525"/>
                      <a:pt x="11640" y="35525"/>
                    </a:cubicBezTo>
                    <a:cubicBezTo>
                      <a:pt x="11640" y="35540"/>
                      <a:pt x="11640" y="35540"/>
                      <a:pt x="11656" y="35540"/>
                    </a:cubicBezTo>
                    <a:cubicBezTo>
                      <a:pt x="11610" y="35556"/>
                      <a:pt x="11564" y="35586"/>
                      <a:pt x="11519" y="35617"/>
                    </a:cubicBezTo>
                    <a:cubicBezTo>
                      <a:pt x="11458" y="35662"/>
                      <a:pt x="11397" y="35708"/>
                      <a:pt x="11336" y="35769"/>
                    </a:cubicBezTo>
                    <a:cubicBezTo>
                      <a:pt x="11336" y="35769"/>
                      <a:pt x="11320" y="35784"/>
                      <a:pt x="11320" y="35784"/>
                    </a:cubicBezTo>
                    <a:cubicBezTo>
                      <a:pt x="11305" y="35799"/>
                      <a:pt x="11305" y="35799"/>
                      <a:pt x="11290" y="35815"/>
                    </a:cubicBezTo>
                    <a:cubicBezTo>
                      <a:pt x="11244" y="35860"/>
                      <a:pt x="11199" y="35906"/>
                      <a:pt x="11138" y="35952"/>
                    </a:cubicBezTo>
                    <a:lnTo>
                      <a:pt x="11122" y="35952"/>
                    </a:lnTo>
                    <a:cubicBezTo>
                      <a:pt x="11107" y="35921"/>
                      <a:pt x="11092" y="35906"/>
                      <a:pt x="11061" y="35891"/>
                    </a:cubicBezTo>
                    <a:lnTo>
                      <a:pt x="11046" y="35876"/>
                    </a:lnTo>
                    <a:lnTo>
                      <a:pt x="11001" y="35845"/>
                    </a:lnTo>
                    <a:lnTo>
                      <a:pt x="10955" y="35815"/>
                    </a:lnTo>
                    <a:cubicBezTo>
                      <a:pt x="10909" y="35769"/>
                      <a:pt x="10848" y="35738"/>
                      <a:pt x="10802" y="35708"/>
                    </a:cubicBezTo>
                    <a:lnTo>
                      <a:pt x="10757" y="35662"/>
                    </a:lnTo>
                    <a:cubicBezTo>
                      <a:pt x="10696" y="35632"/>
                      <a:pt x="10650" y="35586"/>
                      <a:pt x="10589" y="35540"/>
                    </a:cubicBezTo>
                    <a:cubicBezTo>
                      <a:pt x="10528" y="35495"/>
                      <a:pt x="10467" y="35449"/>
                      <a:pt x="10391" y="35388"/>
                    </a:cubicBezTo>
                    <a:cubicBezTo>
                      <a:pt x="10330" y="35342"/>
                      <a:pt x="10269" y="35297"/>
                      <a:pt x="10208" y="35236"/>
                    </a:cubicBezTo>
                    <a:cubicBezTo>
                      <a:pt x="10193" y="35236"/>
                      <a:pt x="10178" y="35220"/>
                      <a:pt x="10163" y="35205"/>
                    </a:cubicBezTo>
                    <a:cubicBezTo>
                      <a:pt x="10132" y="35190"/>
                      <a:pt x="10102" y="35160"/>
                      <a:pt x="10086" y="35144"/>
                    </a:cubicBezTo>
                    <a:lnTo>
                      <a:pt x="10041" y="35114"/>
                    </a:lnTo>
                    <a:cubicBezTo>
                      <a:pt x="10025" y="35083"/>
                      <a:pt x="9995" y="35068"/>
                      <a:pt x="9964" y="35038"/>
                    </a:cubicBezTo>
                    <a:lnTo>
                      <a:pt x="9934" y="35007"/>
                    </a:lnTo>
                    <a:cubicBezTo>
                      <a:pt x="9919" y="34992"/>
                      <a:pt x="9888" y="34961"/>
                      <a:pt x="9873" y="34946"/>
                    </a:cubicBezTo>
                    <a:lnTo>
                      <a:pt x="9843" y="34916"/>
                    </a:lnTo>
                    <a:cubicBezTo>
                      <a:pt x="9812" y="34885"/>
                      <a:pt x="9782" y="34855"/>
                      <a:pt x="9766" y="34824"/>
                    </a:cubicBezTo>
                    <a:lnTo>
                      <a:pt x="9751" y="34824"/>
                    </a:lnTo>
                    <a:lnTo>
                      <a:pt x="9736" y="34809"/>
                    </a:lnTo>
                    <a:lnTo>
                      <a:pt x="9705" y="34763"/>
                    </a:lnTo>
                    <a:lnTo>
                      <a:pt x="9675" y="34733"/>
                    </a:lnTo>
                    <a:lnTo>
                      <a:pt x="9660" y="34718"/>
                    </a:lnTo>
                    <a:lnTo>
                      <a:pt x="9401" y="34443"/>
                    </a:lnTo>
                    <a:cubicBezTo>
                      <a:pt x="9325" y="34367"/>
                      <a:pt x="9248" y="34291"/>
                      <a:pt x="9187" y="34230"/>
                    </a:cubicBezTo>
                    <a:cubicBezTo>
                      <a:pt x="9111" y="34169"/>
                      <a:pt x="9020" y="34093"/>
                      <a:pt x="8928" y="34017"/>
                    </a:cubicBezTo>
                    <a:lnTo>
                      <a:pt x="8928" y="34017"/>
                    </a:lnTo>
                    <a:cubicBezTo>
                      <a:pt x="8907" y="33996"/>
                      <a:pt x="8892" y="33981"/>
                      <a:pt x="8868" y="33956"/>
                    </a:cubicBezTo>
                    <a:cubicBezTo>
                      <a:pt x="8837" y="33941"/>
                      <a:pt x="8822" y="33925"/>
                      <a:pt x="8791" y="33895"/>
                    </a:cubicBezTo>
                    <a:lnTo>
                      <a:pt x="8715" y="33849"/>
                    </a:lnTo>
                    <a:cubicBezTo>
                      <a:pt x="8685" y="33819"/>
                      <a:pt x="8639" y="33788"/>
                      <a:pt x="8608" y="33743"/>
                    </a:cubicBezTo>
                    <a:cubicBezTo>
                      <a:pt x="8578" y="33712"/>
                      <a:pt x="8548" y="33682"/>
                      <a:pt x="8502" y="33651"/>
                    </a:cubicBezTo>
                    <a:lnTo>
                      <a:pt x="8487" y="33636"/>
                    </a:lnTo>
                    <a:lnTo>
                      <a:pt x="8487" y="33636"/>
                    </a:lnTo>
                    <a:cubicBezTo>
                      <a:pt x="8502" y="33666"/>
                      <a:pt x="8517" y="33682"/>
                      <a:pt x="8532" y="33712"/>
                    </a:cubicBezTo>
                    <a:cubicBezTo>
                      <a:pt x="8563" y="33758"/>
                      <a:pt x="8593" y="33804"/>
                      <a:pt x="8608" y="33849"/>
                    </a:cubicBezTo>
                    <a:cubicBezTo>
                      <a:pt x="8654" y="33910"/>
                      <a:pt x="8700" y="33986"/>
                      <a:pt x="8761" y="34063"/>
                    </a:cubicBezTo>
                    <a:cubicBezTo>
                      <a:pt x="8837" y="34169"/>
                      <a:pt x="8928" y="34276"/>
                      <a:pt x="9050" y="34413"/>
                    </a:cubicBezTo>
                    <a:cubicBezTo>
                      <a:pt x="9142" y="34504"/>
                      <a:pt x="9233" y="34611"/>
                      <a:pt x="9325" y="34702"/>
                    </a:cubicBezTo>
                    <a:lnTo>
                      <a:pt x="9386" y="34779"/>
                    </a:lnTo>
                    <a:cubicBezTo>
                      <a:pt x="9446" y="34824"/>
                      <a:pt x="9492" y="34870"/>
                      <a:pt x="9538" y="34931"/>
                    </a:cubicBezTo>
                    <a:cubicBezTo>
                      <a:pt x="9599" y="34992"/>
                      <a:pt x="9645" y="35038"/>
                      <a:pt x="9705" y="35083"/>
                    </a:cubicBezTo>
                    <a:cubicBezTo>
                      <a:pt x="9736" y="35099"/>
                      <a:pt x="9766" y="35129"/>
                      <a:pt x="9797" y="35160"/>
                    </a:cubicBezTo>
                    <a:cubicBezTo>
                      <a:pt x="9812" y="35175"/>
                      <a:pt x="9827" y="35190"/>
                      <a:pt x="9843" y="35205"/>
                    </a:cubicBezTo>
                    <a:lnTo>
                      <a:pt x="9858" y="35205"/>
                    </a:lnTo>
                    <a:lnTo>
                      <a:pt x="9873" y="35220"/>
                    </a:lnTo>
                    <a:cubicBezTo>
                      <a:pt x="9888" y="35236"/>
                      <a:pt x="9904" y="35251"/>
                      <a:pt x="9919" y="35266"/>
                    </a:cubicBezTo>
                    <a:lnTo>
                      <a:pt x="9964" y="35297"/>
                    </a:lnTo>
                    <a:lnTo>
                      <a:pt x="10025" y="35327"/>
                    </a:lnTo>
                    <a:cubicBezTo>
                      <a:pt x="10056" y="35358"/>
                      <a:pt x="10086" y="35373"/>
                      <a:pt x="10117" y="35403"/>
                    </a:cubicBezTo>
                    <a:lnTo>
                      <a:pt x="10163" y="35434"/>
                    </a:lnTo>
                    <a:cubicBezTo>
                      <a:pt x="10178" y="35449"/>
                      <a:pt x="10193" y="35449"/>
                      <a:pt x="10223" y="35464"/>
                    </a:cubicBezTo>
                    <a:lnTo>
                      <a:pt x="10239" y="35479"/>
                    </a:lnTo>
                    <a:lnTo>
                      <a:pt x="10254" y="35495"/>
                    </a:lnTo>
                    <a:cubicBezTo>
                      <a:pt x="10269" y="35510"/>
                      <a:pt x="10300" y="35525"/>
                      <a:pt x="10315" y="35525"/>
                    </a:cubicBezTo>
                    <a:cubicBezTo>
                      <a:pt x="10437" y="35601"/>
                      <a:pt x="10559" y="35678"/>
                      <a:pt x="10665" y="35738"/>
                    </a:cubicBezTo>
                    <a:cubicBezTo>
                      <a:pt x="10696" y="35754"/>
                      <a:pt x="10726" y="35784"/>
                      <a:pt x="10757" y="35799"/>
                    </a:cubicBezTo>
                    <a:cubicBezTo>
                      <a:pt x="10787" y="35815"/>
                      <a:pt x="10802" y="35815"/>
                      <a:pt x="10833" y="35830"/>
                    </a:cubicBezTo>
                    <a:cubicBezTo>
                      <a:pt x="10894" y="35876"/>
                      <a:pt x="10955" y="35906"/>
                      <a:pt x="11001" y="35937"/>
                    </a:cubicBezTo>
                    <a:cubicBezTo>
                      <a:pt x="11016" y="35937"/>
                      <a:pt x="11016" y="35952"/>
                      <a:pt x="11031" y="35952"/>
                    </a:cubicBezTo>
                    <a:lnTo>
                      <a:pt x="11016" y="35952"/>
                    </a:lnTo>
                    <a:cubicBezTo>
                      <a:pt x="11016" y="35967"/>
                      <a:pt x="11016" y="35967"/>
                      <a:pt x="11016" y="35967"/>
                    </a:cubicBezTo>
                    <a:cubicBezTo>
                      <a:pt x="11016" y="35982"/>
                      <a:pt x="11016" y="35982"/>
                      <a:pt x="11031" y="35982"/>
                    </a:cubicBezTo>
                    <a:lnTo>
                      <a:pt x="11092" y="35982"/>
                    </a:lnTo>
                    <a:lnTo>
                      <a:pt x="11092" y="35998"/>
                    </a:lnTo>
                    <a:lnTo>
                      <a:pt x="11107" y="35998"/>
                    </a:lnTo>
                    <a:lnTo>
                      <a:pt x="11077" y="36028"/>
                    </a:lnTo>
                    <a:cubicBezTo>
                      <a:pt x="11031" y="36058"/>
                      <a:pt x="11016" y="36104"/>
                      <a:pt x="10985" y="36135"/>
                    </a:cubicBezTo>
                    <a:cubicBezTo>
                      <a:pt x="10955" y="36180"/>
                      <a:pt x="10909" y="36211"/>
                      <a:pt x="10879" y="36257"/>
                    </a:cubicBezTo>
                    <a:cubicBezTo>
                      <a:pt x="10802" y="36363"/>
                      <a:pt x="10726" y="36470"/>
                      <a:pt x="10665" y="36576"/>
                    </a:cubicBezTo>
                    <a:cubicBezTo>
                      <a:pt x="10650" y="36607"/>
                      <a:pt x="10635" y="36637"/>
                      <a:pt x="10604" y="36668"/>
                    </a:cubicBezTo>
                    <a:cubicBezTo>
                      <a:pt x="10589" y="36683"/>
                      <a:pt x="10574" y="36714"/>
                      <a:pt x="10559" y="36729"/>
                    </a:cubicBezTo>
                    <a:cubicBezTo>
                      <a:pt x="10528" y="36729"/>
                      <a:pt x="10513" y="36714"/>
                      <a:pt x="10498" y="36714"/>
                    </a:cubicBezTo>
                    <a:cubicBezTo>
                      <a:pt x="10467" y="36683"/>
                      <a:pt x="10437" y="36668"/>
                      <a:pt x="10406" y="36653"/>
                    </a:cubicBezTo>
                    <a:cubicBezTo>
                      <a:pt x="10376" y="36653"/>
                      <a:pt x="10361" y="36637"/>
                      <a:pt x="10330" y="36622"/>
                    </a:cubicBezTo>
                    <a:lnTo>
                      <a:pt x="10300" y="36607"/>
                    </a:lnTo>
                    <a:cubicBezTo>
                      <a:pt x="10269" y="36592"/>
                      <a:pt x="10239" y="36576"/>
                      <a:pt x="10208" y="36561"/>
                    </a:cubicBezTo>
                    <a:cubicBezTo>
                      <a:pt x="10193" y="36546"/>
                      <a:pt x="10163" y="36531"/>
                      <a:pt x="10147" y="36516"/>
                    </a:cubicBezTo>
                    <a:lnTo>
                      <a:pt x="10117" y="36500"/>
                    </a:lnTo>
                    <a:lnTo>
                      <a:pt x="10056" y="36470"/>
                    </a:lnTo>
                    <a:cubicBezTo>
                      <a:pt x="10010" y="36439"/>
                      <a:pt x="9980" y="36424"/>
                      <a:pt x="9934" y="36409"/>
                    </a:cubicBezTo>
                    <a:cubicBezTo>
                      <a:pt x="9873" y="36363"/>
                      <a:pt x="9812" y="36333"/>
                      <a:pt x="9751" y="36287"/>
                    </a:cubicBezTo>
                    <a:lnTo>
                      <a:pt x="9614" y="36211"/>
                    </a:lnTo>
                    <a:lnTo>
                      <a:pt x="9584" y="36180"/>
                    </a:lnTo>
                    <a:lnTo>
                      <a:pt x="9538" y="36150"/>
                    </a:lnTo>
                    <a:cubicBezTo>
                      <a:pt x="9492" y="36119"/>
                      <a:pt x="9446" y="36089"/>
                      <a:pt x="9401" y="36074"/>
                    </a:cubicBezTo>
                    <a:cubicBezTo>
                      <a:pt x="9264" y="35982"/>
                      <a:pt x="9111" y="35921"/>
                      <a:pt x="9020" y="35876"/>
                    </a:cubicBezTo>
                    <a:lnTo>
                      <a:pt x="9005" y="35876"/>
                    </a:lnTo>
                    <a:cubicBezTo>
                      <a:pt x="8974" y="35860"/>
                      <a:pt x="8944" y="35845"/>
                      <a:pt x="8913" y="35830"/>
                    </a:cubicBezTo>
                    <a:cubicBezTo>
                      <a:pt x="8852" y="35815"/>
                      <a:pt x="8807" y="35784"/>
                      <a:pt x="8746" y="35754"/>
                    </a:cubicBezTo>
                    <a:cubicBezTo>
                      <a:pt x="8685" y="35723"/>
                      <a:pt x="8639" y="35693"/>
                      <a:pt x="8593" y="35662"/>
                    </a:cubicBezTo>
                    <a:cubicBezTo>
                      <a:pt x="8517" y="35617"/>
                      <a:pt x="8456" y="35586"/>
                      <a:pt x="8395" y="35541"/>
                    </a:cubicBezTo>
                    <a:lnTo>
                      <a:pt x="8395" y="35541"/>
                    </a:lnTo>
                    <a:lnTo>
                      <a:pt x="8456" y="35586"/>
                    </a:lnTo>
                    <a:cubicBezTo>
                      <a:pt x="8502" y="35647"/>
                      <a:pt x="8548" y="35693"/>
                      <a:pt x="8593" y="35754"/>
                    </a:cubicBezTo>
                    <a:cubicBezTo>
                      <a:pt x="8654" y="35799"/>
                      <a:pt x="8715" y="35860"/>
                      <a:pt x="8791" y="35921"/>
                    </a:cubicBezTo>
                    <a:cubicBezTo>
                      <a:pt x="8928" y="36043"/>
                      <a:pt x="9081" y="36135"/>
                      <a:pt x="9218" y="36226"/>
                    </a:cubicBezTo>
                    <a:cubicBezTo>
                      <a:pt x="9370" y="36333"/>
                      <a:pt x="9538" y="36424"/>
                      <a:pt x="9705" y="36516"/>
                    </a:cubicBezTo>
                    <a:cubicBezTo>
                      <a:pt x="9766" y="36531"/>
                      <a:pt x="9827" y="36561"/>
                      <a:pt x="9888" y="36592"/>
                    </a:cubicBezTo>
                    <a:lnTo>
                      <a:pt x="9964" y="36622"/>
                    </a:lnTo>
                    <a:cubicBezTo>
                      <a:pt x="10010" y="36637"/>
                      <a:pt x="10056" y="36653"/>
                      <a:pt x="10086" y="36683"/>
                    </a:cubicBezTo>
                    <a:cubicBezTo>
                      <a:pt x="10102" y="36683"/>
                      <a:pt x="10117" y="36698"/>
                      <a:pt x="10147" y="36698"/>
                    </a:cubicBezTo>
                    <a:cubicBezTo>
                      <a:pt x="10163" y="36698"/>
                      <a:pt x="10178" y="36714"/>
                      <a:pt x="10208" y="36714"/>
                    </a:cubicBezTo>
                    <a:cubicBezTo>
                      <a:pt x="10254" y="36729"/>
                      <a:pt x="10300" y="36744"/>
                      <a:pt x="10345" y="36759"/>
                    </a:cubicBezTo>
                    <a:cubicBezTo>
                      <a:pt x="10361" y="36775"/>
                      <a:pt x="10376" y="36775"/>
                      <a:pt x="10406" y="36790"/>
                    </a:cubicBezTo>
                    <a:lnTo>
                      <a:pt x="10437" y="36790"/>
                    </a:lnTo>
                    <a:cubicBezTo>
                      <a:pt x="10437" y="36805"/>
                      <a:pt x="10452" y="36805"/>
                      <a:pt x="10467" y="36805"/>
                    </a:cubicBezTo>
                    <a:cubicBezTo>
                      <a:pt x="10483" y="36805"/>
                      <a:pt x="10498" y="36805"/>
                      <a:pt x="10513" y="36820"/>
                    </a:cubicBezTo>
                    <a:lnTo>
                      <a:pt x="10528" y="36820"/>
                    </a:lnTo>
                    <a:cubicBezTo>
                      <a:pt x="10467" y="36942"/>
                      <a:pt x="10422" y="37064"/>
                      <a:pt x="10391" y="37171"/>
                    </a:cubicBezTo>
                    <a:cubicBezTo>
                      <a:pt x="10376" y="37262"/>
                      <a:pt x="10361" y="37354"/>
                      <a:pt x="10345" y="37445"/>
                    </a:cubicBezTo>
                    <a:cubicBezTo>
                      <a:pt x="10315" y="37445"/>
                      <a:pt x="10300" y="37430"/>
                      <a:pt x="10269" y="37430"/>
                    </a:cubicBezTo>
                    <a:lnTo>
                      <a:pt x="10254" y="37414"/>
                    </a:lnTo>
                    <a:cubicBezTo>
                      <a:pt x="10193" y="37399"/>
                      <a:pt x="10147" y="37399"/>
                      <a:pt x="10102" y="37384"/>
                    </a:cubicBezTo>
                    <a:lnTo>
                      <a:pt x="10086" y="37384"/>
                    </a:lnTo>
                    <a:lnTo>
                      <a:pt x="9995" y="37369"/>
                    </a:lnTo>
                    <a:lnTo>
                      <a:pt x="9888" y="37338"/>
                    </a:lnTo>
                    <a:cubicBezTo>
                      <a:pt x="9797" y="37323"/>
                      <a:pt x="9705" y="37308"/>
                      <a:pt x="9629" y="37293"/>
                    </a:cubicBezTo>
                    <a:cubicBezTo>
                      <a:pt x="9584" y="37277"/>
                      <a:pt x="9553" y="37277"/>
                      <a:pt x="9523" y="37262"/>
                    </a:cubicBezTo>
                    <a:cubicBezTo>
                      <a:pt x="9462" y="37262"/>
                      <a:pt x="9416" y="37247"/>
                      <a:pt x="9370" y="37247"/>
                    </a:cubicBezTo>
                    <a:lnTo>
                      <a:pt x="9355" y="37247"/>
                    </a:lnTo>
                    <a:cubicBezTo>
                      <a:pt x="9340" y="37232"/>
                      <a:pt x="9340" y="37232"/>
                      <a:pt x="9325" y="37232"/>
                    </a:cubicBezTo>
                    <a:lnTo>
                      <a:pt x="9294" y="37232"/>
                    </a:lnTo>
                    <a:lnTo>
                      <a:pt x="9279" y="37216"/>
                    </a:lnTo>
                    <a:lnTo>
                      <a:pt x="9218" y="37216"/>
                    </a:lnTo>
                    <a:cubicBezTo>
                      <a:pt x="9187" y="37201"/>
                      <a:pt x="9172" y="37201"/>
                      <a:pt x="9157" y="37201"/>
                    </a:cubicBezTo>
                    <a:cubicBezTo>
                      <a:pt x="9127" y="37201"/>
                      <a:pt x="9111" y="37186"/>
                      <a:pt x="9096" y="37186"/>
                    </a:cubicBezTo>
                    <a:lnTo>
                      <a:pt x="9066" y="37186"/>
                    </a:lnTo>
                    <a:cubicBezTo>
                      <a:pt x="9005" y="37171"/>
                      <a:pt x="8944" y="37171"/>
                      <a:pt x="8883" y="37155"/>
                    </a:cubicBezTo>
                    <a:lnTo>
                      <a:pt x="8883" y="37155"/>
                    </a:lnTo>
                    <a:lnTo>
                      <a:pt x="8974" y="37186"/>
                    </a:lnTo>
                    <a:cubicBezTo>
                      <a:pt x="9020" y="37216"/>
                      <a:pt x="9081" y="37232"/>
                      <a:pt x="9127" y="37247"/>
                    </a:cubicBezTo>
                    <a:cubicBezTo>
                      <a:pt x="9157" y="37262"/>
                      <a:pt x="9203" y="37277"/>
                      <a:pt x="9233" y="37277"/>
                    </a:cubicBezTo>
                    <a:cubicBezTo>
                      <a:pt x="9248" y="37293"/>
                      <a:pt x="9279" y="37308"/>
                      <a:pt x="9309" y="37308"/>
                    </a:cubicBezTo>
                    <a:cubicBezTo>
                      <a:pt x="9325" y="37323"/>
                      <a:pt x="9340" y="37323"/>
                      <a:pt x="9340" y="37323"/>
                    </a:cubicBezTo>
                    <a:lnTo>
                      <a:pt x="9477" y="37354"/>
                    </a:lnTo>
                    <a:cubicBezTo>
                      <a:pt x="9492" y="37369"/>
                      <a:pt x="9507" y="37369"/>
                      <a:pt x="9523" y="37369"/>
                    </a:cubicBezTo>
                    <a:lnTo>
                      <a:pt x="9568" y="37369"/>
                    </a:lnTo>
                    <a:lnTo>
                      <a:pt x="9584" y="37384"/>
                    </a:lnTo>
                    <a:cubicBezTo>
                      <a:pt x="9629" y="37384"/>
                      <a:pt x="9660" y="37384"/>
                      <a:pt x="9690" y="37399"/>
                    </a:cubicBezTo>
                    <a:lnTo>
                      <a:pt x="9797" y="37399"/>
                    </a:lnTo>
                    <a:lnTo>
                      <a:pt x="9843" y="37414"/>
                    </a:lnTo>
                    <a:lnTo>
                      <a:pt x="9949" y="37414"/>
                    </a:lnTo>
                    <a:cubicBezTo>
                      <a:pt x="9995" y="37430"/>
                      <a:pt x="10056" y="37430"/>
                      <a:pt x="10102" y="37445"/>
                    </a:cubicBezTo>
                    <a:lnTo>
                      <a:pt x="10163" y="37445"/>
                    </a:lnTo>
                    <a:cubicBezTo>
                      <a:pt x="10193" y="37460"/>
                      <a:pt x="10254" y="37475"/>
                      <a:pt x="10300" y="37475"/>
                    </a:cubicBezTo>
                    <a:cubicBezTo>
                      <a:pt x="10315" y="37491"/>
                      <a:pt x="10315" y="37491"/>
                      <a:pt x="10330" y="37491"/>
                    </a:cubicBezTo>
                    <a:cubicBezTo>
                      <a:pt x="10315" y="37613"/>
                      <a:pt x="10330" y="37719"/>
                      <a:pt x="10330" y="37811"/>
                    </a:cubicBezTo>
                    <a:lnTo>
                      <a:pt x="10330" y="37826"/>
                    </a:lnTo>
                    <a:cubicBezTo>
                      <a:pt x="10330" y="37841"/>
                      <a:pt x="10330" y="37872"/>
                      <a:pt x="10330" y="37902"/>
                    </a:cubicBezTo>
                    <a:lnTo>
                      <a:pt x="10208" y="37902"/>
                    </a:lnTo>
                    <a:lnTo>
                      <a:pt x="10208" y="37917"/>
                    </a:lnTo>
                    <a:lnTo>
                      <a:pt x="10147" y="37917"/>
                    </a:lnTo>
                    <a:cubicBezTo>
                      <a:pt x="10117" y="37917"/>
                      <a:pt x="10102" y="37932"/>
                      <a:pt x="10071" y="37932"/>
                    </a:cubicBezTo>
                    <a:lnTo>
                      <a:pt x="10041" y="37932"/>
                    </a:lnTo>
                    <a:lnTo>
                      <a:pt x="10010" y="37948"/>
                    </a:lnTo>
                    <a:cubicBezTo>
                      <a:pt x="9980" y="37948"/>
                      <a:pt x="9964" y="37963"/>
                      <a:pt x="9934" y="37963"/>
                    </a:cubicBezTo>
                    <a:lnTo>
                      <a:pt x="9919" y="37963"/>
                    </a:lnTo>
                    <a:cubicBezTo>
                      <a:pt x="9888" y="37978"/>
                      <a:pt x="9843" y="37978"/>
                      <a:pt x="9797" y="37993"/>
                    </a:cubicBezTo>
                    <a:cubicBezTo>
                      <a:pt x="9766" y="37993"/>
                      <a:pt x="9736" y="37993"/>
                      <a:pt x="9690" y="38009"/>
                    </a:cubicBezTo>
                    <a:lnTo>
                      <a:pt x="9553" y="38009"/>
                    </a:lnTo>
                    <a:cubicBezTo>
                      <a:pt x="9523" y="38009"/>
                      <a:pt x="9477" y="37993"/>
                      <a:pt x="9446" y="37993"/>
                    </a:cubicBezTo>
                    <a:lnTo>
                      <a:pt x="9416" y="37993"/>
                    </a:lnTo>
                    <a:cubicBezTo>
                      <a:pt x="9401" y="37993"/>
                      <a:pt x="9401" y="37993"/>
                      <a:pt x="9401" y="37978"/>
                    </a:cubicBezTo>
                    <a:lnTo>
                      <a:pt x="9386" y="37978"/>
                    </a:lnTo>
                    <a:cubicBezTo>
                      <a:pt x="9386" y="37978"/>
                      <a:pt x="9386" y="37978"/>
                      <a:pt x="9386" y="37993"/>
                    </a:cubicBezTo>
                    <a:cubicBezTo>
                      <a:pt x="9218" y="37963"/>
                      <a:pt x="9050" y="37917"/>
                      <a:pt x="8883" y="37872"/>
                    </a:cubicBezTo>
                    <a:cubicBezTo>
                      <a:pt x="8807" y="37841"/>
                      <a:pt x="8746" y="37826"/>
                      <a:pt x="8685" y="37795"/>
                    </a:cubicBezTo>
                    <a:lnTo>
                      <a:pt x="8654" y="37795"/>
                    </a:lnTo>
                    <a:cubicBezTo>
                      <a:pt x="8563" y="37765"/>
                      <a:pt x="8487" y="37734"/>
                      <a:pt x="8426" y="37719"/>
                    </a:cubicBezTo>
                    <a:lnTo>
                      <a:pt x="8380" y="37719"/>
                    </a:lnTo>
                    <a:cubicBezTo>
                      <a:pt x="8349" y="37712"/>
                      <a:pt x="8315" y="37708"/>
                      <a:pt x="8281" y="37708"/>
                    </a:cubicBezTo>
                    <a:cubicBezTo>
                      <a:pt x="8247" y="37708"/>
                      <a:pt x="8212" y="37712"/>
                      <a:pt x="8182" y="37719"/>
                    </a:cubicBezTo>
                    <a:cubicBezTo>
                      <a:pt x="8136" y="37719"/>
                      <a:pt x="8090" y="37734"/>
                      <a:pt x="8060" y="37750"/>
                    </a:cubicBezTo>
                    <a:cubicBezTo>
                      <a:pt x="8014" y="37765"/>
                      <a:pt x="7984" y="37765"/>
                      <a:pt x="7953" y="37780"/>
                    </a:cubicBezTo>
                    <a:cubicBezTo>
                      <a:pt x="7908" y="37795"/>
                      <a:pt x="7877" y="37811"/>
                      <a:pt x="7831" y="37826"/>
                    </a:cubicBezTo>
                    <a:cubicBezTo>
                      <a:pt x="7801" y="37841"/>
                      <a:pt x="7771" y="37841"/>
                      <a:pt x="7740" y="37856"/>
                    </a:cubicBezTo>
                    <a:cubicBezTo>
                      <a:pt x="7710" y="37856"/>
                      <a:pt x="7679" y="37872"/>
                      <a:pt x="7633" y="37872"/>
                    </a:cubicBezTo>
                    <a:lnTo>
                      <a:pt x="7542" y="37872"/>
                    </a:lnTo>
                    <a:cubicBezTo>
                      <a:pt x="7374" y="37872"/>
                      <a:pt x="7222" y="37856"/>
                      <a:pt x="7054" y="37826"/>
                    </a:cubicBezTo>
                    <a:lnTo>
                      <a:pt x="6993" y="37826"/>
                    </a:lnTo>
                    <a:cubicBezTo>
                      <a:pt x="6917" y="37811"/>
                      <a:pt x="6856" y="37795"/>
                      <a:pt x="6780" y="37765"/>
                    </a:cubicBezTo>
                    <a:lnTo>
                      <a:pt x="6719" y="37750"/>
                    </a:lnTo>
                    <a:cubicBezTo>
                      <a:pt x="6643" y="37734"/>
                      <a:pt x="6567" y="37704"/>
                      <a:pt x="6491" y="37689"/>
                    </a:cubicBezTo>
                    <a:cubicBezTo>
                      <a:pt x="6460" y="37673"/>
                      <a:pt x="6415" y="37658"/>
                      <a:pt x="6384" y="37658"/>
                    </a:cubicBezTo>
                    <a:cubicBezTo>
                      <a:pt x="6323" y="37643"/>
                      <a:pt x="6277" y="37628"/>
                      <a:pt x="6216" y="37613"/>
                    </a:cubicBezTo>
                    <a:cubicBezTo>
                      <a:pt x="6171" y="37597"/>
                      <a:pt x="6125" y="37567"/>
                      <a:pt x="6064" y="37552"/>
                    </a:cubicBezTo>
                    <a:cubicBezTo>
                      <a:pt x="6034" y="37536"/>
                      <a:pt x="6003" y="37521"/>
                      <a:pt x="5957" y="37491"/>
                    </a:cubicBezTo>
                    <a:cubicBezTo>
                      <a:pt x="5927" y="37475"/>
                      <a:pt x="5881" y="37445"/>
                      <a:pt x="5851" y="37414"/>
                    </a:cubicBezTo>
                    <a:cubicBezTo>
                      <a:pt x="5820" y="37384"/>
                      <a:pt x="5790" y="37369"/>
                      <a:pt x="5775" y="37338"/>
                    </a:cubicBezTo>
                    <a:cubicBezTo>
                      <a:pt x="5759" y="37323"/>
                      <a:pt x="5744" y="37308"/>
                      <a:pt x="5729" y="37293"/>
                    </a:cubicBezTo>
                    <a:cubicBezTo>
                      <a:pt x="5698" y="37247"/>
                      <a:pt x="5683" y="37216"/>
                      <a:pt x="5653" y="37171"/>
                    </a:cubicBezTo>
                    <a:lnTo>
                      <a:pt x="5653" y="37155"/>
                    </a:lnTo>
                    <a:cubicBezTo>
                      <a:pt x="5622" y="37125"/>
                      <a:pt x="5607" y="37079"/>
                      <a:pt x="5592" y="37049"/>
                    </a:cubicBezTo>
                    <a:cubicBezTo>
                      <a:pt x="5577" y="37018"/>
                      <a:pt x="5577" y="36988"/>
                      <a:pt x="5561" y="36957"/>
                    </a:cubicBezTo>
                    <a:cubicBezTo>
                      <a:pt x="5561" y="36912"/>
                      <a:pt x="5546" y="36881"/>
                      <a:pt x="5546" y="36835"/>
                    </a:cubicBezTo>
                    <a:cubicBezTo>
                      <a:pt x="5546" y="36775"/>
                      <a:pt x="5531" y="36714"/>
                      <a:pt x="5531" y="36653"/>
                    </a:cubicBezTo>
                    <a:cubicBezTo>
                      <a:pt x="5531" y="36592"/>
                      <a:pt x="5531" y="36531"/>
                      <a:pt x="5531" y="36455"/>
                    </a:cubicBezTo>
                    <a:cubicBezTo>
                      <a:pt x="5531" y="36409"/>
                      <a:pt x="5531" y="36363"/>
                      <a:pt x="5546" y="36317"/>
                    </a:cubicBezTo>
                    <a:cubicBezTo>
                      <a:pt x="5546" y="36317"/>
                      <a:pt x="5546" y="36302"/>
                      <a:pt x="5546" y="36302"/>
                    </a:cubicBezTo>
                    <a:cubicBezTo>
                      <a:pt x="5546" y="36287"/>
                      <a:pt x="5561" y="36257"/>
                      <a:pt x="5577" y="36226"/>
                    </a:cubicBezTo>
                    <a:cubicBezTo>
                      <a:pt x="5607" y="36165"/>
                      <a:pt x="5637" y="36104"/>
                      <a:pt x="5668" y="36058"/>
                    </a:cubicBezTo>
                    <a:lnTo>
                      <a:pt x="5683" y="36028"/>
                    </a:lnTo>
                    <a:cubicBezTo>
                      <a:pt x="5729" y="35952"/>
                      <a:pt x="5775" y="35876"/>
                      <a:pt x="5805" y="35799"/>
                    </a:cubicBezTo>
                    <a:cubicBezTo>
                      <a:pt x="5836" y="35738"/>
                      <a:pt x="5866" y="35693"/>
                      <a:pt x="5866" y="35647"/>
                    </a:cubicBezTo>
                    <a:cubicBezTo>
                      <a:pt x="5881" y="35601"/>
                      <a:pt x="5896" y="35556"/>
                      <a:pt x="5896" y="35495"/>
                    </a:cubicBezTo>
                    <a:cubicBezTo>
                      <a:pt x="5912" y="35403"/>
                      <a:pt x="5912" y="35297"/>
                      <a:pt x="5896" y="35205"/>
                    </a:cubicBezTo>
                    <a:cubicBezTo>
                      <a:pt x="5896" y="35100"/>
                      <a:pt x="5882" y="35010"/>
                      <a:pt x="5867" y="34921"/>
                    </a:cubicBezTo>
                    <a:lnTo>
                      <a:pt x="5867" y="34921"/>
                    </a:lnTo>
                    <a:cubicBezTo>
                      <a:pt x="5868" y="34925"/>
                      <a:pt x="5872" y="34931"/>
                      <a:pt x="5881" y="34931"/>
                    </a:cubicBezTo>
                    <a:cubicBezTo>
                      <a:pt x="5896" y="34946"/>
                      <a:pt x="5896" y="34977"/>
                      <a:pt x="5912" y="34992"/>
                    </a:cubicBezTo>
                    <a:cubicBezTo>
                      <a:pt x="5942" y="35022"/>
                      <a:pt x="5973" y="35038"/>
                      <a:pt x="6003" y="35053"/>
                    </a:cubicBezTo>
                    <a:cubicBezTo>
                      <a:pt x="6003" y="35053"/>
                      <a:pt x="6018" y="35053"/>
                      <a:pt x="6034" y="35068"/>
                    </a:cubicBezTo>
                    <a:cubicBezTo>
                      <a:pt x="6049" y="35083"/>
                      <a:pt x="6079" y="35099"/>
                      <a:pt x="6110" y="35114"/>
                    </a:cubicBezTo>
                    <a:cubicBezTo>
                      <a:pt x="6171" y="35144"/>
                      <a:pt x="6216" y="35175"/>
                      <a:pt x="6277" y="35205"/>
                    </a:cubicBezTo>
                    <a:cubicBezTo>
                      <a:pt x="6354" y="35251"/>
                      <a:pt x="6445" y="35297"/>
                      <a:pt x="6521" y="35327"/>
                    </a:cubicBezTo>
                    <a:cubicBezTo>
                      <a:pt x="6567" y="35342"/>
                      <a:pt x="6613" y="35373"/>
                      <a:pt x="6658" y="35388"/>
                    </a:cubicBezTo>
                    <a:cubicBezTo>
                      <a:pt x="6704" y="35403"/>
                      <a:pt x="6750" y="35419"/>
                      <a:pt x="6795" y="35419"/>
                    </a:cubicBezTo>
                    <a:cubicBezTo>
                      <a:pt x="6841" y="35434"/>
                      <a:pt x="6887" y="35449"/>
                      <a:pt x="6948" y="35464"/>
                    </a:cubicBezTo>
                    <a:cubicBezTo>
                      <a:pt x="6978" y="35464"/>
                      <a:pt x="7024" y="35479"/>
                      <a:pt x="7070" y="35479"/>
                    </a:cubicBezTo>
                    <a:cubicBezTo>
                      <a:pt x="7131" y="35479"/>
                      <a:pt x="7192" y="35479"/>
                      <a:pt x="7268" y="35495"/>
                    </a:cubicBezTo>
                    <a:lnTo>
                      <a:pt x="7603" y="35495"/>
                    </a:lnTo>
                    <a:cubicBezTo>
                      <a:pt x="7466" y="35479"/>
                      <a:pt x="7313" y="35449"/>
                      <a:pt x="7161" y="35419"/>
                    </a:cubicBezTo>
                    <a:lnTo>
                      <a:pt x="7176" y="35419"/>
                    </a:lnTo>
                    <a:cubicBezTo>
                      <a:pt x="7100" y="35403"/>
                      <a:pt x="7024" y="35388"/>
                      <a:pt x="6963" y="35358"/>
                    </a:cubicBezTo>
                    <a:cubicBezTo>
                      <a:pt x="6811" y="35312"/>
                      <a:pt x="6674" y="35236"/>
                      <a:pt x="6536" y="35160"/>
                    </a:cubicBezTo>
                    <a:cubicBezTo>
                      <a:pt x="6460" y="35114"/>
                      <a:pt x="6384" y="35068"/>
                      <a:pt x="6293" y="35022"/>
                    </a:cubicBezTo>
                    <a:lnTo>
                      <a:pt x="6186" y="34946"/>
                    </a:lnTo>
                    <a:cubicBezTo>
                      <a:pt x="6171" y="34946"/>
                      <a:pt x="6140" y="34931"/>
                      <a:pt x="6125" y="34916"/>
                    </a:cubicBezTo>
                    <a:cubicBezTo>
                      <a:pt x="6110" y="34901"/>
                      <a:pt x="6095" y="34901"/>
                      <a:pt x="6095" y="34885"/>
                    </a:cubicBezTo>
                    <a:cubicBezTo>
                      <a:pt x="6079" y="34885"/>
                      <a:pt x="6064" y="34870"/>
                      <a:pt x="6049" y="34870"/>
                    </a:cubicBezTo>
                    <a:lnTo>
                      <a:pt x="6034" y="34870"/>
                    </a:lnTo>
                    <a:cubicBezTo>
                      <a:pt x="5957" y="34779"/>
                      <a:pt x="5896" y="34702"/>
                      <a:pt x="5820" y="34611"/>
                    </a:cubicBezTo>
                    <a:cubicBezTo>
                      <a:pt x="5820" y="34611"/>
                      <a:pt x="5805" y="34596"/>
                      <a:pt x="5790" y="34581"/>
                    </a:cubicBezTo>
                    <a:cubicBezTo>
                      <a:pt x="5790" y="34565"/>
                      <a:pt x="5790" y="34535"/>
                      <a:pt x="5790" y="34520"/>
                    </a:cubicBezTo>
                    <a:cubicBezTo>
                      <a:pt x="5790" y="34489"/>
                      <a:pt x="5805" y="34459"/>
                      <a:pt x="5805" y="34428"/>
                    </a:cubicBezTo>
                    <a:lnTo>
                      <a:pt x="5805" y="34413"/>
                    </a:lnTo>
                    <a:cubicBezTo>
                      <a:pt x="5805" y="34382"/>
                      <a:pt x="5820" y="34367"/>
                      <a:pt x="5820" y="34337"/>
                    </a:cubicBezTo>
                    <a:cubicBezTo>
                      <a:pt x="5836" y="34291"/>
                      <a:pt x="5836" y="34261"/>
                      <a:pt x="5851" y="34230"/>
                    </a:cubicBezTo>
                    <a:cubicBezTo>
                      <a:pt x="5866" y="34184"/>
                      <a:pt x="5881" y="34154"/>
                      <a:pt x="5896" y="34108"/>
                    </a:cubicBezTo>
                    <a:cubicBezTo>
                      <a:pt x="5912" y="34078"/>
                      <a:pt x="5927" y="34032"/>
                      <a:pt x="5942" y="34002"/>
                    </a:cubicBezTo>
                    <a:lnTo>
                      <a:pt x="5957" y="33971"/>
                    </a:lnTo>
                    <a:lnTo>
                      <a:pt x="5957" y="33941"/>
                    </a:lnTo>
                    <a:cubicBezTo>
                      <a:pt x="5988" y="33880"/>
                      <a:pt x="6034" y="33804"/>
                      <a:pt x="6049" y="33727"/>
                    </a:cubicBezTo>
                    <a:cubicBezTo>
                      <a:pt x="6064" y="33682"/>
                      <a:pt x="6079" y="33651"/>
                      <a:pt x="6095" y="33621"/>
                    </a:cubicBezTo>
                    <a:cubicBezTo>
                      <a:pt x="6095" y="33621"/>
                      <a:pt x="6095" y="33605"/>
                      <a:pt x="6095" y="33605"/>
                    </a:cubicBezTo>
                    <a:cubicBezTo>
                      <a:pt x="6095" y="33605"/>
                      <a:pt x="6095" y="33590"/>
                      <a:pt x="6110" y="33590"/>
                    </a:cubicBezTo>
                    <a:cubicBezTo>
                      <a:pt x="6110" y="33575"/>
                      <a:pt x="6125" y="33545"/>
                      <a:pt x="6125" y="33514"/>
                    </a:cubicBezTo>
                    <a:cubicBezTo>
                      <a:pt x="6140" y="33499"/>
                      <a:pt x="6140" y="33484"/>
                      <a:pt x="6156" y="33468"/>
                    </a:cubicBezTo>
                    <a:cubicBezTo>
                      <a:pt x="6186" y="33362"/>
                      <a:pt x="6232" y="33270"/>
                      <a:pt x="6262" y="33194"/>
                    </a:cubicBezTo>
                    <a:cubicBezTo>
                      <a:pt x="6293" y="33133"/>
                      <a:pt x="6323" y="33072"/>
                      <a:pt x="6369" y="32996"/>
                    </a:cubicBezTo>
                    <a:lnTo>
                      <a:pt x="6369" y="32981"/>
                    </a:lnTo>
                    <a:cubicBezTo>
                      <a:pt x="6384" y="32950"/>
                      <a:pt x="6415" y="32920"/>
                      <a:pt x="6430" y="32889"/>
                    </a:cubicBezTo>
                    <a:cubicBezTo>
                      <a:pt x="6460" y="32859"/>
                      <a:pt x="6491" y="32813"/>
                      <a:pt x="6521" y="32783"/>
                    </a:cubicBezTo>
                    <a:cubicBezTo>
                      <a:pt x="6536" y="32767"/>
                      <a:pt x="6567" y="32737"/>
                      <a:pt x="6582" y="32707"/>
                    </a:cubicBezTo>
                    <a:cubicBezTo>
                      <a:pt x="6613" y="32676"/>
                      <a:pt x="6658" y="32646"/>
                      <a:pt x="6689" y="32630"/>
                    </a:cubicBezTo>
                    <a:cubicBezTo>
                      <a:pt x="6719" y="32600"/>
                      <a:pt x="6765" y="32585"/>
                      <a:pt x="6795" y="32554"/>
                    </a:cubicBezTo>
                    <a:cubicBezTo>
                      <a:pt x="6826" y="32539"/>
                      <a:pt x="6856" y="32524"/>
                      <a:pt x="6902" y="32493"/>
                    </a:cubicBezTo>
                    <a:cubicBezTo>
                      <a:pt x="6963" y="32463"/>
                      <a:pt x="7039" y="32432"/>
                      <a:pt x="7100" y="32402"/>
                    </a:cubicBezTo>
                    <a:lnTo>
                      <a:pt x="7176" y="32371"/>
                    </a:lnTo>
                    <a:cubicBezTo>
                      <a:pt x="7207" y="32371"/>
                      <a:pt x="7222" y="32356"/>
                      <a:pt x="7252" y="32356"/>
                    </a:cubicBezTo>
                    <a:close/>
                    <a:moveTo>
                      <a:pt x="19502" y="30299"/>
                    </a:moveTo>
                    <a:cubicBezTo>
                      <a:pt x="19533" y="30299"/>
                      <a:pt x="19578" y="30315"/>
                      <a:pt x="19624" y="30315"/>
                    </a:cubicBezTo>
                    <a:lnTo>
                      <a:pt x="19655" y="30330"/>
                    </a:lnTo>
                    <a:cubicBezTo>
                      <a:pt x="19746" y="30345"/>
                      <a:pt x="19822" y="30360"/>
                      <a:pt x="19898" y="30375"/>
                    </a:cubicBezTo>
                    <a:cubicBezTo>
                      <a:pt x="19974" y="30406"/>
                      <a:pt x="20051" y="30436"/>
                      <a:pt x="20127" y="30467"/>
                    </a:cubicBezTo>
                    <a:cubicBezTo>
                      <a:pt x="20173" y="30482"/>
                      <a:pt x="20203" y="30513"/>
                      <a:pt x="20249" y="30528"/>
                    </a:cubicBezTo>
                    <a:cubicBezTo>
                      <a:pt x="20249" y="30528"/>
                      <a:pt x="20264" y="30543"/>
                      <a:pt x="20264" y="30543"/>
                    </a:cubicBezTo>
                    <a:cubicBezTo>
                      <a:pt x="20294" y="30558"/>
                      <a:pt x="20340" y="30589"/>
                      <a:pt x="20371" y="30619"/>
                    </a:cubicBezTo>
                    <a:cubicBezTo>
                      <a:pt x="20401" y="30650"/>
                      <a:pt x="20447" y="30680"/>
                      <a:pt x="20477" y="30711"/>
                    </a:cubicBezTo>
                    <a:cubicBezTo>
                      <a:pt x="20508" y="30756"/>
                      <a:pt x="20553" y="30802"/>
                      <a:pt x="20599" y="30863"/>
                    </a:cubicBezTo>
                    <a:cubicBezTo>
                      <a:pt x="20630" y="30924"/>
                      <a:pt x="20675" y="30985"/>
                      <a:pt x="20706" y="31046"/>
                    </a:cubicBezTo>
                    <a:lnTo>
                      <a:pt x="20721" y="31061"/>
                    </a:lnTo>
                    <a:cubicBezTo>
                      <a:pt x="20736" y="31107"/>
                      <a:pt x="20767" y="31152"/>
                      <a:pt x="20782" y="31198"/>
                    </a:cubicBezTo>
                    <a:cubicBezTo>
                      <a:pt x="20812" y="31259"/>
                      <a:pt x="20843" y="31305"/>
                      <a:pt x="20858" y="31366"/>
                    </a:cubicBezTo>
                    <a:cubicBezTo>
                      <a:pt x="20904" y="31472"/>
                      <a:pt x="20950" y="31579"/>
                      <a:pt x="20995" y="31671"/>
                    </a:cubicBezTo>
                    <a:lnTo>
                      <a:pt x="21011" y="31716"/>
                    </a:lnTo>
                    <a:lnTo>
                      <a:pt x="21011" y="31731"/>
                    </a:lnTo>
                    <a:cubicBezTo>
                      <a:pt x="21056" y="31838"/>
                      <a:pt x="21102" y="31945"/>
                      <a:pt x="21148" y="32036"/>
                    </a:cubicBezTo>
                    <a:cubicBezTo>
                      <a:pt x="21178" y="32112"/>
                      <a:pt x="21209" y="32173"/>
                      <a:pt x="21254" y="32249"/>
                    </a:cubicBezTo>
                    <a:cubicBezTo>
                      <a:pt x="21209" y="32387"/>
                      <a:pt x="21148" y="32508"/>
                      <a:pt x="21087" y="32630"/>
                    </a:cubicBezTo>
                    <a:cubicBezTo>
                      <a:pt x="21026" y="32737"/>
                      <a:pt x="20980" y="32844"/>
                      <a:pt x="20934" y="32950"/>
                    </a:cubicBezTo>
                    <a:lnTo>
                      <a:pt x="20919" y="32950"/>
                    </a:lnTo>
                    <a:cubicBezTo>
                      <a:pt x="20904" y="32981"/>
                      <a:pt x="20889" y="32996"/>
                      <a:pt x="20873" y="33027"/>
                    </a:cubicBezTo>
                    <a:cubicBezTo>
                      <a:pt x="20858" y="33042"/>
                      <a:pt x="20843" y="33057"/>
                      <a:pt x="20828" y="33072"/>
                    </a:cubicBezTo>
                    <a:cubicBezTo>
                      <a:pt x="20812" y="33103"/>
                      <a:pt x="20782" y="33148"/>
                      <a:pt x="20767" y="33179"/>
                    </a:cubicBezTo>
                    <a:cubicBezTo>
                      <a:pt x="20736" y="33209"/>
                      <a:pt x="20721" y="33240"/>
                      <a:pt x="20691" y="33270"/>
                    </a:cubicBezTo>
                    <a:cubicBezTo>
                      <a:pt x="20675" y="33316"/>
                      <a:pt x="20645" y="33362"/>
                      <a:pt x="20614" y="33392"/>
                    </a:cubicBezTo>
                    <a:cubicBezTo>
                      <a:pt x="20569" y="33453"/>
                      <a:pt x="20523" y="33499"/>
                      <a:pt x="20477" y="33545"/>
                    </a:cubicBezTo>
                    <a:cubicBezTo>
                      <a:pt x="20432" y="33605"/>
                      <a:pt x="20401" y="33651"/>
                      <a:pt x="20355" y="33697"/>
                    </a:cubicBezTo>
                    <a:cubicBezTo>
                      <a:pt x="20294" y="33758"/>
                      <a:pt x="20234" y="33819"/>
                      <a:pt x="20188" y="33880"/>
                    </a:cubicBezTo>
                    <a:lnTo>
                      <a:pt x="20188" y="33864"/>
                    </a:lnTo>
                    <a:cubicBezTo>
                      <a:pt x="20157" y="33910"/>
                      <a:pt x="20112" y="33941"/>
                      <a:pt x="20081" y="33971"/>
                    </a:cubicBezTo>
                    <a:cubicBezTo>
                      <a:pt x="20051" y="34002"/>
                      <a:pt x="20020" y="34032"/>
                      <a:pt x="19990" y="34063"/>
                    </a:cubicBezTo>
                    <a:cubicBezTo>
                      <a:pt x="19929" y="34123"/>
                      <a:pt x="19853" y="34184"/>
                      <a:pt x="19792" y="34245"/>
                    </a:cubicBezTo>
                    <a:cubicBezTo>
                      <a:pt x="19624" y="34382"/>
                      <a:pt x="19456" y="34504"/>
                      <a:pt x="19289" y="34626"/>
                    </a:cubicBezTo>
                    <a:cubicBezTo>
                      <a:pt x="19639" y="34413"/>
                      <a:pt x="19990" y="34200"/>
                      <a:pt x="20310" y="33941"/>
                    </a:cubicBezTo>
                    <a:cubicBezTo>
                      <a:pt x="20310" y="33941"/>
                      <a:pt x="20325" y="33941"/>
                      <a:pt x="20325" y="33925"/>
                    </a:cubicBezTo>
                    <a:cubicBezTo>
                      <a:pt x="20340" y="33925"/>
                      <a:pt x="20340" y="33925"/>
                      <a:pt x="20340" y="33910"/>
                    </a:cubicBezTo>
                    <a:cubicBezTo>
                      <a:pt x="20340" y="33910"/>
                      <a:pt x="20340" y="33925"/>
                      <a:pt x="20340" y="33925"/>
                    </a:cubicBezTo>
                    <a:cubicBezTo>
                      <a:pt x="20340" y="33910"/>
                      <a:pt x="20355" y="33910"/>
                      <a:pt x="20355" y="33895"/>
                    </a:cubicBezTo>
                    <a:cubicBezTo>
                      <a:pt x="20355" y="33910"/>
                      <a:pt x="20355" y="33910"/>
                      <a:pt x="20355" y="33910"/>
                    </a:cubicBezTo>
                    <a:cubicBezTo>
                      <a:pt x="20416" y="33849"/>
                      <a:pt x="20477" y="33804"/>
                      <a:pt x="20538" y="33758"/>
                    </a:cubicBezTo>
                    <a:cubicBezTo>
                      <a:pt x="20630" y="33666"/>
                      <a:pt x="20736" y="33590"/>
                      <a:pt x="20828" y="33484"/>
                    </a:cubicBezTo>
                    <a:cubicBezTo>
                      <a:pt x="20873" y="33423"/>
                      <a:pt x="20919" y="33377"/>
                      <a:pt x="20980" y="33316"/>
                    </a:cubicBezTo>
                    <a:cubicBezTo>
                      <a:pt x="21011" y="33270"/>
                      <a:pt x="21041" y="33240"/>
                      <a:pt x="21071" y="33194"/>
                    </a:cubicBezTo>
                    <a:cubicBezTo>
                      <a:pt x="21087" y="33179"/>
                      <a:pt x="21102" y="33164"/>
                      <a:pt x="21102" y="33148"/>
                    </a:cubicBezTo>
                    <a:cubicBezTo>
                      <a:pt x="21132" y="33133"/>
                      <a:pt x="21148" y="33103"/>
                      <a:pt x="21163" y="33087"/>
                    </a:cubicBezTo>
                    <a:cubicBezTo>
                      <a:pt x="21178" y="33057"/>
                      <a:pt x="21178" y="33042"/>
                      <a:pt x="21193" y="33011"/>
                    </a:cubicBezTo>
                    <a:cubicBezTo>
                      <a:pt x="21285" y="32859"/>
                      <a:pt x="21361" y="32707"/>
                      <a:pt x="21452" y="32539"/>
                    </a:cubicBezTo>
                    <a:cubicBezTo>
                      <a:pt x="21452" y="32539"/>
                      <a:pt x="21452" y="32524"/>
                      <a:pt x="21468" y="32508"/>
                    </a:cubicBezTo>
                    <a:cubicBezTo>
                      <a:pt x="21544" y="32600"/>
                      <a:pt x="21620" y="32676"/>
                      <a:pt x="21711" y="32737"/>
                    </a:cubicBezTo>
                    <a:cubicBezTo>
                      <a:pt x="21803" y="32798"/>
                      <a:pt x="21909" y="32859"/>
                      <a:pt x="22031" y="32905"/>
                    </a:cubicBezTo>
                    <a:lnTo>
                      <a:pt x="22062" y="32920"/>
                    </a:lnTo>
                    <a:cubicBezTo>
                      <a:pt x="22077" y="32920"/>
                      <a:pt x="22092" y="32935"/>
                      <a:pt x="22108" y="32950"/>
                    </a:cubicBezTo>
                    <a:lnTo>
                      <a:pt x="22168" y="32966"/>
                    </a:lnTo>
                    <a:lnTo>
                      <a:pt x="22214" y="32981"/>
                    </a:lnTo>
                    <a:cubicBezTo>
                      <a:pt x="22229" y="32981"/>
                      <a:pt x="22260" y="32996"/>
                      <a:pt x="22275" y="32996"/>
                    </a:cubicBezTo>
                    <a:cubicBezTo>
                      <a:pt x="22306" y="33011"/>
                      <a:pt x="22336" y="33027"/>
                      <a:pt x="22367" y="33027"/>
                    </a:cubicBezTo>
                    <a:cubicBezTo>
                      <a:pt x="22412" y="33057"/>
                      <a:pt x="22473" y="33072"/>
                      <a:pt x="22519" y="33087"/>
                    </a:cubicBezTo>
                    <a:lnTo>
                      <a:pt x="22549" y="33103"/>
                    </a:lnTo>
                    <a:cubicBezTo>
                      <a:pt x="22580" y="33118"/>
                      <a:pt x="22610" y="33133"/>
                      <a:pt x="22626" y="33148"/>
                    </a:cubicBezTo>
                    <a:lnTo>
                      <a:pt x="22671" y="33164"/>
                    </a:lnTo>
                    <a:cubicBezTo>
                      <a:pt x="22717" y="33194"/>
                      <a:pt x="22763" y="33209"/>
                      <a:pt x="22793" y="33240"/>
                    </a:cubicBezTo>
                    <a:cubicBezTo>
                      <a:pt x="22854" y="33270"/>
                      <a:pt x="22915" y="33316"/>
                      <a:pt x="22976" y="33362"/>
                    </a:cubicBezTo>
                    <a:cubicBezTo>
                      <a:pt x="22991" y="33377"/>
                      <a:pt x="23006" y="33392"/>
                      <a:pt x="23022" y="33407"/>
                    </a:cubicBezTo>
                    <a:cubicBezTo>
                      <a:pt x="23037" y="33423"/>
                      <a:pt x="23037" y="33423"/>
                      <a:pt x="23037" y="33423"/>
                    </a:cubicBezTo>
                    <a:lnTo>
                      <a:pt x="23052" y="33423"/>
                    </a:lnTo>
                    <a:lnTo>
                      <a:pt x="23067" y="33453"/>
                    </a:lnTo>
                    <a:cubicBezTo>
                      <a:pt x="23098" y="33484"/>
                      <a:pt x="23128" y="33529"/>
                      <a:pt x="23159" y="33560"/>
                    </a:cubicBezTo>
                    <a:cubicBezTo>
                      <a:pt x="23174" y="33590"/>
                      <a:pt x="23174" y="33621"/>
                      <a:pt x="23174" y="33636"/>
                    </a:cubicBezTo>
                    <a:cubicBezTo>
                      <a:pt x="23174" y="33666"/>
                      <a:pt x="23174" y="33697"/>
                      <a:pt x="23174" y="33727"/>
                    </a:cubicBezTo>
                    <a:cubicBezTo>
                      <a:pt x="23174" y="33804"/>
                      <a:pt x="23174" y="33895"/>
                      <a:pt x="23159" y="33971"/>
                    </a:cubicBezTo>
                    <a:cubicBezTo>
                      <a:pt x="23144" y="34032"/>
                      <a:pt x="23144" y="34093"/>
                      <a:pt x="23128" y="34154"/>
                    </a:cubicBezTo>
                    <a:cubicBezTo>
                      <a:pt x="23113" y="34169"/>
                      <a:pt x="23098" y="34200"/>
                      <a:pt x="23098" y="34230"/>
                    </a:cubicBezTo>
                    <a:cubicBezTo>
                      <a:pt x="23083" y="34261"/>
                      <a:pt x="23052" y="34291"/>
                      <a:pt x="23037" y="34337"/>
                    </a:cubicBezTo>
                    <a:cubicBezTo>
                      <a:pt x="23022" y="34352"/>
                      <a:pt x="23006" y="34382"/>
                      <a:pt x="22991" y="34398"/>
                    </a:cubicBezTo>
                    <a:cubicBezTo>
                      <a:pt x="22976" y="34428"/>
                      <a:pt x="22946" y="34443"/>
                      <a:pt x="22930" y="34459"/>
                    </a:cubicBezTo>
                    <a:cubicBezTo>
                      <a:pt x="22915" y="34474"/>
                      <a:pt x="22900" y="34489"/>
                      <a:pt x="22869" y="34504"/>
                    </a:cubicBezTo>
                    <a:cubicBezTo>
                      <a:pt x="22854" y="34520"/>
                      <a:pt x="22824" y="34535"/>
                      <a:pt x="22808" y="34550"/>
                    </a:cubicBezTo>
                    <a:cubicBezTo>
                      <a:pt x="22778" y="34565"/>
                      <a:pt x="22763" y="34581"/>
                      <a:pt x="22732" y="34581"/>
                    </a:cubicBezTo>
                    <a:cubicBezTo>
                      <a:pt x="22702" y="34596"/>
                      <a:pt x="22671" y="34611"/>
                      <a:pt x="22626" y="34626"/>
                    </a:cubicBezTo>
                    <a:cubicBezTo>
                      <a:pt x="22565" y="34642"/>
                      <a:pt x="22488" y="34642"/>
                      <a:pt x="22427" y="34657"/>
                    </a:cubicBezTo>
                    <a:lnTo>
                      <a:pt x="22290" y="34672"/>
                    </a:lnTo>
                    <a:lnTo>
                      <a:pt x="22199" y="34672"/>
                    </a:lnTo>
                    <a:cubicBezTo>
                      <a:pt x="22184" y="34672"/>
                      <a:pt x="22168" y="34687"/>
                      <a:pt x="22153" y="34687"/>
                    </a:cubicBezTo>
                    <a:cubicBezTo>
                      <a:pt x="22062" y="34687"/>
                      <a:pt x="21970" y="34702"/>
                      <a:pt x="21864" y="34702"/>
                    </a:cubicBezTo>
                    <a:cubicBezTo>
                      <a:pt x="21757" y="34718"/>
                      <a:pt x="21650" y="34748"/>
                      <a:pt x="21574" y="34794"/>
                    </a:cubicBezTo>
                    <a:cubicBezTo>
                      <a:pt x="21529" y="34809"/>
                      <a:pt x="21483" y="34840"/>
                      <a:pt x="21437" y="34885"/>
                    </a:cubicBezTo>
                    <a:cubicBezTo>
                      <a:pt x="21391" y="34931"/>
                      <a:pt x="21361" y="34977"/>
                      <a:pt x="21315" y="35022"/>
                    </a:cubicBezTo>
                    <a:cubicBezTo>
                      <a:pt x="21285" y="35083"/>
                      <a:pt x="21270" y="35129"/>
                      <a:pt x="21239" y="35175"/>
                    </a:cubicBezTo>
                    <a:cubicBezTo>
                      <a:pt x="21224" y="35236"/>
                      <a:pt x="21209" y="35281"/>
                      <a:pt x="21193" y="35327"/>
                    </a:cubicBezTo>
                    <a:lnTo>
                      <a:pt x="21193" y="35358"/>
                    </a:lnTo>
                    <a:cubicBezTo>
                      <a:pt x="21178" y="35388"/>
                      <a:pt x="21178" y="35434"/>
                      <a:pt x="21163" y="35464"/>
                    </a:cubicBezTo>
                    <a:cubicBezTo>
                      <a:pt x="21148" y="35571"/>
                      <a:pt x="21117" y="35678"/>
                      <a:pt x="21102" y="35784"/>
                    </a:cubicBezTo>
                    <a:lnTo>
                      <a:pt x="21102" y="35799"/>
                    </a:lnTo>
                    <a:cubicBezTo>
                      <a:pt x="21087" y="35860"/>
                      <a:pt x="21087" y="35921"/>
                      <a:pt x="21071" y="35967"/>
                    </a:cubicBezTo>
                    <a:cubicBezTo>
                      <a:pt x="21056" y="36013"/>
                      <a:pt x="21041" y="36058"/>
                      <a:pt x="21041" y="36089"/>
                    </a:cubicBezTo>
                    <a:lnTo>
                      <a:pt x="21026" y="36119"/>
                    </a:lnTo>
                    <a:lnTo>
                      <a:pt x="21026" y="36135"/>
                    </a:lnTo>
                    <a:cubicBezTo>
                      <a:pt x="20995" y="36211"/>
                      <a:pt x="20980" y="36272"/>
                      <a:pt x="20950" y="36348"/>
                    </a:cubicBezTo>
                    <a:lnTo>
                      <a:pt x="20934" y="36378"/>
                    </a:lnTo>
                    <a:cubicBezTo>
                      <a:pt x="20919" y="36409"/>
                      <a:pt x="20904" y="36439"/>
                      <a:pt x="20889" y="36470"/>
                    </a:cubicBezTo>
                    <a:cubicBezTo>
                      <a:pt x="20873" y="36516"/>
                      <a:pt x="20843" y="36546"/>
                      <a:pt x="20828" y="36592"/>
                    </a:cubicBezTo>
                    <a:cubicBezTo>
                      <a:pt x="20797" y="36668"/>
                      <a:pt x="20752" y="36729"/>
                      <a:pt x="20706" y="36790"/>
                    </a:cubicBezTo>
                    <a:lnTo>
                      <a:pt x="20706" y="36805"/>
                    </a:lnTo>
                    <a:lnTo>
                      <a:pt x="20675" y="36851"/>
                    </a:lnTo>
                    <a:cubicBezTo>
                      <a:pt x="20645" y="36896"/>
                      <a:pt x="20614" y="36927"/>
                      <a:pt x="20584" y="36973"/>
                    </a:cubicBezTo>
                    <a:cubicBezTo>
                      <a:pt x="20553" y="37018"/>
                      <a:pt x="20508" y="37064"/>
                      <a:pt x="20477" y="37125"/>
                    </a:cubicBezTo>
                    <a:cubicBezTo>
                      <a:pt x="20416" y="37186"/>
                      <a:pt x="20355" y="37262"/>
                      <a:pt x="20279" y="37338"/>
                    </a:cubicBezTo>
                    <a:cubicBezTo>
                      <a:pt x="20234" y="37384"/>
                      <a:pt x="20173" y="37445"/>
                      <a:pt x="20127" y="37491"/>
                    </a:cubicBezTo>
                    <a:lnTo>
                      <a:pt x="20112" y="37506"/>
                    </a:lnTo>
                    <a:lnTo>
                      <a:pt x="20112" y="37506"/>
                    </a:lnTo>
                    <a:lnTo>
                      <a:pt x="20112" y="37506"/>
                    </a:lnTo>
                    <a:cubicBezTo>
                      <a:pt x="20096" y="37506"/>
                      <a:pt x="20096" y="37521"/>
                      <a:pt x="20096" y="37521"/>
                    </a:cubicBezTo>
                    <a:cubicBezTo>
                      <a:pt x="19990" y="37628"/>
                      <a:pt x="19868" y="37734"/>
                      <a:pt x="19746" y="37826"/>
                    </a:cubicBezTo>
                    <a:cubicBezTo>
                      <a:pt x="19715" y="37841"/>
                      <a:pt x="19670" y="37872"/>
                      <a:pt x="19639" y="37887"/>
                    </a:cubicBezTo>
                    <a:cubicBezTo>
                      <a:pt x="19517" y="37963"/>
                      <a:pt x="19396" y="38009"/>
                      <a:pt x="19258" y="38070"/>
                    </a:cubicBezTo>
                    <a:cubicBezTo>
                      <a:pt x="19243" y="38070"/>
                      <a:pt x="19228" y="38085"/>
                      <a:pt x="19213" y="38085"/>
                    </a:cubicBezTo>
                    <a:lnTo>
                      <a:pt x="19182" y="38085"/>
                    </a:lnTo>
                    <a:cubicBezTo>
                      <a:pt x="19167" y="38100"/>
                      <a:pt x="19152" y="38100"/>
                      <a:pt x="19137" y="38100"/>
                    </a:cubicBezTo>
                    <a:cubicBezTo>
                      <a:pt x="19121" y="38115"/>
                      <a:pt x="19091" y="38131"/>
                      <a:pt x="19076" y="38161"/>
                    </a:cubicBezTo>
                    <a:lnTo>
                      <a:pt x="19015" y="38161"/>
                    </a:lnTo>
                    <a:cubicBezTo>
                      <a:pt x="18954" y="38161"/>
                      <a:pt x="18878" y="38146"/>
                      <a:pt x="18801" y="38131"/>
                    </a:cubicBezTo>
                    <a:lnTo>
                      <a:pt x="18756" y="38131"/>
                    </a:lnTo>
                    <a:lnTo>
                      <a:pt x="18710" y="38115"/>
                    </a:lnTo>
                    <a:cubicBezTo>
                      <a:pt x="18588" y="38100"/>
                      <a:pt x="18497" y="38085"/>
                      <a:pt x="18420" y="38054"/>
                    </a:cubicBezTo>
                    <a:cubicBezTo>
                      <a:pt x="18299" y="38039"/>
                      <a:pt x="18192" y="38009"/>
                      <a:pt x="18070" y="37978"/>
                    </a:cubicBezTo>
                    <a:cubicBezTo>
                      <a:pt x="17887" y="37917"/>
                      <a:pt x="17720" y="37872"/>
                      <a:pt x="17552" y="37826"/>
                    </a:cubicBezTo>
                    <a:lnTo>
                      <a:pt x="17354" y="37765"/>
                    </a:lnTo>
                    <a:cubicBezTo>
                      <a:pt x="17247" y="37734"/>
                      <a:pt x="17141" y="37704"/>
                      <a:pt x="17003" y="37673"/>
                    </a:cubicBezTo>
                    <a:cubicBezTo>
                      <a:pt x="16912" y="37658"/>
                      <a:pt x="16805" y="37628"/>
                      <a:pt x="16699" y="37613"/>
                    </a:cubicBezTo>
                    <a:lnTo>
                      <a:pt x="16684" y="37597"/>
                    </a:lnTo>
                    <a:cubicBezTo>
                      <a:pt x="16562" y="37582"/>
                      <a:pt x="16425" y="37567"/>
                      <a:pt x="16287" y="37536"/>
                    </a:cubicBezTo>
                    <a:lnTo>
                      <a:pt x="16272" y="37536"/>
                    </a:lnTo>
                    <a:cubicBezTo>
                      <a:pt x="16196" y="37521"/>
                      <a:pt x="16120" y="37521"/>
                      <a:pt x="16044" y="37506"/>
                    </a:cubicBezTo>
                    <a:cubicBezTo>
                      <a:pt x="16013" y="37506"/>
                      <a:pt x="15989" y="37499"/>
                      <a:pt x="15963" y="37499"/>
                    </a:cubicBezTo>
                    <a:cubicBezTo>
                      <a:pt x="15951" y="37499"/>
                      <a:pt x="15937" y="37501"/>
                      <a:pt x="15922" y="37506"/>
                    </a:cubicBezTo>
                    <a:lnTo>
                      <a:pt x="15724" y="37506"/>
                    </a:lnTo>
                    <a:lnTo>
                      <a:pt x="15693" y="37521"/>
                    </a:lnTo>
                    <a:lnTo>
                      <a:pt x="15663" y="37521"/>
                    </a:lnTo>
                    <a:cubicBezTo>
                      <a:pt x="15708" y="37414"/>
                      <a:pt x="15739" y="37308"/>
                      <a:pt x="15769" y="37186"/>
                    </a:cubicBezTo>
                    <a:lnTo>
                      <a:pt x="15769" y="37171"/>
                    </a:lnTo>
                    <a:cubicBezTo>
                      <a:pt x="15769" y="37171"/>
                      <a:pt x="15769" y="37155"/>
                      <a:pt x="15769" y="37155"/>
                    </a:cubicBezTo>
                    <a:lnTo>
                      <a:pt x="15785" y="37155"/>
                    </a:lnTo>
                    <a:lnTo>
                      <a:pt x="15815" y="37140"/>
                    </a:lnTo>
                    <a:cubicBezTo>
                      <a:pt x="15830" y="37140"/>
                      <a:pt x="15846" y="37140"/>
                      <a:pt x="15861" y="37125"/>
                    </a:cubicBezTo>
                    <a:lnTo>
                      <a:pt x="15907" y="37110"/>
                    </a:lnTo>
                    <a:cubicBezTo>
                      <a:pt x="15952" y="37094"/>
                      <a:pt x="15998" y="37094"/>
                      <a:pt x="16044" y="37094"/>
                    </a:cubicBezTo>
                    <a:lnTo>
                      <a:pt x="16074" y="37079"/>
                    </a:lnTo>
                    <a:lnTo>
                      <a:pt x="16120" y="37079"/>
                    </a:lnTo>
                    <a:cubicBezTo>
                      <a:pt x="16150" y="37079"/>
                      <a:pt x="16166" y="37064"/>
                      <a:pt x="16181" y="37064"/>
                    </a:cubicBezTo>
                    <a:cubicBezTo>
                      <a:pt x="16226" y="37064"/>
                      <a:pt x="16257" y="37064"/>
                      <a:pt x="16303" y="37049"/>
                    </a:cubicBezTo>
                    <a:lnTo>
                      <a:pt x="16425" y="37049"/>
                    </a:lnTo>
                    <a:cubicBezTo>
                      <a:pt x="16501" y="37034"/>
                      <a:pt x="16577" y="37018"/>
                      <a:pt x="16653" y="37003"/>
                    </a:cubicBezTo>
                    <a:cubicBezTo>
                      <a:pt x="16699" y="37003"/>
                      <a:pt x="16729" y="36988"/>
                      <a:pt x="16775" y="36988"/>
                    </a:cubicBezTo>
                    <a:cubicBezTo>
                      <a:pt x="16805" y="36973"/>
                      <a:pt x="16836" y="36973"/>
                      <a:pt x="16866" y="36957"/>
                    </a:cubicBezTo>
                    <a:cubicBezTo>
                      <a:pt x="16912" y="36957"/>
                      <a:pt x="16958" y="36942"/>
                      <a:pt x="17003" y="36942"/>
                    </a:cubicBezTo>
                    <a:cubicBezTo>
                      <a:pt x="17034" y="36927"/>
                      <a:pt x="17064" y="36927"/>
                      <a:pt x="17095" y="36927"/>
                    </a:cubicBezTo>
                    <a:lnTo>
                      <a:pt x="17125" y="36927"/>
                    </a:lnTo>
                    <a:cubicBezTo>
                      <a:pt x="17202" y="36912"/>
                      <a:pt x="17278" y="36912"/>
                      <a:pt x="17354" y="36896"/>
                    </a:cubicBezTo>
                    <a:cubicBezTo>
                      <a:pt x="17400" y="36896"/>
                      <a:pt x="17445" y="36896"/>
                      <a:pt x="17491" y="36881"/>
                    </a:cubicBezTo>
                    <a:lnTo>
                      <a:pt x="17567" y="36881"/>
                    </a:lnTo>
                    <a:lnTo>
                      <a:pt x="17598" y="36866"/>
                    </a:lnTo>
                    <a:lnTo>
                      <a:pt x="17659" y="36866"/>
                    </a:lnTo>
                    <a:cubicBezTo>
                      <a:pt x="17674" y="36851"/>
                      <a:pt x="17689" y="36851"/>
                      <a:pt x="17704" y="36851"/>
                    </a:cubicBezTo>
                    <a:cubicBezTo>
                      <a:pt x="17750" y="36835"/>
                      <a:pt x="17796" y="36835"/>
                      <a:pt x="17841" y="36820"/>
                    </a:cubicBezTo>
                    <a:cubicBezTo>
                      <a:pt x="17872" y="36805"/>
                      <a:pt x="17902" y="36790"/>
                      <a:pt x="17933" y="36790"/>
                    </a:cubicBezTo>
                    <a:lnTo>
                      <a:pt x="17963" y="36775"/>
                    </a:lnTo>
                    <a:cubicBezTo>
                      <a:pt x="17994" y="36759"/>
                      <a:pt x="18009" y="36759"/>
                      <a:pt x="18040" y="36744"/>
                    </a:cubicBezTo>
                    <a:lnTo>
                      <a:pt x="18116" y="36714"/>
                    </a:lnTo>
                    <a:lnTo>
                      <a:pt x="18253" y="36668"/>
                    </a:lnTo>
                    <a:lnTo>
                      <a:pt x="18329" y="36637"/>
                    </a:lnTo>
                    <a:cubicBezTo>
                      <a:pt x="18405" y="36607"/>
                      <a:pt x="18497" y="36576"/>
                      <a:pt x="18573" y="36531"/>
                    </a:cubicBezTo>
                    <a:cubicBezTo>
                      <a:pt x="18664" y="36485"/>
                      <a:pt x="18771" y="36439"/>
                      <a:pt x="18862" y="36378"/>
                    </a:cubicBezTo>
                    <a:cubicBezTo>
                      <a:pt x="18954" y="36317"/>
                      <a:pt x="19045" y="36241"/>
                      <a:pt x="19121" y="36165"/>
                    </a:cubicBezTo>
                    <a:cubicBezTo>
                      <a:pt x="19167" y="36135"/>
                      <a:pt x="19213" y="36089"/>
                      <a:pt x="19258" y="36028"/>
                    </a:cubicBezTo>
                    <a:lnTo>
                      <a:pt x="19274" y="36013"/>
                    </a:lnTo>
                    <a:lnTo>
                      <a:pt x="19289" y="36013"/>
                    </a:lnTo>
                    <a:cubicBezTo>
                      <a:pt x="19304" y="35982"/>
                      <a:pt x="19319" y="35967"/>
                      <a:pt x="19335" y="35952"/>
                    </a:cubicBezTo>
                    <a:cubicBezTo>
                      <a:pt x="19396" y="35876"/>
                      <a:pt x="19456" y="35799"/>
                      <a:pt x="19517" y="35738"/>
                    </a:cubicBezTo>
                    <a:lnTo>
                      <a:pt x="19517" y="35738"/>
                    </a:lnTo>
                    <a:lnTo>
                      <a:pt x="19487" y="35754"/>
                    </a:lnTo>
                    <a:lnTo>
                      <a:pt x="19472" y="35769"/>
                    </a:lnTo>
                    <a:cubicBezTo>
                      <a:pt x="19426" y="35815"/>
                      <a:pt x="19365" y="35876"/>
                      <a:pt x="19319" y="35921"/>
                    </a:cubicBezTo>
                    <a:cubicBezTo>
                      <a:pt x="19304" y="35937"/>
                      <a:pt x="19274" y="35952"/>
                      <a:pt x="19258" y="35952"/>
                    </a:cubicBezTo>
                    <a:lnTo>
                      <a:pt x="19243" y="35982"/>
                    </a:lnTo>
                    <a:cubicBezTo>
                      <a:pt x="19197" y="36013"/>
                      <a:pt x="19167" y="36043"/>
                      <a:pt x="19121" y="36058"/>
                    </a:cubicBezTo>
                    <a:cubicBezTo>
                      <a:pt x="19030" y="36135"/>
                      <a:pt x="18938" y="36196"/>
                      <a:pt x="18832" y="36241"/>
                    </a:cubicBezTo>
                    <a:cubicBezTo>
                      <a:pt x="18771" y="36287"/>
                      <a:pt x="18695" y="36317"/>
                      <a:pt x="18619" y="36348"/>
                    </a:cubicBezTo>
                    <a:cubicBezTo>
                      <a:pt x="18558" y="36394"/>
                      <a:pt x="18481" y="36409"/>
                      <a:pt x="18405" y="36439"/>
                    </a:cubicBezTo>
                    <a:cubicBezTo>
                      <a:pt x="18283" y="36485"/>
                      <a:pt x="18177" y="36531"/>
                      <a:pt x="18055" y="36576"/>
                    </a:cubicBezTo>
                    <a:cubicBezTo>
                      <a:pt x="18009" y="36592"/>
                      <a:pt x="17963" y="36607"/>
                      <a:pt x="17902" y="36622"/>
                    </a:cubicBezTo>
                    <a:lnTo>
                      <a:pt x="17887" y="36637"/>
                    </a:lnTo>
                    <a:cubicBezTo>
                      <a:pt x="17872" y="36637"/>
                      <a:pt x="17841" y="36653"/>
                      <a:pt x="17826" y="36653"/>
                    </a:cubicBezTo>
                    <a:lnTo>
                      <a:pt x="17765" y="36668"/>
                    </a:lnTo>
                    <a:lnTo>
                      <a:pt x="17735" y="36683"/>
                    </a:lnTo>
                    <a:lnTo>
                      <a:pt x="17689" y="36683"/>
                    </a:lnTo>
                    <a:lnTo>
                      <a:pt x="17659" y="36698"/>
                    </a:lnTo>
                    <a:cubicBezTo>
                      <a:pt x="17643" y="36698"/>
                      <a:pt x="17613" y="36698"/>
                      <a:pt x="17598" y="36714"/>
                    </a:cubicBezTo>
                    <a:lnTo>
                      <a:pt x="17567" y="36714"/>
                    </a:lnTo>
                    <a:cubicBezTo>
                      <a:pt x="17552" y="36714"/>
                      <a:pt x="17537" y="36714"/>
                      <a:pt x="17506" y="36729"/>
                    </a:cubicBezTo>
                    <a:lnTo>
                      <a:pt x="17400" y="36729"/>
                    </a:lnTo>
                    <a:lnTo>
                      <a:pt x="17339" y="36744"/>
                    </a:lnTo>
                    <a:cubicBezTo>
                      <a:pt x="17293" y="36744"/>
                      <a:pt x="17232" y="36744"/>
                      <a:pt x="17171" y="36759"/>
                    </a:cubicBezTo>
                    <a:cubicBezTo>
                      <a:pt x="17125" y="36759"/>
                      <a:pt x="17095" y="36759"/>
                      <a:pt x="17049" y="36775"/>
                    </a:cubicBezTo>
                    <a:cubicBezTo>
                      <a:pt x="17003" y="36775"/>
                      <a:pt x="16973" y="36790"/>
                      <a:pt x="16927" y="36790"/>
                    </a:cubicBezTo>
                    <a:cubicBezTo>
                      <a:pt x="16866" y="36805"/>
                      <a:pt x="16821" y="36820"/>
                      <a:pt x="16775" y="36820"/>
                    </a:cubicBezTo>
                    <a:lnTo>
                      <a:pt x="16714" y="36835"/>
                    </a:lnTo>
                    <a:cubicBezTo>
                      <a:pt x="16668" y="36851"/>
                      <a:pt x="16638" y="36866"/>
                      <a:pt x="16592" y="36866"/>
                    </a:cubicBezTo>
                    <a:cubicBezTo>
                      <a:pt x="16562" y="36881"/>
                      <a:pt x="16516" y="36881"/>
                      <a:pt x="16470" y="36896"/>
                    </a:cubicBezTo>
                    <a:cubicBezTo>
                      <a:pt x="16394" y="36896"/>
                      <a:pt x="16318" y="36912"/>
                      <a:pt x="16242" y="36927"/>
                    </a:cubicBezTo>
                    <a:cubicBezTo>
                      <a:pt x="16211" y="36927"/>
                      <a:pt x="16166" y="36927"/>
                      <a:pt x="16120" y="36942"/>
                    </a:cubicBezTo>
                    <a:lnTo>
                      <a:pt x="16059" y="36942"/>
                    </a:lnTo>
                    <a:cubicBezTo>
                      <a:pt x="16013" y="36957"/>
                      <a:pt x="15983" y="36957"/>
                      <a:pt x="15937" y="36957"/>
                    </a:cubicBezTo>
                    <a:cubicBezTo>
                      <a:pt x="15907" y="36973"/>
                      <a:pt x="15876" y="36973"/>
                      <a:pt x="15846" y="36988"/>
                    </a:cubicBezTo>
                    <a:lnTo>
                      <a:pt x="15800" y="36988"/>
                    </a:lnTo>
                    <a:cubicBezTo>
                      <a:pt x="15815" y="36957"/>
                      <a:pt x="15815" y="36927"/>
                      <a:pt x="15815" y="36881"/>
                    </a:cubicBezTo>
                    <a:cubicBezTo>
                      <a:pt x="15830" y="36775"/>
                      <a:pt x="15846" y="36668"/>
                      <a:pt x="15846" y="36576"/>
                    </a:cubicBezTo>
                    <a:lnTo>
                      <a:pt x="15846" y="36500"/>
                    </a:lnTo>
                    <a:lnTo>
                      <a:pt x="15952" y="36470"/>
                    </a:lnTo>
                    <a:cubicBezTo>
                      <a:pt x="16028" y="36455"/>
                      <a:pt x="16120" y="36439"/>
                      <a:pt x="16196" y="36409"/>
                    </a:cubicBezTo>
                    <a:lnTo>
                      <a:pt x="16226" y="36409"/>
                    </a:lnTo>
                    <a:cubicBezTo>
                      <a:pt x="16287" y="36394"/>
                      <a:pt x="16348" y="36378"/>
                      <a:pt x="16394" y="36363"/>
                    </a:cubicBezTo>
                    <a:lnTo>
                      <a:pt x="16425" y="36363"/>
                    </a:lnTo>
                    <a:lnTo>
                      <a:pt x="16455" y="36348"/>
                    </a:lnTo>
                    <a:cubicBezTo>
                      <a:pt x="16470" y="36348"/>
                      <a:pt x="16485" y="36348"/>
                      <a:pt x="16501" y="36333"/>
                    </a:cubicBezTo>
                    <a:cubicBezTo>
                      <a:pt x="16531" y="36333"/>
                      <a:pt x="16562" y="36317"/>
                      <a:pt x="16592" y="36302"/>
                    </a:cubicBezTo>
                    <a:cubicBezTo>
                      <a:pt x="16607" y="36287"/>
                      <a:pt x="16623" y="36287"/>
                      <a:pt x="16623" y="36272"/>
                    </a:cubicBezTo>
                    <a:cubicBezTo>
                      <a:pt x="16653" y="36272"/>
                      <a:pt x="16668" y="36257"/>
                      <a:pt x="16684" y="36241"/>
                    </a:cubicBezTo>
                    <a:lnTo>
                      <a:pt x="16790" y="36180"/>
                    </a:lnTo>
                    <a:lnTo>
                      <a:pt x="16851" y="36150"/>
                    </a:lnTo>
                    <a:cubicBezTo>
                      <a:pt x="16912" y="36119"/>
                      <a:pt x="17003" y="36074"/>
                      <a:pt x="17080" y="36013"/>
                    </a:cubicBezTo>
                    <a:lnTo>
                      <a:pt x="17141" y="35967"/>
                    </a:lnTo>
                    <a:lnTo>
                      <a:pt x="17247" y="35906"/>
                    </a:lnTo>
                    <a:cubicBezTo>
                      <a:pt x="17278" y="35891"/>
                      <a:pt x="17293" y="35876"/>
                      <a:pt x="17323" y="35845"/>
                    </a:cubicBezTo>
                    <a:lnTo>
                      <a:pt x="17354" y="35830"/>
                    </a:lnTo>
                    <a:lnTo>
                      <a:pt x="17384" y="35799"/>
                    </a:lnTo>
                    <a:cubicBezTo>
                      <a:pt x="17415" y="35784"/>
                      <a:pt x="17430" y="35769"/>
                      <a:pt x="17461" y="35754"/>
                    </a:cubicBezTo>
                    <a:lnTo>
                      <a:pt x="17613" y="35617"/>
                    </a:lnTo>
                    <a:cubicBezTo>
                      <a:pt x="17628" y="35617"/>
                      <a:pt x="17628" y="35601"/>
                      <a:pt x="17643" y="35601"/>
                    </a:cubicBezTo>
                    <a:lnTo>
                      <a:pt x="17628" y="35601"/>
                    </a:lnTo>
                    <a:cubicBezTo>
                      <a:pt x="17674" y="35556"/>
                      <a:pt x="17720" y="35525"/>
                      <a:pt x="17765" y="35479"/>
                    </a:cubicBezTo>
                    <a:cubicBezTo>
                      <a:pt x="17887" y="35373"/>
                      <a:pt x="17979" y="35236"/>
                      <a:pt x="18070" y="35099"/>
                    </a:cubicBezTo>
                    <a:cubicBezTo>
                      <a:pt x="18100" y="35022"/>
                      <a:pt x="18146" y="34946"/>
                      <a:pt x="18177" y="34870"/>
                    </a:cubicBezTo>
                    <a:lnTo>
                      <a:pt x="18177" y="34870"/>
                    </a:lnTo>
                    <a:cubicBezTo>
                      <a:pt x="18161" y="34901"/>
                      <a:pt x="18146" y="34931"/>
                      <a:pt x="18116" y="34961"/>
                    </a:cubicBezTo>
                    <a:cubicBezTo>
                      <a:pt x="18070" y="35022"/>
                      <a:pt x="18040" y="35083"/>
                      <a:pt x="17994" y="35129"/>
                    </a:cubicBezTo>
                    <a:cubicBezTo>
                      <a:pt x="17963" y="35175"/>
                      <a:pt x="17918" y="35220"/>
                      <a:pt x="17887" y="35251"/>
                    </a:cubicBezTo>
                    <a:cubicBezTo>
                      <a:pt x="17826" y="35297"/>
                      <a:pt x="17781" y="35342"/>
                      <a:pt x="17704" y="35403"/>
                    </a:cubicBezTo>
                    <a:lnTo>
                      <a:pt x="17628" y="35449"/>
                    </a:lnTo>
                    <a:lnTo>
                      <a:pt x="17567" y="35495"/>
                    </a:lnTo>
                    <a:cubicBezTo>
                      <a:pt x="17537" y="35525"/>
                      <a:pt x="17506" y="35540"/>
                      <a:pt x="17476" y="35556"/>
                    </a:cubicBezTo>
                    <a:cubicBezTo>
                      <a:pt x="17461" y="35571"/>
                      <a:pt x="17445" y="35571"/>
                      <a:pt x="17430" y="35586"/>
                    </a:cubicBezTo>
                    <a:cubicBezTo>
                      <a:pt x="17339" y="35632"/>
                      <a:pt x="17263" y="35693"/>
                      <a:pt x="17171" y="35738"/>
                    </a:cubicBezTo>
                    <a:lnTo>
                      <a:pt x="17064" y="35799"/>
                    </a:lnTo>
                    <a:cubicBezTo>
                      <a:pt x="16988" y="35830"/>
                      <a:pt x="16912" y="35876"/>
                      <a:pt x="16836" y="35906"/>
                    </a:cubicBezTo>
                    <a:cubicBezTo>
                      <a:pt x="16805" y="35921"/>
                      <a:pt x="16775" y="35937"/>
                      <a:pt x="16744" y="35952"/>
                    </a:cubicBezTo>
                    <a:cubicBezTo>
                      <a:pt x="16699" y="35982"/>
                      <a:pt x="16653" y="35998"/>
                      <a:pt x="16607" y="36028"/>
                    </a:cubicBezTo>
                    <a:cubicBezTo>
                      <a:pt x="16577" y="36043"/>
                      <a:pt x="16531" y="36074"/>
                      <a:pt x="16485" y="36089"/>
                    </a:cubicBezTo>
                    <a:cubicBezTo>
                      <a:pt x="16470" y="36089"/>
                      <a:pt x="16470" y="36104"/>
                      <a:pt x="16455" y="36104"/>
                    </a:cubicBezTo>
                    <a:lnTo>
                      <a:pt x="16440" y="36104"/>
                    </a:lnTo>
                    <a:cubicBezTo>
                      <a:pt x="16425" y="36119"/>
                      <a:pt x="16394" y="36119"/>
                      <a:pt x="16379" y="36119"/>
                    </a:cubicBezTo>
                    <a:cubicBezTo>
                      <a:pt x="16348" y="36119"/>
                      <a:pt x="16318" y="36135"/>
                      <a:pt x="16303" y="36135"/>
                    </a:cubicBezTo>
                    <a:lnTo>
                      <a:pt x="16196" y="36150"/>
                    </a:lnTo>
                    <a:lnTo>
                      <a:pt x="16181" y="36165"/>
                    </a:lnTo>
                    <a:lnTo>
                      <a:pt x="16013" y="36196"/>
                    </a:lnTo>
                    <a:lnTo>
                      <a:pt x="15952" y="36211"/>
                    </a:lnTo>
                    <a:cubicBezTo>
                      <a:pt x="15907" y="36226"/>
                      <a:pt x="15861" y="36226"/>
                      <a:pt x="15815" y="36241"/>
                    </a:cubicBezTo>
                    <a:cubicBezTo>
                      <a:pt x="15800" y="36150"/>
                      <a:pt x="15785" y="36058"/>
                      <a:pt x="15769" y="35982"/>
                    </a:cubicBezTo>
                    <a:cubicBezTo>
                      <a:pt x="15754" y="35952"/>
                      <a:pt x="15754" y="35921"/>
                      <a:pt x="15739" y="35891"/>
                    </a:cubicBezTo>
                    <a:lnTo>
                      <a:pt x="15724" y="35860"/>
                    </a:lnTo>
                    <a:cubicBezTo>
                      <a:pt x="15724" y="35845"/>
                      <a:pt x="15708" y="35815"/>
                      <a:pt x="15693" y="35799"/>
                    </a:cubicBezTo>
                    <a:lnTo>
                      <a:pt x="15693" y="35784"/>
                    </a:lnTo>
                    <a:cubicBezTo>
                      <a:pt x="15739" y="35769"/>
                      <a:pt x="15800" y="35738"/>
                      <a:pt x="15861" y="35708"/>
                    </a:cubicBezTo>
                    <a:cubicBezTo>
                      <a:pt x="15891" y="35693"/>
                      <a:pt x="15937" y="35678"/>
                      <a:pt x="15967" y="35647"/>
                    </a:cubicBezTo>
                    <a:cubicBezTo>
                      <a:pt x="16013" y="35632"/>
                      <a:pt x="16044" y="35601"/>
                      <a:pt x="16074" y="35571"/>
                    </a:cubicBezTo>
                    <a:cubicBezTo>
                      <a:pt x="16120" y="35540"/>
                      <a:pt x="16166" y="35495"/>
                      <a:pt x="16211" y="35464"/>
                    </a:cubicBezTo>
                    <a:cubicBezTo>
                      <a:pt x="16287" y="35388"/>
                      <a:pt x="16364" y="35312"/>
                      <a:pt x="16425" y="35236"/>
                    </a:cubicBezTo>
                    <a:cubicBezTo>
                      <a:pt x="16470" y="35205"/>
                      <a:pt x="16501" y="35175"/>
                      <a:pt x="16531" y="35129"/>
                    </a:cubicBezTo>
                    <a:cubicBezTo>
                      <a:pt x="16577" y="35099"/>
                      <a:pt x="16623" y="35053"/>
                      <a:pt x="16653" y="35007"/>
                    </a:cubicBezTo>
                    <a:cubicBezTo>
                      <a:pt x="16684" y="34977"/>
                      <a:pt x="16699" y="34946"/>
                      <a:pt x="16714" y="34916"/>
                    </a:cubicBezTo>
                    <a:lnTo>
                      <a:pt x="16729" y="34901"/>
                    </a:lnTo>
                    <a:cubicBezTo>
                      <a:pt x="16744" y="34885"/>
                      <a:pt x="16744" y="34885"/>
                      <a:pt x="16760" y="34870"/>
                    </a:cubicBezTo>
                    <a:cubicBezTo>
                      <a:pt x="16790" y="34824"/>
                      <a:pt x="16821" y="34763"/>
                      <a:pt x="16851" y="34718"/>
                    </a:cubicBezTo>
                    <a:lnTo>
                      <a:pt x="16882" y="34657"/>
                    </a:lnTo>
                    <a:lnTo>
                      <a:pt x="16912" y="34611"/>
                    </a:lnTo>
                    <a:cubicBezTo>
                      <a:pt x="16943" y="34581"/>
                      <a:pt x="16958" y="34535"/>
                      <a:pt x="16988" y="34504"/>
                    </a:cubicBezTo>
                    <a:cubicBezTo>
                      <a:pt x="17092" y="34326"/>
                      <a:pt x="17182" y="34163"/>
                      <a:pt x="17285" y="33985"/>
                    </a:cubicBezTo>
                    <a:lnTo>
                      <a:pt x="17285" y="33985"/>
                    </a:lnTo>
                    <a:lnTo>
                      <a:pt x="17247" y="34032"/>
                    </a:lnTo>
                    <a:cubicBezTo>
                      <a:pt x="17141" y="34184"/>
                      <a:pt x="17034" y="34322"/>
                      <a:pt x="16927" y="34474"/>
                    </a:cubicBezTo>
                    <a:lnTo>
                      <a:pt x="16851" y="34581"/>
                    </a:lnTo>
                    <a:lnTo>
                      <a:pt x="16805" y="34657"/>
                    </a:lnTo>
                    <a:lnTo>
                      <a:pt x="16760" y="34702"/>
                    </a:lnTo>
                    <a:cubicBezTo>
                      <a:pt x="16714" y="34763"/>
                      <a:pt x="16668" y="34824"/>
                      <a:pt x="16623" y="34885"/>
                    </a:cubicBezTo>
                    <a:cubicBezTo>
                      <a:pt x="16562" y="34961"/>
                      <a:pt x="16485" y="35038"/>
                      <a:pt x="16425" y="35099"/>
                    </a:cubicBezTo>
                    <a:cubicBezTo>
                      <a:pt x="16364" y="35160"/>
                      <a:pt x="16287" y="35236"/>
                      <a:pt x="16226" y="35297"/>
                    </a:cubicBezTo>
                    <a:lnTo>
                      <a:pt x="16196" y="35327"/>
                    </a:lnTo>
                    <a:lnTo>
                      <a:pt x="16166" y="35342"/>
                    </a:lnTo>
                    <a:cubicBezTo>
                      <a:pt x="16105" y="35403"/>
                      <a:pt x="16044" y="35464"/>
                      <a:pt x="15983" y="35525"/>
                    </a:cubicBezTo>
                    <a:cubicBezTo>
                      <a:pt x="15937" y="35556"/>
                      <a:pt x="15891" y="35586"/>
                      <a:pt x="15861" y="35617"/>
                    </a:cubicBezTo>
                    <a:lnTo>
                      <a:pt x="15830" y="35632"/>
                    </a:lnTo>
                    <a:cubicBezTo>
                      <a:pt x="15800" y="35647"/>
                      <a:pt x="15769" y="35678"/>
                      <a:pt x="15739" y="35693"/>
                    </a:cubicBezTo>
                    <a:lnTo>
                      <a:pt x="15678" y="35723"/>
                    </a:lnTo>
                    <a:cubicBezTo>
                      <a:pt x="15647" y="35678"/>
                      <a:pt x="15617" y="35632"/>
                      <a:pt x="15587" y="35601"/>
                    </a:cubicBezTo>
                    <a:cubicBezTo>
                      <a:pt x="15541" y="35540"/>
                      <a:pt x="15495" y="35479"/>
                      <a:pt x="15434" y="35434"/>
                    </a:cubicBezTo>
                    <a:lnTo>
                      <a:pt x="15495" y="35358"/>
                    </a:lnTo>
                    <a:cubicBezTo>
                      <a:pt x="15556" y="35281"/>
                      <a:pt x="15617" y="35190"/>
                      <a:pt x="15693" y="35068"/>
                    </a:cubicBezTo>
                    <a:cubicBezTo>
                      <a:pt x="15754" y="34977"/>
                      <a:pt x="15800" y="34870"/>
                      <a:pt x="15876" y="34748"/>
                    </a:cubicBezTo>
                    <a:lnTo>
                      <a:pt x="15922" y="34672"/>
                    </a:lnTo>
                    <a:cubicBezTo>
                      <a:pt x="15952" y="34596"/>
                      <a:pt x="15998" y="34520"/>
                      <a:pt x="16044" y="34443"/>
                    </a:cubicBezTo>
                    <a:cubicBezTo>
                      <a:pt x="16089" y="34367"/>
                      <a:pt x="16135" y="34276"/>
                      <a:pt x="16196" y="34184"/>
                    </a:cubicBezTo>
                    <a:cubicBezTo>
                      <a:pt x="16257" y="34063"/>
                      <a:pt x="16333" y="33941"/>
                      <a:pt x="16409" y="33819"/>
                    </a:cubicBezTo>
                    <a:cubicBezTo>
                      <a:pt x="16425" y="33788"/>
                      <a:pt x="16455" y="33743"/>
                      <a:pt x="16470" y="33682"/>
                    </a:cubicBezTo>
                    <a:lnTo>
                      <a:pt x="16501" y="33621"/>
                    </a:lnTo>
                    <a:cubicBezTo>
                      <a:pt x="16516" y="33590"/>
                      <a:pt x="16531" y="33545"/>
                      <a:pt x="16546" y="33514"/>
                    </a:cubicBezTo>
                    <a:lnTo>
                      <a:pt x="16577" y="33468"/>
                    </a:lnTo>
                    <a:cubicBezTo>
                      <a:pt x="16592" y="33423"/>
                      <a:pt x="16607" y="33392"/>
                      <a:pt x="16623" y="33346"/>
                    </a:cubicBezTo>
                    <a:cubicBezTo>
                      <a:pt x="16638" y="33331"/>
                      <a:pt x="16638" y="33316"/>
                      <a:pt x="16653" y="33286"/>
                    </a:cubicBezTo>
                    <a:cubicBezTo>
                      <a:pt x="16668" y="33255"/>
                      <a:pt x="16684" y="33209"/>
                      <a:pt x="16699" y="33164"/>
                    </a:cubicBezTo>
                    <a:cubicBezTo>
                      <a:pt x="16699" y="33133"/>
                      <a:pt x="16714" y="33103"/>
                      <a:pt x="16729" y="33072"/>
                    </a:cubicBezTo>
                    <a:cubicBezTo>
                      <a:pt x="16744" y="33027"/>
                      <a:pt x="16760" y="32981"/>
                      <a:pt x="16775" y="32935"/>
                    </a:cubicBezTo>
                    <a:cubicBezTo>
                      <a:pt x="16790" y="32859"/>
                      <a:pt x="16821" y="32767"/>
                      <a:pt x="16851" y="32691"/>
                    </a:cubicBezTo>
                    <a:cubicBezTo>
                      <a:pt x="16882" y="32585"/>
                      <a:pt x="16912" y="32508"/>
                      <a:pt x="16943" y="32417"/>
                    </a:cubicBezTo>
                    <a:cubicBezTo>
                      <a:pt x="16958" y="32371"/>
                      <a:pt x="16973" y="32310"/>
                      <a:pt x="17003" y="32265"/>
                    </a:cubicBezTo>
                    <a:lnTo>
                      <a:pt x="17034" y="32204"/>
                    </a:lnTo>
                    <a:cubicBezTo>
                      <a:pt x="17049" y="32143"/>
                      <a:pt x="17080" y="32097"/>
                      <a:pt x="17095" y="32051"/>
                    </a:cubicBezTo>
                    <a:cubicBezTo>
                      <a:pt x="17125" y="32006"/>
                      <a:pt x="17156" y="31960"/>
                      <a:pt x="17171" y="31930"/>
                    </a:cubicBezTo>
                    <a:cubicBezTo>
                      <a:pt x="17217" y="31853"/>
                      <a:pt x="17263" y="31777"/>
                      <a:pt x="17323" y="31716"/>
                    </a:cubicBezTo>
                    <a:cubicBezTo>
                      <a:pt x="17369" y="31671"/>
                      <a:pt x="17415" y="31625"/>
                      <a:pt x="17461" y="31579"/>
                    </a:cubicBezTo>
                    <a:cubicBezTo>
                      <a:pt x="17522" y="31518"/>
                      <a:pt x="17598" y="31457"/>
                      <a:pt x="17674" y="31396"/>
                    </a:cubicBezTo>
                    <a:lnTo>
                      <a:pt x="17704" y="31366"/>
                    </a:lnTo>
                    <a:cubicBezTo>
                      <a:pt x="17781" y="31320"/>
                      <a:pt x="17857" y="31259"/>
                      <a:pt x="17918" y="31198"/>
                    </a:cubicBezTo>
                    <a:cubicBezTo>
                      <a:pt x="18040" y="31107"/>
                      <a:pt x="18161" y="31000"/>
                      <a:pt x="18268" y="30893"/>
                    </a:cubicBezTo>
                    <a:lnTo>
                      <a:pt x="18283" y="30893"/>
                    </a:lnTo>
                    <a:lnTo>
                      <a:pt x="18359" y="30817"/>
                    </a:lnTo>
                    <a:cubicBezTo>
                      <a:pt x="18390" y="30787"/>
                      <a:pt x="18420" y="30756"/>
                      <a:pt x="18451" y="30726"/>
                    </a:cubicBezTo>
                    <a:cubicBezTo>
                      <a:pt x="18497" y="30695"/>
                      <a:pt x="18527" y="30665"/>
                      <a:pt x="18573" y="30619"/>
                    </a:cubicBezTo>
                    <a:cubicBezTo>
                      <a:pt x="18664" y="30558"/>
                      <a:pt x="18756" y="30497"/>
                      <a:pt x="18862" y="30436"/>
                    </a:cubicBezTo>
                    <a:cubicBezTo>
                      <a:pt x="18908" y="30406"/>
                      <a:pt x="18954" y="30391"/>
                      <a:pt x="18999" y="30375"/>
                    </a:cubicBezTo>
                    <a:cubicBezTo>
                      <a:pt x="19060" y="30345"/>
                      <a:pt x="19106" y="30330"/>
                      <a:pt x="19152" y="30330"/>
                    </a:cubicBezTo>
                    <a:cubicBezTo>
                      <a:pt x="19197" y="30315"/>
                      <a:pt x="19228" y="30299"/>
                      <a:pt x="19274" y="30299"/>
                    </a:cubicBezTo>
                    <a:close/>
                    <a:moveTo>
                      <a:pt x="5378" y="36851"/>
                    </a:moveTo>
                    <a:cubicBezTo>
                      <a:pt x="5378" y="36866"/>
                      <a:pt x="5378" y="36881"/>
                      <a:pt x="5378" y="36896"/>
                    </a:cubicBezTo>
                    <a:cubicBezTo>
                      <a:pt x="5394" y="36973"/>
                      <a:pt x="5409" y="37049"/>
                      <a:pt x="5439" y="37125"/>
                    </a:cubicBezTo>
                    <a:cubicBezTo>
                      <a:pt x="5500" y="37277"/>
                      <a:pt x="5592" y="37399"/>
                      <a:pt x="5698" y="37491"/>
                    </a:cubicBezTo>
                    <a:cubicBezTo>
                      <a:pt x="5805" y="37582"/>
                      <a:pt x="5942" y="37658"/>
                      <a:pt x="6095" y="37734"/>
                    </a:cubicBezTo>
                    <a:cubicBezTo>
                      <a:pt x="6156" y="37765"/>
                      <a:pt x="6216" y="37780"/>
                      <a:pt x="6293" y="37795"/>
                    </a:cubicBezTo>
                    <a:lnTo>
                      <a:pt x="6308" y="37811"/>
                    </a:lnTo>
                    <a:cubicBezTo>
                      <a:pt x="6354" y="37826"/>
                      <a:pt x="6384" y="37841"/>
                      <a:pt x="6430" y="37856"/>
                    </a:cubicBezTo>
                    <a:cubicBezTo>
                      <a:pt x="6460" y="37872"/>
                      <a:pt x="6491" y="37872"/>
                      <a:pt x="6536" y="37887"/>
                    </a:cubicBezTo>
                    <a:lnTo>
                      <a:pt x="6597" y="37917"/>
                    </a:lnTo>
                    <a:cubicBezTo>
                      <a:pt x="6643" y="37932"/>
                      <a:pt x="6689" y="37963"/>
                      <a:pt x="6750" y="37978"/>
                    </a:cubicBezTo>
                    <a:cubicBezTo>
                      <a:pt x="6780" y="37993"/>
                      <a:pt x="6826" y="38009"/>
                      <a:pt x="6856" y="38009"/>
                    </a:cubicBezTo>
                    <a:cubicBezTo>
                      <a:pt x="6902" y="38024"/>
                      <a:pt x="6933" y="38039"/>
                      <a:pt x="6978" y="38039"/>
                    </a:cubicBezTo>
                    <a:lnTo>
                      <a:pt x="7024" y="38054"/>
                    </a:lnTo>
                    <a:cubicBezTo>
                      <a:pt x="7085" y="38070"/>
                      <a:pt x="7161" y="38070"/>
                      <a:pt x="7222" y="38085"/>
                    </a:cubicBezTo>
                    <a:lnTo>
                      <a:pt x="7237" y="38085"/>
                    </a:lnTo>
                    <a:cubicBezTo>
                      <a:pt x="7298" y="38100"/>
                      <a:pt x="7374" y="38100"/>
                      <a:pt x="7451" y="38100"/>
                    </a:cubicBezTo>
                    <a:cubicBezTo>
                      <a:pt x="7481" y="38100"/>
                      <a:pt x="7505" y="38107"/>
                      <a:pt x="7526" y="38107"/>
                    </a:cubicBezTo>
                    <a:cubicBezTo>
                      <a:pt x="7537" y="38107"/>
                      <a:pt x="7547" y="38105"/>
                      <a:pt x="7557" y="38100"/>
                    </a:cubicBezTo>
                    <a:lnTo>
                      <a:pt x="7679" y="38100"/>
                    </a:lnTo>
                    <a:cubicBezTo>
                      <a:pt x="7710" y="38100"/>
                      <a:pt x="7740" y="38085"/>
                      <a:pt x="7771" y="38085"/>
                    </a:cubicBezTo>
                    <a:cubicBezTo>
                      <a:pt x="7801" y="38085"/>
                      <a:pt x="7847" y="38070"/>
                      <a:pt x="7877" y="38054"/>
                    </a:cubicBezTo>
                    <a:cubicBezTo>
                      <a:pt x="7938" y="38039"/>
                      <a:pt x="7999" y="38009"/>
                      <a:pt x="8045" y="37993"/>
                    </a:cubicBezTo>
                    <a:cubicBezTo>
                      <a:pt x="8090" y="37978"/>
                      <a:pt x="8121" y="37963"/>
                      <a:pt x="8167" y="37948"/>
                    </a:cubicBezTo>
                    <a:cubicBezTo>
                      <a:pt x="8182" y="37948"/>
                      <a:pt x="8197" y="37948"/>
                      <a:pt x="8212" y="37932"/>
                    </a:cubicBezTo>
                    <a:lnTo>
                      <a:pt x="8365" y="37932"/>
                    </a:lnTo>
                    <a:cubicBezTo>
                      <a:pt x="8441" y="37948"/>
                      <a:pt x="8502" y="37963"/>
                      <a:pt x="8548" y="37978"/>
                    </a:cubicBezTo>
                    <a:lnTo>
                      <a:pt x="8593" y="37993"/>
                    </a:lnTo>
                    <a:cubicBezTo>
                      <a:pt x="8669" y="38024"/>
                      <a:pt x="8730" y="38039"/>
                      <a:pt x="8791" y="38054"/>
                    </a:cubicBezTo>
                    <a:cubicBezTo>
                      <a:pt x="8852" y="38070"/>
                      <a:pt x="8898" y="38085"/>
                      <a:pt x="8959" y="38085"/>
                    </a:cubicBezTo>
                    <a:lnTo>
                      <a:pt x="9035" y="38100"/>
                    </a:lnTo>
                    <a:cubicBezTo>
                      <a:pt x="9066" y="38115"/>
                      <a:pt x="9096" y="38115"/>
                      <a:pt x="9142" y="38115"/>
                    </a:cubicBezTo>
                    <a:cubicBezTo>
                      <a:pt x="9187" y="38115"/>
                      <a:pt x="9218" y="38131"/>
                      <a:pt x="9264" y="38131"/>
                    </a:cubicBezTo>
                    <a:cubicBezTo>
                      <a:pt x="9314" y="38131"/>
                      <a:pt x="9372" y="38137"/>
                      <a:pt x="9427" y="38137"/>
                    </a:cubicBezTo>
                    <a:cubicBezTo>
                      <a:pt x="9455" y="38137"/>
                      <a:pt x="9482" y="38136"/>
                      <a:pt x="9507" y="38131"/>
                    </a:cubicBezTo>
                    <a:cubicBezTo>
                      <a:pt x="9553" y="38131"/>
                      <a:pt x="9599" y="38131"/>
                      <a:pt x="9645" y="38115"/>
                    </a:cubicBezTo>
                    <a:cubicBezTo>
                      <a:pt x="9675" y="38115"/>
                      <a:pt x="9690" y="38100"/>
                      <a:pt x="9721" y="38100"/>
                    </a:cubicBezTo>
                    <a:cubicBezTo>
                      <a:pt x="9751" y="38100"/>
                      <a:pt x="9766" y="38085"/>
                      <a:pt x="9797" y="38085"/>
                    </a:cubicBezTo>
                    <a:cubicBezTo>
                      <a:pt x="9843" y="38070"/>
                      <a:pt x="9873" y="38054"/>
                      <a:pt x="9919" y="38039"/>
                    </a:cubicBezTo>
                    <a:cubicBezTo>
                      <a:pt x="9995" y="38024"/>
                      <a:pt x="10056" y="38009"/>
                      <a:pt x="10132" y="37993"/>
                    </a:cubicBezTo>
                    <a:cubicBezTo>
                      <a:pt x="10147" y="37978"/>
                      <a:pt x="10178" y="37978"/>
                      <a:pt x="10193" y="37978"/>
                    </a:cubicBezTo>
                    <a:cubicBezTo>
                      <a:pt x="10202" y="37978"/>
                      <a:pt x="10206" y="37978"/>
                      <a:pt x="10211" y="37975"/>
                    </a:cubicBezTo>
                    <a:lnTo>
                      <a:pt x="10211" y="37975"/>
                    </a:lnTo>
                    <a:cubicBezTo>
                      <a:pt x="10185" y="37997"/>
                      <a:pt x="10158" y="38009"/>
                      <a:pt x="10132" y="38009"/>
                    </a:cubicBezTo>
                    <a:lnTo>
                      <a:pt x="10117" y="38024"/>
                    </a:lnTo>
                    <a:cubicBezTo>
                      <a:pt x="10041" y="38054"/>
                      <a:pt x="9980" y="38100"/>
                      <a:pt x="9904" y="38131"/>
                    </a:cubicBezTo>
                    <a:lnTo>
                      <a:pt x="9888" y="38146"/>
                    </a:lnTo>
                    <a:cubicBezTo>
                      <a:pt x="9843" y="38176"/>
                      <a:pt x="9797" y="38191"/>
                      <a:pt x="9766" y="38207"/>
                    </a:cubicBezTo>
                    <a:cubicBezTo>
                      <a:pt x="9721" y="38237"/>
                      <a:pt x="9675" y="38268"/>
                      <a:pt x="9629" y="38283"/>
                    </a:cubicBezTo>
                    <a:cubicBezTo>
                      <a:pt x="9599" y="38298"/>
                      <a:pt x="9553" y="38313"/>
                      <a:pt x="9492" y="38344"/>
                    </a:cubicBezTo>
                    <a:cubicBezTo>
                      <a:pt x="9446" y="38359"/>
                      <a:pt x="9401" y="38374"/>
                      <a:pt x="9355" y="38405"/>
                    </a:cubicBezTo>
                    <a:lnTo>
                      <a:pt x="9309" y="38405"/>
                    </a:lnTo>
                    <a:lnTo>
                      <a:pt x="9294" y="38420"/>
                    </a:lnTo>
                    <a:cubicBezTo>
                      <a:pt x="9218" y="38450"/>
                      <a:pt x="9157" y="38466"/>
                      <a:pt x="9081" y="38496"/>
                    </a:cubicBezTo>
                    <a:cubicBezTo>
                      <a:pt x="9035" y="38511"/>
                      <a:pt x="8959" y="38542"/>
                      <a:pt x="8883" y="38557"/>
                    </a:cubicBezTo>
                    <a:cubicBezTo>
                      <a:pt x="8807" y="38572"/>
                      <a:pt x="8730" y="38588"/>
                      <a:pt x="8639" y="38603"/>
                    </a:cubicBezTo>
                    <a:lnTo>
                      <a:pt x="8593" y="38603"/>
                    </a:lnTo>
                    <a:cubicBezTo>
                      <a:pt x="8487" y="38618"/>
                      <a:pt x="8380" y="38618"/>
                      <a:pt x="8273" y="38618"/>
                    </a:cubicBezTo>
                    <a:lnTo>
                      <a:pt x="8258" y="38618"/>
                    </a:lnTo>
                    <a:cubicBezTo>
                      <a:pt x="8212" y="38626"/>
                      <a:pt x="8163" y="38630"/>
                      <a:pt x="8111" y="38630"/>
                    </a:cubicBezTo>
                    <a:cubicBezTo>
                      <a:pt x="8060" y="38630"/>
                      <a:pt x="8007" y="38626"/>
                      <a:pt x="7953" y="38618"/>
                    </a:cubicBezTo>
                    <a:lnTo>
                      <a:pt x="7816" y="38618"/>
                    </a:lnTo>
                    <a:cubicBezTo>
                      <a:pt x="7725" y="38603"/>
                      <a:pt x="7618" y="38603"/>
                      <a:pt x="7512" y="38588"/>
                    </a:cubicBezTo>
                    <a:cubicBezTo>
                      <a:pt x="7451" y="38572"/>
                      <a:pt x="7390" y="38572"/>
                      <a:pt x="7313" y="38557"/>
                    </a:cubicBezTo>
                    <a:cubicBezTo>
                      <a:pt x="7207" y="38542"/>
                      <a:pt x="7085" y="38511"/>
                      <a:pt x="6948" y="38481"/>
                    </a:cubicBezTo>
                    <a:lnTo>
                      <a:pt x="6582" y="38374"/>
                    </a:lnTo>
                    <a:cubicBezTo>
                      <a:pt x="6521" y="38359"/>
                      <a:pt x="6460" y="38329"/>
                      <a:pt x="6399" y="38313"/>
                    </a:cubicBezTo>
                    <a:cubicBezTo>
                      <a:pt x="6323" y="38283"/>
                      <a:pt x="6262" y="38252"/>
                      <a:pt x="6186" y="38222"/>
                    </a:cubicBezTo>
                    <a:cubicBezTo>
                      <a:pt x="6110" y="38191"/>
                      <a:pt x="6034" y="38146"/>
                      <a:pt x="5957" y="38100"/>
                    </a:cubicBezTo>
                    <a:cubicBezTo>
                      <a:pt x="5896" y="38070"/>
                      <a:pt x="5851" y="38039"/>
                      <a:pt x="5820" y="38009"/>
                    </a:cubicBezTo>
                    <a:cubicBezTo>
                      <a:pt x="5790" y="37978"/>
                      <a:pt x="5759" y="37948"/>
                      <a:pt x="5729" y="37917"/>
                    </a:cubicBezTo>
                    <a:cubicBezTo>
                      <a:pt x="5698" y="37887"/>
                      <a:pt x="5668" y="37856"/>
                      <a:pt x="5637" y="37826"/>
                    </a:cubicBezTo>
                    <a:cubicBezTo>
                      <a:pt x="5561" y="37704"/>
                      <a:pt x="5485" y="37582"/>
                      <a:pt x="5424" y="37445"/>
                    </a:cubicBezTo>
                    <a:cubicBezTo>
                      <a:pt x="5409" y="37430"/>
                      <a:pt x="5394" y="37414"/>
                      <a:pt x="5394" y="37384"/>
                    </a:cubicBezTo>
                    <a:cubicBezTo>
                      <a:pt x="5378" y="37369"/>
                      <a:pt x="5363" y="37354"/>
                      <a:pt x="5363" y="37338"/>
                    </a:cubicBezTo>
                    <a:cubicBezTo>
                      <a:pt x="5348" y="37308"/>
                      <a:pt x="5348" y="37277"/>
                      <a:pt x="5333" y="37247"/>
                    </a:cubicBezTo>
                    <a:cubicBezTo>
                      <a:pt x="5333" y="37247"/>
                      <a:pt x="5333" y="37216"/>
                      <a:pt x="5333" y="37216"/>
                    </a:cubicBezTo>
                    <a:cubicBezTo>
                      <a:pt x="5318" y="37201"/>
                      <a:pt x="5318" y="37186"/>
                      <a:pt x="5318" y="37171"/>
                    </a:cubicBezTo>
                    <a:cubicBezTo>
                      <a:pt x="5333" y="37125"/>
                      <a:pt x="5333" y="37064"/>
                      <a:pt x="5348" y="37018"/>
                    </a:cubicBezTo>
                    <a:cubicBezTo>
                      <a:pt x="5348" y="36973"/>
                      <a:pt x="5363" y="36942"/>
                      <a:pt x="5363" y="36896"/>
                    </a:cubicBezTo>
                    <a:cubicBezTo>
                      <a:pt x="5378" y="36881"/>
                      <a:pt x="5378" y="36866"/>
                      <a:pt x="5378" y="36851"/>
                    </a:cubicBezTo>
                    <a:close/>
                    <a:moveTo>
                      <a:pt x="13987" y="35160"/>
                    </a:moveTo>
                    <a:cubicBezTo>
                      <a:pt x="14048" y="35175"/>
                      <a:pt x="14093" y="35175"/>
                      <a:pt x="14154" y="35175"/>
                    </a:cubicBezTo>
                    <a:lnTo>
                      <a:pt x="14170" y="35175"/>
                    </a:lnTo>
                    <a:cubicBezTo>
                      <a:pt x="14261" y="35190"/>
                      <a:pt x="14368" y="35220"/>
                      <a:pt x="14474" y="35251"/>
                    </a:cubicBezTo>
                    <a:lnTo>
                      <a:pt x="14490" y="35251"/>
                    </a:lnTo>
                    <a:cubicBezTo>
                      <a:pt x="14490" y="35281"/>
                      <a:pt x="14474" y="35312"/>
                      <a:pt x="14474" y="35327"/>
                    </a:cubicBezTo>
                    <a:cubicBezTo>
                      <a:pt x="14474" y="35342"/>
                      <a:pt x="14490" y="35373"/>
                      <a:pt x="14490" y="35388"/>
                    </a:cubicBezTo>
                    <a:cubicBezTo>
                      <a:pt x="14505" y="35419"/>
                      <a:pt x="14520" y="35434"/>
                      <a:pt x="14551" y="35464"/>
                    </a:cubicBezTo>
                    <a:cubicBezTo>
                      <a:pt x="14566" y="35464"/>
                      <a:pt x="14581" y="35479"/>
                      <a:pt x="14611" y="35479"/>
                    </a:cubicBezTo>
                    <a:lnTo>
                      <a:pt x="14657" y="35479"/>
                    </a:lnTo>
                    <a:cubicBezTo>
                      <a:pt x="14672" y="35479"/>
                      <a:pt x="14672" y="35464"/>
                      <a:pt x="14688" y="35464"/>
                    </a:cubicBezTo>
                    <a:lnTo>
                      <a:pt x="14840" y="35464"/>
                    </a:lnTo>
                    <a:cubicBezTo>
                      <a:pt x="14855" y="35479"/>
                      <a:pt x="14870" y="35479"/>
                      <a:pt x="14870" y="35479"/>
                    </a:cubicBezTo>
                    <a:cubicBezTo>
                      <a:pt x="14916" y="35495"/>
                      <a:pt x="14977" y="35510"/>
                      <a:pt x="15023" y="35540"/>
                    </a:cubicBezTo>
                    <a:lnTo>
                      <a:pt x="15053" y="35556"/>
                    </a:lnTo>
                    <a:cubicBezTo>
                      <a:pt x="15038" y="35571"/>
                      <a:pt x="15053" y="35601"/>
                      <a:pt x="15069" y="35617"/>
                    </a:cubicBezTo>
                    <a:lnTo>
                      <a:pt x="15084" y="35617"/>
                    </a:lnTo>
                    <a:cubicBezTo>
                      <a:pt x="15084" y="35647"/>
                      <a:pt x="15084" y="35662"/>
                      <a:pt x="15084" y="35678"/>
                    </a:cubicBezTo>
                    <a:cubicBezTo>
                      <a:pt x="15084" y="35708"/>
                      <a:pt x="15084" y="35723"/>
                      <a:pt x="15069" y="35754"/>
                    </a:cubicBezTo>
                    <a:cubicBezTo>
                      <a:pt x="15069" y="35784"/>
                      <a:pt x="15053" y="35815"/>
                      <a:pt x="15053" y="35845"/>
                    </a:cubicBezTo>
                    <a:cubicBezTo>
                      <a:pt x="15053" y="35860"/>
                      <a:pt x="15038" y="35860"/>
                      <a:pt x="15038" y="35860"/>
                    </a:cubicBezTo>
                    <a:cubicBezTo>
                      <a:pt x="15038" y="35876"/>
                      <a:pt x="15038" y="35876"/>
                      <a:pt x="15038" y="35876"/>
                    </a:cubicBezTo>
                    <a:lnTo>
                      <a:pt x="15053" y="35876"/>
                    </a:lnTo>
                    <a:cubicBezTo>
                      <a:pt x="15069" y="35876"/>
                      <a:pt x="15084" y="35876"/>
                      <a:pt x="15084" y="35860"/>
                    </a:cubicBezTo>
                    <a:cubicBezTo>
                      <a:pt x="15099" y="35860"/>
                      <a:pt x="15114" y="35845"/>
                      <a:pt x="15129" y="35845"/>
                    </a:cubicBezTo>
                    <a:cubicBezTo>
                      <a:pt x="15160" y="35830"/>
                      <a:pt x="15175" y="35799"/>
                      <a:pt x="15190" y="35784"/>
                    </a:cubicBezTo>
                    <a:cubicBezTo>
                      <a:pt x="15206" y="35754"/>
                      <a:pt x="15221" y="35723"/>
                      <a:pt x="15236" y="35693"/>
                    </a:cubicBezTo>
                    <a:cubicBezTo>
                      <a:pt x="15251" y="35708"/>
                      <a:pt x="15267" y="35723"/>
                      <a:pt x="15282" y="35738"/>
                    </a:cubicBezTo>
                    <a:cubicBezTo>
                      <a:pt x="15297" y="35754"/>
                      <a:pt x="15297" y="35769"/>
                      <a:pt x="15312" y="35784"/>
                    </a:cubicBezTo>
                    <a:cubicBezTo>
                      <a:pt x="15312" y="35799"/>
                      <a:pt x="15328" y="35815"/>
                      <a:pt x="15328" y="35830"/>
                    </a:cubicBezTo>
                    <a:cubicBezTo>
                      <a:pt x="15343" y="35860"/>
                      <a:pt x="15343" y="35891"/>
                      <a:pt x="15358" y="35921"/>
                    </a:cubicBezTo>
                    <a:cubicBezTo>
                      <a:pt x="15373" y="35967"/>
                      <a:pt x="15373" y="36013"/>
                      <a:pt x="15388" y="36074"/>
                    </a:cubicBezTo>
                    <a:cubicBezTo>
                      <a:pt x="15388" y="36135"/>
                      <a:pt x="15388" y="36211"/>
                      <a:pt x="15388" y="36272"/>
                    </a:cubicBezTo>
                    <a:cubicBezTo>
                      <a:pt x="15388" y="36363"/>
                      <a:pt x="15373" y="36455"/>
                      <a:pt x="15358" y="36561"/>
                    </a:cubicBezTo>
                    <a:cubicBezTo>
                      <a:pt x="15343" y="36683"/>
                      <a:pt x="15312" y="36805"/>
                      <a:pt x="15282" y="36927"/>
                    </a:cubicBezTo>
                    <a:cubicBezTo>
                      <a:pt x="15236" y="37018"/>
                      <a:pt x="15206" y="37125"/>
                      <a:pt x="15160" y="37232"/>
                    </a:cubicBezTo>
                    <a:cubicBezTo>
                      <a:pt x="15114" y="37323"/>
                      <a:pt x="15069" y="37414"/>
                      <a:pt x="15008" y="37506"/>
                    </a:cubicBezTo>
                    <a:cubicBezTo>
                      <a:pt x="14947" y="37597"/>
                      <a:pt x="14886" y="37689"/>
                      <a:pt x="14810" y="37765"/>
                    </a:cubicBezTo>
                    <a:cubicBezTo>
                      <a:pt x="14733" y="37856"/>
                      <a:pt x="14642" y="37963"/>
                      <a:pt x="14551" y="38054"/>
                    </a:cubicBezTo>
                    <a:cubicBezTo>
                      <a:pt x="14383" y="38207"/>
                      <a:pt x="14200" y="38359"/>
                      <a:pt x="14017" y="38496"/>
                    </a:cubicBezTo>
                    <a:cubicBezTo>
                      <a:pt x="13956" y="38542"/>
                      <a:pt x="13895" y="38588"/>
                      <a:pt x="13834" y="38618"/>
                    </a:cubicBezTo>
                    <a:cubicBezTo>
                      <a:pt x="13773" y="38664"/>
                      <a:pt x="13713" y="38694"/>
                      <a:pt x="13652" y="38725"/>
                    </a:cubicBezTo>
                    <a:cubicBezTo>
                      <a:pt x="13636" y="38740"/>
                      <a:pt x="13606" y="38755"/>
                      <a:pt x="13575" y="38770"/>
                    </a:cubicBezTo>
                    <a:cubicBezTo>
                      <a:pt x="13514" y="38801"/>
                      <a:pt x="13469" y="38816"/>
                      <a:pt x="13423" y="38847"/>
                    </a:cubicBezTo>
                    <a:cubicBezTo>
                      <a:pt x="13408" y="38847"/>
                      <a:pt x="13377" y="38862"/>
                      <a:pt x="13362" y="38862"/>
                    </a:cubicBezTo>
                    <a:cubicBezTo>
                      <a:pt x="13286" y="38892"/>
                      <a:pt x="13210" y="38923"/>
                      <a:pt x="13134" y="38938"/>
                    </a:cubicBezTo>
                    <a:cubicBezTo>
                      <a:pt x="13118" y="38938"/>
                      <a:pt x="13103" y="38938"/>
                      <a:pt x="13088" y="38953"/>
                    </a:cubicBezTo>
                    <a:cubicBezTo>
                      <a:pt x="13012" y="38969"/>
                      <a:pt x="12951" y="38969"/>
                      <a:pt x="12875" y="38984"/>
                    </a:cubicBezTo>
                    <a:cubicBezTo>
                      <a:pt x="12783" y="38999"/>
                      <a:pt x="12692" y="39029"/>
                      <a:pt x="12616" y="39029"/>
                    </a:cubicBezTo>
                    <a:cubicBezTo>
                      <a:pt x="12448" y="39045"/>
                      <a:pt x="12280" y="39060"/>
                      <a:pt x="12113" y="39060"/>
                    </a:cubicBezTo>
                    <a:lnTo>
                      <a:pt x="11945" y="39060"/>
                    </a:lnTo>
                    <a:cubicBezTo>
                      <a:pt x="11839" y="39060"/>
                      <a:pt x="11701" y="39045"/>
                      <a:pt x="11564" y="39029"/>
                    </a:cubicBezTo>
                    <a:cubicBezTo>
                      <a:pt x="11503" y="39029"/>
                      <a:pt x="11442" y="39014"/>
                      <a:pt x="11381" y="38999"/>
                    </a:cubicBezTo>
                    <a:cubicBezTo>
                      <a:pt x="11336" y="38984"/>
                      <a:pt x="11290" y="38953"/>
                      <a:pt x="11244" y="38938"/>
                    </a:cubicBezTo>
                    <a:cubicBezTo>
                      <a:pt x="11199" y="38923"/>
                      <a:pt x="11153" y="38892"/>
                      <a:pt x="11122" y="38877"/>
                    </a:cubicBezTo>
                    <a:lnTo>
                      <a:pt x="11077" y="38847"/>
                    </a:lnTo>
                    <a:lnTo>
                      <a:pt x="11061" y="38816"/>
                    </a:lnTo>
                    <a:cubicBezTo>
                      <a:pt x="11001" y="38786"/>
                      <a:pt x="10970" y="38740"/>
                      <a:pt x="10924" y="38709"/>
                    </a:cubicBezTo>
                    <a:cubicBezTo>
                      <a:pt x="10909" y="38694"/>
                      <a:pt x="10894" y="38679"/>
                      <a:pt x="10879" y="38649"/>
                    </a:cubicBezTo>
                    <a:cubicBezTo>
                      <a:pt x="10863" y="38618"/>
                      <a:pt x="10833" y="38588"/>
                      <a:pt x="10818" y="38542"/>
                    </a:cubicBezTo>
                    <a:cubicBezTo>
                      <a:pt x="10787" y="38481"/>
                      <a:pt x="10757" y="38420"/>
                      <a:pt x="10726" y="38359"/>
                    </a:cubicBezTo>
                    <a:cubicBezTo>
                      <a:pt x="10711" y="38298"/>
                      <a:pt x="10696" y="38237"/>
                      <a:pt x="10665" y="38176"/>
                    </a:cubicBezTo>
                    <a:cubicBezTo>
                      <a:pt x="10650" y="38085"/>
                      <a:pt x="10635" y="37993"/>
                      <a:pt x="10620" y="37902"/>
                    </a:cubicBezTo>
                    <a:cubicBezTo>
                      <a:pt x="10604" y="37795"/>
                      <a:pt x="10604" y="37689"/>
                      <a:pt x="10604" y="37582"/>
                    </a:cubicBezTo>
                    <a:cubicBezTo>
                      <a:pt x="10604" y="37506"/>
                      <a:pt x="10604" y="37445"/>
                      <a:pt x="10620" y="37369"/>
                    </a:cubicBezTo>
                    <a:cubicBezTo>
                      <a:pt x="10635" y="37308"/>
                      <a:pt x="10650" y="37232"/>
                      <a:pt x="10665" y="37171"/>
                    </a:cubicBezTo>
                    <a:cubicBezTo>
                      <a:pt x="10696" y="37094"/>
                      <a:pt x="10711" y="37034"/>
                      <a:pt x="10742" y="36957"/>
                    </a:cubicBezTo>
                    <a:lnTo>
                      <a:pt x="10757" y="36912"/>
                    </a:lnTo>
                    <a:lnTo>
                      <a:pt x="10772" y="36896"/>
                    </a:lnTo>
                    <a:cubicBezTo>
                      <a:pt x="10818" y="36790"/>
                      <a:pt x="10879" y="36698"/>
                      <a:pt x="10940" y="36607"/>
                    </a:cubicBezTo>
                    <a:cubicBezTo>
                      <a:pt x="10985" y="36516"/>
                      <a:pt x="11046" y="36439"/>
                      <a:pt x="11122" y="36348"/>
                    </a:cubicBezTo>
                    <a:cubicBezTo>
                      <a:pt x="11199" y="36241"/>
                      <a:pt x="11305" y="36150"/>
                      <a:pt x="11397" y="36043"/>
                    </a:cubicBezTo>
                    <a:cubicBezTo>
                      <a:pt x="11488" y="35967"/>
                      <a:pt x="11579" y="35891"/>
                      <a:pt x="11656" y="35830"/>
                    </a:cubicBezTo>
                    <a:cubicBezTo>
                      <a:pt x="11747" y="35769"/>
                      <a:pt x="11808" y="35738"/>
                      <a:pt x="11884" y="35693"/>
                    </a:cubicBezTo>
                    <a:cubicBezTo>
                      <a:pt x="11884" y="35693"/>
                      <a:pt x="11899" y="35678"/>
                      <a:pt x="11899" y="35678"/>
                    </a:cubicBezTo>
                    <a:cubicBezTo>
                      <a:pt x="11915" y="35662"/>
                      <a:pt x="11930" y="35662"/>
                      <a:pt x="11945" y="35647"/>
                    </a:cubicBezTo>
                    <a:lnTo>
                      <a:pt x="11991" y="35632"/>
                    </a:lnTo>
                    <a:cubicBezTo>
                      <a:pt x="12113" y="35556"/>
                      <a:pt x="12219" y="35510"/>
                      <a:pt x="12326" y="35464"/>
                    </a:cubicBezTo>
                    <a:cubicBezTo>
                      <a:pt x="12341" y="35464"/>
                      <a:pt x="12372" y="35449"/>
                      <a:pt x="12387" y="35434"/>
                    </a:cubicBezTo>
                    <a:cubicBezTo>
                      <a:pt x="12509" y="35388"/>
                      <a:pt x="12631" y="35358"/>
                      <a:pt x="12753" y="35327"/>
                    </a:cubicBezTo>
                    <a:cubicBezTo>
                      <a:pt x="12768" y="35327"/>
                      <a:pt x="12783" y="35312"/>
                      <a:pt x="12783" y="35312"/>
                    </a:cubicBezTo>
                    <a:cubicBezTo>
                      <a:pt x="12814" y="35312"/>
                      <a:pt x="12844" y="35297"/>
                      <a:pt x="12875" y="35297"/>
                    </a:cubicBezTo>
                    <a:cubicBezTo>
                      <a:pt x="12951" y="35266"/>
                      <a:pt x="13057" y="35251"/>
                      <a:pt x="13149" y="35220"/>
                    </a:cubicBezTo>
                    <a:cubicBezTo>
                      <a:pt x="13240" y="35205"/>
                      <a:pt x="13332" y="35190"/>
                      <a:pt x="13423" y="35175"/>
                    </a:cubicBezTo>
                    <a:lnTo>
                      <a:pt x="13530" y="35175"/>
                    </a:lnTo>
                    <a:cubicBezTo>
                      <a:pt x="13636" y="35160"/>
                      <a:pt x="13728" y="35160"/>
                      <a:pt x="13834" y="35160"/>
                    </a:cubicBezTo>
                    <a:close/>
                    <a:moveTo>
                      <a:pt x="7694" y="44789"/>
                    </a:moveTo>
                    <a:lnTo>
                      <a:pt x="7694" y="44789"/>
                    </a:lnTo>
                    <a:cubicBezTo>
                      <a:pt x="7710" y="44804"/>
                      <a:pt x="7725" y="44804"/>
                      <a:pt x="7740" y="44804"/>
                    </a:cubicBezTo>
                    <a:cubicBezTo>
                      <a:pt x="7755" y="44819"/>
                      <a:pt x="7755" y="44834"/>
                      <a:pt x="7755" y="44834"/>
                    </a:cubicBezTo>
                    <a:cubicBezTo>
                      <a:pt x="7740" y="44819"/>
                      <a:pt x="7710" y="44819"/>
                      <a:pt x="7694" y="44789"/>
                    </a:cubicBezTo>
                    <a:close/>
                    <a:moveTo>
                      <a:pt x="15449" y="37917"/>
                    </a:moveTo>
                    <a:cubicBezTo>
                      <a:pt x="15480" y="37932"/>
                      <a:pt x="15495" y="37963"/>
                      <a:pt x="15526" y="37978"/>
                    </a:cubicBezTo>
                    <a:lnTo>
                      <a:pt x="15571" y="38009"/>
                    </a:lnTo>
                    <a:cubicBezTo>
                      <a:pt x="15617" y="38039"/>
                      <a:pt x="15647" y="38070"/>
                      <a:pt x="15708" y="38115"/>
                    </a:cubicBezTo>
                    <a:cubicBezTo>
                      <a:pt x="15800" y="38176"/>
                      <a:pt x="15891" y="38252"/>
                      <a:pt x="15983" y="38313"/>
                    </a:cubicBezTo>
                    <a:cubicBezTo>
                      <a:pt x="16089" y="38390"/>
                      <a:pt x="16196" y="38450"/>
                      <a:pt x="16287" y="38511"/>
                    </a:cubicBezTo>
                    <a:cubicBezTo>
                      <a:pt x="16394" y="38572"/>
                      <a:pt x="16501" y="38618"/>
                      <a:pt x="16592" y="38664"/>
                    </a:cubicBezTo>
                    <a:cubicBezTo>
                      <a:pt x="16821" y="38770"/>
                      <a:pt x="17064" y="38847"/>
                      <a:pt x="17263" y="38892"/>
                    </a:cubicBezTo>
                    <a:cubicBezTo>
                      <a:pt x="17476" y="38953"/>
                      <a:pt x="17704" y="39014"/>
                      <a:pt x="17933" y="39075"/>
                    </a:cubicBezTo>
                    <a:cubicBezTo>
                      <a:pt x="18024" y="39090"/>
                      <a:pt x="18116" y="39121"/>
                      <a:pt x="18177" y="39136"/>
                    </a:cubicBezTo>
                    <a:cubicBezTo>
                      <a:pt x="18222" y="39136"/>
                      <a:pt x="18268" y="39151"/>
                      <a:pt x="18299" y="39151"/>
                    </a:cubicBezTo>
                    <a:cubicBezTo>
                      <a:pt x="18344" y="39167"/>
                      <a:pt x="18390" y="39167"/>
                      <a:pt x="18436" y="39182"/>
                    </a:cubicBezTo>
                    <a:lnTo>
                      <a:pt x="18451" y="39182"/>
                    </a:lnTo>
                    <a:cubicBezTo>
                      <a:pt x="18512" y="39182"/>
                      <a:pt x="18558" y="39197"/>
                      <a:pt x="18619" y="39197"/>
                    </a:cubicBezTo>
                    <a:cubicBezTo>
                      <a:pt x="18664" y="39212"/>
                      <a:pt x="18725" y="39212"/>
                      <a:pt x="18771" y="39228"/>
                    </a:cubicBezTo>
                    <a:cubicBezTo>
                      <a:pt x="18878" y="39228"/>
                      <a:pt x="18984" y="39243"/>
                      <a:pt x="19091" y="39243"/>
                    </a:cubicBezTo>
                    <a:lnTo>
                      <a:pt x="19121" y="39243"/>
                    </a:lnTo>
                    <a:cubicBezTo>
                      <a:pt x="19228" y="39258"/>
                      <a:pt x="19350" y="39258"/>
                      <a:pt x="19472" y="39273"/>
                    </a:cubicBezTo>
                    <a:cubicBezTo>
                      <a:pt x="19502" y="39288"/>
                      <a:pt x="19533" y="39288"/>
                      <a:pt x="19563" y="39288"/>
                    </a:cubicBezTo>
                    <a:cubicBezTo>
                      <a:pt x="19639" y="39304"/>
                      <a:pt x="19715" y="39304"/>
                      <a:pt x="19792" y="39319"/>
                    </a:cubicBezTo>
                    <a:lnTo>
                      <a:pt x="20279" y="39319"/>
                    </a:lnTo>
                    <a:cubicBezTo>
                      <a:pt x="20355" y="39319"/>
                      <a:pt x="20416" y="39319"/>
                      <a:pt x="20493" y="39334"/>
                    </a:cubicBezTo>
                    <a:cubicBezTo>
                      <a:pt x="20553" y="39334"/>
                      <a:pt x="20614" y="39334"/>
                      <a:pt x="20675" y="39349"/>
                    </a:cubicBezTo>
                    <a:lnTo>
                      <a:pt x="20691" y="39349"/>
                    </a:lnTo>
                    <a:cubicBezTo>
                      <a:pt x="20721" y="39365"/>
                      <a:pt x="20752" y="39365"/>
                      <a:pt x="20797" y="39380"/>
                    </a:cubicBezTo>
                    <a:cubicBezTo>
                      <a:pt x="20812" y="39380"/>
                      <a:pt x="20828" y="39395"/>
                      <a:pt x="20858" y="39395"/>
                    </a:cubicBezTo>
                    <a:cubicBezTo>
                      <a:pt x="20858" y="39410"/>
                      <a:pt x="20873" y="39410"/>
                      <a:pt x="20889" y="39426"/>
                    </a:cubicBezTo>
                    <a:lnTo>
                      <a:pt x="20950" y="39456"/>
                    </a:lnTo>
                    <a:cubicBezTo>
                      <a:pt x="20980" y="39487"/>
                      <a:pt x="20995" y="39502"/>
                      <a:pt x="21026" y="39532"/>
                    </a:cubicBezTo>
                    <a:lnTo>
                      <a:pt x="21102" y="39624"/>
                    </a:lnTo>
                    <a:cubicBezTo>
                      <a:pt x="21117" y="39654"/>
                      <a:pt x="21132" y="39685"/>
                      <a:pt x="21163" y="39730"/>
                    </a:cubicBezTo>
                    <a:lnTo>
                      <a:pt x="21178" y="39761"/>
                    </a:lnTo>
                    <a:cubicBezTo>
                      <a:pt x="21163" y="39761"/>
                      <a:pt x="21163" y="39761"/>
                      <a:pt x="21148" y="39776"/>
                    </a:cubicBezTo>
                    <a:cubicBezTo>
                      <a:pt x="21148" y="39776"/>
                      <a:pt x="21148" y="39791"/>
                      <a:pt x="21132" y="39791"/>
                    </a:cubicBezTo>
                    <a:cubicBezTo>
                      <a:pt x="21041" y="39837"/>
                      <a:pt x="20950" y="39883"/>
                      <a:pt x="20843" y="39913"/>
                    </a:cubicBezTo>
                    <a:cubicBezTo>
                      <a:pt x="20767" y="39944"/>
                      <a:pt x="20691" y="39974"/>
                      <a:pt x="20614" y="40005"/>
                    </a:cubicBezTo>
                    <a:lnTo>
                      <a:pt x="20508" y="40035"/>
                    </a:lnTo>
                    <a:cubicBezTo>
                      <a:pt x="20386" y="40081"/>
                      <a:pt x="20279" y="40126"/>
                      <a:pt x="20188" y="40187"/>
                    </a:cubicBezTo>
                    <a:cubicBezTo>
                      <a:pt x="20035" y="40264"/>
                      <a:pt x="19929" y="40355"/>
                      <a:pt x="19853" y="40462"/>
                    </a:cubicBezTo>
                    <a:cubicBezTo>
                      <a:pt x="19792" y="40538"/>
                      <a:pt x="19761" y="40629"/>
                      <a:pt x="19731" y="40721"/>
                    </a:cubicBezTo>
                    <a:cubicBezTo>
                      <a:pt x="19715" y="40782"/>
                      <a:pt x="19700" y="40827"/>
                      <a:pt x="19685" y="40888"/>
                    </a:cubicBezTo>
                    <a:cubicBezTo>
                      <a:pt x="19670" y="40964"/>
                      <a:pt x="19655" y="41041"/>
                      <a:pt x="19639" y="41117"/>
                    </a:cubicBezTo>
                    <a:cubicBezTo>
                      <a:pt x="19624" y="41178"/>
                      <a:pt x="19609" y="41254"/>
                      <a:pt x="19594" y="41315"/>
                    </a:cubicBezTo>
                    <a:cubicBezTo>
                      <a:pt x="19578" y="41391"/>
                      <a:pt x="19563" y="41467"/>
                      <a:pt x="19548" y="41543"/>
                    </a:cubicBezTo>
                    <a:cubicBezTo>
                      <a:pt x="19517" y="41604"/>
                      <a:pt x="19502" y="41680"/>
                      <a:pt x="19487" y="41741"/>
                    </a:cubicBezTo>
                    <a:cubicBezTo>
                      <a:pt x="19441" y="41879"/>
                      <a:pt x="19396" y="42016"/>
                      <a:pt x="19335" y="42138"/>
                    </a:cubicBezTo>
                    <a:cubicBezTo>
                      <a:pt x="19304" y="42214"/>
                      <a:pt x="19274" y="42275"/>
                      <a:pt x="19243" y="42320"/>
                    </a:cubicBezTo>
                    <a:cubicBezTo>
                      <a:pt x="19213" y="42366"/>
                      <a:pt x="19197" y="42397"/>
                      <a:pt x="19167" y="42427"/>
                    </a:cubicBezTo>
                    <a:cubicBezTo>
                      <a:pt x="19060" y="42564"/>
                      <a:pt x="18938" y="42686"/>
                      <a:pt x="18817" y="42793"/>
                    </a:cubicBezTo>
                    <a:lnTo>
                      <a:pt x="18801" y="42808"/>
                    </a:lnTo>
                    <a:lnTo>
                      <a:pt x="18786" y="42808"/>
                    </a:lnTo>
                    <a:cubicBezTo>
                      <a:pt x="18679" y="42777"/>
                      <a:pt x="18588" y="42747"/>
                      <a:pt x="18481" y="42717"/>
                    </a:cubicBezTo>
                    <a:cubicBezTo>
                      <a:pt x="18420" y="42701"/>
                      <a:pt x="18359" y="42686"/>
                      <a:pt x="18299" y="42671"/>
                    </a:cubicBezTo>
                    <a:cubicBezTo>
                      <a:pt x="18146" y="42625"/>
                      <a:pt x="17994" y="42579"/>
                      <a:pt x="17826" y="42549"/>
                    </a:cubicBezTo>
                    <a:lnTo>
                      <a:pt x="17826" y="42549"/>
                    </a:lnTo>
                    <a:cubicBezTo>
                      <a:pt x="17918" y="42579"/>
                      <a:pt x="18009" y="42610"/>
                      <a:pt x="18085" y="42656"/>
                    </a:cubicBezTo>
                    <a:cubicBezTo>
                      <a:pt x="18161" y="42686"/>
                      <a:pt x="18238" y="42701"/>
                      <a:pt x="18314" y="42732"/>
                    </a:cubicBezTo>
                    <a:cubicBezTo>
                      <a:pt x="18375" y="42762"/>
                      <a:pt x="18436" y="42777"/>
                      <a:pt x="18497" y="42808"/>
                    </a:cubicBezTo>
                    <a:cubicBezTo>
                      <a:pt x="18542" y="42823"/>
                      <a:pt x="18588" y="42823"/>
                      <a:pt x="18619" y="42838"/>
                    </a:cubicBezTo>
                    <a:cubicBezTo>
                      <a:pt x="18649" y="42854"/>
                      <a:pt x="18679" y="42854"/>
                      <a:pt x="18710" y="42869"/>
                    </a:cubicBezTo>
                    <a:lnTo>
                      <a:pt x="18725" y="42869"/>
                    </a:lnTo>
                    <a:cubicBezTo>
                      <a:pt x="18634" y="42960"/>
                      <a:pt x="18527" y="43052"/>
                      <a:pt x="18420" y="43128"/>
                    </a:cubicBezTo>
                    <a:cubicBezTo>
                      <a:pt x="18375" y="43158"/>
                      <a:pt x="18329" y="43189"/>
                      <a:pt x="18299" y="43219"/>
                    </a:cubicBezTo>
                    <a:cubicBezTo>
                      <a:pt x="18238" y="43250"/>
                      <a:pt x="18177" y="43265"/>
                      <a:pt x="18116" y="43296"/>
                    </a:cubicBezTo>
                    <a:cubicBezTo>
                      <a:pt x="18070" y="43311"/>
                      <a:pt x="18009" y="43326"/>
                      <a:pt x="17963" y="43341"/>
                    </a:cubicBezTo>
                    <a:cubicBezTo>
                      <a:pt x="17918" y="43356"/>
                      <a:pt x="17857" y="43372"/>
                      <a:pt x="17811" y="43387"/>
                    </a:cubicBezTo>
                    <a:cubicBezTo>
                      <a:pt x="17750" y="43402"/>
                      <a:pt x="17674" y="43417"/>
                      <a:pt x="17613" y="43448"/>
                    </a:cubicBezTo>
                    <a:cubicBezTo>
                      <a:pt x="17491" y="43494"/>
                      <a:pt x="17400" y="43585"/>
                      <a:pt x="17354" y="43722"/>
                    </a:cubicBezTo>
                    <a:cubicBezTo>
                      <a:pt x="17323" y="43783"/>
                      <a:pt x="17308" y="43844"/>
                      <a:pt x="17293" y="43890"/>
                    </a:cubicBezTo>
                    <a:lnTo>
                      <a:pt x="17293" y="43905"/>
                    </a:lnTo>
                    <a:cubicBezTo>
                      <a:pt x="17278" y="43981"/>
                      <a:pt x="17247" y="44042"/>
                      <a:pt x="17217" y="44103"/>
                    </a:cubicBezTo>
                    <a:cubicBezTo>
                      <a:pt x="17186" y="44164"/>
                      <a:pt x="17156" y="44225"/>
                      <a:pt x="17125" y="44286"/>
                    </a:cubicBezTo>
                    <a:cubicBezTo>
                      <a:pt x="17080" y="44347"/>
                      <a:pt x="17034" y="44408"/>
                      <a:pt x="16988" y="44469"/>
                    </a:cubicBezTo>
                    <a:cubicBezTo>
                      <a:pt x="16927" y="44530"/>
                      <a:pt x="16882" y="44591"/>
                      <a:pt x="16821" y="44651"/>
                    </a:cubicBezTo>
                    <a:cubicBezTo>
                      <a:pt x="16790" y="44682"/>
                      <a:pt x="16744" y="44712"/>
                      <a:pt x="16714" y="44728"/>
                    </a:cubicBezTo>
                    <a:cubicBezTo>
                      <a:pt x="16684" y="44758"/>
                      <a:pt x="16653" y="44773"/>
                      <a:pt x="16623" y="44789"/>
                    </a:cubicBezTo>
                    <a:cubicBezTo>
                      <a:pt x="16607" y="44804"/>
                      <a:pt x="16577" y="44819"/>
                      <a:pt x="16546" y="44819"/>
                    </a:cubicBezTo>
                    <a:cubicBezTo>
                      <a:pt x="16531" y="44834"/>
                      <a:pt x="16516" y="44834"/>
                      <a:pt x="16501" y="44834"/>
                    </a:cubicBezTo>
                    <a:cubicBezTo>
                      <a:pt x="16485" y="44834"/>
                      <a:pt x="16470" y="44850"/>
                      <a:pt x="16455" y="44850"/>
                    </a:cubicBezTo>
                    <a:lnTo>
                      <a:pt x="16333" y="44850"/>
                    </a:lnTo>
                    <a:cubicBezTo>
                      <a:pt x="16272" y="44850"/>
                      <a:pt x="16226" y="44834"/>
                      <a:pt x="16181" y="44834"/>
                    </a:cubicBezTo>
                    <a:cubicBezTo>
                      <a:pt x="16150" y="44819"/>
                      <a:pt x="16120" y="44819"/>
                      <a:pt x="16074" y="44804"/>
                    </a:cubicBezTo>
                    <a:lnTo>
                      <a:pt x="15876" y="44743"/>
                    </a:lnTo>
                    <a:lnTo>
                      <a:pt x="15861" y="44728"/>
                    </a:lnTo>
                    <a:cubicBezTo>
                      <a:pt x="15800" y="44712"/>
                      <a:pt x="15754" y="44712"/>
                      <a:pt x="15708" y="44697"/>
                    </a:cubicBezTo>
                    <a:cubicBezTo>
                      <a:pt x="15678" y="44682"/>
                      <a:pt x="15647" y="44682"/>
                      <a:pt x="15632" y="44667"/>
                    </a:cubicBezTo>
                    <a:lnTo>
                      <a:pt x="15587" y="44651"/>
                    </a:lnTo>
                    <a:cubicBezTo>
                      <a:pt x="15526" y="44636"/>
                      <a:pt x="15480" y="44621"/>
                      <a:pt x="15419" y="44606"/>
                    </a:cubicBezTo>
                    <a:cubicBezTo>
                      <a:pt x="15373" y="44591"/>
                      <a:pt x="15312" y="44560"/>
                      <a:pt x="15267" y="44545"/>
                    </a:cubicBezTo>
                    <a:lnTo>
                      <a:pt x="15221" y="44514"/>
                    </a:lnTo>
                    <a:cubicBezTo>
                      <a:pt x="15160" y="44484"/>
                      <a:pt x="15114" y="44469"/>
                      <a:pt x="15069" y="44438"/>
                    </a:cubicBezTo>
                    <a:cubicBezTo>
                      <a:pt x="15053" y="44438"/>
                      <a:pt x="15023" y="44423"/>
                      <a:pt x="15008" y="44408"/>
                    </a:cubicBezTo>
                    <a:cubicBezTo>
                      <a:pt x="14962" y="44377"/>
                      <a:pt x="14916" y="44347"/>
                      <a:pt x="14886" y="44301"/>
                    </a:cubicBezTo>
                    <a:cubicBezTo>
                      <a:pt x="14855" y="44271"/>
                      <a:pt x="14825" y="44225"/>
                      <a:pt x="14794" y="44179"/>
                    </a:cubicBezTo>
                    <a:cubicBezTo>
                      <a:pt x="14749" y="44133"/>
                      <a:pt x="14718" y="44073"/>
                      <a:pt x="14688" y="44012"/>
                    </a:cubicBezTo>
                    <a:cubicBezTo>
                      <a:pt x="14672" y="43996"/>
                      <a:pt x="14672" y="43981"/>
                      <a:pt x="14657" y="43966"/>
                    </a:cubicBezTo>
                    <a:cubicBezTo>
                      <a:pt x="14642" y="43935"/>
                      <a:pt x="14627" y="43905"/>
                      <a:pt x="14611" y="43859"/>
                    </a:cubicBezTo>
                    <a:lnTo>
                      <a:pt x="14581" y="43814"/>
                    </a:lnTo>
                    <a:lnTo>
                      <a:pt x="14535" y="43707"/>
                    </a:lnTo>
                    <a:lnTo>
                      <a:pt x="14520" y="43661"/>
                    </a:lnTo>
                    <a:cubicBezTo>
                      <a:pt x="14474" y="43570"/>
                      <a:pt x="14444" y="43478"/>
                      <a:pt x="14398" y="43387"/>
                    </a:cubicBezTo>
                    <a:cubicBezTo>
                      <a:pt x="14337" y="43280"/>
                      <a:pt x="14291" y="43174"/>
                      <a:pt x="14231" y="43067"/>
                    </a:cubicBezTo>
                    <a:cubicBezTo>
                      <a:pt x="14185" y="42991"/>
                      <a:pt x="14124" y="42884"/>
                      <a:pt x="14078" y="42762"/>
                    </a:cubicBezTo>
                    <a:lnTo>
                      <a:pt x="14032" y="42640"/>
                    </a:lnTo>
                    <a:cubicBezTo>
                      <a:pt x="14017" y="42595"/>
                      <a:pt x="14002" y="42549"/>
                      <a:pt x="13987" y="42518"/>
                    </a:cubicBezTo>
                    <a:lnTo>
                      <a:pt x="13972" y="42458"/>
                    </a:lnTo>
                    <a:cubicBezTo>
                      <a:pt x="13956" y="42427"/>
                      <a:pt x="13941" y="42381"/>
                      <a:pt x="13926" y="42351"/>
                    </a:cubicBezTo>
                    <a:lnTo>
                      <a:pt x="13926" y="42305"/>
                    </a:lnTo>
                    <a:cubicBezTo>
                      <a:pt x="13880" y="42199"/>
                      <a:pt x="13850" y="42092"/>
                      <a:pt x="13834" y="42000"/>
                    </a:cubicBezTo>
                    <a:lnTo>
                      <a:pt x="13773" y="41802"/>
                    </a:lnTo>
                    <a:cubicBezTo>
                      <a:pt x="13773" y="41787"/>
                      <a:pt x="13773" y="41757"/>
                      <a:pt x="13773" y="41741"/>
                    </a:cubicBezTo>
                    <a:lnTo>
                      <a:pt x="13758" y="41726"/>
                    </a:lnTo>
                    <a:lnTo>
                      <a:pt x="13758" y="41696"/>
                    </a:lnTo>
                    <a:lnTo>
                      <a:pt x="13743" y="41604"/>
                    </a:lnTo>
                    <a:cubicBezTo>
                      <a:pt x="13743" y="41574"/>
                      <a:pt x="13728" y="41559"/>
                      <a:pt x="13728" y="41543"/>
                    </a:cubicBezTo>
                    <a:lnTo>
                      <a:pt x="13728" y="41498"/>
                    </a:lnTo>
                    <a:lnTo>
                      <a:pt x="13713" y="41437"/>
                    </a:lnTo>
                    <a:lnTo>
                      <a:pt x="13713" y="41391"/>
                    </a:lnTo>
                    <a:cubicBezTo>
                      <a:pt x="13713" y="41361"/>
                      <a:pt x="13713" y="41330"/>
                      <a:pt x="13697" y="41284"/>
                    </a:cubicBezTo>
                    <a:cubicBezTo>
                      <a:pt x="13697" y="41223"/>
                      <a:pt x="13697" y="41147"/>
                      <a:pt x="13682" y="41086"/>
                    </a:cubicBezTo>
                    <a:cubicBezTo>
                      <a:pt x="13682" y="41025"/>
                      <a:pt x="13682" y="40949"/>
                      <a:pt x="13682" y="40888"/>
                    </a:cubicBezTo>
                    <a:cubicBezTo>
                      <a:pt x="13667" y="40858"/>
                      <a:pt x="13667" y="40812"/>
                      <a:pt x="13667" y="40766"/>
                    </a:cubicBezTo>
                    <a:cubicBezTo>
                      <a:pt x="13667" y="40675"/>
                      <a:pt x="13667" y="40584"/>
                      <a:pt x="13652" y="40492"/>
                    </a:cubicBezTo>
                    <a:lnTo>
                      <a:pt x="13652" y="40431"/>
                    </a:lnTo>
                    <a:cubicBezTo>
                      <a:pt x="13652" y="40340"/>
                      <a:pt x="13652" y="40233"/>
                      <a:pt x="13652" y="40126"/>
                    </a:cubicBezTo>
                    <a:cubicBezTo>
                      <a:pt x="13652" y="40035"/>
                      <a:pt x="13667" y="39959"/>
                      <a:pt x="13667" y="39867"/>
                    </a:cubicBezTo>
                    <a:cubicBezTo>
                      <a:pt x="13667" y="39822"/>
                      <a:pt x="13667" y="39791"/>
                      <a:pt x="13682" y="39746"/>
                    </a:cubicBezTo>
                    <a:cubicBezTo>
                      <a:pt x="13682" y="39700"/>
                      <a:pt x="13682" y="39654"/>
                      <a:pt x="13682" y="39608"/>
                    </a:cubicBezTo>
                    <a:cubicBezTo>
                      <a:pt x="13697" y="39517"/>
                      <a:pt x="13697" y="39441"/>
                      <a:pt x="13713" y="39349"/>
                    </a:cubicBezTo>
                    <a:lnTo>
                      <a:pt x="13713" y="39304"/>
                    </a:lnTo>
                    <a:cubicBezTo>
                      <a:pt x="13773" y="39288"/>
                      <a:pt x="13819" y="39258"/>
                      <a:pt x="13880" y="39228"/>
                    </a:cubicBezTo>
                    <a:cubicBezTo>
                      <a:pt x="13895" y="39228"/>
                      <a:pt x="13926" y="39212"/>
                      <a:pt x="13941" y="39197"/>
                    </a:cubicBezTo>
                    <a:cubicBezTo>
                      <a:pt x="13987" y="39182"/>
                      <a:pt x="14032" y="39151"/>
                      <a:pt x="14063" y="39136"/>
                    </a:cubicBezTo>
                    <a:cubicBezTo>
                      <a:pt x="14078" y="39121"/>
                      <a:pt x="14078" y="39121"/>
                      <a:pt x="14078" y="39121"/>
                    </a:cubicBezTo>
                    <a:cubicBezTo>
                      <a:pt x="14093" y="39136"/>
                      <a:pt x="14093" y="39136"/>
                      <a:pt x="14093" y="39151"/>
                    </a:cubicBezTo>
                    <a:cubicBezTo>
                      <a:pt x="14109" y="39197"/>
                      <a:pt x="14109" y="39228"/>
                      <a:pt x="14124" y="39273"/>
                    </a:cubicBezTo>
                    <a:lnTo>
                      <a:pt x="14139" y="39319"/>
                    </a:lnTo>
                    <a:lnTo>
                      <a:pt x="14185" y="39456"/>
                    </a:lnTo>
                    <a:lnTo>
                      <a:pt x="14215" y="39563"/>
                    </a:lnTo>
                    <a:lnTo>
                      <a:pt x="14246" y="39669"/>
                    </a:lnTo>
                    <a:lnTo>
                      <a:pt x="14276" y="39776"/>
                    </a:lnTo>
                    <a:cubicBezTo>
                      <a:pt x="14291" y="39791"/>
                      <a:pt x="14291" y="39822"/>
                      <a:pt x="14291" y="39837"/>
                    </a:cubicBezTo>
                    <a:cubicBezTo>
                      <a:pt x="14307" y="39883"/>
                      <a:pt x="14322" y="39913"/>
                      <a:pt x="14352" y="39944"/>
                    </a:cubicBezTo>
                    <a:lnTo>
                      <a:pt x="14352" y="39959"/>
                    </a:lnTo>
                    <a:cubicBezTo>
                      <a:pt x="14383" y="40005"/>
                      <a:pt x="14398" y="40050"/>
                      <a:pt x="14429" y="40096"/>
                    </a:cubicBezTo>
                    <a:cubicBezTo>
                      <a:pt x="14444" y="40126"/>
                      <a:pt x="14459" y="40157"/>
                      <a:pt x="14474" y="40187"/>
                    </a:cubicBezTo>
                    <a:cubicBezTo>
                      <a:pt x="14505" y="40248"/>
                      <a:pt x="14535" y="40309"/>
                      <a:pt x="14566" y="40370"/>
                    </a:cubicBezTo>
                    <a:cubicBezTo>
                      <a:pt x="14642" y="40523"/>
                      <a:pt x="14733" y="40690"/>
                      <a:pt x="14810" y="40843"/>
                    </a:cubicBezTo>
                    <a:lnTo>
                      <a:pt x="14779" y="40766"/>
                    </a:lnTo>
                    <a:cubicBezTo>
                      <a:pt x="14749" y="40675"/>
                      <a:pt x="14733" y="40568"/>
                      <a:pt x="14703" y="40477"/>
                    </a:cubicBezTo>
                    <a:lnTo>
                      <a:pt x="14672" y="40431"/>
                    </a:lnTo>
                    <a:cubicBezTo>
                      <a:pt x="14672" y="40385"/>
                      <a:pt x="14657" y="40355"/>
                      <a:pt x="14642" y="40309"/>
                    </a:cubicBezTo>
                    <a:lnTo>
                      <a:pt x="14627" y="40294"/>
                    </a:lnTo>
                    <a:cubicBezTo>
                      <a:pt x="14611" y="40248"/>
                      <a:pt x="14596" y="40203"/>
                      <a:pt x="14581" y="40142"/>
                    </a:cubicBezTo>
                    <a:lnTo>
                      <a:pt x="14566" y="40096"/>
                    </a:lnTo>
                    <a:cubicBezTo>
                      <a:pt x="14551" y="40065"/>
                      <a:pt x="14535" y="40035"/>
                      <a:pt x="14520" y="40005"/>
                    </a:cubicBezTo>
                    <a:lnTo>
                      <a:pt x="14520" y="39974"/>
                    </a:lnTo>
                    <a:lnTo>
                      <a:pt x="14490" y="39928"/>
                    </a:lnTo>
                    <a:cubicBezTo>
                      <a:pt x="14490" y="39913"/>
                      <a:pt x="14474" y="39883"/>
                      <a:pt x="14474" y="39867"/>
                    </a:cubicBezTo>
                    <a:lnTo>
                      <a:pt x="14444" y="39822"/>
                    </a:lnTo>
                    <a:cubicBezTo>
                      <a:pt x="14444" y="39791"/>
                      <a:pt x="14429" y="39776"/>
                      <a:pt x="14429" y="39746"/>
                    </a:cubicBezTo>
                    <a:lnTo>
                      <a:pt x="14413" y="39715"/>
                    </a:lnTo>
                    <a:lnTo>
                      <a:pt x="14413" y="39700"/>
                    </a:lnTo>
                    <a:cubicBezTo>
                      <a:pt x="14398" y="39685"/>
                      <a:pt x="14398" y="39669"/>
                      <a:pt x="14398" y="39654"/>
                    </a:cubicBezTo>
                    <a:cubicBezTo>
                      <a:pt x="14383" y="39624"/>
                      <a:pt x="14383" y="39608"/>
                      <a:pt x="14368" y="39578"/>
                    </a:cubicBezTo>
                    <a:cubicBezTo>
                      <a:pt x="14368" y="39547"/>
                      <a:pt x="14352" y="39517"/>
                      <a:pt x="14352" y="39487"/>
                    </a:cubicBezTo>
                    <a:cubicBezTo>
                      <a:pt x="14337" y="39426"/>
                      <a:pt x="14307" y="39365"/>
                      <a:pt x="14291" y="39319"/>
                    </a:cubicBezTo>
                    <a:lnTo>
                      <a:pt x="14276" y="39258"/>
                    </a:lnTo>
                    <a:cubicBezTo>
                      <a:pt x="14261" y="39197"/>
                      <a:pt x="14246" y="39136"/>
                      <a:pt x="14231" y="39075"/>
                    </a:cubicBezTo>
                    <a:cubicBezTo>
                      <a:pt x="14231" y="39060"/>
                      <a:pt x="14215" y="39045"/>
                      <a:pt x="14215" y="39029"/>
                    </a:cubicBezTo>
                    <a:cubicBezTo>
                      <a:pt x="14307" y="38969"/>
                      <a:pt x="14383" y="38923"/>
                      <a:pt x="14474" y="38862"/>
                    </a:cubicBezTo>
                    <a:cubicBezTo>
                      <a:pt x="14490" y="38847"/>
                      <a:pt x="14490" y="38847"/>
                      <a:pt x="14505" y="38831"/>
                    </a:cubicBezTo>
                    <a:cubicBezTo>
                      <a:pt x="14566" y="38786"/>
                      <a:pt x="14627" y="38740"/>
                      <a:pt x="14688" y="38694"/>
                    </a:cubicBezTo>
                    <a:lnTo>
                      <a:pt x="14703" y="38725"/>
                    </a:lnTo>
                    <a:cubicBezTo>
                      <a:pt x="14718" y="38740"/>
                      <a:pt x="14733" y="38770"/>
                      <a:pt x="14764" y="38801"/>
                    </a:cubicBezTo>
                    <a:cubicBezTo>
                      <a:pt x="14764" y="38816"/>
                      <a:pt x="14779" y="38831"/>
                      <a:pt x="14779" y="38847"/>
                    </a:cubicBezTo>
                    <a:cubicBezTo>
                      <a:pt x="14810" y="38892"/>
                      <a:pt x="14825" y="38923"/>
                      <a:pt x="14855" y="38969"/>
                    </a:cubicBezTo>
                    <a:cubicBezTo>
                      <a:pt x="14886" y="39029"/>
                      <a:pt x="14931" y="39090"/>
                      <a:pt x="14977" y="39151"/>
                    </a:cubicBezTo>
                    <a:cubicBezTo>
                      <a:pt x="15008" y="39212"/>
                      <a:pt x="15053" y="39273"/>
                      <a:pt x="15099" y="39334"/>
                    </a:cubicBezTo>
                    <a:cubicBezTo>
                      <a:pt x="15069" y="39197"/>
                      <a:pt x="15023" y="39075"/>
                      <a:pt x="14962" y="38908"/>
                    </a:cubicBezTo>
                    <a:cubicBezTo>
                      <a:pt x="14947" y="38877"/>
                      <a:pt x="14916" y="38831"/>
                      <a:pt x="14901" y="38801"/>
                    </a:cubicBezTo>
                    <a:cubicBezTo>
                      <a:pt x="14886" y="38755"/>
                      <a:pt x="14870" y="38725"/>
                      <a:pt x="14855" y="38694"/>
                    </a:cubicBezTo>
                    <a:lnTo>
                      <a:pt x="14840" y="38664"/>
                    </a:lnTo>
                    <a:lnTo>
                      <a:pt x="14810" y="38633"/>
                    </a:lnTo>
                    <a:lnTo>
                      <a:pt x="14810" y="38603"/>
                    </a:lnTo>
                    <a:cubicBezTo>
                      <a:pt x="14886" y="38542"/>
                      <a:pt x="14962" y="38481"/>
                      <a:pt x="15038" y="38420"/>
                    </a:cubicBezTo>
                    <a:lnTo>
                      <a:pt x="15038" y="38405"/>
                    </a:lnTo>
                    <a:lnTo>
                      <a:pt x="15053" y="38420"/>
                    </a:lnTo>
                    <a:lnTo>
                      <a:pt x="15099" y="38481"/>
                    </a:lnTo>
                    <a:lnTo>
                      <a:pt x="15145" y="38542"/>
                    </a:lnTo>
                    <a:cubicBezTo>
                      <a:pt x="15160" y="38557"/>
                      <a:pt x="15175" y="38588"/>
                      <a:pt x="15190" y="38603"/>
                    </a:cubicBezTo>
                    <a:lnTo>
                      <a:pt x="15206" y="38633"/>
                    </a:lnTo>
                    <a:lnTo>
                      <a:pt x="15221" y="38633"/>
                    </a:lnTo>
                    <a:cubicBezTo>
                      <a:pt x="15236" y="38664"/>
                      <a:pt x="15251" y="38679"/>
                      <a:pt x="15267" y="38694"/>
                    </a:cubicBezTo>
                    <a:lnTo>
                      <a:pt x="15343" y="38770"/>
                    </a:lnTo>
                    <a:lnTo>
                      <a:pt x="15373" y="38816"/>
                    </a:lnTo>
                    <a:cubicBezTo>
                      <a:pt x="15388" y="38831"/>
                      <a:pt x="15404" y="38847"/>
                      <a:pt x="15434" y="38862"/>
                    </a:cubicBezTo>
                    <a:lnTo>
                      <a:pt x="15434" y="38877"/>
                    </a:lnTo>
                    <a:cubicBezTo>
                      <a:pt x="15495" y="38938"/>
                      <a:pt x="15556" y="38999"/>
                      <a:pt x="15617" y="39060"/>
                    </a:cubicBezTo>
                    <a:cubicBezTo>
                      <a:pt x="15678" y="39121"/>
                      <a:pt x="15739" y="39167"/>
                      <a:pt x="15800" y="39228"/>
                    </a:cubicBezTo>
                    <a:cubicBezTo>
                      <a:pt x="15861" y="39288"/>
                      <a:pt x="15922" y="39334"/>
                      <a:pt x="15967" y="39380"/>
                    </a:cubicBezTo>
                    <a:cubicBezTo>
                      <a:pt x="16013" y="39426"/>
                      <a:pt x="16059" y="39471"/>
                      <a:pt x="16105" y="39502"/>
                    </a:cubicBezTo>
                    <a:lnTo>
                      <a:pt x="16135" y="39532"/>
                    </a:lnTo>
                    <a:cubicBezTo>
                      <a:pt x="16166" y="39547"/>
                      <a:pt x="16181" y="39563"/>
                      <a:pt x="16196" y="39578"/>
                    </a:cubicBezTo>
                    <a:lnTo>
                      <a:pt x="16226" y="39608"/>
                    </a:lnTo>
                    <a:lnTo>
                      <a:pt x="16257" y="39624"/>
                    </a:lnTo>
                    <a:cubicBezTo>
                      <a:pt x="16272" y="39639"/>
                      <a:pt x="16287" y="39654"/>
                      <a:pt x="16303" y="39669"/>
                    </a:cubicBezTo>
                    <a:lnTo>
                      <a:pt x="16333" y="39685"/>
                    </a:lnTo>
                    <a:cubicBezTo>
                      <a:pt x="16394" y="39715"/>
                      <a:pt x="16440" y="39761"/>
                      <a:pt x="16501" y="39791"/>
                    </a:cubicBezTo>
                    <a:lnTo>
                      <a:pt x="16546" y="39822"/>
                    </a:lnTo>
                    <a:lnTo>
                      <a:pt x="16638" y="39867"/>
                    </a:lnTo>
                    <a:cubicBezTo>
                      <a:pt x="16653" y="39883"/>
                      <a:pt x="16668" y="39898"/>
                      <a:pt x="16699" y="39898"/>
                    </a:cubicBezTo>
                    <a:lnTo>
                      <a:pt x="16729" y="39913"/>
                    </a:lnTo>
                    <a:cubicBezTo>
                      <a:pt x="16866" y="39989"/>
                      <a:pt x="17019" y="40065"/>
                      <a:pt x="17156" y="40126"/>
                    </a:cubicBezTo>
                    <a:cubicBezTo>
                      <a:pt x="17217" y="40157"/>
                      <a:pt x="17278" y="40172"/>
                      <a:pt x="17339" y="40203"/>
                    </a:cubicBezTo>
                    <a:lnTo>
                      <a:pt x="17369" y="40218"/>
                    </a:lnTo>
                    <a:cubicBezTo>
                      <a:pt x="17400" y="40218"/>
                      <a:pt x="17430" y="40233"/>
                      <a:pt x="17445" y="40233"/>
                    </a:cubicBezTo>
                    <a:lnTo>
                      <a:pt x="17506" y="40264"/>
                    </a:lnTo>
                    <a:lnTo>
                      <a:pt x="17567" y="40279"/>
                    </a:lnTo>
                    <a:cubicBezTo>
                      <a:pt x="17598" y="40279"/>
                      <a:pt x="17613" y="40294"/>
                      <a:pt x="17643" y="40294"/>
                    </a:cubicBezTo>
                    <a:lnTo>
                      <a:pt x="17674" y="40294"/>
                    </a:lnTo>
                    <a:cubicBezTo>
                      <a:pt x="17689" y="40309"/>
                      <a:pt x="17689" y="40309"/>
                      <a:pt x="17704" y="40309"/>
                    </a:cubicBezTo>
                    <a:lnTo>
                      <a:pt x="17765" y="40309"/>
                    </a:lnTo>
                    <a:cubicBezTo>
                      <a:pt x="17841" y="40325"/>
                      <a:pt x="17918" y="40340"/>
                      <a:pt x="17994" y="40340"/>
                    </a:cubicBezTo>
                    <a:cubicBezTo>
                      <a:pt x="17948" y="40325"/>
                      <a:pt x="17887" y="40309"/>
                      <a:pt x="17841" y="40309"/>
                    </a:cubicBezTo>
                    <a:cubicBezTo>
                      <a:pt x="17811" y="40294"/>
                      <a:pt x="17765" y="40279"/>
                      <a:pt x="17735" y="40279"/>
                    </a:cubicBezTo>
                    <a:lnTo>
                      <a:pt x="17704" y="40264"/>
                    </a:lnTo>
                    <a:cubicBezTo>
                      <a:pt x="17689" y="40264"/>
                      <a:pt x="17659" y="40248"/>
                      <a:pt x="17643" y="40248"/>
                    </a:cubicBezTo>
                    <a:lnTo>
                      <a:pt x="17628" y="40233"/>
                    </a:lnTo>
                    <a:lnTo>
                      <a:pt x="17598" y="40233"/>
                    </a:lnTo>
                    <a:cubicBezTo>
                      <a:pt x="17552" y="40203"/>
                      <a:pt x="17506" y="40187"/>
                      <a:pt x="17461" y="40172"/>
                    </a:cubicBezTo>
                    <a:lnTo>
                      <a:pt x="17354" y="40126"/>
                    </a:lnTo>
                    <a:cubicBezTo>
                      <a:pt x="17339" y="40111"/>
                      <a:pt x="17308" y="40096"/>
                      <a:pt x="17278" y="40081"/>
                    </a:cubicBezTo>
                    <a:lnTo>
                      <a:pt x="17171" y="40020"/>
                    </a:lnTo>
                    <a:lnTo>
                      <a:pt x="17064" y="39959"/>
                    </a:lnTo>
                    <a:lnTo>
                      <a:pt x="16943" y="39898"/>
                    </a:lnTo>
                    <a:lnTo>
                      <a:pt x="16882" y="39852"/>
                    </a:lnTo>
                    <a:cubicBezTo>
                      <a:pt x="16836" y="39837"/>
                      <a:pt x="16805" y="39822"/>
                      <a:pt x="16760" y="39791"/>
                    </a:cubicBezTo>
                    <a:lnTo>
                      <a:pt x="16699" y="39761"/>
                    </a:lnTo>
                    <a:lnTo>
                      <a:pt x="16623" y="39700"/>
                    </a:lnTo>
                    <a:lnTo>
                      <a:pt x="16546" y="39654"/>
                    </a:lnTo>
                    <a:cubicBezTo>
                      <a:pt x="16531" y="39639"/>
                      <a:pt x="16516" y="39624"/>
                      <a:pt x="16485" y="39608"/>
                    </a:cubicBezTo>
                    <a:lnTo>
                      <a:pt x="16470" y="39593"/>
                    </a:lnTo>
                    <a:lnTo>
                      <a:pt x="16425" y="39563"/>
                    </a:lnTo>
                    <a:lnTo>
                      <a:pt x="16409" y="39547"/>
                    </a:lnTo>
                    <a:lnTo>
                      <a:pt x="16394" y="39532"/>
                    </a:lnTo>
                    <a:cubicBezTo>
                      <a:pt x="16333" y="39487"/>
                      <a:pt x="16287" y="39456"/>
                      <a:pt x="16242" y="39410"/>
                    </a:cubicBezTo>
                    <a:cubicBezTo>
                      <a:pt x="16135" y="39334"/>
                      <a:pt x="16028" y="39243"/>
                      <a:pt x="15907" y="39121"/>
                    </a:cubicBezTo>
                    <a:cubicBezTo>
                      <a:pt x="15785" y="39014"/>
                      <a:pt x="15663" y="38892"/>
                      <a:pt x="15556" y="38786"/>
                    </a:cubicBezTo>
                    <a:cubicBezTo>
                      <a:pt x="15495" y="38725"/>
                      <a:pt x="15419" y="38649"/>
                      <a:pt x="15358" y="38588"/>
                    </a:cubicBezTo>
                    <a:lnTo>
                      <a:pt x="15312" y="38542"/>
                    </a:lnTo>
                    <a:cubicBezTo>
                      <a:pt x="15267" y="38496"/>
                      <a:pt x="15236" y="38466"/>
                      <a:pt x="15206" y="38420"/>
                    </a:cubicBezTo>
                    <a:lnTo>
                      <a:pt x="15175" y="38374"/>
                    </a:lnTo>
                    <a:lnTo>
                      <a:pt x="15114" y="38313"/>
                    </a:lnTo>
                    <a:cubicBezTo>
                      <a:pt x="15129" y="38313"/>
                      <a:pt x="15129" y="38298"/>
                      <a:pt x="15145" y="38283"/>
                    </a:cubicBezTo>
                    <a:cubicBezTo>
                      <a:pt x="15160" y="38283"/>
                      <a:pt x="15160" y="38268"/>
                      <a:pt x="15175" y="38252"/>
                    </a:cubicBezTo>
                    <a:cubicBezTo>
                      <a:pt x="15267" y="38146"/>
                      <a:pt x="15358" y="38039"/>
                      <a:pt x="15449" y="37917"/>
                    </a:cubicBezTo>
                    <a:close/>
                    <a:moveTo>
                      <a:pt x="10772" y="38999"/>
                    </a:moveTo>
                    <a:lnTo>
                      <a:pt x="10787" y="39029"/>
                    </a:lnTo>
                    <a:cubicBezTo>
                      <a:pt x="10848" y="39060"/>
                      <a:pt x="10894" y="39106"/>
                      <a:pt x="10924" y="39136"/>
                    </a:cubicBezTo>
                    <a:cubicBezTo>
                      <a:pt x="11016" y="39212"/>
                      <a:pt x="11122" y="39258"/>
                      <a:pt x="11229" y="39304"/>
                    </a:cubicBezTo>
                    <a:cubicBezTo>
                      <a:pt x="11320" y="39349"/>
                      <a:pt x="11427" y="39380"/>
                      <a:pt x="11564" y="39410"/>
                    </a:cubicBezTo>
                    <a:cubicBezTo>
                      <a:pt x="11579" y="39410"/>
                      <a:pt x="11610" y="39410"/>
                      <a:pt x="11640" y="39426"/>
                    </a:cubicBezTo>
                    <a:lnTo>
                      <a:pt x="11686" y="39426"/>
                    </a:lnTo>
                    <a:cubicBezTo>
                      <a:pt x="11656" y="39456"/>
                      <a:pt x="11640" y="39471"/>
                      <a:pt x="11625" y="39487"/>
                    </a:cubicBezTo>
                    <a:lnTo>
                      <a:pt x="11579" y="39532"/>
                    </a:lnTo>
                    <a:lnTo>
                      <a:pt x="11503" y="39624"/>
                    </a:lnTo>
                    <a:lnTo>
                      <a:pt x="11442" y="39685"/>
                    </a:lnTo>
                    <a:lnTo>
                      <a:pt x="11427" y="39700"/>
                    </a:lnTo>
                    <a:cubicBezTo>
                      <a:pt x="11412" y="39730"/>
                      <a:pt x="11397" y="39746"/>
                      <a:pt x="11366" y="39761"/>
                    </a:cubicBezTo>
                    <a:cubicBezTo>
                      <a:pt x="11351" y="39776"/>
                      <a:pt x="11320" y="39806"/>
                      <a:pt x="11290" y="39822"/>
                    </a:cubicBezTo>
                    <a:lnTo>
                      <a:pt x="11260" y="39852"/>
                    </a:lnTo>
                    <a:lnTo>
                      <a:pt x="11168" y="39913"/>
                    </a:lnTo>
                    <a:lnTo>
                      <a:pt x="11138" y="39944"/>
                    </a:lnTo>
                    <a:lnTo>
                      <a:pt x="11092" y="39974"/>
                    </a:lnTo>
                    <a:cubicBezTo>
                      <a:pt x="11046" y="40005"/>
                      <a:pt x="11016" y="40020"/>
                      <a:pt x="10955" y="40050"/>
                    </a:cubicBezTo>
                    <a:cubicBezTo>
                      <a:pt x="10879" y="40096"/>
                      <a:pt x="10772" y="40142"/>
                      <a:pt x="10681" y="40172"/>
                    </a:cubicBezTo>
                    <a:lnTo>
                      <a:pt x="10665" y="40187"/>
                    </a:lnTo>
                    <a:lnTo>
                      <a:pt x="10604" y="40203"/>
                    </a:lnTo>
                    <a:lnTo>
                      <a:pt x="10559" y="40233"/>
                    </a:lnTo>
                    <a:cubicBezTo>
                      <a:pt x="10528" y="40248"/>
                      <a:pt x="10483" y="40264"/>
                      <a:pt x="10452" y="40279"/>
                    </a:cubicBezTo>
                    <a:lnTo>
                      <a:pt x="10437" y="40279"/>
                    </a:lnTo>
                    <a:cubicBezTo>
                      <a:pt x="10300" y="40340"/>
                      <a:pt x="10178" y="40416"/>
                      <a:pt x="10056" y="40492"/>
                    </a:cubicBezTo>
                    <a:cubicBezTo>
                      <a:pt x="10010" y="40523"/>
                      <a:pt x="9964" y="40538"/>
                      <a:pt x="9934" y="40568"/>
                    </a:cubicBezTo>
                    <a:cubicBezTo>
                      <a:pt x="9904" y="40584"/>
                      <a:pt x="9888" y="40599"/>
                      <a:pt x="9858" y="40599"/>
                    </a:cubicBezTo>
                    <a:lnTo>
                      <a:pt x="9827" y="40629"/>
                    </a:lnTo>
                    <a:lnTo>
                      <a:pt x="9782" y="40644"/>
                    </a:lnTo>
                    <a:lnTo>
                      <a:pt x="9736" y="40660"/>
                    </a:lnTo>
                    <a:cubicBezTo>
                      <a:pt x="9736" y="40675"/>
                      <a:pt x="9721" y="40675"/>
                      <a:pt x="9721" y="40675"/>
                    </a:cubicBezTo>
                    <a:lnTo>
                      <a:pt x="9705" y="40690"/>
                    </a:lnTo>
                    <a:cubicBezTo>
                      <a:pt x="9690" y="40690"/>
                      <a:pt x="9675" y="40690"/>
                      <a:pt x="9645" y="40705"/>
                    </a:cubicBezTo>
                    <a:cubicBezTo>
                      <a:pt x="9614" y="40721"/>
                      <a:pt x="9568" y="40736"/>
                      <a:pt x="9538" y="40751"/>
                    </a:cubicBezTo>
                    <a:cubicBezTo>
                      <a:pt x="9507" y="40751"/>
                      <a:pt x="9477" y="40766"/>
                      <a:pt x="9446" y="40782"/>
                    </a:cubicBezTo>
                    <a:lnTo>
                      <a:pt x="9401" y="40797"/>
                    </a:lnTo>
                    <a:cubicBezTo>
                      <a:pt x="9370" y="40797"/>
                      <a:pt x="9340" y="40812"/>
                      <a:pt x="9309" y="40812"/>
                    </a:cubicBezTo>
                    <a:lnTo>
                      <a:pt x="9264" y="40827"/>
                    </a:lnTo>
                    <a:cubicBezTo>
                      <a:pt x="9233" y="40843"/>
                      <a:pt x="9187" y="40843"/>
                      <a:pt x="9157" y="40858"/>
                    </a:cubicBezTo>
                    <a:lnTo>
                      <a:pt x="9142" y="40858"/>
                    </a:lnTo>
                    <a:cubicBezTo>
                      <a:pt x="9111" y="40873"/>
                      <a:pt x="9096" y="40873"/>
                      <a:pt x="9081" y="40873"/>
                    </a:cubicBezTo>
                    <a:cubicBezTo>
                      <a:pt x="9050" y="40888"/>
                      <a:pt x="9020" y="40888"/>
                      <a:pt x="8989" y="40888"/>
                    </a:cubicBezTo>
                    <a:cubicBezTo>
                      <a:pt x="9035" y="40903"/>
                      <a:pt x="9081" y="40903"/>
                      <a:pt x="9127" y="40903"/>
                    </a:cubicBezTo>
                    <a:lnTo>
                      <a:pt x="9233" y="40903"/>
                    </a:lnTo>
                    <a:cubicBezTo>
                      <a:pt x="9309" y="40888"/>
                      <a:pt x="9386" y="40888"/>
                      <a:pt x="9462" y="40858"/>
                    </a:cubicBezTo>
                    <a:cubicBezTo>
                      <a:pt x="9507" y="40858"/>
                      <a:pt x="9553" y="40843"/>
                      <a:pt x="9599" y="40827"/>
                    </a:cubicBezTo>
                    <a:lnTo>
                      <a:pt x="9645" y="40827"/>
                    </a:lnTo>
                    <a:lnTo>
                      <a:pt x="9645" y="40812"/>
                    </a:lnTo>
                    <a:cubicBezTo>
                      <a:pt x="9660" y="40812"/>
                      <a:pt x="9675" y="40812"/>
                      <a:pt x="9690" y="40797"/>
                    </a:cubicBezTo>
                    <a:cubicBezTo>
                      <a:pt x="9782" y="40766"/>
                      <a:pt x="9843" y="40736"/>
                      <a:pt x="9904" y="40705"/>
                    </a:cubicBezTo>
                    <a:lnTo>
                      <a:pt x="10102" y="40584"/>
                    </a:lnTo>
                    <a:cubicBezTo>
                      <a:pt x="10163" y="40538"/>
                      <a:pt x="10223" y="40507"/>
                      <a:pt x="10284" y="40477"/>
                    </a:cubicBezTo>
                    <a:cubicBezTo>
                      <a:pt x="10345" y="40431"/>
                      <a:pt x="10422" y="40401"/>
                      <a:pt x="10483" y="40370"/>
                    </a:cubicBezTo>
                    <a:lnTo>
                      <a:pt x="10498" y="40370"/>
                    </a:lnTo>
                    <a:cubicBezTo>
                      <a:pt x="10528" y="40355"/>
                      <a:pt x="10559" y="40340"/>
                      <a:pt x="10589" y="40325"/>
                    </a:cubicBezTo>
                    <a:lnTo>
                      <a:pt x="10650" y="40309"/>
                    </a:lnTo>
                    <a:lnTo>
                      <a:pt x="10696" y="40279"/>
                    </a:lnTo>
                    <a:lnTo>
                      <a:pt x="10726" y="40264"/>
                    </a:lnTo>
                    <a:cubicBezTo>
                      <a:pt x="10818" y="40233"/>
                      <a:pt x="10909" y="40203"/>
                      <a:pt x="10985" y="40157"/>
                    </a:cubicBezTo>
                    <a:cubicBezTo>
                      <a:pt x="11031" y="40126"/>
                      <a:pt x="11077" y="40111"/>
                      <a:pt x="11107" y="40081"/>
                    </a:cubicBezTo>
                    <a:lnTo>
                      <a:pt x="11168" y="40035"/>
                    </a:lnTo>
                    <a:lnTo>
                      <a:pt x="11183" y="40020"/>
                    </a:lnTo>
                    <a:cubicBezTo>
                      <a:pt x="11199" y="40005"/>
                      <a:pt x="11229" y="39989"/>
                      <a:pt x="11244" y="39974"/>
                    </a:cubicBezTo>
                    <a:lnTo>
                      <a:pt x="11290" y="39928"/>
                    </a:lnTo>
                    <a:lnTo>
                      <a:pt x="11397" y="39852"/>
                    </a:lnTo>
                    <a:cubicBezTo>
                      <a:pt x="11412" y="39837"/>
                      <a:pt x="11442" y="39806"/>
                      <a:pt x="11458" y="39791"/>
                    </a:cubicBezTo>
                    <a:lnTo>
                      <a:pt x="11473" y="39761"/>
                    </a:lnTo>
                    <a:cubicBezTo>
                      <a:pt x="11488" y="39761"/>
                      <a:pt x="11488" y="39746"/>
                      <a:pt x="11488" y="39746"/>
                    </a:cubicBezTo>
                    <a:lnTo>
                      <a:pt x="11534" y="39700"/>
                    </a:lnTo>
                    <a:lnTo>
                      <a:pt x="11564" y="39669"/>
                    </a:lnTo>
                    <a:cubicBezTo>
                      <a:pt x="11595" y="39639"/>
                      <a:pt x="11625" y="39608"/>
                      <a:pt x="11656" y="39563"/>
                    </a:cubicBezTo>
                    <a:lnTo>
                      <a:pt x="11671" y="39547"/>
                    </a:lnTo>
                    <a:lnTo>
                      <a:pt x="11717" y="39502"/>
                    </a:lnTo>
                    <a:cubicBezTo>
                      <a:pt x="11717" y="39487"/>
                      <a:pt x="11732" y="39471"/>
                      <a:pt x="11747" y="39471"/>
                    </a:cubicBezTo>
                    <a:cubicBezTo>
                      <a:pt x="11747" y="39456"/>
                      <a:pt x="11762" y="39441"/>
                      <a:pt x="11762" y="39441"/>
                    </a:cubicBezTo>
                    <a:cubicBezTo>
                      <a:pt x="11839" y="39441"/>
                      <a:pt x="11899" y="39456"/>
                      <a:pt x="11960" y="39456"/>
                    </a:cubicBezTo>
                    <a:lnTo>
                      <a:pt x="12052" y="39456"/>
                    </a:lnTo>
                    <a:cubicBezTo>
                      <a:pt x="12082" y="39471"/>
                      <a:pt x="12128" y="39471"/>
                      <a:pt x="12174" y="39471"/>
                    </a:cubicBezTo>
                    <a:lnTo>
                      <a:pt x="12189" y="39471"/>
                    </a:lnTo>
                    <a:lnTo>
                      <a:pt x="12189" y="39487"/>
                    </a:lnTo>
                    <a:cubicBezTo>
                      <a:pt x="12158" y="39532"/>
                      <a:pt x="12128" y="39563"/>
                      <a:pt x="12098" y="39608"/>
                    </a:cubicBezTo>
                    <a:lnTo>
                      <a:pt x="12082" y="39639"/>
                    </a:lnTo>
                    <a:lnTo>
                      <a:pt x="12037" y="39700"/>
                    </a:lnTo>
                    <a:cubicBezTo>
                      <a:pt x="12021" y="39730"/>
                      <a:pt x="11991" y="39776"/>
                      <a:pt x="11960" y="39822"/>
                    </a:cubicBezTo>
                    <a:lnTo>
                      <a:pt x="11945" y="39852"/>
                    </a:lnTo>
                    <a:cubicBezTo>
                      <a:pt x="11930" y="39867"/>
                      <a:pt x="11915" y="39883"/>
                      <a:pt x="11899" y="39913"/>
                    </a:cubicBezTo>
                    <a:lnTo>
                      <a:pt x="11854" y="39959"/>
                    </a:lnTo>
                    <a:lnTo>
                      <a:pt x="11823" y="39989"/>
                    </a:lnTo>
                    <a:cubicBezTo>
                      <a:pt x="11778" y="40050"/>
                      <a:pt x="11732" y="40111"/>
                      <a:pt x="11671" y="40157"/>
                    </a:cubicBezTo>
                    <a:cubicBezTo>
                      <a:pt x="11625" y="40203"/>
                      <a:pt x="11579" y="40248"/>
                      <a:pt x="11534" y="40294"/>
                    </a:cubicBezTo>
                    <a:lnTo>
                      <a:pt x="11503" y="40325"/>
                    </a:lnTo>
                    <a:cubicBezTo>
                      <a:pt x="11458" y="40370"/>
                      <a:pt x="11412" y="40431"/>
                      <a:pt x="11366" y="40477"/>
                    </a:cubicBezTo>
                    <a:cubicBezTo>
                      <a:pt x="11366" y="40492"/>
                      <a:pt x="11351" y="40492"/>
                      <a:pt x="11351" y="40507"/>
                    </a:cubicBezTo>
                    <a:cubicBezTo>
                      <a:pt x="11305" y="40553"/>
                      <a:pt x="11244" y="40599"/>
                      <a:pt x="11199" y="40660"/>
                    </a:cubicBezTo>
                    <a:cubicBezTo>
                      <a:pt x="11153" y="40721"/>
                      <a:pt x="11107" y="40766"/>
                      <a:pt x="11061" y="40812"/>
                    </a:cubicBezTo>
                    <a:lnTo>
                      <a:pt x="10985" y="40919"/>
                    </a:lnTo>
                    <a:cubicBezTo>
                      <a:pt x="10970" y="40934"/>
                      <a:pt x="10955" y="40949"/>
                      <a:pt x="10924" y="40964"/>
                    </a:cubicBezTo>
                    <a:cubicBezTo>
                      <a:pt x="10909" y="40995"/>
                      <a:pt x="10909" y="41010"/>
                      <a:pt x="10894" y="41025"/>
                    </a:cubicBezTo>
                    <a:lnTo>
                      <a:pt x="10863" y="41041"/>
                    </a:lnTo>
                    <a:cubicBezTo>
                      <a:pt x="10863" y="41056"/>
                      <a:pt x="10848" y="41071"/>
                      <a:pt x="10833" y="41071"/>
                    </a:cubicBezTo>
                    <a:lnTo>
                      <a:pt x="10818" y="41086"/>
                    </a:lnTo>
                    <a:lnTo>
                      <a:pt x="10802" y="41102"/>
                    </a:lnTo>
                    <a:lnTo>
                      <a:pt x="10787" y="41117"/>
                    </a:lnTo>
                    <a:lnTo>
                      <a:pt x="10772" y="41132"/>
                    </a:lnTo>
                    <a:lnTo>
                      <a:pt x="10726" y="41193"/>
                    </a:lnTo>
                    <a:cubicBezTo>
                      <a:pt x="10711" y="41193"/>
                      <a:pt x="10696" y="41208"/>
                      <a:pt x="10681" y="41223"/>
                    </a:cubicBezTo>
                    <a:lnTo>
                      <a:pt x="10589" y="41284"/>
                    </a:lnTo>
                    <a:lnTo>
                      <a:pt x="10559" y="41315"/>
                    </a:lnTo>
                    <a:cubicBezTo>
                      <a:pt x="10498" y="41361"/>
                      <a:pt x="10422" y="41421"/>
                      <a:pt x="10345" y="41467"/>
                    </a:cubicBezTo>
                    <a:cubicBezTo>
                      <a:pt x="10254" y="41528"/>
                      <a:pt x="10147" y="41604"/>
                      <a:pt x="10056" y="41680"/>
                    </a:cubicBezTo>
                    <a:lnTo>
                      <a:pt x="10025" y="41696"/>
                    </a:lnTo>
                    <a:lnTo>
                      <a:pt x="10010" y="41711"/>
                    </a:lnTo>
                    <a:cubicBezTo>
                      <a:pt x="9995" y="41711"/>
                      <a:pt x="9980" y="41726"/>
                      <a:pt x="9964" y="41741"/>
                    </a:cubicBezTo>
                    <a:lnTo>
                      <a:pt x="9934" y="41757"/>
                    </a:lnTo>
                    <a:cubicBezTo>
                      <a:pt x="9919" y="41772"/>
                      <a:pt x="9888" y="41787"/>
                      <a:pt x="9873" y="41802"/>
                    </a:cubicBezTo>
                    <a:lnTo>
                      <a:pt x="9827" y="41818"/>
                    </a:lnTo>
                    <a:cubicBezTo>
                      <a:pt x="9812" y="41833"/>
                      <a:pt x="9782" y="41863"/>
                      <a:pt x="9766" y="41879"/>
                    </a:cubicBezTo>
                    <a:cubicBezTo>
                      <a:pt x="9690" y="41909"/>
                      <a:pt x="9629" y="41955"/>
                      <a:pt x="9553" y="41985"/>
                    </a:cubicBezTo>
                    <a:lnTo>
                      <a:pt x="9538" y="42000"/>
                    </a:lnTo>
                    <a:lnTo>
                      <a:pt x="9523" y="42000"/>
                    </a:lnTo>
                    <a:lnTo>
                      <a:pt x="9523" y="42016"/>
                    </a:lnTo>
                    <a:lnTo>
                      <a:pt x="9477" y="42031"/>
                    </a:lnTo>
                    <a:lnTo>
                      <a:pt x="9462" y="42046"/>
                    </a:lnTo>
                    <a:cubicBezTo>
                      <a:pt x="9446" y="42061"/>
                      <a:pt x="9416" y="42061"/>
                      <a:pt x="9386" y="42077"/>
                    </a:cubicBezTo>
                    <a:cubicBezTo>
                      <a:pt x="9355" y="42092"/>
                      <a:pt x="9325" y="42107"/>
                      <a:pt x="9294" y="42122"/>
                    </a:cubicBezTo>
                    <a:cubicBezTo>
                      <a:pt x="9264" y="42138"/>
                      <a:pt x="9248" y="42138"/>
                      <a:pt x="9218" y="42153"/>
                    </a:cubicBezTo>
                    <a:cubicBezTo>
                      <a:pt x="9248" y="42153"/>
                      <a:pt x="9294" y="42138"/>
                      <a:pt x="9325" y="42138"/>
                    </a:cubicBezTo>
                    <a:cubicBezTo>
                      <a:pt x="9370" y="42122"/>
                      <a:pt x="9416" y="42122"/>
                      <a:pt x="9462" y="42107"/>
                    </a:cubicBezTo>
                    <a:cubicBezTo>
                      <a:pt x="9538" y="42077"/>
                      <a:pt x="9599" y="42061"/>
                      <a:pt x="9675" y="42031"/>
                    </a:cubicBezTo>
                    <a:lnTo>
                      <a:pt x="9690" y="42031"/>
                    </a:lnTo>
                    <a:cubicBezTo>
                      <a:pt x="9721" y="42016"/>
                      <a:pt x="9751" y="42000"/>
                      <a:pt x="9782" y="41985"/>
                    </a:cubicBezTo>
                    <a:cubicBezTo>
                      <a:pt x="9797" y="41970"/>
                      <a:pt x="9827" y="41955"/>
                      <a:pt x="9858" y="41955"/>
                    </a:cubicBezTo>
                    <a:cubicBezTo>
                      <a:pt x="9858" y="41940"/>
                      <a:pt x="9873" y="41940"/>
                      <a:pt x="9888" y="41924"/>
                    </a:cubicBezTo>
                    <a:cubicBezTo>
                      <a:pt x="9949" y="41894"/>
                      <a:pt x="10025" y="41848"/>
                      <a:pt x="10102" y="41802"/>
                    </a:cubicBezTo>
                    <a:cubicBezTo>
                      <a:pt x="10117" y="41787"/>
                      <a:pt x="10147" y="41772"/>
                      <a:pt x="10178" y="41757"/>
                    </a:cubicBezTo>
                    <a:lnTo>
                      <a:pt x="10208" y="41726"/>
                    </a:lnTo>
                    <a:lnTo>
                      <a:pt x="10254" y="41696"/>
                    </a:lnTo>
                    <a:cubicBezTo>
                      <a:pt x="10300" y="41665"/>
                      <a:pt x="10345" y="41635"/>
                      <a:pt x="10391" y="41604"/>
                    </a:cubicBezTo>
                    <a:lnTo>
                      <a:pt x="10437" y="41559"/>
                    </a:lnTo>
                    <a:cubicBezTo>
                      <a:pt x="10467" y="41543"/>
                      <a:pt x="10513" y="41513"/>
                      <a:pt x="10559" y="41482"/>
                    </a:cubicBezTo>
                    <a:lnTo>
                      <a:pt x="10574" y="41467"/>
                    </a:lnTo>
                    <a:lnTo>
                      <a:pt x="10589" y="41452"/>
                    </a:lnTo>
                    <a:lnTo>
                      <a:pt x="10604" y="41437"/>
                    </a:lnTo>
                    <a:lnTo>
                      <a:pt x="10620" y="41437"/>
                    </a:lnTo>
                    <a:lnTo>
                      <a:pt x="10620" y="41421"/>
                    </a:lnTo>
                    <a:lnTo>
                      <a:pt x="10635" y="41421"/>
                    </a:lnTo>
                    <a:cubicBezTo>
                      <a:pt x="10665" y="41391"/>
                      <a:pt x="10696" y="41376"/>
                      <a:pt x="10726" y="41345"/>
                    </a:cubicBezTo>
                    <a:cubicBezTo>
                      <a:pt x="10757" y="41315"/>
                      <a:pt x="10787" y="41300"/>
                      <a:pt x="10818" y="41269"/>
                    </a:cubicBezTo>
                    <a:lnTo>
                      <a:pt x="10833" y="41254"/>
                    </a:lnTo>
                    <a:cubicBezTo>
                      <a:pt x="10833" y="41239"/>
                      <a:pt x="10848" y="41239"/>
                      <a:pt x="10863" y="41223"/>
                    </a:cubicBezTo>
                    <a:lnTo>
                      <a:pt x="10894" y="41193"/>
                    </a:lnTo>
                    <a:lnTo>
                      <a:pt x="10909" y="41178"/>
                    </a:lnTo>
                    <a:cubicBezTo>
                      <a:pt x="10924" y="41147"/>
                      <a:pt x="10955" y="41132"/>
                      <a:pt x="10970" y="41102"/>
                    </a:cubicBezTo>
                    <a:lnTo>
                      <a:pt x="10985" y="41086"/>
                    </a:lnTo>
                    <a:cubicBezTo>
                      <a:pt x="11046" y="41025"/>
                      <a:pt x="11107" y="40964"/>
                      <a:pt x="11153" y="40888"/>
                    </a:cubicBezTo>
                    <a:cubicBezTo>
                      <a:pt x="11199" y="40843"/>
                      <a:pt x="11244" y="40797"/>
                      <a:pt x="11290" y="40736"/>
                    </a:cubicBezTo>
                    <a:cubicBezTo>
                      <a:pt x="11397" y="40629"/>
                      <a:pt x="11503" y="40507"/>
                      <a:pt x="11595" y="40401"/>
                    </a:cubicBezTo>
                    <a:lnTo>
                      <a:pt x="11778" y="40218"/>
                    </a:lnTo>
                    <a:cubicBezTo>
                      <a:pt x="11793" y="40203"/>
                      <a:pt x="11808" y="40172"/>
                      <a:pt x="11823" y="40157"/>
                    </a:cubicBezTo>
                    <a:lnTo>
                      <a:pt x="11839" y="40142"/>
                    </a:lnTo>
                    <a:lnTo>
                      <a:pt x="11869" y="40096"/>
                    </a:lnTo>
                    <a:lnTo>
                      <a:pt x="11884" y="40096"/>
                    </a:lnTo>
                    <a:lnTo>
                      <a:pt x="11884" y="40081"/>
                    </a:lnTo>
                    <a:lnTo>
                      <a:pt x="11915" y="40050"/>
                    </a:lnTo>
                    <a:lnTo>
                      <a:pt x="11930" y="40035"/>
                    </a:lnTo>
                    <a:lnTo>
                      <a:pt x="11930" y="40020"/>
                    </a:lnTo>
                    <a:cubicBezTo>
                      <a:pt x="11945" y="40005"/>
                      <a:pt x="11960" y="39989"/>
                      <a:pt x="11976" y="39959"/>
                    </a:cubicBezTo>
                    <a:lnTo>
                      <a:pt x="12006" y="39913"/>
                    </a:lnTo>
                    <a:lnTo>
                      <a:pt x="12052" y="39852"/>
                    </a:lnTo>
                    <a:cubicBezTo>
                      <a:pt x="12067" y="39837"/>
                      <a:pt x="12082" y="39806"/>
                      <a:pt x="12098" y="39791"/>
                    </a:cubicBezTo>
                    <a:lnTo>
                      <a:pt x="12098" y="39776"/>
                    </a:lnTo>
                    <a:lnTo>
                      <a:pt x="12128" y="39746"/>
                    </a:lnTo>
                    <a:cubicBezTo>
                      <a:pt x="12143" y="39730"/>
                      <a:pt x="12143" y="39700"/>
                      <a:pt x="12158" y="39685"/>
                    </a:cubicBezTo>
                    <a:cubicBezTo>
                      <a:pt x="12204" y="39639"/>
                      <a:pt x="12235" y="39578"/>
                      <a:pt x="12250" y="39532"/>
                    </a:cubicBezTo>
                    <a:lnTo>
                      <a:pt x="12265" y="39532"/>
                    </a:lnTo>
                    <a:lnTo>
                      <a:pt x="12296" y="39487"/>
                    </a:lnTo>
                    <a:lnTo>
                      <a:pt x="12555" y="39487"/>
                    </a:lnTo>
                    <a:cubicBezTo>
                      <a:pt x="12524" y="39532"/>
                      <a:pt x="12494" y="39593"/>
                      <a:pt x="12478" y="39639"/>
                    </a:cubicBezTo>
                    <a:lnTo>
                      <a:pt x="12448" y="39685"/>
                    </a:lnTo>
                    <a:cubicBezTo>
                      <a:pt x="12402" y="39776"/>
                      <a:pt x="12372" y="39837"/>
                      <a:pt x="12326" y="39883"/>
                    </a:cubicBezTo>
                    <a:cubicBezTo>
                      <a:pt x="12326" y="39898"/>
                      <a:pt x="12311" y="39928"/>
                      <a:pt x="12296" y="39944"/>
                    </a:cubicBezTo>
                    <a:cubicBezTo>
                      <a:pt x="12296" y="39959"/>
                      <a:pt x="12280" y="39959"/>
                      <a:pt x="12280" y="39974"/>
                    </a:cubicBezTo>
                    <a:cubicBezTo>
                      <a:pt x="12265" y="39989"/>
                      <a:pt x="12250" y="40005"/>
                      <a:pt x="12250" y="40020"/>
                    </a:cubicBezTo>
                    <a:cubicBezTo>
                      <a:pt x="12219" y="40050"/>
                      <a:pt x="12204" y="40065"/>
                      <a:pt x="12189" y="40096"/>
                    </a:cubicBezTo>
                    <a:lnTo>
                      <a:pt x="12174" y="40126"/>
                    </a:lnTo>
                    <a:cubicBezTo>
                      <a:pt x="12143" y="40157"/>
                      <a:pt x="12128" y="40172"/>
                      <a:pt x="12113" y="40203"/>
                    </a:cubicBezTo>
                    <a:lnTo>
                      <a:pt x="12098" y="40218"/>
                    </a:lnTo>
                    <a:cubicBezTo>
                      <a:pt x="12052" y="40294"/>
                      <a:pt x="11991" y="40370"/>
                      <a:pt x="11945" y="40431"/>
                    </a:cubicBezTo>
                    <a:cubicBezTo>
                      <a:pt x="11884" y="40507"/>
                      <a:pt x="11823" y="40584"/>
                      <a:pt x="11762" y="40675"/>
                    </a:cubicBezTo>
                    <a:cubicBezTo>
                      <a:pt x="11732" y="40721"/>
                      <a:pt x="11717" y="40766"/>
                      <a:pt x="11686" y="40812"/>
                    </a:cubicBezTo>
                    <a:cubicBezTo>
                      <a:pt x="11671" y="40843"/>
                      <a:pt x="11656" y="40873"/>
                      <a:pt x="11640" y="40888"/>
                    </a:cubicBezTo>
                    <a:lnTo>
                      <a:pt x="11610" y="40934"/>
                    </a:lnTo>
                    <a:cubicBezTo>
                      <a:pt x="11579" y="40995"/>
                      <a:pt x="11549" y="41041"/>
                      <a:pt x="11519" y="41102"/>
                    </a:cubicBezTo>
                    <a:cubicBezTo>
                      <a:pt x="11519" y="41117"/>
                      <a:pt x="11503" y="41117"/>
                      <a:pt x="11503" y="41132"/>
                    </a:cubicBezTo>
                    <a:cubicBezTo>
                      <a:pt x="11564" y="41071"/>
                      <a:pt x="11625" y="41025"/>
                      <a:pt x="11686" y="40964"/>
                    </a:cubicBezTo>
                    <a:cubicBezTo>
                      <a:pt x="11717" y="40934"/>
                      <a:pt x="11732" y="40903"/>
                      <a:pt x="11762" y="40873"/>
                    </a:cubicBezTo>
                    <a:cubicBezTo>
                      <a:pt x="11793" y="40858"/>
                      <a:pt x="11808" y="40827"/>
                      <a:pt x="11823" y="40812"/>
                    </a:cubicBezTo>
                    <a:lnTo>
                      <a:pt x="11869" y="40782"/>
                    </a:lnTo>
                    <a:cubicBezTo>
                      <a:pt x="11960" y="40675"/>
                      <a:pt x="12052" y="40584"/>
                      <a:pt x="12143" y="40477"/>
                    </a:cubicBezTo>
                    <a:cubicBezTo>
                      <a:pt x="12189" y="40416"/>
                      <a:pt x="12235" y="40340"/>
                      <a:pt x="12280" y="40279"/>
                    </a:cubicBezTo>
                    <a:lnTo>
                      <a:pt x="12357" y="40142"/>
                    </a:lnTo>
                    <a:lnTo>
                      <a:pt x="12402" y="40065"/>
                    </a:lnTo>
                    <a:cubicBezTo>
                      <a:pt x="12417" y="40050"/>
                      <a:pt x="12417" y="40035"/>
                      <a:pt x="12433" y="40020"/>
                    </a:cubicBezTo>
                    <a:cubicBezTo>
                      <a:pt x="12433" y="40020"/>
                      <a:pt x="12448" y="40005"/>
                      <a:pt x="12448" y="39989"/>
                    </a:cubicBezTo>
                    <a:lnTo>
                      <a:pt x="12463" y="39974"/>
                    </a:lnTo>
                    <a:lnTo>
                      <a:pt x="12494" y="39913"/>
                    </a:lnTo>
                    <a:cubicBezTo>
                      <a:pt x="12494" y="39883"/>
                      <a:pt x="12509" y="39867"/>
                      <a:pt x="12509" y="39852"/>
                    </a:cubicBezTo>
                    <a:lnTo>
                      <a:pt x="12570" y="39746"/>
                    </a:lnTo>
                    <a:lnTo>
                      <a:pt x="12600" y="39669"/>
                    </a:lnTo>
                    <a:lnTo>
                      <a:pt x="12646" y="39593"/>
                    </a:lnTo>
                    <a:cubicBezTo>
                      <a:pt x="12661" y="39563"/>
                      <a:pt x="12661" y="39547"/>
                      <a:pt x="12676" y="39517"/>
                    </a:cubicBezTo>
                    <a:lnTo>
                      <a:pt x="12692" y="39487"/>
                    </a:lnTo>
                    <a:cubicBezTo>
                      <a:pt x="12753" y="39487"/>
                      <a:pt x="12814" y="39487"/>
                      <a:pt x="12875" y="39471"/>
                    </a:cubicBezTo>
                    <a:cubicBezTo>
                      <a:pt x="12951" y="39471"/>
                      <a:pt x="13012" y="39456"/>
                      <a:pt x="13073" y="39456"/>
                    </a:cubicBezTo>
                    <a:lnTo>
                      <a:pt x="13103" y="39456"/>
                    </a:lnTo>
                    <a:cubicBezTo>
                      <a:pt x="13088" y="39471"/>
                      <a:pt x="13073" y="39487"/>
                      <a:pt x="13042" y="39502"/>
                    </a:cubicBezTo>
                    <a:cubicBezTo>
                      <a:pt x="13027" y="39517"/>
                      <a:pt x="13012" y="39532"/>
                      <a:pt x="12996" y="39547"/>
                    </a:cubicBezTo>
                    <a:cubicBezTo>
                      <a:pt x="12966" y="39578"/>
                      <a:pt x="12935" y="39593"/>
                      <a:pt x="12905" y="39624"/>
                    </a:cubicBezTo>
                    <a:lnTo>
                      <a:pt x="12875" y="39669"/>
                    </a:lnTo>
                    <a:lnTo>
                      <a:pt x="12844" y="39700"/>
                    </a:lnTo>
                    <a:cubicBezTo>
                      <a:pt x="12814" y="39730"/>
                      <a:pt x="12783" y="39746"/>
                      <a:pt x="12768" y="39776"/>
                    </a:cubicBezTo>
                    <a:cubicBezTo>
                      <a:pt x="12692" y="39867"/>
                      <a:pt x="12646" y="39974"/>
                      <a:pt x="12616" y="40050"/>
                    </a:cubicBezTo>
                    <a:cubicBezTo>
                      <a:pt x="12585" y="40126"/>
                      <a:pt x="12555" y="40218"/>
                      <a:pt x="12539" y="40309"/>
                    </a:cubicBezTo>
                    <a:lnTo>
                      <a:pt x="12524" y="40340"/>
                    </a:lnTo>
                    <a:cubicBezTo>
                      <a:pt x="12509" y="40401"/>
                      <a:pt x="12494" y="40462"/>
                      <a:pt x="12478" y="40523"/>
                    </a:cubicBezTo>
                    <a:lnTo>
                      <a:pt x="12463" y="40599"/>
                    </a:lnTo>
                    <a:cubicBezTo>
                      <a:pt x="12448" y="40705"/>
                      <a:pt x="12417" y="40812"/>
                      <a:pt x="12387" y="40919"/>
                    </a:cubicBezTo>
                    <a:cubicBezTo>
                      <a:pt x="12357" y="41056"/>
                      <a:pt x="12311" y="41208"/>
                      <a:pt x="12265" y="41391"/>
                    </a:cubicBezTo>
                    <a:cubicBezTo>
                      <a:pt x="12204" y="41543"/>
                      <a:pt x="12158" y="41696"/>
                      <a:pt x="12098" y="41833"/>
                    </a:cubicBezTo>
                    <a:lnTo>
                      <a:pt x="12037" y="41970"/>
                    </a:lnTo>
                    <a:cubicBezTo>
                      <a:pt x="12006" y="42016"/>
                      <a:pt x="11991" y="42046"/>
                      <a:pt x="11976" y="42092"/>
                    </a:cubicBezTo>
                    <a:cubicBezTo>
                      <a:pt x="11960" y="42122"/>
                      <a:pt x="11945" y="42153"/>
                      <a:pt x="11930" y="42183"/>
                    </a:cubicBezTo>
                    <a:lnTo>
                      <a:pt x="11915" y="42199"/>
                    </a:lnTo>
                    <a:cubicBezTo>
                      <a:pt x="11899" y="42229"/>
                      <a:pt x="11884" y="42259"/>
                      <a:pt x="11869" y="42275"/>
                    </a:cubicBezTo>
                    <a:lnTo>
                      <a:pt x="11839" y="42336"/>
                    </a:lnTo>
                    <a:lnTo>
                      <a:pt x="11808" y="42381"/>
                    </a:lnTo>
                    <a:cubicBezTo>
                      <a:pt x="11778" y="42427"/>
                      <a:pt x="11762" y="42473"/>
                      <a:pt x="11732" y="42503"/>
                    </a:cubicBezTo>
                    <a:cubicBezTo>
                      <a:pt x="11717" y="42518"/>
                      <a:pt x="11701" y="42534"/>
                      <a:pt x="11671" y="42564"/>
                    </a:cubicBezTo>
                    <a:cubicBezTo>
                      <a:pt x="11656" y="42579"/>
                      <a:pt x="11640" y="42579"/>
                      <a:pt x="11625" y="42595"/>
                    </a:cubicBezTo>
                    <a:cubicBezTo>
                      <a:pt x="11610" y="42610"/>
                      <a:pt x="11595" y="42625"/>
                      <a:pt x="11579" y="42625"/>
                    </a:cubicBezTo>
                    <a:cubicBezTo>
                      <a:pt x="11564" y="42640"/>
                      <a:pt x="11549" y="42656"/>
                      <a:pt x="11519" y="42656"/>
                    </a:cubicBezTo>
                    <a:cubicBezTo>
                      <a:pt x="11488" y="42671"/>
                      <a:pt x="11458" y="42671"/>
                      <a:pt x="11427" y="42686"/>
                    </a:cubicBezTo>
                    <a:cubicBezTo>
                      <a:pt x="11381" y="42701"/>
                      <a:pt x="11320" y="42701"/>
                      <a:pt x="11275" y="42717"/>
                    </a:cubicBezTo>
                    <a:lnTo>
                      <a:pt x="11122" y="42717"/>
                    </a:lnTo>
                    <a:cubicBezTo>
                      <a:pt x="11046" y="42732"/>
                      <a:pt x="10985" y="42732"/>
                      <a:pt x="10924" y="42747"/>
                    </a:cubicBezTo>
                    <a:cubicBezTo>
                      <a:pt x="10879" y="42762"/>
                      <a:pt x="10818" y="42777"/>
                      <a:pt x="10772" y="42808"/>
                    </a:cubicBezTo>
                    <a:cubicBezTo>
                      <a:pt x="10665" y="42869"/>
                      <a:pt x="10574" y="42960"/>
                      <a:pt x="10483" y="43097"/>
                    </a:cubicBezTo>
                    <a:cubicBezTo>
                      <a:pt x="10437" y="43189"/>
                      <a:pt x="10391" y="43296"/>
                      <a:pt x="10361" y="43417"/>
                    </a:cubicBezTo>
                    <a:cubicBezTo>
                      <a:pt x="10345" y="43463"/>
                      <a:pt x="10330" y="43509"/>
                      <a:pt x="10315" y="43570"/>
                    </a:cubicBezTo>
                    <a:cubicBezTo>
                      <a:pt x="10315" y="43600"/>
                      <a:pt x="10300" y="43646"/>
                      <a:pt x="10284" y="43676"/>
                    </a:cubicBezTo>
                    <a:cubicBezTo>
                      <a:pt x="10269" y="43737"/>
                      <a:pt x="10254" y="43783"/>
                      <a:pt x="10239" y="43844"/>
                    </a:cubicBezTo>
                    <a:cubicBezTo>
                      <a:pt x="10208" y="43890"/>
                      <a:pt x="10193" y="43935"/>
                      <a:pt x="10178" y="43966"/>
                    </a:cubicBezTo>
                    <a:lnTo>
                      <a:pt x="10163" y="43996"/>
                    </a:lnTo>
                    <a:lnTo>
                      <a:pt x="10147" y="44027"/>
                    </a:lnTo>
                    <a:lnTo>
                      <a:pt x="10147" y="44042"/>
                    </a:lnTo>
                    <a:lnTo>
                      <a:pt x="10132" y="44057"/>
                    </a:lnTo>
                    <a:cubicBezTo>
                      <a:pt x="10132" y="44073"/>
                      <a:pt x="10117" y="44088"/>
                      <a:pt x="10117" y="44103"/>
                    </a:cubicBezTo>
                    <a:lnTo>
                      <a:pt x="10102" y="44118"/>
                    </a:lnTo>
                    <a:cubicBezTo>
                      <a:pt x="10086" y="44149"/>
                      <a:pt x="10071" y="44194"/>
                      <a:pt x="10041" y="44225"/>
                    </a:cubicBezTo>
                    <a:lnTo>
                      <a:pt x="10025" y="44240"/>
                    </a:lnTo>
                    <a:cubicBezTo>
                      <a:pt x="9980" y="44316"/>
                      <a:pt x="9934" y="44377"/>
                      <a:pt x="9888" y="44453"/>
                    </a:cubicBezTo>
                    <a:cubicBezTo>
                      <a:pt x="9873" y="44484"/>
                      <a:pt x="9843" y="44530"/>
                      <a:pt x="9812" y="44560"/>
                    </a:cubicBezTo>
                    <a:cubicBezTo>
                      <a:pt x="9797" y="44591"/>
                      <a:pt x="9766" y="44621"/>
                      <a:pt x="9751" y="44636"/>
                    </a:cubicBezTo>
                    <a:lnTo>
                      <a:pt x="9736" y="44667"/>
                    </a:lnTo>
                    <a:cubicBezTo>
                      <a:pt x="9675" y="44728"/>
                      <a:pt x="9629" y="44789"/>
                      <a:pt x="9568" y="44850"/>
                    </a:cubicBezTo>
                    <a:lnTo>
                      <a:pt x="9553" y="44865"/>
                    </a:lnTo>
                    <a:cubicBezTo>
                      <a:pt x="9523" y="44880"/>
                      <a:pt x="9492" y="44911"/>
                      <a:pt x="9462" y="44941"/>
                    </a:cubicBezTo>
                    <a:cubicBezTo>
                      <a:pt x="9462" y="44941"/>
                      <a:pt x="9446" y="44941"/>
                      <a:pt x="9446" y="44956"/>
                    </a:cubicBezTo>
                    <a:cubicBezTo>
                      <a:pt x="9446" y="44956"/>
                      <a:pt x="9446" y="44941"/>
                      <a:pt x="9446" y="44941"/>
                    </a:cubicBezTo>
                    <a:cubicBezTo>
                      <a:pt x="9431" y="44956"/>
                      <a:pt x="9416" y="44971"/>
                      <a:pt x="9401" y="44987"/>
                    </a:cubicBezTo>
                    <a:lnTo>
                      <a:pt x="9386" y="44987"/>
                    </a:lnTo>
                    <a:cubicBezTo>
                      <a:pt x="9355" y="45017"/>
                      <a:pt x="9309" y="45048"/>
                      <a:pt x="9279" y="45063"/>
                    </a:cubicBezTo>
                    <a:cubicBezTo>
                      <a:pt x="9248" y="45078"/>
                      <a:pt x="9203" y="45109"/>
                      <a:pt x="9172" y="45124"/>
                    </a:cubicBezTo>
                    <a:cubicBezTo>
                      <a:pt x="9142" y="45124"/>
                      <a:pt x="9127" y="45139"/>
                      <a:pt x="9096" y="45139"/>
                    </a:cubicBezTo>
                    <a:cubicBezTo>
                      <a:pt x="9096" y="45139"/>
                      <a:pt x="9081" y="45139"/>
                      <a:pt x="9066" y="45154"/>
                    </a:cubicBezTo>
                    <a:lnTo>
                      <a:pt x="9005" y="45154"/>
                    </a:lnTo>
                    <a:cubicBezTo>
                      <a:pt x="8959" y="45170"/>
                      <a:pt x="8898" y="45170"/>
                      <a:pt x="8837" y="45170"/>
                    </a:cubicBezTo>
                    <a:cubicBezTo>
                      <a:pt x="8791" y="45170"/>
                      <a:pt x="8746" y="45170"/>
                      <a:pt x="8715" y="45154"/>
                    </a:cubicBezTo>
                    <a:lnTo>
                      <a:pt x="8669" y="45154"/>
                    </a:lnTo>
                    <a:cubicBezTo>
                      <a:pt x="8578" y="45139"/>
                      <a:pt x="8487" y="45109"/>
                      <a:pt x="8380" y="45093"/>
                    </a:cubicBezTo>
                    <a:lnTo>
                      <a:pt x="8365" y="45078"/>
                    </a:lnTo>
                    <a:cubicBezTo>
                      <a:pt x="8334" y="45078"/>
                      <a:pt x="8319" y="45063"/>
                      <a:pt x="8289" y="45063"/>
                    </a:cubicBezTo>
                    <a:cubicBezTo>
                      <a:pt x="8258" y="45048"/>
                      <a:pt x="8243" y="45032"/>
                      <a:pt x="8212" y="45032"/>
                    </a:cubicBezTo>
                    <a:cubicBezTo>
                      <a:pt x="8182" y="45002"/>
                      <a:pt x="8151" y="44987"/>
                      <a:pt x="8106" y="44971"/>
                    </a:cubicBezTo>
                    <a:cubicBezTo>
                      <a:pt x="8075" y="44956"/>
                      <a:pt x="8060" y="44926"/>
                      <a:pt x="8030" y="44911"/>
                    </a:cubicBezTo>
                    <a:cubicBezTo>
                      <a:pt x="8014" y="44895"/>
                      <a:pt x="7999" y="44895"/>
                      <a:pt x="7984" y="44880"/>
                    </a:cubicBezTo>
                    <a:cubicBezTo>
                      <a:pt x="7969" y="44865"/>
                      <a:pt x="7953" y="44850"/>
                      <a:pt x="7923" y="44834"/>
                    </a:cubicBezTo>
                    <a:cubicBezTo>
                      <a:pt x="7877" y="44819"/>
                      <a:pt x="7831" y="44789"/>
                      <a:pt x="7771" y="44773"/>
                    </a:cubicBezTo>
                    <a:cubicBezTo>
                      <a:pt x="7755" y="44773"/>
                      <a:pt x="7755" y="44758"/>
                      <a:pt x="7740" y="44758"/>
                    </a:cubicBezTo>
                    <a:lnTo>
                      <a:pt x="7725" y="44758"/>
                    </a:lnTo>
                    <a:cubicBezTo>
                      <a:pt x="7694" y="44743"/>
                      <a:pt x="7664" y="44712"/>
                      <a:pt x="7633" y="44697"/>
                    </a:cubicBezTo>
                    <a:lnTo>
                      <a:pt x="7603" y="44682"/>
                    </a:lnTo>
                    <a:cubicBezTo>
                      <a:pt x="7588" y="44667"/>
                      <a:pt x="7572" y="44667"/>
                      <a:pt x="7557" y="44651"/>
                    </a:cubicBezTo>
                    <a:lnTo>
                      <a:pt x="7527" y="44636"/>
                    </a:lnTo>
                    <a:cubicBezTo>
                      <a:pt x="7512" y="44621"/>
                      <a:pt x="7496" y="44606"/>
                      <a:pt x="7481" y="44606"/>
                    </a:cubicBezTo>
                    <a:cubicBezTo>
                      <a:pt x="7451" y="44575"/>
                      <a:pt x="7435" y="44560"/>
                      <a:pt x="7405" y="44545"/>
                    </a:cubicBezTo>
                    <a:lnTo>
                      <a:pt x="7374" y="44514"/>
                    </a:lnTo>
                    <a:lnTo>
                      <a:pt x="7344" y="44484"/>
                    </a:lnTo>
                    <a:cubicBezTo>
                      <a:pt x="7298" y="44423"/>
                      <a:pt x="7237" y="44362"/>
                      <a:pt x="7207" y="44286"/>
                    </a:cubicBezTo>
                    <a:cubicBezTo>
                      <a:pt x="7192" y="44255"/>
                      <a:pt x="7176" y="44225"/>
                      <a:pt x="7146" y="44179"/>
                    </a:cubicBezTo>
                    <a:cubicBezTo>
                      <a:pt x="7115" y="44073"/>
                      <a:pt x="7070" y="43951"/>
                      <a:pt x="7039" y="43829"/>
                    </a:cubicBezTo>
                    <a:lnTo>
                      <a:pt x="7024" y="43798"/>
                    </a:lnTo>
                    <a:cubicBezTo>
                      <a:pt x="7009" y="43753"/>
                      <a:pt x="6993" y="43692"/>
                      <a:pt x="6978" y="43646"/>
                    </a:cubicBezTo>
                    <a:cubicBezTo>
                      <a:pt x="6948" y="43570"/>
                      <a:pt x="6917" y="43494"/>
                      <a:pt x="6902" y="43417"/>
                    </a:cubicBezTo>
                    <a:cubicBezTo>
                      <a:pt x="6856" y="43280"/>
                      <a:pt x="6826" y="43158"/>
                      <a:pt x="6795" y="43052"/>
                    </a:cubicBezTo>
                    <a:lnTo>
                      <a:pt x="6765" y="42976"/>
                    </a:lnTo>
                    <a:cubicBezTo>
                      <a:pt x="6750" y="42869"/>
                      <a:pt x="6719" y="42762"/>
                      <a:pt x="6674" y="42671"/>
                    </a:cubicBezTo>
                    <a:cubicBezTo>
                      <a:pt x="6658" y="42595"/>
                      <a:pt x="6628" y="42518"/>
                      <a:pt x="6597" y="42458"/>
                    </a:cubicBezTo>
                    <a:cubicBezTo>
                      <a:pt x="6582" y="42412"/>
                      <a:pt x="6552" y="42366"/>
                      <a:pt x="6521" y="42320"/>
                    </a:cubicBezTo>
                    <a:cubicBezTo>
                      <a:pt x="6521" y="42305"/>
                      <a:pt x="6506" y="42290"/>
                      <a:pt x="6491" y="42259"/>
                    </a:cubicBezTo>
                    <a:cubicBezTo>
                      <a:pt x="6460" y="42199"/>
                      <a:pt x="6415" y="42153"/>
                      <a:pt x="6369" y="42092"/>
                    </a:cubicBezTo>
                    <a:cubicBezTo>
                      <a:pt x="6338" y="42046"/>
                      <a:pt x="6277" y="42000"/>
                      <a:pt x="6232" y="41940"/>
                    </a:cubicBezTo>
                    <a:cubicBezTo>
                      <a:pt x="6064" y="41772"/>
                      <a:pt x="5912" y="41589"/>
                      <a:pt x="5775" y="41406"/>
                    </a:cubicBezTo>
                    <a:cubicBezTo>
                      <a:pt x="5729" y="41345"/>
                      <a:pt x="5683" y="41269"/>
                      <a:pt x="5653" y="41208"/>
                    </a:cubicBezTo>
                    <a:cubicBezTo>
                      <a:pt x="5607" y="41132"/>
                      <a:pt x="5577" y="41056"/>
                      <a:pt x="5546" y="40995"/>
                    </a:cubicBezTo>
                    <a:cubicBezTo>
                      <a:pt x="5531" y="40949"/>
                      <a:pt x="5516" y="40903"/>
                      <a:pt x="5500" y="40858"/>
                    </a:cubicBezTo>
                    <a:cubicBezTo>
                      <a:pt x="5500" y="40827"/>
                      <a:pt x="5500" y="40812"/>
                      <a:pt x="5485" y="40782"/>
                    </a:cubicBezTo>
                    <a:cubicBezTo>
                      <a:pt x="5485" y="40751"/>
                      <a:pt x="5485" y="40721"/>
                      <a:pt x="5485" y="40690"/>
                    </a:cubicBezTo>
                    <a:lnTo>
                      <a:pt x="5485" y="40675"/>
                    </a:lnTo>
                    <a:cubicBezTo>
                      <a:pt x="5485" y="40660"/>
                      <a:pt x="5485" y="40644"/>
                      <a:pt x="5485" y="40629"/>
                    </a:cubicBezTo>
                    <a:cubicBezTo>
                      <a:pt x="5485" y="40614"/>
                      <a:pt x="5500" y="40599"/>
                      <a:pt x="5500" y="40584"/>
                    </a:cubicBezTo>
                    <a:cubicBezTo>
                      <a:pt x="5500" y="40568"/>
                      <a:pt x="5516" y="40553"/>
                      <a:pt x="5516" y="40538"/>
                    </a:cubicBezTo>
                    <a:cubicBezTo>
                      <a:pt x="5531" y="40538"/>
                      <a:pt x="5531" y="40523"/>
                      <a:pt x="5546" y="40507"/>
                    </a:cubicBezTo>
                    <a:cubicBezTo>
                      <a:pt x="5546" y="40492"/>
                      <a:pt x="5561" y="40477"/>
                      <a:pt x="5561" y="40462"/>
                    </a:cubicBezTo>
                    <a:cubicBezTo>
                      <a:pt x="5577" y="40446"/>
                      <a:pt x="5592" y="40431"/>
                      <a:pt x="5607" y="40416"/>
                    </a:cubicBezTo>
                    <a:cubicBezTo>
                      <a:pt x="5622" y="40401"/>
                      <a:pt x="5653" y="40385"/>
                      <a:pt x="5668" y="40370"/>
                    </a:cubicBezTo>
                    <a:lnTo>
                      <a:pt x="5744" y="40325"/>
                    </a:lnTo>
                    <a:cubicBezTo>
                      <a:pt x="5775" y="40309"/>
                      <a:pt x="5805" y="40294"/>
                      <a:pt x="5836" y="40279"/>
                    </a:cubicBezTo>
                    <a:cubicBezTo>
                      <a:pt x="5896" y="40264"/>
                      <a:pt x="5942" y="40248"/>
                      <a:pt x="6003" y="40233"/>
                    </a:cubicBezTo>
                    <a:cubicBezTo>
                      <a:pt x="6156" y="40203"/>
                      <a:pt x="6293" y="40157"/>
                      <a:pt x="6430" y="40126"/>
                    </a:cubicBezTo>
                    <a:cubicBezTo>
                      <a:pt x="6536" y="40096"/>
                      <a:pt x="6658" y="40065"/>
                      <a:pt x="6765" y="40035"/>
                    </a:cubicBezTo>
                    <a:lnTo>
                      <a:pt x="6841" y="40020"/>
                    </a:lnTo>
                    <a:cubicBezTo>
                      <a:pt x="6948" y="39989"/>
                      <a:pt x="7039" y="39959"/>
                      <a:pt x="7146" y="39944"/>
                    </a:cubicBezTo>
                    <a:cubicBezTo>
                      <a:pt x="7207" y="39928"/>
                      <a:pt x="7283" y="39898"/>
                      <a:pt x="7344" y="39883"/>
                    </a:cubicBezTo>
                    <a:cubicBezTo>
                      <a:pt x="7374" y="39867"/>
                      <a:pt x="7405" y="39867"/>
                      <a:pt x="7420" y="39852"/>
                    </a:cubicBezTo>
                    <a:cubicBezTo>
                      <a:pt x="7451" y="39852"/>
                      <a:pt x="7481" y="39837"/>
                      <a:pt x="7512" y="39837"/>
                    </a:cubicBezTo>
                    <a:lnTo>
                      <a:pt x="7496" y="39837"/>
                    </a:lnTo>
                    <a:cubicBezTo>
                      <a:pt x="7572" y="39822"/>
                      <a:pt x="7649" y="39806"/>
                      <a:pt x="7725" y="39791"/>
                    </a:cubicBezTo>
                    <a:cubicBezTo>
                      <a:pt x="7816" y="39791"/>
                      <a:pt x="7923" y="39776"/>
                      <a:pt x="8014" y="39776"/>
                    </a:cubicBezTo>
                    <a:lnTo>
                      <a:pt x="8121" y="39776"/>
                    </a:lnTo>
                    <a:cubicBezTo>
                      <a:pt x="8167" y="39776"/>
                      <a:pt x="8212" y="39761"/>
                      <a:pt x="8258" y="39761"/>
                    </a:cubicBezTo>
                    <a:lnTo>
                      <a:pt x="8410" y="39761"/>
                    </a:lnTo>
                    <a:cubicBezTo>
                      <a:pt x="8487" y="39761"/>
                      <a:pt x="8563" y="39776"/>
                      <a:pt x="8654" y="39776"/>
                    </a:cubicBezTo>
                    <a:lnTo>
                      <a:pt x="8807" y="39776"/>
                    </a:lnTo>
                    <a:cubicBezTo>
                      <a:pt x="8847" y="39776"/>
                      <a:pt x="8895" y="39783"/>
                      <a:pt x="8940" y="39783"/>
                    </a:cubicBezTo>
                    <a:cubicBezTo>
                      <a:pt x="8962" y="39783"/>
                      <a:pt x="8984" y="39781"/>
                      <a:pt x="9005" y="39776"/>
                    </a:cubicBezTo>
                    <a:lnTo>
                      <a:pt x="9218" y="39776"/>
                    </a:lnTo>
                    <a:cubicBezTo>
                      <a:pt x="9294" y="39761"/>
                      <a:pt x="9370" y="39761"/>
                      <a:pt x="9431" y="39746"/>
                    </a:cubicBezTo>
                    <a:cubicBezTo>
                      <a:pt x="9507" y="39746"/>
                      <a:pt x="9568" y="39730"/>
                      <a:pt x="9629" y="39730"/>
                    </a:cubicBezTo>
                    <a:cubicBezTo>
                      <a:pt x="9827" y="39700"/>
                      <a:pt x="10025" y="39624"/>
                      <a:pt x="10193" y="39517"/>
                    </a:cubicBezTo>
                    <a:cubicBezTo>
                      <a:pt x="10284" y="39471"/>
                      <a:pt x="10376" y="39410"/>
                      <a:pt x="10467" y="39349"/>
                    </a:cubicBezTo>
                    <a:cubicBezTo>
                      <a:pt x="10513" y="39319"/>
                      <a:pt x="10543" y="39288"/>
                      <a:pt x="10574" y="39273"/>
                    </a:cubicBezTo>
                    <a:cubicBezTo>
                      <a:pt x="10604" y="39243"/>
                      <a:pt x="10635" y="39197"/>
                      <a:pt x="10650" y="39167"/>
                    </a:cubicBezTo>
                    <a:cubicBezTo>
                      <a:pt x="10665" y="39151"/>
                      <a:pt x="10681" y="39121"/>
                      <a:pt x="10696" y="39106"/>
                    </a:cubicBezTo>
                    <a:lnTo>
                      <a:pt x="10711" y="39060"/>
                    </a:lnTo>
                    <a:cubicBezTo>
                      <a:pt x="10726" y="39045"/>
                      <a:pt x="10742" y="39029"/>
                      <a:pt x="10757" y="39014"/>
                    </a:cubicBezTo>
                    <a:lnTo>
                      <a:pt x="10772" y="38999"/>
                    </a:lnTo>
                    <a:close/>
                    <a:moveTo>
                      <a:pt x="13301" y="39426"/>
                    </a:moveTo>
                    <a:lnTo>
                      <a:pt x="13301" y="39456"/>
                    </a:lnTo>
                    <a:lnTo>
                      <a:pt x="13301" y="39471"/>
                    </a:lnTo>
                    <a:lnTo>
                      <a:pt x="13301" y="39517"/>
                    </a:lnTo>
                    <a:cubicBezTo>
                      <a:pt x="13255" y="39593"/>
                      <a:pt x="13225" y="39654"/>
                      <a:pt x="13195" y="39730"/>
                    </a:cubicBezTo>
                    <a:cubicBezTo>
                      <a:pt x="13179" y="39746"/>
                      <a:pt x="13179" y="39776"/>
                      <a:pt x="13164" y="39791"/>
                    </a:cubicBezTo>
                    <a:cubicBezTo>
                      <a:pt x="13103" y="39928"/>
                      <a:pt x="13057" y="40050"/>
                      <a:pt x="13027" y="40157"/>
                    </a:cubicBezTo>
                    <a:lnTo>
                      <a:pt x="13027" y="40172"/>
                    </a:lnTo>
                    <a:cubicBezTo>
                      <a:pt x="13012" y="40187"/>
                      <a:pt x="13012" y="40203"/>
                      <a:pt x="13012" y="40203"/>
                    </a:cubicBezTo>
                    <a:cubicBezTo>
                      <a:pt x="12996" y="40248"/>
                      <a:pt x="12981" y="40279"/>
                      <a:pt x="12981" y="40309"/>
                    </a:cubicBezTo>
                    <a:cubicBezTo>
                      <a:pt x="12966" y="40340"/>
                      <a:pt x="12966" y="40370"/>
                      <a:pt x="12951" y="40401"/>
                    </a:cubicBezTo>
                    <a:lnTo>
                      <a:pt x="12935" y="40446"/>
                    </a:lnTo>
                    <a:cubicBezTo>
                      <a:pt x="12935" y="40492"/>
                      <a:pt x="12920" y="40523"/>
                      <a:pt x="12920" y="40553"/>
                    </a:cubicBezTo>
                    <a:cubicBezTo>
                      <a:pt x="12890" y="40675"/>
                      <a:pt x="12875" y="40782"/>
                      <a:pt x="12844" y="40888"/>
                    </a:cubicBezTo>
                    <a:lnTo>
                      <a:pt x="12829" y="40949"/>
                    </a:lnTo>
                    <a:cubicBezTo>
                      <a:pt x="12798" y="41132"/>
                      <a:pt x="12768" y="41330"/>
                      <a:pt x="12737" y="41528"/>
                    </a:cubicBezTo>
                    <a:lnTo>
                      <a:pt x="12707" y="41650"/>
                    </a:lnTo>
                    <a:lnTo>
                      <a:pt x="12692" y="41757"/>
                    </a:lnTo>
                    <a:cubicBezTo>
                      <a:pt x="12631" y="42199"/>
                      <a:pt x="12555" y="42640"/>
                      <a:pt x="12494" y="43082"/>
                    </a:cubicBezTo>
                    <a:cubicBezTo>
                      <a:pt x="12478" y="43174"/>
                      <a:pt x="12463" y="43235"/>
                      <a:pt x="12448" y="43296"/>
                    </a:cubicBezTo>
                    <a:cubicBezTo>
                      <a:pt x="12417" y="43372"/>
                      <a:pt x="12387" y="43463"/>
                      <a:pt x="12357" y="43539"/>
                    </a:cubicBezTo>
                    <a:cubicBezTo>
                      <a:pt x="12311" y="43631"/>
                      <a:pt x="12265" y="43707"/>
                      <a:pt x="12235" y="43783"/>
                    </a:cubicBezTo>
                    <a:cubicBezTo>
                      <a:pt x="12189" y="43844"/>
                      <a:pt x="12143" y="43890"/>
                      <a:pt x="12113" y="43951"/>
                    </a:cubicBezTo>
                    <a:lnTo>
                      <a:pt x="12067" y="43996"/>
                    </a:lnTo>
                    <a:cubicBezTo>
                      <a:pt x="12037" y="44012"/>
                      <a:pt x="12021" y="44042"/>
                      <a:pt x="11991" y="44073"/>
                    </a:cubicBezTo>
                    <a:cubicBezTo>
                      <a:pt x="11945" y="44118"/>
                      <a:pt x="11915" y="44164"/>
                      <a:pt x="11869" y="44210"/>
                    </a:cubicBezTo>
                    <a:cubicBezTo>
                      <a:pt x="11778" y="44316"/>
                      <a:pt x="11701" y="44408"/>
                      <a:pt x="11610" y="44499"/>
                    </a:cubicBezTo>
                    <a:cubicBezTo>
                      <a:pt x="11610" y="44514"/>
                      <a:pt x="11579" y="44514"/>
                      <a:pt x="11579" y="44530"/>
                    </a:cubicBezTo>
                    <a:cubicBezTo>
                      <a:pt x="11564" y="44530"/>
                      <a:pt x="11564" y="44545"/>
                      <a:pt x="11564" y="44545"/>
                    </a:cubicBezTo>
                    <a:cubicBezTo>
                      <a:pt x="11549" y="44545"/>
                      <a:pt x="11534" y="44560"/>
                      <a:pt x="11519" y="44560"/>
                    </a:cubicBezTo>
                    <a:cubicBezTo>
                      <a:pt x="11503" y="44575"/>
                      <a:pt x="11473" y="44575"/>
                      <a:pt x="11458" y="44575"/>
                    </a:cubicBezTo>
                    <a:cubicBezTo>
                      <a:pt x="11381" y="44591"/>
                      <a:pt x="11320" y="44606"/>
                      <a:pt x="11260" y="44621"/>
                    </a:cubicBezTo>
                    <a:lnTo>
                      <a:pt x="10924" y="44621"/>
                    </a:lnTo>
                    <a:cubicBezTo>
                      <a:pt x="10863" y="44613"/>
                      <a:pt x="10799" y="44610"/>
                      <a:pt x="10732" y="44610"/>
                    </a:cubicBezTo>
                    <a:cubicBezTo>
                      <a:pt x="10665" y="44610"/>
                      <a:pt x="10597" y="44613"/>
                      <a:pt x="10528" y="44621"/>
                    </a:cubicBezTo>
                    <a:cubicBezTo>
                      <a:pt x="10422" y="44636"/>
                      <a:pt x="10330" y="44651"/>
                      <a:pt x="10254" y="44712"/>
                    </a:cubicBezTo>
                    <a:cubicBezTo>
                      <a:pt x="10223" y="44728"/>
                      <a:pt x="10193" y="44743"/>
                      <a:pt x="10163" y="44758"/>
                    </a:cubicBezTo>
                    <a:cubicBezTo>
                      <a:pt x="10147" y="44789"/>
                      <a:pt x="10117" y="44804"/>
                      <a:pt x="10102" y="44834"/>
                    </a:cubicBezTo>
                    <a:cubicBezTo>
                      <a:pt x="10041" y="44880"/>
                      <a:pt x="9964" y="44941"/>
                      <a:pt x="9904" y="44987"/>
                    </a:cubicBezTo>
                    <a:cubicBezTo>
                      <a:pt x="9827" y="45048"/>
                      <a:pt x="9751" y="45093"/>
                      <a:pt x="9660" y="45154"/>
                    </a:cubicBezTo>
                    <a:cubicBezTo>
                      <a:pt x="9584" y="45185"/>
                      <a:pt x="9523" y="45215"/>
                      <a:pt x="9446" y="45246"/>
                    </a:cubicBezTo>
                    <a:cubicBezTo>
                      <a:pt x="9386" y="45276"/>
                      <a:pt x="9340" y="45291"/>
                      <a:pt x="9279" y="45307"/>
                    </a:cubicBezTo>
                    <a:cubicBezTo>
                      <a:pt x="9248" y="45307"/>
                      <a:pt x="9218" y="45307"/>
                      <a:pt x="9187" y="45322"/>
                    </a:cubicBezTo>
                    <a:lnTo>
                      <a:pt x="9035" y="45322"/>
                    </a:lnTo>
                    <a:cubicBezTo>
                      <a:pt x="9096" y="45307"/>
                      <a:pt x="9142" y="45291"/>
                      <a:pt x="9203" y="45276"/>
                    </a:cubicBezTo>
                    <a:cubicBezTo>
                      <a:pt x="9264" y="45261"/>
                      <a:pt x="9325" y="45230"/>
                      <a:pt x="9401" y="45200"/>
                    </a:cubicBezTo>
                    <a:cubicBezTo>
                      <a:pt x="9477" y="45154"/>
                      <a:pt x="9553" y="45093"/>
                      <a:pt x="9629" y="45032"/>
                    </a:cubicBezTo>
                    <a:cubicBezTo>
                      <a:pt x="9705" y="44971"/>
                      <a:pt x="9782" y="44911"/>
                      <a:pt x="9843" y="44834"/>
                    </a:cubicBezTo>
                    <a:cubicBezTo>
                      <a:pt x="9919" y="44758"/>
                      <a:pt x="9980" y="44682"/>
                      <a:pt x="10025" y="44606"/>
                    </a:cubicBezTo>
                    <a:cubicBezTo>
                      <a:pt x="10056" y="44560"/>
                      <a:pt x="10086" y="44514"/>
                      <a:pt x="10117" y="44469"/>
                    </a:cubicBezTo>
                    <a:cubicBezTo>
                      <a:pt x="10147" y="44423"/>
                      <a:pt x="10178" y="44377"/>
                      <a:pt x="10208" y="44347"/>
                    </a:cubicBezTo>
                    <a:cubicBezTo>
                      <a:pt x="10223" y="44316"/>
                      <a:pt x="10239" y="44301"/>
                      <a:pt x="10254" y="44271"/>
                    </a:cubicBezTo>
                    <a:cubicBezTo>
                      <a:pt x="10254" y="44255"/>
                      <a:pt x="10269" y="44240"/>
                      <a:pt x="10284" y="44225"/>
                    </a:cubicBezTo>
                    <a:lnTo>
                      <a:pt x="10300" y="44194"/>
                    </a:lnTo>
                    <a:cubicBezTo>
                      <a:pt x="10300" y="44194"/>
                      <a:pt x="10315" y="44179"/>
                      <a:pt x="10315" y="44164"/>
                    </a:cubicBezTo>
                    <a:cubicBezTo>
                      <a:pt x="10330" y="44133"/>
                      <a:pt x="10345" y="44103"/>
                      <a:pt x="10345" y="44088"/>
                    </a:cubicBezTo>
                    <a:cubicBezTo>
                      <a:pt x="10376" y="44042"/>
                      <a:pt x="10391" y="43996"/>
                      <a:pt x="10406" y="43951"/>
                    </a:cubicBezTo>
                    <a:cubicBezTo>
                      <a:pt x="10422" y="43905"/>
                      <a:pt x="10437" y="43859"/>
                      <a:pt x="10452" y="43814"/>
                    </a:cubicBezTo>
                    <a:cubicBezTo>
                      <a:pt x="10483" y="43737"/>
                      <a:pt x="10498" y="43646"/>
                      <a:pt x="10528" y="43570"/>
                    </a:cubicBezTo>
                    <a:lnTo>
                      <a:pt x="10543" y="43524"/>
                    </a:lnTo>
                    <a:cubicBezTo>
                      <a:pt x="10543" y="43509"/>
                      <a:pt x="10543" y="43509"/>
                      <a:pt x="10543" y="43494"/>
                    </a:cubicBezTo>
                    <a:cubicBezTo>
                      <a:pt x="10559" y="43417"/>
                      <a:pt x="10589" y="43356"/>
                      <a:pt x="10620" y="43296"/>
                    </a:cubicBezTo>
                    <a:cubicBezTo>
                      <a:pt x="10635" y="43265"/>
                      <a:pt x="10650" y="43235"/>
                      <a:pt x="10665" y="43204"/>
                    </a:cubicBezTo>
                    <a:cubicBezTo>
                      <a:pt x="10681" y="43174"/>
                      <a:pt x="10696" y="43143"/>
                      <a:pt x="10726" y="43128"/>
                    </a:cubicBezTo>
                    <a:cubicBezTo>
                      <a:pt x="10726" y="43097"/>
                      <a:pt x="10757" y="43082"/>
                      <a:pt x="10772" y="43067"/>
                    </a:cubicBezTo>
                    <a:cubicBezTo>
                      <a:pt x="10787" y="43052"/>
                      <a:pt x="10802" y="43052"/>
                      <a:pt x="10818" y="43036"/>
                    </a:cubicBezTo>
                    <a:cubicBezTo>
                      <a:pt x="10833" y="43021"/>
                      <a:pt x="10848" y="43006"/>
                      <a:pt x="10863" y="43006"/>
                    </a:cubicBezTo>
                    <a:cubicBezTo>
                      <a:pt x="10879" y="42991"/>
                      <a:pt x="10894" y="42991"/>
                      <a:pt x="10909" y="42976"/>
                    </a:cubicBezTo>
                    <a:lnTo>
                      <a:pt x="10940" y="42976"/>
                    </a:lnTo>
                    <a:cubicBezTo>
                      <a:pt x="10955" y="42960"/>
                      <a:pt x="10985" y="42960"/>
                      <a:pt x="11001" y="42960"/>
                    </a:cubicBezTo>
                    <a:lnTo>
                      <a:pt x="11214" y="42960"/>
                    </a:lnTo>
                    <a:cubicBezTo>
                      <a:pt x="11290" y="42945"/>
                      <a:pt x="11381" y="42945"/>
                      <a:pt x="11458" y="42930"/>
                    </a:cubicBezTo>
                    <a:cubicBezTo>
                      <a:pt x="11595" y="42915"/>
                      <a:pt x="11717" y="42869"/>
                      <a:pt x="11808" y="42808"/>
                    </a:cubicBezTo>
                    <a:cubicBezTo>
                      <a:pt x="11884" y="42732"/>
                      <a:pt x="11976" y="42640"/>
                      <a:pt x="12037" y="42518"/>
                    </a:cubicBezTo>
                    <a:lnTo>
                      <a:pt x="12067" y="42488"/>
                    </a:lnTo>
                    <a:cubicBezTo>
                      <a:pt x="12082" y="42458"/>
                      <a:pt x="12098" y="42427"/>
                      <a:pt x="12113" y="42397"/>
                    </a:cubicBezTo>
                    <a:cubicBezTo>
                      <a:pt x="12128" y="42366"/>
                      <a:pt x="12143" y="42336"/>
                      <a:pt x="12174" y="42290"/>
                    </a:cubicBezTo>
                    <a:lnTo>
                      <a:pt x="12189" y="42259"/>
                    </a:lnTo>
                    <a:cubicBezTo>
                      <a:pt x="12204" y="42229"/>
                      <a:pt x="12219" y="42199"/>
                      <a:pt x="12235" y="42153"/>
                    </a:cubicBezTo>
                    <a:lnTo>
                      <a:pt x="12250" y="42107"/>
                    </a:lnTo>
                    <a:cubicBezTo>
                      <a:pt x="12265" y="42077"/>
                      <a:pt x="12280" y="42046"/>
                      <a:pt x="12296" y="42016"/>
                    </a:cubicBezTo>
                    <a:lnTo>
                      <a:pt x="12311" y="41970"/>
                    </a:lnTo>
                    <a:cubicBezTo>
                      <a:pt x="12387" y="41787"/>
                      <a:pt x="12463" y="41604"/>
                      <a:pt x="12509" y="41421"/>
                    </a:cubicBezTo>
                    <a:cubicBezTo>
                      <a:pt x="12555" y="41223"/>
                      <a:pt x="12600" y="41025"/>
                      <a:pt x="12646" y="40827"/>
                    </a:cubicBezTo>
                    <a:cubicBezTo>
                      <a:pt x="12646" y="40766"/>
                      <a:pt x="12661" y="40690"/>
                      <a:pt x="12676" y="40629"/>
                    </a:cubicBezTo>
                    <a:cubicBezTo>
                      <a:pt x="12676" y="40614"/>
                      <a:pt x="12676" y="40599"/>
                      <a:pt x="12692" y="40584"/>
                    </a:cubicBezTo>
                    <a:cubicBezTo>
                      <a:pt x="12707" y="40507"/>
                      <a:pt x="12722" y="40431"/>
                      <a:pt x="12737" y="40370"/>
                    </a:cubicBezTo>
                    <a:cubicBezTo>
                      <a:pt x="12737" y="40294"/>
                      <a:pt x="12753" y="40218"/>
                      <a:pt x="12768" y="40157"/>
                    </a:cubicBezTo>
                    <a:lnTo>
                      <a:pt x="12783" y="40142"/>
                    </a:lnTo>
                    <a:cubicBezTo>
                      <a:pt x="12798" y="40081"/>
                      <a:pt x="12814" y="40020"/>
                      <a:pt x="12844" y="39974"/>
                    </a:cubicBezTo>
                    <a:cubicBezTo>
                      <a:pt x="12859" y="39944"/>
                      <a:pt x="12875" y="39913"/>
                      <a:pt x="12890" y="39883"/>
                    </a:cubicBezTo>
                    <a:lnTo>
                      <a:pt x="12935" y="39822"/>
                    </a:lnTo>
                    <a:cubicBezTo>
                      <a:pt x="12981" y="39761"/>
                      <a:pt x="13012" y="39730"/>
                      <a:pt x="13057" y="39685"/>
                    </a:cubicBezTo>
                    <a:cubicBezTo>
                      <a:pt x="13073" y="39669"/>
                      <a:pt x="13088" y="39654"/>
                      <a:pt x="13088" y="39639"/>
                    </a:cubicBezTo>
                    <a:cubicBezTo>
                      <a:pt x="13103" y="39624"/>
                      <a:pt x="13118" y="39608"/>
                      <a:pt x="13134" y="39593"/>
                    </a:cubicBezTo>
                    <a:cubicBezTo>
                      <a:pt x="13149" y="39578"/>
                      <a:pt x="13164" y="39578"/>
                      <a:pt x="13179" y="39547"/>
                    </a:cubicBezTo>
                    <a:cubicBezTo>
                      <a:pt x="13179" y="39563"/>
                      <a:pt x="13179" y="39563"/>
                      <a:pt x="13195" y="39563"/>
                    </a:cubicBezTo>
                    <a:lnTo>
                      <a:pt x="13210" y="39563"/>
                    </a:lnTo>
                    <a:cubicBezTo>
                      <a:pt x="13225" y="39547"/>
                      <a:pt x="13240" y="39547"/>
                      <a:pt x="13255" y="39532"/>
                    </a:cubicBezTo>
                    <a:cubicBezTo>
                      <a:pt x="13255" y="39532"/>
                      <a:pt x="13271" y="39517"/>
                      <a:pt x="13271" y="39502"/>
                    </a:cubicBezTo>
                    <a:cubicBezTo>
                      <a:pt x="13286" y="39502"/>
                      <a:pt x="13286" y="39487"/>
                      <a:pt x="13286" y="39471"/>
                    </a:cubicBezTo>
                    <a:cubicBezTo>
                      <a:pt x="13286" y="39471"/>
                      <a:pt x="13286" y="39471"/>
                      <a:pt x="13286" y="39456"/>
                    </a:cubicBezTo>
                    <a:cubicBezTo>
                      <a:pt x="13271" y="39456"/>
                      <a:pt x="13271" y="39441"/>
                      <a:pt x="13271" y="39441"/>
                    </a:cubicBezTo>
                    <a:lnTo>
                      <a:pt x="13301" y="39426"/>
                    </a:lnTo>
                    <a:close/>
                    <a:moveTo>
                      <a:pt x="21224" y="39883"/>
                    </a:moveTo>
                    <a:cubicBezTo>
                      <a:pt x="21224" y="39898"/>
                      <a:pt x="21239" y="39913"/>
                      <a:pt x="21239" y="39928"/>
                    </a:cubicBezTo>
                    <a:cubicBezTo>
                      <a:pt x="21254" y="39959"/>
                      <a:pt x="21254" y="40005"/>
                      <a:pt x="21254" y="40035"/>
                    </a:cubicBezTo>
                    <a:cubicBezTo>
                      <a:pt x="21254" y="40065"/>
                      <a:pt x="21254" y="40111"/>
                      <a:pt x="21254" y="40157"/>
                    </a:cubicBezTo>
                    <a:cubicBezTo>
                      <a:pt x="21254" y="40218"/>
                      <a:pt x="21254" y="40294"/>
                      <a:pt x="21254" y="40340"/>
                    </a:cubicBezTo>
                    <a:cubicBezTo>
                      <a:pt x="21239" y="40370"/>
                      <a:pt x="21239" y="40401"/>
                      <a:pt x="21224" y="40431"/>
                    </a:cubicBezTo>
                    <a:cubicBezTo>
                      <a:pt x="21209" y="40477"/>
                      <a:pt x="21193" y="40538"/>
                      <a:pt x="21178" y="40584"/>
                    </a:cubicBezTo>
                    <a:cubicBezTo>
                      <a:pt x="21163" y="40614"/>
                      <a:pt x="21148" y="40660"/>
                      <a:pt x="21132" y="40690"/>
                    </a:cubicBezTo>
                    <a:lnTo>
                      <a:pt x="21117" y="40751"/>
                    </a:lnTo>
                    <a:cubicBezTo>
                      <a:pt x="21087" y="40843"/>
                      <a:pt x="21041" y="40934"/>
                      <a:pt x="21011" y="41056"/>
                    </a:cubicBezTo>
                    <a:cubicBezTo>
                      <a:pt x="20965" y="41178"/>
                      <a:pt x="20934" y="41284"/>
                      <a:pt x="20904" y="41391"/>
                    </a:cubicBezTo>
                    <a:cubicBezTo>
                      <a:pt x="20873" y="41467"/>
                      <a:pt x="20858" y="41543"/>
                      <a:pt x="20858" y="41589"/>
                    </a:cubicBezTo>
                    <a:cubicBezTo>
                      <a:pt x="20858" y="41665"/>
                      <a:pt x="20873" y="41726"/>
                      <a:pt x="20889" y="41772"/>
                    </a:cubicBezTo>
                    <a:cubicBezTo>
                      <a:pt x="20904" y="41802"/>
                      <a:pt x="20919" y="41833"/>
                      <a:pt x="20934" y="41863"/>
                    </a:cubicBezTo>
                    <a:cubicBezTo>
                      <a:pt x="20934" y="41894"/>
                      <a:pt x="20950" y="41909"/>
                      <a:pt x="20950" y="41924"/>
                    </a:cubicBezTo>
                    <a:cubicBezTo>
                      <a:pt x="20965" y="41955"/>
                      <a:pt x="20980" y="41985"/>
                      <a:pt x="20980" y="42016"/>
                    </a:cubicBezTo>
                    <a:cubicBezTo>
                      <a:pt x="20995" y="42061"/>
                      <a:pt x="20995" y="42092"/>
                      <a:pt x="20995" y="42122"/>
                    </a:cubicBezTo>
                    <a:lnTo>
                      <a:pt x="21011" y="42199"/>
                    </a:lnTo>
                    <a:cubicBezTo>
                      <a:pt x="21011" y="42229"/>
                      <a:pt x="21011" y="42259"/>
                      <a:pt x="21011" y="42290"/>
                    </a:cubicBezTo>
                    <a:lnTo>
                      <a:pt x="21011" y="42305"/>
                    </a:lnTo>
                    <a:cubicBezTo>
                      <a:pt x="21011" y="42366"/>
                      <a:pt x="20995" y="42412"/>
                      <a:pt x="20995" y="42458"/>
                    </a:cubicBezTo>
                    <a:cubicBezTo>
                      <a:pt x="20995" y="42503"/>
                      <a:pt x="20980" y="42564"/>
                      <a:pt x="20980" y="42610"/>
                    </a:cubicBezTo>
                    <a:cubicBezTo>
                      <a:pt x="20965" y="42640"/>
                      <a:pt x="20965" y="42686"/>
                      <a:pt x="20950" y="42732"/>
                    </a:cubicBezTo>
                    <a:cubicBezTo>
                      <a:pt x="20919" y="42854"/>
                      <a:pt x="20873" y="42960"/>
                      <a:pt x="20828" y="43082"/>
                    </a:cubicBezTo>
                    <a:cubicBezTo>
                      <a:pt x="20812" y="43113"/>
                      <a:pt x="20782" y="43143"/>
                      <a:pt x="20767" y="43189"/>
                    </a:cubicBezTo>
                    <a:cubicBezTo>
                      <a:pt x="20752" y="43204"/>
                      <a:pt x="20736" y="43235"/>
                      <a:pt x="20721" y="43265"/>
                    </a:cubicBezTo>
                    <a:cubicBezTo>
                      <a:pt x="20706" y="43280"/>
                      <a:pt x="20691" y="43296"/>
                      <a:pt x="20675" y="43296"/>
                    </a:cubicBezTo>
                    <a:cubicBezTo>
                      <a:pt x="20660" y="43326"/>
                      <a:pt x="20630" y="43341"/>
                      <a:pt x="20614" y="43356"/>
                    </a:cubicBezTo>
                    <a:cubicBezTo>
                      <a:pt x="20584" y="43372"/>
                      <a:pt x="20553" y="43387"/>
                      <a:pt x="20523" y="43402"/>
                    </a:cubicBezTo>
                    <a:cubicBezTo>
                      <a:pt x="20447" y="43448"/>
                      <a:pt x="20371" y="43478"/>
                      <a:pt x="20279" y="43524"/>
                    </a:cubicBezTo>
                    <a:cubicBezTo>
                      <a:pt x="20218" y="43539"/>
                      <a:pt x="20173" y="43555"/>
                      <a:pt x="20112" y="43570"/>
                    </a:cubicBezTo>
                    <a:cubicBezTo>
                      <a:pt x="20035" y="43585"/>
                      <a:pt x="19959" y="43600"/>
                      <a:pt x="19883" y="43615"/>
                    </a:cubicBezTo>
                    <a:cubicBezTo>
                      <a:pt x="19837" y="43631"/>
                      <a:pt x="19807" y="43631"/>
                      <a:pt x="19761" y="43631"/>
                    </a:cubicBezTo>
                    <a:cubicBezTo>
                      <a:pt x="19670" y="43661"/>
                      <a:pt x="19563" y="43676"/>
                      <a:pt x="19441" y="43722"/>
                    </a:cubicBezTo>
                    <a:cubicBezTo>
                      <a:pt x="19396" y="43737"/>
                      <a:pt x="19350" y="43768"/>
                      <a:pt x="19304" y="43783"/>
                    </a:cubicBezTo>
                    <a:cubicBezTo>
                      <a:pt x="19243" y="43798"/>
                      <a:pt x="19197" y="43829"/>
                      <a:pt x="19137" y="43844"/>
                    </a:cubicBezTo>
                    <a:cubicBezTo>
                      <a:pt x="19106" y="43859"/>
                      <a:pt x="19076" y="43859"/>
                      <a:pt x="19045" y="43874"/>
                    </a:cubicBezTo>
                    <a:cubicBezTo>
                      <a:pt x="18969" y="43905"/>
                      <a:pt x="18893" y="43920"/>
                      <a:pt x="18817" y="43951"/>
                    </a:cubicBezTo>
                    <a:lnTo>
                      <a:pt x="18801" y="43966"/>
                    </a:lnTo>
                    <a:cubicBezTo>
                      <a:pt x="18756" y="43981"/>
                      <a:pt x="18710" y="43996"/>
                      <a:pt x="18664" y="44027"/>
                    </a:cubicBezTo>
                    <a:cubicBezTo>
                      <a:pt x="18603" y="44057"/>
                      <a:pt x="18558" y="44088"/>
                      <a:pt x="18497" y="44118"/>
                    </a:cubicBezTo>
                    <a:cubicBezTo>
                      <a:pt x="18420" y="44164"/>
                      <a:pt x="18344" y="44240"/>
                      <a:pt x="18253" y="44316"/>
                    </a:cubicBezTo>
                    <a:cubicBezTo>
                      <a:pt x="18146" y="44423"/>
                      <a:pt x="18040" y="44530"/>
                      <a:pt x="17948" y="44636"/>
                    </a:cubicBezTo>
                    <a:cubicBezTo>
                      <a:pt x="17887" y="44697"/>
                      <a:pt x="17826" y="44758"/>
                      <a:pt x="17781" y="44819"/>
                    </a:cubicBezTo>
                    <a:cubicBezTo>
                      <a:pt x="17765" y="44834"/>
                      <a:pt x="17735" y="44865"/>
                      <a:pt x="17720" y="44880"/>
                    </a:cubicBezTo>
                    <a:lnTo>
                      <a:pt x="17704" y="44895"/>
                    </a:lnTo>
                    <a:cubicBezTo>
                      <a:pt x="17643" y="44941"/>
                      <a:pt x="17582" y="45002"/>
                      <a:pt x="17522" y="45048"/>
                    </a:cubicBezTo>
                    <a:cubicBezTo>
                      <a:pt x="17461" y="45093"/>
                      <a:pt x="17384" y="45139"/>
                      <a:pt x="17308" y="45185"/>
                    </a:cubicBezTo>
                    <a:cubicBezTo>
                      <a:pt x="17278" y="45200"/>
                      <a:pt x="17247" y="45215"/>
                      <a:pt x="17202" y="45230"/>
                    </a:cubicBezTo>
                    <a:cubicBezTo>
                      <a:pt x="17171" y="45246"/>
                      <a:pt x="17141" y="45261"/>
                      <a:pt x="17110" y="45291"/>
                    </a:cubicBezTo>
                    <a:cubicBezTo>
                      <a:pt x="17080" y="45291"/>
                      <a:pt x="17064" y="45307"/>
                      <a:pt x="17049" y="45322"/>
                    </a:cubicBezTo>
                    <a:cubicBezTo>
                      <a:pt x="16988" y="45352"/>
                      <a:pt x="16927" y="45383"/>
                      <a:pt x="16882" y="45398"/>
                    </a:cubicBezTo>
                    <a:cubicBezTo>
                      <a:pt x="16851" y="45413"/>
                      <a:pt x="16836" y="45413"/>
                      <a:pt x="16821" y="45413"/>
                    </a:cubicBezTo>
                    <a:cubicBezTo>
                      <a:pt x="16805" y="45413"/>
                      <a:pt x="16790" y="45429"/>
                      <a:pt x="16790" y="45429"/>
                    </a:cubicBezTo>
                    <a:lnTo>
                      <a:pt x="16729" y="45429"/>
                    </a:lnTo>
                    <a:cubicBezTo>
                      <a:pt x="16684" y="45429"/>
                      <a:pt x="16638" y="45429"/>
                      <a:pt x="16607" y="45413"/>
                    </a:cubicBezTo>
                    <a:cubicBezTo>
                      <a:pt x="16577" y="45413"/>
                      <a:pt x="16562" y="45413"/>
                      <a:pt x="16531" y="45398"/>
                    </a:cubicBezTo>
                    <a:cubicBezTo>
                      <a:pt x="16485" y="45383"/>
                      <a:pt x="16455" y="45383"/>
                      <a:pt x="16409" y="45352"/>
                    </a:cubicBezTo>
                    <a:cubicBezTo>
                      <a:pt x="16379" y="45337"/>
                      <a:pt x="16333" y="45322"/>
                      <a:pt x="16303" y="45291"/>
                    </a:cubicBezTo>
                    <a:lnTo>
                      <a:pt x="16272" y="45276"/>
                    </a:lnTo>
                    <a:cubicBezTo>
                      <a:pt x="16257" y="45261"/>
                      <a:pt x="16226" y="45246"/>
                      <a:pt x="16211" y="45230"/>
                    </a:cubicBezTo>
                    <a:cubicBezTo>
                      <a:pt x="16166" y="45200"/>
                      <a:pt x="16120" y="45170"/>
                      <a:pt x="16074" y="45139"/>
                    </a:cubicBezTo>
                    <a:cubicBezTo>
                      <a:pt x="16013" y="45093"/>
                      <a:pt x="15952" y="45048"/>
                      <a:pt x="15907" y="45017"/>
                    </a:cubicBezTo>
                    <a:lnTo>
                      <a:pt x="15830" y="44956"/>
                    </a:lnTo>
                    <a:cubicBezTo>
                      <a:pt x="15769" y="44911"/>
                      <a:pt x="15708" y="44880"/>
                      <a:pt x="15647" y="44834"/>
                    </a:cubicBezTo>
                    <a:cubicBezTo>
                      <a:pt x="15647" y="44834"/>
                      <a:pt x="15632" y="44834"/>
                      <a:pt x="15632" y="44819"/>
                    </a:cubicBezTo>
                    <a:lnTo>
                      <a:pt x="15632" y="44819"/>
                    </a:lnTo>
                    <a:lnTo>
                      <a:pt x="15647" y="44834"/>
                    </a:lnTo>
                    <a:cubicBezTo>
                      <a:pt x="15663" y="44834"/>
                      <a:pt x="15678" y="44834"/>
                      <a:pt x="15693" y="44850"/>
                    </a:cubicBezTo>
                    <a:cubicBezTo>
                      <a:pt x="15739" y="44865"/>
                      <a:pt x="15785" y="44880"/>
                      <a:pt x="15830" y="44895"/>
                    </a:cubicBezTo>
                    <a:lnTo>
                      <a:pt x="15861" y="44911"/>
                    </a:lnTo>
                    <a:cubicBezTo>
                      <a:pt x="15922" y="44926"/>
                      <a:pt x="15967" y="44956"/>
                      <a:pt x="16013" y="44971"/>
                    </a:cubicBezTo>
                    <a:cubicBezTo>
                      <a:pt x="16074" y="44987"/>
                      <a:pt x="16120" y="45017"/>
                      <a:pt x="16181" y="45017"/>
                    </a:cubicBezTo>
                    <a:cubicBezTo>
                      <a:pt x="16196" y="45032"/>
                      <a:pt x="16211" y="45032"/>
                      <a:pt x="16242" y="45032"/>
                    </a:cubicBezTo>
                    <a:cubicBezTo>
                      <a:pt x="16272" y="45048"/>
                      <a:pt x="16318" y="45048"/>
                      <a:pt x="16364" y="45048"/>
                    </a:cubicBezTo>
                    <a:cubicBezTo>
                      <a:pt x="16390" y="45052"/>
                      <a:pt x="16418" y="45054"/>
                      <a:pt x="16447" y="45054"/>
                    </a:cubicBezTo>
                    <a:cubicBezTo>
                      <a:pt x="16515" y="45054"/>
                      <a:pt x="16584" y="45043"/>
                      <a:pt x="16638" y="45032"/>
                    </a:cubicBezTo>
                    <a:cubicBezTo>
                      <a:pt x="16684" y="45017"/>
                      <a:pt x="16744" y="44987"/>
                      <a:pt x="16805" y="44956"/>
                    </a:cubicBezTo>
                    <a:cubicBezTo>
                      <a:pt x="16866" y="44926"/>
                      <a:pt x="16912" y="44895"/>
                      <a:pt x="16958" y="44865"/>
                    </a:cubicBezTo>
                    <a:cubicBezTo>
                      <a:pt x="17049" y="44789"/>
                      <a:pt x="17125" y="44712"/>
                      <a:pt x="17202" y="44621"/>
                    </a:cubicBezTo>
                    <a:cubicBezTo>
                      <a:pt x="17278" y="44530"/>
                      <a:pt x="17339" y="44438"/>
                      <a:pt x="17415" y="44316"/>
                    </a:cubicBezTo>
                    <a:cubicBezTo>
                      <a:pt x="17461" y="44255"/>
                      <a:pt x="17506" y="44164"/>
                      <a:pt x="17537" y="44073"/>
                    </a:cubicBezTo>
                    <a:cubicBezTo>
                      <a:pt x="17552" y="44027"/>
                      <a:pt x="17567" y="43996"/>
                      <a:pt x="17582" y="43951"/>
                    </a:cubicBezTo>
                    <a:cubicBezTo>
                      <a:pt x="17598" y="43905"/>
                      <a:pt x="17613" y="43859"/>
                      <a:pt x="17628" y="43814"/>
                    </a:cubicBezTo>
                    <a:cubicBezTo>
                      <a:pt x="17628" y="43814"/>
                      <a:pt x="17643" y="43798"/>
                      <a:pt x="17643" y="43783"/>
                    </a:cubicBezTo>
                    <a:cubicBezTo>
                      <a:pt x="17643" y="43783"/>
                      <a:pt x="17659" y="43768"/>
                      <a:pt x="17659" y="43768"/>
                    </a:cubicBezTo>
                    <a:lnTo>
                      <a:pt x="17674" y="43753"/>
                    </a:lnTo>
                    <a:lnTo>
                      <a:pt x="17674" y="43737"/>
                    </a:lnTo>
                    <a:lnTo>
                      <a:pt x="17689" y="43737"/>
                    </a:lnTo>
                    <a:lnTo>
                      <a:pt x="17720" y="43722"/>
                    </a:lnTo>
                    <a:lnTo>
                      <a:pt x="17750" y="43707"/>
                    </a:lnTo>
                    <a:lnTo>
                      <a:pt x="17765" y="43707"/>
                    </a:lnTo>
                    <a:lnTo>
                      <a:pt x="17872" y="43692"/>
                    </a:lnTo>
                    <a:lnTo>
                      <a:pt x="17918" y="43676"/>
                    </a:lnTo>
                    <a:cubicBezTo>
                      <a:pt x="17963" y="43676"/>
                      <a:pt x="18009" y="43661"/>
                      <a:pt x="18085" y="43646"/>
                    </a:cubicBezTo>
                    <a:cubicBezTo>
                      <a:pt x="18131" y="43631"/>
                      <a:pt x="18192" y="43600"/>
                      <a:pt x="18253" y="43585"/>
                    </a:cubicBezTo>
                    <a:cubicBezTo>
                      <a:pt x="18299" y="43555"/>
                      <a:pt x="18344" y="43539"/>
                      <a:pt x="18390" y="43509"/>
                    </a:cubicBezTo>
                    <a:cubicBezTo>
                      <a:pt x="18497" y="43448"/>
                      <a:pt x="18588" y="43387"/>
                      <a:pt x="18695" y="43296"/>
                    </a:cubicBezTo>
                    <a:cubicBezTo>
                      <a:pt x="18771" y="43235"/>
                      <a:pt x="18862" y="43143"/>
                      <a:pt x="18954" y="43052"/>
                    </a:cubicBezTo>
                    <a:cubicBezTo>
                      <a:pt x="19045" y="42976"/>
                      <a:pt x="19121" y="42884"/>
                      <a:pt x="19197" y="42808"/>
                    </a:cubicBezTo>
                    <a:cubicBezTo>
                      <a:pt x="19274" y="42717"/>
                      <a:pt x="19350" y="42625"/>
                      <a:pt x="19426" y="42518"/>
                    </a:cubicBezTo>
                    <a:cubicBezTo>
                      <a:pt x="19456" y="42473"/>
                      <a:pt x="19487" y="42412"/>
                      <a:pt x="19517" y="42351"/>
                    </a:cubicBezTo>
                    <a:cubicBezTo>
                      <a:pt x="19548" y="42305"/>
                      <a:pt x="19563" y="42244"/>
                      <a:pt x="19594" y="42183"/>
                    </a:cubicBezTo>
                    <a:cubicBezTo>
                      <a:pt x="19639" y="42077"/>
                      <a:pt x="19670" y="41970"/>
                      <a:pt x="19700" y="41848"/>
                    </a:cubicBezTo>
                    <a:cubicBezTo>
                      <a:pt x="19746" y="41711"/>
                      <a:pt x="19776" y="41574"/>
                      <a:pt x="19792" y="41437"/>
                    </a:cubicBezTo>
                    <a:cubicBezTo>
                      <a:pt x="19822" y="41345"/>
                      <a:pt x="19822" y="41254"/>
                      <a:pt x="19837" y="41147"/>
                    </a:cubicBezTo>
                    <a:cubicBezTo>
                      <a:pt x="19853" y="41117"/>
                      <a:pt x="19853" y="41071"/>
                      <a:pt x="19868" y="41025"/>
                    </a:cubicBezTo>
                    <a:cubicBezTo>
                      <a:pt x="19883" y="40919"/>
                      <a:pt x="19898" y="40797"/>
                      <a:pt x="19929" y="40690"/>
                    </a:cubicBezTo>
                    <a:cubicBezTo>
                      <a:pt x="19944" y="40660"/>
                      <a:pt x="19944" y="40644"/>
                      <a:pt x="19959" y="40629"/>
                    </a:cubicBezTo>
                    <a:cubicBezTo>
                      <a:pt x="19959" y="40614"/>
                      <a:pt x="19974" y="40599"/>
                      <a:pt x="19974" y="40584"/>
                    </a:cubicBezTo>
                    <a:cubicBezTo>
                      <a:pt x="19990" y="40568"/>
                      <a:pt x="20005" y="40553"/>
                      <a:pt x="20005" y="40538"/>
                    </a:cubicBezTo>
                    <a:cubicBezTo>
                      <a:pt x="20035" y="40507"/>
                      <a:pt x="20051" y="40492"/>
                      <a:pt x="20066" y="40477"/>
                    </a:cubicBezTo>
                    <a:cubicBezTo>
                      <a:pt x="20081" y="40462"/>
                      <a:pt x="20112" y="40446"/>
                      <a:pt x="20127" y="40416"/>
                    </a:cubicBezTo>
                    <a:lnTo>
                      <a:pt x="20142" y="40416"/>
                    </a:lnTo>
                    <a:cubicBezTo>
                      <a:pt x="20203" y="40370"/>
                      <a:pt x="20279" y="40325"/>
                      <a:pt x="20355" y="40279"/>
                    </a:cubicBezTo>
                    <a:cubicBezTo>
                      <a:pt x="20447" y="40233"/>
                      <a:pt x="20553" y="40187"/>
                      <a:pt x="20660" y="40142"/>
                    </a:cubicBezTo>
                    <a:cubicBezTo>
                      <a:pt x="20675" y="40126"/>
                      <a:pt x="20706" y="40126"/>
                      <a:pt x="20721" y="40111"/>
                    </a:cubicBezTo>
                    <a:cubicBezTo>
                      <a:pt x="20767" y="40096"/>
                      <a:pt x="20797" y="40081"/>
                      <a:pt x="20843" y="40065"/>
                    </a:cubicBezTo>
                    <a:cubicBezTo>
                      <a:pt x="20889" y="40035"/>
                      <a:pt x="20934" y="40020"/>
                      <a:pt x="20980" y="40005"/>
                    </a:cubicBezTo>
                    <a:cubicBezTo>
                      <a:pt x="21011" y="39989"/>
                      <a:pt x="21056" y="39974"/>
                      <a:pt x="21087" y="39944"/>
                    </a:cubicBezTo>
                    <a:lnTo>
                      <a:pt x="21117" y="39928"/>
                    </a:lnTo>
                    <a:lnTo>
                      <a:pt x="21148" y="39913"/>
                    </a:lnTo>
                    <a:lnTo>
                      <a:pt x="21163" y="39913"/>
                    </a:lnTo>
                    <a:cubicBezTo>
                      <a:pt x="21178" y="39898"/>
                      <a:pt x="21209" y="39898"/>
                      <a:pt x="21224" y="39883"/>
                    </a:cubicBezTo>
                    <a:close/>
                    <a:moveTo>
                      <a:pt x="12478" y="50746"/>
                    </a:moveTo>
                    <a:cubicBezTo>
                      <a:pt x="12476" y="50753"/>
                      <a:pt x="12474" y="50760"/>
                      <a:pt x="12472" y="50767"/>
                    </a:cubicBezTo>
                    <a:lnTo>
                      <a:pt x="12472" y="50767"/>
                    </a:lnTo>
                    <a:lnTo>
                      <a:pt x="12478" y="50761"/>
                    </a:lnTo>
                    <a:lnTo>
                      <a:pt x="12478" y="50746"/>
                    </a:lnTo>
                    <a:close/>
                    <a:moveTo>
                      <a:pt x="16089" y="45931"/>
                    </a:moveTo>
                    <a:lnTo>
                      <a:pt x="16089" y="45947"/>
                    </a:lnTo>
                    <a:cubicBezTo>
                      <a:pt x="16089" y="45962"/>
                      <a:pt x="16089" y="45962"/>
                      <a:pt x="16089" y="45977"/>
                    </a:cubicBezTo>
                    <a:cubicBezTo>
                      <a:pt x="16089" y="46038"/>
                      <a:pt x="16074" y="46099"/>
                      <a:pt x="16074" y="46145"/>
                    </a:cubicBezTo>
                    <a:lnTo>
                      <a:pt x="16074" y="46190"/>
                    </a:lnTo>
                    <a:lnTo>
                      <a:pt x="16059" y="46221"/>
                    </a:lnTo>
                    <a:cubicBezTo>
                      <a:pt x="16059" y="46267"/>
                      <a:pt x="16059" y="46297"/>
                      <a:pt x="16059" y="46343"/>
                    </a:cubicBezTo>
                    <a:cubicBezTo>
                      <a:pt x="16044" y="46358"/>
                      <a:pt x="16044" y="46373"/>
                      <a:pt x="16044" y="46388"/>
                    </a:cubicBezTo>
                    <a:cubicBezTo>
                      <a:pt x="16044" y="46434"/>
                      <a:pt x="16028" y="46465"/>
                      <a:pt x="16028" y="46495"/>
                    </a:cubicBezTo>
                    <a:cubicBezTo>
                      <a:pt x="15998" y="46617"/>
                      <a:pt x="15967" y="46739"/>
                      <a:pt x="15937" y="46845"/>
                    </a:cubicBezTo>
                    <a:cubicBezTo>
                      <a:pt x="15922" y="46937"/>
                      <a:pt x="15891" y="47044"/>
                      <a:pt x="15861" y="47135"/>
                    </a:cubicBezTo>
                    <a:cubicBezTo>
                      <a:pt x="15800" y="47363"/>
                      <a:pt x="15724" y="47577"/>
                      <a:pt x="15632" y="47821"/>
                    </a:cubicBezTo>
                    <a:cubicBezTo>
                      <a:pt x="15571" y="47958"/>
                      <a:pt x="15526" y="48095"/>
                      <a:pt x="15465" y="48232"/>
                    </a:cubicBezTo>
                    <a:cubicBezTo>
                      <a:pt x="15434" y="48323"/>
                      <a:pt x="15404" y="48415"/>
                      <a:pt x="15358" y="48521"/>
                    </a:cubicBezTo>
                    <a:cubicBezTo>
                      <a:pt x="15267" y="48750"/>
                      <a:pt x="15190" y="48994"/>
                      <a:pt x="15114" y="49222"/>
                    </a:cubicBezTo>
                    <a:cubicBezTo>
                      <a:pt x="15099" y="49314"/>
                      <a:pt x="15069" y="49390"/>
                      <a:pt x="15038" y="49481"/>
                    </a:cubicBezTo>
                    <a:lnTo>
                      <a:pt x="15008" y="49603"/>
                    </a:lnTo>
                    <a:cubicBezTo>
                      <a:pt x="14977" y="49710"/>
                      <a:pt x="14931" y="49816"/>
                      <a:pt x="14901" y="49908"/>
                    </a:cubicBezTo>
                    <a:lnTo>
                      <a:pt x="14901" y="49923"/>
                    </a:lnTo>
                    <a:lnTo>
                      <a:pt x="14886" y="49938"/>
                    </a:lnTo>
                    <a:cubicBezTo>
                      <a:pt x="14870" y="49969"/>
                      <a:pt x="14855" y="50015"/>
                      <a:pt x="14840" y="50060"/>
                    </a:cubicBezTo>
                    <a:lnTo>
                      <a:pt x="14840" y="50075"/>
                    </a:lnTo>
                    <a:cubicBezTo>
                      <a:pt x="14825" y="50106"/>
                      <a:pt x="14810" y="50136"/>
                      <a:pt x="14794" y="50152"/>
                    </a:cubicBezTo>
                    <a:lnTo>
                      <a:pt x="14779" y="50182"/>
                    </a:lnTo>
                    <a:cubicBezTo>
                      <a:pt x="14764" y="50213"/>
                      <a:pt x="14749" y="50258"/>
                      <a:pt x="14733" y="50289"/>
                    </a:cubicBezTo>
                    <a:lnTo>
                      <a:pt x="14657" y="50411"/>
                    </a:lnTo>
                    <a:cubicBezTo>
                      <a:pt x="14642" y="50456"/>
                      <a:pt x="14611" y="50502"/>
                      <a:pt x="14581" y="50548"/>
                    </a:cubicBezTo>
                    <a:lnTo>
                      <a:pt x="14535" y="50639"/>
                    </a:lnTo>
                    <a:lnTo>
                      <a:pt x="14505" y="50654"/>
                    </a:lnTo>
                    <a:cubicBezTo>
                      <a:pt x="14474" y="50731"/>
                      <a:pt x="14429" y="50792"/>
                      <a:pt x="14383" y="50853"/>
                    </a:cubicBezTo>
                    <a:lnTo>
                      <a:pt x="14352" y="50883"/>
                    </a:lnTo>
                    <a:lnTo>
                      <a:pt x="14276" y="50990"/>
                    </a:lnTo>
                    <a:cubicBezTo>
                      <a:pt x="14231" y="51051"/>
                      <a:pt x="14170" y="51112"/>
                      <a:pt x="14124" y="51172"/>
                    </a:cubicBezTo>
                    <a:cubicBezTo>
                      <a:pt x="14078" y="51218"/>
                      <a:pt x="14032" y="51279"/>
                      <a:pt x="13987" y="51340"/>
                    </a:cubicBezTo>
                    <a:lnTo>
                      <a:pt x="13941" y="51401"/>
                    </a:lnTo>
                    <a:cubicBezTo>
                      <a:pt x="13865" y="51477"/>
                      <a:pt x="13804" y="51553"/>
                      <a:pt x="13728" y="51630"/>
                    </a:cubicBezTo>
                    <a:lnTo>
                      <a:pt x="13713" y="51645"/>
                    </a:lnTo>
                    <a:cubicBezTo>
                      <a:pt x="13697" y="51675"/>
                      <a:pt x="13667" y="51706"/>
                      <a:pt x="13636" y="51736"/>
                    </a:cubicBezTo>
                    <a:lnTo>
                      <a:pt x="13606" y="51767"/>
                    </a:lnTo>
                    <a:cubicBezTo>
                      <a:pt x="13575" y="51797"/>
                      <a:pt x="13545" y="51828"/>
                      <a:pt x="13530" y="51858"/>
                    </a:cubicBezTo>
                    <a:lnTo>
                      <a:pt x="13484" y="51889"/>
                    </a:lnTo>
                    <a:lnTo>
                      <a:pt x="13393" y="51965"/>
                    </a:lnTo>
                    <a:cubicBezTo>
                      <a:pt x="13377" y="51995"/>
                      <a:pt x="13347" y="52026"/>
                      <a:pt x="13316" y="52041"/>
                    </a:cubicBezTo>
                    <a:lnTo>
                      <a:pt x="13286" y="52071"/>
                    </a:lnTo>
                    <a:cubicBezTo>
                      <a:pt x="13225" y="52117"/>
                      <a:pt x="13164" y="52163"/>
                      <a:pt x="13118" y="52209"/>
                    </a:cubicBezTo>
                    <a:lnTo>
                      <a:pt x="13042" y="52269"/>
                    </a:lnTo>
                    <a:cubicBezTo>
                      <a:pt x="12996" y="52300"/>
                      <a:pt x="12951" y="52346"/>
                      <a:pt x="12905" y="52376"/>
                    </a:cubicBezTo>
                    <a:cubicBezTo>
                      <a:pt x="12798" y="52468"/>
                      <a:pt x="12692" y="52559"/>
                      <a:pt x="12585" y="52650"/>
                    </a:cubicBezTo>
                    <a:cubicBezTo>
                      <a:pt x="12357" y="52818"/>
                      <a:pt x="12158" y="52986"/>
                      <a:pt x="11960" y="53153"/>
                    </a:cubicBezTo>
                    <a:cubicBezTo>
                      <a:pt x="11915" y="53184"/>
                      <a:pt x="11869" y="53229"/>
                      <a:pt x="11823" y="53260"/>
                    </a:cubicBezTo>
                    <a:cubicBezTo>
                      <a:pt x="11778" y="53321"/>
                      <a:pt x="11732" y="53366"/>
                      <a:pt x="11686" y="53412"/>
                    </a:cubicBezTo>
                    <a:cubicBezTo>
                      <a:pt x="11640" y="53458"/>
                      <a:pt x="11595" y="53504"/>
                      <a:pt x="11549" y="53549"/>
                    </a:cubicBezTo>
                    <a:cubicBezTo>
                      <a:pt x="11534" y="53565"/>
                      <a:pt x="11519" y="53580"/>
                      <a:pt x="11503" y="53595"/>
                    </a:cubicBezTo>
                    <a:lnTo>
                      <a:pt x="11488" y="53610"/>
                    </a:lnTo>
                    <a:cubicBezTo>
                      <a:pt x="11488" y="53625"/>
                      <a:pt x="11473" y="53625"/>
                      <a:pt x="11473" y="53641"/>
                    </a:cubicBezTo>
                    <a:cubicBezTo>
                      <a:pt x="11458" y="53656"/>
                      <a:pt x="11442" y="53656"/>
                      <a:pt x="11427" y="53671"/>
                    </a:cubicBezTo>
                    <a:lnTo>
                      <a:pt x="11397" y="53717"/>
                    </a:lnTo>
                    <a:cubicBezTo>
                      <a:pt x="11381" y="53732"/>
                      <a:pt x="11366" y="53747"/>
                      <a:pt x="11366" y="53763"/>
                    </a:cubicBezTo>
                    <a:cubicBezTo>
                      <a:pt x="11351" y="53778"/>
                      <a:pt x="11336" y="53793"/>
                      <a:pt x="11320" y="53808"/>
                    </a:cubicBezTo>
                    <a:lnTo>
                      <a:pt x="11305" y="53839"/>
                    </a:lnTo>
                    <a:cubicBezTo>
                      <a:pt x="11260" y="53884"/>
                      <a:pt x="11229" y="53930"/>
                      <a:pt x="11199" y="53961"/>
                    </a:cubicBezTo>
                    <a:cubicBezTo>
                      <a:pt x="11168" y="54006"/>
                      <a:pt x="11153" y="54037"/>
                      <a:pt x="11122" y="54083"/>
                    </a:cubicBezTo>
                    <a:cubicBezTo>
                      <a:pt x="11092" y="54128"/>
                      <a:pt x="11046" y="54174"/>
                      <a:pt x="11016" y="54220"/>
                    </a:cubicBezTo>
                    <a:cubicBezTo>
                      <a:pt x="11016" y="54189"/>
                      <a:pt x="11031" y="54174"/>
                      <a:pt x="11046" y="54143"/>
                    </a:cubicBezTo>
                    <a:cubicBezTo>
                      <a:pt x="11122" y="53961"/>
                      <a:pt x="11199" y="53778"/>
                      <a:pt x="11260" y="53595"/>
                    </a:cubicBezTo>
                    <a:cubicBezTo>
                      <a:pt x="11305" y="53504"/>
                      <a:pt x="11336" y="53412"/>
                      <a:pt x="11381" y="53321"/>
                    </a:cubicBezTo>
                    <a:lnTo>
                      <a:pt x="11427" y="53184"/>
                    </a:lnTo>
                    <a:cubicBezTo>
                      <a:pt x="11503" y="53001"/>
                      <a:pt x="11579" y="52803"/>
                      <a:pt x="11686" y="52574"/>
                    </a:cubicBezTo>
                    <a:cubicBezTo>
                      <a:pt x="11701" y="52528"/>
                      <a:pt x="11732" y="52468"/>
                      <a:pt x="11747" y="52407"/>
                    </a:cubicBezTo>
                    <a:cubicBezTo>
                      <a:pt x="11808" y="52285"/>
                      <a:pt x="11869" y="52148"/>
                      <a:pt x="11915" y="52026"/>
                    </a:cubicBezTo>
                    <a:cubicBezTo>
                      <a:pt x="11960" y="51919"/>
                      <a:pt x="12006" y="51797"/>
                      <a:pt x="12052" y="51690"/>
                    </a:cubicBezTo>
                    <a:cubicBezTo>
                      <a:pt x="12098" y="51599"/>
                      <a:pt x="12143" y="51508"/>
                      <a:pt x="12204" y="51386"/>
                    </a:cubicBezTo>
                    <a:cubicBezTo>
                      <a:pt x="12265" y="51279"/>
                      <a:pt x="12311" y="51172"/>
                      <a:pt x="12357" y="51081"/>
                    </a:cubicBezTo>
                    <a:cubicBezTo>
                      <a:pt x="12399" y="50967"/>
                      <a:pt x="12442" y="50867"/>
                      <a:pt x="12472" y="50767"/>
                    </a:cubicBezTo>
                    <a:lnTo>
                      <a:pt x="12472" y="50767"/>
                    </a:lnTo>
                    <a:lnTo>
                      <a:pt x="12463" y="50776"/>
                    </a:lnTo>
                    <a:cubicBezTo>
                      <a:pt x="12448" y="50792"/>
                      <a:pt x="12417" y="50822"/>
                      <a:pt x="12402" y="50853"/>
                    </a:cubicBezTo>
                    <a:cubicBezTo>
                      <a:pt x="12341" y="50913"/>
                      <a:pt x="12296" y="50974"/>
                      <a:pt x="12235" y="51035"/>
                    </a:cubicBezTo>
                    <a:cubicBezTo>
                      <a:pt x="12204" y="51066"/>
                      <a:pt x="12174" y="51112"/>
                      <a:pt x="12143" y="51157"/>
                    </a:cubicBezTo>
                    <a:lnTo>
                      <a:pt x="12143" y="51172"/>
                    </a:lnTo>
                    <a:cubicBezTo>
                      <a:pt x="12113" y="51218"/>
                      <a:pt x="12082" y="51264"/>
                      <a:pt x="12052" y="51325"/>
                    </a:cubicBezTo>
                    <a:cubicBezTo>
                      <a:pt x="11991" y="51416"/>
                      <a:pt x="11945" y="51523"/>
                      <a:pt x="11899" y="51630"/>
                    </a:cubicBezTo>
                    <a:cubicBezTo>
                      <a:pt x="11869" y="51706"/>
                      <a:pt x="11839" y="51782"/>
                      <a:pt x="11808" y="51873"/>
                    </a:cubicBezTo>
                    <a:lnTo>
                      <a:pt x="11778" y="51949"/>
                    </a:lnTo>
                    <a:cubicBezTo>
                      <a:pt x="11762" y="51965"/>
                      <a:pt x="11762" y="51965"/>
                      <a:pt x="11762" y="51980"/>
                    </a:cubicBezTo>
                    <a:cubicBezTo>
                      <a:pt x="11671" y="52193"/>
                      <a:pt x="11579" y="52407"/>
                      <a:pt x="11488" y="52620"/>
                    </a:cubicBezTo>
                    <a:lnTo>
                      <a:pt x="11473" y="52650"/>
                    </a:lnTo>
                    <a:cubicBezTo>
                      <a:pt x="11381" y="52848"/>
                      <a:pt x="11290" y="53062"/>
                      <a:pt x="11199" y="53275"/>
                    </a:cubicBezTo>
                    <a:cubicBezTo>
                      <a:pt x="11107" y="53488"/>
                      <a:pt x="11016" y="53717"/>
                      <a:pt x="10909" y="53930"/>
                    </a:cubicBezTo>
                    <a:lnTo>
                      <a:pt x="10863" y="54037"/>
                    </a:lnTo>
                    <a:cubicBezTo>
                      <a:pt x="10787" y="54204"/>
                      <a:pt x="10696" y="54387"/>
                      <a:pt x="10620" y="54555"/>
                    </a:cubicBezTo>
                    <a:cubicBezTo>
                      <a:pt x="10589" y="54616"/>
                      <a:pt x="10574" y="54692"/>
                      <a:pt x="10543" y="54753"/>
                    </a:cubicBezTo>
                    <a:cubicBezTo>
                      <a:pt x="10543" y="54707"/>
                      <a:pt x="10528" y="54661"/>
                      <a:pt x="10528" y="54631"/>
                    </a:cubicBezTo>
                    <a:cubicBezTo>
                      <a:pt x="10513" y="54570"/>
                      <a:pt x="10513" y="54524"/>
                      <a:pt x="10498" y="54463"/>
                    </a:cubicBezTo>
                    <a:cubicBezTo>
                      <a:pt x="10483" y="54357"/>
                      <a:pt x="10452" y="54235"/>
                      <a:pt x="10437" y="54098"/>
                    </a:cubicBezTo>
                    <a:cubicBezTo>
                      <a:pt x="10422" y="54037"/>
                      <a:pt x="10406" y="53976"/>
                      <a:pt x="10391" y="53900"/>
                    </a:cubicBezTo>
                    <a:cubicBezTo>
                      <a:pt x="10361" y="53747"/>
                      <a:pt x="10330" y="53625"/>
                      <a:pt x="10315" y="53504"/>
                    </a:cubicBezTo>
                    <a:cubicBezTo>
                      <a:pt x="10284" y="53412"/>
                      <a:pt x="10284" y="53321"/>
                      <a:pt x="10269" y="53245"/>
                    </a:cubicBezTo>
                    <a:cubicBezTo>
                      <a:pt x="10269" y="53214"/>
                      <a:pt x="10254" y="53184"/>
                      <a:pt x="10254" y="53153"/>
                    </a:cubicBezTo>
                    <a:lnTo>
                      <a:pt x="10239" y="53077"/>
                    </a:lnTo>
                    <a:cubicBezTo>
                      <a:pt x="10239" y="53077"/>
                      <a:pt x="10239" y="53062"/>
                      <a:pt x="10239" y="53062"/>
                    </a:cubicBezTo>
                    <a:cubicBezTo>
                      <a:pt x="10239" y="52986"/>
                      <a:pt x="10223" y="52909"/>
                      <a:pt x="10223" y="52833"/>
                    </a:cubicBezTo>
                    <a:lnTo>
                      <a:pt x="10223" y="52787"/>
                    </a:lnTo>
                    <a:cubicBezTo>
                      <a:pt x="10208" y="52742"/>
                      <a:pt x="10208" y="52696"/>
                      <a:pt x="10208" y="52650"/>
                    </a:cubicBezTo>
                    <a:lnTo>
                      <a:pt x="10208" y="52574"/>
                    </a:lnTo>
                    <a:lnTo>
                      <a:pt x="10208" y="52483"/>
                    </a:lnTo>
                    <a:cubicBezTo>
                      <a:pt x="10208" y="52437"/>
                      <a:pt x="10208" y="52376"/>
                      <a:pt x="10208" y="52315"/>
                    </a:cubicBezTo>
                    <a:cubicBezTo>
                      <a:pt x="10208" y="52285"/>
                      <a:pt x="10208" y="52254"/>
                      <a:pt x="10208" y="52224"/>
                    </a:cubicBezTo>
                    <a:lnTo>
                      <a:pt x="10208" y="52178"/>
                    </a:lnTo>
                    <a:cubicBezTo>
                      <a:pt x="10223" y="52132"/>
                      <a:pt x="10223" y="52087"/>
                      <a:pt x="10223" y="52056"/>
                    </a:cubicBezTo>
                    <a:lnTo>
                      <a:pt x="10239" y="51889"/>
                    </a:lnTo>
                    <a:lnTo>
                      <a:pt x="10239" y="51873"/>
                    </a:lnTo>
                    <a:lnTo>
                      <a:pt x="10254" y="51797"/>
                    </a:lnTo>
                    <a:cubicBezTo>
                      <a:pt x="10254" y="51782"/>
                      <a:pt x="10254" y="51767"/>
                      <a:pt x="10254" y="51751"/>
                    </a:cubicBezTo>
                    <a:cubicBezTo>
                      <a:pt x="10269" y="51736"/>
                      <a:pt x="10269" y="51706"/>
                      <a:pt x="10269" y="51675"/>
                    </a:cubicBezTo>
                    <a:lnTo>
                      <a:pt x="10300" y="51584"/>
                    </a:lnTo>
                    <a:cubicBezTo>
                      <a:pt x="10300" y="51553"/>
                      <a:pt x="10315" y="51523"/>
                      <a:pt x="10315" y="51492"/>
                    </a:cubicBezTo>
                    <a:cubicBezTo>
                      <a:pt x="10315" y="51492"/>
                      <a:pt x="10315" y="51477"/>
                      <a:pt x="10315" y="51477"/>
                    </a:cubicBezTo>
                    <a:cubicBezTo>
                      <a:pt x="10330" y="51416"/>
                      <a:pt x="10345" y="51371"/>
                      <a:pt x="10361" y="51310"/>
                    </a:cubicBezTo>
                    <a:cubicBezTo>
                      <a:pt x="10376" y="51279"/>
                      <a:pt x="10391" y="51233"/>
                      <a:pt x="10406" y="51203"/>
                    </a:cubicBezTo>
                    <a:cubicBezTo>
                      <a:pt x="10437" y="51112"/>
                      <a:pt x="10467" y="51020"/>
                      <a:pt x="10513" y="50929"/>
                    </a:cubicBezTo>
                    <a:lnTo>
                      <a:pt x="10528" y="50883"/>
                    </a:lnTo>
                    <a:cubicBezTo>
                      <a:pt x="10528" y="50853"/>
                      <a:pt x="10543" y="50822"/>
                      <a:pt x="10559" y="50792"/>
                    </a:cubicBezTo>
                    <a:cubicBezTo>
                      <a:pt x="10559" y="50776"/>
                      <a:pt x="10574" y="50761"/>
                      <a:pt x="10574" y="50746"/>
                    </a:cubicBezTo>
                    <a:cubicBezTo>
                      <a:pt x="10589" y="50715"/>
                      <a:pt x="10604" y="50685"/>
                      <a:pt x="10620" y="50654"/>
                    </a:cubicBezTo>
                    <a:cubicBezTo>
                      <a:pt x="10635" y="50639"/>
                      <a:pt x="10635" y="50624"/>
                      <a:pt x="10635" y="50609"/>
                    </a:cubicBezTo>
                    <a:cubicBezTo>
                      <a:pt x="10650" y="50578"/>
                      <a:pt x="10681" y="50548"/>
                      <a:pt x="10696" y="50517"/>
                    </a:cubicBezTo>
                    <a:lnTo>
                      <a:pt x="10726" y="50441"/>
                    </a:lnTo>
                    <a:lnTo>
                      <a:pt x="10772" y="50380"/>
                    </a:lnTo>
                    <a:lnTo>
                      <a:pt x="10818" y="50289"/>
                    </a:lnTo>
                    <a:lnTo>
                      <a:pt x="10833" y="50274"/>
                    </a:lnTo>
                    <a:cubicBezTo>
                      <a:pt x="10848" y="50258"/>
                      <a:pt x="10848" y="50243"/>
                      <a:pt x="10863" y="50228"/>
                    </a:cubicBezTo>
                    <a:lnTo>
                      <a:pt x="10909" y="50152"/>
                    </a:lnTo>
                    <a:cubicBezTo>
                      <a:pt x="10924" y="50121"/>
                      <a:pt x="10940" y="50091"/>
                      <a:pt x="10970" y="50060"/>
                    </a:cubicBezTo>
                    <a:cubicBezTo>
                      <a:pt x="10970" y="50060"/>
                      <a:pt x="10985" y="50045"/>
                      <a:pt x="10985" y="50045"/>
                    </a:cubicBezTo>
                    <a:lnTo>
                      <a:pt x="11001" y="50015"/>
                    </a:lnTo>
                    <a:cubicBezTo>
                      <a:pt x="11016" y="49999"/>
                      <a:pt x="11031" y="49984"/>
                      <a:pt x="11046" y="49954"/>
                    </a:cubicBezTo>
                    <a:cubicBezTo>
                      <a:pt x="11077" y="49923"/>
                      <a:pt x="11092" y="49893"/>
                      <a:pt x="11122" y="49862"/>
                    </a:cubicBezTo>
                    <a:lnTo>
                      <a:pt x="11153" y="49816"/>
                    </a:lnTo>
                    <a:cubicBezTo>
                      <a:pt x="11199" y="49756"/>
                      <a:pt x="11260" y="49695"/>
                      <a:pt x="11305" y="49634"/>
                    </a:cubicBezTo>
                    <a:cubicBezTo>
                      <a:pt x="11381" y="49542"/>
                      <a:pt x="11442" y="49466"/>
                      <a:pt x="11503" y="49390"/>
                    </a:cubicBezTo>
                    <a:cubicBezTo>
                      <a:pt x="11549" y="49344"/>
                      <a:pt x="11610" y="49298"/>
                      <a:pt x="11656" y="49238"/>
                    </a:cubicBezTo>
                    <a:lnTo>
                      <a:pt x="11686" y="49207"/>
                    </a:lnTo>
                    <a:lnTo>
                      <a:pt x="11762" y="49146"/>
                    </a:lnTo>
                    <a:lnTo>
                      <a:pt x="11823" y="49085"/>
                    </a:lnTo>
                    <a:cubicBezTo>
                      <a:pt x="11839" y="49055"/>
                      <a:pt x="11869" y="49039"/>
                      <a:pt x="11899" y="49009"/>
                    </a:cubicBezTo>
                    <a:lnTo>
                      <a:pt x="11915" y="48994"/>
                    </a:lnTo>
                    <a:cubicBezTo>
                      <a:pt x="12006" y="48918"/>
                      <a:pt x="12082" y="48841"/>
                      <a:pt x="12174" y="48780"/>
                    </a:cubicBezTo>
                    <a:cubicBezTo>
                      <a:pt x="12265" y="48704"/>
                      <a:pt x="12341" y="48628"/>
                      <a:pt x="12433" y="48552"/>
                    </a:cubicBezTo>
                    <a:cubicBezTo>
                      <a:pt x="12524" y="48476"/>
                      <a:pt x="12631" y="48384"/>
                      <a:pt x="12722" y="48308"/>
                    </a:cubicBezTo>
                    <a:lnTo>
                      <a:pt x="12768" y="48278"/>
                    </a:lnTo>
                    <a:cubicBezTo>
                      <a:pt x="12844" y="48201"/>
                      <a:pt x="12920" y="48141"/>
                      <a:pt x="12996" y="48080"/>
                    </a:cubicBezTo>
                    <a:cubicBezTo>
                      <a:pt x="13103" y="47988"/>
                      <a:pt x="13210" y="47912"/>
                      <a:pt x="13316" y="47836"/>
                    </a:cubicBezTo>
                    <a:lnTo>
                      <a:pt x="13301" y="47836"/>
                    </a:lnTo>
                    <a:cubicBezTo>
                      <a:pt x="13332" y="47821"/>
                      <a:pt x="13347" y="47805"/>
                      <a:pt x="13377" y="47790"/>
                    </a:cubicBezTo>
                    <a:cubicBezTo>
                      <a:pt x="13469" y="47714"/>
                      <a:pt x="13575" y="47638"/>
                      <a:pt x="13667" y="47562"/>
                    </a:cubicBezTo>
                    <a:lnTo>
                      <a:pt x="13789" y="47485"/>
                    </a:lnTo>
                    <a:cubicBezTo>
                      <a:pt x="13865" y="47424"/>
                      <a:pt x="13941" y="47363"/>
                      <a:pt x="14017" y="47318"/>
                    </a:cubicBezTo>
                    <a:cubicBezTo>
                      <a:pt x="14048" y="47287"/>
                      <a:pt x="14093" y="47257"/>
                      <a:pt x="14124" y="47242"/>
                    </a:cubicBezTo>
                    <a:lnTo>
                      <a:pt x="14154" y="47211"/>
                    </a:lnTo>
                    <a:cubicBezTo>
                      <a:pt x="14200" y="47196"/>
                      <a:pt x="14231" y="47181"/>
                      <a:pt x="14261" y="47165"/>
                    </a:cubicBezTo>
                    <a:lnTo>
                      <a:pt x="14322" y="47120"/>
                    </a:lnTo>
                    <a:cubicBezTo>
                      <a:pt x="14352" y="47104"/>
                      <a:pt x="14383" y="47089"/>
                      <a:pt x="14413" y="47059"/>
                    </a:cubicBezTo>
                    <a:cubicBezTo>
                      <a:pt x="14459" y="47044"/>
                      <a:pt x="14490" y="47028"/>
                      <a:pt x="14520" y="47013"/>
                    </a:cubicBezTo>
                    <a:cubicBezTo>
                      <a:pt x="14551" y="46998"/>
                      <a:pt x="14566" y="46983"/>
                      <a:pt x="14581" y="46983"/>
                    </a:cubicBezTo>
                    <a:cubicBezTo>
                      <a:pt x="14611" y="46967"/>
                      <a:pt x="14657" y="46937"/>
                      <a:pt x="14688" y="46922"/>
                    </a:cubicBezTo>
                    <a:cubicBezTo>
                      <a:pt x="14764" y="46891"/>
                      <a:pt x="14840" y="46845"/>
                      <a:pt x="14901" y="46815"/>
                    </a:cubicBezTo>
                    <a:cubicBezTo>
                      <a:pt x="15023" y="46739"/>
                      <a:pt x="15114" y="46693"/>
                      <a:pt x="15221" y="46617"/>
                    </a:cubicBezTo>
                    <a:cubicBezTo>
                      <a:pt x="15312" y="46541"/>
                      <a:pt x="15419" y="46465"/>
                      <a:pt x="15510" y="46404"/>
                    </a:cubicBezTo>
                    <a:cubicBezTo>
                      <a:pt x="15617" y="46312"/>
                      <a:pt x="15724" y="46236"/>
                      <a:pt x="15830" y="46160"/>
                    </a:cubicBezTo>
                    <a:cubicBezTo>
                      <a:pt x="15937" y="46084"/>
                      <a:pt x="16013" y="46007"/>
                      <a:pt x="16089" y="45931"/>
                    </a:cubicBezTo>
                    <a:close/>
                    <a:moveTo>
                      <a:pt x="3063" y="50334"/>
                    </a:moveTo>
                    <a:cubicBezTo>
                      <a:pt x="3063" y="50334"/>
                      <a:pt x="3063" y="50334"/>
                      <a:pt x="3063" y="50350"/>
                    </a:cubicBezTo>
                    <a:lnTo>
                      <a:pt x="3093" y="50350"/>
                    </a:lnTo>
                    <a:lnTo>
                      <a:pt x="3108" y="50365"/>
                    </a:lnTo>
                    <a:lnTo>
                      <a:pt x="3596" y="50594"/>
                    </a:lnTo>
                    <a:cubicBezTo>
                      <a:pt x="3657" y="50624"/>
                      <a:pt x="3733" y="50654"/>
                      <a:pt x="3794" y="50685"/>
                    </a:cubicBezTo>
                    <a:cubicBezTo>
                      <a:pt x="3885" y="50731"/>
                      <a:pt x="3977" y="50761"/>
                      <a:pt x="4068" y="50807"/>
                    </a:cubicBezTo>
                    <a:cubicBezTo>
                      <a:pt x="4205" y="50868"/>
                      <a:pt x="4342" y="50944"/>
                      <a:pt x="4525" y="51035"/>
                    </a:cubicBezTo>
                    <a:lnTo>
                      <a:pt x="4556" y="51051"/>
                    </a:lnTo>
                    <a:cubicBezTo>
                      <a:pt x="4617" y="51081"/>
                      <a:pt x="4693" y="51127"/>
                      <a:pt x="4754" y="51157"/>
                    </a:cubicBezTo>
                    <a:cubicBezTo>
                      <a:pt x="4845" y="51203"/>
                      <a:pt x="4937" y="51233"/>
                      <a:pt x="5013" y="51264"/>
                    </a:cubicBezTo>
                    <a:cubicBezTo>
                      <a:pt x="5089" y="51294"/>
                      <a:pt x="5165" y="51310"/>
                      <a:pt x="5272" y="51340"/>
                    </a:cubicBezTo>
                    <a:cubicBezTo>
                      <a:pt x="5348" y="51355"/>
                      <a:pt x="5439" y="51386"/>
                      <a:pt x="5516" y="51401"/>
                    </a:cubicBezTo>
                    <a:lnTo>
                      <a:pt x="5622" y="51416"/>
                    </a:lnTo>
                    <a:cubicBezTo>
                      <a:pt x="5759" y="51431"/>
                      <a:pt x="5896" y="51462"/>
                      <a:pt x="6018" y="51492"/>
                    </a:cubicBezTo>
                    <a:cubicBezTo>
                      <a:pt x="6079" y="51508"/>
                      <a:pt x="6125" y="51523"/>
                      <a:pt x="6171" y="51538"/>
                    </a:cubicBezTo>
                    <a:cubicBezTo>
                      <a:pt x="6247" y="51569"/>
                      <a:pt x="6308" y="51599"/>
                      <a:pt x="6384" y="51645"/>
                    </a:cubicBezTo>
                    <a:lnTo>
                      <a:pt x="6369" y="51645"/>
                    </a:lnTo>
                    <a:cubicBezTo>
                      <a:pt x="6399" y="51645"/>
                      <a:pt x="6415" y="51660"/>
                      <a:pt x="6445" y="51675"/>
                    </a:cubicBezTo>
                    <a:cubicBezTo>
                      <a:pt x="6536" y="51736"/>
                      <a:pt x="6643" y="51782"/>
                      <a:pt x="6734" y="51843"/>
                    </a:cubicBezTo>
                    <a:cubicBezTo>
                      <a:pt x="6734" y="51843"/>
                      <a:pt x="6734" y="51843"/>
                      <a:pt x="6734" y="51858"/>
                    </a:cubicBezTo>
                    <a:cubicBezTo>
                      <a:pt x="6750" y="51858"/>
                      <a:pt x="6780" y="51873"/>
                      <a:pt x="6795" y="51889"/>
                    </a:cubicBezTo>
                    <a:cubicBezTo>
                      <a:pt x="6841" y="51919"/>
                      <a:pt x="6872" y="51934"/>
                      <a:pt x="6917" y="51965"/>
                    </a:cubicBezTo>
                    <a:lnTo>
                      <a:pt x="6933" y="51980"/>
                    </a:lnTo>
                    <a:cubicBezTo>
                      <a:pt x="7009" y="52026"/>
                      <a:pt x="7085" y="52087"/>
                      <a:pt x="7161" y="52132"/>
                    </a:cubicBezTo>
                    <a:cubicBezTo>
                      <a:pt x="7252" y="52209"/>
                      <a:pt x="7329" y="52269"/>
                      <a:pt x="7390" y="52330"/>
                    </a:cubicBezTo>
                    <a:cubicBezTo>
                      <a:pt x="7466" y="52407"/>
                      <a:pt x="7542" y="52483"/>
                      <a:pt x="7603" y="52559"/>
                    </a:cubicBezTo>
                    <a:cubicBezTo>
                      <a:pt x="7633" y="52589"/>
                      <a:pt x="7649" y="52635"/>
                      <a:pt x="7679" y="52666"/>
                    </a:cubicBezTo>
                    <a:cubicBezTo>
                      <a:pt x="7694" y="52696"/>
                      <a:pt x="7710" y="52711"/>
                      <a:pt x="7740" y="52742"/>
                    </a:cubicBezTo>
                    <a:cubicBezTo>
                      <a:pt x="7740" y="52742"/>
                      <a:pt x="7740" y="52757"/>
                      <a:pt x="7740" y="52757"/>
                    </a:cubicBezTo>
                    <a:lnTo>
                      <a:pt x="7755" y="52772"/>
                    </a:lnTo>
                    <a:lnTo>
                      <a:pt x="7771" y="52803"/>
                    </a:lnTo>
                    <a:lnTo>
                      <a:pt x="7786" y="52833"/>
                    </a:lnTo>
                    <a:lnTo>
                      <a:pt x="7801" y="52864"/>
                    </a:lnTo>
                    <a:cubicBezTo>
                      <a:pt x="7816" y="52879"/>
                      <a:pt x="7816" y="52894"/>
                      <a:pt x="7831" y="52894"/>
                    </a:cubicBezTo>
                    <a:cubicBezTo>
                      <a:pt x="7831" y="52925"/>
                      <a:pt x="7847" y="52940"/>
                      <a:pt x="7862" y="52955"/>
                    </a:cubicBezTo>
                    <a:lnTo>
                      <a:pt x="7877" y="52986"/>
                    </a:lnTo>
                    <a:cubicBezTo>
                      <a:pt x="7877" y="53001"/>
                      <a:pt x="7877" y="53001"/>
                      <a:pt x="7892" y="53016"/>
                    </a:cubicBezTo>
                    <a:cubicBezTo>
                      <a:pt x="7892" y="53031"/>
                      <a:pt x="7908" y="53046"/>
                      <a:pt x="7908" y="53062"/>
                    </a:cubicBezTo>
                    <a:lnTo>
                      <a:pt x="7938" y="53123"/>
                    </a:lnTo>
                    <a:cubicBezTo>
                      <a:pt x="7953" y="53168"/>
                      <a:pt x="7969" y="53199"/>
                      <a:pt x="7984" y="53245"/>
                    </a:cubicBezTo>
                    <a:cubicBezTo>
                      <a:pt x="7999" y="53275"/>
                      <a:pt x="8014" y="53305"/>
                      <a:pt x="8030" y="53336"/>
                    </a:cubicBezTo>
                    <a:lnTo>
                      <a:pt x="8060" y="53427"/>
                    </a:lnTo>
                    <a:cubicBezTo>
                      <a:pt x="8075" y="53458"/>
                      <a:pt x="8090" y="53488"/>
                      <a:pt x="8090" y="53534"/>
                    </a:cubicBezTo>
                    <a:lnTo>
                      <a:pt x="8106" y="53580"/>
                    </a:lnTo>
                    <a:cubicBezTo>
                      <a:pt x="8121" y="53625"/>
                      <a:pt x="8136" y="53671"/>
                      <a:pt x="8151" y="53702"/>
                    </a:cubicBezTo>
                    <a:lnTo>
                      <a:pt x="8167" y="53778"/>
                    </a:lnTo>
                    <a:cubicBezTo>
                      <a:pt x="8182" y="53808"/>
                      <a:pt x="8197" y="53854"/>
                      <a:pt x="8197" y="53884"/>
                    </a:cubicBezTo>
                    <a:cubicBezTo>
                      <a:pt x="8212" y="53930"/>
                      <a:pt x="8228" y="53976"/>
                      <a:pt x="8228" y="54022"/>
                    </a:cubicBezTo>
                    <a:lnTo>
                      <a:pt x="8243" y="54083"/>
                    </a:lnTo>
                    <a:cubicBezTo>
                      <a:pt x="8258" y="54128"/>
                      <a:pt x="8258" y="54174"/>
                      <a:pt x="8273" y="54204"/>
                    </a:cubicBezTo>
                    <a:lnTo>
                      <a:pt x="8289" y="54250"/>
                    </a:lnTo>
                    <a:cubicBezTo>
                      <a:pt x="8289" y="54281"/>
                      <a:pt x="8289" y="54296"/>
                      <a:pt x="8304" y="54326"/>
                    </a:cubicBezTo>
                    <a:cubicBezTo>
                      <a:pt x="8289" y="54326"/>
                      <a:pt x="8289" y="54311"/>
                      <a:pt x="8289" y="54311"/>
                    </a:cubicBezTo>
                    <a:cubicBezTo>
                      <a:pt x="8273" y="54296"/>
                      <a:pt x="8258" y="54281"/>
                      <a:pt x="8243" y="54265"/>
                    </a:cubicBezTo>
                    <a:cubicBezTo>
                      <a:pt x="8228" y="54235"/>
                      <a:pt x="8197" y="54220"/>
                      <a:pt x="8182" y="54189"/>
                    </a:cubicBezTo>
                    <a:lnTo>
                      <a:pt x="8136" y="54159"/>
                    </a:lnTo>
                    <a:cubicBezTo>
                      <a:pt x="8121" y="54143"/>
                      <a:pt x="8106" y="54128"/>
                      <a:pt x="8090" y="54113"/>
                    </a:cubicBezTo>
                    <a:lnTo>
                      <a:pt x="8075" y="54098"/>
                    </a:lnTo>
                    <a:lnTo>
                      <a:pt x="8060" y="54083"/>
                    </a:lnTo>
                    <a:cubicBezTo>
                      <a:pt x="8045" y="54067"/>
                      <a:pt x="8030" y="54052"/>
                      <a:pt x="8014" y="54037"/>
                    </a:cubicBezTo>
                    <a:lnTo>
                      <a:pt x="7984" y="54022"/>
                    </a:lnTo>
                    <a:cubicBezTo>
                      <a:pt x="7923" y="53961"/>
                      <a:pt x="7862" y="53900"/>
                      <a:pt x="7786" y="53854"/>
                    </a:cubicBezTo>
                    <a:cubicBezTo>
                      <a:pt x="7740" y="53824"/>
                      <a:pt x="7694" y="53793"/>
                      <a:pt x="7649" y="53763"/>
                    </a:cubicBezTo>
                    <a:cubicBezTo>
                      <a:pt x="7603" y="53732"/>
                      <a:pt x="7557" y="53702"/>
                      <a:pt x="7512" y="53671"/>
                    </a:cubicBezTo>
                    <a:cubicBezTo>
                      <a:pt x="7451" y="53625"/>
                      <a:pt x="7405" y="53595"/>
                      <a:pt x="7344" y="53565"/>
                    </a:cubicBezTo>
                    <a:cubicBezTo>
                      <a:pt x="7313" y="53549"/>
                      <a:pt x="7298" y="53534"/>
                      <a:pt x="7268" y="53519"/>
                    </a:cubicBezTo>
                    <a:cubicBezTo>
                      <a:pt x="7237" y="53504"/>
                      <a:pt x="7207" y="53473"/>
                      <a:pt x="7176" y="53458"/>
                    </a:cubicBezTo>
                    <a:cubicBezTo>
                      <a:pt x="7115" y="53412"/>
                      <a:pt x="7054" y="53382"/>
                      <a:pt x="6993" y="53351"/>
                    </a:cubicBezTo>
                    <a:cubicBezTo>
                      <a:pt x="6826" y="53229"/>
                      <a:pt x="6658" y="53107"/>
                      <a:pt x="6491" y="52986"/>
                    </a:cubicBezTo>
                    <a:cubicBezTo>
                      <a:pt x="6369" y="52894"/>
                      <a:pt x="6232" y="52818"/>
                      <a:pt x="6110" y="52727"/>
                    </a:cubicBezTo>
                    <a:lnTo>
                      <a:pt x="5973" y="52635"/>
                    </a:lnTo>
                    <a:cubicBezTo>
                      <a:pt x="5790" y="52498"/>
                      <a:pt x="5622" y="52391"/>
                      <a:pt x="5470" y="52300"/>
                    </a:cubicBezTo>
                    <a:lnTo>
                      <a:pt x="5333" y="52209"/>
                    </a:lnTo>
                    <a:cubicBezTo>
                      <a:pt x="5318" y="52209"/>
                      <a:pt x="5302" y="52193"/>
                      <a:pt x="5302" y="52193"/>
                    </a:cubicBezTo>
                    <a:cubicBezTo>
                      <a:pt x="5272" y="52178"/>
                      <a:pt x="5257" y="52163"/>
                      <a:pt x="5241" y="52148"/>
                    </a:cubicBezTo>
                    <a:lnTo>
                      <a:pt x="5196" y="52132"/>
                    </a:lnTo>
                    <a:cubicBezTo>
                      <a:pt x="5196" y="52132"/>
                      <a:pt x="5180" y="52132"/>
                      <a:pt x="5165" y="52117"/>
                    </a:cubicBezTo>
                    <a:cubicBezTo>
                      <a:pt x="5104" y="52102"/>
                      <a:pt x="5028" y="52087"/>
                      <a:pt x="4952" y="52087"/>
                    </a:cubicBezTo>
                    <a:cubicBezTo>
                      <a:pt x="4952" y="52087"/>
                      <a:pt x="4937" y="52071"/>
                      <a:pt x="4937" y="52071"/>
                    </a:cubicBezTo>
                    <a:lnTo>
                      <a:pt x="4937" y="52071"/>
                    </a:lnTo>
                    <a:cubicBezTo>
                      <a:pt x="4952" y="52132"/>
                      <a:pt x="4967" y="52178"/>
                      <a:pt x="5013" y="52224"/>
                    </a:cubicBezTo>
                    <a:cubicBezTo>
                      <a:pt x="5043" y="52269"/>
                      <a:pt x="5074" y="52300"/>
                      <a:pt x="5119" y="52330"/>
                    </a:cubicBezTo>
                    <a:cubicBezTo>
                      <a:pt x="5150" y="52361"/>
                      <a:pt x="5180" y="52376"/>
                      <a:pt x="5211" y="52391"/>
                    </a:cubicBezTo>
                    <a:lnTo>
                      <a:pt x="5257" y="52422"/>
                    </a:lnTo>
                    <a:cubicBezTo>
                      <a:pt x="5318" y="52452"/>
                      <a:pt x="5363" y="52483"/>
                      <a:pt x="5409" y="52513"/>
                    </a:cubicBezTo>
                    <a:cubicBezTo>
                      <a:pt x="5592" y="52620"/>
                      <a:pt x="5775" y="52742"/>
                      <a:pt x="5942" y="52848"/>
                    </a:cubicBezTo>
                    <a:cubicBezTo>
                      <a:pt x="5988" y="52894"/>
                      <a:pt x="6034" y="52925"/>
                      <a:pt x="6095" y="52955"/>
                    </a:cubicBezTo>
                    <a:cubicBezTo>
                      <a:pt x="6201" y="53031"/>
                      <a:pt x="6323" y="53123"/>
                      <a:pt x="6445" y="53199"/>
                    </a:cubicBezTo>
                    <a:lnTo>
                      <a:pt x="6475" y="53214"/>
                    </a:lnTo>
                    <a:cubicBezTo>
                      <a:pt x="6628" y="53336"/>
                      <a:pt x="6780" y="53443"/>
                      <a:pt x="6948" y="53549"/>
                    </a:cubicBezTo>
                    <a:cubicBezTo>
                      <a:pt x="6993" y="53580"/>
                      <a:pt x="7039" y="53610"/>
                      <a:pt x="7085" y="53641"/>
                    </a:cubicBezTo>
                    <a:cubicBezTo>
                      <a:pt x="7131" y="53671"/>
                      <a:pt x="7161" y="53686"/>
                      <a:pt x="7192" y="53717"/>
                    </a:cubicBezTo>
                    <a:cubicBezTo>
                      <a:pt x="7298" y="53778"/>
                      <a:pt x="7374" y="53839"/>
                      <a:pt x="7451" y="53884"/>
                    </a:cubicBezTo>
                    <a:cubicBezTo>
                      <a:pt x="7512" y="53930"/>
                      <a:pt x="7557" y="53976"/>
                      <a:pt x="7618" y="54022"/>
                    </a:cubicBezTo>
                    <a:cubicBezTo>
                      <a:pt x="7633" y="54037"/>
                      <a:pt x="7633" y="54037"/>
                      <a:pt x="7649" y="54037"/>
                    </a:cubicBezTo>
                    <a:cubicBezTo>
                      <a:pt x="7664" y="54052"/>
                      <a:pt x="7679" y="54067"/>
                      <a:pt x="7679" y="54067"/>
                    </a:cubicBezTo>
                    <a:lnTo>
                      <a:pt x="7710" y="54098"/>
                    </a:lnTo>
                    <a:lnTo>
                      <a:pt x="7740" y="54128"/>
                    </a:lnTo>
                    <a:lnTo>
                      <a:pt x="7771" y="54143"/>
                    </a:lnTo>
                    <a:cubicBezTo>
                      <a:pt x="7831" y="54204"/>
                      <a:pt x="7892" y="54265"/>
                      <a:pt x="7953" y="54326"/>
                    </a:cubicBezTo>
                    <a:cubicBezTo>
                      <a:pt x="7999" y="54387"/>
                      <a:pt x="8045" y="54448"/>
                      <a:pt x="8090" y="54494"/>
                    </a:cubicBezTo>
                    <a:lnTo>
                      <a:pt x="8106" y="54524"/>
                    </a:lnTo>
                    <a:lnTo>
                      <a:pt x="8136" y="54540"/>
                    </a:lnTo>
                    <a:cubicBezTo>
                      <a:pt x="8182" y="54601"/>
                      <a:pt x="8212" y="54661"/>
                      <a:pt x="8258" y="54722"/>
                    </a:cubicBezTo>
                    <a:lnTo>
                      <a:pt x="8289" y="54753"/>
                    </a:lnTo>
                    <a:cubicBezTo>
                      <a:pt x="8304" y="54783"/>
                      <a:pt x="8319" y="54799"/>
                      <a:pt x="8334" y="54829"/>
                    </a:cubicBezTo>
                    <a:lnTo>
                      <a:pt x="8380" y="54920"/>
                    </a:lnTo>
                    <a:cubicBezTo>
                      <a:pt x="8456" y="55042"/>
                      <a:pt x="8517" y="55164"/>
                      <a:pt x="8578" y="55286"/>
                    </a:cubicBezTo>
                    <a:cubicBezTo>
                      <a:pt x="8591" y="55326"/>
                      <a:pt x="8616" y="55365"/>
                      <a:pt x="8632" y="55405"/>
                    </a:cubicBezTo>
                    <a:lnTo>
                      <a:pt x="8632" y="55405"/>
                    </a:lnTo>
                    <a:cubicBezTo>
                      <a:pt x="8604" y="55390"/>
                      <a:pt x="8576" y="55375"/>
                      <a:pt x="8548" y="55347"/>
                    </a:cubicBezTo>
                    <a:cubicBezTo>
                      <a:pt x="8517" y="55332"/>
                      <a:pt x="8471" y="55301"/>
                      <a:pt x="8426" y="55271"/>
                    </a:cubicBezTo>
                    <a:lnTo>
                      <a:pt x="8380" y="55240"/>
                    </a:lnTo>
                    <a:lnTo>
                      <a:pt x="8212" y="55134"/>
                    </a:lnTo>
                    <a:lnTo>
                      <a:pt x="8167" y="55103"/>
                    </a:lnTo>
                    <a:cubicBezTo>
                      <a:pt x="8106" y="55073"/>
                      <a:pt x="8045" y="55027"/>
                      <a:pt x="7984" y="54997"/>
                    </a:cubicBezTo>
                    <a:lnTo>
                      <a:pt x="7938" y="54981"/>
                    </a:lnTo>
                    <a:lnTo>
                      <a:pt x="7908" y="54951"/>
                    </a:lnTo>
                    <a:lnTo>
                      <a:pt x="7892" y="54951"/>
                    </a:lnTo>
                    <a:cubicBezTo>
                      <a:pt x="7892" y="54951"/>
                      <a:pt x="7877" y="54936"/>
                      <a:pt x="7862" y="54936"/>
                    </a:cubicBezTo>
                    <a:lnTo>
                      <a:pt x="7847" y="54920"/>
                    </a:lnTo>
                    <a:cubicBezTo>
                      <a:pt x="7816" y="54905"/>
                      <a:pt x="7771" y="54890"/>
                      <a:pt x="7725" y="54875"/>
                    </a:cubicBezTo>
                    <a:cubicBezTo>
                      <a:pt x="7649" y="54844"/>
                      <a:pt x="7557" y="54814"/>
                      <a:pt x="7466" y="54783"/>
                    </a:cubicBezTo>
                    <a:cubicBezTo>
                      <a:pt x="7390" y="54753"/>
                      <a:pt x="7313" y="54738"/>
                      <a:pt x="7222" y="54707"/>
                    </a:cubicBezTo>
                    <a:lnTo>
                      <a:pt x="7192" y="54707"/>
                    </a:lnTo>
                    <a:cubicBezTo>
                      <a:pt x="7115" y="54677"/>
                      <a:pt x="7039" y="54661"/>
                      <a:pt x="6948" y="54646"/>
                    </a:cubicBezTo>
                    <a:cubicBezTo>
                      <a:pt x="6856" y="54616"/>
                      <a:pt x="6750" y="54601"/>
                      <a:pt x="6658" y="54570"/>
                    </a:cubicBezTo>
                    <a:lnTo>
                      <a:pt x="6567" y="54555"/>
                    </a:lnTo>
                    <a:cubicBezTo>
                      <a:pt x="6415" y="54524"/>
                      <a:pt x="6247" y="54479"/>
                      <a:pt x="6034" y="54433"/>
                    </a:cubicBezTo>
                    <a:cubicBezTo>
                      <a:pt x="5927" y="54402"/>
                      <a:pt x="5805" y="54372"/>
                      <a:pt x="5683" y="54342"/>
                    </a:cubicBezTo>
                    <a:cubicBezTo>
                      <a:pt x="5622" y="54342"/>
                      <a:pt x="5561" y="54311"/>
                      <a:pt x="5500" y="54296"/>
                    </a:cubicBezTo>
                    <a:cubicBezTo>
                      <a:pt x="5439" y="54281"/>
                      <a:pt x="5363" y="54265"/>
                      <a:pt x="5302" y="54250"/>
                    </a:cubicBezTo>
                    <a:cubicBezTo>
                      <a:pt x="5257" y="54235"/>
                      <a:pt x="5226" y="54235"/>
                      <a:pt x="5196" y="54220"/>
                    </a:cubicBezTo>
                    <a:lnTo>
                      <a:pt x="5104" y="54189"/>
                    </a:lnTo>
                    <a:lnTo>
                      <a:pt x="5089" y="54189"/>
                    </a:lnTo>
                    <a:cubicBezTo>
                      <a:pt x="5074" y="54174"/>
                      <a:pt x="5059" y="54174"/>
                      <a:pt x="5043" y="54159"/>
                    </a:cubicBezTo>
                    <a:lnTo>
                      <a:pt x="5013" y="54143"/>
                    </a:lnTo>
                    <a:cubicBezTo>
                      <a:pt x="4982" y="54143"/>
                      <a:pt x="4967" y="54128"/>
                      <a:pt x="4937" y="54128"/>
                    </a:cubicBezTo>
                    <a:lnTo>
                      <a:pt x="4937" y="54113"/>
                    </a:lnTo>
                    <a:lnTo>
                      <a:pt x="4921" y="54113"/>
                    </a:lnTo>
                    <a:cubicBezTo>
                      <a:pt x="4860" y="54083"/>
                      <a:pt x="4800" y="54052"/>
                      <a:pt x="4739" y="54022"/>
                    </a:cubicBezTo>
                    <a:cubicBezTo>
                      <a:pt x="4693" y="54006"/>
                      <a:pt x="4662" y="53976"/>
                      <a:pt x="4632" y="53961"/>
                    </a:cubicBezTo>
                    <a:lnTo>
                      <a:pt x="4586" y="53945"/>
                    </a:lnTo>
                    <a:cubicBezTo>
                      <a:pt x="4510" y="53884"/>
                      <a:pt x="4419" y="53839"/>
                      <a:pt x="4327" y="53763"/>
                    </a:cubicBezTo>
                    <a:cubicBezTo>
                      <a:pt x="4236" y="53702"/>
                      <a:pt x="4144" y="53625"/>
                      <a:pt x="4053" y="53534"/>
                    </a:cubicBezTo>
                    <a:cubicBezTo>
                      <a:pt x="3946" y="53443"/>
                      <a:pt x="3855" y="53321"/>
                      <a:pt x="3763" y="53199"/>
                    </a:cubicBezTo>
                    <a:cubicBezTo>
                      <a:pt x="3687" y="53107"/>
                      <a:pt x="3611" y="53001"/>
                      <a:pt x="3550" y="52894"/>
                    </a:cubicBezTo>
                    <a:cubicBezTo>
                      <a:pt x="3489" y="52787"/>
                      <a:pt x="3428" y="52681"/>
                      <a:pt x="3383" y="52559"/>
                    </a:cubicBezTo>
                    <a:cubicBezTo>
                      <a:pt x="3337" y="52452"/>
                      <a:pt x="3291" y="52330"/>
                      <a:pt x="3261" y="52193"/>
                    </a:cubicBezTo>
                    <a:cubicBezTo>
                      <a:pt x="3245" y="52132"/>
                      <a:pt x="3230" y="52071"/>
                      <a:pt x="3215" y="52010"/>
                    </a:cubicBezTo>
                    <a:cubicBezTo>
                      <a:pt x="3200" y="51995"/>
                      <a:pt x="3200" y="51965"/>
                      <a:pt x="3200" y="51934"/>
                    </a:cubicBezTo>
                    <a:lnTo>
                      <a:pt x="3184" y="51858"/>
                    </a:lnTo>
                    <a:lnTo>
                      <a:pt x="3169" y="51751"/>
                    </a:lnTo>
                    <a:cubicBezTo>
                      <a:pt x="3154" y="51706"/>
                      <a:pt x="3154" y="51660"/>
                      <a:pt x="3154" y="51614"/>
                    </a:cubicBezTo>
                    <a:lnTo>
                      <a:pt x="3139" y="51569"/>
                    </a:lnTo>
                    <a:cubicBezTo>
                      <a:pt x="3139" y="51508"/>
                      <a:pt x="3124" y="51416"/>
                      <a:pt x="3124" y="51340"/>
                    </a:cubicBezTo>
                    <a:lnTo>
                      <a:pt x="3124" y="51310"/>
                    </a:lnTo>
                    <a:cubicBezTo>
                      <a:pt x="3108" y="51218"/>
                      <a:pt x="3093" y="51127"/>
                      <a:pt x="3093" y="51035"/>
                    </a:cubicBezTo>
                    <a:lnTo>
                      <a:pt x="3078" y="50868"/>
                    </a:lnTo>
                    <a:lnTo>
                      <a:pt x="3063" y="50822"/>
                    </a:lnTo>
                    <a:lnTo>
                      <a:pt x="3063" y="50776"/>
                    </a:lnTo>
                    <a:cubicBezTo>
                      <a:pt x="3063" y="50746"/>
                      <a:pt x="3063" y="50715"/>
                      <a:pt x="3063" y="50685"/>
                    </a:cubicBezTo>
                    <a:lnTo>
                      <a:pt x="3047" y="50654"/>
                    </a:lnTo>
                    <a:cubicBezTo>
                      <a:pt x="3047" y="50609"/>
                      <a:pt x="3047" y="50548"/>
                      <a:pt x="3047" y="50487"/>
                    </a:cubicBezTo>
                    <a:lnTo>
                      <a:pt x="3047" y="50472"/>
                    </a:lnTo>
                    <a:cubicBezTo>
                      <a:pt x="3047" y="50441"/>
                      <a:pt x="3047" y="50411"/>
                      <a:pt x="3047" y="50365"/>
                    </a:cubicBezTo>
                    <a:cubicBezTo>
                      <a:pt x="3047" y="50365"/>
                      <a:pt x="3063" y="50350"/>
                      <a:pt x="3063" y="50334"/>
                    </a:cubicBezTo>
                    <a:close/>
                    <a:moveTo>
                      <a:pt x="18710" y="53732"/>
                    </a:moveTo>
                    <a:lnTo>
                      <a:pt x="18695" y="53747"/>
                    </a:lnTo>
                    <a:cubicBezTo>
                      <a:pt x="18649" y="53808"/>
                      <a:pt x="18619" y="53869"/>
                      <a:pt x="18573" y="53930"/>
                    </a:cubicBezTo>
                    <a:lnTo>
                      <a:pt x="18558" y="53961"/>
                    </a:lnTo>
                    <a:lnTo>
                      <a:pt x="18390" y="54174"/>
                    </a:lnTo>
                    <a:lnTo>
                      <a:pt x="18375" y="54204"/>
                    </a:lnTo>
                    <a:cubicBezTo>
                      <a:pt x="18314" y="54296"/>
                      <a:pt x="18238" y="54387"/>
                      <a:pt x="18177" y="54479"/>
                    </a:cubicBezTo>
                    <a:cubicBezTo>
                      <a:pt x="18146" y="54524"/>
                      <a:pt x="18100" y="54585"/>
                      <a:pt x="18055" y="54631"/>
                    </a:cubicBezTo>
                    <a:lnTo>
                      <a:pt x="18070" y="54631"/>
                    </a:lnTo>
                    <a:cubicBezTo>
                      <a:pt x="18055" y="54631"/>
                      <a:pt x="18055" y="54646"/>
                      <a:pt x="18055" y="54646"/>
                    </a:cubicBezTo>
                    <a:lnTo>
                      <a:pt x="18040" y="54677"/>
                    </a:lnTo>
                    <a:cubicBezTo>
                      <a:pt x="17994" y="54722"/>
                      <a:pt x="17963" y="54768"/>
                      <a:pt x="17933" y="54814"/>
                    </a:cubicBezTo>
                    <a:lnTo>
                      <a:pt x="17918" y="54814"/>
                    </a:lnTo>
                    <a:lnTo>
                      <a:pt x="17872" y="54890"/>
                    </a:lnTo>
                    <a:cubicBezTo>
                      <a:pt x="17841" y="54936"/>
                      <a:pt x="17811" y="54966"/>
                      <a:pt x="17781" y="55012"/>
                    </a:cubicBezTo>
                    <a:cubicBezTo>
                      <a:pt x="17765" y="55042"/>
                      <a:pt x="17735" y="55058"/>
                      <a:pt x="17720" y="55088"/>
                    </a:cubicBezTo>
                    <a:cubicBezTo>
                      <a:pt x="17689" y="55119"/>
                      <a:pt x="17659" y="55164"/>
                      <a:pt x="17643" y="55195"/>
                    </a:cubicBezTo>
                    <a:lnTo>
                      <a:pt x="17628" y="55210"/>
                    </a:lnTo>
                    <a:cubicBezTo>
                      <a:pt x="17567" y="55271"/>
                      <a:pt x="17522" y="55362"/>
                      <a:pt x="17461" y="55423"/>
                    </a:cubicBezTo>
                    <a:cubicBezTo>
                      <a:pt x="17339" y="55576"/>
                      <a:pt x="17232" y="55713"/>
                      <a:pt x="17095" y="55865"/>
                    </a:cubicBezTo>
                    <a:cubicBezTo>
                      <a:pt x="17049" y="55911"/>
                      <a:pt x="17019" y="55957"/>
                      <a:pt x="16973" y="56002"/>
                    </a:cubicBezTo>
                    <a:lnTo>
                      <a:pt x="16912" y="56078"/>
                    </a:lnTo>
                    <a:cubicBezTo>
                      <a:pt x="16882" y="56124"/>
                      <a:pt x="16836" y="56155"/>
                      <a:pt x="16805" y="56200"/>
                    </a:cubicBezTo>
                    <a:cubicBezTo>
                      <a:pt x="16790" y="56216"/>
                      <a:pt x="16760" y="56246"/>
                      <a:pt x="16744" y="56261"/>
                    </a:cubicBezTo>
                    <a:lnTo>
                      <a:pt x="16653" y="56353"/>
                    </a:lnTo>
                    <a:lnTo>
                      <a:pt x="16607" y="56398"/>
                    </a:lnTo>
                    <a:cubicBezTo>
                      <a:pt x="16577" y="56429"/>
                      <a:pt x="16546" y="56444"/>
                      <a:pt x="16516" y="56475"/>
                    </a:cubicBezTo>
                    <a:lnTo>
                      <a:pt x="16501" y="56490"/>
                    </a:lnTo>
                    <a:lnTo>
                      <a:pt x="16485" y="56505"/>
                    </a:lnTo>
                    <a:cubicBezTo>
                      <a:pt x="16455" y="56536"/>
                      <a:pt x="16425" y="56566"/>
                      <a:pt x="16394" y="56596"/>
                    </a:cubicBezTo>
                    <a:lnTo>
                      <a:pt x="16333" y="56642"/>
                    </a:lnTo>
                    <a:cubicBezTo>
                      <a:pt x="16303" y="56657"/>
                      <a:pt x="16287" y="56673"/>
                      <a:pt x="16257" y="56703"/>
                    </a:cubicBezTo>
                    <a:lnTo>
                      <a:pt x="16226" y="56718"/>
                    </a:lnTo>
                    <a:lnTo>
                      <a:pt x="16211" y="56734"/>
                    </a:lnTo>
                    <a:lnTo>
                      <a:pt x="16166" y="56764"/>
                    </a:lnTo>
                    <a:lnTo>
                      <a:pt x="16135" y="56795"/>
                    </a:lnTo>
                    <a:cubicBezTo>
                      <a:pt x="16120" y="56795"/>
                      <a:pt x="16105" y="56810"/>
                      <a:pt x="16074" y="56825"/>
                    </a:cubicBezTo>
                    <a:lnTo>
                      <a:pt x="16013" y="56871"/>
                    </a:lnTo>
                    <a:cubicBezTo>
                      <a:pt x="15967" y="56901"/>
                      <a:pt x="15922" y="56947"/>
                      <a:pt x="15876" y="56977"/>
                    </a:cubicBezTo>
                    <a:cubicBezTo>
                      <a:pt x="15785" y="57023"/>
                      <a:pt x="15708" y="57084"/>
                      <a:pt x="15632" y="57130"/>
                    </a:cubicBezTo>
                    <a:cubicBezTo>
                      <a:pt x="15541" y="57191"/>
                      <a:pt x="15465" y="57236"/>
                      <a:pt x="15373" y="57297"/>
                    </a:cubicBezTo>
                    <a:cubicBezTo>
                      <a:pt x="15312" y="57328"/>
                      <a:pt x="15251" y="57373"/>
                      <a:pt x="15190" y="57404"/>
                    </a:cubicBezTo>
                    <a:lnTo>
                      <a:pt x="15160" y="57419"/>
                    </a:lnTo>
                    <a:lnTo>
                      <a:pt x="15099" y="57465"/>
                    </a:lnTo>
                    <a:lnTo>
                      <a:pt x="15038" y="57495"/>
                    </a:lnTo>
                    <a:cubicBezTo>
                      <a:pt x="15008" y="57511"/>
                      <a:pt x="14977" y="57526"/>
                      <a:pt x="14947" y="57541"/>
                    </a:cubicBezTo>
                    <a:lnTo>
                      <a:pt x="14931" y="57541"/>
                    </a:lnTo>
                    <a:lnTo>
                      <a:pt x="14901" y="57556"/>
                    </a:lnTo>
                    <a:cubicBezTo>
                      <a:pt x="14886" y="57572"/>
                      <a:pt x="14855" y="57587"/>
                      <a:pt x="14825" y="57602"/>
                    </a:cubicBezTo>
                    <a:lnTo>
                      <a:pt x="14794" y="57617"/>
                    </a:lnTo>
                    <a:cubicBezTo>
                      <a:pt x="14764" y="57632"/>
                      <a:pt x="14733" y="57632"/>
                      <a:pt x="14703" y="57648"/>
                    </a:cubicBezTo>
                    <a:cubicBezTo>
                      <a:pt x="14672" y="57663"/>
                      <a:pt x="14627" y="57678"/>
                      <a:pt x="14596" y="57693"/>
                    </a:cubicBezTo>
                    <a:lnTo>
                      <a:pt x="14566" y="57709"/>
                    </a:lnTo>
                    <a:cubicBezTo>
                      <a:pt x="14535" y="57709"/>
                      <a:pt x="14490" y="57724"/>
                      <a:pt x="14459" y="57739"/>
                    </a:cubicBezTo>
                    <a:lnTo>
                      <a:pt x="14429" y="57754"/>
                    </a:lnTo>
                    <a:cubicBezTo>
                      <a:pt x="14398" y="57754"/>
                      <a:pt x="14368" y="57770"/>
                      <a:pt x="14337" y="57770"/>
                    </a:cubicBezTo>
                    <a:lnTo>
                      <a:pt x="14200" y="57815"/>
                    </a:lnTo>
                    <a:cubicBezTo>
                      <a:pt x="14170" y="57815"/>
                      <a:pt x="14139" y="57831"/>
                      <a:pt x="14109" y="57831"/>
                    </a:cubicBezTo>
                    <a:cubicBezTo>
                      <a:pt x="14093" y="57831"/>
                      <a:pt x="14078" y="57846"/>
                      <a:pt x="14063" y="57846"/>
                    </a:cubicBezTo>
                    <a:cubicBezTo>
                      <a:pt x="14032" y="57846"/>
                      <a:pt x="14002" y="57861"/>
                      <a:pt x="13972" y="57861"/>
                    </a:cubicBezTo>
                    <a:lnTo>
                      <a:pt x="13956" y="57861"/>
                    </a:lnTo>
                    <a:cubicBezTo>
                      <a:pt x="13880" y="57876"/>
                      <a:pt x="13819" y="57891"/>
                      <a:pt x="13743" y="57907"/>
                    </a:cubicBezTo>
                    <a:lnTo>
                      <a:pt x="13667" y="57922"/>
                    </a:lnTo>
                    <a:lnTo>
                      <a:pt x="13621" y="57922"/>
                    </a:lnTo>
                    <a:cubicBezTo>
                      <a:pt x="13469" y="57952"/>
                      <a:pt x="13301" y="57968"/>
                      <a:pt x="13149" y="58013"/>
                    </a:cubicBezTo>
                    <a:cubicBezTo>
                      <a:pt x="13057" y="58029"/>
                      <a:pt x="12966" y="58044"/>
                      <a:pt x="12875" y="58074"/>
                    </a:cubicBezTo>
                    <a:cubicBezTo>
                      <a:pt x="12783" y="58090"/>
                      <a:pt x="12707" y="58120"/>
                      <a:pt x="12616" y="58135"/>
                    </a:cubicBezTo>
                    <a:cubicBezTo>
                      <a:pt x="12539" y="58166"/>
                      <a:pt x="12448" y="58196"/>
                      <a:pt x="12372" y="58227"/>
                    </a:cubicBezTo>
                    <a:cubicBezTo>
                      <a:pt x="12311" y="58242"/>
                      <a:pt x="12250" y="58257"/>
                      <a:pt x="12189" y="58288"/>
                    </a:cubicBezTo>
                    <a:cubicBezTo>
                      <a:pt x="12204" y="58257"/>
                      <a:pt x="12235" y="58227"/>
                      <a:pt x="12265" y="58211"/>
                    </a:cubicBezTo>
                    <a:cubicBezTo>
                      <a:pt x="12433" y="58044"/>
                      <a:pt x="12585" y="57876"/>
                      <a:pt x="12753" y="57724"/>
                    </a:cubicBezTo>
                    <a:cubicBezTo>
                      <a:pt x="12844" y="57632"/>
                      <a:pt x="12935" y="57541"/>
                      <a:pt x="13027" y="57450"/>
                    </a:cubicBezTo>
                    <a:cubicBezTo>
                      <a:pt x="13103" y="57373"/>
                      <a:pt x="13195" y="57297"/>
                      <a:pt x="13271" y="57206"/>
                    </a:cubicBezTo>
                    <a:cubicBezTo>
                      <a:pt x="13362" y="57130"/>
                      <a:pt x="13454" y="57038"/>
                      <a:pt x="13530" y="56947"/>
                    </a:cubicBezTo>
                    <a:cubicBezTo>
                      <a:pt x="13713" y="56779"/>
                      <a:pt x="13895" y="56596"/>
                      <a:pt x="14124" y="56368"/>
                    </a:cubicBezTo>
                    <a:cubicBezTo>
                      <a:pt x="14154" y="56322"/>
                      <a:pt x="14170" y="56276"/>
                      <a:pt x="14170" y="56246"/>
                    </a:cubicBezTo>
                    <a:cubicBezTo>
                      <a:pt x="14170" y="56216"/>
                      <a:pt x="14154" y="56200"/>
                      <a:pt x="14154" y="56185"/>
                    </a:cubicBezTo>
                    <a:cubicBezTo>
                      <a:pt x="14139" y="56170"/>
                      <a:pt x="14124" y="56155"/>
                      <a:pt x="14109" y="56139"/>
                    </a:cubicBezTo>
                    <a:cubicBezTo>
                      <a:pt x="14109" y="56124"/>
                      <a:pt x="14093" y="56124"/>
                      <a:pt x="14093" y="56124"/>
                    </a:cubicBezTo>
                    <a:cubicBezTo>
                      <a:pt x="14078" y="56109"/>
                      <a:pt x="14063" y="56109"/>
                      <a:pt x="14048" y="56109"/>
                    </a:cubicBezTo>
                    <a:cubicBezTo>
                      <a:pt x="14032" y="56105"/>
                      <a:pt x="14018" y="56103"/>
                      <a:pt x="14005" y="56103"/>
                    </a:cubicBezTo>
                    <a:cubicBezTo>
                      <a:pt x="13964" y="56103"/>
                      <a:pt x="13930" y="56120"/>
                      <a:pt x="13895" y="56155"/>
                    </a:cubicBezTo>
                    <a:cubicBezTo>
                      <a:pt x="13804" y="56261"/>
                      <a:pt x="13713" y="56353"/>
                      <a:pt x="13621" y="56459"/>
                    </a:cubicBezTo>
                    <a:lnTo>
                      <a:pt x="13393" y="56673"/>
                    </a:lnTo>
                    <a:lnTo>
                      <a:pt x="13347" y="56734"/>
                    </a:lnTo>
                    <a:lnTo>
                      <a:pt x="13286" y="56795"/>
                    </a:lnTo>
                    <a:cubicBezTo>
                      <a:pt x="13255" y="56825"/>
                      <a:pt x="13210" y="56871"/>
                      <a:pt x="13164" y="56901"/>
                    </a:cubicBezTo>
                    <a:cubicBezTo>
                      <a:pt x="13134" y="56932"/>
                      <a:pt x="13088" y="56977"/>
                      <a:pt x="13057" y="57008"/>
                    </a:cubicBezTo>
                    <a:lnTo>
                      <a:pt x="12996" y="57069"/>
                    </a:lnTo>
                    <a:cubicBezTo>
                      <a:pt x="12966" y="57099"/>
                      <a:pt x="12920" y="57145"/>
                      <a:pt x="12875" y="57175"/>
                    </a:cubicBezTo>
                    <a:cubicBezTo>
                      <a:pt x="12844" y="57221"/>
                      <a:pt x="12798" y="57267"/>
                      <a:pt x="12753" y="57297"/>
                    </a:cubicBezTo>
                    <a:cubicBezTo>
                      <a:pt x="12661" y="57389"/>
                      <a:pt x="12570" y="57465"/>
                      <a:pt x="12478" y="57556"/>
                    </a:cubicBezTo>
                    <a:cubicBezTo>
                      <a:pt x="12372" y="57648"/>
                      <a:pt x="12265" y="57754"/>
                      <a:pt x="12158" y="57861"/>
                    </a:cubicBezTo>
                    <a:cubicBezTo>
                      <a:pt x="12052" y="57952"/>
                      <a:pt x="11960" y="58059"/>
                      <a:pt x="11854" y="58151"/>
                    </a:cubicBezTo>
                    <a:cubicBezTo>
                      <a:pt x="11808" y="58196"/>
                      <a:pt x="11778" y="58227"/>
                      <a:pt x="11732" y="58272"/>
                    </a:cubicBezTo>
                    <a:cubicBezTo>
                      <a:pt x="11686" y="58303"/>
                      <a:pt x="11640" y="58349"/>
                      <a:pt x="11595" y="58394"/>
                    </a:cubicBezTo>
                    <a:cubicBezTo>
                      <a:pt x="11595" y="58379"/>
                      <a:pt x="11610" y="58364"/>
                      <a:pt x="11610" y="58349"/>
                    </a:cubicBezTo>
                    <a:cubicBezTo>
                      <a:pt x="11625" y="58303"/>
                      <a:pt x="11640" y="58257"/>
                      <a:pt x="11640" y="58227"/>
                    </a:cubicBezTo>
                    <a:lnTo>
                      <a:pt x="11656" y="58181"/>
                    </a:lnTo>
                    <a:cubicBezTo>
                      <a:pt x="11671" y="58135"/>
                      <a:pt x="11686" y="58090"/>
                      <a:pt x="11701" y="58044"/>
                    </a:cubicBezTo>
                    <a:lnTo>
                      <a:pt x="11701" y="58029"/>
                    </a:lnTo>
                    <a:cubicBezTo>
                      <a:pt x="11717" y="57968"/>
                      <a:pt x="11732" y="57922"/>
                      <a:pt x="11747" y="57861"/>
                    </a:cubicBezTo>
                    <a:cubicBezTo>
                      <a:pt x="11747" y="57831"/>
                      <a:pt x="11762" y="57800"/>
                      <a:pt x="11778" y="57754"/>
                    </a:cubicBezTo>
                    <a:cubicBezTo>
                      <a:pt x="11778" y="57739"/>
                      <a:pt x="11778" y="57724"/>
                      <a:pt x="11793" y="57709"/>
                    </a:cubicBezTo>
                    <a:cubicBezTo>
                      <a:pt x="11823" y="57602"/>
                      <a:pt x="11854" y="57511"/>
                      <a:pt x="11899" y="57419"/>
                    </a:cubicBezTo>
                    <a:lnTo>
                      <a:pt x="11899" y="57404"/>
                    </a:lnTo>
                    <a:cubicBezTo>
                      <a:pt x="11930" y="57328"/>
                      <a:pt x="11960" y="57252"/>
                      <a:pt x="12006" y="57175"/>
                    </a:cubicBezTo>
                    <a:cubicBezTo>
                      <a:pt x="12052" y="57084"/>
                      <a:pt x="12098" y="56993"/>
                      <a:pt x="12143" y="56916"/>
                    </a:cubicBezTo>
                    <a:cubicBezTo>
                      <a:pt x="12189" y="56825"/>
                      <a:pt x="12250" y="56718"/>
                      <a:pt x="12311" y="56627"/>
                    </a:cubicBezTo>
                    <a:cubicBezTo>
                      <a:pt x="12372" y="56520"/>
                      <a:pt x="12433" y="56429"/>
                      <a:pt x="12509" y="56337"/>
                    </a:cubicBezTo>
                    <a:lnTo>
                      <a:pt x="12585" y="56231"/>
                    </a:lnTo>
                    <a:cubicBezTo>
                      <a:pt x="12707" y="56078"/>
                      <a:pt x="12829" y="55941"/>
                      <a:pt x="12951" y="55819"/>
                    </a:cubicBezTo>
                    <a:lnTo>
                      <a:pt x="12966" y="55789"/>
                    </a:lnTo>
                    <a:cubicBezTo>
                      <a:pt x="13073" y="55667"/>
                      <a:pt x="13179" y="55545"/>
                      <a:pt x="13286" y="55439"/>
                    </a:cubicBezTo>
                    <a:lnTo>
                      <a:pt x="13301" y="55423"/>
                    </a:lnTo>
                    <a:cubicBezTo>
                      <a:pt x="13332" y="55393"/>
                      <a:pt x="13362" y="55362"/>
                      <a:pt x="13393" y="55332"/>
                    </a:cubicBezTo>
                    <a:cubicBezTo>
                      <a:pt x="13438" y="55286"/>
                      <a:pt x="13484" y="55256"/>
                      <a:pt x="13514" y="55225"/>
                    </a:cubicBezTo>
                    <a:cubicBezTo>
                      <a:pt x="13591" y="55164"/>
                      <a:pt x="13636" y="55134"/>
                      <a:pt x="13682" y="55103"/>
                    </a:cubicBezTo>
                    <a:cubicBezTo>
                      <a:pt x="13743" y="55058"/>
                      <a:pt x="13789" y="55027"/>
                      <a:pt x="13850" y="54981"/>
                    </a:cubicBezTo>
                    <a:cubicBezTo>
                      <a:pt x="13926" y="54951"/>
                      <a:pt x="13987" y="54905"/>
                      <a:pt x="14048" y="54875"/>
                    </a:cubicBezTo>
                    <a:cubicBezTo>
                      <a:pt x="14124" y="54829"/>
                      <a:pt x="14170" y="54799"/>
                      <a:pt x="14231" y="54768"/>
                    </a:cubicBezTo>
                    <a:cubicBezTo>
                      <a:pt x="14246" y="54753"/>
                      <a:pt x="14261" y="54753"/>
                      <a:pt x="14276" y="54738"/>
                    </a:cubicBezTo>
                    <a:cubicBezTo>
                      <a:pt x="14368" y="54692"/>
                      <a:pt x="14459" y="54631"/>
                      <a:pt x="14551" y="54585"/>
                    </a:cubicBezTo>
                    <a:cubicBezTo>
                      <a:pt x="14611" y="54555"/>
                      <a:pt x="14672" y="54524"/>
                      <a:pt x="14733" y="54494"/>
                    </a:cubicBezTo>
                    <a:cubicBezTo>
                      <a:pt x="14794" y="54463"/>
                      <a:pt x="14855" y="54448"/>
                      <a:pt x="14916" y="54418"/>
                    </a:cubicBezTo>
                    <a:cubicBezTo>
                      <a:pt x="14962" y="54402"/>
                      <a:pt x="14992" y="54387"/>
                      <a:pt x="15038" y="54372"/>
                    </a:cubicBezTo>
                    <a:cubicBezTo>
                      <a:pt x="15084" y="54357"/>
                      <a:pt x="15114" y="54342"/>
                      <a:pt x="15160" y="54326"/>
                    </a:cubicBezTo>
                    <a:lnTo>
                      <a:pt x="15190" y="54326"/>
                    </a:lnTo>
                    <a:cubicBezTo>
                      <a:pt x="15206" y="54326"/>
                      <a:pt x="15221" y="54311"/>
                      <a:pt x="15236" y="54311"/>
                    </a:cubicBezTo>
                    <a:cubicBezTo>
                      <a:pt x="15267" y="54311"/>
                      <a:pt x="15297" y="54296"/>
                      <a:pt x="15328" y="54296"/>
                    </a:cubicBezTo>
                    <a:lnTo>
                      <a:pt x="15419" y="54281"/>
                    </a:lnTo>
                    <a:lnTo>
                      <a:pt x="15465" y="54281"/>
                    </a:lnTo>
                    <a:lnTo>
                      <a:pt x="15571" y="54265"/>
                    </a:lnTo>
                    <a:lnTo>
                      <a:pt x="15617" y="54265"/>
                    </a:lnTo>
                    <a:lnTo>
                      <a:pt x="15891" y="54220"/>
                    </a:lnTo>
                    <a:lnTo>
                      <a:pt x="16150" y="54189"/>
                    </a:lnTo>
                    <a:lnTo>
                      <a:pt x="16166" y="54189"/>
                    </a:lnTo>
                    <a:cubicBezTo>
                      <a:pt x="16272" y="54174"/>
                      <a:pt x="16364" y="54159"/>
                      <a:pt x="16455" y="54143"/>
                    </a:cubicBezTo>
                    <a:cubicBezTo>
                      <a:pt x="16546" y="54128"/>
                      <a:pt x="16638" y="54113"/>
                      <a:pt x="16714" y="54098"/>
                    </a:cubicBezTo>
                    <a:cubicBezTo>
                      <a:pt x="16866" y="54067"/>
                      <a:pt x="17019" y="54037"/>
                      <a:pt x="17171" y="54006"/>
                    </a:cubicBezTo>
                    <a:cubicBezTo>
                      <a:pt x="17202" y="54006"/>
                      <a:pt x="17232" y="54006"/>
                      <a:pt x="17263" y="53991"/>
                    </a:cubicBezTo>
                    <a:cubicBezTo>
                      <a:pt x="17430" y="53961"/>
                      <a:pt x="17613" y="53930"/>
                      <a:pt x="17781" y="53900"/>
                    </a:cubicBezTo>
                    <a:cubicBezTo>
                      <a:pt x="17857" y="53884"/>
                      <a:pt x="17933" y="53869"/>
                      <a:pt x="18009" y="53854"/>
                    </a:cubicBezTo>
                    <a:lnTo>
                      <a:pt x="18040" y="53854"/>
                    </a:lnTo>
                    <a:lnTo>
                      <a:pt x="18024" y="53869"/>
                    </a:lnTo>
                    <a:lnTo>
                      <a:pt x="18009" y="53869"/>
                    </a:lnTo>
                    <a:cubicBezTo>
                      <a:pt x="17902" y="53945"/>
                      <a:pt x="17811" y="54006"/>
                      <a:pt x="17704" y="54067"/>
                    </a:cubicBezTo>
                    <a:cubicBezTo>
                      <a:pt x="17643" y="54098"/>
                      <a:pt x="17582" y="54128"/>
                      <a:pt x="17506" y="54174"/>
                    </a:cubicBezTo>
                    <a:cubicBezTo>
                      <a:pt x="17369" y="54235"/>
                      <a:pt x="17232" y="54311"/>
                      <a:pt x="17095" y="54387"/>
                    </a:cubicBezTo>
                    <a:cubicBezTo>
                      <a:pt x="16805" y="54524"/>
                      <a:pt x="16516" y="54677"/>
                      <a:pt x="16226" y="54814"/>
                    </a:cubicBezTo>
                    <a:cubicBezTo>
                      <a:pt x="16120" y="54844"/>
                      <a:pt x="16013" y="54890"/>
                      <a:pt x="15907" y="54920"/>
                    </a:cubicBezTo>
                    <a:cubicBezTo>
                      <a:pt x="15861" y="54936"/>
                      <a:pt x="15815" y="54951"/>
                      <a:pt x="15769" y="54966"/>
                    </a:cubicBezTo>
                    <a:lnTo>
                      <a:pt x="15754" y="54966"/>
                    </a:lnTo>
                    <a:lnTo>
                      <a:pt x="15708" y="54981"/>
                    </a:lnTo>
                    <a:cubicBezTo>
                      <a:pt x="15678" y="54997"/>
                      <a:pt x="15632" y="55012"/>
                      <a:pt x="15587" y="55027"/>
                    </a:cubicBezTo>
                    <a:lnTo>
                      <a:pt x="15571" y="55027"/>
                    </a:lnTo>
                    <a:cubicBezTo>
                      <a:pt x="15541" y="55042"/>
                      <a:pt x="15526" y="55058"/>
                      <a:pt x="15495" y="55058"/>
                    </a:cubicBezTo>
                    <a:cubicBezTo>
                      <a:pt x="15465" y="55073"/>
                      <a:pt x="15449" y="55088"/>
                      <a:pt x="15419" y="55103"/>
                    </a:cubicBezTo>
                    <a:cubicBezTo>
                      <a:pt x="15358" y="55134"/>
                      <a:pt x="15312" y="55164"/>
                      <a:pt x="15267" y="55195"/>
                    </a:cubicBezTo>
                    <a:cubicBezTo>
                      <a:pt x="15160" y="55240"/>
                      <a:pt x="15069" y="55317"/>
                      <a:pt x="14962" y="55393"/>
                    </a:cubicBezTo>
                    <a:lnTo>
                      <a:pt x="14901" y="55439"/>
                    </a:lnTo>
                    <a:cubicBezTo>
                      <a:pt x="14825" y="55499"/>
                      <a:pt x="14749" y="55560"/>
                      <a:pt x="14672" y="55637"/>
                    </a:cubicBezTo>
                    <a:lnTo>
                      <a:pt x="14551" y="55743"/>
                    </a:lnTo>
                    <a:lnTo>
                      <a:pt x="14520" y="55774"/>
                    </a:lnTo>
                    <a:cubicBezTo>
                      <a:pt x="14505" y="55789"/>
                      <a:pt x="14490" y="55804"/>
                      <a:pt x="14474" y="55819"/>
                    </a:cubicBezTo>
                    <a:cubicBezTo>
                      <a:pt x="14459" y="55835"/>
                      <a:pt x="14459" y="55835"/>
                      <a:pt x="14444" y="55850"/>
                    </a:cubicBezTo>
                    <a:cubicBezTo>
                      <a:pt x="14444" y="55850"/>
                      <a:pt x="14444" y="55865"/>
                      <a:pt x="14444" y="55880"/>
                    </a:cubicBezTo>
                    <a:cubicBezTo>
                      <a:pt x="14444" y="55896"/>
                      <a:pt x="14444" y="55911"/>
                      <a:pt x="14459" y="55911"/>
                    </a:cubicBezTo>
                    <a:lnTo>
                      <a:pt x="14474" y="55911"/>
                    </a:lnTo>
                    <a:cubicBezTo>
                      <a:pt x="14480" y="55914"/>
                      <a:pt x="14485" y="55915"/>
                      <a:pt x="14490" y="55915"/>
                    </a:cubicBezTo>
                    <a:cubicBezTo>
                      <a:pt x="14511" y="55915"/>
                      <a:pt x="14526" y="55893"/>
                      <a:pt x="14551" y="55880"/>
                    </a:cubicBezTo>
                    <a:lnTo>
                      <a:pt x="14551" y="55865"/>
                    </a:lnTo>
                    <a:cubicBezTo>
                      <a:pt x="14581" y="55850"/>
                      <a:pt x="14596" y="55835"/>
                      <a:pt x="14611" y="55819"/>
                    </a:cubicBezTo>
                    <a:lnTo>
                      <a:pt x="14642" y="55789"/>
                    </a:lnTo>
                    <a:lnTo>
                      <a:pt x="14764" y="55667"/>
                    </a:lnTo>
                    <a:cubicBezTo>
                      <a:pt x="14825" y="55637"/>
                      <a:pt x="14870" y="55591"/>
                      <a:pt x="14931" y="55560"/>
                    </a:cubicBezTo>
                    <a:cubicBezTo>
                      <a:pt x="14992" y="55515"/>
                      <a:pt x="15053" y="55484"/>
                      <a:pt x="15114" y="55439"/>
                    </a:cubicBezTo>
                    <a:cubicBezTo>
                      <a:pt x="15160" y="55408"/>
                      <a:pt x="15221" y="55378"/>
                      <a:pt x="15282" y="55347"/>
                    </a:cubicBezTo>
                    <a:cubicBezTo>
                      <a:pt x="15328" y="55317"/>
                      <a:pt x="15373" y="55301"/>
                      <a:pt x="15419" y="55271"/>
                    </a:cubicBezTo>
                    <a:lnTo>
                      <a:pt x="15465" y="55271"/>
                    </a:lnTo>
                    <a:cubicBezTo>
                      <a:pt x="15495" y="55256"/>
                      <a:pt x="15510" y="55240"/>
                      <a:pt x="15541" y="55225"/>
                    </a:cubicBezTo>
                    <a:cubicBezTo>
                      <a:pt x="15571" y="55225"/>
                      <a:pt x="15602" y="55210"/>
                      <a:pt x="15632" y="55210"/>
                    </a:cubicBezTo>
                    <a:cubicBezTo>
                      <a:pt x="15693" y="55195"/>
                      <a:pt x="15769" y="55180"/>
                      <a:pt x="15830" y="55164"/>
                    </a:cubicBezTo>
                    <a:lnTo>
                      <a:pt x="16028" y="55119"/>
                    </a:lnTo>
                    <a:cubicBezTo>
                      <a:pt x="16166" y="55088"/>
                      <a:pt x="16287" y="55042"/>
                      <a:pt x="16409" y="54997"/>
                    </a:cubicBezTo>
                    <a:cubicBezTo>
                      <a:pt x="16516" y="54951"/>
                      <a:pt x="16638" y="54920"/>
                      <a:pt x="16760" y="54875"/>
                    </a:cubicBezTo>
                    <a:lnTo>
                      <a:pt x="16866" y="54829"/>
                    </a:lnTo>
                    <a:cubicBezTo>
                      <a:pt x="16943" y="54799"/>
                      <a:pt x="17019" y="54768"/>
                      <a:pt x="17080" y="54753"/>
                    </a:cubicBezTo>
                    <a:cubicBezTo>
                      <a:pt x="17186" y="54707"/>
                      <a:pt x="17293" y="54661"/>
                      <a:pt x="17430" y="54601"/>
                    </a:cubicBezTo>
                    <a:cubicBezTo>
                      <a:pt x="17445" y="54601"/>
                      <a:pt x="17476" y="54585"/>
                      <a:pt x="17491" y="54570"/>
                    </a:cubicBezTo>
                    <a:cubicBezTo>
                      <a:pt x="17582" y="54540"/>
                      <a:pt x="17674" y="54494"/>
                      <a:pt x="17750" y="54448"/>
                    </a:cubicBezTo>
                    <a:cubicBezTo>
                      <a:pt x="17841" y="54402"/>
                      <a:pt x="17948" y="54342"/>
                      <a:pt x="18070" y="54250"/>
                    </a:cubicBezTo>
                    <a:cubicBezTo>
                      <a:pt x="18131" y="54204"/>
                      <a:pt x="18177" y="54174"/>
                      <a:pt x="18222" y="54128"/>
                    </a:cubicBezTo>
                    <a:cubicBezTo>
                      <a:pt x="18283" y="54098"/>
                      <a:pt x="18329" y="54052"/>
                      <a:pt x="18375" y="54022"/>
                    </a:cubicBezTo>
                    <a:lnTo>
                      <a:pt x="18375" y="54006"/>
                    </a:lnTo>
                    <a:cubicBezTo>
                      <a:pt x="18420" y="53976"/>
                      <a:pt x="18466" y="53945"/>
                      <a:pt x="18512" y="53900"/>
                    </a:cubicBezTo>
                    <a:cubicBezTo>
                      <a:pt x="18512" y="53900"/>
                      <a:pt x="18527" y="53884"/>
                      <a:pt x="18542" y="53869"/>
                    </a:cubicBezTo>
                    <a:lnTo>
                      <a:pt x="18558" y="53854"/>
                    </a:lnTo>
                    <a:cubicBezTo>
                      <a:pt x="18558" y="53839"/>
                      <a:pt x="18573" y="53839"/>
                      <a:pt x="18588" y="53824"/>
                    </a:cubicBezTo>
                    <a:cubicBezTo>
                      <a:pt x="18603" y="53793"/>
                      <a:pt x="18603" y="53763"/>
                      <a:pt x="18619" y="53747"/>
                    </a:cubicBezTo>
                    <a:cubicBezTo>
                      <a:pt x="18649" y="53747"/>
                      <a:pt x="18679" y="53732"/>
                      <a:pt x="18710" y="53732"/>
                    </a:cubicBezTo>
                    <a:close/>
                    <a:moveTo>
                      <a:pt x="11138" y="54479"/>
                    </a:moveTo>
                    <a:cubicBezTo>
                      <a:pt x="11001" y="55012"/>
                      <a:pt x="10863" y="55560"/>
                      <a:pt x="10726" y="56094"/>
                    </a:cubicBezTo>
                    <a:cubicBezTo>
                      <a:pt x="10635" y="56414"/>
                      <a:pt x="10559" y="56718"/>
                      <a:pt x="10483" y="57054"/>
                    </a:cubicBezTo>
                    <a:cubicBezTo>
                      <a:pt x="10437" y="57206"/>
                      <a:pt x="10406" y="57373"/>
                      <a:pt x="10361" y="57541"/>
                    </a:cubicBezTo>
                    <a:cubicBezTo>
                      <a:pt x="10345" y="57587"/>
                      <a:pt x="10330" y="57648"/>
                      <a:pt x="10315" y="57693"/>
                    </a:cubicBezTo>
                    <a:cubicBezTo>
                      <a:pt x="10239" y="57891"/>
                      <a:pt x="10178" y="58105"/>
                      <a:pt x="10102" y="58303"/>
                    </a:cubicBezTo>
                    <a:cubicBezTo>
                      <a:pt x="10056" y="58440"/>
                      <a:pt x="10010" y="58592"/>
                      <a:pt x="9964" y="58729"/>
                    </a:cubicBezTo>
                    <a:cubicBezTo>
                      <a:pt x="9904" y="58897"/>
                      <a:pt x="9843" y="59049"/>
                      <a:pt x="9782" y="59217"/>
                    </a:cubicBezTo>
                    <a:cubicBezTo>
                      <a:pt x="9675" y="59446"/>
                      <a:pt x="9584" y="59689"/>
                      <a:pt x="9492" y="59918"/>
                    </a:cubicBezTo>
                    <a:cubicBezTo>
                      <a:pt x="9507" y="59720"/>
                      <a:pt x="9523" y="59537"/>
                      <a:pt x="9523" y="59339"/>
                    </a:cubicBezTo>
                    <a:cubicBezTo>
                      <a:pt x="9538" y="59217"/>
                      <a:pt x="9538" y="59095"/>
                      <a:pt x="9538" y="58958"/>
                    </a:cubicBezTo>
                    <a:cubicBezTo>
                      <a:pt x="9538" y="58912"/>
                      <a:pt x="9538" y="58851"/>
                      <a:pt x="9538" y="58790"/>
                    </a:cubicBezTo>
                    <a:cubicBezTo>
                      <a:pt x="9584" y="58608"/>
                      <a:pt x="9645" y="58440"/>
                      <a:pt x="9705" y="58272"/>
                    </a:cubicBezTo>
                    <a:cubicBezTo>
                      <a:pt x="9797" y="58044"/>
                      <a:pt x="9873" y="57815"/>
                      <a:pt x="9949" y="57602"/>
                    </a:cubicBezTo>
                    <a:cubicBezTo>
                      <a:pt x="10025" y="57389"/>
                      <a:pt x="10086" y="57175"/>
                      <a:pt x="10147" y="56962"/>
                    </a:cubicBezTo>
                    <a:cubicBezTo>
                      <a:pt x="10178" y="56840"/>
                      <a:pt x="10208" y="56718"/>
                      <a:pt x="10239" y="56581"/>
                    </a:cubicBezTo>
                    <a:cubicBezTo>
                      <a:pt x="10269" y="56475"/>
                      <a:pt x="10300" y="56368"/>
                      <a:pt x="10330" y="56261"/>
                    </a:cubicBezTo>
                    <a:cubicBezTo>
                      <a:pt x="10345" y="56216"/>
                      <a:pt x="10361" y="56155"/>
                      <a:pt x="10391" y="56094"/>
                    </a:cubicBezTo>
                    <a:cubicBezTo>
                      <a:pt x="10391" y="56048"/>
                      <a:pt x="10406" y="56017"/>
                      <a:pt x="10422" y="55972"/>
                    </a:cubicBezTo>
                    <a:cubicBezTo>
                      <a:pt x="10467" y="55850"/>
                      <a:pt x="10498" y="55728"/>
                      <a:pt x="10543" y="55606"/>
                    </a:cubicBezTo>
                    <a:cubicBezTo>
                      <a:pt x="10604" y="55408"/>
                      <a:pt x="10665" y="55225"/>
                      <a:pt x="10726" y="55027"/>
                    </a:cubicBezTo>
                    <a:cubicBezTo>
                      <a:pt x="10757" y="54981"/>
                      <a:pt x="10802" y="54936"/>
                      <a:pt x="10833" y="54890"/>
                    </a:cubicBezTo>
                    <a:cubicBezTo>
                      <a:pt x="10909" y="54799"/>
                      <a:pt x="10985" y="54707"/>
                      <a:pt x="11061" y="54601"/>
                    </a:cubicBezTo>
                    <a:cubicBezTo>
                      <a:pt x="11092" y="54570"/>
                      <a:pt x="11107" y="54524"/>
                      <a:pt x="11138" y="54479"/>
                    </a:cubicBezTo>
                    <a:close/>
                    <a:moveTo>
                      <a:pt x="15543" y="0"/>
                    </a:moveTo>
                    <a:cubicBezTo>
                      <a:pt x="15521" y="0"/>
                      <a:pt x="15498" y="8"/>
                      <a:pt x="15480" y="26"/>
                    </a:cubicBezTo>
                    <a:cubicBezTo>
                      <a:pt x="15449" y="26"/>
                      <a:pt x="15434" y="56"/>
                      <a:pt x="15419" y="71"/>
                    </a:cubicBezTo>
                    <a:cubicBezTo>
                      <a:pt x="15404" y="86"/>
                      <a:pt x="15373" y="117"/>
                      <a:pt x="15358" y="147"/>
                    </a:cubicBezTo>
                    <a:cubicBezTo>
                      <a:pt x="15343" y="178"/>
                      <a:pt x="15312" y="208"/>
                      <a:pt x="15297" y="254"/>
                    </a:cubicBezTo>
                    <a:cubicBezTo>
                      <a:pt x="15221" y="361"/>
                      <a:pt x="15175" y="467"/>
                      <a:pt x="15114" y="574"/>
                    </a:cubicBezTo>
                    <a:cubicBezTo>
                      <a:pt x="15084" y="620"/>
                      <a:pt x="15053" y="681"/>
                      <a:pt x="15038" y="742"/>
                    </a:cubicBezTo>
                    <a:cubicBezTo>
                      <a:pt x="15008" y="787"/>
                      <a:pt x="14977" y="848"/>
                      <a:pt x="14962" y="894"/>
                    </a:cubicBezTo>
                    <a:cubicBezTo>
                      <a:pt x="14931" y="955"/>
                      <a:pt x="14901" y="1016"/>
                      <a:pt x="14886" y="1077"/>
                    </a:cubicBezTo>
                    <a:cubicBezTo>
                      <a:pt x="14855" y="1138"/>
                      <a:pt x="14840" y="1199"/>
                      <a:pt x="14810" y="1260"/>
                    </a:cubicBezTo>
                    <a:cubicBezTo>
                      <a:pt x="14764" y="1366"/>
                      <a:pt x="14733" y="1473"/>
                      <a:pt x="14688" y="1595"/>
                    </a:cubicBezTo>
                    <a:cubicBezTo>
                      <a:pt x="14642" y="1717"/>
                      <a:pt x="14611" y="1823"/>
                      <a:pt x="14566" y="1945"/>
                    </a:cubicBezTo>
                    <a:cubicBezTo>
                      <a:pt x="14490" y="2174"/>
                      <a:pt x="14429" y="2418"/>
                      <a:pt x="14352" y="2646"/>
                    </a:cubicBezTo>
                    <a:cubicBezTo>
                      <a:pt x="14261" y="2875"/>
                      <a:pt x="14185" y="3118"/>
                      <a:pt x="14078" y="3347"/>
                    </a:cubicBezTo>
                    <a:cubicBezTo>
                      <a:pt x="13987" y="3560"/>
                      <a:pt x="13895" y="3789"/>
                      <a:pt x="13819" y="4017"/>
                    </a:cubicBezTo>
                    <a:cubicBezTo>
                      <a:pt x="13773" y="4139"/>
                      <a:pt x="13743" y="4246"/>
                      <a:pt x="13713" y="4368"/>
                    </a:cubicBezTo>
                    <a:cubicBezTo>
                      <a:pt x="13697" y="4429"/>
                      <a:pt x="13697" y="4490"/>
                      <a:pt x="13682" y="4551"/>
                    </a:cubicBezTo>
                    <a:cubicBezTo>
                      <a:pt x="13667" y="4612"/>
                      <a:pt x="13667" y="4672"/>
                      <a:pt x="13652" y="4733"/>
                    </a:cubicBezTo>
                    <a:cubicBezTo>
                      <a:pt x="13652" y="4794"/>
                      <a:pt x="13636" y="4855"/>
                      <a:pt x="13636" y="4916"/>
                    </a:cubicBezTo>
                    <a:cubicBezTo>
                      <a:pt x="13621" y="4962"/>
                      <a:pt x="13621" y="5008"/>
                      <a:pt x="13621" y="5038"/>
                    </a:cubicBezTo>
                    <a:cubicBezTo>
                      <a:pt x="13621" y="5069"/>
                      <a:pt x="13621" y="5084"/>
                      <a:pt x="13621" y="5114"/>
                    </a:cubicBezTo>
                    <a:cubicBezTo>
                      <a:pt x="13621" y="5236"/>
                      <a:pt x="13621" y="5373"/>
                      <a:pt x="13621" y="5510"/>
                    </a:cubicBezTo>
                    <a:cubicBezTo>
                      <a:pt x="13621" y="5556"/>
                      <a:pt x="13621" y="5617"/>
                      <a:pt x="13621" y="5663"/>
                    </a:cubicBezTo>
                    <a:cubicBezTo>
                      <a:pt x="13621" y="5754"/>
                      <a:pt x="13621" y="5830"/>
                      <a:pt x="13621" y="5907"/>
                    </a:cubicBezTo>
                    <a:cubicBezTo>
                      <a:pt x="13621" y="5952"/>
                      <a:pt x="13621" y="6013"/>
                      <a:pt x="13621" y="6059"/>
                    </a:cubicBezTo>
                    <a:cubicBezTo>
                      <a:pt x="13621" y="6120"/>
                      <a:pt x="13621" y="6166"/>
                      <a:pt x="13636" y="6227"/>
                    </a:cubicBezTo>
                    <a:cubicBezTo>
                      <a:pt x="13636" y="6287"/>
                      <a:pt x="13636" y="6348"/>
                      <a:pt x="13652" y="6409"/>
                    </a:cubicBezTo>
                    <a:cubicBezTo>
                      <a:pt x="13652" y="6470"/>
                      <a:pt x="13652" y="6547"/>
                      <a:pt x="13667" y="6607"/>
                    </a:cubicBezTo>
                    <a:cubicBezTo>
                      <a:pt x="13682" y="6668"/>
                      <a:pt x="13682" y="6729"/>
                      <a:pt x="13697" y="6790"/>
                    </a:cubicBezTo>
                    <a:cubicBezTo>
                      <a:pt x="13713" y="6851"/>
                      <a:pt x="13728" y="6912"/>
                      <a:pt x="13743" y="6973"/>
                    </a:cubicBezTo>
                    <a:cubicBezTo>
                      <a:pt x="13789" y="7217"/>
                      <a:pt x="13834" y="7461"/>
                      <a:pt x="13880" y="7704"/>
                    </a:cubicBezTo>
                    <a:cubicBezTo>
                      <a:pt x="13911" y="7826"/>
                      <a:pt x="13941" y="7948"/>
                      <a:pt x="13972" y="8070"/>
                    </a:cubicBezTo>
                    <a:cubicBezTo>
                      <a:pt x="13987" y="8192"/>
                      <a:pt x="14017" y="8299"/>
                      <a:pt x="14017" y="8421"/>
                    </a:cubicBezTo>
                    <a:cubicBezTo>
                      <a:pt x="14032" y="8466"/>
                      <a:pt x="14032" y="8497"/>
                      <a:pt x="14032" y="8542"/>
                    </a:cubicBezTo>
                    <a:cubicBezTo>
                      <a:pt x="14048" y="8603"/>
                      <a:pt x="14048" y="8680"/>
                      <a:pt x="14063" y="8756"/>
                    </a:cubicBezTo>
                    <a:cubicBezTo>
                      <a:pt x="14063" y="8817"/>
                      <a:pt x="14063" y="8893"/>
                      <a:pt x="14078" y="8969"/>
                    </a:cubicBezTo>
                    <a:cubicBezTo>
                      <a:pt x="14078" y="9045"/>
                      <a:pt x="14078" y="9121"/>
                      <a:pt x="14078" y="9198"/>
                    </a:cubicBezTo>
                    <a:cubicBezTo>
                      <a:pt x="14078" y="9274"/>
                      <a:pt x="14078" y="9350"/>
                      <a:pt x="14078" y="9426"/>
                    </a:cubicBezTo>
                    <a:cubicBezTo>
                      <a:pt x="14063" y="9639"/>
                      <a:pt x="14063" y="9853"/>
                      <a:pt x="14048" y="10066"/>
                    </a:cubicBezTo>
                    <a:cubicBezTo>
                      <a:pt x="14048" y="10173"/>
                      <a:pt x="14048" y="10295"/>
                      <a:pt x="14048" y="10416"/>
                    </a:cubicBezTo>
                    <a:cubicBezTo>
                      <a:pt x="14048" y="10477"/>
                      <a:pt x="14048" y="10538"/>
                      <a:pt x="14048" y="10584"/>
                    </a:cubicBezTo>
                    <a:cubicBezTo>
                      <a:pt x="13972" y="10782"/>
                      <a:pt x="13895" y="10965"/>
                      <a:pt x="13819" y="11163"/>
                    </a:cubicBezTo>
                    <a:cubicBezTo>
                      <a:pt x="13789" y="11285"/>
                      <a:pt x="13743" y="11407"/>
                      <a:pt x="13697" y="11513"/>
                    </a:cubicBezTo>
                    <a:cubicBezTo>
                      <a:pt x="13682" y="11559"/>
                      <a:pt x="13667" y="11605"/>
                      <a:pt x="13636" y="11651"/>
                    </a:cubicBezTo>
                    <a:cubicBezTo>
                      <a:pt x="13621" y="11696"/>
                      <a:pt x="13606" y="11757"/>
                      <a:pt x="13575" y="11818"/>
                    </a:cubicBezTo>
                    <a:cubicBezTo>
                      <a:pt x="13530" y="11910"/>
                      <a:pt x="13499" y="12016"/>
                      <a:pt x="13454" y="12123"/>
                    </a:cubicBezTo>
                    <a:cubicBezTo>
                      <a:pt x="13393" y="12245"/>
                      <a:pt x="13347" y="12351"/>
                      <a:pt x="13286" y="12473"/>
                    </a:cubicBezTo>
                    <a:cubicBezTo>
                      <a:pt x="13210" y="12671"/>
                      <a:pt x="13118" y="12885"/>
                      <a:pt x="13042" y="13098"/>
                    </a:cubicBezTo>
                    <a:cubicBezTo>
                      <a:pt x="12966" y="13311"/>
                      <a:pt x="12890" y="13540"/>
                      <a:pt x="12814" y="13768"/>
                    </a:cubicBezTo>
                    <a:cubicBezTo>
                      <a:pt x="12768" y="13936"/>
                      <a:pt x="12692" y="14104"/>
                      <a:pt x="12631" y="14286"/>
                    </a:cubicBezTo>
                    <a:lnTo>
                      <a:pt x="12524" y="14423"/>
                    </a:lnTo>
                    <a:cubicBezTo>
                      <a:pt x="12448" y="14515"/>
                      <a:pt x="12372" y="14622"/>
                      <a:pt x="12296" y="14728"/>
                    </a:cubicBezTo>
                    <a:cubicBezTo>
                      <a:pt x="12128" y="14941"/>
                      <a:pt x="11976" y="15170"/>
                      <a:pt x="11839" y="15383"/>
                    </a:cubicBezTo>
                    <a:cubicBezTo>
                      <a:pt x="11762" y="15490"/>
                      <a:pt x="11701" y="15612"/>
                      <a:pt x="11640" y="15719"/>
                    </a:cubicBezTo>
                    <a:cubicBezTo>
                      <a:pt x="11610" y="15795"/>
                      <a:pt x="11564" y="15871"/>
                      <a:pt x="11534" y="15962"/>
                    </a:cubicBezTo>
                    <a:cubicBezTo>
                      <a:pt x="11534" y="15658"/>
                      <a:pt x="11534" y="15368"/>
                      <a:pt x="11534" y="15079"/>
                    </a:cubicBezTo>
                    <a:cubicBezTo>
                      <a:pt x="11519" y="14667"/>
                      <a:pt x="11473" y="14256"/>
                      <a:pt x="11427" y="13845"/>
                    </a:cubicBezTo>
                    <a:cubicBezTo>
                      <a:pt x="11397" y="13525"/>
                      <a:pt x="11351" y="13220"/>
                      <a:pt x="11305" y="12915"/>
                    </a:cubicBezTo>
                    <a:cubicBezTo>
                      <a:pt x="11305" y="12900"/>
                      <a:pt x="11305" y="12900"/>
                      <a:pt x="11305" y="12900"/>
                    </a:cubicBezTo>
                    <a:cubicBezTo>
                      <a:pt x="11320" y="12839"/>
                      <a:pt x="11351" y="12778"/>
                      <a:pt x="11366" y="12732"/>
                    </a:cubicBezTo>
                    <a:cubicBezTo>
                      <a:pt x="11412" y="12656"/>
                      <a:pt x="11442" y="12580"/>
                      <a:pt x="11488" y="12504"/>
                    </a:cubicBezTo>
                    <a:cubicBezTo>
                      <a:pt x="11534" y="12412"/>
                      <a:pt x="11579" y="12321"/>
                      <a:pt x="11610" y="12229"/>
                    </a:cubicBezTo>
                    <a:cubicBezTo>
                      <a:pt x="11656" y="12153"/>
                      <a:pt x="11686" y="12077"/>
                      <a:pt x="11732" y="11986"/>
                    </a:cubicBezTo>
                    <a:cubicBezTo>
                      <a:pt x="11762" y="11910"/>
                      <a:pt x="11793" y="11833"/>
                      <a:pt x="11823" y="11757"/>
                    </a:cubicBezTo>
                    <a:cubicBezTo>
                      <a:pt x="11854" y="11666"/>
                      <a:pt x="11884" y="11574"/>
                      <a:pt x="11899" y="11483"/>
                    </a:cubicBezTo>
                    <a:cubicBezTo>
                      <a:pt x="11930" y="11407"/>
                      <a:pt x="11945" y="11315"/>
                      <a:pt x="11960" y="11224"/>
                    </a:cubicBezTo>
                    <a:cubicBezTo>
                      <a:pt x="11991" y="11133"/>
                      <a:pt x="12006" y="11041"/>
                      <a:pt x="12021" y="10950"/>
                    </a:cubicBezTo>
                    <a:cubicBezTo>
                      <a:pt x="12037" y="10858"/>
                      <a:pt x="12037" y="10767"/>
                      <a:pt x="12052" y="10675"/>
                    </a:cubicBezTo>
                    <a:cubicBezTo>
                      <a:pt x="12067" y="10493"/>
                      <a:pt x="12067" y="10310"/>
                      <a:pt x="12052" y="10127"/>
                    </a:cubicBezTo>
                    <a:cubicBezTo>
                      <a:pt x="12052" y="9944"/>
                      <a:pt x="12037" y="9777"/>
                      <a:pt x="12021" y="9609"/>
                    </a:cubicBezTo>
                    <a:cubicBezTo>
                      <a:pt x="12006" y="9426"/>
                      <a:pt x="11991" y="9243"/>
                      <a:pt x="11960" y="9076"/>
                    </a:cubicBezTo>
                    <a:cubicBezTo>
                      <a:pt x="11930" y="8893"/>
                      <a:pt x="11869" y="8710"/>
                      <a:pt x="11808" y="8542"/>
                    </a:cubicBezTo>
                    <a:cubicBezTo>
                      <a:pt x="11778" y="8466"/>
                      <a:pt x="11747" y="8390"/>
                      <a:pt x="11717" y="8314"/>
                    </a:cubicBezTo>
                    <a:lnTo>
                      <a:pt x="11717" y="8329"/>
                    </a:lnTo>
                    <a:cubicBezTo>
                      <a:pt x="11656" y="8146"/>
                      <a:pt x="11579" y="7994"/>
                      <a:pt x="11503" y="7826"/>
                    </a:cubicBezTo>
                    <a:cubicBezTo>
                      <a:pt x="11473" y="7750"/>
                      <a:pt x="11442" y="7674"/>
                      <a:pt x="11397" y="7598"/>
                    </a:cubicBezTo>
                    <a:cubicBezTo>
                      <a:pt x="11366" y="7522"/>
                      <a:pt x="11320" y="7430"/>
                      <a:pt x="11260" y="7354"/>
                    </a:cubicBezTo>
                    <a:cubicBezTo>
                      <a:pt x="11229" y="7293"/>
                      <a:pt x="11199" y="7232"/>
                      <a:pt x="11153" y="7186"/>
                    </a:cubicBezTo>
                    <a:cubicBezTo>
                      <a:pt x="11138" y="7156"/>
                      <a:pt x="11107" y="7125"/>
                      <a:pt x="11092" y="7110"/>
                    </a:cubicBezTo>
                    <a:cubicBezTo>
                      <a:pt x="11077" y="7095"/>
                      <a:pt x="11077" y="7080"/>
                      <a:pt x="11061" y="7065"/>
                    </a:cubicBezTo>
                    <a:cubicBezTo>
                      <a:pt x="11046" y="7049"/>
                      <a:pt x="11031" y="7049"/>
                      <a:pt x="11031" y="7034"/>
                    </a:cubicBezTo>
                    <a:cubicBezTo>
                      <a:pt x="11001" y="7004"/>
                      <a:pt x="10955" y="6958"/>
                      <a:pt x="10924" y="6912"/>
                    </a:cubicBezTo>
                    <a:cubicBezTo>
                      <a:pt x="10879" y="6866"/>
                      <a:pt x="10818" y="6821"/>
                      <a:pt x="10772" y="6775"/>
                    </a:cubicBezTo>
                    <a:cubicBezTo>
                      <a:pt x="10711" y="6699"/>
                      <a:pt x="10635" y="6638"/>
                      <a:pt x="10559" y="6562"/>
                    </a:cubicBezTo>
                    <a:cubicBezTo>
                      <a:pt x="10498" y="6501"/>
                      <a:pt x="10437" y="6425"/>
                      <a:pt x="10376" y="6364"/>
                    </a:cubicBezTo>
                    <a:cubicBezTo>
                      <a:pt x="10345" y="6333"/>
                      <a:pt x="10315" y="6287"/>
                      <a:pt x="10269" y="6257"/>
                    </a:cubicBezTo>
                    <a:cubicBezTo>
                      <a:pt x="10254" y="6227"/>
                      <a:pt x="10223" y="6196"/>
                      <a:pt x="10193" y="6166"/>
                    </a:cubicBezTo>
                    <a:cubicBezTo>
                      <a:pt x="10071" y="6028"/>
                      <a:pt x="9949" y="5891"/>
                      <a:pt x="9827" y="5754"/>
                    </a:cubicBezTo>
                    <a:cubicBezTo>
                      <a:pt x="9705" y="5617"/>
                      <a:pt x="9599" y="5465"/>
                      <a:pt x="9477" y="5328"/>
                    </a:cubicBezTo>
                    <a:cubicBezTo>
                      <a:pt x="9355" y="5191"/>
                      <a:pt x="9233" y="5053"/>
                      <a:pt x="9111" y="4916"/>
                    </a:cubicBezTo>
                    <a:cubicBezTo>
                      <a:pt x="9035" y="4825"/>
                      <a:pt x="8959" y="4733"/>
                      <a:pt x="8883" y="4642"/>
                    </a:cubicBezTo>
                    <a:cubicBezTo>
                      <a:pt x="8837" y="4596"/>
                      <a:pt x="8807" y="4551"/>
                      <a:pt x="8776" y="4520"/>
                    </a:cubicBezTo>
                    <a:cubicBezTo>
                      <a:pt x="8746" y="4474"/>
                      <a:pt x="8700" y="4429"/>
                      <a:pt x="8669" y="4383"/>
                    </a:cubicBezTo>
                    <a:cubicBezTo>
                      <a:pt x="8654" y="4368"/>
                      <a:pt x="8639" y="4353"/>
                      <a:pt x="8624" y="4337"/>
                    </a:cubicBezTo>
                    <a:cubicBezTo>
                      <a:pt x="8608" y="4322"/>
                      <a:pt x="8593" y="4322"/>
                      <a:pt x="8578" y="4307"/>
                    </a:cubicBezTo>
                    <a:lnTo>
                      <a:pt x="8517" y="4307"/>
                    </a:lnTo>
                    <a:cubicBezTo>
                      <a:pt x="8487" y="4322"/>
                      <a:pt x="8471" y="4337"/>
                      <a:pt x="8456" y="4353"/>
                    </a:cubicBezTo>
                    <a:cubicBezTo>
                      <a:pt x="8441" y="4368"/>
                      <a:pt x="8441" y="4383"/>
                      <a:pt x="8441" y="4398"/>
                    </a:cubicBezTo>
                    <a:cubicBezTo>
                      <a:pt x="8426" y="4413"/>
                      <a:pt x="8426" y="4429"/>
                      <a:pt x="8426" y="4429"/>
                    </a:cubicBezTo>
                    <a:cubicBezTo>
                      <a:pt x="8410" y="4459"/>
                      <a:pt x="8410" y="4490"/>
                      <a:pt x="8410" y="4520"/>
                    </a:cubicBezTo>
                    <a:cubicBezTo>
                      <a:pt x="8410" y="4535"/>
                      <a:pt x="8395" y="4566"/>
                      <a:pt x="8395" y="4596"/>
                    </a:cubicBezTo>
                    <a:cubicBezTo>
                      <a:pt x="8395" y="4642"/>
                      <a:pt x="8395" y="4688"/>
                      <a:pt x="8380" y="4733"/>
                    </a:cubicBezTo>
                    <a:cubicBezTo>
                      <a:pt x="8380" y="4825"/>
                      <a:pt x="8380" y="4901"/>
                      <a:pt x="8365" y="4992"/>
                    </a:cubicBezTo>
                    <a:cubicBezTo>
                      <a:pt x="8349" y="5175"/>
                      <a:pt x="8349" y="5358"/>
                      <a:pt x="8334" y="5526"/>
                    </a:cubicBezTo>
                    <a:cubicBezTo>
                      <a:pt x="8334" y="5587"/>
                      <a:pt x="8334" y="5648"/>
                      <a:pt x="8319" y="5693"/>
                    </a:cubicBezTo>
                    <a:cubicBezTo>
                      <a:pt x="8319" y="5876"/>
                      <a:pt x="8319" y="6059"/>
                      <a:pt x="8304" y="6242"/>
                    </a:cubicBezTo>
                    <a:cubicBezTo>
                      <a:pt x="8304" y="6333"/>
                      <a:pt x="8304" y="6440"/>
                      <a:pt x="8304" y="6531"/>
                    </a:cubicBezTo>
                    <a:cubicBezTo>
                      <a:pt x="8304" y="6638"/>
                      <a:pt x="8304" y="6729"/>
                      <a:pt x="8319" y="6821"/>
                    </a:cubicBezTo>
                    <a:cubicBezTo>
                      <a:pt x="8319" y="6912"/>
                      <a:pt x="8319" y="6988"/>
                      <a:pt x="8319" y="7080"/>
                    </a:cubicBezTo>
                    <a:cubicBezTo>
                      <a:pt x="8319" y="7171"/>
                      <a:pt x="8334" y="7247"/>
                      <a:pt x="8334" y="7339"/>
                    </a:cubicBezTo>
                    <a:cubicBezTo>
                      <a:pt x="8334" y="7430"/>
                      <a:pt x="8349" y="7506"/>
                      <a:pt x="8349" y="7598"/>
                    </a:cubicBezTo>
                    <a:cubicBezTo>
                      <a:pt x="8365" y="7689"/>
                      <a:pt x="8365" y="7796"/>
                      <a:pt x="8380" y="7887"/>
                    </a:cubicBezTo>
                    <a:cubicBezTo>
                      <a:pt x="8395" y="7948"/>
                      <a:pt x="8395" y="7994"/>
                      <a:pt x="8410" y="8055"/>
                    </a:cubicBezTo>
                    <a:cubicBezTo>
                      <a:pt x="8410" y="8101"/>
                      <a:pt x="8426" y="8131"/>
                      <a:pt x="8426" y="8177"/>
                    </a:cubicBezTo>
                    <a:cubicBezTo>
                      <a:pt x="8441" y="8222"/>
                      <a:pt x="8441" y="8253"/>
                      <a:pt x="8456" y="8299"/>
                    </a:cubicBezTo>
                    <a:lnTo>
                      <a:pt x="8487" y="8466"/>
                    </a:lnTo>
                    <a:cubicBezTo>
                      <a:pt x="8502" y="8497"/>
                      <a:pt x="8517" y="8542"/>
                      <a:pt x="8517" y="8573"/>
                    </a:cubicBezTo>
                    <a:cubicBezTo>
                      <a:pt x="8532" y="8619"/>
                      <a:pt x="8548" y="8680"/>
                      <a:pt x="8563" y="8725"/>
                    </a:cubicBezTo>
                    <a:cubicBezTo>
                      <a:pt x="8593" y="8801"/>
                      <a:pt x="8608" y="8878"/>
                      <a:pt x="8639" y="8969"/>
                    </a:cubicBezTo>
                    <a:cubicBezTo>
                      <a:pt x="8700" y="9152"/>
                      <a:pt x="8761" y="9335"/>
                      <a:pt x="8822" y="9533"/>
                    </a:cubicBezTo>
                    <a:cubicBezTo>
                      <a:pt x="8837" y="9563"/>
                      <a:pt x="8852" y="9594"/>
                      <a:pt x="8868" y="9624"/>
                    </a:cubicBezTo>
                    <a:cubicBezTo>
                      <a:pt x="8883" y="9670"/>
                      <a:pt x="8898" y="9731"/>
                      <a:pt x="8913" y="9777"/>
                    </a:cubicBezTo>
                    <a:lnTo>
                      <a:pt x="8974" y="9914"/>
                    </a:lnTo>
                    <a:cubicBezTo>
                      <a:pt x="8989" y="9959"/>
                      <a:pt x="9005" y="9990"/>
                      <a:pt x="9020" y="10020"/>
                    </a:cubicBezTo>
                    <a:cubicBezTo>
                      <a:pt x="9035" y="10066"/>
                      <a:pt x="9050" y="10096"/>
                      <a:pt x="9081" y="10127"/>
                    </a:cubicBezTo>
                    <a:cubicBezTo>
                      <a:pt x="9096" y="10157"/>
                      <a:pt x="9111" y="10188"/>
                      <a:pt x="9127" y="10218"/>
                    </a:cubicBezTo>
                    <a:cubicBezTo>
                      <a:pt x="9127" y="10234"/>
                      <a:pt x="9142" y="10249"/>
                      <a:pt x="9142" y="10264"/>
                    </a:cubicBezTo>
                    <a:cubicBezTo>
                      <a:pt x="9172" y="10310"/>
                      <a:pt x="9203" y="10355"/>
                      <a:pt x="9233" y="10401"/>
                    </a:cubicBezTo>
                    <a:cubicBezTo>
                      <a:pt x="9248" y="10447"/>
                      <a:pt x="9279" y="10477"/>
                      <a:pt x="9294" y="10523"/>
                    </a:cubicBezTo>
                    <a:cubicBezTo>
                      <a:pt x="9325" y="10554"/>
                      <a:pt x="9340" y="10584"/>
                      <a:pt x="9370" y="10614"/>
                    </a:cubicBezTo>
                    <a:cubicBezTo>
                      <a:pt x="9386" y="10645"/>
                      <a:pt x="9416" y="10691"/>
                      <a:pt x="9446" y="10721"/>
                    </a:cubicBezTo>
                    <a:cubicBezTo>
                      <a:pt x="9477" y="10767"/>
                      <a:pt x="9507" y="10813"/>
                      <a:pt x="9538" y="10858"/>
                    </a:cubicBezTo>
                    <a:cubicBezTo>
                      <a:pt x="9568" y="10889"/>
                      <a:pt x="9599" y="10919"/>
                      <a:pt x="9629" y="10950"/>
                    </a:cubicBezTo>
                    <a:cubicBezTo>
                      <a:pt x="9751" y="11087"/>
                      <a:pt x="9873" y="11224"/>
                      <a:pt x="9995" y="11361"/>
                    </a:cubicBezTo>
                    <a:cubicBezTo>
                      <a:pt x="10102" y="11498"/>
                      <a:pt x="10223" y="11635"/>
                      <a:pt x="10330" y="11772"/>
                    </a:cubicBezTo>
                    <a:cubicBezTo>
                      <a:pt x="10345" y="11803"/>
                      <a:pt x="10376" y="11833"/>
                      <a:pt x="10391" y="11864"/>
                    </a:cubicBezTo>
                    <a:cubicBezTo>
                      <a:pt x="10437" y="11925"/>
                      <a:pt x="10498" y="12001"/>
                      <a:pt x="10543" y="12077"/>
                    </a:cubicBezTo>
                    <a:cubicBezTo>
                      <a:pt x="10589" y="12153"/>
                      <a:pt x="10635" y="12229"/>
                      <a:pt x="10696" y="12321"/>
                    </a:cubicBezTo>
                    <a:lnTo>
                      <a:pt x="10818" y="12534"/>
                    </a:lnTo>
                    <a:cubicBezTo>
                      <a:pt x="10863" y="12610"/>
                      <a:pt x="10894" y="12671"/>
                      <a:pt x="10940" y="12732"/>
                    </a:cubicBezTo>
                    <a:cubicBezTo>
                      <a:pt x="10955" y="12869"/>
                      <a:pt x="10970" y="13007"/>
                      <a:pt x="10985" y="13144"/>
                    </a:cubicBezTo>
                    <a:cubicBezTo>
                      <a:pt x="11016" y="13281"/>
                      <a:pt x="11031" y="13418"/>
                      <a:pt x="11046" y="13555"/>
                    </a:cubicBezTo>
                    <a:cubicBezTo>
                      <a:pt x="11092" y="14058"/>
                      <a:pt x="11122" y="14576"/>
                      <a:pt x="11138" y="15094"/>
                    </a:cubicBezTo>
                    <a:cubicBezTo>
                      <a:pt x="11138" y="15353"/>
                      <a:pt x="11122" y="15612"/>
                      <a:pt x="11122" y="15886"/>
                    </a:cubicBezTo>
                    <a:cubicBezTo>
                      <a:pt x="11122" y="16145"/>
                      <a:pt x="11122" y="16389"/>
                      <a:pt x="11107" y="16648"/>
                    </a:cubicBezTo>
                    <a:cubicBezTo>
                      <a:pt x="11107" y="16694"/>
                      <a:pt x="11107" y="16739"/>
                      <a:pt x="11107" y="16785"/>
                    </a:cubicBezTo>
                    <a:cubicBezTo>
                      <a:pt x="11107" y="16907"/>
                      <a:pt x="11092" y="17014"/>
                      <a:pt x="11092" y="17135"/>
                    </a:cubicBezTo>
                    <a:cubicBezTo>
                      <a:pt x="11077" y="17196"/>
                      <a:pt x="11077" y="17273"/>
                      <a:pt x="11061" y="17334"/>
                    </a:cubicBezTo>
                    <a:cubicBezTo>
                      <a:pt x="11061" y="17410"/>
                      <a:pt x="11046" y="17471"/>
                      <a:pt x="11031" y="17532"/>
                    </a:cubicBezTo>
                    <a:cubicBezTo>
                      <a:pt x="11001" y="17791"/>
                      <a:pt x="10970" y="18034"/>
                      <a:pt x="10924" y="18278"/>
                    </a:cubicBezTo>
                    <a:cubicBezTo>
                      <a:pt x="10924" y="18278"/>
                      <a:pt x="10924" y="18263"/>
                      <a:pt x="10924" y="18263"/>
                    </a:cubicBezTo>
                    <a:cubicBezTo>
                      <a:pt x="10909" y="18354"/>
                      <a:pt x="10894" y="18461"/>
                      <a:pt x="10879" y="18552"/>
                    </a:cubicBezTo>
                    <a:cubicBezTo>
                      <a:pt x="10879" y="18568"/>
                      <a:pt x="10879" y="18568"/>
                      <a:pt x="10879" y="18568"/>
                    </a:cubicBezTo>
                    <a:lnTo>
                      <a:pt x="10879" y="18583"/>
                    </a:lnTo>
                    <a:cubicBezTo>
                      <a:pt x="10879" y="18598"/>
                      <a:pt x="10863" y="18598"/>
                      <a:pt x="10863" y="18598"/>
                    </a:cubicBezTo>
                    <a:cubicBezTo>
                      <a:pt x="10863" y="18659"/>
                      <a:pt x="10848" y="18720"/>
                      <a:pt x="10833" y="18781"/>
                    </a:cubicBezTo>
                    <a:cubicBezTo>
                      <a:pt x="10848" y="18766"/>
                      <a:pt x="10848" y="18766"/>
                      <a:pt x="10848" y="18766"/>
                    </a:cubicBezTo>
                    <a:lnTo>
                      <a:pt x="10848" y="18766"/>
                    </a:lnTo>
                    <a:cubicBezTo>
                      <a:pt x="10833" y="18796"/>
                      <a:pt x="10833" y="18827"/>
                      <a:pt x="10833" y="18857"/>
                    </a:cubicBezTo>
                    <a:cubicBezTo>
                      <a:pt x="10802" y="19040"/>
                      <a:pt x="10772" y="19238"/>
                      <a:pt x="10742" y="19421"/>
                    </a:cubicBezTo>
                    <a:cubicBezTo>
                      <a:pt x="10650" y="19908"/>
                      <a:pt x="10574" y="20411"/>
                      <a:pt x="10483" y="20899"/>
                    </a:cubicBezTo>
                    <a:cubicBezTo>
                      <a:pt x="10437" y="21158"/>
                      <a:pt x="10406" y="21417"/>
                      <a:pt x="10361" y="21661"/>
                    </a:cubicBezTo>
                    <a:cubicBezTo>
                      <a:pt x="10300" y="21920"/>
                      <a:pt x="10254" y="22179"/>
                      <a:pt x="10223" y="22438"/>
                    </a:cubicBezTo>
                    <a:cubicBezTo>
                      <a:pt x="10193" y="22575"/>
                      <a:pt x="10163" y="22727"/>
                      <a:pt x="10147" y="22879"/>
                    </a:cubicBezTo>
                    <a:cubicBezTo>
                      <a:pt x="10147" y="22879"/>
                      <a:pt x="10147" y="22895"/>
                      <a:pt x="10147" y="22895"/>
                    </a:cubicBezTo>
                    <a:lnTo>
                      <a:pt x="10132" y="22895"/>
                    </a:lnTo>
                    <a:cubicBezTo>
                      <a:pt x="10117" y="23017"/>
                      <a:pt x="10102" y="23138"/>
                      <a:pt x="10071" y="23260"/>
                    </a:cubicBezTo>
                    <a:cubicBezTo>
                      <a:pt x="10025" y="23519"/>
                      <a:pt x="9964" y="23778"/>
                      <a:pt x="9904" y="24037"/>
                    </a:cubicBezTo>
                    <a:cubicBezTo>
                      <a:pt x="9858" y="24281"/>
                      <a:pt x="9797" y="24540"/>
                      <a:pt x="9751" y="24799"/>
                    </a:cubicBezTo>
                    <a:cubicBezTo>
                      <a:pt x="9736" y="24845"/>
                      <a:pt x="9736" y="24906"/>
                      <a:pt x="9721" y="24967"/>
                    </a:cubicBezTo>
                    <a:cubicBezTo>
                      <a:pt x="9721" y="24906"/>
                      <a:pt x="9721" y="24845"/>
                      <a:pt x="9705" y="24784"/>
                    </a:cubicBezTo>
                    <a:cubicBezTo>
                      <a:pt x="9705" y="24738"/>
                      <a:pt x="9705" y="24692"/>
                      <a:pt x="9705" y="24647"/>
                    </a:cubicBezTo>
                    <a:cubicBezTo>
                      <a:pt x="9705" y="24601"/>
                      <a:pt x="9690" y="24555"/>
                      <a:pt x="9690" y="24525"/>
                    </a:cubicBezTo>
                    <a:cubicBezTo>
                      <a:pt x="9690" y="24464"/>
                      <a:pt x="9675" y="24388"/>
                      <a:pt x="9675" y="24327"/>
                    </a:cubicBezTo>
                    <a:cubicBezTo>
                      <a:pt x="9660" y="24281"/>
                      <a:pt x="9660" y="24251"/>
                      <a:pt x="9660" y="24205"/>
                    </a:cubicBezTo>
                    <a:cubicBezTo>
                      <a:pt x="9645" y="24159"/>
                      <a:pt x="9645" y="24113"/>
                      <a:pt x="9629" y="24068"/>
                    </a:cubicBezTo>
                    <a:cubicBezTo>
                      <a:pt x="9629" y="24007"/>
                      <a:pt x="9614" y="23946"/>
                      <a:pt x="9599" y="23885"/>
                    </a:cubicBezTo>
                    <a:cubicBezTo>
                      <a:pt x="9584" y="23778"/>
                      <a:pt x="9553" y="23687"/>
                      <a:pt x="9538" y="23595"/>
                    </a:cubicBezTo>
                    <a:cubicBezTo>
                      <a:pt x="9507" y="23489"/>
                      <a:pt x="9477" y="23382"/>
                      <a:pt x="9462" y="23291"/>
                    </a:cubicBezTo>
                    <a:cubicBezTo>
                      <a:pt x="9431" y="23184"/>
                      <a:pt x="9401" y="23093"/>
                      <a:pt x="9370" y="23001"/>
                    </a:cubicBezTo>
                    <a:cubicBezTo>
                      <a:pt x="9340" y="22895"/>
                      <a:pt x="9309" y="22803"/>
                      <a:pt x="9279" y="22712"/>
                    </a:cubicBezTo>
                    <a:cubicBezTo>
                      <a:pt x="9264" y="22636"/>
                      <a:pt x="9233" y="22575"/>
                      <a:pt x="9218" y="22498"/>
                    </a:cubicBezTo>
                    <a:lnTo>
                      <a:pt x="9218" y="22483"/>
                    </a:lnTo>
                    <a:cubicBezTo>
                      <a:pt x="9218" y="22468"/>
                      <a:pt x="9218" y="22468"/>
                      <a:pt x="9233" y="22468"/>
                    </a:cubicBezTo>
                    <a:cubicBezTo>
                      <a:pt x="9248" y="22407"/>
                      <a:pt x="9264" y="22361"/>
                      <a:pt x="9279" y="22316"/>
                    </a:cubicBezTo>
                    <a:cubicBezTo>
                      <a:pt x="9294" y="22270"/>
                      <a:pt x="9309" y="22224"/>
                      <a:pt x="9325" y="22179"/>
                    </a:cubicBezTo>
                    <a:cubicBezTo>
                      <a:pt x="9355" y="22087"/>
                      <a:pt x="9370" y="21980"/>
                      <a:pt x="9386" y="21889"/>
                    </a:cubicBezTo>
                    <a:cubicBezTo>
                      <a:pt x="9401" y="21782"/>
                      <a:pt x="9416" y="21676"/>
                      <a:pt x="9431" y="21569"/>
                    </a:cubicBezTo>
                    <a:cubicBezTo>
                      <a:pt x="9446" y="21478"/>
                      <a:pt x="9446" y="21371"/>
                      <a:pt x="9446" y="21280"/>
                    </a:cubicBezTo>
                    <a:cubicBezTo>
                      <a:pt x="9446" y="21097"/>
                      <a:pt x="9446" y="20914"/>
                      <a:pt x="9431" y="20731"/>
                    </a:cubicBezTo>
                    <a:cubicBezTo>
                      <a:pt x="9416" y="20564"/>
                      <a:pt x="9386" y="20396"/>
                      <a:pt x="9355" y="20228"/>
                    </a:cubicBezTo>
                    <a:cubicBezTo>
                      <a:pt x="9340" y="20198"/>
                      <a:pt x="9340" y="20152"/>
                      <a:pt x="9325" y="20122"/>
                    </a:cubicBezTo>
                    <a:cubicBezTo>
                      <a:pt x="9325" y="20122"/>
                      <a:pt x="9325" y="20137"/>
                      <a:pt x="9325" y="20137"/>
                    </a:cubicBezTo>
                    <a:cubicBezTo>
                      <a:pt x="9264" y="19878"/>
                      <a:pt x="9187" y="19634"/>
                      <a:pt x="9096" y="19375"/>
                    </a:cubicBezTo>
                    <a:cubicBezTo>
                      <a:pt x="9096" y="19360"/>
                      <a:pt x="9081" y="19345"/>
                      <a:pt x="9081" y="19329"/>
                    </a:cubicBezTo>
                    <a:cubicBezTo>
                      <a:pt x="9081" y="19326"/>
                      <a:pt x="9081" y="19322"/>
                      <a:pt x="9081" y="19314"/>
                    </a:cubicBezTo>
                    <a:cubicBezTo>
                      <a:pt x="9035" y="19223"/>
                      <a:pt x="9005" y="19131"/>
                      <a:pt x="8959" y="19040"/>
                    </a:cubicBezTo>
                    <a:cubicBezTo>
                      <a:pt x="8913" y="18949"/>
                      <a:pt x="8868" y="18872"/>
                      <a:pt x="8807" y="18781"/>
                    </a:cubicBezTo>
                    <a:cubicBezTo>
                      <a:pt x="8746" y="18705"/>
                      <a:pt x="8685" y="18613"/>
                      <a:pt x="8608" y="18537"/>
                    </a:cubicBezTo>
                    <a:cubicBezTo>
                      <a:pt x="8578" y="18491"/>
                      <a:pt x="8548" y="18461"/>
                      <a:pt x="8517" y="18431"/>
                    </a:cubicBezTo>
                    <a:cubicBezTo>
                      <a:pt x="8471" y="18385"/>
                      <a:pt x="8441" y="18354"/>
                      <a:pt x="8410" y="18324"/>
                    </a:cubicBezTo>
                    <a:cubicBezTo>
                      <a:pt x="8334" y="18278"/>
                      <a:pt x="8273" y="18217"/>
                      <a:pt x="8197" y="18171"/>
                    </a:cubicBezTo>
                    <a:cubicBezTo>
                      <a:pt x="8136" y="18126"/>
                      <a:pt x="8060" y="18095"/>
                      <a:pt x="7984" y="18050"/>
                    </a:cubicBezTo>
                    <a:lnTo>
                      <a:pt x="7984" y="18050"/>
                    </a:lnTo>
                    <a:cubicBezTo>
                      <a:pt x="7984" y="18065"/>
                      <a:pt x="7999" y="18065"/>
                      <a:pt x="7999" y="18065"/>
                    </a:cubicBezTo>
                    <a:cubicBezTo>
                      <a:pt x="7984" y="18065"/>
                      <a:pt x="7984" y="18050"/>
                      <a:pt x="7969" y="18050"/>
                    </a:cubicBezTo>
                    <a:lnTo>
                      <a:pt x="7984" y="18050"/>
                    </a:lnTo>
                    <a:cubicBezTo>
                      <a:pt x="7938" y="18034"/>
                      <a:pt x="7908" y="18019"/>
                      <a:pt x="7877" y="18019"/>
                    </a:cubicBezTo>
                    <a:cubicBezTo>
                      <a:pt x="8030" y="17760"/>
                      <a:pt x="8167" y="17501"/>
                      <a:pt x="8304" y="17227"/>
                    </a:cubicBezTo>
                    <a:cubicBezTo>
                      <a:pt x="8426" y="16968"/>
                      <a:pt x="8548" y="16678"/>
                      <a:pt x="8639" y="16404"/>
                    </a:cubicBezTo>
                    <a:cubicBezTo>
                      <a:pt x="8746" y="16099"/>
                      <a:pt x="8791" y="15795"/>
                      <a:pt x="8837" y="15490"/>
                    </a:cubicBezTo>
                    <a:cubicBezTo>
                      <a:pt x="8852" y="15414"/>
                      <a:pt x="8852" y="15338"/>
                      <a:pt x="8868" y="15277"/>
                    </a:cubicBezTo>
                    <a:cubicBezTo>
                      <a:pt x="8868" y="15231"/>
                      <a:pt x="8883" y="15200"/>
                      <a:pt x="8883" y="15155"/>
                    </a:cubicBezTo>
                    <a:cubicBezTo>
                      <a:pt x="8883" y="15124"/>
                      <a:pt x="8883" y="15094"/>
                      <a:pt x="8883" y="15063"/>
                    </a:cubicBezTo>
                    <a:cubicBezTo>
                      <a:pt x="8898" y="14896"/>
                      <a:pt x="8898" y="14728"/>
                      <a:pt x="8898" y="14576"/>
                    </a:cubicBezTo>
                    <a:cubicBezTo>
                      <a:pt x="8898" y="14271"/>
                      <a:pt x="8883" y="13966"/>
                      <a:pt x="8852" y="13662"/>
                    </a:cubicBezTo>
                    <a:cubicBezTo>
                      <a:pt x="8837" y="13372"/>
                      <a:pt x="8807" y="13067"/>
                      <a:pt x="8776" y="12778"/>
                    </a:cubicBezTo>
                    <a:cubicBezTo>
                      <a:pt x="8776" y="12778"/>
                      <a:pt x="8776" y="12793"/>
                      <a:pt x="8776" y="12793"/>
                    </a:cubicBezTo>
                    <a:cubicBezTo>
                      <a:pt x="8746" y="12504"/>
                      <a:pt x="8715" y="12199"/>
                      <a:pt x="8685" y="11910"/>
                    </a:cubicBezTo>
                    <a:cubicBezTo>
                      <a:pt x="8669" y="11742"/>
                      <a:pt x="8669" y="11590"/>
                      <a:pt x="8654" y="11437"/>
                    </a:cubicBezTo>
                    <a:cubicBezTo>
                      <a:pt x="8654" y="11285"/>
                      <a:pt x="8654" y="11133"/>
                      <a:pt x="8654" y="10995"/>
                    </a:cubicBezTo>
                    <a:cubicBezTo>
                      <a:pt x="8654" y="10843"/>
                      <a:pt x="8654" y="10691"/>
                      <a:pt x="8654" y="10538"/>
                    </a:cubicBezTo>
                    <a:cubicBezTo>
                      <a:pt x="8654" y="10386"/>
                      <a:pt x="8654" y="10249"/>
                      <a:pt x="8654" y="10096"/>
                    </a:cubicBezTo>
                    <a:cubicBezTo>
                      <a:pt x="8654" y="9822"/>
                      <a:pt x="8669" y="9533"/>
                      <a:pt x="8654" y="9243"/>
                    </a:cubicBezTo>
                    <a:cubicBezTo>
                      <a:pt x="8654" y="9213"/>
                      <a:pt x="8654" y="9182"/>
                      <a:pt x="8654" y="9152"/>
                    </a:cubicBezTo>
                    <a:cubicBezTo>
                      <a:pt x="8639" y="9121"/>
                      <a:pt x="8639" y="9106"/>
                      <a:pt x="8608" y="9076"/>
                    </a:cubicBezTo>
                    <a:cubicBezTo>
                      <a:pt x="8593" y="9060"/>
                      <a:pt x="8563" y="9060"/>
                      <a:pt x="8532" y="9060"/>
                    </a:cubicBezTo>
                    <a:cubicBezTo>
                      <a:pt x="8502" y="9060"/>
                      <a:pt x="8471" y="9076"/>
                      <a:pt x="8456" y="9076"/>
                    </a:cubicBezTo>
                    <a:cubicBezTo>
                      <a:pt x="8426" y="9106"/>
                      <a:pt x="8395" y="9121"/>
                      <a:pt x="8380" y="9152"/>
                    </a:cubicBezTo>
                    <a:cubicBezTo>
                      <a:pt x="8349" y="9167"/>
                      <a:pt x="8319" y="9198"/>
                      <a:pt x="8289" y="9228"/>
                    </a:cubicBezTo>
                    <a:cubicBezTo>
                      <a:pt x="8197" y="9335"/>
                      <a:pt x="8106" y="9457"/>
                      <a:pt x="8014" y="9578"/>
                    </a:cubicBezTo>
                    <a:cubicBezTo>
                      <a:pt x="7831" y="9822"/>
                      <a:pt x="7679" y="10066"/>
                      <a:pt x="7512" y="10310"/>
                    </a:cubicBezTo>
                    <a:cubicBezTo>
                      <a:pt x="7390" y="10508"/>
                      <a:pt x="7252" y="10706"/>
                      <a:pt x="7131" y="10889"/>
                    </a:cubicBezTo>
                    <a:cubicBezTo>
                      <a:pt x="7009" y="11072"/>
                      <a:pt x="6872" y="11254"/>
                      <a:pt x="6734" y="11422"/>
                    </a:cubicBezTo>
                    <a:cubicBezTo>
                      <a:pt x="6552" y="11666"/>
                      <a:pt x="6338" y="11894"/>
                      <a:pt x="6140" y="12123"/>
                    </a:cubicBezTo>
                    <a:cubicBezTo>
                      <a:pt x="6049" y="12229"/>
                      <a:pt x="5957" y="12336"/>
                      <a:pt x="5881" y="12458"/>
                    </a:cubicBezTo>
                    <a:cubicBezTo>
                      <a:pt x="5866" y="12489"/>
                      <a:pt x="5851" y="12519"/>
                      <a:pt x="5820" y="12549"/>
                    </a:cubicBezTo>
                    <a:cubicBezTo>
                      <a:pt x="5805" y="12580"/>
                      <a:pt x="5790" y="12610"/>
                      <a:pt x="5759" y="12641"/>
                    </a:cubicBezTo>
                    <a:cubicBezTo>
                      <a:pt x="5729" y="12717"/>
                      <a:pt x="5698" y="12793"/>
                      <a:pt x="5653" y="12869"/>
                    </a:cubicBezTo>
                    <a:cubicBezTo>
                      <a:pt x="5622" y="12946"/>
                      <a:pt x="5592" y="13007"/>
                      <a:pt x="5577" y="13083"/>
                    </a:cubicBezTo>
                    <a:cubicBezTo>
                      <a:pt x="5546" y="13159"/>
                      <a:pt x="5516" y="13250"/>
                      <a:pt x="5500" y="13326"/>
                    </a:cubicBezTo>
                    <a:cubicBezTo>
                      <a:pt x="5455" y="13494"/>
                      <a:pt x="5409" y="13662"/>
                      <a:pt x="5394" y="13829"/>
                    </a:cubicBezTo>
                    <a:lnTo>
                      <a:pt x="5394" y="13814"/>
                    </a:lnTo>
                    <a:cubicBezTo>
                      <a:pt x="5378" y="13860"/>
                      <a:pt x="5378" y="13890"/>
                      <a:pt x="5363" y="13921"/>
                    </a:cubicBezTo>
                    <a:cubicBezTo>
                      <a:pt x="5348" y="14058"/>
                      <a:pt x="5333" y="14210"/>
                      <a:pt x="5318" y="14347"/>
                    </a:cubicBezTo>
                    <a:cubicBezTo>
                      <a:pt x="5302" y="14515"/>
                      <a:pt x="5302" y="14667"/>
                      <a:pt x="5302" y="14835"/>
                    </a:cubicBezTo>
                    <a:cubicBezTo>
                      <a:pt x="5302" y="14972"/>
                      <a:pt x="5318" y="15124"/>
                      <a:pt x="5318" y="15261"/>
                    </a:cubicBezTo>
                    <a:cubicBezTo>
                      <a:pt x="5333" y="15429"/>
                      <a:pt x="5333" y="15581"/>
                      <a:pt x="5348" y="15734"/>
                    </a:cubicBezTo>
                    <a:cubicBezTo>
                      <a:pt x="5348" y="15886"/>
                      <a:pt x="5363" y="16054"/>
                      <a:pt x="5394" y="16206"/>
                    </a:cubicBezTo>
                    <a:cubicBezTo>
                      <a:pt x="5394" y="16282"/>
                      <a:pt x="5409" y="16343"/>
                      <a:pt x="5424" y="16419"/>
                    </a:cubicBezTo>
                    <a:cubicBezTo>
                      <a:pt x="5439" y="16480"/>
                      <a:pt x="5455" y="16556"/>
                      <a:pt x="5485" y="16633"/>
                    </a:cubicBezTo>
                    <a:cubicBezTo>
                      <a:pt x="5485" y="16648"/>
                      <a:pt x="5485" y="16663"/>
                      <a:pt x="5485" y="16678"/>
                    </a:cubicBezTo>
                    <a:cubicBezTo>
                      <a:pt x="5470" y="16648"/>
                      <a:pt x="5455" y="16602"/>
                      <a:pt x="5439" y="16572"/>
                    </a:cubicBezTo>
                    <a:cubicBezTo>
                      <a:pt x="5394" y="16526"/>
                      <a:pt x="5348" y="16480"/>
                      <a:pt x="5302" y="16435"/>
                    </a:cubicBezTo>
                    <a:cubicBezTo>
                      <a:pt x="5257" y="16389"/>
                      <a:pt x="5211" y="16343"/>
                      <a:pt x="5165" y="16313"/>
                    </a:cubicBezTo>
                    <a:cubicBezTo>
                      <a:pt x="5135" y="16282"/>
                      <a:pt x="5104" y="16267"/>
                      <a:pt x="5074" y="16252"/>
                    </a:cubicBezTo>
                    <a:cubicBezTo>
                      <a:pt x="5059" y="16221"/>
                      <a:pt x="5028" y="16206"/>
                      <a:pt x="4998" y="16191"/>
                    </a:cubicBezTo>
                    <a:cubicBezTo>
                      <a:pt x="4982" y="16176"/>
                      <a:pt x="4952" y="16160"/>
                      <a:pt x="4921" y="16160"/>
                    </a:cubicBezTo>
                    <a:cubicBezTo>
                      <a:pt x="4913" y="16158"/>
                      <a:pt x="4905" y="16156"/>
                      <a:pt x="4897" y="16156"/>
                    </a:cubicBezTo>
                    <a:cubicBezTo>
                      <a:pt x="4861" y="16156"/>
                      <a:pt x="4833" y="16184"/>
                      <a:pt x="4845" y="16221"/>
                    </a:cubicBezTo>
                    <a:cubicBezTo>
                      <a:pt x="4845" y="16252"/>
                      <a:pt x="4845" y="16282"/>
                      <a:pt x="4845" y="16313"/>
                    </a:cubicBezTo>
                    <a:cubicBezTo>
                      <a:pt x="4876" y="16511"/>
                      <a:pt x="4891" y="16709"/>
                      <a:pt x="4921" y="16892"/>
                    </a:cubicBezTo>
                    <a:cubicBezTo>
                      <a:pt x="4952" y="17090"/>
                      <a:pt x="4967" y="17288"/>
                      <a:pt x="4998" y="17486"/>
                    </a:cubicBezTo>
                    <a:cubicBezTo>
                      <a:pt x="5028" y="17684"/>
                      <a:pt x="5074" y="17882"/>
                      <a:pt x="5089" y="18095"/>
                    </a:cubicBezTo>
                    <a:cubicBezTo>
                      <a:pt x="5104" y="18187"/>
                      <a:pt x="5119" y="18278"/>
                      <a:pt x="5135" y="18385"/>
                    </a:cubicBezTo>
                    <a:cubicBezTo>
                      <a:pt x="5135" y="18476"/>
                      <a:pt x="5150" y="18583"/>
                      <a:pt x="5165" y="18674"/>
                    </a:cubicBezTo>
                    <a:cubicBezTo>
                      <a:pt x="5180" y="18781"/>
                      <a:pt x="5196" y="18888"/>
                      <a:pt x="5211" y="18979"/>
                    </a:cubicBezTo>
                    <a:cubicBezTo>
                      <a:pt x="5226" y="19086"/>
                      <a:pt x="5257" y="19177"/>
                      <a:pt x="5287" y="19284"/>
                    </a:cubicBezTo>
                    <a:cubicBezTo>
                      <a:pt x="5333" y="19482"/>
                      <a:pt x="5409" y="19665"/>
                      <a:pt x="5485" y="19863"/>
                    </a:cubicBezTo>
                    <a:cubicBezTo>
                      <a:pt x="5653" y="20228"/>
                      <a:pt x="5836" y="20594"/>
                      <a:pt x="6049" y="20944"/>
                    </a:cubicBezTo>
                    <a:cubicBezTo>
                      <a:pt x="6095" y="21036"/>
                      <a:pt x="6156" y="21112"/>
                      <a:pt x="6201" y="21203"/>
                    </a:cubicBezTo>
                    <a:cubicBezTo>
                      <a:pt x="6262" y="21295"/>
                      <a:pt x="6323" y="21386"/>
                      <a:pt x="6399" y="21462"/>
                    </a:cubicBezTo>
                    <a:cubicBezTo>
                      <a:pt x="6460" y="21523"/>
                      <a:pt x="6536" y="21584"/>
                      <a:pt x="6613" y="21630"/>
                    </a:cubicBezTo>
                    <a:cubicBezTo>
                      <a:pt x="6613" y="21691"/>
                      <a:pt x="6613" y="21752"/>
                      <a:pt x="6613" y="21828"/>
                    </a:cubicBezTo>
                    <a:cubicBezTo>
                      <a:pt x="6643" y="22148"/>
                      <a:pt x="6658" y="22468"/>
                      <a:pt x="6689" y="22788"/>
                    </a:cubicBezTo>
                    <a:cubicBezTo>
                      <a:pt x="6719" y="23093"/>
                      <a:pt x="6750" y="23397"/>
                      <a:pt x="6765" y="23717"/>
                    </a:cubicBezTo>
                    <a:cubicBezTo>
                      <a:pt x="6795" y="24022"/>
                      <a:pt x="6826" y="24342"/>
                      <a:pt x="6856" y="24647"/>
                    </a:cubicBezTo>
                    <a:cubicBezTo>
                      <a:pt x="6872" y="24799"/>
                      <a:pt x="6887" y="24936"/>
                      <a:pt x="6902" y="25089"/>
                    </a:cubicBezTo>
                    <a:cubicBezTo>
                      <a:pt x="6917" y="25210"/>
                      <a:pt x="6948" y="25348"/>
                      <a:pt x="6963" y="25485"/>
                    </a:cubicBezTo>
                    <a:cubicBezTo>
                      <a:pt x="7024" y="25759"/>
                      <a:pt x="7070" y="26033"/>
                      <a:pt x="7146" y="26307"/>
                    </a:cubicBezTo>
                    <a:cubicBezTo>
                      <a:pt x="7192" y="26521"/>
                      <a:pt x="7252" y="26719"/>
                      <a:pt x="7313" y="26917"/>
                    </a:cubicBezTo>
                    <a:cubicBezTo>
                      <a:pt x="7207" y="26780"/>
                      <a:pt x="7115" y="26627"/>
                      <a:pt x="7024" y="26475"/>
                    </a:cubicBezTo>
                    <a:cubicBezTo>
                      <a:pt x="6811" y="26140"/>
                      <a:pt x="6582" y="25805"/>
                      <a:pt x="6384" y="25469"/>
                    </a:cubicBezTo>
                    <a:cubicBezTo>
                      <a:pt x="6338" y="25393"/>
                      <a:pt x="6308" y="25332"/>
                      <a:pt x="6262" y="25256"/>
                    </a:cubicBezTo>
                    <a:cubicBezTo>
                      <a:pt x="6232" y="25195"/>
                      <a:pt x="6186" y="25119"/>
                      <a:pt x="6156" y="25043"/>
                    </a:cubicBezTo>
                    <a:cubicBezTo>
                      <a:pt x="6110" y="24967"/>
                      <a:pt x="6079" y="24875"/>
                      <a:pt x="6049" y="24799"/>
                    </a:cubicBezTo>
                    <a:cubicBezTo>
                      <a:pt x="5973" y="24616"/>
                      <a:pt x="5881" y="24449"/>
                      <a:pt x="5790" y="24281"/>
                    </a:cubicBezTo>
                    <a:cubicBezTo>
                      <a:pt x="5698" y="24113"/>
                      <a:pt x="5592" y="23961"/>
                      <a:pt x="5485" y="23809"/>
                    </a:cubicBezTo>
                    <a:cubicBezTo>
                      <a:pt x="5470" y="23778"/>
                      <a:pt x="5439" y="23733"/>
                      <a:pt x="5409" y="23702"/>
                    </a:cubicBezTo>
                    <a:cubicBezTo>
                      <a:pt x="5378" y="23626"/>
                      <a:pt x="5348" y="23565"/>
                      <a:pt x="5333" y="23489"/>
                    </a:cubicBezTo>
                    <a:cubicBezTo>
                      <a:pt x="5241" y="23260"/>
                      <a:pt x="5165" y="23047"/>
                      <a:pt x="5089" y="22803"/>
                    </a:cubicBezTo>
                    <a:cubicBezTo>
                      <a:pt x="5013" y="22590"/>
                      <a:pt x="4952" y="22377"/>
                      <a:pt x="4891" y="22148"/>
                    </a:cubicBezTo>
                    <a:cubicBezTo>
                      <a:pt x="4860" y="22011"/>
                      <a:pt x="4830" y="21889"/>
                      <a:pt x="4800" y="21752"/>
                    </a:cubicBezTo>
                    <a:cubicBezTo>
                      <a:pt x="4769" y="21600"/>
                      <a:pt x="4754" y="21447"/>
                      <a:pt x="4739" y="21310"/>
                    </a:cubicBezTo>
                    <a:cubicBezTo>
                      <a:pt x="4723" y="21112"/>
                      <a:pt x="4708" y="20914"/>
                      <a:pt x="4693" y="20716"/>
                    </a:cubicBezTo>
                    <a:cubicBezTo>
                      <a:pt x="4678" y="20503"/>
                      <a:pt x="4647" y="20289"/>
                      <a:pt x="4617" y="20076"/>
                    </a:cubicBezTo>
                    <a:cubicBezTo>
                      <a:pt x="4617" y="20076"/>
                      <a:pt x="4617" y="20061"/>
                      <a:pt x="4617" y="20046"/>
                    </a:cubicBezTo>
                    <a:cubicBezTo>
                      <a:pt x="4586" y="19695"/>
                      <a:pt x="4571" y="19329"/>
                      <a:pt x="4540" y="18979"/>
                    </a:cubicBezTo>
                    <a:cubicBezTo>
                      <a:pt x="4495" y="18613"/>
                      <a:pt x="4342" y="18263"/>
                      <a:pt x="4190" y="17943"/>
                    </a:cubicBezTo>
                    <a:cubicBezTo>
                      <a:pt x="4160" y="17882"/>
                      <a:pt x="4144" y="17821"/>
                      <a:pt x="4114" y="17760"/>
                    </a:cubicBezTo>
                    <a:cubicBezTo>
                      <a:pt x="4053" y="17593"/>
                      <a:pt x="4007" y="17410"/>
                      <a:pt x="3962" y="17227"/>
                    </a:cubicBezTo>
                    <a:cubicBezTo>
                      <a:pt x="3916" y="17059"/>
                      <a:pt x="3855" y="16876"/>
                      <a:pt x="3794" y="16709"/>
                    </a:cubicBezTo>
                    <a:cubicBezTo>
                      <a:pt x="3763" y="16633"/>
                      <a:pt x="3718" y="16541"/>
                      <a:pt x="3687" y="16465"/>
                    </a:cubicBezTo>
                    <a:cubicBezTo>
                      <a:pt x="3642" y="16389"/>
                      <a:pt x="3596" y="16313"/>
                      <a:pt x="3550" y="16237"/>
                    </a:cubicBezTo>
                    <a:cubicBezTo>
                      <a:pt x="3504" y="16160"/>
                      <a:pt x="3444" y="16099"/>
                      <a:pt x="3367" y="16038"/>
                    </a:cubicBezTo>
                    <a:cubicBezTo>
                      <a:pt x="3306" y="15978"/>
                      <a:pt x="3230" y="15917"/>
                      <a:pt x="3154" y="15871"/>
                    </a:cubicBezTo>
                    <a:cubicBezTo>
                      <a:pt x="3002" y="15749"/>
                      <a:pt x="2834" y="15658"/>
                      <a:pt x="2682" y="15551"/>
                    </a:cubicBezTo>
                    <a:cubicBezTo>
                      <a:pt x="2529" y="15460"/>
                      <a:pt x="2362" y="15368"/>
                      <a:pt x="2225" y="15261"/>
                    </a:cubicBezTo>
                    <a:cubicBezTo>
                      <a:pt x="2194" y="15231"/>
                      <a:pt x="2148" y="15185"/>
                      <a:pt x="2118" y="15155"/>
                    </a:cubicBezTo>
                    <a:cubicBezTo>
                      <a:pt x="1996" y="15018"/>
                      <a:pt x="1889" y="14881"/>
                      <a:pt x="1768" y="14743"/>
                    </a:cubicBezTo>
                    <a:cubicBezTo>
                      <a:pt x="1661" y="14606"/>
                      <a:pt x="1539" y="14484"/>
                      <a:pt x="1417" y="14347"/>
                    </a:cubicBezTo>
                    <a:cubicBezTo>
                      <a:pt x="1371" y="14286"/>
                      <a:pt x="1310" y="14225"/>
                      <a:pt x="1265" y="14164"/>
                    </a:cubicBezTo>
                    <a:cubicBezTo>
                      <a:pt x="1204" y="14104"/>
                      <a:pt x="1143" y="14043"/>
                      <a:pt x="1082" y="13982"/>
                    </a:cubicBezTo>
                    <a:cubicBezTo>
                      <a:pt x="1021" y="13921"/>
                      <a:pt x="960" y="13860"/>
                      <a:pt x="884" y="13814"/>
                    </a:cubicBezTo>
                    <a:cubicBezTo>
                      <a:pt x="823" y="13753"/>
                      <a:pt x="762" y="13707"/>
                      <a:pt x="686" y="13662"/>
                    </a:cubicBezTo>
                    <a:cubicBezTo>
                      <a:pt x="664" y="13651"/>
                      <a:pt x="627" y="13640"/>
                      <a:pt x="592" y="13640"/>
                    </a:cubicBezTo>
                    <a:cubicBezTo>
                      <a:pt x="577" y="13640"/>
                      <a:pt x="562" y="13642"/>
                      <a:pt x="549" y="13646"/>
                    </a:cubicBezTo>
                    <a:cubicBezTo>
                      <a:pt x="472" y="13677"/>
                      <a:pt x="427" y="13738"/>
                      <a:pt x="396" y="13799"/>
                    </a:cubicBezTo>
                    <a:cubicBezTo>
                      <a:pt x="381" y="13829"/>
                      <a:pt x="366" y="13875"/>
                      <a:pt x="351" y="13921"/>
                    </a:cubicBezTo>
                    <a:cubicBezTo>
                      <a:pt x="335" y="13951"/>
                      <a:pt x="320" y="13997"/>
                      <a:pt x="320" y="14027"/>
                    </a:cubicBezTo>
                    <a:cubicBezTo>
                      <a:pt x="320" y="14058"/>
                      <a:pt x="305" y="14088"/>
                      <a:pt x="305" y="14119"/>
                    </a:cubicBezTo>
                    <a:cubicBezTo>
                      <a:pt x="305" y="14134"/>
                      <a:pt x="290" y="14149"/>
                      <a:pt x="290" y="14164"/>
                    </a:cubicBezTo>
                    <a:cubicBezTo>
                      <a:pt x="290" y="14164"/>
                      <a:pt x="290" y="14180"/>
                      <a:pt x="290" y="14180"/>
                    </a:cubicBezTo>
                    <a:lnTo>
                      <a:pt x="290" y="14210"/>
                    </a:lnTo>
                    <a:cubicBezTo>
                      <a:pt x="290" y="14225"/>
                      <a:pt x="274" y="14241"/>
                      <a:pt x="274" y="14256"/>
                    </a:cubicBezTo>
                    <a:cubicBezTo>
                      <a:pt x="259" y="14363"/>
                      <a:pt x="244" y="14484"/>
                      <a:pt x="244" y="14606"/>
                    </a:cubicBezTo>
                    <a:cubicBezTo>
                      <a:pt x="229" y="14743"/>
                      <a:pt x="213" y="14881"/>
                      <a:pt x="198" y="15018"/>
                    </a:cubicBezTo>
                    <a:cubicBezTo>
                      <a:pt x="183" y="15292"/>
                      <a:pt x="168" y="15551"/>
                      <a:pt x="153" y="15810"/>
                    </a:cubicBezTo>
                    <a:cubicBezTo>
                      <a:pt x="153" y="15825"/>
                      <a:pt x="153" y="15840"/>
                      <a:pt x="153" y="15856"/>
                    </a:cubicBezTo>
                    <a:lnTo>
                      <a:pt x="153" y="15871"/>
                    </a:lnTo>
                    <a:cubicBezTo>
                      <a:pt x="153" y="15871"/>
                      <a:pt x="153" y="15886"/>
                      <a:pt x="153" y="15901"/>
                    </a:cubicBezTo>
                    <a:cubicBezTo>
                      <a:pt x="153" y="15917"/>
                      <a:pt x="153" y="15936"/>
                      <a:pt x="153" y="15947"/>
                    </a:cubicBezTo>
                    <a:cubicBezTo>
                      <a:pt x="153" y="15952"/>
                      <a:pt x="153" y="15957"/>
                      <a:pt x="153" y="15962"/>
                    </a:cubicBezTo>
                    <a:lnTo>
                      <a:pt x="153" y="15978"/>
                    </a:lnTo>
                    <a:cubicBezTo>
                      <a:pt x="153" y="16054"/>
                      <a:pt x="153" y="16145"/>
                      <a:pt x="153" y="16237"/>
                    </a:cubicBezTo>
                    <a:cubicBezTo>
                      <a:pt x="137" y="16328"/>
                      <a:pt x="137" y="16419"/>
                      <a:pt x="137" y="16511"/>
                    </a:cubicBezTo>
                    <a:lnTo>
                      <a:pt x="153" y="16800"/>
                    </a:lnTo>
                    <a:cubicBezTo>
                      <a:pt x="153" y="16892"/>
                      <a:pt x="153" y="16983"/>
                      <a:pt x="168" y="17075"/>
                    </a:cubicBezTo>
                    <a:cubicBezTo>
                      <a:pt x="168" y="17166"/>
                      <a:pt x="183" y="17273"/>
                      <a:pt x="198" y="17364"/>
                    </a:cubicBezTo>
                    <a:cubicBezTo>
                      <a:pt x="213" y="17455"/>
                      <a:pt x="229" y="17547"/>
                      <a:pt x="244" y="17638"/>
                    </a:cubicBezTo>
                    <a:cubicBezTo>
                      <a:pt x="259" y="17745"/>
                      <a:pt x="290" y="17836"/>
                      <a:pt x="320" y="17943"/>
                    </a:cubicBezTo>
                    <a:cubicBezTo>
                      <a:pt x="335" y="18034"/>
                      <a:pt x="366" y="18111"/>
                      <a:pt x="396" y="18202"/>
                    </a:cubicBezTo>
                    <a:cubicBezTo>
                      <a:pt x="412" y="18248"/>
                      <a:pt x="427" y="18293"/>
                      <a:pt x="442" y="18339"/>
                    </a:cubicBezTo>
                    <a:cubicBezTo>
                      <a:pt x="472" y="18385"/>
                      <a:pt x="488" y="18431"/>
                      <a:pt x="503" y="18476"/>
                    </a:cubicBezTo>
                    <a:cubicBezTo>
                      <a:pt x="549" y="18568"/>
                      <a:pt x="610" y="18659"/>
                      <a:pt x="655" y="18750"/>
                    </a:cubicBezTo>
                    <a:cubicBezTo>
                      <a:pt x="747" y="18903"/>
                      <a:pt x="838" y="19055"/>
                      <a:pt x="930" y="19223"/>
                    </a:cubicBezTo>
                    <a:cubicBezTo>
                      <a:pt x="1021" y="19375"/>
                      <a:pt x="1112" y="19543"/>
                      <a:pt x="1219" y="19710"/>
                    </a:cubicBezTo>
                    <a:cubicBezTo>
                      <a:pt x="1326" y="19863"/>
                      <a:pt x="1432" y="20015"/>
                      <a:pt x="1554" y="20167"/>
                    </a:cubicBezTo>
                    <a:cubicBezTo>
                      <a:pt x="1646" y="20305"/>
                      <a:pt x="1737" y="20457"/>
                      <a:pt x="1828" y="20594"/>
                    </a:cubicBezTo>
                    <a:cubicBezTo>
                      <a:pt x="1889" y="20685"/>
                      <a:pt x="1950" y="20777"/>
                      <a:pt x="2011" y="20853"/>
                    </a:cubicBezTo>
                    <a:cubicBezTo>
                      <a:pt x="2057" y="20944"/>
                      <a:pt x="2118" y="21021"/>
                      <a:pt x="2179" y="21097"/>
                    </a:cubicBezTo>
                    <a:cubicBezTo>
                      <a:pt x="2225" y="21158"/>
                      <a:pt x="2286" y="21234"/>
                      <a:pt x="2347" y="21295"/>
                    </a:cubicBezTo>
                    <a:cubicBezTo>
                      <a:pt x="2407" y="21371"/>
                      <a:pt x="2484" y="21432"/>
                      <a:pt x="2545" y="21508"/>
                    </a:cubicBezTo>
                    <a:cubicBezTo>
                      <a:pt x="2621" y="21569"/>
                      <a:pt x="2697" y="21630"/>
                      <a:pt x="2758" y="21691"/>
                    </a:cubicBezTo>
                    <a:cubicBezTo>
                      <a:pt x="2834" y="21752"/>
                      <a:pt x="2895" y="21798"/>
                      <a:pt x="2971" y="21843"/>
                    </a:cubicBezTo>
                    <a:cubicBezTo>
                      <a:pt x="3093" y="21935"/>
                      <a:pt x="3230" y="22011"/>
                      <a:pt x="3367" y="22102"/>
                    </a:cubicBezTo>
                    <a:cubicBezTo>
                      <a:pt x="3489" y="22179"/>
                      <a:pt x="3611" y="22255"/>
                      <a:pt x="3733" y="22331"/>
                    </a:cubicBezTo>
                    <a:cubicBezTo>
                      <a:pt x="3855" y="22422"/>
                      <a:pt x="3977" y="22514"/>
                      <a:pt x="4099" y="22605"/>
                    </a:cubicBezTo>
                    <a:cubicBezTo>
                      <a:pt x="4160" y="22666"/>
                      <a:pt x="4236" y="22727"/>
                      <a:pt x="4312" y="22788"/>
                    </a:cubicBezTo>
                    <a:cubicBezTo>
                      <a:pt x="4373" y="22849"/>
                      <a:pt x="4449" y="22910"/>
                      <a:pt x="4510" y="22986"/>
                    </a:cubicBezTo>
                    <a:lnTo>
                      <a:pt x="5013" y="23519"/>
                    </a:lnTo>
                    <a:cubicBezTo>
                      <a:pt x="5043" y="23565"/>
                      <a:pt x="5089" y="23595"/>
                      <a:pt x="5119" y="23641"/>
                    </a:cubicBezTo>
                    <a:cubicBezTo>
                      <a:pt x="5196" y="23809"/>
                      <a:pt x="5272" y="23961"/>
                      <a:pt x="5378" y="24129"/>
                    </a:cubicBezTo>
                    <a:cubicBezTo>
                      <a:pt x="5470" y="24281"/>
                      <a:pt x="5577" y="24449"/>
                      <a:pt x="5683" y="24616"/>
                    </a:cubicBezTo>
                    <a:cubicBezTo>
                      <a:pt x="5881" y="24921"/>
                      <a:pt x="6034" y="25241"/>
                      <a:pt x="6232" y="25546"/>
                    </a:cubicBezTo>
                    <a:cubicBezTo>
                      <a:pt x="6445" y="25881"/>
                      <a:pt x="6674" y="26216"/>
                      <a:pt x="6887" y="26551"/>
                    </a:cubicBezTo>
                    <a:cubicBezTo>
                      <a:pt x="6963" y="26658"/>
                      <a:pt x="7024" y="26765"/>
                      <a:pt x="7085" y="26856"/>
                    </a:cubicBezTo>
                    <a:cubicBezTo>
                      <a:pt x="7131" y="26932"/>
                      <a:pt x="7176" y="27008"/>
                      <a:pt x="7237" y="27085"/>
                    </a:cubicBezTo>
                    <a:cubicBezTo>
                      <a:pt x="7298" y="27176"/>
                      <a:pt x="7359" y="27283"/>
                      <a:pt x="7405" y="27389"/>
                    </a:cubicBezTo>
                    <a:cubicBezTo>
                      <a:pt x="7420" y="27420"/>
                      <a:pt x="7451" y="27450"/>
                      <a:pt x="7466" y="27496"/>
                    </a:cubicBezTo>
                    <a:cubicBezTo>
                      <a:pt x="7466" y="27511"/>
                      <a:pt x="7466" y="27526"/>
                      <a:pt x="7481" y="27542"/>
                    </a:cubicBezTo>
                    <a:cubicBezTo>
                      <a:pt x="7512" y="27679"/>
                      <a:pt x="7557" y="27831"/>
                      <a:pt x="7588" y="27968"/>
                    </a:cubicBezTo>
                    <a:cubicBezTo>
                      <a:pt x="7649" y="28242"/>
                      <a:pt x="7710" y="28517"/>
                      <a:pt x="7771" y="28791"/>
                    </a:cubicBezTo>
                    <a:cubicBezTo>
                      <a:pt x="7847" y="29111"/>
                      <a:pt x="7938" y="29416"/>
                      <a:pt x="8030" y="29720"/>
                    </a:cubicBezTo>
                    <a:cubicBezTo>
                      <a:pt x="8075" y="29873"/>
                      <a:pt x="8121" y="30025"/>
                      <a:pt x="8182" y="30177"/>
                    </a:cubicBezTo>
                    <a:cubicBezTo>
                      <a:pt x="8228" y="30330"/>
                      <a:pt x="8273" y="30482"/>
                      <a:pt x="8319" y="30634"/>
                    </a:cubicBezTo>
                    <a:cubicBezTo>
                      <a:pt x="8426" y="30939"/>
                      <a:pt x="8517" y="31244"/>
                      <a:pt x="8624" y="31549"/>
                    </a:cubicBezTo>
                    <a:cubicBezTo>
                      <a:pt x="8730" y="31853"/>
                      <a:pt x="8868" y="32158"/>
                      <a:pt x="9005" y="32463"/>
                    </a:cubicBezTo>
                    <a:cubicBezTo>
                      <a:pt x="9111" y="32691"/>
                      <a:pt x="9233" y="32920"/>
                      <a:pt x="9370" y="33148"/>
                    </a:cubicBezTo>
                    <a:cubicBezTo>
                      <a:pt x="9370" y="33164"/>
                      <a:pt x="9370" y="33164"/>
                      <a:pt x="9370" y="33179"/>
                    </a:cubicBezTo>
                    <a:cubicBezTo>
                      <a:pt x="9370" y="33164"/>
                      <a:pt x="9355" y="33164"/>
                      <a:pt x="9340" y="33164"/>
                    </a:cubicBezTo>
                    <a:cubicBezTo>
                      <a:pt x="9279" y="33148"/>
                      <a:pt x="9218" y="33133"/>
                      <a:pt x="9157" y="33118"/>
                    </a:cubicBezTo>
                    <a:cubicBezTo>
                      <a:pt x="9035" y="33072"/>
                      <a:pt x="8898" y="33027"/>
                      <a:pt x="8761" y="32966"/>
                    </a:cubicBezTo>
                    <a:cubicBezTo>
                      <a:pt x="8700" y="32950"/>
                      <a:pt x="8654" y="32905"/>
                      <a:pt x="8593" y="32874"/>
                    </a:cubicBezTo>
                    <a:cubicBezTo>
                      <a:pt x="8517" y="32828"/>
                      <a:pt x="8441" y="32767"/>
                      <a:pt x="8365" y="32722"/>
                    </a:cubicBezTo>
                    <a:cubicBezTo>
                      <a:pt x="8273" y="32676"/>
                      <a:pt x="8197" y="32615"/>
                      <a:pt x="8106" y="32569"/>
                    </a:cubicBezTo>
                    <a:cubicBezTo>
                      <a:pt x="8030" y="32524"/>
                      <a:pt x="7938" y="32478"/>
                      <a:pt x="7862" y="32432"/>
                    </a:cubicBezTo>
                    <a:cubicBezTo>
                      <a:pt x="7771" y="32402"/>
                      <a:pt x="7679" y="32356"/>
                      <a:pt x="7588" y="32326"/>
                    </a:cubicBezTo>
                    <a:cubicBezTo>
                      <a:pt x="7496" y="32280"/>
                      <a:pt x="7405" y="32249"/>
                      <a:pt x="7313" y="32234"/>
                    </a:cubicBezTo>
                    <a:cubicBezTo>
                      <a:pt x="7297" y="32232"/>
                      <a:pt x="7281" y="32231"/>
                      <a:pt x="7265" y="32231"/>
                    </a:cubicBezTo>
                    <a:cubicBezTo>
                      <a:pt x="7159" y="32231"/>
                      <a:pt x="7054" y="32273"/>
                      <a:pt x="6948" y="32326"/>
                    </a:cubicBezTo>
                    <a:cubicBezTo>
                      <a:pt x="6856" y="32356"/>
                      <a:pt x="6780" y="32402"/>
                      <a:pt x="6704" y="32448"/>
                    </a:cubicBezTo>
                    <a:cubicBezTo>
                      <a:pt x="6658" y="32478"/>
                      <a:pt x="6613" y="32493"/>
                      <a:pt x="6582" y="32524"/>
                    </a:cubicBezTo>
                    <a:cubicBezTo>
                      <a:pt x="6536" y="32554"/>
                      <a:pt x="6491" y="32585"/>
                      <a:pt x="6460" y="32630"/>
                    </a:cubicBezTo>
                    <a:cubicBezTo>
                      <a:pt x="6384" y="32691"/>
                      <a:pt x="6323" y="32767"/>
                      <a:pt x="6277" y="32844"/>
                    </a:cubicBezTo>
                    <a:cubicBezTo>
                      <a:pt x="6216" y="32920"/>
                      <a:pt x="6171" y="33011"/>
                      <a:pt x="6125" y="33103"/>
                    </a:cubicBezTo>
                    <a:cubicBezTo>
                      <a:pt x="6095" y="33164"/>
                      <a:pt x="6064" y="33225"/>
                      <a:pt x="6034" y="33270"/>
                    </a:cubicBezTo>
                    <a:lnTo>
                      <a:pt x="5927" y="32828"/>
                    </a:lnTo>
                    <a:cubicBezTo>
                      <a:pt x="5912" y="32767"/>
                      <a:pt x="5896" y="32707"/>
                      <a:pt x="5881" y="32646"/>
                    </a:cubicBezTo>
                    <a:cubicBezTo>
                      <a:pt x="5866" y="32569"/>
                      <a:pt x="5851" y="32493"/>
                      <a:pt x="5836" y="32417"/>
                    </a:cubicBezTo>
                    <a:cubicBezTo>
                      <a:pt x="5820" y="32326"/>
                      <a:pt x="5805" y="32234"/>
                      <a:pt x="5790" y="32143"/>
                    </a:cubicBezTo>
                    <a:cubicBezTo>
                      <a:pt x="5759" y="31990"/>
                      <a:pt x="5729" y="31838"/>
                      <a:pt x="5698" y="31671"/>
                    </a:cubicBezTo>
                    <a:cubicBezTo>
                      <a:pt x="5668" y="31503"/>
                      <a:pt x="5622" y="31335"/>
                      <a:pt x="5592" y="31152"/>
                    </a:cubicBezTo>
                    <a:cubicBezTo>
                      <a:pt x="5592" y="31122"/>
                      <a:pt x="5577" y="31076"/>
                      <a:pt x="5561" y="31046"/>
                    </a:cubicBezTo>
                    <a:cubicBezTo>
                      <a:pt x="5561" y="31000"/>
                      <a:pt x="5546" y="30970"/>
                      <a:pt x="5531" y="30939"/>
                    </a:cubicBezTo>
                    <a:cubicBezTo>
                      <a:pt x="5531" y="30878"/>
                      <a:pt x="5516" y="30833"/>
                      <a:pt x="5500" y="30787"/>
                    </a:cubicBezTo>
                    <a:cubicBezTo>
                      <a:pt x="5485" y="30741"/>
                      <a:pt x="5470" y="30711"/>
                      <a:pt x="5455" y="30665"/>
                    </a:cubicBezTo>
                    <a:cubicBezTo>
                      <a:pt x="5439" y="30589"/>
                      <a:pt x="5409" y="30513"/>
                      <a:pt x="5378" y="30436"/>
                    </a:cubicBezTo>
                    <a:cubicBezTo>
                      <a:pt x="5363" y="30391"/>
                      <a:pt x="5348" y="30345"/>
                      <a:pt x="5333" y="30299"/>
                    </a:cubicBezTo>
                    <a:cubicBezTo>
                      <a:pt x="5318" y="30269"/>
                      <a:pt x="5302" y="30238"/>
                      <a:pt x="5287" y="30208"/>
                    </a:cubicBezTo>
                    <a:cubicBezTo>
                      <a:pt x="5257" y="30132"/>
                      <a:pt x="5226" y="30056"/>
                      <a:pt x="5180" y="29979"/>
                    </a:cubicBezTo>
                    <a:cubicBezTo>
                      <a:pt x="5150" y="29903"/>
                      <a:pt x="5119" y="29827"/>
                      <a:pt x="5074" y="29751"/>
                    </a:cubicBezTo>
                    <a:cubicBezTo>
                      <a:pt x="4921" y="29446"/>
                      <a:pt x="4754" y="29157"/>
                      <a:pt x="4571" y="28852"/>
                    </a:cubicBezTo>
                    <a:cubicBezTo>
                      <a:pt x="4556" y="28821"/>
                      <a:pt x="4525" y="28776"/>
                      <a:pt x="4495" y="28730"/>
                    </a:cubicBezTo>
                    <a:cubicBezTo>
                      <a:pt x="4480" y="28700"/>
                      <a:pt x="4449" y="28669"/>
                      <a:pt x="4434" y="28623"/>
                    </a:cubicBezTo>
                    <a:cubicBezTo>
                      <a:pt x="4403" y="28593"/>
                      <a:pt x="4388" y="28578"/>
                      <a:pt x="4373" y="28547"/>
                    </a:cubicBezTo>
                    <a:cubicBezTo>
                      <a:pt x="4342" y="28501"/>
                      <a:pt x="4312" y="28456"/>
                      <a:pt x="4281" y="28425"/>
                    </a:cubicBezTo>
                    <a:cubicBezTo>
                      <a:pt x="4251" y="28380"/>
                      <a:pt x="4221" y="28349"/>
                      <a:pt x="4190" y="28303"/>
                    </a:cubicBezTo>
                    <a:cubicBezTo>
                      <a:pt x="4175" y="28273"/>
                      <a:pt x="4144" y="28242"/>
                      <a:pt x="4114" y="28212"/>
                    </a:cubicBezTo>
                    <a:cubicBezTo>
                      <a:pt x="4099" y="28197"/>
                      <a:pt x="4068" y="28166"/>
                      <a:pt x="4038" y="28136"/>
                    </a:cubicBezTo>
                    <a:cubicBezTo>
                      <a:pt x="4007" y="28105"/>
                      <a:pt x="3977" y="28075"/>
                      <a:pt x="3946" y="28060"/>
                    </a:cubicBezTo>
                    <a:cubicBezTo>
                      <a:pt x="3885" y="27999"/>
                      <a:pt x="3824" y="27938"/>
                      <a:pt x="3748" y="27892"/>
                    </a:cubicBezTo>
                    <a:cubicBezTo>
                      <a:pt x="3687" y="27831"/>
                      <a:pt x="3626" y="27785"/>
                      <a:pt x="3550" y="27724"/>
                    </a:cubicBezTo>
                    <a:cubicBezTo>
                      <a:pt x="3520" y="27694"/>
                      <a:pt x="3489" y="27679"/>
                      <a:pt x="3444" y="27648"/>
                    </a:cubicBezTo>
                    <a:cubicBezTo>
                      <a:pt x="3428" y="27633"/>
                      <a:pt x="3413" y="27618"/>
                      <a:pt x="3398" y="27603"/>
                    </a:cubicBezTo>
                    <a:cubicBezTo>
                      <a:pt x="3383" y="27587"/>
                      <a:pt x="3367" y="27572"/>
                      <a:pt x="3337" y="27557"/>
                    </a:cubicBezTo>
                    <a:cubicBezTo>
                      <a:pt x="3306" y="27511"/>
                      <a:pt x="3276" y="27481"/>
                      <a:pt x="3230" y="27450"/>
                    </a:cubicBezTo>
                    <a:cubicBezTo>
                      <a:pt x="3200" y="27420"/>
                      <a:pt x="3169" y="27374"/>
                      <a:pt x="3139" y="27344"/>
                    </a:cubicBezTo>
                    <a:cubicBezTo>
                      <a:pt x="3078" y="27283"/>
                      <a:pt x="3032" y="27237"/>
                      <a:pt x="2971" y="27176"/>
                    </a:cubicBezTo>
                    <a:cubicBezTo>
                      <a:pt x="2910" y="27115"/>
                      <a:pt x="2849" y="27039"/>
                      <a:pt x="2788" y="26978"/>
                    </a:cubicBezTo>
                    <a:cubicBezTo>
                      <a:pt x="2666" y="26825"/>
                      <a:pt x="2514" y="26704"/>
                      <a:pt x="2347" y="26597"/>
                    </a:cubicBezTo>
                    <a:cubicBezTo>
                      <a:pt x="2255" y="26551"/>
                      <a:pt x="2164" y="26521"/>
                      <a:pt x="2057" y="26475"/>
                    </a:cubicBezTo>
                    <a:cubicBezTo>
                      <a:pt x="2027" y="26460"/>
                      <a:pt x="1981" y="26445"/>
                      <a:pt x="1935" y="26429"/>
                    </a:cubicBezTo>
                    <a:cubicBezTo>
                      <a:pt x="1905" y="26429"/>
                      <a:pt x="1859" y="26414"/>
                      <a:pt x="1828" y="26399"/>
                    </a:cubicBezTo>
                    <a:cubicBezTo>
                      <a:pt x="1752" y="26368"/>
                      <a:pt x="1676" y="26353"/>
                      <a:pt x="1615" y="26323"/>
                    </a:cubicBezTo>
                    <a:cubicBezTo>
                      <a:pt x="1569" y="26307"/>
                      <a:pt x="1524" y="26292"/>
                      <a:pt x="1493" y="26277"/>
                    </a:cubicBezTo>
                    <a:cubicBezTo>
                      <a:pt x="1448" y="26262"/>
                      <a:pt x="1417" y="26247"/>
                      <a:pt x="1371" y="26231"/>
                    </a:cubicBezTo>
                    <a:cubicBezTo>
                      <a:pt x="1295" y="26186"/>
                      <a:pt x="1219" y="26155"/>
                      <a:pt x="1143" y="26109"/>
                    </a:cubicBezTo>
                    <a:cubicBezTo>
                      <a:pt x="1036" y="26048"/>
                      <a:pt x="945" y="25972"/>
                      <a:pt x="853" y="25911"/>
                    </a:cubicBezTo>
                    <a:cubicBezTo>
                      <a:pt x="792" y="25850"/>
                      <a:pt x="716" y="25805"/>
                      <a:pt x="655" y="25759"/>
                    </a:cubicBezTo>
                    <a:cubicBezTo>
                      <a:pt x="610" y="25713"/>
                      <a:pt x="564" y="25683"/>
                      <a:pt x="518" y="25637"/>
                    </a:cubicBezTo>
                    <a:cubicBezTo>
                      <a:pt x="488" y="25607"/>
                      <a:pt x="442" y="25576"/>
                      <a:pt x="412" y="25530"/>
                    </a:cubicBezTo>
                    <a:cubicBezTo>
                      <a:pt x="366" y="25485"/>
                      <a:pt x="305" y="25424"/>
                      <a:pt x="259" y="25378"/>
                    </a:cubicBezTo>
                    <a:cubicBezTo>
                      <a:pt x="229" y="25348"/>
                      <a:pt x="213" y="25317"/>
                      <a:pt x="183" y="25287"/>
                    </a:cubicBezTo>
                    <a:cubicBezTo>
                      <a:pt x="168" y="25271"/>
                      <a:pt x="168" y="25256"/>
                      <a:pt x="153" y="25241"/>
                    </a:cubicBezTo>
                    <a:cubicBezTo>
                      <a:pt x="137" y="25226"/>
                      <a:pt x="122" y="25226"/>
                      <a:pt x="107" y="25210"/>
                    </a:cubicBezTo>
                    <a:cubicBezTo>
                      <a:pt x="92" y="25210"/>
                      <a:pt x="61" y="25210"/>
                      <a:pt x="31" y="25226"/>
                    </a:cubicBezTo>
                    <a:cubicBezTo>
                      <a:pt x="15" y="25241"/>
                      <a:pt x="0" y="25271"/>
                      <a:pt x="15" y="25302"/>
                    </a:cubicBezTo>
                    <a:cubicBezTo>
                      <a:pt x="15" y="25454"/>
                      <a:pt x="31" y="25622"/>
                      <a:pt x="46" y="25774"/>
                    </a:cubicBezTo>
                    <a:cubicBezTo>
                      <a:pt x="76" y="25942"/>
                      <a:pt x="107" y="26109"/>
                      <a:pt x="137" y="26262"/>
                    </a:cubicBezTo>
                    <a:cubicBezTo>
                      <a:pt x="198" y="26597"/>
                      <a:pt x="259" y="26932"/>
                      <a:pt x="320" y="27267"/>
                    </a:cubicBezTo>
                    <a:cubicBezTo>
                      <a:pt x="351" y="27435"/>
                      <a:pt x="381" y="27603"/>
                      <a:pt x="412" y="27755"/>
                    </a:cubicBezTo>
                    <a:cubicBezTo>
                      <a:pt x="442" y="27922"/>
                      <a:pt x="472" y="28075"/>
                      <a:pt x="488" y="28242"/>
                    </a:cubicBezTo>
                    <a:cubicBezTo>
                      <a:pt x="518" y="28410"/>
                      <a:pt x="549" y="28562"/>
                      <a:pt x="564" y="28730"/>
                    </a:cubicBezTo>
                    <a:cubicBezTo>
                      <a:pt x="579" y="28898"/>
                      <a:pt x="610" y="29065"/>
                      <a:pt x="625" y="29233"/>
                    </a:cubicBezTo>
                    <a:cubicBezTo>
                      <a:pt x="655" y="29400"/>
                      <a:pt x="671" y="29583"/>
                      <a:pt x="701" y="29751"/>
                    </a:cubicBezTo>
                    <a:cubicBezTo>
                      <a:pt x="716" y="29827"/>
                      <a:pt x="747" y="29918"/>
                      <a:pt x="762" y="30010"/>
                    </a:cubicBezTo>
                    <a:cubicBezTo>
                      <a:pt x="777" y="30040"/>
                      <a:pt x="777" y="30086"/>
                      <a:pt x="792" y="30132"/>
                    </a:cubicBezTo>
                    <a:cubicBezTo>
                      <a:pt x="808" y="30147"/>
                      <a:pt x="808" y="30162"/>
                      <a:pt x="808" y="30177"/>
                    </a:cubicBezTo>
                    <a:cubicBezTo>
                      <a:pt x="823" y="30193"/>
                      <a:pt x="823" y="30223"/>
                      <a:pt x="838" y="30238"/>
                    </a:cubicBezTo>
                    <a:cubicBezTo>
                      <a:pt x="853" y="30269"/>
                      <a:pt x="869" y="30315"/>
                      <a:pt x="884" y="30360"/>
                    </a:cubicBezTo>
                    <a:lnTo>
                      <a:pt x="945" y="30467"/>
                    </a:lnTo>
                    <a:cubicBezTo>
                      <a:pt x="991" y="30558"/>
                      <a:pt x="1021" y="30634"/>
                      <a:pt x="1067" y="30711"/>
                    </a:cubicBezTo>
                    <a:cubicBezTo>
                      <a:pt x="1158" y="30848"/>
                      <a:pt x="1250" y="30985"/>
                      <a:pt x="1341" y="31122"/>
                    </a:cubicBezTo>
                    <a:cubicBezTo>
                      <a:pt x="1417" y="31229"/>
                      <a:pt x="1493" y="31335"/>
                      <a:pt x="1569" y="31442"/>
                    </a:cubicBezTo>
                    <a:cubicBezTo>
                      <a:pt x="1642" y="31544"/>
                      <a:pt x="1729" y="31660"/>
                      <a:pt x="1803" y="31763"/>
                    </a:cubicBezTo>
                    <a:lnTo>
                      <a:pt x="1803" y="31763"/>
                    </a:lnTo>
                    <a:cubicBezTo>
                      <a:pt x="1800" y="31762"/>
                      <a:pt x="1798" y="31762"/>
                      <a:pt x="1798" y="31762"/>
                    </a:cubicBezTo>
                    <a:lnTo>
                      <a:pt x="1798" y="31762"/>
                    </a:lnTo>
                    <a:lnTo>
                      <a:pt x="1813" y="31777"/>
                    </a:lnTo>
                    <a:cubicBezTo>
                      <a:pt x="1813" y="31777"/>
                      <a:pt x="1813" y="31792"/>
                      <a:pt x="1828" y="31792"/>
                    </a:cubicBezTo>
                    <a:cubicBezTo>
                      <a:pt x="1828" y="31792"/>
                      <a:pt x="1828" y="31808"/>
                      <a:pt x="1828" y="31808"/>
                    </a:cubicBezTo>
                    <a:cubicBezTo>
                      <a:pt x="1844" y="31808"/>
                      <a:pt x="1844" y="31808"/>
                      <a:pt x="1844" y="31823"/>
                    </a:cubicBezTo>
                    <a:lnTo>
                      <a:pt x="1859" y="31823"/>
                    </a:lnTo>
                    <a:cubicBezTo>
                      <a:pt x="1950" y="31960"/>
                      <a:pt x="2057" y="32097"/>
                      <a:pt x="2179" y="32204"/>
                    </a:cubicBezTo>
                    <a:cubicBezTo>
                      <a:pt x="2209" y="32234"/>
                      <a:pt x="2240" y="32265"/>
                      <a:pt x="2286" y="32295"/>
                    </a:cubicBezTo>
                    <a:cubicBezTo>
                      <a:pt x="2316" y="32326"/>
                      <a:pt x="2347" y="32356"/>
                      <a:pt x="2392" y="32387"/>
                    </a:cubicBezTo>
                    <a:cubicBezTo>
                      <a:pt x="2453" y="32432"/>
                      <a:pt x="2529" y="32478"/>
                      <a:pt x="2590" y="32524"/>
                    </a:cubicBezTo>
                    <a:cubicBezTo>
                      <a:pt x="2651" y="32569"/>
                      <a:pt x="2712" y="32615"/>
                      <a:pt x="2773" y="32661"/>
                    </a:cubicBezTo>
                    <a:cubicBezTo>
                      <a:pt x="2788" y="32676"/>
                      <a:pt x="2819" y="32691"/>
                      <a:pt x="2834" y="32707"/>
                    </a:cubicBezTo>
                    <a:cubicBezTo>
                      <a:pt x="2865" y="32722"/>
                      <a:pt x="2895" y="32737"/>
                      <a:pt x="2925" y="32752"/>
                    </a:cubicBezTo>
                    <a:cubicBezTo>
                      <a:pt x="2925" y="32752"/>
                      <a:pt x="2925" y="32752"/>
                      <a:pt x="2925" y="32767"/>
                    </a:cubicBezTo>
                    <a:lnTo>
                      <a:pt x="2941" y="32767"/>
                    </a:lnTo>
                    <a:lnTo>
                      <a:pt x="2956" y="32783"/>
                    </a:lnTo>
                    <a:cubicBezTo>
                      <a:pt x="2956" y="32783"/>
                      <a:pt x="2971" y="32798"/>
                      <a:pt x="2986" y="32798"/>
                    </a:cubicBezTo>
                    <a:lnTo>
                      <a:pt x="2971" y="32798"/>
                    </a:lnTo>
                    <a:cubicBezTo>
                      <a:pt x="3002" y="32798"/>
                      <a:pt x="3017" y="32813"/>
                      <a:pt x="3032" y="32828"/>
                    </a:cubicBezTo>
                    <a:cubicBezTo>
                      <a:pt x="3032" y="32828"/>
                      <a:pt x="3047" y="32844"/>
                      <a:pt x="3063" y="32844"/>
                    </a:cubicBezTo>
                    <a:lnTo>
                      <a:pt x="3047" y="32844"/>
                    </a:lnTo>
                    <a:cubicBezTo>
                      <a:pt x="3063" y="32844"/>
                      <a:pt x="3063" y="32844"/>
                      <a:pt x="3078" y="32859"/>
                    </a:cubicBezTo>
                    <a:cubicBezTo>
                      <a:pt x="3124" y="32874"/>
                      <a:pt x="3154" y="32905"/>
                      <a:pt x="3200" y="32920"/>
                    </a:cubicBezTo>
                    <a:cubicBezTo>
                      <a:pt x="3230" y="32935"/>
                      <a:pt x="3261" y="32950"/>
                      <a:pt x="3291" y="32966"/>
                    </a:cubicBezTo>
                    <a:cubicBezTo>
                      <a:pt x="3337" y="32981"/>
                      <a:pt x="3383" y="33011"/>
                      <a:pt x="3428" y="33027"/>
                    </a:cubicBezTo>
                    <a:cubicBezTo>
                      <a:pt x="3474" y="33042"/>
                      <a:pt x="3504" y="33072"/>
                      <a:pt x="3550" y="33087"/>
                    </a:cubicBezTo>
                    <a:cubicBezTo>
                      <a:pt x="3626" y="33118"/>
                      <a:pt x="3718" y="33148"/>
                      <a:pt x="3794" y="33179"/>
                    </a:cubicBezTo>
                    <a:cubicBezTo>
                      <a:pt x="3870" y="33209"/>
                      <a:pt x="3931" y="33240"/>
                      <a:pt x="4007" y="33270"/>
                    </a:cubicBezTo>
                    <a:cubicBezTo>
                      <a:pt x="4160" y="33316"/>
                      <a:pt x="4327" y="33377"/>
                      <a:pt x="4495" y="33423"/>
                    </a:cubicBezTo>
                    <a:cubicBezTo>
                      <a:pt x="4662" y="33468"/>
                      <a:pt x="4815" y="33499"/>
                      <a:pt x="4982" y="33545"/>
                    </a:cubicBezTo>
                    <a:cubicBezTo>
                      <a:pt x="5165" y="33575"/>
                      <a:pt x="5348" y="33621"/>
                      <a:pt x="5531" y="33666"/>
                    </a:cubicBezTo>
                    <a:cubicBezTo>
                      <a:pt x="5561" y="33682"/>
                      <a:pt x="5592" y="33682"/>
                      <a:pt x="5607" y="33697"/>
                    </a:cubicBezTo>
                    <a:lnTo>
                      <a:pt x="5592" y="33682"/>
                    </a:lnTo>
                    <a:lnTo>
                      <a:pt x="5592" y="33682"/>
                    </a:lnTo>
                    <a:cubicBezTo>
                      <a:pt x="5622" y="33697"/>
                      <a:pt x="5653" y="33712"/>
                      <a:pt x="5683" y="33712"/>
                    </a:cubicBezTo>
                    <a:cubicBezTo>
                      <a:pt x="5714" y="33727"/>
                      <a:pt x="5744" y="33743"/>
                      <a:pt x="5775" y="33743"/>
                    </a:cubicBezTo>
                    <a:cubicBezTo>
                      <a:pt x="5790" y="33758"/>
                      <a:pt x="5805" y="33758"/>
                      <a:pt x="5820" y="33758"/>
                    </a:cubicBezTo>
                    <a:cubicBezTo>
                      <a:pt x="5790" y="33819"/>
                      <a:pt x="5759" y="33895"/>
                      <a:pt x="5729" y="33956"/>
                    </a:cubicBezTo>
                    <a:cubicBezTo>
                      <a:pt x="5683" y="34047"/>
                      <a:pt x="5637" y="34139"/>
                      <a:pt x="5607" y="34230"/>
                    </a:cubicBezTo>
                    <a:cubicBezTo>
                      <a:pt x="5592" y="34276"/>
                      <a:pt x="5577" y="34322"/>
                      <a:pt x="5561" y="34367"/>
                    </a:cubicBezTo>
                    <a:cubicBezTo>
                      <a:pt x="5561" y="34413"/>
                      <a:pt x="5546" y="34474"/>
                      <a:pt x="5531" y="34520"/>
                    </a:cubicBezTo>
                    <a:cubicBezTo>
                      <a:pt x="5531" y="34565"/>
                      <a:pt x="5531" y="34626"/>
                      <a:pt x="5531" y="34672"/>
                    </a:cubicBezTo>
                    <a:cubicBezTo>
                      <a:pt x="5546" y="34733"/>
                      <a:pt x="5546" y="34779"/>
                      <a:pt x="5561" y="34840"/>
                    </a:cubicBezTo>
                    <a:cubicBezTo>
                      <a:pt x="5577" y="34946"/>
                      <a:pt x="5592" y="35068"/>
                      <a:pt x="5607" y="35190"/>
                    </a:cubicBezTo>
                    <a:cubicBezTo>
                      <a:pt x="5607" y="35251"/>
                      <a:pt x="5622" y="35312"/>
                      <a:pt x="5622" y="35373"/>
                    </a:cubicBezTo>
                    <a:cubicBezTo>
                      <a:pt x="5607" y="35434"/>
                      <a:pt x="5607" y="35479"/>
                      <a:pt x="5607" y="35540"/>
                    </a:cubicBezTo>
                    <a:cubicBezTo>
                      <a:pt x="5592" y="35556"/>
                      <a:pt x="5592" y="35586"/>
                      <a:pt x="5577" y="35601"/>
                    </a:cubicBezTo>
                    <a:cubicBezTo>
                      <a:pt x="5577" y="35647"/>
                      <a:pt x="5561" y="35678"/>
                      <a:pt x="5546" y="35708"/>
                    </a:cubicBezTo>
                    <a:cubicBezTo>
                      <a:pt x="5516" y="35769"/>
                      <a:pt x="5485" y="35815"/>
                      <a:pt x="5455" y="35876"/>
                    </a:cubicBezTo>
                    <a:cubicBezTo>
                      <a:pt x="5455" y="35876"/>
                      <a:pt x="5439" y="35891"/>
                      <a:pt x="5439" y="35906"/>
                    </a:cubicBezTo>
                    <a:cubicBezTo>
                      <a:pt x="5363" y="36013"/>
                      <a:pt x="5302" y="36150"/>
                      <a:pt x="5257" y="36272"/>
                    </a:cubicBezTo>
                    <a:cubicBezTo>
                      <a:pt x="5211" y="36424"/>
                      <a:pt x="5165" y="36561"/>
                      <a:pt x="5119" y="36698"/>
                    </a:cubicBezTo>
                    <a:cubicBezTo>
                      <a:pt x="5119" y="36714"/>
                      <a:pt x="5104" y="36744"/>
                      <a:pt x="5104" y="36759"/>
                    </a:cubicBezTo>
                    <a:cubicBezTo>
                      <a:pt x="5104" y="36759"/>
                      <a:pt x="5104" y="36775"/>
                      <a:pt x="5104" y="36775"/>
                    </a:cubicBezTo>
                    <a:cubicBezTo>
                      <a:pt x="5089" y="36790"/>
                      <a:pt x="5089" y="36805"/>
                      <a:pt x="5089" y="36820"/>
                    </a:cubicBezTo>
                    <a:lnTo>
                      <a:pt x="5089" y="36805"/>
                    </a:lnTo>
                    <a:cubicBezTo>
                      <a:pt x="5089" y="36820"/>
                      <a:pt x="5074" y="36835"/>
                      <a:pt x="5074" y="36866"/>
                    </a:cubicBezTo>
                    <a:lnTo>
                      <a:pt x="5074" y="36835"/>
                    </a:lnTo>
                    <a:cubicBezTo>
                      <a:pt x="5043" y="36942"/>
                      <a:pt x="5028" y="37034"/>
                      <a:pt x="5013" y="37140"/>
                    </a:cubicBezTo>
                    <a:cubicBezTo>
                      <a:pt x="5013" y="37171"/>
                      <a:pt x="4998" y="37216"/>
                      <a:pt x="5013" y="37262"/>
                    </a:cubicBezTo>
                    <a:cubicBezTo>
                      <a:pt x="5013" y="37323"/>
                      <a:pt x="5028" y="37369"/>
                      <a:pt x="5043" y="37414"/>
                    </a:cubicBezTo>
                    <a:cubicBezTo>
                      <a:pt x="5059" y="37460"/>
                      <a:pt x="5074" y="37506"/>
                      <a:pt x="5104" y="37552"/>
                    </a:cubicBezTo>
                    <a:cubicBezTo>
                      <a:pt x="5150" y="37643"/>
                      <a:pt x="5196" y="37719"/>
                      <a:pt x="5257" y="37795"/>
                    </a:cubicBezTo>
                    <a:cubicBezTo>
                      <a:pt x="5302" y="37872"/>
                      <a:pt x="5363" y="37963"/>
                      <a:pt x="5424" y="38039"/>
                    </a:cubicBezTo>
                    <a:cubicBezTo>
                      <a:pt x="5500" y="38115"/>
                      <a:pt x="5561" y="38191"/>
                      <a:pt x="5653" y="38252"/>
                    </a:cubicBezTo>
                    <a:cubicBezTo>
                      <a:pt x="5729" y="38313"/>
                      <a:pt x="5820" y="38374"/>
                      <a:pt x="5912" y="38420"/>
                    </a:cubicBezTo>
                    <a:cubicBezTo>
                      <a:pt x="5988" y="38466"/>
                      <a:pt x="6079" y="38511"/>
                      <a:pt x="6171" y="38542"/>
                    </a:cubicBezTo>
                    <a:cubicBezTo>
                      <a:pt x="6262" y="38588"/>
                      <a:pt x="6354" y="38618"/>
                      <a:pt x="6445" y="38649"/>
                    </a:cubicBezTo>
                    <a:cubicBezTo>
                      <a:pt x="6536" y="38679"/>
                      <a:pt x="6628" y="38694"/>
                      <a:pt x="6719" y="38725"/>
                    </a:cubicBezTo>
                    <a:cubicBezTo>
                      <a:pt x="6811" y="38755"/>
                      <a:pt x="6917" y="38786"/>
                      <a:pt x="7009" y="38801"/>
                    </a:cubicBezTo>
                    <a:cubicBezTo>
                      <a:pt x="7100" y="38831"/>
                      <a:pt x="7207" y="38847"/>
                      <a:pt x="7298" y="38877"/>
                    </a:cubicBezTo>
                    <a:lnTo>
                      <a:pt x="7329" y="38877"/>
                    </a:lnTo>
                    <a:cubicBezTo>
                      <a:pt x="7420" y="38892"/>
                      <a:pt x="7512" y="38908"/>
                      <a:pt x="7603" y="38923"/>
                    </a:cubicBezTo>
                    <a:cubicBezTo>
                      <a:pt x="7694" y="38938"/>
                      <a:pt x="7786" y="38953"/>
                      <a:pt x="7892" y="38953"/>
                    </a:cubicBezTo>
                    <a:cubicBezTo>
                      <a:pt x="7999" y="38969"/>
                      <a:pt x="8090" y="38969"/>
                      <a:pt x="8197" y="38969"/>
                    </a:cubicBezTo>
                    <a:lnTo>
                      <a:pt x="8502" y="38969"/>
                    </a:lnTo>
                    <a:cubicBezTo>
                      <a:pt x="8593" y="38969"/>
                      <a:pt x="8700" y="38953"/>
                      <a:pt x="8791" y="38938"/>
                    </a:cubicBezTo>
                    <a:cubicBezTo>
                      <a:pt x="8883" y="38908"/>
                      <a:pt x="8959" y="38892"/>
                      <a:pt x="9035" y="38862"/>
                    </a:cubicBezTo>
                    <a:cubicBezTo>
                      <a:pt x="9111" y="38831"/>
                      <a:pt x="9187" y="38816"/>
                      <a:pt x="9264" y="38770"/>
                    </a:cubicBezTo>
                    <a:cubicBezTo>
                      <a:pt x="9401" y="38709"/>
                      <a:pt x="9553" y="38649"/>
                      <a:pt x="9675" y="38572"/>
                    </a:cubicBezTo>
                    <a:cubicBezTo>
                      <a:pt x="9690" y="38572"/>
                      <a:pt x="9705" y="38557"/>
                      <a:pt x="9721" y="38557"/>
                    </a:cubicBezTo>
                    <a:cubicBezTo>
                      <a:pt x="9827" y="38496"/>
                      <a:pt x="9934" y="38420"/>
                      <a:pt x="10041" y="38344"/>
                    </a:cubicBezTo>
                    <a:cubicBezTo>
                      <a:pt x="10086" y="38313"/>
                      <a:pt x="10132" y="38283"/>
                      <a:pt x="10193" y="38252"/>
                    </a:cubicBezTo>
                    <a:cubicBezTo>
                      <a:pt x="10239" y="38222"/>
                      <a:pt x="10284" y="38191"/>
                      <a:pt x="10330" y="38161"/>
                    </a:cubicBezTo>
                    <a:lnTo>
                      <a:pt x="10345" y="38161"/>
                    </a:lnTo>
                    <a:cubicBezTo>
                      <a:pt x="10361" y="38268"/>
                      <a:pt x="10391" y="38390"/>
                      <a:pt x="10422" y="38496"/>
                    </a:cubicBezTo>
                    <a:cubicBezTo>
                      <a:pt x="10467" y="38618"/>
                      <a:pt x="10528" y="38740"/>
                      <a:pt x="10604" y="38847"/>
                    </a:cubicBezTo>
                    <a:cubicBezTo>
                      <a:pt x="10589" y="38862"/>
                      <a:pt x="10589" y="38862"/>
                      <a:pt x="10589" y="38862"/>
                    </a:cubicBezTo>
                    <a:lnTo>
                      <a:pt x="10528" y="38938"/>
                    </a:lnTo>
                    <a:cubicBezTo>
                      <a:pt x="10498" y="38969"/>
                      <a:pt x="10467" y="38999"/>
                      <a:pt x="10452" y="39045"/>
                    </a:cubicBezTo>
                    <a:cubicBezTo>
                      <a:pt x="10437" y="39060"/>
                      <a:pt x="10406" y="39075"/>
                      <a:pt x="10391" y="39090"/>
                    </a:cubicBezTo>
                    <a:cubicBezTo>
                      <a:pt x="10391" y="39106"/>
                      <a:pt x="10376" y="39106"/>
                      <a:pt x="10361" y="39121"/>
                    </a:cubicBezTo>
                    <a:cubicBezTo>
                      <a:pt x="10315" y="39151"/>
                      <a:pt x="10254" y="39197"/>
                      <a:pt x="10193" y="39228"/>
                    </a:cubicBezTo>
                    <a:cubicBezTo>
                      <a:pt x="10132" y="39258"/>
                      <a:pt x="10071" y="39304"/>
                      <a:pt x="10010" y="39334"/>
                    </a:cubicBezTo>
                    <a:cubicBezTo>
                      <a:pt x="9949" y="39365"/>
                      <a:pt x="9888" y="39395"/>
                      <a:pt x="9812" y="39426"/>
                    </a:cubicBezTo>
                    <a:cubicBezTo>
                      <a:pt x="9751" y="39456"/>
                      <a:pt x="9690" y="39471"/>
                      <a:pt x="9629" y="39487"/>
                    </a:cubicBezTo>
                    <a:cubicBezTo>
                      <a:pt x="9538" y="39517"/>
                      <a:pt x="9431" y="39532"/>
                      <a:pt x="9325" y="39547"/>
                    </a:cubicBezTo>
                    <a:cubicBezTo>
                      <a:pt x="9218" y="39563"/>
                      <a:pt x="9096" y="39578"/>
                      <a:pt x="8989" y="39593"/>
                    </a:cubicBezTo>
                    <a:cubicBezTo>
                      <a:pt x="8730" y="39608"/>
                      <a:pt x="8471" y="39608"/>
                      <a:pt x="8197" y="39624"/>
                    </a:cubicBezTo>
                    <a:cubicBezTo>
                      <a:pt x="8075" y="39624"/>
                      <a:pt x="7938" y="39639"/>
                      <a:pt x="7816" y="39654"/>
                    </a:cubicBezTo>
                    <a:cubicBezTo>
                      <a:pt x="7679" y="39669"/>
                      <a:pt x="7542" y="39685"/>
                      <a:pt x="7420" y="39715"/>
                    </a:cubicBezTo>
                    <a:cubicBezTo>
                      <a:pt x="7268" y="39746"/>
                      <a:pt x="7131" y="39791"/>
                      <a:pt x="6978" y="39837"/>
                    </a:cubicBezTo>
                    <a:lnTo>
                      <a:pt x="6993" y="39837"/>
                    </a:lnTo>
                    <a:cubicBezTo>
                      <a:pt x="6856" y="39867"/>
                      <a:pt x="6719" y="39898"/>
                      <a:pt x="6597" y="39928"/>
                    </a:cubicBezTo>
                    <a:cubicBezTo>
                      <a:pt x="6460" y="39944"/>
                      <a:pt x="6338" y="39974"/>
                      <a:pt x="6216" y="40005"/>
                    </a:cubicBezTo>
                    <a:cubicBezTo>
                      <a:pt x="6079" y="40035"/>
                      <a:pt x="5942" y="40065"/>
                      <a:pt x="5820" y="40096"/>
                    </a:cubicBezTo>
                    <a:cubicBezTo>
                      <a:pt x="5683" y="40126"/>
                      <a:pt x="5561" y="40187"/>
                      <a:pt x="5455" y="40264"/>
                    </a:cubicBezTo>
                    <a:cubicBezTo>
                      <a:pt x="5348" y="40340"/>
                      <a:pt x="5257" y="40446"/>
                      <a:pt x="5226" y="40568"/>
                    </a:cubicBezTo>
                    <a:cubicBezTo>
                      <a:pt x="5211" y="40660"/>
                      <a:pt x="5211" y="40751"/>
                      <a:pt x="5211" y="40843"/>
                    </a:cubicBezTo>
                    <a:cubicBezTo>
                      <a:pt x="5241" y="40980"/>
                      <a:pt x="5287" y="41102"/>
                      <a:pt x="5348" y="41223"/>
                    </a:cubicBezTo>
                    <a:cubicBezTo>
                      <a:pt x="5409" y="41345"/>
                      <a:pt x="5485" y="41467"/>
                      <a:pt x="5561" y="41574"/>
                    </a:cubicBezTo>
                    <a:cubicBezTo>
                      <a:pt x="5592" y="41635"/>
                      <a:pt x="5637" y="41680"/>
                      <a:pt x="5683" y="41726"/>
                    </a:cubicBezTo>
                    <a:cubicBezTo>
                      <a:pt x="5714" y="41772"/>
                      <a:pt x="5759" y="41818"/>
                      <a:pt x="5805" y="41879"/>
                    </a:cubicBezTo>
                    <a:cubicBezTo>
                      <a:pt x="5896" y="41985"/>
                      <a:pt x="5988" y="42077"/>
                      <a:pt x="6079" y="42183"/>
                    </a:cubicBezTo>
                    <a:cubicBezTo>
                      <a:pt x="6125" y="42229"/>
                      <a:pt x="6171" y="42275"/>
                      <a:pt x="6201" y="42320"/>
                    </a:cubicBezTo>
                    <a:cubicBezTo>
                      <a:pt x="6247" y="42366"/>
                      <a:pt x="6277" y="42427"/>
                      <a:pt x="6293" y="42473"/>
                    </a:cubicBezTo>
                    <a:cubicBezTo>
                      <a:pt x="6338" y="42549"/>
                      <a:pt x="6369" y="42625"/>
                      <a:pt x="6415" y="42717"/>
                    </a:cubicBezTo>
                    <a:cubicBezTo>
                      <a:pt x="6491" y="42960"/>
                      <a:pt x="6536" y="43219"/>
                      <a:pt x="6628" y="43478"/>
                    </a:cubicBezTo>
                    <a:cubicBezTo>
                      <a:pt x="6658" y="43600"/>
                      <a:pt x="6704" y="43722"/>
                      <a:pt x="6750" y="43844"/>
                    </a:cubicBezTo>
                    <a:cubicBezTo>
                      <a:pt x="6795" y="43981"/>
                      <a:pt x="6841" y="44103"/>
                      <a:pt x="6887" y="44240"/>
                    </a:cubicBezTo>
                    <a:cubicBezTo>
                      <a:pt x="6917" y="44316"/>
                      <a:pt x="6948" y="44392"/>
                      <a:pt x="6993" y="44453"/>
                    </a:cubicBezTo>
                    <a:cubicBezTo>
                      <a:pt x="7009" y="44484"/>
                      <a:pt x="7024" y="44514"/>
                      <a:pt x="7054" y="44545"/>
                    </a:cubicBezTo>
                    <a:cubicBezTo>
                      <a:pt x="7070" y="44591"/>
                      <a:pt x="7100" y="44621"/>
                      <a:pt x="7131" y="44651"/>
                    </a:cubicBezTo>
                    <a:cubicBezTo>
                      <a:pt x="7176" y="44728"/>
                      <a:pt x="7237" y="44789"/>
                      <a:pt x="7298" y="44850"/>
                    </a:cubicBezTo>
                    <a:cubicBezTo>
                      <a:pt x="7313" y="44850"/>
                      <a:pt x="7313" y="44850"/>
                      <a:pt x="7329" y="44865"/>
                    </a:cubicBezTo>
                    <a:cubicBezTo>
                      <a:pt x="7542" y="45032"/>
                      <a:pt x="7755" y="45185"/>
                      <a:pt x="7984" y="45322"/>
                    </a:cubicBezTo>
                    <a:cubicBezTo>
                      <a:pt x="8045" y="45352"/>
                      <a:pt x="8106" y="45383"/>
                      <a:pt x="8167" y="45398"/>
                    </a:cubicBezTo>
                    <a:cubicBezTo>
                      <a:pt x="8228" y="45429"/>
                      <a:pt x="8273" y="45459"/>
                      <a:pt x="8334" y="45474"/>
                    </a:cubicBezTo>
                    <a:cubicBezTo>
                      <a:pt x="8365" y="45474"/>
                      <a:pt x="8380" y="45474"/>
                      <a:pt x="8395" y="45489"/>
                    </a:cubicBezTo>
                    <a:cubicBezTo>
                      <a:pt x="8441" y="45489"/>
                      <a:pt x="8487" y="45489"/>
                      <a:pt x="8517" y="45505"/>
                    </a:cubicBezTo>
                    <a:cubicBezTo>
                      <a:pt x="8639" y="45520"/>
                      <a:pt x="8776" y="45535"/>
                      <a:pt x="8898" y="45550"/>
                    </a:cubicBezTo>
                    <a:cubicBezTo>
                      <a:pt x="8959" y="45550"/>
                      <a:pt x="9035" y="45566"/>
                      <a:pt x="9096" y="45566"/>
                    </a:cubicBezTo>
                    <a:cubicBezTo>
                      <a:pt x="9157" y="45566"/>
                      <a:pt x="9218" y="45550"/>
                      <a:pt x="9279" y="45535"/>
                    </a:cubicBezTo>
                    <a:cubicBezTo>
                      <a:pt x="9340" y="45520"/>
                      <a:pt x="9401" y="45505"/>
                      <a:pt x="9462" y="45474"/>
                    </a:cubicBezTo>
                    <a:cubicBezTo>
                      <a:pt x="9523" y="45459"/>
                      <a:pt x="9584" y="45429"/>
                      <a:pt x="9629" y="45398"/>
                    </a:cubicBezTo>
                    <a:cubicBezTo>
                      <a:pt x="9751" y="45337"/>
                      <a:pt x="9843" y="45276"/>
                      <a:pt x="9949" y="45200"/>
                    </a:cubicBezTo>
                    <a:cubicBezTo>
                      <a:pt x="9995" y="45170"/>
                      <a:pt x="10056" y="45124"/>
                      <a:pt x="10102" y="45093"/>
                    </a:cubicBezTo>
                    <a:cubicBezTo>
                      <a:pt x="10147" y="45048"/>
                      <a:pt x="10193" y="45002"/>
                      <a:pt x="10239" y="44971"/>
                    </a:cubicBezTo>
                    <a:cubicBezTo>
                      <a:pt x="10254" y="44956"/>
                      <a:pt x="10284" y="44941"/>
                      <a:pt x="10300" y="44926"/>
                    </a:cubicBezTo>
                    <a:cubicBezTo>
                      <a:pt x="10315" y="44926"/>
                      <a:pt x="10330" y="44911"/>
                      <a:pt x="10345" y="44911"/>
                    </a:cubicBezTo>
                    <a:cubicBezTo>
                      <a:pt x="10361" y="44911"/>
                      <a:pt x="10376" y="44895"/>
                      <a:pt x="10391" y="44895"/>
                    </a:cubicBezTo>
                    <a:cubicBezTo>
                      <a:pt x="10422" y="44895"/>
                      <a:pt x="10437" y="44880"/>
                      <a:pt x="10452" y="44880"/>
                    </a:cubicBezTo>
                    <a:lnTo>
                      <a:pt x="10528" y="44880"/>
                    </a:lnTo>
                    <a:cubicBezTo>
                      <a:pt x="10589" y="44880"/>
                      <a:pt x="10650" y="44880"/>
                      <a:pt x="10711" y="44895"/>
                    </a:cubicBezTo>
                    <a:cubicBezTo>
                      <a:pt x="10742" y="44895"/>
                      <a:pt x="10787" y="44911"/>
                      <a:pt x="10833" y="44911"/>
                    </a:cubicBezTo>
                    <a:cubicBezTo>
                      <a:pt x="10909" y="44926"/>
                      <a:pt x="11001" y="44941"/>
                      <a:pt x="11077" y="44956"/>
                    </a:cubicBezTo>
                    <a:cubicBezTo>
                      <a:pt x="11153" y="44971"/>
                      <a:pt x="11229" y="44971"/>
                      <a:pt x="11290" y="44971"/>
                    </a:cubicBezTo>
                    <a:cubicBezTo>
                      <a:pt x="11366" y="44971"/>
                      <a:pt x="11427" y="44956"/>
                      <a:pt x="11488" y="44941"/>
                    </a:cubicBezTo>
                    <a:cubicBezTo>
                      <a:pt x="11549" y="44941"/>
                      <a:pt x="11610" y="44926"/>
                      <a:pt x="11656" y="44911"/>
                    </a:cubicBezTo>
                    <a:cubicBezTo>
                      <a:pt x="11717" y="44880"/>
                      <a:pt x="11778" y="44834"/>
                      <a:pt x="11823" y="44804"/>
                    </a:cubicBezTo>
                    <a:cubicBezTo>
                      <a:pt x="11884" y="44758"/>
                      <a:pt x="11930" y="44697"/>
                      <a:pt x="11976" y="44651"/>
                    </a:cubicBezTo>
                    <a:cubicBezTo>
                      <a:pt x="12067" y="44560"/>
                      <a:pt x="12143" y="44469"/>
                      <a:pt x="12235" y="44362"/>
                    </a:cubicBezTo>
                    <a:cubicBezTo>
                      <a:pt x="12326" y="44271"/>
                      <a:pt x="12616" y="43524"/>
                      <a:pt x="12692" y="43417"/>
                    </a:cubicBezTo>
                    <a:cubicBezTo>
                      <a:pt x="12692" y="43416"/>
                      <a:pt x="12692" y="43416"/>
                      <a:pt x="12693" y="43416"/>
                    </a:cubicBezTo>
                    <a:lnTo>
                      <a:pt x="12693" y="43416"/>
                    </a:lnTo>
                    <a:cubicBezTo>
                      <a:pt x="12715" y="43416"/>
                      <a:pt x="12882" y="44453"/>
                      <a:pt x="12539" y="47912"/>
                    </a:cubicBezTo>
                    <a:cubicBezTo>
                      <a:pt x="12524" y="48034"/>
                      <a:pt x="12494" y="48156"/>
                      <a:pt x="12478" y="48293"/>
                    </a:cubicBezTo>
                    <a:lnTo>
                      <a:pt x="12341" y="48400"/>
                    </a:lnTo>
                    <a:cubicBezTo>
                      <a:pt x="12143" y="48552"/>
                      <a:pt x="11945" y="48704"/>
                      <a:pt x="11747" y="48872"/>
                    </a:cubicBezTo>
                    <a:cubicBezTo>
                      <a:pt x="11717" y="48902"/>
                      <a:pt x="11671" y="48948"/>
                      <a:pt x="11625" y="48978"/>
                    </a:cubicBezTo>
                    <a:cubicBezTo>
                      <a:pt x="11579" y="49024"/>
                      <a:pt x="11519" y="49070"/>
                      <a:pt x="11473" y="49116"/>
                    </a:cubicBezTo>
                    <a:cubicBezTo>
                      <a:pt x="11427" y="49161"/>
                      <a:pt x="11381" y="49207"/>
                      <a:pt x="11336" y="49253"/>
                    </a:cubicBezTo>
                    <a:cubicBezTo>
                      <a:pt x="11290" y="49298"/>
                      <a:pt x="11244" y="49359"/>
                      <a:pt x="11214" y="49405"/>
                    </a:cubicBezTo>
                    <a:cubicBezTo>
                      <a:pt x="11168" y="49466"/>
                      <a:pt x="11122" y="49512"/>
                      <a:pt x="11077" y="49573"/>
                    </a:cubicBezTo>
                    <a:cubicBezTo>
                      <a:pt x="11031" y="49618"/>
                      <a:pt x="11001" y="49649"/>
                      <a:pt x="10970" y="49695"/>
                    </a:cubicBezTo>
                    <a:cubicBezTo>
                      <a:pt x="10940" y="49740"/>
                      <a:pt x="10894" y="49786"/>
                      <a:pt x="10863" y="49832"/>
                    </a:cubicBezTo>
                    <a:lnTo>
                      <a:pt x="10787" y="49938"/>
                    </a:lnTo>
                    <a:cubicBezTo>
                      <a:pt x="10772" y="49954"/>
                      <a:pt x="10772" y="49969"/>
                      <a:pt x="10757" y="49984"/>
                    </a:cubicBezTo>
                    <a:cubicBezTo>
                      <a:pt x="10742" y="50015"/>
                      <a:pt x="10711" y="50045"/>
                      <a:pt x="10696" y="50075"/>
                    </a:cubicBezTo>
                    <a:cubicBezTo>
                      <a:pt x="10681" y="50106"/>
                      <a:pt x="10665" y="50121"/>
                      <a:pt x="10650" y="50152"/>
                    </a:cubicBezTo>
                    <a:cubicBezTo>
                      <a:pt x="10620" y="50197"/>
                      <a:pt x="10589" y="50258"/>
                      <a:pt x="10559" y="50304"/>
                    </a:cubicBezTo>
                    <a:cubicBezTo>
                      <a:pt x="10543" y="50334"/>
                      <a:pt x="10528" y="50365"/>
                      <a:pt x="10498" y="50395"/>
                    </a:cubicBezTo>
                    <a:cubicBezTo>
                      <a:pt x="10498" y="50411"/>
                      <a:pt x="10483" y="50441"/>
                      <a:pt x="10467" y="50472"/>
                    </a:cubicBezTo>
                    <a:cubicBezTo>
                      <a:pt x="10437" y="50517"/>
                      <a:pt x="10406" y="50578"/>
                      <a:pt x="10391" y="50624"/>
                    </a:cubicBezTo>
                    <a:cubicBezTo>
                      <a:pt x="10361" y="50685"/>
                      <a:pt x="10330" y="50746"/>
                      <a:pt x="10315" y="50807"/>
                    </a:cubicBezTo>
                    <a:cubicBezTo>
                      <a:pt x="10284" y="50868"/>
                      <a:pt x="10269" y="50929"/>
                      <a:pt x="10239" y="50990"/>
                    </a:cubicBezTo>
                    <a:cubicBezTo>
                      <a:pt x="10193" y="51096"/>
                      <a:pt x="10163" y="51218"/>
                      <a:pt x="10117" y="51325"/>
                    </a:cubicBezTo>
                    <a:cubicBezTo>
                      <a:pt x="10102" y="51386"/>
                      <a:pt x="10086" y="51431"/>
                      <a:pt x="10071" y="51492"/>
                    </a:cubicBezTo>
                    <a:cubicBezTo>
                      <a:pt x="10071" y="51538"/>
                      <a:pt x="10056" y="51584"/>
                      <a:pt x="10041" y="51630"/>
                    </a:cubicBezTo>
                    <a:cubicBezTo>
                      <a:pt x="10041" y="51645"/>
                      <a:pt x="10041" y="51660"/>
                      <a:pt x="10041" y="51675"/>
                    </a:cubicBezTo>
                    <a:lnTo>
                      <a:pt x="9995" y="51889"/>
                    </a:lnTo>
                    <a:cubicBezTo>
                      <a:pt x="9995" y="51919"/>
                      <a:pt x="9995" y="51934"/>
                      <a:pt x="9995" y="51965"/>
                    </a:cubicBezTo>
                    <a:cubicBezTo>
                      <a:pt x="9995" y="51995"/>
                      <a:pt x="9980" y="52041"/>
                      <a:pt x="9980" y="52087"/>
                    </a:cubicBezTo>
                    <a:cubicBezTo>
                      <a:pt x="9980" y="52209"/>
                      <a:pt x="9964" y="52330"/>
                      <a:pt x="9964" y="52452"/>
                    </a:cubicBezTo>
                    <a:cubicBezTo>
                      <a:pt x="9964" y="52559"/>
                      <a:pt x="9980" y="52681"/>
                      <a:pt x="9980" y="52803"/>
                    </a:cubicBezTo>
                    <a:cubicBezTo>
                      <a:pt x="9980" y="52864"/>
                      <a:pt x="9995" y="52925"/>
                      <a:pt x="9995" y="52970"/>
                    </a:cubicBezTo>
                    <a:cubicBezTo>
                      <a:pt x="10010" y="53046"/>
                      <a:pt x="10010" y="53123"/>
                      <a:pt x="10025" y="53199"/>
                    </a:cubicBezTo>
                    <a:cubicBezTo>
                      <a:pt x="10025" y="53260"/>
                      <a:pt x="10041" y="53321"/>
                      <a:pt x="10056" y="53382"/>
                    </a:cubicBezTo>
                    <a:cubicBezTo>
                      <a:pt x="10056" y="53427"/>
                      <a:pt x="10071" y="53488"/>
                      <a:pt x="10071" y="53534"/>
                    </a:cubicBezTo>
                    <a:cubicBezTo>
                      <a:pt x="10086" y="53595"/>
                      <a:pt x="10102" y="53671"/>
                      <a:pt x="10117" y="53747"/>
                    </a:cubicBezTo>
                    <a:cubicBezTo>
                      <a:pt x="10132" y="53808"/>
                      <a:pt x="10147" y="53884"/>
                      <a:pt x="10163" y="53945"/>
                    </a:cubicBezTo>
                    <a:cubicBezTo>
                      <a:pt x="10193" y="54052"/>
                      <a:pt x="10223" y="54174"/>
                      <a:pt x="10239" y="54281"/>
                    </a:cubicBezTo>
                    <a:cubicBezTo>
                      <a:pt x="10269" y="54402"/>
                      <a:pt x="10300" y="54524"/>
                      <a:pt x="10315" y="54661"/>
                    </a:cubicBezTo>
                    <a:cubicBezTo>
                      <a:pt x="10330" y="54722"/>
                      <a:pt x="10345" y="54783"/>
                      <a:pt x="10361" y="54844"/>
                    </a:cubicBezTo>
                    <a:cubicBezTo>
                      <a:pt x="10376" y="54905"/>
                      <a:pt x="10376" y="54951"/>
                      <a:pt x="10391" y="55012"/>
                    </a:cubicBezTo>
                    <a:cubicBezTo>
                      <a:pt x="10391" y="55027"/>
                      <a:pt x="10391" y="55042"/>
                      <a:pt x="10391" y="55058"/>
                    </a:cubicBezTo>
                    <a:cubicBezTo>
                      <a:pt x="10376" y="55119"/>
                      <a:pt x="10345" y="55195"/>
                      <a:pt x="10330" y="55256"/>
                    </a:cubicBezTo>
                    <a:cubicBezTo>
                      <a:pt x="10284" y="55362"/>
                      <a:pt x="10239" y="55454"/>
                      <a:pt x="10208" y="55560"/>
                    </a:cubicBezTo>
                    <a:cubicBezTo>
                      <a:pt x="10163" y="55682"/>
                      <a:pt x="10117" y="55804"/>
                      <a:pt x="10086" y="55911"/>
                    </a:cubicBezTo>
                    <a:cubicBezTo>
                      <a:pt x="10071" y="55957"/>
                      <a:pt x="10056" y="56002"/>
                      <a:pt x="10041" y="56048"/>
                    </a:cubicBezTo>
                    <a:cubicBezTo>
                      <a:pt x="10025" y="56094"/>
                      <a:pt x="10010" y="56155"/>
                      <a:pt x="9995" y="56200"/>
                    </a:cubicBezTo>
                    <a:cubicBezTo>
                      <a:pt x="9949" y="56322"/>
                      <a:pt x="9919" y="56429"/>
                      <a:pt x="9888" y="56551"/>
                    </a:cubicBezTo>
                    <a:cubicBezTo>
                      <a:pt x="9843" y="56779"/>
                      <a:pt x="9782" y="57008"/>
                      <a:pt x="9721" y="57252"/>
                    </a:cubicBezTo>
                    <a:cubicBezTo>
                      <a:pt x="9727" y="57245"/>
                      <a:pt x="9731" y="57242"/>
                      <a:pt x="9733" y="57238"/>
                    </a:cubicBezTo>
                    <a:lnTo>
                      <a:pt x="9733" y="57238"/>
                    </a:lnTo>
                    <a:cubicBezTo>
                      <a:pt x="9717" y="57322"/>
                      <a:pt x="9689" y="57395"/>
                      <a:pt x="9675" y="57480"/>
                    </a:cubicBezTo>
                    <a:cubicBezTo>
                      <a:pt x="9645" y="57556"/>
                      <a:pt x="9629" y="57632"/>
                      <a:pt x="9599" y="57709"/>
                    </a:cubicBezTo>
                    <a:cubicBezTo>
                      <a:pt x="9584" y="57815"/>
                      <a:pt x="9553" y="57922"/>
                      <a:pt x="9523" y="58013"/>
                    </a:cubicBezTo>
                    <a:cubicBezTo>
                      <a:pt x="9492" y="58090"/>
                      <a:pt x="9477" y="58151"/>
                      <a:pt x="9462" y="58211"/>
                    </a:cubicBezTo>
                    <a:cubicBezTo>
                      <a:pt x="9462" y="58151"/>
                      <a:pt x="9462" y="58090"/>
                      <a:pt x="9462" y="58029"/>
                    </a:cubicBezTo>
                    <a:cubicBezTo>
                      <a:pt x="9462" y="57922"/>
                      <a:pt x="9462" y="57815"/>
                      <a:pt x="9462" y="57709"/>
                    </a:cubicBezTo>
                    <a:cubicBezTo>
                      <a:pt x="9446" y="57602"/>
                      <a:pt x="9446" y="57495"/>
                      <a:pt x="9431" y="57373"/>
                    </a:cubicBezTo>
                    <a:cubicBezTo>
                      <a:pt x="9416" y="57175"/>
                      <a:pt x="9386" y="56977"/>
                      <a:pt x="9355" y="56779"/>
                    </a:cubicBezTo>
                    <a:cubicBezTo>
                      <a:pt x="9340" y="56612"/>
                      <a:pt x="9309" y="56444"/>
                      <a:pt x="9279" y="56276"/>
                    </a:cubicBezTo>
                    <a:cubicBezTo>
                      <a:pt x="9264" y="56246"/>
                      <a:pt x="9264" y="56216"/>
                      <a:pt x="9248" y="56185"/>
                    </a:cubicBezTo>
                    <a:cubicBezTo>
                      <a:pt x="9248" y="56155"/>
                      <a:pt x="9233" y="56124"/>
                      <a:pt x="9218" y="56109"/>
                    </a:cubicBezTo>
                    <a:cubicBezTo>
                      <a:pt x="9203" y="56048"/>
                      <a:pt x="9187" y="56002"/>
                      <a:pt x="9172" y="55941"/>
                    </a:cubicBezTo>
                    <a:cubicBezTo>
                      <a:pt x="9127" y="55835"/>
                      <a:pt x="9081" y="55743"/>
                      <a:pt x="9035" y="55637"/>
                    </a:cubicBezTo>
                    <a:cubicBezTo>
                      <a:pt x="8989" y="55560"/>
                      <a:pt x="8944" y="55469"/>
                      <a:pt x="8898" y="55378"/>
                    </a:cubicBezTo>
                    <a:cubicBezTo>
                      <a:pt x="8852" y="55286"/>
                      <a:pt x="8807" y="55195"/>
                      <a:pt x="8761" y="55088"/>
                    </a:cubicBezTo>
                    <a:cubicBezTo>
                      <a:pt x="8654" y="54905"/>
                      <a:pt x="8548" y="54722"/>
                      <a:pt x="8426" y="54555"/>
                    </a:cubicBezTo>
                    <a:cubicBezTo>
                      <a:pt x="8410" y="54540"/>
                      <a:pt x="8410" y="54524"/>
                      <a:pt x="8395" y="54509"/>
                    </a:cubicBezTo>
                    <a:cubicBezTo>
                      <a:pt x="8395" y="54494"/>
                      <a:pt x="8380" y="54479"/>
                      <a:pt x="8380" y="54463"/>
                    </a:cubicBezTo>
                    <a:cubicBezTo>
                      <a:pt x="8380" y="54418"/>
                      <a:pt x="8365" y="54357"/>
                      <a:pt x="8365" y="54311"/>
                    </a:cubicBezTo>
                    <a:cubicBezTo>
                      <a:pt x="8349" y="54250"/>
                      <a:pt x="8349" y="54189"/>
                      <a:pt x="8334" y="54128"/>
                    </a:cubicBezTo>
                    <a:cubicBezTo>
                      <a:pt x="8334" y="54083"/>
                      <a:pt x="8319" y="54022"/>
                      <a:pt x="8319" y="53961"/>
                    </a:cubicBezTo>
                    <a:cubicBezTo>
                      <a:pt x="8304" y="53945"/>
                      <a:pt x="8304" y="53915"/>
                      <a:pt x="8304" y="53884"/>
                    </a:cubicBezTo>
                    <a:cubicBezTo>
                      <a:pt x="8304" y="53869"/>
                      <a:pt x="8289" y="53839"/>
                      <a:pt x="8289" y="53824"/>
                    </a:cubicBezTo>
                    <a:cubicBezTo>
                      <a:pt x="8289" y="53778"/>
                      <a:pt x="8273" y="53747"/>
                      <a:pt x="8258" y="53702"/>
                    </a:cubicBezTo>
                    <a:cubicBezTo>
                      <a:pt x="8258" y="53686"/>
                      <a:pt x="8258" y="53671"/>
                      <a:pt x="8258" y="53656"/>
                    </a:cubicBezTo>
                    <a:cubicBezTo>
                      <a:pt x="8258" y="53656"/>
                      <a:pt x="8258" y="53641"/>
                      <a:pt x="8258" y="53641"/>
                    </a:cubicBezTo>
                    <a:cubicBezTo>
                      <a:pt x="8258" y="53641"/>
                      <a:pt x="8243" y="53625"/>
                      <a:pt x="8243" y="53625"/>
                    </a:cubicBezTo>
                    <a:cubicBezTo>
                      <a:pt x="8243" y="53610"/>
                      <a:pt x="8243" y="53610"/>
                      <a:pt x="8243" y="53610"/>
                    </a:cubicBezTo>
                    <a:cubicBezTo>
                      <a:pt x="8243" y="53610"/>
                      <a:pt x="8243" y="53595"/>
                      <a:pt x="8243" y="53595"/>
                    </a:cubicBezTo>
                    <a:cubicBezTo>
                      <a:pt x="8243" y="53595"/>
                      <a:pt x="8243" y="53595"/>
                      <a:pt x="8243" y="53580"/>
                    </a:cubicBezTo>
                    <a:lnTo>
                      <a:pt x="8228" y="53565"/>
                    </a:lnTo>
                    <a:lnTo>
                      <a:pt x="8228" y="53534"/>
                    </a:lnTo>
                    <a:cubicBezTo>
                      <a:pt x="8228" y="53534"/>
                      <a:pt x="8228" y="53519"/>
                      <a:pt x="8212" y="53519"/>
                    </a:cubicBezTo>
                    <a:cubicBezTo>
                      <a:pt x="8212" y="53504"/>
                      <a:pt x="8212" y="53504"/>
                      <a:pt x="8212" y="53488"/>
                    </a:cubicBezTo>
                    <a:cubicBezTo>
                      <a:pt x="8212" y="53473"/>
                      <a:pt x="8212" y="53473"/>
                      <a:pt x="8198" y="53458"/>
                    </a:cubicBezTo>
                    <a:lnTo>
                      <a:pt x="8198" y="53458"/>
                    </a:lnTo>
                    <a:cubicBezTo>
                      <a:pt x="8212" y="53473"/>
                      <a:pt x="8212" y="53473"/>
                      <a:pt x="8212" y="53473"/>
                    </a:cubicBezTo>
                    <a:cubicBezTo>
                      <a:pt x="8197" y="53458"/>
                      <a:pt x="8197" y="53443"/>
                      <a:pt x="8197" y="53443"/>
                    </a:cubicBezTo>
                    <a:cubicBezTo>
                      <a:pt x="8197" y="53427"/>
                      <a:pt x="8197" y="53427"/>
                      <a:pt x="8197" y="53427"/>
                    </a:cubicBezTo>
                    <a:cubicBezTo>
                      <a:pt x="8182" y="53397"/>
                      <a:pt x="8167" y="53351"/>
                      <a:pt x="8167" y="53321"/>
                    </a:cubicBezTo>
                    <a:cubicBezTo>
                      <a:pt x="8151" y="53290"/>
                      <a:pt x="8136" y="53245"/>
                      <a:pt x="8121" y="53214"/>
                    </a:cubicBezTo>
                    <a:cubicBezTo>
                      <a:pt x="8106" y="53168"/>
                      <a:pt x="8090" y="53123"/>
                      <a:pt x="8075" y="53077"/>
                    </a:cubicBezTo>
                    <a:cubicBezTo>
                      <a:pt x="8060" y="53046"/>
                      <a:pt x="8045" y="53001"/>
                      <a:pt x="8030" y="52970"/>
                    </a:cubicBezTo>
                    <a:cubicBezTo>
                      <a:pt x="8014" y="52940"/>
                      <a:pt x="7999" y="52909"/>
                      <a:pt x="7984" y="52879"/>
                    </a:cubicBezTo>
                    <a:cubicBezTo>
                      <a:pt x="7984" y="52864"/>
                      <a:pt x="7969" y="52848"/>
                      <a:pt x="7969" y="52833"/>
                    </a:cubicBezTo>
                    <a:cubicBezTo>
                      <a:pt x="7938" y="52787"/>
                      <a:pt x="7923" y="52742"/>
                      <a:pt x="7892" y="52711"/>
                    </a:cubicBezTo>
                    <a:cubicBezTo>
                      <a:pt x="7877" y="52666"/>
                      <a:pt x="7862" y="52635"/>
                      <a:pt x="7847" y="52605"/>
                    </a:cubicBezTo>
                    <a:cubicBezTo>
                      <a:pt x="7816" y="52559"/>
                      <a:pt x="7786" y="52513"/>
                      <a:pt x="7755" y="52468"/>
                    </a:cubicBezTo>
                    <a:cubicBezTo>
                      <a:pt x="7679" y="52376"/>
                      <a:pt x="7603" y="52269"/>
                      <a:pt x="7512" y="52178"/>
                    </a:cubicBezTo>
                    <a:cubicBezTo>
                      <a:pt x="7420" y="52087"/>
                      <a:pt x="7329" y="52010"/>
                      <a:pt x="7222" y="51934"/>
                    </a:cubicBezTo>
                    <a:cubicBezTo>
                      <a:pt x="7070" y="51812"/>
                      <a:pt x="6902" y="51706"/>
                      <a:pt x="6734" y="51584"/>
                    </a:cubicBezTo>
                    <a:cubicBezTo>
                      <a:pt x="6658" y="51538"/>
                      <a:pt x="6597" y="51508"/>
                      <a:pt x="6521" y="51462"/>
                    </a:cubicBezTo>
                    <a:cubicBezTo>
                      <a:pt x="6491" y="51431"/>
                      <a:pt x="6445" y="51416"/>
                      <a:pt x="6415" y="51386"/>
                    </a:cubicBezTo>
                    <a:cubicBezTo>
                      <a:pt x="6369" y="51371"/>
                      <a:pt x="6323" y="51340"/>
                      <a:pt x="6293" y="51325"/>
                    </a:cubicBezTo>
                    <a:cubicBezTo>
                      <a:pt x="6247" y="51310"/>
                      <a:pt x="6201" y="51294"/>
                      <a:pt x="6156" y="51279"/>
                    </a:cubicBezTo>
                    <a:cubicBezTo>
                      <a:pt x="6110" y="51264"/>
                      <a:pt x="6064" y="51249"/>
                      <a:pt x="6018" y="51233"/>
                    </a:cubicBezTo>
                    <a:cubicBezTo>
                      <a:pt x="5927" y="51218"/>
                      <a:pt x="5851" y="51203"/>
                      <a:pt x="5759" y="51188"/>
                    </a:cubicBezTo>
                    <a:cubicBezTo>
                      <a:pt x="5592" y="51157"/>
                      <a:pt x="5424" y="51127"/>
                      <a:pt x="5257" y="51096"/>
                    </a:cubicBezTo>
                    <a:cubicBezTo>
                      <a:pt x="5211" y="51081"/>
                      <a:pt x="5165" y="51066"/>
                      <a:pt x="5119" y="51051"/>
                    </a:cubicBezTo>
                    <a:cubicBezTo>
                      <a:pt x="5074" y="51035"/>
                      <a:pt x="5013" y="51020"/>
                      <a:pt x="4967" y="50990"/>
                    </a:cubicBezTo>
                    <a:cubicBezTo>
                      <a:pt x="4891" y="50959"/>
                      <a:pt x="4830" y="50944"/>
                      <a:pt x="4769" y="50913"/>
                    </a:cubicBezTo>
                    <a:cubicBezTo>
                      <a:pt x="4708" y="50868"/>
                      <a:pt x="4632" y="50837"/>
                      <a:pt x="4571" y="50807"/>
                    </a:cubicBezTo>
                    <a:cubicBezTo>
                      <a:pt x="4419" y="50731"/>
                      <a:pt x="4266" y="50654"/>
                      <a:pt x="4099" y="50594"/>
                    </a:cubicBezTo>
                    <a:cubicBezTo>
                      <a:pt x="3946" y="50517"/>
                      <a:pt x="3779" y="50456"/>
                      <a:pt x="3626" y="50395"/>
                    </a:cubicBezTo>
                    <a:cubicBezTo>
                      <a:pt x="3535" y="50350"/>
                      <a:pt x="3459" y="50319"/>
                      <a:pt x="3367" y="50289"/>
                    </a:cubicBezTo>
                    <a:cubicBezTo>
                      <a:pt x="3337" y="50274"/>
                      <a:pt x="3291" y="50258"/>
                      <a:pt x="3261" y="50243"/>
                    </a:cubicBezTo>
                    <a:cubicBezTo>
                      <a:pt x="3245" y="50228"/>
                      <a:pt x="3215" y="50213"/>
                      <a:pt x="3200" y="50213"/>
                    </a:cubicBezTo>
                    <a:cubicBezTo>
                      <a:pt x="3169" y="50197"/>
                      <a:pt x="3139" y="50182"/>
                      <a:pt x="3093" y="50167"/>
                    </a:cubicBezTo>
                    <a:cubicBezTo>
                      <a:pt x="3072" y="50156"/>
                      <a:pt x="3050" y="50145"/>
                      <a:pt x="3028" y="50145"/>
                    </a:cubicBezTo>
                    <a:cubicBezTo>
                      <a:pt x="3020" y="50145"/>
                      <a:pt x="3011" y="50147"/>
                      <a:pt x="3002" y="50152"/>
                    </a:cubicBezTo>
                    <a:cubicBezTo>
                      <a:pt x="2986" y="50152"/>
                      <a:pt x="2956" y="50152"/>
                      <a:pt x="2925" y="50167"/>
                    </a:cubicBezTo>
                    <a:cubicBezTo>
                      <a:pt x="2910" y="50182"/>
                      <a:pt x="2880" y="50197"/>
                      <a:pt x="2865" y="50213"/>
                    </a:cubicBezTo>
                    <a:cubicBezTo>
                      <a:pt x="2849" y="50228"/>
                      <a:pt x="2834" y="50258"/>
                      <a:pt x="2834" y="50274"/>
                    </a:cubicBezTo>
                    <a:cubicBezTo>
                      <a:pt x="2804" y="50334"/>
                      <a:pt x="2804" y="50395"/>
                      <a:pt x="2788" y="50456"/>
                    </a:cubicBezTo>
                    <a:cubicBezTo>
                      <a:pt x="2788" y="50502"/>
                      <a:pt x="2788" y="50548"/>
                      <a:pt x="2788" y="50609"/>
                    </a:cubicBezTo>
                    <a:cubicBezTo>
                      <a:pt x="2804" y="50685"/>
                      <a:pt x="2804" y="50776"/>
                      <a:pt x="2804" y="50853"/>
                    </a:cubicBezTo>
                    <a:cubicBezTo>
                      <a:pt x="2819" y="51051"/>
                      <a:pt x="2834" y="51233"/>
                      <a:pt x="2849" y="51416"/>
                    </a:cubicBezTo>
                    <a:cubicBezTo>
                      <a:pt x="2865" y="51508"/>
                      <a:pt x="2865" y="51584"/>
                      <a:pt x="2880" y="51675"/>
                    </a:cubicBezTo>
                    <a:cubicBezTo>
                      <a:pt x="2880" y="51721"/>
                      <a:pt x="2880" y="51767"/>
                      <a:pt x="2895" y="51812"/>
                    </a:cubicBezTo>
                    <a:cubicBezTo>
                      <a:pt x="2895" y="51828"/>
                      <a:pt x="2895" y="51858"/>
                      <a:pt x="2895" y="51873"/>
                    </a:cubicBezTo>
                    <a:cubicBezTo>
                      <a:pt x="2895" y="51889"/>
                      <a:pt x="2910" y="51919"/>
                      <a:pt x="2910" y="51949"/>
                    </a:cubicBezTo>
                    <a:cubicBezTo>
                      <a:pt x="2910" y="51995"/>
                      <a:pt x="2925" y="52056"/>
                      <a:pt x="2941" y="52102"/>
                    </a:cubicBezTo>
                    <a:cubicBezTo>
                      <a:pt x="2941" y="52148"/>
                      <a:pt x="2956" y="52209"/>
                      <a:pt x="2971" y="52269"/>
                    </a:cubicBezTo>
                    <a:cubicBezTo>
                      <a:pt x="2986" y="52315"/>
                      <a:pt x="3002" y="52376"/>
                      <a:pt x="3017" y="52437"/>
                    </a:cubicBezTo>
                    <a:cubicBezTo>
                      <a:pt x="3093" y="52681"/>
                      <a:pt x="3200" y="52909"/>
                      <a:pt x="3322" y="53123"/>
                    </a:cubicBezTo>
                    <a:cubicBezTo>
                      <a:pt x="3398" y="53229"/>
                      <a:pt x="3474" y="53336"/>
                      <a:pt x="3550" y="53443"/>
                    </a:cubicBezTo>
                    <a:cubicBezTo>
                      <a:pt x="3642" y="53534"/>
                      <a:pt x="3718" y="53625"/>
                      <a:pt x="3809" y="53717"/>
                    </a:cubicBezTo>
                    <a:cubicBezTo>
                      <a:pt x="3901" y="53808"/>
                      <a:pt x="4007" y="53900"/>
                      <a:pt x="4114" y="53976"/>
                    </a:cubicBezTo>
                    <a:cubicBezTo>
                      <a:pt x="4190" y="54037"/>
                      <a:pt x="4297" y="54113"/>
                      <a:pt x="4388" y="54159"/>
                    </a:cubicBezTo>
                    <a:cubicBezTo>
                      <a:pt x="4388" y="54159"/>
                      <a:pt x="4388" y="54159"/>
                      <a:pt x="4388" y="54159"/>
                    </a:cubicBezTo>
                    <a:lnTo>
                      <a:pt x="4388" y="54159"/>
                    </a:lnTo>
                    <a:cubicBezTo>
                      <a:pt x="4388" y="54159"/>
                      <a:pt x="4388" y="54174"/>
                      <a:pt x="4403" y="54174"/>
                    </a:cubicBezTo>
                    <a:cubicBezTo>
                      <a:pt x="4403" y="54174"/>
                      <a:pt x="4419" y="54174"/>
                      <a:pt x="4419" y="54189"/>
                    </a:cubicBezTo>
                    <a:lnTo>
                      <a:pt x="4434" y="54189"/>
                    </a:lnTo>
                    <a:cubicBezTo>
                      <a:pt x="4449" y="54189"/>
                      <a:pt x="4449" y="54189"/>
                      <a:pt x="4449" y="54204"/>
                    </a:cubicBezTo>
                    <a:cubicBezTo>
                      <a:pt x="4449" y="54189"/>
                      <a:pt x="4449" y="54189"/>
                      <a:pt x="4449" y="54189"/>
                    </a:cubicBezTo>
                    <a:cubicBezTo>
                      <a:pt x="4449" y="54189"/>
                      <a:pt x="4464" y="54204"/>
                      <a:pt x="4480" y="54204"/>
                    </a:cubicBezTo>
                    <a:lnTo>
                      <a:pt x="4464" y="54204"/>
                    </a:lnTo>
                    <a:lnTo>
                      <a:pt x="4510" y="54235"/>
                    </a:lnTo>
                    <a:lnTo>
                      <a:pt x="4540" y="54235"/>
                    </a:lnTo>
                    <a:cubicBezTo>
                      <a:pt x="4540" y="54250"/>
                      <a:pt x="4540" y="54250"/>
                      <a:pt x="4556" y="54250"/>
                    </a:cubicBezTo>
                    <a:cubicBezTo>
                      <a:pt x="4571" y="54250"/>
                      <a:pt x="4571" y="54250"/>
                      <a:pt x="4571" y="54265"/>
                    </a:cubicBezTo>
                    <a:cubicBezTo>
                      <a:pt x="4571" y="54250"/>
                      <a:pt x="4571" y="54250"/>
                      <a:pt x="4571" y="54250"/>
                    </a:cubicBezTo>
                    <a:cubicBezTo>
                      <a:pt x="4601" y="54281"/>
                      <a:pt x="4632" y="54281"/>
                      <a:pt x="4662" y="54296"/>
                    </a:cubicBezTo>
                    <a:cubicBezTo>
                      <a:pt x="4693" y="54326"/>
                      <a:pt x="4739" y="54342"/>
                      <a:pt x="4769" y="54357"/>
                    </a:cubicBezTo>
                    <a:cubicBezTo>
                      <a:pt x="4800" y="54372"/>
                      <a:pt x="4845" y="54387"/>
                      <a:pt x="4876" y="54402"/>
                    </a:cubicBezTo>
                    <a:cubicBezTo>
                      <a:pt x="4906" y="54402"/>
                      <a:pt x="4952" y="54418"/>
                      <a:pt x="4982" y="54433"/>
                    </a:cubicBezTo>
                    <a:lnTo>
                      <a:pt x="4967" y="54433"/>
                    </a:lnTo>
                    <a:cubicBezTo>
                      <a:pt x="4982" y="54448"/>
                      <a:pt x="5013" y="54448"/>
                      <a:pt x="5043" y="54448"/>
                    </a:cubicBezTo>
                    <a:lnTo>
                      <a:pt x="5150" y="54494"/>
                    </a:lnTo>
                    <a:cubicBezTo>
                      <a:pt x="5241" y="54509"/>
                      <a:pt x="5318" y="54540"/>
                      <a:pt x="5409" y="54555"/>
                    </a:cubicBezTo>
                    <a:cubicBezTo>
                      <a:pt x="5455" y="54570"/>
                      <a:pt x="5500" y="54570"/>
                      <a:pt x="5546" y="54585"/>
                    </a:cubicBezTo>
                    <a:cubicBezTo>
                      <a:pt x="5577" y="54585"/>
                      <a:pt x="5607" y="54601"/>
                      <a:pt x="5653" y="54601"/>
                    </a:cubicBezTo>
                    <a:lnTo>
                      <a:pt x="5942" y="54661"/>
                    </a:lnTo>
                    <a:cubicBezTo>
                      <a:pt x="6018" y="54692"/>
                      <a:pt x="6095" y="54707"/>
                      <a:pt x="6186" y="54722"/>
                    </a:cubicBezTo>
                    <a:cubicBezTo>
                      <a:pt x="6277" y="54738"/>
                      <a:pt x="6369" y="54753"/>
                      <a:pt x="6475" y="54768"/>
                    </a:cubicBezTo>
                    <a:lnTo>
                      <a:pt x="6734" y="54814"/>
                    </a:lnTo>
                    <a:cubicBezTo>
                      <a:pt x="6902" y="54844"/>
                      <a:pt x="7070" y="54890"/>
                      <a:pt x="7237" y="54936"/>
                    </a:cubicBezTo>
                    <a:cubicBezTo>
                      <a:pt x="7313" y="54951"/>
                      <a:pt x="7390" y="54966"/>
                      <a:pt x="7451" y="54981"/>
                    </a:cubicBezTo>
                    <a:cubicBezTo>
                      <a:pt x="7527" y="55012"/>
                      <a:pt x="7588" y="55027"/>
                      <a:pt x="7649" y="55058"/>
                    </a:cubicBezTo>
                    <a:lnTo>
                      <a:pt x="7633" y="55058"/>
                    </a:lnTo>
                    <a:cubicBezTo>
                      <a:pt x="7664" y="55058"/>
                      <a:pt x="7694" y="55073"/>
                      <a:pt x="7710" y="55088"/>
                    </a:cubicBezTo>
                    <a:cubicBezTo>
                      <a:pt x="7740" y="55088"/>
                      <a:pt x="7771" y="55103"/>
                      <a:pt x="7786" y="55119"/>
                    </a:cubicBezTo>
                    <a:cubicBezTo>
                      <a:pt x="8045" y="55256"/>
                      <a:pt x="8289" y="55423"/>
                      <a:pt x="8532" y="55591"/>
                    </a:cubicBezTo>
                    <a:cubicBezTo>
                      <a:pt x="8578" y="55621"/>
                      <a:pt x="8624" y="55667"/>
                      <a:pt x="8654" y="55698"/>
                    </a:cubicBezTo>
                    <a:cubicBezTo>
                      <a:pt x="8669" y="55713"/>
                      <a:pt x="8669" y="55713"/>
                      <a:pt x="8685" y="55728"/>
                    </a:cubicBezTo>
                    <a:cubicBezTo>
                      <a:pt x="8700" y="55743"/>
                      <a:pt x="8715" y="55774"/>
                      <a:pt x="8730" y="55789"/>
                    </a:cubicBezTo>
                    <a:cubicBezTo>
                      <a:pt x="8746" y="55835"/>
                      <a:pt x="8761" y="55865"/>
                      <a:pt x="8776" y="55896"/>
                    </a:cubicBezTo>
                    <a:cubicBezTo>
                      <a:pt x="8807" y="55941"/>
                      <a:pt x="8822" y="55972"/>
                      <a:pt x="8837" y="56017"/>
                    </a:cubicBezTo>
                    <a:cubicBezTo>
                      <a:pt x="8868" y="56048"/>
                      <a:pt x="8883" y="56063"/>
                      <a:pt x="8913" y="56094"/>
                    </a:cubicBezTo>
                    <a:cubicBezTo>
                      <a:pt x="8928" y="56216"/>
                      <a:pt x="8944" y="56322"/>
                      <a:pt x="8959" y="56429"/>
                    </a:cubicBezTo>
                    <a:cubicBezTo>
                      <a:pt x="8974" y="56551"/>
                      <a:pt x="8989" y="56673"/>
                      <a:pt x="9005" y="56795"/>
                    </a:cubicBezTo>
                    <a:cubicBezTo>
                      <a:pt x="9035" y="57054"/>
                      <a:pt x="9066" y="57313"/>
                      <a:pt x="9096" y="57556"/>
                    </a:cubicBezTo>
                    <a:cubicBezTo>
                      <a:pt x="9111" y="57678"/>
                      <a:pt x="9142" y="57800"/>
                      <a:pt x="9157" y="57922"/>
                    </a:cubicBezTo>
                    <a:cubicBezTo>
                      <a:pt x="9172" y="58044"/>
                      <a:pt x="9203" y="58181"/>
                      <a:pt x="9218" y="58303"/>
                    </a:cubicBezTo>
                    <a:cubicBezTo>
                      <a:pt x="9233" y="58364"/>
                      <a:pt x="9233" y="58440"/>
                      <a:pt x="9248" y="58501"/>
                    </a:cubicBezTo>
                    <a:cubicBezTo>
                      <a:pt x="9248" y="58562"/>
                      <a:pt x="9248" y="58623"/>
                      <a:pt x="9248" y="58684"/>
                    </a:cubicBezTo>
                    <a:cubicBezTo>
                      <a:pt x="9248" y="58714"/>
                      <a:pt x="9248" y="58760"/>
                      <a:pt x="9248" y="58790"/>
                    </a:cubicBezTo>
                    <a:cubicBezTo>
                      <a:pt x="9248" y="58897"/>
                      <a:pt x="9233" y="58988"/>
                      <a:pt x="9233" y="59095"/>
                    </a:cubicBezTo>
                    <a:lnTo>
                      <a:pt x="9218" y="59202"/>
                    </a:lnTo>
                    <a:cubicBezTo>
                      <a:pt x="9203" y="59247"/>
                      <a:pt x="9187" y="59308"/>
                      <a:pt x="9172" y="59354"/>
                    </a:cubicBezTo>
                    <a:cubicBezTo>
                      <a:pt x="9157" y="59415"/>
                      <a:pt x="9142" y="59461"/>
                      <a:pt x="9142" y="59507"/>
                    </a:cubicBezTo>
                    <a:cubicBezTo>
                      <a:pt x="9127" y="59567"/>
                      <a:pt x="9111" y="59628"/>
                      <a:pt x="9096" y="59689"/>
                    </a:cubicBezTo>
                    <a:cubicBezTo>
                      <a:pt x="9096" y="59720"/>
                      <a:pt x="9111" y="59735"/>
                      <a:pt x="9127" y="59735"/>
                    </a:cubicBezTo>
                    <a:cubicBezTo>
                      <a:pt x="9127" y="59750"/>
                      <a:pt x="9142" y="59750"/>
                      <a:pt x="9142" y="59750"/>
                    </a:cubicBezTo>
                    <a:lnTo>
                      <a:pt x="9157" y="59750"/>
                    </a:lnTo>
                    <a:cubicBezTo>
                      <a:pt x="9142" y="59857"/>
                      <a:pt x="9127" y="59979"/>
                      <a:pt x="9096" y="60101"/>
                    </a:cubicBezTo>
                    <a:cubicBezTo>
                      <a:pt x="9066" y="60299"/>
                      <a:pt x="9035" y="60512"/>
                      <a:pt x="8974" y="60710"/>
                    </a:cubicBezTo>
                    <a:cubicBezTo>
                      <a:pt x="8944" y="60817"/>
                      <a:pt x="8928" y="60923"/>
                      <a:pt x="8883" y="61015"/>
                    </a:cubicBezTo>
                    <a:cubicBezTo>
                      <a:pt x="8898" y="61015"/>
                      <a:pt x="8898" y="61030"/>
                      <a:pt x="8898" y="61030"/>
                    </a:cubicBezTo>
                    <a:cubicBezTo>
                      <a:pt x="8928" y="61061"/>
                      <a:pt x="8959" y="61106"/>
                      <a:pt x="8974" y="61137"/>
                    </a:cubicBezTo>
                    <a:cubicBezTo>
                      <a:pt x="8974" y="61152"/>
                      <a:pt x="8974" y="61152"/>
                      <a:pt x="8974" y="61167"/>
                    </a:cubicBezTo>
                    <a:cubicBezTo>
                      <a:pt x="8883" y="61365"/>
                      <a:pt x="8807" y="61579"/>
                      <a:pt x="8715" y="61777"/>
                    </a:cubicBezTo>
                    <a:cubicBezTo>
                      <a:pt x="8654" y="61914"/>
                      <a:pt x="8593" y="62051"/>
                      <a:pt x="8532" y="62173"/>
                    </a:cubicBezTo>
                    <a:cubicBezTo>
                      <a:pt x="8471" y="62310"/>
                      <a:pt x="8410" y="62447"/>
                      <a:pt x="8365" y="62584"/>
                    </a:cubicBezTo>
                    <a:cubicBezTo>
                      <a:pt x="8258" y="62874"/>
                      <a:pt x="8136" y="63163"/>
                      <a:pt x="8014" y="63453"/>
                    </a:cubicBezTo>
                    <a:cubicBezTo>
                      <a:pt x="7908" y="63742"/>
                      <a:pt x="7771" y="64016"/>
                      <a:pt x="7664" y="64306"/>
                    </a:cubicBezTo>
                    <a:cubicBezTo>
                      <a:pt x="7557" y="64550"/>
                      <a:pt x="7466" y="64793"/>
                      <a:pt x="7359" y="65037"/>
                    </a:cubicBezTo>
                    <a:cubicBezTo>
                      <a:pt x="7344" y="65068"/>
                      <a:pt x="7329" y="65083"/>
                      <a:pt x="7329" y="65113"/>
                    </a:cubicBezTo>
                    <a:cubicBezTo>
                      <a:pt x="7252" y="65235"/>
                      <a:pt x="7161" y="65372"/>
                      <a:pt x="7085" y="65509"/>
                    </a:cubicBezTo>
                    <a:cubicBezTo>
                      <a:pt x="7009" y="65647"/>
                      <a:pt x="6948" y="65799"/>
                      <a:pt x="6887" y="65936"/>
                    </a:cubicBezTo>
                    <a:cubicBezTo>
                      <a:pt x="6826" y="66073"/>
                      <a:pt x="6780" y="66210"/>
                      <a:pt x="6719" y="66347"/>
                    </a:cubicBezTo>
                    <a:cubicBezTo>
                      <a:pt x="6719" y="66363"/>
                      <a:pt x="6719" y="66363"/>
                      <a:pt x="6719" y="66363"/>
                    </a:cubicBezTo>
                    <a:cubicBezTo>
                      <a:pt x="6658" y="66485"/>
                      <a:pt x="6597" y="66606"/>
                      <a:pt x="6552" y="66728"/>
                    </a:cubicBezTo>
                    <a:cubicBezTo>
                      <a:pt x="6521" y="66805"/>
                      <a:pt x="6475" y="66881"/>
                      <a:pt x="6445" y="66957"/>
                    </a:cubicBezTo>
                    <a:cubicBezTo>
                      <a:pt x="6415" y="67048"/>
                      <a:pt x="6369" y="67140"/>
                      <a:pt x="6323" y="67231"/>
                    </a:cubicBezTo>
                    <a:cubicBezTo>
                      <a:pt x="6262" y="67368"/>
                      <a:pt x="6201" y="67521"/>
                      <a:pt x="6140" y="67673"/>
                    </a:cubicBezTo>
                    <a:cubicBezTo>
                      <a:pt x="6095" y="67810"/>
                      <a:pt x="6049" y="67947"/>
                      <a:pt x="6003" y="68069"/>
                    </a:cubicBezTo>
                    <a:cubicBezTo>
                      <a:pt x="5957" y="68221"/>
                      <a:pt x="5912" y="68359"/>
                      <a:pt x="5866" y="68496"/>
                    </a:cubicBezTo>
                    <a:cubicBezTo>
                      <a:pt x="5805" y="68663"/>
                      <a:pt x="5851" y="68861"/>
                      <a:pt x="6003" y="68953"/>
                    </a:cubicBezTo>
                    <a:cubicBezTo>
                      <a:pt x="6049" y="68998"/>
                      <a:pt x="6110" y="69014"/>
                      <a:pt x="6171" y="69029"/>
                    </a:cubicBezTo>
                    <a:lnTo>
                      <a:pt x="6247" y="69029"/>
                    </a:lnTo>
                    <a:cubicBezTo>
                      <a:pt x="6338" y="69029"/>
                      <a:pt x="6415" y="68998"/>
                      <a:pt x="6491" y="68938"/>
                    </a:cubicBezTo>
                    <a:cubicBezTo>
                      <a:pt x="6597" y="68861"/>
                      <a:pt x="6643" y="68694"/>
                      <a:pt x="6674" y="68572"/>
                    </a:cubicBezTo>
                    <a:cubicBezTo>
                      <a:pt x="6704" y="68465"/>
                      <a:pt x="6734" y="68374"/>
                      <a:pt x="6750" y="68267"/>
                    </a:cubicBezTo>
                    <a:cubicBezTo>
                      <a:pt x="6795" y="68100"/>
                      <a:pt x="6826" y="67917"/>
                      <a:pt x="6872" y="67749"/>
                    </a:cubicBezTo>
                    <a:cubicBezTo>
                      <a:pt x="6872" y="67688"/>
                      <a:pt x="6887" y="67627"/>
                      <a:pt x="6902" y="67566"/>
                    </a:cubicBezTo>
                    <a:cubicBezTo>
                      <a:pt x="6948" y="67460"/>
                      <a:pt x="6978" y="67368"/>
                      <a:pt x="7024" y="67262"/>
                    </a:cubicBezTo>
                    <a:cubicBezTo>
                      <a:pt x="7085" y="67079"/>
                      <a:pt x="7161" y="66911"/>
                      <a:pt x="7207" y="66728"/>
                    </a:cubicBezTo>
                    <a:cubicBezTo>
                      <a:pt x="7268" y="66561"/>
                      <a:pt x="7313" y="66393"/>
                      <a:pt x="7374" y="66210"/>
                    </a:cubicBezTo>
                    <a:cubicBezTo>
                      <a:pt x="7435" y="66043"/>
                      <a:pt x="7496" y="65875"/>
                      <a:pt x="7572" y="65708"/>
                    </a:cubicBezTo>
                    <a:cubicBezTo>
                      <a:pt x="7633" y="65570"/>
                      <a:pt x="7694" y="65433"/>
                      <a:pt x="7755" y="65296"/>
                    </a:cubicBezTo>
                    <a:cubicBezTo>
                      <a:pt x="7831" y="65159"/>
                      <a:pt x="7892" y="65007"/>
                      <a:pt x="7953" y="64870"/>
                    </a:cubicBezTo>
                    <a:cubicBezTo>
                      <a:pt x="8075" y="64565"/>
                      <a:pt x="8182" y="64275"/>
                      <a:pt x="8319" y="63971"/>
                    </a:cubicBezTo>
                    <a:cubicBezTo>
                      <a:pt x="8365" y="63833"/>
                      <a:pt x="8426" y="63681"/>
                      <a:pt x="8487" y="63544"/>
                    </a:cubicBezTo>
                    <a:cubicBezTo>
                      <a:pt x="8548" y="63407"/>
                      <a:pt x="8593" y="63255"/>
                      <a:pt x="8654" y="63117"/>
                    </a:cubicBezTo>
                    <a:cubicBezTo>
                      <a:pt x="8761" y="62813"/>
                      <a:pt x="8883" y="62493"/>
                      <a:pt x="9005" y="62188"/>
                    </a:cubicBezTo>
                    <a:cubicBezTo>
                      <a:pt x="9096" y="61959"/>
                      <a:pt x="9187" y="61731"/>
                      <a:pt x="9279" y="61518"/>
                    </a:cubicBezTo>
                    <a:cubicBezTo>
                      <a:pt x="9416" y="61335"/>
                      <a:pt x="9538" y="61167"/>
                      <a:pt x="9675" y="61000"/>
                    </a:cubicBezTo>
                    <a:cubicBezTo>
                      <a:pt x="9843" y="60786"/>
                      <a:pt x="9995" y="60573"/>
                      <a:pt x="10163" y="60375"/>
                    </a:cubicBezTo>
                    <a:cubicBezTo>
                      <a:pt x="10483" y="59979"/>
                      <a:pt x="10833" y="59598"/>
                      <a:pt x="11199" y="59232"/>
                    </a:cubicBezTo>
                    <a:cubicBezTo>
                      <a:pt x="11290" y="59141"/>
                      <a:pt x="11381" y="59034"/>
                      <a:pt x="11488" y="58943"/>
                    </a:cubicBezTo>
                    <a:cubicBezTo>
                      <a:pt x="11595" y="58851"/>
                      <a:pt x="11686" y="58745"/>
                      <a:pt x="11793" y="58653"/>
                    </a:cubicBezTo>
                    <a:cubicBezTo>
                      <a:pt x="11854" y="58623"/>
                      <a:pt x="11930" y="58592"/>
                      <a:pt x="11991" y="58577"/>
                    </a:cubicBezTo>
                    <a:cubicBezTo>
                      <a:pt x="12082" y="58547"/>
                      <a:pt x="12158" y="58516"/>
                      <a:pt x="12235" y="58486"/>
                    </a:cubicBezTo>
                    <a:cubicBezTo>
                      <a:pt x="12326" y="58440"/>
                      <a:pt x="12417" y="58410"/>
                      <a:pt x="12509" y="58379"/>
                    </a:cubicBezTo>
                    <a:cubicBezTo>
                      <a:pt x="12585" y="58349"/>
                      <a:pt x="12676" y="58333"/>
                      <a:pt x="12753" y="58303"/>
                    </a:cubicBezTo>
                    <a:cubicBezTo>
                      <a:pt x="12753" y="58303"/>
                      <a:pt x="12753" y="58303"/>
                      <a:pt x="12753" y="58318"/>
                    </a:cubicBezTo>
                    <a:cubicBezTo>
                      <a:pt x="12783" y="58303"/>
                      <a:pt x="12829" y="58288"/>
                      <a:pt x="12875" y="58272"/>
                    </a:cubicBezTo>
                    <a:cubicBezTo>
                      <a:pt x="13042" y="58242"/>
                      <a:pt x="13210" y="58196"/>
                      <a:pt x="13377" y="58166"/>
                    </a:cubicBezTo>
                    <a:cubicBezTo>
                      <a:pt x="13560" y="58135"/>
                      <a:pt x="13743" y="58105"/>
                      <a:pt x="13911" y="58074"/>
                    </a:cubicBezTo>
                    <a:cubicBezTo>
                      <a:pt x="13956" y="58059"/>
                      <a:pt x="14002" y="58059"/>
                      <a:pt x="14048" y="58044"/>
                    </a:cubicBezTo>
                    <a:cubicBezTo>
                      <a:pt x="14109" y="58029"/>
                      <a:pt x="14154" y="58029"/>
                      <a:pt x="14200" y="58013"/>
                    </a:cubicBezTo>
                    <a:cubicBezTo>
                      <a:pt x="14246" y="57998"/>
                      <a:pt x="14291" y="57983"/>
                      <a:pt x="14337" y="57968"/>
                    </a:cubicBezTo>
                    <a:cubicBezTo>
                      <a:pt x="14383" y="57968"/>
                      <a:pt x="14413" y="57952"/>
                      <a:pt x="14444" y="57937"/>
                    </a:cubicBezTo>
                    <a:cubicBezTo>
                      <a:pt x="14490" y="57922"/>
                      <a:pt x="14535" y="57907"/>
                      <a:pt x="14566" y="57891"/>
                    </a:cubicBezTo>
                    <a:cubicBezTo>
                      <a:pt x="14627" y="57876"/>
                      <a:pt x="14672" y="57861"/>
                      <a:pt x="14718" y="57846"/>
                    </a:cubicBezTo>
                    <a:cubicBezTo>
                      <a:pt x="14749" y="57831"/>
                      <a:pt x="14764" y="57831"/>
                      <a:pt x="14779" y="57815"/>
                    </a:cubicBezTo>
                    <a:cubicBezTo>
                      <a:pt x="14810" y="57800"/>
                      <a:pt x="14825" y="57785"/>
                      <a:pt x="14855" y="57785"/>
                    </a:cubicBezTo>
                    <a:cubicBezTo>
                      <a:pt x="14901" y="57754"/>
                      <a:pt x="14931" y="57739"/>
                      <a:pt x="14962" y="57724"/>
                    </a:cubicBezTo>
                    <a:cubicBezTo>
                      <a:pt x="15008" y="57709"/>
                      <a:pt x="15038" y="57693"/>
                      <a:pt x="15069" y="57663"/>
                    </a:cubicBezTo>
                    <a:cubicBezTo>
                      <a:pt x="15114" y="57648"/>
                      <a:pt x="15160" y="57617"/>
                      <a:pt x="15206" y="57587"/>
                    </a:cubicBezTo>
                    <a:cubicBezTo>
                      <a:pt x="15251" y="57572"/>
                      <a:pt x="15297" y="57541"/>
                      <a:pt x="15343" y="57511"/>
                    </a:cubicBezTo>
                    <a:cubicBezTo>
                      <a:pt x="15373" y="57495"/>
                      <a:pt x="15404" y="57480"/>
                      <a:pt x="15434" y="57465"/>
                    </a:cubicBezTo>
                    <a:cubicBezTo>
                      <a:pt x="15602" y="57358"/>
                      <a:pt x="15754" y="57252"/>
                      <a:pt x="15922" y="57130"/>
                    </a:cubicBezTo>
                    <a:cubicBezTo>
                      <a:pt x="15998" y="57084"/>
                      <a:pt x="16074" y="57038"/>
                      <a:pt x="16135" y="56993"/>
                    </a:cubicBezTo>
                    <a:cubicBezTo>
                      <a:pt x="16181" y="56962"/>
                      <a:pt x="16211" y="56932"/>
                      <a:pt x="16257" y="56901"/>
                    </a:cubicBezTo>
                    <a:cubicBezTo>
                      <a:pt x="16287" y="56886"/>
                      <a:pt x="16318" y="56855"/>
                      <a:pt x="16348" y="56840"/>
                    </a:cubicBezTo>
                    <a:lnTo>
                      <a:pt x="16485" y="56718"/>
                    </a:lnTo>
                    <a:cubicBezTo>
                      <a:pt x="16516" y="56703"/>
                      <a:pt x="16546" y="56673"/>
                      <a:pt x="16577" y="56642"/>
                    </a:cubicBezTo>
                    <a:cubicBezTo>
                      <a:pt x="16607" y="56627"/>
                      <a:pt x="16638" y="56596"/>
                      <a:pt x="16668" y="56566"/>
                    </a:cubicBezTo>
                    <a:lnTo>
                      <a:pt x="16790" y="56444"/>
                    </a:lnTo>
                    <a:cubicBezTo>
                      <a:pt x="16866" y="56383"/>
                      <a:pt x="16927" y="56307"/>
                      <a:pt x="16988" y="56246"/>
                    </a:cubicBezTo>
                    <a:cubicBezTo>
                      <a:pt x="17049" y="56185"/>
                      <a:pt x="17110" y="56109"/>
                      <a:pt x="17171" y="56048"/>
                    </a:cubicBezTo>
                    <a:cubicBezTo>
                      <a:pt x="17232" y="55987"/>
                      <a:pt x="17293" y="55926"/>
                      <a:pt x="17339" y="55850"/>
                    </a:cubicBezTo>
                    <a:cubicBezTo>
                      <a:pt x="17400" y="55789"/>
                      <a:pt x="17461" y="55728"/>
                      <a:pt x="17506" y="55652"/>
                    </a:cubicBezTo>
                    <a:cubicBezTo>
                      <a:pt x="17567" y="55591"/>
                      <a:pt x="17628" y="55515"/>
                      <a:pt x="17689" y="55439"/>
                    </a:cubicBezTo>
                    <a:cubicBezTo>
                      <a:pt x="17750" y="55362"/>
                      <a:pt x="17811" y="55286"/>
                      <a:pt x="17872" y="55210"/>
                    </a:cubicBezTo>
                    <a:cubicBezTo>
                      <a:pt x="17979" y="55058"/>
                      <a:pt x="18100" y="54920"/>
                      <a:pt x="18207" y="54768"/>
                    </a:cubicBezTo>
                    <a:cubicBezTo>
                      <a:pt x="18238" y="54722"/>
                      <a:pt x="18268" y="54677"/>
                      <a:pt x="18299" y="54631"/>
                    </a:cubicBezTo>
                    <a:cubicBezTo>
                      <a:pt x="18405" y="54494"/>
                      <a:pt x="18497" y="54342"/>
                      <a:pt x="18603" y="54204"/>
                    </a:cubicBezTo>
                    <a:cubicBezTo>
                      <a:pt x="18649" y="54128"/>
                      <a:pt x="18710" y="54052"/>
                      <a:pt x="18756" y="53976"/>
                    </a:cubicBezTo>
                    <a:cubicBezTo>
                      <a:pt x="18786" y="53945"/>
                      <a:pt x="18801" y="53900"/>
                      <a:pt x="18832" y="53869"/>
                    </a:cubicBezTo>
                    <a:cubicBezTo>
                      <a:pt x="18847" y="53839"/>
                      <a:pt x="18862" y="53824"/>
                      <a:pt x="18862" y="53793"/>
                    </a:cubicBezTo>
                    <a:cubicBezTo>
                      <a:pt x="18878" y="53778"/>
                      <a:pt x="18908" y="53747"/>
                      <a:pt x="18908" y="53732"/>
                    </a:cubicBezTo>
                    <a:cubicBezTo>
                      <a:pt x="18923" y="53717"/>
                      <a:pt x="18923" y="53702"/>
                      <a:pt x="18923" y="53686"/>
                    </a:cubicBezTo>
                    <a:cubicBezTo>
                      <a:pt x="18923" y="53671"/>
                      <a:pt x="18923" y="53656"/>
                      <a:pt x="18938" y="53641"/>
                    </a:cubicBezTo>
                    <a:cubicBezTo>
                      <a:pt x="18938" y="53625"/>
                      <a:pt x="18938" y="53595"/>
                      <a:pt x="18923" y="53565"/>
                    </a:cubicBezTo>
                    <a:cubicBezTo>
                      <a:pt x="18908" y="53549"/>
                      <a:pt x="18893" y="53534"/>
                      <a:pt x="18862" y="53534"/>
                    </a:cubicBezTo>
                    <a:cubicBezTo>
                      <a:pt x="18847" y="53519"/>
                      <a:pt x="18817" y="53519"/>
                      <a:pt x="18801" y="53519"/>
                    </a:cubicBezTo>
                    <a:cubicBezTo>
                      <a:pt x="18786" y="53519"/>
                      <a:pt x="18771" y="53519"/>
                      <a:pt x="18740" y="53534"/>
                    </a:cubicBezTo>
                    <a:cubicBezTo>
                      <a:pt x="18695" y="53549"/>
                      <a:pt x="18634" y="53549"/>
                      <a:pt x="18588" y="53565"/>
                    </a:cubicBezTo>
                    <a:cubicBezTo>
                      <a:pt x="18527" y="53580"/>
                      <a:pt x="18481" y="53595"/>
                      <a:pt x="18420" y="53595"/>
                    </a:cubicBezTo>
                    <a:cubicBezTo>
                      <a:pt x="18314" y="53625"/>
                      <a:pt x="18192" y="53641"/>
                      <a:pt x="18070" y="53671"/>
                    </a:cubicBezTo>
                    <a:cubicBezTo>
                      <a:pt x="17887" y="53702"/>
                      <a:pt x="17720" y="53732"/>
                      <a:pt x="17537" y="53763"/>
                    </a:cubicBezTo>
                    <a:cubicBezTo>
                      <a:pt x="17354" y="53808"/>
                      <a:pt x="17171" y="53839"/>
                      <a:pt x="16988" y="53884"/>
                    </a:cubicBezTo>
                    <a:cubicBezTo>
                      <a:pt x="16805" y="53915"/>
                      <a:pt x="16623" y="53945"/>
                      <a:pt x="16455" y="53976"/>
                    </a:cubicBezTo>
                    <a:cubicBezTo>
                      <a:pt x="16409" y="53991"/>
                      <a:pt x="16364" y="53991"/>
                      <a:pt x="16333" y="53991"/>
                    </a:cubicBezTo>
                    <a:cubicBezTo>
                      <a:pt x="16287" y="54006"/>
                      <a:pt x="16226" y="54006"/>
                      <a:pt x="16181" y="54022"/>
                    </a:cubicBezTo>
                    <a:cubicBezTo>
                      <a:pt x="16089" y="54037"/>
                      <a:pt x="15998" y="54037"/>
                      <a:pt x="15907" y="54052"/>
                    </a:cubicBezTo>
                    <a:lnTo>
                      <a:pt x="15922" y="54052"/>
                    </a:lnTo>
                    <a:cubicBezTo>
                      <a:pt x="15815" y="54067"/>
                      <a:pt x="15708" y="54083"/>
                      <a:pt x="15617" y="54098"/>
                    </a:cubicBezTo>
                    <a:cubicBezTo>
                      <a:pt x="15541" y="54098"/>
                      <a:pt x="15480" y="54113"/>
                      <a:pt x="15419" y="54113"/>
                    </a:cubicBezTo>
                    <a:cubicBezTo>
                      <a:pt x="15358" y="54128"/>
                      <a:pt x="15297" y="54128"/>
                      <a:pt x="15251" y="54143"/>
                    </a:cubicBezTo>
                    <a:cubicBezTo>
                      <a:pt x="15251" y="54143"/>
                      <a:pt x="15251" y="54143"/>
                      <a:pt x="15267" y="54128"/>
                    </a:cubicBezTo>
                    <a:lnTo>
                      <a:pt x="15267" y="54128"/>
                    </a:lnTo>
                    <a:cubicBezTo>
                      <a:pt x="15251" y="54143"/>
                      <a:pt x="15221" y="54143"/>
                      <a:pt x="15206" y="54143"/>
                    </a:cubicBezTo>
                    <a:cubicBezTo>
                      <a:pt x="15190" y="54143"/>
                      <a:pt x="15175" y="54143"/>
                      <a:pt x="15160" y="54159"/>
                    </a:cubicBezTo>
                    <a:cubicBezTo>
                      <a:pt x="15129" y="54159"/>
                      <a:pt x="15099" y="54174"/>
                      <a:pt x="15069" y="54174"/>
                    </a:cubicBezTo>
                    <a:cubicBezTo>
                      <a:pt x="14992" y="54189"/>
                      <a:pt x="14931" y="54220"/>
                      <a:pt x="14870" y="54235"/>
                    </a:cubicBezTo>
                    <a:cubicBezTo>
                      <a:pt x="14779" y="54265"/>
                      <a:pt x="14703" y="54311"/>
                      <a:pt x="14611" y="54342"/>
                    </a:cubicBezTo>
                    <a:cubicBezTo>
                      <a:pt x="14535" y="54372"/>
                      <a:pt x="14459" y="54418"/>
                      <a:pt x="14383" y="54448"/>
                    </a:cubicBezTo>
                    <a:cubicBezTo>
                      <a:pt x="14231" y="54540"/>
                      <a:pt x="14063" y="54616"/>
                      <a:pt x="13911" y="54707"/>
                    </a:cubicBezTo>
                    <a:cubicBezTo>
                      <a:pt x="13850" y="54753"/>
                      <a:pt x="13773" y="54799"/>
                      <a:pt x="13713" y="54829"/>
                    </a:cubicBezTo>
                    <a:cubicBezTo>
                      <a:pt x="13560" y="54920"/>
                      <a:pt x="13408" y="55027"/>
                      <a:pt x="13255" y="55149"/>
                    </a:cubicBezTo>
                    <a:cubicBezTo>
                      <a:pt x="13118" y="55271"/>
                      <a:pt x="12996" y="55393"/>
                      <a:pt x="12875" y="55530"/>
                    </a:cubicBezTo>
                    <a:cubicBezTo>
                      <a:pt x="12753" y="55652"/>
                      <a:pt x="12646" y="55789"/>
                      <a:pt x="12524" y="55911"/>
                    </a:cubicBezTo>
                    <a:cubicBezTo>
                      <a:pt x="12417" y="56063"/>
                      <a:pt x="12296" y="56200"/>
                      <a:pt x="12189" y="56353"/>
                    </a:cubicBezTo>
                    <a:cubicBezTo>
                      <a:pt x="12143" y="56429"/>
                      <a:pt x="12098" y="56505"/>
                      <a:pt x="12052" y="56596"/>
                    </a:cubicBezTo>
                    <a:cubicBezTo>
                      <a:pt x="11991" y="56673"/>
                      <a:pt x="11960" y="56749"/>
                      <a:pt x="11915" y="56840"/>
                    </a:cubicBezTo>
                    <a:cubicBezTo>
                      <a:pt x="11869" y="56916"/>
                      <a:pt x="11839" y="56993"/>
                      <a:pt x="11808" y="57084"/>
                    </a:cubicBezTo>
                    <a:cubicBezTo>
                      <a:pt x="11762" y="57160"/>
                      <a:pt x="11732" y="57252"/>
                      <a:pt x="11701" y="57328"/>
                    </a:cubicBezTo>
                    <a:cubicBezTo>
                      <a:pt x="11671" y="57419"/>
                      <a:pt x="11656" y="57495"/>
                      <a:pt x="11625" y="57587"/>
                    </a:cubicBezTo>
                    <a:cubicBezTo>
                      <a:pt x="11610" y="57678"/>
                      <a:pt x="11579" y="57754"/>
                      <a:pt x="11564" y="57846"/>
                    </a:cubicBezTo>
                    <a:cubicBezTo>
                      <a:pt x="11549" y="57937"/>
                      <a:pt x="11519" y="58044"/>
                      <a:pt x="11503" y="58135"/>
                    </a:cubicBezTo>
                    <a:cubicBezTo>
                      <a:pt x="11488" y="58211"/>
                      <a:pt x="11473" y="58303"/>
                      <a:pt x="11442" y="58379"/>
                    </a:cubicBezTo>
                    <a:cubicBezTo>
                      <a:pt x="11427" y="58440"/>
                      <a:pt x="11412" y="58501"/>
                      <a:pt x="11397" y="58547"/>
                    </a:cubicBezTo>
                    <a:cubicBezTo>
                      <a:pt x="11397" y="58562"/>
                      <a:pt x="11397" y="58562"/>
                      <a:pt x="11381" y="58562"/>
                    </a:cubicBezTo>
                    <a:cubicBezTo>
                      <a:pt x="11153" y="58775"/>
                      <a:pt x="10924" y="58988"/>
                      <a:pt x="10711" y="59217"/>
                    </a:cubicBezTo>
                    <a:cubicBezTo>
                      <a:pt x="10422" y="59507"/>
                      <a:pt x="10132" y="59811"/>
                      <a:pt x="9873" y="60116"/>
                    </a:cubicBezTo>
                    <a:cubicBezTo>
                      <a:pt x="9827" y="60177"/>
                      <a:pt x="9797" y="60223"/>
                      <a:pt x="9751" y="60268"/>
                    </a:cubicBezTo>
                    <a:cubicBezTo>
                      <a:pt x="9782" y="60146"/>
                      <a:pt x="9827" y="60040"/>
                      <a:pt x="9858" y="59933"/>
                    </a:cubicBezTo>
                    <a:cubicBezTo>
                      <a:pt x="9904" y="59826"/>
                      <a:pt x="9934" y="59735"/>
                      <a:pt x="9980" y="59644"/>
                    </a:cubicBezTo>
                    <a:cubicBezTo>
                      <a:pt x="10041" y="59491"/>
                      <a:pt x="10102" y="59339"/>
                      <a:pt x="10163" y="59202"/>
                    </a:cubicBezTo>
                    <a:cubicBezTo>
                      <a:pt x="10223" y="59049"/>
                      <a:pt x="10269" y="58912"/>
                      <a:pt x="10330" y="58760"/>
                    </a:cubicBezTo>
                    <a:cubicBezTo>
                      <a:pt x="10422" y="58486"/>
                      <a:pt x="10528" y="58227"/>
                      <a:pt x="10604" y="57952"/>
                    </a:cubicBezTo>
                    <a:cubicBezTo>
                      <a:pt x="10696" y="57678"/>
                      <a:pt x="10772" y="57404"/>
                      <a:pt x="10863" y="57145"/>
                    </a:cubicBezTo>
                    <a:cubicBezTo>
                      <a:pt x="10909" y="56993"/>
                      <a:pt x="10955" y="56855"/>
                      <a:pt x="11001" y="56718"/>
                    </a:cubicBezTo>
                    <a:cubicBezTo>
                      <a:pt x="11046" y="56581"/>
                      <a:pt x="11107" y="56429"/>
                      <a:pt x="11153" y="56292"/>
                    </a:cubicBezTo>
                    <a:cubicBezTo>
                      <a:pt x="11244" y="56017"/>
                      <a:pt x="11320" y="55743"/>
                      <a:pt x="11397" y="55469"/>
                    </a:cubicBezTo>
                    <a:cubicBezTo>
                      <a:pt x="11534" y="54875"/>
                      <a:pt x="11640" y="54281"/>
                      <a:pt x="11793" y="53702"/>
                    </a:cubicBezTo>
                    <a:lnTo>
                      <a:pt x="11823" y="53610"/>
                    </a:lnTo>
                    <a:lnTo>
                      <a:pt x="11976" y="53443"/>
                    </a:lnTo>
                    <a:cubicBezTo>
                      <a:pt x="12006" y="53427"/>
                      <a:pt x="12021" y="53397"/>
                      <a:pt x="12052" y="53366"/>
                    </a:cubicBezTo>
                    <a:cubicBezTo>
                      <a:pt x="12143" y="53290"/>
                      <a:pt x="12235" y="53214"/>
                      <a:pt x="12326" y="53138"/>
                    </a:cubicBezTo>
                    <a:cubicBezTo>
                      <a:pt x="12417" y="53046"/>
                      <a:pt x="12509" y="52970"/>
                      <a:pt x="12616" y="52894"/>
                    </a:cubicBezTo>
                    <a:cubicBezTo>
                      <a:pt x="12814" y="52742"/>
                      <a:pt x="12996" y="52574"/>
                      <a:pt x="13179" y="52407"/>
                    </a:cubicBezTo>
                    <a:cubicBezTo>
                      <a:pt x="13225" y="52376"/>
                      <a:pt x="13286" y="52330"/>
                      <a:pt x="13332" y="52285"/>
                    </a:cubicBezTo>
                    <a:cubicBezTo>
                      <a:pt x="13377" y="52254"/>
                      <a:pt x="13423" y="52209"/>
                      <a:pt x="13469" y="52163"/>
                    </a:cubicBezTo>
                    <a:cubicBezTo>
                      <a:pt x="13514" y="52117"/>
                      <a:pt x="13560" y="52071"/>
                      <a:pt x="13606" y="52026"/>
                    </a:cubicBezTo>
                    <a:cubicBezTo>
                      <a:pt x="13652" y="51980"/>
                      <a:pt x="13682" y="51934"/>
                      <a:pt x="13728" y="51889"/>
                    </a:cubicBezTo>
                    <a:cubicBezTo>
                      <a:pt x="13773" y="51843"/>
                      <a:pt x="13804" y="51812"/>
                      <a:pt x="13834" y="51767"/>
                    </a:cubicBezTo>
                    <a:cubicBezTo>
                      <a:pt x="13880" y="51721"/>
                      <a:pt x="13911" y="51690"/>
                      <a:pt x="13941" y="51645"/>
                    </a:cubicBezTo>
                    <a:cubicBezTo>
                      <a:pt x="13987" y="51584"/>
                      <a:pt x="14048" y="51523"/>
                      <a:pt x="14093" y="51462"/>
                    </a:cubicBezTo>
                    <a:cubicBezTo>
                      <a:pt x="14124" y="51416"/>
                      <a:pt x="14154" y="51386"/>
                      <a:pt x="14185" y="51340"/>
                    </a:cubicBezTo>
                    <a:cubicBezTo>
                      <a:pt x="14276" y="51233"/>
                      <a:pt x="14352" y="51127"/>
                      <a:pt x="14444" y="51020"/>
                    </a:cubicBezTo>
                    <a:cubicBezTo>
                      <a:pt x="14444" y="51005"/>
                      <a:pt x="14459" y="50990"/>
                      <a:pt x="14474" y="50974"/>
                    </a:cubicBezTo>
                    <a:cubicBezTo>
                      <a:pt x="14490" y="50929"/>
                      <a:pt x="14520" y="50898"/>
                      <a:pt x="14551" y="50868"/>
                    </a:cubicBezTo>
                    <a:cubicBezTo>
                      <a:pt x="14581" y="50807"/>
                      <a:pt x="14611" y="50761"/>
                      <a:pt x="14642" y="50715"/>
                    </a:cubicBezTo>
                    <a:cubicBezTo>
                      <a:pt x="14672" y="50654"/>
                      <a:pt x="14703" y="50609"/>
                      <a:pt x="14733" y="50548"/>
                    </a:cubicBezTo>
                    <a:cubicBezTo>
                      <a:pt x="14764" y="50502"/>
                      <a:pt x="14794" y="50441"/>
                      <a:pt x="14810" y="50380"/>
                    </a:cubicBezTo>
                    <a:cubicBezTo>
                      <a:pt x="14870" y="50274"/>
                      <a:pt x="14916" y="50152"/>
                      <a:pt x="14962" y="50045"/>
                    </a:cubicBezTo>
                    <a:cubicBezTo>
                      <a:pt x="15053" y="49816"/>
                      <a:pt x="15114" y="49588"/>
                      <a:pt x="15175" y="49344"/>
                    </a:cubicBezTo>
                    <a:cubicBezTo>
                      <a:pt x="15236" y="49116"/>
                      <a:pt x="15312" y="48872"/>
                      <a:pt x="15404" y="48643"/>
                    </a:cubicBezTo>
                    <a:cubicBezTo>
                      <a:pt x="15480" y="48415"/>
                      <a:pt x="15571" y="48186"/>
                      <a:pt x="15663" y="47958"/>
                    </a:cubicBezTo>
                    <a:cubicBezTo>
                      <a:pt x="15708" y="47836"/>
                      <a:pt x="15739" y="47729"/>
                      <a:pt x="15785" y="47607"/>
                    </a:cubicBezTo>
                    <a:cubicBezTo>
                      <a:pt x="15830" y="47501"/>
                      <a:pt x="15861" y="47379"/>
                      <a:pt x="15891" y="47272"/>
                    </a:cubicBezTo>
                    <a:cubicBezTo>
                      <a:pt x="15922" y="47211"/>
                      <a:pt x="15937" y="47150"/>
                      <a:pt x="15952" y="47089"/>
                    </a:cubicBezTo>
                    <a:cubicBezTo>
                      <a:pt x="15967" y="47028"/>
                      <a:pt x="15983" y="46967"/>
                      <a:pt x="15998" y="46891"/>
                    </a:cubicBezTo>
                    <a:cubicBezTo>
                      <a:pt x="16013" y="46845"/>
                      <a:pt x="16028" y="46785"/>
                      <a:pt x="16044" y="46724"/>
                    </a:cubicBezTo>
                    <a:cubicBezTo>
                      <a:pt x="16059" y="46663"/>
                      <a:pt x="16074" y="46602"/>
                      <a:pt x="16089" y="46541"/>
                    </a:cubicBezTo>
                    <a:cubicBezTo>
                      <a:pt x="16105" y="46419"/>
                      <a:pt x="16135" y="46297"/>
                      <a:pt x="16150" y="46175"/>
                    </a:cubicBezTo>
                    <a:cubicBezTo>
                      <a:pt x="16150" y="46129"/>
                      <a:pt x="16150" y="46099"/>
                      <a:pt x="16150" y="46053"/>
                    </a:cubicBezTo>
                    <a:cubicBezTo>
                      <a:pt x="16166" y="46023"/>
                      <a:pt x="16166" y="45992"/>
                      <a:pt x="16166" y="45962"/>
                    </a:cubicBezTo>
                    <a:cubicBezTo>
                      <a:pt x="16150" y="45931"/>
                      <a:pt x="16150" y="45901"/>
                      <a:pt x="16150" y="45886"/>
                    </a:cubicBezTo>
                    <a:cubicBezTo>
                      <a:pt x="16135" y="45855"/>
                      <a:pt x="16105" y="45809"/>
                      <a:pt x="16059" y="45809"/>
                    </a:cubicBezTo>
                    <a:cubicBezTo>
                      <a:pt x="16044" y="45809"/>
                      <a:pt x="16028" y="45825"/>
                      <a:pt x="16013" y="45825"/>
                    </a:cubicBezTo>
                    <a:cubicBezTo>
                      <a:pt x="15998" y="45840"/>
                      <a:pt x="15983" y="45855"/>
                      <a:pt x="15967" y="45886"/>
                    </a:cubicBezTo>
                    <a:lnTo>
                      <a:pt x="15967" y="45870"/>
                    </a:lnTo>
                    <a:cubicBezTo>
                      <a:pt x="15907" y="45931"/>
                      <a:pt x="15846" y="45977"/>
                      <a:pt x="15785" y="46023"/>
                    </a:cubicBezTo>
                    <a:cubicBezTo>
                      <a:pt x="15647" y="46129"/>
                      <a:pt x="15510" y="46221"/>
                      <a:pt x="15388" y="46327"/>
                    </a:cubicBezTo>
                    <a:cubicBezTo>
                      <a:pt x="15312" y="46373"/>
                      <a:pt x="15251" y="46419"/>
                      <a:pt x="15175" y="46465"/>
                    </a:cubicBezTo>
                    <a:cubicBezTo>
                      <a:pt x="15145" y="46495"/>
                      <a:pt x="15114" y="46526"/>
                      <a:pt x="15084" y="46541"/>
                    </a:cubicBezTo>
                    <a:cubicBezTo>
                      <a:pt x="15038" y="46571"/>
                      <a:pt x="15008" y="46586"/>
                      <a:pt x="14962" y="46617"/>
                    </a:cubicBezTo>
                    <a:cubicBezTo>
                      <a:pt x="14901" y="46647"/>
                      <a:pt x="14840" y="46693"/>
                      <a:pt x="14779" y="46724"/>
                    </a:cubicBezTo>
                    <a:cubicBezTo>
                      <a:pt x="14672" y="46785"/>
                      <a:pt x="14566" y="46830"/>
                      <a:pt x="14459" y="46891"/>
                    </a:cubicBezTo>
                    <a:cubicBezTo>
                      <a:pt x="14398" y="46906"/>
                      <a:pt x="14352" y="46937"/>
                      <a:pt x="14291" y="46967"/>
                    </a:cubicBezTo>
                    <a:cubicBezTo>
                      <a:pt x="14246" y="46998"/>
                      <a:pt x="14185" y="47028"/>
                      <a:pt x="14124" y="47059"/>
                    </a:cubicBezTo>
                    <a:lnTo>
                      <a:pt x="14017" y="47120"/>
                    </a:lnTo>
                    <a:cubicBezTo>
                      <a:pt x="14002" y="47135"/>
                      <a:pt x="13987" y="47150"/>
                      <a:pt x="13956" y="47165"/>
                    </a:cubicBezTo>
                    <a:cubicBezTo>
                      <a:pt x="13911" y="47196"/>
                      <a:pt x="13850" y="47226"/>
                      <a:pt x="13804" y="47272"/>
                    </a:cubicBezTo>
                    <a:cubicBezTo>
                      <a:pt x="13697" y="47333"/>
                      <a:pt x="13606" y="47409"/>
                      <a:pt x="13514" y="47485"/>
                    </a:cubicBezTo>
                    <a:cubicBezTo>
                      <a:pt x="13377" y="47577"/>
                      <a:pt x="13240" y="47668"/>
                      <a:pt x="13118" y="47775"/>
                    </a:cubicBezTo>
                    <a:cubicBezTo>
                      <a:pt x="13179" y="47318"/>
                      <a:pt x="13240" y="46845"/>
                      <a:pt x="13286" y="46388"/>
                    </a:cubicBezTo>
                    <a:cubicBezTo>
                      <a:pt x="13316" y="46068"/>
                      <a:pt x="13347" y="45733"/>
                      <a:pt x="13362" y="45413"/>
                    </a:cubicBezTo>
                    <a:cubicBezTo>
                      <a:pt x="13362" y="45322"/>
                      <a:pt x="13362" y="45230"/>
                      <a:pt x="13377" y="45139"/>
                    </a:cubicBezTo>
                    <a:cubicBezTo>
                      <a:pt x="13377" y="45063"/>
                      <a:pt x="13377" y="44971"/>
                      <a:pt x="13377" y="44880"/>
                    </a:cubicBezTo>
                    <a:cubicBezTo>
                      <a:pt x="13362" y="44728"/>
                      <a:pt x="13362" y="44575"/>
                      <a:pt x="13362" y="44423"/>
                    </a:cubicBezTo>
                    <a:cubicBezTo>
                      <a:pt x="13377" y="44179"/>
                      <a:pt x="13377" y="43935"/>
                      <a:pt x="13377" y="43692"/>
                    </a:cubicBezTo>
                    <a:cubicBezTo>
                      <a:pt x="13393" y="43555"/>
                      <a:pt x="13393" y="43433"/>
                      <a:pt x="13393" y="43296"/>
                    </a:cubicBezTo>
                    <a:cubicBezTo>
                      <a:pt x="13393" y="43277"/>
                      <a:pt x="13393" y="43264"/>
                      <a:pt x="13393" y="43250"/>
                    </a:cubicBezTo>
                    <a:cubicBezTo>
                      <a:pt x="13393" y="43235"/>
                      <a:pt x="13393" y="43219"/>
                      <a:pt x="13393" y="43204"/>
                    </a:cubicBezTo>
                    <a:lnTo>
                      <a:pt x="13393" y="43174"/>
                    </a:lnTo>
                    <a:cubicBezTo>
                      <a:pt x="13393" y="43113"/>
                      <a:pt x="13408" y="43052"/>
                      <a:pt x="13408" y="42991"/>
                    </a:cubicBezTo>
                    <a:lnTo>
                      <a:pt x="13408" y="42960"/>
                    </a:lnTo>
                    <a:lnTo>
                      <a:pt x="13408" y="42930"/>
                    </a:lnTo>
                    <a:cubicBezTo>
                      <a:pt x="13408" y="42671"/>
                      <a:pt x="13408" y="42412"/>
                      <a:pt x="13408" y="42153"/>
                    </a:cubicBezTo>
                    <a:cubicBezTo>
                      <a:pt x="13408" y="41985"/>
                      <a:pt x="13408" y="41802"/>
                      <a:pt x="13408" y="41635"/>
                    </a:cubicBezTo>
                    <a:cubicBezTo>
                      <a:pt x="13423" y="41589"/>
                      <a:pt x="13423" y="41528"/>
                      <a:pt x="13423" y="41482"/>
                    </a:cubicBezTo>
                    <a:cubicBezTo>
                      <a:pt x="13423" y="41300"/>
                      <a:pt x="13438" y="41117"/>
                      <a:pt x="13438" y="40934"/>
                    </a:cubicBezTo>
                    <a:cubicBezTo>
                      <a:pt x="13423" y="40751"/>
                      <a:pt x="13408" y="40584"/>
                      <a:pt x="13393" y="40401"/>
                    </a:cubicBezTo>
                    <a:lnTo>
                      <a:pt x="13393" y="40385"/>
                    </a:lnTo>
                    <a:cubicBezTo>
                      <a:pt x="13393" y="40218"/>
                      <a:pt x="13393" y="40065"/>
                      <a:pt x="13393" y="39898"/>
                    </a:cubicBezTo>
                    <a:cubicBezTo>
                      <a:pt x="13393" y="39837"/>
                      <a:pt x="13393" y="39776"/>
                      <a:pt x="13408" y="39715"/>
                    </a:cubicBezTo>
                    <a:cubicBezTo>
                      <a:pt x="13408" y="39669"/>
                      <a:pt x="13408" y="39624"/>
                      <a:pt x="13408" y="39578"/>
                    </a:cubicBezTo>
                    <a:cubicBezTo>
                      <a:pt x="13423" y="39563"/>
                      <a:pt x="13423" y="39532"/>
                      <a:pt x="13438" y="39517"/>
                    </a:cubicBezTo>
                    <a:cubicBezTo>
                      <a:pt x="13454" y="39471"/>
                      <a:pt x="13469" y="39426"/>
                      <a:pt x="13484" y="39380"/>
                    </a:cubicBezTo>
                    <a:lnTo>
                      <a:pt x="13530" y="39380"/>
                    </a:lnTo>
                    <a:lnTo>
                      <a:pt x="13530" y="39395"/>
                    </a:lnTo>
                    <a:cubicBezTo>
                      <a:pt x="13530" y="39487"/>
                      <a:pt x="13530" y="39578"/>
                      <a:pt x="13530" y="39685"/>
                    </a:cubicBezTo>
                    <a:lnTo>
                      <a:pt x="13530" y="39700"/>
                    </a:lnTo>
                    <a:cubicBezTo>
                      <a:pt x="13530" y="39806"/>
                      <a:pt x="13514" y="39913"/>
                      <a:pt x="13514" y="40020"/>
                    </a:cubicBezTo>
                    <a:cubicBezTo>
                      <a:pt x="13499" y="40142"/>
                      <a:pt x="13484" y="40279"/>
                      <a:pt x="13484" y="40401"/>
                    </a:cubicBezTo>
                    <a:cubicBezTo>
                      <a:pt x="13469" y="40629"/>
                      <a:pt x="13469" y="40843"/>
                      <a:pt x="13469" y="41071"/>
                    </a:cubicBezTo>
                    <a:cubicBezTo>
                      <a:pt x="13469" y="41132"/>
                      <a:pt x="13469" y="41193"/>
                      <a:pt x="13469" y="41239"/>
                    </a:cubicBezTo>
                    <a:cubicBezTo>
                      <a:pt x="13484" y="41300"/>
                      <a:pt x="13484" y="41361"/>
                      <a:pt x="13484" y="41421"/>
                    </a:cubicBezTo>
                    <a:cubicBezTo>
                      <a:pt x="13484" y="41498"/>
                      <a:pt x="13484" y="41559"/>
                      <a:pt x="13499" y="41635"/>
                    </a:cubicBezTo>
                    <a:cubicBezTo>
                      <a:pt x="13499" y="41696"/>
                      <a:pt x="13514" y="41757"/>
                      <a:pt x="13514" y="41818"/>
                    </a:cubicBezTo>
                    <a:cubicBezTo>
                      <a:pt x="13530" y="41909"/>
                      <a:pt x="13545" y="42016"/>
                      <a:pt x="13575" y="42122"/>
                    </a:cubicBezTo>
                    <a:cubicBezTo>
                      <a:pt x="13575" y="42183"/>
                      <a:pt x="13591" y="42229"/>
                      <a:pt x="13606" y="42290"/>
                    </a:cubicBezTo>
                    <a:cubicBezTo>
                      <a:pt x="13621" y="42366"/>
                      <a:pt x="13636" y="42427"/>
                      <a:pt x="13652" y="42503"/>
                    </a:cubicBezTo>
                    <a:cubicBezTo>
                      <a:pt x="13667" y="42579"/>
                      <a:pt x="13697" y="42656"/>
                      <a:pt x="13728" y="42732"/>
                    </a:cubicBezTo>
                    <a:cubicBezTo>
                      <a:pt x="13728" y="42747"/>
                      <a:pt x="13728" y="42762"/>
                      <a:pt x="13743" y="42777"/>
                    </a:cubicBezTo>
                    <a:cubicBezTo>
                      <a:pt x="13758" y="42808"/>
                      <a:pt x="13758" y="42838"/>
                      <a:pt x="13773" y="42869"/>
                    </a:cubicBezTo>
                    <a:cubicBezTo>
                      <a:pt x="13789" y="42899"/>
                      <a:pt x="13804" y="42930"/>
                      <a:pt x="13819" y="42960"/>
                    </a:cubicBezTo>
                    <a:cubicBezTo>
                      <a:pt x="13834" y="43006"/>
                      <a:pt x="13850" y="43052"/>
                      <a:pt x="13880" y="43097"/>
                    </a:cubicBezTo>
                    <a:cubicBezTo>
                      <a:pt x="13895" y="43143"/>
                      <a:pt x="13911" y="43174"/>
                      <a:pt x="13926" y="43204"/>
                    </a:cubicBezTo>
                    <a:lnTo>
                      <a:pt x="14048" y="43433"/>
                    </a:lnTo>
                    <a:cubicBezTo>
                      <a:pt x="14048" y="43417"/>
                      <a:pt x="14048" y="43417"/>
                      <a:pt x="14048" y="43417"/>
                    </a:cubicBezTo>
                    <a:cubicBezTo>
                      <a:pt x="14093" y="43509"/>
                      <a:pt x="14154" y="43615"/>
                      <a:pt x="14200" y="43707"/>
                    </a:cubicBezTo>
                    <a:cubicBezTo>
                      <a:pt x="14215" y="43737"/>
                      <a:pt x="14231" y="43768"/>
                      <a:pt x="14246" y="43814"/>
                    </a:cubicBezTo>
                    <a:cubicBezTo>
                      <a:pt x="14246" y="43859"/>
                      <a:pt x="14261" y="43920"/>
                      <a:pt x="14276" y="43981"/>
                    </a:cubicBezTo>
                    <a:cubicBezTo>
                      <a:pt x="14291" y="44027"/>
                      <a:pt x="14322" y="44057"/>
                      <a:pt x="14352" y="44103"/>
                    </a:cubicBezTo>
                    <a:cubicBezTo>
                      <a:pt x="14383" y="44133"/>
                      <a:pt x="14413" y="44179"/>
                      <a:pt x="14444" y="44210"/>
                    </a:cubicBezTo>
                    <a:cubicBezTo>
                      <a:pt x="14459" y="44225"/>
                      <a:pt x="14474" y="44240"/>
                      <a:pt x="14490" y="44255"/>
                    </a:cubicBezTo>
                    <a:cubicBezTo>
                      <a:pt x="14490" y="44255"/>
                      <a:pt x="14490" y="44271"/>
                      <a:pt x="14505" y="44271"/>
                    </a:cubicBezTo>
                    <a:cubicBezTo>
                      <a:pt x="14596" y="44392"/>
                      <a:pt x="14703" y="44514"/>
                      <a:pt x="14825" y="44606"/>
                    </a:cubicBezTo>
                    <a:cubicBezTo>
                      <a:pt x="14916" y="44682"/>
                      <a:pt x="15023" y="44758"/>
                      <a:pt x="15129" y="44819"/>
                    </a:cubicBezTo>
                    <a:cubicBezTo>
                      <a:pt x="15206" y="44865"/>
                      <a:pt x="15282" y="44911"/>
                      <a:pt x="15358" y="44956"/>
                    </a:cubicBezTo>
                    <a:cubicBezTo>
                      <a:pt x="15388" y="44971"/>
                      <a:pt x="15434" y="45002"/>
                      <a:pt x="15465" y="45017"/>
                    </a:cubicBezTo>
                    <a:cubicBezTo>
                      <a:pt x="15510" y="45032"/>
                      <a:pt x="15541" y="45063"/>
                      <a:pt x="15571" y="45078"/>
                    </a:cubicBezTo>
                    <a:cubicBezTo>
                      <a:pt x="15663" y="45139"/>
                      <a:pt x="15754" y="45200"/>
                      <a:pt x="15830" y="45261"/>
                    </a:cubicBezTo>
                    <a:cubicBezTo>
                      <a:pt x="15937" y="45337"/>
                      <a:pt x="16028" y="45413"/>
                      <a:pt x="16120" y="45474"/>
                    </a:cubicBezTo>
                    <a:cubicBezTo>
                      <a:pt x="16166" y="45489"/>
                      <a:pt x="16196" y="45520"/>
                      <a:pt x="16226" y="45535"/>
                    </a:cubicBezTo>
                    <a:cubicBezTo>
                      <a:pt x="16303" y="45566"/>
                      <a:pt x="16379" y="45596"/>
                      <a:pt x="16455" y="45627"/>
                    </a:cubicBezTo>
                    <a:cubicBezTo>
                      <a:pt x="16470" y="45627"/>
                      <a:pt x="16501" y="45642"/>
                      <a:pt x="16516" y="45642"/>
                    </a:cubicBezTo>
                    <a:cubicBezTo>
                      <a:pt x="16562" y="45649"/>
                      <a:pt x="16607" y="45653"/>
                      <a:pt x="16653" y="45653"/>
                    </a:cubicBezTo>
                    <a:cubicBezTo>
                      <a:pt x="16699" y="45653"/>
                      <a:pt x="16744" y="45649"/>
                      <a:pt x="16790" y="45642"/>
                    </a:cubicBezTo>
                    <a:cubicBezTo>
                      <a:pt x="16882" y="45627"/>
                      <a:pt x="16958" y="45581"/>
                      <a:pt x="17034" y="45550"/>
                    </a:cubicBezTo>
                    <a:cubicBezTo>
                      <a:pt x="17080" y="45520"/>
                      <a:pt x="17125" y="45489"/>
                      <a:pt x="17171" y="45459"/>
                    </a:cubicBezTo>
                    <a:cubicBezTo>
                      <a:pt x="17278" y="45398"/>
                      <a:pt x="17369" y="45352"/>
                      <a:pt x="17461" y="45291"/>
                    </a:cubicBezTo>
                    <a:cubicBezTo>
                      <a:pt x="17567" y="45215"/>
                      <a:pt x="17643" y="45139"/>
                      <a:pt x="17720" y="45063"/>
                    </a:cubicBezTo>
                    <a:cubicBezTo>
                      <a:pt x="17811" y="44987"/>
                      <a:pt x="17872" y="44895"/>
                      <a:pt x="17948" y="44819"/>
                    </a:cubicBezTo>
                    <a:cubicBezTo>
                      <a:pt x="18024" y="44728"/>
                      <a:pt x="18085" y="44636"/>
                      <a:pt x="18161" y="44560"/>
                    </a:cubicBezTo>
                    <a:cubicBezTo>
                      <a:pt x="18207" y="44514"/>
                      <a:pt x="18253" y="44469"/>
                      <a:pt x="18299" y="44423"/>
                    </a:cubicBezTo>
                    <a:cubicBezTo>
                      <a:pt x="18344" y="44377"/>
                      <a:pt x="18405" y="44332"/>
                      <a:pt x="18466" y="44286"/>
                    </a:cubicBezTo>
                    <a:cubicBezTo>
                      <a:pt x="18497" y="44255"/>
                      <a:pt x="18527" y="44240"/>
                      <a:pt x="18573" y="44210"/>
                    </a:cubicBezTo>
                    <a:cubicBezTo>
                      <a:pt x="18603" y="44194"/>
                      <a:pt x="18634" y="44179"/>
                      <a:pt x="18664" y="44164"/>
                    </a:cubicBezTo>
                    <a:cubicBezTo>
                      <a:pt x="18695" y="44149"/>
                      <a:pt x="18725" y="44133"/>
                      <a:pt x="18756" y="44118"/>
                    </a:cubicBezTo>
                    <a:cubicBezTo>
                      <a:pt x="18893" y="44073"/>
                      <a:pt x="19030" y="44027"/>
                      <a:pt x="19167" y="43981"/>
                    </a:cubicBezTo>
                    <a:cubicBezTo>
                      <a:pt x="19319" y="43935"/>
                      <a:pt x="19456" y="43890"/>
                      <a:pt x="19609" y="43859"/>
                    </a:cubicBezTo>
                    <a:cubicBezTo>
                      <a:pt x="19670" y="43844"/>
                      <a:pt x="19746" y="43829"/>
                      <a:pt x="19822" y="43814"/>
                    </a:cubicBezTo>
                    <a:cubicBezTo>
                      <a:pt x="19868" y="43814"/>
                      <a:pt x="19929" y="43814"/>
                      <a:pt x="19974" y="43798"/>
                    </a:cubicBezTo>
                    <a:cubicBezTo>
                      <a:pt x="20035" y="43798"/>
                      <a:pt x="20096" y="43783"/>
                      <a:pt x="20157" y="43768"/>
                    </a:cubicBezTo>
                    <a:cubicBezTo>
                      <a:pt x="20279" y="43753"/>
                      <a:pt x="20386" y="43707"/>
                      <a:pt x="20493" y="43661"/>
                    </a:cubicBezTo>
                    <a:cubicBezTo>
                      <a:pt x="20538" y="43631"/>
                      <a:pt x="20599" y="43615"/>
                      <a:pt x="20645" y="43585"/>
                    </a:cubicBezTo>
                    <a:cubicBezTo>
                      <a:pt x="20691" y="43555"/>
                      <a:pt x="20736" y="43524"/>
                      <a:pt x="20782" y="43478"/>
                    </a:cubicBezTo>
                    <a:cubicBezTo>
                      <a:pt x="20828" y="43448"/>
                      <a:pt x="20873" y="43402"/>
                      <a:pt x="20904" y="43341"/>
                    </a:cubicBezTo>
                    <a:cubicBezTo>
                      <a:pt x="20934" y="43296"/>
                      <a:pt x="20965" y="43250"/>
                      <a:pt x="20995" y="43204"/>
                    </a:cubicBezTo>
                    <a:cubicBezTo>
                      <a:pt x="21041" y="43097"/>
                      <a:pt x="21087" y="42991"/>
                      <a:pt x="21132" y="42884"/>
                    </a:cubicBezTo>
                    <a:cubicBezTo>
                      <a:pt x="21163" y="42777"/>
                      <a:pt x="21193" y="42656"/>
                      <a:pt x="21209" y="42534"/>
                    </a:cubicBezTo>
                    <a:cubicBezTo>
                      <a:pt x="21224" y="42488"/>
                      <a:pt x="21224" y="42427"/>
                      <a:pt x="21239" y="42366"/>
                    </a:cubicBezTo>
                    <a:cubicBezTo>
                      <a:pt x="21239" y="42305"/>
                      <a:pt x="21239" y="42244"/>
                      <a:pt x="21239" y="42183"/>
                    </a:cubicBezTo>
                    <a:cubicBezTo>
                      <a:pt x="21239" y="42122"/>
                      <a:pt x="21239" y="42061"/>
                      <a:pt x="21224" y="42000"/>
                    </a:cubicBezTo>
                    <a:cubicBezTo>
                      <a:pt x="21209" y="41940"/>
                      <a:pt x="21193" y="41879"/>
                      <a:pt x="21178" y="41818"/>
                    </a:cubicBezTo>
                    <a:cubicBezTo>
                      <a:pt x="21163" y="41772"/>
                      <a:pt x="21148" y="41726"/>
                      <a:pt x="21132" y="41680"/>
                    </a:cubicBezTo>
                    <a:cubicBezTo>
                      <a:pt x="21132" y="41680"/>
                      <a:pt x="21132" y="41665"/>
                      <a:pt x="21132" y="41665"/>
                    </a:cubicBezTo>
                    <a:lnTo>
                      <a:pt x="21132" y="41635"/>
                    </a:lnTo>
                    <a:cubicBezTo>
                      <a:pt x="21132" y="41635"/>
                      <a:pt x="21132" y="41620"/>
                      <a:pt x="21132" y="41604"/>
                    </a:cubicBezTo>
                    <a:cubicBezTo>
                      <a:pt x="21132" y="41574"/>
                      <a:pt x="21148" y="41543"/>
                      <a:pt x="21163" y="41498"/>
                    </a:cubicBezTo>
                    <a:cubicBezTo>
                      <a:pt x="21224" y="41300"/>
                      <a:pt x="21300" y="41086"/>
                      <a:pt x="21376" y="40888"/>
                    </a:cubicBezTo>
                    <a:lnTo>
                      <a:pt x="21437" y="40721"/>
                    </a:lnTo>
                    <a:cubicBezTo>
                      <a:pt x="21468" y="40660"/>
                      <a:pt x="21483" y="40599"/>
                      <a:pt x="21498" y="40553"/>
                    </a:cubicBezTo>
                    <a:cubicBezTo>
                      <a:pt x="21529" y="40446"/>
                      <a:pt x="21544" y="40340"/>
                      <a:pt x="21544" y="40248"/>
                    </a:cubicBezTo>
                    <a:cubicBezTo>
                      <a:pt x="21544" y="40218"/>
                      <a:pt x="21544" y="40187"/>
                      <a:pt x="21544" y="40157"/>
                    </a:cubicBezTo>
                    <a:cubicBezTo>
                      <a:pt x="21559" y="40081"/>
                      <a:pt x="21544" y="39989"/>
                      <a:pt x="21513" y="39898"/>
                    </a:cubicBezTo>
                    <a:cubicBezTo>
                      <a:pt x="21483" y="39730"/>
                      <a:pt x="21391" y="39578"/>
                      <a:pt x="21285" y="39441"/>
                    </a:cubicBezTo>
                    <a:cubicBezTo>
                      <a:pt x="21239" y="39380"/>
                      <a:pt x="21193" y="39334"/>
                      <a:pt x="21148" y="39288"/>
                    </a:cubicBezTo>
                    <a:cubicBezTo>
                      <a:pt x="21102" y="39243"/>
                      <a:pt x="21041" y="39212"/>
                      <a:pt x="20980" y="39182"/>
                    </a:cubicBezTo>
                    <a:cubicBezTo>
                      <a:pt x="20904" y="39136"/>
                      <a:pt x="20828" y="39121"/>
                      <a:pt x="20752" y="39106"/>
                    </a:cubicBezTo>
                    <a:cubicBezTo>
                      <a:pt x="20573" y="39083"/>
                      <a:pt x="20403" y="39069"/>
                      <a:pt x="20235" y="39069"/>
                    </a:cubicBezTo>
                    <a:cubicBezTo>
                      <a:pt x="20173" y="39069"/>
                      <a:pt x="20112" y="39071"/>
                      <a:pt x="20051" y="39075"/>
                    </a:cubicBezTo>
                    <a:lnTo>
                      <a:pt x="19822" y="39075"/>
                    </a:lnTo>
                    <a:cubicBezTo>
                      <a:pt x="19715" y="39075"/>
                      <a:pt x="19609" y="39060"/>
                      <a:pt x="19487" y="39045"/>
                    </a:cubicBezTo>
                    <a:cubicBezTo>
                      <a:pt x="19380" y="39029"/>
                      <a:pt x="19274" y="39014"/>
                      <a:pt x="19167" y="39014"/>
                    </a:cubicBezTo>
                    <a:cubicBezTo>
                      <a:pt x="19045" y="38999"/>
                      <a:pt x="18938" y="38999"/>
                      <a:pt x="18817" y="38984"/>
                    </a:cubicBezTo>
                    <a:cubicBezTo>
                      <a:pt x="18695" y="38969"/>
                      <a:pt x="18588" y="38953"/>
                      <a:pt x="18466" y="38938"/>
                    </a:cubicBezTo>
                    <a:lnTo>
                      <a:pt x="18451" y="38938"/>
                    </a:lnTo>
                    <a:cubicBezTo>
                      <a:pt x="18344" y="38923"/>
                      <a:pt x="18238" y="38892"/>
                      <a:pt x="18131" y="38862"/>
                    </a:cubicBezTo>
                    <a:lnTo>
                      <a:pt x="17781" y="38770"/>
                    </a:lnTo>
                    <a:cubicBezTo>
                      <a:pt x="17674" y="38740"/>
                      <a:pt x="17552" y="38725"/>
                      <a:pt x="17445" y="38694"/>
                    </a:cubicBezTo>
                    <a:cubicBezTo>
                      <a:pt x="17339" y="38664"/>
                      <a:pt x="17232" y="38633"/>
                      <a:pt x="17125" y="38603"/>
                    </a:cubicBezTo>
                    <a:cubicBezTo>
                      <a:pt x="17095" y="38603"/>
                      <a:pt x="17049" y="38588"/>
                      <a:pt x="17019" y="38572"/>
                    </a:cubicBezTo>
                    <a:cubicBezTo>
                      <a:pt x="16943" y="38557"/>
                      <a:pt x="16866" y="38527"/>
                      <a:pt x="16790" y="38496"/>
                    </a:cubicBezTo>
                    <a:cubicBezTo>
                      <a:pt x="16729" y="38466"/>
                      <a:pt x="16653" y="38435"/>
                      <a:pt x="16592" y="38405"/>
                    </a:cubicBezTo>
                    <a:cubicBezTo>
                      <a:pt x="16516" y="38374"/>
                      <a:pt x="16440" y="38344"/>
                      <a:pt x="16364" y="38298"/>
                    </a:cubicBezTo>
                    <a:cubicBezTo>
                      <a:pt x="16287" y="38252"/>
                      <a:pt x="16211" y="38207"/>
                      <a:pt x="16135" y="38161"/>
                    </a:cubicBezTo>
                    <a:cubicBezTo>
                      <a:pt x="15983" y="38085"/>
                      <a:pt x="15846" y="37993"/>
                      <a:pt x="15708" y="37902"/>
                    </a:cubicBezTo>
                    <a:lnTo>
                      <a:pt x="15587" y="37826"/>
                    </a:lnTo>
                    <a:cubicBezTo>
                      <a:pt x="15571" y="37826"/>
                      <a:pt x="15556" y="37811"/>
                      <a:pt x="15541" y="37795"/>
                    </a:cubicBezTo>
                    <a:cubicBezTo>
                      <a:pt x="15526" y="37780"/>
                      <a:pt x="15510" y="37780"/>
                      <a:pt x="15510" y="37780"/>
                    </a:cubicBezTo>
                    <a:cubicBezTo>
                      <a:pt x="15510" y="37765"/>
                      <a:pt x="15526" y="37734"/>
                      <a:pt x="15526" y="37719"/>
                    </a:cubicBezTo>
                    <a:cubicBezTo>
                      <a:pt x="15587" y="37719"/>
                      <a:pt x="15647" y="37719"/>
                      <a:pt x="15724" y="37704"/>
                    </a:cubicBezTo>
                    <a:lnTo>
                      <a:pt x="15907" y="37704"/>
                    </a:lnTo>
                    <a:cubicBezTo>
                      <a:pt x="15998" y="37704"/>
                      <a:pt x="16074" y="37719"/>
                      <a:pt x="16166" y="37734"/>
                    </a:cubicBezTo>
                    <a:cubicBezTo>
                      <a:pt x="16242" y="37734"/>
                      <a:pt x="16303" y="37750"/>
                      <a:pt x="16379" y="37765"/>
                    </a:cubicBezTo>
                    <a:cubicBezTo>
                      <a:pt x="16470" y="37765"/>
                      <a:pt x="16562" y="37780"/>
                      <a:pt x="16653" y="37795"/>
                    </a:cubicBezTo>
                    <a:cubicBezTo>
                      <a:pt x="16714" y="37811"/>
                      <a:pt x="16775" y="37826"/>
                      <a:pt x="16836" y="37841"/>
                    </a:cubicBezTo>
                    <a:cubicBezTo>
                      <a:pt x="16897" y="37841"/>
                      <a:pt x="16958" y="37856"/>
                      <a:pt x="17019" y="37872"/>
                    </a:cubicBezTo>
                    <a:cubicBezTo>
                      <a:pt x="17125" y="37902"/>
                      <a:pt x="17232" y="37932"/>
                      <a:pt x="17339" y="37963"/>
                    </a:cubicBezTo>
                    <a:cubicBezTo>
                      <a:pt x="17567" y="38024"/>
                      <a:pt x="17796" y="38085"/>
                      <a:pt x="18024" y="38161"/>
                    </a:cubicBezTo>
                    <a:cubicBezTo>
                      <a:pt x="18268" y="38222"/>
                      <a:pt x="18497" y="38283"/>
                      <a:pt x="18740" y="38329"/>
                    </a:cubicBezTo>
                    <a:cubicBezTo>
                      <a:pt x="18801" y="38329"/>
                      <a:pt x="18862" y="38344"/>
                      <a:pt x="18923" y="38344"/>
                    </a:cubicBezTo>
                    <a:cubicBezTo>
                      <a:pt x="18954" y="38344"/>
                      <a:pt x="18991" y="38351"/>
                      <a:pt x="19026" y="38351"/>
                    </a:cubicBezTo>
                    <a:cubicBezTo>
                      <a:pt x="19043" y="38351"/>
                      <a:pt x="19060" y="38349"/>
                      <a:pt x="19076" y="38344"/>
                    </a:cubicBezTo>
                    <a:cubicBezTo>
                      <a:pt x="19121" y="38344"/>
                      <a:pt x="19167" y="38344"/>
                      <a:pt x="19213" y="38329"/>
                    </a:cubicBezTo>
                    <a:cubicBezTo>
                      <a:pt x="19319" y="38313"/>
                      <a:pt x="19441" y="38298"/>
                      <a:pt x="19548" y="38268"/>
                    </a:cubicBezTo>
                    <a:cubicBezTo>
                      <a:pt x="19624" y="38252"/>
                      <a:pt x="19685" y="38237"/>
                      <a:pt x="19746" y="38207"/>
                    </a:cubicBezTo>
                    <a:cubicBezTo>
                      <a:pt x="19807" y="38191"/>
                      <a:pt x="19883" y="38161"/>
                      <a:pt x="19944" y="38146"/>
                    </a:cubicBezTo>
                    <a:cubicBezTo>
                      <a:pt x="20066" y="38100"/>
                      <a:pt x="20188" y="38039"/>
                      <a:pt x="20310" y="37993"/>
                    </a:cubicBezTo>
                    <a:cubicBezTo>
                      <a:pt x="20538" y="37917"/>
                      <a:pt x="20752" y="37826"/>
                      <a:pt x="20965" y="37719"/>
                    </a:cubicBezTo>
                    <a:cubicBezTo>
                      <a:pt x="21087" y="37673"/>
                      <a:pt x="21193" y="37613"/>
                      <a:pt x="21315" y="37536"/>
                    </a:cubicBezTo>
                    <a:cubicBezTo>
                      <a:pt x="21422" y="37475"/>
                      <a:pt x="21513" y="37414"/>
                      <a:pt x="21620" y="37338"/>
                    </a:cubicBezTo>
                    <a:cubicBezTo>
                      <a:pt x="21681" y="37293"/>
                      <a:pt x="21742" y="37232"/>
                      <a:pt x="21818" y="37186"/>
                    </a:cubicBezTo>
                    <a:cubicBezTo>
                      <a:pt x="21879" y="37125"/>
                      <a:pt x="21955" y="37079"/>
                      <a:pt x="22001" y="37003"/>
                    </a:cubicBezTo>
                    <a:cubicBezTo>
                      <a:pt x="22031" y="36973"/>
                      <a:pt x="22062" y="36942"/>
                      <a:pt x="22077" y="36912"/>
                    </a:cubicBezTo>
                    <a:cubicBezTo>
                      <a:pt x="22108" y="36881"/>
                      <a:pt x="22123" y="36851"/>
                      <a:pt x="22138" y="36820"/>
                    </a:cubicBezTo>
                    <a:cubicBezTo>
                      <a:pt x="22153" y="36775"/>
                      <a:pt x="22168" y="36729"/>
                      <a:pt x="22184" y="36683"/>
                    </a:cubicBezTo>
                    <a:cubicBezTo>
                      <a:pt x="22214" y="36607"/>
                      <a:pt x="22229" y="36531"/>
                      <a:pt x="22260" y="36455"/>
                    </a:cubicBezTo>
                    <a:cubicBezTo>
                      <a:pt x="22260" y="36439"/>
                      <a:pt x="22275" y="36424"/>
                      <a:pt x="22290" y="36409"/>
                    </a:cubicBezTo>
                    <a:cubicBezTo>
                      <a:pt x="22290" y="36394"/>
                      <a:pt x="22306" y="36378"/>
                      <a:pt x="22321" y="36363"/>
                    </a:cubicBezTo>
                    <a:cubicBezTo>
                      <a:pt x="22336" y="36348"/>
                      <a:pt x="22351" y="36333"/>
                      <a:pt x="22367" y="36317"/>
                    </a:cubicBezTo>
                    <a:cubicBezTo>
                      <a:pt x="22382" y="36302"/>
                      <a:pt x="22397" y="36287"/>
                      <a:pt x="22427" y="36272"/>
                    </a:cubicBezTo>
                    <a:cubicBezTo>
                      <a:pt x="22473" y="36226"/>
                      <a:pt x="22519" y="36196"/>
                      <a:pt x="22565" y="36180"/>
                    </a:cubicBezTo>
                    <a:cubicBezTo>
                      <a:pt x="22671" y="36119"/>
                      <a:pt x="22778" y="36074"/>
                      <a:pt x="22869" y="36013"/>
                    </a:cubicBezTo>
                    <a:cubicBezTo>
                      <a:pt x="22900" y="35998"/>
                      <a:pt x="22930" y="35982"/>
                      <a:pt x="22961" y="35967"/>
                    </a:cubicBezTo>
                    <a:cubicBezTo>
                      <a:pt x="22991" y="35952"/>
                      <a:pt x="23037" y="35937"/>
                      <a:pt x="23052" y="35906"/>
                    </a:cubicBezTo>
                    <a:cubicBezTo>
                      <a:pt x="23098" y="35876"/>
                      <a:pt x="23128" y="35845"/>
                      <a:pt x="23159" y="35815"/>
                    </a:cubicBezTo>
                    <a:cubicBezTo>
                      <a:pt x="23220" y="35754"/>
                      <a:pt x="23265" y="35693"/>
                      <a:pt x="23296" y="35617"/>
                    </a:cubicBezTo>
                    <a:cubicBezTo>
                      <a:pt x="23342" y="35540"/>
                      <a:pt x="23387" y="35464"/>
                      <a:pt x="23418" y="35388"/>
                    </a:cubicBezTo>
                    <a:cubicBezTo>
                      <a:pt x="23448" y="35312"/>
                      <a:pt x="23479" y="35236"/>
                      <a:pt x="23509" y="35160"/>
                    </a:cubicBezTo>
                    <a:cubicBezTo>
                      <a:pt x="23555" y="35068"/>
                      <a:pt x="23570" y="34977"/>
                      <a:pt x="23601" y="34885"/>
                    </a:cubicBezTo>
                    <a:cubicBezTo>
                      <a:pt x="23646" y="34718"/>
                      <a:pt x="23692" y="34550"/>
                      <a:pt x="23707" y="34382"/>
                    </a:cubicBezTo>
                    <a:cubicBezTo>
                      <a:pt x="23753" y="34184"/>
                      <a:pt x="23723" y="34017"/>
                      <a:pt x="23677" y="33849"/>
                    </a:cubicBezTo>
                    <a:cubicBezTo>
                      <a:pt x="23631" y="33697"/>
                      <a:pt x="23555" y="33545"/>
                      <a:pt x="23464" y="33423"/>
                    </a:cubicBezTo>
                    <a:cubicBezTo>
                      <a:pt x="23403" y="33346"/>
                      <a:pt x="23342" y="33270"/>
                      <a:pt x="23265" y="33194"/>
                    </a:cubicBezTo>
                    <a:cubicBezTo>
                      <a:pt x="23189" y="33133"/>
                      <a:pt x="23113" y="33072"/>
                      <a:pt x="23022" y="33027"/>
                    </a:cubicBezTo>
                    <a:cubicBezTo>
                      <a:pt x="22976" y="32981"/>
                      <a:pt x="22915" y="32950"/>
                      <a:pt x="22854" y="32920"/>
                    </a:cubicBezTo>
                    <a:cubicBezTo>
                      <a:pt x="22824" y="32905"/>
                      <a:pt x="22793" y="32889"/>
                      <a:pt x="22747" y="32874"/>
                    </a:cubicBezTo>
                    <a:cubicBezTo>
                      <a:pt x="22717" y="32859"/>
                      <a:pt x="22671" y="32844"/>
                      <a:pt x="22641" y="32828"/>
                    </a:cubicBezTo>
                    <a:cubicBezTo>
                      <a:pt x="22610" y="32813"/>
                      <a:pt x="22565" y="32798"/>
                      <a:pt x="22534" y="32783"/>
                    </a:cubicBezTo>
                    <a:cubicBezTo>
                      <a:pt x="22504" y="32783"/>
                      <a:pt x="22473" y="32767"/>
                      <a:pt x="22427" y="32752"/>
                    </a:cubicBezTo>
                    <a:cubicBezTo>
                      <a:pt x="22397" y="32752"/>
                      <a:pt x="22351" y="32737"/>
                      <a:pt x="22306" y="32722"/>
                    </a:cubicBezTo>
                    <a:lnTo>
                      <a:pt x="22321" y="32722"/>
                    </a:lnTo>
                    <a:cubicBezTo>
                      <a:pt x="22275" y="32707"/>
                      <a:pt x="22245" y="32707"/>
                      <a:pt x="22214" y="32691"/>
                    </a:cubicBezTo>
                    <a:cubicBezTo>
                      <a:pt x="22153" y="32676"/>
                      <a:pt x="22092" y="32646"/>
                      <a:pt x="22047" y="32630"/>
                    </a:cubicBezTo>
                    <a:cubicBezTo>
                      <a:pt x="21986" y="32600"/>
                      <a:pt x="21940" y="32569"/>
                      <a:pt x="21879" y="32539"/>
                    </a:cubicBezTo>
                    <a:cubicBezTo>
                      <a:pt x="21833" y="32508"/>
                      <a:pt x="21788" y="32478"/>
                      <a:pt x="21727" y="32432"/>
                    </a:cubicBezTo>
                    <a:cubicBezTo>
                      <a:pt x="21681" y="32387"/>
                      <a:pt x="21635" y="32356"/>
                      <a:pt x="21590" y="32310"/>
                    </a:cubicBezTo>
                    <a:cubicBezTo>
                      <a:pt x="21574" y="32280"/>
                      <a:pt x="21559" y="32265"/>
                      <a:pt x="21544" y="32249"/>
                    </a:cubicBezTo>
                    <a:cubicBezTo>
                      <a:pt x="21544" y="32219"/>
                      <a:pt x="21513" y="32204"/>
                      <a:pt x="21498" y="32189"/>
                    </a:cubicBezTo>
                    <a:cubicBezTo>
                      <a:pt x="21498" y="32173"/>
                      <a:pt x="21483" y="32158"/>
                      <a:pt x="21468" y="32158"/>
                    </a:cubicBezTo>
                    <a:cubicBezTo>
                      <a:pt x="21468" y="32158"/>
                      <a:pt x="21468" y="32143"/>
                      <a:pt x="21468" y="32143"/>
                    </a:cubicBezTo>
                    <a:cubicBezTo>
                      <a:pt x="21437" y="32097"/>
                      <a:pt x="21407" y="32051"/>
                      <a:pt x="21376" y="32006"/>
                    </a:cubicBezTo>
                    <a:cubicBezTo>
                      <a:pt x="21254" y="31777"/>
                      <a:pt x="21163" y="31533"/>
                      <a:pt x="21056" y="31290"/>
                    </a:cubicBezTo>
                    <a:cubicBezTo>
                      <a:pt x="20904" y="30954"/>
                      <a:pt x="20721" y="30619"/>
                      <a:pt x="20401" y="30406"/>
                    </a:cubicBezTo>
                    <a:cubicBezTo>
                      <a:pt x="20264" y="30315"/>
                      <a:pt x="20112" y="30254"/>
                      <a:pt x="19959" y="30208"/>
                    </a:cubicBezTo>
                    <a:cubicBezTo>
                      <a:pt x="19868" y="30193"/>
                      <a:pt x="19792" y="30177"/>
                      <a:pt x="19700" y="30162"/>
                    </a:cubicBezTo>
                    <a:cubicBezTo>
                      <a:pt x="19624" y="30147"/>
                      <a:pt x="19533" y="30132"/>
                      <a:pt x="19456" y="30132"/>
                    </a:cubicBezTo>
                    <a:cubicBezTo>
                      <a:pt x="19430" y="30129"/>
                      <a:pt x="19404" y="30128"/>
                      <a:pt x="19378" y="30128"/>
                    </a:cubicBezTo>
                    <a:cubicBezTo>
                      <a:pt x="19252" y="30128"/>
                      <a:pt x="19126" y="30157"/>
                      <a:pt x="18999" y="30208"/>
                    </a:cubicBezTo>
                    <a:cubicBezTo>
                      <a:pt x="18878" y="30254"/>
                      <a:pt x="18756" y="30315"/>
                      <a:pt x="18649" y="30406"/>
                    </a:cubicBezTo>
                    <a:cubicBezTo>
                      <a:pt x="18603" y="30436"/>
                      <a:pt x="18542" y="30482"/>
                      <a:pt x="18497" y="30513"/>
                    </a:cubicBezTo>
                    <a:cubicBezTo>
                      <a:pt x="18451" y="30558"/>
                      <a:pt x="18405" y="30589"/>
                      <a:pt x="18359" y="30634"/>
                    </a:cubicBezTo>
                    <a:cubicBezTo>
                      <a:pt x="18268" y="30711"/>
                      <a:pt x="18192" y="30802"/>
                      <a:pt x="18100" y="30878"/>
                    </a:cubicBezTo>
                    <a:cubicBezTo>
                      <a:pt x="18070" y="30909"/>
                      <a:pt x="18040" y="30954"/>
                      <a:pt x="18009" y="30985"/>
                    </a:cubicBezTo>
                    <a:cubicBezTo>
                      <a:pt x="17918" y="31061"/>
                      <a:pt x="17826" y="31122"/>
                      <a:pt x="17735" y="31198"/>
                    </a:cubicBezTo>
                    <a:cubicBezTo>
                      <a:pt x="17613" y="31305"/>
                      <a:pt x="17491" y="31396"/>
                      <a:pt x="17384" y="31503"/>
                    </a:cubicBezTo>
                    <a:cubicBezTo>
                      <a:pt x="17171" y="31701"/>
                      <a:pt x="17019" y="31960"/>
                      <a:pt x="16912" y="32219"/>
                    </a:cubicBezTo>
                    <a:cubicBezTo>
                      <a:pt x="16866" y="32326"/>
                      <a:pt x="16821" y="32432"/>
                      <a:pt x="16775" y="32554"/>
                    </a:cubicBezTo>
                    <a:cubicBezTo>
                      <a:pt x="16729" y="32676"/>
                      <a:pt x="16699" y="32798"/>
                      <a:pt x="16653" y="32920"/>
                    </a:cubicBezTo>
                    <a:lnTo>
                      <a:pt x="16607" y="33057"/>
                    </a:lnTo>
                    <a:lnTo>
                      <a:pt x="16577" y="33133"/>
                    </a:lnTo>
                    <a:cubicBezTo>
                      <a:pt x="16546" y="33194"/>
                      <a:pt x="16531" y="33255"/>
                      <a:pt x="16501" y="33316"/>
                    </a:cubicBezTo>
                    <a:cubicBezTo>
                      <a:pt x="16455" y="33423"/>
                      <a:pt x="16409" y="33514"/>
                      <a:pt x="16348" y="33621"/>
                    </a:cubicBezTo>
                    <a:cubicBezTo>
                      <a:pt x="16303" y="33712"/>
                      <a:pt x="16257" y="33788"/>
                      <a:pt x="16196" y="33880"/>
                    </a:cubicBezTo>
                    <a:cubicBezTo>
                      <a:pt x="16105" y="34047"/>
                      <a:pt x="15998" y="34200"/>
                      <a:pt x="15891" y="34367"/>
                    </a:cubicBezTo>
                    <a:cubicBezTo>
                      <a:pt x="15785" y="34550"/>
                      <a:pt x="15678" y="34733"/>
                      <a:pt x="15571" y="34901"/>
                    </a:cubicBezTo>
                    <a:lnTo>
                      <a:pt x="15571" y="34916"/>
                    </a:lnTo>
                    <a:cubicBezTo>
                      <a:pt x="15495" y="35038"/>
                      <a:pt x="15404" y="35160"/>
                      <a:pt x="15312" y="35266"/>
                    </a:cubicBezTo>
                    <a:cubicBezTo>
                      <a:pt x="15297" y="35297"/>
                      <a:pt x="15282" y="35312"/>
                      <a:pt x="15267" y="35327"/>
                    </a:cubicBezTo>
                    <a:cubicBezTo>
                      <a:pt x="15221" y="35281"/>
                      <a:pt x="15175" y="35251"/>
                      <a:pt x="15129" y="35205"/>
                    </a:cubicBezTo>
                    <a:lnTo>
                      <a:pt x="15145" y="35205"/>
                    </a:lnTo>
                    <a:cubicBezTo>
                      <a:pt x="15175" y="35190"/>
                      <a:pt x="15206" y="35175"/>
                      <a:pt x="15236" y="35144"/>
                    </a:cubicBezTo>
                    <a:cubicBezTo>
                      <a:pt x="15251" y="35144"/>
                      <a:pt x="15251" y="35144"/>
                      <a:pt x="15267" y="35129"/>
                    </a:cubicBezTo>
                    <a:cubicBezTo>
                      <a:pt x="15282" y="35114"/>
                      <a:pt x="15297" y="35114"/>
                      <a:pt x="15312" y="35099"/>
                    </a:cubicBezTo>
                    <a:cubicBezTo>
                      <a:pt x="15343" y="35068"/>
                      <a:pt x="15373" y="35053"/>
                      <a:pt x="15404" y="35022"/>
                    </a:cubicBezTo>
                    <a:cubicBezTo>
                      <a:pt x="15419" y="35007"/>
                      <a:pt x="15434" y="34992"/>
                      <a:pt x="15449" y="34961"/>
                    </a:cubicBezTo>
                    <a:cubicBezTo>
                      <a:pt x="15480" y="34946"/>
                      <a:pt x="15495" y="34916"/>
                      <a:pt x="15510" y="34901"/>
                    </a:cubicBezTo>
                    <a:cubicBezTo>
                      <a:pt x="15556" y="34855"/>
                      <a:pt x="15587" y="34809"/>
                      <a:pt x="15632" y="34748"/>
                    </a:cubicBezTo>
                    <a:cubicBezTo>
                      <a:pt x="15678" y="34672"/>
                      <a:pt x="15708" y="34596"/>
                      <a:pt x="15754" y="34520"/>
                    </a:cubicBezTo>
                    <a:cubicBezTo>
                      <a:pt x="15769" y="34489"/>
                      <a:pt x="15785" y="34443"/>
                      <a:pt x="15800" y="34398"/>
                    </a:cubicBezTo>
                    <a:cubicBezTo>
                      <a:pt x="15846" y="34291"/>
                      <a:pt x="15876" y="34200"/>
                      <a:pt x="15922" y="34093"/>
                    </a:cubicBezTo>
                    <a:cubicBezTo>
                      <a:pt x="15998" y="33910"/>
                      <a:pt x="16059" y="33712"/>
                      <a:pt x="16105" y="33514"/>
                    </a:cubicBezTo>
                    <a:cubicBezTo>
                      <a:pt x="16150" y="33316"/>
                      <a:pt x="16196" y="33118"/>
                      <a:pt x="16242" y="32935"/>
                    </a:cubicBezTo>
                    <a:cubicBezTo>
                      <a:pt x="16272" y="32859"/>
                      <a:pt x="16287" y="32798"/>
                      <a:pt x="16303" y="32722"/>
                    </a:cubicBezTo>
                    <a:cubicBezTo>
                      <a:pt x="16318" y="32691"/>
                      <a:pt x="16333" y="32661"/>
                      <a:pt x="16333" y="32630"/>
                    </a:cubicBezTo>
                    <a:cubicBezTo>
                      <a:pt x="16364" y="32508"/>
                      <a:pt x="16409" y="32387"/>
                      <a:pt x="16440" y="32280"/>
                    </a:cubicBezTo>
                    <a:lnTo>
                      <a:pt x="16440" y="32265"/>
                    </a:lnTo>
                    <a:cubicBezTo>
                      <a:pt x="16455" y="32204"/>
                      <a:pt x="16485" y="32158"/>
                      <a:pt x="16501" y="32097"/>
                    </a:cubicBezTo>
                    <a:cubicBezTo>
                      <a:pt x="16516" y="32036"/>
                      <a:pt x="16531" y="31975"/>
                      <a:pt x="16546" y="31930"/>
                    </a:cubicBezTo>
                    <a:cubicBezTo>
                      <a:pt x="16577" y="31853"/>
                      <a:pt x="16592" y="31777"/>
                      <a:pt x="16623" y="31701"/>
                    </a:cubicBezTo>
                    <a:cubicBezTo>
                      <a:pt x="16653" y="31625"/>
                      <a:pt x="16684" y="31549"/>
                      <a:pt x="16699" y="31472"/>
                    </a:cubicBezTo>
                    <a:cubicBezTo>
                      <a:pt x="16714" y="31427"/>
                      <a:pt x="16729" y="31366"/>
                      <a:pt x="16744" y="31320"/>
                    </a:cubicBezTo>
                    <a:cubicBezTo>
                      <a:pt x="16760" y="31274"/>
                      <a:pt x="16775" y="31213"/>
                      <a:pt x="16790" y="31168"/>
                    </a:cubicBezTo>
                    <a:cubicBezTo>
                      <a:pt x="16790" y="31137"/>
                      <a:pt x="16805" y="31092"/>
                      <a:pt x="16805" y="31061"/>
                    </a:cubicBezTo>
                    <a:cubicBezTo>
                      <a:pt x="16836" y="30954"/>
                      <a:pt x="16851" y="30848"/>
                      <a:pt x="16866" y="30741"/>
                    </a:cubicBezTo>
                    <a:cubicBezTo>
                      <a:pt x="16882" y="30680"/>
                      <a:pt x="16882" y="30634"/>
                      <a:pt x="16882" y="30589"/>
                    </a:cubicBezTo>
                    <a:cubicBezTo>
                      <a:pt x="16897" y="30528"/>
                      <a:pt x="16897" y="30467"/>
                      <a:pt x="16897" y="30406"/>
                    </a:cubicBezTo>
                    <a:cubicBezTo>
                      <a:pt x="16897" y="30345"/>
                      <a:pt x="16897" y="30269"/>
                      <a:pt x="16882" y="30193"/>
                    </a:cubicBezTo>
                    <a:cubicBezTo>
                      <a:pt x="16866" y="30116"/>
                      <a:pt x="16866" y="30040"/>
                      <a:pt x="16836" y="29964"/>
                    </a:cubicBezTo>
                    <a:cubicBezTo>
                      <a:pt x="16821" y="29903"/>
                      <a:pt x="16790" y="29842"/>
                      <a:pt x="16760" y="29781"/>
                    </a:cubicBezTo>
                    <a:cubicBezTo>
                      <a:pt x="16729" y="29720"/>
                      <a:pt x="16684" y="29659"/>
                      <a:pt x="16638" y="29598"/>
                    </a:cubicBezTo>
                    <a:cubicBezTo>
                      <a:pt x="16562" y="29477"/>
                      <a:pt x="16470" y="29385"/>
                      <a:pt x="16348" y="29294"/>
                    </a:cubicBezTo>
                    <a:cubicBezTo>
                      <a:pt x="16242" y="29202"/>
                      <a:pt x="16105" y="29141"/>
                      <a:pt x="15967" y="29111"/>
                    </a:cubicBezTo>
                    <a:cubicBezTo>
                      <a:pt x="15892" y="29086"/>
                      <a:pt x="15812" y="29074"/>
                      <a:pt x="15732" y="29074"/>
                    </a:cubicBezTo>
                    <a:cubicBezTo>
                      <a:pt x="15667" y="29074"/>
                      <a:pt x="15602" y="29082"/>
                      <a:pt x="15541" y="29096"/>
                    </a:cubicBezTo>
                    <a:cubicBezTo>
                      <a:pt x="15404" y="29126"/>
                      <a:pt x="15282" y="29187"/>
                      <a:pt x="15160" y="29248"/>
                    </a:cubicBezTo>
                    <a:cubicBezTo>
                      <a:pt x="15114" y="29278"/>
                      <a:pt x="15053" y="29324"/>
                      <a:pt x="15008" y="29355"/>
                    </a:cubicBezTo>
                    <a:cubicBezTo>
                      <a:pt x="14977" y="29370"/>
                      <a:pt x="14947" y="29385"/>
                      <a:pt x="14916" y="29385"/>
                    </a:cubicBezTo>
                    <a:cubicBezTo>
                      <a:pt x="14901" y="29400"/>
                      <a:pt x="14886" y="29416"/>
                      <a:pt x="14855" y="29416"/>
                    </a:cubicBezTo>
                    <a:cubicBezTo>
                      <a:pt x="14825" y="29416"/>
                      <a:pt x="14794" y="29431"/>
                      <a:pt x="14764" y="29431"/>
                    </a:cubicBezTo>
                    <a:lnTo>
                      <a:pt x="14627" y="29431"/>
                    </a:lnTo>
                    <a:cubicBezTo>
                      <a:pt x="14611" y="29431"/>
                      <a:pt x="14581" y="29416"/>
                      <a:pt x="14566" y="29416"/>
                    </a:cubicBezTo>
                    <a:cubicBezTo>
                      <a:pt x="14535" y="29400"/>
                      <a:pt x="14505" y="29385"/>
                      <a:pt x="14474" y="29370"/>
                    </a:cubicBezTo>
                    <a:cubicBezTo>
                      <a:pt x="14368" y="29324"/>
                      <a:pt x="14261" y="29263"/>
                      <a:pt x="14170" y="29218"/>
                    </a:cubicBezTo>
                    <a:cubicBezTo>
                      <a:pt x="14048" y="29141"/>
                      <a:pt x="13926" y="29080"/>
                      <a:pt x="13789" y="29035"/>
                    </a:cubicBezTo>
                    <a:cubicBezTo>
                      <a:pt x="13728" y="29019"/>
                      <a:pt x="13667" y="29004"/>
                      <a:pt x="13591" y="28989"/>
                    </a:cubicBezTo>
                    <a:lnTo>
                      <a:pt x="13377" y="28989"/>
                    </a:lnTo>
                    <a:cubicBezTo>
                      <a:pt x="13240" y="28989"/>
                      <a:pt x="13103" y="29035"/>
                      <a:pt x="12981" y="29080"/>
                    </a:cubicBezTo>
                    <a:cubicBezTo>
                      <a:pt x="12935" y="29111"/>
                      <a:pt x="12890" y="29126"/>
                      <a:pt x="12844" y="29141"/>
                    </a:cubicBezTo>
                    <a:lnTo>
                      <a:pt x="12692" y="29233"/>
                    </a:lnTo>
                    <a:cubicBezTo>
                      <a:pt x="12585" y="29294"/>
                      <a:pt x="12463" y="29370"/>
                      <a:pt x="12341" y="29431"/>
                    </a:cubicBezTo>
                    <a:lnTo>
                      <a:pt x="12326" y="29431"/>
                    </a:lnTo>
                    <a:cubicBezTo>
                      <a:pt x="12158" y="29522"/>
                      <a:pt x="11991" y="29614"/>
                      <a:pt x="11808" y="29705"/>
                    </a:cubicBezTo>
                    <a:cubicBezTo>
                      <a:pt x="11732" y="29736"/>
                      <a:pt x="11656" y="29781"/>
                      <a:pt x="11579" y="29827"/>
                    </a:cubicBezTo>
                    <a:cubicBezTo>
                      <a:pt x="11595" y="29675"/>
                      <a:pt x="11625" y="29522"/>
                      <a:pt x="11640" y="29385"/>
                    </a:cubicBezTo>
                    <a:cubicBezTo>
                      <a:pt x="11671" y="29218"/>
                      <a:pt x="11701" y="29050"/>
                      <a:pt x="11732" y="28898"/>
                    </a:cubicBezTo>
                    <a:cubicBezTo>
                      <a:pt x="11778" y="28715"/>
                      <a:pt x="11823" y="28547"/>
                      <a:pt x="11869" y="28364"/>
                    </a:cubicBezTo>
                    <a:lnTo>
                      <a:pt x="11884" y="28364"/>
                    </a:lnTo>
                    <a:cubicBezTo>
                      <a:pt x="11884" y="28349"/>
                      <a:pt x="11884" y="28349"/>
                      <a:pt x="11884" y="28334"/>
                    </a:cubicBezTo>
                    <a:cubicBezTo>
                      <a:pt x="11945" y="28242"/>
                      <a:pt x="12021" y="28136"/>
                      <a:pt x="12082" y="28044"/>
                    </a:cubicBezTo>
                    <a:cubicBezTo>
                      <a:pt x="12158" y="27938"/>
                      <a:pt x="12250" y="27846"/>
                      <a:pt x="12326" y="27740"/>
                    </a:cubicBezTo>
                    <a:cubicBezTo>
                      <a:pt x="12402" y="27648"/>
                      <a:pt x="12463" y="27542"/>
                      <a:pt x="12539" y="27435"/>
                    </a:cubicBezTo>
                    <a:cubicBezTo>
                      <a:pt x="12600" y="27328"/>
                      <a:pt x="12676" y="27237"/>
                      <a:pt x="12737" y="27130"/>
                    </a:cubicBezTo>
                    <a:cubicBezTo>
                      <a:pt x="12783" y="27054"/>
                      <a:pt x="12829" y="26993"/>
                      <a:pt x="12875" y="26932"/>
                    </a:cubicBezTo>
                    <a:cubicBezTo>
                      <a:pt x="12966" y="26825"/>
                      <a:pt x="13073" y="26719"/>
                      <a:pt x="13164" y="26612"/>
                    </a:cubicBezTo>
                    <a:cubicBezTo>
                      <a:pt x="13210" y="26582"/>
                      <a:pt x="13240" y="26551"/>
                      <a:pt x="13271" y="26521"/>
                    </a:cubicBezTo>
                    <a:cubicBezTo>
                      <a:pt x="13316" y="26490"/>
                      <a:pt x="13347" y="26460"/>
                      <a:pt x="13393" y="26429"/>
                    </a:cubicBezTo>
                    <a:cubicBezTo>
                      <a:pt x="13438" y="26399"/>
                      <a:pt x="13499" y="26353"/>
                      <a:pt x="13545" y="26323"/>
                    </a:cubicBezTo>
                    <a:cubicBezTo>
                      <a:pt x="13606" y="26292"/>
                      <a:pt x="13652" y="26262"/>
                      <a:pt x="13713" y="26231"/>
                    </a:cubicBezTo>
                    <a:cubicBezTo>
                      <a:pt x="13819" y="26170"/>
                      <a:pt x="13926" y="26109"/>
                      <a:pt x="14048" y="26064"/>
                    </a:cubicBezTo>
                    <a:cubicBezTo>
                      <a:pt x="14154" y="26018"/>
                      <a:pt x="14276" y="25972"/>
                      <a:pt x="14383" y="25911"/>
                    </a:cubicBezTo>
                    <a:cubicBezTo>
                      <a:pt x="14444" y="25881"/>
                      <a:pt x="14520" y="25850"/>
                      <a:pt x="14581" y="25820"/>
                    </a:cubicBezTo>
                    <a:cubicBezTo>
                      <a:pt x="14642" y="25789"/>
                      <a:pt x="14703" y="25759"/>
                      <a:pt x="14749" y="25713"/>
                    </a:cubicBezTo>
                    <a:cubicBezTo>
                      <a:pt x="14810" y="25683"/>
                      <a:pt x="14855" y="25652"/>
                      <a:pt x="14901" y="25622"/>
                    </a:cubicBezTo>
                    <a:cubicBezTo>
                      <a:pt x="14947" y="25591"/>
                      <a:pt x="14992" y="25561"/>
                      <a:pt x="15023" y="25530"/>
                    </a:cubicBezTo>
                    <a:cubicBezTo>
                      <a:pt x="15084" y="25469"/>
                      <a:pt x="15145" y="25409"/>
                      <a:pt x="15206" y="25348"/>
                    </a:cubicBezTo>
                    <a:cubicBezTo>
                      <a:pt x="15282" y="25241"/>
                      <a:pt x="15358" y="25134"/>
                      <a:pt x="15419" y="25028"/>
                    </a:cubicBezTo>
                    <a:cubicBezTo>
                      <a:pt x="15495" y="24921"/>
                      <a:pt x="15556" y="24799"/>
                      <a:pt x="15632" y="24692"/>
                    </a:cubicBezTo>
                    <a:cubicBezTo>
                      <a:pt x="15754" y="24464"/>
                      <a:pt x="15861" y="24235"/>
                      <a:pt x="15967" y="24007"/>
                    </a:cubicBezTo>
                    <a:cubicBezTo>
                      <a:pt x="16028" y="23885"/>
                      <a:pt x="16074" y="23778"/>
                      <a:pt x="16120" y="23656"/>
                    </a:cubicBezTo>
                    <a:cubicBezTo>
                      <a:pt x="16166" y="23535"/>
                      <a:pt x="16211" y="23428"/>
                      <a:pt x="16257" y="23306"/>
                    </a:cubicBezTo>
                    <a:cubicBezTo>
                      <a:pt x="16287" y="23169"/>
                      <a:pt x="16333" y="23047"/>
                      <a:pt x="16348" y="22925"/>
                    </a:cubicBezTo>
                    <a:cubicBezTo>
                      <a:pt x="16379" y="22788"/>
                      <a:pt x="16394" y="22666"/>
                      <a:pt x="16409" y="22529"/>
                    </a:cubicBezTo>
                    <a:cubicBezTo>
                      <a:pt x="16425" y="22407"/>
                      <a:pt x="16440" y="22270"/>
                      <a:pt x="16440" y="22133"/>
                    </a:cubicBezTo>
                    <a:cubicBezTo>
                      <a:pt x="16440" y="22011"/>
                      <a:pt x="16440" y="21874"/>
                      <a:pt x="16425" y="21752"/>
                    </a:cubicBezTo>
                    <a:cubicBezTo>
                      <a:pt x="16425" y="21615"/>
                      <a:pt x="16409" y="21478"/>
                      <a:pt x="16394" y="21341"/>
                    </a:cubicBezTo>
                    <a:cubicBezTo>
                      <a:pt x="16379" y="21234"/>
                      <a:pt x="16348" y="21112"/>
                      <a:pt x="16333" y="20990"/>
                    </a:cubicBezTo>
                    <a:cubicBezTo>
                      <a:pt x="16318" y="20868"/>
                      <a:pt x="16287" y="20746"/>
                      <a:pt x="16257" y="20624"/>
                    </a:cubicBezTo>
                    <a:cubicBezTo>
                      <a:pt x="16226" y="20472"/>
                      <a:pt x="16196" y="20335"/>
                      <a:pt x="16166" y="20198"/>
                    </a:cubicBezTo>
                    <a:cubicBezTo>
                      <a:pt x="16105" y="19954"/>
                      <a:pt x="16028" y="19710"/>
                      <a:pt x="15952" y="19467"/>
                    </a:cubicBezTo>
                    <a:cubicBezTo>
                      <a:pt x="15937" y="19421"/>
                      <a:pt x="15937" y="19375"/>
                      <a:pt x="15922" y="19329"/>
                    </a:cubicBezTo>
                    <a:lnTo>
                      <a:pt x="15907" y="19299"/>
                    </a:lnTo>
                    <a:cubicBezTo>
                      <a:pt x="15907" y="19299"/>
                      <a:pt x="15907" y="19284"/>
                      <a:pt x="15907" y="19284"/>
                    </a:cubicBezTo>
                    <a:cubicBezTo>
                      <a:pt x="15907" y="19268"/>
                      <a:pt x="15891" y="19253"/>
                      <a:pt x="15891" y="19223"/>
                    </a:cubicBezTo>
                    <a:cubicBezTo>
                      <a:pt x="15876" y="19162"/>
                      <a:pt x="15861" y="19101"/>
                      <a:pt x="15846" y="19040"/>
                    </a:cubicBezTo>
                    <a:cubicBezTo>
                      <a:pt x="15846" y="18979"/>
                      <a:pt x="15830" y="18933"/>
                      <a:pt x="15830" y="18872"/>
                    </a:cubicBezTo>
                    <a:cubicBezTo>
                      <a:pt x="15815" y="18811"/>
                      <a:pt x="15800" y="18766"/>
                      <a:pt x="15800" y="18705"/>
                    </a:cubicBezTo>
                    <a:cubicBezTo>
                      <a:pt x="15800" y="18644"/>
                      <a:pt x="15785" y="18583"/>
                      <a:pt x="15785" y="18522"/>
                    </a:cubicBezTo>
                    <a:cubicBezTo>
                      <a:pt x="15769" y="18324"/>
                      <a:pt x="15754" y="18126"/>
                      <a:pt x="15739" y="17928"/>
                    </a:cubicBezTo>
                    <a:cubicBezTo>
                      <a:pt x="15739" y="17836"/>
                      <a:pt x="15724" y="17745"/>
                      <a:pt x="15724" y="17653"/>
                    </a:cubicBezTo>
                    <a:cubicBezTo>
                      <a:pt x="15724" y="17608"/>
                      <a:pt x="15724" y="17562"/>
                      <a:pt x="15724" y="17516"/>
                    </a:cubicBezTo>
                    <a:cubicBezTo>
                      <a:pt x="15724" y="17486"/>
                      <a:pt x="15724" y="17455"/>
                      <a:pt x="15708" y="17440"/>
                    </a:cubicBezTo>
                    <a:cubicBezTo>
                      <a:pt x="15708" y="17410"/>
                      <a:pt x="15693" y="17394"/>
                      <a:pt x="15678" y="17379"/>
                    </a:cubicBezTo>
                    <a:lnTo>
                      <a:pt x="15647" y="17379"/>
                    </a:lnTo>
                    <a:cubicBezTo>
                      <a:pt x="15647" y="17364"/>
                      <a:pt x="15632" y="17364"/>
                      <a:pt x="15617" y="17349"/>
                    </a:cubicBezTo>
                    <a:cubicBezTo>
                      <a:pt x="15587" y="17349"/>
                      <a:pt x="15541" y="17349"/>
                      <a:pt x="15510" y="17364"/>
                    </a:cubicBezTo>
                    <a:cubicBezTo>
                      <a:pt x="15388" y="17394"/>
                      <a:pt x="15282" y="17440"/>
                      <a:pt x="15160" y="17501"/>
                    </a:cubicBezTo>
                    <a:cubicBezTo>
                      <a:pt x="15099" y="17516"/>
                      <a:pt x="15053" y="17547"/>
                      <a:pt x="14992" y="17577"/>
                    </a:cubicBezTo>
                    <a:cubicBezTo>
                      <a:pt x="14947" y="17608"/>
                      <a:pt x="14901" y="17653"/>
                      <a:pt x="14855" y="17684"/>
                    </a:cubicBezTo>
                    <a:cubicBezTo>
                      <a:pt x="14749" y="17760"/>
                      <a:pt x="14657" y="17836"/>
                      <a:pt x="14566" y="17912"/>
                    </a:cubicBezTo>
                    <a:cubicBezTo>
                      <a:pt x="14459" y="17989"/>
                      <a:pt x="14368" y="18065"/>
                      <a:pt x="14276" y="18141"/>
                    </a:cubicBezTo>
                    <a:cubicBezTo>
                      <a:pt x="14170" y="18217"/>
                      <a:pt x="14078" y="18309"/>
                      <a:pt x="13972" y="18400"/>
                    </a:cubicBezTo>
                    <a:cubicBezTo>
                      <a:pt x="13773" y="18568"/>
                      <a:pt x="13575" y="18720"/>
                      <a:pt x="13362" y="18888"/>
                    </a:cubicBezTo>
                    <a:cubicBezTo>
                      <a:pt x="13255" y="18979"/>
                      <a:pt x="13134" y="19070"/>
                      <a:pt x="13042" y="19162"/>
                    </a:cubicBezTo>
                    <a:cubicBezTo>
                      <a:pt x="12966" y="19238"/>
                      <a:pt x="12890" y="19329"/>
                      <a:pt x="12829" y="19406"/>
                    </a:cubicBezTo>
                    <a:cubicBezTo>
                      <a:pt x="12798" y="19451"/>
                      <a:pt x="12768" y="19497"/>
                      <a:pt x="12737" y="19543"/>
                    </a:cubicBezTo>
                    <a:cubicBezTo>
                      <a:pt x="12692" y="19604"/>
                      <a:pt x="12661" y="19665"/>
                      <a:pt x="12631" y="19726"/>
                    </a:cubicBezTo>
                    <a:cubicBezTo>
                      <a:pt x="12585" y="19787"/>
                      <a:pt x="12555" y="19847"/>
                      <a:pt x="12524" y="19908"/>
                    </a:cubicBezTo>
                    <a:cubicBezTo>
                      <a:pt x="12494" y="19954"/>
                      <a:pt x="12463" y="20015"/>
                      <a:pt x="12448" y="20061"/>
                    </a:cubicBezTo>
                    <a:cubicBezTo>
                      <a:pt x="12417" y="20122"/>
                      <a:pt x="12402" y="20167"/>
                      <a:pt x="12372" y="20228"/>
                    </a:cubicBezTo>
                    <a:cubicBezTo>
                      <a:pt x="12357" y="20274"/>
                      <a:pt x="12341" y="20320"/>
                      <a:pt x="12326" y="20365"/>
                    </a:cubicBezTo>
                    <a:cubicBezTo>
                      <a:pt x="12296" y="20411"/>
                      <a:pt x="12280" y="20457"/>
                      <a:pt x="12265" y="20503"/>
                    </a:cubicBezTo>
                    <a:cubicBezTo>
                      <a:pt x="12250" y="20594"/>
                      <a:pt x="12219" y="20670"/>
                      <a:pt x="12189" y="20746"/>
                    </a:cubicBezTo>
                    <a:cubicBezTo>
                      <a:pt x="12158" y="20838"/>
                      <a:pt x="12143" y="20914"/>
                      <a:pt x="12113" y="21005"/>
                    </a:cubicBezTo>
                    <a:cubicBezTo>
                      <a:pt x="12098" y="21051"/>
                      <a:pt x="12082" y="21082"/>
                      <a:pt x="12067" y="21127"/>
                    </a:cubicBezTo>
                    <a:lnTo>
                      <a:pt x="12006" y="21264"/>
                    </a:lnTo>
                    <a:cubicBezTo>
                      <a:pt x="11991" y="21295"/>
                      <a:pt x="11976" y="21341"/>
                      <a:pt x="11960" y="21371"/>
                    </a:cubicBezTo>
                    <a:cubicBezTo>
                      <a:pt x="11930" y="21432"/>
                      <a:pt x="11899" y="21493"/>
                      <a:pt x="11869" y="21554"/>
                    </a:cubicBezTo>
                    <a:cubicBezTo>
                      <a:pt x="11823" y="21615"/>
                      <a:pt x="11793" y="21661"/>
                      <a:pt x="11747" y="21721"/>
                    </a:cubicBezTo>
                    <a:cubicBezTo>
                      <a:pt x="11671" y="21828"/>
                      <a:pt x="11579" y="21920"/>
                      <a:pt x="11488" y="22026"/>
                    </a:cubicBezTo>
                    <a:cubicBezTo>
                      <a:pt x="11412" y="22102"/>
                      <a:pt x="11351" y="22179"/>
                      <a:pt x="11305" y="22270"/>
                    </a:cubicBezTo>
                    <a:cubicBezTo>
                      <a:pt x="11275" y="22316"/>
                      <a:pt x="11244" y="22392"/>
                      <a:pt x="11214" y="22453"/>
                    </a:cubicBezTo>
                    <a:cubicBezTo>
                      <a:pt x="11168" y="22559"/>
                      <a:pt x="11122" y="22697"/>
                      <a:pt x="11092" y="22818"/>
                    </a:cubicBezTo>
                    <a:cubicBezTo>
                      <a:pt x="11077" y="22849"/>
                      <a:pt x="11077" y="22879"/>
                      <a:pt x="11061" y="22910"/>
                    </a:cubicBezTo>
                    <a:cubicBezTo>
                      <a:pt x="11061" y="22940"/>
                      <a:pt x="11046" y="22971"/>
                      <a:pt x="11046" y="23001"/>
                    </a:cubicBezTo>
                    <a:cubicBezTo>
                      <a:pt x="11031" y="23062"/>
                      <a:pt x="11031" y="23138"/>
                      <a:pt x="11016" y="23199"/>
                    </a:cubicBezTo>
                    <a:cubicBezTo>
                      <a:pt x="11016" y="23260"/>
                      <a:pt x="11001" y="23321"/>
                      <a:pt x="11001" y="23367"/>
                    </a:cubicBezTo>
                    <a:cubicBezTo>
                      <a:pt x="11001" y="23443"/>
                      <a:pt x="11001" y="23504"/>
                      <a:pt x="11001" y="23580"/>
                    </a:cubicBezTo>
                    <a:cubicBezTo>
                      <a:pt x="11001" y="23611"/>
                      <a:pt x="11001" y="23641"/>
                      <a:pt x="10985" y="23687"/>
                    </a:cubicBezTo>
                    <a:cubicBezTo>
                      <a:pt x="10985" y="23717"/>
                      <a:pt x="11001" y="23748"/>
                      <a:pt x="11001" y="23794"/>
                    </a:cubicBezTo>
                    <a:cubicBezTo>
                      <a:pt x="11001" y="23854"/>
                      <a:pt x="11001" y="23915"/>
                      <a:pt x="11016" y="23992"/>
                    </a:cubicBezTo>
                    <a:cubicBezTo>
                      <a:pt x="11016" y="24007"/>
                      <a:pt x="11016" y="24037"/>
                      <a:pt x="11031" y="24053"/>
                    </a:cubicBezTo>
                    <a:cubicBezTo>
                      <a:pt x="11031" y="24098"/>
                      <a:pt x="11031" y="24129"/>
                      <a:pt x="11046" y="24159"/>
                    </a:cubicBezTo>
                    <a:cubicBezTo>
                      <a:pt x="11061" y="24220"/>
                      <a:pt x="11061" y="24281"/>
                      <a:pt x="11092" y="24342"/>
                    </a:cubicBezTo>
                    <a:cubicBezTo>
                      <a:pt x="11122" y="24464"/>
                      <a:pt x="11153" y="24601"/>
                      <a:pt x="11199" y="24723"/>
                    </a:cubicBezTo>
                    <a:cubicBezTo>
                      <a:pt x="11260" y="24951"/>
                      <a:pt x="11320" y="25165"/>
                      <a:pt x="11381" y="25393"/>
                    </a:cubicBezTo>
                    <a:lnTo>
                      <a:pt x="11412" y="25561"/>
                    </a:lnTo>
                    <a:cubicBezTo>
                      <a:pt x="11412" y="25591"/>
                      <a:pt x="11412" y="25622"/>
                      <a:pt x="11427" y="25637"/>
                    </a:cubicBezTo>
                    <a:cubicBezTo>
                      <a:pt x="11427" y="25668"/>
                      <a:pt x="11427" y="25698"/>
                      <a:pt x="11427" y="25729"/>
                    </a:cubicBezTo>
                    <a:cubicBezTo>
                      <a:pt x="11458" y="25972"/>
                      <a:pt x="11458" y="26231"/>
                      <a:pt x="11473" y="26475"/>
                    </a:cubicBezTo>
                    <a:cubicBezTo>
                      <a:pt x="11473" y="26749"/>
                      <a:pt x="11473" y="27008"/>
                      <a:pt x="11473" y="27283"/>
                    </a:cubicBezTo>
                    <a:cubicBezTo>
                      <a:pt x="11473" y="27511"/>
                      <a:pt x="11473" y="27740"/>
                      <a:pt x="11473" y="27968"/>
                    </a:cubicBezTo>
                    <a:cubicBezTo>
                      <a:pt x="11458" y="28105"/>
                      <a:pt x="11458" y="28227"/>
                      <a:pt x="11458" y="28349"/>
                    </a:cubicBezTo>
                    <a:cubicBezTo>
                      <a:pt x="11442" y="28410"/>
                      <a:pt x="11442" y="28456"/>
                      <a:pt x="11442" y="28517"/>
                    </a:cubicBezTo>
                    <a:cubicBezTo>
                      <a:pt x="11442" y="28547"/>
                      <a:pt x="11442" y="28593"/>
                      <a:pt x="11427" y="28623"/>
                    </a:cubicBezTo>
                    <a:cubicBezTo>
                      <a:pt x="11427" y="28654"/>
                      <a:pt x="11427" y="28669"/>
                      <a:pt x="11427" y="28700"/>
                    </a:cubicBezTo>
                    <a:cubicBezTo>
                      <a:pt x="11427" y="28730"/>
                      <a:pt x="11442" y="28760"/>
                      <a:pt x="11458" y="28791"/>
                    </a:cubicBezTo>
                    <a:cubicBezTo>
                      <a:pt x="11473" y="28821"/>
                      <a:pt x="11503" y="28837"/>
                      <a:pt x="11534" y="28837"/>
                    </a:cubicBezTo>
                    <a:lnTo>
                      <a:pt x="11549" y="28837"/>
                    </a:lnTo>
                    <a:cubicBezTo>
                      <a:pt x="11534" y="28928"/>
                      <a:pt x="11503" y="29004"/>
                      <a:pt x="11488" y="29080"/>
                    </a:cubicBezTo>
                    <a:cubicBezTo>
                      <a:pt x="11458" y="29263"/>
                      <a:pt x="11442" y="29446"/>
                      <a:pt x="11412" y="29629"/>
                    </a:cubicBezTo>
                    <a:cubicBezTo>
                      <a:pt x="11397" y="29736"/>
                      <a:pt x="11381" y="29857"/>
                      <a:pt x="11366" y="29964"/>
                    </a:cubicBezTo>
                    <a:cubicBezTo>
                      <a:pt x="11336" y="29979"/>
                      <a:pt x="11305" y="30010"/>
                      <a:pt x="11275" y="30040"/>
                    </a:cubicBezTo>
                    <a:cubicBezTo>
                      <a:pt x="11214" y="30086"/>
                      <a:pt x="11153" y="30147"/>
                      <a:pt x="11092" y="30208"/>
                    </a:cubicBezTo>
                    <a:cubicBezTo>
                      <a:pt x="10955" y="30330"/>
                      <a:pt x="10909" y="30513"/>
                      <a:pt x="10879" y="30695"/>
                    </a:cubicBezTo>
                    <a:cubicBezTo>
                      <a:pt x="10863" y="30772"/>
                      <a:pt x="10848" y="30863"/>
                      <a:pt x="10848" y="30939"/>
                    </a:cubicBezTo>
                    <a:cubicBezTo>
                      <a:pt x="10833" y="31015"/>
                      <a:pt x="10833" y="31107"/>
                      <a:pt x="10833" y="31183"/>
                    </a:cubicBezTo>
                    <a:lnTo>
                      <a:pt x="10833" y="31198"/>
                    </a:lnTo>
                    <a:lnTo>
                      <a:pt x="10833" y="31213"/>
                    </a:lnTo>
                    <a:cubicBezTo>
                      <a:pt x="10833" y="31244"/>
                      <a:pt x="10833" y="31259"/>
                      <a:pt x="10833" y="31290"/>
                    </a:cubicBezTo>
                    <a:lnTo>
                      <a:pt x="10833" y="31305"/>
                    </a:lnTo>
                    <a:cubicBezTo>
                      <a:pt x="10833" y="31411"/>
                      <a:pt x="10833" y="31503"/>
                      <a:pt x="10833" y="31594"/>
                    </a:cubicBezTo>
                    <a:cubicBezTo>
                      <a:pt x="10833" y="31655"/>
                      <a:pt x="10833" y="31716"/>
                      <a:pt x="10833" y="31762"/>
                    </a:cubicBezTo>
                    <a:cubicBezTo>
                      <a:pt x="10833" y="31823"/>
                      <a:pt x="10833" y="31869"/>
                      <a:pt x="10848" y="31930"/>
                    </a:cubicBezTo>
                    <a:cubicBezTo>
                      <a:pt x="10848" y="32021"/>
                      <a:pt x="10863" y="32128"/>
                      <a:pt x="10894" y="32234"/>
                    </a:cubicBezTo>
                    <a:cubicBezTo>
                      <a:pt x="10894" y="32280"/>
                      <a:pt x="10909" y="32326"/>
                      <a:pt x="10924" y="32371"/>
                    </a:cubicBezTo>
                    <a:cubicBezTo>
                      <a:pt x="10924" y="32387"/>
                      <a:pt x="10924" y="32387"/>
                      <a:pt x="10924" y="32402"/>
                    </a:cubicBezTo>
                    <a:cubicBezTo>
                      <a:pt x="10924" y="32417"/>
                      <a:pt x="10924" y="32417"/>
                      <a:pt x="10924" y="32432"/>
                    </a:cubicBezTo>
                    <a:lnTo>
                      <a:pt x="10924" y="32448"/>
                    </a:lnTo>
                    <a:cubicBezTo>
                      <a:pt x="10924" y="32524"/>
                      <a:pt x="10924" y="32600"/>
                      <a:pt x="10924" y="32676"/>
                    </a:cubicBezTo>
                    <a:cubicBezTo>
                      <a:pt x="10924" y="32737"/>
                      <a:pt x="10940" y="32813"/>
                      <a:pt x="10940" y="32874"/>
                    </a:cubicBezTo>
                    <a:cubicBezTo>
                      <a:pt x="10955" y="32935"/>
                      <a:pt x="10970" y="33011"/>
                      <a:pt x="11001" y="33072"/>
                    </a:cubicBezTo>
                    <a:cubicBezTo>
                      <a:pt x="11001" y="33118"/>
                      <a:pt x="11016" y="33164"/>
                      <a:pt x="11031" y="33209"/>
                    </a:cubicBezTo>
                    <a:cubicBezTo>
                      <a:pt x="11016" y="33468"/>
                      <a:pt x="11001" y="33743"/>
                      <a:pt x="11001" y="34002"/>
                    </a:cubicBezTo>
                    <a:cubicBezTo>
                      <a:pt x="11001" y="34184"/>
                      <a:pt x="10985" y="34367"/>
                      <a:pt x="10985" y="34535"/>
                    </a:cubicBezTo>
                    <a:lnTo>
                      <a:pt x="10985" y="34763"/>
                    </a:lnTo>
                    <a:cubicBezTo>
                      <a:pt x="10940" y="34672"/>
                      <a:pt x="10879" y="34596"/>
                      <a:pt x="10818" y="34520"/>
                    </a:cubicBezTo>
                    <a:cubicBezTo>
                      <a:pt x="10757" y="34428"/>
                      <a:pt x="10696" y="34352"/>
                      <a:pt x="10635" y="34261"/>
                    </a:cubicBezTo>
                    <a:cubicBezTo>
                      <a:pt x="10604" y="34230"/>
                      <a:pt x="10589" y="34215"/>
                      <a:pt x="10559" y="34184"/>
                    </a:cubicBezTo>
                    <a:cubicBezTo>
                      <a:pt x="10543" y="34169"/>
                      <a:pt x="10543" y="34154"/>
                      <a:pt x="10528" y="34123"/>
                    </a:cubicBezTo>
                    <a:cubicBezTo>
                      <a:pt x="10467" y="33986"/>
                      <a:pt x="10406" y="33864"/>
                      <a:pt x="10345" y="33727"/>
                    </a:cubicBezTo>
                    <a:cubicBezTo>
                      <a:pt x="10239" y="33514"/>
                      <a:pt x="10132" y="33316"/>
                      <a:pt x="10025" y="33118"/>
                    </a:cubicBezTo>
                    <a:cubicBezTo>
                      <a:pt x="9995" y="32920"/>
                      <a:pt x="9964" y="32707"/>
                      <a:pt x="9934" y="32508"/>
                    </a:cubicBezTo>
                    <a:cubicBezTo>
                      <a:pt x="9888" y="32219"/>
                      <a:pt x="9843" y="31945"/>
                      <a:pt x="9812" y="31655"/>
                    </a:cubicBezTo>
                    <a:cubicBezTo>
                      <a:pt x="9782" y="31244"/>
                      <a:pt x="9736" y="30833"/>
                      <a:pt x="9721" y="30421"/>
                    </a:cubicBezTo>
                    <a:cubicBezTo>
                      <a:pt x="9705" y="30208"/>
                      <a:pt x="9705" y="29995"/>
                      <a:pt x="9705" y="29766"/>
                    </a:cubicBezTo>
                    <a:cubicBezTo>
                      <a:pt x="9690" y="29553"/>
                      <a:pt x="9705" y="29339"/>
                      <a:pt x="9705" y="29111"/>
                    </a:cubicBezTo>
                    <a:cubicBezTo>
                      <a:pt x="9721" y="28593"/>
                      <a:pt x="9751" y="28075"/>
                      <a:pt x="9782" y="27572"/>
                    </a:cubicBezTo>
                    <a:cubicBezTo>
                      <a:pt x="9812" y="27039"/>
                      <a:pt x="9843" y="26521"/>
                      <a:pt x="9873" y="25988"/>
                    </a:cubicBezTo>
                    <a:cubicBezTo>
                      <a:pt x="9904" y="25637"/>
                      <a:pt x="9964" y="25302"/>
                      <a:pt x="10010" y="24951"/>
                    </a:cubicBezTo>
                    <a:cubicBezTo>
                      <a:pt x="10056" y="24738"/>
                      <a:pt x="10086" y="24540"/>
                      <a:pt x="10132" y="24342"/>
                    </a:cubicBezTo>
                    <a:cubicBezTo>
                      <a:pt x="10178" y="24129"/>
                      <a:pt x="10223" y="23931"/>
                      <a:pt x="10254" y="23717"/>
                    </a:cubicBezTo>
                    <a:cubicBezTo>
                      <a:pt x="10300" y="23489"/>
                      <a:pt x="10345" y="23260"/>
                      <a:pt x="10376" y="23047"/>
                    </a:cubicBezTo>
                    <a:cubicBezTo>
                      <a:pt x="10391" y="23017"/>
                      <a:pt x="10391" y="22986"/>
                      <a:pt x="10391" y="22956"/>
                    </a:cubicBezTo>
                    <a:cubicBezTo>
                      <a:pt x="10391" y="22940"/>
                      <a:pt x="10391" y="22940"/>
                      <a:pt x="10391" y="22940"/>
                    </a:cubicBezTo>
                    <a:cubicBezTo>
                      <a:pt x="10422" y="22773"/>
                      <a:pt x="10452" y="22590"/>
                      <a:pt x="10467" y="22422"/>
                    </a:cubicBezTo>
                    <a:cubicBezTo>
                      <a:pt x="10467" y="22422"/>
                      <a:pt x="10467" y="22407"/>
                      <a:pt x="10483" y="22407"/>
                    </a:cubicBezTo>
                    <a:cubicBezTo>
                      <a:pt x="10650" y="21402"/>
                      <a:pt x="10833" y="20396"/>
                      <a:pt x="11031" y="19406"/>
                    </a:cubicBezTo>
                    <a:cubicBezTo>
                      <a:pt x="11092" y="19147"/>
                      <a:pt x="11138" y="18888"/>
                      <a:pt x="11199" y="18629"/>
                    </a:cubicBezTo>
                    <a:cubicBezTo>
                      <a:pt x="11260" y="18370"/>
                      <a:pt x="11320" y="18095"/>
                      <a:pt x="11366" y="17836"/>
                    </a:cubicBezTo>
                    <a:cubicBezTo>
                      <a:pt x="11397" y="17699"/>
                      <a:pt x="11427" y="17562"/>
                      <a:pt x="11442" y="17440"/>
                    </a:cubicBezTo>
                    <a:cubicBezTo>
                      <a:pt x="11458" y="17379"/>
                      <a:pt x="11458" y="17334"/>
                      <a:pt x="11473" y="17288"/>
                    </a:cubicBezTo>
                    <a:cubicBezTo>
                      <a:pt x="11473" y="17257"/>
                      <a:pt x="11473" y="17227"/>
                      <a:pt x="11473" y="17196"/>
                    </a:cubicBezTo>
                    <a:cubicBezTo>
                      <a:pt x="11488" y="17166"/>
                      <a:pt x="11503" y="17151"/>
                      <a:pt x="11503" y="17120"/>
                    </a:cubicBezTo>
                    <a:cubicBezTo>
                      <a:pt x="11519" y="17090"/>
                      <a:pt x="11534" y="17044"/>
                      <a:pt x="11534" y="17014"/>
                    </a:cubicBezTo>
                    <a:cubicBezTo>
                      <a:pt x="11549" y="16983"/>
                      <a:pt x="11549" y="16937"/>
                      <a:pt x="11564" y="16907"/>
                    </a:cubicBezTo>
                    <a:cubicBezTo>
                      <a:pt x="11579" y="16846"/>
                      <a:pt x="11610" y="16770"/>
                      <a:pt x="11625" y="16709"/>
                    </a:cubicBezTo>
                    <a:cubicBezTo>
                      <a:pt x="11656" y="16602"/>
                      <a:pt x="11686" y="16496"/>
                      <a:pt x="11732" y="16389"/>
                    </a:cubicBezTo>
                    <a:cubicBezTo>
                      <a:pt x="11762" y="16297"/>
                      <a:pt x="11808" y="16191"/>
                      <a:pt x="11854" y="16084"/>
                    </a:cubicBezTo>
                    <a:cubicBezTo>
                      <a:pt x="11945" y="15901"/>
                      <a:pt x="12037" y="15703"/>
                      <a:pt x="12143" y="15520"/>
                    </a:cubicBezTo>
                    <a:cubicBezTo>
                      <a:pt x="12189" y="15429"/>
                      <a:pt x="12250" y="15322"/>
                      <a:pt x="12311" y="15216"/>
                    </a:cubicBezTo>
                    <a:cubicBezTo>
                      <a:pt x="12311" y="15216"/>
                      <a:pt x="12311" y="15231"/>
                      <a:pt x="12311" y="15231"/>
                    </a:cubicBezTo>
                    <a:lnTo>
                      <a:pt x="12341" y="15231"/>
                    </a:lnTo>
                    <a:cubicBezTo>
                      <a:pt x="12357" y="15231"/>
                      <a:pt x="12372" y="15231"/>
                      <a:pt x="12387" y="15216"/>
                    </a:cubicBezTo>
                    <a:cubicBezTo>
                      <a:pt x="12417" y="15155"/>
                      <a:pt x="12448" y="15094"/>
                      <a:pt x="12478" y="15048"/>
                    </a:cubicBezTo>
                    <a:lnTo>
                      <a:pt x="12539" y="14911"/>
                    </a:lnTo>
                    <a:cubicBezTo>
                      <a:pt x="12555" y="14850"/>
                      <a:pt x="12585" y="14804"/>
                      <a:pt x="12600" y="14743"/>
                    </a:cubicBezTo>
                    <a:cubicBezTo>
                      <a:pt x="12631" y="14713"/>
                      <a:pt x="12646" y="14698"/>
                      <a:pt x="12661" y="14667"/>
                    </a:cubicBezTo>
                    <a:lnTo>
                      <a:pt x="12829" y="14408"/>
                    </a:lnTo>
                    <a:cubicBezTo>
                      <a:pt x="12859" y="14393"/>
                      <a:pt x="12875" y="14363"/>
                      <a:pt x="12905" y="14332"/>
                    </a:cubicBezTo>
                    <a:cubicBezTo>
                      <a:pt x="12935" y="14286"/>
                      <a:pt x="12981" y="14241"/>
                      <a:pt x="13027" y="14195"/>
                    </a:cubicBezTo>
                    <a:cubicBezTo>
                      <a:pt x="13073" y="14149"/>
                      <a:pt x="13118" y="14104"/>
                      <a:pt x="13164" y="14058"/>
                    </a:cubicBezTo>
                    <a:cubicBezTo>
                      <a:pt x="13255" y="13966"/>
                      <a:pt x="13347" y="13875"/>
                      <a:pt x="13454" y="13784"/>
                    </a:cubicBezTo>
                    <a:cubicBezTo>
                      <a:pt x="13545" y="13707"/>
                      <a:pt x="13636" y="13631"/>
                      <a:pt x="13713" y="13540"/>
                    </a:cubicBezTo>
                    <a:cubicBezTo>
                      <a:pt x="13911" y="13372"/>
                      <a:pt x="14078" y="13189"/>
                      <a:pt x="14261" y="13007"/>
                    </a:cubicBezTo>
                    <a:cubicBezTo>
                      <a:pt x="14352" y="12915"/>
                      <a:pt x="14444" y="12839"/>
                      <a:pt x="14535" y="12748"/>
                    </a:cubicBezTo>
                    <a:cubicBezTo>
                      <a:pt x="14611" y="12671"/>
                      <a:pt x="14688" y="12595"/>
                      <a:pt x="14779" y="12519"/>
                    </a:cubicBezTo>
                    <a:cubicBezTo>
                      <a:pt x="14810" y="12519"/>
                      <a:pt x="14855" y="12504"/>
                      <a:pt x="14886" y="12489"/>
                    </a:cubicBezTo>
                    <a:cubicBezTo>
                      <a:pt x="14931" y="12473"/>
                      <a:pt x="14962" y="12458"/>
                      <a:pt x="15008" y="12443"/>
                    </a:cubicBezTo>
                    <a:cubicBezTo>
                      <a:pt x="15038" y="12428"/>
                      <a:pt x="15069" y="12412"/>
                      <a:pt x="15099" y="12397"/>
                    </a:cubicBezTo>
                    <a:cubicBezTo>
                      <a:pt x="15129" y="12382"/>
                      <a:pt x="15160" y="12382"/>
                      <a:pt x="15175" y="12367"/>
                    </a:cubicBezTo>
                    <a:lnTo>
                      <a:pt x="15221" y="12367"/>
                    </a:lnTo>
                    <a:cubicBezTo>
                      <a:pt x="15244" y="12359"/>
                      <a:pt x="15270" y="12355"/>
                      <a:pt x="15299" y="12355"/>
                    </a:cubicBezTo>
                    <a:cubicBezTo>
                      <a:pt x="15328" y="12355"/>
                      <a:pt x="15358" y="12359"/>
                      <a:pt x="15388" y="12367"/>
                    </a:cubicBezTo>
                    <a:cubicBezTo>
                      <a:pt x="15678" y="12367"/>
                      <a:pt x="15967" y="12397"/>
                      <a:pt x="16257" y="12443"/>
                    </a:cubicBezTo>
                    <a:cubicBezTo>
                      <a:pt x="16287" y="12458"/>
                      <a:pt x="16318" y="12458"/>
                      <a:pt x="16348" y="12473"/>
                    </a:cubicBezTo>
                    <a:cubicBezTo>
                      <a:pt x="16364" y="12473"/>
                      <a:pt x="16394" y="12489"/>
                      <a:pt x="16425" y="12489"/>
                    </a:cubicBezTo>
                    <a:lnTo>
                      <a:pt x="16409" y="12489"/>
                    </a:lnTo>
                    <a:cubicBezTo>
                      <a:pt x="16470" y="12504"/>
                      <a:pt x="16546" y="12534"/>
                      <a:pt x="16607" y="12565"/>
                    </a:cubicBezTo>
                    <a:lnTo>
                      <a:pt x="16821" y="12641"/>
                    </a:lnTo>
                    <a:cubicBezTo>
                      <a:pt x="16973" y="12717"/>
                      <a:pt x="17125" y="12793"/>
                      <a:pt x="17278" y="12869"/>
                    </a:cubicBezTo>
                    <a:cubicBezTo>
                      <a:pt x="17354" y="12915"/>
                      <a:pt x="17430" y="12961"/>
                      <a:pt x="17506" y="13007"/>
                    </a:cubicBezTo>
                    <a:cubicBezTo>
                      <a:pt x="17598" y="13052"/>
                      <a:pt x="17689" y="13098"/>
                      <a:pt x="17781" y="13144"/>
                    </a:cubicBezTo>
                    <a:cubicBezTo>
                      <a:pt x="17841" y="13174"/>
                      <a:pt x="17918" y="13205"/>
                      <a:pt x="17994" y="13250"/>
                    </a:cubicBezTo>
                    <a:cubicBezTo>
                      <a:pt x="18085" y="13296"/>
                      <a:pt x="18177" y="13342"/>
                      <a:pt x="18253" y="13387"/>
                    </a:cubicBezTo>
                    <a:cubicBezTo>
                      <a:pt x="18299" y="13403"/>
                      <a:pt x="18329" y="13418"/>
                      <a:pt x="18359" y="13433"/>
                    </a:cubicBezTo>
                    <a:cubicBezTo>
                      <a:pt x="18390" y="13448"/>
                      <a:pt x="18436" y="13464"/>
                      <a:pt x="18481" y="13494"/>
                    </a:cubicBezTo>
                    <a:cubicBezTo>
                      <a:pt x="18558" y="13525"/>
                      <a:pt x="18634" y="13570"/>
                      <a:pt x="18725" y="13601"/>
                    </a:cubicBezTo>
                    <a:cubicBezTo>
                      <a:pt x="18756" y="13616"/>
                      <a:pt x="18786" y="13631"/>
                      <a:pt x="18832" y="13646"/>
                    </a:cubicBezTo>
                    <a:cubicBezTo>
                      <a:pt x="18847" y="13646"/>
                      <a:pt x="18878" y="13662"/>
                      <a:pt x="18908" y="13662"/>
                    </a:cubicBezTo>
                    <a:lnTo>
                      <a:pt x="18893" y="13662"/>
                    </a:lnTo>
                    <a:cubicBezTo>
                      <a:pt x="18923" y="13677"/>
                      <a:pt x="18954" y="13692"/>
                      <a:pt x="18999" y="13692"/>
                    </a:cubicBezTo>
                    <a:cubicBezTo>
                      <a:pt x="19030" y="13707"/>
                      <a:pt x="19060" y="13723"/>
                      <a:pt x="19106" y="13738"/>
                    </a:cubicBezTo>
                    <a:lnTo>
                      <a:pt x="19228" y="13753"/>
                    </a:lnTo>
                    <a:cubicBezTo>
                      <a:pt x="19258" y="13768"/>
                      <a:pt x="19289" y="13784"/>
                      <a:pt x="19319" y="13784"/>
                    </a:cubicBezTo>
                    <a:lnTo>
                      <a:pt x="19380" y="13784"/>
                    </a:lnTo>
                    <a:cubicBezTo>
                      <a:pt x="19380" y="13784"/>
                      <a:pt x="19380" y="13784"/>
                      <a:pt x="19380" y="13799"/>
                    </a:cubicBezTo>
                    <a:lnTo>
                      <a:pt x="19456" y="13799"/>
                    </a:lnTo>
                    <a:cubicBezTo>
                      <a:pt x="19456" y="13799"/>
                      <a:pt x="19472" y="13799"/>
                      <a:pt x="19472" y="13814"/>
                    </a:cubicBezTo>
                    <a:lnTo>
                      <a:pt x="19533" y="13814"/>
                    </a:lnTo>
                    <a:cubicBezTo>
                      <a:pt x="19639" y="13829"/>
                      <a:pt x="19761" y="13845"/>
                      <a:pt x="19868" y="13845"/>
                    </a:cubicBezTo>
                    <a:cubicBezTo>
                      <a:pt x="20005" y="13845"/>
                      <a:pt x="20127" y="13845"/>
                      <a:pt x="20249" y="13829"/>
                    </a:cubicBezTo>
                    <a:cubicBezTo>
                      <a:pt x="20386" y="13814"/>
                      <a:pt x="20508" y="13799"/>
                      <a:pt x="20630" y="13768"/>
                    </a:cubicBezTo>
                    <a:cubicBezTo>
                      <a:pt x="20767" y="13738"/>
                      <a:pt x="20889" y="13707"/>
                      <a:pt x="21011" y="13662"/>
                    </a:cubicBezTo>
                    <a:cubicBezTo>
                      <a:pt x="21239" y="13570"/>
                      <a:pt x="21468" y="13464"/>
                      <a:pt x="21681" y="13326"/>
                    </a:cubicBezTo>
                    <a:cubicBezTo>
                      <a:pt x="21727" y="13281"/>
                      <a:pt x="21772" y="13250"/>
                      <a:pt x="21818" y="13220"/>
                    </a:cubicBezTo>
                    <a:cubicBezTo>
                      <a:pt x="21864" y="13174"/>
                      <a:pt x="21909" y="13144"/>
                      <a:pt x="21955" y="13113"/>
                    </a:cubicBezTo>
                    <a:cubicBezTo>
                      <a:pt x="21986" y="13067"/>
                      <a:pt x="22031" y="13037"/>
                      <a:pt x="22062" y="13007"/>
                    </a:cubicBezTo>
                    <a:lnTo>
                      <a:pt x="22123" y="12946"/>
                    </a:lnTo>
                    <a:cubicBezTo>
                      <a:pt x="22138" y="12946"/>
                      <a:pt x="22153" y="12930"/>
                      <a:pt x="22168" y="12915"/>
                    </a:cubicBezTo>
                    <a:cubicBezTo>
                      <a:pt x="22199" y="12885"/>
                      <a:pt x="22229" y="12854"/>
                      <a:pt x="22260" y="12808"/>
                    </a:cubicBezTo>
                    <a:cubicBezTo>
                      <a:pt x="22321" y="12748"/>
                      <a:pt x="22382" y="12687"/>
                      <a:pt x="22443" y="12626"/>
                    </a:cubicBezTo>
                    <a:cubicBezTo>
                      <a:pt x="22580" y="12489"/>
                      <a:pt x="22702" y="12351"/>
                      <a:pt x="22824" y="12214"/>
                    </a:cubicBezTo>
                    <a:cubicBezTo>
                      <a:pt x="22885" y="12153"/>
                      <a:pt x="22946" y="12092"/>
                      <a:pt x="22991" y="12016"/>
                    </a:cubicBezTo>
                    <a:cubicBezTo>
                      <a:pt x="23037" y="11986"/>
                      <a:pt x="23052" y="11940"/>
                      <a:pt x="23083" y="11910"/>
                    </a:cubicBezTo>
                    <a:cubicBezTo>
                      <a:pt x="23128" y="11864"/>
                      <a:pt x="23159" y="11803"/>
                      <a:pt x="23174" y="11742"/>
                    </a:cubicBezTo>
                    <a:cubicBezTo>
                      <a:pt x="23174" y="11727"/>
                      <a:pt x="23189" y="11696"/>
                      <a:pt x="23189" y="11666"/>
                    </a:cubicBezTo>
                    <a:cubicBezTo>
                      <a:pt x="23189" y="11651"/>
                      <a:pt x="23174" y="11620"/>
                      <a:pt x="23159" y="11590"/>
                    </a:cubicBezTo>
                    <a:cubicBezTo>
                      <a:pt x="23159" y="11574"/>
                      <a:pt x="23128" y="11544"/>
                      <a:pt x="23113" y="11529"/>
                    </a:cubicBezTo>
                    <a:cubicBezTo>
                      <a:pt x="23083" y="11513"/>
                      <a:pt x="23067" y="11498"/>
                      <a:pt x="23037" y="11483"/>
                    </a:cubicBezTo>
                    <a:cubicBezTo>
                      <a:pt x="22991" y="11483"/>
                      <a:pt x="22961" y="11468"/>
                      <a:pt x="22930" y="11468"/>
                    </a:cubicBezTo>
                    <a:lnTo>
                      <a:pt x="22854" y="11452"/>
                    </a:lnTo>
                    <a:cubicBezTo>
                      <a:pt x="22824" y="11437"/>
                      <a:pt x="22778" y="11422"/>
                      <a:pt x="22747" y="11422"/>
                    </a:cubicBezTo>
                    <a:cubicBezTo>
                      <a:pt x="22656" y="11392"/>
                      <a:pt x="22565" y="11361"/>
                      <a:pt x="22473" y="11346"/>
                    </a:cubicBezTo>
                    <a:cubicBezTo>
                      <a:pt x="22306" y="11300"/>
                      <a:pt x="22138" y="11239"/>
                      <a:pt x="21970" y="11193"/>
                    </a:cubicBezTo>
                    <a:cubicBezTo>
                      <a:pt x="21818" y="11148"/>
                      <a:pt x="21650" y="11117"/>
                      <a:pt x="21483" y="11072"/>
                    </a:cubicBezTo>
                    <a:cubicBezTo>
                      <a:pt x="21407" y="11056"/>
                      <a:pt x="21330" y="11041"/>
                      <a:pt x="21254" y="11026"/>
                    </a:cubicBezTo>
                    <a:cubicBezTo>
                      <a:pt x="21193" y="11011"/>
                      <a:pt x="21117" y="10995"/>
                      <a:pt x="21056" y="10980"/>
                    </a:cubicBezTo>
                    <a:lnTo>
                      <a:pt x="21041" y="10980"/>
                    </a:lnTo>
                    <a:cubicBezTo>
                      <a:pt x="20995" y="10965"/>
                      <a:pt x="20950" y="10950"/>
                      <a:pt x="20889" y="10919"/>
                    </a:cubicBezTo>
                    <a:cubicBezTo>
                      <a:pt x="20843" y="10904"/>
                      <a:pt x="20797" y="10889"/>
                      <a:pt x="20752" y="10873"/>
                    </a:cubicBezTo>
                    <a:cubicBezTo>
                      <a:pt x="20599" y="10797"/>
                      <a:pt x="20462" y="10721"/>
                      <a:pt x="20310" y="10630"/>
                    </a:cubicBezTo>
                    <a:cubicBezTo>
                      <a:pt x="20234" y="10599"/>
                      <a:pt x="20157" y="10554"/>
                      <a:pt x="20066" y="10523"/>
                    </a:cubicBezTo>
                    <a:cubicBezTo>
                      <a:pt x="20035" y="10493"/>
                      <a:pt x="19990" y="10477"/>
                      <a:pt x="19944" y="10462"/>
                    </a:cubicBezTo>
                    <a:cubicBezTo>
                      <a:pt x="19898" y="10447"/>
                      <a:pt x="19853" y="10432"/>
                      <a:pt x="19807" y="10416"/>
                    </a:cubicBezTo>
                    <a:cubicBezTo>
                      <a:pt x="19761" y="10401"/>
                      <a:pt x="19715" y="10401"/>
                      <a:pt x="19670" y="10386"/>
                    </a:cubicBezTo>
                    <a:cubicBezTo>
                      <a:pt x="19624" y="10386"/>
                      <a:pt x="19578" y="10386"/>
                      <a:pt x="19548" y="10371"/>
                    </a:cubicBezTo>
                    <a:cubicBezTo>
                      <a:pt x="19456" y="10371"/>
                      <a:pt x="19380" y="10355"/>
                      <a:pt x="19289" y="10355"/>
                    </a:cubicBezTo>
                    <a:cubicBezTo>
                      <a:pt x="19091" y="10325"/>
                      <a:pt x="18893" y="10310"/>
                      <a:pt x="18695" y="10310"/>
                    </a:cubicBezTo>
                    <a:cubicBezTo>
                      <a:pt x="18573" y="10310"/>
                      <a:pt x="18451" y="10310"/>
                      <a:pt x="18314" y="10325"/>
                    </a:cubicBezTo>
                    <a:cubicBezTo>
                      <a:pt x="18192" y="10340"/>
                      <a:pt x="18070" y="10371"/>
                      <a:pt x="17948" y="10401"/>
                    </a:cubicBezTo>
                    <a:cubicBezTo>
                      <a:pt x="17887" y="10416"/>
                      <a:pt x="17841" y="10432"/>
                      <a:pt x="17796" y="10447"/>
                    </a:cubicBezTo>
                    <a:cubicBezTo>
                      <a:pt x="17750" y="10462"/>
                      <a:pt x="17720" y="10477"/>
                      <a:pt x="17689" y="10493"/>
                    </a:cubicBezTo>
                    <a:cubicBezTo>
                      <a:pt x="17643" y="10508"/>
                      <a:pt x="17598" y="10538"/>
                      <a:pt x="17552" y="10554"/>
                    </a:cubicBezTo>
                    <a:cubicBezTo>
                      <a:pt x="17537" y="10554"/>
                      <a:pt x="17522" y="10569"/>
                      <a:pt x="17506" y="10569"/>
                    </a:cubicBezTo>
                    <a:cubicBezTo>
                      <a:pt x="17476" y="10584"/>
                      <a:pt x="17445" y="10599"/>
                      <a:pt x="17415" y="10614"/>
                    </a:cubicBezTo>
                    <a:cubicBezTo>
                      <a:pt x="17384" y="10630"/>
                      <a:pt x="17354" y="10660"/>
                      <a:pt x="17323" y="10675"/>
                    </a:cubicBezTo>
                    <a:cubicBezTo>
                      <a:pt x="17278" y="10706"/>
                      <a:pt x="17232" y="10721"/>
                      <a:pt x="17202" y="10752"/>
                    </a:cubicBezTo>
                    <a:lnTo>
                      <a:pt x="17095" y="10813"/>
                    </a:lnTo>
                    <a:cubicBezTo>
                      <a:pt x="17064" y="10828"/>
                      <a:pt x="17034" y="10843"/>
                      <a:pt x="17003" y="10873"/>
                    </a:cubicBezTo>
                    <a:cubicBezTo>
                      <a:pt x="16988" y="10889"/>
                      <a:pt x="16973" y="10889"/>
                      <a:pt x="16973" y="10904"/>
                    </a:cubicBezTo>
                    <a:cubicBezTo>
                      <a:pt x="16973" y="10904"/>
                      <a:pt x="16973" y="10904"/>
                      <a:pt x="16973" y="10889"/>
                    </a:cubicBezTo>
                    <a:cubicBezTo>
                      <a:pt x="16973" y="10904"/>
                      <a:pt x="16958" y="10904"/>
                      <a:pt x="16958" y="10904"/>
                    </a:cubicBezTo>
                    <a:cubicBezTo>
                      <a:pt x="16958" y="10919"/>
                      <a:pt x="16943" y="10919"/>
                      <a:pt x="16927" y="10934"/>
                    </a:cubicBezTo>
                    <a:cubicBezTo>
                      <a:pt x="16927" y="10934"/>
                      <a:pt x="16912" y="10934"/>
                      <a:pt x="16912" y="10950"/>
                    </a:cubicBezTo>
                    <a:cubicBezTo>
                      <a:pt x="16912" y="10934"/>
                      <a:pt x="16912" y="10934"/>
                      <a:pt x="16912" y="10934"/>
                    </a:cubicBezTo>
                    <a:cubicBezTo>
                      <a:pt x="16912" y="10945"/>
                      <a:pt x="16905" y="10948"/>
                      <a:pt x="16896" y="10954"/>
                    </a:cubicBezTo>
                    <a:lnTo>
                      <a:pt x="16896" y="10954"/>
                    </a:lnTo>
                    <a:cubicBezTo>
                      <a:pt x="16897" y="10952"/>
                      <a:pt x="16897" y="10951"/>
                      <a:pt x="16897" y="10950"/>
                    </a:cubicBezTo>
                    <a:lnTo>
                      <a:pt x="16897" y="10950"/>
                    </a:lnTo>
                    <a:cubicBezTo>
                      <a:pt x="16882" y="10965"/>
                      <a:pt x="16882" y="10965"/>
                      <a:pt x="16866" y="10965"/>
                    </a:cubicBezTo>
                    <a:lnTo>
                      <a:pt x="16866" y="10980"/>
                    </a:lnTo>
                    <a:cubicBezTo>
                      <a:pt x="16851" y="10980"/>
                      <a:pt x="16851" y="10995"/>
                      <a:pt x="16836" y="10995"/>
                    </a:cubicBezTo>
                    <a:cubicBezTo>
                      <a:pt x="16836" y="10995"/>
                      <a:pt x="16821" y="11011"/>
                      <a:pt x="16821" y="11011"/>
                    </a:cubicBezTo>
                    <a:cubicBezTo>
                      <a:pt x="16805" y="11026"/>
                      <a:pt x="16790" y="11026"/>
                      <a:pt x="16775" y="11041"/>
                    </a:cubicBezTo>
                    <a:cubicBezTo>
                      <a:pt x="16744" y="11072"/>
                      <a:pt x="16714" y="11102"/>
                      <a:pt x="16684" y="11117"/>
                    </a:cubicBezTo>
                    <a:cubicBezTo>
                      <a:pt x="16668" y="11133"/>
                      <a:pt x="16653" y="11148"/>
                      <a:pt x="16638" y="11163"/>
                    </a:cubicBezTo>
                    <a:cubicBezTo>
                      <a:pt x="16623" y="11178"/>
                      <a:pt x="16592" y="11193"/>
                      <a:pt x="16577" y="11209"/>
                    </a:cubicBezTo>
                    <a:cubicBezTo>
                      <a:pt x="16546" y="11254"/>
                      <a:pt x="16501" y="11285"/>
                      <a:pt x="16455" y="11331"/>
                    </a:cubicBezTo>
                    <a:cubicBezTo>
                      <a:pt x="16409" y="11376"/>
                      <a:pt x="16364" y="11422"/>
                      <a:pt x="16333" y="11452"/>
                    </a:cubicBezTo>
                    <a:cubicBezTo>
                      <a:pt x="16287" y="11498"/>
                      <a:pt x="16257" y="11529"/>
                      <a:pt x="16211" y="11574"/>
                    </a:cubicBezTo>
                    <a:cubicBezTo>
                      <a:pt x="16211" y="11574"/>
                      <a:pt x="16196" y="11590"/>
                      <a:pt x="16181" y="11590"/>
                    </a:cubicBezTo>
                    <a:cubicBezTo>
                      <a:pt x="16166" y="11605"/>
                      <a:pt x="16135" y="11605"/>
                      <a:pt x="16120" y="11605"/>
                    </a:cubicBezTo>
                    <a:cubicBezTo>
                      <a:pt x="15922" y="11666"/>
                      <a:pt x="15724" y="11742"/>
                      <a:pt x="15526" y="11833"/>
                    </a:cubicBezTo>
                    <a:cubicBezTo>
                      <a:pt x="15434" y="11864"/>
                      <a:pt x="15328" y="11910"/>
                      <a:pt x="15236" y="11955"/>
                    </a:cubicBezTo>
                    <a:cubicBezTo>
                      <a:pt x="15145" y="12001"/>
                      <a:pt x="15053" y="12047"/>
                      <a:pt x="14962" y="12077"/>
                    </a:cubicBezTo>
                    <a:cubicBezTo>
                      <a:pt x="14870" y="12138"/>
                      <a:pt x="14764" y="12184"/>
                      <a:pt x="14672" y="12229"/>
                    </a:cubicBezTo>
                    <a:cubicBezTo>
                      <a:pt x="14627" y="12260"/>
                      <a:pt x="14581" y="12290"/>
                      <a:pt x="14535" y="12321"/>
                    </a:cubicBezTo>
                    <a:cubicBezTo>
                      <a:pt x="14505" y="12336"/>
                      <a:pt x="14490" y="12351"/>
                      <a:pt x="14459" y="12382"/>
                    </a:cubicBezTo>
                    <a:cubicBezTo>
                      <a:pt x="14429" y="12397"/>
                      <a:pt x="14413" y="12412"/>
                      <a:pt x="14383" y="12428"/>
                    </a:cubicBezTo>
                    <a:cubicBezTo>
                      <a:pt x="14246" y="12534"/>
                      <a:pt x="14124" y="12656"/>
                      <a:pt x="14002" y="12778"/>
                    </a:cubicBezTo>
                    <a:lnTo>
                      <a:pt x="14017" y="12778"/>
                    </a:lnTo>
                    <a:cubicBezTo>
                      <a:pt x="13865" y="12915"/>
                      <a:pt x="13713" y="13052"/>
                      <a:pt x="13575" y="13189"/>
                    </a:cubicBezTo>
                    <a:cubicBezTo>
                      <a:pt x="13499" y="13281"/>
                      <a:pt x="13438" y="13357"/>
                      <a:pt x="13362" y="13433"/>
                    </a:cubicBezTo>
                    <a:cubicBezTo>
                      <a:pt x="13286" y="13509"/>
                      <a:pt x="13210" y="13601"/>
                      <a:pt x="13149" y="13677"/>
                    </a:cubicBezTo>
                    <a:cubicBezTo>
                      <a:pt x="13103" y="13723"/>
                      <a:pt x="13073" y="13784"/>
                      <a:pt x="13042" y="13829"/>
                    </a:cubicBezTo>
                    <a:cubicBezTo>
                      <a:pt x="13057" y="13768"/>
                      <a:pt x="13088" y="13707"/>
                      <a:pt x="13118" y="13646"/>
                    </a:cubicBezTo>
                    <a:cubicBezTo>
                      <a:pt x="13164" y="13540"/>
                      <a:pt x="13195" y="13448"/>
                      <a:pt x="13240" y="13342"/>
                    </a:cubicBezTo>
                    <a:cubicBezTo>
                      <a:pt x="13271" y="13266"/>
                      <a:pt x="13301" y="13189"/>
                      <a:pt x="13332" y="13128"/>
                    </a:cubicBezTo>
                    <a:cubicBezTo>
                      <a:pt x="13377" y="13037"/>
                      <a:pt x="13408" y="12961"/>
                      <a:pt x="13438" y="12885"/>
                    </a:cubicBezTo>
                    <a:cubicBezTo>
                      <a:pt x="13438" y="12885"/>
                      <a:pt x="13438" y="12900"/>
                      <a:pt x="13438" y="12900"/>
                    </a:cubicBezTo>
                    <a:cubicBezTo>
                      <a:pt x="13530" y="12687"/>
                      <a:pt x="13636" y="12473"/>
                      <a:pt x="13743" y="12260"/>
                    </a:cubicBezTo>
                    <a:cubicBezTo>
                      <a:pt x="13789" y="12153"/>
                      <a:pt x="13834" y="12031"/>
                      <a:pt x="13880" y="11925"/>
                    </a:cubicBezTo>
                    <a:cubicBezTo>
                      <a:pt x="13895" y="11879"/>
                      <a:pt x="13926" y="11818"/>
                      <a:pt x="13941" y="11772"/>
                    </a:cubicBezTo>
                    <a:cubicBezTo>
                      <a:pt x="13956" y="11727"/>
                      <a:pt x="13972" y="11681"/>
                      <a:pt x="13987" y="11635"/>
                    </a:cubicBezTo>
                    <a:cubicBezTo>
                      <a:pt x="14032" y="11529"/>
                      <a:pt x="14063" y="11407"/>
                      <a:pt x="14109" y="11285"/>
                    </a:cubicBezTo>
                    <a:cubicBezTo>
                      <a:pt x="14139" y="11178"/>
                      <a:pt x="14170" y="11072"/>
                      <a:pt x="14215" y="10965"/>
                    </a:cubicBezTo>
                    <a:cubicBezTo>
                      <a:pt x="14231" y="10904"/>
                      <a:pt x="14246" y="10843"/>
                      <a:pt x="14276" y="10782"/>
                    </a:cubicBezTo>
                    <a:cubicBezTo>
                      <a:pt x="14276" y="10767"/>
                      <a:pt x="14291" y="10752"/>
                      <a:pt x="14307" y="10752"/>
                    </a:cubicBezTo>
                    <a:cubicBezTo>
                      <a:pt x="14352" y="10706"/>
                      <a:pt x="14398" y="10660"/>
                      <a:pt x="14444" y="10630"/>
                    </a:cubicBezTo>
                    <a:lnTo>
                      <a:pt x="14581" y="10508"/>
                    </a:lnTo>
                    <a:cubicBezTo>
                      <a:pt x="14688" y="10416"/>
                      <a:pt x="14779" y="10340"/>
                      <a:pt x="14886" y="10264"/>
                    </a:cubicBezTo>
                    <a:cubicBezTo>
                      <a:pt x="14962" y="10188"/>
                      <a:pt x="15053" y="10112"/>
                      <a:pt x="15145" y="10051"/>
                    </a:cubicBezTo>
                    <a:lnTo>
                      <a:pt x="15312" y="9914"/>
                    </a:lnTo>
                    <a:cubicBezTo>
                      <a:pt x="15373" y="9868"/>
                      <a:pt x="15419" y="9822"/>
                      <a:pt x="15480" y="9777"/>
                    </a:cubicBezTo>
                    <a:cubicBezTo>
                      <a:pt x="15510" y="9746"/>
                      <a:pt x="15556" y="9716"/>
                      <a:pt x="15587" y="9670"/>
                    </a:cubicBezTo>
                    <a:cubicBezTo>
                      <a:pt x="15632" y="9639"/>
                      <a:pt x="15678" y="9594"/>
                      <a:pt x="15724" y="9548"/>
                    </a:cubicBezTo>
                    <a:cubicBezTo>
                      <a:pt x="15785" y="9502"/>
                      <a:pt x="15830" y="9441"/>
                      <a:pt x="15891" y="9396"/>
                    </a:cubicBezTo>
                    <a:cubicBezTo>
                      <a:pt x="15922" y="9350"/>
                      <a:pt x="15967" y="9304"/>
                      <a:pt x="15998" y="9274"/>
                    </a:cubicBezTo>
                    <a:cubicBezTo>
                      <a:pt x="16074" y="9182"/>
                      <a:pt x="16166" y="9091"/>
                      <a:pt x="16242" y="8999"/>
                    </a:cubicBezTo>
                    <a:cubicBezTo>
                      <a:pt x="16303" y="8893"/>
                      <a:pt x="16379" y="8801"/>
                      <a:pt x="16455" y="8710"/>
                    </a:cubicBezTo>
                    <a:lnTo>
                      <a:pt x="16516" y="8603"/>
                    </a:lnTo>
                    <a:cubicBezTo>
                      <a:pt x="16531" y="8588"/>
                      <a:pt x="16546" y="8558"/>
                      <a:pt x="16562" y="8542"/>
                    </a:cubicBezTo>
                    <a:cubicBezTo>
                      <a:pt x="16592" y="8481"/>
                      <a:pt x="16623" y="8421"/>
                      <a:pt x="16668" y="8360"/>
                    </a:cubicBezTo>
                    <a:cubicBezTo>
                      <a:pt x="16668" y="8344"/>
                      <a:pt x="16684" y="8314"/>
                      <a:pt x="16684" y="8299"/>
                    </a:cubicBezTo>
                    <a:lnTo>
                      <a:pt x="16744" y="8177"/>
                    </a:lnTo>
                    <a:cubicBezTo>
                      <a:pt x="16775" y="8131"/>
                      <a:pt x="16790" y="8070"/>
                      <a:pt x="16821" y="8024"/>
                    </a:cubicBezTo>
                    <a:cubicBezTo>
                      <a:pt x="16851" y="7918"/>
                      <a:pt x="16897" y="7796"/>
                      <a:pt x="16927" y="7689"/>
                    </a:cubicBezTo>
                    <a:cubicBezTo>
                      <a:pt x="16958" y="7628"/>
                      <a:pt x="16973" y="7567"/>
                      <a:pt x="16988" y="7506"/>
                    </a:cubicBezTo>
                    <a:cubicBezTo>
                      <a:pt x="17003" y="7445"/>
                      <a:pt x="17034" y="7384"/>
                      <a:pt x="17049" y="7308"/>
                    </a:cubicBezTo>
                    <a:cubicBezTo>
                      <a:pt x="17064" y="7247"/>
                      <a:pt x="17064" y="7202"/>
                      <a:pt x="17080" y="7141"/>
                    </a:cubicBezTo>
                    <a:cubicBezTo>
                      <a:pt x="17095" y="7110"/>
                      <a:pt x="17095" y="7080"/>
                      <a:pt x="17095" y="7065"/>
                    </a:cubicBezTo>
                    <a:cubicBezTo>
                      <a:pt x="17095" y="7019"/>
                      <a:pt x="17110" y="6988"/>
                      <a:pt x="17110" y="6958"/>
                    </a:cubicBezTo>
                    <a:cubicBezTo>
                      <a:pt x="17125" y="6897"/>
                      <a:pt x="17125" y="6836"/>
                      <a:pt x="17141" y="6775"/>
                    </a:cubicBezTo>
                    <a:cubicBezTo>
                      <a:pt x="17141" y="6745"/>
                      <a:pt x="17141" y="6729"/>
                      <a:pt x="17141" y="6699"/>
                    </a:cubicBezTo>
                    <a:cubicBezTo>
                      <a:pt x="17141" y="6653"/>
                      <a:pt x="17156" y="6623"/>
                      <a:pt x="17156" y="6577"/>
                    </a:cubicBezTo>
                    <a:cubicBezTo>
                      <a:pt x="17156" y="6562"/>
                      <a:pt x="17156" y="6547"/>
                      <a:pt x="17156" y="6531"/>
                    </a:cubicBezTo>
                    <a:cubicBezTo>
                      <a:pt x="17156" y="6486"/>
                      <a:pt x="17156" y="6440"/>
                      <a:pt x="17156" y="6394"/>
                    </a:cubicBezTo>
                    <a:cubicBezTo>
                      <a:pt x="17156" y="6333"/>
                      <a:pt x="17156" y="6272"/>
                      <a:pt x="17156" y="6227"/>
                    </a:cubicBezTo>
                    <a:cubicBezTo>
                      <a:pt x="17156" y="6166"/>
                      <a:pt x="17171" y="6105"/>
                      <a:pt x="17156" y="6059"/>
                    </a:cubicBezTo>
                    <a:cubicBezTo>
                      <a:pt x="17156" y="5983"/>
                      <a:pt x="17156" y="5922"/>
                      <a:pt x="17156" y="5846"/>
                    </a:cubicBezTo>
                    <a:cubicBezTo>
                      <a:pt x="17156" y="5785"/>
                      <a:pt x="17156" y="5709"/>
                      <a:pt x="17156" y="5648"/>
                    </a:cubicBezTo>
                    <a:cubicBezTo>
                      <a:pt x="17141" y="5571"/>
                      <a:pt x="17141" y="5510"/>
                      <a:pt x="17125" y="5450"/>
                    </a:cubicBezTo>
                    <a:cubicBezTo>
                      <a:pt x="17125" y="5389"/>
                      <a:pt x="17110" y="5312"/>
                      <a:pt x="17095" y="5251"/>
                    </a:cubicBezTo>
                    <a:cubicBezTo>
                      <a:pt x="17095" y="5191"/>
                      <a:pt x="17080" y="5145"/>
                      <a:pt x="17064" y="5084"/>
                    </a:cubicBezTo>
                    <a:cubicBezTo>
                      <a:pt x="17019" y="4840"/>
                      <a:pt x="16958" y="4596"/>
                      <a:pt x="16897" y="4353"/>
                    </a:cubicBezTo>
                    <a:cubicBezTo>
                      <a:pt x="16836" y="4109"/>
                      <a:pt x="16790" y="3865"/>
                      <a:pt x="16729" y="3621"/>
                    </a:cubicBezTo>
                    <a:cubicBezTo>
                      <a:pt x="16684" y="3377"/>
                      <a:pt x="16607" y="3149"/>
                      <a:pt x="16546" y="2905"/>
                    </a:cubicBezTo>
                    <a:cubicBezTo>
                      <a:pt x="16516" y="2798"/>
                      <a:pt x="16485" y="2677"/>
                      <a:pt x="16440" y="2570"/>
                    </a:cubicBezTo>
                    <a:cubicBezTo>
                      <a:pt x="16425" y="2509"/>
                      <a:pt x="16409" y="2448"/>
                      <a:pt x="16394" y="2387"/>
                    </a:cubicBezTo>
                    <a:cubicBezTo>
                      <a:pt x="16379" y="2357"/>
                      <a:pt x="16379" y="2341"/>
                      <a:pt x="16364" y="2311"/>
                    </a:cubicBezTo>
                    <a:cubicBezTo>
                      <a:pt x="16348" y="2280"/>
                      <a:pt x="16333" y="2235"/>
                      <a:pt x="16318" y="2204"/>
                    </a:cubicBezTo>
                    <a:cubicBezTo>
                      <a:pt x="16303" y="2143"/>
                      <a:pt x="16272" y="2082"/>
                      <a:pt x="16257" y="2021"/>
                    </a:cubicBezTo>
                    <a:cubicBezTo>
                      <a:pt x="16226" y="1960"/>
                      <a:pt x="16196" y="1915"/>
                      <a:pt x="16181" y="1854"/>
                    </a:cubicBezTo>
                    <a:cubicBezTo>
                      <a:pt x="16120" y="1747"/>
                      <a:pt x="16074" y="1641"/>
                      <a:pt x="16028" y="1534"/>
                    </a:cubicBezTo>
                    <a:cubicBezTo>
                      <a:pt x="15998" y="1458"/>
                      <a:pt x="15967" y="1397"/>
                      <a:pt x="15937" y="1321"/>
                    </a:cubicBezTo>
                    <a:cubicBezTo>
                      <a:pt x="15922" y="1290"/>
                      <a:pt x="15922" y="1244"/>
                      <a:pt x="15907" y="1199"/>
                    </a:cubicBezTo>
                    <a:cubicBezTo>
                      <a:pt x="15891" y="1168"/>
                      <a:pt x="15876" y="1123"/>
                      <a:pt x="15861" y="1077"/>
                    </a:cubicBezTo>
                    <a:cubicBezTo>
                      <a:pt x="15846" y="1001"/>
                      <a:pt x="15830" y="924"/>
                      <a:pt x="15800" y="833"/>
                    </a:cubicBezTo>
                    <a:cubicBezTo>
                      <a:pt x="15754" y="681"/>
                      <a:pt x="15708" y="513"/>
                      <a:pt x="15663" y="361"/>
                    </a:cubicBezTo>
                    <a:cubicBezTo>
                      <a:pt x="15647" y="285"/>
                      <a:pt x="15632" y="208"/>
                      <a:pt x="15617" y="117"/>
                    </a:cubicBezTo>
                    <a:cubicBezTo>
                      <a:pt x="15617" y="96"/>
                      <a:pt x="15617" y="81"/>
                      <a:pt x="15617" y="56"/>
                    </a:cubicBezTo>
                    <a:cubicBezTo>
                      <a:pt x="15602" y="41"/>
                      <a:pt x="15602" y="26"/>
                      <a:pt x="15587" y="10"/>
                    </a:cubicBezTo>
                    <a:cubicBezTo>
                      <a:pt x="15574" y="4"/>
                      <a:pt x="15559" y="0"/>
                      <a:pt x="15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4"/>
              <p:cNvSpPr/>
              <p:nvPr/>
            </p:nvSpPr>
            <p:spPr>
              <a:xfrm>
                <a:off x="7064575" y="1746775"/>
                <a:ext cx="400" cy="400"/>
              </a:xfrm>
              <a:custGeom>
                <a:avLst/>
                <a:gdLst/>
                <a:ahLst/>
                <a:cxnLst/>
                <a:rect l="l" t="t" r="r" b="b"/>
                <a:pathLst>
                  <a:path w="16" h="16" extrusionOk="0">
                    <a:moveTo>
                      <a:pt x="16" y="1"/>
                    </a:moveTo>
                    <a:cubicBezTo>
                      <a:pt x="0" y="16"/>
                      <a:pt x="0" y="16"/>
                      <a:pt x="0" y="16"/>
                    </a:cubicBezTo>
                    <a:lnTo>
                      <a:pt x="0" y="16"/>
                    </a:lnTo>
                    <a:cubicBezTo>
                      <a:pt x="0" y="16"/>
                      <a:pt x="0" y="16"/>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7067625" y="173267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6829175" y="2084625"/>
                <a:ext cx="400" cy="425"/>
              </a:xfrm>
              <a:custGeom>
                <a:avLst/>
                <a:gdLst/>
                <a:ahLst/>
                <a:cxnLst/>
                <a:rect l="l" t="t" r="r" b="b"/>
                <a:pathLst>
                  <a:path w="16" h="17" extrusionOk="0">
                    <a:moveTo>
                      <a:pt x="16" y="16"/>
                    </a:moveTo>
                    <a:cubicBezTo>
                      <a:pt x="16" y="1"/>
                      <a:pt x="16" y="1"/>
                      <a:pt x="16" y="16"/>
                    </a:cubicBezTo>
                    <a:cubicBezTo>
                      <a:pt x="1" y="1"/>
                      <a:pt x="1" y="1"/>
                      <a:pt x="1" y="1"/>
                    </a:cubicBezTo>
                    <a:cubicBezTo>
                      <a:pt x="1" y="1"/>
                      <a:pt x="1" y="1"/>
                      <a:pt x="16"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6888225" y="1928075"/>
                <a:ext cx="400" cy="425"/>
              </a:xfrm>
              <a:custGeom>
                <a:avLst/>
                <a:gdLst/>
                <a:ahLst/>
                <a:cxnLst/>
                <a:rect l="l" t="t" r="r" b="b"/>
                <a:pathLst>
                  <a:path w="16" h="17" extrusionOk="0">
                    <a:moveTo>
                      <a:pt x="15" y="1"/>
                    </a:moveTo>
                    <a:cubicBezTo>
                      <a:pt x="15" y="1"/>
                      <a:pt x="15" y="1"/>
                      <a:pt x="15" y="1"/>
                    </a:cubicBezTo>
                    <a:cubicBezTo>
                      <a:pt x="15" y="1"/>
                      <a:pt x="15" y="1"/>
                      <a:pt x="0" y="16"/>
                    </a:cubicBezTo>
                    <a:cubicBezTo>
                      <a:pt x="15"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6845950" y="1993425"/>
                <a:ext cx="10300" cy="3625"/>
              </a:xfrm>
              <a:custGeom>
                <a:avLst/>
                <a:gdLst/>
                <a:ahLst/>
                <a:cxnLst/>
                <a:rect l="l" t="t" r="r" b="b"/>
                <a:pathLst>
                  <a:path w="412" h="145" extrusionOk="0">
                    <a:moveTo>
                      <a:pt x="331" y="1"/>
                    </a:moveTo>
                    <a:cubicBezTo>
                      <a:pt x="328" y="1"/>
                      <a:pt x="325" y="2"/>
                      <a:pt x="320" y="7"/>
                    </a:cubicBezTo>
                    <a:lnTo>
                      <a:pt x="305" y="7"/>
                    </a:lnTo>
                    <a:cubicBezTo>
                      <a:pt x="290" y="7"/>
                      <a:pt x="259" y="23"/>
                      <a:pt x="244" y="23"/>
                    </a:cubicBezTo>
                    <a:cubicBezTo>
                      <a:pt x="213" y="38"/>
                      <a:pt x="198" y="38"/>
                      <a:pt x="168" y="53"/>
                    </a:cubicBezTo>
                    <a:cubicBezTo>
                      <a:pt x="107" y="84"/>
                      <a:pt x="61" y="99"/>
                      <a:pt x="0" y="145"/>
                    </a:cubicBezTo>
                    <a:lnTo>
                      <a:pt x="244" y="145"/>
                    </a:lnTo>
                    <a:cubicBezTo>
                      <a:pt x="259" y="145"/>
                      <a:pt x="274" y="145"/>
                      <a:pt x="305" y="129"/>
                    </a:cubicBezTo>
                    <a:lnTo>
                      <a:pt x="335" y="129"/>
                    </a:lnTo>
                    <a:cubicBezTo>
                      <a:pt x="366" y="129"/>
                      <a:pt x="366" y="114"/>
                      <a:pt x="381" y="114"/>
                    </a:cubicBezTo>
                    <a:cubicBezTo>
                      <a:pt x="396" y="99"/>
                      <a:pt x="411" y="68"/>
                      <a:pt x="396" y="53"/>
                    </a:cubicBezTo>
                    <a:cubicBezTo>
                      <a:pt x="396" y="38"/>
                      <a:pt x="396" y="23"/>
                      <a:pt x="381" y="23"/>
                    </a:cubicBezTo>
                    <a:cubicBezTo>
                      <a:pt x="381" y="7"/>
                      <a:pt x="366" y="7"/>
                      <a:pt x="366" y="7"/>
                    </a:cubicBezTo>
                    <a:lnTo>
                      <a:pt x="350" y="7"/>
                    </a:lnTo>
                    <a:cubicBezTo>
                      <a:pt x="340" y="7"/>
                      <a:pt x="337" y="1"/>
                      <a:pt x="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7030300" y="1965025"/>
                <a:ext cx="46475" cy="54125"/>
              </a:xfrm>
              <a:custGeom>
                <a:avLst/>
                <a:gdLst/>
                <a:ahLst/>
                <a:cxnLst/>
                <a:rect l="l" t="t" r="r" b="b"/>
                <a:pathLst>
                  <a:path w="1859" h="2165" extrusionOk="0">
                    <a:moveTo>
                      <a:pt x="76" y="1"/>
                    </a:moveTo>
                    <a:cubicBezTo>
                      <a:pt x="61" y="1"/>
                      <a:pt x="46" y="1"/>
                      <a:pt x="46" y="16"/>
                    </a:cubicBezTo>
                    <a:cubicBezTo>
                      <a:pt x="31" y="16"/>
                      <a:pt x="15" y="31"/>
                      <a:pt x="15" y="31"/>
                    </a:cubicBezTo>
                    <a:cubicBezTo>
                      <a:pt x="0" y="46"/>
                      <a:pt x="0" y="62"/>
                      <a:pt x="15" y="77"/>
                    </a:cubicBezTo>
                    <a:cubicBezTo>
                      <a:pt x="15" y="92"/>
                      <a:pt x="15" y="107"/>
                      <a:pt x="31" y="107"/>
                    </a:cubicBezTo>
                    <a:lnTo>
                      <a:pt x="46" y="123"/>
                    </a:lnTo>
                    <a:cubicBezTo>
                      <a:pt x="61" y="123"/>
                      <a:pt x="61" y="138"/>
                      <a:pt x="76" y="138"/>
                    </a:cubicBezTo>
                    <a:cubicBezTo>
                      <a:pt x="92" y="153"/>
                      <a:pt x="107" y="168"/>
                      <a:pt x="107" y="168"/>
                    </a:cubicBezTo>
                    <a:cubicBezTo>
                      <a:pt x="137" y="199"/>
                      <a:pt x="153" y="214"/>
                      <a:pt x="168" y="245"/>
                    </a:cubicBezTo>
                    <a:cubicBezTo>
                      <a:pt x="214" y="290"/>
                      <a:pt x="244" y="366"/>
                      <a:pt x="290" y="427"/>
                    </a:cubicBezTo>
                    <a:lnTo>
                      <a:pt x="320" y="473"/>
                    </a:lnTo>
                    <a:lnTo>
                      <a:pt x="335" y="519"/>
                    </a:lnTo>
                    <a:cubicBezTo>
                      <a:pt x="381" y="580"/>
                      <a:pt x="412" y="641"/>
                      <a:pt x="442" y="702"/>
                    </a:cubicBezTo>
                    <a:cubicBezTo>
                      <a:pt x="549" y="869"/>
                      <a:pt x="655" y="1006"/>
                      <a:pt x="747" y="1113"/>
                    </a:cubicBezTo>
                    <a:cubicBezTo>
                      <a:pt x="777" y="1159"/>
                      <a:pt x="808" y="1204"/>
                      <a:pt x="853" y="1235"/>
                    </a:cubicBezTo>
                    <a:cubicBezTo>
                      <a:pt x="899" y="1296"/>
                      <a:pt x="945" y="1342"/>
                      <a:pt x="991" y="1387"/>
                    </a:cubicBezTo>
                    <a:cubicBezTo>
                      <a:pt x="1052" y="1448"/>
                      <a:pt x="1112" y="1509"/>
                      <a:pt x="1173" y="1555"/>
                    </a:cubicBezTo>
                    <a:lnTo>
                      <a:pt x="1204" y="1585"/>
                    </a:lnTo>
                    <a:cubicBezTo>
                      <a:pt x="1250" y="1646"/>
                      <a:pt x="1326" y="1707"/>
                      <a:pt x="1387" y="1753"/>
                    </a:cubicBezTo>
                    <a:cubicBezTo>
                      <a:pt x="1432" y="1799"/>
                      <a:pt x="1493" y="1860"/>
                      <a:pt x="1554" y="1905"/>
                    </a:cubicBezTo>
                    <a:cubicBezTo>
                      <a:pt x="1615" y="1966"/>
                      <a:pt x="1691" y="2027"/>
                      <a:pt x="1752" y="2088"/>
                    </a:cubicBezTo>
                    <a:cubicBezTo>
                      <a:pt x="1768" y="2103"/>
                      <a:pt x="1798" y="2119"/>
                      <a:pt x="1813" y="2134"/>
                    </a:cubicBezTo>
                    <a:lnTo>
                      <a:pt x="1859" y="2164"/>
                    </a:lnTo>
                    <a:cubicBezTo>
                      <a:pt x="1813" y="2119"/>
                      <a:pt x="1768" y="2058"/>
                      <a:pt x="1737" y="2012"/>
                    </a:cubicBezTo>
                    <a:cubicBezTo>
                      <a:pt x="1630" y="1860"/>
                      <a:pt x="1524" y="1722"/>
                      <a:pt x="1417" y="1601"/>
                    </a:cubicBezTo>
                    <a:cubicBezTo>
                      <a:pt x="1326" y="1479"/>
                      <a:pt x="1234" y="1372"/>
                      <a:pt x="1128" y="1265"/>
                    </a:cubicBezTo>
                    <a:lnTo>
                      <a:pt x="1097" y="1220"/>
                    </a:lnTo>
                    <a:cubicBezTo>
                      <a:pt x="1082" y="1204"/>
                      <a:pt x="1067" y="1189"/>
                      <a:pt x="1052" y="1159"/>
                    </a:cubicBezTo>
                    <a:cubicBezTo>
                      <a:pt x="1021" y="1143"/>
                      <a:pt x="1006" y="1113"/>
                      <a:pt x="975" y="1083"/>
                    </a:cubicBezTo>
                    <a:cubicBezTo>
                      <a:pt x="960" y="1052"/>
                      <a:pt x="930" y="1022"/>
                      <a:pt x="914" y="1006"/>
                    </a:cubicBezTo>
                    <a:lnTo>
                      <a:pt x="869" y="945"/>
                    </a:lnTo>
                    <a:cubicBezTo>
                      <a:pt x="793" y="854"/>
                      <a:pt x="716" y="763"/>
                      <a:pt x="655" y="671"/>
                    </a:cubicBezTo>
                    <a:cubicBezTo>
                      <a:pt x="579" y="580"/>
                      <a:pt x="518" y="473"/>
                      <a:pt x="442" y="382"/>
                    </a:cubicBezTo>
                    <a:cubicBezTo>
                      <a:pt x="412" y="336"/>
                      <a:pt x="381" y="290"/>
                      <a:pt x="351" y="245"/>
                    </a:cubicBezTo>
                    <a:lnTo>
                      <a:pt x="320" y="199"/>
                    </a:lnTo>
                    <a:cubicBezTo>
                      <a:pt x="305" y="184"/>
                      <a:pt x="274" y="168"/>
                      <a:pt x="259" y="138"/>
                    </a:cubicBezTo>
                    <a:cubicBezTo>
                      <a:pt x="214" y="107"/>
                      <a:pt x="153" y="46"/>
                      <a:pt x="76" y="16"/>
                    </a:cubicBezTo>
                    <a:cubicBezTo>
                      <a:pt x="76" y="16"/>
                      <a:pt x="76" y="16"/>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6847450" y="1886575"/>
                <a:ext cx="6500" cy="4200"/>
              </a:xfrm>
              <a:custGeom>
                <a:avLst/>
                <a:gdLst/>
                <a:ahLst/>
                <a:cxnLst/>
                <a:rect l="l" t="t" r="r" b="b"/>
                <a:pathLst>
                  <a:path w="260" h="168" extrusionOk="0">
                    <a:moveTo>
                      <a:pt x="153" y="0"/>
                    </a:moveTo>
                    <a:cubicBezTo>
                      <a:pt x="108" y="0"/>
                      <a:pt x="62" y="0"/>
                      <a:pt x="1" y="15"/>
                    </a:cubicBezTo>
                    <a:cubicBezTo>
                      <a:pt x="16" y="31"/>
                      <a:pt x="16" y="46"/>
                      <a:pt x="31" y="61"/>
                    </a:cubicBezTo>
                    <a:cubicBezTo>
                      <a:pt x="31" y="76"/>
                      <a:pt x="47" y="92"/>
                      <a:pt x="47" y="92"/>
                    </a:cubicBezTo>
                    <a:cubicBezTo>
                      <a:pt x="77" y="122"/>
                      <a:pt x="108" y="137"/>
                      <a:pt x="138" y="153"/>
                    </a:cubicBezTo>
                    <a:cubicBezTo>
                      <a:pt x="138" y="168"/>
                      <a:pt x="153" y="168"/>
                      <a:pt x="153" y="168"/>
                    </a:cubicBezTo>
                    <a:cubicBezTo>
                      <a:pt x="199" y="168"/>
                      <a:pt x="230" y="153"/>
                      <a:pt x="245" y="122"/>
                    </a:cubicBezTo>
                    <a:cubicBezTo>
                      <a:pt x="245" y="107"/>
                      <a:pt x="260" y="76"/>
                      <a:pt x="245" y="61"/>
                    </a:cubicBezTo>
                    <a:cubicBezTo>
                      <a:pt x="245" y="46"/>
                      <a:pt x="230" y="31"/>
                      <a:pt x="199" y="15"/>
                    </a:cubicBezTo>
                    <a:cubicBezTo>
                      <a:pt x="184" y="15"/>
                      <a:pt x="169" y="15"/>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4"/>
              <p:cNvSpPr/>
              <p:nvPr/>
            </p:nvSpPr>
            <p:spPr>
              <a:xfrm>
                <a:off x="6981925" y="20461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4"/>
              <p:cNvSpPr/>
              <p:nvPr/>
            </p:nvSpPr>
            <p:spPr>
              <a:xfrm>
                <a:off x="6981925" y="203740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4"/>
              <p:cNvSpPr/>
              <p:nvPr/>
            </p:nvSpPr>
            <p:spPr>
              <a:xfrm>
                <a:off x="7002500" y="1880850"/>
                <a:ext cx="13350" cy="15650"/>
              </a:xfrm>
              <a:custGeom>
                <a:avLst/>
                <a:gdLst/>
                <a:ahLst/>
                <a:cxnLst/>
                <a:rect l="l" t="t" r="r" b="b"/>
                <a:pathLst>
                  <a:path w="534" h="626" extrusionOk="0">
                    <a:moveTo>
                      <a:pt x="396" y="1"/>
                    </a:moveTo>
                    <a:cubicBezTo>
                      <a:pt x="350" y="1"/>
                      <a:pt x="305" y="31"/>
                      <a:pt x="274" y="77"/>
                    </a:cubicBezTo>
                    <a:cubicBezTo>
                      <a:pt x="259" y="107"/>
                      <a:pt x="259" y="138"/>
                      <a:pt x="274" y="183"/>
                    </a:cubicBezTo>
                    <a:cubicBezTo>
                      <a:pt x="274" y="199"/>
                      <a:pt x="274" y="199"/>
                      <a:pt x="274" y="214"/>
                    </a:cubicBezTo>
                    <a:cubicBezTo>
                      <a:pt x="259" y="290"/>
                      <a:pt x="259" y="351"/>
                      <a:pt x="244" y="412"/>
                    </a:cubicBezTo>
                    <a:cubicBezTo>
                      <a:pt x="244" y="427"/>
                      <a:pt x="229" y="427"/>
                      <a:pt x="229" y="427"/>
                    </a:cubicBezTo>
                    <a:cubicBezTo>
                      <a:pt x="213" y="442"/>
                      <a:pt x="183" y="458"/>
                      <a:pt x="168" y="473"/>
                    </a:cubicBezTo>
                    <a:cubicBezTo>
                      <a:pt x="107" y="473"/>
                      <a:pt x="61" y="488"/>
                      <a:pt x="0" y="488"/>
                    </a:cubicBezTo>
                    <a:cubicBezTo>
                      <a:pt x="30" y="519"/>
                      <a:pt x="61" y="549"/>
                      <a:pt x="91" y="564"/>
                    </a:cubicBezTo>
                    <a:cubicBezTo>
                      <a:pt x="122" y="595"/>
                      <a:pt x="152" y="610"/>
                      <a:pt x="168" y="610"/>
                    </a:cubicBezTo>
                    <a:cubicBezTo>
                      <a:pt x="183" y="625"/>
                      <a:pt x="183" y="625"/>
                      <a:pt x="198" y="625"/>
                    </a:cubicBezTo>
                    <a:lnTo>
                      <a:pt x="229" y="625"/>
                    </a:lnTo>
                    <a:cubicBezTo>
                      <a:pt x="290" y="625"/>
                      <a:pt x="350" y="610"/>
                      <a:pt x="411" y="595"/>
                    </a:cubicBezTo>
                    <a:cubicBezTo>
                      <a:pt x="457" y="549"/>
                      <a:pt x="472" y="488"/>
                      <a:pt x="488" y="427"/>
                    </a:cubicBezTo>
                    <a:cubicBezTo>
                      <a:pt x="503" y="397"/>
                      <a:pt x="503" y="351"/>
                      <a:pt x="518" y="321"/>
                    </a:cubicBezTo>
                    <a:cubicBezTo>
                      <a:pt x="518" y="290"/>
                      <a:pt x="518" y="244"/>
                      <a:pt x="533" y="214"/>
                    </a:cubicBezTo>
                    <a:cubicBezTo>
                      <a:pt x="533" y="183"/>
                      <a:pt x="533" y="138"/>
                      <a:pt x="518" y="107"/>
                    </a:cubicBezTo>
                    <a:cubicBezTo>
                      <a:pt x="503" y="46"/>
                      <a:pt x="457" y="16"/>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4"/>
              <p:cNvSpPr/>
              <p:nvPr/>
            </p:nvSpPr>
            <p:spPr>
              <a:xfrm>
                <a:off x="7014675" y="1891525"/>
                <a:ext cx="25" cy="400"/>
              </a:xfrm>
              <a:custGeom>
                <a:avLst/>
                <a:gdLst/>
                <a:ahLst/>
                <a:cxnLst/>
                <a:rect l="l" t="t" r="r" b="b"/>
                <a:pathLst>
                  <a:path w="1" h="16" extrusionOk="0">
                    <a:moveTo>
                      <a:pt x="1" y="0"/>
                    </a:moveTo>
                    <a:cubicBezTo>
                      <a:pt x="1" y="0"/>
                      <a:pt x="1" y="0"/>
                      <a:pt x="1" y="0"/>
                    </a:cubicBezTo>
                    <a:cubicBezTo>
                      <a:pt x="1" y="0"/>
                      <a:pt x="1" y="0"/>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4"/>
              <p:cNvSpPr/>
              <p:nvPr/>
            </p:nvSpPr>
            <p:spPr>
              <a:xfrm>
                <a:off x="6978500" y="1904100"/>
                <a:ext cx="14500" cy="10675"/>
              </a:xfrm>
              <a:custGeom>
                <a:avLst/>
                <a:gdLst/>
                <a:ahLst/>
                <a:cxnLst/>
                <a:rect l="l" t="t" r="r" b="b"/>
                <a:pathLst>
                  <a:path w="580" h="427" extrusionOk="0">
                    <a:moveTo>
                      <a:pt x="503" y="0"/>
                    </a:moveTo>
                    <a:cubicBezTo>
                      <a:pt x="442" y="0"/>
                      <a:pt x="412" y="31"/>
                      <a:pt x="412" y="76"/>
                    </a:cubicBezTo>
                    <a:lnTo>
                      <a:pt x="412" y="91"/>
                    </a:lnTo>
                    <a:cubicBezTo>
                      <a:pt x="412" y="91"/>
                      <a:pt x="412" y="107"/>
                      <a:pt x="412" y="107"/>
                    </a:cubicBezTo>
                    <a:cubicBezTo>
                      <a:pt x="396" y="107"/>
                      <a:pt x="396" y="107"/>
                      <a:pt x="396" y="122"/>
                    </a:cubicBezTo>
                    <a:cubicBezTo>
                      <a:pt x="381" y="122"/>
                      <a:pt x="381" y="137"/>
                      <a:pt x="366" y="152"/>
                    </a:cubicBezTo>
                    <a:cubicBezTo>
                      <a:pt x="320" y="198"/>
                      <a:pt x="274" y="229"/>
                      <a:pt x="229" y="274"/>
                    </a:cubicBezTo>
                    <a:cubicBezTo>
                      <a:pt x="229" y="290"/>
                      <a:pt x="213" y="290"/>
                      <a:pt x="198" y="305"/>
                    </a:cubicBezTo>
                    <a:lnTo>
                      <a:pt x="183" y="305"/>
                    </a:lnTo>
                    <a:cubicBezTo>
                      <a:pt x="183" y="320"/>
                      <a:pt x="168" y="320"/>
                      <a:pt x="168" y="320"/>
                    </a:cubicBezTo>
                    <a:cubicBezTo>
                      <a:pt x="153" y="320"/>
                      <a:pt x="122" y="320"/>
                      <a:pt x="107" y="335"/>
                    </a:cubicBezTo>
                    <a:lnTo>
                      <a:pt x="0" y="335"/>
                    </a:lnTo>
                    <a:cubicBezTo>
                      <a:pt x="46" y="366"/>
                      <a:pt x="92" y="396"/>
                      <a:pt x="153" y="411"/>
                    </a:cubicBezTo>
                    <a:lnTo>
                      <a:pt x="168" y="427"/>
                    </a:lnTo>
                    <a:cubicBezTo>
                      <a:pt x="229" y="427"/>
                      <a:pt x="274" y="411"/>
                      <a:pt x="335" y="396"/>
                    </a:cubicBezTo>
                    <a:cubicBezTo>
                      <a:pt x="381" y="366"/>
                      <a:pt x="442" y="320"/>
                      <a:pt x="488" y="274"/>
                    </a:cubicBezTo>
                    <a:cubicBezTo>
                      <a:pt x="503" y="244"/>
                      <a:pt x="533" y="213"/>
                      <a:pt x="549" y="183"/>
                    </a:cubicBezTo>
                    <a:cubicBezTo>
                      <a:pt x="564" y="152"/>
                      <a:pt x="564" y="122"/>
                      <a:pt x="579" y="91"/>
                    </a:cubicBezTo>
                    <a:cubicBezTo>
                      <a:pt x="579" y="46"/>
                      <a:pt x="549" y="0"/>
                      <a:pt x="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6952200" y="1918000"/>
                <a:ext cx="13375" cy="7825"/>
              </a:xfrm>
              <a:custGeom>
                <a:avLst/>
                <a:gdLst/>
                <a:ahLst/>
                <a:cxnLst/>
                <a:rect l="l" t="t" r="r" b="b"/>
                <a:pathLst>
                  <a:path w="535" h="313" extrusionOk="0">
                    <a:moveTo>
                      <a:pt x="422" y="0"/>
                    </a:moveTo>
                    <a:cubicBezTo>
                      <a:pt x="401" y="0"/>
                      <a:pt x="382" y="8"/>
                      <a:pt x="367" y="23"/>
                    </a:cubicBezTo>
                    <a:cubicBezTo>
                      <a:pt x="351" y="38"/>
                      <a:pt x="336" y="53"/>
                      <a:pt x="336" y="69"/>
                    </a:cubicBezTo>
                    <a:cubicBezTo>
                      <a:pt x="321" y="84"/>
                      <a:pt x="306" y="84"/>
                      <a:pt x="290" y="99"/>
                    </a:cubicBezTo>
                    <a:cubicBezTo>
                      <a:pt x="275" y="114"/>
                      <a:pt x="260" y="130"/>
                      <a:pt x="245" y="145"/>
                    </a:cubicBezTo>
                    <a:cubicBezTo>
                      <a:pt x="229" y="145"/>
                      <a:pt x="214" y="145"/>
                      <a:pt x="199" y="160"/>
                    </a:cubicBezTo>
                    <a:lnTo>
                      <a:pt x="184" y="160"/>
                    </a:lnTo>
                    <a:cubicBezTo>
                      <a:pt x="168" y="175"/>
                      <a:pt x="153" y="175"/>
                      <a:pt x="153" y="175"/>
                    </a:cubicBezTo>
                    <a:lnTo>
                      <a:pt x="108" y="175"/>
                    </a:lnTo>
                    <a:cubicBezTo>
                      <a:pt x="92" y="175"/>
                      <a:pt x="92" y="175"/>
                      <a:pt x="92" y="160"/>
                    </a:cubicBezTo>
                    <a:cubicBezTo>
                      <a:pt x="77" y="160"/>
                      <a:pt x="62" y="160"/>
                      <a:pt x="47" y="145"/>
                    </a:cubicBezTo>
                    <a:lnTo>
                      <a:pt x="1" y="114"/>
                    </a:lnTo>
                    <a:lnTo>
                      <a:pt x="1" y="114"/>
                    </a:lnTo>
                    <a:cubicBezTo>
                      <a:pt x="16" y="175"/>
                      <a:pt x="31" y="206"/>
                      <a:pt x="62" y="252"/>
                    </a:cubicBezTo>
                    <a:cubicBezTo>
                      <a:pt x="77" y="267"/>
                      <a:pt x="108" y="282"/>
                      <a:pt x="123" y="297"/>
                    </a:cubicBezTo>
                    <a:cubicBezTo>
                      <a:pt x="138" y="297"/>
                      <a:pt x="168" y="312"/>
                      <a:pt x="184" y="312"/>
                    </a:cubicBezTo>
                    <a:lnTo>
                      <a:pt x="214" y="312"/>
                    </a:lnTo>
                    <a:cubicBezTo>
                      <a:pt x="290" y="312"/>
                      <a:pt x="351" y="297"/>
                      <a:pt x="412" y="267"/>
                    </a:cubicBezTo>
                    <a:cubicBezTo>
                      <a:pt x="443" y="252"/>
                      <a:pt x="458" y="221"/>
                      <a:pt x="488" y="206"/>
                    </a:cubicBezTo>
                    <a:cubicBezTo>
                      <a:pt x="488" y="191"/>
                      <a:pt x="504" y="175"/>
                      <a:pt x="519" y="160"/>
                    </a:cubicBezTo>
                    <a:cubicBezTo>
                      <a:pt x="519" y="145"/>
                      <a:pt x="519" y="130"/>
                      <a:pt x="534" y="114"/>
                    </a:cubicBezTo>
                    <a:cubicBezTo>
                      <a:pt x="534" y="69"/>
                      <a:pt x="519" y="38"/>
                      <a:pt x="488" y="23"/>
                    </a:cubicBezTo>
                    <a:cubicBezTo>
                      <a:pt x="466" y="8"/>
                      <a:pt x="443"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6957925" y="1892375"/>
                <a:ext cx="12975" cy="10700"/>
              </a:xfrm>
              <a:custGeom>
                <a:avLst/>
                <a:gdLst/>
                <a:ahLst/>
                <a:cxnLst/>
                <a:rect l="l" t="t" r="r" b="b"/>
                <a:pathLst>
                  <a:path w="519" h="428" extrusionOk="0">
                    <a:moveTo>
                      <a:pt x="294" y="1"/>
                    </a:moveTo>
                    <a:cubicBezTo>
                      <a:pt x="221" y="1"/>
                      <a:pt x="146" y="41"/>
                      <a:pt x="107" y="119"/>
                    </a:cubicBezTo>
                    <a:cubicBezTo>
                      <a:pt x="107" y="119"/>
                      <a:pt x="107" y="119"/>
                      <a:pt x="107" y="134"/>
                    </a:cubicBezTo>
                    <a:lnTo>
                      <a:pt x="92" y="134"/>
                    </a:lnTo>
                    <a:cubicBezTo>
                      <a:pt x="92" y="149"/>
                      <a:pt x="92" y="149"/>
                      <a:pt x="77" y="164"/>
                    </a:cubicBezTo>
                    <a:lnTo>
                      <a:pt x="61" y="180"/>
                    </a:lnTo>
                    <a:cubicBezTo>
                      <a:pt x="46" y="180"/>
                      <a:pt x="46" y="195"/>
                      <a:pt x="31" y="195"/>
                    </a:cubicBezTo>
                    <a:cubicBezTo>
                      <a:pt x="16" y="210"/>
                      <a:pt x="16" y="210"/>
                      <a:pt x="0" y="225"/>
                    </a:cubicBezTo>
                    <a:cubicBezTo>
                      <a:pt x="0" y="256"/>
                      <a:pt x="16" y="301"/>
                      <a:pt x="31" y="332"/>
                    </a:cubicBezTo>
                    <a:cubicBezTo>
                      <a:pt x="61" y="393"/>
                      <a:pt x="122" y="408"/>
                      <a:pt x="183" y="423"/>
                    </a:cubicBezTo>
                    <a:lnTo>
                      <a:pt x="198" y="423"/>
                    </a:lnTo>
                    <a:cubicBezTo>
                      <a:pt x="212" y="426"/>
                      <a:pt x="225" y="427"/>
                      <a:pt x="239" y="427"/>
                    </a:cubicBezTo>
                    <a:cubicBezTo>
                      <a:pt x="305" y="427"/>
                      <a:pt x="377" y="398"/>
                      <a:pt x="427" y="347"/>
                    </a:cubicBezTo>
                    <a:cubicBezTo>
                      <a:pt x="518" y="271"/>
                      <a:pt x="503" y="119"/>
                      <a:pt x="412" y="42"/>
                    </a:cubicBezTo>
                    <a:cubicBezTo>
                      <a:pt x="378" y="14"/>
                      <a:pt x="337"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4"/>
              <p:cNvSpPr/>
              <p:nvPr/>
            </p:nvSpPr>
            <p:spPr>
              <a:xfrm>
                <a:off x="6980025" y="1878175"/>
                <a:ext cx="13350" cy="9175"/>
              </a:xfrm>
              <a:custGeom>
                <a:avLst/>
                <a:gdLst/>
                <a:ahLst/>
                <a:cxnLst/>
                <a:rect l="l" t="t" r="r" b="b"/>
                <a:pathLst>
                  <a:path w="534" h="367" extrusionOk="0">
                    <a:moveTo>
                      <a:pt x="442" y="1"/>
                    </a:moveTo>
                    <a:cubicBezTo>
                      <a:pt x="457" y="1"/>
                      <a:pt x="457" y="16"/>
                      <a:pt x="457" y="16"/>
                    </a:cubicBezTo>
                    <a:cubicBezTo>
                      <a:pt x="457" y="31"/>
                      <a:pt x="457" y="31"/>
                      <a:pt x="457" y="47"/>
                    </a:cubicBezTo>
                    <a:cubicBezTo>
                      <a:pt x="457" y="62"/>
                      <a:pt x="472" y="92"/>
                      <a:pt x="472" y="108"/>
                    </a:cubicBezTo>
                    <a:lnTo>
                      <a:pt x="472" y="138"/>
                    </a:lnTo>
                    <a:cubicBezTo>
                      <a:pt x="472" y="138"/>
                      <a:pt x="472" y="138"/>
                      <a:pt x="472" y="153"/>
                    </a:cubicBezTo>
                    <a:cubicBezTo>
                      <a:pt x="457" y="153"/>
                      <a:pt x="457" y="169"/>
                      <a:pt x="457" y="169"/>
                    </a:cubicBezTo>
                    <a:cubicBezTo>
                      <a:pt x="457" y="184"/>
                      <a:pt x="457" y="199"/>
                      <a:pt x="442" y="199"/>
                    </a:cubicBezTo>
                    <a:cubicBezTo>
                      <a:pt x="442" y="214"/>
                      <a:pt x="442" y="214"/>
                      <a:pt x="442" y="214"/>
                    </a:cubicBezTo>
                    <a:cubicBezTo>
                      <a:pt x="427" y="230"/>
                      <a:pt x="427" y="230"/>
                      <a:pt x="427" y="230"/>
                    </a:cubicBezTo>
                    <a:cubicBezTo>
                      <a:pt x="411" y="245"/>
                      <a:pt x="411" y="245"/>
                      <a:pt x="396" y="260"/>
                    </a:cubicBezTo>
                    <a:cubicBezTo>
                      <a:pt x="396" y="260"/>
                      <a:pt x="396" y="260"/>
                      <a:pt x="381" y="275"/>
                    </a:cubicBezTo>
                    <a:cubicBezTo>
                      <a:pt x="366" y="275"/>
                      <a:pt x="366" y="275"/>
                      <a:pt x="351" y="290"/>
                    </a:cubicBezTo>
                    <a:lnTo>
                      <a:pt x="305" y="290"/>
                    </a:lnTo>
                    <a:cubicBezTo>
                      <a:pt x="290" y="306"/>
                      <a:pt x="274" y="306"/>
                      <a:pt x="259" y="306"/>
                    </a:cubicBezTo>
                    <a:lnTo>
                      <a:pt x="213" y="306"/>
                    </a:lnTo>
                    <a:cubicBezTo>
                      <a:pt x="198" y="306"/>
                      <a:pt x="183" y="290"/>
                      <a:pt x="168" y="290"/>
                    </a:cubicBezTo>
                    <a:cubicBezTo>
                      <a:pt x="137" y="290"/>
                      <a:pt x="107" y="275"/>
                      <a:pt x="76" y="275"/>
                    </a:cubicBezTo>
                    <a:cubicBezTo>
                      <a:pt x="61" y="260"/>
                      <a:pt x="31" y="245"/>
                      <a:pt x="0" y="245"/>
                    </a:cubicBezTo>
                    <a:cubicBezTo>
                      <a:pt x="46" y="260"/>
                      <a:pt x="76" y="290"/>
                      <a:pt x="107" y="321"/>
                    </a:cubicBezTo>
                    <a:cubicBezTo>
                      <a:pt x="137" y="321"/>
                      <a:pt x="152" y="336"/>
                      <a:pt x="168" y="351"/>
                    </a:cubicBezTo>
                    <a:cubicBezTo>
                      <a:pt x="183" y="351"/>
                      <a:pt x="213" y="367"/>
                      <a:pt x="229" y="367"/>
                    </a:cubicBezTo>
                    <a:lnTo>
                      <a:pt x="335" y="367"/>
                    </a:lnTo>
                    <a:cubicBezTo>
                      <a:pt x="351" y="367"/>
                      <a:pt x="381" y="367"/>
                      <a:pt x="396" y="351"/>
                    </a:cubicBezTo>
                    <a:cubicBezTo>
                      <a:pt x="411" y="351"/>
                      <a:pt x="427" y="336"/>
                      <a:pt x="442" y="321"/>
                    </a:cubicBezTo>
                    <a:cubicBezTo>
                      <a:pt x="503" y="275"/>
                      <a:pt x="533" y="199"/>
                      <a:pt x="533" y="123"/>
                    </a:cubicBezTo>
                    <a:cubicBezTo>
                      <a:pt x="533" y="108"/>
                      <a:pt x="533" y="77"/>
                      <a:pt x="533" y="62"/>
                    </a:cubicBezTo>
                    <a:cubicBezTo>
                      <a:pt x="518" y="47"/>
                      <a:pt x="518" y="31"/>
                      <a:pt x="503" y="16"/>
                    </a:cubicBezTo>
                    <a:lnTo>
                      <a:pt x="488" y="16"/>
                    </a:lnTo>
                    <a:cubicBezTo>
                      <a:pt x="488" y="1"/>
                      <a:pt x="488"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4"/>
              <p:cNvSpPr/>
              <p:nvPr/>
            </p:nvSpPr>
            <p:spPr>
              <a:xfrm>
                <a:off x="6997525" y="1859900"/>
                <a:ext cx="25" cy="400"/>
              </a:xfrm>
              <a:custGeom>
                <a:avLst/>
                <a:gdLst/>
                <a:ahLst/>
                <a:cxnLst/>
                <a:rect l="l" t="t" r="r" b="b"/>
                <a:pathLst>
                  <a:path w="1" h="16" extrusionOk="0">
                    <a:moveTo>
                      <a:pt x="1" y="16"/>
                    </a:moveTo>
                    <a:lnTo>
                      <a:pt x="1" y="1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6989550" y="1859150"/>
                <a:ext cx="10675" cy="4975"/>
              </a:xfrm>
              <a:custGeom>
                <a:avLst/>
                <a:gdLst/>
                <a:ahLst/>
                <a:cxnLst/>
                <a:rect l="l" t="t" r="r" b="b"/>
                <a:pathLst>
                  <a:path w="427" h="199" extrusionOk="0">
                    <a:moveTo>
                      <a:pt x="381" y="0"/>
                    </a:moveTo>
                    <a:cubicBezTo>
                      <a:pt x="350" y="0"/>
                      <a:pt x="335" y="15"/>
                      <a:pt x="320" y="46"/>
                    </a:cubicBezTo>
                    <a:lnTo>
                      <a:pt x="305" y="46"/>
                    </a:lnTo>
                    <a:lnTo>
                      <a:pt x="305" y="61"/>
                    </a:lnTo>
                    <a:cubicBezTo>
                      <a:pt x="289" y="76"/>
                      <a:pt x="274" y="76"/>
                      <a:pt x="274" y="76"/>
                    </a:cubicBezTo>
                    <a:cubicBezTo>
                      <a:pt x="259" y="92"/>
                      <a:pt x="244" y="107"/>
                      <a:pt x="229" y="107"/>
                    </a:cubicBezTo>
                    <a:cubicBezTo>
                      <a:pt x="198" y="122"/>
                      <a:pt x="183" y="122"/>
                      <a:pt x="152" y="137"/>
                    </a:cubicBezTo>
                    <a:cubicBezTo>
                      <a:pt x="137" y="137"/>
                      <a:pt x="107" y="137"/>
                      <a:pt x="76" y="153"/>
                    </a:cubicBezTo>
                    <a:lnTo>
                      <a:pt x="0" y="153"/>
                    </a:lnTo>
                    <a:cubicBezTo>
                      <a:pt x="30" y="168"/>
                      <a:pt x="61" y="183"/>
                      <a:pt x="76" y="183"/>
                    </a:cubicBezTo>
                    <a:cubicBezTo>
                      <a:pt x="91" y="183"/>
                      <a:pt x="107" y="198"/>
                      <a:pt x="122" y="198"/>
                    </a:cubicBezTo>
                    <a:lnTo>
                      <a:pt x="168" y="198"/>
                    </a:lnTo>
                    <a:cubicBezTo>
                      <a:pt x="213" y="198"/>
                      <a:pt x="274" y="198"/>
                      <a:pt x="335" y="183"/>
                    </a:cubicBezTo>
                    <a:cubicBezTo>
                      <a:pt x="350" y="168"/>
                      <a:pt x="381" y="153"/>
                      <a:pt x="396" y="137"/>
                    </a:cubicBezTo>
                    <a:cubicBezTo>
                      <a:pt x="411" y="107"/>
                      <a:pt x="427" y="92"/>
                      <a:pt x="427" y="76"/>
                    </a:cubicBezTo>
                    <a:cubicBezTo>
                      <a:pt x="427" y="31"/>
                      <a:pt x="411"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6962875" y="1872400"/>
                <a:ext cx="13725" cy="10775"/>
              </a:xfrm>
              <a:custGeom>
                <a:avLst/>
                <a:gdLst/>
                <a:ahLst/>
                <a:cxnLst/>
                <a:rect l="l" t="t" r="r" b="b"/>
                <a:pathLst>
                  <a:path w="549" h="431" extrusionOk="0">
                    <a:moveTo>
                      <a:pt x="359" y="1"/>
                    </a:moveTo>
                    <a:cubicBezTo>
                      <a:pt x="293" y="1"/>
                      <a:pt x="225" y="43"/>
                      <a:pt x="214" y="110"/>
                    </a:cubicBezTo>
                    <a:cubicBezTo>
                      <a:pt x="214" y="125"/>
                      <a:pt x="214" y="125"/>
                      <a:pt x="199" y="125"/>
                    </a:cubicBezTo>
                    <a:cubicBezTo>
                      <a:pt x="199" y="141"/>
                      <a:pt x="199" y="141"/>
                      <a:pt x="199" y="141"/>
                    </a:cubicBezTo>
                    <a:cubicBezTo>
                      <a:pt x="183" y="156"/>
                      <a:pt x="168" y="156"/>
                      <a:pt x="168" y="171"/>
                    </a:cubicBezTo>
                    <a:cubicBezTo>
                      <a:pt x="153" y="186"/>
                      <a:pt x="122" y="202"/>
                      <a:pt x="107" y="217"/>
                    </a:cubicBezTo>
                    <a:cubicBezTo>
                      <a:pt x="77" y="232"/>
                      <a:pt x="31" y="262"/>
                      <a:pt x="0" y="278"/>
                    </a:cubicBezTo>
                    <a:cubicBezTo>
                      <a:pt x="0" y="308"/>
                      <a:pt x="16" y="339"/>
                      <a:pt x="46" y="369"/>
                    </a:cubicBezTo>
                    <a:cubicBezTo>
                      <a:pt x="77" y="400"/>
                      <a:pt x="122" y="415"/>
                      <a:pt x="168" y="415"/>
                    </a:cubicBezTo>
                    <a:cubicBezTo>
                      <a:pt x="168" y="415"/>
                      <a:pt x="183" y="415"/>
                      <a:pt x="183" y="430"/>
                    </a:cubicBezTo>
                    <a:cubicBezTo>
                      <a:pt x="244" y="430"/>
                      <a:pt x="305" y="415"/>
                      <a:pt x="366" y="400"/>
                    </a:cubicBezTo>
                    <a:cubicBezTo>
                      <a:pt x="427" y="369"/>
                      <a:pt x="473" y="308"/>
                      <a:pt x="503" y="247"/>
                    </a:cubicBezTo>
                    <a:cubicBezTo>
                      <a:pt x="549" y="171"/>
                      <a:pt x="519" y="49"/>
                      <a:pt x="427" y="19"/>
                    </a:cubicBezTo>
                    <a:cubicBezTo>
                      <a:pt x="407" y="6"/>
                      <a:pt x="383"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6935825" y="1898375"/>
                <a:ext cx="13750" cy="9325"/>
              </a:xfrm>
              <a:custGeom>
                <a:avLst/>
                <a:gdLst/>
                <a:ahLst/>
                <a:cxnLst/>
                <a:rect l="l" t="t" r="r" b="b"/>
                <a:pathLst>
                  <a:path w="550" h="373" extrusionOk="0">
                    <a:moveTo>
                      <a:pt x="46" y="199"/>
                    </a:moveTo>
                    <a:cubicBezTo>
                      <a:pt x="52" y="204"/>
                      <a:pt x="57" y="207"/>
                      <a:pt x="62" y="210"/>
                    </a:cubicBezTo>
                    <a:lnTo>
                      <a:pt x="62" y="210"/>
                    </a:lnTo>
                    <a:cubicBezTo>
                      <a:pt x="62" y="199"/>
                      <a:pt x="60" y="199"/>
                      <a:pt x="46" y="199"/>
                    </a:cubicBezTo>
                    <a:close/>
                    <a:moveTo>
                      <a:pt x="458" y="1"/>
                    </a:moveTo>
                    <a:cubicBezTo>
                      <a:pt x="443" y="1"/>
                      <a:pt x="412" y="1"/>
                      <a:pt x="397" y="16"/>
                    </a:cubicBezTo>
                    <a:cubicBezTo>
                      <a:pt x="382" y="16"/>
                      <a:pt x="366" y="31"/>
                      <a:pt x="366" y="31"/>
                    </a:cubicBezTo>
                    <a:cubicBezTo>
                      <a:pt x="351" y="46"/>
                      <a:pt x="336" y="61"/>
                      <a:pt x="321" y="77"/>
                    </a:cubicBezTo>
                    <a:cubicBezTo>
                      <a:pt x="305" y="92"/>
                      <a:pt x="305" y="107"/>
                      <a:pt x="290" y="122"/>
                    </a:cubicBezTo>
                    <a:cubicBezTo>
                      <a:pt x="275" y="138"/>
                      <a:pt x="275" y="138"/>
                      <a:pt x="260" y="153"/>
                    </a:cubicBezTo>
                    <a:cubicBezTo>
                      <a:pt x="245" y="168"/>
                      <a:pt x="229" y="168"/>
                      <a:pt x="214" y="183"/>
                    </a:cubicBezTo>
                    <a:cubicBezTo>
                      <a:pt x="199" y="183"/>
                      <a:pt x="184" y="199"/>
                      <a:pt x="184" y="199"/>
                    </a:cubicBezTo>
                    <a:cubicBezTo>
                      <a:pt x="168" y="199"/>
                      <a:pt x="168" y="214"/>
                      <a:pt x="153" y="214"/>
                    </a:cubicBezTo>
                    <a:lnTo>
                      <a:pt x="77" y="214"/>
                    </a:lnTo>
                    <a:cubicBezTo>
                      <a:pt x="77" y="214"/>
                      <a:pt x="70" y="214"/>
                      <a:pt x="62" y="210"/>
                    </a:cubicBezTo>
                    <a:lnTo>
                      <a:pt x="62" y="210"/>
                    </a:lnTo>
                    <a:cubicBezTo>
                      <a:pt x="62" y="211"/>
                      <a:pt x="62" y="212"/>
                      <a:pt x="62" y="214"/>
                    </a:cubicBezTo>
                    <a:cubicBezTo>
                      <a:pt x="46" y="199"/>
                      <a:pt x="31" y="199"/>
                      <a:pt x="16" y="183"/>
                    </a:cubicBezTo>
                    <a:lnTo>
                      <a:pt x="1" y="183"/>
                    </a:lnTo>
                    <a:cubicBezTo>
                      <a:pt x="1" y="244"/>
                      <a:pt x="31" y="305"/>
                      <a:pt x="77" y="351"/>
                    </a:cubicBezTo>
                    <a:cubicBezTo>
                      <a:pt x="107" y="366"/>
                      <a:pt x="138" y="366"/>
                      <a:pt x="153" y="366"/>
                    </a:cubicBezTo>
                    <a:cubicBezTo>
                      <a:pt x="169" y="370"/>
                      <a:pt x="187" y="372"/>
                      <a:pt x="204" y="372"/>
                    </a:cubicBezTo>
                    <a:cubicBezTo>
                      <a:pt x="253" y="372"/>
                      <a:pt x="302" y="358"/>
                      <a:pt x="336" y="336"/>
                    </a:cubicBezTo>
                    <a:cubicBezTo>
                      <a:pt x="382" y="320"/>
                      <a:pt x="427" y="290"/>
                      <a:pt x="458" y="260"/>
                    </a:cubicBezTo>
                    <a:cubicBezTo>
                      <a:pt x="473" y="244"/>
                      <a:pt x="488" y="214"/>
                      <a:pt x="504" y="199"/>
                    </a:cubicBezTo>
                    <a:cubicBezTo>
                      <a:pt x="519" y="168"/>
                      <a:pt x="519" y="153"/>
                      <a:pt x="534" y="138"/>
                    </a:cubicBezTo>
                    <a:cubicBezTo>
                      <a:pt x="549" y="92"/>
                      <a:pt x="519"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4"/>
              <p:cNvSpPr/>
              <p:nvPr/>
            </p:nvSpPr>
            <p:spPr>
              <a:xfrm>
                <a:off x="6940400" y="1880750"/>
                <a:ext cx="6875" cy="4600"/>
              </a:xfrm>
              <a:custGeom>
                <a:avLst/>
                <a:gdLst/>
                <a:ahLst/>
                <a:cxnLst/>
                <a:rect l="l" t="t" r="r" b="b"/>
                <a:pathLst>
                  <a:path w="275" h="184" extrusionOk="0">
                    <a:moveTo>
                      <a:pt x="200" y="1"/>
                    </a:moveTo>
                    <a:cubicBezTo>
                      <a:pt x="195" y="1"/>
                      <a:pt x="189" y="2"/>
                      <a:pt x="183" y="5"/>
                    </a:cubicBezTo>
                    <a:cubicBezTo>
                      <a:pt x="153" y="5"/>
                      <a:pt x="122" y="20"/>
                      <a:pt x="92" y="35"/>
                    </a:cubicBezTo>
                    <a:cubicBezTo>
                      <a:pt x="62" y="50"/>
                      <a:pt x="46" y="81"/>
                      <a:pt x="16" y="96"/>
                    </a:cubicBezTo>
                    <a:cubicBezTo>
                      <a:pt x="16" y="96"/>
                      <a:pt x="1" y="111"/>
                      <a:pt x="1" y="111"/>
                    </a:cubicBezTo>
                    <a:cubicBezTo>
                      <a:pt x="16" y="142"/>
                      <a:pt x="46" y="157"/>
                      <a:pt x="92" y="172"/>
                    </a:cubicBezTo>
                    <a:lnTo>
                      <a:pt x="107" y="172"/>
                    </a:lnTo>
                    <a:cubicBezTo>
                      <a:pt x="122" y="180"/>
                      <a:pt x="134" y="184"/>
                      <a:pt x="145" y="184"/>
                    </a:cubicBezTo>
                    <a:cubicBezTo>
                      <a:pt x="157" y="184"/>
                      <a:pt x="168" y="180"/>
                      <a:pt x="183" y="172"/>
                    </a:cubicBezTo>
                    <a:cubicBezTo>
                      <a:pt x="214" y="172"/>
                      <a:pt x="229" y="157"/>
                      <a:pt x="260" y="142"/>
                    </a:cubicBezTo>
                    <a:cubicBezTo>
                      <a:pt x="275" y="111"/>
                      <a:pt x="275" y="66"/>
                      <a:pt x="260" y="50"/>
                    </a:cubicBezTo>
                    <a:cubicBezTo>
                      <a:pt x="247" y="25"/>
                      <a:pt x="225" y="1"/>
                      <a:pt x="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4"/>
              <p:cNvSpPr/>
              <p:nvPr/>
            </p:nvSpPr>
            <p:spPr>
              <a:xfrm>
                <a:off x="6955250" y="1863425"/>
                <a:ext cx="12225" cy="9250"/>
              </a:xfrm>
              <a:custGeom>
                <a:avLst/>
                <a:gdLst/>
                <a:ahLst/>
                <a:cxnLst/>
                <a:rect l="l" t="t" r="r" b="b"/>
                <a:pathLst>
                  <a:path w="489" h="370" extrusionOk="0">
                    <a:moveTo>
                      <a:pt x="418" y="1"/>
                    </a:moveTo>
                    <a:cubicBezTo>
                      <a:pt x="412" y="1"/>
                      <a:pt x="405" y="4"/>
                      <a:pt x="397" y="12"/>
                    </a:cubicBezTo>
                    <a:cubicBezTo>
                      <a:pt x="366" y="12"/>
                      <a:pt x="351" y="43"/>
                      <a:pt x="321" y="73"/>
                    </a:cubicBezTo>
                    <a:lnTo>
                      <a:pt x="321" y="88"/>
                    </a:lnTo>
                    <a:cubicBezTo>
                      <a:pt x="305" y="103"/>
                      <a:pt x="305" y="103"/>
                      <a:pt x="305" y="119"/>
                    </a:cubicBezTo>
                    <a:lnTo>
                      <a:pt x="290" y="119"/>
                    </a:lnTo>
                    <a:cubicBezTo>
                      <a:pt x="260" y="134"/>
                      <a:pt x="245" y="149"/>
                      <a:pt x="229" y="164"/>
                    </a:cubicBezTo>
                    <a:cubicBezTo>
                      <a:pt x="184" y="180"/>
                      <a:pt x="153" y="210"/>
                      <a:pt x="123" y="225"/>
                    </a:cubicBezTo>
                    <a:cubicBezTo>
                      <a:pt x="92" y="241"/>
                      <a:pt x="62" y="256"/>
                      <a:pt x="31" y="286"/>
                    </a:cubicBezTo>
                    <a:lnTo>
                      <a:pt x="16" y="286"/>
                    </a:lnTo>
                    <a:cubicBezTo>
                      <a:pt x="16" y="286"/>
                      <a:pt x="1" y="286"/>
                      <a:pt x="1" y="271"/>
                    </a:cubicBezTo>
                    <a:lnTo>
                      <a:pt x="1" y="271"/>
                    </a:lnTo>
                    <a:cubicBezTo>
                      <a:pt x="1" y="317"/>
                      <a:pt x="1" y="347"/>
                      <a:pt x="46" y="362"/>
                    </a:cubicBezTo>
                    <a:cubicBezTo>
                      <a:pt x="57" y="368"/>
                      <a:pt x="65" y="369"/>
                      <a:pt x="73" y="369"/>
                    </a:cubicBezTo>
                    <a:cubicBezTo>
                      <a:pt x="89" y="369"/>
                      <a:pt x="102" y="362"/>
                      <a:pt x="123" y="362"/>
                    </a:cubicBezTo>
                    <a:cubicBezTo>
                      <a:pt x="138" y="362"/>
                      <a:pt x="168" y="347"/>
                      <a:pt x="199" y="332"/>
                    </a:cubicBezTo>
                    <a:cubicBezTo>
                      <a:pt x="275" y="302"/>
                      <a:pt x="366" y="271"/>
                      <a:pt x="412" y="195"/>
                    </a:cubicBezTo>
                    <a:cubicBezTo>
                      <a:pt x="443" y="149"/>
                      <a:pt x="488" y="73"/>
                      <a:pt x="427" y="12"/>
                    </a:cubicBezTo>
                    <a:cubicBezTo>
                      <a:pt x="427" y="4"/>
                      <a:pt x="424"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6928600" y="1907425"/>
                <a:ext cx="11450" cy="7350"/>
              </a:xfrm>
              <a:custGeom>
                <a:avLst/>
                <a:gdLst/>
                <a:ahLst/>
                <a:cxnLst/>
                <a:rect l="l" t="t" r="r" b="b"/>
                <a:pathLst>
                  <a:path w="458" h="294" extrusionOk="0">
                    <a:moveTo>
                      <a:pt x="330" y="0"/>
                    </a:moveTo>
                    <a:cubicBezTo>
                      <a:pt x="322" y="0"/>
                      <a:pt x="313" y="1"/>
                      <a:pt x="305" y="4"/>
                    </a:cubicBezTo>
                    <a:cubicBezTo>
                      <a:pt x="290" y="4"/>
                      <a:pt x="274" y="19"/>
                      <a:pt x="244" y="19"/>
                    </a:cubicBezTo>
                    <a:cubicBezTo>
                      <a:pt x="229" y="35"/>
                      <a:pt x="229" y="35"/>
                      <a:pt x="214" y="50"/>
                    </a:cubicBezTo>
                    <a:lnTo>
                      <a:pt x="168" y="80"/>
                    </a:lnTo>
                    <a:lnTo>
                      <a:pt x="137" y="80"/>
                    </a:lnTo>
                    <a:cubicBezTo>
                      <a:pt x="122" y="80"/>
                      <a:pt x="122" y="96"/>
                      <a:pt x="107" y="96"/>
                    </a:cubicBezTo>
                    <a:lnTo>
                      <a:pt x="92" y="96"/>
                    </a:lnTo>
                    <a:cubicBezTo>
                      <a:pt x="61" y="96"/>
                      <a:pt x="31" y="96"/>
                      <a:pt x="0" y="80"/>
                    </a:cubicBezTo>
                    <a:cubicBezTo>
                      <a:pt x="0" y="80"/>
                      <a:pt x="0" y="80"/>
                      <a:pt x="0" y="96"/>
                    </a:cubicBezTo>
                    <a:cubicBezTo>
                      <a:pt x="0" y="126"/>
                      <a:pt x="15" y="172"/>
                      <a:pt x="31" y="202"/>
                    </a:cubicBezTo>
                    <a:cubicBezTo>
                      <a:pt x="61" y="248"/>
                      <a:pt x="92" y="263"/>
                      <a:pt x="137" y="278"/>
                    </a:cubicBezTo>
                    <a:cubicBezTo>
                      <a:pt x="153" y="294"/>
                      <a:pt x="168" y="294"/>
                      <a:pt x="183" y="294"/>
                    </a:cubicBezTo>
                    <a:lnTo>
                      <a:pt x="305" y="294"/>
                    </a:lnTo>
                    <a:cubicBezTo>
                      <a:pt x="320" y="278"/>
                      <a:pt x="351" y="278"/>
                      <a:pt x="381" y="263"/>
                    </a:cubicBezTo>
                    <a:cubicBezTo>
                      <a:pt x="396" y="248"/>
                      <a:pt x="427" y="217"/>
                      <a:pt x="442" y="202"/>
                    </a:cubicBezTo>
                    <a:cubicBezTo>
                      <a:pt x="457" y="157"/>
                      <a:pt x="457" y="96"/>
                      <a:pt x="427" y="65"/>
                    </a:cubicBezTo>
                    <a:cubicBezTo>
                      <a:pt x="414" y="27"/>
                      <a:pt x="371" y="0"/>
                      <a:pt x="3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6802525" y="1844675"/>
                <a:ext cx="400" cy="25"/>
              </a:xfrm>
              <a:custGeom>
                <a:avLst/>
                <a:gdLst/>
                <a:ahLst/>
                <a:cxnLst/>
                <a:rect l="l" t="t" r="r" b="b"/>
                <a:pathLst>
                  <a:path w="16" h="1" extrusionOk="0">
                    <a:moveTo>
                      <a:pt x="15" y="0"/>
                    </a:moveTo>
                    <a:cubicBezTo>
                      <a:pt x="15" y="0"/>
                      <a:pt x="15" y="0"/>
                      <a:pt x="0" y="0"/>
                    </a:cubicBezTo>
                    <a:cubicBezTo>
                      <a:pt x="0" y="0"/>
                      <a:pt x="0" y="0"/>
                      <a:pt x="0" y="0"/>
                    </a:cubicBezTo>
                    <a:cubicBezTo>
                      <a:pt x="0" y="0"/>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7153700" y="1813050"/>
                <a:ext cx="400" cy="400"/>
              </a:xfrm>
              <a:custGeom>
                <a:avLst/>
                <a:gdLst/>
                <a:ahLst/>
                <a:cxnLst/>
                <a:rect l="l" t="t" r="r" b="b"/>
                <a:pathLst>
                  <a:path w="16" h="16" extrusionOk="0">
                    <a:moveTo>
                      <a:pt x="16" y="1"/>
                    </a:moveTo>
                    <a:cubicBezTo>
                      <a:pt x="16" y="1"/>
                      <a:pt x="16" y="1"/>
                      <a:pt x="16" y="1"/>
                    </a:cubicBezTo>
                    <a:cubicBezTo>
                      <a:pt x="16" y="1"/>
                      <a:pt x="1" y="1"/>
                      <a:pt x="1" y="16"/>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4"/>
              <p:cNvSpPr/>
              <p:nvPr/>
            </p:nvSpPr>
            <p:spPr>
              <a:xfrm>
                <a:off x="7182275" y="1778000"/>
                <a:ext cx="400" cy="425"/>
              </a:xfrm>
              <a:custGeom>
                <a:avLst/>
                <a:gdLst/>
                <a:ahLst/>
                <a:cxnLst/>
                <a:rect l="l" t="t" r="r" b="b"/>
                <a:pathLst>
                  <a:path w="16" h="17" extrusionOk="0">
                    <a:moveTo>
                      <a:pt x="16" y="1"/>
                    </a:moveTo>
                    <a:lnTo>
                      <a:pt x="16" y="1"/>
                    </a:lnTo>
                    <a:cubicBezTo>
                      <a:pt x="0" y="16"/>
                      <a:pt x="0" y="16"/>
                      <a:pt x="0"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p:nvPr/>
            </p:nvSpPr>
            <p:spPr>
              <a:xfrm>
                <a:off x="7032575" y="2048825"/>
                <a:ext cx="26300" cy="29900"/>
              </a:xfrm>
              <a:custGeom>
                <a:avLst/>
                <a:gdLst/>
                <a:ahLst/>
                <a:cxnLst/>
                <a:rect l="l" t="t" r="r" b="b"/>
                <a:pathLst>
                  <a:path w="1052" h="1196" extrusionOk="0">
                    <a:moveTo>
                      <a:pt x="1" y="1"/>
                    </a:moveTo>
                    <a:lnTo>
                      <a:pt x="260" y="458"/>
                    </a:lnTo>
                    <a:cubicBezTo>
                      <a:pt x="275" y="503"/>
                      <a:pt x="305" y="534"/>
                      <a:pt x="336" y="580"/>
                    </a:cubicBezTo>
                    <a:cubicBezTo>
                      <a:pt x="351" y="610"/>
                      <a:pt x="366" y="641"/>
                      <a:pt x="382" y="671"/>
                    </a:cubicBezTo>
                    <a:cubicBezTo>
                      <a:pt x="397" y="686"/>
                      <a:pt x="412" y="702"/>
                      <a:pt x="427" y="702"/>
                    </a:cubicBezTo>
                    <a:cubicBezTo>
                      <a:pt x="427" y="717"/>
                      <a:pt x="443" y="717"/>
                      <a:pt x="443" y="732"/>
                    </a:cubicBezTo>
                    <a:cubicBezTo>
                      <a:pt x="519" y="793"/>
                      <a:pt x="580" y="854"/>
                      <a:pt x="641" y="900"/>
                    </a:cubicBezTo>
                    <a:cubicBezTo>
                      <a:pt x="686" y="945"/>
                      <a:pt x="747" y="991"/>
                      <a:pt x="793" y="1052"/>
                    </a:cubicBezTo>
                    <a:cubicBezTo>
                      <a:pt x="808" y="1052"/>
                      <a:pt x="808" y="1067"/>
                      <a:pt x="823" y="1067"/>
                    </a:cubicBezTo>
                    <a:lnTo>
                      <a:pt x="869" y="1113"/>
                    </a:lnTo>
                    <a:lnTo>
                      <a:pt x="884" y="1128"/>
                    </a:lnTo>
                    <a:cubicBezTo>
                      <a:pt x="900" y="1128"/>
                      <a:pt x="900" y="1143"/>
                      <a:pt x="915" y="1143"/>
                    </a:cubicBezTo>
                    <a:cubicBezTo>
                      <a:pt x="930" y="1159"/>
                      <a:pt x="945" y="1159"/>
                      <a:pt x="976" y="1174"/>
                    </a:cubicBezTo>
                    <a:cubicBezTo>
                      <a:pt x="991" y="1174"/>
                      <a:pt x="1006" y="1189"/>
                      <a:pt x="1021" y="1189"/>
                    </a:cubicBezTo>
                    <a:cubicBezTo>
                      <a:pt x="1026" y="1194"/>
                      <a:pt x="1030" y="1195"/>
                      <a:pt x="1034" y="1195"/>
                    </a:cubicBezTo>
                    <a:cubicBezTo>
                      <a:pt x="1044" y="1195"/>
                      <a:pt x="1052" y="1185"/>
                      <a:pt x="1052" y="1174"/>
                    </a:cubicBezTo>
                    <a:cubicBezTo>
                      <a:pt x="1052" y="1174"/>
                      <a:pt x="1052" y="1159"/>
                      <a:pt x="1037" y="1143"/>
                    </a:cubicBezTo>
                    <a:cubicBezTo>
                      <a:pt x="1021" y="1143"/>
                      <a:pt x="991" y="1113"/>
                      <a:pt x="961" y="1113"/>
                    </a:cubicBezTo>
                    <a:lnTo>
                      <a:pt x="945" y="1098"/>
                    </a:lnTo>
                    <a:cubicBezTo>
                      <a:pt x="900" y="1067"/>
                      <a:pt x="869" y="1037"/>
                      <a:pt x="839" y="1006"/>
                    </a:cubicBezTo>
                    <a:cubicBezTo>
                      <a:pt x="823" y="991"/>
                      <a:pt x="808" y="976"/>
                      <a:pt x="793" y="961"/>
                    </a:cubicBezTo>
                    <a:cubicBezTo>
                      <a:pt x="747" y="930"/>
                      <a:pt x="717" y="900"/>
                      <a:pt x="671" y="869"/>
                    </a:cubicBezTo>
                    <a:cubicBezTo>
                      <a:pt x="641" y="839"/>
                      <a:pt x="595" y="793"/>
                      <a:pt x="564" y="762"/>
                    </a:cubicBezTo>
                    <a:cubicBezTo>
                      <a:pt x="549" y="747"/>
                      <a:pt x="534" y="732"/>
                      <a:pt x="519" y="717"/>
                    </a:cubicBezTo>
                    <a:cubicBezTo>
                      <a:pt x="488" y="702"/>
                      <a:pt x="473" y="671"/>
                      <a:pt x="443" y="656"/>
                    </a:cubicBezTo>
                    <a:lnTo>
                      <a:pt x="427" y="641"/>
                    </a:lnTo>
                    <a:cubicBezTo>
                      <a:pt x="427" y="625"/>
                      <a:pt x="412" y="625"/>
                      <a:pt x="412" y="610"/>
                    </a:cubicBezTo>
                    <a:cubicBezTo>
                      <a:pt x="397" y="595"/>
                      <a:pt x="382" y="564"/>
                      <a:pt x="366" y="534"/>
                    </a:cubicBezTo>
                    <a:cubicBezTo>
                      <a:pt x="351" y="519"/>
                      <a:pt x="321" y="488"/>
                      <a:pt x="305" y="458"/>
                    </a:cubicBezTo>
                    <a:cubicBezTo>
                      <a:pt x="275" y="412"/>
                      <a:pt x="244" y="382"/>
                      <a:pt x="229" y="336"/>
                    </a:cubicBezTo>
                    <a:cubicBezTo>
                      <a:pt x="153" y="229"/>
                      <a:pt x="77" y="10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4"/>
              <p:cNvSpPr/>
              <p:nvPr/>
            </p:nvSpPr>
            <p:spPr>
              <a:xfrm>
                <a:off x="7101900" y="2333350"/>
                <a:ext cx="400" cy="25"/>
              </a:xfrm>
              <a:custGeom>
                <a:avLst/>
                <a:gdLst/>
                <a:ahLst/>
                <a:cxnLst/>
                <a:rect l="l" t="t" r="r" b="b"/>
                <a:pathLst>
                  <a:path w="16" h="1" extrusionOk="0">
                    <a:moveTo>
                      <a:pt x="16" y="1"/>
                    </a:moveTo>
                    <a:cubicBezTo>
                      <a:pt x="16" y="1"/>
                      <a:pt x="16" y="1"/>
                      <a:pt x="16"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 name="Google Shape;1241;p44"/>
          <p:cNvGrpSpPr/>
          <p:nvPr/>
        </p:nvGrpSpPr>
        <p:grpSpPr>
          <a:xfrm>
            <a:off x="7078525" y="4183750"/>
            <a:ext cx="839800" cy="692200"/>
            <a:chOff x="7078525" y="4183750"/>
            <a:chExt cx="839800" cy="692200"/>
          </a:xfrm>
        </p:grpSpPr>
        <p:sp>
          <p:nvSpPr>
            <p:cNvPr id="1242" name="Google Shape;1242;p44"/>
            <p:cNvSpPr/>
            <p:nvPr/>
          </p:nvSpPr>
          <p:spPr>
            <a:xfrm>
              <a:off x="7078525" y="4183750"/>
              <a:ext cx="839800" cy="692200"/>
            </a:xfrm>
            <a:custGeom>
              <a:avLst/>
              <a:gdLst/>
              <a:ahLst/>
              <a:cxnLst/>
              <a:rect l="l" t="t" r="r" b="b"/>
              <a:pathLst>
                <a:path w="33592" h="27688" extrusionOk="0">
                  <a:moveTo>
                    <a:pt x="10242" y="1402"/>
                  </a:moveTo>
                  <a:lnTo>
                    <a:pt x="29022" y="1"/>
                  </a:lnTo>
                  <a:lnTo>
                    <a:pt x="33592" y="4371"/>
                  </a:lnTo>
                  <a:lnTo>
                    <a:pt x="29756" y="19682"/>
                  </a:lnTo>
                  <a:lnTo>
                    <a:pt x="23651" y="27687"/>
                  </a:lnTo>
                  <a:lnTo>
                    <a:pt x="2536" y="25686"/>
                  </a:lnTo>
                  <a:lnTo>
                    <a:pt x="1" y="18014"/>
                  </a:lnTo>
                  <a:lnTo>
                    <a:pt x="3137" y="9975"/>
                  </a:ln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4"/>
            <p:cNvSpPr/>
            <p:nvPr/>
          </p:nvSpPr>
          <p:spPr>
            <a:xfrm>
              <a:off x="7134400" y="4318850"/>
              <a:ext cx="669675" cy="442025"/>
            </a:xfrm>
            <a:custGeom>
              <a:avLst/>
              <a:gdLst/>
              <a:ahLst/>
              <a:cxnLst/>
              <a:rect l="l" t="t" r="r" b="b"/>
              <a:pathLst>
                <a:path w="26787" h="17681" extrusionOk="0">
                  <a:moveTo>
                    <a:pt x="14011" y="1"/>
                  </a:moveTo>
                  <a:cubicBezTo>
                    <a:pt x="12410" y="901"/>
                    <a:pt x="11209" y="1669"/>
                    <a:pt x="10408" y="2236"/>
                  </a:cubicBezTo>
                  <a:cubicBezTo>
                    <a:pt x="10709" y="3670"/>
                    <a:pt x="11009" y="4904"/>
                    <a:pt x="11309" y="6005"/>
                  </a:cubicBezTo>
                  <a:cubicBezTo>
                    <a:pt x="11609" y="6972"/>
                    <a:pt x="11876" y="7840"/>
                    <a:pt x="12210" y="8574"/>
                  </a:cubicBezTo>
                  <a:cubicBezTo>
                    <a:pt x="12476" y="9274"/>
                    <a:pt x="12777" y="9841"/>
                    <a:pt x="13077" y="10275"/>
                  </a:cubicBezTo>
                  <a:lnTo>
                    <a:pt x="14645" y="12576"/>
                  </a:lnTo>
                  <a:cubicBezTo>
                    <a:pt x="13544" y="13310"/>
                    <a:pt x="12610" y="13777"/>
                    <a:pt x="11909" y="14077"/>
                  </a:cubicBezTo>
                  <a:cubicBezTo>
                    <a:pt x="11209" y="14344"/>
                    <a:pt x="10408" y="14478"/>
                    <a:pt x="9474" y="14478"/>
                  </a:cubicBezTo>
                  <a:cubicBezTo>
                    <a:pt x="8307" y="14478"/>
                    <a:pt x="7106" y="14211"/>
                    <a:pt x="5838" y="13644"/>
                  </a:cubicBezTo>
                  <a:cubicBezTo>
                    <a:pt x="4604" y="13110"/>
                    <a:pt x="3203" y="11809"/>
                    <a:pt x="1669" y="9774"/>
                  </a:cubicBezTo>
                  <a:cubicBezTo>
                    <a:pt x="1002" y="10875"/>
                    <a:pt x="435" y="11742"/>
                    <a:pt x="1" y="12410"/>
                  </a:cubicBezTo>
                  <a:cubicBezTo>
                    <a:pt x="234" y="13177"/>
                    <a:pt x="501" y="14178"/>
                    <a:pt x="835" y="15445"/>
                  </a:cubicBezTo>
                  <a:cubicBezTo>
                    <a:pt x="1369" y="15845"/>
                    <a:pt x="1902" y="16212"/>
                    <a:pt x="2403" y="16479"/>
                  </a:cubicBezTo>
                  <a:cubicBezTo>
                    <a:pt x="2903" y="16779"/>
                    <a:pt x="3403" y="17013"/>
                    <a:pt x="3904" y="17180"/>
                  </a:cubicBezTo>
                  <a:cubicBezTo>
                    <a:pt x="4871" y="17513"/>
                    <a:pt x="5838" y="17680"/>
                    <a:pt x="6772" y="17680"/>
                  </a:cubicBezTo>
                  <a:cubicBezTo>
                    <a:pt x="9274" y="17680"/>
                    <a:pt x="12176" y="16379"/>
                    <a:pt x="15445" y="13711"/>
                  </a:cubicBezTo>
                  <a:cubicBezTo>
                    <a:pt x="16479" y="15178"/>
                    <a:pt x="17780" y="15912"/>
                    <a:pt x="19381" y="15912"/>
                  </a:cubicBezTo>
                  <a:cubicBezTo>
                    <a:pt x="21149" y="15912"/>
                    <a:pt x="22851" y="15278"/>
                    <a:pt x="24418" y="14011"/>
                  </a:cubicBezTo>
                  <a:lnTo>
                    <a:pt x="24418" y="14011"/>
                  </a:lnTo>
                  <a:cubicBezTo>
                    <a:pt x="23985" y="14044"/>
                    <a:pt x="23651" y="14044"/>
                    <a:pt x="23451" y="14044"/>
                  </a:cubicBezTo>
                  <a:cubicBezTo>
                    <a:pt x="22584" y="14044"/>
                    <a:pt x="21750" y="13777"/>
                    <a:pt x="20882" y="13277"/>
                  </a:cubicBezTo>
                  <a:cubicBezTo>
                    <a:pt x="20049" y="12743"/>
                    <a:pt x="19148" y="11742"/>
                    <a:pt x="18114" y="10275"/>
                  </a:cubicBezTo>
                  <a:lnTo>
                    <a:pt x="20382" y="6405"/>
                  </a:lnTo>
                  <a:cubicBezTo>
                    <a:pt x="21083" y="5171"/>
                    <a:pt x="21917" y="3870"/>
                    <a:pt x="22917" y="2503"/>
                  </a:cubicBezTo>
                  <a:cubicBezTo>
                    <a:pt x="24018" y="3103"/>
                    <a:pt x="24985" y="4004"/>
                    <a:pt x="25786" y="5238"/>
                  </a:cubicBezTo>
                  <a:lnTo>
                    <a:pt x="26787" y="3036"/>
                  </a:lnTo>
                  <a:lnTo>
                    <a:pt x="25953" y="534"/>
                  </a:lnTo>
                  <a:cubicBezTo>
                    <a:pt x="25686" y="401"/>
                    <a:pt x="25552" y="334"/>
                    <a:pt x="25486" y="301"/>
                  </a:cubicBezTo>
                  <a:cubicBezTo>
                    <a:pt x="25319" y="234"/>
                    <a:pt x="25219" y="201"/>
                    <a:pt x="25152" y="168"/>
                  </a:cubicBezTo>
                  <a:cubicBezTo>
                    <a:pt x="25119" y="168"/>
                    <a:pt x="25085" y="134"/>
                    <a:pt x="25052" y="134"/>
                  </a:cubicBezTo>
                  <a:cubicBezTo>
                    <a:pt x="24985" y="134"/>
                    <a:pt x="24952" y="101"/>
                    <a:pt x="24919" y="101"/>
                  </a:cubicBezTo>
                  <a:cubicBezTo>
                    <a:pt x="24885" y="101"/>
                    <a:pt x="24852" y="67"/>
                    <a:pt x="24819" y="67"/>
                  </a:cubicBezTo>
                  <a:cubicBezTo>
                    <a:pt x="24719" y="34"/>
                    <a:pt x="24618" y="34"/>
                    <a:pt x="24518" y="34"/>
                  </a:cubicBezTo>
                  <a:cubicBezTo>
                    <a:pt x="24385" y="1"/>
                    <a:pt x="24252" y="1"/>
                    <a:pt x="24185" y="1"/>
                  </a:cubicBezTo>
                  <a:lnTo>
                    <a:pt x="23885" y="1"/>
                  </a:lnTo>
                  <a:cubicBezTo>
                    <a:pt x="22884" y="701"/>
                    <a:pt x="21917" y="1702"/>
                    <a:pt x="21016" y="2970"/>
                  </a:cubicBezTo>
                  <a:cubicBezTo>
                    <a:pt x="20582" y="3570"/>
                    <a:pt x="20049" y="4404"/>
                    <a:pt x="19481" y="5471"/>
                  </a:cubicBezTo>
                  <a:cubicBezTo>
                    <a:pt x="18914" y="6505"/>
                    <a:pt x="18281" y="7740"/>
                    <a:pt x="17580" y="9174"/>
                  </a:cubicBezTo>
                  <a:cubicBezTo>
                    <a:pt x="17013" y="8140"/>
                    <a:pt x="16513" y="7206"/>
                    <a:pt x="16079" y="6372"/>
                  </a:cubicBezTo>
                  <a:cubicBezTo>
                    <a:pt x="15679" y="5538"/>
                    <a:pt x="15312" y="4704"/>
                    <a:pt x="14978" y="3870"/>
                  </a:cubicBezTo>
                  <a:cubicBezTo>
                    <a:pt x="14678" y="3036"/>
                    <a:pt x="14445" y="2302"/>
                    <a:pt x="14278" y="1702"/>
                  </a:cubicBezTo>
                  <a:cubicBezTo>
                    <a:pt x="14111" y="1068"/>
                    <a:pt x="14044" y="501"/>
                    <a:pt x="140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44" name="Google Shape;1244;p44"/>
          <p:cNvPicPr preferRelativeResize="0"/>
          <p:nvPr/>
        </p:nvPicPr>
        <p:blipFill>
          <a:blip r:embed="rId9">
            <a:alphaModFix/>
          </a:blip>
          <a:stretch>
            <a:fillRect/>
          </a:stretch>
        </p:blipFill>
        <p:spPr>
          <a:xfrm rot="5400000">
            <a:off x="621720" y="3672599"/>
            <a:ext cx="1296732" cy="1109951"/>
          </a:xfrm>
          <a:prstGeom prst="rect">
            <a:avLst/>
          </a:prstGeom>
          <a:noFill/>
          <a:ln>
            <a:noFill/>
          </a:ln>
        </p:spPr>
      </p:pic>
      <p:sp>
        <p:nvSpPr>
          <p:cNvPr id="1245" name="Google Shape;1245;p44"/>
          <p:cNvSpPr/>
          <p:nvPr/>
        </p:nvSpPr>
        <p:spPr>
          <a:xfrm>
            <a:off x="1444029" y="4453816"/>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 name="Google Shape;1246;p44"/>
          <p:cNvGrpSpPr/>
          <p:nvPr/>
        </p:nvGrpSpPr>
        <p:grpSpPr>
          <a:xfrm>
            <a:off x="902178" y="1634815"/>
            <a:ext cx="514285" cy="720019"/>
            <a:chOff x="1029775" y="2287300"/>
            <a:chExt cx="582100" cy="817275"/>
          </a:xfrm>
        </p:grpSpPr>
        <p:sp>
          <p:nvSpPr>
            <p:cNvPr id="1247" name="Google Shape;1247;p44"/>
            <p:cNvSpPr/>
            <p:nvPr/>
          </p:nvSpPr>
          <p:spPr>
            <a:xfrm>
              <a:off x="1029775" y="2287300"/>
              <a:ext cx="582100" cy="817275"/>
            </a:xfrm>
            <a:custGeom>
              <a:avLst/>
              <a:gdLst/>
              <a:ahLst/>
              <a:cxnLst/>
              <a:rect l="l" t="t" r="r" b="b"/>
              <a:pathLst>
                <a:path w="23284" h="32691" extrusionOk="0">
                  <a:moveTo>
                    <a:pt x="0" y="3503"/>
                  </a:moveTo>
                  <a:cubicBezTo>
                    <a:pt x="0" y="3503"/>
                    <a:pt x="11242" y="1"/>
                    <a:pt x="15044" y="2036"/>
                  </a:cubicBezTo>
                  <a:cubicBezTo>
                    <a:pt x="16946" y="3103"/>
                    <a:pt x="16412" y="2503"/>
                    <a:pt x="21983" y="5338"/>
                  </a:cubicBezTo>
                  <a:cubicBezTo>
                    <a:pt x="23284" y="6005"/>
                    <a:pt x="23117" y="29889"/>
                    <a:pt x="23117" y="29889"/>
                  </a:cubicBezTo>
                  <a:lnTo>
                    <a:pt x="10341" y="32691"/>
                  </a:lnTo>
                  <a:lnTo>
                    <a:pt x="0" y="30289"/>
                  </a:lnTo>
                  <a:lnTo>
                    <a:pt x="0" y="3503"/>
                  </a:lnTo>
                  <a:close/>
                </a:path>
              </a:pathLst>
            </a:custGeom>
            <a:gradFill>
              <a:gsLst>
                <a:gs pos="0">
                  <a:schemeClr val="accent1"/>
                </a:gs>
                <a:gs pos="100000">
                  <a:schemeClr val="accent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4"/>
            <p:cNvSpPr/>
            <p:nvPr/>
          </p:nvSpPr>
          <p:spPr>
            <a:xfrm>
              <a:off x="1089825" y="2457425"/>
              <a:ext cx="472850" cy="512900"/>
            </a:xfrm>
            <a:custGeom>
              <a:avLst/>
              <a:gdLst/>
              <a:ahLst/>
              <a:cxnLst/>
              <a:rect l="l" t="t" r="r" b="b"/>
              <a:pathLst>
                <a:path w="18914" h="20516" extrusionOk="0">
                  <a:moveTo>
                    <a:pt x="9474" y="601"/>
                  </a:moveTo>
                  <a:cubicBezTo>
                    <a:pt x="12876" y="601"/>
                    <a:pt x="13076" y="3503"/>
                    <a:pt x="13076" y="9341"/>
                  </a:cubicBezTo>
                  <a:lnTo>
                    <a:pt x="13076" y="11442"/>
                  </a:lnTo>
                  <a:cubicBezTo>
                    <a:pt x="13076" y="17146"/>
                    <a:pt x="12676" y="19915"/>
                    <a:pt x="9474" y="19915"/>
                  </a:cubicBezTo>
                  <a:cubicBezTo>
                    <a:pt x="6171" y="19915"/>
                    <a:pt x="5804" y="16846"/>
                    <a:pt x="5804" y="11509"/>
                  </a:cubicBezTo>
                  <a:lnTo>
                    <a:pt x="5804" y="9441"/>
                  </a:lnTo>
                  <a:cubicBezTo>
                    <a:pt x="5804" y="3637"/>
                    <a:pt x="6038" y="601"/>
                    <a:pt x="9474" y="601"/>
                  </a:cubicBezTo>
                  <a:close/>
                  <a:moveTo>
                    <a:pt x="9707" y="1"/>
                  </a:moveTo>
                  <a:cubicBezTo>
                    <a:pt x="3369" y="1"/>
                    <a:pt x="0" y="4070"/>
                    <a:pt x="0" y="10608"/>
                  </a:cubicBezTo>
                  <a:cubicBezTo>
                    <a:pt x="0" y="16846"/>
                    <a:pt x="3036" y="20515"/>
                    <a:pt x="9373" y="20515"/>
                  </a:cubicBezTo>
                  <a:cubicBezTo>
                    <a:pt x="15945" y="20515"/>
                    <a:pt x="18914" y="16546"/>
                    <a:pt x="18914" y="10208"/>
                  </a:cubicBezTo>
                  <a:cubicBezTo>
                    <a:pt x="18914" y="3770"/>
                    <a:pt x="15811" y="1"/>
                    <a:pt x="9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 name="Google Shape;1249;p44"/>
          <p:cNvSpPr txBox="1">
            <a:spLocks noGrp="1"/>
          </p:cNvSpPr>
          <p:nvPr>
            <p:ph type="title"/>
          </p:nvPr>
        </p:nvSpPr>
        <p:spPr>
          <a:xfrm>
            <a:off x="1512000" y="1257750"/>
            <a:ext cx="6120000" cy="262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Palabras asombrosas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3"/>
        <p:cNvGrpSpPr/>
        <p:nvPr/>
      </p:nvGrpSpPr>
      <p:grpSpPr>
        <a:xfrm>
          <a:off x="0" y="0"/>
          <a:ext cx="0" cy="0"/>
          <a:chOff x="0" y="0"/>
          <a:chExt cx="0" cy="0"/>
        </a:xfrm>
      </p:grpSpPr>
      <p:pic>
        <p:nvPicPr>
          <p:cNvPr id="1254" name="Google Shape;1254;p45"/>
          <p:cNvPicPr preferRelativeResize="0"/>
          <p:nvPr/>
        </p:nvPicPr>
        <p:blipFill>
          <a:blip r:embed="rId3">
            <a:alphaModFix/>
          </a:blip>
          <a:stretch>
            <a:fillRect/>
          </a:stretch>
        </p:blipFill>
        <p:spPr>
          <a:xfrm rot="5400000">
            <a:off x="4512" y="1184693"/>
            <a:ext cx="3772088" cy="1937616"/>
          </a:xfrm>
          <a:prstGeom prst="rect">
            <a:avLst/>
          </a:prstGeom>
          <a:noFill/>
          <a:ln>
            <a:noFill/>
          </a:ln>
        </p:spPr>
      </p:pic>
      <p:pic>
        <p:nvPicPr>
          <p:cNvPr id="1255" name="Google Shape;1255;p45"/>
          <p:cNvPicPr preferRelativeResize="0"/>
          <p:nvPr/>
        </p:nvPicPr>
        <p:blipFill>
          <a:blip r:embed="rId4">
            <a:alphaModFix/>
          </a:blip>
          <a:stretch>
            <a:fillRect/>
          </a:stretch>
        </p:blipFill>
        <p:spPr>
          <a:xfrm>
            <a:off x="715090" y="535010"/>
            <a:ext cx="2342559" cy="2121800"/>
          </a:xfrm>
          <a:prstGeom prst="rect">
            <a:avLst/>
          </a:prstGeom>
          <a:noFill/>
          <a:ln>
            <a:noFill/>
          </a:ln>
        </p:spPr>
      </p:pic>
      <p:pic>
        <p:nvPicPr>
          <p:cNvPr id="1256" name="Google Shape;1256;p45"/>
          <p:cNvPicPr preferRelativeResize="0"/>
          <p:nvPr/>
        </p:nvPicPr>
        <p:blipFill>
          <a:blip r:embed="rId5">
            <a:alphaModFix/>
          </a:blip>
          <a:stretch>
            <a:fillRect/>
          </a:stretch>
        </p:blipFill>
        <p:spPr>
          <a:xfrm rot="10800000">
            <a:off x="547875" y="2085918"/>
            <a:ext cx="2498608" cy="2523249"/>
          </a:xfrm>
          <a:prstGeom prst="rect">
            <a:avLst/>
          </a:prstGeom>
          <a:noFill/>
          <a:ln>
            <a:noFill/>
          </a:ln>
        </p:spPr>
      </p:pic>
      <p:pic>
        <p:nvPicPr>
          <p:cNvPr id="1257" name="Google Shape;1257;p45"/>
          <p:cNvPicPr preferRelativeResize="0"/>
          <p:nvPr/>
        </p:nvPicPr>
        <p:blipFill>
          <a:blip r:embed="rId6">
            <a:alphaModFix/>
          </a:blip>
          <a:stretch>
            <a:fillRect/>
          </a:stretch>
        </p:blipFill>
        <p:spPr>
          <a:xfrm>
            <a:off x="357600" y="3050228"/>
            <a:ext cx="2868700" cy="1749521"/>
          </a:xfrm>
          <a:prstGeom prst="rect">
            <a:avLst/>
          </a:prstGeom>
          <a:noFill/>
          <a:ln>
            <a:noFill/>
          </a:ln>
        </p:spPr>
      </p:pic>
      <p:grpSp>
        <p:nvGrpSpPr>
          <p:cNvPr id="1258" name="Google Shape;1258;p45"/>
          <p:cNvGrpSpPr/>
          <p:nvPr/>
        </p:nvGrpSpPr>
        <p:grpSpPr>
          <a:xfrm>
            <a:off x="567438" y="721963"/>
            <a:ext cx="632150" cy="713025"/>
            <a:chOff x="3759838" y="438463"/>
            <a:chExt cx="632150" cy="713025"/>
          </a:xfrm>
        </p:grpSpPr>
        <p:sp>
          <p:nvSpPr>
            <p:cNvPr id="1259" name="Google Shape;1259;p45"/>
            <p:cNvSpPr/>
            <p:nvPr/>
          </p:nvSpPr>
          <p:spPr>
            <a:xfrm>
              <a:off x="3759838" y="438463"/>
              <a:ext cx="632150" cy="713025"/>
            </a:xfrm>
            <a:custGeom>
              <a:avLst/>
              <a:gdLst/>
              <a:ahLst/>
              <a:cxnLst/>
              <a:rect l="l" t="t" r="r" b="b"/>
              <a:pathLst>
                <a:path w="25286" h="28521" extrusionOk="0">
                  <a:moveTo>
                    <a:pt x="5838" y="0"/>
                  </a:moveTo>
                  <a:lnTo>
                    <a:pt x="20282" y="1335"/>
                  </a:lnTo>
                  <a:lnTo>
                    <a:pt x="25286" y="10374"/>
                  </a:lnTo>
                  <a:lnTo>
                    <a:pt x="25286" y="28521"/>
                  </a:lnTo>
                  <a:lnTo>
                    <a:pt x="2770" y="27987"/>
                  </a:lnTo>
                  <a:lnTo>
                    <a:pt x="1" y="14444"/>
                  </a:lnTo>
                  <a:cubicBezTo>
                    <a:pt x="1" y="14477"/>
                    <a:pt x="3937" y="1134"/>
                    <a:pt x="5838" y="0"/>
                  </a:cubicBezTo>
                  <a:close/>
                </a:path>
              </a:pathLst>
            </a:custGeom>
            <a:gradFill>
              <a:gsLst>
                <a:gs pos="0">
                  <a:schemeClr val="accent1"/>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3759838" y="438463"/>
              <a:ext cx="632150" cy="713025"/>
            </a:xfrm>
            <a:custGeom>
              <a:avLst/>
              <a:gdLst/>
              <a:ahLst/>
              <a:cxnLst/>
              <a:rect l="l" t="t" r="r" b="b"/>
              <a:pathLst>
                <a:path w="25286" h="28521" extrusionOk="0">
                  <a:moveTo>
                    <a:pt x="17547" y="6772"/>
                  </a:moveTo>
                  <a:cubicBezTo>
                    <a:pt x="18781" y="6772"/>
                    <a:pt x="19715" y="6839"/>
                    <a:pt x="20315" y="7005"/>
                  </a:cubicBezTo>
                  <a:cubicBezTo>
                    <a:pt x="21049" y="7205"/>
                    <a:pt x="21416" y="7639"/>
                    <a:pt x="21416" y="8306"/>
                  </a:cubicBezTo>
                  <a:cubicBezTo>
                    <a:pt x="21416" y="8573"/>
                    <a:pt x="21349" y="8807"/>
                    <a:pt x="21183" y="9040"/>
                  </a:cubicBezTo>
                  <a:cubicBezTo>
                    <a:pt x="21049" y="9240"/>
                    <a:pt x="20849" y="9407"/>
                    <a:pt x="20616" y="9440"/>
                  </a:cubicBezTo>
                  <a:cubicBezTo>
                    <a:pt x="20449" y="9507"/>
                    <a:pt x="20049" y="9540"/>
                    <a:pt x="19448" y="9540"/>
                  </a:cubicBezTo>
                  <a:cubicBezTo>
                    <a:pt x="19014" y="9574"/>
                    <a:pt x="18681" y="9607"/>
                    <a:pt x="18481" y="9707"/>
                  </a:cubicBezTo>
                  <a:cubicBezTo>
                    <a:pt x="18247" y="9807"/>
                    <a:pt x="17980" y="10007"/>
                    <a:pt x="17647" y="10341"/>
                  </a:cubicBezTo>
                  <a:lnTo>
                    <a:pt x="16346" y="11575"/>
                  </a:lnTo>
                  <a:cubicBezTo>
                    <a:pt x="15846" y="12042"/>
                    <a:pt x="15612" y="12443"/>
                    <a:pt x="15612" y="12809"/>
                  </a:cubicBezTo>
                  <a:cubicBezTo>
                    <a:pt x="15612" y="13043"/>
                    <a:pt x="15679" y="13243"/>
                    <a:pt x="15779" y="13443"/>
                  </a:cubicBezTo>
                  <a:cubicBezTo>
                    <a:pt x="15879" y="13643"/>
                    <a:pt x="16112" y="13910"/>
                    <a:pt x="16413" y="14244"/>
                  </a:cubicBezTo>
                  <a:lnTo>
                    <a:pt x="20949" y="19514"/>
                  </a:lnTo>
                  <a:cubicBezTo>
                    <a:pt x="21349" y="19981"/>
                    <a:pt x="21616" y="20281"/>
                    <a:pt x="21783" y="20415"/>
                  </a:cubicBezTo>
                  <a:cubicBezTo>
                    <a:pt x="21950" y="20548"/>
                    <a:pt x="22183" y="20682"/>
                    <a:pt x="22484" y="20815"/>
                  </a:cubicBezTo>
                  <a:cubicBezTo>
                    <a:pt x="22917" y="21015"/>
                    <a:pt x="23217" y="21215"/>
                    <a:pt x="23418" y="21449"/>
                  </a:cubicBezTo>
                  <a:cubicBezTo>
                    <a:pt x="23584" y="21649"/>
                    <a:pt x="23684" y="21949"/>
                    <a:pt x="23684" y="22316"/>
                  </a:cubicBezTo>
                  <a:cubicBezTo>
                    <a:pt x="23684" y="23184"/>
                    <a:pt x="23084" y="23617"/>
                    <a:pt x="21850" y="23617"/>
                  </a:cubicBezTo>
                  <a:lnTo>
                    <a:pt x="17247" y="23617"/>
                  </a:lnTo>
                  <a:cubicBezTo>
                    <a:pt x="16913" y="23617"/>
                    <a:pt x="16679" y="23550"/>
                    <a:pt x="16479" y="23417"/>
                  </a:cubicBezTo>
                  <a:cubicBezTo>
                    <a:pt x="16313" y="23284"/>
                    <a:pt x="16012" y="22950"/>
                    <a:pt x="15612" y="22383"/>
                  </a:cubicBezTo>
                  <a:cubicBezTo>
                    <a:pt x="14978" y="21516"/>
                    <a:pt x="14144" y="20548"/>
                    <a:pt x="13110" y="19414"/>
                  </a:cubicBezTo>
                  <a:cubicBezTo>
                    <a:pt x="12643" y="18914"/>
                    <a:pt x="12343" y="18614"/>
                    <a:pt x="12143" y="18447"/>
                  </a:cubicBezTo>
                  <a:cubicBezTo>
                    <a:pt x="11976" y="18313"/>
                    <a:pt x="11809" y="18213"/>
                    <a:pt x="11643" y="18213"/>
                  </a:cubicBezTo>
                  <a:cubicBezTo>
                    <a:pt x="11176" y="18213"/>
                    <a:pt x="10942" y="18680"/>
                    <a:pt x="10942" y="19548"/>
                  </a:cubicBezTo>
                  <a:cubicBezTo>
                    <a:pt x="10942" y="20281"/>
                    <a:pt x="11109" y="20782"/>
                    <a:pt x="11409" y="21049"/>
                  </a:cubicBezTo>
                  <a:cubicBezTo>
                    <a:pt x="11476" y="21082"/>
                    <a:pt x="11609" y="21182"/>
                    <a:pt x="11809" y="21316"/>
                  </a:cubicBezTo>
                  <a:cubicBezTo>
                    <a:pt x="12243" y="21582"/>
                    <a:pt x="12443" y="21949"/>
                    <a:pt x="12443" y="22383"/>
                  </a:cubicBezTo>
                  <a:cubicBezTo>
                    <a:pt x="12443" y="22917"/>
                    <a:pt x="12110" y="23284"/>
                    <a:pt x="11376" y="23517"/>
                  </a:cubicBezTo>
                  <a:cubicBezTo>
                    <a:pt x="10675" y="23751"/>
                    <a:pt x="9474" y="23884"/>
                    <a:pt x="7773" y="23884"/>
                  </a:cubicBezTo>
                  <a:cubicBezTo>
                    <a:pt x="6272" y="23884"/>
                    <a:pt x="5205" y="23784"/>
                    <a:pt x="4504" y="23617"/>
                  </a:cubicBezTo>
                  <a:cubicBezTo>
                    <a:pt x="4204" y="23517"/>
                    <a:pt x="3970" y="23384"/>
                    <a:pt x="3804" y="23150"/>
                  </a:cubicBezTo>
                  <a:cubicBezTo>
                    <a:pt x="3603" y="22950"/>
                    <a:pt x="3503" y="22717"/>
                    <a:pt x="3503" y="22450"/>
                  </a:cubicBezTo>
                  <a:cubicBezTo>
                    <a:pt x="3503" y="22016"/>
                    <a:pt x="3770" y="21649"/>
                    <a:pt x="4237" y="21316"/>
                  </a:cubicBezTo>
                  <a:cubicBezTo>
                    <a:pt x="4471" y="21182"/>
                    <a:pt x="4604" y="21015"/>
                    <a:pt x="4704" y="20849"/>
                  </a:cubicBezTo>
                  <a:cubicBezTo>
                    <a:pt x="4804" y="20682"/>
                    <a:pt x="4904" y="20382"/>
                    <a:pt x="4971" y="19981"/>
                  </a:cubicBezTo>
                  <a:cubicBezTo>
                    <a:pt x="5138" y="19047"/>
                    <a:pt x="5205" y="17646"/>
                    <a:pt x="5205" y="15745"/>
                  </a:cubicBezTo>
                  <a:cubicBezTo>
                    <a:pt x="5205" y="13477"/>
                    <a:pt x="5138" y="11842"/>
                    <a:pt x="4971" y="10908"/>
                  </a:cubicBezTo>
                  <a:cubicBezTo>
                    <a:pt x="4904" y="10508"/>
                    <a:pt x="4804" y="10241"/>
                    <a:pt x="4704" y="10074"/>
                  </a:cubicBezTo>
                  <a:cubicBezTo>
                    <a:pt x="4571" y="9907"/>
                    <a:pt x="4371" y="9741"/>
                    <a:pt x="4104" y="9574"/>
                  </a:cubicBezTo>
                  <a:cubicBezTo>
                    <a:pt x="3637" y="9307"/>
                    <a:pt x="3403" y="8940"/>
                    <a:pt x="3403" y="8473"/>
                  </a:cubicBezTo>
                  <a:cubicBezTo>
                    <a:pt x="3403" y="8106"/>
                    <a:pt x="3570" y="7773"/>
                    <a:pt x="3837" y="7539"/>
                  </a:cubicBezTo>
                  <a:cubicBezTo>
                    <a:pt x="4137" y="7306"/>
                    <a:pt x="4571" y="7139"/>
                    <a:pt x="5205" y="7005"/>
                  </a:cubicBezTo>
                  <a:cubicBezTo>
                    <a:pt x="6039" y="6839"/>
                    <a:pt x="7073" y="6772"/>
                    <a:pt x="8307" y="6772"/>
                  </a:cubicBezTo>
                  <a:cubicBezTo>
                    <a:pt x="9608" y="6772"/>
                    <a:pt x="10542" y="6872"/>
                    <a:pt x="11142" y="7139"/>
                  </a:cubicBezTo>
                  <a:cubicBezTo>
                    <a:pt x="11709" y="7372"/>
                    <a:pt x="11976" y="7773"/>
                    <a:pt x="11976" y="8340"/>
                  </a:cubicBezTo>
                  <a:cubicBezTo>
                    <a:pt x="11976" y="8606"/>
                    <a:pt x="11943" y="8773"/>
                    <a:pt x="11843" y="8907"/>
                  </a:cubicBezTo>
                  <a:cubicBezTo>
                    <a:pt x="11776" y="9040"/>
                    <a:pt x="11542" y="9274"/>
                    <a:pt x="11176" y="9540"/>
                  </a:cubicBezTo>
                  <a:cubicBezTo>
                    <a:pt x="11075" y="9641"/>
                    <a:pt x="10942" y="9941"/>
                    <a:pt x="10842" y="10341"/>
                  </a:cubicBezTo>
                  <a:cubicBezTo>
                    <a:pt x="10709" y="10775"/>
                    <a:pt x="10675" y="11208"/>
                    <a:pt x="10675" y="11609"/>
                  </a:cubicBezTo>
                  <a:cubicBezTo>
                    <a:pt x="10675" y="12309"/>
                    <a:pt x="10809" y="12643"/>
                    <a:pt x="11142" y="12643"/>
                  </a:cubicBezTo>
                  <a:cubicBezTo>
                    <a:pt x="11309" y="12643"/>
                    <a:pt x="11509" y="12543"/>
                    <a:pt x="11676" y="12409"/>
                  </a:cubicBezTo>
                  <a:cubicBezTo>
                    <a:pt x="11843" y="12242"/>
                    <a:pt x="12210" y="11842"/>
                    <a:pt x="12710" y="11175"/>
                  </a:cubicBezTo>
                  <a:cubicBezTo>
                    <a:pt x="13344" y="10408"/>
                    <a:pt x="13644" y="9907"/>
                    <a:pt x="13644" y="9641"/>
                  </a:cubicBezTo>
                  <a:cubicBezTo>
                    <a:pt x="13644" y="9474"/>
                    <a:pt x="13577" y="9274"/>
                    <a:pt x="13410" y="8973"/>
                  </a:cubicBezTo>
                  <a:cubicBezTo>
                    <a:pt x="13310" y="8773"/>
                    <a:pt x="13244" y="8573"/>
                    <a:pt x="13244" y="8406"/>
                  </a:cubicBezTo>
                  <a:cubicBezTo>
                    <a:pt x="13244" y="7806"/>
                    <a:pt x="13577" y="7372"/>
                    <a:pt x="14211" y="7139"/>
                  </a:cubicBezTo>
                  <a:cubicBezTo>
                    <a:pt x="14878" y="6905"/>
                    <a:pt x="15979" y="6772"/>
                    <a:pt x="17547" y="6772"/>
                  </a:cubicBezTo>
                  <a:close/>
                  <a:moveTo>
                    <a:pt x="5838" y="0"/>
                  </a:moveTo>
                  <a:cubicBezTo>
                    <a:pt x="3904" y="1134"/>
                    <a:pt x="1" y="14477"/>
                    <a:pt x="1" y="14477"/>
                  </a:cubicBezTo>
                  <a:lnTo>
                    <a:pt x="2770" y="28020"/>
                  </a:lnTo>
                  <a:lnTo>
                    <a:pt x="25286" y="28521"/>
                  </a:lnTo>
                  <a:lnTo>
                    <a:pt x="25286" y="10374"/>
                  </a:lnTo>
                  <a:lnTo>
                    <a:pt x="20282" y="1335"/>
                  </a:lnTo>
                  <a:lnTo>
                    <a:pt x="5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45"/>
          <p:cNvGrpSpPr/>
          <p:nvPr/>
        </p:nvGrpSpPr>
        <p:grpSpPr>
          <a:xfrm>
            <a:off x="715100" y="2571750"/>
            <a:ext cx="1343845" cy="1891548"/>
            <a:chOff x="874500" y="2525975"/>
            <a:chExt cx="1343845" cy="1891548"/>
          </a:xfrm>
        </p:grpSpPr>
        <p:pic>
          <p:nvPicPr>
            <p:cNvPr id="1262" name="Google Shape;1262;p45"/>
            <p:cNvPicPr preferRelativeResize="0"/>
            <p:nvPr/>
          </p:nvPicPr>
          <p:blipFill>
            <a:blip r:embed="rId7">
              <a:alphaModFix/>
            </a:blip>
            <a:stretch>
              <a:fillRect/>
            </a:stretch>
          </p:blipFill>
          <p:spPr>
            <a:xfrm>
              <a:off x="874500" y="2525975"/>
              <a:ext cx="1343845" cy="1891548"/>
            </a:xfrm>
            <a:prstGeom prst="rect">
              <a:avLst/>
            </a:prstGeom>
            <a:noFill/>
            <a:ln>
              <a:noFill/>
            </a:ln>
          </p:spPr>
        </p:pic>
        <p:grpSp>
          <p:nvGrpSpPr>
            <p:cNvPr id="1263" name="Google Shape;1263;p45"/>
            <p:cNvGrpSpPr/>
            <p:nvPr/>
          </p:nvGrpSpPr>
          <p:grpSpPr>
            <a:xfrm>
              <a:off x="1187898" y="2931756"/>
              <a:ext cx="717051" cy="1079988"/>
              <a:chOff x="510450" y="990650"/>
              <a:chExt cx="868100" cy="1307175"/>
            </a:xfrm>
          </p:grpSpPr>
          <p:sp>
            <p:nvSpPr>
              <p:cNvPr id="1264" name="Google Shape;1264;p45"/>
              <p:cNvSpPr/>
              <p:nvPr/>
            </p:nvSpPr>
            <p:spPr>
              <a:xfrm>
                <a:off x="1020100" y="1504150"/>
                <a:ext cx="25" cy="775"/>
              </a:xfrm>
              <a:custGeom>
                <a:avLst/>
                <a:gdLst/>
                <a:ahLst/>
                <a:cxnLst/>
                <a:rect l="l" t="t" r="r" b="b"/>
                <a:pathLst>
                  <a:path w="1" h="31" extrusionOk="0">
                    <a:moveTo>
                      <a:pt x="0" y="31"/>
                    </a:moveTo>
                    <a:cubicBezTo>
                      <a:pt x="0" y="16"/>
                      <a:pt x="0" y="16"/>
                      <a:pt x="0" y="16"/>
                    </a:cubicBezTo>
                    <a:cubicBezTo>
                      <a:pt x="0" y="16"/>
                      <a:pt x="0" y="16"/>
                      <a:pt x="0" y="0"/>
                    </a:cubicBezTo>
                    <a:cubicBezTo>
                      <a:pt x="0" y="16"/>
                      <a:pt x="0" y="16"/>
                      <a:pt x="0"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5"/>
              <p:cNvSpPr/>
              <p:nvPr/>
            </p:nvSpPr>
            <p:spPr>
              <a:xfrm>
                <a:off x="1098175" y="11743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5"/>
              <p:cNvSpPr/>
              <p:nvPr/>
            </p:nvSpPr>
            <p:spPr>
              <a:xfrm>
                <a:off x="1098175" y="11743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5"/>
              <p:cNvSpPr/>
              <p:nvPr/>
            </p:nvSpPr>
            <p:spPr>
              <a:xfrm>
                <a:off x="1101225" y="1152575"/>
                <a:ext cx="25" cy="400"/>
              </a:xfrm>
              <a:custGeom>
                <a:avLst/>
                <a:gdLst/>
                <a:ahLst/>
                <a:cxnLst/>
                <a:rect l="l" t="t" r="r" b="b"/>
                <a:pathLst>
                  <a:path w="1" h="16" extrusionOk="0">
                    <a:moveTo>
                      <a:pt x="1" y="16"/>
                    </a:moveTo>
                    <a:cubicBezTo>
                      <a:pt x="1" y="16"/>
                      <a:pt x="1" y="16"/>
                      <a:pt x="1" y="16"/>
                    </a:cubicBezTo>
                    <a:cubicBezTo>
                      <a:pt x="1" y="16"/>
                      <a:pt x="1" y="16"/>
                      <a:pt x="1" y="1"/>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5"/>
              <p:cNvSpPr/>
              <p:nvPr/>
            </p:nvSpPr>
            <p:spPr>
              <a:xfrm>
                <a:off x="1104275" y="1156775"/>
                <a:ext cx="25" cy="400"/>
              </a:xfrm>
              <a:custGeom>
                <a:avLst/>
                <a:gdLst/>
                <a:ahLst/>
                <a:cxnLst/>
                <a:rect l="l" t="t" r="r" b="b"/>
                <a:pathLst>
                  <a:path w="1" h="16" extrusionOk="0">
                    <a:moveTo>
                      <a:pt x="1" y="0"/>
                    </a:moveTo>
                    <a:cubicBezTo>
                      <a:pt x="1" y="0"/>
                      <a:pt x="1" y="0"/>
                      <a:pt x="1" y="0"/>
                    </a:cubicBezTo>
                    <a:cubicBezTo>
                      <a:pt x="1" y="15"/>
                      <a:pt x="1" y="15"/>
                      <a:pt x="1" y="15"/>
                    </a:cubicBezTo>
                    <a:cubicBezTo>
                      <a:pt x="1" y="1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5"/>
              <p:cNvSpPr/>
              <p:nvPr/>
            </p:nvSpPr>
            <p:spPr>
              <a:xfrm>
                <a:off x="1118375" y="1066875"/>
                <a:ext cx="25" cy="400"/>
              </a:xfrm>
              <a:custGeom>
                <a:avLst/>
                <a:gdLst/>
                <a:ahLst/>
                <a:cxnLst/>
                <a:rect l="l" t="t" r="r" b="b"/>
                <a:pathLst>
                  <a:path w="1" h="16" extrusionOk="0">
                    <a:moveTo>
                      <a:pt x="0" y="1"/>
                    </a:moveTo>
                    <a:lnTo>
                      <a:pt x="0" y="16"/>
                    </a:lnTo>
                    <a:cubicBezTo>
                      <a:pt x="0" y="16"/>
                      <a:pt x="0" y="16"/>
                      <a:pt x="0" y="16"/>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5"/>
              <p:cNvSpPr/>
              <p:nvPr/>
            </p:nvSpPr>
            <p:spPr>
              <a:xfrm>
                <a:off x="1056675" y="1138475"/>
                <a:ext cx="25" cy="425"/>
              </a:xfrm>
              <a:custGeom>
                <a:avLst/>
                <a:gdLst/>
                <a:ahLst/>
                <a:cxnLst/>
                <a:rect l="l" t="t" r="r" b="b"/>
                <a:pathLst>
                  <a:path w="1" h="17" extrusionOk="0">
                    <a:moveTo>
                      <a:pt x="0" y="1"/>
                    </a:moveTo>
                    <a:lnTo>
                      <a:pt x="0" y="1"/>
                    </a:ln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5"/>
              <p:cNvSpPr/>
              <p:nvPr/>
            </p:nvSpPr>
            <p:spPr>
              <a:xfrm>
                <a:off x="1143500" y="1032125"/>
                <a:ext cx="6900" cy="6125"/>
              </a:xfrm>
              <a:custGeom>
                <a:avLst/>
                <a:gdLst/>
                <a:ahLst/>
                <a:cxnLst/>
                <a:rect l="l" t="t" r="r" b="b"/>
                <a:pathLst>
                  <a:path w="276" h="245" extrusionOk="0">
                    <a:moveTo>
                      <a:pt x="151" y="0"/>
                    </a:moveTo>
                    <a:cubicBezTo>
                      <a:pt x="98" y="0"/>
                      <a:pt x="44" y="30"/>
                      <a:pt x="31" y="80"/>
                    </a:cubicBezTo>
                    <a:cubicBezTo>
                      <a:pt x="1" y="141"/>
                      <a:pt x="31" y="217"/>
                      <a:pt x="92" y="233"/>
                    </a:cubicBezTo>
                    <a:cubicBezTo>
                      <a:pt x="109" y="241"/>
                      <a:pt x="126" y="245"/>
                      <a:pt x="143" y="245"/>
                    </a:cubicBezTo>
                    <a:cubicBezTo>
                      <a:pt x="190" y="245"/>
                      <a:pt x="233" y="216"/>
                      <a:pt x="245" y="172"/>
                    </a:cubicBezTo>
                    <a:cubicBezTo>
                      <a:pt x="275" y="111"/>
                      <a:pt x="245" y="35"/>
                      <a:pt x="184" y="4"/>
                    </a:cubicBezTo>
                    <a:cubicBezTo>
                      <a:pt x="173" y="1"/>
                      <a:pt x="162" y="0"/>
                      <a:pt x="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5"/>
              <p:cNvSpPr/>
              <p:nvPr/>
            </p:nvSpPr>
            <p:spPr>
              <a:xfrm>
                <a:off x="1113025" y="998475"/>
                <a:ext cx="11850" cy="10575"/>
              </a:xfrm>
              <a:custGeom>
                <a:avLst/>
                <a:gdLst/>
                <a:ahLst/>
                <a:cxnLst/>
                <a:rect l="l" t="t" r="r" b="b"/>
                <a:pathLst>
                  <a:path w="474" h="423" extrusionOk="0">
                    <a:moveTo>
                      <a:pt x="247" y="0"/>
                    </a:moveTo>
                    <a:cubicBezTo>
                      <a:pt x="152" y="0"/>
                      <a:pt x="68" y="46"/>
                      <a:pt x="31" y="131"/>
                    </a:cubicBezTo>
                    <a:cubicBezTo>
                      <a:pt x="1" y="238"/>
                      <a:pt x="47" y="375"/>
                      <a:pt x="153" y="405"/>
                    </a:cubicBezTo>
                    <a:cubicBezTo>
                      <a:pt x="184" y="417"/>
                      <a:pt x="216" y="423"/>
                      <a:pt x="245" y="423"/>
                    </a:cubicBezTo>
                    <a:cubicBezTo>
                      <a:pt x="332" y="423"/>
                      <a:pt x="409" y="374"/>
                      <a:pt x="443" y="284"/>
                    </a:cubicBezTo>
                    <a:cubicBezTo>
                      <a:pt x="473" y="177"/>
                      <a:pt x="428" y="55"/>
                      <a:pt x="321" y="9"/>
                    </a:cubicBezTo>
                    <a:cubicBezTo>
                      <a:pt x="296" y="3"/>
                      <a:pt x="271" y="0"/>
                      <a:pt x="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5"/>
              <p:cNvSpPr/>
              <p:nvPr/>
            </p:nvSpPr>
            <p:spPr>
              <a:xfrm>
                <a:off x="1138175" y="1630600"/>
                <a:ext cx="25" cy="400"/>
              </a:xfrm>
              <a:custGeom>
                <a:avLst/>
                <a:gdLst/>
                <a:ahLst/>
                <a:cxnLst/>
                <a:rect l="l" t="t" r="r" b="b"/>
                <a:pathLst>
                  <a:path w="1" h="16" extrusionOk="0">
                    <a:moveTo>
                      <a:pt x="1" y="1"/>
                    </a:moveTo>
                    <a:lnTo>
                      <a:pt x="1" y="1"/>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5"/>
              <p:cNvSpPr/>
              <p:nvPr/>
            </p:nvSpPr>
            <p:spPr>
              <a:xfrm>
                <a:off x="1137425" y="1640900"/>
                <a:ext cx="25" cy="400"/>
              </a:xfrm>
              <a:custGeom>
                <a:avLst/>
                <a:gdLst/>
                <a:ahLst/>
                <a:cxnLst/>
                <a:rect l="l" t="t" r="r" b="b"/>
                <a:pathLst>
                  <a:path w="1" h="16" extrusionOk="0">
                    <a:moveTo>
                      <a:pt x="0" y="0"/>
                    </a:moveTo>
                    <a:lnTo>
                      <a:pt x="0" y="0"/>
                    </a:lnTo>
                    <a:cubicBezTo>
                      <a:pt x="0" y="15"/>
                      <a:pt x="0" y="15"/>
                      <a:pt x="0" y="15"/>
                    </a:cubicBezTo>
                    <a:cubicBezTo>
                      <a:pt x="0" y="15"/>
                      <a:pt x="0" y="1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5"/>
              <p:cNvSpPr/>
              <p:nvPr/>
            </p:nvSpPr>
            <p:spPr>
              <a:xfrm>
                <a:off x="1115325" y="15357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5"/>
              <p:cNvSpPr/>
              <p:nvPr/>
            </p:nvSpPr>
            <p:spPr>
              <a:xfrm>
                <a:off x="526450" y="151825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5"/>
              <p:cNvSpPr/>
              <p:nvPr/>
            </p:nvSpPr>
            <p:spPr>
              <a:xfrm>
                <a:off x="544350" y="1504525"/>
                <a:ext cx="25" cy="400"/>
              </a:xfrm>
              <a:custGeom>
                <a:avLst/>
                <a:gdLst/>
                <a:ahLst/>
                <a:cxnLst/>
                <a:rect l="l" t="t" r="r" b="b"/>
                <a:pathLst>
                  <a:path w="1" h="16" extrusionOk="0">
                    <a:moveTo>
                      <a:pt x="1" y="16"/>
                    </a:moveTo>
                    <a:lnTo>
                      <a:pt x="1" y="16"/>
                    </a:lnTo>
                    <a:cubicBezTo>
                      <a:pt x="1" y="16"/>
                      <a:pt x="1" y="16"/>
                      <a:pt x="1" y="1"/>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5"/>
              <p:cNvSpPr/>
              <p:nvPr/>
            </p:nvSpPr>
            <p:spPr>
              <a:xfrm>
                <a:off x="825450" y="110610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5"/>
              <p:cNvSpPr/>
              <p:nvPr/>
            </p:nvSpPr>
            <p:spPr>
              <a:xfrm>
                <a:off x="839550" y="10459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5"/>
              <p:cNvSpPr/>
              <p:nvPr/>
            </p:nvSpPr>
            <p:spPr>
              <a:xfrm>
                <a:off x="852875" y="1179250"/>
                <a:ext cx="425" cy="400"/>
              </a:xfrm>
              <a:custGeom>
                <a:avLst/>
                <a:gdLst/>
                <a:ahLst/>
                <a:cxnLst/>
                <a:rect l="l" t="t" r="r" b="b"/>
                <a:pathLst>
                  <a:path w="17" h="16" extrusionOk="0">
                    <a:moveTo>
                      <a:pt x="1" y="0"/>
                    </a:moveTo>
                    <a:lnTo>
                      <a:pt x="1" y="15"/>
                    </a:lnTo>
                    <a:cubicBezTo>
                      <a:pt x="1" y="0"/>
                      <a:pt x="1"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5"/>
              <p:cNvSpPr/>
              <p:nvPr/>
            </p:nvSpPr>
            <p:spPr>
              <a:xfrm>
                <a:off x="778600" y="1170850"/>
                <a:ext cx="425" cy="425"/>
              </a:xfrm>
              <a:custGeom>
                <a:avLst/>
                <a:gdLst/>
                <a:ahLst/>
                <a:cxnLst/>
                <a:rect l="l" t="t" r="r" b="b"/>
                <a:pathLst>
                  <a:path w="17" h="17" extrusionOk="0">
                    <a:moveTo>
                      <a:pt x="1" y="16"/>
                    </a:moveTo>
                    <a:cubicBezTo>
                      <a:pt x="1" y="16"/>
                      <a:pt x="16" y="16"/>
                      <a:pt x="16" y="1"/>
                    </a:cubicBezTo>
                    <a:lnTo>
                      <a:pt x="16" y="1"/>
                    </a:lnTo>
                    <a:cubicBezTo>
                      <a:pt x="16"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5"/>
              <p:cNvSpPr/>
              <p:nvPr/>
            </p:nvSpPr>
            <p:spPr>
              <a:xfrm>
                <a:off x="853275" y="1166675"/>
                <a:ext cx="25" cy="400"/>
              </a:xfrm>
              <a:custGeom>
                <a:avLst/>
                <a:gdLst/>
                <a:ahLst/>
                <a:cxnLst/>
                <a:rect l="l" t="t" r="r" b="b"/>
                <a:pathLst>
                  <a:path w="1" h="16" extrusionOk="0">
                    <a:moveTo>
                      <a:pt x="0" y="0"/>
                    </a:moveTo>
                    <a:lnTo>
                      <a:pt x="0" y="16"/>
                    </a:lnTo>
                    <a:lnTo>
                      <a:pt x="0" y="16"/>
                    </a:lnTo>
                    <a:cubicBezTo>
                      <a:pt x="0" y="16"/>
                      <a:pt x="0" y="1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5"/>
              <p:cNvSpPr/>
              <p:nvPr/>
            </p:nvSpPr>
            <p:spPr>
              <a:xfrm>
                <a:off x="794975" y="1112575"/>
                <a:ext cx="425" cy="425"/>
              </a:xfrm>
              <a:custGeom>
                <a:avLst/>
                <a:gdLst/>
                <a:ahLst/>
                <a:cxnLst/>
                <a:rect l="l" t="t" r="r" b="b"/>
                <a:pathLst>
                  <a:path w="17" h="17" extrusionOk="0">
                    <a:moveTo>
                      <a:pt x="16" y="1"/>
                    </a:moveTo>
                    <a:cubicBezTo>
                      <a:pt x="16" y="1"/>
                      <a:pt x="1" y="1"/>
                      <a:pt x="1" y="16"/>
                    </a:cubicBez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5"/>
              <p:cNvSpPr/>
              <p:nvPr/>
            </p:nvSpPr>
            <p:spPr>
              <a:xfrm>
                <a:off x="788125" y="1295800"/>
                <a:ext cx="400" cy="25"/>
              </a:xfrm>
              <a:custGeom>
                <a:avLst/>
                <a:gdLst/>
                <a:ahLst/>
                <a:cxnLst/>
                <a:rect l="l" t="t" r="r" b="b"/>
                <a:pathLst>
                  <a:path w="16" h="1" extrusionOk="0">
                    <a:moveTo>
                      <a:pt x="16" y="0"/>
                    </a:moveTo>
                    <a:cubicBezTo>
                      <a:pt x="1" y="0"/>
                      <a:pt x="1" y="0"/>
                      <a:pt x="1" y="0"/>
                    </a:cubicBezTo>
                    <a:cubicBezTo>
                      <a:pt x="1" y="0"/>
                      <a:pt x="1" y="0"/>
                      <a:pt x="1" y="0"/>
                    </a:cubicBezTo>
                    <a:cubicBezTo>
                      <a:pt x="1" y="0"/>
                      <a:pt x="1"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5"/>
              <p:cNvSpPr/>
              <p:nvPr/>
            </p:nvSpPr>
            <p:spPr>
              <a:xfrm>
                <a:off x="732900" y="1790575"/>
                <a:ext cx="400" cy="25"/>
              </a:xfrm>
              <a:custGeom>
                <a:avLst/>
                <a:gdLst/>
                <a:ahLst/>
                <a:cxnLst/>
                <a:rect l="l" t="t" r="r" b="b"/>
                <a:pathLst>
                  <a:path w="16" h="1" extrusionOk="0">
                    <a:moveTo>
                      <a:pt x="16" y="1"/>
                    </a:moveTo>
                    <a:cubicBezTo>
                      <a:pt x="16" y="1"/>
                      <a:pt x="0" y="1"/>
                      <a:pt x="0" y="1"/>
                    </a:cubicBezTo>
                    <a:lnTo>
                      <a:pt x="0" y="1"/>
                    </a:lnTo>
                    <a:cubicBezTo>
                      <a:pt x="0"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5"/>
              <p:cNvSpPr/>
              <p:nvPr/>
            </p:nvSpPr>
            <p:spPr>
              <a:xfrm>
                <a:off x="619000" y="1720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5"/>
              <p:cNvSpPr/>
              <p:nvPr/>
            </p:nvSpPr>
            <p:spPr>
              <a:xfrm>
                <a:off x="621300" y="1722025"/>
                <a:ext cx="400" cy="400"/>
              </a:xfrm>
              <a:custGeom>
                <a:avLst/>
                <a:gdLst/>
                <a:ahLst/>
                <a:cxnLst/>
                <a:rect l="l" t="t" r="r" b="b"/>
                <a:pathLst>
                  <a:path w="16" h="16" extrusionOk="0">
                    <a:moveTo>
                      <a:pt x="0" y="0"/>
                    </a:moveTo>
                    <a:cubicBezTo>
                      <a:pt x="0" y="16"/>
                      <a:pt x="0" y="16"/>
                      <a:pt x="0" y="16"/>
                    </a:cubicBezTo>
                    <a:lnTo>
                      <a:pt x="16" y="16"/>
                    </a:lnTo>
                    <a:cubicBezTo>
                      <a:pt x="16" y="16"/>
                      <a:pt x="0" y="1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5"/>
              <p:cNvSpPr/>
              <p:nvPr/>
            </p:nvSpPr>
            <p:spPr>
              <a:xfrm>
                <a:off x="730625" y="1944075"/>
                <a:ext cx="400" cy="425"/>
              </a:xfrm>
              <a:custGeom>
                <a:avLst/>
                <a:gdLst/>
                <a:ahLst/>
                <a:cxnLst/>
                <a:rect l="l" t="t" r="r" b="b"/>
                <a:pathLst>
                  <a:path w="16" h="17" extrusionOk="0">
                    <a:moveTo>
                      <a:pt x="0" y="1"/>
                    </a:moveTo>
                    <a:cubicBezTo>
                      <a:pt x="0" y="1"/>
                      <a:pt x="15" y="16"/>
                      <a:pt x="15" y="16"/>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5"/>
              <p:cNvSpPr/>
              <p:nvPr/>
            </p:nvSpPr>
            <p:spPr>
              <a:xfrm>
                <a:off x="646425" y="1955125"/>
                <a:ext cx="425" cy="400"/>
              </a:xfrm>
              <a:custGeom>
                <a:avLst/>
                <a:gdLst/>
                <a:ahLst/>
                <a:cxnLst/>
                <a:rect l="l" t="t" r="r" b="b"/>
                <a:pathLst>
                  <a:path w="17" h="16" extrusionOk="0">
                    <a:moveTo>
                      <a:pt x="1" y="16"/>
                    </a:moveTo>
                    <a:lnTo>
                      <a:pt x="1" y="16"/>
                    </a:lnTo>
                    <a:lnTo>
                      <a:pt x="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5"/>
              <p:cNvSpPr/>
              <p:nvPr/>
            </p:nvSpPr>
            <p:spPr>
              <a:xfrm>
                <a:off x="688325" y="1249700"/>
                <a:ext cx="425" cy="25"/>
              </a:xfrm>
              <a:custGeom>
                <a:avLst/>
                <a:gdLst/>
                <a:ahLst/>
                <a:cxnLst/>
                <a:rect l="l" t="t" r="r" b="b"/>
                <a:pathLst>
                  <a:path w="17" h="1" extrusionOk="0">
                    <a:moveTo>
                      <a:pt x="1" y="1"/>
                    </a:moveTo>
                    <a:cubicBezTo>
                      <a:pt x="16" y="1"/>
                      <a:pt x="16" y="1"/>
                      <a:pt x="16" y="1"/>
                    </a:cubicBezTo>
                    <a:cubicBezTo>
                      <a:pt x="16" y="1"/>
                      <a:pt x="16" y="1"/>
                      <a:pt x="16" y="1"/>
                    </a:cubicBezTo>
                    <a:cubicBezTo>
                      <a:pt x="16" y="1"/>
                      <a:pt x="1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5"/>
              <p:cNvSpPr/>
              <p:nvPr/>
            </p:nvSpPr>
            <p:spPr>
              <a:xfrm>
                <a:off x="1305000" y="1849250"/>
                <a:ext cx="425" cy="400"/>
              </a:xfrm>
              <a:custGeom>
                <a:avLst/>
                <a:gdLst/>
                <a:ahLst/>
                <a:cxnLst/>
                <a:rect l="l" t="t" r="r" b="b"/>
                <a:pathLst>
                  <a:path w="17" h="16" extrusionOk="0">
                    <a:moveTo>
                      <a:pt x="1" y="0"/>
                    </a:moveTo>
                    <a:cubicBezTo>
                      <a:pt x="16" y="0"/>
                      <a:pt x="16" y="15"/>
                      <a:pt x="16" y="15"/>
                    </a:cubicBezTo>
                    <a:cubicBezTo>
                      <a:pt x="16" y="15"/>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5"/>
              <p:cNvSpPr/>
              <p:nvPr/>
            </p:nvSpPr>
            <p:spPr>
              <a:xfrm>
                <a:off x="1314900" y="1869425"/>
                <a:ext cx="425" cy="25"/>
              </a:xfrm>
              <a:custGeom>
                <a:avLst/>
                <a:gdLst/>
                <a:ahLst/>
                <a:cxnLst/>
                <a:rect l="l" t="t" r="r" b="b"/>
                <a:pathLst>
                  <a:path w="17" h="1" extrusionOk="0">
                    <a:moveTo>
                      <a:pt x="1" y="1"/>
                    </a:moveTo>
                    <a:cubicBezTo>
                      <a:pt x="1" y="1"/>
                      <a:pt x="1" y="1"/>
                      <a:pt x="16" y="1"/>
                    </a:cubicBezTo>
                    <a:cubicBezTo>
                      <a:pt x="16" y="1"/>
                      <a:pt x="1" y="1"/>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5"/>
              <p:cNvSpPr/>
              <p:nvPr/>
            </p:nvSpPr>
            <p:spPr>
              <a:xfrm>
                <a:off x="1245600" y="1306850"/>
                <a:ext cx="25" cy="400"/>
              </a:xfrm>
              <a:custGeom>
                <a:avLst/>
                <a:gdLst/>
                <a:ahLst/>
                <a:cxnLst/>
                <a:rect l="l" t="t" r="r" b="b"/>
                <a:pathLst>
                  <a:path w="1" h="16" extrusionOk="0">
                    <a:moveTo>
                      <a:pt x="0" y="0"/>
                    </a:move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5"/>
              <p:cNvSpPr/>
              <p:nvPr/>
            </p:nvSpPr>
            <p:spPr>
              <a:xfrm>
                <a:off x="1231125" y="1367025"/>
                <a:ext cx="400" cy="400"/>
              </a:xfrm>
              <a:custGeom>
                <a:avLst/>
                <a:gdLst/>
                <a:ahLst/>
                <a:cxnLst/>
                <a:rect l="l" t="t" r="r" b="b"/>
                <a:pathLst>
                  <a:path w="16" h="16" extrusionOk="0">
                    <a:moveTo>
                      <a:pt x="0" y="0"/>
                    </a:moveTo>
                    <a:cubicBezTo>
                      <a:pt x="0" y="16"/>
                      <a:pt x="0" y="16"/>
                      <a:pt x="15" y="16"/>
                    </a:cubicBezTo>
                    <a:cubicBezTo>
                      <a:pt x="0" y="16"/>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5"/>
              <p:cNvSpPr/>
              <p:nvPr/>
            </p:nvSpPr>
            <p:spPr>
              <a:xfrm>
                <a:off x="1244075" y="144625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5"/>
              <p:cNvSpPr/>
              <p:nvPr/>
            </p:nvSpPr>
            <p:spPr>
              <a:xfrm>
                <a:off x="1173975" y="1420350"/>
                <a:ext cx="25" cy="400"/>
              </a:xfrm>
              <a:custGeom>
                <a:avLst/>
                <a:gdLst/>
                <a:ahLst/>
                <a:cxnLst/>
                <a:rect l="l" t="t" r="r" b="b"/>
                <a:pathLst>
                  <a:path w="1" h="16" extrusionOk="0">
                    <a:moveTo>
                      <a:pt x="1" y="16"/>
                    </a:moveTo>
                    <a:cubicBezTo>
                      <a:pt x="1" y="0"/>
                      <a:pt x="1" y="0"/>
                      <a:pt x="1" y="0"/>
                    </a:cubicBezTo>
                    <a:cubicBezTo>
                      <a:pt x="1" y="0"/>
                      <a:pt x="1" y="0"/>
                      <a:pt x="1" y="0"/>
                    </a:cubicBezTo>
                    <a:cubicBezTo>
                      <a:pt x="1" y="0"/>
                      <a:pt x="1" y="0"/>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5"/>
              <p:cNvSpPr/>
              <p:nvPr/>
            </p:nvSpPr>
            <p:spPr>
              <a:xfrm>
                <a:off x="1179325" y="1409300"/>
                <a:ext cx="0" cy="400"/>
              </a:xfrm>
              <a:custGeom>
                <a:avLst/>
                <a:gdLst/>
                <a:ahLst/>
                <a:cxnLst/>
                <a:rect l="l" t="t" r="r" b="b"/>
                <a:pathLst>
                  <a:path h="16" extrusionOk="0">
                    <a:moveTo>
                      <a:pt x="0" y="16"/>
                    </a:moveTo>
                    <a:cubicBezTo>
                      <a:pt x="0" y="16"/>
                      <a:pt x="0" y="16"/>
                      <a:pt x="0" y="1"/>
                    </a:cubicBez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5"/>
              <p:cNvSpPr/>
              <p:nvPr/>
            </p:nvSpPr>
            <p:spPr>
              <a:xfrm>
                <a:off x="1255500" y="1386450"/>
                <a:ext cx="25" cy="400"/>
              </a:xfrm>
              <a:custGeom>
                <a:avLst/>
                <a:gdLst/>
                <a:ahLst/>
                <a:cxnLst/>
                <a:rect l="l" t="t" r="r" b="b"/>
                <a:pathLst>
                  <a:path w="1" h="16" extrusionOk="0">
                    <a:moveTo>
                      <a:pt x="0" y="16"/>
                    </a:moveTo>
                    <a:cubicBezTo>
                      <a:pt x="0" y="16"/>
                      <a:pt x="0" y="0"/>
                      <a:pt x="0" y="0"/>
                    </a:cubicBezTo>
                    <a:lnTo>
                      <a:pt x="0" y="0"/>
                    </a:lnTo>
                    <a:cubicBezTo>
                      <a:pt x="0" y="0"/>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5"/>
              <p:cNvSpPr/>
              <p:nvPr/>
            </p:nvSpPr>
            <p:spPr>
              <a:xfrm>
                <a:off x="1240625" y="1606600"/>
                <a:ext cx="425" cy="425"/>
              </a:xfrm>
              <a:custGeom>
                <a:avLst/>
                <a:gdLst/>
                <a:ahLst/>
                <a:cxnLst/>
                <a:rect l="l" t="t" r="r" b="b"/>
                <a:pathLst>
                  <a:path w="17" h="17" extrusionOk="0">
                    <a:moveTo>
                      <a:pt x="1" y="1"/>
                    </a:moveTo>
                    <a:lnTo>
                      <a:pt x="1" y="1"/>
                    </a:lnTo>
                    <a:cubicBezTo>
                      <a:pt x="1" y="16"/>
                      <a:pt x="16" y="16"/>
                      <a:pt x="16" y="16"/>
                    </a:cubicBezTo>
                    <a:cubicBezTo>
                      <a:pt x="16" y="16"/>
                      <a:pt x="1"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5"/>
              <p:cNvSpPr/>
              <p:nvPr/>
            </p:nvSpPr>
            <p:spPr>
              <a:xfrm>
                <a:off x="1179700" y="1553675"/>
                <a:ext cx="400" cy="25"/>
              </a:xfrm>
              <a:custGeom>
                <a:avLst/>
                <a:gdLst/>
                <a:ahLst/>
                <a:cxnLst/>
                <a:rect l="l" t="t" r="r" b="b"/>
                <a:pathLst>
                  <a:path w="16" h="1" extrusionOk="0">
                    <a:moveTo>
                      <a:pt x="15" y="0"/>
                    </a:moveTo>
                    <a:cubicBezTo>
                      <a:pt x="15" y="0"/>
                      <a:pt x="15" y="0"/>
                      <a:pt x="15" y="0"/>
                    </a:cubicBezTo>
                    <a:lnTo>
                      <a:pt x="0" y="0"/>
                    </a:ln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5"/>
              <p:cNvSpPr/>
              <p:nvPr/>
            </p:nvSpPr>
            <p:spPr>
              <a:xfrm>
                <a:off x="796500" y="15810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5"/>
              <p:cNvSpPr/>
              <p:nvPr/>
            </p:nvSpPr>
            <p:spPr>
              <a:xfrm>
                <a:off x="510450" y="990650"/>
                <a:ext cx="868100" cy="1307175"/>
              </a:xfrm>
              <a:custGeom>
                <a:avLst/>
                <a:gdLst/>
                <a:ahLst/>
                <a:cxnLst/>
                <a:rect l="l" t="t" r="r" b="b"/>
                <a:pathLst>
                  <a:path w="34724" h="52287" extrusionOk="0">
                    <a:moveTo>
                      <a:pt x="25170" y="3263"/>
                    </a:moveTo>
                    <a:cubicBezTo>
                      <a:pt x="25157" y="3263"/>
                      <a:pt x="25155" y="3263"/>
                      <a:pt x="25155" y="3274"/>
                    </a:cubicBezTo>
                    <a:lnTo>
                      <a:pt x="25155" y="3274"/>
                    </a:lnTo>
                    <a:cubicBezTo>
                      <a:pt x="25160" y="3270"/>
                      <a:pt x="25165" y="3267"/>
                      <a:pt x="25170" y="3263"/>
                    </a:cubicBezTo>
                    <a:close/>
                    <a:moveTo>
                      <a:pt x="25151" y="1324"/>
                    </a:moveTo>
                    <a:cubicBezTo>
                      <a:pt x="25142" y="1351"/>
                      <a:pt x="25134" y="1377"/>
                      <a:pt x="25125" y="1404"/>
                    </a:cubicBezTo>
                    <a:cubicBezTo>
                      <a:pt x="25125" y="1419"/>
                      <a:pt x="25125" y="1435"/>
                      <a:pt x="25110" y="1450"/>
                    </a:cubicBezTo>
                    <a:cubicBezTo>
                      <a:pt x="25110" y="1465"/>
                      <a:pt x="25094" y="1495"/>
                      <a:pt x="25094" y="1526"/>
                    </a:cubicBezTo>
                    <a:cubicBezTo>
                      <a:pt x="25064" y="1587"/>
                      <a:pt x="25049" y="1663"/>
                      <a:pt x="25018" y="1724"/>
                    </a:cubicBezTo>
                    <a:cubicBezTo>
                      <a:pt x="24988" y="1785"/>
                      <a:pt x="24957" y="1846"/>
                      <a:pt x="24942" y="1907"/>
                    </a:cubicBezTo>
                    <a:lnTo>
                      <a:pt x="24866" y="2105"/>
                    </a:lnTo>
                    <a:cubicBezTo>
                      <a:pt x="24866" y="2105"/>
                      <a:pt x="24866" y="2120"/>
                      <a:pt x="24866" y="2120"/>
                    </a:cubicBezTo>
                    <a:cubicBezTo>
                      <a:pt x="24851" y="2135"/>
                      <a:pt x="24835" y="2166"/>
                      <a:pt x="24820" y="2196"/>
                    </a:cubicBezTo>
                    <a:cubicBezTo>
                      <a:pt x="24774" y="2318"/>
                      <a:pt x="24698" y="2440"/>
                      <a:pt x="24652" y="2547"/>
                    </a:cubicBezTo>
                    <a:cubicBezTo>
                      <a:pt x="24576" y="2684"/>
                      <a:pt x="24531" y="2806"/>
                      <a:pt x="24470" y="2928"/>
                    </a:cubicBezTo>
                    <a:cubicBezTo>
                      <a:pt x="24409" y="3050"/>
                      <a:pt x="24348" y="3187"/>
                      <a:pt x="24272" y="3309"/>
                    </a:cubicBezTo>
                    <a:cubicBezTo>
                      <a:pt x="24302" y="3232"/>
                      <a:pt x="24317" y="3141"/>
                      <a:pt x="24332" y="3065"/>
                    </a:cubicBezTo>
                    <a:cubicBezTo>
                      <a:pt x="24332" y="3050"/>
                      <a:pt x="24332" y="3050"/>
                      <a:pt x="24332" y="3034"/>
                    </a:cubicBezTo>
                    <a:cubicBezTo>
                      <a:pt x="24332" y="3019"/>
                      <a:pt x="24347" y="3019"/>
                      <a:pt x="24348" y="3005"/>
                    </a:cubicBezTo>
                    <a:lnTo>
                      <a:pt x="24348" y="3005"/>
                    </a:lnTo>
                    <a:cubicBezTo>
                      <a:pt x="24347" y="3019"/>
                      <a:pt x="24332" y="3019"/>
                      <a:pt x="24332" y="3019"/>
                    </a:cubicBezTo>
                    <a:cubicBezTo>
                      <a:pt x="24348" y="2943"/>
                      <a:pt x="24363" y="2867"/>
                      <a:pt x="24363" y="2806"/>
                    </a:cubicBezTo>
                    <a:cubicBezTo>
                      <a:pt x="24378" y="2806"/>
                      <a:pt x="24378" y="2791"/>
                      <a:pt x="24393" y="2791"/>
                    </a:cubicBezTo>
                    <a:cubicBezTo>
                      <a:pt x="24424" y="2760"/>
                      <a:pt x="24424" y="2714"/>
                      <a:pt x="24393" y="2684"/>
                    </a:cubicBezTo>
                    <a:cubicBezTo>
                      <a:pt x="24393" y="2684"/>
                      <a:pt x="24378" y="2669"/>
                      <a:pt x="24378" y="2669"/>
                    </a:cubicBezTo>
                    <a:cubicBezTo>
                      <a:pt x="24378" y="2653"/>
                      <a:pt x="24363" y="2653"/>
                      <a:pt x="24363" y="2653"/>
                    </a:cubicBezTo>
                    <a:cubicBezTo>
                      <a:pt x="24363" y="2623"/>
                      <a:pt x="24363" y="2592"/>
                      <a:pt x="24363" y="2562"/>
                    </a:cubicBezTo>
                    <a:cubicBezTo>
                      <a:pt x="24363" y="2486"/>
                      <a:pt x="24363" y="2410"/>
                      <a:pt x="24363" y="2318"/>
                    </a:cubicBezTo>
                    <a:cubicBezTo>
                      <a:pt x="24363" y="2288"/>
                      <a:pt x="24363" y="2242"/>
                      <a:pt x="24363" y="2196"/>
                    </a:cubicBezTo>
                    <a:cubicBezTo>
                      <a:pt x="24363" y="2196"/>
                      <a:pt x="24363" y="2196"/>
                      <a:pt x="24363" y="2181"/>
                    </a:cubicBezTo>
                    <a:cubicBezTo>
                      <a:pt x="24363" y="2181"/>
                      <a:pt x="24363" y="2166"/>
                      <a:pt x="24363" y="2166"/>
                    </a:cubicBezTo>
                    <a:cubicBezTo>
                      <a:pt x="24378" y="2135"/>
                      <a:pt x="24378" y="2105"/>
                      <a:pt x="24393" y="2074"/>
                    </a:cubicBezTo>
                    <a:cubicBezTo>
                      <a:pt x="24393" y="2059"/>
                      <a:pt x="24393" y="2044"/>
                      <a:pt x="24409" y="2013"/>
                    </a:cubicBezTo>
                    <a:cubicBezTo>
                      <a:pt x="24409" y="1998"/>
                      <a:pt x="24409" y="1968"/>
                      <a:pt x="24424" y="1953"/>
                    </a:cubicBezTo>
                    <a:cubicBezTo>
                      <a:pt x="24424" y="1937"/>
                      <a:pt x="24424" y="1907"/>
                      <a:pt x="24439" y="1892"/>
                    </a:cubicBezTo>
                    <a:cubicBezTo>
                      <a:pt x="24439" y="1876"/>
                      <a:pt x="24454" y="1846"/>
                      <a:pt x="24454" y="1831"/>
                    </a:cubicBezTo>
                    <a:cubicBezTo>
                      <a:pt x="24470" y="1815"/>
                      <a:pt x="24470" y="1800"/>
                      <a:pt x="24470" y="1785"/>
                    </a:cubicBezTo>
                    <a:cubicBezTo>
                      <a:pt x="24485" y="1754"/>
                      <a:pt x="24500" y="1724"/>
                      <a:pt x="24515" y="1678"/>
                    </a:cubicBezTo>
                    <a:cubicBezTo>
                      <a:pt x="24515" y="1694"/>
                      <a:pt x="24515" y="1694"/>
                      <a:pt x="24515" y="1694"/>
                    </a:cubicBezTo>
                    <a:cubicBezTo>
                      <a:pt x="24546" y="1633"/>
                      <a:pt x="24576" y="1572"/>
                      <a:pt x="24607" y="1511"/>
                    </a:cubicBezTo>
                    <a:cubicBezTo>
                      <a:pt x="24622" y="1511"/>
                      <a:pt x="24637" y="1526"/>
                      <a:pt x="24652" y="1541"/>
                    </a:cubicBezTo>
                    <a:cubicBezTo>
                      <a:pt x="24683" y="1541"/>
                      <a:pt x="24713" y="1556"/>
                      <a:pt x="24744" y="1556"/>
                    </a:cubicBezTo>
                    <a:cubicBezTo>
                      <a:pt x="24762" y="1559"/>
                      <a:pt x="24780" y="1560"/>
                      <a:pt x="24797" y="1560"/>
                    </a:cubicBezTo>
                    <a:cubicBezTo>
                      <a:pt x="24957" y="1560"/>
                      <a:pt x="25089" y="1462"/>
                      <a:pt x="25151" y="1324"/>
                    </a:cubicBezTo>
                    <a:close/>
                    <a:moveTo>
                      <a:pt x="13698" y="2318"/>
                    </a:moveTo>
                    <a:lnTo>
                      <a:pt x="13728" y="2333"/>
                    </a:lnTo>
                    <a:cubicBezTo>
                      <a:pt x="13744" y="2349"/>
                      <a:pt x="13759" y="2349"/>
                      <a:pt x="13774" y="2349"/>
                    </a:cubicBezTo>
                    <a:cubicBezTo>
                      <a:pt x="13774" y="2364"/>
                      <a:pt x="13789" y="2364"/>
                      <a:pt x="13804" y="2379"/>
                    </a:cubicBezTo>
                    <a:cubicBezTo>
                      <a:pt x="13820" y="2379"/>
                      <a:pt x="13820" y="2394"/>
                      <a:pt x="13835" y="2410"/>
                    </a:cubicBezTo>
                    <a:cubicBezTo>
                      <a:pt x="13850" y="2425"/>
                      <a:pt x="13865" y="2440"/>
                      <a:pt x="13865" y="2455"/>
                    </a:cubicBezTo>
                    <a:cubicBezTo>
                      <a:pt x="13881" y="2471"/>
                      <a:pt x="13896" y="2486"/>
                      <a:pt x="13896" y="2501"/>
                    </a:cubicBezTo>
                    <a:cubicBezTo>
                      <a:pt x="13911" y="2516"/>
                      <a:pt x="13926" y="2532"/>
                      <a:pt x="13926" y="2562"/>
                    </a:cubicBezTo>
                    <a:cubicBezTo>
                      <a:pt x="13942" y="2577"/>
                      <a:pt x="13942" y="2592"/>
                      <a:pt x="13942" y="2608"/>
                    </a:cubicBezTo>
                    <a:cubicBezTo>
                      <a:pt x="13957" y="2638"/>
                      <a:pt x="13957" y="2653"/>
                      <a:pt x="13957" y="2684"/>
                    </a:cubicBezTo>
                    <a:cubicBezTo>
                      <a:pt x="13957" y="2714"/>
                      <a:pt x="13957" y="2730"/>
                      <a:pt x="13957" y="2760"/>
                    </a:cubicBezTo>
                    <a:cubicBezTo>
                      <a:pt x="13957" y="2791"/>
                      <a:pt x="13957" y="2821"/>
                      <a:pt x="13957" y="2851"/>
                    </a:cubicBezTo>
                    <a:cubicBezTo>
                      <a:pt x="13942" y="2897"/>
                      <a:pt x="13926" y="2943"/>
                      <a:pt x="13926" y="2989"/>
                    </a:cubicBezTo>
                    <a:cubicBezTo>
                      <a:pt x="13896" y="3034"/>
                      <a:pt x="13881" y="3095"/>
                      <a:pt x="13850" y="3156"/>
                    </a:cubicBezTo>
                    <a:lnTo>
                      <a:pt x="13835" y="3187"/>
                    </a:lnTo>
                    <a:cubicBezTo>
                      <a:pt x="13835" y="3217"/>
                      <a:pt x="13820" y="3248"/>
                      <a:pt x="13804" y="3278"/>
                    </a:cubicBezTo>
                    <a:lnTo>
                      <a:pt x="13774" y="3309"/>
                    </a:lnTo>
                    <a:lnTo>
                      <a:pt x="13744" y="3369"/>
                    </a:lnTo>
                    <a:cubicBezTo>
                      <a:pt x="13728" y="3415"/>
                      <a:pt x="13698" y="3461"/>
                      <a:pt x="13667" y="3507"/>
                    </a:cubicBezTo>
                    <a:cubicBezTo>
                      <a:pt x="13637" y="3537"/>
                      <a:pt x="13606" y="3583"/>
                      <a:pt x="13576" y="3613"/>
                    </a:cubicBezTo>
                    <a:lnTo>
                      <a:pt x="13576" y="3628"/>
                    </a:lnTo>
                    <a:cubicBezTo>
                      <a:pt x="13545" y="3659"/>
                      <a:pt x="13515" y="3689"/>
                      <a:pt x="13485" y="3720"/>
                    </a:cubicBezTo>
                    <a:cubicBezTo>
                      <a:pt x="13454" y="3750"/>
                      <a:pt x="13424" y="3781"/>
                      <a:pt x="13393" y="3811"/>
                    </a:cubicBezTo>
                    <a:cubicBezTo>
                      <a:pt x="13332" y="3857"/>
                      <a:pt x="13271" y="3918"/>
                      <a:pt x="13195" y="3979"/>
                    </a:cubicBezTo>
                    <a:cubicBezTo>
                      <a:pt x="13058" y="4070"/>
                      <a:pt x="12906" y="4177"/>
                      <a:pt x="12753" y="4253"/>
                    </a:cubicBezTo>
                    <a:cubicBezTo>
                      <a:pt x="12723" y="4284"/>
                      <a:pt x="12692" y="4299"/>
                      <a:pt x="12647" y="4314"/>
                    </a:cubicBezTo>
                    <a:cubicBezTo>
                      <a:pt x="12586" y="4360"/>
                      <a:pt x="12509" y="4390"/>
                      <a:pt x="12448" y="4436"/>
                    </a:cubicBezTo>
                    <a:cubicBezTo>
                      <a:pt x="12388" y="4482"/>
                      <a:pt x="12327" y="4527"/>
                      <a:pt x="12266" y="4573"/>
                    </a:cubicBezTo>
                    <a:cubicBezTo>
                      <a:pt x="12144" y="4680"/>
                      <a:pt x="12037" y="4802"/>
                      <a:pt x="11961" y="4893"/>
                    </a:cubicBezTo>
                    <a:lnTo>
                      <a:pt x="12098" y="4695"/>
                    </a:lnTo>
                    <a:cubicBezTo>
                      <a:pt x="12601" y="3964"/>
                      <a:pt x="13119" y="3217"/>
                      <a:pt x="13637" y="2501"/>
                    </a:cubicBezTo>
                    <a:lnTo>
                      <a:pt x="13637" y="2501"/>
                    </a:lnTo>
                    <a:cubicBezTo>
                      <a:pt x="13469" y="2730"/>
                      <a:pt x="13302" y="2958"/>
                      <a:pt x="13134" y="3187"/>
                    </a:cubicBezTo>
                    <a:cubicBezTo>
                      <a:pt x="12906" y="3491"/>
                      <a:pt x="12677" y="3796"/>
                      <a:pt x="12448" y="4101"/>
                    </a:cubicBezTo>
                    <a:cubicBezTo>
                      <a:pt x="12281" y="4329"/>
                      <a:pt x="12129" y="4558"/>
                      <a:pt x="11961" y="4771"/>
                    </a:cubicBezTo>
                    <a:cubicBezTo>
                      <a:pt x="11961" y="4771"/>
                      <a:pt x="11961" y="4786"/>
                      <a:pt x="11946" y="4786"/>
                    </a:cubicBezTo>
                    <a:cubicBezTo>
                      <a:pt x="11961" y="4771"/>
                      <a:pt x="11961" y="4771"/>
                      <a:pt x="11961" y="4756"/>
                    </a:cubicBezTo>
                    <a:lnTo>
                      <a:pt x="11976" y="4725"/>
                    </a:lnTo>
                    <a:cubicBezTo>
                      <a:pt x="12037" y="4527"/>
                      <a:pt x="12098" y="4329"/>
                      <a:pt x="12144" y="4147"/>
                    </a:cubicBezTo>
                    <a:cubicBezTo>
                      <a:pt x="12174" y="4070"/>
                      <a:pt x="12189" y="3994"/>
                      <a:pt x="12205" y="3918"/>
                    </a:cubicBezTo>
                    <a:cubicBezTo>
                      <a:pt x="12235" y="3796"/>
                      <a:pt x="12266" y="3689"/>
                      <a:pt x="12296" y="3568"/>
                    </a:cubicBezTo>
                    <a:lnTo>
                      <a:pt x="12296" y="3552"/>
                    </a:lnTo>
                    <a:cubicBezTo>
                      <a:pt x="12311" y="3522"/>
                      <a:pt x="12327" y="3476"/>
                      <a:pt x="12342" y="3446"/>
                    </a:cubicBezTo>
                    <a:cubicBezTo>
                      <a:pt x="12357" y="3400"/>
                      <a:pt x="12372" y="3369"/>
                      <a:pt x="12388" y="3324"/>
                    </a:cubicBezTo>
                    <a:cubicBezTo>
                      <a:pt x="12388" y="3309"/>
                      <a:pt x="12403" y="3309"/>
                      <a:pt x="12403" y="3293"/>
                    </a:cubicBezTo>
                    <a:cubicBezTo>
                      <a:pt x="12433" y="3248"/>
                      <a:pt x="12448" y="3202"/>
                      <a:pt x="12479" y="3156"/>
                    </a:cubicBezTo>
                    <a:cubicBezTo>
                      <a:pt x="12509" y="3110"/>
                      <a:pt x="12540" y="3050"/>
                      <a:pt x="12586" y="2989"/>
                    </a:cubicBezTo>
                    <a:lnTo>
                      <a:pt x="12616" y="2943"/>
                    </a:lnTo>
                    <a:cubicBezTo>
                      <a:pt x="12662" y="2897"/>
                      <a:pt x="12707" y="2851"/>
                      <a:pt x="12753" y="2806"/>
                    </a:cubicBezTo>
                    <a:cubicBezTo>
                      <a:pt x="12799" y="2760"/>
                      <a:pt x="12845" y="2714"/>
                      <a:pt x="12890" y="2684"/>
                    </a:cubicBezTo>
                    <a:cubicBezTo>
                      <a:pt x="12936" y="2638"/>
                      <a:pt x="12982" y="2608"/>
                      <a:pt x="13027" y="2562"/>
                    </a:cubicBezTo>
                    <a:lnTo>
                      <a:pt x="13027" y="2577"/>
                    </a:lnTo>
                    <a:cubicBezTo>
                      <a:pt x="13027" y="2577"/>
                      <a:pt x="13027" y="2562"/>
                      <a:pt x="13043" y="2562"/>
                    </a:cubicBezTo>
                    <a:cubicBezTo>
                      <a:pt x="13073" y="2547"/>
                      <a:pt x="13088" y="2532"/>
                      <a:pt x="13119" y="2501"/>
                    </a:cubicBezTo>
                    <a:cubicBezTo>
                      <a:pt x="13149" y="2486"/>
                      <a:pt x="13180" y="2471"/>
                      <a:pt x="13210" y="2455"/>
                    </a:cubicBezTo>
                    <a:lnTo>
                      <a:pt x="13225" y="2455"/>
                    </a:lnTo>
                    <a:cubicBezTo>
                      <a:pt x="13256" y="2440"/>
                      <a:pt x="13286" y="2410"/>
                      <a:pt x="13317" y="2394"/>
                    </a:cubicBezTo>
                    <a:lnTo>
                      <a:pt x="13332" y="2394"/>
                    </a:lnTo>
                    <a:cubicBezTo>
                      <a:pt x="13363" y="2379"/>
                      <a:pt x="13393" y="2364"/>
                      <a:pt x="13424" y="2349"/>
                    </a:cubicBezTo>
                    <a:cubicBezTo>
                      <a:pt x="13454" y="2349"/>
                      <a:pt x="13485" y="2333"/>
                      <a:pt x="13515" y="2318"/>
                    </a:cubicBezTo>
                    <a:close/>
                    <a:moveTo>
                      <a:pt x="25704" y="5167"/>
                    </a:moveTo>
                    <a:cubicBezTo>
                      <a:pt x="25704" y="5167"/>
                      <a:pt x="25704" y="5167"/>
                      <a:pt x="25688" y="5183"/>
                    </a:cubicBezTo>
                    <a:cubicBezTo>
                      <a:pt x="25704" y="5183"/>
                      <a:pt x="25704" y="5167"/>
                      <a:pt x="25704" y="5167"/>
                    </a:cubicBezTo>
                    <a:close/>
                    <a:moveTo>
                      <a:pt x="22794" y="4101"/>
                    </a:moveTo>
                    <a:cubicBezTo>
                      <a:pt x="22778" y="4116"/>
                      <a:pt x="22763" y="4131"/>
                      <a:pt x="22763" y="4147"/>
                    </a:cubicBezTo>
                    <a:cubicBezTo>
                      <a:pt x="22702" y="4284"/>
                      <a:pt x="22748" y="4451"/>
                      <a:pt x="22855" y="4543"/>
                    </a:cubicBezTo>
                    <a:cubicBezTo>
                      <a:pt x="22839" y="4573"/>
                      <a:pt x="22809" y="4619"/>
                      <a:pt x="22794" y="4665"/>
                    </a:cubicBezTo>
                    <a:cubicBezTo>
                      <a:pt x="22733" y="4786"/>
                      <a:pt x="22657" y="4939"/>
                      <a:pt x="22611" y="5076"/>
                    </a:cubicBezTo>
                    <a:cubicBezTo>
                      <a:pt x="22596" y="5106"/>
                      <a:pt x="22580" y="5137"/>
                      <a:pt x="22565" y="5183"/>
                    </a:cubicBezTo>
                    <a:cubicBezTo>
                      <a:pt x="22550" y="5198"/>
                      <a:pt x="22535" y="5228"/>
                      <a:pt x="22535" y="5243"/>
                    </a:cubicBezTo>
                    <a:cubicBezTo>
                      <a:pt x="22519" y="5259"/>
                      <a:pt x="22519" y="5274"/>
                      <a:pt x="22519" y="5289"/>
                    </a:cubicBezTo>
                    <a:cubicBezTo>
                      <a:pt x="22504" y="5304"/>
                      <a:pt x="22504" y="5304"/>
                      <a:pt x="22504" y="5320"/>
                    </a:cubicBezTo>
                    <a:cubicBezTo>
                      <a:pt x="22504" y="5304"/>
                      <a:pt x="22504" y="5289"/>
                      <a:pt x="22504" y="5274"/>
                    </a:cubicBezTo>
                    <a:cubicBezTo>
                      <a:pt x="22504" y="5243"/>
                      <a:pt x="22504" y="5198"/>
                      <a:pt x="22519" y="5167"/>
                    </a:cubicBezTo>
                    <a:cubicBezTo>
                      <a:pt x="22519" y="5152"/>
                      <a:pt x="22535" y="5152"/>
                      <a:pt x="22535" y="5137"/>
                    </a:cubicBezTo>
                    <a:cubicBezTo>
                      <a:pt x="22535" y="5106"/>
                      <a:pt x="22535" y="5091"/>
                      <a:pt x="22535" y="5076"/>
                    </a:cubicBezTo>
                    <a:cubicBezTo>
                      <a:pt x="22535" y="5061"/>
                      <a:pt x="22535" y="5061"/>
                      <a:pt x="22519" y="5045"/>
                    </a:cubicBezTo>
                    <a:cubicBezTo>
                      <a:pt x="22519" y="5045"/>
                      <a:pt x="22519" y="5030"/>
                      <a:pt x="22519" y="5030"/>
                    </a:cubicBezTo>
                    <a:cubicBezTo>
                      <a:pt x="22535" y="4939"/>
                      <a:pt x="22535" y="4847"/>
                      <a:pt x="22550" y="4756"/>
                    </a:cubicBezTo>
                    <a:cubicBezTo>
                      <a:pt x="22565" y="4695"/>
                      <a:pt x="22565" y="4619"/>
                      <a:pt x="22580" y="4543"/>
                    </a:cubicBezTo>
                    <a:cubicBezTo>
                      <a:pt x="22596" y="4466"/>
                      <a:pt x="22596" y="4375"/>
                      <a:pt x="22611" y="4299"/>
                    </a:cubicBezTo>
                    <a:cubicBezTo>
                      <a:pt x="22611" y="4253"/>
                      <a:pt x="22611" y="4207"/>
                      <a:pt x="22611" y="4147"/>
                    </a:cubicBezTo>
                    <a:cubicBezTo>
                      <a:pt x="22672" y="4147"/>
                      <a:pt x="22733" y="4131"/>
                      <a:pt x="22794" y="4101"/>
                    </a:cubicBezTo>
                    <a:close/>
                    <a:moveTo>
                      <a:pt x="10620" y="3263"/>
                    </a:moveTo>
                    <a:cubicBezTo>
                      <a:pt x="10635" y="3263"/>
                      <a:pt x="10651" y="3263"/>
                      <a:pt x="10666" y="3278"/>
                    </a:cubicBezTo>
                    <a:lnTo>
                      <a:pt x="10696" y="3278"/>
                    </a:lnTo>
                    <a:cubicBezTo>
                      <a:pt x="10712" y="3293"/>
                      <a:pt x="10727" y="3309"/>
                      <a:pt x="10757" y="3309"/>
                    </a:cubicBezTo>
                    <a:cubicBezTo>
                      <a:pt x="10773" y="3324"/>
                      <a:pt x="10803" y="3339"/>
                      <a:pt x="10818" y="3354"/>
                    </a:cubicBezTo>
                    <a:lnTo>
                      <a:pt x="10894" y="3430"/>
                    </a:lnTo>
                    <a:cubicBezTo>
                      <a:pt x="10910" y="3446"/>
                      <a:pt x="10925" y="3476"/>
                      <a:pt x="10955" y="3507"/>
                    </a:cubicBezTo>
                    <a:cubicBezTo>
                      <a:pt x="10986" y="3537"/>
                      <a:pt x="11016" y="3583"/>
                      <a:pt x="11032" y="3628"/>
                    </a:cubicBezTo>
                    <a:cubicBezTo>
                      <a:pt x="11062" y="3689"/>
                      <a:pt x="11092" y="3735"/>
                      <a:pt x="11123" y="3796"/>
                    </a:cubicBezTo>
                    <a:cubicBezTo>
                      <a:pt x="11123" y="3827"/>
                      <a:pt x="11138" y="3857"/>
                      <a:pt x="11153" y="3887"/>
                    </a:cubicBezTo>
                    <a:cubicBezTo>
                      <a:pt x="11153" y="3918"/>
                      <a:pt x="11169" y="3933"/>
                      <a:pt x="11169" y="3964"/>
                    </a:cubicBezTo>
                    <a:lnTo>
                      <a:pt x="11184" y="3979"/>
                    </a:lnTo>
                    <a:lnTo>
                      <a:pt x="11199" y="4101"/>
                    </a:lnTo>
                    <a:cubicBezTo>
                      <a:pt x="11199" y="4116"/>
                      <a:pt x="11214" y="4147"/>
                      <a:pt x="11214" y="4177"/>
                    </a:cubicBezTo>
                    <a:lnTo>
                      <a:pt x="11214" y="4192"/>
                    </a:lnTo>
                    <a:cubicBezTo>
                      <a:pt x="11214" y="4238"/>
                      <a:pt x="11214" y="4268"/>
                      <a:pt x="11230" y="4314"/>
                    </a:cubicBezTo>
                    <a:lnTo>
                      <a:pt x="11230" y="4406"/>
                    </a:lnTo>
                    <a:lnTo>
                      <a:pt x="11214" y="4436"/>
                    </a:lnTo>
                    <a:cubicBezTo>
                      <a:pt x="11214" y="4451"/>
                      <a:pt x="11214" y="4482"/>
                      <a:pt x="11214" y="4497"/>
                    </a:cubicBezTo>
                    <a:lnTo>
                      <a:pt x="11214" y="4527"/>
                    </a:lnTo>
                    <a:lnTo>
                      <a:pt x="11199" y="4573"/>
                    </a:lnTo>
                    <a:cubicBezTo>
                      <a:pt x="11199" y="4619"/>
                      <a:pt x="11184" y="4649"/>
                      <a:pt x="11184" y="4695"/>
                    </a:cubicBezTo>
                    <a:cubicBezTo>
                      <a:pt x="11169" y="4725"/>
                      <a:pt x="11169" y="4756"/>
                      <a:pt x="11153" y="4786"/>
                    </a:cubicBezTo>
                    <a:lnTo>
                      <a:pt x="11153" y="4802"/>
                    </a:lnTo>
                    <a:cubicBezTo>
                      <a:pt x="11138" y="4863"/>
                      <a:pt x="11108" y="4908"/>
                      <a:pt x="11092" y="4969"/>
                    </a:cubicBezTo>
                    <a:lnTo>
                      <a:pt x="11077" y="5000"/>
                    </a:lnTo>
                    <a:lnTo>
                      <a:pt x="11077" y="5015"/>
                    </a:lnTo>
                    <a:lnTo>
                      <a:pt x="11062" y="5030"/>
                    </a:lnTo>
                    <a:lnTo>
                      <a:pt x="11062" y="5061"/>
                    </a:lnTo>
                    <a:lnTo>
                      <a:pt x="11047" y="5061"/>
                    </a:lnTo>
                    <a:cubicBezTo>
                      <a:pt x="11047" y="5091"/>
                      <a:pt x="11032" y="5106"/>
                      <a:pt x="11016" y="5122"/>
                    </a:cubicBezTo>
                    <a:cubicBezTo>
                      <a:pt x="10971" y="5228"/>
                      <a:pt x="10925" y="5320"/>
                      <a:pt x="10879" y="5396"/>
                    </a:cubicBezTo>
                    <a:lnTo>
                      <a:pt x="10864" y="5396"/>
                    </a:lnTo>
                    <a:lnTo>
                      <a:pt x="10864" y="5411"/>
                    </a:lnTo>
                    <a:lnTo>
                      <a:pt x="10864" y="5426"/>
                    </a:lnTo>
                    <a:lnTo>
                      <a:pt x="10833" y="5472"/>
                    </a:lnTo>
                    <a:lnTo>
                      <a:pt x="10818" y="5503"/>
                    </a:lnTo>
                    <a:cubicBezTo>
                      <a:pt x="10788" y="5533"/>
                      <a:pt x="10757" y="5579"/>
                      <a:pt x="10742" y="5624"/>
                    </a:cubicBezTo>
                    <a:lnTo>
                      <a:pt x="10590" y="5853"/>
                    </a:lnTo>
                    <a:lnTo>
                      <a:pt x="10559" y="5899"/>
                    </a:lnTo>
                    <a:cubicBezTo>
                      <a:pt x="10513" y="5960"/>
                      <a:pt x="10483" y="6021"/>
                      <a:pt x="10437" y="6081"/>
                    </a:cubicBezTo>
                    <a:cubicBezTo>
                      <a:pt x="10453" y="6036"/>
                      <a:pt x="10468" y="5975"/>
                      <a:pt x="10468" y="5914"/>
                    </a:cubicBezTo>
                    <a:cubicBezTo>
                      <a:pt x="10483" y="5838"/>
                      <a:pt x="10498" y="5731"/>
                      <a:pt x="10498" y="5640"/>
                    </a:cubicBezTo>
                    <a:cubicBezTo>
                      <a:pt x="10513" y="5594"/>
                      <a:pt x="10513" y="5533"/>
                      <a:pt x="10513" y="5487"/>
                    </a:cubicBezTo>
                    <a:cubicBezTo>
                      <a:pt x="10498" y="5365"/>
                      <a:pt x="10468" y="5243"/>
                      <a:pt x="10407" y="5152"/>
                    </a:cubicBezTo>
                    <a:cubicBezTo>
                      <a:pt x="10346" y="5076"/>
                      <a:pt x="10285" y="5015"/>
                      <a:pt x="10224" y="4939"/>
                    </a:cubicBezTo>
                    <a:lnTo>
                      <a:pt x="10178" y="4893"/>
                    </a:lnTo>
                    <a:cubicBezTo>
                      <a:pt x="10163" y="4878"/>
                      <a:pt x="10148" y="4863"/>
                      <a:pt x="10133" y="4847"/>
                    </a:cubicBezTo>
                    <a:cubicBezTo>
                      <a:pt x="10102" y="4817"/>
                      <a:pt x="10087" y="4786"/>
                      <a:pt x="10056" y="4756"/>
                    </a:cubicBezTo>
                    <a:cubicBezTo>
                      <a:pt x="10041" y="4710"/>
                      <a:pt x="10011" y="4680"/>
                      <a:pt x="9995" y="4649"/>
                    </a:cubicBezTo>
                    <a:cubicBezTo>
                      <a:pt x="9980" y="4619"/>
                      <a:pt x="9965" y="4604"/>
                      <a:pt x="9950" y="4573"/>
                    </a:cubicBezTo>
                    <a:cubicBezTo>
                      <a:pt x="9950" y="4543"/>
                      <a:pt x="9935" y="4527"/>
                      <a:pt x="9935" y="4497"/>
                    </a:cubicBezTo>
                    <a:cubicBezTo>
                      <a:pt x="9935" y="4482"/>
                      <a:pt x="9919" y="4466"/>
                      <a:pt x="9919" y="4451"/>
                    </a:cubicBezTo>
                    <a:lnTo>
                      <a:pt x="9919" y="4436"/>
                    </a:lnTo>
                    <a:cubicBezTo>
                      <a:pt x="9919" y="4406"/>
                      <a:pt x="9919" y="4390"/>
                      <a:pt x="9919" y="4360"/>
                    </a:cubicBezTo>
                    <a:cubicBezTo>
                      <a:pt x="9919" y="4329"/>
                      <a:pt x="9919" y="4284"/>
                      <a:pt x="9935" y="4253"/>
                    </a:cubicBezTo>
                    <a:lnTo>
                      <a:pt x="9935" y="4238"/>
                    </a:lnTo>
                    <a:cubicBezTo>
                      <a:pt x="9935" y="4223"/>
                      <a:pt x="9935" y="4207"/>
                      <a:pt x="9935" y="4177"/>
                    </a:cubicBezTo>
                    <a:lnTo>
                      <a:pt x="9950" y="4131"/>
                    </a:lnTo>
                    <a:lnTo>
                      <a:pt x="9965" y="4101"/>
                    </a:lnTo>
                    <a:cubicBezTo>
                      <a:pt x="9965" y="4070"/>
                      <a:pt x="9980" y="4040"/>
                      <a:pt x="9995" y="3994"/>
                    </a:cubicBezTo>
                    <a:cubicBezTo>
                      <a:pt x="10011" y="3964"/>
                      <a:pt x="10026" y="3918"/>
                      <a:pt x="10041" y="3887"/>
                    </a:cubicBezTo>
                    <a:cubicBezTo>
                      <a:pt x="10056" y="3827"/>
                      <a:pt x="10087" y="3781"/>
                      <a:pt x="10102" y="3735"/>
                    </a:cubicBezTo>
                    <a:cubicBezTo>
                      <a:pt x="10133" y="3705"/>
                      <a:pt x="10148" y="3659"/>
                      <a:pt x="10178" y="3613"/>
                    </a:cubicBezTo>
                    <a:lnTo>
                      <a:pt x="10178" y="3598"/>
                    </a:lnTo>
                    <a:cubicBezTo>
                      <a:pt x="10209" y="3568"/>
                      <a:pt x="10224" y="3537"/>
                      <a:pt x="10254" y="3491"/>
                    </a:cubicBezTo>
                    <a:cubicBezTo>
                      <a:pt x="10270" y="3461"/>
                      <a:pt x="10300" y="3430"/>
                      <a:pt x="10315" y="3400"/>
                    </a:cubicBezTo>
                    <a:cubicBezTo>
                      <a:pt x="10331" y="3385"/>
                      <a:pt x="10346" y="3369"/>
                      <a:pt x="10361" y="3354"/>
                    </a:cubicBezTo>
                    <a:cubicBezTo>
                      <a:pt x="10376" y="3339"/>
                      <a:pt x="10392" y="3324"/>
                      <a:pt x="10407" y="3324"/>
                    </a:cubicBezTo>
                    <a:cubicBezTo>
                      <a:pt x="10422" y="3309"/>
                      <a:pt x="10437" y="3293"/>
                      <a:pt x="10453" y="3293"/>
                    </a:cubicBezTo>
                    <a:cubicBezTo>
                      <a:pt x="10453" y="3293"/>
                      <a:pt x="10468" y="3278"/>
                      <a:pt x="10468" y="3278"/>
                    </a:cubicBezTo>
                    <a:cubicBezTo>
                      <a:pt x="10483" y="3278"/>
                      <a:pt x="10498" y="3263"/>
                      <a:pt x="10513" y="3263"/>
                    </a:cubicBezTo>
                    <a:close/>
                    <a:moveTo>
                      <a:pt x="7116" y="5076"/>
                    </a:moveTo>
                    <a:lnTo>
                      <a:pt x="7131" y="5091"/>
                    </a:lnTo>
                    <a:lnTo>
                      <a:pt x="7146" y="5091"/>
                    </a:lnTo>
                    <a:cubicBezTo>
                      <a:pt x="7177" y="5106"/>
                      <a:pt x="7207" y="5122"/>
                      <a:pt x="7238" y="5122"/>
                    </a:cubicBezTo>
                    <a:lnTo>
                      <a:pt x="7253" y="5122"/>
                    </a:lnTo>
                    <a:cubicBezTo>
                      <a:pt x="7268" y="5137"/>
                      <a:pt x="7283" y="5137"/>
                      <a:pt x="7299" y="5137"/>
                    </a:cubicBezTo>
                    <a:cubicBezTo>
                      <a:pt x="7314" y="5137"/>
                      <a:pt x="7329" y="5152"/>
                      <a:pt x="7344" y="5152"/>
                    </a:cubicBezTo>
                    <a:lnTo>
                      <a:pt x="7527" y="5152"/>
                    </a:lnTo>
                    <a:cubicBezTo>
                      <a:pt x="7558" y="5167"/>
                      <a:pt x="7573" y="5167"/>
                      <a:pt x="7603" y="5183"/>
                    </a:cubicBezTo>
                    <a:lnTo>
                      <a:pt x="7680" y="5198"/>
                    </a:lnTo>
                    <a:cubicBezTo>
                      <a:pt x="7710" y="5213"/>
                      <a:pt x="7725" y="5228"/>
                      <a:pt x="7756" y="5243"/>
                    </a:cubicBezTo>
                    <a:cubicBezTo>
                      <a:pt x="7786" y="5259"/>
                      <a:pt x="7832" y="5289"/>
                      <a:pt x="7862" y="5320"/>
                    </a:cubicBezTo>
                    <a:cubicBezTo>
                      <a:pt x="7908" y="5350"/>
                      <a:pt x="7954" y="5396"/>
                      <a:pt x="8000" y="5442"/>
                    </a:cubicBezTo>
                    <a:cubicBezTo>
                      <a:pt x="8045" y="5487"/>
                      <a:pt x="8076" y="5518"/>
                      <a:pt x="8106" y="5563"/>
                    </a:cubicBezTo>
                    <a:cubicBezTo>
                      <a:pt x="8137" y="5594"/>
                      <a:pt x="8152" y="5624"/>
                      <a:pt x="8167" y="5655"/>
                    </a:cubicBezTo>
                    <a:cubicBezTo>
                      <a:pt x="8182" y="5685"/>
                      <a:pt x="8198" y="5716"/>
                      <a:pt x="8213" y="5746"/>
                    </a:cubicBezTo>
                    <a:cubicBezTo>
                      <a:pt x="8213" y="5762"/>
                      <a:pt x="8228" y="5777"/>
                      <a:pt x="8228" y="5792"/>
                    </a:cubicBezTo>
                    <a:cubicBezTo>
                      <a:pt x="8228" y="5807"/>
                      <a:pt x="8243" y="5822"/>
                      <a:pt x="8243" y="5838"/>
                    </a:cubicBezTo>
                    <a:cubicBezTo>
                      <a:pt x="8259" y="5899"/>
                      <a:pt x="8259" y="5944"/>
                      <a:pt x="8274" y="6005"/>
                    </a:cubicBezTo>
                    <a:cubicBezTo>
                      <a:pt x="8274" y="6066"/>
                      <a:pt x="8274" y="6142"/>
                      <a:pt x="8274" y="6203"/>
                    </a:cubicBezTo>
                    <a:cubicBezTo>
                      <a:pt x="8274" y="6280"/>
                      <a:pt x="8274" y="6356"/>
                      <a:pt x="8274" y="6447"/>
                    </a:cubicBezTo>
                    <a:cubicBezTo>
                      <a:pt x="8274" y="6462"/>
                      <a:pt x="8274" y="6478"/>
                      <a:pt x="8274" y="6493"/>
                    </a:cubicBezTo>
                    <a:cubicBezTo>
                      <a:pt x="8274" y="6599"/>
                      <a:pt x="8259" y="6706"/>
                      <a:pt x="8243" y="6828"/>
                    </a:cubicBezTo>
                    <a:lnTo>
                      <a:pt x="8243" y="6843"/>
                    </a:lnTo>
                    <a:lnTo>
                      <a:pt x="8198" y="6737"/>
                    </a:lnTo>
                    <a:cubicBezTo>
                      <a:pt x="8182" y="6676"/>
                      <a:pt x="8152" y="6615"/>
                      <a:pt x="8137" y="6569"/>
                    </a:cubicBezTo>
                    <a:cubicBezTo>
                      <a:pt x="8091" y="6447"/>
                      <a:pt x="8045" y="6325"/>
                      <a:pt x="8000" y="6219"/>
                    </a:cubicBezTo>
                    <a:lnTo>
                      <a:pt x="7984" y="6188"/>
                    </a:lnTo>
                    <a:cubicBezTo>
                      <a:pt x="7939" y="6081"/>
                      <a:pt x="7893" y="5975"/>
                      <a:pt x="7832" y="5883"/>
                    </a:cubicBezTo>
                    <a:lnTo>
                      <a:pt x="7847" y="5883"/>
                    </a:lnTo>
                    <a:cubicBezTo>
                      <a:pt x="7771" y="5762"/>
                      <a:pt x="7664" y="5655"/>
                      <a:pt x="7588" y="5563"/>
                    </a:cubicBezTo>
                    <a:cubicBezTo>
                      <a:pt x="7542" y="5518"/>
                      <a:pt x="7482" y="5457"/>
                      <a:pt x="7436" y="5411"/>
                    </a:cubicBezTo>
                    <a:cubicBezTo>
                      <a:pt x="7390" y="5365"/>
                      <a:pt x="7329" y="5320"/>
                      <a:pt x="7283" y="5274"/>
                    </a:cubicBezTo>
                    <a:cubicBezTo>
                      <a:pt x="7238" y="5228"/>
                      <a:pt x="7192" y="5167"/>
                      <a:pt x="7146" y="5122"/>
                    </a:cubicBezTo>
                    <a:lnTo>
                      <a:pt x="7116" y="5076"/>
                    </a:lnTo>
                    <a:close/>
                    <a:moveTo>
                      <a:pt x="6720" y="5045"/>
                    </a:moveTo>
                    <a:cubicBezTo>
                      <a:pt x="6735" y="5045"/>
                      <a:pt x="6750" y="5045"/>
                      <a:pt x="6765" y="5061"/>
                    </a:cubicBezTo>
                    <a:cubicBezTo>
                      <a:pt x="6781" y="5061"/>
                      <a:pt x="6796" y="5061"/>
                      <a:pt x="6811" y="5076"/>
                    </a:cubicBezTo>
                    <a:cubicBezTo>
                      <a:pt x="6826" y="5076"/>
                      <a:pt x="6826" y="5076"/>
                      <a:pt x="6842" y="5091"/>
                    </a:cubicBezTo>
                    <a:cubicBezTo>
                      <a:pt x="6857" y="5091"/>
                      <a:pt x="6857" y="5106"/>
                      <a:pt x="6872" y="5106"/>
                    </a:cubicBezTo>
                    <a:lnTo>
                      <a:pt x="6887" y="5122"/>
                    </a:lnTo>
                    <a:cubicBezTo>
                      <a:pt x="6918" y="5137"/>
                      <a:pt x="6933" y="5167"/>
                      <a:pt x="6964" y="5183"/>
                    </a:cubicBezTo>
                    <a:cubicBezTo>
                      <a:pt x="6994" y="5213"/>
                      <a:pt x="7024" y="5243"/>
                      <a:pt x="7040" y="5259"/>
                    </a:cubicBezTo>
                    <a:cubicBezTo>
                      <a:pt x="7101" y="5304"/>
                      <a:pt x="7146" y="5365"/>
                      <a:pt x="7192" y="5396"/>
                    </a:cubicBezTo>
                    <a:cubicBezTo>
                      <a:pt x="7223" y="5426"/>
                      <a:pt x="7238" y="5442"/>
                      <a:pt x="7268" y="5457"/>
                    </a:cubicBezTo>
                    <a:cubicBezTo>
                      <a:pt x="7299" y="5487"/>
                      <a:pt x="7344" y="5518"/>
                      <a:pt x="7375" y="5548"/>
                    </a:cubicBezTo>
                    <a:cubicBezTo>
                      <a:pt x="7421" y="5594"/>
                      <a:pt x="7482" y="5655"/>
                      <a:pt x="7542" y="5701"/>
                    </a:cubicBezTo>
                    <a:cubicBezTo>
                      <a:pt x="7588" y="5762"/>
                      <a:pt x="7634" y="5807"/>
                      <a:pt x="7664" y="5853"/>
                    </a:cubicBezTo>
                    <a:cubicBezTo>
                      <a:pt x="7664" y="5853"/>
                      <a:pt x="7680" y="5868"/>
                      <a:pt x="7680" y="5883"/>
                    </a:cubicBezTo>
                    <a:cubicBezTo>
                      <a:pt x="7695" y="5899"/>
                      <a:pt x="7710" y="5914"/>
                      <a:pt x="7725" y="5929"/>
                    </a:cubicBezTo>
                    <a:cubicBezTo>
                      <a:pt x="7756" y="6021"/>
                      <a:pt x="7801" y="6097"/>
                      <a:pt x="7832" y="6188"/>
                    </a:cubicBezTo>
                    <a:cubicBezTo>
                      <a:pt x="7862" y="6280"/>
                      <a:pt x="7908" y="6371"/>
                      <a:pt x="7939" y="6462"/>
                    </a:cubicBezTo>
                    <a:cubicBezTo>
                      <a:pt x="8000" y="6599"/>
                      <a:pt x="8061" y="6737"/>
                      <a:pt x="8106" y="6874"/>
                    </a:cubicBezTo>
                    <a:cubicBezTo>
                      <a:pt x="8061" y="6843"/>
                      <a:pt x="8015" y="6798"/>
                      <a:pt x="7984" y="6767"/>
                    </a:cubicBezTo>
                    <a:cubicBezTo>
                      <a:pt x="7893" y="6676"/>
                      <a:pt x="7801" y="6584"/>
                      <a:pt x="7710" y="6508"/>
                    </a:cubicBezTo>
                    <a:cubicBezTo>
                      <a:pt x="7603" y="6417"/>
                      <a:pt x="7482" y="6356"/>
                      <a:pt x="7344" y="6295"/>
                    </a:cubicBezTo>
                    <a:cubicBezTo>
                      <a:pt x="7238" y="6249"/>
                      <a:pt x="7131" y="6203"/>
                      <a:pt x="7024" y="6173"/>
                    </a:cubicBezTo>
                    <a:lnTo>
                      <a:pt x="6994" y="6158"/>
                    </a:lnTo>
                    <a:cubicBezTo>
                      <a:pt x="6857" y="6112"/>
                      <a:pt x="6750" y="6081"/>
                      <a:pt x="6628" y="6036"/>
                    </a:cubicBezTo>
                    <a:lnTo>
                      <a:pt x="6430" y="5975"/>
                    </a:lnTo>
                    <a:cubicBezTo>
                      <a:pt x="6385" y="5960"/>
                      <a:pt x="6339" y="5944"/>
                      <a:pt x="6293" y="5914"/>
                    </a:cubicBezTo>
                    <a:cubicBezTo>
                      <a:pt x="6247" y="5899"/>
                      <a:pt x="6217" y="5883"/>
                      <a:pt x="6186" y="5868"/>
                    </a:cubicBezTo>
                    <a:cubicBezTo>
                      <a:pt x="6171" y="5853"/>
                      <a:pt x="6141" y="5838"/>
                      <a:pt x="6126" y="5822"/>
                    </a:cubicBezTo>
                    <a:cubicBezTo>
                      <a:pt x="6110" y="5807"/>
                      <a:pt x="6095" y="5792"/>
                      <a:pt x="6080" y="5777"/>
                    </a:cubicBezTo>
                    <a:lnTo>
                      <a:pt x="6049" y="5746"/>
                    </a:lnTo>
                    <a:cubicBezTo>
                      <a:pt x="6034" y="5731"/>
                      <a:pt x="6034" y="5731"/>
                      <a:pt x="6034" y="5716"/>
                    </a:cubicBezTo>
                    <a:cubicBezTo>
                      <a:pt x="6019" y="5701"/>
                      <a:pt x="6019" y="5701"/>
                      <a:pt x="6019" y="5685"/>
                    </a:cubicBezTo>
                    <a:lnTo>
                      <a:pt x="6004" y="5670"/>
                    </a:lnTo>
                    <a:cubicBezTo>
                      <a:pt x="6004" y="5655"/>
                      <a:pt x="6004" y="5640"/>
                      <a:pt x="6004" y="5624"/>
                    </a:cubicBezTo>
                    <a:cubicBezTo>
                      <a:pt x="5988" y="5609"/>
                      <a:pt x="5988" y="5594"/>
                      <a:pt x="5988" y="5579"/>
                    </a:cubicBezTo>
                    <a:cubicBezTo>
                      <a:pt x="5988" y="5563"/>
                      <a:pt x="6004" y="5548"/>
                      <a:pt x="6004" y="5548"/>
                    </a:cubicBezTo>
                    <a:cubicBezTo>
                      <a:pt x="6004" y="5533"/>
                      <a:pt x="6004" y="5518"/>
                      <a:pt x="6004" y="5503"/>
                    </a:cubicBezTo>
                    <a:cubicBezTo>
                      <a:pt x="6019" y="5487"/>
                      <a:pt x="6019" y="5472"/>
                      <a:pt x="6034" y="5442"/>
                    </a:cubicBezTo>
                    <a:lnTo>
                      <a:pt x="6065" y="5381"/>
                    </a:lnTo>
                    <a:cubicBezTo>
                      <a:pt x="6080" y="5350"/>
                      <a:pt x="6110" y="5304"/>
                      <a:pt x="6141" y="5274"/>
                    </a:cubicBezTo>
                    <a:cubicBezTo>
                      <a:pt x="6156" y="5259"/>
                      <a:pt x="6171" y="5228"/>
                      <a:pt x="6186" y="5213"/>
                    </a:cubicBezTo>
                    <a:cubicBezTo>
                      <a:pt x="6202" y="5198"/>
                      <a:pt x="6217" y="5183"/>
                      <a:pt x="6232" y="5183"/>
                    </a:cubicBezTo>
                    <a:cubicBezTo>
                      <a:pt x="6247" y="5167"/>
                      <a:pt x="6263" y="5152"/>
                      <a:pt x="6278" y="5152"/>
                    </a:cubicBezTo>
                    <a:lnTo>
                      <a:pt x="6324" y="5122"/>
                    </a:lnTo>
                    <a:cubicBezTo>
                      <a:pt x="6339" y="5122"/>
                      <a:pt x="6354" y="5106"/>
                      <a:pt x="6369" y="5106"/>
                    </a:cubicBezTo>
                    <a:cubicBezTo>
                      <a:pt x="6430" y="5076"/>
                      <a:pt x="6476" y="5061"/>
                      <a:pt x="6522" y="5061"/>
                    </a:cubicBezTo>
                    <a:cubicBezTo>
                      <a:pt x="6552" y="5045"/>
                      <a:pt x="6567" y="5045"/>
                      <a:pt x="6583" y="5045"/>
                    </a:cubicBezTo>
                    <a:close/>
                    <a:moveTo>
                      <a:pt x="22626" y="7498"/>
                    </a:moveTo>
                    <a:lnTo>
                      <a:pt x="22626" y="7498"/>
                    </a:lnTo>
                    <a:cubicBezTo>
                      <a:pt x="22624" y="7503"/>
                      <a:pt x="22622" y="7507"/>
                      <a:pt x="22620" y="7511"/>
                    </a:cubicBezTo>
                    <a:lnTo>
                      <a:pt x="22620" y="7511"/>
                    </a:lnTo>
                    <a:cubicBezTo>
                      <a:pt x="22623" y="7509"/>
                      <a:pt x="22626" y="7505"/>
                      <a:pt x="22626" y="7498"/>
                    </a:cubicBezTo>
                    <a:close/>
                    <a:moveTo>
                      <a:pt x="12951" y="6203"/>
                    </a:moveTo>
                    <a:cubicBezTo>
                      <a:pt x="12966" y="6203"/>
                      <a:pt x="12982" y="6203"/>
                      <a:pt x="12997" y="6219"/>
                    </a:cubicBezTo>
                    <a:lnTo>
                      <a:pt x="13027" y="6219"/>
                    </a:lnTo>
                    <a:cubicBezTo>
                      <a:pt x="13043" y="6234"/>
                      <a:pt x="13058" y="6234"/>
                      <a:pt x="13073" y="6249"/>
                    </a:cubicBezTo>
                    <a:cubicBezTo>
                      <a:pt x="13088" y="6249"/>
                      <a:pt x="13104" y="6264"/>
                      <a:pt x="13104" y="6280"/>
                    </a:cubicBezTo>
                    <a:cubicBezTo>
                      <a:pt x="13119" y="6280"/>
                      <a:pt x="13134" y="6295"/>
                      <a:pt x="13149" y="6310"/>
                    </a:cubicBezTo>
                    <a:cubicBezTo>
                      <a:pt x="13165" y="6325"/>
                      <a:pt x="13180" y="6340"/>
                      <a:pt x="13180" y="6356"/>
                    </a:cubicBezTo>
                    <a:cubicBezTo>
                      <a:pt x="13210" y="6371"/>
                      <a:pt x="13225" y="6401"/>
                      <a:pt x="13225" y="6432"/>
                    </a:cubicBezTo>
                    <a:cubicBezTo>
                      <a:pt x="13256" y="6478"/>
                      <a:pt x="13286" y="6539"/>
                      <a:pt x="13302" y="6599"/>
                    </a:cubicBezTo>
                    <a:cubicBezTo>
                      <a:pt x="13332" y="6645"/>
                      <a:pt x="13347" y="6706"/>
                      <a:pt x="13378" y="6782"/>
                    </a:cubicBezTo>
                    <a:cubicBezTo>
                      <a:pt x="13393" y="6843"/>
                      <a:pt x="13424" y="6919"/>
                      <a:pt x="13439" y="6980"/>
                    </a:cubicBezTo>
                    <a:cubicBezTo>
                      <a:pt x="13454" y="7057"/>
                      <a:pt x="13454" y="7118"/>
                      <a:pt x="13469" y="7178"/>
                    </a:cubicBezTo>
                    <a:cubicBezTo>
                      <a:pt x="13469" y="7239"/>
                      <a:pt x="13469" y="7300"/>
                      <a:pt x="13469" y="7361"/>
                    </a:cubicBezTo>
                    <a:cubicBezTo>
                      <a:pt x="13469" y="7437"/>
                      <a:pt x="13469" y="7498"/>
                      <a:pt x="13454" y="7559"/>
                    </a:cubicBezTo>
                    <a:cubicBezTo>
                      <a:pt x="13439" y="7636"/>
                      <a:pt x="13424" y="7696"/>
                      <a:pt x="13408" y="7757"/>
                    </a:cubicBezTo>
                    <a:cubicBezTo>
                      <a:pt x="13408" y="7757"/>
                      <a:pt x="13408" y="7773"/>
                      <a:pt x="13408" y="7788"/>
                    </a:cubicBezTo>
                    <a:lnTo>
                      <a:pt x="13393" y="7803"/>
                    </a:lnTo>
                    <a:cubicBezTo>
                      <a:pt x="13378" y="7803"/>
                      <a:pt x="13363" y="7803"/>
                      <a:pt x="13347" y="7818"/>
                    </a:cubicBezTo>
                    <a:cubicBezTo>
                      <a:pt x="13286" y="7818"/>
                      <a:pt x="13225" y="7834"/>
                      <a:pt x="13165" y="7834"/>
                    </a:cubicBezTo>
                    <a:lnTo>
                      <a:pt x="13027" y="7834"/>
                    </a:lnTo>
                    <a:lnTo>
                      <a:pt x="12997" y="7849"/>
                    </a:lnTo>
                    <a:lnTo>
                      <a:pt x="12966" y="7849"/>
                    </a:lnTo>
                    <a:cubicBezTo>
                      <a:pt x="12936" y="7849"/>
                      <a:pt x="12921" y="7834"/>
                      <a:pt x="12890" y="7834"/>
                    </a:cubicBezTo>
                    <a:lnTo>
                      <a:pt x="12799" y="7834"/>
                    </a:lnTo>
                    <a:cubicBezTo>
                      <a:pt x="12753" y="7818"/>
                      <a:pt x="12723" y="7818"/>
                      <a:pt x="12677" y="7803"/>
                    </a:cubicBezTo>
                    <a:cubicBezTo>
                      <a:pt x="12631" y="7788"/>
                      <a:pt x="12601" y="7788"/>
                      <a:pt x="12555" y="7773"/>
                    </a:cubicBezTo>
                    <a:cubicBezTo>
                      <a:pt x="12509" y="7757"/>
                      <a:pt x="12464" y="7742"/>
                      <a:pt x="12418" y="7727"/>
                    </a:cubicBezTo>
                    <a:cubicBezTo>
                      <a:pt x="12372" y="7712"/>
                      <a:pt x="12327" y="7681"/>
                      <a:pt x="12281" y="7666"/>
                    </a:cubicBezTo>
                    <a:cubicBezTo>
                      <a:pt x="12205" y="7636"/>
                      <a:pt x="12129" y="7590"/>
                      <a:pt x="12052" y="7544"/>
                    </a:cubicBezTo>
                    <a:cubicBezTo>
                      <a:pt x="11991" y="7514"/>
                      <a:pt x="11930" y="7483"/>
                      <a:pt x="11854" y="7453"/>
                    </a:cubicBezTo>
                    <a:cubicBezTo>
                      <a:pt x="11793" y="7422"/>
                      <a:pt x="11717" y="7377"/>
                      <a:pt x="11641" y="7346"/>
                    </a:cubicBezTo>
                    <a:cubicBezTo>
                      <a:pt x="11554" y="7321"/>
                      <a:pt x="11457" y="7296"/>
                      <a:pt x="11358" y="7296"/>
                    </a:cubicBezTo>
                    <a:cubicBezTo>
                      <a:pt x="11335" y="7296"/>
                      <a:pt x="11313" y="7298"/>
                      <a:pt x="11291" y="7300"/>
                    </a:cubicBezTo>
                    <a:cubicBezTo>
                      <a:pt x="11291" y="7285"/>
                      <a:pt x="11291" y="7285"/>
                      <a:pt x="11291" y="7285"/>
                    </a:cubicBezTo>
                    <a:lnTo>
                      <a:pt x="11321" y="7285"/>
                    </a:lnTo>
                    <a:cubicBezTo>
                      <a:pt x="11367" y="7255"/>
                      <a:pt x="11428" y="7239"/>
                      <a:pt x="11489" y="7209"/>
                    </a:cubicBezTo>
                    <a:cubicBezTo>
                      <a:pt x="11550" y="7194"/>
                      <a:pt x="11610" y="7163"/>
                      <a:pt x="11671" y="7133"/>
                    </a:cubicBezTo>
                    <a:lnTo>
                      <a:pt x="11717" y="7118"/>
                    </a:lnTo>
                    <a:lnTo>
                      <a:pt x="11809" y="7072"/>
                    </a:lnTo>
                    <a:cubicBezTo>
                      <a:pt x="11854" y="7041"/>
                      <a:pt x="11900" y="7026"/>
                      <a:pt x="11930" y="7011"/>
                    </a:cubicBezTo>
                    <a:cubicBezTo>
                      <a:pt x="11885" y="6996"/>
                      <a:pt x="11839" y="6996"/>
                      <a:pt x="11793" y="6996"/>
                    </a:cubicBezTo>
                    <a:cubicBezTo>
                      <a:pt x="11626" y="6996"/>
                      <a:pt x="11458" y="7026"/>
                      <a:pt x="11306" y="7087"/>
                    </a:cubicBezTo>
                    <a:cubicBezTo>
                      <a:pt x="11275" y="7102"/>
                      <a:pt x="11245" y="7118"/>
                      <a:pt x="11230" y="7118"/>
                    </a:cubicBezTo>
                    <a:cubicBezTo>
                      <a:pt x="11275" y="7102"/>
                      <a:pt x="11321" y="7072"/>
                      <a:pt x="11351" y="7041"/>
                    </a:cubicBezTo>
                    <a:cubicBezTo>
                      <a:pt x="11504" y="6950"/>
                      <a:pt x="11641" y="6843"/>
                      <a:pt x="11793" y="6752"/>
                    </a:cubicBezTo>
                    <a:cubicBezTo>
                      <a:pt x="12007" y="6615"/>
                      <a:pt x="12174" y="6508"/>
                      <a:pt x="12342" y="6417"/>
                    </a:cubicBezTo>
                    <a:cubicBezTo>
                      <a:pt x="12403" y="6386"/>
                      <a:pt x="12448" y="6356"/>
                      <a:pt x="12509" y="6325"/>
                    </a:cubicBezTo>
                    <a:lnTo>
                      <a:pt x="12540" y="6310"/>
                    </a:lnTo>
                    <a:cubicBezTo>
                      <a:pt x="12586" y="6295"/>
                      <a:pt x="12631" y="6264"/>
                      <a:pt x="12692" y="6249"/>
                    </a:cubicBezTo>
                    <a:cubicBezTo>
                      <a:pt x="12723" y="6234"/>
                      <a:pt x="12753" y="6219"/>
                      <a:pt x="12799" y="6219"/>
                    </a:cubicBezTo>
                    <a:cubicBezTo>
                      <a:pt x="12814" y="6203"/>
                      <a:pt x="12845" y="6203"/>
                      <a:pt x="12860" y="6203"/>
                    </a:cubicBezTo>
                    <a:close/>
                    <a:moveTo>
                      <a:pt x="22900" y="7955"/>
                    </a:moveTo>
                    <a:cubicBezTo>
                      <a:pt x="22900" y="7955"/>
                      <a:pt x="22900" y="7956"/>
                      <a:pt x="22885" y="7971"/>
                    </a:cubicBezTo>
                    <a:cubicBezTo>
                      <a:pt x="22870" y="7971"/>
                      <a:pt x="22855" y="7986"/>
                      <a:pt x="22839" y="7986"/>
                    </a:cubicBezTo>
                    <a:lnTo>
                      <a:pt x="22839" y="7986"/>
                    </a:lnTo>
                    <a:cubicBezTo>
                      <a:pt x="22860" y="7976"/>
                      <a:pt x="22880" y="7966"/>
                      <a:pt x="22900" y="7955"/>
                    </a:cubicBezTo>
                    <a:close/>
                    <a:moveTo>
                      <a:pt x="20177" y="8215"/>
                    </a:moveTo>
                    <a:cubicBezTo>
                      <a:pt x="20180" y="8219"/>
                      <a:pt x="20183" y="8224"/>
                      <a:pt x="20188" y="8230"/>
                    </a:cubicBezTo>
                    <a:cubicBezTo>
                      <a:pt x="20188" y="8216"/>
                      <a:pt x="20188" y="8215"/>
                      <a:pt x="20177" y="8215"/>
                    </a:cubicBezTo>
                    <a:close/>
                    <a:moveTo>
                      <a:pt x="21971" y="11905"/>
                    </a:moveTo>
                    <a:lnTo>
                      <a:pt x="21971" y="11905"/>
                    </a:lnTo>
                    <a:cubicBezTo>
                      <a:pt x="21966" y="11909"/>
                      <a:pt x="21961" y="11913"/>
                      <a:pt x="21956" y="11917"/>
                    </a:cubicBezTo>
                    <a:cubicBezTo>
                      <a:pt x="21969" y="11917"/>
                      <a:pt x="21971" y="11917"/>
                      <a:pt x="21971" y="11905"/>
                    </a:cubicBezTo>
                    <a:close/>
                    <a:moveTo>
                      <a:pt x="10712" y="11292"/>
                    </a:moveTo>
                    <a:cubicBezTo>
                      <a:pt x="10757" y="11292"/>
                      <a:pt x="10788" y="11307"/>
                      <a:pt x="10833" y="11307"/>
                    </a:cubicBezTo>
                    <a:cubicBezTo>
                      <a:pt x="10894" y="11307"/>
                      <a:pt x="10940" y="11323"/>
                      <a:pt x="10986" y="11338"/>
                    </a:cubicBezTo>
                    <a:cubicBezTo>
                      <a:pt x="11032" y="11353"/>
                      <a:pt x="11077" y="11368"/>
                      <a:pt x="11123" y="11384"/>
                    </a:cubicBezTo>
                    <a:cubicBezTo>
                      <a:pt x="11169" y="11414"/>
                      <a:pt x="11214" y="11429"/>
                      <a:pt x="11260" y="11460"/>
                    </a:cubicBezTo>
                    <a:cubicBezTo>
                      <a:pt x="11275" y="11475"/>
                      <a:pt x="11291" y="11490"/>
                      <a:pt x="11306" y="11490"/>
                    </a:cubicBezTo>
                    <a:lnTo>
                      <a:pt x="11336" y="11521"/>
                    </a:lnTo>
                    <a:cubicBezTo>
                      <a:pt x="11351" y="11536"/>
                      <a:pt x="11351" y="11536"/>
                      <a:pt x="11351" y="11551"/>
                    </a:cubicBezTo>
                    <a:cubicBezTo>
                      <a:pt x="11367" y="11551"/>
                      <a:pt x="11367" y="11551"/>
                      <a:pt x="11367" y="11566"/>
                    </a:cubicBezTo>
                    <a:lnTo>
                      <a:pt x="11382" y="11582"/>
                    </a:lnTo>
                    <a:lnTo>
                      <a:pt x="11382" y="11597"/>
                    </a:lnTo>
                    <a:lnTo>
                      <a:pt x="11382" y="11612"/>
                    </a:lnTo>
                    <a:cubicBezTo>
                      <a:pt x="11382" y="11627"/>
                      <a:pt x="11382" y="11627"/>
                      <a:pt x="11367" y="11643"/>
                    </a:cubicBezTo>
                    <a:cubicBezTo>
                      <a:pt x="11367" y="11658"/>
                      <a:pt x="11367" y="11658"/>
                      <a:pt x="11367" y="11673"/>
                    </a:cubicBezTo>
                    <a:cubicBezTo>
                      <a:pt x="11351" y="11688"/>
                      <a:pt x="11351" y="11704"/>
                      <a:pt x="11336" y="11719"/>
                    </a:cubicBezTo>
                    <a:cubicBezTo>
                      <a:pt x="11321" y="11734"/>
                      <a:pt x="11306" y="11764"/>
                      <a:pt x="11291" y="11780"/>
                    </a:cubicBezTo>
                    <a:cubicBezTo>
                      <a:pt x="11275" y="11795"/>
                      <a:pt x="11260" y="11825"/>
                      <a:pt x="11230" y="11841"/>
                    </a:cubicBezTo>
                    <a:cubicBezTo>
                      <a:pt x="11199" y="11886"/>
                      <a:pt x="11153" y="11917"/>
                      <a:pt x="11108" y="11947"/>
                    </a:cubicBezTo>
                    <a:cubicBezTo>
                      <a:pt x="11062" y="11978"/>
                      <a:pt x="11016" y="12008"/>
                      <a:pt x="10955" y="12054"/>
                    </a:cubicBezTo>
                    <a:cubicBezTo>
                      <a:pt x="10910" y="12069"/>
                      <a:pt x="10849" y="12100"/>
                      <a:pt x="10803" y="12130"/>
                    </a:cubicBezTo>
                    <a:cubicBezTo>
                      <a:pt x="10773" y="12145"/>
                      <a:pt x="10727" y="12161"/>
                      <a:pt x="10696" y="12176"/>
                    </a:cubicBezTo>
                    <a:cubicBezTo>
                      <a:pt x="10574" y="12222"/>
                      <a:pt x="10498" y="12252"/>
                      <a:pt x="10407" y="12267"/>
                    </a:cubicBezTo>
                    <a:cubicBezTo>
                      <a:pt x="10315" y="12298"/>
                      <a:pt x="10224" y="12313"/>
                      <a:pt x="10133" y="12343"/>
                    </a:cubicBezTo>
                    <a:cubicBezTo>
                      <a:pt x="10117" y="12343"/>
                      <a:pt x="10102" y="12343"/>
                      <a:pt x="10087" y="12359"/>
                    </a:cubicBezTo>
                    <a:cubicBezTo>
                      <a:pt x="10026" y="12374"/>
                      <a:pt x="9965" y="12374"/>
                      <a:pt x="9904" y="12389"/>
                    </a:cubicBezTo>
                    <a:lnTo>
                      <a:pt x="9858" y="12404"/>
                    </a:lnTo>
                    <a:cubicBezTo>
                      <a:pt x="9752" y="12435"/>
                      <a:pt x="9645" y="12450"/>
                      <a:pt x="9554" y="12481"/>
                    </a:cubicBezTo>
                    <a:cubicBezTo>
                      <a:pt x="9462" y="12496"/>
                      <a:pt x="9356" y="12526"/>
                      <a:pt x="9279" y="12557"/>
                    </a:cubicBezTo>
                    <a:cubicBezTo>
                      <a:pt x="9081" y="12602"/>
                      <a:pt x="8898" y="12663"/>
                      <a:pt x="8700" y="12724"/>
                    </a:cubicBezTo>
                    <a:cubicBezTo>
                      <a:pt x="8670" y="12740"/>
                      <a:pt x="8639" y="12755"/>
                      <a:pt x="8609" y="12755"/>
                    </a:cubicBezTo>
                    <a:cubicBezTo>
                      <a:pt x="8639" y="12724"/>
                      <a:pt x="8685" y="12694"/>
                      <a:pt x="8716" y="12648"/>
                    </a:cubicBezTo>
                    <a:cubicBezTo>
                      <a:pt x="8746" y="12618"/>
                      <a:pt x="8777" y="12602"/>
                      <a:pt x="8807" y="12572"/>
                    </a:cubicBezTo>
                    <a:cubicBezTo>
                      <a:pt x="8822" y="12557"/>
                      <a:pt x="8853" y="12526"/>
                      <a:pt x="8868" y="12511"/>
                    </a:cubicBezTo>
                    <a:cubicBezTo>
                      <a:pt x="8929" y="12450"/>
                      <a:pt x="9005" y="12389"/>
                      <a:pt x="9066" y="12343"/>
                    </a:cubicBezTo>
                    <a:lnTo>
                      <a:pt x="9523" y="11932"/>
                    </a:lnTo>
                    <a:lnTo>
                      <a:pt x="9584" y="11871"/>
                    </a:lnTo>
                    <a:cubicBezTo>
                      <a:pt x="9721" y="11749"/>
                      <a:pt x="9843" y="11643"/>
                      <a:pt x="9995" y="11536"/>
                    </a:cubicBezTo>
                    <a:cubicBezTo>
                      <a:pt x="10056" y="11490"/>
                      <a:pt x="10102" y="11460"/>
                      <a:pt x="10163" y="11429"/>
                    </a:cubicBezTo>
                    <a:cubicBezTo>
                      <a:pt x="10178" y="11414"/>
                      <a:pt x="10209" y="11399"/>
                      <a:pt x="10239" y="11384"/>
                    </a:cubicBezTo>
                    <a:cubicBezTo>
                      <a:pt x="10270" y="11384"/>
                      <a:pt x="10285" y="11368"/>
                      <a:pt x="10315" y="11353"/>
                    </a:cubicBezTo>
                    <a:lnTo>
                      <a:pt x="10422" y="11323"/>
                    </a:lnTo>
                    <a:cubicBezTo>
                      <a:pt x="10468" y="11307"/>
                      <a:pt x="10498" y="11307"/>
                      <a:pt x="10544" y="11292"/>
                    </a:cubicBezTo>
                    <a:close/>
                    <a:moveTo>
                      <a:pt x="6080" y="9982"/>
                    </a:moveTo>
                    <a:cubicBezTo>
                      <a:pt x="6095" y="9997"/>
                      <a:pt x="6110" y="9997"/>
                      <a:pt x="6141" y="9997"/>
                    </a:cubicBezTo>
                    <a:cubicBezTo>
                      <a:pt x="6156" y="10012"/>
                      <a:pt x="6186" y="10012"/>
                      <a:pt x="6202" y="10028"/>
                    </a:cubicBezTo>
                    <a:cubicBezTo>
                      <a:pt x="6247" y="10043"/>
                      <a:pt x="6278" y="10058"/>
                      <a:pt x="6308" y="10073"/>
                    </a:cubicBezTo>
                    <a:cubicBezTo>
                      <a:pt x="6339" y="10104"/>
                      <a:pt x="6369" y="10119"/>
                      <a:pt x="6400" y="10149"/>
                    </a:cubicBezTo>
                    <a:cubicBezTo>
                      <a:pt x="6461" y="10180"/>
                      <a:pt x="6537" y="10226"/>
                      <a:pt x="6598" y="10256"/>
                    </a:cubicBezTo>
                    <a:cubicBezTo>
                      <a:pt x="6644" y="10287"/>
                      <a:pt x="6705" y="10317"/>
                      <a:pt x="6750" y="10348"/>
                    </a:cubicBezTo>
                    <a:cubicBezTo>
                      <a:pt x="6796" y="10378"/>
                      <a:pt x="6842" y="10408"/>
                      <a:pt x="6887" y="10424"/>
                    </a:cubicBezTo>
                    <a:cubicBezTo>
                      <a:pt x="6918" y="10439"/>
                      <a:pt x="6933" y="10454"/>
                      <a:pt x="6948" y="10469"/>
                    </a:cubicBezTo>
                    <a:cubicBezTo>
                      <a:pt x="6964" y="10469"/>
                      <a:pt x="6979" y="10485"/>
                      <a:pt x="6994" y="10500"/>
                    </a:cubicBezTo>
                    <a:cubicBezTo>
                      <a:pt x="7009" y="10500"/>
                      <a:pt x="7009" y="10500"/>
                      <a:pt x="7009" y="10515"/>
                    </a:cubicBezTo>
                    <a:cubicBezTo>
                      <a:pt x="7024" y="10515"/>
                      <a:pt x="7040" y="10530"/>
                      <a:pt x="7055" y="10546"/>
                    </a:cubicBezTo>
                    <a:cubicBezTo>
                      <a:pt x="7070" y="10576"/>
                      <a:pt x="7101" y="10591"/>
                      <a:pt x="7116" y="10622"/>
                    </a:cubicBezTo>
                    <a:cubicBezTo>
                      <a:pt x="7131" y="10652"/>
                      <a:pt x="7162" y="10683"/>
                      <a:pt x="7177" y="10713"/>
                    </a:cubicBezTo>
                    <a:lnTo>
                      <a:pt x="7177" y="10728"/>
                    </a:lnTo>
                    <a:cubicBezTo>
                      <a:pt x="7192" y="10744"/>
                      <a:pt x="7192" y="10759"/>
                      <a:pt x="7207" y="10774"/>
                    </a:cubicBezTo>
                    <a:lnTo>
                      <a:pt x="7207" y="10805"/>
                    </a:lnTo>
                    <a:lnTo>
                      <a:pt x="7223" y="10835"/>
                    </a:lnTo>
                    <a:lnTo>
                      <a:pt x="7223" y="10850"/>
                    </a:lnTo>
                    <a:cubicBezTo>
                      <a:pt x="7238" y="10881"/>
                      <a:pt x="7253" y="10911"/>
                      <a:pt x="7253" y="10926"/>
                    </a:cubicBezTo>
                    <a:cubicBezTo>
                      <a:pt x="7268" y="10957"/>
                      <a:pt x="7268" y="10987"/>
                      <a:pt x="7283" y="11018"/>
                    </a:cubicBezTo>
                    <a:cubicBezTo>
                      <a:pt x="7283" y="11048"/>
                      <a:pt x="7283" y="11079"/>
                      <a:pt x="7299" y="11125"/>
                    </a:cubicBezTo>
                    <a:cubicBezTo>
                      <a:pt x="7299" y="11155"/>
                      <a:pt x="7299" y="11185"/>
                      <a:pt x="7314" y="11216"/>
                    </a:cubicBezTo>
                    <a:cubicBezTo>
                      <a:pt x="7329" y="11384"/>
                      <a:pt x="7329" y="11551"/>
                      <a:pt x="7329" y="11719"/>
                    </a:cubicBezTo>
                    <a:cubicBezTo>
                      <a:pt x="7329" y="11871"/>
                      <a:pt x="7329" y="12023"/>
                      <a:pt x="7314" y="12191"/>
                    </a:cubicBezTo>
                    <a:cubicBezTo>
                      <a:pt x="7314" y="12343"/>
                      <a:pt x="7299" y="12511"/>
                      <a:pt x="7283" y="12663"/>
                    </a:cubicBezTo>
                    <a:cubicBezTo>
                      <a:pt x="7268" y="12724"/>
                      <a:pt x="7268" y="12785"/>
                      <a:pt x="7253" y="12846"/>
                    </a:cubicBezTo>
                    <a:lnTo>
                      <a:pt x="7253" y="12861"/>
                    </a:lnTo>
                    <a:cubicBezTo>
                      <a:pt x="7238" y="12846"/>
                      <a:pt x="7238" y="12831"/>
                      <a:pt x="7223" y="12816"/>
                    </a:cubicBezTo>
                    <a:cubicBezTo>
                      <a:pt x="7207" y="12785"/>
                      <a:pt x="7192" y="12755"/>
                      <a:pt x="7177" y="12740"/>
                    </a:cubicBezTo>
                    <a:lnTo>
                      <a:pt x="7162" y="12724"/>
                    </a:lnTo>
                    <a:lnTo>
                      <a:pt x="7146" y="12709"/>
                    </a:lnTo>
                    <a:cubicBezTo>
                      <a:pt x="7131" y="12679"/>
                      <a:pt x="7101" y="12648"/>
                      <a:pt x="7085" y="12633"/>
                    </a:cubicBezTo>
                    <a:cubicBezTo>
                      <a:pt x="7040" y="12602"/>
                      <a:pt x="7009" y="12572"/>
                      <a:pt x="6964" y="12557"/>
                    </a:cubicBezTo>
                    <a:lnTo>
                      <a:pt x="6948" y="12541"/>
                    </a:lnTo>
                    <a:cubicBezTo>
                      <a:pt x="6948" y="12526"/>
                      <a:pt x="6933" y="12526"/>
                      <a:pt x="6918" y="12511"/>
                    </a:cubicBezTo>
                    <a:cubicBezTo>
                      <a:pt x="6872" y="12496"/>
                      <a:pt x="6826" y="12465"/>
                      <a:pt x="6781" y="12450"/>
                    </a:cubicBezTo>
                    <a:cubicBezTo>
                      <a:pt x="6705" y="12420"/>
                      <a:pt x="6613" y="12389"/>
                      <a:pt x="6552" y="12374"/>
                    </a:cubicBezTo>
                    <a:lnTo>
                      <a:pt x="6506" y="12359"/>
                    </a:lnTo>
                    <a:cubicBezTo>
                      <a:pt x="6476" y="12359"/>
                      <a:pt x="6461" y="12343"/>
                      <a:pt x="6430" y="12328"/>
                    </a:cubicBezTo>
                    <a:cubicBezTo>
                      <a:pt x="6385" y="12328"/>
                      <a:pt x="6354" y="12313"/>
                      <a:pt x="6308" y="12298"/>
                    </a:cubicBezTo>
                    <a:lnTo>
                      <a:pt x="6293" y="12282"/>
                    </a:lnTo>
                    <a:cubicBezTo>
                      <a:pt x="6278" y="12282"/>
                      <a:pt x="6263" y="12267"/>
                      <a:pt x="6247" y="12267"/>
                    </a:cubicBezTo>
                    <a:lnTo>
                      <a:pt x="6202" y="12237"/>
                    </a:lnTo>
                    <a:lnTo>
                      <a:pt x="6186" y="12222"/>
                    </a:lnTo>
                    <a:cubicBezTo>
                      <a:pt x="6156" y="12206"/>
                      <a:pt x="6126" y="12191"/>
                      <a:pt x="6095" y="12161"/>
                    </a:cubicBezTo>
                    <a:cubicBezTo>
                      <a:pt x="6065" y="12130"/>
                      <a:pt x="6034" y="12115"/>
                      <a:pt x="6004" y="12084"/>
                    </a:cubicBezTo>
                    <a:cubicBezTo>
                      <a:pt x="5973" y="12054"/>
                      <a:pt x="5958" y="12023"/>
                      <a:pt x="5927" y="11993"/>
                    </a:cubicBezTo>
                    <a:lnTo>
                      <a:pt x="5912" y="11978"/>
                    </a:lnTo>
                    <a:lnTo>
                      <a:pt x="5882" y="11947"/>
                    </a:lnTo>
                    <a:lnTo>
                      <a:pt x="5867" y="11902"/>
                    </a:lnTo>
                    <a:cubicBezTo>
                      <a:pt x="5851" y="11886"/>
                      <a:pt x="5836" y="11871"/>
                      <a:pt x="5836" y="11856"/>
                    </a:cubicBezTo>
                    <a:lnTo>
                      <a:pt x="5821" y="11841"/>
                    </a:lnTo>
                    <a:cubicBezTo>
                      <a:pt x="5790" y="11795"/>
                      <a:pt x="5760" y="11749"/>
                      <a:pt x="5745" y="11704"/>
                    </a:cubicBezTo>
                    <a:lnTo>
                      <a:pt x="5729" y="11673"/>
                    </a:lnTo>
                    <a:cubicBezTo>
                      <a:pt x="5714" y="11643"/>
                      <a:pt x="5699" y="11627"/>
                      <a:pt x="5684" y="11597"/>
                    </a:cubicBezTo>
                    <a:lnTo>
                      <a:pt x="5653" y="11551"/>
                    </a:lnTo>
                    <a:lnTo>
                      <a:pt x="5638" y="11490"/>
                    </a:lnTo>
                    <a:cubicBezTo>
                      <a:pt x="5608" y="11429"/>
                      <a:pt x="5577" y="11368"/>
                      <a:pt x="5562" y="11307"/>
                    </a:cubicBezTo>
                    <a:lnTo>
                      <a:pt x="5547" y="11292"/>
                    </a:lnTo>
                    <a:lnTo>
                      <a:pt x="5531" y="11262"/>
                    </a:lnTo>
                    <a:cubicBezTo>
                      <a:pt x="5516" y="11216"/>
                      <a:pt x="5501" y="11155"/>
                      <a:pt x="5486" y="11109"/>
                    </a:cubicBezTo>
                    <a:cubicBezTo>
                      <a:pt x="5470" y="11048"/>
                      <a:pt x="5455" y="10987"/>
                      <a:pt x="5440" y="10926"/>
                    </a:cubicBezTo>
                    <a:cubicBezTo>
                      <a:pt x="5394" y="10744"/>
                      <a:pt x="5364" y="10576"/>
                      <a:pt x="5349" y="10408"/>
                    </a:cubicBezTo>
                    <a:cubicBezTo>
                      <a:pt x="5349" y="10363"/>
                      <a:pt x="5333" y="10332"/>
                      <a:pt x="5333" y="10302"/>
                    </a:cubicBezTo>
                    <a:cubicBezTo>
                      <a:pt x="5349" y="10287"/>
                      <a:pt x="5349" y="10271"/>
                      <a:pt x="5349" y="10271"/>
                    </a:cubicBezTo>
                    <a:lnTo>
                      <a:pt x="5349" y="10241"/>
                    </a:lnTo>
                    <a:lnTo>
                      <a:pt x="5349" y="10226"/>
                    </a:lnTo>
                    <a:lnTo>
                      <a:pt x="5364" y="10210"/>
                    </a:lnTo>
                    <a:cubicBezTo>
                      <a:pt x="5364" y="10210"/>
                      <a:pt x="5364" y="10210"/>
                      <a:pt x="5364" y="10195"/>
                    </a:cubicBezTo>
                    <a:lnTo>
                      <a:pt x="5379" y="10195"/>
                    </a:lnTo>
                    <a:cubicBezTo>
                      <a:pt x="5379" y="10180"/>
                      <a:pt x="5394" y="10180"/>
                      <a:pt x="5394" y="10165"/>
                    </a:cubicBezTo>
                    <a:cubicBezTo>
                      <a:pt x="5409" y="10165"/>
                      <a:pt x="5425" y="10149"/>
                      <a:pt x="5425" y="10149"/>
                    </a:cubicBezTo>
                    <a:cubicBezTo>
                      <a:pt x="5440" y="10149"/>
                      <a:pt x="5455" y="10134"/>
                      <a:pt x="5455" y="10134"/>
                    </a:cubicBezTo>
                    <a:cubicBezTo>
                      <a:pt x="5486" y="10119"/>
                      <a:pt x="5516" y="10104"/>
                      <a:pt x="5547" y="10104"/>
                    </a:cubicBezTo>
                    <a:cubicBezTo>
                      <a:pt x="5653" y="10058"/>
                      <a:pt x="5760" y="10028"/>
                      <a:pt x="5851" y="9997"/>
                    </a:cubicBezTo>
                    <a:cubicBezTo>
                      <a:pt x="5897" y="9997"/>
                      <a:pt x="5927" y="9982"/>
                      <a:pt x="5958" y="9982"/>
                    </a:cubicBezTo>
                    <a:close/>
                    <a:moveTo>
                      <a:pt x="17095" y="12481"/>
                    </a:moveTo>
                    <a:cubicBezTo>
                      <a:pt x="17095" y="12496"/>
                      <a:pt x="17095" y="12496"/>
                      <a:pt x="17111" y="12496"/>
                    </a:cubicBezTo>
                    <a:lnTo>
                      <a:pt x="17126" y="12496"/>
                    </a:lnTo>
                    <a:cubicBezTo>
                      <a:pt x="17141" y="12511"/>
                      <a:pt x="17141" y="12511"/>
                      <a:pt x="17156" y="12526"/>
                    </a:cubicBezTo>
                    <a:cubicBezTo>
                      <a:pt x="17172" y="12541"/>
                      <a:pt x="17187" y="12557"/>
                      <a:pt x="17202" y="12572"/>
                    </a:cubicBezTo>
                    <a:cubicBezTo>
                      <a:pt x="17217" y="12587"/>
                      <a:pt x="17233" y="12602"/>
                      <a:pt x="17248" y="12618"/>
                    </a:cubicBezTo>
                    <a:cubicBezTo>
                      <a:pt x="17248" y="12633"/>
                      <a:pt x="17263" y="12648"/>
                      <a:pt x="17278" y="12663"/>
                    </a:cubicBezTo>
                    <a:cubicBezTo>
                      <a:pt x="17293" y="12694"/>
                      <a:pt x="17309" y="12740"/>
                      <a:pt x="17324" y="12755"/>
                    </a:cubicBezTo>
                    <a:cubicBezTo>
                      <a:pt x="17324" y="12801"/>
                      <a:pt x="17339" y="12831"/>
                      <a:pt x="17354" y="12877"/>
                    </a:cubicBezTo>
                    <a:cubicBezTo>
                      <a:pt x="17370" y="12907"/>
                      <a:pt x="17370" y="12938"/>
                      <a:pt x="17385" y="12968"/>
                    </a:cubicBezTo>
                    <a:lnTo>
                      <a:pt x="17385" y="12983"/>
                    </a:lnTo>
                    <a:cubicBezTo>
                      <a:pt x="17415" y="13105"/>
                      <a:pt x="17431" y="13227"/>
                      <a:pt x="17446" y="13364"/>
                    </a:cubicBezTo>
                    <a:cubicBezTo>
                      <a:pt x="17461" y="13425"/>
                      <a:pt x="17476" y="13486"/>
                      <a:pt x="17476" y="13547"/>
                    </a:cubicBezTo>
                    <a:cubicBezTo>
                      <a:pt x="17476" y="13608"/>
                      <a:pt x="17492" y="13669"/>
                      <a:pt x="17492" y="13730"/>
                    </a:cubicBezTo>
                    <a:cubicBezTo>
                      <a:pt x="17492" y="13737"/>
                      <a:pt x="17492" y="13744"/>
                      <a:pt x="17493" y="13751"/>
                    </a:cubicBezTo>
                    <a:lnTo>
                      <a:pt x="17493" y="13751"/>
                    </a:lnTo>
                    <a:cubicBezTo>
                      <a:pt x="17484" y="13734"/>
                      <a:pt x="17476" y="13720"/>
                      <a:pt x="17476" y="13699"/>
                    </a:cubicBezTo>
                    <a:cubicBezTo>
                      <a:pt x="17431" y="13608"/>
                      <a:pt x="17400" y="13532"/>
                      <a:pt x="17354" y="13471"/>
                    </a:cubicBezTo>
                    <a:cubicBezTo>
                      <a:pt x="17309" y="13395"/>
                      <a:pt x="17263" y="13334"/>
                      <a:pt x="17217" y="13273"/>
                    </a:cubicBezTo>
                    <a:cubicBezTo>
                      <a:pt x="17156" y="13197"/>
                      <a:pt x="17111" y="13136"/>
                      <a:pt x="17050" y="13075"/>
                    </a:cubicBezTo>
                    <a:cubicBezTo>
                      <a:pt x="17034" y="13029"/>
                      <a:pt x="17004" y="12999"/>
                      <a:pt x="16989" y="12968"/>
                    </a:cubicBezTo>
                    <a:cubicBezTo>
                      <a:pt x="16974" y="12938"/>
                      <a:pt x="16958" y="12922"/>
                      <a:pt x="16958" y="12907"/>
                    </a:cubicBezTo>
                    <a:cubicBezTo>
                      <a:pt x="16943" y="12892"/>
                      <a:pt x="16943" y="12877"/>
                      <a:pt x="16943" y="12861"/>
                    </a:cubicBezTo>
                    <a:cubicBezTo>
                      <a:pt x="16943" y="12846"/>
                      <a:pt x="16928" y="12831"/>
                      <a:pt x="16928" y="12801"/>
                    </a:cubicBezTo>
                    <a:cubicBezTo>
                      <a:pt x="16928" y="12785"/>
                      <a:pt x="16928" y="12770"/>
                      <a:pt x="16928" y="12755"/>
                    </a:cubicBezTo>
                    <a:cubicBezTo>
                      <a:pt x="16928" y="12740"/>
                      <a:pt x="16928" y="12724"/>
                      <a:pt x="16943" y="12694"/>
                    </a:cubicBezTo>
                    <a:cubicBezTo>
                      <a:pt x="16943" y="12679"/>
                      <a:pt x="16943" y="12663"/>
                      <a:pt x="16943" y="12633"/>
                    </a:cubicBezTo>
                    <a:cubicBezTo>
                      <a:pt x="16958" y="12618"/>
                      <a:pt x="16958" y="12602"/>
                      <a:pt x="16974" y="12572"/>
                    </a:cubicBezTo>
                    <a:cubicBezTo>
                      <a:pt x="16974" y="12572"/>
                      <a:pt x="16989" y="12557"/>
                      <a:pt x="16989" y="12541"/>
                    </a:cubicBezTo>
                    <a:cubicBezTo>
                      <a:pt x="16989" y="12541"/>
                      <a:pt x="17004" y="12526"/>
                      <a:pt x="17004" y="12526"/>
                    </a:cubicBezTo>
                    <a:cubicBezTo>
                      <a:pt x="17004" y="12526"/>
                      <a:pt x="17019" y="12511"/>
                      <a:pt x="17019" y="12511"/>
                    </a:cubicBezTo>
                    <a:cubicBezTo>
                      <a:pt x="17019" y="12511"/>
                      <a:pt x="17019" y="12511"/>
                      <a:pt x="17034" y="12496"/>
                    </a:cubicBezTo>
                    <a:lnTo>
                      <a:pt x="17050" y="12496"/>
                    </a:lnTo>
                    <a:lnTo>
                      <a:pt x="17065" y="12481"/>
                    </a:lnTo>
                    <a:close/>
                    <a:moveTo>
                      <a:pt x="18131" y="13684"/>
                    </a:moveTo>
                    <a:lnTo>
                      <a:pt x="18131" y="13699"/>
                    </a:lnTo>
                    <a:cubicBezTo>
                      <a:pt x="18131" y="13699"/>
                      <a:pt x="18147" y="13715"/>
                      <a:pt x="18147" y="13715"/>
                    </a:cubicBezTo>
                    <a:cubicBezTo>
                      <a:pt x="18147" y="13730"/>
                      <a:pt x="18162" y="13745"/>
                      <a:pt x="18162" y="13760"/>
                    </a:cubicBezTo>
                    <a:cubicBezTo>
                      <a:pt x="18177" y="13791"/>
                      <a:pt x="18177" y="13806"/>
                      <a:pt x="18192" y="13837"/>
                    </a:cubicBezTo>
                    <a:cubicBezTo>
                      <a:pt x="18192" y="13867"/>
                      <a:pt x="18208" y="13913"/>
                      <a:pt x="18208" y="13943"/>
                    </a:cubicBezTo>
                    <a:cubicBezTo>
                      <a:pt x="18208" y="13974"/>
                      <a:pt x="18208" y="14004"/>
                      <a:pt x="18208" y="14035"/>
                    </a:cubicBezTo>
                    <a:cubicBezTo>
                      <a:pt x="18208" y="14096"/>
                      <a:pt x="18192" y="14156"/>
                      <a:pt x="18192" y="14217"/>
                    </a:cubicBezTo>
                    <a:cubicBezTo>
                      <a:pt x="18177" y="14263"/>
                      <a:pt x="18162" y="14324"/>
                      <a:pt x="18147" y="14370"/>
                    </a:cubicBezTo>
                    <a:cubicBezTo>
                      <a:pt x="18131" y="14400"/>
                      <a:pt x="18131" y="14431"/>
                      <a:pt x="18116" y="14461"/>
                    </a:cubicBezTo>
                    <a:cubicBezTo>
                      <a:pt x="18086" y="14507"/>
                      <a:pt x="18055" y="14553"/>
                      <a:pt x="18040" y="14598"/>
                    </a:cubicBezTo>
                    <a:cubicBezTo>
                      <a:pt x="18025" y="14614"/>
                      <a:pt x="18025" y="14614"/>
                      <a:pt x="18010" y="14629"/>
                    </a:cubicBezTo>
                    <a:cubicBezTo>
                      <a:pt x="17994" y="14659"/>
                      <a:pt x="17979" y="14690"/>
                      <a:pt x="17949" y="14720"/>
                    </a:cubicBezTo>
                    <a:lnTo>
                      <a:pt x="17933" y="14735"/>
                    </a:lnTo>
                    <a:cubicBezTo>
                      <a:pt x="17888" y="14781"/>
                      <a:pt x="17857" y="14827"/>
                      <a:pt x="17796" y="14873"/>
                    </a:cubicBezTo>
                    <a:lnTo>
                      <a:pt x="17827" y="14751"/>
                    </a:lnTo>
                    <a:lnTo>
                      <a:pt x="17842" y="14629"/>
                    </a:lnTo>
                    <a:cubicBezTo>
                      <a:pt x="17842" y="14598"/>
                      <a:pt x="17842" y="14583"/>
                      <a:pt x="17857" y="14553"/>
                    </a:cubicBezTo>
                    <a:cubicBezTo>
                      <a:pt x="17857" y="14553"/>
                      <a:pt x="17857" y="14537"/>
                      <a:pt x="17857" y="14537"/>
                    </a:cubicBezTo>
                    <a:cubicBezTo>
                      <a:pt x="17872" y="14461"/>
                      <a:pt x="17888" y="14385"/>
                      <a:pt x="17903" y="14309"/>
                    </a:cubicBezTo>
                    <a:cubicBezTo>
                      <a:pt x="17918" y="14217"/>
                      <a:pt x="17949" y="14126"/>
                      <a:pt x="17979" y="14004"/>
                    </a:cubicBezTo>
                    <a:cubicBezTo>
                      <a:pt x="18010" y="13943"/>
                      <a:pt x="18040" y="13852"/>
                      <a:pt x="18071" y="13760"/>
                    </a:cubicBezTo>
                    <a:cubicBezTo>
                      <a:pt x="18086" y="13745"/>
                      <a:pt x="18101" y="13730"/>
                      <a:pt x="18101" y="13699"/>
                    </a:cubicBezTo>
                    <a:lnTo>
                      <a:pt x="18116" y="13699"/>
                    </a:lnTo>
                    <a:lnTo>
                      <a:pt x="18116" y="13684"/>
                    </a:lnTo>
                    <a:close/>
                    <a:moveTo>
                      <a:pt x="16593" y="14156"/>
                    </a:moveTo>
                    <a:cubicBezTo>
                      <a:pt x="16623" y="14156"/>
                      <a:pt x="16638" y="14172"/>
                      <a:pt x="16654" y="14172"/>
                    </a:cubicBezTo>
                    <a:cubicBezTo>
                      <a:pt x="16684" y="14187"/>
                      <a:pt x="16715" y="14202"/>
                      <a:pt x="16745" y="14233"/>
                    </a:cubicBezTo>
                    <a:cubicBezTo>
                      <a:pt x="16775" y="14248"/>
                      <a:pt x="16791" y="14263"/>
                      <a:pt x="16806" y="14278"/>
                    </a:cubicBezTo>
                    <a:cubicBezTo>
                      <a:pt x="16836" y="14294"/>
                      <a:pt x="16867" y="14324"/>
                      <a:pt x="16897" y="14355"/>
                    </a:cubicBezTo>
                    <a:cubicBezTo>
                      <a:pt x="16928" y="14400"/>
                      <a:pt x="16974" y="14446"/>
                      <a:pt x="17004" y="14492"/>
                    </a:cubicBezTo>
                    <a:cubicBezTo>
                      <a:pt x="17065" y="14583"/>
                      <a:pt x="17126" y="14675"/>
                      <a:pt x="17187" y="14766"/>
                    </a:cubicBezTo>
                    <a:lnTo>
                      <a:pt x="17187" y="14781"/>
                    </a:lnTo>
                    <a:cubicBezTo>
                      <a:pt x="17217" y="14842"/>
                      <a:pt x="17248" y="14888"/>
                      <a:pt x="17263" y="14949"/>
                    </a:cubicBezTo>
                    <a:lnTo>
                      <a:pt x="17278" y="14964"/>
                    </a:lnTo>
                    <a:cubicBezTo>
                      <a:pt x="17293" y="14979"/>
                      <a:pt x="17293" y="15010"/>
                      <a:pt x="17309" y="15025"/>
                    </a:cubicBezTo>
                    <a:lnTo>
                      <a:pt x="17324" y="15071"/>
                    </a:lnTo>
                    <a:lnTo>
                      <a:pt x="17339" y="15116"/>
                    </a:lnTo>
                    <a:cubicBezTo>
                      <a:pt x="17370" y="15193"/>
                      <a:pt x="17385" y="15238"/>
                      <a:pt x="17400" y="15284"/>
                    </a:cubicBezTo>
                    <a:lnTo>
                      <a:pt x="17415" y="15314"/>
                    </a:lnTo>
                    <a:cubicBezTo>
                      <a:pt x="17400" y="15299"/>
                      <a:pt x="17385" y="15284"/>
                      <a:pt x="17370" y="15269"/>
                    </a:cubicBezTo>
                    <a:cubicBezTo>
                      <a:pt x="17309" y="15208"/>
                      <a:pt x="17233" y="15162"/>
                      <a:pt x="17187" y="15132"/>
                    </a:cubicBezTo>
                    <a:cubicBezTo>
                      <a:pt x="17141" y="15101"/>
                      <a:pt x="17080" y="15071"/>
                      <a:pt x="17034" y="15040"/>
                    </a:cubicBezTo>
                    <a:cubicBezTo>
                      <a:pt x="16974" y="15010"/>
                      <a:pt x="16928" y="14979"/>
                      <a:pt x="16882" y="14934"/>
                    </a:cubicBezTo>
                    <a:cubicBezTo>
                      <a:pt x="16867" y="14934"/>
                      <a:pt x="16852" y="14918"/>
                      <a:pt x="16836" y="14918"/>
                    </a:cubicBezTo>
                    <a:cubicBezTo>
                      <a:pt x="16791" y="14888"/>
                      <a:pt x="16760" y="14857"/>
                      <a:pt x="16715" y="14827"/>
                    </a:cubicBezTo>
                    <a:cubicBezTo>
                      <a:pt x="16684" y="14781"/>
                      <a:pt x="16638" y="14751"/>
                      <a:pt x="16608" y="14720"/>
                    </a:cubicBezTo>
                    <a:cubicBezTo>
                      <a:pt x="16593" y="14705"/>
                      <a:pt x="16577" y="14675"/>
                      <a:pt x="16562" y="14659"/>
                    </a:cubicBezTo>
                    <a:cubicBezTo>
                      <a:pt x="16562" y="14644"/>
                      <a:pt x="16547" y="14629"/>
                      <a:pt x="16547" y="14614"/>
                    </a:cubicBezTo>
                    <a:cubicBezTo>
                      <a:pt x="16532" y="14614"/>
                      <a:pt x="16532" y="14598"/>
                      <a:pt x="16532" y="14583"/>
                    </a:cubicBezTo>
                    <a:cubicBezTo>
                      <a:pt x="16516" y="14568"/>
                      <a:pt x="16516" y="14553"/>
                      <a:pt x="16516" y="14537"/>
                    </a:cubicBezTo>
                    <a:cubicBezTo>
                      <a:pt x="16501" y="14522"/>
                      <a:pt x="16501" y="14507"/>
                      <a:pt x="16501" y="14476"/>
                    </a:cubicBezTo>
                    <a:cubicBezTo>
                      <a:pt x="16501" y="14461"/>
                      <a:pt x="16501" y="14446"/>
                      <a:pt x="16501" y="14431"/>
                    </a:cubicBezTo>
                    <a:cubicBezTo>
                      <a:pt x="16501" y="14400"/>
                      <a:pt x="16501" y="14370"/>
                      <a:pt x="16516" y="14324"/>
                    </a:cubicBezTo>
                    <a:cubicBezTo>
                      <a:pt x="16516" y="14294"/>
                      <a:pt x="16532" y="14263"/>
                      <a:pt x="16532" y="14233"/>
                    </a:cubicBezTo>
                    <a:cubicBezTo>
                      <a:pt x="16532" y="14217"/>
                      <a:pt x="16547" y="14217"/>
                      <a:pt x="16547" y="14202"/>
                    </a:cubicBezTo>
                    <a:cubicBezTo>
                      <a:pt x="16547" y="14187"/>
                      <a:pt x="16562" y="14187"/>
                      <a:pt x="16562" y="14172"/>
                    </a:cubicBezTo>
                    <a:lnTo>
                      <a:pt x="16577" y="14156"/>
                    </a:lnTo>
                    <a:close/>
                    <a:moveTo>
                      <a:pt x="9538" y="13821"/>
                    </a:moveTo>
                    <a:cubicBezTo>
                      <a:pt x="9538" y="13821"/>
                      <a:pt x="9538" y="13837"/>
                      <a:pt x="9554" y="13837"/>
                    </a:cubicBezTo>
                    <a:cubicBezTo>
                      <a:pt x="9569" y="13852"/>
                      <a:pt x="9584" y="13852"/>
                      <a:pt x="9599" y="13867"/>
                    </a:cubicBezTo>
                    <a:cubicBezTo>
                      <a:pt x="9615" y="13882"/>
                      <a:pt x="9630" y="13897"/>
                      <a:pt x="9660" y="13913"/>
                    </a:cubicBezTo>
                    <a:cubicBezTo>
                      <a:pt x="9691" y="13958"/>
                      <a:pt x="9736" y="14019"/>
                      <a:pt x="9782" y="14065"/>
                    </a:cubicBezTo>
                    <a:cubicBezTo>
                      <a:pt x="9797" y="14096"/>
                      <a:pt x="9813" y="14111"/>
                      <a:pt x="9828" y="14141"/>
                    </a:cubicBezTo>
                    <a:cubicBezTo>
                      <a:pt x="9858" y="14202"/>
                      <a:pt x="9904" y="14263"/>
                      <a:pt x="9935" y="14324"/>
                    </a:cubicBezTo>
                    <a:lnTo>
                      <a:pt x="9950" y="14355"/>
                    </a:lnTo>
                    <a:cubicBezTo>
                      <a:pt x="9965" y="14385"/>
                      <a:pt x="9980" y="14416"/>
                      <a:pt x="9995" y="14461"/>
                    </a:cubicBezTo>
                    <a:cubicBezTo>
                      <a:pt x="10026" y="14507"/>
                      <a:pt x="10041" y="14553"/>
                      <a:pt x="10056" y="14598"/>
                    </a:cubicBezTo>
                    <a:cubicBezTo>
                      <a:pt x="10102" y="14720"/>
                      <a:pt x="10148" y="14842"/>
                      <a:pt x="10178" y="14979"/>
                    </a:cubicBezTo>
                    <a:cubicBezTo>
                      <a:pt x="10194" y="15055"/>
                      <a:pt x="10209" y="15132"/>
                      <a:pt x="10224" y="15208"/>
                    </a:cubicBezTo>
                    <a:cubicBezTo>
                      <a:pt x="10224" y="15238"/>
                      <a:pt x="10224" y="15253"/>
                      <a:pt x="10224" y="15284"/>
                    </a:cubicBezTo>
                    <a:cubicBezTo>
                      <a:pt x="10224" y="15299"/>
                      <a:pt x="10224" y="15330"/>
                      <a:pt x="10224" y="15345"/>
                    </a:cubicBezTo>
                    <a:cubicBezTo>
                      <a:pt x="10209" y="15360"/>
                      <a:pt x="10209" y="15375"/>
                      <a:pt x="10209" y="15375"/>
                    </a:cubicBezTo>
                    <a:cubicBezTo>
                      <a:pt x="10209" y="15391"/>
                      <a:pt x="10194" y="15406"/>
                      <a:pt x="10194" y="15406"/>
                    </a:cubicBezTo>
                    <a:cubicBezTo>
                      <a:pt x="10194" y="15421"/>
                      <a:pt x="10194" y="15421"/>
                      <a:pt x="10194" y="15421"/>
                    </a:cubicBezTo>
                    <a:lnTo>
                      <a:pt x="10178" y="15436"/>
                    </a:lnTo>
                    <a:lnTo>
                      <a:pt x="10011" y="15436"/>
                    </a:lnTo>
                    <a:cubicBezTo>
                      <a:pt x="9980" y="15421"/>
                      <a:pt x="9950" y="15421"/>
                      <a:pt x="9904" y="15406"/>
                    </a:cubicBezTo>
                    <a:cubicBezTo>
                      <a:pt x="9858" y="15391"/>
                      <a:pt x="9813" y="15375"/>
                      <a:pt x="9767" y="15360"/>
                    </a:cubicBezTo>
                    <a:cubicBezTo>
                      <a:pt x="9691" y="15330"/>
                      <a:pt x="9615" y="15299"/>
                      <a:pt x="9523" y="15284"/>
                    </a:cubicBezTo>
                    <a:cubicBezTo>
                      <a:pt x="9447" y="15253"/>
                      <a:pt x="9356" y="15238"/>
                      <a:pt x="9249" y="15238"/>
                    </a:cubicBezTo>
                    <a:cubicBezTo>
                      <a:pt x="9173" y="15238"/>
                      <a:pt x="9081" y="15238"/>
                      <a:pt x="8990" y="15269"/>
                    </a:cubicBezTo>
                    <a:cubicBezTo>
                      <a:pt x="8914" y="15269"/>
                      <a:pt x="8838" y="15299"/>
                      <a:pt x="8761" y="15345"/>
                    </a:cubicBezTo>
                    <a:cubicBezTo>
                      <a:pt x="8719" y="15359"/>
                      <a:pt x="8677" y="15386"/>
                      <a:pt x="8622" y="15402"/>
                    </a:cubicBezTo>
                    <a:lnTo>
                      <a:pt x="8622" y="15402"/>
                    </a:lnTo>
                    <a:cubicBezTo>
                      <a:pt x="8632" y="15397"/>
                      <a:pt x="8639" y="15386"/>
                      <a:pt x="8639" y="15375"/>
                    </a:cubicBezTo>
                    <a:cubicBezTo>
                      <a:pt x="8685" y="15314"/>
                      <a:pt x="8716" y="15253"/>
                      <a:pt x="8746" y="15177"/>
                    </a:cubicBezTo>
                    <a:cubicBezTo>
                      <a:pt x="8761" y="15147"/>
                      <a:pt x="8777" y="15132"/>
                      <a:pt x="8792" y="15101"/>
                    </a:cubicBezTo>
                    <a:cubicBezTo>
                      <a:pt x="8838" y="15010"/>
                      <a:pt x="8883" y="14934"/>
                      <a:pt x="8929" y="14842"/>
                    </a:cubicBezTo>
                    <a:lnTo>
                      <a:pt x="8975" y="14735"/>
                    </a:lnTo>
                    <a:cubicBezTo>
                      <a:pt x="9036" y="14629"/>
                      <a:pt x="9081" y="14522"/>
                      <a:pt x="9142" y="14416"/>
                    </a:cubicBezTo>
                    <a:cubicBezTo>
                      <a:pt x="9188" y="14309"/>
                      <a:pt x="9249" y="14202"/>
                      <a:pt x="9310" y="14096"/>
                    </a:cubicBezTo>
                    <a:cubicBezTo>
                      <a:pt x="9340" y="14035"/>
                      <a:pt x="9386" y="13974"/>
                      <a:pt x="9432" y="13913"/>
                    </a:cubicBezTo>
                    <a:cubicBezTo>
                      <a:pt x="9447" y="13882"/>
                      <a:pt x="9477" y="13852"/>
                      <a:pt x="9508" y="13821"/>
                    </a:cubicBezTo>
                    <a:close/>
                    <a:moveTo>
                      <a:pt x="28842" y="12511"/>
                    </a:moveTo>
                    <a:lnTo>
                      <a:pt x="28873" y="12526"/>
                    </a:lnTo>
                    <a:lnTo>
                      <a:pt x="28903" y="12526"/>
                    </a:lnTo>
                    <a:cubicBezTo>
                      <a:pt x="28919" y="12526"/>
                      <a:pt x="28934" y="12541"/>
                      <a:pt x="28934" y="12541"/>
                    </a:cubicBezTo>
                    <a:cubicBezTo>
                      <a:pt x="28949" y="12557"/>
                      <a:pt x="28979" y="12557"/>
                      <a:pt x="28995" y="12572"/>
                    </a:cubicBezTo>
                    <a:cubicBezTo>
                      <a:pt x="29010" y="12572"/>
                      <a:pt x="29025" y="12587"/>
                      <a:pt x="29040" y="12602"/>
                    </a:cubicBezTo>
                    <a:cubicBezTo>
                      <a:pt x="29056" y="12618"/>
                      <a:pt x="29086" y="12648"/>
                      <a:pt x="29101" y="12663"/>
                    </a:cubicBezTo>
                    <a:cubicBezTo>
                      <a:pt x="29132" y="12694"/>
                      <a:pt x="29147" y="12724"/>
                      <a:pt x="29162" y="12740"/>
                    </a:cubicBezTo>
                    <a:lnTo>
                      <a:pt x="29178" y="12755"/>
                    </a:lnTo>
                    <a:cubicBezTo>
                      <a:pt x="29208" y="12785"/>
                      <a:pt x="29223" y="12816"/>
                      <a:pt x="29238" y="12846"/>
                    </a:cubicBezTo>
                    <a:lnTo>
                      <a:pt x="29254" y="12861"/>
                    </a:lnTo>
                    <a:cubicBezTo>
                      <a:pt x="29269" y="12892"/>
                      <a:pt x="29284" y="12907"/>
                      <a:pt x="29299" y="12938"/>
                    </a:cubicBezTo>
                    <a:cubicBezTo>
                      <a:pt x="29315" y="12968"/>
                      <a:pt x="29330" y="12999"/>
                      <a:pt x="29360" y="13029"/>
                    </a:cubicBezTo>
                    <a:cubicBezTo>
                      <a:pt x="29376" y="13060"/>
                      <a:pt x="29376" y="13090"/>
                      <a:pt x="29391" y="13120"/>
                    </a:cubicBezTo>
                    <a:cubicBezTo>
                      <a:pt x="29406" y="13136"/>
                      <a:pt x="29421" y="13166"/>
                      <a:pt x="29437" y="13197"/>
                    </a:cubicBezTo>
                    <a:cubicBezTo>
                      <a:pt x="29467" y="13258"/>
                      <a:pt x="29482" y="13319"/>
                      <a:pt x="29497" y="13364"/>
                    </a:cubicBezTo>
                    <a:cubicBezTo>
                      <a:pt x="29528" y="13440"/>
                      <a:pt x="29543" y="13501"/>
                      <a:pt x="29558" y="13562"/>
                    </a:cubicBezTo>
                    <a:lnTo>
                      <a:pt x="29574" y="13623"/>
                    </a:lnTo>
                    <a:cubicBezTo>
                      <a:pt x="29589" y="13684"/>
                      <a:pt x="29589" y="13745"/>
                      <a:pt x="29604" y="13806"/>
                    </a:cubicBezTo>
                    <a:cubicBezTo>
                      <a:pt x="29604" y="13867"/>
                      <a:pt x="29604" y="13913"/>
                      <a:pt x="29604" y="13958"/>
                    </a:cubicBezTo>
                    <a:lnTo>
                      <a:pt x="29604" y="13989"/>
                    </a:lnTo>
                    <a:cubicBezTo>
                      <a:pt x="29604" y="14050"/>
                      <a:pt x="29604" y="14096"/>
                      <a:pt x="29589" y="14141"/>
                    </a:cubicBezTo>
                    <a:cubicBezTo>
                      <a:pt x="29589" y="14172"/>
                      <a:pt x="29589" y="14202"/>
                      <a:pt x="29574" y="14233"/>
                    </a:cubicBezTo>
                    <a:lnTo>
                      <a:pt x="29574" y="14263"/>
                    </a:lnTo>
                    <a:cubicBezTo>
                      <a:pt x="29558" y="14385"/>
                      <a:pt x="29528" y="14492"/>
                      <a:pt x="29497" y="14614"/>
                    </a:cubicBezTo>
                    <a:cubicBezTo>
                      <a:pt x="29482" y="14690"/>
                      <a:pt x="29467" y="14766"/>
                      <a:pt x="29452" y="14842"/>
                    </a:cubicBezTo>
                    <a:cubicBezTo>
                      <a:pt x="29406" y="15040"/>
                      <a:pt x="29376" y="15238"/>
                      <a:pt x="29345" y="15436"/>
                    </a:cubicBezTo>
                    <a:lnTo>
                      <a:pt x="29330" y="15467"/>
                    </a:lnTo>
                    <a:cubicBezTo>
                      <a:pt x="29330" y="15482"/>
                      <a:pt x="29330" y="15497"/>
                      <a:pt x="29330" y="15497"/>
                    </a:cubicBezTo>
                    <a:cubicBezTo>
                      <a:pt x="29284" y="15223"/>
                      <a:pt x="29238" y="14949"/>
                      <a:pt x="29178" y="14675"/>
                    </a:cubicBezTo>
                    <a:cubicBezTo>
                      <a:pt x="29117" y="14294"/>
                      <a:pt x="29056" y="13913"/>
                      <a:pt x="28979" y="13547"/>
                    </a:cubicBezTo>
                    <a:cubicBezTo>
                      <a:pt x="28934" y="13258"/>
                      <a:pt x="28888" y="12983"/>
                      <a:pt x="28842" y="12709"/>
                    </a:cubicBezTo>
                    <a:lnTo>
                      <a:pt x="28842" y="12709"/>
                    </a:lnTo>
                    <a:cubicBezTo>
                      <a:pt x="28903" y="13151"/>
                      <a:pt x="28979" y="13593"/>
                      <a:pt x="29040" y="14035"/>
                    </a:cubicBezTo>
                    <a:cubicBezTo>
                      <a:pt x="29117" y="14476"/>
                      <a:pt x="29178" y="14918"/>
                      <a:pt x="29238" y="15360"/>
                    </a:cubicBezTo>
                    <a:lnTo>
                      <a:pt x="29284" y="15604"/>
                    </a:lnTo>
                    <a:cubicBezTo>
                      <a:pt x="29254" y="15482"/>
                      <a:pt x="29208" y="15330"/>
                      <a:pt x="29147" y="15177"/>
                    </a:cubicBezTo>
                    <a:cubicBezTo>
                      <a:pt x="29117" y="15101"/>
                      <a:pt x="29086" y="15040"/>
                      <a:pt x="29040" y="14964"/>
                    </a:cubicBezTo>
                    <a:cubicBezTo>
                      <a:pt x="29010" y="14903"/>
                      <a:pt x="28964" y="14842"/>
                      <a:pt x="28919" y="14781"/>
                    </a:cubicBezTo>
                    <a:cubicBezTo>
                      <a:pt x="28903" y="14766"/>
                      <a:pt x="28888" y="14735"/>
                      <a:pt x="28888" y="14720"/>
                    </a:cubicBezTo>
                    <a:cubicBezTo>
                      <a:pt x="28873" y="14705"/>
                      <a:pt x="28858" y="14690"/>
                      <a:pt x="28842" y="14675"/>
                    </a:cubicBezTo>
                    <a:cubicBezTo>
                      <a:pt x="28751" y="14522"/>
                      <a:pt x="28659" y="14370"/>
                      <a:pt x="28583" y="14217"/>
                    </a:cubicBezTo>
                    <a:cubicBezTo>
                      <a:pt x="28538" y="14141"/>
                      <a:pt x="28507" y="14065"/>
                      <a:pt x="28477" y="13989"/>
                    </a:cubicBezTo>
                    <a:cubicBezTo>
                      <a:pt x="28461" y="13943"/>
                      <a:pt x="28446" y="13897"/>
                      <a:pt x="28431" y="13867"/>
                    </a:cubicBezTo>
                    <a:cubicBezTo>
                      <a:pt x="28431" y="13821"/>
                      <a:pt x="28416" y="13791"/>
                      <a:pt x="28400" y="13745"/>
                    </a:cubicBezTo>
                    <a:lnTo>
                      <a:pt x="28400" y="13730"/>
                    </a:lnTo>
                    <a:cubicBezTo>
                      <a:pt x="28385" y="13684"/>
                      <a:pt x="28385" y="13638"/>
                      <a:pt x="28370" y="13593"/>
                    </a:cubicBezTo>
                    <a:cubicBezTo>
                      <a:pt x="28370" y="13532"/>
                      <a:pt x="28370" y="13486"/>
                      <a:pt x="28355" y="13440"/>
                    </a:cubicBezTo>
                    <a:lnTo>
                      <a:pt x="28355" y="13364"/>
                    </a:lnTo>
                    <a:lnTo>
                      <a:pt x="28355" y="13319"/>
                    </a:lnTo>
                    <a:cubicBezTo>
                      <a:pt x="28355" y="13288"/>
                      <a:pt x="28355" y="13258"/>
                      <a:pt x="28355" y="13242"/>
                    </a:cubicBezTo>
                    <a:lnTo>
                      <a:pt x="28355" y="13197"/>
                    </a:lnTo>
                    <a:cubicBezTo>
                      <a:pt x="28370" y="13136"/>
                      <a:pt x="28370" y="13075"/>
                      <a:pt x="28385" y="13014"/>
                    </a:cubicBezTo>
                    <a:cubicBezTo>
                      <a:pt x="28385" y="12968"/>
                      <a:pt x="28400" y="12922"/>
                      <a:pt x="28416" y="12877"/>
                    </a:cubicBezTo>
                    <a:cubicBezTo>
                      <a:pt x="28416" y="12846"/>
                      <a:pt x="28431" y="12816"/>
                      <a:pt x="28446" y="12785"/>
                    </a:cubicBezTo>
                    <a:cubicBezTo>
                      <a:pt x="28461" y="12770"/>
                      <a:pt x="28461" y="12755"/>
                      <a:pt x="28477" y="12724"/>
                    </a:cubicBezTo>
                    <a:cubicBezTo>
                      <a:pt x="28492" y="12709"/>
                      <a:pt x="28507" y="12679"/>
                      <a:pt x="28522" y="12663"/>
                    </a:cubicBezTo>
                    <a:cubicBezTo>
                      <a:pt x="28538" y="12648"/>
                      <a:pt x="28553" y="12633"/>
                      <a:pt x="28568" y="12618"/>
                    </a:cubicBezTo>
                    <a:cubicBezTo>
                      <a:pt x="28583" y="12618"/>
                      <a:pt x="28599" y="12602"/>
                      <a:pt x="28614" y="12587"/>
                    </a:cubicBezTo>
                    <a:cubicBezTo>
                      <a:pt x="28629" y="12572"/>
                      <a:pt x="28644" y="12572"/>
                      <a:pt x="28659" y="12557"/>
                    </a:cubicBezTo>
                    <a:cubicBezTo>
                      <a:pt x="28675" y="12557"/>
                      <a:pt x="28690" y="12541"/>
                      <a:pt x="28720" y="12541"/>
                    </a:cubicBezTo>
                    <a:cubicBezTo>
                      <a:pt x="28736" y="12526"/>
                      <a:pt x="28736" y="12526"/>
                      <a:pt x="28751" y="12526"/>
                    </a:cubicBezTo>
                    <a:cubicBezTo>
                      <a:pt x="28766" y="12526"/>
                      <a:pt x="28781" y="12511"/>
                      <a:pt x="28797" y="12511"/>
                    </a:cubicBezTo>
                    <a:close/>
                    <a:moveTo>
                      <a:pt x="6781" y="14812"/>
                    </a:moveTo>
                    <a:cubicBezTo>
                      <a:pt x="6781" y="14812"/>
                      <a:pt x="6781" y="14827"/>
                      <a:pt x="6796" y="14827"/>
                    </a:cubicBezTo>
                    <a:lnTo>
                      <a:pt x="6826" y="14827"/>
                    </a:lnTo>
                    <a:cubicBezTo>
                      <a:pt x="6842" y="14827"/>
                      <a:pt x="6857" y="14842"/>
                      <a:pt x="6857" y="14842"/>
                    </a:cubicBezTo>
                    <a:lnTo>
                      <a:pt x="6872" y="14842"/>
                    </a:lnTo>
                    <a:cubicBezTo>
                      <a:pt x="6872" y="14857"/>
                      <a:pt x="6887" y="14857"/>
                      <a:pt x="6903" y="14873"/>
                    </a:cubicBezTo>
                    <a:lnTo>
                      <a:pt x="6964" y="14873"/>
                    </a:lnTo>
                    <a:cubicBezTo>
                      <a:pt x="6979" y="14873"/>
                      <a:pt x="6979" y="14857"/>
                      <a:pt x="6994" y="14842"/>
                    </a:cubicBezTo>
                    <a:cubicBezTo>
                      <a:pt x="6994" y="14842"/>
                      <a:pt x="7009" y="14857"/>
                      <a:pt x="7009" y="14857"/>
                    </a:cubicBezTo>
                    <a:cubicBezTo>
                      <a:pt x="7055" y="14888"/>
                      <a:pt x="7085" y="14903"/>
                      <a:pt x="7131" y="14903"/>
                    </a:cubicBezTo>
                    <a:cubicBezTo>
                      <a:pt x="7162" y="14918"/>
                      <a:pt x="7177" y="14918"/>
                      <a:pt x="7207" y="14934"/>
                    </a:cubicBezTo>
                    <a:cubicBezTo>
                      <a:pt x="7268" y="14949"/>
                      <a:pt x="7314" y="14964"/>
                      <a:pt x="7375" y="14979"/>
                    </a:cubicBezTo>
                    <a:cubicBezTo>
                      <a:pt x="7421" y="15010"/>
                      <a:pt x="7466" y="15040"/>
                      <a:pt x="7527" y="15071"/>
                    </a:cubicBezTo>
                    <a:lnTo>
                      <a:pt x="7512" y="15071"/>
                    </a:lnTo>
                    <a:lnTo>
                      <a:pt x="7558" y="15086"/>
                    </a:lnTo>
                    <a:cubicBezTo>
                      <a:pt x="7634" y="15132"/>
                      <a:pt x="7695" y="15177"/>
                      <a:pt x="7756" y="15238"/>
                    </a:cubicBezTo>
                    <a:cubicBezTo>
                      <a:pt x="7817" y="15269"/>
                      <a:pt x="7847" y="15314"/>
                      <a:pt x="7893" y="15360"/>
                    </a:cubicBezTo>
                    <a:cubicBezTo>
                      <a:pt x="7939" y="15406"/>
                      <a:pt x="7984" y="15452"/>
                      <a:pt x="8015" y="15497"/>
                    </a:cubicBezTo>
                    <a:cubicBezTo>
                      <a:pt x="8045" y="15543"/>
                      <a:pt x="8076" y="15573"/>
                      <a:pt x="8106" y="15619"/>
                    </a:cubicBezTo>
                    <a:cubicBezTo>
                      <a:pt x="8106" y="15650"/>
                      <a:pt x="8121" y="15680"/>
                      <a:pt x="8137" y="15695"/>
                    </a:cubicBezTo>
                    <a:lnTo>
                      <a:pt x="8152" y="15741"/>
                    </a:lnTo>
                    <a:cubicBezTo>
                      <a:pt x="8152" y="15756"/>
                      <a:pt x="8167" y="15787"/>
                      <a:pt x="8167" y="15802"/>
                    </a:cubicBezTo>
                    <a:cubicBezTo>
                      <a:pt x="8182" y="15832"/>
                      <a:pt x="8182" y="15848"/>
                      <a:pt x="8182" y="15878"/>
                    </a:cubicBezTo>
                    <a:cubicBezTo>
                      <a:pt x="8182" y="15893"/>
                      <a:pt x="8182" y="15909"/>
                      <a:pt x="8182" y="15924"/>
                    </a:cubicBezTo>
                    <a:lnTo>
                      <a:pt x="8182" y="15954"/>
                    </a:lnTo>
                    <a:cubicBezTo>
                      <a:pt x="8182" y="15970"/>
                      <a:pt x="8182" y="15985"/>
                      <a:pt x="8167" y="15985"/>
                    </a:cubicBezTo>
                    <a:cubicBezTo>
                      <a:pt x="8167" y="16000"/>
                      <a:pt x="8167" y="16000"/>
                      <a:pt x="8167" y="16015"/>
                    </a:cubicBezTo>
                    <a:lnTo>
                      <a:pt x="8152" y="16031"/>
                    </a:lnTo>
                    <a:lnTo>
                      <a:pt x="8152" y="16046"/>
                    </a:lnTo>
                    <a:lnTo>
                      <a:pt x="8137" y="16061"/>
                    </a:lnTo>
                    <a:cubicBezTo>
                      <a:pt x="8121" y="16076"/>
                      <a:pt x="8091" y="16091"/>
                      <a:pt x="8076" y="16107"/>
                    </a:cubicBezTo>
                    <a:cubicBezTo>
                      <a:pt x="8045" y="16137"/>
                      <a:pt x="8000" y="16168"/>
                      <a:pt x="7954" y="16183"/>
                    </a:cubicBezTo>
                    <a:cubicBezTo>
                      <a:pt x="7923" y="16198"/>
                      <a:pt x="7893" y="16213"/>
                      <a:pt x="7878" y="16229"/>
                    </a:cubicBezTo>
                    <a:cubicBezTo>
                      <a:pt x="7847" y="16244"/>
                      <a:pt x="7832" y="16244"/>
                      <a:pt x="7801" y="16259"/>
                    </a:cubicBezTo>
                    <a:lnTo>
                      <a:pt x="7786" y="16274"/>
                    </a:lnTo>
                    <a:lnTo>
                      <a:pt x="7741" y="16274"/>
                    </a:lnTo>
                    <a:cubicBezTo>
                      <a:pt x="7741" y="16274"/>
                      <a:pt x="7725" y="16290"/>
                      <a:pt x="7710" y="16290"/>
                    </a:cubicBezTo>
                    <a:lnTo>
                      <a:pt x="7695" y="16290"/>
                    </a:lnTo>
                    <a:cubicBezTo>
                      <a:pt x="7680" y="16290"/>
                      <a:pt x="7649" y="16305"/>
                      <a:pt x="7619" y="16305"/>
                    </a:cubicBezTo>
                    <a:lnTo>
                      <a:pt x="7451" y="16305"/>
                    </a:lnTo>
                    <a:cubicBezTo>
                      <a:pt x="7436" y="16290"/>
                      <a:pt x="7405" y="16290"/>
                      <a:pt x="7375" y="16290"/>
                    </a:cubicBezTo>
                    <a:lnTo>
                      <a:pt x="7268" y="16259"/>
                    </a:lnTo>
                    <a:cubicBezTo>
                      <a:pt x="7207" y="16229"/>
                      <a:pt x="7131" y="16213"/>
                      <a:pt x="7055" y="16198"/>
                    </a:cubicBezTo>
                    <a:lnTo>
                      <a:pt x="6872" y="16198"/>
                    </a:lnTo>
                    <a:cubicBezTo>
                      <a:pt x="6811" y="16198"/>
                      <a:pt x="6750" y="16213"/>
                      <a:pt x="6689" y="16229"/>
                    </a:cubicBezTo>
                    <a:cubicBezTo>
                      <a:pt x="6567" y="16244"/>
                      <a:pt x="6461" y="16290"/>
                      <a:pt x="6339" y="16350"/>
                    </a:cubicBezTo>
                    <a:lnTo>
                      <a:pt x="6308" y="16350"/>
                    </a:lnTo>
                    <a:cubicBezTo>
                      <a:pt x="6217" y="16396"/>
                      <a:pt x="6126" y="16442"/>
                      <a:pt x="6019" y="16472"/>
                    </a:cubicBezTo>
                    <a:cubicBezTo>
                      <a:pt x="5897" y="16518"/>
                      <a:pt x="5790" y="16564"/>
                      <a:pt x="5668" y="16594"/>
                    </a:cubicBezTo>
                    <a:cubicBezTo>
                      <a:pt x="5623" y="16609"/>
                      <a:pt x="5562" y="16609"/>
                      <a:pt x="5516" y="16625"/>
                    </a:cubicBezTo>
                    <a:lnTo>
                      <a:pt x="5364" y="16625"/>
                    </a:lnTo>
                    <a:cubicBezTo>
                      <a:pt x="5349" y="16609"/>
                      <a:pt x="5333" y="16609"/>
                      <a:pt x="5318" y="16609"/>
                    </a:cubicBezTo>
                    <a:cubicBezTo>
                      <a:pt x="5318" y="16609"/>
                      <a:pt x="5303" y="16609"/>
                      <a:pt x="5288" y="16594"/>
                    </a:cubicBezTo>
                    <a:lnTo>
                      <a:pt x="5272" y="16594"/>
                    </a:lnTo>
                    <a:cubicBezTo>
                      <a:pt x="5272" y="16579"/>
                      <a:pt x="5257" y="16579"/>
                      <a:pt x="5257" y="16579"/>
                    </a:cubicBezTo>
                    <a:lnTo>
                      <a:pt x="5257" y="16564"/>
                    </a:lnTo>
                    <a:cubicBezTo>
                      <a:pt x="5242" y="16564"/>
                      <a:pt x="5242" y="16564"/>
                      <a:pt x="5242" y="16549"/>
                    </a:cubicBezTo>
                    <a:lnTo>
                      <a:pt x="5227" y="16533"/>
                    </a:lnTo>
                    <a:cubicBezTo>
                      <a:pt x="5227" y="16533"/>
                      <a:pt x="5227" y="16518"/>
                      <a:pt x="5211" y="16518"/>
                    </a:cubicBezTo>
                    <a:cubicBezTo>
                      <a:pt x="5211" y="16503"/>
                      <a:pt x="5211" y="16488"/>
                      <a:pt x="5211" y="16488"/>
                    </a:cubicBezTo>
                    <a:cubicBezTo>
                      <a:pt x="5196" y="16472"/>
                      <a:pt x="5196" y="16442"/>
                      <a:pt x="5196" y="16427"/>
                    </a:cubicBezTo>
                    <a:cubicBezTo>
                      <a:pt x="5196" y="16411"/>
                      <a:pt x="5196" y="16396"/>
                      <a:pt x="5196" y="16381"/>
                    </a:cubicBezTo>
                    <a:lnTo>
                      <a:pt x="5196" y="16320"/>
                    </a:lnTo>
                    <a:cubicBezTo>
                      <a:pt x="5211" y="16244"/>
                      <a:pt x="5227" y="16183"/>
                      <a:pt x="5242" y="16122"/>
                    </a:cubicBezTo>
                    <a:cubicBezTo>
                      <a:pt x="5257" y="16061"/>
                      <a:pt x="5272" y="16015"/>
                      <a:pt x="5303" y="15954"/>
                    </a:cubicBezTo>
                    <a:lnTo>
                      <a:pt x="5379" y="15772"/>
                    </a:lnTo>
                    <a:cubicBezTo>
                      <a:pt x="5394" y="15711"/>
                      <a:pt x="5425" y="15665"/>
                      <a:pt x="5455" y="15619"/>
                    </a:cubicBezTo>
                    <a:cubicBezTo>
                      <a:pt x="5470" y="15573"/>
                      <a:pt x="5501" y="15528"/>
                      <a:pt x="5531" y="15482"/>
                    </a:cubicBezTo>
                    <a:lnTo>
                      <a:pt x="5531" y="15467"/>
                    </a:lnTo>
                    <a:cubicBezTo>
                      <a:pt x="5562" y="15421"/>
                      <a:pt x="5608" y="15375"/>
                      <a:pt x="5638" y="15330"/>
                    </a:cubicBezTo>
                    <a:cubicBezTo>
                      <a:pt x="5668" y="15284"/>
                      <a:pt x="5714" y="15238"/>
                      <a:pt x="5745" y="15208"/>
                    </a:cubicBezTo>
                    <a:cubicBezTo>
                      <a:pt x="5790" y="15162"/>
                      <a:pt x="5821" y="15132"/>
                      <a:pt x="5867" y="15101"/>
                    </a:cubicBezTo>
                    <a:cubicBezTo>
                      <a:pt x="5897" y="15071"/>
                      <a:pt x="5943" y="15040"/>
                      <a:pt x="5988" y="15025"/>
                    </a:cubicBezTo>
                    <a:cubicBezTo>
                      <a:pt x="6019" y="15010"/>
                      <a:pt x="6049" y="14994"/>
                      <a:pt x="6080" y="14979"/>
                    </a:cubicBezTo>
                    <a:lnTo>
                      <a:pt x="6186" y="14934"/>
                    </a:lnTo>
                    <a:cubicBezTo>
                      <a:pt x="6263" y="14903"/>
                      <a:pt x="6339" y="14873"/>
                      <a:pt x="6430" y="14857"/>
                    </a:cubicBezTo>
                    <a:cubicBezTo>
                      <a:pt x="6491" y="14842"/>
                      <a:pt x="6552" y="14827"/>
                      <a:pt x="6628" y="14827"/>
                    </a:cubicBezTo>
                    <a:lnTo>
                      <a:pt x="6720" y="14812"/>
                    </a:lnTo>
                    <a:close/>
                    <a:moveTo>
                      <a:pt x="16577" y="15802"/>
                    </a:moveTo>
                    <a:cubicBezTo>
                      <a:pt x="16623" y="15817"/>
                      <a:pt x="16669" y="15848"/>
                      <a:pt x="16715" y="15863"/>
                    </a:cubicBezTo>
                    <a:lnTo>
                      <a:pt x="16730" y="15863"/>
                    </a:lnTo>
                    <a:cubicBezTo>
                      <a:pt x="16745" y="15878"/>
                      <a:pt x="16760" y="15878"/>
                      <a:pt x="16775" y="15893"/>
                    </a:cubicBezTo>
                    <a:cubicBezTo>
                      <a:pt x="16867" y="15939"/>
                      <a:pt x="16958" y="15985"/>
                      <a:pt x="17034" y="16046"/>
                    </a:cubicBezTo>
                    <a:cubicBezTo>
                      <a:pt x="17095" y="16076"/>
                      <a:pt x="17156" y="16122"/>
                      <a:pt x="17202" y="16168"/>
                    </a:cubicBezTo>
                    <a:lnTo>
                      <a:pt x="17202" y="16152"/>
                    </a:lnTo>
                    <a:lnTo>
                      <a:pt x="17217" y="16168"/>
                    </a:lnTo>
                    <a:lnTo>
                      <a:pt x="17202" y="16168"/>
                    </a:lnTo>
                    <a:cubicBezTo>
                      <a:pt x="17248" y="16198"/>
                      <a:pt x="17293" y="16244"/>
                      <a:pt x="17339" y="16290"/>
                    </a:cubicBezTo>
                    <a:cubicBezTo>
                      <a:pt x="17385" y="16335"/>
                      <a:pt x="17431" y="16396"/>
                      <a:pt x="17476" y="16457"/>
                    </a:cubicBezTo>
                    <a:lnTo>
                      <a:pt x="17507" y="16488"/>
                    </a:lnTo>
                    <a:lnTo>
                      <a:pt x="17522" y="16518"/>
                    </a:lnTo>
                    <a:lnTo>
                      <a:pt x="17537" y="16549"/>
                    </a:lnTo>
                    <a:cubicBezTo>
                      <a:pt x="17552" y="16564"/>
                      <a:pt x="17568" y="16579"/>
                      <a:pt x="17583" y="16579"/>
                    </a:cubicBezTo>
                    <a:lnTo>
                      <a:pt x="17583" y="16594"/>
                    </a:lnTo>
                    <a:cubicBezTo>
                      <a:pt x="17583" y="16625"/>
                      <a:pt x="17598" y="16670"/>
                      <a:pt x="17598" y="16716"/>
                    </a:cubicBezTo>
                    <a:cubicBezTo>
                      <a:pt x="17583" y="16701"/>
                      <a:pt x="17568" y="16670"/>
                      <a:pt x="17552" y="16655"/>
                    </a:cubicBezTo>
                    <a:cubicBezTo>
                      <a:pt x="17507" y="16609"/>
                      <a:pt x="17461" y="16579"/>
                      <a:pt x="17415" y="16549"/>
                    </a:cubicBezTo>
                    <a:cubicBezTo>
                      <a:pt x="17385" y="16518"/>
                      <a:pt x="17354" y="16503"/>
                      <a:pt x="17324" y="16488"/>
                    </a:cubicBezTo>
                    <a:cubicBezTo>
                      <a:pt x="17278" y="16457"/>
                      <a:pt x="17217" y="16442"/>
                      <a:pt x="17156" y="16411"/>
                    </a:cubicBezTo>
                    <a:lnTo>
                      <a:pt x="17095" y="16381"/>
                    </a:lnTo>
                    <a:cubicBezTo>
                      <a:pt x="17034" y="16350"/>
                      <a:pt x="16974" y="16320"/>
                      <a:pt x="16913" y="16290"/>
                    </a:cubicBezTo>
                    <a:cubicBezTo>
                      <a:pt x="16882" y="16259"/>
                      <a:pt x="16836" y="16244"/>
                      <a:pt x="16806" y="16213"/>
                    </a:cubicBezTo>
                    <a:lnTo>
                      <a:pt x="16806" y="16198"/>
                    </a:lnTo>
                    <a:cubicBezTo>
                      <a:pt x="16760" y="16168"/>
                      <a:pt x="16730" y="16137"/>
                      <a:pt x="16684" y="16107"/>
                    </a:cubicBezTo>
                    <a:cubicBezTo>
                      <a:pt x="16654" y="16061"/>
                      <a:pt x="16638" y="16046"/>
                      <a:pt x="16608" y="16015"/>
                    </a:cubicBezTo>
                    <a:cubicBezTo>
                      <a:pt x="16608" y="15985"/>
                      <a:pt x="16593" y="15970"/>
                      <a:pt x="16577" y="15954"/>
                    </a:cubicBezTo>
                    <a:cubicBezTo>
                      <a:pt x="16577" y="15939"/>
                      <a:pt x="16562" y="15924"/>
                      <a:pt x="16562" y="15909"/>
                    </a:cubicBezTo>
                    <a:cubicBezTo>
                      <a:pt x="16547" y="15893"/>
                      <a:pt x="16547" y="15878"/>
                      <a:pt x="16547" y="15863"/>
                    </a:cubicBezTo>
                    <a:cubicBezTo>
                      <a:pt x="16547" y="15863"/>
                      <a:pt x="16547" y="15848"/>
                      <a:pt x="16547" y="15848"/>
                    </a:cubicBezTo>
                    <a:cubicBezTo>
                      <a:pt x="16547" y="15848"/>
                      <a:pt x="16547" y="15832"/>
                      <a:pt x="16547" y="15817"/>
                    </a:cubicBezTo>
                    <a:lnTo>
                      <a:pt x="16547" y="15802"/>
                    </a:lnTo>
                    <a:close/>
                    <a:moveTo>
                      <a:pt x="18330" y="15497"/>
                    </a:moveTo>
                    <a:cubicBezTo>
                      <a:pt x="18345" y="15512"/>
                      <a:pt x="18345" y="15512"/>
                      <a:pt x="18345" y="15512"/>
                    </a:cubicBezTo>
                    <a:lnTo>
                      <a:pt x="18345" y="15528"/>
                    </a:lnTo>
                    <a:lnTo>
                      <a:pt x="18360" y="15528"/>
                    </a:lnTo>
                    <a:lnTo>
                      <a:pt x="18360" y="15543"/>
                    </a:lnTo>
                    <a:cubicBezTo>
                      <a:pt x="18360" y="15543"/>
                      <a:pt x="18360" y="15558"/>
                      <a:pt x="18360" y="15573"/>
                    </a:cubicBezTo>
                    <a:cubicBezTo>
                      <a:pt x="18375" y="15589"/>
                      <a:pt x="18375" y="15589"/>
                      <a:pt x="18375" y="15604"/>
                    </a:cubicBezTo>
                    <a:cubicBezTo>
                      <a:pt x="18375" y="15634"/>
                      <a:pt x="18375" y="15665"/>
                      <a:pt x="18375" y="15695"/>
                    </a:cubicBezTo>
                    <a:cubicBezTo>
                      <a:pt x="18375" y="15756"/>
                      <a:pt x="18360" y="15817"/>
                      <a:pt x="18360" y="15878"/>
                    </a:cubicBezTo>
                    <a:cubicBezTo>
                      <a:pt x="18345" y="15939"/>
                      <a:pt x="18330" y="15985"/>
                      <a:pt x="18330" y="16046"/>
                    </a:cubicBezTo>
                    <a:lnTo>
                      <a:pt x="18284" y="16229"/>
                    </a:lnTo>
                    <a:cubicBezTo>
                      <a:pt x="18253" y="16320"/>
                      <a:pt x="18223" y="16411"/>
                      <a:pt x="18192" y="16503"/>
                    </a:cubicBezTo>
                    <a:lnTo>
                      <a:pt x="18177" y="16564"/>
                    </a:lnTo>
                    <a:lnTo>
                      <a:pt x="18177" y="16564"/>
                    </a:lnTo>
                    <a:lnTo>
                      <a:pt x="18192" y="16549"/>
                    </a:lnTo>
                    <a:lnTo>
                      <a:pt x="18177" y="16579"/>
                    </a:lnTo>
                    <a:cubicBezTo>
                      <a:pt x="18147" y="16640"/>
                      <a:pt x="18131" y="16701"/>
                      <a:pt x="18101" y="16762"/>
                    </a:cubicBezTo>
                    <a:cubicBezTo>
                      <a:pt x="18086" y="16823"/>
                      <a:pt x="18055" y="16884"/>
                      <a:pt x="18040" y="16960"/>
                    </a:cubicBezTo>
                    <a:cubicBezTo>
                      <a:pt x="18025" y="17036"/>
                      <a:pt x="18010" y="17097"/>
                      <a:pt x="17994" y="17173"/>
                    </a:cubicBezTo>
                    <a:lnTo>
                      <a:pt x="17994" y="17158"/>
                    </a:lnTo>
                    <a:cubicBezTo>
                      <a:pt x="17994" y="17127"/>
                      <a:pt x="17994" y="17097"/>
                      <a:pt x="17994" y="17051"/>
                    </a:cubicBezTo>
                    <a:cubicBezTo>
                      <a:pt x="17994" y="17006"/>
                      <a:pt x="17994" y="16945"/>
                      <a:pt x="17979" y="16899"/>
                    </a:cubicBezTo>
                    <a:cubicBezTo>
                      <a:pt x="17979" y="16868"/>
                      <a:pt x="17979" y="16838"/>
                      <a:pt x="17979" y="16808"/>
                    </a:cubicBezTo>
                    <a:lnTo>
                      <a:pt x="17979" y="16762"/>
                    </a:lnTo>
                    <a:cubicBezTo>
                      <a:pt x="17979" y="16670"/>
                      <a:pt x="17979" y="16579"/>
                      <a:pt x="17979" y="16503"/>
                    </a:cubicBezTo>
                    <a:lnTo>
                      <a:pt x="17979" y="16457"/>
                    </a:lnTo>
                    <a:cubicBezTo>
                      <a:pt x="17979" y="16396"/>
                      <a:pt x="17994" y="16335"/>
                      <a:pt x="17994" y="16259"/>
                    </a:cubicBezTo>
                    <a:lnTo>
                      <a:pt x="17994" y="16229"/>
                    </a:lnTo>
                    <a:cubicBezTo>
                      <a:pt x="17994" y="16198"/>
                      <a:pt x="18010" y="16168"/>
                      <a:pt x="18010" y="16152"/>
                    </a:cubicBezTo>
                    <a:lnTo>
                      <a:pt x="18010" y="16107"/>
                    </a:lnTo>
                    <a:cubicBezTo>
                      <a:pt x="18010" y="16076"/>
                      <a:pt x="18010" y="16046"/>
                      <a:pt x="18025" y="16015"/>
                    </a:cubicBezTo>
                    <a:lnTo>
                      <a:pt x="18025" y="15970"/>
                    </a:lnTo>
                    <a:lnTo>
                      <a:pt x="18040" y="15939"/>
                    </a:lnTo>
                    <a:cubicBezTo>
                      <a:pt x="18040" y="15878"/>
                      <a:pt x="18055" y="15832"/>
                      <a:pt x="18071" y="15772"/>
                    </a:cubicBezTo>
                    <a:cubicBezTo>
                      <a:pt x="18086" y="15741"/>
                      <a:pt x="18101" y="15711"/>
                      <a:pt x="18116" y="15665"/>
                    </a:cubicBezTo>
                    <a:cubicBezTo>
                      <a:pt x="18131" y="15650"/>
                      <a:pt x="18131" y="15634"/>
                      <a:pt x="18147" y="15619"/>
                    </a:cubicBezTo>
                    <a:cubicBezTo>
                      <a:pt x="18162" y="15604"/>
                      <a:pt x="18162" y="15589"/>
                      <a:pt x="18177" y="15573"/>
                    </a:cubicBezTo>
                    <a:cubicBezTo>
                      <a:pt x="18177" y="15573"/>
                      <a:pt x="18192" y="15558"/>
                      <a:pt x="18208" y="15543"/>
                    </a:cubicBezTo>
                    <a:cubicBezTo>
                      <a:pt x="18208" y="15543"/>
                      <a:pt x="18223" y="15528"/>
                      <a:pt x="18223" y="15528"/>
                    </a:cubicBezTo>
                    <a:cubicBezTo>
                      <a:pt x="18238" y="15528"/>
                      <a:pt x="18238" y="15512"/>
                      <a:pt x="18253" y="15512"/>
                    </a:cubicBezTo>
                    <a:lnTo>
                      <a:pt x="18269" y="15512"/>
                    </a:lnTo>
                    <a:cubicBezTo>
                      <a:pt x="18284" y="15497"/>
                      <a:pt x="18284" y="15497"/>
                      <a:pt x="18284" y="15497"/>
                    </a:cubicBezTo>
                    <a:close/>
                    <a:moveTo>
                      <a:pt x="31158" y="14720"/>
                    </a:moveTo>
                    <a:cubicBezTo>
                      <a:pt x="31173" y="14735"/>
                      <a:pt x="31189" y="14735"/>
                      <a:pt x="31204" y="14735"/>
                    </a:cubicBezTo>
                    <a:cubicBezTo>
                      <a:pt x="31219" y="14735"/>
                      <a:pt x="31219" y="14751"/>
                      <a:pt x="31234" y="14751"/>
                    </a:cubicBezTo>
                    <a:cubicBezTo>
                      <a:pt x="31250" y="14751"/>
                      <a:pt x="31265" y="14766"/>
                      <a:pt x="31265" y="14766"/>
                    </a:cubicBezTo>
                    <a:cubicBezTo>
                      <a:pt x="31280" y="14781"/>
                      <a:pt x="31280" y="14781"/>
                      <a:pt x="31295" y="14781"/>
                    </a:cubicBezTo>
                    <a:lnTo>
                      <a:pt x="31326" y="14812"/>
                    </a:lnTo>
                    <a:cubicBezTo>
                      <a:pt x="31326" y="14827"/>
                      <a:pt x="31341" y="14827"/>
                      <a:pt x="31341" y="14842"/>
                    </a:cubicBezTo>
                    <a:cubicBezTo>
                      <a:pt x="31356" y="14857"/>
                      <a:pt x="31356" y="14873"/>
                      <a:pt x="31371" y="14888"/>
                    </a:cubicBezTo>
                    <a:cubicBezTo>
                      <a:pt x="31371" y="14903"/>
                      <a:pt x="31387" y="14918"/>
                      <a:pt x="31387" y="14934"/>
                    </a:cubicBezTo>
                    <a:cubicBezTo>
                      <a:pt x="31402" y="14949"/>
                      <a:pt x="31402" y="14979"/>
                      <a:pt x="31402" y="14994"/>
                    </a:cubicBezTo>
                    <a:cubicBezTo>
                      <a:pt x="31402" y="14994"/>
                      <a:pt x="31402" y="14994"/>
                      <a:pt x="31417" y="15010"/>
                    </a:cubicBezTo>
                    <a:lnTo>
                      <a:pt x="31417" y="14994"/>
                    </a:lnTo>
                    <a:cubicBezTo>
                      <a:pt x="31417" y="15040"/>
                      <a:pt x="31432" y="15071"/>
                      <a:pt x="31432" y="15116"/>
                    </a:cubicBezTo>
                    <a:cubicBezTo>
                      <a:pt x="31432" y="15147"/>
                      <a:pt x="31448" y="15193"/>
                      <a:pt x="31448" y="15238"/>
                    </a:cubicBezTo>
                    <a:lnTo>
                      <a:pt x="31448" y="15253"/>
                    </a:lnTo>
                    <a:cubicBezTo>
                      <a:pt x="31448" y="15299"/>
                      <a:pt x="31448" y="15345"/>
                      <a:pt x="31448" y="15391"/>
                    </a:cubicBezTo>
                    <a:cubicBezTo>
                      <a:pt x="31448" y="15436"/>
                      <a:pt x="31448" y="15497"/>
                      <a:pt x="31448" y="15543"/>
                    </a:cubicBezTo>
                    <a:cubicBezTo>
                      <a:pt x="31448" y="15589"/>
                      <a:pt x="31448" y="15634"/>
                      <a:pt x="31432" y="15665"/>
                    </a:cubicBezTo>
                    <a:cubicBezTo>
                      <a:pt x="31432" y="15711"/>
                      <a:pt x="31432" y="15741"/>
                      <a:pt x="31417" y="15787"/>
                    </a:cubicBezTo>
                    <a:lnTo>
                      <a:pt x="31417" y="15802"/>
                    </a:lnTo>
                    <a:lnTo>
                      <a:pt x="31402" y="15863"/>
                    </a:lnTo>
                    <a:cubicBezTo>
                      <a:pt x="31402" y="15878"/>
                      <a:pt x="31387" y="15893"/>
                      <a:pt x="31387" y="15909"/>
                    </a:cubicBezTo>
                    <a:lnTo>
                      <a:pt x="31387" y="15924"/>
                    </a:lnTo>
                    <a:cubicBezTo>
                      <a:pt x="31371" y="15970"/>
                      <a:pt x="31356" y="16000"/>
                      <a:pt x="31341" y="16031"/>
                    </a:cubicBezTo>
                    <a:cubicBezTo>
                      <a:pt x="31326" y="16061"/>
                      <a:pt x="31326" y="16076"/>
                      <a:pt x="31311" y="16107"/>
                    </a:cubicBezTo>
                    <a:cubicBezTo>
                      <a:pt x="31311" y="16091"/>
                      <a:pt x="31311" y="16091"/>
                      <a:pt x="31311" y="16091"/>
                    </a:cubicBezTo>
                    <a:lnTo>
                      <a:pt x="31295" y="16107"/>
                    </a:lnTo>
                    <a:cubicBezTo>
                      <a:pt x="31295" y="16122"/>
                      <a:pt x="31280" y="16137"/>
                      <a:pt x="31280" y="16152"/>
                    </a:cubicBezTo>
                    <a:lnTo>
                      <a:pt x="31265" y="16152"/>
                    </a:lnTo>
                    <a:cubicBezTo>
                      <a:pt x="31250" y="16168"/>
                      <a:pt x="31234" y="16198"/>
                      <a:pt x="31219" y="16213"/>
                    </a:cubicBezTo>
                    <a:cubicBezTo>
                      <a:pt x="31189" y="16229"/>
                      <a:pt x="31173" y="16244"/>
                      <a:pt x="31158" y="16259"/>
                    </a:cubicBezTo>
                    <a:cubicBezTo>
                      <a:pt x="31112" y="16290"/>
                      <a:pt x="31082" y="16305"/>
                      <a:pt x="31052" y="16320"/>
                    </a:cubicBezTo>
                    <a:cubicBezTo>
                      <a:pt x="31006" y="16335"/>
                      <a:pt x="30975" y="16366"/>
                      <a:pt x="30930" y="16381"/>
                    </a:cubicBezTo>
                    <a:cubicBezTo>
                      <a:pt x="30914" y="16381"/>
                      <a:pt x="30884" y="16396"/>
                      <a:pt x="30869" y="16396"/>
                    </a:cubicBezTo>
                    <a:lnTo>
                      <a:pt x="30808" y="16427"/>
                    </a:lnTo>
                    <a:cubicBezTo>
                      <a:pt x="30732" y="16457"/>
                      <a:pt x="30640" y="16488"/>
                      <a:pt x="30564" y="16533"/>
                    </a:cubicBezTo>
                    <a:cubicBezTo>
                      <a:pt x="30457" y="16594"/>
                      <a:pt x="30381" y="16686"/>
                      <a:pt x="30320" y="16792"/>
                    </a:cubicBezTo>
                    <a:cubicBezTo>
                      <a:pt x="30290" y="16838"/>
                      <a:pt x="30259" y="16884"/>
                      <a:pt x="30244" y="16929"/>
                    </a:cubicBezTo>
                    <a:cubicBezTo>
                      <a:pt x="30214" y="17021"/>
                      <a:pt x="30183" y="17112"/>
                      <a:pt x="30153" y="17188"/>
                    </a:cubicBezTo>
                    <a:cubicBezTo>
                      <a:pt x="30137" y="17249"/>
                      <a:pt x="30122" y="17295"/>
                      <a:pt x="30107" y="17356"/>
                    </a:cubicBezTo>
                    <a:cubicBezTo>
                      <a:pt x="30092" y="17280"/>
                      <a:pt x="30092" y="17204"/>
                      <a:pt x="30076" y="17143"/>
                    </a:cubicBezTo>
                    <a:lnTo>
                      <a:pt x="30076" y="17097"/>
                    </a:lnTo>
                    <a:cubicBezTo>
                      <a:pt x="30061" y="17006"/>
                      <a:pt x="30061" y="16899"/>
                      <a:pt x="30046" y="16808"/>
                    </a:cubicBezTo>
                    <a:cubicBezTo>
                      <a:pt x="30046" y="16762"/>
                      <a:pt x="30031" y="16716"/>
                      <a:pt x="30031" y="16670"/>
                    </a:cubicBezTo>
                    <a:cubicBezTo>
                      <a:pt x="30031" y="16655"/>
                      <a:pt x="30031" y="16640"/>
                      <a:pt x="30031" y="16640"/>
                    </a:cubicBezTo>
                    <a:lnTo>
                      <a:pt x="30031" y="16579"/>
                    </a:lnTo>
                    <a:lnTo>
                      <a:pt x="30031" y="16564"/>
                    </a:lnTo>
                    <a:lnTo>
                      <a:pt x="30031" y="16549"/>
                    </a:lnTo>
                    <a:cubicBezTo>
                      <a:pt x="30015" y="16457"/>
                      <a:pt x="30015" y="16350"/>
                      <a:pt x="30015" y="16244"/>
                    </a:cubicBezTo>
                    <a:lnTo>
                      <a:pt x="30015" y="16168"/>
                    </a:lnTo>
                    <a:lnTo>
                      <a:pt x="30015" y="16122"/>
                    </a:lnTo>
                    <a:lnTo>
                      <a:pt x="30015" y="16107"/>
                    </a:lnTo>
                    <a:lnTo>
                      <a:pt x="30015" y="16091"/>
                    </a:lnTo>
                    <a:lnTo>
                      <a:pt x="30015" y="16076"/>
                    </a:lnTo>
                    <a:lnTo>
                      <a:pt x="30015" y="16061"/>
                    </a:lnTo>
                    <a:cubicBezTo>
                      <a:pt x="30015" y="16061"/>
                      <a:pt x="30015" y="16046"/>
                      <a:pt x="30015" y="16046"/>
                    </a:cubicBezTo>
                    <a:cubicBezTo>
                      <a:pt x="30031" y="15985"/>
                      <a:pt x="30031" y="15939"/>
                      <a:pt x="30031" y="15878"/>
                    </a:cubicBezTo>
                    <a:lnTo>
                      <a:pt x="30046" y="15863"/>
                    </a:lnTo>
                    <a:cubicBezTo>
                      <a:pt x="30046" y="15832"/>
                      <a:pt x="30046" y="15802"/>
                      <a:pt x="30061" y="15772"/>
                    </a:cubicBezTo>
                    <a:cubicBezTo>
                      <a:pt x="30061" y="15726"/>
                      <a:pt x="30076" y="15695"/>
                      <a:pt x="30092" y="15650"/>
                    </a:cubicBezTo>
                    <a:lnTo>
                      <a:pt x="30107" y="15604"/>
                    </a:lnTo>
                    <a:lnTo>
                      <a:pt x="30122" y="15573"/>
                    </a:lnTo>
                    <a:cubicBezTo>
                      <a:pt x="30122" y="15558"/>
                      <a:pt x="30137" y="15543"/>
                      <a:pt x="30137" y="15528"/>
                    </a:cubicBezTo>
                    <a:lnTo>
                      <a:pt x="30153" y="15497"/>
                    </a:lnTo>
                    <a:cubicBezTo>
                      <a:pt x="30168" y="15467"/>
                      <a:pt x="30183" y="15436"/>
                      <a:pt x="30198" y="15406"/>
                    </a:cubicBezTo>
                    <a:cubicBezTo>
                      <a:pt x="30214" y="15375"/>
                      <a:pt x="30229" y="15345"/>
                      <a:pt x="30259" y="15314"/>
                    </a:cubicBezTo>
                    <a:lnTo>
                      <a:pt x="30259" y="15299"/>
                    </a:lnTo>
                    <a:cubicBezTo>
                      <a:pt x="30275" y="15269"/>
                      <a:pt x="30290" y="15253"/>
                      <a:pt x="30305" y="15223"/>
                    </a:cubicBezTo>
                    <a:cubicBezTo>
                      <a:pt x="30335" y="15193"/>
                      <a:pt x="30351" y="15162"/>
                      <a:pt x="30381" y="15147"/>
                    </a:cubicBezTo>
                    <a:lnTo>
                      <a:pt x="30396" y="15116"/>
                    </a:lnTo>
                    <a:cubicBezTo>
                      <a:pt x="30412" y="15101"/>
                      <a:pt x="30427" y="15086"/>
                      <a:pt x="30442" y="15071"/>
                    </a:cubicBezTo>
                    <a:cubicBezTo>
                      <a:pt x="30473" y="15040"/>
                      <a:pt x="30488" y="15025"/>
                      <a:pt x="30518" y="14994"/>
                    </a:cubicBezTo>
                    <a:cubicBezTo>
                      <a:pt x="30564" y="14949"/>
                      <a:pt x="30610" y="14918"/>
                      <a:pt x="30655" y="14888"/>
                    </a:cubicBezTo>
                    <a:cubicBezTo>
                      <a:pt x="30701" y="14857"/>
                      <a:pt x="30747" y="14827"/>
                      <a:pt x="30793" y="14812"/>
                    </a:cubicBezTo>
                    <a:cubicBezTo>
                      <a:pt x="30823" y="14796"/>
                      <a:pt x="30853" y="14781"/>
                      <a:pt x="30884" y="14766"/>
                    </a:cubicBezTo>
                    <a:cubicBezTo>
                      <a:pt x="30914" y="14751"/>
                      <a:pt x="30945" y="14751"/>
                      <a:pt x="30975" y="14735"/>
                    </a:cubicBezTo>
                    <a:cubicBezTo>
                      <a:pt x="31006" y="14735"/>
                      <a:pt x="31036" y="14735"/>
                      <a:pt x="31067" y="14720"/>
                    </a:cubicBezTo>
                    <a:close/>
                    <a:moveTo>
                      <a:pt x="26938" y="17722"/>
                    </a:moveTo>
                    <a:lnTo>
                      <a:pt x="26938" y="17737"/>
                    </a:lnTo>
                    <a:lnTo>
                      <a:pt x="26953" y="17737"/>
                    </a:lnTo>
                    <a:lnTo>
                      <a:pt x="26938" y="17722"/>
                    </a:lnTo>
                    <a:close/>
                    <a:moveTo>
                      <a:pt x="27715" y="16305"/>
                    </a:moveTo>
                    <a:cubicBezTo>
                      <a:pt x="27730" y="16305"/>
                      <a:pt x="27745" y="16305"/>
                      <a:pt x="27761" y="16320"/>
                    </a:cubicBezTo>
                    <a:lnTo>
                      <a:pt x="27791" y="16320"/>
                    </a:lnTo>
                    <a:cubicBezTo>
                      <a:pt x="27806" y="16320"/>
                      <a:pt x="27822" y="16335"/>
                      <a:pt x="27837" y="16335"/>
                    </a:cubicBezTo>
                    <a:cubicBezTo>
                      <a:pt x="27852" y="16350"/>
                      <a:pt x="27867" y="16350"/>
                      <a:pt x="27882" y="16366"/>
                    </a:cubicBezTo>
                    <a:cubicBezTo>
                      <a:pt x="27898" y="16381"/>
                      <a:pt x="27928" y="16381"/>
                      <a:pt x="27943" y="16396"/>
                    </a:cubicBezTo>
                    <a:cubicBezTo>
                      <a:pt x="27974" y="16427"/>
                      <a:pt x="28004" y="16457"/>
                      <a:pt x="28020" y="16488"/>
                    </a:cubicBezTo>
                    <a:cubicBezTo>
                      <a:pt x="28065" y="16518"/>
                      <a:pt x="28096" y="16564"/>
                      <a:pt x="28126" y="16609"/>
                    </a:cubicBezTo>
                    <a:lnTo>
                      <a:pt x="28141" y="16625"/>
                    </a:lnTo>
                    <a:lnTo>
                      <a:pt x="28141" y="16640"/>
                    </a:lnTo>
                    <a:cubicBezTo>
                      <a:pt x="28187" y="16686"/>
                      <a:pt x="28218" y="16731"/>
                      <a:pt x="28263" y="16777"/>
                    </a:cubicBezTo>
                    <a:lnTo>
                      <a:pt x="28263" y="16792"/>
                    </a:lnTo>
                    <a:cubicBezTo>
                      <a:pt x="28309" y="16868"/>
                      <a:pt x="28370" y="16945"/>
                      <a:pt x="28431" y="17036"/>
                    </a:cubicBezTo>
                    <a:cubicBezTo>
                      <a:pt x="28477" y="17127"/>
                      <a:pt x="28538" y="17219"/>
                      <a:pt x="28599" y="17326"/>
                    </a:cubicBezTo>
                    <a:cubicBezTo>
                      <a:pt x="28690" y="17478"/>
                      <a:pt x="28781" y="17630"/>
                      <a:pt x="28873" y="17798"/>
                    </a:cubicBezTo>
                    <a:cubicBezTo>
                      <a:pt x="28888" y="17828"/>
                      <a:pt x="28919" y="17874"/>
                      <a:pt x="28934" y="17920"/>
                    </a:cubicBezTo>
                    <a:lnTo>
                      <a:pt x="28873" y="17859"/>
                    </a:lnTo>
                    <a:cubicBezTo>
                      <a:pt x="28766" y="17737"/>
                      <a:pt x="28629" y="17630"/>
                      <a:pt x="28477" y="17554"/>
                    </a:cubicBezTo>
                    <a:cubicBezTo>
                      <a:pt x="28446" y="17539"/>
                      <a:pt x="28400" y="17524"/>
                      <a:pt x="28355" y="17508"/>
                    </a:cubicBezTo>
                    <a:lnTo>
                      <a:pt x="28355" y="17508"/>
                    </a:lnTo>
                    <a:cubicBezTo>
                      <a:pt x="28370" y="17539"/>
                      <a:pt x="28400" y="17569"/>
                      <a:pt x="28431" y="17615"/>
                    </a:cubicBezTo>
                    <a:lnTo>
                      <a:pt x="28507" y="17691"/>
                    </a:lnTo>
                    <a:lnTo>
                      <a:pt x="28522" y="17722"/>
                    </a:lnTo>
                    <a:cubicBezTo>
                      <a:pt x="28568" y="17783"/>
                      <a:pt x="28614" y="17828"/>
                      <a:pt x="28659" y="17889"/>
                    </a:cubicBezTo>
                    <a:cubicBezTo>
                      <a:pt x="28690" y="17935"/>
                      <a:pt x="28736" y="17981"/>
                      <a:pt x="28781" y="18026"/>
                    </a:cubicBezTo>
                    <a:lnTo>
                      <a:pt x="28782" y="18027"/>
                    </a:lnTo>
                    <a:lnTo>
                      <a:pt x="28782" y="18027"/>
                    </a:lnTo>
                    <a:cubicBezTo>
                      <a:pt x="28672" y="17976"/>
                      <a:pt x="28573" y="17949"/>
                      <a:pt x="28461" y="17935"/>
                    </a:cubicBezTo>
                    <a:lnTo>
                      <a:pt x="28004" y="17935"/>
                    </a:lnTo>
                    <a:cubicBezTo>
                      <a:pt x="27954" y="17935"/>
                      <a:pt x="27896" y="17942"/>
                      <a:pt x="27841" y="17942"/>
                    </a:cubicBezTo>
                    <a:cubicBezTo>
                      <a:pt x="27813" y="17942"/>
                      <a:pt x="27786" y="17940"/>
                      <a:pt x="27761" y="17935"/>
                    </a:cubicBezTo>
                    <a:lnTo>
                      <a:pt x="27593" y="17935"/>
                    </a:lnTo>
                    <a:cubicBezTo>
                      <a:pt x="27547" y="17920"/>
                      <a:pt x="27502" y="17920"/>
                      <a:pt x="27456" y="17905"/>
                    </a:cubicBezTo>
                    <a:cubicBezTo>
                      <a:pt x="27410" y="17905"/>
                      <a:pt x="27380" y="17889"/>
                      <a:pt x="27334" y="17889"/>
                    </a:cubicBezTo>
                    <a:cubicBezTo>
                      <a:pt x="27288" y="17874"/>
                      <a:pt x="27258" y="17859"/>
                      <a:pt x="27212" y="17844"/>
                    </a:cubicBezTo>
                    <a:lnTo>
                      <a:pt x="27166" y="17828"/>
                    </a:lnTo>
                    <a:lnTo>
                      <a:pt x="27136" y="17813"/>
                    </a:lnTo>
                    <a:cubicBezTo>
                      <a:pt x="27105" y="17813"/>
                      <a:pt x="27090" y="17798"/>
                      <a:pt x="27060" y="17798"/>
                    </a:cubicBezTo>
                    <a:lnTo>
                      <a:pt x="27044" y="17783"/>
                    </a:lnTo>
                    <a:lnTo>
                      <a:pt x="26999" y="17767"/>
                    </a:lnTo>
                    <a:lnTo>
                      <a:pt x="26938" y="17737"/>
                    </a:lnTo>
                    <a:cubicBezTo>
                      <a:pt x="26923" y="17722"/>
                      <a:pt x="26907" y="17706"/>
                      <a:pt x="26892" y="17691"/>
                    </a:cubicBezTo>
                    <a:cubicBezTo>
                      <a:pt x="26831" y="17661"/>
                      <a:pt x="26785" y="17630"/>
                      <a:pt x="26740" y="17600"/>
                    </a:cubicBezTo>
                    <a:cubicBezTo>
                      <a:pt x="26725" y="17585"/>
                      <a:pt x="26709" y="17569"/>
                      <a:pt x="26694" y="17554"/>
                    </a:cubicBezTo>
                    <a:cubicBezTo>
                      <a:pt x="26694" y="17539"/>
                      <a:pt x="26694" y="17524"/>
                      <a:pt x="26694" y="17508"/>
                    </a:cubicBezTo>
                    <a:cubicBezTo>
                      <a:pt x="26694" y="17493"/>
                      <a:pt x="26709" y="17463"/>
                      <a:pt x="26709" y="17432"/>
                    </a:cubicBezTo>
                    <a:cubicBezTo>
                      <a:pt x="26725" y="17387"/>
                      <a:pt x="26725" y="17356"/>
                      <a:pt x="26740" y="17326"/>
                    </a:cubicBezTo>
                    <a:cubicBezTo>
                      <a:pt x="26770" y="17265"/>
                      <a:pt x="26785" y="17204"/>
                      <a:pt x="26816" y="17143"/>
                    </a:cubicBezTo>
                    <a:cubicBezTo>
                      <a:pt x="26846" y="17082"/>
                      <a:pt x="26877" y="17021"/>
                      <a:pt x="26907" y="16975"/>
                    </a:cubicBezTo>
                    <a:cubicBezTo>
                      <a:pt x="26938" y="16914"/>
                      <a:pt x="26968" y="16868"/>
                      <a:pt x="27014" y="16808"/>
                    </a:cubicBezTo>
                    <a:cubicBezTo>
                      <a:pt x="27121" y="16701"/>
                      <a:pt x="27227" y="16594"/>
                      <a:pt x="27303" y="16518"/>
                    </a:cubicBezTo>
                    <a:cubicBezTo>
                      <a:pt x="27364" y="16472"/>
                      <a:pt x="27410" y="16442"/>
                      <a:pt x="27456" y="16396"/>
                    </a:cubicBezTo>
                    <a:cubicBezTo>
                      <a:pt x="27471" y="16381"/>
                      <a:pt x="27502" y="16366"/>
                      <a:pt x="27517" y="16350"/>
                    </a:cubicBezTo>
                    <a:cubicBezTo>
                      <a:pt x="27547" y="16350"/>
                      <a:pt x="27563" y="16335"/>
                      <a:pt x="27578" y="16335"/>
                    </a:cubicBezTo>
                    <a:cubicBezTo>
                      <a:pt x="27593" y="16335"/>
                      <a:pt x="27608" y="16320"/>
                      <a:pt x="27623" y="16320"/>
                    </a:cubicBezTo>
                    <a:cubicBezTo>
                      <a:pt x="27639" y="16320"/>
                      <a:pt x="27654" y="16320"/>
                      <a:pt x="27669" y="16305"/>
                    </a:cubicBezTo>
                    <a:close/>
                    <a:moveTo>
                      <a:pt x="6887" y="16457"/>
                    </a:moveTo>
                    <a:cubicBezTo>
                      <a:pt x="6903" y="16457"/>
                      <a:pt x="6933" y="16457"/>
                      <a:pt x="6964" y="16472"/>
                    </a:cubicBezTo>
                    <a:cubicBezTo>
                      <a:pt x="6994" y="16472"/>
                      <a:pt x="7024" y="16472"/>
                      <a:pt x="7055" y="16488"/>
                    </a:cubicBezTo>
                    <a:cubicBezTo>
                      <a:pt x="7116" y="16503"/>
                      <a:pt x="7177" y="16533"/>
                      <a:pt x="7238" y="16549"/>
                    </a:cubicBezTo>
                    <a:cubicBezTo>
                      <a:pt x="7299" y="16564"/>
                      <a:pt x="7375" y="16579"/>
                      <a:pt x="7436" y="16594"/>
                    </a:cubicBezTo>
                    <a:lnTo>
                      <a:pt x="7512" y="16594"/>
                    </a:lnTo>
                    <a:cubicBezTo>
                      <a:pt x="7405" y="16731"/>
                      <a:pt x="7299" y="16884"/>
                      <a:pt x="7192" y="17021"/>
                    </a:cubicBezTo>
                    <a:cubicBezTo>
                      <a:pt x="7024" y="17249"/>
                      <a:pt x="6857" y="17493"/>
                      <a:pt x="6705" y="17737"/>
                    </a:cubicBezTo>
                    <a:cubicBezTo>
                      <a:pt x="6628" y="17859"/>
                      <a:pt x="6567" y="17981"/>
                      <a:pt x="6491" y="18103"/>
                    </a:cubicBezTo>
                    <a:cubicBezTo>
                      <a:pt x="6491" y="18133"/>
                      <a:pt x="6476" y="18148"/>
                      <a:pt x="6461" y="18179"/>
                    </a:cubicBezTo>
                    <a:cubicBezTo>
                      <a:pt x="6461" y="18118"/>
                      <a:pt x="6476" y="18072"/>
                      <a:pt x="6476" y="18026"/>
                    </a:cubicBezTo>
                    <a:cubicBezTo>
                      <a:pt x="6537" y="17661"/>
                      <a:pt x="6598" y="17310"/>
                      <a:pt x="6659" y="16945"/>
                    </a:cubicBezTo>
                    <a:cubicBezTo>
                      <a:pt x="6689" y="16792"/>
                      <a:pt x="6720" y="16625"/>
                      <a:pt x="6750" y="16472"/>
                    </a:cubicBezTo>
                    <a:cubicBezTo>
                      <a:pt x="6765" y="16472"/>
                      <a:pt x="6781" y="16457"/>
                      <a:pt x="6796" y="16457"/>
                    </a:cubicBezTo>
                    <a:close/>
                    <a:moveTo>
                      <a:pt x="17050" y="17569"/>
                    </a:moveTo>
                    <a:cubicBezTo>
                      <a:pt x="17065" y="17569"/>
                      <a:pt x="17080" y="17569"/>
                      <a:pt x="17080" y="17585"/>
                    </a:cubicBezTo>
                    <a:cubicBezTo>
                      <a:pt x="17156" y="17615"/>
                      <a:pt x="17217" y="17646"/>
                      <a:pt x="17263" y="17676"/>
                    </a:cubicBezTo>
                    <a:lnTo>
                      <a:pt x="17293" y="17691"/>
                    </a:lnTo>
                    <a:lnTo>
                      <a:pt x="17293" y="17706"/>
                    </a:lnTo>
                    <a:lnTo>
                      <a:pt x="17309" y="17706"/>
                    </a:lnTo>
                    <a:lnTo>
                      <a:pt x="17324" y="17722"/>
                    </a:lnTo>
                    <a:lnTo>
                      <a:pt x="17339" y="17722"/>
                    </a:lnTo>
                    <a:cubicBezTo>
                      <a:pt x="17339" y="17722"/>
                      <a:pt x="17339" y="17722"/>
                      <a:pt x="17339" y="17737"/>
                    </a:cubicBezTo>
                    <a:cubicBezTo>
                      <a:pt x="17354" y="17737"/>
                      <a:pt x="17370" y="17752"/>
                      <a:pt x="17370" y="17752"/>
                    </a:cubicBezTo>
                    <a:lnTo>
                      <a:pt x="17400" y="17767"/>
                    </a:lnTo>
                    <a:lnTo>
                      <a:pt x="17415" y="17783"/>
                    </a:lnTo>
                    <a:cubicBezTo>
                      <a:pt x="17431" y="17783"/>
                      <a:pt x="17431" y="17798"/>
                      <a:pt x="17446" y="17798"/>
                    </a:cubicBezTo>
                    <a:cubicBezTo>
                      <a:pt x="17492" y="17828"/>
                      <a:pt x="17522" y="17859"/>
                      <a:pt x="17568" y="17889"/>
                    </a:cubicBezTo>
                    <a:cubicBezTo>
                      <a:pt x="17629" y="17950"/>
                      <a:pt x="17705" y="18011"/>
                      <a:pt x="17766" y="18072"/>
                    </a:cubicBezTo>
                    <a:cubicBezTo>
                      <a:pt x="17812" y="18103"/>
                      <a:pt x="17857" y="18148"/>
                      <a:pt x="17903" y="18179"/>
                    </a:cubicBezTo>
                    <a:lnTo>
                      <a:pt x="17964" y="18240"/>
                    </a:lnTo>
                    <a:cubicBezTo>
                      <a:pt x="17949" y="18240"/>
                      <a:pt x="17918" y="18224"/>
                      <a:pt x="17888" y="18209"/>
                    </a:cubicBezTo>
                    <a:lnTo>
                      <a:pt x="17796" y="18179"/>
                    </a:lnTo>
                    <a:cubicBezTo>
                      <a:pt x="17751" y="18148"/>
                      <a:pt x="17690" y="18133"/>
                      <a:pt x="17644" y="18103"/>
                    </a:cubicBezTo>
                    <a:lnTo>
                      <a:pt x="17613" y="18087"/>
                    </a:lnTo>
                    <a:cubicBezTo>
                      <a:pt x="17583" y="18087"/>
                      <a:pt x="17568" y="18072"/>
                      <a:pt x="17552" y="18057"/>
                    </a:cubicBezTo>
                    <a:cubicBezTo>
                      <a:pt x="17522" y="18042"/>
                      <a:pt x="17492" y="18026"/>
                      <a:pt x="17461" y="18011"/>
                    </a:cubicBezTo>
                    <a:cubicBezTo>
                      <a:pt x="17385" y="17950"/>
                      <a:pt x="17309" y="17905"/>
                      <a:pt x="17248" y="17859"/>
                    </a:cubicBezTo>
                    <a:cubicBezTo>
                      <a:pt x="17217" y="17828"/>
                      <a:pt x="17172" y="17798"/>
                      <a:pt x="17141" y="17752"/>
                    </a:cubicBezTo>
                    <a:cubicBezTo>
                      <a:pt x="17126" y="17737"/>
                      <a:pt x="17111" y="17722"/>
                      <a:pt x="17095" y="17706"/>
                    </a:cubicBezTo>
                    <a:cubicBezTo>
                      <a:pt x="17095" y="17691"/>
                      <a:pt x="17080" y="17676"/>
                      <a:pt x="17080" y="17661"/>
                    </a:cubicBezTo>
                    <a:cubicBezTo>
                      <a:pt x="17065" y="17646"/>
                      <a:pt x="17065" y="17646"/>
                      <a:pt x="17065" y="17630"/>
                    </a:cubicBezTo>
                    <a:lnTo>
                      <a:pt x="17050" y="17615"/>
                    </a:lnTo>
                    <a:cubicBezTo>
                      <a:pt x="17050" y="17615"/>
                      <a:pt x="17050" y="17600"/>
                      <a:pt x="17050" y="17600"/>
                    </a:cubicBezTo>
                    <a:lnTo>
                      <a:pt x="17050" y="17585"/>
                    </a:lnTo>
                    <a:lnTo>
                      <a:pt x="17050" y="17569"/>
                    </a:lnTo>
                    <a:close/>
                    <a:moveTo>
                      <a:pt x="28781" y="18240"/>
                    </a:moveTo>
                    <a:cubicBezTo>
                      <a:pt x="28781" y="18245"/>
                      <a:pt x="28783" y="18248"/>
                      <a:pt x="28786" y="18251"/>
                    </a:cubicBezTo>
                    <a:lnTo>
                      <a:pt x="28786" y="18251"/>
                    </a:lnTo>
                    <a:cubicBezTo>
                      <a:pt x="28781" y="18246"/>
                      <a:pt x="28781" y="18240"/>
                      <a:pt x="28781" y="18240"/>
                    </a:cubicBezTo>
                    <a:close/>
                    <a:moveTo>
                      <a:pt x="28786" y="18251"/>
                    </a:moveTo>
                    <a:cubicBezTo>
                      <a:pt x="28788" y="18253"/>
                      <a:pt x="28791" y="18255"/>
                      <a:pt x="28797" y="18255"/>
                    </a:cubicBezTo>
                    <a:cubicBezTo>
                      <a:pt x="28797" y="18255"/>
                      <a:pt x="28790" y="18255"/>
                      <a:pt x="28786" y="18251"/>
                    </a:cubicBezTo>
                    <a:close/>
                    <a:moveTo>
                      <a:pt x="18741" y="17188"/>
                    </a:moveTo>
                    <a:cubicBezTo>
                      <a:pt x="18756" y="17204"/>
                      <a:pt x="18756" y="17204"/>
                      <a:pt x="18756" y="17204"/>
                    </a:cubicBezTo>
                    <a:cubicBezTo>
                      <a:pt x="18771" y="17219"/>
                      <a:pt x="18771" y="17234"/>
                      <a:pt x="18771" y="17234"/>
                    </a:cubicBezTo>
                    <a:cubicBezTo>
                      <a:pt x="18787" y="17265"/>
                      <a:pt x="18787" y="17280"/>
                      <a:pt x="18787" y="17295"/>
                    </a:cubicBezTo>
                    <a:cubicBezTo>
                      <a:pt x="18787" y="17295"/>
                      <a:pt x="18787" y="17310"/>
                      <a:pt x="18802" y="17310"/>
                    </a:cubicBezTo>
                    <a:cubicBezTo>
                      <a:pt x="18802" y="17356"/>
                      <a:pt x="18802" y="17387"/>
                      <a:pt x="18817" y="17432"/>
                    </a:cubicBezTo>
                    <a:cubicBezTo>
                      <a:pt x="18817" y="17493"/>
                      <a:pt x="18817" y="17539"/>
                      <a:pt x="18817" y="17585"/>
                    </a:cubicBezTo>
                    <a:lnTo>
                      <a:pt x="18817" y="17615"/>
                    </a:lnTo>
                    <a:lnTo>
                      <a:pt x="18817" y="17661"/>
                    </a:lnTo>
                    <a:lnTo>
                      <a:pt x="18802" y="17691"/>
                    </a:lnTo>
                    <a:lnTo>
                      <a:pt x="18802" y="17722"/>
                    </a:lnTo>
                    <a:lnTo>
                      <a:pt x="18802" y="17752"/>
                    </a:lnTo>
                    <a:cubicBezTo>
                      <a:pt x="18802" y="17767"/>
                      <a:pt x="18802" y="17767"/>
                      <a:pt x="18802" y="17783"/>
                    </a:cubicBezTo>
                    <a:lnTo>
                      <a:pt x="18787" y="17844"/>
                    </a:lnTo>
                    <a:lnTo>
                      <a:pt x="18787" y="17905"/>
                    </a:lnTo>
                    <a:cubicBezTo>
                      <a:pt x="18756" y="17981"/>
                      <a:pt x="18741" y="18072"/>
                      <a:pt x="18726" y="18148"/>
                    </a:cubicBezTo>
                    <a:cubicBezTo>
                      <a:pt x="18710" y="18194"/>
                      <a:pt x="18695" y="18240"/>
                      <a:pt x="18680" y="18285"/>
                    </a:cubicBezTo>
                    <a:lnTo>
                      <a:pt x="18665" y="18362"/>
                    </a:lnTo>
                    <a:cubicBezTo>
                      <a:pt x="18634" y="18483"/>
                      <a:pt x="18604" y="18590"/>
                      <a:pt x="18589" y="18697"/>
                    </a:cubicBezTo>
                    <a:cubicBezTo>
                      <a:pt x="18589" y="18666"/>
                      <a:pt x="18589" y="18636"/>
                      <a:pt x="18589" y="18621"/>
                    </a:cubicBezTo>
                    <a:lnTo>
                      <a:pt x="18589" y="18590"/>
                    </a:lnTo>
                    <a:cubicBezTo>
                      <a:pt x="18589" y="18499"/>
                      <a:pt x="18589" y="18423"/>
                      <a:pt x="18589" y="18331"/>
                    </a:cubicBezTo>
                    <a:lnTo>
                      <a:pt x="18589" y="18301"/>
                    </a:lnTo>
                    <a:cubicBezTo>
                      <a:pt x="18589" y="18164"/>
                      <a:pt x="18604" y="18011"/>
                      <a:pt x="18619" y="17874"/>
                    </a:cubicBezTo>
                    <a:cubicBezTo>
                      <a:pt x="18619" y="17737"/>
                      <a:pt x="18649" y="17600"/>
                      <a:pt x="18665" y="17463"/>
                    </a:cubicBezTo>
                    <a:cubicBezTo>
                      <a:pt x="18680" y="17402"/>
                      <a:pt x="18695" y="17326"/>
                      <a:pt x="18710" y="17249"/>
                    </a:cubicBezTo>
                    <a:cubicBezTo>
                      <a:pt x="18726" y="17234"/>
                      <a:pt x="18726" y="17204"/>
                      <a:pt x="18741" y="17188"/>
                    </a:cubicBezTo>
                    <a:close/>
                    <a:moveTo>
                      <a:pt x="2515" y="16183"/>
                    </a:moveTo>
                    <a:cubicBezTo>
                      <a:pt x="2560" y="16183"/>
                      <a:pt x="2621" y="16183"/>
                      <a:pt x="2682" y="16198"/>
                    </a:cubicBezTo>
                    <a:lnTo>
                      <a:pt x="2697" y="16198"/>
                    </a:lnTo>
                    <a:cubicBezTo>
                      <a:pt x="2758" y="16213"/>
                      <a:pt x="2819" y="16229"/>
                      <a:pt x="2880" y="16244"/>
                    </a:cubicBezTo>
                    <a:lnTo>
                      <a:pt x="2956" y="16274"/>
                    </a:lnTo>
                    <a:cubicBezTo>
                      <a:pt x="2972" y="16274"/>
                      <a:pt x="3002" y="16290"/>
                      <a:pt x="3017" y="16305"/>
                    </a:cubicBezTo>
                    <a:cubicBezTo>
                      <a:pt x="3048" y="16320"/>
                      <a:pt x="3063" y="16335"/>
                      <a:pt x="3078" y="16350"/>
                    </a:cubicBezTo>
                    <a:cubicBezTo>
                      <a:pt x="3109" y="16366"/>
                      <a:pt x="3139" y="16396"/>
                      <a:pt x="3170" y="16427"/>
                    </a:cubicBezTo>
                    <a:cubicBezTo>
                      <a:pt x="3200" y="16457"/>
                      <a:pt x="3246" y="16503"/>
                      <a:pt x="3276" y="16549"/>
                    </a:cubicBezTo>
                    <a:cubicBezTo>
                      <a:pt x="3307" y="16594"/>
                      <a:pt x="3353" y="16655"/>
                      <a:pt x="3383" y="16701"/>
                    </a:cubicBezTo>
                    <a:cubicBezTo>
                      <a:pt x="3414" y="16762"/>
                      <a:pt x="3459" y="16823"/>
                      <a:pt x="3490" y="16884"/>
                    </a:cubicBezTo>
                    <a:cubicBezTo>
                      <a:pt x="3520" y="16945"/>
                      <a:pt x="3566" y="17006"/>
                      <a:pt x="3596" y="17051"/>
                    </a:cubicBezTo>
                    <a:cubicBezTo>
                      <a:pt x="3627" y="17112"/>
                      <a:pt x="3657" y="17158"/>
                      <a:pt x="3688" y="17219"/>
                    </a:cubicBezTo>
                    <a:cubicBezTo>
                      <a:pt x="3749" y="17295"/>
                      <a:pt x="3794" y="17387"/>
                      <a:pt x="3840" y="17478"/>
                    </a:cubicBezTo>
                    <a:cubicBezTo>
                      <a:pt x="3932" y="17615"/>
                      <a:pt x="4023" y="17767"/>
                      <a:pt x="4114" y="17920"/>
                    </a:cubicBezTo>
                    <a:lnTo>
                      <a:pt x="4130" y="17950"/>
                    </a:lnTo>
                    <a:cubicBezTo>
                      <a:pt x="4160" y="17996"/>
                      <a:pt x="4175" y="18042"/>
                      <a:pt x="4191" y="18072"/>
                    </a:cubicBezTo>
                    <a:cubicBezTo>
                      <a:pt x="4221" y="18133"/>
                      <a:pt x="4252" y="18194"/>
                      <a:pt x="4282" y="18255"/>
                    </a:cubicBezTo>
                    <a:cubicBezTo>
                      <a:pt x="4328" y="18346"/>
                      <a:pt x="4373" y="18453"/>
                      <a:pt x="4404" y="18544"/>
                    </a:cubicBezTo>
                    <a:lnTo>
                      <a:pt x="4419" y="18575"/>
                    </a:lnTo>
                    <a:cubicBezTo>
                      <a:pt x="4434" y="18621"/>
                      <a:pt x="4450" y="18666"/>
                      <a:pt x="4465" y="18712"/>
                    </a:cubicBezTo>
                    <a:cubicBezTo>
                      <a:pt x="4434" y="18666"/>
                      <a:pt x="4404" y="18636"/>
                      <a:pt x="4373" y="18605"/>
                    </a:cubicBezTo>
                    <a:cubicBezTo>
                      <a:pt x="4191" y="18362"/>
                      <a:pt x="3993" y="18118"/>
                      <a:pt x="3764" y="17889"/>
                    </a:cubicBezTo>
                    <a:cubicBezTo>
                      <a:pt x="3657" y="17783"/>
                      <a:pt x="3535" y="17661"/>
                      <a:pt x="3383" y="17585"/>
                    </a:cubicBezTo>
                    <a:cubicBezTo>
                      <a:pt x="3261" y="17524"/>
                      <a:pt x="3139" y="17463"/>
                      <a:pt x="3017" y="17417"/>
                    </a:cubicBezTo>
                    <a:lnTo>
                      <a:pt x="2926" y="17371"/>
                    </a:lnTo>
                    <a:cubicBezTo>
                      <a:pt x="2728" y="17280"/>
                      <a:pt x="2560" y="17204"/>
                      <a:pt x="2423" y="17127"/>
                    </a:cubicBezTo>
                    <a:cubicBezTo>
                      <a:pt x="2362" y="17082"/>
                      <a:pt x="2317" y="17051"/>
                      <a:pt x="2256" y="17021"/>
                    </a:cubicBezTo>
                    <a:cubicBezTo>
                      <a:pt x="2225" y="16990"/>
                      <a:pt x="2195" y="16960"/>
                      <a:pt x="2164" y="16929"/>
                    </a:cubicBezTo>
                    <a:cubicBezTo>
                      <a:pt x="2149" y="16914"/>
                      <a:pt x="2134" y="16884"/>
                      <a:pt x="2103" y="16868"/>
                    </a:cubicBezTo>
                    <a:cubicBezTo>
                      <a:pt x="2103" y="16853"/>
                      <a:pt x="2088" y="16838"/>
                      <a:pt x="2088" y="16823"/>
                    </a:cubicBezTo>
                    <a:cubicBezTo>
                      <a:pt x="2073" y="16808"/>
                      <a:pt x="2073" y="16808"/>
                      <a:pt x="2073" y="16792"/>
                    </a:cubicBezTo>
                    <a:cubicBezTo>
                      <a:pt x="2058" y="16777"/>
                      <a:pt x="2058" y="16762"/>
                      <a:pt x="2058" y="16747"/>
                    </a:cubicBezTo>
                    <a:lnTo>
                      <a:pt x="2058" y="16731"/>
                    </a:lnTo>
                    <a:cubicBezTo>
                      <a:pt x="2058" y="16701"/>
                      <a:pt x="2058" y="16686"/>
                      <a:pt x="2058" y="16670"/>
                    </a:cubicBezTo>
                    <a:lnTo>
                      <a:pt x="2058" y="16625"/>
                    </a:lnTo>
                    <a:cubicBezTo>
                      <a:pt x="2058" y="16594"/>
                      <a:pt x="2058" y="16579"/>
                      <a:pt x="2073" y="16564"/>
                    </a:cubicBezTo>
                    <a:cubicBezTo>
                      <a:pt x="2088" y="16533"/>
                      <a:pt x="2088" y="16488"/>
                      <a:pt x="2103" y="16457"/>
                    </a:cubicBezTo>
                    <a:cubicBezTo>
                      <a:pt x="2118" y="16427"/>
                      <a:pt x="2134" y="16396"/>
                      <a:pt x="2149" y="16381"/>
                    </a:cubicBezTo>
                    <a:cubicBezTo>
                      <a:pt x="2164" y="16366"/>
                      <a:pt x="2179" y="16335"/>
                      <a:pt x="2179" y="16320"/>
                    </a:cubicBezTo>
                    <a:cubicBezTo>
                      <a:pt x="2195" y="16320"/>
                      <a:pt x="2210" y="16305"/>
                      <a:pt x="2225" y="16290"/>
                    </a:cubicBezTo>
                    <a:cubicBezTo>
                      <a:pt x="2240" y="16274"/>
                      <a:pt x="2256" y="16259"/>
                      <a:pt x="2286" y="16244"/>
                    </a:cubicBezTo>
                    <a:cubicBezTo>
                      <a:pt x="2286" y="16229"/>
                      <a:pt x="2301" y="16229"/>
                      <a:pt x="2317" y="16213"/>
                    </a:cubicBezTo>
                    <a:cubicBezTo>
                      <a:pt x="2332" y="16213"/>
                      <a:pt x="2332" y="16198"/>
                      <a:pt x="2332" y="16198"/>
                    </a:cubicBezTo>
                    <a:lnTo>
                      <a:pt x="2362" y="16198"/>
                    </a:lnTo>
                    <a:cubicBezTo>
                      <a:pt x="2378" y="16183"/>
                      <a:pt x="2393" y="16183"/>
                      <a:pt x="2408" y="16183"/>
                    </a:cubicBezTo>
                    <a:close/>
                    <a:moveTo>
                      <a:pt x="32971" y="17783"/>
                    </a:moveTo>
                    <a:cubicBezTo>
                      <a:pt x="33002" y="17783"/>
                      <a:pt x="33032" y="17783"/>
                      <a:pt x="33063" y="17798"/>
                    </a:cubicBezTo>
                    <a:cubicBezTo>
                      <a:pt x="33078" y="17798"/>
                      <a:pt x="33108" y="17798"/>
                      <a:pt x="33139" y="17813"/>
                    </a:cubicBezTo>
                    <a:cubicBezTo>
                      <a:pt x="33154" y="17813"/>
                      <a:pt x="33185" y="17828"/>
                      <a:pt x="33215" y="17844"/>
                    </a:cubicBezTo>
                    <a:cubicBezTo>
                      <a:pt x="33215" y="17844"/>
                      <a:pt x="33230" y="17859"/>
                      <a:pt x="33246" y="17859"/>
                    </a:cubicBezTo>
                    <a:cubicBezTo>
                      <a:pt x="33261" y="17874"/>
                      <a:pt x="33276" y="17874"/>
                      <a:pt x="33306" y="17889"/>
                    </a:cubicBezTo>
                    <a:lnTo>
                      <a:pt x="33352" y="17905"/>
                    </a:lnTo>
                    <a:lnTo>
                      <a:pt x="33398" y="17905"/>
                    </a:lnTo>
                    <a:cubicBezTo>
                      <a:pt x="33444" y="17920"/>
                      <a:pt x="33474" y="17920"/>
                      <a:pt x="33505" y="17920"/>
                    </a:cubicBezTo>
                    <a:lnTo>
                      <a:pt x="33535" y="17920"/>
                    </a:lnTo>
                    <a:lnTo>
                      <a:pt x="33505" y="17935"/>
                    </a:lnTo>
                    <a:cubicBezTo>
                      <a:pt x="33428" y="17965"/>
                      <a:pt x="33367" y="17996"/>
                      <a:pt x="33306" y="18026"/>
                    </a:cubicBezTo>
                    <a:cubicBezTo>
                      <a:pt x="33230" y="18042"/>
                      <a:pt x="33169" y="18057"/>
                      <a:pt x="33108" y="18072"/>
                    </a:cubicBezTo>
                    <a:cubicBezTo>
                      <a:pt x="33047" y="18103"/>
                      <a:pt x="32971" y="18118"/>
                      <a:pt x="32910" y="18148"/>
                    </a:cubicBezTo>
                    <a:cubicBezTo>
                      <a:pt x="32788" y="18179"/>
                      <a:pt x="32651" y="18240"/>
                      <a:pt x="32545" y="18316"/>
                    </a:cubicBezTo>
                    <a:cubicBezTo>
                      <a:pt x="32438" y="18377"/>
                      <a:pt x="32362" y="18453"/>
                      <a:pt x="32270" y="18529"/>
                    </a:cubicBezTo>
                    <a:lnTo>
                      <a:pt x="32255" y="18544"/>
                    </a:lnTo>
                    <a:cubicBezTo>
                      <a:pt x="32164" y="18636"/>
                      <a:pt x="32072" y="18712"/>
                      <a:pt x="31966" y="18803"/>
                    </a:cubicBezTo>
                    <a:cubicBezTo>
                      <a:pt x="31920" y="18834"/>
                      <a:pt x="31890" y="18880"/>
                      <a:pt x="31844" y="18925"/>
                    </a:cubicBezTo>
                    <a:lnTo>
                      <a:pt x="31752" y="19002"/>
                    </a:lnTo>
                    <a:cubicBezTo>
                      <a:pt x="31752" y="18986"/>
                      <a:pt x="31752" y="18986"/>
                      <a:pt x="31752" y="18986"/>
                    </a:cubicBezTo>
                    <a:cubicBezTo>
                      <a:pt x="31752" y="18986"/>
                      <a:pt x="31752" y="18971"/>
                      <a:pt x="31752" y="18971"/>
                    </a:cubicBezTo>
                    <a:cubicBezTo>
                      <a:pt x="31783" y="18880"/>
                      <a:pt x="31829" y="18773"/>
                      <a:pt x="31874" y="18666"/>
                    </a:cubicBezTo>
                    <a:cubicBezTo>
                      <a:pt x="31874" y="18651"/>
                      <a:pt x="31890" y="18651"/>
                      <a:pt x="31890" y="18636"/>
                    </a:cubicBezTo>
                    <a:lnTo>
                      <a:pt x="31890" y="18621"/>
                    </a:lnTo>
                    <a:cubicBezTo>
                      <a:pt x="31966" y="18468"/>
                      <a:pt x="32027" y="18346"/>
                      <a:pt x="32088" y="18240"/>
                    </a:cubicBezTo>
                    <a:cubicBezTo>
                      <a:pt x="32118" y="18194"/>
                      <a:pt x="32149" y="18148"/>
                      <a:pt x="32179" y="18103"/>
                    </a:cubicBezTo>
                    <a:cubicBezTo>
                      <a:pt x="32209" y="18087"/>
                      <a:pt x="32225" y="18057"/>
                      <a:pt x="32255" y="18026"/>
                    </a:cubicBezTo>
                    <a:cubicBezTo>
                      <a:pt x="32286" y="18011"/>
                      <a:pt x="32316" y="17996"/>
                      <a:pt x="32331" y="17965"/>
                    </a:cubicBezTo>
                    <a:cubicBezTo>
                      <a:pt x="32362" y="17950"/>
                      <a:pt x="32392" y="17935"/>
                      <a:pt x="32423" y="17920"/>
                    </a:cubicBezTo>
                    <a:cubicBezTo>
                      <a:pt x="32484" y="17889"/>
                      <a:pt x="32529" y="17874"/>
                      <a:pt x="32575" y="17859"/>
                    </a:cubicBezTo>
                    <a:cubicBezTo>
                      <a:pt x="32636" y="17828"/>
                      <a:pt x="32697" y="17813"/>
                      <a:pt x="32758" y="17798"/>
                    </a:cubicBezTo>
                    <a:cubicBezTo>
                      <a:pt x="32804" y="17798"/>
                      <a:pt x="32849" y="17783"/>
                      <a:pt x="32895" y="17783"/>
                    </a:cubicBezTo>
                    <a:close/>
                    <a:moveTo>
                      <a:pt x="33809" y="18042"/>
                    </a:moveTo>
                    <a:cubicBezTo>
                      <a:pt x="33824" y="18057"/>
                      <a:pt x="33840" y="18057"/>
                      <a:pt x="33855" y="18057"/>
                    </a:cubicBezTo>
                    <a:lnTo>
                      <a:pt x="33901" y="18057"/>
                    </a:lnTo>
                    <a:lnTo>
                      <a:pt x="33946" y="18087"/>
                    </a:lnTo>
                    <a:cubicBezTo>
                      <a:pt x="33977" y="18087"/>
                      <a:pt x="33992" y="18103"/>
                      <a:pt x="34023" y="18118"/>
                    </a:cubicBezTo>
                    <a:cubicBezTo>
                      <a:pt x="34038" y="18133"/>
                      <a:pt x="34053" y="18148"/>
                      <a:pt x="34068" y="18164"/>
                    </a:cubicBezTo>
                    <a:cubicBezTo>
                      <a:pt x="34114" y="18194"/>
                      <a:pt x="34144" y="18224"/>
                      <a:pt x="34190" y="18270"/>
                    </a:cubicBezTo>
                    <a:lnTo>
                      <a:pt x="34221" y="18316"/>
                    </a:lnTo>
                    <a:cubicBezTo>
                      <a:pt x="34236" y="18331"/>
                      <a:pt x="34251" y="18346"/>
                      <a:pt x="34251" y="18362"/>
                    </a:cubicBezTo>
                    <a:cubicBezTo>
                      <a:pt x="34266" y="18377"/>
                      <a:pt x="34266" y="18392"/>
                      <a:pt x="34282" y="18407"/>
                    </a:cubicBezTo>
                    <a:cubicBezTo>
                      <a:pt x="34282" y="18423"/>
                      <a:pt x="34297" y="18438"/>
                      <a:pt x="34297" y="18453"/>
                    </a:cubicBezTo>
                    <a:cubicBezTo>
                      <a:pt x="34312" y="18468"/>
                      <a:pt x="34312" y="18499"/>
                      <a:pt x="34327" y="18529"/>
                    </a:cubicBezTo>
                    <a:cubicBezTo>
                      <a:pt x="34327" y="18575"/>
                      <a:pt x="34342" y="18621"/>
                      <a:pt x="34342" y="18651"/>
                    </a:cubicBezTo>
                    <a:cubicBezTo>
                      <a:pt x="34342" y="18682"/>
                      <a:pt x="34342" y="18712"/>
                      <a:pt x="34342" y="18727"/>
                    </a:cubicBezTo>
                    <a:cubicBezTo>
                      <a:pt x="34342" y="18758"/>
                      <a:pt x="34342" y="18773"/>
                      <a:pt x="34327" y="18803"/>
                    </a:cubicBezTo>
                    <a:cubicBezTo>
                      <a:pt x="34327" y="18803"/>
                      <a:pt x="34327" y="18819"/>
                      <a:pt x="34327" y="18834"/>
                    </a:cubicBezTo>
                    <a:cubicBezTo>
                      <a:pt x="34327" y="18849"/>
                      <a:pt x="34312" y="18849"/>
                      <a:pt x="34312" y="18864"/>
                    </a:cubicBezTo>
                    <a:cubicBezTo>
                      <a:pt x="34312" y="18880"/>
                      <a:pt x="34297" y="18895"/>
                      <a:pt x="34297" y="18910"/>
                    </a:cubicBezTo>
                    <a:cubicBezTo>
                      <a:pt x="34282" y="18910"/>
                      <a:pt x="34282" y="18925"/>
                      <a:pt x="34266" y="18941"/>
                    </a:cubicBezTo>
                    <a:cubicBezTo>
                      <a:pt x="34266" y="18941"/>
                      <a:pt x="34251" y="18956"/>
                      <a:pt x="34251" y="18956"/>
                    </a:cubicBezTo>
                    <a:cubicBezTo>
                      <a:pt x="34251" y="18956"/>
                      <a:pt x="34236" y="18971"/>
                      <a:pt x="34221" y="18971"/>
                    </a:cubicBezTo>
                    <a:cubicBezTo>
                      <a:pt x="34221" y="18986"/>
                      <a:pt x="34205" y="18986"/>
                      <a:pt x="34190" y="19002"/>
                    </a:cubicBezTo>
                    <a:cubicBezTo>
                      <a:pt x="34190" y="19002"/>
                      <a:pt x="34175" y="19002"/>
                      <a:pt x="34160" y="19017"/>
                    </a:cubicBezTo>
                    <a:lnTo>
                      <a:pt x="34099" y="19032"/>
                    </a:lnTo>
                    <a:cubicBezTo>
                      <a:pt x="34068" y="19032"/>
                      <a:pt x="34038" y="19032"/>
                      <a:pt x="34023" y="19047"/>
                    </a:cubicBezTo>
                    <a:lnTo>
                      <a:pt x="33901" y="19047"/>
                    </a:lnTo>
                    <a:cubicBezTo>
                      <a:pt x="33840" y="19032"/>
                      <a:pt x="33794" y="19032"/>
                      <a:pt x="33748" y="19032"/>
                    </a:cubicBezTo>
                    <a:cubicBezTo>
                      <a:pt x="33672" y="19017"/>
                      <a:pt x="33611" y="19017"/>
                      <a:pt x="33550" y="19002"/>
                    </a:cubicBezTo>
                    <a:cubicBezTo>
                      <a:pt x="33489" y="18986"/>
                      <a:pt x="33428" y="18986"/>
                      <a:pt x="33367" y="18971"/>
                    </a:cubicBezTo>
                    <a:cubicBezTo>
                      <a:pt x="33306" y="18956"/>
                      <a:pt x="33230" y="18956"/>
                      <a:pt x="33169" y="18941"/>
                    </a:cubicBezTo>
                    <a:lnTo>
                      <a:pt x="33124" y="18941"/>
                    </a:lnTo>
                    <a:cubicBezTo>
                      <a:pt x="33017" y="18925"/>
                      <a:pt x="32910" y="18910"/>
                      <a:pt x="32788" y="18910"/>
                    </a:cubicBezTo>
                    <a:cubicBezTo>
                      <a:pt x="32752" y="18906"/>
                      <a:pt x="32715" y="18904"/>
                      <a:pt x="32678" y="18904"/>
                    </a:cubicBezTo>
                    <a:cubicBezTo>
                      <a:pt x="32578" y="18904"/>
                      <a:pt x="32477" y="18918"/>
                      <a:pt x="32377" y="18941"/>
                    </a:cubicBezTo>
                    <a:cubicBezTo>
                      <a:pt x="32255" y="18971"/>
                      <a:pt x="32133" y="19002"/>
                      <a:pt x="32011" y="19047"/>
                    </a:cubicBezTo>
                    <a:cubicBezTo>
                      <a:pt x="31966" y="19062"/>
                      <a:pt x="31905" y="19078"/>
                      <a:pt x="31859" y="19093"/>
                    </a:cubicBezTo>
                    <a:cubicBezTo>
                      <a:pt x="31966" y="18986"/>
                      <a:pt x="32072" y="18895"/>
                      <a:pt x="32179" y="18788"/>
                    </a:cubicBezTo>
                    <a:cubicBezTo>
                      <a:pt x="32240" y="18727"/>
                      <a:pt x="32316" y="18666"/>
                      <a:pt x="32392" y="18605"/>
                    </a:cubicBezTo>
                    <a:cubicBezTo>
                      <a:pt x="32453" y="18544"/>
                      <a:pt x="32529" y="18468"/>
                      <a:pt x="32606" y="18423"/>
                    </a:cubicBezTo>
                    <a:cubicBezTo>
                      <a:pt x="32621" y="18407"/>
                      <a:pt x="32651" y="18392"/>
                      <a:pt x="32667" y="18392"/>
                    </a:cubicBezTo>
                    <a:cubicBezTo>
                      <a:pt x="32667" y="18377"/>
                      <a:pt x="32682" y="18377"/>
                      <a:pt x="32697" y="18362"/>
                    </a:cubicBezTo>
                    <a:cubicBezTo>
                      <a:pt x="32727" y="18346"/>
                      <a:pt x="32743" y="18346"/>
                      <a:pt x="32773" y="18331"/>
                    </a:cubicBezTo>
                    <a:cubicBezTo>
                      <a:pt x="32804" y="18316"/>
                      <a:pt x="32834" y="18301"/>
                      <a:pt x="32880" y="18285"/>
                    </a:cubicBezTo>
                    <a:cubicBezTo>
                      <a:pt x="32941" y="18270"/>
                      <a:pt x="33017" y="18240"/>
                      <a:pt x="33093" y="18224"/>
                    </a:cubicBezTo>
                    <a:cubicBezTo>
                      <a:pt x="33139" y="18209"/>
                      <a:pt x="33185" y="18209"/>
                      <a:pt x="33230" y="18194"/>
                    </a:cubicBezTo>
                    <a:cubicBezTo>
                      <a:pt x="33261" y="18194"/>
                      <a:pt x="33291" y="18179"/>
                      <a:pt x="33322" y="18179"/>
                    </a:cubicBezTo>
                    <a:cubicBezTo>
                      <a:pt x="33383" y="18164"/>
                      <a:pt x="33444" y="18133"/>
                      <a:pt x="33520" y="18118"/>
                    </a:cubicBezTo>
                    <a:cubicBezTo>
                      <a:pt x="33581" y="18103"/>
                      <a:pt x="33657" y="18072"/>
                      <a:pt x="33718" y="18057"/>
                    </a:cubicBezTo>
                    <a:lnTo>
                      <a:pt x="33764" y="18057"/>
                    </a:lnTo>
                    <a:cubicBezTo>
                      <a:pt x="33779" y="18057"/>
                      <a:pt x="33794" y="18057"/>
                      <a:pt x="33809" y="18042"/>
                    </a:cubicBezTo>
                    <a:close/>
                    <a:moveTo>
                      <a:pt x="17309" y="18910"/>
                    </a:moveTo>
                    <a:cubicBezTo>
                      <a:pt x="17324" y="18910"/>
                      <a:pt x="17339" y="18925"/>
                      <a:pt x="17339" y="18925"/>
                    </a:cubicBezTo>
                    <a:cubicBezTo>
                      <a:pt x="17385" y="18941"/>
                      <a:pt x="17431" y="18971"/>
                      <a:pt x="17461" y="18986"/>
                    </a:cubicBezTo>
                    <a:cubicBezTo>
                      <a:pt x="17507" y="19032"/>
                      <a:pt x="17568" y="19062"/>
                      <a:pt x="17613" y="19093"/>
                    </a:cubicBezTo>
                    <a:cubicBezTo>
                      <a:pt x="17659" y="19123"/>
                      <a:pt x="17705" y="19169"/>
                      <a:pt x="17766" y="19200"/>
                    </a:cubicBezTo>
                    <a:cubicBezTo>
                      <a:pt x="17842" y="19276"/>
                      <a:pt x="17918" y="19337"/>
                      <a:pt x="17994" y="19398"/>
                    </a:cubicBezTo>
                    <a:lnTo>
                      <a:pt x="18040" y="19428"/>
                    </a:lnTo>
                    <a:lnTo>
                      <a:pt x="18040" y="19443"/>
                    </a:lnTo>
                    <a:cubicBezTo>
                      <a:pt x="18086" y="19474"/>
                      <a:pt x="18131" y="19520"/>
                      <a:pt x="18177" y="19550"/>
                    </a:cubicBezTo>
                    <a:cubicBezTo>
                      <a:pt x="18208" y="19580"/>
                      <a:pt x="18238" y="19611"/>
                      <a:pt x="18269" y="19626"/>
                    </a:cubicBezTo>
                    <a:cubicBezTo>
                      <a:pt x="18284" y="19641"/>
                      <a:pt x="18299" y="19657"/>
                      <a:pt x="18314" y="19672"/>
                    </a:cubicBezTo>
                    <a:cubicBezTo>
                      <a:pt x="18330" y="19687"/>
                      <a:pt x="18345" y="19702"/>
                      <a:pt x="18360" y="19718"/>
                    </a:cubicBezTo>
                    <a:lnTo>
                      <a:pt x="18375" y="19733"/>
                    </a:lnTo>
                    <a:lnTo>
                      <a:pt x="18390" y="19748"/>
                    </a:lnTo>
                    <a:cubicBezTo>
                      <a:pt x="18406" y="19763"/>
                      <a:pt x="18421" y="19779"/>
                      <a:pt x="18436" y="19794"/>
                    </a:cubicBezTo>
                    <a:cubicBezTo>
                      <a:pt x="18467" y="19824"/>
                      <a:pt x="18497" y="19870"/>
                      <a:pt x="18543" y="19916"/>
                    </a:cubicBezTo>
                    <a:lnTo>
                      <a:pt x="18573" y="19946"/>
                    </a:lnTo>
                    <a:lnTo>
                      <a:pt x="18573" y="19961"/>
                    </a:lnTo>
                    <a:lnTo>
                      <a:pt x="18589" y="20053"/>
                    </a:lnTo>
                    <a:cubicBezTo>
                      <a:pt x="18573" y="20038"/>
                      <a:pt x="18558" y="20022"/>
                      <a:pt x="18543" y="20007"/>
                    </a:cubicBezTo>
                    <a:cubicBezTo>
                      <a:pt x="18497" y="19961"/>
                      <a:pt x="18467" y="19931"/>
                      <a:pt x="18421" y="19900"/>
                    </a:cubicBezTo>
                    <a:cubicBezTo>
                      <a:pt x="18390" y="19870"/>
                      <a:pt x="18360" y="19855"/>
                      <a:pt x="18314" y="19824"/>
                    </a:cubicBezTo>
                    <a:cubicBezTo>
                      <a:pt x="18269" y="19794"/>
                      <a:pt x="18208" y="19763"/>
                      <a:pt x="18162" y="19748"/>
                    </a:cubicBezTo>
                    <a:lnTo>
                      <a:pt x="18116" y="19718"/>
                    </a:lnTo>
                    <a:cubicBezTo>
                      <a:pt x="18040" y="19672"/>
                      <a:pt x="17949" y="19626"/>
                      <a:pt x="17857" y="19580"/>
                    </a:cubicBezTo>
                    <a:cubicBezTo>
                      <a:pt x="17812" y="19550"/>
                      <a:pt x="17766" y="19520"/>
                      <a:pt x="17735" y="19489"/>
                    </a:cubicBezTo>
                    <a:cubicBezTo>
                      <a:pt x="17690" y="19459"/>
                      <a:pt x="17659" y="19413"/>
                      <a:pt x="17629" y="19382"/>
                    </a:cubicBezTo>
                    <a:cubicBezTo>
                      <a:pt x="17613" y="19382"/>
                      <a:pt x="17613" y="19367"/>
                      <a:pt x="17613" y="19367"/>
                    </a:cubicBezTo>
                    <a:cubicBezTo>
                      <a:pt x="17583" y="19321"/>
                      <a:pt x="17552" y="19291"/>
                      <a:pt x="17537" y="19261"/>
                    </a:cubicBezTo>
                    <a:cubicBezTo>
                      <a:pt x="17537" y="19261"/>
                      <a:pt x="17537" y="19261"/>
                      <a:pt x="17537" y="19276"/>
                    </a:cubicBezTo>
                    <a:lnTo>
                      <a:pt x="17522" y="19261"/>
                    </a:lnTo>
                    <a:cubicBezTo>
                      <a:pt x="17507" y="19245"/>
                      <a:pt x="17492" y="19215"/>
                      <a:pt x="17476" y="19184"/>
                    </a:cubicBezTo>
                    <a:lnTo>
                      <a:pt x="17461" y="19154"/>
                    </a:lnTo>
                    <a:cubicBezTo>
                      <a:pt x="17415" y="19093"/>
                      <a:pt x="17385" y="19047"/>
                      <a:pt x="17354" y="18986"/>
                    </a:cubicBezTo>
                    <a:lnTo>
                      <a:pt x="17324" y="18941"/>
                    </a:lnTo>
                    <a:lnTo>
                      <a:pt x="17309" y="18910"/>
                    </a:lnTo>
                    <a:close/>
                    <a:moveTo>
                      <a:pt x="9995" y="18956"/>
                    </a:moveTo>
                    <a:cubicBezTo>
                      <a:pt x="10041" y="18956"/>
                      <a:pt x="10087" y="18971"/>
                      <a:pt x="10148" y="18971"/>
                    </a:cubicBezTo>
                    <a:cubicBezTo>
                      <a:pt x="10209" y="18986"/>
                      <a:pt x="10270" y="19002"/>
                      <a:pt x="10331" y="19017"/>
                    </a:cubicBezTo>
                    <a:cubicBezTo>
                      <a:pt x="10361" y="19032"/>
                      <a:pt x="10407" y="19047"/>
                      <a:pt x="10453" y="19062"/>
                    </a:cubicBezTo>
                    <a:cubicBezTo>
                      <a:pt x="10483" y="19078"/>
                      <a:pt x="10529" y="19093"/>
                      <a:pt x="10559" y="19108"/>
                    </a:cubicBezTo>
                    <a:cubicBezTo>
                      <a:pt x="10590" y="19139"/>
                      <a:pt x="10620" y="19154"/>
                      <a:pt x="10666" y="19184"/>
                    </a:cubicBezTo>
                    <a:cubicBezTo>
                      <a:pt x="10681" y="19200"/>
                      <a:pt x="10712" y="19230"/>
                      <a:pt x="10727" y="19245"/>
                    </a:cubicBezTo>
                    <a:cubicBezTo>
                      <a:pt x="10757" y="19276"/>
                      <a:pt x="10773" y="19291"/>
                      <a:pt x="10788" y="19321"/>
                    </a:cubicBezTo>
                    <a:cubicBezTo>
                      <a:pt x="10833" y="19382"/>
                      <a:pt x="10879" y="19443"/>
                      <a:pt x="10925" y="19520"/>
                    </a:cubicBezTo>
                    <a:cubicBezTo>
                      <a:pt x="10971" y="19596"/>
                      <a:pt x="11001" y="19687"/>
                      <a:pt x="11032" y="19779"/>
                    </a:cubicBezTo>
                    <a:lnTo>
                      <a:pt x="11032" y="19763"/>
                    </a:lnTo>
                    <a:cubicBezTo>
                      <a:pt x="11047" y="19779"/>
                      <a:pt x="11047" y="19794"/>
                      <a:pt x="11047" y="19809"/>
                    </a:cubicBezTo>
                    <a:cubicBezTo>
                      <a:pt x="11062" y="19855"/>
                      <a:pt x="11077" y="19916"/>
                      <a:pt x="11092" y="19977"/>
                    </a:cubicBezTo>
                    <a:lnTo>
                      <a:pt x="11092" y="19961"/>
                    </a:lnTo>
                    <a:cubicBezTo>
                      <a:pt x="11092" y="19977"/>
                      <a:pt x="11092" y="19977"/>
                      <a:pt x="11108" y="19977"/>
                    </a:cubicBezTo>
                    <a:cubicBezTo>
                      <a:pt x="11108" y="20022"/>
                      <a:pt x="11123" y="20053"/>
                      <a:pt x="11123" y="20098"/>
                    </a:cubicBezTo>
                    <a:cubicBezTo>
                      <a:pt x="11123" y="20114"/>
                      <a:pt x="11123" y="20144"/>
                      <a:pt x="11123" y="20159"/>
                    </a:cubicBezTo>
                    <a:cubicBezTo>
                      <a:pt x="11123" y="20175"/>
                      <a:pt x="11123" y="20205"/>
                      <a:pt x="11123" y="20220"/>
                    </a:cubicBezTo>
                    <a:cubicBezTo>
                      <a:pt x="11123" y="20236"/>
                      <a:pt x="11108" y="20251"/>
                      <a:pt x="11108" y="20266"/>
                    </a:cubicBezTo>
                    <a:lnTo>
                      <a:pt x="11092" y="20297"/>
                    </a:lnTo>
                    <a:cubicBezTo>
                      <a:pt x="11092" y="20312"/>
                      <a:pt x="11092" y="20312"/>
                      <a:pt x="11077" y="20327"/>
                    </a:cubicBezTo>
                    <a:cubicBezTo>
                      <a:pt x="11077" y="20327"/>
                      <a:pt x="11062" y="20342"/>
                      <a:pt x="11062" y="20358"/>
                    </a:cubicBezTo>
                    <a:lnTo>
                      <a:pt x="11032" y="20388"/>
                    </a:lnTo>
                    <a:cubicBezTo>
                      <a:pt x="11032" y="20388"/>
                      <a:pt x="11016" y="20403"/>
                      <a:pt x="11001" y="20403"/>
                    </a:cubicBezTo>
                    <a:cubicBezTo>
                      <a:pt x="10986" y="20418"/>
                      <a:pt x="10986" y="20418"/>
                      <a:pt x="10971" y="20434"/>
                    </a:cubicBezTo>
                    <a:lnTo>
                      <a:pt x="10925" y="20449"/>
                    </a:lnTo>
                    <a:lnTo>
                      <a:pt x="10894" y="20464"/>
                    </a:lnTo>
                    <a:cubicBezTo>
                      <a:pt x="10849" y="20479"/>
                      <a:pt x="10818" y="20495"/>
                      <a:pt x="10773" y="20495"/>
                    </a:cubicBezTo>
                    <a:cubicBezTo>
                      <a:pt x="10742" y="20510"/>
                      <a:pt x="10696" y="20510"/>
                      <a:pt x="10651" y="20525"/>
                    </a:cubicBezTo>
                    <a:lnTo>
                      <a:pt x="10468" y="20525"/>
                    </a:lnTo>
                    <a:cubicBezTo>
                      <a:pt x="10392" y="20525"/>
                      <a:pt x="10331" y="20525"/>
                      <a:pt x="10254" y="20510"/>
                    </a:cubicBezTo>
                    <a:cubicBezTo>
                      <a:pt x="10194" y="20495"/>
                      <a:pt x="10133" y="20495"/>
                      <a:pt x="10087" y="20479"/>
                    </a:cubicBezTo>
                    <a:cubicBezTo>
                      <a:pt x="9980" y="20449"/>
                      <a:pt x="9874" y="20434"/>
                      <a:pt x="9782" y="20403"/>
                    </a:cubicBezTo>
                    <a:cubicBezTo>
                      <a:pt x="9645" y="20373"/>
                      <a:pt x="9508" y="20327"/>
                      <a:pt x="9356" y="20297"/>
                    </a:cubicBezTo>
                    <a:cubicBezTo>
                      <a:pt x="9279" y="20297"/>
                      <a:pt x="9218" y="20281"/>
                      <a:pt x="9157" y="20266"/>
                    </a:cubicBezTo>
                    <a:cubicBezTo>
                      <a:pt x="8959" y="20236"/>
                      <a:pt x="8792" y="20236"/>
                      <a:pt x="8624" y="20236"/>
                    </a:cubicBezTo>
                    <a:cubicBezTo>
                      <a:pt x="8502" y="20251"/>
                      <a:pt x="8380" y="20266"/>
                      <a:pt x="8259" y="20281"/>
                    </a:cubicBezTo>
                    <a:cubicBezTo>
                      <a:pt x="8182" y="20297"/>
                      <a:pt x="8091" y="20327"/>
                      <a:pt x="8015" y="20342"/>
                    </a:cubicBezTo>
                    <a:cubicBezTo>
                      <a:pt x="8015" y="20342"/>
                      <a:pt x="8015" y="20342"/>
                      <a:pt x="8030" y="20327"/>
                    </a:cubicBezTo>
                    <a:lnTo>
                      <a:pt x="8045" y="20312"/>
                    </a:lnTo>
                    <a:lnTo>
                      <a:pt x="8045" y="20327"/>
                    </a:lnTo>
                    <a:cubicBezTo>
                      <a:pt x="8061" y="20312"/>
                      <a:pt x="8076" y="20297"/>
                      <a:pt x="8091" y="20297"/>
                    </a:cubicBezTo>
                    <a:cubicBezTo>
                      <a:pt x="8091" y="20281"/>
                      <a:pt x="8106" y="20266"/>
                      <a:pt x="8121" y="20266"/>
                    </a:cubicBezTo>
                    <a:cubicBezTo>
                      <a:pt x="8137" y="20251"/>
                      <a:pt x="8167" y="20236"/>
                      <a:pt x="8182" y="20220"/>
                    </a:cubicBezTo>
                    <a:cubicBezTo>
                      <a:pt x="8228" y="20190"/>
                      <a:pt x="8274" y="20144"/>
                      <a:pt x="8320" y="20114"/>
                    </a:cubicBezTo>
                    <a:cubicBezTo>
                      <a:pt x="8502" y="19961"/>
                      <a:pt x="8685" y="19809"/>
                      <a:pt x="8883" y="19626"/>
                    </a:cubicBezTo>
                    <a:cubicBezTo>
                      <a:pt x="8914" y="19596"/>
                      <a:pt x="8944" y="19550"/>
                      <a:pt x="8990" y="19520"/>
                    </a:cubicBezTo>
                    <a:cubicBezTo>
                      <a:pt x="9112" y="19398"/>
                      <a:pt x="9264" y="19261"/>
                      <a:pt x="9401" y="19139"/>
                    </a:cubicBezTo>
                    <a:cubicBezTo>
                      <a:pt x="9447" y="19108"/>
                      <a:pt x="9493" y="19078"/>
                      <a:pt x="9538" y="19047"/>
                    </a:cubicBezTo>
                    <a:lnTo>
                      <a:pt x="9569" y="19032"/>
                    </a:lnTo>
                    <a:cubicBezTo>
                      <a:pt x="9599" y="19032"/>
                      <a:pt x="9615" y="19017"/>
                      <a:pt x="9645" y="19017"/>
                    </a:cubicBezTo>
                    <a:cubicBezTo>
                      <a:pt x="9676" y="19002"/>
                      <a:pt x="9706" y="18986"/>
                      <a:pt x="9736" y="18986"/>
                    </a:cubicBezTo>
                    <a:cubicBezTo>
                      <a:pt x="9767" y="18971"/>
                      <a:pt x="9813" y="18971"/>
                      <a:pt x="9843" y="18956"/>
                    </a:cubicBezTo>
                    <a:close/>
                    <a:moveTo>
                      <a:pt x="26097" y="12406"/>
                    </a:moveTo>
                    <a:cubicBezTo>
                      <a:pt x="26092" y="12421"/>
                      <a:pt x="26085" y="12439"/>
                      <a:pt x="26085" y="12450"/>
                    </a:cubicBezTo>
                    <a:cubicBezTo>
                      <a:pt x="26085" y="12465"/>
                      <a:pt x="26069" y="12465"/>
                      <a:pt x="26069" y="12481"/>
                    </a:cubicBezTo>
                    <a:lnTo>
                      <a:pt x="26054" y="12511"/>
                    </a:lnTo>
                    <a:cubicBezTo>
                      <a:pt x="26054" y="12526"/>
                      <a:pt x="26039" y="12557"/>
                      <a:pt x="26039" y="12572"/>
                    </a:cubicBezTo>
                    <a:cubicBezTo>
                      <a:pt x="25993" y="12709"/>
                      <a:pt x="25932" y="12846"/>
                      <a:pt x="25887" y="12983"/>
                    </a:cubicBezTo>
                    <a:cubicBezTo>
                      <a:pt x="25826" y="13136"/>
                      <a:pt x="25765" y="13273"/>
                      <a:pt x="25704" y="13410"/>
                    </a:cubicBezTo>
                    <a:lnTo>
                      <a:pt x="25688" y="13456"/>
                    </a:lnTo>
                    <a:lnTo>
                      <a:pt x="25673" y="13501"/>
                    </a:lnTo>
                    <a:lnTo>
                      <a:pt x="25658" y="13517"/>
                    </a:lnTo>
                    <a:cubicBezTo>
                      <a:pt x="25597" y="13684"/>
                      <a:pt x="25521" y="13837"/>
                      <a:pt x="25445" y="13989"/>
                    </a:cubicBezTo>
                    <a:cubicBezTo>
                      <a:pt x="25399" y="14096"/>
                      <a:pt x="25338" y="14217"/>
                      <a:pt x="25277" y="14324"/>
                    </a:cubicBezTo>
                    <a:lnTo>
                      <a:pt x="25201" y="14492"/>
                    </a:lnTo>
                    <a:cubicBezTo>
                      <a:pt x="25125" y="14629"/>
                      <a:pt x="25064" y="14781"/>
                      <a:pt x="24988" y="14934"/>
                    </a:cubicBezTo>
                    <a:lnTo>
                      <a:pt x="24957" y="14994"/>
                    </a:lnTo>
                    <a:cubicBezTo>
                      <a:pt x="24911" y="15101"/>
                      <a:pt x="24851" y="15223"/>
                      <a:pt x="24790" y="15345"/>
                    </a:cubicBezTo>
                    <a:cubicBezTo>
                      <a:pt x="24729" y="15482"/>
                      <a:pt x="24652" y="15604"/>
                      <a:pt x="24576" y="15711"/>
                    </a:cubicBezTo>
                    <a:lnTo>
                      <a:pt x="24561" y="15741"/>
                    </a:lnTo>
                    <a:cubicBezTo>
                      <a:pt x="24515" y="15832"/>
                      <a:pt x="24470" y="15909"/>
                      <a:pt x="24409" y="16000"/>
                    </a:cubicBezTo>
                    <a:lnTo>
                      <a:pt x="24332" y="16137"/>
                    </a:lnTo>
                    <a:cubicBezTo>
                      <a:pt x="24332" y="16122"/>
                      <a:pt x="24332" y="16122"/>
                      <a:pt x="24332" y="16122"/>
                    </a:cubicBezTo>
                    <a:lnTo>
                      <a:pt x="24302" y="16183"/>
                    </a:lnTo>
                    <a:lnTo>
                      <a:pt x="24256" y="16259"/>
                    </a:lnTo>
                    <a:cubicBezTo>
                      <a:pt x="23967" y="16716"/>
                      <a:pt x="23708" y="17097"/>
                      <a:pt x="23449" y="17432"/>
                    </a:cubicBezTo>
                    <a:cubicBezTo>
                      <a:pt x="23373" y="17554"/>
                      <a:pt x="23281" y="17661"/>
                      <a:pt x="23190" y="17767"/>
                    </a:cubicBezTo>
                    <a:lnTo>
                      <a:pt x="23175" y="17783"/>
                    </a:lnTo>
                    <a:lnTo>
                      <a:pt x="23129" y="17859"/>
                    </a:lnTo>
                    <a:lnTo>
                      <a:pt x="23129" y="17844"/>
                    </a:lnTo>
                    <a:cubicBezTo>
                      <a:pt x="23098" y="17889"/>
                      <a:pt x="23053" y="17920"/>
                      <a:pt x="23022" y="17965"/>
                    </a:cubicBezTo>
                    <a:cubicBezTo>
                      <a:pt x="22992" y="18011"/>
                      <a:pt x="22946" y="18057"/>
                      <a:pt x="22916" y="18103"/>
                    </a:cubicBezTo>
                    <a:cubicBezTo>
                      <a:pt x="22885" y="18133"/>
                      <a:pt x="22855" y="18164"/>
                      <a:pt x="22824" y="18194"/>
                    </a:cubicBezTo>
                    <a:cubicBezTo>
                      <a:pt x="22748" y="18285"/>
                      <a:pt x="22672" y="18377"/>
                      <a:pt x="22596" y="18453"/>
                    </a:cubicBezTo>
                    <a:cubicBezTo>
                      <a:pt x="22535" y="18514"/>
                      <a:pt x="22474" y="18590"/>
                      <a:pt x="22413" y="18651"/>
                    </a:cubicBezTo>
                    <a:cubicBezTo>
                      <a:pt x="22352" y="18697"/>
                      <a:pt x="22306" y="18743"/>
                      <a:pt x="22260" y="18788"/>
                    </a:cubicBezTo>
                    <a:cubicBezTo>
                      <a:pt x="22169" y="18895"/>
                      <a:pt x="22062" y="19017"/>
                      <a:pt x="21940" y="19154"/>
                    </a:cubicBezTo>
                    <a:cubicBezTo>
                      <a:pt x="21819" y="19291"/>
                      <a:pt x="21712" y="19443"/>
                      <a:pt x="21605" y="19580"/>
                    </a:cubicBezTo>
                    <a:cubicBezTo>
                      <a:pt x="21529" y="19672"/>
                      <a:pt x="21453" y="19779"/>
                      <a:pt x="21377" y="19870"/>
                    </a:cubicBezTo>
                    <a:lnTo>
                      <a:pt x="21331" y="19916"/>
                    </a:lnTo>
                    <a:cubicBezTo>
                      <a:pt x="21255" y="20022"/>
                      <a:pt x="21163" y="20114"/>
                      <a:pt x="21072" y="20220"/>
                    </a:cubicBezTo>
                    <a:cubicBezTo>
                      <a:pt x="20981" y="20327"/>
                      <a:pt x="20874" y="20434"/>
                      <a:pt x="20783" y="20525"/>
                    </a:cubicBezTo>
                    <a:cubicBezTo>
                      <a:pt x="20737" y="20571"/>
                      <a:pt x="20691" y="20632"/>
                      <a:pt x="20645" y="20677"/>
                    </a:cubicBezTo>
                    <a:cubicBezTo>
                      <a:pt x="20661" y="20662"/>
                      <a:pt x="20661" y="20647"/>
                      <a:pt x="20661" y="20632"/>
                    </a:cubicBezTo>
                    <a:cubicBezTo>
                      <a:pt x="20691" y="20586"/>
                      <a:pt x="20706" y="20540"/>
                      <a:pt x="20737" y="20495"/>
                    </a:cubicBezTo>
                    <a:cubicBezTo>
                      <a:pt x="20767" y="20403"/>
                      <a:pt x="20813" y="20297"/>
                      <a:pt x="20874" y="20205"/>
                    </a:cubicBezTo>
                    <a:cubicBezTo>
                      <a:pt x="20920" y="20114"/>
                      <a:pt x="20965" y="20022"/>
                      <a:pt x="21011" y="19931"/>
                    </a:cubicBezTo>
                    <a:cubicBezTo>
                      <a:pt x="21240" y="19504"/>
                      <a:pt x="21468" y="19062"/>
                      <a:pt x="21681" y="18621"/>
                    </a:cubicBezTo>
                    <a:lnTo>
                      <a:pt x="21697" y="18590"/>
                    </a:lnTo>
                    <a:cubicBezTo>
                      <a:pt x="21788" y="18377"/>
                      <a:pt x="21895" y="18148"/>
                      <a:pt x="22017" y="17935"/>
                    </a:cubicBezTo>
                    <a:cubicBezTo>
                      <a:pt x="22078" y="17813"/>
                      <a:pt x="22154" y="17691"/>
                      <a:pt x="22215" y="17569"/>
                    </a:cubicBezTo>
                    <a:cubicBezTo>
                      <a:pt x="22260" y="17493"/>
                      <a:pt x="22306" y="17417"/>
                      <a:pt x="22352" y="17341"/>
                    </a:cubicBezTo>
                    <a:lnTo>
                      <a:pt x="22398" y="17280"/>
                    </a:lnTo>
                    <a:lnTo>
                      <a:pt x="22428" y="17234"/>
                    </a:lnTo>
                    <a:cubicBezTo>
                      <a:pt x="22474" y="17158"/>
                      <a:pt x="22535" y="17067"/>
                      <a:pt x="22580" y="16990"/>
                    </a:cubicBezTo>
                    <a:lnTo>
                      <a:pt x="22611" y="16945"/>
                    </a:lnTo>
                    <a:cubicBezTo>
                      <a:pt x="22641" y="16914"/>
                      <a:pt x="22657" y="16884"/>
                      <a:pt x="22687" y="16853"/>
                    </a:cubicBezTo>
                    <a:cubicBezTo>
                      <a:pt x="22733" y="16792"/>
                      <a:pt x="22778" y="16747"/>
                      <a:pt x="22809" y="16701"/>
                    </a:cubicBezTo>
                    <a:cubicBezTo>
                      <a:pt x="22946" y="16533"/>
                      <a:pt x="23098" y="16366"/>
                      <a:pt x="23251" y="16198"/>
                    </a:cubicBezTo>
                    <a:lnTo>
                      <a:pt x="23281" y="16168"/>
                    </a:lnTo>
                    <a:lnTo>
                      <a:pt x="23342" y="16107"/>
                    </a:lnTo>
                    <a:cubicBezTo>
                      <a:pt x="23403" y="16031"/>
                      <a:pt x="23479" y="15954"/>
                      <a:pt x="23540" y="15893"/>
                    </a:cubicBezTo>
                    <a:cubicBezTo>
                      <a:pt x="23632" y="15787"/>
                      <a:pt x="23723" y="15680"/>
                      <a:pt x="23814" y="15573"/>
                    </a:cubicBezTo>
                    <a:cubicBezTo>
                      <a:pt x="23891" y="15482"/>
                      <a:pt x="23952" y="15391"/>
                      <a:pt x="24028" y="15299"/>
                    </a:cubicBezTo>
                    <a:cubicBezTo>
                      <a:pt x="24089" y="15223"/>
                      <a:pt x="24165" y="15132"/>
                      <a:pt x="24226" y="15055"/>
                    </a:cubicBezTo>
                    <a:lnTo>
                      <a:pt x="24272" y="14994"/>
                    </a:lnTo>
                    <a:lnTo>
                      <a:pt x="24363" y="14888"/>
                    </a:lnTo>
                    <a:cubicBezTo>
                      <a:pt x="24409" y="14827"/>
                      <a:pt x="24470" y="14766"/>
                      <a:pt x="24515" y="14705"/>
                    </a:cubicBezTo>
                    <a:cubicBezTo>
                      <a:pt x="24591" y="14629"/>
                      <a:pt x="24668" y="14537"/>
                      <a:pt x="24729" y="14461"/>
                    </a:cubicBezTo>
                    <a:lnTo>
                      <a:pt x="24759" y="14446"/>
                    </a:lnTo>
                    <a:cubicBezTo>
                      <a:pt x="24835" y="14339"/>
                      <a:pt x="24911" y="14263"/>
                      <a:pt x="24988" y="14172"/>
                    </a:cubicBezTo>
                    <a:cubicBezTo>
                      <a:pt x="25033" y="14126"/>
                      <a:pt x="25064" y="14080"/>
                      <a:pt x="25110" y="14019"/>
                    </a:cubicBezTo>
                    <a:cubicBezTo>
                      <a:pt x="25140" y="13974"/>
                      <a:pt x="25186" y="13928"/>
                      <a:pt x="25231" y="13867"/>
                    </a:cubicBezTo>
                    <a:lnTo>
                      <a:pt x="25262" y="13806"/>
                    </a:lnTo>
                    <a:cubicBezTo>
                      <a:pt x="25323" y="13730"/>
                      <a:pt x="25399" y="13638"/>
                      <a:pt x="25445" y="13547"/>
                    </a:cubicBezTo>
                    <a:cubicBezTo>
                      <a:pt x="25521" y="13440"/>
                      <a:pt x="25582" y="13334"/>
                      <a:pt x="25658" y="13212"/>
                    </a:cubicBezTo>
                    <a:cubicBezTo>
                      <a:pt x="25719" y="13105"/>
                      <a:pt x="25780" y="12999"/>
                      <a:pt x="25841" y="12892"/>
                    </a:cubicBezTo>
                    <a:cubicBezTo>
                      <a:pt x="25887" y="12785"/>
                      <a:pt x="25947" y="12679"/>
                      <a:pt x="26008" y="12572"/>
                    </a:cubicBezTo>
                    <a:cubicBezTo>
                      <a:pt x="26038" y="12518"/>
                      <a:pt x="26067" y="12462"/>
                      <a:pt x="26097" y="12406"/>
                    </a:cubicBezTo>
                    <a:close/>
                    <a:moveTo>
                      <a:pt x="6004" y="19382"/>
                    </a:moveTo>
                    <a:cubicBezTo>
                      <a:pt x="6019" y="19382"/>
                      <a:pt x="6019" y="19398"/>
                      <a:pt x="6034" y="19398"/>
                    </a:cubicBezTo>
                    <a:cubicBezTo>
                      <a:pt x="6004" y="19398"/>
                      <a:pt x="5973" y="19413"/>
                      <a:pt x="5943" y="19413"/>
                    </a:cubicBezTo>
                    <a:cubicBezTo>
                      <a:pt x="5958" y="19428"/>
                      <a:pt x="5973" y="19443"/>
                      <a:pt x="5988" y="19459"/>
                    </a:cubicBezTo>
                    <a:cubicBezTo>
                      <a:pt x="6049" y="19504"/>
                      <a:pt x="6110" y="19535"/>
                      <a:pt x="6171" y="19580"/>
                    </a:cubicBezTo>
                    <a:lnTo>
                      <a:pt x="6217" y="19596"/>
                    </a:lnTo>
                    <a:cubicBezTo>
                      <a:pt x="6232" y="19611"/>
                      <a:pt x="6247" y="19626"/>
                      <a:pt x="6263" y="19626"/>
                    </a:cubicBezTo>
                    <a:lnTo>
                      <a:pt x="6308" y="19657"/>
                    </a:lnTo>
                    <a:cubicBezTo>
                      <a:pt x="6339" y="19672"/>
                      <a:pt x="6369" y="19687"/>
                      <a:pt x="6385" y="19718"/>
                    </a:cubicBezTo>
                    <a:cubicBezTo>
                      <a:pt x="6400" y="19718"/>
                      <a:pt x="6400" y="19718"/>
                      <a:pt x="6400" y="19733"/>
                    </a:cubicBezTo>
                    <a:cubicBezTo>
                      <a:pt x="6415" y="19733"/>
                      <a:pt x="6415" y="19733"/>
                      <a:pt x="6415" y="19748"/>
                    </a:cubicBezTo>
                    <a:lnTo>
                      <a:pt x="6430" y="19748"/>
                    </a:lnTo>
                    <a:cubicBezTo>
                      <a:pt x="6430" y="19763"/>
                      <a:pt x="6430" y="19779"/>
                      <a:pt x="6430" y="19794"/>
                    </a:cubicBezTo>
                    <a:cubicBezTo>
                      <a:pt x="6430" y="19794"/>
                      <a:pt x="6445" y="19809"/>
                      <a:pt x="6445" y="19824"/>
                    </a:cubicBezTo>
                    <a:cubicBezTo>
                      <a:pt x="6445" y="19839"/>
                      <a:pt x="6445" y="19839"/>
                      <a:pt x="6445" y="19855"/>
                    </a:cubicBezTo>
                    <a:cubicBezTo>
                      <a:pt x="6445" y="19855"/>
                      <a:pt x="6445" y="19870"/>
                      <a:pt x="6445" y="19870"/>
                    </a:cubicBezTo>
                    <a:lnTo>
                      <a:pt x="6430" y="19885"/>
                    </a:lnTo>
                    <a:cubicBezTo>
                      <a:pt x="6430" y="19900"/>
                      <a:pt x="6430" y="19916"/>
                      <a:pt x="6415" y="19931"/>
                    </a:cubicBezTo>
                    <a:lnTo>
                      <a:pt x="6415" y="19916"/>
                    </a:lnTo>
                    <a:cubicBezTo>
                      <a:pt x="6400" y="19931"/>
                      <a:pt x="6400" y="19931"/>
                      <a:pt x="6400" y="19931"/>
                    </a:cubicBezTo>
                    <a:cubicBezTo>
                      <a:pt x="6385" y="19931"/>
                      <a:pt x="6385" y="19931"/>
                      <a:pt x="6369" y="19946"/>
                    </a:cubicBezTo>
                    <a:lnTo>
                      <a:pt x="6369" y="19946"/>
                    </a:lnTo>
                    <a:lnTo>
                      <a:pt x="6385" y="19931"/>
                    </a:lnTo>
                    <a:cubicBezTo>
                      <a:pt x="6369" y="19931"/>
                      <a:pt x="6369" y="19931"/>
                      <a:pt x="6369" y="19946"/>
                    </a:cubicBezTo>
                    <a:cubicBezTo>
                      <a:pt x="6324" y="19946"/>
                      <a:pt x="6278" y="19961"/>
                      <a:pt x="6247" y="19961"/>
                    </a:cubicBezTo>
                    <a:cubicBezTo>
                      <a:pt x="6217" y="19961"/>
                      <a:pt x="6171" y="19977"/>
                      <a:pt x="6141" y="19977"/>
                    </a:cubicBezTo>
                    <a:cubicBezTo>
                      <a:pt x="6034" y="20007"/>
                      <a:pt x="5927" y="20038"/>
                      <a:pt x="5836" y="20068"/>
                    </a:cubicBezTo>
                    <a:lnTo>
                      <a:pt x="5790" y="20098"/>
                    </a:lnTo>
                    <a:cubicBezTo>
                      <a:pt x="5684" y="20144"/>
                      <a:pt x="5577" y="20236"/>
                      <a:pt x="5470" y="20327"/>
                    </a:cubicBezTo>
                    <a:cubicBezTo>
                      <a:pt x="5409" y="20388"/>
                      <a:pt x="5364" y="20449"/>
                      <a:pt x="5303" y="20510"/>
                    </a:cubicBezTo>
                    <a:cubicBezTo>
                      <a:pt x="5272" y="20540"/>
                      <a:pt x="5242" y="20571"/>
                      <a:pt x="5227" y="20601"/>
                    </a:cubicBezTo>
                    <a:lnTo>
                      <a:pt x="5196" y="20632"/>
                    </a:lnTo>
                    <a:cubicBezTo>
                      <a:pt x="5166" y="20662"/>
                      <a:pt x="5120" y="20708"/>
                      <a:pt x="5089" y="20754"/>
                    </a:cubicBezTo>
                    <a:lnTo>
                      <a:pt x="5059" y="20769"/>
                    </a:lnTo>
                    <a:lnTo>
                      <a:pt x="4937" y="20891"/>
                    </a:lnTo>
                    <a:cubicBezTo>
                      <a:pt x="4861" y="20967"/>
                      <a:pt x="4785" y="21028"/>
                      <a:pt x="4709" y="21089"/>
                    </a:cubicBezTo>
                    <a:cubicBezTo>
                      <a:pt x="4678" y="21104"/>
                      <a:pt x="4648" y="21135"/>
                      <a:pt x="4617" y="21150"/>
                    </a:cubicBezTo>
                    <a:cubicBezTo>
                      <a:pt x="4602" y="21150"/>
                      <a:pt x="4587" y="21165"/>
                      <a:pt x="4571" y="21165"/>
                    </a:cubicBezTo>
                    <a:cubicBezTo>
                      <a:pt x="4556" y="21180"/>
                      <a:pt x="4556" y="21180"/>
                      <a:pt x="4541" y="21180"/>
                    </a:cubicBezTo>
                    <a:cubicBezTo>
                      <a:pt x="4526" y="21195"/>
                      <a:pt x="4495" y="21195"/>
                      <a:pt x="4480" y="21195"/>
                    </a:cubicBezTo>
                    <a:cubicBezTo>
                      <a:pt x="4465" y="21195"/>
                      <a:pt x="4450" y="21211"/>
                      <a:pt x="4434" y="21211"/>
                    </a:cubicBezTo>
                    <a:lnTo>
                      <a:pt x="4343" y="21211"/>
                    </a:lnTo>
                    <a:lnTo>
                      <a:pt x="4312" y="21195"/>
                    </a:lnTo>
                    <a:lnTo>
                      <a:pt x="4282" y="21195"/>
                    </a:lnTo>
                    <a:lnTo>
                      <a:pt x="4282" y="21180"/>
                    </a:lnTo>
                    <a:lnTo>
                      <a:pt x="4267" y="21180"/>
                    </a:lnTo>
                    <a:cubicBezTo>
                      <a:pt x="4267" y="21165"/>
                      <a:pt x="4252" y="21165"/>
                      <a:pt x="4252" y="21165"/>
                    </a:cubicBezTo>
                    <a:cubicBezTo>
                      <a:pt x="4252" y="21150"/>
                      <a:pt x="4252" y="21150"/>
                      <a:pt x="4236" y="21150"/>
                    </a:cubicBezTo>
                    <a:cubicBezTo>
                      <a:pt x="4236" y="21135"/>
                      <a:pt x="4236" y="21135"/>
                      <a:pt x="4236" y="21135"/>
                    </a:cubicBezTo>
                    <a:cubicBezTo>
                      <a:pt x="4221" y="21119"/>
                      <a:pt x="4221" y="21119"/>
                      <a:pt x="4221" y="21104"/>
                    </a:cubicBezTo>
                    <a:cubicBezTo>
                      <a:pt x="4206" y="21089"/>
                      <a:pt x="4206" y="21074"/>
                      <a:pt x="4206" y="21058"/>
                    </a:cubicBezTo>
                    <a:cubicBezTo>
                      <a:pt x="4206" y="21043"/>
                      <a:pt x="4206" y="21028"/>
                      <a:pt x="4206" y="21013"/>
                    </a:cubicBezTo>
                    <a:cubicBezTo>
                      <a:pt x="4191" y="20982"/>
                      <a:pt x="4191" y="20967"/>
                      <a:pt x="4191" y="20936"/>
                    </a:cubicBezTo>
                    <a:cubicBezTo>
                      <a:pt x="4206" y="20876"/>
                      <a:pt x="4206" y="20830"/>
                      <a:pt x="4206" y="20769"/>
                    </a:cubicBezTo>
                    <a:cubicBezTo>
                      <a:pt x="4221" y="20693"/>
                      <a:pt x="4236" y="20632"/>
                      <a:pt x="4252" y="20571"/>
                    </a:cubicBezTo>
                    <a:cubicBezTo>
                      <a:pt x="4282" y="20495"/>
                      <a:pt x="4312" y="20418"/>
                      <a:pt x="4343" y="20342"/>
                    </a:cubicBezTo>
                    <a:cubicBezTo>
                      <a:pt x="4358" y="20281"/>
                      <a:pt x="4389" y="20236"/>
                      <a:pt x="4419" y="20190"/>
                    </a:cubicBezTo>
                    <a:lnTo>
                      <a:pt x="4434" y="20175"/>
                    </a:lnTo>
                    <a:cubicBezTo>
                      <a:pt x="4450" y="20144"/>
                      <a:pt x="4450" y="20129"/>
                      <a:pt x="4465" y="20114"/>
                    </a:cubicBezTo>
                    <a:lnTo>
                      <a:pt x="4511" y="20053"/>
                    </a:lnTo>
                    <a:cubicBezTo>
                      <a:pt x="4541" y="20022"/>
                      <a:pt x="4571" y="19992"/>
                      <a:pt x="4602" y="19961"/>
                    </a:cubicBezTo>
                    <a:cubicBezTo>
                      <a:pt x="4632" y="19931"/>
                      <a:pt x="4648" y="19916"/>
                      <a:pt x="4678" y="19885"/>
                    </a:cubicBezTo>
                    <a:cubicBezTo>
                      <a:pt x="4724" y="19855"/>
                      <a:pt x="4770" y="19839"/>
                      <a:pt x="4800" y="19809"/>
                    </a:cubicBezTo>
                    <a:cubicBezTo>
                      <a:pt x="4815" y="19809"/>
                      <a:pt x="4815" y="19809"/>
                      <a:pt x="4815" y="19794"/>
                    </a:cubicBezTo>
                    <a:cubicBezTo>
                      <a:pt x="4876" y="19779"/>
                      <a:pt x="4922" y="19748"/>
                      <a:pt x="4983" y="19718"/>
                    </a:cubicBezTo>
                    <a:cubicBezTo>
                      <a:pt x="5013" y="19702"/>
                      <a:pt x="5029" y="19702"/>
                      <a:pt x="5059" y="19687"/>
                    </a:cubicBezTo>
                    <a:cubicBezTo>
                      <a:pt x="5074" y="19672"/>
                      <a:pt x="5089" y="19672"/>
                      <a:pt x="5105" y="19672"/>
                    </a:cubicBezTo>
                    <a:cubicBezTo>
                      <a:pt x="5181" y="19626"/>
                      <a:pt x="5257" y="19596"/>
                      <a:pt x="5349" y="19565"/>
                    </a:cubicBezTo>
                    <a:lnTo>
                      <a:pt x="5379" y="19550"/>
                    </a:lnTo>
                    <a:lnTo>
                      <a:pt x="5394" y="19550"/>
                    </a:lnTo>
                    <a:cubicBezTo>
                      <a:pt x="5455" y="19520"/>
                      <a:pt x="5531" y="19489"/>
                      <a:pt x="5608" y="19459"/>
                    </a:cubicBezTo>
                    <a:cubicBezTo>
                      <a:pt x="5684" y="19443"/>
                      <a:pt x="5760" y="19413"/>
                      <a:pt x="5836" y="19398"/>
                    </a:cubicBezTo>
                    <a:cubicBezTo>
                      <a:pt x="5867" y="19382"/>
                      <a:pt x="5897" y="19382"/>
                      <a:pt x="5943" y="19382"/>
                    </a:cubicBezTo>
                    <a:lnTo>
                      <a:pt x="5973" y="19382"/>
                    </a:lnTo>
                    <a:cubicBezTo>
                      <a:pt x="5978" y="19387"/>
                      <a:pt x="5982" y="19389"/>
                      <a:pt x="5984" y="19389"/>
                    </a:cubicBezTo>
                    <a:cubicBezTo>
                      <a:pt x="5990" y="19389"/>
                      <a:pt x="5993" y="19382"/>
                      <a:pt x="6004" y="19382"/>
                    </a:cubicBezTo>
                    <a:close/>
                    <a:moveTo>
                      <a:pt x="26359" y="11932"/>
                    </a:moveTo>
                    <a:cubicBezTo>
                      <a:pt x="26359" y="11947"/>
                      <a:pt x="26359" y="11963"/>
                      <a:pt x="26359" y="11978"/>
                    </a:cubicBezTo>
                    <a:lnTo>
                      <a:pt x="26359" y="12023"/>
                    </a:lnTo>
                    <a:lnTo>
                      <a:pt x="26359" y="12039"/>
                    </a:lnTo>
                    <a:cubicBezTo>
                      <a:pt x="26344" y="12161"/>
                      <a:pt x="26328" y="12282"/>
                      <a:pt x="26328" y="12389"/>
                    </a:cubicBezTo>
                    <a:cubicBezTo>
                      <a:pt x="26313" y="12541"/>
                      <a:pt x="26313" y="12648"/>
                      <a:pt x="26313" y="12755"/>
                    </a:cubicBezTo>
                    <a:cubicBezTo>
                      <a:pt x="26313" y="12831"/>
                      <a:pt x="26313" y="12892"/>
                      <a:pt x="26313" y="12953"/>
                    </a:cubicBezTo>
                    <a:cubicBezTo>
                      <a:pt x="26313" y="13014"/>
                      <a:pt x="26313" y="13075"/>
                      <a:pt x="26313" y="13136"/>
                    </a:cubicBezTo>
                    <a:lnTo>
                      <a:pt x="26313" y="13151"/>
                    </a:lnTo>
                    <a:cubicBezTo>
                      <a:pt x="26313" y="13166"/>
                      <a:pt x="26313" y="13181"/>
                      <a:pt x="26313" y="13197"/>
                    </a:cubicBezTo>
                    <a:cubicBezTo>
                      <a:pt x="26313" y="13425"/>
                      <a:pt x="26298" y="13684"/>
                      <a:pt x="26283" y="13943"/>
                    </a:cubicBezTo>
                    <a:cubicBezTo>
                      <a:pt x="26267" y="14019"/>
                      <a:pt x="26267" y="14096"/>
                      <a:pt x="26252" y="14172"/>
                    </a:cubicBezTo>
                    <a:cubicBezTo>
                      <a:pt x="26252" y="14217"/>
                      <a:pt x="26252" y="14248"/>
                      <a:pt x="26237" y="14294"/>
                    </a:cubicBezTo>
                    <a:cubicBezTo>
                      <a:pt x="26237" y="14355"/>
                      <a:pt x="26237" y="14416"/>
                      <a:pt x="26222" y="14492"/>
                    </a:cubicBezTo>
                    <a:cubicBezTo>
                      <a:pt x="26222" y="14553"/>
                      <a:pt x="26207" y="14614"/>
                      <a:pt x="26191" y="14675"/>
                    </a:cubicBezTo>
                    <a:cubicBezTo>
                      <a:pt x="26191" y="14683"/>
                      <a:pt x="26191" y="14690"/>
                      <a:pt x="26191" y="14690"/>
                    </a:cubicBezTo>
                    <a:cubicBezTo>
                      <a:pt x="26191" y="14720"/>
                      <a:pt x="26176" y="14751"/>
                      <a:pt x="26176" y="14781"/>
                    </a:cubicBezTo>
                    <a:lnTo>
                      <a:pt x="26161" y="14812"/>
                    </a:lnTo>
                    <a:lnTo>
                      <a:pt x="26146" y="14888"/>
                    </a:lnTo>
                    <a:cubicBezTo>
                      <a:pt x="26115" y="14979"/>
                      <a:pt x="26085" y="15071"/>
                      <a:pt x="26039" y="15162"/>
                    </a:cubicBezTo>
                    <a:cubicBezTo>
                      <a:pt x="26008" y="15253"/>
                      <a:pt x="25963" y="15345"/>
                      <a:pt x="25932" y="15436"/>
                    </a:cubicBezTo>
                    <a:lnTo>
                      <a:pt x="25917" y="15467"/>
                    </a:lnTo>
                    <a:cubicBezTo>
                      <a:pt x="25871" y="15543"/>
                      <a:pt x="25841" y="15619"/>
                      <a:pt x="25795" y="15695"/>
                    </a:cubicBezTo>
                    <a:cubicBezTo>
                      <a:pt x="25749" y="15787"/>
                      <a:pt x="25688" y="15878"/>
                      <a:pt x="25643" y="15970"/>
                    </a:cubicBezTo>
                    <a:lnTo>
                      <a:pt x="25628" y="15985"/>
                    </a:lnTo>
                    <a:cubicBezTo>
                      <a:pt x="25582" y="16076"/>
                      <a:pt x="25521" y="16168"/>
                      <a:pt x="25460" y="16244"/>
                    </a:cubicBezTo>
                    <a:cubicBezTo>
                      <a:pt x="25384" y="16350"/>
                      <a:pt x="25308" y="16442"/>
                      <a:pt x="25247" y="16533"/>
                    </a:cubicBezTo>
                    <a:cubicBezTo>
                      <a:pt x="25094" y="16716"/>
                      <a:pt x="24942" y="16914"/>
                      <a:pt x="24790" y="17097"/>
                    </a:cubicBezTo>
                    <a:lnTo>
                      <a:pt x="24790" y="17112"/>
                    </a:lnTo>
                    <a:lnTo>
                      <a:pt x="24774" y="17127"/>
                    </a:lnTo>
                    <a:lnTo>
                      <a:pt x="24729" y="17173"/>
                    </a:lnTo>
                    <a:lnTo>
                      <a:pt x="24729" y="17188"/>
                    </a:lnTo>
                    <a:lnTo>
                      <a:pt x="24713" y="17188"/>
                    </a:lnTo>
                    <a:lnTo>
                      <a:pt x="24713" y="17204"/>
                    </a:lnTo>
                    <a:lnTo>
                      <a:pt x="24698" y="17219"/>
                    </a:lnTo>
                    <a:lnTo>
                      <a:pt x="24683" y="17234"/>
                    </a:lnTo>
                    <a:cubicBezTo>
                      <a:pt x="24637" y="17280"/>
                      <a:pt x="24607" y="17326"/>
                      <a:pt x="24576" y="17371"/>
                    </a:cubicBezTo>
                    <a:cubicBezTo>
                      <a:pt x="24515" y="17432"/>
                      <a:pt x="24470" y="17493"/>
                      <a:pt x="24409" y="17554"/>
                    </a:cubicBezTo>
                    <a:cubicBezTo>
                      <a:pt x="24317" y="17676"/>
                      <a:pt x="24226" y="17798"/>
                      <a:pt x="24134" y="17920"/>
                    </a:cubicBezTo>
                    <a:cubicBezTo>
                      <a:pt x="23982" y="18118"/>
                      <a:pt x="23830" y="18301"/>
                      <a:pt x="23693" y="18483"/>
                    </a:cubicBezTo>
                    <a:lnTo>
                      <a:pt x="23632" y="18575"/>
                    </a:lnTo>
                    <a:cubicBezTo>
                      <a:pt x="23571" y="18636"/>
                      <a:pt x="23525" y="18712"/>
                      <a:pt x="23479" y="18773"/>
                    </a:cubicBezTo>
                    <a:cubicBezTo>
                      <a:pt x="23388" y="18880"/>
                      <a:pt x="23312" y="18986"/>
                      <a:pt x="23236" y="19078"/>
                    </a:cubicBezTo>
                    <a:lnTo>
                      <a:pt x="23205" y="19123"/>
                    </a:lnTo>
                    <a:lnTo>
                      <a:pt x="23144" y="19184"/>
                    </a:lnTo>
                    <a:cubicBezTo>
                      <a:pt x="23098" y="19230"/>
                      <a:pt x="23053" y="19291"/>
                      <a:pt x="23007" y="19352"/>
                    </a:cubicBezTo>
                    <a:cubicBezTo>
                      <a:pt x="22839" y="19550"/>
                      <a:pt x="22672" y="19748"/>
                      <a:pt x="22504" y="19931"/>
                    </a:cubicBezTo>
                    <a:cubicBezTo>
                      <a:pt x="22337" y="20129"/>
                      <a:pt x="22154" y="20297"/>
                      <a:pt x="21986" y="20449"/>
                    </a:cubicBezTo>
                    <a:lnTo>
                      <a:pt x="21940" y="20495"/>
                    </a:lnTo>
                    <a:cubicBezTo>
                      <a:pt x="21895" y="20540"/>
                      <a:pt x="21849" y="20586"/>
                      <a:pt x="21803" y="20617"/>
                    </a:cubicBezTo>
                    <a:lnTo>
                      <a:pt x="21773" y="20647"/>
                    </a:lnTo>
                    <a:cubicBezTo>
                      <a:pt x="21712" y="20693"/>
                      <a:pt x="21651" y="20738"/>
                      <a:pt x="21590" y="20799"/>
                    </a:cubicBezTo>
                    <a:cubicBezTo>
                      <a:pt x="21468" y="20891"/>
                      <a:pt x="21331" y="20997"/>
                      <a:pt x="21163" y="21119"/>
                    </a:cubicBezTo>
                    <a:lnTo>
                      <a:pt x="21133" y="21150"/>
                    </a:lnTo>
                    <a:cubicBezTo>
                      <a:pt x="21011" y="21226"/>
                      <a:pt x="20889" y="21317"/>
                      <a:pt x="20767" y="21378"/>
                    </a:cubicBezTo>
                    <a:lnTo>
                      <a:pt x="20752" y="21394"/>
                    </a:lnTo>
                    <a:cubicBezTo>
                      <a:pt x="20706" y="21409"/>
                      <a:pt x="20661" y="21439"/>
                      <a:pt x="20615" y="21454"/>
                    </a:cubicBezTo>
                    <a:cubicBezTo>
                      <a:pt x="20554" y="21470"/>
                      <a:pt x="20493" y="21500"/>
                      <a:pt x="20447" y="21500"/>
                    </a:cubicBezTo>
                    <a:cubicBezTo>
                      <a:pt x="20417" y="21515"/>
                      <a:pt x="20386" y="21515"/>
                      <a:pt x="20371" y="21515"/>
                    </a:cubicBezTo>
                    <a:cubicBezTo>
                      <a:pt x="20463" y="21424"/>
                      <a:pt x="20539" y="21317"/>
                      <a:pt x="20630" y="21226"/>
                    </a:cubicBezTo>
                    <a:cubicBezTo>
                      <a:pt x="20737" y="21104"/>
                      <a:pt x="20843" y="20982"/>
                      <a:pt x="20950" y="20876"/>
                    </a:cubicBezTo>
                    <a:lnTo>
                      <a:pt x="21026" y="20784"/>
                    </a:lnTo>
                    <a:cubicBezTo>
                      <a:pt x="21102" y="20708"/>
                      <a:pt x="21179" y="20617"/>
                      <a:pt x="21255" y="20525"/>
                    </a:cubicBezTo>
                    <a:cubicBezTo>
                      <a:pt x="21361" y="20403"/>
                      <a:pt x="21468" y="20281"/>
                      <a:pt x="21544" y="20175"/>
                    </a:cubicBezTo>
                    <a:cubicBezTo>
                      <a:pt x="21636" y="20053"/>
                      <a:pt x="21727" y="19931"/>
                      <a:pt x="21834" y="19763"/>
                    </a:cubicBezTo>
                    <a:lnTo>
                      <a:pt x="21925" y="19657"/>
                    </a:lnTo>
                    <a:cubicBezTo>
                      <a:pt x="21971" y="19580"/>
                      <a:pt x="22032" y="19489"/>
                      <a:pt x="22093" y="19413"/>
                    </a:cubicBezTo>
                    <a:cubicBezTo>
                      <a:pt x="22199" y="19276"/>
                      <a:pt x="22291" y="19154"/>
                      <a:pt x="22382" y="19032"/>
                    </a:cubicBezTo>
                    <a:lnTo>
                      <a:pt x="22398" y="19032"/>
                    </a:lnTo>
                    <a:lnTo>
                      <a:pt x="22398" y="19017"/>
                    </a:lnTo>
                    <a:lnTo>
                      <a:pt x="22413" y="19002"/>
                    </a:lnTo>
                    <a:cubicBezTo>
                      <a:pt x="22489" y="18910"/>
                      <a:pt x="22550" y="18834"/>
                      <a:pt x="22626" y="18743"/>
                    </a:cubicBezTo>
                    <a:cubicBezTo>
                      <a:pt x="22672" y="18712"/>
                      <a:pt x="22702" y="18666"/>
                      <a:pt x="22748" y="18621"/>
                    </a:cubicBezTo>
                    <a:cubicBezTo>
                      <a:pt x="22855" y="18483"/>
                      <a:pt x="22976" y="18346"/>
                      <a:pt x="23098" y="18194"/>
                    </a:cubicBezTo>
                    <a:cubicBezTo>
                      <a:pt x="23327" y="17920"/>
                      <a:pt x="23495" y="17691"/>
                      <a:pt x="23647" y="17478"/>
                    </a:cubicBezTo>
                    <a:cubicBezTo>
                      <a:pt x="23814" y="17234"/>
                      <a:pt x="23982" y="16990"/>
                      <a:pt x="24165" y="16701"/>
                    </a:cubicBezTo>
                    <a:cubicBezTo>
                      <a:pt x="24302" y="16488"/>
                      <a:pt x="24424" y="16259"/>
                      <a:pt x="24561" y="16046"/>
                    </a:cubicBezTo>
                    <a:cubicBezTo>
                      <a:pt x="24637" y="15909"/>
                      <a:pt x="24729" y="15772"/>
                      <a:pt x="24805" y="15634"/>
                    </a:cubicBezTo>
                    <a:cubicBezTo>
                      <a:pt x="24866" y="15512"/>
                      <a:pt x="24942" y="15375"/>
                      <a:pt x="25003" y="15238"/>
                    </a:cubicBezTo>
                    <a:cubicBezTo>
                      <a:pt x="25155" y="14888"/>
                      <a:pt x="25277" y="14629"/>
                      <a:pt x="25399" y="14385"/>
                    </a:cubicBezTo>
                    <a:cubicBezTo>
                      <a:pt x="25460" y="14248"/>
                      <a:pt x="25521" y="14111"/>
                      <a:pt x="25582" y="13974"/>
                    </a:cubicBezTo>
                    <a:cubicBezTo>
                      <a:pt x="25643" y="13837"/>
                      <a:pt x="25719" y="13684"/>
                      <a:pt x="25780" y="13532"/>
                    </a:cubicBezTo>
                    <a:cubicBezTo>
                      <a:pt x="25871" y="13319"/>
                      <a:pt x="25947" y="13105"/>
                      <a:pt x="26024" y="12892"/>
                    </a:cubicBezTo>
                    <a:cubicBezTo>
                      <a:pt x="26054" y="12816"/>
                      <a:pt x="26085" y="12740"/>
                      <a:pt x="26100" y="12679"/>
                    </a:cubicBezTo>
                    <a:lnTo>
                      <a:pt x="26130" y="12602"/>
                    </a:lnTo>
                    <a:cubicBezTo>
                      <a:pt x="26146" y="12572"/>
                      <a:pt x="26161" y="12526"/>
                      <a:pt x="26176" y="12481"/>
                    </a:cubicBezTo>
                    <a:cubicBezTo>
                      <a:pt x="26191" y="12465"/>
                      <a:pt x="26191" y="12450"/>
                      <a:pt x="26191" y="12450"/>
                    </a:cubicBezTo>
                    <a:cubicBezTo>
                      <a:pt x="26207" y="12420"/>
                      <a:pt x="26207" y="12389"/>
                      <a:pt x="26176" y="12359"/>
                    </a:cubicBezTo>
                    <a:cubicBezTo>
                      <a:pt x="26170" y="12356"/>
                      <a:pt x="26164" y="12355"/>
                      <a:pt x="26159" y="12355"/>
                    </a:cubicBezTo>
                    <a:cubicBezTo>
                      <a:pt x="26141" y="12355"/>
                      <a:pt x="26124" y="12367"/>
                      <a:pt x="26111" y="12378"/>
                    </a:cubicBezTo>
                    <a:lnTo>
                      <a:pt x="26111" y="12378"/>
                    </a:lnTo>
                    <a:cubicBezTo>
                      <a:pt x="26186" y="12236"/>
                      <a:pt x="26265" y="12088"/>
                      <a:pt x="26359" y="11932"/>
                    </a:cubicBezTo>
                    <a:close/>
                    <a:moveTo>
                      <a:pt x="5851" y="20342"/>
                    </a:moveTo>
                    <a:lnTo>
                      <a:pt x="5851" y="20342"/>
                    </a:lnTo>
                    <a:cubicBezTo>
                      <a:pt x="5790" y="20738"/>
                      <a:pt x="5745" y="21150"/>
                      <a:pt x="5699" y="21546"/>
                    </a:cubicBezTo>
                    <a:cubicBezTo>
                      <a:pt x="5668" y="21424"/>
                      <a:pt x="5653" y="21317"/>
                      <a:pt x="5623" y="21195"/>
                    </a:cubicBezTo>
                    <a:cubicBezTo>
                      <a:pt x="5577" y="21028"/>
                      <a:pt x="5516" y="20860"/>
                      <a:pt x="5455" y="20677"/>
                    </a:cubicBezTo>
                    <a:cubicBezTo>
                      <a:pt x="5516" y="20632"/>
                      <a:pt x="5562" y="20586"/>
                      <a:pt x="5608" y="20540"/>
                    </a:cubicBezTo>
                    <a:cubicBezTo>
                      <a:pt x="5653" y="20495"/>
                      <a:pt x="5714" y="20434"/>
                      <a:pt x="5775" y="20403"/>
                    </a:cubicBezTo>
                    <a:cubicBezTo>
                      <a:pt x="5790" y="20388"/>
                      <a:pt x="5806" y="20373"/>
                      <a:pt x="5821" y="20373"/>
                    </a:cubicBezTo>
                    <a:cubicBezTo>
                      <a:pt x="5821" y="20358"/>
                      <a:pt x="5836" y="20358"/>
                      <a:pt x="5851" y="20342"/>
                    </a:cubicBezTo>
                    <a:close/>
                    <a:moveTo>
                      <a:pt x="7085" y="21165"/>
                    </a:moveTo>
                    <a:cubicBezTo>
                      <a:pt x="7238" y="21180"/>
                      <a:pt x="7375" y="21195"/>
                      <a:pt x="7497" y="21211"/>
                    </a:cubicBezTo>
                    <a:cubicBezTo>
                      <a:pt x="7664" y="21241"/>
                      <a:pt x="7847" y="21287"/>
                      <a:pt x="8045" y="21333"/>
                    </a:cubicBezTo>
                    <a:cubicBezTo>
                      <a:pt x="8152" y="21378"/>
                      <a:pt x="8259" y="21409"/>
                      <a:pt x="8365" y="21454"/>
                    </a:cubicBezTo>
                    <a:cubicBezTo>
                      <a:pt x="8441" y="21500"/>
                      <a:pt x="8518" y="21531"/>
                      <a:pt x="8594" y="21576"/>
                    </a:cubicBezTo>
                    <a:cubicBezTo>
                      <a:pt x="8670" y="21622"/>
                      <a:pt x="8746" y="21668"/>
                      <a:pt x="8807" y="21714"/>
                    </a:cubicBezTo>
                    <a:lnTo>
                      <a:pt x="8838" y="21729"/>
                    </a:lnTo>
                    <a:lnTo>
                      <a:pt x="8838" y="21744"/>
                    </a:lnTo>
                    <a:cubicBezTo>
                      <a:pt x="8883" y="21774"/>
                      <a:pt x="8929" y="21820"/>
                      <a:pt x="8959" y="21851"/>
                    </a:cubicBezTo>
                    <a:cubicBezTo>
                      <a:pt x="8990" y="21881"/>
                      <a:pt x="9005" y="21896"/>
                      <a:pt x="9020" y="21927"/>
                    </a:cubicBezTo>
                    <a:cubicBezTo>
                      <a:pt x="9036" y="21942"/>
                      <a:pt x="9051" y="21973"/>
                      <a:pt x="9066" y="21988"/>
                    </a:cubicBezTo>
                    <a:lnTo>
                      <a:pt x="9081" y="22018"/>
                    </a:lnTo>
                    <a:cubicBezTo>
                      <a:pt x="9081" y="22033"/>
                      <a:pt x="9081" y="22033"/>
                      <a:pt x="9081" y="22049"/>
                    </a:cubicBezTo>
                    <a:cubicBezTo>
                      <a:pt x="9097" y="22064"/>
                      <a:pt x="9097" y="22079"/>
                      <a:pt x="9097" y="22094"/>
                    </a:cubicBezTo>
                    <a:cubicBezTo>
                      <a:pt x="9097" y="22110"/>
                      <a:pt x="9097" y="22125"/>
                      <a:pt x="9097" y="22140"/>
                    </a:cubicBezTo>
                    <a:cubicBezTo>
                      <a:pt x="9097" y="22171"/>
                      <a:pt x="9097" y="22186"/>
                      <a:pt x="9081" y="22216"/>
                    </a:cubicBezTo>
                    <a:cubicBezTo>
                      <a:pt x="9081" y="22232"/>
                      <a:pt x="9081" y="22262"/>
                      <a:pt x="9066" y="22292"/>
                    </a:cubicBezTo>
                    <a:cubicBezTo>
                      <a:pt x="9066" y="22308"/>
                      <a:pt x="9051" y="22338"/>
                      <a:pt x="9036" y="22369"/>
                    </a:cubicBezTo>
                    <a:cubicBezTo>
                      <a:pt x="9020" y="22399"/>
                      <a:pt x="9005" y="22430"/>
                      <a:pt x="8990" y="22460"/>
                    </a:cubicBezTo>
                    <a:cubicBezTo>
                      <a:pt x="8975" y="22491"/>
                      <a:pt x="8944" y="22506"/>
                      <a:pt x="8929" y="22536"/>
                    </a:cubicBezTo>
                    <a:cubicBezTo>
                      <a:pt x="8914" y="22567"/>
                      <a:pt x="8883" y="22597"/>
                      <a:pt x="8853" y="22628"/>
                    </a:cubicBezTo>
                    <a:cubicBezTo>
                      <a:pt x="8838" y="22628"/>
                      <a:pt x="8838" y="22628"/>
                      <a:pt x="8838" y="22643"/>
                    </a:cubicBezTo>
                    <a:lnTo>
                      <a:pt x="8792" y="22673"/>
                    </a:lnTo>
                    <a:cubicBezTo>
                      <a:pt x="8777" y="22689"/>
                      <a:pt x="8761" y="22704"/>
                      <a:pt x="8731" y="22719"/>
                    </a:cubicBezTo>
                    <a:cubicBezTo>
                      <a:pt x="8716" y="22719"/>
                      <a:pt x="8716" y="22719"/>
                      <a:pt x="8700" y="22734"/>
                    </a:cubicBezTo>
                    <a:lnTo>
                      <a:pt x="8685" y="22734"/>
                    </a:lnTo>
                    <a:cubicBezTo>
                      <a:pt x="8670" y="22734"/>
                      <a:pt x="8655" y="22750"/>
                      <a:pt x="8639" y="22750"/>
                    </a:cubicBezTo>
                    <a:lnTo>
                      <a:pt x="8609" y="22750"/>
                    </a:lnTo>
                    <a:cubicBezTo>
                      <a:pt x="8594" y="22765"/>
                      <a:pt x="8563" y="22765"/>
                      <a:pt x="8548" y="22765"/>
                    </a:cubicBezTo>
                    <a:cubicBezTo>
                      <a:pt x="8548" y="22765"/>
                      <a:pt x="8533" y="22750"/>
                      <a:pt x="8518" y="22750"/>
                    </a:cubicBezTo>
                    <a:lnTo>
                      <a:pt x="8487" y="22750"/>
                    </a:lnTo>
                    <a:cubicBezTo>
                      <a:pt x="8472" y="22734"/>
                      <a:pt x="8457" y="22734"/>
                      <a:pt x="8441" y="22734"/>
                    </a:cubicBezTo>
                    <a:cubicBezTo>
                      <a:pt x="8441" y="22734"/>
                      <a:pt x="8426" y="22719"/>
                      <a:pt x="8426" y="22719"/>
                    </a:cubicBezTo>
                    <a:lnTo>
                      <a:pt x="8396" y="22704"/>
                    </a:lnTo>
                    <a:cubicBezTo>
                      <a:pt x="8380" y="22689"/>
                      <a:pt x="8365" y="22689"/>
                      <a:pt x="8350" y="22673"/>
                    </a:cubicBezTo>
                    <a:cubicBezTo>
                      <a:pt x="8320" y="22658"/>
                      <a:pt x="8304" y="22643"/>
                      <a:pt x="8289" y="22628"/>
                    </a:cubicBezTo>
                    <a:cubicBezTo>
                      <a:pt x="8243" y="22567"/>
                      <a:pt x="8182" y="22506"/>
                      <a:pt x="8121" y="22414"/>
                    </a:cubicBezTo>
                    <a:lnTo>
                      <a:pt x="8045" y="22323"/>
                    </a:lnTo>
                    <a:cubicBezTo>
                      <a:pt x="7984" y="22232"/>
                      <a:pt x="7939" y="22155"/>
                      <a:pt x="7878" y="22079"/>
                    </a:cubicBezTo>
                    <a:cubicBezTo>
                      <a:pt x="7832" y="22018"/>
                      <a:pt x="7786" y="21973"/>
                      <a:pt x="7741" y="21912"/>
                    </a:cubicBezTo>
                    <a:cubicBezTo>
                      <a:pt x="7695" y="21866"/>
                      <a:pt x="7649" y="21805"/>
                      <a:pt x="7588" y="21744"/>
                    </a:cubicBezTo>
                    <a:cubicBezTo>
                      <a:pt x="7558" y="21729"/>
                      <a:pt x="7542" y="21698"/>
                      <a:pt x="7527" y="21683"/>
                    </a:cubicBezTo>
                    <a:cubicBezTo>
                      <a:pt x="7497" y="21668"/>
                      <a:pt x="7466" y="21637"/>
                      <a:pt x="7451" y="21622"/>
                    </a:cubicBezTo>
                    <a:lnTo>
                      <a:pt x="7436" y="21607"/>
                    </a:lnTo>
                    <a:cubicBezTo>
                      <a:pt x="7344" y="21515"/>
                      <a:pt x="7238" y="21439"/>
                      <a:pt x="7131" y="21378"/>
                    </a:cubicBezTo>
                    <a:cubicBezTo>
                      <a:pt x="7101" y="21363"/>
                      <a:pt x="7055" y="21348"/>
                      <a:pt x="7024" y="21333"/>
                    </a:cubicBezTo>
                    <a:cubicBezTo>
                      <a:pt x="6994" y="21317"/>
                      <a:pt x="6979" y="21317"/>
                      <a:pt x="6964" y="21317"/>
                    </a:cubicBezTo>
                    <a:lnTo>
                      <a:pt x="6872" y="21272"/>
                    </a:lnTo>
                    <a:cubicBezTo>
                      <a:pt x="6857" y="21272"/>
                      <a:pt x="6826" y="21256"/>
                      <a:pt x="6796" y="21256"/>
                    </a:cubicBezTo>
                    <a:cubicBezTo>
                      <a:pt x="6781" y="21241"/>
                      <a:pt x="6765" y="21241"/>
                      <a:pt x="6750" y="21226"/>
                    </a:cubicBezTo>
                    <a:cubicBezTo>
                      <a:pt x="6750" y="21226"/>
                      <a:pt x="6750" y="21226"/>
                      <a:pt x="6765" y="21211"/>
                    </a:cubicBezTo>
                    <a:lnTo>
                      <a:pt x="6781" y="21195"/>
                    </a:lnTo>
                    <a:lnTo>
                      <a:pt x="6842" y="21195"/>
                    </a:lnTo>
                    <a:cubicBezTo>
                      <a:pt x="6918" y="21195"/>
                      <a:pt x="6979" y="21195"/>
                      <a:pt x="7055" y="21180"/>
                    </a:cubicBezTo>
                    <a:cubicBezTo>
                      <a:pt x="7055" y="21180"/>
                      <a:pt x="7070" y="21180"/>
                      <a:pt x="7085" y="21165"/>
                    </a:cubicBezTo>
                    <a:close/>
                    <a:moveTo>
                      <a:pt x="10894" y="14172"/>
                    </a:moveTo>
                    <a:cubicBezTo>
                      <a:pt x="10910" y="14172"/>
                      <a:pt x="10910" y="14187"/>
                      <a:pt x="10910" y="14187"/>
                    </a:cubicBezTo>
                    <a:lnTo>
                      <a:pt x="10940" y="14187"/>
                    </a:lnTo>
                    <a:cubicBezTo>
                      <a:pt x="10940" y="14187"/>
                      <a:pt x="10955" y="14187"/>
                      <a:pt x="10971" y="14202"/>
                    </a:cubicBezTo>
                    <a:lnTo>
                      <a:pt x="10986" y="14202"/>
                    </a:lnTo>
                    <a:lnTo>
                      <a:pt x="11001" y="14217"/>
                    </a:lnTo>
                    <a:cubicBezTo>
                      <a:pt x="11016" y="14217"/>
                      <a:pt x="11032" y="14217"/>
                      <a:pt x="11047" y="14233"/>
                    </a:cubicBezTo>
                    <a:cubicBezTo>
                      <a:pt x="11077" y="14248"/>
                      <a:pt x="11108" y="14263"/>
                      <a:pt x="11138" y="14278"/>
                    </a:cubicBezTo>
                    <a:cubicBezTo>
                      <a:pt x="11169" y="14294"/>
                      <a:pt x="11199" y="14324"/>
                      <a:pt x="11230" y="14339"/>
                    </a:cubicBezTo>
                    <a:cubicBezTo>
                      <a:pt x="11275" y="14385"/>
                      <a:pt x="11321" y="14431"/>
                      <a:pt x="11382" y="14492"/>
                    </a:cubicBezTo>
                    <a:lnTo>
                      <a:pt x="11443" y="14568"/>
                    </a:lnTo>
                    <a:cubicBezTo>
                      <a:pt x="11534" y="14659"/>
                      <a:pt x="11610" y="14751"/>
                      <a:pt x="11702" y="14842"/>
                    </a:cubicBezTo>
                    <a:cubicBezTo>
                      <a:pt x="11732" y="14857"/>
                      <a:pt x="11763" y="14888"/>
                      <a:pt x="11793" y="14903"/>
                    </a:cubicBezTo>
                    <a:cubicBezTo>
                      <a:pt x="11824" y="14934"/>
                      <a:pt x="11854" y="14964"/>
                      <a:pt x="11885" y="14979"/>
                    </a:cubicBezTo>
                    <a:lnTo>
                      <a:pt x="11885" y="14994"/>
                    </a:lnTo>
                    <a:lnTo>
                      <a:pt x="11900" y="14994"/>
                    </a:lnTo>
                    <a:cubicBezTo>
                      <a:pt x="11961" y="15055"/>
                      <a:pt x="12037" y="15116"/>
                      <a:pt x="12098" y="15162"/>
                    </a:cubicBezTo>
                    <a:lnTo>
                      <a:pt x="12129" y="15177"/>
                    </a:lnTo>
                    <a:cubicBezTo>
                      <a:pt x="12189" y="15223"/>
                      <a:pt x="12250" y="15269"/>
                      <a:pt x="12327" y="15299"/>
                    </a:cubicBezTo>
                    <a:cubicBezTo>
                      <a:pt x="12403" y="15345"/>
                      <a:pt x="12479" y="15375"/>
                      <a:pt x="12540" y="15406"/>
                    </a:cubicBezTo>
                    <a:cubicBezTo>
                      <a:pt x="12570" y="15421"/>
                      <a:pt x="12586" y="15436"/>
                      <a:pt x="12616" y="15436"/>
                    </a:cubicBezTo>
                    <a:cubicBezTo>
                      <a:pt x="12662" y="15467"/>
                      <a:pt x="12723" y="15497"/>
                      <a:pt x="12768" y="15512"/>
                    </a:cubicBezTo>
                    <a:cubicBezTo>
                      <a:pt x="12829" y="15558"/>
                      <a:pt x="12906" y="15589"/>
                      <a:pt x="12982" y="15634"/>
                    </a:cubicBezTo>
                    <a:lnTo>
                      <a:pt x="12997" y="15650"/>
                    </a:lnTo>
                    <a:lnTo>
                      <a:pt x="13027" y="15665"/>
                    </a:lnTo>
                    <a:lnTo>
                      <a:pt x="13043" y="15665"/>
                    </a:lnTo>
                    <a:lnTo>
                      <a:pt x="13058" y="15680"/>
                    </a:lnTo>
                    <a:cubicBezTo>
                      <a:pt x="13241" y="15802"/>
                      <a:pt x="13378" y="15909"/>
                      <a:pt x="13515" y="16015"/>
                    </a:cubicBezTo>
                    <a:lnTo>
                      <a:pt x="13545" y="16046"/>
                    </a:lnTo>
                    <a:lnTo>
                      <a:pt x="13591" y="16076"/>
                    </a:lnTo>
                    <a:cubicBezTo>
                      <a:pt x="13637" y="16122"/>
                      <a:pt x="13683" y="16183"/>
                      <a:pt x="13744" y="16229"/>
                    </a:cubicBezTo>
                    <a:cubicBezTo>
                      <a:pt x="13744" y="16229"/>
                      <a:pt x="13744" y="16229"/>
                      <a:pt x="13744" y="16244"/>
                    </a:cubicBezTo>
                    <a:cubicBezTo>
                      <a:pt x="13804" y="16305"/>
                      <a:pt x="13865" y="16381"/>
                      <a:pt x="13911" y="16442"/>
                    </a:cubicBezTo>
                    <a:cubicBezTo>
                      <a:pt x="13957" y="16503"/>
                      <a:pt x="14018" y="16564"/>
                      <a:pt x="14063" y="16625"/>
                    </a:cubicBezTo>
                    <a:cubicBezTo>
                      <a:pt x="14109" y="16670"/>
                      <a:pt x="14140" y="16716"/>
                      <a:pt x="14185" y="16762"/>
                    </a:cubicBezTo>
                    <a:cubicBezTo>
                      <a:pt x="14246" y="16838"/>
                      <a:pt x="14307" y="16899"/>
                      <a:pt x="14368" y="16975"/>
                    </a:cubicBezTo>
                    <a:cubicBezTo>
                      <a:pt x="14597" y="17249"/>
                      <a:pt x="14795" y="17493"/>
                      <a:pt x="14978" y="17752"/>
                    </a:cubicBezTo>
                    <a:cubicBezTo>
                      <a:pt x="15023" y="17813"/>
                      <a:pt x="15069" y="17874"/>
                      <a:pt x="15115" y="17950"/>
                    </a:cubicBezTo>
                    <a:cubicBezTo>
                      <a:pt x="15145" y="17996"/>
                      <a:pt x="15191" y="18057"/>
                      <a:pt x="15221" y="18118"/>
                    </a:cubicBezTo>
                    <a:lnTo>
                      <a:pt x="15221" y="18133"/>
                    </a:lnTo>
                    <a:cubicBezTo>
                      <a:pt x="15343" y="18346"/>
                      <a:pt x="15435" y="18544"/>
                      <a:pt x="15511" y="18743"/>
                    </a:cubicBezTo>
                    <a:cubicBezTo>
                      <a:pt x="15526" y="18788"/>
                      <a:pt x="15541" y="18834"/>
                      <a:pt x="15557" y="18880"/>
                    </a:cubicBezTo>
                    <a:cubicBezTo>
                      <a:pt x="15572" y="18895"/>
                      <a:pt x="15572" y="18925"/>
                      <a:pt x="15587" y="18956"/>
                    </a:cubicBezTo>
                    <a:cubicBezTo>
                      <a:pt x="15618" y="19078"/>
                      <a:pt x="15663" y="19200"/>
                      <a:pt x="15724" y="19321"/>
                    </a:cubicBezTo>
                    <a:lnTo>
                      <a:pt x="15800" y="19489"/>
                    </a:lnTo>
                    <a:cubicBezTo>
                      <a:pt x="15816" y="19520"/>
                      <a:pt x="15831" y="19550"/>
                      <a:pt x="15846" y="19596"/>
                    </a:cubicBezTo>
                    <a:cubicBezTo>
                      <a:pt x="15892" y="19687"/>
                      <a:pt x="15922" y="19779"/>
                      <a:pt x="15968" y="19870"/>
                    </a:cubicBezTo>
                    <a:cubicBezTo>
                      <a:pt x="15998" y="19992"/>
                      <a:pt x="16029" y="20098"/>
                      <a:pt x="16075" y="20205"/>
                    </a:cubicBezTo>
                    <a:lnTo>
                      <a:pt x="16120" y="20342"/>
                    </a:lnTo>
                    <a:cubicBezTo>
                      <a:pt x="16136" y="20418"/>
                      <a:pt x="16166" y="20479"/>
                      <a:pt x="16196" y="20556"/>
                    </a:cubicBezTo>
                    <a:cubicBezTo>
                      <a:pt x="16212" y="20632"/>
                      <a:pt x="16242" y="20708"/>
                      <a:pt x="16273" y="20784"/>
                    </a:cubicBezTo>
                    <a:cubicBezTo>
                      <a:pt x="16288" y="20845"/>
                      <a:pt x="16318" y="20921"/>
                      <a:pt x="16334" y="20997"/>
                    </a:cubicBezTo>
                    <a:cubicBezTo>
                      <a:pt x="16364" y="21074"/>
                      <a:pt x="16379" y="21150"/>
                      <a:pt x="16410" y="21241"/>
                    </a:cubicBezTo>
                    <a:lnTo>
                      <a:pt x="16425" y="21256"/>
                    </a:lnTo>
                    <a:cubicBezTo>
                      <a:pt x="16456" y="21394"/>
                      <a:pt x="16501" y="21531"/>
                      <a:pt x="16547" y="21683"/>
                    </a:cubicBezTo>
                    <a:cubicBezTo>
                      <a:pt x="16562" y="21744"/>
                      <a:pt x="16577" y="21820"/>
                      <a:pt x="16593" y="21896"/>
                    </a:cubicBezTo>
                    <a:cubicBezTo>
                      <a:pt x="16593" y="21957"/>
                      <a:pt x="16608" y="22018"/>
                      <a:pt x="16608" y="22079"/>
                    </a:cubicBezTo>
                    <a:lnTo>
                      <a:pt x="16623" y="22140"/>
                    </a:lnTo>
                    <a:cubicBezTo>
                      <a:pt x="16638" y="22262"/>
                      <a:pt x="16654" y="22369"/>
                      <a:pt x="16669" y="22491"/>
                    </a:cubicBezTo>
                    <a:lnTo>
                      <a:pt x="16684" y="22597"/>
                    </a:lnTo>
                    <a:lnTo>
                      <a:pt x="16684" y="22612"/>
                    </a:lnTo>
                    <a:cubicBezTo>
                      <a:pt x="16684" y="22628"/>
                      <a:pt x="16684" y="22628"/>
                      <a:pt x="16684" y="22643"/>
                    </a:cubicBezTo>
                    <a:lnTo>
                      <a:pt x="16699" y="22689"/>
                    </a:lnTo>
                    <a:lnTo>
                      <a:pt x="16699" y="22734"/>
                    </a:lnTo>
                    <a:cubicBezTo>
                      <a:pt x="16684" y="22734"/>
                      <a:pt x="16684" y="22734"/>
                      <a:pt x="16684" y="22719"/>
                    </a:cubicBezTo>
                    <a:cubicBezTo>
                      <a:pt x="16684" y="22704"/>
                      <a:pt x="16669" y="22689"/>
                      <a:pt x="16669" y="22673"/>
                    </a:cubicBezTo>
                    <a:lnTo>
                      <a:pt x="16623" y="22597"/>
                    </a:lnTo>
                    <a:lnTo>
                      <a:pt x="16577" y="22506"/>
                    </a:lnTo>
                    <a:cubicBezTo>
                      <a:pt x="16547" y="22460"/>
                      <a:pt x="16532" y="22399"/>
                      <a:pt x="16516" y="22353"/>
                    </a:cubicBezTo>
                    <a:cubicBezTo>
                      <a:pt x="16486" y="22277"/>
                      <a:pt x="16456" y="22216"/>
                      <a:pt x="16440" y="22140"/>
                    </a:cubicBezTo>
                    <a:lnTo>
                      <a:pt x="16410" y="22079"/>
                    </a:lnTo>
                    <a:cubicBezTo>
                      <a:pt x="16379" y="21957"/>
                      <a:pt x="16334" y="21851"/>
                      <a:pt x="16288" y="21759"/>
                    </a:cubicBezTo>
                    <a:cubicBezTo>
                      <a:pt x="16242" y="21622"/>
                      <a:pt x="16166" y="21485"/>
                      <a:pt x="16105" y="21363"/>
                    </a:cubicBezTo>
                    <a:cubicBezTo>
                      <a:pt x="16090" y="21317"/>
                      <a:pt x="16059" y="21272"/>
                      <a:pt x="16044" y="21226"/>
                    </a:cubicBezTo>
                    <a:lnTo>
                      <a:pt x="15968" y="21089"/>
                    </a:lnTo>
                    <a:cubicBezTo>
                      <a:pt x="15937" y="21013"/>
                      <a:pt x="15907" y="20936"/>
                      <a:pt x="15861" y="20860"/>
                    </a:cubicBezTo>
                    <a:cubicBezTo>
                      <a:pt x="15800" y="20723"/>
                      <a:pt x="15724" y="20601"/>
                      <a:pt x="15678" y="20510"/>
                    </a:cubicBezTo>
                    <a:cubicBezTo>
                      <a:pt x="15618" y="20388"/>
                      <a:pt x="15541" y="20266"/>
                      <a:pt x="15480" y="20175"/>
                    </a:cubicBezTo>
                    <a:cubicBezTo>
                      <a:pt x="15435" y="20083"/>
                      <a:pt x="15374" y="19977"/>
                      <a:pt x="15298" y="19855"/>
                    </a:cubicBezTo>
                    <a:lnTo>
                      <a:pt x="15298" y="19839"/>
                    </a:lnTo>
                    <a:cubicBezTo>
                      <a:pt x="15298" y="19824"/>
                      <a:pt x="15282" y="19824"/>
                      <a:pt x="15282" y="19809"/>
                    </a:cubicBezTo>
                    <a:lnTo>
                      <a:pt x="15267" y="19794"/>
                    </a:lnTo>
                    <a:cubicBezTo>
                      <a:pt x="15221" y="19702"/>
                      <a:pt x="15160" y="19596"/>
                      <a:pt x="15115" y="19504"/>
                    </a:cubicBezTo>
                    <a:cubicBezTo>
                      <a:pt x="15039" y="19398"/>
                      <a:pt x="14962" y="19291"/>
                      <a:pt x="14871" y="19169"/>
                    </a:cubicBezTo>
                    <a:lnTo>
                      <a:pt x="14871" y="19169"/>
                    </a:lnTo>
                    <a:cubicBezTo>
                      <a:pt x="14871" y="19169"/>
                      <a:pt x="14886" y="19169"/>
                      <a:pt x="14886" y="19184"/>
                    </a:cubicBezTo>
                    <a:lnTo>
                      <a:pt x="14886" y="19169"/>
                    </a:lnTo>
                    <a:lnTo>
                      <a:pt x="14871" y="19169"/>
                    </a:lnTo>
                    <a:lnTo>
                      <a:pt x="14871" y="19154"/>
                    </a:lnTo>
                    <a:lnTo>
                      <a:pt x="14856" y="19139"/>
                    </a:lnTo>
                    <a:lnTo>
                      <a:pt x="14840" y="19108"/>
                    </a:lnTo>
                    <a:lnTo>
                      <a:pt x="14825" y="19093"/>
                    </a:lnTo>
                    <a:cubicBezTo>
                      <a:pt x="14749" y="19002"/>
                      <a:pt x="14688" y="18895"/>
                      <a:pt x="14612" y="18758"/>
                    </a:cubicBezTo>
                    <a:cubicBezTo>
                      <a:pt x="14581" y="18727"/>
                      <a:pt x="14566" y="18682"/>
                      <a:pt x="14536" y="18636"/>
                    </a:cubicBezTo>
                    <a:cubicBezTo>
                      <a:pt x="14505" y="18575"/>
                      <a:pt x="14460" y="18514"/>
                      <a:pt x="14414" y="18438"/>
                    </a:cubicBezTo>
                    <a:cubicBezTo>
                      <a:pt x="14383" y="18392"/>
                      <a:pt x="14353" y="18331"/>
                      <a:pt x="14307" y="18285"/>
                    </a:cubicBezTo>
                    <a:cubicBezTo>
                      <a:pt x="14277" y="18224"/>
                      <a:pt x="14231" y="18164"/>
                      <a:pt x="14185" y="18103"/>
                    </a:cubicBezTo>
                    <a:cubicBezTo>
                      <a:pt x="14155" y="18057"/>
                      <a:pt x="14109" y="18026"/>
                      <a:pt x="14079" y="17981"/>
                    </a:cubicBezTo>
                    <a:lnTo>
                      <a:pt x="14048" y="17950"/>
                    </a:lnTo>
                    <a:cubicBezTo>
                      <a:pt x="14033" y="17920"/>
                      <a:pt x="14003" y="17874"/>
                      <a:pt x="13972" y="17844"/>
                    </a:cubicBezTo>
                    <a:lnTo>
                      <a:pt x="13942" y="17798"/>
                    </a:lnTo>
                    <a:lnTo>
                      <a:pt x="13896" y="17737"/>
                    </a:lnTo>
                    <a:lnTo>
                      <a:pt x="13881" y="17706"/>
                    </a:lnTo>
                    <a:cubicBezTo>
                      <a:pt x="13865" y="17691"/>
                      <a:pt x="13850" y="17676"/>
                      <a:pt x="13850" y="17661"/>
                    </a:cubicBezTo>
                    <a:lnTo>
                      <a:pt x="13820" y="17615"/>
                    </a:lnTo>
                    <a:lnTo>
                      <a:pt x="13744" y="17493"/>
                    </a:lnTo>
                    <a:lnTo>
                      <a:pt x="13652" y="17326"/>
                    </a:lnTo>
                    <a:lnTo>
                      <a:pt x="13637" y="17295"/>
                    </a:lnTo>
                    <a:cubicBezTo>
                      <a:pt x="13637" y="17280"/>
                      <a:pt x="13622" y="17265"/>
                      <a:pt x="13622" y="17249"/>
                    </a:cubicBezTo>
                    <a:cubicBezTo>
                      <a:pt x="13606" y="17204"/>
                      <a:pt x="13591" y="17173"/>
                      <a:pt x="13561" y="17143"/>
                    </a:cubicBezTo>
                    <a:cubicBezTo>
                      <a:pt x="13561" y="17127"/>
                      <a:pt x="13545" y="17127"/>
                      <a:pt x="13530" y="17112"/>
                    </a:cubicBezTo>
                    <a:cubicBezTo>
                      <a:pt x="13530" y="17112"/>
                      <a:pt x="13515" y="17097"/>
                      <a:pt x="13515" y="17097"/>
                    </a:cubicBezTo>
                    <a:lnTo>
                      <a:pt x="13485" y="17051"/>
                    </a:lnTo>
                    <a:cubicBezTo>
                      <a:pt x="13469" y="17051"/>
                      <a:pt x="13469" y="17051"/>
                      <a:pt x="13469" y="17036"/>
                    </a:cubicBezTo>
                    <a:cubicBezTo>
                      <a:pt x="13439" y="17006"/>
                      <a:pt x="13408" y="16975"/>
                      <a:pt x="13378" y="16929"/>
                    </a:cubicBezTo>
                    <a:cubicBezTo>
                      <a:pt x="13332" y="16884"/>
                      <a:pt x="13271" y="16823"/>
                      <a:pt x="13225" y="16777"/>
                    </a:cubicBezTo>
                    <a:cubicBezTo>
                      <a:pt x="13180" y="16716"/>
                      <a:pt x="13149" y="16670"/>
                      <a:pt x="13104" y="16609"/>
                    </a:cubicBezTo>
                    <a:lnTo>
                      <a:pt x="13073" y="16579"/>
                    </a:lnTo>
                    <a:cubicBezTo>
                      <a:pt x="13043" y="16533"/>
                      <a:pt x="13012" y="16488"/>
                      <a:pt x="12982" y="16442"/>
                    </a:cubicBezTo>
                    <a:lnTo>
                      <a:pt x="12966" y="16427"/>
                    </a:lnTo>
                    <a:cubicBezTo>
                      <a:pt x="12951" y="16411"/>
                      <a:pt x="12951" y="16396"/>
                      <a:pt x="12936" y="16381"/>
                    </a:cubicBezTo>
                    <a:cubicBezTo>
                      <a:pt x="12936" y="16366"/>
                      <a:pt x="12921" y="16366"/>
                      <a:pt x="12921" y="16366"/>
                    </a:cubicBezTo>
                    <a:cubicBezTo>
                      <a:pt x="12921" y="16350"/>
                      <a:pt x="12906" y="16335"/>
                      <a:pt x="12890" y="16335"/>
                    </a:cubicBezTo>
                    <a:cubicBezTo>
                      <a:pt x="12890" y="16320"/>
                      <a:pt x="12875" y="16320"/>
                      <a:pt x="12860" y="16305"/>
                    </a:cubicBezTo>
                    <a:cubicBezTo>
                      <a:pt x="12845" y="16305"/>
                      <a:pt x="12845" y="16320"/>
                      <a:pt x="12829" y="16335"/>
                    </a:cubicBezTo>
                    <a:cubicBezTo>
                      <a:pt x="12829" y="16366"/>
                      <a:pt x="12845" y="16396"/>
                      <a:pt x="12875" y="16427"/>
                    </a:cubicBezTo>
                    <a:cubicBezTo>
                      <a:pt x="12875" y="16427"/>
                      <a:pt x="12875" y="16427"/>
                      <a:pt x="12875" y="16442"/>
                    </a:cubicBezTo>
                    <a:cubicBezTo>
                      <a:pt x="12936" y="16533"/>
                      <a:pt x="12997" y="16625"/>
                      <a:pt x="13058" y="16716"/>
                    </a:cubicBezTo>
                    <a:cubicBezTo>
                      <a:pt x="13073" y="16716"/>
                      <a:pt x="13073" y="16731"/>
                      <a:pt x="13088" y="16747"/>
                    </a:cubicBezTo>
                    <a:cubicBezTo>
                      <a:pt x="13104" y="16777"/>
                      <a:pt x="13104" y="16792"/>
                      <a:pt x="13119" y="16808"/>
                    </a:cubicBezTo>
                    <a:cubicBezTo>
                      <a:pt x="13134" y="16838"/>
                      <a:pt x="13149" y="16853"/>
                      <a:pt x="13165" y="16868"/>
                    </a:cubicBezTo>
                    <a:cubicBezTo>
                      <a:pt x="13180" y="16884"/>
                      <a:pt x="13195" y="16899"/>
                      <a:pt x="13195" y="16914"/>
                    </a:cubicBezTo>
                    <a:lnTo>
                      <a:pt x="13225" y="16960"/>
                    </a:lnTo>
                    <a:cubicBezTo>
                      <a:pt x="13256" y="16990"/>
                      <a:pt x="13286" y="17021"/>
                      <a:pt x="13302" y="17051"/>
                    </a:cubicBezTo>
                    <a:cubicBezTo>
                      <a:pt x="13332" y="17082"/>
                      <a:pt x="13347" y="17112"/>
                      <a:pt x="13378" y="17143"/>
                    </a:cubicBezTo>
                    <a:lnTo>
                      <a:pt x="13378" y="17158"/>
                    </a:lnTo>
                    <a:cubicBezTo>
                      <a:pt x="13393" y="17188"/>
                      <a:pt x="13424" y="17219"/>
                      <a:pt x="13439" y="17249"/>
                    </a:cubicBezTo>
                    <a:lnTo>
                      <a:pt x="13439" y="17265"/>
                    </a:lnTo>
                    <a:lnTo>
                      <a:pt x="13454" y="17295"/>
                    </a:lnTo>
                    <a:cubicBezTo>
                      <a:pt x="13469" y="17310"/>
                      <a:pt x="13469" y="17341"/>
                      <a:pt x="13485" y="17371"/>
                    </a:cubicBezTo>
                    <a:lnTo>
                      <a:pt x="13515" y="17417"/>
                    </a:lnTo>
                    <a:lnTo>
                      <a:pt x="13530" y="17478"/>
                    </a:lnTo>
                    <a:lnTo>
                      <a:pt x="13545" y="17508"/>
                    </a:lnTo>
                    <a:cubicBezTo>
                      <a:pt x="13561" y="17539"/>
                      <a:pt x="13576" y="17585"/>
                      <a:pt x="13606" y="17615"/>
                    </a:cubicBezTo>
                    <a:lnTo>
                      <a:pt x="13622" y="17661"/>
                    </a:lnTo>
                    <a:cubicBezTo>
                      <a:pt x="13637" y="17706"/>
                      <a:pt x="13652" y="17737"/>
                      <a:pt x="13683" y="17783"/>
                    </a:cubicBezTo>
                    <a:lnTo>
                      <a:pt x="13713" y="17828"/>
                    </a:lnTo>
                    <a:cubicBezTo>
                      <a:pt x="13728" y="17859"/>
                      <a:pt x="13744" y="17889"/>
                      <a:pt x="13774" y="17935"/>
                    </a:cubicBezTo>
                    <a:lnTo>
                      <a:pt x="13789" y="17981"/>
                    </a:lnTo>
                    <a:cubicBezTo>
                      <a:pt x="13820" y="18011"/>
                      <a:pt x="13835" y="18042"/>
                      <a:pt x="13850" y="18072"/>
                    </a:cubicBezTo>
                    <a:lnTo>
                      <a:pt x="13881" y="18118"/>
                    </a:lnTo>
                    <a:cubicBezTo>
                      <a:pt x="13911" y="18148"/>
                      <a:pt x="13926" y="18179"/>
                      <a:pt x="13957" y="18209"/>
                    </a:cubicBezTo>
                    <a:lnTo>
                      <a:pt x="13987" y="18270"/>
                    </a:lnTo>
                    <a:cubicBezTo>
                      <a:pt x="14003" y="18301"/>
                      <a:pt x="14018" y="18331"/>
                      <a:pt x="14033" y="18362"/>
                    </a:cubicBezTo>
                    <a:cubicBezTo>
                      <a:pt x="14048" y="18377"/>
                      <a:pt x="14063" y="18392"/>
                      <a:pt x="14063" y="18407"/>
                    </a:cubicBezTo>
                    <a:cubicBezTo>
                      <a:pt x="14094" y="18438"/>
                      <a:pt x="14109" y="18468"/>
                      <a:pt x="14124" y="18499"/>
                    </a:cubicBezTo>
                    <a:cubicBezTo>
                      <a:pt x="14155" y="18560"/>
                      <a:pt x="14185" y="18636"/>
                      <a:pt x="14231" y="18697"/>
                    </a:cubicBezTo>
                    <a:cubicBezTo>
                      <a:pt x="14246" y="18727"/>
                      <a:pt x="14262" y="18773"/>
                      <a:pt x="14277" y="18803"/>
                    </a:cubicBezTo>
                    <a:lnTo>
                      <a:pt x="14307" y="18849"/>
                    </a:lnTo>
                    <a:cubicBezTo>
                      <a:pt x="14322" y="18895"/>
                      <a:pt x="14353" y="18956"/>
                      <a:pt x="14383" y="19002"/>
                    </a:cubicBezTo>
                    <a:cubicBezTo>
                      <a:pt x="14414" y="19062"/>
                      <a:pt x="14444" y="19123"/>
                      <a:pt x="14475" y="19169"/>
                    </a:cubicBezTo>
                    <a:cubicBezTo>
                      <a:pt x="14521" y="19230"/>
                      <a:pt x="14551" y="19291"/>
                      <a:pt x="14597" y="19352"/>
                    </a:cubicBezTo>
                    <a:cubicBezTo>
                      <a:pt x="14612" y="19367"/>
                      <a:pt x="14612" y="19382"/>
                      <a:pt x="14627" y="19398"/>
                    </a:cubicBezTo>
                    <a:cubicBezTo>
                      <a:pt x="14642" y="19428"/>
                      <a:pt x="14658" y="19459"/>
                      <a:pt x="14688" y="19474"/>
                    </a:cubicBezTo>
                    <a:cubicBezTo>
                      <a:pt x="14703" y="19504"/>
                      <a:pt x="14719" y="19550"/>
                      <a:pt x="14749" y="19580"/>
                    </a:cubicBezTo>
                    <a:cubicBezTo>
                      <a:pt x="14764" y="19611"/>
                      <a:pt x="14780" y="19626"/>
                      <a:pt x="14795" y="19641"/>
                    </a:cubicBezTo>
                    <a:cubicBezTo>
                      <a:pt x="14795" y="19672"/>
                      <a:pt x="14810" y="19687"/>
                      <a:pt x="14825" y="19702"/>
                    </a:cubicBezTo>
                    <a:cubicBezTo>
                      <a:pt x="14840" y="19733"/>
                      <a:pt x="14856" y="19763"/>
                      <a:pt x="14871" y="19794"/>
                    </a:cubicBezTo>
                    <a:cubicBezTo>
                      <a:pt x="14901" y="19855"/>
                      <a:pt x="14932" y="19916"/>
                      <a:pt x="14962" y="19977"/>
                    </a:cubicBezTo>
                    <a:cubicBezTo>
                      <a:pt x="14993" y="20038"/>
                      <a:pt x="15023" y="20098"/>
                      <a:pt x="15054" y="20159"/>
                    </a:cubicBezTo>
                    <a:cubicBezTo>
                      <a:pt x="15100" y="20251"/>
                      <a:pt x="15160" y="20342"/>
                      <a:pt x="15206" y="20449"/>
                    </a:cubicBezTo>
                    <a:lnTo>
                      <a:pt x="15221" y="20464"/>
                    </a:lnTo>
                    <a:lnTo>
                      <a:pt x="15252" y="20510"/>
                    </a:lnTo>
                    <a:lnTo>
                      <a:pt x="15252" y="20525"/>
                    </a:lnTo>
                    <a:lnTo>
                      <a:pt x="15282" y="20571"/>
                    </a:lnTo>
                    <a:lnTo>
                      <a:pt x="15298" y="20617"/>
                    </a:lnTo>
                    <a:cubicBezTo>
                      <a:pt x="15419" y="20860"/>
                      <a:pt x="15541" y="21089"/>
                      <a:pt x="15648" y="21317"/>
                    </a:cubicBezTo>
                    <a:cubicBezTo>
                      <a:pt x="15678" y="21394"/>
                      <a:pt x="15709" y="21454"/>
                      <a:pt x="15755" y="21531"/>
                    </a:cubicBezTo>
                    <a:lnTo>
                      <a:pt x="15816" y="21668"/>
                    </a:lnTo>
                    <a:cubicBezTo>
                      <a:pt x="15861" y="21774"/>
                      <a:pt x="15907" y="21881"/>
                      <a:pt x="15953" y="22003"/>
                    </a:cubicBezTo>
                    <a:cubicBezTo>
                      <a:pt x="15983" y="22079"/>
                      <a:pt x="15998" y="22140"/>
                      <a:pt x="16029" y="22216"/>
                    </a:cubicBezTo>
                    <a:cubicBezTo>
                      <a:pt x="16059" y="22323"/>
                      <a:pt x="16105" y="22445"/>
                      <a:pt x="16151" y="22567"/>
                    </a:cubicBezTo>
                    <a:cubicBezTo>
                      <a:pt x="16181" y="22643"/>
                      <a:pt x="16227" y="22734"/>
                      <a:pt x="16273" y="22810"/>
                    </a:cubicBezTo>
                    <a:lnTo>
                      <a:pt x="16273" y="22826"/>
                    </a:lnTo>
                    <a:cubicBezTo>
                      <a:pt x="16303" y="22887"/>
                      <a:pt x="16334" y="22948"/>
                      <a:pt x="16364" y="23024"/>
                    </a:cubicBezTo>
                    <a:cubicBezTo>
                      <a:pt x="16318" y="22963"/>
                      <a:pt x="16288" y="22917"/>
                      <a:pt x="16242" y="22871"/>
                    </a:cubicBezTo>
                    <a:cubicBezTo>
                      <a:pt x="16196" y="22810"/>
                      <a:pt x="16166" y="22750"/>
                      <a:pt x="16120" y="22689"/>
                    </a:cubicBezTo>
                    <a:lnTo>
                      <a:pt x="16075" y="22612"/>
                    </a:lnTo>
                    <a:cubicBezTo>
                      <a:pt x="16044" y="22567"/>
                      <a:pt x="16014" y="22521"/>
                      <a:pt x="15968" y="22475"/>
                    </a:cubicBezTo>
                    <a:cubicBezTo>
                      <a:pt x="15953" y="22445"/>
                      <a:pt x="15922" y="22399"/>
                      <a:pt x="15877" y="22353"/>
                    </a:cubicBezTo>
                    <a:lnTo>
                      <a:pt x="15846" y="22338"/>
                    </a:lnTo>
                    <a:cubicBezTo>
                      <a:pt x="15831" y="22308"/>
                      <a:pt x="15800" y="22277"/>
                      <a:pt x="15770" y="22247"/>
                    </a:cubicBezTo>
                    <a:lnTo>
                      <a:pt x="15648" y="22140"/>
                    </a:lnTo>
                    <a:lnTo>
                      <a:pt x="15618" y="22110"/>
                    </a:lnTo>
                    <a:cubicBezTo>
                      <a:pt x="15572" y="22079"/>
                      <a:pt x="15526" y="22049"/>
                      <a:pt x="15480" y="22018"/>
                    </a:cubicBezTo>
                    <a:lnTo>
                      <a:pt x="15419" y="21957"/>
                    </a:lnTo>
                    <a:lnTo>
                      <a:pt x="15404" y="21942"/>
                    </a:lnTo>
                    <a:cubicBezTo>
                      <a:pt x="15313" y="21866"/>
                      <a:pt x="15237" y="21805"/>
                      <a:pt x="15145" y="21729"/>
                    </a:cubicBezTo>
                    <a:lnTo>
                      <a:pt x="15130" y="21698"/>
                    </a:lnTo>
                    <a:cubicBezTo>
                      <a:pt x="15039" y="21622"/>
                      <a:pt x="14962" y="21546"/>
                      <a:pt x="14871" y="21454"/>
                    </a:cubicBezTo>
                    <a:cubicBezTo>
                      <a:pt x="14840" y="21439"/>
                      <a:pt x="14825" y="21409"/>
                      <a:pt x="14795" y="21378"/>
                    </a:cubicBezTo>
                    <a:cubicBezTo>
                      <a:pt x="14764" y="21363"/>
                      <a:pt x="14734" y="21333"/>
                      <a:pt x="14719" y="21317"/>
                    </a:cubicBezTo>
                    <a:lnTo>
                      <a:pt x="14612" y="21211"/>
                    </a:lnTo>
                    <a:lnTo>
                      <a:pt x="14597" y="21211"/>
                    </a:lnTo>
                    <a:cubicBezTo>
                      <a:pt x="14521" y="21135"/>
                      <a:pt x="14444" y="21058"/>
                      <a:pt x="14353" y="20967"/>
                    </a:cubicBezTo>
                    <a:cubicBezTo>
                      <a:pt x="14307" y="20921"/>
                      <a:pt x="14277" y="20891"/>
                      <a:pt x="14246" y="20845"/>
                    </a:cubicBezTo>
                    <a:cubicBezTo>
                      <a:pt x="14170" y="20754"/>
                      <a:pt x="14094" y="20647"/>
                      <a:pt x="14018" y="20556"/>
                    </a:cubicBezTo>
                    <a:lnTo>
                      <a:pt x="13942" y="20464"/>
                    </a:lnTo>
                    <a:cubicBezTo>
                      <a:pt x="13835" y="20327"/>
                      <a:pt x="13728" y="20190"/>
                      <a:pt x="13606" y="20053"/>
                    </a:cubicBezTo>
                    <a:lnTo>
                      <a:pt x="13561" y="20007"/>
                    </a:lnTo>
                    <a:lnTo>
                      <a:pt x="13515" y="19946"/>
                    </a:lnTo>
                    <a:cubicBezTo>
                      <a:pt x="13439" y="19855"/>
                      <a:pt x="13347" y="19763"/>
                      <a:pt x="13271" y="19672"/>
                    </a:cubicBezTo>
                    <a:cubicBezTo>
                      <a:pt x="13165" y="19550"/>
                      <a:pt x="13073" y="19428"/>
                      <a:pt x="12997" y="19306"/>
                    </a:cubicBezTo>
                    <a:lnTo>
                      <a:pt x="12982" y="19291"/>
                    </a:lnTo>
                    <a:lnTo>
                      <a:pt x="12936" y="19245"/>
                    </a:lnTo>
                    <a:cubicBezTo>
                      <a:pt x="12890" y="19169"/>
                      <a:pt x="12845" y="19093"/>
                      <a:pt x="12799" y="19032"/>
                    </a:cubicBezTo>
                    <a:cubicBezTo>
                      <a:pt x="12738" y="18941"/>
                      <a:pt x="12677" y="18834"/>
                      <a:pt x="12601" y="18712"/>
                    </a:cubicBezTo>
                    <a:lnTo>
                      <a:pt x="12601" y="18727"/>
                    </a:lnTo>
                    <a:cubicBezTo>
                      <a:pt x="12601" y="18697"/>
                      <a:pt x="12586" y="18682"/>
                      <a:pt x="12570" y="18651"/>
                    </a:cubicBezTo>
                    <a:cubicBezTo>
                      <a:pt x="12555" y="18621"/>
                      <a:pt x="12525" y="18575"/>
                      <a:pt x="12509" y="18529"/>
                    </a:cubicBezTo>
                    <a:lnTo>
                      <a:pt x="12494" y="18499"/>
                    </a:lnTo>
                    <a:cubicBezTo>
                      <a:pt x="12464" y="18438"/>
                      <a:pt x="12433" y="18377"/>
                      <a:pt x="12403" y="18316"/>
                    </a:cubicBezTo>
                    <a:cubicBezTo>
                      <a:pt x="12388" y="18270"/>
                      <a:pt x="12372" y="18240"/>
                      <a:pt x="12357" y="18194"/>
                    </a:cubicBezTo>
                    <a:cubicBezTo>
                      <a:pt x="12327" y="18133"/>
                      <a:pt x="12296" y="18072"/>
                      <a:pt x="12266" y="18011"/>
                    </a:cubicBezTo>
                    <a:cubicBezTo>
                      <a:pt x="12235" y="17950"/>
                      <a:pt x="12205" y="17889"/>
                      <a:pt x="12174" y="17844"/>
                    </a:cubicBezTo>
                    <a:cubicBezTo>
                      <a:pt x="12159" y="17798"/>
                      <a:pt x="12144" y="17752"/>
                      <a:pt x="12113" y="17722"/>
                    </a:cubicBezTo>
                    <a:cubicBezTo>
                      <a:pt x="12098" y="17691"/>
                      <a:pt x="12098" y="17676"/>
                      <a:pt x="12083" y="17646"/>
                    </a:cubicBezTo>
                    <a:cubicBezTo>
                      <a:pt x="12068" y="17630"/>
                      <a:pt x="12052" y="17600"/>
                      <a:pt x="12037" y="17569"/>
                    </a:cubicBezTo>
                    <a:cubicBezTo>
                      <a:pt x="12022" y="17524"/>
                      <a:pt x="11991" y="17478"/>
                      <a:pt x="11961" y="17432"/>
                    </a:cubicBezTo>
                    <a:lnTo>
                      <a:pt x="11732" y="16960"/>
                    </a:lnTo>
                    <a:cubicBezTo>
                      <a:pt x="11687" y="16868"/>
                      <a:pt x="11641" y="16792"/>
                      <a:pt x="11595" y="16716"/>
                    </a:cubicBezTo>
                    <a:cubicBezTo>
                      <a:pt x="11565" y="16655"/>
                      <a:pt x="11534" y="16609"/>
                      <a:pt x="11504" y="16549"/>
                    </a:cubicBezTo>
                    <a:lnTo>
                      <a:pt x="11458" y="16457"/>
                    </a:lnTo>
                    <a:lnTo>
                      <a:pt x="11412" y="16366"/>
                    </a:lnTo>
                    <a:lnTo>
                      <a:pt x="11367" y="16244"/>
                    </a:lnTo>
                    <a:lnTo>
                      <a:pt x="11351" y="16183"/>
                    </a:lnTo>
                    <a:cubicBezTo>
                      <a:pt x="11336" y="16152"/>
                      <a:pt x="11321" y="16107"/>
                      <a:pt x="11306" y="16076"/>
                    </a:cubicBezTo>
                    <a:lnTo>
                      <a:pt x="11306" y="16031"/>
                    </a:lnTo>
                    <a:cubicBezTo>
                      <a:pt x="11275" y="15924"/>
                      <a:pt x="11245" y="15817"/>
                      <a:pt x="11214" y="15711"/>
                    </a:cubicBezTo>
                    <a:lnTo>
                      <a:pt x="11214" y="15680"/>
                    </a:lnTo>
                    <a:cubicBezTo>
                      <a:pt x="11199" y="15619"/>
                      <a:pt x="11184" y="15543"/>
                      <a:pt x="11184" y="15482"/>
                    </a:cubicBezTo>
                    <a:cubicBezTo>
                      <a:pt x="11153" y="15345"/>
                      <a:pt x="11123" y="15208"/>
                      <a:pt x="11092" y="15055"/>
                    </a:cubicBezTo>
                    <a:cubicBezTo>
                      <a:pt x="11062" y="14903"/>
                      <a:pt x="11016" y="14735"/>
                      <a:pt x="10971" y="14568"/>
                    </a:cubicBezTo>
                    <a:lnTo>
                      <a:pt x="10940" y="14446"/>
                    </a:lnTo>
                    <a:cubicBezTo>
                      <a:pt x="10925" y="14355"/>
                      <a:pt x="10910" y="14263"/>
                      <a:pt x="10894" y="14187"/>
                    </a:cubicBezTo>
                    <a:lnTo>
                      <a:pt x="10894" y="14172"/>
                    </a:lnTo>
                    <a:close/>
                    <a:moveTo>
                      <a:pt x="1600" y="20677"/>
                    </a:moveTo>
                    <a:cubicBezTo>
                      <a:pt x="1631" y="20677"/>
                      <a:pt x="1661" y="20693"/>
                      <a:pt x="1677" y="20693"/>
                    </a:cubicBezTo>
                    <a:lnTo>
                      <a:pt x="1692" y="20693"/>
                    </a:lnTo>
                    <a:cubicBezTo>
                      <a:pt x="1707" y="20708"/>
                      <a:pt x="1738" y="20708"/>
                      <a:pt x="1768" y="20723"/>
                    </a:cubicBezTo>
                    <a:cubicBezTo>
                      <a:pt x="1783" y="20738"/>
                      <a:pt x="1814" y="20754"/>
                      <a:pt x="1844" y="20769"/>
                    </a:cubicBezTo>
                    <a:lnTo>
                      <a:pt x="1890" y="20799"/>
                    </a:lnTo>
                    <a:cubicBezTo>
                      <a:pt x="1920" y="20830"/>
                      <a:pt x="1951" y="20845"/>
                      <a:pt x="1966" y="20860"/>
                    </a:cubicBezTo>
                    <a:cubicBezTo>
                      <a:pt x="1997" y="20891"/>
                      <a:pt x="2012" y="20906"/>
                      <a:pt x="2027" y="20921"/>
                    </a:cubicBezTo>
                    <a:cubicBezTo>
                      <a:pt x="2103" y="20997"/>
                      <a:pt x="2164" y="21074"/>
                      <a:pt x="2225" y="21150"/>
                    </a:cubicBezTo>
                    <a:cubicBezTo>
                      <a:pt x="2286" y="21241"/>
                      <a:pt x="2347" y="21333"/>
                      <a:pt x="2408" y="21424"/>
                    </a:cubicBezTo>
                    <a:cubicBezTo>
                      <a:pt x="2469" y="21515"/>
                      <a:pt x="2515" y="21607"/>
                      <a:pt x="2576" y="21698"/>
                    </a:cubicBezTo>
                    <a:cubicBezTo>
                      <a:pt x="2621" y="21790"/>
                      <a:pt x="2682" y="21896"/>
                      <a:pt x="2743" y="21988"/>
                    </a:cubicBezTo>
                    <a:cubicBezTo>
                      <a:pt x="2789" y="22079"/>
                      <a:pt x="2835" y="22171"/>
                      <a:pt x="2896" y="22262"/>
                    </a:cubicBezTo>
                    <a:cubicBezTo>
                      <a:pt x="2941" y="22338"/>
                      <a:pt x="2987" y="22430"/>
                      <a:pt x="3048" y="22506"/>
                    </a:cubicBezTo>
                    <a:cubicBezTo>
                      <a:pt x="3094" y="22597"/>
                      <a:pt x="3155" y="22689"/>
                      <a:pt x="3231" y="22780"/>
                    </a:cubicBezTo>
                    <a:lnTo>
                      <a:pt x="3246" y="22810"/>
                    </a:lnTo>
                    <a:cubicBezTo>
                      <a:pt x="3292" y="22871"/>
                      <a:pt x="3337" y="22932"/>
                      <a:pt x="3398" y="23009"/>
                    </a:cubicBezTo>
                    <a:cubicBezTo>
                      <a:pt x="3444" y="23069"/>
                      <a:pt x="3505" y="23146"/>
                      <a:pt x="3566" y="23222"/>
                    </a:cubicBezTo>
                    <a:lnTo>
                      <a:pt x="3581" y="23222"/>
                    </a:lnTo>
                    <a:lnTo>
                      <a:pt x="3596" y="23237"/>
                    </a:lnTo>
                    <a:lnTo>
                      <a:pt x="3535" y="23207"/>
                    </a:lnTo>
                    <a:cubicBezTo>
                      <a:pt x="3490" y="23176"/>
                      <a:pt x="3429" y="23146"/>
                      <a:pt x="3383" y="23115"/>
                    </a:cubicBezTo>
                    <a:cubicBezTo>
                      <a:pt x="3337" y="23085"/>
                      <a:pt x="3292" y="23069"/>
                      <a:pt x="3246" y="23039"/>
                    </a:cubicBezTo>
                    <a:cubicBezTo>
                      <a:pt x="3170" y="22993"/>
                      <a:pt x="3078" y="22948"/>
                      <a:pt x="2987" y="22887"/>
                    </a:cubicBezTo>
                    <a:cubicBezTo>
                      <a:pt x="2865" y="22826"/>
                      <a:pt x="2774" y="22780"/>
                      <a:pt x="2682" y="22750"/>
                    </a:cubicBezTo>
                    <a:cubicBezTo>
                      <a:pt x="2591" y="22704"/>
                      <a:pt x="2499" y="22658"/>
                      <a:pt x="2393" y="22628"/>
                    </a:cubicBezTo>
                    <a:cubicBezTo>
                      <a:pt x="2210" y="22551"/>
                      <a:pt x="2012" y="22506"/>
                      <a:pt x="1753" y="22460"/>
                    </a:cubicBezTo>
                    <a:cubicBezTo>
                      <a:pt x="1631" y="22445"/>
                      <a:pt x="1509" y="22430"/>
                      <a:pt x="1387" y="22399"/>
                    </a:cubicBezTo>
                    <a:cubicBezTo>
                      <a:pt x="1296" y="22399"/>
                      <a:pt x="1204" y="22384"/>
                      <a:pt x="1128" y="22369"/>
                    </a:cubicBezTo>
                    <a:cubicBezTo>
                      <a:pt x="1022" y="22353"/>
                      <a:pt x="915" y="22323"/>
                      <a:pt x="793" y="22292"/>
                    </a:cubicBezTo>
                    <a:cubicBezTo>
                      <a:pt x="747" y="22277"/>
                      <a:pt x="702" y="22262"/>
                      <a:pt x="656" y="22247"/>
                    </a:cubicBezTo>
                    <a:cubicBezTo>
                      <a:pt x="625" y="22232"/>
                      <a:pt x="595" y="22216"/>
                      <a:pt x="580" y="22201"/>
                    </a:cubicBezTo>
                    <a:cubicBezTo>
                      <a:pt x="534" y="22186"/>
                      <a:pt x="503" y="22155"/>
                      <a:pt x="473" y="22125"/>
                    </a:cubicBezTo>
                    <a:cubicBezTo>
                      <a:pt x="458" y="22125"/>
                      <a:pt x="443" y="22110"/>
                      <a:pt x="443" y="22094"/>
                    </a:cubicBezTo>
                    <a:cubicBezTo>
                      <a:pt x="427" y="22094"/>
                      <a:pt x="412" y="22079"/>
                      <a:pt x="412" y="22064"/>
                    </a:cubicBezTo>
                    <a:cubicBezTo>
                      <a:pt x="397" y="22049"/>
                      <a:pt x="397" y="22049"/>
                      <a:pt x="382" y="22033"/>
                    </a:cubicBezTo>
                    <a:cubicBezTo>
                      <a:pt x="382" y="22018"/>
                      <a:pt x="366" y="22003"/>
                      <a:pt x="366" y="22003"/>
                    </a:cubicBezTo>
                    <a:lnTo>
                      <a:pt x="351" y="21957"/>
                    </a:lnTo>
                    <a:cubicBezTo>
                      <a:pt x="351" y="21942"/>
                      <a:pt x="351" y="21927"/>
                      <a:pt x="351" y="21912"/>
                    </a:cubicBezTo>
                    <a:cubicBezTo>
                      <a:pt x="351" y="21896"/>
                      <a:pt x="351" y="21866"/>
                      <a:pt x="351" y="21851"/>
                    </a:cubicBezTo>
                    <a:cubicBezTo>
                      <a:pt x="351" y="21805"/>
                      <a:pt x="351" y="21774"/>
                      <a:pt x="351" y="21744"/>
                    </a:cubicBezTo>
                    <a:cubicBezTo>
                      <a:pt x="366" y="21698"/>
                      <a:pt x="382" y="21653"/>
                      <a:pt x="397" y="21592"/>
                    </a:cubicBezTo>
                    <a:cubicBezTo>
                      <a:pt x="412" y="21531"/>
                      <a:pt x="427" y="21470"/>
                      <a:pt x="458" y="21409"/>
                    </a:cubicBezTo>
                    <a:cubicBezTo>
                      <a:pt x="503" y="21333"/>
                      <a:pt x="534" y="21256"/>
                      <a:pt x="580" y="21195"/>
                    </a:cubicBezTo>
                    <a:cubicBezTo>
                      <a:pt x="595" y="21165"/>
                      <a:pt x="625" y="21135"/>
                      <a:pt x="641" y="21104"/>
                    </a:cubicBezTo>
                    <a:cubicBezTo>
                      <a:pt x="656" y="21089"/>
                      <a:pt x="671" y="21074"/>
                      <a:pt x="686" y="21058"/>
                    </a:cubicBezTo>
                    <a:cubicBezTo>
                      <a:pt x="702" y="21043"/>
                      <a:pt x="717" y="21013"/>
                      <a:pt x="747" y="20997"/>
                    </a:cubicBezTo>
                    <a:cubicBezTo>
                      <a:pt x="762" y="20982"/>
                      <a:pt x="793" y="20967"/>
                      <a:pt x="823" y="20952"/>
                    </a:cubicBezTo>
                    <a:cubicBezTo>
                      <a:pt x="869" y="20936"/>
                      <a:pt x="915" y="20906"/>
                      <a:pt x="961" y="20891"/>
                    </a:cubicBezTo>
                    <a:cubicBezTo>
                      <a:pt x="991" y="20876"/>
                      <a:pt x="1022" y="20860"/>
                      <a:pt x="1052" y="20830"/>
                    </a:cubicBezTo>
                    <a:lnTo>
                      <a:pt x="1067" y="20830"/>
                    </a:lnTo>
                    <a:cubicBezTo>
                      <a:pt x="1128" y="20799"/>
                      <a:pt x="1189" y="20769"/>
                      <a:pt x="1265" y="20738"/>
                    </a:cubicBezTo>
                    <a:lnTo>
                      <a:pt x="1296" y="20723"/>
                    </a:lnTo>
                    <a:cubicBezTo>
                      <a:pt x="1326" y="20708"/>
                      <a:pt x="1357" y="20708"/>
                      <a:pt x="1387" y="20693"/>
                    </a:cubicBezTo>
                    <a:cubicBezTo>
                      <a:pt x="1418" y="20677"/>
                      <a:pt x="1448" y="20677"/>
                      <a:pt x="1479" y="20677"/>
                    </a:cubicBezTo>
                    <a:close/>
                    <a:moveTo>
                      <a:pt x="27136" y="21790"/>
                    </a:moveTo>
                    <a:cubicBezTo>
                      <a:pt x="27182" y="21790"/>
                      <a:pt x="27227" y="21790"/>
                      <a:pt x="27273" y="21805"/>
                    </a:cubicBezTo>
                    <a:cubicBezTo>
                      <a:pt x="27334" y="21805"/>
                      <a:pt x="27380" y="21820"/>
                      <a:pt x="27441" y="21835"/>
                    </a:cubicBezTo>
                    <a:cubicBezTo>
                      <a:pt x="27471" y="21851"/>
                      <a:pt x="27517" y="21866"/>
                      <a:pt x="27547" y="21881"/>
                    </a:cubicBezTo>
                    <a:cubicBezTo>
                      <a:pt x="27578" y="21896"/>
                      <a:pt x="27593" y="21896"/>
                      <a:pt x="27623" y="21912"/>
                    </a:cubicBezTo>
                    <a:cubicBezTo>
                      <a:pt x="27654" y="21927"/>
                      <a:pt x="27669" y="21942"/>
                      <a:pt x="27700" y="21957"/>
                    </a:cubicBezTo>
                    <a:cubicBezTo>
                      <a:pt x="27730" y="21988"/>
                      <a:pt x="27761" y="22003"/>
                      <a:pt x="27791" y="22033"/>
                    </a:cubicBezTo>
                    <a:cubicBezTo>
                      <a:pt x="27822" y="22064"/>
                      <a:pt x="27852" y="22079"/>
                      <a:pt x="27882" y="22110"/>
                    </a:cubicBezTo>
                    <a:cubicBezTo>
                      <a:pt x="27898" y="22140"/>
                      <a:pt x="27913" y="22155"/>
                      <a:pt x="27928" y="22186"/>
                    </a:cubicBezTo>
                    <a:cubicBezTo>
                      <a:pt x="27959" y="22201"/>
                      <a:pt x="27974" y="22232"/>
                      <a:pt x="27989" y="22247"/>
                    </a:cubicBezTo>
                    <a:cubicBezTo>
                      <a:pt x="28020" y="22308"/>
                      <a:pt x="28050" y="22353"/>
                      <a:pt x="28096" y="22414"/>
                    </a:cubicBezTo>
                    <a:cubicBezTo>
                      <a:pt x="28172" y="22567"/>
                      <a:pt x="28233" y="22734"/>
                      <a:pt x="28294" y="22902"/>
                    </a:cubicBezTo>
                    <a:lnTo>
                      <a:pt x="28324" y="22978"/>
                    </a:lnTo>
                    <a:cubicBezTo>
                      <a:pt x="28400" y="23161"/>
                      <a:pt x="28477" y="23359"/>
                      <a:pt x="28568" y="23557"/>
                    </a:cubicBezTo>
                    <a:cubicBezTo>
                      <a:pt x="28599" y="23633"/>
                      <a:pt x="28629" y="23709"/>
                      <a:pt x="28659" y="23801"/>
                    </a:cubicBezTo>
                    <a:cubicBezTo>
                      <a:pt x="28659" y="23816"/>
                      <a:pt x="28675" y="23847"/>
                      <a:pt x="28690" y="23877"/>
                    </a:cubicBezTo>
                    <a:cubicBezTo>
                      <a:pt x="28705" y="23907"/>
                      <a:pt x="28720" y="23953"/>
                      <a:pt x="28736" y="23984"/>
                    </a:cubicBezTo>
                    <a:cubicBezTo>
                      <a:pt x="28751" y="24029"/>
                      <a:pt x="28766" y="24090"/>
                      <a:pt x="28781" y="24136"/>
                    </a:cubicBezTo>
                    <a:cubicBezTo>
                      <a:pt x="28751" y="24106"/>
                      <a:pt x="28736" y="24090"/>
                      <a:pt x="28705" y="24060"/>
                    </a:cubicBezTo>
                    <a:cubicBezTo>
                      <a:pt x="28568" y="23923"/>
                      <a:pt x="28416" y="23786"/>
                      <a:pt x="28279" y="23648"/>
                    </a:cubicBezTo>
                    <a:cubicBezTo>
                      <a:pt x="28141" y="23527"/>
                      <a:pt x="27989" y="23405"/>
                      <a:pt x="27806" y="23252"/>
                    </a:cubicBezTo>
                    <a:lnTo>
                      <a:pt x="27776" y="23222"/>
                    </a:lnTo>
                    <a:cubicBezTo>
                      <a:pt x="27730" y="23191"/>
                      <a:pt x="27684" y="23146"/>
                      <a:pt x="27639" y="23115"/>
                    </a:cubicBezTo>
                    <a:cubicBezTo>
                      <a:pt x="27623" y="23100"/>
                      <a:pt x="27608" y="23085"/>
                      <a:pt x="27593" y="23085"/>
                    </a:cubicBezTo>
                    <a:lnTo>
                      <a:pt x="27608" y="23085"/>
                    </a:lnTo>
                    <a:cubicBezTo>
                      <a:pt x="27532" y="23024"/>
                      <a:pt x="27456" y="22963"/>
                      <a:pt x="27380" y="22887"/>
                    </a:cubicBezTo>
                    <a:cubicBezTo>
                      <a:pt x="27349" y="22856"/>
                      <a:pt x="27319" y="22826"/>
                      <a:pt x="27288" y="22795"/>
                    </a:cubicBezTo>
                    <a:cubicBezTo>
                      <a:pt x="27243" y="22765"/>
                      <a:pt x="27212" y="22719"/>
                      <a:pt x="27166" y="22689"/>
                    </a:cubicBezTo>
                    <a:cubicBezTo>
                      <a:pt x="27151" y="22658"/>
                      <a:pt x="27121" y="22628"/>
                      <a:pt x="27090" y="22597"/>
                    </a:cubicBezTo>
                    <a:cubicBezTo>
                      <a:pt x="27060" y="22551"/>
                      <a:pt x="27029" y="22506"/>
                      <a:pt x="26999" y="22460"/>
                    </a:cubicBezTo>
                    <a:cubicBezTo>
                      <a:pt x="26953" y="22399"/>
                      <a:pt x="26923" y="22338"/>
                      <a:pt x="26892" y="22292"/>
                    </a:cubicBezTo>
                    <a:cubicBezTo>
                      <a:pt x="26877" y="22247"/>
                      <a:pt x="26846" y="22186"/>
                      <a:pt x="26831" y="22140"/>
                    </a:cubicBezTo>
                    <a:cubicBezTo>
                      <a:pt x="26831" y="22110"/>
                      <a:pt x="26816" y="22079"/>
                      <a:pt x="26816" y="22064"/>
                    </a:cubicBezTo>
                    <a:cubicBezTo>
                      <a:pt x="26801" y="22033"/>
                      <a:pt x="26801" y="22003"/>
                      <a:pt x="26801" y="21988"/>
                    </a:cubicBezTo>
                    <a:cubicBezTo>
                      <a:pt x="26801" y="21973"/>
                      <a:pt x="26801" y="21957"/>
                      <a:pt x="26801" y="21927"/>
                    </a:cubicBezTo>
                    <a:cubicBezTo>
                      <a:pt x="26801" y="21927"/>
                      <a:pt x="26801" y="21912"/>
                      <a:pt x="26801" y="21896"/>
                    </a:cubicBezTo>
                    <a:cubicBezTo>
                      <a:pt x="26801" y="21896"/>
                      <a:pt x="26801" y="21881"/>
                      <a:pt x="26816" y="21866"/>
                    </a:cubicBezTo>
                    <a:lnTo>
                      <a:pt x="26816" y="21851"/>
                    </a:lnTo>
                    <a:lnTo>
                      <a:pt x="26831" y="21835"/>
                    </a:lnTo>
                    <a:cubicBezTo>
                      <a:pt x="26846" y="21835"/>
                      <a:pt x="26846" y="21820"/>
                      <a:pt x="26862" y="21820"/>
                    </a:cubicBezTo>
                    <a:cubicBezTo>
                      <a:pt x="26862" y="21820"/>
                      <a:pt x="26877" y="21820"/>
                      <a:pt x="26892" y="21805"/>
                    </a:cubicBezTo>
                    <a:lnTo>
                      <a:pt x="26923" y="21805"/>
                    </a:lnTo>
                    <a:cubicBezTo>
                      <a:pt x="26953" y="21790"/>
                      <a:pt x="26968" y="21790"/>
                      <a:pt x="26984" y="21790"/>
                    </a:cubicBezTo>
                    <a:close/>
                    <a:moveTo>
                      <a:pt x="32133" y="22750"/>
                    </a:moveTo>
                    <a:cubicBezTo>
                      <a:pt x="32164" y="22750"/>
                      <a:pt x="32179" y="22750"/>
                      <a:pt x="32209" y="22765"/>
                    </a:cubicBezTo>
                    <a:lnTo>
                      <a:pt x="32270" y="22765"/>
                    </a:lnTo>
                    <a:cubicBezTo>
                      <a:pt x="32286" y="22780"/>
                      <a:pt x="32301" y="22780"/>
                      <a:pt x="32316" y="22795"/>
                    </a:cubicBezTo>
                    <a:cubicBezTo>
                      <a:pt x="32347" y="22795"/>
                      <a:pt x="32362" y="22810"/>
                      <a:pt x="32377" y="22826"/>
                    </a:cubicBezTo>
                    <a:cubicBezTo>
                      <a:pt x="32408" y="22841"/>
                      <a:pt x="32423" y="22856"/>
                      <a:pt x="32468" y="22887"/>
                    </a:cubicBezTo>
                    <a:cubicBezTo>
                      <a:pt x="32545" y="22963"/>
                      <a:pt x="32621" y="23039"/>
                      <a:pt x="32697" y="23115"/>
                    </a:cubicBezTo>
                    <a:cubicBezTo>
                      <a:pt x="32712" y="23130"/>
                      <a:pt x="32743" y="23161"/>
                      <a:pt x="32758" y="23176"/>
                    </a:cubicBezTo>
                    <a:cubicBezTo>
                      <a:pt x="32758" y="23191"/>
                      <a:pt x="32773" y="23207"/>
                      <a:pt x="32773" y="23207"/>
                    </a:cubicBezTo>
                    <a:cubicBezTo>
                      <a:pt x="32788" y="23222"/>
                      <a:pt x="32788" y="23222"/>
                      <a:pt x="32788" y="23237"/>
                    </a:cubicBezTo>
                    <a:lnTo>
                      <a:pt x="32804" y="23268"/>
                    </a:lnTo>
                    <a:lnTo>
                      <a:pt x="32804" y="23283"/>
                    </a:lnTo>
                    <a:cubicBezTo>
                      <a:pt x="32819" y="23283"/>
                      <a:pt x="32819" y="23298"/>
                      <a:pt x="32819" y="23298"/>
                    </a:cubicBezTo>
                    <a:lnTo>
                      <a:pt x="32819" y="23313"/>
                    </a:lnTo>
                    <a:lnTo>
                      <a:pt x="32819" y="23329"/>
                    </a:lnTo>
                    <a:lnTo>
                      <a:pt x="32804" y="23359"/>
                    </a:lnTo>
                    <a:cubicBezTo>
                      <a:pt x="32804" y="23359"/>
                      <a:pt x="32804" y="23374"/>
                      <a:pt x="32788" y="23389"/>
                    </a:cubicBezTo>
                    <a:cubicBezTo>
                      <a:pt x="32773" y="23420"/>
                      <a:pt x="32758" y="23450"/>
                      <a:pt x="32743" y="23481"/>
                    </a:cubicBezTo>
                    <a:cubicBezTo>
                      <a:pt x="32651" y="23618"/>
                      <a:pt x="32545" y="23755"/>
                      <a:pt x="32438" y="23907"/>
                    </a:cubicBezTo>
                    <a:cubicBezTo>
                      <a:pt x="32392" y="23953"/>
                      <a:pt x="32347" y="23999"/>
                      <a:pt x="32316" y="24045"/>
                    </a:cubicBezTo>
                    <a:cubicBezTo>
                      <a:pt x="32270" y="24090"/>
                      <a:pt x="32225" y="24121"/>
                      <a:pt x="32194" y="24166"/>
                    </a:cubicBezTo>
                    <a:lnTo>
                      <a:pt x="32164" y="24182"/>
                    </a:lnTo>
                    <a:lnTo>
                      <a:pt x="32149" y="24197"/>
                    </a:lnTo>
                    <a:cubicBezTo>
                      <a:pt x="32103" y="24243"/>
                      <a:pt x="32057" y="24288"/>
                      <a:pt x="31996" y="24319"/>
                    </a:cubicBezTo>
                    <a:lnTo>
                      <a:pt x="31950" y="24365"/>
                    </a:lnTo>
                    <a:lnTo>
                      <a:pt x="31905" y="24395"/>
                    </a:lnTo>
                    <a:cubicBezTo>
                      <a:pt x="31890" y="24410"/>
                      <a:pt x="31859" y="24425"/>
                      <a:pt x="31844" y="24441"/>
                    </a:cubicBezTo>
                    <a:lnTo>
                      <a:pt x="31813" y="24471"/>
                    </a:lnTo>
                    <a:cubicBezTo>
                      <a:pt x="31768" y="24502"/>
                      <a:pt x="31737" y="24532"/>
                      <a:pt x="31691" y="24547"/>
                    </a:cubicBezTo>
                    <a:lnTo>
                      <a:pt x="31661" y="24563"/>
                    </a:lnTo>
                    <a:cubicBezTo>
                      <a:pt x="31646" y="24578"/>
                      <a:pt x="31631" y="24578"/>
                      <a:pt x="31615" y="24593"/>
                    </a:cubicBezTo>
                    <a:lnTo>
                      <a:pt x="31585" y="24608"/>
                    </a:lnTo>
                    <a:lnTo>
                      <a:pt x="31539" y="24639"/>
                    </a:lnTo>
                    <a:lnTo>
                      <a:pt x="31524" y="24639"/>
                    </a:lnTo>
                    <a:lnTo>
                      <a:pt x="31417" y="24685"/>
                    </a:lnTo>
                    <a:cubicBezTo>
                      <a:pt x="31371" y="24700"/>
                      <a:pt x="31341" y="24715"/>
                      <a:pt x="31295" y="24715"/>
                    </a:cubicBezTo>
                    <a:cubicBezTo>
                      <a:pt x="31250" y="24730"/>
                      <a:pt x="31219" y="24730"/>
                      <a:pt x="31173" y="24730"/>
                    </a:cubicBezTo>
                    <a:lnTo>
                      <a:pt x="31097" y="24730"/>
                    </a:lnTo>
                    <a:cubicBezTo>
                      <a:pt x="31097" y="24735"/>
                      <a:pt x="31096" y="24737"/>
                      <a:pt x="31093" y="24737"/>
                    </a:cubicBezTo>
                    <a:cubicBezTo>
                      <a:pt x="31087" y="24737"/>
                      <a:pt x="31077" y="24730"/>
                      <a:pt x="31067" y="24730"/>
                    </a:cubicBezTo>
                    <a:lnTo>
                      <a:pt x="30914" y="24730"/>
                    </a:lnTo>
                    <a:cubicBezTo>
                      <a:pt x="30884" y="24715"/>
                      <a:pt x="30853" y="24715"/>
                      <a:pt x="30823" y="24715"/>
                    </a:cubicBezTo>
                    <a:lnTo>
                      <a:pt x="30793" y="24700"/>
                    </a:lnTo>
                    <a:cubicBezTo>
                      <a:pt x="30716" y="24700"/>
                      <a:pt x="30625" y="24685"/>
                      <a:pt x="30549" y="24669"/>
                    </a:cubicBezTo>
                    <a:lnTo>
                      <a:pt x="30396" y="24669"/>
                    </a:lnTo>
                    <a:cubicBezTo>
                      <a:pt x="30381" y="24669"/>
                      <a:pt x="30366" y="24669"/>
                      <a:pt x="30351" y="24685"/>
                    </a:cubicBezTo>
                    <a:lnTo>
                      <a:pt x="30335" y="24685"/>
                    </a:lnTo>
                    <a:cubicBezTo>
                      <a:pt x="30290" y="24685"/>
                      <a:pt x="30244" y="24685"/>
                      <a:pt x="30198" y="24700"/>
                    </a:cubicBezTo>
                    <a:cubicBezTo>
                      <a:pt x="30168" y="24715"/>
                      <a:pt x="30137" y="24730"/>
                      <a:pt x="30107" y="24745"/>
                    </a:cubicBezTo>
                    <a:lnTo>
                      <a:pt x="30092" y="24745"/>
                    </a:lnTo>
                    <a:lnTo>
                      <a:pt x="30076" y="24761"/>
                    </a:lnTo>
                    <a:cubicBezTo>
                      <a:pt x="30046" y="24776"/>
                      <a:pt x="30015" y="24776"/>
                      <a:pt x="29985" y="24791"/>
                    </a:cubicBezTo>
                    <a:cubicBezTo>
                      <a:pt x="29970" y="24791"/>
                      <a:pt x="29955" y="24806"/>
                      <a:pt x="29939" y="24822"/>
                    </a:cubicBezTo>
                    <a:lnTo>
                      <a:pt x="29939" y="24806"/>
                    </a:lnTo>
                    <a:cubicBezTo>
                      <a:pt x="29955" y="24745"/>
                      <a:pt x="29985" y="24685"/>
                      <a:pt x="30000" y="24624"/>
                    </a:cubicBezTo>
                    <a:cubicBezTo>
                      <a:pt x="30046" y="24471"/>
                      <a:pt x="30107" y="24334"/>
                      <a:pt x="30183" y="24182"/>
                    </a:cubicBezTo>
                    <a:cubicBezTo>
                      <a:pt x="30244" y="24029"/>
                      <a:pt x="30320" y="23892"/>
                      <a:pt x="30381" y="23755"/>
                    </a:cubicBezTo>
                    <a:cubicBezTo>
                      <a:pt x="30457" y="23618"/>
                      <a:pt x="30534" y="23466"/>
                      <a:pt x="30625" y="23329"/>
                    </a:cubicBezTo>
                    <a:lnTo>
                      <a:pt x="30625" y="23313"/>
                    </a:lnTo>
                    <a:cubicBezTo>
                      <a:pt x="30640" y="23283"/>
                      <a:pt x="30655" y="23268"/>
                      <a:pt x="30671" y="23237"/>
                    </a:cubicBezTo>
                    <a:lnTo>
                      <a:pt x="30732" y="23161"/>
                    </a:lnTo>
                    <a:cubicBezTo>
                      <a:pt x="30762" y="23130"/>
                      <a:pt x="30777" y="23115"/>
                      <a:pt x="30793" y="23085"/>
                    </a:cubicBezTo>
                    <a:lnTo>
                      <a:pt x="30853" y="23024"/>
                    </a:lnTo>
                    <a:lnTo>
                      <a:pt x="30869" y="23024"/>
                    </a:lnTo>
                    <a:lnTo>
                      <a:pt x="30884" y="22993"/>
                    </a:lnTo>
                    <a:lnTo>
                      <a:pt x="30914" y="22978"/>
                    </a:lnTo>
                    <a:cubicBezTo>
                      <a:pt x="30930" y="22963"/>
                      <a:pt x="30930" y="22963"/>
                      <a:pt x="30945" y="22948"/>
                    </a:cubicBezTo>
                    <a:lnTo>
                      <a:pt x="30960" y="22932"/>
                    </a:lnTo>
                    <a:cubicBezTo>
                      <a:pt x="30991" y="22917"/>
                      <a:pt x="31021" y="22887"/>
                      <a:pt x="31067" y="22871"/>
                    </a:cubicBezTo>
                    <a:cubicBezTo>
                      <a:pt x="31097" y="22856"/>
                      <a:pt x="31112" y="22841"/>
                      <a:pt x="31143" y="22841"/>
                    </a:cubicBezTo>
                    <a:lnTo>
                      <a:pt x="31204" y="22826"/>
                    </a:lnTo>
                    <a:lnTo>
                      <a:pt x="31219" y="22810"/>
                    </a:lnTo>
                    <a:lnTo>
                      <a:pt x="31280" y="22810"/>
                    </a:lnTo>
                    <a:cubicBezTo>
                      <a:pt x="31295" y="22795"/>
                      <a:pt x="31326" y="22795"/>
                      <a:pt x="31341" y="22795"/>
                    </a:cubicBezTo>
                    <a:lnTo>
                      <a:pt x="31493" y="22795"/>
                    </a:lnTo>
                    <a:cubicBezTo>
                      <a:pt x="31554" y="22795"/>
                      <a:pt x="31615" y="22795"/>
                      <a:pt x="31691" y="22780"/>
                    </a:cubicBezTo>
                    <a:cubicBezTo>
                      <a:pt x="31752" y="22780"/>
                      <a:pt x="31829" y="22780"/>
                      <a:pt x="31905" y="22765"/>
                    </a:cubicBezTo>
                    <a:cubicBezTo>
                      <a:pt x="31950" y="22765"/>
                      <a:pt x="31981" y="22750"/>
                      <a:pt x="32027" y="22750"/>
                    </a:cubicBezTo>
                    <a:close/>
                    <a:moveTo>
                      <a:pt x="27486" y="24669"/>
                    </a:moveTo>
                    <a:cubicBezTo>
                      <a:pt x="27486" y="24669"/>
                      <a:pt x="27502" y="24685"/>
                      <a:pt x="27486" y="24685"/>
                    </a:cubicBezTo>
                    <a:cubicBezTo>
                      <a:pt x="27502" y="24715"/>
                      <a:pt x="27517" y="24761"/>
                      <a:pt x="27532" y="24806"/>
                    </a:cubicBezTo>
                    <a:cubicBezTo>
                      <a:pt x="27532" y="24867"/>
                      <a:pt x="27547" y="24944"/>
                      <a:pt x="27547" y="25004"/>
                    </a:cubicBezTo>
                    <a:cubicBezTo>
                      <a:pt x="27563" y="25248"/>
                      <a:pt x="27563" y="25492"/>
                      <a:pt x="27563" y="25736"/>
                    </a:cubicBezTo>
                    <a:lnTo>
                      <a:pt x="27563" y="25858"/>
                    </a:lnTo>
                    <a:cubicBezTo>
                      <a:pt x="27563" y="25949"/>
                      <a:pt x="27563" y="26041"/>
                      <a:pt x="27563" y="26132"/>
                    </a:cubicBezTo>
                    <a:cubicBezTo>
                      <a:pt x="27563" y="26162"/>
                      <a:pt x="27563" y="26193"/>
                      <a:pt x="27563" y="26223"/>
                    </a:cubicBezTo>
                    <a:cubicBezTo>
                      <a:pt x="27563" y="26300"/>
                      <a:pt x="27578" y="26376"/>
                      <a:pt x="27578" y="26452"/>
                    </a:cubicBezTo>
                    <a:cubicBezTo>
                      <a:pt x="27578" y="26467"/>
                      <a:pt x="27578" y="26498"/>
                      <a:pt x="27578" y="26513"/>
                    </a:cubicBezTo>
                    <a:cubicBezTo>
                      <a:pt x="27547" y="26452"/>
                      <a:pt x="27517" y="26421"/>
                      <a:pt x="27486" y="26376"/>
                    </a:cubicBezTo>
                    <a:cubicBezTo>
                      <a:pt x="27425" y="26315"/>
                      <a:pt x="27380" y="26254"/>
                      <a:pt x="27319" y="26208"/>
                    </a:cubicBezTo>
                    <a:cubicBezTo>
                      <a:pt x="27243" y="26147"/>
                      <a:pt x="27166" y="26101"/>
                      <a:pt x="27090" y="26071"/>
                    </a:cubicBezTo>
                    <a:cubicBezTo>
                      <a:pt x="26999" y="26025"/>
                      <a:pt x="26907" y="25995"/>
                      <a:pt x="26831" y="25980"/>
                    </a:cubicBezTo>
                    <a:cubicBezTo>
                      <a:pt x="26740" y="25964"/>
                      <a:pt x="26664" y="25949"/>
                      <a:pt x="26572" y="25949"/>
                    </a:cubicBezTo>
                    <a:cubicBezTo>
                      <a:pt x="26526" y="25934"/>
                      <a:pt x="26481" y="25934"/>
                      <a:pt x="26420" y="25919"/>
                    </a:cubicBezTo>
                    <a:cubicBezTo>
                      <a:pt x="26389" y="25919"/>
                      <a:pt x="26359" y="25903"/>
                      <a:pt x="26313" y="25903"/>
                    </a:cubicBezTo>
                    <a:cubicBezTo>
                      <a:pt x="26283" y="25888"/>
                      <a:pt x="26267" y="25888"/>
                      <a:pt x="26237" y="25873"/>
                    </a:cubicBezTo>
                    <a:cubicBezTo>
                      <a:pt x="26222" y="25858"/>
                      <a:pt x="26207" y="25858"/>
                      <a:pt x="26191" y="25842"/>
                    </a:cubicBezTo>
                    <a:lnTo>
                      <a:pt x="26176" y="25842"/>
                    </a:lnTo>
                    <a:lnTo>
                      <a:pt x="26176" y="25827"/>
                    </a:lnTo>
                    <a:lnTo>
                      <a:pt x="26176" y="25812"/>
                    </a:lnTo>
                    <a:cubicBezTo>
                      <a:pt x="26176" y="25812"/>
                      <a:pt x="26176" y="25797"/>
                      <a:pt x="26176" y="25797"/>
                    </a:cubicBezTo>
                    <a:cubicBezTo>
                      <a:pt x="26176" y="25781"/>
                      <a:pt x="26176" y="25781"/>
                      <a:pt x="26176" y="25766"/>
                    </a:cubicBezTo>
                    <a:cubicBezTo>
                      <a:pt x="26176" y="25751"/>
                      <a:pt x="26176" y="25736"/>
                      <a:pt x="26176" y="25721"/>
                    </a:cubicBezTo>
                    <a:cubicBezTo>
                      <a:pt x="26191" y="25721"/>
                      <a:pt x="26191" y="25721"/>
                      <a:pt x="26191" y="25705"/>
                    </a:cubicBezTo>
                    <a:cubicBezTo>
                      <a:pt x="26191" y="25705"/>
                      <a:pt x="26191" y="25690"/>
                      <a:pt x="26207" y="25675"/>
                    </a:cubicBezTo>
                    <a:cubicBezTo>
                      <a:pt x="26222" y="25644"/>
                      <a:pt x="26222" y="25629"/>
                      <a:pt x="26237" y="25599"/>
                    </a:cubicBezTo>
                    <a:cubicBezTo>
                      <a:pt x="26283" y="25538"/>
                      <a:pt x="26328" y="25477"/>
                      <a:pt x="26389" y="25416"/>
                    </a:cubicBezTo>
                    <a:cubicBezTo>
                      <a:pt x="26481" y="25309"/>
                      <a:pt x="26557" y="25218"/>
                      <a:pt x="26648" y="25126"/>
                    </a:cubicBezTo>
                    <a:cubicBezTo>
                      <a:pt x="26694" y="25096"/>
                      <a:pt x="26725" y="25065"/>
                      <a:pt x="26770" y="25020"/>
                    </a:cubicBezTo>
                    <a:cubicBezTo>
                      <a:pt x="26801" y="25004"/>
                      <a:pt x="26831" y="24974"/>
                      <a:pt x="26877" y="24959"/>
                    </a:cubicBezTo>
                    <a:lnTo>
                      <a:pt x="26892" y="24944"/>
                    </a:lnTo>
                    <a:cubicBezTo>
                      <a:pt x="26938" y="24913"/>
                      <a:pt x="26984" y="24883"/>
                      <a:pt x="27029" y="24852"/>
                    </a:cubicBezTo>
                    <a:cubicBezTo>
                      <a:pt x="27075" y="24822"/>
                      <a:pt x="27105" y="24806"/>
                      <a:pt x="27151" y="24776"/>
                    </a:cubicBezTo>
                    <a:cubicBezTo>
                      <a:pt x="27212" y="24745"/>
                      <a:pt x="27273" y="24715"/>
                      <a:pt x="27319" y="24700"/>
                    </a:cubicBezTo>
                    <a:cubicBezTo>
                      <a:pt x="27349" y="24685"/>
                      <a:pt x="27380" y="24685"/>
                      <a:pt x="27410" y="24685"/>
                    </a:cubicBezTo>
                    <a:cubicBezTo>
                      <a:pt x="27425" y="24669"/>
                      <a:pt x="27441" y="24669"/>
                      <a:pt x="27456" y="24669"/>
                    </a:cubicBezTo>
                    <a:close/>
                    <a:moveTo>
                      <a:pt x="5623" y="23466"/>
                    </a:moveTo>
                    <a:cubicBezTo>
                      <a:pt x="5638" y="23466"/>
                      <a:pt x="5668" y="23481"/>
                      <a:pt x="5684" y="23481"/>
                    </a:cubicBezTo>
                    <a:lnTo>
                      <a:pt x="5699" y="23481"/>
                    </a:lnTo>
                    <a:cubicBezTo>
                      <a:pt x="5714" y="23496"/>
                      <a:pt x="5729" y="23496"/>
                      <a:pt x="5745" y="23511"/>
                    </a:cubicBezTo>
                    <a:cubicBezTo>
                      <a:pt x="5775" y="23511"/>
                      <a:pt x="5790" y="23527"/>
                      <a:pt x="5821" y="23542"/>
                    </a:cubicBezTo>
                    <a:cubicBezTo>
                      <a:pt x="5836" y="23557"/>
                      <a:pt x="5867" y="23572"/>
                      <a:pt x="5897" y="23588"/>
                    </a:cubicBezTo>
                    <a:cubicBezTo>
                      <a:pt x="5897" y="23588"/>
                      <a:pt x="5897" y="23603"/>
                      <a:pt x="5897" y="23603"/>
                    </a:cubicBezTo>
                    <a:cubicBezTo>
                      <a:pt x="5927" y="23618"/>
                      <a:pt x="5958" y="23648"/>
                      <a:pt x="5973" y="23664"/>
                    </a:cubicBezTo>
                    <a:cubicBezTo>
                      <a:pt x="5973" y="23679"/>
                      <a:pt x="5988" y="23679"/>
                      <a:pt x="5988" y="23679"/>
                    </a:cubicBezTo>
                    <a:cubicBezTo>
                      <a:pt x="6019" y="23709"/>
                      <a:pt x="6049" y="23740"/>
                      <a:pt x="6080" y="23786"/>
                    </a:cubicBezTo>
                    <a:cubicBezTo>
                      <a:pt x="6095" y="23816"/>
                      <a:pt x="6126" y="23847"/>
                      <a:pt x="6141" y="23877"/>
                    </a:cubicBezTo>
                    <a:cubicBezTo>
                      <a:pt x="6156" y="23923"/>
                      <a:pt x="6171" y="23953"/>
                      <a:pt x="6186" y="23999"/>
                    </a:cubicBezTo>
                    <a:cubicBezTo>
                      <a:pt x="6217" y="24060"/>
                      <a:pt x="6232" y="24121"/>
                      <a:pt x="6247" y="24197"/>
                    </a:cubicBezTo>
                    <a:lnTo>
                      <a:pt x="6263" y="24212"/>
                    </a:lnTo>
                    <a:cubicBezTo>
                      <a:pt x="6263" y="24227"/>
                      <a:pt x="6263" y="24258"/>
                      <a:pt x="6278" y="24273"/>
                    </a:cubicBezTo>
                    <a:cubicBezTo>
                      <a:pt x="6278" y="24288"/>
                      <a:pt x="6278" y="24304"/>
                      <a:pt x="6278" y="24319"/>
                    </a:cubicBezTo>
                    <a:lnTo>
                      <a:pt x="6278" y="24365"/>
                    </a:lnTo>
                    <a:cubicBezTo>
                      <a:pt x="6293" y="24425"/>
                      <a:pt x="6293" y="24471"/>
                      <a:pt x="6293" y="24532"/>
                    </a:cubicBezTo>
                    <a:cubicBezTo>
                      <a:pt x="6293" y="24578"/>
                      <a:pt x="6293" y="24639"/>
                      <a:pt x="6293" y="24685"/>
                    </a:cubicBezTo>
                    <a:cubicBezTo>
                      <a:pt x="6293" y="24745"/>
                      <a:pt x="6278" y="24791"/>
                      <a:pt x="6278" y="24837"/>
                    </a:cubicBezTo>
                    <a:cubicBezTo>
                      <a:pt x="6278" y="24883"/>
                      <a:pt x="6278" y="24928"/>
                      <a:pt x="6263" y="24974"/>
                    </a:cubicBezTo>
                    <a:cubicBezTo>
                      <a:pt x="6263" y="25065"/>
                      <a:pt x="6247" y="25157"/>
                      <a:pt x="6232" y="25248"/>
                    </a:cubicBezTo>
                    <a:cubicBezTo>
                      <a:pt x="6217" y="25324"/>
                      <a:pt x="6202" y="25416"/>
                      <a:pt x="6186" y="25492"/>
                    </a:cubicBezTo>
                    <a:cubicBezTo>
                      <a:pt x="6171" y="25568"/>
                      <a:pt x="6141" y="25660"/>
                      <a:pt x="6126" y="25751"/>
                    </a:cubicBezTo>
                    <a:cubicBezTo>
                      <a:pt x="6110" y="25812"/>
                      <a:pt x="6095" y="25873"/>
                      <a:pt x="6080" y="25934"/>
                    </a:cubicBezTo>
                    <a:cubicBezTo>
                      <a:pt x="6034" y="26101"/>
                      <a:pt x="5988" y="26269"/>
                      <a:pt x="5958" y="26452"/>
                    </a:cubicBezTo>
                    <a:cubicBezTo>
                      <a:pt x="5958" y="26467"/>
                      <a:pt x="5958" y="26482"/>
                      <a:pt x="5943" y="26498"/>
                    </a:cubicBezTo>
                    <a:cubicBezTo>
                      <a:pt x="5927" y="26604"/>
                      <a:pt x="5912" y="26711"/>
                      <a:pt x="5897" y="26818"/>
                    </a:cubicBezTo>
                    <a:lnTo>
                      <a:pt x="5897" y="26833"/>
                    </a:lnTo>
                    <a:cubicBezTo>
                      <a:pt x="5897" y="26833"/>
                      <a:pt x="5897" y="26848"/>
                      <a:pt x="5897" y="26848"/>
                    </a:cubicBezTo>
                    <a:cubicBezTo>
                      <a:pt x="5882" y="26863"/>
                      <a:pt x="5882" y="26878"/>
                      <a:pt x="5882" y="26894"/>
                    </a:cubicBezTo>
                    <a:cubicBezTo>
                      <a:pt x="5882" y="26939"/>
                      <a:pt x="5882" y="26970"/>
                      <a:pt x="5867" y="27000"/>
                    </a:cubicBezTo>
                    <a:cubicBezTo>
                      <a:pt x="5867" y="27061"/>
                      <a:pt x="5867" y="27137"/>
                      <a:pt x="5851" y="27214"/>
                    </a:cubicBezTo>
                    <a:lnTo>
                      <a:pt x="5851" y="27229"/>
                    </a:lnTo>
                    <a:cubicBezTo>
                      <a:pt x="5851" y="27320"/>
                      <a:pt x="5851" y="27396"/>
                      <a:pt x="5867" y="27488"/>
                    </a:cubicBezTo>
                    <a:cubicBezTo>
                      <a:pt x="5867" y="27579"/>
                      <a:pt x="5882" y="27656"/>
                      <a:pt x="5882" y="27747"/>
                    </a:cubicBezTo>
                    <a:lnTo>
                      <a:pt x="5821" y="27640"/>
                    </a:lnTo>
                    <a:cubicBezTo>
                      <a:pt x="5760" y="27534"/>
                      <a:pt x="5684" y="27442"/>
                      <a:pt x="5623" y="27336"/>
                    </a:cubicBezTo>
                    <a:cubicBezTo>
                      <a:pt x="5577" y="27290"/>
                      <a:pt x="5547" y="27229"/>
                      <a:pt x="5501" y="27183"/>
                    </a:cubicBezTo>
                    <a:cubicBezTo>
                      <a:pt x="5470" y="27137"/>
                      <a:pt x="5425" y="27092"/>
                      <a:pt x="5394" y="27046"/>
                    </a:cubicBezTo>
                    <a:cubicBezTo>
                      <a:pt x="5227" y="26848"/>
                      <a:pt x="5029" y="26665"/>
                      <a:pt x="4861" y="26513"/>
                    </a:cubicBezTo>
                    <a:cubicBezTo>
                      <a:pt x="4693" y="26360"/>
                      <a:pt x="4511" y="26193"/>
                      <a:pt x="4312" y="26025"/>
                    </a:cubicBezTo>
                    <a:lnTo>
                      <a:pt x="4221" y="25934"/>
                    </a:lnTo>
                    <a:cubicBezTo>
                      <a:pt x="4160" y="25888"/>
                      <a:pt x="4099" y="25827"/>
                      <a:pt x="4038" y="25781"/>
                    </a:cubicBezTo>
                    <a:cubicBezTo>
                      <a:pt x="3962" y="25705"/>
                      <a:pt x="3871" y="25629"/>
                      <a:pt x="3779" y="25538"/>
                    </a:cubicBezTo>
                    <a:cubicBezTo>
                      <a:pt x="3718" y="25462"/>
                      <a:pt x="3657" y="25416"/>
                      <a:pt x="3596" y="25340"/>
                    </a:cubicBezTo>
                    <a:cubicBezTo>
                      <a:pt x="3535" y="25279"/>
                      <a:pt x="3490" y="25203"/>
                      <a:pt x="3429" y="25126"/>
                    </a:cubicBezTo>
                    <a:cubicBezTo>
                      <a:pt x="3398" y="25081"/>
                      <a:pt x="3353" y="25020"/>
                      <a:pt x="3322" y="24959"/>
                    </a:cubicBezTo>
                    <a:cubicBezTo>
                      <a:pt x="3307" y="24928"/>
                      <a:pt x="3292" y="24883"/>
                      <a:pt x="3276" y="24852"/>
                    </a:cubicBezTo>
                    <a:cubicBezTo>
                      <a:pt x="3261" y="24837"/>
                      <a:pt x="3261" y="24806"/>
                      <a:pt x="3246" y="24791"/>
                    </a:cubicBezTo>
                    <a:cubicBezTo>
                      <a:pt x="3246" y="24761"/>
                      <a:pt x="3231" y="24730"/>
                      <a:pt x="3231" y="24685"/>
                    </a:cubicBezTo>
                    <a:cubicBezTo>
                      <a:pt x="3231" y="24639"/>
                      <a:pt x="3231" y="24608"/>
                      <a:pt x="3231" y="24563"/>
                    </a:cubicBezTo>
                    <a:lnTo>
                      <a:pt x="3231" y="24547"/>
                    </a:lnTo>
                    <a:cubicBezTo>
                      <a:pt x="3231" y="24517"/>
                      <a:pt x="3231" y="24486"/>
                      <a:pt x="3231" y="24441"/>
                    </a:cubicBezTo>
                    <a:cubicBezTo>
                      <a:pt x="3246" y="24410"/>
                      <a:pt x="3246" y="24380"/>
                      <a:pt x="3261" y="24349"/>
                    </a:cubicBezTo>
                    <a:cubicBezTo>
                      <a:pt x="3276" y="24304"/>
                      <a:pt x="3292" y="24273"/>
                      <a:pt x="3307" y="24227"/>
                    </a:cubicBezTo>
                    <a:cubicBezTo>
                      <a:pt x="3322" y="24197"/>
                      <a:pt x="3337" y="24166"/>
                      <a:pt x="3353" y="24136"/>
                    </a:cubicBezTo>
                    <a:cubicBezTo>
                      <a:pt x="3368" y="24106"/>
                      <a:pt x="3383" y="24090"/>
                      <a:pt x="3398" y="24060"/>
                    </a:cubicBezTo>
                    <a:cubicBezTo>
                      <a:pt x="3414" y="24045"/>
                      <a:pt x="3429" y="24029"/>
                      <a:pt x="3444" y="24014"/>
                    </a:cubicBezTo>
                    <a:lnTo>
                      <a:pt x="3474" y="23984"/>
                    </a:lnTo>
                    <a:cubicBezTo>
                      <a:pt x="3490" y="23968"/>
                      <a:pt x="3505" y="23968"/>
                      <a:pt x="3520" y="23953"/>
                    </a:cubicBezTo>
                    <a:lnTo>
                      <a:pt x="3535" y="23953"/>
                    </a:lnTo>
                    <a:cubicBezTo>
                      <a:pt x="3551" y="23938"/>
                      <a:pt x="3566" y="23938"/>
                      <a:pt x="3566" y="23938"/>
                    </a:cubicBezTo>
                    <a:cubicBezTo>
                      <a:pt x="3596" y="23923"/>
                      <a:pt x="3612" y="23923"/>
                      <a:pt x="3627" y="23923"/>
                    </a:cubicBezTo>
                    <a:cubicBezTo>
                      <a:pt x="3657" y="23907"/>
                      <a:pt x="3688" y="23907"/>
                      <a:pt x="3718" y="23907"/>
                    </a:cubicBezTo>
                    <a:cubicBezTo>
                      <a:pt x="3779" y="23892"/>
                      <a:pt x="3840" y="23892"/>
                      <a:pt x="3901" y="23892"/>
                    </a:cubicBezTo>
                    <a:lnTo>
                      <a:pt x="3932" y="23892"/>
                    </a:lnTo>
                    <a:cubicBezTo>
                      <a:pt x="3977" y="23892"/>
                      <a:pt x="4023" y="23892"/>
                      <a:pt x="4069" y="23877"/>
                    </a:cubicBezTo>
                    <a:cubicBezTo>
                      <a:pt x="4130" y="23877"/>
                      <a:pt x="4175" y="23862"/>
                      <a:pt x="4236" y="23862"/>
                    </a:cubicBezTo>
                    <a:cubicBezTo>
                      <a:pt x="4252" y="23847"/>
                      <a:pt x="4252" y="23847"/>
                      <a:pt x="4267" y="23847"/>
                    </a:cubicBezTo>
                    <a:cubicBezTo>
                      <a:pt x="4297" y="23831"/>
                      <a:pt x="4328" y="23831"/>
                      <a:pt x="4358" y="23816"/>
                    </a:cubicBezTo>
                    <a:lnTo>
                      <a:pt x="4389" y="23816"/>
                    </a:lnTo>
                    <a:cubicBezTo>
                      <a:pt x="4434" y="23801"/>
                      <a:pt x="4480" y="23786"/>
                      <a:pt x="4526" y="23770"/>
                    </a:cubicBezTo>
                    <a:cubicBezTo>
                      <a:pt x="4571" y="23740"/>
                      <a:pt x="4632" y="23725"/>
                      <a:pt x="4678" y="23694"/>
                    </a:cubicBezTo>
                    <a:lnTo>
                      <a:pt x="4770" y="23648"/>
                    </a:lnTo>
                    <a:cubicBezTo>
                      <a:pt x="4830" y="23618"/>
                      <a:pt x="4891" y="23588"/>
                      <a:pt x="4952" y="23572"/>
                    </a:cubicBezTo>
                    <a:cubicBezTo>
                      <a:pt x="4968" y="23557"/>
                      <a:pt x="4983" y="23557"/>
                      <a:pt x="4983" y="23557"/>
                    </a:cubicBezTo>
                    <a:cubicBezTo>
                      <a:pt x="5013" y="23542"/>
                      <a:pt x="5044" y="23542"/>
                      <a:pt x="5074" y="23527"/>
                    </a:cubicBezTo>
                    <a:cubicBezTo>
                      <a:pt x="5105" y="23527"/>
                      <a:pt x="5120" y="23511"/>
                      <a:pt x="5150" y="23511"/>
                    </a:cubicBezTo>
                    <a:cubicBezTo>
                      <a:pt x="5166" y="23496"/>
                      <a:pt x="5166" y="23496"/>
                      <a:pt x="5181" y="23496"/>
                    </a:cubicBezTo>
                    <a:lnTo>
                      <a:pt x="5211" y="23496"/>
                    </a:lnTo>
                    <a:cubicBezTo>
                      <a:pt x="5288" y="23481"/>
                      <a:pt x="5349" y="23466"/>
                      <a:pt x="5409" y="23466"/>
                    </a:cubicBezTo>
                    <a:close/>
                    <a:moveTo>
                      <a:pt x="397" y="25980"/>
                    </a:moveTo>
                    <a:cubicBezTo>
                      <a:pt x="443" y="25995"/>
                      <a:pt x="473" y="26010"/>
                      <a:pt x="519" y="26025"/>
                    </a:cubicBezTo>
                    <a:lnTo>
                      <a:pt x="564" y="26056"/>
                    </a:lnTo>
                    <a:cubicBezTo>
                      <a:pt x="625" y="26071"/>
                      <a:pt x="686" y="26101"/>
                      <a:pt x="732" y="26117"/>
                    </a:cubicBezTo>
                    <a:cubicBezTo>
                      <a:pt x="793" y="26132"/>
                      <a:pt x="854" y="26147"/>
                      <a:pt x="915" y="26162"/>
                    </a:cubicBezTo>
                    <a:cubicBezTo>
                      <a:pt x="961" y="26178"/>
                      <a:pt x="1006" y="26178"/>
                      <a:pt x="1052" y="26193"/>
                    </a:cubicBezTo>
                    <a:cubicBezTo>
                      <a:pt x="1067" y="26208"/>
                      <a:pt x="1098" y="26208"/>
                      <a:pt x="1128" y="26223"/>
                    </a:cubicBezTo>
                    <a:cubicBezTo>
                      <a:pt x="1143" y="26239"/>
                      <a:pt x="1143" y="26239"/>
                      <a:pt x="1159" y="26239"/>
                    </a:cubicBezTo>
                    <a:cubicBezTo>
                      <a:pt x="1159" y="26239"/>
                      <a:pt x="1159" y="26254"/>
                      <a:pt x="1159" y="26254"/>
                    </a:cubicBezTo>
                    <a:lnTo>
                      <a:pt x="1174" y="26254"/>
                    </a:lnTo>
                    <a:cubicBezTo>
                      <a:pt x="1189" y="26269"/>
                      <a:pt x="1204" y="26284"/>
                      <a:pt x="1204" y="26300"/>
                    </a:cubicBezTo>
                    <a:cubicBezTo>
                      <a:pt x="1220" y="26315"/>
                      <a:pt x="1235" y="26330"/>
                      <a:pt x="1235" y="26345"/>
                    </a:cubicBezTo>
                    <a:cubicBezTo>
                      <a:pt x="1250" y="26360"/>
                      <a:pt x="1250" y="26360"/>
                      <a:pt x="1250" y="26376"/>
                    </a:cubicBezTo>
                    <a:cubicBezTo>
                      <a:pt x="1265" y="26406"/>
                      <a:pt x="1281" y="26437"/>
                      <a:pt x="1281" y="26452"/>
                    </a:cubicBezTo>
                    <a:cubicBezTo>
                      <a:pt x="1296" y="26528"/>
                      <a:pt x="1311" y="26619"/>
                      <a:pt x="1311" y="26696"/>
                    </a:cubicBezTo>
                    <a:cubicBezTo>
                      <a:pt x="1311" y="26741"/>
                      <a:pt x="1311" y="26787"/>
                      <a:pt x="1311" y="26848"/>
                    </a:cubicBezTo>
                    <a:cubicBezTo>
                      <a:pt x="1311" y="26894"/>
                      <a:pt x="1311" y="26955"/>
                      <a:pt x="1296" y="27016"/>
                    </a:cubicBezTo>
                    <a:cubicBezTo>
                      <a:pt x="1296" y="27046"/>
                      <a:pt x="1296" y="27092"/>
                      <a:pt x="1281" y="27122"/>
                    </a:cubicBezTo>
                    <a:lnTo>
                      <a:pt x="1281" y="27153"/>
                    </a:lnTo>
                    <a:lnTo>
                      <a:pt x="1281" y="27168"/>
                    </a:lnTo>
                    <a:lnTo>
                      <a:pt x="1281" y="27183"/>
                    </a:lnTo>
                    <a:cubicBezTo>
                      <a:pt x="1281" y="27229"/>
                      <a:pt x="1265" y="27259"/>
                      <a:pt x="1265" y="27305"/>
                    </a:cubicBezTo>
                    <a:cubicBezTo>
                      <a:pt x="1265" y="27366"/>
                      <a:pt x="1250" y="27412"/>
                      <a:pt x="1250" y="27473"/>
                    </a:cubicBezTo>
                    <a:cubicBezTo>
                      <a:pt x="1250" y="27579"/>
                      <a:pt x="1250" y="27686"/>
                      <a:pt x="1265" y="27793"/>
                    </a:cubicBezTo>
                    <a:cubicBezTo>
                      <a:pt x="1265" y="27884"/>
                      <a:pt x="1281" y="27960"/>
                      <a:pt x="1296" y="28036"/>
                    </a:cubicBezTo>
                    <a:lnTo>
                      <a:pt x="1296" y="28097"/>
                    </a:lnTo>
                    <a:cubicBezTo>
                      <a:pt x="1311" y="28189"/>
                      <a:pt x="1326" y="28265"/>
                      <a:pt x="1341" y="28341"/>
                    </a:cubicBezTo>
                    <a:cubicBezTo>
                      <a:pt x="1326" y="28311"/>
                      <a:pt x="1296" y="28280"/>
                      <a:pt x="1281" y="28250"/>
                    </a:cubicBezTo>
                    <a:cubicBezTo>
                      <a:pt x="1250" y="28219"/>
                      <a:pt x="1220" y="28174"/>
                      <a:pt x="1189" y="28128"/>
                    </a:cubicBezTo>
                    <a:cubicBezTo>
                      <a:pt x="1128" y="28036"/>
                      <a:pt x="1052" y="27960"/>
                      <a:pt x="991" y="27884"/>
                    </a:cubicBezTo>
                    <a:lnTo>
                      <a:pt x="961" y="27854"/>
                    </a:lnTo>
                    <a:cubicBezTo>
                      <a:pt x="900" y="27777"/>
                      <a:pt x="839" y="27701"/>
                      <a:pt x="762" y="27579"/>
                    </a:cubicBezTo>
                    <a:cubicBezTo>
                      <a:pt x="702" y="27518"/>
                      <a:pt x="656" y="27457"/>
                      <a:pt x="625" y="27381"/>
                    </a:cubicBezTo>
                    <a:cubicBezTo>
                      <a:pt x="580" y="27320"/>
                      <a:pt x="534" y="27259"/>
                      <a:pt x="503" y="27183"/>
                    </a:cubicBezTo>
                    <a:cubicBezTo>
                      <a:pt x="458" y="27092"/>
                      <a:pt x="412" y="27000"/>
                      <a:pt x="366" y="26909"/>
                    </a:cubicBezTo>
                    <a:cubicBezTo>
                      <a:pt x="336" y="26818"/>
                      <a:pt x="305" y="26726"/>
                      <a:pt x="290" y="26619"/>
                    </a:cubicBezTo>
                    <a:cubicBezTo>
                      <a:pt x="260" y="26543"/>
                      <a:pt x="244" y="26452"/>
                      <a:pt x="244" y="26360"/>
                    </a:cubicBezTo>
                    <a:cubicBezTo>
                      <a:pt x="229" y="26300"/>
                      <a:pt x="229" y="26254"/>
                      <a:pt x="229" y="26208"/>
                    </a:cubicBezTo>
                    <a:cubicBezTo>
                      <a:pt x="229" y="26178"/>
                      <a:pt x="244" y="26147"/>
                      <a:pt x="244" y="26117"/>
                    </a:cubicBezTo>
                    <a:cubicBezTo>
                      <a:pt x="244" y="26101"/>
                      <a:pt x="244" y="26086"/>
                      <a:pt x="244" y="26086"/>
                    </a:cubicBezTo>
                    <a:cubicBezTo>
                      <a:pt x="260" y="26071"/>
                      <a:pt x="260" y="26056"/>
                      <a:pt x="260" y="26041"/>
                    </a:cubicBezTo>
                    <a:lnTo>
                      <a:pt x="275" y="26025"/>
                    </a:lnTo>
                    <a:cubicBezTo>
                      <a:pt x="275" y="26025"/>
                      <a:pt x="275" y="26010"/>
                      <a:pt x="290" y="26010"/>
                    </a:cubicBezTo>
                    <a:lnTo>
                      <a:pt x="290" y="25995"/>
                    </a:lnTo>
                    <a:lnTo>
                      <a:pt x="305" y="25995"/>
                    </a:lnTo>
                    <a:lnTo>
                      <a:pt x="305" y="25980"/>
                    </a:lnTo>
                    <a:close/>
                    <a:moveTo>
                      <a:pt x="28903" y="26665"/>
                    </a:moveTo>
                    <a:cubicBezTo>
                      <a:pt x="28949" y="26665"/>
                      <a:pt x="29010" y="26680"/>
                      <a:pt x="29071" y="26680"/>
                    </a:cubicBezTo>
                    <a:cubicBezTo>
                      <a:pt x="29101" y="26696"/>
                      <a:pt x="29132" y="26696"/>
                      <a:pt x="29162" y="26711"/>
                    </a:cubicBezTo>
                    <a:lnTo>
                      <a:pt x="29315" y="26711"/>
                    </a:lnTo>
                    <a:cubicBezTo>
                      <a:pt x="29315" y="26726"/>
                      <a:pt x="29315" y="26741"/>
                      <a:pt x="29330" y="26741"/>
                    </a:cubicBezTo>
                    <a:cubicBezTo>
                      <a:pt x="29330" y="26757"/>
                      <a:pt x="29345" y="26772"/>
                      <a:pt x="29360" y="26772"/>
                    </a:cubicBezTo>
                    <a:lnTo>
                      <a:pt x="29376" y="26772"/>
                    </a:lnTo>
                    <a:cubicBezTo>
                      <a:pt x="29391" y="26772"/>
                      <a:pt x="29406" y="26772"/>
                      <a:pt x="29406" y="26757"/>
                    </a:cubicBezTo>
                    <a:lnTo>
                      <a:pt x="29421" y="26757"/>
                    </a:lnTo>
                    <a:cubicBezTo>
                      <a:pt x="29437" y="26757"/>
                      <a:pt x="29437" y="26757"/>
                      <a:pt x="29452" y="26772"/>
                    </a:cubicBezTo>
                    <a:cubicBezTo>
                      <a:pt x="29467" y="26772"/>
                      <a:pt x="29482" y="26787"/>
                      <a:pt x="29497" y="26787"/>
                    </a:cubicBezTo>
                    <a:cubicBezTo>
                      <a:pt x="29513" y="26787"/>
                      <a:pt x="29543" y="26802"/>
                      <a:pt x="29558" y="26802"/>
                    </a:cubicBezTo>
                    <a:cubicBezTo>
                      <a:pt x="29589" y="26818"/>
                      <a:pt x="29604" y="26833"/>
                      <a:pt x="29635" y="26863"/>
                    </a:cubicBezTo>
                    <a:cubicBezTo>
                      <a:pt x="29696" y="26894"/>
                      <a:pt x="29756" y="26939"/>
                      <a:pt x="29802" y="26970"/>
                    </a:cubicBezTo>
                    <a:cubicBezTo>
                      <a:pt x="29863" y="27031"/>
                      <a:pt x="29924" y="27092"/>
                      <a:pt x="29985" y="27153"/>
                    </a:cubicBezTo>
                    <a:cubicBezTo>
                      <a:pt x="30015" y="27183"/>
                      <a:pt x="30031" y="27214"/>
                      <a:pt x="30061" y="27244"/>
                    </a:cubicBezTo>
                    <a:cubicBezTo>
                      <a:pt x="30076" y="27259"/>
                      <a:pt x="30092" y="27290"/>
                      <a:pt x="30122" y="27320"/>
                    </a:cubicBezTo>
                    <a:cubicBezTo>
                      <a:pt x="30137" y="27366"/>
                      <a:pt x="30168" y="27396"/>
                      <a:pt x="30198" y="27442"/>
                    </a:cubicBezTo>
                    <a:cubicBezTo>
                      <a:pt x="30214" y="27503"/>
                      <a:pt x="30229" y="27534"/>
                      <a:pt x="30259" y="27579"/>
                    </a:cubicBezTo>
                    <a:cubicBezTo>
                      <a:pt x="30275" y="27640"/>
                      <a:pt x="30290" y="27686"/>
                      <a:pt x="30290" y="27747"/>
                    </a:cubicBezTo>
                    <a:cubicBezTo>
                      <a:pt x="30305" y="27793"/>
                      <a:pt x="30320" y="27854"/>
                      <a:pt x="30320" y="27915"/>
                    </a:cubicBezTo>
                    <a:lnTo>
                      <a:pt x="30320" y="27930"/>
                    </a:lnTo>
                    <a:cubicBezTo>
                      <a:pt x="30335" y="27975"/>
                      <a:pt x="30335" y="28036"/>
                      <a:pt x="30335" y="28082"/>
                    </a:cubicBezTo>
                    <a:cubicBezTo>
                      <a:pt x="30335" y="28143"/>
                      <a:pt x="30335" y="28204"/>
                      <a:pt x="30335" y="28250"/>
                    </a:cubicBezTo>
                    <a:lnTo>
                      <a:pt x="30335" y="28265"/>
                    </a:lnTo>
                    <a:cubicBezTo>
                      <a:pt x="30335" y="28326"/>
                      <a:pt x="30320" y="28402"/>
                      <a:pt x="30320" y="28463"/>
                    </a:cubicBezTo>
                    <a:cubicBezTo>
                      <a:pt x="30305" y="28524"/>
                      <a:pt x="30305" y="28570"/>
                      <a:pt x="30290" y="28631"/>
                    </a:cubicBezTo>
                    <a:cubicBezTo>
                      <a:pt x="30275" y="28707"/>
                      <a:pt x="30259" y="28768"/>
                      <a:pt x="30244" y="28829"/>
                    </a:cubicBezTo>
                    <a:cubicBezTo>
                      <a:pt x="30229" y="28844"/>
                      <a:pt x="30229" y="28874"/>
                      <a:pt x="30214" y="28890"/>
                    </a:cubicBezTo>
                    <a:cubicBezTo>
                      <a:pt x="30214" y="28890"/>
                      <a:pt x="30214" y="28905"/>
                      <a:pt x="30214" y="28905"/>
                    </a:cubicBezTo>
                    <a:cubicBezTo>
                      <a:pt x="30198" y="28920"/>
                      <a:pt x="30198" y="28920"/>
                      <a:pt x="30198" y="28935"/>
                    </a:cubicBezTo>
                    <a:cubicBezTo>
                      <a:pt x="30183" y="28951"/>
                      <a:pt x="30183" y="28966"/>
                      <a:pt x="30168" y="28981"/>
                    </a:cubicBezTo>
                    <a:cubicBezTo>
                      <a:pt x="30153" y="28981"/>
                      <a:pt x="30153" y="28996"/>
                      <a:pt x="30137" y="28996"/>
                    </a:cubicBezTo>
                    <a:cubicBezTo>
                      <a:pt x="30137" y="28996"/>
                      <a:pt x="30122" y="29012"/>
                      <a:pt x="30122" y="29012"/>
                    </a:cubicBezTo>
                    <a:lnTo>
                      <a:pt x="30107" y="29027"/>
                    </a:lnTo>
                    <a:lnTo>
                      <a:pt x="30092" y="29027"/>
                    </a:lnTo>
                    <a:cubicBezTo>
                      <a:pt x="30092" y="29027"/>
                      <a:pt x="30076" y="29042"/>
                      <a:pt x="30076" y="29042"/>
                    </a:cubicBezTo>
                    <a:lnTo>
                      <a:pt x="30015" y="29042"/>
                    </a:lnTo>
                    <a:cubicBezTo>
                      <a:pt x="30000" y="29027"/>
                      <a:pt x="29985" y="29027"/>
                      <a:pt x="29970" y="29027"/>
                    </a:cubicBezTo>
                    <a:cubicBezTo>
                      <a:pt x="29955" y="29012"/>
                      <a:pt x="29924" y="29012"/>
                      <a:pt x="29909" y="28996"/>
                    </a:cubicBezTo>
                    <a:cubicBezTo>
                      <a:pt x="29878" y="28996"/>
                      <a:pt x="29863" y="28981"/>
                      <a:pt x="29833" y="28966"/>
                    </a:cubicBezTo>
                    <a:cubicBezTo>
                      <a:pt x="29787" y="28935"/>
                      <a:pt x="29741" y="28905"/>
                      <a:pt x="29711" y="28859"/>
                    </a:cubicBezTo>
                    <a:cubicBezTo>
                      <a:pt x="29619" y="28783"/>
                      <a:pt x="29528" y="28707"/>
                      <a:pt x="29437" y="28600"/>
                    </a:cubicBezTo>
                    <a:cubicBezTo>
                      <a:pt x="29376" y="28524"/>
                      <a:pt x="29299" y="28448"/>
                      <a:pt x="29238" y="28372"/>
                    </a:cubicBezTo>
                    <a:lnTo>
                      <a:pt x="29223" y="28341"/>
                    </a:lnTo>
                    <a:cubicBezTo>
                      <a:pt x="29178" y="28295"/>
                      <a:pt x="29132" y="28250"/>
                      <a:pt x="29101" y="28204"/>
                    </a:cubicBezTo>
                    <a:lnTo>
                      <a:pt x="29086" y="28204"/>
                    </a:lnTo>
                    <a:cubicBezTo>
                      <a:pt x="29056" y="28158"/>
                      <a:pt x="29010" y="28113"/>
                      <a:pt x="28964" y="28082"/>
                    </a:cubicBezTo>
                    <a:cubicBezTo>
                      <a:pt x="28934" y="28052"/>
                      <a:pt x="28903" y="28036"/>
                      <a:pt x="28858" y="28006"/>
                    </a:cubicBezTo>
                    <a:cubicBezTo>
                      <a:pt x="28842" y="28006"/>
                      <a:pt x="28827" y="27991"/>
                      <a:pt x="28812" y="27975"/>
                    </a:cubicBezTo>
                    <a:cubicBezTo>
                      <a:pt x="28766" y="27945"/>
                      <a:pt x="28705" y="27915"/>
                      <a:pt x="28644" y="27899"/>
                    </a:cubicBezTo>
                    <a:cubicBezTo>
                      <a:pt x="28568" y="27884"/>
                      <a:pt x="28492" y="27869"/>
                      <a:pt x="28431" y="27854"/>
                    </a:cubicBezTo>
                    <a:cubicBezTo>
                      <a:pt x="28385" y="27838"/>
                      <a:pt x="28355" y="27838"/>
                      <a:pt x="28309" y="27823"/>
                    </a:cubicBezTo>
                    <a:cubicBezTo>
                      <a:pt x="28294" y="27823"/>
                      <a:pt x="28263" y="27808"/>
                      <a:pt x="28248" y="27808"/>
                    </a:cubicBezTo>
                    <a:cubicBezTo>
                      <a:pt x="28202" y="27793"/>
                      <a:pt x="28172" y="27777"/>
                      <a:pt x="28141" y="27762"/>
                    </a:cubicBezTo>
                    <a:cubicBezTo>
                      <a:pt x="28126" y="27762"/>
                      <a:pt x="28111" y="27747"/>
                      <a:pt x="28081" y="27732"/>
                    </a:cubicBezTo>
                    <a:cubicBezTo>
                      <a:pt x="28065" y="27716"/>
                      <a:pt x="28050" y="27701"/>
                      <a:pt x="28035" y="27686"/>
                    </a:cubicBezTo>
                    <a:lnTo>
                      <a:pt x="28020" y="27686"/>
                    </a:lnTo>
                    <a:cubicBezTo>
                      <a:pt x="28004" y="27671"/>
                      <a:pt x="28004" y="27671"/>
                      <a:pt x="27989" y="27656"/>
                    </a:cubicBezTo>
                    <a:cubicBezTo>
                      <a:pt x="27989" y="27656"/>
                      <a:pt x="27974" y="27640"/>
                      <a:pt x="27974" y="27640"/>
                    </a:cubicBezTo>
                    <a:lnTo>
                      <a:pt x="27959" y="27625"/>
                    </a:lnTo>
                    <a:lnTo>
                      <a:pt x="27959" y="27610"/>
                    </a:lnTo>
                    <a:cubicBezTo>
                      <a:pt x="27928" y="27595"/>
                      <a:pt x="27913" y="27579"/>
                      <a:pt x="27898" y="27564"/>
                    </a:cubicBezTo>
                    <a:cubicBezTo>
                      <a:pt x="27882" y="27534"/>
                      <a:pt x="27867" y="27503"/>
                      <a:pt x="27852" y="27488"/>
                    </a:cubicBezTo>
                    <a:cubicBezTo>
                      <a:pt x="27822" y="27442"/>
                      <a:pt x="27791" y="27396"/>
                      <a:pt x="27776" y="27366"/>
                    </a:cubicBezTo>
                    <a:cubicBezTo>
                      <a:pt x="27761" y="27336"/>
                      <a:pt x="27745" y="27320"/>
                      <a:pt x="27745" y="27290"/>
                    </a:cubicBezTo>
                    <a:lnTo>
                      <a:pt x="27730" y="27275"/>
                    </a:lnTo>
                    <a:lnTo>
                      <a:pt x="27730" y="27259"/>
                    </a:lnTo>
                    <a:lnTo>
                      <a:pt x="27730" y="27229"/>
                    </a:lnTo>
                    <a:cubicBezTo>
                      <a:pt x="27730" y="27229"/>
                      <a:pt x="27730" y="27214"/>
                      <a:pt x="27730" y="27214"/>
                    </a:cubicBezTo>
                    <a:cubicBezTo>
                      <a:pt x="27730" y="27198"/>
                      <a:pt x="27745" y="27183"/>
                      <a:pt x="27745" y="27168"/>
                    </a:cubicBezTo>
                    <a:lnTo>
                      <a:pt x="27761" y="27137"/>
                    </a:lnTo>
                    <a:cubicBezTo>
                      <a:pt x="27761" y="27122"/>
                      <a:pt x="27776" y="27107"/>
                      <a:pt x="27776" y="27092"/>
                    </a:cubicBezTo>
                    <a:cubicBezTo>
                      <a:pt x="27791" y="27077"/>
                      <a:pt x="27806" y="27061"/>
                      <a:pt x="27822" y="27046"/>
                    </a:cubicBezTo>
                    <a:cubicBezTo>
                      <a:pt x="27852" y="27016"/>
                      <a:pt x="27867" y="26985"/>
                      <a:pt x="27898" y="26970"/>
                    </a:cubicBezTo>
                    <a:cubicBezTo>
                      <a:pt x="27913" y="26939"/>
                      <a:pt x="27943" y="26924"/>
                      <a:pt x="27959" y="26909"/>
                    </a:cubicBezTo>
                    <a:cubicBezTo>
                      <a:pt x="28004" y="26878"/>
                      <a:pt x="28050" y="26863"/>
                      <a:pt x="28096" y="26833"/>
                    </a:cubicBezTo>
                    <a:cubicBezTo>
                      <a:pt x="28141" y="26802"/>
                      <a:pt x="28202" y="26787"/>
                      <a:pt x="28263" y="26757"/>
                    </a:cubicBezTo>
                    <a:cubicBezTo>
                      <a:pt x="28324" y="26741"/>
                      <a:pt x="28385" y="26726"/>
                      <a:pt x="28446" y="26711"/>
                    </a:cubicBezTo>
                    <a:cubicBezTo>
                      <a:pt x="28522" y="26696"/>
                      <a:pt x="28599" y="26680"/>
                      <a:pt x="28690" y="26680"/>
                    </a:cubicBezTo>
                    <a:cubicBezTo>
                      <a:pt x="28705" y="26680"/>
                      <a:pt x="28720" y="26665"/>
                      <a:pt x="28736" y="26665"/>
                    </a:cubicBezTo>
                    <a:close/>
                    <a:moveTo>
                      <a:pt x="18147" y="28417"/>
                    </a:moveTo>
                    <a:cubicBezTo>
                      <a:pt x="18162" y="28417"/>
                      <a:pt x="18162" y="28433"/>
                      <a:pt x="18177" y="28433"/>
                    </a:cubicBezTo>
                    <a:lnTo>
                      <a:pt x="18208" y="28433"/>
                    </a:lnTo>
                    <a:cubicBezTo>
                      <a:pt x="18208" y="28448"/>
                      <a:pt x="18223" y="28448"/>
                      <a:pt x="18238" y="28448"/>
                    </a:cubicBezTo>
                    <a:cubicBezTo>
                      <a:pt x="18253" y="28463"/>
                      <a:pt x="18253" y="28463"/>
                      <a:pt x="18269" y="28478"/>
                    </a:cubicBezTo>
                    <a:cubicBezTo>
                      <a:pt x="18284" y="28478"/>
                      <a:pt x="18299" y="28493"/>
                      <a:pt x="18299" y="28509"/>
                    </a:cubicBezTo>
                    <a:lnTo>
                      <a:pt x="18314" y="28509"/>
                    </a:lnTo>
                    <a:cubicBezTo>
                      <a:pt x="18330" y="28524"/>
                      <a:pt x="18345" y="28539"/>
                      <a:pt x="18360" y="28570"/>
                    </a:cubicBezTo>
                    <a:lnTo>
                      <a:pt x="18390" y="28615"/>
                    </a:lnTo>
                    <a:cubicBezTo>
                      <a:pt x="18390" y="28631"/>
                      <a:pt x="18406" y="28646"/>
                      <a:pt x="18406" y="28661"/>
                    </a:cubicBezTo>
                    <a:cubicBezTo>
                      <a:pt x="18421" y="28692"/>
                      <a:pt x="18436" y="28722"/>
                      <a:pt x="18436" y="28752"/>
                    </a:cubicBezTo>
                    <a:cubicBezTo>
                      <a:pt x="18451" y="28783"/>
                      <a:pt x="18451" y="28813"/>
                      <a:pt x="18451" y="28829"/>
                    </a:cubicBezTo>
                    <a:cubicBezTo>
                      <a:pt x="18451" y="28859"/>
                      <a:pt x="18451" y="28874"/>
                      <a:pt x="18451" y="28905"/>
                    </a:cubicBezTo>
                    <a:cubicBezTo>
                      <a:pt x="18451" y="28935"/>
                      <a:pt x="18451" y="28966"/>
                      <a:pt x="18451" y="28996"/>
                    </a:cubicBezTo>
                    <a:cubicBezTo>
                      <a:pt x="18436" y="29027"/>
                      <a:pt x="18436" y="29042"/>
                      <a:pt x="18436" y="29072"/>
                    </a:cubicBezTo>
                    <a:cubicBezTo>
                      <a:pt x="18421" y="29103"/>
                      <a:pt x="18406" y="29133"/>
                      <a:pt x="18406" y="29149"/>
                    </a:cubicBezTo>
                    <a:cubicBezTo>
                      <a:pt x="18390" y="29164"/>
                      <a:pt x="18390" y="29179"/>
                      <a:pt x="18375" y="29194"/>
                    </a:cubicBezTo>
                    <a:cubicBezTo>
                      <a:pt x="18375" y="29210"/>
                      <a:pt x="18360" y="29225"/>
                      <a:pt x="18360" y="29225"/>
                    </a:cubicBezTo>
                    <a:cubicBezTo>
                      <a:pt x="18345" y="29240"/>
                      <a:pt x="18345" y="29255"/>
                      <a:pt x="18330" y="29255"/>
                    </a:cubicBezTo>
                    <a:cubicBezTo>
                      <a:pt x="18330" y="29271"/>
                      <a:pt x="18314" y="29271"/>
                      <a:pt x="18299" y="29286"/>
                    </a:cubicBezTo>
                    <a:lnTo>
                      <a:pt x="18269" y="29301"/>
                    </a:lnTo>
                    <a:cubicBezTo>
                      <a:pt x="18269" y="29301"/>
                      <a:pt x="18269" y="29301"/>
                      <a:pt x="18269" y="29316"/>
                    </a:cubicBezTo>
                    <a:lnTo>
                      <a:pt x="18238" y="29316"/>
                    </a:lnTo>
                    <a:cubicBezTo>
                      <a:pt x="18238" y="29316"/>
                      <a:pt x="18223" y="29331"/>
                      <a:pt x="18223" y="29331"/>
                    </a:cubicBezTo>
                    <a:lnTo>
                      <a:pt x="18192" y="29331"/>
                    </a:lnTo>
                    <a:cubicBezTo>
                      <a:pt x="18177" y="29347"/>
                      <a:pt x="18177" y="29347"/>
                      <a:pt x="18162" y="29347"/>
                    </a:cubicBezTo>
                    <a:cubicBezTo>
                      <a:pt x="18116" y="29362"/>
                      <a:pt x="18086" y="29362"/>
                      <a:pt x="18040" y="29362"/>
                    </a:cubicBezTo>
                    <a:cubicBezTo>
                      <a:pt x="17964" y="29377"/>
                      <a:pt x="17903" y="29377"/>
                      <a:pt x="17827" y="29377"/>
                    </a:cubicBezTo>
                    <a:cubicBezTo>
                      <a:pt x="17751" y="29377"/>
                      <a:pt x="17674" y="29362"/>
                      <a:pt x="17613" y="29362"/>
                    </a:cubicBezTo>
                    <a:lnTo>
                      <a:pt x="17568" y="29347"/>
                    </a:lnTo>
                    <a:lnTo>
                      <a:pt x="17522" y="29347"/>
                    </a:lnTo>
                    <a:cubicBezTo>
                      <a:pt x="17461" y="29331"/>
                      <a:pt x="17385" y="29316"/>
                      <a:pt x="17309" y="29316"/>
                    </a:cubicBezTo>
                    <a:cubicBezTo>
                      <a:pt x="17263" y="29301"/>
                      <a:pt x="17233" y="29301"/>
                      <a:pt x="17187" y="29301"/>
                    </a:cubicBezTo>
                    <a:cubicBezTo>
                      <a:pt x="17187" y="29286"/>
                      <a:pt x="17172" y="29271"/>
                      <a:pt x="17172" y="29255"/>
                    </a:cubicBezTo>
                    <a:cubicBezTo>
                      <a:pt x="17172" y="29240"/>
                      <a:pt x="17172" y="29240"/>
                      <a:pt x="17156" y="29225"/>
                    </a:cubicBezTo>
                    <a:cubicBezTo>
                      <a:pt x="17141" y="29194"/>
                      <a:pt x="17111" y="29149"/>
                      <a:pt x="17065" y="29118"/>
                    </a:cubicBezTo>
                    <a:cubicBezTo>
                      <a:pt x="17034" y="29103"/>
                      <a:pt x="16989" y="29072"/>
                      <a:pt x="16943" y="29072"/>
                    </a:cubicBezTo>
                    <a:lnTo>
                      <a:pt x="16928" y="29057"/>
                    </a:lnTo>
                    <a:cubicBezTo>
                      <a:pt x="16943" y="29057"/>
                      <a:pt x="16958" y="29042"/>
                      <a:pt x="16958" y="29042"/>
                    </a:cubicBezTo>
                    <a:cubicBezTo>
                      <a:pt x="17050" y="28981"/>
                      <a:pt x="17126" y="28935"/>
                      <a:pt x="17217" y="28874"/>
                    </a:cubicBezTo>
                    <a:lnTo>
                      <a:pt x="17233" y="28859"/>
                    </a:lnTo>
                    <a:lnTo>
                      <a:pt x="17263" y="28844"/>
                    </a:lnTo>
                    <a:cubicBezTo>
                      <a:pt x="17354" y="28783"/>
                      <a:pt x="17446" y="28722"/>
                      <a:pt x="17537" y="28676"/>
                    </a:cubicBezTo>
                    <a:cubicBezTo>
                      <a:pt x="17613" y="28615"/>
                      <a:pt x="17705" y="28554"/>
                      <a:pt x="17796" y="28509"/>
                    </a:cubicBezTo>
                    <a:cubicBezTo>
                      <a:pt x="17827" y="28493"/>
                      <a:pt x="17842" y="28478"/>
                      <a:pt x="17872" y="28463"/>
                    </a:cubicBezTo>
                    <a:cubicBezTo>
                      <a:pt x="17888" y="28463"/>
                      <a:pt x="17903" y="28463"/>
                      <a:pt x="17903" y="28448"/>
                    </a:cubicBezTo>
                    <a:cubicBezTo>
                      <a:pt x="17933" y="28448"/>
                      <a:pt x="17964" y="28433"/>
                      <a:pt x="17994" y="28433"/>
                    </a:cubicBezTo>
                    <a:cubicBezTo>
                      <a:pt x="18010" y="28417"/>
                      <a:pt x="18025" y="28417"/>
                      <a:pt x="18040" y="28417"/>
                    </a:cubicBezTo>
                    <a:close/>
                    <a:moveTo>
                      <a:pt x="11626" y="23542"/>
                    </a:moveTo>
                    <a:cubicBezTo>
                      <a:pt x="11626" y="23542"/>
                      <a:pt x="11641" y="23557"/>
                      <a:pt x="11656" y="23557"/>
                    </a:cubicBezTo>
                    <a:cubicBezTo>
                      <a:pt x="11671" y="23572"/>
                      <a:pt x="11702" y="23572"/>
                      <a:pt x="11717" y="23588"/>
                    </a:cubicBezTo>
                    <a:cubicBezTo>
                      <a:pt x="11732" y="23603"/>
                      <a:pt x="11748" y="23603"/>
                      <a:pt x="11763" y="23618"/>
                    </a:cubicBezTo>
                    <a:cubicBezTo>
                      <a:pt x="11793" y="23648"/>
                      <a:pt x="11839" y="23679"/>
                      <a:pt x="11869" y="23725"/>
                    </a:cubicBezTo>
                    <a:lnTo>
                      <a:pt x="11885" y="23755"/>
                    </a:lnTo>
                    <a:cubicBezTo>
                      <a:pt x="11915" y="23770"/>
                      <a:pt x="11930" y="23801"/>
                      <a:pt x="11961" y="23831"/>
                    </a:cubicBezTo>
                    <a:cubicBezTo>
                      <a:pt x="11976" y="23862"/>
                      <a:pt x="12007" y="23892"/>
                      <a:pt x="12022" y="23938"/>
                    </a:cubicBezTo>
                    <a:cubicBezTo>
                      <a:pt x="12052" y="23984"/>
                      <a:pt x="12083" y="24045"/>
                      <a:pt x="12113" y="24106"/>
                    </a:cubicBezTo>
                    <a:cubicBezTo>
                      <a:pt x="12144" y="24197"/>
                      <a:pt x="12174" y="24288"/>
                      <a:pt x="12189" y="24395"/>
                    </a:cubicBezTo>
                    <a:cubicBezTo>
                      <a:pt x="12220" y="24517"/>
                      <a:pt x="12250" y="24639"/>
                      <a:pt x="12266" y="24761"/>
                    </a:cubicBezTo>
                    <a:cubicBezTo>
                      <a:pt x="12281" y="24806"/>
                      <a:pt x="12281" y="24867"/>
                      <a:pt x="12296" y="24913"/>
                    </a:cubicBezTo>
                    <a:cubicBezTo>
                      <a:pt x="12311" y="24989"/>
                      <a:pt x="12327" y="25050"/>
                      <a:pt x="12342" y="25111"/>
                    </a:cubicBezTo>
                    <a:cubicBezTo>
                      <a:pt x="12357" y="25218"/>
                      <a:pt x="12388" y="25340"/>
                      <a:pt x="12403" y="25462"/>
                    </a:cubicBezTo>
                    <a:cubicBezTo>
                      <a:pt x="12418" y="25568"/>
                      <a:pt x="12418" y="25675"/>
                      <a:pt x="12418" y="25812"/>
                    </a:cubicBezTo>
                    <a:cubicBezTo>
                      <a:pt x="12403" y="25934"/>
                      <a:pt x="12388" y="26071"/>
                      <a:pt x="12372" y="26223"/>
                    </a:cubicBezTo>
                    <a:cubicBezTo>
                      <a:pt x="12357" y="26315"/>
                      <a:pt x="12342" y="26406"/>
                      <a:pt x="12327" y="26498"/>
                    </a:cubicBezTo>
                    <a:cubicBezTo>
                      <a:pt x="12311" y="26543"/>
                      <a:pt x="12296" y="26589"/>
                      <a:pt x="12281" y="26635"/>
                    </a:cubicBezTo>
                    <a:cubicBezTo>
                      <a:pt x="12266" y="26680"/>
                      <a:pt x="12250" y="26726"/>
                      <a:pt x="12235" y="26787"/>
                    </a:cubicBezTo>
                    <a:cubicBezTo>
                      <a:pt x="12235" y="26818"/>
                      <a:pt x="12220" y="26833"/>
                      <a:pt x="12220" y="26863"/>
                    </a:cubicBezTo>
                    <a:cubicBezTo>
                      <a:pt x="12159" y="27031"/>
                      <a:pt x="12098" y="27198"/>
                      <a:pt x="12022" y="27381"/>
                    </a:cubicBezTo>
                    <a:lnTo>
                      <a:pt x="12022" y="27366"/>
                    </a:lnTo>
                    <a:cubicBezTo>
                      <a:pt x="12022" y="27381"/>
                      <a:pt x="12022" y="27396"/>
                      <a:pt x="12007" y="27412"/>
                    </a:cubicBezTo>
                    <a:lnTo>
                      <a:pt x="11991" y="27457"/>
                    </a:lnTo>
                    <a:lnTo>
                      <a:pt x="11976" y="27488"/>
                    </a:lnTo>
                    <a:lnTo>
                      <a:pt x="11976" y="27503"/>
                    </a:lnTo>
                    <a:cubicBezTo>
                      <a:pt x="11946" y="27579"/>
                      <a:pt x="11915" y="27640"/>
                      <a:pt x="11885" y="27701"/>
                    </a:cubicBezTo>
                    <a:cubicBezTo>
                      <a:pt x="11824" y="27808"/>
                      <a:pt x="11778" y="27930"/>
                      <a:pt x="11717" y="28052"/>
                    </a:cubicBezTo>
                    <a:cubicBezTo>
                      <a:pt x="11687" y="28143"/>
                      <a:pt x="11626" y="28250"/>
                      <a:pt x="11595" y="28356"/>
                    </a:cubicBezTo>
                    <a:cubicBezTo>
                      <a:pt x="11534" y="28509"/>
                      <a:pt x="11489" y="28676"/>
                      <a:pt x="11473" y="28859"/>
                    </a:cubicBezTo>
                    <a:cubicBezTo>
                      <a:pt x="11458" y="28874"/>
                      <a:pt x="11458" y="28890"/>
                      <a:pt x="11458" y="28905"/>
                    </a:cubicBezTo>
                    <a:cubicBezTo>
                      <a:pt x="11428" y="29149"/>
                      <a:pt x="11412" y="29362"/>
                      <a:pt x="11397" y="29560"/>
                    </a:cubicBezTo>
                    <a:lnTo>
                      <a:pt x="11367" y="29453"/>
                    </a:lnTo>
                    <a:cubicBezTo>
                      <a:pt x="11336" y="29392"/>
                      <a:pt x="11321" y="29331"/>
                      <a:pt x="11306" y="29271"/>
                    </a:cubicBezTo>
                    <a:cubicBezTo>
                      <a:pt x="11199" y="28905"/>
                      <a:pt x="11092" y="28539"/>
                      <a:pt x="11001" y="28158"/>
                    </a:cubicBezTo>
                    <a:cubicBezTo>
                      <a:pt x="11001" y="28113"/>
                      <a:pt x="10986" y="28067"/>
                      <a:pt x="10971" y="28021"/>
                    </a:cubicBezTo>
                    <a:cubicBezTo>
                      <a:pt x="10971" y="28006"/>
                      <a:pt x="10971" y="27991"/>
                      <a:pt x="10971" y="27975"/>
                    </a:cubicBezTo>
                    <a:cubicBezTo>
                      <a:pt x="10940" y="27808"/>
                      <a:pt x="10910" y="27656"/>
                      <a:pt x="10879" y="27503"/>
                    </a:cubicBezTo>
                    <a:lnTo>
                      <a:pt x="10879" y="27457"/>
                    </a:lnTo>
                    <a:cubicBezTo>
                      <a:pt x="10864" y="27381"/>
                      <a:pt x="10864" y="27305"/>
                      <a:pt x="10864" y="27244"/>
                    </a:cubicBezTo>
                    <a:cubicBezTo>
                      <a:pt x="10864" y="27137"/>
                      <a:pt x="10864" y="27046"/>
                      <a:pt x="10864" y="26939"/>
                    </a:cubicBezTo>
                    <a:cubicBezTo>
                      <a:pt x="10864" y="26863"/>
                      <a:pt x="10864" y="26787"/>
                      <a:pt x="10879" y="26711"/>
                    </a:cubicBezTo>
                    <a:cubicBezTo>
                      <a:pt x="10879" y="26635"/>
                      <a:pt x="10894" y="26559"/>
                      <a:pt x="10894" y="26482"/>
                    </a:cubicBezTo>
                    <a:cubicBezTo>
                      <a:pt x="10910" y="26315"/>
                      <a:pt x="10925" y="26147"/>
                      <a:pt x="10955" y="25964"/>
                    </a:cubicBezTo>
                    <a:cubicBezTo>
                      <a:pt x="11001" y="25629"/>
                      <a:pt x="11047" y="25309"/>
                      <a:pt x="11108" y="24974"/>
                    </a:cubicBezTo>
                    <a:cubicBezTo>
                      <a:pt x="11169" y="24563"/>
                      <a:pt x="11230" y="24212"/>
                      <a:pt x="11336" y="23862"/>
                    </a:cubicBezTo>
                    <a:cubicBezTo>
                      <a:pt x="11351" y="23801"/>
                      <a:pt x="11367" y="23755"/>
                      <a:pt x="11397" y="23694"/>
                    </a:cubicBezTo>
                    <a:cubicBezTo>
                      <a:pt x="11397" y="23679"/>
                      <a:pt x="11412" y="23664"/>
                      <a:pt x="11428" y="23648"/>
                    </a:cubicBezTo>
                    <a:cubicBezTo>
                      <a:pt x="11428" y="23633"/>
                      <a:pt x="11443" y="23633"/>
                      <a:pt x="11443" y="23618"/>
                    </a:cubicBezTo>
                    <a:cubicBezTo>
                      <a:pt x="11458" y="23603"/>
                      <a:pt x="11458" y="23588"/>
                      <a:pt x="11473" y="23588"/>
                    </a:cubicBezTo>
                    <a:lnTo>
                      <a:pt x="11489" y="23572"/>
                    </a:lnTo>
                    <a:lnTo>
                      <a:pt x="11504" y="23557"/>
                    </a:lnTo>
                    <a:lnTo>
                      <a:pt x="11519" y="23542"/>
                    </a:lnTo>
                    <a:close/>
                    <a:moveTo>
                      <a:pt x="28050" y="28052"/>
                    </a:moveTo>
                    <a:lnTo>
                      <a:pt x="28050" y="28052"/>
                    </a:lnTo>
                    <a:cubicBezTo>
                      <a:pt x="28081" y="28067"/>
                      <a:pt x="28096" y="28082"/>
                      <a:pt x="28111" y="28082"/>
                    </a:cubicBezTo>
                    <a:cubicBezTo>
                      <a:pt x="28187" y="28113"/>
                      <a:pt x="28248" y="28128"/>
                      <a:pt x="28324" y="28128"/>
                    </a:cubicBezTo>
                    <a:cubicBezTo>
                      <a:pt x="28385" y="28143"/>
                      <a:pt x="28446" y="28158"/>
                      <a:pt x="28507" y="28158"/>
                    </a:cubicBezTo>
                    <a:cubicBezTo>
                      <a:pt x="28538" y="28174"/>
                      <a:pt x="28568" y="28174"/>
                      <a:pt x="28599" y="28189"/>
                    </a:cubicBezTo>
                    <a:cubicBezTo>
                      <a:pt x="28629" y="28189"/>
                      <a:pt x="28644" y="28204"/>
                      <a:pt x="28675" y="28204"/>
                    </a:cubicBezTo>
                    <a:cubicBezTo>
                      <a:pt x="28705" y="28219"/>
                      <a:pt x="28720" y="28234"/>
                      <a:pt x="28751" y="28250"/>
                    </a:cubicBezTo>
                    <a:lnTo>
                      <a:pt x="28781" y="28280"/>
                    </a:lnTo>
                    <a:cubicBezTo>
                      <a:pt x="28736" y="28433"/>
                      <a:pt x="28690" y="28585"/>
                      <a:pt x="28644" y="28752"/>
                    </a:cubicBezTo>
                    <a:cubicBezTo>
                      <a:pt x="28553" y="29103"/>
                      <a:pt x="28446" y="29438"/>
                      <a:pt x="28340" y="29789"/>
                    </a:cubicBezTo>
                    <a:cubicBezTo>
                      <a:pt x="28324" y="29834"/>
                      <a:pt x="28294" y="29895"/>
                      <a:pt x="28279" y="29941"/>
                    </a:cubicBezTo>
                    <a:cubicBezTo>
                      <a:pt x="28279" y="29910"/>
                      <a:pt x="28279" y="29895"/>
                      <a:pt x="28279" y="29865"/>
                    </a:cubicBezTo>
                    <a:cubicBezTo>
                      <a:pt x="28279" y="29728"/>
                      <a:pt x="28263" y="29575"/>
                      <a:pt x="28263" y="29438"/>
                    </a:cubicBezTo>
                    <a:cubicBezTo>
                      <a:pt x="28233" y="29149"/>
                      <a:pt x="28202" y="28874"/>
                      <a:pt x="28141" y="28585"/>
                    </a:cubicBezTo>
                    <a:cubicBezTo>
                      <a:pt x="28111" y="28402"/>
                      <a:pt x="28081" y="28234"/>
                      <a:pt x="28050" y="28052"/>
                    </a:cubicBezTo>
                    <a:close/>
                    <a:moveTo>
                      <a:pt x="14505" y="27396"/>
                    </a:moveTo>
                    <a:cubicBezTo>
                      <a:pt x="14521" y="27412"/>
                      <a:pt x="14536" y="27412"/>
                      <a:pt x="14551" y="27412"/>
                    </a:cubicBezTo>
                    <a:cubicBezTo>
                      <a:pt x="14566" y="27427"/>
                      <a:pt x="14597" y="27442"/>
                      <a:pt x="14612" y="27442"/>
                    </a:cubicBezTo>
                    <a:cubicBezTo>
                      <a:pt x="14642" y="27457"/>
                      <a:pt x="14658" y="27473"/>
                      <a:pt x="14673" y="27488"/>
                    </a:cubicBezTo>
                    <a:cubicBezTo>
                      <a:pt x="14703" y="27518"/>
                      <a:pt x="14719" y="27534"/>
                      <a:pt x="14749" y="27549"/>
                    </a:cubicBezTo>
                    <a:cubicBezTo>
                      <a:pt x="14780" y="27595"/>
                      <a:pt x="14810" y="27625"/>
                      <a:pt x="14840" y="27671"/>
                    </a:cubicBezTo>
                    <a:cubicBezTo>
                      <a:pt x="14856" y="27701"/>
                      <a:pt x="14871" y="27732"/>
                      <a:pt x="14901" y="27747"/>
                    </a:cubicBezTo>
                    <a:cubicBezTo>
                      <a:pt x="14917" y="27793"/>
                      <a:pt x="14932" y="27838"/>
                      <a:pt x="14962" y="27884"/>
                    </a:cubicBezTo>
                    <a:cubicBezTo>
                      <a:pt x="14962" y="27915"/>
                      <a:pt x="14978" y="27945"/>
                      <a:pt x="14993" y="27991"/>
                    </a:cubicBezTo>
                    <a:cubicBezTo>
                      <a:pt x="14993" y="28036"/>
                      <a:pt x="15008" y="28082"/>
                      <a:pt x="15008" y="28113"/>
                    </a:cubicBezTo>
                    <a:cubicBezTo>
                      <a:pt x="15008" y="28143"/>
                      <a:pt x="15008" y="28174"/>
                      <a:pt x="15008" y="28204"/>
                    </a:cubicBezTo>
                    <a:cubicBezTo>
                      <a:pt x="15008" y="28234"/>
                      <a:pt x="15008" y="28265"/>
                      <a:pt x="15008" y="28295"/>
                    </a:cubicBezTo>
                    <a:cubicBezTo>
                      <a:pt x="14993" y="28341"/>
                      <a:pt x="14978" y="28387"/>
                      <a:pt x="14978" y="28433"/>
                    </a:cubicBezTo>
                    <a:cubicBezTo>
                      <a:pt x="14962" y="28463"/>
                      <a:pt x="14947" y="28509"/>
                      <a:pt x="14932" y="28539"/>
                    </a:cubicBezTo>
                    <a:cubicBezTo>
                      <a:pt x="14917" y="28585"/>
                      <a:pt x="14886" y="28646"/>
                      <a:pt x="14856" y="28692"/>
                    </a:cubicBezTo>
                    <a:lnTo>
                      <a:pt x="14856" y="28707"/>
                    </a:lnTo>
                    <a:lnTo>
                      <a:pt x="14840" y="28722"/>
                    </a:lnTo>
                    <a:lnTo>
                      <a:pt x="14825" y="28737"/>
                    </a:lnTo>
                    <a:cubicBezTo>
                      <a:pt x="14825" y="28737"/>
                      <a:pt x="14825" y="28737"/>
                      <a:pt x="14825" y="28752"/>
                    </a:cubicBezTo>
                    <a:cubicBezTo>
                      <a:pt x="14825" y="28752"/>
                      <a:pt x="14810" y="28768"/>
                      <a:pt x="14810" y="28783"/>
                    </a:cubicBezTo>
                    <a:cubicBezTo>
                      <a:pt x="14764" y="28829"/>
                      <a:pt x="14734" y="28890"/>
                      <a:pt x="14688" y="28951"/>
                    </a:cubicBezTo>
                    <a:cubicBezTo>
                      <a:pt x="14566" y="29103"/>
                      <a:pt x="14429" y="29240"/>
                      <a:pt x="14292" y="29377"/>
                    </a:cubicBezTo>
                    <a:cubicBezTo>
                      <a:pt x="14277" y="29408"/>
                      <a:pt x="14246" y="29438"/>
                      <a:pt x="14216" y="29469"/>
                    </a:cubicBezTo>
                    <a:cubicBezTo>
                      <a:pt x="14018" y="29667"/>
                      <a:pt x="13820" y="29880"/>
                      <a:pt x="13713" y="30139"/>
                    </a:cubicBezTo>
                    <a:cubicBezTo>
                      <a:pt x="13652" y="30276"/>
                      <a:pt x="13622" y="30428"/>
                      <a:pt x="13591" y="30596"/>
                    </a:cubicBezTo>
                    <a:lnTo>
                      <a:pt x="13576" y="30520"/>
                    </a:lnTo>
                    <a:cubicBezTo>
                      <a:pt x="13576" y="30459"/>
                      <a:pt x="13561" y="30398"/>
                      <a:pt x="13561" y="30337"/>
                    </a:cubicBezTo>
                    <a:lnTo>
                      <a:pt x="13545" y="30215"/>
                    </a:lnTo>
                    <a:cubicBezTo>
                      <a:pt x="13530" y="30078"/>
                      <a:pt x="13515" y="29941"/>
                      <a:pt x="13500" y="29804"/>
                    </a:cubicBezTo>
                    <a:lnTo>
                      <a:pt x="13500" y="29789"/>
                    </a:lnTo>
                    <a:cubicBezTo>
                      <a:pt x="13485" y="29682"/>
                      <a:pt x="13469" y="29590"/>
                      <a:pt x="13469" y="29484"/>
                    </a:cubicBezTo>
                    <a:cubicBezTo>
                      <a:pt x="13469" y="29362"/>
                      <a:pt x="13469" y="29255"/>
                      <a:pt x="13469" y="29149"/>
                    </a:cubicBezTo>
                    <a:cubicBezTo>
                      <a:pt x="13469" y="29072"/>
                      <a:pt x="13485" y="28996"/>
                      <a:pt x="13485" y="28935"/>
                    </a:cubicBezTo>
                    <a:cubicBezTo>
                      <a:pt x="13515" y="28813"/>
                      <a:pt x="13530" y="28722"/>
                      <a:pt x="13561" y="28631"/>
                    </a:cubicBezTo>
                    <a:cubicBezTo>
                      <a:pt x="13606" y="28463"/>
                      <a:pt x="13667" y="28311"/>
                      <a:pt x="13728" y="28158"/>
                    </a:cubicBezTo>
                    <a:cubicBezTo>
                      <a:pt x="13759" y="28097"/>
                      <a:pt x="13774" y="28052"/>
                      <a:pt x="13804" y="27991"/>
                    </a:cubicBezTo>
                    <a:cubicBezTo>
                      <a:pt x="13850" y="27915"/>
                      <a:pt x="13911" y="27854"/>
                      <a:pt x="13957" y="27777"/>
                    </a:cubicBezTo>
                    <a:cubicBezTo>
                      <a:pt x="14033" y="27701"/>
                      <a:pt x="14094" y="27625"/>
                      <a:pt x="14155" y="27564"/>
                    </a:cubicBezTo>
                    <a:cubicBezTo>
                      <a:pt x="14185" y="27518"/>
                      <a:pt x="14231" y="27488"/>
                      <a:pt x="14277" y="27457"/>
                    </a:cubicBezTo>
                    <a:cubicBezTo>
                      <a:pt x="14292" y="27442"/>
                      <a:pt x="14307" y="27427"/>
                      <a:pt x="14322" y="27427"/>
                    </a:cubicBezTo>
                    <a:lnTo>
                      <a:pt x="14338" y="27412"/>
                    </a:lnTo>
                    <a:lnTo>
                      <a:pt x="14353" y="27412"/>
                    </a:lnTo>
                    <a:cubicBezTo>
                      <a:pt x="14368" y="27396"/>
                      <a:pt x="14383" y="27396"/>
                      <a:pt x="14399" y="27396"/>
                    </a:cubicBezTo>
                    <a:close/>
                    <a:moveTo>
                      <a:pt x="24317" y="28951"/>
                    </a:moveTo>
                    <a:cubicBezTo>
                      <a:pt x="24363" y="28951"/>
                      <a:pt x="24409" y="28951"/>
                      <a:pt x="24454" y="28966"/>
                    </a:cubicBezTo>
                    <a:cubicBezTo>
                      <a:pt x="24515" y="28966"/>
                      <a:pt x="24576" y="28981"/>
                      <a:pt x="24637" y="29012"/>
                    </a:cubicBezTo>
                    <a:cubicBezTo>
                      <a:pt x="24683" y="29027"/>
                      <a:pt x="24729" y="29042"/>
                      <a:pt x="24774" y="29057"/>
                    </a:cubicBezTo>
                    <a:cubicBezTo>
                      <a:pt x="24790" y="29072"/>
                      <a:pt x="24805" y="29072"/>
                      <a:pt x="24820" y="29088"/>
                    </a:cubicBezTo>
                    <a:cubicBezTo>
                      <a:pt x="24851" y="29103"/>
                      <a:pt x="24881" y="29118"/>
                      <a:pt x="24896" y="29133"/>
                    </a:cubicBezTo>
                    <a:cubicBezTo>
                      <a:pt x="24927" y="29149"/>
                      <a:pt x="24957" y="29179"/>
                      <a:pt x="24988" y="29194"/>
                    </a:cubicBezTo>
                    <a:cubicBezTo>
                      <a:pt x="25018" y="29225"/>
                      <a:pt x="25033" y="29240"/>
                      <a:pt x="25064" y="29271"/>
                    </a:cubicBezTo>
                    <a:cubicBezTo>
                      <a:pt x="25079" y="29286"/>
                      <a:pt x="25094" y="29301"/>
                      <a:pt x="25110" y="29316"/>
                    </a:cubicBezTo>
                    <a:lnTo>
                      <a:pt x="25125" y="29347"/>
                    </a:lnTo>
                    <a:cubicBezTo>
                      <a:pt x="25155" y="29392"/>
                      <a:pt x="25186" y="29438"/>
                      <a:pt x="25216" y="29484"/>
                    </a:cubicBezTo>
                    <a:cubicBezTo>
                      <a:pt x="25292" y="29651"/>
                      <a:pt x="25353" y="29834"/>
                      <a:pt x="25414" y="30017"/>
                    </a:cubicBezTo>
                    <a:cubicBezTo>
                      <a:pt x="25445" y="30063"/>
                      <a:pt x="25460" y="30108"/>
                      <a:pt x="25475" y="30154"/>
                    </a:cubicBezTo>
                    <a:cubicBezTo>
                      <a:pt x="25567" y="30398"/>
                      <a:pt x="25658" y="30627"/>
                      <a:pt x="25749" y="30825"/>
                    </a:cubicBezTo>
                    <a:cubicBezTo>
                      <a:pt x="25780" y="30886"/>
                      <a:pt x="25810" y="30946"/>
                      <a:pt x="25826" y="30992"/>
                    </a:cubicBezTo>
                    <a:cubicBezTo>
                      <a:pt x="25841" y="31023"/>
                      <a:pt x="25856" y="31038"/>
                      <a:pt x="25856" y="31053"/>
                    </a:cubicBezTo>
                    <a:cubicBezTo>
                      <a:pt x="25871" y="31068"/>
                      <a:pt x="25871" y="31084"/>
                      <a:pt x="25887" y="31099"/>
                    </a:cubicBezTo>
                    <a:lnTo>
                      <a:pt x="25902" y="31145"/>
                    </a:lnTo>
                    <a:lnTo>
                      <a:pt x="25917" y="31175"/>
                    </a:lnTo>
                    <a:cubicBezTo>
                      <a:pt x="25917" y="31175"/>
                      <a:pt x="25917" y="31175"/>
                      <a:pt x="25932" y="31190"/>
                    </a:cubicBezTo>
                    <a:cubicBezTo>
                      <a:pt x="25856" y="31129"/>
                      <a:pt x="25795" y="31068"/>
                      <a:pt x="25734" y="31023"/>
                    </a:cubicBezTo>
                    <a:cubicBezTo>
                      <a:pt x="25628" y="30946"/>
                      <a:pt x="25536" y="30886"/>
                      <a:pt x="25429" y="30825"/>
                    </a:cubicBezTo>
                    <a:cubicBezTo>
                      <a:pt x="25231" y="30718"/>
                      <a:pt x="25018" y="30627"/>
                      <a:pt x="24729" y="30550"/>
                    </a:cubicBezTo>
                    <a:cubicBezTo>
                      <a:pt x="24591" y="30505"/>
                      <a:pt x="24454" y="30474"/>
                      <a:pt x="24317" y="30444"/>
                    </a:cubicBezTo>
                    <a:cubicBezTo>
                      <a:pt x="24241" y="30428"/>
                      <a:pt x="24165" y="30413"/>
                      <a:pt x="24073" y="30398"/>
                    </a:cubicBezTo>
                    <a:cubicBezTo>
                      <a:pt x="24058" y="30383"/>
                      <a:pt x="24028" y="30383"/>
                      <a:pt x="24013" y="30383"/>
                    </a:cubicBezTo>
                    <a:cubicBezTo>
                      <a:pt x="23952" y="30367"/>
                      <a:pt x="23906" y="30352"/>
                      <a:pt x="23845" y="30337"/>
                    </a:cubicBezTo>
                    <a:cubicBezTo>
                      <a:pt x="23784" y="30307"/>
                      <a:pt x="23708" y="30276"/>
                      <a:pt x="23647" y="30261"/>
                    </a:cubicBezTo>
                    <a:cubicBezTo>
                      <a:pt x="23586" y="30230"/>
                      <a:pt x="23540" y="30200"/>
                      <a:pt x="23479" y="30169"/>
                    </a:cubicBezTo>
                    <a:cubicBezTo>
                      <a:pt x="23449" y="30139"/>
                      <a:pt x="23418" y="30124"/>
                      <a:pt x="23373" y="30093"/>
                    </a:cubicBezTo>
                    <a:cubicBezTo>
                      <a:pt x="23357" y="30063"/>
                      <a:pt x="23327" y="30048"/>
                      <a:pt x="23296" y="30017"/>
                    </a:cubicBezTo>
                    <a:lnTo>
                      <a:pt x="23266" y="29971"/>
                    </a:lnTo>
                    <a:cubicBezTo>
                      <a:pt x="23266" y="29971"/>
                      <a:pt x="23251" y="29956"/>
                      <a:pt x="23236" y="29941"/>
                    </a:cubicBezTo>
                    <a:lnTo>
                      <a:pt x="23220" y="29910"/>
                    </a:lnTo>
                    <a:cubicBezTo>
                      <a:pt x="23220" y="29895"/>
                      <a:pt x="23205" y="29880"/>
                      <a:pt x="23205" y="29865"/>
                    </a:cubicBezTo>
                    <a:cubicBezTo>
                      <a:pt x="23190" y="29865"/>
                      <a:pt x="23190" y="29849"/>
                      <a:pt x="23190" y="29834"/>
                    </a:cubicBezTo>
                    <a:cubicBezTo>
                      <a:pt x="23190" y="29819"/>
                      <a:pt x="23190" y="29804"/>
                      <a:pt x="23190" y="29789"/>
                    </a:cubicBezTo>
                    <a:lnTo>
                      <a:pt x="23190" y="29773"/>
                    </a:lnTo>
                    <a:lnTo>
                      <a:pt x="23190" y="29758"/>
                    </a:lnTo>
                    <a:cubicBezTo>
                      <a:pt x="23190" y="29758"/>
                      <a:pt x="23190" y="29743"/>
                      <a:pt x="23190" y="29728"/>
                    </a:cubicBezTo>
                    <a:cubicBezTo>
                      <a:pt x="23190" y="29712"/>
                      <a:pt x="23190" y="29697"/>
                      <a:pt x="23205" y="29682"/>
                    </a:cubicBezTo>
                    <a:cubicBezTo>
                      <a:pt x="23205" y="29667"/>
                      <a:pt x="23220" y="29651"/>
                      <a:pt x="23220" y="29636"/>
                    </a:cubicBezTo>
                    <a:cubicBezTo>
                      <a:pt x="23236" y="29606"/>
                      <a:pt x="23236" y="29590"/>
                      <a:pt x="23251" y="29575"/>
                    </a:cubicBezTo>
                    <a:cubicBezTo>
                      <a:pt x="23281" y="29530"/>
                      <a:pt x="23296" y="29499"/>
                      <a:pt x="23327" y="29469"/>
                    </a:cubicBezTo>
                    <a:cubicBezTo>
                      <a:pt x="23373" y="29423"/>
                      <a:pt x="23434" y="29362"/>
                      <a:pt x="23479" y="29316"/>
                    </a:cubicBezTo>
                    <a:lnTo>
                      <a:pt x="23464" y="29316"/>
                    </a:lnTo>
                    <a:cubicBezTo>
                      <a:pt x="23495" y="29301"/>
                      <a:pt x="23510" y="29286"/>
                      <a:pt x="23525" y="29271"/>
                    </a:cubicBezTo>
                    <a:cubicBezTo>
                      <a:pt x="23586" y="29225"/>
                      <a:pt x="23632" y="29179"/>
                      <a:pt x="23693" y="29149"/>
                    </a:cubicBezTo>
                    <a:cubicBezTo>
                      <a:pt x="23769" y="29103"/>
                      <a:pt x="23830" y="29057"/>
                      <a:pt x="23891" y="29027"/>
                    </a:cubicBezTo>
                    <a:cubicBezTo>
                      <a:pt x="23921" y="29012"/>
                      <a:pt x="23952" y="28996"/>
                      <a:pt x="23982" y="28996"/>
                    </a:cubicBezTo>
                    <a:cubicBezTo>
                      <a:pt x="24013" y="28981"/>
                      <a:pt x="24043" y="28981"/>
                      <a:pt x="24073" y="28966"/>
                    </a:cubicBezTo>
                    <a:cubicBezTo>
                      <a:pt x="24119" y="28951"/>
                      <a:pt x="24150" y="28951"/>
                      <a:pt x="24195" y="28951"/>
                    </a:cubicBezTo>
                    <a:close/>
                    <a:moveTo>
                      <a:pt x="32270" y="29789"/>
                    </a:moveTo>
                    <a:cubicBezTo>
                      <a:pt x="32301" y="29789"/>
                      <a:pt x="32316" y="29789"/>
                      <a:pt x="32347" y="29804"/>
                    </a:cubicBezTo>
                    <a:cubicBezTo>
                      <a:pt x="32408" y="29819"/>
                      <a:pt x="32468" y="29834"/>
                      <a:pt x="32529" y="29849"/>
                    </a:cubicBezTo>
                    <a:lnTo>
                      <a:pt x="32545" y="29849"/>
                    </a:lnTo>
                    <a:cubicBezTo>
                      <a:pt x="32606" y="29865"/>
                      <a:pt x="32651" y="29895"/>
                      <a:pt x="32697" y="29910"/>
                    </a:cubicBezTo>
                    <a:cubicBezTo>
                      <a:pt x="32727" y="29926"/>
                      <a:pt x="32758" y="29941"/>
                      <a:pt x="32788" y="29956"/>
                    </a:cubicBezTo>
                    <a:cubicBezTo>
                      <a:pt x="32804" y="29971"/>
                      <a:pt x="32819" y="29971"/>
                      <a:pt x="32834" y="29987"/>
                    </a:cubicBezTo>
                    <a:cubicBezTo>
                      <a:pt x="32834" y="29987"/>
                      <a:pt x="32849" y="30002"/>
                      <a:pt x="32849" y="30002"/>
                    </a:cubicBezTo>
                    <a:cubicBezTo>
                      <a:pt x="32849" y="30002"/>
                      <a:pt x="32849" y="30017"/>
                      <a:pt x="32865" y="30017"/>
                    </a:cubicBezTo>
                    <a:lnTo>
                      <a:pt x="32865" y="30032"/>
                    </a:lnTo>
                    <a:cubicBezTo>
                      <a:pt x="32880" y="30032"/>
                      <a:pt x="32880" y="30048"/>
                      <a:pt x="32895" y="30063"/>
                    </a:cubicBezTo>
                    <a:cubicBezTo>
                      <a:pt x="32895" y="30078"/>
                      <a:pt x="32910" y="30108"/>
                      <a:pt x="32926" y="30139"/>
                    </a:cubicBezTo>
                    <a:cubicBezTo>
                      <a:pt x="32926" y="30154"/>
                      <a:pt x="32926" y="30169"/>
                      <a:pt x="32926" y="30185"/>
                    </a:cubicBezTo>
                    <a:cubicBezTo>
                      <a:pt x="32941" y="30200"/>
                      <a:pt x="32941" y="30215"/>
                      <a:pt x="32941" y="30246"/>
                    </a:cubicBezTo>
                    <a:cubicBezTo>
                      <a:pt x="32941" y="30276"/>
                      <a:pt x="32941" y="30307"/>
                      <a:pt x="32941" y="30337"/>
                    </a:cubicBezTo>
                    <a:cubicBezTo>
                      <a:pt x="32941" y="30367"/>
                      <a:pt x="32941" y="30413"/>
                      <a:pt x="32926" y="30444"/>
                    </a:cubicBezTo>
                    <a:cubicBezTo>
                      <a:pt x="32926" y="30459"/>
                      <a:pt x="32926" y="30489"/>
                      <a:pt x="32910" y="30505"/>
                    </a:cubicBezTo>
                    <a:cubicBezTo>
                      <a:pt x="32910" y="30520"/>
                      <a:pt x="32910" y="30535"/>
                      <a:pt x="32895" y="30550"/>
                    </a:cubicBezTo>
                    <a:cubicBezTo>
                      <a:pt x="32895" y="30566"/>
                      <a:pt x="32880" y="30581"/>
                      <a:pt x="32880" y="30596"/>
                    </a:cubicBezTo>
                    <a:lnTo>
                      <a:pt x="32865" y="30611"/>
                    </a:lnTo>
                    <a:lnTo>
                      <a:pt x="32865" y="30627"/>
                    </a:lnTo>
                    <a:cubicBezTo>
                      <a:pt x="32849" y="30627"/>
                      <a:pt x="32834" y="30642"/>
                      <a:pt x="32834" y="30657"/>
                    </a:cubicBezTo>
                    <a:cubicBezTo>
                      <a:pt x="32819" y="30657"/>
                      <a:pt x="32819" y="30672"/>
                      <a:pt x="32804" y="30672"/>
                    </a:cubicBezTo>
                    <a:cubicBezTo>
                      <a:pt x="32788" y="30687"/>
                      <a:pt x="32773" y="30687"/>
                      <a:pt x="32758" y="30703"/>
                    </a:cubicBezTo>
                    <a:cubicBezTo>
                      <a:pt x="32743" y="30718"/>
                      <a:pt x="32712" y="30718"/>
                      <a:pt x="32682" y="30733"/>
                    </a:cubicBezTo>
                    <a:cubicBezTo>
                      <a:pt x="32651" y="30748"/>
                      <a:pt x="32606" y="30764"/>
                      <a:pt x="32560" y="30764"/>
                    </a:cubicBezTo>
                    <a:cubicBezTo>
                      <a:pt x="32499" y="30779"/>
                      <a:pt x="32438" y="30779"/>
                      <a:pt x="32377" y="30794"/>
                    </a:cubicBezTo>
                    <a:lnTo>
                      <a:pt x="31798" y="30794"/>
                    </a:lnTo>
                    <a:lnTo>
                      <a:pt x="31707" y="30779"/>
                    </a:lnTo>
                    <a:cubicBezTo>
                      <a:pt x="31570" y="30779"/>
                      <a:pt x="31432" y="30764"/>
                      <a:pt x="31295" y="30764"/>
                    </a:cubicBezTo>
                    <a:cubicBezTo>
                      <a:pt x="31173" y="30764"/>
                      <a:pt x="31052" y="30794"/>
                      <a:pt x="30945" y="30840"/>
                    </a:cubicBezTo>
                    <a:cubicBezTo>
                      <a:pt x="30899" y="30840"/>
                      <a:pt x="30869" y="30855"/>
                      <a:pt x="30823" y="30870"/>
                    </a:cubicBezTo>
                    <a:cubicBezTo>
                      <a:pt x="30518" y="30977"/>
                      <a:pt x="30229" y="31099"/>
                      <a:pt x="29955" y="31236"/>
                    </a:cubicBezTo>
                    <a:cubicBezTo>
                      <a:pt x="29909" y="31266"/>
                      <a:pt x="29878" y="31282"/>
                      <a:pt x="29833" y="31297"/>
                    </a:cubicBezTo>
                    <a:cubicBezTo>
                      <a:pt x="29863" y="31266"/>
                      <a:pt x="29894" y="31236"/>
                      <a:pt x="29939" y="31205"/>
                    </a:cubicBezTo>
                    <a:lnTo>
                      <a:pt x="29955" y="31190"/>
                    </a:lnTo>
                    <a:cubicBezTo>
                      <a:pt x="30031" y="31114"/>
                      <a:pt x="30122" y="31038"/>
                      <a:pt x="30198" y="30977"/>
                    </a:cubicBezTo>
                    <a:cubicBezTo>
                      <a:pt x="30259" y="30931"/>
                      <a:pt x="30305" y="30901"/>
                      <a:pt x="30351" y="30855"/>
                    </a:cubicBezTo>
                    <a:cubicBezTo>
                      <a:pt x="30381" y="30825"/>
                      <a:pt x="30427" y="30794"/>
                      <a:pt x="30457" y="30779"/>
                    </a:cubicBezTo>
                    <a:lnTo>
                      <a:pt x="30503" y="30748"/>
                    </a:lnTo>
                    <a:cubicBezTo>
                      <a:pt x="30640" y="30657"/>
                      <a:pt x="30793" y="30566"/>
                      <a:pt x="30930" y="30474"/>
                    </a:cubicBezTo>
                    <a:cubicBezTo>
                      <a:pt x="31021" y="30413"/>
                      <a:pt x="31097" y="30367"/>
                      <a:pt x="31189" y="30307"/>
                    </a:cubicBezTo>
                    <a:cubicBezTo>
                      <a:pt x="31234" y="30276"/>
                      <a:pt x="31295" y="30246"/>
                      <a:pt x="31341" y="30215"/>
                    </a:cubicBezTo>
                    <a:cubicBezTo>
                      <a:pt x="31402" y="30169"/>
                      <a:pt x="31463" y="30139"/>
                      <a:pt x="31509" y="30093"/>
                    </a:cubicBezTo>
                    <a:cubicBezTo>
                      <a:pt x="31570" y="30063"/>
                      <a:pt x="31631" y="30017"/>
                      <a:pt x="31691" y="29987"/>
                    </a:cubicBezTo>
                    <a:cubicBezTo>
                      <a:pt x="31752" y="29956"/>
                      <a:pt x="31798" y="29926"/>
                      <a:pt x="31859" y="29895"/>
                    </a:cubicBezTo>
                    <a:cubicBezTo>
                      <a:pt x="31905" y="29880"/>
                      <a:pt x="31950" y="29849"/>
                      <a:pt x="32011" y="29834"/>
                    </a:cubicBezTo>
                    <a:cubicBezTo>
                      <a:pt x="32042" y="29819"/>
                      <a:pt x="32072" y="29819"/>
                      <a:pt x="32118" y="29804"/>
                    </a:cubicBezTo>
                    <a:cubicBezTo>
                      <a:pt x="32149" y="29804"/>
                      <a:pt x="32164" y="29789"/>
                      <a:pt x="32194" y="29789"/>
                    </a:cubicBezTo>
                    <a:close/>
                    <a:moveTo>
                      <a:pt x="3855" y="29149"/>
                    </a:moveTo>
                    <a:cubicBezTo>
                      <a:pt x="3871" y="29149"/>
                      <a:pt x="3871" y="29164"/>
                      <a:pt x="3886" y="29164"/>
                    </a:cubicBezTo>
                    <a:cubicBezTo>
                      <a:pt x="3886" y="29164"/>
                      <a:pt x="3901" y="29179"/>
                      <a:pt x="3916" y="29179"/>
                    </a:cubicBezTo>
                    <a:cubicBezTo>
                      <a:pt x="3947" y="29194"/>
                      <a:pt x="3962" y="29210"/>
                      <a:pt x="3977" y="29225"/>
                    </a:cubicBezTo>
                    <a:cubicBezTo>
                      <a:pt x="4038" y="29271"/>
                      <a:pt x="4099" y="29331"/>
                      <a:pt x="4145" y="29377"/>
                    </a:cubicBezTo>
                    <a:cubicBezTo>
                      <a:pt x="4206" y="29423"/>
                      <a:pt x="4252" y="29469"/>
                      <a:pt x="4312" y="29514"/>
                    </a:cubicBezTo>
                    <a:lnTo>
                      <a:pt x="4358" y="29560"/>
                    </a:lnTo>
                    <a:cubicBezTo>
                      <a:pt x="4450" y="29636"/>
                      <a:pt x="4556" y="29712"/>
                      <a:pt x="4632" y="29804"/>
                    </a:cubicBezTo>
                    <a:cubicBezTo>
                      <a:pt x="4678" y="29849"/>
                      <a:pt x="4709" y="29880"/>
                      <a:pt x="4739" y="29926"/>
                    </a:cubicBezTo>
                    <a:cubicBezTo>
                      <a:pt x="4800" y="30002"/>
                      <a:pt x="4846" y="30078"/>
                      <a:pt x="4891" y="30139"/>
                    </a:cubicBezTo>
                    <a:cubicBezTo>
                      <a:pt x="4922" y="30215"/>
                      <a:pt x="4968" y="30307"/>
                      <a:pt x="4998" y="30383"/>
                    </a:cubicBezTo>
                    <a:cubicBezTo>
                      <a:pt x="5013" y="30413"/>
                      <a:pt x="5013" y="30444"/>
                      <a:pt x="5029" y="30474"/>
                    </a:cubicBezTo>
                    <a:cubicBezTo>
                      <a:pt x="5044" y="30505"/>
                      <a:pt x="5044" y="30535"/>
                      <a:pt x="5059" y="30566"/>
                    </a:cubicBezTo>
                    <a:lnTo>
                      <a:pt x="5089" y="30642"/>
                    </a:lnTo>
                    <a:cubicBezTo>
                      <a:pt x="5150" y="30794"/>
                      <a:pt x="5196" y="30962"/>
                      <a:pt x="5257" y="31114"/>
                    </a:cubicBezTo>
                    <a:cubicBezTo>
                      <a:pt x="5318" y="31266"/>
                      <a:pt x="5379" y="31419"/>
                      <a:pt x="5455" y="31556"/>
                    </a:cubicBezTo>
                    <a:lnTo>
                      <a:pt x="5394" y="31510"/>
                    </a:lnTo>
                    <a:lnTo>
                      <a:pt x="5349" y="31480"/>
                    </a:lnTo>
                    <a:cubicBezTo>
                      <a:pt x="5242" y="31388"/>
                      <a:pt x="5150" y="31312"/>
                      <a:pt x="5044" y="31236"/>
                    </a:cubicBezTo>
                    <a:cubicBezTo>
                      <a:pt x="4937" y="31145"/>
                      <a:pt x="4815" y="31068"/>
                      <a:pt x="4693" y="31007"/>
                    </a:cubicBezTo>
                    <a:cubicBezTo>
                      <a:pt x="4571" y="30946"/>
                      <a:pt x="4450" y="30870"/>
                      <a:pt x="4312" y="30809"/>
                    </a:cubicBezTo>
                    <a:lnTo>
                      <a:pt x="4297" y="30809"/>
                    </a:lnTo>
                    <a:cubicBezTo>
                      <a:pt x="4191" y="30748"/>
                      <a:pt x="4053" y="30687"/>
                      <a:pt x="3901" y="30611"/>
                    </a:cubicBezTo>
                    <a:lnTo>
                      <a:pt x="3825" y="30566"/>
                    </a:lnTo>
                    <a:cubicBezTo>
                      <a:pt x="3734" y="30520"/>
                      <a:pt x="3642" y="30474"/>
                      <a:pt x="3551" y="30413"/>
                    </a:cubicBezTo>
                    <a:cubicBezTo>
                      <a:pt x="3505" y="30383"/>
                      <a:pt x="3474" y="30367"/>
                      <a:pt x="3444" y="30337"/>
                    </a:cubicBezTo>
                    <a:cubicBezTo>
                      <a:pt x="3429" y="30337"/>
                      <a:pt x="3414" y="30322"/>
                      <a:pt x="3398" y="30307"/>
                    </a:cubicBezTo>
                    <a:cubicBezTo>
                      <a:pt x="3398" y="30291"/>
                      <a:pt x="3383" y="30276"/>
                      <a:pt x="3368" y="30261"/>
                    </a:cubicBezTo>
                    <a:cubicBezTo>
                      <a:pt x="3353" y="30246"/>
                      <a:pt x="3353" y="30230"/>
                      <a:pt x="3337" y="30215"/>
                    </a:cubicBezTo>
                    <a:cubicBezTo>
                      <a:pt x="3322" y="30200"/>
                      <a:pt x="3322" y="30169"/>
                      <a:pt x="3307" y="30154"/>
                    </a:cubicBezTo>
                    <a:cubicBezTo>
                      <a:pt x="3307" y="30124"/>
                      <a:pt x="3292" y="30108"/>
                      <a:pt x="3292" y="30078"/>
                    </a:cubicBezTo>
                    <a:cubicBezTo>
                      <a:pt x="3276" y="30048"/>
                      <a:pt x="3276" y="30017"/>
                      <a:pt x="3276" y="30002"/>
                    </a:cubicBezTo>
                    <a:cubicBezTo>
                      <a:pt x="3276" y="29971"/>
                      <a:pt x="3276" y="29956"/>
                      <a:pt x="3276" y="29926"/>
                    </a:cubicBezTo>
                    <a:cubicBezTo>
                      <a:pt x="3276" y="29895"/>
                      <a:pt x="3276" y="29865"/>
                      <a:pt x="3276" y="29834"/>
                    </a:cubicBezTo>
                    <a:cubicBezTo>
                      <a:pt x="3292" y="29804"/>
                      <a:pt x="3292" y="29789"/>
                      <a:pt x="3292" y="29758"/>
                    </a:cubicBezTo>
                    <a:cubicBezTo>
                      <a:pt x="3307" y="29728"/>
                      <a:pt x="3322" y="29682"/>
                      <a:pt x="3337" y="29651"/>
                    </a:cubicBezTo>
                    <a:cubicBezTo>
                      <a:pt x="3353" y="29621"/>
                      <a:pt x="3368" y="29590"/>
                      <a:pt x="3383" y="29575"/>
                    </a:cubicBezTo>
                    <a:cubicBezTo>
                      <a:pt x="3398" y="29545"/>
                      <a:pt x="3414" y="29514"/>
                      <a:pt x="3429" y="29484"/>
                    </a:cubicBezTo>
                    <a:cubicBezTo>
                      <a:pt x="3490" y="29423"/>
                      <a:pt x="3535" y="29377"/>
                      <a:pt x="3596" y="29316"/>
                    </a:cubicBezTo>
                    <a:cubicBezTo>
                      <a:pt x="3627" y="29271"/>
                      <a:pt x="3673" y="29240"/>
                      <a:pt x="3734" y="29194"/>
                    </a:cubicBezTo>
                    <a:cubicBezTo>
                      <a:pt x="3749" y="29194"/>
                      <a:pt x="3749" y="29179"/>
                      <a:pt x="3764" y="29164"/>
                    </a:cubicBezTo>
                    <a:lnTo>
                      <a:pt x="3779" y="29164"/>
                    </a:lnTo>
                    <a:cubicBezTo>
                      <a:pt x="3794" y="29164"/>
                      <a:pt x="3794" y="29164"/>
                      <a:pt x="3794" y="29149"/>
                    </a:cubicBezTo>
                    <a:close/>
                    <a:moveTo>
                      <a:pt x="8792" y="28829"/>
                    </a:moveTo>
                    <a:cubicBezTo>
                      <a:pt x="8807" y="28844"/>
                      <a:pt x="8838" y="28844"/>
                      <a:pt x="8853" y="28844"/>
                    </a:cubicBezTo>
                    <a:cubicBezTo>
                      <a:pt x="8868" y="28859"/>
                      <a:pt x="8898" y="28859"/>
                      <a:pt x="8914" y="28874"/>
                    </a:cubicBezTo>
                    <a:lnTo>
                      <a:pt x="8929" y="28874"/>
                    </a:lnTo>
                    <a:cubicBezTo>
                      <a:pt x="8975" y="28890"/>
                      <a:pt x="9005" y="28920"/>
                      <a:pt x="9066" y="28951"/>
                    </a:cubicBezTo>
                    <a:cubicBezTo>
                      <a:pt x="9127" y="28981"/>
                      <a:pt x="9188" y="29027"/>
                      <a:pt x="9264" y="29072"/>
                    </a:cubicBezTo>
                    <a:lnTo>
                      <a:pt x="9295" y="29088"/>
                    </a:lnTo>
                    <a:lnTo>
                      <a:pt x="9295" y="29103"/>
                    </a:lnTo>
                    <a:cubicBezTo>
                      <a:pt x="9371" y="29149"/>
                      <a:pt x="9462" y="29210"/>
                      <a:pt x="9538" y="29271"/>
                    </a:cubicBezTo>
                    <a:cubicBezTo>
                      <a:pt x="9569" y="29301"/>
                      <a:pt x="9615" y="29331"/>
                      <a:pt x="9660" y="29377"/>
                    </a:cubicBezTo>
                    <a:cubicBezTo>
                      <a:pt x="9691" y="29408"/>
                      <a:pt x="9706" y="29423"/>
                      <a:pt x="9721" y="29453"/>
                    </a:cubicBezTo>
                    <a:cubicBezTo>
                      <a:pt x="9736" y="29469"/>
                      <a:pt x="9752" y="29484"/>
                      <a:pt x="9767" y="29499"/>
                    </a:cubicBezTo>
                    <a:cubicBezTo>
                      <a:pt x="9767" y="29530"/>
                      <a:pt x="9782" y="29545"/>
                      <a:pt x="9797" y="29575"/>
                    </a:cubicBezTo>
                    <a:cubicBezTo>
                      <a:pt x="9797" y="29590"/>
                      <a:pt x="9813" y="29621"/>
                      <a:pt x="9813" y="29651"/>
                    </a:cubicBezTo>
                    <a:cubicBezTo>
                      <a:pt x="9828" y="29682"/>
                      <a:pt x="9828" y="29728"/>
                      <a:pt x="9843" y="29758"/>
                    </a:cubicBezTo>
                    <a:cubicBezTo>
                      <a:pt x="9843" y="29804"/>
                      <a:pt x="9843" y="29834"/>
                      <a:pt x="9843" y="29865"/>
                    </a:cubicBezTo>
                    <a:cubicBezTo>
                      <a:pt x="9843" y="29895"/>
                      <a:pt x="9843" y="29941"/>
                      <a:pt x="9828" y="29987"/>
                    </a:cubicBezTo>
                    <a:cubicBezTo>
                      <a:pt x="9828" y="30032"/>
                      <a:pt x="9813" y="30078"/>
                      <a:pt x="9797" y="30124"/>
                    </a:cubicBezTo>
                    <a:cubicBezTo>
                      <a:pt x="9797" y="30154"/>
                      <a:pt x="9782" y="30185"/>
                      <a:pt x="9782" y="30230"/>
                    </a:cubicBezTo>
                    <a:cubicBezTo>
                      <a:pt x="9736" y="30337"/>
                      <a:pt x="9706" y="30444"/>
                      <a:pt x="9660" y="30550"/>
                    </a:cubicBezTo>
                    <a:cubicBezTo>
                      <a:pt x="9630" y="30611"/>
                      <a:pt x="9599" y="30687"/>
                      <a:pt x="9569" y="30748"/>
                    </a:cubicBezTo>
                    <a:cubicBezTo>
                      <a:pt x="9523" y="30809"/>
                      <a:pt x="9493" y="30886"/>
                      <a:pt x="9477" y="30977"/>
                    </a:cubicBezTo>
                    <a:cubicBezTo>
                      <a:pt x="9462" y="31007"/>
                      <a:pt x="9462" y="31038"/>
                      <a:pt x="9447" y="31084"/>
                    </a:cubicBezTo>
                    <a:cubicBezTo>
                      <a:pt x="9447" y="31129"/>
                      <a:pt x="9447" y="31175"/>
                      <a:pt x="9432" y="31221"/>
                    </a:cubicBezTo>
                    <a:lnTo>
                      <a:pt x="9432" y="31266"/>
                    </a:lnTo>
                    <a:cubicBezTo>
                      <a:pt x="9432" y="31327"/>
                      <a:pt x="9432" y="31373"/>
                      <a:pt x="9432" y="31434"/>
                    </a:cubicBezTo>
                    <a:lnTo>
                      <a:pt x="9417" y="31449"/>
                    </a:lnTo>
                    <a:cubicBezTo>
                      <a:pt x="9417" y="31449"/>
                      <a:pt x="9417" y="31464"/>
                      <a:pt x="9417" y="31480"/>
                    </a:cubicBezTo>
                    <a:lnTo>
                      <a:pt x="9401" y="31480"/>
                    </a:lnTo>
                    <a:cubicBezTo>
                      <a:pt x="9401" y="31495"/>
                      <a:pt x="9386" y="31510"/>
                      <a:pt x="9386" y="31510"/>
                    </a:cubicBezTo>
                    <a:lnTo>
                      <a:pt x="9371" y="31525"/>
                    </a:lnTo>
                    <a:cubicBezTo>
                      <a:pt x="9356" y="31541"/>
                      <a:pt x="9340" y="31556"/>
                      <a:pt x="9340" y="31556"/>
                    </a:cubicBezTo>
                    <a:cubicBezTo>
                      <a:pt x="9310" y="31571"/>
                      <a:pt x="9295" y="31586"/>
                      <a:pt x="9279" y="31602"/>
                    </a:cubicBezTo>
                    <a:lnTo>
                      <a:pt x="9249" y="31617"/>
                    </a:lnTo>
                    <a:lnTo>
                      <a:pt x="9203" y="31632"/>
                    </a:lnTo>
                    <a:cubicBezTo>
                      <a:pt x="9142" y="31647"/>
                      <a:pt x="9097" y="31663"/>
                      <a:pt x="9051" y="31678"/>
                    </a:cubicBezTo>
                    <a:cubicBezTo>
                      <a:pt x="8990" y="31693"/>
                      <a:pt x="8929" y="31693"/>
                      <a:pt x="8883" y="31708"/>
                    </a:cubicBezTo>
                    <a:lnTo>
                      <a:pt x="8868" y="31708"/>
                    </a:lnTo>
                    <a:cubicBezTo>
                      <a:pt x="8822" y="31708"/>
                      <a:pt x="8777" y="31723"/>
                      <a:pt x="8731" y="31723"/>
                    </a:cubicBezTo>
                    <a:lnTo>
                      <a:pt x="8563" y="31723"/>
                    </a:lnTo>
                    <a:cubicBezTo>
                      <a:pt x="8457" y="31723"/>
                      <a:pt x="8380" y="31708"/>
                      <a:pt x="8304" y="31708"/>
                    </a:cubicBezTo>
                    <a:cubicBezTo>
                      <a:pt x="8213" y="31693"/>
                      <a:pt x="8121" y="31678"/>
                      <a:pt x="8030" y="31678"/>
                    </a:cubicBezTo>
                    <a:lnTo>
                      <a:pt x="7908" y="31663"/>
                    </a:lnTo>
                    <a:cubicBezTo>
                      <a:pt x="7817" y="31647"/>
                      <a:pt x="7710" y="31632"/>
                      <a:pt x="7619" y="31632"/>
                    </a:cubicBezTo>
                    <a:lnTo>
                      <a:pt x="7527" y="31617"/>
                    </a:lnTo>
                    <a:lnTo>
                      <a:pt x="7466" y="31617"/>
                    </a:lnTo>
                    <a:cubicBezTo>
                      <a:pt x="7436" y="31602"/>
                      <a:pt x="7390" y="31602"/>
                      <a:pt x="7360" y="31602"/>
                    </a:cubicBezTo>
                    <a:lnTo>
                      <a:pt x="7329" y="31602"/>
                    </a:lnTo>
                    <a:lnTo>
                      <a:pt x="7329" y="31586"/>
                    </a:lnTo>
                    <a:lnTo>
                      <a:pt x="7329" y="31556"/>
                    </a:lnTo>
                    <a:lnTo>
                      <a:pt x="7375" y="31312"/>
                    </a:lnTo>
                    <a:cubicBezTo>
                      <a:pt x="7375" y="31236"/>
                      <a:pt x="7390" y="31160"/>
                      <a:pt x="7405" y="31084"/>
                    </a:cubicBezTo>
                    <a:lnTo>
                      <a:pt x="7421" y="30992"/>
                    </a:lnTo>
                    <a:cubicBezTo>
                      <a:pt x="7451" y="30779"/>
                      <a:pt x="7497" y="30535"/>
                      <a:pt x="7573" y="30291"/>
                    </a:cubicBezTo>
                    <a:cubicBezTo>
                      <a:pt x="7573" y="30276"/>
                      <a:pt x="7588" y="30261"/>
                      <a:pt x="7588" y="30246"/>
                    </a:cubicBezTo>
                    <a:cubicBezTo>
                      <a:pt x="7588" y="30230"/>
                      <a:pt x="7603" y="30215"/>
                      <a:pt x="7603" y="30200"/>
                    </a:cubicBezTo>
                    <a:cubicBezTo>
                      <a:pt x="7603" y="30185"/>
                      <a:pt x="7619" y="30169"/>
                      <a:pt x="7619" y="30154"/>
                    </a:cubicBezTo>
                    <a:cubicBezTo>
                      <a:pt x="7634" y="30108"/>
                      <a:pt x="7649" y="30063"/>
                      <a:pt x="7680" y="30017"/>
                    </a:cubicBezTo>
                    <a:lnTo>
                      <a:pt x="7680" y="29987"/>
                    </a:lnTo>
                    <a:cubicBezTo>
                      <a:pt x="7710" y="29941"/>
                      <a:pt x="7741" y="29880"/>
                      <a:pt x="7756" y="29834"/>
                    </a:cubicBezTo>
                    <a:cubicBezTo>
                      <a:pt x="7801" y="29773"/>
                      <a:pt x="7832" y="29697"/>
                      <a:pt x="7862" y="29651"/>
                    </a:cubicBezTo>
                    <a:cubicBezTo>
                      <a:pt x="7893" y="29590"/>
                      <a:pt x="7939" y="29530"/>
                      <a:pt x="7969" y="29469"/>
                    </a:cubicBezTo>
                    <a:cubicBezTo>
                      <a:pt x="8000" y="29423"/>
                      <a:pt x="8045" y="29377"/>
                      <a:pt x="8076" y="29331"/>
                    </a:cubicBezTo>
                    <a:lnTo>
                      <a:pt x="8076" y="29316"/>
                    </a:lnTo>
                    <a:cubicBezTo>
                      <a:pt x="8152" y="29240"/>
                      <a:pt x="8213" y="29164"/>
                      <a:pt x="8289" y="29103"/>
                    </a:cubicBezTo>
                    <a:cubicBezTo>
                      <a:pt x="8350" y="29042"/>
                      <a:pt x="8411" y="28996"/>
                      <a:pt x="8457" y="28951"/>
                    </a:cubicBezTo>
                    <a:cubicBezTo>
                      <a:pt x="8502" y="28920"/>
                      <a:pt x="8533" y="28890"/>
                      <a:pt x="8579" y="28874"/>
                    </a:cubicBezTo>
                    <a:cubicBezTo>
                      <a:pt x="8579" y="28874"/>
                      <a:pt x="8594" y="28874"/>
                      <a:pt x="8594" y="28859"/>
                    </a:cubicBezTo>
                    <a:lnTo>
                      <a:pt x="8624" y="28859"/>
                    </a:lnTo>
                    <a:cubicBezTo>
                      <a:pt x="8639" y="28844"/>
                      <a:pt x="8655" y="28844"/>
                      <a:pt x="8670" y="28844"/>
                    </a:cubicBezTo>
                    <a:cubicBezTo>
                      <a:pt x="8685" y="28844"/>
                      <a:pt x="8700" y="28829"/>
                      <a:pt x="8716" y="28829"/>
                    </a:cubicBezTo>
                    <a:close/>
                    <a:moveTo>
                      <a:pt x="23860" y="28234"/>
                    </a:moveTo>
                    <a:lnTo>
                      <a:pt x="23860" y="28250"/>
                    </a:lnTo>
                    <a:cubicBezTo>
                      <a:pt x="23799" y="28356"/>
                      <a:pt x="23754" y="28478"/>
                      <a:pt x="23693" y="28585"/>
                    </a:cubicBezTo>
                    <a:cubicBezTo>
                      <a:pt x="23616" y="28752"/>
                      <a:pt x="23540" y="28905"/>
                      <a:pt x="23464" y="29072"/>
                    </a:cubicBezTo>
                    <a:cubicBezTo>
                      <a:pt x="23388" y="29118"/>
                      <a:pt x="23327" y="29164"/>
                      <a:pt x="23266" y="29225"/>
                    </a:cubicBezTo>
                    <a:cubicBezTo>
                      <a:pt x="23175" y="29316"/>
                      <a:pt x="23083" y="29423"/>
                      <a:pt x="23022" y="29530"/>
                    </a:cubicBezTo>
                    <a:cubicBezTo>
                      <a:pt x="22961" y="29651"/>
                      <a:pt x="22946" y="29773"/>
                      <a:pt x="22961" y="29895"/>
                    </a:cubicBezTo>
                    <a:cubicBezTo>
                      <a:pt x="22931" y="29941"/>
                      <a:pt x="22900" y="29987"/>
                      <a:pt x="22870" y="30048"/>
                    </a:cubicBezTo>
                    <a:cubicBezTo>
                      <a:pt x="22763" y="30200"/>
                      <a:pt x="22672" y="30367"/>
                      <a:pt x="22596" y="30489"/>
                    </a:cubicBezTo>
                    <a:lnTo>
                      <a:pt x="22565" y="30550"/>
                    </a:lnTo>
                    <a:cubicBezTo>
                      <a:pt x="22519" y="30627"/>
                      <a:pt x="22489" y="30687"/>
                      <a:pt x="22443" y="30764"/>
                    </a:cubicBezTo>
                    <a:cubicBezTo>
                      <a:pt x="22398" y="30840"/>
                      <a:pt x="22352" y="30931"/>
                      <a:pt x="22306" y="31007"/>
                    </a:cubicBezTo>
                    <a:cubicBezTo>
                      <a:pt x="22199" y="31190"/>
                      <a:pt x="22093" y="31373"/>
                      <a:pt x="21986" y="31541"/>
                    </a:cubicBezTo>
                    <a:cubicBezTo>
                      <a:pt x="21910" y="31663"/>
                      <a:pt x="21849" y="31754"/>
                      <a:pt x="21788" y="31845"/>
                    </a:cubicBezTo>
                    <a:cubicBezTo>
                      <a:pt x="21697" y="31952"/>
                      <a:pt x="21620" y="32059"/>
                      <a:pt x="21544" y="32150"/>
                    </a:cubicBezTo>
                    <a:lnTo>
                      <a:pt x="21514" y="32211"/>
                    </a:lnTo>
                    <a:lnTo>
                      <a:pt x="21483" y="32226"/>
                    </a:lnTo>
                    <a:cubicBezTo>
                      <a:pt x="21468" y="32242"/>
                      <a:pt x="21468" y="32257"/>
                      <a:pt x="21453" y="32257"/>
                    </a:cubicBezTo>
                    <a:cubicBezTo>
                      <a:pt x="21438" y="32272"/>
                      <a:pt x="21438" y="32287"/>
                      <a:pt x="21407" y="32302"/>
                    </a:cubicBezTo>
                    <a:cubicBezTo>
                      <a:pt x="21350" y="32268"/>
                      <a:pt x="21267" y="32251"/>
                      <a:pt x="21184" y="32251"/>
                    </a:cubicBezTo>
                    <a:cubicBezTo>
                      <a:pt x="21157" y="32251"/>
                      <a:pt x="21129" y="32253"/>
                      <a:pt x="21102" y="32257"/>
                    </a:cubicBezTo>
                    <a:cubicBezTo>
                      <a:pt x="21148" y="32196"/>
                      <a:pt x="21179" y="32120"/>
                      <a:pt x="21224" y="32059"/>
                    </a:cubicBezTo>
                    <a:cubicBezTo>
                      <a:pt x="21270" y="31952"/>
                      <a:pt x="21331" y="31830"/>
                      <a:pt x="21407" y="31693"/>
                    </a:cubicBezTo>
                    <a:cubicBezTo>
                      <a:pt x="21453" y="31571"/>
                      <a:pt x="21514" y="31449"/>
                      <a:pt x="21575" y="31327"/>
                    </a:cubicBezTo>
                    <a:cubicBezTo>
                      <a:pt x="21620" y="31205"/>
                      <a:pt x="21666" y="31084"/>
                      <a:pt x="21712" y="30946"/>
                    </a:cubicBezTo>
                    <a:cubicBezTo>
                      <a:pt x="21742" y="30886"/>
                      <a:pt x="21773" y="30809"/>
                      <a:pt x="21788" y="30748"/>
                    </a:cubicBezTo>
                    <a:cubicBezTo>
                      <a:pt x="21819" y="30687"/>
                      <a:pt x="21849" y="30627"/>
                      <a:pt x="21864" y="30566"/>
                    </a:cubicBezTo>
                    <a:cubicBezTo>
                      <a:pt x="21956" y="30383"/>
                      <a:pt x="22047" y="30200"/>
                      <a:pt x="22154" y="30048"/>
                    </a:cubicBezTo>
                    <a:cubicBezTo>
                      <a:pt x="22184" y="30002"/>
                      <a:pt x="22215" y="29941"/>
                      <a:pt x="22260" y="29895"/>
                    </a:cubicBezTo>
                    <a:cubicBezTo>
                      <a:pt x="22291" y="29849"/>
                      <a:pt x="22321" y="29804"/>
                      <a:pt x="22352" y="29758"/>
                    </a:cubicBezTo>
                    <a:cubicBezTo>
                      <a:pt x="22382" y="29728"/>
                      <a:pt x="22398" y="29697"/>
                      <a:pt x="22428" y="29667"/>
                    </a:cubicBezTo>
                    <a:cubicBezTo>
                      <a:pt x="22504" y="29560"/>
                      <a:pt x="22580" y="29469"/>
                      <a:pt x="22672" y="29362"/>
                    </a:cubicBezTo>
                    <a:cubicBezTo>
                      <a:pt x="22717" y="29301"/>
                      <a:pt x="22763" y="29240"/>
                      <a:pt x="22809" y="29194"/>
                    </a:cubicBezTo>
                    <a:cubicBezTo>
                      <a:pt x="22855" y="29149"/>
                      <a:pt x="22900" y="29103"/>
                      <a:pt x="22931" y="29057"/>
                    </a:cubicBezTo>
                    <a:cubicBezTo>
                      <a:pt x="23007" y="28981"/>
                      <a:pt x="23098" y="28905"/>
                      <a:pt x="23190" y="28813"/>
                    </a:cubicBezTo>
                    <a:lnTo>
                      <a:pt x="23220" y="28783"/>
                    </a:lnTo>
                    <a:lnTo>
                      <a:pt x="23236" y="28768"/>
                    </a:lnTo>
                    <a:cubicBezTo>
                      <a:pt x="23342" y="28676"/>
                      <a:pt x="23449" y="28585"/>
                      <a:pt x="23540" y="28509"/>
                    </a:cubicBezTo>
                    <a:lnTo>
                      <a:pt x="23571" y="28493"/>
                    </a:lnTo>
                    <a:cubicBezTo>
                      <a:pt x="23662" y="28417"/>
                      <a:pt x="23769" y="28326"/>
                      <a:pt x="23860" y="28234"/>
                    </a:cubicBezTo>
                    <a:close/>
                    <a:moveTo>
                      <a:pt x="25125" y="32028"/>
                    </a:moveTo>
                    <a:cubicBezTo>
                      <a:pt x="25231" y="32043"/>
                      <a:pt x="25353" y="32043"/>
                      <a:pt x="25460" y="32059"/>
                    </a:cubicBezTo>
                    <a:cubicBezTo>
                      <a:pt x="25658" y="32104"/>
                      <a:pt x="25841" y="32150"/>
                      <a:pt x="25993" y="32196"/>
                    </a:cubicBezTo>
                    <a:cubicBezTo>
                      <a:pt x="26115" y="32242"/>
                      <a:pt x="26252" y="32287"/>
                      <a:pt x="26389" y="32348"/>
                    </a:cubicBezTo>
                    <a:cubicBezTo>
                      <a:pt x="26389" y="32348"/>
                      <a:pt x="26405" y="32363"/>
                      <a:pt x="26420" y="32363"/>
                    </a:cubicBezTo>
                    <a:cubicBezTo>
                      <a:pt x="26466" y="32394"/>
                      <a:pt x="26526" y="32440"/>
                      <a:pt x="26587" y="32470"/>
                    </a:cubicBezTo>
                    <a:cubicBezTo>
                      <a:pt x="26618" y="32485"/>
                      <a:pt x="26633" y="32501"/>
                      <a:pt x="26648" y="32501"/>
                    </a:cubicBezTo>
                    <a:lnTo>
                      <a:pt x="26664" y="32516"/>
                    </a:lnTo>
                    <a:cubicBezTo>
                      <a:pt x="26664" y="32531"/>
                      <a:pt x="26664" y="32531"/>
                      <a:pt x="26664" y="32546"/>
                    </a:cubicBezTo>
                    <a:cubicBezTo>
                      <a:pt x="26648" y="32531"/>
                      <a:pt x="26633" y="32531"/>
                      <a:pt x="26603" y="32531"/>
                    </a:cubicBezTo>
                    <a:lnTo>
                      <a:pt x="26526" y="32531"/>
                    </a:lnTo>
                    <a:lnTo>
                      <a:pt x="26435" y="32516"/>
                    </a:lnTo>
                    <a:cubicBezTo>
                      <a:pt x="26420" y="32516"/>
                      <a:pt x="26389" y="32516"/>
                      <a:pt x="26374" y="32501"/>
                    </a:cubicBezTo>
                    <a:lnTo>
                      <a:pt x="26252" y="32501"/>
                    </a:lnTo>
                    <a:cubicBezTo>
                      <a:pt x="26130" y="32501"/>
                      <a:pt x="26008" y="32531"/>
                      <a:pt x="25887" y="32561"/>
                    </a:cubicBezTo>
                    <a:lnTo>
                      <a:pt x="25856" y="32577"/>
                    </a:lnTo>
                    <a:cubicBezTo>
                      <a:pt x="25810" y="32592"/>
                      <a:pt x="25749" y="32607"/>
                      <a:pt x="25688" y="32622"/>
                    </a:cubicBezTo>
                    <a:cubicBezTo>
                      <a:pt x="25536" y="32683"/>
                      <a:pt x="25399" y="32729"/>
                      <a:pt x="25277" y="32790"/>
                    </a:cubicBezTo>
                    <a:cubicBezTo>
                      <a:pt x="25186" y="32836"/>
                      <a:pt x="25110" y="32881"/>
                      <a:pt x="25018" y="32927"/>
                    </a:cubicBezTo>
                    <a:lnTo>
                      <a:pt x="24896" y="32988"/>
                    </a:lnTo>
                    <a:cubicBezTo>
                      <a:pt x="24835" y="33019"/>
                      <a:pt x="24774" y="33049"/>
                      <a:pt x="24729" y="33064"/>
                    </a:cubicBezTo>
                    <a:cubicBezTo>
                      <a:pt x="24713" y="33079"/>
                      <a:pt x="24683" y="33095"/>
                      <a:pt x="24668" y="33095"/>
                    </a:cubicBezTo>
                    <a:cubicBezTo>
                      <a:pt x="24652" y="33110"/>
                      <a:pt x="24622" y="33110"/>
                      <a:pt x="24607" y="33110"/>
                    </a:cubicBezTo>
                    <a:cubicBezTo>
                      <a:pt x="24607" y="33110"/>
                      <a:pt x="24591" y="33110"/>
                      <a:pt x="24591" y="33125"/>
                    </a:cubicBezTo>
                    <a:lnTo>
                      <a:pt x="24439" y="33125"/>
                    </a:lnTo>
                    <a:cubicBezTo>
                      <a:pt x="24424" y="33125"/>
                      <a:pt x="24409" y="33125"/>
                      <a:pt x="24393" y="33110"/>
                    </a:cubicBezTo>
                    <a:lnTo>
                      <a:pt x="24363" y="33110"/>
                    </a:lnTo>
                    <a:cubicBezTo>
                      <a:pt x="24348" y="33095"/>
                      <a:pt x="24332" y="33079"/>
                      <a:pt x="24317" y="33079"/>
                    </a:cubicBezTo>
                    <a:cubicBezTo>
                      <a:pt x="24302" y="33064"/>
                      <a:pt x="24302" y="33064"/>
                      <a:pt x="24302" y="33064"/>
                    </a:cubicBezTo>
                    <a:cubicBezTo>
                      <a:pt x="24287" y="33049"/>
                      <a:pt x="24272" y="33034"/>
                      <a:pt x="24256" y="33019"/>
                    </a:cubicBezTo>
                    <a:lnTo>
                      <a:pt x="24241" y="33003"/>
                    </a:lnTo>
                    <a:cubicBezTo>
                      <a:pt x="24241" y="33003"/>
                      <a:pt x="24226" y="32988"/>
                      <a:pt x="24226" y="32988"/>
                    </a:cubicBezTo>
                    <a:cubicBezTo>
                      <a:pt x="24211" y="32958"/>
                      <a:pt x="24195" y="32942"/>
                      <a:pt x="24180" y="32912"/>
                    </a:cubicBezTo>
                    <a:cubicBezTo>
                      <a:pt x="24180" y="32897"/>
                      <a:pt x="24165" y="32881"/>
                      <a:pt x="24165" y="32851"/>
                    </a:cubicBezTo>
                    <a:lnTo>
                      <a:pt x="24150" y="32851"/>
                    </a:lnTo>
                    <a:cubicBezTo>
                      <a:pt x="24150" y="32805"/>
                      <a:pt x="24134" y="32775"/>
                      <a:pt x="24119" y="32744"/>
                    </a:cubicBezTo>
                    <a:cubicBezTo>
                      <a:pt x="24119" y="32714"/>
                      <a:pt x="24119" y="32683"/>
                      <a:pt x="24104" y="32638"/>
                    </a:cubicBezTo>
                    <a:cubicBezTo>
                      <a:pt x="24104" y="32607"/>
                      <a:pt x="24104" y="32577"/>
                      <a:pt x="24104" y="32546"/>
                    </a:cubicBezTo>
                    <a:cubicBezTo>
                      <a:pt x="24104" y="32516"/>
                      <a:pt x="24119" y="32485"/>
                      <a:pt x="24119" y="32455"/>
                    </a:cubicBezTo>
                    <a:cubicBezTo>
                      <a:pt x="24119" y="32424"/>
                      <a:pt x="24119" y="32409"/>
                      <a:pt x="24134" y="32379"/>
                    </a:cubicBezTo>
                    <a:cubicBezTo>
                      <a:pt x="24134" y="32363"/>
                      <a:pt x="24150" y="32333"/>
                      <a:pt x="24150" y="32318"/>
                    </a:cubicBezTo>
                    <a:cubicBezTo>
                      <a:pt x="24165" y="32302"/>
                      <a:pt x="24165" y="32287"/>
                      <a:pt x="24180" y="32272"/>
                    </a:cubicBezTo>
                    <a:cubicBezTo>
                      <a:pt x="24195" y="32257"/>
                      <a:pt x="24195" y="32242"/>
                      <a:pt x="24211" y="32242"/>
                    </a:cubicBezTo>
                    <a:lnTo>
                      <a:pt x="24226" y="32211"/>
                    </a:lnTo>
                    <a:cubicBezTo>
                      <a:pt x="24241" y="32211"/>
                      <a:pt x="24241" y="32196"/>
                      <a:pt x="24256" y="32196"/>
                    </a:cubicBezTo>
                    <a:cubicBezTo>
                      <a:pt x="24272" y="32181"/>
                      <a:pt x="24302" y="32165"/>
                      <a:pt x="24317" y="32150"/>
                    </a:cubicBezTo>
                    <a:cubicBezTo>
                      <a:pt x="24348" y="32135"/>
                      <a:pt x="24378" y="32135"/>
                      <a:pt x="24409" y="32120"/>
                    </a:cubicBezTo>
                    <a:cubicBezTo>
                      <a:pt x="24454" y="32104"/>
                      <a:pt x="24500" y="32089"/>
                      <a:pt x="24561" y="32074"/>
                    </a:cubicBezTo>
                    <a:lnTo>
                      <a:pt x="24576" y="32074"/>
                    </a:lnTo>
                    <a:lnTo>
                      <a:pt x="24607" y="32059"/>
                    </a:lnTo>
                    <a:cubicBezTo>
                      <a:pt x="24683" y="32043"/>
                      <a:pt x="24759" y="32043"/>
                      <a:pt x="24851" y="32028"/>
                    </a:cubicBezTo>
                    <a:close/>
                    <a:moveTo>
                      <a:pt x="27852" y="32150"/>
                    </a:moveTo>
                    <a:cubicBezTo>
                      <a:pt x="27867" y="32150"/>
                      <a:pt x="27882" y="32165"/>
                      <a:pt x="27882" y="32181"/>
                    </a:cubicBezTo>
                    <a:cubicBezTo>
                      <a:pt x="27898" y="32196"/>
                      <a:pt x="27898" y="32211"/>
                      <a:pt x="27913" y="32226"/>
                    </a:cubicBezTo>
                    <a:cubicBezTo>
                      <a:pt x="27943" y="32302"/>
                      <a:pt x="27974" y="32363"/>
                      <a:pt x="28004" y="32440"/>
                    </a:cubicBezTo>
                    <a:cubicBezTo>
                      <a:pt x="28020" y="32501"/>
                      <a:pt x="28035" y="32561"/>
                      <a:pt x="28065" y="32622"/>
                    </a:cubicBezTo>
                    <a:cubicBezTo>
                      <a:pt x="27928" y="32744"/>
                      <a:pt x="27806" y="32881"/>
                      <a:pt x="27684" y="33019"/>
                    </a:cubicBezTo>
                    <a:cubicBezTo>
                      <a:pt x="27608" y="33095"/>
                      <a:pt x="27532" y="33201"/>
                      <a:pt x="27456" y="33293"/>
                    </a:cubicBezTo>
                    <a:cubicBezTo>
                      <a:pt x="27593" y="32912"/>
                      <a:pt x="27730" y="32531"/>
                      <a:pt x="27852" y="32150"/>
                    </a:cubicBezTo>
                    <a:close/>
                    <a:moveTo>
                      <a:pt x="24287" y="21607"/>
                    </a:moveTo>
                    <a:cubicBezTo>
                      <a:pt x="24287" y="21607"/>
                      <a:pt x="24287" y="21622"/>
                      <a:pt x="24302" y="21622"/>
                    </a:cubicBezTo>
                    <a:lnTo>
                      <a:pt x="24287" y="21622"/>
                    </a:lnTo>
                    <a:cubicBezTo>
                      <a:pt x="24302" y="21622"/>
                      <a:pt x="24302" y="21637"/>
                      <a:pt x="24302" y="21637"/>
                    </a:cubicBezTo>
                    <a:cubicBezTo>
                      <a:pt x="24332" y="21683"/>
                      <a:pt x="24348" y="21714"/>
                      <a:pt x="24378" y="21744"/>
                    </a:cubicBezTo>
                    <a:lnTo>
                      <a:pt x="24363" y="21744"/>
                    </a:lnTo>
                    <a:lnTo>
                      <a:pt x="24378" y="21759"/>
                    </a:lnTo>
                    <a:cubicBezTo>
                      <a:pt x="24424" y="21835"/>
                      <a:pt x="24454" y="21912"/>
                      <a:pt x="24500" y="21988"/>
                    </a:cubicBezTo>
                    <a:cubicBezTo>
                      <a:pt x="24515" y="22033"/>
                      <a:pt x="24531" y="22079"/>
                      <a:pt x="24546" y="22110"/>
                    </a:cubicBezTo>
                    <a:cubicBezTo>
                      <a:pt x="24576" y="22155"/>
                      <a:pt x="24591" y="22201"/>
                      <a:pt x="24607" y="22262"/>
                    </a:cubicBezTo>
                    <a:cubicBezTo>
                      <a:pt x="24652" y="22384"/>
                      <a:pt x="24698" y="22491"/>
                      <a:pt x="24729" y="22612"/>
                    </a:cubicBezTo>
                    <a:cubicBezTo>
                      <a:pt x="24759" y="22734"/>
                      <a:pt x="24790" y="22856"/>
                      <a:pt x="24820" y="22978"/>
                    </a:cubicBezTo>
                    <a:cubicBezTo>
                      <a:pt x="24851" y="23085"/>
                      <a:pt x="24866" y="23191"/>
                      <a:pt x="24881" y="23283"/>
                    </a:cubicBezTo>
                    <a:cubicBezTo>
                      <a:pt x="24896" y="23374"/>
                      <a:pt x="24896" y="23466"/>
                      <a:pt x="24911" y="23557"/>
                    </a:cubicBezTo>
                    <a:lnTo>
                      <a:pt x="24911" y="23572"/>
                    </a:lnTo>
                    <a:cubicBezTo>
                      <a:pt x="24927" y="23694"/>
                      <a:pt x="24927" y="23801"/>
                      <a:pt x="24942" y="23907"/>
                    </a:cubicBezTo>
                    <a:lnTo>
                      <a:pt x="24942" y="23953"/>
                    </a:lnTo>
                    <a:cubicBezTo>
                      <a:pt x="24942" y="24045"/>
                      <a:pt x="24957" y="24136"/>
                      <a:pt x="24957" y="24227"/>
                    </a:cubicBezTo>
                    <a:cubicBezTo>
                      <a:pt x="24972" y="24441"/>
                      <a:pt x="24972" y="24654"/>
                      <a:pt x="24957" y="24898"/>
                    </a:cubicBezTo>
                    <a:cubicBezTo>
                      <a:pt x="24957" y="24989"/>
                      <a:pt x="24957" y="25065"/>
                      <a:pt x="24942" y="25142"/>
                    </a:cubicBezTo>
                    <a:cubicBezTo>
                      <a:pt x="24942" y="25218"/>
                      <a:pt x="24942" y="25294"/>
                      <a:pt x="24927" y="25370"/>
                    </a:cubicBezTo>
                    <a:lnTo>
                      <a:pt x="24927" y="25385"/>
                    </a:lnTo>
                    <a:lnTo>
                      <a:pt x="24927" y="25401"/>
                    </a:lnTo>
                    <a:cubicBezTo>
                      <a:pt x="24927" y="25462"/>
                      <a:pt x="24927" y="25538"/>
                      <a:pt x="24911" y="25614"/>
                    </a:cubicBezTo>
                    <a:cubicBezTo>
                      <a:pt x="24911" y="25644"/>
                      <a:pt x="24911" y="25675"/>
                      <a:pt x="24896" y="25721"/>
                    </a:cubicBezTo>
                    <a:cubicBezTo>
                      <a:pt x="24896" y="25751"/>
                      <a:pt x="24896" y="25797"/>
                      <a:pt x="24881" y="25842"/>
                    </a:cubicBezTo>
                    <a:cubicBezTo>
                      <a:pt x="24881" y="25888"/>
                      <a:pt x="24866" y="25934"/>
                      <a:pt x="24851" y="25980"/>
                    </a:cubicBezTo>
                    <a:cubicBezTo>
                      <a:pt x="24851" y="26025"/>
                      <a:pt x="24835" y="26056"/>
                      <a:pt x="24820" y="26101"/>
                    </a:cubicBezTo>
                    <a:cubicBezTo>
                      <a:pt x="24820" y="26117"/>
                      <a:pt x="24805" y="26132"/>
                      <a:pt x="24790" y="26147"/>
                    </a:cubicBezTo>
                    <a:cubicBezTo>
                      <a:pt x="24759" y="26223"/>
                      <a:pt x="24729" y="26300"/>
                      <a:pt x="24698" y="26391"/>
                    </a:cubicBezTo>
                    <a:cubicBezTo>
                      <a:pt x="24683" y="26421"/>
                      <a:pt x="24668" y="26467"/>
                      <a:pt x="24652" y="26498"/>
                    </a:cubicBezTo>
                    <a:cubicBezTo>
                      <a:pt x="24637" y="26543"/>
                      <a:pt x="24622" y="26574"/>
                      <a:pt x="24607" y="26619"/>
                    </a:cubicBezTo>
                    <a:cubicBezTo>
                      <a:pt x="24576" y="26696"/>
                      <a:pt x="24561" y="26757"/>
                      <a:pt x="24531" y="26818"/>
                    </a:cubicBezTo>
                    <a:cubicBezTo>
                      <a:pt x="24515" y="26848"/>
                      <a:pt x="24500" y="26848"/>
                      <a:pt x="24500" y="26878"/>
                    </a:cubicBezTo>
                    <a:cubicBezTo>
                      <a:pt x="24470" y="26924"/>
                      <a:pt x="24439" y="26970"/>
                      <a:pt x="24409" y="27016"/>
                    </a:cubicBezTo>
                    <a:lnTo>
                      <a:pt x="24409" y="27031"/>
                    </a:lnTo>
                    <a:cubicBezTo>
                      <a:pt x="24348" y="27122"/>
                      <a:pt x="24287" y="27214"/>
                      <a:pt x="24211" y="27320"/>
                    </a:cubicBezTo>
                    <a:cubicBezTo>
                      <a:pt x="24165" y="27381"/>
                      <a:pt x="24119" y="27457"/>
                      <a:pt x="24073" y="27534"/>
                    </a:cubicBezTo>
                    <a:cubicBezTo>
                      <a:pt x="24013" y="27625"/>
                      <a:pt x="23952" y="27701"/>
                      <a:pt x="23906" y="27793"/>
                    </a:cubicBezTo>
                    <a:cubicBezTo>
                      <a:pt x="23845" y="27854"/>
                      <a:pt x="23799" y="27930"/>
                      <a:pt x="23723" y="28021"/>
                    </a:cubicBezTo>
                    <a:cubicBezTo>
                      <a:pt x="23693" y="28052"/>
                      <a:pt x="23677" y="28082"/>
                      <a:pt x="23647" y="28113"/>
                    </a:cubicBezTo>
                    <a:cubicBezTo>
                      <a:pt x="23616" y="28143"/>
                      <a:pt x="23586" y="28158"/>
                      <a:pt x="23555" y="28189"/>
                    </a:cubicBezTo>
                    <a:cubicBezTo>
                      <a:pt x="23495" y="28250"/>
                      <a:pt x="23434" y="28295"/>
                      <a:pt x="23373" y="28356"/>
                    </a:cubicBezTo>
                    <a:cubicBezTo>
                      <a:pt x="23327" y="28387"/>
                      <a:pt x="23281" y="28433"/>
                      <a:pt x="23236" y="28463"/>
                    </a:cubicBezTo>
                    <a:cubicBezTo>
                      <a:pt x="23129" y="28554"/>
                      <a:pt x="23022" y="28646"/>
                      <a:pt x="22931" y="28752"/>
                    </a:cubicBezTo>
                    <a:cubicBezTo>
                      <a:pt x="22824" y="28859"/>
                      <a:pt x="22733" y="28966"/>
                      <a:pt x="22641" y="29072"/>
                    </a:cubicBezTo>
                    <a:cubicBezTo>
                      <a:pt x="22596" y="29118"/>
                      <a:pt x="22550" y="29164"/>
                      <a:pt x="22504" y="29225"/>
                    </a:cubicBezTo>
                    <a:cubicBezTo>
                      <a:pt x="22474" y="29286"/>
                      <a:pt x="22428" y="29331"/>
                      <a:pt x="22367" y="29392"/>
                    </a:cubicBezTo>
                    <a:lnTo>
                      <a:pt x="22321" y="29453"/>
                    </a:lnTo>
                    <a:cubicBezTo>
                      <a:pt x="22260" y="29545"/>
                      <a:pt x="22184" y="29636"/>
                      <a:pt x="22108" y="29728"/>
                    </a:cubicBezTo>
                    <a:cubicBezTo>
                      <a:pt x="22078" y="29789"/>
                      <a:pt x="22032" y="29849"/>
                      <a:pt x="21986" y="29910"/>
                    </a:cubicBezTo>
                    <a:cubicBezTo>
                      <a:pt x="21956" y="29971"/>
                      <a:pt x="21925" y="30032"/>
                      <a:pt x="21895" y="30093"/>
                    </a:cubicBezTo>
                    <a:lnTo>
                      <a:pt x="21880" y="30093"/>
                    </a:lnTo>
                    <a:cubicBezTo>
                      <a:pt x="21819" y="30215"/>
                      <a:pt x="21742" y="30352"/>
                      <a:pt x="21697" y="30474"/>
                    </a:cubicBezTo>
                    <a:cubicBezTo>
                      <a:pt x="21636" y="30581"/>
                      <a:pt x="21590" y="30703"/>
                      <a:pt x="21544" y="30809"/>
                    </a:cubicBezTo>
                    <a:cubicBezTo>
                      <a:pt x="21544" y="30825"/>
                      <a:pt x="21529" y="30840"/>
                      <a:pt x="21529" y="30855"/>
                    </a:cubicBezTo>
                    <a:cubicBezTo>
                      <a:pt x="21514" y="30886"/>
                      <a:pt x="21514" y="30901"/>
                      <a:pt x="21499" y="30916"/>
                    </a:cubicBezTo>
                    <a:cubicBezTo>
                      <a:pt x="21468" y="31007"/>
                      <a:pt x="21422" y="31099"/>
                      <a:pt x="21392" y="31175"/>
                    </a:cubicBezTo>
                    <a:cubicBezTo>
                      <a:pt x="21392" y="31205"/>
                      <a:pt x="21377" y="31221"/>
                      <a:pt x="21377" y="31236"/>
                    </a:cubicBezTo>
                    <a:cubicBezTo>
                      <a:pt x="21331" y="31327"/>
                      <a:pt x="21285" y="31434"/>
                      <a:pt x="21240" y="31525"/>
                    </a:cubicBezTo>
                    <a:lnTo>
                      <a:pt x="21209" y="31602"/>
                    </a:lnTo>
                    <a:lnTo>
                      <a:pt x="21194" y="31617"/>
                    </a:lnTo>
                    <a:cubicBezTo>
                      <a:pt x="21194" y="31632"/>
                      <a:pt x="21194" y="31632"/>
                      <a:pt x="21194" y="31632"/>
                    </a:cubicBezTo>
                    <a:lnTo>
                      <a:pt x="21179" y="31647"/>
                    </a:lnTo>
                    <a:cubicBezTo>
                      <a:pt x="21072" y="31861"/>
                      <a:pt x="20965" y="32074"/>
                      <a:pt x="20843" y="32272"/>
                    </a:cubicBezTo>
                    <a:cubicBezTo>
                      <a:pt x="20828" y="32287"/>
                      <a:pt x="20813" y="32318"/>
                      <a:pt x="20798" y="32348"/>
                    </a:cubicBezTo>
                    <a:cubicBezTo>
                      <a:pt x="20737" y="32363"/>
                      <a:pt x="20691" y="32394"/>
                      <a:pt x="20645" y="32424"/>
                    </a:cubicBezTo>
                    <a:cubicBezTo>
                      <a:pt x="20539" y="32485"/>
                      <a:pt x="20447" y="32561"/>
                      <a:pt x="20371" y="32638"/>
                    </a:cubicBezTo>
                    <a:cubicBezTo>
                      <a:pt x="20264" y="32729"/>
                      <a:pt x="20158" y="32836"/>
                      <a:pt x="20066" y="32942"/>
                    </a:cubicBezTo>
                    <a:cubicBezTo>
                      <a:pt x="19990" y="33034"/>
                      <a:pt x="19914" y="33125"/>
                      <a:pt x="19838" y="33217"/>
                    </a:cubicBezTo>
                    <a:lnTo>
                      <a:pt x="19746" y="33262"/>
                    </a:lnTo>
                    <a:cubicBezTo>
                      <a:pt x="19731" y="33278"/>
                      <a:pt x="19716" y="33278"/>
                      <a:pt x="19686" y="33278"/>
                    </a:cubicBezTo>
                    <a:lnTo>
                      <a:pt x="19670" y="33293"/>
                    </a:lnTo>
                    <a:lnTo>
                      <a:pt x="19655" y="33308"/>
                    </a:lnTo>
                    <a:cubicBezTo>
                      <a:pt x="19625" y="33308"/>
                      <a:pt x="19594" y="33323"/>
                      <a:pt x="19564" y="33323"/>
                    </a:cubicBezTo>
                    <a:cubicBezTo>
                      <a:pt x="19533" y="33338"/>
                      <a:pt x="19503" y="33354"/>
                      <a:pt x="19472" y="33354"/>
                    </a:cubicBezTo>
                    <a:cubicBezTo>
                      <a:pt x="19411" y="33369"/>
                      <a:pt x="19350" y="33384"/>
                      <a:pt x="19289" y="33384"/>
                    </a:cubicBezTo>
                    <a:cubicBezTo>
                      <a:pt x="19259" y="33399"/>
                      <a:pt x="19228" y="33399"/>
                      <a:pt x="19198" y="33399"/>
                    </a:cubicBezTo>
                    <a:cubicBezTo>
                      <a:pt x="19168" y="33399"/>
                      <a:pt x="19152" y="33399"/>
                      <a:pt x="19122" y="33415"/>
                    </a:cubicBezTo>
                    <a:cubicBezTo>
                      <a:pt x="19152" y="33354"/>
                      <a:pt x="19198" y="33293"/>
                      <a:pt x="19228" y="33232"/>
                    </a:cubicBezTo>
                    <a:cubicBezTo>
                      <a:pt x="19259" y="33186"/>
                      <a:pt x="19289" y="33125"/>
                      <a:pt x="19320" y="33079"/>
                    </a:cubicBezTo>
                    <a:cubicBezTo>
                      <a:pt x="19350" y="33019"/>
                      <a:pt x="19396" y="32958"/>
                      <a:pt x="19427" y="32881"/>
                    </a:cubicBezTo>
                    <a:lnTo>
                      <a:pt x="19472" y="32836"/>
                    </a:lnTo>
                    <a:cubicBezTo>
                      <a:pt x="19518" y="32760"/>
                      <a:pt x="19564" y="32683"/>
                      <a:pt x="19609" y="32622"/>
                    </a:cubicBezTo>
                    <a:cubicBezTo>
                      <a:pt x="19686" y="32531"/>
                      <a:pt x="19746" y="32455"/>
                      <a:pt x="19807" y="32363"/>
                    </a:cubicBezTo>
                    <a:cubicBezTo>
                      <a:pt x="19945" y="32196"/>
                      <a:pt x="20097" y="32028"/>
                      <a:pt x="20219" y="31845"/>
                    </a:cubicBezTo>
                    <a:cubicBezTo>
                      <a:pt x="20264" y="31800"/>
                      <a:pt x="20295" y="31739"/>
                      <a:pt x="20341" y="31693"/>
                    </a:cubicBezTo>
                    <a:cubicBezTo>
                      <a:pt x="20386" y="31632"/>
                      <a:pt x="20432" y="31556"/>
                      <a:pt x="20478" y="31495"/>
                    </a:cubicBezTo>
                    <a:cubicBezTo>
                      <a:pt x="20524" y="31449"/>
                      <a:pt x="20569" y="31388"/>
                      <a:pt x="20600" y="31327"/>
                    </a:cubicBezTo>
                    <a:cubicBezTo>
                      <a:pt x="20645" y="31282"/>
                      <a:pt x="20691" y="31221"/>
                      <a:pt x="20737" y="31160"/>
                    </a:cubicBezTo>
                    <a:cubicBezTo>
                      <a:pt x="20813" y="31068"/>
                      <a:pt x="20889" y="30946"/>
                      <a:pt x="20965" y="30840"/>
                    </a:cubicBezTo>
                    <a:cubicBezTo>
                      <a:pt x="20996" y="30779"/>
                      <a:pt x="21042" y="30718"/>
                      <a:pt x="21072" y="30657"/>
                    </a:cubicBezTo>
                    <a:cubicBezTo>
                      <a:pt x="21209" y="30474"/>
                      <a:pt x="21346" y="30276"/>
                      <a:pt x="21499" y="30078"/>
                    </a:cubicBezTo>
                    <a:cubicBezTo>
                      <a:pt x="21575" y="29971"/>
                      <a:pt x="21651" y="29865"/>
                      <a:pt x="21742" y="29758"/>
                    </a:cubicBezTo>
                    <a:cubicBezTo>
                      <a:pt x="21758" y="29712"/>
                      <a:pt x="21788" y="29667"/>
                      <a:pt x="21819" y="29636"/>
                    </a:cubicBezTo>
                    <a:cubicBezTo>
                      <a:pt x="21834" y="29621"/>
                      <a:pt x="21834" y="29606"/>
                      <a:pt x="21849" y="29590"/>
                    </a:cubicBezTo>
                    <a:lnTo>
                      <a:pt x="21864" y="29575"/>
                    </a:lnTo>
                    <a:cubicBezTo>
                      <a:pt x="21910" y="29514"/>
                      <a:pt x="21940" y="29453"/>
                      <a:pt x="21986" y="29408"/>
                    </a:cubicBezTo>
                    <a:lnTo>
                      <a:pt x="22001" y="29392"/>
                    </a:lnTo>
                    <a:cubicBezTo>
                      <a:pt x="22001" y="29377"/>
                      <a:pt x="22017" y="29362"/>
                      <a:pt x="22032" y="29331"/>
                    </a:cubicBezTo>
                    <a:lnTo>
                      <a:pt x="22047" y="29316"/>
                    </a:lnTo>
                    <a:lnTo>
                      <a:pt x="22062" y="29286"/>
                    </a:lnTo>
                    <a:cubicBezTo>
                      <a:pt x="22078" y="29271"/>
                      <a:pt x="22093" y="29255"/>
                      <a:pt x="22093" y="29225"/>
                    </a:cubicBezTo>
                    <a:cubicBezTo>
                      <a:pt x="22139" y="29164"/>
                      <a:pt x="22169" y="29103"/>
                      <a:pt x="22215" y="29042"/>
                    </a:cubicBezTo>
                    <a:cubicBezTo>
                      <a:pt x="22260" y="28935"/>
                      <a:pt x="22321" y="28829"/>
                      <a:pt x="22382" y="28692"/>
                    </a:cubicBezTo>
                    <a:cubicBezTo>
                      <a:pt x="22382" y="28692"/>
                      <a:pt x="22398" y="28676"/>
                      <a:pt x="22398" y="28676"/>
                    </a:cubicBezTo>
                    <a:cubicBezTo>
                      <a:pt x="22443" y="28554"/>
                      <a:pt x="22519" y="28402"/>
                      <a:pt x="22580" y="28250"/>
                    </a:cubicBezTo>
                    <a:cubicBezTo>
                      <a:pt x="22626" y="28143"/>
                      <a:pt x="22657" y="28021"/>
                      <a:pt x="22702" y="27899"/>
                    </a:cubicBezTo>
                    <a:lnTo>
                      <a:pt x="22717" y="27884"/>
                    </a:lnTo>
                    <a:cubicBezTo>
                      <a:pt x="22748" y="27762"/>
                      <a:pt x="22794" y="27625"/>
                      <a:pt x="22839" y="27488"/>
                    </a:cubicBezTo>
                    <a:cubicBezTo>
                      <a:pt x="22855" y="27442"/>
                      <a:pt x="22870" y="27396"/>
                      <a:pt x="22885" y="27336"/>
                    </a:cubicBezTo>
                    <a:cubicBezTo>
                      <a:pt x="22900" y="27259"/>
                      <a:pt x="22931" y="27198"/>
                      <a:pt x="22946" y="27122"/>
                    </a:cubicBezTo>
                    <a:lnTo>
                      <a:pt x="22961" y="27107"/>
                    </a:lnTo>
                    <a:lnTo>
                      <a:pt x="22961" y="27061"/>
                    </a:lnTo>
                    <a:cubicBezTo>
                      <a:pt x="22992" y="27000"/>
                      <a:pt x="23007" y="26939"/>
                      <a:pt x="23022" y="26878"/>
                    </a:cubicBezTo>
                    <a:cubicBezTo>
                      <a:pt x="23037" y="26802"/>
                      <a:pt x="23068" y="26726"/>
                      <a:pt x="23083" y="26665"/>
                    </a:cubicBezTo>
                    <a:lnTo>
                      <a:pt x="23083" y="26635"/>
                    </a:lnTo>
                    <a:cubicBezTo>
                      <a:pt x="23098" y="26589"/>
                      <a:pt x="23114" y="26543"/>
                      <a:pt x="23114" y="26498"/>
                    </a:cubicBezTo>
                    <a:cubicBezTo>
                      <a:pt x="23144" y="26376"/>
                      <a:pt x="23159" y="26300"/>
                      <a:pt x="23175" y="26223"/>
                    </a:cubicBezTo>
                    <a:cubicBezTo>
                      <a:pt x="23175" y="26162"/>
                      <a:pt x="23144" y="26101"/>
                      <a:pt x="23083" y="26086"/>
                    </a:cubicBezTo>
                    <a:cubicBezTo>
                      <a:pt x="23083" y="26086"/>
                      <a:pt x="23083" y="26071"/>
                      <a:pt x="23068" y="26071"/>
                    </a:cubicBezTo>
                    <a:lnTo>
                      <a:pt x="23022" y="26071"/>
                    </a:lnTo>
                    <a:cubicBezTo>
                      <a:pt x="22992" y="26086"/>
                      <a:pt x="22961" y="26101"/>
                      <a:pt x="22946" y="26117"/>
                    </a:cubicBezTo>
                    <a:cubicBezTo>
                      <a:pt x="22931" y="26132"/>
                      <a:pt x="22931" y="26147"/>
                      <a:pt x="22916" y="26162"/>
                    </a:cubicBezTo>
                    <a:cubicBezTo>
                      <a:pt x="22916" y="26178"/>
                      <a:pt x="22900" y="26208"/>
                      <a:pt x="22900" y="26223"/>
                    </a:cubicBezTo>
                    <a:lnTo>
                      <a:pt x="22900" y="26254"/>
                    </a:lnTo>
                    <a:cubicBezTo>
                      <a:pt x="22885" y="26269"/>
                      <a:pt x="22885" y="26300"/>
                      <a:pt x="22885" y="26315"/>
                    </a:cubicBezTo>
                    <a:cubicBezTo>
                      <a:pt x="22870" y="26360"/>
                      <a:pt x="22870" y="26391"/>
                      <a:pt x="22855" y="26421"/>
                    </a:cubicBezTo>
                    <a:lnTo>
                      <a:pt x="22855" y="26452"/>
                    </a:lnTo>
                    <a:cubicBezTo>
                      <a:pt x="22839" y="26498"/>
                      <a:pt x="22839" y="26528"/>
                      <a:pt x="22824" y="26574"/>
                    </a:cubicBezTo>
                    <a:cubicBezTo>
                      <a:pt x="22794" y="26665"/>
                      <a:pt x="22778" y="26757"/>
                      <a:pt x="22748" y="26848"/>
                    </a:cubicBezTo>
                    <a:lnTo>
                      <a:pt x="22717" y="26924"/>
                    </a:lnTo>
                    <a:cubicBezTo>
                      <a:pt x="22657" y="27168"/>
                      <a:pt x="22580" y="27412"/>
                      <a:pt x="22504" y="27671"/>
                    </a:cubicBezTo>
                    <a:cubicBezTo>
                      <a:pt x="22428" y="27899"/>
                      <a:pt x="22352" y="28113"/>
                      <a:pt x="22276" y="28311"/>
                    </a:cubicBezTo>
                    <a:lnTo>
                      <a:pt x="22245" y="28372"/>
                    </a:lnTo>
                    <a:cubicBezTo>
                      <a:pt x="22215" y="28448"/>
                      <a:pt x="22184" y="28539"/>
                      <a:pt x="22154" y="28631"/>
                    </a:cubicBezTo>
                    <a:cubicBezTo>
                      <a:pt x="22123" y="28692"/>
                      <a:pt x="22093" y="28752"/>
                      <a:pt x="22062" y="28813"/>
                    </a:cubicBezTo>
                    <a:cubicBezTo>
                      <a:pt x="22047" y="28844"/>
                      <a:pt x="22032" y="28874"/>
                      <a:pt x="22017" y="28905"/>
                    </a:cubicBezTo>
                    <a:lnTo>
                      <a:pt x="22001" y="28951"/>
                    </a:lnTo>
                    <a:lnTo>
                      <a:pt x="22001" y="28935"/>
                    </a:lnTo>
                    <a:cubicBezTo>
                      <a:pt x="22001" y="28966"/>
                      <a:pt x="21986" y="28981"/>
                      <a:pt x="21986" y="28996"/>
                    </a:cubicBezTo>
                    <a:cubicBezTo>
                      <a:pt x="21940" y="29057"/>
                      <a:pt x="21910" y="29133"/>
                      <a:pt x="21880" y="29210"/>
                    </a:cubicBezTo>
                    <a:lnTo>
                      <a:pt x="21864" y="29210"/>
                    </a:lnTo>
                    <a:cubicBezTo>
                      <a:pt x="21834" y="29286"/>
                      <a:pt x="21788" y="29347"/>
                      <a:pt x="21758" y="29408"/>
                    </a:cubicBezTo>
                    <a:lnTo>
                      <a:pt x="21742" y="29438"/>
                    </a:lnTo>
                    <a:cubicBezTo>
                      <a:pt x="21666" y="29545"/>
                      <a:pt x="21590" y="29651"/>
                      <a:pt x="21514" y="29758"/>
                    </a:cubicBezTo>
                    <a:cubicBezTo>
                      <a:pt x="21499" y="29789"/>
                      <a:pt x="21483" y="29819"/>
                      <a:pt x="21453" y="29849"/>
                    </a:cubicBezTo>
                    <a:cubicBezTo>
                      <a:pt x="21407" y="29910"/>
                      <a:pt x="21361" y="29956"/>
                      <a:pt x="21316" y="30017"/>
                    </a:cubicBezTo>
                    <a:cubicBezTo>
                      <a:pt x="21270" y="30063"/>
                      <a:pt x="21224" y="30139"/>
                      <a:pt x="21179" y="30200"/>
                    </a:cubicBezTo>
                    <a:cubicBezTo>
                      <a:pt x="21163" y="30230"/>
                      <a:pt x="21148" y="30246"/>
                      <a:pt x="21133" y="30276"/>
                    </a:cubicBezTo>
                    <a:lnTo>
                      <a:pt x="21087" y="30337"/>
                    </a:lnTo>
                    <a:cubicBezTo>
                      <a:pt x="21087" y="30352"/>
                      <a:pt x="21072" y="30367"/>
                      <a:pt x="21072" y="30383"/>
                    </a:cubicBezTo>
                    <a:lnTo>
                      <a:pt x="21057" y="30383"/>
                    </a:lnTo>
                    <a:cubicBezTo>
                      <a:pt x="20981" y="30489"/>
                      <a:pt x="20904" y="30596"/>
                      <a:pt x="20828" y="30672"/>
                    </a:cubicBezTo>
                    <a:cubicBezTo>
                      <a:pt x="20767" y="30764"/>
                      <a:pt x="20691" y="30855"/>
                      <a:pt x="20615" y="30931"/>
                    </a:cubicBezTo>
                    <a:lnTo>
                      <a:pt x="20539" y="31007"/>
                    </a:lnTo>
                    <a:cubicBezTo>
                      <a:pt x="20493" y="31068"/>
                      <a:pt x="20447" y="31129"/>
                      <a:pt x="20386" y="31175"/>
                    </a:cubicBezTo>
                    <a:cubicBezTo>
                      <a:pt x="20310" y="31266"/>
                      <a:pt x="20234" y="31358"/>
                      <a:pt x="20158" y="31434"/>
                    </a:cubicBezTo>
                    <a:cubicBezTo>
                      <a:pt x="20097" y="31510"/>
                      <a:pt x="20036" y="31602"/>
                      <a:pt x="19975" y="31678"/>
                    </a:cubicBezTo>
                    <a:lnTo>
                      <a:pt x="19960" y="31678"/>
                    </a:lnTo>
                    <a:cubicBezTo>
                      <a:pt x="19884" y="31784"/>
                      <a:pt x="19792" y="31906"/>
                      <a:pt x="19701" y="32013"/>
                    </a:cubicBezTo>
                    <a:cubicBezTo>
                      <a:pt x="19609" y="32135"/>
                      <a:pt x="19533" y="32242"/>
                      <a:pt x="19442" y="32363"/>
                    </a:cubicBezTo>
                    <a:cubicBezTo>
                      <a:pt x="19325" y="32539"/>
                      <a:pt x="19222" y="32714"/>
                      <a:pt x="19107" y="32916"/>
                    </a:cubicBezTo>
                    <a:lnTo>
                      <a:pt x="19107" y="32916"/>
                    </a:lnTo>
                    <a:cubicBezTo>
                      <a:pt x="19107" y="32909"/>
                      <a:pt x="19107" y="32903"/>
                      <a:pt x="19107" y="32897"/>
                    </a:cubicBezTo>
                    <a:cubicBezTo>
                      <a:pt x="19122" y="32820"/>
                      <a:pt x="19152" y="32729"/>
                      <a:pt x="19168" y="32653"/>
                    </a:cubicBezTo>
                    <a:lnTo>
                      <a:pt x="19168" y="32607"/>
                    </a:lnTo>
                    <a:cubicBezTo>
                      <a:pt x="19198" y="32470"/>
                      <a:pt x="19228" y="32348"/>
                      <a:pt x="19259" y="32211"/>
                    </a:cubicBezTo>
                    <a:cubicBezTo>
                      <a:pt x="19274" y="32150"/>
                      <a:pt x="19289" y="32089"/>
                      <a:pt x="19305" y="32013"/>
                    </a:cubicBezTo>
                    <a:cubicBezTo>
                      <a:pt x="19305" y="31952"/>
                      <a:pt x="19320" y="31876"/>
                      <a:pt x="19335" y="31800"/>
                    </a:cubicBezTo>
                    <a:cubicBezTo>
                      <a:pt x="19381" y="31525"/>
                      <a:pt x="19427" y="31251"/>
                      <a:pt x="19472" y="30992"/>
                    </a:cubicBezTo>
                    <a:lnTo>
                      <a:pt x="19472" y="30962"/>
                    </a:lnTo>
                    <a:lnTo>
                      <a:pt x="19487" y="30946"/>
                    </a:lnTo>
                    <a:cubicBezTo>
                      <a:pt x="19503" y="30855"/>
                      <a:pt x="19518" y="30748"/>
                      <a:pt x="19533" y="30657"/>
                    </a:cubicBezTo>
                    <a:cubicBezTo>
                      <a:pt x="19548" y="30596"/>
                      <a:pt x="19564" y="30535"/>
                      <a:pt x="19579" y="30489"/>
                    </a:cubicBezTo>
                    <a:cubicBezTo>
                      <a:pt x="19594" y="30444"/>
                      <a:pt x="19609" y="30413"/>
                      <a:pt x="19609" y="30383"/>
                    </a:cubicBezTo>
                    <a:lnTo>
                      <a:pt x="19625" y="30352"/>
                    </a:lnTo>
                    <a:cubicBezTo>
                      <a:pt x="19640" y="30276"/>
                      <a:pt x="19670" y="30200"/>
                      <a:pt x="19701" y="30139"/>
                    </a:cubicBezTo>
                    <a:cubicBezTo>
                      <a:pt x="19716" y="30078"/>
                      <a:pt x="19746" y="30017"/>
                      <a:pt x="19777" y="29956"/>
                    </a:cubicBezTo>
                    <a:lnTo>
                      <a:pt x="19777" y="29941"/>
                    </a:lnTo>
                    <a:cubicBezTo>
                      <a:pt x="19777" y="29941"/>
                      <a:pt x="19777" y="29941"/>
                      <a:pt x="19777" y="29926"/>
                    </a:cubicBezTo>
                    <a:cubicBezTo>
                      <a:pt x="19807" y="29880"/>
                      <a:pt x="19823" y="29834"/>
                      <a:pt x="19853" y="29789"/>
                    </a:cubicBezTo>
                    <a:cubicBezTo>
                      <a:pt x="19884" y="29743"/>
                      <a:pt x="19914" y="29697"/>
                      <a:pt x="19929" y="29651"/>
                    </a:cubicBezTo>
                    <a:lnTo>
                      <a:pt x="19945" y="29651"/>
                    </a:lnTo>
                    <a:cubicBezTo>
                      <a:pt x="19945" y="29651"/>
                      <a:pt x="19945" y="29651"/>
                      <a:pt x="19945" y="29636"/>
                    </a:cubicBezTo>
                    <a:cubicBezTo>
                      <a:pt x="19945" y="29636"/>
                      <a:pt x="19945" y="29621"/>
                      <a:pt x="19960" y="29621"/>
                    </a:cubicBezTo>
                    <a:lnTo>
                      <a:pt x="19960" y="29606"/>
                    </a:lnTo>
                    <a:lnTo>
                      <a:pt x="19975" y="29590"/>
                    </a:lnTo>
                    <a:cubicBezTo>
                      <a:pt x="19975" y="29590"/>
                      <a:pt x="19975" y="29590"/>
                      <a:pt x="19975" y="29575"/>
                    </a:cubicBezTo>
                    <a:cubicBezTo>
                      <a:pt x="19975" y="29575"/>
                      <a:pt x="19990" y="29575"/>
                      <a:pt x="19990" y="29560"/>
                    </a:cubicBezTo>
                    <a:lnTo>
                      <a:pt x="19990" y="29545"/>
                    </a:lnTo>
                    <a:lnTo>
                      <a:pt x="20005" y="29530"/>
                    </a:lnTo>
                    <a:cubicBezTo>
                      <a:pt x="20082" y="29408"/>
                      <a:pt x="20173" y="29301"/>
                      <a:pt x="20249" y="29179"/>
                    </a:cubicBezTo>
                    <a:lnTo>
                      <a:pt x="20264" y="29164"/>
                    </a:lnTo>
                    <a:lnTo>
                      <a:pt x="20310" y="29103"/>
                    </a:lnTo>
                    <a:cubicBezTo>
                      <a:pt x="20371" y="28996"/>
                      <a:pt x="20447" y="28905"/>
                      <a:pt x="20508" y="28813"/>
                    </a:cubicBezTo>
                    <a:cubicBezTo>
                      <a:pt x="20539" y="28768"/>
                      <a:pt x="20554" y="28737"/>
                      <a:pt x="20584" y="28707"/>
                    </a:cubicBezTo>
                    <a:cubicBezTo>
                      <a:pt x="20645" y="28631"/>
                      <a:pt x="20691" y="28554"/>
                      <a:pt x="20752" y="28478"/>
                    </a:cubicBezTo>
                    <a:cubicBezTo>
                      <a:pt x="20813" y="28387"/>
                      <a:pt x="20874" y="28311"/>
                      <a:pt x="20935" y="28219"/>
                    </a:cubicBezTo>
                    <a:lnTo>
                      <a:pt x="21011" y="28128"/>
                    </a:lnTo>
                    <a:cubicBezTo>
                      <a:pt x="21102" y="28006"/>
                      <a:pt x="21179" y="27884"/>
                      <a:pt x="21240" y="27793"/>
                    </a:cubicBezTo>
                    <a:cubicBezTo>
                      <a:pt x="21301" y="27701"/>
                      <a:pt x="21346" y="27610"/>
                      <a:pt x="21407" y="27518"/>
                    </a:cubicBezTo>
                    <a:lnTo>
                      <a:pt x="21422" y="27473"/>
                    </a:lnTo>
                    <a:cubicBezTo>
                      <a:pt x="21483" y="27366"/>
                      <a:pt x="21560" y="27259"/>
                      <a:pt x="21620" y="27153"/>
                    </a:cubicBezTo>
                    <a:cubicBezTo>
                      <a:pt x="21651" y="27107"/>
                      <a:pt x="21681" y="27061"/>
                      <a:pt x="21697" y="27016"/>
                    </a:cubicBezTo>
                    <a:cubicBezTo>
                      <a:pt x="21742" y="26939"/>
                      <a:pt x="21788" y="26878"/>
                      <a:pt x="21819" y="26818"/>
                    </a:cubicBezTo>
                    <a:lnTo>
                      <a:pt x="22032" y="26452"/>
                    </a:lnTo>
                    <a:cubicBezTo>
                      <a:pt x="22062" y="26406"/>
                      <a:pt x="22078" y="26376"/>
                      <a:pt x="22108" y="26330"/>
                    </a:cubicBezTo>
                    <a:cubicBezTo>
                      <a:pt x="22139" y="26269"/>
                      <a:pt x="22184" y="26193"/>
                      <a:pt x="22230" y="26132"/>
                    </a:cubicBezTo>
                    <a:cubicBezTo>
                      <a:pt x="22306" y="26010"/>
                      <a:pt x="22382" y="25873"/>
                      <a:pt x="22458" y="25736"/>
                    </a:cubicBezTo>
                    <a:lnTo>
                      <a:pt x="22550" y="25583"/>
                    </a:lnTo>
                    <a:cubicBezTo>
                      <a:pt x="22672" y="25385"/>
                      <a:pt x="22778" y="25187"/>
                      <a:pt x="22885" y="24974"/>
                    </a:cubicBezTo>
                    <a:cubicBezTo>
                      <a:pt x="22946" y="24837"/>
                      <a:pt x="23007" y="24715"/>
                      <a:pt x="23068" y="24593"/>
                    </a:cubicBezTo>
                    <a:lnTo>
                      <a:pt x="23083" y="24517"/>
                    </a:lnTo>
                    <a:cubicBezTo>
                      <a:pt x="23114" y="24471"/>
                      <a:pt x="23129" y="24441"/>
                      <a:pt x="23144" y="24395"/>
                    </a:cubicBezTo>
                    <a:cubicBezTo>
                      <a:pt x="23175" y="24334"/>
                      <a:pt x="23205" y="24258"/>
                      <a:pt x="23236" y="24197"/>
                    </a:cubicBezTo>
                    <a:lnTo>
                      <a:pt x="23236" y="24182"/>
                    </a:lnTo>
                    <a:cubicBezTo>
                      <a:pt x="23266" y="24121"/>
                      <a:pt x="23296" y="24060"/>
                      <a:pt x="23327" y="23999"/>
                    </a:cubicBezTo>
                    <a:lnTo>
                      <a:pt x="23388" y="23907"/>
                    </a:lnTo>
                    <a:cubicBezTo>
                      <a:pt x="23403" y="23862"/>
                      <a:pt x="23434" y="23816"/>
                      <a:pt x="23449" y="23770"/>
                    </a:cubicBezTo>
                    <a:lnTo>
                      <a:pt x="23464" y="23755"/>
                    </a:lnTo>
                    <a:cubicBezTo>
                      <a:pt x="23495" y="23694"/>
                      <a:pt x="23525" y="23633"/>
                      <a:pt x="23571" y="23557"/>
                    </a:cubicBezTo>
                    <a:cubicBezTo>
                      <a:pt x="23601" y="23496"/>
                      <a:pt x="23632" y="23420"/>
                      <a:pt x="23662" y="23344"/>
                    </a:cubicBezTo>
                    <a:cubicBezTo>
                      <a:pt x="23723" y="23222"/>
                      <a:pt x="23769" y="23085"/>
                      <a:pt x="23814" y="22963"/>
                    </a:cubicBezTo>
                    <a:lnTo>
                      <a:pt x="23875" y="22810"/>
                    </a:lnTo>
                    <a:cubicBezTo>
                      <a:pt x="23906" y="22734"/>
                      <a:pt x="23936" y="22643"/>
                      <a:pt x="23967" y="22567"/>
                    </a:cubicBezTo>
                    <a:cubicBezTo>
                      <a:pt x="23997" y="22460"/>
                      <a:pt x="24028" y="22353"/>
                      <a:pt x="24058" y="22247"/>
                    </a:cubicBezTo>
                    <a:lnTo>
                      <a:pt x="24073" y="22201"/>
                    </a:lnTo>
                    <a:cubicBezTo>
                      <a:pt x="24119" y="22064"/>
                      <a:pt x="24165" y="21927"/>
                      <a:pt x="24211" y="21790"/>
                    </a:cubicBezTo>
                    <a:cubicBezTo>
                      <a:pt x="24226" y="21729"/>
                      <a:pt x="24241" y="21668"/>
                      <a:pt x="24272" y="21607"/>
                    </a:cubicBezTo>
                    <a:close/>
                    <a:moveTo>
                      <a:pt x="14722" y="33464"/>
                    </a:moveTo>
                    <a:lnTo>
                      <a:pt x="14722" y="33464"/>
                    </a:lnTo>
                    <a:cubicBezTo>
                      <a:pt x="14717" y="33478"/>
                      <a:pt x="14710" y="33492"/>
                      <a:pt x="14703" y="33506"/>
                    </a:cubicBezTo>
                    <a:lnTo>
                      <a:pt x="14719" y="33476"/>
                    </a:lnTo>
                    <a:cubicBezTo>
                      <a:pt x="14720" y="33472"/>
                      <a:pt x="14721" y="33468"/>
                      <a:pt x="14722" y="33464"/>
                    </a:cubicBezTo>
                    <a:close/>
                    <a:moveTo>
                      <a:pt x="28096" y="31221"/>
                    </a:moveTo>
                    <a:cubicBezTo>
                      <a:pt x="28111" y="31221"/>
                      <a:pt x="28126" y="31221"/>
                      <a:pt x="28141" y="31236"/>
                    </a:cubicBezTo>
                    <a:cubicBezTo>
                      <a:pt x="28157" y="31236"/>
                      <a:pt x="28157" y="31251"/>
                      <a:pt x="28157" y="31251"/>
                    </a:cubicBezTo>
                    <a:lnTo>
                      <a:pt x="28218" y="31251"/>
                    </a:lnTo>
                    <a:cubicBezTo>
                      <a:pt x="28248" y="31266"/>
                      <a:pt x="28279" y="31282"/>
                      <a:pt x="28294" y="31312"/>
                    </a:cubicBezTo>
                    <a:cubicBezTo>
                      <a:pt x="28355" y="31358"/>
                      <a:pt x="28416" y="31419"/>
                      <a:pt x="28461" y="31480"/>
                    </a:cubicBezTo>
                    <a:cubicBezTo>
                      <a:pt x="28522" y="31525"/>
                      <a:pt x="28568" y="31586"/>
                      <a:pt x="28629" y="31647"/>
                    </a:cubicBezTo>
                    <a:lnTo>
                      <a:pt x="28659" y="31693"/>
                    </a:lnTo>
                    <a:cubicBezTo>
                      <a:pt x="28720" y="31754"/>
                      <a:pt x="28781" y="31815"/>
                      <a:pt x="28827" y="31876"/>
                    </a:cubicBezTo>
                    <a:cubicBezTo>
                      <a:pt x="28858" y="31906"/>
                      <a:pt x="28888" y="31952"/>
                      <a:pt x="28919" y="31983"/>
                    </a:cubicBezTo>
                    <a:cubicBezTo>
                      <a:pt x="28949" y="32028"/>
                      <a:pt x="28995" y="32074"/>
                      <a:pt x="29025" y="32120"/>
                    </a:cubicBezTo>
                    <a:cubicBezTo>
                      <a:pt x="29025" y="32135"/>
                      <a:pt x="29025" y="32135"/>
                      <a:pt x="29040" y="32135"/>
                    </a:cubicBezTo>
                    <a:cubicBezTo>
                      <a:pt x="29056" y="32181"/>
                      <a:pt x="29086" y="32226"/>
                      <a:pt x="29101" y="32272"/>
                    </a:cubicBezTo>
                    <a:cubicBezTo>
                      <a:pt x="29117" y="32302"/>
                      <a:pt x="29132" y="32333"/>
                      <a:pt x="29147" y="32379"/>
                    </a:cubicBezTo>
                    <a:cubicBezTo>
                      <a:pt x="29162" y="32409"/>
                      <a:pt x="29178" y="32455"/>
                      <a:pt x="29178" y="32485"/>
                    </a:cubicBezTo>
                    <a:lnTo>
                      <a:pt x="29193" y="32561"/>
                    </a:lnTo>
                    <a:cubicBezTo>
                      <a:pt x="29208" y="32592"/>
                      <a:pt x="29208" y="32607"/>
                      <a:pt x="29208" y="32638"/>
                    </a:cubicBezTo>
                    <a:lnTo>
                      <a:pt x="29208" y="32653"/>
                    </a:lnTo>
                    <a:cubicBezTo>
                      <a:pt x="29208" y="32714"/>
                      <a:pt x="29208" y="32775"/>
                      <a:pt x="29208" y="32836"/>
                    </a:cubicBezTo>
                    <a:cubicBezTo>
                      <a:pt x="29208" y="32912"/>
                      <a:pt x="29193" y="32988"/>
                      <a:pt x="29193" y="33064"/>
                    </a:cubicBezTo>
                    <a:cubicBezTo>
                      <a:pt x="29178" y="33140"/>
                      <a:pt x="29162" y="33201"/>
                      <a:pt x="29132" y="33262"/>
                    </a:cubicBezTo>
                    <a:cubicBezTo>
                      <a:pt x="29117" y="33323"/>
                      <a:pt x="29101" y="33369"/>
                      <a:pt x="29071" y="33430"/>
                    </a:cubicBezTo>
                    <a:lnTo>
                      <a:pt x="29040" y="33491"/>
                    </a:lnTo>
                    <a:lnTo>
                      <a:pt x="29010" y="33537"/>
                    </a:lnTo>
                    <a:cubicBezTo>
                      <a:pt x="28995" y="33552"/>
                      <a:pt x="28979" y="33552"/>
                      <a:pt x="28979" y="33567"/>
                    </a:cubicBezTo>
                    <a:cubicBezTo>
                      <a:pt x="28964" y="33567"/>
                      <a:pt x="28964" y="33582"/>
                      <a:pt x="28949" y="33582"/>
                    </a:cubicBezTo>
                    <a:cubicBezTo>
                      <a:pt x="28949" y="33582"/>
                      <a:pt x="28949" y="33598"/>
                      <a:pt x="28934" y="33598"/>
                    </a:cubicBezTo>
                    <a:lnTo>
                      <a:pt x="28919" y="33598"/>
                    </a:lnTo>
                    <a:lnTo>
                      <a:pt x="28903" y="33613"/>
                    </a:lnTo>
                    <a:lnTo>
                      <a:pt x="28842" y="33613"/>
                    </a:lnTo>
                    <a:lnTo>
                      <a:pt x="28827" y="33598"/>
                    </a:lnTo>
                    <a:cubicBezTo>
                      <a:pt x="28812" y="33598"/>
                      <a:pt x="28797" y="33598"/>
                      <a:pt x="28781" y="33582"/>
                    </a:cubicBezTo>
                    <a:lnTo>
                      <a:pt x="28736" y="33567"/>
                    </a:lnTo>
                    <a:cubicBezTo>
                      <a:pt x="28720" y="33552"/>
                      <a:pt x="28720" y="33552"/>
                      <a:pt x="28705" y="33537"/>
                    </a:cubicBezTo>
                    <a:cubicBezTo>
                      <a:pt x="28690" y="33521"/>
                      <a:pt x="28675" y="33506"/>
                      <a:pt x="28659" y="33491"/>
                    </a:cubicBezTo>
                    <a:cubicBezTo>
                      <a:pt x="28644" y="33476"/>
                      <a:pt x="28644" y="33476"/>
                      <a:pt x="28629" y="33460"/>
                    </a:cubicBezTo>
                    <a:cubicBezTo>
                      <a:pt x="28629" y="33460"/>
                      <a:pt x="28629" y="33460"/>
                      <a:pt x="28614" y="33445"/>
                    </a:cubicBezTo>
                    <a:cubicBezTo>
                      <a:pt x="28614" y="33445"/>
                      <a:pt x="28614" y="33430"/>
                      <a:pt x="28599" y="33430"/>
                    </a:cubicBezTo>
                    <a:cubicBezTo>
                      <a:pt x="28583" y="33399"/>
                      <a:pt x="28568" y="33354"/>
                      <a:pt x="28538" y="33323"/>
                    </a:cubicBezTo>
                    <a:cubicBezTo>
                      <a:pt x="28507" y="33247"/>
                      <a:pt x="28461" y="33156"/>
                      <a:pt x="28431" y="33049"/>
                    </a:cubicBezTo>
                    <a:cubicBezTo>
                      <a:pt x="28385" y="32942"/>
                      <a:pt x="28355" y="32836"/>
                      <a:pt x="28309" y="32699"/>
                    </a:cubicBezTo>
                    <a:lnTo>
                      <a:pt x="28309" y="32668"/>
                    </a:lnTo>
                    <a:cubicBezTo>
                      <a:pt x="28263" y="32546"/>
                      <a:pt x="28233" y="32440"/>
                      <a:pt x="28187" y="32318"/>
                    </a:cubicBezTo>
                    <a:cubicBezTo>
                      <a:pt x="28141" y="32181"/>
                      <a:pt x="28081" y="32059"/>
                      <a:pt x="28020" y="31967"/>
                    </a:cubicBezTo>
                    <a:cubicBezTo>
                      <a:pt x="28004" y="31952"/>
                      <a:pt x="28004" y="31937"/>
                      <a:pt x="27989" y="31922"/>
                    </a:cubicBezTo>
                    <a:cubicBezTo>
                      <a:pt x="27928" y="31845"/>
                      <a:pt x="27852" y="31769"/>
                      <a:pt x="27745" y="31693"/>
                    </a:cubicBezTo>
                    <a:lnTo>
                      <a:pt x="27669" y="31647"/>
                    </a:lnTo>
                    <a:cubicBezTo>
                      <a:pt x="27639" y="31617"/>
                      <a:pt x="27608" y="31602"/>
                      <a:pt x="27578" y="31571"/>
                    </a:cubicBezTo>
                    <a:lnTo>
                      <a:pt x="27563" y="31571"/>
                    </a:lnTo>
                    <a:cubicBezTo>
                      <a:pt x="27563" y="31556"/>
                      <a:pt x="27547" y="31556"/>
                      <a:pt x="27547" y="31556"/>
                    </a:cubicBezTo>
                    <a:lnTo>
                      <a:pt x="27547" y="31541"/>
                    </a:lnTo>
                    <a:lnTo>
                      <a:pt x="27532" y="31541"/>
                    </a:lnTo>
                    <a:lnTo>
                      <a:pt x="27532" y="31525"/>
                    </a:lnTo>
                    <a:cubicBezTo>
                      <a:pt x="27532" y="31525"/>
                      <a:pt x="27532" y="31510"/>
                      <a:pt x="27532" y="31495"/>
                    </a:cubicBezTo>
                    <a:lnTo>
                      <a:pt x="27532" y="31480"/>
                    </a:lnTo>
                    <a:cubicBezTo>
                      <a:pt x="27532" y="31464"/>
                      <a:pt x="27547" y="31464"/>
                      <a:pt x="27547" y="31449"/>
                    </a:cubicBezTo>
                    <a:cubicBezTo>
                      <a:pt x="27547" y="31449"/>
                      <a:pt x="27547" y="31434"/>
                      <a:pt x="27563" y="31434"/>
                    </a:cubicBezTo>
                    <a:cubicBezTo>
                      <a:pt x="27563" y="31419"/>
                      <a:pt x="27578" y="31419"/>
                      <a:pt x="27578" y="31404"/>
                    </a:cubicBezTo>
                    <a:cubicBezTo>
                      <a:pt x="27593" y="31388"/>
                      <a:pt x="27593" y="31388"/>
                      <a:pt x="27608" y="31373"/>
                    </a:cubicBezTo>
                    <a:lnTo>
                      <a:pt x="27623" y="31373"/>
                    </a:lnTo>
                    <a:cubicBezTo>
                      <a:pt x="27623" y="31373"/>
                      <a:pt x="27623" y="31358"/>
                      <a:pt x="27639" y="31358"/>
                    </a:cubicBezTo>
                    <a:lnTo>
                      <a:pt x="27654" y="31358"/>
                    </a:lnTo>
                    <a:cubicBezTo>
                      <a:pt x="27684" y="31358"/>
                      <a:pt x="27715" y="31343"/>
                      <a:pt x="27761" y="31343"/>
                    </a:cubicBezTo>
                    <a:lnTo>
                      <a:pt x="27867" y="31343"/>
                    </a:lnTo>
                    <a:lnTo>
                      <a:pt x="27913" y="31327"/>
                    </a:lnTo>
                    <a:cubicBezTo>
                      <a:pt x="28004" y="31327"/>
                      <a:pt x="28096" y="31312"/>
                      <a:pt x="28187" y="31297"/>
                    </a:cubicBezTo>
                    <a:cubicBezTo>
                      <a:pt x="28172" y="31282"/>
                      <a:pt x="28141" y="31251"/>
                      <a:pt x="28111" y="31236"/>
                    </a:cubicBezTo>
                    <a:cubicBezTo>
                      <a:pt x="28111" y="31236"/>
                      <a:pt x="28111" y="31221"/>
                      <a:pt x="28096" y="31221"/>
                    </a:cubicBezTo>
                    <a:close/>
                    <a:moveTo>
                      <a:pt x="19030" y="33613"/>
                    </a:moveTo>
                    <a:cubicBezTo>
                      <a:pt x="19061" y="33628"/>
                      <a:pt x="19076" y="33628"/>
                      <a:pt x="19091" y="33628"/>
                    </a:cubicBezTo>
                    <a:cubicBezTo>
                      <a:pt x="19061" y="33628"/>
                      <a:pt x="19030" y="33628"/>
                      <a:pt x="19000" y="33643"/>
                    </a:cubicBezTo>
                    <a:cubicBezTo>
                      <a:pt x="19000" y="33628"/>
                      <a:pt x="19015" y="33628"/>
                      <a:pt x="19015" y="33613"/>
                    </a:cubicBezTo>
                    <a:close/>
                    <a:moveTo>
                      <a:pt x="1189" y="32485"/>
                    </a:moveTo>
                    <a:cubicBezTo>
                      <a:pt x="1250" y="32501"/>
                      <a:pt x="1311" y="32531"/>
                      <a:pt x="1357" y="32546"/>
                    </a:cubicBezTo>
                    <a:lnTo>
                      <a:pt x="1387" y="32561"/>
                    </a:lnTo>
                    <a:cubicBezTo>
                      <a:pt x="1509" y="32622"/>
                      <a:pt x="1631" y="32668"/>
                      <a:pt x="1753" y="32729"/>
                    </a:cubicBezTo>
                    <a:cubicBezTo>
                      <a:pt x="1844" y="32775"/>
                      <a:pt x="1951" y="32820"/>
                      <a:pt x="2058" y="32866"/>
                    </a:cubicBezTo>
                    <a:cubicBezTo>
                      <a:pt x="2195" y="32927"/>
                      <a:pt x="2317" y="32988"/>
                      <a:pt x="2438" y="33034"/>
                    </a:cubicBezTo>
                    <a:cubicBezTo>
                      <a:pt x="2560" y="33095"/>
                      <a:pt x="2682" y="33140"/>
                      <a:pt x="2789" y="33186"/>
                    </a:cubicBezTo>
                    <a:cubicBezTo>
                      <a:pt x="2956" y="33232"/>
                      <a:pt x="3109" y="33293"/>
                      <a:pt x="3261" y="33338"/>
                    </a:cubicBezTo>
                    <a:cubicBezTo>
                      <a:pt x="3414" y="33384"/>
                      <a:pt x="3566" y="33430"/>
                      <a:pt x="3718" y="33476"/>
                    </a:cubicBezTo>
                    <a:cubicBezTo>
                      <a:pt x="3855" y="33506"/>
                      <a:pt x="3993" y="33552"/>
                      <a:pt x="4130" y="33582"/>
                    </a:cubicBezTo>
                    <a:cubicBezTo>
                      <a:pt x="4282" y="33613"/>
                      <a:pt x="4450" y="33658"/>
                      <a:pt x="4602" y="33704"/>
                    </a:cubicBezTo>
                    <a:lnTo>
                      <a:pt x="4632" y="33704"/>
                    </a:lnTo>
                    <a:cubicBezTo>
                      <a:pt x="4663" y="33719"/>
                      <a:pt x="4693" y="33735"/>
                      <a:pt x="4724" y="33735"/>
                    </a:cubicBezTo>
                    <a:lnTo>
                      <a:pt x="4830" y="33780"/>
                    </a:lnTo>
                    <a:lnTo>
                      <a:pt x="4861" y="33796"/>
                    </a:lnTo>
                    <a:lnTo>
                      <a:pt x="4876" y="33811"/>
                    </a:lnTo>
                    <a:lnTo>
                      <a:pt x="4709" y="33811"/>
                    </a:lnTo>
                    <a:cubicBezTo>
                      <a:pt x="4617" y="33826"/>
                      <a:pt x="4556" y="33841"/>
                      <a:pt x="4465" y="33857"/>
                    </a:cubicBezTo>
                    <a:lnTo>
                      <a:pt x="4404" y="33872"/>
                    </a:lnTo>
                    <a:cubicBezTo>
                      <a:pt x="4358" y="33887"/>
                      <a:pt x="4312" y="33902"/>
                      <a:pt x="4252" y="33917"/>
                    </a:cubicBezTo>
                    <a:cubicBezTo>
                      <a:pt x="4175" y="33933"/>
                      <a:pt x="4084" y="33948"/>
                      <a:pt x="3993" y="33963"/>
                    </a:cubicBezTo>
                    <a:cubicBezTo>
                      <a:pt x="3947" y="33978"/>
                      <a:pt x="3916" y="33978"/>
                      <a:pt x="3871" y="33978"/>
                    </a:cubicBezTo>
                    <a:lnTo>
                      <a:pt x="3749" y="33978"/>
                    </a:lnTo>
                    <a:cubicBezTo>
                      <a:pt x="3673" y="33978"/>
                      <a:pt x="3581" y="33963"/>
                      <a:pt x="3505" y="33948"/>
                    </a:cubicBezTo>
                    <a:lnTo>
                      <a:pt x="3383" y="33933"/>
                    </a:lnTo>
                    <a:cubicBezTo>
                      <a:pt x="3322" y="33917"/>
                      <a:pt x="3261" y="33902"/>
                      <a:pt x="3200" y="33902"/>
                    </a:cubicBezTo>
                    <a:cubicBezTo>
                      <a:pt x="3146" y="33891"/>
                      <a:pt x="3093" y="33881"/>
                      <a:pt x="3044" y="33881"/>
                    </a:cubicBezTo>
                    <a:cubicBezTo>
                      <a:pt x="3024" y="33881"/>
                      <a:pt x="3005" y="33883"/>
                      <a:pt x="2987" y="33887"/>
                    </a:cubicBezTo>
                    <a:cubicBezTo>
                      <a:pt x="2926" y="33887"/>
                      <a:pt x="2880" y="33902"/>
                      <a:pt x="2835" y="33902"/>
                    </a:cubicBezTo>
                    <a:cubicBezTo>
                      <a:pt x="2789" y="33917"/>
                      <a:pt x="2743" y="33933"/>
                      <a:pt x="2682" y="33933"/>
                    </a:cubicBezTo>
                    <a:cubicBezTo>
                      <a:pt x="2637" y="33948"/>
                      <a:pt x="2591" y="33963"/>
                      <a:pt x="2545" y="33963"/>
                    </a:cubicBezTo>
                    <a:cubicBezTo>
                      <a:pt x="2484" y="33978"/>
                      <a:pt x="2423" y="33978"/>
                      <a:pt x="2362" y="33994"/>
                    </a:cubicBezTo>
                    <a:cubicBezTo>
                      <a:pt x="2332" y="33994"/>
                      <a:pt x="2301" y="34009"/>
                      <a:pt x="2271" y="34009"/>
                    </a:cubicBezTo>
                    <a:lnTo>
                      <a:pt x="2088" y="34009"/>
                    </a:lnTo>
                    <a:cubicBezTo>
                      <a:pt x="2042" y="34009"/>
                      <a:pt x="1981" y="34009"/>
                      <a:pt x="1936" y="33994"/>
                    </a:cubicBezTo>
                    <a:cubicBezTo>
                      <a:pt x="1905" y="33994"/>
                      <a:pt x="1875" y="33978"/>
                      <a:pt x="1829" y="33978"/>
                    </a:cubicBezTo>
                    <a:cubicBezTo>
                      <a:pt x="1814" y="33963"/>
                      <a:pt x="1799" y="33963"/>
                      <a:pt x="1783" y="33963"/>
                    </a:cubicBezTo>
                    <a:cubicBezTo>
                      <a:pt x="1753" y="33948"/>
                      <a:pt x="1738" y="33933"/>
                      <a:pt x="1707" y="33917"/>
                    </a:cubicBezTo>
                    <a:cubicBezTo>
                      <a:pt x="1677" y="33902"/>
                      <a:pt x="1661" y="33887"/>
                      <a:pt x="1631" y="33857"/>
                    </a:cubicBezTo>
                    <a:cubicBezTo>
                      <a:pt x="1585" y="33826"/>
                      <a:pt x="1555" y="33796"/>
                      <a:pt x="1509" y="33765"/>
                    </a:cubicBezTo>
                    <a:cubicBezTo>
                      <a:pt x="1479" y="33719"/>
                      <a:pt x="1433" y="33674"/>
                      <a:pt x="1402" y="33628"/>
                    </a:cubicBezTo>
                    <a:cubicBezTo>
                      <a:pt x="1357" y="33567"/>
                      <a:pt x="1326" y="33506"/>
                      <a:pt x="1296" y="33460"/>
                    </a:cubicBezTo>
                    <a:lnTo>
                      <a:pt x="1281" y="33430"/>
                    </a:lnTo>
                    <a:cubicBezTo>
                      <a:pt x="1265" y="33415"/>
                      <a:pt x="1250" y="33384"/>
                      <a:pt x="1235" y="33369"/>
                    </a:cubicBezTo>
                    <a:cubicBezTo>
                      <a:pt x="1235" y="33338"/>
                      <a:pt x="1220" y="33293"/>
                      <a:pt x="1204" y="33262"/>
                    </a:cubicBezTo>
                    <a:lnTo>
                      <a:pt x="1189" y="33247"/>
                    </a:lnTo>
                    <a:cubicBezTo>
                      <a:pt x="1174" y="33217"/>
                      <a:pt x="1174" y="33201"/>
                      <a:pt x="1159" y="33171"/>
                    </a:cubicBezTo>
                    <a:lnTo>
                      <a:pt x="1143" y="33125"/>
                    </a:lnTo>
                    <a:lnTo>
                      <a:pt x="1128" y="33079"/>
                    </a:lnTo>
                    <a:lnTo>
                      <a:pt x="1143" y="33079"/>
                    </a:lnTo>
                    <a:cubicBezTo>
                      <a:pt x="1128" y="33049"/>
                      <a:pt x="1128" y="33019"/>
                      <a:pt x="1113" y="32988"/>
                    </a:cubicBezTo>
                    <a:cubicBezTo>
                      <a:pt x="1098" y="32927"/>
                      <a:pt x="1098" y="32866"/>
                      <a:pt x="1082" y="32820"/>
                    </a:cubicBezTo>
                    <a:lnTo>
                      <a:pt x="1082" y="32805"/>
                    </a:lnTo>
                    <a:cubicBezTo>
                      <a:pt x="1082" y="32760"/>
                      <a:pt x="1067" y="32714"/>
                      <a:pt x="1067" y="32668"/>
                    </a:cubicBezTo>
                    <a:cubicBezTo>
                      <a:pt x="1067" y="32653"/>
                      <a:pt x="1082" y="32638"/>
                      <a:pt x="1082" y="32607"/>
                    </a:cubicBezTo>
                    <a:cubicBezTo>
                      <a:pt x="1082" y="32592"/>
                      <a:pt x="1082" y="32577"/>
                      <a:pt x="1082" y="32561"/>
                    </a:cubicBezTo>
                    <a:cubicBezTo>
                      <a:pt x="1098" y="32546"/>
                      <a:pt x="1098" y="32531"/>
                      <a:pt x="1098" y="32516"/>
                    </a:cubicBezTo>
                    <a:cubicBezTo>
                      <a:pt x="1113" y="32516"/>
                      <a:pt x="1113" y="32516"/>
                      <a:pt x="1113" y="32501"/>
                    </a:cubicBezTo>
                    <a:cubicBezTo>
                      <a:pt x="1113" y="32501"/>
                      <a:pt x="1113" y="32501"/>
                      <a:pt x="1128" y="32485"/>
                    </a:cubicBezTo>
                    <a:close/>
                    <a:moveTo>
                      <a:pt x="13043" y="33049"/>
                    </a:moveTo>
                    <a:cubicBezTo>
                      <a:pt x="13058" y="33049"/>
                      <a:pt x="13058" y="33064"/>
                      <a:pt x="13073" y="33064"/>
                    </a:cubicBezTo>
                    <a:lnTo>
                      <a:pt x="13104" y="33064"/>
                    </a:lnTo>
                    <a:cubicBezTo>
                      <a:pt x="13119" y="33064"/>
                      <a:pt x="13119" y="33064"/>
                      <a:pt x="13134" y="33079"/>
                    </a:cubicBezTo>
                    <a:cubicBezTo>
                      <a:pt x="13149" y="33079"/>
                      <a:pt x="13165" y="33095"/>
                      <a:pt x="13195" y="33110"/>
                    </a:cubicBezTo>
                    <a:cubicBezTo>
                      <a:pt x="13210" y="33110"/>
                      <a:pt x="13225" y="33125"/>
                      <a:pt x="13241" y="33140"/>
                    </a:cubicBezTo>
                    <a:cubicBezTo>
                      <a:pt x="13271" y="33171"/>
                      <a:pt x="13302" y="33201"/>
                      <a:pt x="13332" y="33232"/>
                    </a:cubicBezTo>
                    <a:cubicBezTo>
                      <a:pt x="13393" y="33278"/>
                      <a:pt x="13454" y="33323"/>
                      <a:pt x="13515" y="33369"/>
                    </a:cubicBezTo>
                    <a:cubicBezTo>
                      <a:pt x="13591" y="33430"/>
                      <a:pt x="13683" y="33460"/>
                      <a:pt x="13774" y="33491"/>
                    </a:cubicBezTo>
                    <a:cubicBezTo>
                      <a:pt x="13804" y="33491"/>
                      <a:pt x="13820" y="33506"/>
                      <a:pt x="13850" y="33521"/>
                    </a:cubicBezTo>
                    <a:lnTo>
                      <a:pt x="13881" y="33521"/>
                    </a:lnTo>
                    <a:lnTo>
                      <a:pt x="13896" y="33537"/>
                    </a:lnTo>
                    <a:lnTo>
                      <a:pt x="13896" y="33552"/>
                    </a:lnTo>
                    <a:cubicBezTo>
                      <a:pt x="13911" y="33552"/>
                      <a:pt x="13911" y="33567"/>
                      <a:pt x="13911" y="33567"/>
                    </a:cubicBezTo>
                    <a:cubicBezTo>
                      <a:pt x="13926" y="33613"/>
                      <a:pt x="13942" y="33643"/>
                      <a:pt x="13957" y="33674"/>
                    </a:cubicBezTo>
                    <a:lnTo>
                      <a:pt x="13942" y="33674"/>
                    </a:lnTo>
                    <a:cubicBezTo>
                      <a:pt x="13835" y="33735"/>
                      <a:pt x="13728" y="33796"/>
                      <a:pt x="13637" y="33841"/>
                    </a:cubicBezTo>
                    <a:cubicBezTo>
                      <a:pt x="13591" y="33857"/>
                      <a:pt x="13576" y="33887"/>
                      <a:pt x="13530" y="33902"/>
                    </a:cubicBezTo>
                    <a:cubicBezTo>
                      <a:pt x="13515" y="33872"/>
                      <a:pt x="13485" y="33841"/>
                      <a:pt x="13454" y="33811"/>
                    </a:cubicBezTo>
                    <a:cubicBezTo>
                      <a:pt x="13408" y="33780"/>
                      <a:pt x="13347" y="33735"/>
                      <a:pt x="13271" y="33719"/>
                    </a:cubicBezTo>
                    <a:cubicBezTo>
                      <a:pt x="13233" y="33704"/>
                      <a:pt x="13187" y="33697"/>
                      <a:pt x="13140" y="33697"/>
                    </a:cubicBezTo>
                    <a:cubicBezTo>
                      <a:pt x="13092" y="33697"/>
                      <a:pt x="13043" y="33704"/>
                      <a:pt x="12997" y="33719"/>
                    </a:cubicBezTo>
                    <a:cubicBezTo>
                      <a:pt x="12982" y="33735"/>
                      <a:pt x="12951" y="33735"/>
                      <a:pt x="12921" y="33750"/>
                    </a:cubicBezTo>
                    <a:cubicBezTo>
                      <a:pt x="12890" y="33765"/>
                      <a:pt x="12875" y="33780"/>
                      <a:pt x="12845" y="33796"/>
                    </a:cubicBezTo>
                    <a:cubicBezTo>
                      <a:pt x="12784" y="33826"/>
                      <a:pt x="12723" y="33872"/>
                      <a:pt x="12677" y="33933"/>
                    </a:cubicBezTo>
                    <a:cubicBezTo>
                      <a:pt x="12647" y="33978"/>
                      <a:pt x="12616" y="34009"/>
                      <a:pt x="12586" y="34070"/>
                    </a:cubicBezTo>
                    <a:cubicBezTo>
                      <a:pt x="12555" y="34100"/>
                      <a:pt x="12540" y="34161"/>
                      <a:pt x="12525" y="34207"/>
                    </a:cubicBezTo>
                    <a:cubicBezTo>
                      <a:pt x="12540" y="34131"/>
                      <a:pt x="12555" y="34055"/>
                      <a:pt x="12555" y="33948"/>
                    </a:cubicBezTo>
                    <a:lnTo>
                      <a:pt x="12570" y="33902"/>
                    </a:lnTo>
                    <a:cubicBezTo>
                      <a:pt x="12570" y="33826"/>
                      <a:pt x="12570" y="33735"/>
                      <a:pt x="12586" y="33658"/>
                    </a:cubicBezTo>
                    <a:cubicBezTo>
                      <a:pt x="12586" y="33598"/>
                      <a:pt x="12601" y="33552"/>
                      <a:pt x="12616" y="33506"/>
                    </a:cubicBezTo>
                    <a:cubicBezTo>
                      <a:pt x="12616" y="33476"/>
                      <a:pt x="12631" y="33445"/>
                      <a:pt x="12647" y="33415"/>
                    </a:cubicBezTo>
                    <a:cubicBezTo>
                      <a:pt x="12662" y="33384"/>
                      <a:pt x="12677" y="33354"/>
                      <a:pt x="12692" y="33338"/>
                    </a:cubicBezTo>
                    <a:cubicBezTo>
                      <a:pt x="12707" y="33308"/>
                      <a:pt x="12723" y="33278"/>
                      <a:pt x="12738" y="33262"/>
                    </a:cubicBezTo>
                    <a:cubicBezTo>
                      <a:pt x="12768" y="33217"/>
                      <a:pt x="12799" y="33186"/>
                      <a:pt x="12829" y="33171"/>
                    </a:cubicBezTo>
                    <a:cubicBezTo>
                      <a:pt x="12845" y="33140"/>
                      <a:pt x="12860" y="33125"/>
                      <a:pt x="12890" y="33110"/>
                    </a:cubicBezTo>
                    <a:cubicBezTo>
                      <a:pt x="12906" y="33110"/>
                      <a:pt x="12921" y="33095"/>
                      <a:pt x="12936" y="33095"/>
                    </a:cubicBezTo>
                    <a:cubicBezTo>
                      <a:pt x="12936" y="33079"/>
                      <a:pt x="12951" y="33079"/>
                      <a:pt x="12951" y="33079"/>
                    </a:cubicBezTo>
                    <a:cubicBezTo>
                      <a:pt x="12966" y="33079"/>
                      <a:pt x="12966" y="33064"/>
                      <a:pt x="12982" y="33064"/>
                    </a:cubicBezTo>
                    <a:lnTo>
                      <a:pt x="12997" y="33064"/>
                    </a:lnTo>
                    <a:lnTo>
                      <a:pt x="13027" y="33049"/>
                    </a:lnTo>
                    <a:close/>
                    <a:moveTo>
                      <a:pt x="14353" y="33811"/>
                    </a:moveTo>
                    <a:cubicBezTo>
                      <a:pt x="14368" y="33811"/>
                      <a:pt x="14399" y="33811"/>
                      <a:pt x="14414" y="33826"/>
                    </a:cubicBezTo>
                    <a:lnTo>
                      <a:pt x="14444" y="33826"/>
                    </a:lnTo>
                    <a:lnTo>
                      <a:pt x="14475" y="33841"/>
                    </a:lnTo>
                    <a:cubicBezTo>
                      <a:pt x="14475" y="33857"/>
                      <a:pt x="14490" y="33857"/>
                      <a:pt x="14505" y="33872"/>
                    </a:cubicBezTo>
                    <a:cubicBezTo>
                      <a:pt x="14505" y="33887"/>
                      <a:pt x="14521" y="33887"/>
                      <a:pt x="14536" y="33902"/>
                    </a:cubicBezTo>
                    <a:cubicBezTo>
                      <a:pt x="14551" y="33917"/>
                      <a:pt x="14551" y="33933"/>
                      <a:pt x="14566" y="33933"/>
                    </a:cubicBezTo>
                    <a:lnTo>
                      <a:pt x="14597" y="33978"/>
                    </a:lnTo>
                    <a:cubicBezTo>
                      <a:pt x="14597" y="33978"/>
                      <a:pt x="14597" y="33994"/>
                      <a:pt x="14612" y="34009"/>
                    </a:cubicBezTo>
                    <a:lnTo>
                      <a:pt x="14612" y="34024"/>
                    </a:lnTo>
                    <a:cubicBezTo>
                      <a:pt x="14612" y="34039"/>
                      <a:pt x="14612" y="34039"/>
                      <a:pt x="14612" y="34055"/>
                    </a:cubicBezTo>
                    <a:cubicBezTo>
                      <a:pt x="14612" y="34070"/>
                      <a:pt x="14627" y="34085"/>
                      <a:pt x="14627" y="34100"/>
                    </a:cubicBezTo>
                    <a:lnTo>
                      <a:pt x="14612" y="34146"/>
                    </a:lnTo>
                    <a:cubicBezTo>
                      <a:pt x="14612" y="34176"/>
                      <a:pt x="14612" y="34192"/>
                      <a:pt x="14597" y="34222"/>
                    </a:cubicBezTo>
                    <a:cubicBezTo>
                      <a:pt x="14597" y="34237"/>
                      <a:pt x="14581" y="34268"/>
                      <a:pt x="14581" y="34283"/>
                    </a:cubicBezTo>
                    <a:cubicBezTo>
                      <a:pt x="14566" y="34314"/>
                      <a:pt x="14551" y="34344"/>
                      <a:pt x="14536" y="34359"/>
                    </a:cubicBezTo>
                    <a:cubicBezTo>
                      <a:pt x="14521" y="34375"/>
                      <a:pt x="14521" y="34405"/>
                      <a:pt x="14505" y="34420"/>
                    </a:cubicBezTo>
                    <a:cubicBezTo>
                      <a:pt x="14490" y="34435"/>
                      <a:pt x="14475" y="34451"/>
                      <a:pt x="14460" y="34466"/>
                    </a:cubicBezTo>
                    <a:cubicBezTo>
                      <a:pt x="14444" y="34481"/>
                      <a:pt x="14414" y="34496"/>
                      <a:pt x="14399" y="34512"/>
                    </a:cubicBezTo>
                    <a:cubicBezTo>
                      <a:pt x="14383" y="34527"/>
                      <a:pt x="14353" y="34542"/>
                      <a:pt x="14338" y="34557"/>
                    </a:cubicBezTo>
                    <a:cubicBezTo>
                      <a:pt x="14322" y="34557"/>
                      <a:pt x="14307" y="34573"/>
                      <a:pt x="14292" y="34573"/>
                    </a:cubicBezTo>
                    <a:lnTo>
                      <a:pt x="14262" y="34588"/>
                    </a:lnTo>
                    <a:cubicBezTo>
                      <a:pt x="14216" y="34603"/>
                      <a:pt x="14185" y="34618"/>
                      <a:pt x="14140" y="34618"/>
                    </a:cubicBezTo>
                    <a:cubicBezTo>
                      <a:pt x="14109" y="34634"/>
                      <a:pt x="14063" y="34634"/>
                      <a:pt x="14018" y="34649"/>
                    </a:cubicBezTo>
                    <a:cubicBezTo>
                      <a:pt x="13972" y="34588"/>
                      <a:pt x="13926" y="34527"/>
                      <a:pt x="13896" y="34466"/>
                    </a:cubicBezTo>
                    <a:cubicBezTo>
                      <a:pt x="13835" y="34375"/>
                      <a:pt x="13789" y="34283"/>
                      <a:pt x="13728" y="34192"/>
                    </a:cubicBezTo>
                    <a:cubicBezTo>
                      <a:pt x="13713" y="34161"/>
                      <a:pt x="13683" y="34131"/>
                      <a:pt x="13667" y="34100"/>
                    </a:cubicBezTo>
                    <a:cubicBezTo>
                      <a:pt x="13759" y="34039"/>
                      <a:pt x="13865" y="33978"/>
                      <a:pt x="13957" y="33933"/>
                    </a:cubicBezTo>
                    <a:cubicBezTo>
                      <a:pt x="14003" y="33902"/>
                      <a:pt x="14048" y="33872"/>
                      <a:pt x="14094" y="33857"/>
                    </a:cubicBezTo>
                    <a:cubicBezTo>
                      <a:pt x="14124" y="33841"/>
                      <a:pt x="14140" y="33841"/>
                      <a:pt x="14155" y="33826"/>
                    </a:cubicBezTo>
                    <a:cubicBezTo>
                      <a:pt x="14170" y="33826"/>
                      <a:pt x="14201" y="33826"/>
                      <a:pt x="14216" y="33811"/>
                    </a:cubicBezTo>
                    <a:close/>
                    <a:moveTo>
                      <a:pt x="18259" y="34667"/>
                    </a:moveTo>
                    <a:lnTo>
                      <a:pt x="18259" y="34667"/>
                    </a:lnTo>
                    <a:cubicBezTo>
                      <a:pt x="18256" y="34670"/>
                      <a:pt x="18253" y="34673"/>
                      <a:pt x="18253" y="34679"/>
                    </a:cubicBezTo>
                    <a:cubicBezTo>
                      <a:pt x="18255" y="34675"/>
                      <a:pt x="18257" y="34671"/>
                      <a:pt x="18259" y="34667"/>
                    </a:cubicBezTo>
                    <a:close/>
                    <a:moveTo>
                      <a:pt x="12525" y="34253"/>
                    </a:moveTo>
                    <a:cubicBezTo>
                      <a:pt x="12525" y="34283"/>
                      <a:pt x="12509" y="34329"/>
                      <a:pt x="12509" y="34375"/>
                    </a:cubicBezTo>
                    <a:cubicBezTo>
                      <a:pt x="12509" y="34420"/>
                      <a:pt x="12509" y="34481"/>
                      <a:pt x="12525" y="34527"/>
                    </a:cubicBezTo>
                    <a:cubicBezTo>
                      <a:pt x="12540" y="34557"/>
                      <a:pt x="12555" y="34588"/>
                      <a:pt x="12555" y="34618"/>
                    </a:cubicBezTo>
                    <a:cubicBezTo>
                      <a:pt x="12525" y="34649"/>
                      <a:pt x="12494" y="34679"/>
                      <a:pt x="12464" y="34710"/>
                    </a:cubicBezTo>
                    <a:lnTo>
                      <a:pt x="12327" y="34847"/>
                    </a:lnTo>
                    <a:cubicBezTo>
                      <a:pt x="12403" y="34679"/>
                      <a:pt x="12479" y="34466"/>
                      <a:pt x="12525" y="34253"/>
                    </a:cubicBezTo>
                    <a:close/>
                    <a:moveTo>
                      <a:pt x="12723" y="34832"/>
                    </a:moveTo>
                    <a:cubicBezTo>
                      <a:pt x="12753" y="34847"/>
                      <a:pt x="12784" y="34877"/>
                      <a:pt x="12799" y="34893"/>
                    </a:cubicBezTo>
                    <a:cubicBezTo>
                      <a:pt x="12814" y="34893"/>
                      <a:pt x="12814" y="34893"/>
                      <a:pt x="12829" y="34908"/>
                    </a:cubicBezTo>
                    <a:cubicBezTo>
                      <a:pt x="12784" y="34923"/>
                      <a:pt x="12738" y="34938"/>
                      <a:pt x="12692" y="34954"/>
                    </a:cubicBezTo>
                    <a:lnTo>
                      <a:pt x="12677" y="34954"/>
                    </a:lnTo>
                    <a:cubicBezTo>
                      <a:pt x="12631" y="34969"/>
                      <a:pt x="12601" y="34984"/>
                      <a:pt x="12555" y="35014"/>
                    </a:cubicBezTo>
                    <a:cubicBezTo>
                      <a:pt x="12540" y="35014"/>
                      <a:pt x="12525" y="35030"/>
                      <a:pt x="12494" y="35030"/>
                    </a:cubicBezTo>
                    <a:cubicBezTo>
                      <a:pt x="12509" y="35030"/>
                      <a:pt x="12509" y="35014"/>
                      <a:pt x="12525" y="35014"/>
                    </a:cubicBezTo>
                    <a:lnTo>
                      <a:pt x="12540" y="34999"/>
                    </a:lnTo>
                    <a:lnTo>
                      <a:pt x="12570" y="34969"/>
                    </a:lnTo>
                    <a:cubicBezTo>
                      <a:pt x="12616" y="34923"/>
                      <a:pt x="12677" y="34877"/>
                      <a:pt x="12723" y="34832"/>
                    </a:cubicBezTo>
                    <a:close/>
                    <a:moveTo>
                      <a:pt x="17309" y="30154"/>
                    </a:moveTo>
                    <a:lnTo>
                      <a:pt x="17293" y="30169"/>
                    </a:lnTo>
                    <a:cubicBezTo>
                      <a:pt x="17248" y="30185"/>
                      <a:pt x="17217" y="30215"/>
                      <a:pt x="17187" y="30230"/>
                    </a:cubicBezTo>
                    <a:cubicBezTo>
                      <a:pt x="17126" y="30261"/>
                      <a:pt x="17050" y="30307"/>
                      <a:pt x="16974" y="30352"/>
                    </a:cubicBezTo>
                    <a:cubicBezTo>
                      <a:pt x="16913" y="30383"/>
                      <a:pt x="16867" y="30428"/>
                      <a:pt x="16791" y="30474"/>
                    </a:cubicBezTo>
                    <a:cubicBezTo>
                      <a:pt x="16760" y="30489"/>
                      <a:pt x="16730" y="30520"/>
                      <a:pt x="16715" y="30535"/>
                    </a:cubicBezTo>
                    <a:lnTo>
                      <a:pt x="16669" y="30581"/>
                    </a:lnTo>
                    <a:lnTo>
                      <a:pt x="16638" y="30596"/>
                    </a:lnTo>
                    <a:cubicBezTo>
                      <a:pt x="16623" y="30596"/>
                      <a:pt x="16623" y="30611"/>
                      <a:pt x="16608" y="30611"/>
                    </a:cubicBezTo>
                    <a:lnTo>
                      <a:pt x="16577" y="30642"/>
                    </a:lnTo>
                    <a:lnTo>
                      <a:pt x="16547" y="30672"/>
                    </a:lnTo>
                    <a:lnTo>
                      <a:pt x="16532" y="30687"/>
                    </a:lnTo>
                    <a:cubicBezTo>
                      <a:pt x="16516" y="30703"/>
                      <a:pt x="16501" y="30718"/>
                      <a:pt x="16486" y="30733"/>
                    </a:cubicBezTo>
                    <a:lnTo>
                      <a:pt x="16456" y="30764"/>
                    </a:lnTo>
                    <a:lnTo>
                      <a:pt x="16410" y="30809"/>
                    </a:lnTo>
                    <a:lnTo>
                      <a:pt x="16395" y="30825"/>
                    </a:lnTo>
                    <a:cubicBezTo>
                      <a:pt x="16379" y="30840"/>
                      <a:pt x="16379" y="30855"/>
                      <a:pt x="16364" y="30855"/>
                    </a:cubicBezTo>
                    <a:lnTo>
                      <a:pt x="16334" y="30901"/>
                    </a:lnTo>
                    <a:cubicBezTo>
                      <a:pt x="16288" y="30946"/>
                      <a:pt x="16257" y="30992"/>
                      <a:pt x="16212" y="31023"/>
                    </a:cubicBezTo>
                    <a:cubicBezTo>
                      <a:pt x="16166" y="31099"/>
                      <a:pt x="16120" y="31160"/>
                      <a:pt x="16059" y="31221"/>
                    </a:cubicBezTo>
                    <a:lnTo>
                      <a:pt x="16014" y="31282"/>
                    </a:lnTo>
                    <a:cubicBezTo>
                      <a:pt x="15937" y="31388"/>
                      <a:pt x="15861" y="31480"/>
                      <a:pt x="15770" y="31586"/>
                    </a:cubicBezTo>
                    <a:lnTo>
                      <a:pt x="15739" y="31632"/>
                    </a:lnTo>
                    <a:cubicBezTo>
                      <a:pt x="15709" y="31663"/>
                      <a:pt x="15678" y="31693"/>
                      <a:pt x="15663" y="31723"/>
                    </a:cubicBezTo>
                    <a:lnTo>
                      <a:pt x="15663" y="31708"/>
                    </a:lnTo>
                    <a:lnTo>
                      <a:pt x="15648" y="31739"/>
                    </a:lnTo>
                    <a:lnTo>
                      <a:pt x="15557" y="31845"/>
                    </a:lnTo>
                    <a:cubicBezTo>
                      <a:pt x="15511" y="31906"/>
                      <a:pt x="15450" y="31967"/>
                      <a:pt x="15419" y="32013"/>
                    </a:cubicBezTo>
                    <a:lnTo>
                      <a:pt x="15389" y="32043"/>
                    </a:lnTo>
                    <a:cubicBezTo>
                      <a:pt x="15374" y="32059"/>
                      <a:pt x="15359" y="32089"/>
                      <a:pt x="15343" y="32104"/>
                    </a:cubicBezTo>
                    <a:cubicBezTo>
                      <a:pt x="15313" y="32150"/>
                      <a:pt x="15298" y="32181"/>
                      <a:pt x="15267" y="32226"/>
                    </a:cubicBezTo>
                    <a:cubicBezTo>
                      <a:pt x="15252" y="32242"/>
                      <a:pt x="15237" y="32272"/>
                      <a:pt x="15221" y="32287"/>
                    </a:cubicBezTo>
                    <a:lnTo>
                      <a:pt x="15191" y="32333"/>
                    </a:lnTo>
                    <a:lnTo>
                      <a:pt x="15176" y="32363"/>
                    </a:lnTo>
                    <a:lnTo>
                      <a:pt x="15176" y="32379"/>
                    </a:lnTo>
                    <a:cubicBezTo>
                      <a:pt x="15160" y="32379"/>
                      <a:pt x="15160" y="32394"/>
                      <a:pt x="15160" y="32394"/>
                    </a:cubicBezTo>
                    <a:lnTo>
                      <a:pt x="15130" y="32440"/>
                    </a:lnTo>
                    <a:cubicBezTo>
                      <a:pt x="15100" y="32485"/>
                      <a:pt x="15084" y="32531"/>
                      <a:pt x="15054" y="32577"/>
                    </a:cubicBezTo>
                    <a:lnTo>
                      <a:pt x="15023" y="32668"/>
                    </a:lnTo>
                    <a:lnTo>
                      <a:pt x="15008" y="32668"/>
                    </a:lnTo>
                    <a:cubicBezTo>
                      <a:pt x="15008" y="32683"/>
                      <a:pt x="15008" y="32699"/>
                      <a:pt x="14993" y="32699"/>
                    </a:cubicBezTo>
                    <a:cubicBezTo>
                      <a:pt x="14978" y="32744"/>
                      <a:pt x="14962" y="32775"/>
                      <a:pt x="14947" y="32820"/>
                    </a:cubicBezTo>
                    <a:cubicBezTo>
                      <a:pt x="14917" y="32881"/>
                      <a:pt x="14886" y="32942"/>
                      <a:pt x="14871" y="33019"/>
                    </a:cubicBezTo>
                    <a:cubicBezTo>
                      <a:pt x="14840" y="33095"/>
                      <a:pt x="14810" y="33171"/>
                      <a:pt x="14780" y="33247"/>
                    </a:cubicBezTo>
                    <a:cubicBezTo>
                      <a:pt x="14780" y="33278"/>
                      <a:pt x="14764" y="33323"/>
                      <a:pt x="14749" y="33354"/>
                    </a:cubicBezTo>
                    <a:cubicBezTo>
                      <a:pt x="14735" y="33395"/>
                      <a:pt x="14734" y="33424"/>
                      <a:pt x="14722" y="33464"/>
                    </a:cubicBezTo>
                    <a:lnTo>
                      <a:pt x="14722" y="33464"/>
                    </a:lnTo>
                    <a:cubicBezTo>
                      <a:pt x="14741" y="33418"/>
                      <a:pt x="14753" y="33374"/>
                      <a:pt x="14764" y="33338"/>
                    </a:cubicBezTo>
                    <a:cubicBezTo>
                      <a:pt x="14780" y="33308"/>
                      <a:pt x="14795" y="33278"/>
                      <a:pt x="14810" y="33247"/>
                    </a:cubicBezTo>
                    <a:lnTo>
                      <a:pt x="14825" y="33232"/>
                    </a:lnTo>
                    <a:cubicBezTo>
                      <a:pt x="14840" y="33171"/>
                      <a:pt x="14871" y="33125"/>
                      <a:pt x="14901" y="33064"/>
                    </a:cubicBezTo>
                    <a:lnTo>
                      <a:pt x="14993" y="32897"/>
                    </a:lnTo>
                    <a:cubicBezTo>
                      <a:pt x="15039" y="32790"/>
                      <a:pt x="15115" y="32683"/>
                      <a:pt x="15160" y="32607"/>
                    </a:cubicBezTo>
                    <a:lnTo>
                      <a:pt x="15191" y="32561"/>
                    </a:lnTo>
                    <a:cubicBezTo>
                      <a:pt x="15206" y="32531"/>
                      <a:pt x="15221" y="32501"/>
                      <a:pt x="15237" y="32485"/>
                    </a:cubicBezTo>
                    <a:cubicBezTo>
                      <a:pt x="15252" y="32455"/>
                      <a:pt x="15267" y="32440"/>
                      <a:pt x="15298" y="32409"/>
                    </a:cubicBezTo>
                    <a:lnTo>
                      <a:pt x="15313" y="32394"/>
                    </a:lnTo>
                    <a:lnTo>
                      <a:pt x="15313" y="32379"/>
                    </a:lnTo>
                    <a:cubicBezTo>
                      <a:pt x="15343" y="32348"/>
                      <a:pt x="15359" y="32333"/>
                      <a:pt x="15374" y="32302"/>
                    </a:cubicBezTo>
                    <a:lnTo>
                      <a:pt x="15419" y="32242"/>
                    </a:lnTo>
                    <a:lnTo>
                      <a:pt x="15465" y="32196"/>
                    </a:lnTo>
                    <a:lnTo>
                      <a:pt x="15572" y="32074"/>
                    </a:lnTo>
                    <a:lnTo>
                      <a:pt x="15572" y="32059"/>
                    </a:lnTo>
                    <a:cubicBezTo>
                      <a:pt x="15648" y="31983"/>
                      <a:pt x="15709" y="31906"/>
                      <a:pt x="15785" y="31815"/>
                    </a:cubicBezTo>
                    <a:cubicBezTo>
                      <a:pt x="15800" y="31800"/>
                      <a:pt x="15800" y="31784"/>
                      <a:pt x="15816" y="31784"/>
                    </a:cubicBezTo>
                    <a:cubicBezTo>
                      <a:pt x="15861" y="31739"/>
                      <a:pt x="15892" y="31693"/>
                      <a:pt x="15922" y="31647"/>
                    </a:cubicBezTo>
                    <a:cubicBezTo>
                      <a:pt x="15983" y="31571"/>
                      <a:pt x="16029" y="31510"/>
                      <a:pt x="16090" y="31449"/>
                    </a:cubicBezTo>
                    <a:lnTo>
                      <a:pt x="16227" y="31251"/>
                    </a:lnTo>
                    <a:lnTo>
                      <a:pt x="16288" y="31175"/>
                    </a:lnTo>
                    <a:lnTo>
                      <a:pt x="16303" y="31145"/>
                    </a:lnTo>
                    <a:cubicBezTo>
                      <a:pt x="16318" y="31129"/>
                      <a:pt x="16334" y="31114"/>
                      <a:pt x="16364" y="31084"/>
                    </a:cubicBezTo>
                    <a:lnTo>
                      <a:pt x="16349" y="31084"/>
                    </a:lnTo>
                    <a:cubicBezTo>
                      <a:pt x="16364" y="31084"/>
                      <a:pt x="16364" y="31084"/>
                      <a:pt x="16379" y="31068"/>
                    </a:cubicBezTo>
                    <a:cubicBezTo>
                      <a:pt x="16410" y="31023"/>
                      <a:pt x="16440" y="30992"/>
                      <a:pt x="16471" y="30946"/>
                    </a:cubicBezTo>
                    <a:lnTo>
                      <a:pt x="16532" y="30886"/>
                    </a:lnTo>
                    <a:lnTo>
                      <a:pt x="16593" y="30825"/>
                    </a:lnTo>
                    <a:cubicBezTo>
                      <a:pt x="16593" y="30809"/>
                      <a:pt x="16608" y="30794"/>
                      <a:pt x="16623" y="30794"/>
                    </a:cubicBezTo>
                    <a:lnTo>
                      <a:pt x="16638" y="30764"/>
                    </a:lnTo>
                    <a:lnTo>
                      <a:pt x="16669" y="30748"/>
                    </a:lnTo>
                    <a:lnTo>
                      <a:pt x="16699" y="30718"/>
                    </a:lnTo>
                    <a:lnTo>
                      <a:pt x="16745" y="30672"/>
                    </a:lnTo>
                    <a:lnTo>
                      <a:pt x="16806" y="30627"/>
                    </a:lnTo>
                    <a:cubicBezTo>
                      <a:pt x="16836" y="30596"/>
                      <a:pt x="16852" y="30581"/>
                      <a:pt x="16882" y="30566"/>
                    </a:cubicBezTo>
                    <a:lnTo>
                      <a:pt x="16913" y="30535"/>
                    </a:lnTo>
                    <a:cubicBezTo>
                      <a:pt x="16928" y="30520"/>
                      <a:pt x="16958" y="30489"/>
                      <a:pt x="16974" y="30474"/>
                    </a:cubicBezTo>
                    <a:lnTo>
                      <a:pt x="17019" y="30459"/>
                    </a:lnTo>
                    <a:cubicBezTo>
                      <a:pt x="17034" y="30428"/>
                      <a:pt x="17065" y="30413"/>
                      <a:pt x="17095" y="30398"/>
                    </a:cubicBezTo>
                    <a:lnTo>
                      <a:pt x="17111" y="30383"/>
                    </a:lnTo>
                    <a:lnTo>
                      <a:pt x="17126" y="30367"/>
                    </a:lnTo>
                    <a:cubicBezTo>
                      <a:pt x="17172" y="30337"/>
                      <a:pt x="17217" y="30307"/>
                      <a:pt x="17263" y="30276"/>
                    </a:cubicBezTo>
                    <a:cubicBezTo>
                      <a:pt x="17309" y="30246"/>
                      <a:pt x="17370" y="30215"/>
                      <a:pt x="17415" y="30185"/>
                    </a:cubicBezTo>
                    <a:lnTo>
                      <a:pt x="17431" y="30185"/>
                    </a:lnTo>
                    <a:cubicBezTo>
                      <a:pt x="17461" y="30185"/>
                      <a:pt x="17492" y="30200"/>
                      <a:pt x="17522" y="30200"/>
                    </a:cubicBezTo>
                    <a:lnTo>
                      <a:pt x="17552" y="30215"/>
                    </a:lnTo>
                    <a:cubicBezTo>
                      <a:pt x="17568" y="30230"/>
                      <a:pt x="17598" y="30230"/>
                      <a:pt x="17613" y="30246"/>
                    </a:cubicBezTo>
                    <a:cubicBezTo>
                      <a:pt x="17659" y="30261"/>
                      <a:pt x="17690" y="30291"/>
                      <a:pt x="17735" y="30307"/>
                    </a:cubicBezTo>
                    <a:lnTo>
                      <a:pt x="17781" y="30337"/>
                    </a:lnTo>
                    <a:cubicBezTo>
                      <a:pt x="17796" y="30367"/>
                      <a:pt x="17827" y="30383"/>
                      <a:pt x="17842" y="30398"/>
                    </a:cubicBezTo>
                    <a:cubicBezTo>
                      <a:pt x="17888" y="30444"/>
                      <a:pt x="17918" y="30489"/>
                      <a:pt x="17964" y="30550"/>
                    </a:cubicBezTo>
                    <a:cubicBezTo>
                      <a:pt x="17964" y="30566"/>
                      <a:pt x="17979" y="30581"/>
                      <a:pt x="17994" y="30581"/>
                    </a:cubicBezTo>
                    <a:cubicBezTo>
                      <a:pt x="17994" y="30596"/>
                      <a:pt x="17994" y="30596"/>
                      <a:pt x="18010" y="30611"/>
                    </a:cubicBezTo>
                    <a:cubicBezTo>
                      <a:pt x="18040" y="30657"/>
                      <a:pt x="18071" y="30703"/>
                      <a:pt x="18086" y="30748"/>
                    </a:cubicBezTo>
                    <a:cubicBezTo>
                      <a:pt x="18131" y="30809"/>
                      <a:pt x="18177" y="30886"/>
                      <a:pt x="18223" y="30962"/>
                    </a:cubicBezTo>
                    <a:cubicBezTo>
                      <a:pt x="18253" y="31023"/>
                      <a:pt x="18284" y="31099"/>
                      <a:pt x="18314" y="31160"/>
                    </a:cubicBezTo>
                    <a:cubicBezTo>
                      <a:pt x="18345" y="31251"/>
                      <a:pt x="18375" y="31358"/>
                      <a:pt x="18406" y="31449"/>
                    </a:cubicBezTo>
                    <a:lnTo>
                      <a:pt x="18436" y="31525"/>
                    </a:lnTo>
                    <a:cubicBezTo>
                      <a:pt x="18467" y="31602"/>
                      <a:pt x="18482" y="31663"/>
                      <a:pt x="18497" y="31723"/>
                    </a:cubicBezTo>
                    <a:cubicBezTo>
                      <a:pt x="18512" y="31784"/>
                      <a:pt x="18528" y="31845"/>
                      <a:pt x="18543" y="31891"/>
                    </a:cubicBezTo>
                    <a:cubicBezTo>
                      <a:pt x="18558" y="31937"/>
                      <a:pt x="18558" y="31967"/>
                      <a:pt x="18573" y="31998"/>
                    </a:cubicBezTo>
                    <a:cubicBezTo>
                      <a:pt x="18573" y="32028"/>
                      <a:pt x="18573" y="32059"/>
                      <a:pt x="18589" y="32089"/>
                    </a:cubicBezTo>
                    <a:lnTo>
                      <a:pt x="18589" y="32104"/>
                    </a:lnTo>
                    <a:cubicBezTo>
                      <a:pt x="18589" y="32135"/>
                      <a:pt x="18589" y="32181"/>
                      <a:pt x="18589" y="32226"/>
                    </a:cubicBezTo>
                    <a:cubicBezTo>
                      <a:pt x="18589" y="32257"/>
                      <a:pt x="18589" y="32287"/>
                      <a:pt x="18573" y="32318"/>
                    </a:cubicBezTo>
                    <a:cubicBezTo>
                      <a:pt x="18573" y="32379"/>
                      <a:pt x="18558" y="32440"/>
                      <a:pt x="18543" y="32485"/>
                    </a:cubicBezTo>
                    <a:cubicBezTo>
                      <a:pt x="18528" y="32516"/>
                      <a:pt x="18528" y="32531"/>
                      <a:pt x="18512" y="32561"/>
                    </a:cubicBezTo>
                    <a:cubicBezTo>
                      <a:pt x="18497" y="32577"/>
                      <a:pt x="18497" y="32592"/>
                      <a:pt x="18482" y="32607"/>
                    </a:cubicBezTo>
                    <a:cubicBezTo>
                      <a:pt x="18482" y="32622"/>
                      <a:pt x="18467" y="32638"/>
                      <a:pt x="18451" y="32653"/>
                    </a:cubicBezTo>
                    <a:cubicBezTo>
                      <a:pt x="18436" y="32683"/>
                      <a:pt x="18406" y="32699"/>
                      <a:pt x="18375" y="32729"/>
                    </a:cubicBezTo>
                    <a:cubicBezTo>
                      <a:pt x="18360" y="32744"/>
                      <a:pt x="18330" y="32775"/>
                      <a:pt x="18314" y="32790"/>
                    </a:cubicBezTo>
                    <a:cubicBezTo>
                      <a:pt x="18269" y="32805"/>
                      <a:pt x="18238" y="32836"/>
                      <a:pt x="18192" y="32866"/>
                    </a:cubicBezTo>
                    <a:cubicBezTo>
                      <a:pt x="18101" y="32912"/>
                      <a:pt x="17994" y="32958"/>
                      <a:pt x="17903" y="33003"/>
                    </a:cubicBezTo>
                    <a:cubicBezTo>
                      <a:pt x="17857" y="33019"/>
                      <a:pt x="17812" y="33034"/>
                      <a:pt x="17766" y="33064"/>
                    </a:cubicBezTo>
                    <a:cubicBezTo>
                      <a:pt x="17659" y="33110"/>
                      <a:pt x="17568" y="33156"/>
                      <a:pt x="17476" y="33201"/>
                    </a:cubicBezTo>
                    <a:cubicBezTo>
                      <a:pt x="17415" y="33232"/>
                      <a:pt x="17370" y="33262"/>
                      <a:pt x="17309" y="33293"/>
                    </a:cubicBezTo>
                    <a:cubicBezTo>
                      <a:pt x="17141" y="33369"/>
                      <a:pt x="16958" y="33460"/>
                      <a:pt x="16806" y="33521"/>
                    </a:cubicBezTo>
                    <a:lnTo>
                      <a:pt x="16699" y="33567"/>
                    </a:lnTo>
                    <a:cubicBezTo>
                      <a:pt x="16577" y="33628"/>
                      <a:pt x="16440" y="33689"/>
                      <a:pt x="16303" y="33765"/>
                    </a:cubicBezTo>
                    <a:cubicBezTo>
                      <a:pt x="16227" y="33796"/>
                      <a:pt x="16136" y="33841"/>
                      <a:pt x="16044" y="33887"/>
                    </a:cubicBezTo>
                    <a:cubicBezTo>
                      <a:pt x="15953" y="33948"/>
                      <a:pt x="15877" y="33994"/>
                      <a:pt x="15785" y="34039"/>
                    </a:cubicBezTo>
                    <a:cubicBezTo>
                      <a:pt x="15663" y="34131"/>
                      <a:pt x="15541" y="34222"/>
                      <a:pt x="15404" y="34314"/>
                    </a:cubicBezTo>
                    <a:lnTo>
                      <a:pt x="15313" y="34375"/>
                    </a:lnTo>
                    <a:lnTo>
                      <a:pt x="15328" y="34375"/>
                    </a:lnTo>
                    <a:lnTo>
                      <a:pt x="15313" y="34390"/>
                    </a:lnTo>
                    <a:lnTo>
                      <a:pt x="15313" y="34375"/>
                    </a:lnTo>
                    <a:lnTo>
                      <a:pt x="15298" y="34390"/>
                    </a:lnTo>
                    <a:lnTo>
                      <a:pt x="15282" y="34405"/>
                    </a:lnTo>
                    <a:lnTo>
                      <a:pt x="15221" y="34451"/>
                    </a:lnTo>
                    <a:lnTo>
                      <a:pt x="15206" y="34451"/>
                    </a:lnTo>
                    <a:cubicBezTo>
                      <a:pt x="15115" y="34512"/>
                      <a:pt x="15039" y="34573"/>
                      <a:pt x="14978" y="34603"/>
                    </a:cubicBezTo>
                    <a:cubicBezTo>
                      <a:pt x="14932" y="34634"/>
                      <a:pt x="14886" y="34664"/>
                      <a:pt x="14840" y="34694"/>
                    </a:cubicBezTo>
                    <a:cubicBezTo>
                      <a:pt x="14810" y="34710"/>
                      <a:pt x="14780" y="34725"/>
                      <a:pt x="14749" y="34740"/>
                    </a:cubicBezTo>
                    <a:cubicBezTo>
                      <a:pt x="14673" y="34786"/>
                      <a:pt x="14581" y="34847"/>
                      <a:pt x="14505" y="34908"/>
                    </a:cubicBezTo>
                    <a:cubicBezTo>
                      <a:pt x="14429" y="34954"/>
                      <a:pt x="14368" y="35014"/>
                      <a:pt x="14292" y="35075"/>
                    </a:cubicBezTo>
                    <a:cubicBezTo>
                      <a:pt x="14262" y="35014"/>
                      <a:pt x="14216" y="34954"/>
                      <a:pt x="14185" y="34908"/>
                    </a:cubicBezTo>
                    <a:cubicBezTo>
                      <a:pt x="14307" y="34877"/>
                      <a:pt x="14444" y="34832"/>
                      <a:pt x="14551" y="34740"/>
                    </a:cubicBezTo>
                    <a:cubicBezTo>
                      <a:pt x="14658" y="34649"/>
                      <a:pt x="14749" y="34527"/>
                      <a:pt x="14795" y="34390"/>
                    </a:cubicBezTo>
                    <a:cubicBezTo>
                      <a:pt x="14825" y="34314"/>
                      <a:pt x="14840" y="34237"/>
                      <a:pt x="14856" y="34161"/>
                    </a:cubicBezTo>
                    <a:cubicBezTo>
                      <a:pt x="14856" y="34085"/>
                      <a:pt x="14856" y="34009"/>
                      <a:pt x="14825" y="33948"/>
                    </a:cubicBezTo>
                    <a:cubicBezTo>
                      <a:pt x="14780" y="33811"/>
                      <a:pt x="14688" y="33689"/>
                      <a:pt x="14551" y="33628"/>
                    </a:cubicBezTo>
                    <a:cubicBezTo>
                      <a:pt x="14490" y="33598"/>
                      <a:pt x="14429" y="33582"/>
                      <a:pt x="14353" y="33567"/>
                    </a:cubicBezTo>
                    <a:cubicBezTo>
                      <a:pt x="14292" y="33567"/>
                      <a:pt x="14231" y="33567"/>
                      <a:pt x="14170" y="33582"/>
                    </a:cubicBezTo>
                    <a:cubicBezTo>
                      <a:pt x="14170" y="33567"/>
                      <a:pt x="14185" y="33567"/>
                      <a:pt x="14185" y="33552"/>
                    </a:cubicBezTo>
                    <a:cubicBezTo>
                      <a:pt x="14185" y="33476"/>
                      <a:pt x="14155" y="33415"/>
                      <a:pt x="14109" y="33354"/>
                    </a:cubicBezTo>
                    <a:cubicBezTo>
                      <a:pt x="14094" y="33338"/>
                      <a:pt x="14079" y="33338"/>
                      <a:pt x="14063" y="33323"/>
                    </a:cubicBezTo>
                    <a:cubicBezTo>
                      <a:pt x="14094" y="33217"/>
                      <a:pt x="14124" y="33110"/>
                      <a:pt x="14170" y="33003"/>
                    </a:cubicBezTo>
                    <a:cubicBezTo>
                      <a:pt x="14201" y="32881"/>
                      <a:pt x="14246" y="32775"/>
                      <a:pt x="14292" y="32668"/>
                    </a:cubicBezTo>
                    <a:cubicBezTo>
                      <a:pt x="14292" y="32638"/>
                      <a:pt x="14307" y="32622"/>
                      <a:pt x="14307" y="32607"/>
                    </a:cubicBezTo>
                    <a:lnTo>
                      <a:pt x="14353" y="32501"/>
                    </a:lnTo>
                    <a:lnTo>
                      <a:pt x="14383" y="32440"/>
                    </a:lnTo>
                    <a:cubicBezTo>
                      <a:pt x="14399" y="32409"/>
                      <a:pt x="14414" y="32363"/>
                      <a:pt x="14444" y="32318"/>
                    </a:cubicBezTo>
                    <a:cubicBezTo>
                      <a:pt x="14460" y="32257"/>
                      <a:pt x="14490" y="32211"/>
                      <a:pt x="14521" y="32150"/>
                    </a:cubicBezTo>
                    <a:cubicBezTo>
                      <a:pt x="14536" y="32120"/>
                      <a:pt x="14551" y="32089"/>
                      <a:pt x="14566" y="32059"/>
                    </a:cubicBezTo>
                    <a:lnTo>
                      <a:pt x="14581" y="32028"/>
                    </a:lnTo>
                    <a:cubicBezTo>
                      <a:pt x="14642" y="31937"/>
                      <a:pt x="14688" y="31845"/>
                      <a:pt x="14749" y="31769"/>
                    </a:cubicBezTo>
                    <a:cubicBezTo>
                      <a:pt x="14825" y="31647"/>
                      <a:pt x="14901" y="31541"/>
                      <a:pt x="14978" y="31419"/>
                    </a:cubicBezTo>
                    <a:cubicBezTo>
                      <a:pt x="14993" y="31388"/>
                      <a:pt x="15023" y="31373"/>
                      <a:pt x="15039" y="31343"/>
                    </a:cubicBezTo>
                    <a:lnTo>
                      <a:pt x="15084" y="31282"/>
                    </a:lnTo>
                    <a:lnTo>
                      <a:pt x="15115" y="31236"/>
                    </a:lnTo>
                    <a:lnTo>
                      <a:pt x="15160" y="31190"/>
                    </a:lnTo>
                    <a:lnTo>
                      <a:pt x="15176" y="31145"/>
                    </a:lnTo>
                    <a:cubicBezTo>
                      <a:pt x="15206" y="31114"/>
                      <a:pt x="15221" y="31084"/>
                      <a:pt x="15252" y="31053"/>
                    </a:cubicBezTo>
                    <a:cubicBezTo>
                      <a:pt x="15252" y="31038"/>
                      <a:pt x="15267" y="31023"/>
                      <a:pt x="15282" y="31007"/>
                    </a:cubicBezTo>
                    <a:cubicBezTo>
                      <a:pt x="15313" y="30992"/>
                      <a:pt x="15328" y="30977"/>
                      <a:pt x="15343" y="30962"/>
                    </a:cubicBezTo>
                    <a:cubicBezTo>
                      <a:pt x="15359" y="30962"/>
                      <a:pt x="15374" y="30946"/>
                      <a:pt x="15389" y="30931"/>
                    </a:cubicBezTo>
                    <a:lnTo>
                      <a:pt x="15419" y="30916"/>
                    </a:lnTo>
                    <a:lnTo>
                      <a:pt x="15450" y="30886"/>
                    </a:lnTo>
                    <a:lnTo>
                      <a:pt x="15480" y="30870"/>
                    </a:lnTo>
                    <a:lnTo>
                      <a:pt x="15541" y="30809"/>
                    </a:lnTo>
                    <a:lnTo>
                      <a:pt x="15602" y="30764"/>
                    </a:lnTo>
                    <a:cubicBezTo>
                      <a:pt x="15678" y="30718"/>
                      <a:pt x="15755" y="30642"/>
                      <a:pt x="15846" y="30581"/>
                    </a:cubicBezTo>
                    <a:cubicBezTo>
                      <a:pt x="15892" y="30550"/>
                      <a:pt x="15937" y="30520"/>
                      <a:pt x="15998" y="30489"/>
                    </a:cubicBezTo>
                    <a:cubicBezTo>
                      <a:pt x="16044" y="30444"/>
                      <a:pt x="16105" y="30413"/>
                      <a:pt x="16151" y="30383"/>
                    </a:cubicBezTo>
                    <a:cubicBezTo>
                      <a:pt x="16227" y="30352"/>
                      <a:pt x="16303" y="30307"/>
                      <a:pt x="16379" y="30276"/>
                    </a:cubicBezTo>
                    <a:cubicBezTo>
                      <a:pt x="16410" y="30276"/>
                      <a:pt x="16440" y="30261"/>
                      <a:pt x="16471" y="30261"/>
                    </a:cubicBezTo>
                    <a:lnTo>
                      <a:pt x="16577" y="30261"/>
                    </a:lnTo>
                    <a:cubicBezTo>
                      <a:pt x="16623" y="30261"/>
                      <a:pt x="16669" y="30246"/>
                      <a:pt x="16715" y="30230"/>
                    </a:cubicBezTo>
                    <a:cubicBezTo>
                      <a:pt x="16745" y="30230"/>
                      <a:pt x="16775" y="30215"/>
                      <a:pt x="16806" y="30215"/>
                    </a:cubicBezTo>
                    <a:lnTo>
                      <a:pt x="16852" y="30200"/>
                    </a:lnTo>
                    <a:cubicBezTo>
                      <a:pt x="16882" y="30185"/>
                      <a:pt x="16928" y="30185"/>
                      <a:pt x="16958" y="30169"/>
                    </a:cubicBezTo>
                    <a:cubicBezTo>
                      <a:pt x="16989" y="30169"/>
                      <a:pt x="17019" y="30154"/>
                      <a:pt x="17050" y="30154"/>
                    </a:cubicBezTo>
                    <a:close/>
                    <a:moveTo>
                      <a:pt x="13256" y="33887"/>
                    </a:moveTo>
                    <a:cubicBezTo>
                      <a:pt x="13271" y="33902"/>
                      <a:pt x="13286" y="33902"/>
                      <a:pt x="13302" y="33917"/>
                    </a:cubicBezTo>
                    <a:cubicBezTo>
                      <a:pt x="13317" y="33917"/>
                      <a:pt x="13332" y="33933"/>
                      <a:pt x="13347" y="33933"/>
                    </a:cubicBezTo>
                    <a:cubicBezTo>
                      <a:pt x="13363" y="33948"/>
                      <a:pt x="13378" y="33948"/>
                      <a:pt x="13393" y="33963"/>
                    </a:cubicBezTo>
                    <a:cubicBezTo>
                      <a:pt x="13408" y="33978"/>
                      <a:pt x="13439" y="34009"/>
                      <a:pt x="13454" y="34024"/>
                    </a:cubicBezTo>
                    <a:cubicBezTo>
                      <a:pt x="13469" y="34039"/>
                      <a:pt x="13469" y="34039"/>
                      <a:pt x="13485" y="34055"/>
                    </a:cubicBezTo>
                    <a:lnTo>
                      <a:pt x="13530" y="34116"/>
                    </a:lnTo>
                    <a:lnTo>
                      <a:pt x="13530" y="34131"/>
                    </a:lnTo>
                    <a:cubicBezTo>
                      <a:pt x="13591" y="34207"/>
                      <a:pt x="13652" y="34298"/>
                      <a:pt x="13698" y="34390"/>
                    </a:cubicBezTo>
                    <a:cubicBezTo>
                      <a:pt x="13744" y="34481"/>
                      <a:pt x="13804" y="34573"/>
                      <a:pt x="13850" y="34664"/>
                    </a:cubicBezTo>
                    <a:lnTo>
                      <a:pt x="13881" y="34694"/>
                    </a:lnTo>
                    <a:cubicBezTo>
                      <a:pt x="13926" y="34786"/>
                      <a:pt x="13972" y="34862"/>
                      <a:pt x="14018" y="34938"/>
                    </a:cubicBezTo>
                    <a:cubicBezTo>
                      <a:pt x="14018" y="34938"/>
                      <a:pt x="14033" y="34954"/>
                      <a:pt x="14033" y="34969"/>
                    </a:cubicBezTo>
                    <a:cubicBezTo>
                      <a:pt x="14048" y="34984"/>
                      <a:pt x="14048" y="34999"/>
                      <a:pt x="14063" y="34999"/>
                    </a:cubicBezTo>
                    <a:lnTo>
                      <a:pt x="13911" y="34999"/>
                    </a:lnTo>
                    <a:cubicBezTo>
                      <a:pt x="13865" y="35014"/>
                      <a:pt x="13820" y="35030"/>
                      <a:pt x="13774" y="35060"/>
                    </a:cubicBezTo>
                    <a:cubicBezTo>
                      <a:pt x="13774" y="35060"/>
                      <a:pt x="13744" y="35075"/>
                      <a:pt x="13728" y="35106"/>
                    </a:cubicBezTo>
                    <a:cubicBezTo>
                      <a:pt x="13698" y="35091"/>
                      <a:pt x="13652" y="35075"/>
                      <a:pt x="13606" y="35060"/>
                    </a:cubicBezTo>
                    <a:cubicBezTo>
                      <a:pt x="13576" y="35045"/>
                      <a:pt x="13530" y="35030"/>
                      <a:pt x="13485" y="35014"/>
                    </a:cubicBezTo>
                    <a:cubicBezTo>
                      <a:pt x="13454" y="35014"/>
                      <a:pt x="13424" y="34999"/>
                      <a:pt x="13408" y="34999"/>
                    </a:cubicBezTo>
                    <a:lnTo>
                      <a:pt x="13363" y="34984"/>
                    </a:lnTo>
                    <a:lnTo>
                      <a:pt x="13332" y="34969"/>
                    </a:lnTo>
                    <a:cubicBezTo>
                      <a:pt x="13256" y="34954"/>
                      <a:pt x="13195" y="34923"/>
                      <a:pt x="13119" y="34893"/>
                    </a:cubicBezTo>
                    <a:cubicBezTo>
                      <a:pt x="13088" y="34877"/>
                      <a:pt x="13058" y="34862"/>
                      <a:pt x="13027" y="34847"/>
                    </a:cubicBezTo>
                    <a:cubicBezTo>
                      <a:pt x="13027" y="34847"/>
                      <a:pt x="13012" y="34832"/>
                      <a:pt x="13012" y="34832"/>
                    </a:cubicBezTo>
                    <a:cubicBezTo>
                      <a:pt x="12982" y="34816"/>
                      <a:pt x="12951" y="34801"/>
                      <a:pt x="12936" y="34786"/>
                    </a:cubicBezTo>
                    <a:cubicBezTo>
                      <a:pt x="12890" y="34771"/>
                      <a:pt x="12860" y="34740"/>
                      <a:pt x="12845" y="34725"/>
                    </a:cubicBezTo>
                    <a:lnTo>
                      <a:pt x="12829" y="34725"/>
                    </a:lnTo>
                    <a:cubicBezTo>
                      <a:pt x="12814" y="34710"/>
                      <a:pt x="12799" y="34694"/>
                      <a:pt x="12799" y="34679"/>
                    </a:cubicBezTo>
                    <a:cubicBezTo>
                      <a:pt x="12784" y="34679"/>
                      <a:pt x="12784" y="34664"/>
                      <a:pt x="12768" y="34649"/>
                    </a:cubicBezTo>
                    <a:cubicBezTo>
                      <a:pt x="12768" y="34649"/>
                      <a:pt x="12753" y="34634"/>
                      <a:pt x="12753" y="34634"/>
                    </a:cubicBezTo>
                    <a:cubicBezTo>
                      <a:pt x="12738" y="34618"/>
                      <a:pt x="12738" y="34603"/>
                      <a:pt x="12738" y="34603"/>
                    </a:cubicBezTo>
                    <a:cubicBezTo>
                      <a:pt x="12723" y="34588"/>
                      <a:pt x="12723" y="34573"/>
                      <a:pt x="12723" y="34557"/>
                    </a:cubicBezTo>
                    <a:cubicBezTo>
                      <a:pt x="12723" y="34557"/>
                      <a:pt x="12707" y="34542"/>
                      <a:pt x="12707" y="34527"/>
                    </a:cubicBezTo>
                    <a:cubicBezTo>
                      <a:pt x="12707" y="34512"/>
                      <a:pt x="12707" y="34496"/>
                      <a:pt x="12707" y="34496"/>
                    </a:cubicBezTo>
                    <a:lnTo>
                      <a:pt x="12707" y="34481"/>
                    </a:lnTo>
                    <a:cubicBezTo>
                      <a:pt x="12707" y="34466"/>
                      <a:pt x="12707" y="34451"/>
                      <a:pt x="12707" y="34435"/>
                    </a:cubicBezTo>
                    <a:cubicBezTo>
                      <a:pt x="12707" y="34405"/>
                      <a:pt x="12707" y="34375"/>
                      <a:pt x="12707" y="34359"/>
                    </a:cubicBezTo>
                    <a:cubicBezTo>
                      <a:pt x="12723" y="34329"/>
                      <a:pt x="12723" y="34298"/>
                      <a:pt x="12738" y="34268"/>
                    </a:cubicBezTo>
                    <a:cubicBezTo>
                      <a:pt x="12738" y="34237"/>
                      <a:pt x="12753" y="34222"/>
                      <a:pt x="12768" y="34192"/>
                    </a:cubicBezTo>
                    <a:lnTo>
                      <a:pt x="12799" y="34131"/>
                    </a:lnTo>
                    <a:cubicBezTo>
                      <a:pt x="12814" y="34100"/>
                      <a:pt x="12829" y="34085"/>
                      <a:pt x="12845" y="34070"/>
                    </a:cubicBezTo>
                    <a:cubicBezTo>
                      <a:pt x="12860" y="34039"/>
                      <a:pt x="12890" y="34024"/>
                      <a:pt x="12906" y="33994"/>
                    </a:cubicBezTo>
                    <a:cubicBezTo>
                      <a:pt x="12921" y="33978"/>
                      <a:pt x="12936" y="33978"/>
                      <a:pt x="12951" y="33963"/>
                    </a:cubicBezTo>
                    <a:cubicBezTo>
                      <a:pt x="12966" y="33948"/>
                      <a:pt x="12982" y="33933"/>
                      <a:pt x="13012" y="33933"/>
                    </a:cubicBezTo>
                    <a:cubicBezTo>
                      <a:pt x="13027" y="33917"/>
                      <a:pt x="13043" y="33902"/>
                      <a:pt x="13073" y="33902"/>
                    </a:cubicBezTo>
                    <a:cubicBezTo>
                      <a:pt x="13088" y="33902"/>
                      <a:pt x="13104" y="33887"/>
                      <a:pt x="13119" y="33887"/>
                    </a:cubicBezTo>
                    <a:close/>
                    <a:moveTo>
                      <a:pt x="13835" y="35334"/>
                    </a:moveTo>
                    <a:cubicBezTo>
                      <a:pt x="13865" y="35350"/>
                      <a:pt x="13881" y="35350"/>
                      <a:pt x="13911" y="35365"/>
                    </a:cubicBezTo>
                    <a:lnTo>
                      <a:pt x="13896" y="35365"/>
                    </a:lnTo>
                    <a:cubicBezTo>
                      <a:pt x="13911" y="35365"/>
                      <a:pt x="13911" y="35365"/>
                      <a:pt x="13926" y="35380"/>
                    </a:cubicBezTo>
                    <a:lnTo>
                      <a:pt x="13850" y="35380"/>
                    </a:lnTo>
                    <a:lnTo>
                      <a:pt x="13850" y="35365"/>
                    </a:lnTo>
                    <a:cubicBezTo>
                      <a:pt x="13835" y="35350"/>
                      <a:pt x="13835" y="35350"/>
                      <a:pt x="13835" y="35350"/>
                    </a:cubicBezTo>
                    <a:cubicBezTo>
                      <a:pt x="13835" y="35334"/>
                      <a:pt x="13835" y="35334"/>
                      <a:pt x="13835" y="35334"/>
                    </a:cubicBezTo>
                    <a:close/>
                    <a:moveTo>
                      <a:pt x="31356" y="34314"/>
                    </a:moveTo>
                    <a:cubicBezTo>
                      <a:pt x="31371" y="34314"/>
                      <a:pt x="31402" y="34314"/>
                      <a:pt x="31432" y="34329"/>
                    </a:cubicBezTo>
                    <a:cubicBezTo>
                      <a:pt x="31463" y="34329"/>
                      <a:pt x="31493" y="34344"/>
                      <a:pt x="31509" y="34344"/>
                    </a:cubicBezTo>
                    <a:cubicBezTo>
                      <a:pt x="31539" y="34359"/>
                      <a:pt x="31554" y="34359"/>
                      <a:pt x="31570" y="34375"/>
                    </a:cubicBezTo>
                    <a:cubicBezTo>
                      <a:pt x="31600" y="34375"/>
                      <a:pt x="31615" y="34390"/>
                      <a:pt x="31631" y="34405"/>
                    </a:cubicBezTo>
                    <a:cubicBezTo>
                      <a:pt x="31661" y="34420"/>
                      <a:pt x="31691" y="34435"/>
                      <a:pt x="31707" y="34451"/>
                    </a:cubicBezTo>
                    <a:cubicBezTo>
                      <a:pt x="31737" y="34481"/>
                      <a:pt x="31752" y="34496"/>
                      <a:pt x="31783" y="34527"/>
                    </a:cubicBezTo>
                    <a:lnTo>
                      <a:pt x="31798" y="34557"/>
                    </a:lnTo>
                    <a:cubicBezTo>
                      <a:pt x="31844" y="34603"/>
                      <a:pt x="31890" y="34664"/>
                      <a:pt x="31920" y="34725"/>
                    </a:cubicBezTo>
                    <a:lnTo>
                      <a:pt x="31935" y="34725"/>
                    </a:lnTo>
                    <a:cubicBezTo>
                      <a:pt x="31950" y="34755"/>
                      <a:pt x="31981" y="34786"/>
                      <a:pt x="31996" y="34816"/>
                    </a:cubicBezTo>
                    <a:cubicBezTo>
                      <a:pt x="32027" y="34862"/>
                      <a:pt x="32057" y="34908"/>
                      <a:pt x="32088" y="34938"/>
                    </a:cubicBezTo>
                    <a:cubicBezTo>
                      <a:pt x="32103" y="34969"/>
                      <a:pt x="32118" y="34999"/>
                      <a:pt x="32133" y="35014"/>
                    </a:cubicBezTo>
                    <a:cubicBezTo>
                      <a:pt x="32149" y="35045"/>
                      <a:pt x="32164" y="35075"/>
                      <a:pt x="32164" y="35091"/>
                    </a:cubicBezTo>
                    <a:cubicBezTo>
                      <a:pt x="32179" y="35106"/>
                      <a:pt x="32179" y="35136"/>
                      <a:pt x="32179" y="35152"/>
                    </a:cubicBezTo>
                    <a:cubicBezTo>
                      <a:pt x="32194" y="35182"/>
                      <a:pt x="32194" y="35228"/>
                      <a:pt x="32194" y="35258"/>
                    </a:cubicBezTo>
                    <a:cubicBezTo>
                      <a:pt x="32209" y="35334"/>
                      <a:pt x="32209" y="35426"/>
                      <a:pt x="32209" y="35517"/>
                    </a:cubicBezTo>
                    <a:cubicBezTo>
                      <a:pt x="32209" y="35578"/>
                      <a:pt x="32194" y="35639"/>
                      <a:pt x="32194" y="35700"/>
                    </a:cubicBezTo>
                    <a:cubicBezTo>
                      <a:pt x="32179" y="35761"/>
                      <a:pt x="32164" y="35807"/>
                      <a:pt x="32149" y="35852"/>
                    </a:cubicBezTo>
                    <a:cubicBezTo>
                      <a:pt x="32149" y="35883"/>
                      <a:pt x="32133" y="35913"/>
                      <a:pt x="32118" y="35944"/>
                    </a:cubicBezTo>
                    <a:cubicBezTo>
                      <a:pt x="32103" y="35959"/>
                      <a:pt x="32103" y="35990"/>
                      <a:pt x="32088" y="36005"/>
                    </a:cubicBezTo>
                    <a:cubicBezTo>
                      <a:pt x="32072" y="36020"/>
                      <a:pt x="32072" y="36020"/>
                      <a:pt x="32057" y="36035"/>
                    </a:cubicBezTo>
                    <a:cubicBezTo>
                      <a:pt x="32057" y="36050"/>
                      <a:pt x="32042" y="36066"/>
                      <a:pt x="32027" y="36066"/>
                    </a:cubicBezTo>
                    <a:lnTo>
                      <a:pt x="32011" y="36096"/>
                    </a:lnTo>
                    <a:cubicBezTo>
                      <a:pt x="31996" y="36096"/>
                      <a:pt x="31981" y="36111"/>
                      <a:pt x="31966" y="36111"/>
                    </a:cubicBezTo>
                    <a:cubicBezTo>
                      <a:pt x="31950" y="36111"/>
                      <a:pt x="31935" y="36127"/>
                      <a:pt x="31920" y="36127"/>
                    </a:cubicBezTo>
                    <a:cubicBezTo>
                      <a:pt x="31905" y="36142"/>
                      <a:pt x="31890" y="36142"/>
                      <a:pt x="31874" y="36142"/>
                    </a:cubicBezTo>
                    <a:cubicBezTo>
                      <a:pt x="31844" y="36157"/>
                      <a:pt x="31798" y="36157"/>
                      <a:pt x="31752" y="36157"/>
                    </a:cubicBezTo>
                    <a:lnTo>
                      <a:pt x="31524" y="36157"/>
                    </a:lnTo>
                    <a:cubicBezTo>
                      <a:pt x="31402" y="36127"/>
                      <a:pt x="31280" y="36096"/>
                      <a:pt x="31189" y="36066"/>
                    </a:cubicBezTo>
                    <a:cubicBezTo>
                      <a:pt x="31112" y="36035"/>
                      <a:pt x="31021" y="36005"/>
                      <a:pt x="30945" y="35990"/>
                    </a:cubicBezTo>
                    <a:cubicBezTo>
                      <a:pt x="30823" y="35944"/>
                      <a:pt x="30701" y="35898"/>
                      <a:pt x="30579" y="35868"/>
                    </a:cubicBezTo>
                    <a:cubicBezTo>
                      <a:pt x="30335" y="35791"/>
                      <a:pt x="30137" y="35746"/>
                      <a:pt x="29939" y="35731"/>
                    </a:cubicBezTo>
                    <a:cubicBezTo>
                      <a:pt x="29833" y="35715"/>
                      <a:pt x="29726" y="35715"/>
                      <a:pt x="29619" y="35700"/>
                    </a:cubicBezTo>
                    <a:lnTo>
                      <a:pt x="29299" y="35700"/>
                    </a:lnTo>
                    <a:cubicBezTo>
                      <a:pt x="29238" y="35700"/>
                      <a:pt x="29193" y="35715"/>
                      <a:pt x="29132" y="35715"/>
                    </a:cubicBezTo>
                    <a:lnTo>
                      <a:pt x="28995" y="35715"/>
                    </a:lnTo>
                    <a:cubicBezTo>
                      <a:pt x="28949" y="35715"/>
                      <a:pt x="28888" y="35731"/>
                      <a:pt x="28827" y="35731"/>
                    </a:cubicBezTo>
                    <a:cubicBezTo>
                      <a:pt x="28781" y="35731"/>
                      <a:pt x="28720" y="35731"/>
                      <a:pt x="28659" y="35746"/>
                    </a:cubicBezTo>
                    <a:lnTo>
                      <a:pt x="28629" y="35746"/>
                    </a:lnTo>
                    <a:cubicBezTo>
                      <a:pt x="28812" y="35654"/>
                      <a:pt x="28949" y="35593"/>
                      <a:pt x="29086" y="35517"/>
                    </a:cubicBezTo>
                    <a:lnTo>
                      <a:pt x="29132" y="35502"/>
                    </a:lnTo>
                    <a:cubicBezTo>
                      <a:pt x="29223" y="35456"/>
                      <a:pt x="29315" y="35395"/>
                      <a:pt x="29406" y="35350"/>
                    </a:cubicBezTo>
                    <a:cubicBezTo>
                      <a:pt x="29497" y="35289"/>
                      <a:pt x="29589" y="35243"/>
                      <a:pt x="29665" y="35182"/>
                    </a:cubicBezTo>
                    <a:cubicBezTo>
                      <a:pt x="29741" y="35136"/>
                      <a:pt x="29833" y="35075"/>
                      <a:pt x="29924" y="35014"/>
                    </a:cubicBezTo>
                    <a:cubicBezTo>
                      <a:pt x="30015" y="34954"/>
                      <a:pt x="30107" y="34893"/>
                      <a:pt x="30198" y="34832"/>
                    </a:cubicBezTo>
                    <a:cubicBezTo>
                      <a:pt x="30290" y="34771"/>
                      <a:pt x="30381" y="34710"/>
                      <a:pt x="30473" y="34649"/>
                    </a:cubicBezTo>
                    <a:cubicBezTo>
                      <a:pt x="30564" y="34603"/>
                      <a:pt x="30655" y="34557"/>
                      <a:pt x="30747" y="34496"/>
                    </a:cubicBezTo>
                    <a:cubicBezTo>
                      <a:pt x="30838" y="34451"/>
                      <a:pt x="30930" y="34420"/>
                      <a:pt x="31021" y="34375"/>
                    </a:cubicBezTo>
                    <a:cubicBezTo>
                      <a:pt x="31052" y="34375"/>
                      <a:pt x="31082" y="34359"/>
                      <a:pt x="31112" y="34344"/>
                    </a:cubicBezTo>
                    <a:cubicBezTo>
                      <a:pt x="31143" y="34344"/>
                      <a:pt x="31173" y="34329"/>
                      <a:pt x="31204" y="34329"/>
                    </a:cubicBezTo>
                    <a:cubicBezTo>
                      <a:pt x="31219" y="34329"/>
                      <a:pt x="31250" y="34314"/>
                      <a:pt x="31265" y="34314"/>
                    </a:cubicBezTo>
                    <a:close/>
                    <a:moveTo>
                      <a:pt x="7101" y="33750"/>
                    </a:moveTo>
                    <a:cubicBezTo>
                      <a:pt x="7101" y="33750"/>
                      <a:pt x="7101" y="33765"/>
                      <a:pt x="7101" y="33765"/>
                    </a:cubicBezTo>
                    <a:cubicBezTo>
                      <a:pt x="7146" y="33826"/>
                      <a:pt x="7177" y="33902"/>
                      <a:pt x="7223" y="33978"/>
                    </a:cubicBezTo>
                    <a:cubicBezTo>
                      <a:pt x="7238" y="34009"/>
                      <a:pt x="7253" y="34024"/>
                      <a:pt x="7283" y="34024"/>
                    </a:cubicBezTo>
                    <a:cubicBezTo>
                      <a:pt x="7314" y="34024"/>
                      <a:pt x="7344" y="34024"/>
                      <a:pt x="7360" y="34009"/>
                    </a:cubicBezTo>
                    <a:lnTo>
                      <a:pt x="7375" y="34009"/>
                    </a:lnTo>
                    <a:cubicBezTo>
                      <a:pt x="7405" y="33994"/>
                      <a:pt x="7421" y="33963"/>
                      <a:pt x="7421" y="33933"/>
                    </a:cubicBezTo>
                    <a:cubicBezTo>
                      <a:pt x="7466" y="33948"/>
                      <a:pt x="7497" y="33963"/>
                      <a:pt x="7527" y="33978"/>
                    </a:cubicBezTo>
                    <a:cubicBezTo>
                      <a:pt x="7603" y="33994"/>
                      <a:pt x="7664" y="34024"/>
                      <a:pt x="7725" y="34055"/>
                    </a:cubicBezTo>
                    <a:cubicBezTo>
                      <a:pt x="7741" y="34055"/>
                      <a:pt x="7771" y="34070"/>
                      <a:pt x="7786" y="34070"/>
                    </a:cubicBezTo>
                    <a:cubicBezTo>
                      <a:pt x="7878" y="34116"/>
                      <a:pt x="7954" y="34161"/>
                      <a:pt x="8030" y="34192"/>
                    </a:cubicBezTo>
                    <a:cubicBezTo>
                      <a:pt x="8061" y="34207"/>
                      <a:pt x="8106" y="34237"/>
                      <a:pt x="8137" y="34253"/>
                    </a:cubicBezTo>
                    <a:cubicBezTo>
                      <a:pt x="8167" y="34268"/>
                      <a:pt x="8198" y="34298"/>
                      <a:pt x="8228" y="34314"/>
                    </a:cubicBezTo>
                    <a:cubicBezTo>
                      <a:pt x="8259" y="34329"/>
                      <a:pt x="8274" y="34344"/>
                      <a:pt x="8289" y="34359"/>
                    </a:cubicBezTo>
                    <a:cubicBezTo>
                      <a:pt x="8335" y="34405"/>
                      <a:pt x="8380" y="34435"/>
                      <a:pt x="8426" y="34481"/>
                    </a:cubicBezTo>
                    <a:cubicBezTo>
                      <a:pt x="8441" y="34481"/>
                      <a:pt x="8441" y="34496"/>
                      <a:pt x="8441" y="34496"/>
                    </a:cubicBezTo>
                    <a:cubicBezTo>
                      <a:pt x="8441" y="34496"/>
                      <a:pt x="8457" y="34496"/>
                      <a:pt x="8457" y="34512"/>
                    </a:cubicBezTo>
                    <a:cubicBezTo>
                      <a:pt x="8487" y="34542"/>
                      <a:pt x="8518" y="34588"/>
                      <a:pt x="8548" y="34634"/>
                    </a:cubicBezTo>
                    <a:cubicBezTo>
                      <a:pt x="8594" y="34679"/>
                      <a:pt x="8624" y="34725"/>
                      <a:pt x="8655" y="34786"/>
                    </a:cubicBezTo>
                    <a:cubicBezTo>
                      <a:pt x="8670" y="34832"/>
                      <a:pt x="8700" y="34862"/>
                      <a:pt x="8716" y="34908"/>
                    </a:cubicBezTo>
                    <a:cubicBezTo>
                      <a:pt x="8746" y="34984"/>
                      <a:pt x="8761" y="35060"/>
                      <a:pt x="8792" y="35167"/>
                    </a:cubicBezTo>
                    <a:cubicBezTo>
                      <a:pt x="8807" y="35243"/>
                      <a:pt x="8822" y="35304"/>
                      <a:pt x="8822" y="35380"/>
                    </a:cubicBezTo>
                    <a:cubicBezTo>
                      <a:pt x="8838" y="35426"/>
                      <a:pt x="8838" y="35472"/>
                      <a:pt x="8838" y="35502"/>
                    </a:cubicBezTo>
                    <a:cubicBezTo>
                      <a:pt x="8838" y="35548"/>
                      <a:pt x="8838" y="35563"/>
                      <a:pt x="8838" y="35593"/>
                    </a:cubicBezTo>
                    <a:cubicBezTo>
                      <a:pt x="8838" y="35609"/>
                      <a:pt x="8822" y="35624"/>
                      <a:pt x="8822" y="35639"/>
                    </a:cubicBezTo>
                    <a:cubicBezTo>
                      <a:pt x="8807" y="35670"/>
                      <a:pt x="8807" y="35685"/>
                      <a:pt x="8792" y="35715"/>
                    </a:cubicBezTo>
                    <a:cubicBezTo>
                      <a:pt x="8792" y="35731"/>
                      <a:pt x="8792" y="35746"/>
                      <a:pt x="8777" y="35761"/>
                    </a:cubicBezTo>
                    <a:lnTo>
                      <a:pt x="8761" y="35761"/>
                    </a:lnTo>
                    <a:cubicBezTo>
                      <a:pt x="8761" y="35761"/>
                      <a:pt x="8761" y="35776"/>
                      <a:pt x="8761" y="35776"/>
                    </a:cubicBezTo>
                    <a:cubicBezTo>
                      <a:pt x="8761" y="35776"/>
                      <a:pt x="8761" y="35776"/>
                      <a:pt x="8746" y="35791"/>
                    </a:cubicBezTo>
                    <a:cubicBezTo>
                      <a:pt x="8746" y="35791"/>
                      <a:pt x="8731" y="35776"/>
                      <a:pt x="8731" y="35776"/>
                    </a:cubicBezTo>
                    <a:cubicBezTo>
                      <a:pt x="8685" y="35746"/>
                      <a:pt x="8655" y="35715"/>
                      <a:pt x="8609" y="35685"/>
                    </a:cubicBezTo>
                    <a:cubicBezTo>
                      <a:pt x="8563" y="35670"/>
                      <a:pt x="8533" y="35639"/>
                      <a:pt x="8487" y="35609"/>
                    </a:cubicBezTo>
                    <a:cubicBezTo>
                      <a:pt x="8380" y="35548"/>
                      <a:pt x="8274" y="35487"/>
                      <a:pt x="8198" y="35456"/>
                    </a:cubicBezTo>
                    <a:cubicBezTo>
                      <a:pt x="8106" y="35426"/>
                      <a:pt x="7984" y="35395"/>
                      <a:pt x="7878" y="35380"/>
                    </a:cubicBezTo>
                    <a:lnTo>
                      <a:pt x="7695" y="35380"/>
                    </a:lnTo>
                    <a:cubicBezTo>
                      <a:pt x="7649" y="35395"/>
                      <a:pt x="7588" y="35395"/>
                      <a:pt x="7527" y="35411"/>
                    </a:cubicBezTo>
                    <a:cubicBezTo>
                      <a:pt x="7436" y="35426"/>
                      <a:pt x="7329" y="35456"/>
                      <a:pt x="7223" y="35517"/>
                    </a:cubicBezTo>
                    <a:cubicBezTo>
                      <a:pt x="7085" y="35578"/>
                      <a:pt x="6964" y="35654"/>
                      <a:pt x="6826" y="35746"/>
                    </a:cubicBezTo>
                    <a:cubicBezTo>
                      <a:pt x="6781" y="35776"/>
                      <a:pt x="6720" y="35807"/>
                      <a:pt x="6659" y="35837"/>
                    </a:cubicBezTo>
                    <a:cubicBezTo>
                      <a:pt x="6506" y="35944"/>
                      <a:pt x="6354" y="36035"/>
                      <a:pt x="6186" y="36127"/>
                    </a:cubicBezTo>
                    <a:cubicBezTo>
                      <a:pt x="6141" y="36157"/>
                      <a:pt x="6095" y="36188"/>
                      <a:pt x="6049" y="36203"/>
                    </a:cubicBezTo>
                    <a:cubicBezTo>
                      <a:pt x="6019" y="36218"/>
                      <a:pt x="5988" y="36233"/>
                      <a:pt x="5958" y="36233"/>
                    </a:cubicBezTo>
                    <a:cubicBezTo>
                      <a:pt x="5927" y="36249"/>
                      <a:pt x="5882" y="36264"/>
                      <a:pt x="5851" y="36279"/>
                    </a:cubicBezTo>
                    <a:cubicBezTo>
                      <a:pt x="5821" y="36279"/>
                      <a:pt x="5790" y="36294"/>
                      <a:pt x="5760" y="36294"/>
                    </a:cubicBezTo>
                    <a:lnTo>
                      <a:pt x="5653" y="36294"/>
                    </a:lnTo>
                    <a:cubicBezTo>
                      <a:pt x="5638" y="36294"/>
                      <a:pt x="5638" y="36279"/>
                      <a:pt x="5623" y="36279"/>
                    </a:cubicBezTo>
                    <a:cubicBezTo>
                      <a:pt x="5608" y="36279"/>
                      <a:pt x="5592" y="36264"/>
                      <a:pt x="5577" y="36264"/>
                    </a:cubicBezTo>
                    <a:lnTo>
                      <a:pt x="5562" y="36264"/>
                    </a:lnTo>
                    <a:cubicBezTo>
                      <a:pt x="5547" y="36249"/>
                      <a:pt x="5547" y="36249"/>
                      <a:pt x="5531" y="36233"/>
                    </a:cubicBezTo>
                    <a:cubicBezTo>
                      <a:pt x="5531" y="36233"/>
                      <a:pt x="5516" y="36218"/>
                      <a:pt x="5516" y="36218"/>
                    </a:cubicBezTo>
                    <a:cubicBezTo>
                      <a:pt x="5501" y="36203"/>
                      <a:pt x="5501" y="36203"/>
                      <a:pt x="5486" y="36203"/>
                    </a:cubicBezTo>
                    <a:cubicBezTo>
                      <a:pt x="5486" y="36188"/>
                      <a:pt x="5486" y="36172"/>
                      <a:pt x="5470" y="36157"/>
                    </a:cubicBezTo>
                    <a:cubicBezTo>
                      <a:pt x="5455" y="36142"/>
                      <a:pt x="5455" y="36127"/>
                      <a:pt x="5440" y="36111"/>
                    </a:cubicBezTo>
                    <a:cubicBezTo>
                      <a:pt x="5440" y="36081"/>
                      <a:pt x="5440" y="36066"/>
                      <a:pt x="5425" y="36035"/>
                    </a:cubicBezTo>
                    <a:cubicBezTo>
                      <a:pt x="5425" y="36020"/>
                      <a:pt x="5409" y="35990"/>
                      <a:pt x="5409" y="35974"/>
                    </a:cubicBezTo>
                    <a:cubicBezTo>
                      <a:pt x="5409" y="35929"/>
                      <a:pt x="5409" y="35898"/>
                      <a:pt x="5409" y="35852"/>
                    </a:cubicBezTo>
                    <a:cubicBezTo>
                      <a:pt x="5409" y="35791"/>
                      <a:pt x="5425" y="35731"/>
                      <a:pt x="5425" y="35670"/>
                    </a:cubicBezTo>
                    <a:cubicBezTo>
                      <a:pt x="5440" y="35609"/>
                      <a:pt x="5455" y="35548"/>
                      <a:pt x="5455" y="35487"/>
                    </a:cubicBezTo>
                    <a:cubicBezTo>
                      <a:pt x="5470" y="35456"/>
                      <a:pt x="5486" y="35411"/>
                      <a:pt x="5501" y="35365"/>
                    </a:cubicBezTo>
                    <a:lnTo>
                      <a:pt x="5501" y="35334"/>
                    </a:lnTo>
                    <a:cubicBezTo>
                      <a:pt x="5501" y="35319"/>
                      <a:pt x="5516" y="35304"/>
                      <a:pt x="5516" y="35289"/>
                    </a:cubicBezTo>
                    <a:cubicBezTo>
                      <a:pt x="5531" y="35258"/>
                      <a:pt x="5531" y="35228"/>
                      <a:pt x="5547" y="35213"/>
                    </a:cubicBezTo>
                    <a:lnTo>
                      <a:pt x="5608" y="35075"/>
                    </a:lnTo>
                    <a:lnTo>
                      <a:pt x="5638" y="34999"/>
                    </a:lnTo>
                    <a:lnTo>
                      <a:pt x="5638" y="34984"/>
                    </a:lnTo>
                    <a:cubicBezTo>
                      <a:pt x="5653" y="34969"/>
                      <a:pt x="5653" y="34954"/>
                      <a:pt x="5668" y="34938"/>
                    </a:cubicBezTo>
                    <a:lnTo>
                      <a:pt x="5714" y="34862"/>
                    </a:lnTo>
                    <a:lnTo>
                      <a:pt x="5745" y="34801"/>
                    </a:lnTo>
                    <a:cubicBezTo>
                      <a:pt x="5790" y="34725"/>
                      <a:pt x="5836" y="34664"/>
                      <a:pt x="5882" y="34603"/>
                    </a:cubicBezTo>
                    <a:cubicBezTo>
                      <a:pt x="5943" y="34527"/>
                      <a:pt x="6004" y="34466"/>
                      <a:pt x="6049" y="34405"/>
                    </a:cubicBezTo>
                    <a:lnTo>
                      <a:pt x="6065" y="34405"/>
                    </a:lnTo>
                    <a:cubicBezTo>
                      <a:pt x="6126" y="34344"/>
                      <a:pt x="6186" y="34298"/>
                      <a:pt x="6232" y="34253"/>
                    </a:cubicBezTo>
                    <a:lnTo>
                      <a:pt x="6247" y="34237"/>
                    </a:lnTo>
                    <a:cubicBezTo>
                      <a:pt x="6278" y="34207"/>
                      <a:pt x="6308" y="34192"/>
                      <a:pt x="6339" y="34176"/>
                    </a:cubicBezTo>
                    <a:cubicBezTo>
                      <a:pt x="6354" y="34161"/>
                      <a:pt x="6369" y="34146"/>
                      <a:pt x="6385" y="34146"/>
                    </a:cubicBezTo>
                    <a:lnTo>
                      <a:pt x="6369" y="34146"/>
                    </a:lnTo>
                    <a:cubicBezTo>
                      <a:pt x="6385" y="34146"/>
                      <a:pt x="6400" y="34131"/>
                      <a:pt x="6400" y="34131"/>
                    </a:cubicBezTo>
                    <a:cubicBezTo>
                      <a:pt x="6445" y="34100"/>
                      <a:pt x="6491" y="34070"/>
                      <a:pt x="6537" y="34039"/>
                    </a:cubicBezTo>
                    <a:cubicBezTo>
                      <a:pt x="6598" y="34009"/>
                      <a:pt x="6644" y="33978"/>
                      <a:pt x="6705" y="33948"/>
                    </a:cubicBezTo>
                    <a:cubicBezTo>
                      <a:pt x="6781" y="33902"/>
                      <a:pt x="6857" y="33857"/>
                      <a:pt x="6948" y="33826"/>
                    </a:cubicBezTo>
                    <a:cubicBezTo>
                      <a:pt x="6948" y="33811"/>
                      <a:pt x="6964" y="33811"/>
                      <a:pt x="6979" y="33811"/>
                    </a:cubicBezTo>
                    <a:cubicBezTo>
                      <a:pt x="7009" y="33796"/>
                      <a:pt x="7055" y="33780"/>
                      <a:pt x="7085" y="33765"/>
                    </a:cubicBezTo>
                    <a:cubicBezTo>
                      <a:pt x="7085" y="33765"/>
                      <a:pt x="7085" y="33750"/>
                      <a:pt x="7101" y="33750"/>
                    </a:cubicBezTo>
                    <a:close/>
                    <a:moveTo>
                      <a:pt x="7771" y="35670"/>
                    </a:moveTo>
                    <a:cubicBezTo>
                      <a:pt x="7801" y="35670"/>
                      <a:pt x="7847" y="35670"/>
                      <a:pt x="7893" y="35685"/>
                    </a:cubicBezTo>
                    <a:cubicBezTo>
                      <a:pt x="8152" y="36218"/>
                      <a:pt x="8426" y="36751"/>
                      <a:pt x="8700" y="37285"/>
                    </a:cubicBezTo>
                    <a:cubicBezTo>
                      <a:pt x="8700" y="37285"/>
                      <a:pt x="8700" y="37285"/>
                      <a:pt x="8700" y="37300"/>
                    </a:cubicBezTo>
                    <a:lnTo>
                      <a:pt x="7801" y="36264"/>
                    </a:lnTo>
                    <a:cubicBezTo>
                      <a:pt x="7664" y="36096"/>
                      <a:pt x="7512" y="35929"/>
                      <a:pt x="7344" y="35776"/>
                    </a:cubicBezTo>
                    <a:cubicBezTo>
                      <a:pt x="7375" y="35761"/>
                      <a:pt x="7390" y="35746"/>
                      <a:pt x="7421" y="35746"/>
                    </a:cubicBezTo>
                    <a:cubicBezTo>
                      <a:pt x="7466" y="35715"/>
                      <a:pt x="7527" y="35700"/>
                      <a:pt x="7573" y="35685"/>
                    </a:cubicBezTo>
                    <a:cubicBezTo>
                      <a:pt x="7603" y="35685"/>
                      <a:pt x="7634" y="35685"/>
                      <a:pt x="7664" y="35670"/>
                    </a:cubicBezTo>
                    <a:close/>
                    <a:moveTo>
                      <a:pt x="16913" y="29438"/>
                    </a:moveTo>
                    <a:cubicBezTo>
                      <a:pt x="17004" y="29438"/>
                      <a:pt x="17080" y="29453"/>
                      <a:pt x="17172" y="29453"/>
                    </a:cubicBezTo>
                    <a:cubicBezTo>
                      <a:pt x="17156" y="29606"/>
                      <a:pt x="17141" y="29743"/>
                      <a:pt x="17141" y="29895"/>
                    </a:cubicBezTo>
                    <a:cubicBezTo>
                      <a:pt x="17141" y="29910"/>
                      <a:pt x="17141" y="29926"/>
                      <a:pt x="17141" y="29956"/>
                    </a:cubicBezTo>
                    <a:lnTo>
                      <a:pt x="17034" y="29956"/>
                    </a:lnTo>
                    <a:cubicBezTo>
                      <a:pt x="17004" y="29956"/>
                      <a:pt x="16958" y="29971"/>
                      <a:pt x="16928" y="29971"/>
                    </a:cubicBezTo>
                    <a:cubicBezTo>
                      <a:pt x="16882" y="29987"/>
                      <a:pt x="16852" y="30002"/>
                      <a:pt x="16806" y="30017"/>
                    </a:cubicBezTo>
                    <a:cubicBezTo>
                      <a:pt x="16730" y="30048"/>
                      <a:pt x="16654" y="30063"/>
                      <a:pt x="16593" y="30108"/>
                    </a:cubicBezTo>
                    <a:lnTo>
                      <a:pt x="16577" y="30108"/>
                    </a:lnTo>
                    <a:cubicBezTo>
                      <a:pt x="16532" y="30139"/>
                      <a:pt x="16486" y="30154"/>
                      <a:pt x="16440" y="30169"/>
                    </a:cubicBezTo>
                    <a:cubicBezTo>
                      <a:pt x="16395" y="30200"/>
                      <a:pt x="16349" y="30215"/>
                      <a:pt x="16288" y="30246"/>
                    </a:cubicBezTo>
                    <a:cubicBezTo>
                      <a:pt x="16257" y="30261"/>
                      <a:pt x="16212" y="30291"/>
                      <a:pt x="16166" y="30307"/>
                    </a:cubicBezTo>
                    <a:cubicBezTo>
                      <a:pt x="16075" y="30352"/>
                      <a:pt x="15983" y="30413"/>
                      <a:pt x="15907" y="30459"/>
                    </a:cubicBezTo>
                    <a:cubicBezTo>
                      <a:pt x="15785" y="30550"/>
                      <a:pt x="15663" y="30642"/>
                      <a:pt x="15541" y="30733"/>
                    </a:cubicBezTo>
                    <a:cubicBezTo>
                      <a:pt x="15465" y="30794"/>
                      <a:pt x="15389" y="30855"/>
                      <a:pt x="15328" y="30901"/>
                    </a:cubicBezTo>
                    <a:cubicBezTo>
                      <a:pt x="15298" y="30916"/>
                      <a:pt x="15282" y="30931"/>
                      <a:pt x="15252" y="30946"/>
                    </a:cubicBezTo>
                    <a:cubicBezTo>
                      <a:pt x="15237" y="30962"/>
                      <a:pt x="15221" y="30992"/>
                      <a:pt x="15206" y="31007"/>
                    </a:cubicBezTo>
                    <a:cubicBezTo>
                      <a:pt x="15176" y="31038"/>
                      <a:pt x="15145" y="31084"/>
                      <a:pt x="15115" y="31129"/>
                    </a:cubicBezTo>
                    <a:cubicBezTo>
                      <a:pt x="15084" y="31160"/>
                      <a:pt x="15054" y="31205"/>
                      <a:pt x="15023" y="31251"/>
                    </a:cubicBezTo>
                    <a:cubicBezTo>
                      <a:pt x="14962" y="31327"/>
                      <a:pt x="14917" y="31404"/>
                      <a:pt x="14856" y="31464"/>
                    </a:cubicBezTo>
                    <a:cubicBezTo>
                      <a:pt x="14810" y="31556"/>
                      <a:pt x="14749" y="31632"/>
                      <a:pt x="14688" y="31708"/>
                    </a:cubicBezTo>
                    <a:cubicBezTo>
                      <a:pt x="14673" y="31739"/>
                      <a:pt x="14658" y="31784"/>
                      <a:pt x="14627" y="31815"/>
                    </a:cubicBezTo>
                    <a:cubicBezTo>
                      <a:pt x="14612" y="31845"/>
                      <a:pt x="14581" y="31876"/>
                      <a:pt x="14566" y="31906"/>
                    </a:cubicBezTo>
                    <a:cubicBezTo>
                      <a:pt x="14536" y="31967"/>
                      <a:pt x="14505" y="32013"/>
                      <a:pt x="14475" y="32074"/>
                    </a:cubicBezTo>
                    <a:cubicBezTo>
                      <a:pt x="14460" y="32104"/>
                      <a:pt x="14444" y="32135"/>
                      <a:pt x="14429" y="32181"/>
                    </a:cubicBezTo>
                    <a:cubicBezTo>
                      <a:pt x="14399" y="32211"/>
                      <a:pt x="14383" y="32257"/>
                      <a:pt x="14368" y="32302"/>
                    </a:cubicBezTo>
                    <a:cubicBezTo>
                      <a:pt x="14338" y="32348"/>
                      <a:pt x="14322" y="32409"/>
                      <a:pt x="14292" y="32455"/>
                    </a:cubicBezTo>
                    <a:cubicBezTo>
                      <a:pt x="14262" y="32531"/>
                      <a:pt x="14216" y="32622"/>
                      <a:pt x="14185" y="32699"/>
                    </a:cubicBezTo>
                    <a:cubicBezTo>
                      <a:pt x="14155" y="32790"/>
                      <a:pt x="14124" y="32881"/>
                      <a:pt x="14094" y="32973"/>
                    </a:cubicBezTo>
                    <a:cubicBezTo>
                      <a:pt x="14094" y="32973"/>
                      <a:pt x="14094" y="32973"/>
                      <a:pt x="14094" y="32988"/>
                    </a:cubicBezTo>
                    <a:cubicBezTo>
                      <a:pt x="14079" y="33034"/>
                      <a:pt x="14063" y="33079"/>
                      <a:pt x="14048" y="33110"/>
                    </a:cubicBezTo>
                    <a:cubicBezTo>
                      <a:pt x="14048" y="33125"/>
                      <a:pt x="14048" y="33125"/>
                      <a:pt x="14033" y="33125"/>
                    </a:cubicBezTo>
                    <a:lnTo>
                      <a:pt x="14048" y="33125"/>
                    </a:lnTo>
                    <a:cubicBezTo>
                      <a:pt x="14033" y="33171"/>
                      <a:pt x="14018" y="33217"/>
                      <a:pt x="14003" y="33262"/>
                    </a:cubicBezTo>
                    <a:cubicBezTo>
                      <a:pt x="13972" y="33247"/>
                      <a:pt x="13926" y="33217"/>
                      <a:pt x="13896" y="33217"/>
                    </a:cubicBezTo>
                    <a:cubicBezTo>
                      <a:pt x="13850" y="33201"/>
                      <a:pt x="13789" y="33186"/>
                      <a:pt x="13744" y="33156"/>
                    </a:cubicBezTo>
                    <a:cubicBezTo>
                      <a:pt x="13728" y="33156"/>
                      <a:pt x="13713" y="33140"/>
                      <a:pt x="13683" y="33125"/>
                    </a:cubicBezTo>
                    <a:cubicBezTo>
                      <a:pt x="13667" y="33110"/>
                      <a:pt x="13637" y="33095"/>
                      <a:pt x="13622" y="33079"/>
                    </a:cubicBezTo>
                    <a:cubicBezTo>
                      <a:pt x="13606" y="33079"/>
                      <a:pt x="13606" y="33064"/>
                      <a:pt x="13606" y="33064"/>
                    </a:cubicBezTo>
                    <a:cubicBezTo>
                      <a:pt x="13561" y="33034"/>
                      <a:pt x="13515" y="32988"/>
                      <a:pt x="13469" y="32958"/>
                    </a:cubicBezTo>
                    <a:cubicBezTo>
                      <a:pt x="13408" y="32912"/>
                      <a:pt x="13363" y="32881"/>
                      <a:pt x="13302" y="32851"/>
                    </a:cubicBezTo>
                    <a:cubicBezTo>
                      <a:pt x="13233" y="32817"/>
                      <a:pt x="13150" y="32797"/>
                      <a:pt x="13067" y="32797"/>
                    </a:cubicBezTo>
                    <a:cubicBezTo>
                      <a:pt x="13001" y="32797"/>
                      <a:pt x="12935" y="32809"/>
                      <a:pt x="12875" y="32836"/>
                    </a:cubicBezTo>
                    <a:cubicBezTo>
                      <a:pt x="12799" y="32866"/>
                      <a:pt x="12738" y="32912"/>
                      <a:pt x="12677" y="32973"/>
                    </a:cubicBezTo>
                    <a:cubicBezTo>
                      <a:pt x="12631" y="33003"/>
                      <a:pt x="12601" y="33049"/>
                      <a:pt x="12570" y="33079"/>
                    </a:cubicBezTo>
                    <a:cubicBezTo>
                      <a:pt x="12525" y="33125"/>
                      <a:pt x="12494" y="33171"/>
                      <a:pt x="12464" y="33232"/>
                    </a:cubicBezTo>
                    <a:cubicBezTo>
                      <a:pt x="12403" y="33323"/>
                      <a:pt x="12372" y="33430"/>
                      <a:pt x="12342" y="33537"/>
                    </a:cubicBezTo>
                    <a:cubicBezTo>
                      <a:pt x="12327" y="33643"/>
                      <a:pt x="12311" y="33750"/>
                      <a:pt x="12311" y="33841"/>
                    </a:cubicBezTo>
                    <a:cubicBezTo>
                      <a:pt x="12311" y="33948"/>
                      <a:pt x="12296" y="34039"/>
                      <a:pt x="12281" y="34131"/>
                    </a:cubicBezTo>
                    <a:cubicBezTo>
                      <a:pt x="12266" y="34222"/>
                      <a:pt x="12235" y="34314"/>
                      <a:pt x="12220" y="34420"/>
                    </a:cubicBezTo>
                    <a:cubicBezTo>
                      <a:pt x="12159" y="34573"/>
                      <a:pt x="12113" y="34740"/>
                      <a:pt x="12068" y="34893"/>
                    </a:cubicBezTo>
                    <a:cubicBezTo>
                      <a:pt x="12037" y="34969"/>
                      <a:pt x="12022" y="35045"/>
                      <a:pt x="12007" y="35121"/>
                    </a:cubicBezTo>
                    <a:cubicBezTo>
                      <a:pt x="12007" y="35152"/>
                      <a:pt x="12007" y="35182"/>
                      <a:pt x="12007" y="35197"/>
                    </a:cubicBezTo>
                    <a:cubicBezTo>
                      <a:pt x="11991" y="35213"/>
                      <a:pt x="11991" y="35213"/>
                      <a:pt x="11976" y="35228"/>
                    </a:cubicBezTo>
                    <a:cubicBezTo>
                      <a:pt x="11946" y="35273"/>
                      <a:pt x="11900" y="35319"/>
                      <a:pt x="11854" y="35380"/>
                    </a:cubicBezTo>
                    <a:cubicBezTo>
                      <a:pt x="11809" y="35441"/>
                      <a:pt x="11778" y="35487"/>
                      <a:pt x="11732" y="35548"/>
                    </a:cubicBezTo>
                    <a:cubicBezTo>
                      <a:pt x="11702" y="35593"/>
                      <a:pt x="11671" y="35639"/>
                      <a:pt x="11626" y="35700"/>
                    </a:cubicBezTo>
                    <a:cubicBezTo>
                      <a:pt x="11595" y="35746"/>
                      <a:pt x="11565" y="35791"/>
                      <a:pt x="11534" y="35837"/>
                    </a:cubicBezTo>
                    <a:cubicBezTo>
                      <a:pt x="11412" y="36050"/>
                      <a:pt x="11291" y="36264"/>
                      <a:pt x="11184" y="36477"/>
                    </a:cubicBezTo>
                    <a:cubicBezTo>
                      <a:pt x="11092" y="36690"/>
                      <a:pt x="10986" y="36904"/>
                      <a:pt x="10910" y="37132"/>
                    </a:cubicBezTo>
                    <a:cubicBezTo>
                      <a:pt x="10864" y="37254"/>
                      <a:pt x="10803" y="37376"/>
                      <a:pt x="10757" y="37513"/>
                    </a:cubicBezTo>
                    <a:cubicBezTo>
                      <a:pt x="10742" y="37589"/>
                      <a:pt x="10712" y="37681"/>
                      <a:pt x="10681" y="37757"/>
                    </a:cubicBezTo>
                    <a:cubicBezTo>
                      <a:pt x="10666" y="37574"/>
                      <a:pt x="10651" y="37391"/>
                      <a:pt x="10651" y="37208"/>
                    </a:cubicBezTo>
                    <a:cubicBezTo>
                      <a:pt x="10635" y="36980"/>
                      <a:pt x="10635" y="36751"/>
                      <a:pt x="10651" y="36523"/>
                    </a:cubicBezTo>
                    <a:cubicBezTo>
                      <a:pt x="10651" y="36249"/>
                      <a:pt x="10681" y="35990"/>
                      <a:pt x="10696" y="35731"/>
                    </a:cubicBezTo>
                    <a:cubicBezTo>
                      <a:pt x="10727" y="35487"/>
                      <a:pt x="10757" y="35243"/>
                      <a:pt x="10803" y="34999"/>
                    </a:cubicBezTo>
                    <a:cubicBezTo>
                      <a:pt x="10833" y="34771"/>
                      <a:pt x="10879" y="34542"/>
                      <a:pt x="10925" y="34314"/>
                    </a:cubicBezTo>
                    <a:cubicBezTo>
                      <a:pt x="10940" y="34283"/>
                      <a:pt x="10955" y="34268"/>
                      <a:pt x="10955" y="34237"/>
                    </a:cubicBezTo>
                    <a:cubicBezTo>
                      <a:pt x="10986" y="34192"/>
                      <a:pt x="11016" y="34146"/>
                      <a:pt x="11032" y="34100"/>
                    </a:cubicBezTo>
                    <a:cubicBezTo>
                      <a:pt x="11092" y="33994"/>
                      <a:pt x="11138" y="33902"/>
                      <a:pt x="11199" y="33811"/>
                    </a:cubicBezTo>
                    <a:cubicBezTo>
                      <a:pt x="11199" y="33811"/>
                      <a:pt x="11199" y="33811"/>
                      <a:pt x="11199" y="33796"/>
                    </a:cubicBezTo>
                    <a:cubicBezTo>
                      <a:pt x="11291" y="33674"/>
                      <a:pt x="11367" y="33537"/>
                      <a:pt x="11443" y="33415"/>
                    </a:cubicBezTo>
                    <a:cubicBezTo>
                      <a:pt x="11534" y="33293"/>
                      <a:pt x="11626" y="33156"/>
                      <a:pt x="11717" y="33034"/>
                    </a:cubicBezTo>
                    <a:cubicBezTo>
                      <a:pt x="11778" y="32973"/>
                      <a:pt x="11824" y="32912"/>
                      <a:pt x="11885" y="32851"/>
                    </a:cubicBezTo>
                    <a:cubicBezTo>
                      <a:pt x="11946" y="32775"/>
                      <a:pt x="12007" y="32714"/>
                      <a:pt x="12083" y="32638"/>
                    </a:cubicBezTo>
                    <a:cubicBezTo>
                      <a:pt x="12205" y="32516"/>
                      <a:pt x="12311" y="32379"/>
                      <a:pt x="12433" y="32257"/>
                    </a:cubicBezTo>
                    <a:cubicBezTo>
                      <a:pt x="12570" y="32089"/>
                      <a:pt x="12707" y="31937"/>
                      <a:pt x="12845" y="31769"/>
                    </a:cubicBezTo>
                    <a:cubicBezTo>
                      <a:pt x="12906" y="31693"/>
                      <a:pt x="12982" y="31617"/>
                      <a:pt x="13043" y="31541"/>
                    </a:cubicBezTo>
                    <a:cubicBezTo>
                      <a:pt x="13119" y="31464"/>
                      <a:pt x="13180" y="31388"/>
                      <a:pt x="13256" y="31312"/>
                    </a:cubicBezTo>
                    <a:cubicBezTo>
                      <a:pt x="13317" y="31251"/>
                      <a:pt x="13393" y="31190"/>
                      <a:pt x="13454" y="31129"/>
                    </a:cubicBezTo>
                    <a:cubicBezTo>
                      <a:pt x="13530" y="31084"/>
                      <a:pt x="13606" y="31023"/>
                      <a:pt x="13667" y="30977"/>
                    </a:cubicBezTo>
                    <a:cubicBezTo>
                      <a:pt x="13728" y="30916"/>
                      <a:pt x="13789" y="30855"/>
                      <a:pt x="13850" y="30794"/>
                    </a:cubicBezTo>
                    <a:cubicBezTo>
                      <a:pt x="13911" y="30718"/>
                      <a:pt x="13972" y="30657"/>
                      <a:pt x="14033" y="30596"/>
                    </a:cubicBezTo>
                    <a:cubicBezTo>
                      <a:pt x="14094" y="30550"/>
                      <a:pt x="14155" y="30489"/>
                      <a:pt x="14216" y="30444"/>
                    </a:cubicBezTo>
                    <a:cubicBezTo>
                      <a:pt x="14262" y="30413"/>
                      <a:pt x="14307" y="30383"/>
                      <a:pt x="14368" y="30352"/>
                    </a:cubicBezTo>
                    <a:cubicBezTo>
                      <a:pt x="14414" y="30322"/>
                      <a:pt x="14475" y="30291"/>
                      <a:pt x="14521" y="30276"/>
                    </a:cubicBezTo>
                    <a:cubicBezTo>
                      <a:pt x="14581" y="30261"/>
                      <a:pt x="14627" y="30246"/>
                      <a:pt x="14673" y="30230"/>
                    </a:cubicBezTo>
                    <a:cubicBezTo>
                      <a:pt x="14780" y="30200"/>
                      <a:pt x="14871" y="30185"/>
                      <a:pt x="14978" y="30169"/>
                    </a:cubicBezTo>
                    <a:cubicBezTo>
                      <a:pt x="15084" y="30154"/>
                      <a:pt x="15176" y="30124"/>
                      <a:pt x="15282" y="30108"/>
                    </a:cubicBezTo>
                    <a:cubicBezTo>
                      <a:pt x="15328" y="30093"/>
                      <a:pt x="15389" y="30078"/>
                      <a:pt x="15435" y="30048"/>
                    </a:cubicBezTo>
                    <a:cubicBezTo>
                      <a:pt x="15480" y="30032"/>
                      <a:pt x="15526" y="30017"/>
                      <a:pt x="15572" y="29987"/>
                    </a:cubicBezTo>
                    <a:cubicBezTo>
                      <a:pt x="15633" y="29971"/>
                      <a:pt x="15678" y="29941"/>
                      <a:pt x="15724" y="29895"/>
                    </a:cubicBezTo>
                    <a:cubicBezTo>
                      <a:pt x="15770" y="29880"/>
                      <a:pt x="15800" y="29849"/>
                      <a:pt x="15831" y="29819"/>
                    </a:cubicBezTo>
                    <a:lnTo>
                      <a:pt x="15846" y="29819"/>
                    </a:lnTo>
                    <a:cubicBezTo>
                      <a:pt x="15846" y="29819"/>
                      <a:pt x="15861" y="29819"/>
                      <a:pt x="15861" y="29804"/>
                    </a:cubicBezTo>
                    <a:cubicBezTo>
                      <a:pt x="15861" y="29804"/>
                      <a:pt x="15877" y="29789"/>
                      <a:pt x="15892" y="29789"/>
                    </a:cubicBezTo>
                    <a:cubicBezTo>
                      <a:pt x="15907" y="29773"/>
                      <a:pt x="15922" y="29758"/>
                      <a:pt x="15937" y="29758"/>
                    </a:cubicBezTo>
                    <a:cubicBezTo>
                      <a:pt x="16014" y="29697"/>
                      <a:pt x="16090" y="29636"/>
                      <a:pt x="16166" y="29590"/>
                    </a:cubicBezTo>
                    <a:cubicBezTo>
                      <a:pt x="16303" y="29590"/>
                      <a:pt x="16456" y="29530"/>
                      <a:pt x="16577" y="29484"/>
                    </a:cubicBezTo>
                    <a:cubicBezTo>
                      <a:pt x="16623" y="29469"/>
                      <a:pt x="16654" y="29453"/>
                      <a:pt x="16699" y="29438"/>
                    </a:cubicBezTo>
                    <a:close/>
                    <a:moveTo>
                      <a:pt x="17080" y="33628"/>
                    </a:moveTo>
                    <a:cubicBezTo>
                      <a:pt x="17080" y="33765"/>
                      <a:pt x="17095" y="33902"/>
                      <a:pt x="17095" y="34039"/>
                    </a:cubicBezTo>
                    <a:lnTo>
                      <a:pt x="17080" y="34405"/>
                    </a:lnTo>
                    <a:cubicBezTo>
                      <a:pt x="17029" y="34390"/>
                      <a:pt x="16975" y="34383"/>
                      <a:pt x="16920" y="34383"/>
                    </a:cubicBezTo>
                    <a:cubicBezTo>
                      <a:pt x="16809" y="34383"/>
                      <a:pt x="16694" y="34410"/>
                      <a:pt x="16593" y="34451"/>
                    </a:cubicBezTo>
                    <a:cubicBezTo>
                      <a:pt x="16456" y="34512"/>
                      <a:pt x="16318" y="34588"/>
                      <a:pt x="16196" y="34694"/>
                    </a:cubicBezTo>
                    <a:cubicBezTo>
                      <a:pt x="16075" y="34786"/>
                      <a:pt x="15968" y="34908"/>
                      <a:pt x="15892" y="35045"/>
                    </a:cubicBezTo>
                    <a:cubicBezTo>
                      <a:pt x="15861" y="35121"/>
                      <a:pt x="15831" y="35197"/>
                      <a:pt x="15800" y="35273"/>
                    </a:cubicBezTo>
                    <a:cubicBezTo>
                      <a:pt x="15785" y="35350"/>
                      <a:pt x="15770" y="35426"/>
                      <a:pt x="15755" y="35517"/>
                    </a:cubicBezTo>
                    <a:cubicBezTo>
                      <a:pt x="15739" y="35685"/>
                      <a:pt x="15755" y="35852"/>
                      <a:pt x="15770" y="36005"/>
                    </a:cubicBezTo>
                    <a:cubicBezTo>
                      <a:pt x="15800" y="36249"/>
                      <a:pt x="15877" y="36477"/>
                      <a:pt x="15937" y="36690"/>
                    </a:cubicBezTo>
                    <a:cubicBezTo>
                      <a:pt x="15968" y="36812"/>
                      <a:pt x="15998" y="36919"/>
                      <a:pt x="16029" y="37026"/>
                    </a:cubicBezTo>
                    <a:cubicBezTo>
                      <a:pt x="16059" y="37147"/>
                      <a:pt x="16090" y="37254"/>
                      <a:pt x="16120" y="37361"/>
                    </a:cubicBezTo>
                    <a:cubicBezTo>
                      <a:pt x="16120" y="37376"/>
                      <a:pt x="16120" y="37406"/>
                      <a:pt x="16120" y="37422"/>
                    </a:cubicBezTo>
                    <a:cubicBezTo>
                      <a:pt x="16151" y="37528"/>
                      <a:pt x="16166" y="37650"/>
                      <a:pt x="16181" y="37772"/>
                    </a:cubicBezTo>
                    <a:cubicBezTo>
                      <a:pt x="16166" y="37726"/>
                      <a:pt x="16151" y="37681"/>
                      <a:pt x="16136" y="37635"/>
                    </a:cubicBezTo>
                    <a:cubicBezTo>
                      <a:pt x="16105" y="37528"/>
                      <a:pt x="16059" y="37437"/>
                      <a:pt x="15998" y="37346"/>
                    </a:cubicBezTo>
                    <a:cubicBezTo>
                      <a:pt x="15953" y="37239"/>
                      <a:pt x="15892" y="37147"/>
                      <a:pt x="15831" y="37056"/>
                    </a:cubicBezTo>
                    <a:cubicBezTo>
                      <a:pt x="15755" y="36980"/>
                      <a:pt x="15678" y="36919"/>
                      <a:pt x="15602" y="36843"/>
                    </a:cubicBezTo>
                    <a:cubicBezTo>
                      <a:pt x="15557" y="36812"/>
                      <a:pt x="15511" y="36767"/>
                      <a:pt x="15465" y="36736"/>
                    </a:cubicBezTo>
                    <a:cubicBezTo>
                      <a:pt x="15389" y="36660"/>
                      <a:pt x="15313" y="36599"/>
                      <a:pt x="15237" y="36523"/>
                    </a:cubicBezTo>
                    <a:cubicBezTo>
                      <a:pt x="15191" y="36462"/>
                      <a:pt x="15160" y="36416"/>
                      <a:pt x="15115" y="36355"/>
                    </a:cubicBezTo>
                    <a:cubicBezTo>
                      <a:pt x="15054" y="36279"/>
                      <a:pt x="15008" y="36188"/>
                      <a:pt x="14962" y="36096"/>
                    </a:cubicBezTo>
                    <a:cubicBezTo>
                      <a:pt x="14917" y="36005"/>
                      <a:pt x="14856" y="35913"/>
                      <a:pt x="14810" y="35822"/>
                    </a:cubicBezTo>
                    <a:cubicBezTo>
                      <a:pt x="14795" y="35807"/>
                      <a:pt x="14780" y="35776"/>
                      <a:pt x="14764" y="35761"/>
                    </a:cubicBezTo>
                    <a:cubicBezTo>
                      <a:pt x="14764" y="35746"/>
                      <a:pt x="14764" y="35715"/>
                      <a:pt x="14764" y="35685"/>
                    </a:cubicBezTo>
                    <a:cubicBezTo>
                      <a:pt x="14764" y="35639"/>
                      <a:pt x="14734" y="35593"/>
                      <a:pt x="14719" y="35563"/>
                    </a:cubicBezTo>
                    <a:cubicBezTo>
                      <a:pt x="14688" y="35487"/>
                      <a:pt x="14627" y="35411"/>
                      <a:pt x="14566" y="35365"/>
                    </a:cubicBezTo>
                    <a:cubicBezTo>
                      <a:pt x="14521" y="35289"/>
                      <a:pt x="14460" y="35243"/>
                      <a:pt x="14383" y="35197"/>
                    </a:cubicBezTo>
                    <a:cubicBezTo>
                      <a:pt x="14368" y="35167"/>
                      <a:pt x="14353" y="35152"/>
                      <a:pt x="14338" y="35121"/>
                    </a:cubicBezTo>
                    <a:cubicBezTo>
                      <a:pt x="14368" y="35106"/>
                      <a:pt x="14383" y="35091"/>
                      <a:pt x="14399" y="35075"/>
                    </a:cubicBezTo>
                    <a:cubicBezTo>
                      <a:pt x="14444" y="35045"/>
                      <a:pt x="14475" y="35014"/>
                      <a:pt x="14505" y="34999"/>
                    </a:cubicBezTo>
                    <a:cubicBezTo>
                      <a:pt x="14551" y="34954"/>
                      <a:pt x="14597" y="34923"/>
                      <a:pt x="14642" y="34893"/>
                    </a:cubicBezTo>
                    <a:cubicBezTo>
                      <a:pt x="14703" y="34877"/>
                      <a:pt x="14749" y="34847"/>
                      <a:pt x="14795" y="34816"/>
                    </a:cubicBezTo>
                    <a:cubicBezTo>
                      <a:pt x="14840" y="34801"/>
                      <a:pt x="14871" y="34771"/>
                      <a:pt x="14901" y="34755"/>
                    </a:cubicBezTo>
                    <a:cubicBezTo>
                      <a:pt x="14947" y="34740"/>
                      <a:pt x="14978" y="34710"/>
                      <a:pt x="15023" y="34694"/>
                    </a:cubicBezTo>
                    <a:lnTo>
                      <a:pt x="15008" y="34694"/>
                    </a:lnTo>
                    <a:cubicBezTo>
                      <a:pt x="15100" y="34649"/>
                      <a:pt x="15176" y="34603"/>
                      <a:pt x="15267" y="34542"/>
                    </a:cubicBezTo>
                    <a:cubicBezTo>
                      <a:pt x="15343" y="34496"/>
                      <a:pt x="15419" y="34451"/>
                      <a:pt x="15496" y="34405"/>
                    </a:cubicBezTo>
                    <a:cubicBezTo>
                      <a:pt x="15572" y="34359"/>
                      <a:pt x="15648" y="34298"/>
                      <a:pt x="15724" y="34253"/>
                    </a:cubicBezTo>
                    <a:cubicBezTo>
                      <a:pt x="15800" y="34207"/>
                      <a:pt x="15877" y="34176"/>
                      <a:pt x="15953" y="34131"/>
                    </a:cubicBezTo>
                    <a:cubicBezTo>
                      <a:pt x="16120" y="34039"/>
                      <a:pt x="16273" y="33963"/>
                      <a:pt x="16440" y="33887"/>
                    </a:cubicBezTo>
                    <a:cubicBezTo>
                      <a:pt x="16608" y="33811"/>
                      <a:pt x="16791" y="33750"/>
                      <a:pt x="16958" y="33674"/>
                    </a:cubicBezTo>
                    <a:cubicBezTo>
                      <a:pt x="17004" y="33658"/>
                      <a:pt x="17050" y="33643"/>
                      <a:pt x="17080" y="33628"/>
                    </a:cubicBezTo>
                    <a:close/>
                    <a:moveTo>
                      <a:pt x="16974" y="34588"/>
                    </a:moveTo>
                    <a:cubicBezTo>
                      <a:pt x="16989" y="34603"/>
                      <a:pt x="16989" y="34603"/>
                      <a:pt x="17004" y="34603"/>
                    </a:cubicBezTo>
                    <a:cubicBezTo>
                      <a:pt x="17019" y="34603"/>
                      <a:pt x="17019" y="34603"/>
                      <a:pt x="17034" y="34618"/>
                    </a:cubicBezTo>
                    <a:cubicBezTo>
                      <a:pt x="17034" y="34618"/>
                      <a:pt x="17050" y="34618"/>
                      <a:pt x="17050" y="34634"/>
                    </a:cubicBezTo>
                    <a:lnTo>
                      <a:pt x="17065" y="34634"/>
                    </a:lnTo>
                    <a:cubicBezTo>
                      <a:pt x="17080" y="34649"/>
                      <a:pt x="17095" y="34664"/>
                      <a:pt x="17111" y="34664"/>
                    </a:cubicBezTo>
                    <a:lnTo>
                      <a:pt x="17111" y="34679"/>
                    </a:lnTo>
                    <a:lnTo>
                      <a:pt x="17126" y="34694"/>
                    </a:lnTo>
                    <a:cubicBezTo>
                      <a:pt x="17141" y="34710"/>
                      <a:pt x="17141" y="34725"/>
                      <a:pt x="17156" y="34755"/>
                    </a:cubicBezTo>
                    <a:cubicBezTo>
                      <a:pt x="17187" y="34801"/>
                      <a:pt x="17202" y="34847"/>
                      <a:pt x="17217" y="34893"/>
                    </a:cubicBezTo>
                    <a:cubicBezTo>
                      <a:pt x="17248" y="34984"/>
                      <a:pt x="17278" y="35075"/>
                      <a:pt x="17293" y="35182"/>
                    </a:cubicBezTo>
                    <a:cubicBezTo>
                      <a:pt x="17309" y="35273"/>
                      <a:pt x="17324" y="35350"/>
                      <a:pt x="17324" y="35441"/>
                    </a:cubicBezTo>
                    <a:cubicBezTo>
                      <a:pt x="17339" y="35502"/>
                      <a:pt x="17339" y="35563"/>
                      <a:pt x="17339" y="35624"/>
                    </a:cubicBezTo>
                    <a:cubicBezTo>
                      <a:pt x="17324" y="35791"/>
                      <a:pt x="17309" y="35959"/>
                      <a:pt x="17278" y="36127"/>
                    </a:cubicBezTo>
                    <a:cubicBezTo>
                      <a:pt x="17278" y="36142"/>
                      <a:pt x="17278" y="36142"/>
                      <a:pt x="17278" y="36142"/>
                    </a:cubicBezTo>
                    <a:cubicBezTo>
                      <a:pt x="17263" y="36172"/>
                      <a:pt x="17263" y="36203"/>
                      <a:pt x="17248" y="36233"/>
                    </a:cubicBezTo>
                    <a:cubicBezTo>
                      <a:pt x="17248" y="36264"/>
                      <a:pt x="17233" y="36294"/>
                      <a:pt x="17233" y="36325"/>
                    </a:cubicBezTo>
                    <a:cubicBezTo>
                      <a:pt x="17217" y="36355"/>
                      <a:pt x="17202" y="36386"/>
                      <a:pt x="17202" y="36431"/>
                    </a:cubicBezTo>
                    <a:cubicBezTo>
                      <a:pt x="17172" y="36492"/>
                      <a:pt x="17141" y="36569"/>
                      <a:pt x="17126" y="36629"/>
                    </a:cubicBezTo>
                    <a:cubicBezTo>
                      <a:pt x="17080" y="36736"/>
                      <a:pt x="17019" y="36828"/>
                      <a:pt x="16974" y="36934"/>
                    </a:cubicBezTo>
                    <a:cubicBezTo>
                      <a:pt x="16913" y="37026"/>
                      <a:pt x="16867" y="37102"/>
                      <a:pt x="16821" y="37193"/>
                    </a:cubicBezTo>
                    <a:lnTo>
                      <a:pt x="16806" y="37208"/>
                    </a:lnTo>
                    <a:cubicBezTo>
                      <a:pt x="16730" y="37330"/>
                      <a:pt x="16654" y="37437"/>
                      <a:pt x="16577" y="37544"/>
                    </a:cubicBezTo>
                    <a:lnTo>
                      <a:pt x="16501" y="37665"/>
                    </a:lnTo>
                    <a:cubicBezTo>
                      <a:pt x="16471" y="37711"/>
                      <a:pt x="16440" y="37757"/>
                      <a:pt x="16410" y="37803"/>
                    </a:cubicBezTo>
                    <a:lnTo>
                      <a:pt x="16364" y="37879"/>
                    </a:lnTo>
                    <a:lnTo>
                      <a:pt x="16364" y="37864"/>
                    </a:lnTo>
                    <a:cubicBezTo>
                      <a:pt x="16425" y="37711"/>
                      <a:pt x="16456" y="37559"/>
                      <a:pt x="16471" y="37406"/>
                    </a:cubicBezTo>
                    <a:cubicBezTo>
                      <a:pt x="16486" y="37132"/>
                      <a:pt x="16410" y="36843"/>
                      <a:pt x="16318" y="36584"/>
                    </a:cubicBezTo>
                    <a:cubicBezTo>
                      <a:pt x="16303" y="36538"/>
                      <a:pt x="16288" y="36508"/>
                      <a:pt x="16273" y="36462"/>
                    </a:cubicBezTo>
                    <a:cubicBezTo>
                      <a:pt x="16212" y="36279"/>
                      <a:pt x="16166" y="36096"/>
                      <a:pt x="16120" y="35913"/>
                    </a:cubicBezTo>
                    <a:cubicBezTo>
                      <a:pt x="16105" y="35837"/>
                      <a:pt x="16090" y="35776"/>
                      <a:pt x="16090" y="35700"/>
                    </a:cubicBezTo>
                    <a:cubicBezTo>
                      <a:pt x="16090" y="35685"/>
                      <a:pt x="16090" y="35670"/>
                      <a:pt x="16090" y="35670"/>
                    </a:cubicBezTo>
                    <a:lnTo>
                      <a:pt x="16090" y="35654"/>
                    </a:lnTo>
                    <a:lnTo>
                      <a:pt x="16090" y="35639"/>
                    </a:lnTo>
                    <a:lnTo>
                      <a:pt x="16075" y="35624"/>
                    </a:lnTo>
                    <a:lnTo>
                      <a:pt x="16075" y="35609"/>
                    </a:lnTo>
                    <a:cubicBezTo>
                      <a:pt x="16075" y="35548"/>
                      <a:pt x="16075" y="35487"/>
                      <a:pt x="16075" y="35426"/>
                    </a:cubicBezTo>
                    <a:cubicBezTo>
                      <a:pt x="16090" y="35395"/>
                      <a:pt x="16090" y="35350"/>
                      <a:pt x="16090" y="35319"/>
                    </a:cubicBezTo>
                    <a:cubicBezTo>
                      <a:pt x="16105" y="35273"/>
                      <a:pt x="16120" y="35228"/>
                      <a:pt x="16120" y="35182"/>
                    </a:cubicBezTo>
                    <a:cubicBezTo>
                      <a:pt x="16136" y="35152"/>
                      <a:pt x="16151" y="35121"/>
                      <a:pt x="16166" y="35091"/>
                    </a:cubicBezTo>
                    <a:cubicBezTo>
                      <a:pt x="16166" y="35075"/>
                      <a:pt x="16181" y="35045"/>
                      <a:pt x="16196" y="35014"/>
                    </a:cubicBezTo>
                    <a:cubicBezTo>
                      <a:pt x="16227" y="34984"/>
                      <a:pt x="16242" y="34954"/>
                      <a:pt x="16288" y="34908"/>
                    </a:cubicBezTo>
                    <a:cubicBezTo>
                      <a:pt x="16303" y="34877"/>
                      <a:pt x="16334" y="34862"/>
                      <a:pt x="16349" y="34832"/>
                    </a:cubicBezTo>
                    <a:cubicBezTo>
                      <a:pt x="16395" y="34801"/>
                      <a:pt x="16425" y="34771"/>
                      <a:pt x="16471" y="34740"/>
                    </a:cubicBezTo>
                    <a:cubicBezTo>
                      <a:pt x="16501" y="34725"/>
                      <a:pt x="16516" y="34710"/>
                      <a:pt x="16547" y="34694"/>
                    </a:cubicBezTo>
                    <a:cubicBezTo>
                      <a:pt x="16608" y="34664"/>
                      <a:pt x="16654" y="34649"/>
                      <a:pt x="16684" y="34634"/>
                    </a:cubicBezTo>
                    <a:cubicBezTo>
                      <a:pt x="16715" y="34618"/>
                      <a:pt x="16745" y="34618"/>
                      <a:pt x="16775" y="34603"/>
                    </a:cubicBezTo>
                    <a:cubicBezTo>
                      <a:pt x="16806" y="34603"/>
                      <a:pt x="16836" y="34603"/>
                      <a:pt x="16852" y="34588"/>
                    </a:cubicBezTo>
                    <a:close/>
                    <a:moveTo>
                      <a:pt x="21270" y="32440"/>
                    </a:moveTo>
                    <a:lnTo>
                      <a:pt x="21285" y="32455"/>
                    </a:lnTo>
                    <a:lnTo>
                      <a:pt x="21316" y="32455"/>
                    </a:lnTo>
                    <a:lnTo>
                      <a:pt x="21316" y="32470"/>
                    </a:lnTo>
                    <a:lnTo>
                      <a:pt x="21346" y="32470"/>
                    </a:lnTo>
                    <a:cubicBezTo>
                      <a:pt x="21346" y="32485"/>
                      <a:pt x="21361" y="32485"/>
                      <a:pt x="21361" y="32501"/>
                    </a:cubicBezTo>
                    <a:cubicBezTo>
                      <a:pt x="21361" y="32501"/>
                      <a:pt x="21377" y="32516"/>
                      <a:pt x="21377" y="32516"/>
                    </a:cubicBezTo>
                    <a:lnTo>
                      <a:pt x="21377" y="32531"/>
                    </a:lnTo>
                    <a:lnTo>
                      <a:pt x="21392" y="32546"/>
                    </a:lnTo>
                    <a:cubicBezTo>
                      <a:pt x="21392" y="32561"/>
                      <a:pt x="21392" y="32577"/>
                      <a:pt x="21392" y="32592"/>
                    </a:cubicBezTo>
                    <a:cubicBezTo>
                      <a:pt x="21392" y="32592"/>
                      <a:pt x="21392" y="32607"/>
                      <a:pt x="21392" y="32607"/>
                    </a:cubicBezTo>
                    <a:cubicBezTo>
                      <a:pt x="21392" y="32622"/>
                      <a:pt x="21407" y="32622"/>
                      <a:pt x="21407" y="32638"/>
                    </a:cubicBezTo>
                    <a:cubicBezTo>
                      <a:pt x="21407" y="32653"/>
                      <a:pt x="21407" y="32668"/>
                      <a:pt x="21407" y="32683"/>
                    </a:cubicBezTo>
                    <a:cubicBezTo>
                      <a:pt x="21392" y="32744"/>
                      <a:pt x="21392" y="32790"/>
                      <a:pt x="21377" y="32866"/>
                    </a:cubicBezTo>
                    <a:cubicBezTo>
                      <a:pt x="21346" y="33034"/>
                      <a:pt x="21316" y="33217"/>
                      <a:pt x="21255" y="33384"/>
                    </a:cubicBezTo>
                    <a:cubicBezTo>
                      <a:pt x="21240" y="33476"/>
                      <a:pt x="21209" y="33567"/>
                      <a:pt x="21179" y="33658"/>
                    </a:cubicBezTo>
                    <a:cubicBezTo>
                      <a:pt x="21148" y="33750"/>
                      <a:pt x="21133" y="33857"/>
                      <a:pt x="21102" y="33948"/>
                    </a:cubicBezTo>
                    <a:cubicBezTo>
                      <a:pt x="20996" y="34268"/>
                      <a:pt x="20889" y="34588"/>
                      <a:pt x="20783" y="34893"/>
                    </a:cubicBezTo>
                    <a:cubicBezTo>
                      <a:pt x="20661" y="35258"/>
                      <a:pt x="20554" y="35548"/>
                      <a:pt x="20432" y="35822"/>
                    </a:cubicBezTo>
                    <a:cubicBezTo>
                      <a:pt x="20386" y="35913"/>
                      <a:pt x="20341" y="36005"/>
                      <a:pt x="20295" y="36081"/>
                    </a:cubicBezTo>
                    <a:cubicBezTo>
                      <a:pt x="20264" y="36157"/>
                      <a:pt x="20234" y="36218"/>
                      <a:pt x="20188" y="36279"/>
                    </a:cubicBezTo>
                    <a:lnTo>
                      <a:pt x="20158" y="36325"/>
                    </a:lnTo>
                    <a:cubicBezTo>
                      <a:pt x="20082" y="36447"/>
                      <a:pt x="19990" y="36569"/>
                      <a:pt x="19884" y="36706"/>
                    </a:cubicBezTo>
                    <a:cubicBezTo>
                      <a:pt x="19868" y="36721"/>
                      <a:pt x="19868" y="36736"/>
                      <a:pt x="19853" y="36751"/>
                    </a:cubicBezTo>
                    <a:cubicBezTo>
                      <a:pt x="19823" y="36782"/>
                      <a:pt x="19792" y="36812"/>
                      <a:pt x="19762" y="36843"/>
                    </a:cubicBezTo>
                    <a:lnTo>
                      <a:pt x="19777" y="36843"/>
                    </a:lnTo>
                    <a:cubicBezTo>
                      <a:pt x="19518" y="37147"/>
                      <a:pt x="19259" y="37437"/>
                      <a:pt x="19000" y="37711"/>
                    </a:cubicBezTo>
                    <a:cubicBezTo>
                      <a:pt x="18954" y="37757"/>
                      <a:pt x="18924" y="37803"/>
                      <a:pt x="18878" y="37848"/>
                    </a:cubicBezTo>
                    <a:lnTo>
                      <a:pt x="18787" y="37925"/>
                    </a:lnTo>
                    <a:cubicBezTo>
                      <a:pt x="18878" y="37742"/>
                      <a:pt x="18954" y="37544"/>
                      <a:pt x="19030" y="37315"/>
                    </a:cubicBezTo>
                    <a:cubicBezTo>
                      <a:pt x="19091" y="37117"/>
                      <a:pt x="19137" y="36934"/>
                      <a:pt x="19152" y="36767"/>
                    </a:cubicBezTo>
                    <a:cubicBezTo>
                      <a:pt x="19168" y="36645"/>
                      <a:pt x="19168" y="36538"/>
                      <a:pt x="19168" y="36431"/>
                    </a:cubicBezTo>
                    <a:cubicBezTo>
                      <a:pt x="19183" y="36294"/>
                      <a:pt x="19183" y="36172"/>
                      <a:pt x="19183" y="36050"/>
                    </a:cubicBezTo>
                    <a:cubicBezTo>
                      <a:pt x="19183" y="35974"/>
                      <a:pt x="19183" y="35898"/>
                      <a:pt x="19183" y="35837"/>
                    </a:cubicBezTo>
                    <a:lnTo>
                      <a:pt x="19183" y="35822"/>
                    </a:lnTo>
                    <a:lnTo>
                      <a:pt x="19183" y="35807"/>
                    </a:lnTo>
                    <a:lnTo>
                      <a:pt x="19198" y="35791"/>
                    </a:lnTo>
                    <a:lnTo>
                      <a:pt x="19198" y="35731"/>
                    </a:lnTo>
                    <a:cubicBezTo>
                      <a:pt x="19198" y="35720"/>
                      <a:pt x="19198" y="35710"/>
                      <a:pt x="19198" y="35700"/>
                    </a:cubicBezTo>
                    <a:cubicBezTo>
                      <a:pt x="19213" y="35472"/>
                      <a:pt x="19244" y="35258"/>
                      <a:pt x="19259" y="35075"/>
                    </a:cubicBezTo>
                    <a:cubicBezTo>
                      <a:pt x="19289" y="34954"/>
                      <a:pt x="19305" y="34862"/>
                      <a:pt x="19320" y="34771"/>
                    </a:cubicBezTo>
                    <a:cubicBezTo>
                      <a:pt x="19350" y="34679"/>
                      <a:pt x="19366" y="34603"/>
                      <a:pt x="19396" y="34512"/>
                    </a:cubicBezTo>
                    <a:lnTo>
                      <a:pt x="19396" y="34496"/>
                    </a:lnTo>
                    <a:cubicBezTo>
                      <a:pt x="19442" y="34375"/>
                      <a:pt x="19503" y="34237"/>
                      <a:pt x="19548" y="34116"/>
                    </a:cubicBezTo>
                    <a:cubicBezTo>
                      <a:pt x="19609" y="34009"/>
                      <a:pt x="19655" y="33902"/>
                      <a:pt x="19716" y="33811"/>
                    </a:cubicBezTo>
                    <a:cubicBezTo>
                      <a:pt x="19777" y="33719"/>
                      <a:pt x="19853" y="33613"/>
                      <a:pt x="19929" y="33521"/>
                    </a:cubicBezTo>
                    <a:cubicBezTo>
                      <a:pt x="19975" y="33476"/>
                      <a:pt x="20005" y="33430"/>
                      <a:pt x="20051" y="33369"/>
                    </a:cubicBezTo>
                    <a:cubicBezTo>
                      <a:pt x="20082" y="33338"/>
                      <a:pt x="20112" y="33293"/>
                      <a:pt x="20143" y="33247"/>
                    </a:cubicBezTo>
                    <a:cubicBezTo>
                      <a:pt x="20219" y="33140"/>
                      <a:pt x="20295" y="33049"/>
                      <a:pt x="20371" y="32958"/>
                    </a:cubicBezTo>
                    <a:cubicBezTo>
                      <a:pt x="20447" y="32866"/>
                      <a:pt x="20508" y="32805"/>
                      <a:pt x="20584" y="32729"/>
                    </a:cubicBezTo>
                    <a:cubicBezTo>
                      <a:pt x="20630" y="32683"/>
                      <a:pt x="20676" y="32653"/>
                      <a:pt x="20737" y="32607"/>
                    </a:cubicBezTo>
                    <a:cubicBezTo>
                      <a:pt x="20767" y="32592"/>
                      <a:pt x="20798" y="32561"/>
                      <a:pt x="20843" y="32546"/>
                    </a:cubicBezTo>
                    <a:cubicBezTo>
                      <a:pt x="20874" y="32531"/>
                      <a:pt x="20904" y="32516"/>
                      <a:pt x="20935" y="32501"/>
                    </a:cubicBezTo>
                    <a:lnTo>
                      <a:pt x="20950" y="32501"/>
                    </a:lnTo>
                    <a:cubicBezTo>
                      <a:pt x="21011" y="32470"/>
                      <a:pt x="21057" y="32470"/>
                      <a:pt x="21118" y="32455"/>
                    </a:cubicBezTo>
                    <a:cubicBezTo>
                      <a:pt x="21133" y="32455"/>
                      <a:pt x="21148" y="32440"/>
                      <a:pt x="21163" y="32440"/>
                    </a:cubicBezTo>
                    <a:close/>
                    <a:moveTo>
                      <a:pt x="26542" y="35030"/>
                    </a:moveTo>
                    <a:cubicBezTo>
                      <a:pt x="26557" y="35030"/>
                      <a:pt x="26587" y="35030"/>
                      <a:pt x="26603" y="35045"/>
                    </a:cubicBezTo>
                    <a:cubicBezTo>
                      <a:pt x="26633" y="35045"/>
                      <a:pt x="26648" y="35045"/>
                      <a:pt x="26664" y="35060"/>
                    </a:cubicBezTo>
                    <a:cubicBezTo>
                      <a:pt x="26694" y="35060"/>
                      <a:pt x="26725" y="35075"/>
                      <a:pt x="26755" y="35091"/>
                    </a:cubicBezTo>
                    <a:cubicBezTo>
                      <a:pt x="26785" y="35106"/>
                      <a:pt x="26816" y="35121"/>
                      <a:pt x="26846" y="35136"/>
                    </a:cubicBezTo>
                    <a:lnTo>
                      <a:pt x="26862" y="35136"/>
                    </a:lnTo>
                    <a:cubicBezTo>
                      <a:pt x="26923" y="35182"/>
                      <a:pt x="26999" y="35228"/>
                      <a:pt x="27044" y="35273"/>
                    </a:cubicBezTo>
                    <a:cubicBezTo>
                      <a:pt x="27075" y="35304"/>
                      <a:pt x="27105" y="35319"/>
                      <a:pt x="27136" y="35350"/>
                    </a:cubicBezTo>
                    <a:cubicBezTo>
                      <a:pt x="27166" y="35380"/>
                      <a:pt x="27197" y="35411"/>
                      <a:pt x="27212" y="35441"/>
                    </a:cubicBezTo>
                    <a:cubicBezTo>
                      <a:pt x="27273" y="35487"/>
                      <a:pt x="27303" y="35548"/>
                      <a:pt x="27349" y="35593"/>
                    </a:cubicBezTo>
                    <a:lnTo>
                      <a:pt x="27410" y="35670"/>
                    </a:lnTo>
                    <a:cubicBezTo>
                      <a:pt x="27441" y="35715"/>
                      <a:pt x="27486" y="35761"/>
                      <a:pt x="27517" y="35807"/>
                    </a:cubicBezTo>
                    <a:cubicBezTo>
                      <a:pt x="27563" y="35852"/>
                      <a:pt x="27593" y="35883"/>
                      <a:pt x="27608" y="35898"/>
                    </a:cubicBezTo>
                    <a:cubicBezTo>
                      <a:pt x="27623" y="35913"/>
                      <a:pt x="27639" y="35913"/>
                      <a:pt x="27639" y="35929"/>
                    </a:cubicBezTo>
                    <a:cubicBezTo>
                      <a:pt x="27669" y="35959"/>
                      <a:pt x="27700" y="35990"/>
                      <a:pt x="27745" y="36020"/>
                    </a:cubicBezTo>
                    <a:cubicBezTo>
                      <a:pt x="27776" y="36050"/>
                      <a:pt x="27822" y="36081"/>
                      <a:pt x="27867" y="36111"/>
                    </a:cubicBezTo>
                    <a:cubicBezTo>
                      <a:pt x="27913" y="36142"/>
                      <a:pt x="27959" y="36157"/>
                      <a:pt x="28004" y="36188"/>
                    </a:cubicBezTo>
                    <a:lnTo>
                      <a:pt x="28020" y="36203"/>
                    </a:lnTo>
                    <a:cubicBezTo>
                      <a:pt x="28065" y="36218"/>
                      <a:pt x="28126" y="36249"/>
                      <a:pt x="28172" y="36279"/>
                    </a:cubicBezTo>
                    <a:cubicBezTo>
                      <a:pt x="28202" y="36294"/>
                      <a:pt x="28233" y="36325"/>
                      <a:pt x="28263" y="36340"/>
                    </a:cubicBezTo>
                    <a:cubicBezTo>
                      <a:pt x="28279" y="36355"/>
                      <a:pt x="28279" y="36370"/>
                      <a:pt x="28294" y="36386"/>
                    </a:cubicBezTo>
                    <a:cubicBezTo>
                      <a:pt x="28309" y="36386"/>
                      <a:pt x="28309" y="36401"/>
                      <a:pt x="28324" y="36401"/>
                    </a:cubicBezTo>
                    <a:lnTo>
                      <a:pt x="28324" y="36416"/>
                    </a:lnTo>
                    <a:cubicBezTo>
                      <a:pt x="28340" y="36431"/>
                      <a:pt x="28355" y="36462"/>
                      <a:pt x="28355" y="36477"/>
                    </a:cubicBezTo>
                    <a:lnTo>
                      <a:pt x="28385" y="36508"/>
                    </a:lnTo>
                    <a:cubicBezTo>
                      <a:pt x="28385" y="36538"/>
                      <a:pt x="28385" y="36553"/>
                      <a:pt x="28400" y="36569"/>
                    </a:cubicBezTo>
                    <a:cubicBezTo>
                      <a:pt x="28400" y="36599"/>
                      <a:pt x="28400" y="36629"/>
                      <a:pt x="28400" y="36660"/>
                    </a:cubicBezTo>
                    <a:cubicBezTo>
                      <a:pt x="28416" y="36690"/>
                      <a:pt x="28416" y="36721"/>
                      <a:pt x="28416" y="36767"/>
                    </a:cubicBezTo>
                    <a:cubicBezTo>
                      <a:pt x="28400" y="36812"/>
                      <a:pt x="28400" y="36843"/>
                      <a:pt x="28400" y="36888"/>
                    </a:cubicBezTo>
                    <a:cubicBezTo>
                      <a:pt x="28385" y="36919"/>
                      <a:pt x="28385" y="36949"/>
                      <a:pt x="28370" y="36995"/>
                    </a:cubicBezTo>
                    <a:cubicBezTo>
                      <a:pt x="28355" y="37026"/>
                      <a:pt x="28340" y="37056"/>
                      <a:pt x="28324" y="37102"/>
                    </a:cubicBezTo>
                    <a:cubicBezTo>
                      <a:pt x="28309" y="37132"/>
                      <a:pt x="28294" y="37178"/>
                      <a:pt x="28263" y="37208"/>
                    </a:cubicBezTo>
                    <a:cubicBezTo>
                      <a:pt x="28248" y="37239"/>
                      <a:pt x="28233" y="37269"/>
                      <a:pt x="28202" y="37285"/>
                    </a:cubicBezTo>
                    <a:cubicBezTo>
                      <a:pt x="28187" y="37300"/>
                      <a:pt x="28172" y="37330"/>
                      <a:pt x="28157" y="37346"/>
                    </a:cubicBezTo>
                    <a:cubicBezTo>
                      <a:pt x="28126" y="37361"/>
                      <a:pt x="28096" y="37391"/>
                      <a:pt x="28065" y="37406"/>
                    </a:cubicBezTo>
                    <a:cubicBezTo>
                      <a:pt x="28004" y="37452"/>
                      <a:pt x="27943" y="37483"/>
                      <a:pt x="27898" y="37513"/>
                    </a:cubicBezTo>
                    <a:cubicBezTo>
                      <a:pt x="27806" y="37559"/>
                      <a:pt x="27730" y="37589"/>
                      <a:pt x="27639" y="37635"/>
                    </a:cubicBezTo>
                    <a:cubicBezTo>
                      <a:pt x="27563" y="37665"/>
                      <a:pt x="27486" y="37696"/>
                      <a:pt x="27410" y="37726"/>
                    </a:cubicBezTo>
                    <a:cubicBezTo>
                      <a:pt x="27288" y="37757"/>
                      <a:pt x="27166" y="37803"/>
                      <a:pt x="27060" y="37818"/>
                    </a:cubicBezTo>
                    <a:cubicBezTo>
                      <a:pt x="26984" y="37848"/>
                      <a:pt x="26907" y="37864"/>
                      <a:pt x="26831" y="37879"/>
                    </a:cubicBezTo>
                    <a:lnTo>
                      <a:pt x="26709" y="37909"/>
                    </a:lnTo>
                    <a:cubicBezTo>
                      <a:pt x="26587" y="37955"/>
                      <a:pt x="26450" y="37985"/>
                      <a:pt x="26344" y="38016"/>
                    </a:cubicBezTo>
                    <a:cubicBezTo>
                      <a:pt x="26222" y="38046"/>
                      <a:pt x="26100" y="38077"/>
                      <a:pt x="25993" y="38107"/>
                    </a:cubicBezTo>
                    <a:cubicBezTo>
                      <a:pt x="25780" y="38168"/>
                      <a:pt x="25521" y="38260"/>
                      <a:pt x="25277" y="38351"/>
                    </a:cubicBezTo>
                    <a:cubicBezTo>
                      <a:pt x="25170" y="38397"/>
                      <a:pt x="25064" y="38458"/>
                      <a:pt x="24942" y="38519"/>
                    </a:cubicBezTo>
                    <a:cubicBezTo>
                      <a:pt x="24851" y="38564"/>
                      <a:pt x="24729" y="38625"/>
                      <a:pt x="24622" y="38702"/>
                    </a:cubicBezTo>
                    <a:cubicBezTo>
                      <a:pt x="24591" y="38717"/>
                      <a:pt x="24561" y="38732"/>
                      <a:pt x="24531" y="38762"/>
                    </a:cubicBezTo>
                    <a:cubicBezTo>
                      <a:pt x="24622" y="38610"/>
                      <a:pt x="24713" y="38473"/>
                      <a:pt x="24790" y="38305"/>
                    </a:cubicBezTo>
                    <a:lnTo>
                      <a:pt x="24790" y="38290"/>
                    </a:lnTo>
                    <a:cubicBezTo>
                      <a:pt x="24820" y="38229"/>
                      <a:pt x="24851" y="38168"/>
                      <a:pt x="24881" y="38107"/>
                    </a:cubicBezTo>
                    <a:cubicBezTo>
                      <a:pt x="24896" y="38046"/>
                      <a:pt x="24911" y="37985"/>
                      <a:pt x="24927" y="37940"/>
                    </a:cubicBezTo>
                    <a:lnTo>
                      <a:pt x="24942" y="37925"/>
                    </a:lnTo>
                    <a:cubicBezTo>
                      <a:pt x="24972" y="37818"/>
                      <a:pt x="25003" y="37711"/>
                      <a:pt x="25033" y="37605"/>
                    </a:cubicBezTo>
                    <a:cubicBezTo>
                      <a:pt x="25033" y="37589"/>
                      <a:pt x="25049" y="37574"/>
                      <a:pt x="25049" y="37559"/>
                    </a:cubicBezTo>
                    <a:cubicBezTo>
                      <a:pt x="25094" y="37406"/>
                      <a:pt x="25125" y="37224"/>
                      <a:pt x="25170" y="37056"/>
                    </a:cubicBezTo>
                    <a:cubicBezTo>
                      <a:pt x="25186" y="36995"/>
                      <a:pt x="25201" y="36934"/>
                      <a:pt x="25201" y="36873"/>
                    </a:cubicBezTo>
                    <a:lnTo>
                      <a:pt x="25201" y="36858"/>
                    </a:lnTo>
                    <a:cubicBezTo>
                      <a:pt x="25216" y="36828"/>
                      <a:pt x="25231" y="36797"/>
                      <a:pt x="25231" y="36751"/>
                    </a:cubicBezTo>
                    <a:cubicBezTo>
                      <a:pt x="25262" y="36614"/>
                      <a:pt x="25292" y="36492"/>
                      <a:pt x="25338" y="36386"/>
                    </a:cubicBezTo>
                    <a:cubicBezTo>
                      <a:pt x="25353" y="36340"/>
                      <a:pt x="25369" y="36294"/>
                      <a:pt x="25384" y="36249"/>
                    </a:cubicBezTo>
                    <a:cubicBezTo>
                      <a:pt x="25399" y="36203"/>
                      <a:pt x="25399" y="36157"/>
                      <a:pt x="25414" y="36111"/>
                    </a:cubicBezTo>
                    <a:cubicBezTo>
                      <a:pt x="25445" y="36035"/>
                      <a:pt x="25490" y="35944"/>
                      <a:pt x="25536" y="35852"/>
                    </a:cubicBezTo>
                    <a:cubicBezTo>
                      <a:pt x="25551" y="35807"/>
                      <a:pt x="25582" y="35746"/>
                      <a:pt x="25597" y="35700"/>
                    </a:cubicBezTo>
                    <a:cubicBezTo>
                      <a:pt x="25628" y="35654"/>
                      <a:pt x="25643" y="35609"/>
                      <a:pt x="25688" y="35563"/>
                    </a:cubicBezTo>
                    <a:lnTo>
                      <a:pt x="25704" y="35532"/>
                    </a:lnTo>
                    <a:cubicBezTo>
                      <a:pt x="25719" y="35517"/>
                      <a:pt x="25719" y="35502"/>
                      <a:pt x="25734" y="35487"/>
                    </a:cubicBezTo>
                    <a:cubicBezTo>
                      <a:pt x="25749" y="35472"/>
                      <a:pt x="25749" y="35456"/>
                      <a:pt x="25765" y="35441"/>
                    </a:cubicBezTo>
                    <a:lnTo>
                      <a:pt x="25780" y="35426"/>
                    </a:lnTo>
                    <a:cubicBezTo>
                      <a:pt x="25826" y="35365"/>
                      <a:pt x="25871" y="35319"/>
                      <a:pt x="25932" y="35273"/>
                    </a:cubicBezTo>
                    <a:cubicBezTo>
                      <a:pt x="25963" y="35243"/>
                      <a:pt x="25993" y="35213"/>
                      <a:pt x="26024" y="35197"/>
                    </a:cubicBezTo>
                    <a:cubicBezTo>
                      <a:pt x="26054" y="35167"/>
                      <a:pt x="26085" y="35152"/>
                      <a:pt x="26130" y="35136"/>
                    </a:cubicBezTo>
                    <a:cubicBezTo>
                      <a:pt x="26161" y="35121"/>
                      <a:pt x="26207" y="35091"/>
                      <a:pt x="26252" y="35075"/>
                    </a:cubicBezTo>
                    <a:cubicBezTo>
                      <a:pt x="26283" y="35075"/>
                      <a:pt x="26328" y="35060"/>
                      <a:pt x="26374" y="35045"/>
                    </a:cubicBezTo>
                    <a:cubicBezTo>
                      <a:pt x="26405" y="35045"/>
                      <a:pt x="26435" y="35045"/>
                      <a:pt x="26466" y="35030"/>
                    </a:cubicBezTo>
                    <a:close/>
                    <a:moveTo>
                      <a:pt x="7451" y="31891"/>
                    </a:moveTo>
                    <a:cubicBezTo>
                      <a:pt x="7512" y="31891"/>
                      <a:pt x="7588" y="31906"/>
                      <a:pt x="7664" y="31906"/>
                    </a:cubicBezTo>
                    <a:cubicBezTo>
                      <a:pt x="7801" y="31922"/>
                      <a:pt x="7923" y="31937"/>
                      <a:pt x="8045" y="31952"/>
                    </a:cubicBezTo>
                    <a:cubicBezTo>
                      <a:pt x="8167" y="31983"/>
                      <a:pt x="8304" y="31998"/>
                      <a:pt x="8426" y="31998"/>
                    </a:cubicBezTo>
                    <a:lnTo>
                      <a:pt x="8441" y="31998"/>
                    </a:lnTo>
                    <a:cubicBezTo>
                      <a:pt x="8441" y="32013"/>
                      <a:pt x="8457" y="32028"/>
                      <a:pt x="8472" y="32043"/>
                    </a:cubicBezTo>
                    <a:cubicBezTo>
                      <a:pt x="8472" y="32059"/>
                      <a:pt x="8487" y="32074"/>
                      <a:pt x="8502" y="32089"/>
                    </a:cubicBezTo>
                    <a:cubicBezTo>
                      <a:pt x="8563" y="32165"/>
                      <a:pt x="8624" y="32226"/>
                      <a:pt x="8685" y="32302"/>
                    </a:cubicBezTo>
                    <a:cubicBezTo>
                      <a:pt x="8685" y="32302"/>
                      <a:pt x="8685" y="32302"/>
                      <a:pt x="8685" y="32318"/>
                    </a:cubicBezTo>
                    <a:cubicBezTo>
                      <a:pt x="8777" y="32440"/>
                      <a:pt x="8868" y="32577"/>
                      <a:pt x="8944" y="32714"/>
                    </a:cubicBezTo>
                    <a:lnTo>
                      <a:pt x="8929" y="32714"/>
                    </a:lnTo>
                    <a:cubicBezTo>
                      <a:pt x="8944" y="32729"/>
                      <a:pt x="8959" y="32744"/>
                      <a:pt x="8959" y="32760"/>
                    </a:cubicBezTo>
                    <a:cubicBezTo>
                      <a:pt x="8990" y="32820"/>
                      <a:pt x="9020" y="32881"/>
                      <a:pt x="9051" y="32942"/>
                    </a:cubicBezTo>
                    <a:cubicBezTo>
                      <a:pt x="9157" y="33125"/>
                      <a:pt x="9249" y="33323"/>
                      <a:pt x="9325" y="33521"/>
                    </a:cubicBezTo>
                    <a:cubicBezTo>
                      <a:pt x="9417" y="33719"/>
                      <a:pt x="9493" y="33917"/>
                      <a:pt x="9569" y="34116"/>
                    </a:cubicBezTo>
                    <a:cubicBezTo>
                      <a:pt x="9645" y="34314"/>
                      <a:pt x="9721" y="34527"/>
                      <a:pt x="9797" y="34725"/>
                    </a:cubicBezTo>
                    <a:cubicBezTo>
                      <a:pt x="9874" y="34938"/>
                      <a:pt x="9935" y="35136"/>
                      <a:pt x="10011" y="35350"/>
                    </a:cubicBezTo>
                    <a:cubicBezTo>
                      <a:pt x="10072" y="35548"/>
                      <a:pt x="10133" y="35761"/>
                      <a:pt x="10178" y="35974"/>
                    </a:cubicBezTo>
                    <a:cubicBezTo>
                      <a:pt x="10194" y="36005"/>
                      <a:pt x="10194" y="36050"/>
                      <a:pt x="10209" y="36081"/>
                    </a:cubicBezTo>
                    <a:cubicBezTo>
                      <a:pt x="10209" y="36218"/>
                      <a:pt x="10209" y="36355"/>
                      <a:pt x="10209" y="36492"/>
                    </a:cubicBezTo>
                    <a:cubicBezTo>
                      <a:pt x="10209" y="36888"/>
                      <a:pt x="10224" y="37285"/>
                      <a:pt x="10254" y="37681"/>
                    </a:cubicBezTo>
                    <a:cubicBezTo>
                      <a:pt x="10270" y="37879"/>
                      <a:pt x="10300" y="38077"/>
                      <a:pt x="10346" y="38275"/>
                    </a:cubicBezTo>
                    <a:cubicBezTo>
                      <a:pt x="10376" y="38412"/>
                      <a:pt x="10422" y="38549"/>
                      <a:pt x="10453" y="38686"/>
                    </a:cubicBezTo>
                    <a:cubicBezTo>
                      <a:pt x="10453" y="38686"/>
                      <a:pt x="10468" y="38686"/>
                      <a:pt x="10468" y="38702"/>
                    </a:cubicBezTo>
                    <a:cubicBezTo>
                      <a:pt x="10468" y="38732"/>
                      <a:pt x="10483" y="38778"/>
                      <a:pt x="10498" y="38823"/>
                    </a:cubicBezTo>
                    <a:cubicBezTo>
                      <a:pt x="10498" y="38839"/>
                      <a:pt x="10513" y="38869"/>
                      <a:pt x="10513" y="38884"/>
                    </a:cubicBezTo>
                    <a:cubicBezTo>
                      <a:pt x="10285" y="38549"/>
                      <a:pt x="10056" y="38214"/>
                      <a:pt x="9828" y="37879"/>
                    </a:cubicBezTo>
                    <a:cubicBezTo>
                      <a:pt x="9706" y="37650"/>
                      <a:pt x="9584" y="37406"/>
                      <a:pt x="9462" y="37178"/>
                    </a:cubicBezTo>
                    <a:cubicBezTo>
                      <a:pt x="9401" y="37026"/>
                      <a:pt x="9325" y="36873"/>
                      <a:pt x="9249" y="36721"/>
                    </a:cubicBezTo>
                    <a:cubicBezTo>
                      <a:pt x="9173" y="36538"/>
                      <a:pt x="9081" y="36370"/>
                      <a:pt x="9005" y="36188"/>
                    </a:cubicBezTo>
                    <a:cubicBezTo>
                      <a:pt x="8975" y="36142"/>
                      <a:pt x="8959" y="36081"/>
                      <a:pt x="8929" y="36020"/>
                    </a:cubicBezTo>
                    <a:cubicBezTo>
                      <a:pt x="8959" y="36005"/>
                      <a:pt x="8990" y="35974"/>
                      <a:pt x="9005" y="35944"/>
                    </a:cubicBezTo>
                    <a:cubicBezTo>
                      <a:pt x="9066" y="35837"/>
                      <a:pt x="9097" y="35700"/>
                      <a:pt x="9112" y="35578"/>
                    </a:cubicBezTo>
                    <a:cubicBezTo>
                      <a:pt x="9112" y="35472"/>
                      <a:pt x="9097" y="35334"/>
                      <a:pt x="9066" y="35228"/>
                    </a:cubicBezTo>
                    <a:cubicBezTo>
                      <a:pt x="9036" y="35106"/>
                      <a:pt x="9005" y="34984"/>
                      <a:pt x="8959" y="34862"/>
                    </a:cubicBezTo>
                    <a:cubicBezTo>
                      <a:pt x="8959" y="34847"/>
                      <a:pt x="8959" y="34847"/>
                      <a:pt x="8959" y="34847"/>
                    </a:cubicBezTo>
                    <a:cubicBezTo>
                      <a:pt x="8914" y="34725"/>
                      <a:pt x="8853" y="34603"/>
                      <a:pt x="8777" y="34496"/>
                    </a:cubicBezTo>
                    <a:cubicBezTo>
                      <a:pt x="8700" y="34390"/>
                      <a:pt x="8609" y="34298"/>
                      <a:pt x="8518" y="34207"/>
                    </a:cubicBezTo>
                    <a:cubicBezTo>
                      <a:pt x="8426" y="34116"/>
                      <a:pt x="8320" y="34039"/>
                      <a:pt x="8213" y="33978"/>
                    </a:cubicBezTo>
                    <a:cubicBezTo>
                      <a:pt x="8167" y="33948"/>
                      <a:pt x="8121" y="33933"/>
                      <a:pt x="8091" y="33902"/>
                    </a:cubicBezTo>
                    <a:cubicBezTo>
                      <a:pt x="8015" y="33719"/>
                      <a:pt x="7954" y="33521"/>
                      <a:pt x="7893" y="33338"/>
                    </a:cubicBezTo>
                    <a:cubicBezTo>
                      <a:pt x="7832" y="33156"/>
                      <a:pt x="7771" y="32958"/>
                      <a:pt x="7710" y="32775"/>
                    </a:cubicBezTo>
                    <a:cubicBezTo>
                      <a:pt x="7649" y="32592"/>
                      <a:pt x="7588" y="32409"/>
                      <a:pt x="7542" y="32226"/>
                    </a:cubicBezTo>
                    <a:cubicBezTo>
                      <a:pt x="7497" y="32104"/>
                      <a:pt x="7482" y="31998"/>
                      <a:pt x="7451" y="31891"/>
                    </a:cubicBezTo>
                    <a:close/>
                    <a:moveTo>
                      <a:pt x="19487" y="33674"/>
                    </a:moveTo>
                    <a:lnTo>
                      <a:pt x="19487" y="33674"/>
                    </a:lnTo>
                    <a:cubicBezTo>
                      <a:pt x="19411" y="33780"/>
                      <a:pt x="19335" y="33887"/>
                      <a:pt x="19289" y="34009"/>
                    </a:cubicBezTo>
                    <a:cubicBezTo>
                      <a:pt x="19289" y="34009"/>
                      <a:pt x="19289" y="34009"/>
                      <a:pt x="19289" y="33994"/>
                    </a:cubicBezTo>
                    <a:cubicBezTo>
                      <a:pt x="19274" y="34039"/>
                      <a:pt x="19259" y="34070"/>
                      <a:pt x="19228" y="34116"/>
                    </a:cubicBezTo>
                    <a:cubicBezTo>
                      <a:pt x="19228" y="34116"/>
                      <a:pt x="19228" y="34116"/>
                      <a:pt x="19228" y="34131"/>
                    </a:cubicBezTo>
                    <a:cubicBezTo>
                      <a:pt x="19198" y="34207"/>
                      <a:pt x="19168" y="34298"/>
                      <a:pt x="19137" y="34375"/>
                    </a:cubicBezTo>
                    <a:cubicBezTo>
                      <a:pt x="19107" y="34451"/>
                      <a:pt x="19076" y="34542"/>
                      <a:pt x="19061" y="34618"/>
                    </a:cubicBezTo>
                    <a:cubicBezTo>
                      <a:pt x="19000" y="34801"/>
                      <a:pt x="18969" y="34984"/>
                      <a:pt x="18939" y="35167"/>
                    </a:cubicBezTo>
                    <a:cubicBezTo>
                      <a:pt x="18878" y="35502"/>
                      <a:pt x="18863" y="35852"/>
                      <a:pt x="18848" y="36188"/>
                    </a:cubicBezTo>
                    <a:cubicBezTo>
                      <a:pt x="18848" y="36401"/>
                      <a:pt x="18832" y="36629"/>
                      <a:pt x="18802" y="36843"/>
                    </a:cubicBezTo>
                    <a:cubicBezTo>
                      <a:pt x="18771" y="36949"/>
                      <a:pt x="18741" y="37056"/>
                      <a:pt x="18710" y="37163"/>
                    </a:cubicBezTo>
                    <a:cubicBezTo>
                      <a:pt x="18634" y="37406"/>
                      <a:pt x="18558" y="37665"/>
                      <a:pt x="18482" y="37909"/>
                    </a:cubicBezTo>
                    <a:cubicBezTo>
                      <a:pt x="18421" y="38107"/>
                      <a:pt x="18360" y="38305"/>
                      <a:pt x="18299" y="38503"/>
                    </a:cubicBezTo>
                    <a:cubicBezTo>
                      <a:pt x="18284" y="38534"/>
                      <a:pt x="18269" y="38549"/>
                      <a:pt x="18253" y="38580"/>
                    </a:cubicBezTo>
                    <a:cubicBezTo>
                      <a:pt x="18131" y="38747"/>
                      <a:pt x="18040" y="38945"/>
                      <a:pt x="17964" y="39159"/>
                    </a:cubicBezTo>
                    <a:cubicBezTo>
                      <a:pt x="17918" y="39281"/>
                      <a:pt x="17872" y="39402"/>
                      <a:pt x="17827" y="39540"/>
                    </a:cubicBezTo>
                    <a:cubicBezTo>
                      <a:pt x="17812" y="39463"/>
                      <a:pt x="17781" y="39402"/>
                      <a:pt x="17766" y="39341"/>
                    </a:cubicBezTo>
                    <a:cubicBezTo>
                      <a:pt x="17735" y="39159"/>
                      <a:pt x="17705" y="38991"/>
                      <a:pt x="17690" y="38823"/>
                    </a:cubicBezTo>
                    <a:cubicBezTo>
                      <a:pt x="17674" y="38641"/>
                      <a:pt x="17659" y="38458"/>
                      <a:pt x="17659" y="38260"/>
                    </a:cubicBezTo>
                    <a:cubicBezTo>
                      <a:pt x="17644" y="38077"/>
                      <a:pt x="17644" y="37894"/>
                      <a:pt x="17644" y="37696"/>
                    </a:cubicBezTo>
                    <a:cubicBezTo>
                      <a:pt x="17644" y="37528"/>
                      <a:pt x="17629" y="37346"/>
                      <a:pt x="17629" y="37178"/>
                    </a:cubicBezTo>
                    <a:lnTo>
                      <a:pt x="17629" y="37010"/>
                    </a:lnTo>
                    <a:cubicBezTo>
                      <a:pt x="17674" y="36888"/>
                      <a:pt x="17705" y="36782"/>
                      <a:pt x="17751" y="36675"/>
                    </a:cubicBezTo>
                    <a:cubicBezTo>
                      <a:pt x="17796" y="36553"/>
                      <a:pt x="17842" y="36431"/>
                      <a:pt x="17888" y="36294"/>
                    </a:cubicBezTo>
                    <a:cubicBezTo>
                      <a:pt x="17933" y="36172"/>
                      <a:pt x="17979" y="36035"/>
                      <a:pt x="18025" y="35898"/>
                    </a:cubicBezTo>
                    <a:cubicBezTo>
                      <a:pt x="18071" y="35761"/>
                      <a:pt x="18116" y="35639"/>
                      <a:pt x="18162" y="35502"/>
                    </a:cubicBezTo>
                    <a:cubicBezTo>
                      <a:pt x="18223" y="35380"/>
                      <a:pt x="18269" y="35243"/>
                      <a:pt x="18330" y="35121"/>
                    </a:cubicBezTo>
                    <a:cubicBezTo>
                      <a:pt x="18390" y="34999"/>
                      <a:pt x="18451" y="34877"/>
                      <a:pt x="18497" y="34740"/>
                    </a:cubicBezTo>
                    <a:cubicBezTo>
                      <a:pt x="18619" y="34481"/>
                      <a:pt x="18726" y="34222"/>
                      <a:pt x="18848" y="33963"/>
                    </a:cubicBezTo>
                    <a:cubicBezTo>
                      <a:pt x="18878" y="33902"/>
                      <a:pt x="18908" y="33826"/>
                      <a:pt x="18939" y="33765"/>
                    </a:cubicBezTo>
                    <a:lnTo>
                      <a:pt x="18969" y="33765"/>
                    </a:lnTo>
                    <a:cubicBezTo>
                      <a:pt x="18969" y="33780"/>
                      <a:pt x="18985" y="33780"/>
                      <a:pt x="19000" y="33780"/>
                    </a:cubicBezTo>
                    <a:cubicBezTo>
                      <a:pt x="19015" y="33765"/>
                      <a:pt x="19015" y="33765"/>
                      <a:pt x="19030" y="33765"/>
                    </a:cubicBezTo>
                    <a:cubicBezTo>
                      <a:pt x="19061" y="33765"/>
                      <a:pt x="19091" y="33750"/>
                      <a:pt x="19122" y="33750"/>
                    </a:cubicBezTo>
                    <a:cubicBezTo>
                      <a:pt x="19168" y="33735"/>
                      <a:pt x="19213" y="33735"/>
                      <a:pt x="19259" y="33719"/>
                    </a:cubicBezTo>
                    <a:cubicBezTo>
                      <a:pt x="19335" y="33704"/>
                      <a:pt x="19411" y="33689"/>
                      <a:pt x="19487" y="33674"/>
                    </a:cubicBezTo>
                    <a:close/>
                    <a:moveTo>
                      <a:pt x="7283" y="37772"/>
                    </a:moveTo>
                    <a:cubicBezTo>
                      <a:pt x="7299" y="37772"/>
                      <a:pt x="7314" y="37772"/>
                      <a:pt x="7344" y="37787"/>
                    </a:cubicBezTo>
                    <a:lnTo>
                      <a:pt x="7421" y="37787"/>
                    </a:lnTo>
                    <a:lnTo>
                      <a:pt x="7451" y="37803"/>
                    </a:lnTo>
                    <a:cubicBezTo>
                      <a:pt x="7466" y="37803"/>
                      <a:pt x="7497" y="37803"/>
                      <a:pt x="7512" y="37818"/>
                    </a:cubicBezTo>
                    <a:lnTo>
                      <a:pt x="7573" y="37818"/>
                    </a:lnTo>
                    <a:lnTo>
                      <a:pt x="7619" y="37833"/>
                    </a:lnTo>
                    <a:lnTo>
                      <a:pt x="7603" y="37833"/>
                    </a:lnTo>
                    <a:lnTo>
                      <a:pt x="7634" y="37848"/>
                    </a:lnTo>
                    <a:cubicBezTo>
                      <a:pt x="7680" y="37864"/>
                      <a:pt x="7725" y="37879"/>
                      <a:pt x="7771" y="37909"/>
                    </a:cubicBezTo>
                    <a:cubicBezTo>
                      <a:pt x="7862" y="37940"/>
                      <a:pt x="7954" y="37985"/>
                      <a:pt x="8061" y="38046"/>
                    </a:cubicBezTo>
                    <a:cubicBezTo>
                      <a:pt x="8167" y="38107"/>
                      <a:pt x="8274" y="38153"/>
                      <a:pt x="8380" y="38199"/>
                    </a:cubicBezTo>
                    <a:cubicBezTo>
                      <a:pt x="8472" y="38244"/>
                      <a:pt x="8594" y="38290"/>
                      <a:pt x="8716" y="38351"/>
                    </a:cubicBezTo>
                    <a:cubicBezTo>
                      <a:pt x="8807" y="38382"/>
                      <a:pt x="8883" y="38412"/>
                      <a:pt x="8975" y="38443"/>
                    </a:cubicBezTo>
                    <a:cubicBezTo>
                      <a:pt x="9097" y="38503"/>
                      <a:pt x="9218" y="38549"/>
                      <a:pt x="9356" y="38595"/>
                    </a:cubicBezTo>
                    <a:lnTo>
                      <a:pt x="9371" y="38610"/>
                    </a:lnTo>
                    <a:cubicBezTo>
                      <a:pt x="9386" y="38610"/>
                      <a:pt x="9401" y="38625"/>
                      <a:pt x="9417" y="38625"/>
                    </a:cubicBezTo>
                    <a:cubicBezTo>
                      <a:pt x="9462" y="38671"/>
                      <a:pt x="9508" y="38702"/>
                      <a:pt x="9554" y="38747"/>
                    </a:cubicBezTo>
                    <a:cubicBezTo>
                      <a:pt x="9569" y="38778"/>
                      <a:pt x="9599" y="38793"/>
                      <a:pt x="9630" y="38823"/>
                    </a:cubicBezTo>
                    <a:cubicBezTo>
                      <a:pt x="9660" y="38854"/>
                      <a:pt x="9706" y="38900"/>
                      <a:pt x="9752" y="38945"/>
                    </a:cubicBezTo>
                    <a:lnTo>
                      <a:pt x="9767" y="38961"/>
                    </a:lnTo>
                    <a:cubicBezTo>
                      <a:pt x="9782" y="38976"/>
                      <a:pt x="9797" y="38991"/>
                      <a:pt x="9813" y="39006"/>
                    </a:cubicBezTo>
                    <a:lnTo>
                      <a:pt x="9858" y="39052"/>
                    </a:lnTo>
                    <a:lnTo>
                      <a:pt x="9858" y="39067"/>
                    </a:lnTo>
                    <a:lnTo>
                      <a:pt x="9874" y="39067"/>
                    </a:lnTo>
                    <a:cubicBezTo>
                      <a:pt x="9904" y="39098"/>
                      <a:pt x="9935" y="39128"/>
                      <a:pt x="9950" y="39159"/>
                    </a:cubicBezTo>
                    <a:cubicBezTo>
                      <a:pt x="9980" y="39189"/>
                      <a:pt x="9995" y="39220"/>
                      <a:pt x="10026" y="39235"/>
                    </a:cubicBezTo>
                    <a:cubicBezTo>
                      <a:pt x="9995" y="39220"/>
                      <a:pt x="9965" y="39204"/>
                      <a:pt x="9950" y="39189"/>
                    </a:cubicBezTo>
                    <a:lnTo>
                      <a:pt x="9904" y="39174"/>
                    </a:lnTo>
                    <a:cubicBezTo>
                      <a:pt x="9843" y="39128"/>
                      <a:pt x="9767" y="39098"/>
                      <a:pt x="9706" y="39052"/>
                    </a:cubicBezTo>
                    <a:cubicBezTo>
                      <a:pt x="9645" y="39021"/>
                      <a:pt x="9599" y="39006"/>
                      <a:pt x="9554" y="38991"/>
                    </a:cubicBezTo>
                    <a:cubicBezTo>
                      <a:pt x="9462" y="38961"/>
                      <a:pt x="9371" y="38930"/>
                      <a:pt x="9295" y="38930"/>
                    </a:cubicBezTo>
                    <a:lnTo>
                      <a:pt x="9173" y="38930"/>
                    </a:lnTo>
                    <a:cubicBezTo>
                      <a:pt x="9112" y="38945"/>
                      <a:pt x="9066" y="38961"/>
                      <a:pt x="9005" y="38991"/>
                    </a:cubicBezTo>
                    <a:lnTo>
                      <a:pt x="8990" y="38991"/>
                    </a:lnTo>
                    <a:cubicBezTo>
                      <a:pt x="8959" y="39006"/>
                      <a:pt x="8929" y="39037"/>
                      <a:pt x="8883" y="39052"/>
                    </a:cubicBezTo>
                    <a:cubicBezTo>
                      <a:pt x="8853" y="39082"/>
                      <a:pt x="8807" y="39113"/>
                      <a:pt x="8777" y="39143"/>
                    </a:cubicBezTo>
                    <a:cubicBezTo>
                      <a:pt x="8609" y="39281"/>
                      <a:pt x="8426" y="39418"/>
                      <a:pt x="8259" y="39585"/>
                    </a:cubicBezTo>
                    <a:lnTo>
                      <a:pt x="8121" y="39707"/>
                    </a:lnTo>
                    <a:lnTo>
                      <a:pt x="7984" y="39829"/>
                    </a:lnTo>
                    <a:cubicBezTo>
                      <a:pt x="7939" y="39875"/>
                      <a:pt x="7893" y="39905"/>
                      <a:pt x="7847" y="39951"/>
                    </a:cubicBezTo>
                    <a:cubicBezTo>
                      <a:pt x="7801" y="39981"/>
                      <a:pt x="7771" y="40027"/>
                      <a:pt x="7725" y="40058"/>
                    </a:cubicBezTo>
                    <a:cubicBezTo>
                      <a:pt x="7695" y="40073"/>
                      <a:pt x="7680" y="40088"/>
                      <a:pt x="7649" y="40103"/>
                    </a:cubicBezTo>
                    <a:cubicBezTo>
                      <a:pt x="7603" y="40134"/>
                      <a:pt x="7558" y="40164"/>
                      <a:pt x="7512" y="40195"/>
                    </a:cubicBezTo>
                    <a:cubicBezTo>
                      <a:pt x="7497" y="40210"/>
                      <a:pt x="7497" y="40210"/>
                      <a:pt x="7482" y="40210"/>
                    </a:cubicBezTo>
                    <a:cubicBezTo>
                      <a:pt x="7482" y="40210"/>
                      <a:pt x="7466" y="40225"/>
                      <a:pt x="7451" y="40225"/>
                    </a:cubicBezTo>
                    <a:lnTo>
                      <a:pt x="7421" y="40240"/>
                    </a:lnTo>
                    <a:cubicBezTo>
                      <a:pt x="7390" y="40256"/>
                      <a:pt x="7375" y="40256"/>
                      <a:pt x="7344" y="40271"/>
                    </a:cubicBezTo>
                    <a:lnTo>
                      <a:pt x="7268" y="40271"/>
                    </a:lnTo>
                    <a:cubicBezTo>
                      <a:pt x="7223" y="40286"/>
                      <a:pt x="7192" y="40286"/>
                      <a:pt x="7162" y="40286"/>
                    </a:cubicBezTo>
                    <a:cubicBezTo>
                      <a:pt x="7116" y="40271"/>
                      <a:pt x="7085" y="40271"/>
                      <a:pt x="7040" y="40271"/>
                    </a:cubicBezTo>
                    <a:cubicBezTo>
                      <a:pt x="6994" y="40256"/>
                      <a:pt x="6964" y="40256"/>
                      <a:pt x="6918" y="40240"/>
                    </a:cubicBezTo>
                    <a:cubicBezTo>
                      <a:pt x="6857" y="40225"/>
                      <a:pt x="6796" y="40195"/>
                      <a:pt x="6735" y="40179"/>
                    </a:cubicBezTo>
                    <a:cubicBezTo>
                      <a:pt x="6705" y="40149"/>
                      <a:pt x="6659" y="40134"/>
                      <a:pt x="6613" y="40103"/>
                    </a:cubicBezTo>
                    <a:cubicBezTo>
                      <a:pt x="6552" y="40073"/>
                      <a:pt x="6476" y="40012"/>
                      <a:pt x="6430" y="39966"/>
                    </a:cubicBezTo>
                    <a:lnTo>
                      <a:pt x="6415" y="39966"/>
                    </a:lnTo>
                    <a:cubicBezTo>
                      <a:pt x="6400" y="39951"/>
                      <a:pt x="6385" y="39936"/>
                      <a:pt x="6354" y="39920"/>
                    </a:cubicBezTo>
                    <a:cubicBezTo>
                      <a:pt x="6293" y="39875"/>
                      <a:pt x="6217" y="39814"/>
                      <a:pt x="6156" y="39783"/>
                    </a:cubicBezTo>
                    <a:cubicBezTo>
                      <a:pt x="6141" y="39768"/>
                      <a:pt x="6126" y="39753"/>
                      <a:pt x="6110" y="39753"/>
                    </a:cubicBezTo>
                    <a:cubicBezTo>
                      <a:pt x="6080" y="39738"/>
                      <a:pt x="6065" y="39707"/>
                      <a:pt x="6034" y="39692"/>
                    </a:cubicBezTo>
                    <a:cubicBezTo>
                      <a:pt x="6004" y="39661"/>
                      <a:pt x="5958" y="39646"/>
                      <a:pt x="5912" y="39616"/>
                    </a:cubicBezTo>
                    <a:cubicBezTo>
                      <a:pt x="5882" y="39585"/>
                      <a:pt x="5851" y="39555"/>
                      <a:pt x="5836" y="39540"/>
                    </a:cubicBezTo>
                    <a:cubicBezTo>
                      <a:pt x="5775" y="39479"/>
                      <a:pt x="5745" y="39433"/>
                      <a:pt x="5699" y="39387"/>
                    </a:cubicBezTo>
                    <a:cubicBezTo>
                      <a:pt x="5684" y="39372"/>
                      <a:pt x="5684" y="39357"/>
                      <a:pt x="5668" y="39326"/>
                    </a:cubicBezTo>
                    <a:cubicBezTo>
                      <a:pt x="5653" y="39311"/>
                      <a:pt x="5653" y="39281"/>
                      <a:pt x="5638" y="39265"/>
                    </a:cubicBezTo>
                    <a:cubicBezTo>
                      <a:pt x="5638" y="39250"/>
                      <a:pt x="5623" y="39220"/>
                      <a:pt x="5623" y="39204"/>
                    </a:cubicBezTo>
                    <a:lnTo>
                      <a:pt x="5608" y="39143"/>
                    </a:lnTo>
                    <a:cubicBezTo>
                      <a:pt x="5608" y="39113"/>
                      <a:pt x="5608" y="39082"/>
                      <a:pt x="5608" y="39052"/>
                    </a:cubicBezTo>
                    <a:lnTo>
                      <a:pt x="5608" y="39037"/>
                    </a:lnTo>
                    <a:cubicBezTo>
                      <a:pt x="5608" y="39006"/>
                      <a:pt x="5608" y="38991"/>
                      <a:pt x="5608" y="38961"/>
                    </a:cubicBezTo>
                    <a:cubicBezTo>
                      <a:pt x="5623" y="38915"/>
                      <a:pt x="5638" y="38884"/>
                      <a:pt x="5638" y="38839"/>
                    </a:cubicBezTo>
                    <a:cubicBezTo>
                      <a:pt x="5668" y="38793"/>
                      <a:pt x="5684" y="38732"/>
                      <a:pt x="5699" y="38686"/>
                    </a:cubicBezTo>
                    <a:lnTo>
                      <a:pt x="5714" y="38671"/>
                    </a:lnTo>
                    <a:cubicBezTo>
                      <a:pt x="5714" y="38656"/>
                      <a:pt x="5729" y="38625"/>
                      <a:pt x="5729" y="38610"/>
                    </a:cubicBezTo>
                    <a:lnTo>
                      <a:pt x="5760" y="38580"/>
                    </a:lnTo>
                    <a:lnTo>
                      <a:pt x="5775" y="38534"/>
                    </a:lnTo>
                    <a:lnTo>
                      <a:pt x="5790" y="38519"/>
                    </a:lnTo>
                    <a:cubicBezTo>
                      <a:pt x="5806" y="38503"/>
                      <a:pt x="5806" y="38488"/>
                      <a:pt x="5821" y="38473"/>
                    </a:cubicBezTo>
                    <a:lnTo>
                      <a:pt x="5851" y="38443"/>
                    </a:lnTo>
                    <a:lnTo>
                      <a:pt x="5867" y="38397"/>
                    </a:lnTo>
                    <a:lnTo>
                      <a:pt x="5882" y="38397"/>
                    </a:lnTo>
                    <a:cubicBezTo>
                      <a:pt x="5897" y="38382"/>
                      <a:pt x="5897" y="38366"/>
                      <a:pt x="5912" y="38366"/>
                    </a:cubicBezTo>
                    <a:cubicBezTo>
                      <a:pt x="5912" y="38351"/>
                      <a:pt x="5927" y="38351"/>
                      <a:pt x="5927" y="38336"/>
                    </a:cubicBezTo>
                    <a:lnTo>
                      <a:pt x="5958" y="38305"/>
                    </a:lnTo>
                    <a:lnTo>
                      <a:pt x="5988" y="38275"/>
                    </a:lnTo>
                    <a:lnTo>
                      <a:pt x="6004" y="38260"/>
                    </a:lnTo>
                    <a:cubicBezTo>
                      <a:pt x="6019" y="38244"/>
                      <a:pt x="6049" y="38229"/>
                      <a:pt x="6065" y="38214"/>
                    </a:cubicBezTo>
                    <a:cubicBezTo>
                      <a:pt x="6080" y="38199"/>
                      <a:pt x="6095" y="38184"/>
                      <a:pt x="6110" y="38168"/>
                    </a:cubicBezTo>
                    <a:lnTo>
                      <a:pt x="6141" y="38153"/>
                    </a:lnTo>
                    <a:cubicBezTo>
                      <a:pt x="6171" y="38123"/>
                      <a:pt x="6217" y="38092"/>
                      <a:pt x="6263" y="38062"/>
                    </a:cubicBezTo>
                    <a:cubicBezTo>
                      <a:pt x="6278" y="38046"/>
                      <a:pt x="6308" y="38031"/>
                      <a:pt x="6324" y="38016"/>
                    </a:cubicBezTo>
                    <a:cubicBezTo>
                      <a:pt x="6339" y="38016"/>
                      <a:pt x="6354" y="38001"/>
                      <a:pt x="6369" y="38001"/>
                    </a:cubicBezTo>
                    <a:lnTo>
                      <a:pt x="6385" y="37985"/>
                    </a:lnTo>
                    <a:lnTo>
                      <a:pt x="6400" y="37985"/>
                    </a:lnTo>
                    <a:lnTo>
                      <a:pt x="6415" y="37970"/>
                    </a:lnTo>
                    <a:cubicBezTo>
                      <a:pt x="6415" y="37970"/>
                      <a:pt x="6430" y="37970"/>
                      <a:pt x="6445" y="37955"/>
                    </a:cubicBezTo>
                    <a:lnTo>
                      <a:pt x="6461" y="37955"/>
                    </a:lnTo>
                    <a:lnTo>
                      <a:pt x="6476" y="37940"/>
                    </a:lnTo>
                    <a:cubicBezTo>
                      <a:pt x="6522" y="37925"/>
                      <a:pt x="6552" y="37909"/>
                      <a:pt x="6583" y="37894"/>
                    </a:cubicBezTo>
                    <a:lnTo>
                      <a:pt x="6598" y="37894"/>
                    </a:lnTo>
                    <a:cubicBezTo>
                      <a:pt x="6628" y="37879"/>
                      <a:pt x="6659" y="37864"/>
                      <a:pt x="6689" y="37864"/>
                    </a:cubicBezTo>
                    <a:cubicBezTo>
                      <a:pt x="6689" y="37864"/>
                      <a:pt x="6705" y="37848"/>
                      <a:pt x="6720" y="37848"/>
                    </a:cubicBezTo>
                    <a:cubicBezTo>
                      <a:pt x="6765" y="37833"/>
                      <a:pt x="6811" y="37818"/>
                      <a:pt x="6872" y="37803"/>
                    </a:cubicBezTo>
                    <a:lnTo>
                      <a:pt x="6903" y="37803"/>
                    </a:lnTo>
                    <a:cubicBezTo>
                      <a:pt x="6918" y="37803"/>
                      <a:pt x="6933" y="37787"/>
                      <a:pt x="6964" y="37787"/>
                    </a:cubicBezTo>
                    <a:lnTo>
                      <a:pt x="7024" y="37787"/>
                    </a:lnTo>
                    <a:lnTo>
                      <a:pt x="7055" y="37772"/>
                    </a:lnTo>
                    <a:close/>
                    <a:moveTo>
                      <a:pt x="29482" y="39509"/>
                    </a:moveTo>
                    <a:cubicBezTo>
                      <a:pt x="29497" y="39524"/>
                      <a:pt x="29528" y="39524"/>
                      <a:pt x="29558" y="39524"/>
                    </a:cubicBezTo>
                    <a:cubicBezTo>
                      <a:pt x="29604" y="39540"/>
                      <a:pt x="29650" y="39540"/>
                      <a:pt x="29696" y="39555"/>
                    </a:cubicBezTo>
                    <a:cubicBezTo>
                      <a:pt x="29756" y="39570"/>
                      <a:pt x="29817" y="39585"/>
                      <a:pt x="29878" y="39585"/>
                    </a:cubicBezTo>
                    <a:cubicBezTo>
                      <a:pt x="29939" y="39600"/>
                      <a:pt x="29985" y="39600"/>
                      <a:pt x="30061" y="39616"/>
                    </a:cubicBezTo>
                    <a:lnTo>
                      <a:pt x="30229" y="39616"/>
                    </a:lnTo>
                    <a:lnTo>
                      <a:pt x="30244" y="39631"/>
                    </a:lnTo>
                    <a:lnTo>
                      <a:pt x="30275" y="39631"/>
                    </a:lnTo>
                    <a:cubicBezTo>
                      <a:pt x="30275" y="39631"/>
                      <a:pt x="30290" y="39631"/>
                      <a:pt x="30290" y="39646"/>
                    </a:cubicBezTo>
                    <a:lnTo>
                      <a:pt x="30305" y="39646"/>
                    </a:lnTo>
                    <a:lnTo>
                      <a:pt x="30320" y="39661"/>
                    </a:lnTo>
                    <a:lnTo>
                      <a:pt x="30320" y="39677"/>
                    </a:lnTo>
                    <a:lnTo>
                      <a:pt x="30335" y="39692"/>
                    </a:lnTo>
                    <a:cubicBezTo>
                      <a:pt x="30335" y="39707"/>
                      <a:pt x="30335" y="39707"/>
                      <a:pt x="30335" y="39722"/>
                    </a:cubicBezTo>
                    <a:lnTo>
                      <a:pt x="30335" y="39738"/>
                    </a:lnTo>
                    <a:cubicBezTo>
                      <a:pt x="30335" y="39753"/>
                      <a:pt x="30335" y="39768"/>
                      <a:pt x="30335" y="39783"/>
                    </a:cubicBezTo>
                    <a:cubicBezTo>
                      <a:pt x="30320" y="39783"/>
                      <a:pt x="30320" y="39799"/>
                      <a:pt x="30320" y="39814"/>
                    </a:cubicBezTo>
                    <a:cubicBezTo>
                      <a:pt x="30305" y="39844"/>
                      <a:pt x="30305" y="39875"/>
                      <a:pt x="30290" y="39905"/>
                    </a:cubicBezTo>
                    <a:cubicBezTo>
                      <a:pt x="30259" y="39951"/>
                      <a:pt x="30244" y="39981"/>
                      <a:pt x="30214" y="40027"/>
                    </a:cubicBezTo>
                    <a:cubicBezTo>
                      <a:pt x="30153" y="40118"/>
                      <a:pt x="30107" y="40179"/>
                      <a:pt x="30061" y="40240"/>
                    </a:cubicBezTo>
                    <a:cubicBezTo>
                      <a:pt x="29985" y="40317"/>
                      <a:pt x="29924" y="40393"/>
                      <a:pt x="29848" y="40469"/>
                    </a:cubicBezTo>
                    <a:cubicBezTo>
                      <a:pt x="29772" y="40530"/>
                      <a:pt x="29696" y="40591"/>
                      <a:pt x="29604" y="40652"/>
                    </a:cubicBezTo>
                    <a:cubicBezTo>
                      <a:pt x="29543" y="40697"/>
                      <a:pt x="29482" y="40743"/>
                      <a:pt x="29406" y="40774"/>
                    </a:cubicBezTo>
                    <a:cubicBezTo>
                      <a:pt x="29345" y="40819"/>
                      <a:pt x="29269" y="40865"/>
                      <a:pt x="29193" y="40896"/>
                    </a:cubicBezTo>
                    <a:cubicBezTo>
                      <a:pt x="29132" y="40926"/>
                      <a:pt x="29086" y="40956"/>
                      <a:pt x="29025" y="40987"/>
                    </a:cubicBezTo>
                    <a:cubicBezTo>
                      <a:pt x="28979" y="41002"/>
                      <a:pt x="28934" y="41017"/>
                      <a:pt x="28888" y="41048"/>
                    </a:cubicBezTo>
                    <a:lnTo>
                      <a:pt x="28858" y="41048"/>
                    </a:lnTo>
                    <a:cubicBezTo>
                      <a:pt x="28766" y="41094"/>
                      <a:pt x="28659" y="41139"/>
                      <a:pt x="28568" y="41185"/>
                    </a:cubicBezTo>
                    <a:cubicBezTo>
                      <a:pt x="28522" y="41215"/>
                      <a:pt x="28477" y="41231"/>
                      <a:pt x="28431" y="41261"/>
                    </a:cubicBezTo>
                    <a:cubicBezTo>
                      <a:pt x="28400" y="41292"/>
                      <a:pt x="28370" y="41307"/>
                      <a:pt x="28340" y="41322"/>
                    </a:cubicBezTo>
                    <a:cubicBezTo>
                      <a:pt x="28370" y="41276"/>
                      <a:pt x="28416" y="41215"/>
                      <a:pt x="28446" y="41170"/>
                    </a:cubicBezTo>
                    <a:cubicBezTo>
                      <a:pt x="28461" y="41155"/>
                      <a:pt x="28461" y="41139"/>
                      <a:pt x="28477" y="41124"/>
                    </a:cubicBezTo>
                    <a:lnTo>
                      <a:pt x="28522" y="41063"/>
                    </a:lnTo>
                    <a:cubicBezTo>
                      <a:pt x="28568" y="41002"/>
                      <a:pt x="28614" y="40926"/>
                      <a:pt x="28659" y="40865"/>
                    </a:cubicBezTo>
                    <a:cubicBezTo>
                      <a:pt x="28675" y="40819"/>
                      <a:pt x="28705" y="40774"/>
                      <a:pt x="28720" y="40728"/>
                    </a:cubicBezTo>
                    <a:cubicBezTo>
                      <a:pt x="28751" y="40682"/>
                      <a:pt x="28781" y="40636"/>
                      <a:pt x="28812" y="40576"/>
                    </a:cubicBezTo>
                    <a:cubicBezTo>
                      <a:pt x="28827" y="40530"/>
                      <a:pt x="28842" y="40469"/>
                      <a:pt x="28873" y="40423"/>
                    </a:cubicBezTo>
                    <a:cubicBezTo>
                      <a:pt x="28873" y="40408"/>
                      <a:pt x="28888" y="40377"/>
                      <a:pt x="28888" y="40362"/>
                    </a:cubicBezTo>
                    <a:cubicBezTo>
                      <a:pt x="28903" y="40347"/>
                      <a:pt x="28903" y="40332"/>
                      <a:pt x="28919" y="40301"/>
                    </a:cubicBezTo>
                    <a:lnTo>
                      <a:pt x="28919" y="40271"/>
                    </a:lnTo>
                    <a:lnTo>
                      <a:pt x="28934" y="40256"/>
                    </a:lnTo>
                    <a:cubicBezTo>
                      <a:pt x="28949" y="40210"/>
                      <a:pt x="28949" y="40179"/>
                      <a:pt x="28964" y="40134"/>
                    </a:cubicBezTo>
                    <a:cubicBezTo>
                      <a:pt x="28995" y="40088"/>
                      <a:pt x="29010" y="40042"/>
                      <a:pt x="29025" y="39981"/>
                    </a:cubicBezTo>
                    <a:cubicBezTo>
                      <a:pt x="29056" y="39936"/>
                      <a:pt x="29071" y="39890"/>
                      <a:pt x="29101" y="39844"/>
                    </a:cubicBezTo>
                    <a:cubicBezTo>
                      <a:pt x="29132" y="39783"/>
                      <a:pt x="29178" y="39722"/>
                      <a:pt x="29238" y="39661"/>
                    </a:cubicBezTo>
                    <a:cubicBezTo>
                      <a:pt x="29254" y="39631"/>
                      <a:pt x="29269" y="39616"/>
                      <a:pt x="29284" y="39600"/>
                    </a:cubicBezTo>
                    <a:cubicBezTo>
                      <a:pt x="29299" y="39585"/>
                      <a:pt x="29315" y="39585"/>
                      <a:pt x="29315" y="39570"/>
                    </a:cubicBezTo>
                    <a:cubicBezTo>
                      <a:pt x="29330" y="39555"/>
                      <a:pt x="29345" y="39555"/>
                      <a:pt x="29376" y="39540"/>
                    </a:cubicBezTo>
                    <a:cubicBezTo>
                      <a:pt x="29376" y="39540"/>
                      <a:pt x="29391" y="39524"/>
                      <a:pt x="29406" y="39524"/>
                    </a:cubicBezTo>
                    <a:lnTo>
                      <a:pt x="29437" y="39524"/>
                    </a:lnTo>
                    <a:cubicBezTo>
                      <a:pt x="29452" y="39524"/>
                      <a:pt x="29467" y="39524"/>
                      <a:pt x="29482" y="39509"/>
                    </a:cubicBezTo>
                    <a:close/>
                    <a:moveTo>
                      <a:pt x="21392" y="38412"/>
                    </a:moveTo>
                    <a:cubicBezTo>
                      <a:pt x="21407" y="38427"/>
                      <a:pt x="21422" y="38427"/>
                      <a:pt x="21453" y="38427"/>
                    </a:cubicBezTo>
                    <a:lnTo>
                      <a:pt x="21499" y="38443"/>
                    </a:lnTo>
                    <a:cubicBezTo>
                      <a:pt x="21499" y="38458"/>
                      <a:pt x="21514" y="38458"/>
                      <a:pt x="21529" y="38458"/>
                    </a:cubicBezTo>
                    <a:cubicBezTo>
                      <a:pt x="21529" y="38473"/>
                      <a:pt x="21544" y="38473"/>
                      <a:pt x="21560" y="38488"/>
                    </a:cubicBezTo>
                    <a:cubicBezTo>
                      <a:pt x="21575" y="38503"/>
                      <a:pt x="21590" y="38503"/>
                      <a:pt x="21590" y="38519"/>
                    </a:cubicBezTo>
                    <a:cubicBezTo>
                      <a:pt x="21605" y="38534"/>
                      <a:pt x="21605" y="38534"/>
                      <a:pt x="21620" y="38549"/>
                    </a:cubicBezTo>
                    <a:cubicBezTo>
                      <a:pt x="21620" y="38549"/>
                      <a:pt x="21620" y="38564"/>
                      <a:pt x="21636" y="38564"/>
                    </a:cubicBezTo>
                    <a:cubicBezTo>
                      <a:pt x="21651" y="38595"/>
                      <a:pt x="21681" y="38641"/>
                      <a:pt x="21697" y="38686"/>
                    </a:cubicBezTo>
                    <a:cubicBezTo>
                      <a:pt x="21727" y="38747"/>
                      <a:pt x="21758" y="38808"/>
                      <a:pt x="21788" y="38900"/>
                    </a:cubicBezTo>
                    <a:cubicBezTo>
                      <a:pt x="21819" y="38991"/>
                      <a:pt x="21849" y="39082"/>
                      <a:pt x="21864" y="39189"/>
                    </a:cubicBezTo>
                    <a:lnTo>
                      <a:pt x="21880" y="39189"/>
                    </a:lnTo>
                    <a:cubicBezTo>
                      <a:pt x="21880" y="39250"/>
                      <a:pt x="21895" y="39311"/>
                      <a:pt x="21910" y="39372"/>
                    </a:cubicBezTo>
                    <a:cubicBezTo>
                      <a:pt x="21910" y="39372"/>
                      <a:pt x="21910" y="39387"/>
                      <a:pt x="21910" y="39402"/>
                    </a:cubicBezTo>
                    <a:cubicBezTo>
                      <a:pt x="21910" y="39448"/>
                      <a:pt x="21925" y="39509"/>
                      <a:pt x="21925" y="39570"/>
                    </a:cubicBezTo>
                    <a:cubicBezTo>
                      <a:pt x="21925" y="39631"/>
                      <a:pt x="21925" y="39707"/>
                      <a:pt x="21925" y="39783"/>
                    </a:cubicBezTo>
                    <a:cubicBezTo>
                      <a:pt x="21925" y="39844"/>
                      <a:pt x="21925" y="39905"/>
                      <a:pt x="21925" y="39966"/>
                    </a:cubicBezTo>
                    <a:lnTo>
                      <a:pt x="21925" y="39997"/>
                    </a:lnTo>
                    <a:cubicBezTo>
                      <a:pt x="21925" y="40042"/>
                      <a:pt x="21925" y="40103"/>
                      <a:pt x="21910" y="40149"/>
                    </a:cubicBezTo>
                    <a:lnTo>
                      <a:pt x="21910" y="40179"/>
                    </a:lnTo>
                    <a:cubicBezTo>
                      <a:pt x="21910" y="40195"/>
                      <a:pt x="21910" y="40225"/>
                      <a:pt x="21910" y="40240"/>
                    </a:cubicBezTo>
                    <a:cubicBezTo>
                      <a:pt x="21895" y="40256"/>
                      <a:pt x="21895" y="40271"/>
                      <a:pt x="21895" y="40286"/>
                    </a:cubicBezTo>
                    <a:cubicBezTo>
                      <a:pt x="21849" y="40499"/>
                      <a:pt x="21803" y="40713"/>
                      <a:pt x="21742" y="40896"/>
                    </a:cubicBezTo>
                    <a:cubicBezTo>
                      <a:pt x="21727" y="40926"/>
                      <a:pt x="21727" y="40956"/>
                      <a:pt x="21712" y="40987"/>
                    </a:cubicBezTo>
                    <a:lnTo>
                      <a:pt x="21712" y="40972"/>
                    </a:lnTo>
                    <a:lnTo>
                      <a:pt x="21697" y="41063"/>
                    </a:lnTo>
                    <a:cubicBezTo>
                      <a:pt x="21666" y="41139"/>
                      <a:pt x="21636" y="41215"/>
                      <a:pt x="21620" y="41292"/>
                    </a:cubicBezTo>
                    <a:lnTo>
                      <a:pt x="21544" y="41520"/>
                    </a:lnTo>
                    <a:lnTo>
                      <a:pt x="21529" y="41551"/>
                    </a:lnTo>
                    <a:lnTo>
                      <a:pt x="21514" y="41551"/>
                    </a:lnTo>
                    <a:cubicBezTo>
                      <a:pt x="21468" y="41535"/>
                      <a:pt x="21438" y="41520"/>
                      <a:pt x="21392" y="41505"/>
                    </a:cubicBezTo>
                    <a:lnTo>
                      <a:pt x="21346" y="41490"/>
                    </a:lnTo>
                    <a:lnTo>
                      <a:pt x="21255" y="41459"/>
                    </a:lnTo>
                    <a:cubicBezTo>
                      <a:pt x="21163" y="41414"/>
                      <a:pt x="21072" y="41383"/>
                      <a:pt x="20981" y="41353"/>
                    </a:cubicBezTo>
                    <a:lnTo>
                      <a:pt x="20874" y="41322"/>
                    </a:lnTo>
                    <a:cubicBezTo>
                      <a:pt x="20783" y="41292"/>
                      <a:pt x="20691" y="41246"/>
                      <a:pt x="20600" y="41215"/>
                    </a:cubicBezTo>
                    <a:cubicBezTo>
                      <a:pt x="20539" y="41185"/>
                      <a:pt x="20463" y="41155"/>
                      <a:pt x="20386" y="41124"/>
                    </a:cubicBezTo>
                    <a:cubicBezTo>
                      <a:pt x="20325" y="41094"/>
                      <a:pt x="20280" y="41078"/>
                      <a:pt x="20234" y="41048"/>
                    </a:cubicBezTo>
                    <a:cubicBezTo>
                      <a:pt x="20188" y="41033"/>
                      <a:pt x="20143" y="41002"/>
                      <a:pt x="20112" y="40972"/>
                    </a:cubicBezTo>
                    <a:lnTo>
                      <a:pt x="20097" y="40972"/>
                    </a:lnTo>
                    <a:cubicBezTo>
                      <a:pt x="20051" y="40941"/>
                      <a:pt x="20005" y="40896"/>
                      <a:pt x="19960" y="40865"/>
                    </a:cubicBezTo>
                    <a:cubicBezTo>
                      <a:pt x="19929" y="40835"/>
                      <a:pt x="19884" y="40804"/>
                      <a:pt x="19838" y="40758"/>
                    </a:cubicBezTo>
                    <a:cubicBezTo>
                      <a:pt x="19823" y="40743"/>
                      <a:pt x="19807" y="40728"/>
                      <a:pt x="19807" y="40713"/>
                    </a:cubicBezTo>
                    <a:lnTo>
                      <a:pt x="19792" y="40697"/>
                    </a:lnTo>
                    <a:cubicBezTo>
                      <a:pt x="19777" y="40667"/>
                      <a:pt x="19762" y="40652"/>
                      <a:pt x="19746" y="40636"/>
                    </a:cubicBezTo>
                    <a:cubicBezTo>
                      <a:pt x="19746" y="40621"/>
                      <a:pt x="19731" y="40606"/>
                      <a:pt x="19731" y="40591"/>
                    </a:cubicBezTo>
                    <a:lnTo>
                      <a:pt x="19731" y="40576"/>
                    </a:lnTo>
                    <a:cubicBezTo>
                      <a:pt x="19731" y="40560"/>
                      <a:pt x="19716" y="40545"/>
                      <a:pt x="19716" y="40530"/>
                    </a:cubicBezTo>
                    <a:lnTo>
                      <a:pt x="19716" y="40515"/>
                    </a:lnTo>
                    <a:cubicBezTo>
                      <a:pt x="19716" y="40515"/>
                      <a:pt x="19716" y="40499"/>
                      <a:pt x="19731" y="40484"/>
                    </a:cubicBezTo>
                    <a:lnTo>
                      <a:pt x="19731" y="40469"/>
                    </a:lnTo>
                    <a:cubicBezTo>
                      <a:pt x="19746" y="40423"/>
                      <a:pt x="19777" y="40377"/>
                      <a:pt x="19792" y="40317"/>
                    </a:cubicBezTo>
                    <a:lnTo>
                      <a:pt x="19807" y="40271"/>
                    </a:lnTo>
                    <a:cubicBezTo>
                      <a:pt x="19853" y="40195"/>
                      <a:pt x="19884" y="40118"/>
                      <a:pt x="19899" y="40042"/>
                    </a:cubicBezTo>
                    <a:cubicBezTo>
                      <a:pt x="19914" y="39966"/>
                      <a:pt x="19914" y="39875"/>
                      <a:pt x="19914" y="39799"/>
                    </a:cubicBezTo>
                    <a:cubicBezTo>
                      <a:pt x="19914" y="39722"/>
                      <a:pt x="19914" y="39661"/>
                      <a:pt x="19914" y="39585"/>
                    </a:cubicBezTo>
                    <a:cubicBezTo>
                      <a:pt x="19929" y="39463"/>
                      <a:pt x="19929" y="39357"/>
                      <a:pt x="19945" y="39235"/>
                    </a:cubicBezTo>
                    <a:cubicBezTo>
                      <a:pt x="19960" y="39204"/>
                      <a:pt x="19960" y="39159"/>
                      <a:pt x="19975" y="39128"/>
                    </a:cubicBezTo>
                    <a:cubicBezTo>
                      <a:pt x="19990" y="39082"/>
                      <a:pt x="19990" y="39037"/>
                      <a:pt x="20005" y="38991"/>
                    </a:cubicBezTo>
                    <a:cubicBezTo>
                      <a:pt x="20021" y="38961"/>
                      <a:pt x="20036" y="38915"/>
                      <a:pt x="20051" y="38884"/>
                    </a:cubicBezTo>
                    <a:cubicBezTo>
                      <a:pt x="20066" y="38854"/>
                      <a:pt x="20082" y="38823"/>
                      <a:pt x="20097" y="38793"/>
                    </a:cubicBezTo>
                    <a:cubicBezTo>
                      <a:pt x="20127" y="38762"/>
                      <a:pt x="20143" y="38732"/>
                      <a:pt x="20173" y="38702"/>
                    </a:cubicBezTo>
                    <a:cubicBezTo>
                      <a:pt x="20188" y="38686"/>
                      <a:pt x="20204" y="38656"/>
                      <a:pt x="20234" y="38641"/>
                    </a:cubicBezTo>
                    <a:cubicBezTo>
                      <a:pt x="20249" y="38625"/>
                      <a:pt x="20264" y="38610"/>
                      <a:pt x="20280" y="38595"/>
                    </a:cubicBezTo>
                    <a:cubicBezTo>
                      <a:pt x="20310" y="38580"/>
                      <a:pt x="20325" y="38580"/>
                      <a:pt x="20341" y="38564"/>
                    </a:cubicBezTo>
                    <a:cubicBezTo>
                      <a:pt x="20371" y="38549"/>
                      <a:pt x="20402" y="38534"/>
                      <a:pt x="20432" y="38534"/>
                    </a:cubicBezTo>
                    <a:cubicBezTo>
                      <a:pt x="20493" y="38503"/>
                      <a:pt x="20554" y="38488"/>
                      <a:pt x="20600" y="38488"/>
                    </a:cubicBezTo>
                    <a:cubicBezTo>
                      <a:pt x="20691" y="38473"/>
                      <a:pt x="20783" y="38458"/>
                      <a:pt x="20874" y="38443"/>
                    </a:cubicBezTo>
                    <a:lnTo>
                      <a:pt x="20920" y="38443"/>
                    </a:lnTo>
                    <a:cubicBezTo>
                      <a:pt x="20996" y="38427"/>
                      <a:pt x="21087" y="38412"/>
                      <a:pt x="21163" y="38412"/>
                    </a:cubicBezTo>
                    <a:close/>
                    <a:moveTo>
                      <a:pt x="16943" y="37376"/>
                    </a:moveTo>
                    <a:cubicBezTo>
                      <a:pt x="16943" y="37483"/>
                      <a:pt x="16943" y="37589"/>
                      <a:pt x="16928" y="37681"/>
                    </a:cubicBezTo>
                    <a:cubicBezTo>
                      <a:pt x="16928" y="37864"/>
                      <a:pt x="16928" y="38031"/>
                      <a:pt x="16928" y="38199"/>
                    </a:cubicBezTo>
                    <a:cubicBezTo>
                      <a:pt x="16928" y="38534"/>
                      <a:pt x="16943" y="38884"/>
                      <a:pt x="16974" y="39220"/>
                    </a:cubicBezTo>
                    <a:cubicBezTo>
                      <a:pt x="17004" y="39387"/>
                      <a:pt x="17034" y="39555"/>
                      <a:pt x="17080" y="39722"/>
                    </a:cubicBezTo>
                    <a:cubicBezTo>
                      <a:pt x="17111" y="39875"/>
                      <a:pt x="17172" y="40027"/>
                      <a:pt x="17217" y="40179"/>
                    </a:cubicBezTo>
                    <a:cubicBezTo>
                      <a:pt x="17278" y="40301"/>
                      <a:pt x="17324" y="40438"/>
                      <a:pt x="17370" y="40576"/>
                    </a:cubicBezTo>
                    <a:cubicBezTo>
                      <a:pt x="17400" y="40652"/>
                      <a:pt x="17431" y="40743"/>
                      <a:pt x="17461" y="40819"/>
                    </a:cubicBezTo>
                    <a:cubicBezTo>
                      <a:pt x="17461" y="40835"/>
                      <a:pt x="17476" y="40835"/>
                      <a:pt x="17476" y="40850"/>
                    </a:cubicBezTo>
                    <a:cubicBezTo>
                      <a:pt x="17476" y="40850"/>
                      <a:pt x="17476" y="40865"/>
                      <a:pt x="17476" y="40865"/>
                    </a:cubicBezTo>
                    <a:cubicBezTo>
                      <a:pt x="17415" y="41155"/>
                      <a:pt x="17339" y="41429"/>
                      <a:pt x="17278" y="41718"/>
                    </a:cubicBezTo>
                    <a:cubicBezTo>
                      <a:pt x="17278" y="41673"/>
                      <a:pt x="17278" y="41612"/>
                      <a:pt x="17263" y="41566"/>
                    </a:cubicBezTo>
                    <a:cubicBezTo>
                      <a:pt x="17263" y="41353"/>
                      <a:pt x="17248" y="41139"/>
                      <a:pt x="17217" y="40926"/>
                    </a:cubicBezTo>
                    <a:cubicBezTo>
                      <a:pt x="17187" y="40713"/>
                      <a:pt x="17156" y="40499"/>
                      <a:pt x="17095" y="40286"/>
                    </a:cubicBezTo>
                    <a:cubicBezTo>
                      <a:pt x="17050" y="40073"/>
                      <a:pt x="16989" y="39859"/>
                      <a:pt x="16943" y="39646"/>
                    </a:cubicBezTo>
                    <a:cubicBezTo>
                      <a:pt x="16882" y="39448"/>
                      <a:pt x="16821" y="39235"/>
                      <a:pt x="16760" y="39037"/>
                    </a:cubicBezTo>
                    <a:cubicBezTo>
                      <a:pt x="16715" y="38930"/>
                      <a:pt x="16684" y="38823"/>
                      <a:pt x="16638" y="38732"/>
                    </a:cubicBezTo>
                    <a:cubicBezTo>
                      <a:pt x="16593" y="38625"/>
                      <a:pt x="16547" y="38534"/>
                      <a:pt x="16501" y="38443"/>
                    </a:cubicBezTo>
                    <a:cubicBezTo>
                      <a:pt x="16456" y="38382"/>
                      <a:pt x="16425" y="38321"/>
                      <a:pt x="16395" y="38260"/>
                    </a:cubicBezTo>
                    <a:cubicBezTo>
                      <a:pt x="16486" y="38107"/>
                      <a:pt x="16593" y="37940"/>
                      <a:pt x="16684" y="37787"/>
                    </a:cubicBezTo>
                    <a:cubicBezTo>
                      <a:pt x="16775" y="37650"/>
                      <a:pt x="16852" y="37513"/>
                      <a:pt x="16943" y="37376"/>
                    </a:cubicBezTo>
                    <a:close/>
                    <a:moveTo>
                      <a:pt x="15709" y="40301"/>
                    </a:moveTo>
                    <a:cubicBezTo>
                      <a:pt x="15709" y="40301"/>
                      <a:pt x="15724" y="40301"/>
                      <a:pt x="15739" y="40317"/>
                    </a:cubicBezTo>
                    <a:lnTo>
                      <a:pt x="15755" y="40317"/>
                    </a:lnTo>
                    <a:cubicBezTo>
                      <a:pt x="15755" y="40317"/>
                      <a:pt x="15770" y="40317"/>
                      <a:pt x="15770" y="40332"/>
                    </a:cubicBezTo>
                    <a:cubicBezTo>
                      <a:pt x="15785" y="40332"/>
                      <a:pt x="15785" y="40347"/>
                      <a:pt x="15800" y="40347"/>
                    </a:cubicBezTo>
                    <a:cubicBezTo>
                      <a:pt x="15800" y="40347"/>
                      <a:pt x="15816" y="40362"/>
                      <a:pt x="15816" y="40362"/>
                    </a:cubicBezTo>
                    <a:cubicBezTo>
                      <a:pt x="15816" y="40362"/>
                      <a:pt x="15831" y="40377"/>
                      <a:pt x="15831" y="40377"/>
                    </a:cubicBezTo>
                    <a:cubicBezTo>
                      <a:pt x="15831" y="40377"/>
                      <a:pt x="15831" y="40393"/>
                      <a:pt x="15846" y="40393"/>
                    </a:cubicBezTo>
                    <a:cubicBezTo>
                      <a:pt x="15846" y="40408"/>
                      <a:pt x="15861" y="40423"/>
                      <a:pt x="15877" y="40438"/>
                    </a:cubicBezTo>
                    <a:cubicBezTo>
                      <a:pt x="15877" y="40469"/>
                      <a:pt x="15892" y="40484"/>
                      <a:pt x="15907" y="40515"/>
                    </a:cubicBezTo>
                    <a:cubicBezTo>
                      <a:pt x="15907" y="40545"/>
                      <a:pt x="15922" y="40591"/>
                      <a:pt x="15937" y="40621"/>
                    </a:cubicBezTo>
                    <a:cubicBezTo>
                      <a:pt x="15937" y="40652"/>
                      <a:pt x="15937" y="40682"/>
                      <a:pt x="15953" y="40713"/>
                    </a:cubicBezTo>
                    <a:cubicBezTo>
                      <a:pt x="15953" y="40758"/>
                      <a:pt x="15953" y="40789"/>
                      <a:pt x="15953" y="40819"/>
                    </a:cubicBezTo>
                    <a:cubicBezTo>
                      <a:pt x="15953" y="40850"/>
                      <a:pt x="15937" y="40880"/>
                      <a:pt x="15937" y="40911"/>
                    </a:cubicBezTo>
                    <a:cubicBezTo>
                      <a:pt x="15922" y="40956"/>
                      <a:pt x="15922" y="41002"/>
                      <a:pt x="15907" y="41048"/>
                    </a:cubicBezTo>
                    <a:cubicBezTo>
                      <a:pt x="15877" y="41139"/>
                      <a:pt x="15831" y="41215"/>
                      <a:pt x="15800" y="41292"/>
                    </a:cubicBezTo>
                    <a:lnTo>
                      <a:pt x="15785" y="41322"/>
                    </a:lnTo>
                    <a:cubicBezTo>
                      <a:pt x="15739" y="41444"/>
                      <a:pt x="15709" y="41535"/>
                      <a:pt x="15694" y="41612"/>
                    </a:cubicBezTo>
                    <a:cubicBezTo>
                      <a:pt x="15633" y="41840"/>
                      <a:pt x="15618" y="42069"/>
                      <a:pt x="15602" y="42236"/>
                    </a:cubicBezTo>
                    <a:cubicBezTo>
                      <a:pt x="15587" y="42175"/>
                      <a:pt x="15557" y="42114"/>
                      <a:pt x="15541" y="42053"/>
                    </a:cubicBezTo>
                    <a:cubicBezTo>
                      <a:pt x="15450" y="41840"/>
                      <a:pt x="15359" y="41612"/>
                      <a:pt x="15237" y="41383"/>
                    </a:cubicBezTo>
                    <a:cubicBezTo>
                      <a:pt x="15130" y="41170"/>
                      <a:pt x="15008" y="40972"/>
                      <a:pt x="14886" y="40774"/>
                    </a:cubicBezTo>
                    <a:cubicBezTo>
                      <a:pt x="14810" y="40667"/>
                      <a:pt x="14749" y="40576"/>
                      <a:pt x="14673" y="40484"/>
                    </a:cubicBezTo>
                    <a:lnTo>
                      <a:pt x="14658" y="40469"/>
                    </a:lnTo>
                    <a:cubicBezTo>
                      <a:pt x="14688" y="40438"/>
                      <a:pt x="14719" y="40423"/>
                      <a:pt x="14749" y="40393"/>
                    </a:cubicBezTo>
                    <a:cubicBezTo>
                      <a:pt x="14749" y="40393"/>
                      <a:pt x="14764" y="40393"/>
                      <a:pt x="14764" y="40377"/>
                    </a:cubicBezTo>
                    <a:lnTo>
                      <a:pt x="14917" y="40377"/>
                    </a:lnTo>
                    <a:cubicBezTo>
                      <a:pt x="14981" y="40388"/>
                      <a:pt x="15046" y="40399"/>
                      <a:pt x="15111" y="40399"/>
                    </a:cubicBezTo>
                    <a:cubicBezTo>
                      <a:pt x="15137" y="40399"/>
                      <a:pt x="15164" y="40397"/>
                      <a:pt x="15191" y="40393"/>
                    </a:cubicBezTo>
                    <a:cubicBezTo>
                      <a:pt x="15267" y="40377"/>
                      <a:pt x="15343" y="40362"/>
                      <a:pt x="15419" y="40347"/>
                    </a:cubicBezTo>
                    <a:cubicBezTo>
                      <a:pt x="15465" y="40332"/>
                      <a:pt x="15496" y="40317"/>
                      <a:pt x="15541" y="40317"/>
                    </a:cubicBezTo>
                    <a:cubicBezTo>
                      <a:pt x="15557" y="40301"/>
                      <a:pt x="15587" y="40301"/>
                      <a:pt x="15602" y="40301"/>
                    </a:cubicBezTo>
                    <a:close/>
                    <a:moveTo>
                      <a:pt x="14185" y="40393"/>
                    </a:moveTo>
                    <a:cubicBezTo>
                      <a:pt x="14216" y="40393"/>
                      <a:pt x="14231" y="40408"/>
                      <a:pt x="14246" y="40408"/>
                    </a:cubicBezTo>
                    <a:cubicBezTo>
                      <a:pt x="14262" y="40408"/>
                      <a:pt x="14277" y="40423"/>
                      <a:pt x="14292" y="40423"/>
                    </a:cubicBezTo>
                    <a:cubicBezTo>
                      <a:pt x="14307" y="40438"/>
                      <a:pt x="14322" y="40438"/>
                      <a:pt x="14338" y="40454"/>
                    </a:cubicBezTo>
                    <a:cubicBezTo>
                      <a:pt x="14353" y="40454"/>
                      <a:pt x="14353" y="40469"/>
                      <a:pt x="14368" y="40469"/>
                    </a:cubicBezTo>
                    <a:cubicBezTo>
                      <a:pt x="14383" y="40484"/>
                      <a:pt x="14399" y="40499"/>
                      <a:pt x="14414" y="40515"/>
                    </a:cubicBezTo>
                    <a:cubicBezTo>
                      <a:pt x="14429" y="40530"/>
                      <a:pt x="14444" y="40545"/>
                      <a:pt x="14460" y="40560"/>
                    </a:cubicBezTo>
                    <a:cubicBezTo>
                      <a:pt x="14490" y="40606"/>
                      <a:pt x="14521" y="40652"/>
                      <a:pt x="14551" y="40682"/>
                    </a:cubicBezTo>
                    <a:cubicBezTo>
                      <a:pt x="14627" y="40804"/>
                      <a:pt x="14688" y="40911"/>
                      <a:pt x="14749" y="41017"/>
                    </a:cubicBezTo>
                    <a:cubicBezTo>
                      <a:pt x="14825" y="41124"/>
                      <a:pt x="14871" y="41231"/>
                      <a:pt x="14932" y="41337"/>
                    </a:cubicBezTo>
                    <a:cubicBezTo>
                      <a:pt x="14932" y="41353"/>
                      <a:pt x="14947" y="41368"/>
                      <a:pt x="14962" y="41383"/>
                    </a:cubicBezTo>
                    <a:cubicBezTo>
                      <a:pt x="14962" y="41398"/>
                      <a:pt x="14978" y="41429"/>
                      <a:pt x="14993" y="41444"/>
                    </a:cubicBezTo>
                    <a:lnTo>
                      <a:pt x="15008" y="41490"/>
                    </a:lnTo>
                    <a:cubicBezTo>
                      <a:pt x="15069" y="41596"/>
                      <a:pt x="15115" y="41718"/>
                      <a:pt x="15176" y="41840"/>
                    </a:cubicBezTo>
                    <a:cubicBezTo>
                      <a:pt x="15221" y="41977"/>
                      <a:pt x="15282" y="42114"/>
                      <a:pt x="15328" y="42252"/>
                    </a:cubicBezTo>
                    <a:lnTo>
                      <a:pt x="15343" y="42297"/>
                    </a:lnTo>
                    <a:lnTo>
                      <a:pt x="15359" y="42312"/>
                    </a:lnTo>
                    <a:cubicBezTo>
                      <a:pt x="15359" y="42312"/>
                      <a:pt x="15359" y="42328"/>
                      <a:pt x="15359" y="42328"/>
                    </a:cubicBezTo>
                    <a:cubicBezTo>
                      <a:pt x="15343" y="42312"/>
                      <a:pt x="15343" y="42297"/>
                      <a:pt x="15328" y="42282"/>
                    </a:cubicBezTo>
                    <a:cubicBezTo>
                      <a:pt x="15298" y="42252"/>
                      <a:pt x="15267" y="42221"/>
                      <a:pt x="15237" y="42175"/>
                    </a:cubicBezTo>
                    <a:cubicBezTo>
                      <a:pt x="15160" y="42099"/>
                      <a:pt x="15100" y="42038"/>
                      <a:pt x="15023" y="41962"/>
                    </a:cubicBezTo>
                    <a:cubicBezTo>
                      <a:pt x="14962" y="41901"/>
                      <a:pt x="14886" y="41825"/>
                      <a:pt x="14810" y="41764"/>
                    </a:cubicBezTo>
                    <a:cubicBezTo>
                      <a:pt x="14749" y="41703"/>
                      <a:pt x="14658" y="41642"/>
                      <a:pt x="14581" y="41581"/>
                    </a:cubicBezTo>
                    <a:cubicBezTo>
                      <a:pt x="14505" y="41520"/>
                      <a:pt x="14414" y="41474"/>
                      <a:pt x="14338" y="41414"/>
                    </a:cubicBezTo>
                    <a:lnTo>
                      <a:pt x="14322" y="41414"/>
                    </a:lnTo>
                    <a:cubicBezTo>
                      <a:pt x="14277" y="41383"/>
                      <a:pt x="14231" y="41353"/>
                      <a:pt x="14185" y="41322"/>
                    </a:cubicBezTo>
                    <a:cubicBezTo>
                      <a:pt x="14140" y="41292"/>
                      <a:pt x="14109" y="41261"/>
                      <a:pt x="14063" y="41231"/>
                    </a:cubicBezTo>
                    <a:cubicBezTo>
                      <a:pt x="14033" y="41215"/>
                      <a:pt x="14018" y="41185"/>
                      <a:pt x="13987" y="41155"/>
                    </a:cubicBezTo>
                    <a:lnTo>
                      <a:pt x="13957" y="41124"/>
                    </a:lnTo>
                    <a:cubicBezTo>
                      <a:pt x="13942" y="41109"/>
                      <a:pt x="13942" y="41094"/>
                      <a:pt x="13926" y="41078"/>
                    </a:cubicBezTo>
                    <a:cubicBezTo>
                      <a:pt x="13911" y="41063"/>
                      <a:pt x="13896" y="41048"/>
                      <a:pt x="13896" y="41017"/>
                    </a:cubicBezTo>
                    <a:cubicBezTo>
                      <a:pt x="13881" y="41002"/>
                      <a:pt x="13865" y="40972"/>
                      <a:pt x="13865" y="40956"/>
                    </a:cubicBezTo>
                    <a:cubicBezTo>
                      <a:pt x="13850" y="40926"/>
                      <a:pt x="13850" y="40911"/>
                      <a:pt x="13850" y="40880"/>
                    </a:cubicBezTo>
                    <a:cubicBezTo>
                      <a:pt x="13835" y="40865"/>
                      <a:pt x="13835" y="40850"/>
                      <a:pt x="13835" y="40819"/>
                    </a:cubicBezTo>
                    <a:cubicBezTo>
                      <a:pt x="13835" y="40789"/>
                      <a:pt x="13835" y="40774"/>
                      <a:pt x="13835" y="40743"/>
                    </a:cubicBezTo>
                    <a:cubicBezTo>
                      <a:pt x="13835" y="40713"/>
                      <a:pt x="13835" y="40682"/>
                      <a:pt x="13850" y="40667"/>
                    </a:cubicBezTo>
                    <a:cubicBezTo>
                      <a:pt x="13850" y="40636"/>
                      <a:pt x="13850" y="40621"/>
                      <a:pt x="13865" y="40591"/>
                    </a:cubicBezTo>
                    <a:cubicBezTo>
                      <a:pt x="13865" y="40576"/>
                      <a:pt x="13865" y="40560"/>
                      <a:pt x="13881" y="40545"/>
                    </a:cubicBezTo>
                    <a:cubicBezTo>
                      <a:pt x="13881" y="40530"/>
                      <a:pt x="13896" y="40515"/>
                      <a:pt x="13896" y="40515"/>
                    </a:cubicBezTo>
                    <a:lnTo>
                      <a:pt x="13911" y="40484"/>
                    </a:lnTo>
                    <a:cubicBezTo>
                      <a:pt x="13926" y="40484"/>
                      <a:pt x="13926" y="40484"/>
                      <a:pt x="13926" y="40469"/>
                    </a:cubicBezTo>
                    <a:cubicBezTo>
                      <a:pt x="13942" y="40469"/>
                      <a:pt x="13957" y="40454"/>
                      <a:pt x="13957" y="40454"/>
                    </a:cubicBezTo>
                    <a:cubicBezTo>
                      <a:pt x="13972" y="40438"/>
                      <a:pt x="13987" y="40438"/>
                      <a:pt x="14003" y="40423"/>
                    </a:cubicBezTo>
                    <a:cubicBezTo>
                      <a:pt x="14018" y="40423"/>
                      <a:pt x="14018" y="40408"/>
                      <a:pt x="14033" y="40408"/>
                    </a:cubicBezTo>
                    <a:cubicBezTo>
                      <a:pt x="14063" y="40408"/>
                      <a:pt x="14063" y="40393"/>
                      <a:pt x="14094" y="40393"/>
                    </a:cubicBezTo>
                    <a:close/>
                    <a:moveTo>
                      <a:pt x="25734" y="40926"/>
                    </a:moveTo>
                    <a:lnTo>
                      <a:pt x="25749" y="40941"/>
                    </a:lnTo>
                    <a:lnTo>
                      <a:pt x="25765" y="40956"/>
                    </a:lnTo>
                    <a:cubicBezTo>
                      <a:pt x="25765" y="40956"/>
                      <a:pt x="25765" y="40956"/>
                      <a:pt x="25780" y="40972"/>
                    </a:cubicBezTo>
                    <a:cubicBezTo>
                      <a:pt x="25795" y="40987"/>
                      <a:pt x="25795" y="41002"/>
                      <a:pt x="25810" y="41017"/>
                    </a:cubicBezTo>
                    <a:cubicBezTo>
                      <a:pt x="25841" y="41078"/>
                      <a:pt x="25856" y="41139"/>
                      <a:pt x="25887" y="41185"/>
                    </a:cubicBezTo>
                    <a:cubicBezTo>
                      <a:pt x="25902" y="41261"/>
                      <a:pt x="25932" y="41337"/>
                      <a:pt x="25947" y="41414"/>
                    </a:cubicBezTo>
                    <a:cubicBezTo>
                      <a:pt x="25947" y="41444"/>
                      <a:pt x="25947" y="41474"/>
                      <a:pt x="25963" y="41505"/>
                    </a:cubicBezTo>
                    <a:cubicBezTo>
                      <a:pt x="25963" y="41535"/>
                      <a:pt x="25963" y="41566"/>
                      <a:pt x="25963" y="41612"/>
                    </a:cubicBezTo>
                    <a:cubicBezTo>
                      <a:pt x="25963" y="41642"/>
                      <a:pt x="25947" y="41673"/>
                      <a:pt x="25947" y="41718"/>
                    </a:cubicBezTo>
                    <a:cubicBezTo>
                      <a:pt x="25947" y="41733"/>
                      <a:pt x="25932" y="41764"/>
                      <a:pt x="25932" y="41794"/>
                    </a:cubicBezTo>
                    <a:cubicBezTo>
                      <a:pt x="25917" y="41825"/>
                      <a:pt x="25917" y="41855"/>
                      <a:pt x="25902" y="41886"/>
                    </a:cubicBezTo>
                    <a:cubicBezTo>
                      <a:pt x="25887" y="41901"/>
                      <a:pt x="25871" y="41916"/>
                      <a:pt x="25871" y="41932"/>
                    </a:cubicBezTo>
                    <a:cubicBezTo>
                      <a:pt x="25856" y="41962"/>
                      <a:pt x="25841" y="41977"/>
                      <a:pt x="25810" y="42008"/>
                    </a:cubicBezTo>
                    <a:cubicBezTo>
                      <a:pt x="25795" y="42023"/>
                      <a:pt x="25780" y="42038"/>
                      <a:pt x="25765" y="42069"/>
                    </a:cubicBezTo>
                    <a:lnTo>
                      <a:pt x="25704" y="42114"/>
                    </a:lnTo>
                    <a:lnTo>
                      <a:pt x="25658" y="42130"/>
                    </a:lnTo>
                    <a:cubicBezTo>
                      <a:pt x="25643" y="42145"/>
                      <a:pt x="25628" y="42145"/>
                      <a:pt x="25612" y="42160"/>
                    </a:cubicBezTo>
                    <a:cubicBezTo>
                      <a:pt x="25597" y="42160"/>
                      <a:pt x="25567" y="42160"/>
                      <a:pt x="25551" y="42175"/>
                    </a:cubicBezTo>
                    <a:cubicBezTo>
                      <a:pt x="25506" y="42175"/>
                      <a:pt x="25475" y="42191"/>
                      <a:pt x="25429" y="42191"/>
                    </a:cubicBezTo>
                    <a:cubicBezTo>
                      <a:pt x="25323" y="42191"/>
                      <a:pt x="25216" y="42191"/>
                      <a:pt x="25110" y="42206"/>
                    </a:cubicBezTo>
                    <a:lnTo>
                      <a:pt x="24561" y="42206"/>
                    </a:lnTo>
                    <a:cubicBezTo>
                      <a:pt x="24287" y="42206"/>
                      <a:pt x="23997" y="42206"/>
                      <a:pt x="23723" y="42252"/>
                    </a:cubicBezTo>
                    <a:cubicBezTo>
                      <a:pt x="23601" y="42267"/>
                      <a:pt x="23479" y="42297"/>
                      <a:pt x="23357" y="42328"/>
                    </a:cubicBezTo>
                    <a:lnTo>
                      <a:pt x="23296" y="42343"/>
                    </a:lnTo>
                    <a:lnTo>
                      <a:pt x="23220" y="42373"/>
                    </a:lnTo>
                    <a:cubicBezTo>
                      <a:pt x="23357" y="42267"/>
                      <a:pt x="23464" y="42160"/>
                      <a:pt x="23586" y="42053"/>
                    </a:cubicBezTo>
                    <a:cubicBezTo>
                      <a:pt x="23708" y="41932"/>
                      <a:pt x="23830" y="41825"/>
                      <a:pt x="23952" y="41703"/>
                    </a:cubicBezTo>
                    <a:lnTo>
                      <a:pt x="24013" y="41642"/>
                    </a:lnTo>
                    <a:cubicBezTo>
                      <a:pt x="24028" y="41627"/>
                      <a:pt x="24058" y="41612"/>
                      <a:pt x="24089" y="41581"/>
                    </a:cubicBezTo>
                    <a:lnTo>
                      <a:pt x="24073" y="41581"/>
                    </a:lnTo>
                    <a:cubicBezTo>
                      <a:pt x="24104" y="41566"/>
                      <a:pt x="24119" y="41551"/>
                      <a:pt x="24150" y="41520"/>
                    </a:cubicBezTo>
                    <a:cubicBezTo>
                      <a:pt x="24226" y="41459"/>
                      <a:pt x="24287" y="41398"/>
                      <a:pt x="24363" y="41353"/>
                    </a:cubicBezTo>
                    <a:cubicBezTo>
                      <a:pt x="24424" y="41307"/>
                      <a:pt x="24500" y="41261"/>
                      <a:pt x="24576" y="41231"/>
                    </a:cubicBezTo>
                    <a:cubicBezTo>
                      <a:pt x="24622" y="41200"/>
                      <a:pt x="24668" y="41185"/>
                      <a:pt x="24729" y="41155"/>
                    </a:cubicBezTo>
                    <a:cubicBezTo>
                      <a:pt x="24851" y="41124"/>
                      <a:pt x="24972" y="41094"/>
                      <a:pt x="25094" y="41063"/>
                    </a:cubicBezTo>
                    <a:lnTo>
                      <a:pt x="25155" y="41048"/>
                    </a:lnTo>
                    <a:cubicBezTo>
                      <a:pt x="25231" y="41033"/>
                      <a:pt x="25292" y="41017"/>
                      <a:pt x="25353" y="40987"/>
                    </a:cubicBezTo>
                    <a:cubicBezTo>
                      <a:pt x="25429" y="40972"/>
                      <a:pt x="25490" y="40956"/>
                      <a:pt x="25567" y="40941"/>
                    </a:cubicBezTo>
                    <a:cubicBezTo>
                      <a:pt x="25597" y="40926"/>
                      <a:pt x="25628" y="40926"/>
                      <a:pt x="25658" y="40926"/>
                    </a:cubicBezTo>
                    <a:close/>
                    <a:moveTo>
                      <a:pt x="23068" y="30108"/>
                    </a:moveTo>
                    <a:cubicBezTo>
                      <a:pt x="23083" y="30124"/>
                      <a:pt x="23083" y="30124"/>
                      <a:pt x="23098" y="30139"/>
                    </a:cubicBezTo>
                    <a:cubicBezTo>
                      <a:pt x="23098" y="30139"/>
                      <a:pt x="23098" y="30154"/>
                      <a:pt x="23098" y="30154"/>
                    </a:cubicBezTo>
                    <a:cubicBezTo>
                      <a:pt x="23144" y="30200"/>
                      <a:pt x="23175" y="30230"/>
                      <a:pt x="23220" y="30276"/>
                    </a:cubicBezTo>
                    <a:cubicBezTo>
                      <a:pt x="23266" y="30322"/>
                      <a:pt x="23327" y="30352"/>
                      <a:pt x="23388" y="30383"/>
                    </a:cubicBezTo>
                    <a:cubicBezTo>
                      <a:pt x="23434" y="30428"/>
                      <a:pt x="23495" y="30459"/>
                      <a:pt x="23555" y="30489"/>
                    </a:cubicBezTo>
                    <a:cubicBezTo>
                      <a:pt x="23616" y="30505"/>
                      <a:pt x="23662" y="30535"/>
                      <a:pt x="23723" y="30550"/>
                    </a:cubicBezTo>
                    <a:cubicBezTo>
                      <a:pt x="23784" y="30581"/>
                      <a:pt x="23860" y="30596"/>
                      <a:pt x="23921" y="30611"/>
                    </a:cubicBezTo>
                    <a:cubicBezTo>
                      <a:pt x="24073" y="30657"/>
                      <a:pt x="24226" y="30672"/>
                      <a:pt x="24378" y="30703"/>
                    </a:cubicBezTo>
                    <a:cubicBezTo>
                      <a:pt x="24531" y="30748"/>
                      <a:pt x="24683" y="30779"/>
                      <a:pt x="24835" y="30825"/>
                    </a:cubicBezTo>
                    <a:cubicBezTo>
                      <a:pt x="24957" y="30870"/>
                      <a:pt x="25079" y="30901"/>
                      <a:pt x="25186" y="30962"/>
                    </a:cubicBezTo>
                    <a:cubicBezTo>
                      <a:pt x="25262" y="30992"/>
                      <a:pt x="25338" y="31038"/>
                      <a:pt x="25414" y="31084"/>
                    </a:cubicBezTo>
                    <a:cubicBezTo>
                      <a:pt x="25475" y="31129"/>
                      <a:pt x="25536" y="31175"/>
                      <a:pt x="25597" y="31221"/>
                    </a:cubicBezTo>
                    <a:cubicBezTo>
                      <a:pt x="25658" y="31266"/>
                      <a:pt x="25719" y="31327"/>
                      <a:pt x="25780" y="31388"/>
                    </a:cubicBezTo>
                    <a:cubicBezTo>
                      <a:pt x="25841" y="31449"/>
                      <a:pt x="25887" y="31510"/>
                      <a:pt x="25963" y="31571"/>
                    </a:cubicBezTo>
                    <a:cubicBezTo>
                      <a:pt x="26069" y="31678"/>
                      <a:pt x="26191" y="31784"/>
                      <a:pt x="26313" y="31891"/>
                    </a:cubicBezTo>
                    <a:cubicBezTo>
                      <a:pt x="26344" y="31922"/>
                      <a:pt x="26359" y="31952"/>
                      <a:pt x="26374" y="31983"/>
                    </a:cubicBezTo>
                    <a:cubicBezTo>
                      <a:pt x="26363" y="31979"/>
                      <a:pt x="26349" y="31977"/>
                      <a:pt x="26335" y="31977"/>
                    </a:cubicBezTo>
                    <a:cubicBezTo>
                      <a:pt x="26293" y="31977"/>
                      <a:pt x="26245" y="31994"/>
                      <a:pt x="26222" y="32028"/>
                    </a:cubicBezTo>
                    <a:cubicBezTo>
                      <a:pt x="26222" y="32028"/>
                      <a:pt x="26222" y="32043"/>
                      <a:pt x="26222" y="32043"/>
                    </a:cubicBezTo>
                    <a:cubicBezTo>
                      <a:pt x="26100" y="31937"/>
                      <a:pt x="25963" y="31861"/>
                      <a:pt x="25810" y="31800"/>
                    </a:cubicBezTo>
                    <a:cubicBezTo>
                      <a:pt x="25734" y="31769"/>
                      <a:pt x="25658" y="31754"/>
                      <a:pt x="25582" y="31739"/>
                    </a:cubicBezTo>
                    <a:cubicBezTo>
                      <a:pt x="25490" y="31723"/>
                      <a:pt x="25414" y="31708"/>
                      <a:pt x="25323" y="31693"/>
                    </a:cubicBezTo>
                    <a:cubicBezTo>
                      <a:pt x="25170" y="31678"/>
                      <a:pt x="25018" y="31678"/>
                      <a:pt x="24851" y="31678"/>
                    </a:cubicBezTo>
                    <a:cubicBezTo>
                      <a:pt x="24774" y="31678"/>
                      <a:pt x="24683" y="31693"/>
                      <a:pt x="24607" y="31708"/>
                    </a:cubicBezTo>
                    <a:cubicBezTo>
                      <a:pt x="24531" y="31708"/>
                      <a:pt x="24454" y="31723"/>
                      <a:pt x="24378" y="31754"/>
                    </a:cubicBezTo>
                    <a:cubicBezTo>
                      <a:pt x="24317" y="31769"/>
                      <a:pt x="24256" y="31800"/>
                      <a:pt x="24211" y="31815"/>
                    </a:cubicBezTo>
                    <a:cubicBezTo>
                      <a:pt x="24119" y="31861"/>
                      <a:pt x="24028" y="31922"/>
                      <a:pt x="23967" y="31998"/>
                    </a:cubicBezTo>
                    <a:cubicBezTo>
                      <a:pt x="23875" y="32104"/>
                      <a:pt x="23830" y="32242"/>
                      <a:pt x="23814" y="32379"/>
                    </a:cubicBezTo>
                    <a:cubicBezTo>
                      <a:pt x="23799" y="32546"/>
                      <a:pt x="23814" y="32699"/>
                      <a:pt x="23860" y="32866"/>
                    </a:cubicBezTo>
                    <a:cubicBezTo>
                      <a:pt x="23891" y="32973"/>
                      <a:pt x="23936" y="33064"/>
                      <a:pt x="23997" y="33156"/>
                    </a:cubicBezTo>
                    <a:cubicBezTo>
                      <a:pt x="23997" y="33171"/>
                      <a:pt x="24013" y="33186"/>
                      <a:pt x="24028" y="33201"/>
                    </a:cubicBezTo>
                    <a:cubicBezTo>
                      <a:pt x="24073" y="33262"/>
                      <a:pt x="24119" y="33293"/>
                      <a:pt x="24165" y="33338"/>
                    </a:cubicBezTo>
                    <a:cubicBezTo>
                      <a:pt x="24256" y="33399"/>
                      <a:pt x="24363" y="33445"/>
                      <a:pt x="24485" y="33445"/>
                    </a:cubicBezTo>
                    <a:cubicBezTo>
                      <a:pt x="24512" y="33449"/>
                      <a:pt x="24538" y="33451"/>
                      <a:pt x="24565" y="33451"/>
                    </a:cubicBezTo>
                    <a:cubicBezTo>
                      <a:pt x="24736" y="33451"/>
                      <a:pt x="24906" y="33374"/>
                      <a:pt x="25064" y="33308"/>
                    </a:cubicBezTo>
                    <a:cubicBezTo>
                      <a:pt x="25201" y="33232"/>
                      <a:pt x="25338" y="33156"/>
                      <a:pt x="25475" y="33095"/>
                    </a:cubicBezTo>
                    <a:cubicBezTo>
                      <a:pt x="25551" y="33049"/>
                      <a:pt x="25628" y="33019"/>
                      <a:pt x="25704" y="32973"/>
                    </a:cubicBezTo>
                    <a:cubicBezTo>
                      <a:pt x="25780" y="32942"/>
                      <a:pt x="25871" y="32912"/>
                      <a:pt x="25947" y="32881"/>
                    </a:cubicBezTo>
                    <a:cubicBezTo>
                      <a:pt x="26039" y="32836"/>
                      <a:pt x="26130" y="32805"/>
                      <a:pt x="26222" y="32790"/>
                    </a:cubicBezTo>
                    <a:cubicBezTo>
                      <a:pt x="26237" y="32790"/>
                      <a:pt x="26252" y="32775"/>
                      <a:pt x="26283" y="32775"/>
                    </a:cubicBezTo>
                    <a:lnTo>
                      <a:pt x="26694" y="32775"/>
                    </a:lnTo>
                    <a:cubicBezTo>
                      <a:pt x="26725" y="32775"/>
                      <a:pt x="26740" y="32775"/>
                      <a:pt x="26755" y="32790"/>
                    </a:cubicBezTo>
                    <a:lnTo>
                      <a:pt x="26785" y="32790"/>
                    </a:lnTo>
                    <a:cubicBezTo>
                      <a:pt x="26801" y="32851"/>
                      <a:pt x="26831" y="32897"/>
                      <a:pt x="26846" y="32958"/>
                    </a:cubicBezTo>
                    <a:cubicBezTo>
                      <a:pt x="26862" y="33034"/>
                      <a:pt x="26892" y="33095"/>
                      <a:pt x="26907" y="33171"/>
                    </a:cubicBezTo>
                    <a:cubicBezTo>
                      <a:pt x="26907" y="33201"/>
                      <a:pt x="26923" y="33232"/>
                      <a:pt x="26923" y="33262"/>
                    </a:cubicBezTo>
                    <a:cubicBezTo>
                      <a:pt x="26923" y="33293"/>
                      <a:pt x="26938" y="33323"/>
                      <a:pt x="26938" y="33354"/>
                    </a:cubicBezTo>
                    <a:lnTo>
                      <a:pt x="26938" y="33445"/>
                    </a:lnTo>
                    <a:cubicBezTo>
                      <a:pt x="26938" y="33476"/>
                      <a:pt x="26938" y="33506"/>
                      <a:pt x="26938" y="33537"/>
                    </a:cubicBezTo>
                    <a:cubicBezTo>
                      <a:pt x="26938" y="33582"/>
                      <a:pt x="26938" y="33613"/>
                      <a:pt x="26923" y="33658"/>
                    </a:cubicBezTo>
                    <a:cubicBezTo>
                      <a:pt x="26831" y="33887"/>
                      <a:pt x="26725" y="34131"/>
                      <a:pt x="26618" y="34359"/>
                    </a:cubicBezTo>
                    <a:cubicBezTo>
                      <a:pt x="26572" y="34481"/>
                      <a:pt x="26511" y="34603"/>
                      <a:pt x="26450" y="34725"/>
                    </a:cubicBezTo>
                    <a:cubicBezTo>
                      <a:pt x="26283" y="34740"/>
                      <a:pt x="26130" y="34786"/>
                      <a:pt x="25993" y="34862"/>
                    </a:cubicBezTo>
                    <a:cubicBezTo>
                      <a:pt x="25871" y="34923"/>
                      <a:pt x="25765" y="35014"/>
                      <a:pt x="25673" y="35106"/>
                    </a:cubicBezTo>
                    <a:cubicBezTo>
                      <a:pt x="25628" y="35152"/>
                      <a:pt x="25582" y="35197"/>
                      <a:pt x="25551" y="35258"/>
                    </a:cubicBezTo>
                    <a:cubicBezTo>
                      <a:pt x="25521" y="35289"/>
                      <a:pt x="25506" y="35304"/>
                      <a:pt x="25490" y="35334"/>
                    </a:cubicBezTo>
                    <a:cubicBezTo>
                      <a:pt x="25475" y="35365"/>
                      <a:pt x="25460" y="35380"/>
                      <a:pt x="25445" y="35411"/>
                    </a:cubicBezTo>
                    <a:cubicBezTo>
                      <a:pt x="25414" y="35472"/>
                      <a:pt x="25384" y="35548"/>
                      <a:pt x="25353" y="35609"/>
                    </a:cubicBezTo>
                    <a:cubicBezTo>
                      <a:pt x="25308" y="35715"/>
                      <a:pt x="25262" y="35837"/>
                      <a:pt x="25216" y="35959"/>
                    </a:cubicBezTo>
                    <a:cubicBezTo>
                      <a:pt x="25186" y="36066"/>
                      <a:pt x="25140" y="36188"/>
                      <a:pt x="25110" y="36310"/>
                    </a:cubicBezTo>
                    <a:cubicBezTo>
                      <a:pt x="25049" y="36553"/>
                      <a:pt x="24988" y="36797"/>
                      <a:pt x="24927" y="37041"/>
                    </a:cubicBezTo>
                    <a:cubicBezTo>
                      <a:pt x="24911" y="37132"/>
                      <a:pt x="24881" y="37224"/>
                      <a:pt x="24866" y="37315"/>
                    </a:cubicBezTo>
                    <a:cubicBezTo>
                      <a:pt x="24820" y="37376"/>
                      <a:pt x="24774" y="37437"/>
                      <a:pt x="24744" y="37498"/>
                    </a:cubicBezTo>
                    <a:cubicBezTo>
                      <a:pt x="24622" y="37681"/>
                      <a:pt x="24500" y="37864"/>
                      <a:pt x="24363" y="38031"/>
                    </a:cubicBezTo>
                    <a:cubicBezTo>
                      <a:pt x="23875" y="38717"/>
                      <a:pt x="23342" y="39372"/>
                      <a:pt x="22809" y="40027"/>
                    </a:cubicBezTo>
                    <a:cubicBezTo>
                      <a:pt x="22733" y="40134"/>
                      <a:pt x="22657" y="40225"/>
                      <a:pt x="22565" y="40317"/>
                    </a:cubicBezTo>
                    <a:cubicBezTo>
                      <a:pt x="22337" y="40606"/>
                      <a:pt x="22093" y="40880"/>
                      <a:pt x="21849" y="41170"/>
                    </a:cubicBezTo>
                    <a:cubicBezTo>
                      <a:pt x="21864" y="41124"/>
                      <a:pt x="21880" y="41078"/>
                      <a:pt x="21895" y="41033"/>
                    </a:cubicBezTo>
                    <a:cubicBezTo>
                      <a:pt x="21910" y="40956"/>
                      <a:pt x="21940" y="40865"/>
                      <a:pt x="21971" y="40789"/>
                    </a:cubicBezTo>
                    <a:lnTo>
                      <a:pt x="21971" y="40789"/>
                    </a:lnTo>
                    <a:cubicBezTo>
                      <a:pt x="21971" y="40789"/>
                      <a:pt x="21971" y="40789"/>
                      <a:pt x="21956" y="40804"/>
                    </a:cubicBezTo>
                    <a:cubicBezTo>
                      <a:pt x="22001" y="40667"/>
                      <a:pt x="22047" y="40515"/>
                      <a:pt x="22078" y="40377"/>
                    </a:cubicBezTo>
                    <a:cubicBezTo>
                      <a:pt x="22123" y="40164"/>
                      <a:pt x="22139" y="39951"/>
                      <a:pt x="22139" y="39738"/>
                    </a:cubicBezTo>
                    <a:cubicBezTo>
                      <a:pt x="22139" y="39448"/>
                      <a:pt x="22108" y="39174"/>
                      <a:pt x="22047" y="38900"/>
                    </a:cubicBezTo>
                    <a:cubicBezTo>
                      <a:pt x="22017" y="38823"/>
                      <a:pt x="21986" y="38747"/>
                      <a:pt x="21956" y="38671"/>
                    </a:cubicBezTo>
                    <a:cubicBezTo>
                      <a:pt x="21925" y="38595"/>
                      <a:pt x="21895" y="38503"/>
                      <a:pt x="21849" y="38443"/>
                    </a:cubicBezTo>
                    <a:cubicBezTo>
                      <a:pt x="21788" y="38351"/>
                      <a:pt x="21727" y="38290"/>
                      <a:pt x="21651" y="38244"/>
                    </a:cubicBezTo>
                    <a:cubicBezTo>
                      <a:pt x="21560" y="38199"/>
                      <a:pt x="21468" y="38168"/>
                      <a:pt x="21377" y="38153"/>
                    </a:cubicBezTo>
                    <a:lnTo>
                      <a:pt x="21102" y="38153"/>
                    </a:lnTo>
                    <a:cubicBezTo>
                      <a:pt x="20965" y="38168"/>
                      <a:pt x="20828" y="38184"/>
                      <a:pt x="20706" y="38199"/>
                    </a:cubicBezTo>
                    <a:cubicBezTo>
                      <a:pt x="20554" y="38229"/>
                      <a:pt x="20417" y="38260"/>
                      <a:pt x="20295" y="38305"/>
                    </a:cubicBezTo>
                    <a:cubicBezTo>
                      <a:pt x="20173" y="38366"/>
                      <a:pt x="20066" y="38458"/>
                      <a:pt x="19975" y="38549"/>
                    </a:cubicBezTo>
                    <a:cubicBezTo>
                      <a:pt x="19884" y="38671"/>
                      <a:pt x="19823" y="38808"/>
                      <a:pt x="19777" y="38961"/>
                    </a:cubicBezTo>
                    <a:cubicBezTo>
                      <a:pt x="19731" y="39098"/>
                      <a:pt x="19716" y="39235"/>
                      <a:pt x="19701" y="39372"/>
                    </a:cubicBezTo>
                    <a:cubicBezTo>
                      <a:pt x="19686" y="39448"/>
                      <a:pt x="19670" y="39540"/>
                      <a:pt x="19670" y="39616"/>
                    </a:cubicBezTo>
                    <a:cubicBezTo>
                      <a:pt x="19655" y="39707"/>
                      <a:pt x="19655" y="39799"/>
                      <a:pt x="19655" y="39875"/>
                    </a:cubicBezTo>
                    <a:cubicBezTo>
                      <a:pt x="19655" y="39905"/>
                      <a:pt x="19655" y="39936"/>
                      <a:pt x="19640" y="39966"/>
                    </a:cubicBezTo>
                    <a:cubicBezTo>
                      <a:pt x="19640" y="39981"/>
                      <a:pt x="19640" y="39981"/>
                      <a:pt x="19640" y="39997"/>
                    </a:cubicBezTo>
                    <a:cubicBezTo>
                      <a:pt x="19625" y="40027"/>
                      <a:pt x="19609" y="40073"/>
                      <a:pt x="19594" y="40103"/>
                    </a:cubicBezTo>
                    <a:cubicBezTo>
                      <a:pt x="19564" y="40164"/>
                      <a:pt x="19533" y="40225"/>
                      <a:pt x="19503" y="40286"/>
                    </a:cubicBezTo>
                    <a:cubicBezTo>
                      <a:pt x="19472" y="40332"/>
                      <a:pt x="19457" y="40377"/>
                      <a:pt x="19442" y="40423"/>
                    </a:cubicBezTo>
                    <a:cubicBezTo>
                      <a:pt x="19427" y="40515"/>
                      <a:pt x="19427" y="40621"/>
                      <a:pt x="19472" y="40713"/>
                    </a:cubicBezTo>
                    <a:cubicBezTo>
                      <a:pt x="19503" y="40774"/>
                      <a:pt x="19533" y="40835"/>
                      <a:pt x="19579" y="40896"/>
                    </a:cubicBezTo>
                    <a:cubicBezTo>
                      <a:pt x="19625" y="40956"/>
                      <a:pt x="19670" y="41002"/>
                      <a:pt x="19731" y="41048"/>
                    </a:cubicBezTo>
                    <a:cubicBezTo>
                      <a:pt x="19792" y="41109"/>
                      <a:pt x="19868" y="41170"/>
                      <a:pt x="19945" y="41215"/>
                    </a:cubicBezTo>
                    <a:cubicBezTo>
                      <a:pt x="19960" y="41231"/>
                      <a:pt x="19975" y="41231"/>
                      <a:pt x="19990" y="41246"/>
                    </a:cubicBezTo>
                    <a:cubicBezTo>
                      <a:pt x="20005" y="41246"/>
                      <a:pt x="20005" y="41261"/>
                      <a:pt x="20005" y="41261"/>
                    </a:cubicBezTo>
                    <a:cubicBezTo>
                      <a:pt x="20066" y="41292"/>
                      <a:pt x="20127" y="41322"/>
                      <a:pt x="20173" y="41353"/>
                    </a:cubicBezTo>
                    <a:cubicBezTo>
                      <a:pt x="20127" y="41368"/>
                      <a:pt x="20066" y="41383"/>
                      <a:pt x="20005" y="41414"/>
                    </a:cubicBezTo>
                    <a:cubicBezTo>
                      <a:pt x="19868" y="41474"/>
                      <a:pt x="19731" y="41551"/>
                      <a:pt x="19609" y="41642"/>
                    </a:cubicBezTo>
                    <a:cubicBezTo>
                      <a:pt x="19457" y="41733"/>
                      <a:pt x="19320" y="41825"/>
                      <a:pt x="19183" y="41916"/>
                    </a:cubicBezTo>
                    <a:cubicBezTo>
                      <a:pt x="19000" y="42053"/>
                      <a:pt x="18817" y="42175"/>
                      <a:pt x="18649" y="42297"/>
                    </a:cubicBezTo>
                    <a:cubicBezTo>
                      <a:pt x="18482" y="42434"/>
                      <a:pt x="18314" y="42571"/>
                      <a:pt x="18147" y="42724"/>
                    </a:cubicBezTo>
                    <a:cubicBezTo>
                      <a:pt x="17979" y="42876"/>
                      <a:pt x="17812" y="43013"/>
                      <a:pt x="17659" y="43166"/>
                    </a:cubicBezTo>
                    <a:cubicBezTo>
                      <a:pt x="17528" y="43297"/>
                      <a:pt x="17411" y="43414"/>
                      <a:pt x="17295" y="43543"/>
                    </a:cubicBezTo>
                    <a:lnTo>
                      <a:pt x="17295" y="43543"/>
                    </a:lnTo>
                    <a:cubicBezTo>
                      <a:pt x="17447" y="43179"/>
                      <a:pt x="17568" y="42799"/>
                      <a:pt x="17690" y="42404"/>
                    </a:cubicBezTo>
                    <a:cubicBezTo>
                      <a:pt x="17812" y="42038"/>
                      <a:pt x="17888" y="41657"/>
                      <a:pt x="17979" y="41276"/>
                    </a:cubicBezTo>
                    <a:cubicBezTo>
                      <a:pt x="17994" y="41215"/>
                      <a:pt x="17994" y="41139"/>
                      <a:pt x="18010" y="41078"/>
                    </a:cubicBezTo>
                    <a:cubicBezTo>
                      <a:pt x="18040" y="41063"/>
                      <a:pt x="18071" y="41048"/>
                      <a:pt x="18101" y="41017"/>
                    </a:cubicBezTo>
                    <a:cubicBezTo>
                      <a:pt x="18238" y="40880"/>
                      <a:pt x="18223" y="40667"/>
                      <a:pt x="18177" y="40499"/>
                    </a:cubicBezTo>
                    <a:cubicBezTo>
                      <a:pt x="18162" y="40469"/>
                      <a:pt x="18162" y="40438"/>
                      <a:pt x="18147" y="40408"/>
                    </a:cubicBezTo>
                    <a:cubicBezTo>
                      <a:pt x="18162" y="40317"/>
                      <a:pt x="18177" y="40225"/>
                      <a:pt x="18208" y="40149"/>
                    </a:cubicBezTo>
                    <a:cubicBezTo>
                      <a:pt x="18269" y="39859"/>
                      <a:pt x="18345" y="39585"/>
                      <a:pt x="18436" y="39311"/>
                    </a:cubicBezTo>
                    <a:cubicBezTo>
                      <a:pt x="18482" y="39128"/>
                      <a:pt x="18543" y="38961"/>
                      <a:pt x="18619" y="38778"/>
                    </a:cubicBezTo>
                    <a:cubicBezTo>
                      <a:pt x="18680" y="38686"/>
                      <a:pt x="18726" y="38595"/>
                      <a:pt x="18787" y="38503"/>
                    </a:cubicBezTo>
                    <a:cubicBezTo>
                      <a:pt x="18863" y="38382"/>
                      <a:pt x="18939" y="38260"/>
                      <a:pt x="19030" y="38153"/>
                    </a:cubicBezTo>
                    <a:cubicBezTo>
                      <a:pt x="19289" y="37848"/>
                      <a:pt x="19548" y="37544"/>
                      <a:pt x="19792" y="37239"/>
                    </a:cubicBezTo>
                    <a:cubicBezTo>
                      <a:pt x="19899" y="37087"/>
                      <a:pt x="20021" y="36934"/>
                      <a:pt x="20127" y="36782"/>
                    </a:cubicBezTo>
                    <a:cubicBezTo>
                      <a:pt x="20234" y="36629"/>
                      <a:pt x="20341" y="36462"/>
                      <a:pt x="20432" y="36310"/>
                    </a:cubicBezTo>
                    <a:cubicBezTo>
                      <a:pt x="20447" y="36249"/>
                      <a:pt x="20478" y="36203"/>
                      <a:pt x="20493" y="36157"/>
                    </a:cubicBezTo>
                    <a:cubicBezTo>
                      <a:pt x="20524" y="36111"/>
                      <a:pt x="20539" y="36081"/>
                      <a:pt x="20554" y="36035"/>
                    </a:cubicBezTo>
                    <a:lnTo>
                      <a:pt x="20554" y="36050"/>
                    </a:lnTo>
                    <a:cubicBezTo>
                      <a:pt x="20630" y="35883"/>
                      <a:pt x="20691" y="35715"/>
                      <a:pt x="20737" y="35548"/>
                    </a:cubicBezTo>
                    <a:cubicBezTo>
                      <a:pt x="20798" y="35380"/>
                      <a:pt x="20859" y="35197"/>
                      <a:pt x="20920" y="35014"/>
                    </a:cubicBezTo>
                    <a:cubicBezTo>
                      <a:pt x="21026" y="34664"/>
                      <a:pt x="21133" y="34329"/>
                      <a:pt x="21240" y="33978"/>
                    </a:cubicBezTo>
                    <a:cubicBezTo>
                      <a:pt x="21240" y="33994"/>
                      <a:pt x="21240" y="33994"/>
                      <a:pt x="21240" y="33994"/>
                    </a:cubicBezTo>
                    <a:cubicBezTo>
                      <a:pt x="21255" y="33963"/>
                      <a:pt x="21255" y="33933"/>
                      <a:pt x="21270" y="33902"/>
                    </a:cubicBezTo>
                    <a:cubicBezTo>
                      <a:pt x="21377" y="33552"/>
                      <a:pt x="21499" y="33186"/>
                      <a:pt x="21560" y="32820"/>
                    </a:cubicBezTo>
                    <a:cubicBezTo>
                      <a:pt x="21575" y="32699"/>
                      <a:pt x="21575" y="32577"/>
                      <a:pt x="21544" y="32470"/>
                    </a:cubicBezTo>
                    <a:cubicBezTo>
                      <a:pt x="21544" y="32455"/>
                      <a:pt x="21560" y="32455"/>
                      <a:pt x="21560" y="32455"/>
                    </a:cubicBezTo>
                    <a:cubicBezTo>
                      <a:pt x="21605" y="32409"/>
                      <a:pt x="21651" y="32348"/>
                      <a:pt x="21697" y="32302"/>
                    </a:cubicBezTo>
                    <a:cubicBezTo>
                      <a:pt x="21742" y="32257"/>
                      <a:pt x="21773" y="32211"/>
                      <a:pt x="21819" y="32150"/>
                    </a:cubicBezTo>
                    <a:cubicBezTo>
                      <a:pt x="21940" y="31998"/>
                      <a:pt x="22062" y="31830"/>
                      <a:pt x="22169" y="31663"/>
                    </a:cubicBezTo>
                    <a:cubicBezTo>
                      <a:pt x="22230" y="31571"/>
                      <a:pt x="22291" y="31480"/>
                      <a:pt x="22337" y="31388"/>
                    </a:cubicBezTo>
                    <a:cubicBezTo>
                      <a:pt x="22398" y="31312"/>
                      <a:pt x="22443" y="31221"/>
                      <a:pt x="22504" y="31129"/>
                    </a:cubicBezTo>
                    <a:cubicBezTo>
                      <a:pt x="22596" y="30962"/>
                      <a:pt x="22687" y="30779"/>
                      <a:pt x="22794" y="30596"/>
                    </a:cubicBezTo>
                    <a:cubicBezTo>
                      <a:pt x="22839" y="30505"/>
                      <a:pt x="22885" y="30428"/>
                      <a:pt x="22931" y="30337"/>
                    </a:cubicBezTo>
                    <a:cubicBezTo>
                      <a:pt x="22976" y="30261"/>
                      <a:pt x="23022" y="30185"/>
                      <a:pt x="23068" y="30108"/>
                    </a:cubicBezTo>
                    <a:close/>
                    <a:moveTo>
                      <a:pt x="12174" y="40499"/>
                    </a:moveTo>
                    <a:cubicBezTo>
                      <a:pt x="12311" y="40499"/>
                      <a:pt x="12448" y="40515"/>
                      <a:pt x="12601" y="40545"/>
                    </a:cubicBezTo>
                    <a:cubicBezTo>
                      <a:pt x="12692" y="40560"/>
                      <a:pt x="12768" y="40576"/>
                      <a:pt x="12845" y="40591"/>
                    </a:cubicBezTo>
                    <a:cubicBezTo>
                      <a:pt x="12875" y="40606"/>
                      <a:pt x="12921" y="40621"/>
                      <a:pt x="12951" y="40636"/>
                    </a:cubicBezTo>
                    <a:cubicBezTo>
                      <a:pt x="12997" y="40652"/>
                      <a:pt x="13027" y="40667"/>
                      <a:pt x="13058" y="40682"/>
                    </a:cubicBezTo>
                    <a:cubicBezTo>
                      <a:pt x="13088" y="40713"/>
                      <a:pt x="13134" y="40728"/>
                      <a:pt x="13165" y="40758"/>
                    </a:cubicBezTo>
                    <a:cubicBezTo>
                      <a:pt x="13195" y="40789"/>
                      <a:pt x="13225" y="40819"/>
                      <a:pt x="13256" y="40835"/>
                    </a:cubicBezTo>
                    <a:cubicBezTo>
                      <a:pt x="13286" y="40880"/>
                      <a:pt x="13317" y="40911"/>
                      <a:pt x="13347" y="40956"/>
                    </a:cubicBezTo>
                    <a:cubicBezTo>
                      <a:pt x="13393" y="41002"/>
                      <a:pt x="13439" y="41078"/>
                      <a:pt x="13469" y="41139"/>
                    </a:cubicBezTo>
                    <a:cubicBezTo>
                      <a:pt x="13500" y="41185"/>
                      <a:pt x="13515" y="41246"/>
                      <a:pt x="13545" y="41292"/>
                    </a:cubicBezTo>
                    <a:cubicBezTo>
                      <a:pt x="13576" y="41368"/>
                      <a:pt x="13591" y="41444"/>
                      <a:pt x="13622" y="41520"/>
                    </a:cubicBezTo>
                    <a:cubicBezTo>
                      <a:pt x="13622" y="41566"/>
                      <a:pt x="13637" y="41627"/>
                      <a:pt x="13637" y="41673"/>
                    </a:cubicBezTo>
                    <a:cubicBezTo>
                      <a:pt x="13652" y="41718"/>
                      <a:pt x="13652" y="41764"/>
                      <a:pt x="13652" y="41794"/>
                    </a:cubicBezTo>
                    <a:cubicBezTo>
                      <a:pt x="13652" y="41810"/>
                      <a:pt x="13652" y="41825"/>
                      <a:pt x="13637" y="41825"/>
                    </a:cubicBezTo>
                    <a:cubicBezTo>
                      <a:pt x="13637" y="41855"/>
                      <a:pt x="13637" y="41886"/>
                      <a:pt x="13622" y="41901"/>
                    </a:cubicBezTo>
                    <a:cubicBezTo>
                      <a:pt x="13622" y="41932"/>
                      <a:pt x="13606" y="41947"/>
                      <a:pt x="13606" y="41962"/>
                    </a:cubicBezTo>
                    <a:cubicBezTo>
                      <a:pt x="13591" y="41977"/>
                      <a:pt x="13591" y="41992"/>
                      <a:pt x="13576" y="42008"/>
                    </a:cubicBezTo>
                    <a:lnTo>
                      <a:pt x="13576" y="42023"/>
                    </a:lnTo>
                    <a:cubicBezTo>
                      <a:pt x="13545" y="42069"/>
                      <a:pt x="13515" y="42114"/>
                      <a:pt x="13485" y="42160"/>
                    </a:cubicBezTo>
                    <a:cubicBezTo>
                      <a:pt x="13408" y="42252"/>
                      <a:pt x="13317" y="42343"/>
                      <a:pt x="13225" y="42434"/>
                    </a:cubicBezTo>
                    <a:cubicBezTo>
                      <a:pt x="13058" y="42602"/>
                      <a:pt x="12921" y="42724"/>
                      <a:pt x="12753" y="42846"/>
                    </a:cubicBezTo>
                    <a:cubicBezTo>
                      <a:pt x="12707" y="42891"/>
                      <a:pt x="12647" y="42922"/>
                      <a:pt x="12586" y="42968"/>
                    </a:cubicBezTo>
                    <a:cubicBezTo>
                      <a:pt x="12570" y="42968"/>
                      <a:pt x="12540" y="42983"/>
                      <a:pt x="12525" y="42998"/>
                    </a:cubicBezTo>
                    <a:lnTo>
                      <a:pt x="12464" y="43029"/>
                    </a:lnTo>
                    <a:cubicBezTo>
                      <a:pt x="12372" y="43059"/>
                      <a:pt x="12296" y="43074"/>
                      <a:pt x="12205" y="43105"/>
                    </a:cubicBezTo>
                    <a:cubicBezTo>
                      <a:pt x="12083" y="43135"/>
                      <a:pt x="11946" y="43150"/>
                      <a:pt x="11778" y="43166"/>
                    </a:cubicBezTo>
                    <a:lnTo>
                      <a:pt x="11732" y="43166"/>
                    </a:lnTo>
                    <a:lnTo>
                      <a:pt x="11687" y="43181"/>
                    </a:lnTo>
                    <a:cubicBezTo>
                      <a:pt x="11428" y="43196"/>
                      <a:pt x="11153" y="43227"/>
                      <a:pt x="10910" y="43333"/>
                    </a:cubicBezTo>
                    <a:cubicBezTo>
                      <a:pt x="10849" y="43364"/>
                      <a:pt x="10788" y="43394"/>
                      <a:pt x="10727" y="43440"/>
                    </a:cubicBezTo>
                    <a:cubicBezTo>
                      <a:pt x="10620" y="43516"/>
                      <a:pt x="10529" y="43607"/>
                      <a:pt x="10453" y="43729"/>
                    </a:cubicBezTo>
                    <a:cubicBezTo>
                      <a:pt x="10407" y="43790"/>
                      <a:pt x="10361" y="43851"/>
                      <a:pt x="10300" y="43927"/>
                    </a:cubicBezTo>
                    <a:cubicBezTo>
                      <a:pt x="10270" y="43973"/>
                      <a:pt x="10254" y="44019"/>
                      <a:pt x="10224" y="44065"/>
                    </a:cubicBezTo>
                    <a:cubicBezTo>
                      <a:pt x="10163" y="44156"/>
                      <a:pt x="10117" y="44247"/>
                      <a:pt x="10041" y="44324"/>
                    </a:cubicBezTo>
                    <a:cubicBezTo>
                      <a:pt x="10026" y="44354"/>
                      <a:pt x="10011" y="44369"/>
                      <a:pt x="9980" y="44400"/>
                    </a:cubicBezTo>
                    <a:cubicBezTo>
                      <a:pt x="9965" y="44415"/>
                      <a:pt x="9950" y="44430"/>
                      <a:pt x="9935" y="44430"/>
                    </a:cubicBezTo>
                    <a:cubicBezTo>
                      <a:pt x="9919" y="44445"/>
                      <a:pt x="9904" y="44461"/>
                      <a:pt x="9889" y="44476"/>
                    </a:cubicBezTo>
                    <a:lnTo>
                      <a:pt x="9843" y="44476"/>
                    </a:lnTo>
                    <a:cubicBezTo>
                      <a:pt x="9843" y="44491"/>
                      <a:pt x="9828" y="44491"/>
                      <a:pt x="9813" y="44491"/>
                    </a:cubicBezTo>
                    <a:lnTo>
                      <a:pt x="9721" y="44491"/>
                    </a:lnTo>
                    <a:lnTo>
                      <a:pt x="9721" y="44476"/>
                    </a:lnTo>
                    <a:lnTo>
                      <a:pt x="9706" y="44476"/>
                    </a:lnTo>
                    <a:cubicBezTo>
                      <a:pt x="9706" y="44476"/>
                      <a:pt x="9706" y="44476"/>
                      <a:pt x="9691" y="44461"/>
                    </a:cubicBezTo>
                    <a:lnTo>
                      <a:pt x="9676" y="44445"/>
                    </a:lnTo>
                    <a:lnTo>
                      <a:pt x="9645" y="44400"/>
                    </a:lnTo>
                    <a:cubicBezTo>
                      <a:pt x="9615" y="44369"/>
                      <a:pt x="9599" y="44339"/>
                      <a:pt x="9569" y="44308"/>
                    </a:cubicBezTo>
                    <a:cubicBezTo>
                      <a:pt x="9554" y="44263"/>
                      <a:pt x="9538" y="44232"/>
                      <a:pt x="9523" y="44186"/>
                    </a:cubicBezTo>
                    <a:cubicBezTo>
                      <a:pt x="9508" y="44156"/>
                      <a:pt x="9493" y="44110"/>
                      <a:pt x="9462" y="44065"/>
                    </a:cubicBezTo>
                    <a:lnTo>
                      <a:pt x="9462" y="44034"/>
                    </a:lnTo>
                    <a:cubicBezTo>
                      <a:pt x="9432" y="43958"/>
                      <a:pt x="9401" y="43882"/>
                      <a:pt x="9386" y="43806"/>
                    </a:cubicBezTo>
                    <a:cubicBezTo>
                      <a:pt x="9356" y="43714"/>
                      <a:pt x="9325" y="43623"/>
                      <a:pt x="9310" y="43531"/>
                    </a:cubicBezTo>
                    <a:cubicBezTo>
                      <a:pt x="9295" y="43440"/>
                      <a:pt x="9279" y="43348"/>
                      <a:pt x="9264" y="43257"/>
                    </a:cubicBezTo>
                    <a:cubicBezTo>
                      <a:pt x="9249" y="43181"/>
                      <a:pt x="9234" y="43089"/>
                      <a:pt x="9234" y="43013"/>
                    </a:cubicBezTo>
                    <a:lnTo>
                      <a:pt x="9234" y="42998"/>
                    </a:lnTo>
                    <a:cubicBezTo>
                      <a:pt x="9234" y="42983"/>
                      <a:pt x="9234" y="42968"/>
                      <a:pt x="9218" y="42937"/>
                    </a:cubicBezTo>
                    <a:cubicBezTo>
                      <a:pt x="9218" y="42907"/>
                      <a:pt x="9218" y="42861"/>
                      <a:pt x="9218" y="42815"/>
                    </a:cubicBezTo>
                    <a:cubicBezTo>
                      <a:pt x="9218" y="42754"/>
                      <a:pt x="9218" y="42678"/>
                      <a:pt x="9218" y="42617"/>
                    </a:cubicBezTo>
                    <a:cubicBezTo>
                      <a:pt x="9234" y="42526"/>
                      <a:pt x="9234" y="42450"/>
                      <a:pt x="9249" y="42358"/>
                    </a:cubicBezTo>
                    <a:lnTo>
                      <a:pt x="9249" y="42343"/>
                    </a:lnTo>
                    <a:cubicBezTo>
                      <a:pt x="9264" y="42267"/>
                      <a:pt x="9279" y="42191"/>
                      <a:pt x="9310" y="42114"/>
                    </a:cubicBezTo>
                    <a:cubicBezTo>
                      <a:pt x="9325" y="42023"/>
                      <a:pt x="9356" y="41962"/>
                      <a:pt x="9386" y="41901"/>
                    </a:cubicBezTo>
                    <a:cubicBezTo>
                      <a:pt x="9417" y="41840"/>
                      <a:pt x="9447" y="41779"/>
                      <a:pt x="9477" y="41703"/>
                    </a:cubicBezTo>
                    <a:cubicBezTo>
                      <a:pt x="9523" y="41642"/>
                      <a:pt x="9569" y="41566"/>
                      <a:pt x="9630" y="41505"/>
                    </a:cubicBezTo>
                    <a:cubicBezTo>
                      <a:pt x="9676" y="41429"/>
                      <a:pt x="9736" y="41368"/>
                      <a:pt x="9797" y="41307"/>
                    </a:cubicBezTo>
                    <a:cubicBezTo>
                      <a:pt x="9843" y="41261"/>
                      <a:pt x="9889" y="41215"/>
                      <a:pt x="9950" y="41185"/>
                    </a:cubicBezTo>
                    <a:cubicBezTo>
                      <a:pt x="9995" y="41139"/>
                      <a:pt x="10056" y="41109"/>
                      <a:pt x="10102" y="41078"/>
                    </a:cubicBezTo>
                    <a:cubicBezTo>
                      <a:pt x="10133" y="41063"/>
                      <a:pt x="10148" y="41063"/>
                      <a:pt x="10178" y="41048"/>
                    </a:cubicBezTo>
                    <a:cubicBezTo>
                      <a:pt x="10194" y="41033"/>
                      <a:pt x="10224" y="41017"/>
                      <a:pt x="10254" y="41017"/>
                    </a:cubicBezTo>
                    <a:cubicBezTo>
                      <a:pt x="10315" y="40987"/>
                      <a:pt x="10392" y="40972"/>
                      <a:pt x="10453" y="40956"/>
                    </a:cubicBezTo>
                    <a:cubicBezTo>
                      <a:pt x="10529" y="40926"/>
                      <a:pt x="10605" y="40911"/>
                      <a:pt x="10712" y="40911"/>
                    </a:cubicBezTo>
                    <a:cubicBezTo>
                      <a:pt x="10773" y="40896"/>
                      <a:pt x="10818" y="40896"/>
                      <a:pt x="10879" y="40896"/>
                    </a:cubicBezTo>
                    <a:cubicBezTo>
                      <a:pt x="10925" y="40896"/>
                      <a:pt x="10955" y="40896"/>
                      <a:pt x="10986" y="40911"/>
                    </a:cubicBezTo>
                    <a:lnTo>
                      <a:pt x="11047" y="40911"/>
                    </a:lnTo>
                    <a:cubicBezTo>
                      <a:pt x="11062" y="40918"/>
                      <a:pt x="11077" y="40922"/>
                      <a:pt x="11094" y="40922"/>
                    </a:cubicBezTo>
                    <a:cubicBezTo>
                      <a:pt x="11112" y="40922"/>
                      <a:pt x="11131" y="40918"/>
                      <a:pt x="11153" y="40911"/>
                    </a:cubicBezTo>
                    <a:cubicBezTo>
                      <a:pt x="11199" y="40896"/>
                      <a:pt x="11230" y="40850"/>
                      <a:pt x="11230" y="40819"/>
                    </a:cubicBezTo>
                    <a:cubicBezTo>
                      <a:pt x="11245" y="40743"/>
                      <a:pt x="11214" y="40667"/>
                      <a:pt x="11153" y="40652"/>
                    </a:cubicBezTo>
                    <a:cubicBezTo>
                      <a:pt x="11199" y="40621"/>
                      <a:pt x="11245" y="40621"/>
                      <a:pt x="11291" y="40606"/>
                    </a:cubicBezTo>
                    <a:cubicBezTo>
                      <a:pt x="11336" y="40591"/>
                      <a:pt x="11382" y="40576"/>
                      <a:pt x="11428" y="40560"/>
                    </a:cubicBezTo>
                    <a:cubicBezTo>
                      <a:pt x="11473" y="40545"/>
                      <a:pt x="11504" y="40545"/>
                      <a:pt x="11550" y="40545"/>
                    </a:cubicBezTo>
                    <a:cubicBezTo>
                      <a:pt x="11595" y="40530"/>
                      <a:pt x="11641" y="40515"/>
                      <a:pt x="11687" y="40515"/>
                    </a:cubicBezTo>
                    <a:lnTo>
                      <a:pt x="11748" y="40515"/>
                    </a:lnTo>
                    <a:cubicBezTo>
                      <a:pt x="11793" y="40499"/>
                      <a:pt x="11824" y="40499"/>
                      <a:pt x="11854" y="40499"/>
                    </a:cubicBezTo>
                    <a:close/>
                    <a:moveTo>
                      <a:pt x="13896" y="41474"/>
                    </a:moveTo>
                    <a:cubicBezTo>
                      <a:pt x="13911" y="41474"/>
                      <a:pt x="13911" y="41474"/>
                      <a:pt x="13926" y="41490"/>
                    </a:cubicBezTo>
                    <a:cubicBezTo>
                      <a:pt x="14018" y="41566"/>
                      <a:pt x="14124" y="41627"/>
                      <a:pt x="14231" y="41703"/>
                    </a:cubicBezTo>
                    <a:cubicBezTo>
                      <a:pt x="14322" y="41764"/>
                      <a:pt x="14414" y="41825"/>
                      <a:pt x="14505" y="41886"/>
                    </a:cubicBezTo>
                    <a:cubicBezTo>
                      <a:pt x="14566" y="41932"/>
                      <a:pt x="14627" y="41992"/>
                      <a:pt x="14688" y="42038"/>
                    </a:cubicBezTo>
                    <a:cubicBezTo>
                      <a:pt x="14810" y="42145"/>
                      <a:pt x="14917" y="42252"/>
                      <a:pt x="15023" y="42373"/>
                    </a:cubicBezTo>
                    <a:cubicBezTo>
                      <a:pt x="15054" y="42404"/>
                      <a:pt x="15084" y="42419"/>
                      <a:pt x="15100" y="42450"/>
                    </a:cubicBezTo>
                    <a:cubicBezTo>
                      <a:pt x="15130" y="42480"/>
                      <a:pt x="15145" y="42511"/>
                      <a:pt x="15176" y="42541"/>
                    </a:cubicBezTo>
                    <a:cubicBezTo>
                      <a:pt x="15206" y="42602"/>
                      <a:pt x="15252" y="42663"/>
                      <a:pt x="15282" y="42724"/>
                    </a:cubicBezTo>
                    <a:cubicBezTo>
                      <a:pt x="15298" y="42754"/>
                      <a:pt x="15313" y="42785"/>
                      <a:pt x="15343" y="42815"/>
                    </a:cubicBezTo>
                    <a:cubicBezTo>
                      <a:pt x="15359" y="42846"/>
                      <a:pt x="15374" y="42891"/>
                      <a:pt x="15389" y="42922"/>
                    </a:cubicBezTo>
                    <a:cubicBezTo>
                      <a:pt x="15404" y="42952"/>
                      <a:pt x="15435" y="42998"/>
                      <a:pt x="15450" y="43029"/>
                    </a:cubicBezTo>
                    <a:cubicBezTo>
                      <a:pt x="15480" y="43120"/>
                      <a:pt x="15526" y="43211"/>
                      <a:pt x="15572" y="43303"/>
                    </a:cubicBezTo>
                    <a:cubicBezTo>
                      <a:pt x="15587" y="43348"/>
                      <a:pt x="15602" y="43394"/>
                      <a:pt x="15633" y="43440"/>
                    </a:cubicBezTo>
                    <a:cubicBezTo>
                      <a:pt x="15633" y="43501"/>
                      <a:pt x="15648" y="43562"/>
                      <a:pt x="15648" y="43623"/>
                    </a:cubicBezTo>
                    <a:cubicBezTo>
                      <a:pt x="15648" y="43714"/>
                      <a:pt x="15663" y="43821"/>
                      <a:pt x="15663" y="43912"/>
                    </a:cubicBezTo>
                    <a:cubicBezTo>
                      <a:pt x="15678" y="44034"/>
                      <a:pt x="15678" y="44141"/>
                      <a:pt x="15678" y="44263"/>
                    </a:cubicBezTo>
                    <a:cubicBezTo>
                      <a:pt x="15678" y="44476"/>
                      <a:pt x="15678" y="44674"/>
                      <a:pt x="15663" y="44887"/>
                    </a:cubicBezTo>
                    <a:cubicBezTo>
                      <a:pt x="15663" y="44933"/>
                      <a:pt x="15663" y="44994"/>
                      <a:pt x="15648" y="45040"/>
                    </a:cubicBezTo>
                    <a:cubicBezTo>
                      <a:pt x="15633" y="45024"/>
                      <a:pt x="15602" y="44994"/>
                      <a:pt x="15587" y="44963"/>
                    </a:cubicBezTo>
                    <a:cubicBezTo>
                      <a:pt x="15541" y="44903"/>
                      <a:pt x="15480" y="44842"/>
                      <a:pt x="15435" y="44781"/>
                    </a:cubicBezTo>
                    <a:cubicBezTo>
                      <a:pt x="15419" y="44765"/>
                      <a:pt x="15389" y="44750"/>
                      <a:pt x="15374" y="44750"/>
                    </a:cubicBezTo>
                    <a:cubicBezTo>
                      <a:pt x="15359" y="44720"/>
                      <a:pt x="15328" y="44704"/>
                      <a:pt x="15313" y="44674"/>
                    </a:cubicBezTo>
                    <a:cubicBezTo>
                      <a:pt x="15313" y="44674"/>
                      <a:pt x="15313" y="44659"/>
                      <a:pt x="15313" y="44644"/>
                    </a:cubicBezTo>
                    <a:cubicBezTo>
                      <a:pt x="15313" y="44628"/>
                      <a:pt x="15313" y="44598"/>
                      <a:pt x="15298" y="44583"/>
                    </a:cubicBezTo>
                    <a:cubicBezTo>
                      <a:pt x="15282" y="44552"/>
                      <a:pt x="15267" y="44522"/>
                      <a:pt x="15237" y="44491"/>
                    </a:cubicBezTo>
                    <a:cubicBezTo>
                      <a:pt x="15206" y="44461"/>
                      <a:pt x="15176" y="44415"/>
                      <a:pt x="15130" y="44385"/>
                    </a:cubicBezTo>
                    <a:cubicBezTo>
                      <a:pt x="15084" y="44339"/>
                      <a:pt x="15054" y="44293"/>
                      <a:pt x="15008" y="44247"/>
                    </a:cubicBezTo>
                    <a:cubicBezTo>
                      <a:pt x="14962" y="44217"/>
                      <a:pt x="14917" y="44186"/>
                      <a:pt x="14886" y="44141"/>
                    </a:cubicBezTo>
                    <a:cubicBezTo>
                      <a:pt x="14688" y="43958"/>
                      <a:pt x="14490" y="43790"/>
                      <a:pt x="14307" y="43607"/>
                    </a:cubicBezTo>
                    <a:cubicBezTo>
                      <a:pt x="14140" y="43455"/>
                      <a:pt x="13972" y="43288"/>
                      <a:pt x="13820" y="43135"/>
                    </a:cubicBezTo>
                    <a:cubicBezTo>
                      <a:pt x="13683" y="42983"/>
                      <a:pt x="13561" y="42846"/>
                      <a:pt x="13439" y="42693"/>
                    </a:cubicBezTo>
                    <a:cubicBezTo>
                      <a:pt x="13424" y="42693"/>
                      <a:pt x="13424" y="42678"/>
                      <a:pt x="13408" y="42663"/>
                    </a:cubicBezTo>
                    <a:cubicBezTo>
                      <a:pt x="13515" y="42571"/>
                      <a:pt x="13622" y="42465"/>
                      <a:pt x="13713" y="42343"/>
                    </a:cubicBezTo>
                    <a:cubicBezTo>
                      <a:pt x="13759" y="42282"/>
                      <a:pt x="13820" y="42206"/>
                      <a:pt x="13850" y="42130"/>
                    </a:cubicBezTo>
                    <a:cubicBezTo>
                      <a:pt x="13896" y="42069"/>
                      <a:pt x="13926" y="41992"/>
                      <a:pt x="13926" y="41916"/>
                    </a:cubicBezTo>
                    <a:cubicBezTo>
                      <a:pt x="13942" y="41871"/>
                      <a:pt x="13942" y="41825"/>
                      <a:pt x="13942" y="41779"/>
                    </a:cubicBezTo>
                    <a:cubicBezTo>
                      <a:pt x="13942" y="41749"/>
                      <a:pt x="13942" y="41733"/>
                      <a:pt x="13942" y="41703"/>
                    </a:cubicBezTo>
                    <a:cubicBezTo>
                      <a:pt x="13926" y="41627"/>
                      <a:pt x="13926" y="41535"/>
                      <a:pt x="13896" y="41474"/>
                    </a:cubicBezTo>
                    <a:close/>
                    <a:moveTo>
                      <a:pt x="13195" y="35091"/>
                    </a:moveTo>
                    <a:cubicBezTo>
                      <a:pt x="13256" y="35106"/>
                      <a:pt x="13302" y="35136"/>
                      <a:pt x="13363" y="35152"/>
                    </a:cubicBezTo>
                    <a:cubicBezTo>
                      <a:pt x="13454" y="35182"/>
                      <a:pt x="13545" y="35213"/>
                      <a:pt x="13637" y="35243"/>
                    </a:cubicBezTo>
                    <a:cubicBezTo>
                      <a:pt x="13683" y="35258"/>
                      <a:pt x="13728" y="35289"/>
                      <a:pt x="13774" y="35304"/>
                    </a:cubicBezTo>
                    <a:cubicBezTo>
                      <a:pt x="13774" y="35319"/>
                      <a:pt x="13774" y="35350"/>
                      <a:pt x="13789" y="35365"/>
                    </a:cubicBezTo>
                    <a:cubicBezTo>
                      <a:pt x="13789" y="35395"/>
                      <a:pt x="13820" y="35426"/>
                      <a:pt x="13850" y="35441"/>
                    </a:cubicBezTo>
                    <a:cubicBezTo>
                      <a:pt x="13865" y="35449"/>
                      <a:pt x="13884" y="35452"/>
                      <a:pt x="13903" y="35452"/>
                    </a:cubicBezTo>
                    <a:cubicBezTo>
                      <a:pt x="13923" y="35452"/>
                      <a:pt x="13942" y="35449"/>
                      <a:pt x="13957" y="35441"/>
                    </a:cubicBezTo>
                    <a:cubicBezTo>
                      <a:pt x="13972" y="35426"/>
                      <a:pt x="13987" y="35426"/>
                      <a:pt x="14003" y="35411"/>
                    </a:cubicBezTo>
                    <a:cubicBezTo>
                      <a:pt x="14018" y="35411"/>
                      <a:pt x="14033" y="35426"/>
                      <a:pt x="14048" y="35426"/>
                    </a:cubicBezTo>
                    <a:lnTo>
                      <a:pt x="14094" y="35456"/>
                    </a:lnTo>
                    <a:cubicBezTo>
                      <a:pt x="14094" y="35456"/>
                      <a:pt x="14109" y="35456"/>
                      <a:pt x="14109" y="35472"/>
                    </a:cubicBezTo>
                    <a:cubicBezTo>
                      <a:pt x="14140" y="35487"/>
                      <a:pt x="14170" y="35517"/>
                      <a:pt x="14201" y="35548"/>
                    </a:cubicBezTo>
                    <a:cubicBezTo>
                      <a:pt x="14292" y="35654"/>
                      <a:pt x="14383" y="35776"/>
                      <a:pt x="14521" y="35837"/>
                    </a:cubicBezTo>
                    <a:cubicBezTo>
                      <a:pt x="14566" y="35913"/>
                      <a:pt x="14612" y="36005"/>
                      <a:pt x="14658" y="36081"/>
                    </a:cubicBezTo>
                    <a:cubicBezTo>
                      <a:pt x="14658" y="36096"/>
                      <a:pt x="14673" y="36111"/>
                      <a:pt x="14673" y="36127"/>
                    </a:cubicBezTo>
                    <a:cubicBezTo>
                      <a:pt x="14688" y="36142"/>
                      <a:pt x="14688" y="36157"/>
                      <a:pt x="14703" y="36172"/>
                    </a:cubicBezTo>
                    <a:cubicBezTo>
                      <a:pt x="14703" y="36172"/>
                      <a:pt x="14703" y="36188"/>
                      <a:pt x="14703" y="36188"/>
                    </a:cubicBezTo>
                    <a:cubicBezTo>
                      <a:pt x="14734" y="36233"/>
                      <a:pt x="14749" y="36264"/>
                      <a:pt x="14780" y="36310"/>
                    </a:cubicBezTo>
                    <a:cubicBezTo>
                      <a:pt x="14810" y="36355"/>
                      <a:pt x="14840" y="36401"/>
                      <a:pt x="14871" y="36462"/>
                    </a:cubicBezTo>
                    <a:cubicBezTo>
                      <a:pt x="14901" y="36492"/>
                      <a:pt x="14932" y="36538"/>
                      <a:pt x="14962" y="36584"/>
                    </a:cubicBezTo>
                    <a:cubicBezTo>
                      <a:pt x="15008" y="36614"/>
                      <a:pt x="15039" y="36660"/>
                      <a:pt x="15084" y="36690"/>
                    </a:cubicBezTo>
                    <a:cubicBezTo>
                      <a:pt x="15160" y="36751"/>
                      <a:pt x="15237" y="36828"/>
                      <a:pt x="15328" y="36888"/>
                    </a:cubicBezTo>
                    <a:cubicBezTo>
                      <a:pt x="15404" y="36949"/>
                      <a:pt x="15480" y="37010"/>
                      <a:pt x="15557" y="37071"/>
                    </a:cubicBezTo>
                    <a:cubicBezTo>
                      <a:pt x="15602" y="37102"/>
                      <a:pt x="15648" y="37132"/>
                      <a:pt x="15678" y="37178"/>
                    </a:cubicBezTo>
                    <a:cubicBezTo>
                      <a:pt x="15724" y="37224"/>
                      <a:pt x="15755" y="37269"/>
                      <a:pt x="15785" y="37315"/>
                    </a:cubicBezTo>
                    <a:cubicBezTo>
                      <a:pt x="15831" y="37361"/>
                      <a:pt x="15861" y="37422"/>
                      <a:pt x="15892" y="37467"/>
                    </a:cubicBezTo>
                    <a:cubicBezTo>
                      <a:pt x="15922" y="37544"/>
                      <a:pt x="15953" y="37605"/>
                      <a:pt x="15983" y="37681"/>
                    </a:cubicBezTo>
                    <a:cubicBezTo>
                      <a:pt x="15998" y="37772"/>
                      <a:pt x="16029" y="37848"/>
                      <a:pt x="16059" y="37940"/>
                    </a:cubicBezTo>
                    <a:cubicBezTo>
                      <a:pt x="16075" y="38016"/>
                      <a:pt x="16105" y="38107"/>
                      <a:pt x="16136" y="38184"/>
                    </a:cubicBezTo>
                    <a:cubicBezTo>
                      <a:pt x="16166" y="38260"/>
                      <a:pt x="16212" y="38336"/>
                      <a:pt x="16257" y="38427"/>
                    </a:cubicBezTo>
                    <a:cubicBezTo>
                      <a:pt x="16288" y="38503"/>
                      <a:pt x="16318" y="38595"/>
                      <a:pt x="16349" y="38671"/>
                    </a:cubicBezTo>
                    <a:cubicBezTo>
                      <a:pt x="16379" y="38762"/>
                      <a:pt x="16410" y="38869"/>
                      <a:pt x="16440" y="38961"/>
                    </a:cubicBezTo>
                    <a:cubicBezTo>
                      <a:pt x="16471" y="39067"/>
                      <a:pt x="16486" y="39159"/>
                      <a:pt x="16516" y="39265"/>
                    </a:cubicBezTo>
                    <a:cubicBezTo>
                      <a:pt x="16562" y="39463"/>
                      <a:pt x="16623" y="39677"/>
                      <a:pt x="16669" y="39875"/>
                    </a:cubicBezTo>
                    <a:cubicBezTo>
                      <a:pt x="16715" y="40042"/>
                      <a:pt x="16760" y="40210"/>
                      <a:pt x="16821" y="40377"/>
                    </a:cubicBezTo>
                    <a:lnTo>
                      <a:pt x="16897" y="40652"/>
                    </a:lnTo>
                    <a:cubicBezTo>
                      <a:pt x="16928" y="40743"/>
                      <a:pt x="16943" y="40819"/>
                      <a:pt x="16958" y="40896"/>
                    </a:cubicBezTo>
                    <a:cubicBezTo>
                      <a:pt x="16989" y="41048"/>
                      <a:pt x="17019" y="41200"/>
                      <a:pt x="17034" y="41353"/>
                    </a:cubicBezTo>
                    <a:cubicBezTo>
                      <a:pt x="17050" y="41505"/>
                      <a:pt x="17065" y="41657"/>
                      <a:pt x="17080" y="41810"/>
                    </a:cubicBezTo>
                    <a:lnTo>
                      <a:pt x="17080" y="41825"/>
                    </a:lnTo>
                    <a:cubicBezTo>
                      <a:pt x="17095" y="41932"/>
                      <a:pt x="17095" y="42038"/>
                      <a:pt x="17095" y="42145"/>
                    </a:cubicBezTo>
                    <a:cubicBezTo>
                      <a:pt x="17111" y="42206"/>
                      <a:pt x="17111" y="42252"/>
                      <a:pt x="17111" y="42312"/>
                    </a:cubicBezTo>
                    <a:cubicBezTo>
                      <a:pt x="17111" y="42343"/>
                      <a:pt x="17095" y="42358"/>
                      <a:pt x="17095" y="42389"/>
                    </a:cubicBezTo>
                    <a:cubicBezTo>
                      <a:pt x="17034" y="42617"/>
                      <a:pt x="16974" y="42846"/>
                      <a:pt x="16913" y="43059"/>
                    </a:cubicBezTo>
                    <a:cubicBezTo>
                      <a:pt x="16836" y="43303"/>
                      <a:pt x="16760" y="43531"/>
                      <a:pt x="16669" y="43760"/>
                    </a:cubicBezTo>
                    <a:cubicBezTo>
                      <a:pt x="16577" y="44004"/>
                      <a:pt x="16471" y="44247"/>
                      <a:pt x="16364" y="44491"/>
                    </a:cubicBezTo>
                    <a:cubicBezTo>
                      <a:pt x="16273" y="44704"/>
                      <a:pt x="16166" y="44918"/>
                      <a:pt x="16059" y="45116"/>
                    </a:cubicBezTo>
                    <a:cubicBezTo>
                      <a:pt x="16014" y="45207"/>
                      <a:pt x="15968" y="45299"/>
                      <a:pt x="15907" y="45390"/>
                    </a:cubicBezTo>
                    <a:cubicBezTo>
                      <a:pt x="15892" y="45360"/>
                      <a:pt x="15877" y="45344"/>
                      <a:pt x="15861" y="45329"/>
                    </a:cubicBezTo>
                    <a:cubicBezTo>
                      <a:pt x="15861" y="45314"/>
                      <a:pt x="15846" y="45299"/>
                      <a:pt x="15831" y="45283"/>
                    </a:cubicBezTo>
                    <a:cubicBezTo>
                      <a:pt x="15846" y="45162"/>
                      <a:pt x="15861" y="45055"/>
                      <a:pt x="15877" y="44933"/>
                    </a:cubicBezTo>
                    <a:cubicBezTo>
                      <a:pt x="15892" y="44704"/>
                      <a:pt x="15907" y="44461"/>
                      <a:pt x="15907" y="44217"/>
                    </a:cubicBezTo>
                    <a:cubicBezTo>
                      <a:pt x="15907" y="43973"/>
                      <a:pt x="15892" y="43729"/>
                      <a:pt x="15877" y="43501"/>
                    </a:cubicBezTo>
                    <a:cubicBezTo>
                      <a:pt x="15861" y="43440"/>
                      <a:pt x="15861" y="43379"/>
                      <a:pt x="15861" y="43333"/>
                    </a:cubicBezTo>
                    <a:cubicBezTo>
                      <a:pt x="15846" y="43272"/>
                      <a:pt x="15846" y="43196"/>
                      <a:pt x="15831" y="43150"/>
                    </a:cubicBezTo>
                    <a:cubicBezTo>
                      <a:pt x="15816" y="43074"/>
                      <a:pt x="15800" y="43013"/>
                      <a:pt x="15800" y="42937"/>
                    </a:cubicBezTo>
                    <a:cubicBezTo>
                      <a:pt x="15785" y="42876"/>
                      <a:pt x="15770" y="42815"/>
                      <a:pt x="15755" y="42739"/>
                    </a:cubicBezTo>
                    <a:cubicBezTo>
                      <a:pt x="15755" y="42739"/>
                      <a:pt x="15739" y="42724"/>
                      <a:pt x="15739" y="42724"/>
                    </a:cubicBezTo>
                    <a:cubicBezTo>
                      <a:pt x="15755" y="42693"/>
                      <a:pt x="15755" y="42678"/>
                      <a:pt x="15770" y="42648"/>
                    </a:cubicBezTo>
                    <a:cubicBezTo>
                      <a:pt x="15785" y="42571"/>
                      <a:pt x="15800" y="42495"/>
                      <a:pt x="15816" y="42419"/>
                    </a:cubicBezTo>
                    <a:cubicBezTo>
                      <a:pt x="15846" y="42252"/>
                      <a:pt x="15877" y="42084"/>
                      <a:pt x="15907" y="41916"/>
                    </a:cubicBezTo>
                    <a:cubicBezTo>
                      <a:pt x="15922" y="41825"/>
                      <a:pt x="15937" y="41733"/>
                      <a:pt x="15968" y="41627"/>
                    </a:cubicBezTo>
                    <a:cubicBezTo>
                      <a:pt x="15998" y="41535"/>
                      <a:pt x="16029" y="41459"/>
                      <a:pt x="16075" y="41368"/>
                    </a:cubicBezTo>
                    <a:cubicBezTo>
                      <a:pt x="16105" y="41276"/>
                      <a:pt x="16151" y="41185"/>
                      <a:pt x="16166" y="41078"/>
                    </a:cubicBezTo>
                    <a:cubicBezTo>
                      <a:pt x="16196" y="40972"/>
                      <a:pt x="16212" y="40865"/>
                      <a:pt x="16212" y="40743"/>
                    </a:cubicBezTo>
                    <a:cubicBezTo>
                      <a:pt x="16196" y="40682"/>
                      <a:pt x="16196" y="40621"/>
                      <a:pt x="16181" y="40576"/>
                    </a:cubicBezTo>
                    <a:cubicBezTo>
                      <a:pt x="16166" y="40515"/>
                      <a:pt x="16151" y="40469"/>
                      <a:pt x="16136" y="40408"/>
                    </a:cubicBezTo>
                    <a:cubicBezTo>
                      <a:pt x="16105" y="40347"/>
                      <a:pt x="16059" y="40271"/>
                      <a:pt x="16014" y="40210"/>
                    </a:cubicBezTo>
                    <a:cubicBezTo>
                      <a:pt x="15922" y="40088"/>
                      <a:pt x="15770" y="40027"/>
                      <a:pt x="15618" y="40027"/>
                    </a:cubicBezTo>
                    <a:cubicBezTo>
                      <a:pt x="15557" y="40027"/>
                      <a:pt x="15496" y="40042"/>
                      <a:pt x="15435" y="40058"/>
                    </a:cubicBezTo>
                    <a:cubicBezTo>
                      <a:pt x="15374" y="40058"/>
                      <a:pt x="15313" y="40073"/>
                      <a:pt x="15252" y="40088"/>
                    </a:cubicBezTo>
                    <a:cubicBezTo>
                      <a:pt x="15221" y="40103"/>
                      <a:pt x="15191" y="40103"/>
                      <a:pt x="15160" y="40103"/>
                    </a:cubicBezTo>
                    <a:lnTo>
                      <a:pt x="15084" y="40103"/>
                    </a:lnTo>
                    <a:cubicBezTo>
                      <a:pt x="15039" y="40103"/>
                      <a:pt x="14993" y="40103"/>
                      <a:pt x="14932" y="40088"/>
                    </a:cubicBezTo>
                    <a:cubicBezTo>
                      <a:pt x="14898" y="40082"/>
                      <a:pt x="14865" y="40079"/>
                      <a:pt x="14832" y="40079"/>
                    </a:cubicBezTo>
                    <a:cubicBezTo>
                      <a:pt x="14774" y="40079"/>
                      <a:pt x="14716" y="40089"/>
                      <a:pt x="14658" y="40118"/>
                    </a:cubicBezTo>
                    <a:cubicBezTo>
                      <a:pt x="14597" y="40149"/>
                      <a:pt x="14536" y="40195"/>
                      <a:pt x="14505" y="40256"/>
                    </a:cubicBezTo>
                    <a:cubicBezTo>
                      <a:pt x="14505" y="40271"/>
                      <a:pt x="14505" y="40286"/>
                      <a:pt x="14505" y="40301"/>
                    </a:cubicBezTo>
                    <a:cubicBezTo>
                      <a:pt x="14444" y="40256"/>
                      <a:pt x="14399" y="40225"/>
                      <a:pt x="14338" y="40195"/>
                    </a:cubicBezTo>
                    <a:cubicBezTo>
                      <a:pt x="14277" y="40179"/>
                      <a:pt x="14216" y="40164"/>
                      <a:pt x="14155" y="40164"/>
                    </a:cubicBezTo>
                    <a:cubicBezTo>
                      <a:pt x="14003" y="40164"/>
                      <a:pt x="13850" y="40225"/>
                      <a:pt x="13744" y="40332"/>
                    </a:cubicBezTo>
                    <a:cubicBezTo>
                      <a:pt x="13698" y="40377"/>
                      <a:pt x="13667" y="40438"/>
                      <a:pt x="13637" y="40515"/>
                    </a:cubicBezTo>
                    <a:cubicBezTo>
                      <a:pt x="13606" y="40576"/>
                      <a:pt x="13591" y="40652"/>
                      <a:pt x="13576" y="40728"/>
                    </a:cubicBezTo>
                    <a:cubicBezTo>
                      <a:pt x="13576" y="40749"/>
                      <a:pt x="13576" y="40762"/>
                      <a:pt x="13576" y="40774"/>
                    </a:cubicBezTo>
                    <a:cubicBezTo>
                      <a:pt x="13439" y="40606"/>
                      <a:pt x="13256" y="40454"/>
                      <a:pt x="13058" y="40377"/>
                    </a:cubicBezTo>
                    <a:cubicBezTo>
                      <a:pt x="12860" y="40301"/>
                      <a:pt x="12647" y="40256"/>
                      <a:pt x="12433" y="40225"/>
                    </a:cubicBezTo>
                    <a:cubicBezTo>
                      <a:pt x="12266" y="40210"/>
                      <a:pt x="12098" y="40195"/>
                      <a:pt x="11946" y="40195"/>
                    </a:cubicBezTo>
                    <a:cubicBezTo>
                      <a:pt x="11793" y="40195"/>
                      <a:pt x="11656" y="40210"/>
                      <a:pt x="11519" y="40225"/>
                    </a:cubicBezTo>
                    <a:cubicBezTo>
                      <a:pt x="11428" y="40118"/>
                      <a:pt x="11351" y="40012"/>
                      <a:pt x="11275" y="39905"/>
                    </a:cubicBezTo>
                    <a:lnTo>
                      <a:pt x="11077" y="39448"/>
                    </a:lnTo>
                    <a:cubicBezTo>
                      <a:pt x="11047" y="39372"/>
                      <a:pt x="11016" y="39296"/>
                      <a:pt x="11001" y="39220"/>
                    </a:cubicBezTo>
                    <a:cubicBezTo>
                      <a:pt x="10971" y="39128"/>
                      <a:pt x="10940" y="39037"/>
                      <a:pt x="10910" y="38945"/>
                    </a:cubicBezTo>
                    <a:cubicBezTo>
                      <a:pt x="10864" y="38793"/>
                      <a:pt x="10818" y="38625"/>
                      <a:pt x="10788" y="38473"/>
                    </a:cubicBezTo>
                    <a:cubicBezTo>
                      <a:pt x="10757" y="38382"/>
                      <a:pt x="10742" y="38290"/>
                      <a:pt x="10727" y="38199"/>
                    </a:cubicBezTo>
                    <a:cubicBezTo>
                      <a:pt x="10727" y="38184"/>
                      <a:pt x="10727" y="38184"/>
                      <a:pt x="10727" y="38184"/>
                    </a:cubicBezTo>
                    <a:cubicBezTo>
                      <a:pt x="10742" y="38123"/>
                      <a:pt x="10757" y="38077"/>
                      <a:pt x="10773" y="38016"/>
                    </a:cubicBezTo>
                    <a:cubicBezTo>
                      <a:pt x="10803" y="37909"/>
                      <a:pt x="10849" y="37818"/>
                      <a:pt x="10879" y="37711"/>
                    </a:cubicBezTo>
                    <a:cubicBezTo>
                      <a:pt x="10955" y="37528"/>
                      <a:pt x="11016" y="37361"/>
                      <a:pt x="11092" y="37178"/>
                    </a:cubicBezTo>
                    <a:cubicBezTo>
                      <a:pt x="11184" y="36995"/>
                      <a:pt x="11260" y="36797"/>
                      <a:pt x="11367" y="36614"/>
                    </a:cubicBezTo>
                    <a:cubicBezTo>
                      <a:pt x="11412" y="36508"/>
                      <a:pt x="11473" y="36416"/>
                      <a:pt x="11534" y="36310"/>
                    </a:cubicBezTo>
                    <a:cubicBezTo>
                      <a:pt x="11580" y="36218"/>
                      <a:pt x="11626" y="36142"/>
                      <a:pt x="11671" y="36066"/>
                    </a:cubicBezTo>
                    <a:cubicBezTo>
                      <a:pt x="11717" y="36005"/>
                      <a:pt x="11748" y="35959"/>
                      <a:pt x="11778" y="35898"/>
                    </a:cubicBezTo>
                    <a:cubicBezTo>
                      <a:pt x="11824" y="35868"/>
                      <a:pt x="11854" y="35837"/>
                      <a:pt x="11900" y="35807"/>
                    </a:cubicBezTo>
                    <a:cubicBezTo>
                      <a:pt x="11976" y="35746"/>
                      <a:pt x="12052" y="35685"/>
                      <a:pt x="12113" y="35624"/>
                    </a:cubicBezTo>
                    <a:cubicBezTo>
                      <a:pt x="12159" y="35593"/>
                      <a:pt x="12189" y="35563"/>
                      <a:pt x="12220" y="35548"/>
                    </a:cubicBezTo>
                    <a:cubicBezTo>
                      <a:pt x="12250" y="35517"/>
                      <a:pt x="12281" y="35502"/>
                      <a:pt x="12311" y="35472"/>
                    </a:cubicBezTo>
                    <a:cubicBezTo>
                      <a:pt x="12342" y="35456"/>
                      <a:pt x="12388" y="35441"/>
                      <a:pt x="12418" y="35411"/>
                    </a:cubicBezTo>
                    <a:cubicBezTo>
                      <a:pt x="12464" y="35380"/>
                      <a:pt x="12525" y="35334"/>
                      <a:pt x="12586" y="35304"/>
                    </a:cubicBezTo>
                    <a:cubicBezTo>
                      <a:pt x="12616" y="35289"/>
                      <a:pt x="12647" y="35273"/>
                      <a:pt x="12692" y="35258"/>
                    </a:cubicBezTo>
                    <a:lnTo>
                      <a:pt x="12799" y="35213"/>
                    </a:lnTo>
                    <a:cubicBezTo>
                      <a:pt x="12921" y="35167"/>
                      <a:pt x="13058" y="35121"/>
                      <a:pt x="13195" y="35091"/>
                    </a:cubicBezTo>
                    <a:close/>
                    <a:moveTo>
                      <a:pt x="20356" y="41444"/>
                    </a:moveTo>
                    <a:cubicBezTo>
                      <a:pt x="20478" y="41490"/>
                      <a:pt x="20600" y="41535"/>
                      <a:pt x="20722" y="41581"/>
                    </a:cubicBezTo>
                    <a:cubicBezTo>
                      <a:pt x="20843" y="41612"/>
                      <a:pt x="20965" y="41657"/>
                      <a:pt x="21072" y="41703"/>
                    </a:cubicBezTo>
                    <a:cubicBezTo>
                      <a:pt x="21148" y="41733"/>
                      <a:pt x="21224" y="41764"/>
                      <a:pt x="21285" y="41779"/>
                    </a:cubicBezTo>
                    <a:cubicBezTo>
                      <a:pt x="21209" y="41855"/>
                      <a:pt x="21133" y="41947"/>
                      <a:pt x="21057" y="42038"/>
                    </a:cubicBezTo>
                    <a:cubicBezTo>
                      <a:pt x="20935" y="42175"/>
                      <a:pt x="20798" y="42312"/>
                      <a:pt x="20661" y="42450"/>
                    </a:cubicBezTo>
                    <a:cubicBezTo>
                      <a:pt x="20524" y="42587"/>
                      <a:pt x="20386" y="42739"/>
                      <a:pt x="20249" y="42876"/>
                    </a:cubicBezTo>
                    <a:cubicBezTo>
                      <a:pt x="20097" y="43013"/>
                      <a:pt x="19960" y="43150"/>
                      <a:pt x="19823" y="43303"/>
                    </a:cubicBezTo>
                    <a:lnTo>
                      <a:pt x="19686" y="43303"/>
                    </a:lnTo>
                    <a:cubicBezTo>
                      <a:pt x="19548" y="43318"/>
                      <a:pt x="19427" y="43333"/>
                      <a:pt x="19305" y="43364"/>
                    </a:cubicBezTo>
                    <a:cubicBezTo>
                      <a:pt x="19183" y="43409"/>
                      <a:pt x="19046" y="43455"/>
                      <a:pt x="18939" y="43516"/>
                    </a:cubicBezTo>
                    <a:cubicBezTo>
                      <a:pt x="18817" y="43577"/>
                      <a:pt x="18710" y="43668"/>
                      <a:pt x="18619" y="43745"/>
                    </a:cubicBezTo>
                    <a:cubicBezTo>
                      <a:pt x="18619" y="43745"/>
                      <a:pt x="18604" y="43760"/>
                      <a:pt x="18604" y="43760"/>
                    </a:cubicBezTo>
                    <a:cubicBezTo>
                      <a:pt x="18512" y="43836"/>
                      <a:pt x="18436" y="43943"/>
                      <a:pt x="18345" y="44034"/>
                    </a:cubicBezTo>
                    <a:cubicBezTo>
                      <a:pt x="18269" y="44126"/>
                      <a:pt x="18208" y="44232"/>
                      <a:pt x="18147" y="44339"/>
                    </a:cubicBezTo>
                    <a:cubicBezTo>
                      <a:pt x="18101" y="44461"/>
                      <a:pt x="18071" y="44583"/>
                      <a:pt x="18086" y="44704"/>
                    </a:cubicBezTo>
                    <a:cubicBezTo>
                      <a:pt x="18086" y="44750"/>
                      <a:pt x="18101" y="44781"/>
                      <a:pt x="18116" y="44811"/>
                    </a:cubicBezTo>
                    <a:lnTo>
                      <a:pt x="17964" y="44933"/>
                    </a:lnTo>
                    <a:cubicBezTo>
                      <a:pt x="17827" y="45055"/>
                      <a:pt x="17659" y="45177"/>
                      <a:pt x="17522" y="45299"/>
                    </a:cubicBezTo>
                    <a:cubicBezTo>
                      <a:pt x="17385" y="45405"/>
                      <a:pt x="17248" y="45497"/>
                      <a:pt x="17111" y="45603"/>
                    </a:cubicBezTo>
                    <a:cubicBezTo>
                      <a:pt x="16928" y="45756"/>
                      <a:pt x="16715" y="45908"/>
                      <a:pt x="16516" y="46045"/>
                    </a:cubicBezTo>
                    <a:cubicBezTo>
                      <a:pt x="16471" y="45984"/>
                      <a:pt x="16425" y="45939"/>
                      <a:pt x="16364" y="45893"/>
                    </a:cubicBezTo>
                    <a:cubicBezTo>
                      <a:pt x="16318" y="45847"/>
                      <a:pt x="16257" y="45786"/>
                      <a:pt x="16212" y="45741"/>
                    </a:cubicBezTo>
                    <a:lnTo>
                      <a:pt x="16181" y="45710"/>
                    </a:lnTo>
                    <a:cubicBezTo>
                      <a:pt x="16395" y="45375"/>
                      <a:pt x="16593" y="45024"/>
                      <a:pt x="16760" y="44674"/>
                    </a:cubicBezTo>
                    <a:cubicBezTo>
                      <a:pt x="16821" y="44552"/>
                      <a:pt x="16882" y="44430"/>
                      <a:pt x="16943" y="44308"/>
                    </a:cubicBezTo>
                    <a:cubicBezTo>
                      <a:pt x="16974" y="44278"/>
                      <a:pt x="16989" y="44232"/>
                      <a:pt x="17019" y="44217"/>
                    </a:cubicBezTo>
                    <a:cubicBezTo>
                      <a:pt x="17156" y="44049"/>
                      <a:pt x="17293" y="43882"/>
                      <a:pt x="17461" y="43729"/>
                    </a:cubicBezTo>
                    <a:cubicBezTo>
                      <a:pt x="17613" y="43577"/>
                      <a:pt x="17766" y="43425"/>
                      <a:pt x="17918" y="43272"/>
                    </a:cubicBezTo>
                    <a:cubicBezTo>
                      <a:pt x="18071" y="43120"/>
                      <a:pt x="18238" y="42968"/>
                      <a:pt x="18390" y="42815"/>
                    </a:cubicBezTo>
                    <a:cubicBezTo>
                      <a:pt x="18558" y="42678"/>
                      <a:pt x="18710" y="42541"/>
                      <a:pt x="18878" y="42389"/>
                    </a:cubicBezTo>
                    <a:cubicBezTo>
                      <a:pt x="19030" y="42252"/>
                      <a:pt x="19213" y="42130"/>
                      <a:pt x="19381" y="41992"/>
                    </a:cubicBezTo>
                    <a:cubicBezTo>
                      <a:pt x="19442" y="41962"/>
                      <a:pt x="19487" y="41916"/>
                      <a:pt x="19548" y="41886"/>
                    </a:cubicBezTo>
                    <a:lnTo>
                      <a:pt x="19533" y="41886"/>
                    </a:lnTo>
                    <a:cubicBezTo>
                      <a:pt x="19548" y="41871"/>
                      <a:pt x="19564" y="41871"/>
                      <a:pt x="19594" y="41855"/>
                    </a:cubicBezTo>
                    <a:lnTo>
                      <a:pt x="19579" y="41855"/>
                    </a:lnTo>
                    <a:cubicBezTo>
                      <a:pt x="19716" y="41764"/>
                      <a:pt x="19838" y="41673"/>
                      <a:pt x="19990" y="41612"/>
                    </a:cubicBezTo>
                    <a:lnTo>
                      <a:pt x="20005" y="41596"/>
                    </a:lnTo>
                    <a:lnTo>
                      <a:pt x="19990" y="41596"/>
                    </a:lnTo>
                    <a:cubicBezTo>
                      <a:pt x="20082" y="41566"/>
                      <a:pt x="20173" y="41520"/>
                      <a:pt x="20249" y="41490"/>
                    </a:cubicBezTo>
                    <a:cubicBezTo>
                      <a:pt x="20264" y="41490"/>
                      <a:pt x="20295" y="41474"/>
                      <a:pt x="20310" y="41474"/>
                    </a:cubicBezTo>
                    <a:cubicBezTo>
                      <a:pt x="20325" y="41459"/>
                      <a:pt x="20341" y="41459"/>
                      <a:pt x="20356" y="41444"/>
                    </a:cubicBezTo>
                    <a:close/>
                    <a:moveTo>
                      <a:pt x="19198" y="44963"/>
                    </a:moveTo>
                    <a:cubicBezTo>
                      <a:pt x="19244" y="44979"/>
                      <a:pt x="19274" y="44994"/>
                      <a:pt x="19320" y="45009"/>
                    </a:cubicBezTo>
                    <a:cubicBezTo>
                      <a:pt x="19350" y="45024"/>
                      <a:pt x="19366" y="45040"/>
                      <a:pt x="19396" y="45055"/>
                    </a:cubicBezTo>
                    <a:cubicBezTo>
                      <a:pt x="19427" y="45085"/>
                      <a:pt x="19457" y="45101"/>
                      <a:pt x="19487" y="45116"/>
                    </a:cubicBezTo>
                    <a:cubicBezTo>
                      <a:pt x="19518" y="45162"/>
                      <a:pt x="19564" y="45192"/>
                      <a:pt x="19594" y="45238"/>
                    </a:cubicBezTo>
                    <a:cubicBezTo>
                      <a:pt x="19609" y="45253"/>
                      <a:pt x="19625" y="45268"/>
                      <a:pt x="19640" y="45283"/>
                    </a:cubicBezTo>
                    <a:cubicBezTo>
                      <a:pt x="19427" y="45375"/>
                      <a:pt x="19228" y="45451"/>
                      <a:pt x="19015" y="45527"/>
                    </a:cubicBezTo>
                    <a:cubicBezTo>
                      <a:pt x="18589" y="45695"/>
                      <a:pt x="18177" y="45878"/>
                      <a:pt x="17766" y="46045"/>
                    </a:cubicBezTo>
                    <a:cubicBezTo>
                      <a:pt x="18238" y="45695"/>
                      <a:pt x="18726" y="45344"/>
                      <a:pt x="19198" y="44963"/>
                    </a:cubicBezTo>
                    <a:close/>
                    <a:moveTo>
                      <a:pt x="22794" y="44628"/>
                    </a:moveTo>
                    <a:lnTo>
                      <a:pt x="22916" y="44644"/>
                    </a:lnTo>
                    <a:cubicBezTo>
                      <a:pt x="22946" y="44644"/>
                      <a:pt x="22976" y="44659"/>
                      <a:pt x="22992" y="44659"/>
                    </a:cubicBezTo>
                    <a:lnTo>
                      <a:pt x="23037" y="44659"/>
                    </a:lnTo>
                    <a:cubicBezTo>
                      <a:pt x="23190" y="44689"/>
                      <a:pt x="23357" y="44735"/>
                      <a:pt x="23510" y="44765"/>
                    </a:cubicBezTo>
                    <a:cubicBezTo>
                      <a:pt x="23647" y="44796"/>
                      <a:pt x="23784" y="44826"/>
                      <a:pt x="23936" y="44857"/>
                    </a:cubicBezTo>
                    <a:cubicBezTo>
                      <a:pt x="24211" y="44918"/>
                      <a:pt x="24515" y="44963"/>
                      <a:pt x="24820" y="44994"/>
                    </a:cubicBezTo>
                    <a:lnTo>
                      <a:pt x="24911" y="44994"/>
                    </a:lnTo>
                    <a:cubicBezTo>
                      <a:pt x="25140" y="45024"/>
                      <a:pt x="25384" y="45040"/>
                      <a:pt x="25658" y="45055"/>
                    </a:cubicBezTo>
                    <a:lnTo>
                      <a:pt x="25673" y="45055"/>
                    </a:lnTo>
                    <a:cubicBezTo>
                      <a:pt x="25795" y="45055"/>
                      <a:pt x="25902" y="45055"/>
                      <a:pt x="26024" y="45070"/>
                    </a:cubicBezTo>
                    <a:lnTo>
                      <a:pt x="26450" y="45070"/>
                    </a:lnTo>
                    <a:cubicBezTo>
                      <a:pt x="26496" y="45085"/>
                      <a:pt x="26557" y="45085"/>
                      <a:pt x="26618" y="45101"/>
                    </a:cubicBezTo>
                    <a:lnTo>
                      <a:pt x="26648" y="45101"/>
                    </a:lnTo>
                    <a:cubicBezTo>
                      <a:pt x="26648" y="45101"/>
                      <a:pt x="26664" y="45101"/>
                      <a:pt x="26679" y="45116"/>
                    </a:cubicBezTo>
                    <a:cubicBezTo>
                      <a:pt x="26679" y="45116"/>
                      <a:pt x="26679" y="45131"/>
                      <a:pt x="26679" y="45131"/>
                    </a:cubicBezTo>
                    <a:cubicBezTo>
                      <a:pt x="26679" y="45131"/>
                      <a:pt x="26679" y="45131"/>
                      <a:pt x="26679" y="45146"/>
                    </a:cubicBezTo>
                    <a:lnTo>
                      <a:pt x="26679" y="45162"/>
                    </a:lnTo>
                    <a:lnTo>
                      <a:pt x="26679" y="45207"/>
                    </a:lnTo>
                    <a:cubicBezTo>
                      <a:pt x="26679" y="45223"/>
                      <a:pt x="26664" y="45238"/>
                      <a:pt x="26664" y="45253"/>
                    </a:cubicBezTo>
                    <a:cubicBezTo>
                      <a:pt x="26664" y="45268"/>
                      <a:pt x="26648" y="45299"/>
                      <a:pt x="26648" y="45314"/>
                    </a:cubicBezTo>
                    <a:cubicBezTo>
                      <a:pt x="26633" y="45344"/>
                      <a:pt x="26603" y="45390"/>
                      <a:pt x="26572" y="45421"/>
                    </a:cubicBezTo>
                    <a:lnTo>
                      <a:pt x="26572" y="45436"/>
                    </a:lnTo>
                    <a:cubicBezTo>
                      <a:pt x="26542" y="45482"/>
                      <a:pt x="26496" y="45527"/>
                      <a:pt x="26466" y="45573"/>
                    </a:cubicBezTo>
                    <a:cubicBezTo>
                      <a:pt x="26450" y="45603"/>
                      <a:pt x="26420" y="45634"/>
                      <a:pt x="26405" y="45649"/>
                    </a:cubicBezTo>
                    <a:lnTo>
                      <a:pt x="26374" y="45680"/>
                    </a:lnTo>
                    <a:lnTo>
                      <a:pt x="26344" y="45725"/>
                    </a:lnTo>
                    <a:cubicBezTo>
                      <a:pt x="26328" y="45741"/>
                      <a:pt x="26298" y="45756"/>
                      <a:pt x="26283" y="45771"/>
                    </a:cubicBezTo>
                    <a:lnTo>
                      <a:pt x="26267" y="45786"/>
                    </a:lnTo>
                    <a:cubicBezTo>
                      <a:pt x="26237" y="45817"/>
                      <a:pt x="26207" y="45832"/>
                      <a:pt x="26176" y="45847"/>
                    </a:cubicBezTo>
                    <a:cubicBezTo>
                      <a:pt x="26161" y="45862"/>
                      <a:pt x="26146" y="45878"/>
                      <a:pt x="26115" y="45893"/>
                    </a:cubicBezTo>
                    <a:lnTo>
                      <a:pt x="26100" y="45908"/>
                    </a:lnTo>
                    <a:cubicBezTo>
                      <a:pt x="26039" y="45954"/>
                      <a:pt x="25993" y="45984"/>
                      <a:pt x="25932" y="46015"/>
                    </a:cubicBezTo>
                    <a:cubicBezTo>
                      <a:pt x="25871" y="46045"/>
                      <a:pt x="25826" y="46060"/>
                      <a:pt x="25765" y="46091"/>
                    </a:cubicBezTo>
                    <a:cubicBezTo>
                      <a:pt x="25719" y="46106"/>
                      <a:pt x="25673" y="46121"/>
                      <a:pt x="25612" y="46121"/>
                    </a:cubicBezTo>
                    <a:cubicBezTo>
                      <a:pt x="25582" y="46137"/>
                      <a:pt x="25551" y="46137"/>
                      <a:pt x="25521" y="46137"/>
                    </a:cubicBezTo>
                    <a:cubicBezTo>
                      <a:pt x="25490" y="46152"/>
                      <a:pt x="25460" y="46152"/>
                      <a:pt x="25429" y="46152"/>
                    </a:cubicBezTo>
                    <a:lnTo>
                      <a:pt x="25384" y="46137"/>
                    </a:lnTo>
                    <a:cubicBezTo>
                      <a:pt x="25338" y="46137"/>
                      <a:pt x="25308" y="46121"/>
                      <a:pt x="25277" y="46121"/>
                    </a:cubicBezTo>
                    <a:cubicBezTo>
                      <a:pt x="25231" y="46106"/>
                      <a:pt x="25186" y="46076"/>
                      <a:pt x="25140" y="46060"/>
                    </a:cubicBezTo>
                    <a:cubicBezTo>
                      <a:pt x="25110" y="46045"/>
                      <a:pt x="25064" y="46030"/>
                      <a:pt x="25033" y="46000"/>
                    </a:cubicBezTo>
                    <a:cubicBezTo>
                      <a:pt x="25018" y="46000"/>
                      <a:pt x="25003" y="46000"/>
                      <a:pt x="25003" y="45984"/>
                    </a:cubicBezTo>
                    <a:lnTo>
                      <a:pt x="25003" y="46000"/>
                    </a:lnTo>
                    <a:lnTo>
                      <a:pt x="24972" y="45969"/>
                    </a:lnTo>
                    <a:lnTo>
                      <a:pt x="24896" y="45923"/>
                    </a:lnTo>
                    <a:lnTo>
                      <a:pt x="24744" y="45817"/>
                    </a:lnTo>
                    <a:cubicBezTo>
                      <a:pt x="24713" y="45786"/>
                      <a:pt x="24668" y="45756"/>
                      <a:pt x="24637" y="45725"/>
                    </a:cubicBezTo>
                    <a:cubicBezTo>
                      <a:pt x="24607" y="45710"/>
                      <a:pt x="24591" y="45695"/>
                      <a:pt x="24576" y="45680"/>
                    </a:cubicBezTo>
                    <a:cubicBezTo>
                      <a:pt x="24561" y="45664"/>
                      <a:pt x="24546" y="45649"/>
                      <a:pt x="24515" y="45634"/>
                    </a:cubicBezTo>
                    <a:cubicBezTo>
                      <a:pt x="24470" y="45603"/>
                      <a:pt x="24439" y="45573"/>
                      <a:pt x="24393" y="45542"/>
                    </a:cubicBezTo>
                    <a:cubicBezTo>
                      <a:pt x="24363" y="45527"/>
                      <a:pt x="24332" y="45512"/>
                      <a:pt x="24302" y="45497"/>
                    </a:cubicBezTo>
                    <a:cubicBezTo>
                      <a:pt x="24272" y="45482"/>
                      <a:pt x="24226" y="45466"/>
                      <a:pt x="24195" y="45466"/>
                    </a:cubicBezTo>
                    <a:cubicBezTo>
                      <a:pt x="24165" y="45451"/>
                      <a:pt x="24150" y="45451"/>
                      <a:pt x="24134" y="45451"/>
                    </a:cubicBezTo>
                    <a:cubicBezTo>
                      <a:pt x="24089" y="45436"/>
                      <a:pt x="24058" y="45421"/>
                      <a:pt x="24013" y="45405"/>
                    </a:cubicBezTo>
                    <a:lnTo>
                      <a:pt x="23906" y="45375"/>
                    </a:lnTo>
                    <a:cubicBezTo>
                      <a:pt x="23814" y="45344"/>
                      <a:pt x="23738" y="45314"/>
                      <a:pt x="23662" y="45283"/>
                    </a:cubicBezTo>
                    <a:cubicBezTo>
                      <a:pt x="23632" y="45268"/>
                      <a:pt x="23586" y="45253"/>
                      <a:pt x="23555" y="45238"/>
                    </a:cubicBezTo>
                    <a:cubicBezTo>
                      <a:pt x="23525" y="45223"/>
                      <a:pt x="23479" y="45192"/>
                      <a:pt x="23449" y="45177"/>
                    </a:cubicBezTo>
                    <a:cubicBezTo>
                      <a:pt x="23373" y="45116"/>
                      <a:pt x="23296" y="45070"/>
                      <a:pt x="23236" y="45009"/>
                    </a:cubicBezTo>
                    <a:cubicBezTo>
                      <a:pt x="23190" y="44979"/>
                      <a:pt x="23159" y="44948"/>
                      <a:pt x="23129" y="44918"/>
                    </a:cubicBezTo>
                    <a:lnTo>
                      <a:pt x="23068" y="44857"/>
                    </a:lnTo>
                    <a:cubicBezTo>
                      <a:pt x="23037" y="44842"/>
                      <a:pt x="22992" y="44811"/>
                      <a:pt x="22961" y="44781"/>
                    </a:cubicBezTo>
                    <a:cubicBezTo>
                      <a:pt x="22931" y="44765"/>
                      <a:pt x="22916" y="44735"/>
                      <a:pt x="22885" y="44720"/>
                    </a:cubicBezTo>
                    <a:cubicBezTo>
                      <a:pt x="22855" y="44704"/>
                      <a:pt x="22824" y="44689"/>
                      <a:pt x="22794" y="44674"/>
                    </a:cubicBezTo>
                    <a:cubicBezTo>
                      <a:pt x="22778" y="44659"/>
                      <a:pt x="22748" y="44644"/>
                      <a:pt x="22733" y="44628"/>
                    </a:cubicBezTo>
                    <a:close/>
                    <a:moveTo>
                      <a:pt x="19807" y="43562"/>
                    </a:moveTo>
                    <a:cubicBezTo>
                      <a:pt x="19868" y="43562"/>
                      <a:pt x="19929" y="43562"/>
                      <a:pt x="20005" y="43577"/>
                    </a:cubicBezTo>
                    <a:cubicBezTo>
                      <a:pt x="20097" y="43577"/>
                      <a:pt x="20188" y="43592"/>
                      <a:pt x="20280" y="43592"/>
                    </a:cubicBezTo>
                    <a:cubicBezTo>
                      <a:pt x="20310" y="43607"/>
                      <a:pt x="20356" y="43607"/>
                      <a:pt x="20386" y="43607"/>
                    </a:cubicBezTo>
                    <a:lnTo>
                      <a:pt x="20402" y="43607"/>
                    </a:lnTo>
                    <a:cubicBezTo>
                      <a:pt x="20386" y="43638"/>
                      <a:pt x="20386" y="43668"/>
                      <a:pt x="20402" y="43699"/>
                    </a:cubicBezTo>
                    <a:cubicBezTo>
                      <a:pt x="20417" y="43699"/>
                      <a:pt x="20417" y="43699"/>
                      <a:pt x="20417" y="43714"/>
                    </a:cubicBezTo>
                    <a:cubicBezTo>
                      <a:pt x="20417" y="43714"/>
                      <a:pt x="20432" y="43729"/>
                      <a:pt x="20447" y="43729"/>
                    </a:cubicBezTo>
                    <a:cubicBezTo>
                      <a:pt x="20463" y="43745"/>
                      <a:pt x="20482" y="43752"/>
                      <a:pt x="20501" y="43752"/>
                    </a:cubicBezTo>
                    <a:cubicBezTo>
                      <a:pt x="20520" y="43752"/>
                      <a:pt x="20539" y="43745"/>
                      <a:pt x="20554" y="43729"/>
                    </a:cubicBezTo>
                    <a:cubicBezTo>
                      <a:pt x="20630" y="43684"/>
                      <a:pt x="20691" y="43638"/>
                      <a:pt x="20767" y="43607"/>
                    </a:cubicBezTo>
                    <a:cubicBezTo>
                      <a:pt x="20767" y="43592"/>
                      <a:pt x="20767" y="43592"/>
                      <a:pt x="20767" y="43592"/>
                    </a:cubicBezTo>
                    <a:cubicBezTo>
                      <a:pt x="20798" y="43623"/>
                      <a:pt x="20828" y="43668"/>
                      <a:pt x="20859" y="43699"/>
                    </a:cubicBezTo>
                    <a:lnTo>
                      <a:pt x="20874" y="43729"/>
                    </a:lnTo>
                    <a:cubicBezTo>
                      <a:pt x="20920" y="43806"/>
                      <a:pt x="20981" y="43867"/>
                      <a:pt x="21026" y="43943"/>
                    </a:cubicBezTo>
                    <a:cubicBezTo>
                      <a:pt x="21057" y="44004"/>
                      <a:pt x="21102" y="44049"/>
                      <a:pt x="21133" y="44110"/>
                    </a:cubicBezTo>
                    <a:cubicBezTo>
                      <a:pt x="21163" y="44156"/>
                      <a:pt x="21194" y="44202"/>
                      <a:pt x="21209" y="44247"/>
                    </a:cubicBezTo>
                    <a:cubicBezTo>
                      <a:pt x="21224" y="44247"/>
                      <a:pt x="21224" y="44263"/>
                      <a:pt x="21240" y="44278"/>
                    </a:cubicBezTo>
                    <a:lnTo>
                      <a:pt x="21224" y="44263"/>
                    </a:lnTo>
                    <a:lnTo>
                      <a:pt x="21224" y="44263"/>
                    </a:lnTo>
                    <a:cubicBezTo>
                      <a:pt x="21240" y="44278"/>
                      <a:pt x="21240" y="44293"/>
                      <a:pt x="21255" y="44308"/>
                    </a:cubicBezTo>
                    <a:cubicBezTo>
                      <a:pt x="21270" y="44339"/>
                      <a:pt x="21285" y="44385"/>
                      <a:pt x="21301" y="44415"/>
                    </a:cubicBezTo>
                    <a:lnTo>
                      <a:pt x="21316" y="44430"/>
                    </a:lnTo>
                    <a:cubicBezTo>
                      <a:pt x="21346" y="44506"/>
                      <a:pt x="21377" y="44567"/>
                      <a:pt x="21392" y="44644"/>
                    </a:cubicBezTo>
                    <a:cubicBezTo>
                      <a:pt x="21407" y="44644"/>
                      <a:pt x="21407" y="44644"/>
                      <a:pt x="21407" y="44659"/>
                    </a:cubicBezTo>
                    <a:cubicBezTo>
                      <a:pt x="21407" y="44674"/>
                      <a:pt x="21422" y="44704"/>
                      <a:pt x="21422" y="44735"/>
                    </a:cubicBezTo>
                    <a:cubicBezTo>
                      <a:pt x="21422" y="44750"/>
                      <a:pt x="21438" y="44765"/>
                      <a:pt x="21438" y="44781"/>
                    </a:cubicBezTo>
                    <a:cubicBezTo>
                      <a:pt x="21453" y="44811"/>
                      <a:pt x="21468" y="44857"/>
                      <a:pt x="21468" y="44903"/>
                    </a:cubicBezTo>
                    <a:cubicBezTo>
                      <a:pt x="21483" y="44979"/>
                      <a:pt x="21499" y="45055"/>
                      <a:pt x="21514" y="45131"/>
                    </a:cubicBezTo>
                    <a:lnTo>
                      <a:pt x="21514" y="45207"/>
                    </a:lnTo>
                    <a:lnTo>
                      <a:pt x="21514" y="45299"/>
                    </a:lnTo>
                    <a:cubicBezTo>
                      <a:pt x="21514" y="45314"/>
                      <a:pt x="21514" y="45329"/>
                      <a:pt x="21514" y="45344"/>
                    </a:cubicBezTo>
                    <a:lnTo>
                      <a:pt x="21514" y="45360"/>
                    </a:lnTo>
                    <a:lnTo>
                      <a:pt x="21514" y="45451"/>
                    </a:lnTo>
                    <a:lnTo>
                      <a:pt x="21499" y="45588"/>
                    </a:lnTo>
                    <a:cubicBezTo>
                      <a:pt x="21499" y="45619"/>
                      <a:pt x="21499" y="45649"/>
                      <a:pt x="21499" y="45680"/>
                    </a:cubicBezTo>
                    <a:cubicBezTo>
                      <a:pt x="21483" y="45695"/>
                      <a:pt x="21483" y="45710"/>
                      <a:pt x="21483" y="45725"/>
                    </a:cubicBezTo>
                    <a:lnTo>
                      <a:pt x="21483" y="45756"/>
                    </a:lnTo>
                    <a:cubicBezTo>
                      <a:pt x="21468" y="45801"/>
                      <a:pt x="21468" y="45832"/>
                      <a:pt x="21453" y="45878"/>
                    </a:cubicBezTo>
                    <a:cubicBezTo>
                      <a:pt x="21438" y="45939"/>
                      <a:pt x="21422" y="46000"/>
                      <a:pt x="21407" y="46060"/>
                    </a:cubicBezTo>
                    <a:cubicBezTo>
                      <a:pt x="21392" y="46106"/>
                      <a:pt x="21361" y="46167"/>
                      <a:pt x="21346" y="46228"/>
                    </a:cubicBezTo>
                    <a:cubicBezTo>
                      <a:pt x="21316" y="46259"/>
                      <a:pt x="21301" y="46289"/>
                      <a:pt x="21285" y="46319"/>
                    </a:cubicBezTo>
                    <a:cubicBezTo>
                      <a:pt x="21270" y="46350"/>
                      <a:pt x="21255" y="46365"/>
                      <a:pt x="21240" y="46380"/>
                    </a:cubicBezTo>
                    <a:cubicBezTo>
                      <a:pt x="21224" y="46396"/>
                      <a:pt x="21209" y="46426"/>
                      <a:pt x="21194" y="46441"/>
                    </a:cubicBezTo>
                    <a:cubicBezTo>
                      <a:pt x="21179" y="46457"/>
                      <a:pt x="21163" y="46457"/>
                      <a:pt x="21148" y="46472"/>
                    </a:cubicBezTo>
                    <a:cubicBezTo>
                      <a:pt x="21133" y="46487"/>
                      <a:pt x="21133" y="46487"/>
                      <a:pt x="21118" y="46487"/>
                    </a:cubicBezTo>
                    <a:cubicBezTo>
                      <a:pt x="21102" y="46502"/>
                      <a:pt x="21102" y="46502"/>
                      <a:pt x="21087" y="46502"/>
                    </a:cubicBezTo>
                    <a:cubicBezTo>
                      <a:pt x="21087" y="46502"/>
                      <a:pt x="21072" y="46502"/>
                      <a:pt x="21057" y="46518"/>
                    </a:cubicBezTo>
                    <a:lnTo>
                      <a:pt x="20965" y="46518"/>
                    </a:lnTo>
                    <a:cubicBezTo>
                      <a:pt x="20950" y="46502"/>
                      <a:pt x="20935" y="46502"/>
                      <a:pt x="20920" y="46502"/>
                    </a:cubicBezTo>
                    <a:cubicBezTo>
                      <a:pt x="20920" y="46502"/>
                      <a:pt x="20904" y="46487"/>
                      <a:pt x="20889" y="46487"/>
                    </a:cubicBezTo>
                    <a:cubicBezTo>
                      <a:pt x="20874" y="46472"/>
                      <a:pt x="20843" y="46472"/>
                      <a:pt x="20828" y="46457"/>
                    </a:cubicBezTo>
                    <a:cubicBezTo>
                      <a:pt x="20813" y="46441"/>
                      <a:pt x="20783" y="46426"/>
                      <a:pt x="20767" y="46411"/>
                    </a:cubicBezTo>
                    <a:cubicBezTo>
                      <a:pt x="20737" y="46380"/>
                      <a:pt x="20706" y="46350"/>
                      <a:pt x="20676" y="46319"/>
                    </a:cubicBezTo>
                    <a:cubicBezTo>
                      <a:pt x="20661" y="46289"/>
                      <a:pt x="20630" y="46274"/>
                      <a:pt x="20615" y="46243"/>
                    </a:cubicBezTo>
                    <a:cubicBezTo>
                      <a:pt x="20584" y="46213"/>
                      <a:pt x="20554" y="46167"/>
                      <a:pt x="20524" y="46121"/>
                    </a:cubicBezTo>
                    <a:cubicBezTo>
                      <a:pt x="20417" y="45969"/>
                      <a:pt x="20325" y="45801"/>
                      <a:pt x="20219" y="45649"/>
                    </a:cubicBezTo>
                    <a:cubicBezTo>
                      <a:pt x="20188" y="45588"/>
                      <a:pt x="20158" y="45542"/>
                      <a:pt x="20127" y="45482"/>
                    </a:cubicBezTo>
                    <a:cubicBezTo>
                      <a:pt x="20036" y="45344"/>
                      <a:pt x="19960" y="45223"/>
                      <a:pt x="19868" y="45101"/>
                    </a:cubicBezTo>
                    <a:cubicBezTo>
                      <a:pt x="19792" y="45009"/>
                      <a:pt x="19716" y="44933"/>
                      <a:pt x="19640" y="44872"/>
                    </a:cubicBezTo>
                    <a:cubicBezTo>
                      <a:pt x="19594" y="44842"/>
                      <a:pt x="19548" y="44811"/>
                      <a:pt x="19503" y="44781"/>
                    </a:cubicBezTo>
                    <a:cubicBezTo>
                      <a:pt x="19457" y="44750"/>
                      <a:pt x="19396" y="44720"/>
                      <a:pt x="19350" y="44704"/>
                    </a:cubicBezTo>
                    <a:cubicBezTo>
                      <a:pt x="19289" y="44674"/>
                      <a:pt x="19244" y="44659"/>
                      <a:pt x="19183" y="44644"/>
                    </a:cubicBezTo>
                    <a:cubicBezTo>
                      <a:pt x="19122" y="44644"/>
                      <a:pt x="19076" y="44628"/>
                      <a:pt x="19030" y="44628"/>
                    </a:cubicBezTo>
                    <a:cubicBezTo>
                      <a:pt x="19000" y="44628"/>
                      <a:pt x="18963" y="44622"/>
                      <a:pt x="18928" y="44622"/>
                    </a:cubicBezTo>
                    <a:cubicBezTo>
                      <a:pt x="18910" y="44622"/>
                      <a:pt x="18893" y="44623"/>
                      <a:pt x="18878" y="44628"/>
                    </a:cubicBezTo>
                    <a:lnTo>
                      <a:pt x="18695" y="44628"/>
                    </a:lnTo>
                    <a:cubicBezTo>
                      <a:pt x="18649" y="44644"/>
                      <a:pt x="18619" y="44644"/>
                      <a:pt x="18573" y="44644"/>
                    </a:cubicBezTo>
                    <a:cubicBezTo>
                      <a:pt x="18573" y="44644"/>
                      <a:pt x="18558" y="44659"/>
                      <a:pt x="18558" y="44659"/>
                    </a:cubicBezTo>
                    <a:cubicBezTo>
                      <a:pt x="18497" y="44659"/>
                      <a:pt x="18451" y="44674"/>
                      <a:pt x="18390" y="44674"/>
                    </a:cubicBezTo>
                    <a:lnTo>
                      <a:pt x="18375" y="44674"/>
                    </a:lnTo>
                    <a:cubicBezTo>
                      <a:pt x="18375" y="44659"/>
                      <a:pt x="18375" y="44659"/>
                      <a:pt x="18375" y="44644"/>
                    </a:cubicBezTo>
                    <a:cubicBezTo>
                      <a:pt x="18375" y="44644"/>
                      <a:pt x="18375" y="44644"/>
                      <a:pt x="18375" y="44628"/>
                    </a:cubicBezTo>
                    <a:lnTo>
                      <a:pt x="18375" y="44583"/>
                    </a:lnTo>
                    <a:cubicBezTo>
                      <a:pt x="18375" y="44552"/>
                      <a:pt x="18375" y="44537"/>
                      <a:pt x="18390" y="44506"/>
                    </a:cubicBezTo>
                    <a:cubicBezTo>
                      <a:pt x="18390" y="44491"/>
                      <a:pt x="18390" y="44476"/>
                      <a:pt x="18406" y="44461"/>
                    </a:cubicBezTo>
                    <a:cubicBezTo>
                      <a:pt x="18406" y="44430"/>
                      <a:pt x="18421" y="44415"/>
                      <a:pt x="18421" y="44385"/>
                    </a:cubicBezTo>
                    <a:cubicBezTo>
                      <a:pt x="18436" y="44354"/>
                      <a:pt x="18467" y="44308"/>
                      <a:pt x="18497" y="44278"/>
                    </a:cubicBezTo>
                    <a:cubicBezTo>
                      <a:pt x="18528" y="44217"/>
                      <a:pt x="18573" y="44156"/>
                      <a:pt x="18619" y="44110"/>
                    </a:cubicBezTo>
                    <a:cubicBezTo>
                      <a:pt x="18680" y="44019"/>
                      <a:pt x="18741" y="43958"/>
                      <a:pt x="18802" y="43912"/>
                    </a:cubicBezTo>
                    <a:cubicBezTo>
                      <a:pt x="18832" y="43882"/>
                      <a:pt x="18878" y="43851"/>
                      <a:pt x="18908" y="43821"/>
                    </a:cubicBezTo>
                    <a:cubicBezTo>
                      <a:pt x="18969" y="43775"/>
                      <a:pt x="19015" y="43745"/>
                      <a:pt x="19076" y="43729"/>
                    </a:cubicBezTo>
                    <a:cubicBezTo>
                      <a:pt x="19122" y="43699"/>
                      <a:pt x="19168" y="43684"/>
                      <a:pt x="19213" y="43668"/>
                    </a:cubicBezTo>
                    <a:cubicBezTo>
                      <a:pt x="19213" y="43653"/>
                      <a:pt x="19228" y="43653"/>
                      <a:pt x="19228" y="43653"/>
                    </a:cubicBezTo>
                    <a:lnTo>
                      <a:pt x="19244" y="43653"/>
                    </a:lnTo>
                    <a:cubicBezTo>
                      <a:pt x="19305" y="43638"/>
                      <a:pt x="19366" y="43607"/>
                      <a:pt x="19427" y="43607"/>
                    </a:cubicBezTo>
                    <a:cubicBezTo>
                      <a:pt x="19487" y="43592"/>
                      <a:pt x="19548" y="43577"/>
                      <a:pt x="19625" y="43577"/>
                    </a:cubicBezTo>
                    <a:cubicBezTo>
                      <a:pt x="19670" y="43577"/>
                      <a:pt x="19731" y="43577"/>
                      <a:pt x="19807" y="43562"/>
                    </a:cubicBezTo>
                    <a:close/>
                    <a:moveTo>
                      <a:pt x="15602" y="46457"/>
                    </a:moveTo>
                    <a:cubicBezTo>
                      <a:pt x="15633" y="46487"/>
                      <a:pt x="15663" y="46502"/>
                      <a:pt x="15678" y="46533"/>
                    </a:cubicBezTo>
                    <a:cubicBezTo>
                      <a:pt x="15602" y="46578"/>
                      <a:pt x="15511" y="46624"/>
                      <a:pt x="15419" y="46670"/>
                    </a:cubicBezTo>
                    <a:lnTo>
                      <a:pt x="15465" y="46624"/>
                    </a:lnTo>
                    <a:cubicBezTo>
                      <a:pt x="15496" y="46594"/>
                      <a:pt x="15526" y="46563"/>
                      <a:pt x="15557" y="46518"/>
                    </a:cubicBezTo>
                    <a:cubicBezTo>
                      <a:pt x="15572" y="46502"/>
                      <a:pt x="15587" y="46472"/>
                      <a:pt x="15602" y="46457"/>
                    </a:cubicBezTo>
                    <a:close/>
                    <a:moveTo>
                      <a:pt x="16593" y="46929"/>
                    </a:moveTo>
                    <a:cubicBezTo>
                      <a:pt x="16730" y="46944"/>
                      <a:pt x="16867" y="46944"/>
                      <a:pt x="17004" y="46959"/>
                    </a:cubicBezTo>
                    <a:cubicBezTo>
                      <a:pt x="17095" y="46975"/>
                      <a:pt x="17172" y="46975"/>
                      <a:pt x="17263" y="46990"/>
                    </a:cubicBezTo>
                    <a:cubicBezTo>
                      <a:pt x="17415" y="46990"/>
                      <a:pt x="17537" y="47005"/>
                      <a:pt x="17644" y="47005"/>
                    </a:cubicBezTo>
                    <a:lnTo>
                      <a:pt x="18314" y="47005"/>
                    </a:lnTo>
                    <a:cubicBezTo>
                      <a:pt x="18360" y="47005"/>
                      <a:pt x="18421" y="47005"/>
                      <a:pt x="18467" y="47020"/>
                    </a:cubicBezTo>
                    <a:lnTo>
                      <a:pt x="18497" y="47020"/>
                    </a:lnTo>
                    <a:lnTo>
                      <a:pt x="18528" y="47036"/>
                    </a:lnTo>
                    <a:lnTo>
                      <a:pt x="18589" y="47036"/>
                    </a:lnTo>
                    <a:cubicBezTo>
                      <a:pt x="18604" y="47036"/>
                      <a:pt x="18634" y="47051"/>
                      <a:pt x="18649" y="47051"/>
                    </a:cubicBezTo>
                    <a:lnTo>
                      <a:pt x="18680" y="47066"/>
                    </a:lnTo>
                    <a:lnTo>
                      <a:pt x="18756" y="47081"/>
                    </a:lnTo>
                    <a:cubicBezTo>
                      <a:pt x="18771" y="47097"/>
                      <a:pt x="18802" y="47097"/>
                      <a:pt x="18817" y="47112"/>
                    </a:cubicBezTo>
                    <a:lnTo>
                      <a:pt x="18848" y="47127"/>
                    </a:lnTo>
                    <a:lnTo>
                      <a:pt x="18924" y="47157"/>
                    </a:lnTo>
                    <a:cubicBezTo>
                      <a:pt x="18954" y="47173"/>
                      <a:pt x="18969" y="47188"/>
                      <a:pt x="18985" y="47203"/>
                    </a:cubicBezTo>
                    <a:lnTo>
                      <a:pt x="19015" y="47203"/>
                    </a:lnTo>
                    <a:lnTo>
                      <a:pt x="19046" y="47234"/>
                    </a:lnTo>
                    <a:lnTo>
                      <a:pt x="19091" y="47264"/>
                    </a:lnTo>
                    <a:cubicBezTo>
                      <a:pt x="19107" y="47279"/>
                      <a:pt x="19137" y="47295"/>
                      <a:pt x="19152" y="47310"/>
                    </a:cubicBezTo>
                    <a:lnTo>
                      <a:pt x="19168" y="47325"/>
                    </a:lnTo>
                    <a:cubicBezTo>
                      <a:pt x="19213" y="47356"/>
                      <a:pt x="19244" y="47386"/>
                      <a:pt x="19289" y="47432"/>
                    </a:cubicBezTo>
                    <a:cubicBezTo>
                      <a:pt x="19320" y="47462"/>
                      <a:pt x="19350" y="47493"/>
                      <a:pt x="19381" y="47523"/>
                    </a:cubicBezTo>
                    <a:cubicBezTo>
                      <a:pt x="19411" y="47554"/>
                      <a:pt x="19427" y="47584"/>
                      <a:pt x="19457" y="47615"/>
                    </a:cubicBezTo>
                    <a:lnTo>
                      <a:pt x="19472" y="47630"/>
                    </a:lnTo>
                    <a:cubicBezTo>
                      <a:pt x="19487" y="47645"/>
                      <a:pt x="19487" y="47660"/>
                      <a:pt x="19503" y="47675"/>
                    </a:cubicBezTo>
                    <a:lnTo>
                      <a:pt x="19518" y="47691"/>
                    </a:lnTo>
                    <a:lnTo>
                      <a:pt x="19533" y="47721"/>
                    </a:lnTo>
                    <a:cubicBezTo>
                      <a:pt x="19548" y="47752"/>
                      <a:pt x="19579" y="47782"/>
                      <a:pt x="19594" y="47813"/>
                    </a:cubicBezTo>
                    <a:cubicBezTo>
                      <a:pt x="19625" y="47858"/>
                      <a:pt x="19655" y="47904"/>
                      <a:pt x="19670" y="47950"/>
                    </a:cubicBezTo>
                    <a:lnTo>
                      <a:pt x="19686" y="47980"/>
                    </a:lnTo>
                    <a:cubicBezTo>
                      <a:pt x="19686" y="47995"/>
                      <a:pt x="19686" y="47995"/>
                      <a:pt x="19701" y="47995"/>
                    </a:cubicBezTo>
                    <a:cubicBezTo>
                      <a:pt x="19701" y="48011"/>
                      <a:pt x="19701" y="48026"/>
                      <a:pt x="19716" y="48041"/>
                    </a:cubicBezTo>
                    <a:cubicBezTo>
                      <a:pt x="19731" y="48072"/>
                      <a:pt x="19731" y="48087"/>
                      <a:pt x="19746" y="48117"/>
                    </a:cubicBezTo>
                    <a:lnTo>
                      <a:pt x="19746" y="48133"/>
                    </a:lnTo>
                    <a:lnTo>
                      <a:pt x="19777" y="48224"/>
                    </a:lnTo>
                    <a:cubicBezTo>
                      <a:pt x="19777" y="48239"/>
                      <a:pt x="19792" y="48270"/>
                      <a:pt x="19792" y="48285"/>
                    </a:cubicBezTo>
                    <a:lnTo>
                      <a:pt x="19792" y="48300"/>
                    </a:lnTo>
                    <a:lnTo>
                      <a:pt x="19807" y="48346"/>
                    </a:lnTo>
                    <a:lnTo>
                      <a:pt x="19807" y="48392"/>
                    </a:lnTo>
                    <a:cubicBezTo>
                      <a:pt x="19823" y="48407"/>
                      <a:pt x="19823" y="48422"/>
                      <a:pt x="19823" y="48453"/>
                    </a:cubicBezTo>
                    <a:lnTo>
                      <a:pt x="19823" y="48468"/>
                    </a:lnTo>
                    <a:lnTo>
                      <a:pt x="19823" y="48513"/>
                    </a:lnTo>
                    <a:lnTo>
                      <a:pt x="19823" y="48559"/>
                    </a:lnTo>
                    <a:lnTo>
                      <a:pt x="19823" y="48605"/>
                    </a:lnTo>
                    <a:lnTo>
                      <a:pt x="19823" y="48635"/>
                    </a:lnTo>
                    <a:cubicBezTo>
                      <a:pt x="19823" y="48681"/>
                      <a:pt x="19807" y="48742"/>
                      <a:pt x="19807" y="48788"/>
                    </a:cubicBezTo>
                    <a:cubicBezTo>
                      <a:pt x="19807" y="48833"/>
                      <a:pt x="19792" y="48879"/>
                      <a:pt x="19777" y="48925"/>
                    </a:cubicBezTo>
                    <a:cubicBezTo>
                      <a:pt x="19777" y="48940"/>
                      <a:pt x="19762" y="48971"/>
                      <a:pt x="19746" y="49001"/>
                    </a:cubicBezTo>
                    <a:cubicBezTo>
                      <a:pt x="19731" y="49031"/>
                      <a:pt x="19716" y="49047"/>
                      <a:pt x="19701" y="49077"/>
                    </a:cubicBezTo>
                    <a:lnTo>
                      <a:pt x="19670" y="49138"/>
                    </a:lnTo>
                    <a:cubicBezTo>
                      <a:pt x="19655" y="49153"/>
                      <a:pt x="19640" y="49169"/>
                      <a:pt x="19625" y="49184"/>
                    </a:cubicBezTo>
                    <a:cubicBezTo>
                      <a:pt x="19609" y="49199"/>
                      <a:pt x="19579" y="49214"/>
                      <a:pt x="19564" y="49230"/>
                    </a:cubicBezTo>
                    <a:cubicBezTo>
                      <a:pt x="19548" y="49230"/>
                      <a:pt x="19533" y="49245"/>
                      <a:pt x="19503" y="49260"/>
                    </a:cubicBezTo>
                    <a:cubicBezTo>
                      <a:pt x="19487" y="49275"/>
                      <a:pt x="19457" y="49290"/>
                      <a:pt x="19427" y="49290"/>
                    </a:cubicBezTo>
                    <a:cubicBezTo>
                      <a:pt x="19396" y="49306"/>
                      <a:pt x="19366" y="49321"/>
                      <a:pt x="19335" y="49336"/>
                    </a:cubicBezTo>
                    <a:cubicBezTo>
                      <a:pt x="19289" y="49351"/>
                      <a:pt x="19259" y="49351"/>
                      <a:pt x="19213" y="49367"/>
                    </a:cubicBezTo>
                    <a:cubicBezTo>
                      <a:pt x="19168" y="49382"/>
                      <a:pt x="19122" y="49382"/>
                      <a:pt x="19076" y="49397"/>
                    </a:cubicBezTo>
                    <a:lnTo>
                      <a:pt x="18985" y="49397"/>
                    </a:lnTo>
                    <a:cubicBezTo>
                      <a:pt x="18969" y="49397"/>
                      <a:pt x="18939" y="49412"/>
                      <a:pt x="18924" y="49412"/>
                    </a:cubicBezTo>
                    <a:cubicBezTo>
                      <a:pt x="18878" y="49412"/>
                      <a:pt x="18832" y="49428"/>
                      <a:pt x="18771" y="49428"/>
                    </a:cubicBezTo>
                    <a:cubicBezTo>
                      <a:pt x="18756" y="49428"/>
                      <a:pt x="18741" y="49443"/>
                      <a:pt x="18726" y="49443"/>
                    </a:cubicBezTo>
                    <a:cubicBezTo>
                      <a:pt x="18695" y="49443"/>
                      <a:pt x="18649" y="49458"/>
                      <a:pt x="18619" y="49458"/>
                    </a:cubicBezTo>
                    <a:lnTo>
                      <a:pt x="18604" y="49458"/>
                    </a:lnTo>
                    <a:cubicBezTo>
                      <a:pt x="18528" y="49473"/>
                      <a:pt x="18451" y="49504"/>
                      <a:pt x="18360" y="49504"/>
                    </a:cubicBezTo>
                    <a:lnTo>
                      <a:pt x="18223" y="49504"/>
                    </a:lnTo>
                    <a:cubicBezTo>
                      <a:pt x="18162" y="49504"/>
                      <a:pt x="18101" y="49489"/>
                      <a:pt x="18040" y="49489"/>
                    </a:cubicBezTo>
                    <a:cubicBezTo>
                      <a:pt x="18025" y="49489"/>
                      <a:pt x="18025" y="49489"/>
                      <a:pt x="18010" y="49473"/>
                    </a:cubicBezTo>
                    <a:cubicBezTo>
                      <a:pt x="17979" y="49473"/>
                      <a:pt x="17949" y="49458"/>
                      <a:pt x="17918" y="49458"/>
                    </a:cubicBezTo>
                    <a:cubicBezTo>
                      <a:pt x="17872" y="49443"/>
                      <a:pt x="17842" y="49428"/>
                      <a:pt x="17812" y="49412"/>
                    </a:cubicBezTo>
                    <a:cubicBezTo>
                      <a:pt x="17766" y="49397"/>
                      <a:pt x="17735" y="49382"/>
                      <a:pt x="17705" y="49367"/>
                    </a:cubicBezTo>
                    <a:cubicBezTo>
                      <a:pt x="17690" y="49351"/>
                      <a:pt x="17659" y="49336"/>
                      <a:pt x="17644" y="49306"/>
                    </a:cubicBezTo>
                    <a:cubicBezTo>
                      <a:pt x="17629" y="49290"/>
                      <a:pt x="17598" y="49275"/>
                      <a:pt x="17583" y="49260"/>
                    </a:cubicBezTo>
                    <a:cubicBezTo>
                      <a:pt x="17583" y="49245"/>
                      <a:pt x="17568" y="49245"/>
                      <a:pt x="17568" y="49230"/>
                    </a:cubicBezTo>
                    <a:cubicBezTo>
                      <a:pt x="17552" y="49230"/>
                      <a:pt x="17552" y="49214"/>
                      <a:pt x="17552" y="49214"/>
                    </a:cubicBezTo>
                    <a:cubicBezTo>
                      <a:pt x="17537" y="49199"/>
                      <a:pt x="17537" y="49199"/>
                      <a:pt x="17522" y="49184"/>
                    </a:cubicBezTo>
                    <a:cubicBezTo>
                      <a:pt x="17476" y="49108"/>
                      <a:pt x="17446" y="49031"/>
                      <a:pt x="17400" y="48971"/>
                    </a:cubicBezTo>
                    <a:lnTo>
                      <a:pt x="17400" y="48955"/>
                    </a:lnTo>
                    <a:cubicBezTo>
                      <a:pt x="17354" y="48864"/>
                      <a:pt x="17309" y="48757"/>
                      <a:pt x="17263" y="48651"/>
                    </a:cubicBezTo>
                    <a:lnTo>
                      <a:pt x="17202" y="48468"/>
                    </a:lnTo>
                    <a:lnTo>
                      <a:pt x="17126" y="48300"/>
                    </a:lnTo>
                    <a:cubicBezTo>
                      <a:pt x="17050" y="48087"/>
                      <a:pt x="16958" y="47874"/>
                      <a:pt x="16867" y="47675"/>
                    </a:cubicBezTo>
                    <a:cubicBezTo>
                      <a:pt x="16852" y="47630"/>
                      <a:pt x="16821" y="47584"/>
                      <a:pt x="16806" y="47538"/>
                    </a:cubicBezTo>
                    <a:cubicBezTo>
                      <a:pt x="16775" y="47508"/>
                      <a:pt x="16760" y="47477"/>
                      <a:pt x="16730" y="47447"/>
                    </a:cubicBezTo>
                    <a:cubicBezTo>
                      <a:pt x="16730" y="47447"/>
                      <a:pt x="16730" y="47432"/>
                      <a:pt x="16730" y="47432"/>
                    </a:cubicBezTo>
                    <a:cubicBezTo>
                      <a:pt x="16684" y="47386"/>
                      <a:pt x="16638" y="47340"/>
                      <a:pt x="16593" y="47310"/>
                    </a:cubicBezTo>
                    <a:cubicBezTo>
                      <a:pt x="16562" y="47279"/>
                      <a:pt x="16532" y="47264"/>
                      <a:pt x="16486" y="47249"/>
                    </a:cubicBezTo>
                    <a:cubicBezTo>
                      <a:pt x="16440" y="47234"/>
                      <a:pt x="16395" y="47218"/>
                      <a:pt x="16334" y="47203"/>
                    </a:cubicBezTo>
                    <a:cubicBezTo>
                      <a:pt x="16273" y="47188"/>
                      <a:pt x="16196" y="47188"/>
                      <a:pt x="16120" y="47188"/>
                    </a:cubicBezTo>
                    <a:lnTo>
                      <a:pt x="15846" y="47188"/>
                    </a:lnTo>
                    <a:lnTo>
                      <a:pt x="15800" y="47203"/>
                    </a:lnTo>
                    <a:lnTo>
                      <a:pt x="15709" y="47203"/>
                    </a:lnTo>
                    <a:lnTo>
                      <a:pt x="15800" y="47157"/>
                    </a:lnTo>
                    <a:cubicBezTo>
                      <a:pt x="15831" y="47142"/>
                      <a:pt x="15877" y="47127"/>
                      <a:pt x="15907" y="47112"/>
                    </a:cubicBezTo>
                    <a:lnTo>
                      <a:pt x="15937" y="47112"/>
                    </a:lnTo>
                    <a:cubicBezTo>
                      <a:pt x="15953" y="47097"/>
                      <a:pt x="15968" y="47097"/>
                      <a:pt x="15998" y="47081"/>
                    </a:cubicBezTo>
                    <a:cubicBezTo>
                      <a:pt x="16014" y="47081"/>
                      <a:pt x="16029" y="47081"/>
                      <a:pt x="16044" y="47066"/>
                    </a:cubicBezTo>
                    <a:lnTo>
                      <a:pt x="16090" y="47051"/>
                    </a:lnTo>
                    <a:cubicBezTo>
                      <a:pt x="16136" y="47036"/>
                      <a:pt x="16196" y="47020"/>
                      <a:pt x="16242" y="47005"/>
                    </a:cubicBezTo>
                    <a:cubicBezTo>
                      <a:pt x="16273" y="46990"/>
                      <a:pt x="16318" y="46990"/>
                      <a:pt x="16349" y="46975"/>
                    </a:cubicBezTo>
                    <a:lnTo>
                      <a:pt x="16516" y="46929"/>
                    </a:lnTo>
                    <a:close/>
                    <a:moveTo>
                      <a:pt x="12464" y="47157"/>
                    </a:moveTo>
                    <a:cubicBezTo>
                      <a:pt x="12494" y="47157"/>
                      <a:pt x="12540" y="47157"/>
                      <a:pt x="12586" y="47173"/>
                    </a:cubicBezTo>
                    <a:cubicBezTo>
                      <a:pt x="12662" y="47188"/>
                      <a:pt x="12738" y="47203"/>
                      <a:pt x="12829" y="47234"/>
                    </a:cubicBezTo>
                    <a:cubicBezTo>
                      <a:pt x="12966" y="47279"/>
                      <a:pt x="13088" y="47325"/>
                      <a:pt x="13225" y="47386"/>
                    </a:cubicBezTo>
                    <a:cubicBezTo>
                      <a:pt x="13302" y="47416"/>
                      <a:pt x="13378" y="47462"/>
                      <a:pt x="13439" y="47493"/>
                    </a:cubicBezTo>
                    <a:cubicBezTo>
                      <a:pt x="13469" y="47508"/>
                      <a:pt x="13485" y="47508"/>
                      <a:pt x="13500" y="47523"/>
                    </a:cubicBezTo>
                    <a:cubicBezTo>
                      <a:pt x="13530" y="47538"/>
                      <a:pt x="13561" y="47554"/>
                      <a:pt x="13591" y="47569"/>
                    </a:cubicBezTo>
                    <a:cubicBezTo>
                      <a:pt x="13606" y="47584"/>
                      <a:pt x="13606" y="47584"/>
                      <a:pt x="13622" y="47584"/>
                    </a:cubicBezTo>
                    <a:cubicBezTo>
                      <a:pt x="13637" y="47599"/>
                      <a:pt x="13652" y="47599"/>
                      <a:pt x="13667" y="47615"/>
                    </a:cubicBezTo>
                    <a:lnTo>
                      <a:pt x="13652" y="47615"/>
                    </a:lnTo>
                    <a:cubicBezTo>
                      <a:pt x="13698" y="47630"/>
                      <a:pt x="13728" y="47660"/>
                      <a:pt x="13774" y="47691"/>
                    </a:cubicBezTo>
                    <a:cubicBezTo>
                      <a:pt x="13804" y="47721"/>
                      <a:pt x="13835" y="47736"/>
                      <a:pt x="13865" y="47767"/>
                    </a:cubicBezTo>
                    <a:cubicBezTo>
                      <a:pt x="13896" y="47797"/>
                      <a:pt x="13926" y="47828"/>
                      <a:pt x="13972" y="47858"/>
                    </a:cubicBezTo>
                    <a:cubicBezTo>
                      <a:pt x="14003" y="47889"/>
                      <a:pt x="14048" y="47934"/>
                      <a:pt x="14079" y="47965"/>
                    </a:cubicBezTo>
                    <a:cubicBezTo>
                      <a:pt x="14003" y="47965"/>
                      <a:pt x="13942" y="48011"/>
                      <a:pt x="13926" y="48072"/>
                    </a:cubicBezTo>
                    <a:cubicBezTo>
                      <a:pt x="13911" y="48117"/>
                      <a:pt x="13926" y="48163"/>
                      <a:pt x="13957" y="48209"/>
                    </a:cubicBezTo>
                    <a:cubicBezTo>
                      <a:pt x="13972" y="48239"/>
                      <a:pt x="14018" y="48254"/>
                      <a:pt x="14048" y="48254"/>
                    </a:cubicBezTo>
                    <a:lnTo>
                      <a:pt x="14079" y="48254"/>
                    </a:lnTo>
                    <a:lnTo>
                      <a:pt x="14094" y="48270"/>
                    </a:lnTo>
                    <a:cubicBezTo>
                      <a:pt x="14140" y="48285"/>
                      <a:pt x="14170" y="48285"/>
                      <a:pt x="14201" y="48300"/>
                    </a:cubicBezTo>
                    <a:cubicBezTo>
                      <a:pt x="14246" y="48331"/>
                      <a:pt x="14307" y="48361"/>
                      <a:pt x="14353" y="48392"/>
                    </a:cubicBezTo>
                    <a:cubicBezTo>
                      <a:pt x="14429" y="48453"/>
                      <a:pt x="14505" y="48498"/>
                      <a:pt x="14566" y="48544"/>
                    </a:cubicBezTo>
                    <a:cubicBezTo>
                      <a:pt x="14612" y="48590"/>
                      <a:pt x="14658" y="48635"/>
                      <a:pt x="14719" y="48681"/>
                    </a:cubicBezTo>
                    <a:cubicBezTo>
                      <a:pt x="14734" y="48712"/>
                      <a:pt x="14749" y="48727"/>
                      <a:pt x="14764" y="48757"/>
                    </a:cubicBezTo>
                    <a:cubicBezTo>
                      <a:pt x="14780" y="48772"/>
                      <a:pt x="14795" y="48788"/>
                      <a:pt x="14810" y="48803"/>
                    </a:cubicBezTo>
                    <a:cubicBezTo>
                      <a:pt x="14840" y="48864"/>
                      <a:pt x="14886" y="48925"/>
                      <a:pt x="14901" y="48971"/>
                    </a:cubicBezTo>
                    <a:cubicBezTo>
                      <a:pt x="14932" y="49031"/>
                      <a:pt x="14962" y="49092"/>
                      <a:pt x="14978" y="49153"/>
                    </a:cubicBezTo>
                    <a:cubicBezTo>
                      <a:pt x="15008" y="49230"/>
                      <a:pt x="15039" y="49321"/>
                      <a:pt x="15054" y="49397"/>
                    </a:cubicBezTo>
                    <a:cubicBezTo>
                      <a:pt x="15069" y="49489"/>
                      <a:pt x="15084" y="49565"/>
                      <a:pt x="15084" y="49656"/>
                    </a:cubicBezTo>
                    <a:cubicBezTo>
                      <a:pt x="15084" y="49732"/>
                      <a:pt x="15100" y="49793"/>
                      <a:pt x="15084" y="49869"/>
                    </a:cubicBezTo>
                    <a:cubicBezTo>
                      <a:pt x="15084" y="49930"/>
                      <a:pt x="15084" y="50007"/>
                      <a:pt x="15069" y="50098"/>
                    </a:cubicBezTo>
                    <a:cubicBezTo>
                      <a:pt x="15054" y="50174"/>
                      <a:pt x="15039" y="50250"/>
                      <a:pt x="15008" y="50327"/>
                    </a:cubicBezTo>
                    <a:lnTo>
                      <a:pt x="15008" y="50342"/>
                    </a:lnTo>
                    <a:cubicBezTo>
                      <a:pt x="14978" y="50418"/>
                      <a:pt x="14947" y="50509"/>
                      <a:pt x="14917" y="50586"/>
                    </a:cubicBezTo>
                    <a:cubicBezTo>
                      <a:pt x="14886" y="50646"/>
                      <a:pt x="14856" y="50707"/>
                      <a:pt x="14825" y="50753"/>
                    </a:cubicBezTo>
                    <a:cubicBezTo>
                      <a:pt x="14810" y="50799"/>
                      <a:pt x="14795" y="50845"/>
                      <a:pt x="14764" y="50875"/>
                    </a:cubicBezTo>
                    <a:cubicBezTo>
                      <a:pt x="14749" y="50890"/>
                      <a:pt x="14749" y="50905"/>
                      <a:pt x="14734" y="50921"/>
                    </a:cubicBezTo>
                    <a:cubicBezTo>
                      <a:pt x="14734" y="50921"/>
                      <a:pt x="14734" y="50921"/>
                      <a:pt x="14734" y="50936"/>
                    </a:cubicBezTo>
                    <a:cubicBezTo>
                      <a:pt x="14688" y="50997"/>
                      <a:pt x="14642" y="51073"/>
                      <a:pt x="14597" y="51149"/>
                    </a:cubicBezTo>
                    <a:cubicBezTo>
                      <a:pt x="14536" y="51225"/>
                      <a:pt x="14475" y="51302"/>
                      <a:pt x="14429" y="51363"/>
                    </a:cubicBezTo>
                    <a:cubicBezTo>
                      <a:pt x="14368" y="51439"/>
                      <a:pt x="14307" y="51500"/>
                      <a:pt x="14231" y="51576"/>
                    </a:cubicBezTo>
                    <a:cubicBezTo>
                      <a:pt x="14185" y="51637"/>
                      <a:pt x="14124" y="51698"/>
                      <a:pt x="14063" y="51743"/>
                    </a:cubicBezTo>
                    <a:lnTo>
                      <a:pt x="14048" y="51774"/>
                    </a:lnTo>
                    <a:cubicBezTo>
                      <a:pt x="14018" y="51804"/>
                      <a:pt x="13972" y="51835"/>
                      <a:pt x="13942" y="51865"/>
                    </a:cubicBezTo>
                    <a:cubicBezTo>
                      <a:pt x="13911" y="51896"/>
                      <a:pt x="13881" y="51911"/>
                      <a:pt x="13850" y="51942"/>
                    </a:cubicBezTo>
                    <a:cubicBezTo>
                      <a:pt x="13820" y="51957"/>
                      <a:pt x="13774" y="51987"/>
                      <a:pt x="13744" y="52002"/>
                    </a:cubicBezTo>
                    <a:cubicBezTo>
                      <a:pt x="13728" y="52002"/>
                      <a:pt x="13713" y="52018"/>
                      <a:pt x="13683" y="52033"/>
                    </a:cubicBezTo>
                    <a:lnTo>
                      <a:pt x="13576" y="52033"/>
                    </a:lnTo>
                    <a:cubicBezTo>
                      <a:pt x="13576" y="52018"/>
                      <a:pt x="13561" y="52018"/>
                      <a:pt x="13561" y="52018"/>
                    </a:cubicBezTo>
                    <a:cubicBezTo>
                      <a:pt x="13561" y="52018"/>
                      <a:pt x="13545" y="52002"/>
                      <a:pt x="13545" y="52002"/>
                    </a:cubicBezTo>
                    <a:lnTo>
                      <a:pt x="13515" y="51987"/>
                    </a:lnTo>
                    <a:cubicBezTo>
                      <a:pt x="13515" y="51972"/>
                      <a:pt x="13515" y="51972"/>
                      <a:pt x="13500" y="51972"/>
                    </a:cubicBezTo>
                    <a:lnTo>
                      <a:pt x="13500" y="51957"/>
                    </a:lnTo>
                    <a:cubicBezTo>
                      <a:pt x="13485" y="51942"/>
                      <a:pt x="13469" y="51926"/>
                      <a:pt x="13469" y="51896"/>
                    </a:cubicBezTo>
                    <a:cubicBezTo>
                      <a:pt x="13454" y="51881"/>
                      <a:pt x="13454" y="51865"/>
                      <a:pt x="13439" y="51835"/>
                    </a:cubicBezTo>
                    <a:cubicBezTo>
                      <a:pt x="13424" y="51804"/>
                      <a:pt x="13424" y="51774"/>
                      <a:pt x="13408" y="51743"/>
                    </a:cubicBezTo>
                    <a:cubicBezTo>
                      <a:pt x="13393" y="51652"/>
                      <a:pt x="13378" y="51545"/>
                      <a:pt x="13378" y="51439"/>
                    </a:cubicBezTo>
                    <a:cubicBezTo>
                      <a:pt x="13363" y="51393"/>
                      <a:pt x="13363" y="51332"/>
                      <a:pt x="13363" y="51286"/>
                    </a:cubicBezTo>
                    <a:cubicBezTo>
                      <a:pt x="13347" y="51180"/>
                      <a:pt x="13332" y="51104"/>
                      <a:pt x="13317" y="51027"/>
                    </a:cubicBezTo>
                    <a:cubicBezTo>
                      <a:pt x="13317" y="50966"/>
                      <a:pt x="13286" y="50905"/>
                      <a:pt x="13271" y="50829"/>
                    </a:cubicBezTo>
                    <a:cubicBezTo>
                      <a:pt x="13256" y="50768"/>
                      <a:pt x="13225" y="50707"/>
                      <a:pt x="13195" y="50662"/>
                    </a:cubicBezTo>
                    <a:cubicBezTo>
                      <a:pt x="13165" y="50601"/>
                      <a:pt x="13134" y="50540"/>
                      <a:pt x="13088" y="50479"/>
                    </a:cubicBezTo>
                    <a:cubicBezTo>
                      <a:pt x="12921" y="50281"/>
                      <a:pt x="12692" y="50128"/>
                      <a:pt x="12464" y="49991"/>
                    </a:cubicBezTo>
                    <a:lnTo>
                      <a:pt x="12418" y="49961"/>
                    </a:lnTo>
                    <a:cubicBezTo>
                      <a:pt x="12403" y="49961"/>
                      <a:pt x="12388" y="49946"/>
                      <a:pt x="12388" y="49946"/>
                    </a:cubicBezTo>
                    <a:cubicBezTo>
                      <a:pt x="12235" y="49854"/>
                      <a:pt x="12129" y="49778"/>
                      <a:pt x="12022" y="49687"/>
                    </a:cubicBezTo>
                    <a:cubicBezTo>
                      <a:pt x="11961" y="49641"/>
                      <a:pt x="11900" y="49580"/>
                      <a:pt x="11839" y="49504"/>
                    </a:cubicBezTo>
                    <a:cubicBezTo>
                      <a:pt x="11824" y="49489"/>
                      <a:pt x="11809" y="49473"/>
                      <a:pt x="11793" y="49458"/>
                    </a:cubicBezTo>
                    <a:cubicBezTo>
                      <a:pt x="11778" y="49443"/>
                      <a:pt x="11763" y="49428"/>
                      <a:pt x="11748" y="49397"/>
                    </a:cubicBezTo>
                    <a:cubicBezTo>
                      <a:pt x="11717" y="49336"/>
                      <a:pt x="11671" y="49290"/>
                      <a:pt x="11641" y="49230"/>
                    </a:cubicBezTo>
                    <a:cubicBezTo>
                      <a:pt x="11565" y="49047"/>
                      <a:pt x="11489" y="48864"/>
                      <a:pt x="11412" y="48651"/>
                    </a:cubicBezTo>
                    <a:cubicBezTo>
                      <a:pt x="11367" y="48513"/>
                      <a:pt x="11336" y="48407"/>
                      <a:pt x="11306" y="48285"/>
                    </a:cubicBezTo>
                    <a:cubicBezTo>
                      <a:pt x="11291" y="48224"/>
                      <a:pt x="11291" y="48178"/>
                      <a:pt x="11275" y="48117"/>
                    </a:cubicBezTo>
                    <a:lnTo>
                      <a:pt x="11275" y="48102"/>
                    </a:lnTo>
                    <a:lnTo>
                      <a:pt x="11275" y="48056"/>
                    </a:lnTo>
                    <a:cubicBezTo>
                      <a:pt x="11291" y="48026"/>
                      <a:pt x="11291" y="48011"/>
                      <a:pt x="11291" y="47995"/>
                    </a:cubicBezTo>
                    <a:cubicBezTo>
                      <a:pt x="11291" y="47965"/>
                      <a:pt x="11306" y="47934"/>
                      <a:pt x="11306" y="47904"/>
                    </a:cubicBezTo>
                    <a:cubicBezTo>
                      <a:pt x="11306" y="47904"/>
                      <a:pt x="11321" y="47889"/>
                      <a:pt x="11321" y="47889"/>
                    </a:cubicBezTo>
                    <a:cubicBezTo>
                      <a:pt x="11336" y="47843"/>
                      <a:pt x="11351" y="47813"/>
                      <a:pt x="11382" y="47782"/>
                    </a:cubicBezTo>
                    <a:cubicBezTo>
                      <a:pt x="11412" y="47736"/>
                      <a:pt x="11443" y="47691"/>
                      <a:pt x="11473" y="47645"/>
                    </a:cubicBezTo>
                    <a:cubicBezTo>
                      <a:pt x="11519" y="47584"/>
                      <a:pt x="11580" y="47538"/>
                      <a:pt x="11641" y="47477"/>
                    </a:cubicBezTo>
                    <a:cubicBezTo>
                      <a:pt x="11687" y="47447"/>
                      <a:pt x="11732" y="47401"/>
                      <a:pt x="11778" y="47371"/>
                    </a:cubicBezTo>
                    <a:cubicBezTo>
                      <a:pt x="11839" y="47325"/>
                      <a:pt x="11900" y="47295"/>
                      <a:pt x="11961" y="47264"/>
                    </a:cubicBezTo>
                    <a:cubicBezTo>
                      <a:pt x="12007" y="47234"/>
                      <a:pt x="12052" y="47218"/>
                      <a:pt x="12098" y="47203"/>
                    </a:cubicBezTo>
                    <a:cubicBezTo>
                      <a:pt x="12144" y="47188"/>
                      <a:pt x="12174" y="47173"/>
                      <a:pt x="12220" y="47173"/>
                    </a:cubicBezTo>
                    <a:cubicBezTo>
                      <a:pt x="12266" y="47157"/>
                      <a:pt x="12296" y="47157"/>
                      <a:pt x="12342" y="47157"/>
                    </a:cubicBezTo>
                    <a:close/>
                    <a:moveTo>
                      <a:pt x="25650" y="0"/>
                    </a:moveTo>
                    <a:cubicBezTo>
                      <a:pt x="25467" y="0"/>
                      <a:pt x="25301" y="106"/>
                      <a:pt x="25231" y="292"/>
                    </a:cubicBezTo>
                    <a:cubicBezTo>
                      <a:pt x="25155" y="459"/>
                      <a:pt x="25216" y="673"/>
                      <a:pt x="25353" y="795"/>
                    </a:cubicBezTo>
                    <a:cubicBezTo>
                      <a:pt x="25338" y="825"/>
                      <a:pt x="25323" y="856"/>
                      <a:pt x="25308" y="901"/>
                    </a:cubicBezTo>
                    <a:cubicBezTo>
                      <a:pt x="25292" y="932"/>
                      <a:pt x="25277" y="962"/>
                      <a:pt x="25262" y="993"/>
                    </a:cubicBezTo>
                    <a:cubicBezTo>
                      <a:pt x="25234" y="1075"/>
                      <a:pt x="25207" y="1157"/>
                      <a:pt x="25180" y="1240"/>
                    </a:cubicBezTo>
                    <a:lnTo>
                      <a:pt x="25180" y="1240"/>
                    </a:lnTo>
                    <a:cubicBezTo>
                      <a:pt x="25182" y="1229"/>
                      <a:pt x="25184" y="1217"/>
                      <a:pt x="25186" y="1206"/>
                    </a:cubicBezTo>
                    <a:cubicBezTo>
                      <a:pt x="25186" y="1176"/>
                      <a:pt x="25186" y="1160"/>
                      <a:pt x="25201" y="1130"/>
                    </a:cubicBezTo>
                    <a:cubicBezTo>
                      <a:pt x="25216" y="947"/>
                      <a:pt x="25079" y="749"/>
                      <a:pt x="24896" y="703"/>
                    </a:cubicBezTo>
                    <a:cubicBezTo>
                      <a:pt x="24868" y="696"/>
                      <a:pt x="24838" y="693"/>
                      <a:pt x="24809" y="693"/>
                    </a:cubicBezTo>
                    <a:cubicBezTo>
                      <a:pt x="24651" y="693"/>
                      <a:pt x="24491" y="793"/>
                      <a:pt x="24439" y="947"/>
                    </a:cubicBezTo>
                    <a:cubicBezTo>
                      <a:pt x="24424" y="993"/>
                      <a:pt x="24409" y="1023"/>
                      <a:pt x="24393" y="1069"/>
                    </a:cubicBezTo>
                    <a:cubicBezTo>
                      <a:pt x="24393" y="1084"/>
                      <a:pt x="24393" y="1115"/>
                      <a:pt x="24393" y="1145"/>
                    </a:cubicBezTo>
                    <a:cubicBezTo>
                      <a:pt x="24385" y="1168"/>
                      <a:pt x="24376" y="1191"/>
                      <a:pt x="24368" y="1214"/>
                    </a:cubicBezTo>
                    <a:lnTo>
                      <a:pt x="24368" y="1214"/>
                    </a:lnTo>
                    <a:cubicBezTo>
                      <a:pt x="24365" y="1191"/>
                      <a:pt x="24363" y="1168"/>
                      <a:pt x="24363" y="1145"/>
                    </a:cubicBezTo>
                    <a:cubicBezTo>
                      <a:pt x="24363" y="1160"/>
                      <a:pt x="24363" y="1191"/>
                      <a:pt x="24363" y="1221"/>
                    </a:cubicBezTo>
                    <a:cubicBezTo>
                      <a:pt x="24363" y="1223"/>
                      <a:pt x="24363" y="1225"/>
                      <a:pt x="24363" y="1227"/>
                    </a:cubicBezTo>
                    <a:lnTo>
                      <a:pt x="24363" y="1227"/>
                    </a:lnTo>
                    <a:cubicBezTo>
                      <a:pt x="24365" y="1223"/>
                      <a:pt x="24366" y="1218"/>
                      <a:pt x="24368" y="1214"/>
                    </a:cubicBezTo>
                    <a:lnTo>
                      <a:pt x="24368" y="1214"/>
                    </a:lnTo>
                    <a:cubicBezTo>
                      <a:pt x="24382" y="1311"/>
                      <a:pt x="24429" y="1403"/>
                      <a:pt x="24515" y="1465"/>
                    </a:cubicBezTo>
                    <a:cubicBezTo>
                      <a:pt x="24500" y="1495"/>
                      <a:pt x="24485" y="1541"/>
                      <a:pt x="24454" y="1572"/>
                    </a:cubicBezTo>
                    <a:cubicBezTo>
                      <a:pt x="24439" y="1602"/>
                      <a:pt x="24424" y="1633"/>
                      <a:pt x="24424" y="1663"/>
                    </a:cubicBezTo>
                    <a:cubicBezTo>
                      <a:pt x="24409" y="1694"/>
                      <a:pt x="24393" y="1709"/>
                      <a:pt x="24393" y="1724"/>
                    </a:cubicBezTo>
                    <a:lnTo>
                      <a:pt x="24363" y="1785"/>
                    </a:lnTo>
                    <a:cubicBezTo>
                      <a:pt x="24363" y="1800"/>
                      <a:pt x="24363" y="1831"/>
                      <a:pt x="24348" y="1846"/>
                    </a:cubicBezTo>
                    <a:cubicBezTo>
                      <a:pt x="24348" y="1836"/>
                      <a:pt x="24348" y="1826"/>
                      <a:pt x="24348" y="1815"/>
                    </a:cubicBezTo>
                    <a:cubicBezTo>
                      <a:pt x="24348" y="1770"/>
                      <a:pt x="24363" y="1724"/>
                      <a:pt x="24363" y="1663"/>
                    </a:cubicBezTo>
                    <a:cubicBezTo>
                      <a:pt x="24363" y="1617"/>
                      <a:pt x="24363" y="1572"/>
                      <a:pt x="24363" y="1526"/>
                    </a:cubicBezTo>
                    <a:cubicBezTo>
                      <a:pt x="24363" y="1422"/>
                      <a:pt x="24363" y="1317"/>
                      <a:pt x="24363" y="1227"/>
                    </a:cubicBezTo>
                    <a:lnTo>
                      <a:pt x="24363" y="1227"/>
                    </a:lnTo>
                    <a:cubicBezTo>
                      <a:pt x="24329" y="1322"/>
                      <a:pt x="24299" y="1420"/>
                      <a:pt x="24287" y="1526"/>
                    </a:cubicBezTo>
                    <a:cubicBezTo>
                      <a:pt x="24287" y="1587"/>
                      <a:pt x="24272" y="1648"/>
                      <a:pt x="24272" y="1709"/>
                    </a:cubicBezTo>
                    <a:cubicBezTo>
                      <a:pt x="24256" y="1770"/>
                      <a:pt x="24256" y="1831"/>
                      <a:pt x="24256" y="1892"/>
                    </a:cubicBezTo>
                    <a:cubicBezTo>
                      <a:pt x="24241" y="1968"/>
                      <a:pt x="24241" y="2044"/>
                      <a:pt x="24226" y="2120"/>
                    </a:cubicBezTo>
                    <a:cubicBezTo>
                      <a:pt x="24226" y="2196"/>
                      <a:pt x="24226" y="2272"/>
                      <a:pt x="24211" y="2349"/>
                    </a:cubicBezTo>
                    <a:cubicBezTo>
                      <a:pt x="24211" y="2379"/>
                      <a:pt x="24211" y="2425"/>
                      <a:pt x="24211" y="2455"/>
                    </a:cubicBezTo>
                    <a:cubicBezTo>
                      <a:pt x="24165" y="2394"/>
                      <a:pt x="24134" y="2349"/>
                      <a:pt x="24089" y="2303"/>
                    </a:cubicBezTo>
                    <a:cubicBezTo>
                      <a:pt x="24043" y="2242"/>
                      <a:pt x="23997" y="2196"/>
                      <a:pt x="23952" y="2135"/>
                    </a:cubicBezTo>
                    <a:cubicBezTo>
                      <a:pt x="24058" y="2090"/>
                      <a:pt x="24150" y="2013"/>
                      <a:pt x="24195" y="1892"/>
                    </a:cubicBezTo>
                    <a:cubicBezTo>
                      <a:pt x="24272" y="1663"/>
                      <a:pt x="24165" y="1389"/>
                      <a:pt x="23936" y="1313"/>
                    </a:cubicBezTo>
                    <a:cubicBezTo>
                      <a:pt x="23884" y="1292"/>
                      <a:pt x="23831" y="1282"/>
                      <a:pt x="23778" y="1282"/>
                    </a:cubicBezTo>
                    <a:cubicBezTo>
                      <a:pt x="23599" y="1282"/>
                      <a:pt x="23428" y="1395"/>
                      <a:pt x="23357" y="1572"/>
                    </a:cubicBezTo>
                    <a:cubicBezTo>
                      <a:pt x="23266" y="1785"/>
                      <a:pt x="23373" y="2059"/>
                      <a:pt x="23616" y="2151"/>
                    </a:cubicBezTo>
                    <a:cubicBezTo>
                      <a:pt x="23661" y="2168"/>
                      <a:pt x="23706" y="2176"/>
                      <a:pt x="23750" y="2176"/>
                    </a:cubicBezTo>
                    <a:cubicBezTo>
                      <a:pt x="23782" y="2176"/>
                      <a:pt x="23813" y="2172"/>
                      <a:pt x="23845" y="2166"/>
                    </a:cubicBezTo>
                    <a:cubicBezTo>
                      <a:pt x="23860" y="2196"/>
                      <a:pt x="23875" y="2212"/>
                      <a:pt x="23891" y="2242"/>
                    </a:cubicBezTo>
                    <a:cubicBezTo>
                      <a:pt x="23906" y="2272"/>
                      <a:pt x="23936" y="2303"/>
                      <a:pt x="23952" y="2333"/>
                    </a:cubicBezTo>
                    <a:cubicBezTo>
                      <a:pt x="24043" y="2440"/>
                      <a:pt x="24119" y="2547"/>
                      <a:pt x="24211" y="2669"/>
                    </a:cubicBezTo>
                    <a:cubicBezTo>
                      <a:pt x="24211" y="2714"/>
                      <a:pt x="24211" y="2760"/>
                      <a:pt x="24211" y="2821"/>
                    </a:cubicBezTo>
                    <a:cubicBezTo>
                      <a:pt x="24195" y="2928"/>
                      <a:pt x="24195" y="3019"/>
                      <a:pt x="24180" y="3126"/>
                    </a:cubicBezTo>
                    <a:cubicBezTo>
                      <a:pt x="24165" y="3187"/>
                      <a:pt x="24165" y="3248"/>
                      <a:pt x="24165" y="3309"/>
                    </a:cubicBezTo>
                    <a:cubicBezTo>
                      <a:pt x="24150" y="3354"/>
                      <a:pt x="24134" y="3400"/>
                      <a:pt x="24134" y="3446"/>
                    </a:cubicBezTo>
                    <a:cubicBezTo>
                      <a:pt x="24134" y="3476"/>
                      <a:pt x="24119" y="3507"/>
                      <a:pt x="24119" y="3522"/>
                    </a:cubicBezTo>
                    <a:cubicBezTo>
                      <a:pt x="24104" y="3552"/>
                      <a:pt x="24089" y="3583"/>
                      <a:pt x="24073" y="3613"/>
                    </a:cubicBezTo>
                    <a:cubicBezTo>
                      <a:pt x="24073" y="3628"/>
                      <a:pt x="24073" y="3644"/>
                      <a:pt x="24058" y="3644"/>
                    </a:cubicBezTo>
                    <a:cubicBezTo>
                      <a:pt x="24058" y="3659"/>
                      <a:pt x="24058" y="3674"/>
                      <a:pt x="24058" y="3689"/>
                    </a:cubicBezTo>
                    <a:cubicBezTo>
                      <a:pt x="23982" y="3811"/>
                      <a:pt x="23906" y="3933"/>
                      <a:pt x="23845" y="4055"/>
                    </a:cubicBezTo>
                    <a:cubicBezTo>
                      <a:pt x="23784" y="4192"/>
                      <a:pt x="23723" y="4329"/>
                      <a:pt x="23647" y="4451"/>
                    </a:cubicBezTo>
                    <a:cubicBezTo>
                      <a:pt x="23647" y="4421"/>
                      <a:pt x="23662" y="4390"/>
                      <a:pt x="23662" y="4375"/>
                    </a:cubicBezTo>
                    <a:cubicBezTo>
                      <a:pt x="23662" y="4268"/>
                      <a:pt x="23662" y="4162"/>
                      <a:pt x="23662" y="4070"/>
                    </a:cubicBezTo>
                    <a:cubicBezTo>
                      <a:pt x="23662" y="3918"/>
                      <a:pt x="23677" y="3750"/>
                      <a:pt x="23662" y="3598"/>
                    </a:cubicBezTo>
                    <a:cubicBezTo>
                      <a:pt x="23662" y="3568"/>
                      <a:pt x="23662" y="3522"/>
                      <a:pt x="23662" y="3491"/>
                    </a:cubicBezTo>
                    <a:cubicBezTo>
                      <a:pt x="23662" y="3446"/>
                      <a:pt x="23662" y="3400"/>
                      <a:pt x="23662" y="3369"/>
                    </a:cubicBezTo>
                    <a:cubicBezTo>
                      <a:pt x="23662" y="3339"/>
                      <a:pt x="23662" y="3309"/>
                      <a:pt x="23662" y="3293"/>
                    </a:cubicBezTo>
                    <a:cubicBezTo>
                      <a:pt x="23662" y="3278"/>
                      <a:pt x="23647" y="3263"/>
                      <a:pt x="23647" y="3248"/>
                    </a:cubicBezTo>
                    <a:lnTo>
                      <a:pt x="23647" y="3232"/>
                    </a:lnTo>
                    <a:cubicBezTo>
                      <a:pt x="23677" y="3232"/>
                      <a:pt x="23677" y="3217"/>
                      <a:pt x="23693" y="3202"/>
                    </a:cubicBezTo>
                    <a:cubicBezTo>
                      <a:pt x="23708" y="3202"/>
                      <a:pt x="23708" y="3187"/>
                      <a:pt x="23723" y="3156"/>
                    </a:cubicBezTo>
                    <a:cubicBezTo>
                      <a:pt x="23723" y="3156"/>
                      <a:pt x="23738" y="3156"/>
                      <a:pt x="23738" y="3141"/>
                    </a:cubicBezTo>
                    <a:cubicBezTo>
                      <a:pt x="23738" y="3141"/>
                      <a:pt x="23738" y="3126"/>
                      <a:pt x="23754" y="3110"/>
                    </a:cubicBezTo>
                    <a:cubicBezTo>
                      <a:pt x="23754" y="3110"/>
                      <a:pt x="23754" y="3095"/>
                      <a:pt x="23754" y="3095"/>
                    </a:cubicBezTo>
                    <a:cubicBezTo>
                      <a:pt x="23769" y="3080"/>
                      <a:pt x="23769" y="3050"/>
                      <a:pt x="23754" y="3034"/>
                    </a:cubicBezTo>
                    <a:cubicBezTo>
                      <a:pt x="23754" y="3019"/>
                      <a:pt x="23738" y="3004"/>
                      <a:pt x="23738" y="2989"/>
                    </a:cubicBezTo>
                    <a:cubicBezTo>
                      <a:pt x="23708" y="2973"/>
                      <a:pt x="23677" y="2958"/>
                      <a:pt x="23662" y="2958"/>
                    </a:cubicBezTo>
                    <a:cubicBezTo>
                      <a:pt x="23616" y="2958"/>
                      <a:pt x="23586" y="2989"/>
                      <a:pt x="23555" y="3004"/>
                    </a:cubicBezTo>
                    <a:cubicBezTo>
                      <a:pt x="23540" y="3034"/>
                      <a:pt x="23510" y="3080"/>
                      <a:pt x="23510" y="3110"/>
                    </a:cubicBezTo>
                    <a:cubicBezTo>
                      <a:pt x="23510" y="3141"/>
                      <a:pt x="23510" y="3156"/>
                      <a:pt x="23510" y="3171"/>
                    </a:cubicBezTo>
                    <a:cubicBezTo>
                      <a:pt x="23525" y="3187"/>
                      <a:pt x="23525" y="3187"/>
                      <a:pt x="23525" y="3202"/>
                    </a:cubicBezTo>
                    <a:cubicBezTo>
                      <a:pt x="23525" y="3202"/>
                      <a:pt x="23540" y="3217"/>
                      <a:pt x="23540" y="3217"/>
                    </a:cubicBezTo>
                    <a:cubicBezTo>
                      <a:pt x="23555" y="3217"/>
                      <a:pt x="23555" y="3232"/>
                      <a:pt x="23571" y="3232"/>
                    </a:cubicBezTo>
                    <a:cubicBezTo>
                      <a:pt x="23586" y="3232"/>
                      <a:pt x="23586" y="3248"/>
                      <a:pt x="23586" y="3248"/>
                    </a:cubicBezTo>
                    <a:cubicBezTo>
                      <a:pt x="23601" y="3248"/>
                      <a:pt x="23616" y="3248"/>
                      <a:pt x="23616" y="3232"/>
                    </a:cubicBezTo>
                    <a:lnTo>
                      <a:pt x="23616" y="3248"/>
                    </a:lnTo>
                    <a:cubicBezTo>
                      <a:pt x="23616" y="3293"/>
                      <a:pt x="23616" y="3324"/>
                      <a:pt x="23616" y="3369"/>
                    </a:cubicBezTo>
                    <a:cubicBezTo>
                      <a:pt x="23616" y="3400"/>
                      <a:pt x="23601" y="3446"/>
                      <a:pt x="23601" y="3476"/>
                    </a:cubicBezTo>
                    <a:cubicBezTo>
                      <a:pt x="23601" y="3537"/>
                      <a:pt x="23601" y="3613"/>
                      <a:pt x="23601" y="3674"/>
                    </a:cubicBezTo>
                    <a:lnTo>
                      <a:pt x="23586" y="3887"/>
                    </a:lnTo>
                    <a:cubicBezTo>
                      <a:pt x="23586" y="3948"/>
                      <a:pt x="23571" y="4025"/>
                      <a:pt x="23571" y="4101"/>
                    </a:cubicBezTo>
                    <a:cubicBezTo>
                      <a:pt x="23571" y="4207"/>
                      <a:pt x="23571" y="4299"/>
                      <a:pt x="23571" y="4406"/>
                    </a:cubicBezTo>
                    <a:lnTo>
                      <a:pt x="23571" y="4527"/>
                    </a:lnTo>
                    <a:lnTo>
                      <a:pt x="23571" y="4604"/>
                    </a:lnTo>
                    <a:lnTo>
                      <a:pt x="23571" y="4619"/>
                    </a:lnTo>
                    <a:cubicBezTo>
                      <a:pt x="23464" y="4832"/>
                      <a:pt x="23342" y="5045"/>
                      <a:pt x="23251" y="5259"/>
                    </a:cubicBezTo>
                    <a:cubicBezTo>
                      <a:pt x="23175" y="5396"/>
                      <a:pt x="23114" y="5548"/>
                      <a:pt x="23053" y="5685"/>
                    </a:cubicBezTo>
                    <a:cubicBezTo>
                      <a:pt x="22992" y="5838"/>
                      <a:pt x="22946" y="5975"/>
                      <a:pt x="22885" y="6112"/>
                    </a:cubicBezTo>
                    <a:cubicBezTo>
                      <a:pt x="22824" y="6249"/>
                      <a:pt x="22763" y="6386"/>
                      <a:pt x="22717" y="6523"/>
                    </a:cubicBezTo>
                    <a:cubicBezTo>
                      <a:pt x="22672" y="6660"/>
                      <a:pt x="22626" y="6798"/>
                      <a:pt x="22580" y="6935"/>
                    </a:cubicBezTo>
                    <a:cubicBezTo>
                      <a:pt x="22565" y="6996"/>
                      <a:pt x="22535" y="7057"/>
                      <a:pt x="22519" y="7118"/>
                    </a:cubicBezTo>
                    <a:cubicBezTo>
                      <a:pt x="22519" y="7041"/>
                      <a:pt x="22535" y="6965"/>
                      <a:pt x="22535" y="6904"/>
                    </a:cubicBezTo>
                    <a:cubicBezTo>
                      <a:pt x="22550" y="6813"/>
                      <a:pt x="22550" y="6737"/>
                      <a:pt x="22565" y="6645"/>
                    </a:cubicBezTo>
                    <a:cubicBezTo>
                      <a:pt x="22565" y="6569"/>
                      <a:pt x="22565" y="6493"/>
                      <a:pt x="22565" y="6417"/>
                    </a:cubicBezTo>
                    <a:lnTo>
                      <a:pt x="22565" y="6386"/>
                    </a:lnTo>
                    <a:cubicBezTo>
                      <a:pt x="22580" y="6325"/>
                      <a:pt x="22596" y="6264"/>
                      <a:pt x="22611" y="6203"/>
                    </a:cubicBezTo>
                    <a:cubicBezTo>
                      <a:pt x="22626" y="6127"/>
                      <a:pt x="22657" y="6066"/>
                      <a:pt x="22672" y="5990"/>
                    </a:cubicBezTo>
                    <a:cubicBezTo>
                      <a:pt x="22717" y="5838"/>
                      <a:pt x="22748" y="5685"/>
                      <a:pt x="22794" y="5548"/>
                    </a:cubicBezTo>
                    <a:lnTo>
                      <a:pt x="22794" y="5533"/>
                    </a:lnTo>
                    <a:cubicBezTo>
                      <a:pt x="22794" y="5533"/>
                      <a:pt x="22794" y="5518"/>
                      <a:pt x="22778" y="5518"/>
                    </a:cubicBezTo>
                    <a:cubicBezTo>
                      <a:pt x="22778" y="5510"/>
                      <a:pt x="22775" y="5506"/>
                      <a:pt x="22769" y="5506"/>
                    </a:cubicBezTo>
                    <a:cubicBezTo>
                      <a:pt x="22763" y="5506"/>
                      <a:pt x="22756" y="5510"/>
                      <a:pt x="22748" y="5518"/>
                    </a:cubicBezTo>
                    <a:cubicBezTo>
                      <a:pt x="22748" y="5518"/>
                      <a:pt x="22748" y="5518"/>
                      <a:pt x="22748" y="5533"/>
                    </a:cubicBezTo>
                    <a:cubicBezTo>
                      <a:pt x="22748" y="5533"/>
                      <a:pt x="22748" y="5533"/>
                      <a:pt x="22748" y="5548"/>
                    </a:cubicBezTo>
                    <a:cubicBezTo>
                      <a:pt x="22717" y="5609"/>
                      <a:pt x="22687" y="5685"/>
                      <a:pt x="22657" y="5762"/>
                    </a:cubicBezTo>
                    <a:cubicBezTo>
                      <a:pt x="22641" y="5792"/>
                      <a:pt x="22641" y="5822"/>
                      <a:pt x="22626" y="5853"/>
                    </a:cubicBezTo>
                    <a:cubicBezTo>
                      <a:pt x="22611" y="5899"/>
                      <a:pt x="22596" y="5929"/>
                      <a:pt x="22580" y="5975"/>
                    </a:cubicBezTo>
                    <a:cubicBezTo>
                      <a:pt x="22580" y="6005"/>
                      <a:pt x="22565" y="6036"/>
                      <a:pt x="22550" y="6081"/>
                    </a:cubicBezTo>
                    <a:cubicBezTo>
                      <a:pt x="22550" y="6036"/>
                      <a:pt x="22550" y="6005"/>
                      <a:pt x="22550" y="5960"/>
                    </a:cubicBezTo>
                    <a:cubicBezTo>
                      <a:pt x="22535" y="5883"/>
                      <a:pt x="22535" y="5807"/>
                      <a:pt x="22535" y="5731"/>
                    </a:cubicBezTo>
                    <a:cubicBezTo>
                      <a:pt x="22519" y="5670"/>
                      <a:pt x="22519" y="5624"/>
                      <a:pt x="22519" y="5563"/>
                    </a:cubicBezTo>
                    <a:cubicBezTo>
                      <a:pt x="22535" y="5533"/>
                      <a:pt x="22535" y="5503"/>
                      <a:pt x="22550" y="5472"/>
                    </a:cubicBezTo>
                    <a:cubicBezTo>
                      <a:pt x="22550" y="5442"/>
                      <a:pt x="22550" y="5426"/>
                      <a:pt x="22565" y="5411"/>
                    </a:cubicBezTo>
                    <a:cubicBezTo>
                      <a:pt x="22565" y="5396"/>
                      <a:pt x="22565" y="5365"/>
                      <a:pt x="22580" y="5335"/>
                    </a:cubicBezTo>
                    <a:cubicBezTo>
                      <a:pt x="22580" y="5320"/>
                      <a:pt x="22596" y="5289"/>
                      <a:pt x="22611" y="5259"/>
                    </a:cubicBezTo>
                    <a:cubicBezTo>
                      <a:pt x="22626" y="5243"/>
                      <a:pt x="22626" y="5213"/>
                      <a:pt x="22641" y="5198"/>
                    </a:cubicBezTo>
                    <a:cubicBezTo>
                      <a:pt x="22657" y="5167"/>
                      <a:pt x="22672" y="5137"/>
                      <a:pt x="22687" y="5091"/>
                    </a:cubicBezTo>
                    <a:cubicBezTo>
                      <a:pt x="22687" y="5106"/>
                      <a:pt x="22687" y="5106"/>
                      <a:pt x="22687" y="5106"/>
                    </a:cubicBezTo>
                    <a:cubicBezTo>
                      <a:pt x="22717" y="5030"/>
                      <a:pt x="22748" y="4969"/>
                      <a:pt x="22778" y="4908"/>
                    </a:cubicBezTo>
                    <a:cubicBezTo>
                      <a:pt x="22809" y="4847"/>
                      <a:pt x="22839" y="4771"/>
                      <a:pt x="22870" y="4710"/>
                    </a:cubicBezTo>
                    <a:cubicBezTo>
                      <a:pt x="22900" y="4665"/>
                      <a:pt x="22916" y="4619"/>
                      <a:pt x="22931" y="4573"/>
                    </a:cubicBezTo>
                    <a:cubicBezTo>
                      <a:pt x="22946" y="4588"/>
                      <a:pt x="22961" y="4604"/>
                      <a:pt x="22976" y="4604"/>
                    </a:cubicBezTo>
                    <a:cubicBezTo>
                      <a:pt x="23018" y="4617"/>
                      <a:pt x="23061" y="4624"/>
                      <a:pt x="23104" y="4624"/>
                    </a:cubicBezTo>
                    <a:cubicBezTo>
                      <a:pt x="23249" y="4624"/>
                      <a:pt x="23387" y="4547"/>
                      <a:pt x="23434" y="4406"/>
                    </a:cubicBezTo>
                    <a:cubicBezTo>
                      <a:pt x="23510" y="4223"/>
                      <a:pt x="23418" y="4009"/>
                      <a:pt x="23236" y="3948"/>
                    </a:cubicBezTo>
                    <a:cubicBezTo>
                      <a:pt x="23191" y="3929"/>
                      <a:pt x="23146" y="3921"/>
                      <a:pt x="23104" y="3921"/>
                    </a:cubicBezTo>
                    <a:cubicBezTo>
                      <a:pt x="23045" y="3921"/>
                      <a:pt x="22990" y="3937"/>
                      <a:pt x="22946" y="3964"/>
                    </a:cubicBezTo>
                    <a:cubicBezTo>
                      <a:pt x="22961" y="3948"/>
                      <a:pt x="22976" y="3933"/>
                      <a:pt x="22976" y="3903"/>
                    </a:cubicBezTo>
                    <a:cubicBezTo>
                      <a:pt x="23053" y="3705"/>
                      <a:pt x="22961" y="3461"/>
                      <a:pt x="22763" y="3385"/>
                    </a:cubicBezTo>
                    <a:cubicBezTo>
                      <a:pt x="22719" y="3372"/>
                      <a:pt x="22674" y="3366"/>
                      <a:pt x="22631" y="3366"/>
                    </a:cubicBezTo>
                    <a:cubicBezTo>
                      <a:pt x="22462" y="3366"/>
                      <a:pt x="22306" y="3456"/>
                      <a:pt x="22245" y="3613"/>
                    </a:cubicBezTo>
                    <a:cubicBezTo>
                      <a:pt x="22169" y="3811"/>
                      <a:pt x="22260" y="4055"/>
                      <a:pt x="22474" y="4131"/>
                    </a:cubicBezTo>
                    <a:cubicBezTo>
                      <a:pt x="22489" y="4131"/>
                      <a:pt x="22519" y="4131"/>
                      <a:pt x="22550" y="4147"/>
                    </a:cubicBezTo>
                    <a:cubicBezTo>
                      <a:pt x="22519" y="4238"/>
                      <a:pt x="22504" y="4329"/>
                      <a:pt x="22489" y="4436"/>
                    </a:cubicBezTo>
                    <a:cubicBezTo>
                      <a:pt x="22474" y="4512"/>
                      <a:pt x="22458" y="4588"/>
                      <a:pt x="22443" y="4665"/>
                    </a:cubicBezTo>
                    <a:cubicBezTo>
                      <a:pt x="22443" y="4680"/>
                      <a:pt x="22443" y="4710"/>
                      <a:pt x="22443" y="4741"/>
                    </a:cubicBezTo>
                    <a:cubicBezTo>
                      <a:pt x="22428" y="4725"/>
                      <a:pt x="22428" y="4710"/>
                      <a:pt x="22413" y="4695"/>
                    </a:cubicBezTo>
                    <a:cubicBezTo>
                      <a:pt x="22398" y="4665"/>
                      <a:pt x="22367" y="4619"/>
                      <a:pt x="22352" y="4573"/>
                    </a:cubicBezTo>
                    <a:cubicBezTo>
                      <a:pt x="22337" y="4543"/>
                      <a:pt x="22321" y="4527"/>
                      <a:pt x="22306" y="4497"/>
                    </a:cubicBezTo>
                    <a:cubicBezTo>
                      <a:pt x="22306" y="4497"/>
                      <a:pt x="22306" y="4482"/>
                      <a:pt x="22306" y="4482"/>
                    </a:cubicBezTo>
                    <a:lnTo>
                      <a:pt x="22291" y="4482"/>
                    </a:lnTo>
                    <a:cubicBezTo>
                      <a:pt x="22291" y="4466"/>
                      <a:pt x="22276" y="4436"/>
                      <a:pt x="22260" y="4421"/>
                    </a:cubicBezTo>
                    <a:lnTo>
                      <a:pt x="22245" y="4345"/>
                    </a:lnTo>
                    <a:cubicBezTo>
                      <a:pt x="22245" y="4345"/>
                      <a:pt x="22245" y="4360"/>
                      <a:pt x="22245" y="4360"/>
                    </a:cubicBezTo>
                    <a:cubicBezTo>
                      <a:pt x="22230" y="4345"/>
                      <a:pt x="22230" y="4329"/>
                      <a:pt x="22230" y="4314"/>
                    </a:cubicBezTo>
                    <a:cubicBezTo>
                      <a:pt x="22230" y="4314"/>
                      <a:pt x="22230" y="4299"/>
                      <a:pt x="22230" y="4299"/>
                    </a:cubicBezTo>
                    <a:cubicBezTo>
                      <a:pt x="22230" y="4288"/>
                      <a:pt x="22222" y="4277"/>
                      <a:pt x="22212" y="4277"/>
                    </a:cubicBezTo>
                    <a:cubicBezTo>
                      <a:pt x="22208" y="4277"/>
                      <a:pt x="22204" y="4279"/>
                      <a:pt x="22199" y="4284"/>
                    </a:cubicBezTo>
                    <a:cubicBezTo>
                      <a:pt x="22184" y="4284"/>
                      <a:pt x="22184" y="4314"/>
                      <a:pt x="22184" y="4329"/>
                    </a:cubicBezTo>
                    <a:cubicBezTo>
                      <a:pt x="22184" y="4345"/>
                      <a:pt x="22184" y="4360"/>
                      <a:pt x="22199" y="4360"/>
                    </a:cubicBezTo>
                    <a:lnTo>
                      <a:pt x="22199" y="4406"/>
                    </a:lnTo>
                    <a:cubicBezTo>
                      <a:pt x="22215" y="4421"/>
                      <a:pt x="22230" y="4451"/>
                      <a:pt x="22230" y="4466"/>
                    </a:cubicBezTo>
                    <a:cubicBezTo>
                      <a:pt x="22245" y="4512"/>
                      <a:pt x="22276" y="4558"/>
                      <a:pt x="22291" y="4604"/>
                    </a:cubicBezTo>
                    <a:cubicBezTo>
                      <a:pt x="22306" y="4649"/>
                      <a:pt x="22321" y="4695"/>
                      <a:pt x="22337" y="4741"/>
                    </a:cubicBezTo>
                    <a:cubicBezTo>
                      <a:pt x="22352" y="4756"/>
                      <a:pt x="22352" y="4771"/>
                      <a:pt x="22367" y="4786"/>
                    </a:cubicBezTo>
                    <a:cubicBezTo>
                      <a:pt x="22382" y="4817"/>
                      <a:pt x="22382" y="4832"/>
                      <a:pt x="22398" y="4863"/>
                    </a:cubicBezTo>
                    <a:cubicBezTo>
                      <a:pt x="22398" y="4878"/>
                      <a:pt x="22413" y="4908"/>
                      <a:pt x="22413" y="4924"/>
                    </a:cubicBezTo>
                    <a:cubicBezTo>
                      <a:pt x="22413" y="4984"/>
                      <a:pt x="22398" y="5045"/>
                      <a:pt x="22398" y="5106"/>
                    </a:cubicBezTo>
                    <a:cubicBezTo>
                      <a:pt x="22382" y="5183"/>
                      <a:pt x="22367" y="5259"/>
                      <a:pt x="22367" y="5320"/>
                    </a:cubicBezTo>
                    <a:cubicBezTo>
                      <a:pt x="22367" y="5396"/>
                      <a:pt x="22352" y="5487"/>
                      <a:pt x="22352" y="5563"/>
                    </a:cubicBezTo>
                    <a:lnTo>
                      <a:pt x="22352" y="5579"/>
                    </a:lnTo>
                    <a:cubicBezTo>
                      <a:pt x="22352" y="5594"/>
                      <a:pt x="22352" y="5594"/>
                      <a:pt x="22352" y="5609"/>
                    </a:cubicBezTo>
                    <a:cubicBezTo>
                      <a:pt x="22352" y="5762"/>
                      <a:pt x="22352" y="5914"/>
                      <a:pt x="22352" y="6066"/>
                    </a:cubicBezTo>
                    <a:cubicBezTo>
                      <a:pt x="22352" y="6127"/>
                      <a:pt x="22352" y="6203"/>
                      <a:pt x="22352" y="6280"/>
                    </a:cubicBezTo>
                    <a:cubicBezTo>
                      <a:pt x="22352" y="6356"/>
                      <a:pt x="22367" y="6432"/>
                      <a:pt x="22367" y="6508"/>
                    </a:cubicBezTo>
                    <a:cubicBezTo>
                      <a:pt x="22367" y="6660"/>
                      <a:pt x="22382" y="6813"/>
                      <a:pt x="22398" y="6965"/>
                    </a:cubicBezTo>
                    <a:cubicBezTo>
                      <a:pt x="22398" y="7057"/>
                      <a:pt x="22398" y="7133"/>
                      <a:pt x="22413" y="7209"/>
                    </a:cubicBezTo>
                    <a:cubicBezTo>
                      <a:pt x="22428" y="7255"/>
                      <a:pt x="22428" y="7285"/>
                      <a:pt x="22443" y="7331"/>
                    </a:cubicBezTo>
                    <a:cubicBezTo>
                      <a:pt x="22428" y="7346"/>
                      <a:pt x="22428" y="7377"/>
                      <a:pt x="22413" y="7392"/>
                    </a:cubicBezTo>
                    <a:cubicBezTo>
                      <a:pt x="22398" y="7392"/>
                      <a:pt x="22398" y="7407"/>
                      <a:pt x="22398" y="7422"/>
                    </a:cubicBezTo>
                    <a:cubicBezTo>
                      <a:pt x="22382" y="7468"/>
                      <a:pt x="22367" y="7529"/>
                      <a:pt x="22337" y="7575"/>
                    </a:cubicBezTo>
                    <a:cubicBezTo>
                      <a:pt x="22291" y="7757"/>
                      <a:pt x="22230" y="7925"/>
                      <a:pt x="22169" y="8108"/>
                    </a:cubicBezTo>
                    <a:cubicBezTo>
                      <a:pt x="22169" y="8108"/>
                      <a:pt x="22169" y="8123"/>
                      <a:pt x="22154" y="8138"/>
                    </a:cubicBezTo>
                    <a:cubicBezTo>
                      <a:pt x="22123" y="8199"/>
                      <a:pt x="22093" y="8275"/>
                      <a:pt x="22047" y="8352"/>
                    </a:cubicBezTo>
                    <a:cubicBezTo>
                      <a:pt x="22032" y="8397"/>
                      <a:pt x="22017" y="8443"/>
                      <a:pt x="21986" y="8489"/>
                    </a:cubicBezTo>
                    <a:cubicBezTo>
                      <a:pt x="21971" y="8382"/>
                      <a:pt x="21971" y="8291"/>
                      <a:pt x="21956" y="8184"/>
                    </a:cubicBezTo>
                    <a:cubicBezTo>
                      <a:pt x="21940" y="8032"/>
                      <a:pt x="21925" y="7879"/>
                      <a:pt x="21895" y="7727"/>
                    </a:cubicBezTo>
                    <a:cubicBezTo>
                      <a:pt x="21880" y="7651"/>
                      <a:pt x="21880" y="7559"/>
                      <a:pt x="21864" y="7483"/>
                    </a:cubicBezTo>
                    <a:lnTo>
                      <a:pt x="21819" y="7255"/>
                    </a:lnTo>
                    <a:cubicBezTo>
                      <a:pt x="21788" y="7102"/>
                      <a:pt x="21758" y="6950"/>
                      <a:pt x="21712" y="6798"/>
                    </a:cubicBezTo>
                    <a:cubicBezTo>
                      <a:pt x="21712" y="6767"/>
                      <a:pt x="21727" y="6752"/>
                      <a:pt x="21727" y="6721"/>
                    </a:cubicBezTo>
                    <a:lnTo>
                      <a:pt x="21758" y="6554"/>
                    </a:lnTo>
                    <a:cubicBezTo>
                      <a:pt x="21758" y="6523"/>
                      <a:pt x="21758" y="6508"/>
                      <a:pt x="21773" y="6478"/>
                    </a:cubicBezTo>
                    <a:cubicBezTo>
                      <a:pt x="21773" y="6432"/>
                      <a:pt x="21788" y="6371"/>
                      <a:pt x="21788" y="6325"/>
                    </a:cubicBezTo>
                    <a:cubicBezTo>
                      <a:pt x="21788" y="6325"/>
                      <a:pt x="21788" y="6325"/>
                      <a:pt x="21788" y="6340"/>
                    </a:cubicBezTo>
                    <a:lnTo>
                      <a:pt x="21819" y="6203"/>
                    </a:lnTo>
                    <a:cubicBezTo>
                      <a:pt x="21834" y="6142"/>
                      <a:pt x="21834" y="6066"/>
                      <a:pt x="21849" y="6005"/>
                    </a:cubicBezTo>
                    <a:cubicBezTo>
                      <a:pt x="21849" y="5990"/>
                      <a:pt x="21849" y="5990"/>
                      <a:pt x="21864" y="5990"/>
                    </a:cubicBezTo>
                    <a:cubicBezTo>
                      <a:pt x="21864" y="5990"/>
                      <a:pt x="21864" y="5975"/>
                      <a:pt x="21864" y="5975"/>
                    </a:cubicBezTo>
                    <a:cubicBezTo>
                      <a:pt x="21864" y="5960"/>
                      <a:pt x="21864" y="5960"/>
                      <a:pt x="21864" y="5960"/>
                    </a:cubicBezTo>
                    <a:lnTo>
                      <a:pt x="21864" y="5929"/>
                    </a:lnTo>
                    <a:cubicBezTo>
                      <a:pt x="21880" y="5868"/>
                      <a:pt x="21895" y="5792"/>
                      <a:pt x="21895" y="5731"/>
                    </a:cubicBezTo>
                    <a:cubicBezTo>
                      <a:pt x="21895" y="5670"/>
                      <a:pt x="21895" y="5609"/>
                      <a:pt x="21910" y="5548"/>
                    </a:cubicBezTo>
                    <a:cubicBezTo>
                      <a:pt x="21971" y="5548"/>
                      <a:pt x="22047" y="5518"/>
                      <a:pt x="22078" y="5442"/>
                    </a:cubicBezTo>
                    <a:cubicBezTo>
                      <a:pt x="22108" y="5350"/>
                      <a:pt x="22062" y="5259"/>
                      <a:pt x="21986" y="5228"/>
                    </a:cubicBezTo>
                    <a:cubicBezTo>
                      <a:pt x="21956" y="5213"/>
                      <a:pt x="21940" y="5213"/>
                      <a:pt x="21910" y="5213"/>
                    </a:cubicBezTo>
                    <a:cubicBezTo>
                      <a:pt x="21849" y="5213"/>
                      <a:pt x="21788" y="5259"/>
                      <a:pt x="21758" y="5320"/>
                    </a:cubicBezTo>
                    <a:cubicBezTo>
                      <a:pt x="21742" y="5396"/>
                      <a:pt x="21773" y="5487"/>
                      <a:pt x="21834" y="5518"/>
                    </a:cubicBezTo>
                    <a:cubicBezTo>
                      <a:pt x="21834" y="5548"/>
                      <a:pt x="21819" y="5563"/>
                      <a:pt x="21819" y="5594"/>
                    </a:cubicBezTo>
                    <a:cubicBezTo>
                      <a:pt x="21788" y="5716"/>
                      <a:pt x="21773" y="5853"/>
                      <a:pt x="21758" y="5975"/>
                    </a:cubicBezTo>
                    <a:cubicBezTo>
                      <a:pt x="21742" y="6051"/>
                      <a:pt x="21742" y="6127"/>
                      <a:pt x="21727" y="6203"/>
                    </a:cubicBezTo>
                    <a:cubicBezTo>
                      <a:pt x="21712" y="6280"/>
                      <a:pt x="21697" y="6356"/>
                      <a:pt x="21697" y="6432"/>
                    </a:cubicBezTo>
                    <a:cubicBezTo>
                      <a:pt x="21681" y="6493"/>
                      <a:pt x="21681" y="6554"/>
                      <a:pt x="21666" y="6615"/>
                    </a:cubicBezTo>
                    <a:cubicBezTo>
                      <a:pt x="21666" y="6599"/>
                      <a:pt x="21651" y="6599"/>
                      <a:pt x="21651" y="6584"/>
                    </a:cubicBezTo>
                    <a:cubicBezTo>
                      <a:pt x="21636" y="6508"/>
                      <a:pt x="21605" y="6432"/>
                      <a:pt x="21575" y="6356"/>
                    </a:cubicBezTo>
                    <a:cubicBezTo>
                      <a:pt x="21560" y="6280"/>
                      <a:pt x="21529" y="6203"/>
                      <a:pt x="21514" y="6127"/>
                    </a:cubicBezTo>
                    <a:cubicBezTo>
                      <a:pt x="21483" y="6051"/>
                      <a:pt x="21468" y="5990"/>
                      <a:pt x="21438" y="5914"/>
                    </a:cubicBezTo>
                    <a:cubicBezTo>
                      <a:pt x="21438" y="5868"/>
                      <a:pt x="21422" y="5822"/>
                      <a:pt x="21422" y="5792"/>
                    </a:cubicBezTo>
                    <a:cubicBezTo>
                      <a:pt x="21407" y="5746"/>
                      <a:pt x="21407" y="5716"/>
                      <a:pt x="21407" y="5670"/>
                    </a:cubicBezTo>
                    <a:cubicBezTo>
                      <a:pt x="21392" y="5594"/>
                      <a:pt x="21377" y="5518"/>
                      <a:pt x="21377" y="5442"/>
                    </a:cubicBezTo>
                    <a:cubicBezTo>
                      <a:pt x="21361" y="5365"/>
                      <a:pt x="21361" y="5289"/>
                      <a:pt x="21346" y="5228"/>
                    </a:cubicBezTo>
                    <a:cubicBezTo>
                      <a:pt x="21346" y="5152"/>
                      <a:pt x="21331" y="5076"/>
                      <a:pt x="21316" y="5000"/>
                    </a:cubicBezTo>
                    <a:cubicBezTo>
                      <a:pt x="21316" y="4969"/>
                      <a:pt x="21316" y="4954"/>
                      <a:pt x="21316" y="4924"/>
                    </a:cubicBezTo>
                    <a:cubicBezTo>
                      <a:pt x="21377" y="4908"/>
                      <a:pt x="21422" y="4878"/>
                      <a:pt x="21453" y="4802"/>
                    </a:cubicBezTo>
                    <a:cubicBezTo>
                      <a:pt x="21499" y="4695"/>
                      <a:pt x="21438" y="4573"/>
                      <a:pt x="21331" y="4543"/>
                    </a:cubicBezTo>
                    <a:cubicBezTo>
                      <a:pt x="21303" y="4531"/>
                      <a:pt x="21274" y="4525"/>
                      <a:pt x="21246" y="4525"/>
                    </a:cubicBezTo>
                    <a:cubicBezTo>
                      <a:pt x="21167" y="4525"/>
                      <a:pt x="21095" y="4571"/>
                      <a:pt x="21072" y="4649"/>
                    </a:cubicBezTo>
                    <a:cubicBezTo>
                      <a:pt x="21026" y="4756"/>
                      <a:pt x="21072" y="4878"/>
                      <a:pt x="21179" y="4924"/>
                    </a:cubicBezTo>
                    <a:cubicBezTo>
                      <a:pt x="21209" y="4924"/>
                      <a:pt x="21224" y="4939"/>
                      <a:pt x="21255" y="4939"/>
                    </a:cubicBezTo>
                    <a:cubicBezTo>
                      <a:pt x="21255" y="4939"/>
                      <a:pt x="21255" y="4954"/>
                      <a:pt x="21255" y="4969"/>
                    </a:cubicBezTo>
                    <a:cubicBezTo>
                      <a:pt x="21255" y="5045"/>
                      <a:pt x="21255" y="5122"/>
                      <a:pt x="21270" y="5198"/>
                    </a:cubicBezTo>
                    <a:cubicBezTo>
                      <a:pt x="21270" y="5274"/>
                      <a:pt x="21285" y="5350"/>
                      <a:pt x="21301" y="5426"/>
                    </a:cubicBezTo>
                    <a:cubicBezTo>
                      <a:pt x="21316" y="5579"/>
                      <a:pt x="21331" y="5731"/>
                      <a:pt x="21361" y="5868"/>
                    </a:cubicBezTo>
                    <a:cubicBezTo>
                      <a:pt x="21377" y="5944"/>
                      <a:pt x="21407" y="6021"/>
                      <a:pt x="21422" y="6097"/>
                    </a:cubicBezTo>
                    <a:cubicBezTo>
                      <a:pt x="21453" y="6173"/>
                      <a:pt x="21468" y="6249"/>
                      <a:pt x="21499" y="6310"/>
                    </a:cubicBezTo>
                    <a:cubicBezTo>
                      <a:pt x="21514" y="6386"/>
                      <a:pt x="21544" y="6462"/>
                      <a:pt x="21560" y="6539"/>
                    </a:cubicBezTo>
                    <a:cubicBezTo>
                      <a:pt x="21544" y="6523"/>
                      <a:pt x="21544" y="6508"/>
                      <a:pt x="21529" y="6493"/>
                    </a:cubicBezTo>
                    <a:cubicBezTo>
                      <a:pt x="21514" y="6478"/>
                      <a:pt x="21499" y="6462"/>
                      <a:pt x="21499" y="6447"/>
                    </a:cubicBezTo>
                    <a:cubicBezTo>
                      <a:pt x="21483" y="6432"/>
                      <a:pt x="21468" y="6432"/>
                      <a:pt x="21453" y="6417"/>
                    </a:cubicBezTo>
                    <a:cubicBezTo>
                      <a:pt x="21422" y="6386"/>
                      <a:pt x="21392" y="6356"/>
                      <a:pt x="21377" y="6340"/>
                    </a:cubicBezTo>
                    <a:cubicBezTo>
                      <a:pt x="21346" y="6310"/>
                      <a:pt x="21316" y="6295"/>
                      <a:pt x="21285" y="6264"/>
                    </a:cubicBezTo>
                    <a:cubicBezTo>
                      <a:pt x="21255" y="6234"/>
                      <a:pt x="21224" y="6219"/>
                      <a:pt x="21194" y="6188"/>
                    </a:cubicBezTo>
                    <a:cubicBezTo>
                      <a:pt x="21133" y="6142"/>
                      <a:pt x="21072" y="6081"/>
                      <a:pt x="21026" y="6036"/>
                    </a:cubicBezTo>
                    <a:cubicBezTo>
                      <a:pt x="20996" y="6021"/>
                      <a:pt x="20981" y="6005"/>
                      <a:pt x="20965" y="5990"/>
                    </a:cubicBezTo>
                    <a:cubicBezTo>
                      <a:pt x="20950" y="5990"/>
                      <a:pt x="20935" y="5975"/>
                      <a:pt x="20935" y="5960"/>
                    </a:cubicBezTo>
                    <a:lnTo>
                      <a:pt x="20843" y="5883"/>
                    </a:lnTo>
                    <a:lnTo>
                      <a:pt x="20737" y="5792"/>
                    </a:lnTo>
                    <a:lnTo>
                      <a:pt x="20722" y="5792"/>
                    </a:lnTo>
                    <a:cubicBezTo>
                      <a:pt x="20752" y="5777"/>
                      <a:pt x="20783" y="5746"/>
                      <a:pt x="20783" y="5716"/>
                    </a:cubicBezTo>
                    <a:cubicBezTo>
                      <a:pt x="20828" y="5594"/>
                      <a:pt x="20783" y="5457"/>
                      <a:pt x="20661" y="5411"/>
                    </a:cubicBezTo>
                    <a:cubicBezTo>
                      <a:pt x="20633" y="5401"/>
                      <a:pt x="20604" y="5396"/>
                      <a:pt x="20576" y="5396"/>
                    </a:cubicBezTo>
                    <a:cubicBezTo>
                      <a:pt x="20481" y="5396"/>
                      <a:pt x="20391" y="5451"/>
                      <a:pt x="20356" y="5533"/>
                    </a:cubicBezTo>
                    <a:cubicBezTo>
                      <a:pt x="20310" y="5655"/>
                      <a:pt x="20371" y="5792"/>
                      <a:pt x="20493" y="5838"/>
                    </a:cubicBezTo>
                    <a:cubicBezTo>
                      <a:pt x="20515" y="5848"/>
                      <a:pt x="20538" y="5854"/>
                      <a:pt x="20563" y="5854"/>
                    </a:cubicBezTo>
                    <a:cubicBezTo>
                      <a:pt x="20608" y="5854"/>
                      <a:pt x="20657" y="5837"/>
                      <a:pt x="20706" y="5807"/>
                    </a:cubicBezTo>
                    <a:lnTo>
                      <a:pt x="20843" y="5944"/>
                    </a:lnTo>
                    <a:cubicBezTo>
                      <a:pt x="20874" y="5960"/>
                      <a:pt x="20904" y="5990"/>
                      <a:pt x="20935" y="6005"/>
                    </a:cubicBezTo>
                    <a:cubicBezTo>
                      <a:pt x="20950" y="6021"/>
                      <a:pt x="20981" y="6036"/>
                      <a:pt x="20996" y="6066"/>
                    </a:cubicBezTo>
                    <a:cubicBezTo>
                      <a:pt x="21042" y="6097"/>
                      <a:pt x="21072" y="6127"/>
                      <a:pt x="21118" y="6158"/>
                    </a:cubicBezTo>
                    <a:cubicBezTo>
                      <a:pt x="21148" y="6203"/>
                      <a:pt x="21194" y="6234"/>
                      <a:pt x="21240" y="6264"/>
                    </a:cubicBezTo>
                    <a:cubicBezTo>
                      <a:pt x="21270" y="6295"/>
                      <a:pt x="21316" y="6340"/>
                      <a:pt x="21361" y="6371"/>
                    </a:cubicBezTo>
                    <a:cubicBezTo>
                      <a:pt x="21377" y="6386"/>
                      <a:pt x="21392" y="6401"/>
                      <a:pt x="21422" y="6432"/>
                    </a:cubicBezTo>
                    <a:cubicBezTo>
                      <a:pt x="21438" y="6447"/>
                      <a:pt x="21453" y="6462"/>
                      <a:pt x="21468" y="6478"/>
                    </a:cubicBezTo>
                    <a:cubicBezTo>
                      <a:pt x="21483" y="6493"/>
                      <a:pt x="21483" y="6508"/>
                      <a:pt x="21499" y="6508"/>
                    </a:cubicBezTo>
                    <a:cubicBezTo>
                      <a:pt x="21499" y="6523"/>
                      <a:pt x="21514" y="6539"/>
                      <a:pt x="21529" y="6554"/>
                    </a:cubicBezTo>
                    <a:cubicBezTo>
                      <a:pt x="21544" y="6569"/>
                      <a:pt x="21560" y="6599"/>
                      <a:pt x="21575" y="6615"/>
                    </a:cubicBezTo>
                    <a:cubicBezTo>
                      <a:pt x="21575" y="6630"/>
                      <a:pt x="21575" y="6630"/>
                      <a:pt x="21590" y="6630"/>
                    </a:cubicBezTo>
                    <a:cubicBezTo>
                      <a:pt x="21590" y="6645"/>
                      <a:pt x="21590" y="6660"/>
                      <a:pt x="21590" y="6660"/>
                    </a:cubicBezTo>
                    <a:cubicBezTo>
                      <a:pt x="21605" y="6706"/>
                      <a:pt x="21605" y="6737"/>
                      <a:pt x="21620" y="6767"/>
                    </a:cubicBezTo>
                    <a:cubicBezTo>
                      <a:pt x="21620" y="6798"/>
                      <a:pt x="21636" y="6813"/>
                      <a:pt x="21636" y="6843"/>
                    </a:cubicBezTo>
                    <a:cubicBezTo>
                      <a:pt x="21636" y="6858"/>
                      <a:pt x="21636" y="6874"/>
                      <a:pt x="21620" y="6889"/>
                    </a:cubicBezTo>
                    <a:cubicBezTo>
                      <a:pt x="21620" y="6904"/>
                      <a:pt x="21636" y="6919"/>
                      <a:pt x="21636" y="6919"/>
                    </a:cubicBezTo>
                    <a:lnTo>
                      <a:pt x="21651" y="6919"/>
                    </a:lnTo>
                    <a:cubicBezTo>
                      <a:pt x="21651" y="6935"/>
                      <a:pt x="21651" y="6935"/>
                      <a:pt x="21651" y="6935"/>
                    </a:cubicBezTo>
                    <a:cubicBezTo>
                      <a:pt x="21681" y="7057"/>
                      <a:pt x="21712" y="7194"/>
                      <a:pt x="21727" y="7316"/>
                    </a:cubicBezTo>
                    <a:cubicBezTo>
                      <a:pt x="21742" y="7407"/>
                      <a:pt x="21758" y="7483"/>
                      <a:pt x="21773" y="7575"/>
                    </a:cubicBezTo>
                    <a:cubicBezTo>
                      <a:pt x="21773" y="7605"/>
                      <a:pt x="21788" y="7636"/>
                      <a:pt x="21788" y="7666"/>
                    </a:cubicBezTo>
                    <a:cubicBezTo>
                      <a:pt x="21788" y="7712"/>
                      <a:pt x="21803" y="7742"/>
                      <a:pt x="21803" y="7773"/>
                    </a:cubicBezTo>
                    <a:cubicBezTo>
                      <a:pt x="21803" y="7818"/>
                      <a:pt x="21819" y="7849"/>
                      <a:pt x="21819" y="7895"/>
                    </a:cubicBezTo>
                    <a:cubicBezTo>
                      <a:pt x="21803" y="7849"/>
                      <a:pt x="21773" y="7803"/>
                      <a:pt x="21742" y="7773"/>
                    </a:cubicBezTo>
                    <a:cubicBezTo>
                      <a:pt x="21727" y="7742"/>
                      <a:pt x="21697" y="7712"/>
                      <a:pt x="21666" y="7681"/>
                    </a:cubicBezTo>
                    <a:cubicBezTo>
                      <a:pt x="21651" y="7651"/>
                      <a:pt x="21620" y="7620"/>
                      <a:pt x="21605" y="7605"/>
                    </a:cubicBezTo>
                    <a:lnTo>
                      <a:pt x="21529" y="7514"/>
                    </a:lnTo>
                    <a:lnTo>
                      <a:pt x="21483" y="7468"/>
                    </a:lnTo>
                    <a:cubicBezTo>
                      <a:pt x="21468" y="7453"/>
                      <a:pt x="21453" y="7437"/>
                      <a:pt x="21438" y="7422"/>
                    </a:cubicBezTo>
                    <a:cubicBezTo>
                      <a:pt x="21422" y="7407"/>
                      <a:pt x="21422" y="7392"/>
                      <a:pt x="21407" y="7377"/>
                    </a:cubicBezTo>
                    <a:cubicBezTo>
                      <a:pt x="21392" y="7377"/>
                      <a:pt x="21377" y="7361"/>
                      <a:pt x="21361" y="7346"/>
                    </a:cubicBezTo>
                    <a:cubicBezTo>
                      <a:pt x="21331" y="7316"/>
                      <a:pt x="21301" y="7300"/>
                      <a:pt x="21270" y="7270"/>
                    </a:cubicBezTo>
                    <a:lnTo>
                      <a:pt x="21179" y="7194"/>
                    </a:lnTo>
                    <a:cubicBezTo>
                      <a:pt x="21163" y="7178"/>
                      <a:pt x="21148" y="7163"/>
                      <a:pt x="21133" y="7148"/>
                    </a:cubicBezTo>
                    <a:cubicBezTo>
                      <a:pt x="21118" y="7133"/>
                      <a:pt x="21102" y="7118"/>
                      <a:pt x="21087" y="7102"/>
                    </a:cubicBezTo>
                    <a:cubicBezTo>
                      <a:pt x="21102" y="7087"/>
                      <a:pt x="21118" y="7057"/>
                      <a:pt x="21133" y="7026"/>
                    </a:cubicBezTo>
                    <a:cubicBezTo>
                      <a:pt x="21179" y="6904"/>
                      <a:pt x="21118" y="6767"/>
                      <a:pt x="20996" y="6721"/>
                    </a:cubicBezTo>
                    <a:cubicBezTo>
                      <a:pt x="20968" y="6711"/>
                      <a:pt x="20940" y="6706"/>
                      <a:pt x="20912" y="6706"/>
                    </a:cubicBezTo>
                    <a:cubicBezTo>
                      <a:pt x="20817" y="6706"/>
                      <a:pt x="20727" y="6764"/>
                      <a:pt x="20691" y="6858"/>
                    </a:cubicBezTo>
                    <a:cubicBezTo>
                      <a:pt x="20645" y="6980"/>
                      <a:pt x="20706" y="7118"/>
                      <a:pt x="20828" y="7163"/>
                    </a:cubicBezTo>
                    <a:cubicBezTo>
                      <a:pt x="20852" y="7175"/>
                      <a:pt x="20877" y="7180"/>
                      <a:pt x="20903" y="7180"/>
                    </a:cubicBezTo>
                    <a:cubicBezTo>
                      <a:pt x="20945" y="7180"/>
                      <a:pt x="20989" y="7167"/>
                      <a:pt x="21026" y="7148"/>
                    </a:cubicBezTo>
                    <a:cubicBezTo>
                      <a:pt x="21042" y="7163"/>
                      <a:pt x="21042" y="7163"/>
                      <a:pt x="21057" y="7163"/>
                    </a:cubicBezTo>
                    <a:cubicBezTo>
                      <a:pt x="21057" y="7148"/>
                      <a:pt x="21057" y="7133"/>
                      <a:pt x="21057" y="7133"/>
                    </a:cubicBezTo>
                    <a:cubicBezTo>
                      <a:pt x="21072" y="7148"/>
                      <a:pt x="21072" y="7148"/>
                      <a:pt x="21087" y="7163"/>
                    </a:cubicBezTo>
                    <a:cubicBezTo>
                      <a:pt x="21133" y="7209"/>
                      <a:pt x="21179" y="7270"/>
                      <a:pt x="21224" y="7316"/>
                    </a:cubicBezTo>
                    <a:cubicBezTo>
                      <a:pt x="21255" y="7346"/>
                      <a:pt x="21285" y="7377"/>
                      <a:pt x="21316" y="7407"/>
                    </a:cubicBezTo>
                    <a:cubicBezTo>
                      <a:pt x="21331" y="7422"/>
                      <a:pt x="21346" y="7453"/>
                      <a:pt x="21377" y="7468"/>
                    </a:cubicBezTo>
                    <a:cubicBezTo>
                      <a:pt x="21392" y="7498"/>
                      <a:pt x="21422" y="7529"/>
                      <a:pt x="21438" y="7559"/>
                    </a:cubicBezTo>
                    <a:cubicBezTo>
                      <a:pt x="21468" y="7575"/>
                      <a:pt x="21483" y="7605"/>
                      <a:pt x="21514" y="7636"/>
                    </a:cubicBezTo>
                    <a:cubicBezTo>
                      <a:pt x="21529" y="7666"/>
                      <a:pt x="21560" y="7696"/>
                      <a:pt x="21590" y="7727"/>
                    </a:cubicBezTo>
                    <a:cubicBezTo>
                      <a:pt x="21605" y="7742"/>
                      <a:pt x="21620" y="7773"/>
                      <a:pt x="21651" y="7803"/>
                    </a:cubicBezTo>
                    <a:cubicBezTo>
                      <a:pt x="21697" y="7864"/>
                      <a:pt x="21742" y="7940"/>
                      <a:pt x="21788" y="8016"/>
                    </a:cubicBezTo>
                    <a:cubicBezTo>
                      <a:pt x="21803" y="8062"/>
                      <a:pt x="21819" y="8093"/>
                      <a:pt x="21849" y="8138"/>
                    </a:cubicBezTo>
                    <a:cubicBezTo>
                      <a:pt x="21849" y="8154"/>
                      <a:pt x="21849" y="8169"/>
                      <a:pt x="21849" y="8184"/>
                    </a:cubicBezTo>
                    <a:lnTo>
                      <a:pt x="21864" y="8275"/>
                    </a:lnTo>
                    <a:cubicBezTo>
                      <a:pt x="21880" y="8352"/>
                      <a:pt x="21895" y="8428"/>
                      <a:pt x="21895" y="8489"/>
                    </a:cubicBezTo>
                    <a:cubicBezTo>
                      <a:pt x="21910" y="8550"/>
                      <a:pt x="21910" y="8595"/>
                      <a:pt x="21925" y="8656"/>
                    </a:cubicBezTo>
                    <a:cubicBezTo>
                      <a:pt x="21880" y="8763"/>
                      <a:pt x="21849" y="8870"/>
                      <a:pt x="21803" y="8976"/>
                    </a:cubicBezTo>
                    <a:cubicBezTo>
                      <a:pt x="21742" y="9113"/>
                      <a:pt x="21681" y="9251"/>
                      <a:pt x="21636" y="9388"/>
                    </a:cubicBezTo>
                    <a:cubicBezTo>
                      <a:pt x="21605" y="9449"/>
                      <a:pt x="21590" y="9510"/>
                      <a:pt x="21560" y="9570"/>
                    </a:cubicBezTo>
                    <a:cubicBezTo>
                      <a:pt x="21544" y="9647"/>
                      <a:pt x="21514" y="9723"/>
                      <a:pt x="21499" y="9799"/>
                    </a:cubicBezTo>
                    <a:cubicBezTo>
                      <a:pt x="21468" y="9860"/>
                      <a:pt x="21453" y="9936"/>
                      <a:pt x="21438" y="9997"/>
                    </a:cubicBezTo>
                    <a:cubicBezTo>
                      <a:pt x="21422" y="10073"/>
                      <a:pt x="21392" y="10149"/>
                      <a:pt x="21377" y="10226"/>
                    </a:cubicBezTo>
                    <a:cubicBezTo>
                      <a:pt x="21301" y="10439"/>
                      <a:pt x="21224" y="10652"/>
                      <a:pt x="21163" y="10850"/>
                    </a:cubicBezTo>
                    <a:cubicBezTo>
                      <a:pt x="21087" y="11079"/>
                      <a:pt x="21011" y="11292"/>
                      <a:pt x="20950" y="11505"/>
                    </a:cubicBezTo>
                    <a:cubicBezTo>
                      <a:pt x="20904" y="11658"/>
                      <a:pt x="20859" y="11810"/>
                      <a:pt x="20813" y="11963"/>
                    </a:cubicBezTo>
                    <a:cubicBezTo>
                      <a:pt x="20767" y="12100"/>
                      <a:pt x="20737" y="12222"/>
                      <a:pt x="20691" y="12343"/>
                    </a:cubicBezTo>
                    <a:lnTo>
                      <a:pt x="20691" y="12328"/>
                    </a:lnTo>
                    <a:cubicBezTo>
                      <a:pt x="20706" y="12237"/>
                      <a:pt x="20691" y="12145"/>
                      <a:pt x="20691" y="12069"/>
                    </a:cubicBezTo>
                    <a:cubicBezTo>
                      <a:pt x="20691" y="11963"/>
                      <a:pt x="20691" y="11856"/>
                      <a:pt x="20691" y="11764"/>
                    </a:cubicBezTo>
                    <a:cubicBezTo>
                      <a:pt x="20676" y="11582"/>
                      <a:pt x="20661" y="11399"/>
                      <a:pt x="20645" y="11216"/>
                    </a:cubicBezTo>
                    <a:cubicBezTo>
                      <a:pt x="20661" y="11201"/>
                      <a:pt x="20661" y="11201"/>
                      <a:pt x="20661" y="11201"/>
                    </a:cubicBezTo>
                    <a:lnTo>
                      <a:pt x="20661" y="11170"/>
                    </a:lnTo>
                    <a:cubicBezTo>
                      <a:pt x="20661" y="11155"/>
                      <a:pt x="20661" y="11140"/>
                      <a:pt x="20661" y="11140"/>
                    </a:cubicBezTo>
                    <a:cubicBezTo>
                      <a:pt x="20661" y="11125"/>
                      <a:pt x="20661" y="11125"/>
                      <a:pt x="20661" y="11109"/>
                    </a:cubicBezTo>
                    <a:cubicBezTo>
                      <a:pt x="20676" y="11018"/>
                      <a:pt x="20691" y="10926"/>
                      <a:pt x="20706" y="10835"/>
                    </a:cubicBezTo>
                    <a:cubicBezTo>
                      <a:pt x="20706" y="10831"/>
                      <a:pt x="20706" y="10827"/>
                      <a:pt x="20706" y="10820"/>
                    </a:cubicBezTo>
                    <a:lnTo>
                      <a:pt x="20767" y="10546"/>
                    </a:lnTo>
                    <a:cubicBezTo>
                      <a:pt x="20783" y="10439"/>
                      <a:pt x="20813" y="10348"/>
                      <a:pt x="20828" y="10256"/>
                    </a:cubicBezTo>
                    <a:cubicBezTo>
                      <a:pt x="20874" y="10058"/>
                      <a:pt x="20935" y="9875"/>
                      <a:pt x="20996" y="9692"/>
                    </a:cubicBezTo>
                    <a:cubicBezTo>
                      <a:pt x="21057" y="9525"/>
                      <a:pt x="21118" y="9357"/>
                      <a:pt x="21194" y="9205"/>
                    </a:cubicBezTo>
                    <a:cubicBezTo>
                      <a:pt x="21255" y="9037"/>
                      <a:pt x="21316" y="8885"/>
                      <a:pt x="21361" y="8717"/>
                    </a:cubicBezTo>
                    <a:cubicBezTo>
                      <a:pt x="21407" y="8626"/>
                      <a:pt x="21438" y="8534"/>
                      <a:pt x="21468" y="8443"/>
                    </a:cubicBezTo>
                    <a:cubicBezTo>
                      <a:pt x="21499" y="8336"/>
                      <a:pt x="21529" y="8199"/>
                      <a:pt x="21453" y="8108"/>
                    </a:cubicBezTo>
                    <a:cubicBezTo>
                      <a:pt x="21419" y="8074"/>
                      <a:pt x="21376" y="8056"/>
                      <a:pt x="21331" y="8056"/>
                    </a:cubicBezTo>
                    <a:cubicBezTo>
                      <a:pt x="21316" y="8056"/>
                      <a:pt x="21301" y="8058"/>
                      <a:pt x="21285" y="8062"/>
                    </a:cubicBezTo>
                    <a:cubicBezTo>
                      <a:pt x="21240" y="8077"/>
                      <a:pt x="21194" y="8108"/>
                      <a:pt x="21163" y="8154"/>
                    </a:cubicBezTo>
                    <a:cubicBezTo>
                      <a:pt x="21118" y="8214"/>
                      <a:pt x="21102" y="8291"/>
                      <a:pt x="21087" y="8382"/>
                    </a:cubicBezTo>
                    <a:cubicBezTo>
                      <a:pt x="21087" y="8428"/>
                      <a:pt x="21087" y="8474"/>
                      <a:pt x="21087" y="8519"/>
                    </a:cubicBezTo>
                    <a:cubicBezTo>
                      <a:pt x="21087" y="8565"/>
                      <a:pt x="21087" y="8611"/>
                      <a:pt x="21087" y="8656"/>
                    </a:cubicBezTo>
                    <a:cubicBezTo>
                      <a:pt x="21087" y="8687"/>
                      <a:pt x="21072" y="8717"/>
                      <a:pt x="21057" y="8748"/>
                    </a:cubicBezTo>
                    <a:cubicBezTo>
                      <a:pt x="21042" y="8824"/>
                      <a:pt x="21011" y="8900"/>
                      <a:pt x="20996" y="8976"/>
                    </a:cubicBezTo>
                    <a:cubicBezTo>
                      <a:pt x="20981" y="9022"/>
                      <a:pt x="20965" y="9083"/>
                      <a:pt x="20965" y="9129"/>
                    </a:cubicBezTo>
                    <a:cubicBezTo>
                      <a:pt x="20950" y="9159"/>
                      <a:pt x="20935" y="9190"/>
                      <a:pt x="20920" y="9220"/>
                    </a:cubicBezTo>
                    <a:cubicBezTo>
                      <a:pt x="20920" y="9235"/>
                      <a:pt x="20920" y="9235"/>
                      <a:pt x="20920" y="9235"/>
                    </a:cubicBezTo>
                    <a:cubicBezTo>
                      <a:pt x="20889" y="9357"/>
                      <a:pt x="20843" y="9479"/>
                      <a:pt x="20828" y="9616"/>
                    </a:cubicBezTo>
                    <a:cubicBezTo>
                      <a:pt x="20813" y="9677"/>
                      <a:pt x="20798" y="9738"/>
                      <a:pt x="20783" y="9799"/>
                    </a:cubicBezTo>
                    <a:cubicBezTo>
                      <a:pt x="20767" y="9860"/>
                      <a:pt x="20752" y="9921"/>
                      <a:pt x="20752" y="9982"/>
                    </a:cubicBezTo>
                    <a:cubicBezTo>
                      <a:pt x="20752" y="9997"/>
                      <a:pt x="20737" y="9997"/>
                      <a:pt x="20737" y="10012"/>
                    </a:cubicBezTo>
                    <a:cubicBezTo>
                      <a:pt x="20737" y="10028"/>
                      <a:pt x="20737" y="10043"/>
                      <a:pt x="20737" y="10058"/>
                    </a:cubicBezTo>
                    <a:cubicBezTo>
                      <a:pt x="20737" y="10068"/>
                      <a:pt x="20737" y="10078"/>
                      <a:pt x="20737" y="10089"/>
                    </a:cubicBezTo>
                    <a:cubicBezTo>
                      <a:pt x="20706" y="10165"/>
                      <a:pt x="20691" y="10256"/>
                      <a:pt x="20676" y="10348"/>
                    </a:cubicBezTo>
                    <a:cubicBezTo>
                      <a:pt x="20661" y="10485"/>
                      <a:pt x="20630" y="10622"/>
                      <a:pt x="20615" y="10774"/>
                    </a:cubicBezTo>
                    <a:cubicBezTo>
                      <a:pt x="20615" y="10744"/>
                      <a:pt x="20615" y="10713"/>
                      <a:pt x="20615" y="10667"/>
                    </a:cubicBezTo>
                    <a:cubicBezTo>
                      <a:pt x="20600" y="10469"/>
                      <a:pt x="20584" y="10256"/>
                      <a:pt x="20554" y="10043"/>
                    </a:cubicBezTo>
                    <a:cubicBezTo>
                      <a:pt x="20554" y="9967"/>
                      <a:pt x="20539" y="9906"/>
                      <a:pt x="20524" y="9829"/>
                    </a:cubicBezTo>
                    <a:lnTo>
                      <a:pt x="20524" y="9799"/>
                    </a:lnTo>
                    <a:cubicBezTo>
                      <a:pt x="20524" y="9723"/>
                      <a:pt x="20508" y="9662"/>
                      <a:pt x="20508" y="9601"/>
                    </a:cubicBezTo>
                    <a:cubicBezTo>
                      <a:pt x="20508" y="9525"/>
                      <a:pt x="20508" y="9449"/>
                      <a:pt x="20508" y="9388"/>
                    </a:cubicBezTo>
                    <a:cubicBezTo>
                      <a:pt x="20508" y="9342"/>
                      <a:pt x="20508" y="9296"/>
                      <a:pt x="20508" y="9251"/>
                    </a:cubicBezTo>
                    <a:cubicBezTo>
                      <a:pt x="20524" y="9235"/>
                      <a:pt x="20539" y="9220"/>
                      <a:pt x="20524" y="9205"/>
                    </a:cubicBezTo>
                    <a:lnTo>
                      <a:pt x="20508" y="9129"/>
                    </a:lnTo>
                    <a:lnTo>
                      <a:pt x="20493" y="9129"/>
                    </a:lnTo>
                    <a:cubicBezTo>
                      <a:pt x="20493" y="9068"/>
                      <a:pt x="20493" y="9007"/>
                      <a:pt x="20493" y="8946"/>
                    </a:cubicBezTo>
                    <a:cubicBezTo>
                      <a:pt x="20493" y="8809"/>
                      <a:pt x="20493" y="8656"/>
                      <a:pt x="20493" y="8519"/>
                    </a:cubicBezTo>
                    <a:cubicBezTo>
                      <a:pt x="20493" y="8428"/>
                      <a:pt x="20508" y="8336"/>
                      <a:pt x="20508" y="8245"/>
                    </a:cubicBezTo>
                    <a:cubicBezTo>
                      <a:pt x="20524" y="8214"/>
                      <a:pt x="20524" y="8169"/>
                      <a:pt x="20524" y="8138"/>
                    </a:cubicBezTo>
                    <a:cubicBezTo>
                      <a:pt x="20524" y="8123"/>
                      <a:pt x="20539" y="8108"/>
                      <a:pt x="20539" y="8093"/>
                    </a:cubicBezTo>
                    <a:cubicBezTo>
                      <a:pt x="20551" y="8095"/>
                      <a:pt x="20565" y="8096"/>
                      <a:pt x="20578" y="8096"/>
                    </a:cubicBezTo>
                    <a:cubicBezTo>
                      <a:pt x="20644" y="8096"/>
                      <a:pt x="20711" y="8065"/>
                      <a:pt x="20737" y="8001"/>
                    </a:cubicBezTo>
                    <a:cubicBezTo>
                      <a:pt x="20767" y="7910"/>
                      <a:pt x="20722" y="7803"/>
                      <a:pt x="20645" y="7773"/>
                    </a:cubicBezTo>
                    <a:cubicBezTo>
                      <a:pt x="20626" y="7766"/>
                      <a:pt x="20606" y="7763"/>
                      <a:pt x="20586" y="7763"/>
                    </a:cubicBezTo>
                    <a:cubicBezTo>
                      <a:pt x="20512" y="7763"/>
                      <a:pt x="20441" y="7804"/>
                      <a:pt x="20417" y="7864"/>
                    </a:cubicBezTo>
                    <a:cubicBezTo>
                      <a:pt x="20402" y="7895"/>
                      <a:pt x="20402" y="7925"/>
                      <a:pt x="20402" y="7940"/>
                    </a:cubicBezTo>
                    <a:cubicBezTo>
                      <a:pt x="20402" y="7940"/>
                      <a:pt x="20402" y="7940"/>
                      <a:pt x="20402" y="7955"/>
                    </a:cubicBezTo>
                    <a:cubicBezTo>
                      <a:pt x="20371" y="7971"/>
                      <a:pt x="20371" y="8001"/>
                      <a:pt x="20371" y="8032"/>
                    </a:cubicBezTo>
                    <a:cubicBezTo>
                      <a:pt x="20371" y="8093"/>
                      <a:pt x="20356" y="8154"/>
                      <a:pt x="20356" y="8199"/>
                    </a:cubicBezTo>
                    <a:lnTo>
                      <a:pt x="20341" y="8397"/>
                    </a:lnTo>
                    <a:cubicBezTo>
                      <a:pt x="20325" y="8474"/>
                      <a:pt x="20325" y="8565"/>
                      <a:pt x="20325" y="8641"/>
                    </a:cubicBezTo>
                    <a:cubicBezTo>
                      <a:pt x="20310" y="8580"/>
                      <a:pt x="20295" y="8519"/>
                      <a:pt x="20264" y="8458"/>
                    </a:cubicBezTo>
                    <a:cubicBezTo>
                      <a:pt x="20250" y="8386"/>
                      <a:pt x="20222" y="8327"/>
                      <a:pt x="20193" y="8256"/>
                    </a:cubicBezTo>
                    <a:lnTo>
                      <a:pt x="20193" y="8256"/>
                    </a:lnTo>
                    <a:cubicBezTo>
                      <a:pt x="20197" y="8260"/>
                      <a:pt x="20204" y="8260"/>
                      <a:pt x="20204" y="8260"/>
                    </a:cubicBezTo>
                    <a:cubicBezTo>
                      <a:pt x="20188" y="8245"/>
                      <a:pt x="20188" y="8230"/>
                      <a:pt x="20173" y="8214"/>
                    </a:cubicBezTo>
                    <a:cubicBezTo>
                      <a:pt x="20175" y="8214"/>
                      <a:pt x="20176" y="8214"/>
                      <a:pt x="20177" y="8215"/>
                    </a:cubicBezTo>
                    <a:lnTo>
                      <a:pt x="20177" y="8215"/>
                    </a:lnTo>
                    <a:cubicBezTo>
                      <a:pt x="20173" y="8206"/>
                      <a:pt x="20173" y="8199"/>
                      <a:pt x="20173" y="8199"/>
                    </a:cubicBezTo>
                    <a:cubicBezTo>
                      <a:pt x="20158" y="8154"/>
                      <a:pt x="20143" y="8108"/>
                      <a:pt x="20127" y="8062"/>
                    </a:cubicBezTo>
                    <a:cubicBezTo>
                      <a:pt x="20112" y="8032"/>
                      <a:pt x="20097" y="7986"/>
                      <a:pt x="20097" y="7940"/>
                    </a:cubicBezTo>
                    <a:cubicBezTo>
                      <a:pt x="20066" y="7818"/>
                      <a:pt x="20051" y="7712"/>
                      <a:pt x="20036" y="7590"/>
                    </a:cubicBezTo>
                    <a:cubicBezTo>
                      <a:pt x="20036" y="7575"/>
                      <a:pt x="20021" y="7559"/>
                      <a:pt x="20021" y="7529"/>
                    </a:cubicBezTo>
                    <a:cubicBezTo>
                      <a:pt x="20143" y="7529"/>
                      <a:pt x="20264" y="7468"/>
                      <a:pt x="20310" y="7346"/>
                    </a:cubicBezTo>
                    <a:cubicBezTo>
                      <a:pt x="20371" y="7194"/>
                      <a:pt x="20295" y="7011"/>
                      <a:pt x="20143" y="6950"/>
                    </a:cubicBezTo>
                    <a:cubicBezTo>
                      <a:pt x="20107" y="6936"/>
                      <a:pt x="20069" y="6929"/>
                      <a:pt x="20032" y="6929"/>
                    </a:cubicBezTo>
                    <a:cubicBezTo>
                      <a:pt x="19911" y="6929"/>
                      <a:pt x="19793" y="7001"/>
                      <a:pt x="19746" y="7118"/>
                    </a:cubicBezTo>
                    <a:cubicBezTo>
                      <a:pt x="19686" y="7270"/>
                      <a:pt x="19762" y="7453"/>
                      <a:pt x="19914" y="7514"/>
                    </a:cubicBezTo>
                    <a:lnTo>
                      <a:pt x="19929" y="7514"/>
                    </a:lnTo>
                    <a:cubicBezTo>
                      <a:pt x="19929" y="7590"/>
                      <a:pt x="19929" y="7651"/>
                      <a:pt x="19945" y="7712"/>
                    </a:cubicBezTo>
                    <a:cubicBezTo>
                      <a:pt x="19945" y="7757"/>
                      <a:pt x="19945" y="7788"/>
                      <a:pt x="19960" y="7834"/>
                    </a:cubicBezTo>
                    <a:cubicBezTo>
                      <a:pt x="19960" y="7879"/>
                      <a:pt x="19975" y="7910"/>
                      <a:pt x="19975" y="7955"/>
                    </a:cubicBezTo>
                    <a:cubicBezTo>
                      <a:pt x="19990" y="7986"/>
                      <a:pt x="20005" y="8032"/>
                      <a:pt x="20005" y="8062"/>
                    </a:cubicBezTo>
                    <a:cubicBezTo>
                      <a:pt x="20021" y="8108"/>
                      <a:pt x="20036" y="8138"/>
                      <a:pt x="20051" y="8169"/>
                    </a:cubicBezTo>
                    <a:cubicBezTo>
                      <a:pt x="20066" y="8245"/>
                      <a:pt x="20097" y="8306"/>
                      <a:pt x="20127" y="8382"/>
                    </a:cubicBezTo>
                    <a:cubicBezTo>
                      <a:pt x="20158" y="8443"/>
                      <a:pt x="20188" y="8519"/>
                      <a:pt x="20219" y="8580"/>
                    </a:cubicBezTo>
                    <a:cubicBezTo>
                      <a:pt x="20234" y="8641"/>
                      <a:pt x="20249" y="8702"/>
                      <a:pt x="20280" y="8748"/>
                    </a:cubicBezTo>
                    <a:cubicBezTo>
                      <a:pt x="20280" y="8778"/>
                      <a:pt x="20295" y="8809"/>
                      <a:pt x="20295" y="8824"/>
                    </a:cubicBezTo>
                    <a:cubicBezTo>
                      <a:pt x="20310" y="8854"/>
                      <a:pt x="20310" y="8870"/>
                      <a:pt x="20325" y="8900"/>
                    </a:cubicBezTo>
                    <a:cubicBezTo>
                      <a:pt x="20325" y="8946"/>
                      <a:pt x="20325" y="9007"/>
                      <a:pt x="20325" y="9068"/>
                    </a:cubicBezTo>
                    <a:cubicBezTo>
                      <a:pt x="20341" y="9144"/>
                      <a:pt x="20341" y="9220"/>
                      <a:pt x="20356" y="9296"/>
                    </a:cubicBezTo>
                    <a:cubicBezTo>
                      <a:pt x="20356" y="9388"/>
                      <a:pt x="20371" y="9479"/>
                      <a:pt x="20371" y="9570"/>
                    </a:cubicBezTo>
                    <a:cubicBezTo>
                      <a:pt x="20386" y="9662"/>
                      <a:pt x="20386" y="9738"/>
                      <a:pt x="20402" y="9829"/>
                    </a:cubicBezTo>
                    <a:cubicBezTo>
                      <a:pt x="20402" y="9921"/>
                      <a:pt x="20386" y="10012"/>
                      <a:pt x="20402" y="10104"/>
                    </a:cubicBezTo>
                    <a:cubicBezTo>
                      <a:pt x="20402" y="10210"/>
                      <a:pt x="20402" y="10317"/>
                      <a:pt x="20402" y="10408"/>
                    </a:cubicBezTo>
                    <a:cubicBezTo>
                      <a:pt x="20417" y="10515"/>
                      <a:pt x="20402" y="10622"/>
                      <a:pt x="20402" y="10728"/>
                    </a:cubicBezTo>
                    <a:cubicBezTo>
                      <a:pt x="20402" y="10926"/>
                      <a:pt x="20402" y="11125"/>
                      <a:pt x="20417" y="11323"/>
                    </a:cubicBezTo>
                    <a:cubicBezTo>
                      <a:pt x="20386" y="11262"/>
                      <a:pt x="20371" y="11216"/>
                      <a:pt x="20356" y="11155"/>
                    </a:cubicBezTo>
                    <a:cubicBezTo>
                      <a:pt x="20356" y="11140"/>
                      <a:pt x="20341" y="11125"/>
                      <a:pt x="20341" y="11109"/>
                    </a:cubicBezTo>
                    <a:lnTo>
                      <a:pt x="20310" y="11003"/>
                    </a:lnTo>
                    <a:cubicBezTo>
                      <a:pt x="20295" y="10957"/>
                      <a:pt x="20280" y="10911"/>
                      <a:pt x="20280" y="10866"/>
                    </a:cubicBezTo>
                    <a:lnTo>
                      <a:pt x="20234" y="10713"/>
                    </a:lnTo>
                    <a:cubicBezTo>
                      <a:pt x="20219" y="10637"/>
                      <a:pt x="20204" y="10561"/>
                      <a:pt x="20173" y="10485"/>
                    </a:cubicBezTo>
                    <a:cubicBezTo>
                      <a:pt x="20158" y="10408"/>
                      <a:pt x="20127" y="10332"/>
                      <a:pt x="20112" y="10256"/>
                    </a:cubicBezTo>
                    <a:cubicBezTo>
                      <a:pt x="20097" y="10226"/>
                      <a:pt x="20082" y="10210"/>
                      <a:pt x="20082" y="10180"/>
                    </a:cubicBezTo>
                    <a:cubicBezTo>
                      <a:pt x="20066" y="10134"/>
                      <a:pt x="20051" y="10089"/>
                      <a:pt x="20036" y="10028"/>
                    </a:cubicBezTo>
                    <a:cubicBezTo>
                      <a:pt x="20021" y="9936"/>
                      <a:pt x="20005" y="9845"/>
                      <a:pt x="19990" y="9753"/>
                    </a:cubicBezTo>
                    <a:cubicBezTo>
                      <a:pt x="19975" y="9662"/>
                      <a:pt x="19960" y="9586"/>
                      <a:pt x="19945" y="9494"/>
                    </a:cubicBezTo>
                    <a:cubicBezTo>
                      <a:pt x="19929" y="9403"/>
                      <a:pt x="19899" y="9327"/>
                      <a:pt x="19884" y="9235"/>
                    </a:cubicBezTo>
                    <a:lnTo>
                      <a:pt x="19807" y="9007"/>
                    </a:lnTo>
                    <a:cubicBezTo>
                      <a:pt x="19793" y="8920"/>
                      <a:pt x="19765" y="8847"/>
                      <a:pt x="19736" y="8774"/>
                    </a:cubicBezTo>
                    <a:lnTo>
                      <a:pt x="19736" y="8774"/>
                    </a:lnTo>
                    <a:cubicBezTo>
                      <a:pt x="19740" y="8778"/>
                      <a:pt x="19746" y="8778"/>
                      <a:pt x="19746" y="8778"/>
                    </a:cubicBezTo>
                    <a:cubicBezTo>
                      <a:pt x="19716" y="8717"/>
                      <a:pt x="19686" y="8641"/>
                      <a:pt x="19670" y="8565"/>
                    </a:cubicBezTo>
                    <a:cubicBezTo>
                      <a:pt x="19670" y="8550"/>
                      <a:pt x="19670" y="8534"/>
                      <a:pt x="19655" y="8504"/>
                    </a:cubicBezTo>
                    <a:cubicBezTo>
                      <a:pt x="19655" y="8489"/>
                      <a:pt x="19655" y="8474"/>
                      <a:pt x="19655" y="8458"/>
                    </a:cubicBezTo>
                    <a:cubicBezTo>
                      <a:pt x="19670" y="8397"/>
                      <a:pt x="19670" y="8336"/>
                      <a:pt x="19670" y="8275"/>
                    </a:cubicBezTo>
                    <a:cubicBezTo>
                      <a:pt x="19670" y="8199"/>
                      <a:pt x="19686" y="8123"/>
                      <a:pt x="19670" y="8047"/>
                    </a:cubicBezTo>
                    <a:cubicBezTo>
                      <a:pt x="19655" y="7986"/>
                      <a:pt x="19640" y="7940"/>
                      <a:pt x="19609" y="7895"/>
                    </a:cubicBezTo>
                    <a:cubicBezTo>
                      <a:pt x="19655" y="7864"/>
                      <a:pt x="19670" y="7818"/>
                      <a:pt x="19655" y="7773"/>
                    </a:cubicBezTo>
                    <a:cubicBezTo>
                      <a:pt x="19655" y="7757"/>
                      <a:pt x="19655" y="7742"/>
                      <a:pt x="19640" y="7742"/>
                    </a:cubicBezTo>
                    <a:cubicBezTo>
                      <a:pt x="19625" y="7712"/>
                      <a:pt x="19609" y="7681"/>
                      <a:pt x="19579" y="7666"/>
                    </a:cubicBezTo>
                    <a:cubicBezTo>
                      <a:pt x="19564" y="7651"/>
                      <a:pt x="19533" y="7636"/>
                      <a:pt x="19503" y="7620"/>
                    </a:cubicBezTo>
                    <a:cubicBezTo>
                      <a:pt x="19482" y="7605"/>
                      <a:pt x="19460" y="7598"/>
                      <a:pt x="19439" y="7598"/>
                    </a:cubicBezTo>
                    <a:cubicBezTo>
                      <a:pt x="19396" y="7598"/>
                      <a:pt x="19355" y="7625"/>
                      <a:pt x="19335" y="7666"/>
                    </a:cubicBezTo>
                    <a:cubicBezTo>
                      <a:pt x="19305" y="7712"/>
                      <a:pt x="19320" y="7757"/>
                      <a:pt x="19335" y="7788"/>
                    </a:cubicBezTo>
                    <a:cubicBezTo>
                      <a:pt x="19320" y="7818"/>
                      <a:pt x="19320" y="7849"/>
                      <a:pt x="19320" y="7879"/>
                    </a:cubicBezTo>
                    <a:cubicBezTo>
                      <a:pt x="19305" y="7895"/>
                      <a:pt x="19305" y="7910"/>
                      <a:pt x="19320" y="7925"/>
                    </a:cubicBezTo>
                    <a:cubicBezTo>
                      <a:pt x="19320" y="8016"/>
                      <a:pt x="19335" y="8093"/>
                      <a:pt x="19350" y="8169"/>
                    </a:cubicBezTo>
                    <a:cubicBezTo>
                      <a:pt x="19366" y="8214"/>
                      <a:pt x="19366" y="8245"/>
                      <a:pt x="19381" y="8291"/>
                    </a:cubicBezTo>
                    <a:cubicBezTo>
                      <a:pt x="19381" y="8321"/>
                      <a:pt x="19381" y="8352"/>
                      <a:pt x="19396" y="8382"/>
                    </a:cubicBezTo>
                    <a:cubicBezTo>
                      <a:pt x="19396" y="8397"/>
                      <a:pt x="19381" y="8397"/>
                      <a:pt x="19381" y="8413"/>
                    </a:cubicBezTo>
                    <a:cubicBezTo>
                      <a:pt x="19366" y="8489"/>
                      <a:pt x="19381" y="8580"/>
                      <a:pt x="19411" y="8656"/>
                    </a:cubicBezTo>
                    <a:cubicBezTo>
                      <a:pt x="19427" y="8733"/>
                      <a:pt x="19457" y="8809"/>
                      <a:pt x="19487" y="8870"/>
                    </a:cubicBezTo>
                    <a:cubicBezTo>
                      <a:pt x="19518" y="8931"/>
                      <a:pt x="19548" y="9007"/>
                      <a:pt x="19579" y="9068"/>
                    </a:cubicBezTo>
                    <a:cubicBezTo>
                      <a:pt x="19579" y="9072"/>
                      <a:pt x="19579" y="9075"/>
                      <a:pt x="19579" y="9083"/>
                    </a:cubicBezTo>
                    <a:cubicBezTo>
                      <a:pt x="19579" y="9083"/>
                      <a:pt x="19594" y="9098"/>
                      <a:pt x="19594" y="9098"/>
                    </a:cubicBezTo>
                    <a:cubicBezTo>
                      <a:pt x="19594" y="9098"/>
                      <a:pt x="19594" y="9113"/>
                      <a:pt x="19594" y="9129"/>
                    </a:cubicBezTo>
                    <a:cubicBezTo>
                      <a:pt x="19594" y="9129"/>
                      <a:pt x="19594" y="9144"/>
                      <a:pt x="19594" y="9144"/>
                    </a:cubicBezTo>
                    <a:lnTo>
                      <a:pt x="19594" y="9159"/>
                    </a:lnTo>
                    <a:lnTo>
                      <a:pt x="19609" y="9159"/>
                    </a:lnTo>
                    <a:cubicBezTo>
                      <a:pt x="19609" y="9159"/>
                      <a:pt x="19609" y="9174"/>
                      <a:pt x="19609" y="9174"/>
                    </a:cubicBezTo>
                    <a:lnTo>
                      <a:pt x="19625" y="9251"/>
                    </a:lnTo>
                    <a:lnTo>
                      <a:pt x="19625" y="9266"/>
                    </a:lnTo>
                    <a:cubicBezTo>
                      <a:pt x="19625" y="9296"/>
                      <a:pt x="19640" y="9311"/>
                      <a:pt x="19640" y="9342"/>
                    </a:cubicBezTo>
                    <a:lnTo>
                      <a:pt x="19640" y="9357"/>
                    </a:lnTo>
                    <a:cubicBezTo>
                      <a:pt x="19655" y="9388"/>
                      <a:pt x="19670" y="9433"/>
                      <a:pt x="19670" y="9479"/>
                    </a:cubicBezTo>
                    <a:lnTo>
                      <a:pt x="19670" y="9464"/>
                    </a:lnTo>
                    <a:cubicBezTo>
                      <a:pt x="19686" y="9555"/>
                      <a:pt x="19716" y="9631"/>
                      <a:pt x="19731" y="9708"/>
                    </a:cubicBezTo>
                    <a:cubicBezTo>
                      <a:pt x="19746" y="9769"/>
                      <a:pt x="19777" y="9845"/>
                      <a:pt x="19792" y="9921"/>
                    </a:cubicBezTo>
                    <a:cubicBezTo>
                      <a:pt x="19807" y="9951"/>
                      <a:pt x="19823" y="9982"/>
                      <a:pt x="19823" y="10012"/>
                    </a:cubicBezTo>
                    <a:cubicBezTo>
                      <a:pt x="19838" y="10058"/>
                      <a:pt x="19868" y="10104"/>
                      <a:pt x="19884" y="10149"/>
                    </a:cubicBezTo>
                    <a:cubicBezTo>
                      <a:pt x="19899" y="10210"/>
                      <a:pt x="19929" y="10287"/>
                      <a:pt x="19960" y="10348"/>
                    </a:cubicBezTo>
                    <a:cubicBezTo>
                      <a:pt x="19990" y="10439"/>
                      <a:pt x="20021" y="10515"/>
                      <a:pt x="20036" y="10607"/>
                    </a:cubicBezTo>
                    <a:cubicBezTo>
                      <a:pt x="20051" y="10637"/>
                      <a:pt x="20051" y="10652"/>
                      <a:pt x="20066" y="10683"/>
                    </a:cubicBezTo>
                    <a:cubicBezTo>
                      <a:pt x="20051" y="10667"/>
                      <a:pt x="20051" y="10652"/>
                      <a:pt x="20036" y="10637"/>
                    </a:cubicBezTo>
                    <a:cubicBezTo>
                      <a:pt x="20005" y="10591"/>
                      <a:pt x="19960" y="10546"/>
                      <a:pt x="19929" y="10485"/>
                    </a:cubicBezTo>
                    <a:cubicBezTo>
                      <a:pt x="19914" y="10454"/>
                      <a:pt x="19899" y="10424"/>
                      <a:pt x="19868" y="10393"/>
                    </a:cubicBezTo>
                    <a:cubicBezTo>
                      <a:pt x="19868" y="10378"/>
                      <a:pt x="19853" y="10363"/>
                      <a:pt x="19838" y="10348"/>
                    </a:cubicBezTo>
                    <a:cubicBezTo>
                      <a:pt x="19823" y="10332"/>
                      <a:pt x="19823" y="10317"/>
                      <a:pt x="19807" y="10302"/>
                    </a:cubicBezTo>
                    <a:cubicBezTo>
                      <a:pt x="19792" y="10287"/>
                      <a:pt x="19792" y="10271"/>
                      <a:pt x="19777" y="10256"/>
                    </a:cubicBezTo>
                    <a:cubicBezTo>
                      <a:pt x="19762" y="10241"/>
                      <a:pt x="19762" y="10226"/>
                      <a:pt x="19746" y="10210"/>
                    </a:cubicBezTo>
                    <a:cubicBezTo>
                      <a:pt x="19731" y="10195"/>
                      <a:pt x="19716" y="10180"/>
                      <a:pt x="19701" y="10165"/>
                    </a:cubicBezTo>
                    <a:cubicBezTo>
                      <a:pt x="19686" y="10134"/>
                      <a:pt x="19670" y="10119"/>
                      <a:pt x="19655" y="10104"/>
                    </a:cubicBezTo>
                    <a:cubicBezTo>
                      <a:pt x="19609" y="10058"/>
                      <a:pt x="19564" y="9997"/>
                      <a:pt x="19503" y="9936"/>
                    </a:cubicBezTo>
                    <a:cubicBezTo>
                      <a:pt x="19457" y="9875"/>
                      <a:pt x="19411" y="9829"/>
                      <a:pt x="19350" y="9769"/>
                    </a:cubicBezTo>
                    <a:cubicBezTo>
                      <a:pt x="19335" y="9753"/>
                      <a:pt x="19320" y="9738"/>
                      <a:pt x="19305" y="9723"/>
                    </a:cubicBezTo>
                    <a:cubicBezTo>
                      <a:pt x="19305" y="9723"/>
                      <a:pt x="19305" y="9723"/>
                      <a:pt x="19305" y="9708"/>
                    </a:cubicBezTo>
                    <a:cubicBezTo>
                      <a:pt x="19335" y="9708"/>
                      <a:pt x="19366" y="9677"/>
                      <a:pt x="19366" y="9647"/>
                    </a:cubicBezTo>
                    <a:cubicBezTo>
                      <a:pt x="19396" y="9586"/>
                      <a:pt x="19366" y="9525"/>
                      <a:pt x="19305" y="9510"/>
                    </a:cubicBezTo>
                    <a:cubicBezTo>
                      <a:pt x="19288" y="9501"/>
                      <a:pt x="19272" y="9498"/>
                      <a:pt x="19257" y="9498"/>
                    </a:cubicBezTo>
                    <a:cubicBezTo>
                      <a:pt x="19214" y="9498"/>
                      <a:pt x="19179" y="9526"/>
                      <a:pt x="19168" y="9570"/>
                    </a:cubicBezTo>
                    <a:cubicBezTo>
                      <a:pt x="19137" y="9616"/>
                      <a:pt x="19168" y="9692"/>
                      <a:pt x="19213" y="9708"/>
                    </a:cubicBezTo>
                    <a:cubicBezTo>
                      <a:pt x="19228" y="9708"/>
                      <a:pt x="19213" y="9723"/>
                      <a:pt x="19228" y="9723"/>
                    </a:cubicBezTo>
                    <a:cubicBezTo>
                      <a:pt x="19244" y="9753"/>
                      <a:pt x="19274" y="9784"/>
                      <a:pt x="19305" y="9814"/>
                    </a:cubicBezTo>
                    <a:cubicBezTo>
                      <a:pt x="19320" y="9829"/>
                      <a:pt x="19335" y="9860"/>
                      <a:pt x="19366" y="9890"/>
                    </a:cubicBezTo>
                    <a:cubicBezTo>
                      <a:pt x="19411" y="9936"/>
                      <a:pt x="19457" y="9997"/>
                      <a:pt x="19487" y="10058"/>
                    </a:cubicBezTo>
                    <a:cubicBezTo>
                      <a:pt x="19518" y="10089"/>
                      <a:pt x="19548" y="10119"/>
                      <a:pt x="19579" y="10149"/>
                    </a:cubicBezTo>
                    <a:cubicBezTo>
                      <a:pt x="19594" y="10165"/>
                      <a:pt x="19609" y="10195"/>
                      <a:pt x="19640" y="10210"/>
                    </a:cubicBezTo>
                    <a:lnTo>
                      <a:pt x="19686" y="10271"/>
                    </a:lnTo>
                    <a:lnTo>
                      <a:pt x="19716" y="10302"/>
                    </a:lnTo>
                    <a:cubicBezTo>
                      <a:pt x="19731" y="10332"/>
                      <a:pt x="19762" y="10363"/>
                      <a:pt x="19777" y="10378"/>
                    </a:cubicBezTo>
                    <a:cubicBezTo>
                      <a:pt x="19807" y="10424"/>
                      <a:pt x="19838" y="10469"/>
                      <a:pt x="19868" y="10500"/>
                    </a:cubicBezTo>
                    <a:cubicBezTo>
                      <a:pt x="19884" y="10546"/>
                      <a:pt x="19914" y="10576"/>
                      <a:pt x="19945" y="10622"/>
                    </a:cubicBezTo>
                    <a:cubicBezTo>
                      <a:pt x="19975" y="10652"/>
                      <a:pt x="20005" y="10683"/>
                      <a:pt x="20036" y="10728"/>
                    </a:cubicBezTo>
                    <a:cubicBezTo>
                      <a:pt x="20051" y="10744"/>
                      <a:pt x="20066" y="10759"/>
                      <a:pt x="20082" y="10789"/>
                    </a:cubicBezTo>
                    <a:cubicBezTo>
                      <a:pt x="20082" y="10805"/>
                      <a:pt x="20097" y="10805"/>
                      <a:pt x="20097" y="10820"/>
                    </a:cubicBezTo>
                    <a:cubicBezTo>
                      <a:pt x="20127" y="10896"/>
                      <a:pt x="20143" y="10972"/>
                      <a:pt x="20173" y="11048"/>
                    </a:cubicBezTo>
                    <a:cubicBezTo>
                      <a:pt x="20188" y="11125"/>
                      <a:pt x="20219" y="11201"/>
                      <a:pt x="20234" y="11262"/>
                    </a:cubicBezTo>
                    <a:cubicBezTo>
                      <a:pt x="20264" y="11338"/>
                      <a:pt x="20295" y="11414"/>
                      <a:pt x="20325" y="11475"/>
                    </a:cubicBezTo>
                    <a:cubicBezTo>
                      <a:pt x="20341" y="11551"/>
                      <a:pt x="20371" y="11612"/>
                      <a:pt x="20386" y="11673"/>
                    </a:cubicBezTo>
                    <a:cubicBezTo>
                      <a:pt x="20402" y="11719"/>
                      <a:pt x="20402" y="11749"/>
                      <a:pt x="20417" y="11780"/>
                    </a:cubicBezTo>
                    <a:cubicBezTo>
                      <a:pt x="20417" y="11841"/>
                      <a:pt x="20417" y="11886"/>
                      <a:pt x="20417" y="11947"/>
                    </a:cubicBezTo>
                    <a:cubicBezTo>
                      <a:pt x="20432" y="12161"/>
                      <a:pt x="20447" y="12374"/>
                      <a:pt x="20447" y="12587"/>
                    </a:cubicBezTo>
                    <a:cubicBezTo>
                      <a:pt x="20447" y="12694"/>
                      <a:pt x="20447" y="12801"/>
                      <a:pt x="20463" y="12907"/>
                    </a:cubicBezTo>
                    <a:cubicBezTo>
                      <a:pt x="20463" y="12953"/>
                      <a:pt x="20447" y="13014"/>
                      <a:pt x="20447" y="13060"/>
                    </a:cubicBezTo>
                    <a:cubicBezTo>
                      <a:pt x="20447" y="13090"/>
                      <a:pt x="20447" y="13120"/>
                      <a:pt x="20447" y="13136"/>
                    </a:cubicBezTo>
                    <a:cubicBezTo>
                      <a:pt x="20447" y="13166"/>
                      <a:pt x="20447" y="13197"/>
                      <a:pt x="20447" y="13242"/>
                    </a:cubicBezTo>
                    <a:cubicBezTo>
                      <a:pt x="20447" y="13242"/>
                      <a:pt x="20447" y="13258"/>
                      <a:pt x="20447" y="13273"/>
                    </a:cubicBezTo>
                    <a:cubicBezTo>
                      <a:pt x="20417" y="13319"/>
                      <a:pt x="20386" y="13379"/>
                      <a:pt x="20371" y="13440"/>
                    </a:cubicBezTo>
                    <a:cubicBezTo>
                      <a:pt x="20356" y="13471"/>
                      <a:pt x="20356" y="13501"/>
                      <a:pt x="20341" y="13517"/>
                    </a:cubicBezTo>
                    <a:cubicBezTo>
                      <a:pt x="20325" y="13593"/>
                      <a:pt x="20295" y="13654"/>
                      <a:pt x="20280" y="13715"/>
                    </a:cubicBezTo>
                    <a:cubicBezTo>
                      <a:pt x="20158" y="14035"/>
                      <a:pt x="20082" y="14385"/>
                      <a:pt x="19975" y="14720"/>
                    </a:cubicBezTo>
                    <a:cubicBezTo>
                      <a:pt x="19899" y="15025"/>
                      <a:pt x="19807" y="15345"/>
                      <a:pt x="19731" y="15665"/>
                    </a:cubicBezTo>
                    <a:cubicBezTo>
                      <a:pt x="19548" y="16350"/>
                      <a:pt x="19396" y="17051"/>
                      <a:pt x="19259" y="17752"/>
                    </a:cubicBezTo>
                    <a:cubicBezTo>
                      <a:pt x="19137" y="18407"/>
                      <a:pt x="19000" y="19062"/>
                      <a:pt x="18863" y="19718"/>
                    </a:cubicBezTo>
                    <a:cubicBezTo>
                      <a:pt x="18848" y="19763"/>
                      <a:pt x="18832" y="19809"/>
                      <a:pt x="18832" y="19855"/>
                    </a:cubicBezTo>
                    <a:cubicBezTo>
                      <a:pt x="18817" y="19839"/>
                      <a:pt x="18817" y="19824"/>
                      <a:pt x="18817" y="19824"/>
                    </a:cubicBezTo>
                    <a:cubicBezTo>
                      <a:pt x="18802" y="19779"/>
                      <a:pt x="18787" y="19733"/>
                      <a:pt x="18771" y="19687"/>
                    </a:cubicBezTo>
                    <a:cubicBezTo>
                      <a:pt x="18771" y="19626"/>
                      <a:pt x="18756" y="19580"/>
                      <a:pt x="18741" y="19520"/>
                    </a:cubicBezTo>
                    <a:cubicBezTo>
                      <a:pt x="18741" y="19474"/>
                      <a:pt x="18741" y="19428"/>
                      <a:pt x="18726" y="19382"/>
                    </a:cubicBezTo>
                    <a:cubicBezTo>
                      <a:pt x="18726" y="19352"/>
                      <a:pt x="18726" y="19306"/>
                      <a:pt x="18726" y="19276"/>
                    </a:cubicBezTo>
                    <a:cubicBezTo>
                      <a:pt x="18710" y="19245"/>
                      <a:pt x="18710" y="19215"/>
                      <a:pt x="18710" y="19184"/>
                    </a:cubicBezTo>
                    <a:cubicBezTo>
                      <a:pt x="18710" y="19169"/>
                      <a:pt x="18710" y="19139"/>
                      <a:pt x="18710" y="19108"/>
                    </a:cubicBezTo>
                    <a:cubicBezTo>
                      <a:pt x="18710" y="19078"/>
                      <a:pt x="18710" y="19047"/>
                      <a:pt x="18710" y="19017"/>
                    </a:cubicBezTo>
                    <a:cubicBezTo>
                      <a:pt x="18710" y="18986"/>
                      <a:pt x="18726" y="18956"/>
                      <a:pt x="18726" y="18925"/>
                    </a:cubicBezTo>
                    <a:cubicBezTo>
                      <a:pt x="18726" y="18895"/>
                      <a:pt x="18741" y="18864"/>
                      <a:pt x="18741" y="18834"/>
                    </a:cubicBezTo>
                    <a:cubicBezTo>
                      <a:pt x="18771" y="18697"/>
                      <a:pt x="18802" y="18560"/>
                      <a:pt x="18832" y="18423"/>
                    </a:cubicBezTo>
                    <a:cubicBezTo>
                      <a:pt x="18848" y="18346"/>
                      <a:pt x="18863" y="18285"/>
                      <a:pt x="18878" y="18224"/>
                    </a:cubicBezTo>
                    <a:cubicBezTo>
                      <a:pt x="18908" y="18148"/>
                      <a:pt x="18924" y="18072"/>
                      <a:pt x="18939" y="17996"/>
                    </a:cubicBezTo>
                    <a:cubicBezTo>
                      <a:pt x="18939" y="17950"/>
                      <a:pt x="18954" y="17905"/>
                      <a:pt x="18954" y="17859"/>
                    </a:cubicBezTo>
                    <a:cubicBezTo>
                      <a:pt x="18969" y="17813"/>
                      <a:pt x="18969" y="17767"/>
                      <a:pt x="18969" y="17722"/>
                    </a:cubicBezTo>
                    <a:cubicBezTo>
                      <a:pt x="18969" y="17676"/>
                      <a:pt x="18969" y="17630"/>
                      <a:pt x="18969" y="17585"/>
                    </a:cubicBezTo>
                    <a:cubicBezTo>
                      <a:pt x="18969" y="17539"/>
                      <a:pt x="18969" y="17493"/>
                      <a:pt x="18969" y="17447"/>
                    </a:cubicBezTo>
                    <a:cubicBezTo>
                      <a:pt x="18969" y="17402"/>
                      <a:pt x="18954" y="17341"/>
                      <a:pt x="18939" y="17295"/>
                    </a:cubicBezTo>
                    <a:cubicBezTo>
                      <a:pt x="18924" y="17234"/>
                      <a:pt x="18908" y="17173"/>
                      <a:pt x="18878" y="17127"/>
                    </a:cubicBezTo>
                    <a:cubicBezTo>
                      <a:pt x="18848" y="17097"/>
                      <a:pt x="18817" y="17051"/>
                      <a:pt x="18771" y="17036"/>
                    </a:cubicBezTo>
                    <a:cubicBezTo>
                      <a:pt x="18726" y="17036"/>
                      <a:pt x="18680" y="17036"/>
                      <a:pt x="18649" y="17067"/>
                    </a:cubicBezTo>
                    <a:cubicBezTo>
                      <a:pt x="18634" y="17097"/>
                      <a:pt x="18619" y="17127"/>
                      <a:pt x="18604" y="17158"/>
                    </a:cubicBezTo>
                    <a:cubicBezTo>
                      <a:pt x="18558" y="17249"/>
                      <a:pt x="18543" y="17341"/>
                      <a:pt x="18528" y="17432"/>
                    </a:cubicBezTo>
                    <a:cubicBezTo>
                      <a:pt x="18512" y="17524"/>
                      <a:pt x="18497" y="17615"/>
                      <a:pt x="18482" y="17706"/>
                    </a:cubicBezTo>
                    <a:cubicBezTo>
                      <a:pt x="18467" y="17798"/>
                      <a:pt x="18451" y="17874"/>
                      <a:pt x="18451" y="17965"/>
                    </a:cubicBezTo>
                    <a:cubicBezTo>
                      <a:pt x="18436" y="18057"/>
                      <a:pt x="18436" y="18148"/>
                      <a:pt x="18421" y="18240"/>
                    </a:cubicBezTo>
                    <a:cubicBezTo>
                      <a:pt x="18421" y="18270"/>
                      <a:pt x="18421" y="18285"/>
                      <a:pt x="18421" y="18301"/>
                    </a:cubicBezTo>
                    <a:cubicBezTo>
                      <a:pt x="18406" y="18240"/>
                      <a:pt x="18390" y="18194"/>
                      <a:pt x="18375" y="18148"/>
                    </a:cubicBezTo>
                    <a:cubicBezTo>
                      <a:pt x="18360" y="18087"/>
                      <a:pt x="18345" y="18026"/>
                      <a:pt x="18330" y="17965"/>
                    </a:cubicBezTo>
                    <a:cubicBezTo>
                      <a:pt x="18299" y="17920"/>
                      <a:pt x="18284" y="17859"/>
                      <a:pt x="18253" y="17813"/>
                    </a:cubicBezTo>
                    <a:cubicBezTo>
                      <a:pt x="18238" y="17767"/>
                      <a:pt x="18238" y="17737"/>
                      <a:pt x="18223" y="17706"/>
                    </a:cubicBezTo>
                    <a:cubicBezTo>
                      <a:pt x="18208" y="17676"/>
                      <a:pt x="18208" y="17646"/>
                      <a:pt x="18192" y="17615"/>
                    </a:cubicBezTo>
                    <a:cubicBezTo>
                      <a:pt x="18192" y="17585"/>
                      <a:pt x="18177" y="17554"/>
                      <a:pt x="18177" y="17524"/>
                    </a:cubicBezTo>
                    <a:cubicBezTo>
                      <a:pt x="18177" y="17493"/>
                      <a:pt x="18162" y="17463"/>
                      <a:pt x="18162" y="17432"/>
                    </a:cubicBezTo>
                    <a:cubicBezTo>
                      <a:pt x="18162" y="17356"/>
                      <a:pt x="18147" y="17280"/>
                      <a:pt x="18147" y="17204"/>
                    </a:cubicBezTo>
                    <a:cubicBezTo>
                      <a:pt x="18162" y="17173"/>
                      <a:pt x="18162" y="17143"/>
                      <a:pt x="18162" y="17112"/>
                    </a:cubicBezTo>
                    <a:cubicBezTo>
                      <a:pt x="18162" y="17082"/>
                      <a:pt x="18177" y="17036"/>
                      <a:pt x="18192" y="17006"/>
                    </a:cubicBezTo>
                    <a:cubicBezTo>
                      <a:pt x="18208" y="16960"/>
                      <a:pt x="18223" y="16914"/>
                      <a:pt x="18238" y="16868"/>
                    </a:cubicBezTo>
                    <a:cubicBezTo>
                      <a:pt x="18269" y="16792"/>
                      <a:pt x="18299" y="16701"/>
                      <a:pt x="18330" y="16609"/>
                    </a:cubicBezTo>
                    <a:cubicBezTo>
                      <a:pt x="18360" y="16518"/>
                      <a:pt x="18375" y="16427"/>
                      <a:pt x="18406" y="16335"/>
                    </a:cubicBezTo>
                    <a:cubicBezTo>
                      <a:pt x="18436" y="16259"/>
                      <a:pt x="18451" y="16168"/>
                      <a:pt x="18467" y="16076"/>
                    </a:cubicBezTo>
                    <a:cubicBezTo>
                      <a:pt x="18482" y="16031"/>
                      <a:pt x="18482" y="15985"/>
                      <a:pt x="18497" y="15939"/>
                    </a:cubicBezTo>
                    <a:cubicBezTo>
                      <a:pt x="18512" y="15848"/>
                      <a:pt x="18512" y="15756"/>
                      <a:pt x="18512" y="15665"/>
                    </a:cubicBezTo>
                    <a:cubicBezTo>
                      <a:pt x="18497" y="15558"/>
                      <a:pt x="18482" y="15452"/>
                      <a:pt x="18390" y="15391"/>
                    </a:cubicBezTo>
                    <a:cubicBezTo>
                      <a:pt x="18368" y="15379"/>
                      <a:pt x="18345" y="15375"/>
                      <a:pt x="18321" y="15375"/>
                    </a:cubicBezTo>
                    <a:cubicBezTo>
                      <a:pt x="18249" y="15375"/>
                      <a:pt x="18174" y="15421"/>
                      <a:pt x="18116" y="15467"/>
                    </a:cubicBezTo>
                    <a:cubicBezTo>
                      <a:pt x="18086" y="15497"/>
                      <a:pt x="18055" y="15543"/>
                      <a:pt x="18025" y="15604"/>
                    </a:cubicBezTo>
                    <a:cubicBezTo>
                      <a:pt x="17994" y="15650"/>
                      <a:pt x="17979" y="15695"/>
                      <a:pt x="17964" y="15756"/>
                    </a:cubicBezTo>
                    <a:cubicBezTo>
                      <a:pt x="17949" y="15802"/>
                      <a:pt x="17933" y="15848"/>
                      <a:pt x="17933" y="15893"/>
                    </a:cubicBezTo>
                    <a:cubicBezTo>
                      <a:pt x="17918" y="15924"/>
                      <a:pt x="17918" y="15954"/>
                      <a:pt x="17918" y="15985"/>
                    </a:cubicBezTo>
                    <a:cubicBezTo>
                      <a:pt x="17903" y="16076"/>
                      <a:pt x="17888" y="16152"/>
                      <a:pt x="17872" y="16244"/>
                    </a:cubicBezTo>
                    <a:cubicBezTo>
                      <a:pt x="17872" y="16290"/>
                      <a:pt x="17872" y="16320"/>
                      <a:pt x="17872" y="16366"/>
                    </a:cubicBezTo>
                    <a:cubicBezTo>
                      <a:pt x="17872" y="16411"/>
                      <a:pt x="17857" y="16457"/>
                      <a:pt x="17857" y="16503"/>
                    </a:cubicBezTo>
                    <a:cubicBezTo>
                      <a:pt x="17857" y="16549"/>
                      <a:pt x="17857" y="16579"/>
                      <a:pt x="17857" y="16625"/>
                    </a:cubicBezTo>
                    <a:cubicBezTo>
                      <a:pt x="17857" y="16655"/>
                      <a:pt x="17857" y="16686"/>
                      <a:pt x="17857" y="16716"/>
                    </a:cubicBezTo>
                    <a:lnTo>
                      <a:pt x="17857" y="16731"/>
                    </a:lnTo>
                    <a:cubicBezTo>
                      <a:pt x="17842" y="16701"/>
                      <a:pt x="17842" y="16670"/>
                      <a:pt x="17827" y="16655"/>
                    </a:cubicBezTo>
                    <a:cubicBezTo>
                      <a:pt x="17812" y="16594"/>
                      <a:pt x="17812" y="16533"/>
                      <a:pt x="17796" y="16457"/>
                    </a:cubicBezTo>
                    <a:cubicBezTo>
                      <a:pt x="17781" y="16396"/>
                      <a:pt x="17781" y="16335"/>
                      <a:pt x="17766" y="16274"/>
                    </a:cubicBezTo>
                    <a:cubicBezTo>
                      <a:pt x="17766" y="16229"/>
                      <a:pt x="17766" y="16183"/>
                      <a:pt x="17751" y="16137"/>
                    </a:cubicBezTo>
                    <a:cubicBezTo>
                      <a:pt x="17751" y="16061"/>
                      <a:pt x="17751" y="15970"/>
                      <a:pt x="17751" y="15893"/>
                    </a:cubicBezTo>
                    <a:cubicBezTo>
                      <a:pt x="17751" y="15802"/>
                      <a:pt x="17735" y="15711"/>
                      <a:pt x="17735" y="15634"/>
                    </a:cubicBezTo>
                    <a:cubicBezTo>
                      <a:pt x="17735" y="15558"/>
                      <a:pt x="17735" y="15497"/>
                      <a:pt x="17720" y="15436"/>
                    </a:cubicBezTo>
                    <a:cubicBezTo>
                      <a:pt x="17720" y="15406"/>
                      <a:pt x="17735" y="15360"/>
                      <a:pt x="17735" y="15330"/>
                    </a:cubicBezTo>
                    <a:cubicBezTo>
                      <a:pt x="17735" y="15299"/>
                      <a:pt x="17735" y="15269"/>
                      <a:pt x="17751" y="15238"/>
                    </a:cubicBezTo>
                    <a:cubicBezTo>
                      <a:pt x="17781" y="15208"/>
                      <a:pt x="17812" y="15177"/>
                      <a:pt x="17857" y="15147"/>
                    </a:cubicBezTo>
                    <a:lnTo>
                      <a:pt x="17842" y="15147"/>
                    </a:lnTo>
                    <a:cubicBezTo>
                      <a:pt x="17949" y="15055"/>
                      <a:pt x="18055" y="14949"/>
                      <a:pt x="18131" y="14842"/>
                    </a:cubicBezTo>
                    <a:cubicBezTo>
                      <a:pt x="18253" y="14690"/>
                      <a:pt x="18330" y="14537"/>
                      <a:pt x="18375" y="14355"/>
                    </a:cubicBezTo>
                    <a:cubicBezTo>
                      <a:pt x="18406" y="14263"/>
                      <a:pt x="18421" y="14172"/>
                      <a:pt x="18421" y="14080"/>
                    </a:cubicBezTo>
                    <a:cubicBezTo>
                      <a:pt x="18421" y="14019"/>
                      <a:pt x="18406" y="13974"/>
                      <a:pt x="18406" y="13928"/>
                    </a:cubicBezTo>
                    <a:cubicBezTo>
                      <a:pt x="18390" y="13882"/>
                      <a:pt x="18375" y="13837"/>
                      <a:pt x="18375" y="13806"/>
                    </a:cubicBezTo>
                    <a:cubicBezTo>
                      <a:pt x="18345" y="13745"/>
                      <a:pt x="18330" y="13684"/>
                      <a:pt x="18284" y="13638"/>
                    </a:cubicBezTo>
                    <a:cubicBezTo>
                      <a:pt x="18269" y="13593"/>
                      <a:pt x="18223" y="13547"/>
                      <a:pt x="18177" y="13532"/>
                    </a:cubicBezTo>
                    <a:cubicBezTo>
                      <a:pt x="18162" y="13524"/>
                      <a:pt x="18143" y="13520"/>
                      <a:pt x="18122" y="13520"/>
                    </a:cubicBezTo>
                    <a:cubicBezTo>
                      <a:pt x="18101" y="13520"/>
                      <a:pt x="18078" y="13524"/>
                      <a:pt x="18055" y="13532"/>
                    </a:cubicBezTo>
                    <a:cubicBezTo>
                      <a:pt x="18025" y="13562"/>
                      <a:pt x="17994" y="13578"/>
                      <a:pt x="17979" y="13623"/>
                    </a:cubicBezTo>
                    <a:cubicBezTo>
                      <a:pt x="17964" y="13638"/>
                      <a:pt x="17949" y="13654"/>
                      <a:pt x="17933" y="13684"/>
                    </a:cubicBezTo>
                    <a:cubicBezTo>
                      <a:pt x="17918" y="13715"/>
                      <a:pt x="17903" y="13760"/>
                      <a:pt x="17888" y="13791"/>
                    </a:cubicBezTo>
                    <a:cubicBezTo>
                      <a:pt x="17857" y="13882"/>
                      <a:pt x="17827" y="13958"/>
                      <a:pt x="17812" y="14050"/>
                    </a:cubicBezTo>
                    <a:cubicBezTo>
                      <a:pt x="17781" y="14156"/>
                      <a:pt x="17766" y="14248"/>
                      <a:pt x="17751" y="14355"/>
                    </a:cubicBezTo>
                    <a:lnTo>
                      <a:pt x="17674" y="14857"/>
                    </a:lnTo>
                    <a:cubicBezTo>
                      <a:pt x="17674" y="14857"/>
                      <a:pt x="17674" y="14857"/>
                      <a:pt x="17674" y="14873"/>
                    </a:cubicBezTo>
                    <a:cubicBezTo>
                      <a:pt x="17659" y="14751"/>
                      <a:pt x="17644" y="14644"/>
                      <a:pt x="17644" y="14537"/>
                    </a:cubicBezTo>
                    <a:cubicBezTo>
                      <a:pt x="17629" y="14461"/>
                      <a:pt x="17629" y="14385"/>
                      <a:pt x="17629" y="14309"/>
                    </a:cubicBezTo>
                    <a:cubicBezTo>
                      <a:pt x="17629" y="14233"/>
                      <a:pt x="17613" y="14156"/>
                      <a:pt x="17613" y="14065"/>
                    </a:cubicBezTo>
                    <a:lnTo>
                      <a:pt x="17613" y="14080"/>
                    </a:lnTo>
                    <a:cubicBezTo>
                      <a:pt x="17613" y="14035"/>
                      <a:pt x="17598" y="14004"/>
                      <a:pt x="17598" y="13958"/>
                    </a:cubicBezTo>
                    <a:cubicBezTo>
                      <a:pt x="17598" y="13928"/>
                      <a:pt x="17598" y="13882"/>
                      <a:pt x="17583" y="13837"/>
                    </a:cubicBezTo>
                    <a:cubicBezTo>
                      <a:pt x="17583" y="13806"/>
                      <a:pt x="17583" y="13760"/>
                      <a:pt x="17568" y="13715"/>
                    </a:cubicBezTo>
                    <a:cubicBezTo>
                      <a:pt x="17552" y="13547"/>
                      <a:pt x="17537" y="13379"/>
                      <a:pt x="17507" y="13227"/>
                    </a:cubicBezTo>
                    <a:cubicBezTo>
                      <a:pt x="17507" y="13166"/>
                      <a:pt x="17492" y="13120"/>
                      <a:pt x="17492" y="13075"/>
                    </a:cubicBezTo>
                    <a:cubicBezTo>
                      <a:pt x="17476" y="13044"/>
                      <a:pt x="17476" y="13014"/>
                      <a:pt x="17461" y="12968"/>
                    </a:cubicBezTo>
                    <a:cubicBezTo>
                      <a:pt x="17446" y="12922"/>
                      <a:pt x="17431" y="12877"/>
                      <a:pt x="17415" y="12831"/>
                    </a:cubicBezTo>
                    <a:cubicBezTo>
                      <a:pt x="17400" y="12785"/>
                      <a:pt x="17385" y="12740"/>
                      <a:pt x="17370" y="12709"/>
                    </a:cubicBezTo>
                    <a:cubicBezTo>
                      <a:pt x="17354" y="12648"/>
                      <a:pt x="17324" y="12602"/>
                      <a:pt x="17293" y="12557"/>
                    </a:cubicBezTo>
                    <a:cubicBezTo>
                      <a:pt x="17263" y="12526"/>
                      <a:pt x="17233" y="12496"/>
                      <a:pt x="17202" y="12465"/>
                    </a:cubicBezTo>
                    <a:cubicBezTo>
                      <a:pt x="17156" y="12435"/>
                      <a:pt x="17126" y="12420"/>
                      <a:pt x="17080" y="12420"/>
                    </a:cubicBezTo>
                    <a:cubicBezTo>
                      <a:pt x="17034" y="12420"/>
                      <a:pt x="17004" y="12420"/>
                      <a:pt x="16974" y="12450"/>
                    </a:cubicBezTo>
                    <a:cubicBezTo>
                      <a:pt x="16928" y="12481"/>
                      <a:pt x="16913" y="12511"/>
                      <a:pt x="16882" y="12557"/>
                    </a:cubicBezTo>
                    <a:cubicBezTo>
                      <a:pt x="16867" y="12602"/>
                      <a:pt x="16852" y="12648"/>
                      <a:pt x="16836" y="12694"/>
                    </a:cubicBezTo>
                    <a:cubicBezTo>
                      <a:pt x="16836" y="12755"/>
                      <a:pt x="16821" y="12801"/>
                      <a:pt x="16836" y="12861"/>
                    </a:cubicBezTo>
                    <a:cubicBezTo>
                      <a:pt x="16836" y="12907"/>
                      <a:pt x="16852" y="12953"/>
                      <a:pt x="16867" y="12999"/>
                    </a:cubicBezTo>
                    <a:cubicBezTo>
                      <a:pt x="16913" y="13090"/>
                      <a:pt x="16974" y="13181"/>
                      <a:pt x="17019" y="13273"/>
                    </a:cubicBezTo>
                    <a:cubicBezTo>
                      <a:pt x="17065" y="13334"/>
                      <a:pt x="17111" y="13395"/>
                      <a:pt x="17156" y="13471"/>
                    </a:cubicBezTo>
                    <a:cubicBezTo>
                      <a:pt x="17202" y="13547"/>
                      <a:pt x="17233" y="13623"/>
                      <a:pt x="17263" y="13699"/>
                    </a:cubicBezTo>
                    <a:cubicBezTo>
                      <a:pt x="17278" y="13745"/>
                      <a:pt x="17293" y="13791"/>
                      <a:pt x="17309" y="13837"/>
                    </a:cubicBezTo>
                    <a:cubicBezTo>
                      <a:pt x="17324" y="13913"/>
                      <a:pt x="17339" y="13989"/>
                      <a:pt x="17339" y="14065"/>
                    </a:cubicBezTo>
                    <a:cubicBezTo>
                      <a:pt x="17354" y="14141"/>
                      <a:pt x="17370" y="14217"/>
                      <a:pt x="17370" y="14294"/>
                    </a:cubicBezTo>
                    <a:cubicBezTo>
                      <a:pt x="17385" y="14370"/>
                      <a:pt x="17400" y="14446"/>
                      <a:pt x="17400" y="14522"/>
                    </a:cubicBezTo>
                    <a:cubicBezTo>
                      <a:pt x="17415" y="14553"/>
                      <a:pt x="17415" y="14598"/>
                      <a:pt x="17415" y="14629"/>
                    </a:cubicBezTo>
                    <a:cubicBezTo>
                      <a:pt x="17415" y="14659"/>
                      <a:pt x="17431" y="14690"/>
                      <a:pt x="17431" y="14720"/>
                    </a:cubicBezTo>
                    <a:cubicBezTo>
                      <a:pt x="17431" y="14735"/>
                      <a:pt x="17431" y="14735"/>
                      <a:pt x="17431" y="14751"/>
                    </a:cubicBezTo>
                    <a:cubicBezTo>
                      <a:pt x="17431" y="14781"/>
                      <a:pt x="17431" y="14796"/>
                      <a:pt x="17446" y="14812"/>
                    </a:cubicBezTo>
                    <a:cubicBezTo>
                      <a:pt x="17446" y="14857"/>
                      <a:pt x="17461" y="14888"/>
                      <a:pt x="17461" y="14934"/>
                    </a:cubicBezTo>
                    <a:cubicBezTo>
                      <a:pt x="17476" y="14994"/>
                      <a:pt x="17492" y="15055"/>
                      <a:pt x="17492" y="15116"/>
                    </a:cubicBezTo>
                    <a:cubicBezTo>
                      <a:pt x="17492" y="15086"/>
                      <a:pt x="17476" y="15055"/>
                      <a:pt x="17476" y="15040"/>
                    </a:cubicBezTo>
                    <a:cubicBezTo>
                      <a:pt x="17431" y="14949"/>
                      <a:pt x="17400" y="14873"/>
                      <a:pt x="17354" y="14796"/>
                    </a:cubicBezTo>
                    <a:cubicBezTo>
                      <a:pt x="17339" y="14751"/>
                      <a:pt x="17309" y="14705"/>
                      <a:pt x="17293" y="14659"/>
                    </a:cubicBezTo>
                    <a:cubicBezTo>
                      <a:pt x="17263" y="14629"/>
                      <a:pt x="17248" y="14583"/>
                      <a:pt x="17217" y="14553"/>
                    </a:cubicBezTo>
                    <a:cubicBezTo>
                      <a:pt x="17187" y="14507"/>
                      <a:pt x="17172" y="14461"/>
                      <a:pt x="17141" y="14416"/>
                    </a:cubicBezTo>
                    <a:cubicBezTo>
                      <a:pt x="17065" y="14324"/>
                      <a:pt x="16989" y="14233"/>
                      <a:pt x="16882" y="14156"/>
                    </a:cubicBezTo>
                    <a:cubicBezTo>
                      <a:pt x="16852" y="14126"/>
                      <a:pt x="16806" y="14096"/>
                      <a:pt x="16745" y="14065"/>
                    </a:cubicBezTo>
                    <a:cubicBezTo>
                      <a:pt x="16715" y="14050"/>
                      <a:pt x="16684" y="14035"/>
                      <a:pt x="16654" y="14019"/>
                    </a:cubicBezTo>
                    <a:cubicBezTo>
                      <a:pt x="16631" y="14012"/>
                      <a:pt x="16608" y="14008"/>
                      <a:pt x="16585" y="14008"/>
                    </a:cubicBezTo>
                    <a:cubicBezTo>
                      <a:pt x="16562" y="14008"/>
                      <a:pt x="16539" y="14012"/>
                      <a:pt x="16516" y="14019"/>
                    </a:cubicBezTo>
                    <a:cubicBezTo>
                      <a:pt x="16471" y="14035"/>
                      <a:pt x="16440" y="14080"/>
                      <a:pt x="16425" y="14111"/>
                    </a:cubicBezTo>
                    <a:cubicBezTo>
                      <a:pt x="16395" y="14172"/>
                      <a:pt x="16379" y="14233"/>
                      <a:pt x="16364" y="14278"/>
                    </a:cubicBezTo>
                    <a:cubicBezTo>
                      <a:pt x="16349" y="14339"/>
                      <a:pt x="16334" y="14400"/>
                      <a:pt x="16334" y="14446"/>
                    </a:cubicBezTo>
                    <a:cubicBezTo>
                      <a:pt x="16334" y="14507"/>
                      <a:pt x="16349" y="14568"/>
                      <a:pt x="16364" y="14629"/>
                    </a:cubicBezTo>
                    <a:cubicBezTo>
                      <a:pt x="16379" y="14675"/>
                      <a:pt x="16410" y="14735"/>
                      <a:pt x="16440" y="14781"/>
                    </a:cubicBezTo>
                    <a:cubicBezTo>
                      <a:pt x="16501" y="14857"/>
                      <a:pt x="16562" y="14918"/>
                      <a:pt x="16638" y="14979"/>
                    </a:cubicBezTo>
                    <a:cubicBezTo>
                      <a:pt x="16654" y="14994"/>
                      <a:pt x="16669" y="15010"/>
                      <a:pt x="16699" y="15025"/>
                    </a:cubicBezTo>
                    <a:cubicBezTo>
                      <a:pt x="16715" y="15040"/>
                      <a:pt x="16730" y="15055"/>
                      <a:pt x="16760" y="15071"/>
                    </a:cubicBezTo>
                    <a:cubicBezTo>
                      <a:pt x="16836" y="15132"/>
                      <a:pt x="16913" y="15177"/>
                      <a:pt x="16989" y="15223"/>
                    </a:cubicBezTo>
                    <a:cubicBezTo>
                      <a:pt x="17050" y="15269"/>
                      <a:pt x="17126" y="15314"/>
                      <a:pt x="17187" y="15375"/>
                    </a:cubicBezTo>
                    <a:cubicBezTo>
                      <a:pt x="17217" y="15391"/>
                      <a:pt x="17233" y="15406"/>
                      <a:pt x="17263" y="15436"/>
                    </a:cubicBezTo>
                    <a:cubicBezTo>
                      <a:pt x="17278" y="15452"/>
                      <a:pt x="17293" y="15482"/>
                      <a:pt x="17309" y="15512"/>
                    </a:cubicBezTo>
                    <a:cubicBezTo>
                      <a:pt x="17339" y="15543"/>
                      <a:pt x="17370" y="15589"/>
                      <a:pt x="17400" y="15634"/>
                    </a:cubicBezTo>
                    <a:cubicBezTo>
                      <a:pt x="17415" y="15680"/>
                      <a:pt x="17431" y="15711"/>
                      <a:pt x="17446" y="15756"/>
                    </a:cubicBezTo>
                    <a:cubicBezTo>
                      <a:pt x="17461" y="15772"/>
                      <a:pt x="17461" y="15787"/>
                      <a:pt x="17461" y="15817"/>
                    </a:cubicBezTo>
                    <a:cubicBezTo>
                      <a:pt x="17476" y="15832"/>
                      <a:pt x="17476" y="15863"/>
                      <a:pt x="17492" y="15878"/>
                    </a:cubicBezTo>
                    <a:cubicBezTo>
                      <a:pt x="17492" y="15909"/>
                      <a:pt x="17507" y="15954"/>
                      <a:pt x="17507" y="15985"/>
                    </a:cubicBezTo>
                    <a:cubicBezTo>
                      <a:pt x="17507" y="16015"/>
                      <a:pt x="17522" y="16046"/>
                      <a:pt x="17522" y="16076"/>
                    </a:cubicBezTo>
                    <a:cubicBezTo>
                      <a:pt x="17522" y="16091"/>
                      <a:pt x="17522" y="16107"/>
                      <a:pt x="17522" y="16122"/>
                    </a:cubicBezTo>
                    <a:cubicBezTo>
                      <a:pt x="17522" y="16168"/>
                      <a:pt x="17522" y="16213"/>
                      <a:pt x="17537" y="16259"/>
                    </a:cubicBezTo>
                    <a:cubicBezTo>
                      <a:pt x="17431" y="16152"/>
                      <a:pt x="17324" y="16046"/>
                      <a:pt x="17202" y="15970"/>
                    </a:cubicBezTo>
                    <a:cubicBezTo>
                      <a:pt x="17080" y="15893"/>
                      <a:pt x="16943" y="15817"/>
                      <a:pt x="16806" y="15772"/>
                    </a:cubicBezTo>
                    <a:cubicBezTo>
                      <a:pt x="16760" y="15756"/>
                      <a:pt x="16730" y="15741"/>
                      <a:pt x="16699" y="15726"/>
                    </a:cubicBezTo>
                    <a:cubicBezTo>
                      <a:pt x="16654" y="15711"/>
                      <a:pt x="16623" y="15695"/>
                      <a:pt x="16593" y="15695"/>
                    </a:cubicBezTo>
                    <a:cubicBezTo>
                      <a:pt x="16577" y="15680"/>
                      <a:pt x="16547" y="15680"/>
                      <a:pt x="16532" y="15680"/>
                    </a:cubicBezTo>
                    <a:cubicBezTo>
                      <a:pt x="16516" y="15695"/>
                      <a:pt x="16486" y="15695"/>
                      <a:pt x="16471" y="15711"/>
                    </a:cubicBezTo>
                    <a:cubicBezTo>
                      <a:pt x="16440" y="15726"/>
                      <a:pt x="16425" y="15772"/>
                      <a:pt x="16425" y="15817"/>
                    </a:cubicBezTo>
                    <a:cubicBezTo>
                      <a:pt x="16425" y="15863"/>
                      <a:pt x="16440" y="15909"/>
                      <a:pt x="16456" y="15954"/>
                    </a:cubicBezTo>
                    <a:cubicBezTo>
                      <a:pt x="16501" y="16061"/>
                      <a:pt x="16577" y="16152"/>
                      <a:pt x="16669" y="16244"/>
                    </a:cubicBezTo>
                    <a:cubicBezTo>
                      <a:pt x="16760" y="16320"/>
                      <a:pt x="16852" y="16396"/>
                      <a:pt x="16958" y="16457"/>
                    </a:cubicBezTo>
                    <a:cubicBezTo>
                      <a:pt x="17004" y="16472"/>
                      <a:pt x="17034" y="16503"/>
                      <a:pt x="17080" y="16518"/>
                    </a:cubicBezTo>
                    <a:cubicBezTo>
                      <a:pt x="17156" y="16564"/>
                      <a:pt x="17233" y="16594"/>
                      <a:pt x="17309" y="16640"/>
                    </a:cubicBezTo>
                    <a:cubicBezTo>
                      <a:pt x="17324" y="16655"/>
                      <a:pt x="17354" y="16670"/>
                      <a:pt x="17370" y="16686"/>
                    </a:cubicBezTo>
                    <a:cubicBezTo>
                      <a:pt x="17385" y="16701"/>
                      <a:pt x="17400" y="16716"/>
                      <a:pt x="17415" y="16731"/>
                    </a:cubicBezTo>
                    <a:cubicBezTo>
                      <a:pt x="17446" y="16762"/>
                      <a:pt x="17461" y="16792"/>
                      <a:pt x="17492" y="16823"/>
                    </a:cubicBezTo>
                    <a:cubicBezTo>
                      <a:pt x="17507" y="16853"/>
                      <a:pt x="17522" y="16884"/>
                      <a:pt x="17552" y="16914"/>
                    </a:cubicBezTo>
                    <a:cubicBezTo>
                      <a:pt x="17598" y="17006"/>
                      <a:pt x="17629" y="17097"/>
                      <a:pt x="17674" y="17188"/>
                    </a:cubicBezTo>
                    <a:cubicBezTo>
                      <a:pt x="17720" y="17280"/>
                      <a:pt x="17766" y="17356"/>
                      <a:pt x="17812" y="17447"/>
                    </a:cubicBezTo>
                    <a:cubicBezTo>
                      <a:pt x="17812" y="17478"/>
                      <a:pt x="17842" y="17493"/>
                      <a:pt x="17857" y="17524"/>
                    </a:cubicBezTo>
                    <a:cubicBezTo>
                      <a:pt x="17857" y="17524"/>
                      <a:pt x="17857" y="17539"/>
                      <a:pt x="17872" y="17539"/>
                    </a:cubicBezTo>
                    <a:cubicBezTo>
                      <a:pt x="17918" y="17706"/>
                      <a:pt x="17964" y="17859"/>
                      <a:pt x="18040" y="18011"/>
                    </a:cubicBezTo>
                    <a:cubicBezTo>
                      <a:pt x="18071" y="18072"/>
                      <a:pt x="18086" y="18148"/>
                      <a:pt x="18116" y="18209"/>
                    </a:cubicBezTo>
                    <a:lnTo>
                      <a:pt x="18101" y="18194"/>
                    </a:lnTo>
                    <a:cubicBezTo>
                      <a:pt x="17979" y="18087"/>
                      <a:pt x="17857" y="17981"/>
                      <a:pt x="17735" y="17889"/>
                    </a:cubicBezTo>
                    <a:cubicBezTo>
                      <a:pt x="17705" y="17859"/>
                      <a:pt x="17659" y="17828"/>
                      <a:pt x="17629" y="17798"/>
                    </a:cubicBezTo>
                    <a:cubicBezTo>
                      <a:pt x="17598" y="17767"/>
                      <a:pt x="17552" y="17737"/>
                      <a:pt x="17522" y="17722"/>
                    </a:cubicBezTo>
                    <a:cubicBezTo>
                      <a:pt x="17446" y="17661"/>
                      <a:pt x="17370" y="17615"/>
                      <a:pt x="17278" y="17569"/>
                    </a:cubicBezTo>
                    <a:cubicBezTo>
                      <a:pt x="17248" y="17539"/>
                      <a:pt x="17202" y="17524"/>
                      <a:pt x="17172" y="17508"/>
                    </a:cubicBezTo>
                    <a:cubicBezTo>
                      <a:pt x="17126" y="17478"/>
                      <a:pt x="17095" y="17463"/>
                      <a:pt x="17050" y="17463"/>
                    </a:cubicBezTo>
                    <a:cubicBezTo>
                      <a:pt x="17044" y="17460"/>
                      <a:pt x="17038" y="17459"/>
                      <a:pt x="17032" y="17459"/>
                    </a:cubicBezTo>
                    <a:cubicBezTo>
                      <a:pt x="17008" y="17459"/>
                      <a:pt x="16986" y="17481"/>
                      <a:pt x="16974" y="17493"/>
                    </a:cubicBezTo>
                    <a:cubicBezTo>
                      <a:pt x="16913" y="17569"/>
                      <a:pt x="16943" y="17676"/>
                      <a:pt x="16989" y="17752"/>
                    </a:cubicBezTo>
                    <a:cubicBezTo>
                      <a:pt x="17034" y="17844"/>
                      <a:pt x="17111" y="17920"/>
                      <a:pt x="17187" y="17981"/>
                    </a:cubicBezTo>
                    <a:cubicBezTo>
                      <a:pt x="17217" y="18011"/>
                      <a:pt x="17248" y="18026"/>
                      <a:pt x="17278" y="18057"/>
                    </a:cubicBezTo>
                    <a:cubicBezTo>
                      <a:pt x="17324" y="18087"/>
                      <a:pt x="17370" y="18133"/>
                      <a:pt x="17415" y="18164"/>
                    </a:cubicBezTo>
                    <a:cubicBezTo>
                      <a:pt x="17446" y="18179"/>
                      <a:pt x="17461" y="18194"/>
                      <a:pt x="17492" y="18209"/>
                    </a:cubicBezTo>
                    <a:cubicBezTo>
                      <a:pt x="17522" y="18224"/>
                      <a:pt x="17552" y="18240"/>
                      <a:pt x="17568" y="18255"/>
                    </a:cubicBezTo>
                    <a:cubicBezTo>
                      <a:pt x="17629" y="18285"/>
                      <a:pt x="17690" y="18316"/>
                      <a:pt x="17751" y="18346"/>
                    </a:cubicBezTo>
                    <a:cubicBezTo>
                      <a:pt x="17766" y="18362"/>
                      <a:pt x="17796" y="18377"/>
                      <a:pt x="17827" y="18392"/>
                    </a:cubicBezTo>
                    <a:cubicBezTo>
                      <a:pt x="17857" y="18407"/>
                      <a:pt x="17872" y="18423"/>
                      <a:pt x="17903" y="18438"/>
                    </a:cubicBezTo>
                    <a:cubicBezTo>
                      <a:pt x="17949" y="18468"/>
                      <a:pt x="18010" y="18499"/>
                      <a:pt x="18055" y="18529"/>
                    </a:cubicBezTo>
                    <a:cubicBezTo>
                      <a:pt x="18086" y="18560"/>
                      <a:pt x="18116" y="18590"/>
                      <a:pt x="18147" y="18621"/>
                    </a:cubicBezTo>
                    <a:cubicBezTo>
                      <a:pt x="18177" y="18651"/>
                      <a:pt x="18192" y="18682"/>
                      <a:pt x="18223" y="18712"/>
                    </a:cubicBezTo>
                    <a:cubicBezTo>
                      <a:pt x="18253" y="18773"/>
                      <a:pt x="18284" y="18819"/>
                      <a:pt x="18314" y="18864"/>
                    </a:cubicBezTo>
                    <a:cubicBezTo>
                      <a:pt x="18330" y="18880"/>
                      <a:pt x="18330" y="18895"/>
                      <a:pt x="18330" y="18895"/>
                    </a:cubicBezTo>
                    <a:cubicBezTo>
                      <a:pt x="18360" y="18941"/>
                      <a:pt x="18375" y="18986"/>
                      <a:pt x="18390" y="19032"/>
                    </a:cubicBezTo>
                    <a:lnTo>
                      <a:pt x="18390" y="19017"/>
                    </a:lnTo>
                    <a:cubicBezTo>
                      <a:pt x="18406" y="19032"/>
                      <a:pt x="18406" y="19047"/>
                      <a:pt x="18421" y="19062"/>
                    </a:cubicBezTo>
                    <a:cubicBezTo>
                      <a:pt x="18421" y="19062"/>
                      <a:pt x="18421" y="19078"/>
                      <a:pt x="18421" y="19078"/>
                    </a:cubicBezTo>
                    <a:cubicBezTo>
                      <a:pt x="18436" y="19139"/>
                      <a:pt x="18451" y="19200"/>
                      <a:pt x="18467" y="19261"/>
                    </a:cubicBezTo>
                    <a:cubicBezTo>
                      <a:pt x="18482" y="19306"/>
                      <a:pt x="18482" y="19352"/>
                      <a:pt x="18497" y="19398"/>
                    </a:cubicBezTo>
                    <a:cubicBezTo>
                      <a:pt x="18512" y="19474"/>
                      <a:pt x="18512" y="19550"/>
                      <a:pt x="18528" y="19611"/>
                    </a:cubicBezTo>
                    <a:cubicBezTo>
                      <a:pt x="18543" y="19657"/>
                      <a:pt x="18543" y="19687"/>
                      <a:pt x="18543" y="19733"/>
                    </a:cubicBezTo>
                    <a:lnTo>
                      <a:pt x="18512" y="19687"/>
                    </a:lnTo>
                    <a:cubicBezTo>
                      <a:pt x="18467" y="19657"/>
                      <a:pt x="18436" y="19611"/>
                      <a:pt x="18390" y="19580"/>
                    </a:cubicBezTo>
                    <a:cubicBezTo>
                      <a:pt x="18345" y="19535"/>
                      <a:pt x="18299" y="19504"/>
                      <a:pt x="18269" y="19459"/>
                    </a:cubicBezTo>
                    <a:cubicBezTo>
                      <a:pt x="18208" y="19428"/>
                      <a:pt x="18162" y="19382"/>
                      <a:pt x="18116" y="19337"/>
                    </a:cubicBezTo>
                    <a:lnTo>
                      <a:pt x="18116" y="19352"/>
                    </a:lnTo>
                    <a:cubicBezTo>
                      <a:pt x="18055" y="19291"/>
                      <a:pt x="17994" y="19245"/>
                      <a:pt x="17933" y="19200"/>
                    </a:cubicBezTo>
                    <a:cubicBezTo>
                      <a:pt x="17857" y="19139"/>
                      <a:pt x="17796" y="19093"/>
                      <a:pt x="17720" y="19032"/>
                    </a:cubicBezTo>
                    <a:cubicBezTo>
                      <a:pt x="17659" y="18986"/>
                      <a:pt x="17583" y="18941"/>
                      <a:pt x="17507" y="18895"/>
                    </a:cubicBezTo>
                    <a:cubicBezTo>
                      <a:pt x="17476" y="18864"/>
                      <a:pt x="17431" y="18834"/>
                      <a:pt x="17385" y="18819"/>
                    </a:cubicBezTo>
                    <a:cubicBezTo>
                      <a:pt x="17370" y="18803"/>
                      <a:pt x="17354" y="18788"/>
                      <a:pt x="17339" y="18788"/>
                    </a:cubicBezTo>
                    <a:cubicBezTo>
                      <a:pt x="17324" y="18773"/>
                      <a:pt x="17309" y="18773"/>
                      <a:pt x="17278" y="18758"/>
                    </a:cubicBezTo>
                    <a:cubicBezTo>
                      <a:pt x="17263" y="18758"/>
                      <a:pt x="17248" y="18758"/>
                      <a:pt x="17233" y="18773"/>
                    </a:cubicBezTo>
                    <a:cubicBezTo>
                      <a:pt x="17217" y="18773"/>
                      <a:pt x="17202" y="18788"/>
                      <a:pt x="17187" y="18803"/>
                    </a:cubicBezTo>
                    <a:cubicBezTo>
                      <a:pt x="17172" y="18803"/>
                      <a:pt x="17172" y="18834"/>
                      <a:pt x="17172" y="18849"/>
                    </a:cubicBezTo>
                    <a:cubicBezTo>
                      <a:pt x="17172" y="18880"/>
                      <a:pt x="17172" y="18895"/>
                      <a:pt x="17187" y="18910"/>
                    </a:cubicBezTo>
                    <a:cubicBezTo>
                      <a:pt x="17187" y="18956"/>
                      <a:pt x="17217" y="19017"/>
                      <a:pt x="17248" y="19062"/>
                    </a:cubicBezTo>
                    <a:cubicBezTo>
                      <a:pt x="17278" y="19123"/>
                      <a:pt x="17324" y="19200"/>
                      <a:pt x="17354" y="19261"/>
                    </a:cubicBezTo>
                    <a:cubicBezTo>
                      <a:pt x="17400" y="19321"/>
                      <a:pt x="17431" y="19382"/>
                      <a:pt x="17476" y="19443"/>
                    </a:cubicBezTo>
                    <a:cubicBezTo>
                      <a:pt x="17552" y="19535"/>
                      <a:pt x="17629" y="19626"/>
                      <a:pt x="17735" y="19702"/>
                    </a:cubicBezTo>
                    <a:cubicBezTo>
                      <a:pt x="17827" y="19763"/>
                      <a:pt x="17933" y="19824"/>
                      <a:pt x="18040" y="19885"/>
                    </a:cubicBezTo>
                    <a:cubicBezTo>
                      <a:pt x="18101" y="19931"/>
                      <a:pt x="18177" y="19977"/>
                      <a:pt x="18253" y="20007"/>
                    </a:cubicBezTo>
                    <a:cubicBezTo>
                      <a:pt x="18284" y="20038"/>
                      <a:pt x="18314" y="20053"/>
                      <a:pt x="18345" y="20083"/>
                    </a:cubicBezTo>
                    <a:cubicBezTo>
                      <a:pt x="18360" y="20098"/>
                      <a:pt x="18375" y="20114"/>
                      <a:pt x="18406" y="20129"/>
                    </a:cubicBezTo>
                    <a:cubicBezTo>
                      <a:pt x="18421" y="20159"/>
                      <a:pt x="18436" y="20175"/>
                      <a:pt x="18451" y="20190"/>
                    </a:cubicBezTo>
                    <a:cubicBezTo>
                      <a:pt x="18482" y="20236"/>
                      <a:pt x="18512" y="20281"/>
                      <a:pt x="18528" y="20327"/>
                    </a:cubicBezTo>
                    <a:cubicBezTo>
                      <a:pt x="18573" y="20403"/>
                      <a:pt x="18604" y="20495"/>
                      <a:pt x="18649" y="20571"/>
                    </a:cubicBezTo>
                    <a:cubicBezTo>
                      <a:pt x="18649" y="20601"/>
                      <a:pt x="18634" y="20632"/>
                      <a:pt x="18634" y="20662"/>
                    </a:cubicBezTo>
                    <a:cubicBezTo>
                      <a:pt x="18634" y="20677"/>
                      <a:pt x="18634" y="20677"/>
                      <a:pt x="18634" y="20693"/>
                    </a:cubicBezTo>
                    <a:cubicBezTo>
                      <a:pt x="18619" y="20738"/>
                      <a:pt x="18604" y="20784"/>
                      <a:pt x="18604" y="20830"/>
                    </a:cubicBezTo>
                    <a:cubicBezTo>
                      <a:pt x="18528" y="21135"/>
                      <a:pt x="18451" y="21439"/>
                      <a:pt x="18375" y="21744"/>
                    </a:cubicBezTo>
                    <a:cubicBezTo>
                      <a:pt x="18299" y="22094"/>
                      <a:pt x="18208" y="22445"/>
                      <a:pt x="18131" y="22795"/>
                    </a:cubicBezTo>
                    <a:cubicBezTo>
                      <a:pt x="18040" y="23146"/>
                      <a:pt x="17964" y="23496"/>
                      <a:pt x="17888" y="23831"/>
                    </a:cubicBezTo>
                    <a:cubicBezTo>
                      <a:pt x="17827" y="24151"/>
                      <a:pt x="17766" y="24471"/>
                      <a:pt x="17705" y="24791"/>
                    </a:cubicBezTo>
                    <a:cubicBezTo>
                      <a:pt x="17659" y="25111"/>
                      <a:pt x="17598" y="25446"/>
                      <a:pt x="17552" y="25766"/>
                    </a:cubicBezTo>
                    <a:cubicBezTo>
                      <a:pt x="17537" y="25903"/>
                      <a:pt x="17522" y="26056"/>
                      <a:pt x="17507" y="26193"/>
                    </a:cubicBezTo>
                    <a:cubicBezTo>
                      <a:pt x="17492" y="26147"/>
                      <a:pt x="17492" y="26101"/>
                      <a:pt x="17476" y="26056"/>
                    </a:cubicBezTo>
                    <a:cubicBezTo>
                      <a:pt x="17446" y="25949"/>
                      <a:pt x="17431" y="25842"/>
                      <a:pt x="17400" y="25736"/>
                    </a:cubicBezTo>
                    <a:cubicBezTo>
                      <a:pt x="17385" y="25660"/>
                      <a:pt x="17370" y="25568"/>
                      <a:pt x="17354" y="25477"/>
                    </a:cubicBezTo>
                    <a:cubicBezTo>
                      <a:pt x="17339" y="25385"/>
                      <a:pt x="17324" y="25294"/>
                      <a:pt x="17293" y="25203"/>
                    </a:cubicBezTo>
                    <a:cubicBezTo>
                      <a:pt x="17248" y="25020"/>
                      <a:pt x="17172" y="24852"/>
                      <a:pt x="17126" y="24669"/>
                    </a:cubicBezTo>
                    <a:cubicBezTo>
                      <a:pt x="17095" y="24502"/>
                      <a:pt x="17065" y="24334"/>
                      <a:pt x="17034" y="24166"/>
                    </a:cubicBezTo>
                    <a:lnTo>
                      <a:pt x="17034" y="24166"/>
                    </a:lnTo>
                    <a:cubicBezTo>
                      <a:pt x="17065" y="24212"/>
                      <a:pt x="17080" y="24258"/>
                      <a:pt x="17095" y="24288"/>
                    </a:cubicBezTo>
                    <a:cubicBezTo>
                      <a:pt x="17080" y="24121"/>
                      <a:pt x="17034" y="23938"/>
                      <a:pt x="16974" y="23786"/>
                    </a:cubicBezTo>
                    <a:cubicBezTo>
                      <a:pt x="16928" y="23542"/>
                      <a:pt x="16897" y="23283"/>
                      <a:pt x="16821" y="23054"/>
                    </a:cubicBezTo>
                    <a:cubicBezTo>
                      <a:pt x="16806" y="23024"/>
                      <a:pt x="16806" y="23009"/>
                      <a:pt x="16791" y="22993"/>
                    </a:cubicBezTo>
                    <a:cubicBezTo>
                      <a:pt x="16791" y="22978"/>
                      <a:pt x="16791" y="22963"/>
                      <a:pt x="16806" y="22948"/>
                    </a:cubicBezTo>
                    <a:cubicBezTo>
                      <a:pt x="16806" y="22856"/>
                      <a:pt x="16821" y="22765"/>
                      <a:pt x="16836" y="22673"/>
                    </a:cubicBezTo>
                    <a:cubicBezTo>
                      <a:pt x="16836" y="22658"/>
                      <a:pt x="16836" y="22643"/>
                      <a:pt x="16836" y="22628"/>
                    </a:cubicBezTo>
                    <a:cubicBezTo>
                      <a:pt x="16836" y="22597"/>
                      <a:pt x="16836" y="22582"/>
                      <a:pt x="16836" y="22551"/>
                    </a:cubicBezTo>
                    <a:cubicBezTo>
                      <a:pt x="16836" y="22536"/>
                      <a:pt x="16836" y="22521"/>
                      <a:pt x="16836" y="22491"/>
                    </a:cubicBezTo>
                    <a:cubicBezTo>
                      <a:pt x="16836" y="22460"/>
                      <a:pt x="16836" y="22414"/>
                      <a:pt x="16821" y="22384"/>
                    </a:cubicBezTo>
                    <a:cubicBezTo>
                      <a:pt x="16821" y="22308"/>
                      <a:pt x="16821" y="22216"/>
                      <a:pt x="16806" y="22140"/>
                    </a:cubicBezTo>
                    <a:lnTo>
                      <a:pt x="16791" y="21866"/>
                    </a:lnTo>
                    <a:cubicBezTo>
                      <a:pt x="16775" y="21790"/>
                      <a:pt x="16760" y="21714"/>
                      <a:pt x="16760" y="21637"/>
                    </a:cubicBezTo>
                    <a:cubicBezTo>
                      <a:pt x="16730" y="21485"/>
                      <a:pt x="16669" y="21333"/>
                      <a:pt x="16623" y="21180"/>
                    </a:cubicBezTo>
                    <a:cubicBezTo>
                      <a:pt x="16577" y="21028"/>
                      <a:pt x="16547" y="20860"/>
                      <a:pt x="16501" y="20708"/>
                    </a:cubicBezTo>
                    <a:cubicBezTo>
                      <a:pt x="16456" y="20556"/>
                      <a:pt x="16410" y="20403"/>
                      <a:pt x="16364" y="20251"/>
                    </a:cubicBezTo>
                    <a:cubicBezTo>
                      <a:pt x="16318" y="20098"/>
                      <a:pt x="16273" y="19946"/>
                      <a:pt x="16212" y="19794"/>
                    </a:cubicBezTo>
                    <a:cubicBezTo>
                      <a:pt x="16212" y="19794"/>
                      <a:pt x="16212" y="19779"/>
                      <a:pt x="16212" y="19779"/>
                    </a:cubicBezTo>
                    <a:cubicBezTo>
                      <a:pt x="16166" y="19687"/>
                      <a:pt x="16136" y="19580"/>
                      <a:pt x="16090" y="19489"/>
                    </a:cubicBezTo>
                    <a:cubicBezTo>
                      <a:pt x="16044" y="19382"/>
                      <a:pt x="15998" y="19291"/>
                      <a:pt x="15953" y="19200"/>
                    </a:cubicBezTo>
                    <a:cubicBezTo>
                      <a:pt x="15877" y="19017"/>
                      <a:pt x="15816" y="18819"/>
                      <a:pt x="15724" y="18636"/>
                    </a:cubicBezTo>
                    <a:cubicBezTo>
                      <a:pt x="15663" y="18499"/>
                      <a:pt x="15587" y="18346"/>
                      <a:pt x="15496" y="18209"/>
                    </a:cubicBezTo>
                    <a:cubicBezTo>
                      <a:pt x="15419" y="18072"/>
                      <a:pt x="15343" y="17920"/>
                      <a:pt x="15237" y="17783"/>
                    </a:cubicBezTo>
                    <a:cubicBezTo>
                      <a:pt x="15054" y="17524"/>
                      <a:pt x="14871" y="17280"/>
                      <a:pt x="14673" y="17021"/>
                    </a:cubicBezTo>
                    <a:cubicBezTo>
                      <a:pt x="14597" y="16899"/>
                      <a:pt x="14505" y="16777"/>
                      <a:pt x="14429" y="16655"/>
                    </a:cubicBezTo>
                    <a:cubicBezTo>
                      <a:pt x="14353" y="16533"/>
                      <a:pt x="14277" y="16411"/>
                      <a:pt x="14216" y="16290"/>
                    </a:cubicBezTo>
                    <a:cubicBezTo>
                      <a:pt x="14185" y="16229"/>
                      <a:pt x="14155" y="16168"/>
                      <a:pt x="14124" y="16107"/>
                    </a:cubicBezTo>
                    <a:cubicBezTo>
                      <a:pt x="14079" y="16046"/>
                      <a:pt x="14033" y="15970"/>
                      <a:pt x="14003" y="15909"/>
                    </a:cubicBezTo>
                    <a:cubicBezTo>
                      <a:pt x="13942" y="15832"/>
                      <a:pt x="13881" y="15772"/>
                      <a:pt x="13835" y="15711"/>
                    </a:cubicBezTo>
                    <a:cubicBezTo>
                      <a:pt x="13774" y="15634"/>
                      <a:pt x="13713" y="15573"/>
                      <a:pt x="13637" y="15512"/>
                    </a:cubicBezTo>
                    <a:cubicBezTo>
                      <a:pt x="13591" y="15467"/>
                      <a:pt x="13530" y="15406"/>
                      <a:pt x="13469" y="15360"/>
                    </a:cubicBezTo>
                    <a:cubicBezTo>
                      <a:pt x="13393" y="15299"/>
                      <a:pt x="13317" y="15238"/>
                      <a:pt x="13241" y="15177"/>
                    </a:cubicBezTo>
                    <a:cubicBezTo>
                      <a:pt x="13165" y="15132"/>
                      <a:pt x="13088" y="15086"/>
                      <a:pt x="12997" y="15055"/>
                    </a:cubicBezTo>
                    <a:cubicBezTo>
                      <a:pt x="12845" y="14994"/>
                      <a:pt x="12707" y="14934"/>
                      <a:pt x="12555" y="14873"/>
                    </a:cubicBezTo>
                    <a:cubicBezTo>
                      <a:pt x="12494" y="14842"/>
                      <a:pt x="12433" y="14796"/>
                      <a:pt x="12372" y="14766"/>
                    </a:cubicBezTo>
                    <a:cubicBezTo>
                      <a:pt x="12250" y="14690"/>
                      <a:pt x="12144" y="14614"/>
                      <a:pt x="12037" y="14537"/>
                    </a:cubicBezTo>
                    <a:cubicBezTo>
                      <a:pt x="11915" y="14446"/>
                      <a:pt x="11793" y="14370"/>
                      <a:pt x="11687" y="14278"/>
                    </a:cubicBezTo>
                    <a:cubicBezTo>
                      <a:pt x="11580" y="14187"/>
                      <a:pt x="11489" y="14111"/>
                      <a:pt x="11382" y="14035"/>
                    </a:cubicBezTo>
                    <a:cubicBezTo>
                      <a:pt x="11321" y="13989"/>
                      <a:pt x="11245" y="13958"/>
                      <a:pt x="11169" y="13928"/>
                    </a:cubicBezTo>
                    <a:cubicBezTo>
                      <a:pt x="11092" y="13897"/>
                      <a:pt x="11016" y="13882"/>
                      <a:pt x="10940" y="13852"/>
                    </a:cubicBezTo>
                    <a:cubicBezTo>
                      <a:pt x="10894" y="13837"/>
                      <a:pt x="10864" y="13837"/>
                      <a:pt x="10833" y="13821"/>
                    </a:cubicBezTo>
                    <a:cubicBezTo>
                      <a:pt x="10788" y="13821"/>
                      <a:pt x="10757" y="13821"/>
                      <a:pt x="10712" y="13837"/>
                    </a:cubicBezTo>
                    <a:cubicBezTo>
                      <a:pt x="10681" y="13852"/>
                      <a:pt x="10651" y="13882"/>
                      <a:pt x="10635" y="13928"/>
                    </a:cubicBezTo>
                    <a:cubicBezTo>
                      <a:pt x="10620" y="13958"/>
                      <a:pt x="10605" y="14019"/>
                      <a:pt x="10605" y="14050"/>
                    </a:cubicBezTo>
                    <a:cubicBezTo>
                      <a:pt x="10605" y="14096"/>
                      <a:pt x="10620" y="14141"/>
                      <a:pt x="10620" y="14187"/>
                    </a:cubicBezTo>
                    <a:cubicBezTo>
                      <a:pt x="10635" y="14263"/>
                      <a:pt x="10651" y="14324"/>
                      <a:pt x="10681" y="14385"/>
                    </a:cubicBezTo>
                    <a:cubicBezTo>
                      <a:pt x="10727" y="14537"/>
                      <a:pt x="10788" y="14705"/>
                      <a:pt x="10833" y="14857"/>
                    </a:cubicBezTo>
                    <a:cubicBezTo>
                      <a:pt x="10894" y="15010"/>
                      <a:pt x="10940" y="15162"/>
                      <a:pt x="10986" y="15330"/>
                    </a:cubicBezTo>
                    <a:cubicBezTo>
                      <a:pt x="11062" y="15650"/>
                      <a:pt x="11153" y="15985"/>
                      <a:pt x="11275" y="16305"/>
                    </a:cubicBezTo>
                    <a:cubicBezTo>
                      <a:pt x="11291" y="16350"/>
                      <a:pt x="11306" y="16381"/>
                      <a:pt x="11336" y="16427"/>
                    </a:cubicBezTo>
                    <a:cubicBezTo>
                      <a:pt x="11351" y="16457"/>
                      <a:pt x="11367" y="16503"/>
                      <a:pt x="11397" y="16549"/>
                    </a:cubicBezTo>
                    <a:cubicBezTo>
                      <a:pt x="11428" y="16625"/>
                      <a:pt x="11473" y="16686"/>
                      <a:pt x="11519" y="16762"/>
                    </a:cubicBezTo>
                    <a:cubicBezTo>
                      <a:pt x="11595" y="16899"/>
                      <a:pt x="11671" y="17036"/>
                      <a:pt x="11748" y="17173"/>
                    </a:cubicBezTo>
                    <a:cubicBezTo>
                      <a:pt x="11809" y="17310"/>
                      <a:pt x="11885" y="17447"/>
                      <a:pt x="11946" y="17585"/>
                    </a:cubicBezTo>
                    <a:cubicBezTo>
                      <a:pt x="12022" y="17737"/>
                      <a:pt x="12113" y="17874"/>
                      <a:pt x="12174" y="18026"/>
                    </a:cubicBezTo>
                    <a:cubicBezTo>
                      <a:pt x="12235" y="18179"/>
                      <a:pt x="12311" y="18331"/>
                      <a:pt x="12372" y="18468"/>
                    </a:cubicBezTo>
                    <a:cubicBezTo>
                      <a:pt x="12403" y="18560"/>
                      <a:pt x="12448" y="18636"/>
                      <a:pt x="12479" y="18727"/>
                    </a:cubicBezTo>
                    <a:cubicBezTo>
                      <a:pt x="12525" y="18803"/>
                      <a:pt x="12570" y="18880"/>
                      <a:pt x="12601" y="18956"/>
                    </a:cubicBezTo>
                    <a:cubicBezTo>
                      <a:pt x="12677" y="19093"/>
                      <a:pt x="12784" y="19230"/>
                      <a:pt x="12875" y="19367"/>
                    </a:cubicBezTo>
                    <a:cubicBezTo>
                      <a:pt x="12921" y="19443"/>
                      <a:pt x="12966" y="19504"/>
                      <a:pt x="13012" y="19580"/>
                    </a:cubicBezTo>
                    <a:cubicBezTo>
                      <a:pt x="13058" y="19641"/>
                      <a:pt x="13104" y="19702"/>
                      <a:pt x="13149" y="19763"/>
                    </a:cubicBezTo>
                    <a:cubicBezTo>
                      <a:pt x="13256" y="19885"/>
                      <a:pt x="13363" y="19992"/>
                      <a:pt x="13454" y="20114"/>
                    </a:cubicBezTo>
                    <a:cubicBezTo>
                      <a:pt x="13561" y="20251"/>
                      <a:pt x="13683" y="20388"/>
                      <a:pt x="13789" y="20525"/>
                    </a:cubicBezTo>
                    <a:cubicBezTo>
                      <a:pt x="13881" y="20662"/>
                      <a:pt x="13972" y="20784"/>
                      <a:pt x="14079" y="20921"/>
                    </a:cubicBezTo>
                    <a:cubicBezTo>
                      <a:pt x="14185" y="21058"/>
                      <a:pt x="14292" y="21180"/>
                      <a:pt x="14414" y="21287"/>
                    </a:cubicBezTo>
                    <a:cubicBezTo>
                      <a:pt x="14536" y="21409"/>
                      <a:pt x="14658" y="21531"/>
                      <a:pt x="14780" y="21637"/>
                    </a:cubicBezTo>
                    <a:cubicBezTo>
                      <a:pt x="14901" y="21759"/>
                      <a:pt x="15023" y="21866"/>
                      <a:pt x="15130" y="21988"/>
                    </a:cubicBezTo>
                    <a:cubicBezTo>
                      <a:pt x="15252" y="22094"/>
                      <a:pt x="15374" y="22186"/>
                      <a:pt x="15511" y="22292"/>
                    </a:cubicBezTo>
                    <a:cubicBezTo>
                      <a:pt x="15526" y="22308"/>
                      <a:pt x="15557" y="22338"/>
                      <a:pt x="15587" y="22353"/>
                    </a:cubicBezTo>
                    <a:cubicBezTo>
                      <a:pt x="15648" y="22414"/>
                      <a:pt x="15694" y="22460"/>
                      <a:pt x="15755" y="22521"/>
                    </a:cubicBezTo>
                    <a:cubicBezTo>
                      <a:pt x="15800" y="22582"/>
                      <a:pt x="15846" y="22628"/>
                      <a:pt x="15892" y="22689"/>
                    </a:cubicBezTo>
                    <a:cubicBezTo>
                      <a:pt x="15907" y="22719"/>
                      <a:pt x="15922" y="22750"/>
                      <a:pt x="15953" y="22765"/>
                    </a:cubicBezTo>
                    <a:lnTo>
                      <a:pt x="15937" y="22765"/>
                    </a:lnTo>
                    <a:cubicBezTo>
                      <a:pt x="16029" y="22887"/>
                      <a:pt x="16120" y="23024"/>
                      <a:pt x="16227" y="23130"/>
                    </a:cubicBezTo>
                    <a:cubicBezTo>
                      <a:pt x="16303" y="23237"/>
                      <a:pt x="16410" y="23329"/>
                      <a:pt x="16501" y="23420"/>
                    </a:cubicBezTo>
                    <a:cubicBezTo>
                      <a:pt x="16501" y="23435"/>
                      <a:pt x="16516" y="23450"/>
                      <a:pt x="16516" y="23466"/>
                    </a:cubicBezTo>
                    <a:cubicBezTo>
                      <a:pt x="16547" y="23633"/>
                      <a:pt x="16577" y="23786"/>
                      <a:pt x="16608" y="23938"/>
                    </a:cubicBezTo>
                    <a:cubicBezTo>
                      <a:pt x="16654" y="24136"/>
                      <a:pt x="16715" y="24349"/>
                      <a:pt x="16760" y="24547"/>
                    </a:cubicBezTo>
                    <a:cubicBezTo>
                      <a:pt x="16791" y="24639"/>
                      <a:pt x="16806" y="24730"/>
                      <a:pt x="16836" y="24822"/>
                    </a:cubicBezTo>
                    <a:cubicBezTo>
                      <a:pt x="16882" y="24928"/>
                      <a:pt x="16913" y="25020"/>
                      <a:pt x="16958" y="25126"/>
                    </a:cubicBezTo>
                    <a:cubicBezTo>
                      <a:pt x="16989" y="25218"/>
                      <a:pt x="17019" y="25309"/>
                      <a:pt x="17034" y="25416"/>
                    </a:cubicBezTo>
                    <a:cubicBezTo>
                      <a:pt x="17050" y="25507"/>
                      <a:pt x="17080" y="25583"/>
                      <a:pt x="17095" y="25675"/>
                    </a:cubicBezTo>
                    <a:cubicBezTo>
                      <a:pt x="17095" y="25721"/>
                      <a:pt x="17111" y="25766"/>
                      <a:pt x="17111" y="25812"/>
                    </a:cubicBezTo>
                    <a:cubicBezTo>
                      <a:pt x="17126" y="25873"/>
                      <a:pt x="17141" y="25919"/>
                      <a:pt x="17156" y="25964"/>
                    </a:cubicBezTo>
                    <a:cubicBezTo>
                      <a:pt x="17202" y="26147"/>
                      <a:pt x="17248" y="26330"/>
                      <a:pt x="17293" y="26513"/>
                    </a:cubicBezTo>
                    <a:cubicBezTo>
                      <a:pt x="17339" y="26711"/>
                      <a:pt x="17385" y="26894"/>
                      <a:pt x="17400" y="27092"/>
                    </a:cubicBezTo>
                    <a:cubicBezTo>
                      <a:pt x="17370" y="27381"/>
                      <a:pt x="17339" y="27656"/>
                      <a:pt x="17309" y="27945"/>
                    </a:cubicBezTo>
                    <a:cubicBezTo>
                      <a:pt x="17278" y="28204"/>
                      <a:pt x="17263" y="28448"/>
                      <a:pt x="17233" y="28707"/>
                    </a:cubicBezTo>
                    <a:cubicBezTo>
                      <a:pt x="17172" y="28737"/>
                      <a:pt x="17126" y="28768"/>
                      <a:pt x="17065" y="28813"/>
                    </a:cubicBezTo>
                    <a:cubicBezTo>
                      <a:pt x="16897" y="28905"/>
                      <a:pt x="16730" y="28996"/>
                      <a:pt x="16547" y="29088"/>
                    </a:cubicBezTo>
                    <a:cubicBezTo>
                      <a:pt x="16471" y="29103"/>
                      <a:pt x="16395" y="29118"/>
                      <a:pt x="16318" y="29149"/>
                    </a:cubicBezTo>
                    <a:cubicBezTo>
                      <a:pt x="16242" y="29179"/>
                      <a:pt x="16151" y="29210"/>
                      <a:pt x="16090" y="29271"/>
                    </a:cubicBezTo>
                    <a:cubicBezTo>
                      <a:pt x="16059" y="29301"/>
                      <a:pt x="16014" y="29316"/>
                      <a:pt x="15983" y="29362"/>
                    </a:cubicBezTo>
                    <a:cubicBezTo>
                      <a:pt x="15968" y="29377"/>
                      <a:pt x="15968" y="29408"/>
                      <a:pt x="15953" y="29423"/>
                    </a:cubicBezTo>
                    <a:cubicBezTo>
                      <a:pt x="15937" y="29438"/>
                      <a:pt x="15922" y="29453"/>
                      <a:pt x="15892" y="29453"/>
                    </a:cubicBezTo>
                    <a:cubicBezTo>
                      <a:pt x="15800" y="29514"/>
                      <a:pt x="15724" y="29575"/>
                      <a:pt x="15633" y="29636"/>
                    </a:cubicBezTo>
                    <a:cubicBezTo>
                      <a:pt x="15557" y="29697"/>
                      <a:pt x="15465" y="29758"/>
                      <a:pt x="15374" y="29804"/>
                    </a:cubicBezTo>
                    <a:cubicBezTo>
                      <a:pt x="15313" y="29834"/>
                      <a:pt x="15252" y="29865"/>
                      <a:pt x="15191" y="29895"/>
                    </a:cubicBezTo>
                    <a:cubicBezTo>
                      <a:pt x="15100" y="29926"/>
                      <a:pt x="14993" y="29956"/>
                      <a:pt x="14901" y="29987"/>
                    </a:cubicBezTo>
                    <a:cubicBezTo>
                      <a:pt x="14840" y="30002"/>
                      <a:pt x="14780" y="30002"/>
                      <a:pt x="14719" y="30017"/>
                    </a:cubicBezTo>
                    <a:cubicBezTo>
                      <a:pt x="14627" y="30048"/>
                      <a:pt x="14521" y="30078"/>
                      <a:pt x="14429" y="30124"/>
                    </a:cubicBezTo>
                    <a:cubicBezTo>
                      <a:pt x="14322" y="30169"/>
                      <a:pt x="14231" y="30215"/>
                      <a:pt x="14140" y="30291"/>
                    </a:cubicBezTo>
                    <a:cubicBezTo>
                      <a:pt x="14063" y="30352"/>
                      <a:pt x="13972" y="30413"/>
                      <a:pt x="13896" y="30489"/>
                    </a:cubicBezTo>
                    <a:cubicBezTo>
                      <a:pt x="13865" y="30535"/>
                      <a:pt x="13835" y="30566"/>
                      <a:pt x="13804" y="30596"/>
                    </a:cubicBezTo>
                    <a:cubicBezTo>
                      <a:pt x="13865" y="30489"/>
                      <a:pt x="13926" y="30398"/>
                      <a:pt x="14003" y="30307"/>
                    </a:cubicBezTo>
                    <a:cubicBezTo>
                      <a:pt x="14003" y="30291"/>
                      <a:pt x="14018" y="30276"/>
                      <a:pt x="14033" y="30261"/>
                    </a:cubicBezTo>
                    <a:cubicBezTo>
                      <a:pt x="14109" y="30169"/>
                      <a:pt x="14185" y="30078"/>
                      <a:pt x="14262" y="30002"/>
                    </a:cubicBezTo>
                    <a:cubicBezTo>
                      <a:pt x="14338" y="29910"/>
                      <a:pt x="14414" y="29834"/>
                      <a:pt x="14490" y="29743"/>
                    </a:cubicBezTo>
                    <a:cubicBezTo>
                      <a:pt x="14658" y="29575"/>
                      <a:pt x="14810" y="29392"/>
                      <a:pt x="14932" y="29210"/>
                    </a:cubicBezTo>
                    <a:cubicBezTo>
                      <a:pt x="15023" y="29072"/>
                      <a:pt x="15115" y="28920"/>
                      <a:pt x="15176" y="28768"/>
                    </a:cubicBezTo>
                    <a:cubicBezTo>
                      <a:pt x="15206" y="28692"/>
                      <a:pt x="15221" y="28615"/>
                      <a:pt x="15252" y="28524"/>
                    </a:cubicBezTo>
                    <a:cubicBezTo>
                      <a:pt x="15267" y="28448"/>
                      <a:pt x="15267" y="28372"/>
                      <a:pt x="15267" y="28280"/>
                    </a:cubicBezTo>
                    <a:cubicBezTo>
                      <a:pt x="15252" y="28128"/>
                      <a:pt x="15221" y="27975"/>
                      <a:pt x="15160" y="27838"/>
                    </a:cubicBezTo>
                    <a:cubicBezTo>
                      <a:pt x="15100" y="27686"/>
                      <a:pt x="15008" y="27549"/>
                      <a:pt x="14901" y="27442"/>
                    </a:cubicBezTo>
                    <a:cubicBezTo>
                      <a:pt x="14781" y="27309"/>
                      <a:pt x="14614" y="27175"/>
                      <a:pt x="14431" y="27175"/>
                    </a:cubicBezTo>
                    <a:cubicBezTo>
                      <a:pt x="14405" y="27175"/>
                      <a:pt x="14379" y="27178"/>
                      <a:pt x="14353" y="27183"/>
                    </a:cubicBezTo>
                    <a:cubicBezTo>
                      <a:pt x="14262" y="27198"/>
                      <a:pt x="14185" y="27244"/>
                      <a:pt x="14109" y="27305"/>
                    </a:cubicBezTo>
                    <a:cubicBezTo>
                      <a:pt x="14079" y="27336"/>
                      <a:pt x="14048" y="27366"/>
                      <a:pt x="14018" y="27396"/>
                    </a:cubicBezTo>
                    <a:cubicBezTo>
                      <a:pt x="13957" y="27442"/>
                      <a:pt x="13896" y="27518"/>
                      <a:pt x="13835" y="27579"/>
                    </a:cubicBezTo>
                    <a:cubicBezTo>
                      <a:pt x="13789" y="27640"/>
                      <a:pt x="13744" y="27701"/>
                      <a:pt x="13698" y="27762"/>
                    </a:cubicBezTo>
                    <a:cubicBezTo>
                      <a:pt x="13652" y="27838"/>
                      <a:pt x="13606" y="27915"/>
                      <a:pt x="13576" y="27991"/>
                    </a:cubicBezTo>
                    <a:cubicBezTo>
                      <a:pt x="13530" y="28052"/>
                      <a:pt x="13500" y="28128"/>
                      <a:pt x="13469" y="28204"/>
                    </a:cubicBezTo>
                    <a:cubicBezTo>
                      <a:pt x="13439" y="28280"/>
                      <a:pt x="13424" y="28356"/>
                      <a:pt x="13393" y="28433"/>
                    </a:cubicBezTo>
                    <a:cubicBezTo>
                      <a:pt x="13363" y="28524"/>
                      <a:pt x="13347" y="28600"/>
                      <a:pt x="13317" y="28676"/>
                    </a:cubicBezTo>
                    <a:cubicBezTo>
                      <a:pt x="13302" y="28752"/>
                      <a:pt x="13286" y="28829"/>
                      <a:pt x="13286" y="28905"/>
                    </a:cubicBezTo>
                    <a:cubicBezTo>
                      <a:pt x="13271" y="28996"/>
                      <a:pt x="13256" y="29072"/>
                      <a:pt x="13256" y="29149"/>
                    </a:cubicBezTo>
                    <a:cubicBezTo>
                      <a:pt x="13256" y="29240"/>
                      <a:pt x="13256" y="29316"/>
                      <a:pt x="13256" y="29392"/>
                    </a:cubicBezTo>
                    <a:cubicBezTo>
                      <a:pt x="13271" y="29728"/>
                      <a:pt x="13302" y="30048"/>
                      <a:pt x="13347" y="30383"/>
                    </a:cubicBezTo>
                    <a:cubicBezTo>
                      <a:pt x="13363" y="30566"/>
                      <a:pt x="13378" y="30748"/>
                      <a:pt x="13393" y="30946"/>
                    </a:cubicBezTo>
                    <a:cubicBezTo>
                      <a:pt x="13332" y="30977"/>
                      <a:pt x="13271" y="31007"/>
                      <a:pt x="13225" y="31053"/>
                    </a:cubicBezTo>
                    <a:cubicBezTo>
                      <a:pt x="13134" y="31114"/>
                      <a:pt x="13043" y="31175"/>
                      <a:pt x="12966" y="31251"/>
                    </a:cubicBezTo>
                    <a:cubicBezTo>
                      <a:pt x="12875" y="31327"/>
                      <a:pt x="12799" y="31404"/>
                      <a:pt x="12723" y="31480"/>
                    </a:cubicBezTo>
                    <a:cubicBezTo>
                      <a:pt x="12570" y="31632"/>
                      <a:pt x="12433" y="31784"/>
                      <a:pt x="12281" y="31952"/>
                    </a:cubicBezTo>
                    <a:cubicBezTo>
                      <a:pt x="12144" y="32104"/>
                      <a:pt x="11991" y="32272"/>
                      <a:pt x="11854" y="32440"/>
                    </a:cubicBezTo>
                    <a:cubicBezTo>
                      <a:pt x="11717" y="32607"/>
                      <a:pt x="11580" y="32775"/>
                      <a:pt x="11473" y="32958"/>
                    </a:cubicBezTo>
                    <a:cubicBezTo>
                      <a:pt x="11351" y="33140"/>
                      <a:pt x="11245" y="33323"/>
                      <a:pt x="11138" y="33506"/>
                    </a:cubicBezTo>
                    <a:cubicBezTo>
                      <a:pt x="11108" y="33552"/>
                      <a:pt x="11092" y="33598"/>
                      <a:pt x="11062" y="33643"/>
                    </a:cubicBezTo>
                    <a:cubicBezTo>
                      <a:pt x="11123" y="33354"/>
                      <a:pt x="11184" y="33064"/>
                      <a:pt x="11260" y="32790"/>
                    </a:cubicBezTo>
                    <a:cubicBezTo>
                      <a:pt x="11306" y="32592"/>
                      <a:pt x="11367" y="32394"/>
                      <a:pt x="11412" y="32196"/>
                    </a:cubicBezTo>
                    <a:cubicBezTo>
                      <a:pt x="11458" y="31998"/>
                      <a:pt x="11489" y="31800"/>
                      <a:pt x="11519" y="31602"/>
                    </a:cubicBezTo>
                    <a:cubicBezTo>
                      <a:pt x="11550" y="31419"/>
                      <a:pt x="11580" y="31221"/>
                      <a:pt x="11595" y="31038"/>
                    </a:cubicBezTo>
                    <a:cubicBezTo>
                      <a:pt x="11610" y="30825"/>
                      <a:pt x="11610" y="30596"/>
                      <a:pt x="11580" y="30383"/>
                    </a:cubicBezTo>
                    <a:cubicBezTo>
                      <a:pt x="11580" y="30367"/>
                      <a:pt x="11580" y="30337"/>
                      <a:pt x="11565" y="30307"/>
                    </a:cubicBezTo>
                    <a:cubicBezTo>
                      <a:pt x="11610" y="30108"/>
                      <a:pt x="11641" y="29895"/>
                      <a:pt x="11671" y="29697"/>
                    </a:cubicBezTo>
                    <a:cubicBezTo>
                      <a:pt x="11717" y="29438"/>
                      <a:pt x="11763" y="29179"/>
                      <a:pt x="11809" y="28920"/>
                    </a:cubicBezTo>
                    <a:cubicBezTo>
                      <a:pt x="11824" y="28813"/>
                      <a:pt x="11839" y="28707"/>
                      <a:pt x="11869" y="28600"/>
                    </a:cubicBezTo>
                    <a:cubicBezTo>
                      <a:pt x="11930" y="28387"/>
                      <a:pt x="12022" y="28189"/>
                      <a:pt x="12113" y="27991"/>
                    </a:cubicBezTo>
                    <a:cubicBezTo>
                      <a:pt x="12250" y="27671"/>
                      <a:pt x="12388" y="27366"/>
                      <a:pt x="12494" y="27031"/>
                    </a:cubicBezTo>
                    <a:cubicBezTo>
                      <a:pt x="12555" y="26848"/>
                      <a:pt x="12601" y="26680"/>
                      <a:pt x="12631" y="26498"/>
                    </a:cubicBezTo>
                    <a:cubicBezTo>
                      <a:pt x="12647" y="26406"/>
                      <a:pt x="12662" y="26330"/>
                      <a:pt x="12677" y="26239"/>
                    </a:cubicBezTo>
                    <a:cubicBezTo>
                      <a:pt x="12677" y="26162"/>
                      <a:pt x="12692" y="26071"/>
                      <a:pt x="12692" y="25980"/>
                    </a:cubicBezTo>
                    <a:lnTo>
                      <a:pt x="12692" y="25964"/>
                    </a:lnTo>
                    <a:cubicBezTo>
                      <a:pt x="12705" y="25925"/>
                      <a:pt x="12707" y="25885"/>
                      <a:pt x="12707" y="25845"/>
                    </a:cubicBezTo>
                    <a:lnTo>
                      <a:pt x="12707" y="25845"/>
                    </a:lnTo>
                    <a:cubicBezTo>
                      <a:pt x="12707" y="25849"/>
                      <a:pt x="12707" y="25853"/>
                      <a:pt x="12707" y="25858"/>
                    </a:cubicBezTo>
                    <a:lnTo>
                      <a:pt x="12707" y="25827"/>
                    </a:lnTo>
                    <a:cubicBezTo>
                      <a:pt x="12707" y="25833"/>
                      <a:pt x="12707" y="25839"/>
                      <a:pt x="12707" y="25845"/>
                    </a:cubicBezTo>
                    <a:lnTo>
                      <a:pt x="12707" y="25845"/>
                    </a:lnTo>
                    <a:cubicBezTo>
                      <a:pt x="12707" y="25697"/>
                      <a:pt x="12692" y="25549"/>
                      <a:pt x="12677" y="25401"/>
                    </a:cubicBezTo>
                    <a:cubicBezTo>
                      <a:pt x="12647" y="25248"/>
                      <a:pt x="12601" y="25111"/>
                      <a:pt x="12570" y="24959"/>
                    </a:cubicBezTo>
                    <a:cubicBezTo>
                      <a:pt x="12525" y="24822"/>
                      <a:pt x="12494" y="24685"/>
                      <a:pt x="12464" y="24547"/>
                    </a:cubicBezTo>
                    <a:cubicBezTo>
                      <a:pt x="12433" y="24410"/>
                      <a:pt x="12388" y="24273"/>
                      <a:pt x="12342" y="24151"/>
                    </a:cubicBezTo>
                    <a:cubicBezTo>
                      <a:pt x="12296" y="24045"/>
                      <a:pt x="12250" y="23938"/>
                      <a:pt x="12189" y="23831"/>
                    </a:cubicBezTo>
                    <a:cubicBezTo>
                      <a:pt x="12113" y="23709"/>
                      <a:pt x="12022" y="23603"/>
                      <a:pt x="11900" y="23511"/>
                    </a:cubicBezTo>
                    <a:cubicBezTo>
                      <a:pt x="11809" y="23441"/>
                      <a:pt x="11692" y="23377"/>
                      <a:pt x="11575" y="23377"/>
                    </a:cubicBezTo>
                    <a:cubicBezTo>
                      <a:pt x="11514" y="23377"/>
                      <a:pt x="11454" y="23394"/>
                      <a:pt x="11397" y="23435"/>
                    </a:cubicBezTo>
                    <a:cubicBezTo>
                      <a:pt x="11291" y="23511"/>
                      <a:pt x="11230" y="23648"/>
                      <a:pt x="11199" y="23770"/>
                    </a:cubicBezTo>
                    <a:cubicBezTo>
                      <a:pt x="11092" y="24136"/>
                      <a:pt x="11032" y="24517"/>
                      <a:pt x="10971" y="24883"/>
                    </a:cubicBezTo>
                    <a:cubicBezTo>
                      <a:pt x="10971" y="24883"/>
                      <a:pt x="10971" y="24883"/>
                      <a:pt x="10971" y="24867"/>
                    </a:cubicBezTo>
                    <a:cubicBezTo>
                      <a:pt x="10971" y="24898"/>
                      <a:pt x="10971" y="24944"/>
                      <a:pt x="10955" y="24974"/>
                    </a:cubicBezTo>
                    <a:cubicBezTo>
                      <a:pt x="10955" y="24959"/>
                      <a:pt x="10955" y="24959"/>
                      <a:pt x="10955" y="24959"/>
                    </a:cubicBezTo>
                    <a:cubicBezTo>
                      <a:pt x="10910" y="25309"/>
                      <a:pt x="10849" y="25660"/>
                      <a:pt x="10788" y="26025"/>
                    </a:cubicBezTo>
                    <a:cubicBezTo>
                      <a:pt x="10757" y="26208"/>
                      <a:pt x="10742" y="26406"/>
                      <a:pt x="10712" y="26589"/>
                    </a:cubicBezTo>
                    <a:cubicBezTo>
                      <a:pt x="10681" y="26757"/>
                      <a:pt x="10666" y="26939"/>
                      <a:pt x="10666" y="27107"/>
                    </a:cubicBezTo>
                    <a:cubicBezTo>
                      <a:pt x="10666" y="27153"/>
                      <a:pt x="10666" y="27198"/>
                      <a:pt x="10666" y="27244"/>
                    </a:cubicBezTo>
                    <a:cubicBezTo>
                      <a:pt x="10651" y="27290"/>
                      <a:pt x="10651" y="27351"/>
                      <a:pt x="10666" y="27396"/>
                    </a:cubicBezTo>
                    <a:cubicBezTo>
                      <a:pt x="10666" y="27579"/>
                      <a:pt x="10681" y="27777"/>
                      <a:pt x="10712" y="27960"/>
                    </a:cubicBezTo>
                    <a:cubicBezTo>
                      <a:pt x="10742" y="28143"/>
                      <a:pt x="10773" y="28341"/>
                      <a:pt x="10818" y="28524"/>
                    </a:cubicBezTo>
                    <a:cubicBezTo>
                      <a:pt x="10894" y="28905"/>
                      <a:pt x="10986" y="29286"/>
                      <a:pt x="11077" y="29667"/>
                    </a:cubicBezTo>
                    <a:cubicBezTo>
                      <a:pt x="11108" y="29819"/>
                      <a:pt x="11138" y="29956"/>
                      <a:pt x="11153" y="30108"/>
                    </a:cubicBezTo>
                    <a:cubicBezTo>
                      <a:pt x="11153" y="30215"/>
                      <a:pt x="11169" y="30322"/>
                      <a:pt x="11169" y="30428"/>
                    </a:cubicBezTo>
                    <a:cubicBezTo>
                      <a:pt x="11153" y="30611"/>
                      <a:pt x="11138" y="30794"/>
                      <a:pt x="11108" y="30977"/>
                    </a:cubicBezTo>
                    <a:cubicBezTo>
                      <a:pt x="11062" y="31266"/>
                      <a:pt x="11001" y="31541"/>
                      <a:pt x="10940" y="31830"/>
                    </a:cubicBezTo>
                    <a:cubicBezTo>
                      <a:pt x="10849" y="32211"/>
                      <a:pt x="10727" y="32577"/>
                      <a:pt x="10635" y="32942"/>
                    </a:cubicBezTo>
                    <a:cubicBezTo>
                      <a:pt x="10544" y="33323"/>
                      <a:pt x="10453" y="33704"/>
                      <a:pt x="10392" y="34085"/>
                    </a:cubicBezTo>
                    <a:cubicBezTo>
                      <a:pt x="10315" y="34481"/>
                      <a:pt x="10270" y="34877"/>
                      <a:pt x="10239" y="35289"/>
                    </a:cubicBezTo>
                    <a:cubicBezTo>
                      <a:pt x="10194" y="35121"/>
                      <a:pt x="10148" y="34954"/>
                      <a:pt x="10087" y="34786"/>
                    </a:cubicBezTo>
                    <a:cubicBezTo>
                      <a:pt x="10011" y="34573"/>
                      <a:pt x="9919" y="34359"/>
                      <a:pt x="9828" y="34161"/>
                    </a:cubicBezTo>
                    <a:cubicBezTo>
                      <a:pt x="9752" y="33963"/>
                      <a:pt x="9660" y="33750"/>
                      <a:pt x="9569" y="33567"/>
                    </a:cubicBezTo>
                    <a:cubicBezTo>
                      <a:pt x="9477" y="33369"/>
                      <a:pt x="9371" y="33171"/>
                      <a:pt x="9279" y="32988"/>
                    </a:cubicBezTo>
                    <a:lnTo>
                      <a:pt x="9264" y="32988"/>
                    </a:lnTo>
                    <a:cubicBezTo>
                      <a:pt x="9264" y="32988"/>
                      <a:pt x="9264" y="32973"/>
                      <a:pt x="9264" y="32973"/>
                    </a:cubicBezTo>
                    <a:cubicBezTo>
                      <a:pt x="9188" y="32836"/>
                      <a:pt x="9097" y="32683"/>
                      <a:pt x="9020" y="32546"/>
                    </a:cubicBezTo>
                    <a:cubicBezTo>
                      <a:pt x="8944" y="32409"/>
                      <a:pt x="8853" y="32287"/>
                      <a:pt x="8746" y="32165"/>
                    </a:cubicBezTo>
                    <a:cubicBezTo>
                      <a:pt x="8716" y="32120"/>
                      <a:pt x="8670" y="32074"/>
                      <a:pt x="8624" y="32028"/>
                    </a:cubicBezTo>
                    <a:cubicBezTo>
                      <a:pt x="8700" y="32028"/>
                      <a:pt x="8761" y="32028"/>
                      <a:pt x="8822" y="32013"/>
                    </a:cubicBezTo>
                    <a:lnTo>
                      <a:pt x="8898" y="32013"/>
                    </a:lnTo>
                    <a:cubicBezTo>
                      <a:pt x="8990" y="31998"/>
                      <a:pt x="9081" y="31983"/>
                      <a:pt x="9173" y="31967"/>
                    </a:cubicBezTo>
                    <a:cubicBezTo>
                      <a:pt x="9234" y="31952"/>
                      <a:pt x="9295" y="31922"/>
                      <a:pt x="9356" y="31891"/>
                    </a:cubicBezTo>
                    <a:cubicBezTo>
                      <a:pt x="9432" y="31861"/>
                      <a:pt x="9493" y="31815"/>
                      <a:pt x="9554" y="31769"/>
                    </a:cubicBezTo>
                    <a:cubicBezTo>
                      <a:pt x="9630" y="31708"/>
                      <a:pt x="9676" y="31617"/>
                      <a:pt x="9691" y="31525"/>
                    </a:cubicBezTo>
                    <a:cubicBezTo>
                      <a:pt x="9706" y="31480"/>
                      <a:pt x="9706" y="31434"/>
                      <a:pt x="9706" y="31388"/>
                    </a:cubicBezTo>
                    <a:cubicBezTo>
                      <a:pt x="9706" y="31312"/>
                      <a:pt x="9706" y="31236"/>
                      <a:pt x="9706" y="31160"/>
                    </a:cubicBezTo>
                    <a:cubicBezTo>
                      <a:pt x="9706" y="31129"/>
                      <a:pt x="9706" y="31099"/>
                      <a:pt x="9721" y="31053"/>
                    </a:cubicBezTo>
                    <a:cubicBezTo>
                      <a:pt x="9721" y="31053"/>
                      <a:pt x="9721" y="31038"/>
                      <a:pt x="9721" y="31023"/>
                    </a:cubicBezTo>
                    <a:cubicBezTo>
                      <a:pt x="9736" y="30992"/>
                      <a:pt x="9736" y="30977"/>
                      <a:pt x="9752" y="30946"/>
                    </a:cubicBezTo>
                    <a:cubicBezTo>
                      <a:pt x="9782" y="30870"/>
                      <a:pt x="9828" y="30794"/>
                      <a:pt x="9858" y="30718"/>
                    </a:cubicBezTo>
                    <a:cubicBezTo>
                      <a:pt x="9889" y="30627"/>
                      <a:pt x="9919" y="30550"/>
                      <a:pt x="9950" y="30474"/>
                    </a:cubicBezTo>
                    <a:cubicBezTo>
                      <a:pt x="9995" y="30337"/>
                      <a:pt x="10026" y="30200"/>
                      <a:pt x="10056" y="30063"/>
                    </a:cubicBezTo>
                    <a:cubicBezTo>
                      <a:pt x="10087" y="29910"/>
                      <a:pt x="10087" y="29758"/>
                      <a:pt x="10056" y="29606"/>
                    </a:cubicBezTo>
                    <a:cubicBezTo>
                      <a:pt x="10026" y="29484"/>
                      <a:pt x="9965" y="29362"/>
                      <a:pt x="9889" y="29255"/>
                    </a:cubicBezTo>
                    <a:cubicBezTo>
                      <a:pt x="9782" y="29149"/>
                      <a:pt x="9676" y="29057"/>
                      <a:pt x="9569" y="28981"/>
                    </a:cubicBezTo>
                    <a:cubicBezTo>
                      <a:pt x="9462" y="28905"/>
                      <a:pt x="9340" y="28829"/>
                      <a:pt x="9234" y="28752"/>
                    </a:cubicBezTo>
                    <a:lnTo>
                      <a:pt x="9234" y="28752"/>
                    </a:lnTo>
                    <a:cubicBezTo>
                      <a:pt x="9234" y="28752"/>
                      <a:pt x="9234" y="28753"/>
                      <a:pt x="9234" y="28753"/>
                    </a:cubicBezTo>
                    <a:lnTo>
                      <a:pt x="9234" y="28753"/>
                    </a:lnTo>
                    <a:cubicBezTo>
                      <a:pt x="9224" y="28744"/>
                      <a:pt x="9213" y="28737"/>
                      <a:pt x="9203" y="28737"/>
                    </a:cubicBezTo>
                    <a:lnTo>
                      <a:pt x="9218" y="28737"/>
                    </a:lnTo>
                    <a:cubicBezTo>
                      <a:pt x="9142" y="28692"/>
                      <a:pt x="9066" y="28661"/>
                      <a:pt x="8975" y="28631"/>
                    </a:cubicBezTo>
                    <a:cubicBezTo>
                      <a:pt x="8898" y="28600"/>
                      <a:pt x="8792" y="28585"/>
                      <a:pt x="8700" y="28585"/>
                    </a:cubicBezTo>
                    <a:cubicBezTo>
                      <a:pt x="8609" y="28600"/>
                      <a:pt x="8518" y="28631"/>
                      <a:pt x="8441" y="28676"/>
                    </a:cubicBezTo>
                    <a:cubicBezTo>
                      <a:pt x="8365" y="28722"/>
                      <a:pt x="8289" y="28768"/>
                      <a:pt x="8228" y="28829"/>
                    </a:cubicBezTo>
                    <a:cubicBezTo>
                      <a:pt x="8167" y="28890"/>
                      <a:pt x="8106" y="28935"/>
                      <a:pt x="8061" y="29012"/>
                    </a:cubicBezTo>
                    <a:cubicBezTo>
                      <a:pt x="7878" y="29210"/>
                      <a:pt x="7725" y="29453"/>
                      <a:pt x="7603" y="29697"/>
                    </a:cubicBezTo>
                    <a:cubicBezTo>
                      <a:pt x="7497" y="29895"/>
                      <a:pt x="7405" y="30093"/>
                      <a:pt x="7360" y="30307"/>
                    </a:cubicBezTo>
                    <a:cubicBezTo>
                      <a:pt x="7329" y="30459"/>
                      <a:pt x="7299" y="30596"/>
                      <a:pt x="7283" y="30733"/>
                    </a:cubicBezTo>
                    <a:cubicBezTo>
                      <a:pt x="7283" y="30733"/>
                      <a:pt x="7283" y="30733"/>
                      <a:pt x="7283" y="30718"/>
                    </a:cubicBezTo>
                    <a:lnTo>
                      <a:pt x="7238" y="30977"/>
                    </a:lnTo>
                    <a:cubicBezTo>
                      <a:pt x="7238" y="31023"/>
                      <a:pt x="7223" y="31068"/>
                      <a:pt x="7223" y="31114"/>
                    </a:cubicBezTo>
                    <a:cubicBezTo>
                      <a:pt x="7116" y="30764"/>
                      <a:pt x="7040" y="30398"/>
                      <a:pt x="6948" y="30032"/>
                    </a:cubicBezTo>
                    <a:cubicBezTo>
                      <a:pt x="6918" y="29910"/>
                      <a:pt x="6887" y="29789"/>
                      <a:pt x="6857" y="29667"/>
                    </a:cubicBezTo>
                    <a:cubicBezTo>
                      <a:pt x="6674" y="28844"/>
                      <a:pt x="6491" y="28021"/>
                      <a:pt x="6354" y="27183"/>
                    </a:cubicBezTo>
                    <a:cubicBezTo>
                      <a:pt x="6324" y="26970"/>
                      <a:pt x="6293" y="26757"/>
                      <a:pt x="6263" y="26543"/>
                    </a:cubicBezTo>
                    <a:cubicBezTo>
                      <a:pt x="6247" y="26467"/>
                      <a:pt x="6247" y="26391"/>
                      <a:pt x="6232" y="26330"/>
                    </a:cubicBezTo>
                    <a:cubicBezTo>
                      <a:pt x="6247" y="26239"/>
                      <a:pt x="6263" y="26147"/>
                      <a:pt x="6293" y="26056"/>
                    </a:cubicBezTo>
                    <a:cubicBezTo>
                      <a:pt x="6354" y="25812"/>
                      <a:pt x="6415" y="25568"/>
                      <a:pt x="6461" y="25309"/>
                    </a:cubicBezTo>
                    <a:cubicBezTo>
                      <a:pt x="6476" y="25187"/>
                      <a:pt x="6506" y="25065"/>
                      <a:pt x="6522" y="24944"/>
                    </a:cubicBezTo>
                    <a:cubicBezTo>
                      <a:pt x="6537" y="24822"/>
                      <a:pt x="6552" y="24700"/>
                      <a:pt x="6552" y="24578"/>
                    </a:cubicBezTo>
                    <a:cubicBezTo>
                      <a:pt x="6567" y="24502"/>
                      <a:pt x="6567" y="24441"/>
                      <a:pt x="6567" y="24365"/>
                    </a:cubicBezTo>
                    <a:cubicBezTo>
                      <a:pt x="6567" y="24334"/>
                      <a:pt x="6552" y="24304"/>
                      <a:pt x="6552" y="24273"/>
                    </a:cubicBezTo>
                    <a:cubicBezTo>
                      <a:pt x="6552" y="24243"/>
                      <a:pt x="6552" y="24212"/>
                      <a:pt x="6537" y="24182"/>
                    </a:cubicBezTo>
                    <a:cubicBezTo>
                      <a:pt x="6537" y="24106"/>
                      <a:pt x="6522" y="24045"/>
                      <a:pt x="6491" y="23984"/>
                    </a:cubicBezTo>
                    <a:cubicBezTo>
                      <a:pt x="6461" y="23862"/>
                      <a:pt x="6400" y="23740"/>
                      <a:pt x="6324" y="23618"/>
                    </a:cubicBezTo>
                    <a:cubicBezTo>
                      <a:pt x="6232" y="23496"/>
                      <a:pt x="6110" y="23374"/>
                      <a:pt x="5973" y="23298"/>
                    </a:cubicBezTo>
                    <a:cubicBezTo>
                      <a:pt x="5973" y="23161"/>
                      <a:pt x="5973" y="23024"/>
                      <a:pt x="5973" y="22887"/>
                    </a:cubicBezTo>
                    <a:cubicBezTo>
                      <a:pt x="5988" y="22643"/>
                      <a:pt x="6004" y="22384"/>
                      <a:pt x="6019" y="22125"/>
                    </a:cubicBezTo>
                    <a:cubicBezTo>
                      <a:pt x="6034" y="22094"/>
                      <a:pt x="6049" y="22049"/>
                      <a:pt x="6065" y="22018"/>
                    </a:cubicBezTo>
                    <a:cubicBezTo>
                      <a:pt x="6080" y="21988"/>
                      <a:pt x="6095" y="21957"/>
                      <a:pt x="6110" y="21927"/>
                    </a:cubicBezTo>
                    <a:cubicBezTo>
                      <a:pt x="6126" y="21912"/>
                      <a:pt x="6126" y="21881"/>
                      <a:pt x="6141" y="21851"/>
                    </a:cubicBezTo>
                    <a:cubicBezTo>
                      <a:pt x="6171" y="21835"/>
                      <a:pt x="6186" y="21805"/>
                      <a:pt x="6202" y="21774"/>
                    </a:cubicBezTo>
                    <a:lnTo>
                      <a:pt x="6263" y="21698"/>
                    </a:lnTo>
                    <a:cubicBezTo>
                      <a:pt x="6308" y="21653"/>
                      <a:pt x="6354" y="21592"/>
                      <a:pt x="6400" y="21546"/>
                    </a:cubicBezTo>
                    <a:cubicBezTo>
                      <a:pt x="6445" y="21500"/>
                      <a:pt x="6491" y="21470"/>
                      <a:pt x="6537" y="21424"/>
                    </a:cubicBezTo>
                    <a:lnTo>
                      <a:pt x="6567" y="21424"/>
                    </a:lnTo>
                    <a:cubicBezTo>
                      <a:pt x="6583" y="21439"/>
                      <a:pt x="6598" y="21439"/>
                      <a:pt x="6628" y="21454"/>
                    </a:cubicBezTo>
                    <a:cubicBezTo>
                      <a:pt x="6689" y="21485"/>
                      <a:pt x="6765" y="21515"/>
                      <a:pt x="6826" y="21546"/>
                    </a:cubicBezTo>
                    <a:cubicBezTo>
                      <a:pt x="6887" y="21576"/>
                      <a:pt x="6948" y="21607"/>
                      <a:pt x="6994" y="21637"/>
                    </a:cubicBezTo>
                    <a:cubicBezTo>
                      <a:pt x="7009" y="21653"/>
                      <a:pt x="7024" y="21653"/>
                      <a:pt x="7040" y="21668"/>
                    </a:cubicBezTo>
                    <a:cubicBezTo>
                      <a:pt x="7116" y="21729"/>
                      <a:pt x="7192" y="21805"/>
                      <a:pt x="7253" y="21866"/>
                    </a:cubicBezTo>
                    <a:cubicBezTo>
                      <a:pt x="7314" y="21927"/>
                      <a:pt x="7375" y="22003"/>
                      <a:pt x="7421" y="22064"/>
                    </a:cubicBezTo>
                    <a:cubicBezTo>
                      <a:pt x="7482" y="22140"/>
                      <a:pt x="7527" y="22201"/>
                      <a:pt x="7588" y="22277"/>
                    </a:cubicBezTo>
                    <a:cubicBezTo>
                      <a:pt x="7680" y="22399"/>
                      <a:pt x="7771" y="22521"/>
                      <a:pt x="7862" y="22643"/>
                    </a:cubicBezTo>
                    <a:cubicBezTo>
                      <a:pt x="7969" y="22795"/>
                      <a:pt x="8121" y="22963"/>
                      <a:pt x="8304" y="23039"/>
                    </a:cubicBezTo>
                    <a:cubicBezTo>
                      <a:pt x="8380" y="23061"/>
                      <a:pt x="8463" y="23082"/>
                      <a:pt x="8543" y="23082"/>
                    </a:cubicBezTo>
                    <a:cubicBezTo>
                      <a:pt x="8576" y="23082"/>
                      <a:pt x="8608" y="23078"/>
                      <a:pt x="8639" y="23069"/>
                    </a:cubicBezTo>
                    <a:cubicBezTo>
                      <a:pt x="8700" y="23069"/>
                      <a:pt x="8761" y="23039"/>
                      <a:pt x="8822" y="23024"/>
                    </a:cubicBezTo>
                    <a:cubicBezTo>
                      <a:pt x="8838" y="23009"/>
                      <a:pt x="8853" y="22993"/>
                      <a:pt x="8868" y="22993"/>
                    </a:cubicBezTo>
                    <a:cubicBezTo>
                      <a:pt x="8975" y="22932"/>
                      <a:pt x="9051" y="22871"/>
                      <a:pt x="9127" y="22780"/>
                    </a:cubicBezTo>
                    <a:cubicBezTo>
                      <a:pt x="9234" y="22658"/>
                      <a:pt x="9325" y="22521"/>
                      <a:pt x="9386" y="22369"/>
                    </a:cubicBezTo>
                    <a:cubicBezTo>
                      <a:pt x="9432" y="22247"/>
                      <a:pt x="9447" y="22110"/>
                      <a:pt x="9417" y="21973"/>
                    </a:cubicBezTo>
                    <a:cubicBezTo>
                      <a:pt x="9401" y="21866"/>
                      <a:pt x="9340" y="21774"/>
                      <a:pt x="9279" y="21698"/>
                    </a:cubicBezTo>
                    <a:cubicBezTo>
                      <a:pt x="9249" y="21653"/>
                      <a:pt x="9203" y="21607"/>
                      <a:pt x="9157" y="21561"/>
                    </a:cubicBezTo>
                    <a:cubicBezTo>
                      <a:pt x="9112" y="21515"/>
                      <a:pt x="9036" y="21454"/>
                      <a:pt x="8975" y="21409"/>
                    </a:cubicBezTo>
                    <a:cubicBezTo>
                      <a:pt x="8914" y="21363"/>
                      <a:pt x="8838" y="21317"/>
                      <a:pt x="8777" y="21287"/>
                    </a:cubicBezTo>
                    <a:cubicBezTo>
                      <a:pt x="8624" y="21211"/>
                      <a:pt x="8487" y="21135"/>
                      <a:pt x="8335" y="21089"/>
                    </a:cubicBezTo>
                    <a:cubicBezTo>
                      <a:pt x="8259" y="21058"/>
                      <a:pt x="8167" y="21043"/>
                      <a:pt x="8091" y="21028"/>
                    </a:cubicBezTo>
                    <a:cubicBezTo>
                      <a:pt x="8015" y="20997"/>
                      <a:pt x="7939" y="20982"/>
                      <a:pt x="7862" y="20967"/>
                    </a:cubicBezTo>
                    <a:cubicBezTo>
                      <a:pt x="7818" y="20963"/>
                      <a:pt x="7774" y="20961"/>
                      <a:pt x="7731" y="20961"/>
                    </a:cubicBezTo>
                    <a:cubicBezTo>
                      <a:pt x="7613" y="20961"/>
                      <a:pt x="7502" y="20975"/>
                      <a:pt x="7390" y="20997"/>
                    </a:cubicBezTo>
                    <a:cubicBezTo>
                      <a:pt x="7375" y="20936"/>
                      <a:pt x="7329" y="20891"/>
                      <a:pt x="7268" y="20891"/>
                    </a:cubicBezTo>
                    <a:cubicBezTo>
                      <a:pt x="7299" y="20860"/>
                      <a:pt x="7329" y="20845"/>
                      <a:pt x="7360" y="20815"/>
                    </a:cubicBezTo>
                    <a:cubicBezTo>
                      <a:pt x="7527" y="20784"/>
                      <a:pt x="7680" y="20754"/>
                      <a:pt x="7832" y="20693"/>
                    </a:cubicBezTo>
                    <a:cubicBezTo>
                      <a:pt x="7908" y="20677"/>
                      <a:pt x="8000" y="20632"/>
                      <a:pt x="8076" y="20617"/>
                    </a:cubicBezTo>
                    <a:cubicBezTo>
                      <a:pt x="8152" y="20586"/>
                      <a:pt x="8228" y="20556"/>
                      <a:pt x="8320" y="20540"/>
                    </a:cubicBezTo>
                    <a:cubicBezTo>
                      <a:pt x="8380" y="20525"/>
                      <a:pt x="8457" y="20510"/>
                      <a:pt x="8533" y="20510"/>
                    </a:cubicBezTo>
                    <a:cubicBezTo>
                      <a:pt x="8609" y="20495"/>
                      <a:pt x="8700" y="20495"/>
                      <a:pt x="8792" y="20495"/>
                    </a:cubicBezTo>
                    <a:cubicBezTo>
                      <a:pt x="8914" y="20495"/>
                      <a:pt x="9036" y="20510"/>
                      <a:pt x="9157" y="20525"/>
                    </a:cubicBezTo>
                    <a:cubicBezTo>
                      <a:pt x="9310" y="20556"/>
                      <a:pt x="9477" y="20586"/>
                      <a:pt x="9615" y="20632"/>
                    </a:cubicBezTo>
                    <a:cubicBezTo>
                      <a:pt x="9767" y="20662"/>
                      <a:pt x="9919" y="20708"/>
                      <a:pt x="10072" y="20754"/>
                    </a:cubicBezTo>
                    <a:cubicBezTo>
                      <a:pt x="10148" y="20754"/>
                      <a:pt x="10209" y="20769"/>
                      <a:pt x="10285" y="20784"/>
                    </a:cubicBezTo>
                    <a:cubicBezTo>
                      <a:pt x="10346" y="20784"/>
                      <a:pt x="10407" y="20799"/>
                      <a:pt x="10468" y="20799"/>
                    </a:cubicBezTo>
                    <a:cubicBezTo>
                      <a:pt x="10529" y="20799"/>
                      <a:pt x="10590" y="20799"/>
                      <a:pt x="10666" y="20784"/>
                    </a:cubicBezTo>
                    <a:cubicBezTo>
                      <a:pt x="10727" y="20784"/>
                      <a:pt x="10788" y="20769"/>
                      <a:pt x="10849" y="20754"/>
                    </a:cubicBezTo>
                    <a:cubicBezTo>
                      <a:pt x="10910" y="20738"/>
                      <a:pt x="10971" y="20723"/>
                      <a:pt x="11016" y="20708"/>
                    </a:cubicBezTo>
                    <a:cubicBezTo>
                      <a:pt x="11016" y="20708"/>
                      <a:pt x="11032" y="20693"/>
                      <a:pt x="11032" y="20693"/>
                    </a:cubicBezTo>
                    <a:cubicBezTo>
                      <a:pt x="11092" y="20662"/>
                      <a:pt x="11153" y="20632"/>
                      <a:pt x="11214" y="20586"/>
                    </a:cubicBezTo>
                    <a:cubicBezTo>
                      <a:pt x="11321" y="20479"/>
                      <a:pt x="11367" y="20327"/>
                      <a:pt x="11367" y="20175"/>
                    </a:cubicBezTo>
                    <a:cubicBezTo>
                      <a:pt x="11367" y="20053"/>
                      <a:pt x="11321" y="19916"/>
                      <a:pt x="11275" y="19794"/>
                    </a:cubicBezTo>
                    <a:cubicBezTo>
                      <a:pt x="11245" y="19672"/>
                      <a:pt x="11184" y="19550"/>
                      <a:pt x="11123" y="19443"/>
                    </a:cubicBezTo>
                    <a:cubicBezTo>
                      <a:pt x="11062" y="19337"/>
                      <a:pt x="11001" y="19230"/>
                      <a:pt x="10910" y="19123"/>
                    </a:cubicBezTo>
                    <a:cubicBezTo>
                      <a:pt x="10757" y="18941"/>
                      <a:pt x="10529" y="18819"/>
                      <a:pt x="10285" y="18758"/>
                    </a:cubicBezTo>
                    <a:cubicBezTo>
                      <a:pt x="10163" y="18727"/>
                      <a:pt x="10026" y="18712"/>
                      <a:pt x="9904" y="18712"/>
                    </a:cubicBezTo>
                    <a:cubicBezTo>
                      <a:pt x="9767" y="18712"/>
                      <a:pt x="9645" y="18743"/>
                      <a:pt x="9523" y="18788"/>
                    </a:cubicBezTo>
                    <a:cubicBezTo>
                      <a:pt x="9401" y="18834"/>
                      <a:pt x="9295" y="18895"/>
                      <a:pt x="9188" y="18971"/>
                    </a:cubicBezTo>
                    <a:cubicBezTo>
                      <a:pt x="9097" y="19047"/>
                      <a:pt x="8990" y="19139"/>
                      <a:pt x="8898" y="19215"/>
                    </a:cubicBezTo>
                    <a:cubicBezTo>
                      <a:pt x="8807" y="19291"/>
                      <a:pt x="8731" y="19367"/>
                      <a:pt x="8639" y="19459"/>
                    </a:cubicBezTo>
                    <a:cubicBezTo>
                      <a:pt x="8548" y="19535"/>
                      <a:pt x="8441" y="19626"/>
                      <a:pt x="8350" y="19702"/>
                    </a:cubicBezTo>
                    <a:cubicBezTo>
                      <a:pt x="8152" y="19855"/>
                      <a:pt x="7969" y="20007"/>
                      <a:pt x="7771" y="20144"/>
                    </a:cubicBezTo>
                    <a:cubicBezTo>
                      <a:pt x="7741" y="20175"/>
                      <a:pt x="7695" y="20205"/>
                      <a:pt x="7664" y="20220"/>
                    </a:cubicBezTo>
                    <a:cubicBezTo>
                      <a:pt x="7466" y="20373"/>
                      <a:pt x="7253" y="20510"/>
                      <a:pt x="7055" y="20662"/>
                    </a:cubicBezTo>
                    <a:cubicBezTo>
                      <a:pt x="6857" y="20815"/>
                      <a:pt x="6644" y="20967"/>
                      <a:pt x="6461" y="21135"/>
                    </a:cubicBezTo>
                    <a:cubicBezTo>
                      <a:pt x="6369" y="21226"/>
                      <a:pt x="6278" y="21333"/>
                      <a:pt x="6202" y="21439"/>
                    </a:cubicBezTo>
                    <a:cubicBezTo>
                      <a:pt x="6156" y="21485"/>
                      <a:pt x="6126" y="21531"/>
                      <a:pt x="6080" y="21592"/>
                    </a:cubicBezTo>
                    <a:cubicBezTo>
                      <a:pt x="6080" y="21606"/>
                      <a:pt x="6067" y="21620"/>
                      <a:pt x="6065" y="21634"/>
                    </a:cubicBezTo>
                    <a:lnTo>
                      <a:pt x="6065" y="21634"/>
                    </a:lnTo>
                    <a:cubicBezTo>
                      <a:pt x="6095" y="21209"/>
                      <a:pt x="6141" y="20798"/>
                      <a:pt x="6186" y="20373"/>
                    </a:cubicBezTo>
                    <a:cubicBezTo>
                      <a:pt x="6186" y="20342"/>
                      <a:pt x="6202" y="20297"/>
                      <a:pt x="6202" y="20251"/>
                    </a:cubicBezTo>
                    <a:cubicBezTo>
                      <a:pt x="6217" y="20251"/>
                      <a:pt x="6232" y="20236"/>
                      <a:pt x="6263" y="20236"/>
                    </a:cubicBezTo>
                    <a:cubicBezTo>
                      <a:pt x="6308" y="20236"/>
                      <a:pt x="6354" y="20220"/>
                      <a:pt x="6385" y="20220"/>
                    </a:cubicBezTo>
                    <a:cubicBezTo>
                      <a:pt x="6445" y="20205"/>
                      <a:pt x="6491" y="20190"/>
                      <a:pt x="6552" y="20175"/>
                    </a:cubicBezTo>
                    <a:cubicBezTo>
                      <a:pt x="6613" y="20129"/>
                      <a:pt x="6659" y="20083"/>
                      <a:pt x="6689" y="20007"/>
                    </a:cubicBezTo>
                    <a:cubicBezTo>
                      <a:pt x="6735" y="19916"/>
                      <a:pt x="6735" y="19809"/>
                      <a:pt x="6705" y="19702"/>
                    </a:cubicBezTo>
                    <a:cubicBezTo>
                      <a:pt x="6674" y="19580"/>
                      <a:pt x="6567" y="19489"/>
                      <a:pt x="6445" y="19443"/>
                    </a:cubicBezTo>
                    <a:lnTo>
                      <a:pt x="6430" y="19443"/>
                    </a:lnTo>
                    <a:cubicBezTo>
                      <a:pt x="6400" y="19413"/>
                      <a:pt x="6354" y="19398"/>
                      <a:pt x="6324" y="19367"/>
                    </a:cubicBezTo>
                    <a:cubicBezTo>
                      <a:pt x="6324" y="19367"/>
                      <a:pt x="6324" y="19382"/>
                      <a:pt x="6324" y="19382"/>
                    </a:cubicBezTo>
                    <a:cubicBezTo>
                      <a:pt x="6324" y="19367"/>
                      <a:pt x="6324" y="19367"/>
                      <a:pt x="6308" y="19367"/>
                    </a:cubicBezTo>
                    <a:cubicBezTo>
                      <a:pt x="6339" y="19139"/>
                      <a:pt x="6369" y="18925"/>
                      <a:pt x="6400" y="18712"/>
                    </a:cubicBezTo>
                    <a:cubicBezTo>
                      <a:pt x="6430" y="18697"/>
                      <a:pt x="6445" y="18666"/>
                      <a:pt x="6445" y="18636"/>
                    </a:cubicBezTo>
                    <a:cubicBezTo>
                      <a:pt x="6461" y="18621"/>
                      <a:pt x="6461" y="18605"/>
                      <a:pt x="6476" y="18590"/>
                    </a:cubicBezTo>
                    <a:cubicBezTo>
                      <a:pt x="6506" y="18544"/>
                      <a:pt x="6537" y="18499"/>
                      <a:pt x="6567" y="18438"/>
                    </a:cubicBezTo>
                    <a:cubicBezTo>
                      <a:pt x="6872" y="17950"/>
                      <a:pt x="7223" y="17493"/>
                      <a:pt x="7573" y="17036"/>
                    </a:cubicBezTo>
                    <a:cubicBezTo>
                      <a:pt x="7695" y="16868"/>
                      <a:pt x="7817" y="16701"/>
                      <a:pt x="7939" y="16533"/>
                    </a:cubicBezTo>
                    <a:cubicBezTo>
                      <a:pt x="7954" y="16518"/>
                      <a:pt x="7969" y="16518"/>
                      <a:pt x="8000" y="16503"/>
                    </a:cubicBezTo>
                    <a:cubicBezTo>
                      <a:pt x="8061" y="16472"/>
                      <a:pt x="8137" y="16427"/>
                      <a:pt x="8198" y="16381"/>
                    </a:cubicBezTo>
                    <a:cubicBezTo>
                      <a:pt x="8259" y="16350"/>
                      <a:pt x="8304" y="16320"/>
                      <a:pt x="8350" y="16259"/>
                    </a:cubicBezTo>
                    <a:cubicBezTo>
                      <a:pt x="8441" y="16168"/>
                      <a:pt x="8472" y="16046"/>
                      <a:pt x="8472" y="15924"/>
                    </a:cubicBezTo>
                    <a:cubicBezTo>
                      <a:pt x="8472" y="15863"/>
                      <a:pt x="8472" y="15802"/>
                      <a:pt x="8441" y="15741"/>
                    </a:cubicBezTo>
                    <a:cubicBezTo>
                      <a:pt x="8472" y="15695"/>
                      <a:pt x="8502" y="15650"/>
                      <a:pt x="8518" y="15619"/>
                    </a:cubicBezTo>
                    <a:cubicBezTo>
                      <a:pt x="8533" y="15619"/>
                      <a:pt x="8533" y="15619"/>
                      <a:pt x="8533" y="15604"/>
                    </a:cubicBezTo>
                    <a:cubicBezTo>
                      <a:pt x="8563" y="15604"/>
                      <a:pt x="8594" y="15604"/>
                      <a:pt x="8624" y="15589"/>
                    </a:cubicBezTo>
                    <a:cubicBezTo>
                      <a:pt x="8716" y="15573"/>
                      <a:pt x="8822" y="15558"/>
                      <a:pt x="8914" y="15543"/>
                    </a:cubicBezTo>
                    <a:lnTo>
                      <a:pt x="9173" y="15543"/>
                    </a:lnTo>
                    <a:cubicBezTo>
                      <a:pt x="9234" y="15543"/>
                      <a:pt x="9279" y="15543"/>
                      <a:pt x="9340" y="15558"/>
                    </a:cubicBezTo>
                    <a:cubicBezTo>
                      <a:pt x="9386" y="15558"/>
                      <a:pt x="9432" y="15573"/>
                      <a:pt x="9477" y="15589"/>
                    </a:cubicBezTo>
                    <a:cubicBezTo>
                      <a:pt x="9554" y="15619"/>
                      <a:pt x="9630" y="15650"/>
                      <a:pt x="9721" y="15680"/>
                    </a:cubicBezTo>
                    <a:cubicBezTo>
                      <a:pt x="9797" y="15711"/>
                      <a:pt x="9889" y="15741"/>
                      <a:pt x="9980" y="15772"/>
                    </a:cubicBezTo>
                    <a:cubicBezTo>
                      <a:pt x="10072" y="15787"/>
                      <a:pt x="10163" y="15802"/>
                      <a:pt x="10239" y="15802"/>
                    </a:cubicBezTo>
                    <a:cubicBezTo>
                      <a:pt x="10361" y="15787"/>
                      <a:pt x="10468" y="15711"/>
                      <a:pt x="10544" y="15604"/>
                    </a:cubicBezTo>
                    <a:cubicBezTo>
                      <a:pt x="10635" y="15436"/>
                      <a:pt x="10620" y="15223"/>
                      <a:pt x="10574" y="15040"/>
                    </a:cubicBezTo>
                    <a:cubicBezTo>
                      <a:pt x="10559" y="14979"/>
                      <a:pt x="10544" y="14918"/>
                      <a:pt x="10513" y="14842"/>
                    </a:cubicBezTo>
                    <a:cubicBezTo>
                      <a:pt x="10498" y="14766"/>
                      <a:pt x="10468" y="14690"/>
                      <a:pt x="10437" y="14614"/>
                    </a:cubicBezTo>
                    <a:cubicBezTo>
                      <a:pt x="10376" y="14492"/>
                      <a:pt x="10315" y="14355"/>
                      <a:pt x="10239" y="14248"/>
                    </a:cubicBezTo>
                    <a:cubicBezTo>
                      <a:pt x="10163" y="14126"/>
                      <a:pt x="10072" y="14004"/>
                      <a:pt x="9965" y="13897"/>
                    </a:cubicBezTo>
                    <a:cubicBezTo>
                      <a:pt x="9919" y="13837"/>
                      <a:pt x="9858" y="13776"/>
                      <a:pt x="9797" y="13730"/>
                    </a:cubicBezTo>
                    <a:cubicBezTo>
                      <a:pt x="9736" y="13684"/>
                      <a:pt x="9660" y="13638"/>
                      <a:pt x="9584" y="13623"/>
                    </a:cubicBezTo>
                    <a:cubicBezTo>
                      <a:pt x="9565" y="13619"/>
                      <a:pt x="9547" y="13618"/>
                      <a:pt x="9530" y="13618"/>
                    </a:cubicBezTo>
                    <a:cubicBezTo>
                      <a:pt x="9478" y="13618"/>
                      <a:pt x="9436" y="13635"/>
                      <a:pt x="9401" y="13669"/>
                    </a:cubicBezTo>
                    <a:cubicBezTo>
                      <a:pt x="9279" y="13760"/>
                      <a:pt x="9203" y="13897"/>
                      <a:pt x="9127" y="14019"/>
                    </a:cubicBezTo>
                    <a:cubicBezTo>
                      <a:pt x="9051" y="14141"/>
                      <a:pt x="8990" y="14278"/>
                      <a:pt x="8914" y="14400"/>
                    </a:cubicBezTo>
                    <a:cubicBezTo>
                      <a:pt x="8853" y="14522"/>
                      <a:pt x="8792" y="14644"/>
                      <a:pt x="8716" y="14781"/>
                    </a:cubicBezTo>
                    <a:cubicBezTo>
                      <a:pt x="8655" y="14903"/>
                      <a:pt x="8594" y="15025"/>
                      <a:pt x="8518" y="15147"/>
                    </a:cubicBezTo>
                    <a:cubicBezTo>
                      <a:pt x="8457" y="15238"/>
                      <a:pt x="8380" y="15345"/>
                      <a:pt x="8320" y="15452"/>
                    </a:cubicBezTo>
                    <a:cubicBezTo>
                      <a:pt x="8274" y="15360"/>
                      <a:pt x="8213" y="15284"/>
                      <a:pt x="8137" y="15208"/>
                    </a:cubicBezTo>
                    <a:cubicBezTo>
                      <a:pt x="8061" y="15116"/>
                      <a:pt x="7954" y="15040"/>
                      <a:pt x="7862" y="14964"/>
                    </a:cubicBezTo>
                    <a:cubicBezTo>
                      <a:pt x="7771" y="14903"/>
                      <a:pt x="7664" y="14842"/>
                      <a:pt x="7558" y="14781"/>
                    </a:cubicBezTo>
                    <a:cubicBezTo>
                      <a:pt x="7451" y="14720"/>
                      <a:pt x="7329" y="14690"/>
                      <a:pt x="7223" y="14659"/>
                    </a:cubicBezTo>
                    <a:lnTo>
                      <a:pt x="7192" y="14659"/>
                    </a:lnTo>
                    <a:cubicBezTo>
                      <a:pt x="7223" y="14553"/>
                      <a:pt x="7238" y="14446"/>
                      <a:pt x="7268" y="14339"/>
                    </a:cubicBezTo>
                    <a:cubicBezTo>
                      <a:pt x="7314" y="14217"/>
                      <a:pt x="7344" y="14096"/>
                      <a:pt x="7375" y="13974"/>
                    </a:cubicBezTo>
                    <a:cubicBezTo>
                      <a:pt x="7421" y="13928"/>
                      <a:pt x="7466" y="13882"/>
                      <a:pt x="7512" y="13837"/>
                    </a:cubicBezTo>
                    <a:cubicBezTo>
                      <a:pt x="7542" y="13806"/>
                      <a:pt x="7558" y="13776"/>
                      <a:pt x="7588" y="13745"/>
                    </a:cubicBezTo>
                    <a:lnTo>
                      <a:pt x="7801" y="13547"/>
                    </a:lnTo>
                    <a:lnTo>
                      <a:pt x="7786" y="13547"/>
                    </a:lnTo>
                    <a:cubicBezTo>
                      <a:pt x="7862" y="13471"/>
                      <a:pt x="7939" y="13410"/>
                      <a:pt x="8015" y="13334"/>
                    </a:cubicBezTo>
                    <a:cubicBezTo>
                      <a:pt x="8167" y="13227"/>
                      <a:pt x="8320" y="13136"/>
                      <a:pt x="8472" y="13029"/>
                    </a:cubicBezTo>
                    <a:cubicBezTo>
                      <a:pt x="8472" y="13029"/>
                      <a:pt x="8472" y="13044"/>
                      <a:pt x="8472" y="13044"/>
                    </a:cubicBezTo>
                    <a:cubicBezTo>
                      <a:pt x="8487" y="13029"/>
                      <a:pt x="8502" y="13014"/>
                      <a:pt x="8518" y="13014"/>
                    </a:cubicBezTo>
                    <a:cubicBezTo>
                      <a:pt x="8609" y="12968"/>
                      <a:pt x="8700" y="12922"/>
                      <a:pt x="8807" y="12892"/>
                    </a:cubicBezTo>
                    <a:cubicBezTo>
                      <a:pt x="9051" y="12801"/>
                      <a:pt x="9310" y="12724"/>
                      <a:pt x="9554" y="12663"/>
                    </a:cubicBezTo>
                    <a:cubicBezTo>
                      <a:pt x="9676" y="12633"/>
                      <a:pt x="9797" y="12602"/>
                      <a:pt x="9919" y="12587"/>
                    </a:cubicBezTo>
                    <a:cubicBezTo>
                      <a:pt x="10133" y="12541"/>
                      <a:pt x="10346" y="12496"/>
                      <a:pt x="10544" y="12450"/>
                    </a:cubicBezTo>
                    <a:cubicBezTo>
                      <a:pt x="10651" y="12420"/>
                      <a:pt x="10742" y="12389"/>
                      <a:pt x="10833" y="12359"/>
                    </a:cubicBezTo>
                    <a:cubicBezTo>
                      <a:pt x="10940" y="12313"/>
                      <a:pt x="11032" y="12267"/>
                      <a:pt x="11123" y="12222"/>
                    </a:cubicBezTo>
                    <a:cubicBezTo>
                      <a:pt x="11169" y="12191"/>
                      <a:pt x="11214" y="12176"/>
                      <a:pt x="11245" y="12145"/>
                    </a:cubicBezTo>
                    <a:cubicBezTo>
                      <a:pt x="11291" y="12115"/>
                      <a:pt x="11321" y="12084"/>
                      <a:pt x="11367" y="12054"/>
                    </a:cubicBezTo>
                    <a:cubicBezTo>
                      <a:pt x="11397" y="12023"/>
                      <a:pt x="11443" y="11978"/>
                      <a:pt x="11473" y="11932"/>
                    </a:cubicBezTo>
                    <a:cubicBezTo>
                      <a:pt x="11519" y="11871"/>
                      <a:pt x="11565" y="11795"/>
                      <a:pt x="11580" y="11719"/>
                    </a:cubicBezTo>
                    <a:cubicBezTo>
                      <a:pt x="11595" y="11658"/>
                      <a:pt x="11595" y="11597"/>
                      <a:pt x="11580" y="11551"/>
                    </a:cubicBezTo>
                    <a:cubicBezTo>
                      <a:pt x="11565" y="11490"/>
                      <a:pt x="11519" y="11445"/>
                      <a:pt x="11489" y="11414"/>
                    </a:cubicBezTo>
                    <a:cubicBezTo>
                      <a:pt x="11443" y="11368"/>
                      <a:pt x="11397" y="11338"/>
                      <a:pt x="11351" y="11323"/>
                    </a:cubicBezTo>
                    <a:cubicBezTo>
                      <a:pt x="11275" y="11277"/>
                      <a:pt x="11184" y="11231"/>
                      <a:pt x="11092" y="11201"/>
                    </a:cubicBezTo>
                    <a:cubicBezTo>
                      <a:pt x="10986" y="11170"/>
                      <a:pt x="10894" y="11140"/>
                      <a:pt x="10788" y="11140"/>
                    </a:cubicBezTo>
                    <a:cubicBezTo>
                      <a:pt x="10727" y="11140"/>
                      <a:pt x="10681" y="11125"/>
                      <a:pt x="10620" y="11125"/>
                    </a:cubicBezTo>
                    <a:cubicBezTo>
                      <a:pt x="10574" y="11125"/>
                      <a:pt x="10513" y="11140"/>
                      <a:pt x="10468" y="11140"/>
                    </a:cubicBezTo>
                    <a:cubicBezTo>
                      <a:pt x="10422" y="11155"/>
                      <a:pt x="10361" y="11170"/>
                      <a:pt x="10315" y="11185"/>
                    </a:cubicBezTo>
                    <a:cubicBezTo>
                      <a:pt x="10270" y="11201"/>
                      <a:pt x="10209" y="11216"/>
                      <a:pt x="10163" y="11246"/>
                    </a:cubicBezTo>
                    <a:cubicBezTo>
                      <a:pt x="10072" y="11292"/>
                      <a:pt x="9980" y="11338"/>
                      <a:pt x="9889" y="11399"/>
                    </a:cubicBezTo>
                    <a:cubicBezTo>
                      <a:pt x="9813" y="11460"/>
                      <a:pt x="9721" y="11521"/>
                      <a:pt x="9645" y="11582"/>
                    </a:cubicBezTo>
                    <a:cubicBezTo>
                      <a:pt x="9554" y="11658"/>
                      <a:pt x="9477" y="11719"/>
                      <a:pt x="9401" y="11780"/>
                    </a:cubicBezTo>
                    <a:cubicBezTo>
                      <a:pt x="9249" y="11917"/>
                      <a:pt x="9081" y="12054"/>
                      <a:pt x="8929" y="12191"/>
                    </a:cubicBezTo>
                    <a:cubicBezTo>
                      <a:pt x="8609" y="12465"/>
                      <a:pt x="8304" y="12740"/>
                      <a:pt x="8000" y="13044"/>
                    </a:cubicBezTo>
                    <a:cubicBezTo>
                      <a:pt x="7847" y="13181"/>
                      <a:pt x="7695" y="13349"/>
                      <a:pt x="7558" y="13501"/>
                    </a:cubicBezTo>
                    <a:cubicBezTo>
                      <a:pt x="7542" y="13532"/>
                      <a:pt x="7512" y="13562"/>
                      <a:pt x="7482" y="13593"/>
                    </a:cubicBezTo>
                    <a:cubicBezTo>
                      <a:pt x="7527" y="13471"/>
                      <a:pt x="7558" y="13349"/>
                      <a:pt x="7588" y="13242"/>
                    </a:cubicBezTo>
                    <a:lnTo>
                      <a:pt x="7710" y="12861"/>
                    </a:lnTo>
                    <a:cubicBezTo>
                      <a:pt x="7725" y="12785"/>
                      <a:pt x="7756" y="12724"/>
                      <a:pt x="7771" y="12648"/>
                    </a:cubicBezTo>
                    <a:cubicBezTo>
                      <a:pt x="7817" y="12526"/>
                      <a:pt x="7862" y="12389"/>
                      <a:pt x="7923" y="12252"/>
                    </a:cubicBezTo>
                    <a:cubicBezTo>
                      <a:pt x="7939" y="12176"/>
                      <a:pt x="7969" y="12100"/>
                      <a:pt x="8000" y="12039"/>
                    </a:cubicBezTo>
                    <a:cubicBezTo>
                      <a:pt x="8076" y="11825"/>
                      <a:pt x="8167" y="11612"/>
                      <a:pt x="8243" y="11414"/>
                    </a:cubicBezTo>
                    <a:cubicBezTo>
                      <a:pt x="8259" y="11384"/>
                      <a:pt x="8274" y="11353"/>
                      <a:pt x="8289" y="11323"/>
                    </a:cubicBezTo>
                    <a:cubicBezTo>
                      <a:pt x="8380" y="11125"/>
                      <a:pt x="8457" y="10926"/>
                      <a:pt x="8548" y="10728"/>
                    </a:cubicBezTo>
                    <a:lnTo>
                      <a:pt x="8746" y="10332"/>
                    </a:lnTo>
                    <a:cubicBezTo>
                      <a:pt x="8777" y="10271"/>
                      <a:pt x="8807" y="10195"/>
                      <a:pt x="8853" y="10119"/>
                    </a:cubicBezTo>
                    <a:cubicBezTo>
                      <a:pt x="8959" y="9906"/>
                      <a:pt x="9066" y="9692"/>
                      <a:pt x="9188" y="9479"/>
                    </a:cubicBezTo>
                    <a:cubicBezTo>
                      <a:pt x="9279" y="9296"/>
                      <a:pt x="9371" y="9129"/>
                      <a:pt x="9477" y="8946"/>
                    </a:cubicBezTo>
                    <a:cubicBezTo>
                      <a:pt x="9554" y="8793"/>
                      <a:pt x="9630" y="8656"/>
                      <a:pt x="9721" y="8504"/>
                    </a:cubicBezTo>
                    <a:cubicBezTo>
                      <a:pt x="9736" y="8458"/>
                      <a:pt x="9767" y="8428"/>
                      <a:pt x="9797" y="8382"/>
                    </a:cubicBezTo>
                    <a:cubicBezTo>
                      <a:pt x="9813" y="8352"/>
                      <a:pt x="9828" y="8321"/>
                      <a:pt x="9858" y="8275"/>
                    </a:cubicBezTo>
                    <a:cubicBezTo>
                      <a:pt x="9904" y="8230"/>
                      <a:pt x="9950" y="8184"/>
                      <a:pt x="9995" y="8123"/>
                    </a:cubicBezTo>
                    <a:cubicBezTo>
                      <a:pt x="10133" y="8001"/>
                      <a:pt x="10270" y="7879"/>
                      <a:pt x="10407" y="7757"/>
                    </a:cubicBezTo>
                    <a:cubicBezTo>
                      <a:pt x="10422" y="7757"/>
                      <a:pt x="10422" y="7742"/>
                      <a:pt x="10437" y="7742"/>
                    </a:cubicBezTo>
                    <a:lnTo>
                      <a:pt x="10453" y="7742"/>
                    </a:lnTo>
                    <a:cubicBezTo>
                      <a:pt x="10498" y="7712"/>
                      <a:pt x="10559" y="7696"/>
                      <a:pt x="10605" y="7681"/>
                    </a:cubicBezTo>
                    <a:cubicBezTo>
                      <a:pt x="10681" y="7651"/>
                      <a:pt x="10757" y="7620"/>
                      <a:pt x="10833" y="7590"/>
                    </a:cubicBezTo>
                    <a:cubicBezTo>
                      <a:pt x="10910" y="7575"/>
                      <a:pt x="10986" y="7559"/>
                      <a:pt x="11047" y="7529"/>
                    </a:cubicBezTo>
                    <a:cubicBezTo>
                      <a:pt x="11108" y="7514"/>
                      <a:pt x="11169" y="7514"/>
                      <a:pt x="11230" y="7498"/>
                    </a:cubicBezTo>
                    <a:lnTo>
                      <a:pt x="11428" y="7498"/>
                    </a:lnTo>
                    <a:cubicBezTo>
                      <a:pt x="11458" y="7514"/>
                      <a:pt x="11473" y="7514"/>
                      <a:pt x="11504" y="7514"/>
                    </a:cubicBezTo>
                    <a:cubicBezTo>
                      <a:pt x="11550" y="7529"/>
                      <a:pt x="11580" y="7544"/>
                      <a:pt x="11626" y="7559"/>
                    </a:cubicBezTo>
                    <a:cubicBezTo>
                      <a:pt x="11763" y="7620"/>
                      <a:pt x="11885" y="7681"/>
                      <a:pt x="12007" y="7757"/>
                    </a:cubicBezTo>
                    <a:cubicBezTo>
                      <a:pt x="12129" y="7834"/>
                      <a:pt x="12266" y="7895"/>
                      <a:pt x="12403" y="7940"/>
                    </a:cubicBezTo>
                    <a:cubicBezTo>
                      <a:pt x="12509" y="7971"/>
                      <a:pt x="12616" y="8001"/>
                      <a:pt x="12723" y="8032"/>
                    </a:cubicBezTo>
                    <a:cubicBezTo>
                      <a:pt x="12753" y="8032"/>
                      <a:pt x="12784" y="8032"/>
                      <a:pt x="12814" y="8047"/>
                    </a:cubicBezTo>
                    <a:lnTo>
                      <a:pt x="12890" y="8047"/>
                    </a:lnTo>
                    <a:cubicBezTo>
                      <a:pt x="12921" y="8062"/>
                      <a:pt x="12951" y="8062"/>
                      <a:pt x="12997" y="8062"/>
                    </a:cubicBezTo>
                    <a:lnTo>
                      <a:pt x="13241" y="8062"/>
                    </a:lnTo>
                    <a:cubicBezTo>
                      <a:pt x="13302" y="8062"/>
                      <a:pt x="13363" y="8062"/>
                      <a:pt x="13424" y="8047"/>
                    </a:cubicBezTo>
                    <a:cubicBezTo>
                      <a:pt x="13454" y="8032"/>
                      <a:pt x="13485" y="8032"/>
                      <a:pt x="13515" y="8016"/>
                    </a:cubicBezTo>
                    <a:cubicBezTo>
                      <a:pt x="13545" y="8001"/>
                      <a:pt x="13561" y="7986"/>
                      <a:pt x="13591" y="7971"/>
                    </a:cubicBezTo>
                    <a:cubicBezTo>
                      <a:pt x="13606" y="7940"/>
                      <a:pt x="13622" y="7910"/>
                      <a:pt x="13637" y="7879"/>
                    </a:cubicBezTo>
                    <a:cubicBezTo>
                      <a:pt x="13652" y="7849"/>
                      <a:pt x="13652" y="7834"/>
                      <a:pt x="13652" y="7803"/>
                    </a:cubicBezTo>
                    <a:cubicBezTo>
                      <a:pt x="13667" y="7773"/>
                      <a:pt x="13667" y="7757"/>
                      <a:pt x="13683" y="7727"/>
                    </a:cubicBezTo>
                    <a:cubicBezTo>
                      <a:pt x="13698" y="7666"/>
                      <a:pt x="13698" y="7620"/>
                      <a:pt x="13713" y="7559"/>
                    </a:cubicBezTo>
                    <a:cubicBezTo>
                      <a:pt x="13744" y="7392"/>
                      <a:pt x="13728" y="7239"/>
                      <a:pt x="13713" y="7072"/>
                    </a:cubicBezTo>
                    <a:cubicBezTo>
                      <a:pt x="13698" y="6935"/>
                      <a:pt x="13667" y="6798"/>
                      <a:pt x="13622" y="6660"/>
                    </a:cubicBezTo>
                    <a:cubicBezTo>
                      <a:pt x="13576" y="6508"/>
                      <a:pt x="13530" y="6371"/>
                      <a:pt x="13439" y="6249"/>
                    </a:cubicBezTo>
                    <a:cubicBezTo>
                      <a:pt x="13363" y="6142"/>
                      <a:pt x="13241" y="6051"/>
                      <a:pt x="13119" y="6005"/>
                    </a:cubicBezTo>
                    <a:cubicBezTo>
                      <a:pt x="13064" y="5985"/>
                      <a:pt x="13006" y="5976"/>
                      <a:pt x="12947" y="5976"/>
                    </a:cubicBezTo>
                    <a:cubicBezTo>
                      <a:pt x="12876" y="5976"/>
                      <a:pt x="12805" y="5989"/>
                      <a:pt x="12738" y="6005"/>
                    </a:cubicBezTo>
                    <a:cubicBezTo>
                      <a:pt x="12616" y="6036"/>
                      <a:pt x="12509" y="6081"/>
                      <a:pt x="12403" y="6142"/>
                    </a:cubicBezTo>
                    <a:cubicBezTo>
                      <a:pt x="12296" y="6188"/>
                      <a:pt x="12205" y="6249"/>
                      <a:pt x="12098" y="6310"/>
                    </a:cubicBezTo>
                    <a:cubicBezTo>
                      <a:pt x="12007" y="6356"/>
                      <a:pt x="11915" y="6417"/>
                      <a:pt x="11824" y="6478"/>
                    </a:cubicBezTo>
                    <a:cubicBezTo>
                      <a:pt x="11641" y="6599"/>
                      <a:pt x="11458" y="6721"/>
                      <a:pt x="11291" y="6843"/>
                    </a:cubicBezTo>
                    <a:cubicBezTo>
                      <a:pt x="11108" y="6965"/>
                      <a:pt x="10925" y="7102"/>
                      <a:pt x="10742" y="7224"/>
                    </a:cubicBezTo>
                    <a:cubicBezTo>
                      <a:pt x="10696" y="7255"/>
                      <a:pt x="10666" y="7300"/>
                      <a:pt x="10620" y="7331"/>
                    </a:cubicBezTo>
                    <a:cubicBezTo>
                      <a:pt x="10513" y="7407"/>
                      <a:pt x="10407" y="7498"/>
                      <a:pt x="10315" y="7590"/>
                    </a:cubicBezTo>
                    <a:cubicBezTo>
                      <a:pt x="10285" y="7605"/>
                      <a:pt x="10239" y="7620"/>
                      <a:pt x="10209" y="7651"/>
                    </a:cubicBezTo>
                    <a:cubicBezTo>
                      <a:pt x="10392" y="7346"/>
                      <a:pt x="10574" y="7057"/>
                      <a:pt x="10742" y="6752"/>
                    </a:cubicBezTo>
                    <a:cubicBezTo>
                      <a:pt x="10955" y="6432"/>
                      <a:pt x="11153" y="6112"/>
                      <a:pt x="11367" y="5792"/>
                    </a:cubicBezTo>
                    <a:cubicBezTo>
                      <a:pt x="11412" y="5731"/>
                      <a:pt x="11458" y="5655"/>
                      <a:pt x="11504" y="5594"/>
                    </a:cubicBezTo>
                    <a:cubicBezTo>
                      <a:pt x="11504" y="5594"/>
                      <a:pt x="11519" y="5579"/>
                      <a:pt x="11519" y="5579"/>
                    </a:cubicBezTo>
                    <a:cubicBezTo>
                      <a:pt x="11534" y="5563"/>
                      <a:pt x="11565" y="5548"/>
                      <a:pt x="11565" y="5533"/>
                    </a:cubicBezTo>
                    <a:cubicBezTo>
                      <a:pt x="11595" y="5503"/>
                      <a:pt x="11626" y="5472"/>
                      <a:pt x="11656" y="5442"/>
                    </a:cubicBezTo>
                    <a:cubicBezTo>
                      <a:pt x="11702" y="5365"/>
                      <a:pt x="11748" y="5289"/>
                      <a:pt x="11778" y="5213"/>
                    </a:cubicBezTo>
                    <a:lnTo>
                      <a:pt x="11793" y="5183"/>
                    </a:lnTo>
                    <a:cubicBezTo>
                      <a:pt x="11885" y="5122"/>
                      <a:pt x="11976" y="5045"/>
                      <a:pt x="12068" y="4984"/>
                    </a:cubicBezTo>
                    <a:cubicBezTo>
                      <a:pt x="12098" y="4954"/>
                      <a:pt x="12129" y="4939"/>
                      <a:pt x="12144" y="4924"/>
                    </a:cubicBezTo>
                    <a:cubicBezTo>
                      <a:pt x="12159" y="4908"/>
                      <a:pt x="12159" y="4908"/>
                      <a:pt x="12159" y="4908"/>
                    </a:cubicBezTo>
                    <a:lnTo>
                      <a:pt x="12327" y="4802"/>
                    </a:lnTo>
                    <a:cubicBezTo>
                      <a:pt x="12372" y="4756"/>
                      <a:pt x="12433" y="4725"/>
                      <a:pt x="12479" y="4695"/>
                    </a:cubicBezTo>
                    <a:cubicBezTo>
                      <a:pt x="12509" y="4680"/>
                      <a:pt x="12525" y="4680"/>
                      <a:pt x="12540" y="4665"/>
                    </a:cubicBezTo>
                    <a:lnTo>
                      <a:pt x="12616" y="4634"/>
                    </a:lnTo>
                    <a:cubicBezTo>
                      <a:pt x="12753" y="4558"/>
                      <a:pt x="12890" y="4482"/>
                      <a:pt x="13012" y="4390"/>
                    </a:cubicBezTo>
                    <a:cubicBezTo>
                      <a:pt x="13104" y="4345"/>
                      <a:pt x="13195" y="4284"/>
                      <a:pt x="13271" y="4223"/>
                    </a:cubicBezTo>
                    <a:cubicBezTo>
                      <a:pt x="13347" y="4162"/>
                      <a:pt x="13424" y="4101"/>
                      <a:pt x="13500" y="4040"/>
                    </a:cubicBezTo>
                    <a:cubicBezTo>
                      <a:pt x="13576" y="3964"/>
                      <a:pt x="13652" y="3903"/>
                      <a:pt x="13713" y="3811"/>
                    </a:cubicBezTo>
                    <a:cubicBezTo>
                      <a:pt x="13789" y="3735"/>
                      <a:pt x="13850" y="3659"/>
                      <a:pt x="13896" y="3583"/>
                    </a:cubicBezTo>
                    <a:cubicBezTo>
                      <a:pt x="13926" y="3522"/>
                      <a:pt x="13957" y="3476"/>
                      <a:pt x="13987" y="3430"/>
                    </a:cubicBezTo>
                    <a:cubicBezTo>
                      <a:pt x="14003" y="3385"/>
                      <a:pt x="14033" y="3339"/>
                      <a:pt x="14048" y="3293"/>
                    </a:cubicBezTo>
                    <a:cubicBezTo>
                      <a:pt x="14109" y="3187"/>
                      <a:pt x="14140" y="3065"/>
                      <a:pt x="14170" y="2958"/>
                    </a:cubicBezTo>
                    <a:cubicBezTo>
                      <a:pt x="14201" y="2821"/>
                      <a:pt x="14216" y="2684"/>
                      <a:pt x="14185" y="2547"/>
                    </a:cubicBezTo>
                    <a:cubicBezTo>
                      <a:pt x="14155" y="2425"/>
                      <a:pt x="14079" y="2288"/>
                      <a:pt x="13987" y="2212"/>
                    </a:cubicBezTo>
                    <a:cubicBezTo>
                      <a:pt x="13926" y="2166"/>
                      <a:pt x="13865" y="2120"/>
                      <a:pt x="13804" y="2105"/>
                    </a:cubicBezTo>
                    <a:cubicBezTo>
                      <a:pt x="13744" y="2074"/>
                      <a:pt x="13683" y="2074"/>
                      <a:pt x="13622" y="2074"/>
                    </a:cubicBezTo>
                    <a:cubicBezTo>
                      <a:pt x="13469" y="2074"/>
                      <a:pt x="13317" y="2135"/>
                      <a:pt x="13180" y="2212"/>
                    </a:cubicBezTo>
                    <a:lnTo>
                      <a:pt x="13165" y="2212"/>
                    </a:lnTo>
                    <a:cubicBezTo>
                      <a:pt x="13149" y="2227"/>
                      <a:pt x="13149" y="2227"/>
                      <a:pt x="13134" y="2227"/>
                    </a:cubicBezTo>
                    <a:cubicBezTo>
                      <a:pt x="13134" y="2242"/>
                      <a:pt x="13134" y="2242"/>
                      <a:pt x="13119" y="2242"/>
                    </a:cubicBezTo>
                    <a:cubicBezTo>
                      <a:pt x="13012" y="2303"/>
                      <a:pt x="12936" y="2364"/>
                      <a:pt x="12845" y="2425"/>
                    </a:cubicBezTo>
                    <a:cubicBezTo>
                      <a:pt x="12768" y="2486"/>
                      <a:pt x="12692" y="2562"/>
                      <a:pt x="12616" y="2638"/>
                    </a:cubicBezTo>
                    <a:cubicBezTo>
                      <a:pt x="12540" y="2699"/>
                      <a:pt x="12479" y="2775"/>
                      <a:pt x="12418" y="2867"/>
                    </a:cubicBezTo>
                    <a:cubicBezTo>
                      <a:pt x="12296" y="3019"/>
                      <a:pt x="12205" y="3202"/>
                      <a:pt x="12144" y="3385"/>
                    </a:cubicBezTo>
                    <a:cubicBezTo>
                      <a:pt x="12098" y="3476"/>
                      <a:pt x="12083" y="3583"/>
                      <a:pt x="12052" y="3674"/>
                    </a:cubicBezTo>
                    <a:cubicBezTo>
                      <a:pt x="12037" y="3766"/>
                      <a:pt x="12007" y="3857"/>
                      <a:pt x="11991" y="3964"/>
                    </a:cubicBezTo>
                    <a:cubicBezTo>
                      <a:pt x="11930" y="4162"/>
                      <a:pt x="11885" y="4360"/>
                      <a:pt x="11824" y="4543"/>
                    </a:cubicBezTo>
                    <a:cubicBezTo>
                      <a:pt x="11809" y="4649"/>
                      <a:pt x="11778" y="4741"/>
                      <a:pt x="11732" y="4832"/>
                    </a:cubicBezTo>
                    <a:cubicBezTo>
                      <a:pt x="11702" y="4924"/>
                      <a:pt x="11671" y="5000"/>
                      <a:pt x="11641" y="5091"/>
                    </a:cubicBezTo>
                    <a:cubicBezTo>
                      <a:pt x="11595" y="5183"/>
                      <a:pt x="11550" y="5274"/>
                      <a:pt x="11504" y="5365"/>
                    </a:cubicBezTo>
                    <a:cubicBezTo>
                      <a:pt x="11489" y="5381"/>
                      <a:pt x="11473" y="5396"/>
                      <a:pt x="11473" y="5411"/>
                    </a:cubicBezTo>
                    <a:cubicBezTo>
                      <a:pt x="11443" y="5457"/>
                      <a:pt x="11412" y="5503"/>
                      <a:pt x="11382" y="5533"/>
                    </a:cubicBezTo>
                    <a:cubicBezTo>
                      <a:pt x="11382" y="5548"/>
                      <a:pt x="11382" y="5563"/>
                      <a:pt x="11382" y="5563"/>
                    </a:cubicBezTo>
                    <a:cubicBezTo>
                      <a:pt x="11336" y="5624"/>
                      <a:pt x="11306" y="5670"/>
                      <a:pt x="11275" y="5716"/>
                    </a:cubicBezTo>
                    <a:cubicBezTo>
                      <a:pt x="11169" y="5853"/>
                      <a:pt x="11062" y="6005"/>
                      <a:pt x="10971" y="6142"/>
                    </a:cubicBezTo>
                    <a:cubicBezTo>
                      <a:pt x="10879" y="6264"/>
                      <a:pt x="10788" y="6401"/>
                      <a:pt x="10696" y="6523"/>
                    </a:cubicBezTo>
                    <a:cubicBezTo>
                      <a:pt x="10666" y="6569"/>
                      <a:pt x="10620" y="6615"/>
                      <a:pt x="10590" y="6660"/>
                    </a:cubicBezTo>
                    <a:cubicBezTo>
                      <a:pt x="10453" y="6874"/>
                      <a:pt x="10300" y="7087"/>
                      <a:pt x="10163" y="7300"/>
                    </a:cubicBezTo>
                    <a:cubicBezTo>
                      <a:pt x="10148" y="7316"/>
                      <a:pt x="10148" y="7331"/>
                      <a:pt x="10133" y="7346"/>
                    </a:cubicBezTo>
                    <a:cubicBezTo>
                      <a:pt x="10178" y="7224"/>
                      <a:pt x="10209" y="7102"/>
                      <a:pt x="10239" y="6980"/>
                    </a:cubicBezTo>
                    <a:cubicBezTo>
                      <a:pt x="10285" y="6874"/>
                      <a:pt x="10331" y="6782"/>
                      <a:pt x="10376" y="6676"/>
                    </a:cubicBezTo>
                    <a:cubicBezTo>
                      <a:pt x="10437" y="6569"/>
                      <a:pt x="10498" y="6447"/>
                      <a:pt x="10574" y="6340"/>
                    </a:cubicBezTo>
                    <a:cubicBezTo>
                      <a:pt x="10666" y="6173"/>
                      <a:pt x="10773" y="6021"/>
                      <a:pt x="10879" y="5853"/>
                    </a:cubicBezTo>
                    <a:cubicBezTo>
                      <a:pt x="10971" y="5701"/>
                      <a:pt x="11077" y="5548"/>
                      <a:pt x="11169" y="5396"/>
                    </a:cubicBezTo>
                    <a:cubicBezTo>
                      <a:pt x="11214" y="5320"/>
                      <a:pt x="11245" y="5243"/>
                      <a:pt x="11291" y="5167"/>
                    </a:cubicBezTo>
                    <a:cubicBezTo>
                      <a:pt x="11321" y="5076"/>
                      <a:pt x="11367" y="4984"/>
                      <a:pt x="11397" y="4893"/>
                    </a:cubicBezTo>
                    <a:cubicBezTo>
                      <a:pt x="11397" y="4863"/>
                      <a:pt x="11412" y="4817"/>
                      <a:pt x="11428" y="4786"/>
                    </a:cubicBezTo>
                    <a:cubicBezTo>
                      <a:pt x="11428" y="4756"/>
                      <a:pt x="11443" y="4710"/>
                      <a:pt x="11443" y="4665"/>
                    </a:cubicBezTo>
                    <a:cubicBezTo>
                      <a:pt x="11458" y="4588"/>
                      <a:pt x="11473" y="4527"/>
                      <a:pt x="11473" y="4451"/>
                    </a:cubicBezTo>
                    <a:lnTo>
                      <a:pt x="11473" y="4436"/>
                    </a:lnTo>
                    <a:cubicBezTo>
                      <a:pt x="11473" y="4421"/>
                      <a:pt x="11473" y="4390"/>
                      <a:pt x="11473" y="4375"/>
                    </a:cubicBezTo>
                    <a:lnTo>
                      <a:pt x="11473" y="4360"/>
                    </a:lnTo>
                    <a:cubicBezTo>
                      <a:pt x="11473" y="4314"/>
                      <a:pt x="11473" y="4268"/>
                      <a:pt x="11473" y="4223"/>
                    </a:cubicBezTo>
                    <a:cubicBezTo>
                      <a:pt x="11473" y="4162"/>
                      <a:pt x="11458" y="4116"/>
                      <a:pt x="11458" y="4070"/>
                    </a:cubicBezTo>
                    <a:cubicBezTo>
                      <a:pt x="11443" y="4025"/>
                      <a:pt x="11443" y="3979"/>
                      <a:pt x="11428" y="3933"/>
                    </a:cubicBezTo>
                    <a:cubicBezTo>
                      <a:pt x="11412" y="3887"/>
                      <a:pt x="11397" y="3842"/>
                      <a:pt x="11382" y="3796"/>
                    </a:cubicBezTo>
                    <a:cubicBezTo>
                      <a:pt x="11367" y="3750"/>
                      <a:pt x="11351" y="3705"/>
                      <a:pt x="11336" y="3659"/>
                    </a:cubicBezTo>
                    <a:cubicBezTo>
                      <a:pt x="11306" y="3613"/>
                      <a:pt x="11291" y="3583"/>
                      <a:pt x="11275" y="3537"/>
                    </a:cubicBezTo>
                    <a:cubicBezTo>
                      <a:pt x="11230" y="3461"/>
                      <a:pt x="11169" y="3385"/>
                      <a:pt x="11108" y="3309"/>
                    </a:cubicBezTo>
                    <a:cubicBezTo>
                      <a:pt x="11016" y="3217"/>
                      <a:pt x="10925" y="3126"/>
                      <a:pt x="10803" y="3080"/>
                    </a:cubicBezTo>
                    <a:cubicBezTo>
                      <a:pt x="10744" y="3055"/>
                      <a:pt x="10676" y="3044"/>
                      <a:pt x="10609" y="3044"/>
                    </a:cubicBezTo>
                    <a:cubicBezTo>
                      <a:pt x="10555" y="3044"/>
                      <a:pt x="10500" y="3051"/>
                      <a:pt x="10453" y="3065"/>
                    </a:cubicBezTo>
                    <a:cubicBezTo>
                      <a:pt x="10346" y="3095"/>
                      <a:pt x="10254" y="3156"/>
                      <a:pt x="10178" y="3232"/>
                    </a:cubicBezTo>
                    <a:cubicBezTo>
                      <a:pt x="10117" y="3309"/>
                      <a:pt x="10056" y="3385"/>
                      <a:pt x="10011" y="3461"/>
                    </a:cubicBezTo>
                    <a:cubicBezTo>
                      <a:pt x="9965" y="3552"/>
                      <a:pt x="9919" y="3628"/>
                      <a:pt x="9889" y="3720"/>
                    </a:cubicBezTo>
                    <a:cubicBezTo>
                      <a:pt x="9843" y="3796"/>
                      <a:pt x="9813" y="3887"/>
                      <a:pt x="9782" y="3964"/>
                    </a:cubicBezTo>
                    <a:cubicBezTo>
                      <a:pt x="9767" y="4009"/>
                      <a:pt x="9752" y="4055"/>
                      <a:pt x="9752" y="4086"/>
                    </a:cubicBezTo>
                    <a:cubicBezTo>
                      <a:pt x="9736" y="4116"/>
                      <a:pt x="9736" y="4131"/>
                      <a:pt x="9736" y="4162"/>
                    </a:cubicBezTo>
                    <a:cubicBezTo>
                      <a:pt x="9736" y="4177"/>
                      <a:pt x="9721" y="4207"/>
                      <a:pt x="9721" y="4238"/>
                    </a:cubicBezTo>
                    <a:cubicBezTo>
                      <a:pt x="9706" y="4345"/>
                      <a:pt x="9706" y="4466"/>
                      <a:pt x="9736" y="4588"/>
                    </a:cubicBezTo>
                    <a:cubicBezTo>
                      <a:pt x="9752" y="4649"/>
                      <a:pt x="9782" y="4695"/>
                      <a:pt x="9813" y="4756"/>
                    </a:cubicBezTo>
                    <a:cubicBezTo>
                      <a:pt x="9828" y="4786"/>
                      <a:pt x="9843" y="4802"/>
                      <a:pt x="9858" y="4832"/>
                    </a:cubicBezTo>
                    <a:cubicBezTo>
                      <a:pt x="9904" y="4908"/>
                      <a:pt x="9980" y="4969"/>
                      <a:pt x="10041" y="5045"/>
                    </a:cubicBezTo>
                    <a:cubicBezTo>
                      <a:pt x="10102" y="5106"/>
                      <a:pt x="10148" y="5167"/>
                      <a:pt x="10209" y="5228"/>
                    </a:cubicBezTo>
                    <a:cubicBezTo>
                      <a:pt x="10224" y="5259"/>
                      <a:pt x="10239" y="5274"/>
                      <a:pt x="10254" y="5304"/>
                    </a:cubicBezTo>
                    <a:cubicBezTo>
                      <a:pt x="10270" y="5335"/>
                      <a:pt x="10270" y="5350"/>
                      <a:pt x="10285" y="5365"/>
                    </a:cubicBezTo>
                    <a:cubicBezTo>
                      <a:pt x="10300" y="5396"/>
                      <a:pt x="10300" y="5411"/>
                      <a:pt x="10300" y="5426"/>
                    </a:cubicBezTo>
                    <a:cubicBezTo>
                      <a:pt x="10315" y="5457"/>
                      <a:pt x="10315" y="5487"/>
                      <a:pt x="10315" y="5503"/>
                    </a:cubicBezTo>
                    <a:cubicBezTo>
                      <a:pt x="10315" y="5548"/>
                      <a:pt x="10315" y="5579"/>
                      <a:pt x="10315" y="5609"/>
                    </a:cubicBezTo>
                    <a:cubicBezTo>
                      <a:pt x="10315" y="5807"/>
                      <a:pt x="10285" y="6005"/>
                      <a:pt x="10254" y="6203"/>
                    </a:cubicBezTo>
                    <a:cubicBezTo>
                      <a:pt x="10254" y="6249"/>
                      <a:pt x="10239" y="6295"/>
                      <a:pt x="10239" y="6356"/>
                    </a:cubicBezTo>
                    <a:cubicBezTo>
                      <a:pt x="10224" y="6432"/>
                      <a:pt x="10209" y="6508"/>
                      <a:pt x="10194" y="6599"/>
                    </a:cubicBezTo>
                    <a:cubicBezTo>
                      <a:pt x="10148" y="6676"/>
                      <a:pt x="10133" y="6767"/>
                      <a:pt x="10102" y="6858"/>
                    </a:cubicBezTo>
                    <a:cubicBezTo>
                      <a:pt x="10072" y="6935"/>
                      <a:pt x="10056" y="7026"/>
                      <a:pt x="10041" y="7102"/>
                    </a:cubicBezTo>
                    <a:cubicBezTo>
                      <a:pt x="10026" y="7194"/>
                      <a:pt x="10011" y="7285"/>
                      <a:pt x="9995" y="7377"/>
                    </a:cubicBezTo>
                    <a:cubicBezTo>
                      <a:pt x="9995" y="7407"/>
                      <a:pt x="9995" y="7437"/>
                      <a:pt x="9995" y="7483"/>
                    </a:cubicBezTo>
                    <a:cubicBezTo>
                      <a:pt x="9980" y="7514"/>
                      <a:pt x="9965" y="7559"/>
                      <a:pt x="9950" y="7605"/>
                    </a:cubicBezTo>
                    <a:cubicBezTo>
                      <a:pt x="9935" y="7636"/>
                      <a:pt x="9919" y="7666"/>
                      <a:pt x="9919" y="7681"/>
                    </a:cubicBezTo>
                    <a:cubicBezTo>
                      <a:pt x="9752" y="7925"/>
                      <a:pt x="9599" y="8169"/>
                      <a:pt x="9447" y="8413"/>
                    </a:cubicBezTo>
                    <a:cubicBezTo>
                      <a:pt x="9356" y="8550"/>
                      <a:pt x="9279" y="8702"/>
                      <a:pt x="9188" y="8854"/>
                    </a:cubicBezTo>
                    <a:cubicBezTo>
                      <a:pt x="9097" y="9022"/>
                      <a:pt x="8990" y="9190"/>
                      <a:pt x="8898" y="9357"/>
                    </a:cubicBezTo>
                    <a:cubicBezTo>
                      <a:pt x="8822" y="9494"/>
                      <a:pt x="8746" y="9616"/>
                      <a:pt x="8685" y="9753"/>
                    </a:cubicBezTo>
                    <a:cubicBezTo>
                      <a:pt x="8655" y="9799"/>
                      <a:pt x="8624" y="9860"/>
                      <a:pt x="8594" y="9921"/>
                    </a:cubicBezTo>
                    <a:cubicBezTo>
                      <a:pt x="8594" y="9875"/>
                      <a:pt x="8609" y="9829"/>
                      <a:pt x="8609" y="9784"/>
                    </a:cubicBezTo>
                    <a:cubicBezTo>
                      <a:pt x="8624" y="9677"/>
                      <a:pt x="8624" y="9555"/>
                      <a:pt x="8639" y="9449"/>
                    </a:cubicBezTo>
                    <a:cubicBezTo>
                      <a:pt x="8655" y="9235"/>
                      <a:pt x="8655" y="9022"/>
                      <a:pt x="8639" y="8824"/>
                    </a:cubicBezTo>
                    <a:cubicBezTo>
                      <a:pt x="8624" y="8565"/>
                      <a:pt x="8609" y="8306"/>
                      <a:pt x="8579" y="8047"/>
                    </a:cubicBezTo>
                    <a:cubicBezTo>
                      <a:pt x="8563" y="7925"/>
                      <a:pt x="8533" y="7788"/>
                      <a:pt x="8518" y="7666"/>
                    </a:cubicBezTo>
                    <a:cubicBezTo>
                      <a:pt x="8487" y="7544"/>
                      <a:pt x="8441" y="7422"/>
                      <a:pt x="8411" y="7300"/>
                    </a:cubicBezTo>
                    <a:cubicBezTo>
                      <a:pt x="8396" y="7270"/>
                      <a:pt x="8396" y="7255"/>
                      <a:pt x="8380" y="7239"/>
                    </a:cubicBezTo>
                    <a:cubicBezTo>
                      <a:pt x="8396" y="7224"/>
                      <a:pt x="8411" y="7194"/>
                      <a:pt x="8411" y="7178"/>
                    </a:cubicBezTo>
                    <a:cubicBezTo>
                      <a:pt x="8426" y="7163"/>
                      <a:pt x="8441" y="7133"/>
                      <a:pt x="8441" y="7102"/>
                    </a:cubicBezTo>
                    <a:cubicBezTo>
                      <a:pt x="8457" y="7041"/>
                      <a:pt x="8457" y="6996"/>
                      <a:pt x="8472" y="6935"/>
                    </a:cubicBezTo>
                    <a:cubicBezTo>
                      <a:pt x="8472" y="6919"/>
                      <a:pt x="8472" y="6904"/>
                      <a:pt x="8472" y="6889"/>
                    </a:cubicBezTo>
                    <a:lnTo>
                      <a:pt x="8472" y="6874"/>
                    </a:lnTo>
                    <a:cubicBezTo>
                      <a:pt x="8472" y="6767"/>
                      <a:pt x="8472" y="6660"/>
                      <a:pt x="8457" y="6554"/>
                    </a:cubicBezTo>
                    <a:cubicBezTo>
                      <a:pt x="8457" y="6447"/>
                      <a:pt x="8457" y="6356"/>
                      <a:pt x="8441" y="6249"/>
                    </a:cubicBezTo>
                    <a:cubicBezTo>
                      <a:pt x="8441" y="6051"/>
                      <a:pt x="8426" y="5838"/>
                      <a:pt x="8335" y="5655"/>
                    </a:cubicBezTo>
                    <a:cubicBezTo>
                      <a:pt x="8304" y="5594"/>
                      <a:pt x="8274" y="5533"/>
                      <a:pt x="8243" y="5487"/>
                    </a:cubicBezTo>
                    <a:cubicBezTo>
                      <a:pt x="8198" y="5442"/>
                      <a:pt x="8167" y="5381"/>
                      <a:pt x="8121" y="5350"/>
                    </a:cubicBezTo>
                    <a:cubicBezTo>
                      <a:pt x="8030" y="5259"/>
                      <a:pt x="7939" y="5167"/>
                      <a:pt x="7832" y="5106"/>
                    </a:cubicBezTo>
                    <a:cubicBezTo>
                      <a:pt x="7771" y="5076"/>
                      <a:pt x="7710" y="5045"/>
                      <a:pt x="7649" y="5030"/>
                    </a:cubicBezTo>
                    <a:cubicBezTo>
                      <a:pt x="7588" y="5000"/>
                      <a:pt x="7527" y="5000"/>
                      <a:pt x="7451" y="4984"/>
                    </a:cubicBezTo>
                    <a:cubicBezTo>
                      <a:pt x="7421" y="4977"/>
                      <a:pt x="7390" y="4973"/>
                      <a:pt x="7360" y="4973"/>
                    </a:cubicBezTo>
                    <a:cubicBezTo>
                      <a:pt x="7329" y="4973"/>
                      <a:pt x="7299" y="4977"/>
                      <a:pt x="7268" y="4984"/>
                    </a:cubicBezTo>
                    <a:cubicBezTo>
                      <a:pt x="7238" y="4984"/>
                      <a:pt x="7223" y="5000"/>
                      <a:pt x="7207" y="5015"/>
                    </a:cubicBezTo>
                    <a:cubicBezTo>
                      <a:pt x="7192" y="5000"/>
                      <a:pt x="7192" y="5000"/>
                      <a:pt x="7177" y="5000"/>
                    </a:cubicBezTo>
                    <a:lnTo>
                      <a:pt x="7131" y="4984"/>
                    </a:lnTo>
                    <a:cubicBezTo>
                      <a:pt x="7116" y="4984"/>
                      <a:pt x="7101" y="4969"/>
                      <a:pt x="7085" y="4969"/>
                    </a:cubicBezTo>
                    <a:cubicBezTo>
                      <a:pt x="7040" y="4954"/>
                      <a:pt x="7009" y="4939"/>
                      <a:pt x="6979" y="4939"/>
                    </a:cubicBezTo>
                    <a:cubicBezTo>
                      <a:pt x="6974" y="4934"/>
                      <a:pt x="6970" y="4932"/>
                      <a:pt x="6967" y="4932"/>
                    </a:cubicBezTo>
                    <a:cubicBezTo>
                      <a:pt x="6962" y="4932"/>
                      <a:pt x="6958" y="4939"/>
                      <a:pt x="6948" y="4939"/>
                    </a:cubicBezTo>
                    <a:cubicBezTo>
                      <a:pt x="6903" y="4893"/>
                      <a:pt x="6857" y="4863"/>
                      <a:pt x="6811" y="4847"/>
                    </a:cubicBezTo>
                    <a:cubicBezTo>
                      <a:pt x="6731" y="4813"/>
                      <a:pt x="6634" y="4796"/>
                      <a:pt x="6539" y="4796"/>
                    </a:cubicBezTo>
                    <a:cubicBezTo>
                      <a:pt x="6507" y="4796"/>
                      <a:pt x="6476" y="4798"/>
                      <a:pt x="6445" y="4802"/>
                    </a:cubicBezTo>
                    <a:cubicBezTo>
                      <a:pt x="6324" y="4817"/>
                      <a:pt x="6217" y="4847"/>
                      <a:pt x="6095" y="4893"/>
                    </a:cubicBezTo>
                    <a:cubicBezTo>
                      <a:pt x="5958" y="4969"/>
                      <a:pt x="5836" y="5091"/>
                      <a:pt x="5745" y="5228"/>
                    </a:cubicBezTo>
                    <a:cubicBezTo>
                      <a:pt x="5699" y="5304"/>
                      <a:pt x="5653" y="5381"/>
                      <a:pt x="5623" y="5472"/>
                    </a:cubicBezTo>
                    <a:cubicBezTo>
                      <a:pt x="5608" y="5518"/>
                      <a:pt x="5608" y="5563"/>
                      <a:pt x="5608" y="5609"/>
                    </a:cubicBezTo>
                    <a:cubicBezTo>
                      <a:pt x="5608" y="5655"/>
                      <a:pt x="5608" y="5701"/>
                      <a:pt x="5608" y="5746"/>
                    </a:cubicBezTo>
                    <a:cubicBezTo>
                      <a:pt x="5623" y="5822"/>
                      <a:pt x="5653" y="5914"/>
                      <a:pt x="5699" y="5975"/>
                    </a:cubicBezTo>
                    <a:cubicBezTo>
                      <a:pt x="5912" y="6295"/>
                      <a:pt x="6293" y="6371"/>
                      <a:pt x="6644" y="6462"/>
                    </a:cubicBezTo>
                    <a:cubicBezTo>
                      <a:pt x="6842" y="6523"/>
                      <a:pt x="7040" y="6599"/>
                      <a:pt x="7223" y="6676"/>
                    </a:cubicBezTo>
                    <a:cubicBezTo>
                      <a:pt x="7283" y="6706"/>
                      <a:pt x="7329" y="6721"/>
                      <a:pt x="7360" y="6752"/>
                    </a:cubicBezTo>
                    <a:cubicBezTo>
                      <a:pt x="7436" y="6798"/>
                      <a:pt x="7497" y="6843"/>
                      <a:pt x="7573" y="6889"/>
                    </a:cubicBezTo>
                    <a:cubicBezTo>
                      <a:pt x="7634" y="6935"/>
                      <a:pt x="7710" y="6996"/>
                      <a:pt x="7771" y="7041"/>
                    </a:cubicBezTo>
                    <a:cubicBezTo>
                      <a:pt x="7847" y="7102"/>
                      <a:pt x="7923" y="7178"/>
                      <a:pt x="8000" y="7255"/>
                    </a:cubicBezTo>
                    <a:cubicBezTo>
                      <a:pt x="8030" y="7270"/>
                      <a:pt x="8045" y="7285"/>
                      <a:pt x="8061" y="7300"/>
                    </a:cubicBezTo>
                    <a:cubicBezTo>
                      <a:pt x="8091" y="7316"/>
                      <a:pt x="8121" y="7316"/>
                      <a:pt x="8152" y="7331"/>
                    </a:cubicBezTo>
                    <a:cubicBezTo>
                      <a:pt x="8161" y="7335"/>
                      <a:pt x="8170" y="7337"/>
                      <a:pt x="8179" y="7337"/>
                    </a:cubicBezTo>
                    <a:cubicBezTo>
                      <a:pt x="8202" y="7337"/>
                      <a:pt x="8226" y="7326"/>
                      <a:pt x="8259" y="7316"/>
                    </a:cubicBezTo>
                    <a:cubicBezTo>
                      <a:pt x="8274" y="7407"/>
                      <a:pt x="8304" y="7483"/>
                      <a:pt x="8320" y="7559"/>
                    </a:cubicBezTo>
                    <a:cubicBezTo>
                      <a:pt x="8335" y="7651"/>
                      <a:pt x="8350" y="7727"/>
                      <a:pt x="8365" y="7818"/>
                    </a:cubicBezTo>
                    <a:cubicBezTo>
                      <a:pt x="8380" y="7895"/>
                      <a:pt x="8396" y="7986"/>
                      <a:pt x="8396" y="8077"/>
                    </a:cubicBezTo>
                    <a:lnTo>
                      <a:pt x="8426" y="8382"/>
                    </a:lnTo>
                    <a:cubicBezTo>
                      <a:pt x="8457" y="8641"/>
                      <a:pt x="8472" y="8900"/>
                      <a:pt x="8487" y="9144"/>
                    </a:cubicBezTo>
                    <a:cubicBezTo>
                      <a:pt x="8502" y="9403"/>
                      <a:pt x="8502" y="9662"/>
                      <a:pt x="8502" y="9906"/>
                    </a:cubicBezTo>
                    <a:lnTo>
                      <a:pt x="8502" y="9921"/>
                    </a:lnTo>
                    <a:cubicBezTo>
                      <a:pt x="8487" y="9967"/>
                      <a:pt x="8487" y="10012"/>
                      <a:pt x="8487" y="10058"/>
                    </a:cubicBezTo>
                    <a:cubicBezTo>
                      <a:pt x="8487" y="10058"/>
                      <a:pt x="8487" y="10073"/>
                      <a:pt x="8487" y="10073"/>
                    </a:cubicBezTo>
                    <a:cubicBezTo>
                      <a:pt x="8487" y="10089"/>
                      <a:pt x="8487" y="10089"/>
                      <a:pt x="8502" y="10104"/>
                    </a:cubicBezTo>
                    <a:cubicBezTo>
                      <a:pt x="8411" y="10271"/>
                      <a:pt x="8335" y="10439"/>
                      <a:pt x="8243" y="10607"/>
                    </a:cubicBezTo>
                    <a:cubicBezTo>
                      <a:pt x="8213" y="10667"/>
                      <a:pt x="8182" y="10744"/>
                      <a:pt x="8167" y="10805"/>
                    </a:cubicBezTo>
                    <a:cubicBezTo>
                      <a:pt x="8106" y="10942"/>
                      <a:pt x="8045" y="11064"/>
                      <a:pt x="7984" y="11201"/>
                    </a:cubicBezTo>
                    <a:cubicBezTo>
                      <a:pt x="7908" y="11384"/>
                      <a:pt x="7832" y="11582"/>
                      <a:pt x="7756" y="11780"/>
                    </a:cubicBezTo>
                    <a:cubicBezTo>
                      <a:pt x="7725" y="11841"/>
                      <a:pt x="7710" y="11917"/>
                      <a:pt x="7680" y="11978"/>
                    </a:cubicBezTo>
                    <a:cubicBezTo>
                      <a:pt x="7634" y="12115"/>
                      <a:pt x="7588" y="12237"/>
                      <a:pt x="7542" y="12374"/>
                    </a:cubicBezTo>
                    <a:cubicBezTo>
                      <a:pt x="7542" y="12404"/>
                      <a:pt x="7527" y="12435"/>
                      <a:pt x="7512" y="12481"/>
                    </a:cubicBezTo>
                    <a:cubicBezTo>
                      <a:pt x="7527" y="12313"/>
                      <a:pt x="7527" y="12161"/>
                      <a:pt x="7527" y="11993"/>
                    </a:cubicBezTo>
                    <a:cubicBezTo>
                      <a:pt x="7527" y="11825"/>
                      <a:pt x="7527" y="11658"/>
                      <a:pt x="7527" y="11475"/>
                    </a:cubicBezTo>
                    <a:cubicBezTo>
                      <a:pt x="7512" y="11307"/>
                      <a:pt x="7512" y="11140"/>
                      <a:pt x="7466" y="10972"/>
                    </a:cubicBezTo>
                    <a:cubicBezTo>
                      <a:pt x="7405" y="10744"/>
                      <a:pt x="7299" y="10530"/>
                      <a:pt x="7131" y="10378"/>
                    </a:cubicBezTo>
                    <a:cubicBezTo>
                      <a:pt x="7085" y="10348"/>
                      <a:pt x="7055" y="10317"/>
                      <a:pt x="7009" y="10302"/>
                    </a:cubicBezTo>
                    <a:cubicBezTo>
                      <a:pt x="6979" y="10271"/>
                      <a:pt x="6933" y="10256"/>
                      <a:pt x="6887" y="10226"/>
                    </a:cubicBezTo>
                    <a:cubicBezTo>
                      <a:pt x="6811" y="10180"/>
                      <a:pt x="6735" y="10149"/>
                      <a:pt x="6659" y="10104"/>
                    </a:cubicBezTo>
                    <a:cubicBezTo>
                      <a:pt x="6644" y="10089"/>
                      <a:pt x="6613" y="10073"/>
                      <a:pt x="6583" y="10058"/>
                    </a:cubicBezTo>
                    <a:cubicBezTo>
                      <a:pt x="6522" y="10012"/>
                      <a:pt x="6445" y="9967"/>
                      <a:pt x="6369" y="9921"/>
                    </a:cubicBezTo>
                    <a:cubicBezTo>
                      <a:pt x="6324" y="9890"/>
                      <a:pt x="6293" y="9875"/>
                      <a:pt x="6247" y="9860"/>
                    </a:cubicBezTo>
                    <a:cubicBezTo>
                      <a:pt x="6171" y="9845"/>
                      <a:pt x="6095" y="9829"/>
                      <a:pt x="6034" y="9829"/>
                    </a:cubicBezTo>
                    <a:cubicBezTo>
                      <a:pt x="5927" y="9829"/>
                      <a:pt x="5821" y="9845"/>
                      <a:pt x="5714" y="9875"/>
                    </a:cubicBezTo>
                    <a:cubicBezTo>
                      <a:pt x="5638" y="9906"/>
                      <a:pt x="5562" y="9921"/>
                      <a:pt x="5486" y="9951"/>
                    </a:cubicBezTo>
                    <a:cubicBezTo>
                      <a:pt x="5425" y="9982"/>
                      <a:pt x="5379" y="9997"/>
                      <a:pt x="5318" y="10028"/>
                    </a:cubicBezTo>
                    <a:cubicBezTo>
                      <a:pt x="5272" y="10058"/>
                      <a:pt x="5242" y="10089"/>
                      <a:pt x="5211" y="10134"/>
                    </a:cubicBezTo>
                    <a:cubicBezTo>
                      <a:pt x="5181" y="10180"/>
                      <a:pt x="5166" y="10226"/>
                      <a:pt x="5166" y="10271"/>
                    </a:cubicBezTo>
                    <a:cubicBezTo>
                      <a:pt x="5150" y="10332"/>
                      <a:pt x="5166" y="10408"/>
                      <a:pt x="5166" y="10469"/>
                    </a:cubicBezTo>
                    <a:lnTo>
                      <a:pt x="5196" y="10591"/>
                    </a:lnTo>
                    <a:cubicBezTo>
                      <a:pt x="5196" y="10683"/>
                      <a:pt x="5211" y="10774"/>
                      <a:pt x="5242" y="10850"/>
                    </a:cubicBezTo>
                    <a:cubicBezTo>
                      <a:pt x="5257" y="10942"/>
                      <a:pt x="5272" y="11018"/>
                      <a:pt x="5288" y="11094"/>
                    </a:cubicBezTo>
                    <a:cubicBezTo>
                      <a:pt x="5318" y="11185"/>
                      <a:pt x="5349" y="11262"/>
                      <a:pt x="5379" y="11353"/>
                    </a:cubicBezTo>
                    <a:cubicBezTo>
                      <a:pt x="5394" y="11399"/>
                      <a:pt x="5409" y="11445"/>
                      <a:pt x="5425" y="11475"/>
                    </a:cubicBezTo>
                    <a:cubicBezTo>
                      <a:pt x="5440" y="11521"/>
                      <a:pt x="5455" y="11551"/>
                      <a:pt x="5470" y="11582"/>
                    </a:cubicBezTo>
                    <a:cubicBezTo>
                      <a:pt x="5531" y="11749"/>
                      <a:pt x="5608" y="11902"/>
                      <a:pt x="5714" y="12054"/>
                    </a:cubicBezTo>
                    <a:cubicBezTo>
                      <a:pt x="5729" y="12069"/>
                      <a:pt x="5745" y="12100"/>
                      <a:pt x="5760" y="12115"/>
                    </a:cubicBezTo>
                    <a:cubicBezTo>
                      <a:pt x="5775" y="12130"/>
                      <a:pt x="5790" y="12145"/>
                      <a:pt x="5806" y="12161"/>
                    </a:cubicBezTo>
                    <a:cubicBezTo>
                      <a:pt x="5867" y="12237"/>
                      <a:pt x="5927" y="12298"/>
                      <a:pt x="6004" y="12359"/>
                    </a:cubicBezTo>
                    <a:cubicBezTo>
                      <a:pt x="6049" y="12389"/>
                      <a:pt x="6080" y="12404"/>
                      <a:pt x="6110" y="12435"/>
                    </a:cubicBezTo>
                    <a:lnTo>
                      <a:pt x="6171" y="12465"/>
                    </a:lnTo>
                    <a:cubicBezTo>
                      <a:pt x="6217" y="12481"/>
                      <a:pt x="6247" y="12496"/>
                      <a:pt x="6293" y="12511"/>
                    </a:cubicBezTo>
                    <a:cubicBezTo>
                      <a:pt x="6339" y="12526"/>
                      <a:pt x="6385" y="12541"/>
                      <a:pt x="6415" y="12557"/>
                    </a:cubicBezTo>
                    <a:cubicBezTo>
                      <a:pt x="6461" y="12572"/>
                      <a:pt x="6491" y="12587"/>
                      <a:pt x="6537" y="12587"/>
                    </a:cubicBezTo>
                    <a:cubicBezTo>
                      <a:pt x="6583" y="12602"/>
                      <a:pt x="6613" y="12618"/>
                      <a:pt x="6659" y="12633"/>
                    </a:cubicBezTo>
                    <a:cubicBezTo>
                      <a:pt x="6689" y="12648"/>
                      <a:pt x="6735" y="12663"/>
                      <a:pt x="6765" y="12679"/>
                    </a:cubicBezTo>
                    <a:cubicBezTo>
                      <a:pt x="6781" y="12694"/>
                      <a:pt x="6811" y="12694"/>
                      <a:pt x="6826" y="12709"/>
                    </a:cubicBezTo>
                    <a:cubicBezTo>
                      <a:pt x="6842" y="12724"/>
                      <a:pt x="6857" y="12724"/>
                      <a:pt x="6872" y="12740"/>
                    </a:cubicBezTo>
                    <a:cubicBezTo>
                      <a:pt x="6903" y="12755"/>
                      <a:pt x="6918" y="12770"/>
                      <a:pt x="6933" y="12785"/>
                    </a:cubicBezTo>
                    <a:cubicBezTo>
                      <a:pt x="6948" y="12785"/>
                      <a:pt x="6964" y="12801"/>
                      <a:pt x="6979" y="12816"/>
                    </a:cubicBezTo>
                    <a:cubicBezTo>
                      <a:pt x="7009" y="12846"/>
                      <a:pt x="7055" y="12892"/>
                      <a:pt x="7085" y="12938"/>
                    </a:cubicBezTo>
                    <a:lnTo>
                      <a:pt x="7101" y="12968"/>
                    </a:lnTo>
                    <a:cubicBezTo>
                      <a:pt x="7131" y="13029"/>
                      <a:pt x="7162" y="13090"/>
                      <a:pt x="7177" y="13136"/>
                    </a:cubicBezTo>
                    <a:cubicBezTo>
                      <a:pt x="7192" y="13166"/>
                      <a:pt x="7207" y="13212"/>
                      <a:pt x="7207" y="13242"/>
                    </a:cubicBezTo>
                    <a:cubicBezTo>
                      <a:pt x="7207" y="13258"/>
                      <a:pt x="7207" y="13258"/>
                      <a:pt x="7207" y="13273"/>
                    </a:cubicBezTo>
                    <a:cubicBezTo>
                      <a:pt x="7207" y="13334"/>
                      <a:pt x="7207" y="13379"/>
                      <a:pt x="7223" y="13425"/>
                    </a:cubicBezTo>
                    <a:cubicBezTo>
                      <a:pt x="7223" y="13425"/>
                      <a:pt x="7223" y="13440"/>
                      <a:pt x="7223" y="13440"/>
                    </a:cubicBezTo>
                    <a:cubicBezTo>
                      <a:pt x="7146" y="13699"/>
                      <a:pt x="7070" y="13943"/>
                      <a:pt x="7009" y="14202"/>
                    </a:cubicBezTo>
                    <a:cubicBezTo>
                      <a:pt x="6964" y="14355"/>
                      <a:pt x="6933" y="14507"/>
                      <a:pt x="6887" y="14675"/>
                    </a:cubicBezTo>
                    <a:cubicBezTo>
                      <a:pt x="6872" y="14659"/>
                      <a:pt x="6872" y="14644"/>
                      <a:pt x="6857" y="14644"/>
                    </a:cubicBezTo>
                    <a:cubicBezTo>
                      <a:pt x="6781" y="14598"/>
                      <a:pt x="6705" y="14583"/>
                      <a:pt x="6628" y="14568"/>
                    </a:cubicBezTo>
                    <a:lnTo>
                      <a:pt x="6476" y="14568"/>
                    </a:lnTo>
                    <a:cubicBezTo>
                      <a:pt x="6445" y="14568"/>
                      <a:pt x="6430" y="14583"/>
                      <a:pt x="6415" y="14583"/>
                    </a:cubicBezTo>
                    <a:lnTo>
                      <a:pt x="6369" y="14583"/>
                    </a:lnTo>
                    <a:cubicBezTo>
                      <a:pt x="6293" y="14598"/>
                      <a:pt x="6217" y="14614"/>
                      <a:pt x="6156" y="14629"/>
                    </a:cubicBezTo>
                    <a:cubicBezTo>
                      <a:pt x="6080" y="14659"/>
                      <a:pt x="6019" y="14675"/>
                      <a:pt x="5958" y="14705"/>
                    </a:cubicBezTo>
                    <a:cubicBezTo>
                      <a:pt x="5836" y="14766"/>
                      <a:pt x="5714" y="14827"/>
                      <a:pt x="5608" y="14918"/>
                    </a:cubicBezTo>
                    <a:cubicBezTo>
                      <a:pt x="5501" y="15010"/>
                      <a:pt x="5409" y="15116"/>
                      <a:pt x="5333" y="15238"/>
                    </a:cubicBezTo>
                    <a:cubicBezTo>
                      <a:pt x="5318" y="15269"/>
                      <a:pt x="5303" y="15314"/>
                      <a:pt x="5272" y="15345"/>
                    </a:cubicBezTo>
                    <a:lnTo>
                      <a:pt x="5227" y="15421"/>
                    </a:lnTo>
                    <a:cubicBezTo>
                      <a:pt x="5211" y="15482"/>
                      <a:pt x="5181" y="15528"/>
                      <a:pt x="5150" y="15589"/>
                    </a:cubicBezTo>
                    <a:cubicBezTo>
                      <a:pt x="5105" y="15695"/>
                      <a:pt x="5059" y="15817"/>
                      <a:pt x="5029" y="15939"/>
                    </a:cubicBezTo>
                    <a:cubicBezTo>
                      <a:pt x="4998" y="16000"/>
                      <a:pt x="4983" y="16061"/>
                      <a:pt x="4968" y="16122"/>
                    </a:cubicBezTo>
                    <a:cubicBezTo>
                      <a:pt x="4952" y="16183"/>
                      <a:pt x="4937" y="16244"/>
                      <a:pt x="4937" y="16305"/>
                    </a:cubicBezTo>
                    <a:cubicBezTo>
                      <a:pt x="4922" y="16442"/>
                      <a:pt x="4937" y="16594"/>
                      <a:pt x="5029" y="16716"/>
                    </a:cubicBezTo>
                    <a:cubicBezTo>
                      <a:pt x="5059" y="16762"/>
                      <a:pt x="5120" y="16808"/>
                      <a:pt x="5181" y="16838"/>
                    </a:cubicBezTo>
                    <a:cubicBezTo>
                      <a:pt x="5242" y="16868"/>
                      <a:pt x="5318" y="16884"/>
                      <a:pt x="5394" y="16884"/>
                    </a:cubicBezTo>
                    <a:cubicBezTo>
                      <a:pt x="5415" y="16886"/>
                      <a:pt x="5435" y="16887"/>
                      <a:pt x="5456" y="16887"/>
                    </a:cubicBezTo>
                    <a:cubicBezTo>
                      <a:pt x="5591" y="16887"/>
                      <a:pt x="5735" y="16847"/>
                      <a:pt x="5867" y="16808"/>
                    </a:cubicBezTo>
                    <a:cubicBezTo>
                      <a:pt x="6065" y="16731"/>
                      <a:pt x="6263" y="16655"/>
                      <a:pt x="6461" y="16579"/>
                    </a:cubicBezTo>
                    <a:cubicBezTo>
                      <a:pt x="6461" y="16579"/>
                      <a:pt x="6461" y="16579"/>
                      <a:pt x="6461" y="16594"/>
                    </a:cubicBezTo>
                    <a:cubicBezTo>
                      <a:pt x="6385" y="17021"/>
                      <a:pt x="6308" y="17463"/>
                      <a:pt x="6232" y="17889"/>
                    </a:cubicBezTo>
                    <a:cubicBezTo>
                      <a:pt x="6156" y="18331"/>
                      <a:pt x="6095" y="18788"/>
                      <a:pt x="6034" y="19230"/>
                    </a:cubicBezTo>
                    <a:cubicBezTo>
                      <a:pt x="6019" y="19230"/>
                      <a:pt x="6019" y="19215"/>
                      <a:pt x="6004" y="19215"/>
                    </a:cubicBezTo>
                    <a:lnTo>
                      <a:pt x="5760" y="19215"/>
                    </a:lnTo>
                    <a:cubicBezTo>
                      <a:pt x="5714" y="19230"/>
                      <a:pt x="5668" y="19245"/>
                      <a:pt x="5608" y="19245"/>
                    </a:cubicBezTo>
                    <a:cubicBezTo>
                      <a:pt x="5516" y="19276"/>
                      <a:pt x="5409" y="19306"/>
                      <a:pt x="5318" y="19337"/>
                    </a:cubicBezTo>
                    <a:cubicBezTo>
                      <a:pt x="5211" y="19382"/>
                      <a:pt x="5120" y="19413"/>
                      <a:pt x="5029" y="19459"/>
                    </a:cubicBezTo>
                    <a:lnTo>
                      <a:pt x="4998" y="19459"/>
                    </a:lnTo>
                    <a:cubicBezTo>
                      <a:pt x="4937" y="19215"/>
                      <a:pt x="4891" y="18971"/>
                      <a:pt x="4815" y="18727"/>
                    </a:cubicBezTo>
                    <a:cubicBezTo>
                      <a:pt x="4785" y="18575"/>
                      <a:pt x="4739" y="18423"/>
                      <a:pt x="4678" y="18270"/>
                    </a:cubicBezTo>
                    <a:cubicBezTo>
                      <a:pt x="4632" y="18103"/>
                      <a:pt x="4556" y="17935"/>
                      <a:pt x="4495" y="17767"/>
                    </a:cubicBezTo>
                    <a:cubicBezTo>
                      <a:pt x="4434" y="17615"/>
                      <a:pt x="4358" y="17478"/>
                      <a:pt x="4282" y="17326"/>
                    </a:cubicBezTo>
                    <a:cubicBezTo>
                      <a:pt x="4206" y="17173"/>
                      <a:pt x="4130" y="17021"/>
                      <a:pt x="4038" y="16884"/>
                    </a:cubicBezTo>
                    <a:cubicBezTo>
                      <a:pt x="3947" y="16731"/>
                      <a:pt x="3855" y="16579"/>
                      <a:pt x="3734" y="16442"/>
                    </a:cubicBezTo>
                    <a:cubicBezTo>
                      <a:pt x="3535" y="16198"/>
                      <a:pt x="3261" y="15985"/>
                      <a:pt x="2941" y="15924"/>
                    </a:cubicBezTo>
                    <a:cubicBezTo>
                      <a:pt x="2880" y="15924"/>
                      <a:pt x="2804" y="15909"/>
                      <a:pt x="2743" y="15909"/>
                    </a:cubicBezTo>
                    <a:cubicBezTo>
                      <a:pt x="2682" y="15909"/>
                      <a:pt x="2621" y="15902"/>
                      <a:pt x="2565" y="15902"/>
                    </a:cubicBezTo>
                    <a:cubicBezTo>
                      <a:pt x="2537" y="15902"/>
                      <a:pt x="2510" y="15904"/>
                      <a:pt x="2484" y="15909"/>
                    </a:cubicBezTo>
                    <a:cubicBezTo>
                      <a:pt x="2378" y="15924"/>
                      <a:pt x="2271" y="15939"/>
                      <a:pt x="2195" y="16000"/>
                    </a:cubicBezTo>
                    <a:cubicBezTo>
                      <a:pt x="2118" y="16046"/>
                      <a:pt x="2058" y="16122"/>
                      <a:pt x="2012" y="16183"/>
                    </a:cubicBezTo>
                    <a:cubicBezTo>
                      <a:pt x="1951" y="16274"/>
                      <a:pt x="1905" y="16366"/>
                      <a:pt x="1875" y="16472"/>
                    </a:cubicBezTo>
                    <a:cubicBezTo>
                      <a:pt x="1859" y="16549"/>
                      <a:pt x="1844" y="16640"/>
                      <a:pt x="1844" y="16716"/>
                    </a:cubicBezTo>
                    <a:cubicBezTo>
                      <a:pt x="1859" y="16777"/>
                      <a:pt x="1859" y="16823"/>
                      <a:pt x="1875" y="16868"/>
                    </a:cubicBezTo>
                    <a:cubicBezTo>
                      <a:pt x="1890" y="16914"/>
                      <a:pt x="1920" y="16960"/>
                      <a:pt x="1951" y="16990"/>
                    </a:cubicBezTo>
                    <a:cubicBezTo>
                      <a:pt x="1997" y="17067"/>
                      <a:pt x="2058" y="17127"/>
                      <a:pt x="2134" y="17173"/>
                    </a:cubicBezTo>
                    <a:cubicBezTo>
                      <a:pt x="2271" y="17295"/>
                      <a:pt x="2454" y="17371"/>
                      <a:pt x="2621" y="17447"/>
                    </a:cubicBezTo>
                    <a:cubicBezTo>
                      <a:pt x="2774" y="17508"/>
                      <a:pt x="2926" y="17585"/>
                      <a:pt x="3063" y="17646"/>
                    </a:cubicBezTo>
                    <a:cubicBezTo>
                      <a:pt x="3155" y="17676"/>
                      <a:pt x="3231" y="17722"/>
                      <a:pt x="3307" y="17752"/>
                    </a:cubicBezTo>
                    <a:cubicBezTo>
                      <a:pt x="3353" y="17783"/>
                      <a:pt x="3383" y="17798"/>
                      <a:pt x="3414" y="17828"/>
                    </a:cubicBezTo>
                    <a:cubicBezTo>
                      <a:pt x="3474" y="17874"/>
                      <a:pt x="3535" y="17935"/>
                      <a:pt x="3596" y="17996"/>
                    </a:cubicBezTo>
                    <a:cubicBezTo>
                      <a:pt x="3840" y="18240"/>
                      <a:pt x="4053" y="18514"/>
                      <a:pt x="4267" y="18803"/>
                    </a:cubicBezTo>
                    <a:cubicBezTo>
                      <a:pt x="4419" y="19017"/>
                      <a:pt x="4556" y="19230"/>
                      <a:pt x="4693" y="19459"/>
                    </a:cubicBezTo>
                    <a:cubicBezTo>
                      <a:pt x="4709" y="19504"/>
                      <a:pt x="4724" y="19550"/>
                      <a:pt x="4724" y="19596"/>
                    </a:cubicBezTo>
                    <a:cubicBezTo>
                      <a:pt x="4724" y="19596"/>
                      <a:pt x="4709" y="19596"/>
                      <a:pt x="4693" y="19611"/>
                    </a:cubicBezTo>
                    <a:cubicBezTo>
                      <a:pt x="4678" y="19626"/>
                      <a:pt x="4648" y="19641"/>
                      <a:pt x="4632" y="19641"/>
                    </a:cubicBezTo>
                    <a:cubicBezTo>
                      <a:pt x="4571" y="19687"/>
                      <a:pt x="4526" y="19733"/>
                      <a:pt x="4465" y="19763"/>
                    </a:cubicBezTo>
                    <a:cubicBezTo>
                      <a:pt x="4419" y="19809"/>
                      <a:pt x="4358" y="19870"/>
                      <a:pt x="4312" y="19931"/>
                    </a:cubicBezTo>
                    <a:cubicBezTo>
                      <a:pt x="4297" y="19946"/>
                      <a:pt x="4282" y="19977"/>
                      <a:pt x="4252" y="20007"/>
                    </a:cubicBezTo>
                    <a:cubicBezTo>
                      <a:pt x="4191" y="20114"/>
                      <a:pt x="4114" y="20220"/>
                      <a:pt x="4069" y="20358"/>
                    </a:cubicBezTo>
                    <a:cubicBezTo>
                      <a:pt x="4038" y="20418"/>
                      <a:pt x="4023" y="20479"/>
                      <a:pt x="3993" y="20540"/>
                    </a:cubicBezTo>
                    <a:cubicBezTo>
                      <a:pt x="3977" y="20601"/>
                      <a:pt x="3962" y="20677"/>
                      <a:pt x="3947" y="20738"/>
                    </a:cubicBezTo>
                    <a:cubicBezTo>
                      <a:pt x="3932" y="20799"/>
                      <a:pt x="3932" y="20876"/>
                      <a:pt x="3916" y="20936"/>
                    </a:cubicBezTo>
                    <a:cubicBezTo>
                      <a:pt x="3916" y="20967"/>
                      <a:pt x="3916" y="21013"/>
                      <a:pt x="3916" y="21043"/>
                    </a:cubicBezTo>
                    <a:cubicBezTo>
                      <a:pt x="3932" y="21119"/>
                      <a:pt x="3947" y="21195"/>
                      <a:pt x="3977" y="21256"/>
                    </a:cubicBezTo>
                    <a:cubicBezTo>
                      <a:pt x="4008" y="21317"/>
                      <a:pt x="4069" y="21378"/>
                      <a:pt x="4130" y="21424"/>
                    </a:cubicBezTo>
                    <a:cubicBezTo>
                      <a:pt x="4206" y="21454"/>
                      <a:pt x="4282" y="21485"/>
                      <a:pt x="4358" y="21485"/>
                    </a:cubicBezTo>
                    <a:cubicBezTo>
                      <a:pt x="4465" y="21485"/>
                      <a:pt x="4556" y="21454"/>
                      <a:pt x="4648" y="21409"/>
                    </a:cubicBezTo>
                    <a:cubicBezTo>
                      <a:pt x="4678" y="21394"/>
                      <a:pt x="4724" y="21378"/>
                      <a:pt x="4754" y="21348"/>
                    </a:cubicBezTo>
                    <a:cubicBezTo>
                      <a:pt x="4861" y="21287"/>
                      <a:pt x="4968" y="21195"/>
                      <a:pt x="5059" y="21104"/>
                    </a:cubicBezTo>
                    <a:cubicBezTo>
                      <a:pt x="5089" y="21074"/>
                      <a:pt x="5135" y="21043"/>
                      <a:pt x="5166" y="20997"/>
                    </a:cubicBezTo>
                    <a:cubicBezTo>
                      <a:pt x="5242" y="21211"/>
                      <a:pt x="5349" y="21424"/>
                      <a:pt x="5470" y="21622"/>
                    </a:cubicBezTo>
                    <a:cubicBezTo>
                      <a:pt x="5516" y="21896"/>
                      <a:pt x="5562" y="22155"/>
                      <a:pt x="5577" y="22414"/>
                    </a:cubicBezTo>
                    <a:cubicBezTo>
                      <a:pt x="5592" y="22475"/>
                      <a:pt x="5592" y="22521"/>
                      <a:pt x="5592" y="22582"/>
                    </a:cubicBezTo>
                    <a:cubicBezTo>
                      <a:pt x="5592" y="22673"/>
                      <a:pt x="5577" y="22765"/>
                      <a:pt x="5577" y="22856"/>
                    </a:cubicBezTo>
                    <a:cubicBezTo>
                      <a:pt x="5562" y="22978"/>
                      <a:pt x="5562" y="23085"/>
                      <a:pt x="5562" y="23191"/>
                    </a:cubicBezTo>
                    <a:lnTo>
                      <a:pt x="5486" y="23191"/>
                    </a:lnTo>
                    <a:cubicBezTo>
                      <a:pt x="5425" y="23191"/>
                      <a:pt x="5349" y="23207"/>
                      <a:pt x="5288" y="23222"/>
                    </a:cubicBezTo>
                    <a:cubicBezTo>
                      <a:pt x="5227" y="23237"/>
                      <a:pt x="5166" y="23252"/>
                      <a:pt x="5105" y="23283"/>
                    </a:cubicBezTo>
                    <a:cubicBezTo>
                      <a:pt x="5044" y="23298"/>
                      <a:pt x="4983" y="23313"/>
                      <a:pt x="4922" y="23344"/>
                    </a:cubicBezTo>
                    <a:cubicBezTo>
                      <a:pt x="4876" y="23374"/>
                      <a:pt x="4815" y="23405"/>
                      <a:pt x="4754" y="23435"/>
                    </a:cubicBezTo>
                    <a:cubicBezTo>
                      <a:pt x="4709" y="23466"/>
                      <a:pt x="4648" y="23496"/>
                      <a:pt x="4602" y="23527"/>
                    </a:cubicBezTo>
                    <a:cubicBezTo>
                      <a:pt x="4541" y="23542"/>
                      <a:pt x="4480" y="23572"/>
                      <a:pt x="4419" y="23603"/>
                    </a:cubicBezTo>
                    <a:lnTo>
                      <a:pt x="4434" y="23603"/>
                    </a:lnTo>
                    <a:cubicBezTo>
                      <a:pt x="4404" y="23603"/>
                      <a:pt x="4373" y="23618"/>
                      <a:pt x="4343" y="23633"/>
                    </a:cubicBezTo>
                    <a:cubicBezTo>
                      <a:pt x="4297" y="23648"/>
                      <a:pt x="4267" y="23648"/>
                      <a:pt x="4236" y="23664"/>
                    </a:cubicBezTo>
                    <a:cubicBezTo>
                      <a:pt x="4221" y="23664"/>
                      <a:pt x="4191" y="23664"/>
                      <a:pt x="4175" y="23679"/>
                    </a:cubicBezTo>
                    <a:lnTo>
                      <a:pt x="4145" y="23648"/>
                    </a:lnTo>
                    <a:cubicBezTo>
                      <a:pt x="4023" y="23496"/>
                      <a:pt x="3901" y="23359"/>
                      <a:pt x="3779" y="23207"/>
                    </a:cubicBezTo>
                    <a:cubicBezTo>
                      <a:pt x="3657" y="23054"/>
                      <a:pt x="3520" y="22887"/>
                      <a:pt x="3398" y="22719"/>
                    </a:cubicBezTo>
                    <a:cubicBezTo>
                      <a:pt x="3353" y="22673"/>
                      <a:pt x="3307" y="22612"/>
                      <a:pt x="3276" y="22551"/>
                    </a:cubicBezTo>
                    <a:cubicBezTo>
                      <a:pt x="3033" y="22201"/>
                      <a:pt x="2850" y="21820"/>
                      <a:pt x="2621" y="21454"/>
                    </a:cubicBezTo>
                    <a:cubicBezTo>
                      <a:pt x="2560" y="21363"/>
                      <a:pt x="2499" y="21272"/>
                      <a:pt x="2438" y="21180"/>
                    </a:cubicBezTo>
                    <a:cubicBezTo>
                      <a:pt x="2378" y="21104"/>
                      <a:pt x="2317" y="21013"/>
                      <a:pt x="2256" y="20936"/>
                    </a:cubicBezTo>
                    <a:cubicBezTo>
                      <a:pt x="2179" y="20860"/>
                      <a:pt x="2103" y="20784"/>
                      <a:pt x="2012" y="20723"/>
                    </a:cubicBezTo>
                    <a:cubicBezTo>
                      <a:pt x="1920" y="20647"/>
                      <a:pt x="1814" y="20601"/>
                      <a:pt x="1692" y="20571"/>
                    </a:cubicBezTo>
                    <a:cubicBezTo>
                      <a:pt x="1631" y="20556"/>
                      <a:pt x="1555" y="20556"/>
                      <a:pt x="1479" y="20556"/>
                    </a:cubicBezTo>
                    <a:cubicBezTo>
                      <a:pt x="1433" y="20556"/>
                      <a:pt x="1387" y="20571"/>
                      <a:pt x="1341" y="20571"/>
                    </a:cubicBezTo>
                    <a:cubicBezTo>
                      <a:pt x="1281" y="20601"/>
                      <a:pt x="1220" y="20632"/>
                      <a:pt x="1143" y="20647"/>
                    </a:cubicBezTo>
                    <a:cubicBezTo>
                      <a:pt x="1082" y="20677"/>
                      <a:pt x="1037" y="20708"/>
                      <a:pt x="976" y="20738"/>
                    </a:cubicBezTo>
                    <a:cubicBezTo>
                      <a:pt x="839" y="20799"/>
                      <a:pt x="702" y="20860"/>
                      <a:pt x="595" y="20952"/>
                    </a:cubicBezTo>
                    <a:cubicBezTo>
                      <a:pt x="519" y="21028"/>
                      <a:pt x="458" y="21119"/>
                      <a:pt x="397" y="21195"/>
                    </a:cubicBezTo>
                    <a:cubicBezTo>
                      <a:pt x="336" y="21302"/>
                      <a:pt x="290" y="21394"/>
                      <a:pt x="244" y="21485"/>
                    </a:cubicBezTo>
                    <a:cubicBezTo>
                      <a:pt x="229" y="21546"/>
                      <a:pt x="199" y="21592"/>
                      <a:pt x="184" y="21637"/>
                    </a:cubicBezTo>
                    <a:cubicBezTo>
                      <a:pt x="153" y="21744"/>
                      <a:pt x="138" y="21851"/>
                      <a:pt x="138" y="21957"/>
                    </a:cubicBezTo>
                    <a:cubicBezTo>
                      <a:pt x="138" y="22018"/>
                      <a:pt x="153" y="22094"/>
                      <a:pt x="184" y="22155"/>
                    </a:cubicBezTo>
                    <a:cubicBezTo>
                      <a:pt x="214" y="22216"/>
                      <a:pt x="260" y="22262"/>
                      <a:pt x="290" y="22308"/>
                    </a:cubicBezTo>
                    <a:cubicBezTo>
                      <a:pt x="336" y="22353"/>
                      <a:pt x="397" y="22384"/>
                      <a:pt x="443" y="22414"/>
                    </a:cubicBezTo>
                    <a:cubicBezTo>
                      <a:pt x="534" y="22475"/>
                      <a:pt x="641" y="22521"/>
                      <a:pt x="747" y="22551"/>
                    </a:cubicBezTo>
                    <a:cubicBezTo>
                      <a:pt x="854" y="22582"/>
                      <a:pt x="961" y="22597"/>
                      <a:pt x="1052" y="22628"/>
                    </a:cubicBezTo>
                    <a:cubicBezTo>
                      <a:pt x="1265" y="22658"/>
                      <a:pt x="1479" y="22673"/>
                      <a:pt x="1692" y="22719"/>
                    </a:cubicBezTo>
                    <a:cubicBezTo>
                      <a:pt x="1768" y="22719"/>
                      <a:pt x="1844" y="22734"/>
                      <a:pt x="1905" y="22750"/>
                    </a:cubicBezTo>
                    <a:cubicBezTo>
                      <a:pt x="1981" y="22765"/>
                      <a:pt x="2058" y="22795"/>
                      <a:pt x="2118" y="22810"/>
                    </a:cubicBezTo>
                    <a:cubicBezTo>
                      <a:pt x="2240" y="22841"/>
                      <a:pt x="2347" y="22887"/>
                      <a:pt x="2469" y="22932"/>
                    </a:cubicBezTo>
                    <a:cubicBezTo>
                      <a:pt x="2484" y="22948"/>
                      <a:pt x="2515" y="22963"/>
                      <a:pt x="2530" y="22963"/>
                    </a:cubicBezTo>
                    <a:lnTo>
                      <a:pt x="2515" y="22963"/>
                    </a:lnTo>
                    <a:cubicBezTo>
                      <a:pt x="2652" y="23024"/>
                      <a:pt x="2774" y="23085"/>
                      <a:pt x="2896" y="23146"/>
                    </a:cubicBezTo>
                    <a:cubicBezTo>
                      <a:pt x="3017" y="23207"/>
                      <a:pt x="3124" y="23283"/>
                      <a:pt x="3246" y="23344"/>
                    </a:cubicBezTo>
                    <a:cubicBezTo>
                      <a:pt x="3429" y="23450"/>
                      <a:pt x="3612" y="23572"/>
                      <a:pt x="3779" y="23709"/>
                    </a:cubicBezTo>
                    <a:cubicBezTo>
                      <a:pt x="3642" y="23709"/>
                      <a:pt x="3520" y="23725"/>
                      <a:pt x="3398" y="23801"/>
                    </a:cubicBezTo>
                    <a:cubicBezTo>
                      <a:pt x="3307" y="23847"/>
                      <a:pt x="3231" y="23938"/>
                      <a:pt x="3170" y="24029"/>
                    </a:cubicBezTo>
                    <a:cubicBezTo>
                      <a:pt x="3078" y="24151"/>
                      <a:pt x="3017" y="24304"/>
                      <a:pt x="3002" y="24456"/>
                    </a:cubicBezTo>
                    <a:cubicBezTo>
                      <a:pt x="2972" y="24624"/>
                      <a:pt x="2987" y="24806"/>
                      <a:pt x="3048" y="24959"/>
                    </a:cubicBezTo>
                    <a:cubicBezTo>
                      <a:pt x="3109" y="25111"/>
                      <a:pt x="3200" y="25248"/>
                      <a:pt x="3307" y="25370"/>
                    </a:cubicBezTo>
                    <a:cubicBezTo>
                      <a:pt x="3398" y="25462"/>
                      <a:pt x="3474" y="25568"/>
                      <a:pt x="3566" y="25660"/>
                    </a:cubicBezTo>
                    <a:cubicBezTo>
                      <a:pt x="3657" y="25751"/>
                      <a:pt x="3749" y="25827"/>
                      <a:pt x="3840" y="25919"/>
                    </a:cubicBezTo>
                    <a:cubicBezTo>
                      <a:pt x="3916" y="25995"/>
                      <a:pt x="4023" y="26086"/>
                      <a:pt x="4114" y="26162"/>
                    </a:cubicBezTo>
                    <a:cubicBezTo>
                      <a:pt x="4206" y="26239"/>
                      <a:pt x="4282" y="26315"/>
                      <a:pt x="4373" y="26406"/>
                    </a:cubicBezTo>
                    <a:cubicBezTo>
                      <a:pt x="4556" y="26574"/>
                      <a:pt x="4739" y="26741"/>
                      <a:pt x="4907" y="26909"/>
                    </a:cubicBezTo>
                    <a:cubicBezTo>
                      <a:pt x="4983" y="26985"/>
                      <a:pt x="5044" y="27061"/>
                      <a:pt x="5105" y="27122"/>
                    </a:cubicBezTo>
                    <a:cubicBezTo>
                      <a:pt x="5181" y="27198"/>
                      <a:pt x="5227" y="27275"/>
                      <a:pt x="5288" y="27366"/>
                    </a:cubicBezTo>
                    <a:cubicBezTo>
                      <a:pt x="5349" y="27442"/>
                      <a:pt x="5409" y="27534"/>
                      <a:pt x="5470" y="27610"/>
                    </a:cubicBezTo>
                    <a:cubicBezTo>
                      <a:pt x="5531" y="27701"/>
                      <a:pt x="5577" y="27793"/>
                      <a:pt x="5638" y="27884"/>
                    </a:cubicBezTo>
                    <a:cubicBezTo>
                      <a:pt x="5668" y="27960"/>
                      <a:pt x="5699" y="28021"/>
                      <a:pt x="5729" y="28082"/>
                    </a:cubicBezTo>
                    <a:cubicBezTo>
                      <a:pt x="5760" y="28143"/>
                      <a:pt x="5790" y="28219"/>
                      <a:pt x="5821" y="28280"/>
                    </a:cubicBezTo>
                    <a:cubicBezTo>
                      <a:pt x="5867" y="28448"/>
                      <a:pt x="5927" y="28600"/>
                      <a:pt x="5973" y="28768"/>
                    </a:cubicBezTo>
                    <a:cubicBezTo>
                      <a:pt x="5988" y="28813"/>
                      <a:pt x="5988" y="28844"/>
                      <a:pt x="6004" y="28890"/>
                    </a:cubicBezTo>
                    <a:cubicBezTo>
                      <a:pt x="6004" y="28935"/>
                      <a:pt x="6004" y="28966"/>
                      <a:pt x="6019" y="29012"/>
                    </a:cubicBezTo>
                    <a:cubicBezTo>
                      <a:pt x="6019" y="29027"/>
                      <a:pt x="6019" y="29042"/>
                      <a:pt x="6019" y="29072"/>
                    </a:cubicBezTo>
                    <a:cubicBezTo>
                      <a:pt x="6019" y="29088"/>
                      <a:pt x="6019" y="29103"/>
                      <a:pt x="6019" y="29118"/>
                    </a:cubicBezTo>
                    <a:cubicBezTo>
                      <a:pt x="6004" y="29149"/>
                      <a:pt x="6019" y="29179"/>
                      <a:pt x="6049" y="29210"/>
                    </a:cubicBezTo>
                    <a:cubicBezTo>
                      <a:pt x="6049" y="29286"/>
                      <a:pt x="6049" y="29362"/>
                      <a:pt x="6065" y="29438"/>
                    </a:cubicBezTo>
                    <a:cubicBezTo>
                      <a:pt x="6080" y="29606"/>
                      <a:pt x="6110" y="29789"/>
                      <a:pt x="6126" y="29956"/>
                    </a:cubicBezTo>
                    <a:cubicBezTo>
                      <a:pt x="6171" y="30276"/>
                      <a:pt x="6217" y="30596"/>
                      <a:pt x="6278" y="30901"/>
                    </a:cubicBezTo>
                    <a:cubicBezTo>
                      <a:pt x="6354" y="31236"/>
                      <a:pt x="6430" y="31571"/>
                      <a:pt x="6506" y="31891"/>
                    </a:cubicBezTo>
                    <a:cubicBezTo>
                      <a:pt x="6583" y="32211"/>
                      <a:pt x="6674" y="32516"/>
                      <a:pt x="6765" y="32836"/>
                    </a:cubicBezTo>
                    <a:cubicBezTo>
                      <a:pt x="6781" y="32866"/>
                      <a:pt x="6796" y="32912"/>
                      <a:pt x="6811" y="32942"/>
                    </a:cubicBezTo>
                    <a:cubicBezTo>
                      <a:pt x="6735" y="32851"/>
                      <a:pt x="6674" y="32775"/>
                      <a:pt x="6613" y="32683"/>
                    </a:cubicBezTo>
                    <a:cubicBezTo>
                      <a:pt x="6537" y="32561"/>
                      <a:pt x="6445" y="32455"/>
                      <a:pt x="6369" y="32348"/>
                    </a:cubicBezTo>
                    <a:cubicBezTo>
                      <a:pt x="6202" y="32104"/>
                      <a:pt x="6034" y="31861"/>
                      <a:pt x="5882" y="31617"/>
                    </a:cubicBezTo>
                    <a:cubicBezTo>
                      <a:pt x="5836" y="31541"/>
                      <a:pt x="5806" y="31464"/>
                      <a:pt x="5760" y="31388"/>
                    </a:cubicBezTo>
                    <a:cubicBezTo>
                      <a:pt x="5729" y="31312"/>
                      <a:pt x="5699" y="31236"/>
                      <a:pt x="5668" y="31160"/>
                    </a:cubicBezTo>
                    <a:cubicBezTo>
                      <a:pt x="5592" y="30992"/>
                      <a:pt x="5531" y="30825"/>
                      <a:pt x="5470" y="30672"/>
                    </a:cubicBezTo>
                    <a:cubicBezTo>
                      <a:pt x="5409" y="30535"/>
                      <a:pt x="5364" y="30398"/>
                      <a:pt x="5288" y="30261"/>
                    </a:cubicBezTo>
                    <a:cubicBezTo>
                      <a:pt x="5227" y="30139"/>
                      <a:pt x="5150" y="30017"/>
                      <a:pt x="5059" y="29895"/>
                    </a:cubicBezTo>
                    <a:cubicBezTo>
                      <a:pt x="4968" y="29773"/>
                      <a:pt x="4876" y="29651"/>
                      <a:pt x="4770" y="29545"/>
                    </a:cubicBezTo>
                    <a:cubicBezTo>
                      <a:pt x="4663" y="29453"/>
                      <a:pt x="4541" y="29362"/>
                      <a:pt x="4434" y="29271"/>
                    </a:cubicBezTo>
                    <a:cubicBezTo>
                      <a:pt x="4419" y="29271"/>
                      <a:pt x="4419" y="29255"/>
                      <a:pt x="4404" y="29255"/>
                    </a:cubicBezTo>
                    <a:cubicBezTo>
                      <a:pt x="4373" y="29240"/>
                      <a:pt x="4358" y="29210"/>
                      <a:pt x="4343" y="29194"/>
                    </a:cubicBezTo>
                    <a:cubicBezTo>
                      <a:pt x="4252" y="29133"/>
                      <a:pt x="4175" y="29072"/>
                      <a:pt x="4084" y="29012"/>
                    </a:cubicBezTo>
                    <a:cubicBezTo>
                      <a:pt x="4005" y="28972"/>
                      <a:pt x="3914" y="28932"/>
                      <a:pt x="3822" y="28932"/>
                    </a:cubicBezTo>
                    <a:cubicBezTo>
                      <a:pt x="3808" y="28932"/>
                      <a:pt x="3793" y="28933"/>
                      <a:pt x="3779" y="28935"/>
                    </a:cubicBezTo>
                    <a:cubicBezTo>
                      <a:pt x="3688" y="28951"/>
                      <a:pt x="3612" y="28996"/>
                      <a:pt x="3551" y="29042"/>
                    </a:cubicBezTo>
                    <a:cubicBezTo>
                      <a:pt x="3474" y="29118"/>
                      <a:pt x="3398" y="29179"/>
                      <a:pt x="3337" y="29255"/>
                    </a:cubicBezTo>
                    <a:cubicBezTo>
                      <a:pt x="3292" y="29316"/>
                      <a:pt x="3246" y="29377"/>
                      <a:pt x="3200" y="29438"/>
                    </a:cubicBezTo>
                    <a:cubicBezTo>
                      <a:pt x="3170" y="29484"/>
                      <a:pt x="3139" y="29545"/>
                      <a:pt x="3124" y="29621"/>
                    </a:cubicBezTo>
                    <a:cubicBezTo>
                      <a:pt x="3094" y="29667"/>
                      <a:pt x="3078" y="29712"/>
                      <a:pt x="3078" y="29773"/>
                    </a:cubicBezTo>
                    <a:cubicBezTo>
                      <a:pt x="3048" y="29941"/>
                      <a:pt x="3063" y="30124"/>
                      <a:pt x="3139" y="30276"/>
                    </a:cubicBezTo>
                    <a:cubicBezTo>
                      <a:pt x="3200" y="30383"/>
                      <a:pt x="3261" y="30474"/>
                      <a:pt x="3368" y="30535"/>
                    </a:cubicBezTo>
                    <a:cubicBezTo>
                      <a:pt x="3474" y="30627"/>
                      <a:pt x="3612" y="30687"/>
                      <a:pt x="3734" y="30764"/>
                    </a:cubicBezTo>
                    <a:cubicBezTo>
                      <a:pt x="3993" y="30901"/>
                      <a:pt x="4252" y="31023"/>
                      <a:pt x="4495" y="31175"/>
                    </a:cubicBezTo>
                    <a:cubicBezTo>
                      <a:pt x="4602" y="31236"/>
                      <a:pt x="4693" y="31297"/>
                      <a:pt x="4785" y="31358"/>
                    </a:cubicBezTo>
                    <a:cubicBezTo>
                      <a:pt x="4815" y="31388"/>
                      <a:pt x="4846" y="31419"/>
                      <a:pt x="4876" y="31449"/>
                    </a:cubicBezTo>
                    <a:cubicBezTo>
                      <a:pt x="5089" y="31632"/>
                      <a:pt x="5303" y="31815"/>
                      <a:pt x="5531" y="31998"/>
                    </a:cubicBezTo>
                    <a:cubicBezTo>
                      <a:pt x="5638" y="32089"/>
                      <a:pt x="5745" y="32196"/>
                      <a:pt x="5867" y="32287"/>
                    </a:cubicBezTo>
                    <a:cubicBezTo>
                      <a:pt x="5943" y="32363"/>
                      <a:pt x="6034" y="32440"/>
                      <a:pt x="6110" y="32516"/>
                    </a:cubicBezTo>
                    <a:cubicBezTo>
                      <a:pt x="6141" y="32546"/>
                      <a:pt x="6171" y="32577"/>
                      <a:pt x="6202" y="32622"/>
                    </a:cubicBezTo>
                    <a:cubicBezTo>
                      <a:pt x="6278" y="32729"/>
                      <a:pt x="6369" y="32836"/>
                      <a:pt x="6461" y="32958"/>
                    </a:cubicBezTo>
                    <a:cubicBezTo>
                      <a:pt x="6552" y="33064"/>
                      <a:pt x="6644" y="33186"/>
                      <a:pt x="6750" y="33293"/>
                    </a:cubicBezTo>
                    <a:cubicBezTo>
                      <a:pt x="6796" y="33338"/>
                      <a:pt x="6826" y="33369"/>
                      <a:pt x="6872" y="33415"/>
                    </a:cubicBezTo>
                    <a:cubicBezTo>
                      <a:pt x="6903" y="33476"/>
                      <a:pt x="6948" y="33537"/>
                      <a:pt x="6994" y="33598"/>
                    </a:cubicBezTo>
                    <a:cubicBezTo>
                      <a:pt x="6933" y="33628"/>
                      <a:pt x="6872" y="33643"/>
                      <a:pt x="6811" y="33674"/>
                    </a:cubicBezTo>
                    <a:cubicBezTo>
                      <a:pt x="6689" y="33719"/>
                      <a:pt x="6583" y="33765"/>
                      <a:pt x="6461" y="33826"/>
                    </a:cubicBezTo>
                    <a:cubicBezTo>
                      <a:pt x="6430" y="33841"/>
                      <a:pt x="6400" y="33872"/>
                      <a:pt x="6369" y="33887"/>
                    </a:cubicBezTo>
                    <a:cubicBezTo>
                      <a:pt x="6339" y="33902"/>
                      <a:pt x="6308" y="33917"/>
                      <a:pt x="6278" y="33933"/>
                    </a:cubicBezTo>
                    <a:cubicBezTo>
                      <a:pt x="6217" y="33978"/>
                      <a:pt x="6171" y="34009"/>
                      <a:pt x="6126" y="34055"/>
                    </a:cubicBezTo>
                    <a:cubicBezTo>
                      <a:pt x="6095" y="34070"/>
                      <a:pt x="6065" y="34085"/>
                      <a:pt x="6049" y="34116"/>
                    </a:cubicBezTo>
                    <a:cubicBezTo>
                      <a:pt x="6004" y="34146"/>
                      <a:pt x="5973" y="34161"/>
                      <a:pt x="5943" y="34192"/>
                    </a:cubicBezTo>
                    <a:cubicBezTo>
                      <a:pt x="5943" y="34207"/>
                      <a:pt x="5927" y="34222"/>
                      <a:pt x="5912" y="34222"/>
                    </a:cubicBezTo>
                    <a:cubicBezTo>
                      <a:pt x="5851" y="34161"/>
                      <a:pt x="5806" y="34085"/>
                      <a:pt x="5745" y="34024"/>
                    </a:cubicBezTo>
                    <a:cubicBezTo>
                      <a:pt x="5684" y="33963"/>
                      <a:pt x="5623" y="33902"/>
                      <a:pt x="5562" y="33841"/>
                    </a:cubicBezTo>
                    <a:cubicBezTo>
                      <a:pt x="5501" y="33796"/>
                      <a:pt x="5440" y="33735"/>
                      <a:pt x="5364" y="33689"/>
                    </a:cubicBezTo>
                    <a:cubicBezTo>
                      <a:pt x="5333" y="33658"/>
                      <a:pt x="5288" y="33643"/>
                      <a:pt x="5242" y="33613"/>
                    </a:cubicBezTo>
                    <a:cubicBezTo>
                      <a:pt x="5227" y="33598"/>
                      <a:pt x="5211" y="33567"/>
                      <a:pt x="5196" y="33552"/>
                    </a:cubicBezTo>
                    <a:cubicBezTo>
                      <a:pt x="5029" y="33369"/>
                      <a:pt x="4876" y="33186"/>
                      <a:pt x="4709" y="33019"/>
                    </a:cubicBezTo>
                    <a:cubicBezTo>
                      <a:pt x="4541" y="32851"/>
                      <a:pt x="4358" y="32683"/>
                      <a:pt x="4191" y="32516"/>
                    </a:cubicBezTo>
                    <a:cubicBezTo>
                      <a:pt x="4145" y="32470"/>
                      <a:pt x="4099" y="32424"/>
                      <a:pt x="4053" y="32379"/>
                    </a:cubicBezTo>
                    <a:cubicBezTo>
                      <a:pt x="3901" y="32196"/>
                      <a:pt x="3734" y="32013"/>
                      <a:pt x="3581" y="31830"/>
                    </a:cubicBezTo>
                    <a:cubicBezTo>
                      <a:pt x="3429" y="31663"/>
                      <a:pt x="3292" y="31464"/>
                      <a:pt x="3139" y="31282"/>
                    </a:cubicBezTo>
                    <a:cubicBezTo>
                      <a:pt x="3002" y="31099"/>
                      <a:pt x="2850" y="30916"/>
                      <a:pt x="2697" y="30733"/>
                    </a:cubicBezTo>
                    <a:lnTo>
                      <a:pt x="2469" y="30459"/>
                    </a:lnTo>
                    <a:cubicBezTo>
                      <a:pt x="2469" y="30444"/>
                      <a:pt x="2454" y="30428"/>
                      <a:pt x="2438" y="30413"/>
                    </a:cubicBezTo>
                    <a:lnTo>
                      <a:pt x="2286" y="30169"/>
                    </a:lnTo>
                    <a:cubicBezTo>
                      <a:pt x="2149" y="29971"/>
                      <a:pt x="2027" y="29773"/>
                      <a:pt x="1905" y="29560"/>
                    </a:cubicBezTo>
                    <a:cubicBezTo>
                      <a:pt x="1844" y="29438"/>
                      <a:pt x="1768" y="29301"/>
                      <a:pt x="1707" y="29179"/>
                    </a:cubicBezTo>
                    <a:cubicBezTo>
                      <a:pt x="1692" y="29118"/>
                      <a:pt x="1661" y="29057"/>
                      <a:pt x="1646" y="28996"/>
                    </a:cubicBezTo>
                    <a:cubicBezTo>
                      <a:pt x="1631" y="28920"/>
                      <a:pt x="1616" y="28859"/>
                      <a:pt x="1600" y="28798"/>
                    </a:cubicBezTo>
                    <a:cubicBezTo>
                      <a:pt x="1585" y="28737"/>
                      <a:pt x="1570" y="28676"/>
                      <a:pt x="1555" y="28631"/>
                    </a:cubicBezTo>
                    <a:cubicBezTo>
                      <a:pt x="1555" y="28570"/>
                      <a:pt x="1540" y="28509"/>
                      <a:pt x="1540" y="28448"/>
                    </a:cubicBezTo>
                    <a:cubicBezTo>
                      <a:pt x="1524" y="28326"/>
                      <a:pt x="1509" y="28204"/>
                      <a:pt x="1494" y="28097"/>
                    </a:cubicBezTo>
                    <a:cubicBezTo>
                      <a:pt x="1479" y="27945"/>
                      <a:pt x="1463" y="27808"/>
                      <a:pt x="1463" y="27656"/>
                    </a:cubicBezTo>
                    <a:cubicBezTo>
                      <a:pt x="1479" y="27534"/>
                      <a:pt x="1479" y="27396"/>
                      <a:pt x="1494" y="27275"/>
                    </a:cubicBezTo>
                    <a:cubicBezTo>
                      <a:pt x="1494" y="27214"/>
                      <a:pt x="1509" y="27168"/>
                      <a:pt x="1509" y="27107"/>
                    </a:cubicBezTo>
                    <a:cubicBezTo>
                      <a:pt x="1524" y="27046"/>
                      <a:pt x="1524" y="26985"/>
                      <a:pt x="1524" y="26924"/>
                    </a:cubicBezTo>
                    <a:cubicBezTo>
                      <a:pt x="1524" y="26863"/>
                      <a:pt x="1524" y="26802"/>
                      <a:pt x="1524" y="26741"/>
                    </a:cubicBezTo>
                    <a:cubicBezTo>
                      <a:pt x="1524" y="26711"/>
                      <a:pt x="1524" y="26680"/>
                      <a:pt x="1509" y="26650"/>
                    </a:cubicBezTo>
                    <a:cubicBezTo>
                      <a:pt x="1509" y="26619"/>
                      <a:pt x="1509" y="26589"/>
                      <a:pt x="1494" y="26559"/>
                    </a:cubicBezTo>
                    <a:cubicBezTo>
                      <a:pt x="1479" y="26452"/>
                      <a:pt x="1448" y="26330"/>
                      <a:pt x="1372" y="26239"/>
                    </a:cubicBezTo>
                    <a:cubicBezTo>
                      <a:pt x="1341" y="26178"/>
                      <a:pt x="1296" y="26132"/>
                      <a:pt x="1235" y="26101"/>
                    </a:cubicBezTo>
                    <a:cubicBezTo>
                      <a:pt x="1204" y="26086"/>
                      <a:pt x="1174" y="26071"/>
                      <a:pt x="1143" y="26071"/>
                    </a:cubicBezTo>
                    <a:cubicBezTo>
                      <a:pt x="1098" y="26056"/>
                      <a:pt x="1037" y="26041"/>
                      <a:pt x="991" y="26025"/>
                    </a:cubicBezTo>
                    <a:cubicBezTo>
                      <a:pt x="930" y="26010"/>
                      <a:pt x="884" y="25995"/>
                      <a:pt x="823" y="25980"/>
                    </a:cubicBezTo>
                    <a:cubicBezTo>
                      <a:pt x="747" y="25949"/>
                      <a:pt x="656" y="25919"/>
                      <a:pt x="580" y="25888"/>
                    </a:cubicBezTo>
                    <a:cubicBezTo>
                      <a:pt x="534" y="25873"/>
                      <a:pt x="503" y="25842"/>
                      <a:pt x="458" y="25827"/>
                    </a:cubicBezTo>
                    <a:cubicBezTo>
                      <a:pt x="412" y="25827"/>
                      <a:pt x="382" y="25812"/>
                      <a:pt x="336" y="25812"/>
                    </a:cubicBezTo>
                    <a:cubicBezTo>
                      <a:pt x="290" y="25812"/>
                      <a:pt x="244" y="25812"/>
                      <a:pt x="199" y="25842"/>
                    </a:cubicBezTo>
                    <a:cubicBezTo>
                      <a:pt x="92" y="25903"/>
                      <a:pt x="31" y="26025"/>
                      <a:pt x="16" y="26147"/>
                    </a:cubicBezTo>
                    <a:cubicBezTo>
                      <a:pt x="1" y="26239"/>
                      <a:pt x="1" y="26330"/>
                      <a:pt x="16" y="26421"/>
                    </a:cubicBezTo>
                    <a:cubicBezTo>
                      <a:pt x="16" y="26482"/>
                      <a:pt x="31" y="26528"/>
                      <a:pt x="31" y="26589"/>
                    </a:cubicBezTo>
                    <a:cubicBezTo>
                      <a:pt x="46" y="26635"/>
                      <a:pt x="46" y="26680"/>
                      <a:pt x="62" y="26726"/>
                    </a:cubicBezTo>
                    <a:cubicBezTo>
                      <a:pt x="92" y="26833"/>
                      <a:pt x="123" y="26924"/>
                      <a:pt x="153" y="27016"/>
                    </a:cubicBezTo>
                    <a:cubicBezTo>
                      <a:pt x="229" y="27229"/>
                      <a:pt x="351" y="27427"/>
                      <a:pt x="488" y="27610"/>
                    </a:cubicBezTo>
                    <a:cubicBezTo>
                      <a:pt x="564" y="27701"/>
                      <a:pt x="641" y="27793"/>
                      <a:pt x="717" y="27884"/>
                    </a:cubicBezTo>
                    <a:cubicBezTo>
                      <a:pt x="793" y="27975"/>
                      <a:pt x="884" y="28067"/>
                      <a:pt x="961" y="28158"/>
                    </a:cubicBezTo>
                    <a:lnTo>
                      <a:pt x="961" y="28143"/>
                    </a:lnTo>
                    <a:cubicBezTo>
                      <a:pt x="1022" y="28204"/>
                      <a:pt x="1082" y="28280"/>
                      <a:pt x="1143" y="28356"/>
                    </a:cubicBezTo>
                    <a:cubicBezTo>
                      <a:pt x="1174" y="28402"/>
                      <a:pt x="1204" y="28448"/>
                      <a:pt x="1220" y="28493"/>
                    </a:cubicBezTo>
                    <a:cubicBezTo>
                      <a:pt x="1265" y="28585"/>
                      <a:pt x="1296" y="28661"/>
                      <a:pt x="1341" y="28752"/>
                    </a:cubicBezTo>
                    <a:cubicBezTo>
                      <a:pt x="1341" y="28768"/>
                      <a:pt x="1341" y="28783"/>
                      <a:pt x="1357" y="28798"/>
                    </a:cubicBezTo>
                    <a:cubicBezTo>
                      <a:pt x="1387" y="28874"/>
                      <a:pt x="1402" y="28951"/>
                      <a:pt x="1433" y="29027"/>
                    </a:cubicBezTo>
                    <a:cubicBezTo>
                      <a:pt x="1479" y="29133"/>
                      <a:pt x="1524" y="29225"/>
                      <a:pt x="1570" y="29331"/>
                    </a:cubicBezTo>
                    <a:cubicBezTo>
                      <a:pt x="1616" y="29438"/>
                      <a:pt x="1677" y="29545"/>
                      <a:pt x="1722" y="29651"/>
                    </a:cubicBezTo>
                    <a:cubicBezTo>
                      <a:pt x="1829" y="29865"/>
                      <a:pt x="1951" y="30078"/>
                      <a:pt x="2088" y="30276"/>
                    </a:cubicBezTo>
                    <a:cubicBezTo>
                      <a:pt x="2210" y="30474"/>
                      <a:pt x="2347" y="30672"/>
                      <a:pt x="2484" y="30870"/>
                    </a:cubicBezTo>
                    <a:cubicBezTo>
                      <a:pt x="2499" y="30916"/>
                      <a:pt x="2530" y="30946"/>
                      <a:pt x="2560" y="30992"/>
                    </a:cubicBezTo>
                    <a:cubicBezTo>
                      <a:pt x="2530" y="30977"/>
                      <a:pt x="2499" y="30962"/>
                      <a:pt x="2469" y="30946"/>
                    </a:cubicBezTo>
                    <a:cubicBezTo>
                      <a:pt x="2317" y="30855"/>
                      <a:pt x="2164" y="30779"/>
                      <a:pt x="2012" y="30687"/>
                    </a:cubicBezTo>
                    <a:cubicBezTo>
                      <a:pt x="1936" y="30657"/>
                      <a:pt x="1875" y="30611"/>
                      <a:pt x="1814" y="30566"/>
                    </a:cubicBezTo>
                    <a:cubicBezTo>
                      <a:pt x="1753" y="30520"/>
                      <a:pt x="1692" y="30474"/>
                      <a:pt x="1631" y="30428"/>
                    </a:cubicBezTo>
                    <a:cubicBezTo>
                      <a:pt x="1555" y="30367"/>
                      <a:pt x="1494" y="30322"/>
                      <a:pt x="1418" y="30261"/>
                    </a:cubicBezTo>
                    <a:cubicBezTo>
                      <a:pt x="1341" y="30200"/>
                      <a:pt x="1281" y="30124"/>
                      <a:pt x="1204" y="30063"/>
                    </a:cubicBezTo>
                    <a:cubicBezTo>
                      <a:pt x="1174" y="30032"/>
                      <a:pt x="1143" y="29987"/>
                      <a:pt x="1113" y="29941"/>
                    </a:cubicBezTo>
                    <a:cubicBezTo>
                      <a:pt x="1098" y="29910"/>
                      <a:pt x="1067" y="29880"/>
                      <a:pt x="1052" y="29849"/>
                    </a:cubicBezTo>
                    <a:cubicBezTo>
                      <a:pt x="1022" y="29804"/>
                      <a:pt x="1006" y="29758"/>
                      <a:pt x="976" y="29712"/>
                    </a:cubicBezTo>
                    <a:cubicBezTo>
                      <a:pt x="961" y="29667"/>
                      <a:pt x="945" y="29621"/>
                      <a:pt x="915" y="29560"/>
                    </a:cubicBezTo>
                    <a:cubicBezTo>
                      <a:pt x="869" y="29438"/>
                      <a:pt x="839" y="29331"/>
                      <a:pt x="793" y="29210"/>
                    </a:cubicBezTo>
                    <a:cubicBezTo>
                      <a:pt x="778" y="29133"/>
                      <a:pt x="747" y="29072"/>
                      <a:pt x="717" y="29012"/>
                    </a:cubicBezTo>
                    <a:cubicBezTo>
                      <a:pt x="686" y="28951"/>
                      <a:pt x="656" y="28890"/>
                      <a:pt x="625" y="28829"/>
                    </a:cubicBezTo>
                    <a:lnTo>
                      <a:pt x="625" y="28829"/>
                    </a:lnTo>
                    <a:cubicBezTo>
                      <a:pt x="625" y="28935"/>
                      <a:pt x="610" y="29042"/>
                      <a:pt x="641" y="29149"/>
                    </a:cubicBezTo>
                    <a:cubicBezTo>
                      <a:pt x="671" y="29240"/>
                      <a:pt x="686" y="29331"/>
                      <a:pt x="717" y="29438"/>
                    </a:cubicBezTo>
                    <a:cubicBezTo>
                      <a:pt x="747" y="29514"/>
                      <a:pt x="762" y="29606"/>
                      <a:pt x="793" y="29697"/>
                    </a:cubicBezTo>
                    <a:cubicBezTo>
                      <a:pt x="808" y="29728"/>
                      <a:pt x="823" y="29773"/>
                      <a:pt x="839" y="29819"/>
                    </a:cubicBezTo>
                    <a:cubicBezTo>
                      <a:pt x="854" y="29849"/>
                      <a:pt x="869" y="29895"/>
                      <a:pt x="900" y="29926"/>
                    </a:cubicBezTo>
                    <a:cubicBezTo>
                      <a:pt x="915" y="29971"/>
                      <a:pt x="930" y="30017"/>
                      <a:pt x="961" y="30048"/>
                    </a:cubicBezTo>
                    <a:cubicBezTo>
                      <a:pt x="991" y="30093"/>
                      <a:pt x="1022" y="30124"/>
                      <a:pt x="1037" y="30154"/>
                    </a:cubicBezTo>
                    <a:cubicBezTo>
                      <a:pt x="1098" y="30230"/>
                      <a:pt x="1174" y="30291"/>
                      <a:pt x="1235" y="30352"/>
                    </a:cubicBezTo>
                    <a:cubicBezTo>
                      <a:pt x="1357" y="30474"/>
                      <a:pt x="1494" y="30596"/>
                      <a:pt x="1646" y="30703"/>
                    </a:cubicBezTo>
                    <a:cubicBezTo>
                      <a:pt x="1783" y="30809"/>
                      <a:pt x="1920" y="30901"/>
                      <a:pt x="2073" y="30977"/>
                    </a:cubicBezTo>
                    <a:cubicBezTo>
                      <a:pt x="2149" y="31023"/>
                      <a:pt x="2225" y="31068"/>
                      <a:pt x="2301" y="31099"/>
                    </a:cubicBezTo>
                    <a:cubicBezTo>
                      <a:pt x="2378" y="31145"/>
                      <a:pt x="2454" y="31175"/>
                      <a:pt x="2545" y="31221"/>
                    </a:cubicBezTo>
                    <a:cubicBezTo>
                      <a:pt x="2637" y="31266"/>
                      <a:pt x="2743" y="31312"/>
                      <a:pt x="2835" y="31373"/>
                    </a:cubicBezTo>
                    <a:cubicBezTo>
                      <a:pt x="2865" y="31404"/>
                      <a:pt x="2880" y="31434"/>
                      <a:pt x="2911" y="31464"/>
                    </a:cubicBezTo>
                    <a:cubicBezTo>
                      <a:pt x="3017" y="31617"/>
                      <a:pt x="3139" y="31784"/>
                      <a:pt x="3261" y="31922"/>
                    </a:cubicBezTo>
                    <a:cubicBezTo>
                      <a:pt x="3383" y="32074"/>
                      <a:pt x="3505" y="32211"/>
                      <a:pt x="3642" y="32363"/>
                    </a:cubicBezTo>
                    <a:cubicBezTo>
                      <a:pt x="3794" y="32531"/>
                      <a:pt x="3947" y="32714"/>
                      <a:pt x="4114" y="32881"/>
                    </a:cubicBezTo>
                    <a:cubicBezTo>
                      <a:pt x="4252" y="33034"/>
                      <a:pt x="4404" y="33186"/>
                      <a:pt x="4556" y="33323"/>
                    </a:cubicBezTo>
                    <a:cubicBezTo>
                      <a:pt x="4526" y="33323"/>
                      <a:pt x="4495" y="33308"/>
                      <a:pt x="4480" y="33308"/>
                    </a:cubicBezTo>
                    <a:cubicBezTo>
                      <a:pt x="4328" y="33262"/>
                      <a:pt x="4160" y="33232"/>
                      <a:pt x="4008" y="33186"/>
                    </a:cubicBezTo>
                    <a:cubicBezTo>
                      <a:pt x="3718" y="33125"/>
                      <a:pt x="3429" y="33049"/>
                      <a:pt x="3139" y="32958"/>
                    </a:cubicBezTo>
                    <a:cubicBezTo>
                      <a:pt x="2774" y="32851"/>
                      <a:pt x="2408" y="32729"/>
                      <a:pt x="2042" y="32607"/>
                    </a:cubicBezTo>
                    <a:cubicBezTo>
                      <a:pt x="1890" y="32561"/>
                      <a:pt x="1753" y="32501"/>
                      <a:pt x="1616" y="32440"/>
                    </a:cubicBezTo>
                    <a:cubicBezTo>
                      <a:pt x="1479" y="32394"/>
                      <a:pt x="1341" y="32333"/>
                      <a:pt x="1204" y="32302"/>
                    </a:cubicBezTo>
                    <a:cubicBezTo>
                      <a:pt x="1184" y="32302"/>
                      <a:pt x="1164" y="32296"/>
                      <a:pt x="1143" y="32296"/>
                    </a:cubicBezTo>
                    <a:cubicBezTo>
                      <a:pt x="1133" y="32296"/>
                      <a:pt x="1123" y="32297"/>
                      <a:pt x="1113" y="32302"/>
                    </a:cubicBezTo>
                    <a:cubicBezTo>
                      <a:pt x="1082" y="32302"/>
                      <a:pt x="1052" y="32318"/>
                      <a:pt x="1037" y="32333"/>
                    </a:cubicBezTo>
                    <a:cubicBezTo>
                      <a:pt x="976" y="32363"/>
                      <a:pt x="945" y="32424"/>
                      <a:pt x="930" y="32470"/>
                    </a:cubicBezTo>
                    <a:cubicBezTo>
                      <a:pt x="900" y="32592"/>
                      <a:pt x="900" y="32714"/>
                      <a:pt x="915" y="32820"/>
                    </a:cubicBezTo>
                    <a:cubicBezTo>
                      <a:pt x="945" y="32988"/>
                      <a:pt x="976" y="33140"/>
                      <a:pt x="1022" y="33293"/>
                    </a:cubicBezTo>
                    <a:cubicBezTo>
                      <a:pt x="1082" y="33430"/>
                      <a:pt x="1159" y="33567"/>
                      <a:pt x="1235" y="33704"/>
                    </a:cubicBezTo>
                    <a:cubicBezTo>
                      <a:pt x="1281" y="33765"/>
                      <a:pt x="1326" y="33826"/>
                      <a:pt x="1372" y="33887"/>
                    </a:cubicBezTo>
                    <a:cubicBezTo>
                      <a:pt x="1479" y="33994"/>
                      <a:pt x="1600" y="34085"/>
                      <a:pt x="1738" y="34131"/>
                    </a:cubicBezTo>
                    <a:cubicBezTo>
                      <a:pt x="1857" y="34166"/>
                      <a:pt x="1975" y="34180"/>
                      <a:pt x="2091" y="34180"/>
                    </a:cubicBezTo>
                    <a:cubicBezTo>
                      <a:pt x="2378" y="34180"/>
                      <a:pt x="2660" y="34098"/>
                      <a:pt x="2941" y="34055"/>
                    </a:cubicBezTo>
                    <a:lnTo>
                      <a:pt x="3155" y="34055"/>
                    </a:lnTo>
                    <a:cubicBezTo>
                      <a:pt x="3391" y="34110"/>
                      <a:pt x="3614" y="34178"/>
                      <a:pt x="3848" y="34178"/>
                    </a:cubicBezTo>
                    <a:cubicBezTo>
                      <a:pt x="3871" y="34178"/>
                      <a:pt x="3894" y="34178"/>
                      <a:pt x="3916" y="34176"/>
                    </a:cubicBezTo>
                    <a:cubicBezTo>
                      <a:pt x="4053" y="34176"/>
                      <a:pt x="4191" y="34161"/>
                      <a:pt x="4328" y="34131"/>
                    </a:cubicBezTo>
                    <a:cubicBezTo>
                      <a:pt x="4450" y="34116"/>
                      <a:pt x="4571" y="34085"/>
                      <a:pt x="4709" y="34070"/>
                    </a:cubicBezTo>
                    <a:lnTo>
                      <a:pt x="4922" y="34070"/>
                    </a:lnTo>
                    <a:cubicBezTo>
                      <a:pt x="4952" y="34085"/>
                      <a:pt x="4983" y="34085"/>
                      <a:pt x="5013" y="34100"/>
                    </a:cubicBezTo>
                    <a:cubicBezTo>
                      <a:pt x="5059" y="34100"/>
                      <a:pt x="5089" y="34116"/>
                      <a:pt x="5135" y="34131"/>
                    </a:cubicBezTo>
                    <a:cubicBezTo>
                      <a:pt x="5181" y="34161"/>
                      <a:pt x="5242" y="34192"/>
                      <a:pt x="5288" y="34222"/>
                    </a:cubicBezTo>
                    <a:cubicBezTo>
                      <a:pt x="5333" y="34237"/>
                      <a:pt x="5364" y="34268"/>
                      <a:pt x="5394" y="34298"/>
                    </a:cubicBezTo>
                    <a:cubicBezTo>
                      <a:pt x="5486" y="34359"/>
                      <a:pt x="5562" y="34451"/>
                      <a:pt x="5638" y="34527"/>
                    </a:cubicBezTo>
                    <a:cubicBezTo>
                      <a:pt x="5623" y="34542"/>
                      <a:pt x="5623" y="34557"/>
                      <a:pt x="5608" y="34573"/>
                    </a:cubicBezTo>
                    <a:cubicBezTo>
                      <a:pt x="5440" y="34801"/>
                      <a:pt x="5333" y="35075"/>
                      <a:pt x="5257" y="35350"/>
                    </a:cubicBezTo>
                    <a:cubicBezTo>
                      <a:pt x="5242" y="35411"/>
                      <a:pt x="5227" y="35472"/>
                      <a:pt x="5211" y="35532"/>
                    </a:cubicBezTo>
                    <a:cubicBezTo>
                      <a:pt x="5196" y="35593"/>
                      <a:pt x="5181" y="35670"/>
                      <a:pt x="5181" y="35731"/>
                    </a:cubicBezTo>
                    <a:cubicBezTo>
                      <a:pt x="5166" y="35822"/>
                      <a:pt x="5166" y="35929"/>
                      <a:pt x="5181" y="36020"/>
                    </a:cubicBezTo>
                    <a:cubicBezTo>
                      <a:pt x="5196" y="36172"/>
                      <a:pt x="5257" y="36325"/>
                      <a:pt x="5379" y="36431"/>
                    </a:cubicBezTo>
                    <a:cubicBezTo>
                      <a:pt x="5481" y="36508"/>
                      <a:pt x="5615" y="36542"/>
                      <a:pt x="5746" y="36542"/>
                    </a:cubicBezTo>
                    <a:cubicBezTo>
                      <a:pt x="5771" y="36542"/>
                      <a:pt x="5796" y="36541"/>
                      <a:pt x="5821" y="36538"/>
                    </a:cubicBezTo>
                    <a:cubicBezTo>
                      <a:pt x="5943" y="36523"/>
                      <a:pt x="6065" y="36477"/>
                      <a:pt x="6186" y="36416"/>
                    </a:cubicBezTo>
                    <a:cubicBezTo>
                      <a:pt x="6308" y="36370"/>
                      <a:pt x="6415" y="36310"/>
                      <a:pt x="6522" y="36249"/>
                    </a:cubicBezTo>
                    <a:cubicBezTo>
                      <a:pt x="6659" y="36157"/>
                      <a:pt x="6811" y="36081"/>
                      <a:pt x="6948" y="35990"/>
                    </a:cubicBezTo>
                    <a:cubicBezTo>
                      <a:pt x="7070" y="36127"/>
                      <a:pt x="7192" y="36264"/>
                      <a:pt x="7314" y="36386"/>
                    </a:cubicBezTo>
                    <a:cubicBezTo>
                      <a:pt x="7542" y="36629"/>
                      <a:pt x="7771" y="36873"/>
                      <a:pt x="8000" y="37102"/>
                    </a:cubicBezTo>
                    <a:cubicBezTo>
                      <a:pt x="8228" y="37315"/>
                      <a:pt x="8457" y="37528"/>
                      <a:pt x="8685" y="37726"/>
                    </a:cubicBezTo>
                    <a:cubicBezTo>
                      <a:pt x="8807" y="37833"/>
                      <a:pt x="8929" y="37925"/>
                      <a:pt x="9051" y="38031"/>
                    </a:cubicBezTo>
                    <a:cubicBezTo>
                      <a:pt x="9066" y="38046"/>
                      <a:pt x="9081" y="38062"/>
                      <a:pt x="9097" y="38077"/>
                    </a:cubicBezTo>
                    <a:cubicBezTo>
                      <a:pt x="9112" y="38107"/>
                      <a:pt x="9127" y="38123"/>
                      <a:pt x="9142" y="38153"/>
                    </a:cubicBezTo>
                    <a:cubicBezTo>
                      <a:pt x="9173" y="38214"/>
                      <a:pt x="9218" y="38275"/>
                      <a:pt x="9249" y="38351"/>
                    </a:cubicBezTo>
                    <a:cubicBezTo>
                      <a:pt x="9097" y="38275"/>
                      <a:pt x="8959" y="38214"/>
                      <a:pt x="8807" y="38138"/>
                    </a:cubicBezTo>
                    <a:cubicBezTo>
                      <a:pt x="8777" y="38138"/>
                      <a:pt x="8746" y="38123"/>
                      <a:pt x="8716" y="38107"/>
                    </a:cubicBezTo>
                    <a:cubicBezTo>
                      <a:pt x="8579" y="38046"/>
                      <a:pt x="8457" y="37985"/>
                      <a:pt x="8320" y="37925"/>
                    </a:cubicBezTo>
                    <a:cubicBezTo>
                      <a:pt x="8182" y="37848"/>
                      <a:pt x="8061" y="37787"/>
                      <a:pt x="7923" y="37726"/>
                    </a:cubicBezTo>
                    <a:cubicBezTo>
                      <a:pt x="7862" y="37696"/>
                      <a:pt x="7817" y="37665"/>
                      <a:pt x="7756" y="37650"/>
                    </a:cubicBezTo>
                    <a:cubicBezTo>
                      <a:pt x="7725" y="37635"/>
                      <a:pt x="7695" y="37635"/>
                      <a:pt x="7649" y="37620"/>
                    </a:cubicBezTo>
                    <a:cubicBezTo>
                      <a:pt x="7619" y="37605"/>
                      <a:pt x="7588" y="37605"/>
                      <a:pt x="7558" y="37589"/>
                    </a:cubicBezTo>
                    <a:cubicBezTo>
                      <a:pt x="7512" y="37574"/>
                      <a:pt x="7451" y="37574"/>
                      <a:pt x="7390" y="37559"/>
                    </a:cubicBezTo>
                    <a:cubicBezTo>
                      <a:pt x="7329" y="37559"/>
                      <a:pt x="7283" y="37544"/>
                      <a:pt x="7223" y="37544"/>
                    </a:cubicBezTo>
                    <a:lnTo>
                      <a:pt x="7131" y="37544"/>
                    </a:lnTo>
                    <a:lnTo>
                      <a:pt x="7040" y="37559"/>
                    </a:lnTo>
                    <a:cubicBezTo>
                      <a:pt x="6979" y="37559"/>
                      <a:pt x="6918" y="37574"/>
                      <a:pt x="6857" y="37574"/>
                    </a:cubicBezTo>
                    <a:cubicBezTo>
                      <a:pt x="6735" y="37605"/>
                      <a:pt x="6628" y="37635"/>
                      <a:pt x="6506" y="37665"/>
                    </a:cubicBezTo>
                    <a:cubicBezTo>
                      <a:pt x="6400" y="37711"/>
                      <a:pt x="6293" y="37757"/>
                      <a:pt x="6186" y="37818"/>
                    </a:cubicBezTo>
                    <a:cubicBezTo>
                      <a:pt x="6080" y="37879"/>
                      <a:pt x="5973" y="37940"/>
                      <a:pt x="5882" y="38016"/>
                    </a:cubicBezTo>
                    <a:cubicBezTo>
                      <a:pt x="5836" y="38062"/>
                      <a:pt x="5790" y="38092"/>
                      <a:pt x="5745" y="38138"/>
                    </a:cubicBezTo>
                    <a:cubicBezTo>
                      <a:pt x="5699" y="38184"/>
                      <a:pt x="5668" y="38229"/>
                      <a:pt x="5623" y="38275"/>
                    </a:cubicBezTo>
                    <a:cubicBezTo>
                      <a:pt x="5547" y="38366"/>
                      <a:pt x="5486" y="38473"/>
                      <a:pt x="5440" y="38595"/>
                    </a:cubicBezTo>
                    <a:cubicBezTo>
                      <a:pt x="5379" y="38702"/>
                      <a:pt x="5333" y="38823"/>
                      <a:pt x="5318" y="38945"/>
                    </a:cubicBezTo>
                    <a:cubicBezTo>
                      <a:pt x="5303" y="39021"/>
                      <a:pt x="5303" y="39082"/>
                      <a:pt x="5303" y="39159"/>
                    </a:cubicBezTo>
                    <a:cubicBezTo>
                      <a:pt x="5318" y="39220"/>
                      <a:pt x="5318" y="39281"/>
                      <a:pt x="5349" y="39341"/>
                    </a:cubicBezTo>
                    <a:cubicBezTo>
                      <a:pt x="5364" y="39402"/>
                      <a:pt x="5394" y="39479"/>
                      <a:pt x="5440" y="39540"/>
                    </a:cubicBezTo>
                    <a:cubicBezTo>
                      <a:pt x="5470" y="39570"/>
                      <a:pt x="5486" y="39600"/>
                      <a:pt x="5516" y="39646"/>
                    </a:cubicBezTo>
                    <a:cubicBezTo>
                      <a:pt x="5592" y="39722"/>
                      <a:pt x="5668" y="39799"/>
                      <a:pt x="5745" y="39859"/>
                    </a:cubicBezTo>
                    <a:cubicBezTo>
                      <a:pt x="5821" y="39920"/>
                      <a:pt x="5912" y="39966"/>
                      <a:pt x="5988" y="40012"/>
                    </a:cubicBezTo>
                    <a:cubicBezTo>
                      <a:pt x="6034" y="40027"/>
                      <a:pt x="6065" y="40058"/>
                      <a:pt x="6110" y="40088"/>
                    </a:cubicBezTo>
                    <a:cubicBezTo>
                      <a:pt x="6156" y="40118"/>
                      <a:pt x="6202" y="40164"/>
                      <a:pt x="6247" y="40195"/>
                    </a:cubicBezTo>
                    <a:cubicBezTo>
                      <a:pt x="6293" y="40225"/>
                      <a:pt x="6339" y="40256"/>
                      <a:pt x="6385" y="40286"/>
                    </a:cubicBezTo>
                    <a:cubicBezTo>
                      <a:pt x="6491" y="40362"/>
                      <a:pt x="6598" y="40408"/>
                      <a:pt x="6720" y="40454"/>
                    </a:cubicBezTo>
                    <a:cubicBezTo>
                      <a:pt x="6811" y="40484"/>
                      <a:pt x="6918" y="40515"/>
                      <a:pt x="7024" y="40530"/>
                    </a:cubicBezTo>
                    <a:cubicBezTo>
                      <a:pt x="7080" y="40535"/>
                      <a:pt x="7136" y="40539"/>
                      <a:pt x="7191" y="40539"/>
                    </a:cubicBezTo>
                    <a:cubicBezTo>
                      <a:pt x="7286" y="40539"/>
                      <a:pt x="7379" y="40528"/>
                      <a:pt x="7466" y="40499"/>
                    </a:cubicBezTo>
                    <a:cubicBezTo>
                      <a:pt x="7634" y="40438"/>
                      <a:pt x="7786" y="40332"/>
                      <a:pt x="7923" y="40225"/>
                    </a:cubicBezTo>
                    <a:cubicBezTo>
                      <a:pt x="8106" y="40073"/>
                      <a:pt x="8274" y="39920"/>
                      <a:pt x="8457" y="39768"/>
                    </a:cubicBezTo>
                    <a:cubicBezTo>
                      <a:pt x="8624" y="39616"/>
                      <a:pt x="8807" y="39479"/>
                      <a:pt x="8990" y="39341"/>
                    </a:cubicBezTo>
                    <a:cubicBezTo>
                      <a:pt x="9020" y="39311"/>
                      <a:pt x="9066" y="39281"/>
                      <a:pt x="9097" y="39265"/>
                    </a:cubicBezTo>
                    <a:cubicBezTo>
                      <a:pt x="9112" y="39250"/>
                      <a:pt x="9142" y="39250"/>
                      <a:pt x="9157" y="39235"/>
                    </a:cubicBezTo>
                    <a:cubicBezTo>
                      <a:pt x="9173" y="39235"/>
                      <a:pt x="9188" y="39220"/>
                      <a:pt x="9203" y="39220"/>
                    </a:cubicBezTo>
                    <a:lnTo>
                      <a:pt x="9340" y="39220"/>
                    </a:lnTo>
                    <a:cubicBezTo>
                      <a:pt x="9371" y="39220"/>
                      <a:pt x="9401" y="39235"/>
                      <a:pt x="9432" y="39235"/>
                    </a:cubicBezTo>
                    <a:cubicBezTo>
                      <a:pt x="9462" y="39250"/>
                      <a:pt x="9493" y="39265"/>
                      <a:pt x="9538" y="39281"/>
                    </a:cubicBezTo>
                    <a:cubicBezTo>
                      <a:pt x="9645" y="39326"/>
                      <a:pt x="9752" y="39387"/>
                      <a:pt x="9858" y="39448"/>
                    </a:cubicBezTo>
                    <a:cubicBezTo>
                      <a:pt x="9874" y="39463"/>
                      <a:pt x="9904" y="39479"/>
                      <a:pt x="9919" y="39479"/>
                    </a:cubicBezTo>
                    <a:cubicBezTo>
                      <a:pt x="9995" y="39616"/>
                      <a:pt x="10072" y="39738"/>
                      <a:pt x="10148" y="39859"/>
                    </a:cubicBezTo>
                    <a:cubicBezTo>
                      <a:pt x="10300" y="40103"/>
                      <a:pt x="10453" y="40347"/>
                      <a:pt x="10620" y="40591"/>
                    </a:cubicBezTo>
                    <a:lnTo>
                      <a:pt x="10605" y="40591"/>
                    </a:lnTo>
                    <a:cubicBezTo>
                      <a:pt x="10331" y="40591"/>
                      <a:pt x="10056" y="40667"/>
                      <a:pt x="9828" y="40835"/>
                    </a:cubicBezTo>
                    <a:cubicBezTo>
                      <a:pt x="9645" y="40956"/>
                      <a:pt x="9508" y="41109"/>
                      <a:pt x="9371" y="41276"/>
                    </a:cubicBezTo>
                    <a:cubicBezTo>
                      <a:pt x="9249" y="41459"/>
                      <a:pt x="9142" y="41642"/>
                      <a:pt x="9066" y="41855"/>
                    </a:cubicBezTo>
                    <a:cubicBezTo>
                      <a:pt x="8990" y="42053"/>
                      <a:pt x="8944" y="42267"/>
                      <a:pt x="8944" y="42495"/>
                    </a:cubicBezTo>
                    <a:cubicBezTo>
                      <a:pt x="8929" y="42602"/>
                      <a:pt x="8929" y="42709"/>
                      <a:pt x="8929" y="42815"/>
                    </a:cubicBezTo>
                    <a:cubicBezTo>
                      <a:pt x="8929" y="42861"/>
                      <a:pt x="8944" y="42907"/>
                      <a:pt x="8944" y="42937"/>
                    </a:cubicBezTo>
                    <a:cubicBezTo>
                      <a:pt x="8944" y="42983"/>
                      <a:pt x="8944" y="43013"/>
                      <a:pt x="8944" y="43044"/>
                    </a:cubicBezTo>
                    <a:cubicBezTo>
                      <a:pt x="8959" y="43135"/>
                      <a:pt x="8975" y="43211"/>
                      <a:pt x="8990" y="43303"/>
                    </a:cubicBezTo>
                    <a:cubicBezTo>
                      <a:pt x="9005" y="43455"/>
                      <a:pt x="9051" y="43623"/>
                      <a:pt x="9097" y="43775"/>
                    </a:cubicBezTo>
                    <a:cubicBezTo>
                      <a:pt x="9142" y="43943"/>
                      <a:pt x="9188" y="44095"/>
                      <a:pt x="9249" y="44263"/>
                    </a:cubicBezTo>
                    <a:cubicBezTo>
                      <a:pt x="9356" y="44476"/>
                      <a:pt x="9477" y="44735"/>
                      <a:pt x="9752" y="44750"/>
                    </a:cubicBezTo>
                    <a:cubicBezTo>
                      <a:pt x="9828" y="44750"/>
                      <a:pt x="9889" y="44735"/>
                      <a:pt x="9965" y="44704"/>
                    </a:cubicBezTo>
                    <a:cubicBezTo>
                      <a:pt x="10072" y="44659"/>
                      <a:pt x="10163" y="44567"/>
                      <a:pt x="10239" y="44476"/>
                    </a:cubicBezTo>
                    <a:cubicBezTo>
                      <a:pt x="10285" y="44415"/>
                      <a:pt x="10346" y="44339"/>
                      <a:pt x="10392" y="44263"/>
                    </a:cubicBezTo>
                    <a:cubicBezTo>
                      <a:pt x="10483" y="44126"/>
                      <a:pt x="10559" y="43988"/>
                      <a:pt x="10651" y="43851"/>
                    </a:cubicBezTo>
                    <a:cubicBezTo>
                      <a:pt x="10696" y="43806"/>
                      <a:pt x="10727" y="43760"/>
                      <a:pt x="10773" y="43729"/>
                    </a:cubicBezTo>
                    <a:cubicBezTo>
                      <a:pt x="10788" y="43699"/>
                      <a:pt x="10818" y="43684"/>
                      <a:pt x="10849" y="43653"/>
                    </a:cubicBezTo>
                    <a:cubicBezTo>
                      <a:pt x="10879" y="43638"/>
                      <a:pt x="10910" y="43607"/>
                      <a:pt x="10940" y="43592"/>
                    </a:cubicBezTo>
                    <a:cubicBezTo>
                      <a:pt x="10986" y="43577"/>
                      <a:pt x="11016" y="43562"/>
                      <a:pt x="11062" y="43547"/>
                    </a:cubicBezTo>
                    <a:cubicBezTo>
                      <a:pt x="11108" y="43531"/>
                      <a:pt x="11169" y="43516"/>
                      <a:pt x="11214" y="43501"/>
                    </a:cubicBezTo>
                    <a:cubicBezTo>
                      <a:pt x="11291" y="43486"/>
                      <a:pt x="11351" y="43470"/>
                      <a:pt x="11412" y="43470"/>
                    </a:cubicBezTo>
                    <a:cubicBezTo>
                      <a:pt x="11504" y="43455"/>
                      <a:pt x="11580" y="43455"/>
                      <a:pt x="11671" y="43455"/>
                    </a:cubicBezTo>
                    <a:cubicBezTo>
                      <a:pt x="11824" y="43440"/>
                      <a:pt x="11976" y="43440"/>
                      <a:pt x="12129" y="43409"/>
                    </a:cubicBezTo>
                    <a:cubicBezTo>
                      <a:pt x="12266" y="43379"/>
                      <a:pt x="12403" y="43348"/>
                      <a:pt x="12540" y="43288"/>
                    </a:cubicBezTo>
                    <a:cubicBezTo>
                      <a:pt x="12692" y="43486"/>
                      <a:pt x="12860" y="43684"/>
                      <a:pt x="13027" y="43882"/>
                    </a:cubicBezTo>
                    <a:cubicBezTo>
                      <a:pt x="13225" y="44126"/>
                      <a:pt x="13439" y="44354"/>
                      <a:pt x="13637" y="44583"/>
                    </a:cubicBezTo>
                    <a:cubicBezTo>
                      <a:pt x="13865" y="44826"/>
                      <a:pt x="14094" y="45070"/>
                      <a:pt x="14322" y="45299"/>
                    </a:cubicBezTo>
                    <a:cubicBezTo>
                      <a:pt x="14658" y="45603"/>
                      <a:pt x="14993" y="45908"/>
                      <a:pt x="15328" y="46213"/>
                    </a:cubicBezTo>
                    <a:cubicBezTo>
                      <a:pt x="15237" y="46319"/>
                      <a:pt x="15130" y="46426"/>
                      <a:pt x="15039" y="46548"/>
                    </a:cubicBezTo>
                    <a:cubicBezTo>
                      <a:pt x="14962" y="46609"/>
                      <a:pt x="14901" y="46685"/>
                      <a:pt x="14840" y="46746"/>
                    </a:cubicBezTo>
                    <a:cubicBezTo>
                      <a:pt x="14780" y="46807"/>
                      <a:pt x="14719" y="46868"/>
                      <a:pt x="14658" y="46914"/>
                    </a:cubicBezTo>
                    <a:cubicBezTo>
                      <a:pt x="14536" y="47020"/>
                      <a:pt x="14414" y="47127"/>
                      <a:pt x="14277" y="47249"/>
                    </a:cubicBezTo>
                    <a:cubicBezTo>
                      <a:pt x="14155" y="47310"/>
                      <a:pt x="14048" y="47356"/>
                      <a:pt x="13926" y="47416"/>
                    </a:cubicBezTo>
                    <a:cubicBezTo>
                      <a:pt x="13804" y="47340"/>
                      <a:pt x="13683" y="47264"/>
                      <a:pt x="13545" y="47203"/>
                    </a:cubicBezTo>
                    <a:cubicBezTo>
                      <a:pt x="13408" y="47127"/>
                      <a:pt x="13256" y="47066"/>
                      <a:pt x="13104" y="47005"/>
                    </a:cubicBezTo>
                    <a:cubicBezTo>
                      <a:pt x="12906" y="46944"/>
                      <a:pt x="12692" y="46883"/>
                      <a:pt x="12479" y="46868"/>
                    </a:cubicBezTo>
                    <a:cubicBezTo>
                      <a:pt x="12441" y="46863"/>
                      <a:pt x="12403" y="46860"/>
                      <a:pt x="12364" y="46860"/>
                    </a:cubicBezTo>
                    <a:cubicBezTo>
                      <a:pt x="12186" y="46860"/>
                      <a:pt x="12002" y="46915"/>
                      <a:pt x="11839" y="46990"/>
                    </a:cubicBezTo>
                    <a:cubicBezTo>
                      <a:pt x="11687" y="47066"/>
                      <a:pt x="11550" y="47142"/>
                      <a:pt x="11428" y="47249"/>
                    </a:cubicBezTo>
                    <a:cubicBezTo>
                      <a:pt x="11367" y="47310"/>
                      <a:pt x="11306" y="47371"/>
                      <a:pt x="11245" y="47447"/>
                    </a:cubicBezTo>
                    <a:cubicBezTo>
                      <a:pt x="11199" y="47508"/>
                      <a:pt x="11138" y="47584"/>
                      <a:pt x="11108" y="47645"/>
                    </a:cubicBezTo>
                    <a:cubicBezTo>
                      <a:pt x="11092" y="47675"/>
                      <a:pt x="11077" y="47706"/>
                      <a:pt x="11062" y="47721"/>
                    </a:cubicBezTo>
                    <a:cubicBezTo>
                      <a:pt x="11032" y="47767"/>
                      <a:pt x="11016" y="47797"/>
                      <a:pt x="11016" y="47843"/>
                    </a:cubicBezTo>
                    <a:cubicBezTo>
                      <a:pt x="10986" y="47919"/>
                      <a:pt x="10986" y="47995"/>
                      <a:pt x="10986" y="48072"/>
                    </a:cubicBezTo>
                    <a:cubicBezTo>
                      <a:pt x="10986" y="48163"/>
                      <a:pt x="11001" y="48254"/>
                      <a:pt x="11016" y="48331"/>
                    </a:cubicBezTo>
                    <a:cubicBezTo>
                      <a:pt x="11047" y="48483"/>
                      <a:pt x="11092" y="48620"/>
                      <a:pt x="11138" y="48757"/>
                    </a:cubicBezTo>
                    <a:cubicBezTo>
                      <a:pt x="11123" y="48757"/>
                      <a:pt x="11123" y="48772"/>
                      <a:pt x="11108" y="48772"/>
                    </a:cubicBezTo>
                    <a:cubicBezTo>
                      <a:pt x="10925" y="48849"/>
                      <a:pt x="10742" y="48925"/>
                      <a:pt x="10574" y="48986"/>
                    </a:cubicBezTo>
                    <a:cubicBezTo>
                      <a:pt x="10346" y="49062"/>
                      <a:pt x="10133" y="49138"/>
                      <a:pt x="9919" y="49199"/>
                    </a:cubicBezTo>
                    <a:cubicBezTo>
                      <a:pt x="9660" y="49275"/>
                      <a:pt x="9417" y="49351"/>
                      <a:pt x="9157" y="49412"/>
                    </a:cubicBezTo>
                    <a:cubicBezTo>
                      <a:pt x="9112" y="49428"/>
                      <a:pt x="9051" y="49443"/>
                      <a:pt x="9005" y="49458"/>
                    </a:cubicBezTo>
                    <a:cubicBezTo>
                      <a:pt x="8944" y="49489"/>
                      <a:pt x="8883" y="49504"/>
                      <a:pt x="8838" y="49519"/>
                    </a:cubicBezTo>
                    <a:cubicBezTo>
                      <a:pt x="8777" y="49534"/>
                      <a:pt x="8731" y="49550"/>
                      <a:pt x="8685" y="49580"/>
                    </a:cubicBezTo>
                    <a:cubicBezTo>
                      <a:pt x="8655" y="49580"/>
                      <a:pt x="8624" y="49610"/>
                      <a:pt x="8609" y="49626"/>
                    </a:cubicBezTo>
                    <a:cubicBezTo>
                      <a:pt x="8579" y="49641"/>
                      <a:pt x="8563" y="49656"/>
                      <a:pt x="8548" y="49671"/>
                    </a:cubicBezTo>
                    <a:cubicBezTo>
                      <a:pt x="8533" y="49687"/>
                      <a:pt x="8548" y="49702"/>
                      <a:pt x="8533" y="49702"/>
                    </a:cubicBezTo>
                    <a:cubicBezTo>
                      <a:pt x="8502" y="49717"/>
                      <a:pt x="8472" y="49732"/>
                      <a:pt x="8457" y="49732"/>
                    </a:cubicBezTo>
                    <a:cubicBezTo>
                      <a:pt x="8426" y="49732"/>
                      <a:pt x="8411" y="49732"/>
                      <a:pt x="8396" y="49748"/>
                    </a:cubicBezTo>
                    <a:cubicBezTo>
                      <a:pt x="8320" y="49763"/>
                      <a:pt x="8243" y="49809"/>
                      <a:pt x="8167" y="49839"/>
                    </a:cubicBezTo>
                    <a:cubicBezTo>
                      <a:pt x="8121" y="49854"/>
                      <a:pt x="8076" y="49885"/>
                      <a:pt x="8030" y="49900"/>
                    </a:cubicBezTo>
                    <a:cubicBezTo>
                      <a:pt x="7984" y="49915"/>
                      <a:pt x="7923" y="49930"/>
                      <a:pt x="7878" y="49961"/>
                    </a:cubicBezTo>
                    <a:cubicBezTo>
                      <a:pt x="7832" y="49991"/>
                      <a:pt x="7801" y="50007"/>
                      <a:pt x="7771" y="50037"/>
                    </a:cubicBezTo>
                    <a:cubicBezTo>
                      <a:pt x="7725" y="50068"/>
                      <a:pt x="7680" y="50083"/>
                      <a:pt x="7634" y="50113"/>
                    </a:cubicBezTo>
                    <a:cubicBezTo>
                      <a:pt x="7588" y="50128"/>
                      <a:pt x="7558" y="50159"/>
                      <a:pt x="7512" y="50174"/>
                    </a:cubicBezTo>
                    <a:cubicBezTo>
                      <a:pt x="7436" y="50205"/>
                      <a:pt x="7344" y="50235"/>
                      <a:pt x="7268" y="50250"/>
                    </a:cubicBezTo>
                    <a:cubicBezTo>
                      <a:pt x="7192" y="50281"/>
                      <a:pt x="7116" y="50296"/>
                      <a:pt x="7055" y="50327"/>
                    </a:cubicBezTo>
                    <a:cubicBezTo>
                      <a:pt x="6964" y="50342"/>
                      <a:pt x="6857" y="50372"/>
                      <a:pt x="6781" y="50433"/>
                    </a:cubicBezTo>
                    <a:cubicBezTo>
                      <a:pt x="6689" y="50494"/>
                      <a:pt x="6598" y="50570"/>
                      <a:pt x="6552" y="50692"/>
                    </a:cubicBezTo>
                    <a:cubicBezTo>
                      <a:pt x="6491" y="50829"/>
                      <a:pt x="6537" y="50966"/>
                      <a:pt x="6613" y="51073"/>
                    </a:cubicBezTo>
                    <a:cubicBezTo>
                      <a:pt x="6644" y="51104"/>
                      <a:pt x="6674" y="51134"/>
                      <a:pt x="6705" y="51149"/>
                    </a:cubicBezTo>
                    <a:cubicBezTo>
                      <a:pt x="6811" y="51225"/>
                      <a:pt x="6933" y="51256"/>
                      <a:pt x="7055" y="51256"/>
                    </a:cubicBezTo>
                    <a:cubicBezTo>
                      <a:pt x="7162" y="51256"/>
                      <a:pt x="7253" y="51225"/>
                      <a:pt x="7344" y="51210"/>
                    </a:cubicBezTo>
                    <a:cubicBezTo>
                      <a:pt x="7954" y="51043"/>
                      <a:pt x="8548" y="50890"/>
                      <a:pt x="9127" y="50707"/>
                    </a:cubicBezTo>
                    <a:cubicBezTo>
                      <a:pt x="9447" y="50601"/>
                      <a:pt x="9752" y="50479"/>
                      <a:pt x="10056" y="50372"/>
                    </a:cubicBezTo>
                    <a:cubicBezTo>
                      <a:pt x="10346" y="50250"/>
                      <a:pt x="10635" y="50144"/>
                      <a:pt x="10925" y="50022"/>
                    </a:cubicBezTo>
                    <a:cubicBezTo>
                      <a:pt x="11153" y="49915"/>
                      <a:pt x="11397" y="49809"/>
                      <a:pt x="11626" y="49702"/>
                    </a:cubicBezTo>
                    <a:cubicBezTo>
                      <a:pt x="11717" y="49809"/>
                      <a:pt x="11824" y="49900"/>
                      <a:pt x="11946" y="49991"/>
                    </a:cubicBezTo>
                    <a:cubicBezTo>
                      <a:pt x="12068" y="50083"/>
                      <a:pt x="12205" y="50159"/>
                      <a:pt x="12327" y="50235"/>
                    </a:cubicBezTo>
                    <a:cubicBezTo>
                      <a:pt x="12403" y="50266"/>
                      <a:pt x="12479" y="50311"/>
                      <a:pt x="12555" y="50357"/>
                    </a:cubicBezTo>
                    <a:cubicBezTo>
                      <a:pt x="12601" y="50387"/>
                      <a:pt x="12662" y="50433"/>
                      <a:pt x="12707" y="50464"/>
                    </a:cubicBezTo>
                    <a:cubicBezTo>
                      <a:pt x="12753" y="50509"/>
                      <a:pt x="12799" y="50540"/>
                      <a:pt x="12845" y="50586"/>
                    </a:cubicBezTo>
                    <a:cubicBezTo>
                      <a:pt x="12875" y="50616"/>
                      <a:pt x="12890" y="50646"/>
                      <a:pt x="12921" y="50677"/>
                    </a:cubicBezTo>
                    <a:cubicBezTo>
                      <a:pt x="12936" y="50723"/>
                      <a:pt x="12966" y="50753"/>
                      <a:pt x="12982" y="50784"/>
                    </a:cubicBezTo>
                    <a:cubicBezTo>
                      <a:pt x="12997" y="50814"/>
                      <a:pt x="13012" y="50845"/>
                      <a:pt x="13012" y="50875"/>
                    </a:cubicBezTo>
                    <a:cubicBezTo>
                      <a:pt x="13043" y="50936"/>
                      <a:pt x="13043" y="50982"/>
                      <a:pt x="13058" y="51043"/>
                    </a:cubicBezTo>
                    <a:cubicBezTo>
                      <a:pt x="13088" y="51210"/>
                      <a:pt x="13104" y="51363"/>
                      <a:pt x="13119" y="51530"/>
                    </a:cubicBezTo>
                    <a:cubicBezTo>
                      <a:pt x="13134" y="51622"/>
                      <a:pt x="13134" y="51698"/>
                      <a:pt x="13165" y="51789"/>
                    </a:cubicBezTo>
                    <a:cubicBezTo>
                      <a:pt x="13180" y="51911"/>
                      <a:pt x="13225" y="52018"/>
                      <a:pt x="13302" y="52124"/>
                    </a:cubicBezTo>
                    <a:cubicBezTo>
                      <a:pt x="13347" y="52170"/>
                      <a:pt x="13408" y="52216"/>
                      <a:pt x="13469" y="52246"/>
                    </a:cubicBezTo>
                    <a:cubicBezTo>
                      <a:pt x="13525" y="52274"/>
                      <a:pt x="13581" y="52286"/>
                      <a:pt x="13636" y="52286"/>
                    </a:cubicBezTo>
                    <a:cubicBezTo>
                      <a:pt x="13821" y="52286"/>
                      <a:pt x="13999" y="52150"/>
                      <a:pt x="14140" y="52033"/>
                    </a:cubicBezTo>
                    <a:cubicBezTo>
                      <a:pt x="14262" y="51926"/>
                      <a:pt x="14383" y="51789"/>
                      <a:pt x="14490" y="51667"/>
                    </a:cubicBezTo>
                    <a:cubicBezTo>
                      <a:pt x="14597" y="51545"/>
                      <a:pt x="14703" y="51424"/>
                      <a:pt x="14795" y="51302"/>
                    </a:cubicBezTo>
                    <a:cubicBezTo>
                      <a:pt x="14856" y="51225"/>
                      <a:pt x="14901" y="51149"/>
                      <a:pt x="14947" y="51073"/>
                    </a:cubicBezTo>
                    <a:cubicBezTo>
                      <a:pt x="14962" y="51058"/>
                      <a:pt x="14978" y="51027"/>
                      <a:pt x="15008" y="50997"/>
                    </a:cubicBezTo>
                    <a:cubicBezTo>
                      <a:pt x="15023" y="50951"/>
                      <a:pt x="15054" y="50921"/>
                      <a:pt x="15069" y="50875"/>
                    </a:cubicBezTo>
                    <a:cubicBezTo>
                      <a:pt x="15115" y="50784"/>
                      <a:pt x="15160" y="50692"/>
                      <a:pt x="15206" y="50586"/>
                    </a:cubicBezTo>
                    <a:cubicBezTo>
                      <a:pt x="15298" y="50387"/>
                      <a:pt x="15343" y="50174"/>
                      <a:pt x="15374" y="49961"/>
                    </a:cubicBezTo>
                    <a:cubicBezTo>
                      <a:pt x="15404" y="49748"/>
                      <a:pt x="15389" y="49519"/>
                      <a:pt x="15359" y="49306"/>
                    </a:cubicBezTo>
                    <a:cubicBezTo>
                      <a:pt x="15328" y="49092"/>
                      <a:pt x="15252" y="48894"/>
                      <a:pt x="15145" y="48712"/>
                    </a:cubicBezTo>
                    <a:cubicBezTo>
                      <a:pt x="15023" y="48468"/>
                      <a:pt x="14795" y="48270"/>
                      <a:pt x="14566" y="48133"/>
                    </a:cubicBezTo>
                    <a:lnTo>
                      <a:pt x="14551" y="48133"/>
                    </a:lnTo>
                    <a:cubicBezTo>
                      <a:pt x="14795" y="47995"/>
                      <a:pt x="15054" y="47843"/>
                      <a:pt x="15298" y="47691"/>
                    </a:cubicBezTo>
                    <a:cubicBezTo>
                      <a:pt x="15419" y="47615"/>
                      <a:pt x="15541" y="47538"/>
                      <a:pt x="15663" y="47462"/>
                    </a:cubicBezTo>
                    <a:cubicBezTo>
                      <a:pt x="15694" y="47462"/>
                      <a:pt x="15709" y="47447"/>
                      <a:pt x="15739" y="47447"/>
                    </a:cubicBezTo>
                    <a:lnTo>
                      <a:pt x="16105" y="47447"/>
                    </a:lnTo>
                    <a:cubicBezTo>
                      <a:pt x="16151" y="47447"/>
                      <a:pt x="16181" y="47447"/>
                      <a:pt x="16212" y="47462"/>
                    </a:cubicBezTo>
                    <a:cubicBezTo>
                      <a:pt x="16242" y="47462"/>
                      <a:pt x="16273" y="47462"/>
                      <a:pt x="16303" y="47477"/>
                    </a:cubicBezTo>
                    <a:cubicBezTo>
                      <a:pt x="16318" y="47477"/>
                      <a:pt x="16334" y="47493"/>
                      <a:pt x="16349" y="47493"/>
                    </a:cubicBezTo>
                    <a:cubicBezTo>
                      <a:pt x="16364" y="47508"/>
                      <a:pt x="16379" y="47508"/>
                      <a:pt x="16395" y="47523"/>
                    </a:cubicBezTo>
                    <a:cubicBezTo>
                      <a:pt x="16410" y="47523"/>
                      <a:pt x="16410" y="47538"/>
                      <a:pt x="16425" y="47538"/>
                    </a:cubicBezTo>
                    <a:cubicBezTo>
                      <a:pt x="16440" y="47554"/>
                      <a:pt x="16456" y="47569"/>
                      <a:pt x="16456" y="47569"/>
                    </a:cubicBezTo>
                    <a:cubicBezTo>
                      <a:pt x="16471" y="47584"/>
                      <a:pt x="16486" y="47615"/>
                      <a:pt x="16501" y="47630"/>
                    </a:cubicBezTo>
                    <a:cubicBezTo>
                      <a:pt x="16516" y="47660"/>
                      <a:pt x="16547" y="47706"/>
                      <a:pt x="16562" y="47736"/>
                    </a:cubicBezTo>
                    <a:cubicBezTo>
                      <a:pt x="16669" y="47934"/>
                      <a:pt x="16760" y="48148"/>
                      <a:pt x="16852" y="48361"/>
                    </a:cubicBezTo>
                    <a:cubicBezTo>
                      <a:pt x="16943" y="48574"/>
                      <a:pt x="17034" y="48788"/>
                      <a:pt x="17126" y="49001"/>
                    </a:cubicBezTo>
                    <a:cubicBezTo>
                      <a:pt x="17202" y="49169"/>
                      <a:pt x="17278" y="49321"/>
                      <a:pt x="17400" y="49443"/>
                    </a:cubicBezTo>
                    <a:cubicBezTo>
                      <a:pt x="17507" y="49550"/>
                      <a:pt x="17644" y="49626"/>
                      <a:pt x="17781" y="49671"/>
                    </a:cubicBezTo>
                    <a:cubicBezTo>
                      <a:pt x="17888" y="49717"/>
                      <a:pt x="17994" y="49732"/>
                      <a:pt x="18101" y="49748"/>
                    </a:cubicBezTo>
                    <a:cubicBezTo>
                      <a:pt x="18162" y="49755"/>
                      <a:pt x="18223" y="49759"/>
                      <a:pt x="18286" y="49759"/>
                    </a:cubicBezTo>
                    <a:cubicBezTo>
                      <a:pt x="18349" y="49759"/>
                      <a:pt x="18413" y="49755"/>
                      <a:pt x="18482" y="49748"/>
                    </a:cubicBezTo>
                    <a:cubicBezTo>
                      <a:pt x="18528" y="49748"/>
                      <a:pt x="18573" y="49732"/>
                      <a:pt x="18634" y="49732"/>
                    </a:cubicBezTo>
                    <a:cubicBezTo>
                      <a:pt x="18695" y="49717"/>
                      <a:pt x="18741" y="49702"/>
                      <a:pt x="18802" y="49687"/>
                    </a:cubicBezTo>
                    <a:cubicBezTo>
                      <a:pt x="18848" y="49687"/>
                      <a:pt x="18908" y="49687"/>
                      <a:pt x="18954" y="49671"/>
                    </a:cubicBezTo>
                    <a:cubicBezTo>
                      <a:pt x="19046" y="49671"/>
                      <a:pt x="19137" y="49656"/>
                      <a:pt x="19228" y="49641"/>
                    </a:cubicBezTo>
                    <a:cubicBezTo>
                      <a:pt x="19335" y="49626"/>
                      <a:pt x="19442" y="49595"/>
                      <a:pt x="19533" y="49550"/>
                    </a:cubicBezTo>
                    <a:cubicBezTo>
                      <a:pt x="19579" y="49534"/>
                      <a:pt x="19609" y="49519"/>
                      <a:pt x="19655" y="49504"/>
                    </a:cubicBezTo>
                    <a:cubicBezTo>
                      <a:pt x="19716" y="49458"/>
                      <a:pt x="19777" y="49412"/>
                      <a:pt x="19823" y="49367"/>
                    </a:cubicBezTo>
                    <a:cubicBezTo>
                      <a:pt x="19868" y="49321"/>
                      <a:pt x="19899" y="49275"/>
                      <a:pt x="19945" y="49214"/>
                    </a:cubicBezTo>
                    <a:cubicBezTo>
                      <a:pt x="19975" y="49153"/>
                      <a:pt x="20005" y="49092"/>
                      <a:pt x="20021" y="49031"/>
                    </a:cubicBezTo>
                    <a:cubicBezTo>
                      <a:pt x="20066" y="48910"/>
                      <a:pt x="20066" y="48772"/>
                      <a:pt x="20082" y="48651"/>
                    </a:cubicBezTo>
                    <a:cubicBezTo>
                      <a:pt x="20082" y="48529"/>
                      <a:pt x="20066" y="48407"/>
                      <a:pt x="20051" y="48285"/>
                    </a:cubicBezTo>
                    <a:cubicBezTo>
                      <a:pt x="20036" y="48224"/>
                      <a:pt x="20021" y="48163"/>
                      <a:pt x="20005" y="48117"/>
                    </a:cubicBezTo>
                    <a:cubicBezTo>
                      <a:pt x="19975" y="48056"/>
                      <a:pt x="19960" y="47995"/>
                      <a:pt x="19929" y="47934"/>
                    </a:cubicBezTo>
                    <a:cubicBezTo>
                      <a:pt x="19884" y="47828"/>
                      <a:pt x="19823" y="47721"/>
                      <a:pt x="19746" y="47630"/>
                    </a:cubicBezTo>
                    <a:cubicBezTo>
                      <a:pt x="19686" y="47523"/>
                      <a:pt x="19609" y="47432"/>
                      <a:pt x="19533" y="47356"/>
                    </a:cubicBezTo>
                    <a:cubicBezTo>
                      <a:pt x="19442" y="47264"/>
                      <a:pt x="19350" y="47173"/>
                      <a:pt x="19259" y="47112"/>
                    </a:cubicBezTo>
                    <a:cubicBezTo>
                      <a:pt x="19198" y="47066"/>
                      <a:pt x="19152" y="47036"/>
                      <a:pt x="19107" y="47005"/>
                    </a:cubicBezTo>
                    <a:cubicBezTo>
                      <a:pt x="19076" y="46990"/>
                      <a:pt x="19046" y="46975"/>
                      <a:pt x="19015" y="46959"/>
                    </a:cubicBezTo>
                    <a:cubicBezTo>
                      <a:pt x="19000" y="46944"/>
                      <a:pt x="18969" y="46929"/>
                      <a:pt x="18939" y="46929"/>
                    </a:cubicBezTo>
                    <a:cubicBezTo>
                      <a:pt x="18893" y="46898"/>
                      <a:pt x="18832" y="46868"/>
                      <a:pt x="18787" y="46853"/>
                    </a:cubicBezTo>
                    <a:cubicBezTo>
                      <a:pt x="18726" y="46838"/>
                      <a:pt x="18665" y="46822"/>
                      <a:pt x="18619" y="46807"/>
                    </a:cubicBezTo>
                    <a:lnTo>
                      <a:pt x="18528" y="46792"/>
                    </a:lnTo>
                    <a:cubicBezTo>
                      <a:pt x="18482" y="46792"/>
                      <a:pt x="18451" y="46792"/>
                      <a:pt x="18421" y="46777"/>
                    </a:cubicBezTo>
                    <a:lnTo>
                      <a:pt x="18238" y="46777"/>
                    </a:lnTo>
                    <a:cubicBezTo>
                      <a:pt x="18086" y="46761"/>
                      <a:pt x="17933" y="46761"/>
                      <a:pt x="17796" y="46761"/>
                    </a:cubicBezTo>
                    <a:lnTo>
                      <a:pt x="17263" y="46761"/>
                    </a:lnTo>
                    <a:cubicBezTo>
                      <a:pt x="17095" y="46746"/>
                      <a:pt x="16928" y="46746"/>
                      <a:pt x="16760" y="46746"/>
                    </a:cubicBezTo>
                    <a:cubicBezTo>
                      <a:pt x="16821" y="46700"/>
                      <a:pt x="16897" y="46655"/>
                      <a:pt x="16958" y="46609"/>
                    </a:cubicBezTo>
                    <a:cubicBezTo>
                      <a:pt x="16974" y="46594"/>
                      <a:pt x="17004" y="46578"/>
                      <a:pt x="17019" y="46563"/>
                    </a:cubicBezTo>
                    <a:cubicBezTo>
                      <a:pt x="17050" y="46563"/>
                      <a:pt x="17065" y="46548"/>
                      <a:pt x="17095" y="46548"/>
                    </a:cubicBezTo>
                    <a:cubicBezTo>
                      <a:pt x="17248" y="46502"/>
                      <a:pt x="17400" y="46472"/>
                      <a:pt x="17552" y="46426"/>
                    </a:cubicBezTo>
                    <a:cubicBezTo>
                      <a:pt x="17857" y="46350"/>
                      <a:pt x="18147" y="46274"/>
                      <a:pt x="18436" y="46182"/>
                    </a:cubicBezTo>
                    <a:cubicBezTo>
                      <a:pt x="18756" y="46076"/>
                      <a:pt x="19061" y="45969"/>
                      <a:pt x="19366" y="45847"/>
                    </a:cubicBezTo>
                    <a:cubicBezTo>
                      <a:pt x="19548" y="45786"/>
                      <a:pt x="19716" y="45710"/>
                      <a:pt x="19884" y="45649"/>
                    </a:cubicBezTo>
                    <a:cubicBezTo>
                      <a:pt x="19975" y="45786"/>
                      <a:pt x="20066" y="45939"/>
                      <a:pt x="20158" y="46076"/>
                    </a:cubicBezTo>
                    <a:cubicBezTo>
                      <a:pt x="20219" y="46182"/>
                      <a:pt x="20295" y="46274"/>
                      <a:pt x="20371" y="46380"/>
                    </a:cubicBezTo>
                    <a:cubicBezTo>
                      <a:pt x="20463" y="46472"/>
                      <a:pt x="20539" y="46563"/>
                      <a:pt x="20661" y="46639"/>
                    </a:cubicBezTo>
                    <a:cubicBezTo>
                      <a:pt x="20761" y="46702"/>
                      <a:pt x="20881" y="46754"/>
                      <a:pt x="21005" y="46754"/>
                    </a:cubicBezTo>
                    <a:cubicBezTo>
                      <a:pt x="21032" y="46754"/>
                      <a:pt x="21060" y="46752"/>
                      <a:pt x="21087" y="46746"/>
                    </a:cubicBezTo>
                    <a:cubicBezTo>
                      <a:pt x="21240" y="46700"/>
                      <a:pt x="21361" y="46594"/>
                      <a:pt x="21453" y="46472"/>
                    </a:cubicBezTo>
                    <a:cubicBezTo>
                      <a:pt x="21499" y="46396"/>
                      <a:pt x="21544" y="46304"/>
                      <a:pt x="21575" y="46213"/>
                    </a:cubicBezTo>
                    <a:cubicBezTo>
                      <a:pt x="21605" y="46137"/>
                      <a:pt x="21620" y="46076"/>
                      <a:pt x="21651" y="46015"/>
                    </a:cubicBezTo>
                    <a:cubicBezTo>
                      <a:pt x="21666" y="45954"/>
                      <a:pt x="21681" y="45893"/>
                      <a:pt x="21681" y="45832"/>
                    </a:cubicBezTo>
                    <a:cubicBezTo>
                      <a:pt x="21742" y="45558"/>
                      <a:pt x="21758" y="45253"/>
                      <a:pt x="21712" y="44979"/>
                    </a:cubicBezTo>
                    <a:cubicBezTo>
                      <a:pt x="21712" y="44963"/>
                      <a:pt x="21712" y="44933"/>
                      <a:pt x="21712" y="44918"/>
                    </a:cubicBezTo>
                    <a:cubicBezTo>
                      <a:pt x="21819" y="44887"/>
                      <a:pt x="21925" y="44842"/>
                      <a:pt x="22032" y="44826"/>
                    </a:cubicBezTo>
                    <a:cubicBezTo>
                      <a:pt x="22078" y="44811"/>
                      <a:pt x="22108" y="44811"/>
                      <a:pt x="22154" y="44796"/>
                    </a:cubicBezTo>
                    <a:lnTo>
                      <a:pt x="22337" y="44796"/>
                    </a:lnTo>
                    <a:cubicBezTo>
                      <a:pt x="22382" y="44796"/>
                      <a:pt x="22413" y="44811"/>
                      <a:pt x="22458" y="44811"/>
                    </a:cubicBezTo>
                    <a:cubicBezTo>
                      <a:pt x="22489" y="44826"/>
                      <a:pt x="22519" y="44826"/>
                      <a:pt x="22550" y="44842"/>
                    </a:cubicBezTo>
                    <a:cubicBezTo>
                      <a:pt x="22596" y="44857"/>
                      <a:pt x="22626" y="44857"/>
                      <a:pt x="22657" y="44872"/>
                    </a:cubicBezTo>
                    <a:cubicBezTo>
                      <a:pt x="22687" y="44887"/>
                      <a:pt x="22717" y="44903"/>
                      <a:pt x="22748" y="44933"/>
                    </a:cubicBezTo>
                    <a:cubicBezTo>
                      <a:pt x="22855" y="44994"/>
                      <a:pt x="22961" y="45085"/>
                      <a:pt x="23053" y="45162"/>
                    </a:cubicBezTo>
                    <a:cubicBezTo>
                      <a:pt x="23175" y="45238"/>
                      <a:pt x="23281" y="45314"/>
                      <a:pt x="23403" y="45375"/>
                    </a:cubicBezTo>
                    <a:cubicBezTo>
                      <a:pt x="23632" y="45497"/>
                      <a:pt x="23891" y="45542"/>
                      <a:pt x="24134" y="45603"/>
                    </a:cubicBezTo>
                    <a:cubicBezTo>
                      <a:pt x="24180" y="45619"/>
                      <a:pt x="24211" y="45634"/>
                      <a:pt x="24241" y="45649"/>
                    </a:cubicBezTo>
                    <a:cubicBezTo>
                      <a:pt x="24272" y="45664"/>
                      <a:pt x="24302" y="45680"/>
                      <a:pt x="24332" y="45695"/>
                    </a:cubicBezTo>
                    <a:cubicBezTo>
                      <a:pt x="24668" y="45923"/>
                      <a:pt x="24957" y="46243"/>
                      <a:pt x="25369" y="46304"/>
                    </a:cubicBezTo>
                    <a:cubicBezTo>
                      <a:pt x="25403" y="46311"/>
                      <a:pt x="25437" y="46314"/>
                      <a:pt x="25471" y="46314"/>
                    </a:cubicBezTo>
                    <a:cubicBezTo>
                      <a:pt x="25589" y="46314"/>
                      <a:pt x="25704" y="46279"/>
                      <a:pt x="25810" y="46243"/>
                    </a:cubicBezTo>
                    <a:cubicBezTo>
                      <a:pt x="25887" y="46213"/>
                      <a:pt x="25947" y="46182"/>
                      <a:pt x="26024" y="46152"/>
                    </a:cubicBezTo>
                    <a:cubicBezTo>
                      <a:pt x="26146" y="46060"/>
                      <a:pt x="26283" y="45969"/>
                      <a:pt x="26389" y="45862"/>
                    </a:cubicBezTo>
                    <a:cubicBezTo>
                      <a:pt x="26511" y="45756"/>
                      <a:pt x="26603" y="45634"/>
                      <a:pt x="26694" y="45497"/>
                    </a:cubicBezTo>
                    <a:cubicBezTo>
                      <a:pt x="26770" y="45405"/>
                      <a:pt x="26816" y="45299"/>
                      <a:pt x="26831" y="45177"/>
                    </a:cubicBezTo>
                    <a:cubicBezTo>
                      <a:pt x="26846" y="45131"/>
                      <a:pt x="26846" y="45055"/>
                      <a:pt x="26816" y="45009"/>
                    </a:cubicBezTo>
                    <a:cubicBezTo>
                      <a:pt x="26801" y="44979"/>
                      <a:pt x="26785" y="44963"/>
                      <a:pt x="26755" y="44933"/>
                    </a:cubicBezTo>
                    <a:cubicBezTo>
                      <a:pt x="26740" y="44918"/>
                      <a:pt x="26709" y="44918"/>
                      <a:pt x="26679" y="44903"/>
                    </a:cubicBezTo>
                    <a:cubicBezTo>
                      <a:pt x="26542" y="44872"/>
                      <a:pt x="26389" y="44857"/>
                      <a:pt x="26252" y="44842"/>
                    </a:cubicBezTo>
                    <a:cubicBezTo>
                      <a:pt x="26100" y="44842"/>
                      <a:pt x="25947" y="44826"/>
                      <a:pt x="25795" y="44811"/>
                    </a:cubicBezTo>
                    <a:cubicBezTo>
                      <a:pt x="25414" y="44765"/>
                      <a:pt x="25018" y="44704"/>
                      <a:pt x="24637" y="44628"/>
                    </a:cubicBezTo>
                    <a:cubicBezTo>
                      <a:pt x="24348" y="44583"/>
                      <a:pt x="24058" y="44522"/>
                      <a:pt x="23769" y="44445"/>
                    </a:cubicBezTo>
                    <a:cubicBezTo>
                      <a:pt x="23616" y="44415"/>
                      <a:pt x="23449" y="44369"/>
                      <a:pt x="23296" y="44339"/>
                    </a:cubicBezTo>
                    <a:cubicBezTo>
                      <a:pt x="23266" y="44339"/>
                      <a:pt x="23251" y="44339"/>
                      <a:pt x="23220" y="44324"/>
                    </a:cubicBezTo>
                    <a:cubicBezTo>
                      <a:pt x="23418" y="44263"/>
                      <a:pt x="23616" y="44202"/>
                      <a:pt x="23814" y="44126"/>
                    </a:cubicBezTo>
                    <a:cubicBezTo>
                      <a:pt x="24028" y="44049"/>
                      <a:pt x="24256" y="43958"/>
                      <a:pt x="24470" y="43867"/>
                    </a:cubicBezTo>
                    <a:cubicBezTo>
                      <a:pt x="24652" y="43790"/>
                      <a:pt x="24820" y="43729"/>
                      <a:pt x="24988" y="43653"/>
                    </a:cubicBezTo>
                    <a:cubicBezTo>
                      <a:pt x="25170" y="43562"/>
                      <a:pt x="25353" y="43486"/>
                      <a:pt x="25521" y="43394"/>
                    </a:cubicBezTo>
                    <a:cubicBezTo>
                      <a:pt x="25567" y="43379"/>
                      <a:pt x="25597" y="43364"/>
                      <a:pt x="25628" y="43333"/>
                    </a:cubicBezTo>
                    <a:lnTo>
                      <a:pt x="25963" y="43333"/>
                    </a:lnTo>
                    <a:cubicBezTo>
                      <a:pt x="26054" y="43333"/>
                      <a:pt x="26146" y="43333"/>
                      <a:pt x="26222" y="43348"/>
                    </a:cubicBezTo>
                    <a:cubicBezTo>
                      <a:pt x="26313" y="43348"/>
                      <a:pt x="26405" y="43333"/>
                      <a:pt x="26496" y="43333"/>
                    </a:cubicBezTo>
                    <a:cubicBezTo>
                      <a:pt x="26664" y="43333"/>
                      <a:pt x="26831" y="43318"/>
                      <a:pt x="26999" y="43272"/>
                    </a:cubicBezTo>
                    <a:cubicBezTo>
                      <a:pt x="27166" y="43242"/>
                      <a:pt x="27349" y="43211"/>
                      <a:pt x="27517" y="43150"/>
                    </a:cubicBezTo>
                    <a:cubicBezTo>
                      <a:pt x="27608" y="43120"/>
                      <a:pt x="27700" y="43089"/>
                      <a:pt x="27776" y="43059"/>
                    </a:cubicBezTo>
                    <a:cubicBezTo>
                      <a:pt x="27822" y="43044"/>
                      <a:pt x="27852" y="43013"/>
                      <a:pt x="27898" y="42998"/>
                    </a:cubicBezTo>
                    <a:cubicBezTo>
                      <a:pt x="27943" y="42968"/>
                      <a:pt x="27974" y="42952"/>
                      <a:pt x="28004" y="42922"/>
                    </a:cubicBezTo>
                    <a:cubicBezTo>
                      <a:pt x="28050" y="42891"/>
                      <a:pt x="28081" y="42861"/>
                      <a:pt x="28111" y="42830"/>
                    </a:cubicBezTo>
                    <a:cubicBezTo>
                      <a:pt x="28141" y="42815"/>
                      <a:pt x="28172" y="42785"/>
                      <a:pt x="28202" y="42754"/>
                    </a:cubicBezTo>
                    <a:cubicBezTo>
                      <a:pt x="28263" y="42693"/>
                      <a:pt x="28340" y="42617"/>
                      <a:pt x="28400" y="42556"/>
                    </a:cubicBezTo>
                    <a:cubicBezTo>
                      <a:pt x="28461" y="42480"/>
                      <a:pt x="28522" y="42404"/>
                      <a:pt x="28583" y="42328"/>
                    </a:cubicBezTo>
                    <a:cubicBezTo>
                      <a:pt x="28659" y="42252"/>
                      <a:pt x="28705" y="42145"/>
                      <a:pt x="28751" y="42053"/>
                    </a:cubicBezTo>
                    <a:lnTo>
                      <a:pt x="28751" y="42053"/>
                    </a:lnTo>
                    <a:cubicBezTo>
                      <a:pt x="28690" y="42084"/>
                      <a:pt x="28629" y="42130"/>
                      <a:pt x="28568" y="42175"/>
                    </a:cubicBezTo>
                    <a:cubicBezTo>
                      <a:pt x="28522" y="42221"/>
                      <a:pt x="28477" y="42267"/>
                      <a:pt x="28431" y="42312"/>
                    </a:cubicBezTo>
                    <a:cubicBezTo>
                      <a:pt x="28340" y="42404"/>
                      <a:pt x="28248" y="42495"/>
                      <a:pt x="28157" y="42571"/>
                    </a:cubicBezTo>
                    <a:cubicBezTo>
                      <a:pt x="28111" y="42617"/>
                      <a:pt x="28065" y="42648"/>
                      <a:pt x="28035" y="42678"/>
                    </a:cubicBezTo>
                    <a:cubicBezTo>
                      <a:pt x="27989" y="42709"/>
                      <a:pt x="27959" y="42739"/>
                      <a:pt x="27913" y="42770"/>
                    </a:cubicBezTo>
                    <a:cubicBezTo>
                      <a:pt x="27882" y="42800"/>
                      <a:pt x="27837" y="42815"/>
                      <a:pt x="27806" y="42830"/>
                    </a:cubicBezTo>
                    <a:cubicBezTo>
                      <a:pt x="27761" y="42861"/>
                      <a:pt x="27715" y="42876"/>
                      <a:pt x="27669" y="42891"/>
                    </a:cubicBezTo>
                    <a:cubicBezTo>
                      <a:pt x="27578" y="42922"/>
                      <a:pt x="27486" y="42952"/>
                      <a:pt x="27395" y="42983"/>
                    </a:cubicBezTo>
                    <a:cubicBezTo>
                      <a:pt x="27303" y="42998"/>
                      <a:pt x="27212" y="43013"/>
                      <a:pt x="27136" y="43044"/>
                    </a:cubicBezTo>
                    <a:cubicBezTo>
                      <a:pt x="27060" y="43059"/>
                      <a:pt x="26984" y="43074"/>
                      <a:pt x="26907" y="43074"/>
                    </a:cubicBezTo>
                    <a:cubicBezTo>
                      <a:pt x="26831" y="43089"/>
                      <a:pt x="26755" y="43105"/>
                      <a:pt x="26679" y="43105"/>
                    </a:cubicBezTo>
                    <a:cubicBezTo>
                      <a:pt x="26496" y="43120"/>
                      <a:pt x="26328" y="43120"/>
                      <a:pt x="26146" y="43120"/>
                    </a:cubicBezTo>
                    <a:lnTo>
                      <a:pt x="26039" y="43120"/>
                    </a:lnTo>
                    <a:cubicBezTo>
                      <a:pt x="26085" y="43105"/>
                      <a:pt x="26130" y="43074"/>
                      <a:pt x="26176" y="43059"/>
                    </a:cubicBezTo>
                    <a:cubicBezTo>
                      <a:pt x="26389" y="42937"/>
                      <a:pt x="26587" y="42815"/>
                      <a:pt x="26785" y="42693"/>
                    </a:cubicBezTo>
                    <a:cubicBezTo>
                      <a:pt x="26999" y="42571"/>
                      <a:pt x="27197" y="42450"/>
                      <a:pt x="27395" y="42297"/>
                    </a:cubicBezTo>
                    <a:cubicBezTo>
                      <a:pt x="27486" y="42221"/>
                      <a:pt x="27578" y="42160"/>
                      <a:pt x="27669" y="42084"/>
                    </a:cubicBezTo>
                    <a:cubicBezTo>
                      <a:pt x="27761" y="42008"/>
                      <a:pt x="27852" y="41932"/>
                      <a:pt x="27928" y="41855"/>
                    </a:cubicBezTo>
                    <a:cubicBezTo>
                      <a:pt x="27989" y="41810"/>
                      <a:pt x="28050" y="41749"/>
                      <a:pt x="28111" y="41688"/>
                    </a:cubicBezTo>
                    <a:cubicBezTo>
                      <a:pt x="28111" y="41688"/>
                      <a:pt x="28126" y="41673"/>
                      <a:pt x="28141" y="41673"/>
                    </a:cubicBezTo>
                    <a:cubicBezTo>
                      <a:pt x="28202" y="41612"/>
                      <a:pt x="28279" y="41535"/>
                      <a:pt x="28355" y="41490"/>
                    </a:cubicBezTo>
                    <a:cubicBezTo>
                      <a:pt x="28400" y="41459"/>
                      <a:pt x="28446" y="41429"/>
                      <a:pt x="28492" y="41398"/>
                    </a:cubicBezTo>
                    <a:cubicBezTo>
                      <a:pt x="28583" y="41353"/>
                      <a:pt x="28659" y="41322"/>
                      <a:pt x="28751" y="41292"/>
                    </a:cubicBezTo>
                    <a:lnTo>
                      <a:pt x="28736" y="41292"/>
                    </a:lnTo>
                    <a:cubicBezTo>
                      <a:pt x="28858" y="41261"/>
                      <a:pt x="28964" y="41215"/>
                      <a:pt x="29086" y="41170"/>
                    </a:cubicBezTo>
                    <a:cubicBezTo>
                      <a:pt x="29193" y="41124"/>
                      <a:pt x="29299" y="41078"/>
                      <a:pt x="29406" y="41017"/>
                    </a:cubicBezTo>
                    <a:cubicBezTo>
                      <a:pt x="29619" y="40911"/>
                      <a:pt x="29802" y="40789"/>
                      <a:pt x="29985" y="40636"/>
                    </a:cubicBezTo>
                    <a:cubicBezTo>
                      <a:pt x="30046" y="40576"/>
                      <a:pt x="30122" y="40499"/>
                      <a:pt x="30183" y="40423"/>
                    </a:cubicBezTo>
                    <a:cubicBezTo>
                      <a:pt x="30214" y="40393"/>
                      <a:pt x="30244" y="40347"/>
                      <a:pt x="30275" y="40301"/>
                    </a:cubicBezTo>
                    <a:cubicBezTo>
                      <a:pt x="30305" y="40271"/>
                      <a:pt x="30335" y="40225"/>
                      <a:pt x="30366" y="40179"/>
                    </a:cubicBezTo>
                    <a:cubicBezTo>
                      <a:pt x="30366" y="40179"/>
                      <a:pt x="30366" y="40164"/>
                      <a:pt x="30366" y="40164"/>
                    </a:cubicBezTo>
                    <a:cubicBezTo>
                      <a:pt x="30412" y="40088"/>
                      <a:pt x="30457" y="40012"/>
                      <a:pt x="30488" y="39936"/>
                    </a:cubicBezTo>
                    <a:cubicBezTo>
                      <a:pt x="30518" y="39814"/>
                      <a:pt x="30534" y="39677"/>
                      <a:pt x="30457" y="39570"/>
                    </a:cubicBezTo>
                    <a:cubicBezTo>
                      <a:pt x="30427" y="39540"/>
                      <a:pt x="30396" y="39509"/>
                      <a:pt x="30351" y="39479"/>
                    </a:cubicBezTo>
                    <a:cubicBezTo>
                      <a:pt x="30320" y="39463"/>
                      <a:pt x="30275" y="39463"/>
                      <a:pt x="30244" y="39448"/>
                    </a:cubicBezTo>
                    <a:lnTo>
                      <a:pt x="30107" y="39448"/>
                    </a:lnTo>
                    <a:cubicBezTo>
                      <a:pt x="30015" y="39433"/>
                      <a:pt x="29924" y="39433"/>
                      <a:pt x="29833" y="39418"/>
                    </a:cubicBezTo>
                    <a:cubicBezTo>
                      <a:pt x="29787" y="39402"/>
                      <a:pt x="29726" y="39387"/>
                      <a:pt x="29665" y="39387"/>
                    </a:cubicBezTo>
                    <a:cubicBezTo>
                      <a:pt x="29619" y="39372"/>
                      <a:pt x="29558" y="39357"/>
                      <a:pt x="29513" y="39357"/>
                    </a:cubicBezTo>
                    <a:cubicBezTo>
                      <a:pt x="29482" y="39341"/>
                      <a:pt x="29452" y="39341"/>
                      <a:pt x="29421" y="39341"/>
                    </a:cubicBezTo>
                    <a:cubicBezTo>
                      <a:pt x="29360" y="39341"/>
                      <a:pt x="29284" y="39372"/>
                      <a:pt x="29238" y="39402"/>
                    </a:cubicBezTo>
                    <a:cubicBezTo>
                      <a:pt x="29132" y="39448"/>
                      <a:pt x="29040" y="39540"/>
                      <a:pt x="28979" y="39646"/>
                    </a:cubicBezTo>
                    <a:lnTo>
                      <a:pt x="28919" y="39707"/>
                    </a:lnTo>
                    <a:cubicBezTo>
                      <a:pt x="28903" y="39738"/>
                      <a:pt x="28888" y="39768"/>
                      <a:pt x="28873" y="39799"/>
                    </a:cubicBezTo>
                    <a:cubicBezTo>
                      <a:pt x="28842" y="39844"/>
                      <a:pt x="28812" y="39905"/>
                      <a:pt x="28781" y="39951"/>
                    </a:cubicBezTo>
                    <a:cubicBezTo>
                      <a:pt x="28766" y="40012"/>
                      <a:pt x="28736" y="40058"/>
                      <a:pt x="28720" y="40118"/>
                    </a:cubicBezTo>
                    <a:cubicBezTo>
                      <a:pt x="28705" y="40164"/>
                      <a:pt x="28690" y="40225"/>
                      <a:pt x="28659" y="40286"/>
                    </a:cubicBezTo>
                    <a:cubicBezTo>
                      <a:pt x="28614" y="40393"/>
                      <a:pt x="28568" y="40515"/>
                      <a:pt x="28522" y="40636"/>
                    </a:cubicBezTo>
                    <a:cubicBezTo>
                      <a:pt x="28446" y="40758"/>
                      <a:pt x="28370" y="40880"/>
                      <a:pt x="28294" y="41002"/>
                    </a:cubicBezTo>
                    <a:cubicBezTo>
                      <a:pt x="28233" y="41109"/>
                      <a:pt x="28172" y="41200"/>
                      <a:pt x="28111" y="41307"/>
                    </a:cubicBezTo>
                    <a:cubicBezTo>
                      <a:pt x="28065" y="41353"/>
                      <a:pt x="28035" y="41414"/>
                      <a:pt x="28004" y="41459"/>
                    </a:cubicBezTo>
                    <a:cubicBezTo>
                      <a:pt x="27974" y="41505"/>
                      <a:pt x="27928" y="41551"/>
                      <a:pt x="27898" y="41596"/>
                    </a:cubicBezTo>
                    <a:cubicBezTo>
                      <a:pt x="27852" y="41642"/>
                      <a:pt x="27806" y="41703"/>
                      <a:pt x="27761" y="41749"/>
                    </a:cubicBezTo>
                    <a:cubicBezTo>
                      <a:pt x="27715" y="41794"/>
                      <a:pt x="27669" y="41840"/>
                      <a:pt x="27623" y="41886"/>
                    </a:cubicBezTo>
                    <a:cubicBezTo>
                      <a:pt x="27517" y="41977"/>
                      <a:pt x="27395" y="42053"/>
                      <a:pt x="27273" y="42145"/>
                    </a:cubicBezTo>
                    <a:cubicBezTo>
                      <a:pt x="27075" y="42267"/>
                      <a:pt x="26877" y="42404"/>
                      <a:pt x="26679" y="42511"/>
                    </a:cubicBezTo>
                    <a:cubicBezTo>
                      <a:pt x="26587" y="42571"/>
                      <a:pt x="26496" y="42617"/>
                      <a:pt x="26405" y="42663"/>
                    </a:cubicBezTo>
                    <a:cubicBezTo>
                      <a:pt x="26389" y="42678"/>
                      <a:pt x="26374" y="42678"/>
                      <a:pt x="26374" y="42693"/>
                    </a:cubicBezTo>
                    <a:cubicBezTo>
                      <a:pt x="26267" y="42739"/>
                      <a:pt x="26146" y="42785"/>
                      <a:pt x="26039" y="42830"/>
                    </a:cubicBezTo>
                    <a:cubicBezTo>
                      <a:pt x="25826" y="42937"/>
                      <a:pt x="25612" y="43029"/>
                      <a:pt x="25399" y="43135"/>
                    </a:cubicBezTo>
                    <a:cubicBezTo>
                      <a:pt x="25186" y="43227"/>
                      <a:pt x="24972" y="43333"/>
                      <a:pt x="24759" y="43425"/>
                    </a:cubicBezTo>
                    <a:cubicBezTo>
                      <a:pt x="24546" y="43531"/>
                      <a:pt x="24317" y="43623"/>
                      <a:pt x="24089" y="43699"/>
                    </a:cubicBezTo>
                    <a:cubicBezTo>
                      <a:pt x="24028" y="43714"/>
                      <a:pt x="23967" y="43745"/>
                      <a:pt x="23906" y="43760"/>
                    </a:cubicBezTo>
                    <a:cubicBezTo>
                      <a:pt x="23693" y="43836"/>
                      <a:pt x="23449" y="43912"/>
                      <a:pt x="23236" y="43988"/>
                    </a:cubicBezTo>
                    <a:cubicBezTo>
                      <a:pt x="23007" y="44065"/>
                      <a:pt x="22778" y="44156"/>
                      <a:pt x="22565" y="44247"/>
                    </a:cubicBezTo>
                    <a:cubicBezTo>
                      <a:pt x="22535" y="44263"/>
                      <a:pt x="22504" y="44263"/>
                      <a:pt x="22489" y="44278"/>
                    </a:cubicBezTo>
                    <a:cubicBezTo>
                      <a:pt x="22428" y="44278"/>
                      <a:pt x="22382" y="44293"/>
                      <a:pt x="22337" y="44293"/>
                    </a:cubicBezTo>
                    <a:cubicBezTo>
                      <a:pt x="22245" y="44308"/>
                      <a:pt x="22169" y="44324"/>
                      <a:pt x="22093" y="44354"/>
                    </a:cubicBezTo>
                    <a:cubicBezTo>
                      <a:pt x="22017" y="44369"/>
                      <a:pt x="21940" y="44400"/>
                      <a:pt x="21864" y="44430"/>
                    </a:cubicBezTo>
                    <a:cubicBezTo>
                      <a:pt x="21773" y="44461"/>
                      <a:pt x="21697" y="44491"/>
                      <a:pt x="21605" y="44537"/>
                    </a:cubicBezTo>
                    <a:cubicBezTo>
                      <a:pt x="21605" y="44522"/>
                      <a:pt x="21605" y="44506"/>
                      <a:pt x="21590" y="44476"/>
                    </a:cubicBezTo>
                    <a:cubicBezTo>
                      <a:pt x="21575" y="44445"/>
                      <a:pt x="21560" y="44400"/>
                      <a:pt x="21544" y="44369"/>
                    </a:cubicBezTo>
                    <a:cubicBezTo>
                      <a:pt x="21529" y="44339"/>
                      <a:pt x="21514" y="44308"/>
                      <a:pt x="21499" y="44278"/>
                    </a:cubicBezTo>
                    <a:cubicBezTo>
                      <a:pt x="21468" y="44217"/>
                      <a:pt x="21438" y="44171"/>
                      <a:pt x="21407" y="44110"/>
                    </a:cubicBezTo>
                    <a:lnTo>
                      <a:pt x="21361" y="44019"/>
                    </a:lnTo>
                    <a:cubicBezTo>
                      <a:pt x="21331" y="43988"/>
                      <a:pt x="21316" y="43958"/>
                      <a:pt x="21285" y="43927"/>
                    </a:cubicBezTo>
                    <a:cubicBezTo>
                      <a:pt x="21224" y="43821"/>
                      <a:pt x="21133" y="43729"/>
                      <a:pt x="21057" y="43638"/>
                    </a:cubicBezTo>
                    <a:cubicBezTo>
                      <a:pt x="21011" y="43592"/>
                      <a:pt x="20965" y="43531"/>
                      <a:pt x="20920" y="43486"/>
                    </a:cubicBezTo>
                    <a:cubicBezTo>
                      <a:pt x="20981" y="43455"/>
                      <a:pt x="21057" y="43409"/>
                      <a:pt x="21118" y="43379"/>
                    </a:cubicBezTo>
                    <a:cubicBezTo>
                      <a:pt x="21163" y="43364"/>
                      <a:pt x="21224" y="43348"/>
                      <a:pt x="21270" y="43318"/>
                    </a:cubicBezTo>
                    <a:cubicBezTo>
                      <a:pt x="21407" y="43272"/>
                      <a:pt x="21544" y="43211"/>
                      <a:pt x="21681" y="43150"/>
                    </a:cubicBezTo>
                    <a:lnTo>
                      <a:pt x="22078" y="42968"/>
                    </a:lnTo>
                    <a:cubicBezTo>
                      <a:pt x="22108" y="42937"/>
                      <a:pt x="22154" y="42922"/>
                      <a:pt x="22199" y="42907"/>
                    </a:cubicBezTo>
                    <a:cubicBezTo>
                      <a:pt x="22306" y="42876"/>
                      <a:pt x="22413" y="42846"/>
                      <a:pt x="22519" y="42815"/>
                    </a:cubicBezTo>
                    <a:cubicBezTo>
                      <a:pt x="22672" y="42770"/>
                      <a:pt x="22809" y="42739"/>
                      <a:pt x="22946" y="42709"/>
                    </a:cubicBezTo>
                    <a:cubicBezTo>
                      <a:pt x="23220" y="42648"/>
                      <a:pt x="23495" y="42571"/>
                      <a:pt x="23784" y="42495"/>
                    </a:cubicBezTo>
                    <a:cubicBezTo>
                      <a:pt x="23814" y="42495"/>
                      <a:pt x="23860" y="42480"/>
                      <a:pt x="23906" y="42465"/>
                    </a:cubicBezTo>
                    <a:cubicBezTo>
                      <a:pt x="24013" y="42450"/>
                      <a:pt x="24119" y="42434"/>
                      <a:pt x="24241" y="42419"/>
                    </a:cubicBezTo>
                    <a:cubicBezTo>
                      <a:pt x="24531" y="42404"/>
                      <a:pt x="24820" y="42404"/>
                      <a:pt x="25110" y="42389"/>
                    </a:cubicBezTo>
                    <a:cubicBezTo>
                      <a:pt x="25247" y="42389"/>
                      <a:pt x="25384" y="42389"/>
                      <a:pt x="25536" y="42358"/>
                    </a:cubicBezTo>
                    <a:cubicBezTo>
                      <a:pt x="25643" y="42343"/>
                      <a:pt x="25749" y="42297"/>
                      <a:pt x="25841" y="42236"/>
                    </a:cubicBezTo>
                    <a:cubicBezTo>
                      <a:pt x="25993" y="42130"/>
                      <a:pt x="26085" y="41977"/>
                      <a:pt x="26130" y="41810"/>
                    </a:cubicBezTo>
                    <a:cubicBezTo>
                      <a:pt x="26146" y="41749"/>
                      <a:pt x="26161" y="41703"/>
                      <a:pt x="26161" y="41642"/>
                    </a:cubicBezTo>
                    <a:cubicBezTo>
                      <a:pt x="26176" y="41581"/>
                      <a:pt x="26176" y="41505"/>
                      <a:pt x="26161" y="41444"/>
                    </a:cubicBezTo>
                    <a:cubicBezTo>
                      <a:pt x="26161" y="41368"/>
                      <a:pt x="26146" y="41307"/>
                      <a:pt x="26130" y="41231"/>
                    </a:cubicBezTo>
                    <a:cubicBezTo>
                      <a:pt x="26100" y="41124"/>
                      <a:pt x="26069" y="41033"/>
                      <a:pt x="26024" y="40941"/>
                    </a:cubicBezTo>
                    <a:cubicBezTo>
                      <a:pt x="25993" y="40865"/>
                      <a:pt x="25947" y="40804"/>
                      <a:pt x="25887" y="40743"/>
                    </a:cubicBezTo>
                    <a:cubicBezTo>
                      <a:pt x="25817" y="40697"/>
                      <a:pt x="25729" y="40677"/>
                      <a:pt x="25644" y="40677"/>
                    </a:cubicBezTo>
                    <a:cubicBezTo>
                      <a:pt x="25618" y="40677"/>
                      <a:pt x="25592" y="40679"/>
                      <a:pt x="25567" y="40682"/>
                    </a:cubicBezTo>
                    <a:cubicBezTo>
                      <a:pt x="25460" y="40682"/>
                      <a:pt x="25353" y="40713"/>
                      <a:pt x="25262" y="40728"/>
                    </a:cubicBezTo>
                    <a:cubicBezTo>
                      <a:pt x="25231" y="40728"/>
                      <a:pt x="25201" y="40743"/>
                      <a:pt x="25170" y="40743"/>
                    </a:cubicBezTo>
                    <a:cubicBezTo>
                      <a:pt x="25155" y="40743"/>
                      <a:pt x="25140" y="40758"/>
                      <a:pt x="25125" y="40758"/>
                    </a:cubicBezTo>
                    <a:lnTo>
                      <a:pt x="25140" y="40758"/>
                    </a:lnTo>
                    <a:cubicBezTo>
                      <a:pt x="25003" y="40789"/>
                      <a:pt x="24851" y="40819"/>
                      <a:pt x="24713" y="40850"/>
                    </a:cubicBezTo>
                    <a:cubicBezTo>
                      <a:pt x="24576" y="40896"/>
                      <a:pt x="24439" y="40956"/>
                      <a:pt x="24302" y="41033"/>
                    </a:cubicBezTo>
                    <a:cubicBezTo>
                      <a:pt x="24165" y="41094"/>
                      <a:pt x="24043" y="41170"/>
                      <a:pt x="23936" y="41261"/>
                    </a:cubicBezTo>
                    <a:cubicBezTo>
                      <a:pt x="23814" y="41337"/>
                      <a:pt x="23708" y="41444"/>
                      <a:pt x="23586" y="41535"/>
                    </a:cubicBezTo>
                    <a:cubicBezTo>
                      <a:pt x="23464" y="41657"/>
                      <a:pt x="23327" y="41779"/>
                      <a:pt x="23190" y="41886"/>
                    </a:cubicBezTo>
                    <a:cubicBezTo>
                      <a:pt x="23129" y="41947"/>
                      <a:pt x="23068" y="42008"/>
                      <a:pt x="23007" y="42053"/>
                    </a:cubicBezTo>
                    <a:cubicBezTo>
                      <a:pt x="22931" y="42114"/>
                      <a:pt x="22870" y="42160"/>
                      <a:pt x="22794" y="42206"/>
                    </a:cubicBezTo>
                    <a:cubicBezTo>
                      <a:pt x="22550" y="42358"/>
                      <a:pt x="22291" y="42495"/>
                      <a:pt x="22032" y="42632"/>
                    </a:cubicBezTo>
                    <a:cubicBezTo>
                      <a:pt x="21910" y="42709"/>
                      <a:pt x="21788" y="42770"/>
                      <a:pt x="21666" y="42830"/>
                    </a:cubicBezTo>
                    <a:cubicBezTo>
                      <a:pt x="21575" y="42876"/>
                      <a:pt x="21468" y="42937"/>
                      <a:pt x="21377" y="42983"/>
                    </a:cubicBezTo>
                    <a:cubicBezTo>
                      <a:pt x="21407" y="42952"/>
                      <a:pt x="21438" y="42922"/>
                      <a:pt x="21468" y="42891"/>
                    </a:cubicBezTo>
                    <a:cubicBezTo>
                      <a:pt x="21681" y="42663"/>
                      <a:pt x="21895" y="42419"/>
                      <a:pt x="22108" y="42175"/>
                    </a:cubicBezTo>
                    <a:cubicBezTo>
                      <a:pt x="22337" y="41916"/>
                      <a:pt x="22550" y="41657"/>
                      <a:pt x="22748" y="41383"/>
                    </a:cubicBezTo>
                    <a:cubicBezTo>
                      <a:pt x="22946" y="41139"/>
                      <a:pt x="23129" y="40880"/>
                      <a:pt x="23312" y="40606"/>
                    </a:cubicBezTo>
                    <a:cubicBezTo>
                      <a:pt x="23403" y="40469"/>
                      <a:pt x="23510" y="40317"/>
                      <a:pt x="23601" y="40164"/>
                    </a:cubicBezTo>
                    <a:cubicBezTo>
                      <a:pt x="23647" y="40103"/>
                      <a:pt x="23677" y="40027"/>
                      <a:pt x="23723" y="39966"/>
                    </a:cubicBezTo>
                    <a:cubicBezTo>
                      <a:pt x="23754" y="39951"/>
                      <a:pt x="23784" y="39936"/>
                      <a:pt x="23784" y="39905"/>
                    </a:cubicBezTo>
                    <a:cubicBezTo>
                      <a:pt x="23799" y="39890"/>
                      <a:pt x="23799" y="39875"/>
                      <a:pt x="23814" y="39859"/>
                    </a:cubicBezTo>
                    <a:cubicBezTo>
                      <a:pt x="23814" y="39844"/>
                      <a:pt x="23830" y="39829"/>
                      <a:pt x="23845" y="39799"/>
                    </a:cubicBezTo>
                    <a:cubicBezTo>
                      <a:pt x="23860" y="39768"/>
                      <a:pt x="23891" y="39738"/>
                      <a:pt x="23906" y="39707"/>
                    </a:cubicBezTo>
                    <a:lnTo>
                      <a:pt x="23982" y="39616"/>
                    </a:lnTo>
                    <a:cubicBezTo>
                      <a:pt x="24104" y="39494"/>
                      <a:pt x="24226" y="39357"/>
                      <a:pt x="24348" y="39250"/>
                    </a:cubicBezTo>
                    <a:cubicBezTo>
                      <a:pt x="24393" y="39204"/>
                      <a:pt x="24454" y="39159"/>
                      <a:pt x="24500" y="39113"/>
                    </a:cubicBezTo>
                    <a:cubicBezTo>
                      <a:pt x="24561" y="39067"/>
                      <a:pt x="24622" y="39021"/>
                      <a:pt x="24683" y="38976"/>
                    </a:cubicBezTo>
                    <a:cubicBezTo>
                      <a:pt x="24774" y="38915"/>
                      <a:pt x="24866" y="38854"/>
                      <a:pt x="24957" y="38808"/>
                    </a:cubicBezTo>
                    <a:cubicBezTo>
                      <a:pt x="25033" y="38747"/>
                      <a:pt x="25125" y="38702"/>
                      <a:pt x="25216" y="38656"/>
                    </a:cubicBezTo>
                    <a:cubicBezTo>
                      <a:pt x="25308" y="38610"/>
                      <a:pt x="25399" y="38564"/>
                      <a:pt x="25490" y="38534"/>
                    </a:cubicBezTo>
                    <a:cubicBezTo>
                      <a:pt x="25582" y="38488"/>
                      <a:pt x="25673" y="38458"/>
                      <a:pt x="25765" y="38427"/>
                    </a:cubicBezTo>
                    <a:cubicBezTo>
                      <a:pt x="25765" y="38427"/>
                      <a:pt x="25771" y="38427"/>
                      <a:pt x="25776" y="38423"/>
                    </a:cubicBezTo>
                    <a:lnTo>
                      <a:pt x="25776" y="38423"/>
                    </a:lnTo>
                    <a:cubicBezTo>
                      <a:pt x="26001" y="38334"/>
                      <a:pt x="26241" y="38274"/>
                      <a:pt x="26466" y="38199"/>
                    </a:cubicBezTo>
                    <a:cubicBezTo>
                      <a:pt x="26587" y="38168"/>
                      <a:pt x="26709" y="38138"/>
                      <a:pt x="26816" y="38107"/>
                    </a:cubicBezTo>
                    <a:cubicBezTo>
                      <a:pt x="26938" y="38077"/>
                      <a:pt x="27060" y="38046"/>
                      <a:pt x="27166" y="38016"/>
                    </a:cubicBezTo>
                    <a:cubicBezTo>
                      <a:pt x="27288" y="37970"/>
                      <a:pt x="27410" y="37940"/>
                      <a:pt x="27532" y="37894"/>
                    </a:cubicBezTo>
                    <a:cubicBezTo>
                      <a:pt x="27654" y="37848"/>
                      <a:pt x="27761" y="37803"/>
                      <a:pt x="27882" y="37757"/>
                    </a:cubicBezTo>
                    <a:cubicBezTo>
                      <a:pt x="28035" y="37696"/>
                      <a:pt x="28187" y="37620"/>
                      <a:pt x="28309" y="37513"/>
                    </a:cubicBezTo>
                    <a:cubicBezTo>
                      <a:pt x="28431" y="37391"/>
                      <a:pt x="28522" y="37239"/>
                      <a:pt x="28568" y="37087"/>
                    </a:cubicBezTo>
                    <a:cubicBezTo>
                      <a:pt x="28614" y="36934"/>
                      <a:pt x="28629" y="36767"/>
                      <a:pt x="28614" y="36614"/>
                    </a:cubicBezTo>
                    <a:cubicBezTo>
                      <a:pt x="28599" y="36508"/>
                      <a:pt x="28568" y="36401"/>
                      <a:pt x="28507" y="36310"/>
                    </a:cubicBezTo>
                    <a:cubicBezTo>
                      <a:pt x="28431" y="36203"/>
                      <a:pt x="28324" y="36127"/>
                      <a:pt x="28218" y="36066"/>
                    </a:cubicBezTo>
                    <a:cubicBezTo>
                      <a:pt x="28218" y="36050"/>
                      <a:pt x="28202" y="36050"/>
                      <a:pt x="28202" y="36050"/>
                    </a:cubicBezTo>
                    <a:cubicBezTo>
                      <a:pt x="28416" y="36020"/>
                      <a:pt x="28629" y="35990"/>
                      <a:pt x="28858" y="35974"/>
                    </a:cubicBezTo>
                    <a:cubicBezTo>
                      <a:pt x="28979" y="35959"/>
                      <a:pt x="29117" y="35959"/>
                      <a:pt x="29254" y="35944"/>
                    </a:cubicBezTo>
                    <a:lnTo>
                      <a:pt x="29726" y="35944"/>
                    </a:lnTo>
                    <a:cubicBezTo>
                      <a:pt x="29848" y="35959"/>
                      <a:pt x="29970" y="35974"/>
                      <a:pt x="30092" y="35990"/>
                    </a:cubicBezTo>
                    <a:cubicBezTo>
                      <a:pt x="30168" y="36005"/>
                      <a:pt x="30229" y="36020"/>
                      <a:pt x="30305" y="36035"/>
                    </a:cubicBezTo>
                    <a:cubicBezTo>
                      <a:pt x="30381" y="36050"/>
                      <a:pt x="30457" y="36081"/>
                      <a:pt x="30518" y="36096"/>
                    </a:cubicBezTo>
                    <a:cubicBezTo>
                      <a:pt x="30732" y="36157"/>
                      <a:pt x="30930" y="36233"/>
                      <a:pt x="31128" y="36294"/>
                    </a:cubicBezTo>
                    <a:cubicBezTo>
                      <a:pt x="31234" y="36325"/>
                      <a:pt x="31341" y="36355"/>
                      <a:pt x="31448" y="36370"/>
                    </a:cubicBezTo>
                    <a:cubicBezTo>
                      <a:pt x="31510" y="36388"/>
                      <a:pt x="31573" y="36396"/>
                      <a:pt x="31635" y="36396"/>
                    </a:cubicBezTo>
                    <a:cubicBezTo>
                      <a:pt x="31679" y="36396"/>
                      <a:pt x="31723" y="36392"/>
                      <a:pt x="31768" y="36386"/>
                    </a:cubicBezTo>
                    <a:cubicBezTo>
                      <a:pt x="31829" y="36386"/>
                      <a:pt x="31890" y="36370"/>
                      <a:pt x="31950" y="36355"/>
                    </a:cubicBezTo>
                    <a:cubicBezTo>
                      <a:pt x="32011" y="36340"/>
                      <a:pt x="32072" y="36310"/>
                      <a:pt x="32118" y="36264"/>
                    </a:cubicBezTo>
                    <a:cubicBezTo>
                      <a:pt x="32179" y="36233"/>
                      <a:pt x="32209" y="36172"/>
                      <a:pt x="32255" y="36111"/>
                    </a:cubicBezTo>
                    <a:cubicBezTo>
                      <a:pt x="32301" y="36020"/>
                      <a:pt x="32331" y="35913"/>
                      <a:pt x="32347" y="35807"/>
                    </a:cubicBezTo>
                    <a:cubicBezTo>
                      <a:pt x="32347" y="35761"/>
                      <a:pt x="32362" y="35700"/>
                      <a:pt x="32362" y="35654"/>
                    </a:cubicBezTo>
                    <a:cubicBezTo>
                      <a:pt x="32362" y="35532"/>
                      <a:pt x="32362" y="35426"/>
                      <a:pt x="32347" y="35319"/>
                    </a:cubicBezTo>
                    <a:cubicBezTo>
                      <a:pt x="32347" y="35213"/>
                      <a:pt x="32331" y="35106"/>
                      <a:pt x="32286" y="35014"/>
                    </a:cubicBezTo>
                    <a:cubicBezTo>
                      <a:pt x="32240" y="34877"/>
                      <a:pt x="32133" y="34771"/>
                      <a:pt x="32042" y="34649"/>
                    </a:cubicBezTo>
                    <a:cubicBezTo>
                      <a:pt x="31996" y="34603"/>
                      <a:pt x="31966" y="34542"/>
                      <a:pt x="31920" y="34496"/>
                    </a:cubicBezTo>
                    <a:cubicBezTo>
                      <a:pt x="31874" y="34435"/>
                      <a:pt x="31829" y="34375"/>
                      <a:pt x="31783" y="34329"/>
                    </a:cubicBezTo>
                    <a:cubicBezTo>
                      <a:pt x="31737" y="34298"/>
                      <a:pt x="31707" y="34283"/>
                      <a:pt x="31676" y="34253"/>
                    </a:cubicBezTo>
                    <a:cubicBezTo>
                      <a:pt x="31615" y="34222"/>
                      <a:pt x="31539" y="34192"/>
                      <a:pt x="31463" y="34176"/>
                    </a:cubicBezTo>
                    <a:cubicBezTo>
                      <a:pt x="31400" y="34159"/>
                      <a:pt x="31333" y="34151"/>
                      <a:pt x="31266" y="34151"/>
                    </a:cubicBezTo>
                    <a:cubicBezTo>
                      <a:pt x="31219" y="34151"/>
                      <a:pt x="31172" y="34155"/>
                      <a:pt x="31128" y="34161"/>
                    </a:cubicBezTo>
                    <a:cubicBezTo>
                      <a:pt x="31021" y="34176"/>
                      <a:pt x="30914" y="34222"/>
                      <a:pt x="30808" y="34253"/>
                    </a:cubicBezTo>
                    <a:cubicBezTo>
                      <a:pt x="30716" y="34298"/>
                      <a:pt x="30625" y="34344"/>
                      <a:pt x="30534" y="34390"/>
                    </a:cubicBezTo>
                    <a:cubicBezTo>
                      <a:pt x="30442" y="34435"/>
                      <a:pt x="30335" y="34496"/>
                      <a:pt x="30244" y="34557"/>
                    </a:cubicBezTo>
                    <a:cubicBezTo>
                      <a:pt x="29894" y="34771"/>
                      <a:pt x="29543" y="35030"/>
                      <a:pt x="29178" y="35243"/>
                    </a:cubicBezTo>
                    <a:cubicBezTo>
                      <a:pt x="29117" y="35273"/>
                      <a:pt x="29056" y="35304"/>
                      <a:pt x="28995" y="35334"/>
                    </a:cubicBezTo>
                    <a:cubicBezTo>
                      <a:pt x="28797" y="35441"/>
                      <a:pt x="28614" y="35517"/>
                      <a:pt x="28431" y="35593"/>
                    </a:cubicBezTo>
                    <a:cubicBezTo>
                      <a:pt x="28248" y="35670"/>
                      <a:pt x="28081" y="35761"/>
                      <a:pt x="27913" y="35837"/>
                    </a:cubicBezTo>
                    <a:lnTo>
                      <a:pt x="27867" y="35837"/>
                    </a:lnTo>
                    <a:cubicBezTo>
                      <a:pt x="27852" y="35837"/>
                      <a:pt x="27837" y="35822"/>
                      <a:pt x="27822" y="35807"/>
                    </a:cubicBezTo>
                    <a:lnTo>
                      <a:pt x="27745" y="35731"/>
                    </a:lnTo>
                    <a:cubicBezTo>
                      <a:pt x="27715" y="35715"/>
                      <a:pt x="27700" y="35685"/>
                      <a:pt x="27669" y="35670"/>
                    </a:cubicBezTo>
                    <a:lnTo>
                      <a:pt x="27684" y="35670"/>
                    </a:lnTo>
                    <a:cubicBezTo>
                      <a:pt x="27639" y="35609"/>
                      <a:pt x="27593" y="35563"/>
                      <a:pt x="27563" y="35517"/>
                    </a:cubicBezTo>
                    <a:cubicBezTo>
                      <a:pt x="27517" y="35472"/>
                      <a:pt x="27486" y="35411"/>
                      <a:pt x="27456" y="35365"/>
                    </a:cubicBezTo>
                    <a:cubicBezTo>
                      <a:pt x="27410" y="35319"/>
                      <a:pt x="27380" y="35273"/>
                      <a:pt x="27349" y="35213"/>
                    </a:cubicBezTo>
                    <a:cubicBezTo>
                      <a:pt x="27303" y="35167"/>
                      <a:pt x="27258" y="35121"/>
                      <a:pt x="27212" y="35075"/>
                    </a:cubicBezTo>
                    <a:cubicBezTo>
                      <a:pt x="27166" y="35030"/>
                      <a:pt x="27121" y="34984"/>
                      <a:pt x="27075" y="34954"/>
                    </a:cubicBezTo>
                    <a:cubicBezTo>
                      <a:pt x="27029" y="34908"/>
                      <a:pt x="26968" y="34862"/>
                      <a:pt x="26907" y="34816"/>
                    </a:cubicBezTo>
                    <a:cubicBezTo>
                      <a:pt x="26892" y="34816"/>
                      <a:pt x="26862" y="34801"/>
                      <a:pt x="26846" y="34786"/>
                    </a:cubicBezTo>
                    <a:cubicBezTo>
                      <a:pt x="26892" y="34694"/>
                      <a:pt x="26938" y="34588"/>
                      <a:pt x="26984" y="34481"/>
                    </a:cubicBezTo>
                    <a:cubicBezTo>
                      <a:pt x="27014" y="34405"/>
                      <a:pt x="27044" y="34329"/>
                      <a:pt x="27075" y="34253"/>
                    </a:cubicBezTo>
                    <a:cubicBezTo>
                      <a:pt x="27105" y="34192"/>
                      <a:pt x="27136" y="34131"/>
                      <a:pt x="27166" y="34085"/>
                    </a:cubicBezTo>
                    <a:cubicBezTo>
                      <a:pt x="27319" y="33857"/>
                      <a:pt x="27471" y="33643"/>
                      <a:pt x="27623" y="33430"/>
                    </a:cubicBezTo>
                    <a:cubicBezTo>
                      <a:pt x="27822" y="33308"/>
                      <a:pt x="28004" y="33156"/>
                      <a:pt x="28172" y="33003"/>
                    </a:cubicBezTo>
                    <a:cubicBezTo>
                      <a:pt x="28187" y="33049"/>
                      <a:pt x="28202" y="33095"/>
                      <a:pt x="28218" y="33140"/>
                    </a:cubicBezTo>
                    <a:cubicBezTo>
                      <a:pt x="28263" y="33262"/>
                      <a:pt x="28324" y="33384"/>
                      <a:pt x="28385" y="33506"/>
                    </a:cubicBezTo>
                    <a:cubicBezTo>
                      <a:pt x="28400" y="33537"/>
                      <a:pt x="28431" y="33567"/>
                      <a:pt x="28461" y="33598"/>
                    </a:cubicBezTo>
                    <a:cubicBezTo>
                      <a:pt x="28522" y="33674"/>
                      <a:pt x="28599" y="33750"/>
                      <a:pt x="28690" y="33796"/>
                    </a:cubicBezTo>
                    <a:cubicBezTo>
                      <a:pt x="28751" y="33826"/>
                      <a:pt x="28827" y="33841"/>
                      <a:pt x="28903" y="33841"/>
                    </a:cubicBezTo>
                    <a:cubicBezTo>
                      <a:pt x="28995" y="33841"/>
                      <a:pt x="29056" y="33811"/>
                      <a:pt x="29132" y="33750"/>
                    </a:cubicBezTo>
                    <a:cubicBezTo>
                      <a:pt x="29178" y="33719"/>
                      <a:pt x="29223" y="33658"/>
                      <a:pt x="29269" y="33598"/>
                    </a:cubicBezTo>
                    <a:cubicBezTo>
                      <a:pt x="29284" y="33567"/>
                      <a:pt x="29299" y="33537"/>
                      <a:pt x="29315" y="33491"/>
                    </a:cubicBezTo>
                    <a:cubicBezTo>
                      <a:pt x="29345" y="33430"/>
                      <a:pt x="29360" y="33369"/>
                      <a:pt x="29376" y="33308"/>
                    </a:cubicBezTo>
                    <a:cubicBezTo>
                      <a:pt x="29406" y="33247"/>
                      <a:pt x="29421" y="33171"/>
                      <a:pt x="29421" y="33110"/>
                    </a:cubicBezTo>
                    <a:cubicBezTo>
                      <a:pt x="29437" y="33034"/>
                      <a:pt x="29452" y="32973"/>
                      <a:pt x="29452" y="32912"/>
                    </a:cubicBezTo>
                    <a:cubicBezTo>
                      <a:pt x="29467" y="32775"/>
                      <a:pt x="29452" y="32638"/>
                      <a:pt x="29437" y="32516"/>
                    </a:cubicBezTo>
                    <a:cubicBezTo>
                      <a:pt x="29437" y="32485"/>
                      <a:pt x="29421" y="32455"/>
                      <a:pt x="29421" y="32424"/>
                    </a:cubicBezTo>
                    <a:cubicBezTo>
                      <a:pt x="29406" y="32348"/>
                      <a:pt x="29376" y="32272"/>
                      <a:pt x="29345" y="32211"/>
                    </a:cubicBezTo>
                    <a:cubicBezTo>
                      <a:pt x="29315" y="32150"/>
                      <a:pt x="29299" y="32089"/>
                      <a:pt x="29254" y="32028"/>
                    </a:cubicBezTo>
                    <a:cubicBezTo>
                      <a:pt x="29238" y="32013"/>
                      <a:pt x="29238" y="31983"/>
                      <a:pt x="29223" y="31967"/>
                    </a:cubicBezTo>
                    <a:cubicBezTo>
                      <a:pt x="29208" y="31952"/>
                      <a:pt x="29208" y="31952"/>
                      <a:pt x="29193" y="31937"/>
                    </a:cubicBezTo>
                    <a:cubicBezTo>
                      <a:pt x="29223" y="31906"/>
                      <a:pt x="29254" y="31876"/>
                      <a:pt x="29284" y="31830"/>
                    </a:cubicBezTo>
                    <a:cubicBezTo>
                      <a:pt x="29513" y="31693"/>
                      <a:pt x="29741" y="31556"/>
                      <a:pt x="29970" y="31434"/>
                    </a:cubicBezTo>
                    <a:cubicBezTo>
                      <a:pt x="30275" y="31282"/>
                      <a:pt x="30594" y="31129"/>
                      <a:pt x="30930" y="31007"/>
                    </a:cubicBezTo>
                    <a:cubicBezTo>
                      <a:pt x="31006" y="30992"/>
                      <a:pt x="31082" y="30962"/>
                      <a:pt x="31158" y="30946"/>
                    </a:cubicBezTo>
                    <a:cubicBezTo>
                      <a:pt x="31204" y="30931"/>
                      <a:pt x="31250" y="30931"/>
                      <a:pt x="31280" y="30931"/>
                    </a:cubicBezTo>
                    <a:lnTo>
                      <a:pt x="31554" y="30931"/>
                    </a:lnTo>
                    <a:cubicBezTo>
                      <a:pt x="31722" y="30946"/>
                      <a:pt x="31874" y="30946"/>
                      <a:pt x="32042" y="30962"/>
                    </a:cubicBezTo>
                    <a:cubicBezTo>
                      <a:pt x="32115" y="30962"/>
                      <a:pt x="32191" y="30964"/>
                      <a:pt x="32267" y="30964"/>
                    </a:cubicBezTo>
                    <a:cubicBezTo>
                      <a:pt x="32381" y="30964"/>
                      <a:pt x="32496" y="30959"/>
                      <a:pt x="32606" y="30931"/>
                    </a:cubicBezTo>
                    <a:cubicBezTo>
                      <a:pt x="32682" y="30916"/>
                      <a:pt x="32773" y="30886"/>
                      <a:pt x="32849" y="30855"/>
                    </a:cubicBezTo>
                    <a:cubicBezTo>
                      <a:pt x="32895" y="30825"/>
                      <a:pt x="32926" y="30809"/>
                      <a:pt x="32956" y="30779"/>
                    </a:cubicBezTo>
                    <a:cubicBezTo>
                      <a:pt x="33002" y="30733"/>
                      <a:pt x="33032" y="30703"/>
                      <a:pt x="33063" y="30657"/>
                    </a:cubicBezTo>
                    <a:cubicBezTo>
                      <a:pt x="33108" y="30581"/>
                      <a:pt x="33124" y="30489"/>
                      <a:pt x="33139" y="30413"/>
                    </a:cubicBezTo>
                    <a:cubicBezTo>
                      <a:pt x="33154" y="30307"/>
                      <a:pt x="33169" y="30215"/>
                      <a:pt x="33154" y="30108"/>
                    </a:cubicBezTo>
                    <a:cubicBezTo>
                      <a:pt x="33139" y="30017"/>
                      <a:pt x="33108" y="29941"/>
                      <a:pt x="33063" y="29849"/>
                    </a:cubicBezTo>
                    <a:cubicBezTo>
                      <a:pt x="33017" y="29773"/>
                      <a:pt x="32941" y="29697"/>
                      <a:pt x="32849" y="29651"/>
                    </a:cubicBezTo>
                    <a:cubicBezTo>
                      <a:pt x="32788" y="29606"/>
                      <a:pt x="32712" y="29560"/>
                      <a:pt x="32621" y="29530"/>
                    </a:cubicBezTo>
                    <a:cubicBezTo>
                      <a:pt x="32560" y="29514"/>
                      <a:pt x="32499" y="29484"/>
                      <a:pt x="32438" y="29453"/>
                    </a:cubicBezTo>
                    <a:cubicBezTo>
                      <a:pt x="32340" y="29425"/>
                      <a:pt x="32240" y="29413"/>
                      <a:pt x="32141" y="29413"/>
                    </a:cubicBezTo>
                    <a:cubicBezTo>
                      <a:pt x="31917" y="29413"/>
                      <a:pt x="31694" y="29476"/>
                      <a:pt x="31493" y="29560"/>
                    </a:cubicBezTo>
                    <a:cubicBezTo>
                      <a:pt x="31326" y="29636"/>
                      <a:pt x="31173" y="29728"/>
                      <a:pt x="31021" y="29819"/>
                    </a:cubicBezTo>
                    <a:cubicBezTo>
                      <a:pt x="30884" y="29910"/>
                      <a:pt x="30747" y="30017"/>
                      <a:pt x="30610" y="30108"/>
                    </a:cubicBezTo>
                    <a:cubicBezTo>
                      <a:pt x="30473" y="30215"/>
                      <a:pt x="30351" y="30307"/>
                      <a:pt x="30229" y="30413"/>
                    </a:cubicBezTo>
                    <a:cubicBezTo>
                      <a:pt x="30092" y="30535"/>
                      <a:pt x="29955" y="30657"/>
                      <a:pt x="29833" y="30779"/>
                    </a:cubicBezTo>
                    <a:cubicBezTo>
                      <a:pt x="29711" y="30901"/>
                      <a:pt x="29604" y="31007"/>
                      <a:pt x="29497" y="31129"/>
                    </a:cubicBezTo>
                    <a:cubicBezTo>
                      <a:pt x="29330" y="31327"/>
                      <a:pt x="29178" y="31525"/>
                      <a:pt x="29025" y="31708"/>
                    </a:cubicBezTo>
                    <a:cubicBezTo>
                      <a:pt x="29010" y="31708"/>
                      <a:pt x="29010" y="31693"/>
                      <a:pt x="28995" y="31693"/>
                    </a:cubicBezTo>
                    <a:cubicBezTo>
                      <a:pt x="28934" y="31617"/>
                      <a:pt x="28858" y="31541"/>
                      <a:pt x="28797" y="31464"/>
                    </a:cubicBezTo>
                    <a:cubicBezTo>
                      <a:pt x="28720" y="31388"/>
                      <a:pt x="28644" y="31312"/>
                      <a:pt x="28568" y="31251"/>
                    </a:cubicBezTo>
                    <a:cubicBezTo>
                      <a:pt x="28522" y="31205"/>
                      <a:pt x="28477" y="31175"/>
                      <a:pt x="28446" y="31145"/>
                    </a:cubicBezTo>
                    <a:cubicBezTo>
                      <a:pt x="28416" y="31129"/>
                      <a:pt x="28370" y="31114"/>
                      <a:pt x="28340" y="31084"/>
                    </a:cubicBezTo>
                    <a:cubicBezTo>
                      <a:pt x="28309" y="31068"/>
                      <a:pt x="28279" y="31053"/>
                      <a:pt x="28233" y="31053"/>
                    </a:cubicBezTo>
                    <a:cubicBezTo>
                      <a:pt x="28233" y="31053"/>
                      <a:pt x="28233" y="31053"/>
                      <a:pt x="28233" y="31038"/>
                    </a:cubicBezTo>
                    <a:cubicBezTo>
                      <a:pt x="28218" y="31038"/>
                      <a:pt x="28218" y="31053"/>
                      <a:pt x="28202" y="31053"/>
                    </a:cubicBezTo>
                    <a:cubicBezTo>
                      <a:pt x="28340" y="30611"/>
                      <a:pt x="28492" y="30185"/>
                      <a:pt x="28614" y="29758"/>
                    </a:cubicBezTo>
                    <a:cubicBezTo>
                      <a:pt x="28751" y="29331"/>
                      <a:pt x="28873" y="28920"/>
                      <a:pt x="28995" y="28493"/>
                    </a:cubicBezTo>
                    <a:cubicBezTo>
                      <a:pt x="28995" y="28478"/>
                      <a:pt x="28995" y="28478"/>
                      <a:pt x="28995" y="28478"/>
                    </a:cubicBezTo>
                    <a:cubicBezTo>
                      <a:pt x="29147" y="28631"/>
                      <a:pt x="29269" y="28798"/>
                      <a:pt x="29437" y="28935"/>
                    </a:cubicBezTo>
                    <a:cubicBezTo>
                      <a:pt x="29543" y="29057"/>
                      <a:pt x="29665" y="29164"/>
                      <a:pt x="29817" y="29225"/>
                    </a:cubicBezTo>
                    <a:cubicBezTo>
                      <a:pt x="29894" y="29255"/>
                      <a:pt x="29955" y="29271"/>
                      <a:pt x="30031" y="29286"/>
                    </a:cubicBezTo>
                    <a:cubicBezTo>
                      <a:pt x="30107" y="29286"/>
                      <a:pt x="30168" y="29271"/>
                      <a:pt x="30229" y="29240"/>
                    </a:cubicBezTo>
                    <a:cubicBezTo>
                      <a:pt x="30351" y="29164"/>
                      <a:pt x="30442" y="29042"/>
                      <a:pt x="30488" y="28905"/>
                    </a:cubicBezTo>
                    <a:cubicBezTo>
                      <a:pt x="30518" y="28844"/>
                      <a:pt x="30534" y="28783"/>
                      <a:pt x="30534" y="28722"/>
                    </a:cubicBezTo>
                    <a:cubicBezTo>
                      <a:pt x="30549" y="28661"/>
                      <a:pt x="30564" y="28600"/>
                      <a:pt x="30579" y="28539"/>
                    </a:cubicBezTo>
                    <a:cubicBezTo>
                      <a:pt x="30594" y="28417"/>
                      <a:pt x="30610" y="28295"/>
                      <a:pt x="30610" y="28158"/>
                    </a:cubicBezTo>
                    <a:cubicBezTo>
                      <a:pt x="30610" y="28113"/>
                      <a:pt x="30610" y="28052"/>
                      <a:pt x="30610" y="27991"/>
                    </a:cubicBezTo>
                    <a:cubicBezTo>
                      <a:pt x="30610" y="27960"/>
                      <a:pt x="30610" y="27930"/>
                      <a:pt x="30610" y="27899"/>
                    </a:cubicBezTo>
                    <a:cubicBezTo>
                      <a:pt x="30610" y="27854"/>
                      <a:pt x="30594" y="27823"/>
                      <a:pt x="30594" y="27777"/>
                    </a:cubicBezTo>
                    <a:cubicBezTo>
                      <a:pt x="30579" y="27640"/>
                      <a:pt x="30549" y="27503"/>
                      <a:pt x="30503" y="27366"/>
                    </a:cubicBezTo>
                    <a:cubicBezTo>
                      <a:pt x="30442" y="27244"/>
                      <a:pt x="30366" y="27137"/>
                      <a:pt x="30290" y="27031"/>
                    </a:cubicBezTo>
                    <a:cubicBezTo>
                      <a:pt x="30244" y="26970"/>
                      <a:pt x="30198" y="26924"/>
                      <a:pt x="30137" y="26863"/>
                    </a:cubicBezTo>
                    <a:cubicBezTo>
                      <a:pt x="30092" y="26818"/>
                      <a:pt x="30031" y="26772"/>
                      <a:pt x="29970" y="26741"/>
                    </a:cubicBezTo>
                    <a:cubicBezTo>
                      <a:pt x="29955" y="26726"/>
                      <a:pt x="29939" y="26711"/>
                      <a:pt x="29924" y="26711"/>
                    </a:cubicBezTo>
                    <a:cubicBezTo>
                      <a:pt x="29909" y="26696"/>
                      <a:pt x="29894" y="26680"/>
                      <a:pt x="29878" y="26680"/>
                    </a:cubicBezTo>
                    <a:cubicBezTo>
                      <a:pt x="29848" y="26650"/>
                      <a:pt x="29802" y="26635"/>
                      <a:pt x="29756" y="26619"/>
                    </a:cubicBezTo>
                    <a:cubicBezTo>
                      <a:pt x="29680" y="26589"/>
                      <a:pt x="29589" y="26574"/>
                      <a:pt x="29513" y="26574"/>
                    </a:cubicBezTo>
                    <a:lnTo>
                      <a:pt x="29467" y="26574"/>
                    </a:lnTo>
                    <a:cubicBezTo>
                      <a:pt x="29497" y="26421"/>
                      <a:pt x="29543" y="26269"/>
                      <a:pt x="29574" y="26101"/>
                    </a:cubicBezTo>
                    <a:cubicBezTo>
                      <a:pt x="29619" y="25842"/>
                      <a:pt x="29665" y="25583"/>
                      <a:pt x="29711" y="25324"/>
                    </a:cubicBezTo>
                    <a:cubicBezTo>
                      <a:pt x="29726" y="25324"/>
                      <a:pt x="29726" y="25309"/>
                      <a:pt x="29726" y="25309"/>
                    </a:cubicBezTo>
                    <a:cubicBezTo>
                      <a:pt x="29756" y="25279"/>
                      <a:pt x="29772" y="25233"/>
                      <a:pt x="29802" y="25187"/>
                    </a:cubicBezTo>
                    <a:lnTo>
                      <a:pt x="29817" y="25142"/>
                    </a:lnTo>
                    <a:cubicBezTo>
                      <a:pt x="29833" y="25126"/>
                      <a:pt x="29863" y="25096"/>
                      <a:pt x="29894" y="25081"/>
                    </a:cubicBezTo>
                    <a:cubicBezTo>
                      <a:pt x="29939" y="25035"/>
                      <a:pt x="29985" y="24989"/>
                      <a:pt x="30031" y="24959"/>
                    </a:cubicBezTo>
                    <a:cubicBezTo>
                      <a:pt x="30046" y="24944"/>
                      <a:pt x="30061" y="24944"/>
                      <a:pt x="30061" y="24944"/>
                    </a:cubicBezTo>
                    <a:cubicBezTo>
                      <a:pt x="30122" y="24913"/>
                      <a:pt x="30168" y="24898"/>
                      <a:pt x="30214" y="24883"/>
                    </a:cubicBezTo>
                    <a:cubicBezTo>
                      <a:pt x="30229" y="24867"/>
                      <a:pt x="30244" y="24867"/>
                      <a:pt x="30259" y="24867"/>
                    </a:cubicBezTo>
                    <a:cubicBezTo>
                      <a:pt x="30290" y="24852"/>
                      <a:pt x="30320" y="24852"/>
                      <a:pt x="30335" y="24852"/>
                    </a:cubicBezTo>
                    <a:lnTo>
                      <a:pt x="30579" y="24852"/>
                    </a:lnTo>
                    <a:cubicBezTo>
                      <a:pt x="30625" y="24867"/>
                      <a:pt x="30671" y="24867"/>
                      <a:pt x="30701" y="24883"/>
                    </a:cubicBezTo>
                    <a:cubicBezTo>
                      <a:pt x="30747" y="24883"/>
                      <a:pt x="30793" y="24898"/>
                      <a:pt x="30823" y="24898"/>
                    </a:cubicBezTo>
                    <a:lnTo>
                      <a:pt x="30960" y="24913"/>
                    </a:lnTo>
                    <a:cubicBezTo>
                      <a:pt x="31006" y="24928"/>
                      <a:pt x="31052" y="24928"/>
                      <a:pt x="31097" y="24928"/>
                    </a:cubicBezTo>
                    <a:cubicBezTo>
                      <a:pt x="31112" y="24928"/>
                      <a:pt x="31143" y="24913"/>
                      <a:pt x="31158" y="24913"/>
                    </a:cubicBezTo>
                    <a:cubicBezTo>
                      <a:pt x="31204" y="24913"/>
                      <a:pt x="31250" y="24913"/>
                      <a:pt x="31280" y="24898"/>
                    </a:cubicBezTo>
                    <a:cubicBezTo>
                      <a:pt x="31371" y="24883"/>
                      <a:pt x="31463" y="24867"/>
                      <a:pt x="31554" y="24822"/>
                    </a:cubicBezTo>
                    <a:lnTo>
                      <a:pt x="31615" y="24791"/>
                    </a:lnTo>
                    <a:cubicBezTo>
                      <a:pt x="31646" y="24776"/>
                      <a:pt x="31661" y="24776"/>
                      <a:pt x="31691" y="24761"/>
                    </a:cubicBezTo>
                    <a:cubicBezTo>
                      <a:pt x="31844" y="24669"/>
                      <a:pt x="31981" y="24563"/>
                      <a:pt x="32118" y="24456"/>
                    </a:cubicBezTo>
                    <a:cubicBezTo>
                      <a:pt x="32149" y="24425"/>
                      <a:pt x="32179" y="24410"/>
                      <a:pt x="32209" y="24380"/>
                    </a:cubicBezTo>
                    <a:cubicBezTo>
                      <a:pt x="32240" y="24349"/>
                      <a:pt x="32270" y="24319"/>
                      <a:pt x="32301" y="24288"/>
                    </a:cubicBezTo>
                    <a:cubicBezTo>
                      <a:pt x="32362" y="24227"/>
                      <a:pt x="32438" y="24166"/>
                      <a:pt x="32499" y="24090"/>
                    </a:cubicBezTo>
                    <a:cubicBezTo>
                      <a:pt x="32545" y="24029"/>
                      <a:pt x="32606" y="23968"/>
                      <a:pt x="32651" y="23907"/>
                    </a:cubicBezTo>
                    <a:cubicBezTo>
                      <a:pt x="32697" y="23831"/>
                      <a:pt x="32758" y="23755"/>
                      <a:pt x="32804" y="23694"/>
                    </a:cubicBezTo>
                    <a:cubicBezTo>
                      <a:pt x="32834" y="23664"/>
                      <a:pt x="32849" y="23618"/>
                      <a:pt x="32880" y="23588"/>
                    </a:cubicBezTo>
                    <a:cubicBezTo>
                      <a:pt x="32910" y="23527"/>
                      <a:pt x="32941" y="23466"/>
                      <a:pt x="32971" y="23405"/>
                    </a:cubicBezTo>
                    <a:cubicBezTo>
                      <a:pt x="32987" y="23359"/>
                      <a:pt x="32987" y="23313"/>
                      <a:pt x="32987" y="23268"/>
                    </a:cubicBezTo>
                    <a:cubicBezTo>
                      <a:pt x="32987" y="23222"/>
                      <a:pt x="32956" y="23176"/>
                      <a:pt x="32941" y="23115"/>
                    </a:cubicBezTo>
                    <a:cubicBezTo>
                      <a:pt x="32910" y="23069"/>
                      <a:pt x="32865" y="23024"/>
                      <a:pt x="32834" y="22993"/>
                    </a:cubicBezTo>
                    <a:cubicBezTo>
                      <a:pt x="32773" y="22932"/>
                      <a:pt x="32712" y="22871"/>
                      <a:pt x="32651" y="22810"/>
                    </a:cubicBezTo>
                    <a:cubicBezTo>
                      <a:pt x="32575" y="22750"/>
                      <a:pt x="32484" y="22673"/>
                      <a:pt x="32392" y="22628"/>
                    </a:cubicBezTo>
                    <a:cubicBezTo>
                      <a:pt x="32331" y="22597"/>
                      <a:pt x="32255" y="22582"/>
                      <a:pt x="32179" y="22567"/>
                    </a:cubicBezTo>
                    <a:cubicBezTo>
                      <a:pt x="32133" y="22567"/>
                      <a:pt x="32088" y="22551"/>
                      <a:pt x="32042" y="22551"/>
                    </a:cubicBezTo>
                    <a:cubicBezTo>
                      <a:pt x="31966" y="22567"/>
                      <a:pt x="31874" y="22567"/>
                      <a:pt x="31783" y="22582"/>
                    </a:cubicBezTo>
                    <a:lnTo>
                      <a:pt x="31707" y="22582"/>
                    </a:lnTo>
                    <a:cubicBezTo>
                      <a:pt x="31615" y="22597"/>
                      <a:pt x="31524" y="22597"/>
                      <a:pt x="31432" y="22597"/>
                    </a:cubicBezTo>
                    <a:cubicBezTo>
                      <a:pt x="31387" y="22597"/>
                      <a:pt x="31341" y="22612"/>
                      <a:pt x="31295" y="22612"/>
                    </a:cubicBezTo>
                    <a:cubicBezTo>
                      <a:pt x="31250" y="22612"/>
                      <a:pt x="31204" y="22628"/>
                      <a:pt x="31158" y="22628"/>
                    </a:cubicBezTo>
                    <a:cubicBezTo>
                      <a:pt x="30945" y="22689"/>
                      <a:pt x="30747" y="22841"/>
                      <a:pt x="30594" y="23009"/>
                    </a:cubicBezTo>
                    <a:cubicBezTo>
                      <a:pt x="30488" y="23146"/>
                      <a:pt x="30396" y="23283"/>
                      <a:pt x="30320" y="23435"/>
                    </a:cubicBezTo>
                    <a:cubicBezTo>
                      <a:pt x="30229" y="23588"/>
                      <a:pt x="30153" y="23755"/>
                      <a:pt x="30076" y="23907"/>
                    </a:cubicBezTo>
                    <a:cubicBezTo>
                      <a:pt x="30015" y="24045"/>
                      <a:pt x="29939" y="24197"/>
                      <a:pt x="29878" y="24349"/>
                    </a:cubicBezTo>
                    <a:cubicBezTo>
                      <a:pt x="29894" y="24304"/>
                      <a:pt x="29894" y="24273"/>
                      <a:pt x="29894" y="24227"/>
                    </a:cubicBezTo>
                    <a:cubicBezTo>
                      <a:pt x="29924" y="24090"/>
                      <a:pt x="29939" y="23953"/>
                      <a:pt x="29955" y="23831"/>
                    </a:cubicBezTo>
                    <a:cubicBezTo>
                      <a:pt x="29970" y="23755"/>
                      <a:pt x="29970" y="23679"/>
                      <a:pt x="29985" y="23603"/>
                    </a:cubicBezTo>
                    <a:cubicBezTo>
                      <a:pt x="30000" y="23405"/>
                      <a:pt x="30015" y="23191"/>
                      <a:pt x="30031" y="22993"/>
                    </a:cubicBezTo>
                    <a:cubicBezTo>
                      <a:pt x="30031" y="22841"/>
                      <a:pt x="30046" y="22704"/>
                      <a:pt x="30046" y="22567"/>
                    </a:cubicBezTo>
                    <a:cubicBezTo>
                      <a:pt x="30061" y="22491"/>
                      <a:pt x="30061" y="22414"/>
                      <a:pt x="30061" y="22338"/>
                    </a:cubicBezTo>
                    <a:cubicBezTo>
                      <a:pt x="30061" y="22155"/>
                      <a:pt x="30061" y="21973"/>
                      <a:pt x="30061" y="21774"/>
                    </a:cubicBezTo>
                    <a:cubicBezTo>
                      <a:pt x="30076" y="21774"/>
                      <a:pt x="30076" y="21774"/>
                      <a:pt x="30092" y="21759"/>
                    </a:cubicBezTo>
                    <a:cubicBezTo>
                      <a:pt x="30092" y="21759"/>
                      <a:pt x="30092" y="21744"/>
                      <a:pt x="30092" y="21744"/>
                    </a:cubicBezTo>
                    <a:cubicBezTo>
                      <a:pt x="30107" y="21698"/>
                      <a:pt x="30122" y="21653"/>
                      <a:pt x="30153" y="21607"/>
                    </a:cubicBezTo>
                    <a:cubicBezTo>
                      <a:pt x="30259" y="21378"/>
                      <a:pt x="30381" y="21150"/>
                      <a:pt x="30503" y="20921"/>
                    </a:cubicBezTo>
                    <a:cubicBezTo>
                      <a:pt x="30625" y="20708"/>
                      <a:pt x="30762" y="20495"/>
                      <a:pt x="30884" y="20266"/>
                    </a:cubicBezTo>
                    <a:cubicBezTo>
                      <a:pt x="30945" y="20175"/>
                      <a:pt x="31006" y="20098"/>
                      <a:pt x="31052" y="20007"/>
                    </a:cubicBezTo>
                    <a:cubicBezTo>
                      <a:pt x="31097" y="19931"/>
                      <a:pt x="31143" y="19855"/>
                      <a:pt x="31204" y="19794"/>
                    </a:cubicBezTo>
                    <a:cubicBezTo>
                      <a:pt x="31250" y="19718"/>
                      <a:pt x="31295" y="19657"/>
                      <a:pt x="31356" y="19580"/>
                    </a:cubicBezTo>
                    <a:cubicBezTo>
                      <a:pt x="31402" y="19520"/>
                      <a:pt x="31463" y="19459"/>
                      <a:pt x="31524" y="19398"/>
                    </a:cubicBezTo>
                    <a:cubicBezTo>
                      <a:pt x="31539" y="19428"/>
                      <a:pt x="31570" y="19443"/>
                      <a:pt x="31615" y="19459"/>
                    </a:cubicBezTo>
                    <a:lnTo>
                      <a:pt x="31691" y="19459"/>
                    </a:lnTo>
                    <a:cubicBezTo>
                      <a:pt x="31722" y="19459"/>
                      <a:pt x="31752" y="19443"/>
                      <a:pt x="31768" y="19443"/>
                    </a:cubicBezTo>
                    <a:cubicBezTo>
                      <a:pt x="31874" y="19413"/>
                      <a:pt x="31966" y="19382"/>
                      <a:pt x="32072" y="19367"/>
                    </a:cubicBezTo>
                    <a:cubicBezTo>
                      <a:pt x="32149" y="19352"/>
                      <a:pt x="32240" y="19337"/>
                      <a:pt x="32316" y="19321"/>
                    </a:cubicBezTo>
                    <a:cubicBezTo>
                      <a:pt x="32408" y="19306"/>
                      <a:pt x="32484" y="19291"/>
                      <a:pt x="32560" y="19276"/>
                    </a:cubicBezTo>
                    <a:lnTo>
                      <a:pt x="32727" y="19276"/>
                    </a:lnTo>
                    <a:cubicBezTo>
                      <a:pt x="32926" y="19291"/>
                      <a:pt x="33139" y="19321"/>
                      <a:pt x="33337" y="19352"/>
                    </a:cubicBezTo>
                    <a:cubicBezTo>
                      <a:pt x="33542" y="19388"/>
                      <a:pt x="33757" y="19439"/>
                      <a:pt x="33964" y="19439"/>
                    </a:cubicBezTo>
                    <a:cubicBezTo>
                      <a:pt x="34111" y="19439"/>
                      <a:pt x="34255" y="19413"/>
                      <a:pt x="34388" y="19337"/>
                    </a:cubicBezTo>
                    <a:cubicBezTo>
                      <a:pt x="34464" y="19291"/>
                      <a:pt x="34525" y="19230"/>
                      <a:pt x="34586" y="19154"/>
                    </a:cubicBezTo>
                    <a:cubicBezTo>
                      <a:pt x="34617" y="19123"/>
                      <a:pt x="34632" y="19093"/>
                      <a:pt x="34647" y="19047"/>
                    </a:cubicBezTo>
                    <a:cubicBezTo>
                      <a:pt x="34662" y="19002"/>
                      <a:pt x="34678" y="18956"/>
                      <a:pt x="34693" y="18910"/>
                    </a:cubicBezTo>
                    <a:cubicBezTo>
                      <a:pt x="34723" y="18834"/>
                      <a:pt x="34723" y="18743"/>
                      <a:pt x="34708" y="18651"/>
                    </a:cubicBezTo>
                    <a:cubicBezTo>
                      <a:pt x="34693" y="18483"/>
                      <a:pt x="34632" y="18316"/>
                      <a:pt x="34541" y="18194"/>
                    </a:cubicBezTo>
                    <a:cubicBezTo>
                      <a:pt x="34464" y="18103"/>
                      <a:pt x="34373" y="18026"/>
                      <a:pt x="34266" y="17950"/>
                    </a:cubicBezTo>
                    <a:cubicBezTo>
                      <a:pt x="34175" y="17889"/>
                      <a:pt x="34053" y="17844"/>
                      <a:pt x="33931" y="17844"/>
                    </a:cubicBezTo>
                    <a:cubicBezTo>
                      <a:pt x="33913" y="17839"/>
                      <a:pt x="33895" y="17837"/>
                      <a:pt x="33878" y="17837"/>
                    </a:cubicBezTo>
                    <a:cubicBezTo>
                      <a:pt x="33836" y="17837"/>
                      <a:pt x="33796" y="17848"/>
                      <a:pt x="33764" y="17859"/>
                    </a:cubicBezTo>
                    <a:cubicBezTo>
                      <a:pt x="33748" y="17844"/>
                      <a:pt x="33748" y="17844"/>
                      <a:pt x="33733" y="17844"/>
                    </a:cubicBezTo>
                    <a:cubicBezTo>
                      <a:pt x="33703" y="17828"/>
                      <a:pt x="33672" y="17828"/>
                      <a:pt x="33626" y="17828"/>
                    </a:cubicBezTo>
                    <a:cubicBezTo>
                      <a:pt x="33611" y="17813"/>
                      <a:pt x="33596" y="17813"/>
                      <a:pt x="33581" y="17813"/>
                    </a:cubicBezTo>
                    <a:lnTo>
                      <a:pt x="33505" y="17813"/>
                    </a:lnTo>
                    <a:cubicBezTo>
                      <a:pt x="33489" y="17798"/>
                      <a:pt x="33474" y="17767"/>
                      <a:pt x="33459" y="17752"/>
                    </a:cubicBezTo>
                    <a:cubicBezTo>
                      <a:pt x="33413" y="17722"/>
                      <a:pt x="33352" y="17691"/>
                      <a:pt x="33291" y="17661"/>
                    </a:cubicBezTo>
                    <a:cubicBezTo>
                      <a:pt x="33215" y="17646"/>
                      <a:pt x="33154" y="17630"/>
                      <a:pt x="33093" y="17615"/>
                    </a:cubicBezTo>
                    <a:lnTo>
                      <a:pt x="32895" y="17615"/>
                    </a:lnTo>
                    <a:cubicBezTo>
                      <a:pt x="32773" y="17630"/>
                      <a:pt x="32651" y="17661"/>
                      <a:pt x="32529" y="17691"/>
                    </a:cubicBezTo>
                    <a:cubicBezTo>
                      <a:pt x="32468" y="17722"/>
                      <a:pt x="32423" y="17737"/>
                      <a:pt x="32362" y="17767"/>
                    </a:cubicBezTo>
                    <a:cubicBezTo>
                      <a:pt x="32301" y="17798"/>
                      <a:pt x="32255" y="17844"/>
                      <a:pt x="32209" y="17874"/>
                    </a:cubicBezTo>
                    <a:cubicBezTo>
                      <a:pt x="32042" y="17996"/>
                      <a:pt x="31935" y="18179"/>
                      <a:pt x="31829" y="18362"/>
                    </a:cubicBezTo>
                    <a:cubicBezTo>
                      <a:pt x="31783" y="18453"/>
                      <a:pt x="31737" y="18544"/>
                      <a:pt x="31676" y="18636"/>
                    </a:cubicBezTo>
                    <a:cubicBezTo>
                      <a:pt x="31631" y="18727"/>
                      <a:pt x="31585" y="18819"/>
                      <a:pt x="31539" y="18910"/>
                    </a:cubicBezTo>
                    <a:cubicBezTo>
                      <a:pt x="31539" y="18910"/>
                      <a:pt x="31539" y="18925"/>
                      <a:pt x="31539" y="18925"/>
                    </a:cubicBezTo>
                    <a:cubicBezTo>
                      <a:pt x="31524" y="18941"/>
                      <a:pt x="31524" y="18956"/>
                      <a:pt x="31509" y="18971"/>
                    </a:cubicBezTo>
                    <a:cubicBezTo>
                      <a:pt x="31493" y="19017"/>
                      <a:pt x="31463" y="19078"/>
                      <a:pt x="31463" y="19123"/>
                    </a:cubicBezTo>
                    <a:cubicBezTo>
                      <a:pt x="31448" y="19154"/>
                      <a:pt x="31448" y="19184"/>
                      <a:pt x="31448" y="19215"/>
                    </a:cubicBezTo>
                    <a:cubicBezTo>
                      <a:pt x="31448" y="19230"/>
                      <a:pt x="31448" y="19245"/>
                      <a:pt x="31448" y="19276"/>
                    </a:cubicBezTo>
                    <a:cubicBezTo>
                      <a:pt x="31432" y="19291"/>
                      <a:pt x="31417" y="19306"/>
                      <a:pt x="31402" y="19321"/>
                    </a:cubicBezTo>
                    <a:cubicBezTo>
                      <a:pt x="31311" y="19413"/>
                      <a:pt x="31234" y="19504"/>
                      <a:pt x="31143" y="19596"/>
                    </a:cubicBezTo>
                    <a:cubicBezTo>
                      <a:pt x="31067" y="19702"/>
                      <a:pt x="30991" y="19809"/>
                      <a:pt x="30914" y="19916"/>
                    </a:cubicBezTo>
                    <a:cubicBezTo>
                      <a:pt x="30777" y="20129"/>
                      <a:pt x="30640" y="20342"/>
                      <a:pt x="30518" y="20571"/>
                    </a:cubicBezTo>
                    <a:cubicBezTo>
                      <a:pt x="30412" y="20754"/>
                      <a:pt x="30320" y="20936"/>
                      <a:pt x="30244" y="21135"/>
                    </a:cubicBezTo>
                    <a:cubicBezTo>
                      <a:pt x="30198" y="21241"/>
                      <a:pt x="30153" y="21348"/>
                      <a:pt x="30122" y="21454"/>
                    </a:cubicBezTo>
                    <a:cubicBezTo>
                      <a:pt x="30092" y="21500"/>
                      <a:pt x="30092" y="21546"/>
                      <a:pt x="30076" y="21592"/>
                    </a:cubicBezTo>
                    <a:cubicBezTo>
                      <a:pt x="30076" y="21515"/>
                      <a:pt x="30061" y="21454"/>
                      <a:pt x="30061" y="21394"/>
                    </a:cubicBezTo>
                    <a:cubicBezTo>
                      <a:pt x="30061" y="21241"/>
                      <a:pt x="30061" y="21089"/>
                      <a:pt x="30046" y="20952"/>
                    </a:cubicBezTo>
                    <a:cubicBezTo>
                      <a:pt x="30046" y="20754"/>
                      <a:pt x="30031" y="20556"/>
                      <a:pt x="30015" y="20358"/>
                    </a:cubicBezTo>
                    <a:cubicBezTo>
                      <a:pt x="30000" y="20190"/>
                      <a:pt x="30000" y="20022"/>
                      <a:pt x="29970" y="19839"/>
                    </a:cubicBezTo>
                    <a:cubicBezTo>
                      <a:pt x="29955" y="19565"/>
                      <a:pt x="29924" y="19276"/>
                      <a:pt x="29894" y="18986"/>
                    </a:cubicBezTo>
                    <a:cubicBezTo>
                      <a:pt x="29894" y="18971"/>
                      <a:pt x="29894" y="18941"/>
                      <a:pt x="29894" y="18910"/>
                    </a:cubicBezTo>
                    <a:cubicBezTo>
                      <a:pt x="29894" y="18864"/>
                      <a:pt x="29909" y="18819"/>
                      <a:pt x="29909" y="18773"/>
                    </a:cubicBezTo>
                    <a:cubicBezTo>
                      <a:pt x="29924" y="18743"/>
                      <a:pt x="29939" y="18712"/>
                      <a:pt x="29955" y="18682"/>
                    </a:cubicBezTo>
                    <a:cubicBezTo>
                      <a:pt x="29985" y="18590"/>
                      <a:pt x="30015" y="18514"/>
                      <a:pt x="30031" y="18423"/>
                    </a:cubicBezTo>
                    <a:cubicBezTo>
                      <a:pt x="30061" y="18331"/>
                      <a:pt x="30076" y="18255"/>
                      <a:pt x="30092" y="18164"/>
                    </a:cubicBezTo>
                    <a:cubicBezTo>
                      <a:pt x="30107" y="18072"/>
                      <a:pt x="30122" y="17981"/>
                      <a:pt x="30122" y="17905"/>
                    </a:cubicBezTo>
                    <a:lnTo>
                      <a:pt x="30122" y="17889"/>
                    </a:lnTo>
                    <a:cubicBezTo>
                      <a:pt x="30137" y="17813"/>
                      <a:pt x="30168" y="17737"/>
                      <a:pt x="30183" y="17661"/>
                    </a:cubicBezTo>
                    <a:lnTo>
                      <a:pt x="30229" y="17508"/>
                    </a:lnTo>
                    <a:cubicBezTo>
                      <a:pt x="30290" y="17326"/>
                      <a:pt x="30366" y="17127"/>
                      <a:pt x="30442" y="16960"/>
                    </a:cubicBezTo>
                    <a:cubicBezTo>
                      <a:pt x="30457" y="16929"/>
                      <a:pt x="30473" y="16899"/>
                      <a:pt x="30488" y="16868"/>
                    </a:cubicBezTo>
                    <a:cubicBezTo>
                      <a:pt x="30503" y="16838"/>
                      <a:pt x="30518" y="16823"/>
                      <a:pt x="30534" y="16808"/>
                    </a:cubicBezTo>
                    <a:cubicBezTo>
                      <a:pt x="30549" y="16792"/>
                      <a:pt x="30564" y="16777"/>
                      <a:pt x="30579" y="16762"/>
                    </a:cubicBezTo>
                    <a:cubicBezTo>
                      <a:pt x="30594" y="16747"/>
                      <a:pt x="30610" y="16731"/>
                      <a:pt x="30625" y="16716"/>
                    </a:cubicBezTo>
                    <a:cubicBezTo>
                      <a:pt x="30655" y="16701"/>
                      <a:pt x="30686" y="16686"/>
                      <a:pt x="30716" y="16670"/>
                    </a:cubicBezTo>
                    <a:cubicBezTo>
                      <a:pt x="30793" y="16625"/>
                      <a:pt x="30869" y="16594"/>
                      <a:pt x="30945" y="16564"/>
                    </a:cubicBezTo>
                    <a:cubicBezTo>
                      <a:pt x="31036" y="16533"/>
                      <a:pt x="31128" y="16503"/>
                      <a:pt x="31204" y="16457"/>
                    </a:cubicBezTo>
                    <a:cubicBezTo>
                      <a:pt x="31234" y="16442"/>
                      <a:pt x="31250" y="16427"/>
                      <a:pt x="31280" y="16411"/>
                    </a:cubicBezTo>
                    <a:cubicBezTo>
                      <a:pt x="31326" y="16381"/>
                      <a:pt x="31371" y="16350"/>
                      <a:pt x="31417" y="16305"/>
                    </a:cubicBezTo>
                    <a:cubicBezTo>
                      <a:pt x="31493" y="16213"/>
                      <a:pt x="31554" y="16107"/>
                      <a:pt x="31600" y="15985"/>
                    </a:cubicBezTo>
                    <a:cubicBezTo>
                      <a:pt x="31600" y="15970"/>
                      <a:pt x="31600" y="15939"/>
                      <a:pt x="31615" y="15924"/>
                    </a:cubicBezTo>
                    <a:cubicBezTo>
                      <a:pt x="31615" y="15893"/>
                      <a:pt x="31631" y="15878"/>
                      <a:pt x="31631" y="15848"/>
                    </a:cubicBezTo>
                    <a:cubicBezTo>
                      <a:pt x="31646" y="15817"/>
                      <a:pt x="31646" y="15772"/>
                      <a:pt x="31661" y="15726"/>
                    </a:cubicBezTo>
                    <a:cubicBezTo>
                      <a:pt x="31676" y="15634"/>
                      <a:pt x="31676" y="15543"/>
                      <a:pt x="31676" y="15452"/>
                    </a:cubicBezTo>
                    <a:cubicBezTo>
                      <a:pt x="31676" y="15360"/>
                      <a:pt x="31676" y="15269"/>
                      <a:pt x="31676" y="15177"/>
                    </a:cubicBezTo>
                    <a:cubicBezTo>
                      <a:pt x="31661" y="15086"/>
                      <a:pt x="31646" y="14994"/>
                      <a:pt x="31631" y="14903"/>
                    </a:cubicBezTo>
                    <a:cubicBezTo>
                      <a:pt x="31600" y="14796"/>
                      <a:pt x="31539" y="14690"/>
                      <a:pt x="31463" y="14614"/>
                    </a:cubicBezTo>
                    <a:cubicBezTo>
                      <a:pt x="31371" y="14537"/>
                      <a:pt x="31265" y="14492"/>
                      <a:pt x="31143" y="14476"/>
                    </a:cubicBezTo>
                    <a:cubicBezTo>
                      <a:pt x="31006" y="14476"/>
                      <a:pt x="30884" y="14507"/>
                      <a:pt x="30762" y="14553"/>
                    </a:cubicBezTo>
                    <a:cubicBezTo>
                      <a:pt x="30671" y="14583"/>
                      <a:pt x="30594" y="14629"/>
                      <a:pt x="30518" y="14675"/>
                    </a:cubicBezTo>
                    <a:cubicBezTo>
                      <a:pt x="30488" y="14705"/>
                      <a:pt x="30442" y="14735"/>
                      <a:pt x="30412" y="14766"/>
                    </a:cubicBezTo>
                    <a:cubicBezTo>
                      <a:pt x="30381" y="14796"/>
                      <a:pt x="30335" y="14827"/>
                      <a:pt x="30305" y="14857"/>
                    </a:cubicBezTo>
                    <a:lnTo>
                      <a:pt x="30198" y="14964"/>
                    </a:lnTo>
                    <a:cubicBezTo>
                      <a:pt x="30168" y="14994"/>
                      <a:pt x="30137" y="15040"/>
                      <a:pt x="30122" y="15071"/>
                    </a:cubicBezTo>
                    <a:cubicBezTo>
                      <a:pt x="30092" y="15116"/>
                      <a:pt x="30061" y="15162"/>
                      <a:pt x="30031" y="15193"/>
                    </a:cubicBezTo>
                    <a:cubicBezTo>
                      <a:pt x="30015" y="15238"/>
                      <a:pt x="29985" y="15284"/>
                      <a:pt x="29970" y="15330"/>
                    </a:cubicBezTo>
                    <a:lnTo>
                      <a:pt x="29955" y="15330"/>
                    </a:lnTo>
                    <a:cubicBezTo>
                      <a:pt x="29955" y="15330"/>
                      <a:pt x="29955" y="15345"/>
                      <a:pt x="29955" y="15345"/>
                    </a:cubicBezTo>
                    <a:cubicBezTo>
                      <a:pt x="29955" y="15360"/>
                      <a:pt x="29939" y="15375"/>
                      <a:pt x="29939" y="15391"/>
                    </a:cubicBezTo>
                    <a:cubicBezTo>
                      <a:pt x="29939" y="15391"/>
                      <a:pt x="29939" y="15406"/>
                      <a:pt x="29924" y="15406"/>
                    </a:cubicBezTo>
                    <a:cubicBezTo>
                      <a:pt x="29894" y="15467"/>
                      <a:pt x="29878" y="15543"/>
                      <a:pt x="29863" y="15619"/>
                    </a:cubicBezTo>
                    <a:cubicBezTo>
                      <a:pt x="29848" y="15650"/>
                      <a:pt x="29833" y="15695"/>
                      <a:pt x="29833" y="15741"/>
                    </a:cubicBezTo>
                    <a:cubicBezTo>
                      <a:pt x="29817" y="15772"/>
                      <a:pt x="29817" y="15802"/>
                      <a:pt x="29802" y="15832"/>
                    </a:cubicBezTo>
                    <a:cubicBezTo>
                      <a:pt x="29787" y="15939"/>
                      <a:pt x="29787" y="16031"/>
                      <a:pt x="29787" y="16137"/>
                    </a:cubicBezTo>
                    <a:cubicBezTo>
                      <a:pt x="29772" y="16213"/>
                      <a:pt x="29787" y="16305"/>
                      <a:pt x="29787" y="16396"/>
                    </a:cubicBezTo>
                    <a:cubicBezTo>
                      <a:pt x="29802" y="16579"/>
                      <a:pt x="29817" y="16762"/>
                      <a:pt x="29833" y="16945"/>
                    </a:cubicBezTo>
                    <a:cubicBezTo>
                      <a:pt x="29863" y="17127"/>
                      <a:pt x="29878" y="17310"/>
                      <a:pt x="29894" y="17508"/>
                    </a:cubicBezTo>
                    <a:cubicBezTo>
                      <a:pt x="29909" y="17630"/>
                      <a:pt x="29909" y="17767"/>
                      <a:pt x="29909" y="17889"/>
                    </a:cubicBezTo>
                    <a:cubicBezTo>
                      <a:pt x="29924" y="18011"/>
                      <a:pt x="29909" y="18118"/>
                      <a:pt x="29909" y="18224"/>
                    </a:cubicBezTo>
                    <a:cubicBezTo>
                      <a:pt x="29909" y="18224"/>
                      <a:pt x="29909" y="18224"/>
                      <a:pt x="29909" y="18240"/>
                    </a:cubicBezTo>
                    <a:cubicBezTo>
                      <a:pt x="29878" y="18362"/>
                      <a:pt x="29863" y="18483"/>
                      <a:pt x="29833" y="18605"/>
                    </a:cubicBezTo>
                    <a:cubicBezTo>
                      <a:pt x="29833" y="18575"/>
                      <a:pt x="29833" y="18560"/>
                      <a:pt x="29833" y="18544"/>
                    </a:cubicBezTo>
                    <a:cubicBezTo>
                      <a:pt x="29802" y="18285"/>
                      <a:pt x="29772" y="18042"/>
                      <a:pt x="29741" y="17783"/>
                    </a:cubicBezTo>
                    <a:cubicBezTo>
                      <a:pt x="29726" y="17737"/>
                      <a:pt x="29711" y="17676"/>
                      <a:pt x="29711" y="17615"/>
                    </a:cubicBezTo>
                    <a:cubicBezTo>
                      <a:pt x="29680" y="17463"/>
                      <a:pt x="29650" y="17310"/>
                      <a:pt x="29635" y="17158"/>
                    </a:cubicBezTo>
                    <a:cubicBezTo>
                      <a:pt x="29604" y="16975"/>
                      <a:pt x="29574" y="16808"/>
                      <a:pt x="29543" y="16640"/>
                    </a:cubicBezTo>
                    <a:cubicBezTo>
                      <a:pt x="29543" y="16579"/>
                      <a:pt x="29528" y="16518"/>
                      <a:pt x="29513" y="16457"/>
                    </a:cubicBezTo>
                    <a:cubicBezTo>
                      <a:pt x="29513" y="16442"/>
                      <a:pt x="29528" y="16442"/>
                      <a:pt x="29528" y="16427"/>
                    </a:cubicBezTo>
                    <a:cubicBezTo>
                      <a:pt x="29513" y="16381"/>
                      <a:pt x="29513" y="16335"/>
                      <a:pt x="29497" y="16274"/>
                    </a:cubicBezTo>
                    <a:lnTo>
                      <a:pt x="29497" y="16213"/>
                    </a:lnTo>
                    <a:cubicBezTo>
                      <a:pt x="29497" y="16122"/>
                      <a:pt x="29497" y="16015"/>
                      <a:pt x="29497" y="15924"/>
                    </a:cubicBezTo>
                    <a:cubicBezTo>
                      <a:pt x="29497" y="15817"/>
                      <a:pt x="29513" y="15726"/>
                      <a:pt x="29528" y="15634"/>
                    </a:cubicBezTo>
                    <a:cubicBezTo>
                      <a:pt x="29528" y="15543"/>
                      <a:pt x="29543" y="15436"/>
                      <a:pt x="29574" y="15345"/>
                    </a:cubicBezTo>
                    <a:cubicBezTo>
                      <a:pt x="29604" y="15147"/>
                      <a:pt x="29650" y="14949"/>
                      <a:pt x="29696" y="14751"/>
                    </a:cubicBezTo>
                    <a:cubicBezTo>
                      <a:pt x="29711" y="14644"/>
                      <a:pt x="29726" y="14553"/>
                      <a:pt x="29756" y="14461"/>
                    </a:cubicBezTo>
                    <a:cubicBezTo>
                      <a:pt x="29772" y="14370"/>
                      <a:pt x="29802" y="14263"/>
                      <a:pt x="29802" y="14172"/>
                    </a:cubicBezTo>
                    <a:cubicBezTo>
                      <a:pt x="29833" y="13974"/>
                      <a:pt x="29833" y="13776"/>
                      <a:pt x="29787" y="13578"/>
                    </a:cubicBezTo>
                    <a:cubicBezTo>
                      <a:pt x="29772" y="13471"/>
                      <a:pt x="29756" y="13379"/>
                      <a:pt x="29711" y="13273"/>
                    </a:cubicBezTo>
                    <a:cubicBezTo>
                      <a:pt x="29680" y="13181"/>
                      <a:pt x="29650" y="13090"/>
                      <a:pt x="29604" y="12999"/>
                    </a:cubicBezTo>
                    <a:cubicBezTo>
                      <a:pt x="29558" y="12892"/>
                      <a:pt x="29513" y="12801"/>
                      <a:pt x="29452" y="12709"/>
                    </a:cubicBezTo>
                    <a:cubicBezTo>
                      <a:pt x="29452" y="12709"/>
                      <a:pt x="29437" y="12709"/>
                      <a:pt x="29437" y="12694"/>
                    </a:cubicBezTo>
                    <a:cubicBezTo>
                      <a:pt x="29421" y="12679"/>
                      <a:pt x="29421" y="12663"/>
                      <a:pt x="29406" y="12663"/>
                    </a:cubicBezTo>
                    <a:cubicBezTo>
                      <a:pt x="29406" y="12663"/>
                      <a:pt x="29406" y="12648"/>
                      <a:pt x="29406" y="12648"/>
                    </a:cubicBezTo>
                    <a:cubicBezTo>
                      <a:pt x="29315" y="12526"/>
                      <a:pt x="29208" y="12404"/>
                      <a:pt x="29071" y="12328"/>
                    </a:cubicBezTo>
                    <a:cubicBezTo>
                      <a:pt x="29010" y="12298"/>
                      <a:pt x="28949" y="12282"/>
                      <a:pt x="28888" y="12267"/>
                    </a:cubicBezTo>
                    <a:cubicBezTo>
                      <a:pt x="28827" y="12267"/>
                      <a:pt x="28751" y="12267"/>
                      <a:pt x="28690" y="12282"/>
                    </a:cubicBezTo>
                    <a:cubicBezTo>
                      <a:pt x="28553" y="12313"/>
                      <a:pt x="28431" y="12404"/>
                      <a:pt x="28355" y="12511"/>
                    </a:cubicBezTo>
                    <a:cubicBezTo>
                      <a:pt x="28263" y="12618"/>
                      <a:pt x="28202" y="12740"/>
                      <a:pt x="28172" y="12877"/>
                    </a:cubicBezTo>
                    <a:cubicBezTo>
                      <a:pt x="28157" y="12983"/>
                      <a:pt x="28141" y="13105"/>
                      <a:pt x="28141" y="13227"/>
                    </a:cubicBezTo>
                    <a:cubicBezTo>
                      <a:pt x="28141" y="13273"/>
                      <a:pt x="28141" y="13334"/>
                      <a:pt x="28141" y="13379"/>
                    </a:cubicBezTo>
                    <a:cubicBezTo>
                      <a:pt x="28141" y="13440"/>
                      <a:pt x="28141" y="13501"/>
                      <a:pt x="28157" y="13547"/>
                    </a:cubicBezTo>
                    <a:cubicBezTo>
                      <a:pt x="28157" y="13654"/>
                      <a:pt x="28172" y="13745"/>
                      <a:pt x="28202" y="13852"/>
                    </a:cubicBezTo>
                    <a:cubicBezTo>
                      <a:pt x="28233" y="13943"/>
                      <a:pt x="28263" y="14050"/>
                      <a:pt x="28294" y="14141"/>
                    </a:cubicBezTo>
                    <a:cubicBezTo>
                      <a:pt x="28340" y="14233"/>
                      <a:pt x="28385" y="14324"/>
                      <a:pt x="28431" y="14400"/>
                    </a:cubicBezTo>
                    <a:cubicBezTo>
                      <a:pt x="28477" y="14492"/>
                      <a:pt x="28522" y="14583"/>
                      <a:pt x="28583" y="14675"/>
                    </a:cubicBezTo>
                    <a:cubicBezTo>
                      <a:pt x="28659" y="14812"/>
                      <a:pt x="28751" y="14934"/>
                      <a:pt x="28842" y="15071"/>
                    </a:cubicBezTo>
                    <a:cubicBezTo>
                      <a:pt x="28842" y="15086"/>
                      <a:pt x="28858" y="15101"/>
                      <a:pt x="28873" y="15132"/>
                    </a:cubicBezTo>
                    <a:cubicBezTo>
                      <a:pt x="28888" y="15147"/>
                      <a:pt x="28903" y="15162"/>
                      <a:pt x="28919" y="15177"/>
                    </a:cubicBezTo>
                    <a:cubicBezTo>
                      <a:pt x="28949" y="15238"/>
                      <a:pt x="28979" y="15284"/>
                      <a:pt x="29010" y="15345"/>
                    </a:cubicBezTo>
                    <a:cubicBezTo>
                      <a:pt x="29040" y="15406"/>
                      <a:pt x="29086" y="15467"/>
                      <a:pt x="29117" y="15528"/>
                    </a:cubicBezTo>
                    <a:cubicBezTo>
                      <a:pt x="29132" y="15558"/>
                      <a:pt x="29147" y="15589"/>
                      <a:pt x="29162" y="15619"/>
                    </a:cubicBezTo>
                    <a:cubicBezTo>
                      <a:pt x="29208" y="15726"/>
                      <a:pt x="29269" y="15832"/>
                      <a:pt x="29315" y="15924"/>
                    </a:cubicBezTo>
                    <a:lnTo>
                      <a:pt x="29315" y="15970"/>
                    </a:lnTo>
                    <a:cubicBezTo>
                      <a:pt x="29315" y="16046"/>
                      <a:pt x="29315" y="16137"/>
                      <a:pt x="29330" y="16213"/>
                    </a:cubicBezTo>
                    <a:cubicBezTo>
                      <a:pt x="29345" y="16259"/>
                      <a:pt x="29345" y="16305"/>
                      <a:pt x="29360" y="16335"/>
                    </a:cubicBezTo>
                    <a:cubicBezTo>
                      <a:pt x="29360" y="16366"/>
                      <a:pt x="29376" y="16381"/>
                      <a:pt x="29376" y="16396"/>
                    </a:cubicBezTo>
                    <a:cubicBezTo>
                      <a:pt x="29391" y="16411"/>
                      <a:pt x="29391" y="16411"/>
                      <a:pt x="29391" y="16427"/>
                    </a:cubicBezTo>
                    <a:cubicBezTo>
                      <a:pt x="29406" y="16503"/>
                      <a:pt x="29421" y="16579"/>
                      <a:pt x="29421" y="16655"/>
                    </a:cubicBezTo>
                    <a:cubicBezTo>
                      <a:pt x="29482" y="17036"/>
                      <a:pt x="29513" y="17417"/>
                      <a:pt x="29558" y="17798"/>
                    </a:cubicBezTo>
                    <a:cubicBezTo>
                      <a:pt x="29589" y="18148"/>
                      <a:pt x="29604" y="18483"/>
                      <a:pt x="29635" y="18834"/>
                    </a:cubicBezTo>
                    <a:cubicBezTo>
                      <a:pt x="29619" y="18803"/>
                      <a:pt x="29589" y="18773"/>
                      <a:pt x="29574" y="18743"/>
                    </a:cubicBezTo>
                    <a:cubicBezTo>
                      <a:pt x="29528" y="18621"/>
                      <a:pt x="29482" y="18499"/>
                      <a:pt x="29421" y="18377"/>
                    </a:cubicBezTo>
                    <a:cubicBezTo>
                      <a:pt x="29391" y="18316"/>
                      <a:pt x="29376" y="18270"/>
                      <a:pt x="29345" y="18224"/>
                    </a:cubicBezTo>
                    <a:cubicBezTo>
                      <a:pt x="29254" y="18026"/>
                      <a:pt x="29147" y="17828"/>
                      <a:pt x="29040" y="17646"/>
                    </a:cubicBezTo>
                    <a:cubicBezTo>
                      <a:pt x="28934" y="17447"/>
                      <a:pt x="28827" y="17265"/>
                      <a:pt x="28720" y="17067"/>
                    </a:cubicBezTo>
                    <a:cubicBezTo>
                      <a:pt x="28659" y="16975"/>
                      <a:pt x="28599" y="16884"/>
                      <a:pt x="28538" y="16792"/>
                    </a:cubicBezTo>
                    <a:cubicBezTo>
                      <a:pt x="28477" y="16701"/>
                      <a:pt x="28416" y="16609"/>
                      <a:pt x="28355" y="16518"/>
                    </a:cubicBezTo>
                    <a:cubicBezTo>
                      <a:pt x="28279" y="16411"/>
                      <a:pt x="28202" y="16320"/>
                      <a:pt x="28111" y="16244"/>
                    </a:cubicBezTo>
                    <a:cubicBezTo>
                      <a:pt x="28020" y="16152"/>
                      <a:pt x="27898" y="16091"/>
                      <a:pt x="27776" y="16076"/>
                    </a:cubicBezTo>
                    <a:cubicBezTo>
                      <a:pt x="27740" y="16068"/>
                      <a:pt x="27705" y="16065"/>
                      <a:pt x="27670" y="16065"/>
                    </a:cubicBezTo>
                    <a:cubicBezTo>
                      <a:pt x="27569" y="16065"/>
                      <a:pt x="27470" y="16096"/>
                      <a:pt x="27380" y="16152"/>
                    </a:cubicBezTo>
                    <a:cubicBezTo>
                      <a:pt x="27243" y="16213"/>
                      <a:pt x="27121" y="16320"/>
                      <a:pt x="27029" y="16427"/>
                    </a:cubicBezTo>
                    <a:cubicBezTo>
                      <a:pt x="26923" y="16518"/>
                      <a:pt x="26831" y="16625"/>
                      <a:pt x="26755" y="16747"/>
                    </a:cubicBezTo>
                    <a:cubicBezTo>
                      <a:pt x="26664" y="16899"/>
                      <a:pt x="26587" y="17036"/>
                      <a:pt x="26542" y="17188"/>
                    </a:cubicBezTo>
                    <a:cubicBezTo>
                      <a:pt x="26526" y="17249"/>
                      <a:pt x="26511" y="17295"/>
                      <a:pt x="26496" y="17356"/>
                    </a:cubicBezTo>
                    <a:cubicBezTo>
                      <a:pt x="26496" y="17387"/>
                      <a:pt x="26481" y="17417"/>
                      <a:pt x="26481" y="17432"/>
                    </a:cubicBezTo>
                    <a:cubicBezTo>
                      <a:pt x="26481" y="17463"/>
                      <a:pt x="26481" y="17478"/>
                      <a:pt x="26466" y="17508"/>
                    </a:cubicBezTo>
                    <a:cubicBezTo>
                      <a:pt x="26466" y="17539"/>
                      <a:pt x="26466" y="17585"/>
                      <a:pt x="26481" y="17615"/>
                    </a:cubicBezTo>
                    <a:cubicBezTo>
                      <a:pt x="26481" y="17646"/>
                      <a:pt x="26496" y="17661"/>
                      <a:pt x="26526" y="17691"/>
                    </a:cubicBezTo>
                    <a:cubicBezTo>
                      <a:pt x="26542" y="17722"/>
                      <a:pt x="26572" y="17737"/>
                      <a:pt x="26587" y="17752"/>
                    </a:cubicBezTo>
                    <a:cubicBezTo>
                      <a:pt x="26633" y="17798"/>
                      <a:pt x="26694" y="17828"/>
                      <a:pt x="26740" y="17844"/>
                    </a:cubicBezTo>
                    <a:cubicBezTo>
                      <a:pt x="26770" y="17874"/>
                      <a:pt x="26801" y="17889"/>
                      <a:pt x="26831" y="17905"/>
                    </a:cubicBezTo>
                    <a:cubicBezTo>
                      <a:pt x="26846" y="17920"/>
                      <a:pt x="26877" y="17920"/>
                      <a:pt x="26892" y="17935"/>
                    </a:cubicBezTo>
                    <a:cubicBezTo>
                      <a:pt x="26923" y="17950"/>
                      <a:pt x="26938" y="17950"/>
                      <a:pt x="26968" y="17965"/>
                    </a:cubicBezTo>
                    <a:cubicBezTo>
                      <a:pt x="26999" y="17981"/>
                      <a:pt x="27029" y="17996"/>
                      <a:pt x="27060" y="17996"/>
                    </a:cubicBezTo>
                    <a:cubicBezTo>
                      <a:pt x="27090" y="18011"/>
                      <a:pt x="27105" y="18026"/>
                      <a:pt x="27136" y="18026"/>
                    </a:cubicBezTo>
                    <a:cubicBezTo>
                      <a:pt x="27166" y="18042"/>
                      <a:pt x="27197" y="18042"/>
                      <a:pt x="27212" y="18057"/>
                    </a:cubicBezTo>
                    <a:cubicBezTo>
                      <a:pt x="27334" y="18072"/>
                      <a:pt x="27441" y="18103"/>
                      <a:pt x="27547" y="18118"/>
                    </a:cubicBezTo>
                    <a:cubicBezTo>
                      <a:pt x="27700" y="18133"/>
                      <a:pt x="27837" y="18133"/>
                      <a:pt x="27989" y="18133"/>
                    </a:cubicBezTo>
                    <a:cubicBezTo>
                      <a:pt x="28126" y="18118"/>
                      <a:pt x="28263" y="18118"/>
                      <a:pt x="28416" y="18118"/>
                    </a:cubicBezTo>
                    <a:cubicBezTo>
                      <a:pt x="28446" y="18133"/>
                      <a:pt x="28492" y="18133"/>
                      <a:pt x="28538" y="18133"/>
                    </a:cubicBezTo>
                    <a:cubicBezTo>
                      <a:pt x="28568" y="18148"/>
                      <a:pt x="28583" y="18148"/>
                      <a:pt x="28614" y="18164"/>
                    </a:cubicBezTo>
                    <a:cubicBezTo>
                      <a:pt x="28629" y="18164"/>
                      <a:pt x="28644" y="18179"/>
                      <a:pt x="28675" y="18179"/>
                    </a:cubicBezTo>
                    <a:cubicBezTo>
                      <a:pt x="28705" y="18194"/>
                      <a:pt x="28751" y="18224"/>
                      <a:pt x="28781" y="18240"/>
                    </a:cubicBezTo>
                    <a:cubicBezTo>
                      <a:pt x="28842" y="18285"/>
                      <a:pt x="28888" y="18316"/>
                      <a:pt x="28934" y="18362"/>
                    </a:cubicBezTo>
                    <a:cubicBezTo>
                      <a:pt x="28995" y="18407"/>
                      <a:pt x="29056" y="18453"/>
                      <a:pt x="29101" y="18514"/>
                    </a:cubicBezTo>
                    <a:cubicBezTo>
                      <a:pt x="29162" y="18560"/>
                      <a:pt x="29208" y="18621"/>
                      <a:pt x="29269" y="18682"/>
                    </a:cubicBezTo>
                    <a:cubicBezTo>
                      <a:pt x="29315" y="18727"/>
                      <a:pt x="29345" y="18773"/>
                      <a:pt x="29391" y="18803"/>
                    </a:cubicBezTo>
                    <a:lnTo>
                      <a:pt x="29391" y="18819"/>
                    </a:lnTo>
                    <a:cubicBezTo>
                      <a:pt x="29406" y="18819"/>
                      <a:pt x="29406" y="18834"/>
                      <a:pt x="29406" y="18849"/>
                    </a:cubicBezTo>
                    <a:cubicBezTo>
                      <a:pt x="29482" y="19017"/>
                      <a:pt x="29558" y="19184"/>
                      <a:pt x="29619" y="19352"/>
                    </a:cubicBezTo>
                    <a:cubicBezTo>
                      <a:pt x="29635" y="19428"/>
                      <a:pt x="29650" y="19489"/>
                      <a:pt x="29680" y="19565"/>
                    </a:cubicBezTo>
                    <a:cubicBezTo>
                      <a:pt x="29680" y="19596"/>
                      <a:pt x="29680" y="19641"/>
                      <a:pt x="29696" y="19672"/>
                    </a:cubicBezTo>
                    <a:cubicBezTo>
                      <a:pt x="29696" y="19718"/>
                      <a:pt x="29696" y="19779"/>
                      <a:pt x="29696" y="19824"/>
                    </a:cubicBezTo>
                    <a:cubicBezTo>
                      <a:pt x="29711" y="19992"/>
                      <a:pt x="29711" y="20159"/>
                      <a:pt x="29726" y="20327"/>
                    </a:cubicBezTo>
                    <a:cubicBezTo>
                      <a:pt x="29726" y="20525"/>
                      <a:pt x="29741" y="20723"/>
                      <a:pt x="29741" y="20936"/>
                    </a:cubicBezTo>
                    <a:cubicBezTo>
                      <a:pt x="29756" y="21165"/>
                      <a:pt x="29756" y="21409"/>
                      <a:pt x="29756" y="21653"/>
                    </a:cubicBezTo>
                    <a:cubicBezTo>
                      <a:pt x="29756" y="21744"/>
                      <a:pt x="29756" y="21820"/>
                      <a:pt x="29756" y="21896"/>
                    </a:cubicBezTo>
                    <a:cubicBezTo>
                      <a:pt x="29756" y="22049"/>
                      <a:pt x="29756" y="22186"/>
                      <a:pt x="29756" y="22338"/>
                    </a:cubicBezTo>
                    <a:cubicBezTo>
                      <a:pt x="29756" y="22551"/>
                      <a:pt x="29741" y="22765"/>
                      <a:pt x="29726" y="22978"/>
                    </a:cubicBezTo>
                    <a:cubicBezTo>
                      <a:pt x="29726" y="23009"/>
                      <a:pt x="29726" y="23039"/>
                      <a:pt x="29726" y="23069"/>
                    </a:cubicBezTo>
                    <a:cubicBezTo>
                      <a:pt x="29711" y="23298"/>
                      <a:pt x="29696" y="23527"/>
                      <a:pt x="29665" y="23740"/>
                    </a:cubicBezTo>
                    <a:cubicBezTo>
                      <a:pt x="29665" y="23816"/>
                      <a:pt x="29650" y="23907"/>
                      <a:pt x="29650" y="23984"/>
                    </a:cubicBezTo>
                    <a:cubicBezTo>
                      <a:pt x="29619" y="24121"/>
                      <a:pt x="29604" y="24258"/>
                      <a:pt x="29589" y="24395"/>
                    </a:cubicBezTo>
                    <a:cubicBezTo>
                      <a:pt x="29589" y="24471"/>
                      <a:pt x="29574" y="24547"/>
                      <a:pt x="29558" y="24608"/>
                    </a:cubicBezTo>
                    <a:cubicBezTo>
                      <a:pt x="29543" y="24745"/>
                      <a:pt x="29513" y="24883"/>
                      <a:pt x="29497" y="25004"/>
                    </a:cubicBezTo>
                    <a:cubicBezTo>
                      <a:pt x="29482" y="25126"/>
                      <a:pt x="29452" y="25248"/>
                      <a:pt x="29437" y="25370"/>
                    </a:cubicBezTo>
                    <a:cubicBezTo>
                      <a:pt x="29421" y="25324"/>
                      <a:pt x="29421" y="25294"/>
                      <a:pt x="29406" y="25263"/>
                    </a:cubicBezTo>
                    <a:cubicBezTo>
                      <a:pt x="29345" y="25050"/>
                      <a:pt x="29284" y="24852"/>
                      <a:pt x="29223" y="24639"/>
                    </a:cubicBezTo>
                    <a:cubicBezTo>
                      <a:pt x="29071" y="24243"/>
                      <a:pt x="28919" y="23847"/>
                      <a:pt x="28766" y="23466"/>
                    </a:cubicBezTo>
                    <a:cubicBezTo>
                      <a:pt x="28690" y="23268"/>
                      <a:pt x="28599" y="23085"/>
                      <a:pt x="28522" y="22887"/>
                    </a:cubicBezTo>
                    <a:cubicBezTo>
                      <a:pt x="28477" y="22795"/>
                      <a:pt x="28446" y="22704"/>
                      <a:pt x="28400" y="22612"/>
                    </a:cubicBezTo>
                    <a:cubicBezTo>
                      <a:pt x="28355" y="22521"/>
                      <a:pt x="28309" y="22430"/>
                      <a:pt x="28248" y="22323"/>
                    </a:cubicBezTo>
                    <a:cubicBezTo>
                      <a:pt x="28202" y="22247"/>
                      <a:pt x="28157" y="22155"/>
                      <a:pt x="28081" y="22079"/>
                    </a:cubicBezTo>
                    <a:cubicBezTo>
                      <a:pt x="28050" y="22033"/>
                      <a:pt x="28004" y="21988"/>
                      <a:pt x="27974" y="21942"/>
                    </a:cubicBezTo>
                    <a:cubicBezTo>
                      <a:pt x="27928" y="21912"/>
                      <a:pt x="27898" y="21881"/>
                      <a:pt x="27852" y="21851"/>
                    </a:cubicBezTo>
                    <a:cubicBezTo>
                      <a:pt x="27806" y="21820"/>
                      <a:pt x="27776" y="21790"/>
                      <a:pt x="27715" y="21774"/>
                    </a:cubicBezTo>
                    <a:cubicBezTo>
                      <a:pt x="27669" y="21744"/>
                      <a:pt x="27623" y="21729"/>
                      <a:pt x="27578" y="21698"/>
                    </a:cubicBezTo>
                    <a:cubicBezTo>
                      <a:pt x="27471" y="21668"/>
                      <a:pt x="27380" y="21637"/>
                      <a:pt x="27273" y="21622"/>
                    </a:cubicBezTo>
                    <a:cubicBezTo>
                      <a:pt x="27182" y="21607"/>
                      <a:pt x="27075" y="21607"/>
                      <a:pt x="26984" y="21607"/>
                    </a:cubicBezTo>
                    <a:cubicBezTo>
                      <a:pt x="26923" y="21607"/>
                      <a:pt x="26877" y="21622"/>
                      <a:pt x="26816" y="21637"/>
                    </a:cubicBezTo>
                    <a:cubicBezTo>
                      <a:pt x="26770" y="21653"/>
                      <a:pt x="26725" y="21683"/>
                      <a:pt x="26679" y="21714"/>
                    </a:cubicBezTo>
                    <a:cubicBezTo>
                      <a:pt x="26633" y="21759"/>
                      <a:pt x="26618" y="21805"/>
                      <a:pt x="26603" y="21866"/>
                    </a:cubicBezTo>
                    <a:cubicBezTo>
                      <a:pt x="26587" y="21942"/>
                      <a:pt x="26587" y="22033"/>
                      <a:pt x="26603" y="22110"/>
                    </a:cubicBezTo>
                    <a:cubicBezTo>
                      <a:pt x="26618" y="22171"/>
                      <a:pt x="26633" y="22216"/>
                      <a:pt x="26648" y="22262"/>
                    </a:cubicBezTo>
                    <a:cubicBezTo>
                      <a:pt x="26664" y="22308"/>
                      <a:pt x="26679" y="22353"/>
                      <a:pt x="26709" y="22399"/>
                    </a:cubicBezTo>
                    <a:cubicBezTo>
                      <a:pt x="26740" y="22430"/>
                      <a:pt x="26755" y="22475"/>
                      <a:pt x="26785" y="22521"/>
                    </a:cubicBezTo>
                    <a:cubicBezTo>
                      <a:pt x="26846" y="22612"/>
                      <a:pt x="26907" y="22689"/>
                      <a:pt x="26984" y="22765"/>
                    </a:cubicBezTo>
                    <a:cubicBezTo>
                      <a:pt x="27044" y="22841"/>
                      <a:pt x="27121" y="22917"/>
                      <a:pt x="27197" y="22978"/>
                    </a:cubicBezTo>
                    <a:cubicBezTo>
                      <a:pt x="27364" y="23115"/>
                      <a:pt x="27532" y="23252"/>
                      <a:pt x="27700" y="23389"/>
                    </a:cubicBezTo>
                    <a:cubicBezTo>
                      <a:pt x="27791" y="23466"/>
                      <a:pt x="27898" y="23542"/>
                      <a:pt x="27989" y="23618"/>
                    </a:cubicBezTo>
                    <a:cubicBezTo>
                      <a:pt x="28187" y="23786"/>
                      <a:pt x="28385" y="23953"/>
                      <a:pt x="28568" y="24151"/>
                    </a:cubicBezTo>
                    <a:cubicBezTo>
                      <a:pt x="28629" y="24227"/>
                      <a:pt x="28690" y="24304"/>
                      <a:pt x="28751" y="24395"/>
                    </a:cubicBezTo>
                    <a:cubicBezTo>
                      <a:pt x="28761" y="24405"/>
                      <a:pt x="28771" y="24415"/>
                      <a:pt x="28781" y="24425"/>
                    </a:cubicBezTo>
                    <a:lnTo>
                      <a:pt x="28781" y="24425"/>
                    </a:lnTo>
                    <a:cubicBezTo>
                      <a:pt x="28888" y="24593"/>
                      <a:pt x="28979" y="24745"/>
                      <a:pt x="29071" y="24898"/>
                    </a:cubicBezTo>
                    <a:lnTo>
                      <a:pt x="29178" y="25203"/>
                    </a:lnTo>
                    <a:cubicBezTo>
                      <a:pt x="29178" y="25203"/>
                      <a:pt x="29162" y="25187"/>
                      <a:pt x="29162" y="25187"/>
                    </a:cubicBezTo>
                    <a:lnTo>
                      <a:pt x="29162" y="25187"/>
                    </a:lnTo>
                    <a:cubicBezTo>
                      <a:pt x="29208" y="25279"/>
                      <a:pt x="29238" y="25370"/>
                      <a:pt x="29269" y="25462"/>
                    </a:cubicBezTo>
                    <a:cubicBezTo>
                      <a:pt x="29269" y="25507"/>
                      <a:pt x="29284" y="25538"/>
                      <a:pt x="29299" y="25583"/>
                    </a:cubicBezTo>
                    <a:cubicBezTo>
                      <a:pt x="29315" y="25644"/>
                      <a:pt x="29345" y="25705"/>
                      <a:pt x="29360" y="25766"/>
                    </a:cubicBezTo>
                    <a:cubicBezTo>
                      <a:pt x="29330" y="25888"/>
                      <a:pt x="29315" y="26010"/>
                      <a:pt x="29284" y="26132"/>
                    </a:cubicBezTo>
                    <a:cubicBezTo>
                      <a:pt x="29269" y="26239"/>
                      <a:pt x="29238" y="26345"/>
                      <a:pt x="29223" y="26452"/>
                    </a:cubicBezTo>
                    <a:lnTo>
                      <a:pt x="29193" y="26452"/>
                    </a:lnTo>
                    <a:cubicBezTo>
                      <a:pt x="29071" y="26421"/>
                      <a:pt x="28949" y="26406"/>
                      <a:pt x="28827" y="26406"/>
                    </a:cubicBezTo>
                    <a:cubicBezTo>
                      <a:pt x="28720" y="26406"/>
                      <a:pt x="28599" y="26421"/>
                      <a:pt x="28477" y="26437"/>
                    </a:cubicBezTo>
                    <a:cubicBezTo>
                      <a:pt x="28355" y="26467"/>
                      <a:pt x="28233" y="26498"/>
                      <a:pt x="28111" y="26528"/>
                    </a:cubicBezTo>
                    <a:cubicBezTo>
                      <a:pt x="28020" y="26574"/>
                      <a:pt x="27928" y="26619"/>
                      <a:pt x="27852" y="26665"/>
                    </a:cubicBezTo>
                    <a:cubicBezTo>
                      <a:pt x="27837" y="26543"/>
                      <a:pt x="27822" y="26421"/>
                      <a:pt x="27806" y="26300"/>
                    </a:cubicBezTo>
                    <a:cubicBezTo>
                      <a:pt x="27806" y="26162"/>
                      <a:pt x="27791" y="26025"/>
                      <a:pt x="27791" y="25888"/>
                    </a:cubicBezTo>
                    <a:cubicBezTo>
                      <a:pt x="27791" y="25736"/>
                      <a:pt x="27791" y="25599"/>
                      <a:pt x="27791" y="25462"/>
                    </a:cubicBezTo>
                    <a:cubicBezTo>
                      <a:pt x="27776" y="25309"/>
                      <a:pt x="27776" y="25172"/>
                      <a:pt x="27761" y="25020"/>
                    </a:cubicBezTo>
                    <a:cubicBezTo>
                      <a:pt x="27761" y="24883"/>
                      <a:pt x="27745" y="24730"/>
                      <a:pt x="27684" y="24593"/>
                    </a:cubicBezTo>
                    <a:cubicBezTo>
                      <a:pt x="27654" y="24532"/>
                      <a:pt x="27608" y="24486"/>
                      <a:pt x="27547" y="24471"/>
                    </a:cubicBezTo>
                    <a:cubicBezTo>
                      <a:pt x="27509" y="24458"/>
                      <a:pt x="27470" y="24454"/>
                      <a:pt x="27433" y="24454"/>
                    </a:cubicBezTo>
                    <a:cubicBezTo>
                      <a:pt x="27381" y="24454"/>
                      <a:pt x="27332" y="24462"/>
                      <a:pt x="27288" y="24471"/>
                    </a:cubicBezTo>
                    <a:cubicBezTo>
                      <a:pt x="27212" y="24486"/>
                      <a:pt x="27136" y="24502"/>
                      <a:pt x="27060" y="24532"/>
                    </a:cubicBezTo>
                    <a:cubicBezTo>
                      <a:pt x="26923" y="24578"/>
                      <a:pt x="26801" y="24654"/>
                      <a:pt x="26664" y="24730"/>
                    </a:cubicBezTo>
                    <a:cubicBezTo>
                      <a:pt x="26542" y="24791"/>
                      <a:pt x="26435" y="24883"/>
                      <a:pt x="26328" y="24989"/>
                    </a:cubicBezTo>
                    <a:cubicBezTo>
                      <a:pt x="26267" y="25035"/>
                      <a:pt x="26207" y="25096"/>
                      <a:pt x="26146" y="25142"/>
                    </a:cubicBezTo>
                    <a:cubicBezTo>
                      <a:pt x="26100" y="25187"/>
                      <a:pt x="26054" y="25248"/>
                      <a:pt x="26008" y="25294"/>
                    </a:cubicBezTo>
                    <a:cubicBezTo>
                      <a:pt x="25887" y="25446"/>
                      <a:pt x="25780" y="25614"/>
                      <a:pt x="25795" y="25812"/>
                    </a:cubicBezTo>
                    <a:cubicBezTo>
                      <a:pt x="25810" y="25934"/>
                      <a:pt x="25871" y="26056"/>
                      <a:pt x="25978" y="26117"/>
                    </a:cubicBezTo>
                    <a:cubicBezTo>
                      <a:pt x="26054" y="26162"/>
                      <a:pt x="26130" y="26193"/>
                      <a:pt x="26222" y="26208"/>
                    </a:cubicBezTo>
                    <a:cubicBezTo>
                      <a:pt x="26313" y="26223"/>
                      <a:pt x="26405" y="26239"/>
                      <a:pt x="26496" y="26239"/>
                    </a:cubicBezTo>
                    <a:cubicBezTo>
                      <a:pt x="26587" y="26254"/>
                      <a:pt x="26679" y="26254"/>
                      <a:pt x="26755" y="26269"/>
                    </a:cubicBezTo>
                    <a:cubicBezTo>
                      <a:pt x="26801" y="26284"/>
                      <a:pt x="26846" y="26284"/>
                      <a:pt x="26892" y="26300"/>
                    </a:cubicBezTo>
                    <a:cubicBezTo>
                      <a:pt x="26938" y="26315"/>
                      <a:pt x="26999" y="26345"/>
                      <a:pt x="27044" y="26360"/>
                    </a:cubicBezTo>
                    <a:cubicBezTo>
                      <a:pt x="27075" y="26376"/>
                      <a:pt x="27121" y="26391"/>
                      <a:pt x="27151" y="26421"/>
                    </a:cubicBezTo>
                    <a:cubicBezTo>
                      <a:pt x="27197" y="26437"/>
                      <a:pt x="27227" y="26467"/>
                      <a:pt x="27273" y="26482"/>
                    </a:cubicBezTo>
                    <a:cubicBezTo>
                      <a:pt x="27349" y="26543"/>
                      <a:pt x="27441" y="26589"/>
                      <a:pt x="27517" y="26650"/>
                    </a:cubicBezTo>
                    <a:cubicBezTo>
                      <a:pt x="27547" y="26680"/>
                      <a:pt x="27563" y="26696"/>
                      <a:pt x="27593" y="26711"/>
                    </a:cubicBezTo>
                    <a:lnTo>
                      <a:pt x="27593" y="26726"/>
                    </a:lnTo>
                    <a:cubicBezTo>
                      <a:pt x="27593" y="26772"/>
                      <a:pt x="27608" y="26818"/>
                      <a:pt x="27608" y="26863"/>
                    </a:cubicBezTo>
                    <a:cubicBezTo>
                      <a:pt x="27563" y="26909"/>
                      <a:pt x="27517" y="26970"/>
                      <a:pt x="27502" y="27016"/>
                    </a:cubicBezTo>
                    <a:cubicBezTo>
                      <a:pt x="27441" y="27137"/>
                      <a:pt x="27410" y="27259"/>
                      <a:pt x="27456" y="27381"/>
                    </a:cubicBezTo>
                    <a:cubicBezTo>
                      <a:pt x="27471" y="27442"/>
                      <a:pt x="27502" y="27503"/>
                      <a:pt x="27532" y="27549"/>
                    </a:cubicBezTo>
                    <a:cubicBezTo>
                      <a:pt x="27578" y="27625"/>
                      <a:pt x="27623" y="27686"/>
                      <a:pt x="27669" y="27747"/>
                    </a:cubicBezTo>
                    <a:cubicBezTo>
                      <a:pt x="27684" y="27762"/>
                      <a:pt x="27700" y="27777"/>
                      <a:pt x="27700" y="27793"/>
                    </a:cubicBezTo>
                    <a:cubicBezTo>
                      <a:pt x="27730" y="28006"/>
                      <a:pt x="27761" y="28219"/>
                      <a:pt x="27806" y="28417"/>
                    </a:cubicBezTo>
                    <a:cubicBezTo>
                      <a:pt x="27913" y="28981"/>
                      <a:pt x="28035" y="29545"/>
                      <a:pt x="28081" y="30124"/>
                    </a:cubicBezTo>
                    <a:cubicBezTo>
                      <a:pt x="28081" y="30185"/>
                      <a:pt x="28096" y="30246"/>
                      <a:pt x="28096" y="30291"/>
                    </a:cubicBezTo>
                    <a:cubicBezTo>
                      <a:pt x="28096" y="30322"/>
                      <a:pt x="28096" y="30337"/>
                      <a:pt x="28096" y="30352"/>
                    </a:cubicBezTo>
                    <a:cubicBezTo>
                      <a:pt x="28096" y="30383"/>
                      <a:pt x="28096" y="30413"/>
                      <a:pt x="28111" y="30428"/>
                    </a:cubicBezTo>
                    <a:cubicBezTo>
                      <a:pt x="28050" y="30642"/>
                      <a:pt x="27974" y="30855"/>
                      <a:pt x="27898" y="31068"/>
                    </a:cubicBezTo>
                    <a:lnTo>
                      <a:pt x="27882" y="31068"/>
                    </a:lnTo>
                    <a:cubicBezTo>
                      <a:pt x="27898" y="31068"/>
                      <a:pt x="27898" y="31068"/>
                      <a:pt x="27898" y="31053"/>
                    </a:cubicBezTo>
                    <a:lnTo>
                      <a:pt x="27898" y="31053"/>
                    </a:lnTo>
                    <a:cubicBezTo>
                      <a:pt x="27898" y="31053"/>
                      <a:pt x="27882" y="31068"/>
                      <a:pt x="27882" y="31068"/>
                    </a:cubicBezTo>
                    <a:lnTo>
                      <a:pt x="27745" y="31068"/>
                    </a:lnTo>
                    <a:cubicBezTo>
                      <a:pt x="27728" y="31066"/>
                      <a:pt x="27711" y="31065"/>
                      <a:pt x="27694" y="31065"/>
                    </a:cubicBezTo>
                    <a:cubicBezTo>
                      <a:pt x="27578" y="31065"/>
                      <a:pt x="27475" y="31110"/>
                      <a:pt x="27395" y="31190"/>
                    </a:cubicBezTo>
                    <a:cubicBezTo>
                      <a:pt x="27319" y="31266"/>
                      <a:pt x="27273" y="31373"/>
                      <a:pt x="27273" y="31464"/>
                    </a:cubicBezTo>
                    <a:cubicBezTo>
                      <a:pt x="27273" y="31541"/>
                      <a:pt x="27288" y="31617"/>
                      <a:pt x="27334" y="31678"/>
                    </a:cubicBezTo>
                    <a:cubicBezTo>
                      <a:pt x="27364" y="31723"/>
                      <a:pt x="27410" y="31754"/>
                      <a:pt x="27441" y="31784"/>
                    </a:cubicBezTo>
                    <a:cubicBezTo>
                      <a:pt x="27486" y="31815"/>
                      <a:pt x="27517" y="31845"/>
                      <a:pt x="27563" y="31861"/>
                    </a:cubicBezTo>
                    <a:cubicBezTo>
                      <a:pt x="27578" y="31876"/>
                      <a:pt x="27593" y="31891"/>
                      <a:pt x="27608" y="31906"/>
                    </a:cubicBezTo>
                    <a:cubicBezTo>
                      <a:pt x="27593" y="31937"/>
                      <a:pt x="27578" y="31983"/>
                      <a:pt x="27563" y="32028"/>
                    </a:cubicBezTo>
                    <a:cubicBezTo>
                      <a:pt x="27425" y="32424"/>
                      <a:pt x="27273" y="32805"/>
                      <a:pt x="27121" y="33201"/>
                    </a:cubicBezTo>
                    <a:cubicBezTo>
                      <a:pt x="27105" y="33186"/>
                      <a:pt x="27105" y="33171"/>
                      <a:pt x="27105" y="33156"/>
                    </a:cubicBezTo>
                    <a:cubicBezTo>
                      <a:pt x="27105" y="33079"/>
                      <a:pt x="27090" y="33019"/>
                      <a:pt x="27075" y="32958"/>
                    </a:cubicBezTo>
                    <a:cubicBezTo>
                      <a:pt x="27060" y="32836"/>
                      <a:pt x="27014" y="32714"/>
                      <a:pt x="26968" y="32577"/>
                    </a:cubicBezTo>
                    <a:cubicBezTo>
                      <a:pt x="26892" y="32348"/>
                      <a:pt x="26770" y="32104"/>
                      <a:pt x="26648" y="31891"/>
                    </a:cubicBezTo>
                    <a:cubicBezTo>
                      <a:pt x="26542" y="31663"/>
                      <a:pt x="26420" y="31449"/>
                      <a:pt x="26298" y="31221"/>
                    </a:cubicBezTo>
                    <a:cubicBezTo>
                      <a:pt x="26283" y="31190"/>
                      <a:pt x="26267" y="31145"/>
                      <a:pt x="26237" y="31114"/>
                    </a:cubicBezTo>
                    <a:cubicBezTo>
                      <a:pt x="26130" y="30886"/>
                      <a:pt x="26024" y="30672"/>
                      <a:pt x="25932" y="30459"/>
                    </a:cubicBezTo>
                    <a:cubicBezTo>
                      <a:pt x="25871" y="30337"/>
                      <a:pt x="25826" y="30215"/>
                      <a:pt x="25780" y="30108"/>
                    </a:cubicBezTo>
                    <a:cubicBezTo>
                      <a:pt x="25734" y="29987"/>
                      <a:pt x="25688" y="29880"/>
                      <a:pt x="25643" y="29773"/>
                    </a:cubicBezTo>
                    <a:cubicBezTo>
                      <a:pt x="25597" y="29651"/>
                      <a:pt x="25551" y="29545"/>
                      <a:pt x="25490" y="29438"/>
                    </a:cubicBezTo>
                    <a:cubicBezTo>
                      <a:pt x="25445" y="29316"/>
                      <a:pt x="25369" y="29210"/>
                      <a:pt x="25277" y="29118"/>
                    </a:cubicBezTo>
                    <a:cubicBezTo>
                      <a:pt x="25201" y="29027"/>
                      <a:pt x="25094" y="28935"/>
                      <a:pt x="24972" y="28890"/>
                    </a:cubicBezTo>
                    <a:cubicBezTo>
                      <a:pt x="24866" y="28829"/>
                      <a:pt x="24729" y="28783"/>
                      <a:pt x="24607" y="28752"/>
                    </a:cubicBezTo>
                    <a:cubicBezTo>
                      <a:pt x="24509" y="28728"/>
                      <a:pt x="24412" y="28716"/>
                      <a:pt x="24314" y="28716"/>
                    </a:cubicBezTo>
                    <a:cubicBezTo>
                      <a:pt x="24168" y="28716"/>
                      <a:pt x="24022" y="28743"/>
                      <a:pt x="23875" y="28798"/>
                    </a:cubicBezTo>
                    <a:cubicBezTo>
                      <a:pt x="23830" y="28829"/>
                      <a:pt x="23769" y="28844"/>
                      <a:pt x="23723" y="28890"/>
                    </a:cubicBezTo>
                    <a:cubicBezTo>
                      <a:pt x="23875" y="28524"/>
                      <a:pt x="24043" y="28158"/>
                      <a:pt x="24195" y="27808"/>
                    </a:cubicBezTo>
                    <a:cubicBezTo>
                      <a:pt x="24211" y="27777"/>
                      <a:pt x="24241" y="27747"/>
                      <a:pt x="24256" y="27716"/>
                    </a:cubicBezTo>
                    <a:cubicBezTo>
                      <a:pt x="24287" y="27656"/>
                      <a:pt x="24332" y="27595"/>
                      <a:pt x="24363" y="27534"/>
                    </a:cubicBezTo>
                    <a:cubicBezTo>
                      <a:pt x="24439" y="27427"/>
                      <a:pt x="24531" y="27305"/>
                      <a:pt x="24607" y="27183"/>
                    </a:cubicBezTo>
                    <a:cubicBezTo>
                      <a:pt x="24683" y="27061"/>
                      <a:pt x="24759" y="26939"/>
                      <a:pt x="24805" y="26818"/>
                    </a:cubicBezTo>
                    <a:cubicBezTo>
                      <a:pt x="24835" y="26741"/>
                      <a:pt x="24866" y="26680"/>
                      <a:pt x="24896" y="26619"/>
                    </a:cubicBezTo>
                    <a:cubicBezTo>
                      <a:pt x="24911" y="26559"/>
                      <a:pt x="24942" y="26482"/>
                      <a:pt x="24957" y="26421"/>
                    </a:cubicBezTo>
                    <a:cubicBezTo>
                      <a:pt x="25003" y="26284"/>
                      <a:pt x="25049" y="26147"/>
                      <a:pt x="25064" y="26010"/>
                    </a:cubicBezTo>
                    <a:cubicBezTo>
                      <a:pt x="25064" y="25995"/>
                      <a:pt x="25079" y="25980"/>
                      <a:pt x="25079" y="25964"/>
                    </a:cubicBezTo>
                    <a:cubicBezTo>
                      <a:pt x="25094" y="25842"/>
                      <a:pt x="25110" y="25721"/>
                      <a:pt x="25110" y="25599"/>
                    </a:cubicBezTo>
                    <a:cubicBezTo>
                      <a:pt x="25110" y="25462"/>
                      <a:pt x="25110" y="25340"/>
                      <a:pt x="25110" y="25203"/>
                    </a:cubicBezTo>
                    <a:cubicBezTo>
                      <a:pt x="25125" y="24928"/>
                      <a:pt x="25125" y="24654"/>
                      <a:pt x="25110" y="24365"/>
                    </a:cubicBezTo>
                    <a:cubicBezTo>
                      <a:pt x="25094" y="24227"/>
                      <a:pt x="25094" y="24090"/>
                      <a:pt x="25079" y="23953"/>
                    </a:cubicBezTo>
                    <a:cubicBezTo>
                      <a:pt x="25064" y="23816"/>
                      <a:pt x="25064" y="23679"/>
                      <a:pt x="25049" y="23557"/>
                    </a:cubicBezTo>
                    <a:cubicBezTo>
                      <a:pt x="25033" y="23405"/>
                      <a:pt x="25018" y="23268"/>
                      <a:pt x="24988" y="23130"/>
                    </a:cubicBezTo>
                    <a:cubicBezTo>
                      <a:pt x="24972" y="22993"/>
                      <a:pt x="24927" y="22856"/>
                      <a:pt x="24896" y="22734"/>
                    </a:cubicBezTo>
                    <a:cubicBezTo>
                      <a:pt x="24820" y="22460"/>
                      <a:pt x="24729" y="22186"/>
                      <a:pt x="24607" y="21927"/>
                    </a:cubicBezTo>
                    <a:cubicBezTo>
                      <a:pt x="24591" y="21866"/>
                      <a:pt x="24561" y="21805"/>
                      <a:pt x="24531" y="21744"/>
                    </a:cubicBezTo>
                    <a:cubicBezTo>
                      <a:pt x="24485" y="21668"/>
                      <a:pt x="24454" y="21592"/>
                      <a:pt x="24409" y="21531"/>
                    </a:cubicBezTo>
                    <a:cubicBezTo>
                      <a:pt x="24378" y="21485"/>
                      <a:pt x="24317" y="21439"/>
                      <a:pt x="24272" y="21424"/>
                    </a:cubicBezTo>
                    <a:cubicBezTo>
                      <a:pt x="24211" y="21424"/>
                      <a:pt x="24180" y="21454"/>
                      <a:pt x="24150" y="21485"/>
                    </a:cubicBezTo>
                    <a:cubicBezTo>
                      <a:pt x="24104" y="21546"/>
                      <a:pt x="24089" y="21607"/>
                      <a:pt x="24073" y="21683"/>
                    </a:cubicBezTo>
                    <a:cubicBezTo>
                      <a:pt x="24058" y="21744"/>
                      <a:pt x="24043" y="21805"/>
                      <a:pt x="24028" y="21881"/>
                    </a:cubicBezTo>
                    <a:cubicBezTo>
                      <a:pt x="24013" y="21942"/>
                      <a:pt x="23997" y="22003"/>
                      <a:pt x="23982" y="22079"/>
                    </a:cubicBezTo>
                    <a:cubicBezTo>
                      <a:pt x="23952" y="22201"/>
                      <a:pt x="23921" y="22338"/>
                      <a:pt x="23891" y="22460"/>
                    </a:cubicBezTo>
                    <a:lnTo>
                      <a:pt x="23875" y="22460"/>
                    </a:lnTo>
                    <a:cubicBezTo>
                      <a:pt x="23830" y="22612"/>
                      <a:pt x="23784" y="22750"/>
                      <a:pt x="23723" y="22887"/>
                    </a:cubicBezTo>
                    <a:cubicBezTo>
                      <a:pt x="23693" y="22963"/>
                      <a:pt x="23677" y="23039"/>
                      <a:pt x="23647" y="23115"/>
                    </a:cubicBezTo>
                    <a:cubicBezTo>
                      <a:pt x="23616" y="23176"/>
                      <a:pt x="23586" y="23252"/>
                      <a:pt x="23555" y="23329"/>
                    </a:cubicBezTo>
                    <a:cubicBezTo>
                      <a:pt x="23495" y="23450"/>
                      <a:pt x="23434" y="23572"/>
                      <a:pt x="23373" y="23694"/>
                    </a:cubicBezTo>
                    <a:cubicBezTo>
                      <a:pt x="23296" y="23801"/>
                      <a:pt x="23236" y="23923"/>
                      <a:pt x="23159" y="24045"/>
                    </a:cubicBezTo>
                    <a:cubicBezTo>
                      <a:pt x="23098" y="24166"/>
                      <a:pt x="23053" y="24273"/>
                      <a:pt x="22992" y="24395"/>
                    </a:cubicBezTo>
                    <a:cubicBezTo>
                      <a:pt x="22946" y="24517"/>
                      <a:pt x="22900" y="24639"/>
                      <a:pt x="22839" y="24761"/>
                    </a:cubicBezTo>
                    <a:lnTo>
                      <a:pt x="22748" y="24944"/>
                    </a:lnTo>
                    <a:cubicBezTo>
                      <a:pt x="22687" y="25065"/>
                      <a:pt x="22626" y="25187"/>
                      <a:pt x="22550" y="25309"/>
                    </a:cubicBezTo>
                    <a:cubicBezTo>
                      <a:pt x="22489" y="25431"/>
                      <a:pt x="22413" y="25553"/>
                      <a:pt x="22337" y="25690"/>
                    </a:cubicBezTo>
                    <a:cubicBezTo>
                      <a:pt x="22184" y="25934"/>
                      <a:pt x="22032" y="26162"/>
                      <a:pt x="21895" y="26406"/>
                    </a:cubicBezTo>
                    <a:cubicBezTo>
                      <a:pt x="21819" y="26528"/>
                      <a:pt x="21742" y="26650"/>
                      <a:pt x="21666" y="26757"/>
                    </a:cubicBezTo>
                    <a:cubicBezTo>
                      <a:pt x="21605" y="26878"/>
                      <a:pt x="21529" y="26985"/>
                      <a:pt x="21453" y="27107"/>
                    </a:cubicBezTo>
                    <a:cubicBezTo>
                      <a:pt x="21316" y="27336"/>
                      <a:pt x="21179" y="27595"/>
                      <a:pt x="21026" y="27823"/>
                    </a:cubicBezTo>
                    <a:lnTo>
                      <a:pt x="20904" y="28021"/>
                    </a:lnTo>
                    <a:cubicBezTo>
                      <a:pt x="20874" y="28067"/>
                      <a:pt x="20828" y="28128"/>
                      <a:pt x="20783" y="28189"/>
                    </a:cubicBezTo>
                    <a:cubicBezTo>
                      <a:pt x="20691" y="28295"/>
                      <a:pt x="20615" y="28402"/>
                      <a:pt x="20539" y="28524"/>
                    </a:cubicBezTo>
                    <a:cubicBezTo>
                      <a:pt x="20463" y="28646"/>
                      <a:pt x="20371" y="28752"/>
                      <a:pt x="20295" y="28874"/>
                    </a:cubicBezTo>
                    <a:cubicBezTo>
                      <a:pt x="20204" y="28996"/>
                      <a:pt x="20127" y="29103"/>
                      <a:pt x="20051" y="29225"/>
                    </a:cubicBezTo>
                    <a:cubicBezTo>
                      <a:pt x="19960" y="29347"/>
                      <a:pt x="19884" y="29469"/>
                      <a:pt x="19807" y="29575"/>
                    </a:cubicBezTo>
                    <a:cubicBezTo>
                      <a:pt x="19792" y="29621"/>
                      <a:pt x="19762" y="29651"/>
                      <a:pt x="19746" y="29697"/>
                    </a:cubicBezTo>
                    <a:cubicBezTo>
                      <a:pt x="19716" y="29743"/>
                      <a:pt x="19701" y="29773"/>
                      <a:pt x="19686" y="29804"/>
                    </a:cubicBezTo>
                    <a:cubicBezTo>
                      <a:pt x="19655" y="29849"/>
                      <a:pt x="19640" y="29895"/>
                      <a:pt x="19609" y="29956"/>
                    </a:cubicBezTo>
                    <a:cubicBezTo>
                      <a:pt x="19594" y="30002"/>
                      <a:pt x="19579" y="30048"/>
                      <a:pt x="19564" y="30093"/>
                    </a:cubicBezTo>
                    <a:cubicBezTo>
                      <a:pt x="19518" y="30169"/>
                      <a:pt x="19503" y="30246"/>
                      <a:pt x="19472" y="30322"/>
                    </a:cubicBezTo>
                    <a:cubicBezTo>
                      <a:pt x="19442" y="30428"/>
                      <a:pt x="19411" y="30520"/>
                      <a:pt x="19396" y="30611"/>
                    </a:cubicBezTo>
                    <a:cubicBezTo>
                      <a:pt x="19350" y="30748"/>
                      <a:pt x="19335" y="30886"/>
                      <a:pt x="19305" y="31023"/>
                    </a:cubicBezTo>
                    <a:cubicBezTo>
                      <a:pt x="19289" y="31175"/>
                      <a:pt x="19259" y="31312"/>
                      <a:pt x="19244" y="31464"/>
                    </a:cubicBezTo>
                    <a:cubicBezTo>
                      <a:pt x="19198" y="31739"/>
                      <a:pt x="19152" y="31998"/>
                      <a:pt x="19107" y="32272"/>
                    </a:cubicBezTo>
                    <a:cubicBezTo>
                      <a:pt x="19091" y="32379"/>
                      <a:pt x="19076" y="32470"/>
                      <a:pt x="19046" y="32577"/>
                    </a:cubicBezTo>
                    <a:cubicBezTo>
                      <a:pt x="19030" y="32668"/>
                      <a:pt x="19015" y="32760"/>
                      <a:pt x="19000" y="32851"/>
                    </a:cubicBezTo>
                    <a:cubicBezTo>
                      <a:pt x="19000" y="32942"/>
                      <a:pt x="18985" y="33034"/>
                      <a:pt x="18969" y="33125"/>
                    </a:cubicBezTo>
                    <a:cubicBezTo>
                      <a:pt x="18969" y="33156"/>
                      <a:pt x="18954" y="33171"/>
                      <a:pt x="18954" y="33201"/>
                    </a:cubicBezTo>
                    <a:cubicBezTo>
                      <a:pt x="18954" y="33217"/>
                      <a:pt x="18954" y="33217"/>
                      <a:pt x="18954" y="33232"/>
                    </a:cubicBezTo>
                    <a:cubicBezTo>
                      <a:pt x="18908" y="33323"/>
                      <a:pt x="18863" y="33415"/>
                      <a:pt x="18817" y="33506"/>
                    </a:cubicBezTo>
                    <a:cubicBezTo>
                      <a:pt x="18756" y="33628"/>
                      <a:pt x="18695" y="33750"/>
                      <a:pt x="18634" y="33872"/>
                    </a:cubicBezTo>
                    <a:cubicBezTo>
                      <a:pt x="18499" y="34142"/>
                      <a:pt x="18379" y="34398"/>
                      <a:pt x="18259" y="34667"/>
                    </a:cubicBezTo>
                    <a:lnTo>
                      <a:pt x="18259" y="34667"/>
                    </a:lnTo>
                    <a:cubicBezTo>
                      <a:pt x="18263" y="34664"/>
                      <a:pt x="18269" y="34664"/>
                      <a:pt x="18269" y="34664"/>
                    </a:cubicBezTo>
                    <a:lnTo>
                      <a:pt x="18269" y="34664"/>
                    </a:lnTo>
                    <a:cubicBezTo>
                      <a:pt x="18253" y="34694"/>
                      <a:pt x="18238" y="34725"/>
                      <a:pt x="18223" y="34755"/>
                    </a:cubicBezTo>
                    <a:cubicBezTo>
                      <a:pt x="18162" y="34877"/>
                      <a:pt x="18101" y="34999"/>
                      <a:pt x="18040" y="35136"/>
                    </a:cubicBezTo>
                    <a:cubicBezTo>
                      <a:pt x="17979" y="35258"/>
                      <a:pt x="17918" y="35395"/>
                      <a:pt x="17857" y="35532"/>
                    </a:cubicBezTo>
                    <a:cubicBezTo>
                      <a:pt x="17781" y="35715"/>
                      <a:pt x="17720" y="35898"/>
                      <a:pt x="17644" y="36081"/>
                    </a:cubicBezTo>
                    <a:cubicBezTo>
                      <a:pt x="17659" y="35959"/>
                      <a:pt x="17659" y="35852"/>
                      <a:pt x="17674" y="35731"/>
                    </a:cubicBezTo>
                    <a:cubicBezTo>
                      <a:pt x="17690" y="35426"/>
                      <a:pt x="17690" y="35121"/>
                      <a:pt x="17690" y="34816"/>
                    </a:cubicBezTo>
                    <a:cubicBezTo>
                      <a:pt x="17690" y="34694"/>
                      <a:pt x="17690" y="34557"/>
                      <a:pt x="17705" y="34435"/>
                    </a:cubicBezTo>
                    <a:cubicBezTo>
                      <a:pt x="17705" y="34085"/>
                      <a:pt x="17705" y="33735"/>
                      <a:pt x="17705" y="33384"/>
                    </a:cubicBezTo>
                    <a:cubicBezTo>
                      <a:pt x="17735" y="33369"/>
                      <a:pt x="17751" y="33354"/>
                      <a:pt x="17781" y="33338"/>
                    </a:cubicBezTo>
                    <a:cubicBezTo>
                      <a:pt x="17872" y="33293"/>
                      <a:pt x="17964" y="33262"/>
                      <a:pt x="18040" y="33217"/>
                    </a:cubicBezTo>
                    <a:cubicBezTo>
                      <a:pt x="18131" y="33186"/>
                      <a:pt x="18208" y="33140"/>
                      <a:pt x="18299" y="33095"/>
                    </a:cubicBezTo>
                    <a:cubicBezTo>
                      <a:pt x="18330" y="33079"/>
                      <a:pt x="18375" y="33049"/>
                      <a:pt x="18421" y="33019"/>
                    </a:cubicBezTo>
                    <a:cubicBezTo>
                      <a:pt x="18467" y="32988"/>
                      <a:pt x="18497" y="32958"/>
                      <a:pt x="18528" y="32927"/>
                    </a:cubicBezTo>
                    <a:lnTo>
                      <a:pt x="18543" y="32927"/>
                    </a:lnTo>
                    <a:cubicBezTo>
                      <a:pt x="18573" y="32897"/>
                      <a:pt x="18604" y="32866"/>
                      <a:pt x="18634" y="32820"/>
                    </a:cubicBezTo>
                    <a:cubicBezTo>
                      <a:pt x="18695" y="32744"/>
                      <a:pt x="18741" y="32653"/>
                      <a:pt x="18771" y="32561"/>
                    </a:cubicBezTo>
                    <a:cubicBezTo>
                      <a:pt x="18802" y="32470"/>
                      <a:pt x="18832" y="32379"/>
                      <a:pt x="18832" y="32272"/>
                    </a:cubicBezTo>
                    <a:cubicBezTo>
                      <a:pt x="18848" y="32074"/>
                      <a:pt x="18802" y="31876"/>
                      <a:pt x="18756" y="31678"/>
                    </a:cubicBezTo>
                    <a:cubicBezTo>
                      <a:pt x="18710" y="31495"/>
                      <a:pt x="18665" y="31312"/>
                      <a:pt x="18604" y="31129"/>
                    </a:cubicBezTo>
                    <a:cubicBezTo>
                      <a:pt x="18573" y="31038"/>
                      <a:pt x="18528" y="30946"/>
                      <a:pt x="18497" y="30870"/>
                    </a:cubicBezTo>
                    <a:cubicBezTo>
                      <a:pt x="18451" y="30779"/>
                      <a:pt x="18390" y="30703"/>
                      <a:pt x="18345" y="30627"/>
                    </a:cubicBezTo>
                    <a:cubicBezTo>
                      <a:pt x="18238" y="30459"/>
                      <a:pt x="18116" y="30307"/>
                      <a:pt x="17964" y="30185"/>
                    </a:cubicBezTo>
                    <a:cubicBezTo>
                      <a:pt x="17933" y="30154"/>
                      <a:pt x="17888" y="30124"/>
                      <a:pt x="17857" y="30108"/>
                    </a:cubicBezTo>
                    <a:cubicBezTo>
                      <a:pt x="17812" y="30078"/>
                      <a:pt x="17766" y="30048"/>
                      <a:pt x="17720" y="30032"/>
                    </a:cubicBezTo>
                    <a:lnTo>
                      <a:pt x="17705" y="30032"/>
                    </a:lnTo>
                    <a:cubicBezTo>
                      <a:pt x="17705" y="29987"/>
                      <a:pt x="17705" y="29941"/>
                      <a:pt x="17705" y="29910"/>
                    </a:cubicBezTo>
                    <a:cubicBezTo>
                      <a:pt x="17705" y="29789"/>
                      <a:pt x="17720" y="29651"/>
                      <a:pt x="17720" y="29514"/>
                    </a:cubicBezTo>
                    <a:cubicBezTo>
                      <a:pt x="17751" y="29530"/>
                      <a:pt x="17781" y="29530"/>
                      <a:pt x="17796" y="29530"/>
                    </a:cubicBezTo>
                    <a:cubicBezTo>
                      <a:pt x="17903" y="29530"/>
                      <a:pt x="18010" y="29530"/>
                      <a:pt x="18116" y="29514"/>
                    </a:cubicBezTo>
                    <a:cubicBezTo>
                      <a:pt x="18208" y="29514"/>
                      <a:pt x="18314" y="29484"/>
                      <a:pt x="18406" y="29423"/>
                    </a:cubicBezTo>
                    <a:cubicBezTo>
                      <a:pt x="18451" y="29392"/>
                      <a:pt x="18482" y="29362"/>
                      <a:pt x="18528" y="29316"/>
                    </a:cubicBezTo>
                    <a:cubicBezTo>
                      <a:pt x="18558" y="29271"/>
                      <a:pt x="18589" y="29225"/>
                      <a:pt x="18604" y="29179"/>
                    </a:cubicBezTo>
                    <a:cubicBezTo>
                      <a:pt x="18634" y="29133"/>
                      <a:pt x="18649" y="29072"/>
                      <a:pt x="18665" y="29027"/>
                    </a:cubicBezTo>
                    <a:cubicBezTo>
                      <a:pt x="18665" y="28981"/>
                      <a:pt x="18680" y="28920"/>
                      <a:pt x="18680" y="28874"/>
                    </a:cubicBezTo>
                    <a:cubicBezTo>
                      <a:pt x="18665" y="28813"/>
                      <a:pt x="18665" y="28768"/>
                      <a:pt x="18649" y="28707"/>
                    </a:cubicBezTo>
                    <a:cubicBezTo>
                      <a:pt x="18634" y="28646"/>
                      <a:pt x="18604" y="28570"/>
                      <a:pt x="18558" y="28509"/>
                    </a:cubicBezTo>
                    <a:cubicBezTo>
                      <a:pt x="18543" y="28493"/>
                      <a:pt x="18528" y="28463"/>
                      <a:pt x="18512" y="28448"/>
                    </a:cubicBezTo>
                    <a:cubicBezTo>
                      <a:pt x="18497" y="28417"/>
                      <a:pt x="18467" y="28402"/>
                      <a:pt x="18451" y="28387"/>
                    </a:cubicBezTo>
                    <a:cubicBezTo>
                      <a:pt x="18390" y="28311"/>
                      <a:pt x="18299" y="28265"/>
                      <a:pt x="18208" y="28250"/>
                    </a:cubicBezTo>
                    <a:cubicBezTo>
                      <a:pt x="18185" y="28245"/>
                      <a:pt x="18164" y="28243"/>
                      <a:pt x="18144" y="28243"/>
                    </a:cubicBezTo>
                    <a:cubicBezTo>
                      <a:pt x="18096" y="28243"/>
                      <a:pt x="18053" y="28254"/>
                      <a:pt x="18010" y="28265"/>
                    </a:cubicBezTo>
                    <a:cubicBezTo>
                      <a:pt x="17949" y="28280"/>
                      <a:pt x="17903" y="28295"/>
                      <a:pt x="17857" y="28311"/>
                    </a:cubicBezTo>
                    <a:cubicBezTo>
                      <a:pt x="17827" y="28326"/>
                      <a:pt x="17812" y="28341"/>
                      <a:pt x="17796" y="28356"/>
                    </a:cubicBezTo>
                    <a:cubicBezTo>
                      <a:pt x="17812" y="28097"/>
                      <a:pt x="17827" y="27854"/>
                      <a:pt x="17842" y="27610"/>
                    </a:cubicBezTo>
                    <a:cubicBezTo>
                      <a:pt x="17872" y="27259"/>
                      <a:pt x="17903" y="26924"/>
                      <a:pt x="17933" y="26589"/>
                    </a:cubicBezTo>
                    <a:cubicBezTo>
                      <a:pt x="17964" y="26269"/>
                      <a:pt x="17994" y="25934"/>
                      <a:pt x="18040" y="25614"/>
                    </a:cubicBezTo>
                    <a:cubicBezTo>
                      <a:pt x="18055" y="25446"/>
                      <a:pt x="18071" y="25279"/>
                      <a:pt x="18101" y="25111"/>
                    </a:cubicBezTo>
                    <a:cubicBezTo>
                      <a:pt x="18116" y="24928"/>
                      <a:pt x="18147" y="24745"/>
                      <a:pt x="18177" y="24563"/>
                    </a:cubicBezTo>
                    <a:cubicBezTo>
                      <a:pt x="18192" y="24486"/>
                      <a:pt x="18192" y="24410"/>
                      <a:pt x="18208" y="24349"/>
                    </a:cubicBezTo>
                    <a:cubicBezTo>
                      <a:pt x="18223" y="24319"/>
                      <a:pt x="18238" y="24288"/>
                      <a:pt x="18238" y="24273"/>
                    </a:cubicBezTo>
                    <a:cubicBezTo>
                      <a:pt x="18299" y="24136"/>
                      <a:pt x="18360" y="24014"/>
                      <a:pt x="18421" y="23892"/>
                    </a:cubicBezTo>
                    <a:cubicBezTo>
                      <a:pt x="18497" y="23770"/>
                      <a:pt x="18558" y="23648"/>
                      <a:pt x="18634" y="23542"/>
                    </a:cubicBezTo>
                    <a:cubicBezTo>
                      <a:pt x="18787" y="23298"/>
                      <a:pt x="18954" y="23069"/>
                      <a:pt x="19137" y="22841"/>
                    </a:cubicBezTo>
                    <a:cubicBezTo>
                      <a:pt x="19213" y="22750"/>
                      <a:pt x="19289" y="22658"/>
                      <a:pt x="19381" y="22567"/>
                    </a:cubicBezTo>
                    <a:cubicBezTo>
                      <a:pt x="19442" y="22506"/>
                      <a:pt x="19503" y="22430"/>
                      <a:pt x="19564" y="22353"/>
                    </a:cubicBezTo>
                    <a:cubicBezTo>
                      <a:pt x="19640" y="22277"/>
                      <a:pt x="19701" y="22201"/>
                      <a:pt x="19777" y="22125"/>
                    </a:cubicBezTo>
                    <a:cubicBezTo>
                      <a:pt x="19853" y="22064"/>
                      <a:pt x="19914" y="21988"/>
                      <a:pt x="19990" y="21927"/>
                    </a:cubicBezTo>
                    <a:cubicBezTo>
                      <a:pt x="20051" y="21866"/>
                      <a:pt x="20112" y="21805"/>
                      <a:pt x="20158" y="21744"/>
                    </a:cubicBezTo>
                    <a:lnTo>
                      <a:pt x="20173" y="21744"/>
                    </a:lnTo>
                    <a:cubicBezTo>
                      <a:pt x="20173" y="21744"/>
                      <a:pt x="20188" y="21759"/>
                      <a:pt x="20204" y="21759"/>
                    </a:cubicBezTo>
                    <a:cubicBezTo>
                      <a:pt x="20219" y="21774"/>
                      <a:pt x="20234" y="21790"/>
                      <a:pt x="20249" y="21790"/>
                    </a:cubicBezTo>
                    <a:lnTo>
                      <a:pt x="20264" y="21790"/>
                    </a:lnTo>
                    <a:cubicBezTo>
                      <a:pt x="20285" y="21795"/>
                      <a:pt x="20307" y="21796"/>
                      <a:pt x="20329" y="21796"/>
                    </a:cubicBezTo>
                    <a:cubicBezTo>
                      <a:pt x="20375" y="21796"/>
                      <a:pt x="20422" y="21790"/>
                      <a:pt x="20463" y="21790"/>
                    </a:cubicBezTo>
                    <a:cubicBezTo>
                      <a:pt x="20584" y="21759"/>
                      <a:pt x="20706" y="21714"/>
                      <a:pt x="20828" y="21653"/>
                    </a:cubicBezTo>
                    <a:cubicBezTo>
                      <a:pt x="20904" y="21607"/>
                      <a:pt x="20981" y="21561"/>
                      <a:pt x="21042" y="21515"/>
                    </a:cubicBezTo>
                    <a:cubicBezTo>
                      <a:pt x="21209" y="21394"/>
                      <a:pt x="21377" y="21272"/>
                      <a:pt x="21529" y="21150"/>
                    </a:cubicBezTo>
                    <a:cubicBezTo>
                      <a:pt x="21620" y="21074"/>
                      <a:pt x="21712" y="20997"/>
                      <a:pt x="21803" y="20921"/>
                    </a:cubicBezTo>
                    <a:cubicBezTo>
                      <a:pt x="21864" y="20876"/>
                      <a:pt x="21910" y="20830"/>
                      <a:pt x="21971" y="20784"/>
                    </a:cubicBezTo>
                    <a:cubicBezTo>
                      <a:pt x="22017" y="20738"/>
                      <a:pt x="22062" y="20693"/>
                      <a:pt x="22123" y="20647"/>
                    </a:cubicBezTo>
                    <a:cubicBezTo>
                      <a:pt x="22199" y="20556"/>
                      <a:pt x="22276" y="20479"/>
                      <a:pt x="22352" y="20388"/>
                    </a:cubicBezTo>
                    <a:cubicBezTo>
                      <a:pt x="22443" y="20312"/>
                      <a:pt x="22535" y="20220"/>
                      <a:pt x="22611" y="20114"/>
                    </a:cubicBezTo>
                    <a:cubicBezTo>
                      <a:pt x="22702" y="20022"/>
                      <a:pt x="22778" y="19916"/>
                      <a:pt x="22870" y="19809"/>
                    </a:cubicBezTo>
                    <a:cubicBezTo>
                      <a:pt x="22946" y="19718"/>
                      <a:pt x="23022" y="19611"/>
                      <a:pt x="23098" y="19520"/>
                    </a:cubicBezTo>
                    <a:cubicBezTo>
                      <a:pt x="23251" y="19321"/>
                      <a:pt x="23403" y="19139"/>
                      <a:pt x="23555" y="18941"/>
                    </a:cubicBezTo>
                    <a:cubicBezTo>
                      <a:pt x="23708" y="18743"/>
                      <a:pt x="23845" y="18544"/>
                      <a:pt x="23997" y="18346"/>
                    </a:cubicBezTo>
                    <a:cubicBezTo>
                      <a:pt x="24150" y="18148"/>
                      <a:pt x="24302" y="17950"/>
                      <a:pt x="24454" y="17752"/>
                    </a:cubicBezTo>
                    <a:cubicBezTo>
                      <a:pt x="24576" y="17615"/>
                      <a:pt x="24698" y="17478"/>
                      <a:pt x="24820" y="17326"/>
                    </a:cubicBezTo>
                    <a:cubicBezTo>
                      <a:pt x="24942" y="17188"/>
                      <a:pt x="25064" y="17036"/>
                      <a:pt x="25186" y="16884"/>
                    </a:cubicBezTo>
                    <a:cubicBezTo>
                      <a:pt x="25338" y="16686"/>
                      <a:pt x="25506" y="16503"/>
                      <a:pt x="25643" y="16290"/>
                    </a:cubicBezTo>
                    <a:cubicBezTo>
                      <a:pt x="25719" y="16183"/>
                      <a:pt x="25795" y="16076"/>
                      <a:pt x="25856" y="15954"/>
                    </a:cubicBezTo>
                    <a:cubicBezTo>
                      <a:pt x="25887" y="15909"/>
                      <a:pt x="25932" y="15848"/>
                      <a:pt x="25963" y="15802"/>
                    </a:cubicBezTo>
                    <a:cubicBezTo>
                      <a:pt x="25978" y="15741"/>
                      <a:pt x="26008" y="15695"/>
                      <a:pt x="26039" y="15650"/>
                    </a:cubicBezTo>
                    <a:cubicBezTo>
                      <a:pt x="26085" y="15528"/>
                      <a:pt x="26146" y="15421"/>
                      <a:pt x="26191" y="15299"/>
                    </a:cubicBezTo>
                    <a:cubicBezTo>
                      <a:pt x="26207" y="15238"/>
                      <a:pt x="26237" y="15177"/>
                      <a:pt x="26267" y="15116"/>
                    </a:cubicBezTo>
                    <a:cubicBezTo>
                      <a:pt x="26283" y="15055"/>
                      <a:pt x="26298" y="14994"/>
                      <a:pt x="26313" y="14949"/>
                    </a:cubicBezTo>
                    <a:cubicBezTo>
                      <a:pt x="26328" y="14888"/>
                      <a:pt x="26344" y="14827"/>
                      <a:pt x="26359" y="14766"/>
                    </a:cubicBezTo>
                    <a:cubicBezTo>
                      <a:pt x="26374" y="14705"/>
                      <a:pt x="26389" y="14644"/>
                      <a:pt x="26405" y="14583"/>
                    </a:cubicBezTo>
                    <a:cubicBezTo>
                      <a:pt x="26405" y="14522"/>
                      <a:pt x="26420" y="14461"/>
                      <a:pt x="26420" y="14400"/>
                    </a:cubicBezTo>
                    <a:cubicBezTo>
                      <a:pt x="26420" y="14339"/>
                      <a:pt x="26435" y="14263"/>
                      <a:pt x="26450" y="14202"/>
                    </a:cubicBezTo>
                    <a:cubicBezTo>
                      <a:pt x="26450" y="14080"/>
                      <a:pt x="26481" y="13958"/>
                      <a:pt x="26481" y="13852"/>
                    </a:cubicBezTo>
                    <a:cubicBezTo>
                      <a:pt x="26496" y="13730"/>
                      <a:pt x="26511" y="13608"/>
                      <a:pt x="26511" y="13486"/>
                    </a:cubicBezTo>
                    <a:cubicBezTo>
                      <a:pt x="26526" y="13364"/>
                      <a:pt x="26526" y="13242"/>
                      <a:pt x="26526" y="13120"/>
                    </a:cubicBezTo>
                    <a:cubicBezTo>
                      <a:pt x="26526" y="13003"/>
                      <a:pt x="26526" y="12886"/>
                      <a:pt x="26526" y="12755"/>
                    </a:cubicBezTo>
                    <a:cubicBezTo>
                      <a:pt x="26542" y="12602"/>
                      <a:pt x="26542" y="12435"/>
                      <a:pt x="26557" y="12267"/>
                    </a:cubicBezTo>
                    <a:lnTo>
                      <a:pt x="26587" y="12023"/>
                    </a:lnTo>
                    <a:cubicBezTo>
                      <a:pt x="26603" y="11978"/>
                      <a:pt x="26603" y="11932"/>
                      <a:pt x="26603" y="11902"/>
                    </a:cubicBezTo>
                    <a:cubicBezTo>
                      <a:pt x="26618" y="11841"/>
                      <a:pt x="26603" y="11780"/>
                      <a:pt x="26557" y="11749"/>
                    </a:cubicBezTo>
                    <a:cubicBezTo>
                      <a:pt x="26526" y="11734"/>
                      <a:pt x="26511" y="11734"/>
                      <a:pt x="26496" y="11734"/>
                    </a:cubicBezTo>
                    <a:cubicBezTo>
                      <a:pt x="26481" y="11719"/>
                      <a:pt x="26481" y="11688"/>
                      <a:pt x="26466" y="11673"/>
                    </a:cubicBezTo>
                    <a:cubicBezTo>
                      <a:pt x="26452" y="11659"/>
                      <a:pt x="26432" y="11652"/>
                      <a:pt x="26411" y="11652"/>
                    </a:cubicBezTo>
                    <a:cubicBezTo>
                      <a:pt x="26386" y="11652"/>
                      <a:pt x="26360" y="11663"/>
                      <a:pt x="26344" y="11688"/>
                    </a:cubicBezTo>
                    <a:cubicBezTo>
                      <a:pt x="26328" y="11704"/>
                      <a:pt x="26313" y="11719"/>
                      <a:pt x="26298" y="11734"/>
                    </a:cubicBezTo>
                    <a:lnTo>
                      <a:pt x="26267" y="11764"/>
                    </a:lnTo>
                    <a:cubicBezTo>
                      <a:pt x="26252" y="11795"/>
                      <a:pt x="26222" y="11825"/>
                      <a:pt x="26207" y="11856"/>
                    </a:cubicBezTo>
                    <a:cubicBezTo>
                      <a:pt x="26176" y="11886"/>
                      <a:pt x="26161" y="11932"/>
                      <a:pt x="26130" y="11963"/>
                    </a:cubicBezTo>
                    <a:lnTo>
                      <a:pt x="26039" y="12100"/>
                    </a:lnTo>
                    <a:cubicBezTo>
                      <a:pt x="25993" y="12161"/>
                      <a:pt x="25963" y="12206"/>
                      <a:pt x="25932" y="12267"/>
                    </a:cubicBezTo>
                    <a:cubicBezTo>
                      <a:pt x="25887" y="12328"/>
                      <a:pt x="25856" y="12389"/>
                      <a:pt x="25826" y="12450"/>
                    </a:cubicBezTo>
                    <a:cubicBezTo>
                      <a:pt x="25826" y="12450"/>
                      <a:pt x="25826" y="12450"/>
                      <a:pt x="25826" y="12435"/>
                    </a:cubicBezTo>
                    <a:cubicBezTo>
                      <a:pt x="25734" y="12572"/>
                      <a:pt x="25658" y="12724"/>
                      <a:pt x="25582" y="12861"/>
                    </a:cubicBezTo>
                    <a:lnTo>
                      <a:pt x="25567" y="12861"/>
                    </a:lnTo>
                    <a:lnTo>
                      <a:pt x="25506" y="12968"/>
                    </a:lnTo>
                    <a:cubicBezTo>
                      <a:pt x="25414" y="13120"/>
                      <a:pt x="25323" y="13273"/>
                      <a:pt x="25216" y="13425"/>
                    </a:cubicBezTo>
                    <a:cubicBezTo>
                      <a:pt x="25155" y="13517"/>
                      <a:pt x="25094" y="13593"/>
                      <a:pt x="25033" y="13684"/>
                    </a:cubicBezTo>
                    <a:cubicBezTo>
                      <a:pt x="24972" y="13745"/>
                      <a:pt x="24927" y="13821"/>
                      <a:pt x="24866" y="13882"/>
                    </a:cubicBezTo>
                    <a:cubicBezTo>
                      <a:pt x="24774" y="13989"/>
                      <a:pt x="24683" y="14111"/>
                      <a:pt x="24591" y="14217"/>
                    </a:cubicBezTo>
                    <a:cubicBezTo>
                      <a:pt x="24500" y="14309"/>
                      <a:pt x="24409" y="14400"/>
                      <a:pt x="24332" y="14507"/>
                    </a:cubicBezTo>
                    <a:cubicBezTo>
                      <a:pt x="24241" y="14598"/>
                      <a:pt x="24165" y="14705"/>
                      <a:pt x="24073" y="14812"/>
                    </a:cubicBezTo>
                    <a:cubicBezTo>
                      <a:pt x="23921" y="14994"/>
                      <a:pt x="23769" y="15193"/>
                      <a:pt x="23616" y="15391"/>
                    </a:cubicBezTo>
                    <a:lnTo>
                      <a:pt x="23555" y="15467"/>
                    </a:lnTo>
                    <a:cubicBezTo>
                      <a:pt x="23403" y="15650"/>
                      <a:pt x="23236" y="15832"/>
                      <a:pt x="23068" y="16015"/>
                    </a:cubicBezTo>
                    <a:cubicBezTo>
                      <a:pt x="22885" y="16198"/>
                      <a:pt x="22717" y="16381"/>
                      <a:pt x="22550" y="16579"/>
                    </a:cubicBezTo>
                    <a:cubicBezTo>
                      <a:pt x="22519" y="16625"/>
                      <a:pt x="22474" y="16670"/>
                      <a:pt x="22443" y="16716"/>
                    </a:cubicBezTo>
                    <a:cubicBezTo>
                      <a:pt x="22398" y="16777"/>
                      <a:pt x="22352" y="16838"/>
                      <a:pt x="22306" y="16899"/>
                    </a:cubicBezTo>
                    <a:cubicBezTo>
                      <a:pt x="22276" y="16945"/>
                      <a:pt x="22245" y="17006"/>
                      <a:pt x="22215" y="17067"/>
                    </a:cubicBezTo>
                    <a:cubicBezTo>
                      <a:pt x="22184" y="17097"/>
                      <a:pt x="22154" y="17143"/>
                      <a:pt x="22123" y="17188"/>
                    </a:cubicBezTo>
                    <a:cubicBezTo>
                      <a:pt x="22093" y="17249"/>
                      <a:pt x="22047" y="17326"/>
                      <a:pt x="22017" y="17387"/>
                    </a:cubicBezTo>
                    <a:cubicBezTo>
                      <a:pt x="21971" y="17432"/>
                      <a:pt x="21940" y="17493"/>
                      <a:pt x="21910" y="17554"/>
                    </a:cubicBezTo>
                    <a:cubicBezTo>
                      <a:pt x="21849" y="17661"/>
                      <a:pt x="21803" y="17767"/>
                      <a:pt x="21742" y="17874"/>
                    </a:cubicBezTo>
                    <a:cubicBezTo>
                      <a:pt x="21620" y="18087"/>
                      <a:pt x="21529" y="18316"/>
                      <a:pt x="21422" y="18529"/>
                    </a:cubicBezTo>
                    <a:cubicBezTo>
                      <a:pt x="21301" y="18758"/>
                      <a:pt x="21194" y="19002"/>
                      <a:pt x="21072" y="19230"/>
                    </a:cubicBezTo>
                    <a:cubicBezTo>
                      <a:pt x="20965" y="19443"/>
                      <a:pt x="20843" y="19672"/>
                      <a:pt x="20722" y="19885"/>
                    </a:cubicBezTo>
                    <a:cubicBezTo>
                      <a:pt x="20600" y="20098"/>
                      <a:pt x="20493" y="20327"/>
                      <a:pt x="20386" y="20556"/>
                    </a:cubicBezTo>
                    <a:cubicBezTo>
                      <a:pt x="20325" y="20708"/>
                      <a:pt x="20264" y="20845"/>
                      <a:pt x="20204" y="20997"/>
                    </a:cubicBezTo>
                    <a:cubicBezTo>
                      <a:pt x="20173" y="21074"/>
                      <a:pt x="20158" y="21150"/>
                      <a:pt x="20143" y="21226"/>
                    </a:cubicBezTo>
                    <a:cubicBezTo>
                      <a:pt x="20036" y="21333"/>
                      <a:pt x="19929" y="21454"/>
                      <a:pt x="19807" y="21576"/>
                    </a:cubicBezTo>
                    <a:cubicBezTo>
                      <a:pt x="19716" y="21683"/>
                      <a:pt x="19625" y="21790"/>
                      <a:pt x="19518" y="21896"/>
                    </a:cubicBezTo>
                    <a:cubicBezTo>
                      <a:pt x="19427" y="22018"/>
                      <a:pt x="19320" y="22140"/>
                      <a:pt x="19228" y="22262"/>
                    </a:cubicBezTo>
                    <a:cubicBezTo>
                      <a:pt x="19152" y="22353"/>
                      <a:pt x="19091" y="22445"/>
                      <a:pt x="19015" y="22521"/>
                    </a:cubicBezTo>
                    <a:cubicBezTo>
                      <a:pt x="18924" y="22628"/>
                      <a:pt x="18848" y="22750"/>
                      <a:pt x="18771" y="22856"/>
                    </a:cubicBezTo>
                    <a:cubicBezTo>
                      <a:pt x="18634" y="23039"/>
                      <a:pt x="18512" y="23237"/>
                      <a:pt x="18406" y="23450"/>
                    </a:cubicBezTo>
                    <a:cubicBezTo>
                      <a:pt x="18390" y="23496"/>
                      <a:pt x="18360" y="23542"/>
                      <a:pt x="18330" y="23588"/>
                    </a:cubicBezTo>
                    <a:cubicBezTo>
                      <a:pt x="18345" y="23542"/>
                      <a:pt x="18360" y="23481"/>
                      <a:pt x="18360" y="23420"/>
                    </a:cubicBezTo>
                    <a:cubicBezTo>
                      <a:pt x="18390" y="23283"/>
                      <a:pt x="18421" y="23146"/>
                      <a:pt x="18451" y="23009"/>
                    </a:cubicBezTo>
                    <a:cubicBezTo>
                      <a:pt x="18543" y="22536"/>
                      <a:pt x="18665" y="22079"/>
                      <a:pt x="18771" y="21607"/>
                    </a:cubicBezTo>
                    <a:cubicBezTo>
                      <a:pt x="18939" y="20936"/>
                      <a:pt x="19091" y="20266"/>
                      <a:pt x="19244" y="19596"/>
                    </a:cubicBezTo>
                    <a:cubicBezTo>
                      <a:pt x="19396" y="18910"/>
                      <a:pt x="19548" y="18209"/>
                      <a:pt x="19686" y="17524"/>
                    </a:cubicBezTo>
                    <a:cubicBezTo>
                      <a:pt x="19762" y="17188"/>
                      <a:pt x="19838" y="16838"/>
                      <a:pt x="19914" y="16503"/>
                    </a:cubicBezTo>
                    <a:cubicBezTo>
                      <a:pt x="19990" y="16183"/>
                      <a:pt x="20051" y="15863"/>
                      <a:pt x="20143" y="15543"/>
                    </a:cubicBezTo>
                    <a:cubicBezTo>
                      <a:pt x="20234" y="15177"/>
                      <a:pt x="20325" y="14812"/>
                      <a:pt x="20417" y="14431"/>
                    </a:cubicBezTo>
                    <a:cubicBezTo>
                      <a:pt x="20493" y="14156"/>
                      <a:pt x="20569" y="13882"/>
                      <a:pt x="20645" y="13593"/>
                    </a:cubicBezTo>
                    <a:cubicBezTo>
                      <a:pt x="20676" y="13593"/>
                      <a:pt x="20706" y="13578"/>
                      <a:pt x="20722" y="13532"/>
                    </a:cubicBezTo>
                    <a:cubicBezTo>
                      <a:pt x="20722" y="13501"/>
                      <a:pt x="20737" y="13471"/>
                      <a:pt x="20737" y="13456"/>
                    </a:cubicBezTo>
                    <a:cubicBezTo>
                      <a:pt x="20783" y="13349"/>
                      <a:pt x="20813" y="13242"/>
                      <a:pt x="20859" y="13136"/>
                    </a:cubicBezTo>
                    <a:lnTo>
                      <a:pt x="20920" y="12999"/>
                    </a:lnTo>
                    <a:cubicBezTo>
                      <a:pt x="20935" y="12968"/>
                      <a:pt x="20950" y="12922"/>
                      <a:pt x="20965" y="12892"/>
                    </a:cubicBezTo>
                    <a:cubicBezTo>
                      <a:pt x="20981" y="12846"/>
                      <a:pt x="20996" y="12816"/>
                      <a:pt x="21011" y="12770"/>
                    </a:cubicBezTo>
                    <a:cubicBezTo>
                      <a:pt x="21011" y="12755"/>
                      <a:pt x="21026" y="12740"/>
                      <a:pt x="21042" y="12724"/>
                    </a:cubicBezTo>
                    <a:cubicBezTo>
                      <a:pt x="21057" y="12694"/>
                      <a:pt x="21072" y="12679"/>
                      <a:pt x="21087" y="12648"/>
                    </a:cubicBezTo>
                    <a:cubicBezTo>
                      <a:pt x="21118" y="12587"/>
                      <a:pt x="21163" y="12541"/>
                      <a:pt x="21209" y="12481"/>
                    </a:cubicBezTo>
                    <a:cubicBezTo>
                      <a:pt x="21240" y="12450"/>
                      <a:pt x="21255" y="12404"/>
                      <a:pt x="21285" y="12374"/>
                    </a:cubicBezTo>
                    <a:cubicBezTo>
                      <a:pt x="21331" y="12343"/>
                      <a:pt x="21377" y="12313"/>
                      <a:pt x="21422" y="12282"/>
                    </a:cubicBezTo>
                    <a:cubicBezTo>
                      <a:pt x="21483" y="12252"/>
                      <a:pt x="21544" y="12206"/>
                      <a:pt x="21605" y="12176"/>
                    </a:cubicBezTo>
                    <a:lnTo>
                      <a:pt x="21620" y="12161"/>
                    </a:lnTo>
                    <a:cubicBezTo>
                      <a:pt x="21636" y="12145"/>
                      <a:pt x="21651" y="12145"/>
                      <a:pt x="21651" y="12130"/>
                    </a:cubicBezTo>
                    <a:cubicBezTo>
                      <a:pt x="21666" y="12130"/>
                      <a:pt x="21681" y="12115"/>
                      <a:pt x="21697" y="12115"/>
                    </a:cubicBezTo>
                    <a:cubicBezTo>
                      <a:pt x="21727" y="12084"/>
                      <a:pt x="21758" y="12069"/>
                      <a:pt x="21788" y="12039"/>
                    </a:cubicBezTo>
                    <a:cubicBezTo>
                      <a:pt x="21849" y="11993"/>
                      <a:pt x="21910" y="11947"/>
                      <a:pt x="21971" y="11902"/>
                    </a:cubicBezTo>
                    <a:lnTo>
                      <a:pt x="21971" y="11902"/>
                    </a:lnTo>
                    <a:cubicBezTo>
                      <a:pt x="21971" y="11903"/>
                      <a:pt x="21971" y="11904"/>
                      <a:pt x="21971" y="11905"/>
                    </a:cubicBezTo>
                    <a:lnTo>
                      <a:pt x="21971" y="11905"/>
                    </a:lnTo>
                    <a:cubicBezTo>
                      <a:pt x="22025" y="11866"/>
                      <a:pt x="22068" y="11838"/>
                      <a:pt x="22123" y="11810"/>
                    </a:cubicBezTo>
                    <a:lnTo>
                      <a:pt x="22184" y="11780"/>
                    </a:lnTo>
                    <a:cubicBezTo>
                      <a:pt x="22260" y="11749"/>
                      <a:pt x="22321" y="11749"/>
                      <a:pt x="22382" y="11719"/>
                    </a:cubicBezTo>
                    <a:lnTo>
                      <a:pt x="22550" y="11673"/>
                    </a:lnTo>
                    <a:cubicBezTo>
                      <a:pt x="22611" y="11658"/>
                      <a:pt x="22672" y="11627"/>
                      <a:pt x="22733" y="11612"/>
                    </a:cubicBezTo>
                    <a:cubicBezTo>
                      <a:pt x="22839" y="11566"/>
                      <a:pt x="22931" y="11536"/>
                      <a:pt x="23022" y="11505"/>
                    </a:cubicBezTo>
                    <a:cubicBezTo>
                      <a:pt x="23098" y="11475"/>
                      <a:pt x="23175" y="11445"/>
                      <a:pt x="23236" y="11414"/>
                    </a:cubicBezTo>
                    <a:cubicBezTo>
                      <a:pt x="23251" y="11414"/>
                      <a:pt x="23266" y="11399"/>
                      <a:pt x="23281" y="11399"/>
                    </a:cubicBezTo>
                    <a:lnTo>
                      <a:pt x="23296" y="11399"/>
                    </a:lnTo>
                    <a:cubicBezTo>
                      <a:pt x="23327" y="11505"/>
                      <a:pt x="23388" y="11597"/>
                      <a:pt x="23510" y="11643"/>
                    </a:cubicBezTo>
                    <a:cubicBezTo>
                      <a:pt x="23551" y="11656"/>
                      <a:pt x="23593" y="11663"/>
                      <a:pt x="23634" y="11663"/>
                    </a:cubicBezTo>
                    <a:cubicBezTo>
                      <a:pt x="23776" y="11663"/>
                      <a:pt x="23908" y="11583"/>
                      <a:pt x="23967" y="11429"/>
                    </a:cubicBezTo>
                    <a:cubicBezTo>
                      <a:pt x="24013" y="11307"/>
                      <a:pt x="23982" y="11155"/>
                      <a:pt x="23891" y="11048"/>
                    </a:cubicBezTo>
                    <a:cubicBezTo>
                      <a:pt x="23845" y="11018"/>
                      <a:pt x="23814" y="10987"/>
                      <a:pt x="23769" y="10972"/>
                    </a:cubicBezTo>
                    <a:cubicBezTo>
                      <a:pt x="23727" y="10958"/>
                      <a:pt x="23684" y="10952"/>
                      <a:pt x="23641" y="10952"/>
                    </a:cubicBezTo>
                    <a:cubicBezTo>
                      <a:pt x="23496" y="10952"/>
                      <a:pt x="23355" y="11029"/>
                      <a:pt x="23296" y="11170"/>
                    </a:cubicBezTo>
                    <a:cubicBezTo>
                      <a:pt x="23281" y="11216"/>
                      <a:pt x="23281" y="11262"/>
                      <a:pt x="23281" y="11307"/>
                    </a:cubicBezTo>
                    <a:cubicBezTo>
                      <a:pt x="23266" y="11307"/>
                      <a:pt x="23266" y="11307"/>
                      <a:pt x="23251" y="11323"/>
                    </a:cubicBezTo>
                    <a:cubicBezTo>
                      <a:pt x="23190" y="11338"/>
                      <a:pt x="23114" y="11368"/>
                      <a:pt x="23053" y="11399"/>
                    </a:cubicBezTo>
                    <a:cubicBezTo>
                      <a:pt x="22961" y="11429"/>
                      <a:pt x="22885" y="11460"/>
                      <a:pt x="22794" y="11490"/>
                    </a:cubicBezTo>
                    <a:cubicBezTo>
                      <a:pt x="22763" y="11505"/>
                      <a:pt x="22717" y="11505"/>
                      <a:pt x="22687" y="11521"/>
                    </a:cubicBezTo>
                    <a:cubicBezTo>
                      <a:pt x="22672" y="11536"/>
                      <a:pt x="22641" y="11536"/>
                      <a:pt x="22626" y="11536"/>
                    </a:cubicBezTo>
                    <a:cubicBezTo>
                      <a:pt x="22535" y="11566"/>
                      <a:pt x="22443" y="11597"/>
                      <a:pt x="22337" y="11627"/>
                    </a:cubicBezTo>
                    <a:cubicBezTo>
                      <a:pt x="22306" y="11643"/>
                      <a:pt x="22276" y="11643"/>
                      <a:pt x="22245" y="11658"/>
                    </a:cubicBezTo>
                    <a:cubicBezTo>
                      <a:pt x="22199" y="11673"/>
                      <a:pt x="22154" y="11688"/>
                      <a:pt x="22108" y="11704"/>
                    </a:cubicBezTo>
                    <a:cubicBezTo>
                      <a:pt x="22078" y="11719"/>
                      <a:pt x="22047" y="11734"/>
                      <a:pt x="22017" y="11749"/>
                    </a:cubicBezTo>
                    <a:cubicBezTo>
                      <a:pt x="22001" y="11764"/>
                      <a:pt x="21986" y="11780"/>
                      <a:pt x="21971" y="11780"/>
                    </a:cubicBezTo>
                    <a:cubicBezTo>
                      <a:pt x="21956" y="11795"/>
                      <a:pt x="21940" y="11810"/>
                      <a:pt x="21910" y="11825"/>
                    </a:cubicBezTo>
                    <a:cubicBezTo>
                      <a:pt x="21849" y="11871"/>
                      <a:pt x="21803" y="11917"/>
                      <a:pt x="21742" y="11963"/>
                    </a:cubicBezTo>
                    <a:cubicBezTo>
                      <a:pt x="21681" y="12008"/>
                      <a:pt x="21620" y="12054"/>
                      <a:pt x="21560" y="12100"/>
                    </a:cubicBezTo>
                    <a:cubicBezTo>
                      <a:pt x="21529" y="12115"/>
                      <a:pt x="21499" y="12145"/>
                      <a:pt x="21453" y="12176"/>
                    </a:cubicBezTo>
                    <a:cubicBezTo>
                      <a:pt x="21438" y="12176"/>
                      <a:pt x="21422" y="12191"/>
                      <a:pt x="21407" y="12206"/>
                    </a:cubicBezTo>
                    <a:cubicBezTo>
                      <a:pt x="21468" y="12115"/>
                      <a:pt x="21529" y="12023"/>
                      <a:pt x="21590" y="11932"/>
                    </a:cubicBezTo>
                    <a:cubicBezTo>
                      <a:pt x="21697" y="11810"/>
                      <a:pt x="21803" y="11673"/>
                      <a:pt x="21910" y="11536"/>
                    </a:cubicBezTo>
                    <a:cubicBezTo>
                      <a:pt x="21956" y="11460"/>
                      <a:pt x="22017" y="11384"/>
                      <a:pt x="22062" y="11323"/>
                    </a:cubicBezTo>
                    <a:cubicBezTo>
                      <a:pt x="22062" y="11307"/>
                      <a:pt x="22078" y="11307"/>
                      <a:pt x="22078" y="11307"/>
                    </a:cubicBezTo>
                    <a:lnTo>
                      <a:pt x="22108" y="11307"/>
                    </a:lnTo>
                    <a:cubicBezTo>
                      <a:pt x="22123" y="11292"/>
                      <a:pt x="22139" y="11292"/>
                      <a:pt x="22154" y="11277"/>
                    </a:cubicBezTo>
                    <a:cubicBezTo>
                      <a:pt x="22154" y="11262"/>
                      <a:pt x="22154" y="11262"/>
                      <a:pt x="22154" y="11246"/>
                    </a:cubicBezTo>
                    <a:cubicBezTo>
                      <a:pt x="22169" y="11246"/>
                      <a:pt x="22184" y="11231"/>
                      <a:pt x="22199" y="11231"/>
                    </a:cubicBezTo>
                    <a:cubicBezTo>
                      <a:pt x="22199" y="11216"/>
                      <a:pt x="22215" y="11216"/>
                      <a:pt x="22230" y="11216"/>
                    </a:cubicBezTo>
                    <a:cubicBezTo>
                      <a:pt x="22230" y="11201"/>
                      <a:pt x="22245" y="11201"/>
                      <a:pt x="22245" y="11185"/>
                    </a:cubicBezTo>
                    <a:cubicBezTo>
                      <a:pt x="22291" y="11155"/>
                      <a:pt x="22337" y="11140"/>
                      <a:pt x="22367" y="11109"/>
                    </a:cubicBezTo>
                    <a:cubicBezTo>
                      <a:pt x="22413" y="11064"/>
                      <a:pt x="22458" y="11033"/>
                      <a:pt x="22489" y="11003"/>
                    </a:cubicBezTo>
                    <a:cubicBezTo>
                      <a:pt x="22504" y="11003"/>
                      <a:pt x="22519" y="10987"/>
                      <a:pt x="22535" y="10987"/>
                    </a:cubicBezTo>
                    <a:cubicBezTo>
                      <a:pt x="22535" y="10972"/>
                      <a:pt x="22550" y="10972"/>
                      <a:pt x="22565" y="10957"/>
                    </a:cubicBezTo>
                    <a:cubicBezTo>
                      <a:pt x="22580" y="10957"/>
                      <a:pt x="22596" y="10942"/>
                      <a:pt x="22611" y="10942"/>
                    </a:cubicBezTo>
                    <a:cubicBezTo>
                      <a:pt x="22611" y="10926"/>
                      <a:pt x="22626" y="10926"/>
                      <a:pt x="22641" y="10911"/>
                    </a:cubicBezTo>
                    <a:cubicBezTo>
                      <a:pt x="22657" y="10896"/>
                      <a:pt x="22687" y="10881"/>
                      <a:pt x="22717" y="10866"/>
                    </a:cubicBezTo>
                    <a:cubicBezTo>
                      <a:pt x="22733" y="10850"/>
                      <a:pt x="22763" y="10835"/>
                      <a:pt x="22794" y="10820"/>
                    </a:cubicBezTo>
                    <a:cubicBezTo>
                      <a:pt x="22931" y="10759"/>
                      <a:pt x="23068" y="10683"/>
                      <a:pt x="23205" y="10607"/>
                    </a:cubicBezTo>
                    <a:cubicBezTo>
                      <a:pt x="23266" y="10576"/>
                      <a:pt x="23342" y="10546"/>
                      <a:pt x="23403" y="10515"/>
                    </a:cubicBezTo>
                    <a:cubicBezTo>
                      <a:pt x="23434" y="10485"/>
                      <a:pt x="23479" y="10469"/>
                      <a:pt x="23510" y="10454"/>
                    </a:cubicBezTo>
                    <a:cubicBezTo>
                      <a:pt x="23540" y="10439"/>
                      <a:pt x="23586" y="10424"/>
                      <a:pt x="23616" y="10408"/>
                    </a:cubicBezTo>
                    <a:cubicBezTo>
                      <a:pt x="23632" y="10424"/>
                      <a:pt x="23662" y="10439"/>
                      <a:pt x="23677" y="10454"/>
                    </a:cubicBezTo>
                    <a:cubicBezTo>
                      <a:pt x="23697" y="10461"/>
                      <a:pt x="23716" y="10464"/>
                      <a:pt x="23736" y="10464"/>
                    </a:cubicBezTo>
                    <a:cubicBezTo>
                      <a:pt x="23806" y="10464"/>
                      <a:pt x="23870" y="10423"/>
                      <a:pt x="23906" y="10363"/>
                    </a:cubicBezTo>
                    <a:cubicBezTo>
                      <a:pt x="23936" y="10271"/>
                      <a:pt x="23891" y="10165"/>
                      <a:pt x="23799" y="10134"/>
                    </a:cubicBezTo>
                    <a:cubicBezTo>
                      <a:pt x="23783" y="10128"/>
                      <a:pt x="23766" y="10125"/>
                      <a:pt x="23749" y="10125"/>
                    </a:cubicBezTo>
                    <a:cubicBezTo>
                      <a:pt x="23682" y="10125"/>
                      <a:pt x="23610" y="10169"/>
                      <a:pt x="23586" y="10241"/>
                    </a:cubicBezTo>
                    <a:cubicBezTo>
                      <a:pt x="23571" y="10271"/>
                      <a:pt x="23571" y="10317"/>
                      <a:pt x="23586" y="10363"/>
                    </a:cubicBezTo>
                    <a:cubicBezTo>
                      <a:pt x="23540" y="10393"/>
                      <a:pt x="23495" y="10408"/>
                      <a:pt x="23434" y="10439"/>
                    </a:cubicBezTo>
                    <a:cubicBezTo>
                      <a:pt x="23327" y="10485"/>
                      <a:pt x="23236" y="10546"/>
                      <a:pt x="23129" y="10591"/>
                    </a:cubicBezTo>
                    <a:cubicBezTo>
                      <a:pt x="23053" y="10622"/>
                      <a:pt x="22992" y="10652"/>
                      <a:pt x="22931" y="10683"/>
                    </a:cubicBezTo>
                    <a:cubicBezTo>
                      <a:pt x="22855" y="10728"/>
                      <a:pt x="22778" y="10759"/>
                      <a:pt x="22702" y="10805"/>
                    </a:cubicBezTo>
                    <a:cubicBezTo>
                      <a:pt x="22672" y="10820"/>
                      <a:pt x="22626" y="10835"/>
                      <a:pt x="22596" y="10850"/>
                    </a:cubicBezTo>
                    <a:cubicBezTo>
                      <a:pt x="22580" y="10866"/>
                      <a:pt x="22565" y="10881"/>
                      <a:pt x="22550" y="10881"/>
                    </a:cubicBezTo>
                    <a:cubicBezTo>
                      <a:pt x="22535" y="10896"/>
                      <a:pt x="22519" y="10896"/>
                      <a:pt x="22519" y="10911"/>
                    </a:cubicBezTo>
                    <a:cubicBezTo>
                      <a:pt x="22474" y="10942"/>
                      <a:pt x="22443" y="10957"/>
                      <a:pt x="22413" y="10987"/>
                    </a:cubicBezTo>
                    <a:cubicBezTo>
                      <a:pt x="22382" y="11003"/>
                      <a:pt x="22352" y="11033"/>
                      <a:pt x="22321" y="11048"/>
                    </a:cubicBezTo>
                    <a:cubicBezTo>
                      <a:pt x="22291" y="11079"/>
                      <a:pt x="22260" y="11094"/>
                      <a:pt x="22230" y="11109"/>
                    </a:cubicBezTo>
                    <a:cubicBezTo>
                      <a:pt x="22276" y="11064"/>
                      <a:pt x="22321" y="11003"/>
                      <a:pt x="22367" y="10957"/>
                    </a:cubicBezTo>
                    <a:cubicBezTo>
                      <a:pt x="22398" y="10926"/>
                      <a:pt x="22413" y="10896"/>
                      <a:pt x="22443" y="10866"/>
                    </a:cubicBezTo>
                    <a:cubicBezTo>
                      <a:pt x="22474" y="10835"/>
                      <a:pt x="22504" y="10820"/>
                      <a:pt x="22535" y="10789"/>
                    </a:cubicBezTo>
                    <a:cubicBezTo>
                      <a:pt x="22596" y="10728"/>
                      <a:pt x="22657" y="10683"/>
                      <a:pt x="22717" y="10622"/>
                    </a:cubicBezTo>
                    <a:cubicBezTo>
                      <a:pt x="22778" y="10561"/>
                      <a:pt x="22855" y="10500"/>
                      <a:pt x="22916" y="10439"/>
                    </a:cubicBezTo>
                    <a:cubicBezTo>
                      <a:pt x="22961" y="10393"/>
                      <a:pt x="23007" y="10332"/>
                      <a:pt x="23053" y="10287"/>
                    </a:cubicBezTo>
                    <a:cubicBezTo>
                      <a:pt x="23053" y="10302"/>
                      <a:pt x="23053" y="10302"/>
                      <a:pt x="23053" y="10302"/>
                    </a:cubicBezTo>
                    <a:cubicBezTo>
                      <a:pt x="23068" y="10302"/>
                      <a:pt x="23068" y="10302"/>
                      <a:pt x="23083" y="10287"/>
                    </a:cubicBezTo>
                    <a:cubicBezTo>
                      <a:pt x="23083" y="10271"/>
                      <a:pt x="23083" y="10256"/>
                      <a:pt x="23098" y="10256"/>
                    </a:cubicBezTo>
                    <a:cubicBezTo>
                      <a:pt x="23129" y="10210"/>
                      <a:pt x="23159" y="10180"/>
                      <a:pt x="23205" y="10149"/>
                    </a:cubicBezTo>
                    <a:lnTo>
                      <a:pt x="23388" y="9982"/>
                    </a:lnTo>
                    <a:cubicBezTo>
                      <a:pt x="23403" y="9967"/>
                      <a:pt x="23418" y="9936"/>
                      <a:pt x="23449" y="9921"/>
                    </a:cubicBezTo>
                    <a:cubicBezTo>
                      <a:pt x="23464" y="9906"/>
                      <a:pt x="23479" y="9890"/>
                      <a:pt x="23510" y="9875"/>
                    </a:cubicBezTo>
                    <a:cubicBezTo>
                      <a:pt x="23571" y="9829"/>
                      <a:pt x="23632" y="9799"/>
                      <a:pt x="23693" y="9753"/>
                    </a:cubicBezTo>
                    <a:cubicBezTo>
                      <a:pt x="23754" y="9738"/>
                      <a:pt x="23799" y="9708"/>
                      <a:pt x="23845" y="9677"/>
                    </a:cubicBezTo>
                    <a:cubicBezTo>
                      <a:pt x="23891" y="9662"/>
                      <a:pt x="23921" y="9647"/>
                      <a:pt x="23952" y="9631"/>
                    </a:cubicBezTo>
                    <a:cubicBezTo>
                      <a:pt x="23997" y="9616"/>
                      <a:pt x="24028" y="9601"/>
                      <a:pt x="24058" y="9586"/>
                    </a:cubicBezTo>
                    <a:cubicBezTo>
                      <a:pt x="24119" y="9570"/>
                      <a:pt x="24165" y="9540"/>
                      <a:pt x="24226" y="9525"/>
                    </a:cubicBezTo>
                    <a:cubicBezTo>
                      <a:pt x="24256" y="9510"/>
                      <a:pt x="24302" y="9494"/>
                      <a:pt x="24332" y="9479"/>
                    </a:cubicBezTo>
                    <a:lnTo>
                      <a:pt x="24363" y="9479"/>
                    </a:lnTo>
                    <a:cubicBezTo>
                      <a:pt x="24363" y="9479"/>
                      <a:pt x="24363" y="9494"/>
                      <a:pt x="24378" y="9494"/>
                    </a:cubicBezTo>
                    <a:cubicBezTo>
                      <a:pt x="24393" y="9494"/>
                      <a:pt x="24409" y="9479"/>
                      <a:pt x="24409" y="9464"/>
                    </a:cubicBezTo>
                    <a:cubicBezTo>
                      <a:pt x="24400" y="9446"/>
                      <a:pt x="24380" y="9439"/>
                      <a:pt x="24363" y="9439"/>
                    </a:cubicBezTo>
                    <a:cubicBezTo>
                      <a:pt x="24350" y="9439"/>
                      <a:pt x="24339" y="9442"/>
                      <a:pt x="24332" y="9449"/>
                    </a:cubicBezTo>
                    <a:cubicBezTo>
                      <a:pt x="24302" y="9449"/>
                      <a:pt x="24272" y="9464"/>
                      <a:pt x="24241" y="9464"/>
                    </a:cubicBezTo>
                    <a:cubicBezTo>
                      <a:pt x="24211" y="9479"/>
                      <a:pt x="24195" y="9479"/>
                      <a:pt x="24165" y="9494"/>
                    </a:cubicBezTo>
                    <a:cubicBezTo>
                      <a:pt x="24150" y="9494"/>
                      <a:pt x="24134" y="9510"/>
                      <a:pt x="24119" y="9510"/>
                    </a:cubicBezTo>
                    <a:cubicBezTo>
                      <a:pt x="24089" y="9525"/>
                      <a:pt x="24043" y="9540"/>
                      <a:pt x="24013" y="9555"/>
                    </a:cubicBezTo>
                    <a:cubicBezTo>
                      <a:pt x="23967" y="9570"/>
                      <a:pt x="23921" y="9586"/>
                      <a:pt x="23875" y="9601"/>
                    </a:cubicBezTo>
                    <a:cubicBezTo>
                      <a:pt x="23875" y="9601"/>
                      <a:pt x="23860" y="9616"/>
                      <a:pt x="23845" y="9616"/>
                    </a:cubicBezTo>
                    <a:lnTo>
                      <a:pt x="23799" y="9631"/>
                    </a:lnTo>
                    <a:cubicBezTo>
                      <a:pt x="23769" y="9647"/>
                      <a:pt x="23738" y="9662"/>
                      <a:pt x="23723" y="9677"/>
                    </a:cubicBezTo>
                    <a:cubicBezTo>
                      <a:pt x="23708" y="9677"/>
                      <a:pt x="23693" y="9677"/>
                      <a:pt x="23677" y="9692"/>
                    </a:cubicBezTo>
                    <a:cubicBezTo>
                      <a:pt x="23738" y="9631"/>
                      <a:pt x="23799" y="9586"/>
                      <a:pt x="23845" y="9525"/>
                    </a:cubicBezTo>
                    <a:cubicBezTo>
                      <a:pt x="23875" y="9494"/>
                      <a:pt x="23921" y="9464"/>
                      <a:pt x="23952" y="9433"/>
                    </a:cubicBezTo>
                    <a:lnTo>
                      <a:pt x="24028" y="9327"/>
                    </a:lnTo>
                    <a:cubicBezTo>
                      <a:pt x="24058" y="9296"/>
                      <a:pt x="24089" y="9251"/>
                      <a:pt x="24104" y="9220"/>
                    </a:cubicBezTo>
                    <a:cubicBezTo>
                      <a:pt x="24119" y="9205"/>
                      <a:pt x="24134" y="9190"/>
                      <a:pt x="24150" y="9174"/>
                    </a:cubicBezTo>
                    <a:cubicBezTo>
                      <a:pt x="24177" y="9185"/>
                      <a:pt x="24206" y="9190"/>
                      <a:pt x="24235" y="9190"/>
                    </a:cubicBezTo>
                    <a:cubicBezTo>
                      <a:pt x="24335" y="9190"/>
                      <a:pt x="24434" y="9132"/>
                      <a:pt x="24470" y="9037"/>
                    </a:cubicBezTo>
                    <a:cubicBezTo>
                      <a:pt x="24531" y="8900"/>
                      <a:pt x="24454" y="8748"/>
                      <a:pt x="24332" y="8702"/>
                    </a:cubicBezTo>
                    <a:cubicBezTo>
                      <a:pt x="24302" y="8692"/>
                      <a:pt x="24272" y="8687"/>
                      <a:pt x="24242" y="8687"/>
                    </a:cubicBezTo>
                    <a:cubicBezTo>
                      <a:pt x="24139" y="8687"/>
                      <a:pt x="24048" y="8748"/>
                      <a:pt x="24013" y="8854"/>
                    </a:cubicBezTo>
                    <a:cubicBezTo>
                      <a:pt x="23982" y="8931"/>
                      <a:pt x="23997" y="9022"/>
                      <a:pt x="24043" y="9083"/>
                    </a:cubicBezTo>
                    <a:cubicBezTo>
                      <a:pt x="23997" y="9144"/>
                      <a:pt x="23967" y="9190"/>
                      <a:pt x="23921" y="9235"/>
                    </a:cubicBezTo>
                    <a:cubicBezTo>
                      <a:pt x="23891" y="9281"/>
                      <a:pt x="23860" y="9311"/>
                      <a:pt x="23830" y="9342"/>
                    </a:cubicBezTo>
                    <a:cubicBezTo>
                      <a:pt x="23799" y="9388"/>
                      <a:pt x="23769" y="9418"/>
                      <a:pt x="23738" y="9449"/>
                    </a:cubicBezTo>
                    <a:cubicBezTo>
                      <a:pt x="23677" y="9494"/>
                      <a:pt x="23616" y="9540"/>
                      <a:pt x="23555" y="9601"/>
                    </a:cubicBezTo>
                    <a:cubicBezTo>
                      <a:pt x="23495" y="9647"/>
                      <a:pt x="23434" y="9708"/>
                      <a:pt x="23373" y="9769"/>
                    </a:cubicBezTo>
                    <a:cubicBezTo>
                      <a:pt x="23342" y="9784"/>
                      <a:pt x="23312" y="9814"/>
                      <a:pt x="23281" y="9845"/>
                    </a:cubicBezTo>
                    <a:lnTo>
                      <a:pt x="23312" y="9799"/>
                    </a:lnTo>
                    <a:cubicBezTo>
                      <a:pt x="23312" y="9784"/>
                      <a:pt x="23327" y="9769"/>
                      <a:pt x="23342" y="9738"/>
                    </a:cubicBezTo>
                    <a:cubicBezTo>
                      <a:pt x="23342" y="9723"/>
                      <a:pt x="23357" y="9723"/>
                      <a:pt x="23357" y="9708"/>
                    </a:cubicBezTo>
                    <a:cubicBezTo>
                      <a:pt x="23373" y="9677"/>
                      <a:pt x="23388" y="9647"/>
                      <a:pt x="23403" y="9616"/>
                    </a:cubicBezTo>
                    <a:cubicBezTo>
                      <a:pt x="23418" y="9586"/>
                      <a:pt x="23434" y="9570"/>
                      <a:pt x="23434" y="9540"/>
                    </a:cubicBezTo>
                    <a:lnTo>
                      <a:pt x="23495" y="9418"/>
                    </a:lnTo>
                    <a:cubicBezTo>
                      <a:pt x="23495" y="9388"/>
                      <a:pt x="23510" y="9372"/>
                      <a:pt x="23525" y="9342"/>
                    </a:cubicBezTo>
                    <a:cubicBezTo>
                      <a:pt x="23525" y="9327"/>
                      <a:pt x="23540" y="9296"/>
                      <a:pt x="23540" y="9281"/>
                    </a:cubicBezTo>
                    <a:cubicBezTo>
                      <a:pt x="23555" y="9266"/>
                      <a:pt x="23555" y="9266"/>
                      <a:pt x="23555" y="9251"/>
                    </a:cubicBezTo>
                    <a:cubicBezTo>
                      <a:pt x="23571" y="9251"/>
                      <a:pt x="23586" y="9235"/>
                      <a:pt x="23586" y="9205"/>
                    </a:cubicBezTo>
                    <a:cubicBezTo>
                      <a:pt x="23586" y="9205"/>
                      <a:pt x="23586" y="9205"/>
                      <a:pt x="23571" y="9190"/>
                    </a:cubicBezTo>
                    <a:cubicBezTo>
                      <a:pt x="23571" y="9190"/>
                      <a:pt x="23564" y="9183"/>
                      <a:pt x="23555" y="9183"/>
                    </a:cubicBezTo>
                    <a:cubicBezTo>
                      <a:pt x="23550" y="9183"/>
                      <a:pt x="23545" y="9185"/>
                      <a:pt x="23540" y="9190"/>
                    </a:cubicBezTo>
                    <a:lnTo>
                      <a:pt x="23525" y="9190"/>
                    </a:lnTo>
                    <a:cubicBezTo>
                      <a:pt x="23510" y="9266"/>
                      <a:pt x="23479" y="9327"/>
                      <a:pt x="23449" y="9388"/>
                    </a:cubicBezTo>
                    <a:cubicBezTo>
                      <a:pt x="23418" y="9433"/>
                      <a:pt x="23403" y="9479"/>
                      <a:pt x="23388" y="9510"/>
                    </a:cubicBezTo>
                    <a:cubicBezTo>
                      <a:pt x="23373" y="9540"/>
                      <a:pt x="23357" y="9570"/>
                      <a:pt x="23327" y="9601"/>
                    </a:cubicBezTo>
                    <a:lnTo>
                      <a:pt x="23220" y="9829"/>
                    </a:lnTo>
                    <a:lnTo>
                      <a:pt x="23205" y="9860"/>
                    </a:lnTo>
                    <a:cubicBezTo>
                      <a:pt x="23190" y="9890"/>
                      <a:pt x="23175" y="9906"/>
                      <a:pt x="23175" y="9936"/>
                    </a:cubicBezTo>
                    <a:cubicBezTo>
                      <a:pt x="23159" y="9936"/>
                      <a:pt x="23159" y="9951"/>
                      <a:pt x="23159" y="9967"/>
                    </a:cubicBezTo>
                    <a:cubicBezTo>
                      <a:pt x="23098" y="10012"/>
                      <a:pt x="23037" y="10073"/>
                      <a:pt x="22976" y="10134"/>
                    </a:cubicBezTo>
                    <a:cubicBezTo>
                      <a:pt x="22916" y="10195"/>
                      <a:pt x="22855" y="10256"/>
                      <a:pt x="22794" y="10317"/>
                    </a:cubicBezTo>
                    <a:lnTo>
                      <a:pt x="22794" y="10302"/>
                    </a:lnTo>
                    <a:cubicBezTo>
                      <a:pt x="22717" y="10378"/>
                      <a:pt x="22641" y="10454"/>
                      <a:pt x="22565" y="10515"/>
                    </a:cubicBezTo>
                    <a:cubicBezTo>
                      <a:pt x="22522" y="10544"/>
                      <a:pt x="22479" y="10586"/>
                      <a:pt x="22436" y="10616"/>
                    </a:cubicBezTo>
                    <a:lnTo>
                      <a:pt x="22436" y="10616"/>
                    </a:lnTo>
                    <a:cubicBezTo>
                      <a:pt x="22526" y="10394"/>
                      <a:pt x="22629" y="10173"/>
                      <a:pt x="22717" y="9967"/>
                    </a:cubicBezTo>
                    <a:cubicBezTo>
                      <a:pt x="22717" y="9951"/>
                      <a:pt x="22717" y="9951"/>
                      <a:pt x="22717" y="9951"/>
                    </a:cubicBezTo>
                    <a:lnTo>
                      <a:pt x="22778" y="9875"/>
                    </a:lnTo>
                    <a:cubicBezTo>
                      <a:pt x="22794" y="9875"/>
                      <a:pt x="22794" y="9860"/>
                      <a:pt x="22809" y="9860"/>
                    </a:cubicBezTo>
                    <a:cubicBezTo>
                      <a:pt x="22809" y="9845"/>
                      <a:pt x="22824" y="9829"/>
                      <a:pt x="22824" y="9829"/>
                    </a:cubicBezTo>
                    <a:cubicBezTo>
                      <a:pt x="22855" y="9799"/>
                      <a:pt x="22870" y="9784"/>
                      <a:pt x="22900" y="9753"/>
                    </a:cubicBezTo>
                    <a:lnTo>
                      <a:pt x="22916" y="9738"/>
                    </a:lnTo>
                    <a:lnTo>
                      <a:pt x="22961" y="9692"/>
                    </a:lnTo>
                    <a:cubicBezTo>
                      <a:pt x="22976" y="9677"/>
                      <a:pt x="22992" y="9662"/>
                      <a:pt x="23007" y="9647"/>
                    </a:cubicBezTo>
                    <a:cubicBezTo>
                      <a:pt x="23022" y="9631"/>
                      <a:pt x="23037" y="9616"/>
                      <a:pt x="23053" y="9601"/>
                    </a:cubicBezTo>
                    <a:cubicBezTo>
                      <a:pt x="23053" y="9601"/>
                      <a:pt x="23053" y="9586"/>
                      <a:pt x="23068" y="9586"/>
                    </a:cubicBezTo>
                    <a:cubicBezTo>
                      <a:pt x="23083" y="9570"/>
                      <a:pt x="23083" y="9555"/>
                      <a:pt x="23098" y="9540"/>
                    </a:cubicBezTo>
                    <a:cubicBezTo>
                      <a:pt x="23114" y="9540"/>
                      <a:pt x="23114" y="9525"/>
                      <a:pt x="23129" y="9510"/>
                    </a:cubicBezTo>
                    <a:cubicBezTo>
                      <a:pt x="23144" y="9494"/>
                      <a:pt x="23159" y="9464"/>
                      <a:pt x="23190" y="9449"/>
                    </a:cubicBezTo>
                    <a:cubicBezTo>
                      <a:pt x="23190" y="9449"/>
                      <a:pt x="23205" y="9433"/>
                      <a:pt x="23205" y="9433"/>
                    </a:cubicBezTo>
                    <a:cubicBezTo>
                      <a:pt x="23205" y="9418"/>
                      <a:pt x="23205" y="9418"/>
                      <a:pt x="23205" y="9403"/>
                    </a:cubicBezTo>
                    <a:lnTo>
                      <a:pt x="23175" y="9403"/>
                    </a:lnTo>
                    <a:cubicBezTo>
                      <a:pt x="23159" y="9403"/>
                      <a:pt x="23159" y="9418"/>
                      <a:pt x="23144" y="9433"/>
                    </a:cubicBezTo>
                    <a:cubicBezTo>
                      <a:pt x="23129" y="9449"/>
                      <a:pt x="23114" y="9464"/>
                      <a:pt x="23098" y="9479"/>
                    </a:cubicBezTo>
                    <a:lnTo>
                      <a:pt x="23083" y="9494"/>
                    </a:lnTo>
                    <a:cubicBezTo>
                      <a:pt x="23068" y="9510"/>
                      <a:pt x="23053" y="9540"/>
                      <a:pt x="23037" y="9555"/>
                    </a:cubicBezTo>
                    <a:cubicBezTo>
                      <a:pt x="23022" y="9555"/>
                      <a:pt x="23007" y="9570"/>
                      <a:pt x="22992" y="9586"/>
                    </a:cubicBezTo>
                    <a:lnTo>
                      <a:pt x="22916" y="9662"/>
                    </a:lnTo>
                    <a:cubicBezTo>
                      <a:pt x="22900" y="9677"/>
                      <a:pt x="22885" y="9692"/>
                      <a:pt x="22855" y="9723"/>
                    </a:cubicBezTo>
                    <a:cubicBezTo>
                      <a:pt x="22855" y="9723"/>
                      <a:pt x="22839" y="9738"/>
                      <a:pt x="22839" y="9738"/>
                    </a:cubicBezTo>
                    <a:cubicBezTo>
                      <a:pt x="22824" y="9769"/>
                      <a:pt x="22794" y="9784"/>
                      <a:pt x="22778" y="9799"/>
                    </a:cubicBezTo>
                    <a:cubicBezTo>
                      <a:pt x="22839" y="9662"/>
                      <a:pt x="22885" y="9540"/>
                      <a:pt x="22946" y="9403"/>
                    </a:cubicBezTo>
                    <a:cubicBezTo>
                      <a:pt x="22976" y="9327"/>
                      <a:pt x="23007" y="9235"/>
                      <a:pt x="23037" y="9159"/>
                    </a:cubicBezTo>
                    <a:cubicBezTo>
                      <a:pt x="23037" y="9144"/>
                      <a:pt x="23053" y="9113"/>
                      <a:pt x="23053" y="9098"/>
                    </a:cubicBezTo>
                    <a:cubicBezTo>
                      <a:pt x="23065" y="9101"/>
                      <a:pt x="23078" y="9102"/>
                      <a:pt x="23091" y="9102"/>
                    </a:cubicBezTo>
                    <a:cubicBezTo>
                      <a:pt x="23153" y="9102"/>
                      <a:pt x="23210" y="9070"/>
                      <a:pt x="23236" y="9007"/>
                    </a:cubicBezTo>
                    <a:cubicBezTo>
                      <a:pt x="23266" y="8931"/>
                      <a:pt x="23236" y="8854"/>
                      <a:pt x="23159" y="8824"/>
                    </a:cubicBezTo>
                    <a:cubicBezTo>
                      <a:pt x="23140" y="8816"/>
                      <a:pt x="23119" y="8812"/>
                      <a:pt x="23099" y="8812"/>
                    </a:cubicBezTo>
                    <a:cubicBezTo>
                      <a:pt x="23040" y="8812"/>
                      <a:pt x="22984" y="8844"/>
                      <a:pt x="22961" y="8900"/>
                    </a:cubicBezTo>
                    <a:cubicBezTo>
                      <a:pt x="22931" y="8976"/>
                      <a:pt x="22961" y="9052"/>
                      <a:pt x="23022" y="9083"/>
                    </a:cubicBezTo>
                    <a:cubicBezTo>
                      <a:pt x="23022" y="9098"/>
                      <a:pt x="23007" y="9113"/>
                      <a:pt x="22992" y="9144"/>
                    </a:cubicBezTo>
                    <a:cubicBezTo>
                      <a:pt x="22946" y="9220"/>
                      <a:pt x="22900" y="9311"/>
                      <a:pt x="22855" y="9403"/>
                    </a:cubicBezTo>
                    <a:cubicBezTo>
                      <a:pt x="22794" y="9540"/>
                      <a:pt x="22717" y="9662"/>
                      <a:pt x="22657" y="9799"/>
                    </a:cubicBezTo>
                    <a:cubicBezTo>
                      <a:pt x="22580" y="9951"/>
                      <a:pt x="22504" y="10104"/>
                      <a:pt x="22443" y="10256"/>
                    </a:cubicBezTo>
                    <a:cubicBezTo>
                      <a:pt x="22428" y="10271"/>
                      <a:pt x="22428" y="10287"/>
                      <a:pt x="22413" y="10302"/>
                    </a:cubicBezTo>
                    <a:cubicBezTo>
                      <a:pt x="22367" y="10408"/>
                      <a:pt x="22321" y="10500"/>
                      <a:pt x="22276" y="10591"/>
                    </a:cubicBezTo>
                    <a:cubicBezTo>
                      <a:pt x="22245" y="10667"/>
                      <a:pt x="22215" y="10728"/>
                      <a:pt x="22184" y="10805"/>
                    </a:cubicBezTo>
                    <a:cubicBezTo>
                      <a:pt x="22169" y="10835"/>
                      <a:pt x="22154" y="10881"/>
                      <a:pt x="22139" y="10911"/>
                    </a:cubicBezTo>
                    <a:cubicBezTo>
                      <a:pt x="22078" y="10987"/>
                      <a:pt x="22032" y="11048"/>
                      <a:pt x="21971" y="11109"/>
                    </a:cubicBezTo>
                    <a:cubicBezTo>
                      <a:pt x="21925" y="11185"/>
                      <a:pt x="21864" y="11262"/>
                      <a:pt x="21803" y="11338"/>
                    </a:cubicBezTo>
                    <a:cubicBezTo>
                      <a:pt x="21834" y="11262"/>
                      <a:pt x="21864" y="11201"/>
                      <a:pt x="21895" y="11125"/>
                    </a:cubicBezTo>
                    <a:cubicBezTo>
                      <a:pt x="21910" y="11094"/>
                      <a:pt x="21925" y="11064"/>
                      <a:pt x="21925" y="11033"/>
                    </a:cubicBezTo>
                    <a:cubicBezTo>
                      <a:pt x="21940" y="11003"/>
                      <a:pt x="21940" y="10987"/>
                      <a:pt x="21956" y="10972"/>
                    </a:cubicBezTo>
                    <a:lnTo>
                      <a:pt x="21971" y="10911"/>
                    </a:lnTo>
                    <a:cubicBezTo>
                      <a:pt x="21971" y="10881"/>
                      <a:pt x="21986" y="10850"/>
                      <a:pt x="21986" y="10820"/>
                    </a:cubicBezTo>
                    <a:cubicBezTo>
                      <a:pt x="22001" y="10774"/>
                      <a:pt x="22017" y="10728"/>
                      <a:pt x="22017" y="10698"/>
                    </a:cubicBezTo>
                    <a:cubicBezTo>
                      <a:pt x="22047" y="10622"/>
                      <a:pt x="22062" y="10546"/>
                      <a:pt x="22062" y="10469"/>
                    </a:cubicBezTo>
                    <a:cubicBezTo>
                      <a:pt x="22078" y="10393"/>
                      <a:pt x="22093" y="10317"/>
                      <a:pt x="22108" y="10226"/>
                    </a:cubicBezTo>
                    <a:cubicBezTo>
                      <a:pt x="22123" y="10195"/>
                      <a:pt x="22123" y="10149"/>
                      <a:pt x="22139" y="10104"/>
                    </a:cubicBezTo>
                    <a:cubicBezTo>
                      <a:pt x="22160" y="10110"/>
                      <a:pt x="22183" y="10113"/>
                      <a:pt x="22205" y="10113"/>
                    </a:cubicBezTo>
                    <a:cubicBezTo>
                      <a:pt x="22291" y="10113"/>
                      <a:pt x="22373" y="10067"/>
                      <a:pt x="22398" y="9982"/>
                    </a:cubicBezTo>
                    <a:cubicBezTo>
                      <a:pt x="22443" y="9860"/>
                      <a:pt x="22398" y="9738"/>
                      <a:pt x="22276" y="9692"/>
                    </a:cubicBezTo>
                    <a:cubicBezTo>
                      <a:pt x="22251" y="9682"/>
                      <a:pt x="22226" y="9677"/>
                      <a:pt x="22201" y="9677"/>
                    </a:cubicBezTo>
                    <a:cubicBezTo>
                      <a:pt x="22117" y="9677"/>
                      <a:pt x="22037" y="9732"/>
                      <a:pt x="22001" y="9814"/>
                    </a:cubicBezTo>
                    <a:cubicBezTo>
                      <a:pt x="21956" y="9921"/>
                      <a:pt x="22001" y="10028"/>
                      <a:pt x="22093" y="10089"/>
                    </a:cubicBezTo>
                    <a:cubicBezTo>
                      <a:pt x="22093" y="10134"/>
                      <a:pt x="22078" y="10165"/>
                      <a:pt x="22078" y="10195"/>
                    </a:cubicBezTo>
                    <a:cubicBezTo>
                      <a:pt x="22078" y="10226"/>
                      <a:pt x="22062" y="10256"/>
                      <a:pt x="22062" y="10287"/>
                    </a:cubicBezTo>
                    <a:cubicBezTo>
                      <a:pt x="22047" y="10348"/>
                      <a:pt x="22032" y="10408"/>
                      <a:pt x="22017" y="10454"/>
                    </a:cubicBezTo>
                    <a:cubicBezTo>
                      <a:pt x="21986" y="10576"/>
                      <a:pt x="21956" y="10698"/>
                      <a:pt x="21925" y="10805"/>
                    </a:cubicBezTo>
                    <a:cubicBezTo>
                      <a:pt x="21910" y="10835"/>
                      <a:pt x="21910" y="10850"/>
                      <a:pt x="21910" y="10866"/>
                    </a:cubicBezTo>
                    <a:cubicBezTo>
                      <a:pt x="21849" y="11003"/>
                      <a:pt x="21788" y="11140"/>
                      <a:pt x="21742" y="11292"/>
                    </a:cubicBezTo>
                    <a:cubicBezTo>
                      <a:pt x="21712" y="11353"/>
                      <a:pt x="21681" y="11429"/>
                      <a:pt x="21651" y="11505"/>
                    </a:cubicBezTo>
                    <a:lnTo>
                      <a:pt x="21651" y="11521"/>
                    </a:lnTo>
                    <a:cubicBezTo>
                      <a:pt x="21636" y="11536"/>
                      <a:pt x="21636" y="11551"/>
                      <a:pt x="21620" y="11566"/>
                    </a:cubicBezTo>
                    <a:cubicBezTo>
                      <a:pt x="21605" y="11582"/>
                      <a:pt x="21605" y="11597"/>
                      <a:pt x="21590" y="11612"/>
                    </a:cubicBezTo>
                    <a:cubicBezTo>
                      <a:pt x="21590" y="11627"/>
                      <a:pt x="21590" y="11627"/>
                      <a:pt x="21590" y="11627"/>
                    </a:cubicBezTo>
                    <a:cubicBezTo>
                      <a:pt x="21514" y="11734"/>
                      <a:pt x="21438" y="11841"/>
                      <a:pt x="21361" y="11947"/>
                    </a:cubicBezTo>
                    <a:cubicBezTo>
                      <a:pt x="21255" y="12084"/>
                      <a:pt x="21163" y="12237"/>
                      <a:pt x="21057" y="12389"/>
                    </a:cubicBezTo>
                    <a:cubicBezTo>
                      <a:pt x="21011" y="12465"/>
                      <a:pt x="20981" y="12541"/>
                      <a:pt x="20935" y="12618"/>
                    </a:cubicBezTo>
                    <a:cubicBezTo>
                      <a:pt x="20920" y="12633"/>
                      <a:pt x="20904" y="12663"/>
                      <a:pt x="20889" y="12694"/>
                    </a:cubicBezTo>
                    <a:cubicBezTo>
                      <a:pt x="20874" y="12724"/>
                      <a:pt x="20874" y="12755"/>
                      <a:pt x="20859" y="12785"/>
                    </a:cubicBezTo>
                    <a:cubicBezTo>
                      <a:pt x="20874" y="12724"/>
                      <a:pt x="20889" y="12679"/>
                      <a:pt x="20904" y="12618"/>
                    </a:cubicBezTo>
                    <a:cubicBezTo>
                      <a:pt x="21072" y="12084"/>
                      <a:pt x="21224" y="11566"/>
                      <a:pt x="21392" y="11033"/>
                    </a:cubicBezTo>
                    <a:cubicBezTo>
                      <a:pt x="21438" y="10881"/>
                      <a:pt x="21483" y="10713"/>
                      <a:pt x="21544" y="10546"/>
                    </a:cubicBezTo>
                    <a:cubicBezTo>
                      <a:pt x="21560" y="10515"/>
                      <a:pt x="21575" y="10469"/>
                      <a:pt x="21590" y="10439"/>
                    </a:cubicBezTo>
                    <a:cubicBezTo>
                      <a:pt x="21620" y="10348"/>
                      <a:pt x="21636" y="10271"/>
                      <a:pt x="21666" y="10180"/>
                    </a:cubicBezTo>
                    <a:cubicBezTo>
                      <a:pt x="21681" y="10119"/>
                      <a:pt x="21712" y="10043"/>
                      <a:pt x="21727" y="9982"/>
                    </a:cubicBezTo>
                    <a:cubicBezTo>
                      <a:pt x="21742" y="9936"/>
                      <a:pt x="21742" y="9890"/>
                      <a:pt x="21758" y="9829"/>
                    </a:cubicBezTo>
                    <a:cubicBezTo>
                      <a:pt x="21788" y="9769"/>
                      <a:pt x="21803" y="9708"/>
                      <a:pt x="21819" y="9647"/>
                    </a:cubicBezTo>
                    <a:cubicBezTo>
                      <a:pt x="21834" y="9586"/>
                      <a:pt x="21864" y="9510"/>
                      <a:pt x="21880" y="9433"/>
                    </a:cubicBezTo>
                    <a:cubicBezTo>
                      <a:pt x="21910" y="9357"/>
                      <a:pt x="21940" y="9266"/>
                      <a:pt x="21971" y="9190"/>
                    </a:cubicBezTo>
                    <a:cubicBezTo>
                      <a:pt x="21986" y="9144"/>
                      <a:pt x="22001" y="9113"/>
                      <a:pt x="22017" y="9068"/>
                    </a:cubicBezTo>
                    <a:cubicBezTo>
                      <a:pt x="22032" y="9022"/>
                      <a:pt x="22047" y="8976"/>
                      <a:pt x="22047" y="8931"/>
                    </a:cubicBezTo>
                    <a:cubicBezTo>
                      <a:pt x="22062" y="8885"/>
                      <a:pt x="22093" y="8839"/>
                      <a:pt x="22093" y="8793"/>
                    </a:cubicBezTo>
                    <a:cubicBezTo>
                      <a:pt x="22108" y="8778"/>
                      <a:pt x="22123" y="8748"/>
                      <a:pt x="22123" y="8717"/>
                    </a:cubicBezTo>
                    <a:cubicBezTo>
                      <a:pt x="22139" y="8702"/>
                      <a:pt x="22154" y="8672"/>
                      <a:pt x="22184" y="8656"/>
                    </a:cubicBezTo>
                    <a:cubicBezTo>
                      <a:pt x="22321" y="8489"/>
                      <a:pt x="22458" y="8336"/>
                      <a:pt x="22596" y="8184"/>
                    </a:cubicBezTo>
                    <a:cubicBezTo>
                      <a:pt x="22626" y="8138"/>
                      <a:pt x="22672" y="8108"/>
                      <a:pt x="22702" y="8062"/>
                    </a:cubicBezTo>
                    <a:lnTo>
                      <a:pt x="22717" y="8062"/>
                    </a:lnTo>
                    <a:cubicBezTo>
                      <a:pt x="22717" y="8062"/>
                      <a:pt x="22733" y="8062"/>
                      <a:pt x="22733" y="8047"/>
                    </a:cubicBezTo>
                    <a:cubicBezTo>
                      <a:pt x="22733" y="8047"/>
                      <a:pt x="22733" y="8047"/>
                      <a:pt x="22733" y="8032"/>
                    </a:cubicBezTo>
                    <a:cubicBezTo>
                      <a:pt x="22748" y="8032"/>
                      <a:pt x="22763" y="8032"/>
                      <a:pt x="22778" y="8016"/>
                    </a:cubicBezTo>
                    <a:lnTo>
                      <a:pt x="22778" y="8016"/>
                    </a:lnTo>
                    <a:cubicBezTo>
                      <a:pt x="22763" y="8032"/>
                      <a:pt x="22763" y="8047"/>
                      <a:pt x="22778" y="8047"/>
                    </a:cubicBezTo>
                    <a:lnTo>
                      <a:pt x="22794" y="8047"/>
                    </a:lnTo>
                    <a:cubicBezTo>
                      <a:pt x="22809" y="8062"/>
                      <a:pt x="22824" y="8062"/>
                      <a:pt x="22839" y="8062"/>
                    </a:cubicBezTo>
                    <a:cubicBezTo>
                      <a:pt x="22855" y="8062"/>
                      <a:pt x="22855" y="8047"/>
                      <a:pt x="22855" y="8047"/>
                    </a:cubicBezTo>
                    <a:cubicBezTo>
                      <a:pt x="22855" y="8032"/>
                      <a:pt x="22855" y="8032"/>
                      <a:pt x="22855" y="8032"/>
                    </a:cubicBezTo>
                    <a:cubicBezTo>
                      <a:pt x="22870" y="8016"/>
                      <a:pt x="22900" y="8001"/>
                      <a:pt x="22916" y="8001"/>
                    </a:cubicBezTo>
                    <a:cubicBezTo>
                      <a:pt x="22992" y="7971"/>
                      <a:pt x="23068" y="7955"/>
                      <a:pt x="23144" y="7925"/>
                    </a:cubicBezTo>
                    <a:cubicBezTo>
                      <a:pt x="23220" y="7910"/>
                      <a:pt x="23296" y="7879"/>
                      <a:pt x="23373" y="7864"/>
                    </a:cubicBezTo>
                    <a:cubicBezTo>
                      <a:pt x="23403" y="7849"/>
                      <a:pt x="23434" y="7834"/>
                      <a:pt x="23479" y="7818"/>
                    </a:cubicBezTo>
                    <a:cubicBezTo>
                      <a:pt x="23510" y="7803"/>
                      <a:pt x="23540" y="7803"/>
                      <a:pt x="23571" y="7773"/>
                    </a:cubicBezTo>
                    <a:cubicBezTo>
                      <a:pt x="23601" y="7757"/>
                      <a:pt x="23647" y="7742"/>
                      <a:pt x="23677" y="7727"/>
                    </a:cubicBezTo>
                    <a:cubicBezTo>
                      <a:pt x="23708" y="7788"/>
                      <a:pt x="23754" y="7834"/>
                      <a:pt x="23814" y="7849"/>
                    </a:cubicBezTo>
                    <a:cubicBezTo>
                      <a:pt x="23851" y="7863"/>
                      <a:pt x="23888" y="7870"/>
                      <a:pt x="23924" y="7870"/>
                    </a:cubicBezTo>
                    <a:cubicBezTo>
                      <a:pt x="24041" y="7870"/>
                      <a:pt x="24149" y="7801"/>
                      <a:pt x="24195" y="7696"/>
                    </a:cubicBezTo>
                    <a:cubicBezTo>
                      <a:pt x="24256" y="7544"/>
                      <a:pt x="24180" y="7361"/>
                      <a:pt x="24028" y="7316"/>
                    </a:cubicBezTo>
                    <a:cubicBezTo>
                      <a:pt x="23996" y="7301"/>
                      <a:pt x="23961" y="7295"/>
                      <a:pt x="23926" y="7295"/>
                    </a:cubicBezTo>
                    <a:cubicBezTo>
                      <a:pt x="23812" y="7295"/>
                      <a:pt x="23697" y="7367"/>
                      <a:pt x="23662" y="7483"/>
                    </a:cubicBezTo>
                    <a:cubicBezTo>
                      <a:pt x="23632" y="7529"/>
                      <a:pt x="23632" y="7605"/>
                      <a:pt x="23647" y="7666"/>
                    </a:cubicBezTo>
                    <a:cubicBezTo>
                      <a:pt x="23616" y="7681"/>
                      <a:pt x="23586" y="7696"/>
                      <a:pt x="23555" y="7712"/>
                    </a:cubicBezTo>
                    <a:cubicBezTo>
                      <a:pt x="23540" y="7712"/>
                      <a:pt x="23540" y="7712"/>
                      <a:pt x="23525" y="7727"/>
                    </a:cubicBezTo>
                    <a:cubicBezTo>
                      <a:pt x="23495" y="7727"/>
                      <a:pt x="23464" y="7742"/>
                      <a:pt x="23434" y="7742"/>
                    </a:cubicBezTo>
                    <a:cubicBezTo>
                      <a:pt x="23403" y="7757"/>
                      <a:pt x="23388" y="7757"/>
                      <a:pt x="23373" y="7757"/>
                    </a:cubicBezTo>
                    <a:cubicBezTo>
                      <a:pt x="23357" y="7773"/>
                      <a:pt x="23327" y="7773"/>
                      <a:pt x="23312" y="7773"/>
                    </a:cubicBezTo>
                    <a:cubicBezTo>
                      <a:pt x="23296" y="7788"/>
                      <a:pt x="23266" y="7788"/>
                      <a:pt x="23251" y="7803"/>
                    </a:cubicBezTo>
                    <a:cubicBezTo>
                      <a:pt x="23236" y="7803"/>
                      <a:pt x="23220" y="7803"/>
                      <a:pt x="23205" y="7818"/>
                    </a:cubicBezTo>
                    <a:cubicBezTo>
                      <a:pt x="23190" y="7818"/>
                      <a:pt x="23175" y="7818"/>
                      <a:pt x="23159" y="7834"/>
                    </a:cubicBezTo>
                    <a:cubicBezTo>
                      <a:pt x="23129" y="7834"/>
                      <a:pt x="23114" y="7849"/>
                      <a:pt x="23098" y="7849"/>
                    </a:cubicBezTo>
                    <a:cubicBezTo>
                      <a:pt x="23068" y="7864"/>
                      <a:pt x="23037" y="7879"/>
                      <a:pt x="22992" y="7895"/>
                    </a:cubicBezTo>
                    <a:cubicBezTo>
                      <a:pt x="22961" y="7910"/>
                      <a:pt x="22916" y="7925"/>
                      <a:pt x="22885" y="7940"/>
                    </a:cubicBezTo>
                    <a:cubicBezTo>
                      <a:pt x="22885" y="7940"/>
                      <a:pt x="22885" y="7940"/>
                      <a:pt x="22885" y="7925"/>
                    </a:cubicBezTo>
                    <a:cubicBezTo>
                      <a:pt x="22855" y="7940"/>
                      <a:pt x="22824" y="7955"/>
                      <a:pt x="22794" y="7971"/>
                    </a:cubicBezTo>
                    <a:lnTo>
                      <a:pt x="22778" y="7971"/>
                    </a:lnTo>
                    <a:cubicBezTo>
                      <a:pt x="22824" y="7925"/>
                      <a:pt x="22870" y="7879"/>
                      <a:pt x="22916" y="7834"/>
                    </a:cubicBezTo>
                    <a:cubicBezTo>
                      <a:pt x="22931" y="7818"/>
                      <a:pt x="22946" y="7788"/>
                      <a:pt x="22976" y="7773"/>
                    </a:cubicBezTo>
                    <a:cubicBezTo>
                      <a:pt x="23007" y="7742"/>
                      <a:pt x="23037" y="7727"/>
                      <a:pt x="23068" y="7696"/>
                    </a:cubicBezTo>
                    <a:cubicBezTo>
                      <a:pt x="23098" y="7666"/>
                      <a:pt x="23129" y="7651"/>
                      <a:pt x="23175" y="7620"/>
                    </a:cubicBezTo>
                    <a:cubicBezTo>
                      <a:pt x="23205" y="7590"/>
                      <a:pt x="23251" y="7559"/>
                      <a:pt x="23281" y="7529"/>
                    </a:cubicBezTo>
                    <a:lnTo>
                      <a:pt x="23296" y="7529"/>
                    </a:lnTo>
                    <a:cubicBezTo>
                      <a:pt x="23312" y="7514"/>
                      <a:pt x="23327" y="7498"/>
                      <a:pt x="23342" y="7498"/>
                    </a:cubicBezTo>
                    <a:cubicBezTo>
                      <a:pt x="23403" y="7453"/>
                      <a:pt x="23449" y="7407"/>
                      <a:pt x="23510" y="7346"/>
                    </a:cubicBezTo>
                    <a:cubicBezTo>
                      <a:pt x="23540" y="7316"/>
                      <a:pt x="23586" y="7285"/>
                      <a:pt x="23616" y="7255"/>
                    </a:cubicBezTo>
                    <a:cubicBezTo>
                      <a:pt x="23693" y="7178"/>
                      <a:pt x="23784" y="7087"/>
                      <a:pt x="23860" y="6996"/>
                    </a:cubicBezTo>
                    <a:cubicBezTo>
                      <a:pt x="23875" y="6996"/>
                      <a:pt x="23875" y="6980"/>
                      <a:pt x="23891" y="6980"/>
                    </a:cubicBezTo>
                    <a:cubicBezTo>
                      <a:pt x="23921" y="6965"/>
                      <a:pt x="23952" y="6950"/>
                      <a:pt x="23982" y="6950"/>
                    </a:cubicBezTo>
                    <a:cubicBezTo>
                      <a:pt x="24028" y="6935"/>
                      <a:pt x="24058" y="6919"/>
                      <a:pt x="24089" y="6904"/>
                    </a:cubicBezTo>
                    <a:cubicBezTo>
                      <a:pt x="24104" y="6904"/>
                      <a:pt x="24104" y="6904"/>
                      <a:pt x="24119" y="6889"/>
                    </a:cubicBezTo>
                    <a:cubicBezTo>
                      <a:pt x="24134" y="6889"/>
                      <a:pt x="24165" y="6889"/>
                      <a:pt x="24180" y="6874"/>
                    </a:cubicBezTo>
                    <a:cubicBezTo>
                      <a:pt x="24195" y="6874"/>
                      <a:pt x="24211" y="6874"/>
                      <a:pt x="24211" y="6858"/>
                    </a:cubicBezTo>
                    <a:cubicBezTo>
                      <a:pt x="24226" y="6858"/>
                      <a:pt x="24256" y="6858"/>
                      <a:pt x="24272" y="6843"/>
                    </a:cubicBezTo>
                    <a:cubicBezTo>
                      <a:pt x="24302" y="6843"/>
                      <a:pt x="24317" y="6828"/>
                      <a:pt x="24348" y="6828"/>
                    </a:cubicBezTo>
                    <a:cubicBezTo>
                      <a:pt x="24485" y="6798"/>
                      <a:pt x="24622" y="6752"/>
                      <a:pt x="24744" y="6721"/>
                    </a:cubicBezTo>
                    <a:cubicBezTo>
                      <a:pt x="24759" y="6737"/>
                      <a:pt x="24759" y="6752"/>
                      <a:pt x="24774" y="6752"/>
                    </a:cubicBezTo>
                    <a:cubicBezTo>
                      <a:pt x="24782" y="6756"/>
                      <a:pt x="24791" y="6758"/>
                      <a:pt x="24799" y="6758"/>
                    </a:cubicBezTo>
                    <a:cubicBezTo>
                      <a:pt x="24826" y="6758"/>
                      <a:pt x="24854" y="6740"/>
                      <a:pt x="24866" y="6706"/>
                    </a:cubicBezTo>
                    <a:cubicBezTo>
                      <a:pt x="24881" y="6676"/>
                      <a:pt x="24866" y="6630"/>
                      <a:pt x="24820" y="6615"/>
                    </a:cubicBezTo>
                    <a:cubicBezTo>
                      <a:pt x="24814" y="6612"/>
                      <a:pt x="24808" y="6611"/>
                      <a:pt x="24802" y="6611"/>
                    </a:cubicBezTo>
                    <a:cubicBezTo>
                      <a:pt x="24774" y="6611"/>
                      <a:pt x="24741" y="6636"/>
                      <a:pt x="24729" y="6660"/>
                    </a:cubicBezTo>
                    <a:cubicBezTo>
                      <a:pt x="24729" y="6676"/>
                      <a:pt x="24729" y="6676"/>
                      <a:pt x="24729" y="6691"/>
                    </a:cubicBezTo>
                    <a:cubicBezTo>
                      <a:pt x="24713" y="6691"/>
                      <a:pt x="24713" y="6706"/>
                      <a:pt x="24698" y="6706"/>
                    </a:cubicBezTo>
                    <a:lnTo>
                      <a:pt x="24668" y="6706"/>
                    </a:lnTo>
                    <a:cubicBezTo>
                      <a:pt x="24637" y="6721"/>
                      <a:pt x="24607" y="6721"/>
                      <a:pt x="24591" y="6737"/>
                    </a:cubicBezTo>
                    <a:cubicBezTo>
                      <a:pt x="24546" y="6737"/>
                      <a:pt x="24500" y="6752"/>
                      <a:pt x="24454" y="6767"/>
                    </a:cubicBezTo>
                    <a:cubicBezTo>
                      <a:pt x="24409" y="6767"/>
                      <a:pt x="24363" y="6782"/>
                      <a:pt x="24332" y="6798"/>
                    </a:cubicBezTo>
                    <a:lnTo>
                      <a:pt x="24302" y="6798"/>
                    </a:lnTo>
                    <a:cubicBezTo>
                      <a:pt x="24287" y="6798"/>
                      <a:pt x="24272" y="6813"/>
                      <a:pt x="24256" y="6813"/>
                    </a:cubicBezTo>
                    <a:cubicBezTo>
                      <a:pt x="24241" y="6813"/>
                      <a:pt x="24226" y="6813"/>
                      <a:pt x="24211" y="6828"/>
                    </a:cubicBezTo>
                    <a:lnTo>
                      <a:pt x="24195" y="6828"/>
                    </a:lnTo>
                    <a:lnTo>
                      <a:pt x="24150" y="6843"/>
                    </a:lnTo>
                    <a:cubicBezTo>
                      <a:pt x="24119" y="6843"/>
                      <a:pt x="24104" y="6858"/>
                      <a:pt x="24089" y="6858"/>
                    </a:cubicBezTo>
                    <a:lnTo>
                      <a:pt x="24058" y="6874"/>
                    </a:lnTo>
                    <a:cubicBezTo>
                      <a:pt x="24058" y="6874"/>
                      <a:pt x="24043" y="6874"/>
                      <a:pt x="24028" y="6889"/>
                    </a:cubicBezTo>
                    <a:cubicBezTo>
                      <a:pt x="24013" y="6889"/>
                      <a:pt x="23997" y="6889"/>
                      <a:pt x="23967" y="6904"/>
                    </a:cubicBezTo>
                    <a:cubicBezTo>
                      <a:pt x="23967" y="6904"/>
                      <a:pt x="23952" y="6919"/>
                      <a:pt x="23936" y="6919"/>
                    </a:cubicBezTo>
                    <a:cubicBezTo>
                      <a:pt x="23952" y="6904"/>
                      <a:pt x="23967" y="6874"/>
                      <a:pt x="23982" y="6858"/>
                    </a:cubicBezTo>
                    <a:cubicBezTo>
                      <a:pt x="24119" y="6737"/>
                      <a:pt x="24241" y="6599"/>
                      <a:pt x="24363" y="6462"/>
                    </a:cubicBezTo>
                    <a:cubicBezTo>
                      <a:pt x="24409" y="6401"/>
                      <a:pt x="24454" y="6340"/>
                      <a:pt x="24500" y="6280"/>
                    </a:cubicBezTo>
                    <a:lnTo>
                      <a:pt x="24531" y="6249"/>
                    </a:lnTo>
                    <a:cubicBezTo>
                      <a:pt x="24531" y="6234"/>
                      <a:pt x="24546" y="6219"/>
                      <a:pt x="24561" y="6203"/>
                    </a:cubicBezTo>
                    <a:cubicBezTo>
                      <a:pt x="24591" y="6158"/>
                      <a:pt x="24637" y="6127"/>
                      <a:pt x="24683" y="6097"/>
                    </a:cubicBezTo>
                    <a:cubicBezTo>
                      <a:pt x="24698" y="6066"/>
                      <a:pt x="24729" y="6051"/>
                      <a:pt x="24744" y="6036"/>
                    </a:cubicBezTo>
                    <a:cubicBezTo>
                      <a:pt x="24774" y="6021"/>
                      <a:pt x="24790" y="6005"/>
                      <a:pt x="24805" y="5990"/>
                    </a:cubicBezTo>
                    <a:cubicBezTo>
                      <a:pt x="24927" y="5883"/>
                      <a:pt x="25049" y="5792"/>
                      <a:pt x="25170" y="5685"/>
                    </a:cubicBezTo>
                    <a:cubicBezTo>
                      <a:pt x="25216" y="5640"/>
                      <a:pt x="25277" y="5579"/>
                      <a:pt x="25323" y="5518"/>
                    </a:cubicBezTo>
                    <a:lnTo>
                      <a:pt x="25338" y="5518"/>
                    </a:lnTo>
                    <a:cubicBezTo>
                      <a:pt x="25353" y="5548"/>
                      <a:pt x="25399" y="5579"/>
                      <a:pt x="25429" y="5594"/>
                    </a:cubicBezTo>
                    <a:cubicBezTo>
                      <a:pt x="25460" y="5604"/>
                      <a:pt x="25491" y="5609"/>
                      <a:pt x="25521" y="5609"/>
                    </a:cubicBezTo>
                    <a:cubicBezTo>
                      <a:pt x="25624" y="5609"/>
                      <a:pt x="25714" y="5551"/>
                      <a:pt x="25749" y="5457"/>
                    </a:cubicBezTo>
                    <a:cubicBezTo>
                      <a:pt x="25795" y="5365"/>
                      <a:pt x="25765" y="5243"/>
                      <a:pt x="25688" y="5183"/>
                    </a:cubicBezTo>
                    <a:cubicBezTo>
                      <a:pt x="25673" y="5152"/>
                      <a:pt x="25643" y="5137"/>
                      <a:pt x="25612" y="5137"/>
                    </a:cubicBezTo>
                    <a:cubicBezTo>
                      <a:pt x="25582" y="5125"/>
                      <a:pt x="25549" y="5120"/>
                      <a:pt x="25517" y="5120"/>
                    </a:cubicBezTo>
                    <a:cubicBezTo>
                      <a:pt x="25421" y="5120"/>
                      <a:pt x="25327" y="5171"/>
                      <a:pt x="25292" y="5274"/>
                    </a:cubicBezTo>
                    <a:cubicBezTo>
                      <a:pt x="25277" y="5320"/>
                      <a:pt x="25277" y="5365"/>
                      <a:pt x="25292" y="5411"/>
                    </a:cubicBezTo>
                    <a:cubicBezTo>
                      <a:pt x="25247" y="5426"/>
                      <a:pt x="25216" y="5457"/>
                      <a:pt x="25186" y="5487"/>
                    </a:cubicBezTo>
                    <a:cubicBezTo>
                      <a:pt x="25140" y="5533"/>
                      <a:pt x="25094" y="5579"/>
                      <a:pt x="25049" y="5609"/>
                    </a:cubicBezTo>
                    <a:lnTo>
                      <a:pt x="25049" y="5624"/>
                    </a:lnTo>
                    <a:cubicBezTo>
                      <a:pt x="25003" y="5655"/>
                      <a:pt x="24957" y="5701"/>
                      <a:pt x="24911" y="5746"/>
                    </a:cubicBezTo>
                    <a:cubicBezTo>
                      <a:pt x="24851" y="5792"/>
                      <a:pt x="24805" y="5838"/>
                      <a:pt x="24759" y="5868"/>
                    </a:cubicBezTo>
                    <a:lnTo>
                      <a:pt x="24729" y="5899"/>
                    </a:lnTo>
                    <a:cubicBezTo>
                      <a:pt x="24744" y="5853"/>
                      <a:pt x="24759" y="5822"/>
                      <a:pt x="24774" y="5792"/>
                    </a:cubicBezTo>
                    <a:cubicBezTo>
                      <a:pt x="24805" y="5716"/>
                      <a:pt x="24835" y="5640"/>
                      <a:pt x="24866" y="5579"/>
                    </a:cubicBezTo>
                    <a:cubicBezTo>
                      <a:pt x="24927" y="5442"/>
                      <a:pt x="25003" y="5335"/>
                      <a:pt x="25079" y="5213"/>
                    </a:cubicBezTo>
                    <a:cubicBezTo>
                      <a:pt x="25094" y="5183"/>
                      <a:pt x="25110" y="5152"/>
                      <a:pt x="25125" y="5122"/>
                    </a:cubicBezTo>
                    <a:cubicBezTo>
                      <a:pt x="25140" y="5091"/>
                      <a:pt x="25155" y="5076"/>
                      <a:pt x="25155" y="5061"/>
                    </a:cubicBezTo>
                    <a:cubicBezTo>
                      <a:pt x="25201" y="5061"/>
                      <a:pt x="25247" y="5030"/>
                      <a:pt x="25262" y="4984"/>
                    </a:cubicBezTo>
                    <a:cubicBezTo>
                      <a:pt x="25277" y="4939"/>
                      <a:pt x="25262" y="4878"/>
                      <a:pt x="25231" y="4847"/>
                    </a:cubicBezTo>
                    <a:cubicBezTo>
                      <a:pt x="25216" y="4832"/>
                      <a:pt x="25201" y="4817"/>
                      <a:pt x="25186" y="4817"/>
                    </a:cubicBezTo>
                    <a:cubicBezTo>
                      <a:pt x="25166" y="4809"/>
                      <a:pt x="25146" y="4805"/>
                      <a:pt x="25128" y="4805"/>
                    </a:cubicBezTo>
                    <a:cubicBezTo>
                      <a:pt x="25074" y="4805"/>
                      <a:pt x="25029" y="4837"/>
                      <a:pt x="25018" y="4893"/>
                    </a:cubicBezTo>
                    <a:cubicBezTo>
                      <a:pt x="24988" y="4939"/>
                      <a:pt x="25003" y="4984"/>
                      <a:pt x="25033" y="5015"/>
                    </a:cubicBezTo>
                    <a:cubicBezTo>
                      <a:pt x="25033" y="5030"/>
                      <a:pt x="25018" y="5045"/>
                      <a:pt x="25018" y="5061"/>
                    </a:cubicBezTo>
                    <a:cubicBezTo>
                      <a:pt x="24957" y="5137"/>
                      <a:pt x="24911" y="5213"/>
                      <a:pt x="24866" y="5289"/>
                    </a:cubicBezTo>
                    <a:cubicBezTo>
                      <a:pt x="24820" y="5350"/>
                      <a:pt x="24774" y="5426"/>
                      <a:pt x="24729" y="5503"/>
                    </a:cubicBezTo>
                    <a:cubicBezTo>
                      <a:pt x="24683" y="5579"/>
                      <a:pt x="24637" y="5640"/>
                      <a:pt x="24607" y="5716"/>
                    </a:cubicBezTo>
                    <a:cubicBezTo>
                      <a:pt x="24576" y="5792"/>
                      <a:pt x="24531" y="5868"/>
                      <a:pt x="24500" y="5929"/>
                    </a:cubicBezTo>
                    <a:cubicBezTo>
                      <a:pt x="24454" y="5990"/>
                      <a:pt x="24409" y="6036"/>
                      <a:pt x="24378" y="6097"/>
                    </a:cubicBezTo>
                    <a:cubicBezTo>
                      <a:pt x="24332" y="6142"/>
                      <a:pt x="24287" y="6188"/>
                      <a:pt x="24256" y="6249"/>
                    </a:cubicBezTo>
                    <a:lnTo>
                      <a:pt x="24241" y="6249"/>
                    </a:lnTo>
                    <a:cubicBezTo>
                      <a:pt x="24241" y="6264"/>
                      <a:pt x="24241" y="6264"/>
                      <a:pt x="24226" y="6264"/>
                    </a:cubicBezTo>
                    <a:cubicBezTo>
                      <a:pt x="24226" y="6264"/>
                      <a:pt x="24226" y="6280"/>
                      <a:pt x="24226" y="6280"/>
                    </a:cubicBezTo>
                    <a:cubicBezTo>
                      <a:pt x="24211" y="6280"/>
                      <a:pt x="24211" y="6280"/>
                      <a:pt x="24211" y="6295"/>
                    </a:cubicBezTo>
                    <a:cubicBezTo>
                      <a:pt x="24150" y="6356"/>
                      <a:pt x="24104" y="6417"/>
                      <a:pt x="24043" y="6478"/>
                    </a:cubicBezTo>
                    <a:cubicBezTo>
                      <a:pt x="23921" y="6615"/>
                      <a:pt x="23799" y="6737"/>
                      <a:pt x="23677" y="6874"/>
                    </a:cubicBezTo>
                    <a:cubicBezTo>
                      <a:pt x="23647" y="6889"/>
                      <a:pt x="23632" y="6919"/>
                      <a:pt x="23616" y="6935"/>
                    </a:cubicBezTo>
                    <a:cubicBezTo>
                      <a:pt x="23662" y="6843"/>
                      <a:pt x="23708" y="6752"/>
                      <a:pt x="23754" y="6660"/>
                    </a:cubicBezTo>
                    <a:cubicBezTo>
                      <a:pt x="23830" y="6508"/>
                      <a:pt x="23891" y="6356"/>
                      <a:pt x="23921" y="6203"/>
                    </a:cubicBezTo>
                    <a:lnTo>
                      <a:pt x="23921" y="6188"/>
                    </a:lnTo>
                    <a:cubicBezTo>
                      <a:pt x="23967" y="6188"/>
                      <a:pt x="23997" y="6188"/>
                      <a:pt x="24043" y="6158"/>
                    </a:cubicBezTo>
                    <a:cubicBezTo>
                      <a:pt x="24104" y="6127"/>
                      <a:pt x="24134" y="6066"/>
                      <a:pt x="24150" y="6005"/>
                    </a:cubicBezTo>
                    <a:cubicBezTo>
                      <a:pt x="24165" y="5960"/>
                      <a:pt x="24180" y="5914"/>
                      <a:pt x="24180" y="5868"/>
                    </a:cubicBezTo>
                    <a:cubicBezTo>
                      <a:pt x="24195" y="5746"/>
                      <a:pt x="24119" y="5624"/>
                      <a:pt x="23997" y="5609"/>
                    </a:cubicBezTo>
                    <a:cubicBezTo>
                      <a:pt x="23975" y="5603"/>
                      <a:pt x="23953" y="5600"/>
                      <a:pt x="23931" y="5600"/>
                    </a:cubicBezTo>
                    <a:cubicBezTo>
                      <a:pt x="23848" y="5600"/>
                      <a:pt x="23771" y="5643"/>
                      <a:pt x="23723" y="5716"/>
                    </a:cubicBezTo>
                    <a:cubicBezTo>
                      <a:pt x="23708" y="5762"/>
                      <a:pt x="23677" y="5807"/>
                      <a:pt x="23662" y="5853"/>
                    </a:cubicBezTo>
                    <a:cubicBezTo>
                      <a:pt x="23616" y="5975"/>
                      <a:pt x="23677" y="6112"/>
                      <a:pt x="23799" y="6173"/>
                    </a:cubicBezTo>
                    <a:cubicBezTo>
                      <a:pt x="23754" y="6280"/>
                      <a:pt x="23693" y="6386"/>
                      <a:pt x="23647" y="6493"/>
                    </a:cubicBezTo>
                    <a:cubicBezTo>
                      <a:pt x="23601" y="6584"/>
                      <a:pt x="23555" y="6676"/>
                      <a:pt x="23525" y="6767"/>
                    </a:cubicBezTo>
                    <a:cubicBezTo>
                      <a:pt x="23479" y="6843"/>
                      <a:pt x="23449" y="6935"/>
                      <a:pt x="23403" y="7026"/>
                    </a:cubicBezTo>
                    <a:cubicBezTo>
                      <a:pt x="23406" y="7026"/>
                      <a:pt x="23409" y="7025"/>
                      <a:pt x="23411" y="7024"/>
                    </a:cubicBezTo>
                    <a:lnTo>
                      <a:pt x="23411" y="7024"/>
                    </a:lnTo>
                    <a:cubicBezTo>
                      <a:pt x="23398" y="7046"/>
                      <a:pt x="23385" y="7061"/>
                      <a:pt x="23373" y="7087"/>
                    </a:cubicBezTo>
                    <a:lnTo>
                      <a:pt x="23388" y="7087"/>
                    </a:lnTo>
                    <a:cubicBezTo>
                      <a:pt x="23373" y="7102"/>
                      <a:pt x="23373" y="7118"/>
                      <a:pt x="23357" y="7133"/>
                    </a:cubicBezTo>
                    <a:cubicBezTo>
                      <a:pt x="23342" y="7163"/>
                      <a:pt x="23327" y="7209"/>
                      <a:pt x="23296" y="7255"/>
                    </a:cubicBezTo>
                    <a:lnTo>
                      <a:pt x="23296" y="7270"/>
                    </a:lnTo>
                    <a:cubicBezTo>
                      <a:pt x="23159" y="7392"/>
                      <a:pt x="23022" y="7498"/>
                      <a:pt x="22900" y="7620"/>
                    </a:cubicBezTo>
                    <a:cubicBezTo>
                      <a:pt x="22839" y="7681"/>
                      <a:pt x="22778" y="7757"/>
                      <a:pt x="22733" y="7818"/>
                    </a:cubicBezTo>
                    <a:cubicBezTo>
                      <a:pt x="22672" y="7895"/>
                      <a:pt x="22626" y="7955"/>
                      <a:pt x="22580" y="8016"/>
                    </a:cubicBezTo>
                    <a:cubicBezTo>
                      <a:pt x="22565" y="8016"/>
                      <a:pt x="22565" y="8016"/>
                      <a:pt x="22565" y="8032"/>
                    </a:cubicBezTo>
                    <a:cubicBezTo>
                      <a:pt x="22550" y="8032"/>
                      <a:pt x="22550" y="8047"/>
                      <a:pt x="22550" y="8047"/>
                    </a:cubicBezTo>
                    <a:cubicBezTo>
                      <a:pt x="22535" y="8062"/>
                      <a:pt x="22519" y="8077"/>
                      <a:pt x="22504" y="8093"/>
                    </a:cubicBezTo>
                    <a:lnTo>
                      <a:pt x="22519" y="8093"/>
                    </a:lnTo>
                    <a:cubicBezTo>
                      <a:pt x="22504" y="8093"/>
                      <a:pt x="22504" y="8108"/>
                      <a:pt x="22504" y="8108"/>
                    </a:cubicBezTo>
                    <a:lnTo>
                      <a:pt x="22276" y="8367"/>
                    </a:lnTo>
                    <a:cubicBezTo>
                      <a:pt x="22269" y="8374"/>
                      <a:pt x="22261" y="8381"/>
                      <a:pt x="22254" y="8388"/>
                    </a:cubicBezTo>
                    <a:lnTo>
                      <a:pt x="22254" y="8388"/>
                    </a:lnTo>
                    <a:cubicBezTo>
                      <a:pt x="22297" y="8274"/>
                      <a:pt x="22341" y="8160"/>
                      <a:pt x="22398" y="8032"/>
                    </a:cubicBezTo>
                    <a:cubicBezTo>
                      <a:pt x="22428" y="7955"/>
                      <a:pt x="22458" y="7879"/>
                      <a:pt x="22489" y="7803"/>
                    </a:cubicBezTo>
                    <a:cubicBezTo>
                      <a:pt x="22519" y="7727"/>
                      <a:pt x="22550" y="7651"/>
                      <a:pt x="22596" y="7575"/>
                    </a:cubicBezTo>
                    <a:lnTo>
                      <a:pt x="22580" y="7575"/>
                    </a:lnTo>
                    <a:cubicBezTo>
                      <a:pt x="22593" y="7561"/>
                      <a:pt x="22607" y="7537"/>
                      <a:pt x="22620" y="7511"/>
                    </a:cubicBezTo>
                    <a:lnTo>
                      <a:pt x="22620" y="7511"/>
                    </a:lnTo>
                    <a:cubicBezTo>
                      <a:pt x="22616" y="7514"/>
                      <a:pt x="22611" y="7514"/>
                      <a:pt x="22611" y="7514"/>
                    </a:cubicBezTo>
                    <a:cubicBezTo>
                      <a:pt x="22626" y="7483"/>
                      <a:pt x="22641" y="7453"/>
                      <a:pt x="22657" y="7422"/>
                    </a:cubicBezTo>
                    <a:cubicBezTo>
                      <a:pt x="22672" y="7392"/>
                      <a:pt x="22687" y="7361"/>
                      <a:pt x="22702" y="7331"/>
                    </a:cubicBezTo>
                    <a:cubicBezTo>
                      <a:pt x="22733" y="7270"/>
                      <a:pt x="22763" y="7209"/>
                      <a:pt x="22778" y="7133"/>
                    </a:cubicBezTo>
                    <a:cubicBezTo>
                      <a:pt x="22809" y="7072"/>
                      <a:pt x="22839" y="6996"/>
                      <a:pt x="22855" y="6935"/>
                    </a:cubicBezTo>
                    <a:cubicBezTo>
                      <a:pt x="22916" y="6782"/>
                      <a:pt x="22961" y="6645"/>
                      <a:pt x="23022" y="6508"/>
                    </a:cubicBezTo>
                    <a:cubicBezTo>
                      <a:pt x="23083" y="6371"/>
                      <a:pt x="23144" y="6234"/>
                      <a:pt x="23190" y="6097"/>
                    </a:cubicBezTo>
                    <a:cubicBezTo>
                      <a:pt x="23251" y="5960"/>
                      <a:pt x="23296" y="5822"/>
                      <a:pt x="23357" y="5685"/>
                    </a:cubicBezTo>
                    <a:cubicBezTo>
                      <a:pt x="23388" y="5594"/>
                      <a:pt x="23434" y="5503"/>
                      <a:pt x="23464" y="5426"/>
                    </a:cubicBezTo>
                    <a:cubicBezTo>
                      <a:pt x="23479" y="5411"/>
                      <a:pt x="23495" y="5381"/>
                      <a:pt x="23510" y="5365"/>
                    </a:cubicBezTo>
                    <a:cubicBezTo>
                      <a:pt x="23555" y="5320"/>
                      <a:pt x="23601" y="5259"/>
                      <a:pt x="23647" y="5213"/>
                    </a:cubicBezTo>
                    <a:cubicBezTo>
                      <a:pt x="23708" y="5167"/>
                      <a:pt x="23754" y="5122"/>
                      <a:pt x="23799" y="5076"/>
                    </a:cubicBezTo>
                    <a:cubicBezTo>
                      <a:pt x="23830" y="5045"/>
                      <a:pt x="23875" y="5015"/>
                      <a:pt x="23906" y="4984"/>
                    </a:cubicBezTo>
                    <a:cubicBezTo>
                      <a:pt x="23967" y="4939"/>
                      <a:pt x="24013" y="4878"/>
                      <a:pt x="24073" y="4847"/>
                    </a:cubicBezTo>
                    <a:cubicBezTo>
                      <a:pt x="24089" y="4832"/>
                      <a:pt x="24089" y="4832"/>
                      <a:pt x="24104" y="4817"/>
                    </a:cubicBezTo>
                    <a:lnTo>
                      <a:pt x="24119" y="4817"/>
                    </a:lnTo>
                    <a:cubicBezTo>
                      <a:pt x="24134" y="4817"/>
                      <a:pt x="24134" y="4802"/>
                      <a:pt x="24134" y="4802"/>
                    </a:cubicBezTo>
                    <a:cubicBezTo>
                      <a:pt x="24134" y="4786"/>
                      <a:pt x="24134" y="4771"/>
                      <a:pt x="24119" y="4771"/>
                    </a:cubicBezTo>
                    <a:cubicBezTo>
                      <a:pt x="24119" y="4756"/>
                      <a:pt x="24104" y="4756"/>
                      <a:pt x="24089" y="4756"/>
                    </a:cubicBezTo>
                    <a:cubicBezTo>
                      <a:pt x="24089" y="4756"/>
                      <a:pt x="24089" y="4771"/>
                      <a:pt x="24089" y="4771"/>
                    </a:cubicBezTo>
                    <a:lnTo>
                      <a:pt x="24073" y="4771"/>
                    </a:lnTo>
                    <a:lnTo>
                      <a:pt x="24043" y="4786"/>
                    </a:lnTo>
                    <a:cubicBezTo>
                      <a:pt x="24028" y="4802"/>
                      <a:pt x="24013" y="4817"/>
                      <a:pt x="23997" y="4832"/>
                    </a:cubicBezTo>
                    <a:cubicBezTo>
                      <a:pt x="23952" y="4863"/>
                      <a:pt x="23921" y="4893"/>
                      <a:pt x="23875" y="4924"/>
                    </a:cubicBezTo>
                    <a:cubicBezTo>
                      <a:pt x="23845" y="4954"/>
                      <a:pt x="23814" y="4984"/>
                      <a:pt x="23769" y="5015"/>
                    </a:cubicBezTo>
                    <a:cubicBezTo>
                      <a:pt x="23754" y="5030"/>
                      <a:pt x="23723" y="5045"/>
                      <a:pt x="23708" y="5076"/>
                    </a:cubicBezTo>
                    <a:cubicBezTo>
                      <a:pt x="23677" y="5091"/>
                      <a:pt x="23662" y="5106"/>
                      <a:pt x="23632" y="5137"/>
                    </a:cubicBezTo>
                    <a:cubicBezTo>
                      <a:pt x="23616" y="5137"/>
                      <a:pt x="23601" y="5152"/>
                      <a:pt x="23601" y="5167"/>
                    </a:cubicBezTo>
                    <a:lnTo>
                      <a:pt x="23555" y="5213"/>
                    </a:lnTo>
                    <a:cubicBezTo>
                      <a:pt x="23601" y="5076"/>
                      <a:pt x="23662" y="4954"/>
                      <a:pt x="23708" y="4832"/>
                    </a:cubicBezTo>
                    <a:cubicBezTo>
                      <a:pt x="23754" y="4756"/>
                      <a:pt x="23784" y="4665"/>
                      <a:pt x="23814" y="4588"/>
                    </a:cubicBezTo>
                    <a:lnTo>
                      <a:pt x="23830" y="4588"/>
                    </a:lnTo>
                    <a:cubicBezTo>
                      <a:pt x="23921" y="4482"/>
                      <a:pt x="24013" y="4375"/>
                      <a:pt x="24104" y="4268"/>
                    </a:cubicBezTo>
                    <a:cubicBezTo>
                      <a:pt x="24150" y="4207"/>
                      <a:pt x="24195" y="4147"/>
                      <a:pt x="24256" y="4086"/>
                    </a:cubicBezTo>
                    <a:cubicBezTo>
                      <a:pt x="24272" y="4070"/>
                      <a:pt x="24287" y="4055"/>
                      <a:pt x="24302" y="4040"/>
                    </a:cubicBezTo>
                    <a:cubicBezTo>
                      <a:pt x="24302" y="4055"/>
                      <a:pt x="24302" y="4070"/>
                      <a:pt x="24317" y="4086"/>
                    </a:cubicBezTo>
                    <a:cubicBezTo>
                      <a:pt x="24332" y="4086"/>
                      <a:pt x="24348" y="4070"/>
                      <a:pt x="24348" y="4070"/>
                    </a:cubicBezTo>
                    <a:cubicBezTo>
                      <a:pt x="24348" y="4055"/>
                      <a:pt x="24348" y="4055"/>
                      <a:pt x="24332" y="4040"/>
                    </a:cubicBezTo>
                    <a:lnTo>
                      <a:pt x="24363" y="4040"/>
                    </a:lnTo>
                    <a:cubicBezTo>
                      <a:pt x="24363" y="4040"/>
                      <a:pt x="24363" y="4025"/>
                      <a:pt x="24363" y="4025"/>
                    </a:cubicBezTo>
                    <a:lnTo>
                      <a:pt x="24393" y="4025"/>
                    </a:lnTo>
                    <a:cubicBezTo>
                      <a:pt x="24393" y="4025"/>
                      <a:pt x="24409" y="4040"/>
                      <a:pt x="24424" y="4040"/>
                    </a:cubicBezTo>
                    <a:cubicBezTo>
                      <a:pt x="24393" y="4162"/>
                      <a:pt x="24454" y="4299"/>
                      <a:pt x="24576" y="4345"/>
                    </a:cubicBezTo>
                    <a:cubicBezTo>
                      <a:pt x="24603" y="4355"/>
                      <a:pt x="24632" y="4360"/>
                      <a:pt x="24660" y="4360"/>
                    </a:cubicBezTo>
                    <a:cubicBezTo>
                      <a:pt x="24760" y="4360"/>
                      <a:pt x="24861" y="4299"/>
                      <a:pt x="24896" y="4192"/>
                    </a:cubicBezTo>
                    <a:cubicBezTo>
                      <a:pt x="24942" y="4070"/>
                      <a:pt x="24881" y="3918"/>
                      <a:pt x="24759" y="3872"/>
                    </a:cubicBezTo>
                    <a:cubicBezTo>
                      <a:pt x="24726" y="3860"/>
                      <a:pt x="24695" y="3854"/>
                      <a:pt x="24665" y="3854"/>
                    </a:cubicBezTo>
                    <a:cubicBezTo>
                      <a:pt x="24582" y="3854"/>
                      <a:pt x="24510" y="3897"/>
                      <a:pt x="24454" y="3964"/>
                    </a:cubicBezTo>
                    <a:lnTo>
                      <a:pt x="24393" y="3964"/>
                    </a:lnTo>
                    <a:cubicBezTo>
                      <a:pt x="24393" y="3964"/>
                      <a:pt x="24378" y="3979"/>
                      <a:pt x="24363" y="3979"/>
                    </a:cubicBezTo>
                    <a:cubicBezTo>
                      <a:pt x="24378" y="3964"/>
                      <a:pt x="24393" y="3948"/>
                      <a:pt x="24393" y="3948"/>
                    </a:cubicBezTo>
                    <a:lnTo>
                      <a:pt x="24409" y="3933"/>
                    </a:lnTo>
                    <a:cubicBezTo>
                      <a:pt x="24439" y="3903"/>
                      <a:pt x="24485" y="3872"/>
                      <a:pt x="24531" y="3827"/>
                    </a:cubicBezTo>
                    <a:lnTo>
                      <a:pt x="24591" y="3781"/>
                    </a:lnTo>
                    <a:cubicBezTo>
                      <a:pt x="24607" y="3766"/>
                      <a:pt x="24637" y="3750"/>
                      <a:pt x="24652" y="3735"/>
                    </a:cubicBezTo>
                    <a:cubicBezTo>
                      <a:pt x="24668" y="3720"/>
                      <a:pt x="24668" y="3720"/>
                      <a:pt x="24683" y="3720"/>
                    </a:cubicBezTo>
                    <a:lnTo>
                      <a:pt x="24866" y="3583"/>
                    </a:lnTo>
                    <a:cubicBezTo>
                      <a:pt x="24942" y="3537"/>
                      <a:pt x="25003" y="3507"/>
                      <a:pt x="25064" y="3461"/>
                    </a:cubicBezTo>
                    <a:cubicBezTo>
                      <a:pt x="25110" y="3430"/>
                      <a:pt x="25140" y="3415"/>
                      <a:pt x="25170" y="3385"/>
                    </a:cubicBezTo>
                    <a:cubicBezTo>
                      <a:pt x="25201" y="3369"/>
                      <a:pt x="25231" y="3339"/>
                      <a:pt x="25262" y="3309"/>
                    </a:cubicBezTo>
                    <a:cubicBezTo>
                      <a:pt x="25323" y="3263"/>
                      <a:pt x="25399" y="3217"/>
                      <a:pt x="25460" y="3187"/>
                    </a:cubicBezTo>
                    <a:lnTo>
                      <a:pt x="25445" y="3187"/>
                    </a:lnTo>
                    <a:cubicBezTo>
                      <a:pt x="25551" y="3110"/>
                      <a:pt x="25643" y="3050"/>
                      <a:pt x="25734" y="2973"/>
                    </a:cubicBezTo>
                    <a:lnTo>
                      <a:pt x="25734" y="2973"/>
                    </a:lnTo>
                    <a:cubicBezTo>
                      <a:pt x="25719" y="3034"/>
                      <a:pt x="25765" y="3110"/>
                      <a:pt x="25826" y="3126"/>
                    </a:cubicBezTo>
                    <a:cubicBezTo>
                      <a:pt x="25845" y="3134"/>
                      <a:pt x="25866" y="3137"/>
                      <a:pt x="25886" y="3137"/>
                    </a:cubicBezTo>
                    <a:cubicBezTo>
                      <a:pt x="25945" y="3137"/>
                      <a:pt x="26001" y="3106"/>
                      <a:pt x="26024" y="3050"/>
                    </a:cubicBezTo>
                    <a:cubicBezTo>
                      <a:pt x="26054" y="2973"/>
                      <a:pt x="26008" y="2867"/>
                      <a:pt x="25932" y="2836"/>
                    </a:cubicBezTo>
                    <a:cubicBezTo>
                      <a:pt x="25921" y="2834"/>
                      <a:pt x="25910" y="2832"/>
                      <a:pt x="25899" y="2832"/>
                    </a:cubicBezTo>
                    <a:cubicBezTo>
                      <a:pt x="25846" y="2832"/>
                      <a:pt x="25790" y="2860"/>
                      <a:pt x="25765" y="2897"/>
                    </a:cubicBezTo>
                    <a:cubicBezTo>
                      <a:pt x="25704" y="2912"/>
                      <a:pt x="25658" y="2943"/>
                      <a:pt x="25612" y="2973"/>
                    </a:cubicBezTo>
                    <a:cubicBezTo>
                      <a:pt x="25551" y="2989"/>
                      <a:pt x="25506" y="3019"/>
                      <a:pt x="25460" y="3065"/>
                    </a:cubicBezTo>
                    <a:cubicBezTo>
                      <a:pt x="25399" y="3095"/>
                      <a:pt x="25353" y="3126"/>
                      <a:pt x="25292" y="3171"/>
                    </a:cubicBezTo>
                    <a:cubicBezTo>
                      <a:pt x="25247" y="3202"/>
                      <a:pt x="25201" y="3232"/>
                      <a:pt x="25155" y="3278"/>
                    </a:cubicBezTo>
                    <a:cubicBezTo>
                      <a:pt x="25155" y="3277"/>
                      <a:pt x="25155" y="3275"/>
                      <a:pt x="25155" y="3274"/>
                    </a:cubicBezTo>
                    <a:lnTo>
                      <a:pt x="25155" y="3274"/>
                    </a:lnTo>
                    <a:cubicBezTo>
                      <a:pt x="25102" y="3314"/>
                      <a:pt x="25060" y="3342"/>
                      <a:pt x="25018" y="3369"/>
                    </a:cubicBezTo>
                    <a:lnTo>
                      <a:pt x="24835" y="3491"/>
                    </a:lnTo>
                    <a:cubicBezTo>
                      <a:pt x="24820" y="3491"/>
                      <a:pt x="24820" y="3491"/>
                      <a:pt x="24805" y="3507"/>
                    </a:cubicBezTo>
                    <a:cubicBezTo>
                      <a:pt x="24820" y="3491"/>
                      <a:pt x="24820" y="3476"/>
                      <a:pt x="24820" y="3476"/>
                    </a:cubicBezTo>
                    <a:cubicBezTo>
                      <a:pt x="24866" y="3430"/>
                      <a:pt x="24896" y="3369"/>
                      <a:pt x="24927" y="3324"/>
                    </a:cubicBezTo>
                    <a:cubicBezTo>
                      <a:pt x="24972" y="3278"/>
                      <a:pt x="25018" y="3232"/>
                      <a:pt x="25049" y="3171"/>
                    </a:cubicBezTo>
                    <a:cubicBezTo>
                      <a:pt x="25094" y="3110"/>
                      <a:pt x="25140" y="3050"/>
                      <a:pt x="25186" y="2989"/>
                    </a:cubicBezTo>
                    <a:cubicBezTo>
                      <a:pt x="25201" y="2943"/>
                      <a:pt x="25231" y="2912"/>
                      <a:pt x="25262" y="2867"/>
                    </a:cubicBezTo>
                    <a:cubicBezTo>
                      <a:pt x="25262" y="2882"/>
                      <a:pt x="25277" y="2882"/>
                      <a:pt x="25292" y="2897"/>
                    </a:cubicBezTo>
                    <a:cubicBezTo>
                      <a:pt x="25323" y="2907"/>
                      <a:pt x="25353" y="2912"/>
                      <a:pt x="25383" y="2912"/>
                    </a:cubicBezTo>
                    <a:cubicBezTo>
                      <a:pt x="25486" y="2912"/>
                      <a:pt x="25580" y="2852"/>
                      <a:pt x="25628" y="2745"/>
                    </a:cubicBezTo>
                    <a:cubicBezTo>
                      <a:pt x="25673" y="2623"/>
                      <a:pt x="25612" y="2471"/>
                      <a:pt x="25475" y="2425"/>
                    </a:cubicBezTo>
                    <a:lnTo>
                      <a:pt x="25429" y="2425"/>
                    </a:lnTo>
                    <a:cubicBezTo>
                      <a:pt x="25445" y="2410"/>
                      <a:pt x="25445" y="2379"/>
                      <a:pt x="25445" y="2364"/>
                    </a:cubicBezTo>
                    <a:cubicBezTo>
                      <a:pt x="25445" y="2349"/>
                      <a:pt x="25460" y="2333"/>
                      <a:pt x="25460" y="2318"/>
                    </a:cubicBezTo>
                    <a:lnTo>
                      <a:pt x="25460" y="2318"/>
                    </a:lnTo>
                    <a:cubicBezTo>
                      <a:pt x="25445" y="2333"/>
                      <a:pt x="25429" y="2364"/>
                      <a:pt x="25429" y="2379"/>
                    </a:cubicBezTo>
                    <a:lnTo>
                      <a:pt x="25414" y="2410"/>
                    </a:lnTo>
                    <a:cubicBezTo>
                      <a:pt x="25308" y="2410"/>
                      <a:pt x="25201" y="2455"/>
                      <a:pt x="25155" y="2562"/>
                    </a:cubicBezTo>
                    <a:cubicBezTo>
                      <a:pt x="25125" y="2638"/>
                      <a:pt x="25140" y="2730"/>
                      <a:pt x="25170" y="2791"/>
                    </a:cubicBezTo>
                    <a:cubicBezTo>
                      <a:pt x="25170" y="2806"/>
                      <a:pt x="25155" y="2821"/>
                      <a:pt x="25140" y="2851"/>
                    </a:cubicBezTo>
                    <a:cubicBezTo>
                      <a:pt x="25140" y="2851"/>
                      <a:pt x="25140" y="2836"/>
                      <a:pt x="25140" y="2836"/>
                    </a:cubicBezTo>
                    <a:cubicBezTo>
                      <a:pt x="25110" y="2897"/>
                      <a:pt x="25064" y="2958"/>
                      <a:pt x="25033" y="3019"/>
                    </a:cubicBezTo>
                    <a:cubicBezTo>
                      <a:pt x="25003" y="3080"/>
                      <a:pt x="24972" y="3141"/>
                      <a:pt x="24927" y="3202"/>
                    </a:cubicBezTo>
                    <a:cubicBezTo>
                      <a:pt x="24896" y="3263"/>
                      <a:pt x="24866" y="3324"/>
                      <a:pt x="24820" y="3385"/>
                    </a:cubicBezTo>
                    <a:cubicBezTo>
                      <a:pt x="24805" y="3415"/>
                      <a:pt x="24790" y="3446"/>
                      <a:pt x="24774" y="3476"/>
                    </a:cubicBezTo>
                    <a:cubicBezTo>
                      <a:pt x="24759" y="3507"/>
                      <a:pt x="24759" y="3522"/>
                      <a:pt x="24744" y="3552"/>
                    </a:cubicBezTo>
                    <a:cubicBezTo>
                      <a:pt x="24713" y="3568"/>
                      <a:pt x="24683" y="3583"/>
                      <a:pt x="24652" y="3613"/>
                    </a:cubicBezTo>
                    <a:cubicBezTo>
                      <a:pt x="24637" y="3628"/>
                      <a:pt x="24622" y="3628"/>
                      <a:pt x="24591" y="3644"/>
                    </a:cubicBezTo>
                    <a:cubicBezTo>
                      <a:pt x="24576" y="3659"/>
                      <a:pt x="24576" y="3674"/>
                      <a:pt x="24561" y="3689"/>
                    </a:cubicBezTo>
                    <a:cubicBezTo>
                      <a:pt x="24546" y="3689"/>
                      <a:pt x="24531" y="3705"/>
                      <a:pt x="24515" y="3720"/>
                    </a:cubicBezTo>
                    <a:cubicBezTo>
                      <a:pt x="24500" y="3735"/>
                      <a:pt x="24485" y="3750"/>
                      <a:pt x="24470" y="3750"/>
                    </a:cubicBezTo>
                    <a:cubicBezTo>
                      <a:pt x="24439" y="3781"/>
                      <a:pt x="24409" y="3811"/>
                      <a:pt x="24378" y="3842"/>
                    </a:cubicBezTo>
                    <a:cubicBezTo>
                      <a:pt x="24363" y="3842"/>
                      <a:pt x="24348" y="3857"/>
                      <a:pt x="24332" y="3872"/>
                    </a:cubicBezTo>
                    <a:lnTo>
                      <a:pt x="24287" y="3918"/>
                    </a:lnTo>
                    <a:cubicBezTo>
                      <a:pt x="24256" y="3948"/>
                      <a:pt x="24226" y="3979"/>
                      <a:pt x="24211" y="4009"/>
                    </a:cubicBezTo>
                    <a:cubicBezTo>
                      <a:pt x="24195" y="4025"/>
                      <a:pt x="24180" y="4040"/>
                      <a:pt x="24165" y="4055"/>
                    </a:cubicBezTo>
                    <a:cubicBezTo>
                      <a:pt x="24165" y="4070"/>
                      <a:pt x="24150" y="4086"/>
                      <a:pt x="24134" y="4101"/>
                    </a:cubicBezTo>
                    <a:cubicBezTo>
                      <a:pt x="24119" y="4101"/>
                      <a:pt x="24119" y="4101"/>
                      <a:pt x="24119" y="4116"/>
                    </a:cubicBezTo>
                    <a:cubicBezTo>
                      <a:pt x="24104" y="4131"/>
                      <a:pt x="24104" y="4131"/>
                      <a:pt x="24089" y="4147"/>
                    </a:cubicBezTo>
                    <a:cubicBezTo>
                      <a:pt x="24089" y="4147"/>
                      <a:pt x="24089" y="4162"/>
                      <a:pt x="24073" y="4162"/>
                    </a:cubicBezTo>
                    <a:cubicBezTo>
                      <a:pt x="24073" y="4177"/>
                      <a:pt x="24058" y="4192"/>
                      <a:pt x="24043" y="4207"/>
                    </a:cubicBezTo>
                    <a:cubicBezTo>
                      <a:pt x="23997" y="4253"/>
                      <a:pt x="23967" y="4299"/>
                      <a:pt x="23936" y="4329"/>
                    </a:cubicBezTo>
                    <a:cubicBezTo>
                      <a:pt x="23982" y="4223"/>
                      <a:pt x="24028" y="4131"/>
                      <a:pt x="24073" y="4025"/>
                    </a:cubicBezTo>
                    <a:cubicBezTo>
                      <a:pt x="24134" y="3887"/>
                      <a:pt x="24211" y="3766"/>
                      <a:pt x="24272" y="3628"/>
                    </a:cubicBezTo>
                    <a:cubicBezTo>
                      <a:pt x="24332" y="3507"/>
                      <a:pt x="24393" y="3369"/>
                      <a:pt x="24454" y="3248"/>
                    </a:cubicBezTo>
                    <a:cubicBezTo>
                      <a:pt x="24515" y="3110"/>
                      <a:pt x="24576" y="2973"/>
                      <a:pt x="24622" y="2836"/>
                    </a:cubicBezTo>
                    <a:cubicBezTo>
                      <a:pt x="24637" y="2821"/>
                      <a:pt x="24637" y="2821"/>
                      <a:pt x="24637" y="2806"/>
                    </a:cubicBezTo>
                    <a:lnTo>
                      <a:pt x="24652" y="2775"/>
                    </a:lnTo>
                    <a:cubicBezTo>
                      <a:pt x="24668" y="2745"/>
                      <a:pt x="24698" y="2730"/>
                      <a:pt x="24713" y="2699"/>
                    </a:cubicBezTo>
                    <a:cubicBezTo>
                      <a:pt x="24729" y="2669"/>
                      <a:pt x="24744" y="2638"/>
                      <a:pt x="24774" y="2608"/>
                    </a:cubicBezTo>
                    <a:cubicBezTo>
                      <a:pt x="24790" y="2577"/>
                      <a:pt x="24805" y="2547"/>
                      <a:pt x="24835" y="2532"/>
                    </a:cubicBezTo>
                    <a:cubicBezTo>
                      <a:pt x="24851" y="2501"/>
                      <a:pt x="24881" y="2455"/>
                      <a:pt x="24911" y="2425"/>
                    </a:cubicBezTo>
                    <a:cubicBezTo>
                      <a:pt x="24927" y="2410"/>
                      <a:pt x="24942" y="2394"/>
                      <a:pt x="24957" y="2364"/>
                    </a:cubicBezTo>
                    <a:cubicBezTo>
                      <a:pt x="24972" y="2349"/>
                      <a:pt x="24988" y="2333"/>
                      <a:pt x="25018" y="2303"/>
                    </a:cubicBezTo>
                    <a:lnTo>
                      <a:pt x="25064" y="2242"/>
                    </a:lnTo>
                    <a:cubicBezTo>
                      <a:pt x="25079" y="2227"/>
                      <a:pt x="25094" y="2212"/>
                      <a:pt x="25110" y="2181"/>
                    </a:cubicBezTo>
                    <a:cubicBezTo>
                      <a:pt x="25170" y="2135"/>
                      <a:pt x="25216" y="2074"/>
                      <a:pt x="25262" y="2029"/>
                    </a:cubicBezTo>
                    <a:lnTo>
                      <a:pt x="25277" y="2029"/>
                    </a:lnTo>
                    <a:cubicBezTo>
                      <a:pt x="25292" y="2013"/>
                      <a:pt x="25323" y="1983"/>
                      <a:pt x="25338" y="1968"/>
                    </a:cubicBezTo>
                    <a:cubicBezTo>
                      <a:pt x="25353" y="1953"/>
                      <a:pt x="25369" y="1953"/>
                      <a:pt x="25384" y="1937"/>
                    </a:cubicBezTo>
                    <a:lnTo>
                      <a:pt x="25399" y="1937"/>
                    </a:lnTo>
                    <a:cubicBezTo>
                      <a:pt x="25399" y="1937"/>
                      <a:pt x="25414" y="1937"/>
                      <a:pt x="25414" y="1953"/>
                    </a:cubicBezTo>
                    <a:cubicBezTo>
                      <a:pt x="25429" y="1953"/>
                      <a:pt x="25445" y="1937"/>
                      <a:pt x="25445" y="1922"/>
                    </a:cubicBezTo>
                    <a:cubicBezTo>
                      <a:pt x="25445" y="1907"/>
                      <a:pt x="25445" y="1907"/>
                      <a:pt x="25429" y="1892"/>
                    </a:cubicBezTo>
                    <a:lnTo>
                      <a:pt x="25414" y="1892"/>
                    </a:lnTo>
                    <a:cubicBezTo>
                      <a:pt x="25399" y="1892"/>
                      <a:pt x="25384" y="1892"/>
                      <a:pt x="25369" y="1907"/>
                    </a:cubicBezTo>
                    <a:lnTo>
                      <a:pt x="25353" y="1907"/>
                    </a:lnTo>
                    <a:cubicBezTo>
                      <a:pt x="25338" y="1922"/>
                      <a:pt x="25323" y="1922"/>
                      <a:pt x="25323" y="1937"/>
                    </a:cubicBezTo>
                    <a:cubicBezTo>
                      <a:pt x="25308" y="1937"/>
                      <a:pt x="25292" y="1953"/>
                      <a:pt x="25262" y="1968"/>
                    </a:cubicBezTo>
                    <a:cubicBezTo>
                      <a:pt x="25247" y="1983"/>
                      <a:pt x="25231" y="1998"/>
                      <a:pt x="25201" y="2013"/>
                    </a:cubicBezTo>
                    <a:cubicBezTo>
                      <a:pt x="25201" y="2029"/>
                      <a:pt x="25186" y="2044"/>
                      <a:pt x="25170" y="2044"/>
                    </a:cubicBezTo>
                    <a:cubicBezTo>
                      <a:pt x="25140" y="2074"/>
                      <a:pt x="25110" y="2105"/>
                      <a:pt x="25079" y="2135"/>
                    </a:cubicBezTo>
                    <a:lnTo>
                      <a:pt x="25064" y="2166"/>
                    </a:lnTo>
                    <a:cubicBezTo>
                      <a:pt x="25049" y="2181"/>
                      <a:pt x="25018" y="2196"/>
                      <a:pt x="25003" y="2227"/>
                    </a:cubicBezTo>
                    <a:cubicBezTo>
                      <a:pt x="24988" y="2242"/>
                      <a:pt x="24972" y="2242"/>
                      <a:pt x="24972" y="2257"/>
                    </a:cubicBezTo>
                    <a:cubicBezTo>
                      <a:pt x="24957" y="2272"/>
                      <a:pt x="24957" y="2288"/>
                      <a:pt x="24942" y="2288"/>
                    </a:cubicBezTo>
                    <a:cubicBezTo>
                      <a:pt x="24927" y="2318"/>
                      <a:pt x="24896" y="2333"/>
                      <a:pt x="24881" y="2364"/>
                    </a:cubicBezTo>
                    <a:cubicBezTo>
                      <a:pt x="24881" y="2379"/>
                      <a:pt x="24866" y="2379"/>
                      <a:pt x="24866" y="2394"/>
                    </a:cubicBezTo>
                    <a:cubicBezTo>
                      <a:pt x="24835" y="2425"/>
                      <a:pt x="24805" y="2471"/>
                      <a:pt x="24774" y="2501"/>
                    </a:cubicBezTo>
                    <a:cubicBezTo>
                      <a:pt x="24790" y="2486"/>
                      <a:pt x="24790" y="2471"/>
                      <a:pt x="24805" y="2440"/>
                    </a:cubicBezTo>
                    <a:cubicBezTo>
                      <a:pt x="24805" y="2440"/>
                      <a:pt x="24820" y="2425"/>
                      <a:pt x="24820" y="2410"/>
                    </a:cubicBezTo>
                    <a:cubicBezTo>
                      <a:pt x="24851" y="2349"/>
                      <a:pt x="24881" y="2272"/>
                      <a:pt x="24927" y="2196"/>
                    </a:cubicBezTo>
                    <a:cubicBezTo>
                      <a:pt x="24942" y="2135"/>
                      <a:pt x="24972" y="2074"/>
                      <a:pt x="24988" y="2029"/>
                    </a:cubicBezTo>
                    <a:cubicBezTo>
                      <a:pt x="24988" y="2029"/>
                      <a:pt x="24988" y="2013"/>
                      <a:pt x="24988" y="2013"/>
                    </a:cubicBezTo>
                    <a:cubicBezTo>
                      <a:pt x="25003" y="2013"/>
                      <a:pt x="25003" y="1998"/>
                      <a:pt x="25003" y="1998"/>
                    </a:cubicBezTo>
                    <a:cubicBezTo>
                      <a:pt x="25003" y="1983"/>
                      <a:pt x="25003" y="1968"/>
                      <a:pt x="24988" y="1953"/>
                    </a:cubicBezTo>
                    <a:cubicBezTo>
                      <a:pt x="24988" y="1922"/>
                      <a:pt x="25003" y="1907"/>
                      <a:pt x="25018" y="1876"/>
                    </a:cubicBezTo>
                    <a:cubicBezTo>
                      <a:pt x="25033" y="1846"/>
                      <a:pt x="25049" y="1815"/>
                      <a:pt x="25064" y="1785"/>
                    </a:cubicBezTo>
                    <a:cubicBezTo>
                      <a:pt x="25079" y="1754"/>
                      <a:pt x="25094" y="1724"/>
                      <a:pt x="25094" y="1694"/>
                    </a:cubicBezTo>
                    <a:cubicBezTo>
                      <a:pt x="25125" y="1633"/>
                      <a:pt x="25155" y="1572"/>
                      <a:pt x="25170" y="1511"/>
                    </a:cubicBezTo>
                    <a:cubicBezTo>
                      <a:pt x="25186" y="1450"/>
                      <a:pt x="25201" y="1389"/>
                      <a:pt x="25231" y="1328"/>
                    </a:cubicBezTo>
                    <a:cubicBezTo>
                      <a:pt x="25247" y="1282"/>
                      <a:pt x="25262" y="1221"/>
                      <a:pt x="25277" y="1160"/>
                    </a:cubicBezTo>
                    <a:cubicBezTo>
                      <a:pt x="25308" y="1069"/>
                      <a:pt x="25353" y="962"/>
                      <a:pt x="25399" y="856"/>
                    </a:cubicBezTo>
                    <a:cubicBezTo>
                      <a:pt x="25399" y="856"/>
                      <a:pt x="25399" y="840"/>
                      <a:pt x="25399" y="840"/>
                    </a:cubicBezTo>
                    <a:cubicBezTo>
                      <a:pt x="25429" y="856"/>
                      <a:pt x="25460" y="871"/>
                      <a:pt x="25490" y="886"/>
                    </a:cubicBezTo>
                    <a:cubicBezTo>
                      <a:pt x="25540" y="902"/>
                      <a:pt x="25591" y="910"/>
                      <a:pt x="25643" y="910"/>
                    </a:cubicBezTo>
                    <a:cubicBezTo>
                      <a:pt x="25829" y="910"/>
                      <a:pt x="26013" y="806"/>
                      <a:pt x="26085" y="627"/>
                    </a:cubicBezTo>
                    <a:cubicBezTo>
                      <a:pt x="26161" y="398"/>
                      <a:pt x="26054" y="109"/>
                      <a:pt x="25826" y="33"/>
                    </a:cubicBezTo>
                    <a:cubicBezTo>
                      <a:pt x="25767" y="11"/>
                      <a:pt x="25708" y="0"/>
                      <a:pt x="25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5"/>
              <p:cNvSpPr/>
              <p:nvPr/>
            </p:nvSpPr>
            <p:spPr>
              <a:xfrm>
                <a:off x="989625" y="203892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5"/>
              <p:cNvSpPr/>
              <p:nvPr/>
            </p:nvSpPr>
            <p:spPr>
              <a:xfrm>
                <a:off x="861250" y="1818775"/>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5"/>
              <p:cNvSpPr/>
              <p:nvPr/>
            </p:nvSpPr>
            <p:spPr>
              <a:xfrm>
                <a:off x="1045225" y="180505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5"/>
              <p:cNvSpPr/>
              <p:nvPr/>
            </p:nvSpPr>
            <p:spPr>
              <a:xfrm>
                <a:off x="1008675" y="2021025"/>
                <a:ext cx="400" cy="25"/>
              </a:xfrm>
              <a:custGeom>
                <a:avLst/>
                <a:gdLst/>
                <a:ahLst/>
                <a:cxnLst/>
                <a:rect l="l" t="t" r="r" b="b"/>
                <a:pathLst>
                  <a:path w="16" h="1" extrusionOk="0">
                    <a:moveTo>
                      <a:pt x="16" y="0"/>
                    </a:moveTo>
                    <a:lnTo>
                      <a:pt x="16"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5"/>
              <p:cNvSpPr/>
              <p:nvPr/>
            </p:nvSpPr>
            <p:spPr>
              <a:xfrm>
                <a:off x="1141975" y="2009225"/>
                <a:ext cx="425" cy="25"/>
              </a:xfrm>
              <a:custGeom>
                <a:avLst/>
                <a:gdLst/>
                <a:ahLst/>
                <a:cxnLst/>
                <a:rect l="l" t="t" r="r" b="b"/>
                <a:pathLst>
                  <a:path w="17" h="1" extrusionOk="0">
                    <a:moveTo>
                      <a:pt x="1" y="0"/>
                    </a:moveTo>
                    <a:cubicBezTo>
                      <a:pt x="1" y="0"/>
                      <a:pt x="1" y="0"/>
                      <a:pt x="16" y="0"/>
                    </a:cubicBezTo>
                    <a:lnTo>
                      <a:pt x="16" y="0"/>
                    </a:lnTo>
                    <a:cubicBezTo>
                      <a:pt x="16"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5"/>
              <p:cNvSpPr/>
              <p:nvPr/>
            </p:nvSpPr>
            <p:spPr>
              <a:xfrm>
                <a:off x="1012850" y="2206900"/>
                <a:ext cx="25" cy="400"/>
              </a:xfrm>
              <a:custGeom>
                <a:avLst/>
                <a:gdLst/>
                <a:ahLst/>
                <a:cxnLst/>
                <a:rect l="l" t="t" r="r" b="b"/>
                <a:pathLst>
                  <a:path w="1" h="16" extrusionOk="0">
                    <a:moveTo>
                      <a:pt x="1" y="1"/>
                    </a:moveTo>
                    <a:lnTo>
                      <a:pt x="1" y="16"/>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5"/>
              <p:cNvSpPr/>
              <p:nvPr/>
            </p:nvSpPr>
            <p:spPr>
              <a:xfrm>
                <a:off x="942025" y="2159675"/>
                <a:ext cx="400" cy="25"/>
              </a:xfrm>
              <a:custGeom>
                <a:avLst/>
                <a:gdLst/>
                <a:ahLst/>
                <a:cxnLst/>
                <a:rect l="l" t="t" r="r" b="b"/>
                <a:pathLst>
                  <a:path w="16" h="1" extrusionOk="0">
                    <a:moveTo>
                      <a:pt x="0" y="0"/>
                    </a:moveTo>
                    <a:lnTo>
                      <a:pt x="15" y="0"/>
                    </a:lnTo>
                    <a:lnTo>
                      <a:pt x="1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5"/>
              <p:cNvSpPr/>
              <p:nvPr/>
            </p:nvSpPr>
            <p:spPr>
              <a:xfrm>
                <a:off x="1289775" y="15567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5"/>
              <p:cNvSpPr/>
              <p:nvPr/>
            </p:nvSpPr>
            <p:spPr>
              <a:xfrm>
                <a:off x="1226175" y="1781825"/>
                <a:ext cx="400" cy="400"/>
              </a:xfrm>
              <a:custGeom>
                <a:avLst/>
                <a:gdLst/>
                <a:ahLst/>
                <a:cxnLst/>
                <a:rect l="l" t="t" r="r" b="b"/>
                <a:pathLst>
                  <a:path w="16" h="16" extrusionOk="0">
                    <a:moveTo>
                      <a:pt x="0" y="0"/>
                    </a:moveTo>
                    <a:lnTo>
                      <a:pt x="15" y="16"/>
                    </a:lnTo>
                    <a:cubicBezTo>
                      <a:pt x="15" y="16"/>
                      <a:pt x="15"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5"/>
              <p:cNvSpPr/>
              <p:nvPr/>
            </p:nvSpPr>
            <p:spPr>
              <a:xfrm>
                <a:off x="1216650" y="176735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13" name="Google Shape;1313;p45"/>
          <p:cNvSpPr/>
          <p:nvPr/>
        </p:nvSpPr>
        <p:spPr>
          <a:xfrm>
            <a:off x="1346068" y="4571009"/>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5"/>
          <p:cNvSpPr/>
          <p:nvPr/>
        </p:nvSpPr>
        <p:spPr>
          <a:xfrm rot="5400000">
            <a:off x="2276581" y="1666758"/>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5"/>
          <p:cNvSpPr/>
          <p:nvPr/>
        </p:nvSpPr>
        <p:spPr>
          <a:xfrm rot="4499812">
            <a:off x="309172" y="300062"/>
            <a:ext cx="916546" cy="989852"/>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 name="Google Shape;1316;p45"/>
          <p:cNvGrpSpPr/>
          <p:nvPr/>
        </p:nvGrpSpPr>
        <p:grpSpPr>
          <a:xfrm>
            <a:off x="1862358" y="3743300"/>
            <a:ext cx="532043" cy="720000"/>
            <a:chOff x="1811313" y="3743300"/>
            <a:chExt cx="532043" cy="720000"/>
          </a:xfrm>
        </p:grpSpPr>
        <p:sp>
          <p:nvSpPr>
            <p:cNvPr id="1317" name="Google Shape;1317;p45"/>
            <p:cNvSpPr/>
            <p:nvPr/>
          </p:nvSpPr>
          <p:spPr>
            <a:xfrm>
              <a:off x="1811313" y="3743300"/>
              <a:ext cx="532043" cy="720000"/>
            </a:xfrm>
            <a:custGeom>
              <a:avLst/>
              <a:gdLst/>
              <a:ahLst/>
              <a:cxnLst/>
              <a:rect l="l" t="t" r="r" b="b"/>
              <a:pathLst>
                <a:path w="24118" h="32524" extrusionOk="0">
                  <a:moveTo>
                    <a:pt x="8773" y="267"/>
                  </a:moveTo>
                  <a:lnTo>
                    <a:pt x="21416" y="2969"/>
                  </a:lnTo>
                  <a:lnTo>
                    <a:pt x="23217" y="9507"/>
                  </a:lnTo>
                  <a:lnTo>
                    <a:pt x="24118" y="24684"/>
                  </a:lnTo>
                  <a:lnTo>
                    <a:pt x="20115" y="32523"/>
                  </a:lnTo>
                  <a:lnTo>
                    <a:pt x="4370" y="30655"/>
                  </a:lnTo>
                  <a:cubicBezTo>
                    <a:pt x="4370" y="30655"/>
                    <a:pt x="0" y="23450"/>
                    <a:pt x="467" y="22916"/>
                  </a:cubicBezTo>
                  <a:cubicBezTo>
                    <a:pt x="934" y="22383"/>
                    <a:pt x="3536" y="8373"/>
                    <a:pt x="3536" y="8373"/>
                  </a:cubicBezTo>
                  <a:cubicBezTo>
                    <a:pt x="3536" y="8373"/>
                    <a:pt x="7639" y="0"/>
                    <a:pt x="8773" y="267"/>
                  </a:cubicBez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5"/>
            <p:cNvSpPr/>
            <p:nvPr/>
          </p:nvSpPr>
          <p:spPr>
            <a:xfrm>
              <a:off x="1935663" y="3899104"/>
              <a:ext cx="310561" cy="474849"/>
            </a:xfrm>
            <a:custGeom>
              <a:avLst/>
              <a:gdLst/>
              <a:ahLst/>
              <a:cxnLst/>
              <a:rect l="l" t="t" r="r" b="b"/>
              <a:pathLst>
                <a:path w="14078" h="21450" extrusionOk="0">
                  <a:moveTo>
                    <a:pt x="4537" y="2669"/>
                  </a:moveTo>
                  <a:lnTo>
                    <a:pt x="4471" y="2736"/>
                  </a:lnTo>
                  <a:lnTo>
                    <a:pt x="3603" y="3003"/>
                  </a:lnTo>
                  <a:lnTo>
                    <a:pt x="3603" y="3069"/>
                  </a:lnTo>
                  <a:lnTo>
                    <a:pt x="4104" y="3236"/>
                  </a:lnTo>
                  <a:lnTo>
                    <a:pt x="4671" y="3236"/>
                  </a:lnTo>
                  <a:lnTo>
                    <a:pt x="4537" y="3069"/>
                  </a:lnTo>
                  <a:lnTo>
                    <a:pt x="4537" y="2936"/>
                  </a:lnTo>
                  <a:lnTo>
                    <a:pt x="4604" y="2669"/>
                  </a:lnTo>
                  <a:close/>
                  <a:moveTo>
                    <a:pt x="9541" y="2836"/>
                  </a:moveTo>
                  <a:cubicBezTo>
                    <a:pt x="9407" y="2936"/>
                    <a:pt x="9241" y="3003"/>
                    <a:pt x="9141" y="3003"/>
                  </a:cubicBezTo>
                  <a:lnTo>
                    <a:pt x="9141" y="3069"/>
                  </a:lnTo>
                  <a:cubicBezTo>
                    <a:pt x="9274" y="3069"/>
                    <a:pt x="9407" y="3136"/>
                    <a:pt x="9541" y="3303"/>
                  </a:cubicBezTo>
                  <a:lnTo>
                    <a:pt x="9641" y="3303"/>
                  </a:lnTo>
                  <a:lnTo>
                    <a:pt x="9841" y="3136"/>
                  </a:lnTo>
                  <a:lnTo>
                    <a:pt x="9641" y="2836"/>
                  </a:lnTo>
                  <a:close/>
                  <a:moveTo>
                    <a:pt x="11042" y="3303"/>
                  </a:moveTo>
                  <a:cubicBezTo>
                    <a:pt x="11042" y="3470"/>
                    <a:pt x="11009" y="3536"/>
                    <a:pt x="10908" y="3536"/>
                  </a:cubicBezTo>
                  <a:lnTo>
                    <a:pt x="10708" y="3470"/>
                  </a:lnTo>
                  <a:lnTo>
                    <a:pt x="10608" y="3536"/>
                  </a:lnTo>
                  <a:lnTo>
                    <a:pt x="10608" y="3736"/>
                  </a:lnTo>
                  <a:cubicBezTo>
                    <a:pt x="10775" y="3736"/>
                    <a:pt x="10842" y="3770"/>
                    <a:pt x="10842" y="3903"/>
                  </a:cubicBezTo>
                  <a:lnTo>
                    <a:pt x="10908" y="3903"/>
                  </a:lnTo>
                  <a:cubicBezTo>
                    <a:pt x="10908" y="3703"/>
                    <a:pt x="11042" y="3603"/>
                    <a:pt x="11275" y="3603"/>
                  </a:cubicBezTo>
                  <a:lnTo>
                    <a:pt x="11509" y="3603"/>
                  </a:lnTo>
                  <a:cubicBezTo>
                    <a:pt x="11409" y="3470"/>
                    <a:pt x="11242" y="3370"/>
                    <a:pt x="11042" y="3303"/>
                  </a:cubicBezTo>
                  <a:close/>
                  <a:moveTo>
                    <a:pt x="3570" y="4270"/>
                  </a:moveTo>
                  <a:lnTo>
                    <a:pt x="3436" y="4437"/>
                  </a:lnTo>
                  <a:lnTo>
                    <a:pt x="3703" y="4570"/>
                  </a:lnTo>
                  <a:lnTo>
                    <a:pt x="3770" y="4337"/>
                  </a:lnTo>
                  <a:lnTo>
                    <a:pt x="3570" y="4270"/>
                  </a:lnTo>
                  <a:close/>
                  <a:moveTo>
                    <a:pt x="10341" y="4537"/>
                  </a:moveTo>
                  <a:lnTo>
                    <a:pt x="10208" y="4670"/>
                  </a:lnTo>
                  <a:lnTo>
                    <a:pt x="10341" y="4670"/>
                  </a:lnTo>
                  <a:lnTo>
                    <a:pt x="10475" y="4537"/>
                  </a:lnTo>
                  <a:close/>
                  <a:moveTo>
                    <a:pt x="10208" y="4937"/>
                  </a:moveTo>
                  <a:cubicBezTo>
                    <a:pt x="9974" y="5104"/>
                    <a:pt x="9708" y="5204"/>
                    <a:pt x="9407" y="5204"/>
                  </a:cubicBezTo>
                  <a:lnTo>
                    <a:pt x="9541" y="5338"/>
                  </a:lnTo>
                  <a:cubicBezTo>
                    <a:pt x="9974" y="5204"/>
                    <a:pt x="10208" y="5104"/>
                    <a:pt x="10275" y="4971"/>
                  </a:cubicBezTo>
                  <a:lnTo>
                    <a:pt x="10208" y="4937"/>
                  </a:lnTo>
                  <a:close/>
                  <a:moveTo>
                    <a:pt x="4671" y="5238"/>
                  </a:moveTo>
                  <a:lnTo>
                    <a:pt x="4604" y="5304"/>
                  </a:lnTo>
                  <a:lnTo>
                    <a:pt x="4604" y="5438"/>
                  </a:lnTo>
                  <a:lnTo>
                    <a:pt x="4671" y="5438"/>
                  </a:lnTo>
                  <a:lnTo>
                    <a:pt x="4804" y="5304"/>
                  </a:lnTo>
                  <a:lnTo>
                    <a:pt x="4804" y="5238"/>
                  </a:lnTo>
                  <a:close/>
                  <a:moveTo>
                    <a:pt x="10642" y="5371"/>
                  </a:moveTo>
                  <a:lnTo>
                    <a:pt x="10642" y="5471"/>
                  </a:lnTo>
                  <a:cubicBezTo>
                    <a:pt x="10508" y="5471"/>
                    <a:pt x="10441" y="5504"/>
                    <a:pt x="10441" y="5604"/>
                  </a:cubicBezTo>
                  <a:lnTo>
                    <a:pt x="10642" y="5604"/>
                  </a:lnTo>
                  <a:lnTo>
                    <a:pt x="10708" y="5438"/>
                  </a:lnTo>
                  <a:lnTo>
                    <a:pt x="10708" y="5371"/>
                  </a:lnTo>
                  <a:close/>
                  <a:moveTo>
                    <a:pt x="10075" y="5604"/>
                  </a:moveTo>
                  <a:lnTo>
                    <a:pt x="9941" y="5738"/>
                  </a:lnTo>
                  <a:lnTo>
                    <a:pt x="10141" y="5738"/>
                  </a:lnTo>
                  <a:lnTo>
                    <a:pt x="10275" y="5604"/>
                  </a:lnTo>
                  <a:close/>
                  <a:moveTo>
                    <a:pt x="8707" y="5538"/>
                  </a:moveTo>
                  <a:cubicBezTo>
                    <a:pt x="8273" y="5705"/>
                    <a:pt x="8073" y="5838"/>
                    <a:pt x="8073" y="6038"/>
                  </a:cubicBezTo>
                  <a:lnTo>
                    <a:pt x="8073" y="6105"/>
                  </a:lnTo>
                  <a:lnTo>
                    <a:pt x="8140" y="6105"/>
                  </a:lnTo>
                  <a:cubicBezTo>
                    <a:pt x="8140" y="5905"/>
                    <a:pt x="8340" y="5838"/>
                    <a:pt x="8707" y="5838"/>
                  </a:cubicBezTo>
                  <a:lnTo>
                    <a:pt x="8707" y="5538"/>
                  </a:lnTo>
                  <a:close/>
                  <a:moveTo>
                    <a:pt x="9007" y="5971"/>
                  </a:moveTo>
                  <a:lnTo>
                    <a:pt x="8907" y="6238"/>
                  </a:lnTo>
                  <a:lnTo>
                    <a:pt x="9141" y="6238"/>
                  </a:lnTo>
                  <a:lnTo>
                    <a:pt x="9207" y="5971"/>
                  </a:lnTo>
                  <a:close/>
                  <a:moveTo>
                    <a:pt x="4871" y="6472"/>
                  </a:moveTo>
                  <a:lnTo>
                    <a:pt x="5004" y="6672"/>
                  </a:lnTo>
                  <a:lnTo>
                    <a:pt x="5138" y="6538"/>
                  </a:lnTo>
                  <a:lnTo>
                    <a:pt x="4938" y="6472"/>
                  </a:lnTo>
                  <a:close/>
                  <a:moveTo>
                    <a:pt x="7473" y="6772"/>
                  </a:moveTo>
                  <a:lnTo>
                    <a:pt x="7473" y="6905"/>
                  </a:lnTo>
                  <a:lnTo>
                    <a:pt x="7606" y="7005"/>
                  </a:lnTo>
                  <a:lnTo>
                    <a:pt x="7606" y="6772"/>
                  </a:lnTo>
                  <a:close/>
                  <a:moveTo>
                    <a:pt x="7873" y="7106"/>
                  </a:moveTo>
                  <a:lnTo>
                    <a:pt x="7873" y="7339"/>
                  </a:lnTo>
                  <a:lnTo>
                    <a:pt x="8106" y="7339"/>
                  </a:lnTo>
                  <a:lnTo>
                    <a:pt x="8106" y="7306"/>
                  </a:lnTo>
                  <a:lnTo>
                    <a:pt x="8040" y="7106"/>
                  </a:lnTo>
                  <a:close/>
                  <a:moveTo>
                    <a:pt x="9274" y="6672"/>
                  </a:moveTo>
                  <a:cubicBezTo>
                    <a:pt x="9207" y="6672"/>
                    <a:pt x="9141" y="6739"/>
                    <a:pt x="9074" y="6939"/>
                  </a:cubicBezTo>
                  <a:lnTo>
                    <a:pt x="8940" y="6939"/>
                  </a:lnTo>
                  <a:lnTo>
                    <a:pt x="8940" y="7005"/>
                  </a:lnTo>
                  <a:lnTo>
                    <a:pt x="9641" y="7406"/>
                  </a:lnTo>
                  <a:lnTo>
                    <a:pt x="9641" y="7206"/>
                  </a:lnTo>
                  <a:cubicBezTo>
                    <a:pt x="9407" y="7039"/>
                    <a:pt x="9274" y="6872"/>
                    <a:pt x="9274" y="6672"/>
                  </a:cubicBezTo>
                  <a:close/>
                  <a:moveTo>
                    <a:pt x="6405" y="8740"/>
                  </a:moveTo>
                  <a:lnTo>
                    <a:pt x="6238" y="8840"/>
                  </a:lnTo>
                  <a:lnTo>
                    <a:pt x="6605" y="8840"/>
                  </a:lnTo>
                  <a:lnTo>
                    <a:pt x="6605" y="8740"/>
                  </a:lnTo>
                  <a:close/>
                  <a:moveTo>
                    <a:pt x="9641" y="8640"/>
                  </a:moveTo>
                  <a:lnTo>
                    <a:pt x="9207" y="8940"/>
                  </a:lnTo>
                  <a:lnTo>
                    <a:pt x="9007" y="8873"/>
                  </a:lnTo>
                  <a:lnTo>
                    <a:pt x="9007" y="9107"/>
                  </a:lnTo>
                  <a:lnTo>
                    <a:pt x="9207" y="9107"/>
                  </a:lnTo>
                  <a:cubicBezTo>
                    <a:pt x="9207" y="8974"/>
                    <a:pt x="9374" y="8840"/>
                    <a:pt x="9708" y="8773"/>
                  </a:cubicBezTo>
                  <a:lnTo>
                    <a:pt x="9708" y="8640"/>
                  </a:lnTo>
                  <a:close/>
                  <a:moveTo>
                    <a:pt x="7606" y="7806"/>
                  </a:moveTo>
                  <a:lnTo>
                    <a:pt x="7539" y="8173"/>
                  </a:lnTo>
                  <a:lnTo>
                    <a:pt x="7740" y="8373"/>
                  </a:lnTo>
                  <a:lnTo>
                    <a:pt x="7740" y="8473"/>
                  </a:lnTo>
                  <a:lnTo>
                    <a:pt x="7373" y="8540"/>
                  </a:lnTo>
                  <a:lnTo>
                    <a:pt x="7172" y="8540"/>
                  </a:lnTo>
                  <a:lnTo>
                    <a:pt x="7039" y="8807"/>
                  </a:lnTo>
                  <a:lnTo>
                    <a:pt x="7039" y="8873"/>
                  </a:lnTo>
                  <a:lnTo>
                    <a:pt x="7172" y="9007"/>
                  </a:lnTo>
                  <a:lnTo>
                    <a:pt x="7239" y="9007"/>
                  </a:lnTo>
                  <a:lnTo>
                    <a:pt x="7606" y="8940"/>
                  </a:lnTo>
                  <a:lnTo>
                    <a:pt x="7673" y="9240"/>
                  </a:lnTo>
                  <a:lnTo>
                    <a:pt x="7740" y="9240"/>
                  </a:lnTo>
                  <a:lnTo>
                    <a:pt x="7740" y="9140"/>
                  </a:lnTo>
                  <a:lnTo>
                    <a:pt x="7773" y="9140"/>
                  </a:lnTo>
                  <a:lnTo>
                    <a:pt x="7906" y="9040"/>
                  </a:lnTo>
                  <a:lnTo>
                    <a:pt x="7906" y="8974"/>
                  </a:lnTo>
                  <a:lnTo>
                    <a:pt x="7840" y="8907"/>
                  </a:lnTo>
                  <a:lnTo>
                    <a:pt x="7740" y="9007"/>
                  </a:lnTo>
                  <a:lnTo>
                    <a:pt x="7740" y="8873"/>
                  </a:lnTo>
                  <a:cubicBezTo>
                    <a:pt x="7840" y="8873"/>
                    <a:pt x="7873" y="8807"/>
                    <a:pt x="7873" y="8640"/>
                  </a:cubicBezTo>
                  <a:lnTo>
                    <a:pt x="7973" y="8573"/>
                  </a:lnTo>
                  <a:lnTo>
                    <a:pt x="8040" y="8573"/>
                  </a:lnTo>
                  <a:lnTo>
                    <a:pt x="8307" y="8640"/>
                  </a:lnTo>
                  <a:lnTo>
                    <a:pt x="8307" y="8573"/>
                  </a:lnTo>
                  <a:cubicBezTo>
                    <a:pt x="8307" y="8507"/>
                    <a:pt x="8173" y="8440"/>
                    <a:pt x="7873" y="8373"/>
                  </a:cubicBezTo>
                  <a:lnTo>
                    <a:pt x="7806" y="8073"/>
                  </a:lnTo>
                  <a:lnTo>
                    <a:pt x="7806" y="8006"/>
                  </a:lnTo>
                  <a:lnTo>
                    <a:pt x="7973" y="8006"/>
                  </a:lnTo>
                  <a:lnTo>
                    <a:pt x="7973" y="7939"/>
                  </a:lnTo>
                  <a:cubicBezTo>
                    <a:pt x="7806" y="7939"/>
                    <a:pt x="7740" y="7906"/>
                    <a:pt x="7740" y="7839"/>
                  </a:cubicBezTo>
                  <a:lnTo>
                    <a:pt x="7740" y="7806"/>
                  </a:lnTo>
                  <a:close/>
                  <a:moveTo>
                    <a:pt x="5838" y="9307"/>
                  </a:moveTo>
                  <a:lnTo>
                    <a:pt x="5838" y="9441"/>
                  </a:lnTo>
                  <a:lnTo>
                    <a:pt x="6038" y="9441"/>
                  </a:lnTo>
                  <a:lnTo>
                    <a:pt x="5905" y="9307"/>
                  </a:lnTo>
                  <a:close/>
                  <a:moveTo>
                    <a:pt x="9808" y="9307"/>
                  </a:moveTo>
                  <a:lnTo>
                    <a:pt x="9507" y="9340"/>
                  </a:lnTo>
                  <a:lnTo>
                    <a:pt x="9507" y="9474"/>
                  </a:lnTo>
                  <a:cubicBezTo>
                    <a:pt x="9708" y="9407"/>
                    <a:pt x="9808" y="9340"/>
                    <a:pt x="9808" y="9307"/>
                  </a:cubicBezTo>
                  <a:close/>
                  <a:moveTo>
                    <a:pt x="5571" y="1935"/>
                  </a:moveTo>
                  <a:lnTo>
                    <a:pt x="6806" y="4771"/>
                  </a:lnTo>
                  <a:lnTo>
                    <a:pt x="5638" y="7339"/>
                  </a:lnTo>
                  <a:lnTo>
                    <a:pt x="5505" y="7339"/>
                  </a:lnTo>
                  <a:lnTo>
                    <a:pt x="5338" y="7472"/>
                  </a:lnTo>
                  <a:lnTo>
                    <a:pt x="5571" y="7472"/>
                  </a:lnTo>
                  <a:lnTo>
                    <a:pt x="4604" y="9574"/>
                  </a:lnTo>
                  <a:lnTo>
                    <a:pt x="1268" y="1935"/>
                  </a:lnTo>
                  <a:close/>
                  <a:moveTo>
                    <a:pt x="8240" y="9374"/>
                  </a:moveTo>
                  <a:lnTo>
                    <a:pt x="7973" y="9574"/>
                  </a:lnTo>
                  <a:lnTo>
                    <a:pt x="8173" y="9574"/>
                  </a:lnTo>
                  <a:lnTo>
                    <a:pt x="8240" y="9541"/>
                  </a:lnTo>
                  <a:lnTo>
                    <a:pt x="8307" y="9541"/>
                  </a:lnTo>
                  <a:lnTo>
                    <a:pt x="8240" y="9374"/>
                  </a:lnTo>
                  <a:close/>
                  <a:moveTo>
                    <a:pt x="6405" y="9441"/>
                  </a:moveTo>
                  <a:lnTo>
                    <a:pt x="6405" y="9507"/>
                  </a:lnTo>
                  <a:lnTo>
                    <a:pt x="6739" y="9674"/>
                  </a:lnTo>
                  <a:lnTo>
                    <a:pt x="6739" y="9574"/>
                  </a:lnTo>
                  <a:cubicBezTo>
                    <a:pt x="6605" y="9574"/>
                    <a:pt x="6539" y="9507"/>
                    <a:pt x="6539" y="9441"/>
                  </a:cubicBezTo>
                  <a:close/>
                  <a:moveTo>
                    <a:pt x="8674" y="9574"/>
                  </a:moveTo>
                  <a:lnTo>
                    <a:pt x="8674" y="9641"/>
                  </a:lnTo>
                  <a:cubicBezTo>
                    <a:pt x="8674" y="9707"/>
                    <a:pt x="8807" y="9807"/>
                    <a:pt x="9141" y="9941"/>
                  </a:cubicBezTo>
                  <a:lnTo>
                    <a:pt x="9141" y="9807"/>
                  </a:lnTo>
                  <a:cubicBezTo>
                    <a:pt x="9007" y="9807"/>
                    <a:pt x="8940" y="9774"/>
                    <a:pt x="8940" y="9641"/>
                  </a:cubicBezTo>
                  <a:lnTo>
                    <a:pt x="8874" y="9574"/>
                  </a:lnTo>
                  <a:close/>
                  <a:moveTo>
                    <a:pt x="6472" y="9574"/>
                  </a:moveTo>
                  <a:lnTo>
                    <a:pt x="6472" y="9607"/>
                  </a:lnTo>
                  <a:lnTo>
                    <a:pt x="6639" y="9807"/>
                  </a:lnTo>
                  <a:lnTo>
                    <a:pt x="6639" y="9941"/>
                  </a:lnTo>
                  <a:cubicBezTo>
                    <a:pt x="6639" y="10041"/>
                    <a:pt x="6539" y="10108"/>
                    <a:pt x="6339" y="10108"/>
                  </a:cubicBezTo>
                  <a:lnTo>
                    <a:pt x="6339" y="10141"/>
                  </a:lnTo>
                  <a:lnTo>
                    <a:pt x="6705" y="10141"/>
                  </a:lnTo>
                  <a:lnTo>
                    <a:pt x="6772" y="9874"/>
                  </a:lnTo>
                  <a:cubicBezTo>
                    <a:pt x="6672" y="9674"/>
                    <a:pt x="6605" y="9574"/>
                    <a:pt x="6472" y="9574"/>
                  </a:cubicBezTo>
                  <a:close/>
                  <a:moveTo>
                    <a:pt x="9307" y="10074"/>
                  </a:moveTo>
                  <a:lnTo>
                    <a:pt x="9074" y="10108"/>
                  </a:lnTo>
                  <a:lnTo>
                    <a:pt x="9074" y="10174"/>
                  </a:lnTo>
                  <a:lnTo>
                    <a:pt x="9374" y="10174"/>
                  </a:lnTo>
                  <a:lnTo>
                    <a:pt x="9307" y="10108"/>
                  </a:lnTo>
                  <a:lnTo>
                    <a:pt x="9307" y="10074"/>
                  </a:lnTo>
                  <a:close/>
                  <a:moveTo>
                    <a:pt x="7106" y="10108"/>
                  </a:moveTo>
                  <a:lnTo>
                    <a:pt x="7106" y="10241"/>
                  </a:lnTo>
                  <a:lnTo>
                    <a:pt x="7339" y="10241"/>
                  </a:lnTo>
                  <a:lnTo>
                    <a:pt x="7339" y="10108"/>
                  </a:lnTo>
                  <a:close/>
                  <a:moveTo>
                    <a:pt x="8507" y="9941"/>
                  </a:moveTo>
                  <a:lnTo>
                    <a:pt x="8507" y="9941"/>
                  </a:lnTo>
                  <a:cubicBezTo>
                    <a:pt x="8006" y="9974"/>
                    <a:pt x="7740" y="10041"/>
                    <a:pt x="7740" y="10108"/>
                  </a:cubicBezTo>
                  <a:lnTo>
                    <a:pt x="7740" y="10174"/>
                  </a:lnTo>
                  <a:cubicBezTo>
                    <a:pt x="7940" y="10174"/>
                    <a:pt x="8040" y="10241"/>
                    <a:pt x="8040" y="10408"/>
                  </a:cubicBezTo>
                  <a:lnTo>
                    <a:pt x="8173" y="10408"/>
                  </a:lnTo>
                  <a:cubicBezTo>
                    <a:pt x="8173" y="10241"/>
                    <a:pt x="8273" y="10074"/>
                    <a:pt x="8507" y="9941"/>
                  </a:cubicBezTo>
                  <a:close/>
                  <a:moveTo>
                    <a:pt x="7139" y="10741"/>
                  </a:moveTo>
                  <a:lnTo>
                    <a:pt x="7139" y="10842"/>
                  </a:lnTo>
                  <a:lnTo>
                    <a:pt x="7339" y="10842"/>
                  </a:lnTo>
                  <a:lnTo>
                    <a:pt x="7339" y="10741"/>
                  </a:lnTo>
                  <a:close/>
                  <a:moveTo>
                    <a:pt x="9074" y="10808"/>
                  </a:moveTo>
                  <a:lnTo>
                    <a:pt x="9074" y="10842"/>
                  </a:lnTo>
                  <a:lnTo>
                    <a:pt x="9172" y="10874"/>
                  </a:lnTo>
                  <a:lnTo>
                    <a:pt x="9172" y="10874"/>
                  </a:lnTo>
                  <a:lnTo>
                    <a:pt x="9201" y="10808"/>
                  </a:lnTo>
                  <a:close/>
                  <a:moveTo>
                    <a:pt x="8006" y="10575"/>
                  </a:moveTo>
                  <a:cubicBezTo>
                    <a:pt x="8006" y="10708"/>
                    <a:pt x="7906" y="10808"/>
                    <a:pt x="7740" y="10808"/>
                  </a:cubicBezTo>
                  <a:lnTo>
                    <a:pt x="7740" y="10842"/>
                  </a:lnTo>
                  <a:cubicBezTo>
                    <a:pt x="7740" y="10942"/>
                    <a:pt x="7973" y="11008"/>
                    <a:pt x="8507" y="11042"/>
                  </a:cubicBezTo>
                  <a:cubicBezTo>
                    <a:pt x="8273" y="10908"/>
                    <a:pt x="8140" y="10741"/>
                    <a:pt x="8140" y="10575"/>
                  </a:cubicBezTo>
                  <a:close/>
                  <a:moveTo>
                    <a:pt x="9089" y="11063"/>
                  </a:moveTo>
                  <a:lnTo>
                    <a:pt x="9089" y="11063"/>
                  </a:lnTo>
                  <a:cubicBezTo>
                    <a:pt x="8790" y="11186"/>
                    <a:pt x="8640" y="11277"/>
                    <a:pt x="8640" y="11309"/>
                  </a:cubicBezTo>
                  <a:lnTo>
                    <a:pt x="8640" y="11375"/>
                  </a:lnTo>
                  <a:lnTo>
                    <a:pt x="8874" y="11375"/>
                  </a:lnTo>
                  <a:lnTo>
                    <a:pt x="8940" y="11342"/>
                  </a:lnTo>
                  <a:cubicBezTo>
                    <a:pt x="8940" y="11244"/>
                    <a:pt x="8976" y="11182"/>
                    <a:pt x="9048" y="11156"/>
                  </a:cubicBezTo>
                  <a:lnTo>
                    <a:pt x="9048" y="11156"/>
                  </a:lnTo>
                  <a:lnTo>
                    <a:pt x="9089" y="11063"/>
                  </a:lnTo>
                  <a:close/>
                  <a:moveTo>
                    <a:pt x="6339" y="10808"/>
                  </a:moveTo>
                  <a:lnTo>
                    <a:pt x="6339" y="10875"/>
                  </a:lnTo>
                  <a:cubicBezTo>
                    <a:pt x="6539" y="10875"/>
                    <a:pt x="6639" y="10942"/>
                    <a:pt x="6639" y="11042"/>
                  </a:cubicBezTo>
                  <a:lnTo>
                    <a:pt x="6639" y="11175"/>
                  </a:lnTo>
                  <a:lnTo>
                    <a:pt x="6472" y="11342"/>
                  </a:lnTo>
                  <a:lnTo>
                    <a:pt x="6472" y="11409"/>
                  </a:lnTo>
                  <a:cubicBezTo>
                    <a:pt x="6572" y="11409"/>
                    <a:pt x="6672" y="11309"/>
                    <a:pt x="6772" y="11108"/>
                  </a:cubicBezTo>
                  <a:lnTo>
                    <a:pt x="6705" y="10808"/>
                  </a:lnTo>
                  <a:close/>
                  <a:moveTo>
                    <a:pt x="6772" y="11309"/>
                  </a:moveTo>
                  <a:lnTo>
                    <a:pt x="6405" y="11475"/>
                  </a:lnTo>
                  <a:lnTo>
                    <a:pt x="6405" y="11542"/>
                  </a:lnTo>
                  <a:lnTo>
                    <a:pt x="6572" y="11542"/>
                  </a:lnTo>
                  <a:cubicBezTo>
                    <a:pt x="6572" y="11442"/>
                    <a:pt x="6639" y="11409"/>
                    <a:pt x="6772" y="11409"/>
                  </a:cubicBezTo>
                  <a:lnTo>
                    <a:pt x="6772" y="11309"/>
                  </a:lnTo>
                  <a:close/>
                  <a:moveTo>
                    <a:pt x="7940" y="11375"/>
                  </a:moveTo>
                  <a:lnTo>
                    <a:pt x="8207" y="11609"/>
                  </a:lnTo>
                  <a:lnTo>
                    <a:pt x="8307" y="11442"/>
                  </a:lnTo>
                  <a:lnTo>
                    <a:pt x="8207" y="11442"/>
                  </a:lnTo>
                  <a:lnTo>
                    <a:pt x="8140" y="11375"/>
                  </a:lnTo>
                  <a:close/>
                  <a:moveTo>
                    <a:pt x="5838" y="11542"/>
                  </a:moveTo>
                  <a:lnTo>
                    <a:pt x="5838" y="11642"/>
                  </a:lnTo>
                  <a:lnTo>
                    <a:pt x="5905" y="11642"/>
                  </a:lnTo>
                  <a:lnTo>
                    <a:pt x="6072" y="11542"/>
                  </a:lnTo>
                  <a:close/>
                  <a:moveTo>
                    <a:pt x="6272" y="12142"/>
                  </a:moveTo>
                  <a:lnTo>
                    <a:pt x="6405" y="12243"/>
                  </a:lnTo>
                  <a:lnTo>
                    <a:pt x="6639" y="12243"/>
                  </a:lnTo>
                  <a:lnTo>
                    <a:pt x="6639" y="12142"/>
                  </a:lnTo>
                  <a:close/>
                  <a:moveTo>
                    <a:pt x="5905" y="12343"/>
                  </a:moveTo>
                  <a:lnTo>
                    <a:pt x="5638" y="12476"/>
                  </a:lnTo>
                  <a:lnTo>
                    <a:pt x="5771" y="12643"/>
                  </a:lnTo>
                  <a:lnTo>
                    <a:pt x="5972" y="12576"/>
                  </a:lnTo>
                  <a:lnTo>
                    <a:pt x="5905" y="12343"/>
                  </a:lnTo>
                  <a:close/>
                  <a:moveTo>
                    <a:pt x="7639" y="11742"/>
                  </a:moveTo>
                  <a:lnTo>
                    <a:pt x="7573" y="12042"/>
                  </a:lnTo>
                  <a:lnTo>
                    <a:pt x="7239" y="11976"/>
                  </a:lnTo>
                  <a:lnTo>
                    <a:pt x="7172" y="11976"/>
                  </a:lnTo>
                  <a:lnTo>
                    <a:pt x="7039" y="12109"/>
                  </a:lnTo>
                  <a:lnTo>
                    <a:pt x="7039" y="12142"/>
                  </a:lnTo>
                  <a:lnTo>
                    <a:pt x="7172" y="12443"/>
                  </a:lnTo>
                  <a:lnTo>
                    <a:pt x="7373" y="12443"/>
                  </a:lnTo>
                  <a:lnTo>
                    <a:pt x="7740" y="12509"/>
                  </a:lnTo>
                  <a:lnTo>
                    <a:pt x="7740" y="12609"/>
                  </a:lnTo>
                  <a:lnTo>
                    <a:pt x="7506" y="12810"/>
                  </a:lnTo>
                  <a:lnTo>
                    <a:pt x="7573" y="13143"/>
                  </a:lnTo>
                  <a:lnTo>
                    <a:pt x="7740" y="13143"/>
                  </a:lnTo>
                  <a:cubicBezTo>
                    <a:pt x="7740" y="13076"/>
                    <a:pt x="7806" y="13043"/>
                    <a:pt x="7940" y="13043"/>
                  </a:cubicBezTo>
                  <a:lnTo>
                    <a:pt x="7940" y="12976"/>
                  </a:lnTo>
                  <a:lnTo>
                    <a:pt x="7806" y="12976"/>
                  </a:lnTo>
                  <a:lnTo>
                    <a:pt x="7806" y="12910"/>
                  </a:lnTo>
                  <a:lnTo>
                    <a:pt x="7873" y="12609"/>
                  </a:lnTo>
                  <a:cubicBezTo>
                    <a:pt x="8140" y="12543"/>
                    <a:pt x="8307" y="12476"/>
                    <a:pt x="8307" y="12376"/>
                  </a:cubicBezTo>
                  <a:lnTo>
                    <a:pt x="8307" y="12309"/>
                  </a:lnTo>
                  <a:lnTo>
                    <a:pt x="8006" y="12376"/>
                  </a:lnTo>
                  <a:lnTo>
                    <a:pt x="7940" y="12376"/>
                  </a:lnTo>
                  <a:lnTo>
                    <a:pt x="7873" y="12309"/>
                  </a:lnTo>
                  <a:cubicBezTo>
                    <a:pt x="7873" y="12176"/>
                    <a:pt x="7806" y="12109"/>
                    <a:pt x="7740" y="12109"/>
                  </a:cubicBezTo>
                  <a:lnTo>
                    <a:pt x="7740" y="11962"/>
                  </a:lnTo>
                  <a:lnTo>
                    <a:pt x="7873" y="12042"/>
                  </a:lnTo>
                  <a:lnTo>
                    <a:pt x="7940" y="12009"/>
                  </a:lnTo>
                  <a:lnTo>
                    <a:pt x="7940" y="11942"/>
                  </a:lnTo>
                  <a:lnTo>
                    <a:pt x="7806" y="11809"/>
                  </a:lnTo>
                  <a:lnTo>
                    <a:pt x="7740" y="11809"/>
                  </a:lnTo>
                  <a:lnTo>
                    <a:pt x="7740" y="11742"/>
                  </a:lnTo>
                  <a:close/>
                  <a:moveTo>
                    <a:pt x="5371" y="13510"/>
                  </a:moveTo>
                  <a:lnTo>
                    <a:pt x="5505" y="13644"/>
                  </a:lnTo>
                  <a:lnTo>
                    <a:pt x="5638" y="13644"/>
                  </a:lnTo>
                  <a:lnTo>
                    <a:pt x="5638" y="13510"/>
                  </a:lnTo>
                  <a:close/>
                  <a:moveTo>
                    <a:pt x="7573" y="13977"/>
                  </a:moveTo>
                  <a:lnTo>
                    <a:pt x="7439" y="14077"/>
                  </a:lnTo>
                  <a:lnTo>
                    <a:pt x="7439" y="14211"/>
                  </a:lnTo>
                  <a:lnTo>
                    <a:pt x="7573" y="14211"/>
                  </a:lnTo>
                  <a:lnTo>
                    <a:pt x="7573" y="13977"/>
                  </a:lnTo>
                  <a:close/>
                  <a:moveTo>
                    <a:pt x="5004" y="14311"/>
                  </a:moveTo>
                  <a:lnTo>
                    <a:pt x="4904" y="14511"/>
                  </a:lnTo>
                  <a:lnTo>
                    <a:pt x="4971" y="14511"/>
                  </a:lnTo>
                  <a:lnTo>
                    <a:pt x="5171" y="14411"/>
                  </a:lnTo>
                  <a:lnTo>
                    <a:pt x="5004" y="14311"/>
                  </a:lnTo>
                  <a:close/>
                  <a:moveTo>
                    <a:pt x="4604" y="15545"/>
                  </a:moveTo>
                  <a:lnTo>
                    <a:pt x="4604" y="15678"/>
                  </a:lnTo>
                  <a:lnTo>
                    <a:pt x="4671" y="15712"/>
                  </a:lnTo>
                  <a:lnTo>
                    <a:pt x="4804" y="15712"/>
                  </a:lnTo>
                  <a:lnTo>
                    <a:pt x="4804" y="15678"/>
                  </a:lnTo>
                  <a:lnTo>
                    <a:pt x="4671" y="15545"/>
                  </a:lnTo>
                  <a:close/>
                  <a:moveTo>
                    <a:pt x="4104" y="17746"/>
                  </a:moveTo>
                  <a:lnTo>
                    <a:pt x="3637" y="17913"/>
                  </a:lnTo>
                  <a:lnTo>
                    <a:pt x="3637" y="17980"/>
                  </a:lnTo>
                  <a:lnTo>
                    <a:pt x="4471" y="18247"/>
                  </a:lnTo>
                  <a:lnTo>
                    <a:pt x="4537" y="18314"/>
                  </a:lnTo>
                  <a:lnTo>
                    <a:pt x="4604" y="18314"/>
                  </a:lnTo>
                  <a:lnTo>
                    <a:pt x="4537" y="18047"/>
                  </a:lnTo>
                  <a:lnTo>
                    <a:pt x="4537" y="17913"/>
                  </a:lnTo>
                  <a:lnTo>
                    <a:pt x="4671" y="17746"/>
                  </a:lnTo>
                  <a:close/>
                  <a:moveTo>
                    <a:pt x="13110" y="1935"/>
                  </a:moveTo>
                  <a:lnTo>
                    <a:pt x="9201" y="10808"/>
                  </a:lnTo>
                  <a:lnTo>
                    <a:pt x="9374" y="10808"/>
                  </a:lnTo>
                  <a:lnTo>
                    <a:pt x="9274" y="10842"/>
                  </a:lnTo>
                  <a:lnTo>
                    <a:pt x="9274" y="10908"/>
                  </a:lnTo>
                  <a:lnTo>
                    <a:pt x="9172" y="10874"/>
                  </a:lnTo>
                  <a:lnTo>
                    <a:pt x="9172" y="10874"/>
                  </a:lnTo>
                  <a:lnTo>
                    <a:pt x="9089" y="11063"/>
                  </a:lnTo>
                  <a:lnTo>
                    <a:pt x="9089" y="11063"/>
                  </a:lnTo>
                  <a:cubicBezTo>
                    <a:pt x="9106" y="11056"/>
                    <a:pt x="9123" y="11049"/>
                    <a:pt x="9141" y="11042"/>
                  </a:cubicBezTo>
                  <a:lnTo>
                    <a:pt x="9141" y="11142"/>
                  </a:lnTo>
                  <a:cubicBezTo>
                    <a:pt x="9105" y="11142"/>
                    <a:pt x="9074" y="11147"/>
                    <a:pt x="9048" y="11156"/>
                  </a:cubicBezTo>
                  <a:lnTo>
                    <a:pt x="9048" y="11156"/>
                  </a:lnTo>
                  <a:lnTo>
                    <a:pt x="5571" y="19047"/>
                  </a:lnTo>
                  <a:lnTo>
                    <a:pt x="1268" y="19047"/>
                  </a:lnTo>
                  <a:lnTo>
                    <a:pt x="8807" y="1935"/>
                  </a:lnTo>
                  <a:close/>
                  <a:moveTo>
                    <a:pt x="1" y="0"/>
                  </a:moveTo>
                  <a:lnTo>
                    <a:pt x="1" y="21449"/>
                  </a:lnTo>
                  <a:lnTo>
                    <a:pt x="14077" y="21449"/>
                  </a:lnTo>
                  <a:lnTo>
                    <a:pt x="140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 name="Google Shape;1319;p45"/>
          <p:cNvSpPr txBox="1">
            <a:spLocks noGrp="1"/>
          </p:cNvSpPr>
          <p:nvPr>
            <p:ph type="title"/>
          </p:nvPr>
        </p:nvSpPr>
        <p:spPr>
          <a:xfrm>
            <a:off x="3406400" y="3165750"/>
            <a:ext cx="5022600" cy="612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—ALGUIEN FAMOSO</a:t>
            </a:r>
            <a:endParaRPr/>
          </a:p>
        </p:txBody>
      </p:sp>
      <p:sp>
        <p:nvSpPr>
          <p:cNvPr id="1320" name="Google Shape;1320;p45"/>
          <p:cNvSpPr txBox="1">
            <a:spLocks noGrp="1"/>
          </p:cNvSpPr>
          <p:nvPr>
            <p:ph type="subTitle" idx="1"/>
          </p:nvPr>
        </p:nvSpPr>
        <p:spPr>
          <a:xfrm>
            <a:off x="3406400" y="1365750"/>
            <a:ext cx="5022600" cy="1800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“Esta es una cita. Son palabras llenas de sabiduría que alguien importante dijo y que pueden inspirar a todo el mundo”.</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4"/>
        <p:cNvGrpSpPr/>
        <p:nvPr/>
      </p:nvGrpSpPr>
      <p:grpSpPr>
        <a:xfrm>
          <a:off x="0" y="0"/>
          <a:ext cx="0" cy="0"/>
          <a:chOff x="0" y="0"/>
          <a:chExt cx="0" cy="0"/>
        </a:xfrm>
      </p:grpSpPr>
      <p:pic>
        <p:nvPicPr>
          <p:cNvPr id="1325" name="Google Shape;1325;p46"/>
          <p:cNvPicPr preferRelativeResize="0"/>
          <p:nvPr/>
        </p:nvPicPr>
        <p:blipFill>
          <a:blip r:embed="rId4">
            <a:alphaModFix/>
          </a:blip>
          <a:stretch>
            <a:fillRect/>
          </a:stretch>
        </p:blipFill>
        <p:spPr>
          <a:xfrm flipH="1">
            <a:off x="357600" y="267450"/>
            <a:ext cx="2484523" cy="3152573"/>
          </a:xfrm>
          <a:prstGeom prst="rect">
            <a:avLst/>
          </a:prstGeom>
          <a:noFill/>
          <a:ln>
            <a:noFill/>
          </a:ln>
        </p:spPr>
      </p:pic>
      <p:pic>
        <p:nvPicPr>
          <p:cNvPr id="1326" name="Google Shape;1326;p46"/>
          <p:cNvPicPr preferRelativeResize="0"/>
          <p:nvPr/>
        </p:nvPicPr>
        <p:blipFill>
          <a:blip r:embed="rId5">
            <a:alphaModFix/>
          </a:blip>
          <a:stretch>
            <a:fillRect/>
          </a:stretch>
        </p:blipFill>
        <p:spPr>
          <a:xfrm>
            <a:off x="715101" y="1613945"/>
            <a:ext cx="1830523" cy="1407755"/>
          </a:xfrm>
          <a:prstGeom prst="rect">
            <a:avLst/>
          </a:prstGeom>
          <a:noFill/>
          <a:ln>
            <a:noFill/>
          </a:ln>
        </p:spPr>
      </p:pic>
      <p:pic>
        <p:nvPicPr>
          <p:cNvPr id="1327" name="Google Shape;1327;p46"/>
          <p:cNvPicPr preferRelativeResize="0"/>
          <p:nvPr/>
        </p:nvPicPr>
        <p:blipFill>
          <a:blip r:embed="rId6">
            <a:alphaModFix/>
          </a:blip>
          <a:stretch>
            <a:fillRect/>
          </a:stretch>
        </p:blipFill>
        <p:spPr>
          <a:xfrm>
            <a:off x="449488" y="535000"/>
            <a:ext cx="2851169" cy="2036748"/>
          </a:xfrm>
          <a:prstGeom prst="rect">
            <a:avLst/>
          </a:prstGeom>
          <a:noFill/>
          <a:ln>
            <a:noFill/>
          </a:ln>
        </p:spPr>
      </p:pic>
      <p:sp>
        <p:nvSpPr>
          <p:cNvPr id="1328" name="Google Shape;1328;p46"/>
          <p:cNvSpPr txBox="1">
            <a:spLocks noGrp="1"/>
          </p:cNvSpPr>
          <p:nvPr>
            <p:ph type="title"/>
          </p:nvPr>
        </p:nvSpPr>
        <p:spPr>
          <a:xfrm>
            <a:off x="894525" y="763175"/>
            <a:ext cx="2330400" cy="158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s"/>
              <a:t>Una imagen vale más que mil palabras</a:t>
            </a:r>
            <a:endParaRPr/>
          </a:p>
        </p:txBody>
      </p:sp>
      <p:sp>
        <p:nvSpPr>
          <p:cNvPr id="1329" name="Google Shape;1329;p46"/>
          <p:cNvSpPr/>
          <p:nvPr/>
        </p:nvSpPr>
        <p:spPr>
          <a:xfrm rot="2700000" flipH="1">
            <a:off x="296327" y="2625680"/>
            <a:ext cx="1110012" cy="286435"/>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6"/>
          <p:cNvSpPr/>
          <p:nvPr/>
        </p:nvSpPr>
        <p:spPr>
          <a:xfrm>
            <a:off x="1936198" y="391784"/>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34"/>
        <p:cNvGrpSpPr/>
        <p:nvPr/>
      </p:nvGrpSpPr>
      <p:grpSpPr>
        <a:xfrm>
          <a:off x="0" y="0"/>
          <a:ext cx="0" cy="0"/>
          <a:chOff x="0" y="0"/>
          <a:chExt cx="0" cy="0"/>
        </a:xfrm>
      </p:grpSpPr>
      <p:pic>
        <p:nvPicPr>
          <p:cNvPr id="1335" name="Google Shape;1335;p47"/>
          <p:cNvPicPr preferRelativeResize="0"/>
          <p:nvPr/>
        </p:nvPicPr>
        <p:blipFill>
          <a:blip r:embed="rId3">
            <a:alphaModFix/>
          </a:blip>
          <a:stretch>
            <a:fillRect/>
          </a:stretch>
        </p:blipFill>
        <p:spPr>
          <a:xfrm rot="5400000">
            <a:off x="-1127762" y="1748912"/>
            <a:ext cx="4612649" cy="1641925"/>
          </a:xfrm>
          <a:prstGeom prst="rect">
            <a:avLst/>
          </a:prstGeom>
          <a:noFill/>
          <a:ln>
            <a:noFill/>
          </a:ln>
        </p:spPr>
      </p:pic>
      <p:pic>
        <p:nvPicPr>
          <p:cNvPr id="1336" name="Google Shape;1336;p47"/>
          <p:cNvPicPr preferRelativeResize="0"/>
          <p:nvPr/>
        </p:nvPicPr>
        <p:blipFill>
          <a:blip r:embed="rId4">
            <a:alphaModFix/>
          </a:blip>
          <a:stretch>
            <a:fillRect/>
          </a:stretch>
        </p:blipFill>
        <p:spPr>
          <a:xfrm>
            <a:off x="510000" y="419850"/>
            <a:ext cx="2304302" cy="2304302"/>
          </a:xfrm>
          <a:prstGeom prst="rect">
            <a:avLst/>
          </a:prstGeom>
          <a:noFill/>
          <a:ln>
            <a:noFill/>
          </a:ln>
        </p:spPr>
      </p:pic>
      <p:pic>
        <p:nvPicPr>
          <p:cNvPr id="1337" name="Google Shape;1337;p47"/>
          <p:cNvPicPr preferRelativeResize="0"/>
          <p:nvPr/>
        </p:nvPicPr>
        <p:blipFill>
          <a:blip r:embed="rId5">
            <a:alphaModFix/>
          </a:blip>
          <a:stretch>
            <a:fillRect/>
          </a:stretch>
        </p:blipFill>
        <p:spPr>
          <a:xfrm rot="5400000">
            <a:off x="626487" y="902625"/>
            <a:ext cx="3695549" cy="3338251"/>
          </a:xfrm>
          <a:prstGeom prst="rect">
            <a:avLst/>
          </a:prstGeom>
          <a:noFill/>
          <a:ln>
            <a:noFill/>
          </a:ln>
        </p:spPr>
      </p:pic>
      <p:sp>
        <p:nvSpPr>
          <p:cNvPr id="1338" name="Google Shape;1338;p47"/>
          <p:cNvSpPr/>
          <p:nvPr/>
        </p:nvSpPr>
        <p:spPr>
          <a:xfrm rot="2700000" flipH="1">
            <a:off x="448727" y="4140805"/>
            <a:ext cx="1110012" cy="286435"/>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1796009" y="334472"/>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txBox="1">
            <a:spLocks noGrp="1"/>
          </p:cNvSpPr>
          <p:nvPr>
            <p:ph type="title"/>
          </p:nvPr>
        </p:nvSpPr>
        <p:spPr>
          <a:xfrm>
            <a:off x="4752600" y="1041750"/>
            <a:ext cx="3676200" cy="216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Una imagen siempre refuerza el concepto</a:t>
            </a:r>
            <a:endParaRPr/>
          </a:p>
        </p:txBody>
      </p:sp>
      <p:sp>
        <p:nvSpPr>
          <p:cNvPr id="1341" name="Google Shape;1341;p47"/>
          <p:cNvSpPr txBox="1">
            <a:spLocks noGrp="1"/>
          </p:cNvSpPr>
          <p:nvPr>
            <p:ph type="subTitle" idx="1"/>
          </p:nvPr>
        </p:nvSpPr>
        <p:spPr>
          <a:xfrm>
            <a:off x="4752600" y="3201750"/>
            <a:ext cx="3676200" cy="90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t>Las imágenes revelan grandes cantidades de datos, así que recuerda: usa una imagen en lugar de textos largos</a:t>
            </a:r>
            <a:endParaRPr/>
          </a:p>
        </p:txBody>
      </p:sp>
      <p:pic>
        <p:nvPicPr>
          <p:cNvPr id="1342" name="Google Shape;1342;p47"/>
          <p:cNvPicPr preferRelativeResize="0">
            <a:picLocks noGrp="1"/>
          </p:cNvPicPr>
          <p:nvPr>
            <p:ph type="pic" idx="2"/>
          </p:nvPr>
        </p:nvPicPr>
        <p:blipFill rotWithShape="1">
          <a:blip r:embed="rId6">
            <a:alphaModFix/>
          </a:blip>
          <a:srcRect l="24151" r="16522"/>
          <a:stretch/>
        </p:blipFill>
        <p:spPr>
          <a:xfrm>
            <a:off x="914350" y="818725"/>
            <a:ext cx="3117501" cy="3502201"/>
          </a:xfrm>
          <a:prstGeom prst="rect">
            <a:avLst/>
          </a:prstGeom>
        </p:spPr>
      </p:pic>
      <p:grpSp>
        <p:nvGrpSpPr>
          <p:cNvPr id="1343" name="Google Shape;1343;p47"/>
          <p:cNvGrpSpPr/>
          <p:nvPr/>
        </p:nvGrpSpPr>
        <p:grpSpPr>
          <a:xfrm>
            <a:off x="2762318" y="4057769"/>
            <a:ext cx="631908" cy="719968"/>
            <a:chOff x="1658850" y="2962575"/>
            <a:chExt cx="594625" cy="678000"/>
          </a:xfrm>
        </p:grpSpPr>
        <p:sp>
          <p:nvSpPr>
            <p:cNvPr id="1344" name="Google Shape;1344;p47"/>
            <p:cNvSpPr/>
            <p:nvPr/>
          </p:nvSpPr>
          <p:spPr>
            <a:xfrm>
              <a:off x="1658850" y="2962575"/>
              <a:ext cx="594625" cy="678000"/>
            </a:xfrm>
            <a:custGeom>
              <a:avLst/>
              <a:gdLst/>
              <a:ahLst/>
              <a:cxnLst/>
              <a:rect l="l" t="t" r="r" b="b"/>
              <a:pathLst>
                <a:path w="23785" h="27120" extrusionOk="0">
                  <a:moveTo>
                    <a:pt x="1902" y="1401"/>
                  </a:moveTo>
                  <a:lnTo>
                    <a:pt x="18147" y="0"/>
                  </a:lnTo>
                  <a:lnTo>
                    <a:pt x="23784" y="5404"/>
                  </a:lnTo>
                  <a:lnTo>
                    <a:pt x="21483" y="27119"/>
                  </a:lnTo>
                  <a:lnTo>
                    <a:pt x="2603" y="27119"/>
                  </a:lnTo>
                  <a:lnTo>
                    <a:pt x="1" y="17246"/>
                  </a:lnTo>
                  <a:close/>
                </a:path>
              </a:pathLst>
            </a:custGeom>
            <a:gradFill>
              <a:gsLst>
                <a:gs pos="0">
                  <a:schemeClr val="accent1"/>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7"/>
            <p:cNvSpPr/>
            <p:nvPr/>
          </p:nvSpPr>
          <p:spPr>
            <a:xfrm>
              <a:off x="1723900" y="3097650"/>
              <a:ext cx="472025" cy="442850"/>
            </a:xfrm>
            <a:custGeom>
              <a:avLst/>
              <a:gdLst/>
              <a:ahLst/>
              <a:cxnLst/>
              <a:rect l="l" t="t" r="r" b="b"/>
              <a:pathLst>
                <a:path w="18881" h="17714" extrusionOk="0">
                  <a:moveTo>
                    <a:pt x="1" y="1"/>
                  </a:moveTo>
                  <a:lnTo>
                    <a:pt x="3136" y="4337"/>
                  </a:lnTo>
                  <a:lnTo>
                    <a:pt x="3136" y="14711"/>
                  </a:lnTo>
                  <a:lnTo>
                    <a:pt x="1168" y="17714"/>
                  </a:lnTo>
                  <a:lnTo>
                    <a:pt x="6472" y="17714"/>
                  </a:lnTo>
                  <a:lnTo>
                    <a:pt x="4404" y="14711"/>
                  </a:lnTo>
                  <a:lnTo>
                    <a:pt x="4404" y="6039"/>
                  </a:lnTo>
                  <a:lnTo>
                    <a:pt x="13277" y="17714"/>
                  </a:lnTo>
                  <a:lnTo>
                    <a:pt x="16846" y="17714"/>
                  </a:lnTo>
                  <a:lnTo>
                    <a:pt x="16846" y="3003"/>
                  </a:lnTo>
                  <a:lnTo>
                    <a:pt x="18881" y="1"/>
                  </a:lnTo>
                  <a:lnTo>
                    <a:pt x="13577" y="1"/>
                  </a:lnTo>
                  <a:lnTo>
                    <a:pt x="15578" y="3003"/>
                  </a:lnTo>
                  <a:lnTo>
                    <a:pt x="15578" y="11876"/>
                  </a:lnTo>
                  <a:lnTo>
                    <a:pt x="65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47"/>
          <p:cNvGrpSpPr/>
          <p:nvPr/>
        </p:nvGrpSpPr>
        <p:grpSpPr>
          <a:xfrm>
            <a:off x="3226301" y="3234800"/>
            <a:ext cx="1165699" cy="1641149"/>
            <a:chOff x="3226301" y="3234800"/>
            <a:chExt cx="1165699" cy="1641149"/>
          </a:xfrm>
        </p:grpSpPr>
        <p:pic>
          <p:nvPicPr>
            <p:cNvPr id="1347" name="Google Shape;1347;p47"/>
            <p:cNvPicPr preferRelativeResize="0"/>
            <p:nvPr/>
          </p:nvPicPr>
          <p:blipFill>
            <a:blip r:embed="rId7">
              <a:alphaModFix/>
            </a:blip>
            <a:stretch>
              <a:fillRect/>
            </a:stretch>
          </p:blipFill>
          <p:spPr>
            <a:xfrm>
              <a:off x="3226301" y="3234800"/>
              <a:ext cx="1165699" cy="1641149"/>
            </a:xfrm>
            <a:prstGeom prst="rect">
              <a:avLst/>
            </a:prstGeom>
            <a:noFill/>
            <a:ln>
              <a:noFill/>
            </a:ln>
          </p:spPr>
        </p:pic>
        <p:grpSp>
          <p:nvGrpSpPr>
            <p:cNvPr id="1348" name="Google Shape;1348;p47"/>
            <p:cNvGrpSpPr/>
            <p:nvPr/>
          </p:nvGrpSpPr>
          <p:grpSpPr>
            <a:xfrm>
              <a:off x="3555842" y="3515394"/>
              <a:ext cx="506616" cy="1079962"/>
              <a:chOff x="4666450" y="3401825"/>
              <a:chExt cx="601825" cy="1283225"/>
            </a:xfrm>
          </p:grpSpPr>
          <p:sp>
            <p:nvSpPr>
              <p:cNvPr id="1349" name="Google Shape;1349;p47"/>
              <p:cNvSpPr/>
              <p:nvPr/>
            </p:nvSpPr>
            <p:spPr>
              <a:xfrm>
                <a:off x="4998200" y="4210425"/>
                <a:ext cx="400" cy="775"/>
              </a:xfrm>
              <a:custGeom>
                <a:avLst/>
                <a:gdLst/>
                <a:ahLst/>
                <a:cxnLst/>
                <a:rect l="l" t="t" r="r" b="b"/>
                <a:pathLst>
                  <a:path w="16" h="31" extrusionOk="0">
                    <a:moveTo>
                      <a:pt x="16" y="0"/>
                    </a:moveTo>
                    <a:lnTo>
                      <a:pt x="8" y="16"/>
                    </a:lnTo>
                    <a:cubicBezTo>
                      <a:pt x="12" y="12"/>
                      <a:pt x="16" y="8"/>
                      <a:pt x="16" y="0"/>
                    </a:cubicBezTo>
                    <a:close/>
                    <a:moveTo>
                      <a:pt x="8" y="16"/>
                    </a:moveTo>
                    <a:lnTo>
                      <a:pt x="8" y="16"/>
                    </a:lnTo>
                    <a:cubicBezTo>
                      <a:pt x="4" y="19"/>
                      <a:pt x="1" y="23"/>
                      <a:pt x="1" y="31"/>
                    </a:cubicBezTo>
                    <a:lnTo>
                      <a:pt x="8"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5264075" y="3898075"/>
                <a:ext cx="25" cy="800"/>
              </a:xfrm>
              <a:custGeom>
                <a:avLst/>
                <a:gdLst/>
                <a:ahLst/>
                <a:cxnLst/>
                <a:rect l="l" t="t" r="r" b="b"/>
                <a:pathLst>
                  <a:path w="1" h="32" extrusionOk="0">
                    <a:moveTo>
                      <a:pt x="0" y="1"/>
                    </a:moveTo>
                    <a:cubicBezTo>
                      <a:pt x="0" y="1"/>
                      <a:pt x="0" y="16"/>
                      <a:pt x="0" y="16"/>
                    </a:cubicBezTo>
                    <a:lnTo>
                      <a:pt x="0" y="31"/>
                    </a:ln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5144475" y="4318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5144075" y="4318225"/>
                <a:ext cx="425" cy="400"/>
              </a:xfrm>
              <a:custGeom>
                <a:avLst/>
                <a:gdLst/>
                <a:ahLst/>
                <a:cxnLst/>
                <a:rect l="l" t="t" r="r" b="b"/>
                <a:pathLst>
                  <a:path w="17" h="16" extrusionOk="0">
                    <a:moveTo>
                      <a:pt x="16" y="0"/>
                    </a:moveTo>
                    <a:lnTo>
                      <a:pt x="1" y="15"/>
                    </a:lnTo>
                    <a:lnTo>
                      <a:pt x="16" y="15"/>
                    </a:lnTo>
                    <a:lnTo>
                      <a:pt x="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7"/>
              <p:cNvSpPr/>
              <p:nvPr/>
            </p:nvSpPr>
            <p:spPr>
              <a:xfrm>
                <a:off x="4666450" y="3401825"/>
                <a:ext cx="601825" cy="1283225"/>
              </a:xfrm>
              <a:custGeom>
                <a:avLst/>
                <a:gdLst/>
                <a:ahLst/>
                <a:cxnLst/>
                <a:rect l="l" t="t" r="r" b="b"/>
                <a:pathLst>
                  <a:path w="24073" h="51329" extrusionOk="0">
                    <a:moveTo>
                      <a:pt x="10437" y="166"/>
                    </a:moveTo>
                    <a:cubicBezTo>
                      <a:pt x="10452" y="181"/>
                      <a:pt x="10452" y="197"/>
                      <a:pt x="10467" y="212"/>
                    </a:cubicBezTo>
                    <a:cubicBezTo>
                      <a:pt x="10498" y="258"/>
                      <a:pt x="10513" y="319"/>
                      <a:pt x="10543" y="380"/>
                    </a:cubicBezTo>
                    <a:lnTo>
                      <a:pt x="10559" y="410"/>
                    </a:lnTo>
                    <a:lnTo>
                      <a:pt x="10574" y="456"/>
                    </a:lnTo>
                    <a:cubicBezTo>
                      <a:pt x="10589" y="486"/>
                      <a:pt x="10604" y="532"/>
                      <a:pt x="10619" y="562"/>
                    </a:cubicBezTo>
                    <a:cubicBezTo>
                      <a:pt x="10619" y="593"/>
                      <a:pt x="10635" y="608"/>
                      <a:pt x="10635" y="623"/>
                    </a:cubicBezTo>
                    <a:cubicBezTo>
                      <a:pt x="10650" y="669"/>
                      <a:pt x="10665" y="699"/>
                      <a:pt x="10680" y="745"/>
                    </a:cubicBezTo>
                    <a:cubicBezTo>
                      <a:pt x="10711" y="867"/>
                      <a:pt x="10741" y="989"/>
                      <a:pt x="10787" y="1111"/>
                    </a:cubicBezTo>
                    <a:cubicBezTo>
                      <a:pt x="10802" y="1217"/>
                      <a:pt x="10833" y="1324"/>
                      <a:pt x="10848" y="1431"/>
                    </a:cubicBezTo>
                    <a:cubicBezTo>
                      <a:pt x="10909" y="1675"/>
                      <a:pt x="10955" y="1934"/>
                      <a:pt x="10985" y="2208"/>
                    </a:cubicBezTo>
                    <a:cubicBezTo>
                      <a:pt x="11016" y="2375"/>
                      <a:pt x="11031" y="2528"/>
                      <a:pt x="11046" y="2680"/>
                    </a:cubicBezTo>
                    <a:cubicBezTo>
                      <a:pt x="11061" y="2787"/>
                      <a:pt x="11077" y="2893"/>
                      <a:pt x="11092" y="3015"/>
                    </a:cubicBezTo>
                    <a:cubicBezTo>
                      <a:pt x="11122" y="3290"/>
                      <a:pt x="11168" y="3549"/>
                      <a:pt x="11229" y="3823"/>
                    </a:cubicBezTo>
                    <a:cubicBezTo>
                      <a:pt x="11244" y="3914"/>
                      <a:pt x="11259" y="4006"/>
                      <a:pt x="11290" y="4097"/>
                    </a:cubicBezTo>
                    <a:lnTo>
                      <a:pt x="11320" y="4234"/>
                    </a:lnTo>
                    <a:cubicBezTo>
                      <a:pt x="11336" y="4356"/>
                      <a:pt x="11351" y="4478"/>
                      <a:pt x="11366" y="4585"/>
                    </a:cubicBezTo>
                    <a:lnTo>
                      <a:pt x="11381" y="4615"/>
                    </a:lnTo>
                    <a:cubicBezTo>
                      <a:pt x="11381" y="4661"/>
                      <a:pt x="11381" y="4707"/>
                      <a:pt x="11396" y="4752"/>
                    </a:cubicBezTo>
                    <a:lnTo>
                      <a:pt x="11396" y="4783"/>
                    </a:lnTo>
                    <a:cubicBezTo>
                      <a:pt x="11396" y="4813"/>
                      <a:pt x="11396" y="4844"/>
                      <a:pt x="11396" y="4874"/>
                    </a:cubicBezTo>
                    <a:lnTo>
                      <a:pt x="11396" y="4920"/>
                    </a:lnTo>
                    <a:cubicBezTo>
                      <a:pt x="11412" y="4950"/>
                      <a:pt x="11412" y="4996"/>
                      <a:pt x="11412" y="5042"/>
                    </a:cubicBezTo>
                    <a:lnTo>
                      <a:pt x="11412" y="5194"/>
                    </a:lnTo>
                    <a:cubicBezTo>
                      <a:pt x="11412" y="5255"/>
                      <a:pt x="11396" y="5316"/>
                      <a:pt x="11396" y="5377"/>
                    </a:cubicBezTo>
                    <a:cubicBezTo>
                      <a:pt x="11396" y="5407"/>
                      <a:pt x="11396" y="5438"/>
                      <a:pt x="11396" y="5468"/>
                    </a:cubicBezTo>
                    <a:lnTo>
                      <a:pt x="11396" y="5499"/>
                    </a:lnTo>
                    <a:cubicBezTo>
                      <a:pt x="11381" y="5590"/>
                      <a:pt x="11366" y="5682"/>
                      <a:pt x="11366" y="5758"/>
                    </a:cubicBezTo>
                    <a:lnTo>
                      <a:pt x="11351" y="5803"/>
                    </a:lnTo>
                    <a:lnTo>
                      <a:pt x="11336" y="5941"/>
                    </a:lnTo>
                    <a:lnTo>
                      <a:pt x="11290" y="6200"/>
                    </a:lnTo>
                    <a:cubicBezTo>
                      <a:pt x="11275" y="6276"/>
                      <a:pt x="11259" y="6352"/>
                      <a:pt x="11244" y="6428"/>
                    </a:cubicBezTo>
                    <a:lnTo>
                      <a:pt x="11214" y="6520"/>
                    </a:lnTo>
                    <a:cubicBezTo>
                      <a:pt x="11198" y="6626"/>
                      <a:pt x="11168" y="6733"/>
                      <a:pt x="11153" y="6855"/>
                    </a:cubicBezTo>
                    <a:lnTo>
                      <a:pt x="11137" y="6870"/>
                    </a:lnTo>
                    <a:cubicBezTo>
                      <a:pt x="11137" y="6916"/>
                      <a:pt x="11122" y="6946"/>
                      <a:pt x="11107" y="6992"/>
                    </a:cubicBezTo>
                    <a:lnTo>
                      <a:pt x="11092" y="7038"/>
                    </a:lnTo>
                    <a:cubicBezTo>
                      <a:pt x="11092" y="7083"/>
                      <a:pt x="11077" y="7129"/>
                      <a:pt x="11061" y="7159"/>
                    </a:cubicBezTo>
                    <a:lnTo>
                      <a:pt x="11046" y="7220"/>
                    </a:lnTo>
                    <a:lnTo>
                      <a:pt x="11000" y="7342"/>
                    </a:lnTo>
                    <a:cubicBezTo>
                      <a:pt x="11000" y="7388"/>
                      <a:pt x="10985" y="7418"/>
                      <a:pt x="10970" y="7449"/>
                    </a:cubicBezTo>
                    <a:lnTo>
                      <a:pt x="10939" y="7495"/>
                    </a:lnTo>
                    <a:cubicBezTo>
                      <a:pt x="10924" y="7571"/>
                      <a:pt x="10894" y="7647"/>
                      <a:pt x="10863" y="7723"/>
                    </a:cubicBezTo>
                    <a:lnTo>
                      <a:pt x="10818" y="7815"/>
                    </a:lnTo>
                    <a:cubicBezTo>
                      <a:pt x="10802" y="7860"/>
                      <a:pt x="10772" y="7921"/>
                      <a:pt x="10757" y="7982"/>
                    </a:cubicBezTo>
                    <a:cubicBezTo>
                      <a:pt x="10696" y="8135"/>
                      <a:pt x="10635" y="8272"/>
                      <a:pt x="10574" y="8424"/>
                    </a:cubicBezTo>
                    <a:cubicBezTo>
                      <a:pt x="10528" y="8515"/>
                      <a:pt x="10482" y="8607"/>
                      <a:pt x="10452" y="8698"/>
                    </a:cubicBezTo>
                    <a:cubicBezTo>
                      <a:pt x="10421" y="8790"/>
                      <a:pt x="10376" y="8866"/>
                      <a:pt x="10345" y="8942"/>
                    </a:cubicBezTo>
                    <a:cubicBezTo>
                      <a:pt x="10315" y="9034"/>
                      <a:pt x="10269" y="9125"/>
                      <a:pt x="10239" y="9232"/>
                    </a:cubicBezTo>
                    <a:cubicBezTo>
                      <a:pt x="10208" y="9277"/>
                      <a:pt x="10193" y="9338"/>
                      <a:pt x="10178" y="9399"/>
                    </a:cubicBezTo>
                    <a:cubicBezTo>
                      <a:pt x="10147" y="9475"/>
                      <a:pt x="10132" y="9552"/>
                      <a:pt x="10117" y="9612"/>
                    </a:cubicBezTo>
                    <a:cubicBezTo>
                      <a:pt x="10086" y="9689"/>
                      <a:pt x="10071" y="9765"/>
                      <a:pt x="10056" y="9826"/>
                    </a:cubicBezTo>
                    <a:cubicBezTo>
                      <a:pt x="10056" y="9856"/>
                      <a:pt x="10040" y="9871"/>
                      <a:pt x="10040" y="9887"/>
                    </a:cubicBezTo>
                    <a:lnTo>
                      <a:pt x="10040" y="9902"/>
                    </a:lnTo>
                    <a:cubicBezTo>
                      <a:pt x="10025" y="9917"/>
                      <a:pt x="10025" y="9932"/>
                      <a:pt x="10025" y="9948"/>
                    </a:cubicBezTo>
                    <a:cubicBezTo>
                      <a:pt x="10010" y="9963"/>
                      <a:pt x="9995" y="9978"/>
                      <a:pt x="9995" y="9993"/>
                    </a:cubicBezTo>
                    <a:lnTo>
                      <a:pt x="9980" y="10054"/>
                    </a:lnTo>
                    <a:cubicBezTo>
                      <a:pt x="9980" y="10100"/>
                      <a:pt x="9964" y="10146"/>
                      <a:pt x="9964" y="10191"/>
                    </a:cubicBezTo>
                    <a:lnTo>
                      <a:pt x="9949" y="10222"/>
                    </a:lnTo>
                    <a:cubicBezTo>
                      <a:pt x="9949" y="10283"/>
                      <a:pt x="9934" y="10344"/>
                      <a:pt x="9934" y="10389"/>
                    </a:cubicBezTo>
                    <a:cubicBezTo>
                      <a:pt x="9919" y="10435"/>
                      <a:pt x="9919" y="10496"/>
                      <a:pt x="9903" y="10557"/>
                    </a:cubicBezTo>
                    <a:cubicBezTo>
                      <a:pt x="9903" y="10603"/>
                      <a:pt x="9888" y="10664"/>
                      <a:pt x="9873" y="10740"/>
                    </a:cubicBezTo>
                    <a:cubicBezTo>
                      <a:pt x="9873" y="10694"/>
                      <a:pt x="9873" y="10649"/>
                      <a:pt x="9858" y="10603"/>
                    </a:cubicBezTo>
                    <a:cubicBezTo>
                      <a:pt x="9858" y="10572"/>
                      <a:pt x="9858" y="10542"/>
                      <a:pt x="9858" y="10511"/>
                    </a:cubicBezTo>
                    <a:cubicBezTo>
                      <a:pt x="9842" y="10344"/>
                      <a:pt x="9812" y="10176"/>
                      <a:pt x="9797" y="10009"/>
                    </a:cubicBezTo>
                    <a:cubicBezTo>
                      <a:pt x="9781" y="9902"/>
                      <a:pt x="9766" y="9795"/>
                      <a:pt x="9751" y="9689"/>
                    </a:cubicBezTo>
                    <a:lnTo>
                      <a:pt x="9736" y="9521"/>
                    </a:lnTo>
                    <a:cubicBezTo>
                      <a:pt x="9705" y="9308"/>
                      <a:pt x="9690" y="9094"/>
                      <a:pt x="9660" y="8820"/>
                    </a:cubicBezTo>
                    <a:cubicBezTo>
                      <a:pt x="9660" y="8744"/>
                      <a:pt x="9660" y="8683"/>
                      <a:pt x="9644" y="8622"/>
                    </a:cubicBezTo>
                    <a:cubicBezTo>
                      <a:pt x="9629" y="8470"/>
                      <a:pt x="9629" y="8317"/>
                      <a:pt x="9614" y="8165"/>
                    </a:cubicBezTo>
                    <a:cubicBezTo>
                      <a:pt x="9599" y="8028"/>
                      <a:pt x="9583" y="7906"/>
                      <a:pt x="9568" y="7784"/>
                    </a:cubicBezTo>
                    <a:cubicBezTo>
                      <a:pt x="9553" y="7662"/>
                      <a:pt x="9553" y="7556"/>
                      <a:pt x="9553" y="7418"/>
                    </a:cubicBezTo>
                    <a:cubicBezTo>
                      <a:pt x="9553" y="7281"/>
                      <a:pt x="9538" y="7144"/>
                      <a:pt x="9538" y="7053"/>
                    </a:cubicBezTo>
                    <a:cubicBezTo>
                      <a:pt x="9522" y="6885"/>
                      <a:pt x="9507" y="6763"/>
                      <a:pt x="9477" y="6657"/>
                    </a:cubicBezTo>
                    <a:lnTo>
                      <a:pt x="9477" y="6672"/>
                    </a:lnTo>
                    <a:lnTo>
                      <a:pt x="9477" y="6687"/>
                    </a:lnTo>
                    <a:cubicBezTo>
                      <a:pt x="9462" y="6718"/>
                      <a:pt x="9462" y="6748"/>
                      <a:pt x="9446" y="6794"/>
                    </a:cubicBezTo>
                    <a:cubicBezTo>
                      <a:pt x="9431" y="6870"/>
                      <a:pt x="9416" y="6961"/>
                      <a:pt x="9401" y="7053"/>
                    </a:cubicBezTo>
                    <a:cubicBezTo>
                      <a:pt x="9385" y="7099"/>
                      <a:pt x="9385" y="7159"/>
                      <a:pt x="9370" y="7220"/>
                    </a:cubicBezTo>
                    <a:lnTo>
                      <a:pt x="9370" y="7236"/>
                    </a:lnTo>
                    <a:cubicBezTo>
                      <a:pt x="9370" y="7297"/>
                      <a:pt x="9355" y="7358"/>
                      <a:pt x="9355" y="7418"/>
                    </a:cubicBezTo>
                    <a:cubicBezTo>
                      <a:pt x="9355" y="7540"/>
                      <a:pt x="9370" y="7678"/>
                      <a:pt x="9385" y="7799"/>
                    </a:cubicBezTo>
                    <a:lnTo>
                      <a:pt x="9416" y="8074"/>
                    </a:lnTo>
                    <a:lnTo>
                      <a:pt x="9431" y="8180"/>
                    </a:lnTo>
                    <a:cubicBezTo>
                      <a:pt x="9431" y="8180"/>
                      <a:pt x="9431" y="8196"/>
                      <a:pt x="9431" y="8211"/>
                    </a:cubicBezTo>
                    <a:cubicBezTo>
                      <a:pt x="9462" y="8470"/>
                      <a:pt x="9477" y="8714"/>
                      <a:pt x="9492" y="8973"/>
                    </a:cubicBezTo>
                    <a:lnTo>
                      <a:pt x="9492" y="8988"/>
                    </a:lnTo>
                    <a:cubicBezTo>
                      <a:pt x="9522" y="9232"/>
                      <a:pt x="9538" y="9475"/>
                      <a:pt x="9568" y="9750"/>
                    </a:cubicBezTo>
                    <a:cubicBezTo>
                      <a:pt x="9583" y="9993"/>
                      <a:pt x="9614" y="10252"/>
                      <a:pt x="9629" y="10511"/>
                    </a:cubicBezTo>
                    <a:lnTo>
                      <a:pt x="9629" y="10649"/>
                    </a:lnTo>
                    <a:cubicBezTo>
                      <a:pt x="9644" y="10847"/>
                      <a:pt x="9660" y="11060"/>
                      <a:pt x="9675" y="11273"/>
                    </a:cubicBezTo>
                    <a:cubicBezTo>
                      <a:pt x="9690" y="11349"/>
                      <a:pt x="9690" y="11426"/>
                      <a:pt x="9705" y="11502"/>
                    </a:cubicBezTo>
                    <a:cubicBezTo>
                      <a:pt x="9675" y="11456"/>
                      <a:pt x="9644" y="11426"/>
                      <a:pt x="9629" y="11380"/>
                    </a:cubicBezTo>
                    <a:cubicBezTo>
                      <a:pt x="9553" y="11288"/>
                      <a:pt x="9477" y="11197"/>
                      <a:pt x="9401" y="11090"/>
                    </a:cubicBezTo>
                    <a:cubicBezTo>
                      <a:pt x="9309" y="10984"/>
                      <a:pt x="9218" y="10877"/>
                      <a:pt x="9126" y="10755"/>
                    </a:cubicBezTo>
                    <a:cubicBezTo>
                      <a:pt x="9065" y="10694"/>
                      <a:pt x="9020" y="10633"/>
                      <a:pt x="8959" y="10588"/>
                    </a:cubicBezTo>
                    <a:cubicBezTo>
                      <a:pt x="8913" y="10527"/>
                      <a:pt x="8867" y="10466"/>
                      <a:pt x="8822" y="10420"/>
                    </a:cubicBezTo>
                    <a:cubicBezTo>
                      <a:pt x="8776" y="10344"/>
                      <a:pt x="8715" y="10268"/>
                      <a:pt x="8654" y="10191"/>
                    </a:cubicBezTo>
                    <a:cubicBezTo>
                      <a:pt x="8639" y="10161"/>
                      <a:pt x="8608" y="10146"/>
                      <a:pt x="8593" y="10115"/>
                    </a:cubicBezTo>
                    <a:lnTo>
                      <a:pt x="8547" y="10054"/>
                    </a:lnTo>
                    <a:cubicBezTo>
                      <a:pt x="8502" y="9978"/>
                      <a:pt x="8441" y="9902"/>
                      <a:pt x="8395" y="9826"/>
                    </a:cubicBezTo>
                    <a:lnTo>
                      <a:pt x="8365" y="9780"/>
                    </a:lnTo>
                    <a:cubicBezTo>
                      <a:pt x="8349" y="9734"/>
                      <a:pt x="8319" y="9704"/>
                      <a:pt x="8304" y="9658"/>
                    </a:cubicBezTo>
                    <a:lnTo>
                      <a:pt x="8258" y="9597"/>
                    </a:lnTo>
                    <a:lnTo>
                      <a:pt x="8212" y="9506"/>
                    </a:lnTo>
                    <a:cubicBezTo>
                      <a:pt x="8182" y="9445"/>
                      <a:pt x="8151" y="9399"/>
                      <a:pt x="8121" y="9338"/>
                    </a:cubicBezTo>
                    <a:cubicBezTo>
                      <a:pt x="8106" y="9308"/>
                      <a:pt x="8090" y="9277"/>
                      <a:pt x="8075" y="9247"/>
                    </a:cubicBezTo>
                    <a:lnTo>
                      <a:pt x="8060" y="9216"/>
                    </a:lnTo>
                    <a:lnTo>
                      <a:pt x="8045" y="9201"/>
                    </a:lnTo>
                    <a:cubicBezTo>
                      <a:pt x="8029" y="9155"/>
                      <a:pt x="8014" y="9110"/>
                      <a:pt x="7999" y="9079"/>
                    </a:cubicBezTo>
                    <a:lnTo>
                      <a:pt x="7923" y="8927"/>
                    </a:lnTo>
                    <a:lnTo>
                      <a:pt x="7923" y="8896"/>
                    </a:lnTo>
                    <a:lnTo>
                      <a:pt x="7892" y="8805"/>
                    </a:lnTo>
                    <a:cubicBezTo>
                      <a:pt x="7892" y="8790"/>
                      <a:pt x="7877" y="8790"/>
                      <a:pt x="7877" y="8774"/>
                    </a:cubicBezTo>
                    <a:cubicBezTo>
                      <a:pt x="7877" y="8759"/>
                      <a:pt x="7862" y="8744"/>
                      <a:pt x="7862" y="8729"/>
                    </a:cubicBezTo>
                    <a:cubicBezTo>
                      <a:pt x="7862" y="8714"/>
                      <a:pt x="7847" y="8714"/>
                      <a:pt x="7847" y="8698"/>
                    </a:cubicBezTo>
                    <a:cubicBezTo>
                      <a:pt x="7831" y="8653"/>
                      <a:pt x="7831" y="8622"/>
                      <a:pt x="7816" y="8592"/>
                    </a:cubicBezTo>
                    <a:cubicBezTo>
                      <a:pt x="7801" y="8546"/>
                      <a:pt x="7801" y="8515"/>
                      <a:pt x="7786" y="8470"/>
                    </a:cubicBezTo>
                    <a:cubicBezTo>
                      <a:pt x="7770" y="8409"/>
                      <a:pt x="7755" y="8363"/>
                      <a:pt x="7755" y="8302"/>
                    </a:cubicBezTo>
                    <a:cubicBezTo>
                      <a:pt x="7740" y="8256"/>
                      <a:pt x="7725" y="8211"/>
                      <a:pt x="7725" y="8165"/>
                    </a:cubicBezTo>
                    <a:cubicBezTo>
                      <a:pt x="7709" y="8074"/>
                      <a:pt x="7694" y="7967"/>
                      <a:pt x="7679" y="7845"/>
                    </a:cubicBezTo>
                    <a:lnTo>
                      <a:pt x="7679" y="7799"/>
                    </a:lnTo>
                    <a:lnTo>
                      <a:pt x="7664" y="7693"/>
                    </a:lnTo>
                    <a:cubicBezTo>
                      <a:pt x="7664" y="7678"/>
                      <a:pt x="7664" y="7662"/>
                      <a:pt x="7664" y="7647"/>
                    </a:cubicBezTo>
                    <a:cubicBezTo>
                      <a:pt x="7648" y="7601"/>
                      <a:pt x="7648" y="7571"/>
                      <a:pt x="7648" y="7540"/>
                    </a:cubicBezTo>
                    <a:cubicBezTo>
                      <a:pt x="7648" y="7510"/>
                      <a:pt x="7648" y="7495"/>
                      <a:pt x="7648" y="7479"/>
                    </a:cubicBezTo>
                    <a:cubicBezTo>
                      <a:pt x="7648" y="7434"/>
                      <a:pt x="7648" y="7403"/>
                      <a:pt x="7648" y="7358"/>
                    </a:cubicBezTo>
                    <a:lnTo>
                      <a:pt x="7648" y="7266"/>
                    </a:lnTo>
                    <a:lnTo>
                      <a:pt x="7648" y="7190"/>
                    </a:lnTo>
                    <a:lnTo>
                      <a:pt x="7648" y="7083"/>
                    </a:lnTo>
                    <a:lnTo>
                      <a:pt x="7648" y="7053"/>
                    </a:lnTo>
                    <a:cubicBezTo>
                      <a:pt x="7648" y="7022"/>
                      <a:pt x="7664" y="7007"/>
                      <a:pt x="7664" y="6992"/>
                    </a:cubicBezTo>
                    <a:lnTo>
                      <a:pt x="7664" y="6900"/>
                    </a:lnTo>
                    <a:cubicBezTo>
                      <a:pt x="7679" y="6870"/>
                      <a:pt x="7679" y="6824"/>
                      <a:pt x="7679" y="6779"/>
                    </a:cubicBezTo>
                    <a:cubicBezTo>
                      <a:pt x="7679" y="6763"/>
                      <a:pt x="7679" y="6763"/>
                      <a:pt x="7679" y="6763"/>
                    </a:cubicBezTo>
                    <a:lnTo>
                      <a:pt x="7694" y="6718"/>
                    </a:lnTo>
                    <a:cubicBezTo>
                      <a:pt x="7694" y="6641"/>
                      <a:pt x="7709" y="6581"/>
                      <a:pt x="7725" y="6504"/>
                    </a:cubicBezTo>
                    <a:lnTo>
                      <a:pt x="7725" y="6459"/>
                    </a:lnTo>
                    <a:cubicBezTo>
                      <a:pt x="7755" y="6367"/>
                      <a:pt x="7770" y="6276"/>
                      <a:pt x="7786" y="6184"/>
                    </a:cubicBezTo>
                    <a:cubicBezTo>
                      <a:pt x="7801" y="6078"/>
                      <a:pt x="7831" y="5971"/>
                      <a:pt x="7847" y="5849"/>
                    </a:cubicBezTo>
                    <a:cubicBezTo>
                      <a:pt x="7862" y="5788"/>
                      <a:pt x="7892" y="5712"/>
                      <a:pt x="7907" y="5636"/>
                    </a:cubicBezTo>
                    <a:lnTo>
                      <a:pt x="7923" y="5590"/>
                    </a:lnTo>
                    <a:lnTo>
                      <a:pt x="7953" y="5484"/>
                    </a:lnTo>
                    <a:lnTo>
                      <a:pt x="7984" y="5392"/>
                    </a:lnTo>
                    <a:cubicBezTo>
                      <a:pt x="7999" y="5362"/>
                      <a:pt x="8014" y="5331"/>
                      <a:pt x="8029" y="5285"/>
                    </a:cubicBezTo>
                    <a:lnTo>
                      <a:pt x="8029" y="5255"/>
                    </a:lnTo>
                    <a:cubicBezTo>
                      <a:pt x="8075" y="5148"/>
                      <a:pt x="8121" y="5026"/>
                      <a:pt x="8166" y="4920"/>
                    </a:cubicBezTo>
                    <a:cubicBezTo>
                      <a:pt x="8212" y="4798"/>
                      <a:pt x="8258" y="4691"/>
                      <a:pt x="8304" y="4569"/>
                    </a:cubicBezTo>
                    <a:cubicBezTo>
                      <a:pt x="8349" y="4447"/>
                      <a:pt x="8395" y="4310"/>
                      <a:pt x="8456" y="4188"/>
                    </a:cubicBezTo>
                    <a:lnTo>
                      <a:pt x="8471" y="4128"/>
                    </a:lnTo>
                    <a:cubicBezTo>
                      <a:pt x="8517" y="4021"/>
                      <a:pt x="8547" y="3914"/>
                      <a:pt x="8593" y="3823"/>
                    </a:cubicBezTo>
                    <a:cubicBezTo>
                      <a:pt x="8654" y="3686"/>
                      <a:pt x="8700" y="3549"/>
                      <a:pt x="8761" y="3427"/>
                    </a:cubicBezTo>
                    <a:cubicBezTo>
                      <a:pt x="8776" y="3396"/>
                      <a:pt x="8791" y="3381"/>
                      <a:pt x="8791" y="3351"/>
                    </a:cubicBezTo>
                    <a:cubicBezTo>
                      <a:pt x="8852" y="3229"/>
                      <a:pt x="8913" y="3107"/>
                      <a:pt x="8974" y="2985"/>
                    </a:cubicBezTo>
                    <a:lnTo>
                      <a:pt x="9035" y="2848"/>
                    </a:lnTo>
                    <a:cubicBezTo>
                      <a:pt x="9081" y="2756"/>
                      <a:pt x="9126" y="2650"/>
                      <a:pt x="9172" y="2558"/>
                    </a:cubicBezTo>
                    <a:cubicBezTo>
                      <a:pt x="9187" y="2513"/>
                      <a:pt x="9218" y="2482"/>
                      <a:pt x="9233" y="2436"/>
                    </a:cubicBezTo>
                    <a:lnTo>
                      <a:pt x="9263" y="2391"/>
                    </a:lnTo>
                    <a:cubicBezTo>
                      <a:pt x="9279" y="2360"/>
                      <a:pt x="9309" y="2314"/>
                      <a:pt x="9324" y="2284"/>
                    </a:cubicBezTo>
                    <a:lnTo>
                      <a:pt x="9370" y="2223"/>
                    </a:lnTo>
                    <a:cubicBezTo>
                      <a:pt x="9385" y="2193"/>
                      <a:pt x="9416" y="2147"/>
                      <a:pt x="9431" y="2116"/>
                    </a:cubicBezTo>
                    <a:cubicBezTo>
                      <a:pt x="9462" y="2071"/>
                      <a:pt x="9477" y="2040"/>
                      <a:pt x="9507" y="1995"/>
                    </a:cubicBezTo>
                    <a:cubicBezTo>
                      <a:pt x="9522" y="1979"/>
                      <a:pt x="9538" y="1964"/>
                      <a:pt x="9553" y="1949"/>
                    </a:cubicBezTo>
                    <a:lnTo>
                      <a:pt x="9614" y="1842"/>
                    </a:lnTo>
                    <a:cubicBezTo>
                      <a:pt x="9660" y="1766"/>
                      <a:pt x="9721" y="1690"/>
                      <a:pt x="9766" y="1614"/>
                    </a:cubicBezTo>
                    <a:cubicBezTo>
                      <a:pt x="9812" y="1553"/>
                      <a:pt x="9842" y="1492"/>
                      <a:pt x="9873" y="1446"/>
                    </a:cubicBezTo>
                    <a:cubicBezTo>
                      <a:pt x="9903" y="1385"/>
                      <a:pt x="9934" y="1324"/>
                      <a:pt x="9964" y="1278"/>
                    </a:cubicBezTo>
                    <a:cubicBezTo>
                      <a:pt x="9995" y="1217"/>
                      <a:pt x="10025" y="1141"/>
                      <a:pt x="10056" y="1080"/>
                    </a:cubicBezTo>
                    <a:cubicBezTo>
                      <a:pt x="10071" y="1019"/>
                      <a:pt x="10101" y="958"/>
                      <a:pt x="10132" y="898"/>
                    </a:cubicBezTo>
                    <a:cubicBezTo>
                      <a:pt x="10193" y="776"/>
                      <a:pt x="10254" y="639"/>
                      <a:pt x="10315" y="517"/>
                    </a:cubicBezTo>
                    <a:cubicBezTo>
                      <a:pt x="10360" y="380"/>
                      <a:pt x="10406" y="273"/>
                      <a:pt x="10437" y="166"/>
                    </a:cubicBezTo>
                    <a:close/>
                    <a:moveTo>
                      <a:pt x="4175" y="10679"/>
                    </a:moveTo>
                    <a:cubicBezTo>
                      <a:pt x="4297" y="10679"/>
                      <a:pt x="4434" y="10694"/>
                      <a:pt x="4556" y="10694"/>
                    </a:cubicBezTo>
                    <a:cubicBezTo>
                      <a:pt x="4586" y="10694"/>
                      <a:pt x="4601" y="10709"/>
                      <a:pt x="4632" y="10709"/>
                    </a:cubicBezTo>
                    <a:lnTo>
                      <a:pt x="4799" y="10709"/>
                    </a:lnTo>
                    <a:cubicBezTo>
                      <a:pt x="4906" y="10725"/>
                      <a:pt x="5013" y="10725"/>
                      <a:pt x="5119" y="10740"/>
                    </a:cubicBezTo>
                    <a:cubicBezTo>
                      <a:pt x="5241" y="10755"/>
                      <a:pt x="5333" y="10786"/>
                      <a:pt x="5439" y="10816"/>
                    </a:cubicBezTo>
                    <a:cubicBezTo>
                      <a:pt x="5546" y="10847"/>
                      <a:pt x="5653" y="10877"/>
                      <a:pt x="5759" y="10923"/>
                    </a:cubicBezTo>
                    <a:cubicBezTo>
                      <a:pt x="5805" y="10938"/>
                      <a:pt x="5835" y="10968"/>
                      <a:pt x="5881" y="10984"/>
                    </a:cubicBezTo>
                    <a:cubicBezTo>
                      <a:pt x="5912" y="10999"/>
                      <a:pt x="5942" y="11014"/>
                      <a:pt x="5972" y="11029"/>
                    </a:cubicBezTo>
                    <a:cubicBezTo>
                      <a:pt x="5988" y="11045"/>
                      <a:pt x="5988" y="11045"/>
                      <a:pt x="6003" y="11045"/>
                    </a:cubicBezTo>
                    <a:lnTo>
                      <a:pt x="6049" y="11075"/>
                    </a:lnTo>
                    <a:lnTo>
                      <a:pt x="6064" y="11090"/>
                    </a:lnTo>
                    <a:lnTo>
                      <a:pt x="6094" y="11106"/>
                    </a:lnTo>
                    <a:cubicBezTo>
                      <a:pt x="6125" y="11121"/>
                      <a:pt x="6140" y="11121"/>
                      <a:pt x="6155" y="11136"/>
                    </a:cubicBezTo>
                    <a:cubicBezTo>
                      <a:pt x="6171" y="11151"/>
                      <a:pt x="6186" y="11167"/>
                      <a:pt x="6216" y="11182"/>
                    </a:cubicBezTo>
                    <a:lnTo>
                      <a:pt x="6247" y="11197"/>
                    </a:lnTo>
                    <a:cubicBezTo>
                      <a:pt x="6247" y="11197"/>
                      <a:pt x="6262" y="11212"/>
                      <a:pt x="6262" y="11212"/>
                    </a:cubicBezTo>
                    <a:cubicBezTo>
                      <a:pt x="6292" y="11227"/>
                      <a:pt x="6308" y="11227"/>
                      <a:pt x="6323" y="11243"/>
                    </a:cubicBezTo>
                    <a:lnTo>
                      <a:pt x="6369" y="11288"/>
                    </a:lnTo>
                    <a:cubicBezTo>
                      <a:pt x="6414" y="11319"/>
                      <a:pt x="6445" y="11349"/>
                      <a:pt x="6491" y="11380"/>
                    </a:cubicBezTo>
                    <a:cubicBezTo>
                      <a:pt x="6521" y="11395"/>
                      <a:pt x="6551" y="11426"/>
                      <a:pt x="6582" y="11456"/>
                    </a:cubicBezTo>
                    <a:lnTo>
                      <a:pt x="6643" y="11517"/>
                    </a:lnTo>
                    <a:cubicBezTo>
                      <a:pt x="6673" y="11532"/>
                      <a:pt x="6704" y="11563"/>
                      <a:pt x="6734" y="11593"/>
                    </a:cubicBezTo>
                    <a:lnTo>
                      <a:pt x="6780" y="11624"/>
                    </a:lnTo>
                    <a:cubicBezTo>
                      <a:pt x="6810" y="11669"/>
                      <a:pt x="6841" y="11700"/>
                      <a:pt x="6887" y="11730"/>
                    </a:cubicBezTo>
                    <a:lnTo>
                      <a:pt x="6932" y="11791"/>
                    </a:lnTo>
                    <a:cubicBezTo>
                      <a:pt x="6963" y="11822"/>
                      <a:pt x="6993" y="11852"/>
                      <a:pt x="7024" y="11883"/>
                    </a:cubicBezTo>
                    <a:cubicBezTo>
                      <a:pt x="7054" y="11928"/>
                      <a:pt x="7085" y="11959"/>
                      <a:pt x="7130" y="12005"/>
                    </a:cubicBezTo>
                    <a:lnTo>
                      <a:pt x="7176" y="12050"/>
                    </a:lnTo>
                    <a:cubicBezTo>
                      <a:pt x="7207" y="12081"/>
                      <a:pt x="7222" y="12111"/>
                      <a:pt x="7252" y="12157"/>
                    </a:cubicBezTo>
                    <a:lnTo>
                      <a:pt x="7283" y="12187"/>
                    </a:lnTo>
                    <a:cubicBezTo>
                      <a:pt x="7313" y="12203"/>
                      <a:pt x="7328" y="12233"/>
                      <a:pt x="7344" y="12248"/>
                    </a:cubicBezTo>
                    <a:lnTo>
                      <a:pt x="7328" y="12248"/>
                    </a:lnTo>
                    <a:cubicBezTo>
                      <a:pt x="7298" y="12233"/>
                      <a:pt x="7283" y="12233"/>
                      <a:pt x="7252" y="12218"/>
                    </a:cubicBezTo>
                    <a:cubicBezTo>
                      <a:pt x="7222" y="12203"/>
                      <a:pt x="7191" y="12203"/>
                      <a:pt x="7146" y="12187"/>
                    </a:cubicBezTo>
                    <a:cubicBezTo>
                      <a:pt x="7130" y="12187"/>
                      <a:pt x="7115" y="12187"/>
                      <a:pt x="7100" y="12172"/>
                    </a:cubicBezTo>
                    <a:cubicBezTo>
                      <a:pt x="7069" y="12172"/>
                      <a:pt x="7054" y="12157"/>
                      <a:pt x="7039" y="12157"/>
                    </a:cubicBezTo>
                    <a:lnTo>
                      <a:pt x="7009" y="12157"/>
                    </a:lnTo>
                    <a:lnTo>
                      <a:pt x="6978" y="12142"/>
                    </a:lnTo>
                    <a:cubicBezTo>
                      <a:pt x="6963" y="12142"/>
                      <a:pt x="6948" y="12142"/>
                      <a:pt x="6917" y="12126"/>
                    </a:cubicBezTo>
                    <a:lnTo>
                      <a:pt x="6871" y="12126"/>
                    </a:lnTo>
                    <a:cubicBezTo>
                      <a:pt x="6780" y="12096"/>
                      <a:pt x="6689" y="12081"/>
                      <a:pt x="6597" y="12065"/>
                    </a:cubicBezTo>
                    <a:cubicBezTo>
                      <a:pt x="6491" y="12050"/>
                      <a:pt x="6369" y="12050"/>
                      <a:pt x="6247" y="12035"/>
                    </a:cubicBezTo>
                    <a:cubicBezTo>
                      <a:pt x="6140" y="12020"/>
                      <a:pt x="6033" y="12020"/>
                      <a:pt x="5942" y="12020"/>
                    </a:cubicBezTo>
                    <a:cubicBezTo>
                      <a:pt x="5820" y="12005"/>
                      <a:pt x="5698" y="12005"/>
                      <a:pt x="5576" y="11989"/>
                    </a:cubicBezTo>
                    <a:cubicBezTo>
                      <a:pt x="5363" y="11974"/>
                      <a:pt x="5135" y="11944"/>
                      <a:pt x="4906" y="11913"/>
                    </a:cubicBezTo>
                    <a:cubicBezTo>
                      <a:pt x="4754" y="11898"/>
                      <a:pt x="4571" y="11883"/>
                      <a:pt x="4418" y="11867"/>
                    </a:cubicBezTo>
                    <a:lnTo>
                      <a:pt x="4220" y="11837"/>
                    </a:lnTo>
                    <a:cubicBezTo>
                      <a:pt x="4098" y="11822"/>
                      <a:pt x="3992" y="11806"/>
                      <a:pt x="3885" y="11806"/>
                    </a:cubicBezTo>
                    <a:cubicBezTo>
                      <a:pt x="3779" y="11791"/>
                      <a:pt x="3672" y="11791"/>
                      <a:pt x="3565" y="11791"/>
                    </a:cubicBezTo>
                    <a:cubicBezTo>
                      <a:pt x="3520" y="11776"/>
                      <a:pt x="3459" y="11776"/>
                      <a:pt x="3398" y="11776"/>
                    </a:cubicBezTo>
                    <a:lnTo>
                      <a:pt x="3230" y="11776"/>
                    </a:lnTo>
                    <a:cubicBezTo>
                      <a:pt x="3184" y="11776"/>
                      <a:pt x="3123" y="11791"/>
                      <a:pt x="3078" y="11806"/>
                    </a:cubicBezTo>
                    <a:cubicBezTo>
                      <a:pt x="3032" y="11822"/>
                      <a:pt x="2986" y="11837"/>
                      <a:pt x="2941" y="11852"/>
                    </a:cubicBezTo>
                    <a:cubicBezTo>
                      <a:pt x="3001" y="11928"/>
                      <a:pt x="3078" y="11974"/>
                      <a:pt x="3169" y="11989"/>
                    </a:cubicBezTo>
                    <a:cubicBezTo>
                      <a:pt x="3200" y="12005"/>
                      <a:pt x="3230" y="12005"/>
                      <a:pt x="3261" y="12005"/>
                    </a:cubicBezTo>
                    <a:lnTo>
                      <a:pt x="3382" y="12005"/>
                    </a:lnTo>
                    <a:lnTo>
                      <a:pt x="3428" y="12020"/>
                    </a:lnTo>
                    <a:lnTo>
                      <a:pt x="3626" y="12020"/>
                    </a:lnTo>
                    <a:cubicBezTo>
                      <a:pt x="3748" y="12020"/>
                      <a:pt x="3855" y="12035"/>
                      <a:pt x="3977" y="12050"/>
                    </a:cubicBezTo>
                    <a:cubicBezTo>
                      <a:pt x="4083" y="12050"/>
                      <a:pt x="4190" y="12065"/>
                      <a:pt x="4312" y="12081"/>
                    </a:cubicBezTo>
                    <a:cubicBezTo>
                      <a:pt x="4373" y="12081"/>
                      <a:pt x="4434" y="12096"/>
                      <a:pt x="4495" y="12096"/>
                    </a:cubicBezTo>
                    <a:cubicBezTo>
                      <a:pt x="4647" y="12111"/>
                      <a:pt x="4815" y="12126"/>
                      <a:pt x="4967" y="12142"/>
                    </a:cubicBezTo>
                    <a:lnTo>
                      <a:pt x="4997" y="12157"/>
                    </a:lnTo>
                    <a:cubicBezTo>
                      <a:pt x="5211" y="12172"/>
                      <a:pt x="5424" y="12203"/>
                      <a:pt x="5637" y="12218"/>
                    </a:cubicBezTo>
                    <a:cubicBezTo>
                      <a:pt x="5698" y="12233"/>
                      <a:pt x="5759" y="12233"/>
                      <a:pt x="5820" y="12233"/>
                    </a:cubicBezTo>
                    <a:cubicBezTo>
                      <a:pt x="5866" y="12248"/>
                      <a:pt x="5912" y="12248"/>
                      <a:pt x="5957" y="12248"/>
                    </a:cubicBezTo>
                    <a:cubicBezTo>
                      <a:pt x="6018" y="12248"/>
                      <a:pt x="6079" y="12264"/>
                      <a:pt x="6125" y="12264"/>
                    </a:cubicBezTo>
                    <a:cubicBezTo>
                      <a:pt x="6186" y="12264"/>
                      <a:pt x="6232" y="12279"/>
                      <a:pt x="6292" y="12279"/>
                    </a:cubicBezTo>
                    <a:cubicBezTo>
                      <a:pt x="6369" y="12294"/>
                      <a:pt x="6445" y="12309"/>
                      <a:pt x="6506" y="12324"/>
                    </a:cubicBezTo>
                    <a:lnTo>
                      <a:pt x="6521" y="12324"/>
                    </a:lnTo>
                    <a:cubicBezTo>
                      <a:pt x="6551" y="12324"/>
                      <a:pt x="6582" y="12324"/>
                      <a:pt x="6612" y="12340"/>
                    </a:cubicBezTo>
                    <a:lnTo>
                      <a:pt x="6704" y="12355"/>
                    </a:lnTo>
                    <a:lnTo>
                      <a:pt x="6719" y="12370"/>
                    </a:lnTo>
                    <a:cubicBezTo>
                      <a:pt x="6810" y="12401"/>
                      <a:pt x="6902" y="12416"/>
                      <a:pt x="6993" y="12446"/>
                    </a:cubicBezTo>
                    <a:cubicBezTo>
                      <a:pt x="7069" y="12477"/>
                      <a:pt x="7146" y="12507"/>
                      <a:pt x="7222" y="12538"/>
                    </a:cubicBezTo>
                    <a:lnTo>
                      <a:pt x="7252" y="12553"/>
                    </a:lnTo>
                    <a:lnTo>
                      <a:pt x="7283" y="12553"/>
                    </a:lnTo>
                    <a:cubicBezTo>
                      <a:pt x="7359" y="12599"/>
                      <a:pt x="7420" y="12629"/>
                      <a:pt x="7496" y="12660"/>
                    </a:cubicBezTo>
                    <a:lnTo>
                      <a:pt x="7542" y="12690"/>
                    </a:lnTo>
                    <a:cubicBezTo>
                      <a:pt x="7557" y="12705"/>
                      <a:pt x="7588" y="12721"/>
                      <a:pt x="7618" y="12736"/>
                    </a:cubicBezTo>
                    <a:cubicBezTo>
                      <a:pt x="7648" y="12751"/>
                      <a:pt x="7694" y="12766"/>
                      <a:pt x="7725" y="12797"/>
                    </a:cubicBezTo>
                    <a:cubicBezTo>
                      <a:pt x="7847" y="12873"/>
                      <a:pt x="7968" y="12949"/>
                      <a:pt x="8090" y="13041"/>
                    </a:cubicBezTo>
                    <a:cubicBezTo>
                      <a:pt x="8127" y="13065"/>
                      <a:pt x="8164" y="13090"/>
                      <a:pt x="8202" y="13115"/>
                    </a:cubicBezTo>
                    <a:lnTo>
                      <a:pt x="8202" y="13115"/>
                    </a:lnTo>
                    <a:cubicBezTo>
                      <a:pt x="8129" y="13101"/>
                      <a:pt x="8055" y="13101"/>
                      <a:pt x="7953" y="13086"/>
                    </a:cubicBezTo>
                    <a:lnTo>
                      <a:pt x="7877" y="13086"/>
                    </a:lnTo>
                    <a:cubicBezTo>
                      <a:pt x="7801" y="13086"/>
                      <a:pt x="7740" y="13071"/>
                      <a:pt x="7664" y="13071"/>
                    </a:cubicBezTo>
                    <a:lnTo>
                      <a:pt x="7603" y="13071"/>
                    </a:lnTo>
                    <a:cubicBezTo>
                      <a:pt x="7527" y="13071"/>
                      <a:pt x="7450" y="13056"/>
                      <a:pt x="7359" y="13056"/>
                    </a:cubicBezTo>
                    <a:lnTo>
                      <a:pt x="7207" y="13056"/>
                    </a:lnTo>
                    <a:cubicBezTo>
                      <a:pt x="7161" y="13071"/>
                      <a:pt x="7115" y="13071"/>
                      <a:pt x="7069" y="13071"/>
                    </a:cubicBezTo>
                    <a:cubicBezTo>
                      <a:pt x="6963" y="13086"/>
                      <a:pt x="6871" y="13101"/>
                      <a:pt x="6750" y="13132"/>
                    </a:cubicBezTo>
                    <a:cubicBezTo>
                      <a:pt x="6673" y="13147"/>
                      <a:pt x="6597" y="13162"/>
                      <a:pt x="6491" y="13178"/>
                    </a:cubicBezTo>
                    <a:lnTo>
                      <a:pt x="6460" y="13193"/>
                    </a:lnTo>
                    <a:cubicBezTo>
                      <a:pt x="6369" y="13208"/>
                      <a:pt x="6292" y="13239"/>
                      <a:pt x="6201" y="13254"/>
                    </a:cubicBezTo>
                    <a:cubicBezTo>
                      <a:pt x="6094" y="13284"/>
                      <a:pt x="5988" y="13315"/>
                      <a:pt x="5881" y="13345"/>
                    </a:cubicBezTo>
                    <a:lnTo>
                      <a:pt x="5790" y="13376"/>
                    </a:lnTo>
                    <a:cubicBezTo>
                      <a:pt x="5622" y="13421"/>
                      <a:pt x="5439" y="13467"/>
                      <a:pt x="5211" y="13528"/>
                    </a:cubicBezTo>
                    <a:cubicBezTo>
                      <a:pt x="5089" y="13574"/>
                      <a:pt x="4967" y="13604"/>
                      <a:pt x="4830" y="13635"/>
                    </a:cubicBezTo>
                    <a:cubicBezTo>
                      <a:pt x="4769" y="13650"/>
                      <a:pt x="4693" y="13680"/>
                      <a:pt x="4632" y="13696"/>
                    </a:cubicBezTo>
                    <a:cubicBezTo>
                      <a:pt x="4556" y="13711"/>
                      <a:pt x="4479" y="13726"/>
                      <a:pt x="4403" y="13741"/>
                    </a:cubicBezTo>
                    <a:cubicBezTo>
                      <a:pt x="4373" y="13757"/>
                      <a:pt x="4327" y="13757"/>
                      <a:pt x="4297" y="13772"/>
                    </a:cubicBezTo>
                    <a:cubicBezTo>
                      <a:pt x="4266" y="13772"/>
                      <a:pt x="4236" y="13787"/>
                      <a:pt x="4190" y="13787"/>
                    </a:cubicBezTo>
                    <a:lnTo>
                      <a:pt x="4129" y="13787"/>
                    </a:lnTo>
                    <a:lnTo>
                      <a:pt x="4083" y="13802"/>
                    </a:lnTo>
                    <a:lnTo>
                      <a:pt x="3977" y="13802"/>
                    </a:lnTo>
                    <a:cubicBezTo>
                      <a:pt x="3900" y="13818"/>
                      <a:pt x="3824" y="13818"/>
                      <a:pt x="3748" y="13818"/>
                    </a:cubicBezTo>
                    <a:lnTo>
                      <a:pt x="3565" y="13818"/>
                    </a:lnTo>
                    <a:cubicBezTo>
                      <a:pt x="3474" y="13818"/>
                      <a:pt x="3352" y="13802"/>
                      <a:pt x="3230" y="13787"/>
                    </a:cubicBezTo>
                    <a:cubicBezTo>
                      <a:pt x="3108" y="13772"/>
                      <a:pt x="2971" y="13741"/>
                      <a:pt x="2849" y="13711"/>
                    </a:cubicBezTo>
                    <a:cubicBezTo>
                      <a:pt x="2697" y="13665"/>
                      <a:pt x="2544" y="13604"/>
                      <a:pt x="2392" y="13543"/>
                    </a:cubicBezTo>
                    <a:cubicBezTo>
                      <a:pt x="2270" y="13482"/>
                      <a:pt x="2148" y="13421"/>
                      <a:pt x="2026" y="13345"/>
                    </a:cubicBezTo>
                    <a:cubicBezTo>
                      <a:pt x="1920" y="13284"/>
                      <a:pt x="1798" y="13208"/>
                      <a:pt x="1706" y="13132"/>
                    </a:cubicBezTo>
                    <a:cubicBezTo>
                      <a:pt x="1600" y="13041"/>
                      <a:pt x="1493" y="12949"/>
                      <a:pt x="1386" y="12842"/>
                    </a:cubicBezTo>
                    <a:cubicBezTo>
                      <a:pt x="1341" y="12782"/>
                      <a:pt x="1295" y="12736"/>
                      <a:pt x="1265" y="12690"/>
                    </a:cubicBezTo>
                    <a:cubicBezTo>
                      <a:pt x="1234" y="12660"/>
                      <a:pt x="1219" y="12644"/>
                      <a:pt x="1204" y="12614"/>
                    </a:cubicBezTo>
                    <a:lnTo>
                      <a:pt x="1158" y="12553"/>
                    </a:lnTo>
                    <a:lnTo>
                      <a:pt x="1082" y="12462"/>
                    </a:lnTo>
                    <a:cubicBezTo>
                      <a:pt x="1051" y="12416"/>
                      <a:pt x="1021" y="12370"/>
                      <a:pt x="990" y="12340"/>
                    </a:cubicBezTo>
                    <a:lnTo>
                      <a:pt x="960" y="12294"/>
                    </a:lnTo>
                    <a:cubicBezTo>
                      <a:pt x="914" y="12233"/>
                      <a:pt x="868" y="12157"/>
                      <a:pt x="823" y="12096"/>
                    </a:cubicBezTo>
                    <a:lnTo>
                      <a:pt x="808" y="12050"/>
                    </a:lnTo>
                    <a:lnTo>
                      <a:pt x="640" y="11806"/>
                    </a:lnTo>
                    <a:lnTo>
                      <a:pt x="533" y="11654"/>
                    </a:lnTo>
                    <a:lnTo>
                      <a:pt x="472" y="11563"/>
                    </a:lnTo>
                    <a:cubicBezTo>
                      <a:pt x="457" y="11547"/>
                      <a:pt x="442" y="11517"/>
                      <a:pt x="427" y="11502"/>
                    </a:cubicBezTo>
                    <a:lnTo>
                      <a:pt x="411" y="11471"/>
                    </a:lnTo>
                    <a:cubicBezTo>
                      <a:pt x="381" y="11410"/>
                      <a:pt x="335" y="11365"/>
                      <a:pt x="305" y="11304"/>
                    </a:cubicBezTo>
                    <a:cubicBezTo>
                      <a:pt x="305" y="11288"/>
                      <a:pt x="305" y="11288"/>
                      <a:pt x="305" y="11288"/>
                    </a:cubicBezTo>
                    <a:cubicBezTo>
                      <a:pt x="289" y="11258"/>
                      <a:pt x="274" y="11227"/>
                      <a:pt x="259" y="11197"/>
                    </a:cubicBezTo>
                    <a:cubicBezTo>
                      <a:pt x="259" y="11182"/>
                      <a:pt x="259" y="11167"/>
                      <a:pt x="259" y="11167"/>
                    </a:cubicBezTo>
                    <a:cubicBezTo>
                      <a:pt x="274" y="11151"/>
                      <a:pt x="289" y="11151"/>
                      <a:pt x="289" y="11151"/>
                    </a:cubicBezTo>
                    <a:lnTo>
                      <a:pt x="320" y="11151"/>
                    </a:lnTo>
                    <a:cubicBezTo>
                      <a:pt x="503" y="11151"/>
                      <a:pt x="701" y="11136"/>
                      <a:pt x="884" y="11121"/>
                    </a:cubicBezTo>
                    <a:cubicBezTo>
                      <a:pt x="975" y="11121"/>
                      <a:pt x="1051" y="11106"/>
                      <a:pt x="1143" y="11106"/>
                    </a:cubicBezTo>
                    <a:cubicBezTo>
                      <a:pt x="1249" y="11090"/>
                      <a:pt x="1356" y="11090"/>
                      <a:pt x="1463" y="11075"/>
                    </a:cubicBezTo>
                    <a:cubicBezTo>
                      <a:pt x="1615" y="11075"/>
                      <a:pt x="1798" y="11060"/>
                      <a:pt x="2026" y="11060"/>
                    </a:cubicBezTo>
                    <a:lnTo>
                      <a:pt x="2301" y="11060"/>
                    </a:lnTo>
                    <a:cubicBezTo>
                      <a:pt x="2407" y="11045"/>
                      <a:pt x="2514" y="11045"/>
                      <a:pt x="2605" y="11029"/>
                    </a:cubicBezTo>
                    <a:cubicBezTo>
                      <a:pt x="2697" y="11014"/>
                      <a:pt x="2773" y="10999"/>
                      <a:pt x="2895" y="10968"/>
                    </a:cubicBezTo>
                    <a:cubicBezTo>
                      <a:pt x="2986" y="10953"/>
                      <a:pt x="3062" y="10923"/>
                      <a:pt x="3154" y="10892"/>
                    </a:cubicBezTo>
                    <a:lnTo>
                      <a:pt x="3276" y="10862"/>
                    </a:lnTo>
                    <a:cubicBezTo>
                      <a:pt x="3413" y="10816"/>
                      <a:pt x="3550" y="10770"/>
                      <a:pt x="3687" y="10725"/>
                    </a:cubicBezTo>
                    <a:cubicBezTo>
                      <a:pt x="3763" y="10709"/>
                      <a:pt x="3809" y="10694"/>
                      <a:pt x="3870" y="10694"/>
                    </a:cubicBezTo>
                    <a:cubicBezTo>
                      <a:pt x="3946" y="10679"/>
                      <a:pt x="4022" y="10679"/>
                      <a:pt x="4098" y="10679"/>
                    </a:cubicBezTo>
                    <a:close/>
                    <a:moveTo>
                      <a:pt x="16988" y="6261"/>
                    </a:moveTo>
                    <a:lnTo>
                      <a:pt x="16988" y="6276"/>
                    </a:lnTo>
                    <a:cubicBezTo>
                      <a:pt x="16988" y="6367"/>
                      <a:pt x="16973" y="6443"/>
                      <a:pt x="16958" y="6520"/>
                    </a:cubicBezTo>
                    <a:lnTo>
                      <a:pt x="16958" y="6550"/>
                    </a:lnTo>
                    <a:cubicBezTo>
                      <a:pt x="16942" y="6657"/>
                      <a:pt x="16927" y="6748"/>
                      <a:pt x="16927" y="6855"/>
                    </a:cubicBezTo>
                    <a:lnTo>
                      <a:pt x="16912" y="6885"/>
                    </a:lnTo>
                    <a:cubicBezTo>
                      <a:pt x="16897" y="7007"/>
                      <a:pt x="16881" y="7129"/>
                      <a:pt x="16866" y="7236"/>
                    </a:cubicBezTo>
                    <a:cubicBezTo>
                      <a:pt x="16866" y="7312"/>
                      <a:pt x="16851" y="7388"/>
                      <a:pt x="16836" y="7449"/>
                    </a:cubicBezTo>
                    <a:cubicBezTo>
                      <a:pt x="16836" y="7464"/>
                      <a:pt x="16836" y="7464"/>
                      <a:pt x="16836" y="7479"/>
                    </a:cubicBezTo>
                    <a:lnTo>
                      <a:pt x="16836" y="7510"/>
                    </a:lnTo>
                    <a:cubicBezTo>
                      <a:pt x="16820" y="7571"/>
                      <a:pt x="16820" y="7632"/>
                      <a:pt x="16805" y="7693"/>
                    </a:cubicBezTo>
                    <a:lnTo>
                      <a:pt x="16805" y="7708"/>
                    </a:lnTo>
                    <a:lnTo>
                      <a:pt x="16790" y="7799"/>
                    </a:lnTo>
                    <a:cubicBezTo>
                      <a:pt x="16790" y="7845"/>
                      <a:pt x="16775" y="7906"/>
                      <a:pt x="16775" y="7952"/>
                    </a:cubicBezTo>
                    <a:cubicBezTo>
                      <a:pt x="16775" y="7952"/>
                      <a:pt x="16775" y="7967"/>
                      <a:pt x="16760" y="7967"/>
                    </a:cubicBezTo>
                    <a:cubicBezTo>
                      <a:pt x="16760" y="7997"/>
                      <a:pt x="16760" y="8028"/>
                      <a:pt x="16760" y="8058"/>
                    </a:cubicBezTo>
                    <a:cubicBezTo>
                      <a:pt x="16744" y="8119"/>
                      <a:pt x="16744" y="8165"/>
                      <a:pt x="16729" y="8211"/>
                    </a:cubicBezTo>
                    <a:lnTo>
                      <a:pt x="16729" y="8226"/>
                    </a:lnTo>
                    <a:lnTo>
                      <a:pt x="16683" y="8531"/>
                    </a:lnTo>
                    <a:cubicBezTo>
                      <a:pt x="16638" y="8729"/>
                      <a:pt x="16607" y="8912"/>
                      <a:pt x="16561" y="9140"/>
                    </a:cubicBezTo>
                    <a:cubicBezTo>
                      <a:pt x="16546" y="9216"/>
                      <a:pt x="16531" y="9277"/>
                      <a:pt x="16516" y="9338"/>
                    </a:cubicBezTo>
                    <a:lnTo>
                      <a:pt x="16501" y="9430"/>
                    </a:lnTo>
                    <a:cubicBezTo>
                      <a:pt x="16485" y="9491"/>
                      <a:pt x="16470" y="9552"/>
                      <a:pt x="16455" y="9597"/>
                    </a:cubicBezTo>
                    <a:lnTo>
                      <a:pt x="16424" y="9689"/>
                    </a:lnTo>
                    <a:cubicBezTo>
                      <a:pt x="16409" y="9750"/>
                      <a:pt x="16394" y="9795"/>
                      <a:pt x="16379" y="9841"/>
                    </a:cubicBezTo>
                    <a:lnTo>
                      <a:pt x="16363" y="9887"/>
                    </a:lnTo>
                    <a:cubicBezTo>
                      <a:pt x="16363" y="9932"/>
                      <a:pt x="16348" y="9978"/>
                      <a:pt x="16333" y="10024"/>
                    </a:cubicBezTo>
                    <a:lnTo>
                      <a:pt x="16318" y="10039"/>
                    </a:lnTo>
                    <a:lnTo>
                      <a:pt x="16302" y="10070"/>
                    </a:lnTo>
                    <a:cubicBezTo>
                      <a:pt x="16287" y="10115"/>
                      <a:pt x="16272" y="10161"/>
                      <a:pt x="16257" y="10191"/>
                    </a:cubicBezTo>
                    <a:lnTo>
                      <a:pt x="16226" y="10268"/>
                    </a:lnTo>
                    <a:cubicBezTo>
                      <a:pt x="16211" y="10298"/>
                      <a:pt x="16196" y="10344"/>
                      <a:pt x="16196" y="10374"/>
                    </a:cubicBezTo>
                    <a:lnTo>
                      <a:pt x="16165" y="10420"/>
                    </a:lnTo>
                    <a:lnTo>
                      <a:pt x="16135" y="10481"/>
                    </a:lnTo>
                    <a:lnTo>
                      <a:pt x="16120" y="10511"/>
                    </a:lnTo>
                    <a:cubicBezTo>
                      <a:pt x="16120" y="10542"/>
                      <a:pt x="16104" y="10557"/>
                      <a:pt x="16089" y="10572"/>
                    </a:cubicBezTo>
                    <a:lnTo>
                      <a:pt x="16059" y="10664"/>
                    </a:lnTo>
                    <a:cubicBezTo>
                      <a:pt x="16028" y="10709"/>
                      <a:pt x="15998" y="10770"/>
                      <a:pt x="15967" y="10831"/>
                    </a:cubicBezTo>
                    <a:cubicBezTo>
                      <a:pt x="15922" y="10923"/>
                      <a:pt x="15861" y="11014"/>
                      <a:pt x="15815" y="11106"/>
                    </a:cubicBezTo>
                    <a:cubicBezTo>
                      <a:pt x="15769" y="11197"/>
                      <a:pt x="15708" y="11304"/>
                      <a:pt x="15663" y="11395"/>
                    </a:cubicBezTo>
                    <a:cubicBezTo>
                      <a:pt x="15617" y="11456"/>
                      <a:pt x="15586" y="11532"/>
                      <a:pt x="15541" y="11593"/>
                    </a:cubicBezTo>
                    <a:lnTo>
                      <a:pt x="15525" y="11624"/>
                    </a:lnTo>
                    <a:lnTo>
                      <a:pt x="15480" y="11685"/>
                    </a:lnTo>
                    <a:lnTo>
                      <a:pt x="15434" y="11761"/>
                    </a:lnTo>
                    <a:cubicBezTo>
                      <a:pt x="15419" y="11791"/>
                      <a:pt x="15404" y="11822"/>
                      <a:pt x="15373" y="11852"/>
                    </a:cubicBezTo>
                    <a:lnTo>
                      <a:pt x="15373" y="11867"/>
                    </a:lnTo>
                    <a:lnTo>
                      <a:pt x="15358" y="11883"/>
                    </a:lnTo>
                    <a:cubicBezTo>
                      <a:pt x="15343" y="11913"/>
                      <a:pt x="15312" y="11944"/>
                      <a:pt x="15297" y="11959"/>
                    </a:cubicBezTo>
                    <a:lnTo>
                      <a:pt x="15266" y="12005"/>
                    </a:lnTo>
                    <a:cubicBezTo>
                      <a:pt x="15251" y="12035"/>
                      <a:pt x="15221" y="12050"/>
                      <a:pt x="15205" y="12081"/>
                    </a:cubicBezTo>
                    <a:cubicBezTo>
                      <a:pt x="15175" y="12111"/>
                      <a:pt x="15160" y="12142"/>
                      <a:pt x="15129" y="12172"/>
                    </a:cubicBezTo>
                    <a:lnTo>
                      <a:pt x="15099" y="12203"/>
                    </a:lnTo>
                    <a:cubicBezTo>
                      <a:pt x="15084" y="12233"/>
                      <a:pt x="15053" y="12264"/>
                      <a:pt x="15023" y="12294"/>
                    </a:cubicBezTo>
                    <a:lnTo>
                      <a:pt x="14992" y="12309"/>
                    </a:lnTo>
                    <a:cubicBezTo>
                      <a:pt x="14977" y="12340"/>
                      <a:pt x="14946" y="12370"/>
                      <a:pt x="14931" y="12385"/>
                    </a:cubicBezTo>
                    <a:lnTo>
                      <a:pt x="14809" y="12492"/>
                    </a:lnTo>
                    <a:cubicBezTo>
                      <a:pt x="14794" y="12523"/>
                      <a:pt x="14764" y="12538"/>
                      <a:pt x="14733" y="12568"/>
                    </a:cubicBezTo>
                    <a:cubicBezTo>
                      <a:pt x="14718" y="12568"/>
                      <a:pt x="14718" y="12583"/>
                      <a:pt x="14703" y="12599"/>
                    </a:cubicBezTo>
                    <a:cubicBezTo>
                      <a:pt x="14672" y="12614"/>
                      <a:pt x="14642" y="12644"/>
                      <a:pt x="14611" y="12660"/>
                    </a:cubicBezTo>
                    <a:lnTo>
                      <a:pt x="14596" y="12675"/>
                    </a:lnTo>
                    <a:cubicBezTo>
                      <a:pt x="14535" y="12736"/>
                      <a:pt x="14474" y="12782"/>
                      <a:pt x="14413" y="12827"/>
                    </a:cubicBezTo>
                    <a:lnTo>
                      <a:pt x="14352" y="12873"/>
                    </a:lnTo>
                    <a:lnTo>
                      <a:pt x="14307" y="12903"/>
                    </a:lnTo>
                    <a:cubicBezTo>
                      <a:pt x="14185" y="13010"/>
                      <a:pt x="14048" y="13117"/>
                      <a:pt x="13910" y="13239"/>
                    </a:cubicBezTo>
                    <a:cubicBezTo>
                      <a:pt x="13834" y="13300"/>
                      <a:pt x="13758" y="13376"/>
                      <a:pt x="13667" y="13437"/>
                    </a:cubicBezTo>
                    <a:cubicBezTo>
                      <a:pt x="13606" y="13498"/>
                      <a:pt x="13530" y="13574"/>
                      <a:pt x="13469" y="13635"/>
                    </a:cubicBezTo>
                    <a:lnTo>
                      <a:pt x="13453" y="13650"/>
                    </a:lnTo>
                    <a:cubicBezTo>
                      <a:pt x="13392" y="13711"/>
                      <a:pt x="13331" y="13772"/>
                      <a:pt x="13271" y="13848"/>
                    </a:cubicBezTo>
                    <a:cubicBezTo>
                      <a:pt x="13210" y="13894"/>
                      <a:pt x="13164" y="13955"/>
                      <a:pt x="13118" y="14000"/>
                    </a:cubicBezTo>
                    <a:cubicBezTo>
                      <a:pt x="13133" y="13970"/>
                      <a:pt x="13149" y="13924"/>
                      <a:pt x="13164" y="13879"/>
                    </a:cubicBezTo>
                    <a:cubicBezTo>
                      <a:pt x="13225" y="13650"/>
                      <a:pt x="13301" y="13406"/>
                      <a:pt x="13377" y="13178"/>
                    </a:cubicBezTo>
                    <a:cubicBezTo>
                      <a:pt x="13408" y="13041"/>
                      <a:pt x="13453" y="12903"/>
                      <a:pt x="13499" y="12766"/>
                    </a:cubicBezTo>
                    <a:cubicBezTo>
                      <a:pt x="13530" y="12644"/>
                      <a:pt x="13560" y="12523"/>
                      <a:pt x="13606" y="12416"/>
                    </a:cubicBezTo>
                    <a:lnTo>
                      <a:pt x="13728" y="12020"/>
                    </a:lnTo>
                    <a:cubicBezTo>
                      <a:pt x="13773" y="11837"/>
                      <a:pt x="13834" y="11639"/>
                      <a:pt x="13895" y="11395"/>
                    </a:cubicBezTo>
                    <a:cubicBezTo>
                      <a:pt x="13926" y="11319"/>
                      <a:pt x="13941" y="11243"/>
                      <a:pt x="13971" y="11151"/>
                    </a:cubicBezTo>
                    <a:cubicBezTo>
                      <a:pt x="13987" y="11136"/>
                      <a:pt x="13987" y="11106"/>
                      <a:pt x="13987" y="11075"/>
                    </a:cubicBezTo>
                    <a:cubicBezTo>
                      <a:pt x="13971" y="11060"/>
                      <a:pt x="13971" y="11029"/>
                      <a:pt x="13956" y="11014"/>
                    </a:cubicBezTo>
                    <a:cubicBezTo>
                      <a:pt x="13941" y="10984"/>
                      <a:pt x="13895" y="10953"/>
                      <a:pt x="13849" y="10938"/>
                    </a:cubicBezTo>
                    <a:lnTo>
                      <a:pt x="13819" y="10938"/>
                    </a:lnTo>
                    <a:cubicBezTo>
                      <a:pt x="13773" y="10938"/>
                      <a:pt x="13743" y="10953"/>
                      <a:pt x="13712" y="10968"/>
                    </a:cubicBezTo>
                    <a:cubicBezTo>
                      <a:pt x="13682" y="10999"/>
                      <a:pt x="13667" y="11029"/>
                      <a:pt x="13651" y="11075"/>
                    </a:cubicBezTo>
                    <a:lnTo>
                      <a:pt x="13545" y="11502"/>
                    </a:lnTo>
                    <a:lnTo>
                      <a:pt x="13469" y="11776"/>
                    </a:lnTo>
                    <a:lnTo>
                      <a:pt x="13438" y="11837"/>
                    </a:lnTo>
                    <a:lnTo>
                      <a:pt x="13392" y="12005"/>
                    </a:lnTo>
                    <a:cubicBezTo>
                      <a:pt x="13362" y="12111"/>
                      <a:pt x="13331" y="12233"/>
                      <a:pt x="13286" y="12340"/>
                    </a:cubicBezTo>
                    <a:lnTo>
                      <a:pt x="13271" y="12416"/>
                    </a:lnTo>
                    <a:cubicBezTo>
                      <a:pt x="13225" y="12523"/>
                      <a:pt x="13194" y="12644"/>
                      <a:pt x="13149" y="12766"/>
                    </a:cubicBezTo>
                    <a:cubicBezTo>
                      <a:pt x="13103" y="12888"/>
                      <a:pt x="13057" y="13025"/>
                      <a:pt x="13027" y="13147"/>
                    </a:cubicBezTo>
                    <a:cubicBezTo>
                      <a:pt x="12920" y="13452"/>
                      <a:pt x="12829" y="13757"/>
                      <a:pt x="12722" y="14061"/>
                    </a:cubicBezTo>
                    <a:cubicBezTo>
                      <a:pt x="12692" y="14168"/>
                      <a:pt x="12646" y="14290"/>
                      <a:pt x="12615" y="14412"/>
                    </a:cubicBezTo>
                    <a:cubicBezTo>
                      <a:pt x="12600" y="14397"/>
                      <a:pt x="12600" y="14381"/>
                      <a:pt x="12600" y="14366"/>
                    </a:cubicBezTo>
                    <a:cubicBezTo>
                      <a:pt x="12600" y="14320"/>
                      <a:pt x="12585" y="14275"/>
                      <a:pt x="12570" y="14229"/>
                    </a:cubicBezTo>
                    <a:lnTo>
                      <a:pt x="12554" y="14183"/>
                    </a:lnTo>
                    <a:cubicBezTo>
                      <a:pt x="12539" y="14138"/>
                      <a:pt x="12524" y="14092"/>
                      <a:pt x="12509" y="14031"/>
                    </a:cubicBezTo>
                    <a:cubicBezTo>
                      <a:pt x="12493" y="13970"/>
                      <a:pt x="12478" y="13909"/>
                      <a:pt x="12463" y="13848"/>
                    </a:cubicBezTo>
                    <a:cubicBezTo>
                      <a:pt x="12448" y="13802"/>
                      <a:pt x="12448" y="13772"/>
                      <a:pt x="12433" y="13726"/>
                    </a:cubicBezTo>
                    <a:cubicBezTo>
                      <a:pt x="12433" y="13711"/>
                      <a:pt x="12433" y="13696"/>
                      <a:pt x="12417" y="13665"/>
                    </a:cubicBezTo>
                    <a:cubicBezTo>
                      <a:pt x="12402" y="13559"/>
                      <a:pt x="12387" y="13452"/>
                      <a:pt x="12372" y="13330"/>
                    </a:cubicBezTo>
                    <a:cubicBezTo>
                      <a:pt x="12356" y="13239"/>
                      <a:pt x="12341" y="13147"/>
                      <a:pt x="12341" y="13041"/>
                    </a:cubicBezTo>
                    <a:cubicBezTo>
                      <a:pt x="12341" y="12934"/>
                      <a:pt x="12341" y="12827"/>
                      <a:pt x="12341" y="12721"/>
                    </a:cubicBezTo>
                    <a:cubicBezTo>
                      <a:pt x="12341" y="12614"/>
                      <a:pt x="12341" y="12477"/>
                      <a:pt x="12356" y="12355"/>
                    </a:cubicBezTo>
                    <a:cubicBezTo>
                      <a:pt x="12372" y="12233"/>
                      <a:pt x="12387" y="12111"/>
                      <a:pt x="12402" y="11989"/>
                    </a:cubicBezTo>
                    <a:lnTo>
                      <a:pt x="12402" y="11974"/>
                    </a:lnTo>
                    <a:cubicBezTo>
                      <a:pt x="12402" y="11928"/>
                      <a:pt x="12417" y="11883"/>
                      <a:pt x="12417" y="11837"/>
                    </a:cubicBezTo>
                    <a:cubicBezTo>
                      <a:pt x="12448" y="11730"/>
                      <a:pt x="12463" y="11639"/>
                      <a:pt x="12478" y="11532"/>
                    </a:cubicBezTo>
                    <a:cubicBezTo>
                      <a:pt x="12509" y="11441"/>
                      <a:pt x="12524" y="11349"/>
                      <a:pt x="12554" y="11258"/>
                    </a:cubicBezTo>
                    <a:lnTo>
                      <a:pt x="12554" y="11212"/>
                    </a:lnTo>
                    <a:cubicBezTo>
                      <a:pt x="12600" y="11045"/>
                      <a:pt x="12631" y="10877"/>
                      <a:pt x="12676" y="10709"/>
                    </a:cubicBezTo>
                    <a:lnTo>
                      <a:pt x="12676" y="10694"/>
                    </a:lnTo>
                    <a:cubicBezTo>
                      <a:pt x="12692" y="10649"/>
                      <a:pt x="12707" y="10603"/>
                      <a:pt x="12722" y="10557"/>
                    </a:cubicBezTo>
                    <a:cubicBezTo>
                      <a:pt x="12752" y="10496"/>
                      <a:pt x="12768" y="10435"/>
                      <a:pt x="12783" y="10389"/>
                    </a:cubicBezTo>
                    <a:cubicBezTo>
                      <a:pt x="12829" y="10298"/>
                      <a:pt x="12859" y="10237"/>
                      <a:pt x="12890" y="10176"/>
                    </a:cubicBezTo>
                    <a:cubicBezTo>
                      <a:pt x="12920" y="10115"/>
                      <a:pt x="12951" y="10054"/>
                      <a:pt x="12996" y="9993"/>
                    </a:cubicBezTo>
                    <a:cubicBezTo>
                      <a:pt x="13072" y="9841"/>
                      <a:pt x="13164" y="9689"/>
                      <a:pt x="13225" y="9582"/>
                    </a:cubicBezTo>
                    <a:cubicBezTo>
                      <a:pt x="13240" y="9567"/>
                      <a:pt x="13255" y="9552"/>
                      <a:pt x="13271" y="9521"/>
                    </a:cubicBezTo>
                    <a:cubicBezTo>
                      <a:pt x="13316" y="9430"/>
                      <a:pt x="13377" y="9338"/>
                      <a:pt x="13453" y="9247"/>
                    </a:cubicBezTo>
                    <a:cubicBezTo>
                      <a:pt x="13484" y="9186"/>
                      <a:pt x="13530" y="9125"/>
                      <a:pt x="13575" y="9064"/>
                    </a:cubicBezTo>
                    <a:cubicBezTo>
                      <a:pt x="13621" y="9003"/>
                      <a:pt x="13651" y="8957"/>
                      <a:pt x="13697" y="8896"/>
                    </a:cubicBezTo>
                    <a:cubicBezTo>
                      <a:pt x="13743" y="8851"/>
                      <a:pt x="13773" y="8820"/>
                      <a:pt x="13804" y="8774"/>
                    </a:cubicBezTo>
                    <a:cubicBezTo>
                      <a:pt x="13834" y="8744"/>
                      <a:pt x="13865" y="8714"/>
                      <a:pt x="13895" y="8683"/>
                    </a:cubicBezTo>
                    <a:lnTo>
                      <a:pt x="13926" y="8668"/>
                    </a:lnTo>
                    <a:cubicBezTo>
                      <a:pt x="13941" y="8653"/>
                      <a:pt x="13956" y="8637"/>
                      <a:pt x="13971" y="8622"/>
                    </a:cubicBezTo>
                    <a:cubicBezTo>
                      <a:pt x="13987" y="8607"/>
                      <a:pt x="14017" y="8592"/>
                      <a:pt x="14032" y="8561"/>
                    </a:cubicBezTo>
                    <a:lnTo>
                      <a:pt x="14048" y="8561"/>
                    </a:lnTo>
                    <a:cubicBezTo>
                      <a:pt x="14063" y="8546"/>
                      <a:pt x="14093" y="8531"/>
                      <a:pt x="14124" y="8500"/>
                    </a:cubicBezTo>
                    <a:lnTo>
                      <a:pt x="14169" y="8470"/>
                    </a:lnTo>
                    <a:cubicBezTo>
                      <a:pt x="14200" y="8455"/>
                      <a:pt x="14230" y="8424"/>
                      <a:pt x="14261" y="8409"/>
                    </a:cubicBezTo>
                    <a:lnTo>
                      <a:pt x="14276" y="8394"/>
                    </a:lnTo>
                    <a:lnTo>
                      <a:pt x="14291" y="8378"/>
                    </a:lnTo>
                    <a:cubicBezTo>
                      <a:pt x="14383" y="8317"/>
                      <a:pt x="14459" y="8256"/>
                      <a:pt x="14550" y="8211"/>
                    </a:cubicBezTo>
                    <a:cubicBezTo>
                      <a:pt x="14627" y="8150"/>
                      <a:pt x="14703" y="8089"/>
                      <a:pt x="14779" y="8043"/>
                    </a:cubicBezTo>
                    <a:lnTo>
                      <a:pt x="14794" y="8028"/>
                    </a:lnTo>
                    <a:cubicBezTo>
                      <a:pt x="14840" y="7997"/>
                      <a:pt x="14870" y="7967"/>
                      <a:pt x="14916" y="7937"/>
                    </a:cubicBezTo>
                    <a:cubicBezTo>
                      <a:pt x="14992" y="7860"/>
                      <a:pt x="15084" y="7799"/>
                      <a:pt x="15160" y="7738"/>
                    </a:cubicBezTo>
                    <a:cubicBezTo>
                      <a:pt x="15190" y="7708"/>
                      <a:pt x="15236" y="7678"/>
                      <a:pt x="15266" y="7647"/>
                    </a:cubicBezTo>
                    <a:cubicBezTo>
                      <a:pt x="15434" y="7525"/>
                      <a:pt x="15586" y="7403"/>
                      <a:pt x="15739" y="7266"/>
                    </a:cubicBezTo>
                    <a:cubicBezTo>
                      <a:pt x="15891" y="7144"/>
                      <a:pt x="16028" y="7022"/>
                      <a:pt x="16181" y="6900"/>
                    </a:cubicBezTo>
                    <a:cubicBezTo>
                      <a:pt x="16242" y="6855"/>
                      <a:pt x="16318" y="6809"/>
                      <a:pt x="16379" y="6748"/>
                    </a:cubicBezTo>
                    <a:lnTo>
                      <a:pt x="16409" y="6718"/>
                    </a:lnTo>
                    <a:lnTo>
                      <a:pt x="16409" y="6718"/>
                    </a:lnTo>
                    <a:lnTo>
                      <a:pt x="16394" y="6748"/>
                    </a:lnTo>
                    <a:lnTo>
                      <a:pt x="16394" y="6763"/>
                    </a:lnTo>
                    <a:cubicBezTo>
                      <a:pt x="16333" y="6885"/>
                      <a:pt x="16257" y="6992"/>
                      <a:pt x="16196" y="7099"/>
                    </a:cubicBezTo>
                    <a:cubicBezTo>
                      <a:pt x="16165" y="7159"/>
                      <a:pt x="16120" y="7236"/>
                      <a:pt x="16059" y="7312"/>
                    </a:cubicBezTo>
                    <a:cubicBezTo>
                      <a:pt x="15967" y="7449"/>
                      <a:pt x="15861" y="7586"/>
                      <a:pt x="15769" y="7723"/>
                    </a:cubicBezTo>
                    <a:cubicBezTo>
                      <a:pt x="15586" y="8013"/>
                      <a:pt x="15373" y="8302"/>
                      <a:pt x="15160" y="8592"/>
                    </a:cubicBezTo>
                    <a:cubicBezTo>
                      <a:pt x="15084" y="8683"/>
                      <a:pt x="15007" y="8774"/>
                      <a:pt x="14916" y="8866"/>
                    </a:cubicBezTo>
                    <a:cubicBezTo>
                      <a:pt x="14886" y="8896"/>
                      <a:pt x="14855" y="8927"/>
                      <a:pt x="14809" y="8973"/>
                    </a:cubicBezTo>
                    <a:lnTo>
                      <a:pt x="14794" y="8988"/>
                    </a:lnTo>
                    <a:lnTo>
                      <a:pt x="14764" y="9018"/>
                    </a:lnTo>
                    <a:cubicBezTo>
                      <a:pt x="14733" y="9049"/>
                      <a:pt x="14703" y="9094"/>
                      <a:pt x="14672" y="9125"/>
                    </a:cubicBezTo>
                    <a:lnTo>
                      <a:pt x="14657" y="9140"/>
                    </a:lnTo>
                    <a:cubicBezTo>
                      <a:pt x="14627" y="9155"/>
                      <a:pt x="14611" y="9186"/>
                      <a:pt x="14596" y="9201"/>
                    </a:cubicBezTo>
                    <a:cubicBezTo>
                      <a:pt x="14581" y="9232"/>
                      <a:pt x="14566" y="9262"/>
                      <a:pt x="14535" y="9293"/>
                    </a:cubicBezTo>
                    <a:cubicBezTo>
                      <a:pt x="14505" y="9353"/>
                      <a:pt x="14474" y="9399"/>
                      <a:pt x="14444" y="9445"/>
                    </a:cubicBezTo>
                    <a:cubicBezTo>
                      <a:pt x="14383" y="9552"/>
                      <a:pt x="14322" y="9673"/>
                      <a:pt x="14261" y="9811"/>
                    </a:cubicBezTo>
                    <a:lnTo>
                      <a:pt x="14230" y="9871"/>
                    </a:lnTo>
                    <a:cubicBezTo>
                      <a:pt x="14200" y="9917"/>
                      <a:pt x="14185" y="9978"/>
                      <a:pt x="14154" y="10024"/>
                    </a:cubicBezTo>
                    <a:cubicBezTo>
                      <a:pt x="14139" y="10070"/>
                      <a:pt x="14124" y="10130"/>
                      <a:pt x="14108" y="10176"/>
                    </a:cubicBezTo>
                    <a:cubicBezTo>
                      <a:pt x="14078" y="10237"/>
                      <a:pt x="14063" y="10298"/>
                      <a:pt x="14048" y="10359"/>
                    </a:cubicBezTo>
                    <a:lnTo>
                      <a:pt x="14032" y="10389"/>
                    </a:lnTo>
                    <a:cubicBezTo>
                      <a:pt x="14032" y="10405"/>
                      <a:pt x="14017" y="10435"/>
                      <a:pt x="14017" y="10450"/>
                    </a:cubicBezTo>
                    <a:lnTo>
                      <a:pt x="14017" y="10466"/>
                    </a:lnTo>
                    <a:cubicBezTo>
                      <a:pt x="14017" y="10481"/>
                      <a:pt x="14002" y="10481"/>
                      <a:pt x="14002" y="10496"/>
                    </a:cubicBezTo>
                    <a:cubicBezTo>
                      <a:pt x="14002" y="10511"/>
                      <a:pt x="14002" y="10527"/>
                      <a:pt x="14017" y="10542"/>
                    </a:cubicBezTo>
                    <a:cubicBezTo>
                      <a:pt x="14017" y="10557"/>
                      <a:pt x="14032" y="10557"/>
                      <a:pt x="14048" y="10557"/>
                    </a:cubicBezTo>
                    <a:lnTo>
                      <a:pt x="14063" y="10557"/>
                    </a:lnTo>
                    <a:cubicBezTo>
                      <a:pt x="14093" y="10542"/>
                      <a:pt x="14108" y="10511"/>
                      <a:pt x="14108" y="10481"/>
                    </a:cubicBezTo>
                    <a:cubicBezTo>
                      <a:pt x="14108" y="10481"/>
                      <a:pt x="14108" y="10466"/>
                      <a:pt x="14108" y="10466"/>
                    </a:cubicBezTo>
                    <a:cubicBezTo>
                      <a:pt x="14124" y="10435"/>
                      <a:pt x="14124" y="10420"/>
                      <a:pt x="14139" y="10389"/>
                    </a:cubicBezTo>
                    <a:lnTo>
                      <a:pt x="14154" y="10359"/>
                    </a:lnTo>
                    <a:cubicBezTo>
                      <a:pt x="14169" y="10298"/>
                      <a:pt x="14200" y="10237"/>
                      <a:pt x="14215" y="10176"/>
                    </a:cubicBezTo>
                    <a:cubicBezTo>
                      <a:pt x="14246" y="10100"/>
                      <a:pt x="14276" y="10039"/>
                      <a:pt x="14307" y="9963"/>
                    </a:cubicBezTo>
                    <a:cubicBezTo>
                      <a:pt x="14352" y="9902"/>
                      <a:pt x="14383" y="9841"/>
                      <a:pt x="14428" y="9765"/>
                    </a:cubicBezTo>
                    <a:cubicBezTo>
                      <a:pt x="14459" y="9704"/>
                      <a:pt x="14505" y="9643"/>
                      <a:pt x="14535" y="9597"/>
                    </a:cubicBezTo>
                    <a:cubicBezTo>
                      <a:pt x="14566" y="9536"/>
                      <a:pt x="14611" y="9491"/>
                      <a:pt x="14642" y="9445"/>
                    </a:cubicBezTo>
                    <a:lnTo>
                      <a:pt x="14657" y="9430"/>
                    </a:lnTo>
                    <a:cubicBezTo>
                      <a:pt x="14657" y="9430"/>
                      <a:pt x="14672" y="9414"/>
                      <a:pt x="14672" y="9414"/>
                    </a:cubicBezTo>
                    <a:cubicBezTo>
                      <a:pt x="14687" y="9384"/>
                      <a:pt x="14718" y="9369"/>
                      <a:pt x="14733" y="9338"/>
                    </a:cubicBezTo>
                    <a:cubicBezTo>
                      <a:pt x="14764" y="9323"/>
                      <a:pt x="14779" y="9293"/>
                      <a:pt x="14809" y="9277"/>
                    </a:cubicBezTo>
                    <a:lnTo>
                      <a:pt x="14809" y="9262"/>
                    </a:lnTo>
                    <a:lnTo>
                      <a:pt x="14962" y="9125"/>
                    </a:lnTo>
                    <a:cubicBezTo>
                      <a:pt x="15023" y="9079"/>
                      <a:pt x="15084" y="9034"/>
                      <a:pt x="15129" y="8973"/>
                    </a:cubicBezTo>
                    <a:cubicBezTo>
                      <a:pt x="15251" y="8881"/>
                      <a:pt x="15343" y="8759"/>
                      <a:pt x="15434" y="8668"/>
                    </a:cubicBezTo>
                    <a:cubicBezTo>
                      <a:pt x="15525" y="8576"/>
                      <a:pt x="15617" y="8470"/>
                      <a:pt x="15708" y="8363"/>
                    </a:cubicBezTo>
                    <a:cubicBezTo>
                      <a:pt x="15739" y="8333"/>
                      <a:pt x="15769" y="8302"/>
                      <a:pt x="15800" y="8256"/>
                    </a:cubicBezTo>
                    <a:cubicBezTo>
                      <a:pt x="15845" y="8196"/>
                      <a:pt x="15906" y="8135"/>
                      <a:pt x="15952" y="8074"/>
                    </a:cubicBezTo>
                    <a:cubicBezTo>
                      <a:pt x="16028" y="7982"/>
                      <a:pt x="16120" y="7891"/>
                      <a:pt x="16211" y="7754"/>
                    </a:cubicBezTo>
                    <a:cubicBezTo>
                      <a:pt x="16226" y="7738"/>
                      <a:pt x="16242" y="7708"/>
                      <a:pt x="16257" y="7693"/>
                    </a:cubicBezTo>
                    <a:cubicBezTo>
                      <a:pt x="16333" y="7617"/>
                      <a:pt x="16394" y="7525"/>
                      <a:pt x="16440" y="7449"/>
                    </a:cubicBezTo>
                    <a:cubicBezTo>
                      <a:pt x="16516" y="7342"/>
                      <a:pt x="16577" y="7236"/>
                      <a:pt x="16638" y="7083"/>
                    </a:cubicBezTo>
                    <a:cubicBezTo>
                      <a:pt x="16714" y="6946"/>
                      <a:pt x="16760" y="6824"/>
                      <a:pt x="16820" y="6718"/>
                    </a:cubicBezTo>
                    <a:lnTo>
                      <a:pt x="16820" y="6702"/>
                    </a:lnTo>
                    <a:cubicBezTo>
                      <a:pt x="16851" y="6641"/>
                      <a:pt x="16866" y="6596"/>
                      <a:pt x="16881" y="6535"/>
                    </a:cubicBezTo>
                    <a:cubicBezTo>
                      <a:pt x="16897" y="6520"/>
                      <a:pt x="16897" y="6489"/>
                      <a:pt x="16897" y="6474"/>
                    </a:cubicBezTo>
                    <a:lnTo>
                      <a:pt x="16912" y="6459"/>
                    </a:lnTo>
                    <a:cubicBezTo>
                      <a:pt x="16912" y="6443"/>
                      <a:pt x="16912" y="6428"/>
                      <a:pt x="16912" y="6398"/>
                    </a:cubicBezTo>
                    <a:cubicBezTo>
                      <a:pt x="16912" y="6367"/>
                      <a:pt x="16912" y="6352"/>
                      <a:pt x="16912" y="6322"/>
                    </a:cubicBezTo>
                    <a:lnTo>
                      <a:pt x="16988" y="6261"/>
                    </a:lnTo>
                    <a:close/>
                    <a:moveTo>
                      <a:pt x="16242" y="11349"/>
                    </a:moveTo>
                    <a:lnTo>
                      <a:pt x="16242" y="11365"/>
                    </a:lnTo>
                    <a:cubicBezTo>
                      <a:pt x="16287" y="11426"/>
                      <a:pt x="16348" y="11502"/>
                      <a:pt x="16379" y="11578"/>
                    </a:cubicBezTo>
                    <a:cubicBezTo>
                      <a:pt x="16424" y="11654"/>
                      <a:pt x="16470" y="11730"/>
                      <a:pt x="16501" y="11806"/>
                    </a:cubicBezTo>
                    <a:cubicBezTo>
                      <a:pt x="16577" y="11928"/>
                      <a:pt x="16622" y="12035"/>
                      <a:pt x="16683" y="12126"/>
                    </a:cubicBezTo>
                    <a:cubicBezTo>
                      <a:pt x="16729" y="12218"/>
                      <a:pt x="16775" y="12309"/>
                      <a:pt x="16805" y="12401"/>
                    </a:cubicBezTo>
                    <a:cubicBezTo>
                      <a:pt x="16897" y="12568"/>
                      <a:pt x="16973" y="12751"/>
                      <a:pt x="17049" y="12919"/>
                    </a:cubicBezTo>
                    <a:lnTo>
                      <a:pt x="17095" y="12995"/>
                    </a:lnTo>
                    <a:cubicBezTo>
                      <a:pt x="17156" y="13132"/>
                      <a:pt x="17232" y="13284"/>
                      <a:pt x="17293" y="13437"/>
                    </a:cubicBezTo>
                    <a:cubicBezTo>
                      <a:pt x="17369" y="13589"/>
                      <a:pt x="17445" y="13741"/>
                      <a:pt x="17521" y="13879"/>
                    </a:cubicBezTo>
                    <a:cubicBezTo>
                      <a:pt x="17598" y="14031"/>
                      <a:pt x="17689" y="14183"/>
                      <a:pt x="17780" y="14320"/>
                    </a:cubicBezTo>
                    <a:cubicBezTo>
                      <a:pt x="17857" y="14457"/>
                      <a:pt x="17933" y="14595"/>
                      <a:pt x="18009" y="14732"/>
                    </a:cubicBezTo>
                    <a:lnTo>
                      <a:pt x="18039" y="14793"/>
                    </a:lnTo>
                    <a:cubicBezTo>
                      <a:pt x="18070" y="14854"/>
                      <a:pt x="18116" y="14915"/>
                      <a:pt x="18146" y="14976"/>
                    </a:cubicBezTo>
                    <a:cubicBezTo>
                      <a:pt x="18176" y="15052"/>
                      <a:pt x="18222" y="15143"/>
                      <a:pt x="18253" y="15219"/>
                    </a:cubicBezTo>
                    <a:lnTo>
                      <a:pt x="18253" y="15235"/>
                    </a:lnTo>
                    <a:cubicBezTo>
                      <a:pt x="18283" y="15295"/>
                      <a:pt x="18298" y="15341"/>
                      <a:pt x="18314" y="15402"/>
                    </a:cubicBezTo>
                    <a:cubicBezTo>
                      <a:pt x="18344" y="15463"/>
                      <a:pt x="18359" y="15524"/>
                      <a:pt x="18375" y="15585"/>
                    </a:cubicBezTo>
                    <a:lnTo>
                      <a:pt x="18375" y="15600"/>
                    </a:lnTo>
                    <a:cubicBezTo>
                      <a:pt x="18390" y="15661"/>
                      <a:pt x="18405" y="15737"/>
                      <a:pt x="18420" y="15813"/>
                    </a:cubicBezTo>
                    <a:cubicBezTo>
                      <a:pt x="18435" y="15874"/>
                      <a:pt x="18435" y="15935"/>
                      <a:pt x="18451" y="15996"/>
                    </a:cubicBezTo>
                    <a:lnTo>
                      <a:pt x="18451" y="16012"/>
                    </a:lnTo>
                    <a:lnTo>
                      <a:pt x="18451" y="16027"/>
                    </a:lnTo>
                    <a:cubicBezTo>
                      <a:pt x="18451" y="16088"/>
                      <a:pt x="18466" y="16179"/>
                      <a:pt x="18466" y="16255"/>
                    </a:cubicBezTo>
                    <a:cubicBezTo>
                      <a:pt x="18466" y="16316"/>
                      <a:pt x="18466" y="16392"/>
                      <a:pt x="18466" y="16453"/>
                    </a:cubicBezTo>
                    <a:cubicBezTo>
                      <a:pt x="18466" y="16606"/>
                      <a:pt x="18466" y="16743"/>
                      <a:pt x="18451" y="16865"/>
                    </a:cubicBezTo>
                    <a:cubicBezTo>
                      <a:pt x="18451" y="17002"/>
                      <a:pt x="18435" y="17139"/>
                      <a:pt x="18420" y="17276"/>
                    </a:cubicBezTo>
                    <a:cubicBezTo>
                      <a:pt x="18390" y="17398"/>
                      <a:pt x="18375" y="17535"/>
                      <a:pt x="18344" y="17672"/>
                    </a:cubicBezTo>
                    <a:cubicBezTo>
                      <a:pt x="18314" y="17840"/>
                      <a:pt x="18283" y="17977"/>
                      <a:pt x="18237" y="18114"/>
                    </a:cubicBezTo>
                    <a:lnTo>
                      <a:pt x="18237" y="18160"/>
                    </a:lnTo>
                    <a:cubicBezTo>
                      <a:pt x="18161" y="18419"/>
                      <a:pt x="18100" y="18693"/>
                      <a:pt x="18024" y="18952"/>
                    </a:cubicBezTo>
                    <a:lnTo>
                      <a:pt x="18009" y="18998"/>
                    </a:lnTo>
                    <a:cubicBezTo>
                      <a:pt x="17994" y="19074"/>
                      <a:pt x="17963" y="19150"/>
                      <a:pt x="17948" y="19226"/>
                    </a:cubicBezTo>
                    <a:cubicBezTo>
                      <a:pt x="17902" y="19303"/>
                      <a:pt x="17872" y="19394"/>
                      <a:pt x="17841" y="19470"/>
                    </a:cubicBezTo>
                    <a:cubicBezTo>
                      <a:pt x="17811" y="19546"/>
                      <a:pt x="17765" y="19638"/>
                      <a:pt x="17719" y="19729"/>
                    </a:cubicBezTo>
                    <a:cubicBezTo>
                      <a:pt x="17674" y="19805"/>
                      <a:pt x="17628" y="19897"/>
                      <a:pt x="17582" y="19973"/>
                    </a:cubicBezTo>
                    <a:cubicBezTo>
                      <a:pt x="17537" y="20049"/>
                      <a:pt x="17476" y="20140"/>
                      <a:pt x="17430" y="20217"/>
                    </a:cubicBezTo>
                    <a:cubicBezTo>
                      <a:pt x="17384" y="20278"/>
                      <a:pt x="17354" y="20323"/>
                      <a:pt x="17323" y="20384"/>
                    </a:cubicBezTo>
                    <a:cubicBezTo>
                      <a:pt x="17247" y="20491"/>
                      <a:pt x="17171" y="20598"/>
                      <a:pt x="17095" y="20704"/>
                    </a:cubicBezTo>
                    <a:cubicBezTo>
                      <a:pt x="17064" y="20780"/>
                      <a:pt x="17019" y="20841"/>
                      <a:pt x="16988" y="20918"/>
                    </a:cubicBezTo>
                    <a:cubicBezTo>
                      <a:pt x="16912" y="21024"/>
                      <a:pt x="16851" y="21131"/>
                      <a:pt x="16790" y="21253"/>
                    </a:cubicBezTo>
                    <a:cubicBezTo>
                      <a:pt x="16790" y="21237"/>
                      <a:pt x="16790" y="21222"/>
                      <a:pt x="16790" y="21207"/>
                    </a:cubicBezTo>
                    <a:cubicBezTo>
                      <a:pt x="16805" y="21161"/>
                      <a:pt x="16820" y="21116"/>
                      <a:pt x="16836" y="21070"/>
                    </a:cubicBezTo>
                    <a:lnTo>
                      <a:pt x="16851" y="20994"/>
                    </a:lnTo>
                    <a:cubicBezTo>
                      <a:pt x="16881" y="20857"/>
                      <a:pt x="16912" y="20719"/>
                      <a:pt x="16942" y="20582"/>
                    </a:cubicBezTo>
                    <a:cubicBezTo>
                      <a:pt x="16958" y="20521"/>
                      <a:pt x="16958" y="20445"/>
                      <a:pt x="16973" y="20354"/>
                    </a:cubicBezTo>
                    <a:lnTo>
                      <a:pt x="16973" y="20339"/>
                    </a:lnTo>
                    <a:cubicBezTo>
                      <a:pt x="16973" y="20262"/>
                      <a:pt x="16988" y="20186"/>
                      <a:pt x="16988" y="20095"/>
                    </a:cubicBezTo>
                    <a:cubicBezTo>
                      <a:pt x="17019" y="19531"/>
                      <a:pt x="17034" y="18800"/>
                      <a:pt x="16897" y="18084"/>
                    </a:cubicBezTo>
                    <a:cubicBezTo>
                      <a:pt x="16881" y="17931"/>
                      <a:pt x="16836" y="17779"/>
                      <a:pt x="16790" y="17566"/>
                    </a:cubicBezTo>
                    <a:cubicBezTo>
                      <a:pt x="16775" y="17474"/>
                      <a:pt x="16760" y="17383"/>
                      <a:pt x="16729" y="17291"/>
                    </a:cubicBezTo>
                    <a:cubicBezTo>
                      <a:pt x="16714" y="17215"/>
                      <a:pt x="16699" y="17139"/>
                      <a:pt x="16683" y="17063"/>
                    </a:cubicBezTo>
                    <a:lnTo>
                      <a:pt x="16668" y="17017"/>
                    </a:lnTo>
                    <a:cubicBezTo>
                      <a:pt x="16653" y="16956"/>
                      <a:pt x="16638" y="16880"/>
                      <a:pt x="16622" y="16804"/>
                    </a:cubicBezTo>
                    <a:cubicBezTo>
                      <a:pt x="16607" y="16728"/>
                      <a:pt x="16592" y="16636"/>
                      <a:pt x="16577" y="16560"/>
                    </a:cubicBezTo>
                    <a:cubicBezTo>
                      <a:pt x="16546" y="16423"/>
                      <a:pt x="16531" y="16271"/>
                      <a:pt x="16516" y="16133"/>
                    </a:cubicBezTo>
                    <a:lnTo>
                      <a:pt x="16501" y="16057"/>
                    </a:lnTo>
                    <a:lnTo>
                      <a:pt x="16501" y="15981"/>
                    </a:lnTo>
                    <a:cubicBezTo>
                      <a:pt x="16485" y="15905"/>
                      <a:pt x="16485" y="15844"/>
                      <a:pt x="16485" y="15768"/>
                    </a:cubicBezTo>
                    <a:cubicBezTo>
                      <a:pt x="16470" y="15661"/>
                      <a:pt x="16470" y="15554"/>
                      <a:pt x="16470" y="15448"/>
                    </a:cubicBezTo>
                    <a:cubicBezTo>
                      <a:pt x="16455" y="15235"/>
                      <a:pt x="16455" y="15036"/>
                      <a:pt x="16440" y="14838"/>
                    </a:cubicBezTo>
                    <a:lnTo>
                      <a:pt x="16440" y="14915"/>
                    </a:lnTo>
                    <a:cubicBezTo>
                      <a:pt x="16409" y="15052"/>
                      <a:pt x="16394" y="15204"/>
                      <a:pt x="16379" y="15341"/>
                    </a:cubicBezTo>
                    <a:cubicBezTo>
                      <a:pt x="16379" y="15433"/>
                      <a:pt x="16363" y="15509"/>
                      <a:pt x="16363" y="15585"/>
                    </a:cubicBezTo>
                    <a:cubicBezTo>
                      <a:pt x="16363" y="15661"/>
                      <a:pt x="16348" y="15753"/>
                      <a:pt x="16348" y="15829"/>
                    </a:cubicBezTo>
                    <a:cubicBezTo>
                      <a:pt x="16348" y="15874"/>
                      <a:pt x="16348" y="15935"/>
                      <a:pt x="16348" y="15996"/>
                    </a:cubicBezTo>
                    <a:lnTo>
                      <a:pt x="16348" y="16072"/>
                    </a:lnTo>
                    <a:cubicBezTo>
                      <a:pt x="16348" y="16118"/>
                      <a:pt x="16348" y="16179"/>
                      <a:pt x="16348" y="16225"/>
                    </a:cubicBezTo>
                    <a:lnTo>
                      <a:pt x="16363" y="16286"/>
                    </a:lnTo>
                    <a:cubicBezTo>
                      <a:pt x="16363" y="16347"/>
                      <a:pt x="16363" y="16392"/>
                      <a:pt x="16363" y="16453"/>
                    </a:cubicBezTo>
                    <a:lnTo>
                      <a:pt x="16379" y="16499"/>
                    </a:lnTo>
                    <a:cubicBezTo>
                      <a:pt x="16379" y="16591"/>
                      <a:pt x="16394" y="16651"/>
                      <a:pt x="16409" y="16712"/>
                    </a:cubicBezTo>
                    <a:cubicBezTo>
                      <a:pt x="16424" y="16804"/>
                      <a:pt x="16440" y="16880"/>
                      <a:pt x="16455" y="16956"/>
                    </a:cubicBezTo>
                    <a:cubicBezTo>
                      <a:pt x="16470" y="17032"/>
                      <a:pt x="16485" y="17109"/>
                      <a:pt x="16501" y="17185"/>
                    </a:cubicBezTo>
                    <a:cubicBezTo>
                      <a:pt x="16531" y="17337"/>
                      <a:pt x="16561" y="17489"/>
                      <a:pt x="16592" y="17642"/>
                    </a:cubicBezTo>
                    <a:lnTo>
                      <a:pt x="16607" y="17657"/>
                    </a:lnTo>
                    <a:cubicBezTo>
                      <a:pt x="16638" y="17794"/>
                      <a:pt x="16668" y="17947"/>
                      <a:pt x="16683" y="18099"/>
                    </a:cubicBezTo>
                    <a:cubicBezTo>
                      <a:pt x="16714" y="18251"/>
                      <a:pt x="16744" y="18404"/>
                      <a:pt x="16760" y="18525"/>
                    </a:cubicBezTo>
                    <a:cubicBezTo>
                      <a:pt x="16775" y="18632"/>
                      <a:pt x="16775" y="18724"/>
                      <a:pt x="16790" y="18830"/>
                    </a:cubicBezTo>
                    <a:cubicBezTo>
                      <a:pt x="16790" y="18937"/>
                      <a:pt x="16805" y="19043"/>
                      <a:pt x="16805" y="19135"/>
                    </a:cubicBezTo>
                    <a:cubicBezTo>
                      <a:pt x="16820" y="19344"/>
                      <a:pt x="16820" y="19538"/>
                      <a:pt x="16820" y="19775"/>
                    </a:cubicBezTo>
                    <a:lnTo>
                      <a:pt x="16820" y="19775"/>
                    </a:lnTo>
                    <a:cubicBezTo>
                      <a:pt x="16820" y="19821"/>
                      <a:pt x="16805" y="19866"/>
                      <a:pt x="16805" y="19912"/>
                    </a:cubicBezTo>
                    <a:cubicBezTo>
                      <a:pt x="16805" y="19988"/>
                      <a:pt x="16805" y="20049"/>
                      <a:pt x="16805" y="20125"/>
                    </a:cubicBezTo>
                    <a:cubicBezTo>
                      <a:pt x="16805" y="20156"/>
                      <a:pt x="16805" y="20171"/>
                      <a:pt x="16790" y="20186"/>
                    </a:cubicBezTo>
                    <a:cubicBezTo>
                      <a:pt x="16790" y="20262"/>
                      <a:pt x="16790" y="20354"/>
                      <a:pt x="16775" y="20430"/>
                    </a:cubicBezTo>
                    <a:lnTo>
                      <a:pt x="16744" y="20430"/>
                    </a:lnTo>
                    <a:cubicBezTo>
                      <a:pt x="16729" y="20430"/>
                      <a:pt x="16729" y="20430"/>
                      <a:pt x="16714" y="20445"/>
                    </a:cubicBezTo>
                    <a:cubicBezTo>
                      <a:pt x="16683" y="20476"/>
                      <a:pt x="16668" y="20506"/>
                      <a:pt x="16668" y="20537"/>
                    </a:cubicBezTo>
                    <a:cubicBezTo>
                      <a:pt x="16622" y="20796"/>
                      <a:pt x="16577" y="21070"/>
                      <a:pt x="16501" y="21344"/>
                    </a:cubicBezTo>
                    <a:cubicBezTo>
                      <a:pt x="16440" y="21588"/>
                      <a:pt x="16379" y="21877"/>
                      <a:pt x="16302" y="22213"/>
                    </a:cubicBezTo>
                    <a:lnTo>
                      <a:pt x="16242" y="22456"/>
                    </a:lnTo>
                    <a:lnTo>
                      <a:pt x="16226" y="22472"/>
                    </a:lnTo>
                    <a:cubicBezTo>
                      <a:pt x="16196" y="22563"/>
                      <a:pt x="16165" y="22654"/>
                      <a:pt x="16135" y="22761"/>
                    </a:cubicBezTo>
                    <a:cubicBezTo>
                      <a:pt x="16135" y="22761"/>
                      <a:pt x="16135" y="22776"/>
                      <a:pt x="16135" y="22776"/>
                    </a:cubicBezTo>
                    <a:cubicBezTo>
                      <a:pt x="16120" y="22837"/>
                      <a:pt x="16104" y="22898"/>
                      <a:pt x="16089" y="22944"/>
                    </a:cubicBezTo>
                    <a:cubicBezTo>
                      <a:pt x="16074" y="22990"/>
                      <a:pt x="16059" y="23035"/>
                      <a:pt x="16043" y="23081"/>
                    </a:cubicBezTo>
                    <a:cubicBezTo>
                      <a:pt x="16043" y="23020"/>
                      <a:pt x="16043" y="22944"/>
                      <a:pt x="16043" y="22883"/>
                    </a:cubicBezTo>
                    <a:cubicBezTo>
                      <a:pt x="16028" y="22700"/>
                      <a:pt x="16013" y="22533"/>
                      <a:pt x="15998" y="22395"/>
                    </a:cubicBezTo>
                    <a:cubicBezTo>
                      <a:pt x="15983" y="22319"/>
                      <a:pt x="15967" y="22243"/>
                      <a:pt x="15952" y="22167"/>
                    </a:cubicBezTo>
                    <a:cubicBezTo>
                      <a:pt x="15922" y="22075"/>
                      <a:pt x="15906" y="21999"/>
                      <a:pt x="15876" y="21908"/>
                    </a:cubicBezTo>
                    <a:cubicBezTo>
                      <a:pt x="15861" y="21877"/>
                      <a:pt x="15845" y="21832"/>
                      <a:pt x="15845" y="21801"/>
                    </a:cubicBezTo>
                    <a:cubicBezTo>
                      <a:pt x="15800" y="21664"/>
                      <a:pt x="15739" y="21527"/>
                      <a:pt x="15693" y="21405"/>
                    </a:cubicBezTo>
                    <a:cubicBezTo>
                      <a:pt x="15678" y="21359"/>
                      <a:pt x="15647" y="21314"/>
                      <a:pt x="15632" y="21268"/>
                    </a:cubicBezTo>
                    <a:cubicBezTo>
                      <a:pt x="15602" y="21177"/>
                      <a:pt x="15556" y="21085"/>
                      <a:pt x="15525" y="21009"/>
                    </a:cubicBezTo>
                    <a:cubicBezTo>
                      <a:pt x="15525" y="21009"/>
                      <a:pt x="15525" y="21009"/>
                      <a:pt x="15525" y="20994"/>
                    </a:cubicBezTo>
                    <a:cubicBezTo>
                      <a:pt x="15510" y="20978"/>
                      <a:pt x="15510" y="20948"/>
                      <a:pt x="15495" y="20918"/>
                    </a:cubicBezTo>
                    <a:cubicBezTo>
                      <a:pt x="15510" y="20902"/>
                      <a:pt x="15510" y="20887"/>
                      <a:pt x="15510" y="20872"/>
                    </a:cubicBezTo>
                    <a:cubicBezTo>
                      <a:pt x="15495" y="20841"/>
                      <a:pt x="15480" y="20811"/>
                      <a:pt x="15449" y="20796"/>
                    </a:cubicBezTo>
                    <a:cubicBezTo>
                      <a:pt x="15419" y="20674"/>
                      <a:pt x="15373" y="20567"/>
                      <a:pt x="15343" y="20430"/>
                    </a:cubicBezTo>
                    <a:cubicBezTo>
                      <a:pt x="15297" y="20308"/>
                      <a:pt x="15266" y="20186"/>
                      <a:pt x="15221" y="20049"/>
                    </a:cubicBezTo>
                    <a:cubicBezTo>
                      <a:pt x="15205" y="19897"/>
                      <a:pt x="15175" y="19760"/>
                      <a:pt x="15145" y="19622"/>
                    </a:cubicBezTo>
                    <a:cubicBezTo>
                      <a:pt x="15114" y="19470"/>
                      <a:pt x="15099" y="19318"/>
                      <a:pt x="15068" y="19165"/>
                    </a:cubicBezTo>
                    <a:lnTo>
                      <a:pt x="15068" y="19120"/>
                    </a:lnTo>
                    <a:cubicBezTo>
                      <a:pt x="15053" y="19028"/>
                      <a:pt x="15053" y="18952"/>
                      <a:pt x="15038" y="18861"/>
                    </a:cubicBezTo>
                    <a:cubicBezTo>
                      <a:pt x="15038" y="18754"/>
                      <a:pt x="15038" y="18647"/>
                      <a:pt x="15038" y="18541"/>
                    </a:cubicBezTo>
                    <a:cubicBezTo>
                      <a:pt x="15038" y="18495"/>
                      <a:pt x="15038" y="18449"/>
                      <a:pt x="15038" y="18404"/>
                    </a:cubicBezTo>
                    <a:cubicBezTo>
                      <a:pt x="15038" y="18266"/>
                      <a:pt x="15053" y="18145"/>
                      <a:pt x="15053" y="18038"/>
                    </a:cubicBezTo>
                    <a:cubicBezTo>
                      <a:pt x="15068" y="17931"/>
                      <a:pt x="15068" y="17825"/>
                      <a:pt x="15084" y="17733"/>
                    </a:cubicBezTo>
                    <a:cubicBezTo>
                      <a:pt x="15084" y="17657"/>
                      <a:pt x="15099" y="17596"/>
                      <a:pt x="15099" y="17520"/>
                    </a:cubicBezTo>
                    <a:lnTo>
                      <a:pt x="15099" y="17489"/>
                    </a:lnTo>
                    <a:cubicBezTo>
                      <a:pt x="15129" y="17307"/>
                      <a:pt x="15160" y="17124"/>
                      <a:pt x="15205" y="16941"/>
                    </a:cubicBezTo>
                    <a:cubicBezTo>
                      <a:pt x="15221" y="16789"/>
                      <a:pt x="15251" y="16651"/>
                      <a:pt x="15297" y="16514"/>
                    </a:cubicBezTo>
                    <a:lnTo>
                      <a:pt x="15297" y="16484"/>
                    </a:lnTo>
                    <a:lnTo>
                      <a:pt x="15297" y="16453"/>
                    </a:lnTo>
                    <a:cubicBezTo>
                      <a:pt x="15327" y="16316"/>
                      <a:pt x="15358" y="16194"/>
                      <a:pt x="15388" y="16057"/>
                    </a:cubicBezTo>
                    <a:lnTo>
                      <a:pt x="15419" y="15981"/>
                    </a:lnTo>
                    <a:cubicBezTo>
                      <a:pt x="15449" y="15829"/>
                      <a:pt x="15480" y="15692"/>
                      <a:pt x="15510" y="15539"/>
                    </a:cubicBezTo>
                    <a:cubicBezTo>
                      <a:pt x="15556" y="15372"/>
                      <a:pt x="15602" y="15204"/>
                      <a:pt x="15632" y="15036"/>
                    </a:cubicBezTo>
                    <a:cubicBezTo>
                      <a:pt x="15708" y="14716"/>
                      <a:pt x="15784" y="14381"/>
                      <a:pt x="15845" y="14046"/>
                    </a:cubicBezTo>
                    <a:cubicBezTo>
                      <a:pt x="15891" y="13802"/>
                      <a:pt x="15937" y="13543"/>
                      <a:pt x="15967" y="13300"/>
                    </a:cubicBezTo>
                    <a:cubicBezTo>
                      <a:pt x="15967" y="13223"/>
                      <a:pt x="15983" y="13162"/>
                      <a:pt x="15998" y="13101"/>
                    </a:cubicBezTo>
                    <a:lnTo>
                      <a:pt x="15998" y="13086"/>
                    </a:lnTo>
                    <a:cubicBezTo>
                      <a:pt x="16028" y="12812"/>
                      <a:pt x="16059" y="12583"/>
                      <a:pt x="16089" y="12355"/>
                    </a:cubicBezTo>
                    <a:lnTo>
                      <a:pt x="16104" y="12248"/>
                    </a:lnTo>
                    <a:cubicBezTo>
                      <a:pt x="16135" y="12035"/>
                      <a:pt x="16165" y="11822"/>
                      <a:pt x="16196" y="11624"/>
                    </a:cubicBezTo>
                    <a:lnTo>
                      <a:pt x="16196" y="11608"/>
                    </a:lnTo>
                    <a:lnTo>
                      <a:pt x="16196" y="11593"/>
                    </a:lnTo>
                    <a:cubicBezTo>
                      <a:pt x="16196" y="11578"/>
                      <a:pt x="16196" y="11547"/>
                      <a:pt x="16196" y="11532"/>
                    </a:cubicBezTo>
                    <a:cubicBezTo>
                      <a:pt x="16211" y="11486"/>
                      <a:pt x="16211" y="11426"/>
                      <a:pt x="16226" y="11380"/>
                    </a:cubicBezTo>
                    <a:cubicBezTo>
                      <a:pt x="16226" y="11365"/>
                      <a:pt x="16226" y="11349"/>
                      <a:pt x="16226" y="11349"/>
                    </a:cubicBezTo>
                    <a:close/>
                    <a:moveTo>
                      <a:pt x="18649" y="19516"/>
                    </a:moveTo>
                    <a:cubicBezTo>
                      <a:pt x="18634" y="19531"/>
                      <a:pt x="18634" y="19546"/>
                      <a:pt x="18634" y="19562"/>
                    </a:cubicBezTo>
                    <a:cubicBezTo>
                      <a:pt x="18603" y="19653"/>
                      <a:pt x="18573" y="19729"/>
                      <a:pt x="18557" y="19805"/>
                    </a:cubicBezTo>
                    <a:cubicBezTo>
                      <a:pt x="18496" y="19973"/>
                      <a:pt x="18435" y="20140"/>
                      <a:pt x="18375" y="20293"/>
                    </a:cubicBezTo>
                    <a:lnTo>
                      <a:pt x="18329" y="20415"/>
                    </a:lnTo>
                    <a:cubicBezTo>
                      <a:pt x="18253" y="20613"/>
                      <a:pt x="18176" y="20826"/>
                      <a:pt x="18085" y="21024"/>
                    </a:cubicBezTo>
                    <a:cubicBezTo>
                      <a:pt x="18009" y="21207"/>
                      <a:pt x="17948" y="21390"/>
                      <a:pt x="17872" y="21557"/>
                    </a:cubicBezTo>
                    <a:lnTo>
                      <a:pt x="17841" y="21649"/>
                    </a:lnTo>
                    <a:cubicBezTo>
                      <a:pt x="17811" y="21740"/>
                      <a:pt x="17780" y="21832"/>
                      <a:pt x="17735" y="21923"/>
                    </a:cubicBezTo>
                    <a:cubicBezTo>
                      <a:pt x="17704" y="22030"/>
                      <a:pt x="17658" y="22136"/>
                      <a:pt x="17613" y="22228"/>
                    </a:cubicBezTo>
                    <a:cubicBezTo>
                      <a:pt x="17582" y="22319"/>
                      <a:pt x="17537" y="22411"/>
                      <a:pt x="17491" y="22502"/>
                    </a:cubicBezTo>
                    <a:cubicBezTo>
                      <a:pt x="17445" y="22578"/>
                      <a:pt x="17399" y="22654"/>
                      <a:pt x="17354" y="22731"/>
                    </a:cubicBezTo>
                    <a:lnTo>
                      <a:pt x="17354" y="22746"/>
                    </a:lnTo>
                    <a:cubicBezTo>
                      <a:pt x="17308" y="22807"/>
                      <a:pt x="17262" y="22883"/>
                      <a:pt x="17217" y="22959"/>
                    </a:cubicBezTo>
                    <a:cubicBezTo>
                      <a:pt x="17125" y="23096"/>
                      <a:pt x="17019" y="23249"/>
                      <a:pt x="16897" y="23401"/>
                    </a:cubicBezTo>
                    <a:cubicBezTo>
                      <a:pt x="16836" y="23477"/>
                      <a:pt x="16775" y="23569"/>
                      <a:pt x="16699" y="23645"/>
                    </a:cubicBezTo>
                    <a:lnTo>
                      <a:pt x="16668" y="23690"/>
                    </a:lnTo>
                    <a:cubicBezTo>
                      <a:pt x="16638" y="23736"/>
                      <a:pt x="16592" y="23782"/>
                      <a:pt x="16561" y="23828"/>
                    </a:cubicBezTo>
                    <a:cubicBezTo>
                      <a:pt x="16516" y="23873"/>
                      <a:pt x="16470" y="23919"/>
                      <a:pt x="16409" y="23980"/>
                    </a:cubicBezTo>
                    <a:lnTo>
                      <a:pt x="16394" y="24010"/>
                    </a:lnTo>
                    <a:cubicBezTo>
                      <a:pt x="16287" y="24117"/>
                      <a:pt x="16196" y="24224"/>
                      <a:pt x="16089" y="24315"/>
                    </a:cubicBezTo>
                    <a:cubicBezTo>
                      <a:pt x="16074" y="24346"/>
                      <a:pt x="16043" y="24361"/>
                      <a:pt x="16028" y="24376"/>
                    </a:cubicBezTo>
                    <a:lnTo>
                      <a:pt x="16089" y="24117"/>
                    </a:lnTo>
                    <a:cubicBezTo>
                      <a:pt x="16150" y="23889"/>
                      <a:pt x="16196" y="23675"/>
                      <a:pt x="16257" y="23447"/>
                    </a:cubicBezTo>
                    <a:cubicBezTo>
                      <a:pt x="16257" y="23447"/>
                      <a:pt x="16257" y="23431"/>
                      <a:pt x="16257" y="23431"/>
                    </a:cubicBezTo>
                    <a:cubicBezTo>
                      <a:pt x="16272" y="23370"/>
                      <a:pt x="16287" y="23325"/>
                      <a:pt x="16302" y="23264"/>
                    </a:cubicBezTo>
                    <a:lnTo>
                      <a:pt x="16302" y="23249"/>
                    </a:lnTo>
                    <a:cubicBezTo>
                      <a:pt x="16318" y="23172"/>
                      <a:pt x="16333" y="23111"/>
                      <a:pt x="16363" y="23035"/>
                    </a:cubicBezTo>
                    <a:lnTo>
                      <a:pt x="16379" y="22929"/>
                    </a:lnTo>
                    <a:lnTo>
                      <a:pt x="16394" y="22913"/>
                    </a:lnTo>
                    <a:cubicBezTo>
                      <a:pt x="16394" y="22898"/>
                      <a:pt x="16394" y="22883"/>
                      <a:pt x="16394" y="22883"/>
                    </a:cubicBezTo>
                    <a:cubicBezTo>
                      <a:pt x="16394" y="22868"/>
                      <a:pt x="16409" y="22868"/>
                      <a:pt x="16409" y="22852"/>
                    </a:cubicBezTo>
                    <a:cubicBezTo>
                      <a:pt x="16409" y="22852"/>
                      <a:pt x="16409" y="22837"/>
                      <a:pt x="16409" y="22837"/>
                    </a:cubicBezTo>
                    <a:cubicBezTo>
                      <a:pt x="16409" y="22822"/>
                      <a:pt x="16409" y="22822"/>
                      <a:pt x="16409" y="22807"/>
                    </a:cubicBezTo>
                    <a:lnTo>
                      <a:pt x="16424" y="22792"/>
                    </a:lnTo>
                    <a:cubicBezTo>
                      <a:pt x="16424" y="22776"/>
                      <a:pt x="16424" y="22746"/>
                      <a:pt x="16440" y="22731"/>
                    </a:cubicBezTo>
                    <a:cubicBezTo>
                      <a:pt x="16440" y="22715"/>
                      <a:pt x="16440" y="22715"/>
                      <a:pt x="16440" y="22700"/>
                    </a:cubicBezTo>
                    <a:cubicBezTo>
                      <a:pt x="16470" y="22609"/>
                      <a:pt x="16501" y="22517"/>
                      <a:pt x="16531" y="22441"/>
                    </a:cubicBezTo>
                    <a:cubicBezTo>
                      <a:pt x="16577" y="22319"/>
                      <a:pt x="16622" y="22197"/>
                      <a:pt x="16668" y="22091"/>
                    </a:cubicBezTo>
                    <a:cubicBezTo>
                      <a:pt x="16714" y="21999"/>
                      <a:pt x="16744" y="21923"/>
                      <a:pt x="16790" y="21832"/>
                    </a:cubicBezTo>
                    <a:cubicBezTo>
                      <a:pt x="16820" y="21755"/>
                      <a:pt x="16866" y="21679"/>
                      <a:pt x="16897" y="21603"/>
                    </a:cubicBezTo>
                    <a:cubicBezTo>
                      <a:pt x="16973" y="21451"/>
                      <a:pt x="17064" y="21298"/>
                      <a:pt x="17140" y="21161"/>
                    </a:cubicBezTo>
                    <a:cubicBezTo>
                      <a:pt x="17201" y="21070"/>
                      <a:pt x="17262" y="20978"/>
                      <a:pt x="17323" y="20887"/>
                    </a:cubicBezTo>
                    <a:cubicBezTo>
                      <a:pt x="17384" y="20796"/>
                      <a:pt x="17445" y="20689"/>
                      <a:pt x="17521" y="20582"/>
                    </a:cubicBezTo>
                    <a:lnTo>
                      <a:pt x="17552" y="20537"/>
                    </a:lnTo>
                    <a:lnTo>
                      <a:pt x="17582" y="20506"/>
                    </a:lnTo>
                    <a:cubicBezTo>
                      <a:pt x="17658" y="20399"/>
                      <a:pt x="17735" y="20293"/>
                      <a:pt x="17796" y="20171"/>
                    </a:cubicBezTo>
                    <a:cubicBezTo>
                      <a:pt x="17872" y="20064"/>
                      <a:pt x="17933" y="19958"/>
                      <a:pt x="17994" y="19836"/>
                    </a:cubicBezTo>
                    <a:cubicBezTo>
                      <a:pt x="18085" y="19821"/>
                      <a:pt x="18161" y="19790"/>
                      <a:pt x="18222" y="19744"/>
                    </a:cubicBezTo>
                    <a:cubicBezTo>
                      <a:pt x="18253" y="19729"/>
                      <a:pt x="18283" y="19714"/>
                      <a:pt x="18314" y="19699"/>
                    </a:cubicBezTo>
                    <a:cubicBezTo>
                      <a:pt x="18329" y="19683"/>
                      <a:pt x="18344" y="19683"/>
                      <a:pt x="18359" y="19668"/>
                    </a:cubicBezTo>
                    <a:cubicBezTo>
                      <a:pt x="18420" y="19638"/>
                      <a:pt x="18466" y="19607"/>
                      <a:pt x="18512" y="19577"/>
                    </a:cubicBezTo>
                    <a:lnTo>
                      <a:pt x="18527" y="19577"/>
                    </a:lnTo>
                    <a:lnTo>
                      <a:pt x="18542" y="19562"/>
                    </a:lnTo>
                    <a:cubicBezTo>
                      <a:pt x="18588" y="19546"/>
                      <a:pt x="18618" y="19531"/>
                      <a:pt x="18649" y="19516"/>
                    </a:cubicBezTo>
                    <a:close/>
                    <a:moveTo>
                      <a:pt x="15327" y="21039"/>
                    </a:moveTo>
                    <a:cubicBezTo>
                      <a:pt x="15358" y="21085"/>
                      <a:pt x="15358" y="21116"/>
                      <a:pt x="15388" y="21161"/>
                    </a:cubicBezTo>
                    <a:cubicBezTo>
                      <a:pt x="15404" y="21207"/>
                      <a:pt x="15419" y="21237"/>
                      <a:pt x="15434" y="21283"/>
                    </a:cubicBezTo>
                    <a:lnTo>
                      <a:pt x="15449" y="21314"/>
                    </a:lnTo>
                    <a:cubicBezTo>
                      <a:pt x="15510" y="21451"/>
                      <a:pt x="15571" y="21588"/>
                      <a:pt x="15617" y="21710"/>
                    </a:cubicBezTo>
                    <a:cubicBezTo>
                      <a:pt x="15663" y="21847"/>
                      <a:pt x="15708" y="21984"/>
                      <a:pt x="15754" y="22121"/>
                    </a:cubicBezTo>
                    <a:cubicBezTo>
                      <a:pt x="15769" y="22197"/>
                      <a:pt x="15784" y="22274"/>
                      <a:pt x="15800" y="22350"/>
                    </a:cubicBezTo>
                    <a:cubicBezTo>
                      <a:pt x="15815" y="22426"/>
                      <a:pt x="15815" y="22487"/>
                      <a:pt x="15830" y="22563"/>
                    </a:cubicBezTo>
                    <a:lnTo>
                      <a:pt x="15830" y="22578"/>
                    </a:lnTo>
                    <a:cubicBezTo>
                      <a:pt x="15845" y="22685"/>
                      <a:pt x="15845" y="22761"/>
                      <a:pt x="15861" y="22837"/>
                    </a:cubicBezTo>
                    <a:cubicBezTo>
                      <a:pt x="15861" y="22929"/>
                      <a:pt x="15861" y="23020"/>
                      <a:pt x="15861" y="23096"/>
                    </a:cubicBezTo>
                    <a:lnTo>
                      <a:pt x="15861" y="23127"/>
                    </a:lnTo>
                    <a:cubicBezTo>
                      <a:pt x="15861" y="23188"/>
                      <a:pt x="15861" y="23264"/>
                      <a:pt x="15861" y="23340"/>
                    </a:cubicBezTo>
                    <a:cubicBezTo>
                      <a:pt x="15845" y="23431"/>
                      <a:pt x="15845" y="23523"/>
                      <a:pt x="15830" y="23614"/>
                    </a:cubicBezTo>
                    <a:cubicBezTo>
                      <a:pt x="15815" y="23767"/>
                      <a:pt x="15800" y="23919"/>
                      <a:pt x="15769" y="24071"/>
                    </a:cubicBezTo>
                    <a:lnTo>
                      <a:pt x="15769" y="24117"/>
                    </a:lnTo>
                    <a:cubicBezTo>
                      <a:pt x="15754" y="24254"/>
                      <a:pt x="15723" y="24376"/>
                      <a:pt x="15708" y="24483"/>
                    </a:cubicBezTo>
                    <a:lnTo>
                      <a:pt x="15678" y="24605"/>
                    </a:lnTo>
                    <a:cubicBezTo>
                      <a:pt x="15586" y="24650"/>
                      <a:pt x="15480" y="24696"/>
                      <a:pt x="15358" y="24742"/>
                    </a:cubicBezTo>
                    <a:cubicBezTo>
                      <a:pt x="15282" y="24772"/>
                      <a:pt x="15190" y="24803"/>
                      <a:pt x="15099" y="24833"/>
                    </a:cubicBezTo>
                    <a:cubicBezTo>
                      <a:pt x="15007" y="24864"/>
                      <a:pt x="14916" y="24894"/>
                      <a:pt x="14825" y="24925"/>
                    </a:cubicBezTo>
                    <a:lnTo>
                      <a:pt x="14779" y="24925"/>
                    </a:lnTo>
                    <a:cubicBezTo>
                      <a:pt x="14733" y="24940"/>
                      <a:pt x="14672" y="24955"/>
                      <a:pt x="14627" y="24970"/>
                    </a:cubicBezTo>
                    <a:cubicBezTo>
                      <a:pt x="14566" y="24985"/>
                      <a:pt x="14520" y="25001"/>
                      <a:pt x="14459" y="25016"/>
                    </a:cubicBezTo>
                    <a:cubicBezTo>
                      <a:pt x="14428" y="25031"/>
                      <a:pt x="14398" y="25031"/>
                      <a:pt x="14368" y="25046"/>
                    </a:cubicBezTo>
                    <a:cubicBezTo>
                      <a:pt x="14337" y="25062"/>
                      <a:pt x="14307" y="25062"/>
                      <a:pt x="14291" y="25077"/>
                    </a:cubicBezTo>
                    <a:lnTo>
                      <a:pt x="14169" y="25107"/>
                    </a:lnTo>
                    <a:cubicBezTo>
                      <a:pt x="14063" y="25138"/>
                      <a:pt x="13956" y="25168"/>
                      <a:pt x="13849" y="25199"/>
                    </a:cubicBezTo>
                    <a:cubicBezTo>
                      <a:pt x="13819" y="25199"/>
                      <a:pt x="13804" y="25199"/>
                      <a:pt x="13789" y="25214"/>
                    </a:cubicBezTo>
                    <a:cubicBezTo>
                      <a:pt x="13743" y="25214"/>
                      <a:pt x="13697" y="25229"/>
                      <a:pt x="13651" y="25245"/>
                    </a:cubicBezTo>
                    <a:lnTo>
                      <a:pt x="13621" y="25245"/>
                    </a:lnTo>
                    <a:cubicBezTo>
                      <a:pt x="13545" y="25260"/>
                      <a:pt x="13484" y="25260"/>
                      <a:pt x="13423" y="25275"/>
                    </a:cubicBezTo>
                    <a:lnTo>
                      <a:pt x="13377" y="25290"/>
                    </a:lnTo>
                    <a:cubicBezTo>
                      <a:pt x="13331" y="25290"/>
                      <a:pt x="13286" y="25290"/>
                      <a:pt x="13240" y="25305"/>
                    </a:cubicBezTo>
                    <a:cubicBezTo>
                      <a:pt x="13316" y="25184"/>
                      <a:pt x="13408" y="25046"/>
                      <a:pt x="13499" y="24909"/>
                    </a:cubicBezTo>
                    <a:cubicBezTo>
                      <a:pt x="13560" y="24833"/>
                      <a:pt x="13606" y="24757"/>
                      <a:pt x="13667" y="24681"/>
                    </a:cubicBezTo>
                    <a:cubicBezTo>
                      <a:pt x="13712" y="24605"/>
                      <a:pt x="13773" y="24528"/>
                      <a:pt x="13834" y="24452"/>
                    </a:cubicBezTo>
                    <a:lnTo>
                      <a:pt x="13849" y="24452"/>
                    </a:lnTo>
                    <a:cubicBezTo>
                      <a:pt x="13849" y="24437"/>
                      <a:pt x="13849" y="24437"/>
                      <a:pt x="13849" y="24437"/>
                    </a:cubicBezTo>
                    <a:lnTo>
                      <a:pt x="13865" y="24407"/>
                    </a:lnTo>
                    <a:lnTo>
                      <a:pt x="13880" y="24407"/>
                    </a:lnTo>
                    <a:lnTo>
                      <a:pt x="13880" y="24391"/>
                    </a:lnTo>
                    <a:lnTo>
                      <a:pt x="13895" y="24391"/>
                    </a:lnTo>
                    <a:lnTo>
                      <a:pt x="13895" y="24376"/>
                    </a:lnTo>
                    <a:lnTo>
                      <a:pt x="13910" y="24376"/>
                    </a:lnTo>
                    <a:lnTo>
                      <a:pt x="13910" y="24361"/>
                    </a:lnTo>
                    <a:lnTo>
                      <a:pt x="13926" y="24346"/>
                    </a:lnTo>
                    <a:cubicBezTo>
                      <a:pt x="13941" y="24330"/>
                      <a:pt x="13941" y="24315"/>
                      <a:pt x="13956" y="24315"/>
                    </a:cubicBezTo>
                    <a:cubicBezTo>
                      <a:pt x="14017" y="24239"/>
                      <a:pt x="14063" y="24178"/>
                      <a:pt x="14108" y="24117"/>
                    </a:cubicBezTo>
                    <a:lnTo>
                      <a:pt x="14261" y="23934"/>
                    </a:lnTo>
                    <a:cubicBezTo>
                      <a:pt x="14307" y="23873"/>
                      <a:pt x="14352" y="23812"/>
                      <a:pt x="14398" y="23767"/>
                    </a:cubicBezTo>
                    <a:cubicBezTo>
                      <a:pt x="14444" y="23706"/>
                      <a:pt x="14489" y="23660"/>
                      <a:pt x="14535" y="23599"/>
                    </a:cubicBezTo>
                    <a:cubicBezTo>
                      <a:pt x="14627" y="23492"/>
                      <a:pt x="14718" y="23386"/>
                      <a:pt x="14809" y="23279"/>
                    </a:cubicBezTo>
                    <a:cubicBezTo>
                      <a:pt x="14886" y="23188"/>
                      <a:pt x="14962" y="23081"/>
                      <a:pt x="15038" y="22990"/>
                    </a:cubicBezTo>
                    <a:cubicBezTo>
                      <a:pt x="15084" y="22913"/>
                      <a:pt x="15145" y="22852"/>
                      <a:pt x="15190" y="22776"/>
                    </a:cubicBezTo>
                    <a:lnTo>
                      <a:pt x="15205" y="22776"/>
                    </a:lnTo>
                    <a:cubicBezTo>
                      <a:pt x="15266" y="22700"/>
                      <a:pt x="15327" y="22624"/>
                      <a:pt x="15388" y="22548"/>
                    </a:cubicBezTo>
                    <a:lnTo>
                      <a:pt x="15404" y="22533"/>
                    </a:lnTo>
                    <a:cubicBezTo>
                      <a:pt x="15434" y="22487"/>
                      <a:pt x="15480" y="22441"/>
                      <a:pt x="15510" y="22395"/>
                    </a:cubicBezTo>
                    <a:lnTo>
                      <a:pt x="15525" y="22365"/>
                    </a:lnTo>
                    <a:lnTo>
                      <a:pt x="15556" y="22334"/>
                    </a:lnTo>
                    <a:lnTo>
                      <a:pt x="15571" y="22319"/>
                    </a:lnTo>
                    <a:cubicBezTo>
                      <a:pt x="15586" y="22304"/>
                      <a:pt x="15602" y="22274"/>
                      <a:pt x="15617" y="22258"/>
                    </a:cubicBezTo>
                    <a:cubicBezTo>
                      <a:pt x="15632" y="22228"/>
                      <a:pt x="15647" y="22167"/>
                      <a:pt x="15647" y="22106"/>
                    </a:cubicBezTo>
                    <a:cubicBezTo>
                      <a:pt x="15632" y="22091"/>
                      <a:pt x="15632" y="22075"/>
                      <a:pt x="15632" y="22075"/>
                    </a:cubicBezTo>
                    <a:lnTo>
                      <a:pt x="15602" y="22075"/>
                    </a:lnTo>
                    <a:cubicBezTo>
                      <a:pt x="15541" y="22075"/>
                      <a:pt x="15495" y="22091"/>
                      <a:pt x="15449" y="22136"/>
                    </a:cubicBezTo>
                    <a:cubicBezTo>
                      <a:pt x="15434" y="22152"/>
                      <a:pt x="15419" y="22167"/>
                      <a:pt x="15404" y="22182"/>
                    </a:cubicBezTo>
                    <a:lnTo>
                      <a:pt x="15388" y="22197"/>
                    </a:lnTo>
                    <a:lnTo>
                      <a:pt x="15343" y="22258"/>
                    </a:lnTo>
                    <a:cubicBezTo>
                      <a:pt x="15297" y="22304"/>
                      <a:pt x="15251" y="22365"/>
                      <a:pt x="15205" y="22411"/>
                    </a:cubicBezTo>
                    <a:cubicBezTo>
                      <a:pt x="15114" y="22517"/>
                      <a:pt x="15007" y="22624"/>
                      <a:pt x="14916" y="22731"/>
                    </a:cubicBezTo>
                    <a:cubicBezTo>
                      <a:pt x="14855" y="22807"/>
                      <a:pt x="14794" y="22883"/>
                      <a:pt x="14718" y="22974"/>
                    </a:cubicBezTo>
                    <a:lnTo>
                      <a:pt x="14520" y="23203"/>
                    </a:lnTo>
                    <a:cubicBezTo>
                      <a:pt x="14474" y="23264"/>
                      <a:pt x="14428" y="23310"/>
                      <a:pt x="14383" y="23370"/>
                    </a:cubicBezTo>
                    <a:cubicBezTo>
                      <a:pt x="14291" y="23477"/>
                      <a:pt x="14200" y="23584"/>
                      <a:pt x="14108" y="23690"/>
                    </a:cubicBezTo>
                    <a:cubicBezTo>
                      <a:pt x="13971" y="23858"/>
                      <a:pt x="13834" y="24041"/>
                      <a:pt x="13712" y="24208"/>
                    </a:cubicBezTo>
                    <a:cubicBezTo>
                      <a:pt x="13560" y="24391"/>
                      <a:pt x="13438" y="24559"/>
                      <a:pt x="13331" y="24726"/>
                    </a:cubicBezTo>
                    <a:cubicBezTo>
                      <a:pt x="13271" y="24818"/>
                      <a:pt x="13210" y="24909"/>
                      <a:pt x="13149" y="25031"/>
                    </a:cubicBezTo>
                    <a:lnTo>
                      <a:pt x="13088" y="25123"/>
                    </a:lnTo>
                    <a:lnTo>
                      <a:pt x="13057" y="25168"/>
                    </a:lnTo>
                    <a:lnTo>
                      <a:pt x="13057" y="25153"/>
                    </a:lnTo>
                    <a:cubicBezTo>
                      <a:pt x="13057" y="25123"/>
                      <a:pt x="13057" y="25077"/>
                      <a:pt x="13057" y="25046"/>
                    </a:cubicBezTo>
                    <a:cubicBezTo>
                      <a:pt x="13042" y="24985"/>
                      <a:pt x="13042" y="24925"/>
                      <a:pt x="13057" y="24879"/>
                    </a:cubicBezTo>
                    <a:cubicBezTo>
                      <a:pt x="13057" y="24833"/>
                      <a:pt x="13057" y="24787"/>
                      <a:pt x="13057" y="24742"/>
                    </a:cubicBezTo>
                    <a:cubicBezTo>
                      <a:pt x="13072" y="24635"/>
                      <a:pt x="13088" y="24544"/>
                      <a:pt x="13103" y="24422"/>
                    </a:cubicBezTo>
                    <a:cubicBezTo>
                      <a:pt x="13118" y="24346"/>
                      <a:pt x="13118" y="24269"/>
                      <a:pt x="13133" y="24193"/>
                    </a:cubicBezTo>
                    <a:cubicBezTo>
                      <a:pt x="13149" y="24132"/>
                      <a:pt x="13164" y="24056"/>
                      <a:pt x="13179" y="23995"/>
                    </a:cubicBezTo>
                    <a:cubicBezTo>
                      <a:pt x="13194" y="23934"/>
                      <a:pt x="13210" y="23858"/>
                      <a:pt x="13225" y="23797"/>
                    </a:cubicBezTo>
                    <a:cubicBezTo>
                      <a:pt x="13240" y="23721"/>
                      <a:pt x="13271" y="23645"/>
                      <a:pt x="13286" y="23569"/>
                    </a:cubicBezTo>
                    <a:lnTo>
                      <a:pt x="13301" y="23538"/>
                    </a:lnTo>
                    <a:cubicBezTo>
                      <a:pt x="13301" y="23508"/>
                      <a:pt x="13316" y="23477"/>
                      <a:pt x="13316" y="23447"/>
                    </a:cubicBezTo>
                    <a:cubicBezTo>
                      <a:pt x="13331" y="23431"/>
                      <a:pt x="13331" y="23416"/>
                      <a:pt x="13331" y="23401"/>
                    </a:cubicBezTo>
                    <a:cubicBezTo>
                      <a:pt x="13347" y="23386"/>
                      <a:pt x="13347" y="23355"/>
                      <a:pt x="13362" y="23325"/>
                    </a:cubicBezTo>
                    <a:cubicBezTo>
                      <a:pt x="13362" y="23325"/>
                      <a:pt x="13362" y="23325"/>
                      <a:pt x="13362" y="23310"/>
                    </a:cubicBezTo>
                    <a:cubicBezTo>
                      <a:pt x="13377" y="23310"/>
                      <a:pt x="13377" y="23294"/>
                      <a:pt x="13377" y="23279"/>
                    </a:cubicBezTo>
                    <a:cubicBezTo>
                      <a:pt x="13392" y="23264"/>
                      <a:pt x="13392" y="23233"/>
                      <a:pt x="13408" y="23203"/>
                    </a:cubicBezTo>
                    <a:lnTo>
                      <a:pt x="13438" y="23157"/>
                    </a:lnTo>
                    <a:lnTo>
                      <a:pt x="13453" y="23096"/>
                    </a:lnTo>
                    <a:cubicBezTo>
                      <a:pt x="13530" y="22929"/>
                      <a:pt x="13606" y="22761"/>
                      <a:pt x="13697" y="22578"/>
                    </a:cubicBezTo>
                    <a:cubicBezTo>
                      <a:pt x="13773" y="22411"/>
                      <a:pt x="13865" y="22243"/>
                      <a:pt x="13956" y="22091"/>
                    </a:cubicBezTo>
                    <a:lnTo>
                      <a:pt x="13987" y="22060"/>
                    </a:lnTo>
                    <a:cubicBezTo>
                      <a:pt x="14002" y="22014"/>
                      <a:pt x="14032" y="21984"/>
                      <a:pt x="14063" y="21938"/>
                    </a:cubicBezTo>
                    <a:cubicBezTo>
                      <a:pt x="14093" y="21893"/>
                      <a:pt x="14124" y="21832"/>
                      <a:pt x="14169" y="21786"/>
                    </a:cubicBezTo>
                    <a:cubicBezTo>
                      <a:pt x="14200" y="21755"/>
                      <a:pt x="14230" y="21710"/>
                      <a:pt x="14261" y="21664"/>
                    </a:cubicBezTo>
                    <a:cubicBezTo>
                      <a:pt x="14307" y="21634"/>
                      <a:pt x="14337" y="21603"/>
                      <a:pt x="14368" y="21557"/>
                    </a:cubicBezTo>
                    <a:cubicBezTo>
                      <a:pt x="14444" y="21496"/>
                      <a:pt x="14520" y="21420"/>
                      <a:pt x="14611" y="21359"/>
                    </a:cubicBezTo>
                    <a:cubicBezTo>
                      <a:pt x="14627" y="21344"/>
                      <a:pt x="14657" y="21329"/>
                      <a:pt x="14687" y="21314"/>
                    </a:cubicBezTo>
                    <a:cubicBezTo>
                      <a:pt x="14718" y="21298"/>
                      <a:pt x="14733" y="21283"/>
                      <a:pt x="14764" y="21268"/>
                    </a:cubicBezTo>
                    <a:cubicBezTo>
                      <a:pt x="14779" y="21253"/>
                      <a:pt x="14809" y="21237"/>
                      <a:pt x="14825" y="21237"/>
                    </a:cubicBezTo>
                    <a:cubicBezTo>
                      <a:pt x="14855" y="21207"/>
                      <a:pt x="14886" y="21192"/>
                      <a:pt x="14931" y="21177"/>
                    </a:cubicBezTo>
                    <a:cubicBezTo>
                      <a:pt x="14962" y="21161"/>
                      <a:pt x="14992" y="21146"/>
                      <a:pt x="15038" y="21131"/>
                    </a:cubicBezTo>
                    <a:cubicBezTo>
                      <a:pt x="15084" y="21116"/>
                      <a:pt x="15129" y="21100"/>
                      <a:pt x="15175" y="21085"/>
                    </a:cubicBezTo>
                    <a:cubicBezTo>
                      <a:pt x="15221" y="21070"/>
                      <a:pt x="15266" y="21055"/>
                      <a:pt x="15312" y="21039"/>
                    </a:cubicBezTo>
                    <a:lnTo>
                      <a:pt x="15312" y="21055"/>
                    </a:lnTo>
                    <a:lnTo>
                      <a:pt x="15327" y="21055"/>
                    </a:lnTo>
                    <a:lnTo>
                      <a:pt x="15327" y="21039"/>
                    </a:lnTo>
                    <a:close/>
                    <a:moveTo>
                      <a:pt x="23844" y="17611"/>
                    </a:moveTo>
                    <a:lnTo>
                      <a:pt x="23859" y="17627"/>
                    </a:lnTo>
                    <a:lnTo>
                      <a:pt x="23859" y="17642"/>
                    </a:lnTo>
                    <a:lnTo>
                      <a:pt x="23875" y="17642"/>
                    </a:lnTo>
                    <a:lnTo>
                      <a:pt x="23875" y="17657"/>
                    </a:lnTo>
                    <a:lnTo>
                      <a:pt x="23875" y="17672"/>
                    </a:lnTo>
                    <a:cubicBezTo>
                      <a:pt x="23890" y="17687"/>
                      <a:pt x="23890" y="17718"/>
                      <a:pt x="23905" y="17733"/>
                    </a:cubicBezTo>
                    <a:cubicBezTo>
                      <a:pt x="23905" y="17748"/>
                      <a:pt x="23905" y="17764"/>
                      <a:pt x="23905" y="17779"/>
                    </a:cubicBezTo>
                    <a:cubicBezTo>
                      <a:pt x="23920" y="17825"/>
                      <a:pt x="23920" y="17870"/>
                      <a:pt x="23920" y="17931"/>
                    </a:cubicBezTo>
                    <a:cubicBezTo>
                      <a:pt x="23920" y="17992"/>
                      <a:pt x="23920" y="18068"/>
                      <a:pt x="23920" y="18129"/>
                    </a:cubicBezTo>
                    <a:cubicBezTo>
                      <a:pt x="23905" y="18206"/>
                      <a:pt x="23905" y="18282"/>
                      <a:pt x="23890" y="18358"/>
                    </a:cubicBezTo>
                    <a:lnTo>
                      <a:pt x="23875" y="18419"/>
                    </a:lnTo>
                    <a:cubicBezTo>
                      <a:pt x="23875" y="18465"/>
                      <a:pt x="23875" y="18510"/>
                      <a:pt x="23859" y="18556"/>
                    </a:cubicBezTo>
                    <a:cubicBezTo>
                      <a:pt x="23859" y="18586"/>
                      <a:pt x="23844" y="18617"/>
                      <a:pt x="23844" y="18663"/>
                    </a:cubicBezTo>
                    <a:cubicBezTo>
                      <a:pt x="23814" y="18800"/>
                      <a:pt x="23799" y="18937"/>
                      <a:pt x="23768" y="19074"/>
                    </a:cubicBezTo>
                    <a:cubicBezTo>
                      <a:pt x="23722" y="19242"/>
                      <a:pt x="23692" y="19409"/>
                      <a:pt x="23631" y="19607"/>
                    </a:cubicBezTo>
                    <a:cubicBezTo>
                      <a:pt x="23555" y="19866"/>
                      <a:pt x="23463" y="20140"/>
                      <a:pt x="23387" y="20399"/>
                    </a:cubicBezTo>
                    <a:lnTo>
                      <a:pt x="23372" y="20430"/>
                    </a:lnTo>
                    <a:lnTo>
                      <a:pt x="23372" y="20460"/>
                    </a:lnTo>
                    <a:cubicBezTo>
                      <a:pt x="23341" y="20521"/>
                      <a:pt x="23311" y="20598"/>
                      <a:pt x="23296" y="20674"/>
                    </a:cubicBezTo>
                    <a:cubicBezTo>
                      <a:pt x="23265" y="20750"/>
                      <a:pt x="23235" y="20811"/>
                      <a:pt x="23220" y="20887"/>
                    </a:cubicBezTo>
                    <a:cubicBezTo>
                      <a:pt x="23174" y="20994"/>
                      <a:pt x="23143" y="21085"/>
                      <a:pt x="23098" y="21192"/>
                    </a:cubicBezTo>
                    <a:lnTo>
                      <a:pt x="23067" y="21253"/>
                    </a:lnTo>
                    <a:lnTo>
                      <a:pt x="23037" y="21298"/>
                    </a:lnTo>
                    <a:cubicBezTo>
                      <a:pt x="23006" y="21405"/>
                      <a:pt x="22945" y="21496"/>
                      <a:pt x="22900" y="21603"/>
                    </a:cubicBezTo>
                    <a:cubicBezTo>
                      <a:pt x="22839" y="21725"/>
                      <a:pt x="22778" y="21832"/>
                      <a:pt x="22702" y="21954"/>
                    </a:cubicBezTo>
                    <a:cubicBezTo>
                      <a:pt x="22625" y="22091"/>
                      <a:pt x="22519" y="22228"/>
                      <a:pt x="22412" y="22380"/>
                    </a:cubicBezTo>
                    <a:cubicBezTo>
                      <a:pt x="22290" y="22548"/>
                      <a:pt x="22168" y="22700"/>
                      <a:pt x="22077" y="22852"/>
                    </a:cubicBezTo>
                    <a:cubicBezTo>
                      <a:pt x="22001" y="22944"/>
                      <a:pt x="21940" y="23035"/>
                      <a:pt x="21864" y="23142"/>
                    </a:cubicBezTo>
                    <a:cubicBezTo>
                      <a:pt x="21726" y="23325"/>
                      <a:pt x="21589" y="23523"/>
                      <a:pt x="21452" y="23721"/>
                    </a:cubicBezTo>
                    <a:lnTo>
                      <a:pt x="21376" y="23797"/>
                    </a:lnTo>
                    <a:cubicBezTo>
                      <a:pt x="21285" y="23919"/>
                      <a:pt x="21178" y="24041"/>
                      <a:pt x="21087" y="24163"/>
                    </a:cubicBezTo>
                    <a:cubicBezTo>
                      <a:pt x="21041" y="24208"/>
                      <a:pt x="20995" y="24269"/>
                      <a:pt x="20965" y="24330"/>
                    </a:cubicBezTo>
                    <a:cubicBezTo>
                      <a:pt x="20904" y="24422"/>
                      <a:pt x="20828" y="24513"/>
                      <a:pt x="20767" y="24589"/>
                    </a:cubicBezTo>
                    <a:cubicBezTo>
                      <a:pt x="20751" y="24605"/>
                      <a:pt x="20736" y="24635"/>
                      <a:pt x="20721" y="24650"/>
                    </a:cubicBezTo>
                    <a:lnTo>
                      <a:pt x="20645" y="24742"/>
                    </a:lnTo>
                    <a:cubicBezTo>
                      <a:pt x="20553" y="24848"/>
                      <a:pt x="20447" y="24955"/>
                      <a:pt x="20355" y="25046"/>
                    </a:cubicBezTo>
                    <a:cubicBezTo>
                      <a:pt x="20340" y="25062"/>
                      <a:pt x="20325" y="25077"/>
                      <a:pt x="20325" y="25092"/>
                    </a:cubicBezTo>
                    <a:cubicBezTo>
                      <a:pt x="20294" y="25123"/>
                      <a:pt x="20264" y="25153"/>
                      <a:pt x="20233" y="25168"/>
                    </a:cubicBezTo>
                    <a:lnTo>
                      <a:pt x="20157" y="25229"/>
                    </a:lnTo>
                    <a:lnTo>
                      <a:pt x="20081" y="25290"/>
                    </a:lnTo>
                    <a:lnTo>
                      <a:pt x="20051" y="25321"/>
                    </a:lnTo>
                    <a:cubicBezTo>
                      <a:pt x="20020" y="25336"/>
                      <a:pt x="19990" y="25366"/>
                      <a:pt x="19959" y="25382"/>
                    </a:cubicBezTo>
                    <a:cubicBezTo>
                      <a:pt x="19898" y="25412"/>
                      <a:pt x="19852" y="25443"/>
                      <a:pt x="19807" y="25473"/>
                    </a:cubicBezTo>
                    <a:lnTo>
                      <a:pt x="19731" y="25519"/>
                    </a:lnTo>
                    <a:lnTo>
                      <a:pt x="19654" y="25549"/>
                    </a:lnTo>
                    <a:cubicBezTo>
                      <a:pt x="19624" y="25580"/>
                      <a:pt x="19593" y="25595"/>
                      <a:pt x="19548" y="25610"/>
                    </a:cubicBezTo>
                    <a:lnTo>
                      <a:pt x="19502" y="25625"/>
                    </a:lnTo>
                    <a:cubicBezTo>
                      <a:pt x="19426" y="25656"/>
                      <a:pt x="19350" y="25702"/>
                      <a:pt x="19258" y="25732"/>
                    </a:cubicBezTo>
                    <a:lnTo>
                      <a:pt x="19197" y="25747"/>
                    </a:lnTo>
                    <a:cubicBezTo>
                      <a:pt x="19014" y="25823"/>
                      <a:pt x="18847" y="25900"/>
                      <a:pt x="18618" y="26006"/>
                    </a:cubicBezTo>
                    <a:cubicBezTo>
                      <a:pt x="18542" y="26037"/>
                      <a:pt x="18466" y="26082"/>
                      <a:pt x="18375" y="26128"/>
                    </a:cubicBezTo>
                    <a:lnTo>
                      <a:pt x="18344" y="26143"/>
                    </a:lnTo>
                    <a:cubicBezTo>
                      <a:pt x="18314" y="26159"/>
                      <a:pt x="18268" y="26189"/>
                      <a:pt x="18237" y="26204"/>
                    </a:cubicBezTo>
                    <a:cubicBezTo>
                      <a:pt x="18222" y="26220"/>
                      <a:pt x="18207" y="26220"/>
                      <a:pt x="18192" y="26235"/>
                    </a:cubicBezTo>
                    <a:cubicBezTo>
                      <a:pt x="18161" y="26250"/>
                      <a:pt x="18131" y="26265"/>
                      <a:pt x="18100" y="26281"/>
                    </a:cubicBezTo>
                    <a:cubicBezTo>
                      <a:pt x="18009" y="26341"/>
                      <a:pt x="17933" y="26402"/>
                      <a:pt x="17841" y="26463"/>
                    </a:cubicBezTo>
                    <a:cubicBezTo>
                      <a:pt x="17796" y="26494"/>
                      <a:pt x="17750" y="26540"/>
                      <a:pt x="17704" y="26570"/>
                    </a:cubicBezTo>
                    <a:cubicBezTo>
                      <a:pt x="17719" y="26540"/>
                      <a:pt x="17750" y="26509"/>
                      <a:pt x="17780" y="26479"/>
                    </a:cubicBezTo>
                    <a:cubicBezTo>
                      <a:pt x="17872" y="26372"/>
                      <a:pt x="17978" y="26250"/>
                      <a:pt x="18085" y="26159"/>
                    </a:cubicBezTo>
                    <a:lnTo>
                      <a:pt x="18085" y="26143"/>
                    </a:lnTo>
                    <a:lnTo>
                      <a:pt x="18100" y="26128"/>
                    </a:lnTo>
                    <a:cubicBezTo>
                      <a:pt x="18116" y="26113"/>
                      <a:pt x="18146" y="26098"/>
                      <a:pt x="18161" y="26082"/>
                    </a:cubicBezTo>
                    <a:cubicBezTo>
                      <a:pt x="18176" y="26067"/>
                      <a:pt x="18192" y="26052"/>
                      <a:pt x="18207" y="26037"/>
                    </a:cubicBezTo>
                    <a:cubicBezTo>
                      <a:pt x="18237" y="25991"/>
                      <a:pt x="18268" y="25961"/>
                      <a:pt x="18314" y="25930"/>
                    </a:cubicBezTo>
                    <a:cubicBezTo>
                      <a:pt x="18329" y="25900"/>
                      <a:pt x="18344" y="25884"/>
                      <a:pt x="18359" y="25869"/>
                    </a:cubicBezTo>
                    <a:cubicBezTo>
                      <a:pt x="18375" y="25854"/>
                      <a:pt x="18390" y="25839"/>
                      <a:pt x="18405" y="25823"/>
                    </a:cubicBezTo>
                    <a:cubicBezTo>
                      <a:pt x="18435" y="25793"/>
                      <a:pt x="18466" y="25747"/>
                      <a:pt x="18496" y="25702"/>
                    </a:cubicBezTo>
                    <a:cubicBezTo>
                      <a:pt x="18557" y="25625"/>
                      <a:pt x="18603" y="25564"/>
                      <a:pt x="18634" y="25488"/>
                    </a:cubicBezTo>
                    <a:lnTo>
                      <a:pt x="18664" y="25443"/>
                    </a:lnTo>
                    <a:lnTo>
                      <a:pt x="18695" y="25382"/>
                    </a:lnTo>
                    <a:cubicBezTo>
                      <a:pt x="18740" y="25321"/>
                      <a:pt x="18771" y="25260"/>
                      <a:pt x="18801" y="25199"/>
                    </a:cubicBezTo>
                    <a:lnTo>
                      <a:pt x="18816" y="25184"/>
                    </a:lnTo>
                    <a:lnTo>
                      <a:pt x="18832" y="25153"/>
                    </a:lnTo>
                    <a:lnTo>
                      <a:pt x="18847" y="25123"/>
                    </a:lnTo>
                    <a:lnTo>
                      <a:pt x="18862" y="25107"/>
                    </a:lnTo>
                    <a:lnTo>
                      <a:pt x="18862" y="25123"/>
                    </a:lnTo>
                    <a:cubicBezTo>
                      <a:pt x="18877" y="25092"/>
                      <a:pt x="18893" y="25062"/>
                      <a:pt x="18923" y="25016"/>
                    </a:cubicBezTo>
                    <a:cubicBezTo>
                      <a:pt x="18938" y="24985"/>
                      <a:pt x="18969" y="24955"/>
                      <a:pt x="18984" y="24909"/>
                    </a:cubicBezTo>
                    <a:cubicBezTo>
                      <a:pt x="19014" y="24894"/>
                      <a:pt x="19030" y="24864"/>
                      <a:pt x="19045" y="24833"/>
                    </a:cubicBezTo>
                    <a:cubicBezTo>
                      <a:pt x="19091" y="24772"/>
                      <a:pt x="19136" y="24696"/>
                      <a:pt x="19197" y="24635"/>
                    </a:cubicBezTo>
                    <a:cubicBezTo>
                      <a:pt x="19228" y="24589"/>
                      <a:pt x="19258" y="24559"/>
                      <a:pt x="19289" y="24528"/>
                    </a:cubicBezTo>
                    <a:cubicBezTo>
                      <a:pt x="19304" y="24498"/>
                      <a:pt x="19334" y="24467"/>
                      <a:pt x="19365" y="24452"/>
                    </a:cubicBezTo>
                    <a:lnTo>
                      <a:pt x="19365" y="24437"/>
                    </a:lnTo>
                    <a:lnTo>
                      <a:pt x="19380" y="24422"/>
                    </a:lnTo>
                    <a:cubicBezTo>
                      <a:pt x="19395" y="24407"/>
                      <a:pt x="19426" y="24391"/>
                      <a:pt x="19441" y="24376"/>
                    </a:cubicBezTo>
                    <a:cubicBezTo>
                      <a:pt x="19487" y="24346"/>
                      <a:pt x="19517" y="24315"/>
                      <a:pt x="19548" y="24285"/>
                    </a:cubicBezTo>
                    <a:lnTo>
                      <a:pt x="19670" y="24208"/>
                    </a:lnTo>
                    <a:cubicBezTo>
                      <a:pt x="19685" y="24178"/>
                      <a:pt x="19715" y="24163"/>
                      <a:pt x="19731" y="24148"/>
                    </a:cubicBezTo>
                    <a:cubicBezTo>
                      <a:pt x="19807" y="24102"/>
                      <a:pt x="19868" y="24041"/>
                      <a:pt x="19929" y="23995"/>
                    </a:cubicBezTo>
                    <a:cubicBezTo>
                      <a:pt x="19990" y="23949"/>
                      <a:pt x="20051" y="23904"/>
                      <a:pt x="20096" y="23858"/>
                    </a:cubicBezTo>
                    <a:cubicBezTo>
                      <a:pt x="20142" y="23812"/>
                      <a:pt x="20188" y="23767"/>
                      <a:pt x="20233" y="23736"/>
                    </a:cubicBezTo>
                    <a:cubicBezTo>
                      <a:pt x="20249" y="23721"/>
                      <a:pt x="20264" y="23706"/>
                      <a:pt x="20279" y="23675"/>
                    </a:cubicBezTo>
                    <a:lnTo>
                      <a:pt x="20294" y="23660"/>
                    </a:lnTo>
                    <a:cubicBezTo>
                      <a:pt x="20310" y="23645"/>
                      <a:pt x="20325" y="23629"/>
                      <a:pt x="20325" y="23614"/>
                    </a:cubicBezTo>
                    <a:lnTo>
                      <a:pt x="20340" y="23614"/>
                    </a:lnTo>
                    <a:cubicBezTo>
                      <a:pt x="20370" y="23569"/>
                      <a:pt x="20401" y="23538"/>
                      <a:pt x="20431" y="23492"/>
                    </a:cubicBezTo>
                    <a:cubicBezTo>
                      <a:pt x="20462" y="23462"/>
                      <a:pt x="20492" y="23416"/>
                      <a:pt x="20523" y="23355"/>
                    </a:cubicBezTo>
                    <a:cubicBezTo>
                      <a:pt x="20584" y="23279"/>
                      <a:pt x="20645" y="23188"/>
                      <a:pt x="20690" y="23111"/>
                    </a:cubicBezTo>
                    <a:lnTo>
                      <a:pt x="20706" y="23066"/>
                    </a:lnTo>
                    <a:lnTo>
                      <a:pt x="20843" y="22837"/>
                    </a:lnTo>
                    <a:lnTo>
                      <a:pt x="20888" y="22746"/>
                    </a:lnTo>
                    <a:lnTo>
                      <a:pt x="20919" y="22700"/>
                    </a:lnTo>
                    <a:lnTo>
                      <a:pt x="20919" y="22715"/>
                    </a:lnTo>
                    <a:cubicBezTo>
                      <a:pt x="20934" y="22700"/>
                      <a:pt x="20934" y="22670"/>
                      <a:pt x="20949" y="22654"/>
                    </a:cubicBezTo>
                    <a:cubicBezTo>
                      <a:pt x="20965" y="22639"/>
                      <a:pt x="20980" y="22609"/>
                      <a:pt x="20995" y="22593"/>
                    </a:cubicBezTo>
                    <a:lnTo>
                      <a:pt x="21026" y="22548"/>
                    </a:lnTo>
                    <a:cubicBezTo>
                      <a:pt x="21056" y="22502"/>
                      <a:pt x="21087" y="22441"/>
                      <a:pt x="21132" y="22395"/>
                    </a:cubicBezTo>
                    <a:cubicBezTo>
                      <a:pt x="21163" y="22350"/>
                      <a:pt x="21193" y="22304"/>
                      <a:pt x="21224" y="22243"/>
                    </a:cubicBezTo>
                    <a:cubicBezTo>
                      <a:pt x="21254" y="22197"/>
                      <a:pt x="21300" y="22152"/>
                      <a:pt x="21346" y="22091"/>
                    </a:cubicBezTo>
                    <a:cubicBezTo>
                      <a:pt x="21391" y="22045"/>
                      <a:pt x="21422" y="21999"/>
                      <a:pt x="21467" y="21938"/>
                    </a:cubicBezTo>
                    <a:cubicBezTo>
                      <a:pt x="21528" y="21862"/>
                      <a:pt x="21589" y="21801"/>
                      <a:pt x="21650" y="21725"/>
                    </a:cubicBezTo>
                    <a:cubicBezTo>
                      <a:pt x="21757" y="21603"/>
                      <a:pt x="21848" y="21481"/>
                      <a:pt x="21955" y="21344"/>
                    </a:cubicBezTo>
                    <a:cubicBezTo>
                      <a:pt x="22001" y="21268"/>
                      <a:pt x="22077" y="21177"/>
                      <a:pt x="22138" y="21085"/>
                    </a:cubicBezTo>
                    <a:cubicBezTo>
                      <a:pt x="22199" y="20994"/>
                      <a:pt x="22244" y="20902"/>
                      <a:pt x="22305" y="20811"/>
                    </a:cubicBezTo>
                    <a:cubicBezTo>
                      <a:pt x="22397" y="20628"/>
                      <a:pt x="22503" y="20460"/>
                      <a:pt x="22595" y="20278"/>
                    </a:cubicBezTo>
                    <a:lnTo>
                      <a:pt x="22625" y="20232"/>
                    </a:lnTo>
                    <a:cubicBezTo>
                      <a:pt x="22671" y="20156"/>
                      <a:pt x="22702" y="20080"/>
                      <a:pt x="22747" y="20003"/>
                    </a:cubicBezTo>
                    <a:cubicBezTo>
                      <a:pt x="22793" y="19912"/>
                      <a:pt x="22839" y="19821"/>
                      <a:pt x="22884" y="19714"/>
                    </a:cubicBezTo>
                    <a:cubicBezTo>
                      <a:pt x="22930" y="19638"/>
                      <a:pt x="22976" y="19546"/>
                      <a:pt x="23006" y="19470"/>
                    </a:cubicBezTo>
                    <a:lnTo>
                      <a:pt x="23022" y="19440"/>
                    </a:lnTo>
                    <a:cubicBezTo>
                      <a:pt x="23052" y="19379"/>
                      <a:pt x="23067" y="19333"/>
                      <a:pt x="23098" y="19287"/>
                    </a:cubicBezTo>
                    <a:cubicBezTo>
                      <a:pt x="23113" y="19242"/>
                      <a:pt x="23128" y="19211"/>
                      <a:pt x="23143" y="19165"/>
                    </a:cubicBezTo>
                    <a:lnTo>
                      <a:pt x="23159" y="19150"/>
                    </a:lnTo>
                    <a:lnTo>
                      <a:pt x="23159" y="19135"/>
                    </a:lnTo>
                    <a:lnTo>
                      <a:pt x="23174" y="19104"/>
                    </a:lnTo>
                    <a:lnTo>
                      <a:pt x="23189" y="19074"/>
                    </a:lnTo>
                    <a:lnTo>
                      <a:pt x="23204" y="19043"/>
                    </a:lnTo>
                    <a:lnTo>
                      <a:pt x="23204" y="19028"/>
                    </a:lnTo>
                    <a:lnTo>
                      <a:pt x="23204" y="19013"/>
                    </a:lnTo>
                    <a:lnTo>
                      <a:pt x="23220" y="19013"/>
                    </a:lnTo>
                    <a:lnTo>
                      <a:pt x="23220" y="18998"/>
                    </a:lnTo>
                    <a:lnTo>
                      <a:pt x="23235" y="18983"/>
                    </a:lnTo>
                    <a:cubicBezTo>
                      <a:pt x="23311" y="18800"/>
                      <a:pt x="23372" y="18617"/>
                      <a:pt x="23448" y="18434"/>
                    </a:cubicBezTo>
                    <a:cubicBezTo>
                      <a:pt x="23463" y="18373"/>
                      <a:pt x="23494" y="18297"/>
                      <a:pt x="23524" y="18236"/>
                    </a:cubicBezTo>
                    <a:cubicBezTo>
                      <a:pt x="23570" y="18114"/>
                      <a:pt x="23600" y="18007"/>
                      <a:pt x="23646" y="17886"/>
                    </a:cubicBezTo>
                    <a:lnTo>
                      <a:pt x="23661" y="17855"/>
                    </a:lnTo>
                    <a:cubicBezTo>
                      <a:pt x="23677" y="17840"/>
                      <a:pt x="23692" y="17809"/>
                      <a:pt x="23692" y="17794"/>
                    </a:cubicBezTo>
                    <a:cubicBezTo>
                      <a:pt x="23707" y="17764"/>
                      <a:pt x="23722" y="17748"/>
                      <a:pt x="23738" y="17718"/>
                    </a:cubicBezTo>
                    <a:cubicBezTo>
                      <a:pt x="23738" y="17703"/>
                      <a:pt x="23738" y="17703"/>
                      <a:pt x="23753" y="17687"/>
                    </a:cubicBezTo>
                    <a:cubicBezTo>
                      <a:pt x="23753" y="17672"/>
                      <a:pt x="23768" y="17672"/>
                      <a:pt x="23768" y="17672"/>
                    </a:cubicBezTo>
                    <a:cubicBezTo>
                      <a:pt x="23768" y="17657"/>
                      <a:pt x="23768" y="17657"/>
                      <a:pt x="23768" y="17642"/>
                    </a:cubicBezTo>
                    <a:lnTo>
                      <a:pt x="23738" y="17642"/>
                    </a:lnTo>
                    <a:cubicBezTo>
                      <a:pt x="23738" y="17642"/>
                      <a:pt x="23738" y="17642"/>
                      <a:pt x="23738" y="17657"/>
                    </a:cubicBezTo>
                    <a:cubicBezTo>
                      <a:pt x="23722" y="17657"/>
                      <a:pt x="23707" y="17672"/>
                      <a:pt x="23707" y="17687"/>
                    </a:cubicBezTo>
                    <a:lnTo>
                      <a:pt x="23677" y="17718"/>
                    </a:lnTo>
                    <a:lnTo>
                      <a:pt x="23661" y="17748"/>
                    </a:lnTo>
                    <a:cubicBezTo>
                      <a:pt x="23631" y="17779"/>
                      <a:pt x="23616" y="17809"/>
                      <a:pt x="23585" y="17855"/>
                    </a:cubicBezTo>
                    <a:lnTo>
                      <a:pt x="23570" y="17886"/>
                    </a:lnTo>
                    <a:cubicBezTo>
                      <a:pt x="23540" y="17916"/>
                      <a:pt x="23524" y="17947"/>
                      <a:pt x="23494" y="17977"/>
                    </a:cubicBezTo>
                    <a:lnTo>
                      <a:pt x="23494" y="18007"/>
                    </a:lnTo>
                    <a:cubicBezTo>
                      <a:pt x="23433" y="18084"/>
                      <a:pt x="23387" y="18160"/>
                      <a:pt x="23341" y="18251"/>
                    </a:cubicBezTo>
                    <a:lnTo>
                      <a:pt x="23326" y="18282"/>
                    </a:lnTo>
                    <a:cubicBezTo>
                      <a:pt x="23281" y="18358"/>
                      <a:pt x="23235" y="18434"/>
                      <a:pt x="23189" y="18525"/>
                    </a:cubicBezTo>
                    <a:cubicBezTo>
                      <a:pt x="23174" y="18556"/>
                      <a:pt x="23159" y="18586"/>
                      <a:pt x="23143" y="18617"/>
                    </a:cubicBezTo>
                    <a:cubicBezTo>
                      <a:pt x="23113" y="18693"/>
                      <a:pt x="23067" y="18754"/>
                      <a:pt x="23037" y="18815"/>
                    </a:cubicBezTo>
                    <a:cubicBezTo>
                      <a:pt x="22823" y="19242"/>
                      <a:pt x="22656" y="19592"/>
                      <a:pt x="22488" y="19897"/>
                    </a:cubicBezTo>
                    <a:lnTo>
                      <a:pt x="22427" y="19988"/>
                    </a:lnTo>
                    <a:cubicBezTo>
                      <a:pt x="22351" y="20140"/>
                      <a:pt x="22275" y="20293"/>
                      <a:pt x="22184" y="20445"/>
                    </a:cubicBezTo>
                    <a:lnTo>
                      <a:pt x="22153" y="20521"/>
                    </a:lnTo>
                    <a:cubicBezTo>
                      <a:pt x="22062" y="20674"/>
                      <a:pt x="21985" y="20841"/>
                      <a:pt x="21894" y="20994"/>
                    </a:cubicBezTo>
                    <a:cubicBezTo>
                      <a:pt x="21757" y="21207"/>
                      <a:pt x="21605" y="21436"/>
                      <a:pt x="21452" y="21634"/>
                    </a:cubicBezTo>
                    <a:lnTo>
                      <a:pt x="21422" y="21679"/>
                    </a:lnTo>
                    <a:lnTo>
                      <a:pt x="21407" y="21679"/>
                    </a:lnTo>
                    <a:lnTo>
                      <a:pt x="21407" y="21695"/>
                    </a:lnTo>
                    <a:lnTo>
                      <a:pt x="21391" y="21695"/>
                    </a:lnTo>
                    <a:lnTo>
                      <a:pt x="21391" y="21710"/>
                    </a:lnTo>
                    <a:cubicBezTo>
                      <a:pt x="21391" y="21710"/>
                      <a:pt x="21376" y="21725"/>
                      <a:pt x="21376" y="21725"/>
                    </a:cubicBezTo>
                    <a:cubicBezTo>
                      <a:pt x="21346" y="21755"/>
                      <a:pt x="21330" y="21786"/>
                      <a:pt x="21300" y="21816"/>
                    </a:cubicBezTo>
                    <a:lnTo>
                      <a:pt x="21254" y="21862"/>
                    </a:lnTo>
                    <a:cubicBezTo>
                      <a:pt x="21208" y="21923"/>
                      <a:pt x="21163" y="21969"/>
                      <a:pt x="21117" y="22030"/>
                    </a:cubicBezTo>
                    <a:lnTo>
                      <a:pt x="21117" y="22045"/>
                    </a:lnTo>
                    <a:cubicBezTo>
                      <a:pt x="21041" y="22136"/>
                      <a:pt x="20949" y="22243"/>
                      <a:pt x="20873" y="22365"/>
                    </a:cubicBezTo>
                    <a:cubicBezTo>
                      <a:pt x="20858" y="22380"/>
                      <a:pt x="20858" y="22411"/>
                      <a:pt x="20843" y="22426"/>
                    </a:cubicBezTo>
                    <a:cubicBezTo>
                      <a:pt x="20767" y="22533"/>
                      <a:pt x="20706" y="22639"/>
                      <a:pt x="20645" y="22731"/>
                    </a:cubicBezTo>
                    <a:cubicBezTo>
                      <a:pt x="20645" y="22746"/>
                      <a:pt x="20629" y="22746"/>
                      <a:pt x="20629" y="22761"/>
                    </a:cubicBezTo>
                    <a:lnTo>
                      <a:pt x="20614" y="22792"/>
                    </a:lnTo>
                    <a:lnTo>
                      <a:pt x="20584" y="22822"/>
                    </a:lnTo>
                    <a:lnTo>
                      <a:pt x="20569" y="22837"/>
                    </a:lnTo>
                    <a:lnTo>
                      <a:pt x="20569" y="22868"/>
                    </a:lnTo>
                    <a:lnTo>
                      <a:pt x="20538" y="22913"/>
                    </a:lnTo>
                    <a:cubicBezTo>
                      <a:pt x="20492" y="22974"/>
                      <a:pt x="20447" y="23051"/>
                      <a:pt x="20401" y="23111"/>
                    </a:cubicBezTo>
                    <a:cubicBezTo>
                      <a:pt x="20370" y="23157"/>
                      <a:pt x="20340" y="23218"/>
                      <a:pt x="20310" y="23264"/>
                    </a:cubicBezTo>
                    <a:cubicBezTo>
                      <a:pt x="20279" y="23294"/>
                      <a:pt x="20249" y="23340"/>
                      <a:pt x="20218" y="23370"/>
                    </a:cubicBezTo>
                    <a:lnTo>
                      <a:pt x="20203" y="23386"/>
                    </a:lnTo>
                    <a:lnTo>
                      <a:pt x="20111" y="23492"/>
                    </a:lnTo>
                    <a:cubicBezTo>
                      <a:pt x="20081" y="23523"/>
                      <a:pt x="20051" y="23553"/>
                      <a:pt x="20020" y="23584"/>
                    </a:cubicBezTo>
                    <a:lnTo>
                      <a:pt x="19990" y="23614"/>
                    </a:lnTo>
                    <a:cubicBezTo>
                      <a:pt x="19868" y="23721"/>
                      <a:pt x="19746" y="23828"/>
                      <a:pt x="19609" y="23919"/>
                    </a:cubicBezTo>
                    <a:cubicBezTo>
                      <a:pt x="19578" y="23949"/>
                      <a:pt x="19548" y="23980"/>
                      <a:pt x="19502" y="24010"/>
                    </a:cubicBezTo>
                    <a:lnTo>
                      <a:pt x="19487" y="24026"/>
                    </a:lnTo>
                    <a:cubicBezTo>
                      <a:pt x="19411" y="24087"/>
                      <a:pt x="19334" y="24148"/>
                      <a:pt x="19273" y="24208"/>
                    </a:cubicBezTo>
                    <a:cubicBezTo>
                      <a:pt x="19228" y="24239"/>
                      <a:pt x="19197" y="24285"/>
                      <a:pt x="19152" y="24315"/>
                    </a:cubicBezTo>
                    <a:cubicBezTo>
                      <a:pt x="19121" y="24346"/>
                      <a:pt x="19091" y="24391"/>
                      <a:pt x="19060" y="24422"/>
                    </a:cubicBezTo>
                    <a:cubicBezTo>
                      <a:pt x="18954" y="24574"/>
                      <a:pt x="18832" y="24742"/>
                      <a:pt x="18710" y="24940"/>
                    </a:cubicBezTo>
                    <a:cubicBezTo>
                      <a:pt x="18649" y="25031"/>
                      <a:pt x="18603" y="25138"/>
                      <a:pt x="18542" y="25229"/>
                    </a:cubicBezTo>
                    <a:cubicBezTo>
                      <a:pt x="18496" y="25305"/>
                      <a:pt x="18451" y="25382"/>
                      <a:pt x="18405" y="25473"/>
                    </a:cubicBezTo>
                    <a:cubicBezTo>
                      <a:pt x="18375" y="25504"/>
                      <a:pt x="18359" y="25534"/>
                      <a:pt x="18344" y="25564"/>
                    </a:cubicBezTo>
                    <a:cubicBezTo>
                      <a:pt x="18329" y="25595"/>
                      <a:pt x="18298" y="25610"/>
                      <a:pt x="18283" y="25641"/>
                    </a:cubicBezTo>
                    <a:cubicBezTo>
                      <a:pt x="18268" y="25656"/>
                      <a:pt x="18253" y="25686"/>
                      <a:pt x="18237" y="25702"/>
                    </a:cubicBezTo>
                    <a:cubicBezTo>
                      <a:pt x="18222" y="25717"/>
                      <a:pt x="18207" y="25732"/>
                      <a:pt x="18192" y="25747"/>
                    </a:cubicBezTo>
                    <a:cubicBezTo>
                      <a:pt x="18176" y="25763"/>
                      <a:pt x="18161" y="25793"/>
                      <a:pt x="18146" y="25808"/>
                    </a:cubicBezTo>
                    <a:lnTo>
                      <a:pt x="18116" y="25854"/>
                    </a:lnTo>
                    <a:cubicBezTo>
                      <a:pt x="18070" y="25900"/>
                      <a:pt x="18009" y="25961"/>
                      <a:pt x="17963" y="26006"/>
                    </a:cubicBezTo>
                    <a:cubicBezTo>
                      <a:pt x="17948" y="26022"/>
                      <a:pt x="17933" y="26037"/>
                      <a:pt x="17917" y="26067"/>
                    </a:cubicBezTo>
                    <a:lnTo>
                      <a:pt x="17902" y="26067"/>
                    </a:lnTo>
                    <a:cubicBezTo>
                      <a:pt x="17917" y="26052"/>
                      <a:pt x="17917" y="26037"/>
                      <a:pt x="17933" y="26037"/>
                    </a:cubicBezTo>
                    <a:cubicBezTo>
                      <a:pt x="17963" y="25961"/>
                      <a:pt x="17994" y="25884"/>
                      <a:pt x="18039" y="25793"/>
                    </a:cubicBezTo>
                    <a:cubicBezTo>
                      <a:pt x="18131" y="25580"/>
                      <a:pt x="18192" y="25412"/>
                      <a:pt x="18253" y="25245"/>
                    </a:cubicBezTo>
                    <a:cubicBezTo>
                      <a:pt x="18298" y="25046"/>
                      <a:pt x="18344" y="24864"/>
                      <a:pt x="18375" y="24681"/>
                    </a:cubicBezTo>
                    <a:cubicBezTo>
                      <a:pt x="18420" y="24498"/>
                      <a:pt x="18466" y="24315"/>
                      <a:pt x="18512" y="24132"/>
                    </a:cubicBezTo>
                    <a:cubicBezTo>
                      <a:pt x="18512" y="24132"/>
                      <a:pt x="18512" y="24117"/>
                      <a:pt x="18512" y="24117"/>
                    </a:cubicBezTo>
                    <a:cubicBezTo>
                      <a:pt x="18512" y="24117"/>
                      <a:pt x="18527" y="24102"/>
                      <a:pt x="18527" y="24102"/>
                    </a:cubicBezTo>
                    <a:lnTo>
                      <a:pt x="18527" y="24056"/>
                    </a:lnTo>
                    <a:cubicBezTo>
                      <a:pt x="18603" y="23797"/>
                      <a:pt x="18679" y="23538"/>
                      <a:pt x="18740" y="23264"/>
                    </a:cubicBezTo>
                    <a:cubicBezTo>
                      <a:pt x="18771" y="23157"/>
                      <a:pt x="18801" y="23051"/>
                      <a:pt x="18816" y="22944"/>
                    </a:cubicBezTo>
                    <a:cubicBezTo>
                      <a:pt x="18847" y="22776"/>
                      <a:pt x="18893" y="22609"/>
                      <a:pt x="18923" y="22441"/>
                    </a:cubicBezTo>
                    <a:cubicBezTo>
                      <a:pt x="18954" y="22365"/>
                      <a:pt x="18984" y="22274"/>
                      <a:pt x="19030" y="22167"/>
                    </a:cubicBezTo>
                    <a:cubicBezTo>
                      <a:pt x="19091" y="22045"/>
                      <a:pt x="19152" y="21923"/>
                      <a:pt x="19228" y="21786"/>
                    </a:cubicBezTo>
                    <a:cubicBezTo>
                      <a:pt x="19258" y="21710"/>
                      <a:pt x="19304" y="21649"/>
                      <a:pt x="19350" y="21573"/>
                    </a:cubicBezTo>
                    <a:cubicBezTo>
                      <a:pt x="19365" y="21527"/>
                      <a:pt x="19395" y="21481"/>
                      <a:pt x="19426" y="21436"/>
                    </a:cubicBezTo>
                    <a:cubicBezTo>
                      <a:pt x="19532" y="21253"/>
                      <a:pt x="19609" y="21070"/>
                      <a:pt x="19670" y="20872"/>
                    </a:cubicBezTo>
                    <a:cubicBezTo>
                      <a:pt x="19700" y="20811"/>
                      <a:pt x="19731" y="20735"/>
                      <a:pt x="19761" y="20658"/>
                    </a:cubicBezTo>
                    <a:cubicBezTo>
                      <a:pt x="19852" y="20476"/>
                      <a:pt x="19929" y="20308"/>
                      <a:pt x="20020" y="20156"/>
                    </a:cubicBezTo>
                    <a:cubicBezTo>
                      <a:pt x="20081" y="20080"/>
                      <a:pt x="20127" y="20003"/>
                      <a:pt x="20172" y="19927"/>
                    </a:cubicBezTo>
                    <a:cubicBezTo>
                      <a:pt x="20218" y="19881"/>
                      <a:pt x="20249" y="19836"/>
                      <a:pt x="20294" y="19805"/>
                    </a:cubicBezTo>
                    <a:cubicBezTo>
                      <a:pt x="20340" y="19760"/>
                      <a:pt x="20401" y="19714"/>
                      <a:pt x="20462" y="19668"/>
                    </a:cubicBezTo>
                    <a:cubicBezTo>
                      <a:pt x="20523" y="19622"/>
                      <a:pt x="20584" y="19577"/>
                      <a:pt x="20660" y="19531"/>
                    </a:cubicBezTo>
                    <a:cubicBezTo>
                      <a:pt x="20736" y="19501"/>
                      <a:pt x="20828" y="19455"/>
                      <a:pt x="20919" y="19409"/>
                    </a:cubicBezTo>
                    <a:cubicBezTo>
                      <a:pt x="21026" y="19363"/>
                      <a:pt x="21132" y="19333"/>
                      <a:pt x="21224" y="19287"/>
                    </a:cubicBezTo>
                    <a:lnTo>
                      <a:pt x="21285" y="19272"/>
                    </a:lnTo>
                    <a:cubicBezTo>
                      <a:pt x="21376" y="19226"/>
                      <a:pt x="21483" y="19196"/>
                      <a:pt x="21574" y="19150"/>
                    </a:cubicBezTo>
                    <a:lnTo>
                      <a:pt x="21589" y="19150"/>
                    </a:lnTo>
                    <a:cubicBezTo>
                      <a:pt x="21666" y="19120"/>
                      <a:pt x="21757" y="19074"/>
                      <a:pt x="21848" y="19043"/>
                    </a:cubicBezTo>
                    <a:cubicBezTo>
                      <a:pt x="21925" y="18998"/>
                      <a:pt x="22016" y="18937"/>
                      <a:pt x="22092" y="18876"/>
                    </a:cubicBezTo>
                    <a:cubicBezTo>
                      <a:pt x="22153" y="18830"/>
                      <a:pt x="22214" y="18784"/>
                      <a:pt x="22260" y="18739"/>
                    </a:cubicBezTo>
                    <a:lnTo>
                      <a:pt x="22321" y="18693"/>
                    </a:lnTo>
                    <a:cubicBezTo>
                      <a:pt x="22397" y="18632"/>
                      <a:pt x="22473" y="18571"/>
                      <a:pt x="22549" y="18510"/>
                    </a:cubicBezTo>
                    <a:cubicBezTo>
                      <a:pt x="22656" y="18434"/>
                      <a:pt x="22747" y="18358"/>
                      <a:pt x="22854" y="18282"/>
                    </a:cubicBezTo>
                    <a:lnTo>
                      <a:pt x="22991" y="18160"/>
                    </a:lnTo>
                    <a:cubicBezTo>
                      <a:pt x="23037" y="18129"/>
                      <a:pt x="23067" y="18099"/>
                      <a:pt x="23113" y="18068"/>
                    </a:cubicBezTo>
                    <a:cubicBezTo>
                      <a:pt x="23143" y="18053"/>
                      <a:pt x="23174" y="18023"/>
                      <a:pt x="23204" y="17992"/>
                    </a:cubicBezTo>
                    <a:cubicBezTo>
                      <a:pt x="23235" y="17977"/>
                      <a:pt x="23250" y="17962"/>
                      <a:pt x="23281" y="17947"/>
                    </a:cubicBezTo>
                    <a:cubicBezTo>
                      <a:pt x="23326" y="17901"/>
                      <a:pt x="23372" y="17855"/>
                      <a:pt x="23418" y="17825"/>
                    </a:cubicBezTo>
                    <a:cubicBezTo>
                      <a:pt x="23509" y="17764"/>
                      <a:pt x="23600" y="17718"/>
                      <a:pt x="23692" y="17657"/>
                    </a:cubicBezTo>
                    <a:cubicBezTo>
                      <a:pt x="23722" y="17642"/>
                      <a:pt x="23753" y="17627"/>
                      <a:pt x="23783" y="17611"/>
                    </a:cubicBezTo>
                    <a:close/>
                    <a:moveTo>
                      <a:pt x="6750" y="27591"/>
                    </a:moveTo>
                    <a:lnTo>
                      <a:pt x="6764" y="27600"/>
                    </a:lnTo>
                    <a:lnTo>
                      <a:pt x="6764" y="27600"/>
                    </a:lnTo>
                    <a:cubicBezTo>
                      <a:pt x="6762" y="27596"/>
                      <a:pt x="6758" y="27591"/>
                      <a:pt x="6750" y="27591"/>
                    </a:cubicBezTo>
                    <a:close/>
                    <a:moveTo>
                      <a:pt x="7039" y="18830"/>
                    </a:moveTo>
                    <a:cubicBezTo>
                      <a:pt x="7054" y="18830"/>
                      <a:pt x="7054" y="18845"/>
                      <a:pt x="7069" y="18845"/>
                    </a:cubicBezTo>
                    <a:lnTo>
                      <a:pt x="7085" y="18861"/>
                    </a:lnTo>
                    <a:lnTo>
                      <a:pt x="7100" y="18861"/>
                    </a:lnTo>
                    <a:cubicBezTo>
                      <a:pt x="7237" y="18952"/>
                      <a:pt x="7344" y="19028"/>
                      <a:pt x="7435" y="19104"/>
                    </a:cubicBezTo>
                    <a:cubicBezTo>
                      <a:pt x="7527" y="19165"/>
                      <a:pt x="7603" y="19257"/>
                      <a:pt x="7679" y="19333"/>
                    </a:cubicBezTo>
                    <a:cubicBezTo>
                      <a:pt x="7709" y="19363"/>
                      <a:pt x="7740" y="19379"/>
                      <a:pt x="7755" y="19409"/>
                    </a:cubicBezTo>
                    <a:cubicBezTo>
                      <a:pt x="7892" y="19546"/>
                      <a:pt x="8014" y="19653"/>
                      <a:pt x="8106" y="19760"/>
                    </a:cubicBezTo>
                    <a:lnTo>
                      <a:pt x="8151" y="19805"/>
                    </a:lnTo>
                    <a:lnTo>
                      <a:pt x="8182" y="19836"/>
                    </a:lnTo>
                    <a:cubicBezTo>
                      <a:pt x="8288" y="19958"/>
                      <a:pt x="8410" y="20080"/>
                      <a:pt x="8517" y="20201"/>
                    </a:cubicBezTo>
                    <a:cubicBezTo>
                      <a:pt x="8578" y="20293"/>
                      <a:pt x="8654" y="20369"/>
                      <a:pt x="8730" y="20445"/>
                    </a:cubicBezTo>
                    <a:cubicBezTo>
                      <a:pt x="8806" y="20537"/>
                      <a:pt x="8867" y="20613"/>
                      <a:pt x="8944" y="20689"/>
                    </a:cubicBezTo>
                    <a:lnTo>
                      <a:pt x="9035" y="20780"/>
                    </a:lnTo>
                    <a:cubicBezTo>
                      <a:pt x="9126" y="20887"/>
                      <a:pt x="9233" y="21009"/>
                      <a:pt x="9324" y="21131"/>
                    </a:cubicBezTo>
                    <a:cubicBezTo>
                      <a:pt x="9370" y="21177"/>
                      <a:pt x="9401" y="21237"/>
                      <a:pt x="9431" y="21298"/>
                    </a:cubicBezTo>
                    <a:cubicBezTo>
                      <a:pt x="9477" y="21359"/>
                      <a:pt x="9507" y="21436"/>
                      <a:pt x="9538" y="21512"/>
                    </a:cubicBezTo>
                    <a:cubicBezTo>
                      <a:pt x="9568" y="21573"/>
                      <a:pt x="9599" y="21649"/>
                      <a:pt x="9629" y="21725"/>
                    </a:cubicBezTo>
                    <a:lnTo>
                      <a:pt x="9629" y="21740"/>
                    </a:lnTo>
                    <a:cubicBezTo>
                      <a:pt x="9660" y="21801"/>
                      <a:pt x="9675" y="21877"/>
                      <a:pt x="9705" y="21938"/>
                    </a:cubicBezTo>
                    <a:cubicBezTo>
                      <a:pt x="9721" y="22014"/>
                      <a:pt x="9736" y="22091"/>
                      <a:pt x="9766" y="22152"/>
                    </a:cubicBezTo>
                    <a:lnTo>
                      <a:pt x="9781" y="22228"/>
                    </a:lnTo>
                    <a:cubicBezTo>
                      <a:pt x="9781" y="22258"/>
                      <a:pt x="9781" y="22289"/>
                      <a:pt x="9797" y="22319"/>
                    </a:cubicBezTo>
                    <a:cubicBezTo>
                      <a:pt x="9797" y="22350"/>
                      <a:pt x="9812" y="22380"/>
                      <a:pt x="9812" y="22426"/>
                    </a:cubicBezTo>
                    <a:cubicBezTo>
                      <a:pt x="9812" y="22441"/>
                      <a:pt x="9812" y="22456"/>
                      <a:pt x="9827" y="22487"/>
                    </a:cubicBezTo>
                    <a:cubicBezTo>
                      <a:pt x="9842" y="22563"/>
                      <a:pt x="9842" y="22654"/>
                      <a:pt x="9858" y="22746"/>
                    </a:cubicBezTo>
                    <a:lnTo>
                      <a:pt x="9858" y="22761"/>
                    </a:lnTo>
                    <a:lnTo>
                      <a:pt x="9858" y="22776"/>
                    </a:lnTo>
                    <a:lnTo>
                      <a:pt x="9873" y="22852"/>
                    </a:lnTo>
                    <a:cubicBezTo>
                      <a:pt x="9903" y="23096"/>
                      <a:pt x="9934" y="23355"/>
                      <a:pt x="10010" y="23599"/>
                    </a:cubicBezTo>
                    <a:cubicBezTo>
                      <a:pt x="10025" y="23660"/>
                      <a:pt x="10040" y="23721"/>
                      <a:pt x="10056" y="23782"/>
                    </a:cubicBezTo>
                    <a:cubicBezTo>
                      <a:pt x="10071" y="23843"/>
                      <a:pt x="10101" y="23904"/>
                      <a:pt x="10117" y="23965"/>
                    </a:cubicBezTo>
                    <a:cubicBezTo>
                      <a:pt x="10147" y="24010"/>
                      <a:pt x="10162" y="24056"/>
                      <a:pt x="10193" y="24102"/>
                    </a:cubicBezTo>
                    <a:cubicBezTo>
                      <a:pt x="10223" y="24148"/>
                      <a:pt x="10254" y="24208"/>
                      <a:pt x="10284" y="24254"/>
                    </a:cubicBezTo>
                    <a:cubicBezTo>
                      <a:pt x="10330" y="24315"/>
                      <a:pt x="10360" y="24376"/>
                      <a:pt x="10406" y="24437"/>
                    </a:cubicBezTo>
                    <a:lnTo>
                      <a:pt x="10421" y="24467"/>
                    </a:lnTo>
                    <a:cubicBezTo>
                      <a:pt x="10452" y="24513"/>
                      <a:pt x="10482" y="24559"/>
                      <a:pt x="10513" y="24620"/>
                    </a:cubicBezTo>
                    <a:cubicBezTo>
                      <a:pt x="10528" y="24650"/>
                      <a:pt x="10559" y="24696"/>
                      <a:pt x="10574" y="24742"/>
                    </a:cubicBezTo>
                    <a:cubicBezTo>
                      <a:pt x="10589" y="24803"/>
                      <a:pt x="10619" y="24879"/>
                      <a:pt x="10635" y="24955"/>
                    </a:cubicBezTo>
                    <a:lnTo>
                      <a:pt x="10635" y="24970"/>
                    </a:lnTo>
                    <a:cubicBezTo>
                      <a:pt x="10650" y="25031"/>
                      <a:pt x="10665" y="25092"/>
                      <a:pt x="10665" y="25153"/>
                    </a:cubicBezTo>
                    <a:cubicBezTo>
                      <a:pt x="10680" y="25214"/>
                      <a:pt x="10696" y="25275"/>
                      <a:pt x="10696" y="25336"/>
                    </a:cubicBezTo>
                    <a:cubicBezTo>
                      <a:pt x="10696" y="25351"/>
                      <a:pt x="10696" y="25366"/>
                      <a:pt x="10696" y="25382"/>
                    </a:cubicBezTo>
                    <a:cubicBezTo>
                      <a:pt x="10711" y="25412"/>
                      <a:pt x="10711" y="25427"/>
                      <a:pt x="10711" y="25458"/>
                    </a:cubicBezTo>
                    <a:cubicBezTo>
                      <a:pt x="10711" y="25504"/>
                      <a:pt x="10711" y="25549"/>
                      <a:pt x="10711" y="25595"/>
                    </a:cubicBezTo>
                    <a:cubicBezTo>
                      <a:pt x="10711" y="25702"/>
                      <a:pt x="10711" y="25808"/>
                      <a:pt x="10696" y="25915"/>
                    </a:cubicBezTo>
                    <a:cubicBezTo>
                      <a:pt x="10696" y="25930"/>
                      <a:pt x="10696" y="25945"/>
                      <a:pt x="10696" y="25976"/>
                    </a:cubicBezTo>
                    <a:cubicBezTo>
                      <a:pt x="10680" y="26006"/>
                      <a:pt x="10680" y="26052"/>
                      <a:pt x="10680" y="26082"/>
                    </a:cubicBezTo>
                    <a:cubicBezTo>
                      <a:pt x="10680" y="26113"/>
                      <a:pt x="10665" y="26159"/>
                      <a:pt x="10665" y="26189"/>
                    </a:cubicBezTo>
                    <a:lnTo>
                      <a:pt x="10665" y="26235"/>
                    </a:lnTo>
                    <a:lnTo>
                      <a:pt x="10650" y="26265"/>
                    </a:lnTo>
                    <a:cubicBezTo>
                      <a:pt x="10650" y="26281"/>
                      <a:pt x="10650" y="26296"/>
                      <a:pt x="10635" y="26326"/>
                    </a:cubicBezTo>
                    <a:lnTo>
                      <a:pt x="10635" y="26357"/>
                    </a:lnTo>
                    <a:cubicBezTo>
                      <a:pt x="10635" y="26372"/>
                      <a:pt x="10635" y="26387"/>
                      <a:pt x="10619" y="26402"/>
                    </a:cubicBezTo>
                    <a:lnTo>
                      <a:pt x="10589" y="26555"/>
                    </a:lnTo>
                    <a:cubicBezTo>
                      <a:pt x="10559" y="26646"/>
                      <a:pt x="10528" y="26722"/>
                      <a:pt x="10498" y="26814"/>
                    </a:cubicBezTo>
                    <a:cubicBezTo>
                      <a:pt x="10467" y="26890"/>
                      <a:pt x="10437" y="26966"/>
                      <a:pt x="10406" y="27027"/>
                    </a:cubicBezTo>
                    <a:cubicBezTo>
                      <a:pt x="10360" y="27149"/>
                      <a:pt x="10300" y="27271"/>
                      <a:pt x="10254" y="27378"/>
                    </a:cubicBezTo>
                    <a:cubicBezTo>
                      <a:pt x="10208" y="27454"/>
                      <a:pt x="10178" y="27515"/>
                      <a:pt x="10147" y="27591"/>
                    </a:cubicBezTo>
                    <a:cubicBezTo>
                      <a:pt x="10101" y="27697"/>
                      <a:pt x="10040" y="27804"/>
                      <a:pt x="9995" y="27911"/>
                    </a:cubicBezTo>
                    <a:cubicBezTo>
                      <a:pt x="9980" y="27956"/>
                      <a:pt x="9964" y="27987"/>
                      <a:pt x="9949" y="28033"/>
                    </a:cubicBezTo>
                    <a:cubicBezTo>
                      <a:pt x="9934" y="28048"/>
                      <a:pt x="9934" y="28063"/>
                      <a:pt x="9934" y="28078"/>
                    </a:cubicBezTo>
                    <a:cubicBezTo>
                      <a:pt x="9919" y="28109"/>
                      <a:pt x="9903" y="28139"/>
                      <a:pt x="9888" y="28185"/>
                    </a:cubicBezTo>
                    <a:lnTo>
                      <a:pt x="9873" y="28231"/>
                    </a:lnTo>
                    <a:cubicBezTo>
                      <a:pt x="9858" y="28276"/>
                      <a:pt x="9842" y="28322"/>
                      <a:pt x="9827" y="28368"/>
                    </a:cubicBezTo>
                    <a:lnTo>
                      <a:pt x="9812" y="28429"/>
                    </a:lnTo>
                    <a:cubicBezTo>
                      <a:pt x="9797" y="28475"/>
                      <a:pt x="9781" y="28535"/>
                      <a:pt x="9766" y="28581"/>
                    </a:cubicBezTo>
                    <a:cubicBezTo>
                      <a:pt x="9736" y="28718"/>
                      <a:pt x="9690" y="28871"/>
                      <a:pt x="9660" y="29023"/>
                    </a:cubicBezTo>
                    <a:cubicBezTo>
                      <a:pt x="9614" y="29252"/>
                      <a:pt x="9553" y="29465"/>
                      <a:pt x="9507" y="29693"/>
                    </a:cubicBezTo>
                    <a:lnTo>
                      <a:pt x="9477" y="29861"/>
                    </a:lnTo>
                    <a:cubicBezTo>
                      <a:pt x="9446" y="29983"/>
                      <a:pt x="9416" y="30120"/>
                      <a:pt x="9385" y="30257"/>
                    </a:cubicBezTo>
                    <a:cubicBezTo>
                      <a:pt x="9355" y="30394"/>
                      <a:pt x="9340" y="30547"/>
                      <a:pt x="9309" y="30699"/>
                    </a:cubicBezTo>
                    <a:cubicBezTo>
                      <a:pt x="9294" y="30745"/>
                      <a:pt x="9279" y="30806"/>
                      <a:pt x="9279" y="30867"/>
                    </a:cubicBezTo>
                    <a:cubicBezTo>
                      <a:pt x="9263" y="30912"/>
                      <a:pt x="9263" y="30973"/>
                      <a:pt x="9248" y="31034"/>
                    </a:cubicBezTo>
                    <a:cubicBezTo>
                      <a:pt x="9233" y="31004"/>
                      <a:pt x="9218" y="30958"/>
                      <a:pt x="9203" y="30927"/>
                    </a:cubicBezTo>
                    <a:cubicBezTo>
                      <a:pt x="9187" y="30684"/>
                      <a:pt x="9142" y="30440"/>
                      <a:pt x="9081" y="30166"/>
                    </a:cubicBezTo>
                    <a:cubicBezTo>
                      <a:pt x="9050" y="30074"/>
                      <a:pt x="9035" y="29983"/>
                      <a:pt x="9020" y="29891"/>
                    </a:cubicBezTo>
                    <a:cubicBezTo>
                      <a:pt x="8989" y="29800"/>
                      <a:pt x="8974" y="29693"/>
                      <a:pt x="8959" y="29602"/>
                    </a:cubicBezTo>
                    <a:cubicBezTo>
                      <a:pt x="8928" y="29495"/>
                      <a:pt x="8913" y="29404"/>
                      <a:pt x="8898" y="29297"/>
                    </a:cubicBezTo>
                    <a:lnTo>
                      <a:pt x="8883" y="29236"/>
                    </a:lnTo>
                    <a:cubicBezTo>
                      <a:pt x="8867" y="29160"/>
                      <a:pt x="8852" y="29084"/>
                      <a:pt x="8837" y="28993"/>
                    </a:cubicBezTo>
                    <a:cubicBezTo>
                      <a:pt x="8806" y="28886"/>
                      <a:pt x="8791" y="28779"/>
                      <a:pt x="8745" y="28688"/>
                    </a:cubicBezTo>
                    <a:cubicBezTo>
                      <a:pt x="8730" y="28642"/>
                      <a:pt x="8715" y="28596"/>
                      <a:pt x="8700" y="28551"/>
                    </a:cubicBezTo>
                    <a:cubicBezTo>
                      <a:pt x="8684" y="28505"/>
                      <a:pt x="8654" y="28459"/>
                      <a:pt x="8639" y="28414"/>
                    </a:cubicBezTo>
                    <a:cubicBezTo>
                      <a:pt x="8593" y="28322"/>
                      <a:pt x="8547" y="28231"/>
                      <a:pt x="8502" y="28139"/>
                    </a:cubicBezTo>
                    <a:cubicBezTo>
                      <a:pt x="8456" y="28063"/>
                      <a:pt x="8425" y="27987"/>
                      <a:pt x="8395" y="27911"/>
                    </a:cubicBezTo>
                    <a:lnTo>
                      <a:pt x="8380" y="27865"/>
                    </a:lnTo>
                    <a:lnTo>
                      <a:pt x="8380" y="27850"/>
                    </a:lnTo>
                    <a:lnTo>
                      <a:pt x="8380" y="27835"/>
                    </a:lnTo>
                    <a:lnTo>
                      <a:pt x="8349" y="27774"/>
                    </a:lnTo>
                    <a:cubicBezTo>
                      <a:pt x="8319" y="27697"/>
                      <a:pt x="8288" y="27606"/>
                      <a:pt x="8258" y="27530"/>
                    </a:cubicBezTo>
                    <a:cubicBezTo>
                      <a:pt x="8227" y="27423"/>
                      <a:pt x="8182" y="27317"/>
                      <a:pt x="8151" y="27210"/>
                    </a:cubicBezTo>
                    <a:cubicBezTo>
                      <a:pt x="8090" y="27073"/>
                      <a:pt x="8045" y="26920"/>
                      <a:pt x="7984" y="26783"/>
                    </a:cubicBezTo>
                    <a:lnTo>
                      <a:pt x="7938" y="26646"/>
                    </a:lnTo>
                    <a:cubicBezTo>
                      <a:pt x="7923" y="26585"/>
                      <a:pt x="7892" y="26524"/>
                      <a:pt x="7877" y="26463"/>
                    </a:cubicBezTo>
                    <a:cubicBezTo>
                      <a:pt x="7831" y="26341"/>
                      <a:pt x="7786" y="26220"/>
                      <a:pt x="7740" y="26098"/>
                    </a:cubicBezTo>
                    <a:cubicBezTo>
                      <a:pt x="7709" y="25991"/>
                      <a:pt x="7679" y="25900"/>
                      <a:pt x="7648" y="25808"/>
                    </a:cubicBezTo>
                    <a:cubicBezTo>
                      <a:pt x="7618" y="25717"/>
                      <a:pt x="7588" y="25625"/>
                      <a:pt x="7572" y="25534"/>
                    </a:cubicBezTo>
                    <a:cubicBezTo>
                      <a:pt x="7511" y="25290"/>
                      <a:pt x="7481" y="25062"/>
                      <a:pt x="7450" y="24864"/>
                    </a:cubicBezTo>
                    <a:lnTo>
                      <a:pt x="7435" y="24650"/>
                    </a:lnTo>
                    <a:cubicBezTo>
                      <a:pt x="7405" y="24498"/>
                      <a:pt x="7389" y="24346"/>
                      <a:pt x="7374" y="24178"/>
                    </a:cubicBezTo>
                    <a:lnTo>
                      <a:pt x="7374" y="24132"/>
                    </a:lnTo>
                    <a:lnTo>
                      <a:pt x="7359" y="24087"/>
                    </a:lnTo>
                    <a:cubicBezTo>
                      <a:pt x="7344" y="23949"/>
                      <a:pt x="7328" y="23797"/>
                      <a:pt x="7313" y="23660"/>
                    </a:cubicBezTo>
                    <a:cubicBezTo>
                      <a:pt x="7298" y="23599"/>
                      <a:pt x="7283" y="23538"/>
                      <a:pt x="7283" y="23477"/>
                    </a:cubicBezTo>
                    <a:cubicBezTo>
                      <a:pt x="7252" y="23233"/>
                      <a:pt x="7237" y="23035"/>
                      <a:pt x="7222" y="22852"/>
                    </a:cubicBezTo>
                    <a:cubicBezTo>
                      <a:pt x="7207" y="22639"/>
                      <a:pt x="7207" y="22441"/>
                      <a:pt x="7191" y="22243"/>
                    </a:cubicBezTo>
                    <a:cubicBezTo>
                      <a:pt x="7191" y="22136"/>
                      <a:pt x="7191" y="22030"/>
                      <a:pt x="7191" y="21923"/>
                    </a:cubicBezTo>
                    <a:cubicBezTo>
                      <a:pt x="7191" y="21893"/>
                      <a:pt x="7191" y="21862"/>
                      <a:pt x="7191" y="21832"/>
                    </a:cubicBezTo>
                    <a:cubicBezTo>
                      <a:pt x="7191" y="21755"/>
                      <a:pt x="7207" y="21695"/>
                      <a:pt x="7191" y="21618"/>
                    </a:cubicBezTo>
                    <a:cubicBezTo>
                      <a:pt x="7191" y="21420"/>
                      <a:pt x="7161" y="21237"/>
                      <a:pt x="7115" y="21039"/>
                    </a:cubicBezTo>
                    <a:cubicBezTo>
                      <a:pt x="7069" y="21222"/>
                      <a:pt x="7039" y="21390"/>
                      <a:pt x="7024" y="21557"/>
                    </a:cubicBezTo>
                    <a:cubicBezTo>
                      <a:pt x="7024" y="21634"/>
                      <a:pt x="7024" y="21695"/>
                      <a:pt x="7009" y="21771"/>
                    </a:cubicBezTo>
                    <a:lnTo>
                      <a:pt x="7009" y="21816"/>
                    </a:lnTo>
                    <a:cubicBezTo>
                      <a:pt x="7009" y="21877"/>
                      <a:pt x="7009" y="21938"/>
                      <a:pt x="7009" y="21999"/>
                    </a:cubicBezTo>
                    <a:lnTo>
                      <a:pt x="7009" y="22091"/>
                    </a:lnTo>
                    <a:lnTo>
                      <a:pt x="7009" y="22121"/>
                    </a:lnTo>
                    <a:cubicBezTo>
                      <a:pt x="7009" y="22243"/>
                      <a:pt x="7009" y="22365"/>
                      <a:pt x="7024" y="22487"/>
                    </a:cubicBezTo>
                    <a:cubicBezTo>
                      <a:pt x="7024" y="22548"/>
                      <a:pt x="7024" y="22593"/>
                      <a:pt x="7024" y="22639"/>
                    </a:cubicBezTo>
                    <a:cubicBezTo>
                      <a:pt x="7039" y="22792"/>
                      <a:pt x="7039" y="22959"/>
                      <a:pt x="7054" y="23127"/>
                    </a:cubicBezTo>
                    <a:cubicBezTo>
                      <a:pt x="7069" y="23294"/>
                      <a:pt x="7100" y="23462"/>
                      <a:pt x="7115" y="23645"/>
                    </a:cubicBezTo>
                    <a:cubicBezTo>
                      <a:pt x="7130" y="23706"/>
                      <a:pt x="7130" y="23767"/>
                      <a:pt x="7146" y="23828"/>
                    </a:cubicBezTo>
                    <a:cubicBezTo>
                      <a:pt x="7161" y="23919"/>
                      <a:pt x="7176" y="24026"/>
                      <a:pt x="7191" y="24117"/>
                    </a:cubicBezTo>
                    <a:cubicBezTo>
                      <a:pt x="7207" y="24285"/>
                      <a:pt x="7237" y="24437"/>
                      <a:pt x="7252" y="24605"/>
                    </a:cubicBezTo>
                    <a:lnTo>
                      <a:pt x="7268" y="24696"/>
                    </a:lnTo>
                    <a:lnTo>
                      <a:pt x="7268" y="24711"/>
                    </a:lnTo>
                    <a:cubicBezTo>
                      <a:pt x="7298" y="24894"/>
                      <a:pt x="7328" y="25092"/>
                      <a:pt x="7359" y="25290"/>
                    </a:cubicBezTo>
                    <a:cubicBezTo>
                      <a:pt x="7435" y="25671"/>
                      <a:pt x="7572" y="26052"/>
                      <a:pt x="7694" y="26402"/>
                    </a:cubicBezTo>
                    <a:cubicBezTo>
                      <a:pt x="7755" y="26555"/>
                      <a:pt x="7801" y="26722"/>
                      <a:pt x="7862" y="26875"/>
                    </a:cubicBezTo>
                    <a:lnTo>
                      <a:pt x="7877" y="26951"/>
                    </a:lnTo>
                    <a:lnTo>
                      <a:pt x="7968" y="27195"/>
                    </a:lnTo>
                    <a:cubicBezTo>
                      <a:pt x="8014" y="27301"/>
                      <a:pt x="8045" y="27423"/>
                      <a:pt x="8090" y="27530"/>
                    </a:cubicBezTo>
                    <a:cubicBezTo>
                      <a:pt x="8106" y="27576"/>
                      <a:pt x="8121" y="27621"/>
                      <a:pt x="8136" y="27667"/>
                    </a:cubicBezTo>
                    <a:cubicBezTo>
                      <a:pt x="8182" y="27804"/>
                      <a:pt x="8227" y="27956"/>
                      <a:pt x="8288" y="28094"/>
                    </a:cubicBezTo>
                    <a:cubicBezTo>
                      <a:pt x="8319" y="28200"/>
                      <a:pt x="8365" y="28292"/>
                      <a:pt x="8410" y="28383"/>
                    </a:cubicBezTo>
                    <a:lnTo>
                      <a:pt x="8425" y="28414"/>
                    </a:lnTo>
                    <a:cubicBezTo>
                      <a:pt x="8456" y="28490"/>
                      <a:pt x="8486" y="28566"/>
                      <a:pt x="8517" y="28642"/>
                    </a:cubicBezTo>
                    <a:cubicBezTo>
                      <a:pt x="8547" y="28703"/>
                      <a:pt x="8563" y="28749"/>
                      <a:pt x="8578" y="28810"/>
                    </a:cubicBezTo>
                    <a:cubicBezTo>
                      <a:pt x="8624" y="28993"/>
                      <a:pt x="8654" y="29175"/>
                      <a:pt x="8684" y="29358"/>
                    </a:cubicBezTo>
                    <a:lnTo>
                      <a:pt x="8684" y="29389"/>
                    </a:lnTo>
                    <a:cubicBezTo>
                      <a:pt x="8730" y="29602"/>
                      <a:pt x="8761" y="29815"/>
                      <a:pt x="8806" y="30013"/>
                    </a:cubicBezTo>
                    <a:lnTo>
                      <a:pt x="8806" y="30059"/>
                    </a:lnTo>
                    <a:cubicBezTo>
                      <a:pt x="8806" y="30044"/>
                      <a:pt x="8791" y="30029"/>
                      <a:pt x="8791" y="30013"/>
                    </a:cubicBezTo>
                    <a:cubicBezTo>
                      <a:pt x="8776" y="29998"/>
                      <a:pt x="8776" y="29968"/>
                      <a:pt x="8761" y="29952"/>
                    </a:cubicBezTo>
                    <a:cubicBezTo>
                      <a:pt x="8745" y="29937"/>
                      <a:pt x="8745" y="29922"/>
                      <a:pt x="8730" y="29907"/>
                    </a:cubicBezTo>
                    <a:cubicBezTo>
                      <a:pt x="8715" y="29846"/>
                      <a:pt x="8700" y="29800"/>
                      <a:pt x="8669" y="29739"/>
                    </a:cubicBezTo>
                    <a:cubicBezTo>
                      <a:pt x="8608" y="29617"/>
                      <a:pt x="8563" y="29495"/>
                      <a:pt x="8502" y="29373"/>
                    </a:cubicBezTo>
                    <a:cubicBezTo>
                      <a:pt x="8441" y="29252"/>
                      <a:pt x="8380" y="29130"/>
                      <a:pt x="8304" y="29008"/>
                    </a:cubicBezTo>
                    <a:lnTo>
                      <a:pt x="8288" y="28993"/>
                    </a:lnTo>
                    <a:cubicBezTo>
                      <a:pt x="8273" y="28962"/>
                      <a:pt x="8258" y="28947"/>
                      <a:pt x="8258" y="28932"/>
                    </a:cubicBezTo>
                    <a:cubicBezTo>
                      <a:pt x="8227" y="28901"/>
                      <a:pt x="8212" y="28871"/>
                      <a:pt x="8197" y="28840"/>
                    </a:cubicBezTo>
                    <a:lnTo>
                      <a:pt x="8166" y="28810"/>
                    </a:lnTo>
                    <a:cubicBezTo>
                      <a:pt x="8151" y="28779"/>
                      <a:pt x="8136" y="28749"/>
                      <a:pt x="8121" y="28734"/>
                    </a:cubicBezTo>
                    <a:lnTo>
                      <a:pt x="8045" y="28642"/>
                    </a:lnTo>
                    <a:cubicBezTo>
                      <a:pt x="8014" y="28596"/>
                      <a:pt x="7968" y="28551"/>
                      <a:pt x="7938" y="28520"/>
                    </a:cubicBezTo>
                    <a:lnTo>
                      <a:pt x="7907" y="28490"/>
                    </a:lnTo>
                    <a:cubicBezTo>
                      <a:pt x="7862" y="28429"/>
                      <a:pt x="7816" y="28383"/>
                      <a:pt x="7755" y="28337"/>
                    </a:cubicBezTo>
                    <a:cubicBezTo>
                      <a:pt x="7709" y="28292"/>
                      <a:pt x="7648" y="28246"/>
                      <a:pt x="7603" y="28200"/>
                    </a:cubicBezTo>
                    <a:cubicBezTo>
                      <a:pt x="7542" y="28155"/>
                      <a:pt x="7496" y="28109"/>
                      <a:pt x="7435" y="28078"/>
                    </a:cubicBezTo>
                    <a:cubicBezTo>
                      <a:pt x="7359" y="28017"/>
                      <a:pt x="7268" y="27956"/>
                      <a:pt x="7191" y="27911"/>
                    </a:cubicBezTo>
                    <a:cubicBezTo>
                      <a:pt x="7161" y="27880"/>
                      <a:pt x="7130" y="27865"/>
                      <a:pt x="7085" y="27835"/>
                    </a:cubicBezTo>
                    <a:cubicBezTo>
                      <a:pt x="7024" y="27789"/>
                      <a:pt x="6963" y="27743"/>
                      <a:pt x="6902" y="27697"/>
                    </a:cubicBezTo>
                    <a:cubicBezTo>
                      <a:pt x="6871" y="27682"/>
                      <a:pt x="6826" y="27652"/>
                      <a:pt x="6795" y="27621"/>
                    </a:cubicBezTo>
                    <a:lnTo>
                      <a:pt x="6764" y="27600"/>
                    </a:lnTo>
                    <a:lnTo>
                      <a:pt x="6764" y="27600"/>
                    </a:lnTo>
                    <a:cubicBezTo>
                      <a:pt x="6765" y="27603"/>
                      <a:pt x="6765" y="27606"/>
                      <a:pt x="6765" y="27606"/>
                    </a:cubicBezTo>
                    <a:lnTo>
                      <a:pt x="6750" y="27591"/>
                    </a:lnTo>
                    <a:cubicBezTo>
                      <a:pt x="6734" y="27576"/>
                      <a:pt x="6719" y="27560"/>
                      <a:pt x="6704" y="27560"/>
                    </a:cubicBezTo>
                    <a:lnTo>
                      <a:pt x="6643" y="27499"/>
                    </a:lnTo>
                    <a:cubicBezTo>
                      <a:pt x="6567" y="27438"/>
                      <a:pt x="6506" y="27378"/>
                      <a:pt x="6430" y="27317"/>
                    </a:cubicBezTo>
                    <a:cubicBezTo>
                      <a:pt x="6399" y="27271"/>
                      <a:pt x="6369" y="27240"/>
                      <a:pt x="6338" y="27195"/>
                    </a:cubicBezTo>
                    <a:cubicBezTo>
                      <a:pt x="6323" y="27164"/>
                      <a:pt x="6292" y="27134"/>
                      <a:pt x="6277" y="27103"/>
                    </a:cubicBezTo>
                    <a:cubicBezTo>
                      <a:pt x="6247" y="27042"/>
                      <a:pt x="6216" y="26981"/>
                      <a:pt x="6186" y="26920"/>
                    </a:cubicBezTo>
                    <a:cubicBezTo>
                      <a:pt x="6155" y="26860"/>
                      <a:pt x="6140" y="26814"/>
                      <a:pt x="6110" y="26768"/>
                    </a:cubicBezTo>
                    <a:lnTo>
                      <a:pt x="6094" y="26722"/>
                    </a:lnTo>
                    <a:cubicBezTo>
                      <a:pt x="6033" y="26600"/>
                      <a:pt x="5972" y="26479"/>
                      <a:pt x="5927" y="26357"/>
                    </a:cubicBezTo>
                    <a:cubicBezTo>
                      <a:pt x="5835" y="26098"/>
                      <a:pt x="5744" y="25808"/>
                      <a:pt x="5668" y="25488"/>
                    </a:cubicBezTo>
                    <a:cubicBezTo>
                      <a:pt x="5637" y="25366"/>
                      <a:pt x="5607" y="25245"/>
                      <a:pt x="5576" y="25107"/>
                    </a:cubicBezTo>
                    <a:cubicBezTo>
                      <a:pt x="5546" y="24985"/>
                      <a:pt x="5531" y="24848"/>
                      <a:pt x="5515" y="24742"/>
                    </a:cubicBezTo>
                    <a:cubicBezTo>
                      <a:pt x="5515" y="24681"/>
                      <a:pt x="5515" y="24620"/>
                      <a:pt x="5515" y="24544"/>
                    </a:cubicBezTo>
                    <a:cubicBezTo>
                      <a:pt x="5500" y="24483"/>
                      <a:pt x="5500" y="24422"/>
                      <a:pt x="5500" y="24361"/>
                    </a:cubicBezTo>
                    <a:cubicBezTo>
                      <a:pt x="5515" y="24269"/>
                      <a:pt x="5515" y="24132"/>
                      <a:pt x="5531" y="24010"/>
                    </a:cubicBezTo>
                    <a:cubicBezTo>
                      <a:pt x="5546" y="23889"/>
                      <a:pt x="5561" y="23751"/>
                      <a:pt x="5561" y="23645"/>
                    </a:cubicBezTo>
                    <a:cubicBezTo>
                      <a:pt x="5592" y="23523"/>
                      <a:pt x="5607" y="23386"/>
                      <a:pt x="5637" y="23264"/>
                    </a:cubicBezTo>
                    <a:cubicBezTo>
                      <a:pt x="5637" y="23264"/>
                      <a:pt x="5637" y="23249"/>
                      <a:pt x="5637" y="23233"/>
                    </a:cubicBezTo>
                    <a:cubicBezTo>
                      <a:pt x="5668" y="23127"/>
                      <a:pt x="5698" y="23020"/>
                      <a:pt x="5729" y="22929"/>
                    </a:cubicBezTo>
                    <a:cubicBezTo>
                      <a:pt x="5820" y="22609"/>
                      <a:pt x="5896" y="22334"/>
                      <a:pt x="5988" y="22091"/>
                    </a:cubicBezTo>
                    <a:cubicBezTo>
                      <a:pt x="6018" y="22014"/>
                      <a:pt x="6049" y="21938"/>
                      <a:pt x="6064" y="21862"/>
                    </a:cubicBezTo>
                    <a:cubicBezTo>
                      <a:pt x="6155" y="21634"/>
                      <a:pt x="6247" y="21420"/>
                      <a:pt x="6338" y="21207"/>
                    </a:cubicBezTo>
                    <a:lnTo>
                      <a:pt x="6399" y="21070"/>
                    </a:lnTo>
                    <a:cubicBezTo>
                      <a:pt x="6445" y="20948"/>
                      <a:pt x="6491" y="20826"/>
                      <a:pt x="6536" y="20704"/>
                    </a:cubicBezTo>
                    <a:cubicBezTo>
                      <a:pt x="6567" y="20643"/>
                      <a:pt x="6597" y="20567"/>
                      <a:pt x="6612" y="20506"/>
                    </a:cubicBezTo>
                    <a:cubicBezTo>
                      <a:pt x="6643" y="20430"/>
                      <a:pt x="6658" y="20354"/>
                      <a:pt x="6689" y="20278"/>
                    </a:cubicBezTo>
                    <a:cubicBezTo>
                      <a:pt x="6704" y="20232"/>
                      <a:pt x="6719" y="20171"/>
                      <a:pt x="6734" y="20125"/>
                    </a:cubicBezTo>
                    <a:lnTo>
                      <a:pt x="6750" y="20064"/>
                    </a:lnTo>
                    <a:cubicBezTo>
                      <a:pt x="6765" y="20003"/>
                      <a:pt x="6780" y="19942"/>
                      <a:pt x="6795" y="19866"/>
                    </a:cubicBezTo>
                    <a:cubicBezTo>
                      <a:pt x="6826" y="19729"/>
                      <a:pt x="6856" y="19577"/>
                      <a:pt x="6902" y="19440"/>
                    </a:cubicBezTo>
                    <a:lnTo>
                      <a:pt x="6917" y="19363"/>
                    </a:lnTo>
                    <a:cubicBezTo>
                      <a:pt x="6932" y="19257"/>
                      <a:pt x="6963" y="19150"/>
                      <a:pt x="6978" y="19043"/>
                    </a:cubicBezTo>
                    <a:cubicBezTo>
                      <a:pt x="6993" y="18983"/>
                      <a:pt x="7009" y="18922"/>
                      <a:pt x="7024" y="18861"/>
                    </a:cubicBezTo>
                    <a:cubicBezTo>
                      <a:pt x="7039" y="18845"/>
                      <a:pt x="7039" y="18830"/>
                      <a:pt x="7039" y="18830"/>
                    </a:cubicBezTo>
                    <a:close/>
                    <a:moveTo>
                      <a:pt x="15541" y="25031"/>
                    </a:moveTo>
                    <a:lnTo>
                      <a:pt x="15541" y="25031"/>
                    </a:lnTo>
                    <a:cubicBezTo>
                      <a:pt x="15404" y="25473"/>
                      <a:pt x="15282" y="25915"/>
                      <a:pt x="15160" y="26357"/>
                    </a:cubicBezTo>
                    <a:cubicBezTo>
                      <a:pt x="15068" y="26661"/>
                      <a:pt x="14992" y="26966"/>
                      <a:pt x="14916" y="27286"/>
                    </a:cubicBezTo>
                    <a:cubicBezTo>
                      <a:pt x="14886" y="27347"/>
                      <a:pt x="14870" y="27423"/>
                      <a:pt x="14855" y="27484"/>
                    </a:cubicBezTo>
                    <a:cubicBezTo>
                      <a:pt x="14764" y="27789"/>
                      <a:pt x="14672" y="28094"/>
                      <a:pt x="14566" y="28398"/>
                    </a:cubicBezTo>
                    <a:cubicBezTo>
                      <a:pt x="14505" y="28535"/>
                      <a:pt x="14444" y="28673"/>
                      <a:pt x="14398" y="28810"/>
                    </a:cubicBezTo>
                    <a:cubicBezTo>
                      <a:pt x="14337" y="28947"/>
                      <a:pt x="14276" y="29084"/>
                      <a:pt x="14215" y="29221"/>
                    </a:cubicBezTo>
                    <a:cubicBezTo>
                      <a:pt x="14139" y="29404"/>
                      <a:pt x="14048" y="29572"/>
                      <a:pt x="13971" y="29754"/>
                    </a:cubicBezTo>
                    <a:cubicBezTo>
                      <a:pt x="13880" y="29922"/>
                      <a:pt x="13804" y="30074"/>
                      <a:pt x="13728" y="30242"/>
                    </a:cubicBezTo>
                    <a:cubicBezTo>
                      <a:pt x="13636" y="30409"/>
                      <a:pt x="13530" y="30577"/>
                      <a:pt x="13438" y="30760"/>
                    </a:cubicBezTo>
                    <a:cubicBezTo>
                      <a:pt x="13362" y="30912"/>
                      <a:pt x="13286" y="31080"/>
                      <a:pt x="13210" y="31247"/>
                    </a:cubicBezTo>
                    <a:cubicBezTo>
                      <a:pt x="13072" y="31552"/>
                      <a:pt x="12935" y="31857"/>
                      <a:pt x="12798" y="32162"/>
                    </a:cubicBezTo>
                    <a:cubicBezTo>
                      <a:pt x="12692" y="32390"/>
                      <a:pt x="12585" y="32619"/>
                      <a:pt x="12478" y="32847"/>
                    </a:cubicBezTo>
                    <a:cubicBezTo>
                      <a:pt x="12433" y="32939"/>
                      <a:pt x="12387" y="33015"/>
                      <a:pt x="12326" y="33106"/>
                    </a:cubicBezTo>
                    <a:cubicBezTo>
                      <a:pt x="12174" y="33365"/>
                      <a:pt x="12021" y="33624"/>
                      <a:pt x="11884" y="33898"/>
                    </a:cubicBezTo>
                    <a:cubicBezTo>
                      <a:pt x="11732" y="34188"/>
                      <a:pt x="11579" y="34462"/>
                      <a:pt x="11412" y="34736"/>
                    </a:cubicBezTo>
                    <a:cubicBezTo>
                      <a:pt x="11290" y="34935"/>
                      <a:pt x="11183" y="35133"/>
                      <a:pt x="11046" y="35315"/>
                    </a:cubicBezTo>
                    <a:cubicBezTo>
                      <a:pt x="10985" y="35407"/>
                      <a:pt x="10924" y="35514"/>
                      <a:pt x="10848" y="35605"/>
                    </a:cubicBezTo>
                    <a:cubicBezTo>
                      <a:pt x="10818" y="35651"/>
                      <a:pt x="10787" y="35696"/>
                      <a:pt x="10757" y="35742"/>
                    </a:cubicBezTo>
                    <a:cubicBezTo>
                      <a:pt x="10818" y="35544"/>
                      <a:pt x="10863" y="35331"/>
                      <a:pt x="10924" y="35133"/>
                    </a:cubicBezTo>
                    <a:cubicBezTo>
                      <a:pt x="10985" y="34843"/>
                      <a:pt x="11046" y="34569"/>
                      <a:pt x="11107" y="34295"/>
                    </a:cubicBezTo>
                    <a:cubicBezTo>
                      <a:pt x="11168" y="34020"/>
                      <a:pt x="11244" y="33746"/>
                      <a:pt x="11290" y="33472"/>
                    </a:cubicBezTo>
                    <a:cubicBezTo>
                      <a:pt x="11351" y="33198"/>
                      <a:pt x="11396" y="32923"/>
                      <a:pt x="11442" y="32649"/>
                    </a:cubicBezTo>
                    <a:cubicBezTo>
                      <a:pt x="11488" y="32375"/>
                      <a:pt x="11518" y="32085"/>
                      <a:pt x="11564" y="31811"/>
                    </a:cubicBezTo>
                    <a:cubicBezTo>
                      <a:pt x="11595" y="31583"/>
                      <a:pt x="11625" y="31339"/>
                      <a:pt x="11656" y="31095"/>
                    </a:cubicBezTo>
                    <a:cubicBezTo>
                      <a:pt x="11732" y="30516"/>
                      <a:pt x="11793" y="29952"/>
                      <a:pt x="11854" y="29373"/>
                    </a:cubicBezTo>
                    <a:cubicBezTo>
                      <a:pt x="11884" y="29069"/>
                      <a:pt x="11915" y="28749"/>
                      <a:pt x="11930" y="28444"/>
                    </a:cubicBezTo>
                    <a:cubicBezTo>
                      <a:pt x="11945" y="28429"/>
                      <a:pt x="11945" y="28414"/>
                      <a:pt x="11960" y="28398"/>
                    </a:cubicBezTo>
                    <a:cubicBezTo>
                      <a:pt x="11975" y="28292"/>
                      <a:pt x="12006" y="28185"/>
                      <a:pt x="12036" y="28078"/>
                    </a:cubicBezTo>
                    <a:cubicBezTo>
                      <a:pt x="12067" y="27956"/>
                      <a:pt x="12097" y="27850"/>
                      <a:pt x="12128" y="27728"/>
                    </a:cubicBezTo>
                    <a:cubicBezTo>
                      <a:pt x="12158" y="27652"/>
                      <a:pt x="12174" y="27576"/>
                      <a:pt x="12204" y="27499"/>
                    </a:cubicBezTo>
                    <a:cubicBezTo>
                      <a:pt x="12219" y="27423"/>
                      <a:pt x="12250" y="27332"/>
                      <a:pt x="12280" y="27256"/>
                    </a:cubicBezTo>
                    <a:cubicBezTo>
                      <a:pt x="12295" y="27210"/>
                      <a:pt x="12326" y="27164"/>
                      <a:pt x="12341" y="27103"/>
                    </a:cubicBezTo>
                    <a:cubicBezTo>
                      <a:pt x="12356" y="27088"/>
                      <a:pt x="12356" y="27058"/>
                      <a:pt x="12372" y="27027"/>
                    </a:cubicBezTo>
                    <a:cubicBezTo>
                      <a:pt x="12402" y="26951"/>
                      <a:pt x="12448" y="26860"/>
                      <a:pt x="12478" y="26783"/>
                    </a:cubicBezTo>
                    <a:cubicBezTo>
                      <a:pt x="12509" y="26692"/>
                      <a:pt x="12554" y="26600"/>
                      <a:pt x="12600" y="26509"/>
                    </a:cubicBezTo>
                    <a:cubicBezTo>
                      <a:pt x="12646" y="26418"/>
                      <a:pt x="12692" y="26326"/>
                      <a:pt x="12737" y="26220"/>
                    </a:cubicBezTo>
                    <a:cubicBezTo>
                      <a:pt x="12783" y="26128"/>
                      <a:pt x="12844" y="26022"/>
                      <a:pt x="12890" y="25930"/>
                    </a:cubicBezTo>
                    <a:cubicBezTo>
                      <a:pt x="12935" y="25823"/>
                      <a:pt x="12996" y="25732"/>
                      <a:pt x="13042" y="25641"/>
                    </a:cubicBezTo>
                    <a:cubicBezTo>
                      <a:pt x="13088" y="25549"/>
                      <a:pt x="13149" y="25458"/>
                      <a:pt x="13194" y="25366"/>
                    </a:cubicBezTo>
                    <a:cubicBezTo>
                      <a:pt x="13194" y="25382"/>
                      <a:pt x="13194" y="25382"/>
                      <a:pt x="13194" y="25382"/>
                    </a:cubicBezTo>
                    <a:cubicBezTo>
                      <a:pt x="13194" y="25382"/>
                      <a:pt x="13194" y="25366"/>
                      <a:pt x="13210" y="25366"/>
                    </a:cubicBezTo>
                    <a:lnTo>
                      <a:pt x="13347" y="25351"/>
                    </a:lnTo>
                    <a:lnTo>
                      <a:pt x="13697" y="25351"/>
                    </a:lnTo>
                    <a:cubicBezTo>
                      <a:pt x="13758" y="25351"/>
                      <a:pt x="13804" y="25336"/>
                      <a:pt x="13865" y="25336"/>
                    </a:cubicBezTo>
                    <a:cubicBezTo>
                      <a:pt x="13910" y="25336"/>
                      <a:pt x="13941" y="25336"/>
                      <a:pt x="13987" y="25321"/>
                    </a:cubicBezTo>
                    <a:cubicBezTo>
                      <a:pt x="14078" y="25321"/>
                      <a:pt x="14169" y="25305"/>
                      <a:pt x="14246" y="25290"/>
                    </a:cubicBezTo>
                    <a:cubicBezTo>
                      <a:pt x="14459" y="25275"/>
                      <a:pt x="14672" y="25245"/>
                      <a:pt x="14870" y="25199"/>
                    </a:cubicBezTo>
                    <a:cubicBezTo>
                      <a:pt x="14992" y="25184"/>
                      <a:pt x="15099" y="25153"/>
                      <a:pt x="15205" y="25138"/>
                    </a:cubicBezTo>
                    <a:cubicBezTo>
                      <a:pt x="15251" y="25123"/>
                      <a:pt x="15312" y="25107"/>
                      <a:pt x="15373" y="25092"/>
                    </a:cubicBezTo>
                    <a:cubicBezTo>
                      <a:pt x="15419" y="25077"/>
                      <a:pt x="15480" y="25062"/>
                      <a:pt x="15541" y="25031"/>
                    </a:cubicBezTo>
                    <a:close/>
                    <a:moveTo>
                      <a:pt x="17595" y="37580"/>
                    </a:moveTo>
                    <a:lnTo>
                      <a:pt x="17595" y="37580"/>
                    </a:lnTo>
                    <a:cubicBezTo>
                      <a:pt x="17591" y="37581"/>
                      <a:pt x="17587" y="37583"/>
                      <a:pt x="17582" y="37586"/>
                    </a:cubicBezTo>
                    <a:cubicBezTo>
                      <a:pt x="17582" y="37586"/>
                      <a:pt x="17590" y="37586"/>
                      <a:pt x="17595" y="37580"/>
                    </a:cubicBezTo>
                    <a:close/>
                    <a:moveTo>
                      <a:pt x="22062" y="30257"/>
                    </a:moveTo>
                    <a:lnTo>
                      <a:pt x="22062" y="30272"/>
                    </a:lnTo>
                    <a:cubicBezTo>
                      <a:pt x="22046" y="30349"/>
                      <a:pt x="22016" y="30409"/>
                      <a:pt x="22001" y="30486"/>
                    </a:cubicBezTo>
                    <a:cubicBezTo>
                      <a:pt x="21970" y="30562"/>
                      <a:pt x="21940" y="30623"/>
                      <a:pt x="21925" y="30684"/>
                    </a:cubicBezTo>
                    <a:cubicBezTo>
                      <a:pt x="21879" y="30790"/>
                      <a:pt x="21833" y="30897"/>
                      <a:pt x="21787" y="31004"/>
                    </a:cubicBezTo>
                    <a:cubicBezTo>
                      <a:pt x="21772" y="31065"/>
                      <a:pt x="21742" y="31126"/>
                      <a:pt x="21711" y="31187"/>
                    </a:cubicBezTo>
                    <a:lnTo>
                      <a:pt x="21513" y="31705"/>
                    </a:lnTo>
                    <a:cubicBezTo>
                      <a:pt x="21376" y="32024"/>
                      <a:pt x="21254" y="32360"/>
                      <a:pt x="21117" y="32710"/>
                    </a:cubicBezTo>
                    <a:cubicBezTo>
                      <a:pt x="21056" y="32893"/>
                      <a:pt x="20995" y="33061"/>
                      <a:pt x="20934" y="33228"/>
                    </a:cubicBezTo>
                    <a:cubicBezTo>
                      <a:pt x="20873" y="33396"/>
                      <a:pt x="20828" y="33579"/>
                      <a:pt x="20767" y="33746"/>
                    </a:cubicBezTo>
                    <a:cubicBezTo>
                      <a:pt x="20751" y="33792"/>
                      <a:pt x="20736" y="33853"/>
                      <a:pt x="20721" y="33898"/>
                    </a:cubicBezTo>
                    <a:cubicBezTo>
                      <a:pt x="20690" y="34020"/>
                      <a:pt x="20660" y="34142"/>
                      <a:pt x="20614" y="34264"/>
                    </a:cubicBezTo>
                    <a:lnTo>
                      <a:pt x="20508" y="34554"/>
                    </a:lnTo>
                    <a:cubicBezTo>
                      <a:pt x="20492" y="34630"/>
                      <a:pt x="20462" y="34706"/>
                      <a:pt x="20431" y="34767"/>
                    </a:cubicBezTo>
                    <a:lnTo>
                      <a:pt x="20416" y="34782"/>
                    </a:lnTo>
                    <a:lnTo>
                      <a:pt x="20401" y="34813"/>
                    </a:lnTo>
                    <a:cubicBezTo>
                      <a:pt x="20386" y="34858"/>
                      <a:pt x="20370" y="34889"/>
                      <a:pt x="20355" y="34935"/>
                    </a:cubicBezTo>
                    <a:cubicBezTo>
                      <a:pt x="20325" y="34980"/>
                      <a:pt x="20294" y="35026"/>
                      <a:pt x="20279" y="35072"/>
                    </a:cubicBezTo>
                    <a:cubicBezTo>
                      <a:pt x="20249" y="35117"/>
                      <a:pt x="20218" y="35163"/>
                      <a:pt x="20188" y="35209"/>
                    </a:cubicBezTo>
                    <a:cubicBezTo>
                      <a:pt x="20157" y="35239"/>
                      <a:pt x="20127" y="35270"/>
                      <a:pt x="20111" y="35300"/>
                    </a:cubicBezTo>
                    <a:lnTo>
                      <a:pt x="20081" y="35331"/>
                    </a:lnTo>
                    <a:lnTo>
                      <a:pt x="20051" y="35376"/>
                    </a:lnTo>
                    <a:lnTo>
                      <a:pt x="20020" y="35422"/>
                    </a:lnTo>
                    <a:cubicBezTo>
                      <a:pt x="19929" y="35514"/>
                      <a:pt x="19852" y="35620"/>
                      <a:pt x="19761" y="35712"/>
                    </a:cubicBezTo>
                    <a:cubicBezTo>
                      <a:pt x="19670" y="35803"/>
                      <a:pt x="19563" y="35894"/>
                      <a:pt x="19472" y="35986"/>
                    </a:cubicBezTo>
                    <a:lnTo>
                      <a:pt x="19456" y="36016"/>
                    </a:lnTo>
                    <a:cubicBezTo>
                      <a:pt x="19395" y="36077"/>
                      <a:pt x="19334" y="36123"/>
                      <a:pt x="19273" y="36184"/>
                    </a:cubicBezTo>
                    <a:cubicBezTo>
                      <a:pt x="19243" y="36214"/>
                      <a:pt x="19213" y="36245"/>
                      <a:pt x="19167" y="36275"/>
                    </a:cubicBezTo>
                    <a:cubicBezTo>
                      <a:pt x="19091" y="36351"/>
                      <a:pt x="18999" y="36428"/>
                      <a:pt x="18923" y="36504"/>
                    </a:cubicBezTo>
                    <a:cubicBezTo>
                      <a:pt x="18847" y="36580"/>
                      <a:pt x="18755" y="36641"/>
                      <a:pt x="18664" y="36717"/>
                    </a:cubicBezTo>
                    <a:lnTo>
                      <a:pt x="18649" y="36732"/>
                    </a:lnTo>
                    <a:lnTo>
                      <a:pt x="18603" y="36763"/>
                    </a:lnTo>
                    <a:cubicBezTo>
                      <a:pt x="18527" y="36824"/>
                      <a:pt x="18451" y="36869"/>
                      <a:pt x="18359" y="36915"/>
                    </a:cubicBezTo>
                    <a:cubicBezTo>
                      <a:pt x="18298" y="36961"/>
                      <a:pt x="18237" y="36991"/>
                      <a:pt x="18176" y="37022"/>
                    </a:cubicBezTo>
                    <a:cubicBezTo>
                      <a:pt x="18116" y="37052"/>
                      <a:pt x="18055" y="37083"/>
                      <a:pt x="17994" y="37113"/>
                    </a:cubicBezTo>
                    <a:cubicBezTo>
                      <a:pt x="17963" y="37129"/>
                      <a:pt x="17917" y="37144"/>
                      <a:pt x="17887" y="37159"/>
                    </a:cubicBezTo>
                    <a:cubicBezTo>
                      <a:pt x="17857" y="37174"/>
                      <a:pt x="17841" y="37174"/>
                      <a:pt x="17811" y="37189"/>
                    </a:cubicBezTo>
                    <a:lnTo>
                      <a:pt x="17765" y="37220"/>
                    </a:lnTo>
                    <a:lnTo>
                      <a:pt x="17719" y="37235"/>
                    </a:lnTo>
                    <a:cubicBezTo>
                      <a:pt x="17689" y="37250"/>
                      <a:pt x="17658" y="37250"/>
                      <a:pt x="17643" y="37266"/>
                    </a:cubicBezTo>
                    <a:lnTo>
                      <a:pt x="17567" y="37296"/>
                    </a:lnTo>
                    <a:lnTo>
                      <a:pt x="17491" y="37327"/>
                    </a:lnTo>
                    <a:cubicBezTo>
                      <a:pt x="17460" y="37342"/>
                      <a:pt x="17430" y="37342"/>
                      <a:pt x="17399" y="37357"/>
                    </a:cubicBezTo>
                    <a:lnTo>
                      <a:pt x="17354" y="37372"/>
                    </a:lnTo>
                    <a:cubicBezTo>
                      <a:pt x="17308" y="37388"/>
                      <a:pt x="17278" y="37388"/>
                      <a:pt x="17232" y="37403"/>
                    </a:cubicBezTo>
                    <a:lnTo>
                      <a:pt x="17171" y="37418"/>
                    </a:lnTo>
                    <a:lnTo>
                      <a:pt x="17079" y="37448"/>
                    </a:lnTo>
                    <a:cubicBezTo>
                      <a:pt x="17003" y="37464"/>
                      <a:pt x="16927" y="37479"/>
                      <a:pt x="16851" y="37494"/>
                    </a:cubicBezTo>
                    <a:cubicBezTo>
                      <a:pt x="16775" y="37509"/>
                      <a:pt x="16699" y="37525"/>
                      <a:pt x="16607" y="37540"/>
                    </a:cubicBezTo>
                    <a:cubicBezTo>
                      <a:pt x="16516" y="37555"/>
                      <a:pt x="16424" y="37570"/>
                      <a:pt x="16333" y="37586"/>
                    </a:cubicBezTo>
                    <a:cubicBezTo>
                      <a:pt x="16272" y="37601"/>
                      <a:pt x="16211" y="37601"/>
                      <a:pt x="16165" y="37616"/>
                    </a:cubicBezTo>
                    <a:lnTo>
                      <a:pt x="16104" y="37616"/>
                    </a:lnTo>
                    <a:lnTo>
                      <a:pt x="16059" y="37631"/>
                    </a:lnTo>
                    <a:lnTo>
                      <a:pt x="15906" y="37631"/>
                    </a:lnTo>
                    <a:cubicBezTo>
                      <a:pt x="15861" y="37647"/>
                      <a:pt x="15815" y="37647"/>
                      <a:pt x="15769" y="37647"/>
                    </a:cubicBezTo>
                    <a:cubicBezTo>
                      <a:pt x="15678" y="37647"/>
                      <a:pt x="15586" y="37662"/>
                      <a:pt x="15480" y="37662"/>
                    </a:cubicBezTo>
                    <a:cubicBezTo>
                      <a:pt x="15404" y="37662"/>
                      <a:pt x="15312" y="37662"/>
                      <a:pt x="15221" y="37677"/>
                    </a:cubicBezTo>
                    <a:lnTo>
                      <a:pt x="15114" y="37677"/>
                    </a:lnTo>
                    <a:cubicBezTo>
                      <a:pt x="15068" y="37677"/>
                      <a:pt x="15007" y="37677"/>
                      <a:pt x="14946" y="37692"/>
                    </a:cubicBezTo>
                    <a:lnTo>
                      <a:pt x="14809" y="37692"/>
                    </a:lnTo>
                    <a:cubicBezTo>
                      <a:pt x="14779" y="37692"/>
                      <a:pt x="14764" y="37692"/>
                      <a:pt x="14733" y="37707"/>
                    </a:cubicBezTo>
                    <a:lnTo>
                      <a:pt x="14764" y="37692"/>
                    </a:lnTo>
                    <a:cubicBezTo>
                      <a:pt x="14825" y="37631"/>
                      <a:pt x="14901" y="37570"/>
                      <a:pt x="14962" y="37509"/>
                    </a:cubicBezTo>
                    <a:cubicBezTo>
                      <a:pt x="15007" y="37479"/>
                      <a:pt x="15053" y="37448"/>
                      <a:pt x="15099" y="37403"/>
                    </a:cubicBezTo>
                    <a:lnTo>
                      <a:pt x="15175" y="37342"/>
                    </a:lnTo>
                    <a:cubicBezTo>
                      <a:pt x="15251" y="37266"/>
                      <a:pt x="15343" y="37205"/>
                      <a:pt x="15419" y="37129"/>
                    </a:cubicBezTo>
                    <a:cubicBezTo>
                      <a:pt x="15663" y="36915"/>
                      <a:pt x="15891" y="36702"/>
                      <a:pt x="16104" y="36489"/>
                    </a:cubicBezTo>
                    <a:cubicBezTo>
                      <a:pt x="16211" y="36382"/>
                      <a:pt x="16302" y="36260"/>
                      <a:pt x="16394" y="36169"/>
                    </a:cubicBezTo>
                    <a:cubicBezTo>
                      <a:pt x="16485" y="36047"/>
                      <a:pt x="16577" y="35925"/>
                      <a:pt x="16668" y="35818"/>
                    </a:cubicBezTo>
                    <a:cubicBezTo>
                      <a:pt x="16729" y="35727"/>
                      <a:pt x="16805" y="35620"/>
                      <a:pt x="16881" y="35529"/>
                    </a:cubicBezTo>
                    <a:cubicBezTo>
                      <a:pt x="16988" y="35392"/>
                      <a:pt x="17095" y="35239"/>
                      <a:pt x="17201" y="35102"/>
                    </a:cubicBezTo>
                    <a:cubicBezTo>
                      <a:pt x="17293" y="34995"/>
                      <a:pt x="17384" y="34889"/>
                      <a:pt x="17476" y="34782"/>
                    </a:cubicBezTo>
                    <a:cubicBezTo>
                      <a:pt x="17567" y="34691"/>
                      <a:pt x="17658" y="34599"/>
                      <a:pt x="17750" y="34508"/>
                    </a:cubicBezTo>
                    <a:cubicBezTo>
                      <a:pt x="17796" y="34462"/>
                      <a:pt x="17857" y="34417"/>
                      <a:pt x="17917" y="34371"/>
                    </a:cubicBezTo>
                    <a:cubicBezTo>
                      <a:pt x="18009" y="34279"/>
                      <a:pt x="18116" y="34188"/>
                      <a:pt x="18207" y="34097"/>
                    </a:cubicBezTo>
                    <a:cubicBezTo>
                      <a:pt x="18359" y="33944"/>
                      <a:pt x="18512" y="33792"/>
                      <a:pt x="18649" y="33624"/>
                    </a:cubicBezTo>
                    <a:cubicBezTo>
                      <a:pt x="18755" y="33502"/>
                      <a:pt x="18877" y="33365"/>
                      <a:pt x="18984" y="33228"/>
                    </a:cubicBezTo>
                    <a:cubicBezTo>
                      <a:pt x="19045" y="33152"/>
                      <a:pt x="19121" y="33061"/>
                      <a:pt x="19197" y="32969"/>
                    </a:cubicBezTo>
                    <a:cubicBezTo>
                      <a:pt x="19289" y="32847"/>
                      <a:pt x="19395" y="32741"/>
                      <a:pt x="19472" y="32634"/>
                    </a:cubicBezTo>
                    <a:cubicBezTo>
                      <a:pt x="19532" y="32558"/>
                      <a:pt x="19593" y="32466"/>
                      <a:pt x="19654" y="32390"/>
                    </a:cubicBezTo>
                    <a:cubicBezTo>
                      <a:pt x="19670" y="32360"/>
                      <a:pt x="19700" y="32329"/>
                      <a:pt x="19731" y="32283"/>
                    </a:cubicBezTo>
                    <a:cubicBezTo>
                      <a:pt x="19746" y="32253"/>
                      <a:pt x="19776" y="32223"/>
                      <a:pt x="19807" y="32192"/>
                    </a:cubicBezTo>
                    <a:lnTo>
                      <a:pt x="19852" y="32116"/>
                    </a:lnTo>
                    <a:lnTo>
                      <a:pt x="19868" y="32101"/>
                    </a:lnTo>
                    <a:cubicBezTo>
                      <a:pt x="19883" y="32085"/>
                      <a:pt x="19898" y="32070"/>
                      <a:pt x="19898" y="32040"/>
                    </a:cubicBezTo>
                    <a:lnTo>
                      <a:pt x="19929" y="32024"/>
                    </a:lnTo>
                    <a:cubicBezTo>
                      <a:pt x="19929" y="32009"/>
                      <a:pt x="19944" y="31994"/>
                      <a:pt x="19959" y="31964"/>
                    </a:cubicBezTo>
                    <a:cubicBezTo>
                      <a:pt x="19974" y="31933"/>
                      <a:pt x="19974" y="31903"/>
                      <a:pt x="19959" y="31887"/>
                    </a:cubicBezTo>
                    <a:cubicBezTo>
                      <a:pt x="19944" y="31872"/>
                      <a:pt x="19929" y="31857"/>
                      <a:pt x="19913" y="31857"/>
                    </a:cubicBezTo>
                    <a:cubicBezTo>
                      <a:pt x="19913" y="31857"/>
                      <a:pt x="19898" y="31857"/>
                      <a:pt x="19898" y="31872"/>
                    </a:cubicBezTo>
                    <a:cubicBezTo>
                      <a:pt x="19883" y="31872"/>
                      <a:pt x="19868" y="31872"/>
                      <a:pt x="19852" y="31887"/>
                    </a:cubicBezTo>
                    <a:cubicBezTo>
                      <a:pt x="19852" y="31903"/>
                      <a:pt x="19837" y="31903"/>
                      <a:pt x="19837" y="31918"/>
                    </a:cubicBezTo>
                    <a:lnTo>
                      <a:pt x="19822" y="31933"/>
                    </a:lnTo>
                    <a:lnTo>
                      <a:pt x="19761" y="32009"/>
                    </a:lnTo>
                    <a:cubicBezTo>
                      <a:pt x="19685" y="32116"/>
                      <a:pt x="19609" y="32223"/>
                      <a:pt x="19517" y="32329"/>
                    </a:cubicBezTo>
                    <a:cubicBezTo>
                      <a:pt x="19472" y="32405"/>
                      <a:pt x="19426" y="32466"/>
                      <a:pt x="19395" y="32512"/>
                    </a:cubicBezTo>
                    <a:cubicBezTo>
                      <a:pt x="19350" y="32573"/>
                      <a:pt x="19304" y="32619"/>
                      <a:pt x="19258" y="32680"/>
                    </a:cubicBezTo>
                    <a:lnTo>
                      <a:pt x="19273" y="32664"/>
                    </a:lnTo>
                    <a:lnTo>
                      <a:pt x="19273" y="32664"/>
                    </a:lnTo>
                    <a:cubicBezTo>
                      <a:pt x="19091" y="32878"/>
                      <a:pt x="18908" y="33091"/>
                      <a:pt x="18725" y="33320"/>
                    </a:cubicBezTo>
                    <a:cubicBezTo>
                      <a:pt x="18603" y="33457"/>
                      <a:pt x="18451" y="33609"/>
                      <a:pt x="18314" y="33761"/>
                    </a:cubicBezTo>
                    <a:cubicBezTo>
                      <a:pt x="18253" y="33807"/>
                      <a:pt x="18207" y="33853"/>
                      <a:pt x="18161" y="33898"/>
                    </a:cubicBezTo>
                    <a:lnTo>
                      <a:pt x="18116" y="33944"/>
                    </a:lnTo>
                    <a:lnTo>
                      <a:pt x="18085" y="33975"/>
                    </a:lnTo>
                    <a:cubicBezTo>
                      <a:pt x="17978" y="34081"/>
                      <a:pt x="17857" y="34158"/>
                      <a:pt x="17750" y="34249"/>
                    </a:cubicBezTo>
                    <a:cubicBezTo>
                      <a:pt x="17689" y="34279"/>
                      <a:pt x="17628" y="34325"/>
                      <a:pt x="17567" y="34371"/>
                    </a:cubicBezTo>
                    <a:cubicBezTo>
                      <a:pt x="17506" y="34417"/>
                      <a:pt x="17460" y="34462"/>
                      <a:pt x="17384" y="34523"/>
                    </a:cubicBezTo>
                    <a:cubicBezTo>
                      <a:pt x="17186" y="34691"/>
                      <a:pt x="16988" y="34889"/>
                      <a:pt x="16775" y="35117"/>
                    </a:cubicBezTo>
                    <a:cubicBezTo>
                      <a:pt x="16683" y="35224"/>
                      <a:pt x="16592" y="35315"/>
                      <a:pt x="16501" y="35422"/>
                    </a:cubicBezTo>
                    <a:cubicBezTo>
                      <a:pt x="16394" y="35544"/>
                      <a:pt x="16272" y="35681"/>
                      <a:pt x="16150" y="35803"/>
                    </a:cubicBezTo>
                    <a:cubicBezTo>
                      <a:pt x="15983" y="35986"/>
                      <a:pt x="15784" y="36184"/>
                      <a:pt x="15556" y="36412"/>
                    </a:cubicBezTo>
                    <a:cubicBezTo>
                      <a:pt x="15388" y="36565"/>
                      <a:pt x="15221" y="36717"/>
                      <a:pt x="15053" y="36854"/>
                    </a:cubicBezTo>
                    <a:lnTo>
                      <a:pt x="14901" y="37007"/>
                    </a:lnTo>
                    <a:lnTo>
                      <a:pt x="14764" y="37113"/>
                    </a:lnTo>
                    <a:cubicBezTo>
                      <a:pt x="14703" y="37189"/>
                      <a:pt x="14627" y="37250"/>
                      <a:pt x="14550" y="37311"/>
                    </a:cubicBezTo>
                    <a:cubicBezTo>
                      <a:pt x="14520" y="37357"/>
                      <a:pt x="14474" y="37388"/>
                      <a:pt x="14428" y="37433"/>
                    </a:cubicBezTo>
                    <a:lnTo>
                      <a:pt x="14428" y="37418"/>
                    </a:lnTo>
                    <a:cubicBezTo>
                      <a:pt x="14428" y="37422"/>
                      <a:pt x="14428" y="37424"/>
                      <a:pt x="14429" y="37424"/>
                    </a:cubicBezTo>
                    <a:cubicBezTo>
                      <a:pt x="14430" y="37424"/>
                      <a:pt x="14433" y="37414"/>
                      <a:pt x="14444" y="37403"/>
                    </a:cubicBezTo>
                    <a:lnTo>
                      <a:pt x="14459" y="37372"/>
                    </a:lnTo>
                    <a:cubicBezTo>
                      <a:pt x="14505" y="37296"/>
                      <a:pt x="14550" y="37205"/>
                      <a:pt x="14596" y="37113"/>
                    </a:cubicBezTo>
                    <a:cubicBezTo>
                      <a:pt x="14627" y="37068"/>
                      <a:pt x="14657" y="37022"/>
                      <a:pt x="14672" y="36976"/>
                    </a:cubicBezTo>
                    <a:lnTo>
                      <a:pt x="14718" y="36900"/>
                    </a:lnTo>
                    <a:cubicBezTo>
                      <a:pt x="14764" y="36809"/>
                      <a:pt x="14809" y="36732"/>
                      <a:pt x="14840" y="36641"/>
                    </a:cubicBezTo>
                    <a:cubicBezTo>
                      <a:pt x="14886" y="36565"/>
                      <a:pt x="14916" y="36473"/>
                      <a:pt x="14962" y="36397"/>
                    </a:cubicBezTo>
                    <a:lnTo>
                      <a:pt x="14962" y="36367"/>
                    </a:lnTo>
                    <a:cubicBezTo>
                      <a:pt x="15023" y="36245"/>
                      <a:pt x="15068" y="36123"/>
                      <a:pt x="15114" y="36001"/>
                    </a:cubicBezTo>
                    <a:lnTo>
                      <a:pt x="15160" y="35894"/>
                    </a:lnTo>
                    <a:cubicBezTo>
                      <a:pt x="15236" y="35727"/>
                      <a:pt x="15297" y="35574"/>
                      <a:pt x="15373" y="35407"/>
                    </a:cubicBezTo>
                    <a:lnTo>
                      <a:pt x="15373" y="35376"/>
                    </a:lnTo>
                    <a:cubicBezTo>
                      <a:pt x="15404" y="35315"/>
                      <a:pt x="15434" y="35254"/>
                      <a:pt x="15464" y="35194"/>
                    </a:cubicBezTo>
                    <a:lnTo>
                      <a:pt x="15495" y="35148"/>
                    </a:lnTo>
                    <a:lnTo>
                      <a:pt x="15510" y="35102"/>
                    </a:lnTo>
                    <a:lnTo>
                      <a:pt x="15525" y="35072"/>
                    </a:lnTo>
                    <a:cubicBezTo>
                      <a:pt x="15525" y="35056"/>
                      <a:pt x="15541" y="35041"/>
                      <a:pt x="15556" y="35026"/>
                    </a:cubicBezTo>
                    <a:lnTo>
                      <a:pt x="15586" y="34965"/>
                    </a:lnTo>
                    <a:lnTo>
                      <a:pt x="15602" y="34919"/>
                    </a:lnTo>
                    <a:lnTo>
                      <a:pt x="15617" y="34904"/>
                    </a:lnTo>
                    <a:cubicBezTo>
                      <a:pt x="15617" y="34889"/>
                      <a:pt x="15632" y="34858"/>
                      <a:pt x="15647" y="34843"/>
                    </a:cubicBezTo>
                    <a:lnTo>
                      <a:pt x="15663" y="34797"/>
                    </a:lnTo>
                    <a:cubicBezTo>
                      <a:pt x="15693" y="34767"/>
                      <a:pt x="15723" y="34721"/>
                      <a:pt x="15739" y="34676"/>
                    </a:cubicBezTo>
                    <a:lnTo>
                      <a:pt x="15800" y="34584"/>
                    </a:lnTo>
                    <a:lnTo>
                      <a:pt x="15861" y="34493"/>
                    </a:lnTo>
                    <a:cubicBezTo>
                      <a:pt x="15876" y="34477"/>
                      <a:pt x="15876" y="34462"/>
                      <a:pt x="15906" y="34432"/>
                    </a:cubicBezTo>
                    <a:lnTo>
                      <a:pt x="15922" y="34401"/>
                    </a:lnTo>
                    <a:lnTo>
                      <a:pt x="15952" y="34371"/>
                    </a:lnTo>
                    <a:cubicBezTo>
                      <a:pt x="15967" y="34340"/>
                      <a:pt x="15983" y="34310"/>
                      <a:pt x="15998" y="34279"/>
                    </a:cubicBezTo>
                    <a:cubicBezTo>
                      <a:pt x="16013" y="34264"/>
                      <a:pt x="16028" y="34264"/>
                      <a:pt x="16028" y="34249"/>
                    </a:cubicBezTo>
                    <a:cubicBezTo>
                      <a:pt x="16043" y="34234"/>
                      <a:pt x="16059" y="34218"/>
                      <a:pt x="16074" y="34203"/>
                    </a:cubicBezTo>
                    <a:cubicBezTo>
                      <a:pt x="16104" y="34158"/>
                      <a:pt x="16135" y="34112"/>
                      <a:pt x="16165" y="34066"/>
                    </a:cubicBezTo>
                    <a:lnTo>
                      <a:pt x="16272" y="33914"/>
                    </a:lnTo>
                    <a:lnTo>
                      <a:pt x="16333" y="33838"/>
                    </a:lnTo>
                    <a:cubicBezTo>
                      <a:pt x="16363" y="33792"/>
                      <a:pt x="16394" y="33761"/>
                      <a:pt x="16440" y="33716"/>
                    </a:cubicBezTo>
                    <a:cubicBezTo>
                      <a:pt x="16455" y="33685"/>
                      <a:pt x="16485" y="33655"/>
                      <a:pt x="16501" y="33624"/>
                    </a:cubicBezTo>
                    <a:cubicBezTo>
                      <a:pt x="16546" y="33579"/>
                      <a:pt x="16577" y="33533"/>
                      <a:pt x="16607" y="33487"/>
                    </a:cubicBezTo>
                    <a:lnTo>
                      <a:pt x="16653" y="33426"/>
                    </a:lnTo>
                    <a:lnTo>
                      <a:pt x="16668" y="33411"/>
                    </a:lnTo>
                    <a:lnTo>
                      <a:pt x="16668" y="33426"/>
                    </a:lnTo>
                    <a:lnTo>
                      <a:pt x="16699" y="33380"/>
                    </a:lnTo>
                    <a:lnTo>
                      <a:pt x="16714" y="33350"/>
                    </a:lnTo>
                    <a:lnTo>
                      <a:pt x="16805" y="33243"/>
                    </a:lnTo>
                    <a:cubicBezTo>
                      <a:pt x="16851" y="33198"/>
                      <a:pt x="16881" y="33152"/>
                      <a:pt x="16912" y="33121"/>
                    </a:cubicBezTo>
                    <a:lnTo>
                      <a:pt x="16958" y="33076"/>
                    </a:lnTo>
                    <a:cubicBezTo>
                      <a:pt x="17049" y="32969"/>
                      <a:pt x="17140" y="32862"/>
                      <a:pt x="17232" y="32756"/>
                    </a:cubicBezTo>
                    <a:cubicBezTo>
                      <a:pt x="17262" y="32741"/>
                      <a:pt x="17278" y="32725"/>
                      <a:pt x="17293" y="32710"/>
                    </a:cubicBezTo>
                    <a:lnTo>
                      <a:pt x="17308" y="32695"/>
                    </a:lnTo>
                    <a:cubicBezTo>
                      <a:pt x="17323" y="32680"/>
                      <a:pt x="17339" y="32664"/>
                      <a:pt x="17354" y="32649"/>
                    </a:cubicBezTo>
                    <a:lnTo>
                      <a:pt x="17430" y="32588"/>
                    </a:lnTo>
                    <a:lnTo>
                      <a:pt x="17445" y="32573"/>
                    </a:lnTo>
                    <a:cubicBezTo>
                      <a:pt x="17460" y="32573"/>
                      <a:pt x="17460" y="32558"/>
                      <a:pt x="17476" y="32543"/>
                    </a:cubicBezTo>
                    <a:cubicBezTo>
                      <a:pt x="17506" y="32527"/>
                      <a:pt x="17521" y="32527"/>
                      <a:pt x="17537" y="32497"/>
                    </a:cubicBezTo>
                    <a:lnTo>
                      <a:pt x="17582" y="32482"/>
                    </a:lnTo>
                    <a:lnTo>
                      <a:pt x="17582" y="32466"/>
                    </a:lnTo>
                    <a:cubicBezTo>
                      <a:pt x="17598" y="32451"/>
                      <a:pt x="17628" y="32451"/>
                      <a:pt x="17643" y="32436"/>
                    </a:cubicBezTo>
                    <a:lnTo>
                      <a:pt x="17689" y="32405"/>
                    </a:lnTo>
                    <a:cubicBezTo>
                      <a:pt x="17735" y="32375"/>
                      <a:pt x="17780" y="32344"/>
                      <a:pt x="17811" y="32329"/>
                    </a:cubicBezTo>
                    <a:cubicBezTo>
                      <a:pt x="17872" y="32283"/>
                      <a:pt x="17933" y="32253"/>
                      <a:pt x="17994" y="32223"/>
                    </a:cubicBezTo>
                    <a:cubicBezTo>
                      <a:pt x="18070" y="32177"/>
                      <a:pt x="18146" y="32131"/>
                      <a:pt x="18207" y="32101"/>
                    </a:cubicBezTo>
                    <a:cubicBezTo>
                      <a:pt x="18359" y="32009"/>
                      <a:pt x="18512" y="31903"/>
                      <a:pt x="18649" y="31796"/>
                    </a:cubicBezTo>
                    <a:cubicBezTo>
                      <a:pt x="18725" y="31735"/>
                      <a:pt x="18801" y="31674"/>
                      <a:pt x="18877" y="31628"/>
                    </a:cubicBezTo>
                    <a:cubicBezTo>
                      <a:pt x="18923" y="31567"/>
                      <a:pt x="18984" y="31522"/>
                      <a:pt x="19045" y="31476"/>
                    </a:cubicBezTo>
                    <a:lnTo>
                      <a:pt x="19091" y="31446"/>
                    </a:lnTo>
                    <a:lnTo>
                      <a:pt x="19106" y="31430"/>
                    </a:lnTo>
                    <a:cubicBezTo>
                      <a:pt x="19121" y="31415"/>
                      <a:pt x="19136" y="31415"/>
                      <a:pt x="19167" y="31400"/>
                    </a:cubicBezTo>
                    <a:cubicBezTo>
                      <a:pt x="19182" y="31385"/>
                      <a:pt x="19197" y="31369"/>
                      <a:pt x="19213" y="31354"/>
                    </a:cubicBezTo>
                    <a:cubicBezTo>
                      <a:pt x="19258" y="31324"/>
                      <a:pt x="19304" y="31308"/>
                      <a:pt x="19350" y="31278"/>
                    </a:cubicBezTo>
                    <a:lnTo>
                      <a:pt x="19365" y="31278"/>
                    </a:lnTo>
                    <a:cubicBezTo>
                      <a:pt x="19411" y="31247"/>
                      <a:pt x="19456" y="31232"/>
                      <a:pt x="19502" y="31202"/>
                    </a:cubicBezTo>
                    <a:cubicBezTo>
                      <a:pt x="19548" y="31187"/>
                      <a:pt x="19593" y="31171"/>
                      <a:pt x="19639" y="31171"/>
                    </a:cubicBezTo>
                    <a:lnTo>
                      <a:pt x="19670" y="31156"/>
                    </a:lnTo>
                    <a:cubicBezTo>
                      <a:pt x="19700" y="31156"/>
                      <a:pt x="19731" y="31141"/>
                      <a:pt x="19761" y="31141"/>
                    </a:cubicBezTo>
                    <a:lnTo>
                      <a:pt x="19807" y="31126"/>
                    </a:lnTo>
                    <a:lnTo>
                      <a:pt x="19852" y="31126"/>
                    </a:lnTo>
                    <a:cubicBezTo>
                      <a:pt x="19868" y="31126"/>
                      <a:pt x="19883" y="31110"/>
                      <a:pt x="19898" y="31110"/>
                    </a:cubicBezTo>
                    <a:cubicBezTo>
                      <a:pt x="19929" y="31110"/>
                      <a:pt x="19959" y="31110"/>
                      <a:pt x="20005" y="31095"/>
                    </a:cubicBezTo>
                    <a:cubicBezTo>
                      <a:pt x="20035" y="31095"/>
                      <a:pt x="20081" y="31095"/>
                      <a:pt x="20111" y="31080"/>
                    </a:cubicBezTo>
                    <a:lnTo>
                      <a:pt x="20172" y="31080"/>
                    </a:lnTo>
                    <a:cubicBezTo>
                      <a:pt x="20249" y="31065"/>
                      <a:pt x="20340" y="31049"/>
                      <a:pt x="20416" y="31034"/>
                    </a:cubicBezTo>
                    <a:lnTo>
                      <a:pt x="20447" y="31034"/>
                    </a:lnTo>
                    <a:cubicBezTo>
                      <a:pt x="20477" y="31034"/>
                      <a:pt x="20508" y="31019"/>
                      <a:pt x="20538" y="31019"/>
                    </a:cubicBezTo>
                    <a:lnTo>
                      <a:pt x="20584" y="31004"/>
                    </a:lnTo>
                    <a:cubicBezTo>
                      <a:pt x="20614" y="31004"/>
                      <a:pt x="20660" y="30988"/>
                      <a:pt x="20690" y="30988"/>
                    </a:cubicBezTo>
                    <a:lnTo>
                      <a:pt x="20721" y="30973"/>
                    </a:lnTo>
                    <a:cubicBezTo>
                      <a:pt x="20767" y="30958"/>
                      <a:pt x="20797" y="30958"/>
                      <a:pt x="20828" y="30943"/>
                    </a:cubicBezTo>
                    <a:cubicBezTo>
                      <a:pt x="20949" y="30912"/>
                      <a:pt x="21056" y="30867"/>
                      <a:pt x="21147" y="30821"/>
                    </a:cubicBezTo>
                    <a:lnTo>
                      <a:pt x="21224" y="30775"/>
                    </a:lnTo>
                    <a:cubicBezTo>
                      <a:pt x="21285" y="30760"/>
                      <a:pt x="21346" y="30729"/>
                      <a:pt x="21407" y="30699"/>
                    </a:cubicBezTo>
                    <a:cubicBezTo>
                      <a:pt x="21498" y="30638"/>
                      <a:pt x="21574" y="30608"/>
                      <a:pt x="21650" y="30562"/>
                    </a:cubicBezTo>
                    <a:cubicBezTo>
                      <a:pt x="21726" y="30516"/>
                      <a:pt x="21803" y="30470"/>
                      <a:pt x="21879" y="30409"/>
                    </a:cubicBezTo>
                    <a:cubicBezTo>
                      <a:pt x="21940" y="30349"/>
                      <a:pt x="22016" y="30303"/>
                      <a:pt x="22062" y="30257"/>
                    </a:cubicBezTo>
                    <a:close/>
                    <a:moveTo>
                      <a:pt x="10411" y="1"/>
                    </a:moveTo>
                    <a:cubicBezTo>
                      <a:pt x="10398" y="1"/>
                      <a:pt x="10385" y="4"/>
                      <a:pt x="10376" y="14"/>
                    </a:cubicBezTo>
                    <a:cubicBezTo>
                      <a:pt x="10360" y="14"/>
                      <a:pt x="10345" y="29"/>
                      <a:pt x="10330" y="44"/>
                    </a:cubicBezTo>
                    <a:cubicBezTo>
                      <a:pt x="10315" y="75"/>
                      <a:pt x="10315" y="105"/>
                      <a:pt x="10300" y="121"/>
                    </a:cubicBezTo>
                    <a:lnTo>
                      <a:pt x="10315" y="121"/>
                    </a:lnTo>
                    <a:cubicBezTo>
                      <a:pt x="10284" y="197"/>
                      <a:pt x="10254" y="288"/>
                      <a:pt x="10223" y="364"/>
                    </a:cubicBezTo>
                    <a:cubicBezTo>
                      <a:pt x="10147" y="532"/>
                      <a:pt x="10056" y="684"/>
                      <a:pt x="9980" y="852"/>
                    </a:cubicBezTo>
                    <a:cubicBezTo>
                      <a:pt x="9949" y="943"/>
                      <a:pt x="9903" y="1019"/>
                      <a:pt x="9873" y="1096"/>
                    </a:cubicBezTo>
                    <a:cubicBezTo>
                      <a:pt x="9842" y="1141"/>
                      <a:pt x="9827" y="1187"/>
                      <a:pt x="9812" y="1233"/>
                    </a:cubicBezTo>
                    <a:cubicBezTo>
                      <a:pt x="9781" y="1263"/>
                      <a:pt x="9766" y="1309"/>
                      <a:pt x="9736" y="1355"/>
                    </a:cubicBezTo>
                    <a:cubicBezTo>
                      <a:pt x="9690" y="1416"/>
                      <a:pt x="9660" y="1492"/>
                      <a:pt x="9614" y="1553"/>
                    </a:cubicBezTo>
                    <a:cubicBezTo>
                      <a:pt x="9538" y="1659"/>
                      <a:pt x="9462" y="1766"/>
                      <a:pt x="9385" y="1873"/>
                    </a:cubicBezTo>
                    <a:cubicBezTo>
                      <a:pt x="9355" y="1934"/>
                      <a:pt x="9309" y="1979"/>
                      <a:pt x="9279" y="2040"/>
                    </a:cubicBezTo>
                    <a:cubicBezTo>
                      <a:pt x="9233" y="2101"/>
                      <a:pt x="9203" y="2147"/>
                      <a:pt x="9157" y="2208"/>
                    </a:cubicBezTo>
                    <a:cubicBezTo>
                      <a:pt x="9142" y="2254"/>
                      <a:pt x="9111" y="2284"/>
                      <a:pt x="9096" y="2330"/>
                    </a:cubicBezTo>
                    <a:cubicBezTo>
                      <a:pt x="9081" y="2345"/>
                      <a:pt x="9065" y="2375"/>
                      <a:pt x="9050" y="2391"/>
                    </a:cubicBezTo>
                    <a:cubicBezTo>
                      <a:pt x="9020" y="2452"/>
                      <a:pt x="8989" y="2513"/>
                      <a:pt x="8959" y="2589"/>
                    </a:cubicBezTo>
                    <a:cubicBezTo>
                      <a:pt x="8898" y="2695"/>
                      <a:pt x="8852" y="2817"/>
                      <a:pt x="8791" y="2939"/>
                    </a:cubicBezTo>
                    <a:cubicBezTo>
                      <a:pt x="8669" y="3183"/>
                      <a:pt x="8563" y="3427"/>
                      <a:pt x="8456" y="3670"/>
                    </a:cubicBezTo>
                    <a:cubicBezTo>
                      <a:pt x="8349" y="3914"/>
                      <a:pt x="8243" y="4158"/>
                      <a:pt x="8136" y="4417"/>
                    </a:cubicBezTo>
                    <a:cubicBezTo>
                      <a:pt x="8029" y="4661"/>
                      <a:pt x="7923" y="4920"/>
                      <a:pt x="7816" y="5179"/>
                    </a:cubicBezTo>
                    <a:cubicBezTo>
                      <a:pt x="7801" y="5225"/>
                      <a:pt x="7770" y="5285"/>
                      <a:pt x="7755" y="5346"/>
                    </a:cubicBezTo>
                    <a:cubicBezTo>
                      <a:pt x="7725" y="5407"/>
                      <a:pt x="7709" y="5484"/>
                      <a:pt x="7679" y="5544"/>
                    </a:cubicBezTo>
                    <a:cubicBezTo>
                      <a:pt x="7664" y="5621"/>
                      <a:pt x="7648" y="5682"/>
                      <a:pt x="7633" y="5758"/>
                    </a:cubicBezTo>
                    <a:cubicBezTo>
                      <a:pt x="7603" y="5834"/>
                      <a:pt x="7588" y="5895"/>
                      <a:pt x="7572" y="5971"/>
                    </a:cubicBezTo>
                    <a:cubicBezTo>
                      <a:pt x="7557" y="6047"/>
                      <a:pt x="7542" y="6123"/>
                      <a:pt x="7527" y="6200"/>
                    </a:cubicBezTo>
                    <a:cubicBezTo>
                      <a:pt x="7527" y="6261"/>
                      <a:pt x="7511" y="6322"/>
                      <a:pt x="7496" y="6382"/>
                    </a:cubicBezTo>
                    <a:cubicBezTo>
                      <a:pt x="7496" y="6443"/>
                      <a:pt x="7481" y="6504"/>
                      <a:pt x="7466" y="6550"/>
                    </a:cubicBezTo>
                    <a:cubicBezTo>
                      <a:pt x="7466" y="6611"/>
                      <a:pt x="7466" y="6657"/>
                      <a:pt x="7450" y="6702"/>
                    </a:cubicBezTo>
                    <a:cubicBezTo>
                      <a:pt x="7450" y="6718"/>
                      <a:pt x="7450" y="6748"/>
                      <a:pt x="7450" y="6763"/>
                    </a:cubicBezTo>
                    <a:cubicBezTo>
                      <a:pt x="7435" y="6809"/>
                      <a:pt x="7435" y="6840"/>
                      <a:pt x="7435" y="6885"/>
                    </a:cubicBezTo>
                    <a:cubicBezTo>
                      <a:pt x="7435" y="6916"/>
                      <a:pt x="7435" y="6946"/>
                      <a:pt x="7420" y="6977"/>
                    </a:cubicBezTo>
                    <a:cubicBezTo>
                      <a:pt x="7420" y="7038"/>
                      <a:pt x="7420" y="7114"/>
                      <a:pt x="7420" y="7175"/>
                    </a:cubicBezTo>
                    <a:cubicBezTo>
                      <a:pt x="7420" y="7205"/>
                      <a:pt x="7420" y="7251"/>
                      <a:pt x="7420" y="7281"/>
                    </a:cubicBezTo>
                    <a:lnTo>
                      <a:pt x="7420" y="7373"/>
                    </a:lnTo>
                    <a:cubicBezTo>
                      <a:pt x="7420" y="7434"/>
                      <a:pt x="7420" y="7510"/>
                      <a:pt x="7420" y="7571"/>
                    </a:cubicBezTo>
                    <a:cubicBezTo>
                      <a:pt x="7435" y="7647"/>
                      <a:pt x="7435" y="7708"/>
                      <a:pt x="7450" y="7784"/>
                    </a:cubicBezTo>
                    <a:cubicBezTo>
                      <a:pt x="7450" y="7860"/>
                      <a:pt x="7466" y="7921"/>
                      <a:pt x="7481" y="7997"/>
                    </a:cubicBezTo>
                    <a:cubicBezTo>
                      <a:pt x="7496" y="8119"/>
                      <a:pt x="7511" y="8241"/>
                      <a:pt x="7542" y="8378"/>
                    </a:cubicBezTo>
                    <a:cubicBezTo>
                      <a:pt x="7557" y="8439"/>
                      <a:pt x="7557" y="8500"/>
                      <a:pt x="7588" y="8561"/>
                    </a:cubicBezTo>
                    <a:cubicBezTo>
                      <a:pt x="7588" y="8607"/>
                      <a:pt x="7603" y="8653"/>
                      <a:pt x="7618" y="8698"/>
                    </a:cubicBezTo>
                    <a:lnTo>
                      <a:pt x="7633" y="8759"/>
                    </a:lnTo>
                    <a:cubicBezTo>
                      <a:pt x="7664" y="8835"/>
                      <a:pt x="7694" y="8912"/>
                      <a:pt x="7709" y="8988"/>
                    </a:cubicBezTo>
                    <a:cubicBezTo>
                      <a:pt x="7725" y="9003"/>
                      <a:pt x="7740" y="9034"/>
                      <a:pt x="7740" y="9049"/>
                    </a:cubicBezTo>
                    <a:cubicBezTo>
                      <a:pt x="7755" y="9094"/>
                      <a:pt x="7786" y="9125"/>
                      <a:pt x="7801" y="9171"/>
                    </a:cubicBezTo>
                    <a:cubicBezTo>
                      <a:pt x="7847" y="9293"/>
                      <a:pt x="7907" y="9414"/>
                      <a:pt x="7968" y="9521"/>
                    </a:cubicBezTo>
                    <a:cubicBezTo>
                      <a:pt x="8029" y="9643"/>
                      <a:pt x="8106" y="9750"/>
                      <a:pt x="8166" y="9856"/>
                    </a:cubicBezTo>
                    <a:cubicBezTo>
                      <a:pt x="8212" y="9917"/>
                      <a:pt x="8243" y="9963"/>
                      <a:pt x="8273" y="10009"/>
                    </a:cubicBezTo>
                    <a:cubicBezTo>
                      <a:pt x="8319" y="10085"/>
                      <a:pt x="8365" y="10146"/>
                      <a:pt x="8410" y="10222"/>
                    </a:cubicBezTo>
                    <a:cubicBezTo>
                      <a:pt x="8456" y="10268"/>
                      <a:pt x="8486" y="10329"/>
                      <a:pt x="8532" y="10374"/>
                    </a:cubicBezTo>
                    <a:cubicBezTo>
                      <a:pt x="8563" y="10420"/>
                      <a:pt x="8608" y="10466"/>
                      <a:pt x="8639" y="10511"/>
                    </a:cubicBezTo>
                    <a:cubicBezTo>
                      <a:pt x="8684" y="10572"/>
                      <a:pt x="8745" y="10633"/>
                      <a:pt x="8791" y="10679"/>
                    </a:cubicBezTo>
                    <a:cubicBezTo>
                      <a:pt x="8837" y="10740"/>
                      <a:pt x="8898" y="10801"/>
                      <a:pt x="8944" y="10862"/>
                    </a:cubicBezTo>
                    <a:cubicBezTo>
                      <a:pt x="9020" y="10953"/>
                      <a:pt x="9111" y="11045"/>
                      <a:pt x="9187" y="11136"/>
                    </a:cubicBezTo>
                    <a:cubicBezTo>
                      <a:pt x="9279" y="11243"/>
                      <a:pt x="9370" y="11349"/>
                      <a:pt x="9462" y="11456"/>
                    </a:cubicBezTo>
                    <a:lnTo>
                      <a:pt x="9583" y="11608"/>
                    </a:lnTo>
                    <a:cubicBezTo>
                      <a:pt x="9629" y="11654"/>
                      <a:pt x="9675" y="11715"/>
                      <a:pt x="9721" y="11761"/>
                    </a:cubicBezTo>
                    <a:cubicBezTo>
                      <a:pt x="9721" y="11776"/>
                      <a:pt x="9736" y="11791"/>
                      <a:pt x="9736" y="11806"/>
                    </a:cubicBezTo>
                    <a:cubicBezTo>
                      <a:pt x="9751" y="11883"/>
                      <a:pt x="9766" y="11959"/>
                      <a:pt x="9766" y="12020"/>
                    </a:cubicBezTo>
                    <a:cubicBezTo>
                      <a:pt x="9781" y="12142"/>
                      <a:pt x="9797" y="12264"/>
                      <a:pt x="9827" y="12385"/>
                    </a:cubicBezTo>
                    <a:cubicBezTo>
                      <a:pt x="9842" y="12523"/>
                      <a:pt x="9858" y="12644"/>
                      <a:pt x="9888" y="12782"/>
                    </a:cubicBezTo>
                    <a:cubicBezTo>
                      <a:pt x="9888" y="12842"/>
                      <a:pt x="9903" y="12888"/>
                      <a:pt x="9919" y="12934"/>
                    </a:cubicBezTo>
                    <a:cubicBezTo>
                      <a:pt x="9919" y="12995"/>
                      <a:pt x="9934" y="13056"/>
                      <a:pt x="9949" y="13117"/>
                    </a:cubicBezTo>
                    <a:cubicBezTo>
                      <a:pt x="9980" y="13239"/>
                      <a:pt x="10010" y="13360"/>
                      <a:pt x="10040" y="13498"/>
                    </a:cubicBezTo>
                    <a:cubicBezTo>
                      <a:pt x="10101" y="13741"/>
                      <a:pt x="10178" y="13985"/>
                      <a:pt x="10239" y="14244"/>
                    </a:cubicBezTo>
                    <a:cubicBezTo>
                      <a:pt x="10239" y="14244"/>
                      <a:pt x="10239" y="14229"/>
                      <a:pt x="10239" y="14229"/>
                    </a:cubicBezTo>
                    <a:cubicBezTo>
                      <a:pt x="10254" y="14320"/>
                      <a:pt x="10284" y="14412"/>
                      <a:pt x="10300" y="14503"/>
                    </a:cubicBezTo>
                    <a:cubicBezTo>
                      <a:pt x="10330" y="14579"/>
                      <a:pt x="10345" y="14671"/>
                      <a:pt x="10360" y="14762"/>
                    </a:cubicBezTo>
                    <a:cubicBezTo>
                      <a:pt x="10391" y="14869"/>
                      <a:pt x="10406" y="14976"/>
                      <a:pt x="10437" y="15097"/>
                    </a:cubicBezTo>
                    <a:cubicBezTo>
                      <a:pt x="10452" y="15174"/>
                      <a:pt x="10467" y="15235"/>
                      <a:pt x="10482" y="15311"/>
                    </a:cubicBezTo>
                    <a:cubicBezTo>
                      <a:pt x="10452" y="15250"/>
                      <a:pt x="10421" y="15189"/>
                      <a:pt x="10391" y="15128"/>
                    </a:cubicBezTo>
                    <a:cubicBezTo>
                      <a:pt x="10330" y="15021"/>
                      <a:pt x="10269" y="14930"/>
                      <a:pt x="10208" y="14823"/>
                    </a:cubicBezTo>
                    <a:cubicBezTo>
                      <a:pt x="10147" y="14732"/>
                      <a:pt x="10086" y="14625"/>
                      <a:pt x="10025" y="14534"/>
                    </a:cubicBezTo>
                    <a:cubicBezTo>
                      <a:pt x="9903" y="14351"/>
                      <a:pt x="9766" y="14168"/>
                      <a:pt x="9644" y="14000"/>
                    </a:cubicBezTo>
                    <a:cubicBezTo>
                      <a:pt x="9538" y="13848"/>
                      <a:pt x="9431" y="13696"/>
                      <a:pt x="9294" y="13559"/>
                    </a:cubicBezTo>
                    <a:cubicBezTo>
                      <a:pt x="9279" y="13528"/>
                      <a:pt x="9248" y="13513"/>
                      <a:pt x="9233" y="13482"/>
                    </a:cubicBezTo>
                    <a:cubicBezTo>
                      <a:pt x="9203" y="13452"/>
                      <a:pt x="9187" y="13437"/>
                      <a:pt x="9157" y="13406"/>
                    </a:cubicBezTo>
                    <a:cubicBezTo>
                      <a:pt x="9111" y="13376"/>
                      <a:pt x="9065" y="13330"/>
                      <a:pt x="9020" y="13284"/>
                    </a:cubicBezTo>
                    <a:cubicBezTo>
                      <a:pt x="8944" y="13208"/>
                      <a:pt x="8837" y="13147"/>
                      <a:pt x="8745" y="13071"/>
                    </a:cubicBezTo>
                    <a:cubicBezTo>
                      <a:pt x="8654" y="13010"/>
                      <a:pt x="8563" y="12949"/>
                      <a:pt x="8486" y="12888"/>
                    </a:cubicBezTo>
                    <a:cubicBezTo>
                      <a:pt x="8380" y="12827"/>
                      <a:pt x="8288" y="12751"/>
                      <a:pt x="8182" y="12690"/>
                    </a:cubicBezTo>
                    <a:cubicBezTo>
                      <a:pt x="7999" y="12568"/>
                      <a:pt x="7801" y="12446"/>
                      <a:pt x="7588" y="12355"/>
                    </a:cubicBezTo>
                    <a:cubicBezTo>
                      <a:pt x="7572" y="12340"/>
                      <a:pt x="7557" y="12324"/>
                      <a:pt x="7527" y="12324"/>
                    </a:cubicBezTo>
                    <a:cubicBezTo>
                      <a:pt x="7527" y="12309"/>
                      <a:pt x="7511" y="12294"/>
                      <a:pt x="7511" y="12279"/>
                    </a:cubicBezTo>
                    <a:cubicBezTo>
                      <a:pt x="7466" y="12233"/>
                      <a:pt x="7435" y="12187"/>
                      <a:pt x="7405" y="12142"/>
                    </a:cubicBezTo>
                    <a:lnTo>
                      <a:pt x="7283" y="11989"/>
                    </a:lnTo>
                    <a:cubicBezTo>
                      <a:pt x="7252" y="11944"/>
                      <a:pt x="7222" y="11883"/>
                      <a:pt x="7176" y="11837"/>
                    </a:cubicBezTo>
                    <a:cubicBezTo>
                      <a:pt x="7161" y="11822"/>
                      <a:pt x="7146" y="11791"/>
                      <a:pt x="7130" y="11776"/>
                    </a:cubicBezTo>
                    <a:cubicBezTo>
                      <a:pt x="7115" y="11761"/>
                      <a:pt x="7100" y="11730"/>
                      <a:pt x="7085" y="11715"/>
                    </a:cubicBezTo>
                    <a:cubicBezTo>
                      <a:pt x="7054" y="11685"/>
                      <a:pt x="7024" y="11654"/>
                      <a:pt x="6993" y="11624"/>
                    </a:cubicBezTo>
                    <a:cubicBezTo>
                      <a:pt x="6978" y="11608"/>
                      <a:pt x="6978" y="11593"/>
                      <a:pt x="6963" y="11578"/>
                    </a:cubicBezTo>
                    <a:lnTo>
                      <a:pt x="6948" y="11563"/>
                    </a:lnTo>
                    <a:cubicBezTo>
                      <a:pt x="6948" y="11563"/>
                      <a:pt x="6948" y="11563"/>
                      <a:pt x="6932" y="11547"/>
                    </a:cubicBezTo>
                    <a:lnTo>
                      <a:pt x="6917" y="11532"/>
                    </a:lnTo>
                    <a:lnTo>
                      <a:pt x="6902" y="11517"/>
                    </a:lnTo>
                    <a:cubicBezTo>
                      <a:pt x="6902" y="11517"/>
                      <a:pt x="6887" y="11502"/>
                      <a:pt x="6887" y="11502"/>
                    </a:cubicBezTo>
                    <a:cubicBezTo>
                      <a:pt x="6887" y="11502"/>
                      <a:pt x="6887" y="11502"/>
                      <a:pt x="6887" y="11517"/>
                    </a:cubicBezTo>
                    <a:cubicBezTo>
                      <a:pt x="6887" y="11502"/>
                      <a:pt x="6872" y="11487"/>
                      <a:pt x="6857" y="11472"/>
                    </a:cubicBezTo>
                    <a:lnTo>
                      <a:pt x="6857" y="11472"/>
                    </a:lnTo>
                    <a:lnTo>
                      <a:pt x="6871" y="11486"/>
                    </a:lnTo>
                    <a:cubicBezTo>
                      <a:pt x="6871" y="11471"/>
                      <a:pt x="6856" y="11471"/>
                      <a:pt x="6856" y="11471"/>
                    </a:cubicBezTo>
                    <a:lnTo>
                      <a:pt x="6856" y="11471"/>
                    </a:lnTo>
                    <a:cubicBezTo>
                      <a:pt x="6856" y="11471"/>
                      <a:pt x="6856" y="11471"/>
                      <a:pt x="6856" y="11471"/>
                    </a:cubicBezTo>
                    <a:cubicBezTo>
                      <a:pt x="6841" y="11456"/>
                      <a:pt x="6841" y="11456"/>
                      <a:pt x="6826" y="11441"/>
                    </a:cubicBezTo>
                    <a:lnTo>
                      <a:pt x="6810" y="11426"/>
                    </a:lnTo>
                    <a:lnTo>
                      <a:pt x="6826" y="11426"/>
                    </a:lnTo>
                    <a:lnTo>
                      <a:pt x="6795" y="11395"/>
                    </a:lnTo>
                    <a:lnTo>
                      <a:pt x="6780" y="11395"/>
                    </a:lnTo>
                    <a:cubicBezTo>
                      <a:pt x="6750" y="11365"/>
                      <a:pt x="6719" y="11334"/>
                      <a:pt x="6689" y="11304"/>
                    </a:cubicBezTo>
                    <a:cubicBezTo>
                      <a:pt x="6658" y="11273"/>
                      <a:pt x="6628" y="11258"/>
                      <a:pt x="6597" y="11227"/>
                    </a:cubicBezTo>
                    <a:cubicBezTo>
                      <a:pt x="6567" y="11182"/>
                      <a:pt x="6521" y="11151"/>
                      <a:pt x="6491" y="11121"/>
                    </a:cubicBezTo>
                    <a:cubicBezTo>
                      <a:pt x="6460" y="11090"/>
                      <a:pt x="6414" y="11075"/>
                      <a:pt x="6384" y="11045"/>
                    </a:cubicBezTo>
                    <a:cubicBezTo>
                      <a:pt x="6353" y="11029"/>
                      <a:pt x="6338" y="10999"/>
                      <a:pt x="6308" y="10984"/>
                    </a:cubicBezTo>
                    <a:cubicBezTo>
                      <a:pt x="6292" y="10968"/>
                      <a:pt x="6277" y="10953"/>
                      <a:pt x="6262" y="10953"/>
                    </a:cubicBezTo>
                    <a:cubicBezTo>
                      <a:pt x="6216" y="10923"/>
                      <a:pt x="6171" y="10892"/>
                      <a:pt x="6125" y="10862"/>
                    </a:cubicBezTo>
                    <a:cubicBezTo>
                      <a:pt x="6094" y="10831"/>
                      <a:pt x="6049" y="10816"/>
                      <a:pt x="6018" y="10801"/>
                    </a:cubicBezTo>
                    <a:cubicBezTo>
                      <a:pt x="5957" y="10770"/>
                      <a:pt x="5912" y="10740"/>
                      <a:pt x="5866" y="10709"/>
                    </a:cubicBezTo>
                    <a:cubicBezTo>
                      <a:pt x="5729" y="10649"/>
                      <a:pt x="5607" y="10603"/>
                      <a:pt x="5485" y="10557"/>
                    </a:cubicBezTo>
                    <a:cubicBezTo>
                      <a:pt x="5348" y="10511"/>
                      <a:pt x="5211" y="10481"/>
                      <a:pt x="5074" y="10466"/>
                    </a:cubicBezTo>
                    <a:cubicBezTo>
                      <a:pt x="4860" y="10435"/>
                      <a:pt x="4647" y="10420"/>
                      <a:pt x="4418" y="10405"/>
                    </a:cubicBezTo>
                    <a:cubicBezTo>
                      <a:pt x="4327" y="10389"/>
                      <a:pt x="4251" y="10389"/>
                      <a:pt x="4159" y="10374"/>
                    </a:cubicBezTo>
                    <a:lnTo>
                      <a:pt x="3855" y="10374"/>
                    </a:lnTo>
                    <a:cubicBezTo>
                      <a:pt x="3809" y="10374"/>
                      <a:pt x="3763" y="10389"/>
                      <a:pt x="3718" y="10389"/>
                    </a:cubicBezTo>
                    <a:cubicBezTo>
                      <a:pt x="3657" y="10405"/>
                      <a:pt x="3611" y="10420"/>
                      <a:pt x="3550" y="10435"/>
                    </a:cubicBezTo>
                    <a:cubicBezTo>
                      <a:pt x="3459" y="10466"/>
                      <a:pt x="3382" y="10496"/>
                      <a:pt x="3291" y="10527"/>
                    </a:cubicBezTo>
                    <a:cubicBezTo>
                      <a:pt x="3108" y="10572"/>
                      <a:pt x="2941" y="10633"/>
                      <a:pt x="2758" y="10679"/>
                    </a:cubicBezTo>
                    <a:cubicBezTo>
                      <a:pt x="2712" y="10694"/>
                      <a:pt x="2651" y="10709"/>
                      <a:pt x="2605" y="10725"/>
                    </a:cubicBezTo>
                    <a:cubicBezTo>
                      <a:pt x="2544" y="10725"/>
                      <a:pt x="2483" y="10740"/>
                      <a:pt x="2423" y="10740"/>
                    </a:cubicBezTo>
                    <a:cubicBezTo>
                      <a:pt x="2346" y="10755"/>
                      <a:pt x="2270" y="10755"/>
                      <a:pt x="2194" y="10770"/>
                    </a:cubicBezTo>
                    <a:lnTo>
                      <a:pt x="1950" y="10770"/>
                    </a:lnTo>
                    <a:cubicBezTo>
                      <a:pt x="1767" y="10770"/>
                      <a:pt x="1585" y="10786"/>
                      <a:pt x="1386" y="10801"/>
                    </a:cubicBezTo>
                    <a:cubicBezTo>
                      <a:pt x="1204" y="10831"/>
                      <a:pt x="1021" y="10847"/>
                      <a:pt x="823" y="10862"/>
                    </a:cubicBezTo>
                    <a:cubicBezTo>
                      <a:pt x="731" y="10877"/>
                      <a:pt x="625" y="10892"/>
                      <a:pt x="533" y="10892"/>
                    </a:cubicBezTo>
                    <a:cubicBezTo>
                      <a:pt x="488" y="10892"/>
                      <a:pt x="442" y="10908"/>
                      <a:pt x="396" y="10908"/>
                    </a:cubicBezTo>
                    <a:lnTo>
                      <a:pt x="320" y="10908"/>
                    </a:lnTo>
                    <a:cubicBezTo>
                      <a:pt x="274" y="10908"/>
                      <a:pt x="244" y="10908"/>
                      <a:pt x="198" y="10923"/>
                    </a:cubicBezTo>
                    <a:cubicBezTo>
                      <a:pt x="168" y="10923"/>
                      <a:pt x="137" y="10938"/>
                      <a:pt x="107" y="10953"/>
                    </a:cubicBezTo>
                    <a:cubicBezTo>
                      <a:pt x="76" y="10968"/>
                      <a:pt x="61" y="10984"/>
                      <a:pt x="46" y="11014"/>
                    </a:cubicBezTo>
                    <a:cubicBezTo>
                      <a:pt x="15" y="11029"/>
                      <a:pt x="15" y="11060"/>
                      <a:pt x="0" y="11090"/>
                    </a:cubicBezTo>
                    <a:cubicBezTo>
                      <a:pt x="0" y="11106"/>
                      <a:pt x="0" y="11136"/>
                      <a:pt x="0" y="11167"/>
                    </a:cubicBezTo>
                    <a:cubicBezTo>
                      <a:pt x="0" y="11227"/>
                      <a:pt x="30" y="11304"/>
                      <a:pt x="61" y="11365"/>
                    </a:cubicBezTo>
                    <a:cubicBezTo>
                      <a:pt x="91" y="11410"/>
                      <a:pt x="107" y="11456"/>
                      <a:pt x="137" y="11502"/>
                    </a:cubicBezTo>
                    <a:cubicBezTo>
                      <a:pt x="183" y="11578"/>
                      <a:pt x="229" y="11654"/>
                      <a:pt x="289" y="11730"/>
                    </a:cubicBezTo>
                    <a:cubicBezTo>
                      <a:pt x="396" y="11898"/>
                      <a:pt x="503" y="12081"/>
                      <a:pt x="609" y="12248"/>
                    </a:cubicBezTo>
                    <a:cubicBezTo>
                      <a:pt x="670" y="12324"/>
                      <a:pt x="716" y="12401"/>
                      <a:pt x="777" y="12492"/>
                    </a:cubicBezTo>
                    <a:lnTo>
                      <a:pt x="868" y="12614"/>
                    </a:lnTo>
                    <a:cubicBezTo>
                      <a:pt x="868" y="12629"/>
                      <a:pt x="884" y="12644"/>
                      <a:pt x="899" y="12660"/>
                    </a:cubicBezTo>
                    <a:cubicBezTo>
                      <a:pt x="914" y="12675"/>
                      <a:pt x="929" y="12705"/>
                      <a:pt x="960" y="12721"/>
                    </a:cubicBezTo>
                    <a:cubicBezTo>
                      <a:pt x="990" y="12766"/>
                      <a:pt x="1021" y="12812"/>
                      <a:pt x="1051" y="12858"/>
                    </a:cubicBezTo>
                    <a:cubicBezTo>
                      <a:pt x="1082" y="12903"/>
                      <a:pt x="1127" y="12949"/>
                      <a:pt x="1173" y="12995"/>
                    </a:cubicBezTo>
                    <a:cubicBezTo>
                      <a:pt x="1219" y="13041"/>
                      <a:pt x="1265" y="13086"/>
                      <a:pt x="1310" y="13132"/>
                    </a:cubicBezTo>
                    <a:cubicBezTo>
                      <a:pt x="1508" y="13330"/>
                      <a:pt x="1722" y="13498"/>
                      <a:pt x="1965" y="13635"/>
                    </a:cubicBezTo>
                    <a:cubicBezTo>
                      <a:pt x="2087" y="13696"/>
                      <a:pt x="2209" y="13757"/>
                      <a:pt x="2346" y="13818"/>
                    </a:cubicBezTo>
                    <a:cubicBezTo>
                      <a:pt x="2468" y="13863"/>
                      <a:pt x="2605" y="13909"/>
                      <a:pt x="2742" y="13955"/>
                    </a:cubicBezTo>
                    <a:cubicBezTo>
                      <a:pt x="2880" y="13985"/>
                      <a:pt x="3017" y="14016"/>
                      <a:pt x="3154" y="14046"/>
                    </a:cubicBezTo>
                    <a:cubicBezTo>
                      <a:pt x="3276" y="14061"/>
                      <a:pt x="3398" y="14077"/>
                      <a:pt x="3520" y="14077"/>
                    </a:cubicBezTo>
                    <a:lnTo>
                      <a:pt x="3855" y="14077"/>
                    </a:lnTo>
                    <a:cubicBezTo>
                      <a:pt x="3885" y="14077"/>
                      <a:pt x="3931" y="14077"/>
                      <a:pt x="3977" y="14061"/>
                    </a:cubicBezTo>
                    <a:cubicBezTo>
                      <a:pt x="4022" y="14061"/>
                      <a:pt x="4053" y="14061"/>
                      <a:pt x="4098" y="14046"/>
                    </a:cubicBezTo>
                    <a:cubicBezTo>
                      <a:pt x="4144" y="14046"/>
                      <a:pt x="4190" y="14046"/>
                      <a:pt x="4220" y="14031"/>
                    </a:cubicBezTo>
                    <a:lnTo>
                      <a:pt x="4205" y="14031"/>
                    </a:lnTo>
                    <a:cubicBezTo>
                      <a:pt x="4236" y="14031"/>
                      <a:pt x="4266" y="14031"/>
                      <a:pt x="4297" y="14016"/>
                    </a:cubicBezTo>
                    <a:cubicBezTo>
                      <a:pt x="4327" y="14016"/>
                      <a:pt x="4373" y="14000"/>
                      <a:pt x="4418" y="14000"/>
                    </a:cubicBezTo>
                    <a:cubicBezTo>
                      <a:pt x="4510" y="13970"/>
                      <a:pt x="4601" y="13955"/>
                      <a:pt x="4693" y="13924"/>
                    </a:cubicBezTo>
                    <a:cubicBezTo>
                      <a:pt x="4738" y="13909"/>
                      <a:pt x="4784" y="13894"/>
                      <a:pt x="4830" y="13879"/>
                    </a:cubicBezTo>
                    <a:cubicBezTo>
                      <a:pt x="4876" y="13879"/>
                      <a:pt x="4906" y="13863"/>
                      <a:pt x="4952" y="13848"/>
                    </a:cubicBezTo>
                    <a:cubicBezTo>
                      <a:pt x="5058" y="13818"/>
                      <a:pt x="5165" y="13787"/>
                      <a:pt x="5272" y="13757"/>
                    </a:cubicBezTo>
                    <a:cubicBezTo>
                      <a:pt x="5348" y="13726"/>
                      <a:pt x="5439" y="13711"/>
                      <a:pt x="5515" y="13680"/>
                    </a:cubicBezTo>
                    <a:cubicBezTo>
                      <a:pt x="5622" y="13650"/>
                      <a:pt x="5713" y="13620"/>
                      <a:pt x="5820" y="13589"/>
                    </a:cubicBezTo>
                    <a:cubicBezTo>
                      <a:pt x="5912" y="13559"/>
                      <a:pt x="6003" y="13528"/>
                      <a:pt x="6094" y="13498"/>
                    </a:cubicBezTo>
                    <a:cubicBezTo>
                      <a:pt x="6277" y="13437"/>
                      <a:pt x="6460" y="13376"/>
                      <a:pt x="6643" y="13330"/>
                    </a:cubicBezTo>
                    <a:cubicBezTo>
                      <a:pt x="6719" y="13315"/>
                      <a:pt x="6795" y="13300"/>
                      <a:pt x="6871" y="13284"/>
                    </a:cubicBezTo>
                    <a:cubicBezTo>
                      <a:pt x="6948" y="13269"/>
                      <a:pt x="7024" y="13254"/>
                      <a:pt x="7100" y="13239"/>
                    </a:cubicBezTo>
                    <a:lnTo>
                      <a:pt x="7176" y="13239"/>
                    </a:lnTo>
                    <a:cubicBezTo>
                      <a:pt x="7207" y="13223"/>
                      <a:pt x="7237" y="13223"/>
                      <a:pt x="7268" y="13223"/>
                    </a:cubicBezTo>
                    <a:cubicBezTo>
                      <a:pt x="7588" y="13239"/>
                      <a:pt x="7892" y="13254"/>
                      <a:pt x="8212" y="13300"/>
                    </a:cubicBezTo>
                    <a:cubicBezTo>
                      <a:pt x="8273" y="13300"/>
                      <a:pt x="8334" y="13315"/>
                      <a:pt x="8395" y="13330"/>
                    </a:cubicBezTo>
                    <a:cubicBezTo>
                      <a:pt x="8410" y="13330"/>
                      <a:pt x="8425" y="13345"/>
                      <a:pt x="8441" y="13345"/>
                    </a:cubicBezTo>
                    <a:cubicBezTo>
                      <a:pt x="8471" y="13360"/>
                      <a:pt x="8486" y="13376"/>
                      <a:pt x="8517" y="13391"/>
                    </a:cubicBezTo>
                    <a:cubicBezTo>
                      <a:pt x="8547" y="13406"/>
                      <a:pt x="8578" y="13437"/>
                      <a:pt x="8624" y="13452"/>
                    </a:cubicBezTo>
                    <a:cubicBezTo>
                      <a:pt x="8654" y="13482"/>
                      <a:pt x="8700" y="13513"/>
                      <a:pt x="8730" y="13528"/>
                    </a:cubicBezTo>
                    <a:cubicBezTo>
                      <a:pt x="8776" y="13559"/>
                      <a:pt x="8806" y="13574"/>
                      <a:pt x="8852" y="13574"/>
                    </a:cubicBezTo>
                    <a:cubicBezTo>
                      <a:pt x="8913" y="13680"/>
                      <a:pt x="8989" y="13772"/>
                      <a:pt x="9065" y="13879"/>
                    </a:cubicBezTo>
                    <a:cubicBezTo>
                      <a:pt x="9142" y="13985"/>
                      <a:pt x="9233" y="14092"/>
                      <a:pt x="9309" y="14198"/>
                    </a:cubicBezTo>
                    <a:cubicBezTo>
                      <a:pt x="9462" y="14427"/>
                      <a:pt x="9614" y="14656"/>
                      <a:pt x="9797" y="14884"/>
                    </a:cubicBezTo>
                    <a:cubicBezTo>
                      <a:pt x="9873" y="14991"/>
                      <a:pt x="9949" y="15097"/>
                      <a:pt x="10040" y="15189"/>
                    </a:cubicBezTo>
                    <a:cubicBezTo>
                      <a:pt x="10117" y="15311"/>
                      <a:pt x="10208" y="15417"/>
                      <a:pt x="10300" y="15539"/>
                    </a:cubicBezTo>
                    <a:cubicBezTo>
                      <a:pt x="10330" y="15585"/>
                      <a:pt x="10376" y="15646"/>
                      <a:pt x="10421" y="15707"/>
                    </a:cubicBezTo>
                    <a:cubicBezTo>
                      <a:pt x="10452" y="15768"/>
                      <a:pt x="10482" y="15813"/>
                      <a:pt x="10528" y="15874"/>
                    </a:cubicBezTo>
                    <a:cubicBezTo>
                      <a:pt x="10543" y="15905"/>
                      <a:pt x="10559" y="15951"/>
                      <a:pt x="10574" y="15981"/>
                    </a:cubicBezTo>
                    <a:cubicBezTo>
                      <a:pt x="10619" y="16088"/>
                      <a:pt x="10665" y="16179"/>
                      <a:pt x="10711" y="16271"/>
                    </a:cubicBezTo>
                    <a:cubicBezTo>
                      <a:pt x="10726" y="16316"/>
                      <a:pt x="10741" y="16347"/>
                      <a:pt x="10757" y="16377"/>
                    </a:cubicBezTo>
                    <a:cubicBezTo>
                      <a:pt x="10772" y="16438"/>
                      <a:pt x="10787" y="16499"/>
                      <a:pt x="10802" y="16560"/>
                    </a:cubicBezTo>
                    <a:cubicBezTo>
                      <a:pt x="10818" y="16621"/>
                      <a:pt x="10833" y="16667"/>
                      <a:pt x="10833" y="16728"/>
                    </a:cubicBezTo>
                    <a:cubicBezTo>
                      <a:pt x="10863" y="16789"/>
                      <a:pt x="10878" y="16850"/>
                      <a:pt x="10909" y="16926"/>
                    </a:cubicBezTo>
                    <a:cubicBezTo>
                      <a:pt x="10909" y="16941"/>
                      <a:pt x="10939" y="16956"/>
                      <a:pt x="10955" y="16956"/>
                    </a:cubicBezTo>
                    <a:cubicBezTo>
                      <a:pt x="10955" y="16956"/>
                      <a:pt x="10970" y="16956"/>
                      <a:pt x="10970" y="16941"/>
                    </a:cubicBezTo>
                    <a:lnTo>
                      <a:pt x="10985" y="16941"/>
                    </a:lnTo>
                    <a:cubicBezTo>
                      <a:pt x="11016" y="17063"/>
                      <a:pt x="11077" y="17185"/>
                      <a:pt x="11107" y="17307"/>
                    </a:cubicBezTo>
                    <a:cubicBezTo>
                      <a:pt x="11183" y="17520"/>
                      <a:pt x="11259" y="17733"/>
                      <a:pt x="11305" y="17962"/>
                    </a:cubicBezTo>
                    <a:cubicBezTo>
                      <a:pt x="11336" y="18084"/>
                      <a:pt x="11366" y="18190"/>
                      <a:pt x="11396" y="18312"/>
                    </a:cubicBezTo>
                    <a:cubicBezTo>
                      <a:pt x="11412" y="18434"/>
                      <a:pt x="11427" y="18541"/>
                      <a:pt x="11442" y="18663"/>
                    </a:cubicBezTo>
                    <a:cubicBezTo>
                      <a:pt x="11457" y="18739"/>
                      <a:pt x="11457" y="18815"/>
                      <a:pt x="11473" y="18891"/>
                    </a:cubicBezTo>
                    <a:cubicBezTo>
                      <a:pt x="11473" y="18937"/>
                      <a:pt x="11473" y="18983"/>
                      <a:pt x="11473" y="19013"/>
                    </a:cubicBezTo>
                    <a:cubicBezTo>
                      <a:pt x="11488" y="19059"/>
                      <a:pt x="11488" y="19104"/>
                      <a:pt x="11488" y="19135"/>
                    </a:cubicBezTo>
                    <a:cubicBezTo>
                      <a:pt x="11488" y="19181"/>
                      <a:pt x="11503" y="19211"/>
                      <a:pt x="11503" y="19257"/>
                    </a:cubicBezTo>
                    <a:cubicBezTo>
                      <a:pt x="11503" y="19272"/>
                      <a:pt x="11503" y="19287"/>
                      <a:pt x="11503" y="19318"/>
                    </a:cubicBezTo>
                    <a:cubicBezTo>
                      <a:pt x="11503" y="19363"/>
                      <a:pt x="11503" y="19424"/>
                      <a:pt x="11503" y="19485"/>
                    </a:cubicBezTo>
                    <a:cubicBezTo>
                      <a:pt x="11503" y="19622"/>
                      <a:pt x="11503" y="19775"/>
                      <a:pt x="11503" y="19927"/>
                    </a:cubicBezTo>
                    <a:cubicBezTo>
                      <a:pt x="11503" y="20217"/>
                      <a:pt x="11518" y="20521"/>
                      <a:pt x="11534" y="20811"/>
                    </a:cubicBezTo>
                    <a:cubicBezTo>
                      <a:pt x="11549" y="21100"/>
                      <a:pt x="11564" y="21390"/>
                      <a:pt x="11564" y="21664"/>
                    </a:cubicBezTo>
                    <a:cubicBezTo>
                      <a:pt x="11595" y="22776"/>
                      <a:pt x="11610" y="23889"/>
                      <a:pt x="11595" y="25001"/>
                    </a:cubicBezTo>
                    <a:lnTo>
                      <a:pt x="11595" y="25016"/>
                    </a:lnTo>
                    <a:cubicBezTo>
                      <a:pt x="11595" y="25214"/>
                      <a:pt x="11595" y="25397"/>
                      <a:pt x="11595" y="25580"/>
                    </a:cubicBezTo>
                    <a:lnTo>
                      <a:pt x="11595" y="25595"/>
                    </a:lnTo>
                    <a:cubicBezTo>
                      <a:pt x="11595" y="25641"/>
                      <a:pt x="11579" y="25671"/>
                      <a:pt x="11579" y="25702"/>
                    </a:cubicBezTo>
                    <a:cubicBezTo>
                      <a:pt x="11579" y="25945"/>
                      <a:pt x="11579" y="26204"/>
                      <a:pt x="11579" y="26448"/>
                    </a:cubicBezTo>
                    <a:cubicBezTo>
                      <a:pt x="11579" y="26677"/>
                      <a:pt x="11595" y="26920"/>
                      <a:pt x="11610" y="27149"/>
                    </a:cubicBezTo>
                    <a:cubicBezTo>
                      <a:pt x="11610" y="27378"/>
                      <a:pt x="11625" y="27591"/>
                      <a:pt x="11625" y="27819"/>
                    </a:cubicBezTo>
                    <a:cubicBezTo>
                      <a:pt x="11610" y="28200"/>
                      <a:pt x="11595" y="28581"/>
                      <a:pt x="11564" y="28962"/>
                    </a:cubicBezTo>
                    <a:cubicBezTo>
                      <a:pt x="11503" y="29541"/>
                      <a:pt x="11442" y="30105"/>
                      <a:pt x="11381" y="30668"/>
                    </a:cubicBezTo>
                    <a:cubicBezTo>
                      <a:pt x="11305" y="31232"/>
                      <a:pt x="11244" y="31781"/>
                      <a:pt x="11153" y="32344"/>
                    </a:cubicBezTo>
                    <a:cubicBezTo>
                      <a:pt x="11122" y="32588"/>
                      <a:pt x="11092" y="32817"/>
                      <a:pt x="11046" y="33045"/>
                    </a:cubicBezTo>
                    <a:cubicBezTo>
                      <a:pt x="11000" y="33289"/>
                      <a:pt x="10955" y="33518"/>
                      <a:pt x="10894" y="33746"/>
                    </a:cubicBezTo>
                    <a:cubicBezTo>
                      <a:pt x="10802" y="34188"/>
                      <a:pt x="10680" y="34615"/>
                      <a:pt x="10559" y="35056"/>
                    </a:cubicBezTo>
                    <a:cubicBezTo>
                      <a:pt x="10467" y="35361"/>
                      <a:pt x="10376" y="35651"/>
                      <a:pt x="10269" y="35955"/>
                    </a:cubicBezTo>
                    <a:cubicBezTo>
                      <a:pt x="10208" y="36169"/>
                      <a:pt x="10132" y="36382"/>
                      <a:pt x="10056" y="36595"/>
                    </a:cubicBezTo>
                    <a:cubicBezTo>
                      <a:pt x="9903" y="36778"/>
                      <a:pt x="9751" y="36976"/>
                      <a:pt x="9599" y="37174"/>
                    </a:cubicBezTo>
                    <a:cubicBezTo>
                      <a:pt x="9507" y="37311"/>
                      <a:pt x="9416" y="37448"/>
                      <a:pt x="9324" y="37570"/>
                    </a:cubicBezTo>
                    <a:cubicBezTo>
                      <a:pt x="9233" y="37707"/>
                      <a:pt x="9142" y="37845"/>
                      <a:pt x="9050" y="37982"/>
                    </a:cubicBezTo>
                    <a:cubicBezTo>
                      <a:pt x="8916" y="38176"/>
                      <a:pt x="8781" y="38356"/>
                      <a:pt x="8632" y="38549"/>
                    </a:cubicBezTo>
                    <a:lnTo>
                      <a:pt x="8632" y="38549"/>
                    </a:lnTo>
                    <a:cubicBezTo>
                      <a:pt x="8639" y="38538"/>
                      <a:pt x="8639" y="38526"/>
                      <a:pt x="8639" y="38515"/>
                    </a:cubicBezTo>
                    <a:cubicBezTo>
                      <a:pt x="8684" y="38332"/>
                      <a:pt x="8715" y="38134"/>
                      <a:pt x="8761" y="37936"/>
                    </a:cubicBezTo>
                    <a:cubicBezTo>
                      <a:pt x="8791" y="37738"/>
                      <a:pt x="8822" y="37540"/>
                      <a:pt x="8852" y="37357"/>
                    </a:cubicBezTo>
                    <a:cubicBezTo>
                      <a:pt x="8913" y="36946"/>
                      <a:pt x="8959" y="36550"/>
                      <a:pt x="9004" y="36153"/>
                    </a:cubicBezTo>
                    <a:cubicBezTo>
                      <a:pt x="9020" y="35940"/>
                      <a:pt x="9035" y="35742"/>
                      <a:pt x="9050" y="35544"/>
                    </a:cubicBezTo>
                    <a:cubicBezTo>
                      <a:pt x="9065" y="35346"/>
                      <a:pt x="9081" y="35133"/>
                      <a:pt x="9096" y="34935"/>
                    </a:cubicBezTo>
                    <a:cubicBezTo>
                      <a:pt x="9111" y="34554"/>
                      <a:pt x="9126" y="34158"/>
                      <a:pt x="9172" y="33761"/>
                    </a:cubicBezTo>
                    <a:cubicBezTo>
                      <a:pt x="9203" y="33365"/>
                      <a:pt x="9218" y="32969"/>
                      <a:pt x="9233" y="32588"/>
                    </a:cubicBezTo>
                    <a:cubicBezTo>
                      <a:pt x="9233" y="32375"/>
                      <a:pt x="9248" y="32177"/>
                      <a:pt x="9248" y="31979"/>
                    </a:cubicBezTo>
                    <a:cubicBezTo>
                      <a:pt x="9248" y="31887"/>
                      <a:pt x="9248" y="31796"/>
                      <a:pt x="9233" y="31720"/>
                    </a:cubicBezTo>
                    <a:lnTo>
                      <a:pt x="9248" y="31720"/>
                    </a:lnTo>
                    <a:cubicBezTo>
                      <a:pt x="9294" y="31720"/>
                      <a:pt x="9324" y="31705"/>
                      <a:pt x="9340" y="31674"/>
                    </a:cubicBezTo>
                    <a:cubicBezTo>
                      <a:pt x="9370" y="31644"/>
                      <a:pt x="9385" y="31613"/>
                      <a:pt x="9385" y="31583"/>
                    </a:cubicBezTo>
                    <a:cubicBezTo>
                      <a:pt x="9401" y="31552"/>
                      <a:pt x="9401" y="31537"/>
                      <a:pt x="9401" y="31506"/>
                    </a:cubicBezTo>
                    <a:cubicBezTo>
                      <a:pt x="9401" y="31461"/>
                      <a:pt x="9401" y="31415"/>
                      <a:pt x="9416" y="31385"/>
                    </a:cubicBezTo>
                    <a:cubicBezTo>
                      <a:pt x="9416" y="31324"/>
                      <a:pt x="9431" y="31263"/>
                      <a:pt x="9431" y="31202"/>
                    </a:cubicBezTo>
                    <a:cubicBezTo>
                      <a:pt x="9446" y="31065"/>
                      <a:pt x="9462" y="30927"/>
                      <a:pt x="9492" y="30790"/>
                    </a:cubicBezTo>
                    <a:cubicBezTo>
                      <a:pt x="9522" y="30547"/>
                      <a:pt x="9568" y="30303"/>
                      <a:pt x="9614" y="30044"/>
                    </a:cubicBezTo>
                    <a:cubicBezTo>
                      <a:pt x="9660" y="29770"/>
                      <a:pt x="9705" y="29480"/>
                      <a:pt x="9766" y="29191"/>
                    </a:cubicBezTo>
                    <a:cubicBezTo>
                      <a:pt x="9812" y="28932"/>
                      <a:pt x="9873" y="28657"/>
                      <a:pt x="9949" y="28398"/>
                    </a:cubicBezTo>
                    <a:cubicBezTo>
                      <a:pt x="9949" y="28368"/>
                      <a:pt x="9964" y="28337"/>
                      <a:pt x="9980" y="28307"/>
                    </a:cubicBezTo>
                    <a:cubicBezTo>
                      <a:pt x="9980" y="28276"/>
                      <a:pt x="9995" y="28246"/>
                      <a:pt x="9995" y="28216"/>
                    </a:cubicBezTo>
                    <a:cubicBezTo>
                      <a:pt x="10025" y="28155"/>
                      <a:pt x="10040" y="28094"/>
                      <a:pt x="10071" y="28048"/>
                    </a:cubicBezTo>
                    <a:cubicBezTo>
                      <a:pt x="10178" y="27819"/>
                      <a:pt x="10284" y="27591"/>
                      <a:pt x="10391" y="27362"/>
                    </a:cubicBezTo>
                    <a:cubicBezTo>
                      <a:pt x="10452" y="27240"/>
                      <a:pt x="10528" y="27103"/>
                      <a:pt x="10589" y="26966"/>
                    </a:cubicBezTo>
                    <a:cubicBezTo>
                      <a:pt x="10619" y="26905"/>
                      <a:pt x="10635" y="26844"/>
                      <a:pt x="10665" y="26783"/>
                    </a:cubicBezTo>
                    <a:cubicBezTo>
                      <a:pt x="10680" y="26753"/>
                      <a:pt x="10680" y="26707"/>
                      <a:pt x="10696" y="26677"/>
                    </a:cubicBezTo>
                    <a:cubicBezTo>
                      <a:pt x="10711" y="26661"/>
                      <a:pt x="10711" y="26631"/>
                      <a:pt x="10726" y="26600"/>
                    </a:cubicBezTo>
                    <a:cubicBezTo>
                      <a:pt x="10741" y="26540"/>
                      <a:pt x="10772" y="26463"/>
                      <a:pt x="10787" y="26387"/>
                    </a:cubicBezTo>
                    <a:cubicBezTo>
                      <a:pt x="10787" y="26357"/>
                      <a:pt x="10802" y="26326"/>
                      <a:pt x="10802" y="26281"/>
                    </a:cubicBezTo>
                    <a:cubicBezTo>
                      <a:pt x="10818" y="26250"/>
                      <a:pt x="10818" y="26204"/>
                      <a:pt x="10833" y="26174"/>
                    </a:cubicBezTo>
                    <a:cubicBezTo>
                      <a:pt x="10833" y="26098"/>
                      <a:pt x="10848" y="26022"/>
                      <a:pt x="10848" y="25945"/>
                    </a:cubicBezTo>
                    <a:cubicBezTo>
                      <a:pt x="10863" y="25884"/>
                      <a:pt x="10863" y="25823"/>
                      <a:pt x="10863" y="25763"/>
                    </a:cubicBezTo>
                    <a:cubicBezTo>
                      <a:pt x="10878" y="25686"/>
                      <a:pt x="10878" y="25625"/>
                      <a:pt x="10878" y="25549"/>
                    </a:cubicBezTo>
                    <a:cubicBezTo>
                      <a:pt x="10878" y="25519"/>
                      <a:pt x="10878" y="25473"/>
                      <a:pt x="10878" y="25443"/>
                    </a:cubicBezTo>
                    <a:cubicBezTo>
                      <a:pt x="10878" y="25412"/>
                      <a:pt x="10878" y="25366"/>
                      <a:pt x="10878" y="25336"/>
                    </a:cubicBezTo>
                    <a:cubicBezTo>
                      <a:pt x="10863" y="25199"/>
                      <a:pt x="10833" y="25046"/>
                      <a:pt x="10802" y="24909"/>
                    </a:cubicBezTo>
                    <a:cubicBezTo>
                      <a:pt x="10787" y="24848"/>
                      <a:pt x="10772" y="24772"/>
                      <a:pt x="10741" y="24711"/>
                    </a:cubicBezTo>
                    <a:cubicBezTo>
                      <a:pt x="10711" y="24605"/>
                      <a:pt x="10650" y="24498"/>
                      <a:pt x="10589" y="24407"/>
                    </a:cubicBezTo>
                    <a:cubicBezTo>
                      <a:pt x="10513" y="24285"/>
                      <a:pt x="10437" y="24163"/>
                      <a:pt x="10376" y="24041"/>
                    </a:cubicBezTo>
                    <a:cubicBezTo>
                      <a:pt x="10330" y="23980"/>
                      <a:pt x="10300" y="23904"/>
                      <a:pt x="10269" y="23843"/>
                    </a:cubicBezTo>
                    <a:cubicBezTo>
                      <a:pt x="10254" y="23767"/>
                      <a:pt x="10223" y="23690"/>
                      <a:pt x="10208" y="23614"/>
                    </a:cubicBezTo>
                    <a:cubicBezTo>
                      <a:pt x="10193" y="23584"/>
                      <a:pt x="10193" y="23553"/>
                      <a:pt x="10178" y="23508"/>
                    </a:cubicBezTo>
                    <a:cubicBezTo>
                      <a:pt x="10162" y="23447"/>
                      <a:pt x="10147" y="23401"/>
                      <a:pt x="10147" y="23340"/>
                    </a:cubicBezTo>
                    <a:cubicBezTo>
                      <a:pt x="10132" y="23294"/>
                      <a:pt x="10132" y="23249"/>
                      <a:pt x="10117" y="23203"/>
                    </a:cubicBezTo>
                    <a:cubicBezTo>
                      <a:pt x="10101" y="23111"/>
                      <a:pt x="10086" y="23020"/>
                      <a:pt x="10071" y="22913"/>
                    </a:cubicBezTo>
                    <a:cubicBezTo>
                      <a:pt x="10056" y="22822"/>
                      <a:pt x="10056" y="22731"/>
                      <a:pt x="10040" y="22639"/>
                    </a:cubicBezTo>
                    <a:cubicBezTo>
                      <a:pt x="10025" y="22593"/>
                      <a:pt x="10025" y="22533"/>
                      <a:pt x="10010" y="22487"/>
                    </a:cubicBezTo>
                    <a:cubicBezTo>
                      <a:pt x="9995" y="22426"/>
                      <a:pt x="9995" y="22380"/>
                      <a:pt x="9980" y="22319"/>
                    </a:cubicBezTo>
                    <a:cubicBezTo>
                      <a:pt x="9964" y="22258"/>
                      <a:pt x="9949" y="22197"/>
                      <a:pt x="9934" y="22136"/>
                    </a:cubicBezTo>
                    <a:cubicBezTo>
                      <a:pt x="9919" y="22075"/>
                      <a:pt x="9903" y="22014"/>
                      <a:pt x="9888" y="21954"/>
                    </a:cubicBezTo>
                    <a:cubicBezTo>
                      <a:pt x="9858" y="21877"/>
                      <a:pt x="9827" y="21801"/>
                      <a:pt x="9812" y="21725"/>
                    </a:cubicBezTo>
                    <a:cubicBezTo>
                      <a:pt x="9781" y="21664"/>
                      <a:pt x="9751" y="21588"/>
                      <a:pt x="9721" y="21527"/>
                    </a:cubicBezTo>
                    <a:cubicBezTo>
                      <a:pt x="9690" y="21466"/>
                      <a:pt x="9675" y="21420"/>
                      <a:pt x="9644" y="21359"/>
                    </a:cubicBezTo>
                    <a:cubicBezTo>
                      <a:pt x="9599" y="21253"/>
                      <a:pt x="9538" y="21161"/>
                      <a:pt x="9477" y="21055"/>
                    </a:cubicBezTo>
                    <a:cubicBezTo>
                      <a:pt x="9385" y="20933"/>
                      <a:pt x="9279" y="20811"/>
                      <a:pt x="9172" y="20689"/>
                    </a:cubicBezTo>
                    <a:cubicBezTo>
                      <a:pt x="8974" y="20491"/>
                      <a:pt x="8791" y="20278"/>
                      <a:pt x="8608" y="20049"/>
                    </a:cubicBezTo>
                    <a:cubicBezTo>
                      <a:pt x="8517" y="19942"/>
                      <a:pt x="8425" y="19836"/>
                      <a:pt x="8334" y="19729"/>
                    </a:cubicBezTo>
                    <a:cubicBezTo>
                      <a:pt x="8243" y="19622"/>
                      <a:pt x="8151" y="19531"/>
                      <a:pt x="8075" y="19424"/>
                    </a:cubicBezTo>
                    <a:cubicBezTo>
                      <a:pt x="7984" y="19333"/>
                      <a:pt x="7892" y="19226"/>
                      <a:pt x="7801" y="19135"/>
                    </a:cubicBezTo>
                    <a:cubicBezTo>
                      <a:pt x="7755" y="19089"/>
                      <a:pt x="7709" y="19028"/>
                      <a:pt x="7664" y="18998"/>
                    </a:cubicBezTo>
                    <a:cubicBezTo>
                      <a:pt x="7618" y="18952"/>
                      <a:pt x="7557" y="18906"/>
                      <a:pt x="7496" y="18861"/>
                    </a:cubicBezTo>
                    <a:cubicBezTo>
                      <a:pt x="7389" y="18784"/>
                      <a:pt x="7268" y="18724"/>
                      <a:pt x="7161" y="18663"/>
                    </a:cubicBezTo>
                    <a:cubicBezTo>
                      <a:pt x="7127" y="18640"/>
                      <a:pt x="7102" y="18626"/>
                      <a:pt x="7073" y="18626"/>
                    </a:cubicBezTo>
                    <a:cubicBezTo>
                      <a:pt x="7062" y="18626"/>
                      <a:pt x="7051" y="18628"/>
                      <a:pt x="7039" y="18632"/>
                    </a:cubicBezTo>
                    <a:cubicBezTo>
                      <a:pt x="7024" y="18632"/>
                      <a:pt x="7009" y="18632"/>
                      <a:pt x="6993" y="18647"/>
                    </a:cubicBezTo>
                    <a:lnTo>
                      <a:pt x="6963" y="18647"/>
                    </a:lnTo>
                    <a:cubicBezTo>
                      <a:pt x="6948" y="18663"/>
                      <a:pt x="6932" y="18678"/>
                      <a:pt x="6917" y="18708"/>
                    </a:cubicBezTo>
                    <a:cubicBezTo>
                      <a:pt x="6917" y="18724"/>
                      <a:pt x="6902" y="18754"/>
                      <a:pt x="6902" y="18784"/>
                    </a:cubicBezTo>
                    <a:cubicBezTo>
                      <a:pt x="6887" y="18830"/>
                      <a:pt x="6887" y="18876"/>
                      <a:pt x="6871" y="18922"/>
                    </a:cubicBezTo>
                    <a:cubicBezTo>
                      <a:pt x="6841" y="19028"/>
                      <a:pt x="6826" y="19120"/>
                      <a:pt x="6795" y="19226"/>
                    </a:cubicBezTo>
                    <a:cubicBezTo>
                      <a:pt x="6750" y="19440"/>
                      <a:pt x="6704" y="19653"/>
                      <a:pt x="6643" y="19866"/>
                    </a:cubicBezTo>
                    <a:cubicBezTo>
                      <a:pt x="6628" y="19927"/>
                      <a:pt x="6612" y="19988"/>
                      <a:pt x="6597" y="20049"/>
                    </a:cubicBezTo>
                    <a:cubicBezTo>
                      <a:pt x="6567" y="20110"/>
                      <a:pt x="6551" y="20171"/>
                      <a:pt x="6536" y="20232"/>
                    </a:cubicBezTo>
                    <a:cubicBezTo>
                      <a:pt x="6506" y="20278"/>
                      <a:pt x="6491" y="20339"/>
                      <a:pt x="6475" y="20399"/>
                    </a:cubicBezTo>
                    <a:cubicBezTo>
                      <a:pt x="6445" y="20460"/>
                      <a:pt x="6414" y="20521"/>
                      <a:pt x="6384" y="20598"/>
                    </a:cubicBezTo>
                    <a:cubicBezTo>
                      <a:pt x="6384" y="20613"/>
                      <a:pt x="6369" y="20628"/>
                      <a:pt x="6369" y="20658"/>
                    </a:cubicBezTo>
                    <a:lnTo>
                      <a:pt x="6369" y="20643"/>
                    </a:lnTo>
                    <a:cubicBezTo>
                      <a:pt x="6369" y="20658"/>
                      <a:pt x="6353" y="20658"/>
                      <a:pt x="6353" y="20674"/>
                    </a:cubicBezTo>
                    <a:cubicBezTo>
                      <a:pt x="6353" y="20689"/>
                      <a:pt x="6338" y="20689"/>
                      <a:pt x="6338" y="20704"/>
                    </a:cubicBezTo>
                    <a:lnTo>
                      <a:pt x="6353" y="20689"/>
                    </a:lnTo>
                    <a:lnTo>
                      <a:pt x="6353" y="20689"/>
                    </a:lnTo>
                    <a:cubicBezTo>
                      <a:pt x="6323" y="20750"/>
                      <a:pt x="6308" y="20796"/>
                      <a:pt x="6277" y="20841"/>
                    </a:cubicBezTo>
                    <a:cubicBezTo>
                      <a:pt x="6155" y="21085"/>
                      <a:pt x="6033" y="21344"/>
                      <a:pt x="5912" y="21588"/>
                    </a:cubicBezTo>
                    <a:cubicBezTo>
                      <a:pt x="5851" y="21725"/>
                      <a:pt x="5790" y="21877"/>
                      <a:pt x="5729" y="22014"/>
                    </a:cubicBezTo>
                    <a:cubicBezTo>
                      <a:pt x="5683" y="22136"/>
                      <a:pt x="5637" y="22274"/>
                      <a:pt x="5592" y="22411"/>
                    </a:cubicBezTo>
                    <a:cubicBezTo>
                      <a:pt x="5546" y="22533"/>
                      <a:pt x="5500" y="22654"/>
                      <a:pt x="5454" y="22776"/>
                    </a:cubicBezTo>
                    <a:cubicBezTo>
                      <a:pt x="5409" y="22913"/>
                      <a:pt x="5378" y="23051"/>
                      <a:pt x="5333" y="23203"/>
                    </a:cubicBezTo>
                    <a:cubicBezTo>
                      <a:pt x="5302" y="23340"/>
                      <a:pt x="5287" y="23477"/>
                      <a:pt x="5256" y="23614"/>
                    </a:cubicBezTo>
                    <a:cubicBezTo>
                      <a:pt x="5241" y="23767"/>
                      <a:pt x="5226" y="23904"/>
                      <a:pt x="5211" y="24056"/>
                    </a:cubicBezTo>
                    <a:cubicBezTo>
                      <a:pt x="5211" y="24193"/>
                      <a:pt x="5195" y="24330"/>
                      <a:pt x="5195" y="24467"/>
                    </a:cubicBezTo>
                    <a:cubicBezTo>
                      <a:pt x="5211" y="24620"/>
                      <a:pt x="5226" y="24757"/>
                      <a:pt x="5241" y="24894"/>
                    </a:cubicBezTo>
                    <a:cubicBezTo>
                      <a:pt x="5256" y="25031"/>
                      <a:pt x="5287" y="25168"/>
                      <a:pt x="5317" y="25305"/>
                    </a:cubicBezTo>
                    <a:cubicBezTo>
                      <a:pt x="5333" y="25443"/>
                      <a:pt x="5378" y="25580"/>
                      <a:pt x="5409" y="25702"/>
                    </a:cubicBezTo>
                    <a:cubicBezTo>
                      <a:pt x="5485" y="25976"/>
                      <a:pt x="5546" y="26250"/>
                      <a:pt x="5653" y="26509"/>
                    </a:cubicBezTo>
                    <a:cubicBezTo>
                      <a:pt x="5698" y="26646"/>
                      <a:pt x="5744" y="26768"/>
                      <a:pt x="5805" y="26905"/>
                    </a:cubicBezTo>
                    <a:cubicBezTo>
                      <a:pt x="5851" y="27042"/>
                      <a:pt x="5912" y="27164"/>
                      <a:pt x="5972" y="27286"/>
                    </a:cubicBezTo>
                    <a:cubicBezTo>
                      <a:pt x="6018" y="27378"/>
                      <a:pt x="6064" y="27454"/>
                      <a:pt x="6125" y="27530"/>
                    </a:cubicBezTo>
                    <a:cubicBezTo>
                      <a:pt x="6171" y="27560"/>
                      <a:pt x="6201" y="27606"/>
                      <a:pt x="6247" y="27637"/>
                    </a:cubicBezTo>
                    <a:cubicBezTo>
                      <a:pt x="6292" y="27682"/>
                      <a:pt x="6338" y="27728"/>
                      <a:pt x="6384" y="27774"/>
                    </a:cubicBezTo>
                    <a:cubicBezTo>
                      <a:pt x="6445" y="27819"/>
                      <a:pt x="6506" y="27865"/>
                      <a:pt x="6567" y="27911"/>
                    </a:cubicBezTo>
                    <a:cubicBezTo>
                      <a:pt x="6628" y="27956"/>
                      <a:pt x="6689" y="28002"/>
                      <a:pt x="6750" y="28048"/>
                    </a:cubicBezTo>
                    <a:cubicBezTo>
                      <a:pt x="6856" y="28139"/>
                      <a:pt x="6978" y="28200"/>
                      <a:pt x="7085" y="28276"/>
                    </a:cubicBezTo>
                    <a:cubicBezTo>
                      <a:pt x="7191" y="28353"/>
                      <a:pt x="7298" y="28429"/>
                      <a:pt x="7405" y="28520"/>
                    </a:cubicBezTo>
                    <a:cubicBezTo>
                      <a:pt x="7466" y="28566"/>
                      <a:pt x="7511" y="28612"/>
                      <a:pt x="7557" y="28657"/>
                    </a:cubicBezTo>
                    <a:cubicBezTo>
                      <a:pt x="7618" y="28703"/>
                      <a:pt x="7664" y="28749"/>
                      <a:pt x="7709" y="28794"/>
                    </a:cubicBezTo>
                    <a:cubicBezTo>
                      <a:pt x="7755" y="28840"/>
                      <a:pt x="7786" y="28871"/>
                      <a:pt x="7816" y="28916"/>
                    </a:cubicBezTo>
                    <a:cubicBezTo>
                      <a:pt x="7847" y="28947"/>
                      <a:pt x="7877" y="28993"/>
                      <a:pt x="7923" y="29038"/>
                    </a:cubicBezTo>
                    <a:cubicBezTo>
                      <a:pt x="7999" y="29160"/>
                      <a:pt x="8090" y="29297"/>
                      <a:pt x="8166" y="29434"/>
                    </a:cubicBezTo>
                    <a:cubicBezTo>
                      <a:pt x="8212" y="29511"/>
                      <a:pt x="8243" y="29587"/>
                      <a:pt x="8273" y="29663"/>
                    </a:cubicBezTo>
                    <a:cubicBezTo>
                      <a:pt x="8334" y="29785"/>
                      <a:pt x="8380" y="29922"/>
                      <a:pt x="8441" y="30044"/>
                    </a:cubicBezTo>
                    <a:cubicBezTo>
                      <a:pt x="8486" y="30166"/>
                      <a:pt x="8547" y="30288"/>
                      <a:pt x="8608" y="30409"/>
                    </a:cubicBezTo>
                    <a:cubicBezTo>
                      <a:pt x="8669" y="30531"/>
                      <a:pt x="8745" y="30653"/>
                      <a:pt x="8806" y="30775"/>
                    </a:cubicBezTo>
                    <a:cubicBezTo>
                      <a:pt x="8867" y="30897"/>
                      <a:pt x="8913" y="31004"/>
                      <a:pt x="8959" y="31126"/>
                    </a:cubicBezTo>
                    <a:cubicBezTo>
                      <a:pt x="8974" y="31141"/>
                      <a:pt x="8974" y="31141"/>
                      <a:pt x="8974" y="31156"/>
                    </a:cubicBezTo>
                    <a:cubicBezTo>
                      <a:pt x="8974" y="31156"/>
                      <a:pt x="8974" y="31156"/>
                      <a:pt x="8974" y="31171"/>
                    </a:cubicBezTo>
                    <a:cubicBezTo>
                      <a:pt x="8989" y="31369"/>
                      <a:pt x="9004" y="31552"/>
                      <a:pt x="9020" y="31750"/>
                    </a:cubicBezTo>
                    <a:cubicBezTo>
                      <a:pt x="9035" y="31933"/>
                      <a:pt x="9035" y="32116"/>
                      <a:pt x="9035" y="32299"/>
                    </a:cubicBezTo>
                    <a:cubicBezTo>
                      <a:pt x="9035" y="32482"/>
                      <a:pt x="9020" y="32680"/>
                      <a:pt x="9020" y="32862"/>
                    </a:cubicBezTo>
                    <a:cubicBezTo>
                      <a:pt x="9020" y="33061"/>
                      <a:pt x="9004" y="33259"/>
                      <a:pt x="8989" y="33457"/>
                    </a:cubicBezTo>
                    <a:cubicBezTo>
                      <a:pt x="8974" y="33655"/>
                      <a:pt x="8944" y="33853"/>
                      <a:pt x="8928" y="34066"/>
                    </a:cubicBezTo>
                    <a:cubicBezTo>
                      <a:pt x="8867" y="34447"/>
                      <a:pt x="8837" y="34843"/>
                      <a:pt x="8791" y="35239"/>
                    </a:cubicBezTo>
                    <a:cubicBezTo>
                      <a:pt x="8745" y="35514"/>
                      <a:pt x="8700" y="35773"/>
                      <a:pt x="8654" y="36047"/>
                    </a:cubicBezTo>
                    <a:cubicBezTo>
                      <a:pt x="8593" y="36458"/>
                      <a:pt x="8532" y="36869"/>
                      <a:pt x="8471" y="37296"/>
                    </a:cubicBezTo>
                    <a:cubicBezTo>
                      <a:pt x="8410" y="37677"/>
                      <a:pt x="8380" y="38073"/>
                      <a:pt x="8334" y="38454"/>
                    </a:cubicBezTo>
                    <a:cubicBezTo>
                      <a:pt x="8304" y="38698"/>
                      <a:pt x="8258" y="38926"/>
                      <a:pt x="8212" y="39170"/>
                    </a:cubicBezTo>
                    <a:cubicBezTo>
                      <a:pt x="8121" y="39307"/>
                      <a:pt x="8029" y="39429"/>
                      <a:pt x="7938" y="39566"/>
                    </a:cubicBezTo>
                    <a:cubicBezTo>
                      <a:pt x="7755" y="39840"/>
                      <a:pt x="7557" y="40115"/>
                      <a:pt x="7374" y="40389"/>
                    </a:cubicBezTo>
                    <a:cubicBezTo>
                      <a:pt x="7283" y="40526"/>
                      <a:pt x="7191" y="40663"/>
                      <a:pt x="7100" y="40800"/>
                    </a:cubicBezTo>
                    <a:cubicBezTo>
                      <a:pt x="7009" y="40937"/>
                      <a:pt x="6932" y="41075"/>
                      <a:pt x="6856" y="41212"/>
                    </a:cubicBezTo>
                    <a:cubicBezTo>
                      <a:pt x="6810" y="41288"/>
                      <a:pt x="6765" y="41349"/>
                      <a:pt x="6734" y="41425"/>
                    </a:cubicBezTo>
                    <a:cubicBezTo>
                      <a:pt x="6734" y="41425"/>
                      <a:pt x="6734" y="41425"/>
                      <a:pt x="6734" y="41440"/>
                    </a:cubicBezTo>
                    <a:cubicBezTo>
                      <a:pt x="6445" y="41913"/>
                      <a:pt x="6216" y="42431"/>
                      <a:pt x="5972" y="42933"/>
                    </a:cubicBezTo>
                    <a:cubicBezTo>
                      <a:pt x="5790" y="43330"/>
                      <a:pt x="5622" y="43726"/>
                      <a:pt x="5470" y="44122"/>
                    </a:cubicBezTo>
                    <a:cubicBezTo>
                      <a:pt x="5485" y="44046"/>
                      <a:pt x="5485" y="43969"/>
                      <a:pt x="5500" y="43893"/>
                    </a:cubicBezTo>
                    <a:cubicBezTo>
                      <a:pt x="5500" y="43787"/>
                      <a:pt x="5515" y="43695"/>
                      <a:pt x="5531" y="43604"/>
                    </a:cubicBezTo>
                    <a:cubicBezTo>
                      <a:pt x="5531" y="43497"/>
                      <a:pt x="5546" y="43406"/>
                      <a:pt x="5546" y="43314"/>
                    </a:cubicBezTo>
                    <a:cubicBezTo>
                      <a:pt x="5576" y="42933"/>
                      <a:pt x="5622" y="42552"/>
                      <a:pt x="5683" y="42172"/>
                    </a:cubicBezTo>
                    <a:lnTo>
                      <a:pt x="5683" y="42126"/>
                    </a:lnTo>
                    <a:cubicBezTo>
                      <a:pt x="5683" y="42111"/>
                      <a:pt x="5683" y="42111"/>
                      <a:pt x="5683" y="42111"/>
                    </a:cubicBezTo>
                    <a:cubicBezTo>
                      <a:pt x="5729" y="41867"/>
                      <a:pt x="5759" y="41608"/>
                      <a:pt x="5790" y="41364"/>
                    </a:cubicBezTo>
                    <a:cubicBezTo>
                      <a:pt x="5820" y="41105"/>
                      <a:pt x="5851" y="40846"/>
                      <a:pt x="5881" y="40602"/>
                    </a:cubicBezTo>
                    <a:cubicBezTo>
                      <a:pt x="5881" y="40602"/>
                      <a:pt x="5881" y="40602"/>
                      <a:pt x="5881" y="40618"/>
                    </a:cubicBezTo>
                    <a:cubicBezTo>
                      <a:pt x="5896" y="40526"/>
                      <a:pt x="5912" y="40435"/>
                      <a:pt x="5927" y="40343"/>
                    </a:cubicBezTo>
                    <a:cubicBezTo>
                      <a:pt x="5988" y="39947"/>
                      <a:pt x="6049" y="39566"/>
                      <a:pt x="6079" y="39170"/>
                    </a:cubicBezTo>
                    <a:cubicBezTo>
                      <a:pt x="6079" y="38972"/>
                      <a:pt x="6079" y="38789"/>
                      <a:pt x="6064" y="38591"/>
                    </a:cubicBezTo>
                    <a:cubicBezTo>
                      <a:pt x="6049" y="38485"/>
                      <a:pt x="6049" y="38378"/>
                      <a:pt x="6033" y="38286"/>
                    </a:cubicBezTo>
                    <a:cubicBezTo>
                      <a:pt x="6033" y="38241"/>
                      <a:pt x="6033" y="38195"/>
                      <a:pt x="6018" y="38149"/>
                    </a:cubicBezTo>
                    <a:cubicBezTo>
                      <a:pt x="6018" y="38073"/>
                      <a:pt x="6018" y="38012"/>
                      <a:pt x="6003" y="37951"/>
                    </a:cubicBezTo>
                    <a:cubicBezTo>
                      <a:pt x="5995" y="37926"/>
                      <a:pt x="5977" y="37915"/>
                      <a:pt x="5958" y="37915"/>
                    </a:cubicBezTo>
                    <a:cubicBezTo>
                      <a:pt x="5942" y="37915"/>
                      <a:pt x="5925" y="37922"/>
                      <a:pt x="5912" y="37936"/>
                    </a:cubicBezTo>
                    <a:cubicBezTo>
                      <a:pt x="5896" y="37966"/>
                      <a:pt x="5896" y="37982"/>
                      <a:pt x="5912" y="37997"/>
                    </a:cubicBezTo>
                    <a:cubicBezTo>
                      <a:pt x="5912" y="38012"/>
                      <a:pt x="5912" y="38043"/>
                      <a:pt x="5912" y="38058"/>
                    </a:cubicBezTo>
                    <a:cubicBezTo>
                      <a:pt x="5912" y="38195"/>
                      <a:pt x="5912" y="38332"/>
                      <a:pt x="5896" y="38469"/>
                    </a:cubicBezTo>
                    <a:cubicBezTo>
                      <a:pt x="5896" y="38591"/>
                      <a:pt x="5896" y="38713"/>
                      <a:pt x="5896" y="38835"/>
                    </a:cubicBezTo>
                    <a:cubicBezTo>
                      <a:pt x="5896" y="39018"/>
                      <a:pt x="5881" y="39185"/>
                      <a:pt x="5866" y="39353"/>
                    </a:cubicBezTo>
                    <a:cubicBezTo>
                      <a:pt x="5851" y="39521"/>
                      <a:pt x="5835" y="39673"/>
                      <a:pt x="5805" y="39840"/>
                    </a:cubicBezTo>
                    <a:cubicBezTo>
                      <a:pt x="5759" y="40191"/>
                      <a:pt x="5683" y="40541"/>
                      <a:pt x="5637" y="40892"/>
                    </a:cubicBezTo>
                    <a:cubicBezTo>
                      <a:pt x="5607" y="41105"/>
                      <a:pt x="5576" y="41303"/>
                      <a:pt x="5531" y="41501"/>
                    </a:cubicBezTo>
                    <a:cubicBezTo>
                      <a:pt x="5500" y="41684"/>
                      <a:pt x="5454" y="41882"/>
                      <a:pt x="5409" y="42080"/>
                    </a:cubicBezTo>
                    <a:cubicBezTo>
                      <a:pt x="5363" y="42263"/>
                      <a:pt x="5317" y="42461"/>
                      <a:pt x="5272" y="42659"/>
                    </a:cubicBezTo>
                    <a:cubicBezTo>
                      <a:pt x="5226" y="42842"/>
                      <a:pt x="5180" y="43025"/>
                      <a:pt x="5150" y="43208"/>
                    </a:cubicBezTo>
                    <a:cubicBezTo>
                      <a:pt x="5104" y="43390"/>
                      <a:pt x="5058" y="43573"/>
                      <a:pt x="5028" y="43756"/>
                    </a:cubicBezTo>
                    <a:cubicBezTo>
                      <a:pt x="4982" y="43954"/>
                      <a:pt x="4921" y="44137"/>
                      <a:pt x="4891" y="44320"/>
                    </a:cubicBezTo>
                    <a:cubicBezTo>
                      <a:pt x="4845" y="44518"/>
                      <a:pt x="4830" y="44716"/>
                      <a:pt x="4799" y="44914"/>
                    </a:cubicBezTo>
                    <a:cubicBezTo>
                      <a:pt x="4769" y="45112"/>
                      <a:pt x="4738" y="45295"/>
                      <a:pt x="4723" y="45493"/>
                    </a:cubicBezTo>
                    <a:cubicBezTo>
                      <a:pt x="4708" y="45691"/>
                      <a:pt x="4708" y="45889"/>
                      <a:pt x="4723" y="46087"/>
                    </a:cubicBezTo>
                    <a:cubicBezTo>
                      <a:pt x="4723" y="46255"/>
                      <a:pt x="4738" y="46438"/>
                      <a:pt x="4754" y="46605"/>
                    </a:cubicBezTo>
                    <a:cubicBezTo>
                      <a:pt x="4738" y="46727"/>
                      <a:pt x="4708" y="46849"/>
                      <a:pt x="4693" y="46956"/>
                    </a:cubicBezTo>
                    <a:cubicBezTo>
                      <a:pt x="4647" y="47245"/>
                      <a:pt x="4571" y="47504"/>
                      <a:pt x="4510" y="47778"/>
                    </a:cubicBezTo>
                    <a:cubicBezTo>
                      <a:pt x="4449" y="48037"/>
                      <a:pt x="4373" y="48296"/>
                      <a:pt x="4327" y="48555"/>
                    </a:cubicBezTo>
                    <a:cubicBezTo>
                      <a:pt x="4281" y="48830"/>
                      <a:pt x="4236" y="49089"/>
                      <a:pt x="4190" y="49363"/>
                    </a:cubicBezTo>
                    <a:cubicBezTo>
                      <a:pt x="4144" y="49637"/>
                      <a:pt x="4098" y="49911"/>
                      <a:pt x="4068" y="50186"/>
                    </a:cubicBezTo>
                    <a:cubicBezTo>
                      <a:pt x="4038" y="50338"/>
                      <a:pt x="4038" y="50490"/>
                      <a:pt x="4038" y="50643"/>
                    </a:cubicBezTo>
                    <a:cubicBezTo>
                      <a:pt x="4038" y="50734"/>
                      <a:pt x="4053" y="50810"/>
                      <a:pt x="4068" y="50887"/>
                    </a:cubicBezTo>
                    <a:cubicBezTo>
                      <a:pt x="4068" y="50902"/>
                      <a:pt x="4068" y="50917"/>
                      <a:pt x="4068" y="50932"/>
                    </a:cubicBezTo>
                    <a:cubicBezTo>
                      <a:pt x="4083" y="50993"/>
                      <a:pt x="4114" y="51054"/>
                      <a:pt x="4144" y="51100"/>
                    </a:cubicBezTo>
                    <a:cubicBezTo>
                      <a:pt x="4175" y="51176"/>
                      <a:pt x="4251" y="51237"/>
                      <a:pt x="4327" y="51283"/>
                    </a:cubicBezTo>
                    <a:cubicBezTo>
                      <a:pt x="4388" y="51313"/>
                      <a:pt x="4464" y="51328"/>
                      <a:pt x="4540" y="51328"/>
                    </a:cubicBezTo>
                    <a:cubicBezTo>
                      <a:pt x="4556" y="51328"/>
                      <a:pt x="4586" y="51328"/>
                      <a:pt x="4617" y="51313"/>
                    </a:cubicBezTo>
                    <a:cubicBezTo>
                      <a:pt x="4708" y="51298"/>
                      <a:pt x="4799" y="51252"/>
                      <a:pt x="4860" y="51176"/>
                    </a:cubicBezTo>
                    <a:cubicBezTo>
                      <a:pt x="4936" y="51115"/>
                      <a:pt x="4982" y="50993"/>
                      <a:pt x="4997" y="50887"/>
                    </a:cubicBezTo>
                    <a:cubicBezTo>
                      <a:pt x="4997" y="50841"/>
                      <a:pt x="4997" y="50795"/>
                      <a:pt x="4997" y="50734"/>
                    </a:cubicBezTo>
                    <a:cubicBezTo>
                      <a:pt x="4997" y="50688"/>
                      <a:pt x="4997" y="50643"/>
                      <a:pt x="4997" y="50582"/>
                    </a:cubicBezTo>
                    <a:cubicBezTo>
                      <a:pt x="4997" y="50384"/>
                      <a:pt x="5013" y="50186"/>
                      <a:pt x="5043" y="49988"/>
                    </a:cubicBezTo>
                    <a:cubicBezTo>
                      <a:pt x="5058" y="49744"/>
                      <a:pt x="5104" y="49515"/>
                      <a:pt x="5119" y="49287"/>
                    </a:cubicBezTo>
                    <a:cubicBezTo>
                      <a:pt x="5150" y="49013"/>
                      <a:pt x="5165" y="48738"/>
                      <a:pt x="5195" y="48464"/>
                    </a:cubicBezTo>
                    <a:cubicBezTo>
                      <a:pt x="5211" y="48175"/>
                      <a:pt x="5241" y="47900"/>
                      <a:pt x="5272" y="47626"/>
                    </a:cubicBezTo>
                    <a:cubicBezTo>
                      <a:pt x="5287" y="47458"/>
                      <a:pt x="5302" y="47291"/>
                      <a:pt x="5317" y="47123"/>
                    </a:cubicBezTo>
                    <a:cubicBezTo>
                      <a:pt x="5317" y="47093"/>
                      <a:pt x="5317" y="47062"/>
                      <a:pt x="5333" y="47032"/>
                    </a:cubicBezTo>
                    <a:cubicBezTo>
                      <a:pt x="5363" y="46819"/>
                      <a:pt x="5394" y="46605"/>
                      <a:pt x="5454" y="46392"/>
                    </a:cubicBezTo>
                    <a:cubicBezTo>
                      <a:pt x="5500" y="46163"/>
                      <a:pt x="5546" y="45950"/>
                      <a:pt x="5607" y="45722"/>
                    </a:cubicBezTo>
                    <a:cubicBezTo>
                      <a:pt x="5698" y="45295"/>
                      <a:pt x="5805" y="44868"/>
                      <a:pt x="5927" y="44457"/>
                    </a:cubicBezTo>
                    <a:cubicBezTo>
                      <a:pt x="5957" y="44350"/>
                      <a:pt x="5988" y="44244"/>
                      <a:pt x="6018" y="44137"/>
                    </a:cubicBezTo>
                    <a:cubicBezTo>
                      <a:pt x="6064" y="44015"/>
                      <a:pt x="6110" y="43893"/>
                      <a:pt x="6155" y="43771"/>
                    </a:cubicBezTo>
                    <a:cubicBezTo>
                      <a:pt x="6232" y="43558"/>
                      <a:pt x="6308" y="43345"/>
                      <a:pt x="6399" y="43131"/>
                    </a:cubicBezTo>
                    <a:cubicBezTo>
                      <a:pt x="6430" y="43071"/>
                      <a:pt x="6460" y="43025"/>
                      <a:pt x="6475" y="42964"/>
                    </a:cubicBezTo>
                    <a:cubicBezTo>
                      <a:pt x="6491" y="42949"/>
                      <a:pt x="6491" y="42933"/>
                      <a:pt x="6491" y="42918"/>
                    </a:cubicBezTo>
                    <a:cubicBezTo>
                      <a:pt x="6582" y="42720"/>
                      <a:pt x="6673" y="42537"/>
                      <a:pt x="6765" y="42339"/>
                    </a:cubicBezTo>
                    <a:cubicBezTo>
                      <a:pt x="6795" y="42278"/>
                      <a:pt x="6826" y="42217"/>
                      <a:pt x="6856" y="42156"/>
                    </a:cubicBezTo>
                    <a:cubicBezTo>
                      <a:pt x="6871" y="42141"/>
                      <a:pt x="6887" y="42126"/>
                      <a:pt x="6902" y="42111"/>
                    </a:cubicBezTo>
                    <a:cubicBezTo>
                      <a:pt x="6932" y="42080"/>
                      <a:pt x="6963" y="42050"/>
                      <a:pt x="7009" y="42019"/>
                    </a:cubicBezTo>
                    <a:cubicBezTo>
                      <a:pt x="7039" y="41989"/>
                      <a:pt x="7069" y="41974"/>
                      <a:pt x="7100" y="41943"/>
                    </a:cubicBezTo>
                    <a:cubicBezTo>
                      <a:pt x="7130" y="41913"/>
                      <a:pt x="7161" y="41897"/>
                      <a:pt x="7207" y="41867"/>
                    </a:cubicBezTo>
                    <a:cubicBezTo>
                      <a:pt x="7237" y="41852"/>
                      <a:pt x="7268" y="41836"/>
                      <a:pt x="7313" y="41806"/>
                    </a:cubicBezTo>
                    <a:cubicBezTo>
                      <a:pt x="7435" y="41745"/>
                      <a:pt x="7542" y="41684"/>
                      <a:pt x="7664" y="41623"/>
                    </a:cubicBezTo>
                    <a:cubicBezTo>
                      <a:pt x="7786" y="41577"/>
                      <a:pt x="7907" y="41516"/>
                      <a:pt x="8014" y="41440"/>
                    </a:cubicBezTo>
                    <a:cubicBezTo>
                      <a:pt x="8121" y="41379"/>
                      <a:pt x="8243" y="41318"/>
                      <a:pt x="8349" y="41257"/>
                    </a:cubicBezTo>
                    <a:cubicBezTo>
                      <a:pt x="8456" y="41181"/>
                      <a:pt x="8563" y="41120"/>
                      <a:pt x="8684" y="41059"/>
                    </a:cubicBezTo>
                    <a:cubicBezTo>
                      <a:pt x="8898" y="40953"/>
                      <a:pt x="9111" y="40831"/>
                      <a:pt x="9340" y="40709"/>
                    </a:cubicBezTo>
                    <a:lnTo>
                      <a:pt x="9324" y="40709"/>
                    </a:lnTo>
                    <a:cubicBezTo>
                      <a:pt x="9431" y="40663"/>
                      <a:pt x="9538" y="40602"/>
                      <a:pt x="9644" y="40541"/>
                    </a:cubicBezTo>
                    <a:lnTo>
                      <a:pt x="9644" y="40541"/>
                    </a:lnTo>
                    <a:cubicBezTo>
                      <a:pt x="9644" y="40541"/>
                      <a:pt x="9644" y="40542"/>
                      <a:pt x="9629" y="40557"/>
                    </a:cubicBezTo>
                    <a:cubicBezTo>
                      <a:pt x="9675" y="40526"/>
                      <a:pt x="9721" y="40511"/>
                      <a:pt x="9766" y="40480"/>
                    </a:cubicBezTo>
                    <a:cubicBezTo>
                      <a:pt x="9766" y="40480"/>
                      <a:pt x="9781" y="40465"/>
                      <a:pt x="9781" y="40465"/>
                    </a:cubicBezTo>
                    <a:cubicBezTo>
                      <a:pt x="9888" y="40419"/>
                      <a:pt x="9980" y="40359"/>
                      <a:pt x="10071" y="40313"/>
                    </a:cubicBezTo>
                    <a:lnTo>
                      <a:pt x="10117" y="40313"/>
                    </a:lnTo>
                    <a:cubicBezTo>
                      <a:pt x="10117" y="40313"/>
                      <a:pt x="10132" y="40298"/>
                      <a:pt x="10132" y="40298"/>
                    </a:cubicBezTo>
                    <a:cubicBezTo>
                      <a:pt x="10147" y="40282"/>
                      <a:pt x="10162" y="40282"/>
                      <a:pt x="10178" y="40267"/>
                    </a:cubicBezTo>
                    <a:cubicBezTo>
                      <a:pt x="10178" y="40267"/>
                      <a:pt x="10193" y="40252"/>
                      <a:pt x="10193" y="40252"/>
                    </a:cubicBezTo>
                    <a:cubicBezTo>
                      <a:pt x="10330" y="40191"/>
                      <a:pt x="10452" y="40115"/>
                      <a:pt x="10574" y="40054"/>
                    </a:cubicBezTo>
                    <a:cubicBezTo>
                      <a:pt x="10848" y="39917"/>
                      <a:pt x="11107" y="39780"/>
                      <a:pt x="11366" y="39642"/>
                    </a:cubicBezTo>
                    <a:cubicBezTo>
                      <a:pt x="11488" y="39566"/>
                      <a:pt x="11625" y="39505"/>
                      <a:pt x="11747" y="39444"/>
                    </a:cubicBezTo>
                    <a:cubicBezTo>
                      <a:pt x="11899" y="39368"/>
                      <a:pt x="12036" y="39292"/>
                      <a:pt x="12189" y="39216"/>
                    </a:cubicBezTo>
                    <a:cubicBezTo>
                      <a:pt x="12311" y="39140"/>
                      <a:pt x="12433" y="39063"/>
                      <a:pt x="12570" y="38987"/>
                    </a:cubicBezTo>
                    <a:cubicBezTo>
                      <a:pt x="12676" y="38926"/>
                      <a:pt x="12798" y="38850"/>
                      <a:pt x="12920" y="38789"/>
                    </a:cubicBezTo>
                    <a:cubicBezTo>
                      <a:pt x="12920" y="38789"/>
                      <a:pt x="12935" y="38774"/>
                      <a:pt x="12935" y="38774"/>
                    </a:cubicBezTo>
                    <a:cubicBezTo>
                      <a:pt x="13012" y="38744"/>
                      <a:pt x="13088" y="38698"/>
                      <a:pt x="13164" y="38652"/>
                    </a:cubicBezTo>
                    <a:cubicBezTo>
                      <a:pt x="13438" y="38515"/>
                      <a:pt x="13697" y="38378"/>
                      <a:pt x="13971" y="38225"/>
                    </a:cubicBezTo>
                    <a:cubicBezTo>
                      <a:pt x="14032" y="38195"/>
                      <a:pt x="14108" y="38149"/>
                      <a:pt x="14185" y="38104"/>
                    </a:cubicBezTo>
                    <a:cubicBezTo>
                      <a:pt x="14200" y="38088"/>
                      <a:pt x="14230" y="38088"/>
                      <a:pt x="14261" y="38088"/>
                    </a:cubicBezTo>
                    <a:cubicBezTo>
                      <a:pt x="14337" y="38073"/>
                      <a:pt x="14413" y="38058"/>
                      <a:pt x="14474" y="38058"/>
                    </a:cubicBezTo>
                    <a:cubicBezTo>
                      <a:pt x="14520" y="38043"/>
                      <a:pt x="14550" y="38043"/>
                      <a:pt x="14581" y="38043"/>
                    </a:cubicBezTo>
                    <a:cubicBezTo>
                      <a:pt x="14611" y="38027"/>
                      <a:pt x="14642" y="38027"/>
                      <a:pt x="14672" y="38027"/>
                    </a:cubicBezTo>
                    <a:lnTo>
                      <a:pt x="14657" y="38027"/>
                    </a:lnTo>
                    <a:lnTo>
                      <a:pt x="14748" y="38012"/>
                    </a:lnTo>
                    <a:cubicBezTo>
                      <a:pt x="14946" y="37997"/>
                      <a:pt x="15160" y="37982"/>
                      <a:pt x="15358" y="37982"/>
                    </a:cubicBezTo>
                    <a:cubicBezTo>
                      <a:pt x="15541" y="37966"/>
                      <a:pt x="15723" y="37951"/>
                      <a:pt x="15906" y="37951"/>
                    </a:cubicBezTo>
                    <a:cubicBezTo>
                      <a:pt x="16089" y="37936"/>
                      <a:pt x="16272" y="37890"/>
                      <a:pt x="16455" y="37860"/>
                    </a:cubicBezTo>
                    <a:cubicBezTo>
                      <a:pt x="16546" y="37860"/>
                      <a:pt x="16622" y="37829"/>
                      <a:pt x="16699" y="37814"/>
                    </a:cubicBezTo>
                    <a:cubicBezTo>
                      <a:pt x="16790" y="37799"/>
                      <a:pt x="16897" y="37784"/>
                      <a:pt x="16988" y="37753"/>
                    </a:cubicBezTo>
                    <a:cubicBezTo>
                      <a:pt x="17034" y="37753"/>
                      <a:pt x="17079" y="37738"/>
                      <a:pt x="17125" y="37723"/>
                    </a:cubicBezTo>
                    <a:lnTo>
                      <a:pt x="17293" y="37677"/>
                    </a:lnTo>
                    <a:cubicBezTo>
                      <a:pt x="17323" y="37677"/>
                      <a:pt x="17354" y="37662"/>
                      <a:pt x="17399" y="37647"/>
                    </a:cubicBezTo>
                    <a:cubicBezTo>
                      <a:pt x="17445" y="37631"/>
                      <a:pt x="17491" y="37616"/>
                      <a:pt x="17537" y="37601"/>
                    </a:cubicBezTo>
                    <a:cubicBezTo>
                      <a:pt x="17552" y="37601"/>
                      <a:pt x="17552" y="37586"/>
                      <a:pt x="17567" y="37586"/>
                    </a:cubicBezTo>
                    <a:cubicBezTo>
                      <a:pt x="17567" y="37586"/>
                      <a:pt x="17552" y="37586"/>
                      <a:pt x="17552" y="37601"/>
                    </a:cubicBezTo>
                    <a:cubicBezTo>
                      <a:pt x="17567" y="37586"/>
                      <a:pt x="17582" y="37586"/>
                      <a:pt x="17598" y="37570"/>
                    </a:cubicBezTo>
                    <a:lnTo>
                      <a:pt x="17598" y="37570"/>
                    </a:lnTo>
                    <a:cubicBezTo>
                      <a:pt x="17598" y="37575"/>
                      <a:pt x="17596" y="37578"/>
                      <a:pt x="17595" y="37580"/>
                    </a:cubicBezTo>
                    <a:lnTo>
                      <a:pt x="17595" y="37580"/>
                    </a:lnTo>
                    <a:cubicBezTo>
                      <a:pt x="17617" y="37570"/>
                      <a:pt x="17632" y="37568"/>
                      <a:pt x="17658" y="37555"/>
                    </a:cubicBezTo>
                    <a:lnTo>
                      <a:pt x="17643" y="37555"/>
                    </a:lnTo>
                    <a:lnTo>
                      <a:pt x="17689" y="37540"/>
                    </a:lnTo>
                    <a:lnTo>
                      <a:pt x="17704" y="37540"/>
                    </a:lnTo>
                    <a:cubicBezTo>
                      <a:pt x="17704" y="37540"/>
                      <a:pt x="17704" y="37540"/>
                      <a:pt x="17704" y="37525"/>
                    </a:cubicBezTo>
                    <a:lnTo>
                      <a:pt x="17719" y="37525"/>
                    </a:lnTo>
                    <a:cubicBezTo>
                      <a:pt x="17750" y="37509"/>
                      <a:pt x="17780" y="37494"/>
                      <a:pt x="17811" y="37479"/>
                    </a:cubicBezTo>
                    <a:cubicBezTo>
                      <a:pt x="17841" y="37479"/>
                      <a:pt x="17872" y="37464"/>
                      <a:pt x="17902" y="37448"/>
                    </a:cubicBezTo>
                    <a:cubicBezTo>
                      <a:pt x="17978" y="37418"/>
                      <a:pt x="18039" y="37388"/>
                      <a:pt x="18116" y="37342"/>
                    </a:cubicBezTo>
                    <a:cubicBezTo>
                      <a:pt x="18192" y="37311"/>
                      <a:pt x="18283" y="37266"/>
                      <a:pt x="18359" y="37220"/>
                    </a:cubicBezTo>
                    <a:cubicBezTo>
                      <a:pt x="18405" y="37205"/>
                      <a:pt x="18451" y="37174"/>
                      <a:pt x="18496" y="37159"/>
                    </a:cubicBezTo>
                    <a:cubicBezTo>
                      <a:pt x="18527" y="37129"/>
                      <a:pt x="18573" y="37098"/>
                      <a:pt x="18618" y="37068"/>
                    </a:cubicBezTo>
                    <a:cubicBezTo>
                      <a:pt x="18771" y="36976"/>
                      <a:pt x="18908" y="36854"/>
                      <a:pt x="19045" y="36732"/>
                    </a:cubicBezTo>
                    <a:lnTo>
                      <a:pt x="19045" y="36717"/>
                    </a:lnTo>
                    <a:lnTo>
                      <a:pt x="19060" y="36717"/>
                    </a:lnTo>
                    <a:lnTo>
                      <a:pt x="19060" y="36702"/>
                    </a:lnTo>
                    <a:lnTo>
                      <a:pt x="19075" y="36702"/>
                    </a:lnTo>
                    <a:cubicBezTo>
                      <a:pt x="19091" y="36687"/>
                      <a:pt x="19091" y="36687"/>
                      <a:pt x="19091" y="36671"/>
                    </a:cubicBezTo>
                    <a:cubicBezTo>
                      <a:pt x="19197" y="36580"/>
                      <a:pt x="19304" y="36473"/>
                      <a:pt x="19411" y="36367"/>
                    </a:cubicBezTo>
                    <a:cubicBezTo>
                      <a:pt x="19517" y="36275"/>
                      <a:pt x="19624" y="36169"/>
                      <a:pt x="19715" y="36077"/>
                    </a:cubicBezTo>
                    <a:cubicBezTo>
                      <a:pt x="19852" y="35940"/>
                      <a:pt x="19974" y="35818"/>
                      <a:pt x="20096" y="35681"/>
                    </a:cubicBezTo>
                    <a:cubicBezTo>
                      <a:pt x="20157" y="35605"/>
                      <a:pt x="20218" y="35529"/>
                      <a:pt x="20264" y="35453"/>
                    </a:cubicBezTo>
                    <a:cubicBezTo>
                      <a:pt x="20294" y="35407"/>
                      <a:pt x="20325" y="35376"/>
                      <a:pt x="20355" y="35331"/>
                    </a:cubicBezTo>
                    <a:cubicBezTo>
                      <a:pt x="20386" y="35285"/>
                      <a:pt x="20401" y="35254"/>
                      <a:pt x="20431" y="35209"/>
                    </a:cubicBezTo>
                    <a:cubicBezTo>
                      <a:pt x="20447" y="35194"/>
                      <a:pt x="20462" y="35178"/>
                      <a:pt x="20462" y="35148"/>
                    </a:cubicBezTo>
                    <a:cubicBezTo>
                      <a:pt x="20477" y="35133"/>
                      <a:pt x="20492" y="35117"/>
                      <a:pt x="20492" y="35102"/>
                    </a:cubicBezTo>
                    <a:cubicBezTo>
                      <a:pt x="20523" y="35056"/>
                      <a:pt x="20538" y="35026"/>
                      <a:pt x="20553" y="34980"/>
                    </a:cubicBezTo>
                    <a:cubicBezTo>
                      <a:pt x="20599" y="34889"/>
                      <a:pt x="20629" y="34797"/>
                      <a:pt x="20660" y="34706"/>
                    </a:cubicBezTo>
                    <a:cubicBezTo>
                      <a:pt x="20736" y="34538"/>
                      <a:pt x="20797" y="34356"/>
                      <a:pt x="20843" y="34173"/>
                    </a:cubicBezTo>
                    <a:cubicBezTo>
                      <a:pt x="20904" y="34005"/>
                      <a:pt x="20949" y="33822"/>
                      <a:pt x="21010" y="33655"/>
                    </a:cubicBezTo>
                    <a:cubicBezTo>
                      <a:pt x="21056" y="33487"/>
                      <a:pt x="21117" y="33304"/>
                      <a:pt x="21178" y="33137"/>
                    </a:cubicBezTo>
                    <a:cubicBezTo>
                      <a:pt x="21239" y="32969"/>
                      <a:pt x="21300" y="32802"/>
                      <a:pt x="21361" y="32634"/>
                    </a:cubicBezTo>
                    <a:cubicBezTo>
                      <a:pt x="21422" y="32466"/>
                      <a:pt x="21483" y="32299"/>
                      <a:pt x="21544" y="32116"/>
                    </a:cubicBezTo>
                    <a:cubicBezTo>
                      <a:pt x="21681" y="31781"/>
                      <a:pt x="21803" y="31430"/>
                      <a:pt x="21940" y="31080"/>
                    </a:cubicBezTo>
                    <a:cubicBezTo>
                      <a:pt x="22001" y="30912"/>
                      <a:pt x="22062" y="30745"/>
                      <a:pt x="22123" y="30577"/>
                    </a:cubicBezTo>
                    <a:cubicBezTo>
                      <a:pt x="22184" y="30409"/>
                      <a:pt x="22214" y="30242"/>
                      <a:pt x="22244" y="30074"/>
                    </a:cubicBezTo>
                    <a:lnTo>
                      <a:pt x="22260" y="30074"/>
                    </a:lnTo>
                    <a:cubicBezTo>
                      <a:pt x="22260" y="30044"/>
                      <a:pt x="22260" y="30013"/>
                      <a:pt x="22244" y="29998"/>
                    </a:cubicBezTo>
                    <a:cubicBezTo>
                      <a:pt x="22222" y="29976"/>
                      <a:pt x="22200" y="29962"/>
                      <a:pt x="22178" y="29962"/>
                    </a:cubicBezTo>
                    <a:cubicBezTo>
                      <a:pt x="22169" y="29962"/>
                      <a:pt x="22161" y="29964"/>
                      <a:pt x="22153" y="29968"/>
                    </a:cubicBezTo>
                    <a:cubicBezTo>
                      <a:pt x="22138" y="29968"/>
                      <a:pt x="22123" y="29983"/>
                      <a:pt x="22107" y="29983"/>
                    </a:cubicBezTo>
                    <a:cubicBezTo>
                      <a:pt x="22092" y="29998"/>
                      <a:pt x="22077" y="30013"/>
                      <a:pt x="22062" y="30029"/>
                    </a:cubicBezTo>
                    <a:cubicBezTo>
                      <a:pt x="22031" y="30059"/>
                      <a:pt x="22001" y="30074"/>
                      <a:pt x="21970" y="30105"/>
                    </a:cubicBezTo>
                    <a:cubicBezTo>
                      <a:pt x="21909" y="30150"/>
                      <a:pt x="21833" y="30196"/>
                      <a:pt x="21772" y="30257"/>
                    </a:cubicBezTo>
                    <a:cubicBezTo>
                      <a:pt x="21726" y="30288"/>
                      <a:pt x="21681" y="30318"/>
                      <a:pt x="21635" y="30349"/>
                    </a:cubicBezTo>
                    <a:cubicBezTo>
                      <a:pt x="21574" y="30379"/>
                      <a:pt x="21528" y="30409"/>
                      <a:pt x="21483" y="30440"/>
                    </a:cubicBezTo>
                    <a:cubicBezTo>
                      <a:pt x="21391" y="30486"/>
                      <a:pt x="21315" y="30516"/>
                      <a:pt x="21224" y="30562"/>
                    </a:cubicBezTo>
                    <a:cubicBezTo>
                      <a:pt x="21117" y="30623"/>
                      <a:pt x="20995" y="30684"/>
                      <a:pt x="20873" y="30729"/>
                    </a:cubicBezTo>
                    <a:cubicBezTo>
                      <a:pt x="20782" y="30760"/>
                      <a:pt x="20690" y="30790"/>
                      <a:pt x="20614" y="30821"/>
                    </a:cubicBezTo>
                    <a:cubicBezTo>
                      <a:pt x="20569" y="30821"/>
                      <a:pt x="20523" y="30836"/>
                      <a:pt x="20477" y="30851"/>
                    </a:cubicBezTo>
                    <a:cubicBezTo>
                      <a:pt x="20431" y="30851"/>
                      <a:pt x="20386" y="30867"/>
                      <a:pt x="20340" y="30867"/>
                    </a:cubicBezTo>
                    <a:cubicBezTo>
                      <a:pt x="20264" y="30882"/>
                      <a:pt x="20172" y="30897"/>
                      <a:pt x="20096" y="30912"/>
                    </a:cubicBezTo>
                    <a:cubicBezTo>
                      <a:pt x="20051" y="30912"/>
                      <a:pt x="20005" y="30927"/>
                      <a:pt x="19959" y="30927"/>
                    </a:cubicBezTo>
                    <a:cubicBezTo>
                      <a:pt x="19913" y="30943"/>
                      <a:pt x="19868" y="30943"/>
                      <a:pt x="19822" y="30958"/>
                    </a:cubicBezTo>
                    <a:cubicBezTo>
                      <a:pt x="19715" y="30973"/>
                      <a:pt x="19609" y="31004"/>
                      <a:pt x="19502" y="31034"/>
                    </a:cubicBezTo>
                    <a:cubicBezTo>
                      <a:pt x="19304" y="31110"/>
                      <a:pt x="19121" y="31217"/>
                      <a:pt x="18938" y="31354"/>
                    </a:cubicBezTo>
                    <a:lnTo>
                      <a:pt x="18710" y="31522"/>
                    </a:lnTo>
                    <a:cubicBezTo>
                      <a:pt x="18649" y="31583"/>
                      <a:pt x="18573" y="31628"/>
                      <a:pt x="18512" y="31689"/>
                    </a:cubicBezTo>
                    <a:cubicBezTo>
                      <a:pt x="18466" y="31720"/>
                      <a:pt x="18420" y="31750"/>
                      <a:pt x="18390" y="31781"/>
                    </a:cubicBezTo>
                    <a:cubicBezTo>
                      <a:pt x="18344" y="31796"/>
                      <a:pt x="18298" y="31826"/>
                      <a:pt x="18253" y="31857"/>
                    </a:cubicBezTo>
                    <a:cubicBezTo>
                      <a:pt x="18222" y="31872"/>
                      <a:pt x="18207" y="31887"/>
                      <a:pt x="18176" y="31903"/>
                    </a:cubicBezTo>
                    <a:cubicBezTo>
                      <a:pt x="18161" y="31918"/>
                      <a:pt x="18131" y="31933"/>
                      <a:pt x="18116" y="31948"/>
                    </a:cubicBezTo>
                    <a:cubicBezTo>
                      <a:pt x="18070" y="31964"/>
                      <a:pt x="18024" y="31994"/>
                      <a:pt x="17994" y="32009"/>
                    </a:cubicBezTo>
                    <a:cubicBezTo>
                      <a:pt x="17902" y="32055"/>
                      <a:pt x="17826" y="32101"/>
                      <a:pt x="17735" y="32146"/>
                    </a:cubicBezTo>
                    <a:cubicBezTo>
                      <a:pt x="17658" y="32192"/>
                      <a:pt x="17582" y="32238"/>
                      <a:pt x="17491" y="32283"/>
                    </a:cubicBezTo>
                    <a:cubicBezTo>
                      <a:pt x="17460" y="32314"/>
                      <a:pt x="17430" y="32329"/>
                      <a:pt x="17384" y="32360"/>
                    </a:cubicBezTo>
                    <a:cubicBezTo>
                      <a:pt x="17354" y="32390"/>
                      <a:pt x="17323" y="32405"/>
                      <a:pt x="17293" y="32436"/>
                    </a:cubicBezTo>
                    <a:cubicBezTo>
                      <a:pt x="17262" y="32466"/>
                      <a:pt x="17217" y="32482"/>
                      <a:pt x="17186" y="32512"/>
                    </a:cubicBezTo>
                    <a:cubicBezTo>
                      <a:pt x="17140" y="32558"/>
                      <a:pt x="17110" y="32588"/>
                      <a:pt x="17064" y="32619"/>
                    </a:cubicBezTo>
                    <a:cubicBezTo>
                      <a:pt x="17034" y="32664"/>
                      <a:pt x="16988" y="32695"/>
                      <a:pt x="16958" y="32741"/>
                    </a:cubicBezTo>
                    <a:cubicBezTo>
                      <a:pt x="16927" y="32756"/>
                      <a:pt x="16912" y="32786"/>
                      <a:pt x="16881" y="32817"/>
                    </a:cubicBezTo>
                    <a:cubicBezTo>
                      <a:pt x="16851" y="32847"/>
                      <a:pt x="16820" y="32878"/>
                      <a:pt x="16790" y="32923"/>
                    </a:cubicBezTo>
                    <a:cubicBezTo>
                      <a:pt x="16744" y="32954"/>
                      <a:pt x="16714" y="33000"/>
                      <a:pt x="16683" y="33030"/>
                    </a:cubicBezTo>
                    <a:cubicBezTo>
                      <a:pt x="16440" y="33320"/>
                      <a:pt x="16196" y="33609"/>
                      <a:pt x="15983" y="33914"/>
                    </a:cubicBezTo>
                    <a:cubicBezTo>
                      <a:pt x="15922" y="33975"/>
                      <a:pt x="15861" y="34051"/>
                      <a:pt x="15815" y="34127"/>
                    </a:cubicBezTo>
                    <a:cubicBezTo>
                      <a:pt x="15754" y="34203"/>
                      <a:pt x="15708" y="34279"/>
                      <a:pt x="15663" y="34356"/>
                    </a:cubicBezTo>
                    <a:cubicBezTo>
                      <a:pt x="15632" y="34386"/>
                      <a:pt x="15617" y="34417"/>
                      <a:pt x="15602" y="34447"/>
                    </a:cubicBezTo>
                    <a:cubicBezTo>
                      <a:pt x="15571" y="34493"/>
                      <a:pt x="15541" y="34523"/>
                      <a:pt x="15525" y="34569"/>
                    </a:cubicBezTo>
                    <a:cubicBezTo>
                      <a:pt x="15480" y="34645"/>
                      <a:pt x="15434" y="34721"/>
                      <a:pt x="15388" y="34813"/>
                    </a:cubicBezTo>
                    <a:cubicBezTo>
                      <a:pt x="15373" y="34843"/>
                      <a:pt x="15343" y="34889"/>
                      <a:pt x="15327" y="34935"/>
                    </a:cubicBezTo>
                    <a:cubicBezTo>
                      <a:pt x="15312" y="34980"/>
                      <a:pt x="15282" y="35026"/>
                      <a:pt x="15266" y="35087"/>
                    </a:cubicBezTo>
                    <a:cubicBezTo>
                      <a:pt x="15236" y="35117"/>
                      <a:pt x="15221" y="35163"/>
                      <a:pt x="15205" y="35194"/>
                    </a:cubicBezTo>
                    <a:cubicBezTo>
                      <a:pt x="15190" y="35239"/>
                      <a:pt x="15175" y="35270"/>
                      <a:pt x="15160" y="35315"/>
                    </a:cubicBezTo>
                    <a:cubicBezTo>
                      <a:pt x="15084" y="35498"/>
                      <a:pt x="15023" y="35666"/>
                      <a:pt x="14946" y="35849"/>
                    </a:cubicBezTo>
                    <a:cubicBezTo>
                      <a:pt x="14886" y="36016"/>
                      <a:pt x="14825" y="36169"/>
                      <a:pt x="14764" y="36336"/>
                    </a:cubicBezTo>
                    <a:lnTo>
                      <a:pt x="14657" y="36610"/>
                    </a:lnTo>
                    <a:cubicBezTo>
                      <a:pt x="14627" y="36702"/>
                      <a:pt x="14596" y="36778"/>
                      <a:pt x="14566" y="36854"/>
                    </a:cubicBezTo>
                    <a:cubicBezTo>
                      <a:pt x="14535" y="36915"/>
                      <a:pt x="14505" y="36976"/>
                      <a:pt x="14489" y="37037"/>
                    </a:cubicBezTo>
                    <a:cubicBezTo>
                      <a:pt x="14413" y="37220"/>
                      <a:pt x="14337" y="37388"/>
                      <a:pt x="14261" y="37570"/>
                    </a:cubicBezTo>
                    <a:cubicBezTo>
                      <a:pt x="14246" y="37570"/>
                      <a:pt x="14230" y="37586"/>
                      <a:pt x="14215" y="37601"/>
                    </a:cubicBezTo>
                    <a:lnTo>
                      <a:pt x="14200" y="37601"/>
                    </a:lnTo>
                    <a:cubicBezTo>
                      <a:pt x="14124" y="37662"/>
                      <a:pt x="14048" y="37707"/>
                      <a:pt x="13971" y="37753"/>
                    </a:cubicBezTo>
                    <a:cubicBezTo>
                      <a:pt x="13895" y="37814"/>
                      <a:pt x="13819" y="37860"/>
                      <a:pt x="13728" y="37906"/>
                    </a:cubicBezTo>
                    <a:lnTo>
                      <a:pt x="13728" y="37906"/>
                    </a:lnTo>
                    <a:lnTo>
                      <a:pt x="13636" y="37951"/>
                    </a:lnTo>
                    <a:cubicBezTo>
                      <a:pt x="13392" y="38088"/>
                      <a:pt x="13149" y="38210"/>
                      <a:pt x="12920" y="38347"/>
                    </a:cubicBezTo>
                    <a:lnTo>
                      <a:pt x="12890" y="38347"/>
                    </a:lnTo>
                    <a:cubicBezTo>
                      <a:pt x="12890" y="38347"/>
                      <a:pt x="12890" y="38347"/>
                      <a:pt x="12890" y="38363"/>
                    </a:cubicBezTo>
                    <a:cubicBezTo>
                      <a:pt x="12874" y="38363"/>
                      <a:pt x="12874" y="38363"/>
                      <a:pt x="12859" y="38378"/>
                    </a:cubicBezTo>
                    <a:cubicBezTo>
                      <a:pt x="12524" y="38561"/>
                      <a:pt x="12204" y="38759"/>
                      <a:pt x="11869" y="38942"/>
                    </a:cubicBezTo>
                    <a:cubicBezTo>
                      <a:pt x="11579" y="39094"/>
                      <a:pt x="11290" y="39246"/>
                      <a:pt x="11016" y="39399"/>
                    </a:cubicBezTo>
                    <a:cubicBezTo>
                      <a:pt x="11016" y="39383"/>
                      <a:pt x="11016" y="39383"/>
                      <a:pt x="11031" y="39383"/>
                    </a:cubicBezTo>
                    <a:lnTo>
                      <a:pt x="11016" y="39383"/>
                    </a:lnTo>
                    <a:cubicBezTo>
                      <a:pt x="11092" y="39292"/>
                      <a:pt x="11153" y="39201"/>
                      <a:pt x="11229" y="39109"/>
                    </a:cubicBezTo>
                    <a:cubicBezTo>
                      <a:pt x="11290" y="39033"/>
                      <a:pt x="11351" y="38942"/>
                      <a:pt x="11412" y="38865"/>
                    </a:cubicBezTo>
                    <a:cubicBezTo>
                      <a:pt x="11503" y="38728"/>
                      <a:pt x="11610" y="38606"/>
                      <a:pt x="11716" y="38469"/>
                    </a:cubicBezTo>
                    <a:cubicBezTo>
                      <a:pt x="11808" y="38347"/>
                      <a:pt x="11915" y="38210"/>
                      <a:pt x="12006" y="38088"/>
                    </a:cubicBezTo>
                    <a:cubicBezTo>
                      <a:pt x="12113" y="37951"/>
                      <a:pt x="12204" y="37829"/>
                      <a:pt x="12311" y="37692"/>
                    </a:cubicBezTo>
                    <a:cubicBezTo>
                      <a:pt x="12402" y="37555"/>
                      <a:pt x="12493" y="37433"/>
                      <a:pt x="12585" y="37296"/>
                    </a:cubicBezTo>
                    <a:cubicBezTo>
                      <a:pt x="12585" y="37281"/>
                      <a:pt x="12600" y="37266"/>
                      <a:pt x="12600" y="37250"/>
                    </a:cubicBezTo>
                    <a:lnTo>
                      <a:pt x="12600" y="37266"/>
                    </a:lnTo>
                    <a:cubicBezTo>
                      <a:pt x="12600" y="37250"/>
                      <a:pt x="12615" y="37235"/>
                      <a:pt x="12615" y="37235"/>
                    </a:cubicBezTo>
                    <a:lnTo>
                      <a:pt x="12631" y="37220"/>
                    </a:lnTo>
                    <a:cubicBezTo>
                      <a:pt x="12646" y="37174"/>
                      <a:pt x="12676" y="37144"/>
                      <a:pt x="12692" y="37098"/>
                    </a:cubicBezTo>
                    <a:cubicBezTo>
                      <a:pt x="12783" y="36961"/>
                      <a:pt x="12859" y="36824"/>
                      <a:pt x="12935" y="36687"/>
                    </a:cubicBezTo>
                    <a:cubicBezTo>
                      <a:pt x="12966" y="36641"/>
                      <a:pt x="12981" y="36610"/>
                      <a:pt x="12996" y="36565"/>
                    </a:cubicBezTo>
                    <a:cubicBezTo>
                      <a:pt x="13027" y="36534"/>
                      <a:pt x="13042" y="36489"/>
                      <a:pt x="13057" y="36443"/>
                    </a:cubicBezTo>
                    <a:cubicBezTo>
                      <a:pt x="13072" y="36382"/>
                      <a:pt x="13057" y="36306"/>
                      <a:pt x="13027" y="36245"/>
                    </a:cubicBezTo>
                    <a:cubicBezTo>
                      <a:pt x="12981" y="36275"/>
                      <a:pt x="12935" y="36306"/>
                      <a:pt x="12890" y="36351"/>
                    </a:cubicBezTo>
                    <a:cubicBezTo>
                      <a:pt x="12874" y="36367"/>
                      <a:pt x="12859" y="36397"/>
                      <a:pt x="12844" y="36412"/>
                    </a:cubicBezTo>
                    <a:cubicBezTo>
                      <a:pt x="12844" y="36428"/>
                      <a:pt x="12829" y="36458"/>
                      <a:pt x="12829" y="36473"/>
                    </a:cubicBezTo>
                    <a:cubicBezTo>
                      <a:pt x="12813" y="36504"/>
                      <a:pt x="12783" y="36534"/>
                      <a:pt x="12768" y="36565"/>
                    </a:cubicBezTo>
                    <a:cubicBezTo>
                      <a:pt x="12737" y="36641"/>
                      <a:pt x="12692" y="36717"/>
                      <a:pt x="12646" y="36793"/>
                    </a:cubicBezTo>
                    <a:cubicBezTo>
                      <a:pt x="12570" y="36930"/>
                      <a:pt x="12493" y="37068"/>
                      <a:pt x="12417" y="37205"/>
                    </a:cubicBezTo>
                    <a:cubicBezTo>
                      <a:pt x="12387" y="37266"/>
                      <a:pt x="12341" y="37327"/>
                      <a:pt x="12295" y="37388"/>
                    </a:cubicBezTo>
                    <a:cubicBezTo>
                      <a:pt x="12250" y="37464"/>
                      <a:pt x="12204" y="37525"/>
                      <a:pt x="12158" y="37586"/>
                    </a:cubicBezTo>
                    <a:cubicBezTo>
                      <a:pt x="12067" y="37723"/>
                      <a:pt x="11975" y="37845"/>
                      <a:pt x="11884" y="37966"/>
                    </a:cubicBezTo>
                    <a:cubicBezTo>
                      <a:pt x="11777" y="38104"/>
                      <a:pt x="11671" y="38225"/>
                      <a:pt x="11579" y="38363"/>
                    </a:cubicBezTo>
                    <a:cubicBezTo>
                      <a:pt x="11488" y="38485"/>
                      <a:pt x="11381" y="38622"/>
                      <a:pt x="11290" y="38744"/>
                    </a:cubicBezTo>
                    <a:cubicBezTo>
                      <a:pt x="11107" y="39018"/>
                      <a:pt x="10924" y="39292"/>
                      <a:pt x="10711" y="39551"/>
                    </a:cubicBezTo>
                    <a:cubicBezTo>
                      <a:pt x="10452" y="39688"/>
                      <a:pt x="10193" y="39825"/>
                      <a:pt x="9949" y="39978"/>
                    </a:cubicBezTo>
                    <a:cubicBezTo>
                      <a:pt x="9675" y="40115"/>
                      <a:pt x="9431" y="40267"/>
                      <a:pt x="9172" y="40419"/>
                    </a:cubicBezTo>
                    <a:cubicBezTo>
                      <a:pt x="8913" y="40587"/>
                      <a:pt x="8654" y="40739"/>
                      <a:pt x="8410" y="40892"/>
                    </a:cubicBezTo>
                    <a:cubicBezTo>
                      <a:pt x="8166" y="41044"/>
                      <a:pt x="7923" y="41212"/>
                      <a:pt x="7679" y="41349"/>
                    </a:cubicBezTo>
                    <a:cubicBezTo>
                      <a:pt x="7618" y="41395"/>
                      <a:pt x="7542" y="41440"/>
                      <a:pt x="7466" y="41471"/>
                    </a:cubicBezTo>
                    <a:cubicBezTo>
                      <a:pt x="7405" y="41501"/>
                      <a:pt x="7359" y="41532"/>
                      <a:pt x="7298" y="41577"/>
                    </a:cubicBezTo>
                    <a:cubicBezTo>
                      <a:pt x="7268" y="41593"/>
                      <a:pt x="7237" y="41608"/>
                      <a:pt x="7207" y="41638"/>
                    </a:cubicBezTo>
                    <a:cubicBezTo>
                      <a:pt x="7176" y="41654"/>
                      <a:pt x="7130" y="41669"/>
                      <a:pt x="7100" y="41699"/>
                    </a:cubicBezTo>
                    <a:cubicBezTo>
                      <a:pt x="7130" y="41669"/>
                      <a:pt x="7146" y="41623"/>
                      <a:pt x="7161" y="41593"/>
                    </a:cubicBezTo>
                    <a:cubicBezTo>
                      <a:pt x="7252" y="41456"/>
                      <a:pt x="7344" y="41303"/>
                      <a:pt x="7435" y="41166"/>
                    </a:cubicBezTo>
                    <a:cubicBezTo>
                      <a:pt x="7527" y="41029"/>
                      <a:pt x="7618" y="40907"/>
                      <a:pt x="7709" y="40770"/>
                    </a:cubicBezTo>
                    <a:cubicBezTo>
                      <a:pt x="7907" y="40496"/>
                      <a:pt x="8090" y="40206"/>
                      <a:pt x="8288" y="39932"/>
                    </a:cubicBezTo>
                    <a:cubicBezTo>
                      <a:pt x="8471" y="39658"/>
                      <a:pt x="8639" y="39383"/>
                      <a:pt x="8837" y="39124"/>
                    </a:cubicBezTo>
                    <a:cubicBezTo>
                      <a:pt x="9020" y="38850"/>
                      <a:pt x="9218" y="38606"/>
                      <a:pt x="9431" y="38347"/>
                    </a:cubicBezTo>
                    <a:cubicBezTo>
                      <a:pt x="9675" y="38043"/>
                      <a:pt x="9919" y="37738"/>
                      <a:pt x="10162" y="37433"/>
                    </a:cubicBezTo>
                    <a:cubicBezTo>
                      <a:pt x="10360" y="37189"/>
                      <a:pt x="10543" y="36961"/>
                      <a:pt x="10741" y="36732"/>
                    </a:cubicBezTo>
                    <a:cubicBezTo>
                      <a:pt x="10924" y="36504"/>
                      <a:pt x="11092" y="36291"/>
                      <a:pt x="11259" y="36047"/>
                    </a:cubicBezTo>
                    <a:cubicBezTo>
                      <a:pt x="11457" y="35757"/>
                      <a:pt x="11656" y="35453"/>
                      <a:pt x="11838" y="35148"/>
                    </a:cubicBezTo>
                    <a:cubicBezTo>
                      <a:pt x="12006" y="34843"/>
                      <a:pt x="12174" y="34538"/>
                      <a:pt x="12326" y="34234"/>
                    </a:cubicBezTo>
                    <a:cubicBezTo>
                      <a:pt x="12402" y="34081"/>
                      <a:pt x="12493" y="33914"/>
                      <a:pt x="12570" y="33761"/>
                    </a:cubicBezTo>
                    <a:cubicBezTo>
                      <a:pt x="12661" y="33609"/>
                      <a:pt x="12737" y="33457"/>
                      <a:pt x="12813" y="33304"/>
                    </a:cubicBezTo>
                    <a:cubicBezTo>
                      <a:pt x="12981" y="32984"/>
                      <a:pt x="13118" y="32664"/>
                      <a:pt x="13271" y="32344"/>
                    </a:cubicBezTo>
                    <a:cubicBezTo>
                      <a:pt x="13392" y="32070"/>
                      <a:pt x="13499" y="31781"/>
                      <a:pt x="13621" y="31506"/>
                    </a:cubicBezTo>
                    <a:cubicBezTo>
                      <a:pt x="13682" y="31354"/>
                      <a:pt x="13758" y="31217"/>
                      <a:pt x="13819" y="31065"/>
                    </a:cubicBezTo>
                    <a:cubicBezTo>
                      <a:pt x="13834" y="31049"/>
                      <a:pt x="13834" y="31034"/>
                      <a:pt x="13849" y="31019"/>
                    </a:cubicBezTo>
                    <a:lnTo>
                      <a:pt x="13926" y="30912"/>
                    </a:lnTo>
                    <a:cubicBezTo>
                      <a:pt x="14002" y="30821"/>
                      <a:pt x="14093" y="30714"/>
                      <a:pt x="14169" y="30623"/>
                    </a:cubicBezTo>
                    <a:cubicBezTo>
                      <a:pt x="14246" y="30547"/>
                      <a:pt x="14307" y="30486"/>
                      <a:pt x="14368" y="30409"/>
                    </a:cubicBezTo>
                    <a:cubicBezTo>
                      <a:pt x="14459" y="30318"/>
                      <a:pt x="14550" y="30211"/>
                      <a:pt x="14642" y="30120"/>
                    </a:cubicBezTo>
                    <a:cubicBezTo>
                      <a:pt x="14931" y="29800"/>
                      <a:pt x="15236" y="29480"/>
                      <a:pt x="15541" y="29160"/>
                    </a:cubicBezTo>
                    <a:cubicBezTo>
                      <a:pt x="15800" y="28871"/>
                      <a:pt x="16043" y="28551"/>
                      <a:pt x="16302" y="28261"/>
                    </a:cubicBezTo>
                    <a:cubicBezTo>
                      <a:pt x="16440" y="28109"/>
                      <a:pt x="16592" y="27956"/>
                      <a:pt x="16729" y="27804"/>
                    </a:cubicBezTo>
                    <a:cubicBezTo>
                      <a:pt x="16866" y="27652"/>
                      <a:pt x="16973" y="27499"/>
                      <a:pt x="17095" y="27332"/>
                    </a:cubicBezTo>
                    <a:cubicBezTo>
                      <a:pt x="17140" y="27301"/>
                      <a:pt x="17186" y="27256"/>
                      <a:pt x="17232" y="27225"/>
                    </a:cubicBezTo>
                    <a:cubicBezTo>
                      <a:pt x="17445" y="27058"/>
                      <a:pt x="17658" y="26905"/>
                      <a:pt x="17872" y="26738"/>
                    </a:cubicBezTo>
                    <a:cubicBezTo>
                      <a:pt x="17963" y="26677"/>
                      <a:pt x="18039" y="26616"/>
                      <a:pt x="18131" y="26570"/>
                    </a:cubicBezTo>
                    <a:cubicBezTo>
                      <a:pt x="18207" y="26509"/>
                      <a:pt x="18298" y="26463"/>
                      <a:pt x="18390" y="26418"/>
                    </a:cubicBezTo>
                    <a:cubicBezTo>
                      <a:pt x="18542" y="26341"/>
                      <a:pt x="18679" y="26265"/>
                      <a:pt x="18832" y="26204"/>
                    </a:cubicBezTo>
                    <a:cubicBezTo>
                      <a:pt x="18969" y="26128"/>
                      <a:pt x="19121" y="26067"/>
                      <a:pt x="19273" y="26006"/>
                    </a:cubicBezTo>
                    <a:cubicBezTo>
                      <a:pt x="19426" y="25945"/>
                      <a:pt x="19578" y="25884"/>
                      <a:pt x="19746" y="25808"/>
                    </a:cubicBezTo>
                    <a:cubicBezTo>
                      <a:pt x="19822" y="25778"/>
                      <a:pt x="19898" y="25732"/>
                      <a:pt x="19990" y="25686"/>
                    </a:cubicBezTo>
                    <a:cubicBezTo>
                      <a:pt x="20081" y="25641"/>
                      <a:pt x="20172" y="25580"/>
                      <a:pt x="20249" y="25519"/>
                    </a:cubicBezTo>
                    <a:cubicBezTo>
                      <a:pt x="20340" y="25458"/>
                      <a:pt x="20431" y="25397"/>
                      <a:pt x="20508" y="25336"/>
                    </a:cubicBezTo>
                    <a:cubicBezTo>
                      <a:pt x="20584" y="25275"/>
                      <a:pt x="20660" y="25214"/>
                      <a:pt x="20736" y="25153"/>
                    </a:cubicBezTo>
                    <a:cubicBezTo>
                      <a:pt x="20812" y="25077"/>
                      <a:pt x="20888" y="25016"/>
                      <a:pt x="20965" y="24940"/>
                    </a:cubicBezTo>
                    <a:cubicBezTo>
                      <a:pt x="21041" y="24848"/>
                      <a:pt x="21117" y="24772"/>
                      <a:pt x="21193" y="24681"/>
                    </a:cubicBezTo>
                    <a:cubicBezTo>
                      <a:pt x="21315" y="24544"/>
                      <a:pt x="21452" y="24407"/>
                      <a:pt x="21574" y="24285"/>
                    </a:cubicBezTo>
                    <a:cubicBezTo>
                      <a:pt x="21726" y="24132"/>
                      <a:pt x="21879" y="23995"/>
                      <a:pt x="22016" y="23843"/>
                    </a:cubicBezTo>
                    <a:cubicBezTo>
                      <a:pt x="22153" y="23690"/>
                      <a:pt x="22290" y="23538"/>
                      <a:pt x="22427" y="23386"/>
                    </a:cubicBezTo>
                    <a:cubicBezTo>
                      <a:pt x="22549" y="23233"/>
                      <a:pt x="22686" y="23081"/>
                      <a:pt x="22808" y="22929"/>
                    </a:cubicBezTo>
                    <a:cubicBezTo>
                      <a:pt x="22884" y="22837"/>
                      <a:pt x="22945" y="22746"/>
                      <a:pt x="23022" y="22654"/>
                    </a:cubicBezTo>
                    <a:cubicBezTo>
                      <a:pt x="23052" y="22624"/>
                      <a:pt x="23082" y="22578"/>
                      <a:pt x="23098" y="22533"/>
                    </a:cubicBezTo>
                    <a:cubicBezTo>
                      <a:pt x="23128" y="22487"/>
                      <a:pt x="23159" y="22441"/>
                      <a:pt x="23189" y="22380"/>
                    </a:cubicBezTo>
                    <a:cubicBezTo>
                      <a:pt x="23235" y="22304"/>
                      <a:pt x="23281" y="22213"/>
                      <a:pt x="23326" y="22136"/>
                    </a:cubicBezTo>
                    <a:cubicBezTo>
                      <a:pt x="23372" y="22030"/>
                      <a:pt x="23418" y="21923"/>
                      <a:pt x="23463" y="21816"/>
                    </a:cubicBezTo>
                    <a:cubicBezTo>
                      <a:pt x="23494" y="21710"/>
                      <a:pt x="23524" y="21618"/>
                      <a:pt x="23555" y="21527"/>
                    </a:cubicBezTo>
                    <a:cubicBezTo>
                      <a:pt x="23585" y="21420"/>
                      <a:pt x="23631" y="21329"/>
                      <a:pt x="23646" y="21222"/>
                    </a:cubicBezTo>
                    <a:cubicBezTo>
                      <a:pt x="23677" y="21131"/>
                      <a:pt x="23692" y="21024"/>
                      <a:pt x="23722" y="20933"/>
                    </a:cubicBezTo>
                    <a:cubicBezTo>
                      <a:pt x="23738" y="20826"/>
                      <a:pt x="23768" y="20719"/>
                      <a:pt x="23783" y="20628"/>
                    </a:cubicBezTo>
                    <a:cubicBezTo>
                      <a:pt x="23799" y="20521"/>
                      <a:pt x="23814" y="20430"/>
                      <a:pt x="23829" y="20323"/>
                    </a:cubicBezTo>
                    <a:cubicBezTo>
                      <a:pt x="23844" y="20232"/>
                      <a:pt x="23859" y="20140"/>
                      <a:pt x="23875" y="20049"/>
                    </a:cubicBezTo>
                    <a:cubicBezTo>
                      <a:pt x="23875" y="20049"/>
                      <a:pt x="23875" y="20034"/>
                      <a:pt x="23875" y="20034"/>
                    </a:cubicBezTo>
                    <a:cubicBezTo>
                      <a:pt x="23875" y="20029"/>
                      <a:pt x="23875" y="20023"/>
                      <a:pt x="23875" y="20019"/>
                    </a:cubicBezTo>
                    <a:lnTo>
                      <a:pt x="23890" y="19942"/>
                    </a:lnTo>
                    <a:lnTo>
                      <a:pt x="23890" y="19927"/>
                    </a:lnTo>
                    <a:cubicBezTo>
                      <a:pt x="23890" y="19927"/>
                      <a:pt x="23890" y="19927"/>
                      <a:pt x="23890" y="19912"/>
                    </a:cubicBezTo>
                    <a:cubicBezTo>
                      <a:pt x="23890" y="19897"/>
                      <a:pt x="23890" y="19881"/>
                      <a:pt x="23905" y="19881"/>
                    </a:cubicBezTo>
                    <a:cubicBezTo>
                      <a:pt x="23936" y="19592"/>
                      <a:pt x="23966" y="19303"/>
                      <a:pt x="23997" y="19013"/>
                    </a:cubicBezTo>
                    <a:cubicBezTo>
                      <a:pt x="24012" y="18861"/>
                      <a:pt x="24027" y="18724"/>
                      <a:pt x="24042" y="18571"/>
                    </a:cubicBezTo>
                    <a:cubicBezTo>
                      <a:pt x="24058" y="18434"/>
                      <a:pt x="24058" y="18312"/>
                      <a:pt x="24073" y="18175"/>
                    </a:cubicBezTo>
                    <a:lnTo>
                      <a:pt x="24073" y="18145"/>
                    </a:lnTo>
                    <a:lnTo>
                      <a:pt x="24073" y="18099"/>
                    </a:lnTo>
                    <a:lnTo>
                      <a:pt x="24073" y="18068"/>
                    </a:lnTo>
                    <a:cubicBezTo>
                      <a:pt x="24073" y="18053"/>
                      <a:pt x="24073" y="18038"/>
                      <a:pt x="24073" y="18023"/>
                    </a:cubicBezTo>
                    <a:cubicBezTo>
                      <a:pt x="24073" y="17992"/>
                      <a:pt x="24073" y="17962"/>
                      <a:pt x="24073" y="17931"/>
                    </a:cubicBezTo>
                    <a:cubicBezTo>
                      <a:pt x="24073" y="17886"/>
                      <a:pt x="24073" y="17855"/>
                      <a:pt x="24073" y="17809"/>
                    </a:cubicBezTo>
                    <a:cubicBezTo>
                      <a:pt x="24058" y="17764"/>
                      <a:pt x="24058" y="17703"/>
                      <a:pt x="24042" y="17657"/>
                    </a:cubicBezTo>
                    <a:cubicBezTo>
                      <a:pt x="24012" y="17581"/>
                      <a:pt x="23981" y="17520"/>
                      <a:pt x="23905" y="17474"/>
                    </a:cubicBezTo>
                    <a:cubicBezTo>
                      <a:pt x="23886" y="17461"/>
                      <a:pt x="23864" y="17457"/>
                      <a:pt x="23840" y="17457"/>
                    </a:cubicBezTo>
                    <a:cubicBezTo>
                      <a:pt x="23808" y="17457"/>
                      <a:pt x="23773" y="17465"/>
                      <a:pt x="23738" y="17474"/>
                    </a:cubicBezTo>
                    <a:cubicBezTo>
                      <a:pt x="23661" y="17505"/>
                      <a:pt x="23585" y="17535"/>
                      <a:pt x="23509" y="17581"/>
                    </a:cubicBezTo>
                    <a:cubicBezTo>
                      <a:pt x="23433" y="17627"/>
                      <a:pt x="23341" y="17672"/>
                      <a:pt x="23265" y="17733"/>
                    </a:cubicBezTo>
                    <a:cubicBezTo>
                      <a:pt x="23189" y="17779"/>
                      <a:pt x="23113" y="17840"/>
                      <a:pt x="23037" y="17901"/>
                    </a:cubicBezTo>
                    <a:cubicBezTo>
                      <a:pt x="22976" y="17947"/>
                      <a:pt x="22900" y="18007"/>
                      <a:pt x="22823" y="18053"/>
                    </a:cubicBezTo>
                    <a:cubicBezTo>
                      <a:pt x="22686" y="18175"/>
                      <a:pt x="22534" y="18297"/>
                      <a:pt x="22382" y="18419"/>
                    </a:cubicBezTo>
                    <a:cubicBezTo>
                      <a:pt x="22244" y="18541"/>
                      <a:pt x="22092" y="18678"/>
                      <a:pt x="21940" y="18800"/>
                    </a:cubicBezTo>
                    <a:cubicBezTo>
                      <a:pt x="21894" y="18830"/>
                      <a:pt x="21848" y="18861"/>
                      <a:pt x="21803" y="18891"/>
                    </a:cubicBezTo>
                    <a:cubicBezTo>
                      <a:pt x="21620" y="18983"/>
                      <a:pt x="21437" y="19043"/>
                      <a:pt x="21254" y="19120"/>
                    </a:cubicBezTo>
                    <a:cubicBezTo>
                      <a:pt x="21056" y="19196"/>
                      <a:pt x="20873" y="19272"/>
                      <a:pt x="20675" y="19363"/>
                    </a:cubicBezTo>
                    <a:cubicBezTo>
                      <a:pt x="20584" y="19409"/>
                      <a:pt x="20508" y="19455"/>
                      <a:pt x="20416" y="19516"/>
                    </a:cubicBezTo>
                    <a:cubicBezTo>
                      <a:pt x="20340" y="19562"/>
                      <a:pt x="20264" y="19622"/>
                      <a:pt x="20203" y="19683"/>
                    </a:cubicBezTo>
                    <a:cubicBezTo>
                      <a:pt x="20127" y="19760"/>
                      <a:pt x="20066" y="19821"/>
                      <a:pt x="20005" y="19897"/>
                    </a:cubicBezTo>
                    <a:cubicBezTo>
                      <a:pt x="19944" y="19988"/>
                      <a:pt x="19883" y="20064"/>
                      <a:pt x="19837" y="20156"/>
                    </a:cubicBezTo>
                    <a:cubicBezTo>
                      <a:pt x="19731" y="20323"/>
                      <a:pt x="19639" y="20491"/>
                      <a:pt x="19563" y="20674"/>
                    </a:cubicBezTo>
                    <a:cubicBezTo>
                      <a:pt x="19472" y="20857"/>
                      <a:pt x="19395" y="21055"/>
                      <a:pt x="19289" y="21222"/>
                    </a:cubicBezTo>
                    <a:cubicBezTo>
                      <a:pt x="19258" y="21283"/>
                      <a:pt x="19228" y="21344"/>
                      <a:pt x="19182" y="21390"/>
                    </a:cubicBezTo>
                    <a:cubicBezTo>
                      <a:pt x="18954" y="21725"/>
                      <a:pt x="18725" y="22060"/>
                      <a:pt x="18618" y="22441"/>
                    </a:cubicBezTo>
                    <a:cubicBezTo>
                      <a:pt x="18512" y="22822"/>
                      <a:pt x="18420" y="23203"/>
                      <a:pt x="18329" y="23584"/>
                    </a:cubicBezTo>
                    <a:cubicBezTo>
                      <a:pt x="18329" y="23584"/>
                      <a:pt x="18314" y="23599"/>
                      <a:pt x="18314" y="23614"/>
                    </a:cubicBezTo>
                    <a:cubicBezTo>
                      <a:pt x="18253" y="23828"/>
                      <a:pt x="18176" y="24056"/>
                      <a:pt x="18116" y="24285"/>
                    </a:cubicBezTo>
                    <a:cubicBezTo>
                      <a:pt x="18070" y="24483"/>
                      <a:pt x="18009" y="24696"/>
                      <a:pt x="17963" y="24894"/>
                    </a:cubicBezTo>
                    <a:cubicBezTo>
                      <a:pt x="17917" y="25062"/>
                      <a:pt x="17872" y="25214"/>
                      <a:pt x="17811" y="25366"/>
                    </a:cubicBezTo>
                    <a:cubicBezTo>
                      <a:pt x="17750" y="25504"/>
                      <a:pt x="17704" y="25641"/>
                      <a:pt x="17643" y="25778"/>
                    </a:cubicBezTo>
                    <a:cubicBezTo>
                      <a:pt x="17537" y="26006"/>
                      <a:pt x="17430" y="26220"/>
                      <a:pt x="17308" y="26448"/>
                    </a:cubicBezTo>
                    <a:cubicBezTo>
                      <a:pt x="17186" y="26677"/>
                      <a:pt x="17049" y="26905"/>
                      <a:pt x="16912" y="27134"/>
                    </a:cubicBezTo>
                    <a:cubicBezTo>
                      <a:pt x="16881" y="27195"/>
                      <a:pt x="16836" y="27271"/>
                      <a:pt x="16790" y="27332"/>
                    </a:cubicBezTo>
                    <a:lnTo>
                      <a:pt x="16683" y="27438"/>
                    </a:lnTo>
                    <a:cubicBezTo>
                      <a:pt x="16531" y="27591"/>
                      <a:pt x="16394" y="27728"/>
                      <a:pt x="16272" y="27896"/>
                    </a:cubicBezTo>
                    <a:cubicBezTo>
                      <a:pt x="16135" y="28063"/>
                      <a:pt x="15998" y="28216"/>
                      <a:pt x="15891" y="28398"/>
                    </a:cubicBezTo>
                    <a:cubicBezTo>
                      <a:pt x="15845" y="28475"/>
                      <a:pt x="15784" y="28566"/>
                      <a:pt x="15739" y="28642"/>
                    </a:cubicBezTo>
                    <a:cubicBezTo>
                      <a:pt x="15678" y="28718"/>
                      <a:pt x="15632" y="28779"/>
                      <a:pt x="15571" y="28855"/>
                    </a:cubicBezTo>
                    <a:cubicBezTo>
                      <a:pt x="15525" y="28916"/>
                      <a:pt x="15464" y="28993"/>
                      <a:pt x="15419" y="29053"/>
                    </a:cubicBezTo>
                    <a:cubicBezTo>
                      <a:pt x="15129" y="29389"/>
                      <a:pt x="14825" y="29693"/>
                      <a:pt x="14535" y="30013"/>
                    </a:cubicBezTo>
                    <a:lnTo>
                      <a:pt x="14139" y="30440"/>
                    </a:lnTo>
                    <a:cubicBezTo>
                      <a:pt x="14246" y="30227"/>
                      <a:pt x="14337" y="30029"/>
                      <a:pt x="14428" y="29815"/>
                    </a:cubicBezTo>
                    <a:cubicBezTo>
                      <a:pt x="14566" y="29526"/>
                      <a:pt x="14672" y="29252"/>
                      <a:pt x="14779" y="28962"/>
                    </a:cubicBezTo>
                    <a:cubicBezTo>
                      <a:pt x="14825" y="28825"/>
                      <a:pt x="14886" y="28688"/>
                      <a:pt x="14916" y="28551"/>
                    </a:cubicBezTo>
                    <a:cubicBezTo>
                      <a:pt x="14962" y="28398"/>
                      <a:pt x="15007" y="28246"/>
                      <a:pt x="15053" y="28094"/>
                    </a:cubicBezTo>
                    <a:cubicBezTo>
                      <a:pt x="15145" y="27758"/>
                      <a:pt x="15236" y="27438"/>
                      <a:pt x="15327" y="27103"/>
                    </a:cubicBezTo>
                    <a:cubicBezTo>
                      <a:pt x="15404" y="26768"/>
                      <a:pt x="15510" y="26448"/>
                      <a:pt x="15586" y="26113"/>
                    </a:cubicBezTo>
                    <a:cubicBezTo>
                      <a:pt x="15678" y="25778"/>
                      <a:pt x="15769" y="25443"/>
                      <a:pt x="15845" y="25107"/>
                    </a:cubicBezTo>
                    <a:cubicBezTo>
                      <a:pt x="15861" y="25031"/>
                      <a:pt x="15876" y="24970"/>
                      <a:pt x="15891" y="24909"/>
                    </a:cubicBezTo>
                    <a:cubicBezTo>
                      <a:pt x="15983" y="24864"/>
                      <a:pt x="16059" y="24818"/>
                      <a:pt x="16150" y="24757"/>
                    </a:cubicBezTo>
                    <a:cubicBezTo>
                      <a:pt x="16242" y="24696"/>
                      <a:pt x="16333" y="24605"/>
                      <a:pt x="16409" y="24528"/>
                    </a:cubicBezTo>
                    <a:cubicBezTo>
                      <a:pt x="16485" y="24437"/>
                      <a:pt x="16561" y="24346"/>
                      <a:pt x="16638" y="24269"/>
                    </a:cubicBezTo>
                    <a:cubicBezTo>
                      <a:pt x="16912" y="23934"/>
                      <a:pt x="17186" y="23584"/>
                      <a:pt x="17430" y="23218"/>
                    </a:cubicBezTo>
                    <a:cubicBezTo>
                      <a:pt x="17552" y="23020"/>
                      <a:pt x="17658" y="22837"/>
                      <a:pt x="17765" y="22624"/>
                    </a:cubicBezTo>
                    <a:cubicBezTo>
                      <a:pt x="17811" y="22533"/>
                      <a:pt x="17857" y="22426"/>
                      <a:pt x="17887" y="22319"/>
                    </a:cubicBezTo>
                    <a:cubicBezTo>
                      <a:pt x="17933" y="22213"/>
                      <a:pt x="17963" y="22121"/>
                      <a:pt x="17994" y="22014"/>
                    </a:cubicBezTo>
                    <a:cubicBezTo>
                      <a:pt x="18039" y="21908"/>
                      <a:pt x="18070" y="21801"/>
                      <a:pt x="18100" y="21695"/>
                    </a:cubicBezTo>
                    <a:cubicBezTo>
                      <a:pt x="18131" y="21588"/>
                      <a:pt x="18161" y="21496"/>
                      <a:pt x="18192" y="21390"/>
                    </a:cubicBezTo>
                    <a:cubicBezTo>
                      <a:pt x="18253" y="21177"/>
                      <a:pt x="18329" y="20963"/>
                      <a:pt x="18405" y="20765"/>
                    </a:cubicBezTo>
                    <a:cubicBezTo>
                      <a:pt x="18466" y="20552"/>
                      <a:pt x="18527" y="20354"/>
                      <a:pt x="18603" y="20140"/>
                    </a:cubicBezTo>
                    <a:cubicBezTo>
                      <a:pt x="18664" y="19942"/>
                      <a:pt x="18725" y="19729"/>
                      <a:pt x="18786" y="19531"/>
                    </a:cubicBezTo>
                    <a:cubicBezTo>
                      <a:pt x="18801" y="19501"/>
                      <a:pt x="18801" y="19470"/>
                      <a:pt x="18816" y="19424"/>
                    </a:cubicBezTo>
                    <a:cubicBezTo>
                      <a:pt x="18832" y="19394"/>
                      <a:pt x="18786" y="19348"/>
                      <a:pt x="18740" y="19348"/>
                    </a:cubicBezTo>
                    <a:cubicBezTo>
                      <a:pt x="18710" y="19348"/>
                      <a:pt x="18679" y="19348"/>
                      <a:pt x="18649" y="19363"/>
                    </a:cubicBezTo>
                    <a:cubicBezTo>
                      <a:pt x="18618" y="19379"/>
                      <a:pt x="18588" y="19394"/>
                      <a:pt x="18557" y="19409"/>
                    </a:cubicBezTo>
                    <a:cubicBezTo>
                      <a:pt x="18527" y="19424"/>
                      <a:pt x="18481" y="19440"/>
                      <a:pt x="18451" y="19470"/>
                    </a:cubicBezTo>
                    <a:cubicBezTo>
                      <a:pt x="18390" y="19501"/>
                      <a:pt x="18329" y="19531"/>
                      <a:pt x="18283" y="19562"/>
                    </a:cubicBezTo>
                    <a:cubicBezTo>
                      <a:pt x="18222" y="19607"/>
                      <a:pt x="18161" y="19653"/>
                      <a:pt x="18116" y="19699"/>
                    </a:cubicBezTo>
                    <a:cubicBezTo>
                      <a:pt x="18085" y="19729"/>
                      <a:pt x="18055" y="19760"/>
                      <a:pt x="18024" y="19790"/>
                    </a:cubicBezTo>
                    <a:cubicBezTo>
                      <a:pt x="18039" y="19775"/>
                      <a:pt x="18039" y="19760"/>
                      <a:pt x="18055" y="19744"/>
                    </a:cubicBezTo>
                    <a:cubicBezTo>
                      <a:pt x="18085" y="19668"/>
                      <a:pt x="18116" y="19607"/>
                      <a:pt x="18146" y="19531"/>
                    </a:cubicBezTo>
                    <a:cubicBezTo>
                      <a:pt x="18176" y="19455"/>
                      <a:pt x="18207" y="19379"/>
                      <a:pt x="18237" y="19318"/>
                    </a:cubicBezTo>
                    <a:cubicBezTo>
                      <a:pt x="18283" y="19150"/>
                      <a:pt x="18329" y="18983"/>
                      <a:pt x="18375" y="18815"/>
                    </a:cubicBezTo>
                    <a:cubicBezTo>
                      <a:pt x="18405" y="18647"/>
                      <a:pt x="18451" y="18480"/>
                      <a:pt x="18481" y="18312"/>
                    </a:cubicBezTo>
                    <a:cubicBezTo>
                      <a:pt x="18512" y="18160"/>
                      <a:pt x="18542" y="18007"/>
                      <a:pt x="18573" y="17855"/>
                    </a:cubicBezTo>
                    <a:cubicBezTo>
                      <a:pt x="18603" y="17687"/>
                      <a:pt x="18634" y="17520"/>
                      <a:pt x="18649" y="17337"/>
                    </a:cubicBezTo>
                    <a:cubicBezTo>
                      <a:pt x="18664" y="17185"/>
                      <a:pt x="18679" y="17017"/>
                      <a:pt x="18679" y="16865"/>
                    </a:cubicBezTo>
                    <a:cubicBezTo>
                      <a:pt x="18679" y="16834"/>
                      <a:pt x="18679" y="16789"/>
                      <a:pt x="18679" y="16758"/>
                    </a:cubicBezTo>
                    <a:cubicBezTo>
                      <a:pt x="18679" y="16575"/>
                      <a:pt x="18679" y="16392"/>
                      <a:pt x="18664" y="16194"/>
                    </a:cubicBezTo>
                    <a:cubicBezTo>
                      <a:pt x="18649" y="16118"/>
                      <a:pt x="18649" y="16027"/>
                      <a:pt x="18634" y="15935"/>
                    </a:cubicBezTo>
                    <a:cubicBezTo>
                      <a:pt x="18618" y="15844"/>
                      <a:pt x="18603" y="15768"/>
                      <a:pt x="18573" y="15676"/>
                    </a:cubicBezTo>
                    <a:cubicBezTo>
                      <a:pt x="18557" y="15600"/>
                      <a:pt x="18527" y="15509"/>
                      <a:pt x="18496" y="15417"/>
                    </a:cubicBezTo>
                    <a:cubicBezTo>
                      <a:pt x="18481" y="15387"/>
                      <a:pt x="18466" y="15341"/>
                      <a:pt x="18451" y="15295"/>
                    </a:cubicBezTo>
                    <a:cubicBezTo>
                      <a:pt x="18435" y="15265"/>
                      <a:pt x="18420" y="15235"/>
                      <a:pt x="18405" y="15189"/>
                    </a:cubicBezTo>
                    <a:cubicBezTo>
                      <a:pt x="18344" y="15052"/>
                      <a:pt x="18283" y="14915"/>
                      <a:pt x="18192" y="14777"/>
                    </a:cubicBezTo>
                    <a:cubicBezTo>
                      <a:pt x="18024" y="14503"/>
                      <a:pt x="17857" y="14214"/>
                      <a:pt x="17689" y="13924"/>
                    </a:cubicBezTo>
                    <a:cubicBezTo>
                      <a:pt x="17582" y="13711"/>
                      <a:pt x="17476" y="13498"/>
                      <a:pt x="17369" y="13284"/>
                    </a:cubicBezTo>
                    <a:cubicBezTo>
                      <a:pt x="17262" y="13056"/>
                      <a:pt x="17171" y="12812"/>
                      <a:pt x="17064" y="12583"/>
                    </a:cubicBezTo>
                    <a:cubicBezTo>
                      <a:pt x="16942" y="12294"/>
                      <a:pt x="16820" y="11989"/>
                      <a:pt x="16668" y="11715"/>
                    </a:cubicBezTo>
                    <a:cubicBezTo>
                      <a:pt x="16592" y="11563"/>
                      <a:pt x="16516" y="11410"/>
                      <a:pt x="16440" y="11273"/>
                    </a:cubicBezTo>
                    <a:cubicBezTo>
                      <a:pt x="16409" y="11243"/>
                      <a:pt x="16394" y="11212"/>
                      <a:pt x="16363" y="11182"/>
                    </a:cubicBezTo>
                    <a:cubicBezTo>
                      <a:pt x="16348" y="11151"/>
                      <a:pt x="16318" y="11121"/>
                      <a:pt x="16287" y="11090"/>
                    </a:cubicBezTo>
                    <a:cubicBezTo>
                      <a:pt x="16272" y="11075"/>
                      <a:pt x="16242" y="11045"/>
                      <a:pt x="16211" y="11045"/>
                    </a:cubicBezTo>
                    <a:cubicBezTo>
                      <a:pt x="16181" y="11045"/>
                      <a:pt x="16150" y="11045"/>
                      <a:pt x="16120" y="11060"/>
                    </a:cubicBezTo>
                    <a:cubicBezTo>
                      <a:pt x="16104" y="11075"/>
                      <a:pt x="16089" y="11090"/>
                      <a:pt x="16074" y="11121"/>
                    </a:cubicBezTo>
                    <a:cubicBezTo>
                      <a:pt x="16059" y="11151"/>
                      <a:pt x="16043" y="11197"/>
                      <a:pt x="16043" y="11227"/>
                    </a:cubicBezTo>
                    <a:cubicBezTo>
                      <a:pt x="15983" y="11532"/>
                      <a:pt x="15937" y="11837"/>
                      <a:pt x="15891" y="12142"/>
                    </a:cubicBezTo>
                    <a:cubicBezTo>
                      <a:pt x="15861" y="12294"/>
                      <a:pt x="15845" y="12462"/>
                      <a:pt x="15815" y="12614"/>
                    </a:cubicBezTo>
                    <a:cubicBezTo>
                      <a:pt x="15784" y="12766"/>
                      <a:pt x="15754" y="12934"/>
                      <a:pt x="15723" y="13101"/>
                    </a:cubicBezTo>
                    <a:cubicBezTo>
                      <a:pt x="15693" y="13254"/>
                      <a:pt x="15663" y="13406"/>
                      <a:pt x="15632" y="13574"/>
                    </a:cubicBezTo>
                    <a:cubicBezTo>
                      <a:pt x="15586" y="13741"/>
                      <a:pt x="15556" y="13909"/>
                      <a:pt x="15510" y="14077"/>
                    </a:cubicBezTo>
                    <a:cubicBezTo>
                      <a:pt x="15419" y="14381"/>
                      <a:pt x="15327" y="14701"/>
                      <a:pt x="15251" y="15021"/>
                    </a:cubicBezTo>
                    <a:cubicBezTo>
                      <a:pt x="15251" y="15006"/>
                      <a:pt x="15251" y="15006"/>
                      <a:pt x="15251" y="14991"/>
                    </a:cubicBezTo>
                    <a:cubicBezTo>
                      <a:pt x="15160" y="15311"/>
                      <a:pt x="15084" y="15615"/>
                      <a:pt x="14992" y="15935"/>
                    </a:cubicBezTo>
                    <a:cubicBezTo>
                      <a:pt x="14916" y="16240"/>
                      <a:pt x="14840" y="16560"/>
                      <a:pt x="14779" y="16895"/>
                    </a:cubicBezTo>
                    <a:cubicBezTo>
                      <a:pt x="14748" y="17063"/>
                      <a:pt x="14718" y="17246"/>
                      <a:pt x="14703" y="17428"/>
                    </a:cubicBezTo>
                    <a:cubicBezTo>
                      <a:pt x="14703" y="17459"/>
                      <a:pt x="14687" y="17489"/>
                      <a:pt x="14687" y="17520"/>
                    </a:cubicBezTo>
                    <a:cubicBezTo>
                      <a:pt x="14687" y="17566"/>
                      <a:pt x="14687" y="17611"/>
                      <a:pt x="14672" y="17657"/>
                    </a:cubicBezTo>
                    <a:cubicBezTo>
                      <a:pt x="14672" y="17733"/>
                      <a:pt x="14672" y="17809"/>
                      <a:pt x="14672" y="17886"/>
                    </a:cubicBezTo>
                    <a:cubicBezTo>
                      <a:pt x="14657" y="18221"/>
                      <a:pt x="14657" y="18571"/>
                      <a:pt x="14718" y="18906"/>
                    </a:cubicBezTo>
                    <a:cubicBezTo>
                      <a:pt x="14764" y="19226"/>
                      <a:pt x="14825" y="19546"/>
                      <a:pt x="14916" y="19866"/>
                    </a:cubicBezTo>
                    <a:cubicBezTo>
                      <a:pt x="15007" y="20171"/>
                      <a:pt x="15114" y="20476"/>
                      <a:pt x="15221" y="20780"/>
                    </a:cubicBezTo>
                    <a:cubicBezTo>
                      <a:pt x="15190" y="20780"/>
                      <a:pt x="15145" y="20796"/>
                      <a:pt x="15114" y="20796"/>
                    </a:cubicBezTo>
                    <a:cubicBezTo>
                      <a:pt x="15099" y="20796"/>
                      <a:pt x="15099" y="20811"/>
                      <a:pt x="15084" y="20811"/>
                    </a:cubicBezTo>
                    <a:lnTo>
                      <a:pt x="15099" y="20811"/>
                    </a:lnTo>
                    <a:cubicBezTo>
                      <a:pt x="15007" y="20826"/>
                      <a:pt x="14931" y="20857"/>
                      <a:pt x="14840" y="20887"/>
                    </a:cubicBezTo>
                    <a:cubicBezTo>
                      <a:pt x="14764" y="20933"/>
                      <a:pt x="14672" y="20978"/>
                      <a:pt x="14596" y="21024"/>
                    </a:cubicBezTo>
                    <a:cubicBezTo>
                      <a:pt x="14550" y="21039"/>
                      <a:pt x="14505" y="21070"/>
                      <a:pt x="14474" y="21100"/>
                    </a:cubicBezTo>
                    <a:cubicBezTo>
                      <a:pt x="14428" y="21131"/>
                      <a:pt x="14383" y="21161"/>
                      <a:pt x="14337" y="21207"/>
                    </a:cubicBezTo>
                    <a:cubicBezTo>
                      <a:pt x="14246" y="21268"/>
                      <a:pt x="14169" y="21344"/>
                      <a:pt x="14093" y="21436"/>
                    </a:cubicBezTo>
                    <a:cubicBezTo>
                      <a:pt x="14017" y="21512"/>
                      <a:pt x="13941" y="21588"/>
                      <a:pt x="13880" y="21679"/>
                    </a:cubicBezTo>
                    <a:cubicBezTo>
                      <a:pt x="13804" y="21771"/>
                      <a:pt x="13758" y="21862"/>
                      <a:pt x="13697" y="21954"/>
                    </a:cubicBezTo>
                    <a:cubicBezTo>
                      <a:pt x="13697" y="21954"/>
                      <a:pt x="13682" y="21969"/>
                      <a:pt x="13682" y="21969"/>
                    </a:cubicBezTo>
                    <a:cubicBezTo>
                      <a:pt x="13682" y="21984"/>
                      <a:pt x="13667" y="21999"/>
                      <a:pt x="13651" y="22014"/>
                    </a:cubicBezTo>
                    <a:cubicBezTo>
                      <a:pt x="13514" y="22258"/>
                      <a:pt x="13377" y="22533"/>
                      <a:pt x="13271" y="22792"/>
                    </a:cubicBezTo>
                    <a:cubicBezTo>
                      <a:pt x="13271" y="22792"/>
                      <a:pt x="13271" y="22776"/>
                      <a:pt x="13271" y="22776"/>
                    </a:cubicBezTo>
                    <a:cubicBezTo>
                      <a:pt x="13255" y="22807"/>
                      <a:pt x="13240" y="22837"/>
                      <a:pt x="13225" y="22883"/>
                    </a:cubicBezTo>
                    <a:cubicBezTo>
                      <a:pt x="13149" y="23051"/>
                      <a:pt x="13088" y="23218"/>
                      <a:pt x="13042" y="23401"/>
                    </a:cubicBezTo>
                    <a:cubicBezTo>
                      <a:pt x="12996" y="23599"/>
                      <a:pt x="12951" y="23797"/>
                      <a:pt x="12920" y="23995"/>
                    </a:cubicBezTo>
                    <a:cubicBezTo>
                      <a:pt x="12905" y="24102"/>
                      <a:pt x="12890" y="24208"/>
                      <a:pt x="12890" y="24315"/>
                    </a:cubicBezTo>
                    <a:cubicBezTo>
                      <a:pt x="12874" y="24422"/>
                      <a:pt x="12874" y="24544"/>
                      <a:pt x="12874" y="24650"/>
                    </a:cubicBezTo>
                    <a:cubicBezTo>
                      <a:pt x="12874" y="24757"/>
                      <a:pt x="12874" y="24864"/>
                      <a:pt x="12890" y="24970"/>
                    </a:cubicBezTo>
                    <a:cubicBezTo>
                      <a:pt x="12905" y="25031"/>
                      <a:pt x="12905" y="25077"/>
                      <a:pt x="12920" y="25138"/>
                    </a:cubicBezTo>
                    <a:cubicBezTo>
                      <a:pt x="12920" y="25184"/>
                      <a:pt x="12935" y="25245"/>
                      <a:pt x="12935" y="25290"/>
                    </a:cubicBezTo>
                    <a:cubicBezTo>
                      <a:pt x="12935" y="25305"/>
                      <a:pt x="12935" y="25321"/>
                      <a:pt x="12935" y="25321"/>
                    </a:cubicBezTo>
                    <a:lnTo>
                      <a:pt x="12935" y="25336"/>
                    </a:lnTo>
                    <a:cubicBezTo>
                      <a:pt x="12935" y="25336"/>
                      <a:pt x="12951" y="25336"/>
                      <a:pt x="12951" y="25351"/>
                    </a:cubicBezTo>
                    <a:cubicBezTo>
                      <a:pt x="12905" y="25412"/>
                      <a:pt x="12874" y="25488"/>
                      <a:pt x="12829" y="25549"/>
                    </a:cubicBezTo>
                    <a:cubicBezTo>
                      <a:pt x="12783" y="25656"/>
                      <a:pt x="12722" y="25747"/>
                      <a:pt x="12676" y="25839"/>
                    </a:cubicBezTo>
                    <a:cubicBezTo>
                      <a:pt x="12631" y="25945"/>
                      <a:pt x="12585" y="26037"/>
                      <a:pt x="12539" y="26143"/>
                    </a:cubicBezTo>
                    <a:cubicBezTo>
                      <a:pt x="12493" y="26235"/>
                      <a:pt x="12448" y="26341"/>
                      <a:pt x="12402" y="26448"/>
                    </a:cubicBezTo>
                    <a:cubicBezTo>
                      <a:pt x="12356" y="26555"/>
                      <a:pt x="12311" y="26646"/>
                      <a:pt x="12280" y="26753"/>
                    </a:cubicBezTo>
                    <a:cubicBezTo>
                      <a:pt x="12250" y="26814"/>
                      <a:pt x="12219" y="26890"/>
                      <a:pt x="12204" y="26951"/>
                    </a:cubicBezTo>
                    <a:cubicBezTo>
                      <a:pt x="12174" y="26997"/>
                      <a:pt x="12174" y="27042"/>
                      <a:pt x="12158" y="27073"/>
                    </a:cubicBezTo>
                    <a:cubicBezTo>
                      <a:pt x="12143" y="27119"/>
                      <a:pt x="12128" y="27164"/>
                      <a:pt x="12113" y="27210"/>
                    </a:cubicBezTo>
                    <a:cubicBezTo>
                      <a:pt x="12082" y="27286"/>
                      <a:pt x="12067" y="27347"/>
                      <a:pt x="12052" y="27408"/>
                    </a:cubicBezTo>
                    <a:cubicBezTo>
                      <a:pt x="12036" y="27454"/>
                      <a:pt x="12021" y="27499"/>
                      <a:pt x="12021" y="27545"/>
                    </a:cubicBezTo>
                    <a:cubicBezTo>
                      <a:pt x="12006" y="27591"/>
                      <a:pt x="11991" y="27652"/>
                      <a:pt x="11975" y="27697"/>
                    </a:cubicBezTo>
                    <a:cubicBezTo>
                      <a:pt x="11960" y="27758"/>
                      <a:pt x="11945" y="27819"/>
                      <a:pt x="11945" y="27880"/>
                    </a:cubicBezTo>
                    <a:cubicBezTo>
                      <a:pt x="11945" y="27819"/>
                      <a:pt x="11945" y="27758"/>
                      <a:pt x="11945" y="27697"/>
                    </a:cubicBezTo>
                    <a:cubicBezTo>
                      <a:pt x="11945" y="27408"/>
                      <a:pt x="11930" y="27134"/>
                      <a:pt x="11915" y="26860"/>
                    </a:cubicBezTo>
                    <a:cubicBezTo>
                      <a:pt x="11899" y="26570"/>
                      <a:pt x="11884" y="26281"/>
                      <a:pt x="11884" y="25991"/>
                    </a:cubicBezTo>
                    <a:cubicBezTo>
                      <a:pt x="11884" y="25854"/>
                      <a:pt x="11884" y="25732"/>
                      <a:pt x="11884" y="25595"/>
                    </a:cubicBezTo>
                    <a:lnTo>
                      <a:pt x="11884" y="25580"/>
                    </a:lnTo>
                    <a:lnTo>
                      <a:pt x="11884" y="25564"/>
                    </a:lnTo>
                    <a:cubicBezTo>
                      <a:pt x="11884" y="25412"/>
                      <a:pt x="11884" y="25245"/>
                      <a:pt x="11884" y="25077"/>
                    </a:cubicBezTo>
                    <a:cubicBezTo>
                      <a:pt x="11884" y="24787"/>
                      <a:pt x="11884" y="24513"/>
                      <a:pt x="11884" y="24224"/>
                    </a:cubicBezTo>
                    <a:cubicBezTo>
                      <a:pt x="11884" y="23949"/>
                      <a:pt x="11884" y="23660"/>
                      <a:pt x="11884" y="23386"/>
                    </a:cubicBezTo>
                    <a:cubicBezTo>
                      <a:pt x="11884" y="22837"/>
                      <a:pt x="11884" y="22289"/>
                      <a:pt x="11899" y="21740"/>
                    </a:cubicBezTo>
                    <a:cubicBezTo>
                      <a:pt x="11899" y="21527"/>
                      <a:pt x="11899" y="21329"/>
                      <a:pt x="11899" y="21116"/>
                    </a:cubicBezTo>
                    <a:cubicBezTo>
                      <a:pt x="11899" y="21094"/>
                      <a:pt x="11899" y="21065"/>
                      <a:pt x="11899" y="21039"/>
                    </a:cubicBezTo>
                    <a:cubicBezTo>
                      <a:pt x="11899" y="20963"/>
                      <a:pt x="11899" y="20902"/>
                      <a:pt x="11899" y="20841"/>
                    </a:cubicBezTo>
                    <a:lnTo>
                      <a:pt x="11899" y="20826"/>
                    </a:lnTo>
                    <a:lnTo>
                      <a:pt x="11899" y="20811"/>
                    </a:lnTo>
                    <a:lnTo>
                      <a:pt x="11899" y="20780"/>
                    </a:lnTo>
                    <a:cubicBezTo>
                      <a:pt x="11915" y="20674"/>
                      <a:pt x="11915" y="20567"/>
                      <a:pt x="11915" y="20460"/>
                    </a:cubicBezTo>
                    <a:lnTo>
                      <a:pt x="11915" y="20491"/>
                    </a:lnTo>
                    <a:cubicBezTo>
                      <a:pt x="11915" y="20217"/>
                      <a:pt x="11915" y="19942"/>
                      <a:pt x="11930" y="19668"/>
                    </a:cubicBezTo>
                    <a:cubicBezTo>
                      <a:pt x="11930" y="19592"/>
                      <a:pt x="11930" y="19516"/>
                      <a:pt x="11930" y="19455"/>
                    </a:cubicBezTo>
                    <a:lnTo>
                      <a:pt x="11960" y="19226"/>
                    </a:lnTo>
                    <a:cubicBezTo>
                      <a:pt x="11960" y="19089"/>
                      <a:pt x="11975" y="18967"/>
                      <a:pt x="11991" y="18845"/>
                    </a:cubicBezTo>
                    <a:cubicBezTo>
                      <a:pt x="11991" y="18845"/>
                      <a:pt x="11991" y="18845"/>
                      <a:pt x="11991" y="18830"/>
                    </a:cubicBezTo>
                    <a:cubicBezTo>
                      <a:pt x="12006" y="18784"/>
                      <a:pt x="12006" y="18739"/>
                      <a:pt x="12021" y="18693"/>
                    </a:cubicBezTo>
                    <a:cubicBezTo>
                      <a:pt x="12052" y="18419"/>
                      <a:pt x="12097" y="18145"/>
                      <a:pt x="12143" y="17870"/>
                    </a:cubicBezTo>
                    <a:cubicBezTo>
                      <a:pt x="12189" y="17581"/>
                      <a:pt x="12234" y="17307"/>
                      <a:pt x="12295" y="17017"/>
                    </a:cubicBezTo>
                    <a:cubicBezTo>
                      <a:pt x="12387" y="16469"/>
                      <a:pt x="12524" y="15920"/>
                      <a:pt x="12676" y="15387"/>
                    </a:cubicBezTo>
                    <a:cubicBezTo>
                      <a:pt x="12722" y="15250"/>
                      <a:pt x="12768" y="15097"/>
                      <a:pt x="12813" y="14960"/>
                    </a:cubicBezTo>
                    <a:cubicBezTo>
                      <a:pt x="12859" y="14808"/>
                      <a:pt x="12905" y="14671"/>
                      <a:pt x="12951" y="14518"/>
                    </a:cubicBezTo>
                    <a:cubicBezTo>
                      <a:pt x="12996" y="14457"/>
                      <a:pt x="13057" y="14397"/>
                      <a:pt x="13103" y="14336"/>
                    </a:cubicBezTo>
                    <a:cubicBezTo>
                      <a:pt x="13164" y="14275"/>
                      <a:pt x="13225" y="14198"/>
                      <a:pt x="13286" y="14122"/>
                    </a:cubicBezTo>
                    <a:cubicBezTo>
                      <a:pt x="13347" y="14046"/>
                      <a:pt x="13423" y="13970"/>
                      <a:pt x="13499" y="13894"/>
                    </a:cubicBezTo>
                    <a:cubicBezTo>
                      <a:pt x="13560" y="13818"/>
                      <a:pt x="13621" y="13757"/>
                      <a:pt x="13697" y="13696"/>
                    </a:cubicBezTo>
                    <a:lnTo>
                      <a:pt x="13682" y="13696"/>
                    </a:lnTo>
                    <a:cubicBezTo>
                      <a:pt x="13712" y="13665"/>
                      <a:pt x="13743" y="13635"/>
                      <a:pt x="13789" y="13604"/>
                    </a:cubicBezTo>
                    <a:cubicBezTo>
                      <a:pt x="13926" y="13467"/>
                      <a:pt x="14063" y="13345"/>
                      <a:pt x="14215" y="13223"/>
                    </a:cubicBezTo>
                    <a:cubicBezTo>
                      <a:pt x="14368" y="13101"/>
                      <a:pt x="14520" y="12980"/>
                      <a:pt x="14672" y="12858"/>
                    </a:cubicBezTo>
                    <a:cubicBezTo>
                      <a:pt x="14718" y="12827"/>
                      <a:pt x="14764" y="12797"/>
                      <a:pt x="14794" y="12766"/>
                    </a:cubicBezTo>
                    <a:cubicBezTo>
                      <a:pt x="14840" y="12736"/>
                      <a:pt x="14886" y="12690"/>
                      <a:pt x="14931" y="12644"/>
                    </a:cubicBezTo>
                    <a:cubicBezTo>
                      <a:pt x="14962" y="12614"/>
                      <a:pt x="14992" y="12583"/>
                      <a:pt x="15038" y="12553"/>
                    </a:cubicBezTo>
                    <a:cubicBezTo>
                      <a:pt x="15068" y="12523"/>
                      <a:pt x="15099" y="12492"/>
                      <a:pt x="15129" y="12462"/>
                    </a:cubicBezTo>
                    <a:cubicBezTo>
                      <a:pt x="15160" y="12416"/>
                      <a:pt x="15190" y="12385"/>
                      <a:pt x="15221" y="12355"/>
                    </a:cubicBezTo>
                    <a:cubicBezTo>
                      <a:pt x="15251" y="12309"/>
                      <a:pt x="15297" y="12264"/>
                      <a:pt x="15327" y="12218"/>
                    </a:cubicBezTo>
                    <a:cubicBezTo>
                      <a:pt x="15343" y="12203"/>
                      <a:pt x="15358" y="12187"/>
                      <a:pt x="15373" y="12172"/>
                    </a:cubicBezTo>
                    <a:cubicBezTo>
                      <a:pt x="15388" y="12142"/>
                      <a:pt x="15419" y="12111"/>
                      <a:pt x="15434" y="12096"/>
                    </a:cubicBezTo>
                    <a:cubicBezTo>
                      <a:pt x="15464" y="12050"/>
                      <a:pt x="15480" y="12020"/>
                      <a:pt x="15510" y="11989"/>
                    </a:cubicBezTo>
                    <a:cubicBezTo>
                      <a:pt x="15541" y="11944"/>
                      <a:pt x="15556" y="11913"/>
                      <a:pt x="15586" y="11867"/>
                    </a:cubicBezTo>
                    <a:cubicBezTo>
                      <a:pt x="15617" y="11822"/>
                      <a:pt x="15647" y="11776"/>
                      <a:pt x="15678" y="11730"/>
                    </a:cubicBezTo>
                    <a:cubicBezTo>
                      <a:pt x="15708" y="11685"/>
                      <a:pt x="15723" y="11639"/>
                      <a:pt x="15754" y="11578"/>
                    </a:cubicBezTo>
                    <a:cubicBezTo>
                      <a:pt x="15784" y="11547"/>
                      <a:pt x="15800" y="11517"/>
                      <a:pt x="15815" y="11486"/>
                    </a:cubicBezTo>
                    <a:cubicBezTo>
                      <a:pt x="15922" y="11304"/>
                      <a:pt x="16028" y="11106"/>
                      <a:pt x="16120" y="10923"/>
                    </a:cubicBezTo>
                    <a:cubicBezTo>
                      <a:pt x="16165" y="10831"/>
                      <a:pt x="16211" y="10755"/>
                      <a:pt x="16257" y="10664"/>
                    </a:cubicBezTo>
                    <a:cubicBezTo>
                      <a:pt x="16272" y="10618"/>
                      <a:pt x="16302" y="10572"/>
                      <a:pt x="16318" y="10527"/>
                    </a:cubicBezTo>
                    <a:cubicBezTo>
                      <a:pt x="16333" y="10481"/>
                      <a:pt x="16348" y="10450"/>
                      <a:pt x="16379" y="10405"/>
                    </a:cubicBezTo>
                    <a:cubicBezTo>
                      <a:pt x="16394" y="10344"/>
                      <a:pt x="16424" y="10298"/>
                      <a:pt x="16455" y="10237"/>
                    </a:cubicBezTo>
                    <a:cubicBezTo>
                      <a:pt x="16470" y="10191"/>
                      <a:pt x="16485" y="10146"/>
                      <a:pt x="16501" y="10115"/>
                    </a:cubicBezTo>
                    <a:cubicBezTo>
                      <a:pt x="16516" y="10070"/>
                      <a:pt x="16531" y="10024"/>
                      <a:pt x="16546" y="9993"/>
                    </a:cubicBezTo>
                    <a:cubicBezTo>
                      <a:pt x="16561" y="9932"/>
                      <a:pt x="16577" y="9871"/>
                      <a:pt x="16592" y="9811"/>
                    </a:cubicBezTo>
                    <a:cubicBezTo>
                      <a:pt x="16638" y="9704"/>
                      <a:pt x="16653" y="9612"/>
                      <a:pt x="16683" y="9506"/>
                    </a:cubicBezTo>
                    <a:cubicBezTo>
                      <a:pt x="16714" y="9414"/>
                      <a:pt x="16729" y="9323"/>
                      <a:pt x="16760" y="9232"/>
                    </a:cubicBezTo>
                    <a:cubicBezTo>
                      <a:pt x="16775" y="9140"/>
                      <a:pt x="16790" y="9049"/>
                      <a:pt x="16820" y="8957"/>
                    </a:cubicBezTo>
                    <a:cubicBezTo>
                      <a:pt x="16836" y="8866"/>
                      <a:pt x="16851" y="8774"/>
                      <a:pt x="16866" y="8683"/>
                    </a:cubicBezTo>
                    <a:cubicBezTo>
                      <a:pt x="16897" y="8576"/>
                      <a:pt x="16912" y="8470"/>
                      <a:pt x="16927" y="8378"/>
                    </a:cubicBezTo>
                    <a:cubicBezTo>
                      <a:pt x="16958" y="8272"/>
                      <a:pt x="16973" y="8165"/>
                      <a:pt x="16988" y="8058"/>
                    </a:cubicBezTo>
                    <a:cubicBezTo>
                      <a:pt x="17019" y="7860"/>
                      <a:pt x="17049" y="7662"/>
                      <a:pt x="17079" y="7479"/>
                    </a:cubicBezTo>
                    <a:cubicBezTo>
                      <a:pt x="17079" y="7418"/>
                      <a:pt x="17095" y="7358"/>
                      <a:pt x="17095" y="7297"/>
                    </a:cubicBezTo>
                    <a:cubicBezTo>
                      <a:pt x="17125" y="7099"/>
                      <a:pt x="17140" y="6916"/>
                      <a:pt x="17156" y="6718"/>
                    </a:cubicBezTo>
                    <a:cubicBezTo>
                      <a:pt x="17171" y="6611"/>
                      <a:pt x="17186" y="6520"/>
                      <a:pt x="17186" y="6428"/>
                    </a:cubicBezTo>
                    <a:cubicBezTo>
                      <a:pt x="17201" y="6367"/>
                      <a:pt x="17201" y="6322"/>
                      <a:pt x="17201" y="6276"/>
                    </a:cubicBezTo>
                    <a:cubicBezTo>
                      <a:pt x="17201" y="6245"/>
                      <a:pt x="17201" y="6215"/>
                      <a:pt x="17217" y="6200"/>
                    </a:cubicBezTo>
                    <a:cubicBezTo>
                      <a:pt x="17217" y="6169"/>
                      <a:pt x="17217" y="6139"/>
                      <a:pt x="17217" y="6108"/>
                    </a:cubicBezTo>
                    <a:cubicBezTo>
                      <a:pt x="17201" y="6093"/>
                      <a:pt x="17201" y="6078"/>
                      <a:pt x="17201" y="6063"/>
                    </a:cubicBezTo>
                    <a:cubicBezTo>
                      <a:pt x="17201" y="6047"/>
                      <a:pt x="17186" y="6032"/>
                      <a:pt x="17186" y="6017"/>
                    </a:cubicBezTo>
                    <a:cubicBezTo>
                      <a:pt x="17186" y="5986"/>
                      <a:pt x="17156" y="5956"/>
                      <a:pt x="17140" y="5956"/>
                    </a:cubicBezTo>
                    <a:cubicBezTo>
                      <a:pt x="17110" y="5941"/>
                      <a:pt x="17095" y="5941"/>
                      <a:pt x="17064" y="5941"/>
                    </a:cubicBezTo>
                    <a:cubicBezTo>
                      <a:pt x="17049" y="5941"/>
                      <a:pt x="17019" y="5941"/>
                      <a:pt x="17003" y="5956"/>
                    </a:cubicBezTo>
                    <a:cubicBezTo>
                      <a:pt x="16988" y="5971"/>
                      <a:pt x="16973" y="5986"/>
                      <a:pt x="16958" y="6002"/>
                    </a:cubicBezTo>
                    <a:cubicBezTo>
                      <a:pt x="16912" y="6047"/>
                      <a:pt x="16866" y="6078"/>
                      <a:pt x="16820" y="6123"/>
                    </a:cubicBezTo>
                    <a:cubicBezTo>
                      <a:pt x="16775" y="6154"/>
                      <a:pt x="16729" y="6200"/>
                      <a:pt x="16683" y="6230"/>
                    </a:cubicBezTo>
                    <a:cubicBezTo>
                      <a:pt x="16577" y="6322"/>
                      <a:pt x="16485" y="6398"/>
                      <a:pt x="16379" y="6474"/>
                    </a:cubicBezTo>
                    <a:cubicBezTo>
                      <a:pt x="16226" y="6611"/>
                      <a:pt x="16074" y="6733"/>
                      <a:pt x="15906" y="6855"/>
                    </a:cubicBezTo>
                    <a:cubicBezTo>
                      <a:pt x="15754" y="6992"/>
                      <a:pt x="15602" y="7114"/>
                      <a:pt x="15449" y="7251"/>
                    </a:cubicBezTo>
                    <a:cubicBezTo>
                      <a:pt x="15297" y="7373"/>
                      <a:pt x="15145" y="7495"/>
                      <a:pt x="14992" y="7617"/>
                    </a:cubicBezTo>
                    <a:cubicBezTo>
                      <a:pt x="14946" y="7647"/>
                      <a:pt x="14916" y="7678"/>
                      <a:pt x="14870" y="7708"/>
                    </a:cubicBezTo>
                    <a:cubicBezTo>
                      <a:pt x="14840" y="7738"/>
                      <a:pt x="14794" y="7769"/>
                      <a:pt x="14748" y="7799"/>
                    </a:cubicBezTo>
                    <a:cubicBezTo>
                      <a:pt x="14676" y="7857"/>
                      <a:pt x="14604" y="7915"/>
                      <a:pt x="14519" y="7973"/>
                    </a:cubicBezTo>
                    <a:lnTo>
                      <a:pt x="14519" y="7973"/>
                    </a:lnTo>
                    <a:cubicBezTo>
                      <a:pt x="14520" y="7970"/>
                      <a:pt x="14520" y="7967"/>
                      <a:pt x="14520" y="7967"/>
                    </a:cubicBezTo>
                    <a:lnTo>
                      <a:pt x="14520" y="7967"/>
                    </a:lnTo>
                    <a:cubicBezTo>
                      <a:pt x="14428" y="8043"/>
                      <a:pt x="14337" y="8104"/>
                      <a:pt x="14246" y="8165"/>
                    </a:cubicBezTo>
                    <a:cubicBezTo>
                      <a:pt x="14185" y="8211"/>
                      <a:pt x="14124" y="8256"/>
                      <a:pt x="14063" y="8287"/>
                    </a:cubicBezTo>
                    <a:cubicBezTo>
                      <a:pt x="14017" y="8333"/>
                      <a:pt x="13971" y="8363"/>
                      <a:pt x="13926" y="8394"/>
                    </a:cubicBezTo>
                    <a:cubicBezTo>
                      <a:pt x="13910" y="8409"/>
                      <a:pt x="13895" y="8409"/>
                      <a:pt x="13880" y="8424"/>
                    </a:cubicBezTo>
                    <a:cubicBezTo>
                      <a:pt x="13865" y="8439"/>
                      <a:pt x="13849" y="8455"/>
                      <a:pt x="13834" y="8455"/>
                    </a:cubicBezTo>
                    <a:cubicBezTo>
                      <a:pt x="13819" y="8485"/>
                      <a:pt x="13789" y="8500"/>
                      <a:pt x="13758" y="8531"/>
                    </a:cubicBezTo>
                    <a:cubicBezTo>
                      <a:pt x="13712" y="8576"/>
                      <a:pt x="13651" y="8637"/>
                      <a:pt x="13606" y="8683"/>
                    </a:cubicBezTo>
                    <a:cubicBezTo>
                      <a:pt x="13545" y="8759"/>
                      <a:pt x="13484" y="8851"/>
                      <a:pt x="13423" y="8927"/>
                    </a:cubicBezTo>
                    <a:cubicBezTo>
                      <a:pt x="13362" y="9003"/>
                      <a:pt x="13316" y="9079"/>
                      <a:pt x="13255" y="9155"/>
                    </a:cubicBezTo>
                    <a:cubicBezTo>
                      <a:pt x="13149" y="9308"/>
                      <a:pt x="13042" y="9475"/>
                      <a:pt x="12935" y="9643"/>
                    </a:cubicBezTo>
                    <a:cubicBezTo>
                      <a:pt x="12890" y="9719"/>
                      <a:pt x="12844" y="9795"/>
                      <a:pt x="12813" y="9871"/>
                    </a:cubicBezTo>
                    <a:cubicBezTo>
                      <a:pt x="12707" y="10039"/>
                      <a:pt x="12615" y="10222"/>
                      <a:pt x="12539" y="10405"/>
                    </a:cubicBezTo>
                    <a:cubicBezTo>
                      <a:pt x="12478" y="10588"/>
                      <a:pt x="12417" y="10770"/>
                      <a:pt x="12372" y="10968"/>
                    </a:cubicBezTo>
                    <a:cubicBezTo>
                      <a:pt x="12326" y="11151"/>
                      <a:pt x="12280" y="11334"/>
                      <a:pt x="12234" y="11517"/>
                    </a:cubicBezTo>
                    <a:cubicBezTo>
                      <a:pt x="12204" y="11715"/>
                      <a:pt x="12158" y="11913"/>
                      <a:pt x="12143" y="12111"/>
                    </a:cubicBezTo>
                    <a:cubicBezTo>
                      <a:pt x="12143" y="12218"/>
                      <a:pt x="12128" y="12309"/>
                      <a:pt x="12128" y="12416"/>
                    </a:cubicBezTo>
                    <a:cubicBezTo>
                      <a:pt x="12128" y="12523"/>
                      <a:pt x="12128" y="12614"/>
                      <a:pt x="12128" y="12721"/>
                    </a:cubicBezTo>
                    <a:cubicBezTo>
                      <a:pt x="12128" y="12812"/>
                      <a:pt x="12143" y="12919"/>
                      <a:pt x="12143" y="13010"/>
                    </a:cubicBezTo>
                    <a:cubicBezTo>
                      <a:pt x="12158" y="13117"/>
                      <a:pt x="12158" y="13208"/>
                      <a:pt x="12174" y="13300"/>
                    </a:cubicBezTo>
                    <a:cubicBezTo>
                      <a:pt x="12204" y="13406"/>
                      <a:pt x="12219" y="13498"/>
                      <a:pt x="12234" y="13589"/>
                    </a:cubicBezTo>
                    <a:cubicBezTo>
                      <a:pt x="12265" y="13680"/>
                      <a:pt x="12295" y="13772"/>
                      <a:pt x="12311" y="13863"/>
                    </a:cubicBezTo>
                    <a:cubicBezTo>
                      <a:pt x="12341" y="13970"/>
                      <a:pt x="12372" y="14077"/>
                      <a:pt x="12402" y="14183"/>
                    </a:cubicBezTo>
                    <a:cubicBezTo>
                      <a:pt x="12433" y="14259"/>
                      <a:pt x="12463" y="14351"/>
                      <a:pt x="12493" y="14442"/>
                    </a:cubicBezTo>
                    <a:cubicBezTo>
                      <a:pt x="12509" y="14503"/>
                      <a:pt x="12509" y="14564"/>
                      <a:pt x="12524" y="14625"/>
                    </a:cubicBezTo>
                    <a:cubicBezTo>
                      <a:pt x="12524" y="14640"/>
                      <a:pt x="12524" y="14640"/>
                      <a:pt x="12524" y="14656"/>
                    </a:cubicBezTo>
                    <a:cubicBezTo>
                      <a:pt x="12417" y="14976"/>
                      <a:pt x="12311" y="15295"/>
                      <a:pt x="12219" y="15631"/>
                    </a:cubicBezTo>
                    <a:cubicBezTo>
                      <a:pt x="12097" y="16057"/>
                      <a:pt x="11975" y="16484"/>
                      <a:pt x="11884" y="16926"/>
                    </a:cubicBezTo>
                    <a:cubicBezTo>
                      <a:pt x="11808" y="17246"/>
                      <a:pt x="11762" y="17566"/>
                      <a:pt x="11701" y="17870"/>
                    </a:cubicBezTo>
                    <a:cubicBezTo>
                      <a:pt x="11686" y="17779"/>
                      <a:pt x="11656" y="17687"/>
                      <a:pt x="11625" y="17596"/>
                    </a:cubicBezTo>
                    <a:cubicBezTo>
                      <a:pt x="11595" y="17459"/>
                      <a:pt x="11534" y="17337"/>
                      <a:pt x="11488" y="17215"/>
                    </a:cubicBezTo>
                    <a:cubicBezTo>
                      <a:pt x="11381" y="16941"/>
                      <a:pt x="11259" y="16667"/>
                      <a:pt x="11122" y="16408"/>
                    </a:cubicBezTo>
                    <a:cubicBezTo>
                      <a:pt x="11061" y="16286"/>
                      <a:pt x="11000" y="16164"/>
                      <a:pt x="10939" y="16042"/>
                    </a:cubicBezTo>
                    <a:cubicBezTo>
                      <a:pt x="10909" y="15981"/>
                      <a:pt x="10878" y="15935"/>
                      <a:pt x="10833" y="15874"/>
                    </a:cubicBezTo>
                    <a:cubicBezTo>
                      <a:pt x="10802" y="15676"/>
                      <a:pt x="10772" y="15478"/>
                      <a:pt x="10741" y="15280"/>
                    </a:cubicBezTo>
                    <a:cubicBezTo>
                      <a:pt x="10696" y="15021"/>
                      <a:pt x="10665" y="14777"/>
                      <a:pt x="10619" y="14518"/>
                    </a:cubicBezTo>
                    <a:cubicBezTo>
                      <a:pt x="10589" y="14275"/>
                      <a:pt x="10528" y="14046"/>
                      <a:pt x="10482" y="13818"/>
                    </a:cubicBezTo>
                    <a:cubicBezTo>
                      <a:pt x="10452" y="13680"/>
                      <a:pt x="10406" y="13543"/>
                      <a:pt x="10376" y="13406"/>
                    </a:cubicBezTo>
                    <a:cubicBezTo>
                      <a:pt x="10345" y="13284"/>
                      <a:pt x="10315" y="13162"/>
                      <a:pt x="10300" y="13041"/>
                    </a:cubicBezTo>
                    <a:cubicBezTo>
                      <a:pt x="10284" y="12980"/>
                      <a:pt x="10269" y="12919"/>
                      <a:pt x="10254" y="12858"/>
                    </a:cubicBezTo>
                    <a:cubicBezTo>
                      <a:pt x="10254" y="12812"/>
                      <a:pt x="10239" y="12766"/>
                      <a:pt x="10223" y="12705"/>
                    </a:cubicBezTo>
                    <a:cubicBezTo>
                      <a:pt x="10208" y="12568"/>
                      <a:pt x="10178" y="12431"/>
                      <a:pt x="10147" y="12309"/>
                    </a:cubicBezTo>
                    <a:cubicBezTo>
                      <a:pt x="10117" y="12081"/>
                      <a:pt x="10071" y="11867"/>
                      <a:pt x="10025" y="11654"/>
                    </a:cubicBezTo>
                    <a:cubicBezTo>
                      <a:pt x="10040" y="11593"/>
                      <a:pt x="10040" y="11532"/>
                      <a:pt x="10056" y="11471"/>
                    </a:cubicBezTo>
                    <a:cubicBezTo>
                      <a:pt x="10086" y="11334"/>
                      <a:pt x="10101" y="11212"/>
                      <a:pt x="10117" y="11075"/>
                    </a:cubicBezTo>
                    <a:cubicBezTo>
                      <a:pt x="10147" y="10847"/>
                      <a:pt x="10178" y="10618"/>
                      <a:pt x="10208" y="10389"/>
                    </a:cubicBezTo>
                    <a:cubicBezTo>
                      <a:pt x="10223" y="10313"/>
                      <a:pt x="10239" y="10222"/>
                      <a:pt x="10254" y="10146"/>
                    </a:cubicBezTo>
                    <a:cubicBezTo>
                      <a:pt x="10269" y="10070"/>
                      <a:pt x="10284" y="9978"/>
                      <a:pt x="10300" y="9902"/>
                    </a:cubicBezTo>
                    <a:cubicBezTo>
                      <a:pt x="10315" y="9826"/>
                      <a:pt x="10345" y="9750"/>
                      <a:pt x="10360" y="9673"/>
                    </a:cubicBezTo>
                    <a:cubicBezTo>
                      <a:pt x="10376" y="9597"/>
                      <a:pt x="10406" y="9521"/>
                      <a:pt x="10421" y="9445"/>
                    </a:cubicBezTo>
                    <a:cubicBezTo>
                      <a:pt x="10437" y="9399"/>
                      <a:pt x="10452" y="9369"/>
                      <a:pt x="10452" y="9323"/>
                    </a:cubicBezTo>
                    <a:cubicBezTo>
                      <a:pt x="10498" y="9201"/>
                      <a:pt x="10543" y="9079"/>
                      <a:pt x="10589" y="8957"/>
                    </a:cubicBezTo>
                    <a:cubicBezTo>
                      <a:pt x="10635" y="8835"/>
                      <a:pt x="10696" y="8698"/>
                      <a:pt x="10741" y="8576"/>
                    </a:cubicBezTo>
                    <a:cubicBezTo>
                      <a:pt x="10848" y="8333"/>
                      <a:pt x="10939" y="8074"/>
                      <a:pt x="11046" y="7830"/>
                    </a:cubicBezTo>
                    <a:cubicBezTo>
                      <a:pt x="11061" y="7754"/>
                      <a:pt x="11092" y="7693"/>
                      <a:pt x="11107" y="7632"/>
                    </a:cubicBezTo>
                    <a:cubicBezTo>
                      <a:pt x="11137" y="7571"/>
                      <a:pt x="11153" y="7510"/>
                      <a:pt x="11183" y="7434"/>
                    </a:cubicBezTo>
                    <a:cubicBezTo>
                      <a:pt x="11198" y="7373"/>
                      <a:pt x="11229" y="7312"/>
                      <a:pt x="11244" y="7236"/>
                    </a:cubicBezTo>
                    <a:cubicBezTo>
                      <a:pt x="11259" y="7175"/>
                      <a:pt x="11275" y="7114"/>
                      <a:pt x="11290" y="7038"/>
                    </a:cubicBezTo>
                    <a:cubicBezTo>
                      <a:pt x="11305" y="6977"/>
                      <a:pt x="11320" y="6916"/>
                      <a:pt x="11336" y="6870"/>
                    </a:cubicBezTo>
                    <a:cubicBezTo>
                      <a:pt x="11336" y="6809"/>
                      <a:pt x="11351" y="6748"/>
                      <a:pt x="11366" y="6702"/>
                    </a:cubicBezTo>
                    <a:cubicBezTo>
                      <a:pt x="11381" y="6611"/>
                      <a:pt x="11396" y="6535"/>
                      <a:pt x="11412" y="6443"/>
                    </a:cubicBezTo>
                    <a:cubicBezTo>
                      <a:pt x="11427" y="6398"/>
                      <a:pt x="11442" y="6337"/>
                      <a:pt x="11442" y="6276"/>
                    </a:cubicBezTo>
                    <a:cubicBezTo>
                      <a:pt x="11473" y="6139"/>
                      <a:pt x="11488" y="5986"/>
                      <a:pt x="11518" y="5849"/>
                    </a:cubicBezTo>
                    <a:cubicBezTo>
                      <a:pt x="11518" y="5819"/>
                      <a:pt x="11518" y="5803"/>
                      <a:pt x="11534" y="5773"/>
                    </a:cubicBezTo>
                    <a:cubicBezTo>
                      <a:pt x="11534" y="5727"/>
                      <a:pt x="11534" y="5682"/>
                      <a:pt x="11534" y="5636"/>
                    </a:cubicBezTo>
                    <a:cubicBezTo>
                      <a:pt x="11549" y="5575"/>
                      <a:pt x="11549" y="5499"/>
                      <a:pt x="11549" y="5438"/>
                    </a:cubicBezTo>
                    <a:cubicBezTo>
                      <a:pt x="11549" y="5377"/>
                      <a:pt x="11549" y="5301"/>
                      <a:pt x="11549" y="5240"/>
                    </a:cubicBezTo>
                    <a:cubicBezTo>
                      <a:pt x="11564" y="5179"/>
                      <a:pt x="11549" y="5103"/>
                      <a:pt x="11549" y="5042"/>
                    </a:cubicBezTo>
                    <a:cubicBezTo>
                      <a:pt x="11549" y="4905"/>
                      <a:pt x="11534" y="4767"/>
                      <a:pt x="11518" y="4630"/>
                    </a:cubicBezTo>
                    <a:cubicBezTo>
                      <a:pt x="11473" y="4371"/>
                      <a:pt x="11412" y="4112"/>
                      <a:pt x="11351" y="3853"/>
                    </a:cubicBezTo>
                    <a:cubicBezTo>
                      <a:pt x="11305" y="3594"/>
                      <a:pt x="11244" y="3335"/>
                      <a:pt x="11198" y="3061"/>
                    </a:cubicBezTo>
                    <a:cubicBezTo>
                      <a:pt x="11168" y="2802"/>
                      <a:pt x="11137" y="2543"/>
                      <a:pt x="11092" y="2269"/>
                    </a:cubicBezTo>
                    <a:cubicBezTo>
                      <a:pt x="11077" y="2147"/>
                      <a:pt x="11061" y="2010"/>
                      <a:pt x="11031" y="1873"/>
                    </a:cubicBezTo>
                    <a:cubicBezTo>
                      <a:pt x="11016" y="1751"/>
                      <a:pt x="11000" y="1614"/>
                      <a:pt x="10970" y="1492"/>
                    </a:cubicBezTo>
                    <a:cubicBezTo>
                      <a:pt x="10955" y="1416"/>
                      <a:pt x="10939" y="1355"/>
                      <a:pt x="10924" y="1294"/>
                    </a:cubicBezTo>
                    <a:cubicBezTo>
                      <a:pt x="10909" y="1217"/>
                      <a:pt x="10894" y="1141"/>
                      <a:pt x="10878" y="1080"/>
                    </a:cubicBezTo>
                    <a:cubicBezTo>
                      <a:pt x="10863" y="1019"/>
                      <a:pt x="10848" y="943"/>
                      <a:pt x="10833" y="882"/>
                    </a:cubicBezTo>
                    <a:cubicBezTo>
                      <a:pt x="10802" y="821"/>
                      <a:pt x="10787" y="760"/>
                      <a:pt x="10772" y="699"/>
                    </a:cubicBezTo>
                    <a:cubicBezTo>
                      <a:pt x="10726" y="562"/>
                      <a:pt x="10696" y="440"/>
                      <a:pt x="10635" y="319"/>
                    </a:cubicBezTo>
                    <a:cubicBezTo>
                      <a:pt x="10619" y="273"/>
                      <a:pt x="10604" y="227"/>
                      <a:pt x="10589" y="181"/>
                    </a:cubicBezTo>
                    <a:cubicBezTo>
                      <a:pt x="10574" y="151"/>
                      <a:pt x="10559" y="121"/>
                      <a:pt x="10543" y="90"/>
                    </a:cubicBezTo>
                    <a:cubicBezTo>
                      <a:pt x="10528" y="75"/>
                      <a:pt x="10513" y="44"/>
                      <a:pt x="10482" y="29"/>
                    </a:cubicBezTo>
                    <a:cubicBezTo>
                      <a:pt x="10472" y="19"/>
                      <a:pt x="10440" y="1"/>
                      <a:pt x="104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4971525" y="3792200"/>
                <a:ext cx="25" cy="400"/>
              </a:xfrm>
              <a:custGeom>
                <a:avLst/>
                <a:gdLst/>
                <a:ahLst/>
                <a:cxnLst/>
                <a:rect l="l" t="t" r="r" b="b"/>
                <a:pathLst>
                  <a:path w="1" h="16" extrusionOk="0">
                    <a:moveTo>
                      <a:pt x="1" y="16"/>
                    </a:moveTo>
                    <a:cubicBezTo>
                      <a:pt x="1" y="16"/>
                      <a:pt x="1" y="16"/>
                      <a:pt x="1" y="16"/>
                    </a:cubicBezTo>
                    <a:lnTo>
                      <a:pt x="1" y="0"/>
                    </a:lnTo>
                    <a:cubicBezTo>
                      <a:pt x="1" y="0"/>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5142550" y="4319750"/>
                <a:ext cx="425" cy="400"/>
              </a:xfrm>
              <a:custGeom>
                <a:avLst/>
                <a:gdLst/>
                <a:ahLst/>
                <a:cxnLst/>
                <a:rect l="l" t="t" r="r" b="b"/>
                <a:pathLst>
                  <a:path w="17" h="16" extrusionOk="0">
                    <a:moveTo>
                      <a:pt x="16" y="0"/>
                    </a:moveTo>
                    <a:cubicBezTo>
                      <a:pt x="16" y="0"/>
                      <a:pt x="16" y="15"/>
                      <a:pt x="1" y="15"/>
                    </a:cubicBezTo>
                    <a:cubicBezTo>
                      <a:pt x="16" y="15"/>
                      <a:pt x="16" y="15"/>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4674050" y="36844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7"/>
              <p:cNvSpPr/>
              <p:nvPr/>
            </p:nvSpPr>
            <p:spPr>
              <a:xfrm>
                <a:off x="5093050" y="3588800"/>
                <a:ext cx="25" cy="400"/>
              </a:xfrm>
              <a:custGeom>
                <a:avLst/>
                <a:gdLst/>
                <a:ahLst/>
                <a:cxnLst/>
                <a:rect l="l" t="t" r="r" b="b"/>
                <a:pathLst>
                  <a:path w="1" h="16" extrusionOk="0">
                    <a:moveTo>
                      <a:pt x="0" y="0"/>
                    </a:moveTo>
                    <a:lnTo>
                      <a:pt x="0" y="0"/>
                    </a:lnTo>
                    <a:cubicBezTo>
                      <a:pt x="0" y="0"/>
                      <a:pt x="0" y="16"/>
                      <a:pt x="0" y="16"/>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7"/>
              <p:cNvSpPr/>
              <p:nvPr/>
            </p:nvSpPr>
            <p:spPr>
              <a:xfrm>
                <a:off x="5049250" y="3928175"/>
                <a:ext cx="25" cy="25"/>
              </a:xfrm>
              <a:custGeom>
                <a:avLst/>
                <a:gdLst/>
                <a:ahLst/>
                <a:cxnLst/>
                <a:rect l="l" t="t" r="r" b="b"/>
                <a:pathLst>
                  <a:path w="1"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7"/>
              <p:cNvSpPr/>
              <p:nvPr/>
            </p:nvSpPr>
            <p:spPr>
              <a:xfrm>
                <a:off x="5136075" y="38901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7"/>
              <p:cNvSpPr/>
              <p:nvPr/>
            </p:nvSpPr>
            <p:spPr>
              <a:xfrm>
                <a:off x="4981450" y="4333825"/>
                <a:ext cx="25" cy="425"/>
              </a:xfrm>
              <a:custGeom>
                <a:avLst/>
                <a:gdLst/>
                <a:ahLst/>
                <a:cxnLst/>
                <a:rect l="l" t="t" r="r" b="b"/>
                <a:pathLst>
                  <a:path w="1" h="17" extrusionOk="0">
                    <a:moveTo>
                      <a:pt x="0" y="1"/>
                    </a:moveTo>
                    <a:lnTo>
                      <a:pt x="0" y="1"/>
                    </a:lnTo>
                    <a:cubicBezTo>
                      <a:pt x="0" y="16"/>
                      <a:pt x="0" y="16"/>
                      <a:pt x="0" y="16"/>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7"/>
              <p:cNvSpPr/>
              <p:nvPr/>
            </p:nvSpPr>
            <p:spPr>
              <a:xfrm>
                <a:off x="4982575" y="4331925"/>
                <a:ext cx="25" cy="400"/>
              </a:xfrm>
              <a:custGeom>
                <a:avLst/>
                <a:gdLst/>
                <a:ahLst/>
                <a:cxnLst/>
                <a:rect l="l" t="t" r="r" b="b"/>
                <a:pathLst>
                  <a:path w="1" h="16" extrusionOk="0">
                    <a:moveTo>
                      <a:pt x="1" y="1"/>
                    </a:moveTo>
                    <a:cubicBezTo>
                      <a:pt x="1" y="1"/>
                      <a:pt x="1" y="1"/>
                      <a:pt x="1" y="1"/>
                    </a:cubicBezTo>
                    <a:cubicBezTo>
                      <a:pt x="1" y="1"/>
                      <a:pt x="1" y="16"/>
                      <a:pt x="1" y="16"/>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pic>
        <p:nvPicPr>
          <p:cNvPr id="1366" name="Google Shape;1366;p48"/>
          <p:cNvPicPr preferRelativeResize="0"/>
          <p:nvPr/>
        </p:nvPicPr>
        <p:blipFill>
          <a:blip r:embed="rId3">
            <a:alphaModFix/>
          </a:blip>
          <a:stretch>
            <a:fillRect/>
          </a:stretch>
        </p:blipFill>
        <p:spPr>
          <a:xfrm>
            <a:off x="4388651" y="1629544"/>
            <a:ext cx="4214502" cy="3241122"/>
          </a:xfrm>
          <a:prstGeom prst="rect">
            <a:avLst/>
          </a:prstGeom>
          <a:noFill/>
          <a:ln>
            <a:noFill/>
          </a:ln>
        </p:spPr>
      </p:pic>
      <p:pic>
        <p:nvPicPr>
          <p:cNvPr id="1367" name="Google Shape;1367;p48"/>
          <p:cNvPicPr preferRelativeResize="0"/>
          <p:nvPr/>
        </p:nvPicPr>
        <p:blipFill>
          <a:blip r:embed="rId4">
            <a:alphaModFix/>
          </a:blip>
          <a:stretch>
            <a:fillRect/>
          </a:stretch>
        </p:blipFill>
        <p:spPr>
          <a:xfrm>
            <a:off x="539787" y="761275"/>
            <a:ext cx="5069332" cy="3620951"/>
          </a:xfrm>
          <a:prstGeom prst="rect">
            <a:avLst/>
          </a:prstGeom>
          <a:noFill/>
          <a:ln>
            <a:noFill/>
          </a:ln>
        </p:spPr>
      </p:pic>
      <p:pic>
        <p:nvPicPr>
          <p:cNvPr id="1368" name="Google Shape;1368;p48"/>
          <p:cNvPicPr preferRelativeResize="0"/>
          <p:nvPr/>
        </p:nvPicPr>
        <p:blipFill rotWithShape="1">
          <a:blip r:embed="rId5">
            <a:alphaModFix/>
          </a:blip>
          <a:srcRect l="22136"/>
          <a:stretch/>
        </p:blipFill>
        <p:spPr>
          <a:xfrm rot="-5400000">
            <a:off x="2535588" y="-746950"/>
            <a:ext cx="4072824" cy="6637399"/>
          </a:xfrm>
          <a:prstGeom prst="rect">
            <a:avLst/>
          </a:prstGeom>
          <a:noFill/>
          <a:ln>
            <a:noFill/>
          </a:ln>
        </p:spPr>
      </p:pic>
      <p:pic>
        <p:nvPicPr>
          <p:cNvPr id="1369" name="Google Shape;1369;p48"/>
          <p:cNvPicPr preferRelativeResize="0"/>
          <p:nvPr/>
        </p:nvPicPr>
        <p:blipFill>
          <a:blip r:embed="rId6">
            <a:alphaModFix/>
          </a:blip>
          <a:stretch>
            <a:fillRect/>
          </a:stretch>
        </p:blipFill>
        <p:spPr>
          <a:xfrm>
            <a:off x="357590" y="267460"/>
            <a:ext cx="2342559" cy="2121800"/>
          </a:xfrm>
          <a:prstGeom prst="rect">
            <a:avLst/>
          </a:prstGeom>
          <a:noFill/>
          <a:ln>
            <a:noFill/>
          </a:ln>
        </p:spPr>
      </p:pic>
      <p:grpSp>
        <p:nvGrpSpPr>
          <p:cNvPr id="1370" name="Google Shape;1370;p48"/>
          <p:cNvGrpSpPr/>
          <p:nvPr/>
        </p:nvGrpSpPr>
        <p:grpSpPr>
          <a:xfrm>
            <a:off x="566116" y="535049"/>
            <a:ext cx="1024456" cy="1439923"/>
            <a:chOff x="357607" y="2304193"/>
            <a:chExt cx="1827102" cy="2571750"/>
          </a:xfrm>
        </p:grpSpPr>
        <p:pic>
          <p:nvPicPr>
            <p:cNvPr id="1371" name="Google Shape;1371;p48"/>
            <p:cNvPicPr preferRelativeResize="0"/>
            <p:nvPr/>
          </p:nvPicPr>
          <p:blipFill rotWithShape="1">
            <a:blip r:embed="rId7">
              <a:alphaModFix/>
            </a:blip>
            <a:srcRect/>
            <a:stretch/>
          </p:blipFill>
          <p:spPr>
            <a:xfrm>
              <a:off x="357607" y="2304193"/>
              <a:ext cx="1827102" cy="2571750"/>
            </a:xfrm>
            <a:prstGeom prst="rect">
              <a:avLst/>
            </a:prstGeom>
            <a:noFill/>
            <a:ln>
              <a:noFill/>
            </a:ln>
          </p:spPr>
        </p:pic>
        <p:grpSp>
          <p:nvGrpSpPr>
            <p:cNvPr id="1372" name="Google Shape;1372;p48"/>
            <p:cNvGrpSpPr/>
            <p:nvPr/>
          </p:nvGrpSpPr>
          <p:grpSpPr>
            <a:xfrm>
              <a:off x="955091" y="2870052"/>
              <a:ext cx="632136" cy="1440020"/>
              <a:chOff x="3737425" y="3360175"/>
              <a:chExt cx="552325" cy="1259750"/>
            </a:xfrm>
          </p:grpSpPr>
          <p:sp>
            <p:nvSpPr>
              <p:cNvPr id="1373" name="Google Shape;1373;p48"/>
              <p:cNvSpPr/>
              <p:nvPr/>
            </p:nvSpPr>
            <p:spPr>
              <a:xfrm>
                <a:off x="3965975" y="3422725"/>
                <a:ext cx="25" cy="400"/>
              </a:xfrm>
              <a:custGeom>
                <a:avLst/>
                <a:gdLst/>
                <a:ahLst/>
                <a:cxnLst/>
                <a:rect l="l" t="t" r="r" b="b"/>
                <a:pathLst>
                  <a:path w="1" h="16" extrusionOk="0">
                    <a:moveTo>
                      <a:pt x="0" y="16"/>
                    </a:moveTo>
                    <a:lnTo>
                      <a:pt x="0" y="16"/>
                    </a:lnTo>
                    <a:cubicBezTo>
                      <a:pt x="0" y="16"/>
                      <a:pt x="0" y="1"/>
                      <a:pt x="0" y="1"/>
                    </a:cubicBezTo>
                    <a:cubicBezTo>
                      <a:pt x="0" y="1"/>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178900" y="3881700"/>
                <a:ext cx="400" cy="25"/>
              </a:xfrm>
              <a:custGeom>
                <a:avLst/>
                <a:gdLst/>
                <a:ahLst/>
                <a:cxnLst/>
                <a:rect l="l" t="t" r="r" b="b"/>
                <a:pathLst>
                  <a:path w="16" h="1" extrusionOk="0">
                    <a:moveTo>
                      <a:pt x="15" y="1"/>
                    </a:moveTo>
                    <a:cubicBezTo>
                      <a:pt x="15" y="1"/>
                      <a:pt x="15" y="1"/>
                      <a:pt x="0" y="1"/>
                    </a:cubicBezTo>
                    <a:lnTo>
                      <a:pt x="0" y="1"/>
                    </a:lnTo>
                    <a:cubicBezTo>
                      <a:pt x="0"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102700" y="339262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8"/>
              <p:cNvSpPr/>
              <p:nvPr/>
            </p:nvSpPr>
            <p:spPr>
              <a:xfrm>
                <a:off x="3737425" y="3360175"/>
                <a:ext cx="552325" cy="1259750"/>
              </a:xfrm>
              <a:custGeom>
                <a:avLst/>
                <a:gdLst/>
                <a:ahLst/>
                <a:cxnLst/>
                <a:rect l="l" t="t" r="r" b="b"/>
                <a:pathLst>
                  <a:path w="22093" h="50390" extrusionOk="0">
                    <a:moveTo>
                      <a:pt x="10757" y="278"/>
                    </a:moveTo>
                    <a:cubicBezTo>
                      <a:pt x="10803" y="293"/>
                      <a:pt x="10833" y="293"/>
                      <a:pt x="10879" y="309"/>
                    </a:cubicBezTo>
                    <a:cubicBezTo>
                      <a:pt x="10925" y="324"/>
                      <a:pt x="10970" y="339"/>
                      <a:pt x="11001" y="354"/>
                    </a:cubicBezTo>
                    <a:cubicBezTo>
                      <a:pt x="11047" y="370"/>
                      <a:pt x="11077" y="400"/>
                      <a:pt x="11123" y="415"/>
                    </a:cubicBezTo>
                    <a:cubicBezTo>
                      <a:pt x="11153" y="446"/>
                      <a:pt x="11199" y="461"/>
                      <a:pt x="11229" y="491"/>
                    </a:cubicBezTo>
                    <a:cubicBezTo>
                      <a:pt x="11290" y="537"/>
                      <a:pt x="11336" y="583"/>
                      <a:pt x="11382" y="629"/>
                    </a:cubicBezTo>
                    <a:lnTo>
                      <a:pt x="11412" y="644"/>
                    </a:lnTo>
                    <a:cubicBezTo>
                      <a:pt x="11458" y="690"/>
                      <a:pt x="11504" y="735"/>
                      <a:pt x="11565" y="781"/>
                    </a:cubicBezTo>
                    <a:cubicBezTo>
                      <a:pt x="11610" y="827"/>
                      <a:pt x="11671" y="857"/>
                      <a:pt x="11732" y="872"/>
                    </a:cubicBezTo>
                    <a:cubicBezTo>
                      <a:pt x="11808" y="918"/>
                      <a:pt x="11869" y="933"/>
                      <a:pt x="11946" y="949"/>
                    </a:cubicBezTo>
                    <a:cubicBezTo>
                      <a:pt x="11946" y="979"/>
                      <a:pt x="11946" y="994"/>
                      <a:pt x="11946" y="1009"/>
                    </a:cubicBezTo>
                    <a:cubicBezTo>
                      <a:pt x="11946" y="1025"/>
                      <a:pt x="11930" y="1055"/>
                      <a:pt x="11930" y="1070"/>
                    </a:cubicBezTo>
                    <a:cubicBezTo>
                      <a:pt x="11930" y="1101"/>
                      <a:pt x="11930" y="1116"/>
                      <a:pt x="11930" y="1147"/>
                    </a:cubicBezTo>
                    <a:cubicBezTo>
                      <a:pt x="11915" y="1162"/>
                      <a:pt x="11915" y="1192"/>
                      <a:pt x="11915" y="1208"/>
                    </a:cubicBezTo>
                    <a:cubicBezTo>
                      <a:pt x="11915" y="1299"/>
                      <a:pt x="11915" y="1375"/>
                      <a:pt x="11900" y="1467"/>
                    </a:cubicBezTo>
                    <a:cubicBezTo>
                      <a:pt x="11900" y="1558"/>
                      <a:pt x="11900" y="1665"/>
                      <a:pt x="11885" y="1756"/>
                    </a:cubicBezTo>
                    <a:cubicBezTo>
                      <a:pt x="11885" y="1847"/>
                      <a:pt x="11885" y="1954"/>
                      <a:pt x="11885" y="2061"/>
                    </a:cubicBezTo>
                    <a:cubicBezTo>
                      <a:pt x="11885" y="2152"/>
                      <a:pt x="11885" y="2244"/>
                      <a:pt x="11885" y="2335"/>
                    </a:cubicBezTo>
                    <a:cubicBezTo>
                      <a:pt x="11885" y="2365"/>
                      <a:pt x="11885" y="2381"/>
                      <a:pt x="11900" y="2411"/>
                    </a:cubicBezTo>
                    <a:lnTo>
                      <a:pt x="11900" y="2487"/>
                    </a:lnTo>
                    <a:cubicBezTo>
                      <a:pt x="11900" y="2518"/>
                      <a:pt x="11915" y="2564"/>
                      <a:pt x="11915" y="2609"/>
                    </a:cubicBezTo>
                    <a:cubicBezTo>
                      <a:pt x="11915" y="2617"/>
                      <a:pt x="11915" y="2621"/>
                      <a:pt x="11915" y="2624"/>
                    </a:cubicBezTo>
                    <a:cubicBezTo>
                      <a:pt x="11915" y="2640"/>
                      <a:pt x="11915" y="2655"/>
                      <a:pt x="11930" y="2655"/>
                    </a:cubicBezTo>
                    <a:lnTo>
                      <a:pt x="11915" y="2655"/>
                    </a:lnTo>
                    <a:cubicBezTo>
                      <a:pt x="11930" y="2670"/>
                      <a:pt x="11930" y="2685"/>
                      <a:pt x="11930" y="2685"/>
                    </a:cubicBezTo>
                    <a:cubicBezTo>
                      <a:pt x="11930" y="2746"/>
                      <a:pt x="11946" y="2792"/>
                      <a:pt x="11961" y="2853"/>
                    </a:cubicBezTo>
                    <a:cubicBezTo>
                      <a:pt x="11961" y="2853"/>
                      <a:pt x="11961" y="2868"/>
                      <a:pt x="11961" y="2868"/>
                    </a:cubicBezTo>
                    <a:cubicBezTo>
                      <a:pt x="11961" y="2876"/>
                      <a:pt x="11961" y="2880"/>
                      <a:pt x="11961" y="2883"/>
                    </a:cubicBezTo>
                    <a:cubicBezTo>
                      <a:pt x="11961" y="2899"/>
                      <a:pt x="11976" y="2914"/>
                      <a:pt x="11976" y="2914"/>
                    </a:cubicBezTo>
                    <a:lnTo>
                      <a:pt x="12006" y="3097"/>
                    </a:lnTo>
                    <a:cubicBezTo>
                      <a:pt x="12006" y="2792"/>
                      <a:pt x="12006" y="2503"/>
                      <a:pt x="12022" y="2213"/>
                    </a:cubicBezTo>
                    <a:cubicBezTo>
                      <a:pt x="12022" y="2015"/>
                      <a:pt x="12037" y="1832"/>
                      <a:pt x="12022" y="1634"/>
                    </a:cubicBezTo>
                    <a:cubicBezTo>
                      <a:pt x="12022" y="1543"/>
                      <a:pt x="12022" y="1451"/>
                      <a:pt x="12022" y="1360"/>
                    </a:cubicBezTo>
                    <a:cubicBezTo>
                      <a:pt x="12022" y="1314"/>
                      <a:pt x="12037" y="1268"/>
                      <a:pt x="12037" y="1208"/>
                    </a:cubicBezTo>
                    <a:cubicBezTo>
                      <a:pt x="12037" y="1162"/>
                      <a:pt x="12037" y="1116"/>
                      <a:pt x="12037" y="1070"/>
                    </a:cubicBezTo>
                    <a:cubicBezTo>
                      <a:pt x="12037" y="1055"/>
                      <a:pt x="12037" y="1025"/>
                      <a:pt x="12037" y="1009"/>
                    </a:cubicBezTo>
                    <a:cubicBezTo>
                      <a:pt x="12052" y="994"/>
                      <a:pt x="12052" y="979"/>
                      <a:pt x="12052" y="964"/>
                    </a:cubicBezTo>
                    <a:lnTo>
                      <a:pt x="12144" y="964"/>
                    </a:lnTo>
                    <a:cubicBezTo>
                      <a:pt x="12250" y="964"/>
                      <a:pt x="12372" y="949"/>
                      <a:pt x="12509" y="903"/>
                    </a:cubicBezTo>
                    <a:cubicBezTo>
                      <a:pt x="12601" y="857"/>
                      <a:pt x="12707" y="827"/>
                      <a:pt x="12814" y="781"/>
                    </a:cubicBezTo>
                    <a:cubicBezTo>
                      <a:pt x="12860" y="766"/>
                      <a:pt x="12905" y="750"/>
                      <a:pt x="12951" y="735"/>
                    </a:cubicBezTo>
                    <a:cubicBezTo>
                      <a:pt x="12997" y="720"/>
                      <a:pt x="13027" y="705"/>
                      <a:pt x="13073" y="690"/>
                    </a:cubicBezTo>
                    <a:lnTo>
                      <a:pt x="13088" y="690"/>
                    </a:lnTo>
                    <a:cubicBezTo>
                      <a:pt x="13149" y="674"/>
                      <a:pt x="13195" y="674"/>
                      <a:pt x="13256" y="659"/>
                    </a:cubicBezTo>
                    <a:lnTo>
                      <a:pt x="13561" y="659"/>
                    </a:lnTo>
                    <a:cubicBezTo>
                      <a:pt x="13606" y="674"/>
                      <a:pt x="13667" y="690"/>
                      <a:pt x="13728" y="690"/>
                    </a:cubicBezTo>
                    <a:cubicBezTo>
                      <a:pt x="13759" y="705"/>
                      <a:pt x="13804" y="720"/>
                      <a:pt x="13850" y="735"/>
                    </a:cubicBezTo>
                    <a:cubicBezTo>
                      <a:pt x="13911" y="766"/>
                      <a:pt x="13972" y="796"/>
                      <a:pt x="14033" y="842"/>
                    </a:cubicBezTo>
                    <a:cubicBezTo>
                      <a:pt x="14109" y="888"/>
                      <a:pt x="14185" y="949"/>
                      <a:pt x="14261" y="1009"/>
                    </a:cubicBezTo>
                    <a:lnTo>
                      <a:pt x="14322" y="1055"/>
                    </a:lnTo>
                    <a:lnTo>
                      <a:pt x="14368" y="1086"/>
                    </a:lnTo>
                    <a:lnTo>
                      <a:pt x="14368" y="1101"/>
                    </a:lnTo>
                    <a:cubicBezTo>
                      <a:pt x="14399" y="1116"/>
                      <a:pt x="14429" y="1131"/>
                      <a:pt x="14444" y="1162"/>
                    </a:cubicBezTo>
                    <a:lnTo>
                      <a:pt x="14505" y="1208"/>
                    </a:lnTo>
                    <a:lnTo>
                      <a:pt x="14551" y="1238"/>
                    </a:lnTo>
                    <a:lnTo>
                      <a:pt x="14597" y="1284"/>
                    </a:lnTo>
                    <a:lnTo>
                      <a:pt x="14612" y="1284"/>
                    </a:lnTo>
                    <a:lnTo>
                      <a:pt x="14612" y="1299"/>
                    </a:lnTo>
                    <a:cubicBezTo>
                      <a:pt x="14627" y="1299"/>
                      <a:pt x="14642" y="1314"/>
                      <a:pt x="14658" y="1329"/>
                    </a:cubicBezTo>
                    <a:cubicBezTo>
                      <a:pt x="14749" y="1406"/>
                      <a:pt x="14840" y="1482"/>
                      <a:pt x="14932" y="1543"/>
                    </a:cubicBezTo>
                    <a:cubicBezTo>
                      <a:pt x="14977" y="1588"/>
                      <a:pt x="15038" y="1619"/>
                      <a:pt x="15084" y="1665"/>
                    </a:cubicBezTo>
                    <a:cubicBezTo>
                      <a:pt x="15145" y="1710"/>
                      <a:pt x="15221" y="1756"/>
                      <a:pt x="15297" y="1817"/>
                    </a:cubicBezTo>
                    <a:cubicBezTo>
                      <a:pt x="15374" y="1878"/>
                      <a:pt x="15450" y="1924"/>
                      <a:pt x="15526" y="1985"/>
                    </a:cubicBezTo>
                    <a:cubicBezTo>
                      <a:pt x="15572" y="2030"/>
                      <a:pt x="15617" y="2076"/>
                      <a:pt x="15663" y="2106"/>
                    </a:cubicBezTo>
                    <a:lnTo>
                      <a:pt x="15678" y="2122"/>
                    </a:lnTo>
                    <a:cubicBezTo>
                      <a:pt x="15709" y="2167"/>
                      <a:pt x="15755" y="2198"/>
                      <a:pt x="15785" y="2244"/>
                    </a:cubicBezTo>
                    <a:cubicBezTo>
                      <a:pt x="15815" y="2289"/>
                      <a:pt x="15861" y="2350"/>
                      <a:pt x="15907" y="2396"/>
                    </a:cubicBezTo>
                    <a:cubicBezTo>
                      <a:pt x="15907" y="2396"/>
                      <a:pt x="15907" y="2411"/>
                      <a:pt x="15907" y="2411"/>
                    </a:cubicBezTo>
                    <a:lnTo>
                      <a:pt x="15922" y="2426"/>
                    </a:lnTo>
                    <a:cubicBezTo>
                      <a:pt x="15953" y="2472"/>
                      <a:pt x="15968" y="2503"/>
                      <a:pt x="15998" y="2548"/>
                    </a:cubicBezTo>
                    <a:cubicBezTo>
                      <a:pt x="16014" y="2564"/>
                      <a:pt x="16014" y="2579"/>
                      <a:pt x="16029" y="2594"/>
                    </a:cubicBezTo>
                    <a:cubicBezTo>
                      <a:pt x="16029" y="2609"/>
                      <a:pt x="16044" y="2640"/>
                      <a:pt x="16044" y="2655"/>
                    </a:cubicBezTo>
                    <a:cubicBezTo>
                      <a:pt x="16044" y="2685"/>
                      <a:pt x="16059" y="2716"/>
                      <a:pt x="16059" y="2746"/>
                    </a:cubicBezTo>
                    <a:cubicBezTo>
                      <a:pt x="16074" y="2807"/>
                      <a:pt x="16074" y="2868"/>
                      <a:pt x="16074" y="2929"/>
                    </a:cubicBezTo>
                    <a:cubicBezTo>
                      <a:pt x="16074" y="2975"/>
                      <a:pt x="16074" y="3021"/>
                      <a:pt x="16059" y="3051"/>
                    </a:cubicBezTo>
                    <a:cubicBezTo>
                      <a:pt x="16059" y="3082"/>
                      <a:pt x="16059" y="3112"/>
                      <a:pt x="16059" y="3142"/>
                    </a:cubicBezTo>
                    <a:lnTo>
                      <a:pt x="16059" y="3173"/>
                    </a:lnTo>
                    <a:cubicBezTo>
                      <a:pt x="16044" y="3219"/>
                      <a:pt x="16044" y="3280"/>
                      <a:pt x="16029" y="3325"/>
                    </a:cubicBezTo>
                    <a:lnTo>
                      <a:pt x="16029" y="3386"/>
                    </a:lnTo>
                    <a:cubicBezTo>
                      <a:pt x="15983" y="3600"/>
                      <a:pt x="15953" y="3813"/>
                      <a:pt x="15922" y="4026"/>
                    </a:cubicBezTo>
                    <a:cubicBezTo>
                      <a:pt x="15907" y="4118"/>
                      <a:pt x="15892" y="4209"/>
                      <a:pt x="15861" y="4300"/>
                    </a:cubicBezTo>
                    <a:lnTo>
                      <a:pt x="15861" y="4346"/>
                    </a:lnTo>
                    <a:cubicBezTo>
                      <a:pt x="15846" y="4392"/>
                      <a:pt x="15846" y="4422"/>
                      <a:pt x="15831" y="4453"/>
                    </a:cubicBezTo>
                    <a:lnTo>
                      <a:pt x="15815" y="4514"/>
                    </a:lnTo>
                    <a:cubicBezTo>
                      <a:pt x="15800" y="4544"/>
                      <a:pt x="15800" y="4575"/>
                      <a:pt x="15785" y="4605"/>
                    </a:cubicBezTo>
                    <a:lnTo>
                      <a:pt x="15770" y="4666"/>
                    </a:lnTo>
                    <a:cubicBezTo>
                      <a:pt x="15755" y="4727"/>
                      <a:pt x="15739" y="4773"/>
                      <a:pt x="15724" y="4818"/>
                    </a:cubicBezTo>
                    <a:cubicBezTo>
                      <a:pt x="15694" y="4879"/>
                      <a:pt x="15678" y="4956"/>
                      <a:pt x="15648" y="5032"/>
                    </a:cubicBezTo>
                    <a:lnTo>
                      <a:pt x="15633" y="5062"/>
                    </a:lnTo>
                    <a:cubicBezTo>
                      <a:pt x="15617" y="5093"/>
                      <a:pt x="15602" y="5123"/>
                      <a:pt x="15587" y="5169"/>
                    </a:cubicBezTo>
                    <a:lnTo>
                      <a:pt x="15541" y="5245"/>
                    </a:lnTo>
                    <a:lnTo>
                      <a:pt x="15511" y="5291"/>
                    </a:lnTo>
                    <a:lnTo>
                      <a:pt x="15496" y="5321"/>
                    </a:lnTo>
                    <a:cubicBezTo>
                      <a:pt x="15450" y="5382"/>
                      <a:pt x="15404" y="5474"/>
                      <a:pt x="15343" y="5535"/>
                    </a:cubicBezTo>
                    <a:cubicBezTo>
                      <a:pt x="15282" y="5611"/>
                      <a:pt x="15236" y="5672"/>
                      <a:pt x="15176" y="5748"/>
                    </a:cubicBezTo>
                    <a:cubicBezTo>
                      <a:pt x="15130" y="5778"/>
                      <a:pt x="15099" y="5824"/>
                      <a:pt x="15069" y="5854"/>
                    </a:cubicBezTo>
                    <a:lnTo>
                      <a:pt x="15008" y="5931"/>
                    </a:lnTo>
                    <a:cubicBezTo>
                      <a:pt x="14947" y="5992"/>
                      <a:pt x="14886" y="6053"/>
                      <a:pt x="14825" y="6129"/>
                    </a:cubicBezTo>
                    <a:cubicBezTo>
                      <a:pt x="14779" y="6174"/>
                      <a:pt x="14734" y="6235"/>
                      <a:pt x="14688" y="6296"/>
                    </a:cubicBezTo>
                    <a:lnTo>
                      <a:pt x="14658" y="6327"/>
                    </a:lnTo>
                    <a:cubicBezTo>
                      <a:pt x="14520" y="6494"/>
                      <a:pt x="14383" y="6692"/>
                      <a:pt x="14261" y="6875"/>
                    </a:cubicBezTo>
                    <a:lnTo>
                      <a:pt x="14216" y="6951"/>
                    </a:lnTo>
                    <a:cubicBezTo>
                      <a:pt x="14170" y="6997"/>
                      <a:pt x="14140" y="7043"/>
                      <a:pt x="14109" y="7089"/>
                    </a:cubicBezTo>
                    <a:cubicBezTo>
                      <a:pt x="14079" y="7150"/>
                      <a:pt x="14048" y="7210"/>
                      <a:pt x="14018" y="7271"/>
                    </a:cubicBezTo>
                    <a:cubicBezTo>
                      <a:pt x="13987" y="7317"/>
                      <a:pt x="13972" y="7363"/>
                      <a:pt x="13941" y="7409"/>
                    </a:cubicBezTo>
                    <a:lnTo>
                      <a:pt x="13926" y="7454"/>
                    </a:lnTo>
                    <a:cubicBezTo>
                      <a:pt x="13896" y="7515"/>
                      <a:pt x="13881" y="7576"/>
                      <a:pt x="13850" y="7622"/>
                    </a:cubicBezTo>
                    <a:cubicBezTo>
                      <a:pt x="13820" y="7744"/>
                      <a:pt x="13774" y="7850"/>
                      <a:pt x="13743" y="7957"/>
                    </a:cubicBezTo>
                    <a:lnTo>
                      <a:pt x="13728" y="7988"/>
                    </a:lnTo>
                    <a:cubicBezTo>
                      <a:pt x="13713" y="8033"/>
                      <a:pt x="13698" y="8094"/>
                      <a:pt x="13698" y="8140"/>
                    </a:cubicBezTo>
                    <a:cubicBezTo>
                      <a:pt x="13682" y="8125"/>
                      <a:pt x="13667" y="8125"/>
                      <a:pt x="13652" y="8109"/>
                    </a:cubicBezTo>
                    <a:cubicBezTo>
                      <a:pt x="13545" y="8048"/>
                      <a:pt x="13439" y="7988"/>
                      <a:pt x="13317" y="7927"/>
                    </a:cubicBezTo>
                    <a:cubicBezTo>
                      <a:pt x="13164" y="7850"/>
                      <a:pt x="12966" y="7759"/>
                      <a:pt x="12753" y="7668"/>
                    </a:cubicBezTo>
                    <a:cubicBezTo>
                      <a:pt x="12768" y="7637"/>
                      <a:pt x="12784" y="7607"/>
                      <a:pt x="12799" y="7561"/>
                    </a:cubicBezTo>
                    <a:cubicBezTo>
                      <a:pt x="12799" y="7530"/>
                      <a:pt x="12814" y="7500"/>
                      <a:pt x="12829" y="7485"/>
                    </a:cubicBezTo>
                    <a:cubicBezTo>
                      <a:pt x="12844" y="7439"/>
                      <a:pt x="12844" y="7409"/>
                      <a:pt x="12860" y="7378"/>
                    </a:cubicBezTo>
                    <a:lnTo>
                      <a:pt x="12890" y="7302"/>
                    </a:lnTo>
                    <a:cubicBezTo>
                      <a:pt x="12905" y="7256"/>
                      <a:pt x="12921" y="7226"/>
                      <a:pt x="12936" y="7195"/>
                    </a:cubicBezTo>
                    <a:lnTo>
                      <a:pt x="12951" y="7119"/>
                    </a:lnTo>
                    <a:cubicBezTo>
                      <a:pt x="12966" y="7089"/>
                      <a:pt x="12982" y="7043"/>
                      <a:pt x="12997" y="6997"/>
                    </a:cubicBezTo>
                    <a:lnTo>
                      <a:pt x="13012" y="6936"/>
                    </a:lnTo>
                    <a:cubicBezTo>
                      <a:pt x="13027" y="6875"/>
                      <a:pt x="13043" y="6830"/>
                      <a:pt x="13058" y="6769"/>
                    </a:cubicBezTo>
                    <a:cubicBezTo>
                      <a:pt x="13119" y="6586"/>
                      <a:pt x="13164" y="6388"/>
                      <a:pt x="13210" y="6205"/>
                    </a:cubicBezTo>
                    <a:cubicBezTo>
                      <a:pt x="13241" y="6022"/>
                      <a:pt x="13286" y="5839"/>
                      <a:pt x="13317" y="5611"/>
                    </a:cubicBezTo>
                    <a:cubicBezTo>
                      <a:pt x="13317" y="5580"/>
                      <a:pt x="13317" y="5550"/>
                      <a:pt x="13332" y="5504"/>
                    </a:cubicBezTo>
                    <a:lnTo>
                      <a:pt x="13332" y="5474"/>
                    </a:lnTo>
                    <a:cubicBezTo>
                      <a:pt x="13332" y="5443"/>
                      <a:pt x="13332" y="5413"/>
                      <a:pt x="13347" y="5367"/>
                    </a:cubicBezTo>
                    <a:lnTo>
                      <a:pt x="13347" y="5352"/>
                    </a:lnTo>
                    <a:cubicBezTo>
                      <a:pt x="13347" y="5276"/>
                      <a:pt x="13362" y="5199"/>
                      <a:pt x="13362" y="5108"/>
                    </a:cubicBezTo>
                    <a:lnTo>
                      <a:pt x="13362" y="5047"/>
                    </a:lnTo>
                    <a:lnTo>
                      <a:pt x="13362" y="4971"/>
                    </a:lnTo>
                    <a:cubicBezTo>
                      <a:pt x="13347" y="5062"/>
                      <a:pt x="13317" y="5138"/>
                      <a:pt x="13286" y="5230"/>
                    </a:cubicBezTo>
                    <a:cubicBezTo>
                      <a:pt x="13271" y="5321"/>
                      <a:pt x="13241" y="5397"/>
                      <a:pt x="13210" y="5489"/>
                    </a:cubicBezTo>
                    <a:lnTo>
                      <a:pt x="13180" y="5565"/>
                    </a:lnTo>
                    <a:cubicBezTo>
                      <a:pt x="13164" y="5626"/>
                      <a:pt x="13149" y="5687"/>
                      <a:pt x="13119" y="5748"/>
                    </a:cubicBezTo>
                    <a:cubicBezTo>
                      <a:pt x="13058" y="5946"/>
                      <a:pt x="12997" y="6113"/>
                      <a:pt x="12966" y="6281"/>
                    </a:cubicBezTo>
                    <a:lnTo>
                      <a:pt x="12921" y="6525"/>
                    </a:lnTo>
                    <a:lnTo>
                      <a:pt x="12829" y="6875"/>
                    </a:lnTo>
                    <a:cubicBezTo>
                      <a:pt x="12799" y="7043"/>
                      <a:pt x="12753" y="7210"/>
                      <a:pt x="12692" y="7439"/>
                    </a:cubicBezTo>
                    <a:cubicBezTo>
                      <a:pt x="12677" y="7500"/>
                      <a:pt x="12662" y="7561"/>
                      <a:pt x="12646" y="7622"/>
                    </a:cubicBezTo>
                    <a:cubicBezTo>
                      <a:pt x="12631" y="7607"/>
                      <a:pt x="12601" y="7607"/>
                      <a:pt x="12585" y="7591"/>
                    </a:cubicBezTo>
                    <a:cubicBezTo>
                      <a:pt x="12311" y="7485"/>
                      <a:pt x="12037" y="7424"/>
                      <a:pt x="11763" y="7378"/>
                    </a:cubicBezTo>
                    <a:cubicBezTo>
                      <a:pt x="11763" y="7226"/>
                      <a:pt x="11778" y="7089"/>
                      <a:pt x="11793" y="6967"/>
                    </a:cubicBezTo>
                    <a:cubicBezTo>
                      <a:pt x="11793" y="6875"/>
                      <a:pt x="11808" y="6799"/>
                      <a:pt x="11808" y="6723"/>
                    </a:cubicBezTo>
                    <a:cubicBezTo>
                      <a:pt x="11824" y="6601"/>
                      <a:pt x="11839" y="6494"/>
                      <a:pt x="11839" y="6373"/>
                    </a:cubicBezTo>
                    <a:cubicBezTo>
                      <a:pt x="11869" y="6174"/>
                      <a:pt x="11869" y="5992"/>
                      <a:pt x="11885" y="5824"/>
                    </a:cubicBezTo>
                    <a:cubicBezTo>
                      <a:pt x="11885" y="5748"/>
                      <a:pt x="11885" y="5641"/>
                      <a:pt x="11885" y="5535"/>
                    </a:cubicBezTo>
                    <a:cubicBezTo>
                      <a:pt x="11885" y="5474"/>
                      <a:pt x="11885" y="5397"/>
                      <a:pt x="11885" y="5336"/>
                    </a:cubicBezTo>
                    <a:lnTo>
                      <a:pt x="11885" y="5215"/>
                    </a:lnTo>
                    <a:cubicBezTo>
                      <a:pt x="11869" y="5291"/>
                      <a:pt x="11854" y="5367"/>
                      <a:pt x="11854" y="5443"/>
                    </a:cubicBezTo>
                    <a:cubicBezTo>
                      <a:pt x="11824" y="5580"/>
                      <a:pt x="11808" y="5702"/>
                      <a:pt x="11778" y="5839"/>
                    </a:cubicBezTo>
                    <a:cubicBezTo>
                      <a:pt x="11763" y="5946"/>
                      <a:pt x="11732" y="6083"/>
                      <a:pt x="11717" y="6220"/>
                    </a:cubicBezTo>
                    <a:lnTo>
                      <a:pt x="11717" y="6205"/>
                    </a:lnTo>
                    <a:cubicBezTo>
                      <a:pt x="11687" y="6373"/>
                      <a:pt x="11671" y="6540"/>
                      <a:pt x="11671" y="6738"/>
                    </a:cubicBezTo>
                    <a:cubicBezTo>
                      <a:pt x="11656" y="6814"/>
                      <a:pt x="11656" y="6906"/>
                      <a:pt x="11656" y="6982"/>
                    </a:cubicBezTo>
                    <a:cubicBezTo>
                      <a:pt x="11656" y="7012"/>
                      <a:pt x="11656" y="7043"/>
                      <a:pt x="11656" y="7073"/>
                    </a:cubicBezTo>
                    <a:lnTo>
                      <a:pt x="11656" y="7119"/>
                    </a:lnTo>
                    <a:lnTo>
                      <a:pt x="11656" y="7195"/>
                    </a:lnTo>
                    <a:lnTo>
                      <a:pt x="11656" y="7226"/>
                    </a:lnTo>
                    <a:lnTo>
                      <a:pt x="11656" y="7241"/>
                    </a:lnTo>
                    <a:lnTo>
                      <a:pt x="11656" y="7317"/>
                    </a:lnTo>
                    <a:lnTo>
                      <a:pt x="11656" y="7332"/>
                    </a:lnTo>
                    <a:lnTo>
                      <a:pt x="11656" y="7363"/>
                    </a:lnTo>
                    <a:cubicBezTo>
                      <a:pt x="11549" y="7348"/>
                      <a:pt x="11443" y="7348"/>
                      <a:pt x="11336" y="7348"/>
                    </a:cubicBezTo>
                    <a:lnTo>
                      <a:pt x="11199" y="7348"/>
                    </a:lnTo>
                    <a:cubicBezTo>
                      <a:pt x="11123" y="7363"/>
                      <a:pt x="11031" y="7363"/>
                      <a:pt x="10940" y="7378"/>
                    </a:cubicBezTo>
                    <a:cubicBezTo>
                      <a:pt x="10940" y="7378"/>
                      <a:pt x="10940" y="7378"/>
                      <a:pt x="10940" y="7363"/>
                    </a:cubicBezTo>
                    <a:cubicBezTo>
                      <a:pt x="10925" y="7317"/>
                      <a:pt x="10909" y="7271"/>
                      <a:pt x="10879" y="7226"/>
                    </a:cubicBezTo>
                    <a:lnTo>
                      <a:pt x="10864" y="7180"/>
                    </a:lnTo>
                    <a:cubicBezTo>
                      <a:pt x="10849" y="7150"/>
                      <a:pt x="10833" y="7119"/>
                      <a:pt x="10833" y="7104"/>
                    </a:cubicBezTo>
                    <a:lnTo>
                      <a:pt x="10818" y="7089"/>
                    </a:lnTo>
                    <a:cubicBezTo>
                      <a:pt x="10803" y="7028"/>
                      <a:pt x="10772" y="6951"/>
                      <a:pt x="10757" y="6891"/>
                    </a:cubicBezTo>
                    <a:cubicBezTo>
                      <a:pt x="10757" y="6891"/>
                      <a:pt x="10757" y="6884"/>
                      <a:pt x="10757" y="6875"/>
                    </a:cubicBezTo>
                    <a:lnTo>
                      <a:pt x="10742" y="6830"/>
                    </a:lnTo>
                    <a:cubicBezTo>
                      <a:pt x="10742" y="6830"/>
                      <a:pt x="10742" y="6830"/>
                      <a:pt x="10742" y="6814"/>
                    </a:cubicBezTo>
                    <a:cubicBezTo>
                      <a:pt x="10727" y="6769"/>
                      <a:pt x="10727" y="6723"/>
                      <a:pt x="10711" y="6677"/>
                    </a:cubicBezTo>
                    <a:cubicBezTo>
                      <a:pt x="10711" y="6647"/>
                      <a:pt x="10696" y="6601"/>
                      <a:pt x="10696" y="6571"/>
                    </a:cubicBezTo>
                    <a:lnTo>
                      <a:pt x="10681" y="6525"/>
                    </a:lnTo>
                    <a:cubicBezTo>
                      <a:pt x="10666" y="6433"/>
                      <a:pt x="10666" y="6357"/>
                      <a:pt x="10650" y="6266"/>
                    </a:cubicBezTo>
                    <a:lnTo>
                      <a:pt x="10650" y="6235"/>
                    </a:lnTo>
                    <a:cubicBezTo>
                      <a:pt x="10635" y="6129"/>
                      <a:pt x="10620" y="6007"/>
                      <a:pt x="10620" y="5885"/>
                    </a:cubicBezTo>
                    <a:cubicBezTo>
                      <a:pt x="10605" y="5778"/>
                      <a:pt x="10605" y="5672"/>
                      <a:pt x="10605" y="5535"/>
                    </a:cubicBezTo>
                    <a:lnTo>
                      <a:pt x="10620" y="5504"/>
                    </a:lnTo>
                    <a:cubicBezTo>
                      <a:pt x="10620" y="5443"/>
                      <a:pt x="10620" y="5367"/>
                      <a:pt x="10620" y="5306"/>
                    </a:cubicBezTo>
                    <a:lnTo>
                      <a:pt x="10635" y="5154"/>
                    </a:lnTo>
                    <a:cubicBezTo>
                      <a:pt x="10650" y="5108"/>
                      <a:pt x="10650" y="5062"/>
                      <a:pt x="10650" y="5017"/>
                    </a:cubicBezTo>
                    <a:cubicBezTo>
                      <a:pt x="10666" y="4940"/>
                      <a:pt x="10666" y="4849"/>
                      <a:pt x="10681" y="4742"/>
                    </a:cubicBezTo>
                    <a:lnTo>
                      <a:pt x="10681" y="4636"/>
                    </a:lnTo>
                    <a:cubicBezTo>
                      <a:pt x="10681" y="4575"/>
                      <a:pt x="10681" y="4514"/>
                      <a:pt x="10696" y="4453"/>
                    </a:cubicBezTo>
                    <a:lnTo>
                      <a:pt x="10696" y="4407"/>
                    </a:lnTo>
                    <a:cubicBezTo>
                      <a:pt x="10696" y="4331"/>
                      <a:pt x="10696" y="4255"/>
                      <a:pt x="10696" y="4179"/>
                    </a:cubicBezTo>
                    <a:lnTo>
                      <a:pt x="10696" y="4102"/>
                    </a:lnTo>
                    <a:cubicBezTo>
                      <a:pt x="10681" y="4209"/>
                      <a:pt x="10650" y="4331"/>
                      <a:pt x="10620" y="4453"/>
                    </a:cubicBezTo>
                    <a:cubicBezTo>
                      <a:pt x="10574" y="4620"/>
                      <a:pt x="10529" y="4788"/>
                      <a:pt x="10498" y="4986"/>
                    </a:cubicBezTo>
                    <a:cubicBezTo>
                      <a:pt x="10483" y="5093"/>
                      <a:pt x="10468" y="5199"/>
                      <a:pt x="10452" y="5291"/>
                    </a:cubicBezTo>
                    <a:cubicBezTo>
                      <a:pt x="10452" y="5336"/>
                      <a:pt x="10452" y="5367"/>
                      <a:pt x="10437" y="5413"/>
                    </a:cubicBezTo>
                    <a:lnTo>
                      <a:pt x="10437" y="5428"/>
                    </a:lnTo>
                    <a:cubicBezTo>
                      <a:pt x="10437" y="5474"/>
                      <a:pt x="10437" y="5535"/>
                      <a:pt x="10437" y="5580"/>
                    </a:cubicBezTo>
                    <a:lnTo>
                      <a:pt x="10437" y="5595"/>
                    </a:lnTo>
                    <a:cubicBezTo>
                      <a:pt x="10437" y="5717"/>
                      <a:pt x="10437" y="5854"/>
                      <a:pt x="10452" y="5992"/>
                    </a:cubicBezTo>
                    <a:cubicBezTo>
                      <a:pt x="10452" y="6129"/>
                      <a:pt x="10468" y="6266"/>
                      <a:pt x="10498" y="6403"/>
                    </a:cubicBezTo>
                    <a:cubicBezTo>
                      <a:pt x="10498" y="6479"/>
                      <a:pt x="10513" y="6571"/>
                      <a:pt x="10544" y="6662"/>
                    </a:cubicBezTo>
                    <a:cubicBezTo>
                      <a:pt x="10544" y="6708"/>
                      <a:pt x="10559" y="6753"/>
                      <a:pt x="10574" y="6814"/>
                    </a:cubicBezTo>
                    <a:lnTo>
                      <a:pt x="10574" y="6830"/>
                    </a:lnTo>
                    <a:cubicBezTo>
                      <a:pt x="10574" y="6845"/>
                      <a:pt x="10590" y="6860"/>
                      <a:pt x="10590" y="6875"/>
                    </a:cubicBezTo>
                    <a:lnTo>
                      <a:pt x="10605" y="6921"/>
                    </a:lnTo>
                    <a:lnTo>
                      <a:pt x="10620" y="6967"/>
                    </a:lnTo>
                    <a:cubicBezTo>
                      <a:pt x="10620" y="6982"/>
                      <a:pt x="10620" y="6997"/>
                      <a:pt x="10635" y="7012"/>
                    </a:cubicBezTo>
                    <a:lnTo>
                      <a:pt x="10635" y="7043"/>
                    </a:lnTo>
                    <a:cubicBezTo>
                      <a:pt x="10650" y="7058"/>
                      <a:pt x="10650" y="7073"/>
                      <a:pt x="10666" y="7089"/>
                    </a:cubicBezTo>
                    <a:cubicBezTo>
                      <a:pt x="10681" y="7134"/>
                      <a:pt x="10711" y="7180"/>
                      <a:pt x="10727" y="7226"/>
                    </a:cubicBezTo>
                    <a:lnTo>
                      <a:pt x="10742" y="7271"/>
                    </a:lnTo>
                    <a:cubicBezTo>
                      <a:pt x="10772" y="7317"/>
                      <a:pt x="10788" y="7348"/>
                      <a:pt x="10803" y="7393"/>
                    </a:cubicBezTo>
                    <a:lnTo>
                      <a:pt x="10757" y="7393"/>
                    </a:lnTo>
                    <a:cubicBezTo>
                      <a:pt x="10635" y="7424"/>
                      <a:pt x="10529" y="7454"/>
                      <a:pt x="10422" y="7485"/>
                    </a:cubicBezTo>
                    <a:lnTo>
                      <a:pt x="10391" y="7500"/>
                    </a:lnTo>
                    <a:cubicBezTo>
                      <a:pt x="10376" y="7485"/>
                      <a:pt x="10361" y="7485"/>
                      <a:pt x="10346" y="7469"/>
                    </a:cubicBezTo>
                    <a:cubicBezTo>
                      <a:pt x="10331" y="7454"/>
                      <a:pt x="10315" y="7439"/>
                      <a:pt x="10300" y="7424"/>
                    </a:cubicBezTo>
                    <a:lnTo>
                      <a:pt x="10300" y="7409"/>
                    </a:lnTo>
                    <a:lnTo>
                      <a:pt x="10270" y="7409"/>
                    </a:lnTo>
                    <a:lnTo>
                      <a:pt x="10254" y="7378"/>
                    </a:lnTo>
                    <a:lnTo>
                      <a:pt x="10239" y="7363"/>
                    </a:lnTo>
                    <a:cubicBezTo>
                      <a:pt x="10209" y="7348"/>
                      <a:pt x="10193" y="7317"/>
                      <a:pt x="10178" y="7302"/>
                    </a:cubicBezTo>
                    <a:cubicBezTo>
                      <a:pt x="10148" y="7256"/>
                      <a:pt x="10117" y="7210"/>
                      <a:pt x="10087" y="7165"/>
                    </a:cubicBezTo>
                    <a:lnTo>
                      <a:pt x="10072" y="7134"/>
                    </a:lnTo>
                    <a:cubicBezTo>
                      <a:pt x="10041" y="7073"/>
                      <a:pt x="9995" y="6997"/>
                      <a:pt x="9980" y="6936"/>
                    </a:cubicBezTo>
                    <a:cubicBezTo>
                      <a:pt x="9950" y="6891"/>
                      <a:pt x="9934" y="6830"/>
                      <a:pt x="9934" y="6784"/>
                    </a:cubicBezTo>
                    <a:cubicBezTo>
                      <a:pt x="9889" y="6662"/>
                      <a:pt x="9873" y="6525"/>
                      <a:pt x="9858" y="6418"/>
                    </a:cubicBezTo>
                    <a:cubicBezTo>
                      <a:pt x="9843" y="6342"/>
                      <a:pt x="9828" y="6266"/>
                      <a:pt x="9813" y="6190"/>
                    </a:cubicBezTo>
                    <a:lnTo>
                      <a:pt x="9813" y="6159"/>
                    </a:lnTo>
                    <a:cubicBezTo>
                      <a:pt x="9813" y="6113"/>
                      <a:pt x="9797" y="6068"/>
                      <a:pt x="9797" y="6007"/>
                    </a:cubicBezTo>
                    <a:cubicBezTo>
                      <a:pt x="9782" y="5885"/>
                      <a:pt x="9767" y="5763"/>
                      <a:pt x="9752" y="5626"/>
                    </a:cubicBezTo>
                    <a:cubicBezTo>
                      <a:pt x="9736" y="5443"/>
                      <a:pt x="9736" y="5260"/>
                      <a:pt x="9721" y="5093"/>
                    </a:cubicBezTo>
                    <a:cubicBezTo>
                      <a:pt x="9721" y="5017"/>
                      <a:pt x="9721" y="4956"/>
                      <a:pt x="9706" y="4879"/>
                    </a:cubicBezTo>
                    <a:cubicBezTo>
                      <a:pt x="9691" y="4575"/>
                      <a:pt x="9675" y="4346"/>
                      <a:pt x="9645" y="4133"/>
                    </a:cubicBezTo>
                    <a:cubicBezTo>
                      <a:pt x="9645" y="4087"/>
                      <a:pt x="9645" y="4057"/>
                      <a:pt x="9630" y="4011"/>
                    </a:cubicBezTo>
                    <a:lnTo>
                      <a:pt x="9630" y="3950"/>
                    </a:lnTo>
                    <a:cubicBezTo>
                      <a:pt x="9584" y="3691"/>
                      <a:pt x="9553" y="3462"/>
                      <a:pt x="9523" y="3234"/>
                    </a:cubicBezTo>
                    <a:cubicBezTo>
                      <a:pt x="9508" y="3173"/>
                      <a:pt x="9508" y="3097"/>
                      <a:pt x="9493" y="3036"/>
                    </a:cubicBezTo>
                    <a:cubicBezTo>
                      <a:pt x="9477" y="2975"/>
                      <a:pt x="9462" y="2899"/>
                      <a:pt x="9462" y="2838"/>
                    </a:cubicBezTo>
                    <a:cubicBezTo>
                      <a:pt x="9447" y="2823"/>
                      <a:pt x="9447" y="2792"/>
                      <a:pt x="9447" y="2777"/>
                    </a:cubicBezTo>
                    <a:cubicBezTo>
                      <a:pt x="9447" y="2746"/>
                      <a:pt x="9432" y="2701"/>
                      <a:pt x="9432" y="2670"/>
                    </a:cubicBezTo>
                    <a:lnTo>
                      <a:pt x="9416" y="2564"/>
                    </a:lnTo>
                    <a:lnTo>
                      <a:pt x="9401" y="2472"/>
                    </a:lnTo>
                    <a:lnTo>
                      <a:pt x="9401" y="2396"/>
                    </a:lnTo>
                    <a:cubicBezTo>
                      <a:pt x="9386" y="2320"/>
                      <a:pt x="9386" y="2228"/>
                      <a:pt x="9386" y="2152"/>
                    </a:cubicBezTo>
                    <a:cubicBezTo>
                      <a:pt x="9386" y="2030"/>
                      <a:pt x="9386" y="1908"/>
                      <a:pt x="9386" y="1802"/>
                    </a:cubicBezTo>
                    <a:lnTo>
                      <a:pt x="9386" y="1756"/>
                    </a:lnTo>
                    <a:cubicBezTo>
                      <a:pt x="9386" y="1665"/>
                      <a:pt x="9401" y="1588"/>
                      <a:pt x="9401" y="1497"/>
                    </a:cubicBezTo>
                    <a:cubicBezTo>
                      <a:pt x="9416" y="1421"/>
                      <a:pt x="9432" y="1345"/>
                      <a:pt x="9462" y="1268"/>
                    </a:cubicBezTo>
                    <a:cubicBezTo>
                      <a:pt x="9477" y="1177"/>
                      <a:pt x="9508" y="1086"/>
                      <a:pt x="9553" y="1009"/>
                    </a:cubicBezTo>
                    <a:cubicBezTo>
                      <a:pt x="9553" y="994"/>
                      <a:pt x="9569" y="964"/>
                      <a:pt x="9584" y="949"/>
                    </a:cubicBezTo>
                    <a:cubicBezTo>
                      <a:pt x="9599" y="918"/>
                      <a:pt x="9630" y="872"/>
                      <a:pt x="9660" y="827"/>
                    </a:cubicBezTo>
                    <a:lnTo>
                      <a:pt x="9675" y="827"/>
                    </a:lnTo>
                    <a:cubicBezTo>
                      <a:pt x="9675" y="811"/>
                      <a:pt x="9675" y="811"/>
                      <a:pt x="9691" y="796"/>
                    </a:cubicBezTo>
                    <a:cubicBezTo>
                      <a:pt x="9736" y="735"/>
                      <a:pt x="9797" y="674"/>
                      <a:pt x="9873" y="598"/>
                    </a:cubicBezTo>
                    <a:cubicBezTo>
                      <a:pt x="9919" y="568"/>
                      <a:pt x="9950" y="522"/>
                      <a:pt x="9995" y="491"/>
                    </a:cubicBezTo>
                    <a:cubicBezTo>
                      <a:pt x="10041" y="461"/>
                      <a:pt x="10087" y="431"/>
                      <a:pt x="10132" y="415"/>
                    </a:cubicBezTo>
                    <a:cubicBezTo>
                      <a:pt x="10178" y="385"/>
                      <a:pt x="10209" y="370"/>
                      <a:pt x="10254" y="354"/>
                    </a:cubicBezTo>
                    <a:cubicBezTo>
                      <a:pt x="10285" y="339"/>
                      <a:pt x="10331" y="324"/>
                      <a:pt x="10391" y="309"/>
                    </a:cubicBezTo>
                    <a:cubicBezTo>
                      <a:pt x="10437" y="293"/>
                      <a:pt x="10468" y="293"/>
                      <a:pt x="10529" y="278"/>
                    </a:cubicBezTo>
                    <a:close/>
                    <a:moveTo>
                      <a:pt x="15648" y="5611"/>
                    </a:moveTo>
                    <a:cubicBezTo>
                      <a:pt x="15633" y="5641"/>
                      <a:pt x="15633" y="5672"/>
                      <a:pt x="15617" y="5702"/>
                    </a:cubicBezTo>
                    <a:cubicBezTo>
                      <a:pt x="15602" y="5733"/>
                      <a:pt x="15587" y="5763"/>
                      <a:pt x="15572" y="5794"/>
                    </a:cubicBezTo>
                    <a:cubicBezTo>
                      <a:pt x="15526" y="5870"/>
                      <a:pt x="15480" y="5961"/>
                      <a:pt x="15450" y="6037"/>
                    </a:cubicBezTo>
                    <a:cubicBezTo>
                      <a:pt x="15419" y="6129"/>
                      <a:pt x="15389" y="6220"/>
                      <a:pt x="15358" y="6296"/>
                    </a:cubicBezTo>
                    <a:cubicBezTo>
                      <a:pt x="15328" y="6388"/>
                      <a:pt x="15282" y="6464"/>
                      <a:pt x="15252" y="6555"/>
                    </a:cubicBezTo>
                    <a:cubicBezTo>
                      <a:pt x="15221" y="6632"/>
                      <a:pt x="15191" y="6723"/>
                      <a:pt x="15145" y="6814"/>
                    </a:cubicBezTo>
                    <a:cubicBezTo>
                      <a:pt x="15084" y="6967"/>
                      <a:pt x="15008" y="7119"/>
                      <a:pt x="14917" y="7256"/>
                    </a:cubicBezTo>
                    <a:cubicBezTo>
                      <a:pt x="14886" y="7332"/>
                      <a:pt x="14840" y="7409"/>
                      <a:pt x="14795" y="7485"/>
                    </a:cubicBezTo>
                    <a:cubicBezTo>
                      <a:pt x="14764" y="7561"/>
                      <a:pt x="14718" y="7637"/>
                      <a:pt x="14688" y="7698"/>
                    </a:cubicBezTo>
                    <a:cubicBezTo>
                      <a:pt x="14642" y="7789"/>
                      <a:pt x="14597" y="7881"/>
                      <a:pt x="14551" y="7957"/>
                    </a:cubicBezTo>
                    <a:cubicBezTo>
                      <a:pt x="14505" y="8048"/>
                      <a:pt x="14459" y="8125"/>
                      <a:pt x="14414" y="8216"/>
                    </a:cubicBezTo>
                    <a:cubicBezTo>
                      <a:pt x="14353" y="8292"/>
                      <a:pt x="14307" y="8384"/>
                      <a:pt x="14261" y="8475"/>
                    </a:cubicBezTo>
                    <a:cubicBezTo>
                      <a:pt x="14246" y="8490"/>
                      <a:pt x="14231" y="8521"/>
                      <a:pt x="14216" y="8536"/>
                    </a:cubicBezTo>
                    <a:cubicBezTo>
                      <a:pt x="14155" y="8475"/>
                      <a:pt x="14079" y="8414"/>
                      <a:pt x="14002" y="8353"/>
                    </a:cubicBezTo>
                    <a:lnTo>
                      <a:pt x="13957" y="8323"/>
                    </a:lnTo>
                    <a:cubicBezTo>
                      <a:pt x="13972" y="8323"/>
                      <a:pt x="13972" y="8307"/>
                      <a:pt x="13972" y="8292"/>
                    </a:cubicBezTo>
                    <a:cubicBezTo>
                      <a:pt x="13987" y="8247"/>
                      <a:pt x="13987" y="8186"/>
                      <a:pt x="14002" y="8140"/>
                    </a:cubicBezTo>
                    <a:cubicBezTo>
                      <a:pt x="14079" y="7927"/>
                      <a:pt x="14140" y="7713"/>
                      <a:pt x="14231" y="7500"/>
                    </a:cubicBezTo>
                    <a:cubicBezTo>
                      <a:pt x="14261" y="7454"/>
                      <a:pt x="14277" y="7409"/>
                      <a:pt x="14292" y="7363"/>
                    </a:cubicBezTo>
                    <a:cubicBezTo>
                      <a:pt x="14322" y="7317"/>
                      <a:pt x="14353" y="7271"/>
                      <a:pt x="14368" y="7226"/>
                    </a:cubicBezTo>
                    <a:cubicBezTo>
                      <a:pt x="14444" y="7104"/>
                      <a:pt x="14520" y="6982"/>
                      <a:pt x="14612" y="6860"/>
                    </a:cubicBezTo>
                    <a:cubicBezTo>
                      <a:pt x="14688" y="6738"/>
                      <a:pt x="14779" y="6616"/>
                      <a:pt x="14871" y="6510"/>
                    </a:cubicBezTo>
                    <a:cubicBezTo>
                      <a:pt x="14901" y="6464"/>
                      <a:pt x="14932" y="6433"/>
                      <a:pt x="14962" y="6388"/>
                    </a:cubicBezTo>
                    <a:cubicBezTo>
                      <a:pt x="15038" y="6296"/>
                      <a:pt x="15130" y="6205"/>
                      <a:pt x="15206" y="6113"/>
                    </a:cubicBezTo>
                    <a:cubicBezTo>
                      <a:pt x="15252" y="6068"/>
                      <a:pt x="15297" y="6022"/>
                      <a:pt x="15343" y="5976"/>
                    </a:cubicBezTo>
                    <a:cubicBezTo>
                      <a:pt x="15374" y="5931"/>
                      <a:pt x="15419" y="5885"/>
                      <a:pt x="15450" y="5839"/>
                    </a:cubicBezTo>
                    <a:cubicBezTo>
                      <a:pt x="15526" y="5763"/>
                      <a:pt x="15587" y="5687"/>
                      <a:pt x="15648" y="5611"/>
                    </a:cubicBezTo>
                    <a:close/>
                    <a:moveTo>
                      <a:pt x="640" y="4209"/>
                    </a:moveTo>
                    <a:cubicBezTo>
                      <a:pt x="640" y="4209"/>
                      <a:pt x="640" y="4224"/>
                      <a:pt x="640" y="4224"/>
                    </a:cubicBezTo>
                    <a:lnTo>
                      <a:pt x="625" y="4255"/>
                    </a:lnTo>
                    <a:cubicBezTo>
                      <a:pt x="625" y="4300"/>
                      <a:pt x="625" y="4361"/>
                      <a:pt x="610" y="4407"/>
                    </a:cubicBezTo>
                    <a:lnTo>
                      <a:pt x="610" y="4438"/>
                    </a:lnTo>
                    <a:cubicBezTo>
                      <a:pt x="610" y="4483"/>
                      <a:pt x="610" y="4514"/>
                      <a:pt x="610" y="4559"/>
                    </a:cubicBezTo>
                    <a:cubicBezTo>
                      <a:pt x="610" y="4636"/>
                      <a:pt x="625" y="4697"/>
                      <a:pt x="640" y="4773"/>
                    </a:cubicBezTo>
                    <a:cubicBezTo>
                      <a:pt x="686" y="4925"/>
                      <a:pt x="747" y="5062"/>
                      <a:pt x="839" y="5184"/>
                    </a:cubicBezTo>
                    <a:cubicBezTo>
                      <a:pt x="915" y="5291"/>
                      <a:pt x="1037" y="5382"/>
                      <a:pt x="1158" y="5458"/>
                    </a:cubicBezTo>
                    <a:cubicBezTo>
                      <a:pt x="1280" y="5504"/>
                      <a:pt x="1387" y="5550"/>
                      <a:pt x="1509" y="5595"/>
                    </a:cubicBezTo>
                    <a:lnTo>
                      <a:pt x="1570" y="5611"/>
                    </a:lnTo>
                    <a:cubicBezTo>
                      <a:pt x="1600" y="5626"/>
                      <a:pt x="1646" y="5626"/>
                      <a:pt x="1677" y="5641"/>
                    </a:cubicBezTo>
                    <a:cubicBezTo>
                      <a:pt x="1798" y="5672"/>
                      <a:pt x="1905" y="5702"/>
                      <a:pt x="2027" y="5733"/>
                    </a:cubicBezTo>
                    <a:lnTo>
                      <a:pt x="2073" y="5748"/>
                    </a:lnTo>
                    <a:cubicBezTo>
                      <a:pt x="2134" y="5763"/>
                      <a:pt x="2210" y="5794"/>
                      <a:pt x="2286" y="5824"/>
                    </a:cubicBezTo>
                    <a:cubicBezTo>
                      <a:pt x="2316" y="5824"/>
                      <a:pt x="2347" y="5839"/>
                      <a:pt x="2377" y="5854"/>
                    </a:cubicBezTo>
                    <a:cubicBezTo>
                      <a:pt x="2393" y="5870"/>
                      <a:pt x="2408" y="5885"/>
                      <a:pt x="2438" y="5900"/>
                    </a:cubicBezTo>
                    <a:cubicBezTo>
                      <a:pt x="2454" y="5915"/>
                      <a:pt x="2454" y="5931"/>
                      <a:pt x="2469" y="5931"/>
                    </a:cubicBezTo>
                    <a:cubicBezTo>
                      <a:pt x="2484" y="5946"/>
                      <a:pt x="2499" y="5961"/>
                      <a:pt x="2514" y="5992"/>
                    </a:cubicBezTo>
                    <a:cubicBezTo>
                      <a:pt x="2530" y="6007"/>
                      <a:pt x="2545" y="6022"/>
                      <a:pt x="2545" y="6037"/>
                    </a:cubicBezTo>
                    <a:cubicBezTo>
                      <a:pt x="2560" y="6068"/>
                      <a:pt x="2575" y="6098"/>
                      <a:pt x="2591" y="6129"/>
                    </a:cubicBezTo>
                    <a:cubicBezTo>
                      <a:pt x="2606" y="6159"/>
                      <a:pt x="2606" y="6174"/>
                      <a:pt x="2621" y="6205"/>
                    </a:cubicBezTo>
                    <a:cubicBezTo>
                      <a:pt x="2636" y="6251"/>
                      <a:pt x="2636" y="6312"/>
                      <a:pt x="2652" y="6357"/>
                    </a:cubicBezTo>
                    <a:cubicBezTo>
                      <a:pt x="2652" y="6373"/>
                      <a:pt x="2652" y="6403"/>
                      <a:pt x="2652" y="6418"/>
                    </a:cubicBezTo>
                    <a:cubicBezTo>
                      <a:pt x="2667" y="6525"/>
                      <a:pt x="2667" y="6632"/>
                      <a:pt x="2667" y="6723"/>
                    </a:cubicBezTo>
                    <a:cubicBezTo>
                      <a:pt x="2667" y="6799"/>
                      <a:pt x="2667" y="6875"/>
                      <a:pt x="2667" y="6951"/>
                    </a:cubicBezTo>
                    <a:lnTo>
                      <a:pt x="2667" y="7043"/>
                    </a:lnTo>
                    <a:cubicBezTo>
                      <a:pt x="2667" y="7287"/>
                      <a:pt x="2682" y="7485"/>
                      <a:pt x="2713" y="7668"/>
                    </a:cubicBezTo>
                    <a:cubicBezTo>
                      <a:pt x="2743" y="7789"/>
                      <a:pt x="2758" y="7896"/>
                      <a:pt x="2789" y="8003"/>
                    </a:cubicBezTo>
                    <a:cubicBezTo>
                      <a:pt x="2819" y="8109"/>
                      <a:pt x="2865" y="8216"/>
                      <a:pt x="2895" y="8323"/>
                    </a:cubicBezTo>
                    <a:cubicBezTo>
                      <a:pt x="2956" y="8445"/>
                      <a:pt x="3002" y="8551"/>
                      <a:pt x="3048" y="8643"/>
                    </a:cubicBezTo>
                    <a:cubicBezTo>
                      <a:pt x="3093" y="8749"/>
                      <a:pt x="3154" y="8856"/>
                      <a:pt x="3215" y="8963"/>
                    </a:cubicBezTo>
                    <a:cubicBezTo>
                      <a:pt x="3307" y="9130"/>
                      <a:pt x="3429" y="9313"/>
                      <a:pt x="3596" y="9526"/>
                    </a:cubicBezTo>
                    <a:cubicBezTo>
                      <a:pt x="3657" y="9603"/>
                      <a:pt x="3718" y="9694"/>
                      <a:pt x="3779" y="9770"/>
                    </a:cubicBezTo>
                    <a:cubicBezTo>
                      <a:pt x="3703" y="9724"/>
                      <a:pt x="3642" y="9679"/>
                      <a:pt x="3566" y="9633"/>
                    </a:cubicBezTo>
                    <a:cubicBezTo>
                      <a:pt x="3505" y="9587"/>
                      <a:pt x="3444" y="9542"/>
                      <a:pt x="3368" y="9496"/>
                    </a:cubicBezTo>
                    <a:cubicBezTo>
                      <a:pt x="3261" y="9420"/>
                      <a:pt x="3139" y="9344"/>
                      <a:pt x="3033" y="9267"/>
                    </a:cubicBezTo>
                    <a:cubicBezTo>
                      <a:pt x="2926" y="9206"/>
                      <a:pt x="2834" y="9130"/>
                      <a:pt x="2728" y="9039"/>
                    </a:cubicBezTo>
                    <a:cubicBezTo>
                      <a:pt x="2636" y="8978"/>
                      <a:pt x="2560" y="8902"/>
                      <a:pt x="2469" y="8825"/>
                    </a:cubicBezTo>
                    <a:cubicBezTo>
                      <a:pt x="2393" y="8749"/>
                      <a:pt x="2316" y="8673"/>
                      <a:pt x="2240" y="8597"/>
                    </a:cubicBezTo>
                    <a:cubicBezTo>
                      <a:pt x="2073" y="8429"/>
                      <a:pt x="1951" y="8292"/>
                      <a:pt x="1844" y="8125"/>
                    </a:cubicBezTo>
                    <a:cubicBezTo>
                      <a:pt x="1829" y="8109"/>
                      <a:pt x="1814" y="8079"/>
                      <a:pt x="1798" y="8064"/>
                    </a:cubicBezTo>
                    <a:cubicBezTo>
                      <a:pt x="1783" y="8048"/>
                      <a:pt x="1783" y="8033"/>
                      <a:pt x="1768" y="8003"/>
                    </a:cubicBezTo>
                    <a:lnTo>
                      <a:pt x="1753" y="7957"/>
                    </a:lnTo>
                    <a:cubicBezTo>
                      <a:pt x="1737" y="7896"/>
                      <a:pt x="1722" y="7820"/>
                      <a:pt x="1722" y="7744"/>
                    </a:cubicBezTo>
                    <a:lnTo>
                      <a:pt x="1707" y="7668"/>
                    </a:lnTo>
                    <a:cubicBezTo>
                      <a:pt x="1707" y="7607"/>
                      <a:pt x="1692" y="7546"/>
                      <a:pt x="1692" y="7485"/>
                    </a:cubicBezTo>
                    <a:cubicBezTo>
                      <a:pt x="1661" y="7317"/>
                      <a:pt x="1570" y="7134"/>
                      <a:pt x="1418" y="6982"/>
                    </a:cubicBezTo>
                    <a:cubicBezTo>
                      <a:pt x="1357" y="6921"/>
                      <a:pt x="1280" y="6860"/>
                      <a:pt x="1204" y="6799"/>
                    </a:cubicBezTo>
                    <a:cubicBezTo>
                      <a:pt x="1158" y="6753"/>
                      <a:pt x="1098" y="6708"/>
                      <a:pt x="1052" y="6662"/>
                    </a:cubicBezTo>
                    <a:lnTo>
                      <a:pt x="1021" y="6647"/>
                    </a:lnTo>
                    <a:lnTo>
                      <a:pt x="991" y="6616"/>
                    </a:lnTo>
                    <a:cubicBezTo>
                      <a:pt x="930" y="6571"/>
                      <a:pt x="869" y="6525"/>
                      <a:pt x="808" y="6464"/>
                    </a:cubicBezTo>
                    <a:cubicBezTo>
                      <a:pt x="793" y="6449"/>
                      <a:pt x="762" y="6418"/>
                      <a:pt x="747" y="6403"/>
                    </a:cubicBezTo>
                    <a:cubicBezTo>
                      <a:pt x="732" y="6373"/>
                      <a:pt x="717" y="6357"/>
                      <a:pt x="701" y="6327"/>
                    </a:cubicBezTo>
                    <a:cubicBezTo>
                      <a:pt x="686" y="6296"/>
                      <a:pt x="671" y="6251"/>
                      <a:pt x="656" y="6220"/>
                    </a:cubicBezTo>
                    <a:cubicBezTo>
                      <a:pt x="625" y="6129"/>
                      <a:pt x="595" y="6037"/>
                      <a:pt x="564" y="5915"/>
                    </a:cubicBezTo>
                    <a:cubicBezTo>
                      <a:pt x="534" y="5824"/>
                      <a:pt x="519" y="5733"/>
                      <a:pt x="488" y="5626"/>
                    </a:cubicBezTo>
                    <a:cubicBezTo>
                      <a:pt x="473" y="5535"/>
                      <a:pt x="458" y="5443"/>
                      <a:pt x="458" y="5352"/>
                    </a:cubicBezTo>
                    <a:cubicBezTo>
                      <a:pt x="442" y="5184"/>
                      <a:pt x="427" y="5062"/>
                      <a:pt x="427" y="4956"/>
                    </a:cubicBezTo>
                    <a:cubicBezTo>
                      <a:pt x="427" y="4879"/>
                      <a:pt x="442" y="4803"/>
                      <a:pt x="442" y="4742"/>
                    </a:cubicBezTo>
                    <a:cubicBezTo>
                      <a:pt x="458" y="4681"/>
                      <a:pt x="473" y="4620"/>
                      <a:pt x="488" y="4559"/>
                    </a:cubicBezTo>
                    <a:cubicBezTo>
                      <a:pt x="503" y="4498"/>
                      <a:pt x="534" y="4438"/>
                      <a:pt x="549" y="4361"/>
                    </a:cubicBezTo>
                    <a:cubicBezTo>
                      <a:pt x="580" y="4316"/>
                      <a:pt x="610" y="4255"/>
                      <a:pt x="640" y="4209"/>
                    </a:cubicBezTo>
                    <a:close/>
                    <a:moveTo>
                      <a:pt x="5866" y="705"/>
                    </a:moveTo>
                    <a:cubicBezTo>
                      <a:pt x="5973" y="705"/>
                      <a:pt x="6064" y="705"/>
                      <a:pt x="6141" y="720"/>
                    </a:cubicBezTo>
                    <a:lnTo>
                      <a:pt x="6156" y="720"/>
                    </a:lnTo>
                    <a:cubicBezTo>
                      <a:pt x="6202" y="735"/>
                      <a:pt x="6247" y="750"/>
                      <a:pt x="6278" y="750"/>
                    </a:cubicBezTo>
                    <a:cubicBezTo>
                      <a:pt x="6339" y="766"/>
                      <a:pt x="6384" y="781"/>
                      <a:pt x="6430" y="811"/>
                    </a:cubicBezTo>
                    <a:cubicBezTo>
                      <a:pt x="6491" y="842"/>
                      <a:pt x="6537" y="872"/>
                      <a:pt x="6598" y="903"/>
                    </a:cubicBezTo>
                    <a:cubicBezTo>
                      <a:pt x="6643" y="933"/>
                      <a:pt x="6704" y="979"/>
                      <a:pt x="6750" y="1009"/>
                    </a:cubicBezTo>
                    <a:cubicBezTo>
                      <a:pt x="6857" y="1101"/>
                      <a:pt x="6963" y="1192"/>
                      <a:pt x="7055" y="1299"/>
                    </a:cubicBezTo>
                    <a:cubicBezTo>
                      <a:pt x="7101" y="1345"/>
                      <a:pt x="7146" y="1390"/>
                      <a:pt x="7177" y="1451"/>
                    </a:cubicBezTo>
                    <a:cubicBezTo>
                      <a:pt x="7222" y="1482"/>
                      <a:pt x="7253" y="1527"/>
                      <a:pt x="7283" y="1573"/>
                    </a:cubicBezTo>
                    <a:lnTo>
                      <a:pt x="7360" y="1680"/>
                    </a:lnTo>
                    <a:lnTo>
                      <a:pt x="7375" y="1695"/>
                    </a:lnTo>
                    <a:cubicBezTo>
                      <a:pt x="7481" y="1847"/>
                      <a:pt x="7603" y="2000"/>
                      <a:pt x="7725" y="2137"/>
                    </a:cubicBezTo>
                    <a:cubicBezTo>
                      <a:pt x="7801" y="2228"/>
                      <a:pt x="7878" y="2305"/>
                      <a:pt x="7954" y="2396"/>
                    </a:cubicBezTo>
                    <a:lnTo>
                      <a:pt x="7999" y="2426"/>
                    </a:lnTo>
                    <a:cubicBezTo>
                      <a:pt x="8060" y="2518"/>
                      <a:pt x="8152" y="2594"/>
                      <a:pt x="8213" y="2685"/>
                    </a:cubicBezTo>
                    <a:cubicBezTo>
                      <a:pt x="8258" y="2746"/>
                      <a:pt x="8304" y="2823"/>
                      <a:pt x="8350" y="2899"/>
                    </a:cubicBezTo>
                    <a:cubicBezTo>
                      <a:pt x="8396" y="2990"/>
                      <a:pt x="8441" y="3082"/>
                      <a:pt x="8487" y="3173"/>
                    </a:cubicBezTo>
                    <a:cubicBezTo>
                      <a:pt x="8517" y="3280"/>
                      <a:pt x="8563" y="3402"/>
                      <a:pt x="8594" y="3539"/>
                    </a:cubicBezTo>
                    <a:lnTo>
                      <a:pt x="8624" y="3615"/>
                    </a:lnTo>
                    <a:cubicBezTo>
                      <a:pt x="8639" y="3691"/>
                      <a:pt x="8655" y="3752"/>
                      <a:pt x="8655" y="3828"/>
                    </a:cubicBezTo>
                    <a:cubicBezTo>
                      <a:pt x="8685" y="3920"/>
                      <a:pt x="8700" y="4041"/>
                      <a:pt x="8716" y="4179"/>
                    </a:cubicBezTo>
                    <a:cubicBezTo>
                      <a:pt x="8731" y="4270"/>
                      <a:pt x="8746" y="4377"/>
                      <a:pt x="8761" y="4483"/>
                    </a:cubicBezTo>
                    <a:cubicBezTo>
                      <a:pt x="8761" y="4544"/>
                      <a:pt x="8776" y="4605"/>
                      <a:pt x="8776" y="4651"/>
                    </a:cubicBezTo>
                    <a:cubicBezTo>
                      <a:pt x="8792" y="4697"/>
                      <a:pt x="8792" y="4742"/>
                      <a:pt x="8807" y="4773"/>
                    </a:cubicBezTo>
                    <a:cubicBezTo>
                      <a:pt x="8807" y="4834"/>
                      <a:pt x="8822" y="4879"/>
                      <a:pt x="8837" y="4940"/>
                    </a:cubicBezTo>
                    <a:cubicBezTo>
                      <a:pt x="8837" y="4956"/>
                      <a:pt x="8837" y="4986"/>
                      <a:pt x="8853" y="5017"/>
                    </a:cubicBezTo>
                    <a:cubicBezTo>
                      <a:pt x="8853" y="5062"/>
                      <a:pt x="8868" y="5108"/>
                      <a:pt x="8883" y="5169"/>
                    </a:cubicBezTo>
                    <a:lnTo>
                      <a:pt x="8898" y="5230"/>
                    </a:lnTo>
                    <a:cubicBezTo>
                      <a:pt x="8914" y="5276"/>
                      <a:pt x="8914" y="5321"/>
                      <a:pt x="8929" y="5382"/>
                    </a:cubicBezTo>
                    <a:lnTo>
                      <a:pt x="8959" y="5443"/>
                    </a:lnTo>
                    <a:cubicBezTo>
                      <a:pt x="8975" y="5519"/>
                      <a:pt x="8990" y="5580"/>
                      <a:pt x="9005" y="5641"/>
                    </a:cubicBezTo>
                    <a:cubicBezTo>
                      <a:pt x="9066" y="5809"/>
                      <a:pt x="9127" y="5961"/>
                      <a:pt x="9188" y="6129"/>
                    </a:cubicBezTo>
                    <a:cubicBezTo>
                      <a:pt x="9234" y="6235"/>
                      <a:pt x="9279" y="6357"/>
                      <a:pt x="9325" y="6479"/>
                    </a:cubicBezTo>
                    <a:cubicBezTo>
                      <a:pt x="9355" y="6571"/>
                      <a:pt x="9386" y="6662"/>
                      <a:pt x="9416" y="6769"/>
                    </a:cubicBezTo>
                    <a:lnTo>
                      <a:pt x="9462" y="6875"/>
                    </a:lnTo>
                    <a:cubicBezTo>
                      <a:pt x="9508" y="7028"/>
                      <a:pt x="9553" y="7165"/>
                      <a:pt x="9614" y="7302"/>
                    </a:cubicBezTo>
                    <a:cubicBezTo>
                      <a:pt x="9675" y="7454"/>
                      <a:pt x="9721" y="7576"/>
                      <a:pt x="9782" y="7698"/>
                    </a:cubicBezTo>
                    <a:cubicBezTo>
                      <a:pt x="9797" y="7729"/>
                      <a:pt x="9828" y="7759"/>
                      <a:pt x="9843" y="7789"/>
                    </a:cubicBezTo>
                    <a:cubicBezTo>
                      <a:pt x="9752" y="7835"/>
                      <a:pt x="9675" y="7896"/>
                      <a:pt x="9614" y="7957"/>
                    </a:cubicBezTo>
                    <a:cubicBezTo>
                      <a:pt x="9569" y="7988"/>
                      <a:pt x="9523" y="8033"/>
                      <a:pt x="9493" y="8094"/>
                    </a:cubicBezTo>
                    <a:lnTo>
                      <a:pt x="9416" y="8033"/>
                    </a:lnTo>
                    <a:cubicBezTo>
                      <a:pt x="9386" y="8018"/>
                      <a:pt x="9340" y="7988"/>
                      <a:pt x="9310" y="7942"/>
                    </a:cubicBezTo>
                    <a:lnTo>
                      <a:pt x="9294" y="7927"/>
                    </a:lnTo>
                    <a:cubicBezTo>
                      <a:pt x="9249" y="7881"/>
                      <a:pt x="9203" y="7835"/>
                      <a:pt x="9157" y="7774"/>
                    </a:cubicBezTo>
                    <a:cubicBezTo>
                      <a:pt x="9096" y="7698"/>
                      <a:pt x="9020" y="7607"/>
                      <a:pt x="8959" y="7530"/>
                    </a:cubicBezTo>
                    <a:lnTo>
                      <a:pt x="8944" y="7500"/>
                    </a:lnTo>
                    <a:lnTo>
                      <a:pt x="8914" y="7454"/>
                    </a:lnTo>
                    <a:cubicBezTo>
                      <a:pt x="8837" y="7363"/>
                      <a:pt x="8776" y="7271"/>
                      <a:pt x="8716" y="7180"/>
                    </a:cubicBezTo>
                    <a:cubicBezTo>
                      <a:pt x="8639" y="7089"/>
                      <a:pt x="8578" y="6982"/>
                      <a:pt x="8517" y="6875"/>
                    </a:cubicBezTo>
                    <a:cubicBezTo>
                      <a:pt x="8472" y="6799"/>
                      <a:pt x="8426" y="6708"/>
                      <a:pt x="8380" y="6616"/>
                    </a:cubicBezTo>
                    <a:lnTo>
                      <a:pt x="8350" y="6555"/>
                    </a:lnTo>
                    <a:cubicBezTo>
                      <a:pt x="8335" y="6525"/>
                      <a:pt x="8319" y="6494"/>
                      <a:pt x="8304" y="6464"/>
                    </a:cubicBezTo>
                    <a:cubicBezTo>
                      <a:pt x="8274" y="6418"/>
                      <a:pt x="8258" y="6373"/>
                      <a:pt x="8228" y="6312"/>
                    </a:cubicBezTo>
                    <a:cubicBezTo>
                      <a:pt x="8137" y="6113"/>
                      <a:pt x="8030" y="5915"/>
                      <a:pt x="7938" y="5717"/>
                    </a:cubicBezTo>
                    <a:lnTo>
                      <a:pt x="7878" y="5595"/>
                    </a:lnTo>
                    <a:lnTo>
                      <a:pt x="7893" y="5641"/>
                    </a:lnTo>
                    <a:cubicBezTo>
                      <a:pt x="7984" y="5870"/>
                      <a:pt x="8076" y="6098"/>
                      <a:pt x="8152" y="6327"/>
                    </a:cubicBezTo>
                    <a:cubicBezTo>
                      <a:pt x="8182" y="6388"/>
                      <a:pt x="8197" y="6433"/>
                      <a:pt x="8213" y="6479"/>
                    </a:cubicBezTo>
                    <a:lnTo>
                      <a:pt x="8243" y="6555"/>
                    </a:lnTo>
                    <a:lnTo>
                      <a:pt x="8274" y="6632"/>
                    </a:lnTo>
                    <a:cubicBezTo>
                      <a:pt x="8304" y="6692"/>
                      <a:pt x="8335" y="6753"/>
                      <a:pt x="8350" y="6814"/>
                    </a:cubicBezTo>
                    <a:cubicBezTo>
                      <a:pt x="8365" y="6845"/>
                      <a:pt x="8365" y="6860"/>
                      <a:pt x="8380" y="6875"/>
                    </a:cubicBezTo>
                    <a:lnTo>
                      <a:pt x="8396" y="6906"/>
                    </a:lnTo>
                    <a:cubicBezTo>
                      <a:pt x="8411" y="6936"/>
                      <a:pt x="8426" y="6967"/>
                      <a:pt x="8441" y="7012"/>
                    </a:cubicBezTo>
                    <a:cubicBezTo>
                      <a:pt x="8487" y="7073"/>
                      <a:pt x="8517" y="7134"/>
                      <a:pt x="8563" y="7195"/>
                    </a:cubicBezTo>
                    <a:cubicBezTo>
                      <a:pt x="8594" y="7241"/>
                      <a:pt x="8639" y="7302"/>
                      <a:pt x="8670" y="7348"/>
                    </a:cubicBezTo>
                    <a:cubicBezTo>
                      <a:pt x="8746" y="7454"/>
                      <a:pt x="8822" y="7546"/>
                      <a:pt x="8898" y="7652"/>
                    </a:cubicBezTo>
                    <a:cubicBezTo>
                      <a:pt x="8929" y="7713"/>
                      <a:pt x="8975" y="7774"/>
                      <a:pt x="9020" y="7820"/>
                    </a:cubicBezTo>
                    <a:cubicBezTo>
                      <a:pt x="9066" y="7866"/>
                      <a:pt x="9096" y="7911"/>
                      <a:pt x="9142" y="7942"/>
                    </a:cubicBezTo>
                    <a:cubicBezTo>
                      <a:pt x="9173" y="7972"/>
                      <a:pt x="9218" y="8003"/>
                      <a:pt x="9264" y="8033"/>
                    </a:cubicBezTo>
                    <a:cubicBezTo>
                      <a:pt x="9325" y="8094"/>
                      <a:pt x="9386" y="8140"/>
                      <a:pt x="9432" y="8170"/>
                    </a:cubicBezTo>
                    <a:cubicBezTo>
                      <a:pt x="9416" y="8201"/>
                      <a:pt x="9401" y="8216"/>
                      <a:pt x="9386" y="8247"/>
                    </a:cubicBezTo>
                    <a:lnTo>
                      <a:pt x="9371" y="8277"/>
                    </a:lnTo>
                    <a:cubicBezTo>
                      <a:pt x="9355" y="8307"/>
                      <a:pt x="9340" y="8323"/>
                      <a:pt x="9325" y="8353"/>
                    </a:cubicBezTo>
                    <a:cubicBezTo>
                      <a:pt x="9294" y="8460"/>
                      <a:pt x="9249" y="8566"/>
                      <a:pt x="9218" y="8704"/>
                    </a:cubicBezTo>
                    <a:cubicBezTo>
                      <a:pt x="9157" y="8673"/>
                      <a:pt x="9112" y="8658"/>
                      <a:pt x="9051" y="8627"/>
                    </a:cubicBezTo>
                    <a:lnTo>
                      <a:pt x="8990" y="8597"/>
                    </a:lnTo>
                    <a:lnTo>
                      <a:pt x="8807" y="8521"/>
                    </a:lnTo>
                    <a:lnTo>
                      <a:pt x="8776" y="8506"/>
                    </a:lnTo>
                    <a:lnTo>
                      <a:pt x="8655" y="8460"/>
                    </a:lnTo>
                    <a:lnTo>
                      <a:pt x="8578" y="8429"/>
                    </a:lnTo>
                    <a:cubicBezTo>
                      <a:pt x="8548" y="8414"/>
                      <a:pt x="8517" y="8414"/>
                      <a:pt x="8502" y="8399"/>
                    </a:cubicBezTo>
                    <a:lnTo>
                      <a:pt x="8472" y="8399"/>
                    </a:lnTo>
                    <a:cubicBezTo>
                      <a:pt x="8472" y="8384"/>
                      <a:pt x="8457" y="8384"/>
                      <a:pt x="8441" y="8368"/>
                    </a:cubicBezTo>
                    <a:cubicBezTo>
                      <a:pt x="8350" y="8292"/>
                      <a:pt x="8258" y="8216"/>
                      <a:pt x="8152" y="8155"/>
                    </a:cubicBezTo>
                    <a:cubicBezTo>
                      <a:pt x="8121" y="8125"/>
                      <a:pt x="8091" y="8094"/>
                      <a:pt x="8045" y="8079"/>
                    </a:cubicBezTo>
                    <a:cubicBezTo>
                      <a:pt x="7969" y="8018"/>
                      <a:pt x="7893" y="7957"/>
                      <a:pt x="7817" y="7896"/>
                    </a:cubicBezTo>
                    <a:lnTo>
                      <a:pt x="7695" y="7805"/>
                    </a:lnTo>
                    <a:cubicBezTo>
                      <a:pt x="7603" y="7713"/>
                      <a:pt x="7497" y="7637"/>
                      <a:pt x="7405" y="7546"/>
                    </a:cubicBezTo>
                    <a:cubicBezTo>
                      <a:pt x="7390" y="7546"/>
                      <a:pt x="7375" y="7530"/>
                      <a:pt x="7360" y="7515"/>
                    </a:cubicBezTo>
                    <a:cubicBezTo>
                      <a:pt x="7329" y="7485"/>
                      <a:pt x="7299" y="7454"/>
                      <a:pt x="7268" y="7424"/>
                    </a:cubicBezTo>
                    <a:lnTo>
                      <a:pt x="7192" y="7348"/>
                    </a:lnTo>
                    <a:lnTo>
                      <a:pt x="7116" y="7271"/>
                    </a:lnTo>
                    <a:cubicBezTo>
                      <a:pt x="7040" y="7195"/>
                      <a:pt x="6979" y="7119"/>
                      <a:pt x="6933" y="7058"/>
                    </a:cubicBezTo>
                    <a:cubicBezTo>
                      <a:pt x="6887" y="7012"/>
                      <a:pt x="6857" y="6951"/>
                      <a:pt x="6826" y="6891"/>
                    </a:cubicBezTo>
                    <a:cubicBezTo>
                      <a:pt x="6781" y="6814"/>
                      <a:pt x="6750" y="6738"/>
                      <a:pt x="6704" y="6647"/>
                    </a:cubicBezTo>
                    <a:cubicBezTo>
                      <a:pt x="6689" y="6601"/>
                      <a:pt x="6674" y="6571"/>
                      <a:pt x="6659" y="6525"/>
                    </a:cubicBezTo>
                    <a:lnTo>
                      <a:pt x="6659" y="6525"/>
                    </a:lnTo>
                    <a:cubicBezTo>
                      <a:pt x="6689" y="6616"/>
                      <a:pt x="6720" y="6723"/>
                      <a:pt x="6750" y="6814"/>
                    </a:cubicBezTo>
                    <a:cubicBezTo>
                      <a:pt x="6811" y="7012"/>
                      <a:pt x="6902" y="7195"/>
                      <a:pt x="7024" y="7363"/>
                    </a:cubicBezTo>
                    <a:cubicBezTo>
                      <a:pt x="7070" y="7409"/>
                      <a:pt x="7116" y="7469"/>
                      <a:pt x="7161" y="7530"/>
                    </a:cubicBezTo>
                    <a:cubicBezTo>
                      <a:pt x="7161" y="7530"/>
                      <a:pt x="7177" y="7546"/>
                      <a:pt x="7177" y="7546"/>
                    </a:cubicBezTo>
                    <a:lnTo>
                      <a:pt x="7344" y="7744"/>
                    </a:lnTo>
                    <a:cubicBezTo>
                      <a:pt x="7375" y="7774"/>
                      <a:pt x="7390" y="7805"/>
                      <a:pt x="7420" y="7835"/>
                    </a:cubicBezTo>
                    <a:lnTo>
                      <a:pt x="7451" y="7866"/>
                    </a:lnTo>
                    <a:lnTo>
                      <a:pt x="7481" y="7896"/>
                    </a:lnTo>
                    <a:cubicBezTo>
                      <a:pt x="7512" y="7927"/>
                      <a:pt x="7542" y="7957"/>
                      <a:pt x="7573" y="7988"/>
                    </a:cubicBezTo>
                    <a:lnTo>
                      <a:pt x="7679" y="8079"/>
                    </a:lnTo>
                    <a:lnTo>
                      <a:pt x="7756" y="8155"/>
                    </a:lnTo>
                    <a:cubicBezTo>
                      <a:pt x="7832" y="8231"/>
                      <a:pt x="7923" y="8307"/>
                      <a:pt x="7999" y="8368"/>
                    </a:cubicBezTo>
                    <a:lnTo>
                      <a:pt x="8060" y="8414"/>
                    </a:lnTo>
                    <a:lnTo>
                      <a:pt x="8182" y="8506"/>
                    </a:lnTo>
                    <a:cubicBezTo>
                      <a:pt x="8197" y="8536"/>
                      <a:pt x="8228" y="8551"/>
                      <a:pt x="8243" y="8566"/>
                    </a:cubicBezTo>
                    <a:cubicBezTo>
                      <a:pt x="8258" y="8582"/>
                      <a:pt x="8258" y="8582"/>
                      <a:pt x="8274" y="8597"/>
                    </a:cubicBezTo>
                    <a:cubicBezTo>
                      <a:pt x="8304" y="8627"/>
                      <a:pt x="8350" y="8643"/>
                      <a:pt x="8380" y="8658"/>
                    </a:cubicBezTo>
                    <a:cubicBezTo>
                      <a:pt x="8396" y="8673"/>
                      <a:pt x="8426" y="8673"/>
                      <a:pt x="8441" y="8688"/>
                    </a:cubicBezTo>
                    <a:lnTo>
                      <a:pt x="8472" y="8704"/>
                    </a:lnTo>
                    <a:lnTo>
                      <a:pt x="8502" y="8719"/>
                    </a:lnTo>
                    <a:cubicBezTo>
                      <a:pt x="8563" y="8749"/>
                      <a:pt x="8639" y="8780"/>
                      <a:pt x="8700" y="8810"/>
                    </a:cubicBezTo>
                    <a:lnTo>
                      <a:pt x="8731" y="8810"/>
                    </a:lnTo>
                    <a:cubicBezTo>
                      <a:pt x="8822" y="8856"/>
                      <a:pt x="8929" y="8902"/>
                      <a:pt x="9020" y="8947"/>
                    </a:cubicBezTo>
                    <a:lnTo>
                      <a:pt x="9142" y="8993"/>
                    </a:lnTo>
                    <a:cubicBezTo>
                      <a:pt x="9127" y="9039"/>
                      <a:pt x="9127" y="9069"/>
                      <a:pt x="9127" y="9100"/>
                    </a:cubicBezTo>
                    <a:cubicBezTo>
                      <a:pt x="9096" y="9206"/>
                      <a:pt x="9096" y="9328"/>
                      <a:pt x="9081" y="9465"/>
                    </a:cubicBezTo>
                    <a:lnTo>
                      <a:pt x="9081" y="9603"/>
                    </a:lnTo>
                    <a:lnTo>
                      <a:pt x="9066" y="9603"/>
                    </a:lnTo>
                    <a:lnTo>
                      <a:pt x="9035" y="9587"/>
                    </a:lnTo>
                    <a:cubicBezTo>
                      <a:pt x="9005" y="9557"/>
                      <a:pt x="8959" y="9542"/>
                      <a:pt x="8929" y="9526"/>
                    </a:cubicBezTo>
                    <a:cubicBezTo>
                      <a:pt x="8883" y="9511"/>
                      <a:pt x="8837" y="9511"/>
                      <a:pt x="8792" y="9496"/>
                    </a:cubicBezTo>
                    <a:lnTo>
                      <a:pt x="8700" y="9465"/>
                    </a:lnTo>
                    <a:cubicBezTo>
                      <a:pt x="8655" y="9450"/>
                      <a:pt x="8609" y="9435"/>
                      <a:pt x="8563" y="9420"/>
                    </a:cubicBezTo>
                    <a:cubicBezTo>
                      <a:pt x="8472" y="9389"/>
                      <a:pt x="8380" y="9359"/>
                      <a:pt x="8289" y="9328"/>
                    </a:cubicBezTo>
                    <a:cubicBezTo>
                      <a:pt x="8243" y="9313"/>
                      <a:pt x="8197" y="9298"/>
                      <a:pt x="8152" y="9283"/>
                    </a:cubicBezTo>
                    <a:cubicBezTo>
                      <a:pt x="8106" y="9252"/>
                      <a:pt x="8060" y="9237"/>
                      <a:pt x="8015" y="9222"/>
                    </a:cubicBezTo>
                    <a:lnTo>
                      <a:pt x="7938" y="9191"/>
                    </a:lnTo>
                    <a:cubicBezTo>
                      <a:pt x="7878" y="9161"/>
                      <a:pt x="7817" y="9145"/>
                      <a:pt x="7771" y="9115"/>
                    </a:cubicBezTo>
                    <a:cubicBezTo>
                      <a:pt x="7710" y="9100"/>
                      <a:pt x="7664" y="9084"/>
                      <a:pt x="7619" y="9069"/>
                    </a:cubicBezTo>
                    <a:cubicBezTo>
                      <a:pt x="7573" y="9054"/>
                      <a:pt x="7527" y="9039"/>
                      <a:pt x="7466" y="9024"/>
                    </a:cubicBezTo>
                    <a:cubicBezTo>
                      <a:pt x="7405" y="9008"/>
                      <a:pt x="7329" y="8978"/>
                      <a:pt x="7268" y="8963"/>
                    </a:cubicBezTo>
                    <a:lnTo>
                      <a:pt x="7192" y="8947"/>
                    </a:lnTo>
                    <a:lnTo>
                      <a:pt x="7177" y="8947"/>
                    </a:lnTo>
                    <a:cubicBezTo>
                      <a:pt x="7146" y="8932"/>
                      <a:pt x="7131" y="8932"/>
                      <a:pt x="7101" y="8917"/>
                    </a:cubicBezTo>
                    <a:lnTo>
                      <a:pt x="7070" y="8902"/>
                    </a:lnTo>
                    <a:lnTo>
                      <a:pt x="6994" y="8886"/>
                    </a:lnTo>
                    <a:lnTo>
                      <a:pt x="6963" y="8871"/>
                    </a:lnTo>
                    <a:cubicBezTo>
                      <a:pt x="6948" y="8871"/>
                      <a:pt x="6918" y="8856"/>
                      <a:pt x="6887" y="8841"/>
                    </a:cubicBezTo>
                    <a:lnTo>
                      <a:pt x="6857" y="8825"/>
                    </a:lnTo>
                    <a:lnTo>
                      <a:pt x="6796" y="8810"/>
                    </a:lnTo>
                    <a:lnTo>
                      <a:pt x="6765" y="8795"/>
                    </a:lnTo>
                    <a:lnTo>
                      <a:pt x="6704" y="8765"/>
                    </a:lnTo>
                    <a:cubicBezTo>
                      <a:pt x="6674" y="8749"/>
                      <a:pt x="6659" y="8734"/>
                      <a:pt x="6628" y="8719"/>
                    </a:cubicBezTo>
                    <a:lnTo>
                      <a:pt x="6613" y="8719"/>
                    </a:lnTo>
                    <a:cubicBezTo>
                      <a:pt x="6552" y="8673"/>
                      <a:pt x="6491" y="8643"/>
                      <a:pt x="6430" y="8612"/>
                    </a:cubicBezTo>
                    <a:cubicBezTo>
                      <a:pt x="6293" y="8536"/>
                      <a:pt x="6171" y="8460"/>
                      <a:pt x="6034" y="8384"/>
                    </a:cubicBezTo>
                    <a:cubicBezTo>
                      <a:pt x="5958" y="8323"/>
                      <a:pt x="5866" y="8277"/>
                      <a:pt x="5790" y="8231"/>
                    </a:cubicBezTo>
                    <a:cubicBezTo>
                      <a:pt x="5714" y="8170"/>
                      <a:pt x="5638" y="8109"/>
                      <a:pt x="5562" y="8048"/>
                    </a:cubicBezTo>
                    <a:cubicBezTo>
                      <a:pt x="5440" y="7957"/>
                      <a:pt x="5348" y="7866"/>
                      <a:pt x="5242" y="7774"/>
                    </a:cubicBezTo>
                    <a:cubicBezTo>
                      <a:pt x="5211" y="7729"/>
                      <a:pt x="5166" y="7683"/>
                      <a:pt x="5135" y="7637"/>
                    </a:cubicBezTo>
                    <a:lnTo>
                      <a:pt x="5105" y="7607"/>
                    </a:lnTo>
                    <a:cubicBezTo>
                      <a:pt x="5089" y="7591"/>
                      <a:pt x="5074" y="7576"/>
                      <a:pt x="5059" y="7546"/>
                    </a:cubicBezTo>
                    <a:cubicBezTo>
                      <a:pt x="4998" y="7485"/>
                      <a:pt x="4937" y="7409"/>
                      <a:pt x="4891" y="7332"/>
                    </a:cubicBezTo>
                    <a:lnTo>
                      <a:pt x="4876" y="7317"/>
                    </a:lnTo>
                    <a:lnTo>
                      <a:pt x="4846" y="7287"/>
                    </a:lnTo>
                    <a:lnTo>
                      <a:pt x="4846" y="7287"/>
                    </a:lnTo>
                    <a:cubicBezTo>
                      <a:pt x="4907" y="7378"/>
                      <a:pt x="4952" y="7485"/>
                      <a:pt x="5013" y="7576"/>
                    </a:cubicBezTo>
                    <a:cubicBezTo>
                      <a:pt x="5028" y="7607"/>
                      <a:pt x="5044" y="7637"/>
                      <a:pt x="5074" y="7668"/>
                    </a:cubicBezTo>
                    <a:lnTo>
                      <a:pt x="5089" y="7698"/>
                    </a:lnTo>
                    <a:cubicBezTo>
                      <a:pt x="5135" y="7759"/>
                      <a:pt x="5181" y="7835"/>
                      <a:pt x="5226" y="7896"/>
                    </a:cubicBezTo>
                    <a:cubicBezTo>
                      <a:pt x="5394" y="8109"/>
                      <a:pt x="5607" y="8307"/>
                      <a:pt x="5821" y="8445"/>
                    </a:cubicBezTo>
                    <a:cubicBezTo>
                      <a:pt x="5912" y="8506"/>
                      <a:pt x="6004" y="8566"/>
                      <a:pt x="6095" y="8627"/>
                    </a:cubicBezTo>
                    <a:lnTo>
                      <a:pt x="6171" y="8673"/>
                    </a:lnTo>
                    <a:cubicBezTo>
                      <a:pt x="6232" y="8704"/>
                      <a:pt x="6278" y="8734"/>
                      <a:pt x="6339" y="8765"/>
                    </a:cubicBezTo>
                    <a:lnTo>
                      <a:pt x="6430" y="8825"/>
                    </a:lnTo>
                    <a:cubicBezTo>
                      <a:pt x="6445" y="8841"/>
                      <a:pt x="6476" y="8856"/>
                      <a:pt x="6506" y="8856"/>
                    </a:cubicBezTo>
                    <a:lnTo>
                      <a:pt x="6537" y="8886"/>
                    </a:lnTo>
                    <a:cubicBezTo>
                      <a:pt x="6582" y="8902"/>
                      <a:pt x="6613" y="8932"/>
                      <a:pt x="6659" y="8947"/>
                    </a:cubicBezTo>
                    <a:cubicBezTo>
                      <a:pt x="6704" y="8963"/>
                      <a:pt x="6750" y="8993"/>
                      <a:pt x="6811" y="9008"/>
                    </a:cubicBezTo>
                    <a:cubicBezTo>
                      <a:pt x="6826" y="9024"/>
                      <a:pt x="6841" y="9024"/>
                      <a:pt x="6857" y="9039"/>
                    </a:cubicBezTo>
                    <a:lnTo>
                      <a:pt x="6887" y="9039"/>
                    </a:lnTo>
                    <a:cubicBezTo>
                      <a:pt x="6902" y="9054"/>
                      <a:pt x="6918" y="9054"/>
                      <a:pt x="6933" y="9069"/>
                    </a:cubicBezTo>
                    <a:lnTo>
                      <a:pt x="6963" y="9069"/>
                    </a:lnTo>
                    <a:cubicBezTo>
                      <a:pt x="6994" y="9084"/>
                      <a:pt x="7040" y="9100"/>
                      <a:pt x="7070" y="9115"/>
                    </a:cubicBezTo>
                    <a:cubicBezTo>
                      <a:pt x="7116" y="9130"/>
                      <a:pt x="7177" y="9145"/>
                      <a:pt x="7222" y="9145"/>
                    </a:cubicBezTo>
                    <a:cubicBezTo>
                      <a:pt x="7314" y="9176"/>
                      <a:pt x="7405" y="9206"/>
                      <a:pt x="7497" y="9222"/>
                    </a:cubicBezTo>
                    <a:lnTo>
                      <a:pt x="7542" y="9237"/>
                    </a:lnTo>
                    <a:cubicBezTo>
                      <a:pt x="7573" y="9252"/>
                      <a:pt x="7603" y="9267"/>
                      <a:pt x="7634" y="9267"/>
                    </a:cubicBezTo>
                    <a:cubicBezTo>
                      <a:pt x="7695" y="9298"/>
                      <a:pt x="7740" y="9313"/>
                      <a:pt x="7801" y="9328"/>
                    </a:cubicBezTo>
                    <a:cubicBezTo>
                      <a:pt x="7832" y="9344"/>
                      <a:pt x="7878" y="9359"/>
                      <a:pt x="7908" y="9374"/>
                    </a:cubicBezTo>
                    <a:cubicBezTo>
                      <a:pt x="7954" y="9404"/>
                      <a:pt x="7999" y="9420"/>
                      <a:pt x="8045" y="9435"/>
                    </a:cubicBezTo>
                    <a:cubicBezTo>
                      <a:pt x="8137" y="9465"/>
                      <a:pt x="8228" y="9496"/>
                      <a:pt x="8319" y="9526"/>
                    </a:cubicBezTo>
                    <a:cubicBezTo>
                      <a:pt x="8365" y="9542"/>
                      <a:pt x="8411" y="9557"/>
                      <a:pt x="8457" y="9572"/>
                    </a:cubicBezTo>
                    <a:cubicBezTo>
                      <a:pt x="8502" y="9587"/>
                      <a:pt x="8548" y="9603"/>
                      <a:pt x="8594" y="9618"/>
                    </a:cubicBezTo>
                    <a:cubicBezTo>
                      <a:pt x="8639" y="9633"/>
                      <a:pt x="8685" y="9633"/>
                      <a:pt x="8731" y="9648"/>
                    </a:cubicBezTo>
                    <a:lnTo>
                      <a:pt x="8776" y="9663"/>
                    </a:lnTo>
                    <a:cubicBezTo>
                      <a:pt x="8822" y="9679"/>
                      <a:pt x="8883" y="9694"/>
                      <a:pt x="8929" y="9724"/>
                    </a:cubicBezTo>
                    <a:cubicBezTo>
                      <a:pt x="8975" y="9740"/>
                      <a:pt x="9005" y="9755"/>
                      <a:pt x="9035" y="9785"/>
                    </a:cubicBezTo>
                    <a:lnTo>
                      <a:pt x="9081" y="9801"/>
                    </a:lnTo>
                    <a:lnTo>
                      <a:pt x="9081" y="9816"/>
                    </a:lnTo>
                    <a:lnTo>
                      <a:pt x="9081" y="9831"/>
                    </a:lnTo>
                    <a:cubicBezTo>
                      <a:pt x="9096" y="9983"/>
                      <a:pt x="9112" y="10121"/>
                      <a:pt x="9142" y="10258"/>
                    </a:cubicBezTo>
                    <a:lnTo>
                      <a:pt x="9127" y="10258"/>
                    </a:lnTo>
                    <a:lnTo>
                      <a:pt x="9112" y="10242"/>
                    </a:lnTo>
                    <a:lnTo>
                      <a:pt x="9020" y="10227"/>
                    </a:lnTo>
                    <a:lnTo>
                      <a:pt x="8959" y="10212"/>
                    </a:lnTo>
                    <a:lnTo>
                      <a:pt x="8898" y="10197"/>
                    </a:lnTo>
                    <a:lnTo>
                      <a:pt x="8883" y="10197"/>
                    </a:lnTo>
                    <a:cubicBezTo>
                      <a:pt x="8853" y="10181"/>
                      <a:pt x="8837" y="10181"/>
                      <a:pt x="8822" y="10181"/>
                    </a:cubicBezTo>
                    <a:cubicBezTo>
                      <a:pt x="8776" y="10166"/>
                      <a:pt x="8731" y="10166"/>
                      <a:pt x="8685" y="10166"/>
                    </a:cubicBezTo>
                    <a:cubicBezTo>
                      <a:pt x="8594" y="10151"/>
                      <a:pt x="8487" y="10151"/>
                      <a:pt x="8396" y="10151"/>
                    </a:cubicBezTo>
                    <a:lnTo>
                      <a:pt x="7862" y="10151"/>
                    </a:lnTo>
                    <a:cubicBezTo>
                      <a:pt x="7740" y="10151"/>
                      <a:pt x="7603" y="10151"/>
                      <a:pt x="7481" y="10166"/>
                    </a:cubicBezTo>
                    <a:cubicBezTo>
                      <a:pt x="7299" y="10181"/>
                      <a:pt x="7161" y="10181"/>
                      <a:pt x="7040" y="10197"/>
                    </a:cubicBezTo>
                    <a:lnTo>
                      <a:pt x="6796" y="10227"/>
                    </a:lnTo>
                    <a:cubicBezTo>
                      <a:pt x="6567" y="10258"/>
                      <a:pt x="6354" y="10273"/>
                      <a:pt x="6141" y="10303"/>
                    </a:cubicBezTo>
                    <a:cubicBezTo>
                      <a:pt x="5973" y="10319"/>
                      <a:pt x="5836" y="10319"/>
                      <a:pt x="5699" y="10334"/>
                    </a:cubicBezTo>
                    <a:lnTo>
                      <a:pt x="5196" y="10334"/>
                    </a:lnTo>
                    <a:cubicBezTo>
                      <a:pt x="5105" y="10334"/>
                      <a:pt x="5028" y="10334"/>
                      <a:pt x="4937" y="10319"/>
                    </a:cubicBezTo>
                    <a:cubicBezTo>
                      <a:pt x="4922" y="10319"/>
                      <a:pt x="4891" y="10303"/>
                      <a:pt x="4876" y="10303"/>
                    </a:cubicBezTo>
                    <a:cubicBezTo>
                      <a:pt x="4846" y="10273"/>
                      <a:pt x="4815" y="10242"/>
                      <a:pt x="4800" y="10227"/>
                    </a:cubicBezTo>
                    <a:cubicBezTo>
                      <a:pt x="4785" y="10227"/>
                      <a:pt x="4769" y="10212"/>
                      <a:pt x="4754" y="10197"/>
                    </a:cubicBezTo>
                    <a:cubicBezTo>
                      <a:pt x="4739" y="10197"/>
                      <a:pt x="4739" y="10197"/>
                      <a:pt x="4724" y="10181"/>
                    </a:cubicBezTo>
                    <a:cubicBezTo>
                      <a:pt x="4708" y="10181"/>
                      <a:pt x="4678" y="10166"/>
                      <a:pt x="4663" y="10151"/>
                    </a:cubicBezTo>
                    <a:cubicBezTo>
                      <a:pt x="4526" y="10060"/>
                      <a:pt x="4389" y="9968"/>
                      <a:pt x="4251" y="9862"/>
                    </a:cubicBezTo>
                    <a:cubicBezTo>
                      <a:pt x="4206" y="9831"/>
                      <a:pt x="4175" y="9801"/>
                      <a:pt x="4130" y="9755"/>
                    </a:cubicBezTo>
                    <a:cubicBezTo>
                      <a:pt x="3992" y="9618"/>
                      <a:pt x="3886" y="9465"/>
                      <a:pt x="3764" y="9313"/>
                    </a:cubicBezTo>
                    <a:lnTo>
                      <a:pt x="3764" y="9298"/>
                    </a:lnTo>
                    <a:cubicBezTo>
                      <a:pt x="3764" y="9298"/>
                      <a:pt x="3764" y="9298"/>
                      <a:pt x="3749" y="9283"/>
                    </a:cubicBezTo>
                    <a:lnTo>
                      <a:pt x="3733" y="9267"/>
                    </a:lnTo>
                    <a:cubicBezTo>
                      <a:pt x="3688" y="9191"/>
                      <a:pt x="3627" y="9115"/>
                      <a:pt x="3581" y="9039"/>
                    </a:cubicBezTo>
                    <a:cubicBezTo>
                      <a:pt x="3520" y="8947"/>
                      <a:pt x="3459" y="8841"/>
                      <a:pt x="3398" y="8749"/>
                    </a:cubicBezTo>
                    <a:cubicBezTo>
                      <a:pt x="3352" y="8673"/>
                      <a:pt x="3322" y="8612"/>
                      <a:pt x="3292" y="8536"/>
                    </a:cubicBezTo>
                    <a:cubicBezTo>
                      <a:pt x="3261" y="8490"/>
                      <a:pt x="3231" y="8429"/>
                      <a:pt x="3215" y="8368"/>
                    </a:cubicBezTo>
                    <a:lnTo>
                      <a:pt x="3185" y="8323"/>
                    </a:lnTo>
                    <a:lnTo>
                      <a:pt x="3170" y="8292"/>
                    </a:lnTo>
                    <a:cubicBezTo>
                      <a:pt x="3139" y="8201"/>
                      <a:pt x="3109" y="8125"/>
                      <a:pt x="3078" y="8033"/>
                    </a:cubicBezTo>
                    <a:cubicBezTo>
                      <a:pt x="3063" y="7972"/>
                      <a:pt x="3048" y="7927"/>
                      <a:pt x="3033" y="7866"/>
                    </a:cubicBezTo>
                    <a:cubicBezTo>
                      <a:pt x="3017" y="7835"/>
                      <a:pt x="3002" y="7789"/>
                      <a:pt x="3002" y="7744"/>
                    </a:cubicBezTo>
                    <a:lnTo>
                      <a:pt x="2987" y="7713"/>
                    </a:lnTo>
                    <a:lnTo>
                      <a:pt x="2987" y="7698"/>
                    </a:lnTo>
                    <a:cubicBezTo>
                      <a:pt x="2972" y="7607"/>
                      <a:pt x="2956" y="7530"/>
                      <a:pt x="2941" y="7439"/>
                    </a:cubicBezTo>
                    <a:lnTo>
                      <a:pt x="2941" y="7409"/>
                    </a:lnTo>
                    <a:lnTo>
                      <a:pt x="2926" y="7378"/>
                    </a:lnTo>
                    <a:cubicBezTo>
                      <a:pt x="2926" y="7332"/>
                      <a:pt x="2926" y="7271"/>
                      <a:pt x="2926" y="7226"/>
                    </a:cubicBezTo>
                    <a:cubicBezTo>
                      <a:pt x="2911" y="7165"/>
                      <a:pt x="2911" y="7089"/>
                      <a:pt x="2911" y="7012"/>
                    </a:cubicBezTo>
                    <a:lnTo>
                      <a:pt x="2911" y="6997"/>
                    </a:lnTo>
                    <a:cubicBezTo>
                      <a:pt x="2911" y="6860"/>
                      <a:pt x="2911" y="6723"/>
                      <a:pt x="2911" y="6586"/>
                    </a:cubicBezTo>
                    <a:cubicBezTo>
                      <a:pt x="2911" y="6540"/>
                      <a:pt x="2895" y="6494"/>
                      <a:pt x="2895" y="6464"/>
                    </a:cubicBezTo>
                    <a:lnTo>
                      <a:pt x="2895" y="6418"/>
                    </a:lnTo>
                    <a:cubicBezTo>
                      <a:pt x="2880" y="6312"/>
                      <a:pt x="2865" y="6159"/>
                      <a:pt x="2819" y="6037"/>
                    </a:cubicBezTo>
                    <a:cubicBezTo>
                      <a:pt x="2758" y="5885"/>
                      <a:pt x="2667" y="5763"/>
                      <a:pt x="2560" y="5687"/>
                    </a:cubicBezTo>
                    <a:cubicBezTo>
                      <a:pt x="2469" y="5626"/>
                      <a:pt x="2347" y="5565"/>
                      <a:pt x="2210" y="5535"/>
                    </a:cubicBezTo>
                    <a:cubicBezTo>
                      <a:pt x="2088" y="5489"/>
                      <a:pt x="1981" y="5458"/>
                      <a:pt x="1875" y="5443"/>
                    </a:cubicBezTo>
                    <a:cubicBezTo>
                      <a:pt x="1859" y="5428"/>
                      <a:pt x="1844" y="5428"/>
                      <a:pt x="1814" y="5428"/>
                    </a:cubicBezTo>
                    <a:cubicBezTo>
                      <a:pt x="1783" y="5413"/>
                      <a:pt x="1737" y="5397"/>
                      <a:pt x="1707" y="5397"/>
                    </a:cubicBezTo>
                    <a:lnTo>
                      <a:pt x="1555" y="5352"/>
                    </a:lnTo>
                    <a:cubicBezTo>
                      <a:pt x="1463" y="5321"/>
                      <a:pt x="1387" y="5291"/>
                      <a:pt x="1311" y="5260"/>
                    </a:cubicBezTo>
                    <a:cubicBezTo>
                      <a:pt x="1265" y="5230"/>
                      <a:pt x="1219" y="5215"/>
                      <a:pt x="1189" y="5199"/>
                    </a:cubicBezTo>
                    <a:cubicBezTo>
                      <a:pt x="1158" y="5184"/>
                      <a:pt x="1128" y="5154"/>
                      <a:pt x="1113" y="5138"/>
                    </a:cubicBezTo>
                    <a:cubicBezTo>
                      <a:pt x="1082" y="5123"/>
                      <a:pt x="1067" y="5093"/>
                      <a:pt x="1037" y="5077"/>
                    </a:cubicBezTo>
                    <a:cubicBezTo>
                      <a:pt x="1021" y="5047"/>
                      <a:pt x="991" y="5032"/>
                      <a:pt x="976" y="5001"/>
                    </a:cubicBezTo>
                    <a:cubicBezTo>
                      <a:pt x="960" y="4986"/>
                      <a:pt x="945" y="4956"/>
                      <a:pt x="930" y="4925"/>
                    </a:cubicBezTo>
                    <a:cubicBezTo>
                      <a:pt x="915" y="4895"/>
                      <a:pt x="899" y="4864"/>
                      <a:pt x="884" y="4834"/>
                    </a:cubicBezTo>
                    <a:cubicBezTo>
                      <a:pt x="854" y="4773"/>
                      <a:pt x="839" y="4727"/>
                      <a:pt x="839" y="4681"/>
                    </a:cubicBezTo>
                    <a:cubicBezTo>
                      <a:pt x="823" y="4651"/>
                      <a:pt x="823" y="4620"/>
                      <a:pt x="808" y="4590"/>
                    </a:cubicBezTo>
                    <a:cubicBezTo>
                      <a:pt x="808" y="4514"/>
                      <a:pt x="808" y="4438"/>
                      <a:pt x="808" y="4377"/>
                    </a:cubicBezTo>
                    <a:cubicBezTo>
                      <a:pt x="808" y="4270"/>
                      <a:pt x="823" y="4163"/>
                      <a:pt x="823" y="4057"/>
                    </a:cubicBezTo>
                    <a:cubicBezTo>
                      <a:pt x="839" y="4026"/>
                      <a:pt x="839" y="3996"/>
                      <a:pt x="854" y="3965"/>
                    </a:cubicBezTo>
                    <a:cubicBezTo>
                      <a:pt x="869" y="3935"/>
                      <a:pt x="869" y="3904"/>
                      <a:pt x="884" y="3874"/>
                    </a:cubicBezTo>
                    <a:cubicBezTo>
                      <a:pt x="930" y="3828"/>
                      <a:pt x="976" y="3782"/>
                      <a:pt x="1037" y="3752"/>
                    </a:cubicBezTo>
                    <a:lnTo>
                      <a:pt x="1052" y="3737"/>
                    </a:lnTo>
                    <a:lnTo>
                      <a:pt x="1067" y="3737"/>
                    </a:lnTo>
                    <a:lnTo>
                      <a:pt x="1082" y="3721"/>
                    </a:lnTo>
                    <a:cubicBezTo>
                      <a:pt x="1113" y="3691"/>
                      <a:pt x="1128" y="3676"/>
                      <a:pt x="1158" y="3661"/>
                    </a:cubicBezTo>
                    <a:cubicBezTo>
                      <a:pt x="1235" y="3630"/>
                      <a:pt x="1311" y="3584"/>
                      <a:pt x="1402" y="3554"/>
                    </a:cubicBezTo>
                    <a:cubicBezTo>
                      <a:pt x="1448" y="3539"/>
                      <a:pt x="1509" y="3508"/>
                      <a:pt x="1570" y="3493"/>
                    </a:cubicBezTo>
                    <a:lnTo>
                      <a:pt x="1616" y="3478"/>
                    </a:lnTo>
                    <a:cubicBezTo>
                      <a:pt x="1646" y="3462"/>
                      <a:pt x="1692" y="3447"/>
                      <a:pt x="1722" y="3447"/>
                    </a:cubicBezTo>
                    <a:lnTo>
                      <a:pt x="1753" y="3432"/>
                    </a:lnTo>
                    <a:cubicBezTo>
                      <a:pt x="1829" y="3417"/>
                      <a:pt x="1890" y="3402"/>
                      <a:pt x="1966" y="3402"/>
                    </a:cubicBezTo>
                    <a:cubicBezTo>
                      <a:pt x="1996" y="3386"/>
                      <a:pt x="2042" y="3386"/>
                      <a:pt x="2073" y="3371"/>
                    </a:cubicBezTo>
                    <a:lnTo>
                      <a:pt x="2164" y="3371"/>
                    </a:lnTo>
                    <a:lnTo>
                      <a:pt x="2225" y="3356"/>
                    </a:lnTo>
                    <a:lnTo>
                      <a:pt x="2286" y="3341"/>
                    </a:lnTo>
                    <a:cubicBezTo>
                      <a:pt x="2316" y="3341"/>
                      <a:pt x="2332" y="3341"/>
                      <a:pt x="2362" y="3325"/>
                    </a:cubicBezTo>
                    <a:lnTo>
                      <a:pt x="2393" y="3325"/>
                    </a:lnTo>
                    <a:cubicBezTo>
                      <a:pt x="2545" y="3280"/>
                      <a:pt x="2682" y="3234"/>
                      <a:pt x="2804" y="3173"/>
                    </a:cubicBezTo>
                    <a:cubicBezTo>
                      <a:pt x="2941" y="3112"/>
                      <a:pt x="3048" y="3036"/>
                      <a:pt x="3170" y="2960"/>
                    </a:cubicBezTo>
                    <a:cubicBezTo>
                      <a:pt x="3170" y="2975"/>
                      <a:pt x="3170" y="2990"/>
                      <a:pt x="3170" y="3005"/>
                    </a:cubicBezTo>
                    <a:cubicBezTo>
                      <a:pt x="3246" y="3203"/>
                      <a:pt x="3307" y="3417"/>
                      <a:pt x="3383" y="3630"/>
                    </a:cubicBezTo>
                    <a:cubicBezTo>
                      <a:pt x="3398" y="3661"/>
                      <a:pt x="3398" y="3691"/>
                      <a:pt x="3413" y="3721"/>
                    </a:cubicBezTo>
                    <a:cubicBezTo>
                      <a:pt x="3429" y="3752"/>
                      <a:pt x="3444" y="3782"/>
                      <a:pt x="3459" y="3813"/>
                    </a:cubicBezTo>
                    <a:cubicBezTo>
                      <a:pt x="3474" y="3828"/>
                      <a:pt x="3490" y="3859"/>
                      <a:pt x="3505" y="3874"/>
                    </a:cubicBezTo>
                    <a:cubicBezTo>
                      <a:pt x="3535" y="3935"/>
                      <a:pt x="3566" y="3980"/>
                      <a:pt x="3596" y="4026"/>
                    </a:cubicBezTo>
                    <a:cubicBezTo>
                      <a:pt x="3642" y="4118"/>
                      <a:pt x="3688" y="4194"/>
                      <a:pt x="3733" y="4270"/>
                    </a:cubicBezTo>
                    <a:cubicBezTo>
                      <a:pt x="3810" y="4407"/>
                      <a:pt x="3916" y="4529"/>
                      <a:pt x="4023" y="4666"/>
                    </a:cubicBezTo>
                    <a:cubicBezTo>
                      <a:pt x="4084" y="4742"/>
                      <a:pt x="4145" y="4818"/>
                      <a:pt x="4206" y="4879"/>
                    </a:cubicBezTo>
                    <a:cubicBezTo>
                      <a:pt x="4206" y="4879"/>
                      <a:pt x="4221" y="4895"/>
                      <a:pt x="4221" y="4910"/>
                    </a:cubicBezTo>
                    <a:cubicBezTo>
                      <a:pt x="4221" y="4895"/>
                      <a:pt x="4221" y="4895"/>
                      <a:pt x="4221" y="4895"/>
                    </a:cubicBezTo>
                    <a:cubicBezTo>
                      <a:pt x="4221" y="4895"/>
                      <a:pt x="4236" y="4910"/>
                      <a:pt x="4236" y="4910"/>
                    </a:cubicBezTo>
                    <a:cubicBezTo>
                      <a:pt x="4236" y="4925"/>
                      <a:pt x="4251" y="4925"/>
                      <a:pt x="4251" y="4940"/>
                    </a:cubicBezTo>
                    <a:cubicBezTo>
                      <a:pt x="4587" y="5321"/>
                      <a:pt x="4983" y="5641"/>
                      <a:pt x="5348" y="5976"/>
                    </a:cubicBezTo>
                    <a:cubicBezTo>
                      <a:pt x="5166" y="5794"/>
                      <a:pt x="4998" y="5611"/>
                      <a:pt x="4830" y="5413"/>
                    </a:cubicBezTo>
                    <a:lnTo>
                      <a:pt x="4815" y="5413"/>
                    </a:lnTo>
                    <a:cubicBezTo>
                      <a:pt x="4754" y="5321"/>
                      <a:pt x="4678" y="5245"/>
                      <a:pt x="4617" y="5154"/>
                    </a:cubicBezTo>
                    <a:cubicBezTo>
                      <a:pt x="4587" y="5108"/>
                      <a:pt x="4556" y="5077"/>
                      <a:pt x="4526" y="5032"/>
                    </a:cubicBezTo>
                    <a:cubicBezTo>
                      <a:pt x="4480" y="4971"/>
                      <a:pt x="4449" y="4925"/>
                      <a:pt x="4419" y="4879"/>
                    </a:cubicBezTo>
                    <a:cubicBezTo>
                      <a:pt x="4373" y="4803"/>
                      <a:pt x="4312" y="4712"/>
                      <a:pt x="4251" y="4620"/>
                    </a:cubicBezTo>
                    <a:cubicBezTo>
                      <a:pt x="4221" y="4559"/>
                      <a:pt x="4175" y="4498"/>
                      <a:pt x="4130" y="4422"/>
                    </a:cubicBezTo>
                    <a:cubicBezTo>
                      <a:pt x="4084" y="4361"/>
                      <a:pt x="4038" y="4285"/>
                      <a:pt x="3992" y="4209"/>
                    </a:cubicBezTo>
                    <a:cubicBezTo>
                      <a:pt x="3977" y="4163"/>
                      <a:pt x="3947" y="4102"/>
                      <a:pt x="3931" y="4057"/>
                    </a:cubicBezTo>
                    <a:lnTo>
                      <a:pt x="3870" y="3904"/>
                    </a:lnTo>
                    <a:cubicBezTo>
                      <a:pt x="3855" y="3859"/>
                      <a:pt x="3825" y="3828"/>
                      <a:pt x="3810" y="3782"/>
                    </a:cubicBezTo>
                    <a:lnTo>
                      <a:pt x="3779" y="3706"/>
                    </a:lnTo>
                    <a:cubicBezTo>
                      <a:pt x="3764" y="3676"/>
                      <a:pt x="3749" y="3645"/>
                      <a:pt x="3718" y="3615"/>
                    </a:cubicBezTo>
                    <a:cubicBezTo>
                      <a:pt x="3718" y="3615"/>
                      <a:pt x="3718" y="3600"/>
                      <a:pt x="3718" y="3600"/>
                    </a:cubicBezTo>
                    <a:cubicBezTo>
                      <a:pt x="3672" y="3462"/>
                      <a:pt x="3642" y="3325"/>
                      <a:pt x="3596" y="3188"/>
                    </a:cubicBezTo>
                    <a:cubicBezTo>
                      <a:pt x="3551" y="3021"/>
                      <a:pt x="3505" y="2853"/>
                      <a:pt x="3474" y="2685"/>
                    </a:cubicBezTo>
                    <a:cubicBezTo>
                      <a:pt x="3535" y="2609"/>
                      <a:pt x="3596" y="2533"/>
                      <a:pt x="3657" y="2457"/>
                    </a:cubicBezTo>
                    <a:cubicBezTo>
                      <a:pt x="3733" y="2350"/>
                      <a:pt x="3810" y="2228"/>
                      <a:pt x="3886" y="2106"/>
                    </a:cubicBezTo>
                    <a:lnTo>
                      <a:pt x="3886" y="2091"/>
                    </a:lnTo>
                    <a:lnTo>
                      <a:pt x="3916" y="2046"/>
                    </a:lnTo>
                    <a:cubicBezTo>
                      <a:pt x="3992" y="1924"/>
                      <a:pt x="4053" y="1817"/>
                      <a:pt x="4130" y="1695"/>
                    </a:cubicBezTo>
                    <a:cubicBezTo>
                      <a:pt x="4221" y="1573"/>
                      <a:pt x="4312" y="1451"/>
                      <a:pt x="4389" y="1360"/>
                    </a:cubicBezTo>
                    <a:lnTo>
                      <a:pt x="4389" y="1345"/>
                    </a:lnTo>
                    <a:cubicBezTo>
                      <a:pt x="4449" y="1284"/>
                      <a:pt x="4510" y="1208"/>
                      <a:pt x="4571" y="1147"/>
                    </a:cubicBezTo>
                    <a:cubicBezTo>
                      <a:pt x="4632" y="1086"/>
                      <a:pt x="4693" y="1040"/>
                      <a:pt x="4754" y="994"/>
                    </a:cubicBezTo>
                    <a:cubicBezTo>
                      <a:pt x="4800" y="964"/>
                      <a:pt x="4846" y="933"/>
                      <a:pt x="4891" y="903"/>
                    </a:cubicBezTo>
                    <a:cubicBezTo>
                      <a:pt x="4937" y="872"/>
                      <a:pt x="4983" y="857"/>
                      <a:pt x="5028" y="827"/>
                    </a:cubicBezTo>
                    <a:lnTo>
                      <a:pt x="5059" y="827"/>
                    </a:lnTo>
                    <a:cubicBezTo>
                      <a:pt x="5105" y="796"/>
                      <a:pt x="5166" y="781"/>
                      <a:pt x="5211" y="766"/>
                    </a:cubicBezTo>
                    <a:cubicBezTo>
                      <a:pt x="5318" y="750"/>
                      <a:pt x="5425" y="720"/>
                      <a:pt x="5516" y="720"/>
                    </a:cubicBezTo>
                    <a:cubicBezTo>
                      <a:pt x="5607" y="705"/>
                      <a:pt x="5714" y="705"/>
                      <a:pt x="5821" y="705"/>
                    </a:cubicBezTo>
                    <a:close/>
                    <a:moveTo>
                      <a:pt x="20310" y="5778"/>
                    </a:moveTo>
                    <a:cubicBezTo>
                      <a:pt x="20341" y="5778"/>
                      <a:pt x="20356" y="5794"/>
                      <a:pt x="20386" y="5794"/>
                    </a:cubicBezTo>
                    <a:lnTo>
                      <a:pt x="20432" y="5794"/>
                    </a:lnTo>
                    <a:cubicBezTo>
                      <a:pt x="20462" y="5809"/>
                      <a:pt x="20493" y="5824"/>
                      <a:pt x="20508" y="5839"/>
                    </a:cubicBezTo>
                    <a:cubicBezTo>
                      <a:pt x="20539" y="5839"/>
                      <a:pt x="20569" y="5854"/>
                      <a:pt x="20600" y="5870"/>
                    </a:cubicBezTo>
                    <a:cubicBezTo>
                      <a:pt x="20676" y="5931"/>
                      <a:pt x="20752" y="5976"/>
                      <a:pt x="20828" y="6037"/>
                    </a:cubicBezTo>
                    <a:cubicBezTo>
                      <a:pt x="20904" y="6113"/>
                      <a:pt x="20980" y="6174"/>
                      <a:pt x="21057" y="6235"/>
                    </a:cubicBezTo>
                    <a:cubicBezTo>
                      <a:pt x="21087" y="6281"/>
                      <a:pt x="21118" y="6327"/>
                      <a:pt x="21163" y="6373"/>
                    </a:cubicBezTo>
                    <a:cubicBezTo>
                      <a:pt x="21179" y="6403"/>
                      <a:pt x="21209" y="6433"/>
                      <a:pt x="21224" y="6479"/>
                    </a:cubicBezTo>
                    <a:cubicBezTo>
                      <a:pt x="21255" y="6525"/>
                      <a:pt x="21285" y="6571"/>
                      <a:pt x="21300" y="6616"/>
                    </a:cubicBezTo>
                    <a:cubicBezTo>
                      <a:pt x="21331" y="6662"/>
                      <a:pt x="21346" y="6692"/>
                      <a:pt x="21361" y="6738"/>
                    </a:cubicBezTo>
                    <a:lnTo>
                      <a:pt x="21361" y="6753"/>
                    </a:lnTo>
                    <a:cubicBezTo>
                      <a:pt x="21407" y="6860"/>
                      <a:pt x="21422" y="6936"/>
                      <a:pt x="21453" y="7028"/>
                    </a:cubicBezTo>
                    <a:cubicBezTo>
                      <a:pt x="21468" y="7119"/>
                      <a:pt x="21498" y="7241"/>
                      <a:pt x="21529" y="7363"/>
                    </a:cubicBezTo>
                    <a:cubicBezTo>
                      <a:pt x="21544" y="7439"/>
                      <a:pt x="21544" y="7500"/>
                      <a:pt x="21559" y="7561"/>
                    </a:cubicBezTo>
                    <a:cubicBezTo>
                      <a:pt x="21575" y="7607"/>
                      <a:pt x="21575" y="7652"/>
                      <a:pt x="21590" y="7698"/>
                    </a:cubicBezTo>
                    <a:cubicBezTo>
                      <a:pt x="21605" y="7805"/>
                      <a:pt x="21620" y="7896"/>
                      <a:pt x="21651" y="7988"/>
                    </a:cubicBezTo>
                    <a:lnTo>
                      <a:pt x="21666" y="8033"/>
                    </a:lnTo>
                    <a:lnTo>
                      <a:pt x="21666" y="8079"/>
                    </a:lnTo>
                    <a:cubicBezTo>
                      <a:pt x="21681" y="8109"/>
                      <a:pt x="21697" y="8155"/>
                      <a:pt x="21697" y="8201"/>
                    </a:cubicBezTo>
                    <a:cubicBezTo>
                      <a:pt x="21712" y="8262"/>
                      <a:pt x="21712" y="8307"/>
                      <a:pt x="21727" y="8353"/>
                    </a:cubicBezTo>
                    <a:cubicBezTo>
                      <a:pt x="21727" y="8399"/>
                      <a:pt x="21742" y="8445"/>
                      <a:pt x="21742" y="8490"/>
                    </a:cubicBezTo>
                    <a:cubicBezTo>
                      <a:pt x="21742" y="8521"/>
                      <a:pt x="21742" y="8566"/>
                      <a:pt x="21742" y="8597"/>
                    </a:cubicBezTo>
                    <a:lnTo>
                      <a:pt x="21742" y="8612"/>
                    </a:lnTo>
                    <a:cubicBezTo>
                      <a:pt x="21742" y="8643"/>
                      <a:pt x="21742" y="8688"/>
                      <a:pt x="21742" y="8719"/>
                    </a:cubicBezTo>
                    <a:cubicBezTo>
                      <a:pt x="21727" y="8749"/>
                      <a:pt x="21727" y="8780"/>
                      <a:pt x="21712" y="8795"/>
                    </a:cubicBezTo>
                    <a:cubicBezTo>
                      <a:pt x="21712" y="8810"/>
                      <a:pt x="21697" y="8825"/>
                      <a:pt x="21681" y="8841"/>
                    </a:cubicBezTo>
                    <a:cubicBezTo>
                      <a:pt x="21575" y="8917"/>
                      <a:pt x="21468" y="9008"/>
                      <a:pt x="21361" y="9084"/>
                    </a:cubicBezTo>
                    <a:cubicBezTo>
                      <a:pt x="21361" y="9084"/>
                      <a:pt x="21361" y="9084"/>
                      <a:pt x="21361" y="9100"/>
                    </a:cubicBezTo>
                    <a:cubicBezTo>
                      <a:pt x="21346" y="9100"/>
                      <a:pt x="21316" y="9100"/>
                      <a:pt x="21300" y="9115"/>
                    </a:cubicBezTo>
                    <a:cubicBezTo>
                      <a:pt x="21285" y="9115"/>
                      <a:pt x="21270" y="9115"/>
                      <a:pt x="21255" y="9130"/>
                    </a:cubicBezTo>
                    <a:lnTo>
                      <a:pt x="21163" y="9161"/>
                    </a:lnTo>
                    <a:cubicBezTo>
                      <a:pt x="21118" y="9176"/>
                      <a:pt x="21072" y="9206"/>
                      <a:pt x="21011" y="9222"/>
                    </a:cubicBezTo>
                    <a:cubicBezTo>
                      <a:pt x="20904" y="9267"/>
                      <a:pt x="20798" y="9298"/>
                      <a:pt x="20691" y="9344"/>
                    </a:cubicBezTo>
                    <a:cubicBezTo>
                      <a:pt x="20508" y="9404"/>
                      <a:pt x="20341" y="9450"/>
                      <a:pt x="20142" y="9496"/>
                    </a:cubicBezTo>
                    <a:cubicBezTo>
                      <a:pt x="20051" y="9511"/>
                      <a:pt x="19975" y="9511"/>
                      <a:pt x="19883" y="9511"/>
                    </a:cubicBezTo>
                    <a:cubicBezTo>
                      <a:pt x="19701" y="9526"/>
                      <a:pt x="19518" y="9526"/>
                      <a:pt x="19335" y="9526"/>
                    </a:cubicBezTo>
                    <a:cubicBezTo>
                      <a:pt x="19472" y="9542"/>
                      <a:pt x="19609" y="9557"/>
                      <a:pt x="19746" y="9572"/>
                    </a:cubicBezTo>
                    <a:cubicBezTo>
                      <a:pt x="19838" y="9587"/>
                      <a:pt x="19914" y="9603"/>
                      <a:pt x="19990" y="9603"/>
                    </a:cubicBezTo>
                    <a:cubicBezTo>
                      <a:pt x="20051" y="9618"/>
                      <a:pt x="20097" y="9618"/>
                      <a:pt x="20142" y="9618"/>
                    </a:cubicBezTo>
                    <a:cubicBezTo>
                      <a:pt x="20219" y="9618"/>
                      <a:pt x="20280" y="9618"/>
                      <a:pt x="20341" y="9603"/>
                    </a:cubicBezTo>
                    <a:cubicBezTo>
                      <a:pt x="20401" y="9603"/>
                      <a:pt x="20447" y="9587"/>
                      <a:pt x="20508" y="9587"/>
                    </a:cubicBezTo>
                    <a:cubicBezTo>
                      <a:pt x="20569" y="9572"/>
                      <a:pt x="20630" y="9557"/>
                      <a:pt x="20676" y="9542"/>
                    </a:cubicBezTo>
                    <a:cubicBezTo>
                      <a:pt x="20798" y="9526"/>
                      <a:pt x="20904" y="9496"/>
                      <a:pt x="21011" y="9450"/>
                    </a:cubicBezTo>
                    <a:cubicBezTo>
                      <a:pt x="21087" y="9435"/>
                      <a:pt x="21163" y="9404"/>
                      <a:pt x="21239" y="9374"/>
                    </a:cubicBezTo>
                    <a:cubicBezTo>
                      <a:pt x="21270" y="9359"/>
                      <a:pt x="21300" y="9344"/>
                      <a:pt x="21346" y="9328"/>
                    </a:cubicBezTo>
                    <a:cubicBezTo>
                      <a:pt x="21361" y="9328"/>
                      <a:pt x="21377" y="9328"/>
                      <a:pt x="21377" y="9313"/>
                    </a:cubicBezTo>
                    <a:cubicBezTo>
                      <a:pt x="21422" y="9298"/>
                      <a:pt x="21453" y="9283"/>
                      <a:pt x="21498" y="9267"/>
                    </a:cubicBezTo>
                    <a:cubicBezTo>
                      <a:pt x="21514" y="9237"/>
                      <a:pt x="21529" y="9222"/>
                      <a:pt x="21559" y="9206"/>
                    </a:cubicBezTo>
                    <a:cubicBezTo>
                      <a:pt x="21559" y="9197"/>
                      <a:pt x="21565" y="9193"/>
                      <a:pt x="21570" y="9188"/>
                    </a:cubicBezTo>
                    <a:lnTo>
                      <a:pt x="21570" y="9188"/>
                    </a:lnTo>
                    <a:cubicBezTo>
                      <a:pt x="21480" y="9413"/>
                      <a:pt x="21407" y="9637"/>
                      <a:pt x="21392" y="9877"/>
                    </a:cubicBezTo>
                    <a:cubicBezTo>
                      <a:pt x="21392" y="9938"/>
                      <a:pt x="21392" y="10014"/>
                      <a:pt x="21407" y="10075"/>
                    </a:cubicBezTo>
                    <a:cubicBezTo>
                      <a:pt x="21407" y="10136"/>
                      <a:pt x="21422" y="10197"/>
                      <a:pt x="21438" y="10273"/>
                    </a:cubicBezTo>
                    <a:cubicBezTo>
                      <a:pt x="21468" y="10380"/>
                      <a:pt x="21514" y="10471"/>
                      <a:pt x="21559" y="10578"/>
                    </a:cubicBezTo>
                    <a:lnTo>
                      <a:pt x="21559" y="10608"/>
                    </a:lnTo>
                    <a:cubicBezTo>
                      <a:pt x="21590" y="10684"/>
                      <a:pt x="21620" y="10745"/>
                      <a:pt x="21636" y="10837"/>
                    </a:cubicBezTo>
                    <a:cubicBezTo>
                      <a:pt x="21651" y="10867"/>
                      <a:pt x="21651" y="10898"/>
                      <a:pt x="21666" y="10943"/>
                    </a:cubicBezTo>
                    <a:cubicBezTo>
                      <a:pt x="21651" y="11004"/>
                      <a:pt x="21651" y="11065"/>
                      <a:pt x="21636" y="11126"/>
                    </a:cubicBezTo>
                    <a:cubicBezTo>
                      <a:pt x="21620" y="11202"/>
                      <a:pt x="21605" y="11294"/>
                      <a:pt x="21590" y="11355"/>
                    </a:cubicBezTo>
                    <a:cubicBezTo>
                      <a:pt x="21575" y="11431"/>
                      <a:pt x="21559" y="11507"/>
                      <a:pt x="21544" y="11568"/>
                    </a:cubicBezTo>
                    <a:cubicBezTo>
                      <a:pt x="21529" y="11629"/>
                      <a:pt x="21514" y="11675"/>
                      <a:pt x="21483" y="11720"/>
                    </a:cubicBezTo>
                    <a:cubicBezTo>
                      <a:pt x="21468" y="11751"/>
                      <a:pt x="21453" y="11781"/>
                      <a:pt x="21438" y="11812"/>
                    </a:cubicBezTo>
                    <a:cubicBezTo>
                      <a:pt x="21407" y="11873"/>
                      <a:pt x="21377" y="11903"/>
                      <a:pt x="21346" y="11949"/>
                    </a:cubicBezTo>
                    <a:lnTo>
                      <a:pt x="21331" y="11964"/>
                    </a:lnTo>
                    <a:cubicBezTo>
                      <a:pt x="21300" y="12010"/>
                      <a:pt x="21255" y="12040"/>
                      <a:pt x="21209" y="12086"/>
                    </a:cubicBezTo>
                    <a:cubicBezTo>
                      <a:pt x="21194" y="12116"/>
                      <a:pt x="21179" y="12132"/>
                      <a:pt x="21163" y="12147"/>
                    </a:cubicBezTo>
                    <a:cubicBezTo>
                      <a:pt x="21118" y="12162"/>
                      <a:pt x="21087" y="12193"/>
                      <a:pt x="21041" y="12208"/>
                    </a:cubicBezTo>
                    <a:cubicBezTo>
                      <a:pt x="20996" y="12238"/>
                      <a:pt x="20950" y="12269"/>
                      <a:pt x="20904" y="12284"/>
                    </a:cubicBezTo>
                    <a:cubicBezTo>
                      <a:pt x="20843" y="12299"/>
                      <a:pt x="20798" y="12315"/>
                      <a:pt x="20752" y="12330"/>
                    </a:cubicBezTo>
                    <a:cubicBezTo>
                      <a:pt x="20691" y="12345"/>
                      <a:pt x="20630" y="12360"/>
                      <a:pt x="20554" y="12375"/>
                    </a:cubicBezTo>
                    <a:cubicBezTo>
                      <a:pt x="20493" y="12375"/>
                      <a:pt x="20432" y="12375"/>
                      <a:pt x="20356" y="12391"/>
                    </a:cubicBezTo>
                    <a:cubicBezTo>
                      <a:pt x="20310" y="12391"/>
                      <a:pt x="20264" y="12391"/>
                      <a:pt x="20219" y="12406"/>
                    </a:cubicBezTo>
                    <a:cubicBezTo>
                      <a:pt x="20112" y="12406"/>
                      <a:pt x="20021" y="12421"/>
                      <a:pt x="19929" y="12436"/>
                    </a:cubicBezTo>
                    <a:lnTo>
                      <a:pt x="19853" y="12452"/>
                    </a:lnTo>
                    <a:cubicBezTo>
                      <a:pt x="19746" y="12452"/>
                      <a:pt x="19655" y="12467"/>
                      <a:pt x="19579" y="12467"/>
                    </a:cubicBezTo>
                    <a:lnTo>
                      <a:pt x="19503" y="12467"/>
                    </a:lnTo>
                    <a:cubicBezTo>
                      <a:pt x="19274" y="12452"/>
                      <a:pt x="19091" y="12436"/>
                      <a:pt x="18893" y="12421"/>
                    </a:cubicBezTo>
                    <a:lnTo>
                      <a:pt x="18908" y="12421"/>
                    </a:lnTo>
                    <a:cubicBezTo>
                      <a:pt x="18893" y="12421"/>
                      <a:pt x="18893" y="12406"/>
                      <a:pt x="18878" y="12406"/>
                    </a:cubicBezTo>
                    <a:cubicBezTo>
                      <a:pt x="18847" y="12406"/>
                      <a:pt x="18817" y="12391"/>
                      <a:pt x="18771" y="12391"/>
                    </a:cubicBezTo>
                    <a:cubicBezTo>
                      <a:pt x="18741" y="12375"/>
                      <a:pt x="18695" y="12360"/>
                      <a:pt x="18649" y="12345"/>
                    </a:cubicBezTo>
                    <a:cubicBezTo>
                      <a:pt x="18619" y="12330"/>
                      <a:pt x="18588" y="12315"/>
                      <a:pt x="18558" y="12299"/>
                    </a:cubicBezTo>
                    <a:cubicBezTo>
                      <a:pt x="18497" y="12269"/>
                      <a:pt x="18451" y="12238"/>
                      <a:pt x="18406" y="12223"/>
                    </a:cubicBezTo>
                    <a:cubicBezTo>
                      <a:pt x="18375" y="12193"/>
                      <a:pt x="18345" y="12177"/>
                      <a:pt x="18299" y="12147"/>
                    </a:cubicBezTo>
                    <a:cubicBezTo>
                      <a:pt x="18253" y="12132"/>
                      <a:pt x="18208" y="12101"/>
                      <a:pt x="18162" y="12086"/>
                    </a:cubicBezTo>
                    <a:cubicBezTo>
                      <a:pt x="18086" y="12055"/>
                      <a:pt x="17994" y="12040"/>
                      <a:pt x="17903" y="12040"/>
                    </a:cubicBezTo>
                    <a:lnTo>
                      <a:pt x="17857" y="12040"/>
                    </a:lnTo>
                    <a:cubicBezTo>
                      <a:pt x="17766" y="12040"/>
                      <a:pt x="17674" y="12055"/>
                      <a:pt x="17552" y="12086"/>
                    </a:cubicBezTo>
                    <a:lnTo>
                      <a:pt x="17522" y="12086"/>
                    </a:lnTo>
                    <a:cubicBezTo>
                      <a:pt x="17446" y="12101"/>
                      <a:pt x="17354" y="12116"/>
                      <a:pt x="17278" y="12116"/>
                    </a:cubicBezTo>
                    <a:cubicBezTo>
                      <a:pt x="17050" y="12147"/>
                      <a:pt x="16836" y="12162"/>
                      <a:pt x="16623" y="12162"/>
                    </a:cubicBezTo>
                    <a:lnTo>
                      <a:pt x="16562" y="12162"/>
                    </a:lnTo>
                    <a:cubicBezTo>
                      <a:pt x="16516" y="12162"/>
                      <a:pt x="16471" y="12147"/>
                      <a:pt x="16425" y="12147"/>
                    </a:cubicBezTo>
                    <a:lnTo>
                      <a:pt x="16394" y="12147"/>
                    </a:lnTo>
                    <a:cubicBezTo>
                      <a:pt x="16379" y="12147"/>
                      <a:pt x="16364" y="12132"/>
                      <a:pt x="16349" y="12132"/>
                    </a:cubicBezTo>
                    <a:lnTo>
                      <a:pt x="16303" y="12116"/>
                    </a:lnTo>
                    <a:lnTo>
                      <a:pt x="16273" y="12116"/>
                    </a:lnTo>
                    <a:cubicBezTo>
                      <a:pt x="16227" y="12101"/>
                      <a:pt x="16181" y="12086"/>
                      <a:pt x="16135" y="12071"/>
                    </a:cubicBezTo>
                    <a:lnTo>
                      <a:pt x="15998" y="12025"/>
                    </a:lnTo>
                    <a:lnTo>
                      <a:pt x="15983" y="12010"/>
                    </a:lnTo>
                    <a:cubicBezTo>
                      <a:pt x="15953" y="12010"/>
                      <a:pt x="15922" y="11995"/>
                      <a:pt x="15892" y="11979"/>
                    </a:cubicBezTo>
                    <a:lnTo>
                      <a:pt x="15846" y="11964"/>
                    </a:lnTo>
                    <a:lnTo>
                      <a:pt x="15815" y="11949"/>
                    </a:lnTo>
                    <a:cubicBezTo>
                      <a:pt x="15785" y="11934"/>
                      <a:pt x="15755" y="11918"/>
                      <a:pt x="15724" y="11903"/>
                    </a:cubicBezTo>
                    <a:lnTo>
                      <a:pt x="15663" y="11888"/>
                    </a:lnTo>
                    <a:lnTo>
                      <a:pt x="15633" y="11888"/>
                    </a:lnTo>
                    <a:cubicBezTo>
                      <a:pt x="15633" y="11888"/>
                      <a:pt x="15617" y="11873"/>
                      <a:pt x="15602" y="11873"/>
                    </a:cubicBezTo>
                    <a:cubicBezTo>
                      <a:pt x="15572" y="11873"/>
                      <a:pt x="15556" y="11857"/>
                      <a:pt x="15526" y="11857"/>
                    </a:cubicBezTo>
                    <a:lnTo>
                      <a:pt x="15511" y="11842"/>
                    </a:lnTo>
                    <a:cubicBezTo>
                      <a:pt x="15511" y="11812"/>
                      <a:pt x="15526" y="11781"/>
                      <a:pt x="15526" y="11751"/>
                    </a:cubicBezTo>
                    <a:cubicBezTo>
                      <a:pt x="15556" y="11644"/>
                      <a:pt x="15587" y="11507"/>
                      <a:pt x="15602" y="11370"/>
                    </a:cubicBezTo>
                    <a:cubicBezTo>
                      <a:pt x="15617" y="11355"/>
                      <a:pt x="15633" y="11355"/>
                      <a:pt x="15648" y="11355"/>
                    </a:cubicBezTo>
                    <a:lnTo>
                      <a:pt x="16090" y="11355"/>
                    </a:lnTo>
                    <a:cubicBezTo>
                      <a:pt x="16120" y="11355"/>
                      <a:pt x="16166" y="11370"/>
                      <a:pt x="16212" y="11370"/>
                    </a:cubicBezTo>
                    <a:lnTo>
                      <a:pt x="16257" y="11370"/>
                    </a:lnTo>
                    <a:cubicBezTo>
                      <a:pt x="16303" y="11370"/>
                      <a:pt x="16349" y="11370"/>
                      <a:pt x="16394" y="11385"/>
                    </a:cubicBezTo>
                    <a:lnTo>
                      <a:pt x="16653" y="11385"/>
                    </a:lnTo>
                    <a:cubicBezTo>
                      <a:pt x="16714" y="11370"/>
                      <a:pt x="16775" y="11370"/>
                      <a:pt x="16836" y="11370"/>
                    </a:cubicBezTo>
                    <a:lnTo>
                      <a:pt x="16882" y="11370"/>
                    </a:lnTo>
                    <a:cubicBezTo>
                      <a:pt x="16912" y="11355"/>
                      <a:pt x="16943" y="11355"/>
                      <a:pt x="16973" y="11355"/>
                    </a:cubicBezTo>
                    <a:cubicBezTo>
                      <a:pt x="17019" y="11339"/>
                      <a:pt x="17065" y="11339"/>
                      <a:pt x="17111" y="11324"/>
                    </a:cubicBezTo>
                    <a:cubicBezTo>
                      <a:pt x="17171" y="11309"/>
                      <a:pt x="17248" y="11294"/>
                      <a:pt x="17309" y="11294"/>
                    </a:cubicBezTo>
                    <a:lnTo>
                      <a:pt x="17415" y="11263"/>
                    </a:lnTo>
                    <a:lnTo>
                      <a:pt x="16821" y="11263"/>
                    </a:lnTo>
                    <a:cubicBezTo>
                      <a:pt x="16760" y="11263"/>
                      <a:pt x="16699" y="11263"/>
                      <a:pt x="16638" y="11278"/>
                    </a:cubicBezTo>
                    <a:cubicBezTo>
                      <a:pt x="16592" y="11263"/>
                      <a:pt x="16547" y="11263"/>
                      <a:pt x="16501" y="11263"/>
                    </a:cubicBezTo>
                    <a:cubicBezTo>
                      <a:pt x="16394" y="11263"/>
                      <a:pt x="16288" y="11278"/>
                      <a:pt x="16166" y="11278"/>
                    </a:cubicBezTo>
                    <a:lnTo>
                      <a:pt x="16044" y="11278"/>
                    </a:lnTo>
                    <a:lnTo>
                      <a:pt x="15922" y="11294"/>
                    </a:lnTo>
                    <a:lnTo>
                      <a:pt x="15724" y="11294"/>
                    </a:lnTo>
                    <a:lnTo>
                      <a:pt x="15694" y="11309"/>
                    </a:lnTo>
                    <a:lnTo>
                      <a:pt x="15602" y="11309"/>
                    </a:lnTo>
                    <a:lnTo>
                      <a:pt x="15602" y="11294"/>
                    </a:lnTo>
                    <a:cubicBezTo>
                      <a:pt x="15602" y="11187"/>
                      <a:pt x="15602" y="11065"/>
                      <a:pt x="15602" y="10959"/>
                    </a:cubicBezTo>
                    <a:cubicBezTo>
                      <a:pt x="15587" y="10821"/>
                      <a:pt x="15556" y="10669"/>
                      <a:pt x="15511" y="10501"/>
                    </a:cubicBezTo>
                    <a:lnTo>
                      <a:pt x="15663" y="10501"/>
                    </a:lnTo>
                    <a:cubicBezTo>
                      <a:pt x="15694" y="10501"/>
                      <a:pt x="15724" y="10486"/>
                      <a:pt x="15739" y="10486"/>
                    </a:cubicBezTo>
                    <a:cubicBezTo>
                      <a:pt x="15800" y="10471"/>
                      <a:pt x="15861" y="10456"/>
                      <a:pt x="15922" y="10456"/>
                    </a:cubicBezTo>
                    <a:cubicBezTo>
                      <a:pt x="15953" y="10456"/>
                      <a:pt x="15983" y="10440"/>
                      <a:pt x="15998" y="10440"/>
                    </a:cubicBezTo>
                    <a:cubicBezTo>
                      <a:pt x="16029" y="10440"/>
                      <a:pt x="16044" y="10440"/>
                      <a:pt x="16074" y="10425"/>
                    </a:cubicBezTo>
                    <a:cubicBezTo>
                      <a:pt x="16120" y="10425"/>
                      <a:pt x="16181" y="10410"/>
                      <a:pt x="16227" y="10395"/>
                    </a:cubicBezTo>
                    <a:lnTo>
                      <a:pt x="16333" y="10364"/>
                    </a:lnTo>
                    <a:cubicBezTo>
                      <a:pt x="16410" y="10349"/>
                      <a:pt x="16486" y="10334"/>
                      <a:pt x="16562" y="10303"/>
                    </a:cubicBezTo>
                    <a:cubicBezTo>
                      <a:pt x="16791" y="10242"/>
                      <a:pt x="17004" y="10166"/>
                      <a:pt x="17232" y="10075"/>
                    </a:cubicBezTo>
                    <a:cubicBezTo>
                      <a:pt x="17400" y="9999"/>
                      <a:pt x="17613" y="9907"/>
                      <a:pt x="17811" y="9801"/>
                    </a:cubicBezTo>
                    <a:cubicBezTo>
                      <a:pt x="17903" y="9740"/>
                      <a:pt x="17994" y="9679"/>
                      <a:pt x="18070" y="9633"/>
                    </a:cubicBezTo>
                    <a:cubicBezTo>
                      <a:pt x="18147" y="9572"/>
                      <a:pt x="18208" y="9526"/>
                      <a:pt x="18284" y="9465"/>
                    </a:cubicBezTo>
                    <a:lnTo>
                      <a:pt x="18360" y="9404"/>
                    </a:lnTo>
                    <a:lnTo>
                      <a:pt x="18360" y="9404"/>
                    </a:lnTo>
                    <a:cubicBezTo>
                      <a:pt x="18268" y="9450"/>
                      <a:pt x="18192" y="9481"/>
                      <a:pt x="18101" y="9526"/>
                    </a:cubicBezTo>
                    <a:cubicBezTo>
                      <a:pt x="18025" y="9542"/>
                      <a:pt x="17964" y="9572"/>
                      <a:pt x="17888" y="9603"/>
                    </a:cubicBezTo>
                    <a:cubicBezTo>
                      <a:pt x="17811" y="9618"/>
                      <a:pt x="17735" y="9633"/>
                      <a:pt x="17659" y="9663"/>
                    </a:cubicBezTo>
                    <a:cubicBezTo>
                      <a:pt x="17629" y="9663"/>
                      <a:pt x="17598" y="9679"/>
                      <a:pt x="17568" y="9694"/>
                    </a:cubicBezTo>
                    <a:lnTo>
                      <a:pt x="17537" y="9694"/>
                    </a:lnTo>
                    <a:cubicBezTo>
                      <a:pt x="17400" y="9724"/>
                      <a:pt x="17217" y="9770"/>
                      <a:pt x="17034" y="9846"/>
                    </a:cubicBezTo>
                    <a:cubicBezTo>
                      <a:pt x="16973" y="9862"/>
                      <a:pt x="16912" y="9892"/>
                      <a:pt x="16852" y="9922"/>
                    </a:cubicBezTo>
                    <a:lnTo>
                      <a:pt x="16791" y="9938"/>
                    </a:lnTo>
                    <a:lnTo>
                      <a:pt x="16730" y="9968"/>
                    </a:lnTo>
                    <a:lnTo>
                      <a:pt x="16562" y="10029"/>
                    </a:lnTo>
                    <a:cubicBezTo>
                      <a:pt x="16471" y="10060"/>
                      <a:pt x="16394" y="10105"/>
                      <a:pt x="16303" y="10136"/>
                    </a:cubicBezTo>
                    <a:cubicBezTo>
                      <a:pt x="16257" y="10151"/>
                      <a:pt x="16212" y="10166"/>
                      <a:pt x="16151" y="10181"/>
                    </a:cubicBezTo>
                    <a:lnTo>
                      <a:pt x="16074" y="10212"/>
                    </a:lnTo>
                    <a:lnTo>
                      <a:pt x="16044" y="10227"/>
                    </a:lnTo>
                    <a:cubicBezTo>
                      <a:pt x="16014" y="10242"/>
                      <a:pt x="15968" y="10242"/>
                      <a:pt x="15937" y="10258"/>
                    </a:cubicBezTo>
                    <a:cubicBezTo>
                      <a:pt x="15907" y="10273"/>
                      <a:pt x="15861" y="10288"/>
                      <a:pt x="15831" y="10303"/>
                    </a:cubicBezTo>
                    <a:lnTo>
                      <a:pt x="15785" y="10319"/>
                    </a:lnTo>
                    <a:cubicBezTo>
                      <a:pt x="15755" y="10319"/>
                      <a:pt x="15724" y="10334"/>
                      <a:pt x="15694" y="10349"/>
                    </a:cubicBezTo>
                    <a:lnTo>
                      <a:pt x="15572" y="10380"/>
                    </a:lnTo>
                    <a:cubicBezTo>
                      <a:pt x="15541" y="10395"/>
                      <a:pt x="15526" y="10395"/>
                      <a:pt x="15496" y="10395"/>
                    </a:cubicBezTo>
                    <a:lnTo>
                      <a:pt x="15480" y="10395"/>
                    </a:lnTo>
                    <a:cubicBezTo>
                      <a:pt x="15465" y="10364"/>
                      <a:pt x="15465" y="10334"/>
                      <a:pt x="15450" y="10303"/>
                    </a:cubicBezTo>
                    <a:cubicBezTo>
                      <a:pt x="15435" y="10258"/>
                      <a:pt x="15419" y="10212"/>
                      <a:pt x="15404" y="10166"/>
                    </a:cubicBezTo>
                    <a:cubicBezTo>
                      <a:pt x="15313" y="9938"/>
                      <a:pt x="15191" y="9694"/>
                      <a:pt x="15023" y="9435"/>
                    </a:cubicBezTo>
                    <a:lnTo>
                      <a:pt x="14993" y="9389"/>
                    </a:lnTo>
                    <a:lnTo>
                      <a:pt x="15008" y="9389"/>
                    </a:lnTo>
                    <a:lnTo>
                      <a:pt x="15023" y="9374"/>
                    </a:lnTo>
                    <a:cubicBezTo>
                      <a:pt x="15038" y="9374"/>
                      <a:pt x="15069" y="9389"/>
                      <a:pt x="15084" y="9389"/>
                    </a:cubicBezTo>
                    <a:cubicBezTo>
                      <a:pt x="15099" y="9389"/>
                      <a:pt x="15115" y="9374"/>
                      <a:pt x="15115" y="9374"/>
                    </a:cubicBezTo>
                    <a:cubicBezTo>
                      <a:pt x="15115" y="9359"/>
                      <a:pt x="15115" y="9359"/>
                      <a:pt x="15099" y="9344"/>
                    </a:cubicBezTo>
                    <a:cubicBezTo>
                      <a:pt x="15115" y="9344"/>
                      <a:pt x="15115" y="9328"/>
                      <a:pt x="15130" y="9328"/>
                    </a:cubicBezTo>
                    <a:cubicBezTo>
                      <a:pt x="15206" y="9298"/>
                      <a:pt x="15282" y="9267"/>
                      <a:pt x="15358" y="9237"/>
                    </a:cubicBezTo>
                    <a:cubicBezTo>
                      <a:pt x="15389" y="9237"/>
                      <a:pt x="15419" y="9222"/>
                      <a:pt x="15450" y="9206"/>
                    </a:cubicBezTo>
                    <a:cubicBezTo>
                      <a:pt x="15480" y="9191"/>
                      <a:pt x="15526" y="9191"/>
                      <a:pt x="15572" y="9176"/>
                    </a:cubicBezTo>
                    <a:cubicBezTo>
                      <a:pt x="15724" y="9115"/>
                      <a:pt x="15876" y="9054"/>
                      <a:pt x="16044" y="8978"/>
                    </a:cubicBezTo>
                    <a:lnTo>
                      <a:pt x="16044" y="8993"/>
                    </a:lnTo>
                    <a:cubicBezTo>
                      <a:pt x="16074" y="8978"/>
                      <a:pt x="16090" y="8963"/>
                      <a:pt x="16120" y="8947"/>
                    </a:cubicBezTo>
                    <a:lnTo>
                      <a:pt x="16151" y="8932"/>
                    </a:lnTo>
                    <a:lnTo>
                      <a:pt x="16181" y="8932"/>
                    </a:lnTo>
                    <a:cubicBezTo>
                      <a:pt x="16196" y="8917"/>
                      <a:pt x="16212" y="8902"/>
                      <a:pt x="16242" y="8902"/>
                    </a:cubicBezTo>
                    <a:lnTo>
                      <a:pt x="16303" y="8871"/>
                    </a:lnTo>
                    <a:cubicBezTo>
                      <a:pt x="16349" y="8856"/>
                      <a:pt x="16394" y="8825"/>
                      <a:pt x="16440" y="8810"/>
                    </a:cubicBezTo>
                    <a:lnTo>
                      <a:pt x="16516" y="8780"/>
                    </a:lnTo>
                    <a:lnTo>
                      <a:pt x="16577" y="8749"/>
                    </a:lnTo>
                    <a:lnTo>
                      <a:pt x="16638" y="8704"/>
                    </a:lnTo>
                    <a:lnTo>
                      <a:pt x="16653" y="8704"/>
                    </a:lnTo>
                    <a:lnTo>
                      <a:pt x="16684" y="8688"/>
                    </a:lnTo>
                    <a:cubicBezTo>
                      <a:pt x="16714" y="8673"/>
                      <a:pt x="16730" y="8658"/>
                      <a:pt x="16760" y="8643"/>
                    </a:cubicBezTo>
                    <a:cubicBezTo>
                      <a:pt x="16791" y="8612"/>
                      <a:pt x="16836" y="8597"/>
                      <a:pt x="16882" y="8566"/>
                    </a:cubicBezTo>
                    <a:cubicBezTo>
                      <a:pt x="16958" y="8521"/>
                      <a:pt x="17019" y="8475"/>
                      <a:pt x="17095" y="8429"/>
                    </a:cubicBezTo>
                    <a:cubicBezTo>
                      <a:pt x="17171" y="8368"/>
                      <a:pt x="17248" y="8323"/>
                      <a:pt x="17324" y="8262"/>
                    </a:cubicBezTo>
                    <a:lnTo>
                      <a:pt x="17415" y="8201"/>
                    </a:lnTo>
                    <a:cubicBezTo>
                      <a:pt x="17552" y="8094"/>
                      <a:pt x="17689" y="8003"/>
                      <a:pt x="17811" y="7896"/>
                    </a:cubicBezTo>
                    <a:cubicBezTo>
                      <a:pt x="17994" y="7759"/>
                      <a:pt x="18116" y="7652"/>
                      <a:pt x="18238" y="7546"/>
                    </a:cubicBezTo>
                    <a:cubicBezTo>
                      <a:pt x="18314" y="7469"/>
                      <a:pt x="18390" y="7393"/>
                      <a:pt x="18467" y="7317"/>
                    </a:cubicBezTo>
                    <a:cubicBezTo>
                      <a:pt x="18497" y="7271"/>
                      <a:pt x="18543" y="7210"/>
                      <a:pt x="18588" y="7165"/>
                    </a:cubicBezTo>
                    <a:cubicBezTo>
                      <a:pt x="18604" y="7150"/>
                      <a:pt x="18634" y="7119"/>
                      <a:pt x="18649" y="7089"/>
                    </a:cubicBezTo>
                    <a:lnTo>
                      <a:pt x="18649" y="7089"/>
                    </a:lnTo>
                    <a:lnTo>
                      <a:pt x="18634" y="7104"/>
                    </a:lnTo>
                    <a:cubicBezTo>
                      <a:pt x="18588" y="7134"/>
                      <a:pt x="18543" y="7165"/>
                      <a:pt x="18482" y="7195"/>
                    </a:cubicBezTo>
                    <a:cubicBezTo>
                      <a:pt x="18436" y="7226"/>
                      <a:pt x="18390" y="7256"/>
                      <a:pt x="18329" y="7287"/>
                    </a:cubicBezTo>
                    <a:lnTo>
                      <a:pt x="18238" y="7332"/>
                    </a:lnTo>
                    <a:cubicBezTo>
                      <a:pt x="18208" y="7363"/>
                      <a:pt x="18177" y="7378"/>
                      <a:pt x="18131" y="7393"/>
                    </a:cubicBezTo>
                    <a:cubicBezTo>
                      <a:pt x="18101" y="7424"/>
                      <a:pt x="18055" y="7439"/>
                      <a:pt x="18025" y="7454"/>
                    </a:cubicBezTo>
                    <a:lnTo>
                      <a:pt x="18040" y="7454"/>
                    </a:lnTo>
                    <a:cubicBezTo>
                      <a:pt x="17918" y="7515"/>
                      <a:pt x="17796" y="7591"/>
                      <a:pt x="17689" y="7652"/>
                    </a:cubicBezTo>
                    <a:cubicBezTo>
                      <a:pt x="17598" y="7713"/>
                      <a:pt x="17491" y="7789"/>
                      <a:pt x="17385" y="7866"/>
                    </a:cubicBezTo>
                    <a:cubicBezTo>
                      <a:pt x="17263" y="7957"/>
                      <a:pt x="17141" y="8064"/>
                      <a:pt x="17004" y="8155"/>
                    </a:cubicBezTo>
                    <a:lnTo>
                      <a:pt x="16989" y="8170"/>
                    </a:lnTo>
                    <a:lnTo>
                      <a:pt x="16943" y="8201"/>
                    </a:lnTo>
                    <a:lnTo>
                      <a:pt x="16897" y="8231"/>
                    </a:lnTo>
                    <a:lnTo>
                      <a:pt x="16882" y="8247"/>
                    </a:lnTo>
                    <a:lnTo>
                      <a:pt x="16867" y="8262"/>
                    </a:lnTo>
                    <a:cubicBezTo>
                      <a:pt x="16821" y="8292"/>
                      <a:pt x="16791" y="8307"/>
                      <a:pt x="16760" y="8338"/>
                    </a:cubicBezTo>
                    <a:lnTo>
                      <a:pt x="16714" y="8368"/>
                    </a:lnTo>
                    <a:cubicBezTo>
                      <a:pt x="16669" y="8384"/>
                      <a:pt x="16638" y="8414"/>
                      <a:pt x="16608" y="8429"/>
                    </a:cubicBezTo>
                    <a:lnTo>
                      <a:pt x="16562" y="8460"/>
                    </a:lnTo>
                    <a:cubicBezTo>
                      <a:pt x="16532" y="8490"/>
                      <a:pt x="16501" y="8506"/>
                      <a:pt x="16455" y="8536"/>
                    </a:cubicBezTo>
                    <a:lnTo>
                      <a:pt x="16410" y="8566"/>
                    </a:lnTo>
                    <a:cubicBezTo>
                      <a:pt x="16364" y="8582"/>
                      <a:pt x="16333" y="8612"/>
                      <a:pt x="16303" y="8627"/>
                    </a:cubicBezTo>
                    <a:cubicBezTo>
                      <a:pt x="16288" y="8643"/>
                      <a:pt x="16257" y="8643"/>
                      <a:pt x="16242" y="8658"/>
                    </a:cubicBezTo>
                    <a:cubicBezTo>
                      <a:pt x="16151" y="8704"/>
                      <a:pt x="16059" y="8749"/>
                      <a:pt x="15968" y="8795"/>
                    </a:cubicBezTo>
                    <a:cubicBezTo>
                      <a:pt x="15785" y="8902"/>
                      <a:pt x="15633" y="8978"/>
                      <a:pt x="15480" y="9054"/>
                    </a:cubicBezTo>
                    <a:lnTo>
                      <a:pt x="15419" y="9084"/>
                    </a:lnTo>
                    <a:cubicBezTo>
                      <a:pt x="15343" y="9115"/>
                      <a:pt x="15282" y="9145"/>
                      <a:pt x="15206" y="9191"/>
                    </a:cubicBezTo>
                    <a:lnTo>
                      <a:pt x="15145" y="9222"/>
                    </a:lnTo>
                    <a:lnTo>
                      <a:pt x="15084" y="9252"/>
                    </a:lnTo>
                    <a:lnTo>
                      <a:pt x="15069" y="9267"/>
                    </a:lnTo>
                    <a:cubicBezTo>
                      <a:pt x="15023" y="9283"/>
                      <a:pt x="14993" y="9298"/>
                      <a:pt x="14962" y="9328"/>
                    </a:cubicBezTo>
                    <a:cubicBezTo>
                      <a:pt x="14886" y="9237"/>
                      <a:pt x="14825" y="9145"/>
                      <a:pt x="14749" y="9054"/>
                    </a:cubicBezTo>
                    <a:cubicBezTo>
                      <a:pt x="14688" y="8978"/>
                      <a:pt x="14627" y="8902"/>
                      <a:pt x="14566" y="8841"/>
                    </a:cubicBezTo>
                    <a:cubicBezTo>
                      <a:pt x="14520" y="8795"/>
                      <a:pt x="14475" y="8749"/>
                      <a:pt x="14429" y="8704"/>
                    </a:cubicBezTo>
                    <a:lnTo>
                      <a:pt x="14444" y="8704"/>
                    </a:lnTo>
                    <a:cubicBezTo>
                      <a:pt x="14490" y="8704"/>
                      <a:pt x="14520" y="8688"/>
                      <a:pt x="14566" y="8688"/>
                    </a:cubicBezTo>
                    <a:cubicBezTo>
                      <a:pt x="14612" y="8673"/>
                      <a:pt x="14658" y="8658"/>
                      <a:pt x="14718" y="8627"/>
                    </a:cubicBezTo>
                    <a:cubicBezTo>
                      <a:pt x="14734" y="8627"/>
                      <a:pt x="14734" y="8612"/>
                      <a:pt x="14749" y="8612"/>
                    </a:cubicBezTo>
                    <a:cubicBezTo>
                      <a:pt x="14764" y="8612"/>
                      <a:pt x="14795" y="8597"/>
                      <a:pt x="14810" y="8597"/>
                    </a:cubicBezTo>
                    <a:cubicBezTo>
                      <a:pt x="14856" y="8566"/>
                      <a:pt x="14917" y="8536"/>
                      <a:pt x="14962" y="8506"/>
                    </a:cubicBezTo>
                    <a:cubicBezTo>
                      <a:pt x="15069" y="8445"/>
                      <a:pt x="15176" y="8384"/>
                      <a:pt x="15267" y="8307"/>
                    </a:cubicBezTo>
                    <a:cubicBezTo>
                      <a:pt x="15374" y="8216"/>
                      <a:pt x="15465" y="8140"/>
                      <a:pt x="15556" y="8064"/>
                    </a:cubicBezTo>
                    <a:cubicBezTo>
                      <a:pt x="15633" y="7988"/>
                      <a:pt x="15709" y="7911"/>
                      <a:pt x="15785" y="7835"/>
                    </a:cubicBezTo>
                    <a:lnTo>
                      <a:pt x="15815" y="7820"/>
                    </a:lnTo>
                    <a:cubicBezTo>
                      <a:pt x="15892" y="7744"/>
                      <a:pt x="15953" y="7668"/>
                      <a:pt x="16029" y="7622"/>
                    </a:cubicBezTo>
                    <a:cubicBezTo>
                      <a:pt x="16105" y="7561"/>
                      <a:pt x="16181" y="7500"/>
                      <a:pt x="16242" y="7439"/>
                    </a:cubicBezTo>
                    <a:lnTo>
                      <a:pt x="16242" y="7454"/>
                    </a:lnTo>
                    <a:cubicBezTo>
                      <a:pt x="16242" y="7439"/>
                      <a:pt x="16257" y="7439"/>
                      <a:pt x="16257" y="7439"/>
                    </a:cubicBezTo>
                    <a:lnTo>
                      <a:pt x="16288" y="7424"/>
                    </a:lnTo>
                    <a:cubicBezTo>
                      <a:pt x="16349" y="7363"/>
                      <a:pt x="16425" y="7317"/>
                      <a:pt x="16486" y="7271"/>
                    </a:cubicBezTo>
                    <a:cubicBezTo>
                      <a:pt x="16562" y="7210"/>
                      <a:pt x="16623" y="7150"/>
                      <a:pt x="16699" y="7089"/>
                    </a:cubicBezTo>
                    <a:cubicBezTo>
                      <a:pt x="16745" y="7043"/>
                      <a:pt x="16791" y="7012"/>
                      <a:pt x="16821" y="6967"/>
                    </a:cubicBezTo>
                    <a:cubicBezTo>
                      <a:pt x="16912" y="6875"/>
                      <a:pt x="17019" y="6784"/>
                      <a:pt x="17111" y="6708"/>
                    </a:cubicBezTo>
                    <a:cubicBezTo>
                      <a:pt x="17141" y="6692"/>
                      <a:pt x="17171" y="6662"/>
                      <a:pt x="17202" y="6647"/>
                    </a:cubicBezTo>
                    <a:cubicBezTo>
                      <a:pt x="17248" y="6632"/>
                      <a:pt x="17293" y="6601"/>
                      <a:pt x="17339" y="6586"/>
                    </a:cubicBezTo>
                    <a:cubicBezTo>
                      <a:pt x="17385" y="6571"/>
                      <a:pt x="17430" y="6540"/>
                      <a:pt x="17491" y="6525"/>
                    </a:cubicBezTo>
                    <a:cubicBezTo>
                      <a:pt x="17552" y="6525"/>
                      <a:pt x="17598" y="6510"/>
                      <a:pt x="17659" y="6494"/>
                    </a:cubicBezTo>
                    <a:lnTo>
                      <a:pt x="17659" y="6510"/>
                    </a:lnTo>
                    <a:cubicBezTo>
                      <a:pt x="17674" y="6494"/>
                      <a:pt x="17674" y="6494"/>
                      <a:pt x="17674" y="6494"/>
                    </a:cubicBezTo>
                    <a:lnTo>
                      <a:pt x="17766" y="6494"/>
                    </a:lnTo>
                    <a:cubicBezTo>
                      <a:pt x="18040" y="6464"/>
                      <a:pt x="18268" y="6418"/>
                      <a:pt x="18467" y="6373"/>
                    </a:cubicBezTo>
                    <a:cubicBezTo>
                      <a:pt x="18573" y="6342"/>
                      <a:pt x="18680" y="6312"/>
                      <a:pt x="18817" y="6251"/>
                    </a:cubicBezTo>
                    <a:cubicBezTo>
                      <a:pt x="18908" y="6205"/>
                      <a:pt x="19015" y="6159"/>
                      <a:pt x="19122" y="6113"/>
                    </a:cubicBezTo>
                    <a:lnTo>
                      <a:pt x="19152" y="6098"/>
                    </a:lnTo>
                    <a:lnTo>
                      <a:pt x="19167" y="6083"/>
                    </a:lnTo>
                    <a:lnTo>
                      <a:pt x="19183" y="6083"/>
                    </a:lnTo>
                    <a:cubicBezTo>
                      <a:pt x="19411" y="5992"/>
                      <a:pt x="19609" y="5931"/>
                      <a:pt x="19792" y="5885"/>
                    </a:cubicBezTo>
                    <a:cubicBezTo>
                      <a:pt x="19929" y="5839"/>
                      <a:pt x="20066" y="5809"/>
                      <a:pt x="20219" y="5794"/>
                    </a:cubicBezTo>
                    <a:cubicBezTo>
                      <a:pt x="20249" y="5794"/>
                      <a:pt x="20280" y="5778"/>
                      <a:pt x="20310" y="5778"/>
                    </a:cubicBezTo>
                    <a:close/>
                    <a:moveTo>
                      <a:pt x="11458" y="7759"/>
                    </a:moveTo>
                    <a:cubicBezTo>
                      <a:pt x="11580" y="7759"/>
                      <a:pt x="11717" y="7774"/>
                      <a:pt x="11854" y="7789"/>
                    </a:cubicBezTo>
                    <a:cubicBezTo>
                      <a:pt x="12006" y="7805"/>
                      <a:pt x="12159" y="7850"/>
                      <a:pt x="12311" y="7896"/>
                    </a:cubicBezTo>
                    <a:cubicBezTo>
                      <a:pt x="12555" y="7957"/>
                      <a:pt x="12784" y="8064"/>
                      <a:pt x="12997" y="8155"/>
                    </a:cubicBezTo>
                    <a:lnTo>
                      <a:pt x="12982" y="8155"/>
                    </a:lnTo>
                    <a:cubicBezTo>
                      <a:pt x="13027" y="8170"/>
                      <a:pt x="13058" y="8186"/>
                      <a:pt x="13088" y="8201"/>
                    </a:cubicBezTo>
                    <a:cubicBezTo>
                      <a:pt x="13241" y="8277"/>
                      <a:pt x="13393" y="8353"/>
                      <a:pt x="13545" y="8445"/>
                    </a:cubicBezTo>
                    <a:cubicBezTo>
                      <a:pt x="13682" y="8521"/>
                      <a:pt x="13820" y="8627"/>
                      <a:pt x="13987" y="8749"/>
                    </a:cubicBezTo>
                    <a:lnTo>
                      <a:pt x="14048" y="8795"/>
                    </a:lnTo>
                    <a:lnTo>
                      <a:pt x="14033" y="8795"/>
                    </a:lnTo>
                    <a:cubicBezTo>
                      <a:pt x="14048" y="8810"/>
                      <a:pt x="14063" y="8810"/>
                      <a:pt x="14079" y="8825"/>
                    </a:cubicBezTo>
                    <a:cubicBezTo>
                      <a:pt x="14170" y="8902"/>
                      <a:pt x="14246" y="8978"/>
                      <a:pt x="14338" y="9069"/>
                    </a:cubicBezTo>
                    <a:cubicBezTo>
                      <a:pt x="14429" y="9161"/>
                      <a:pt x="14520" y="9267"/>
                      <a:pt x="14612" y="9389"/>
                    </a:cubicBezTo>
                    <a:cubicBezTo>
                      <a:pt x="14718" y="9526"/>
                      <a:pt x="14810" y="9663"/>
                      <a:pt x="14901" y="9816"/>
                    </a:cubicBezTo>
                    <a:cubicBezTo>
                      <a:pt x="14962" y="9922"/>
                      <a:pt x="15008" y="10044"/>
                      <a:pt x="15054" y="10151"/>
                    </a:cubicBezTo>
                    <a:cubicBezTo>
                      <a:pt x="15099" y="10273"/>
                      <a:pt x="15160" y="10410"/>
                      <a:pt x="15191" y="10547"/>
                    </a:cubicBezTo>
                    <a:lnTo>
                      <a:pt x="15191" y="10578"/>
                    </a:lnTo>
                    <a:lnTo>
                      <a:pt x="15206" y="10623"/>
                    </a:lnTo>
                    <a:cubicBezTo>
                      <a:pt x="15236" y="10715"/>
                      <a:pt x="15252" y="10806"/>
                      <a:pt x="15267" y="10898"/>
                    </a:cubicBezTo>
                    <a:cubicBezTo>
                      <a:pt x="15267" y="10989"/>
                      <a:pt x="15282" y="11065"/>
                      <a:pt x="15282" y="11141"/>
                    </a:cubicBezTo>
                    <a:cubicBezTo>
                      <a:pt x="15267" y="11233"/>
                      <a:pt x="15252" y="11324"/>
                      <a:pt x="15252" y="11416"/>
                    </a:cubicBezTo>
                    <a:cubicBezTo>
                      <a:pt x="15221" y="11537"/>
                      <a:pt x="15191" y="11659"/>
                      <a:pt x="15160" y="11796"/>
                    </a:cubicBezTo>
                    <a:cubicBezTo>
                      <a:pt x="15115" y="11903"/>
                      <a:pt x="15084" y="12010"/>
                      <a:pt x="15038" y="12116"/>
                    </a:cubicBezTo>
                    <a:cubicBezTo>
                      <a:pt x="14993" y="12193"/>
                      <a:pt x="14962" y="12269"/>
                      <a:pt x="14932" y="12330"/>
                    </a:cubicBezTo>
                    <a:cubicBezTo>
                      <a:pt x="14886" y="12406"/>
                      <a:pt x="14840" y="12467"/>
                      <a:pt x="14779" y="12528"/>
                    </a:cubicBezTo>
                    <a:cubicBezTo>
                      <a:pt x="14749" y="12574"/>
                      <a:pt x="14718" y="12619"/>
                      <a:pt x="14673" y="12650"/>
                    </a:cubicBezTo>
                    <a:cubicBezTo>
                      <a:pt x="14658" y="12680"/>
                      <a:pt x="14627" y="12695"/>
                      <a:pt x="14612" y="12711"/>
                    </a:cubicBezTo>
                    <a:cubicBezTo>
                      <a:pt x="14566" y="12741"/>
                      <a:pt x="14505" y="12787"/>
                      <a:pt x="14429" y="12817"/>
                    </a:cubicBezTo>
                    <a:lnTo>
                      <a:pt x="14399" y="12833"/>
                    </a:lnTo>
                    <a:lnTo>
                      <a:pt x="14353" y="12863"/>
                    </a:lnTo>
                    <a:cubicBezTo>
                      <a:pt x="14292" y="12893"/>
                      <a:pt x="14231" y="12909"/>
                      <a:pt x="14185" y="12924"/>
                    </a:cubicBezTo>
                    <a:cubicBezTo>
                      <a:pt x="14124" y="12939"/>
                      <a:pt x="14063" y="12954"/>
                      <a:pt x="14018" y="12954"/>
                    </a:cubicBezTo>
                    <a:cubicBezTo>
                      <a:pt x="13926" y="12970"/>
                      <a:pt x="13850" y="12970"/>
                      <a:pt x="13759" y="12970"/>
                    </a:cubicBezTo>
                    <a:cubicBezTo>
                      <a:pt x="13591" y="12954"/>
                      <a:pt x="13439" y="12939"/>
                      <a:pt x="13302" y="12924"/>
                    </a:cubicBezTo>
                    <a:cubicBezTo>
                      <a:pt x="13027" y="12878"/>
                      <a:pt x="12768" y="12817"/>
                      <a:pt x="12509" y="12741"/>
                    </a:cubicBezTo>
                    <a:cubicBezTo>
                      <a:pt x="12311" y="12680"/>
                      <a:pt x="12098" y="12604"/>
                      <a:pt x="11900" y="12528"/>
                    </a:cubicBezTo>
                    <a:cubicBezTo>
                      <a:pt x="11778" y="12467"/>
                      <a:pt x="11671" y="12406"/>
                      <a:pt x="11565" y="12345"/>
                    </a:cubicBezTo>
                    <a:cubicBezTo>
                      <a:pt x="11473" y="12284"/>
                      <a:pt x="11382" y="12223"/>
                      <a:pt x="11306" y="12162"/>
                    </a:cubicBezTo>
                    <a:cubicBezTo>
                      <a:pt x="11169" y="12055"/>
                      <a:pt x="11047" y="11934"/>
                      <a:pt x="10909" y="11796"/>
                    </a:cubicBezTo>
                    <a:cubicBezTo>
                      <a:pt x="10711" y="11583"/>
                      <a:pt x="10529" y="11370"/>
                      <a:pt x="10361" y="11157"/>
                    </a:cubicBezTo>
                    <a:cubicBezTo>
                      <a:pt x="10270" y="11004"/>
                      <a:pt x="10178" y="10882"/>
                      <a:pt x="10102" y="10745"/>
                    </a:cubicBezTo>
                    <a:cubicBezTo>
                      <a:pt x="10041" y="10623"/>
                      <a:pt x="9980" y="10517"/>
                      <a:pt x="9934" y="10395"/>
                    </a:cubicBezTo>
                    <a:cubicBezTo>
                      <a:pt x="9873" y="10258"/>
                      <a:pt x="9843" y="10151"/>
                      <a:pt x="9813" y="10029"/>
                    </a:cubicBezTo>
                    <a:cubicBezTo>
                      <a:pt x="9767" y="9892"/>
                      <a:pt x="9752" y="9755"/>
                      <a:pt x="9721" y="9618"/>
                    </a:cubicBezTo>
                    <a:cubicBezTo>
                      <a:pt x="9706" y="9481"/>
                      <a:pt x="9706" y="9328"/>
                      <a:pt x="9706" y="9176"/>
                    </a:cubicBezTo>
                    <a:cubicBezTo>
                      <a:pt x="9706" y="9054"/>
                      <a:pt x="9721" y="8932"/>
                      <a:pt x="9721" y="8810"/>
                    </a:cubicBezTo>
                    <a:cubicBezTo>
                      <a:pt x="9736" y="8734"/>
                      <a:pt x="9752" y="8658"/>
                      <a:pt x="9782" y="8582"/>
                    </a:cubicBezTo>
                    <a:cubicBezTo>
                      <a:pt x="9797" y="8506"/>
                      <a:pt x="9828" y="8445"/>
                      <a:pt x="9843" y="8399"/>
                    </a:cubicBezTo>
                    <a:cubicBezTo>
                      <a:pt x="9858" y="8353"/>
                      <a:pt x="9873" y="8323"/>
                      <a:pt x="9904" y="8292"/>
                    </a:cubicBezTo>
                    <a:cubicBezTo>
                      <a:pt x="9904" y="8277"/>
                      <a:pt x="9919" y="8262"/>
                      <a:pt x="9934" y="8247"/>
                    </a:cubicBezTo>
                    <a:cubicBezTo>
                      <a:pt x="9950" y="8231"/>
                      <a:pt x="9950" y="8216"/>
                      <a:pt x="9965" y="8201"/>
                    </a:cubicBezTo>
                    <a:cubicBezTo>
                      <a:pt x="9995" y="8186"/>
                      <a:pt x="10011" y="8155"/>
                      <a:pt x="10041" y="8140"/>
                    </a:cubicBezTo>
                    <a:cubicBezTo>
                      <a:pt x="10041" y="8186"/>
                      <a:pt x="10056" y="8231"/>
                      <a:pt x="10072" y="8262"/>
                    </a:cubicBezTo>
                    <a:cubicBezTo>
                      <a:pt x="10087" y="8292"/>
                      <a:pt x="10102" y="8323"/>
                      <a:pt x="10132" y="8353"/>
                    </a:cubicBezTo>
                    <a:cubicBezTo>
                      <a:pt x="10148" y="8368"/>
                      <a:pt x="10163" y="8368"/>
                      <a:pt x="10178" y="8384"/>
                    </a:cubicBezTo>
                    <a:cubicBezTo>
                      <a:pt x="10193" y="8399"/>
                      <a:pt x="10209" y="8399"/>
                      <a:pt x="10224" y="8414"/>
                    </a:cubicBezTo>
                    <a:lnTo>
                      <a:pt x="10254" y="8414"/>
                    </a:lnTo>
                    <a:cubicBezTo>
                      <a:pt x="10239" y="8414"/>
                      <a:pt x="10239" y="8399"/>
                      <a:pt x="10239" y="8399"/>
                    </a:cubicBezTo>
                    <a:cubicBezTo>
                      <a:pt x="10239" y="8384"/>
                      <a:pt x="10239" y="8384"/>
                      <a:pt x="10239" y="8368"/>
                    </a:cubicBezTo>
                    <a:cubicBezTo>
                      <a:pt x="10224" y="8338"/>
                      <a:pt x="10224" y="8292"/>
                      <a:pt x="10224" y="8262"/>
                    </a:cubicBezTo>
                    <a:lnTo>
                      <a:pt x="10224" y="8247"/>
                    </a:lnTo>
                    <a:cubicBezTo>
                      <a:pt x="10224" y="8216"/>
                      <a:pt x="10224" y="8186"/>
                      <a:pt x="10224" y="8155"/>
                    </a:cubicBezTo>
                    <a:cubicBezTo>
                      <a:pt x="10224" y="8140"/>
                      <a:pt x="10239" y="8109"/>
                      <a:pt x="10239" y="8094"/>
                    </a:cubicBezTo>
                    <a:lnTo>
                      <a:pt x="10270" y="8094"/>
                    </a:lnTo>
                    <a:cubicBezTo>
                      <a:pt x="10285" y="8064"/>
                      <a:pt x="10300" y="8048"/>
                      <a:pt x="10300" y="8018"/>
                    </a:cubicBezTo>
                    <a:lnTo>
                      <a:pt x="10346" y="8003"/>
                    </a:lnTo>
                    <a:cubicBezTo>
                      <a:pt x="10391" y="7988"/>
                      <a:pt x="10452" y="7972"/>
                      <a:pt x="10513" y="7972"/>
                    </a:cubicBezTo>
                    <a:cubicBezTo>
                      <a:pt x="10529" y="7957"/>
                      <a:pt x="10544" y="7957"/>
                      <a:pt x="10559" y="7957"/>
                    </a:cubicBezTo>
                    <a:cubicBezTo>
                      <a:pt x="10590" y="7957"/>
                      <a:pt x="10605" y="7972"/>
                      <a:pt x="10635" y="7972"/>
                    </a:cubicBezTo>
                    <a:lnTo>
                      <a:pt x="10650" y="7972"/>
                    </a:lnTo>
                    <a:cubicBezTo>
                      <a:pt x="10681" y="7972"/>
                      <a:pt x="10711" y="7988"/>
                      <a:pt x="10757" y="7988"/>
                    </a:cubicBezTo>
                    <a:cubicBezTo>
                      <a:pt x="10757" y="8003"/>
                      <a:pt x="10772" y="8003"/>
                      <a:pt x="10788" y="8003"/>
                    </a:cubicBezTo>
                    <a:cubicBezTo>
                      <a:pt x="10803" y="8018"/>
                      <a:pt x="10818" y="8018"/>
                      <a:pt x="10849" y="8018"/>
                    </a:cubicBezTo>
                    <a:cubicBezTo>
                      <a:pt x="10940" y="8018"/>
                      <a:pt x="11016" y="7957"/>
                      <a:pt x="11031" y="7866"/>
                    </a:cubicBezTo>
                    <a:cubicBezTo>
                      <a:pt x="11031" y="7835"/>
                      <a:pt x="11031" y="7805"/>
                      <a:pt x="11031" y="7774"/>
                    </a:cubicBezTo>
                    <a:lnTo>
                      <a:pt x="11062" y="7774"/>
                    </a:lnTo>
                    <a:cubicBezTo>
                      <a:pt x="11184" y="7759"/>
                      <a:pt x="11321" y="7759"/>
                      <a:pt x="11443" y="7759"/>
                    </a:cubicBezTo>
                    <a:close/>
                    <a:moveTo>
                      <a:pt x="21727" y="11644"/>
                    </a:moveTo>
                    <a:cubicBezTo>
                      <a:pt x="21727" y="11659"/>
                      <a:pt x="21727" y="11690"/>
                      <a:pt x="21727" y="11705"/>
                    </a:cubicBezTo>
                    <a:cubicBezTo>
                      <a:pt x="21727" y="11751"/>
                      <a:pt x="21742" y="11812"/>
                      <a:pt x="21742" y="11857"/>
                    </a:cubicBezTo>
                    <a:cubicBezTo>
                      <a:pt x="21742" y="11918"/>
                      <a:pt x="21742" y="11979"/>
                      <a:pt x="21727" y="12040"/>
                    </a:cubicBezTo>
                    <a:lnTo>
                      <a:pt x="21712" y="12086"/>
                    </a:lnTo>
                    <a:cubicBezTo>
                      <a:pt x="21712" y="12101"/>
                      <a:pt x="21712" y="12116"/>
                      <a:pt x="21697" y="12147"/>
                    </a:cubicBezTo>
                    <a:cubicBezTo>
                      <a:pt x="21681" y="12177"/>
                      <a:pt x="21666" y="12208"/>
                      <a:pt x="21651" y="12238"/>
                    </a:cubicBezTo>
                    <a:cubicBezTo>
                      <a:pt x="21620" y="12284"/>
                      <a:pt x="21590" y="12330"/>
                      <a:pt x="21544" y="12360"/>
                    </a:cubicBezTo>
                    <a:cubicBezTo>
                      <a:pt x="21438" y="12497"/>
                      <a:pt x="21331" y="12634"/>
                      <a:pt x="21209" y="12772"/>
                    </a:cubicBezTo>
                    <a:cubicBezTo>
                      <a:pt x="21163" y="12802"/>
                      <a:pt x="21133" y="12833"/>
                      <a:pt x="21087" y="12863"/>
                    </a:cubicBezTo>
                    <a:cubicBezTo>
                      <a:pt x="21041" y="12893"/>
                      <a:pt x="20996" y="12924"/>
                      <a:pt x="20950" y="12954"/>
                    </a:cubicBezTo>
                    <a:cubicBezTo>
                      <a:pt x="20904" y="12985"/>
                      <a:pt x="20843" y="13015"/>
                      <a:pt x="20767" y="13031"/>
                    </a:cubicBezTo>
                    <a:cubicBezTo>
                      <a:pt x="20676" y="13076"/>
                      <a:pt x="20569" y="13107"/>
                      <a:pt x="20462" y="13137"/>
                    </a:cubicBezTo>
                    <a:cubicBezTo>
                      <a:pt x="20264" y="13183"/>
                      <a:pt x="20097" y="13213"/>
                      <a:pt x="19944" y="13229"/>
                    </a:cubicBezTo>
                    <a:cubicBezTo>
                      <a:pt x="19792" y="13244"/>
                      <a:pt x="19640" y="13259"/>
                      <a:pt x="19487" y="13274"/>
                    </a:cubicBezTo>
                    <a:cubicBezTo>
                      <a:pt x="19320" y="13290"/>
                      <a:pt x="19167" y="13305"/>
                      <a:pt x="19030" y="13305"/>
                    </a:cubicBezTo>
                    <a:cubicBezTo>
                      <a:pt x="18695" y="13290"/>
                      <a:pt x="18451" y="13274"/>
                      <a:pt x="18223" y="13244"/>
                    </a:cubicBezTo>
                    <a:cubicBezTo>
                      <a:pt x="18101" y="13229"/>
                      <a:pt x="17979" y="13198"/>
                      <a:pt x="17857" y="13168"/>
                    </a:cubicBezTo>
                    <a:lnTo>
                      <a:pt x="17842" y="13168"/>
                    </a:lnTo>
                    <a:cubicBezTo>
                      <a:pt x="17720" y="13152"/>
                      <a:pt x="17598" y="13122"/>
                      <a:pt x="17476" y="13076"/>
                    </a:cubicBezTo>
                    <a:lnTo>
                      <a:pt x="17430" y="13076"/>
                    </a:lnTo>
                    <a:lnTo>
                      <a:pt x="17415" y="13061"/>
                    </a:lnTo>
                    <a:lnTo>
                      <a:pt x="17400" y="13061"/>
                    </a:lnTo>
                    <a:cubicBezTo>
                      <a:pt x="17293" y="13031"/>
                      <a:pt x="17202" y="13000"/>
                      <a:pt x="17126" y="12954"/>
                    </a:cubicBezTo>
                    <a:cubicBezTo>
                      <a:pt x="17034" y="12924"/>
                      <a:pt x="16958" y="12878"/>
                      <a:pt x="16882" y="12848"/>
                    </a:cubicBezTo>
                    <a:cubicBezTo>
                      <a:pt x="16806" y="12802"/>
                      <a:pt x="16730" y="12756"/>
                      <a:pt x="16653" y="12711"/>
                    </a:cubicBezTo>
                    <a:lnTo>
                      <a:pt x="16638" y="12695"/>
                    </a:lnTo>
                    <a:lnTo>
                      <a:pt x="16592" y="12665"/>
                    </a:lnTo>
                    <a:cubicBezTo>
                      <a:pt x="16471" y="12604"/>
                      <a:pt x="16364" y="12528"/>
                      <a:pt x="16273" y="12467"/>
                    </a:cubicBezTo>
                    <a:cubicBezTo>
                      <a:pt x="16181" y="12406"/>
                      <a:pt x="16090" y="12330"/>
                      <a:pt x="15998" y="12254"/>
                    </a:cubicBezTo>
                    <a:lnTo>
                      <a:pt x="15968" y="12238"/>
                    </a:lnTo>
                    <a:cubicBezTo>
                      <a:pt x="15907" y="12177"/>
                      <a:pt x="15831" y="12116"/>
                      <a:pt x="15739" y="12055"/>
                    </a:cubicBezTo>
                    <a:lnTo>
                      <a:pt x="15724" y="12040"/>
                    </a:lnTo>
                    <a:cubicBezTo>
                      <a:pt x="15699" y="12028"/>
                      <a:pt x="15673" y="12004"/>
                      <a:pt x="15648" y="11979"/>
                    </a:cubicBezTo>
                    <a:lnTo>
                      <a:pt x="15648" y="11979"/>
                    </a:lnTo>
                    <a:cubicBezTo>
                      <a:pt x="15678" y="11979"/>
                      <a:pt x="15709" y="11995"/>
                      <a:pt x="15724" y="12010"/>
                    </a:cubicBezTo>
                    <a:cubicBezTo>
                      <a:pt x="15800" y="12040"/>
                      <a:pt x="15892" y="12086"/>
                      <a:pt x="15968" y="12132"/>
                    </a:cubicBezTo>
                    <a:cubicBezTo>
                      <a:pt x="16014" y="12147"/>
                      <a:pt x="16059" y="12177"/>
                      <a:pt x="16105" y="12193"/>
                    </a:cubicBezTo>
                    <a:cubicBezTo>
                      <a:pt x="16166" y="12223"/>
                      <a:pt x="16227" y="12254"/>
                      <a:pt x="16288" y="12269"/>
                    </a:cubicBezTo>
                    <a:cubicBezTo>
                      <a:pt x="16333" y="12284"/>
                      <a:pt x="16394" y="12299"/>
                      <a:pt x="16455" y="12315"/>
                    </a:cubicBezTo>
                    <a:cubicBezTo>
                      <a:pt x="16547" y="12345"/>
                      <a:pt x="16653" y="12360"/>
                      <a:pt x="16745" y="12360"/>
                    </a:cubicBezTo>
                    <a:cubicBezTo>
                      <a:pt x="16852" y="12375"/>
                      <a:pt x="16958" y="12375"/>
                      <a:pt x="17034" y="12391"/>
                    </a:cubicBezTo>
                    <a:lnTo>
                      <a:pt x="17141" y="12391"/>
                    </a:lnTo>
                    <a:cubicBezTo>
                      <a:pt x="17202" y="12391"/>
                      <a:pt x="17263" y="12391"/>
                      <a:pt x="17339" y="12375"/>
                    </a:cubicBezTo>
                    <a:cubicBezTo>
                      <a:pt x="17415" y="12375"/>
                      <a:pt x="17507" y="12360"/>
                      <a:pt x="17583" y="12345"/>
                    </a:cubicBezTo>
                    <a:lnTo>
                      <a:pt x="17644" y="12345"/>
                    </a:lnTo>
                    <a:cubicBezTo>
                      <a:pt x="17705" y="12330"/>
                      <a:pt x="17781" y="12330"/>
                      <a:pt x="17872" y="12330"/>
                    </a:cubicBezTo>
                    <a:lnTo>
                      <a:pt x="17964" y="12330"/>
                    </a:lnTo>
                    <a:cubicBezTo>
                      <a:pt x="17979" y="12330"/>
                      <a:pt x="17994" y="12330"/>
                      <a:pt x="18009" y="12345"/>
                    </a:cubicBezTo>
                    <a:cubicBezTo>
                      <a:pt x="18025" y="12345"/>
                      <a:pt x="18040" y="12345"/>
                      <a:pt x="18055" y="12360"/>
                    </a:cubicBezTo>
                    <a:cubicBezTo>
                      <a:pt x="18131" y="12391"/>
                      <a:pt x="18192" y="12436"/>
                      <a:pt x="18238" y="12467"/>
                    </a:cubicBezTo>
                    <a:cubicBezTo>
                      <a:pt x="18299" y="12497"/>
                      <a:pt x="18375" y="12543"/>
                      <a:pt x="18451" y="12574"/>
                    </a:cubicBezTo>
                    <a:cubicBezTo>
                      <a:pt x="18482" y="12589"/>
                      <a:pt x="18527" y="12619"/>
                      <a:pt x="18558" y="12634"/>
                    </a:cubicBezTo>
                    <a:cubicBezTo>
                      <a:pt x="18604" y="12650"/>
                      <a:pt x="18634" y="12650"/>
                      <a:pt x="18680" y="12665"/>
                    </a:cubicBezTo>
                    <a:cubicBezTo>
                      <a:pt x="18726" y="12680"/>
                      <a:pt x="18756" y="12695"/>
                      <a:pt x="18817" y="12695"/>
                    </a:cubicBezTo>
                    <a:cubicBezTo>
                      <a:pt x="18863" y="12711"/>
                      <a:pt x="18908" y="12711"/>
                      <a:pt x="18954" y="12726"/>
                    </a:cubicBezTo>
                    <a:cubicBezTo>
                      <a:pt x="19030" y="12726"/>
                      <a:pt x="19122" y="12741"/>
                      <a:pt x="19213" y="12741"/>
                    </a:cubicBezTo>
                    <a:lnTo>
                      <a:pt x="19548" y="12741"/>
                    </a:lnTo>
                    <a:cubicBezTo>
                      <a:pt x="19640" y="12741"/>
                      <a:pt x="19746" y="12741"/>
                      <a:pt x="19823" y="12726"/>
                    </a:cubicBezTo>
                    <a:cubicBezTo>
                      <a:pt x="19899" y="12711"/>
                      <a:pt x="19960" y="12695"/>
                      <a:pt x="20036" y="12680"/>
                    </a:cubicBezTo>
                    <a:lnTo>
                      <a:pt x="20112" y="12665"/>
                    </a:lnTo>
                    <a:cubicBezTo>
                      <a:pt x="20203" y="12634"/>
                      <a:pt x="20295" y="12619"/>
                      <a:pt x="20401" y="12604"/>
                    </a:cubicBezTo>
                    <a:lnTo>
                      <a:pt x="20432" y="12604"/>
                    </a:lnTo>
                    <a:cubicBezTo>
                      <a:pt x="20508" y="12589"/>
                      <a:pt x="20600" y="12574"/>
                      <a:pt x="20676" y="12558"/>
                    </a:cubicBezTo>
                    <a:cubicBezTo>
                      <a:pt x="20874" y="12497"/>
                      <a:pt x="21057" y="12436"/>
                      <a:pt x="21209" y="12345"/>
                    </a:cubicBezTo>
                    <a:cubicBezTo>
                      <a:pt x="21361" y="12269"/>
                      <a:pt x="21498" y="12132"/>
                      <a:pt x="21605" y="11964"/>
                    </a:cubicBezTo>
                    <a:cubicBezTo>
                      <a:pt x="21651" y="11873"/>
                      <a:pt x="21697" y="11781"/>
                      <a:pt x="21712" y="11690"/>
                    </a:cubicBezTo>
                    <a:cubicBezTo>
                      <a:pt x="21727" y="11675"/>
                      <a:pt x="21727" y="11659"/>
                      <a:pt x="21727" y="11644"/>
                    </a:cubicBezTo>
                    <a:close/>
                    <a:moveTo>
                      <a:pt x="9797" y="17723"/>
                    </a:moveTo>
                    <a:cubicBezTo>
                      <a:pt x="9794" y="17728"/>
                      <a:pt x="9790" y="17733"/>
                      <a:pt x="9787" y="17738"/>
                    </a:cubicBezTo>
                    <a:lnTo>
                      <a:pt x="9787" y="17738"/>
                    </a:lnTo>
                    <a:cubicBezTo>
                      <a:pt x="9797" y="17735"/>
                      <a:pt x="9797" y="17723"/>
                      <a:pt x="9797" y="17723"/>
                    </a:cubicBezTo>
                    <a:close/>
                    <a:moveTo>
                      <a:pt x="9310" y="10776"/>
                    </a:moveTo>
                    <a:cubicBezTo>
                      <a:pt x="9386" y="10943"/>
                      <a:pt x="9462" y="11096"/>
                      <a:pt x="9569" y="11248"/>
                    </a:cubicBezTo>
                    <a:cubicBezTo>
                      <a:pt x="9584" y="11278"/>
                      <a:pt x="9599" y="11309"/>
                      <a:pt x="9630" y="11339"/>
                    </a:cubicBezTo>
                    <a:lnTo>
                      <a:pt x="9553" y="11400"/>
                    </a:lnTo>
                    <a:lnTo>
                      <a:pt x="9493" y="11446"/>
                    </a:lnTo>
                    <a:cubicBezTo>
                      <a:pt x="9447" y="11477"/>
                      <a:pt x="9401" y="11522"/>
                      <a:pt x="9340" y="11568"/>
                    </a:cubicBezTo>
                    <a:lnTo>
                      <a:pt x="9279" y="11614"/>
                    </a:lnTo>
                    <a:cubicBezTo>
                      <a:pt x="9188" y="11675"/>
                      <a:pt x="9096" y="11751"/>
                      <a:pt x="8990" y="11812"/>
                    </a:cubicBezTo>
                    <a:cubicBezTo>
                      <a:pt x="8837" y="11918"/>
                      <a:pt x="8670" y="12025"/>
                      <a:pt x="8487" y="12147"/>
                    </a:cubicBezTo>
                    <a:cubicBezTo>
                      <a:pt x="8319" y="12254"/>
                      <a:pt x="8182" y="12345"/>
                      <a:pt x="8030" y="12421"/>
                    </a:cubicBezTo>
                    <a:cubicBezTo>
                      <a:pt x="7969" y="12452"/>
                      <a:pt x="7893" y="12497"/>
                      <a:pt x="7832" y="12528"/>
                    </a:cubicBezTo>
                    <a:lnTo>
                      <a:pt x="7819" y="12534"/>
                    </a:lnTo>
                    <a:lnTo>
                      <a:pt x="7819" y="12534"/>
                    </a:lnTo>
                    <a:cubicBezTo>
                      <a:pt x="7821" y="12531"/>
                      <a:pt x="7825" y="12528"/>
                      <a:pt x="7832" y="12528"/>
                    </a:cubicBezTo>
                    <a:cubicBezTo>
                      <a:pt x="7820" y="12528"/>
                      <a:pt x="7817" y="12528"/>
                      <a:pt x="7817" y="12535"/>
                    </a:cubicBezTo>
                    <a:lnTo>
                      <a:pt x="7817" y="12535"/>
                    </a:lnTo>
                    <a:lnTo>
                      <a:pt x="7819" y="12534"/>
                    </a:lnTo>
                    <a:lnTo>
                      <a:pt x="7819" y="12534"/>
                    </a:lnTo>
                    <a:cubicBezTo>
                      <a:pt x="7817" y="12538"/>
                      <a:pt x="7817" y="12543"/>
                      <a:pt x="7817" y="12543"/>
                    </a:cubicBezTo>
                    <a:cubicBezTo>
                      <a:pt x="7817" y="12540"/>
                      <a:pt x="7817" y="12537"/>
                      <a:pt x="7817" y="12535"/>
                    </a:cubicBezTo>
                    <a:lnTo>
                      <a:pt x="7817" y="12535"/>
                    </a:lnTo>
                    <a:lnTo>
                      <a:pt x="7801" y="12543"/>
                    </a:lnTo>
                    <a:lnTo>
                      <a:pt x="7771" y="12558"/>
                    </a:lnTo>
                    <a:lnTo>
                      <a:pt x="7725" y="12589"/>
                    </a:lnTo>
                    <a:lnTo>
                      <a:pt x="7695" y="12604"/>
                    </a:lnTo>
                    <a:cubicBezTo>
                      <a:pt x="7664" y="12619"/>
                      <a:pt x="7649" y="12619"/>
                      <a:pt x="7619" y="12634"/>
                    </a:cubicBezTo>
                    <a:lnTo>
                      <a:pt x="7512" y="12680"/>
                    </a:lnTo>
                    <a:lnTo>
                      <a:pt x="7405" y="12726"/>
                    </a:lnTo>
                    <a:lnTo>
                      <a:pt x="7329" y="12756"/>
                    </a:lnTo>
                    <a:cubicBezTo>
                      <a:pt x="7268" y="12787"/>
                      <a:pt x="7222" y="12802"/>
                      <a:pt x="7177" y="12817"/>
                    </a:cubicBezTo>
                    <a:lnTo>
                      <a:pt x="7085" y="12848"/>
                    </a:lnTo>
                    <a:cubicBezTo>
                      <a:pt x="7024" y="12863"/>
                      <a:pt x="6979" y="12893"/>
                      <a:pt x="6918" y="12909"/>
                    </a:cubicBezTo>
                    <a:lnTo>
                      <a:pt x="6781" y="12954"/>
                    </a:lnTo>
                    <a:lnTo>
                      <a:pt x="6628" y="13000"/>
                    </a:lnTo>
                    <a:cubicBezTo>
                      <a:pt x="6598" y="13015"/>
                      <a:pt x="6567" y="13031"/>
                      <a:pt x="6537" y="13031"/>
                    </a:cubicBezTo>
                    <a:lnTo>
                      <a:pt x="6384" y="13076"/>
                    </a:lnTo>
                    <a:cubicBezTo>
                      <a:pt x="6339" y="13092"/>
                      <a:pt x="6278" y="13107"/>
                      <a:pt x="6217" y="13107"/>
                    </a:cubicBezTo>
                    <a:cubicBezTo>
                      <a:pt x="6202" y="13122"/>
                      <a:pt x="6202" y="13122"/>
                      <a:pt x="6186" y="13122"/>
                    </a:cubicBezTo>
                    <a:lnTo>
                      <a:pt x="6156" y="13122"/>
                    </a:lnTo>
                    <a:cubicBezTo>
                      <a:pt x="6125" y="13137"/>
                      <a:pt x="6110" y="13137"/>
                      <a:pt x="6080" y="13137"/>
                    </a:cubicBezTo>
                    <a:lnTo>
                      <a:pt x="6034" y="13137"/>
                    </a:lnTo>
                    <a:cubicBezTo>
                      <a:pt x="5988" y="13152"/>
                      <a:pt x="5958" y="13152"/>
                      <a:pt x="5912" y="13152"/>
                    </a:cubicBezTo>
                    <a:cubicBezTo>
                      <a:pt x="5851" y="13152"/>
                      <a:pt x="5775" y="13168"/>
                      <a:pt x="5714" y="13168"/>
                    </a:cubicBezTo>
                    <a:cubicBezTo>
                      <a:pt x="5805" y="13168"/>
                      <a:pt x="5912" y="13183"/>
                      <a:pt x="6004" y="13183"/>
                    </a:cubicBezTo>
                    <a:lnTo>
                      <a:pt x="6156" y="13183"/>
                    </a:lnTo>
                    <a:cubicBezTo>
                      <a:pt x="6186" y="13183"/>
                      <a:pt x="6217" y="13183"/>
                      <a:pt x="6247" y="13168"/>
                    </a:cubicBezTo>
                    <a:lnTo>
                      <a:pt x="6323" y="13168"/>
                    </a:lnTo>
                    <a:lnTo>
                      <a:pt x="6400" y="13152"/>
                    </a:lnTo>
                    <a:cubicBezTo>
                      <a:pt x="6430" y="13152"/>
                      <a:pt x="6461" y="13152"/>
                      <a:pt x="6491" y="13137"/>
                    </a:cubicBezTo>
                    <a:lnTo>
                      <a:pt x="6537" y="13137"/>
                    </a:lnTo>
                    <a:cubicBezTo>
                      <a:pt x="6613" y="13122"/>
                      <a:pt x="6689" y="13107"/>
                      <a:pt x="6781" y="13076"/>
                    </a:cubicBezTo>
                    <a:cubicBezTo>
                      <a:pt x="6963" y="13031"/>
                      <a:pt x="7161" y="12985"/>
                      <a:pt x="7344" y="12924"/>
                    </a:cubicBezTo>
                    <a:lnTo>
                      <a:pt x="7375" y="12909"/>
                    </a:lnTo>
                    <a:cubicBezTo>
                      <a:pt x="7405" y="12909"/>
                      <a:pt x="7436" y="12893"/>
                      <a:pt x="7466" y="12893"/>
                    </a:cubicBezTo>
                    <a:lnTo>
                      <a:pt x="7588" y="12833"/>
                    </a:lnTo>
                    <a:lnTo>
                      <a:pt x="7634" y="12817"/>
                    </a:lnTo>
                    <a:cubicBezTo>
                      <a:pt x="7710" y="12787"/>
                      <a:pt x="7786" y="12756"/>
                      <a:pt x="7878" y="12726"/>
                    </a:cubicBezTo>
                    <a:lnTo>
                      <a:pt x="7908" y="12711"/>
                    </a:lnTo>
                    <a:cubicBezTo>
                      <a:pt x="7923" y="12695"/>
                      <a:pt x="7954" y="12680"/>
                      <a:pt x="7969" y="12665"/>
                    </a:cubicBezTo>
                    <a:lnTo>
                      <a:pt x="8015" y="12650"/>
                    </a:lnTo>
                    <a:lnTo>
                      <a:pt x="8045" y="12634"/>
                    </a:lnTo>
                    <a:cubicBezTo>
                      <a:pt x="8076" y="12619"/>
                      <a:pt x="8106" y="12604"/>
                      <a:pt x="8137" y="12589"/>
                    </a:cubicBezTo>
                    <a:lnTo>
                      <a:pt x="8167" y="12558"/>
                    </a:lnTo>
                    <a:cubicBezTo>
                      <a:pt x="8243" y="12528"/>
                      <a:pt x="8304" y="12482"/>
                      <a:pt x="8365" y="12436"/>
                    </a:cubicBezTo>
                    <a:cubicBezTo>
                      <a:pt x="8517" y="12345"/>
                      <a:pt x="8700" y="12238"/>
                      <a:pt x="8868" y="12116"/>
                    </a:cubicBezTo>
                    <a:cubicBezTo>
                      <a:pt x="8959" y="12055"/>
                      <a:pt x="9035" y="12010"/>
                      <a:pt x="9112" y="11949"/>
                    </a:cubicBezTo>
                    <a:lnTo>
                      <a:pt x="9142" y="11934"/>
                    </a:lnTo>
                    <a:cubicBezTo>
                      <a:pt x="9157" y="11918"/>
                      <a:pt x="9188" y="11888"/>
                      <a:pt x="9218" y="11873"/>
                    </a:cubicBezTo>
                    <a:lnTo>
                      <a:pt x="9264" y="11842"/>
                    </a:lnTo>
                    <a:lnTo>
                      <a:pt x="9355" y="11766"/>
                    </a:lnTo>
                    <a:cubicBezTo>
                      <a:pt x="9386" y="11736"/>
                      <a:pt x="9416" y="11720"/>
                      <a:pt x="9432" y="11690"/>
                    </a:cubicBezTo>
                    <a:lnTo>
                      <a:pt x="9447" y="11690"/>
                    </a:lnTo>
                    <a:lnTo>
                      <a:pt x="9477" y="11659"/>
                    </a:lnTo>
                    <a:cubicBezTo>
                      <a:pt x="9508" y="11644"/>
                      <a:pt x="9523" y="11629"/>
                      <a:pt x="9553" y="11598"/>
                    </a:cubicBezTo>
                    <a:lnTo>
                      <a:pt x="9630" y="11537"/>
                    </a:lnTo>
                    <a:lnTo>
                      <a:pt x="9691" y="11477"/>
                    </a:lnTo>
                    <a:lnTo>
                      <a:pt x="9706" y="11461"/>
                    </a:lnTo>
                    <a:cubicBezTo>
                      <a:pt x="9706" y="11461"/>
                      <a:pt x="9721" y="11477"/>
                      <a:pt x="9721" y="11477"/>
                    </a:cubicBezTo>
                    <a:cubicBezTo>
                      <a:pt x="9797" y="11568"/>
                      <a:pt x="9858" y="11659"/>
                      <a:pt x="9950" y="11751"/>
                    </a:cubicBezTo>
                    <a:lnTo>
                      <a:pt x="9934" y="11781"/>
                    </a:lnTo>
                    <a:lnTo>
                      <a:pt x="9904" y="11812"/>
                    </a:lnTo>
                    <a:lnTo>
                      <a:pt x="9873" y="11842"/>
                    </a:lnTo>
                    <a:cubicBezTo>
                      <a:pt x="9843" y="11873"/>
                      <a:pt x="9813" y="11918"/>
                      <a:pt x="9782" y="11964"/>
                    </a:cubicBezTo>
                    <a:cubicBezTo>
                      <a:pt x="9752" y="12010"/>
                      <a:pt x="9721" y="12055"/>
                      <a:pt x="9706" y="12086"/>
                    </a:cubicBezTo>
                    <a:cubicBezTo>
                      <a:pt x="9584" y="12269"/>
                      <a:pt x="9508" y="12421"/>
                      <a:pt x="9432" y="12558"/>
                    </a:cubicBezTo>
                    <a:cubicBezTo>
                      <a:pt x="9584" y="12436"/>
                      <a:pt x="9691" y="12299"/>
                      <a:pt x="9813" y="12177"/>
                    </a:cubicBezTo>
                    <a:cubicBezTo>
                      <a:pt x="9843" y="12132"/>
                      <a:pt x="9889" y="12086"/>
                      <a:pt x="9919" y="12040"/>
                    </a:cubicBezTo>
                    <a:cubicBezTo>
                      <a:pt x="9965" y="11995"/>
                      <a:pt x="9995" y="11949"/>
                      <a:pt x="10041" y="11918"/>
                    </a:cubicBezTo>
                    <a:lnTo>
                      <a:pt x="10056" y="11888"/>
                    </a:lnTo>
                    <a:lnTo>
                      <a:pt x="10072" y="11888"/>
                    </a:lnTo>
                    <a:cubicBezTo>
                      <a:pt x="10132" y="11964"/>
                      <a:pt x="10209" y="12040"/>
                      <a:pt x="10285" y="12116"/>
                    </a:cubicBezTo>
                    <a:cubicBezTo>
                      <a:pt x="10376" y="12208"/>
                      <a:pt x="10468" y="12299"/>
                      <a:pt x="10559" y="12391"/>
                    </a:cubicBezTo>
                    <a:cubicBezTo>
                      <a:pt x="10559" y="12406"/>
                      <a:pt x="10559" y="12421"/>
                      <a:pt x="10544" y="12452"/>
                    </a:cubicBezTo>
                    <a:cubicBezTo>
                      <a:pt x="10513" y="12513"/>
                      <a:pt x="10483" y="12589"/>
                      <a:pt x="10452" y="12650"/>
                    </a:cubicBezTo>
                    <a:lnTo>
                      <a:pt x="10407" y="12711"/>
                    </a:lnTo>
                    <a:cubicBezTo>
                      <a:pt x="10376" y="12787"/>
                      <a:pt x="10346" y="12848"/>
                      <a:pt x="10315" y="12924"/>
                    </a:cubicBezTo>
                    <a:cubicBezTo>
                      <a:pt x="10300" y="12954"/>
                      <a:pt x="10285" y="12985"/>
                      <a:pt x="10270" y="13015"/>
                    </a:cubicBezTo>
                    <a:cubicBezTo>
                      <a:pt x="10254" y="13046"/>
                      <a:pt x="10239" y="13076"/>
                      <a:pt x="10224" y="13107"/>
                    </a:cubicBezTo>
                    <a:cubicBezTo>
                      <a:pt x="10209" y="13122"/>
                      <a:pt x="10209" y="13152"/>
                      <a:pt x="10193" y="13168"/>
                    </a:cubicBezTo>
                    <a:lnTo>
                      <a:pt x="10178" y="13183"/>
                    </a:lnTo>
                    <a:lnTo>
                      <a:pt x="10163" y="13213"/>
                    </a:lnTo>
                    <a:cubicBezTo>
                      <a:pt x="10148" y="13244"/>
                      <a:pt x="10132" y="13274"/>
                      <a:pt x="10117" y="13290"/>
                    </a:cubicBezTo>
                    <a:cubicBezTo>
                      <a:pt x="10117" y="13320"/>
                      <a:pt x="10102" y="13335"/>
                      <a:pt x="10087" y="13351"/>
                    </a:cubicBezTo>
                    <a:cubicBezTo>
                      <a:pt x="10072" y="13366"/>
                      <a:pt x="10056" y="13396"/>
                      <a:pt x="10041" y="13411"/>
                    </a:cubicBezTo>
                    <a:lnTo>
                      <a:pt x="10011" y="13472"/>
                    </a:lnTo>
                    <a:lnTo>
                      <a:pt x="9980" y="13503"/>
                    </a:lnTo>
                    <a:cubicBezTo>
                      <a:pt x="9965" y="13533"/>
                      <a:pt x="9950" y="13579"/>
                      <a:pt x="9919" y="13610"/>
                    </a:cubicBezTo>
                    <a:lnTo>
                      <a:pt x="9889" y="13671"/>
                    </a:lnTo>
                    <a:cubicBezTo>
                      <a:pt x="9858" y="13716"/>
                      <a:pt x="9828" y="13777"/>
                      <a:pt x="9797" y="13823"/>
                    </a:cubicBezTo>
                    <a:lnTo>
                      <a:pt x="9782" y="13853"/>
                    </a:lnTo>
                    <a:cubicBezTo>
                      <a:pt x="9752" y="13899"/>
                      <a:pt x="9736" y="13945"/>
                      <a:pt x="9706" y="13990"/>
                    </a:cubicBezTo>
                    <a:lnTo>
                      <a:pt x="9675" y="14051"/>
                    </a:lnTo>
                    <a:cubicBezTo>
                      <a:pt x="9630" y="14158"/>
                      <a:pt x="9569" y="14265"/>
                      <a:pt x="9523" y="14371"/>
                    </a:cubicBezTo>
                    <a:lnTo>
                      <a:pt x="9477" y="14463"/>
                    </a:lnTo>
                    <a:cubicBezTo>
                      <a:pt x="9599" y="14280"/>
                      <a:pt x="9736" y="14112"/>
                      <a:pt x="9858" y="13945"/>
                    </a:cubicBezTo>
                    <a:cubicBezTo>
                      <a:pt x="9919" y="13869"/>
                      <a:pt x="9965" y="13808"/>
                      <a:pt x="10011" y="13731"/>
                    </a:cubicBezTo>
                    <a:cubicBezTo>
                      <a:pt x="10041" y="13701"/>
                      <a:pt x="10072" y="13671"/>
                      <a:pt x="10087" y="13640"/>
                    </a:cubicBezTo>
                    <a:cubicBezTo>
                      <a:pt x="10132" y="13579"/>
                      <a:pt x="10163" y="13533"/>
                      <a:pt x="10209" y="13488"/>
                    </a:cubicBezTo>
                    <a:lnTo>
                      <a:pt x="10224" y="13472"/>
                    </a:lnTo>
                    <a:cubicBezTo>
                      <a:pt x="10254" y="13442"/>
                      <a:pt x="10285" y="13396"/>
                      <a:pt x="10300" y="13351"/>
                    </a:cubicBezTo>
                    <a:cubicBezTo>
                      <a:pt x="10315" y="13320"/>
                      <a:pt x="10331" y="13305"/>
                      <a:pt x="10346" y="13274"/>
                    </a:cubicBezTo>
                    <a:cubicBezTo>
                      <a:pt x="10361" y="13244"/>
                      <a:pt x="10376" y="13198"/>
                      <a:pt x="10407" y="13168"/>
                    </a:cubicBezTo>
                    <a:lnTo>
                      <a:pt x="10468" y="13046"/>
                    </a:lnTo>
                    <a:lnTo>
                      <a:pt x="10529" y="12924"/>
                    </a:lnTo>
                    <a:cubicBezTo>
                      <a:pt x="10559" y="12863"/>
                      <a:pt x="10590" y="12802"/>
                      <a:pt x="10620" y="12756"/>
                    </a:cubicBezTo>
                    <a:lnTo>
                      <a:pt x="10635" y="12695"/>
                    </a:lnTo>
                    <a:cubicBezTo>
                      <a:pt x="10666" y="12650"/>
                      <a:pt x="10681" y="12604"/>
                      <a:pt x="10711" y="12558"/>
                    </a:cubicBezTo>
                    <a:cubicBezTo>
                      <a:pt x="10711" y="12558"/>
                      <a:pt x="10711" y="12543"/>
                      <a:pt x="10727" y="12528"/>
                    </a:cubicBezTo>
                    <a:cubicBezTo>
                      <a:pt x="10742" y="12543"/>
                      <a:pt x="10757" y="12558"/>
                      <a:pt x="10757" y="12574"/>
                    </a:cubicBezTo>
                    <a:cubicBezTo>
                      <a:pt x="10894" y="12680"/>
                      <a:pt x="11016" y="12772"/>
                      <a:pt x="11138" y="12848"/>
                    </a:cubicBezTo>
                    <a:lnTo>
                      <a:pt x="11138" y="12893"/>
                    </a:lnTo>
                    <a:cubicBezTo>
                      <a:pt x="11123" y="13000"/>
                      <a:pt x="11108" y="13107"/>
                      <a:pt x="11108" y="13198"/>
                    </a:cubicBezTo>
                    <a:cubicBezTo>
                      <a:pt x="11092" y="13259"/>
                      <a:pt x="11092" y="13320"/>
                      <a:pt x="11077" y="13381"/>
                    </a:cubicBezTo>
                    <a:cubicBezTo>
                      <a:pt x="11077" y="13427"/>
                      <a:pt x="11077" y="13472"/>
                      <a:pt x="11062" y="13533"/>
                    </a:cubicBezTo>
                    <a:cubicBezTo>
                      <a:pt x="11062" y="13640"/>
                      <a:pt x="11047" y="13747"/>
                      <a:pt x="11031" y="13853"/>
                    </a:cubicBezTo>
                    <a:cubicBezTo>
                      <a:pt x="11001" y="13975"/>
                      <a:pt x="10986" y="14097"/>
                      <a:pt x="10955" y="14219"/>
                    </a:cubicBezTo>
                    <a:lnTo>
                      <a:pt x="10940" y="14295"/>
                    </a:lnTo>
                    <a:cubicBezTo>
                      <a:pt x="10925" y="14402"/>
                      <a:pt x="10894" y="14508"/>
                      <a:pt x="10879" y="14615"/>
                    </a:cubicBezTo>
                    <a:cubicBezTo>
                      <a:pt x="10864" y="14676"/>
                      <a:pt x="10849" y="14722"/>
                      <a:pt x="10833" y="14767"/>
                    </a:cubicBezTo>
                    <a:cubicBezTo>
                      <a:pt x="10818" y="14844"/>
                      <a:pt x="10803" y="14920"/>
                      <a:pt x="10788" y="14996"/>
                    </a:cubicBezTo>
                    <a:cubicBezTo>
                      <a:pt x="10772" y="15072"/>
                      <a:pt x="10742" y="15164"/>
                      <a:pt x="10727" y="15240"/>
                    </a:cubicBezTo>
                    <a:cubicBezTo>
                      <a:pt x="10711" y="15286"/>
                      <a:pt x="10696" y="15331"/>
                      <a:pt x="10681" y="15377"/>
                    </a:cubicBezTo>
                    <a:lnTo>
                      <a:pt x="10666" y="15423"/>
                    </a:lnTo>
                    <a:lnTo>
                      <a:pt x="10650" y="15499"/>
                    </a:lnTo>
                    <a:lnTo>
                      <a:pt x="10635" y="15545"/>
                    </a:lnTo>
                    <a:cubicBezTo>
                      <a:pt x="10635" y="15560"/>
                      <a:pt x="10620" y="15590"/>
                      <a:pt x="10620" y="15605"/>
                    </a:cubicBezTo>
                    <a:lnTo>
                      <a:pt x="10574" y="15727"/>
                    </a:lnTo>
                    <a:lnTo>
                      <a:pt x="10559" y="15758"/>
                    </a:lnTo>
                    <a:lnTo>
                      <a:pt x="10544" y="15788"/>
                    </a:lnTo>
                    <a:cubicBezTo>
                      <a:pt x="10544" y="15804"/>
                      <a:pt x="10529" y="15819"/>
                      <a:pt x="10529" y="15849"/>
                    </a:cubicBezTo>
                    <a:lnTo>
                      <a:pt x="10422" y="16063"/>
                    </a:lnTo>
                    <a:cubicBezTo>
                      <a:pt x="10376" y="16184"/>
                      <a:pt x="10315" y="16306"/>
                      <a:pt x="10239" y="16428"/>
                    </a:cubicBezTo>
                    <a:lnTo>
                      <a:pt x="10224" y="16474"/>
                    </a:lnTo>
                    <a:cubicBezTo>
                      <a:pt x="10209" y="16520"/>
                      <a:pt x="10178" y="16565"/>
                      <a:pt x="10163" y="16596"/>
                    </a:cubicBezTo>
                    <a:lnTo>
                      <a:pt x="10117" y="16672"/>
                    </a:lnTo>
                    <a:cubicBezTo>
                      <a:pt x="10102" y="16718"/>
                      <a:pt x="10072" y="16763"/>
                      <a:pt x="10041" y="16794"/>
                    </a:cubicBezTo>
                    <a:lnTo>
                      <a:pt x="9950" y="16946"/>
                    </a:lnTo>
                    <a:cubicBezTo>
                      <a:pt x="9873" y="17083"/>
                      <a:pt x="9782" y="17205"/>
                      <a:pt x="9706" y="17297"/>
                    </a:cubicBezTo>
                    <a:cubicBezTo>
                      <a:pt x="9614" y="17403"/>
                      <a:pt x="9523" y="17525"/>
                      <a:pt x="9432" y="17647"/>
                    </a:cubicBezTo>
                    <a:cubicBezTo>
                      <a:pt x="9371" y="17738"/>
                      <a:pt x="9294" y="17845"/>
                      <a:pt x="9234" y="17952"/>
                    </a:cubicBezTo>
                    <a:lnTo>
                      <a:pt x="9203" y="17998"/>
                    </a:lnTo>
                    <a:cubicBezTo>
                      <a:pt x="9173" y="18043"/>
                      <a:pt x="9142" y="18074"/>
                      <a:pt x="9112" y="18119"/>
                    </a:cubicBezTo>
                    <a:lnTo>
                      <a:pt x="9081" y="18165"/>
                    </a:lnTo>
                    <a:cubicBezTo>
                      <a:pt x="9051" y="18211"/>
                      <a:pt x="9020" y="18241"/>
                      <a:pt x="9005" y="18272"/>
                    </a:cubicBezTo>
                    <a:cubicBezTo>
                      <a:pt x="8990" y="18302"/>
                      <a:pt x="8975" y="18317"/>
                      <a:pt x="8959" y="18333"/>
                    </a:cubicBezTo>
                    <a:cubicBezTo>
                      <a:pt x="8898" y="18394"/>
                      <a:pt x="8853" y="18470"/>
                      <a:pt x="8792" y="18516"/>
                    </a:cubicBezTo>
                    <a:cubicBezTo>
                      <a:pt x="8746" y="18561"/>
                      <a:pt x="8700" y="18607"/>
                      <a:pt x="8639" y="18637"/>
                    </a:cubicBezTo>
                    <a:cubicBezTo>
                      <a:pt x="8594" y="18683"/>
                      <a:pt x="8548" y="18714"/>
                      <a:pt x="8487" y="18744"/>
                    </a:cubicBezTo>
                    <a:lnTo>
                      <a:pt x="8472" y="18744"/>
                    </a:lnTo>
                    <a:cubicBezTo>
                      <a:pt x="8457" y="18759"/>
                      <a:pt x="8426" y="18759"/>
                      <a:pt x="8396" y="18775"/>
                    </a:cubicBezTo>
                    <a:cubicBezTo>
                      <a:pt x="8335" y="18790"/>
                      <a:pt x="8274" y="18805"/>
                      <a:pt x="8213" y="18820"/>
                    </a:cubicBezTo>
                    <a:lnTo>
                      <a:pt x="8137" y="18851"/>
                    </a:lnTo>
                    <a:cubicBezTo>
                      <a:pt x="8076" y="18866"/>
                      <a:pt x="7999" y="18881"/>
                      <a:pt x="7938" y="18896"/>
                    </a:cubicBezTo>
                    <a:cubicBezTo>
                      <a:pt x="7862" y="18896"/>
                      <a:pt x="7801" y="18912"/>
                      <a:pt x="7725" y="18927"/>
                    </a:cubicBezTo>
                    <a:lnTo>
                      <a:pt x="7679" y="18927"/>
                    </a:lnTo>
                    <a:cubicBezTo>
                      <a:pt x="7649" y="18927"/>
                      <a:pt x="7603" y="18942"/>
                      <a:pt x="7573" y="18942"/>
                    </a:cubicBezTo>
                    <a:cubicBezTo>
                      <a:pt x="7512" y="18942"/>
                      <a:pt x="7451" y="18957"/>
                      <a:pt x="7390" y="18957"/>
                    </a:cubicBezTo>
                    <a:lnTo>
                      <a:pt x="7360" y="18957"/>
                    </a:lnTo>
                    <a:lnTo>
                      <a:pt x="7116" y="19003"/>
                    </a:lnTo>
                    <a:lnTo>
                      <a:pt x="6963" y="19003"/>
                    </a:lnTo>
                    <a:cubicBezTo>
                      <a:pt x="6963" y="19003"/>
                      <a:pt x="6963" y="19018"/>
                      <a:pt x="6963" y="19018"/>
                    </a:cubicBezTo>
                    <a:cubicBezTo>
                      <a:pt x="6918" y="19003"/>
                      <a:pt x="6857" y="19003"/>
                      <a:pt x="6796" y="19003"/>
                    </a:cubicBezTo>
                    <a:cubicBezTo>
                      <a:pt x="6765" y="19003"/>
                      <a:pt x="6750" y="18988"/>
                      <a:pt x="6735" y="18988"/>
                    </a:cubicBezTo>
                    <a:lnTo>
                      <a:pt x="6720" y="18988"/>
                    </a:lnTo>
                    <a:cubicBezTo>
                      <a:pt x="6689" y="18988"/>
                      <a:pt x="6659" y="18973"/>
                      <a:pt x="6628" y="18973"/>
                    </a:cubicBezTo>
                    <a:cubicBezTo>
                      <a:pt x="6613" y="18957"/>
                      <a:pt x="6598" y="18957"/>
                      <a:pt x="6567" y="18942"/>
                    </a:cubicBezTo>
                    <a:cubicBezTo>
                      <a:pt x="6552" y="18942"/>
                      <a:pt x="6537" y="18927"/>
                      <a:pt x="6522" y="18927"/>
                    </a:cubicBezTo>
                    <a:cubicBezTo>
                      <a:pt x="6491" y="18896"/>
                      <a:pt x="6461" y="18881"/>
                      <a:pt x="6430" y="18866"/>
                    </a:cubicBezTo>
                    <a:cubicBezTo>
                      <a:pt x="6400" y="18835"/>
                      <a:pt x="6369" y="18805"/>
                      <a:pt x="6339" y="18775"/>
                    </a:cubicBezTo>
                    <a:cubicBezTo>
                      <a:pt x="6293" y="18744"/>
                      <a:pt x="6263" y="18698"/>
                      <a:pt x="6232" y="18637"/>
                    </a:cubicBezTo>
                    <a:cubicBezTo>
                      <a:pt x="6171" y="18561"/>
                      <a:pt x="6110" y="18485"/>
                      <a:pt x="6064" y="18409"/>
                    </a:cubicBezTo>
                    <a:cubicBezTo>
                      <a:pt x="6019" y="18317"/>
                      <a:pt x="5973" y="18226"/>
                      <a:pt x="5943" y="18150"/>
                    </a:cubicBezTo>
                    <a:cubicBezTo>
                      <a:pt x="5912" y="18058"/>
                      <a:pt x="5882" y="17982"/>
                      <a:pt x="5866" y="17906"/>
                    </a:cubicBezTo>
                    <a:cubicBezTo>
                      <a:pt x="5836" y="17815"/>
                      <a:pt x="5821" y="17738"/>
                      <a:pt x="5821" y="17662"/>
                    </a:cubicBezTo>
                    <a:lnTo>
                      <a:pt x="5805" y="17632"/>
                    </a:lnTo>
                    <a:cubicBezTo>
                      <a:pt x="5805" y="17571"/>
                      <a:pt x="5790" y="17495"/>
                      <a:pt x="5790" y="17419"/>
                    </a:cubicBezTo>
                    <a:cubicBezTo>
                      <a:pt x="5745" y="17251"/>
                      <a:pt x="5653" y="17099"/>
                      <a:pt x="5531" y="17022"/>
                    </a:cubicBezTo>
                    <a:cubicBezTo>
                      <a:pt x="5455" y="16977"/>
                      <a:pt x="5379" y="16931"/>
                      <a:pt x="5303" y="16901"/>
                    </a:cubicBezTo>
                    <a:lnTo>
                      <a:pt x="5120" y="16824"/>
                    </a:lnTo>
                    <a:cubicBezTo>
                      <a:pt x="5059" y="16809"/>
                      <a:pt x="4998" y="16779"/>
                      <a:pt x="4952" y="16733"/>
                    </a:cubicBezTo>
                    <a:cubicBezTo>
                      <a:pt x="4876" y="16702"/>
                      <a:pt x="4815" y="16642"/>
                      <a:pt x="4754" y="16596"/>
                    </a:cubicBezTo>
                    <a:cubicBezTo>
                      <a:pt x="4708" y="16565"/>
                      <a:pt x="4663" y="16520"/>
                      <a:pt x="4617" y="16474"/>
                    </a:cubicBezTo>
                    <a:cubicBezTo>
                      <a:pt x="4495" y="16352"/>
                      <a:pt x="4404" y="16230"/>
                      <a:pt x="4297" y="16093"/>
                    </a:cubicBezTo>
                    <a:lnTo>
                      <a:pt x="4312" y="16093"/>
                    </a:lnTo>
                    <a:cubicBezTo>
                      <a:pt x="4358" y="16093"/>
                      <a:pt x="4389" y="16093"/>
                      <a:pt x="4434" y="16078"/>
                    </a:cubicBezTo>
                    <a:cubicBezTo>
                      <a:pt x="4480" y="16078"/>
                      <a:pt x="4541" y="16063"/>
                      <a:pt x="4587" y="16063"/>
                    </a:cubicBezTo>
                    <a:cubicBezTo>
                      <a:pt x="4678" y="16047"/>
                      <a:pt x="4754" y="16032"/>
                      <a:pt x="4830" y="16017"/>
                    </a:cubicBezTo>
                    <a:cubicBezTo>
                      <a:pt x="4937" y="16002"/>
                      <a:pt x="5028" y="15986"/>
                      <a:pt x="5120" y="15956"/>
                    </a:cubicBezTo>
                    <a:cubicBezTo>
                      <a:pt x="5226" y="15941"/>
                      <a:pt x="5348" y="15910"/>
                      <a:pt x="5455" y="15880"/>
                    </a:cubicBezTo>
                    <a:lnTo>
                      <a:pt x="5455" y="15880"/>
                    </a:lnTo>
                    <a:cubicBezTo>
                      <a:pt x="5257" y="15910"/>
                      <a:pt x="5059" y="15925"/>
                      <a:pt x="4846" y="15941"/>
                    </a:cubicBezTo>
                    <a:cubicBezTo>
                      <a:pt x="4769" y="15956"/>
                      <a:pt x="4693" y="15956"/>
                      <a:pt x="4617" y="15971"/>
                    </a:cubicBezTo>
                    <a:cubicBezTo>
                      <a:pt x="4495" y="15971"/>
                      <a:pt x="4373" y="15986"/>
                      <a:pt x="4236" y="16002"/>
                    </a:cubicBezTo>
                    <a:lnTo>
                      <a:pt x="4221" y="16002"/>
                    </a:lnTo>
                    <a:cubicBezTo>
                      <a:pt x="4206" y="15986"/>
                      <a:pt x="4206" y="15986"/>
                      <a:pt x="4206" y="15986"/>
                    </a:cubicBezTo>
                    <a:cubicBezTo>
                      <a:pt x="4084" y="15819"/>
                      <a:pt x="3962" y="15651"/>
                      <a:pt x="3855" y="15468"/>
                    </a:cubicBezTo>
                    <a:cubicBezTo>
                      <a:pt x="3840" y="15423"/>
                      <a:pt x="3810" y="15377"/>
                      <a:pt x="3794" y="15316"/>
                    </a:cubicBezTo>
                    <a:cubicBezTo>
                      <a:pt x="3764" y="15240"/>
                      <a:pt x="3749" y="15164"/>
                      <a:pt x="3718" y="15072"/>
                    </a:cubicBezTo>
                    <a:cubicBezTo>
                      <a:pt x="3672" y="14905"/>
                      <a:pt x="3642" y="14737"/>
                      <a:pt x="3627" y="14569"/>
                    </a:cubicBezTo>
                    <a:cubicBezTo>
                      <a:pt x="3596" y="14387"/>
                      <a:pt x="3581" y="14219"/>
                      <a:pt x="3581" y="14021"/>
                    </a:cubicBezTo>
                    <a:cubicBezTo>
                      <a:pt x="3566" y="13945"/>
                      <a:pt x="3566" y="13853"/>
                      <a:pt x="3566" y="13777"/>
                    </a:cubicBezTo>
                    <a:cubicBezTo>
                      <a:pt x="3566" y="13686"/>
                      <a:pt x="3566" y="13579"/>
                      <a:pt x="3551" y="13488"/>
                    </a:cubicBezTo>
                    <a:cubicBezTo>
                      <a:pt x="3551" y="13411"/>
                      <a:pt x="3551" y="13351"/>
                      <a:pt x="3535" y="13274"/>
                    </a:cubicBezTo>
                    <a:cubicBezTo>
                      <a:pt x="3520" y="13168"/>
                      <a:pt x="3505" y="13046"/>
                      <a:pt x="3444" y="12939"/>
                    </a:cubicBezTo>
                    <a:cubicBezTo>
                      <a:pt x="3368" y="12802"/>
                      <a:pt x="3261" y="12665"/>
                      <a:pt x="3093" y="12528"/>
                    </a:cubicBezTo>
                    <a:cubicBezTo>
                      <a:pt x="3002" y="12452"/>
                      <a:pt x="2880" y="12375"/>
                      <a:pt x="2743" y="12284"/>
                    </a:cubicBezTo>
                    <a:lnTo>
                      <a:pt x="2621" y="12223"/>
                    </a:lnTo>
                    <a:cubicBezTo>
                      <a:pt x="2545" y="12177"/>
                      <a:pt x="2454" y="12116"/>
                      <a:pt x="2362" y="12071"/>
                    </a:cubicBezTo>
                    <a:cubicBezTo>
                      <a:pt x="2246" y="11998"/>
                      <a:pt x="2144" y="11926"/>
                      <a:pt x="2042" y="11853"/>
                    </a:cubicBezTo>
                    <a:lnTo>
                      <a:pt x="2042" y="11853"/>
                    </a:lnTo>
                    <a:lnTo>
                      <a:pt x="2042" y="11842"/>
                    </a:lnTo>
                    <a:cubicBezTo>
                      <a:pt x="2027" y="11842"/>
                      <a:pt x="2027" y="11842"/>
                      <a:pt x="2012" y="11827"/>
                    </a:cubicBezTo>
                    <a:cubicBezTo>
                      <a:pt x="2012" y="11812"/>
                      <a:pt x="1996" y="11812"/>
                      <a:pt x="1996" y="11796"/>
                    </a:cubicBezTo>
                    <a:lnTo>
                      <a:pt x="2012" y="11766"/>
                    </a:lnTo>
                    <a:cubicBezTo>
                      <a:pt x="2042" y="11720"/>
                      <a:pt x="2088" y="11690"/>
                      <a:pt x="2118" y="11659"/>
                    </a:cubicBezTo>
                    <a:cubicBezTo>
                      <a:pt x="2149" y="11629"/>
                      <a:pt x="2179" y="11598"/>
                      <a:pt x="2210" y="11568"/>
                    </a:cubicBezTo>
                    <a:cubicBezTo>
                      <a:pt x="2255" y="11537"/>
                      <a:pt x="2301" y="11507"/>
                      <a:pt x="2332" y="11492"/>
                    </a:cubicBezTo>
                    <a:cubicBezTo>
                      <a:pt x="2347" y="11477"/>
                      <a:pt x="2377" y="11461"/>
                      <a:pt x="2408" y="11446"/>
                    </a:cubicBezTo>
                    <a:cubicBezTo>
                      <a:pt x="2423" y="11446"/>
                      <a:pt x="2438" y="11446"/>
                      <a:pt x="2454" y="11431"/>
                    </a:cubicBezTo>
                    <a:cubicBezTo>
                      <a:pt x="2484" y="11431"/>
                      <a:pt x="2514" y="11416"/>
                      <a:pt x="2530" y="11416"/>
                    </a:cubicBezTo>
                    <a:lnTo>
                      <a:pt x="2682" y="11416"/>
                    </a:lnTo>
                    <a:cubicBezTo>
                      <a:pt x="2758" y="11416"/>
                      <a:pt x="2834" y="11416"/>
                      <a:pt x="2911" y="11431"/>
                    </a:cubicBezTo>
                    <a:cubicBezTo>
                      <a:pt x="3002" y="11431"/>
                      <a:pt x="3078" y="11446"/>
                      <a:pt x="3170" y="11446"/>
                    </a:cubicBezTo>
                    <a:cubicBezTo>
                      <a:pt x="3231" y="11461"/>
                      <a:pt x="3307" y="11477"/>
                      <a:pt x="3368" y="11492"/>
                    </a:cubicBezTo>
                    <a:cubicBezTo>
                      <a:pt x="3490" y="11507"/>
                      <a:pt x="3627" y="11537"/>
                      <a:pt x="3749" y="11553"/>
                    </a:cubicBezTo>
                    <a:cubicBezTo>
                      <a:pt x="3840" y="11568"/>
                      <a:pt x="3947" y="11568"/>
                      <a:pt x="4038" y="11568"/>
                    </a:cubicBezTo>
                    <a:cubicBezTo>
                      <a:pt x="4069" y="11568"/>
                      <a:pt x="4114" y="11583"/>
                      <a:pt x="4160" y="11583"/>
                    </a:cubicBezTo>
                    <a:cubicBezTo>
                      <a:pt x="4312" y="11583"/>
                      <a:pt x="4449" y="11598"/>
                      <a:pt x="4587" y="11614"/>
                    </a:cubicBezTo>
                    <a:lnTo>
                      <a:pt x="4617" y="11614"/>
                    </a:lnTo>
                    <a:cubicBezTo>
                      <a:pt x="4754" y="11629"/>
                      <a:pt x="4891" y="11644"/>
                      <a:pt x="5013" y="11659"/>
                    </a:cubicBezTo>
                    <a:cubicBezTo>
                      <a:pt x="5135" y="11675"/>
                      <a:pt x="5272" y="11675"/>
                      <a:pt x="5409" y="11675"/>
                    </a:cubicBezTo>
                    <a:lnTo>
                      <a:pt x="5745" y="11675"/>
                    </a:lnTo>
                    <a:cubicBezTo>
                      <a:pt x="5836" y="11675"/>
                      <a:pt x="5927" y="11675"/>
                      <a:pt x="6064" y="11659"/>
                    </a:cubicBezTo>
                    <a:cubicBezTo>
                      <a:pt x="6339" y="11644"/>
                      <a:pt x="6628" y="11614"/>
                      <a:pt x="6902" y="11583"/>
                    </a:cubicBezTo>
                    <a:cubicBezTo>
                      <a:pt x="7146" y="11568"/>
                      <a:pt x="7451" y="11537"/>
                      <a:pt x="7756" y="11446"/>
                    </a:cubicBezTo>
                    <a:cubicBezTo>
                      <a:pt x="7893" y="11416"/>
                      <a:pt x="8030" y="11385"/>
                      <a:pt x="8167" y="11324"/>
                    </a:cubicBezTo>
                    <a:cubicBezTo>
                      <a:pt x="8289" y="11278"/>
                      <a:pt x="8426" y="11218"/>
                      <a:pt x="8578" y="11157"/>
                    </a:cubicBezTo>
                    <a:cubicBezTo>
                      <a:pt x="8700" y="11096"/>
                      <a:pt x="8837" y="11035"/>
                      <a:pt x="8959" y="10974"/>
                    </a:cubicBezTo>
                    <a:cubicBezTo>
                      <a:pt x="9020" y="10943"/>
                      <a:pt x="9081" y="10913"/>
                      <a:pt x="9142" y="10867"/>
                    </a:cubicBezTo>
                    <a:lnTo>
                      <a:pt x="9188" y="10837"/>
                    </a:lnTo>
                    <a:cubicBezTo>
                      <a:pt x="9234" y="10821"/>
                      <a:pt x="9264" y="10791"/>
                      <a:pt x="9310" y="10776"/>
                    </a:cubicBezTo>
                    <a:close/>
                    <a:moveTo>
                      <a:pt x="1905" y="11934"/>
                    </a:moveTo>
                    <a:cubicBezTo>
                      <a:pt x="1920" y="11949"/>
                      <a:pt x="1951" y="11979"/>
                      <a:pt x="1966" y="11995"/>
                    </a:cubicBezTo>
                    <a:lnTo>
                      <a:pt x="1981" y="11995"/>
                    </a:lnTo>
                    <a:lnTo>
                      <a:pt x="2012" y="12025"/>
                    </a:lnTo>
                    <a:lnTo>
                      <a:pt x="2057" y="12055"/>
                    </a:lnTo>
                    <a:cubicBezTo>
                      <a:pt x="2134" y="12116"/>
                      <a:pt x="2210" y="12177"/>
                      <a:pt x="2316" y="12238"/>
                    </a:cubicBezTo>
                    <a:cubicBezTo>
                      <a:pt x="2377" y="12284"/>
                      <a:pt x="2454" y="12330"/>
                      <a:pt x="2514" y="12375"/>
                    </a:cubicBezTo>
                    <a:cubicBezTo>
                      <a:pt x="2636" y="12452"/>
                      <a:pt x="2758" y="12528"/>
                      <a:pt x="2865" y="12619"/>
                    </a:cubicBezTo>
                    <a:cubicBezTo>
                      <a:pt x="2956" y="12680"/>
                      <a:pt x="3033" y="12756"/>
                      <a:pt x="3093" y="12817"/>
                    </a:cubicBezTo>
                    <a:cubicBezTo>
                      <a:pt x="3093" y="12817"/>
                      <a:pt x="3093" y="12817"/>
                      <a:pt x="3109" y="12833"/>
                    </a:cubicBezTo>
                    <a:cubicBezTo>
                      <a:pt x="3124" y="12863"/>
                      <a:pt x="3154" y="12878"/>
                      <a:pt x="3170" y="12909"/>
                    </a:cubicBezTo>
                    <a:cubicBezTo>
                      <a:pt x="3185" y="12939"/>
                      <a:pt x="3200" y="12970"/>
                      <a:pt x="3215" y="12985"/>
                    </a:cubicBezTo>
                    <a:cubicBezTo>
                      <a:pt x="3231" y="13015"/>
                      <a:pt x="3246" y="13031"/>
                      <a:pt x="3246" y="13046"/>
                    </a:cubicBezTo>
                    <a:cubicBezTo>
                      <a:pt x="3261" y="13061"/>
                      <a:pt x="3261" y="13092"/>
                      <a:pt x="3261" y="13107"/>
                    </a:cubicBezTo>
                    <a:cubicBezTo>
                      <a:pt x="3276" y="13137"/>
                      <a:pt x="3276" y="13168"/>
                      <a:pt x="3276" y="13183"/>
                    </a:cubicBezTo>
                    <a:cubicBezTo>
                      <a:pt x="3292" y="13335"/>
                      <a:pt x="3307" y="13488"/>
                      <a:pt x="3292" y="13610"/>
                    </a:cubicBezTo>
                    <a:cubicBezTo>
                      <a:pt x="3292" y="13671"/>
                      <a:pt x="3292" y="13731"/>
                      <a:pt x="3292" y="13777"/>
                    </a:cubicBezTo>
                    <a:cubicBezTo>
                      <a:pt x="3292" y="13899"/>
                      <a:pt x="3292" y="14021"/>
                      <a:pt x="3292" y="14128"/>
                    </a:cubicBezTo>
                    <a:cubicBezTo>
                      <a:pt x="3292" y="14295"/>
                      <a:pt x="3292" y="14463"/>
                      <a:pt x="3307" y="14661"/>
                    </a:cubicBezTo>
                    <a:cubicBezTo>
                      <a:pt x="3322" y="14798"/>
                      <a:pt x="3352" y="14935"/>
                      <a:pt x="3383" y="15072"/>
                    </a:cubicBezTo>
                    <a:cubicBezTo>
                      <a:pt x="3413" y="15225"/>
                      <a:pt x="3444" y="15377"/>
                      <a:pt x="3505" y="15529"/>
                    </a:cubicBezTo>
                    <a:cubicBezTo>
                      <a:pt x="3566" y="15666"/>
                      <a:pt x="3657" y="15804"/>
                      <a:pt x="3718" y="15910"/>
                    </a:cubicBezTo>
                    <a:cubicBezTo>
                      <a:pt x="3794" y="16032"/>
                      <a:pt x="3886" y="16154"/>
                      <a:pt x="3962" y="16276"/>
                    </a:cubicBezTo>
                    <a:cubicBezTo>
                      <a:pt x="4053" y="16398"/>
                      <a:pt x="4160" y="16520"/>
                      <a:pt x="4221" y="16611"/>
                    </a:cubicBezTo>
                    <a:cubicBezTo>
                      <a:pt x="4328" y="16748"/>
                      <a:pt x="4434" y="16855"/>
                      <a:pt x="4541" y="16931"/>
                    </a:cubicBezTo>
                    <a:cubicBezTo>
                      <a:pt x="4648" y="17022"/>
                      <a:pt x="4769" y="17099"/>
                      <a:pt x="4907" y="17160"/>
                    </a:cubicBezTo>
                    <a:cubicBezTo>
                      <a:pt x="4967" y="17205"/>
                      <a:pt x="5044" y="17220"/>
                      <a:pt x="5089" y="17251"/>
                    </a:cubicBezTo>
                    <a:lnTo>
                      <a:pt x="5150" y="17266"/>
                    </a:lnTo>
                    <a:cubicBezTo>
                      <a:pt x="5181" y="17281"/>
                      <a:pt x="5226" y="17297"/>
                      <a:pt x="5272" y="17312"/>
                    </a:cubicBezTo>
                    <a:lnTo>
                      <a:pt x="5287" y="17327"/>
                    </a:lnTo>
                    <a:lnTo>
                      <a:pt x="5333" y="17342"/>
                    </a:lnTo>
                    <a:lnTo>
                      <a:pt x="5348" y="17358"/>
                    </a:lnTo>
                    <a:lnTo>
                      <a:pt x="5348" y="17373"/>
                    </a:lnTo>
                    <a:lnTo>
                      <a:pt x="5364" y="17373"/>
                    </a:lnTo>
                    <a:cubicBezTo>
                      <a:pt x="5364" y="17373"/>
                      <a:pt x="5364" y="17373"/>
                      <a:pt x="5379" y="17388"/>
                    </a:cubicBezTo>
                    <a:lnTo>
                      <a:pt x="5379" y="17403"/>
                    </a:lnTo>
                    <a:cubicBezTo>
                      <a:pt x="5394" y="17403"/>
                      <a:pt x="5394" y="17419"/>
                      <a:pt x="5394" y="17434"/>
                    </a:cubicBezTo>
                    <a:cubicBezTo>
                      <a:pt x="5409" y="17449"/>
                      <a:pt x="5409" y="17464"/>
                      <a:pt x="5409" y="17479"/>
                    </a:cubicBezTo>
                    <a:cubicBezTo>
                      <a:pt x="5425" y="17540"/>
                      <a:pt x="5440" y="17601"/>
                      <a:pt x="5440" y="17662"/>
                    </a:cubicBezTo>
                    <a:cubicBezTo>
                      <a:pt x="5455" y="17708"/>
                      <a:pt x="5455" y="17754"/>
                      <a:pt x="5470" y="17799"/>
                    </a:cubicBezTo>
                    <a:cubicBezTo>
                      <a:pt x="5501" y="17937"/>
                      <a:pt x="5516" y="18028"/>
                      <a:pt x="5562" y="18119"/>
                    </a:cubicBezTo>
                    <a:cubicBezTo>
                      <a:pt x="5623" y="18287"/>
                      <a:pt x="5684" y="18424"/>
                      <a:pt x="5760" y="18546"/>
                    </a:cubicBezTo>
                    <a:cubicBezTo>
                      <a:pt x="5836" y="18668"/>
                      <a:pt x="5912" y="18775"/>
                      <a:pt x="6004" y="18881"/>
                    </a:cubicBezTo>
                    <a:cubicBezTo>
                      <a:pt x="6049" y="18927"/>
                      <a:pt x="6110" y="18973"/>
                      <a:pt x="6171" y="19034"/>
                    </a:cubicBezTo>
                    <a:cubicBezTo>
                      <a:pt x="6232" y="19079"/>
                      <a:pt x="6293" y="19125"/>
                      <a:pt x="6354" y="19155"/>
                    </a:cubicBezTo>
                    <a:cubicBezTo>
                      <a:pt x="6445" y="19201"/>
                      <a:pt x="6567" y="19232"/>
                      <a:pt x="6689" y="19232"/>
                    </a:cubicBezTo>
                    <a:cubicBezTo>
                      <a:pt x="6735" y="19247"/>
                      <a:pt x="6796" y="19247"/>
                      <a:pt x="6841" y="19247"/>
                    </a:cubicBezTo>
                    <a:lnTo>
                      <a:pt x="6902" y="19247"/>
                    </a:lnTo>
                    <a:cubicBezTo>
                      <a:pt x="7040" y="19232"/>
                      <a:pt x="7177" y="19201"/>
                      <a:pt x="7314" y="19171"/>
                    </a:cubicBezTo>
                    <a:lnTo>
                      <a:pt x="7329" y="19171"/>
                    </a:lnTo>
                    <a:lnTo>
                      <a:pt x="7360" y="19155"/>
                    </a:lnTo>
                    <a:cubicBezTo>
                      <a:pt x="7405" y="19155"/>
                      <a:pt x="7466" y="19140"/>
                      <a:pt x="7527" y="19125"/>
                    </a:cubicBezTo>
                    <a:cubicBezTo>
                      <a:pt x="7542" y="19125"/>
                      <a:pt x="7573" y="19125"/>
                      <a:pt x="7588" y="19110"/>
                    </a:cubicBezTo>
                    <a:lnTo>
                      <a:pt x="7619" y="19110"/>
                    </a:lnTo>
                    <a:cubicBezTo>
                      <a:pt x="7603" y="19125"/>
                      <a:pt x="7588" y="19140"/>
                      <a:pt x="7573" y="19140"/>
                    </a:cubicBezTo>
                    <a:cubicBezTo>
                      <a:pt x="7497" y="19171"/>
                      <a:pt x="7420" y="19201"/>
                      <a:pt x="7344" y="19247"/>
                    </a:cubicBezTo>
                    <a:lnTo>
                      <a:pt x="7253" y="19293"/>
                    </a:lnTo>
                    <a:cubicBezTo>
                      <a:pt x="7177" y="19338"/>
                      <a:pt x="7101" y="19369"/>
                      <a:pt x="7024" y="19414"/>
                    </a:cubicBezTo>
                    <a:cubicBezTo>
                      <a:pt x="6963" y="19445"/>
                      <a:pt x="6902" y="19460"/>
                      <a:pt x="6841" y="19491"/>
                    </a:cubicBezTo>
                    <a:cubicBezTo>
                      <a:pt x="6811" y="19506"/>
                      <a:pt x="6781" y="19521"/>
                      <a:pt x="6735" y="19536"/>
                    </a:cubicBezTo>
                    <a:lnTo>
                      <a:pt x="6704" y="19552"/>
                    </a:lnTo>
                    <a:cubicBezTo>
                      <a:pt x="6659" y="19567"/>
                      <a:pt x="6613" y="19582"/>
                      <a:pt x="6567" y="19597"/>
                    </a:cubicBezTo>
                    <a:cubicBezTo>
                      <a:pt x="6506" y="19613"/>
                      <a:pt x="6461" y="19613"/>
                      <a:pt x="6415" y="19628"/>
                    </a:cubicBezTo>
                    <a:lnTo>
                      <a:pt x="6308" y="19628"/>
                    </a:lnTo>
                    <a:cubicBezTo>
                      <a:pt x="6263" y="19628"/>
                      <a:pt x="6232" y="19628"/>
                      <a:pt x="6171" y="19613"/>
                    </a:cubicBezTo>
                    <a:cubicBezTo>
                      <a:pt x="6141" y="19613"/>
                      <a:pt x="6125" y="19613"/>
                      <a:pt x="6095" y="19597"/>
                    </a:cubicBezTo>
                    <a:cubicBezTo>
                      <a:pt x="6080" y="19597"/>
                      <a:pt x="6064" y="19597"/>
                      <a:pt x="6049" y="19582"/>
                    </a:cubicBezTo>
                    <a:cubicBezTo>
                      <a:pt x="6034" y="19582"/>
                      <a:pt x="6019" y="19567"/>
                      <a:pt x="5988" y="19552"/>
                    </a:cubicBezTo>
                    <a:cubicBezTo>
                      <a:pt x="5927" y="19506"/>
                      <a:pt x="5866" y="19460"/>
                      <a:pt x="5805" y="19414"/>
                    </a:cubicBezTo>
                    <a:cubicBezTo>
                      <a:pt x="5790" y="19399"/>
                      <a:pt x="5760" y="19384"/>
                      <a:pt x="5745" y="19369"/>
                    </a:cubicBezTo>
                    <a:cubicBezTo>
                      <a:pt x="5699" y="19338"/>
                      <a:pt x="5668" y="19308"/>
                      <a:pt x="5623" y="19277"/>
                    </a:cubicBezTo>
                    <a:cubicBezTo>
                      <a:pt x="5592" y="19247"/>
                      <a:pt x="5546" y="19216"/>
                      <a:pt x="5516" y="19186"/>
                    </a:cubicBezTo>
                    <a:cubicBezTo>
                      <a:pt x="5425" y="19110"/>
                      <a:pt x="5364" y="19049"/>
                      <a:pt x="5287" y="18988"/>
                    </a:cubicBezTo>
                    <a:cubicBezTo>
                      <a:pt x="5226" y="18912"/>
                      <a:pt x="5166" y="18835"/>
                      <a:pt x="5105" y="18759"/>
                    </a:cubicBezTo>
                    <a:cubicBezTo>
                      <a:pt x="5105" y="18759"/>
                      <a:pt x="5105" y="18759"/>
                      <a:pt x="5105" y="18744"/>
                    </a:cubicBezTo>
                    <a:lnTo>
                      <a:pt x="5089" y="18744"/>
                    </a:lnTo>
                    <a:cubicBezTo>
                      <a:pt x="5074" y="18714"/>
                      <a:pt x="5044" y="18683"/>
                      <a:pt x="5028" y="18637"/>
                    </a:cubicBezTo>
                    <a:cubicBezTo>
                      <a:pt x="4967" y="18561"/>
                      <a:pt x="4922" y="18485"/>
                      <a:pt x="4861" y="18394"/>
                    </a:cubicBezTo>
                    <a:cubicBezTo>
                      <a:pt x="4769" y="18257"/>
                      <a:pt x="4663" y="18089"/>
                      <a:pt x="4556" y="17952"/>
                    </a:cubicBezTo>
                    <a:cubicBezTo>
                      <a:pt x="4465" y="17830"/>
                      <a:pt x="4389" y="17723"/>
                      <a:pt x="4297" y="17647"/>
                    </a:cubicBezTo>
                    <a:cubicBezTo>
                      <a:pt x="4236" y="17601"/>
                      <a:pt x="4190" y="17540"/>
                      <a:pt x="4130" y="17495"/>
                    </a:cubicBezTo>
                    <a:cubicBezTo>
                      <a:pt x="4069" y="17464"/>
                      <a:pt x="4008" y="17434"/>
                      <a:pt x="3962" y="17388"/>
                    </a:cubicBezTo>
                    <a:lnTo>
                      <a:pt x="3947" y="17388"/>
                    </a:lnTo>
                    <a:cubicBezTo>
                      <a:pt x="3870" y="17342"/>
                      <a:pt x="3779" y="17281"/>
                      <a:pt x="3703" y="17236"/>
                    </a:cubicBezTo>
                    <a:cubicBezTo>
                      <a:pt x="3657" y="17220"/>
                      <a:pt x="3627" y="17205"/>
                      <a:pt x="3596" y="17190"/>
                    </a:cubicBezTo>
                    <a:cubicBezTo>
                      <a:pt x="3520" y="17144"/>
                      <a:pt x="3459" y="17114"/>
                      <a:pt x="3398" y="17068"/>
                    </a:cubicBezTo>
                    <a:cubicBezTo>
                      <a:pt x="3337" y="17038"/>
                      <a:pt x="3292" y="17007"/>
                      <a:pt x="3231" y="16977"/>
                    </a:cubicBezTo>
                    <a:cubicBezTo>
                      <a:pt x="3093" y="16901"/>
                      <a:pt x="2987" y="16840"/>
                      <a:pt x="2865" y="16794"/>
                    </a:cubicBezTo>
                    <a:cubicBezTo>
                      <a:pt x="2819" y="16779"/>
                      <a:pt x="2774" y="16763"/>
                      <a:pt x="2728" y="16748"/>
                    </a:cubicBezTo>
                    <a:cubicBezTo>
                      <a:pt x="2636" y="16718"/>
                      <a:pt x="2545" y="16687"/>
                      <a:pt x="2469" y="16657"/>
                    </a:cubicBezTo>
                    <a:cubicBezTo>
                      <a:pt x="2393" y="16626"/>
                      <a:pt x="2332" y="16581"/>
                      <a:pt x="2271" y="16550"/>
                    </a:cubicBezTo>
                    <a:cubicBezTo>
                      <a:pt x="2164" y="16489"/>
                      <a:pt x="2073" y="16428"/>
                      <a:pt x="1996" y="16352"/>
                    </a:cubicBezTo>
                    <a:cubicBezTo>
                      <a:pt x="1966" y="16337"/>
                      <a:pt x="1936" y="16306"/>
                      <a:pt x="1905" y="16276"/>
                    </a:cubicBezTo>
                    <a:cubicBezTo>
                      <a:pt x="1875" y="16261"/>
                      <a:pt x="1859" y="16230"/>
                      <a:pt x="1844" y="16200"/>
                    </a:cubicBezTo>
                    <a:cubicBezTo>
                      <a:pt x="1829" y="16184"/>
                      <a:pt x="1814" y="16154"/>
                      <a:pt x="1798" y="16139"/>
                    </a:cubicBezTo>
                    <a:cubicBezTo>
                      <a:pt x="1783" y="16108"/>
                      <a:pt x="1768" y="16063"/>
                      <a:pt x="1753" y="16032"/>
                    </a:cubicBezTo>
                    <a:cubicBezTo>
                      <a:pt x="1737" y="15986"/>
                      <a:pt x="1722" y="15941"/>
                      <a:pt x="1707" y="15895"/>
                    </a:cubicBezTo>
                    <a:cubicBezTo>
                      <a:pt x="1677" y="15758"/>
                      <a:pt x="1646" y="15605"/>
                      <a:pt x="1631" y="15453"/>
                    </a:cubicBezTo>
                    <a:cubicBezTo>
                      <a:pt x="1616" y="15407"/>
                      <a:pt x="1616" y="15346"/>
                      <a:pt x="1616" y="15286"/>
                    </a:cubicBezTo>
                    <a:cubicBezTo>
                      <a:pt x="1616" y="15179"/>
                      <a:pt x="1631" y="15057"/>
                      <a:pt x="1646" y="14920"/>
                    </a:cubicBezTo>
                    <a:lnTo>
                      <a:pt x="1646" y="14905"/>
                    </a:lnTo>
                    <a:cubicBezTo>
                      <a:pt x="1661" y="14859"/>
                      <a:pt x="1661" y="14828"/>
                      <a:pt x="1677" y="14798"/>
                    </a:cubicBezTo>
                    <a:cubicBezTo>
                      <a:pt x="1677" y="14767"/>
                      <a:pt x="1692" y="14737"/>
                      <a:pt x="1692" y="14707"/>
                    </a:cubicBezTo>
                    <a:cubicBezTo>
                      <a:pt x="1707" y="14661"/>
                      <a:pt x="1722" y="14615"/>
                      <a:pt x="1737" y="14585"/>
                    </a:cubicBezTo>
                    <a:cubicBezTo>
                      <a:pt x="1753" y="14539"/>
                      <a:pt x="1783" y="14508"/>
                      <a:pt x="1798" y="14478"/>
                    </a:cubicBezTo>
                    <a:cubicBezTo>
                      <a:pt x="1814" y="14448"/>
                      <a:pt x="1829" y="14432"/>
                      <a:pt x="1844" y="14402"/>
                    </a:cubicBezTo>
                    <a:cubicBezTo>
                      <a:pt x="1859" y="14371"/>
                      <a:pt x="1875" y="14341"/>
                      <a:pt x="1905" y="14310"/>
                    </a:cubicBezTo>
                    <a:cubicBezTo>
                      <a:pt x="1936" y="14234"/>
                      <a:pt x="1966" y="14173"/>
                      <a:pt x="1981" y="14097"/>
                    </a:cubicBezTo>
                    <a:cubicBezTo>
                      <a:pt x="1981" y="14021"/>
                      <a:pt x="1981" y="13945"/>
                      <a:pt x="1981" y="13838"/>
                    </a:cubicBezTo>
                    <a:cubicBezTo>
                      <a:pt x="1966" y="13701"/>
                      <a:pt x="1951" y="13564"/>
                      <a:pt x="1920" y="13411"/>
                    </a:cubicBezTo>
                    <a:cubicBezTo>
                      <a:pt x="1890" y="13259"/>
                      <a:pt x="1875" y="13122"/>
                      <a:pt x="1844" y="13000"/>
                    </a:cubicBezTo>
                    <a:lnTo>
                      <a:pt x="1829" y="12939"/>
                    </a:lnTo>
                    <a:lnTo>
                      <a:pt x="1814" y="12802"/>
                    </a:lnTo>
                    <a:cubicBezTo>
                      <a:pt x="1798" y="12726"/>
                      <a:pt x="1783" y="12665"/>
                      <a:pt x="1783" y="12604"/>
                    </a:cubicBezTo>
                    <a:cubicBezTo>
                      <a:pt x="1768" y="12558"/>
                      <a:pt x="1768" y="12528"/>
                      <a:pt x="1768" y="12497"/>
                    </a:cubicBezTo>
                    <a:cubicBezTo>
                      <a:pt x="1768" y="12421"/>
                      <a:pt x="1783" y="12345"/>
                      <a:pt x="1798" y="12254"/>
                    </a:cubicBezTo>
                    <a:cubicBezTo>
                      <a:pt x="1798" y="12208"/>
                      <a:pt x="1814" y="12162"/>
                      <a:pt x="1829" y="12116"/>
                    </a:cubicBezTo>
                    <a:cubicBezTo>
                      <a:pt x="1844" y="12071"/>
                      <a:pt x="1844" y="12040"/>
                      <a:pt x="1875" y="11995"/>
                    </a:cubicBezTo>
                    <a:cubicBezTo>
                      <a:pt x="1875" y="11964"/>
                      <a:pt x="1890" y="11949"/>
                      <a:pt x="1905" y="11934"/>
                    </a:cubicBezTo>
                    <a:close/>
                    <a:moveTo>
                      <a:pt x="17263" y="20770"/>
                    </a:moveTo>
                    <a:cubicBezTo>
                      <a:pt x="17217" y="20786"/>
                      <a:pt x="17171" y="20801"/>
                      <a:pt x="17141" y="20831"/>
                    </a:cubicBezTo>
                    <a:cubicBezTo>
                      <a:pt x="17156" y="20816"/>
                      <a:pt x="17156" y="20786"/>
                      <a:pt x="17171" y="20770"/>
                    </a:cubicBezTo>
                    <a:close/>
                    <a:moveTo>
                      <a:pt x="14749" y="13092"/>
                    </a:moveTo>
                    <a:lnTo>
                      <a:pt x="14749" y="13107"/>
                    </a:lnTo>
                    <a:lnTo>
                      <a:pt x="14749" y="13122"/>
                    </a:lnTo>
                    <a:cubicBezTo>
                      <a:pt x="14764" y="13137"/>
                      <a:pt x="14779" y="13168"/>
                      <a:pt x="14795" y="13198"/>
                    </a:cubicBezTo>
                    <a:cubicBezTo>
                      <a:pt x="14795" y="13213"/>
                      <a:pt x="14795" y="13229"/>
                      <a:pt x="14810" y="13244"/>
                    </a:cubicBezTo>
                    <a:cubicBezTo>
                      <a:pt x="14825" y="13274"/>
                      <a:pt x="14825" y="13305"/>
                      <a:pt x="14840" y="13335"/>
                    </a:cubicBezTo>
                    <a:cubicBezTo>
                      <a:pt x="14856" y="13381"/>
                      <a:pt x="14886" y="13427"/>
                      <a:pt x="14917" y="13472"/>
                    </a:cubicBezTo>
                    <a:cubicBezTo>
                      <a:pt x="14947" y="13503"/>
                      <a:pt x="14977" y="13533"/>
                      <a:pt x="15023" y="13579"/>
                    </a:cubicBezTo>
                    <a:cubicBezTo>
                      <a:pt x="15130" y="13671"/>
                      <a:pt x="15221" y="13762"/>
                      <a:pt x="15313" y="13838"/>
                    </a:cubicBezTo>
                    <a:cubicBezTo>
                      <a:pt x="15511" y="14006"/>
                      <a:pt x="15724" y="14143"/>
                      <a:pt x="15953" y="14219"/>
                    </a:cubicBezTo>
                    <a:cubicBezTo>
                      <a:pt x="16120" y="14265"/>
                      <a:pt x="16273" y="14310"/>
                      <a:pt x="16455" y="14356"/>
                    </a:cubicBezTo>
                    <a:cubicBezTo>
                      <a:pt x="16623" y="14402"/>
                      <a:pt x="16791" y="14432"/>
                      <a:pt x="16943" y="14463"/>
                    </a:cubicBezTo>
                    <a:cubicBezTo>
                      <a:pt x="17004" y="14463"/>
                      <a:pt x="17065" y="14478"/>
                      <a:pt x="17141" y="14478"/>
                    </a:cubicBezTo>
                    <a:cubicBezTo>
                      <a:pt x="17232" y="14493"/>
                      <a:pt x="17339" y="14508"/>
                      <a:pt x="17446" y="14524"/>
                    </a:cubicBezTo>
                    <a:lnTo>
                      <a:pt x="17430" y="14524"/>
                    </a:lnTo>
                    <a:cubicBezTo>
                      <a:pt x="17491" y="14539"/>
                      <a:pt x="17552" y="14539"/>
                      <a:pt x="17629" y="14554"/>
                    </a:cubicBezTo>
                    <a:cubicBezTo>
                      <a:pt x="17842" y="14600"/>
                      <a:pt x="18055" y="14661"/>
                      <a:pt x="18268" y="14707"/>
                    </a:cubicBezTo>
                    <a:cubicBezTo>
                      <a:pt x="18345" y="14737"/>
                      <a:pt x="18436" y="14767"/>
                      <a:pt x="18512" y="14798"/>
                    </a:cubicBezTo>
                    <a:cubicBezTo>
                      <a:pt x="18573" y="14828"/>
                      <a:pt x="18634" y="14859"/>
                      <a:pt x="18695" y="14889"/>
                    </a:cubicBezTo>
                    <a:cubicBezTo>
                      <a:pt x="18771" y="14935"/>
                      <a:pt x="18847" y="14966"/>
                      <a:pt x="18924" y="15011"/>
                    </a:cubicBezTo>
                    <a:cubicBezTo>
                      <a:pt x="19045" y="15057"/>
                      <a:pt x="19152" y="15118"/>
                      <a:pt x="19274" y="15164"/>
                    </a:cubicBezTo>
                    <a:lnTo>
                      <a:pt x="19365" y="15209"/>
                    </a:lnTo>
                    <a:cubicBezTo>
                      <a:pt x="19487" y="15270"/>
                      <a:pt x="19624" y="15331"/>
                      <a:pt x="19762" y="15392"/>
                    </a:cubicBezTo>
                    <a:cubicBezTo>
                      <a:pt x="19914" y="15468"/>
                      <a:pt x="20082" y="15529"/>
                      <a:pt x="20234" y="15605"/>
                    </a:cubicBezTo>
                    <a:cubicBezTo>
                      <a:pt x="20310" y="15636"/>
                      <a:pt x="20371" y="15666"/>
                      <a:pt x="20432" y="15712"/>
                    </a:cubicBezTo>
                    <a:cubicBezTo>
                      <a:pt x="20462" y="15727"/>
                      <a:pt x="20508" y="15758"/>
                      <a:pt x="20539" y="15773"/>
                    </a:cubicBezTo>
                    <a:cubicBezTo>
                      <a:pt x="20569" y="15804"/>
                      <a:pt x="20600" y="15834"/>
                      <a:pt x="20630" y="15849"/>
                    </a:cubicBezTo>
                    <a:cubicBezTo>
                      <a:pt x="20645" y="15880"/>
                      <a:pt x="20660" y="15895"/>
                      <a:pt x="20691" y="15925"/>
                    </a:cubicBezTo>
                    <a:cubicBezTo>
                      <a:pt x="20706" y="15941"/>
                      <a:pt x="20721" y="15971"/>
                      <a:pt x="20721" y="15986"/>
                    </a:cubicBezTo>
                    <a:cubicBezTo>
                      <a:pt x="20737" y="16002"/>
                      <a:pt x="20737" y="16017"/>
                      <a:pt x="20752" y="16032"/>
                    </a:cubicBezTo>
                    <a:cubicBezTo>
                      <a:pt x="20752" y="16047"/>
                      <a:pt x="20767" y="16063"/>
                      <a:pt x="20767" y="16093"/>
                    </a:cubicBezTo>
                    <a:cubicBezTo>
                      <a:pt x="20767" y="16108"/>
                      <a:pt x="20782" y="16123"/>
                      <a:pt x="20782" y="16139"/>
                    </a:cubicBezTo>
                    <a:cubicBezTo>
                      <a:pt x="20782" y="16154"/>
                      <a:pt x="20782" y="16169"/>
                      <a:pt x="20782" y="16200"/>
                    </a:cubicBezTo>
                    <a:cubicBezTo>
                      <a:pt x="20782" y="16215"/>
                      <a:pt x="20782" y="16230"/>
                      <a:pt x="20782" y="16261"/>
                    </a:cubicBezTo>
                    <a:cubicBezTo>
                      <a:pt x="20767" y="16291"/>
                      <a:pt x="20752" y="16337"/>
                      <a:pt x="20752" y="16367"/>
                    </a:cubicBezTo>
                    <a:cubicBezTo>
                      <a:pt x="20737" y="16413"/>
                      <a:pt x="20721" y="16443"/>
                      <a:pt x="20721" y="16474"/>
                    </a:cubicBezTo>
                    <a:cubicBezTo>
                      <a:pt x="20691" y="16520"/>
                      <a:pt x="20660" y="16565"/>
                      <a:pt x="20645" y="16611"/>
                    </a:cubicBezTo>
                    <a:cubicBezTo>
                      <a:pt x="20584" y="16687"/>
                      <a:pt x="20539" y="16763"/>
                      <a:pt x="20478" y="16855"/>
                    </a:cubicBezTo>
                    <a:cubicBezTo>
                      <a:pt x="20401" y="16931"/>
                      <a:pt x="20341" y="17007"/>
                      <a:pt x="20280" y="17068"/>
                    </a:cubicBezTo>
                    <a:cubicBezTo>
                      <a:pt x="20066" y="17266"/>
                      <a:pt x="19838" y="17449"/>
                      <a:pt x="19609" y="17617"/>
                    </a:cubicBezTo>
                    <a:lnTo>
                      <a:pt x="19609" y="17632"/>
                    </a:lnTo>
                    <a:cubicBezTo>
                      <a:pt x="19472" y="17723"/>
                      <a:pt x="19335" y="17830"/>
                      <a:pt x="19213" y="17952"/>
                    </a:cubicBezTo>
                    <a:cubicBezTo>
                      <a:pt x="19167" y="18028"/>
                      <a:pt x="19106" y="18089"/>
                      <a:pt x="19061" y="18165"/>
                    </a:cubicBezTo>
                    <a:cubicBezTo>
                      <a:pt x="19000" y="18241"/>
                      <a:pt x="18954" y="18317"/>
                      <a:pt x="18908" y="18409"/>
                    </a:cubicBezTo>
                    <a:cubicBezTo>
                      <a:pt x="18847" y="18516"/>
                      <a:pt x="18786" y="18637"/>
                      <a:pt x="18741" y="18759"/>
                    </a:cubicBezTo>
                    <a:lnTo>
                      <a:pt x="18695" y="18851"/>
                    </a:lnTo>
                    <a:cubicBezTo>
                      <a:pt x="18634" y="18973"/>
                      <a:pt x="18573" y="19125"/>
                      <a:pt x="18482" y="19277"/>
                    </a:cubicBezTo>
                    <a:cubicBezTo>
                      <a:pt x="18436" y="19353"/>
                      <a:pt x="18390" y="19445"/>
                      <a:pt x="18345" y="19536"/>
                    </a:cubicBezTo>
                    <a:cubicBezTo>
                      <a:pt x="18314" y="19582"/>
                      <a:pt x="18284" y="19643"/>
                      <a:pt x="18253" y="19704"/>
                    </a:cubicBezTo>
                    <a:lnTo>
                      <a:pt x="18238" y="19734"/>
                    </a:lnTo>
                    <a:cubicBezTo>
                      <a:pt x="18162" y="19872"/>
                      <a:pt x="18101" y="20009"/>
                      <a:pt x="18009" y="20131"/>
                    </a:cubicBezTo>
                    <a:cubicBezTo>
                      <a:pt x="17994" y="20176"/>
                      <a:pt x="17964" y="20222"/>
                      <a:pt x="17933" y="20252"/>
                    </a:cubicBezTo>
                    <a:cubicBezTo>
                      <a:pt x="17872" y="20329"/>
                      <a:pt x="17796" y="20405"/>
                      <a:pt x="17720" y="20466"/>
                    </a:cubicBezTo>
                    <a:lnTo>
                      <a:pt x="17689" y="20496"/>
                    </a:lnTo>
                    <a:lnTo>
                      <a:pt x="17644" y="20511"/>
                    </a:lnTo>
                    <a:cubicBezTo>
                      <a:pt x="17598" y="20542"/>
                      <a:pt x="17568" y="20557"/>
                      <a:pt x="17522" y="20572"/>
                    </a:cubicBezTo>
                    <a:cubicBezTo>
                      <a:pt x="17507" y="20588"/>
                      <a:pt x="17491" y="20588"/>
                      <a:pt x="17476" y="20603"/>
                    </a:cubicBezTo>
                    <a:lnTo>
                      <a:pt x="17430" y="20618"/>
                    </a:lnTo>
                    <a:cubicBezTo>
                      <a:pt x="17400" y="20633"/>
                      <a:pt x="17385" y="20633"/>
                      <a:pt x="17354" y="20649"/>
                    </a:cubicBezTo>
                    <a:lnTo>
                      <a:pt x="17324" y="20664"/>
                    </a:lnTo>
                    <a:cubicBezTo>
                      <a:pt x="17278" y="20679"/>
                      <a:pt x="17248" y="20694"/>
                      <a:pt x="17202" y="20709"/>
                    </a:cubicBezTo>
                    <a:lnTo>
                      <a:pt x="17171" y="20709"/>
                    </a:lnTo>
                    <a:cubicBezTo>
                      <a:pt x="17080" y="20725"/>
                      <a:pt x="17004" y="20740"/>
                      <a:pt x="16943" y="20770"/>
                    </a:cubicBezTo>
                    <a:cubicBezTo>
                      <a:pt x="16912" y="20770"/>
                      <a:pt x="16882" y="20786"/>
                      <a:pt x="16852" y="20801"/>
                    </a:cubicBezTo>
                    <a:cubicBezTo>
                      <a:pt x="16836" y="20816"/>
                      <a:pt x="16821" y="20816"/>
                      <a:pt x="16806" y="20831"/>
                    </a:cubicBezTo>
                    <a:cubicBezTo>
                      <a:pt x="16775" y="20847"/>
                      <a:pt x="16730" y="20862"/>
                      <a:pt x="16699" y="20877"/>
                    </a:cubicBezTo>
                    <a:lnTo>
                      <a:pt x="16562" y="20923"/>
                    </a:lnTo>
                    <a:cubicBezTo>
                      <a:pt x="16516" y="20938"/>
                      <a:pt x="16486" y="20938"/>
                      <a:pt x="16455" y="20953"/>
                    </a:cubicBezTo>
                    <a:cubicBezTo>
                      <a:pt x="16425" y="20953"/>
                      <a:pt x="16394" y="20969"/>
                      <a:pt x="16364" y="20969"/>
                    </a:cubicBezTo>
                    <a:lnTo>
                      <a:pt x="16349" y="20969"/>
                    </a:lnTo>
                    <a:cubicBezTo>
                      <a:pt x="16212" y="20984"/>
                      <a:pt x="16090" y="20984"/>
                      <a:pt x="15968" y="20984"/>
                    </a:cubicBezTo>
                    <a:lnTo>
                      <a:pt x="15922" y="20984"/>
                    </a:lnTo>
                    <a:cubicBezTo>
                      <a:pt x="15876" y="20984"/>
                      <a:pt x="15815" y="20969"/>
                      <a:pt x="15770" y="20969"/>
                    </a:cubicBezTo>
                    <a:cubicBezTo>
                      <a:pt x="15694" y="20953"/>
                      <a:pt x="15633" y="20938"/>
                      <a:pt x="15556" y="20923"/>
                    </a:cubicBezTo>
                    <a:cubicBezTo>
                      <a:pt x="15526" y="20908"/>
                      <a:pt x="15496" y="20908"/>
                      <a:pt x="15480" y="20892"/>
                    </a:cubicBezTo>
                    <a:cubicBezTo>
                      <a:pt x="15435" y="20877"/>
                      <a:pt x="15404" y="20847"/>
                      <a:pt x="15358" y="20831"/>
                    </a:cubicBezTo>
                    <a:cubicBezTo>
                      <a:pt x="15313" y="20801"/>
                      <a:pt x="15282" y="20770"/>
                      <a:pt x="15252" y="20755"/>
                    </a:cubicBezTo>
                    <a:cubicBezTo>
                      <a:pt x="15206" y="20709"/>
                      <a:pt x="15160" y="20679"/>
                      <a:pt x="15115" y="20633"/>
                    </a:cubicBezTo>
                    <a:lnTo>
                      <a:pt x="15115" y="20618"/>
                    </a:lnTo>
                    <a:cubicBezTo>
                      <a:pt x="15099" y="20603"/>
                      <a:pt x="15069" y="20588"/>
                      <a:pt x="15054" y="20572"/>
                    </a:cubicBezTo>
                    <a:cubicBezTo>
                      <a:pt x="15054" y="20557"/>
                      <a:pt x="15054" y="20557"/>
                      <a:pt x="15038" y="20542"/>
                    </a:cubicBezTo>
                    <a:cubicBezTo>
                      <a:pt x="15008" y="20511"/>
                      <a:pt x="14977" y="20481"/>
                      <a:pt x="14962" y="20435"/>
                    </a:cubicBezTo>
                    <a:lnTo>
                      <a:pt x="14947" y="20420"/>
                    </a:lnTo>
                    <a:cubicBezTo>
                      <a:pt x="14886" y="20344"/>
                      <a:pt x="14825" y="20252"/>
                      <a:pt x="14764" y="20161"/>
                    </a:cubicBezTo>
                    <a:lnTo>
                      <a:pt x="14749" y="20131"/>
                    </a:lnTo>
                    <a:cubicBezTo>
                      <a:pt x="14734" y="20100"/>
                      <a:pt x="14718" y="20054"/>
                      <a:pt x="14703" y="20024"/>
                    </a:cubicBezTo>
                    <a:cubicBezTo>
                      <a:pt x="14673" y="19978"/>
                      <a:pt x="14658" y="19917"/>
                      <a:pt x="14627" y="19872"/>
                    </a:cubicBezTo>
                    <a:cubicBezTo>
                      <a:pt x="14581" y="19780"/>
                      <a:pt x="14551" y="19689"/>
                      <a:pt x="14505" y="19582"/>
                    </a:cubicBezTo>
                    <a:lnTo>
                      <a:pt x="14490" y="19567"/>
                    </a:lnTo>
                    <a:cubicBezTo>
                      <a:pt x="14475" y="19521"/>
                      <a:pt x="14459" y="19475"/>
                      <a:pt x="14444" y="19430"/>
                    </a:cubicBezTo>
                    <a:lnTo>
                      <a:pt x="14429" y="19399"/>
                    </a:lnTo>
                    <a:cubicBezTo>
                      <a:pt x="14429" y="19384"/>
                      <a:pt x="14414" y="19369"/>
                      <a:pt x="14414" y="19338"/>
                    </a:cubicBezTo>
                    <a:lnTo>
                      <a:pt x="14399" y="19308"/>
                    </a:lnTo>
                    <a:lnTo>
                      <a:pt x="14383" y="19262"/>
                    </a:lnTo>
                    <a:lnTo>
                      <a:pt x="14383" y="19232"/>
                    </a:lnTo>
                    <a:cubicBezTo>
                      <a:pt x="14368" y="19171"/>
                      <a:pt x="14353" y="19110"/>
                      <a:pt x="14353" y="19049"/>
                    </a:cubicBezTo>
                    <a:cubicBezTo>
                      <a:pt x="14338" y="18988"/>
                      <a:pt x="14322" y="18912"/>
                      <a:pt x="14307" y="18851"/>
                    </a:cubicBezTo>
                    <a:cubicBezTo>
                      <a:pt x="14307" y="18805"/>
                      <a:pt x="14307" y="18759"/>
                      <a:pt x="14292" y="18698"/>
                    </a:cubicBezTo>
                    <a:cubicBezTo>
                      <a:pt x="14292" y="18637"/>
                      <a:pt x="14292" y="18576"/>
                      <a:pt x="14277" y="18516"/>
                    </a:cubicBezTo>
                    <a:cubicBezTo>
                      <a:pt x="14261" y="18378"/>
                      <a:pt x="14246" y="18241"/>
                      <a:pt x="14200" y="18104"/>
                    </a:cubicBezTo>
                    <a:cubicBezTo>
                      <a:pt x="14124" y="17921"/>
                      <a:pt x="14033" y="17784"/>
                      <a:pt x="13911" y="17693"/>
                    </a:cubicBezTo>
                    <a:cubicBezTo>
                      <a:pt x="13804" y="17601"/>
                      <a:pt x="13682" y="17556"/>
                      <a:pt x="13515" y="17525"/>
                    </a:cubicBezTo>
                    <a:cubicBezTo>
                      <a:pt x="13454" y="17510"/>
                      <a:pt x="13393" y="17495"/>
                      <a:pt x="13332" y="17479"/>
                    </a:cubicBezTo>
                    <a:cubicBezTo>
                      <a:pt x="13256" y="17449"/>
                      <a:pt x="13195" y="17434"/>
                      <a:pt x="13149" y="17403"/>
                    </a:cubicBezTo>
                    <a:cubicBezTo>
                      <a:pt x="13103" y="17388"/>
                      <a:pt x="13073" y="17373"/>
                      <a:pt x="13043" y="17358"/>
                    </a:cubicBezTo>
                    <a:cubicBezTo>
                      <a:pt x="13012" y="17342"/>
                      <a:pt x="12997" y="17327"/>
                      <a:pt x="12966" y="17297"/>
                    </a:cubicBezTo>
                    <a:cubicBezTo>
                      <a:pt x="12951" y="17281"/>
                      <a:pt x="12936" y="17266"/>
                      <a:pt x="12921" y="17251"/>
                    </a:cubicBezTo>
                    <a:cubicBezTo>
                      <a:pt x="12905" y="17236"/>
                      <a:pt x="12890" y="17220"/>
                      <a:pt x="12875" y="17205"/>
                    </a:cubicBezTo>
                    <a:cubicBezTo>
                      <a:pt x="12844" y="17175"/>
                      <a:pt x="12829" y="17144"/>
                      <a:pt x="12814" y="17114"/>
                    </a:cubicBezTo>
                    <a:cubicBezTo>
                      <a:pt x="12799" y="17068"/>
                      <a:pt x="12768" y="17022"/>
                      <a:pt x="12738" y="16961"/>
                    </a:cubicBezTo>
                    <a:lnTo>
                      <a:pt x="12723" y="16901"/>
                    </a:lnTo>
                    <a:lnTo>
                      <a:pt x="12692" y="16824"/>
                    </a:lnTo>
                    <a:cubicBezTo>
                      <a:pt x="12677" y="16794"/>
                      <a:pt x="12662" y="16763"/>
                      <a:pt x="12662" y="16733"/>
                    </a:cubicBezTo>
                    <a:lnTo>
                      <a:pt x="12646" y="16687"/>
                    </a:lnTo>
                    <a:cubicBezTo>
                      <a:pt x="12616" y="16611"/>
                      <a:pt x="12585" y="16535"/>
                      <a:pt x="12570" y="16428"/>
                    </a:cubicBezTo>
                    <a:lnTo>
                      <a:pt x="12509" y="16245"/>
                    </a:lnTo>
                    <a:cubicBezTo>
                      <a:pt x="12464" y="16063"/>
                      <a:pt x="12433" y="15864"/>
                      <a:pt x="12403" y="15666"/>
                    </a:cubicBezTo>
                    <a:cubicBezTo>
                      <a:pt x="12387" y="15438"/>
                      <a:pt x="12372" y="15240"/>
                      <a:pt x="12357" y="15057"/>
                    </a:cubicBezTo>
                    <a:lnTo>
                      <a:pt x="12326" y="14676"/>
                    </a:lnTo>
                    <a:lnTo>
                      <a:pt x="12326" y="14569"/>
                    </a:lnTo>
                    <a:cubicBezTo>
                      <a:pt x="12326" y="14493"/>
                      <a:pt x="12326" y="14417"/>
                      <a:pt x="12311" y="14326"/>
                    </a:cubicBezTo>
                    <a:lnTo>
                      <a:pt x="12311" y="14295"/>
                    </a:lnTo>
                    <a:cubicBezTo>
                      <a:pt x="12296" y="14189"/>
                      <a:pt x="12296" y="14082"/>
                      <a:pt x="12265" y="13960"/>
                    </a:cubicBezTo>
                    <a:cubicBezTo>
                      <a:pt x="12250" y="13869"/>
                      <a:pt x="12205" y="13731"/>
                      <a:pt x="12144" y="13610"/>
                    </a:cubicBezTo>
                    <a:cubicBezTo>
                      <a:pt x="12128" y="13564"/>
                      <a:pt x="12098" y="13533"/>
                      <a:pt x="12067" y="13488"/>
                    </a:cubicBezTo>
                    <a:lnTo>
                      <a:pt x="12052" y="13457"/>
                    </a:lnTo>
                    <a:cubicBezTo>
                      <a:pt x="12037" y="13427"/>
                      <a:pt x="12022" y="13411"/>
                      <a:pt x="12006" y="13396"/>
                    </a:cubicBezTo>
                    <a:cubicBezTo>
                      <a:pt x="11976" y="13351"/>
                      <a:pt x="11946" y="13320"/>
                      <a:pt x="11915" y="13290"/>
                    </a:cubicBezTo>
                    <a:cubicBezTo>
                      <a:pt x="11900" y="13259"/>
                      <a:pt x="11885" y="13244"/>
                      <a:pt x="11869" y="13213"/>
                    </a:cubicBezTo>
                    <a:cubicBezTo>
                      <a:pt x="11839" y="13183"/>
                      <a:pt x="11824" y="13168"/>
                      <a:pt x="11808" y="13137"/>
                    </a:cubicBezTo>
                    <a:lnTo>
                      <a:pt x="11808" y="13137"/>
                    </a:lnTo>
                    <a:lnTo>
                      <a:pt x="11854" y="13152"/>
                    </a:lnTo>
                    <a:cubicBezTo>
                      <a:pt x="11930" y="13168"/>
                      <a:pt x="11991" y="13198"/>
                      <a:pt x="12067" y="13213"/>
                    </a:cubicBezTo>
                    <a:cubicBezTo>
                      <a:pt x="12144" y="13229"/>
                      <a:pt x="12220" y="13259"/>
                      <a:pt x="12296" y="13274"/>
                    </a:cubicBezTo>
                    <a:lnTo>
                      <a:pt x="12311" y="13320"/>
                    </a:lnTo>
                    <a:cubicBezTo>
                      <a:pt x="12311" y="13351"/>
                      <a:pt x="12326" y="13366"/>
                      <a:pt x="12326" y="13396"/>
                    </a:cubicBezTo>
                    <a:lnTo>
                      <a:pt x="12372" y="13503"/>
                    </a:lnTo>
                    <a:lnTo>
                      <a:pt x="12403" y="13610"/>
                    </a:lnTo>
                    <a:cubicBezTo>
                      <a:pt x="12418" y="13686"/>
                      <a:pt x="12433" y="13747"/>
                      <a:pt x="12448" y="13823"/>
                    </a:cubicBezTo>
                    <a:lnTo>
                      <a:pt x="12479" y="13899"/>
                    </a:lnTo>
                    <a:lnTo>
                      <a:pt x="12479" y="13914"/>
                    </a:lnTo>
                    <a:cubicBezTo>
                      <a:pt x="12479" y="13930"/>
                      <a:pt x="12494" y="13960"/>
                      <a:pt x="12494" y="13975"/>
                    </a:cubicBezTo>
                    <a:cubicBezTo>
                      <a:pt x="12509" y="13990"/>
                      <a:pt x="12509" y="14021"/>
                      <a:pt x="12525" y="14036"/>
                    </a:cubicBezTo>
                    <a:lnTo>
                      <a:pt x="12555" y="14128"/>
                    </a:lnTo>
                    <a:cubicBezTo>
                      <a:pt x="12585" y="14189"/>
                      <a:pt x="12601" y="14249"/>
                      <a:pt x="12631" y="14326"/>
                    </a:cubicBezTo>
                    <a:cubicBezTo>
                      <a:pt x="12662" y="14402"/>
                      <a:pt x="12692" y="14493"/>
                      <a:pt x="12753" y="14569"/>
                    </a:cubicBezTo>
                    <a:cubicBezTo>
                      <a:pt x="12829" y="14722"/>
                      <a:pt x="12921" y="14859"/>
                      <a:pt x="13027" y="14996"/>
                    </a:cubicBezTo>
                    <a:lnTo>
                      <a:pt x="13058" y="15057"/>
                    </a:lnTo>
                    <a:cubicBezTo>
                      <a:pt x="13073" y="15087"/>
                      <a:pt x="13103" y="15118"/>
                      <a:pt x="13119" y="15148"/>
                    </a:cubicBezTo>
                    <a:lnTo>
                      <a:pt x="13195" y="15270"/>
                    </a:lnTo>
                    <a:cubicBezTo>
                      <a:pt x="13256" y="15362"/>
                      <a:pt x="13317" y="15438"/>
                      <a:pt x="13378" y="15499"/>
                    </a:cubicBezTo>
                    <a:cubicBezTo>
                      <a:pt x="13378" y="15499"/>
                      <a:pt x="13378" y="15484"/>
                      <a:pt x="13378" y="15484"/>
                    </a:cubicBezTo>
                    <a:lnTo>
                      <a:pt x="13362" y="15468"/>
                    </a:lnTo>
                    <a:cubicBezTo>
                      <a:pt x="13347" y="15392"/>
                      <a:pt x="13317" y="15331"/>
                      <a:pt x="13286" y="15240"/>
                    </a:cubicBezTo>
                    <a:lnTo>
                      <a:pt x="13271" y="15194"/>
                    </a:lnTo>
                    <a:cubicBezTo>
                      <a:pt x="13256" y="15164"/>
                      <a:pt x="13241" y="15118"/>
                      <a:pt x="13225" y="15087"/>
                    </a:cubicBezTo>
                    <a:cubicBezTo>
                      <a:pt x="13210" y="15026"/>
                      <a:pt x="13180" y="14966"/>
                      <a:pt x="13164" y="14905"/>
                    </a:cubicBezTo>
                    <a:cubicBezTo>
                      <a:pt x="13119" y="14783"/>
                      <a:pt x="13058" y="14676"/>
                      <a:pt x="12997" y="14569"/>
                    </a:cubicBezTo>
                    <a:cubicBezTo>
                      <a:pt x="12951" y="14478"/>
                      <a:pt x="12890" y="14371"/>
                      <a:pt x="12844" y="14280"/>
                    </a:cubicBezTo>
                    <a:lnTo>
                      <a:pt x="12844" y="14249"/>
                    </a:lnTo>
                    <a:cubicBezTo>
                      <a:pt x="12829" y="14219"/>
                      <a:pt x="12814" y="14189"/>
                      <a:pt x="12799" y="14158"/>
                    </a:cubicBezTo>
                    <a:lnTo>
                      <a:pt x="12784" y="14112"/>
                    </a:lnTo>
                    <a:lnTo>
                      <a:pt x="12723" y="14006"/>
                    </a:lnTo>
                    <a:cubicBezTo>
                      <a:pt x="12723" y="13975"/>
                      <a:pt x="12707" y="13960"/>
                      <a:pt x="12692" y="13945"/>
                    </a:cubicBezTo>
                    <a:cubicBezTo>
                      <a:pt x="12692" y="13930"/>
                      <a:pt x="12677" y="13914"/>
                      <a:pt x="12677" y="13899"/>
                    </a:cubicBezTo>
                    <a:cubicBezTo>
                      <a:pt x="12631" y="13808"/>
                      <a:pt x="12601" y="13701"/>
                      <a:pt x="12555" y="13564"/>
                    </a:cubicBezTo>
                    <a:lnTo>
                      <a:pt x="12525" y="13488"/>
                    </a:lnTo>
                    <a:cubicBezTo>
                      <a:pt x="12509" y="13427"/>
                      <a:pt x="12479" y="13366"/>
                      <a:pt x="12464" y="13305"/>
                    </a:cubicBezTo>
                    <a:lnTo>
                      <a:pt x="12494" y="13305"/>
                    </a:lnTo>
                    <a:cubicBezTo>
                      <a:pt x="12585" y="13320"/>
                      <a:pt x="12677" y="13335"/>
                      <a:pt x="12784" y="13351"/>
                    </a:cubicBezTo>
                    <a:lnTo>
                      <a:pt x="12814" y="13427"/>
                    </a:lnTo>
                    <a:cubicBezTo>
                      <a:pt x="12844" y="13488"/>
                      <a:pt x="12860" y="13549"/>
                      <a:pt x="12890" y="13625"/>
                    </a:cubicBezTo>
                    <a:cubicBezTo>
                      <a:pt x="12905" y="13655"/>
                      <a:pt x="12921" y="13671"/>
                      <a:pt x="12921" y="13701"/>
                    </a:cubicBezTo>
                    <a:lnTo>
                      <a:pt x="12951" y="13747"/>
                    </a:lnTo>
                    <a:lnTo>
                      <a:pt x="12951" y="13777"/>
                    </a:lnTo>
                    <a:cubicBezTo>
                      <a:pt x="12966" y="13808"/>
                      <a:pt x="12982" y="13823"/>
                      <a:pt x="12997" y="13853"/>
                    </a:cubicBezTo>
                    <a:lnTo>
                      <a:pt x="13027" y="13930"/>
                    </a:lnTo>
                    <a:lnTo>
                      <a:pt x="13058" y="14006"/>
                    </a:lnTo>
                    <a:cubicBezTo>
                      <a:pt x="13073" y="14036"/>
                      <a:pt x="13088" y="14051"/>
                      <a:pt x="13088" y="14082"/>
                    </a:cubicBezTo>
                    <a:lnTo>
                      <a:pt x="13119" y="14128"/>
                    </a:lnTo>
                    <a:cubicBezTo>
                      <a:pt x="13119" y="14143"/>
                      <a:pt x="13134" y="14143"/>
                      <a:pt x="13134" y="14158"/>
                    </a:cubicBezTo>
                    <a:lnTo>
                      <a:pt x="13149" y="14173"/>
                    </a:lnTo>
                    <a:lnTo>
                      <a:pt x="13149" y="14189"/>
                    </a:lnTo>
                    <a:cubicBezTo>
                      <a:pt x="13164" y="14204"/>
                      <a:pt x="13164" y="14219"/>
                      <a:pt x="13180" y="14234"/>
                    </a:cubicBezTo>
                    <a:lnTo>
                      <a:pt x="13195" y="14265"/>
                    </a:lnTo>
                    <a:lnTo>
                      <a:pt x="13256" y="14356"/>
                    </a:lnTo>
                    <a:cubicBezTo>
                      <a:pt x="13302" y="14448"/>
                      <a:pt x="13362" y="14524"/>
                      <a:pt x="13423" y="14615"/>
                    </a:cubicBezTo>
                    <a:cubicBezTo>
                      <a:pt x="13515" y="14767"/>
                      <a:pt x="13621" y="14920"/>
                      <a:pt x="13713" y="15087"/>
                    </a:cubicBezTo>
                    <a:cubicBezTo>
                      <a:pt x="13759" y="15164"/>
                      <a:pt x="13804" y="15240"/>
                      <a:pt x="13850" y="15301"/>
                    </a:cubicBezTo>
                    <a:cubicBezTo>
                      <a:pt x="13896" y="15392"/>
                      <a:pt x="13957" y="15484"/>
                      <a:pt x="14018" y="15575"/>
                    </a:cubicBezTo>
                    <a:lnTo>
                      <a:pt x="14033" y="15605"/>
                    </a:lnTo>
                    <a:cubicBezTo>
                      <a:pt x="14048" y="15636"/>
                      <a:pt x="14079" y="15666"/>
                      <a:pt x="14094" y="15697"/>
                    </a:cubicBezTo>
                    <a:lnTo>
                      <a:pt x="14109" y="15727"/>
                    </a:lnTo>
                    <a:lnTo>
                      <a:pt x="14140" y="15773"/>
                    </a:lnTo>
                    <a:cubicBezTo>
                      <a:pt x="14155" y="15788"/>
                      <a:pt x="14155" y="15804"/>
                      <a:pt x="14170" y="15804"/>
                    </a:cubicBezTo>
                    <a:lnTo>
                      <a:pt x="14185" y="15834"/>
                    </a:lnTo>
                    <a:cubicBezTo>
                      <a:pt x="14216" y="15864"/>
                      <a:pt x="14246" y="15895"/>
                      <a:pt x="14261" y="15941"/>
                    </a:cubicBezTo>
                    <a:lnTo>
                      <a:pt x="14277" y="15941"/>
                    </a:lnTo>
                    <a:cubicBezTo>
                      <a:pt x="14307" y="15986"/>
                      <a:pt x="14338" y="16017"/>
                      <a:pt x="14368" y="16047"/>
                    </a:cubicBezTo>
                    <a:lnTo>
                      <a:pt x="14383" y="16063"/>
                    </a:lnTo>
                    <a:lnTo>
                      <a:pt x="14399" y="16078"/>
                    </a:lnTo>
                    <a:lnTo>
                      <a:pt x="14414" y="16093"/>
                    </a:lnTo>
                    <a:lnTo>
                      <a:pt x="14414" y="16108"/>
                    </a:lnTo>
                    <a:lnTo>
                      <a:pt x="14429" y="16123"/>
                    </a:lnTo>
                    <a:lnTo>
                      <a:pt x="14444" y="16139"/>
                    </a:lnTo>
                    <a:cubicBezTo>
                      <a:pt x="14490" y="16184"/>
                      <a:pt x="14536" y="16215"/>
                      <a:pt x="14581" y="16261"/>
                    </a:cubicBezTo>
                    <a:lnTo>
                      <a:pt x="14627" y="16322"/>
                    </a:lnTo>
                    <a:cubicBezTo>
                      <a:pt x="14673" y="16367"/>
                      <a:pt x="14718" y="16413"/>
                      <a:pt x="14764" y="16459"/>
                    </a:cubicBezTo>
                    <a:lnTo>
                      <a:pt x="14810" y="16504"/>
                    </a:lnTo>
                    <a:lnTo>
                      <a:pt x="14825" y="16520"/>
                    </a:lnTo>
                    <a:lnTo>
                      <a:pt x="14856" y="16550"/>
                    </a:lnTo>
                    <a:cubicBezTo>
                      <a:pt x="14886" y="16581"/>
                      <a:pt x="14901" y="16596"/>
                      <a:pt x="14932" y="16626"/>
                    </a:cubicBezTo>
                    <a:cubicBezTo>
                      <a:pt x="15023" y="16702"/>
                      <a:pt x="15084" y="16763"/>
                      <a:pt x="15160" y="16824"/>
                    </a:cubicBezTo>
                    <a:cubicBezTo>
                      <a:pt x="15191" y="16855"/>
                      <a:pt x="15236" y="16885"/>
                      <a:pt x="15282" y="16916"/>
                    </a:cubicBezTo>
                    <a:cubicBezTo>
                      <a:pt x="15313" y="16946"/>
                      <a:pt x="15343" y="16961"/>
                      <a:pt x="15389" y="16992"/>
                    </a:cubicBezTo>
                    <a:lnTo>
                      <a:pt x="15404" y="16992"/>
                    </a:lnTo>
                    <a:cubicBezTo>
                      <a:pt x="15480" y="17038"/>
                      <a:pt x="15556" y="17083"/>
                      <a:pt x="15648" y="17129"/>
                    </a:cubicBezTo>
                    <a:cubicBezTo>
                      <a:pt x="15755" y="17175"/>
                      <a:pt x="15831" y="17220"/>
                      <a:pt x="15922" y="17236"/>
                    </a:cubicBezTo>
                    <a:cubicBezTo>
                      <a:pt x="15892" y="17220"/>
                      <a:pt x="15861" y="17205"/>
                      <a:pt x="15831" y="17190"/>
                    </a:cubicBezTo>
                    <a:cubicBezTo>
                      <a:pt x="15800" y="17160"/>
                      <a:pt x="15770" y="17144"/>
                      <a:pt x="15724" y="17114"/>
                    </a:cubicBezTo>
                    <a:cubicBezTo>
                      <a:pt x="15709" y="17099"/>
                      <a:pt x="15678" y="17083"/>
                      <a:pt x="15648" y="17053"/>
                    </a:cubicBezTo>
                    <a:lnTo>
                      <a:pt x="15633" y="17038"/>
                    </a:lnTo>
                    <a:lnTo>
                      <a:pt x="15602" y="17007"/>
                    </a:lnTo>
                    <a:lnTo>
                      <a:pt x="15572" y="16992"/>
                    </a:lnTo>
                    <a:lnTo>
                      <a:pt x="15556" y="16977"/>
                    </a:lnTo>
                    <a:cubicBezTo>
                      <a:pt x="15480" y="16916"/>
                      <a:pt x="15404" y="16855"/>
                      <a:pt x="15328" y="16794"/>
                    </a:cubicBezTo>
                    <a:cubicBezTo>
                      <a:pt x="15313" y="16763"/>
                      <a:pt x="15282" y="16733"/>
                      <a:pt x="15252" y="16718"/>
                    </a:cubicBezTo>
                    <a:lnTo>
                      <a:pt x="15206" y="16672"/>
                    </a:lnTo>
                    <a:cubicBezTo>
                      <a:pt x="15191" y="16657"/>
                      <a:pt x="15176" y="16642"/>
                      <a:pt x="15145" y="16611"/>
                    </a:cubicBezTo>
                    <a:lnTo>
                      <a:pt x="15115" y="16581"/>
                    </a:lnTo>
                    <a:cubicBezTo>
                      <a:pt x="15099" y="16565"/>
                      <a:pt x="15084" y="16550"/>
                      <a:pt x="15069" y="16535"/>
                    </a:cubicBezTo>
                    <a:lnTo>
                      <a:pt x="15023" y="16489"/>
                    </a:lnTo>
                    <a:cubicBezTo>
                      <a:pt x="14917" y="16382"/>
                      <a:pt x="14810" y="16276"/>
                      <a:pt x="14703" y="16169"/>
                    </a:cubicBezTo>
                    <a:cubicBezTo>
                      <a:pt x="14627" y="16093"/>
                      <a:pt x="14551" y="16017"/>
                      <a:pt x="14475" y="15925"/>
                    </a:cubicBezTo>
                    <a:lnTo>
                      <a:pt x="14475" y="15941"/>
                    </a:lnTo>
                    <a:lnTo>
                      <a:pt x="14444" y="15910"/>
                    </a:lnTo>
                    <a:cubicBezTo>
                      <a:pt x="14414" y="15880"/>
                      <a:pt x="14399" y="15849"/>
                      <a:pt x="14368" y="15819"/>
                    </a:cubicBezTo>
                    <a:cubicBezTo>
                      <a:pt x="14353" y="15788"/>
                      <a:pt x="14338" y="15773"/>
                      <a:pt x="14322" y="15758"/>
                    </a:cubicBezTo>
                    <a:lnTo>
                      <a:pt x="14261" y="15682"/>
                    </a:lnTo>
                    <a:lnTo>
                      <a:pt x="14231" y="15636"/>
                    </a:lnTo>
                    <a:lnTo>
                      <a:pt x="14200" y="15605"/>
                    </a:lnTo>
                    <a:cubicBezTo>
                      <a:pt x="14185" y="15575"/>
                      <a:pt x="14185" y="15560"/>
                      <a:pt x="14170" y="15545"/>
                    </a:cubicBezTo>
                    <a:lnTo>
                      <a:pt x="14155" y="15514"/>
                    </a:lnTo>
                    <a:cubicBezTo>
                      <a:pt x="14124" y="15468"/>
                      <a:pt x="14094" y="15423"/>
                      <a:pt x="14063" y="15377"/>
                    </a:cubicBezTo>
                    <a:lnTo>
                      <a:pt x="13987" y="15240"/>
                    </a:lnTo>
                    <a:cubicBezTo>
                      <a:pt x="13941" y="15164"/>
                      <a:pt x="13896" y="15087"/>
                      <a:pt x="13850" y="15026"/>
                    </a:cubicBezTo>
                    <a:cubicBezTo>
                      <a:pt x="13743" y="14844"/>
                      <a:pt x="13637" y="14691"/>
                      <a:pt x="13545" y="14554"/>
                    </a:cubicBezTo>
                    <a:lnTo>
                      <a:pt x="13515" y="14508"/>
                    </a:lnTo>
                    <a:cubicBezTo>
                      <a:pt x="13469" y="14432"/>
                      <a:pt x="13423" y="14371"/>
                      <a:pt x="13378" y="14310"/>
                    </a:cubicBezTo>
                    <a:cubicBezTo>
                      <a:pt x="13332" y="14234"/>
                      <a:pt x="13286" y="14158"/>
                      <a:pt x="13241" y="14067"/>
                    </a:cubicBezTo>
                    <a:lnTo>
                      <a:pt x="13210" y="14021"/>
                    </a:lnTo>
                    <a:lnTo>
                      <a:pt x="13164" y="13960"/>
                    </a:lnTo>
                    <a:cubicBezTo>
                      <a:pt x="13149" y="13930"/>
                      <a:pt x="13149" y="13899"/>
                      <a:pt x="13134" y="13869"/>
                    </a:cubicBezTo>
                    <a:lnTo>
                      <a:pt x="13119" y="13838"/>
                    </a:lnTo>
                    <a:cubicBezTo>
                      <a:pt x="13088" y="13777"/>
                      <a:pt x="13058" y="13731"/>
                      <a:pt x="13043" y="13671"/>
                    </a:cubicBezTo>
                    <a:lnTo>
                      <a:pt x="13012" y="13594"/>
                    </a:lnTo>
                    <a:lnTo>
                      <a:pt x="12982" y="13549"/>
                    </a:lnTo>
                    <a:cubicBezTo>
                      <a:pt x="12966" y="13488"/>
                      <a:pt x="12936" y="13442"/>
                      <a:pt x="12905" y="13381"/>
                    </a:cubicBezTo>
                    <a:lnTo>
                      <a:pt x="12905" y="13366"/>
                    </a:lnTo>
                    <a:cubicBezTo>
                      <a:pt x="12921" y="13366"/>
                      <a:pt x="12951" y="13366"/>
                      <a:pt x="12966" y="13381"/>
                    </a:cubicBezTo>
                    <a:cubicBezTo>
                      <a:pt x="13134" y="13396"/>
                      <a:pt x="13286" y="13411"/>
                      <a:pt x="13423" y="13411"/>
                    </a:cubicBezTo>
                    <a:lnTo>
                      <a:pt x="13454" y="13457"/>
                    </a:lnTo>
                    <a:cubicBezTo>
                      <a:pt x="13454" y="13472"/>
                      <a:pt x="13469" y="13488"/>
                      <a:pt x="13484" y="13503"/>
                    </a:cubicBezTo>
                    <a:lnTo>
                      <a:pt x="13515" y="13564"/>
                    </a:lnTo>
                    <a:lnTo>
                      <a:pt x="13545" y="13610"/>
                    </a:lnTo>
                    <a:cubicBezTo>
                      <a:pt x="13561" y="13655"/>
                      <a:pt x="13591" y="13701"/>
                      <a:pt x="13621" y="13747"/>
                    </a:cubicBezTo>
                    <a:lnTo>
                      <a:pt x="13652" y="13792"/>
                    </a:lnTo>
                    <a:lnTo>
                      <a:pt x="13698" y="13853"/>
                    </a:lnTo>
                    <a:cubicBezTo>
                      <a:pt x="13698" y="13853"/>
                      <a:pt x="13698" y="13869"/>
                      <a:pt x="13713" y="13884"/>
                    </a:cubicBezTo>
                    <a:lnTo>
                      <a:pt x="13728" y="13914"/>
                    </a:lnTo>
                    <a:cubicBezTo>
                      <a:pt x="13743" y="13945"/>
                      <a:pt x="13774" y="13975"/>
                      <a:pt x="13789" y="14006"/>
                    </a:cubicBezTo>
                    <a:cubicBezTo>
                      <a:pt x="13820" y="14036"/>
                      <a:pt x="13865" y="14082"/>
                      <a:pt x="13896" y="14112"/>
                    </a:cubicBezTo>
                    <a:lnTo>
                      <a:pt x="13941" y="14173"/>
                    </a:lnTo>
                    <a:cubicBezTo>
                      <a:pt x="13972" y="14204"/>
                      <a:pt x="13987" y="14219"/>
                      <a:pt x="14002" y="14249"/>
                    </a:cubicBezTo>
                    <a:lnTo>
                      <a:pt x="14033" y="14265"/>
                    </a:lnTo>
                    <a:lnTo>
                      <a:pt x="14094" y="14326"/>
                    </a:lnTo>
                    <a:cubicBezTo>
                      <a:pt x="14124" y="14371"/>
                      <a:pt x="14185" y="14417"/>
                      <a:pt x="14216" y="14448"/>
                    </a:cubicBezTo>
                    <a:cubicBezTo>
                      <a:pt x="14307" y="14524"/>
                      <a:pt x="14414" y="14585"/>
                      <a:pt x="14505" y="14646"/>
                    </a:cubicBezTo>
                    <a:lnTo>
                      <a:pt x="14536" y="14661"/>
                    </a:lnTo>
                    <a:lnTo>
                      <a:pt x="14597" y="14707"/>
                    </a:lnTo>
                    <a:lnTo>
                      <a:pt x="14658" y="14737"/>
                    </a:lnTo>
                    <a:cubicBezTo>
                      <a:pt x="14688" y="14767"/>
                      <a:pt x="14734" y="14783"/>
                      <a:pt x="14764" y="14813"/>
                    </a:cubicBezTo>
                    <a:lnTo>
                      <a:pt x="14779" y="14828"/>
                    </a:lnTo>
                    <a:cubicBezTo>
                      <a:pt x="14856" y="14874"/>
                      <a:pt x="14932" y="14935"/>
                      <a:pt x="14993" y="14981"/>
                    </a:cubicBezTo>
                    <a:cubicBezTo>
                      <a:pt x="15069" y="15042"/>
                      <a:pt x="15130" y="15103"/>
                      <a:pt x="15191" y="15148"/>
                    </a:cubicBezTo>
                    <a:cubicBezTo>
                      <a:pt x="15267" y="15225"/>
                      <a:pt x="15343" y="15286"/>
                      <a:pt x="15419" y="15346"/>
                    </a:cubicBezTo>
                    <a:cubicBezTo>
                      <a:pt x="15480" y="15407"/>
                      <a:pt x="15556" y="15453"/>
                      <a:pt x="15648" y="15514"/>
                    </a:cubicBezTo>
                    <a:cubicBezTo>
                      <a:pt x="15663" y="15514"/>
                      <a:pt x="15678" y="15529"/>
                      <a:pt x="15694" y="15545"/>
                    </a:cubicBezTo>
                    <a:lnTo>
                      <a:pt x="15709" y="15545"/>
                    </a:lnTo>
                    <a:lnTo>
                      <a:pt x="15724" y="15560"/>
                    </a:lnTo>
                    <a:cubicBezTo>
                      <a:pt x="15739" y="15560"/>
                      <a:pt x="15755" y="15560"/>
                      <a:pt x="15755" y="15575"/>
                    </a:cubicBezTo>
                    <a:cubicBezTo>
                      <a:pt x="15815" y="15590"/>
                      <a:pt x="15861" y="15621"/>
                      <a:pt x="15907" y="15636"/>
                    </a:cubicBezTo>
                    <a:cubicBezTo>
                      <a:pt x="16014" y="15666"/>
                      <a:pt x="16090" y="15697"/>
                      <a:pt x="16181" y="15727"/>
                    </a:cubicBezTo>
                    <a:cubicBezTo>
                      <a:pt x="16227" y="15743"/>
                      <a:pt x="16273" y="15743"/>
                      <a:pt x="16318" y="15758"/>
                    </a:cubicBezTo>
                    <a:cubicBezTo>
                      <a:pt x="16364" y="15758"/>
                      <a:pt x="16410" y="15758"/>
                      <a:pt x="16471" y="15773"/>
                    </a:cubicBezTo>
                    <a:cubicBezTo>
                      <a:pt x="16440" y="15758"/>
                      <a:pt x="16410" y="15743"/>
                      <a:pt x="16364" y="15727"/>
                    </a:cubicBezTo>
                    <a:cubicBezTo>
                      <a:pt x="16349" y="15727"/>
                      <a:pt x="16333" y="15712"/>
                      <a:pt x="16303" y="15712"/>
                    </a:cubicBezTo>
                    <a:lnTo>
                      <a:pt x="16303" y="15697"/>
                    </a:lnTo>
                    <a:lnTo>
                      <a:pt x="16288" y="15697"/>
                    </a:lnTo>
                    <a:cubicBezTo>
                      <a:pt x="16242" y="15682"/>
                      <a:pt x="16196" y="15651"/>
                      <a:pt x="16166" y="15636"/>
                    </a:cubicBezTo>
                    <a:lnTo>
                      <a:pt x="16105" y="15605"/>
                    </a:lnTo>
                    <a:cubicBezTo>
                      <a:pt x="16074" y="15590"/>
                      <a:pt x="16044" y="15575"/>
                      <a:pt x="16014" y="15560"/>
                    </a:cubicBezTo>
                    <a:lnTo>
                      <a:pt x="15953" y="15529"/>
                    </a:lnTo>
                    <a:cubicBezTo>
                      <a:pt x="15922" y="15514"/>
                      <a:pt x="15892" y="15499"/>
                      <a:pt x="15861" y="15484"/>
                    </a:cubicBezTo>
                    <a:cubicBezTo>
                      <a:pt x="15815" y="15453"/>
                      <a:pt x="15770" y="15423"/>
                      <a:pt x="15724" y="15407"/>
                    </a:cubicBezTo>
                    <a:cubicBezTo>
                      <a:pt x="15709" y="15392"/>
                      <a:pt x="15694" y="15377"/>
                      <a:pt x="15663" y="15362"/>
                    </a:cubicBezTo>
                    <a:lnTo>
                      <a:pt x="15648" y="15362"/>
                    </a:lnTo>
                    <a:cubicBezTo>
                      <a:pt x="15648" y="15346"/>
                      <a:pt x="15633" y="15346"/>
                      <a:pt x="15617" y="15331"/>
                    </a:cubicBezTo>
                    <a:lnTo>
                      <a:pt x="15587" y="15316"/>
                    </a:lnTo>
                    <a:lnTo>
                      <a:pt x="15526" y="15270"/>
                    </a:lnTo>
                    <a:lnTo>
                      <a:pt x="15496" y="15240"/>
                    </a:lnTo>
                    <a:cubicBezTo>
                      <a:pt x="15465" y="15225"/>
                      <a:pt x="15450" y="15194"/>
                      <a:pt x="15419" y="15179"/>
                    </a:cubicBezTo>
                    <a:cubicBezTo>
                      <a:pt x="15374" y="15148"/>
                      <a:pt x="15328" y="15103"/>
                      <a:pt x="15282" y="15057"/>
                    </a:cubicBezTo>
                    <a:cubicBezTo>
                      <a:pt x="15160" y="14950"/>
                      <a:pt x="15008" y="14828"/>
                      <a:pt x="14856" y="14722"/>
                    </a:cubicBezTo>
                    <a:lnTo>
                      <a:pt x="14840" y="14707"/>
                    </a:lnTo>
                    <a:cubicBezTo>
                      <a:pt x="14810" y="14691"/>
                      <a:pt x="14764" y="14661"/>
                      <a:pt x="14734" y="14630"/>
                    </a:cubicBezTo>
                    <a:lnTo>
                      <a:pt x="14673" y="14600"/>
                    </a:lnTo>
                    <a:lnTo>
                      <a:pt x="14612" y="14554"/>
                    </a:lnTo>
                    <a:lnTo>
                      <a:pt x="14581" y="14554"/>
                    </a:lnTo>
                    <a:cubicBezTo>
                      <a:pt x="14475" y="14478"/>
                      <a:pt x="14368" y="14417"/>
                      <a:pt x="14277" y="14341"/>
                    </a:cubicBezTo>
                    <a:cubicBezTo>
                      <a:pt x="14231" y="14295"/>
                      <a:pt x="14185" y="14249"/>
                      <a:pt x="14140" y="14219"/>
                    </a:cubicBezTo>
                    <a:lnTo>
                      <a:pt x="14094" y="14173"/>
                    </a:lnTo>
                    <a:lnTo>
                      <a:pt x="14048" y="14128"/>
                    </a:lnTo>
                    <a:lnTo>
                      <a:pt x="13972" y="14036"/>
                    </a:lnTo>
                    <a:lnTo>
                      <a:pt x="13926" y="13990"/>
                    </a:lnTo>
                    <a:cubicBezTo>
                      <a:pt x="13896" y="13960"/>
                      <a:pt x="13865" y="13930"/>
                      <a:pt x="13850" y="13899"/>
                    </a:cubicBezTo>
                    <a:cubicBezTo>
                      <a:pt x="13835" y="13869"/>
                      <a:pt x="13820" y="13838"/>
                      <a:pt x="13789" y="13823"/>
                    </a:cubicBezTo>
                    <a:lnTo>
                      <a:pt x="13774" y="13777"/>
                    </a:lnTo>
                    <a:lnTo>
                      <a:pt x="13713" y="13686"/>
                    </a:lnTo>
                    <a:lnTo>
                      <a:pt x="13637" y="13564"/>
                    </a:lnTo>
                    <a:lnTo>
                      <a:pt x="13591" y="13518"/>
                    </a:lnTo>
                    <a:cubicBezTo>
                      <a:pt x="13576" y="13488"/>
                      <a:pt x="13561" y="13457"/>
                      <a:pt x="13545" y="13427"/>
                    </a:cubicBezTo>
                    <a:lnTo>
                      <a:pt x="13698" y="13427"/>
                    </a:lnTo>
                    <a:cubicBezTo>
                      <a:pt x="13865" y="13411"/>
                      <a:pt x="13987" y="13411"/>
                      <a:pt x="14109" y="13381"/>
                    </a:cubicBezTo>
                    <a:cubicBezTo>
                      <a:pt x="14246" y="13335"/>
                      <a:pt x="14383" y="13305"/>
                      <a:pt x="14520" y="13229"/>
                    </a:cubicBezTo>
                    <a:cubicBezTo>
                      <a:pt x="14566" y="13198"/>
                      <a:pt x="14627" y="13168"/>
                      <a:pt x="14703" y="13122"/>
                    </a:cubicBezTo>
                    <a:cubicBezTo>
                      <a:pt x="14718" y="13107"/>
                      <a:pt x="14734" y="13107"/>
                      <a:pt x="14749" y="13092"/>
                    </a:cubicBezTo>
                    <a:close/>
                    <a:moveTo>
                      <a:pt x="11595" y="13076"/>
                    </a:moveTo>
                    <a:lnTo>
                      <a:pt x="11641" y="13092"/>
                    </a:lnTo>
                    <a:lnTo>
                      <a:pt x="11626" y="13092"/>
                    </a:lnTo>
                    <a:cubicBezTo>
                      <a:pt x="11610" y="13107"/>
                      <a:pt x="11595" y="13137"/>
                      <a:pt x="11610" y="13168"/>
                    </a:cubicBezTo>
                    <a:cubicBezTo>
                      <a:pt x="11626" y="13198"/>
                      <a:pt x="11641" y="13229"/>
                      <a:pt x="11671" y="13244"/>
                    </a:cubicBezTo>
                    <a:lnTo>
                      <a:pt x="11717" y="13244"/>
                    </a:lnTo>
                    <a:cubicBezTo>
                      <a:pt x="11732" y="13274"/>
                      <a:pt x="11747" y="13290"/>
                      <a:pt x="11763" y="13305"/>
                    </a:cubicBezTo>
                    <a:cubicBezTo>
                      <a:pt x="11778" y="13320"/>
                      <a:pt x="11793" y="13351"/>
                      <a:pt x="11793" y="13366"/>
                    </a:cubicBezTo>
                    <a:cubicBezTo>
                      <a:pt x="11854" y="13442"/>
                      <a:pt x="11900" y="13518"/>
                      <a:pt x="11961" y="13610"/>
                    </a:cubicBezTo>
                    <a:cubicBezTo>
                      <a:pt x="11976" y="13640"/>
                      <a:pt x="11991" y="13671"/>
                      <a:pt x="12006" y="13701"/>
                    </a:cubicBezTo>
                    <a:cubicBezTo>
                      <a:pt x="12022" y="13747"/>
                      <a:pt x="12022" y="13777"/>
                      <a:pt x="12037" y="13823"/>
                    </a:cubicBezTo>
                    <a:cubicBezTo>
                      <a:pt x="12052" y="13884"/>
                      <a:pt x="12067" y="13960"/>
                      <a:pt x="12067" y="14036"/>
                    </a:cubicBezTo>
                    <a:lnTo>
                      <a:pt x="12083" y="14051"/>
                    </a:lnTo>
                    <a:cubicBezTo>
                      <a:pt x="12098" y="14234"/>
                      <a:pt x="12098" y="14417"/>
                      <a:pt x="12098" y="14585"/>
                    </a:cubicBezTo>
                    <a:cubicBezTo>
                      <a:pt x="12098" y="14691"/>
                      <a:pt x="12098" y="14798"/>
                      <a:pt x="12098" y="14905"/>
                    </a:cubicBezTo>
                    <a:cubicBezTo>
                      <a:pt x="12098" y="15148"/>
                      <a:pt x="12113" y="15407"/>
                      <a:pt x="12144" y="15651"/>
                    </a:cubicBezTo>
                    <a:cubicBezTo>
                      <a:pt x="12159" y="15880"/>
                      <a:pt x="12189" y="16123"/>
                      <a:pt x="12250" y="16352"/>
                    </a:cubicBezTo>
                    <a:lnTo>
                      <a:pt x="12250" y="16398"/>
                    </a:lnTo>
                    <a:cubicBezTo>
                      <a:pt x="12265" y="16443"/>
                      <a:pt x="12281" y="16489"/>
                      <a:pt x="12281" y="16535"/>
                    </a:cubicBezTo>
                    <a:lnTo>
                      <a:pt x="12296" y="16596"/>
                    </a:lnTo>
                    <a:cubicBezTo>
                      <a:pt x="12311" y="16642"/>
                      <a:pt x="12326" y="16687"/>
                      <a:pt x="12342" y="16718"/>
                    </a:cubicBezTo>
                    <a:lnTo>
                      <a:pt x="12357" y="16779"/>
                    </a:lnTo>
                    <a:cubicBezTo>
                      <a:pt x="12372" y="16824"/>
                      <a:pt x="12387" y="16870"/>
                      <a:pt x="12403" y="16916"/>
                    </a:cubicBezTo>
                    <a:cubicBezTo>
                      <a:pt x="12403" y="16946"/>
                      <a:pt x="12433" y="16992"/>
                      <a:pt x="12448" y="17038"/>
                    </a:cubicBezTo>
                    <a:lnTo>
                      <a:pt x="12464" y="17083"/>
                    </a:lnTo>
                    <a:cubicBezTo>
                      <a:pt x="12525" y="17236"/>
                      <a:pt x="12601" y="17373"/>
                      <a:pt x="12692" y="17464"/>
                    </a:cubicBezTo>
                    <a:cubicBezTo>
                      <a:pt x="12784" y="17571"/>
                      <a:pt x="12921" y="17647"/>
                      <a:pt x="13073" y="17708"/>
                    </a:cubicBezTo>
                    <a:cubicBezTo>
                      <a:pt x="13164" y="17738"/>
                      <a:pt x="13271" y="17754"/>
                      <a:pt x="13378" y="17784"/>
                    </a:cubicBezTo>
                    <a:cubicBezTo>
                      <a:pt x="13408" y="17784"/>
                      <a:pt x="13423" y="17799"/>
                      <a:pt x="13454" y="17799"/>
                    </a:cubicBezTo>
                    <a:cubicBezTo>
                      <a:pt x="13515" y="17799"/>
                      <a:pt x="13561" y="17815"/>
                      <a:pt x="13621" y="17830"/>
                    </a:cubicBezTo>
                    <a:cubicBezTo>
                      <a:pt x="13652" y="17845"/>
                      <a:pt x="13667" y="17845"/>
                      <a:pt x="13698" y="17860"/>
                    </a:cubicBezTo>
                    <a:cubicBezTo>
                      <a:pt x="13713" y="17876"/>
                      <a:pt x="13728" y="17876"/>
                      <a:pt x="13743" y="17891"/>
                    </a:cubicBezTo>
                    <a:cubicBezTo>
                      <a:pt x="13759" y="17891"/>
                      <a:pt x="13774" y="17906"/>
                      <a:pt x="13789" y="17921"/>
                    </a:cubicBezTo>
                    <a:cubicBezTo>
                      <a:pt x="13804" y="17937"/>
                      <a:pt x="13820" y="17952"/>
                      <a:pt x="13835" y="17967"/>
                    </a:cubicBezTo>
                    <a:cubicBezTo>
                      <a:pt x="13850" y="17982"/>
                      <a:pt x="13865" y="17998"/>
                      <a:pt x="13881" y="18013"/>
                    </a:cubicBezTo>
                    <a:cubicBezTo>
                      <a:pt x="13896" y="18043"/>
                      <a:pt x="13911" y="18074"/>
                      <a:pt x="13926" y="18089"/>
                    </a:cubicBezTo>
                    <a:cubicBezTo>
                      <a:pt x="13957" y="18119"/>
                      <a:pt x="13972" y="18165"/>
                      <a:pt x="13987" y="18196"/>
                    </a:cubicBezTo>
                    <a:cubicBezTo>
                      <a:pt x="14002" y="18241"/>
                      <a:pt x="14002" y="18272"/>
                      <a:pt x="14018" y="18317"/>
                    </a:cubicBezTo>
                    <a:cubicBezTo>
                      <a:pt x="14048" y="18409"/>
                      <a:pt x="14048" y="18485"/>
                      <a:pt x="14063" y="18561"/>
                    </a:cubicBezTo>
                    <a:lnTo>
                      <a:pt x="14063" y="18576"/>
                    </a:lnTo>
                    <a:cubicBezTo>
                      <a:pt x="14063" y="18592"/>
                      <a:pt x="14063" y="18607"/>
                      <a:pt x="14063" y="18622"/>
                    </a:cubicBezTo>
                    <a:lnTo>
                      <a:pt x="14079" y="18668"/>
                    </a:lnTo>
                    <a:cubicBezTo>
                      <a:pt x="14079" y="18775"/>
                      <a:pt x="14094" y="18881"/>
                      <a:pt x="14109" y="18988"/>
                    </a:cubicBezTo>
                    <a:cubicBezTo>
                      <a:pt x="14109" y="19034"/>
                      <a:pt x="14124" y="19094"/>
                      <a:pt x="14140" y="19155"/>
                    </a:cubicBezTo>
                    <a:lnTo>
                      <a:pt x="14140" y="19171"/>
                    </a:lnTo>
                    <a:cubicBezTo>
                      <a:pt x="14155" y="19216"/>
                      <a:pt x="14155" y="19277"/>
                      <a:pt x="14170" y="19338"/>
                    </a:cubicBezTo>
                    <a:cubicBezTo>
                      <a:pt x="14185" y="19369"/>
                      <a:pt x="14185" y="19399"/>
                      <a:pt x="14200" y="19430"/>
                    </a:cubicBezTo>
                    <a:cubicBezTo>
                      <a:pt x="14200" y="19445"/>
                      <a:pt x="14216" y="19475"/>
                      <a:pt x="14216" y="19491"/>
                    </a:cubicBezTo>
                    <a:lnTo>
                      <a:pt x="14231" y="19521"/>
                    </a:lnTo>
                    <a:cubicBezTo>
                      <a:pt x="14246" y="19567"/>
                      <a:pt x="14261" y="19628"/>
                      <a:pt x="14292" y="19689"/>
                    </a:cubicBezTo>
                    <a:cubicBezTo>
                      <a:pt x="14338" y="19780"/>
                      <a:pt x="14399" y="19917"/>
                      <a:pt x="14459" y="20039"/>
                    </a:cubicBezTo>
                    <a:cubicBezTo>
                      <a:pt x="14505" y="20146"/>
                      <a:pt x="14551" y="20252"/>
                      <a:pt x="14627" y="20359"/>
                    </a:cubicBezTo>
                    <a:cubicBezTo>
                      <a:pt x="14749" y="20557"/>
                      <a:pt x="14917" y="20740"/>
                      <a:pt x="15084" y="20892"/>
                    </a:cubicBezTo>
                    <a:cubicBezTo>
                      <a:pt x="15160" y="20953"/>
                      <a:pt x="15236" y="20999"/>
                      <a:pt x="15313" y="21029"/>
                    </a:cubicBezTo>
                    <a:cubicBezTo>
                      <a:pt x="15374" y="21060"/>
                      <a:pt x="15435" y="21090"/>
                      <a:pt x="15496" y="21106"/>
                    </a:cubicBezTo>
                    <a:lnTo>
                      <a:pt x="15435" y="21106"/>
                    </a:lnTo>
                    <a:cubicBezTo>
                      <a:pt x="15389" y="21090"/>
                      <a:pt x="15358" y="21090"/>
                      <a:pt x="15313" y="21075"/>
                    </a:cubicBezTo>
                    <a:cubicBezTo>
                      <a:pt x="15267" y="21060"/>
                      <a:pt x="15236" y="21060"/>
                      <a:pt x="15206" y="21045"/>
                    </a:cubicBezTo>
                    <a:cubicBezTo>
                      <a:pt x="15145" y="21014"/>
                      <a:pt x="15084" y="20969"/>
                      <a:pt x="15008" y="20938"/>
                    </a:cubicBezTo>
                    <a:cubicBezTo>
                      <a:pt x="14932" y="20892"/>
                      <a:pt x="14856" y="20831"/>
                      <a:pt x="14779" y="20770"/>
                    </a:cubicBezTo>
                    <a:cubicBezTo>
                      <a:pt x="14688" y="20694"/>
                      <a:pt x="14597" y="20618"/>
                      <a:pt x="14520" y="20527"/>
                    </a:cubicBezTo>
                    <a:cubicBezTo>
                      <a:pt x="14444" y="20450"/>
                      <a:pt x="14383" y="20374"/>
                      <a:pt x="14322" y="20298"/>
                    </a:cubicBezTo>
                    <a:cubicBezTo>
                      <a:pt x="14277" y="20237"/>
                      <a:pt x="14216" y="20161"/>
                      <a:pt x="14155" y="20115"/>
                    </a:cubicBezTo>
                    <a:cubicBezTo>
                      <a:pt x="14063" y="20039"/>
                      <a:pt x="13957" y="19978"/>
                      <a:pt x="13850" y="19948"/>
                    </a:cubicBezTo>
                    <a:cubicBezTo>
                      <a:pt x="13682" y="19902"/>
                      <a:pt x="13515" y="19887"/>
                      <a:pt x="13347" y="19872"/>
                    </a:cubicBezTo>
                    <a:cubicBezTo>
                      <a:pt x="13302" y="19856"/>
                      <a:pt x="13241" y="19856"/>
                      <a:pt x="13195" y="19841"/>
                    </a:cubicBezTo>
                    <a:cubicBezTo>
                      <a:pt x="13103" y="19826"/>
                      <a:pt x="13027" y="19811"/>
                      <a:pt x="12951" y="19795"/>
                    </a:cubicBezTo>
                    <a:cubicBezTo>
                      <a:pt x="12875" y="19765"/>
                      <a:pt x="12799" y="19734"/>
                      <a:pt x="12723" y="19704"/>
                    </a:cubicBezTo>
                    <a:cubicBezTo>
                      <a:pt x="12707" y="19689"/>
                      <a:pt x="12677" y="19689"/>
                      <a:pt x="12646" y="19673"/>
                    </a:cubicBezTo>
                    <a:cubicBezTo>
                      <a:pt x="12631" y="19658"/>
                      <a:pt x="12616" y="19643"/>
                      <a:pt x="12616" y="19643"/>
                    </a:cubicBezTo>
                    <a:cubicBezTo>
                      <a:pt x="12601" y="19628"/>
                      <a:pt x="12601" y="19628"/>
                      <a:pt x="12585" y="19628"/>
                    </a:cubicBezTo>
                    <a:cubicBezTo>
                      <a:pt x="12570" y="19597"/>
                      <a:pt x="12555" y="19582"/>
                      <a:pt x="12555" y="19567"/>
                    </a:cubicBezTo>
                    <a:cubicBezTo>
                      <a:pt x="12464" y="19445"/>
                      <a:pt x="12387" y="19308"/>
                      <a:pt x="12311" y="19171"/>
                    </a:cubicBezTo>
                    <a:cubicBezTo>
                      <a:pt x="12265" y="19110"/>
                      <a:pt x="12220" y="19034"/>
                      <a:pt x="12189" y="18973"/>
                    </a:cubicBezTo>
                    <a:cubicBezTo>
                      <a:pt x="12144" y="18912"/>
                      <a:pt x="12113" y="18851"/>
                      <a:pt x="12067" y="18790"/>
                    </a:cubicBezTo>
                    <a:cubicBezTo>
                      <a:pt x="12037" y="18729"/>
                      <a:pt x="12006" y="18653"/>
                      <a:pt x="11961" y="18561"/>
                    </a:cubicBezTo>
                    <a:cubicBezTo>
                      <a:pt x="11930" y="18470"/>
                      <a:pt x="11900" y="18363"/>
                      <a:pt x="11869" y="18257"/>
                    </a:cubicBezTo>
                    <a:cubicBezTo>
                      <a:pt x="11839" y="18150"/>
                      <a:pt x="11824" y="18043"/>
                      <a:pt x="11808" y="17952"/>
                    </a:cubicBezTo>
                    <a:cubicBezTo>
                      <a:pt x="11793" y="17860"/>
                      <a:pt x="11793" y="17784"/>
                      <a:pt x="11793" y="17678"/>
                    </a:cubicBezTo>
                    <a:cubicBezTo>
                      <a:pt x="11808" y="17129"/>
                      <a:pt x="11824" y="16581"/>
                      <a:pt x="11824" y="16017"/>
                    </a:cubicBezTo>
                    <a:lnTo>
                      <a:pt x="11824" y="15895"/>
                    </a:lnTo>
                    <a:cubicBezTo>
                      <a:pt x="11839" y="15605"/>
                      <a:pt x="11839" y="15301"/>
                      <a:pt x="11839" y="15011"/>
                    </a:cubicBezTo>
                    <a:lnTo>
                      <a:pt x="11839" y="14935"/>
                    </a:lnTo>
                    <a:cubicBezTo>
                      <a:pt x="11824" y="14798"/>
                      <a:pt x="11824" y="14661"/>
                      <a:pt x="11824" y="14524"/>
                    </a:cubicBezTo>
                    <a:cubicBezTo>
                      <a:pt x="11808" y="14356"/>
                      <a:pt x="11793" y="14189"/>
                      <a:pt x="11778" y="14036"/>
                    </a:cubicBezTo>
                    <a:lnTo>
                      <a:pt x="11778" y="14021"/>
                    </a:lnTo>
                    <a:cubicBezTo>
                      <a:pt x="11747" y="13853"/>
                      <a:pt x="11717" y="13671"/>
                      <a:pt x="11656" y="13457"/>
                    </a:cubicBezTo>
                    <a:cubicBezTo>
                      <a:pt x="11626" y="13366"/>
                      <a:pt x="11610" y="13274"/>
                      <a:pt x="11580" y="13198"/>
                    </a:cubicBezTo>
                    <a:lnTo>
                      <a:pt x="11580" y="13183"/>
                    </a:lnTo>
                    <a:lnTo>
                      <a:pt x="11580" y="13122"/>
                    </a:lnTo>
                    <a:lnTo>
                      <a:pt x="11595" y="13107"/>
                    </a:lnTo>
                    <a:lnTo>
                      <a:pt x="11595" y="13076"/>
                    </a:lnTo>
                    <a:close/>
                    <a:moveTo>
                      <a:pt x="10641" y="1"/>
                    </a:moveTo>
                    <a:cubicBezTo>
                      <a:pt x="10619" y="1"/>
                      <a:pt x="10596" y="2"/>
                      <a:pt x="10574" y="4"/>
                    </a:cubicBezTo>
                    <a:cubicBezTo>
                      <a:pt x="10391" y="19"/>
                      <a:pt x="10209" y="65"/>
                      <a:pt x="10056" y="156"/>
                    </a:cubicBezTo>
                    <a:cubicBezTo>
                      <a:pt x="9904" y="232"/>
                      <a:pt x="9767" y="339"/>
                      <a:pt x="9645" y="461"/>
                    </a:cubicBezTo>
                    <a:cubicBezTo>
                      <a:pt x="9584" y="522"/>
                      <a:pt x="9523" y="598"/>
                      <a:pt x="9462" y="659"/>
                    </a:cubicBezTo>
                    <a:cubicBezTo>
                      <a:pt x="9416" y="720"/>
                      <a:pt x="9371" y="781"/>
                      <a:pt x="9325" y="857"/>
                    </a:cubicBezTo>
                    <a:cubicBezTo>
                      <a:pt x="9279" y="949"/>
                      <a:pt x="9249" y="1040"/>
                      <a:pt x="9218" y="1147"/>
                    </a:cubicBezTo>
                    <a:cubicBezTo>
                      <a:pt x="9203" y="1223"/>
                      <a:pt x="9173" y="1314"/>
                      <a:pt x="9157" y="1390"/>
                    </a:cubicBezTo>
                    <a:cubicBezTo>
                      <a:pt x="9157" y="1467"/>
                      <a:pt x="9142" y="1543"/>
                      <a:pt x="9142" y="1604"/>
                    </a:cubicBezTo>
                    <a:cubicBezTo>
                      <a:pt x="9127" y="1665"/>
                      <a:pt x="9127" y="1726"/>
                      <a:pt x="9127" y="1787"/>
                    </a:cubicBezTo>
                    <a:cubicBezTo>
                      <a:pt x="9127" y="1924"/>
                      <a:pt x="9127" y="2061"/>
                      <a:pt x="9127" y="2183"/>
                    </a:cubicBezTo>
                    <a:cubicBezTo>
                      <a:pt x="9127" y="2244"/>
                      <a:pt x="9127" y="2289"/>
                      <a:pt x="9127" y="2335"/>
                    </a:cubicBezTo>
                    <a:cubicBezTo>
                      <a:pt x="9142" y="2396"/>
                      <a:pt x="9142" y="2457"/>
                      <a:pt x="9142" y="2518"/>
                    </a:cubicBezTo>
                    <a:cubicBezTo>
                      <a:pt x="9157" y="2594"/>
                      <a:pt x="9157" y="2655"/>
                      <a:pt x="9173" y="2731"/>
                    </a:cubicBezTo>
                    <a:cubicBezTo>
                      <a:pt x="9188" y="2823"/>
                      <a:pt x="9203" y="2914"/>
                      <a:pt x="9218" y="3021"/>
                    </a:cubicBezTo>
                    <a:cubicBezTo>
                      <a:pt x="9234" y="3112"/>
                      <a:pt x="9249" y="3219"/>
                      <a:pt x="9264" y="3310"/>
                    </a:cubicBezTo>
                    <a:cubicBezTo>
                      <a:pt x="9264" y="3310"/>
                      <a:pt x="9264" y="3310"/>
                      <a:pt x="9264" y="3295"/>
                    </a:cubicBezTo>
                    <a:cubicBezTo>
                      <a:pt x="9264" y="3371"/>
                      <a:pt x="9279" y="3447"/>
                      <a:pt x="9279" y="3523"/>
                    </a:cubicBezTo>
                    <a:lnTo>
                      <a:pt x="9294" y="3523"/>
                    </a:lnTo>
                    <a:cubicBezTo>
                      <a:pt x="9294" y="3600"/>
                      <a:pt x="9310" y="3661"/>
                      <a:pt x="9310" y="3721"/>
                    </a:cubicBezTo>
                    <a:lnTo>
                      <a:pt x="9310" y="3737"/>
                    </a:lnTo>
                    <a:lnTo>
                      <a:pt x="9310" y="3752"/>
                    </a:lnTo>
                    <a:lnTo>
                      <a:pt x="9370" y="4205"/>
                    </a:lnTo>
                    <a:lnTo>
                      <a:pt x="9370" y="4205"/>
                    </a:lnTo>
                    <a:cubicBezTo>
                      <a:pt x="9369" y="4201"/>
                      <a:pt x="9366" y="4194"/>
                      <a:pt x="9355" y="4194"/>
                    </a:cubicBezTo>
                    <a:cubicBezTo>
                      <a:pt x="9371" y="4239"/>
                      <a:pt x="9371" y="4285"/>
                      <a:pt x="9371" y="4331"/>
                    </a:cubicBezTo>
                    <a:cubicBezTo>
                      <a:pt x="9386" y="4422"/>
                      <a:pt x="9401" y="4498"/>
                      <a:pt x="9401" y="4590"/>
                    </a:cubicBezTo>
                    <a:cubicBezTo>
                      <a:pt x="9432" y="4834"/>
                      <a:pt x="9432" y="5077"/>
                      <a:pt x="9462" y="5321"/>
                    </a:cubicBezTo>
                    <a:cubicBezTo>
                      <a:pt x="9477" y="5565"/>
                      <a:pt x="9508" y="5824"/>
                      <a:pt x="9553" y="6068"/>
                    </a:cubicBezTo>
                    <a:cubicBezTo>
                      <a:pt x="9584" y="6205"/>
                      <a:pt x="9599" y="6327"/>
                      <a:pt x="9630" y="6449"/>
                    </a:cubicBezTo>
                    <a:cubicBezTo>
                      <a:pt x="9645" y="6510"/>
                      <a:pt x="9660" y="6571"/>
                      <a:pt x="9675" y="6616"/>
                    </a:cubicBezTo>
                    <a:cubicBezTo>
                      <a:pt x="9706" y="6723"/>
                      <a:pt x="9736" y="6830"/>
                      <a:pt x="9767" y="6921"/>
                    </a:cubicBezTo>
                    <a:cubicBezTo>
                      <a:pt x="9797" y="6997"/>
                      <a:pt x="9828" y="7058"/>
                      <a:pt x="9873" y="7134"/>
                    </a:cubicBezTo>
                    <a:cubicBezTo>
                      <a:pt x="9889" y="7165"/>
                      <a:pt x="9919" y="7195"/>
                      <a:pt x="9934" y="7210"/>
                    </a:cubicBezTo>
                    <a:cubicBezTo>
                      <a:pt x="9950" y="7241"/>
                      <a:pt x="9965" y="7271"/>
                      <a:pt x="9980" y="7302"/>
                    </a:cubicBezTo>
                    <a:cubicBezTo>
                      <a:pt x="10011" y="7332"/>
                      <a:pt x="10041" y="7363"/>
                      <a:pt x="10072" y="7409"/>
                    </a:cubicBezTo>
                    <a:cubicBezTo>
                      <a:pt x="10087" y="7424"/>
                      <a:pt x="10102" y="7439"/>
                      <a:pt x="10132" y="7454"/>
                    </a:cubicBezTo>
                    <a:cubicBezTo>
                      <a:pt x="10132" y="7469"/>
                      <a:pt x="10148" y="7469"/>
                      <a:pt x="10148" y="7485"/>
                    </a:cubicBezTo>
                    <a:cubicBezTo>
                      <a:pt x="10178" y="7515"/>
                      <a:pt x="10209" y="7546"/>
                      <a:pt x="10254" y="7576"/>
                    </a:cubicBezTo>
                    <a:lnTo>
                      <a:pt x="10270" y="7576"/>
                    </a:lnTo>
                    <a:cubicBezTo>
                      <a:pt x="10209" y="7622"/>
                      <a:pt x="10148" y="7652"/>
                      <a:pt x="10087" y="7698"/>
                    </a:cubicBezTo>
                    <a:cubicBezTo>
                      <a:pt x="10072" y="7668"/>
                      <a:pt x="10056" y="7637"/>
                      <a:pt x="10041" y="7622"/>
                    </a:cubicBezTo>
                    <a:cubicBezTo>
                      <a:pt x="9950" y="7454"/>
                      <a:pt x="9873" y="7302"/>
                      <a:pt x="9813" y="7134"/>
                    </a:cubicBezTo>
                    <a:cubicBezTo>
                      <a:pt x="9813" y="7134"/>
                      <a:pt x="9813" y="7119"/>
                      <a:pt x="9797" y="7119"/>
                    </a:cubicBezTo>
                    <a:cubicBezTo>
                      <a:pt x="9706" y="6875"/>
                      <a:pt x="9630" y="6632"/>
                      <a:pt x="9523" y="6403"/>
                    </a:cubicBezTo>
                    <a:lnTo>
                      <a:pt x="9538" y="6403"/>
                    </a:lnTo>
                    <a:cubicBezTo>
                      <a:pt x="9447" y="6190"/>
                      <a:pt x="9355" y="5976"/>
                      <a:pt x="9264" y="5748"/>
                    </a:cubicBezTo>
                    <a:cubicBezTo>
                      <a:pt x="9218" y="5626"/>
                      <a:pt x="9173" y="5519"/>
                      <a:pt x="9127" y="5397"/>
                    </a:cubicBezTo>
                    <a:cubicBezTo>
                      <a:pt x="9096" y="5276"/>
                      <a:pt x="9051" y="5138"/>
                      <a:pt x="9020" y="5017"/>
                    </a:cubicBezTo>
                    <a:cubicBezTo>
                      <a:pt x="9005" y="4925"/>
                      <a:pt x="8990" y="4849"/>
                      <a:pt x="8959" y="4758"/>
                    </a:cubicBezTo>
                    <a:cubicBezTo>
                      <a:pt x="8959" y="4727"/>
                      <a:pt x="8959" y="4697"/>
                      <a:pt x="8944" y="4666"/>
                    </a:cubicBezTo>
                    <a:cubicBezTo>
                      <a:pt x="8944" y="4605"/>
                      <a:pt x="8929" y="4544"/>
                      <a:pt x="8914" y="4498"/>
                    </a:cubicBezTo>
                    <a:cubicBezTo>
                      <a:pt x="8898" y="4346"/>
                      <a:pt x="8868" y="4179"/>
                      <a:pt x="8853" y="4026"/>
                    </a:cubicBezTo>
                    <a:cubicBezTo>
                      <a:pt x="8822" y="3874"/>
                      <a:pt x="8792" y="3721"/>
                      <a:pt x="8761" y="3584"/>
                    </a:cubicBezTo>
                    <a:cubicBezTo>
                      <a:pt x="8685" y="3249"/>
                      <a:pt x="8548" y="2899"/>
                      <a:pt x="8350" y="2624"/>
                    </a:cubicBezTo>
                    <a:cubicBezTo>
                      <a:pt x="8228" y="2457"/>
                      <a:pt x="8091" y="2320"/>
                      <a:pt x="7969" y="2183"/>
                    </a:cubicBezTo>
                    <a:cubicBezTo>
                      <a:pt x="7878" y="2076"/>
                      <a:pt x="7786" y="1969"/>
                      <a:pt x="7695" y="1847"/>
                    </a:cubicBezTo>
                    <a:cubicBezTo>
                      <a:pt x="7664" y="1802"/>
                      <a:pt x="7634" y="1756"/>
                      <a:pt x="7603" y="1710"/>
                    </a:cubicBezTo>
                    <a:cubicBezTo>
                      <a:pt x="7512" y="1604"/>
                      <a:pt x="7436" y="1482"/>
                      <a:pt x="7344" y="1360"/>
                    </a:cubicBezTo>
                    <a:cubicBezTo>
                      <a:pt x="7299" y="1299"/>
                      <a:pt x="7253" y="1238"/>
                      <a:pt x="7207" y="1192"/>
                    </a:cubicBezTo>
                    <a:cubicBezTo>
                      <a:pt x="7146" y="1131"/>
                      <a:pt x="7085" y="1070"/>
                      <a:pt x="7040" y="1009"/>
                    </a:cubicBezTo>
                    <a:cubicBezTo>
                      <a:pt x="6918" y="903"/>
                      <a:pt x="6796" y="781"/>
                      <a:pt x="6643" y="705"/>
                    </a:cubicBezTo>
                    <a:cubicBezTo>
                      <a:pt x="6476" y="613"/>
                      <a:pt x="6308" y="537"/>
                      <a:pt x="6110" y="522"/>
                    </a:cubicBezTo>
                    <a:cubicBezTo>
                      <a:pt x="6019" y="507"/>
                      <a:pt x="5912" y="507"/>
                      <a:pt x="5805" y="491"/>
                    </a:cubicBezTo>
                    <a:cubicBezTo>
                      <a:pt x="5699" y="491"/>
                      <a:pt x="5592" y="507"/>
                      <a:pt x="5501" y="507"/>
                    </a:cubicBezTo>
                    <a:cubicBezTo>
                      <a:pt x="5303" y="537"/>
                      <a:pt x="5105" y="568"/>
                      <a:pt x="4922" y="644"/>
                    </a:cubicBezTo>
                    <a:cubicBezTo>
                      <a:pt x="4480" y="827"/>
                      <a:pt x="4190" y="1208"/>
                      <a:pt x="3931" y="1588"/>
                    </a:cubicBezTo>
                    <a:cubicBezTo>
                      <a:pt x="3749" y="1847"/>
                      <a:pt x="3596" y="2122"/>
                      <a:pt x="3398" y="2381"/>
                    </a:cubicBezTo>
                    <a:cubicBezTo>
                      <a:pt x="3352" y="2426"/>
                      <a:pt x="3307" y="2487"/>
                      <a:pt x="3261" y="2533"/>
                    </a:cubicBezTo>
                    <a:lnTo>
                      <a:pt x="3246" y="2533"/>
                    </a:lnTo>
                    <a:lnTo>
                      <a:pt x="3200" y="2579"/>
                    </a:lnTo>
                    <a:cubicBezTo>
                      <a:pt x="3185" y="2594"/>
                      <a:pt x="3154" y="2609"/>
                      <a:pt x="3139" y="2640"/>
                    </a:cubicBezTo>
                    <a:cubicBezTo>
                      <a:pt x="3109" y="2655"/>
                      <a:pt x="3093" y="2685"/>
                      <a:pt x="3063" y="2701"/>
                    </a:cubicBezTo>
                    <a:cubicBezTo>
                      <a:pt x="3002" y="2746"/>
                      <a:pt x="2941" y="2777"/>
                      <a:pt x="2880" y="2823"/>
                    </a:cubicBezTo>
                    <a:cubicBezTo>
                      <a:pt x="2804" y="2868"/>
                      <a:pt x="2728" y="2899"/>
                      <a:pt x="2667" y="2929"/>
                    </a:cubicBezTo>
                    <a:cubicBezTo>
                      <a:pt x="2591" y="2944"/>
                      <a:pt x="2530" y="2975"/>
                      <a:pt x="2454" y="2990"/>
                    </a:cubicBezTo>
                    <a:cubicBezTo>
                      <a:pt x="2377" y="3005"/>
                      <a:pt x="2301" y="3021"/>
                      <a:pt x="2240" y="3036"/>
                    </a:cubicBezTo>
                    <a:cubicBezTo>
                      <a:pt x="2195" y="3036"/>
                      <a:pt x="2149" y="3051"/>
                      <a:pt x="2103" y="3051"/>
                    </a:cubicBezTo>
                    <a:cubicBezTo>
                      <a:pt x="2057" y="3051"/>
                      <a:pt x="1996" y="3066"/>
                      <a:pt x="1951" y="3066"/>
                    </a:cubicBezTo>
                    <a:cubicBezTo>
                      <a:pt x="1905" y="3066"/>
                      <a:pt x="1859" y="3082"/>
                      <a:pt x="1829" y="3082"/>
                    </a:cubicBezTo>
                    <a:cubicBezTo>
                      <a:pt x="1783" y="3097"/>
                      <a:pt x="1737" y="3097"/>
                      <a:pt x="1692" y="3112"/>
                    </a:cubicBezTo>
                    <a:cubicBezTo>
                      <a:pt x="1646" y="3112"/>
                      <a:pt x="1600" y="3127"/>
                      <a:pt x="1539" y="3142"/>
                    </a:cubicBezTo>
                    <a:cubicBezTo>
                      <a:pt x="1494" y="3142"/>
                      <a:pt x="1448" y="3158"/>
                      <a:pt x="1402" y="3173"/>
                    </a:cubicBezTo>
                    <a:cubicBezTo>
                      <a:pt x="1326" y="3203"/>
                      <a:pt x="1250" y="3234"/>
                      <a:pt x="1174" y="3264"/>
                    </a:cubicBezTo>
                    <a:cubicBezTo>
                      <a:pt x="1067" y="3310"/>
                      <a:pt x="960" y="3356"/>
                      <a:pt x="854" y="3417"/>
                    </a:cubicBezTo>
                    <a:cubicBezTo>
                      <a:pt x="747" y="3493"/>
                      <a:pt x="656" y="3569"/>
                      <a:pt x="564" y="3645"/>
                    </a:cubicBezTo>
                    <a:cubicBezTo>
                      <a:pt x="427" y="3782"/>
                      <a:pt x="305" y="3950"/>
                      <a:pt x="214" y="4133"/>
                    </a:cubicBezTo>
                    <a:cubicBezTo>
                      <a:pt x="122" y="4316"/>
                      <a:pt x="62" y="4514"/>
                      <a:pt x="31" y="4727"/>
                    </a:cubicBezTo>
                    <a:cubicBezTo>
                      <a:pt x="1" y="4940"/>
                      <a:pt x="16" y="5154"/>
                      <a:pt x="46" y="5367"/>
                    </a:cubicBezTo>
                    <a:cubicBezTo>
                      <a:pt x="46" y="5489"/>
                      <a:pt x="62" y="5595"/>
                      <a:pt x="92" y="5717"/>
                    </a:cubicBezTo>
                    <a:cubicBezTo>
                      <a:pt x="107" y="5809"/>
                      <a:pt x="138" y="5915"/>
                      <a:pt x="153" y="6007"/>
                    </a:cubicBezTo>
                    <a:cubicBezTo>
                      <a:pt x="183" y="6113"/>
                      <a:pt x="214" y="6220"/>
                      <a:pt x="244" y="6312"/>
                    </a:cubicBezTo>
                    <a:cubicBezTo>
                      <a:pt x="290" y="6403"/>
                      <a:pt x="321" y="6510"/>
                      <a:pt x="381" y="6586"/>
                    </a:cubicBezTo>
                    <a:cubicBezTo>
                      <a:pt x="412" y="6632"/>
                      <a:pt x="442" y="6677"/>
                      <a:pt x="488" y="6723"/>
                    </a:cubicBezTo>
                    <a:cubicBezTo>
                      <a:pt x="519" y="6753"/>
                      <a:pt x="549" y="6784"/>
                      <a:pt x="580" y="6814"/>
                    </a:cubicBezTo>
                    <a:lnTo>
                      <a:pt x="686" y="6891"/>
                    </a:lnTo>
                    <a:cubicBezTo>
                      <a:pt x="793" y="6982"/>
                      <a:pt x="915" y="7058"/>
                      <a:pt x="1021" y="7150"/>
                    </a:cubicBezTo>
                    <a:cubicBezTo>
                      <a:pt x="1082" y="7195"/>
                      <a:pt x="1128" y="7241"/>
                      <a:pt x="1174" y="7287"/>
                    </a:cubicBezTo>
                    <a:cubicBezTo>
                      <a:pt x="1204" y="7302"/>
                      <a:pt x="1219" y="7332"/>
                      <a:pt x="1235" y="7363"/>
                    </a:cubicBezTo>
                    <a:cubicBezTo>
                      <a:pt x="1265" y="7378"/>
                      <a:pt x="1280" y="7409"/>
                      <a:pt x="1280" y="7424"/>
                    </a:cubicBezTo>
                    <a:cubicBezTo>
                      <a:pt x="1296" y="7454"/>
                      <a:pt x="1311" y="7469"/>
                      <a:pt x="1311" y="7485"/>
                    </a:cubicBezTo>
                    <a:cubicBezTo>
                      <a:pt x="1326" y="7515"/>
                      <a:pt x="1326" y="7530"/>
                      <a:pt x="1341" y="7561"/>
                    </a:cubicBezTo>
                    <a:cubicBezTo>
                      <a:pt x="1357" y="7652"/>
                      <a:pt x="1372" y="7744"/>
                      <a:pt x="1387" y="7835"/>
                    </a:cubicBezTo>
                    <a:cubicBezTo>
                      <a:pt x="1387" y="7896"/>
                      <a:pt x="1402" y="7957"/>
                      <a:pt x="1418" y="8018"/>
                    </a:cubicBezTo>
                    <a:cubicBezTo>
                      <a:pt x="1433" y="8048"/>
                      <a:pt x="1433" y="8094"/>
                      <a:pt x="1448" y="8140"/>
                    </a:cubicBezTo>
                    <a:cubicBezTo>
                      <a:pt x="1478" y="8186"/>
                      <a:pt x="1494" y="8231"/>
                      <a:pt x="1524" y="8277"/>
                    </a:cubicBezTo>
                    <a:cubicBezTo>
                      <a:pt x="1585" y="8368"/>
                      <a:pt x="1646" y="8445"/>
                      <a:pt x="1722" y="8521"/>
                    </a:cubicBezTo>
                    <a:cubicBezTo>
                      <a:pt x="1783" y="8597"/>
                      <a:pt x="1859" y="8673"/>
                      <a:pt x="1936" y="8749"/>
                    </a:cubicBezTo>
                    <a:cubicBezTo>
                      <a:pt x="2027" y="8871"/>
                      <a:pt x="2134" y="8963"/>
                      <a:pt x="2255" y="9069"/>
                    </a:cubicBezTo>
                    <a:cubicBezTo>
                      <a:pt x="2377" y="9176"/>
                      <a:pt x="2499" y="9267"/>
                      <a:pt x="2621" y="9359"/>
                    </a:cubicBezTo>
                    <a:cubicBezTo>
                      <a:pt x="2865" y="9526"/>
                      <a:pt x="3109" y="9679"/>
                      <a:pt x="3368" y="9831"/>
                    </a:cubicBezTo>
                    <a:cubicBezTo>
                      <a:pt x="3505" y="9922"/>
                      <a:pt x="3642" y="9999"/>
                      <a:pt x="3779" y="10090"/>
                    </a:cubicBezTo>
                    <a:cubicBezTo>
                      <a:pt x="3855" y="10121"/>
                      <a:pt x="3931" y="10181"/>
                      <a:pt x="4008" y="10212"/>
                    </a:cubicBezTo>
                    <a:cubicBezTo>
                      <a:pt x="4084" y="10242"/>
                      <a:pt x="4145" y="10288"/>
                      <a:pt x="4221" y="10319"/>
                    </a:cubicBezTo>
                    <a:cubicBezTo>
                      <a:pt x="4358" y="10380"/>
                      <a:pt x="4495" y="10425"/>
                      <a:pt x="4632" y="10471"/>
                    </a:cubicBezTo>
                    <a:cubicBezTo>
                      <a:pt x="4678" y="10486"/>
                      <a:pt x="4724" y="10501"/>
                      <a:pt x="4785" y="10517"/>
                    </a:cubicBezTo>
                    <a:cubicBezTo>
                      <a:pt x="4846" y="10532"/>
                      <a:pt x="4907" y="10547"/>
                      <a:pt x="4967" y="10547"/>
                    </a:cubicBezTo>
                    <a:cubicBezTo>
                      <a:pt x="5044" y="10547"/>
                      <a:pt x="5120" y="10562"/>
                      <a:pt x="5196" y="10562"/>
                    </a:cubicBezTo>
                    <a:cubicBezTo>
                      <a:pt x="5501" y="10562"/>
                      <a:pt x="5790" y="10532"/>
                      <a:pt x="6095" y="10501"/>
                    </a:cubicBezTo>
                    <a:cubicBezTo>
                      <a:pt x="6384" y="10486"/>
                      <a:pt x="6674" y="10440"/>
                      <a:pt x="6963" y="10425"/>
                    </a:cubicBezTo>
                    <a:cubicBezTo>
                      <a:pt x="7116" y="10410"/>
                      <a:pt x="7253" y="10395"/>
                      <a:pt x="7390" y="10380"/>
                    </a:cubicBezTo>
                    <a:lnTo>
                      <a:pt x="7603" y="10380"/>
                    </a:lnTo>
                    <a:cubicBezTo>
                      <a:pt x="7679" y="10364"/>
                      <a:pt x="7771" y="10364"/>
                      <a:pt x="7847" y="10364"/>
                    </a:cubicBezTo>
                    <a:cubicBezTo>
                      <a:pt x="7954" y="10380"/>
                      <a:pt x="8076" y="10380"/>
                      <a:pt x="8182" y="10380"/>
                    </a:cubicBezTo>
                    <a:cubicBezTo>
                      <a:pt x="8274" y="10380"/>
                      <a:pt x="8365" y="10380"/>
                      <a:pt x="8441" y="10395"/>
                    </a:cubicBezTo>
                    <a:cubicBezTo>
                      <a:pt x="8548" y="10395"/>
                      <a:pt x="8655" y="10395"/>
                      <a:pt x="8761" y="10410"/>
                    </a:cubicBezTo>
                    <a:cubicBezTo>
                      <a:pt x="8837" y="10425"/>
                      <a:pt x="8914" y="10440"/>
                      <a:pt x="8990" y="10456"/>
                    </a:cubicBezTo>
                    <a:cubicBezTo>
                      <a:pt x="9066" y="10486"/>
                      <a:pt x="9142" y="10501"/>
                      <a:pt x="9218" y="10517"/>
                    </a:cubicBezTo>
                    <a:cubicBezTo>
                      <a:pt x="9218" y="10547"/>
                      <a:pt x="9234" y="10562"/>
                      <a:pt x="9234" y="10593"/>
                    </a:cubicBezTo>
                    <a:cubicBezTo>
                      <a:pt x="9218" y="10593"/>
                      <a:pt x="9203" y="10593"/>
                      <a:pt x="9188" y="10608"/>
                    </a:cubicBezTo>
                    <a:cubicBezTo>
                      <a:pt x="9173" y="10608"/>
                      <a:pt x="9142" y="10623"/>
                      <a:pt x="9112" y="10639"/>
                    </a:cubicBezTo>
                    <a:cubicBezTo>
                      <a:pt x="9066" y="10654"/>
                      <a:pt x="9020" y="10684"/>
                      <a:pt x="8959" y="10700"/>
                    </a:cubicBezTo>
                    <a:cubicBezTo>
                      <a:pt x="8776" y="10776"/>
                      <a:pt x="8578" y="10852"/>
                      <a:pt x="8396" y="10928"/>
                    </a:cubicBezTo>
                    <a:cubicBezTo>
                      <a:pt x="8289" y="10974"/>
                      <a:pt x="8182" y="11004"/>
                      <a:pt x="8076" y="11035"/>
                    </a:cubicBezTo>
                    <a:cubicBezTo>
                      <a:pt x="7984" y="11065"/>
                      <a:pt x="7893" y="11096"/>
                      <a:pt x="7786" y="11126"/>
                    </a:cubicBezTo>
                    <a:cubicBezTo>
                      <a:pt x="7710" y="11157"/>
                      <a:pt x="7619" y="11172"/>
                      <a:pt x="7527" y="11187"/>
                    </a:cubicBezTo>
                    <a:cubicBezTo>
                      <a:pt x="7420" y="11202"/>
                      <a:pt x="7329" y="11218"/>
                      <a:pt x="7222" y="11233"/>
                    </a:cubicBezTo>
                    <a:cubicBezTo>
                      <a:pt x="7192" y="11248"/>
                      <a:pt x="7146" y="11248"/>
                      <a:pt x="7101" y="11248"/>
                    </a:cubicBezTo>
                    <a:cubicBezTo>
                      <a:pt x="6963" y="11263"/>
                      <a:pt x="6826" y="11278"/>
                      <a:pt x="6689" y="11294"/>
                    </a:cubicBezTo>
                    <a:cubicBezTo>
                      <a:pt x="6552" y="11294"/>
                      <a:pt x="6415" y="11309"/>
                      <a:pt x="6263" y="11324"/>
                    </a:cubicBezTo>
                    <a:cubicBezTo>
                      <a:pt x="6125" y="11339"/>
                      <a:pt x="5973" y="11339"/>
                      <a:pt x="5836" y="11355"/>
                    </a:cubicBezTo>
                    <a:cubicBezTo>
                      <a:pt x="5699" y="11370"/>
                      <a:pt x="5562" y="11370"/>
                      <a:pt x="5425" y="11370"/>
                    </a:cubicBezTo>
                    <a:lnTo>
                      <a:pt x="5409" y="11370"/>
                    </a:lnTo>
                    <a:cubicBezTo>
                      <a:pt x="5257" y="11370"/>
                      <a:pt x="5105" y="11355"/>
                      <a:pt x="4967" y="11355"/>
                    </a:cubicBezTo>
                    <a:cubicBezTo>
                      <a:pt x="4815" y="11339"/>
                      <a:pt x="4678" y="11324"/>
                      <a:pt x="4541" y="11309"/>
                    </a:cubicBezTo>
                    <a:cubicBezTo>
                      <a:pt x="4404" y="11294"/>
                      <a:pt x="4267" y="11278"/>
                      <a:pt x="4145" y="11278"/>
                    </a:cubicBezTo>
                    <a:cubicBezTo>
                      <a:pt x="3992" y="11278"/>
                      <a:pt x="3855" y="11263"/>
                      <a:pt x="3718" y="11248"/>
                    </a:cubicBezTo>
                    <a:cubicBezTo>
                      <a:pt x="3642" y="11233"/>
                      <a:pt x="3551" y="11202"/>
                      <a:pt x="3459" y="11187"/>
                    </a:cubicBezTo>
                    <a:cubicBezTo>
                      <a:pt x="3185" y="11126"/>
                      <a:pt x="2895" y="11096"/>
                      <a:pt x="2606" y="11080"/>
                    </a:cubicBezTo>
                    <a:cubicBezTo>
                      <a:pt x="2514" y="11080"/>
                      <a:pt x="2408" y="11096"/>
                      <a:pt x="2316" y="11126"/>
                    </a:cubicBezTo>
                    <a:cubicBezTo>
                      <a:pt x="2225" y="11141"/>
                      <a:pt x="2149" y="11187"/>
                      <a:pt x="2073" y="11233"/>
                    </a:cubicBezTo>
                    <a:cubicBezTo>
                      <a:pt x="2012" y="11263"/>
                      <a:pt x="1951" y="11324"/>
                      <a:pt x="1890" y="11370"/>
                    </a:cubicBezTo>
                    <a:cubicBezTo>
                      <a:pt x="1722" y="11507"/>
                      <a:pt x="1585" y="11690"/>
                      <a:pt x="1494" y="11873"/>
                    </a:cubicBezTo>
                    <a:cubicBezTo>
                      <a:pt x="1463" y="11979"/>
                      <a:pt x="1418" y="12086"/>
                      <a:pt x="1402" y="12193"/>
                    </a:cubicBezTo>
                    <a:cubicBezTo>
                      <a:pt x="1402" y="12223"/>
                      <a:pt x="1402" y="12254"/>
                      <a:pt x="1387" y="12284"/>
                    </a:cubicBezTo>
                    <a:cubicBezTo>
                      <a:pt x="1372" y="12421"/>
                      <a:pt x="1372" y="12543"/>
                      <a:pt x="1387" y="12665"/>
                    </a:cubicBezTo>
                    <a:cubicBezTo>
                      <a:pt x="1387" y="12741"/>
                      <a:pt x="1402" y="12817"/>
                      <a:pt x="1418" y="12893"/>
                    </a:cubicBezTo>
                    <a:cubicBezTo>
                      <a:pt x="1433" y="12954"/>
                      <a:pt x="1448" y="13031"/>
                      <a:pt x="1463" y="13107"/>
                    </a:cubicBezTo>
                    <a:cubicBezTo>
                      <a:pt x="1509" y="13366"/>
                      <a:pt x="1570" y="13640"/>
                      <a:pt x="1600" y="13899"/>
                    </a:cubicBezTo>
                    <a:cubicBezTo>
                      <a:pt x="1600" y="13945"/>
                      <a:pt x="1600" y="13990"/>
                      <a:pt x="1616" y="14021"/>
                    </a:cubicBezTo>
                    <a:cubicBezTo>
                      <a:pt x="1616" y="14036"/>
                      <a:pt x="1600" y="14067"/>
                      <a:pt x="1600" y="14082"/>
                    </a:cubicBezTo>
                    <a:cubicBezTo>
                      <a:pt x="1600" y="14082"/>
                      <a:pt x="1600" y="14097"/>
                      <a:pt x="1600" y="14097"/>
                    </a:cubicBezTo>
                    <a:cubicBezTo>
                      <a:pt x="1600" y="14112"/>
                      <a:pt x="1585" y="14112"/>
                      <a:pt x="1585" y="14128"/>
                    </a:cubicBezTo>
                    <a:cubicBezTo>
                      <a:pt x="1570" y="14173"/>
                      <a:pt x="1539" y="14234"/>
                      <a:pt x="1509" y="14280"/>
                    </a:cubicBezTo>
                    <a:cubicBezTo>
                      <a:pt x="1463" y="14341"/>
                      <a:pt x="1433" y="14417"/>
                      <a:pt x="1402" y="14493"/>
                    </a:cubicBezTo>
                    <a:cubicBezTo>
                      <a:pt x="1387" y="14554"/>
                      <a:pt x="1357" y="14630"/>
                      <a:pt x="1341" y="14707"/>
                    </a:cubicBezTo>
                    <a:cubicBezTo>
                      <a:pt x="1341" y="14783"/>
                      <a:pt x="1326" y="14859"/>
                      <a:pt x="1326" y="14935"/>
                    </a:cubicBezTo>
                    <a:cubicBezTo>
                      <a:pt x="1311" y="15011"/>
                      <a:pt x="1311" y="15072"/>
                      <a:pt x="1311" y="15148"/>
                    </a:cubicBezTo>
                    <a:cubicBezTo>
                      <a:pt x="1311" y="15286"/>
                      <a:pt x="1311" y="15438"/>
                      <a:pt x="1341" y="15575"/>
                    </a:cubicBezTo>
                    <a:cubicBezTo>
                      <a:pt x="1357" y="15712"/>
                      <a:pt x="1387" y="15849"/>
                      <a:pt x="1433" y="15986"/>
                    </a:cubicBezTo>
                    <a:cubicBezTo>
                      <a:pt x="1448" y="16063"/>
                      <a:pt x="1478" y="16123"/>
                      <a:pt x="1509" y="16184"/>
                    </a:cubicBezTo>
                    <a:cubicBezTo>
                      <a:pt x="1539" y="16245"/>
                      <a:pt x="1570" y="16322"/>
                      <a:pt x="1616" y="16382"/>
                    </a:cubicBezTo>
                    <a:cubicBezTo>
                      <a:pt x="1661" y="16428"/>
                      <a:pt x="1707" y="16474"/>
                      <a:pt x="1768" y="16520"/>
                    </a:cubicBezTo>
                    <a:cubicBezTo>
                      <a:pt x="1829" y="16581"/>
                      <a:pt x="1890" y="16611"/>
                      <a:pt x="1936" y="16657"/>
                    </a:cubicBezTo>
                    <a:cubicBezTo>
                      <a:pt x="2057" y="16733"/>
                      <a:pt x="2179" y="16809"/>
                      <a:pt x="2316" y="16855"/>
                    </a:cubicBezTo>
                    <a:cubicBezTo>
                      <a:pt x="2377" y="16885"/>
                      <a:pt x="2454" y="16916"/>
                      <a:pt x="2530" y="16931"/>
                    </a:cubicBezTo>
                    <a:cubicBezTo>
                      <a:pt x="2591" y="16946"/>
                      <a:pt x="2652" y="16961"/>
                      <a:pt x="2713" y="16992"/>
                    </a:cubicBezTo>
                    <a:cubicBezTo>
                      <a:pt x="2804" y="17007"/>
                      <a:pt x="2880" y="17038"/>
                      <a:pt x="2972" y="17068"/>
                    </a:cubicBezTo>
                    <a:cubicBezTo>
                      <a:pt x="3139" y="17144"/>
                      <a:pt x="3307" y="17236"/>
                      <a:pt x="3459" y="17327"/>
                    </a:cubicBezTo>
                    <a:cubicBezTo>
                      <a:pt x="3627" y="17403"/>
                      <a:pt x="3779" y="17495"/>
                      <a:pt x="3947" y="17586"/>
                    </a:cubicBezTo>
                    <a:cubicBezTo>
                      <a:pt x="3977" y="17601"/>
                      <a:pt x="4008" y="17632"/>
                      <a:pt x="4053" y="17647"/>
                    </a:cubicBezTo>
                    <a:cubicBezTo>
                      <a:pt x="4084" y="17678"/>
                      <a:pt x="4114" y="17708"/>
                      <a:pt x="4145" y="17723"/>
                    </a:cubicBezTo>
                    <a:cubicBezTo>
                      <a:pt x="4190" y="17769"/>
                      <a:pt x="4221" y="17799"/>
                      <a:pt x="4267" y="17845"/>
                    </a:cubicBezTo>
                    <a:cubicBezTo>
                      <a:pt x="4328" y="17906"/>
                      <a:pt x="4373" y="17967"/>
                      <a:pt x="4434" y="18043"/>
                    </a:cubicBezTo>
                    <a:cubicBezTo>
                      <a:pt x="4480" y="18104"/>
                      <a:pt x="4526" y="18165"/>
                      <a:pt x="4571" y="18241"/>
                    </a:cubicBezTo>
                    <a:cubicBezTo>
                      <a:pt x="4632" y="18348"/>
                      <a:pt x="4708" y="18470"/>
                      <a:pt x="4769" y="18592"/>
                    </a:cubicBezTo>
                    <a:cubicBezTo>
                      <a:pt x="4846" y="18714"/>
                      <a:pt x="4907" y="18835"/>
                      <a:pt x="4983" y="18942"/>
                    </a:cubicBezTo>
                    <a:cubicBezTo>
                      <a:pt x="5074" y="19049"/>
                      <a:pt x="5150" y="19171"/>
                      <a:pt x="5257" y="19262"/>
                    </a:cubicBezTo>
                    <a:cubicBezTo>
                      <a:pt x="5364" y="19353"/>
                      <a:pt x="5470" y="19445"/>
                      <a:pt x="5577" y="19536"/>
                    </a:cubicBezTo>
                    <a:cubicBezTo>
                      <a:pt x="5623" y="19582"/>
                      <a:pt x="5668" y="19628"/>
                      <a:pt x="5729" y="19673"/>
                    </a:cubicBezTo>
                    <a:cubicBezTo>
                      <a:pt x="5805" y="19734"/>
                      <a:pt x="5897" y="19811"/>
                      <a:pt x="6004" y="19841"/>
                    </a:cubicBezTo>
                    <a:cubicBezTo>
                      <a:pt x="6095" y="19872"/>
                      <a:pt x="6217" y="19887"/>
                      <a:pt x="6323" y="19887"/>
                    </a:cubicBezTo>
                    <a:lnTo>
                      <a:pt x="6415" y="19887"/>
                    </a:lnTo>
                    <a:cubicBezTo>
                      <a:pt x="6522" y="19872"/>
                      <a:pt x="6613" y="19856"/>
                      <a:pt x="6704" y="19826"/>
                    </a:cubicBezTo>
                    <a:cubicBezTo>
                      <a:pt x="6750" y="19811"/>
                      <a:pt x="6796" y="19795"/>
                      <a:pt x="6841" y="19765"/>
                    </a:cubicBezTo>
                    <a:cubicBezTo>
                      <a:pt x="6979" y="19719"/>
                      <a:pt x="7101" y="19658"/>
                      <a:pt x="7238" y="19582"/>
                    </a:cubicBezTo>
                    <a:cubicBezTo>
                      <a:pt x="7360" y="19521"/>
                      <a:pt x="7481" y="19460"/>
                      <a:pt x="7603" y="19414"/>
                    </a:cubicBezTo>
                    <a:cubicBezTo>
                      <a:pt x="7649" y="19399"/>
                      <a:pt x="7695" y="19384"/>
                      <a:pt x="7740" y="19353"/>
                    </a:cubicBezTo>
                    <a:cubicBezTo>
                      <a:pt x="7786" y="19338"/>
                      <a:pt x="7832" y="19323"/>
                      <a:pt x="7878" y="19308"/>
                    </a:cubicBezTo>
                    <a:cubicBezTo>
                      <a:pt x="7984" y="19277"/>
                      <a:pt x="8091" y="19247"/>
                      <a:pt x="8182" y="19201"/>
                    </a:cubicBezTo>
                    <a:cubicBezTo>
                      <a:pt x="8319" y="19140"/>
                      <a:pt x="8472" y="19079"/>
                      <a:pt x="8594" y="19003"/>
                    </a:cubicBezTo>
                    <a:cubicBezTo>
                      <a:pt x="8776" y="18912"/>
                      <a:pt x="8929" y="18805"/>
                      <a:pt x="9066" y="18668"/>
                    </a:cubicBezTo>
                    <a:cubicBezTo>
                      <a:pt x="9066" y="18668"/>
                      <a:pt x="9066" y="18653"/>
                      <a:pt x="9081" y="18653"/>
                    </a:cubicBezTo>
                    <a:cubicBezTo>
                      <a:pt x="9096" y="18637"/>
                      <a:pt x="9112" y="18622"/>
                      <a:pt x="9142" y="18607"/>
                    </a:cubicBezTo>
                    <a:cubicBezTo>
                      <a:pt x="9188" y="18561"/>
                      <a:pt x="9234" y="18531"/>
                      <a:pt x="9279" y="18485"/>
                    </a:cubicBezTo>
                    <a:cubicBezTo>
                      <a:pt x="9325" y="18439"/>
                      <a:pt x="9371" y="18409"/>
                      <a:pt x="9401" y="18363"/>
                    </a:cubicBezTo>
                    <a:cubicBezTo>
                      <a:pt x="9432" y="18287"/>
                      <a:pt x="9462" y="18226"/>
                      <a:pt x="9477" y="18150"/>
                    </a:cubicBezTo>
                    <a:cubicBezTo>
                      <a:pt x="9508" y="18119"/>
                      <a:pt x="9523" y="18089"/>
                      <a:pt x="9553" y="18058"/>
                    </a:cubicBezTo>
                    <a:cubicBezTo>
                      <a:pt x="9626" y="17942"/>
                      <a:pt x="9713" y="17840"/>
                      <a:pt x="9787" y="17738"/>
                    </a:cubicBezTo>
                    <a:lnTo>
                      <a:pt x="9787" y="17738"/>
                    </a:lnTo>
                    <a:cubicBezTo>
                      <a:pt x="9785" y="17738"/>
                      <a:pt x="9784" y="17738"/>
                      <a:pt x="9782" y="17738"/>
                    </a:cubicBezTo>
                    <a:cubicBezTo>
                      <a:pt x="9858" y="17647"/>
                      <a:pt x="9919" y="17571"/>
                      <a:pt x="9980" y="17495"/>
                    </a:cubicBezTo>
                    <a:cubicBezTo>
                      <a:pt x="10011" y="17449"/>
                      <a:pt x="10041" y="17419"/>
                      <a:pt x="10072" y="17388"/>
                    </a:cubicBezTo>
                    <a:cubicBezTo>
                      <a:pt x="10102" y="17327"/>
                      <a:pt x="10132" y="17281"/>
                      <a:pt x="10178" y="17236"/>
                    </a:cubicBezTo>
                    <a:cubicBezTo>
                      <a:pt x="10209" y="17190"/>
                      <a:pt x="10224" y="17144"/>
                      <a:pt x="10239" y="17114"/>
                    </a:cubicBezTo>
                    <a:cubicBezTo>
                      <a:pt x="10270" y="17083"/>
                      <a:pt x="10285" y="17053"/>
                      <a:pt x="10300" y="17022"/>
                    </a:cubicBezTo>
                    <a:cubicBezTo>
                      <a:pt x="10315" y="17007"/>
                      <a:pt x="10315" y="16992"/>
                      <a:pt x="10331" y="16977"/>
                    </a:cubicBezTo>
                    <a:cubicBezTo>
                      <a:pt x="10376" y="16885"/>
                      <a:pt x="10422" y="16794"/>
                      <a:pt x="10468" y="16702"/>
                    </a:cubicBezTo>
                    <a:cubicBezTo>
                      <a:pt x="10498" y="16611"/>
                      <a:pt x="10529" y="16535"/>
                      <a:pt x="10574" y="16459"/>
                    </a:cubicBezTo>
                    <a:cubicBezTo>
                      <a:pt x="10605" y="16398"/>
                      <a:pt x="10620" y="16322"/>
                      <a:pt x="10650" y="16261"/>
                    </a:cubicBezTo>
                    <a:cubicBezTo>
                      <a:pt x="10696" y="16139"/>
                      <a:pt x="10742" y="16017"/>
                      <a:pt x="10788" y="15895"/>
                    </a:cubicBezTo>
                    <a:cubicBezTo>
                      <a:pt x="10803" y="15834"/>
                      <a:pt x="10833" y="15758"/>
                      <a:pt x="10849" y="15682"/>
                    </a:cubicBezTo>
                    <a:cubicBezTo>
                      <a:pt x="10864" y="15605"/>
                      <a:pt x="10879" y="15529"/>
                      <a:pt x="10909" y="15438"/>
                    </a:cubicBezTo>
                    <a:cubicBezTo>
                      <a:pt x="10925" y="15362"/>
                      <a:pt x="10940" y="15286"/>
                      <a:pt x="10955" y="15209"/>
                    </a:cubicBezTo>
                    <a:cubicBezTo>
                      <a:pt x="10970" y="15148"/>
                      <a:pt x="10970" y="15087"/>
                      <a:pt x="10986" y="15011"/>
                    </a:cubicBezTo>
                    <a:cubicBezTo>
                      <a:pt x="11031" y="14737"/>
                      <a:pt x="11077" y="14463"/>
                      <a:pt x="11123" y="14189"/>
                    </a:cubicBezTo>
                    <a:cubicBezTo>
                      <a:pt x="11138" y="14036"/>
                      <a:pt x="11153" y="13884"/>
                      <a:pt x="11169" y="13731"/>
                    </a:cubicBezTo>
                    <a:cubicBezTo>
                      <a:pt x="11184" y="13594"/>
                      <a:pt x="11199" y="13457"/>
                      <a:pt x="11214" y="13335"/>
                    </a:cubicBezTo>
                    <a:cubicBezTo>
                      <a:pt x="11214" y="13320"/>
                      <a:pt x="11214" y="13305"/>
                      <a:pt x="11214" y="13305"/>
                    </a:cubicBezTo>
                    <a:cubicBezTo>
                      <a:pt x="11229" y="13198"/>
                      <a:pt x="11260" y="13076"/>
                      <a:pt x="11275" y="12970"/>
                    </a:cubicBezTo>
                    <a:cubicBezTo>
                      <a:pt x="11290" y="12954"/>
                      <a:pt x="11290" y="12954"/>
                      <a:pt x="11290" y="12939"/>
                    </a:cubicBezTo>
                    <a:cubicBezTo>
                      <a:pt x="11306" y="12954"/>
                      <a:pt x="11306" y="12954"/>
                      <a:pt x="11321" y="12970"/>
                    </a:cubicBezTo>
                    <a:cubicBezTo>
                      <a:pt x="11336" y="13015"/>
                      <a:pt x="11351" y="13076"/>
                      <a:pt x="11367" y="13122"/>
                    </a:cubicBezTo>
                    <a:cubicBezTo>
                      <a:pt x="11367" y="13152"/>
                      <a:pt x="11367" y="13183"/>
                      <a:pt x="11382" y="13213"/>
                    </a:cubicBezTo>
                    <a:cubicBezTo>
                      <a:pt x="11367" y="13259"/>
                      <a:pt x="11367" y="13320"/>
                      <a:pt x="11367" y="13381"/>
                    </a:cubicBezTo>
                    <a:cubicBezTo>
                      <a:pt x="11351" y="13457"/>
                      <a:pt x="11336" y="13533"/>
                      <a:pt x="11336" y="13610"/>
                    </a:cubicBezTo>
                    <a:cubicBezTo>
                      <a:pt x="11275" y="13914"/>
                      <a:pt x="11229" y="14219"/>
                      <a:pt x="11153" y="14524"/>
                    </a:cubicBezTo>
                    <a:cubicBezTo>
                      <a:pt x="11092" y="14828"/>
                      <a:pt x="11031" y="15148"/>
                      <a:pt x="10970" y="15453"/>
                    </a:cubicBezTo>
                    <a:cubicBezTo>
                      <a:pt x="10925" y="15743"/>
                      <a:pt x="10879" y="16032"/>
                      <a:pt x="10833" y="16337"/>
                    </a:cubicBezTo>
                    <a:cubicBezTo>
                      <a:pt x="10772" y="16642"/>
                      <a:pt x="10727" y="16961"/>
                      <a:pt x="10681" y="17281"/>
                    </a:cubicBezTo>
                    <a:cubicBezTo>
                      <a:pt x="10666" y="17297"/>
                      <a:pt x="10666" y="17297"/>
                      <a:pt x="10666" y="17312"/>
                    </a:cubicBezTo>
                    <a:cubicBezTo>
                      <a:pt x="10666" y="17327"/>
                      <a:pt x="10666" y="17327"/>
                      <a:pt x="10666" y="17342"/>
                    </a:cubicBezTo>
                    <a:cubicBezTo>
                      <a:pt x="10650" y="17419"/>
                      <a:pt x="10635" y="17495"/>
                      <a:pt x="10635" y="17571"/>
                    </a:cubicBezTo>
                    <a:cubicBezTo>
                      <a:pt x="10635" y="17586"/>
                      <a:pt x="10635" y="17586"/>
                      <a:pt x="10620" y="17601"/>
                    </a:cubicBezTo>
                    <a:cubicBezTo>
                      <a:pt x="10620" y="17610"/>
                      <a:pt x="10620" y="17620"/>
                      <a:pt x="10620" y="17632"/>
                    </a:cubicBezTo>
                    <a:cubicBezTo>
                      <a:pt x="10620" y="17662"/>
                      <a:pt x="10605" y="17693"/>
                      <a:pt x="10605" y="17723"/>
                    </a:cubicBezTo>
                    <a:cubicBezTo>
                      <a:pt x="10590" y="17876"/>
                      <a:pt x="10559" y="18043"/>
                      <a:pt x="10544" y="18196"/>
                    </a:cubicBezTo>
                    <a:cubicBezTo>
                      <a:pt x="10498" y="18485"/>
                      <a:pt x="10452" y="18790"/>
                      <a:pt x="10391" y="19079"/>
                    </a:cubicBezTo>
                    <a:cubicBezTo>
                      <a:pt x="10361" y="19262"/>
                      <a:pt x="10331" y="19460"/>
                      <a:pt x="10300" y="19643"/>
                    </a:cubicBezTo>
                    <a:cubicBezTo>
                      <a:pt x="10270" y="19750"/>
                      <a:pt x="10254" y="19856"/>
                      <a:pt x="10239" y="19963"/>
                    </a:cubicBezTo>
                    <a:cubicBezTo>
                      <a:pt x="10224" y="20070"/>
                      <a:pt x="10209" y="20176"/>
                      <a:pt x="10193" y="20283"/>
                    </a:cubicBezTo>
                    <a:cubicBezTo>
                      <a:pt x="10148" y="20679"/>
                      <a:pt x="10102" y="21075"/>
                      <a:pt x="10072" y="21471"/>
                    </a:cubicBezTo>
                    <a:cubicBezTo>
                      <a:pt x="10011" y="22264"/>
                      <a:pt x="9980" y="23056"/>
                      <a:pt x="9965" y="23848"/>
                    </a:cubicBezTo>
                    <a:cubicBezTo>
                      <a:pt x="9965" y="24244"/>
                      <a:pt x="9980" y="24640"/>
                      <a:pt x="9995" y="25036"/>
                    </a:cubicBezTo>
                    <a:cubicBezTo>
                      <a:pt x="10011" y="25463"/>
                      <a:pt x="10041" y="25890"/>
                      <a:pt x="10072" y="26316"/>
                    </a:cubicBezTo>
                    <a:cubicBezTo>
                      <a:pt x="10072" y="26453"/>
                      <a:pt x="10087" y="26591"/>
                      <a:pt x="10102" y="26728"/>
                    </a:cubicBezTo>
                    <a:cubicBezTo>
                      <a:pt x="10117" y="27261"/>
                      <a:pt x="10132" y="27809"/>
                      <a:pt x="10148" y="28358"/>
                    </a:cubicBezTo>
                    <a:cubicBezTo>
                      <a:pt x="10163" y="28526"/>
                      <a:pt x="10163" y="28708"/>
                      <a:pt x="10178" y="28891"/>
                    </a:cubicBezTo>
                    <a:cubicBezTo>
                      <a:pt x="10193" y="29089"/>
                      <a:pt x="10209" y="29303"/>
                      <a:pt x="10224" y="29501"/>
                    </a:cubicBezTo>
                    <a:cubicBezTo>
                      <a:pt x="10239" y="29683"/>
                      <a:pt x="10254" y="29882"/>
                      <a:pt x="10285" y="30064"/>
                    </a:cubicBezTo>
                    <a:cubicBezTo>
                      <a:pt x="10300" y="30262"/>
                      <a:pt x="10315" y="30445"/>
                      <a:pt x="10331" y="30643"/>
                    </a:cubicBezTo>
                    <a:cubicBezTo>
                      <a:pt x="10376" y="31375"/>
                      <a:pt x="10391" y="32121"/>
                      <a:pt x="10437" y="32868"/>
                    </a:cubicBezTo>
                    <a:cubicBezTo>
                      <a:pt x="10468" y="33218"/>
                      <a:pt x="10498" y="33569"/>
                      <a:pt x="10559" y="33919"/>
                    </a:cubicBezTo>
                    <a:cubicBezTo>
                      <a:pt x="10590" y="34102"/>
                      <a:pt x="10620" y="34285"/>
                      <a:pt x="10635" y="34452"/>
                    </a:cubicBezTo>
                    <a:cubicBezTo>
                      <a:pt x="10666" y="34635"/>
                      <a:pt x="10696" y="34818"/>
                      <a:pt x="10727" y="35001"/>
                    </a:cubicBezTo>
                    <a:cubicBezTo>
                      <a:pt x="10772" y="35351"/>
                      <a:pt x="10803" y="35702"/>
                      <a:pt x="10849" y="36037"/>
                    </a:cubicBezTo>
                    <a:cubicBezTo>
                      <a:pt x="10894" y="36387"/>
                      <a:pt x="10970" y="36738"/>
                      <a:pt x="11016" y="37073"/>
                    </a:cubicBezTo>
                    <a:cubicBezTo>
                      <a:pt x="11062" y="37271"/>
                      <a:pt x="11092" y="37454"/>
                      <a:pt x="11123" y="37637"/>
                    </a:cubicBezTo>
                    <a:cubicBezTo>
                      <a:pt x="11169" y="37835"/>
                      <a:pt x="11214" y="38033"/>
                      <a:pt x="11260" y="38231"/>
                    </a:cubicBezTo>
                    <a:cubicBezTo>
                      <a:pt x="11290" y="38353"/>
                      <a:pt x="11306" y="38475"/>
                      <a:pt x="11336" y="38596"/>
                    </a:cubicBezTo>
                    <a:cubicBezTo>
                      <a:pt x="11367" y="38810"/>
                      <a:pt x="11397" y="39023"/>
                      <a:pt x="11428" y="39252"/>
                    </a:cubicBezTo>
                    <a:cubicBezTo>
                      <a:pt x="11458" y="39434"/>
                      <a:pt x="11488" y="39632"/>
                      <a:pt x="11519" y="39815"/>
                    </a:cubicBezTo>
                    <a:cubicBezTo>
                      <a:pt x="11549" y="40013"/>
                      <a:pt x="11595" y="40196"/>
                      <a:pt x="11641" y="40394"/>
                    </a:cubicBezTo>
                    <a:cubicBezTo>
                      <a:pt x="11732" y="40760"/>
                      <a:pt x="11824" y="41141"/>
                      <a:pt x="11900" y="41506"/>
                    </a:cubicBezTo>
                    <a:cubicBezTo>
                      <a:pt x="11976" y="41918"/>
                      <a:pt x="12052" y="42314"/>
                      <a:pt x="12128" y="42710"/>
                    </a:cubicBezTo>
                    <a:cubicBezTo>
                      <a:pt x="12159" y="42893"/>
                      <a:pt x="12189" y="43076"/>
                      <a:pt x="12235" y="43259"/>
                    </a:cubicBezTo>
                    <a:cubicBezTo>
                      <a:pt x="12265" y="43457"/>
                      <a:pt x="12311" y="43640"/>
                      <a:pt x="12357" y="43822"/>
                    </a:cubicBezTo>
                    <a:cubicBezTo>
                      <a:pt x="12433" y="44203"/>
                      <a:pt x="12525" y="44599"/>
                      <a:pt x="12601" y="44980"/>
                    </a:cubicBezTo>
                    <a:cubicBezTo>
                      <a:pt x="12646" y="45163"/>
                      <a:pt x="12692" y="45361"/>
                      <a:pt x="12738" y="45544"/>
                    </a:cubicBezTo>
                    <a:cubicBezTo>
                      <a:pt x="12784" y="45727"/>
                      <a:pt x="12829" y="45894"/>
                      <a:pt x="12875" y="46077"/>
                    </a:cubicBezTo>
                    <a:cubicBezTo>
                      <a:pt x="12936" y="46291"/>
                      <a:pt x="12982" y="46519"/>
                      <a:pt x="13012" y="46732"/>
                    </a:cubicBezTo>
                    <a:cubicBezTo>
                      <a:pt x="13043" y="46961"/>
                      <a:pt x="13073" y="47174"/>
                      <a:pt x="13103" y="47388"/>
                    </a:cubicBezTo>
                    <a:cubicBezTo>
                      <a:pt x="13134" y="47616"/>
                      <a:pt x="13164" y="47845"/>
                      <a:pt x="13210" y="48073"/>
                    </a:cubicBezTo>
                    <a:cubicBezTo>
                      <a:pt x="13241" y="48210"/>
                      <a:pt x="13271" y="48347"/>
                      <a:pt x="13286" y="48485"/>
                    </a:cubicBezTo>
                    <a:cubicBezTo>
                      <a:pt x="13302" y="48545"/>
                      <a:pt x="13302" y="48622"/>
                      <a:pt x="13302" y="48698"/>
                    </a:cubicBezTo>
                    <a:cubicBezTo>
                      <a:pt x="13302" y="48911"/>
                      <a:pt x="13317" y="49140"/>
                      <a:pt x="13317" y="49353"/>
                    </a:cubicBezTo>
                    <a:cubicBezTo>
                      <a:pt x="13332" y="49475"/>
                      <a:pt x="13332" y="49612"/>
                      <a:pt x="13347" y="49734"/>
                    </a:cubicBezTo>
                    <a:cubicBezTo>
                      <a:pt x="13378" y="49901"/>
                      <a:pt x="13393" y="50100"/>
                      <a:pt x="13500" y="50221"/>
                    </a:cubicBezTo>
                    <a:cubicBezTo>
                      <a:pt x="13576" y="50298"/>
                      <a:pt x="13667" y="50359"/>
                      <a:pt x="13774" y="50389"/>
                    </a:cubicBezTo>
                    <a:lnTo>
                      <a:pt x="13881" y="50389"/>
                    </a:lnTo>
                    <a:cubicBezTo>
                      <a:pt x="13941" y="50389"/>
                      <a:pt x="14018" y="50374"/>
                      <a:pt x="14079" y="50343"/>
                    </a:cubicBezTo>
                    <a:cubicBezTo>
                      <a:pt x="14277" y="50252"/>
                      <a:pt x="14383" y="50039"/>
                      <a:pt x="14353" y="49825"/>
                    </a:cubicBezTo>
                    <a:cubicBezTo>
                      <a:pt x="14322" y="49642"/>
                      <a:pt x="14292" y="49460"/>
                      <a:pt x="14261" y="49277"/>
                    </a:cubicBezTo>
                    <a:cubicBezTo>
                      <a:pt x="14246" y="49109"/>
                      <a:pt x="14231" y="48926"/>
                      <a:pt x="14200" y="48759"/>
                    </a:cubicBezTo>
                    <a:cubicBezTo>
                      <a:pt x="14155" y="48561"/>
                      <a:pt x="14124" y="48378"/>
                      <a:pt x="14063" y="48180"/>
                    </a:cubicBezTo>
                    <a:lnTo>
                      <a:pt x="13972" y="47829"/>
                    </a:lnTo>
                    <a:cubicBezTo>
                      <a:pt x="13941" y="47738"/>
                      <a:pt x="13926" y="47631"/>
                      <a:pt x="13896" y="47540"/>
                    </a:cubicBezTo>
                    <a:cubicBezTo>
                      <a:pt x="13865" y="47372"/>
                      <a:pt x="13820" y="47220"/>
                      <a:pt x="13774" y="47052"/>
                    </a:cubicBezTo>
                    <a:cubicBezTo>
                      <a:pt x="13774" y="47052"/>
                      <a:pt x="13774" y="47052"/>
                      <a:pt x="13774" y="47037"/>
                    </a:cubicBezTo>
                    <a:cubicBezTo>
                      <a:pt x="13728" y="46870"/>
                      <a:pt x="13698" y="46687"/>
                      <a:pt x="13652" y="46504"/>
                    </a:cubicBezTo>
                    <a:cubicBezTo>
                      <a:pt x="13606" y="46321"/>
                      <a:pt x="13561" y="46123"/>
                      <a:pt x="13500" y="45940"/>
                    </a:cubicBezTo>
                    <a:cubicBezTo>
                      <a:pt x="13439" y="45757"/>
                      <a:pt x="13378" y="45590"/>
                      <a:pt x="13302" y="45407"/>
                    </a:cubicBezTo>
                    <a:cubicBezTo>
                      <a:pt x="13302" y="45376"/>
                      <a:pt x="13286" y="45346"/>
                      <a:pt x="13271" y="45315"/>
                    </a:cubicBezTo>
                    <a:cubicBezTo>
                      <a:pt x="13210" y="44996"/>
                      <a:pt x="13134" y="44676"/>
                      <a:pt x="13073" y="44371"/>
                    </a:cubicBezTo>
                    <a:cubicBezTo>
                      <a:pt x="12997" y="43990"/>
                      <a:pt x="12905" y="43624"/>
                      <a:pt x="12814" y="43243"/>
                    </a:cubicBezTo>
                    <a:cubicBezTo>
                      <a:pt x="12738" y="42878"/>
                      <a:pt x="12662" y="42512"/>
                      <a:pt x="12585" y="42131"/>
                    </a:cubicBezTo>
                    <a:cubicBezTo>
                      <a:pt x="12555" y="41964"/>
                      <a:pt x="12525" y="41781"/>
                      <a:pt x="12479" y="41598"/>
                    </a:cubicBezTo>
                    <a:cubicBezTo>
                      <a:pt x="12433" y="41430"/>
                      <a:pt x="12387" y="41247"/>
                      <a:pt x="12342" y="41080"/>
                    </a:cubicBezTo>
                    <a:cubicBezTo>
                      <a:pt x="12265" y="40821"/>
                      <a:pt x="12220" y="40547"/>
                      <a:pt x="12159" y="40288"/>
                    </a:cubicBezTo>
                    <a:cubicBezTo>
                      <a:pt x="12098" y="39998"/>
                      <a:pt x="12052" y="39724"/>
                      <a:pt x="12006" y="39450"/>
                    </a:cubicBezTo>
                    <a:cubicBezTo>
                      <a:pt x="11885" y="38901"/>
                      <a:pt x="11763" y="38337"/>
                      <a:pt x="11641" y="37789"/>
                    </a:cubicBezTo>
                    <a:cubicBezTo>
                      <a:pt x="11595" y="37576"/>
                      <a:pt x="11565" y="37378"/>
                      <a:pt x="11519" y="37164"/>
                    </a:cubicBezTo>
                    <a:cubicBezTo>
                      <a:pt x="11488" y="36981"/>
                      <a:pt x="11458" y="36799"/>
                      <a:pt x="11443" y="36616"/>
                    </a:cubicBezTo>
                    <a:cubicBezTo>
                      <a:pt x="11397" y="36357"/>
                      <a:pt x="11351" y="36098"/>
                      <a:pt x="11321" y="35839"/>
                    </a:cubicBezTo>
                    <a:cubicBezTo>
                      <a:pt x="11306" y="35763"/>
                      <a:pt x="11306" y="35702"/>
                      <a:pt x="11290" y="35625"/>
                    </a:cubicBezTo>
                    <a:cubicBezTo>
                      <a:pt x="11275" y="35427"/>
                      <a:pt x="11260" y="35214"/>
                      <a:pt x="11245" y="35016"/>
                    </a:cubicBezTo>
                    <a:cubicBezTo>
                      <a:pt x="11229" y="34605"/>
                      <a:pt x="11199" y="34209"/>
                      <a:pt x="11169" y="33797"/>
                    </a:cubicBezTo>
                    <a:cubicBezTo>
                      <a:pt x="11092" y="33051"/>
                      <a:pt x="11047" y="32289"/>
                      <a:pt x="10970" y="31527"/>
                    </a:cubicBezTo>
                    <a:cubicBezTo>
                      <a:pt x="10940" y="31146"/>
                      <a:pt x="10925" y="30765"/>
                      <a:pt x="10894" y="30369"/>
                    </a:cubicBezTo>
                    <a:cubicBezTo>
                      <a:pt x="10864" y="29973"/>
                      <a:pt x="10833" y="29577"/>
                      <a:pt x="10803" y="29165"/>
                    </a:cubicBezTo>
                    <a:cubicBezTo>
                      <a:pt x="10772" y="28785"/>
                      <a:pt x="10742" y="28388"/>
                      <a:pt x="10711" y="27992"/>
                    </a:cubicBezTo>
                    <a:cubicBezTo>
                      <a:pt x="10696" y="27596"/>
                      <a:pt x="10681" y="27200"/>
                      <a:pt x="10666" y="26789"/>
                    </a:cubicBezTo>
                    <a:cubicBezTo>
                      <a:pt x="10650" y="26362"/>
                      <a:pt x="10635" y="25935"/>
                      <a:pt x="10635" y="25509"/>
                    </a:cubicBezTo>
                    <a:cubicBezTo>
                      <a:pt x="10635" y="25128"/>
                      <a:pt x="10635" y="24762"/>
                      <a:pt x="10635" y="24381"/>
                    </a:cubicBezTo>
                    <a:cubicBezTo>
                      <a:pt x="10650" y="24077"/>
                      <a:pt x="10666" y="23772"/>
                      <a:pt x="10681" y="23467"/>
                    </a:cubicBezTo>
                    <a:cubicBezTo>
                      <a:pt x="10696" y="23178"/>
                      <a:pt x="10711" y="22903"/>
                      <a:pt x="10711" y="22614"/>
                    </a:cubicBezTo>
                    <a:cubicBezTo>
                      <a:pt x="10742" y="22233"/>
                      <a:pt x="10742" y="21852"/>
                      <a:pt x="10757" y="21471"/>
                    </a:cubicBezTo>
                    <a:cubicBezTo>
                      <a:pt x="10772" y="21075"/>
                      <a:pt x="10803" y="20679"/>
                      <a:pt x="10833" y="20283"/>
                    </a:cubicBezTo>
                    <a:cubicBezTo>
                      <a:pt x="10864" y="19902"/>
                      <a:pt x="10864" y="19521"/>
                      <a:pt x="10894" y="19140"/>
                    </a:cubicBezTo>
                    <a:cubicBezTo>
                      <a:pt x="10940" y="18714"/>
                      <a:pt x="10970" y="18302"/>
                      <a:pt x="11016" y="17876"/>
                    </a:cubicBezTo>
                    <a:cubicBezTo>
                      <a:pt x="11047" y="17510"/>
                      <a:pt x="11092" y="17144"/>
                      <a:pt x="11138" y="16779"/>
                    </a:cubicBezTo>
                    <a:cubicBezTo>
                      <a:pt x="11199" y="16382"/>
                      <a:pt x="11260" y="15971"/>
                      <a:pt x="11306" y="15575"/>
                    </a:cubicBezTo>
                    <a:cubicBezTo>
                      <a:pt x="11367" y="15179"/>
                      <a:pt x="11428" y="14783"/>
                      <a:pt x="11473" y="14371"/>
                    </a:cubicBezTo>
                    <a:cubicBezTo>
                      <a:pt x="11473" y="14310"/>
                      <a:pt x="11488" y="14249"/>
                      <a:pt x="11488" y="14189"/>
                    </a:cubicBezTo>
                    <a:cubicBezTo>
                      <a:pt x="11488" y="14310"/>
                      <a:pt x="11488" y="14448"/>
                      <a:pt x="11488" y="14569"/>
                    </a:cubicBezTo>
                    <a:cubicBezTo>
                      <a:pt x="11488" y="14615"/>
                      <a:pt x="11488" y="14661"/>
                      <a:pt x="11488" y="14707"/>
                    </a:cubicBezTo>
                    <a:lnTo>
                      <a:pt x="11488" y="14722"/>
                    </a:lnTo>
                    <a:cubicBezTo>
                      <a:pt x="11488" y="14935"/>
                      <a:pt x="11473" y="15133"/>
                      <a:pt x="11473" y="15346"/>
                    </a:cubicBezTo>
                    <a:cubicBezTo>
                      <a:pt x="11458" y="15682"/>
                      <a:pt x="11428" y="16017"/>
                      <a:pt x="11412" y="16337"/>
                    </a:cubicBezTo>
                    <a:cubicBezTo>
                      <a:pt x="11397" y="16672"/>
                      <a:pt x="11367" y="16992"/>
                      <a:pt x="11351" y="17312"/>
                    </a:cubicBezTo>
                    <a:cubicBezTo>
                      <a:pt x="11336" y="17479"/>
                      <a:pt x="11321" y="17647"/>
                      <a:pt x="11336" y="17815"/>
                    </a:cubicBezTo>
                    <a:cubicBezTo>
                      <a:pt x="11336" y="17998"/>
                      <a:pt x="11351" y="18165"/>
                      <a:pt x="11397" y="18317"/>
                    </a:cubicBezTo>
                    <a:cubicBezTo>
                      <a:pt x="11412" y="18409"/>
                      <a:pt x="11443" y="18500"/>
                      <a:pt x="11473" y="18576"/>
                    </a:cubicBezTo>
                    <a:cubicBezTo>
                      <a:pt x="11488" y="18668"/>
                      <a:pt x="11519" y="18744"/>
                      <a:pt x="11565" y="18820"/>
                    </a:cubicBezTo>
                    <a:cubicBezTo>
                      <a:pt x="11626" y="18973"/>
                      <a:pt x="11702" y="19110"/>
                      <a:pt x="11793" y="19247"/>
                    </a:cubicBezTo>
                    <a:cubicBezTo>
                      <a:pt x="11869" y="19384"/>
                      <a:pt x="11961" y="19521"/>
                      <a:pt x="12052" y="19643"/>
                    </a:cubicBezTo>
                    <a:cubicBezTo>
                      <a:pt x="12098" y="19719"/>
                      <a:pt x="12144" y="19795"/>
                      <a:pt x="12189" y="19856"/>
                    </a:cubicBezTo>
                    <a:cubicBezTo>
                      <a:pt x="12250" y="19917"/>
                      <a:pt x="12311" y="19978"/>
                      <a:pt x="12372" y="20024"/>
                    </a:cubicBezTo>
                    <a:cubicBezTo>
                      <a:pt x="12433" y="20054"/>
                      <a:pt x="12494" y="20085"/>
                      <a:pt x="12555" y="20100"/>
                    </a:cubicBezTo>
                    <a:cubicBezTo>
                      <a:pt x="12631" y="20131"/>
                      <a:pt x="12723" y="20161"/>
                      <a:pt x="12799" y="20176"/>
                    </a:cubicBezTo>
                    <a:cubicBezTo>
                      <a:pt x="12890" y="20191"/>
                      <a:pt x="12982" y="20191"/>
                      <a:pt x="13058" y="20207"/>
                    </a:cubicBezTo>
                    <a:lnTo>
                      <a:pt x="13530" y="20207"/>
                    </a:lnTo>
                    <a:cubicBezTo>
                      <a:pt x="13606" y="20207"/>
                      <a:pt x="13667" y="20222"/>
                      <a:pt x="13743" y="20222"/>
                    </a:cubicBezTo>
                    <a:cubicBezTo>
                      <a:pt x="13774" y="20237"/>
                      <a:pt x="13804" y="20237"/>
                      <a:pt x="13835" y="20252"/>
                    </a:cubicBezTo>
                    <a:cubicBezTo>
                      <a:pt x="13850" y="20252"/>
                      <a:pt x="13881" y="20268"/>
                      <a:pt x="13896" y="20268"/>
                    </a:cubicBezTo>
                    <a:cubicBezTo>
                      <a:pt x="13926" y="20283"/>
                      <a:pt x="13941" y="20298"/>
                      <a:pt x="13972" y="20298"/>
                    </a:cubicBezTo>
                    <a:cubicBezTo>
                      <a:pt x="13972" y="20313"/>
                      <a:pt x="13987" y="20329"/>
                      <a:pt x="14002" y="20329"/>
                    </a:cubicBezTo>
                    <a:cubicBezTo>
                      <a:pt x="14033" y="20359"/>
                      <a:pt x="14048" y="20374"/>
                      <a:pt x="14079" y="20390"/>
                    </a:cubicBezTo>
                    <a:cubicBezTo>
                      <a:pt x="14124" y="20450"/>
                      <a:pt x="14170" y="20511"/>
                      <a:pt x="14216" y="20572"/>
                    </a:cubicBezTo>
                    <a:cubicBezTo>
                      <a:pt x="14277" y="20633"/>
                      <a:pt x="14322" y="20679"/>
                      <a:pt x="14368" y="20740"/>
                    </a:cubicBezTo>
                    <a:cubicBezTo>
                      <a:pt x="14475" y="20847"/>
                      <a:pt x="14597" y="20953"/>
                      <a:pt x="14718" y="21045"/>
                    </a:cubicBezTo>
                    <a:cubicBezTo>
                      <a:pt x="14779" y="21090"/>
                      <a:pt x="14840" y="21136"/>
                      <a:pt x="14917" y="21182"/>
                    </a:cubicBezTo>
                    <a:cubicBezTo>
                      <a:pt x="14977" y="21228"/>
                      <a:pt x="15038" y="21258"/>
                      <a:pt x="15115" y="21288"/>
                    </a:cubicBezTo>
                    <a:cubicBezTo>
                      <a:pt x="15191" y="21319"/>
                      <a:pt x="15267" y="21349"/>
                      <a:pt x="15343" y="21349"/>
                    </a:cubicBezTo>
                    <a:cubicBezTo>
                      <a:pt x="15419" y="21365"/>
                      <a:pt x="15496" y="21380"/>
                      <a:pt x="15572" y="21380"/>
                    </a:cubicBezTo>
                    <a:cubicBezTo>
                      <a:pt x="15724" y="21395"/>
                      <a:pt x="15892" y="21410"/>
                      <a:pt x="16044" y="21410"/>
                    </a:cubicBezTo>
                    <a:lnTo>
                      <a:pt x="16273" y="21410"/>
                    </a:lnTo>
                    <a:cubicBezTo>
                      <a:pt x="16349" y="21410"/>
                      <a:pt x="16410" y="21380"/>
                      <a:pt x="16486" y="21365"/>
                    </a:cubicBezTo>
                    <a:cubicBezTo>
                      <a:pt x="16562" y="21349"/>
                      <a:pt x="16653" y="21334"/>
                      <a:pt x="16730" y="21304"/>
                    </a:cubicBezTo>
                    <a:cubicBezTo>
                      <a:pt x="17034" y="21197"/>
                      <a:pt x="17324" y="21060"/>
                      <a:pt x="17613" y="20908"/>
                    </a:cubicBezTo>
                    <a:cubicBezTo>
                      <a:pt x="17613" y="20892"/>
                      <a:pt x="17613" y="20892"/>
                      <a:pt x="17629" y="20892"/>
                    </a:cubicBezTo>
                    <a:cubicBezTo>
                      <a:pt x="17644" y="20892"/>
                      <a:pt x="17644" y="20877"/>
                      <a:pt x="17659" y="20877"/>
                    </a:cubicBezTo>
                    <a:cubicBezTo>
                      <a:pt x="17750" y="20816"/>
                      <a:pt x="17842" y="20755"/>
                      <a:pt x="17918" y="20694"/>
                    </a:cubicBezTo>
                    <a:cubicBezTo>
                      <a:pt x="17948" y="20649"/>
                      <a:pt x="17994" y="20618"/>
                      <a:pt x="18025" y="20572"/>
                    </a:cubicBezTo>
                    <a:cubicBezTo>
                      <a:pt x="18055" y="20542"/>
                      <a:pt x="18086" y="20511"/>
                      <a:pt x="18116" y="20481"/>
                    </a:cubicBezTo>
                    <a:cubicBezTo>
                      <a:pt x="18192" y="20405"/>
                      <a:pt x="18238" y="20313"/>
                      <a:pt x="18299" y="20237"/>
                    </a:cubicBezTo>
                    <a:cubicBezTo>
                      <a:pt x="18375" y="20085"/>
                      <a:pt x="18467" y="19932"/>
                      <a:pt x="18543" y="19795"/>
                    </a:cubicBezTo>
                    <a:cubicBezTo>
                      <a:pt x="18619" y="19643"/>
                      <a:pt x="18695" y="19506"/>
                      <a:pt x="18771" y="19369"/>
                    </a:cubicBezTo>
                    <a:cubicBezTo>
                      <a:pt x="18924" y="19079"/>
                      <a:pt x="19045" y="18775"/>
                      <a:pt x="19198" y="18485"/>
                    </a:cubicBezTo>
                    <a:cubicBezTo>
                      <a:pt x="19259" y="18394"/>
                      <a:pt x="19320" y="18302"/>
                      <a:pt x="19381" y="18226"/>
                    </a:cubicBezTo>
                    <a:cubicBezTo>
                      <a:pt x="19426" y="18165"/>
                      <a:pt x="19472" y="18119"/>
                      <a:pt x="19518" y="18074"/>
                    </a:cubicBezTo>
                    <a:cubicBezTo>
                      <a:pt x="19579" y="18013"/>
                      <a:pt x="19640" y="17967"/>
                      <a:pt x="19701" y="17921"/>
                    </a:cubicBezTo>
                    <a:cubicBezTo>
                      <a:pt x="19838" y="17815"/>
                      <a:pt x="19975" y="17723"/>
                      <a:pt x="20112" y="17601"/>
                    </a:cubicBezTo>
                    <a:cubicBezTo>
                      <a:pt x="20173" y="17556"/>
                      <a:pt x="20234" y="17495"/>
                      <a:pt x="20295" y="17449"/>
                    </a:cubicBezTo>
                    <a:cubicBezTo>
                      <a:pt x="20356" y="17403"/>
                      <a:pt x="20417" y="17358"/>
                      <a:pt x="20462" y="17312"/>
                    </a:cubicBezTo>
                    <a:cubicBezTo>
                      <a:pt x="20584" y="17190"/>
                      <a:pt x="20706" y="17053"/>
                      <a:pt x="20813" y="16916"/>
                    </a:cubicBezTo>
                    <a:cubicBezTo>
                      <a:pt x="20904" y="16779"/>
                      <a:pt x="20996" y="16642"/>
                      <a:pt x="21041" y="16489"/>
                    </a:cubicBezTo>
                    <a:cubicBezTo>
                      <a:pt x="21072" y="16382"/>
                      <a:pt x="21087" y="16276"/>
                      <a:pt x="21087" y="16154"/>
                    </a:cubicBezTo>
                    <a:cubicBezTo>
                      <a:pt x="21072" y="16002"/>
                      <a:pt x="20996" y="15849"/>
                      <a:pt x="20889" y="15743"/>
                    </a:cubicBezTo>
                    <a:cubicBezTo>
                      <a:pt x="20767" y="15621"/>
                      <a:pt x="20630" y="15514"/>
                      <a:pt x="20478" y="15453"/>
                    </a:cubicBezTo>
                    <a:cubicBezTo>
                      <a:pt x="20325" y="15392"/>
                      <a:pt x="20173" y="15331"/>
                      <a:pt x="20021" y="15270"/>
                    </a:cubicBezTo>
                    <a:cubicBezTo>
                      <a:pt x="19868" y="15209"/>
                      <a:pt x="19731" y="15148"/>
                      <a:pt x="19579" y="15087"/>
                    </a:cubicBezTo>
                    <a:cubicBezTo>
                      <a:pt x="19426" y="15011"/>
                      <a:pt x="19274" y="14950"/>
                      <a:pt x="19122" y="14889"/>
                    </a:cubicBezTo>
                    <a:cubicBezTo>
                      <a:pt x="18954" y="14813"/>
                      <a:pt x="18786" y="14737"/>
                      <a:pt x="18619" y="14646"/>
                    </a:cubicBezTo>
                    <a:cubicBezTo>
                      <a:pt x="18482" y="14585"/>
                      <a:pt x="18314" y="14539"/>
                      <a:pt x="18162" y="14493"/>
                    </a:cubicBezTo>
                    <a:cubicBezTo>
                      <a:pt x="18009" y="14448"/>
                      <a:pt x="17857" y="14417"/>
                      <a:pt x="17689" y="14371"/>
                    </a:cubicBezTo>
                    <a:cubicBezTo>
                      <a:pt x="17385" y="14295"/>
                      <a:pt x="17065" y="14249"/>
                      <a:pt x="16745" y="14173"/>
                    </a:cubicBezTo>
                    <a:cubicBezTo>
                      <a:pt x="16623" y="14128"/>
                      <a:pt x="16486" y="14082"/>
                      <a:pt x="16349" y="14036"/>
                    </a:cubicBezTo>
                    <a:cubicBezTo>
                      <a:pt x="16227" y="14006"/>
                      <a:pt x="16105" y="13960"/>
                      <a:pt x="15983" y="13914"/>
                    </a:cubicBezTo>
                    <a:cubicBezTo>
                      <a:pt x="15922" y="13869"/>
                      <a:pt x="15846" y="13838"/>
                      <a:pt x="15785" y="13792"/>
                    </a:cubicBezTo>
                    <a:cubicBezTo>
                      <a:pt x="15709" y="13747"/>
                      <a:pt x="15633" y="13701"/>
                      <a:pt x="15572" y="13640"/>
                    </a:cubicBezTo>
                    <a:cubicBezTo>
                      <a:pt x="15496" y="13594"/>
                      <a:pt x="15435" y="13533"/>
                      <a:pt x="15358" y="13472"/>
                    </a:cubicBezTo>
                    <a:cubicBezTo>
                      <a:pt x="15297" y="13411"/>
                      <a:pt x="15236" y="13366"/>
                      <a:pt x="15176" y="13305"/>
                    </a:cubicBezTo>
                    <a:cubicBezTo>
                      <a:pt x="15176" y="13290"/>
                      <a:pt x="15160" y="13274"/>
                      <a:pt x="15145" y="13274"/>
                    </a:cubicBezTo>
                    <a:cubicBezTo>
                      <a:pt x="15130" y="13244"/>
                      <a:pt x="15115" y="13213"/>
                      <a:pt x="15099" y="13198"/>
                    </a:cubicBezTo>
                    <a:cubicBezTo>
                      <a:pt x="15069" y="13137"/>
                      <a:pt x="15054" y="13092"/>
                      <a:pt x="15023" y="13046"/>
                    </a:cubicBezTo>
                    <a:cubicBezTo>
                      <a:pt x="15008" y="13015"/>
                      <a:pt x="14993" y="12985"/>
                      <a:pt x="14962" y="12954"/>
                    </a:cubicBezTo>
                    <a:cubicBezTo>
                      <a:pt x="14962" y="12939"/>
                      <a:pt x="14962" y="12939"/>
                      <a:pt x="14947" y="12924"/>
                    </a:cubicBezTo>
                    <a:cubicBezTo>
                      <a:pt x="15069" y="12817"/>
                      <a:pt x="15176" y="12680"/>
                      <a:pt x="15252" y="12543"/>
                    </a:cubicBezTo>
                    <a:cubicBezTo>
                      <a:pt x="15313" y="12406"/>
                      <a:pt x="15374" y="12284"/>
                      <a:pt x="15419" y="12147"/>
                    </a:cubicBezTo>
                    <a:lnTo>
                      <a:pt x="15435" y="12162"/>
                    </a:lnTo>
                    <a:cubicBezTo>
                      <a:pt x="15480" y="12208"/>
                      <a:pt x="15526" y="12254"/>
                      <a:pt x="15587" y="12299"/>
                    </a:cubicBezTo>
                    <a:cubicBezTo>
                      <a:pt x="15633" y="12345"/>
                      <a:pt x="15694" y="12391"/>
                      <a:pt x="15739" y="12436"/>
                    </a:cubicBezTo>
                    <a:cubicBezTo>
                      <a:pt x="15846" y="12558"/>
                      <a:pt x="15968" y="12665"/>
                      <a:pt x="16090" y="12756"/>
                    </a:cubicBezTo>
                    <a:cubicBezTo>
                      <a:pt x="16105" y="12772"/>
                      <a:pt x="16120" y="12772"/>
                      <a:pt x="16120" y="12787"/>
                    </a:cubicBezTo>
                    <a:cubicBezTo>
                      <a:pt x="16273" y="12909"/>
                      <a:pt x="16425" y="13015"/>
                      <a:pt x="16592" y="13122"/>
                    </a:cubicBezTo>
                    <a:cubicBezTo>
                      <a:pt x="16669" y="13183"/>
                      <a:pt x="16760" y="13229"/>
                      <a:pt x="16836" y="13274"/>
                    </a:cubicBezTo>
                    <a:cubicBezTo>
                      <a:pt x="16928" y="13335"/>
                      <a:pt x="17019" y="13366"/>
                      <a:pt x="17126" y="13411"/>
                    </a:cubicBezTo>
                    <a:cubicBezTo>
                      <a:pt x="17232" y="13457"/>
                      <a:pt x="17354" y="13488"/>
                      <a:pt x="17476" y="13518"/>
                    </a:cubicBezTo>
                    <a:cubicBezTo>
                      <a:pt x="17598" y="13549"/>
                      <a:pt x="17720" y="13564"/>
                      <a:pt x="17842" y="13594"/>
                    </a:cubicBezTo>
                    <a:cubicBezTo>
                      <a:pt x="17964" y="13610"/>
                      <a:pt x="18086" y="13625"/>
                      <a:pt x="18208" y="13640"/>
                    </a:cubicBezTo>
                    <a:cubicBezTo>
                      <a:pt x="18329" y="13640"/>
                      <a:pt x="18451" y="13655"/>
                      <a:pt x="18573" y="13655"/>
                    </a:cubicBezTo>
                    <a:lnTo>
                      <a:pt x="18939" y="13655"/>
                    </a:lnTo>
                    <a:cubicBezTo>
                      <a:pt x="19061" y="13655"/>
                      <a:pt x="19198" y="13655"/>
                      <a:pt x="19320" y="13640"/>
                    </a:cubicBezTo>
                    <a:cubicBezTo>
                      <a:pt x="19426" y="13640"/>
                      <a:pt x="19548" y="13625"/>
                      <a:pt x="19670" y="13610"/>
                    </a:cubicBezTo>
                    <a:cubicBezTo>
                      <a:pt x="19792" y="13594"/>
                      <a:pt x="19914" y="13579"/>
                      <a:pt x="20036" y="13564"/>
                    </a:cubicBezTo>
                    <a:cubicBezTo>
                      <a:pt x="20142" y="13549"/>
                      <a:pt x="20264" y="13533"/>
                      <a:pt x="20371" y="13503"/>
                    </a:cubicBezTo>
                    <a:cubicBezTo>
                      <a:pt x="20493" y="13472"/>
                      <a:pt x="20615" y="13442"/>
                      <a:pt x="20721" y="13411"/>
                    </a:cubicBezTo>
                    <a:cubicBezTo>
                      <a:pt x="20843" y="13366"/>
                      <a:pt x="20965" y="13320"/>
                      <a:pt x="21072" y="13259"/>
                    </a:cubicBezTo>
                    <a:cubicBezTo>
                      <a:pt x="21194" y="13198"/>
                      <a:pt x="21285" y="13122"/>
                      <a:pt x="21392" y="13046"/>
                    </a:cubicBezTo>
                    <a:cubicBezTo>
                      <a:pt x="21483" y="12970"/>
                      <a:pt x="21559" y="12878"/>
                      <a:pt x="21651" y="12787"/>
                    </a:cubicBezTo>
                    <a:cubicBezTo>
                      <a:pt x="21727" y="12711"/>
                      <a:pt x="21818" y="12619"/>
                      <a:pt x="21895" y="12528"/>
                    </a:cubicBezTo>
                    <a:cubicBezTo>
                      <a:pt x="21925" y="12482"/>
                      <a:pt x="21956" y="12421"/>
                      <a:pt x="21986" y="12375"/>
                    </a:cubicBezTo>
                    <a:cubicBezTo>
                      <a:pt x="22016" y="12315"/>
                      <a:pt x="22047" y="12254"/>
                      <a:pt x="22062" y="12208"/>
                    </a:cubicBezTo>
                    <a:cubicBezTo>
                      <a:pt x="22077" y="12147"/>
                      <a:pt x="22077" y="12086"/>
                      <a:pt x="22077" y="12040"/>
                    </a:cubicBezTo>
                    <a:cubicBezTo>
                      <a:pt x="22093" y="11903"/>
                      <a:pt x="22077" y="11781"/>
                      <a:pt x="22062" y="11659"/>
                    </a:cubicBezTo>
                    <a:cubicBezTo>
                      <a:pt x="22062" y="11644"/>
                      <a:pt x="22062" y="11625"/>
                      <a:pt x="22062" y="11614"/>
                    </a:cubicBezTo>
                    <a:cubicBezTo>
                      <a:pt x="22062" y="11598"/>
                      <a:pt x="22047" y="11583"/>
                      <a:pt x="22047" y="11568"/>
                    </a:cubicBezTo>
                    <a:cubicBezTo>
                      <a:pt x="22047" y="11568"/>
                      <a:pt x="22047" y="11553"/>
                      <a:pt x="22047" y="11537"/>
                    </a:cubicBezTo>
                    <a:cubicBezTo>
                      <a:pt x="22047" y="11522"/>
                      <a:pt x="22047" y="11492"/>
                      <a:pt x="22032" y="11477"/>
                    </a:cubicBezTo>
                    <a:cubicBezTo>
                      <a:pt x="22016" y="11294"/>
                      <a:pt x="22001" y="11111"/>
                      <a:pt x="21971" y="10928"/>
                    </a:cubicBezTo>
                    <a:cubicBezTo>
                      <a:pt x="21940" y="10760"/>
                      <a:pt x="21895" y="10593"/>
                      <a:pt x="21834" y="10440"/>
                    </a:cubicBezTo>
                    <a:cubicBezTo>
                      <a:pt x="21818" y="10425"/>
                      <a:pt x="21818" y="10410"/>
                      <a:pt x="21818" y="10410"/>
                    </a:cubicBezTo>
                    <a:cubicBezTo>
                      <a:pt x="21788" y="10334"/>
                      <a:pt x="21757" y="10258"/>
                      <a:pt x="21742" y="10181"/>
                    </a:cubicBezTo>
                    <a:cubicBezTo>
                      <a:pt x="21727" y="10136"/>
                      <a:pt x="21727" y="10105"/>
                      <a:pt x="21712" y="10060"/>
                    </a:cubicBezTo>
                    <a:cubicBezTo>
                      <a:pt x="21712" y="10029"/>
                      <a:pt x="21712" y="9999"/>
                      <a:pt x="21712" y="9968"/>
                    </a:cubicBezTo>
                    <a:cubicBezTo>
                      <a:pt x="21712" y="9907"/>
                      <a:pt x="21712" y="9831"/>
                      <a:pt x="21727" y="9770"/>
                    </a:cubicBezTo>
                    <a:cubicBezTo>
                      <a:pt x="21742" y="9694"/>
                      <a:pt x="21757" y="9618"/>
                      <a:pt x="21773" y="9557"/>
                    </a:cubicBezTo>
                    <a:cubicBezTo>
                      <a:pt x="21818" y="9404"/>
                      <a:pt x="21864" y="9267"/>
                      <a:pt x="21910" y="9130"/>
                    </a:cubicBezTo>
                    <a:cubicBezTo>
                      <a:pt x="21940" y="9069"/>
                      <a:pt x="21956" y="9008"/>
                      <a:pt x="21971" y="8932"/>
                    </a:cubicBezTo>
                    <a:cubicBezTo>
                      <a:pt x="21986" y="8886"/>
                      <a:pt x="22001" y="8810"/>
                      <a:pt x="22001" y="8749"/>
                    </a:cubicBezTo>
                    <a:cubicBezTo>
                      <a:pt x="22001" y="8688"/>
                      <a:pt x="22001" y="8627"/>
                      <a:pt x="22001" y="8566"/>
                    </a:cubicBezTo>
                    <a:cubicBezTo>
                      <a:pt x="22001" y="8506"/>
                      <a:pt x="21986" y="8445"/>
                      <a:pt x="21986" y="8384"/>
                    </a:cubicBezTo>
                    <a:cubicBezTo>
                      <a:pt x="21956" y="8262"/>
                      <a:pt x="21925" y="8140"/>
                      <a:pt x="21895" y="8018"/>
                    </a:cubicBezTo>
                    <a:cubicBezTo>
                      <a:pt x="21864" y="7911"/>
                      <a:pt x="21818" y="7805"/>
                      <a:pt x="21788" y="7683"/>
                    </a:cubicBezTo>
                    <a:cubicBezTo>
                      <a:pt x="21788" y="7668"/>
                      <a:pt x="21788" y="7652"/>
                      <a:pt x="21788" y="7622"/>
                    </a:cubicBezTo>
                    <a:cubicBezTo>
                      <a:pt x="21757" y="7515"/>
                      <a:pt x="21727" y="7393"/>
                      <a:pt x="21697" y="7271"/>
                    </a:cubicBezTo>
                    <a:cubicBezTo>
                      <a:pt x="21666" y="7150"/>
                      <a:pt x="21636" y="7028"/>
                      <a:pt x="21605" y="6921"/>
                    </a:cubicBezTo>
                    <a:cubicBezTo>
                      <a:pt x="21559" y="6799"/>
                      <a:pt x="21529" y="6692"/>
                      <a:pt x="21468" y="6586"/>
                    </a:cubicBezTo>
                    <a:cubicBezTo>
                      <a:pt x="21422" y="6479"/>
                      <a:pt x="21361" y="6373"/>
                      <a:pt x="21285" y="6266"/>
                    </a:cubicBezTo>
                    <a:cubicBezTo>
                      <a:pt x="21255" y="6220"/>
                      <a:pt x="21209" y="6174"/>
                      <a:pt x="21163" y="6129"/>
                    </a:cubicBezTo>
                    <a:cubicBezTo>
                      <a:pt x="21133" y="6083"/>
                      <a:pt x="21087" y="6053"/>
                      <a:pt x="21041" y="6007"/>
                    </a:cubicBezTo>
                    <a:cubicBezTo>
                      <a:pt x="20950" y="5931"/>
                      <a:pt x="20859" y="5870"/>
                      <a:pt x="20767" y="5809"/>
                    </a:cubicBezTo>
                    <a:cubicBezTo>
                      <a:pt x="20630" y="5717"/>
                      <a:pt x="20493" y="5626"/>
                      <a:pt x="20341" y="5626"/>
                    </a:cubicBezTo>
                    <a:cubicBezTo>
                      <a:pt x="20219" y="5626"/>
                      <a:pt x="20112" y="5641"/>
                      <a:pt x="19990" y="5672"/>
                    </a:cubicBezTo>
                    <a:cubicBezTo>
                      <a:pt x="19868" y="5687"/>
                      <a:pt x="19762" y="5717"/>
                      <a:pt x="19640" y="5748"/>
                    </a:cubicBezTo>
                    <a:cubicBezTo>
                      <a:pt x="19518" y="5778"/>
                      <a:pt x="19411" y="5824"/>
                      <a:pt x="19304" y="5854"/>
                    </a:cubicBezTo>
                    <a:cubicBezTo>
                      <a:pt x="19198" y="5900"/>
                      <a:pt x="19091" y="5946"/>
                      <a:pt x="18969" y="5992"/>
                    </a:cubicBezTo>
                    <a:cubicBezTo>
                      <a:pt x="18863" y="6022"/>
                      <a:pt x="18756" y="6083"/>
                      <a:pt x="18665" y="6129"/>
                    </a:cubicBezTo>
                    <a:cubicBezTo>
                      <a:pt x="18588" y="6159"/>
                      <a:pt x="18512" y="6174"/>
                      <a:pt x="18421" y="6205"/>
                    </a:cubicBezTo>
                    <a:cubicBezTo>
                      <a:pt x="18253" y="6235"/>
                      <a:pt x="18086" y="6266"/>
                      <a:pt x="17918" y="6281"/>
                    </a:cubicBezTo>
                    <a:cubicBezTo>
                      <a:pt x="17842" y="6296"/>
                      <a:pt x="17781" y="6296"/>
                      <a:pt x="17705" y="6312"/>
                    </a:cubicBezTo>
                    <a:cubicBezTo>
                      <a:pt x="17629" y="6312"/>
                      <a:pt x="17552" y="6312"/>
                      <a:pt x="17491" y="6327"/>
                    </a:cubicBezTo>
                    <a:cubicBezTo>
                      <a:pt x="17370" y="6357"/>
                      <a:pt x="17248" y="6388"/>
                      <a:pt x="17141" y="6433"/>
                    </a:cubicBezTo>
                    <a:cubicBezTo>
                      <a:pt x="17034" y="6479"/>
                      <a:pt x="16943" y="6555"/>
                      <a:pt x="16852" y="6632"/>
                    </a:cubicBezTo>
                    <a:cubicBezTo>
                      <a:pt x="16760" y="6708"/>
                      <a:pt x="16684" y="6784"/>
                      <a:pt x="16592" y="6845"/>
                    </a:cubicBezTo>
                    <a:cubicBezTo>
                      <a:pt x="16501" y="6921"/>
                      <a:pt x="16425" y="6997"/>
                      <a:pt x="16333" y="7073"/>
                    </a:cubicBezTo>
                    <a:lnTo>
                      <a:pt x="16318" y="7073"/>
                    </a:lnTo>
                    <a:cubicBezTo>
                      <a:pt x="16318" y="7089"/>
                      <a:pt x="16303" y="7089"/>
                      <a:pt x="16288" y="7104"/>
                    </a:cubicBezTo>
                    <a:lnTo>
                      <a:pt x="16196" y="7165"/>
                    </a:lnTo>
                    <a:cubicBezTo>
                      <a:pt x="16105" y="7241"/>
                      <a:pt x="15998" y="7302"/>
                      <a:pt x="15907" y="7378"/>
                    </a:cubicBezTo>
                    <a:cubicBezTo>
                      <a:pt x="15815" y="7469"/>
                      <a:pt x="15724" y="7546"/>
                      <a:pt x="15633" y="7637"/>
                    </a:cubicBezTo>
                    <a:cubicBezTo>
                      <a:pt x="15465" y="7820"/>
                      <a:pt x="15297" y="7988"/>
                      <a:pt x="15130" y="8155"/>
                    </a:cubicBezTo>
                    <a:lnTo>
                      <a:pt x="15099" y="8186"/>
                    </a:lnTo>
                    <a:lnTo>
                      <a:pt x="15084" y="8201"/>
                    </a:lnTo>
                    <a:cubicBezTo>
                      <a:pt x="15069" y="8216"/>
                      <a:pt x="15069" y="8216"/>
                      <a:pt x="15069" y="8216"/>
                    </a:cubicBezTo>
                    <a:cubicBezTo>
                      <a:pt x="15023" y="8247"/>
                      <a:pt x="14977" y="8292"/>
                      <a:pt x="14947" y="8323"/>
                    </a:cubicBezTo>
                    <a:cubicBezTo>
                      <a:pt x="14901" y="8353"/>
                      <a:pt x="14871" y="8384"/>
                      <a:pt x="14825" y="8414"/>
                    </a:cubicBezTo>
                    <a:cubicBezTo>
                      <a:pt x="14795" y="8429"/>
                      <a:pt x="14764" y="8460"/>
                      <a:pt x="14734" y="8475"/>
                    </a:cubicBezTo>
                    <a:cubicBezTo>
                      <a:pt x="14703" y="8506"/>
                      <a:pt x="14673" y="8521"/>
                      <a:pt x="14627" y="8536"/>
                    </a:cubicBezTo>
                    <a:cubicBezTo>
                      <a:pt x="14597" y="8551"/>
                      <a:pt x="14566" y="8566"/>
                      <a:pt x="14536" y="8582"/>
                    </a:cubicBezTo>
                    <a:cubicBezTo>
                      <a:pt x="14505" y="8597"/>
                      <a:pt x="14459" y="8612"/>
                      <a:pt x="14429" y="8627"/>
                    </a:cubicBezTo>
                    <a:lnTo>
                      <a:pt x="14322" y="8627"/>
                    </a:lnTo>
                    <a:cubicBezTo>
                      <a:pt x="14338" y="8597"/>
                      <a:pt x="14368" y="8566"/>
                      <a:pt x="14383" y="8536"/>
                    </a:cubicBezTo>
                    <a:cubicBezTo>
                      <a:pt x="14490" y="8368"/>
                      <a:pt x="14581" y="8186"/>
                      <a:pt x="14688" y="8018"/>
                    </a:cubicBezTo>
                    <a:cubicBezTo>
                      <a:pt x="14779" y="7850"/>
                      <a:pt x="14871" y="7683"/>
                      <a:pt x="14962" y="7530"/>
                    </a:cubicBezTo>
                    <a:cubicBezTo>
                      <a:pt x="14977" y="7500"/>
                      <a:pt x="15008" y="7469"/>
                      <a:pt x="15023" y="7439"/>
                    </a:cubicBezTo>
                    <a:cubicBezTo>
                      <a:pt x="15023" y="7424"/>
                      <a:pt x="15023" y="7424"/>
                      <a:pt x="15023" y="7424"/>
                    </a:cubicBezTo>
                    <a:cubicBezTo>
                      <a:pt x="15023" y="7424"/>
                      <a:pt x="15023" y="7424"/>
                      <a:pt x="15038" y="7409"/>
                    </a:cubicBezTo>
                    <a:cubicBezTo>
                      <a:pt x="15038" y="7409"/>
                      <a:pt x="15038" y="7393"/>
                      <a:pt x="15054" y="7393"/>
                    </a:cubicBezTo>
                    <a:cubicBezTo>
                      <a:pt x="15099" y="7302"/>
                      <a:pt x="15145" y="7210"/>
                      <a:pt x="15191" y="7134"/>
                    </a:cubicBezTo>
                    <a:cubicBezTo>
                      <a:pt x="15236" y="7043"/>
                      <a:pt x="15282" y="6951"/>
                      <a:pt x="15313" y="6875"/>
                    </a:cubicBezTo>
                    <a:cubicBezTo>
                      <a:pt x="15358" y="6784"/>
                      <a:pt x="15389" y="6692"/>
                      <a:pt x="15419" y="6601"/>
                    </a:cubicBezTo>
                    <a:cubicBezTo>
                      <a:pt x="15465" y="6525"/>
                      <a:pt x="15496" y="6433"/>
                      <a:pt x="15526" y="6342"/>
                    </a:cubicBezTo>
                    <a:cubicBezTo>
                      <a:pt x="15556" y="6266"/>
                      <a:pt x="15587" y="6174"/>
                      <a:pt x="15617" y="6098"/>
                    </a:cubicBezTo>
                    <a:cubicBezTo>
                      <a:pt x="15648" y="6022"/>
                      <a:pt x="15694" y="5946"/>
                      <a:pt x="15724" y="5885"/>
                    </a:cubicBezTo>
                    <a:cubicBezTo>
                      <a:pt x="15770" y="5794"/>
                      <a:pt x="15800" y="5717"/>
                      <a:pt x="15831" y="5641"/>
                    </a:cubicBezTo>
                    <a:cubicBezTo>
                      <a:pt x="15861" y="5565"/>
                      <a:pt x="15876" y="5474"/>
                      <a:pt x="15892" y="5397"/>
                    </a:cubicBezTo>
                    <a:cubicBezTo>
                      <a:pt x="15922" y="5306"/>
                      <a:pt x="15937" y="5215"/>
                      <a:pt x="15937" y="5138"/>
                    </a:cubicBezTo>
                    <a:cubicBezTo>
                      <a:pt x="15953" y="5123"/>
                      <a:pt x="15953" y="5108"/>
                      <a:pt x="15953" y="5093"/>
                    </a:cubicBezTo>
                    <a:cubicBezTo>
                      <a:pt x="15953" y="5089"/>
                      <a:pt x="15953" y="5085"/>
                      <a:pt x="15953" y="5077"/>
                    </a:cubicBezTo>
                    <a:cubicBezTo>
                      <a:pt x="15953" y="5062"/>
                      <a:pt x="15968" y="5047"/>
                      <a:pt x="15968" y="5032"/>
                    </a:cubicBezTo>
                    <a:cubicBezTo>
                      <a:pt x="15998" y="4986"/>
                      <a:pt x="16014" y="4925"/>
                      <a:pt x="16029" y="4879"/>
                    </a:cubicBezTo>
                    <a:cubicBezTo>
                      <a:pt x="16074" y="4758"/>
                      <a:pt x="16120" y="4636"/>
                      <a:pt x="16151" y="4514"/>
                    </a:cubicBezTo>
                    <a:cubicBezTo>
                      <a:pt x="16166" y="4453"/>
                      <a:pt x="16181" y="4377"/>
                      <a:pt x="16196" y="4316"/>
                    </a:cubicBezTo>
                    <a:cubicBezTo>
                      <a:pt x="16212" y="4255"/>
                      <a:pt x="16227" y="4194"/>
                      <a:pt x="16242" y="4118"/>
                    </a:cubicBezTo>
                    <a:cubicBezTo>
                      <a:pt x="16273" y="4011"/>
                      <a:pt x="16288" y="3889"/>
                      <a:pt x="16303" y="3767"/>
                    </a:cubicBezTo>
                    <a:cubicBezTo>
                      <a:pt x="16303" y="3757"/>
                      <a:pt x="16303" y="3747"/>
                      <a:pt x="16303" y="3737"/>
                    </a:cubicBezTo>
                    <a:cubicBezTo>
                      <a:pt x="16303" y="3706"/>
                      <a:pt x="16318" y="3691"/>
                      <a:pt x="16318" y="3661"/>
                    </a:cubicBezTo>
                    <a:cubicBezTo>
                      <a:pt x="16318" y="3661"/>
                      <a:pt x="16318" y="3645"/>
                      <a:pt x="16318" y="3645"/>
                    </a:cubicBezTo>
                    <a:cubicBezTo>
                      <a:pt x="16318" y="3645"/>
                      <a:pt x="16318" y="3645"/>
                      <a:pt x="16318" y="3630"/>
                    </a:cubicBezTo>
                    <a:cubicBezTo>
                      <a:pt x="16318" y="3630"/>
                      <a:pt x="16318" y="3630"/>
                      <a:pt x="16318" y="3615"/>
                    </a:cubicBezTo>
                    <a:cubicBezTo>
                      <a:pt x="16333" y="3523"/>
                      <a:pt x="16349" y="3417"/>
                      <a:pt x="16364" y="3325"/>
                    </a:cubicBezTo>
                    <a:cubicBezTo>
                      <a:pt x="16379" y="3219"/>
                      <a:pt x="16379" y="3112"/>
                      <a:pt x="16379" y="3005"/>
                    </a:cubicBezTo>
                    <a:cubicBezTo>
                      <a:pt x="16379" y="2792"/>
                      <a:pt x="16364" y="2548"/>
                      <a:pt x="16227" y="2365"/>
                    </a:cubicBezTo>
                    <a:cubicBezTo>
                      <a:pt x="16166" y="2289"/>
                      <a:pt x="16105" y="2213"/>
                      <a:pt x="16029" y="2137"/>
                    </a:cubicBezTo>
                    <a:cubicBezTo>
                      <a:pt x="15953" y="2030"/>
                      <a:pt x="15876" y="1939"/>
                      <a:pt x="15770" y="1863"/>
                    </a:cubicBezTo>
                    <a:cubicBezTo>
                      <a:pt x="15678" y="1771"/>
                      <a:pt x="15572" y="1695"/>
                      <a:pt x="15465" y="1619"/>
                    </a:cubicBezTo>
                    <a:cubicBezTo>
                      <a:pt x="15267" y="1482"/>
                      <a:pt x="15084" y="1329"/>
                      <a:pt x="14886" y="1192"/>
                    </a:cubicBezTo>
                    <a:cubicBezTo>
                      <a:pt x="14886" y="1177"/>
                      <a:pt x="14886" y="1177"/>
                      <a:pt x="14886" y="1177"/>
                    </a:cubicBezTo>
                    <a:cubicBezTo>
                      <a:pt x="14764" y="1070"/>
                      <a:pt x="14627" y="964"/>
                      <a:pt x="14490" y="857"/>
                    </a:cubicBezTo>
                    <a:cubicBezTo>
                      <a:pt x="14444" y="811"/>
                      <a:pt x="14383" y="781"/>
                      <a:pt x="14338" y="735"/>
                    </a:cubicBezTo>
                    <a:cubicBezTo>
                      <a:pt x="14292" y="705"/>
                      <a:pt x="14246" y="659"/>
                      <a:pt x="14185" y="629"/>
                    </a:cubicBezTo>
                    <a:cubicBezTo>
                      <a:pt x="14048" y="537"/>
                      <a:pt x="13896" y="461"/>
                      <a:pt x="13728" y="431"/>
                    </a:cubicBezTo>
                    <a:cubicBezTo>
                      <a:pt x="13637" y="400"/>
                      <a:pt x="13545" y="385"/>
                      <a:pt x="13469" y="385"/>
                    </a:cubicBezTo>
                    <a:cubicBezTo>
                      <a:pt x="13378" y="385"/>
                      <a:pt x="13302" y="385"/>
                      <a:pt x="13210" y="400"/>
                    </a:cubicBezTo>
                    <a:cubicBezTo>
                      <a:pt x="13043" y="415"/>
                      <a:pt x="12890" y="476"/>
                      <a:pt x="12723" y="522"/>
                    </a:cubicBezTo>
                    <a:cubicBezTo>
                      <a:pt x="12601" y="583"/>
                      <a:pt x="12464" y="629"/>
                      <a:pt x="12326" y="659"/>
                    </a:cubicBezTo>
                    <a:cubicBezTo>
                      <a:pt x="12281" y="674"/>
                      <a:pt x="12250" y="690"/>
                      <a:pt x="12205" y="690"/>
                    </a:cubicBezTo>
                    <a:lnTo>
                      <a:pt x="12052" y="690"/>
                    </a:lnTo>
                    <a:cubicBezTo>
                      <a:pt x="12022" y="674"/>
                      <a:pt x="11976" y="674"/>
                      <a:pt x="11946" y="659"/>
                    </a:cubicBezTo>
                    <a:cubicBezTo>
                      <a:pt x="11915" y="644"/>
                      <a:pt x="11885" y="644"/>
                      <a:pt x="11839" y="629"/>
                    </a:cubicBezTo>
                    <a:cubicBezTo>
                      <a:pt x="11824" y="613"/>
                      <a:pt x="11793" y="598"/>
                      <a:pt x="11763" y="583"/>
                    </a:cubicBezTo>
                    <a:cubicBezTo>
                      <a:pt x="11732" y="568"/>
                      <a:pt x="11717" y="537"/>
                      <a:pt x="11687" y="522"/>
                    </a:cubicBezTo>
                    <a:cubicBezTo>
                      <a:pt x="11626" y="476"/>
                      <a:pt x="11565" y="415"/>
                      <a:pt x="11504" y="354"/>
                    </a:cubicBezTo>
                    <a:cubicBezTo>
                      <a:pt x="11382" y="248"/>
                      <a:pt x="11245" y="156"/>
                      <a:pt x="11077" y="95"/>
                    </a:cubicBezTo>
                    <a:cubicBezTo>
                      <a:pt x="10945" y="42"/>
                      <a:pt x="10789" y="1"/>
                      <a:pt x="10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8"/>
              <p:cNvSpPr/>
              <p:nvPr/>
            </p:nvSpPr>
            <p:spPr>
              <a:xfrm>
                <a:off x="4140425" y="3679450"/>
                <a:ext cx="400" cy="400"/>
              </a:xfrm>
              <a:custGeom>
                <a:avLst/>
                <a:gdLst/>
                <a:ahLst/>
                <a:cxnLst/>
                <a:rect l="l" t="t" r="r" b="b"/>
                <a:pathLst>
                  <a:path w="16" h="16" extrusionOk="0">
                    <a:moveTo>
                      <a:pt x="15" y="16"/>
                    </a:moveTo>
                    <a:cubicBezTo>
                      <a:pt x="15" y="1"/>
                      <a:pt x="15" y="1"/>
                      <a:pt x="0" y="1"/>
                    </a:cubicBezTo>
                    <a:lnTo>
                      <a:pt x="0" y="1"/>
                    </a:lnTo>
                    <a:cubicBezTo>
                      <a:pt x="15" y="1"/>
                      <a:pt x="15" y="1"/>
                      <a:pt x="15"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113750" y="3544625"/>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174325" y="3771625"/>
                <a:ext cx="400" cy="25"/>
              </a:xfrm>
              <a:custGeom>
                <a:avLst/>
                <a:gdLst/>
                <a:ahLst/>
                <a:cxnLst/>
                <a:rect l="l" t="t" r="r" b="b"/>
                <a:pathLst>
                  <a:path w="16" h="1" extrusionOk="0">
                    <a:moveTo>
                      <a:pt x="15"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165550" y="3765925"/>
                <a:ext cx="12225" cy="6100"/>
              </a:xfrm>
              <a:custGeom>
                <a:avLst/>
                <a:gdLst/>
                <a:ahLst/>
                <a:cxnLst/>
                <a:rect l="l" t="t" r="r" b="b"/>
                <a:pathLst>
                  <a:path w="489" h="244" extrusionOk="0">
                    <a:moveTo>
                      <a:pt x="77" y="0"/>
                    </a:moveTo>
                    <a:cubicBezTo>
                      <a:pt x="46" y="0"/>
                      <a:pt x="31" y="15"/>
                      <a:pt x="16" y="46"/>
                    </a:cubicBezTo>
                    <a:cubicBezTo>
                      <a:pt x="1" y="61"/>
                      <a:pt x="16" y="92"/>
                      <a:pt x="31" y="122"/>
                    </a:cubicBezTo>
                    <a:cubicBezTo>
                      <a:pt x="46" y="137"/>
                      <a:pt x="62" y="137"/>
                      <a:pt x="77" y="152"/>
                    </a:cubicBezTo>
                    <a:cubicBezTo>
                      <a:pt x="92" y="152"/>
                      <a:pt x="107" y="168"/>
                      <a:pt x="123" y="168"/>
                    </a:cubicBezTo>
                    <a:lnTo>
                      <a:pt x="199" y="198"/>
                    </a:lnTo>
                    <a:cubicBezTo>
                      <a:pt x="260" y="198"/>
                      <a:pt x="305" y="213"/>
                      <a:pt x="351" y="229"/>
                    </a:cubicBezTo>
                    <a:cubicBezTo>
                      <a:pt x="397" y="229"/>
                      <a:pt x="443" y="229"/>
                      <a:pt x="488" y="244"/>
                    </a:cubicBezTo>
                    <a:cubicBezTo>
                      <a:pt x="427" y="183"/>
                      <a:pt x="366" y="137"/>
                      <a:pt x="305" y="92"/>
                    </a:cubicBezTo>
                    <a:cubicBezTo>
                      <a:pt x="275" y="76"/>
                      <a:pt x="245" y="61"/>
                      <a:pt x="214" y="46"/>
                    </a:cubicBezTo>
                    <a:cubicBezTo>
                      <a:pt x="184" y="31"/>
                      <a:pt x="168" y="15"/>
                      <a:pt x="153" y="15"/>
                    </a:cubicBezTo>
                    <a:lnTo>
                      <a:pt x="1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8"/>
              <p:cNvSpPr/>
              <p:nvPr/>
            </p:nvSpPr>
            <p:spPr>
              <a:xfrm>
                <a:off x="3893600" y="3693925"/>
                <a:ext cx="67450" cy="55625"/>
              </a:xfrm>
              <a:custGeom>
                <a:avLst/>
                <a:gdLst/>
                <a:ahLst/>
                <a:cxnLst/>
                <a:rect l="l" t="t" r="r" b="b"/>
                <a:pathLst>
                  <a:path w="2698" h="2225" extrusionOk="0">
                    <a:moveTo>
                      <a:pt x="2606" y="1"/>
                    </a:moveTo>
                    <a:cubicBezTo>
                      <a:pt x="2514" y="16"/>
                      <a:pt x="2423" y="77"/>
                      <a:pt x="2362" y="122"/>
                    </a:cubicBezTo>
                    <a:cubicBezTo>
                      <a:pt x="2331" y="138"/>
                      <a:pt x="2316" y="153"/>
                      <a:pt x="2286" y="183"/>
                    </a:cubicBezTo>
                    <a:lnTo>
                      <a:pt x="2240" y="229"/>
                    </a:lnTo>
                    <a:cubicBezTo>
                      <a:pt x="2194" y="275"/>
                      <a:pt x="2133" y="321"/>
                      <a:pt x="2088" y="366"/>
                    </a:cubicBezTo>
                    <a:cubicBezTo>
                      <a:pt x="1996" y="473"/>
                      <a:pt x="1890" y="580"/>
                      <a:pt x="1783" y="671"/>
                    </a:cubicBezTo>
                    <a:cubicBezTo>
                      <a:pt x="1676" y="778"/>
                      <a:pt x="1570" y="869"/>
                      <a:pt x="1463" y="960"/>
                    </a:cubicBezTo>
                    <a:lnTo>
                      <a:pt x="1402" y="1021"/>
                    </a:lnTo>
                    <a:cubicBezTo>
                      <a:pt x="1372" y="1052"/>
                      <a:pt x="1326" y="1067"/>
                      <a:pt x="1295" y="1098"/>
                    </a:cubicBezTo>
                    <a:cubicBezTo>
                      <a:pt x="1265" y="1128"/>
                      <a:pt x="1234" y="1158"/>
                      <a:pt x="1189" y="1189"/>
                    </a:cubicBezTo>
                    <a:lnTo>
                      <a:pt x="1113" y="1250"/>
                    </a:lnTo>
                    <a:lnTo>
                      <a:pt x="1067" y="1280"/>
                    </a:lnTo>
                    <a:cubicBezTo>
                      <a:pt x="930" y="1387"/>
                      <a:pt x="793" y="1509"/>
                      <a:pt x="655" y="1631"/>
                    </a:cubicBezTo>
                    <a:cubicBezTo>
                      <a:pt x="503" y="1753"/>
                      <a:pt x="351" y="1905"/>
                      <a:pt x="183" y="2057"/>
                    </a:cubicBezTo>
                    <a:cubicBezTo>
                      <a:pt x="122" y="2118"/>
                      <a:pt x="61" y="2179"/>
                      <a:pt x="0" y="2225"/>
                    </a:cubicBezTo>
                    <a:lnTo>
                      <a:pt x="61" y="2195"/>
                    </a:lnTo>
                    <a:cubicBezTo>
                      <a:pt x="92" y="2179"/>
                      <a:pt x="122" y="2164"/>
                      <a:pt x="153" y="2149"/>
                    </a:cubicBezTo>
                    <a:cubicBezTo>
                      <a:pt x="335" y="2027"/>
                      <a:pt x="518" y="1920"/>
                      <a:pt x="671" y="1829"/>
                    </a:cubicBezTo>
                    <a:cubicBezTo>
                      <a:pt x="747" y="1783"/>
                      <a:pt x="838" y="1722"/>
                      <a:pt x="930" y="1661"/>
                    </a:cubicBezTo>
                    <a:lnTo>
                      <a:pt x="960" y="1646"/>
                    </a:lnTo>
                    <a:cubicBezTo>
                      <a:pt x="1052" y="1585"/>
                      <a:pt x="1128" y="1524"/>
                      <a:pt x="1219" y="1463"/>
                    </a:cubicBezTo>
                    <a:cubicBezTo>
                      <a:pt x="1280" y="1417"/>
                      <a:pt x="1356" y="1372"/>
                      <a:pt x="1417" y="1311"/>
                    </a:cubicBezTo>
                    <a:cubicBezTo>
                      <a:pt x="1478" y="1265"/>
                      <a:pt x="1524" y="1235"/>
                      <a:pt x="1570" y="1189"/>
                    </a:cubicBezTo>
                    <a:cubicBezTo>
                      <a:pt x="1707" y="1067"/>
                      <a:pt x="1859" y="930"/>
                      <a:pt x="2027" y="747"/>
                    </a:cubicBezTo>
                    <a:cubicBezTo>
                      <a:pt x="2072" y="671"/>
                      <a:pt x="2133" y="610"/>
                      <a:pt x="2194" y="549"/>
                    </a:cubicBezTo>
                    <a:lnTo>
                      <a:pt x="2225" y="503"/>
                    </a:lnTo>
                    <a:lnTo>
                      <a:pt x="2270" y="458"/>
                    </a:lnTo>
                    <a:cubicBezTo>
                      <a:pt x="2331" y="381"/>
                      <a:pt x="2392" y="305"/>
                      <a:pt x="2453" y="244"/>
                    </a:cubicBezTo>
                    <a:cubicBezTo>
                      <a:pt x="2484" y="229"/>
                      <a:pt x="2514" y="199"/>
                      <a:pt x="2545" y="183"/>
                    </a:cubicBezTo>
                    <a:cubicBezTo>
                      <a:pt x="2560" y="168"/>
                      <a:pt x="2575" y="153"/>
                      <a:pt x="2590" y="153"/>
                    </a:cubicBezTo>
                    <a:cubicBezTo>
                      <a:pt x="2606" y="138"/>
                      <a:pt x="2606" y="138"/>
                      <a:pt x="2636" y="122"/>
                    </a:cubicBezTo>
                    <a:cubicBezTo>
                      <a:pt x="2667" y="122"/>
                      <a:pt x="2667" y="107"/>
                      <a:pt x="2682" y="92"/>
                    </a:cubicBezTo>
                    <a:cubicBezTo>
                      <a:pt x="2697" y="77"/>
                      <a:pt x="2697" y="61"/>
                      <a:pt x="2682" y="46"/>
                    </a:cubicBezTo>
                    <a:cubicBezTo>
                      <a:pt x="2682" y="16"/>
                      <a:pt x="2651" y="1"/>
                      <a:pt x="2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8"/>
              <p:cNvSpPr/>
              <p:nvPr/>
            </p:nvSpPr>
            <p:spPr>
              <a:xfrm>
                <a:off x="4191075" y="3637550"/>
                <a:ext cx="8025" cy="4600"/>
              </a:xfrm>
              <a:custGeom>
                <a:avLst/>
                <a:gdLst/>
                <a:ahLst/>
                <a:cxnLst/>
                <a:rect l="l" t="t" r="r" b="b"/>
                <a:pathLst>
                  <a:path w="321" h="184" extrusionOk="0">
                    <a:moveTo>
                      <a:pt x="77" y="1"/>
                    </a:moveTo>
                    <a:cubicBezTo>
                      <a:pt x="62" y="1"/>
                      <a:pt x="31" y="16"/>
                      <a:pt x="16" y="46"/>
                    </a:cubicBezTo>
                    <a:cubicBezTo>
                      <a:pt x="1" y="62"/>
                      <a:pt x="1" y="92"/>
                      <a:pt x="16" y="123"/>
                    </a:cubicBezTo>
                    <a:cubicBezTo>
                      <a:pt x="31" y="153"/>
                      <a:pt x="62" y="183"/>
                      <a:pt x="107" y="183"/>
                    </a:cubicBezTo>
                    <a:lnTo>
                      <a:pt x="138" y="183"/>
                    </a:lnTo>
                    <a:cubicBezTo>
                      <a:pt x="183" y="168"/>
                      <a:pt x="214" y="153"/>
                      <a:pt x="244" y="123"/>
                    </a:cubicBezTo>
                    <a:cubicBezTo>
                      <a:pt x="275" y="92"/>
                      <a:pt x="305" y="62"/>
                      <a:pt x="321" y="31"/>
                    </a:cubicBezTo>
                    <a:cubicBezTo>
                      <a:pt x="275" y="1"/>
                      <a:pt x="214" y="1"/>
                      <a:pt x="1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004425" y="3791825"/>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3995675" y="3596025"/>
                <a:ext cx="14500" cy="19850"/>
              </a:xfrm>
              <a:custGeom>
                <a:avLst/>
                <a:gdLst/>
                <a:ahLst/>
                <a:cxnLst/>
                <a:rect l="l" t="t" r="r" b="b"/>
                <a:pathLst>
                  <a:path w="580" h="794" extrusionOk="0">
                    <a:moveTo>
                      <a:pt x="214" y="1"/>
                    </a:moveTo>
                    <a:cubicBezTo>
                      <a:pt x="138" y="1"/>
                      <a:pt x="77" y="31"/>
                      <a:pt x="31" y="92"/>
                    </a:cubicBezTo>
                    <a:cubicBezTo>
                      <a:pt x="16" y="138"/>
                      <a:pt x="16" y="184"/>
                      <a:pt x="1" y="229"/>
                    </a:cubicBezTo>
                    <a:cubicBezTo>
                      <a:pt x="1" y="275"/>
                      <a:pt x="1" y="321"/>
                      <a:pt x="1" y="367"/>
                    </a:cubicBezTo>
                    <a:cubicBezTo>
                      <a:pt x="1" y="407"/>
                      <a:pt x="1" y="448"/>
                      <a:pt x="1" y="488"/>
                    </a:cubicBezTo>
                    <a:cubicBezTo>
                      <a:pt x="1" y="565"/>
                      <a:pt x="16" y="656"/>
                      <a:pt x="77" y="702"/>
                    </a:cubicBezTo>
                    <a:cubicBezTo>
                      <a:pt x="138" y="747"/>
                      <a:pt x="199" y="763"/>
                      <a:pt x="275" y="778"/>
                    </a:cubicBezTo>
                    <a:cubicBezTo>
                      <a:pt x="290" y="793"/>
                      <a:pt x="305" y="793"/>
                      <a:pt x="320" y="793"/>
                    </a:cubicBezTo>
                    <a:lnTo>
                      <a:pt x="351" y="793"/>
                    </a:lnTo>
                    <a:cubicBezTo>
                      <a:pt x="381" y="778"/>
                      <a:pt x="412" y="763"/>
                      <a:pt x="442" y="747"/>
                    </a:cubicBezTo>
                    <a:cubicBezTo>
                      <a:pt x="488" y="717"/>
                      <a:pt x="534" y="687"/>
                      <a:pt x="579" y="671"/>
                    </a:cubicBezTo>
                    <a:cubicBezTo>
                      <a:pt x="519" y="656"/>
                      <a:pt x="442" y="626"/>
                      <a:pt x="381" y="610"/>
                    </a:cubicBezTo>
                    <a:cubicBezTo>
                      <a:pt x="366" y="580"/>
                      <a:pt x="336" y="565"/>
                      <a:pt x="320" y="549"/>
                    </a:cubicBezTo>
                    <a:cubicBezTo>
                      <a:pt x="305" y="549"/>
                      <a:pt x="305" y="534"/>
                      <a:pt x="305" y="534"/>
                    </a:cubicBezTo>
                    <a:cubicBezTo>
                      <a:pt x="305" y="443"/>
                      <a:pt x="305" y="367"/>
                      <a:pt x="320" y="275"/>
                    </a:cubicBezTo>
                    <a:cubicBezTo>
                      <a:pt x="320" y="260"/>
                      <a:pt x="320" y="245"/>
                      <a:pt x="320" y="245"/>
                    </a:cubicBezTo>
                    <a:cubicBezTo>
                      <a:pt x="320" y="229"/>
                      <a:pt x="320" y="229"/>
                      <a:pt x="320" y="229"/>
                    </a:cubicBezTo>
                    <a:cubicBezTo>
                      <a:pt x="336" y="199"/>
                      <a:pt x="351" y="153"/>
                      <a:pt x="336" y="108"/>
                    </a:cubicBezTo>
                    <a:cubicBezTo>
                      <a:pt x="320" y="47"/>
                      <a:pt x="275" y="16"/>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018900" y="3628400"/>
                <a:ext cx="16025" cy="14900"/>
              </a:xfrm>
              <a:custGeom>
                <a:avLst/>
                <a:gdLst/>
                <a:ahLst/>
                <a:cxnLst/>
                <a:rect l="l" t="t" r="r" b="b"/>
                <a:pathLst>
                  <a:path w="641" h="596" extrusionOk="0">
                    <a:moveTo>
                      <a:pt x="123" y="1"/>
                    </a:moveTo>
                    <a:cubicBezTo>
                      <a:pt x="62" y="1"/>
                      <a:pt x="1" y="47"/>
                      <a:pt x="1" y="108"/>
                    </a:cubicBezTo>
                    <a:cubicBezTo>
                      <a:pt x="1" y="138"/>
                      <a:pt x="16" y="184"/>
                      <a:pt x="31" y="230"/>
                    </a:cubicBezTo>
                    <a:cubicBezTo>
                      <a:pt x="31" y="260"/>
                      <a:pt x="62" y="306"/>
                      <a:pt x="77" y="336"/>
                    </a:cubicBezTo>
                    <a:cubicBezTo>
                      <a:pt x="123" y="412"/>
                      <a:pt x="184" y="473"/>
                      <a:pt x="245" y="519"/>
                    </a:cubicBezTo>
                    <a:cubicBezTo>
                      <a:pt x="290" y="565"/>
                      <a:pt x="367" y="595"/>
                      <a:pt x="428" y="595"/>
                    </a:cubicBezTo>
                    <a:lnTo>
                      <a:pt x="458" y="595"/>
                    </a:lnTo>
                    <a:cubicBezTo>
                      <a:pt x="519" y="580"/>
                      <a:pt x="580" y="549"/>
                      <a:pt x="641" y="519"/>
                    </a:cubicBezTo>
                    <a:cubicBezTo>
                      <a:pt x="626" y="519"/>
                      <a:pt x="610" y="519"/>
                      <a:pt x="595" y="504"/>
                    </a:cubicBezTo>
                    <a:cubicBezTo>
                      <a:pt x="565" y="504"/>
                      <a:pt x="549" y="504"/>
                      <a:pt x="534" y="489"/>
                    </a:cubicBezTo>
                    <a:cubicBezTo>
                      <a:pt x="504" y="489"/>
                      <a:pt x="488" y="473"/>
                      <a:pt x="458" y="458"/>
                    </a:cubicBezTo>
                    <a:cubicBezTo>
                      <a:pt x="458" y="458"/>
                      <a:pt x="443" y="458"/>
                      <a:pt x="443" y="443"/>
                    </a:cubicBezTo>
                    <a:cubicBezTo>
                      <a:pt x="428" y="443"/>
                      <a:pt x="428" y="443"/>
                      <a:pt x="428" y="428"/>
                    </a:cubicBezTo>
                    <a:cubicBezTo>
                      <a:pt x="412" y="428"/>
                      <a:pt x="397" y="412"/>
                      <a:pt x="382" y="397"/>
                    </a:cubicBezTo>
                    <a:cubicBezTo>
                      <a:pt x="336" y="336"/>
                      <a:pt x="290" y="275"/>
                      <a:pt x="245" y="214"/>
                    </a:cubicBezTo>
                    <a:cubicBezTo>
                      <a:pt x="245" y="199"/>
                      <a:pt x="229" y="184"/>
                      <a:pt x="214" y="169"/>
                    </a:cubicBezTo>
                    <a:cubicBezTo>
                      <a:pt x="214" y="169"/>
                      <a:pt x="214" y="153"/>
                      <a:pt x="214" y="153"/>
                    </a:cubicBezTo>
                    <a:cubicBezTo>
                      <a:pt x="214" y="138"/>
                      <a:pt x="214" y="138"/>
                      <a:pt x="214" y="138"/>
                    </a:cubicBezTo>
                    <a:cubicBezTo>
                      <a:pt x="214" y="138"/>
                      <a:pt x="214" y="138"/>
                      <a:pt x="199" y="123"/>
                    </a:cubicBezTo>
                    <a:cubicBezTo>
                      <a:pt x="214" y="62"/>
                      <a:pt x="184" y="16"/>
                      <a:pt x="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8"/>
              <p:cNvSpPr/>
              <p:nvPr/>
            </p:nvSpPr>
            <p:spPr>
              <a:xfrm>
                <a:off x="4049375" y="3651250"/>
                <a:ext cx="16025" cy="11075"/>
              </a:xfrm>
              <a:custGeom>
                <a:avLst/>
                <a:gdLst/>
                <a:ahLst/>
                <a:cxnLst/>
                <a:rect l="l" t="t" r="r" b="b"/>
                <a:pathLst>
                  <a:path w="641" h="443" extrusionOk="0">
                    <a:moveTo>
                      <a:pt x="129" y="1"/>
                    </a:moveTo>
                    <a:cubicBezTo>
                      <a:pt x="111" y="1"/>
                      <a:pt x="93" y="6"/>
                      <a:pt x="77" y="16"/>
                    </a:cubicBezTo>
                    <a:cubicBezTo>
                      <a:pt x="31" y="32"/>
                      <a:pt x="16" y="62"/>
                      <a:pt x="1" y="123"/>
                    </a:cubicBezTo>
                    <a:cubicBezTo>
                      <a:pt x="1" y="138"/>
                      <a:pt x="1" y="169"/>
                      <a:pt x="16" y="184"/>
                    </a:cubicBezTo>
                    <a:cubicBezTo>
                      <a:pt x="16" y="199"/>
                      <a:pt x="31" y="214"/>
                      <a:pt x="47" y="245"/>
                    </a:cubicBezTo>
                    <a:cubicBezTo>
                      <a:pt x="62" y="275"/>
                      <a:pt x="92" y="291"/>
                      <a:pt x="123" y="321"/>
                    </a:cubicBezTo>
                    <a:cubicBezTo>
                      <a:pt x="184" y="382"/>
                      <a:pt x="260" y="412"/>
                      <a:pt x="336" y="428"/>
                    </a:cubicBezTo>
                    <a:cubicBezTo>
                      <a:pt x="351" y="428"/>
                      <a:pt x="366" y="443"/>
                      <a:pt x="382" y="443"/>
                    </a:cubicBezTo>
                    <a:cubicBezTo>
                      <a:pt x="397" y="443"/>
                      <a:pt x="427" y="428"/>
                      <a:pt x="458" y="428"/>
                    </a:cubicBezTo>
                    <a:cubicBezTo>
                      <a:pt x="473" y="412"/>
                      <a:pt x="504" y="397"/>
                      <a:pt x="534" y="382"/>
                    </a:cubicBezTo>
                    <a:cubicBezTo>
                      <a:pt x="580" y="352"/>
                      <a:pt x="610" y="291"/>
                      <a:pt x="641" y="245"/>
                    </a:cubicBezTo>
                    <a:cubicBezTo>
                      <a:pt x="625" y="245"/>
                      <a:pt x="610" y="260"/>
                      <a:pt x="580" y="260"/>
                    </a:cubicBezTo>
                    <a:cubicBezTo>
                      <a:pt x="565" y="260"/>
                      <a:pt x="549" y="275"/>
                      <a:pt x="519" y="275"/>
                    </a:cubicBezTo>
                    <a:lnTo>
                      <a:pt x="443" y="275"/>
                    </a:lnTo>
                    <a:cubicBezTo>
                      <a:pt x="443" y="275"/>
                      <a:pt x="427" y="260"/>
                      <a:pt x="412" y="260"/>
                    </a:cubicBezTo>
                    <a:cubicBezTo>
                      <a:pt x="412" y="260"/>
                      <a:pt x="397" y="245"/>
                      <a:pt x="382" y="245"/>
                    </a:cubicBezTo>
                    <a:cubicBezTo>
                      <a:pt x="382" y="230"/>
                      <a:pt x="366" y="230"/>
                      <a:pt x="351" y="214"/>
                    </a:cubicBezTo>
                    <a:cubicBezTo>
                      <a:pt x="336" y="199"/>
                      <a:pt x="306" y="184"/>
                      <a:pt x="290" y="153"/>
                    </a:cubicBezTo>
                    <a:cubicBezTo>
                      <a:pt x="275" y="138"/>
                      <a:pt x="260" y="123"/>
                      <a:pt x="260" y="108"/>
                    </a:cubicBezTo>
                    <a:lnTo>
                      <a:pt x="245" y="108"/>
                    </a:lnTo>
                    <a:cubicBezTo>
                      <a:pt x="245" y="77"/>
                      <a:pt x="229" y="62"/>
                      <a:pt x="214" y="47"/>
                    </a:cubicBezTo>
                    <a:cubicBezTo>
                      <a:pt x="194" y="17"/>
                      <a:pt x="162" y="1"/>
                      <a:pt x="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8"/>
              <p:cNvSpPr/>
              <p:nvPr/>
            </p:nvSpPr>
            <p:spPr>
              <a:xfrm>
                <a:off x="4047475" y="3619875"/>
                <a:ext cx="15650" cy="13525"/>
              </a:xfrm>
              <a:custGeom>
                <a:avLst/>
                <a:gdLst/>
                <a:ahLst/>
                <a:cxnLst/>
                <a:rect l="l" t="t" r="r" b="b"/>
                <a:pathLst>
                  <a:path w="626" h="541" extrusionOk="0">
                    <a:moveTo>
                      <a:pt x="288" y="1"/>
                    </a:moveTo>
                    <a:cubicBezTo>
                      <a:pt x="247" y="1"/>
                      <a:pt x="206" y="12"/>
                      <a:pt x="168" y="37"/>
                    </a:cubicBezTo>
                    <a:cubicBezTo>
                      <a:pt x="31" y="98"/>
                      <a:pt x="1" y="281"/>
                      <a:pt x="92" y="388"/>
                    </a:cubicBezTo>
                    <a:cubicBezTo>
                      <a:pt x="153" y="464"/>
                      <a:pt x="260" y="540"/>
                      <a:pt x="351" y="540"/>
                    </a:cubicBezTo>
                    <a:lnTo>
                      <a:pt x="366" y="540"/>
                    </a:lnTo>
                    <a:cubicBezTo>
                      <a:pt x="442" y="525"/>
                      <a:pt x="519" y="510"/>
                      <a:pt x="580" y="464"/>
                    </a:cubicBezTo>
                    <a:cubicBezTo>
                      <a:pt x="610" y="418"/>
                      <a:pt x="625" y="372"/>
                      <a:pt x="625" y="327"/>
                    </a:cubicBezTo>
                    <a:cubicBezTo>
                      <a:pt x="625" y="312"/>
                      <a:pt x="610" y="312"/>
                      <a:pt x="595" y="296"/>
                    </a:cubicBezTo>
                    <a:cubicBezTo>
                      <a:pt x="595" y="281"/>
                      <a:pt x="580" y="281"/>
                      <a:pt x="564" y="266"/>
                    </a:cubicBezTo>
                    <a:cubicBezTo>
                      <a:pt x="564" y="251"/>
                      <a:pt x="549" y="251"/>
                      <a:pt x="549" y="235"/>
                    </a:cubicBezTo>
                    <a:cubicBezTo>
                      <a:pt x="549" y="235"/>
                      <a:pt x="534" y="220"/>
                      <a:pt x="534" y="205"/>
                    </a:cubicBezTo>
                    <a:cubicBezTo>
                      <a:pt x="534" y="190"/>
                      <a:pt x="534" y="190"/>
                      <a:pt x="519" y="190"/>
                    </a:cubicBezTo>
                    <a:cubicBezTo>
                      <a:pt x="497" y="79"/>
                      <a:pt x="394"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8"/>
              <p:cNvSpPr/>
              <p:nvPr/>
            </p:nvSpPr>
            <p:spPr>
              <a:xfrm>
                <a:off x="4023100" y="3597175"/>
                <a:ext cx="16025" cy="12225"/>
              </a:xfrm>
              <a:custGeom>
                <a:avLst/>
                <a:gdLst/>
                <a:ahLst/>
                <a:cxnLst/>
                <a:rect l="l" t="t" r="r" b="b"/>
                <a:pathLst>
                  <a:path w="641" h="489" extrusionOk="0">
                    <a:moveTo>
                      <a:pt x="92" y="1"/>
                    </a:moveTo>
                    <a:cubicBezTo>
                      <a:pt x="92" y="16"/>
                      <a:pt x="92" y="16"/>
                      <a:pt x="77" y="16"/>
                    </a:cubicBezTo>
                    <a:cubicBezTo>
                      <a:pt x="61" y="31"/>
                      <a:pt x="61" y="46"/>
                      <a:pt x="46" y="62"/>
                    </a:cubicBezTo>
                    <a:cubicBezTo>
                      <a:pt x="31" y="77"/>
                      <a:pt x="31" y="107"/>
                      <a:pt x="31" y="123"/>
                    </a:cubicBezTo>
                    <a:cubicBezTo>
                      <a:pt x="1" y="214"/>
                      <a:pt x="31" y="321"/>
                      <a:pt x="92" y="397"/>
                    </a:cubicBezTo>
                    <a:cubicBezTo>
                      <a:pt x="107" y="412"/>
                      <a:pt x="138" y="427"/>
                      <a:pt x="153" y="442"/>
                    </a:cubicBezTo>
                    <a:cubicBezTo>
                      <a:pt x="168" y="458"/>
                      <a:pt x="199" y="458"/>
                      <a:pt x="214" y="473"/>
                    </a:cubicBezTo>
                    <a:cubicBezTo>
                      <a:pt x="244" y="488"/>
                      <a:pt x="290" y="488"/>
                      <a:pt x="320" y="488"/>
                    </a:cubicBezTo>
                    <a:lnTo>
                      <a:pt x="351" y="488"/>
                    </a:lnTo>
                    <a:cubicBezTo>
                      <a:pt x="366" y="488"/>
                      <a:pt x="397" y="488"/>
                      <a:pt x="427" y="473"/>
                    </a:cubicBezTo>
                    <a:cubicBezTo>
                      <a:pt x="458" y="473"/>
                      <a:pt x="473" y="458"/>
                      <a:pt x="503" y="458"/>
                    </a:cubicBezTo>
                    <a:cubicBezTo>
                      <a:pt x="549" y="442"/>
                      <a:pt x="595" y="412"/>
                      <a:pt x="640" y="382"/>
                    </a:cubicBezTo>
                    <a:lnTo>
                      <a:pt x="640" y="382"/>
                    </a:lnTo>
                    <a:cubicBezTo>
                      <a:pt x="610" y="397"/>
                      <a:pt x="579" y="397"/>
                      <a:pt x="549" y="397"/>
                    </a:cubicBezTo>
                    <a:cubicBezTo>
                      <a:pt x="519" y="412"/>
                      <a:pt x="473" y="412"/>
                      <a:pt x="442" y="412"/>
                    </a:cubicBezTo>
                    <a:lnTo>
                      <a:pt x="320" y="412"/>
                    </a:lnTo>
                    <a:cubicBezTo>
                      <a:pt x="305" y="397"/>
                      <a:pt x="290" y="397"/>
                      <a:pt x="275" y="397"/>
                    </a:cubicBezTo>
                    <a:cubicBezTo>
                      <a:pt x="260" y="382"/>
                      <a:pt x="244" y="382"/>
                      <a:pt x="229" y="382"/>
                    </a:cubicBezTo>
                    <a:cubicBezTo>
                      <a:pt x="229" y="366"/>
                      <a:pt x="214" y="366"/>
                      <a:pt x="214" y="366"/>
                    </a:cubicBezTo>
                    <a:cubicBezTo>
                      <a:pt x="199" y="351"/>
                      <a:pt x="199" y="351"/>
                      <a:pt x="183" y="336"/>
                    </a:cubicBezTo>
                    <a:lnTo>
                      <a:pt x="153" y="321"/>
                    </a:lnTo>
                    <a:cubicBezTo>
                      <a:pt x="153" y="305"/>
                      <a:pt x="138" y="305"/>
                      <a:pt x="138" y="290"/>
                    </a:cubicBezTo>
                    <a:cubicBezTo>
                      <a:pt x="138" y="290"/>
                      <a:pt x="138" y="275"/>
                      <a:pt x="122" y="275"/>
                    </a:cubicBezTo>
                    <a:cubicBezTo>
                      <a:pt x="122" y="260"/>
                      <a:pt x="122" y="260"/>
                      <a:pt x="122" y="244"/>
                    </a:cubicBezTo>
                    <a:cubicBezTo>
                      <a:pt x="107" y="229"/>
                      <a:pt x="107" y="214"/>
                      <a:pt x="107" y="214"/>
                    </a:cubicBezTo>
                    <a:cubicBezTo>
                      <a:pt x="107" y="199"/>
                      <a:pt x="107" y="199"/>
                      <a:pt x="107" y="183"/>
                    </a:cubicBezTo>
                    <a:cubicBezTo>
                      <a:pt x="107" y="183"/>
                      <a:pt x="107" y="177"/>
                      <a:pt x="107" y="168"/>
                    </a:cubicBezTo>
                    <a:cubicBezTo>
                      <a:pt x="107" y="153"/>
                      <a:pt x="107" y="138"/>
                      <a:pt x="107" y="138"/>
                    </a:cubicBezTo>
                    <a:cubicBezTo>
                      <a:pt x="122" y="107"/>
                      <a:pt x="122" y="77"/>
                      <a:pt x="138" y="62"/>
                    </a:cubicBezTo>
                    <a:cubicBezTo>
                      <a:pt x="138" y="46"/>
                      <a:pt x="138" y="31"/>
                      <a:pt x="153" y="31"/>
                    </a:cubicBezTo>
                    <a:cubicBezTo>
                      <a:pt x="153" y="16"/>
                      <a:pt x="153" y="16"/>
                      <a:pt x="1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a:off x="4019675" y="3572425"/>
                <a:ext cx="12600" cy="7250"/>
              </a:xfrm>
              <a:custGeom>
                <a:avLst/>
                <a:gdLst/>
                <a:ahLst/>
                <a:cxnLst/>
                <a:rect l="l" t="t" r="r" b="b"/>
                <a:pathLst>
                  <a:path w="504" h="290" extrusionOk="0">
                    <a:moveTo>
                      <a:pt x="92" y="0"/>
                    </a:moveTo>
                    <a:cubicBezTo>
                      <a:pt x="46" y="0"/>
                      <a:pt x="16" y="31"/>
                      <a:pt x="0" y="76"/>
                    </a:cubicBezTo>
                    <a:cubicBezTo>
                      <a:pt x="0" y="107"/>
                      <a:pt x="16" y="137"/>
                      <a:pt x="31" y="153"/>
                    </a:cubicBezTo>
                    <a:cubicBezTo>
                      <a:pt x="46" y="183"/>
                      <a:pt x="77" y="214"/>
                      <a:pt x="107" y="229"/>
                    </a:cubicBezTo>
                    <a:cubicBezTo>
                      <a:pt x="168" y="259"/>
                      <a:pt x="229" y="290"/>
                      <a:pt x="305" y="290"/>
                    </a:cubicBezTo>
                    <a:lnTo>
                      <a:pt x="412" y="290"/>
                    </a:lnTo>
                    <a:cubicBezTo>
                      <a:pt x="442" y="290"/>
                      <a:pt x="473" y="275"/>
                      <a:pt x="503" y="275"/>
                    </a:cubicBezTo>
                    <a:cubicBezTo>
                      <a:pt x="473" y="259"/>
                      <a:pt x="442" y="259"/>
                      <a:pt x="412" y="244"/>
                    </a:cubicBezTo>
                    <a:cubicBezTo>
                      <a:pt x="381" y="229"/>
                      <a:pt x="351" y="229"/>
                      <a:pt x="320" y="214"/>
                    </a:cubicBezTo>
                    <a:cubicBezTo>
                      <a:pt x="305" y="198"/>
                      <a:pt x="275" y="183"/>
                      <a:pt x="244" y="168"/>
                    </a:cubicBezTo>
                    <a:cubicBezTo>
                      <a:pt x="229" y="153"/>
                      <a:pt x="214" y="137"/>
                      <a:pt x="198" y="122"/>
                    </a:cubicBezTo>
                    <a:lnTo>
                      <a:pt x="168" y="107"/>
                    </a:lnTo>
                    <a:cubicBezTo>
                      <a:pt x="168" y="92"/>
                      <a:pt x="168" y="92"/>
                      <a:pt x="153" y="76"/>
                    </a:cubicBezTo>
                    <a:cubicBezTo>
                      <a:pt x="153" y="61"/>
                      <a:pt x="153" y="61"/>
                      <a:pt x="153" y="61"/>
                    </a:cubicBezTo>
                    <a:cubicBezTo>
                      <a:pt x="138" y="46"/>
                      <a:pt x="122" y="16"/>
                      <a:pt x="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a:off x="4045200" y="3594350"/>
                <a:ext cx="16400" cy="13900"/>
              </a:xfrm>
              <a:custGeom>
                <a:avLst/>
                <a:gdLst/>
                <a:ahLst/>
                <a:cxnLst/>
                <a:rect l="l" t="t" r="r" b="b"/>
                <a:pathLst>
                  <a:path w="656" h="556" extrusionOk="0">
                    <a:moveTo>
                      <a:pt x="231" y="0"/>
                    </a:moveTo>
                    <a:cubicBezTo>
                      <a:pt x="215" y="0"/>
                      <a:pt x="199" y="2"/>
                      <a:pt x="183" y="7"/>
                    </a:cubicBezTo>
                    <a:cubicBezTo>
                      <a:pt x="61" y="37"/>
                      <a:pt x="0" y="159"/>
                      <a:pt x="46" y="266"/>
                    </a:cubicBezTo>
                    <a:cubicBezTo>
                      <a:pt x="76" y="357"/>
                      <a:pt x="107" y="418"/>
                      <a:pt x="183" y="479"/>
                    </a:cubicBezTo>
                    <a:cubicBezTo>
                      <a:pt x="244" y="510"/>
                      <a:pt x="320" y="540"/>
                      <a:pt x="381" y="555"/>
                    </a:cubicBezTo>
                    <a:lnTo>
                      <a:pt x="412" y="555"/>
                    </a:lnTo>
                    <a:cubicBezTo>
                      <a:pt x="473" y="555"/>
                      <a:pt x="533" y="540"/>
                      <a:pt x="579" y="510"/>
                    </a:cubicBezTo>
                    <a:cubicBezTo>
                      <a:pt x="610" y="479"/>
                      <a:pt x="640" y="449"/>
                      <a:pt x="655" y="418"/>
                    </a:cubicBezTo>
                    <a:cubicBezTo>
                      <a:pt x="610" y="373"/>
                      <a:pt x="564" y="342"/>
                      <a:pt x="533" y="312"/>
                    </a:cubicBezTo>
                    <a:cubicBezTo>
                      <a:pt x="503" y="296"/>
                      <a:pt x="488" y="266"/>
                      <a:pt x="473" y="251"/>
                    </a:cubicBezTo>
                    <a:cubicBezTo>
                      <a:pt x="457" y="236"/>
                      <a:pt x="442" y="220"/>
                      <a:pt x="427" y="205"/>
                    </a:cubicBezTo>
                    <a:cubicBezTo>
                      <a:pt x="427" y="205"/>
                      <a:pt x="427" y="190"/>
                      <a:pt x="427" y="190"/>
                    </a:cubicBezTo>
                    <a:cubicBezTo>
                      <a:pt x="427" y="190"/>
                      <a:pt x="427" y="175"/>
                      <a:pt x="427" y="175"/>
                    </a:cubicBezTo>
                    <a:cubicBezTo>
                      <a:pt x="414" y="71"/>
                      <a:pt x="324" y="0"/>
                      <a:pt x="2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a:off x="4073025" y="3630675"/>
                <a:ext cx="16000" cy="13375"/>
              </a:xfrm>
              <a:custGeom>
                <a:avLst/>
                <a:gdLst/>
                <a:ahLst/>
                <a:cxnLst/>
                <a:rect l="l" t="t" r="r" b="b"/>
                <a:pathLst>
                  <a:path w="640" h="535" extrusionOk="0">
                    <a:moveTo>
                      <a:pt x="108" y="0"/>
                    </a:moveTo>
                    <a:cubicBezTo>
                      <a:pt x="40" y="0"/>
                      <a:pt x="0" y="112"/>
                      <a:pt x="15" y="169"/>
                    </a:cubicBezTo>
                    <a:cubicBezTo>
                      <a:pt x="15" y="199"/>
                      <a:pt x="15" y="215"/>
                      <a:pt x="30" y="245"/>
                    </a:cubicBezTo>
                    <a:cubicBezTo>
                      <a:pt x="45" y="276"/>
                      <a:pt x="60" y="306"/>
                      <a:pt x="76" y="321"/>
                    </a:cubicBezTo>
                    <a:cubicBezTo>
                      <a:pt x="106" y="382"/>
                      <a:pt x="152" y="428"/>
                      <a:pt x="197" y="458"/>
                    </a:cubicBezTo>
                    <a:cubicBezTo>
                      <a:pt x="258" y="504"/>
                      <a:pt x="335" y="535"/>
                      <a:pt x="411" y="535"/>
                    </a:cubicBezTo>
                    <a:cubicBezTo>
                      <a:pt x="441" y="535"/>
                      <a:pt x="472" y="519"/>
                      <a:pt x="502" y="519"/>
                    </a:cubicBezTo>
                    <a:cubicBezTo>
                      <a:pt x="578" y="489"/>
                      <a:pt x="624" y="398"/>
                      <a:pt x="639" y="337"/>
                    </a:cubicBezTo>
                    <a:cubicBezTo>
                      <a:pt x="639" y="337"/>
                      <a:pt x="639" y="321"/>
                      <a:pt x="639" y="321"/>
                    </a:cubicBezTo>
                    <a:lnTo>
                      <a:pt x="624" y="337"/>
                    </a:lnTo>
                    <a:cubicBezTo>
                      <a:pt x="609" y="337"/>
                      <a:pt x="594" y="337"/>
                      <a:pt x="563" y="352"/>
                    </a:cubicBezTo>
                    <a:lnTo>
                      <a:pt x="472" y="352"/>
                    </a:lnTo>
                    <a:cubicBezTo>
                      <a:pt x="472" y="352"/>
                      <a:pt x="457" y="337"/>
                      <a:pt x="441" y="337"/>
                    </a:cubicBezTo>
                    <a:cubicBezTo>
                      <a:pt x="426" y="321"/>
                      <a:pt x="426" y="321"/>
                      <a:pt x="411" y="321"/>
                    </a:cubicBezTo>
                    <a:cubicBezTo>
                      <a:pt x="396" y="306"/>
                      <a:pt x="396" y="291"/>
                      <a:pt x="380" y="291"/>
                    </a:cubicBezTo>
                    <a:cubicBezTo>
                      <a:pt x="365" y="276"/>
                      <a:pt x="350" y="245"/>
                      <a:pt x="335" y="230"/>
                    </a:cubicBezTo>
                    <a:cubicBezTo>
                      <a:pt x="319" y="215"/>
                      <a:pt x="304" y="215"/>
                      <a:pt x="304" y="199"/>
                    </a:cubicBezTo>
                    <a:cubicBezTo>
                      <a:pt x="289" y="169"/>
                      <a:pt x="274" y="154"/>
                      <a:pt x="258" y="139"/>
                    </a:cubicBezTo>
                    <a:cubicBezTo>
                      <a:pt x="258" y="123"/>
                      <a:pt x="243" y="93"/>
                      <a:pt x="228" y="78"/>
                    </a:cubicBezTo>
                    <a:cubicBezTo>
                      <a:pt x="213" y="62"/>
                      <a:pt x="197" y="47"/>
                      <a:pt x="182" y="32"/>
                    </a:cubicBezTo>
                    <a:cubicBezTo>
                      <a:pt x="167" y="17"/>
                      <a:pt x="137" y="17"/>
                      <a:pt x="121" y="1"/>
                    </a:cubicBezTo>
                    <a:cubicBezTo>
                      <a:pt x="117" y="1"/>
                      <a:pt x="113"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a:off x="4079100" y="3609975"/>
                <a:ext cx="8400" cy="5900"/>
              </a:xfrm>
              <a:custGeom>
                <a:avLst/>
                <a:gdLst/>
                <a:ahLst/>
                <a:cxnLst/>
                <a:rect l="l" t="t" r="r" b="b"/>
                <a:pathLst>
                  <a:path w="336" h="236" extrusionOk="0">
                    <a:moveTo>
                      <a:pt x="110" y="1"/>
                    </a:moveTo>
                    <a:cubicBezTo>
                      <a:pt x="83" y="1"/>
                      <a:pt x="53" y="15"/>
                      <a:pt x="31" y="37"/>
                    </a:cubicBezTo>
                    <a:cubicBezTo>
                      <a:pt x="0" y="68"/>
                      <a:pt x="0" y="129"/>
                      <a:pt x="31" y="159"/>
                    </a:cubicBezTo>
                    <a:cubicBezTo>
                      <a:pt x="46" y="189"/>
                      <a:pt x="61" y="220"/>
                      <a:pt x="107" y="220"/>
                    </a:cubicBezTo>
                    <a:cubicBezTo>
                      <a:pt x="137" y="235"/>
                      <a:pt x="168" y="235"/>
                      <a:pt x="198" y="235"/>
                    </a:cubicBezTo>
                    <a:lnTo>
                      <a:pt x="214" y="235"/>
                    </a:lnTo>
                    <a:cubicBezTo>
                      <a:pt x="259" y="235"/>
                      <a:pt x="305" y="220"/>
                      <a:pt x="335" y="189"/>
                    </a:cubicBezTo>
                    <a:lnTo>
                      <a:pt x="335" y="174"/>
                    </a:lnTo>
                    <a:cubicBezTo>
                      <a:pt x="335" y="174"/>
                      <a:pt x="320" y="174"/>
                      <a:pt x="320" y="159"/>
                    </a:cubicBezTo>
                    <a:cubicBezTo>
                      <a:pt x="290" y="129"/>
                      <a:pt x="274" y="98"/>
                      <a:pt x="244" y="68"/>
                    </a:cubicBezTo>
                    <a:cubicBezTo>
                      <a:pt x="214" y="52"/>
                      <a:pt x="183" y="22"/>
                      <a:pt x="137" y="7"/>
                    </a:cubicBezTo>
                    <a:cubicBezTo>
                      <a:pt x="129" y="3"/>
                      <a:pt x="120" y="1"/>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a:off x="4058900" y="3585000"/>
                <a:ext cx="13750" cy="12975"/>
              </a:xfrm>
              <a:custGeom>
                <a:avLst/>
                <a:gdLst/>
                <a:ahLst/>
                <a:cxnLst/>
                <a:rect l="l" t="t" r="r" b="b"/>
                <a:pathLst>
                  <a:path w="550" h="519" extrusionOk="0">
                    <a:moveTo>
                      <a:pt x="77" y="0"/>
                    </a:moveTo>
                    <a:cubicBezTo>
                      <a:pt x="1" y="61"/>
                      <a:pt x="31" y="168"/>
                      <a:pt x="62" y="229"/>
                    </a:cubicBezTo>
                    <a:cubicBezTo>
                      <a:pt x="107" y="335"/>
                      <a:pt x="199" y="396"/>
                      <a:pt x="275" y="442"/>
                    </a:cubicBezTo>
                    <a:cubicBezTo>
                      <a:pt x="321" y="472"/>
                      <a:pt x="351" y="472"/>
                      <a:pt x="382" y="503"/>
                    </a:cubicBezTo>
                    <a:cubicBezTo>
                      <a:pt x="397" y="503"/>
                      <a:pt x="427" y="518"/>
                      <a:pt x="458" y="518"/>
                    </a:cubicBezTo>
                    <a:lnTo>
                      <a:pt x="473" y="518"/>
                    </a:lnTo>
                    <a:cubicBezTo>
                      <a:pt x="519" y="503"/>
                      <a:pt x="534" y="457"/>
                      <a:pt x="549" y="411"/>
                    </a:cubicBezTo>
                    <a:cubicBezTo>
                      <a:pt x="534" y="411"/>
                      <a:pt x="519" y="411"/>
                      <a:pt x="503" y="427"/>
                    </a:cubicBezTo>
                    <a:lnTo>
                      <a:pt x="488" y="427"/>
                    </a:lnTo>
                    <a:cubicBezTo>
                      <a:pt x="458" y="396"/>
                      <a:pt x="443" y="366"/>
                      <a:pt x="397" y="335"/>
                    </a:cubicBezTo>
                    <a:cubicBezTo>
                      <a:pt x="366" y="305"/>
                      <a:pt x="336" y="274"/>
                      <a:pt x="290" y="244"/>
                    </a:cubicBezTo>
                    <a:cubicBezTo>
                      <a:pt x="260" y="213"/>
                      <a:pt x="244" y="198"/>
                      <a:pt x="214" y="168"/>
                    </a:cubicBezTo>
                    <a:lnTo>
                      <a:pt x="214" y="152"/>
                    </a:lnTo>
                    <a:cubicBezTo>
                      <a:pt x="199" y="137"/>
                      <a:pt x="199" y="137"/>
                      <a:pt x="199" y="122"/>
                    </a:cubicBezTo>
                    <a:cubicBezTo>
                      <a:pt x="184" y="122"/>
                      <a:pt x="184" y="107"/>
                      <a:pt x="184" y="91"/>
                    </a:cubicBezTo>
                    <a:cubicBezTo>
                      <a:pt x="168" y="61"/>
                      <a:pt x="153" y="31"/>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a:off x="4081750" y="3644025"/>
                <a:ext cx="14500" cy="9550"/>
              </a:xfrm>
              <a:custGeom>
                <a:avLst/>
                <a:gdLst/>
                <a:ahLst/>
                <a:cxnLst/>
                <a:rect l="l" t="t" r="r" b="b"/>
                <a:pathLst>
                  <a:path w="580" h="382" extrusionOk="0">
                    <a:moveTo>
                      <a:pt x="165" y="0"/>
                    </a:moveTo>
                    <a:cubicBezTo>
                      <a:pt x="127" y="0"/>
                      <a:pt x="91" y="17"/>
                      <a:pt x="62" y="46"/>
                    </a:cubicBezTo>
                    <a:cubicBezTo>
                      <a:pt x="16" y="92"/>
                      <a:pt x="1" y="153"/>
                      <a:pt x="31" y="214"/>
                    </a:cubicBezTo>
                    <a:cubicBezTo>
                      <a:pt x="47" y="260"/>
                      <a:pt x="62" y="290"/>
                      <a:pt x="92" y="305"/>
                    </a:cubicBezTo>
                    <a:cubicBezTo>
                      <a:pt x="108" y="336"/>
                      <a:pt x="138" y="351"/>
                      <a:pt x="168" y="351"/>
                    </a:cubicBezTo>
                    <a:cubicBezTo>
                      <a:pt x="214" y="382"/>
                      <a:pt x="260" y="382"/>
                      <a:pt x="306" y="382"/>
                    </a:cubicBezTo>
                    <a:lnTo>
                      <a:pt x="367" y="382"/>
                    </a:lnTo>
                    <a:cubicBezTo>
                      <a:pt x="427" y="366"/>
                      <a:pt x="473" y="351"/>
                      <a:pt x="519" y="305"/>
                    </a:cubicBezTo>
                    <a:cubicBezTo>
                      <a:pt x="549" y="275"/>
                      <a:pt x="565" y="229"/>
                      <a:pt x="580" y="183"/>
                    </a:cubicBezTo>
                    <a:cubicBezTo>
                      <a:pt x="580" y="183"/>
                      <a:pt x="580" y="168"/>
                      <a:pt x="580" y="168"/>
                    </a:cubicBezTo>
                    <a:lnTo>
                      <a:pt x="458" y="168"/>
                    </a:lnTo>
                    <a:cubicBezTo>
                      <a:pt x="458" y="153"/>
                      <a:pt x="458" y="153"/>
                      <a:pt x="443" y="153"/>
                    </a:cubicBezTo>
                    <a:cubicBezTo>
                      <a:pt x="443" y="153"/>
                      <a:pt x="427" y="153"/>
                      <a:pt x="412" y="138"/>
                    </a:cubicBezTo>
                    <a:cubicBezTo>
                      <a:pt x="412" y="138"/>
                      <a:pt x="397" y="138"/>
                      <a:pt x="382" y="123"/>
                    </a:cubicBezTo>
                    <a:cubicBezTo>
                      <a:pt x="367" y="123"/>
                      <a:pt x="351" y="107"/>
                      <a:pt x="336" y="92"/>
                    </a:cubicBezTo>
                    <a:cubicBezTo>
                      <a:pt x="321" y="77"/>
                      <a:pt x="306" y="62"/>
                      <a:pt x="290" y="46"/>
                    </a:cubicBezTo>
                    <a:cubicBezTo>
                      <a:pt x="275" y="31"/>
                      <a:pt x="245" y="16"/>
                      <a:pt x="229" y="16"/>
                    </a:cubicBezTo>
                    <a:cubicBezTo>
                      <a:pt x="208" y="5"/>
                      <a:pt x="186" y="0"/>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4262300" y="3596800"/>
                <a:ext cx="400" cy="25"/>
              </a:xfrm>
              <a:custGeom>
                <a:avLst/>
                <a:gdLst/>
                <a:ahLst/>
                <a:cxnLst/>
                <a:rect l="l" t="t" r="r" b="b"/>
                <a:pathLst>
                  <a:path w="16" h="1" extrusionOk="0">
                    <a:moveTo>
                      <a:pt x="16" y="0"/>
                    </a:moveTo>
                    <a:cubicBezTo>
                      <a:pt x="16" y="0"/>
                      <a:pt x="16" y="0"/>
                      <a:pt x="16" y="0"/>
                    </a:cubicBezTo>
                    <a:cubicBezTo>
                      <a:pt x="1" y="0"/>
                      <a:pt x="1" y="0"/>
                      <a:pt x="1" y="0"/>
                    </a:cubicBezTo>
                    <a:cubicBezTo>
                      <a:pt x="16"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3817025" y="3434925"/>
                <a:ext cx="25" cy="775"/>
              </a:xfrm>
              <a:custGeom>
                <a:avLst/>
                <a:gdLst/>
                <a:ahLst/>
                <a:cxnLst/>
                <a:rect l="l" t="t" r="r" b="b"/>
                <a:pathLst>
                  <a:path w="1" h="31" extrusionOk="0">
                    <a:moveTo>
                      <a:pt x="1" y="31"/>
                    </a:moveTo>
                    <a:cubicBezTo>
                      <a:pt x="1" y="31"/>
                      <a:pt x="1" y="15"/>
                      <a:pt x="1" y="15"/>
                    </a:cubicBezTo>
                    <a:cubicBezTo>
                      <a:pt x="1" y="15"/>
                      <a:pt x="1" y="15"/>
                      <a:pt x="1" y="0"/>
                    </a:cubicBezTo>
                    <a:cubicBezTo>
                      <a:pt x="1" y="15"/>
                      <a:pt x="1" y="15"/>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3844075" y="3483675"/>
                <a:ext cx="25" cy="400"/>
              </a:xfrm>
              <a:custGeom>
                <a:avLst/>
                <a:gdLst/>
                <a:ahLst/>
                <a:cxnLst/>
                <a:rect l="l" t="t" r="r" b="b"/>
                <a:pathLst>
                  <a:path w="1" h="16" extrusionOk="0">
                    <a:moveTo>
                      <a:pt x="1" y="16"/>
                    </a:moveTo>
                    <a:cubicBezTo>
                      <a:pt x="1" y="16"/>
                      <a:pt x="1" y="0"/>
                      <a:pt x="1" y="0"/>
                    </a:cubicBezTo>
                    <a:lnTo>
                      <a:pt x="1" y="0"/>
                    </a:lnTo>
                    <a:cubicBezTo>
                      <a:pt x="1" y="0"/>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a:off x="3902350" y="3794875"/>
                <a:ext cx="38500" cy="30875"/>
              </a:xfrm>
              <a:custGeom>
                <a:avLst/>
                <a:gdLst/>
                <a:ahLst/>
                <a:cxnLst/>
                <a:rect l="l" t="t" r="r" b="b"/>
                <a:pathLst>
                  <a:path w="1540" h="1235" extrusionOk="0">
                    <a:moveTo>
                      <a:pt x="1540" y="0"/>
                    </a:moveTo>
                    <a:lnTo>
                      <a:pt x="1540" y="0"/>
                    </a:lnTo>
                    <a:cubicBezTo>
                      <a:pt x="1418" y="122"/>
                      <a:pt x="1311" y="244"/>
                      <a:pt x="1189" y="366"/>
                    </a:cubicBezTo>
                    <a:cubicBezTo>
                      <a:pt x="1143" y="411"/>
                      <a:pt x="1113" y="442"/>
                      <a:pt x="1067" y="488"/>
                    </a:cubicBezTo>
                    <a:cubicBezTo>
                      <a:pt x="1037" y="518"/>
                      <a:pt x="1006" y="549"/>
                      <a:pt x="976" y="579"/>
                    </a:cubicBezTo>
                    <a:cubicBezTo>
                      <a:pt x="945" y="610"/>
                      <a:pt x="930" y="625"/>
                      <a:pt x="900" y="655"/>
                    </a:cubicBezTo>
                    <a:cubicBezTo>
                      <a:pt x="900" y="670"/>
                      <a:pt x="884" y="670"/>
                      <a:pt x="884" y="686"/>
                    </a:cubicBezTo>
                    <a:cubicBezTo>
                      <a:pt x="869" y="686"/>
                      <a:pt x="869" y="686"/>
                      <a:pt x="854" y="701"/>
                    </a:cubicBezTo>
                    <a:cubicBezTo>
                      <a:pt x="823" y="716"/>
                      <a:pt x="793" y="747"/>
                      <a:pt x="763" y="762"/>
                    </a:cubicBezTo>
                    <a:lnTo>
                      <a:pt x="702" y="808"/>
                    </a:lnTo>
                    <a:cubicBezTo>
                      <a:pt x="641" y="838"/>
                      <a:pt x="580" y="869"/>
                      <a:pt x="534" y="899"/>
                    </a:cubicBezTo>
                    <a:lnTo>
                      <a:pt x="382" y="1006"/>
                    </a:lnTo>
                    <a:cubicBezTo>
                      <a:pt x="351" y="1021"/>
                      <a:pt x="321" y="1036"/>
                      <a:pt x="305" y="1051"/>
                    </a:cubicBezTo>
                    <a:cubicBezTo>
                      <a:pt x="260" y="1082"/>
                      <a:pt x="214" y="1097"/>
                      <a:pt x="168" y="1128"/>
                    </a:cubicBezTo>
                    <a:lnTo>
                      <a:pt x="153" y="1128"/>
                    </a:lnTo>
                    <a:cubicBezTo>
                      <a:pt x="107" y="1143"/>
                      <a:pt x="62" y="1158"/>
                      <a:pt x="31" y="1173"/>
                    </a:cubicBezTo>
                    <a:cubicBezTo>
                      <a:pt x="16" y="1173"/>
                      <a:pt x="1" y="1188"/>
                      <a:pt x="1" y="1204"/>
                    </a:cubicBezTo>
                    <a:cubicBezTo>
                      <a:pt x="1" y="1219"/>
                      <a:pt x="16" y="1234"/>
                      <a:pt x="31" y="1234"/>
                    </a:cubicBezTo>
                    <a:lnTo>
                      <a:pt x="46" y="1234"/>
                    </a:lnTo>
                    <a:cubicBezTo>
                      <a:pt x="62" y="1219"/>
                      <a:pt x="92" y="1219"/>
                      <a:pt x="107" y="1219"/>
                    </a:cubicBezTo>
                    <a:cubicBezTo>
                      <a:pt x="138" y="1204"/>
                      <a:pt x="153" y="1204"/>
                      <a:pt x="184" y="1188"/>
                    </a:cubicBezTo>
                    <a:cubicBezTo>
                      <a:pt x="184" y="1188"/>
                      <a:pt x="199" y="1188"/>
                      <a:pt x="214" y="1173"/>
                    </a:cubicBezTo>
                    <a:cubicBezTo>
                      <a:pt x="214" y="1173"/>
                      <a:pt x="229" y="1173"/>
                      <a:pt x="244" y="1158"/>
                    </a:cubicBezTo>
                    <a:cubicBezTo>
                      <a:pt x="260" y="1158"/>
                      <a:pt x="290" y="1143"/>
                      <a:pt x="305" y="1128"/>
                    </a:cubicBezTo>
                    <a:cubicBezTo>
                      <a:pt x="321" y="1112"/>
                      <a:pt x="336" y="1112"/>
                      <a:pt x="351" y="1097"/>
                    </a:cubicBezTo>
                    <a:cubicBezTo>
                      <a:pt x="427" y="1051"/>
                      <a:pt x="488" y="1006"/>
                      <a:pt x="564" y="960"/>
                    </a:cubicBezTo>
                    <a:lnTo>
                      <a:pt x="823" y="792"/>
                    </a:lnTo>
                    <a:cubicBezTo>
                      <a:pt x="839" y="792"/>
                      <a:pt x="854" y="777"/>
                      <a:pt x="869" y="777"/>
                    </a:cubicBezTo>
                    <a:cubicBezTo>
                      <a:pt x="884" y="762"/>
                      <a:pt x="915" y="747"/>
                      <a:pt x="930" y="731"/>
                    </a:cubicBezTo>
                    <a:cubicBezTo>
                      <a:pt x="961" y="701"/>
                      <a:pt x="976" y="670"/>
                      <a:pt x="1006" y="640"/>
                    </a:cubicBezTo>
                    <a:cubicBezTo>
                      <a:pt x="1052" y="594"/>
                      <a:pt x="1082" y="549"/>
                      <a:pt x="1113" y="503"/>
                    </a:cubicBezTo>
                    <a:cubicBezTo>
                      <a:pt x="1265" y="335"/>
                      <a:pt x="1402" y="168"/>
                      <a:pt x="1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9" name="Google Shape;1399;p48"/>
          <p:cNvGrpSpPr/>
          <p:nvPr/>
        </p:nvGrpSpPr>
        <p:grpSpPr>
          <a:xfrm>
            <a:off x="1489071" y="886591"/>
            <a:ext cx="607735" cy="720023"/>
            <a:chOff x="5374000" y="3865700"/>
            <a:chExt cx="564600" cy="671350"/>
          </a:xfrm>
        </p:grpSpPr>
        <p:sp>
          <p:nvSpPr>
            <p:cNvPr id="1400" name="Google Shape;1400;p48"/>
            <p:cNvSpPr/>
            <p:nvPr/>
          </p:nvSpPr>
          <p:spPr>
            <a:xfrm>
              <a:off x="5374000" y="3865700"/>
              <a:ext cx="564600" cy="671350"/>
            </a:xfrm>
            <a:custGeom>
              <a:avLst/>
              <a:gdLst/>
              <a:ahLst/>
              <a:cxnLst/>
              <a:rect l="l" t="t" r="r" b="b"/>
              <a:pathLst>
                <a:path w="22584" h="26854" extrusionOk="0">
                  <a:moveTo>
                    <a:pt x="2169" y="1"/>
                  </a:moveTo>
                  <a:lnTo>
                    <a:pt x="17847" y="1002"/>
                  </a:lnTo>
                  <a:lnTo>
                    <a:pt x="22584" y="4070"/>
                  </a:lnTo>
                  <a:cubicBezTo>
                    <a:pt x="22584" y="4070"/>
                    <a:pt x="21483" y="5338"/>
                    <a:pt x="21683" y="10141"/>
                  </a:cubicBezTo>
                  <a:cubicBezTo>
                    <a:pt x="21850" y="14945"/>
                    <a:pt x="21216" y="20215"/>
                    <a:pt x="21216" y="20215"/>
                  </a:cubicBezTo>
                  <a:cubicBezTo>
                    <a:pt x="21216" y="20215"/>
                    <a:pt x="21316" y="24018"/>
                    <a:pt x="21316" y="24585"/>
                  </a:cubicBezTo>
                  <a:cubicBezTo>
                    <a:pt x="21316" y="25119"/>
                    <a:pt x="16312" y="25753"/>
                    <a:pt x="14745" y="26120"/>
                  </a:cubicBezTo>
                  <a:cubicBezTo>
                    <a:pt x="13144" y="26487"/>
                    <a:pt x="9508" y="26853"/>
                    <a:pt x="5805" y="26120"/>
                  </a:cubicBezTo>
                  <a:cubicBezTo>
                    <a:pt x="2069" y="25386"/>
                    <a:pt x="101" y="23084"/>
                    <a:pt x="101" y="23084"/>
                  </a:cubicBezTo>
                  <a:cubicBezTo>
                    <a:pt x="101" y="23084"/>
                    <a:pt x="1" y="13611"/>
                    <a:pt x="468" y="11976"/>
                  </a:cubicBezTo>
                  <a:cubicBezTo>
                    <a:pt x="901" y="10342"/>
                    <a:pt x="1735" y="2002"/>
                    <a:pt x="1502" y="1735"/>
                  </a:cubicBezTo>
                  <a:cubicBezTo>
                    <a:pt x="1268" y="1469"/>
                    <a:pt x="2169" y="1"/>
                    <a:pt x="2169" y="1"/>
                  </a:cubicBezTo>
                  <a:close/>
                </a:path>
              </a:pathLst>
            </a:custGeom>
            <a:gradFill>
              <a:gsLst>
                <a:gs pos="0">
                  <a:schemeClr val="accent1"/>
                </a:gs>
                <a:gs pos="100000">
                  <a:schemeClr val="accent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a:off x="5477425" y="3977450"/>
              <a:ext cx="346100" cy="446175"/>
            </a:xfrm>
            <a:custGeom>
              <a:avLst/>
              <a:gdLst/>
              <a:ahLst/>
              <a:cxnLst/>
              <a:rect l="l" t="t" r="r" b="b"/>
              <a:pathLst>
                <a:path w="13844" h="17847" extrusionOk="0">
                  <a:moveTo>
                    <a:pt x="0" y="1"/>
                  </a:moveTo>
                  <a:lnTo>
                    <a:pt x="0" y="5138"/>
                  </a:lnTo>
                  <a:lnTo>
                    <a:pt x="5838" y="5138"/>
                  </a:lnTo>
                  <a:lnTo>
                    <a:pt x="334" y="17847"/>
                  </a:lnTo>
                  <a:lnTo>
                    <a:pt x="13777" y="17847"/>
                  </a:lnTo>
                  <a:lnTo>
                    <a:pt x="13777" y="12743"/>
                  </a:lnTo>
                  <a:lnTo>
                    <a:pt x="8306" y="12743"/>
                  </a:lnTo>
                  <a:lnTo>
                    <a:pt x="138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 name="Google Shape;1402;p48"/>
          <p:cNvSpPr/>
          <p:nvPr/>
        </p:nvSpPr>
        <p:spPr>
          <a:xfrm rot="-5400000" flipH="1">
            <a:off x="8088296" y="2428529"/>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rot="-5400000" flipH="1">
            <a:off x="967172" y="3922718"/>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4017029" y="391779"/>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 name="Google Shape;1405;p48"/>
          <p:cNvGrpSpPr/>
          <p:nvPr/>
        </p:nvGrpSpPr>
        <p:grpSpPr>
          <a:xfrm>
            <a:off x="7581145" y="3615872"/>
            <a:ext cx="1205346" cy="1260072"/>
            <a:chOff x="4752011" y="3291938"/>
            <a:chExt cx="1512164" cy="1584000"/>
          </a:xfrm>
        </p:grpSpPr>
        <p:pic>
          <p:nvPicPr>
            <p:cNvPr id="1406" name="Google Shape;1406;p48"/>
            <p:cNvPicPr preferRelativeResize="0"/>
            <p:nvPr/>
          </p:nvPicPr>
          <p:blipFill rotWithShape="1">
            <a:blip r:embed="rId8">
              <a:alphaModFix/>
            </a:blip>
            <a:srcRect l="19" r="19"/>
            <a:stretch/>
          </p:blipFill>
          <p:spPr>
            <a:xfrm>
              <a:off x="4752011" y="3291938"/>
              <a:ext cx="1512164" cy="1584000"/>
            </a:xfrm>
            <a:prstGeom prst="rect">
              <a:avLst/>
            </a:prstGeom>
            <a:noFill/>
            <a:ln>
              <a:noFill/>
            </a:ln>
          </p:spPr>
        </p:pic>
        <p:grpSp>
          <p:nvGrpSpPr>
            <p:cNvPr id="1407" name="Google Shape;1407;p48"/>
            <p:cNvGrpSpPr/>
            <p:nvPr/>
          </p:nvGrpSpPr>
          <p:grpSpPr>
            <a:xfrm>
              <a:off x="5148079" y="3773695"/>
              <a:ext cx="720027" cy="620509"/>
              <a:chOff x="5641925" y="3406725"/>
              <a:chExt cx="545475" cy="472625"/>
            </a:xfrm>
          </p:grpSpPr>
          <p:sp>
            <p:nvSpPr>
              <p:cNvPr id="1408" name="Google Shape;1408;p48"/>
              <p:cNvSpPr/>
              <p:nvPr/>
            </p:nvSpPr>
            <p:spPr>
              <a:xfrm>
                <a:off x="5759625" y="3540425"/>
                <a:ext cx="400" cy="25"/>
              </a:xfrm>
              <a:custGeom>
                <a:avLst/>
                <a:gdLst/>
                <a:ahLst/>
                <a:cxnLst/>
                <a:rect l="l" t="t" r="r" b="b"/>
                <a:pathLst>
                  <a:path w="16" h="1" extrusionOk="0">
                    <a:moveTo>
                      <a:pt x="15" y="0"/>
                    </a:moveTo>
                    <a:lnTo>
                      <a:pt x="15" y="0"/>
                    </a:lnTo>
                    <a:cubicBezTo>
                      <a:pt x="15" y="0"/>
                      <a:pt x="15" y="0"/>
                      <a:pt x="0" y="0"/>
                    </a:cubicBez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6186225" y="3696200"/>
                <a:ext cx="25" cy="425"/>
              </a:xfrm>
              <a:custGeom>
                <a:avLst/>
                <a:gdLst/>
                <a:ahLst/>
                <a:cxnLst/>
                <a:rect l="l" t="t" r="r" b="b"/>
                <a:pathLst>
                  <a:path w="1" h="17" extrusionOk="0">
                    <a:moveTo>
                      <a:pt x="0" y="1"/>
                    </a:moveTo>
                    <a:cubicBezTo>
                      <a:pt x="0" y="1"/>
                      <a:pt x="0" y="1"/>
                      <a:pt x="0" y="16"/>
                    </a:cubicBezTo>
                    <a:lnTo>
                      <a:pt x="0" y="16"/>
                    </a:ln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5641925" y="3406725"/>
                <a:ext cx="545475" cy="472625"/>
              </a:xfrm>
              <a:custGeom>
                <a:avLst/>
                <a:gdLst/>
                <a:ahLst/>
                <a:cxnLst/>
                <a:rect l="l" t="t" r="r" b="b"/>
                <a:pathLst>
                  <a:path w="21819" h="18905" extrusionOk="0">
                    <a:moveTo>
                      <a:pt x="6719" y="5364"/>
                    </a:moveTo>
                    <a:lnTo>
                      <a:pt x="6719" y="5364"/>
                    </a:lnTo>
                    <a:cubicBezTo>
                      <a:pt x="6728" y="5380"/>
                      <a:pt x="6736" y="5393"/>
                      <a:pt x="6744" y="5403"/>
                    </a:cubicBezTo>
                    <a:lnTo>
                      <a:pt x="6744" y="5403"/>
                    </a:lnTo>
                    <a:cubicBezTo>
                      <a:pt x="6736" y="5390"/>
                      <a:pt x="6728" y="5377"/>
                      <a:pt x="6719" y="5364"/>
                    </a:cubicBezTo>
                    <a:close/>
                    <a:moveTo>
                      <a:pt x="10822" y="3215"/>
                    </a:moveTo>
                    <a:cubicBezTo>
                      <a:pt x="10828" y="3234"/>
                      <a:pt x="10838" y="3251"/>
                      <a:pt x="10848" y="3261"/>
                    </a:cubicBezTo>
                    <a:cubicBezTo>
                      <a:pt x="10863" y="3292"/>
                      <a:pt x="10863" y="3322"/>
                      <a:pt x="10879" y="3353"/>
                    </a:cubicBezTo>
                    <a:cubicBezTo>
                      <a:pt x="10909" y="3429"/>
                      <a:pt x="10924" y="3520"/>
                      <a:pt x="10955" y="3596"/>
                    </a:cubicBezTo>
                    <a:cubicBezTo>
                      <a:pt x="10985" y="3673"/>
                      <a:pt x="11031" y="3733"/>
                      <a:pt x="11062" y="3810"/>
                    </a:cubicBezTo>
                    <a:cubicBezTo>
                      <a:pt x="11092" y="3886"/>
                      <a:pt x="11122" y="3962"/>
                      <a:pt x="11168" y="4038"/>
                    </a:cubicBezTo>
                    <a:cubicBezTo>
                      <a:pt x="11199" y="4114"/>
                      <a:pt x="11229" y="4191"/>
                      <a:pt x="11260" y="4267"/>
                    </a:cubicBezTo>
                    <a:cubicBezTo>
                      <a:pt x="11321" y="4419"/>
                      <a:pt x="11366" y="4556"/>
                      <a:pt x="11397" y="4693"/>
                    </a:cubicBezTo>
                    <a:cubicBezTo>
                      <a:pt x="11427" y="4770"/>
                      <a:pt x="11442" y="4846"/>
                      <a:pt x="11458" y="4922"/>
                    </a:cubicBezTo>
                    <a:cubicBezTo>
                      <a:pt x="11488" y="4998"/>
                      <a:pt x="11503" y="5059"/>
                      <a:pt x="11534" y="5135"/>
                    </a:cubicBezTo>
                    <a:cubicBezTo>
                      <a:pt x="11564" y="5211"/>
                      <a:pt x="11580" y="5303"/>
                      <a:pt x="11610" y="5379"/>
                    </a:cubicBezTo>
                    <a:cubicBezTo>
                      <a:pt x="11641" y="5455"/>
                      <a:pt x="11656" y="5547"/>
                      <a:pt x="11671" y="5623"/>
                    </a:cubicBezTo>
                    <a:cubicBezTo>
                      <a:pt x="11701" y="5714"/>
                      <a:pt x="11732" y="5806"/>
                      <a:pt x="11747" y="5897"/>
                    </a:cubicBezTo>
                    <a:cubicBezTo>
                      <a:pt x="11747" y="5912"/>
                      <a:pt x="11762" y="5927"/>
                      <a:pt x="11762" y="5943"/>
                    </a:cubicBezTo>
                    <a:cubicBezTo>
                      <a:pt x="11671" y="5958"/>
                      <a:pt x="11595" y="5958"/>
                      <a:pt x="11503" y="5973"/>
                    </a:cubicBezTo>
                    <a:cubicBezTo>
                      <a:pt x="11488" y="5973"/>
                      <a:pt x="11473" y="5973"/>
                      <a:pt x="11458" y="5988"/>
                    </a:cubicBezTo>
                    <a:cubicBezTo>
                      <a:pt x="11458" y="5973"/>
                      <a:pt x="11458" y="5958"/>
                      <a:pt x="11458" y="5958"/>
                    </a:cubicBezTo>
                    <a:cubicBezTo>
                      <a:pt x="11427" y="5912"/>
                      <a:pt x="11397" y="5882"/>
                      <a:pt x="11381" y="5836"/>
                    </a:cubicBezTo>
                    <a:cubicBezTo>
                      <a:pt x="11275" y="5653"/>
                      <a:pt x="11183" y="5470"/>
                      <a:pt x="11107" y="5288"/>
                    </a:cubicBezTo>
                    <a:cubicBezTo>
                      <a:pt x="11092" y="5242"/>
                      <a:pt x="11077" y="5196"/>
                      <a:pt x="11062" y="5150"/>
                    </a:cubicBezTo>
                    <a:cubicBezTo>
                      <a:pt x="11046" y="5105"/>
                      <a:pt x="11031" y="5059"/>
                      <a:pt x="11031" y="5013"/>
                    </a:cubicBezTo>
                    <a:cubicBezTo>
                      <a:pt x="11001" y="4891"/>
                      <a:pt x="10970" y="4770"/>
                      <a:pt x="10955" y="4648"/>
                    </a:cubicBezTo>
                    <a:cubicBezTo>
                      <a:pt x="10924" y="4511"/>
                      <a:pt x="10909" y="4373"/>
                      <a:pt x="10894" y="4251"/>
                    </a:cubicBezTo>
                    <a:cubicBezTo>
                      <a:pt x="10879" y="4206"/>
                      <a:pt x="10879" y="4160"/>
                      <a:pt x="10879" y="4114"/>
                    </a:cubicBezTo>
                    <a:cubicBezTo>
                      <a:pt x="10863" y="4008"/>
                      <a:pt x="10863" y="3886"/>
                      <a:pt x="10848" y="3779"/>
                    </a:cubicBezTo>
                    <a:cubicBezTo>
                      <a:pt x="10848" y="3733"/>
                      <a:pt x="10848" y="3673"/>
                      <a:pt x="10848" y="3612"/>
                    </a:cubicBezTo>
                    <a:cubicBezTo>
                      <a:pt x="10848" y="3566"/>
                      <a:pt x="10848" y="3505"/>
                      <a:pt x="10848" y="3459"/>
                    </a:cubicBezTo>
                    <a:cubicBezTo>
                      <a:pt x="10835" y="3378"/>
                      <a:pt x="10833" y="3296"/>
                      <a:pt x="10822" y="3215"/>
                    </a:cubicBezTo>
                    <a:close/>
                    <a:moveTo>
                      <a:pt x="14642" y="153"/>
                    </a:moveTo>
                    <a:cubicBezTo>
                      <a:pt x="14703" y="153"/>
                      <a:pt x="14749" y="153"/>
                      <a:pt x="14794" y="168"/>
                    </a:cubicBezTo>
                    <a:cubicBezTo>
                      <a:pt x="14840" y="168"/>
                      <a:pt x="14871" y="184"/>
                      <a:pt x="14901" y="184"/>
                    </a:cubicBezTo>
                    <a:cubicBezTo>
                      <a:pt x="14962" y="199"/>
                      <a:pt x="15008" y="214"/>
                      <a:pt x="15053" y="229"/>
                    </a:cubicBezTo>
                    <a:cubicBezTo>
                      <a:pt x="15084" y="244"/>
                      <a:pt x="15130" y="260"/>
                      <a:pt x="15160" y="275"/>
                    </a:cubicBezTo>
                    <a:lnTo>
                      <a:pt x="15175" y="275"/>
                    </a:lnTo>
                    <a:cubicBezTo>
                      <a:pt x="15251" y="321"/>
                      <a:pt x="15328" y="351"/>
                      <a:pt x="15389" y="397"/>
                    </a:cubicBezTo>
                    <a:cubicBezTo>
                      <a:pt x="15480" y="443"/>
                      <a:pt x="15556" y="503"/>
                      <a:pt x="15663" y="564"/>
                    </a:cubicBezTo>
                    <a:cubicBezTo>
                      <a:pt x="15708" y="595"/>
                      <a:pt x="15754" y="625"/>
                      <a:pt x="15800" y="671"/>
                    </a:cubicBezTo>
                    <a:cubicBezTo>
                      <a:pt x="15846" y="686"/>
                      <a:pt x="15876" y="717"/>
                      <a:pt x="15907" y="732"/>
                    </a:cubicBezTo>
                    <a:cubicBezTo>
                      <a:pt x="15983" y="793"/>
                      <a:pt x="16059" y="839"/>
                      <a:pt x="16135" y="884"/>
                    </a:cubicBezTo>
                    <a:lnTo>
                      <a:pt x="16166" y="900"/>
                    </a:lnTo>
                    <a:lnTo>
                      <a:pt x="16196" y="915"/>
                    </a:lnTo>
                    <a:cubicBezTo>
                      <a:pt x="16242" y="945"/>
                      <a:pt x="16272" y="961"/>
                      <a:pt x="16303" y="976"/>
                    </a:cubicBezTo>
                    <a:cubicBezTo>
                      <a:pt x="16348" y="1006"/>
                      <a:pt x="16379" y="1037"/>
                      <a:pt x="16425" y="1067"/>
                    </a:cubicBezTo>
                    <a:cubicBezTo>
                      <a:pt x="16455" y="1082"/>
                      <a:pt x="16486" y="1113"/>
                      <a:pt x="16516" y="1143"/>
                    </a:cubicBezTo>
                    <a:cubicBezTo>
                      <a:pt x="16531" y="1159"/>
                      <a:pt x="16562" y="1189"/>
                      <a:pt x="16577" y="1204"/>
                    </a:cubicBezTo>
                    <a:lnTo>
                      <a:pt x="16592" y="1220"/>
                    </a:lnTo>
                    <a:cubicBezTo>
                      <a:pt x="16607" y="1235"/>
                      <a:pt x="16638" y="1265"/>
                      <a:pt x="16653" y="1280"/>
                    </a:cubicBezTo>
                    <a:cubicBezTo>
                      <a:pt x="16668" y="1311"/>
                      <a:pt x="16684" y="1326"/>
                      <a:pt x="16699" y="1341"/>
                    </a:cubicBezTo>
                    <a:lnTo>
                      <a:pt x="16699" y="1402"/>
                    </a:lnTo>
                    <a:cubicBezTo>
                      <a:pt x="16684" y="1524"/>
                      <a:pt x="16668" y="1631"/>
                      <a:pt x="16653" y="1753"/>
                    </a:cubicBezTo>
                    <a:cubicBezTo>
                      <a:pt x="16653" y="1753"/>
                      <a:pt x="16653" y="1753"/>
                      <a:pt x="16653" y="1768"/>
                    </a:cubicBezTo>
                    <a:cubicBezTo>
                      <a:pt x="16638" y="1783"/>
                      <a:pt x="16638" y="1799"/>
                      <a:pt x="16623" y="1814"/>
                    </a:cubicBezTo>
                    <a:cubicBezTo>
                      <a:pt x="16623" y="1829"/>
                      <a:pt x="16607" y="1844"/>
                      <a:pt x="16607" y="1844"/>
                    </a:cubicBezTo>
                    <a:cubicBezTo>
                      <a:pt x="16592" y="1875"/>
                      <a:pt x="16577" y="1905"/>
                      <a:pt x="16577" y="1936"/>
                    </a:cubicBezTo>
                    <a:cubicBezTo>
                      <a:pt x="16546" y="1981"/>
                      <a:pt x="16531" y="2012"/>
                      <a:pt x="16516" y="2058"/>
                    </a:cubicBezTo>
                    <a:cubicBezTo>
                      <a:pt x="16470" y="2164"/>
                      <a:pt x="16425" y="2256"/>
                      <a:pt x="16394" y="2347"/>
                    </a:cubicBezTo>
                    <a:cubicBezTo>
                      <a:pt x="16303" y="2499"/>
                      <a:pt x="16227" y="2652"/>
                      <a:pt x="16135" y="2789"/>
                    </a:cubicBezTo>
                    <a:cubicBezTo>
                      <a:pt x="16089" y="2850"/>
                      <a:pt x="16028" y="2911"/>
                      <a:pt x="15983" y="2972"/>
                    </a:cubicBezTo>
                    <a:cubicBezTo>
                      <a:pt x="15876" y="3094"/>
                      <a:pt x="15754" y="3200"/>
                      <a:pt x="15632" y="3322"/>
                    </a:cubicBezTo>
                    <a:lnTo>
                      <a:pt x="15648" y="3322"/>
                    </a:lnTo>
                    <a:cubicBezTo>
                      <a:pt x="15739" y="3246"/>
                      <a:pt x="15846" y="3170"/>
                      <a:pt x="15937" y="3094"/>
                    </a:cubicBezTo>
                    <a:cubicBezTo>
                      <a:pt x="15998" y="3048"/>
                      <a:pt x="16059" y="3002"/>
                      <a:pt x="16120" y="2956"/>
                    </a:cubicBezTo>
                    <a:cubicBezTo>
                      <a:pt x="16150" y="2926"/>
                      <a:pt x="16181" y="2896"/>
                      <a:pt x="16211" y="2865"/>
                    </a:cubicBezTo>
                    <a:cubicBezTo>
                      <a:pt x="16257" y="2819"/>
                      <a:pt x="16287" y="2789"/>
                      <a:pt x="16333" y="2743"/>
                    </a:cubicBezTo>
                    <a:cubicBezTo>
                      <a:pt x="16364" y="2697"/>
                      <a:pt x="16394" y="2652"/>
                      <a:pt x="16425" y="2621"/>
                    </a:cubicBezTo>
                    <a:cubicBezTo>
                      <a:pt x="16455" y="2576"/>
                      <a:pt x="16486" y="2530"/>
                      <a:pt x="16516" y="2484"/>
                    </a:cubicBezTo>
                    <a:cubicBezTo>
                      <a:pt x="16562" y="2393"/>
                      <a:pt x="16607" y="2317"/>
                      <a:pt x="16653" y="2225"/>
                    </a:cubicBezTo>
                    <a:cubicBezTo>
                      <a:pt x="16699" y="2164"/>
                      <a:pt x="16714" y="2088"/>
                      <a:pt x="16745" y="2027"/>
                    </a:cubicBezTo>
                    <a:cubicBezTo>
                      <a:pt x="16760" y="1997"/>
                      <a:pt x="16775" y="1966"/>
                      <a:pt x="16790" y="1936"/>
                    </a:cubicBezTo>
                    <a:cubicBezTo>
                      <a:pt x="16790" y="1920"/>
                      <a:pt x="16805" y="1905"/>
                      <a:pt x="16805" y="1890"/>
                    </a:cubicBezTo>
                    <a:cubicBezTo>
                      <a:pt x="16821" y="1859"/>
                      <a:pt x="16836" y="1829"/>
                      <a:pt x="16851" y="1799"/>
                    </a:cubicBezTo>
                    <a:cubicBezTo>
                      <a:pt x="16851" y="1768"/>
                      <a:pt x="16851" y="1738"/>
                      <a:pt x="16851" y="1707"/>
                    </a:cubicBezTo>
                    <a:lnTo>
                      <a:pt x="16851" y="1692"/>
                    </a:lnTo>
                    <a:cubicBezTo>
                      <a:pt x="16943" y="1890"/>
                      <a:pt x="17034" y="2073"/>
                      <a:pt x="17171" y="2240"/>
                    </a:cubicBezTo>
                    <a:cubicBezTo>
                      <a:pt x="17217" y="2286"/>
                      <a:pt x="17263" y="2332"/>
                      <a:pt x="17308" y="2362"/>
                    </a:cubicBezTo>
                    <a:cubicBezTo>
                      <a:pt x="17339" y="2393"/>
                      <a:pt x="17384" y="2423"/>
                      <a:pt x="17445" y="2454"/>
                    </a:cubicBezTo>
                    <a:cubicBezTo>
                      <a:pt x="17537" y="2515"/>
                      <a:pt x="17628" y="2545"/>
                      <a:pt x="17720" y="2576"/>
                    </a:cubicBezTo>
                    <a:lnTo>
                      <a:pt x="17750" y="2591"/>
                    </a:lnTo>
                    <a:cubicBezTo>
                      <a:pt x="17811" y="2621"/>
                      <a:pt x="17872" y="2652"/>
                      <a:pt x="17933" y="2697"/>
                    </a:cubicBezTo>
                    <a:cubicBezTo>
                      <a:pt x="17963" y="2713"/>
                      <a:pt x="17994" y="2728"/>
                      <a:pt x="18009" y="2743"/>
                    </a:cubicBezTo>
                    <a:lnTo>
                      <a:pt x="18024" y="2758"/>
                    </a:lnTo>
                    <a:cubicBezTo>
                      <a:pt x="18055" y="2789"/>
                      <a:pt x="18085" y="2835"/>
                      <a:pt x="18116" y="2880"/>
                    </a:cubicBezTo>
                    <a:cubicBezTo>
                      <a:pt x="18161" y="2941"/>
                      <a:pt x="18207" y="3002"/>
                      <a:pt x="18238" y="3048"/>
                    </a:cubicBezTo>
                    <a:cubicBezTo>
                      <a:pt x="18268" y="3109"/>
                      <a:pt x="18314" y="3170"/>
                      <a:pt x="18344" y="3231"/>
                    </a:cubicBezTo>
                    <a:cubicBezTo>
                      <a:pt x="18360" y="3276"/>
                      <a:pt x="18390" y="3307"/>
                      <a:pt x="18405" y="3353"/>
                    </a:cubicBezTo>
                    <a:cubicBezTo>
                      <a:pt x="18405" y="3383"/>
                      <a:pt x="18420" y="3414"/>
                      <a:pt x="18436" y="3444"/>
                    </a:cubicBezTo>
                    <a:cubicBezTo>
                      <a:pt x="18436" y="3505"/>
                      <a:pt x="18451" y="3551"/>
                      <a:pt x="18451" y="3596"/>
                    </a:cubicBezTo>
                    <a:cubicBezTo>
                      <a:pt x="18466" y="3657"/>
                      <a:pt x="18466" y="3703"/>
                      <a:pt x="18466" y="3764"/>
                    </a:cubicBezTo>
                    <a:cubicBezTo>
                      <a:pt x="18466" y="3779"/>
                      <a:pt x="18466" y="3810"/>
                      <a:pt x="18466" y="3840"/>
                    </a:cubicBezTo>
                    <a:cubicBezTo>
                      <a:pt x="18451" y="3871"/>
                      <a:pt x="18451" y="3901"/>
                      <a:pt x="18436" y="3947"/>
                    </a:cubicBezTo>
                    <a:cubicBezTo>
                      <a:pt x="18420" y="3992"/>
                      <a:pt x="18405" y="4038"/>
                      <a:pt x="18390" y="4084"/>
                    </a:cubicBezTo>
                    <a:cubicBezTo>
                      <a:pt x="18360" y="4130"/>
                      <a:pt x="18344" y="4175"/>
                      <a:pt x="18329" y="4206"/>
                    </a:cubicBezTo>
                    <a:cubicBezTo>
                      <a:pt x="18299" y="4267"/>
                      <a:pt x="18268" y="4312"/>
                      <a:pt x="18222" y="4358"/>
                    </a:cubicBezTo>
                    <a:cubicBezTo>
                      <a:pt x="18192" y="4404"/>
                      <a:pt x="18146" y="4450"/>
                      <a:pt x="18116" y="4495"/>
                    </a:cubicBezTo>
                    <a:cubicBezTo>
                      <a:pt x="18085" y="4526"/>
                      <a:pt x="18055" y="4556"/>
                      <a:pt x="18024" y="4602"/>
                    </a:cubicBezTo>
                    <a:cubicBezTo>
                      <a:pt x="17963" y="4663"/>
                      <a:pt x="17918" y="4739"/>
                      <a:pt x="17872" y="4800"/>
                    </a:cubicBezTo>
                    <a:lnTo>
                      <a:pt x="17826" y="4861"/>
                    </a:lnTo>
                    <a:cubicBezTo>
                      <a:pt x="17765" y="4937"/>
                      <a:pt x="17720" y="4983"/>
                      <a:pt x="17659" y="5044"/>
                    </a:cubicBezTo>
                    <a:lnTo>
                      <a:pt x="17643" y="5059"/>
                    </a:lnTo>
                    <a:cubicBezTo>
                      <a:pt x="17628" y="5059"/>
                      <a:pt x="17628" y="5074"/>
                      <a:pt x="17613" y="5089"/>
                    </a:cubicBezTo>
                    <a:cubicBezTo>
                      <a:pt x="17461" y="5227"/>
                      <a:pt x="17339" y="5333"/>
                      <a:pt x="17202" y="5440"/>
                    </a:cubicBezTo>
                    <a:cubicBezTo>
                      <a:pt x="17202" y="5440"/>
                      <a:pt x="17186" y="5440"/>
                      <a:pt x="17186" y="5455"/>
                    </a:cubicBezTo>
                    <a:cubicBezTo>
                      <a:pt x="17156" y="5470"/>
                      <a:pt x="17125" y="5486"/>
                      <a:pt x="17095" y="5501"/>
                    </a:cubicBezTo>
                    <a:cubicBezTo>
                      <a:pt x="17064" y="5516"/>
                      <a:pt x="17034" y="5531"/>
                      <a:pt x="17004" y="5547"/>
                    </a:cubicBezTo>
                    <a:cubicBezTo>
                      <a:pt x="16973" y="5562"/>
                      <a:pt x="16943" y="5577"/>
                      <a:pt x="16897" y="5577"/>
                    </a:cubicBezTo>
                    <a:cubicBezTo>
                      <a:pt x="16851" y="5592"/>
                      <a:pt x="16805" y="5607"/>
                      <a:pt x="16760" y="5623"/>
                    </a:cubicBezTo>
                    <a:cubicBezTo>
                      <a:pt x="16729" y="5638"/>
                      <a:pt x="16684" y="5638"/>
                      <a:pt x="16653" y="5653"/>
                    </a:cubicBezTo>
                    <a:cubicBezTo>
                      <a:pt x="16607" y="5668"/>
                      <a:pt x="16562" y="5684"/>
                      <a:pt x="16516" y="5699"/>
                    </a:cubicBezTo>
                    <a:cubicBezTo>
                      <a:pt x="16455" y="5729"/>
                      <a:pt x="16394" y="5775"/>
                      <a:pt x="16333" y="5836"/>
                    </a:cubicBezTo>
                    <a:cubicBezTo>
                      <a:pt x="16318" y="5836"/>
                      <a:pt x="16318" y="5851"/>
                      <a:pt x="16303" y="5867"/>
                    </a:cubicBezTo>
                    <a:cubicBezTo>
                      <a:pt x="16257" y="5927"/>
                      <a:pt x="16196" y="5988"/>
                      <a:pt x="16135" y="6080"/>
                    </a:cubicBezTo>
                    <a:lnTo>
                      <a:pt x="16120" y="6095"/>
                    </a:lnTo>
                    <a:cubicBezTo>
                      <a:pt x="16074" y="6171"/>
                      <a:pt x="16028" y="6232"/>
                      <a:pt x="15983" y="6293"/>
                    </a:cubicBezTo>
                    <a:cubicBezTo>
                      <a:pt x="15861" y="6445"/>
                      <a:pt x="15724" y="6583"/>
                      <a:pt x="15602" y="6720"/>
                    </a:cubicBezTo>
                    <a:lnTo>
                      <a:pt x="15587" y="6720"/>
                    </a:lnTo>
                    <a:lnTo>
                      <a:pt x="15571" y="6735"/>
                    </a:lnTo>
                    <a:cubicBezTo>
                      <a:pt x="15571" y="6735"/>
                      <a:pt x="15556" y="6750"/>
                      <a:pt x="15556" y="6750"/>
                    </a:cubicBezTo>
                    <a:cubicBezTo>
                      <a:pt x="15526" y="6781"/>
                      <a:pt x="15495" y="6811"/>
                      <a:pt x="15449" y="6842"/>
                    </a:cubicBezTo>
                    <a:lnTo>
                      <a:pt x="15434" y="6857"/>
                    </a:lnTo>
                    <a:cubicBezTo>
                      <a:pt x="15419" y="6857"/>
                      <a:pt x="15419" y="6872"/>
                      <a:pt x="15404" y="6887"/>
                    </a:cubicBezTo>
                    <a:lnTo>
                      <a:pt x="15358" y="6903"/>
                    </a:lnTo>
                    <a:lnTo>
                      <a:pt x="15328" y="6918"/>
                    </a:lnTo>
                    <a:cubicBezTo>
                      <a:pt x="15297" y="6933"/>
                      <a:pt x="15251" y="6963"/>
                      <a:pt x="15221" y="6979"/>
                    </a:cubicBezTo>
                    <a:cubicBezTo>
                      <a:pt x="15175" y="6994"/>
                      <a:pt x="15145" y="7009"/>
                      <a:pt x="15099" y="7024"/>
                    </a:cubicBezTo>
                    <a:lnTo>
                      <a:pt x="15084" y="7040"/>
                    </a:lnTo>
                    <a:cubicBezTo>
                      <a:pt x="15053" y="7040"/>
                      <a:pt x="15038" y="7055"/>
                      <a:pt x="15008" y="7070"/>
                    </a:cubicBezTo>
                    <a:lnTo>
                      <a:pt x="14962" y="7085"/>
                    </a:lnTo>
                    <a:lnTo>
                      <a:pt x="14947" y="7085"/>
                    </a:lnTo>
                    <a:cubicBezTo>
                      <a:pt x="14916" y="7101"/>
                      <a:pt x="14886" y="7116"/>
                      <a:pt x="14855" y="7131"/>
                    </a:cubicBezTo>
                    <a:lnTo>
                      <a:pt x="14810" y="7162"/>
                    </a:lnTo>
                    <a:lnTo>
                      <a:pt x="14794" y="7162"/>
                    </a:lnTo>
                    <a:lnTo>
                      <a:pt x="14779" y="7177"/>
                    </a:lnTo>
                    <a:cubicBezTo>
                      <a:pt x="14779" y="7177"/>
                      <a:pt x="14764" y="7177"/>
                      <a:pt x="14764" y="7192"/>
                    </a:cubicBezTo>
                    <a:cubicBezTo>
                      <a:pt x="14733" y="7192"/>
                      <a:pt x="14718" y="7207"/>
                      <a:pt x="14703" y="7222"/>
                    </a:cubicBezTo>
                    <a:lnTo>
                      <a:pt x="14688" y="7222"/>
                    </a:lnTo>
                    <a:cubicBezTo>
                      <a:pt x="14672" y="7207"/>
                      <a:pt x="14657" y="7177"/>
                      <a:pt x="14642" y="7146"/>
                    </a:cubicBezTo>
                    <a:cubicBezTo>
                      <a:pt x="14581" y="7070"/>
                      <a:pt x="14520" y="6963"/>
                      <a:pt x="14429" y="6872"/>
                    </a:cubicBezTo>
                    <a:lnTo>
                      <a:pt x="14459" y="6826"/>
                    </a:lnTo>
                    <a:cubicBezTo>
                      <a:pt x="14490" y="6781"/>
                      <a:pt x="14520" y="6750"/>
                      <a:pt x="14566" y="6720"/>
                    </a:cubicBezTo>
                    <a:lnTo>
                      <a:pt x="14596" y="6674"/>
                    </a:lnTo>
                    <a:lnTo>
                      <a:pt x="14612" y="6674"/>
                    </a:lnTo>
                    <a:cubicBezTo>
                      <a:pt x="14657" y="6628"/>
                      <a:pt x="14688" y="6583"/>
                      <a:pt x="14733" y="6552"/>
                    </a:cubicBezTo>
                    <a:cubicBezTo>
                      <a:pt x="14764" y="6522"/>
                      <a:pt x="14794" y="6506"/>
                      <a:pt x="14825" y="6476"/>
                    </a:cubicBezTo>
                    <a:lnTo>
                      <a:pt x="14855" y="6445"/>
                    </a:lnTo>
                    <a:cubicBezTo>
                      <a:pt x="14886" y="6415"/>
                      <a:pt x="14916" y="6400"/>
                      <a:pt x="14947" y="6369"/>
                    </a:cubicBezTo>
                    <a:cubicBezTo>
                      <a:pt x="14977" y="6339"/>
                      <a:pt x="15008" y="6308"/>
                      <a:pt x="15038" y="6293"/>
                    </a:cubicBezTo>
                    <a:lnTo>
                      <a:pt x="15053" y="6278"/>
                    </a:lnTo>
                    <a:lnTo>
                      <a:pt x="15084" y="6232"/>
                    </a:lnTo>
                    <a:cubicBezTo>
                      <a:pt x="15099" y="6232"/>
                      <a:pt x="15099" y="6217"/>
                      <a:pt x="15114" y="6202"/>
                    </a:cubicBezTo>
                    <a:cubicBezTo>
                      <a:pt x="15145" y="6171"/>
                      <a:pt x="15190" y="6126"/>
                      <a:pt x="15221" y="6080"/>
                    </a:cubicBezTo>
                    <a:lnTo>
                      <a:pt x="15236" y="6049"/>
                    </a:lnTo>
                    <a:lnTo>
                      <a:pt x="15251" y="6049"/>
                    </a:lnTo>
                    <a:cubicBezTo>
                      <a:pt x="15267" y="6019"/>
                      <a:pt x="15282" y="6004"/>
                      <a:pt x="15297" y="5973"/>
                    </a:cubicBezTo>
                    <a:cubicBezTo>
                      <a:pt x="15328" y="5943"/>
                      <a:pt x="15343" y="5912"/>
                      <a:pt x="15373" y="5882"/>
                    </a:cubicBezTo>
                    <a:cubicBezTo>
                      <a:pt x="15404" y="5821"/>
                      <a:pt x="15449" y="5775"/>
                      <a:pt x="15480" y="5729"/>
                    </a:cubicBezTo>
                    <a:lnTo>
                      <a:pt x="15526" y="5653"/>
                    </a:lnTo>
                    <a:lnTo>
                      <a:pt x="15526" y="5653"/>
                    </a:lnTo>
                    <a:cubicBezTo>
                      <a:pt x="15480" y="5699"/>
                      <a:pt x="15434" y="5745"/>
                      <a:pt x="15389" y="5790"/>
                    </a:cubicBezTo>
                    <a:lnTo>
                      <a:pt x="15373" y="5806"/>
                    </a:lnTo>
                    <a:cubicBezTo>
                      <a:pt x="15358" y="5821"/>
                      <a:pt x="15343" y="5836"/>
                      <a:pt x="15328" y="5851"/>
                    </a:cubicBezTo>
                    <a:cubicBezTo>
                      <a:pt x="15297" y="5867"/>
                      <a:pt x="15282" y="5897"/>
                      <a:pt x="15267" y="5912"/>
                    </a:cubicBezTo>
                    <a:cubicBezTo>
                      <a:pt x="15251" y="5927"/>
                      <a:pt x="15236" y="5943"/>
                      <a:pt x="15221" y="5958"/>
                    </a:cubicBezTo>
                    <a:lnTo>
                      <a:pt x="15206" y="5973"/>
                    </a:lnTo>
                    <a:lnTo>
                      <a:pt x="15190" y="5988"/>
                    </a:lnTo>
                    <a:cubicBezTo>
                      <a:pt x="15175" y="6004"/>
                      <a:pt x="15175" y="6019"/>
                      <a:pt x="15160" y="6019"/>
                    </a:cubicBezTo>
                    <a:cubicBezTo>
                      <a:pt x="15114" y="6065"/>
                      <a:pt x="15069" y="6110"/>
                      <a:pt x="15038" y="6141"/>
                    </a:cubicBezTo>
                    <a:cubicBezTo>
                      <a:pt x="15008" y="6171"/>
                      <a:pt x="14977" y="6202"/>
                      <a:pt x="14947" y="6232"/>
                    </a:cubicBezTo>
                    <a:cubicBezTo>
                      <a:pt x="14886" y="6293"/>
                      <a:pt x="14810" y="6369"/>
                      <a:pt x="14733" y="6445"/>
                    </a:cubicBezTo>
                    <a:lnTo>
                      <a:pt x="14672" y="6522"/>
                    </a:lnTo>
                    <a:lnTo>
                      <a:pt x="14596" y="6613"/>
                    </a:lnTo>
                    <a:lnTo>
                      <a:pt x="14581" y="6613"/>
                    </a:lnTo>
                    <a:cubicBezTo>
                      <a:pt x="14551" y="6659"/>
                      <a:pt x="14505" y="6704"/>
                      <a:pt x="14474" y="6750"/>
                    </a:cubicBezTo>
                    <a:lnTo>
                      <a:pt x="14459" y="6765"/>
                    </a:lnTo>
                    <a:cubicBezTo>
                      <a:pt x="14444" y="6781"/>
                      <a:pt x="14429" y="6811"/>
                      <a:pt x="14413" y="6826"/>
                    </a:cubicBezTo>
                    <a:lnTo>
                      <a:pt x="14398" y="6826"/>
                    </a:lnTo>
                    <a:cubicBezTo>
                      <a:pt x="14322" y="6750"/>
                      <a:pt x="14261" y="6674"/>
                      <a:pt x="14185" y="6613"/>
                    </a:cubicBezTo>
                    <a:cubicBezTo>
                      <a:pt x="14093" y="6537"/>
                      <a:pt x="13972" y="6445"/>
                      <a:pt x="13834" y="6385"/>
                    </a:cubicBezTo>
                    <a:lnTo>
                      <a:pt x="13834" y="6369"/>
                    </a:lnTo>
                    <a:lnTo>
                      <a:pt x="13850" y="6369"/>
                    </a:lnTo>
                    <a:cubicBezTo>
                      <a:pt x="13865" y="6354"/>
                      <a:pt x="13865" y="6339"/>
                      <a:pt x="13880" y="6324"/>
                    </a:cubicBezTo>
                    <a:cubicBezTo>
                      <a:pt x="13895" y="6324"/>
                      <a:pt x="13895" y="6308"/>
                      <a:pt x="13911" y="6308"/>
                    </a:cubicBezTo>
                    <a:cubicBezTo>
                      <a:pt x="13911" y="6293"/>
                      <a:pt x="13926" y="6293"/>
                      <a:pt x="13926" y="6278"/>
                    </a:cubicBezTo>
                    <a:lnTo>
                      <a:pt x="13941" y="6278"/>
                    </a:lnTo>
                    <a:cubicBezTo>
                      <a:pt x="13941" y="6247"/>
                      <a:pt x="13956" y="6232"/>
                      <a:pt x="13972" y="6217"/>
                    </a:cubicBezTo>
                    <a:cubicBezTo>
                      <a:pt x="14002" y="6171"/>
                      <a:pt x="14033" y="6126"/>
                      <a:pt x="14063" y="6080"/>
                    </a:cubicBezTo>
                    <a:cubicBezTo>
                      <a:pt x="14078" y="6065"/>
                      <a:pt x="14093" y="6049"/>
                      <a:pt x="14109" y="6019"/>
                    </a:cubicBezTo>
                    <a:cubicBezTo>
                      <a:pt x="14124" y="6004"/>
                      <a:pt x="14139" y="5988"/>
                      <a:pt x="14139" y="5973"/>
                    </a:cubicBezTo>
                    <a:cubicBezTo>
                      <a:pt x="14170" y="5927"/>
                      <a:pt x="14200" y="5882"/>
                      <a:pt x="14231" y="5851"/>
                    </a:cubicBezTo>
                    <a:lnTo>
                      <a:pt x="14276" y="5775"/>
                    </a:lnTo>
                    <a:cubicBezTo>
                      <a:pt x="14307" y="5714"/>
                      <a:pt x="14352" y="5653"/>
                      <a:pt x="14383" y="5577"/>
                    </a:cubicBezTo>
                    <a:cubicBezTo>
                      <a:pt x="14490" y="5409"/>
                      <a:pt x="14581" y="5211"/>
                      <a:pt x="14657" y="5013"/>
                    </a:cubicBezTo>
                    <a:cubicBezTo>
                      <a:pt x="14718" y="4861"/>
                      <a:pt x="14794" y="4663"/>
                      <a:pt x="14840" y="4465"/>
                    </a:cubicBezTo>
                    <a:cubicBezTo>
                      <a:pt x="14871" y="4373"/>
                      <a:pt x="14886" y="4282"/>
                      <a:pt x="14901" y="4191"/>
                    </a:cubicBezTo>
                    <a:cubicBezTo>
                      <a:pt x="14916" y="4114"/>
                      <a:pt x="14931" y="4038"/>
                      <a:pt x="14947" y="3962"/>
                    </a:cubicBezTo>
                    <a:lnTo>
                      <a:pt x="14947" y="3886"/>
                    </a:lnTo>
                    <a:cubicBezTo>
                      <a:pt x="14916" y="3962"/>
                      <a:pt x="14886" y="4023"/>
                      <a:pt x="14855" y="4114"/>
                    </a:cubicBezTo>
                    <a:cubicBezTo>
                      <a:pt x="14825" y="4175"/>
                      <a:pt x="14810" y="4236"/>
                      <a:pt x="14779" y="4282"/>
                    </a:cubicBezTo>
                    <a:cubicBezTo>
                      <a:pt x="14733" y="4358"/>
                      <a:pt x="14703" y="4419"/>
                      <a:pt x="14672" y="4480"/>
                    </a:cubicBezTo>
                    <a:cubicBezTo>
                      <a:pt x="14657" y="4495"/>
                      <a:pt x="14642" y="4526"/>
                      <a:pt x="14627" y="4556"/>
                    </a:cubicBezTo>
                    <a:lnTo>
                      <a:pt x="14612" y="4571"/>
                    </a:lnTo>
                    <a:cubicBezTo>
                      <a:pt x="14551" y="4678"/>
                      <a:pt x="14459" y="4830"/>
                      <a:pt x="14383" y="4983"/>
                    </a:cubicBezTo>
                    <a:cubicBezTo>
                      <a:pt x="14368" y="5044"/>
                      <a:pt x="14337" y="5105"/>
                      <a:pt x="14307" y="5166"/>
                    </a:cubicBezTo>
                    <a:lnTo>
                      <a:pt x="14292" y="5211"/>
                    </a:lnTo>
                    <a:lnTo>
                      <a:pt x="14276" y="5257"/>
                    </a:lnTo>
                    <a:lnTo>
                      <a:pt x="14215" y="5409"/>
                    </a:lnTo>
                    <a:cubicBezTo>
                      <a:pt x="14170" y="5486"/>
                      <a:pt x="14139" y="5562"/>
                      <a:pt x="14109" y="5638"/>
                    </a:cubicBezTo>
                    <a:cubicBezTo>
                      <a:pt x="14093" y="5684"/>
                      <a:pt x="14063" y="5729"/>
                      <a:pt x="14048" y="5760"/>
                    </a:cubicBezTo>
                    <a:lnTo>
                      <a:pt x="14017" y="5836"/>
                    </a:lnTo>
                    <a:lnTo>
                      <a:pt x="14002" y="5867"/>
                    </a:lnTo>
                    <a:lnTo>
                      <a:pt x="13956" y="5943"/>
                    </a:lnTo>
                    <a:lnTo>
                      <a:pt x="13911" y="6049"/>
                    </a:lnTo>
                    <a:lnTo>
                      <a:pt x="13895" y="6080"/>
                    </a:lnTo>
                    <a:cubicBezTo>
                      <a:pt x="13880" y="6110"/>
                      <a:pt x="13865" y="6141"/>
                      <a:pt x="13850" y="6156"/>
                    </a:cubicBezTo>
                    <a:cubicBezTo>
                      <a:pt x="13834" y="6186"/>
                      <a:pt x="13819" y="6232"/>
                      <a:pt x="13804" y="6263"/>
                    </a:cubicBezTo>
                    <a:cubicBezTo>
                      <a:pt x="13789" y="6278"/>
                      <a:pt x="13774" y="6293"/>
                      <a:pt x="13758" y="6324"/>
                    </a:cubicBezTo>
                    <a:cubicBezTo>
                      <a:pt x="13728" y="6324"/>
                      <a:pt x="13697" y="6308"/>
                      <a:pt x="13667" y="6293"/>
                    </a:cubicBezTo>
                    <a:cubicBezTo>
                      <a:pt x="13636" y="6278"/>
                      <a:pt x="13606" y="6247"/>
                      <a:pt x="13560" y="6232"/>
                    </a:cubicBezTo>
                    <a:cubicBezTo>
                      <a:pt x="13347" y="6141"/>
                      <a:pt x="13118" y="6065"/>
                      <a:pt x="12859" y="6004"/>
                    </a:cubicBezTo>
                    <a:lnTo>
                      <a:pt x="12814" y="5988"/>
                    </a:lnTo>
                    <a:lnTo>
                      <a:pt x="12814" y="5973"/>
                    </a:lnTo>
                    <a:cubicBezTo>
                      <a:pt x="12829" y="5958"/>
                      <a:pt x="12844" y="5958"/>
                      <a:pt x="12859" y="5943"/>
                    </a:cubicBezTo>
                    <a:cubicBezTo>
                      <a:pt x="12875" y="5927"/>
                      <a:pt x="12875" y="5927"/>
                      <a:pt x="12875" y="5912"/>
                    </a:cubicBezTo>
                    <a:cubicBezTo>
                      <a:pt x="12864" y="5912"/>
                      <a:pt x="12861" y="5905"/>
                      <a:pt x="12855" y="5905"/>
                    </a:cubicBezTo>
                    <a:cubicBezTo>
                      <a:pt x="12853" y="5905"/>
                      <a:pt x="12849" y="5907"/>
                      <a:pt x="12844" y="5912"/>
                    </a:cubicBezTo>
                    <a:cubicBezTo>
                      <a:pt x="12844" y="5897"/>
                      <a:pt x="12859" y="5882"/>
                      <a:pt x="12859" y="5882"/>
                    </a:cubicBezTo>
                    <a:cubicBezTo>
                      <a:pt x="12890" y="5821"/>
                      <a:pt x="12920" y="5745"/>
                      <a:pt x="12951" y="5684"/>
                    </a:cubicBezTo>
                    <a:cubicBezTo>
                      <a:pt x="12966" y="5653"/>
                      <a:pt x="12966" y="5623"/>
                      <a:pt x="12981" y="5607"/>
                    </a:cubicBezTo>
                    <a:cubicBezTo>
                      <a:pt x="12997" y="5562"/>
                      <a:pt x="13012" y="5531"/>
                      <a:pt x="13042" y="5501"/>
                    </a:cubicBezTo>
                    <a:cubicBezTo>
                      <a:pt x="13103" y="5364"/>
                      <a:pt x="13164" y="5227"/>
                      <a:pt x="13225" y="5074"/>
                    </a:cubicBezTo>
                    <a:lnTo>
                      <a:pt x="13225" y="5089"/>
                    </a:lnTo>
                    <a:cubicBezTo>
                      <a:pt x="13225" y="5059"/>
                      <a:pt x="13240" y="5029"/>
                      <a:pt x="13256" y="4998"/>
                    </a:cubicBezTo>
                    <a:lnTo>
                      <a:pt x="13256" y="4983"/>
                    </a:lnTo>
                    <a:lnTo>
                      <a:pt x="13271" y="4968"/>
                    </a:lnTo>
                    <a:cubicBezTo>
                      <a:pt x="13271" y="4937"/>
                      <a:pt x="13286" y="4922"/>
                      <a:pt x="13286" y="4907"/>
                    </a:cubicBezTo>
                    <a:lnTo>
                      <a:pt x="13316" y="4846"/>
                    </a:lnTo>
                    <a:cubicBezTo>
                      <a:pt x="13332" y="4800"/>
                      <a:pt x="13347" y="4754"/>
                      <a:pt x="13362" y="4709"/>
                    </a:cubicBezTo>
                    <a:lnTo>
                      <a:pt x="13377" y="4648"/>
                    </a:lnTo>
                    <a:lnTo>
                      <a:pt x="13408" y="4587"/>
                    </a:lnTo>
                    <a:cubicBezTo>
                      <a:pt x="13408" y="4571"/>
                      <a:pt x="13423" y="4556"/>
                      <a:pt x="13423" y="4526"/>
                    </a:cubicBezTo>
                    <a:lnTo>
                      <a:pt x="13423" y="4511"/>
                    </a:lnTo>
                    <a:lnTo>
                      <a:pt x="13438" y="4480"/>
                    </a:lnTo>
                    <a:cubicBezTo>
                      <a:pt x="13438" y="4465"/>
                      <a:pt x="13454" y="4434"/>
                      <a:pt x="13454" y="4404"/>
                    </a:cubicBezTo>
                    <a:cubicBezTo>
                      <a:pt x="13469" y="4373"/>
                      <a:pt x="13469" y="4328"/>
                      <a:pt x="13484" y="4282"/>
                    </a:cubicBezTo>
                    <a:cubicBezTo>
                      <a:pt x="13499" y="4206"/>
                      <a:pt x="13515" y="4145"/>
                      <a:pt x="13530" y="4053"/>
                    </a:cubicBezTo>
                    <a:cubicBezTo>
                      <a:pt x="13545" y="3977"/>
                      <a:pt x="13560" y="3886"/>
                      <a:pt x="13575" y="3810"/>
                    </a:cubicBezTo>
                    <a:lnTo>
                      <a:pt x="13591" y="3703"/>
                    </a:lnTo>
                    <a:cubicBezTo>
                      <a:pt x="13621" y="3566"/>
                      <a:pt x="13636" y="3414"/>
                      <a:pt x="13652" y="3261"/>
                    </a:cubicBezTo>
                    <a:cubicBezTo>
                      <a:pt x="13682" y="3078"/>
                      <a:pt x="13697" y="2911"/>
                      <a:pt x="13697" y="2774"/>
                    </a:cubicBezTo>
                    <a:cubicBezTo>
                      <a:pt x="13697" y="2667"/>
                      <a:pt x="13697" y="2576"/>
                      <a:pt x="13697" y="2484"/>
                    </a:cubicBezTo>
                    <a:cubicBezTo>
                      <a:pt x="13682" y="2423"/>
                      <a:pt x="13682" y="2377"/>
                      <a:pt x="13682" y="2317"/>
                    </a:cubicBezTo>
                    <a:cubicBezTo>
                      <a:pt x="13682" y="2286"/>
                      <a:pt x="13667" y="2256"/>
                      <a:pt x="13667" y="2225"/>
                    </a:cubicBezTo>
                    <a:lnTo>
                      <a:pt x="13667" y="2240"/>
                    </a:lnTo>
                    <a:cubicBezTo>
                      <a:pt x="13652" y="2301"/>
                      <a:pt x="13652" y="2347"/>
                      <a:pt x="13636" y="2393"/>
                    </a:cubicBezTo>
                    <a:cubicBezTo>
                      <a:pt x="13621" y="2438"/>
                      <a:pt x="13606" y="2499"/>
                      <a:pt x="13591" y="2545"/>
                    </a:cubicBezTo>
                    <a:lnTo>
                      <a:pt x="13560" y="2636"/>
                    </a:lnTo>
                    <a:cubicBezTo>
                      <a:pt x="13560" y="2682"/>
                      <a:pt x="13545" y="2713"/>
                      <a:pt x="13545" y="2743"/>
                    </a:cubicBezTo>
                    <a:cubicBezTo>
                      <a:pt x="13530" y="2789"/>
                      <a:pt x="13515" y="2819"/>
                      <a:pt x="13499" y="2850"/>
                    </a:cubicBezTo>
                    <a:lnTo>
                      <a:pt x="13515" y="2850"/>
                    </a:lnTo>
                    <a:cubicBezTo>
                      <a:pt x="13469" y="2956"/>
                      <a:pt x="13454" y="3078"/>
                      <a:pt x="13423" y="3185"/>
                    </a:cubicBezTo>
                    <a:cubicBezTo>
                      <a:pt x="13393" y="3292"/>
                      <a:pt x="13377" y="3398"/>
                      <a:pt x="13362" y="3520"/>
                    </a:cubicBezTo>
                    <a:cubicBezTo>
                      <a:pt x="13347" y="3657"/>
                      <a:pt x="13316" y="3794"/>
                      <a:pt x="13301" y="3932"/>
                    </a:cubicBezTo>
                    <a:lnTo>
                      <a:pt x="13301" y="3962"/>
                    </a:lnTo>
                    <a:lnTo>
                      <a:pt x="13286" y="4008"/>
                    </a:lnTo>
                    <a:lnTo>
                      <a:pt x="13286" y="4053"/>
                    </a:lnTo>
                    <a:lnTo>
                      <a:pt x="13286" y="4069"/>
                    </a:lnTo>
                    <a:lnTo>
                      <a:pt x="13286" y="4084"/>
                    </a:lnTo>
                    <a:lnTo>
                      <a:pt x="13286" y="4099"/>
                    </a:lnTo>
                    <a:cubicBezTo>
                      <a:pt x="13271" y="4145"/>
                      <a:pt x="13271" y="4175"/>
                      <a:pt x="13256" y="4221"/>
                    </a:cubicBezTo>
                    <a:lnTo>
                      <a:pt x="13256" y="4267"/>
                    </a:lnTo>
                    <a:cubicBezTo>
                      <a:pt x="13240" y="4297"/>
                      <a:pt x="13240" y="4343"/>
                      <a:pt x="13225" y="4373"/>
                    </a:cubicBezTo>
                    <a:lnTo>
                      <a:pt x="13225" y="4419"/>
                    </a:lnTo>
                    <a:cubicBezTo>
                      <a:pt x="13210" y="4465"/>
                      <a:pt x="13210" y="4495"/>
                      <a:pt x="13195" y="4526"/>
                    </a:cubicBezTo>
                    <a:lnTo>
                      <a:pt x="13179" y="4587"/>
                    </a:lnTo>
                    <a:cubicBezTo>
                      <a:pt x="13179" y="4617"/>
                      <a:pt x="13164" y="4663"/>
                      <a:pt x="13149" y="4693"/>
                    </a:cubicBezTo>
                    <a:cubicBezTo>
                      <a:pt x="13149" y="4709"/>
                      <a:pt x="13149" y="4724"/>
                      <a:pt x="13134" y="4754"/>
                    </a:cubicBezTo>
                    <a:cubicBezTo>
                      <a:pt x="13118" y="4830"/>
                      <a:pt x="13088" y="4922"/>
                      <a:pt x="13057" y="5013"/>
                    </a:cubicBezTo>
                    <a:cubicBezTo>
                      <a:pt x="12997" y="5196"/>
                      <a:pt x="12951" y="5333"/>
                      <a:pt x="12905" y="5486"/>
                    </a:cubicBezTo>
                    <a:lnTo>
                      <a:pt x="12890" y="5547"/>
                    </a:lnTo>
                    <a:cubicBezTo>
                      <a:pt x="12859" y="5607"/>
                      <a:pt x="12844" y="5668"/>
                      <a:pt x="12814" y="5729"/>
                    </a:cubicBezTo>
                    <a:lnTo>
                      <a:pt x="12798" y="5790"/>
                    </a:lnTo>
                    <a:lnTo>
                      <a:pt x="12783" y="5851"/>
                    </a:lnTo>
                    <a:lnTo>
                      <a:pt x="12768" y="5882"/>
                    </a:lnTo>
                    <a:cubicBezTo>
                      <a:pt x="12768" y="5912"/>
                      <a:pt x="12753" y="5943"/>
                      <a:pt x="12753" y="5988"/>
                    </a:cubicBezTo>
                    <a:cubicBezTo>
                      <a:pt x="12646" y="5973"/>
                      <a:pt x="12539" y="5958"/>
                      <a:pt x="12448" y="5943"/>
                    </a:cubicBezTo>
                    <a:cubicBezTo>
                      <a:pt x="12357" y="5927"/>
                      <a:pt x="12265" y="5927"/>
                      <a:pt x="12189" y="5927"/>
                    </a:cubicBezTo>
                    <a:lnTo>
                      <a:pt x="12021" y="5927"/>
                    </a:lnTo>
                    <a:cubicBezTo>
                      <a:pt x="12006" y="5927"/>
                      <a:pt x="12006" y="5927"/>
                      <a:pt x="12021" y="5912"/>
                    </a:cubicBezTo>
                    <a:cubicBezTo>
                      <a:pt x="12037" y="5897"/>
                      <a:pt x="12052" y="5867"/>
                      <a:pt x="12067" y="5836"/>
                    </a:cubicBezTo>
                    <a:cubicBezTo>
                      <a:pt x="12098" y="5790"/>
                      <a:pt x="12113" y="5745"/>
                      <a:pt x="12143" y="5699"/>
                    </a:cubicBezTo>
                    <a:lnTo>
                      <a:pt x="12143" y="5668"/>
                    </a:lnTo>
                    <a:cubicBezTo>
                      <a:pt x="12159" y="5653"/>
                      <a:pt x="12159" y="5638"/>
                      <a:pt x="12174" y="5623"/>
                    </a:cubicBezTo>
                    <a:cubicBezTo>
                      <a:pt x="12189" y="5562"/>
                      <a:pt x="12204" y="5516"/>
                      <a:pt x="12219" y="5455"/>
                    </a:cubicBezTo>
                    <a:cubicBezTo>
                      <a:pt x="12250" y="5348"/>
                      <a:pt x="12265" y="5242"/>
                      <a:pt x="12280" y="5135"/>
                    </a:cubicBezTo>
                    <a:cubicBezTo>
                      <a:pt x="12296" y="5029"/>
                      <a:pt x="12296" y="4922"/>
                      <a:pt x="12311" y="4815"/>
                    </a:cubicBezTo>
                    <a:cubicBezTo>
                      <a:pt x="12311" y="4709"/>
                      <a:pt x="12311" y="4617"/>
                      <a:pt x="12311" y="4511"/>
                    </a:cubicBezTo>
                    <a:lnTo>
                      <a:pt x="12311" y="4480"/>
                    </a:lnTo>
                    <a:cubicBezTo>
                      <a:pt x="12311" y="4389"/>
                      <a:pt x="12326" y="4297"/>
                      <a:pt x="12326" y="4221"/>
                    </a:cubicBezTo>
                    <a:cubicBezTo>
                      <a:pt x="12326" y="4145"/>
                      <a:pt x="12341" y="4053"/>
                      <a:pt x="12357" y="3977"/>
                    </a:cubicBezTo>
                    <a:cubicBezTo>
                      <a:pt x="12357" y="3977"/>
                      <a:pt x="12357" y="3962"/>
                      <a:pt x="12357" y="3962"/>
                    </a:cubicBezTo>
                    <a:lnTo>
                      <a:pt x="12357" y="3932"/>
                    </a:lnTo>
                    <a:cubicBezTo>
                      <a:pt x="12372" y="3855"/>
                      <a:pt x="12387" y="3794"/>
                      <a:pt x="12402" y="3718"/>
                    </a:cubicBezTo>
                    <a:cubicBezTo>
                      <a:pt x="12402" y="3627"/>
                      <a:pt x="12418" y="3551"/>
                      <a:pt x="12418" y="3459"/>
                    </a:cubicBezTo>
                    <a:lnTo>
                      <a:pt x="12418" y="3307"/>
                    </a:lnTo>
                    <a:cubicBezTo>
                      <a:pt x="12418" y="3185"/>
                      <a:pt x="12433" y="3078"/>
                      <a:pt x="12433" y="2956"/>
                    </a:cubicBezTo>
                    <a:cubicBezTo>
                      <a:pt x="12448" y="2926"/>
                      <a:pt x="12448" y="2896"/>
                      <a:pt x="12463" y="2865"/>
                    </a:cubicBezTo>
                    <a:cubicBezTo>
                      <a:pt x="12463" y="2819"/>
                      <a:pt x="12478" y="2774"/>
                      <a:pt x="12509" y="2743"/>
                    </a:cubicBezTo>
                    <a:cubicBezTo>
                      <a:pt x="12524" y="2697"/>
                      <a:pt x="12539" y="2652"/>
                      <a:pt x="12570" y="2606"/>
                    </a:cubicBezTo>
                    <a:cubicBezTo>
                      <a:pt x="12600" y="2560"/>
                      <a:pt x="12631" y="2515"/>
                      <a:pt x="12661" y="2484"/>
                    </a:cubicBezTo>
                    <a:cubicBezTo>
                      <a:pt x="12661" y="2469"/>
                      <a:pt x="12661" y="2469"/>
                      <a:pt x="12677" y="2469"/>
                    </a:cubicBezTo>
                    <a:lnTo>
                      <a:pt x="12677" y="2438"/>
                    </a:lnTo>
                    <a:lnTo>
                      <a:pt x="12692" y="2423"/>
                    </a:lnTo>
                    <a:cubicBezTo>
                      <a:pt x="12707" y="2423"/>
                      <a:pt x="12707" y="2423"/>
                      <a:pt x="12707" y="2408"/>
                    </a:cubicBezTo>
                    <a:lnTo>
                      <a:pt x="12722" y="2393"/>
                    </a:lnTo>
                    <a:cubicBezTo>
                      <a:pt x="12875" y="2210"/>
                      <a:pt x="12997" y="2042"/>
                      <a:pt x="13088" y="1875"/>
                    </a:cubicBezTo>
                    <a:cubicBezTo>
                      <a:pt x="13134" y="1799"/>
                      <a:pt x="13179" y="1707"/>
                      <a:pt x="13225" y="1585"/>
                    </a:cubicBezTo>
                    <a:cubicBezTo>
                      <a:pt x="13256" y="1494"/>
                      <a:pt x="13301" y="1402"/>
                      <a:pt x="13332" y="1296"/>
                    </a:cubicBezTo>
                    <a:lnTo>
                      <a:pt x="13347" y="1280"/>
                    </a:lnTo>
                    <a:lnTo>
                      <a:pt x="13347" y="1265"/>
                    </a:lnTo>
                    <a:cubicBezTo>
                      <a:pt x="13347" y="1265"/>
                      <a:pt x="13347" y="1250"/>
                      <a:pt x="13362" y="1250"/>
                    </a:cubicBezTo>
                    <a:cubicBezTo>
                      <a:pt x="13438" y="1037"/>
                      <a:pt x="13530" y="869"/>
                      <a:pt x="13621" y="717"/>
                    </a:cubicBezTo>
                    <a:cubicBezTo>
                      <a:pt x="13682" y="610"/>
                      <a:pt x="13743" y="503"/>
                      <a:pt x="13819" y="397"/>
                    </a:cubicBezTo>
                    <a:cubicBezTo>
                      <a:pt x="13850" y="382"/>
                      <a:pt x="13865" y="351"/>
                      <a:pt x="13895" y="336"/>
                    </a:cubicBezTo>
                    <a:cubicBezTo>
                      <a:pt x="13895" y="321"/>
                      <a:pt x="13911" y="305"/>
                      <a:pt x="13926" y="290"/>
                    </a:cubicBezTo>
                    <a:cubicBezTo>
                      <a:pt x="13941" y="290"/>
                      <a:pt x="13956" y="275"/>
                      <a:pt x="13972" y="275"/>
                    </a:cubicBezTo>
                    <a:cubicBezTo>
                      <a:pt x="14002" y="260"/>
                      <a:pt x="14017" y="244"/>
                      <a:pt x="14048" y="229"/>
                    </a:cubicBezTo>
                    <a:cubicBezTo>
                      <a:pt x="14078" y="229"/>
                      <a:pt x="14093" y="214"/>
                      <a:pt x="14124" y="214"/>
                    </a:cubicBezTo>
                    <a:cubicBezTo>
                      <a:pt x="14215" y="199"/>
                      <a:pt x="14292" y="184"/>
                      <a:pt x="14368" y="168"/>
                    </a:cubicBezTo>
                    <a:cubicBezTo>
                      <a:pt x="14474" y="153"/>
                      <a:pt x="14566" y="153"/>
                      <a:pt x="14642" y="153"/>
                    </a:cubicBezTo>
                    <a:close/>
                    <a:moveTo>
                      <a:pt x="18497" y="3155"/>
                    </a:moveTo>
                    <a:lnTo>
                      <a:pt x="18497" y="3155"/>
                    </a:lnTo>
                    <a:cubicBezTo>
                      <a:pt x="18512" y="3170"/>
                      <a:pt x="18527" y="3185"/>
                      <a:pt x="18542" y="3185"/>
                    </a:cubicBezTo>
                    <a:cubicBezTo>
                      <a:pt x="18573" y="3231"/>
                      <a:pt x="18619" y="3261"/>
                      <a:pt x="18634" y="3276"/>
                    </a:cubicBezTo>
                    <a:cubicBezTo>
                      <a:pt x="18680" y="3322"/>
                      <a:pt x="18710" y="3368"/>
                      <a:pt x="18740" y="3398"/>
                    </a:cubicBezTo>
                    <a:cubicBezTo>
                      <a:pt x="18756" y="3414"/>
                      <a:pt x="18771" y="3429"/>
                      <a:pt x="18771" y="3444"/>
                    </a:cubicBezTo>
                    <a:cubicBezTo>
                      <a:pt x="18786" y="3459"/>
                      <a:pt x="18786" y="3474"/>
                      <a:pt x="18786" y="3490"/>
                    </a:cubicBezTo>
                    <a:cubicBezTo>
                      <a:pt x="18801" y="3520"/>
                      <a:pt x="18817" y="3551"/>
                      <a:pt x="18817" y="3581"/>
                    </a:cubicBezTo>
                    <a:cubicBezTo>
                      <a:pt x="18832" y="3627"/>
                      <a:pt x="18832" y="3673"/>
                      <a:pt x="18847" y="3718"/>
                    </a:cubicBezTo>
                    <a:cubicBezTo>
                      <a:pt x="18862" y="3886"/>
                      <a:pt x="18878" y="4038"/>
                      <a:pt x="18878" y="4206"/>
                    </a:cubicBezTo>
                    <a:cubicBezTo>
                      <a:pt x="18878" y="4251"/>
                      <a:pt x="18878" y="4297"/>
                      <a:pt x="18862" y="4343"/>
                    </a:cubicBezTo>
                    <a:cubicBezTo>
                      <a:pt x="18862" y="4389"/>
                      <a:pt x="18847" y="4434"/>
                      <a:pt x="18832" y="4480"/>
                    </a:cubicBezTo>
                    <a:cubicBezTo>
                      <a:pt x="18817" y="4526"/>
                      <a:pt x="18801" y="4587"/>
                      <a:pt x="18771" y="4648"/>
                    </a:cubicBezTo>
                    <a:cubicBezTo>
                      <a:pt x="18740" y="4739"/>
                      <a:pt x="18695" y="4815"/>
                      <a:pt x="18649" y="4907"/>
                    </a:cubicBezTo>
                    <a:cubicBezTo>
                      <a:pt x="18558" y="5059"/>
                      <a:pt x="18466" y="5181"/>
                      <a:pt x="18375" y="5303"/>
                    </a:cubicBezTo>
                    <a:cubicBezTo>
                      <a:pt x="18283" y="5409"/>
                      <a:pt x="18207" y="5501"/>
                      <a:pt x="18116" y="5607"/>
                    </a:cubicBezTo>
                    <a:cubicBezTo>
                      <a:pt x="18009" y="5729"/>
                      <a:pt x="17918" y="5836"/>
                      <a:pt x="17842" y="5927"/>
                    </a:cubicBezTo>
                    <a:cubicBezTo>
                      <a:pt x="17628" y="6126"/>
                      <a:pt x="17461" y="6263"/>
                      <a:pt x="17293" y="6385"/>
                    </a:cubicBezTo>
                    <a:cubicBezTo>
                      <a:pt x="17202" y="6461"/>
                      <a:pt x="17110" y="6522"/>
                      <a:pt x="17019" y="6583"/>
                    </a:cubicBezTo>
                    <a:lnTo>
                      <a:pt x="17004" y="6598"/>
                    </a:lnTo>
                    <a:cubicBezTo>
                      <a:pt x="16912" y="6659"/>
                      <a:pt x="16805" y="6720"/>
                      <a:pt x="16714" y="6765"/>
                    </a:cubicBezTo>
                    <a:lnTo>
                      <a:pt x="16684" y="6796"/>
                    </a:lnTo>
                    <a:lnTo>
                      <a:pt x="16653" y="6796"/>
                    </a:lnTo>
                    <a:cubicBezTo>
                      <a:pt x="16577" y="6842"/>
                      <a:pt x="16486" y="6887"/>
                      <a:pt x="16409" y="6918"/>
                    </a:cubicBezTo>
                    <a:cubicBezTo>
                      <a:pt x="16333" y="6948"/>
                      <a:pt x="16257" y="6979"/>
                      <a:pt x="16196" y="6994"/>
                    </a:cubicBezTo>
                    <a:cubicBezTo>
                      <a:pt x="16120" y="7009"/>
                      <a:pt x="16044" y="7040"/>
                      <a:pt x="15968" y="7055"/>
                    </a:cubicBezTo>
                    <a:lnTo>
                      <a:pt x="15937" y="7055"/>
                    </a:lnTo>
                    <a:lnTo>
                      <a:pt x="15891" y="7070"/>
                    </a:lnTo>
                    <a:cubicBezTo>
                      <a:pt x="15785" y="7101"/>
                      <a:pt x="15663" y="7116"/>
                      <a:pt x="15571" y="7131"/>
                    </a:cubicBezTo>
                    <a:cubicBezTo>
                      <a:pt x="15465" y="7162"/>
                      <a:pt x="15358" y="7177"/>
                      <a:pt x="15251" y="7177"/>
                    </a:cubicBezTo>
                    <a:lnTo>
                      <a:pt x="15221" y="7177"/>
                    </a:lnTo>
                    <a:cubicBezTo>
                      <a:pt x="15145" y="7192"/>
                      <a:pt x="15053" y="7207"/>
                      <a:pt x="14962" y="7207"/>
                    </a:cubicBezTo>
                    <a:lnTo>
                      <a:pt x="14947" y="7222"/>
                    </a:lnTo>
                    <a:cubicBezTo>
                      <a:pt x="14916" y="7222"/>
                      <a:pt x="14871" y="7222"/>
                      <a:pt x="14840" y="7238"/>
                    </a:cubicBezTo>
                    <a:cubicBezTo>
                      <a:pt x="14840" y="7238"/>
                      <a:pt x="14855" y="7222"/>
                      <a:pt x="14855" y="7222"/>
                    </a:cubicBezTo>
                    <a:cubicBezTo>
                      <a:pt x="14886" y="7207"/>
                      <a:pt x="14901" y="7207"/>
                      <a:pt x="14931" y="7192"/>
                    </a:cubicBezTo>
                    <a:cubicBezTo>
                      <a:pt x="15008" y="7162"/>
                      <a:pt x="15084" y="7146"/>
                      <a:pt x="15160" y="7116"/>
                    </a:cubicBezTo>
                    <a:lnTo>
                      <a:pt x="15282" y="7070"/>
                    </a:lnTo>
                    <a:cubicBezTo>
                      <a:pt x="15343" y="7040"/>
                      <a:pt x="15404" y="7024"/>
                      <a:pt x="15449" y="7009"/>
                    </a:cubicBezTo>
                    <a:cubicBezTo>
                      <a:pt x="15495" y="6979"/>
                      <a:pt x="15541" y="6948"/>
                      <a:pt x="15587" y="6933"/>
                    </a:cubicBezTo>
                    <a:cubicBezTo>
                      <a:pt x="15663" y="6887"/>
                      <a:pt x="15724" y="6826"/>
                      <a:pt x="15800" y="6781"/>
                    </a:cubicBezTo>
                    <a:lnTo>
                      <a:pt x="15800" y="6765"/>
                    </a:lnTo>
                    <a:cubicBezTo>
                      <a:pt x="15876" y="6720"/>
                      <a:pt x="15937" y="6644"/>
                      <a:pt x="15998" y="6598"/>
                    </a:cubicBezTo>
                    <a:cubicBezTo>
                      <a:pt x="16028" y="6583"/>
                      <a:pt x="16044" y="6567"/>
                      <a:pt x="16059" y="6537"/>
                    </a:cubicBezTo>
                    <a:cubicBezTo>
                      <a:pt x="16105" y="6491"/>
                      <a:pt x="16150" y="6445"/>
                      <a:pt x="16181" y="6415"/>
                    </a:cubicBezTo>
                    <a:cubicBezTo>
                      <a:pt x="16227" y="6354"/>
                      <a:pt x="16272" y="6293"/>
                      <a:pt x="16318" y="6232"/>
                    </a:cubicBezTo>
                    <a:lnTo>
                      <a:pt x="16348" y="6186"/>
                    </a:lnTo>
                    <a:cubicBezTo>
                      <a:pt x="16394" y="6141"/>
                      <a:pt x="16440" y="6080"/>
                      <a:pt x="16486" y="6034"/>
                    </a:cubicBezTo>
                    <a:cubicBezTo>
                      <a:pt x="16516" y="6004"/>
                      <a:pt x="16531" y="5988"/>
                      <a:pt x="16546" y="5973"/>
                    </a:cubicBezTo>
                    <a:cubicBezTo>
                      <a:pt x="16562" y="5973"/>
                      <a:pt x="16577" y="5958"/>
                      <a:pt x="16592" y="5958"/>
                    </a:cubicBezTo>
                    <a:cubicBezTo>
                      <a:pt x="16607" y="5943"/>
                      <a:pt x="16607" y="5943"/>
                      <a:pt x="16623" y="5943"/>
                    </a:cubicBezTo>
                    <a:cubicBezTo>
                      <a:pt x="16699" y="5912"/>
                      <a:pt x="16760" y="5897"/>
                      <a:pt x="16821" y="5882"/>
                    </a:cubicBezTo>
                    <a:cubicBezTo>
                      <a:pt x="16882" y="5867"/>
                      <a:pt x="16943" y="5851"/>
                      <a:pt x="17019" y="5821"/>
                    </a:cubicBezTo>
                    <a:cubicBezTo>
                      <a:pt x="17049" y="5821"/>
                      <a:pt x="17095" y="5806"/>
                      <a:pt x="17125" y="5790"/>
                    </a:cubicBezTo>
                    <a:cubicBezTo>
                      <a:pt x="17156" y="5775"/>
                      <a:pt x="17186" y="5760"/>
                      <a:pt x="17217" y="5745"/>
                    </a:cubicBezTo>
                    <a:cubicBezTo>
                      <a:pt x="17263" y="5714"/>
                      <a:pt x="17293" y="5699"/>
                      <a:pt x="17324" y="5668"/>
                    </a:cubicBezTo>
                    <a:cubicBezTo>
                      <a:pt x="17369" y="5653"/>
                      <a:pt x="17400" y="5623"/>
                      <a:pt x="17430" y="5592"/>
                    </a:cubicBezTo>
                    <a:cubicBezTo>
                      <a:pt x="17491" y="5547"/>
                      <a:pt x="17552" y="5501"/>
                      <a:pt x="17613" y="5440"/>
                    </a:cubicBezTo>
                    <a:lnTo>
                      <a:pt x="17628" y="5425"/>
                    </a:lnTo>
                    <a:cubicBezTo>
                      <a:pt x="17674" y="5379"/>
                      <a:pt x="17720" y="5333"/>
                      <a:pt x="17781" y="5288"/>
                    </a:cubicBezTo>
                    <a:lnTo>
                      <a:pt x="17826" y="5242"/>
                    </a:lnTo>
                    <a:cubicBezTo>
                      <a:pt x="17887" y="5166"/>
                      <a:pt x="17933" y="5105"/>
                      <a:pt x="17979" y="5044"/>
                    </a:cubicBezTo>
                    <a:cubicBezTo>
                      <a:pt x="18024" y="4983"/>
                      <a:pt x="18055" y="4937"/>
                      <a:pt x="18085" y="4891"/>
                    </a:cubicBezTo>
                    <a:lnTo>
                      <a:pt x="18131" y="4830"/>
                    </a:lnTo>
                    <a:cubicBezTo>
                      <a:pt x="18161" y="4754"/>
                      <a:pt x="18222" y="4678"/>
                      <a:pt x="18268" y="4602"/>
                    </a:cubicBezTo>
                    <a:lnTo>
                      <a:pt x="18283" y="4587"/>
                    </a:lnTo>
                    <a:cubicBezTo>
                      <a:pt x="18329" y="4526"/>
                      <a:pt x="18375" y="4465"/>
                      <a:pt x="18420" y="4389"/>
                    </a:cubicBezTo>
                    <a:cubicBezTo>
                      <a:pt x="18512" y="4236"/>
                      <a:pt x="18588" y="4084"/>
                      <a:pt x="18619" y="3932"/>
                    </a:cubicBezTo>
                    <a:cubicBezTo>
                      <a:pt x="18664" y="3779"/>
                      <a:pt x="18664" y="3612"/>
                      <a:pt x="18619" y="3429"/>
                    </a:cubicBezTo>
                    <a:cubicBezTo>
                      <a:pt x="18603" y="3353"/>
                      <a:pt x="18573" y="3261"/>
                      <a:pt x="18527" y="3185"/>
                    </a:cubicBezTo>
                    <a:cubicBezTo>
                      <a:pt x="18512" y="3185"/>
                      <a:pt x="18512" y="3170"/>
                      <a:pt x="18497" y="3155"/>
                    </a:cubicBezTo>
                    <a:close/>
                    <a:moveTo>
                      <a:pt x="8761" y="945"/>
                    </a:moveTo>
                    <a:cubicBezTo>
                      <a:pt x="8822" y="961"/>
                      <a:pt x="8883" y="961"/>
                      <a:pt x="8944" y="976"/>
                    </a:cubicBezTo>
                    <a:lnTo>
                      <a:pt x="8974" y="976"/>
                    </a:lnTo>
                    <a:cubicBezTo>
                      <a:pt x="9020" y="991"/>
                      <a:pt x="9050" y="991"/>
                      <a:pt x="9096" y="1006"/>
                    </a:cubicBezTo>
                    <a:cubicBezTo>
                      <a:pt x="9111" y="1006"/>
                      <a:pt x="9127" y="1021"/>
                      <a:pt x="9142" y="1021"/>
                    </a:cubicBezTo>
                    <a:lnTo>
                      <a:pt x="9188" y="1052"/>
                    </a:lnTo>
                    <a:cubicBezTo>
                      <a:pt x="9218" y="1067"/>
                      <a:pt x="9248" y="1082"/>
                      <a:pt x="9264" y="1098"/>
                    </a:cubicBezTo>
                    <a:cubicBezTo>
                      <a:pt x="9309" y="1128"/>
                      <a:pt x="9340" y="1159"/>
                      <a:pt x="9386" y="1204"/>
                    </a:cubicBezTo>
                    <a:cubicBezTo>
                      <a:pt x="9416" y="1235"/>
                      <a:pt x="9431" y="1265"/>
                      <a:pt x="9462" y="1296"/>
                    </a:cubicBezTo>
                    <a:cubicBezTo>
                      <a:pt x="9477" y="1311"/>
                      <a:pt x="9492" y="1326"/>
                      <a:pt x="9507" y="1341"/>
                    </a:cubicBezTo>
                    <a:lnTo>
                      <a:pt x="9523" y="1372"/>
                    </a:lnTo>
                    <a:cubicBezTo>
                      <a:pt x="9553" y="1402"/>
                      <a:pt x="9584" y="1448"/>
                      <a:pt x="9614" y="1479"/>
                    </a:cubicBezTo>
                    <a:lnTo>
                      <a:pt x="9645" y="1524"/>
                    </a:lnTo>
                    <a:cubicBezTo>
                      <a:pt x="9751" y="1677"/>
                      <a:pt x="9858" y="1844"/>
                      <a:pt x="9980" y="1997"/>
                    </a:cubicBezTo>
                    <a:cubicBezTo>
                      <a:pt x="10025" y="2073"/>
                      <a:pt x="10071" y="2134"/>
                      <a:pt x="10117" y="2210"/>
                    </a:cubicBezTo>
                    <a:lnTo>
                      <a:pt x="10147" y="2240"/>
                    </a:lnTo>
                    <a:cubicBezTo>
                      <a:pt x="10163" y="2271"/>
                      <a:pt x="10178" y="2301"/>
                      <a:pt x="10193" y="2332"/>
                    </a:cubicBezTo>
                    <a:lnTo>
                      <a:pt x="10224" y="2377"/>
                    </a:lnTo>
                    <a:lnTo>
                      <a:pt x="10269" y="2454"/>
                    </a:lnTo>
                    <a:lnTo>
                      <a:pt x="10300" y="2499"/>
                    </a:lnTo>
                    <a:cubicBezTo>
                      <a:pt x="10315" y="2545"/>
                      <a:pt x="10345" y="2591"/>
                      <a:pt x="10361" y="2621"/>
                    </a:cubicBezTo>
                    <a:cubicBezTo>
                      <a:pt x="10391" y="2682"/>
                      <a:pt x="10422" y="2743"/>
                      <a:pt x="10452" y="2819"/>
                    </a:cubicBezTo>
                    <a:lnTo>
                      <a:pt x="10452" y="2835"/>
                    </a:lnTo>
                    <a:cubicBezTo>
                      <a:pt x="10467" y="2865"/>
                      <a:pt x="10483" y="2896"/>
                      <a:pt x="10483" y="2941"/>
                    </a:cubicBezTo>
                    <a:lnTo>
                      <a:pt x="10513" y="3002"/>
                    </a:lnTo>
                    <a:lnTo>
                      <a:pt x="10528" y="3063"/>
                    </a:lnTo>
                    <a:lnTo>
                      <a:pt x="10528" y="3078"/>
                    </a:lnTo>
                    <a:cubicBezTo>
                      <a:pt x="10544" y="3170"/>
                      <a:pt x="10574" y="3246"/>
                      <a:pt x="10574" y="3322"/>
                    </a:cubicBezTo>
                    <a:cubicBezTo>
                      <a:pt x="10589" y="3398"/>
                      <a:pt x="10589" y="3474"/>
                      <a:pt x="10604" y="3566"/>
                    </a:cubicBezTo>
                    <a:cubicBezTo>
                      <a:pt x="10604" y="3612"/>
                      <a:pt x="10604" y="3657"/>
                      <a:pt x="10604" y="3703"/>
                    </a:cubicBezTo>
                    <a:lnTo>
                      <a:pt x="10604" y="3779"/>
                    </a:lnTo>
                    <a:cubicBezTo>
                      <a:pt x="10620" y="3855"/>
                      <a:pt x="10620" y="3947"/>
                      <a:pt x="10620" y="4023"/>
                    </a:cubicBezTo>
                    <a:cubicBezTo>
                      <a:pt x="10635" y="4084"/>
                      <a:pt x="10635" y="4160"/>
                      <a:pt x="10650" y="4221"/>
                    </a:cubicBezTo>
                    <a:lnTo>
                      <a:pt x="10650" y="4251"/>
                    </a:lnTo>
                    <a:cubicBezTo>
                      <a:pt x="10665" y="4465"/>
                      <a:pt x="10711" y="4663"/>
                      <a:pt x="10742" y="4861"/>
                    </a:cubicBezTo>
                    <a:lnTo>
                      <a:pt x="10757" y="4937"/>
                    </a:lnTo>
                    <a:cubicBezTo>
                      <a:pt x="10772" y="4983"/>
                      <a:pt x="10772" y="5044"/>
                      <a:pt x="10787" y="5089"/>
                    </a:cubicBezTo>
                    <a:cubicBezTo>
                      <a:pt x="10803" y="5150"/>
                      <a:pt x="10818" y="5211"/>
                      <a:pt x="10833" y="5272"/>
                    </a:cubicBezTo>
                    <a:cubicBezTo>
                      <a:pt x="10848" y="5318"/>
                      <a:pt x="10863" y="5364"/>
                      <a:pt x="10879" y="5394"/>
                    </a:cubicBezTo>
                    <a:lnTo>
                      <a:pt x="10894" y="5440"/>
                    </a:lnTo>
                    <a:cubicBezTo>
                      <a:pt x="10924" y="5501"/>
                      <a:pt x="10940" y="5547"/>
                      <a:pt x="10970" y="5592"/>
                    </a:cubicBezTo>
                    <a:cubicBezTo>
                      <a:pt x="11016" y="5699"/>
                      <a:pt x="11062" y="5790"/>
                      <a:pt x="11107" y="5882"/>
                    </a:cubicBezTo>
                    <a:lnTo>
                      <a:pt x="11122" y="5897"/>
                    </a:lnTo>
                    <a:cubicBezTo>
                      <a:pt x="11138" y="5943"/>
                      <a:pt x="11168" y="5988"/>
                      <a:pt x="11183" y="6019"/>
                    </a:cubicBezTo>
                    <a:lnTo>
                      <a:pt x="11138" y="6034"/>
                    </a:lnTo>
                    <a:cubicBezTo>
                      <a:pt x="11031" y="6065"/>
                      <a:pt x="10924" y="6095"/>
                      <a:pt x="10818" y="6126"/>
                    </a:cubicBezTo>
                    <a:cubicBezTo>
                      <a:pt x="10665" y="6186"/>
                      <a:pt x="10483" y="6247"/>
                      <a:pt x="10300" y="6308"/>
                    </a:cubicBezTo>
                    <a:cubicBezTo>
                      <a:pt x="10285" y="6293"/>
                      <a:pt x="10269" y="6263"/>
                      <a:pt x="10254" y="6232"/>
                    </a:cubicBezTo>
                    <a:cubicBezTo>
                      <a:pt x="10239" y="6202"/>
                      <a:pt x="10224" y="6186"/>
                      <a:pt x="10224" y="6156"/>
                    </a:cubicBezTo>
                    <a:cubicBezTo>
                      <a:pt x="10208" y="6126"/>
                      <a:pt x="10193" y="6095"/>
                      <a:pt x="10178" y="6065"/>
                    </a:cubicBezTo>
                    <a:cubicBezTo>
                      <a:pt x="10163" y="6049"/>
                      <a:pt x="10163" y="6019"/>
                      <a:pt x="10147" y="6004"/>
                    </a:cubicBezTo>
                    <a:cubicBezTo>
                      <a:pt x="10132" y="5958"/>
                      <a:pt x="10117" y="5927"/>
                      <a:pt x="10102" y="5897"/>
                    </a:cubicBezTo>
                    <a:lnTo>
                      <a:pt x="10071" y="5851"/>
                    </a:lnTo>
                    <a:cubicBezTo>
                      <a:pt x="10056" y="5806"/>
                      <a:pt x="10041" y="5775"/>
                      <a:pt x="10010" y="5745"/>
                    </a:cubicBezTo>
                    <a:lnTo>
                      <a:pt x="9980" y="5684"/>
                    </a:lnTo>
                    <a:cubicBezTo>
                      <a:pt x="9965" y="5638"/>
                      <a:pt x="9934" y="5592"/>
                      <a:pt x="9919" y="5562"/>
                    </a:cubicBezTo>
                    <a:cubicBezTo>
                      <a:pt x="9827" y="5409"/>
                      <a:pt x="9736" y="5257"/>
                      <a:pt x="9645" y="5105"/>
                    </a:cubicBezTo>
                    <a:cubicBezTo>
                      <a:pt x="9553" y="4968"/>
                      <a:pt x="9462" y="4815"/>
                      <a:pt x="9340" y="4663"/>
                    </a:cubicBezTo>
                    <a:cubicBezTo>
                      <a:pt x="9325" y="4632"/>
                      <a:pt x="9309" y="4617"/>
                      <a:pt x="9279" y="4587"/>
                    </a:cubicBezTo>
                    <a:lnTo>
                      <a:pt x="9264" y="4556"/>
                    </a:lnTo>
                    <a:cubicBezTo>
                      <a:pt x="9248" y="4541"/>
                      <a:pt x="9233" y="4511"/>
                      <a:pt x="9203" y="4495"/>
                    </a:cubicBezTo>
                    <a:lnTo>
                      <a:pt x="9188" y="4480"/>
                    </a:lnTo>
                    <a:cubicBezTo>
                      <a:pt x="9142" y="4419"/>
                      <a:pt x="9096" y="4373"/>
                      <a:pt x="9050" y="4312"/>
                    </a:cubicBezTo>
                    <a:lnTo>
                      <a:pt x="9005" y="4267"/>
                    </a:lnTo>
                    <a:lnTo>
                      <a:pt x="8959" y="4221"/>
                    </a:lnTo>
                    <a:lnTo>
                      <a:pt x="8959" y="4221"/>
                    </a:lnTo>
                    <a:cubicBezTo>
                      <a:pt x="9005" y="4297"/>
                      <a:pt x="9050" y="4358"/>
                      <a:pt x="9081" y="4434"/>
                    </a:cubicBezTo>
                    <a:cubicBezTo>
                      <a:pt x="9127" y="4511"/>
                      <a:pt x="9157" y="4571"/>
                      <a:pt x="9188" y="4648"/>
                    </a:cubicBezTo>
                    <a:lnTo>
                      <a:pt x="9218" y="4709"/>
                    </a:lnTo>
                    <a:cubicBezTo>
                      <a:pt x="9248" y="4770"/>
                      <a:pt x="9279" y="4815"/>
                      <a:pt x="9294" y="4876"/>
                    </a:cubicBezTo>
                    <a:cubicBezTo>
                      <a:pt x="9386" y="5044"/>
                      <a:pt x="9462" y="5181"/>
                      <a:pt x="9538" y="5303"/>
                    </a:cubicBezTo>
                    <a:lnTo>
                      <a:pt x="9660" y="5501"/>
                    </a:lnTo>
                    <a:lnTo>
                      <a:pt x="9843" y="5775"/>
                    </a:lnTo>
                    <a:cubicBezTo>
                      <a:pt x="9919" y="5897"/>
                      <a:pt x="9995" y="6034"/>
                      <a:pt x="10102" y="6217"/>
                    </a:cubicBezTo>
                    <a:cubicBezTo>
                      <a:pt x="10132" y="6263"/>
                      <a:pt x="10163" y="6308"/>
                      <a:pt x="10178" y="6369"/>
                    </a:cubicBezTo>
                    <a:cubicBezTo>
                      <a:pt x="10163" y="6369"/>
                      <a:pt x="10147" y="6369"/>
                      <a:pt x="10132" y="6385"/>
                    </a:cubicBezTo>
                    <a:cubicBezTo>
                      <a:pt x="9888" y="6491"/>
                      <a:pt x="9675" y="6628"/>
                      <a:pt x="9477" y="6781"/>
                    </a:cubicBezTo>
                    <a:cubicBezTo>
                      <a:pt x="9386" y="6674"/>
                      <a:pt x="9294" y="6583"/>
                      <a:pt x="9218" y="6491"/>
                    </a:cubicBezTo>
                    <a:cubicBezTo>
                      <a:pt x="9172" y="6430"/>
                      <a:pt x="9127" y="6369"/>
                      <a:pt x="9081" y="6324"/>
                    </a:cubicBezTo>
                    <a:cubicBezTo>
                      <a:pt x="9020" y="6247"/>
                      <a:pt x="8959" y="6156"/>
                      <a:pt x="8883" y="6080"/>
                    </a:cubicBezTo>
                    <a:cubicBezTo>
                      <a:pt x="8776" y="5943"/>
                      <a:pt x="8669" y="5821"/>
                      <a:pt x="8563" y="5699"/>
                    </a:cubicBezTo>
                    <a:cubicBezTo>
                      <a:pt x="8502" y="5653"/>
                      <a:pt x="8441" y="5592"/>
                      <a:pt x="8380" y="5516"/>
                    </a:cubicBezTo>
                    <a:cubicBezTo>
                      <a:pt x="8334" y="5486"/>
                      <a:pt x="8289" y="5440"/>
                      <a:pt x="8243" y="5394"/>
                    </a:cubicBezTo>
                    <a:lnTo>
                      <a:pt x="8167" y="5318"/>
                    </a:lnTo>
                    <a:lnTo>
                      <a:pt x="8167" y="5318"/>
                    </a:lnTo>
                    <a:cubicBezTo>
                      <a:pt x="8212" y="5379"/>
                      <a:pt x="8258" y="5425"/>
                      <a:pt x="8304" y="5486"/>
                    </a:cubicBezTo>
                    <a:cubicBezTo>
                      <a:pt x="8365" y="5592"/>
                      <a:pt x="8441" y="5684"/>
                      <a:pt x="8502" y="5775"/>
                    </a:cubicBezTo>
                    <a:cubicBezTo>
                      <a:pt x="8563" y="5867"/>
                      <a:pt x="8624" y="5973"/>
                      <a:pt x="8700" y="6065"/>
                    </a:cubicBezTo>
                    <a:lnTo>
                      <a:pt x="8700" y="6049"/>
                    </a:lnTo>
                    <a:cubicBezTo>
                      <a:pt x="8791" y="6171"/>
                      <a:pt x="8883" y="6293"/>
                      <a:pt x="9005" y="6430"/>
                    </a:cubicBezTo>
                    <a:cubicBezTo>
                      <a:pt x="9050" y="6476"/>
                      <a:pt x="9096" y="6537"/>
                      <a:pt x="9157" y="6598"/>
                    </a:cubicBezTo>
                    <a:cubicBezTo>
                      <a:pt x="9172" y="6613"/>
                      <a:pt x="9188" y="6628"/>
                      <a:pt x="9203" y="6644"/>
                    </a:cubicBezTo>
                    <a:lnTo>
                      <a:pt x="9233" y="6674"/>
                    </a:lnTo>
                    <a:cubicBezTo>
                      <a:pt x="9248" y="6689"/>
                      <a:pt x="9264" y="6704"/>
                      <a:pt x="9279" y="6720"/>
                    </a:cubicBezTo>
                    <a:lnTo>
                      <a:pt x="9309" y="6750"/>
                    </a:lnTo>
                    <a:lnTo>
                      <a:pt x="9325" y="6750"/>
                    </a:lnTo>
                    <a:lnTo>
                      <a:pt x="9355" y="6796"/>
                    </a:lnTo>
                    <a:lnTo>
                      <a:pt x="9370" y="6811"/>
                    </a:lnTo>
                    <a:lnTo>
                      <a:pt x="9386" y="6826"/>
                    </a:lnTo>
                    <a:cubicBezTo>
                      <a:pt x="9386" y="6826"/>
                      <a:pt x="9401" y="6842"/>
                      <a:pt x="9401" y="6842"/>
                    </a:cubicBezTo>
                    <a:cubicBezTo>
                      <a:pt x="9325" y="6903"/>
                      <a:pt x="9248" y="6963"/>
                      <a:pt x="9188" y="7024"/>
                    </a:cubicBezTo>
                    <a:cubicBezTo>
                      <a:pt x="9157" y="7055"/>
                      <a:pt x="9127" y="7085"/>
                      <a:pt x="9096" y="7116"/>
                    </a:cubicBezTo>
                    <a:cubicBezTo>
                      <a:pt x="9050" y="7177"/>
                      <a:pt x="8989" y="7238"/>
                      <a:pt x="8944" y="7299"/>
                    </a:cubicBezTo>
                    <a:lnTo>
                      <a:pt x="8929" y="7299"/>
                    </a:lnTo>
                    <a:cubicBezTo>
                      <a:pt x="8883" y="7268"/>
                      <a:pt x="8852" y="7253"/>
                      <a:pt x="8807" y="7238"/>
                    </a:cubicBezTo>
                    <a:lnTo>
                      <a:pt x="8761" y="7222"/>
                    </a:lnTo>
                    <a:cubicBezTo>
                      <a:pt x="8746" y="7207"/>
                      <a:pt x="8715" y="7207"/>
                      <a:pt x="8700" y="7192"/>
                    </a:cubicBezTo>
                    <a:lnTo>
                      <a:pt x="8685" y="7192"/>
                    </a:lnTo>
                    <a:cubicBezTo>
                      <a:pt x="8624" y="7162"/>
                      <a:pt x="8578" y="7131"/>
                      <a:pt x="8517" y="7101"/>
                    </a:cubicBezTo>
                    <a:cubicBezTo>
                      <a:pt x="8517" y="7101"/>
                      <a:pt x="8502" y="7101"/>
                      <a:pt x="8502" y="7085"/>
                    </a:cubicBezTo>
                    <a:lnTo>
                      <a:pt x="8502" y="7101"/>
                    </a:lnTo>
                    <a:cubicBezTo>
                      <a:pt x="8487" y="7085"/>
                      <a:pt x="8487" y="7085"/>
                      <a:pt x="8471" y="7070"/>
                    </a:cubicBezTo>
                    <a:lnTo>
                      <a:pt x="8456" y="7070"/>
                    </a:lnTo>
                    <a:cubicBezTo>
                      <a:pt x="8426" y="7055"/>
                      <a:pt x="8395" y="7024"/>
                      <a:pt x="8365" y="7009"/>
                    </a:cubicBezTo>
                    <a:cubicBezTo>
                      <a:pt x="8334" y="6979"/>
                      <a:pt x="8304" y="6963"/>
                      <a:pt x="8273" y="6948"/>
                    </a:cubicBezTo>
                    <a:lnTo>
                      <a:pt x="8243" y="6918"/>
                    </a:lnTo>
                    <a:cubicBezTo>
                      <a:pt x="8182" y="6872"/>
                      <a:pt x="8121" y="6826"/>
                      <a:pt x="8060" y="6781"/>
                    </a:cubicBezTo>
                    <a:lnTo>
                      <a:pt x="8045" y="6765"/>
                    </a:lnTo>
                    <a:lnTo>
                      <a:pt x="8030" y="6765"/>
                    </a:lnTo>
                    <a:cubicBezTo>
                      <a:pt x="7953" y="6704"/>
                      <a:pt x="7877" y="6628"/>
                      <a:pt x="7801" y="6567"/>
                    </a:cubicBezTo>
                    <a:cubicBezTo>
                      <a:pt x="7725" y="6491"/>
                      <a:pt x="7649" y="6430"/>
                      <a:pt x="7573" y="6339"/>
                    </a:cubicBezTo>
                    <a:lnTo>
                      <a:pt x="7557" y="6324"/>
                    </a:lnTo>
                    <a:cubicBezTo>
                      <a:pt x="7512" y="6278"/>
                      <a:pt x="7466" y="6232"/>
                      <a:pt x="7435" y="6186"/>
                    </a:cubicBezTo>
                    <a:cubicBezTo>
                      <a:pt x="7405" y="6156"/>
                      <a:pt x="7374" y="6110"/>
                      <a:pt x="7344" y="6080"/>
                    </a:cubicBezTo>
                    <a:cubicBezTo>
                      <a:pt x="7313" y="6049"/>
                      <a:pt x="7283" y="6019"/>
                      <a:pt x="7268" y="5973"/>
                    </a:cubicBezTo>
                    <a:cubicBezTo>
                      <a:pt x="7222" y="5927"/>
                      <a:pt x="7161" y="5867"/>
                      <a:pt x="7100" y="5790"/>
                    </a:cubicBezTo>
                    <a:lnTo>
                      <a:pt x="7039" y="5729"/>
                    </a:lnTo>
                    <a:cubicBezTo>
                      <a:pt x="7009" y="5684"/>
                      <a:pt x="6963" y="5653"/>
                      <a:pt x="6933" y="5607"/>
                    </a:cubicBezTo>
                    <a:lnTo>
                      <a:pt x="6902" y="5577"/>
                    </a:lnTo>
                    <a:cubicBezTo>
                      <a:pt x="6856" y="5516"/>
                      <a:pt x="6811" y="5470"/>
                      <a:pt x="6765" y="5425"/>
                    </a:cubicBezTo>
                    <a:cubicBezTo>
                      <a:pt x="6758" y="5418"/>
                      <a:pt x="6751" y="5411"/>
                      <a:pt x="6744" y="5403"/>
                    </a:cubicBezTo>
                    <a:lnTo>
                      <a:pt x="6744" y="5403"/>
                    </a:lnTo>
                    <a:cubicBezTo>
                      <a:pt x="6794" y="5481"/>
                      <a:pt x="6835" y="5562"/>
                      <a:pt x="6887" y="5653"/>
                    </a:cubicBezTo>
                    <a:cubicBezTo>
                      <a:pt x="6963" y="5775"/>
                      <a:pt x="7039" y="5912"/>
                      <a:pt x="7146" y="6065"/>
                    </a:cubicBezTo>
                    <a:cubicBezTo>
                      <a:pt x="7207" y="6141"/>
                      <a:pt x="7253" y="6217"/>
                      <a:pt x="7313" y="6278"/>
                    </a:cubicBezTo>
                    <a:cubicBezTo>
                      <a:pt x="7329" y="6308"/>
                      <a:pt x="7359" y="6339"/>
                      <a:pt x="7374" y="6354"/>
                    </a:cubicBezTo>
                    <a:lnTo>
                      <a:pt x="7390" y="6385"/>
                    </a:lnTo>
                    <a:cubicBezTo>
                      <a:pt x="7420" y="6415"/>
                      <a:pt x="7451" y="6445"/>
                      <a:pt x="7481" y="6476"/>
                    </a:cubicBezTo>
                    <a:lnTo>
                      <a:pt x="7496" y="6491"/>
                    </a:lnTo>
                    <a:cubicBezTo>
                      <a:pt x="7573" y="6567"/>
                      <a:pt x="7664" y="6644"/>
                      <a:pt x="7755" y="6735"/>
                    </a:cubicBezTo>
                    <a:cubicBezTo>
                      <a:pt x="7847" y="6811"/>
                      <a:pt x="7938" y="6887"/>
                      <a:pt x="8045" y="6963"/>
                    </a:cubicBezTo>
                    <a:cubicBezTo>
                      <a:pt x="8106" y="7009"/>
                      <a:pt x="8167" y="7055"/>
                      <a:pt x="8243" y="7101"/>
                    </a:cubicBezTo>
                    <a:cubicBezTo>
                      <a:pt x="8273" y="7116"/>
                      <a:pt x="8319" y="7146"/>
                      <a:pt x="8350" y="7177"/>
                    </a:cubicBezTo>
                    <a:lnTo>
                      <a:pt x="8365" y="7177"/>
                    </a:lnTo>
                    <a:cubicBezTo>
                      <a:pt x="8380" y="7192"/>
                      <a:pt x="8395" y="7192"/>
                      <a:pt x="8410" y="7207"/>
                    </a:cubicBezTo>
                    <a:lnTo>
                      <a:pt x="8441" y="7222"/>
                    </a:lnTo>
                    <a:lnTo>
                      <a:pt x="8487" y="7238"/>
                    </a:lnTo>
                    <a:cubicBezTo>
                      <a:pt x="8502" y="7253"/>
                      <a:pt x="8502" y="7253"/>
                      <a:pt x="8517" y="7268"/>
                    </a:cubicBezTo>
                    <a:lnTo>
                      <a:pt x="8548" y="7268"/>
                    </a:lnTo>
                    <a:cubicBezTo>
                      <a:pt x="8563" y="7283"/>
                      <a:pt x="8578" y="7283"/>
                      <a:pt x="8593" y="7299"/>
                    </a:cubicBezTo>
                    <a:cubicBezTo>
                      <a:pt x="8639" y="7314"/>
                      <a:pt x="8685" y="7329"/>
                      <a:pt x="8715" y="7344"/>
                    </a:cubicBezTo>
                    <a:lnTo>
                      <a:pt x="8761" y="7360"/>
                    </a:lnTo>
                    <a:cubicBezTo>
                      <a:pt x="8791" y="7375"/>
                      <a:pt x="8837" y="7375"/>
                      <a:pt x="8868" y="7390"/>
                    </a:cubicBezTo>
                    <a:cubicBezTo>
                      <a:pt x="8868" y="7405"/>
                      <a:pt x="8852" y="7421"/>
                      <a:pt x="8852" y="7421"/>
                    </a:cubicBezTo>
                    <a:cubicBezTo>
                      <a:pt x="8776" y="7527"/>
                      <a:pt x="8730" y="7603"/>
                      <a:pt x="8700" y="7695"/>
                    </a:cubicBezTo>
                    <a:lnTo>
                      <a:pt x="8685" y="7725"/>
                    </a:lnTo>
                    <a:cubicBezTo>
                      <a:pt x="8669" y="7725"/>
                      <a:pt x="8654" y="7741"/>
                      <a:pt x="8639" y="7741"/>
                    </a:cubicBezTo>
                    <a:lnTo>
                      <a:pt x="8410" y="7741"/>
                    </a:lnTo>
                    <a:cubicBezTo>
                      <a:pt x="8365" y="7725"/>
                      <a:pt x="8319" y="7710"/>
                      <a:pt x="8273" y="7710"/>
                    </a:cubicBezTo>
                    <a:lnTo>
                      <a:pt x="8243" y="7695"/>
                    </a:lnTo>
                    <a:cubicBezTo>
                      <a:pt x="8182" y="7680"/>
                      <a:pt x="8121" y="7664"/>
                      <a:pt x="8045" y="7634"/>
                    </a:cubicBezTo>
                    <a:cubicBezTo>
                      <a:pt x="8014" y="7619"/>
                      <a:pt x="7969" y="7588"/>
                      <a:pt x="7923" y="7573"/>
                    </a:cubicBezTo>
                    <a:cubicBezTo>
                      <a:pt x="7832" y="7512"/>
                      <a:pt x="7725" y="7451"/>
                      <a:pt x="7649" y="7390"/>
                    </a:cubicBezTo>
                    <a:cubicBezTo>
                      <a:pt x="7588" y="7344"/>
                      <a:pt x="7527" y="7299"/>
                      <a:pt x="7481" y="7268"/>
                    </a:cubicBezTo>
                    <a:lnTo>
                      <a:pt x="7451" y="7238"/>
                    </a:lnTo>
                    <a:cubicBezTo>
                      <a:pt x="7420" y="7222"/>
                      <a:pt x="7390" y="7192"/>
                      <a:pt x="7344" y="7162"/>
                    </a:cubicBezTo>
                    <a:cubicBezTo>
                      <a:pt x="7253" y="7101"/>
                      <a:pt x="7161" y="7024"/>
                      <a:pt x="7085" y="6948"/>
                    </a:cubicBezTo>
                    <a:cubicBezTo>
                      <a:pt x="6948" y="6842"/>
                      <a:pt x="6826" y="6735"/>
                      <a:pt x="6719" y="6628"/>
                    </a:cubicBezTo>
                    <a:cubicBezTo>
                      <a:pt x="6674" y="6583"/>
                      <a:pt x="6628" y="6537"/>
                      <a:pt x="6582" y="6506"/>
                    </a:cubicBezTo>
                    <a:cubicBezTo>
                      <a:pt x="6384" y="6324"/>
                      <a:pt x="6217" y="6186"/>
                      <a:pt x="6064" y="6065"/>
                    </a:cubicBezTo>
                    <a:cubicBezTo>
                      <a:pt x="6034" y="6049"/>
                      <a:pt x="6003" y="6019"/>
                      <a:pt x="5988" y="6004"/>
                    </a:cubicBezTo>
                    <a:lnTo>
                      <a:pt x="5927" y="5958"/>
                    </a:lnTo>
                    <a:cubicBezTo>
                      <a:pt x="5744" y="5821"/>
                      <a:pt x="5577" y="5699"/>
                      <a:pt x="5409" y="5577"/>
                    </a:cubicBezTo>
                    <a:cubicBezTo>
                      <a:pt x="5363" y="5531"/>
                      <a:pt x="5318" y="5501"/>
                      <a:pt x="5272" y="5470"/>
                    </a:cubicBezTo>
                    <a:cubicBezTo>
                      <a:pt x="5226" y="5440"/>
                      <a:pt x="5165" y="5394"/>
                      <a:pt x="5120" y="5364"/>
                    </a:cubicBezTo>
                    <a:cubicBezTo>
                      <a:pt x="5104" y="5348"/>
                      <a:pt x="5089" y="5333"/>
                      <a:pt x="5074" y="5333"/>
                    </a:cubicBezTo>
                    <a:cubicBezTo>
                      <a:pt x="5043" y="5303"/>
                      <a:pt x="5028" y="5288"/>
                      <a:pt x="4998" y="5272"/>
                    </a:cubicBezTo>
                    <a:lnTo>
                      <a:pt x="4921" y="5211"/>
                    </a:lnTo>
                    <a:lnTo>
                      <a:pt x="4861" y="5166"/>
                    </a:lnTo>
                    <a:lnTo>
                      <a:pt x="4800" y="5120"/>
                    </a:lnTo>
                    <a:cubicBezTo>
                      <a:pt x="4754" y="5074"/>
                      <a:pt x="4693" y="5029"/>
                      <a:pt x="4632" y="4968"/>
                    </a:cubicBezTo>
                    <a:cubicBezTo>
                      <a:pt x="4556" y="4891"/>
                      <a:pt x="4495" y="4830"/>
                      <a:pt x="4419" y="4754"/>
                    </a:cubicBezTo>
                    <a:lnTo>
                      <a:pt x="4388" y="4724"/>
                    </a:lnTo>
                    <a:cubicBezTo>
                      <a:pt x="4342" y="4663"/>
                      <a:pt x="4282" y="4602"/>
                      <a:pt x="4236" y="4541"/>
                    </a:cubicBezTo>
                    <a:cubicBezTo>
                      <a:pt x="4190" y="4480"/>
                      <a:pt x="4160" y="4419"/>
                      <a:pt x="4129" y="4358"/>
                    </a:cubicBezTo>
                    <a:cubicBezTo>
                      <a:pt x="4083" y="4297"/>
                      <a:pt x="4053" y="4221"/>
                      <a:pt x="4023" y="4145"/>
                    </a:cubicBezTo>
                    <a:cubicBezTo>
                      <a:pt x="4007" y="4130"/>
                      <a:pt x="4007" y="4099"/>
                      <a:pt x="4007" y="4084"/>
                    </a:cubicBezTo>
                    <a:cubicBezTo>
                      <a:pt x="3992" y="4053"/>
                      <a:pt x="3992" y="4008"/>
                      <a:pt x="3977" y="3947"/>
                    </a:cubicBezTo>
                    <a:cubicBezTo>
                      <a:pt x="3977" y="3932"/>
                      <a:pt x="3977" y="3932"/>
                      <a:pt x="3977" y="3916"/>
                    </a:cubicBezTo>
                    <a:cubicBezTo>
                      <a:pt x="3977" y="3840"/>
                      <a:pt x="3962" y="3764"/>
                      <a:pt x="3962" y="3688"/>
                    </a:cubicBezTo>
                    <a:cubicBezTo>
                      <a:pt x="3977" y="3627"/>
                      <a:pt x="3977" y="3581"/>
                      <a:pt x="3977" y="3535"/>
                    </a:cubicBezTo>
                    <a:cubicBezTo>
                      <a:pt x="3992" y="3474"/>
                      <a:pt x="3992" y="3429"/>
                      <a:pt x="4007" y="3398"/>
                    </a:cubicBezTo>
                    <a:cubicBezTo>
                      <a:pt x="4023" y="3353"/>
                      <a:pt x="4038" y="3307"/>
                      <a:pt x="4053" y="3276"/>
                    </a:cubicBezTo>
                    <a:cubicBezTo>
                      <a:pt x="4068" y="3246"/>
                      <a:pt x="4083" y="3200"/>
                      <a:pt x="4114" y="3155"/>
                    </a:cubicBezTo>
                    <a:cubicBezTo>
                      <a:pt x="4129" y="3124"/>
                      <a:pt x="4160" y="3094"/>
                      <a:pt x="4175" y="3063"/>
                    </a:cubicBezTo>
                    <a:cubicBezTo>
                      <a:pt x="4205" y="3033"/>
                      <a:pt x="4236" y="3002"/>
                      <a:pt x="4266" y="2972"/>
                    </a:cubicBezTo>
                    <a:cubicBezTo>
                      <a:pt x="4282" y="2941"/>
                      <a:pt x="4312" y="2926"/>
                      <a:pt x="4327" y="2911"/>
                    </a:cubicBezTo>
                    <a:cubicBezTo>
                      <a:pt x="4358" y="2896"/>
                      <a:pt x="4388" y="2865"/>
                      <a:pt x="4419" y="2850"/>
                    </a:cubicBezTo>
                    <a:cubicBezTo>
                      <a:pt x="4464" y="2835"/>
                      <a:pt x="4495" y="2819"/>
                      <a:pt x="4525" y="2804"/>
                    </a:cubicBezTo>
                    <a:cubicBezTo>
                      <a:pt x="4571" y="2789"/>
                      <a:pt x="4602" y="2774"/>
                      <a:pt x="4647" y="2774"/>
                    </a:cubicBezTo>
                    <a:cubicBezTo>
                      <a:pt x="4678" y="2758"/>
                      <a:pt x="4723" y="2758"/>
                      <a:pt x="4769" y="2743"/>
                    </a:cubicBezTo>
                    <a:cubicBezTo>
                      <a:pt x="4830" y="2743"/>
                      <a:pt x="4891" y="2743"/>
                      <a:pt x="4952" y="2728"/>
                    </a:cubicBezTo>
                    <a:lnTo>
                      <a:pt x="4967" y="2728"/>
                    </a:lnTo>
                    <a:cubicBezTo>
                      <a:pt x="5028" y="2728"/>
                      <a:pt x="5089" y="2728"/>
                      <a:pt x="5150" y="2713"/>
                    </a:cubicBezTo>
                    <a:cubicBezTo>
                      <a:pt x="5211" y="2713"/>
                      <a:pt x="5272" y="2697"/>
                      <a:pt x="5318" y="2667"/>
                    </a:cubicBezTo>
                    <a:cubicBezTo>
                      <a:pt x="5394" y="2652"/>
                      <a:pt x="5455" y="2606"/>
                      <a:pt x="5516" y="2576"/>
                    </a:cubicBezTo>
                    <a:lnTo>
                      <a:pt x="5546" y="2621"/>
                    </a:lnTo>
                    <a:cubicBezTo>
                      <a:pt x="5546" y="2636"/>
                      <a:pt x="5561" y="2652"/>
                      <a:pt x="5577" y="2667"/>
                    </a:cubicBezTo>
                    <a:cubicBezTo>
                      <a:pt x="5592" y="2682"/>
                      <a:pt x="5607" y="2697"/>
                      <a:pt x="5622" y="2713"/>
                    </a:cubicBezTo>
                    <a:cubicBezTo>
                      <a:pt x="5622" y="2728"/>
                      <a:pt x="5638" y="2743"/>
                      <a:pt x="5653" y="2758"/>
                    </a:cubicBezTo>
                    <a:cubicBezTo>
                      <a:pt x="5714" y="2819"/>
                      <a:pt x="5759" y="2865"/>
                      <a:pt x="5820" y="2926"/>
                    </a:cubicBezTo>
                    <a:cubicBezTo>
                      <a:pt x="5866" y="2987"/>
                      <a:pt x="5927" y="3063"/>
                      <a:pt x="5988" y="3124"/>
                    </a:cubicBezTo>
                    <a:cubicBezTo>
                      <a:pt x="6049" y="3185"/>
                      <a:pt x="6110" y="3246"/>
                      <a:pt x="6171" y="3322"/>
                    </a:cubicBezTo>
                    <a:cubicBezTo>
                      <a:pt x="6232" y="3383"/>
                      <a:pt x="6293" y="3444"/>
                      <a:pt x="6354" y="3490"/>
                    </a:cubicBezTo>
                    <a:cubicBezTo>
                      <a:pt x="6369" y="3505"/>
                      <a:pt x="6384" y="3520"/>
                      <a:pt x="6399" y="3535"/>
                    </a:cubicBezTo>
                    <a:cubicBezTo>
                      <a:pt x="6415" y="3551"/>
                      <a:pt x="6445" y="3566"/>
                      <a:pt x="6460" y="3581"/>
                    </a:cubicBezTo>
                    <a:cubicBezTo>
                      <a:pt x="6491" y="3596"/>
                      <a:pt x="6521" y="3627"/>
                      <a:pt x="6552" y="3657"/>
                    </a:cubicBezTo>
                    <a:cubicBezTo>
                      <a:pt x="6567" y="3657"/>
                      <a:pt x="6567" y="3673"/>
                      <a:pt x="6582" y="3673"/>
                    </a:cubicBezTo>
                    <a:cubicBezTo>
                      <a:pt x="6597" y="3673"/>
                      <a:pt x="6597" y="3688"/>
                      <a:pt x="6613" y="3688"/>
                    </a:cubicBezTo>
                    <a:cubicBezTo>
                      <a:pt x="6643" y="3718"/>
                      <a:pt x="6689" y="3749"/>
                      <a:pt x="6735" y="3764"/>
                    </a:cubicBezTo>
                    <a:cubicBezTo>
                      <a:pt x="6735" y="3779"/>
                      <a:pt x="6735" y="3779"/>
                      <a:pt x="6750" y="3779"/>
                    </a:cubicBezTo>
                    <a:cubicBezTo>
                      <a:pt x="6750" y="3779"/>
                      <a:pt x="6750" y="3779"/>
                      <a:pt x="6750" y="3794"/>
                    </a:cubicBezTo>
                    <a:cubicBezTo>
                      <a:pt x="6765" y="3794"/>
                      <a:pt x="6765" y="3794"/>
                      <a:pt x="6780" y="3810"/>
                    </a:cubicBezTo>
                    <a:cubicBezTo>
                      <a:pt x="6780" y="3810"/>
                      <a:pt x="6780" y="3810"/>
                      <a:pt x="6780" y="3794"/>
                    </a:cubicBezTo>
                    <a:cubicBezTo>
                      <a:pt x="6811" y="3825"/>
                      <a:pt x="6856" y="3855"/>
                      <a:pt x="6902" y="3886"/>
                    </a:cubicBezTo>
                    <a:cubicBezTo>
                      <a:pt x="6719" y="3703"/>
                      <a:pt x="6536" y="3505"/>
                      <a:pt x="6354" y="3322"/>
                    </a:cubicBezTo>
                    <a:cubicBezTo>
                      <a:pt x="6247" y="3200"/>
                      <a:pt x="6125" y="3063"/>
                      <a:pt x="6003" y="2956"/>
                    </a:cubicBezTo>
                    <a:cubicBezTo>
                      <a:pt x="5942" y="2896"/>
                      <a:pt x="5881" y="2835"/>
                      <a:pt x="5820" y="2774"/>
                    </a:cubicBezTo>
                    <a:cubicBezTo>
                      <a:pt x="5790" y="2743"/>
                      <a:pt x="5759" y="2713"/>
                      <a:pt x="5729" y="2682"/>
                    </a:cubicBezTo>
                    <a:cubicBezTo>
                      <a:pt x="5698" y="2652"/>
                      <a:pt x="5683" y="2621"/>
                      <a:pt x="5653" y="2591"/>
                    </a:cubicBezTo>
                    <a:cubicBezTo>
                      <a:pt x="5638" y="2576"/>
                      <a:pt x="5622" y="2560"/>
                      <a:pt x="5607" y="2545"/>
                    </a:cubicBezTo>
                    <a:cubicBezTo>
                      <a:pt x="5607" y="2530"/>
                      <a:pt x="5592" y="2515"/>
                      <a:pt x="5592" y="2515"/>
                    </a:cubicBezTo>
                    <a:lnTo>
                      <a:pt x="5577" y="2515"/>
                    </a:lnTo>
                    <a:cubicBezTo>
                      <a:pt x="5607" y="2499"/>
                      <a:pt x="5622" y="2484"/>
                      <a:pt x="5638" y="2469"/>
                    </a:cubicBezTo>
                    <a:lnTo>
                      <a:pt x="5653" y="2454"/>
                    </a:lnTo>
                    <a:cubicBezTo>
                      <a:pt x="5714" y="2377"/>
                      <a:pt x="5775" y="2286"/>
                      <a:pt x="5836" y="2179"/>
                    </a:cubicBezTo>
                    <a:cubicBezTo>
                      <a:pt x="5881" y="2088"/>
                      <a:pt x="5912" y="1997"/>
                      <a:pt x="5957" y="1920"/>
                    </a:cubicBezTo>
                    <a:cubicBezTo>
                      <a:pt x="5973" y="1875"/>
                      <a:pt x="6003" y="1829"/>
                      <a:pt x="6018" y="1783"/>
                    </a:cubicBezTo>
                    <a:cubicBezTo>
                      <a:pt x="6034" y="1753"/>
                      <a:pt x="6049" y="1722"/>
                      <a:pt x="6064" y="1692"/>
                    </a:cubicBezTo>
                    <a:lnTo>
                      <a:pt x="6079" y="1677"/>
                    </a:lnTo>
                    <a:cubicBezTo>
                      <a:pt x="6110" y="1631"/>
                      <a:pt x="6125" y="1600"/>
                      <a:pt x="6156" y="1555"/>
                    </a:cubicBezTo>
                    <a:cubicBezTo>
                      <a:pt x="6201" y="1509"/>
                      <a:pt x="6232" y="1479"/>
                      <a:pt x="6262" y="1433"/>
                    </a:cubicBezTo>
                    <a:cubicBezTo>
                      <a:pt x="6293" y="1402"/>
                      <a:pt x="6323" y="1387"/>
                      <a:pt x="6354" y="1357"/>
                    </a:cubicBezTo>
                    <a:cubicBezTo>
                      <a:pt x="6399" y="1326"/>
                      <a:pt x="6430" y="1311"/>
                      <a:pt x="6476" y="1280"/>
                    </a:cubicBezTo>
                    <a:cubicBezTo>
                      <a:pt x="6521" y="1265"/>
                      <a:pt x="6552" y="1250"/>
                      <a:pt x="6582" y="1235"/>
                    </a:cubicBezTo>
                    <a:cubicBezTo>
                      <a:pt x="6643" y="1204"/>
                      <a:pt x="6704" y="1189"/>
                      <a:pt x="6765" y="1174"/>
                    </a:cubicBezTo>
                    <a:cubicBezTo>
                      <a:pt x="6856" y="1159"/>
                      <a:pt x="6948" y="1143"/>
                      <a:pt x="7024" y="1128"/>
                    </a:cubicBezTo>
                    <a:lnTo>
                      <a:pt x="7085" y="1128"/>
                    </a:lnTo>
                    <a:lnTo>
                      <a:pt x="7146" y="1113"/>
                    </a:lnTo>
                    <a:lnTo>
                      <a:pt x="7237" y="1113"/>
                    </a:lnTo>
                    <a:lnTo>
                      <a:pt x="7298" y="1098"/>
                    </a:lnTo>
                    <a:lnTo>
                      <a:pt x="7420" y="1098"/>
                    </a:lnTo>
                    <a:lnTo>
                      <a:pt x="7481" y="1082"/>
                    </a:lnTo>
                    <a:cubicBezTo>
                      <a:pt x="7588" y="1067"/>
                      <a:pt x="7694" y="1052"/>
                      <a:pt x="7786" y="1052"/>
                    </a:cubicBezTo>
                    <a:cubicBezTo>
                      <a:pt x="7847" y="1037"/>
                      <a:pt x="7892" y="1037"/>
                      <a:pt x="7953" y="1021"/>
                    </a:cubicBezTo>
                    <a:cubicBezTo>
                      <a:pt x="8030" y="1021"/>
                      <a:pt x="8106" y="1006"/>
                      <a:pt x="8197" y="991"/>
                    </a:cubicBezTo>
                    <a:cubicBezTo>
                      <a:pt x="8273" y="976"/>
                      <a:pt x="8365" y="961"/>
                      <a:pt x="8456" y="945"/>
                    </a:cubicBezTo>
                    <a:close/>
                    <a:moveTo>
                      <a:pt x="12174" y="6202"/>
                    </a:moveTo>
                    <a:cubicBezTo>
                      <a:pt x="12296" y="6217"/>
                      <a:pt x="12418" y="6217"/>
                      <a:pt x="12555" y="6232"/>
                    </a:cubicBezTo>
                    <a:cubicBezTo>
                      <a:pt x="12707" y="6263"/>
                      <a:pt x="12844" y="6293"/>
                      <a:pt x="12997" y="6324"/>
                    </a:cubicBezTo>
                    <a:cubicBezTo>
                      <a:pt x="13118" y="6369"/>
                      <a:pt x="13225" y="6400"/>
                      <a:pt x="13332" y="6445"/>
                    </a:cubicBezTo>
                    <a:cubicBezTo>
                      <a:pt x="13438" y="6491"/>
                      <a:pt x="13545" y="6537"/>
                      <a:pt x="13652" y="6613"/>
                    </a:cubicBezTo>
                    <a:lnTo>
                      <a:pt x="13682" y="6613"/>
                    </a:lnTo>
                    <a:lnTo>
                      <a:pt x="13713" y="6644"/>
                    </a:lnTo>
                    <a:cubicBezTo>
                      <a:pt x="13789" y="6689"/>
                      <a:pt x="13850" y="6735"/>
                      <a:pt x="13926" y="6781"/>
                    </a:cubicBezTo>
                    <a:cubicBezTo>
                      <a:pt x="13987" y="6842"/>
                      <a:pt x="14033" y="6887"/>
                      <a:pt x="14078" y="6933"/>
                    </a:cubicBezTo>
                    <a:cubicBezTo>
                      <a:pt x="14139" y="6994"/>
                      <a:pt x="14185" y="7055"/>
                      <a:pt x="14231" y="7116"/>
                    </a:cubicBezTo>
                    <a:cubicBezTo>
                      <a:pt x="14307" y="7207"/>
                      <a:pt x="14368" y="7314"/>
                      <a:pt x="14429" y="7421"/>
                    </a:cubicBezTo>
                    <a:cubicBezTo>
                      <a:pt x="14474" y="7512"/>
                      <a:pt x="14520" y="7603"/>
                      <a:pt x="14551" y="7710"/>
                    </a:cubicBezTo>
                    <a:cubicBezTo>
                      <a:pt x="14581" y="7771"/>
                      <a:pt x="14596" y="7847"/>
                      <a:pt x="14612" y="7908"/>
                    </a:cubicBezTo>
                    <a:cubicBezTo>
                      <a:pt x="14627" y="7984"/>
                      <a:pt x="14642" y="8045"/>
                      <a:pt x="14657" y="8121"/>
                    </a:cubicBezTo>
                    <a:cubicBezTo>
                      <a:pt x="14657" y="8167"/>
                      <a:pt x="14657" y="8228"/>
                      <a:pt x="14657" y="8274"/>
                    </a:cubicBezTo>
                    <a:cubicBezTo>
                      <a:pt x="14657" y="8289"/>
                      <a:pt x="14657" y="8319"/>
                      <a:pt x="14657" y="8350"/>
                    </a:cubicBezTo>
                    <a:cubicBezTo>
                      <a:pt x="14642" y="8396"/>
                      <a:pt x="14642" y="8457"/>
                      <a:pt x="14612" y="8533"/>
                    </a:cubicBezTo>
                    <a:lnTo>
                      <a:pt x="14612" y="8563"/>
                    </a:lnTo>
                    <a:lnTo>
                      <a:pt x="14581" y="8609"/>
                    </a:lnTo>
                    <a:cubicBezTo>
                      <a:pt x="14566" y="8655"/>
                      <a:pt x="14551" y="8700"/>
                      <a:pt x="14520" y="8761"/>
                    </a:cubicBezTo>
                    <a:cubicBezTo>
                      <a:pt x="14490" y="8792"/>
                      <a:pt x="14459" y="8838"/>
                      <a:pt x="14429" y="8883"/>
                    </a:cubicBezTo>
                    <a:cubicBezTo>
                      <a:pt x="14383" y="8944"/>
                      <a:pt x="14337" y="8990"/>
                      <a:pt x="14292" y="9051"/>
                    </a:cubicBezTo>
                    <a:cubicBezTo>
                      <a:pt x="14170" y="9157"/>
                      <a:pt x="14063" y="9234"/>
                      <a:pt x="13956" y="9310"/>
                    </a:cubicBezTo>
                    <a:cubicBezTo>
                      <a:pt x="13758" y="9462"/>
                      <a:pt x="13560" y="9584"/>
                      <a:pt x="13347" y="9706"/>
                    </a:cubicBezTo>
                    <a:cubicBezTo>
                      <a:pt x="13179" y="9797"/>
                      <a:pt x="13012" y="9874"/>
                      <a:pt x="12829" y="9950"/>
                    </a:cubicBezTo>
                    <a:cubicBezTo>
                      <a:pt x="12707" y="9995"/>
                      <a:pt x="12600" y="10026"/>
                      <a:pt x="12494" y="10056"/>
                    </a:cubicBezTo>
                    <a:cubicBezTo>
                      <a:pt x="12402" y="10072"/>
                      <a:pt x="12311" y="10087"/>
                      <a:pt x="12204" y="10102"/>
                    </a:cubicBezTo>
                    <a:cubicBezTo>
                      <a:pt x="12067" y="10117"/>
                      <a:pt x="11900" y="10117"/>
                      <a:pt x="11732" y="10117"/>
                    </a:cubicBezTo>
                    <a:cubicBezTo>
                      <a:pt x="11473" y="10117"/>
                      <a:pt x="11214" y="10087"/>
                      <a:pt x="10970" y="10056"/>
                    </a:cubicBezTo>
                    <a:cubicBezTo>
                      <a:pt x="10818" y="10026"/>
                      <a:pt x="10681" y="9995"/>
                      <a:pt x="10544" y="9965"/>
                    </a:cubicBezTo>
                    <a:cubicBezTo>
                      <a:pt x="10437" y="9934"/>
                      <a:pt x="10330" y="9889"/>
                      <a:pt x="10208" y="9843"/>
                    </a:cubicBezTo>
                    <a:cubicBezTo>
                      <a:pt x="10102" y="9797"/>
                      <a:pt x="9995" y="9752"/>
                      <a:pt x="9904" y="9706"/>
                    </a:cubicBezTo>
                    <a:cubicBezTo>
                      <a:pt x="9797" y="9630"/>
                      <a:pt x="9690" y="9554"/>
                      <a:pt x="9599" y="9493"/>
                    </a:cubicBezTo>
                    <a:cubicBezTo>
                      <a:pt x="9492" y="9401"/>
                      <a:pt x="9386" y="9325"/>
                      <a:pt x="9294" y="9218"/>
                    </a:cubicBezTo>
                    <a:cubicBezTo>
                      <a:pt x="9218" y="9142"/>
                      <a:pt x="9142" y="9066"/>
                      <a:pt x="9081" y="8975"/>
                    </a:cubicBezTo>
                    <a:cubicBezTo>
                      <a:pt x="9050" y="8914"/>
                      <a:pt x="9005" y="8853"/>
                      <a:pt x="8959" y="8792"/>
                    </a:cubicBezTo>
                    <a:cubicBezTo>
                      <a:pt x="8944" y="8746"/>
                      <a:pt x="8913" y="8685"/>
                      <a:pt x="8898" y="8639"/>
                    </a:cubicBezTo>
                    <a:cubicBezTo>
                      <a:pt x="8883" y="8609"/>
                      <a:pt x="8868" y="8578"/>
                      <a:pt x="8868" y="8533"/>
                    </a:cubicBezTo>
                    <a:cubicBezTo>
                      <a:pt x="8852" y="8518"/>
                      <a:pt x="8852" y="8502"/>
                      <a:pt x="8852" y="8487"/>
                    </a:cubicBezTo>
                    <a:cubicBezTo>
                      <a:pt x="8852" y="8472"/>
                      <a:pt x="8852" y="8457"/>
                      <a:pt x="8852" y="8426"/>
                    </a:cubicBezTo>
                    <a:lnTo>
                      <a:pt x="8852" y="8350"/>
                    </a:lnTo>
                    <a:cubicBezTo>
                      <a:pt x="8883" y="8380"/>
                      <a:pt x="8929" y="8396"/>
                      <a:pt x="8959" y="8411"/>
                    </a:cubicBezTo>
                    <a:cubicBezTo>
                      <a:pt x="8989" y="8411"/>
                      <a:pt x="9020" y="8426"/>
                      <a:pt x="9050" y="8426"/>
                    </a:cubicBezTo>
                    <a:cubicBezTo>
                      <a:pt x="9066" y="8426"/>
                      <a:pt x="9081" y="8426"/>
                      <a:pt x="9111" y="8411"/>
                    </a:cubicBezTo>
                    <a:lnTo>
                      <a:pt x="9142" y="8411"/>
                    </a:lnTo>
                    <a:cubicBezTo>
                      <a:pt x="9157" y="8396"/>
                      <a:pt x="9157" y="8396"/>
                      <a:pt x="9157" y="8396"/>
                    </a:cubicBezTo>
                    <a:cubicBezTo>
                      <a:pt x="9157" y="8380"/>
                      <a:pt x="9157" y="8380"/>
                      <a:pt x="9142" y="8380"/>
                    </a:cubicBezTo>
                    <a:lnTo>
                      <a:pt x="9127" y="8380"/>
                    </a:lnTo>
                    <a:cubicBezTo>
                      <a:pt x="9096" y="8350"/>
                      <a:pt x="9081" y="8335"/>
                      <a:pt x="9050" y="8304"/>
                    </a:cubicBezTo>
                    <a:cubicBezTo>
                      <a:pt x="9020" y="8289"/>
                      <a:pt x="9005" y="8259"/>
                      <a:pt x="8989" y="8243"/>
                    </a:cubicBezTo>
                    <a:cubicBezTo>
                      <a:pt x="8974" y="8228"/>
                      <a:pt x="8959" y="8213"/>
                      <a:pt x="8959" y="8198"/>
                    </a:cubicBezTo>
                    <a:cubicBezTo>
                      <a:pt x="8959" y="8182"/>
                      <a:pt x="8959" y="8182"/>
                      <a:pt x="8959" y="8167"/>
                    </a:cubicBezTo>
                    <a:cubicBezTo>
                      <a:pt x="8974" y="8152"/>
                      <a:pt x="8959" y="8121"/>
                      <a:pt x="8944" y="8106"/>
                    </a:cubicBezTo>
                    <a:lnTo>
                      <a:pt x="8959" y="8076"/>
                    </a:lnTo>
                    <a:cubicBezTo>
                      <a:pt x="8989" y="8030"/>
                      <a:pt x="9020" y="7984"/>
                      <a:pt x="9050" y="7939"/>
                    </a:cubicBezTo>
                    <a:cubicBezTo>
                      <a:pt x="9050" y="7923"/>
                      <a:pt x="9066" y="7908"/>
                      <a:pt x="9081" y="7908"/>
                    </a:cubicBezTo>
                    <a:cubicBezTo>
                      <a:pt x="9096" y="7893"/>
                      <a:pt x="9111" y="7878"/>
                      <a:pt x="9127" y="7862"/>
                    </a:cubicBezTo>
                    <a:lnTo>
                      <a:pt x="9142" y="7847"/>
                    </a:lnTo>
                    <a:cubicBezTo>
                      <a:pt x="9157" y="7832"/>
                      <a:pt x="9188" y="7817"/>
                      <a:pt x="9218" y="7801"/>
                    </a:cubicBezTo>
                    <a:cubicBezTo>
                      <a:pt x="9233" y="7801"/>
                      <a:pt x="9233" y="7786"/>
                      <a:pt x="9248" y="7786"/>
                    </a:cubicBezTo>
                    <a:cubicBezTo>
                      <a:pt x="9264" y="7786"/>
                      <a:pt x="9279" y="7771"/>
                      <a:pt x="9294" y="7756"/>
                    </a:cubicBezTo>
                    <a:cubicBezTo>
                      <a:pt x="9340" y="7695"/>
                      <a:pt x="9355" y="7603"/>
                      <a:pt x="9309" y="7542"/>
                    </a:cubicBezTo>
                    <a:cubicBezTo>
                      <a:pt x="9294" y="7527"/>
                      <a:pt x="9279" y="7497"/>
                      <a:pt x="9248" y="7482"/>
                    </a:cubicBezTo>
                    <a:cubicBezTo>
                      <a:pt x="9264" y="7482"/>
                      <a:pt x="9264" y="7466"/>
                      <a:pt x="9279" y="7466"/>
                    </a:cubicBezTo>
                    <a:cubicBezTo>
                      <a:pt x="9340" y="7375"/>
                      <a:pt x="9416" y="7283"/>
                      <a:pt x="9507" y="7207"/>
                    </a:cubicBezTo>
                    <a:cubicBezTo>
                      <a:pt x="9599" y="7116"/>
                      <a:pt x="9690" y="7040"/>
                      <a:pt x="9782" y="6979"/>
                    </a:cubicBezTo>
                    <a:cubicBezTo>
                      <a:pt x="9904" y="6887"/>
                      <a:pt x="10010" y="6811"/>
                      <a:pt x="10132" y="6750"/>
                    </a:cubicBezTo>
                    <a:cubicBezTo>
                      <a:pt x="10345" y="6644"/>
                      <a:pt x="10559" y="6552"/>
                      <a:pt x="10742" y="6491"/>
                    </a:cubicBezTo>
                    <a:cubicBezTo>
                      <a:pt x="10772" y="6476"/>
                      <a:pt x="10803" y="6461"/>
                      <a:pt x="10833" y="6445"/>
                    </a:cubicBezTo>
                    <a:cubicBezTo>
                      <a:pt x="10970" y="6400"/>
                      <a:pt x="11122" y="6354"/>
                      <a:pt x="11275" y="6308"/>
                    </a:cubicBezTo>
                    <a:cubicBezTo>
                      <a:pt x="11412" y="6278"/>
                      <a:pt x="11564" y="6247"/>
                      <a:pt x="11747" y="6232"/>
                    </a:cubicBezTo>
                    <a:lnTo>
                      <a:pt x="11808" y="6217"/>
                    </a:lnTo>
                    <a:cubicBezTo>
                      <a:pt x="11808" y="6217"/>
                      <a:pt x="11808" y="6217"/>
                      <a:pt x="11808" y="6232"/>
                    </a:cubicBezTo>
                    <a:lnTo>
                      <a:pt x="11854" y="6217"/>
                    </a:lnTo>
                    <a:cubicBezTo>
                      <a:pt x="11960" y="6217"/>
                      <a:pt x="12052" y="6202"/>
                      <a:pt x="12174" y="6202"/>
                    </a:cubicBezTo>
                    <a:close/>
                    <a:moveTo>
                      <a:pt x="15647" y="10909"/>
                    </a:moveTo>
                    <a:lnTo>
                      <a:pt x="15648" y="10910"/>
                    </a:lnTo>
                    <a:lnTo>
                      <a:pt x="15663" y="10910"/>
                    </a:lnTo>
                    <a:cubicBezTo>
                      <a:pt x="15658" y="10910"/>
                      <a:pt x="15653" y="10910"/>
                      <a:pt x="15647" y="10909"/>
                    </a:cubicBezTo>
                    <a:close/>
                    <a:moveTo>
                      <a:pt x="5028" y="11092"/>
                    </a:moveTo>
                    <a:lnTo>
                      <a:pt x="5059" y="11108"/>
                    </a:lnTo>
                    <a:lnTo>
                      <a:pt x="5080" y="11108"/>
                    </a:lnTo>
                    <a:cubicBezTo>
                      <a:pt x="5063" y="11103"/>
                      <a:pt x="5046" y="11097"/>
                      <a:pt x="5028" y="11092"/>
                    </a:cubicBezTo>
                    <a:close/>
                    <a:moveTo>
                      <a:pt x="20554" y="6537"/>
                    </a:moveTo>
                    <a:cubicBezTo>
                      <a:pt x="20569" y="6552"/>
                      <a:pt x="20599" y="6552"/>
                      <a:pt x="20614" y="6552"/>
                    </a:cubicBezTo>
                    <a:cubicBezTo>
                      <a:pt x="20630" y="6567"/>
                      <a:pt x="20645" y="6567"/>
                      <a:pt x="20660" y="6567"/>
                    </a:cubicBezTo>
                    <a:lnTo>
                      <a:pt x="20706" y="6598"/>
                    </a:lnTo>
                    <a:cubicBezTo>
                      <a:pt x="20721" y="6598"/>
                      <a:pt x="20736" y="6613"/>
                      <a:pt x="20752" y="6628"/>
                    </a:cubicBezTo>
                    <a:cubicBezTo>
                      <a:pt x="20767" y="6628"/>
                      <a:pt x="20767" y="6644"/>
                      <a:pt x="20782" y="6659"/>
                    </a:cubicBezTo>
                    <a:cubicBezTo>
                      <a:pt x="20797" y="6674"/>
                      <a:pt x="20813" y="6689"/>
                      <a:pt x="20828" y="6704"/>
                    </a:cubicBezTo>
                    <a:cubicBezTo>
                      <a:pt x="20843" y="6735"/>
                      <a:pt x="20858" y="6765"/>
                      <a:pt x="20873" y="6796"/>
                    </a:cubicBezTo>
                    <a:cubicBezTo>
                      <a:pt x="20889" y="6811"/>
                      <a:pt x="20904" y="6842"/>
                      <a:pt x="20919" y="6872"/>
                    </a:cubicBezTo>
                    <a:cubicBezTo>
                      <a:pt x="20934" y="6918"/>
                      <a:pt x="20950" y="6963"/>
                      <a:pt x="20965" y="7009"/>
                    </a:cubicBezTo>
                    <a:cubicBezTo>
                      <a:pt x="20980" y="7101"/>
                      <a:pt x="20995" y="7177"/>
                      <a:pt x="21011" y="7268"/>
                    </a:cubicBezTo>
                    <a:cubicBezTo>
                      <a:pt x="21011" y="7360"/>
                      <a:pt x="21011" y="7451"/>
                      <a:pt x="21011" y="7527"/>
                    </a:cubicBezTo>
                    <a:cubicBezTo>
                      <a:pt x="21011" y="7786"/>
                      <a:pt x="20980" y="8045"/>
                      <a:pt x="20950" y="8304"/>
                    </a:cubicBezTo>
                    <a:lnTo>
                      <a:pt x="20950" y="8319"/>
                    </a:lnTo>
                    <a:cubicBezTo>
                      <a:pt x="20919" y="8472"/>
                      <a:pt x="20904" y="8624"/>
                      <a:pt x="20919" y="8777"/>
                    </a:cubicBezTo>
                    <a:cubicBezTo>
                      <a:pt x="20919" y="8838"/>
                      <a:pt x="20934" y="8929"/>
                      <a:pt x="20950" y="9005"/>
                    </a:cubicBezTo>
                    <a:cubicBezTo>
                      <a:pt x="20965" y="9081"/>
                      <a:pt x="20980" y="9157"/>
                      <a:pt x="20995" y="9249"/>
                    </a:cubicBezTo>
                    <a:cubicBezTo>
                      <a:pt x="21026" y="9356"/>
                      <a:pt x="21072" y="9477"/>
                      <a:pt x="21117" y="9584"/>
                    </a:cubicBezTo>
                    <a:lnTo>
                      <a:pt x="21148" y="9660"/>
                    </a:lnTo>
                    <a:cubicBezTo>
                      <a:pt x="21193" y="9782"/>
                      <a:pt x="21239" y="9919"/>
                      <a:pt x="21285" y="10072"/>
                    </a:cubicBezTo>
                    <a:cubicBezTo>
                      <a:pt x="21315" y="10148"/>
                      <a:pt x="21331" y="10239"/>
                      <a:pt x="21361" y="10315"/>
                    </a:cubicBezTo>
                    <a:cubicBezTo>
                      <a:pt x="21376" y="10376"/>
                      <a:pt x="21392" y="10437"/>
                      <a:pt x="21407" y="10498"/>
                    </a:cubicBezTo>
                    <a:lnTo>
                      <a:pt x="21422" y="10529"/>
                    </a:lnTo>
                    <a:cubicBezTo>
                      <a:pt x="21468" y="10651"/>
                      <a:pt x="21498" y="10788"/>
                      <a:pt x="21529" y="10910"/>
                    </a:cubicBezTo>
                    <a:cubicBezTo>
                      <a:pt x="21544" y="10955"/>
                      <a:pt x="21544" y="11001"/>
                      <a:pt x="21559" y="11047"/>
                    </a:cubicBezTo>
                    <a:cubicBezTo>
                      <a:pt x="21574" y="11123"/>
                      <a:pt x="21574" y="11230"/>
                      <a:pt x="21574" y="11306"/>
                    </a:cubicBezTo>
                    <a:lnTo>
                      <a:pt x="21559" y="11306"/>
                    </a:lnTo>
                    <a:lnTo>
                      <a:pt x="21559" y="11351"/>
                    </a:lnTo>
                    <a:lnTo>
                      <a:pt x="21544" y="11382"/>
                    </a:lnTo>
                    <a:lnTo>
                      <a:pt x="21513" y="11504"/>
                    </a:lnTo>
                    <a:cubicBezTo>
                      <a:pt x="21498" y="11519"/>
                      <a:pt x="21498" y="11534"/>
                      <a:pt x="21483" y="11549"/>
                    </a:cubicBezTo>
                    <a:lnTo>
                      <a:pt x="21468" y="11580"/>
                    </a:lnTo>
                    <a:cubicBezTo>
                      <a:pt x="21468" y="11610"/>
                      <a:pt x="21452" y="11626"/>
                      <a:pt x="21452" y="11656"/>
                    </a:cubicBezTo>
                    <a:lnTo>
                      <a:pt x="21437" y="11687"/>
                    </a:lnTo>
                    <a:cubicBezTo>
                      <a:pt x="21422" y="11717"/>
                      <a:pt x="21407" y="11748"/>
                      <a:pt x="21392" y="11793"/>
                    </a:cubicBezTo>
                    <a:lnTo>
                      <a:pt x="21376" y="11809"/>
                    </a:lnTo>
                    <a:cubicBezTo>
                      <a:pt x="21315" y="11869"/>
                      <a:pt x="21285" y="11930"/>
                      <a:pt x="21254" y="11991"/>
                    </a:cubicBezTo>
                    <a:cubicBezTo>
                      <a:pt x="21254" y="12022"/>
                      <a:pt x="21239" y="12052"/>
                      <a:pt x="21239" y="12083"/>
                    </a:cubicBezTo>
                    <a:cubicBezTo>
                      <a:pt x="21224" y="12083"/>
                      <a:pt x="21224" y="12098"/>
                      <a:pt x="21224" y="12113"/>
                    </a:cubicBezTo>
                    <a:cubicBezTo>
                      <a:pt x="21209" y="12159"/>
                      <a:pt x="21193" y="12189"/>
                      <a:pt x="21178" y="12220"/>
                    </a:cubicBezTo>
                    <a:cubicBezTo>
                      <a:pt x="21163" y="12266"/>
                      <a:pt x="21132" y="12311"/>
                      <a:pt x="21117" y="12342"/>
                    </a:cubicBezTo>
                    <a:cubicBezTo>
                      <a:pt x="21102" y="12372"/>
                      <a:pt x="21087" y="12403"/>
                      <a:pt x="21072" y="12418"/>
                    </a:cubicBezTo>
                    <a:cubicBezTo>
                      <a:pt x="21056" y="12448"/>
                      <a:pt x="21041" y="12464"/>
                      <a:pt x="21026" y="12494"/>
                    </a:cubicBezTo>
                    <a:lnTo>
                      <a:pt x="21011" y="12494"/>
                    </a:lnTo>
                    <a:cubicBezTo>
                      <a:pt x="20934" y="12586"/>
                      <a:pt x="20858" y="12677"/>
                      <a:pt x="20782" y="12753"/>
                    </a:cubicBezTo>
                    <a:cubicBezTo>
                      <a:pt x="20767" y="12753"/>
                      <a:pt x="20767" y="12768"/>
                      <a:pt x="20752" y="12768"/>
                    </a:cubicBezTo>
                    <a:cubicBezTo>
                      <a:pt x="20721" y="12799"/>
                      <a:pt x="20675" y="12829"/>
                      <a:pt x="20645" y="12860"/>
                    </a:cubicBezTo>
                    <a:cubicBezTo>
                      <a:pt x="20584" y="12905"/>
                      <a:pt x="20538" y="12936"/>
                      <a:pt x="20477" y="12966"/>
                    </a:cubicBezTo>
                    <a:cubicBezTo>
                      <a:pt x="20462" y="12982"/>
                      <a:pt x="20432" y="12982"/>
                      <a:pt x="20416" y="12997"/>
                    </a:cubicBezTo>
                    <a:cubicBezTo>
                      <a:pt x="20371" y="13012"/>
                      <a:pt x="20340" y="13027"/>
                      <a:pt x="20295" y="13027"/>
                    </a:cubicBezTo>
                    <a:cubicBezTo>
                      <a:pt x="20264" y="13043"/>
                      <a:pt x="20218" y="13043"/>
                      <a:pt x="20173" y="13058"/>
                    </a:cubicBezTo>
                    <a:lnTo>
                      <a:pt x="19914" y="13058"/>
                    </a:lnTo>
                    <a:cubicBezTo>
                      <a:pt x="19883" y="13058"/>
                      <a:pt x="19837" y="13043"/>
                      <a:pt x="19792" y="13043"/>
                    </a:cubicBezTo>
                    <a:lnTo>
                      <a:pt x="19776" y="13043"/>
                    </a:lnTo>
                    <a:cubicBezTo>
                      <a:pt x="19685" y="13027"/>
                      <a:pt x="19594" y="13012"/>
                      <a:pt x="19502" y="12982"/>
                    </a:cubicBezTo>
                    <a:lnTo>
                      <a:pt x="19472" y="12982"/>
                    </a:lnTo>
                    <a:cubicBezTo>
                      <a:pt x="19441" y="12966"/>
                      <a:pt x="19396" y="12951"/>
                      <a:pt x="19365" y="12951"/>
                    </a:cubicBezTo>
                    <a:cubicBezTo>
                      <a:pt x="19319" y="12921"/>
                      <a:pt x="19274" y="12905"/>
                      <a:pt x="19228" y="12890"/>
                    </a:cubicBezTo>
                    <a:cubicBezTo>
                      <a:pt x="19137" y="12860"/>
                      <a:pt x="19045" y="12829"/>
                      <a:pt x="18969" y="12784"/>
                    </a:cubicBezTo>
                    <a:lnTo>
                      <a:pt x="18939" y="12784"/>
                    </a:lnTo>
                    <a:cubicBezTo>
                      <a:pt x="18893" y="12768"/>
                      <a:pt x="18862" y="12753"/>
                      <a:pt x="18817" y="12723"/>
                    </a:cubicBezTo>
                    <a:lnTo>
                      <a:pt x="18801" y="12723"/>
                    </a:lnTo>
                    <a:cubicBezTo>
                      <a:pt x="18786" y="12707"/>
                      <a:pt x="18771" y="12707"/>
                      <a:pt x="18756" y="12692"/>
                    </a:cubicBezTo>
                    <a:lnTo>
                      <a:pt x="18725" y="12677"/>
                    </a:lnTo>
                    <a:lnTo>
                      <a:pt x="18680" y="12662"/>
                    </a:lnTo>
                    <a:lnTo>
                      <a:pt x="18664" y="12631"/>
                    </a:lnTo>
                    <a:cubicBezTo>
                      <a:pt x="18619" y="12616"/>
                      <a:pt x="18573" y="12586"/>
                      <a:pt x="18527" y="12555"/>
                    </a:cubicBezTo>
                    <a:cubicBezTo>
                      <a:pt x="18481" y="12509"/>
                      <a:pt x="18420" y="12479"/>
                      <a:pt x="18375" y="12433"/>
                    </a:cubicBezTo>
                    <a:cubicBezTo>
                      <a:pt x="18344" y="12418"/>
                      <a:pt x="18314" y="12387"/>
                      <a:pt x="18268" y="12357"/>
                    </a:cubicBezTo>
                    <a:cubicBezTo>
                      <a:pt x="18222" y="12327"/>
                      <a:pt x="18177" y="12281"/>
                      <a:pt x="18131" y="12250"/>
                    </a:cubicBezTo>
                    <a:cubicBezTo>
                      <a:pt x="18040" y="12174"/>
                      <a:pt x="17948" y="12098"/>
                      <a:pt x="17826" y="12037"/>
                    </a:cubicBezTo>
                    <a:cubicBezTo>
                      <a:pt x="17700" y="11987"/>
                      <a:pt x="17574" y="11957"/>
                      <a:pt x="17456" y="11957"/>
                    </a:cubicBezTo>
                    <a:cubicBezTo>
                      <a:pt x="17432" y="11957"/>
                      <a:pt x="17408" y="11958"/>
                      <a:pt x="17384" y="11961"/>
                    </a:cubicBezTo>
                    <a:cubicBezTo>
                      <a:pt x="17263" y="11976"/>
                      <a:pt x="17156" y="12022"/>
                      <a:pt x="17019" y="12098"/>
                    </a:cubicBezTo>
                    <a:cubicBezTo>
                      <a:pt x="16973" y="12128"/>
                      <a:pt x="16927" y="12159"/>
                      <a:pt x="16882" y="12189"/>
                    </a:cubicBezTo>
                    <a:cubicBezTo>
                      <a:pt x="16821" y="12220"/>
                      <a:pt x="16775" y="12250"/>
                      <a:pt x="16714" y="12266"/>
                    </a:cubicBezTo>
                    <a:cubicBezTo>
                      <a:pt x="16684" y="12281"/>
                      <a:pt x="16653" y="12296"/>
                      <a:pt x="16623" y="12296"/>
                    </a:cubicBezTo>
                    <a:cubicBezTo>
                      <a:pt x="16592" y="12311"/>
                      <a:pt x="16562" y="12311"/>
                      <a:pt x="16546" y="12311"/>
                    </a:cubicBezTo>
                    <a:lnTo>
                      <a:pt x="16409" y="12311"/>
                    </a:lnTo>
                    <a:cubicBezTo>
                      <a:pt x="16379" y="12311"/>
                      <a:pt x="16348" y="12296"/>
                      <a:pt x="16318" y="12296"/>
                    </a:cubicBezTo>
                    <a:cubicBezTo>
                      <a:pt x="16287" y="12281"/>
                      <a:pt x="16242" y="12266"/>
                      <a:pt x="16181" y="12235"/>
                    </a:cubicBezTo>
                    <a:lnTo>
                      <a:pt x="16120" y="12220"/>
                    </a:lnTo>
                    <a:lnTo>
                      <a:pt x="16059" y="12189"/>
                    </a:lnTo>
                    <a:cubicBezTo>
                      <a:pt x="16028" y="12174"/>
                      <a:pt x="15998" y="12159"/>
                      <a:pt x="15968" y="12144"/>
                    </a:cubicBezTo>
                    <a:lnTo>
                      <a:pt x="15937" y="12128"/>
                    </a:lnTo>
                    <a:cubicBezTo>
                      <a:pt x="15876" y="12098"/>
                      <a:pt x="15815" y="12052"/>
                      <a:pt x="15724" y="12007"/>
                    </a:cubicBezTo>
                    <a:lnTo>
                      <a:pt x="15587" y="11915"/>
                    </a:lnTo>
                    <a:cubicBezTo>
                      <a:pt x="15434" y="11839"/>
                      <a:pt x="15297" y="11732"/>
                      <a:pt x="15145" y="11626"/>
                    </a:cubicBezTo>
                    <a:cubicBezTo>
                      <a:pt x="14977" y="11504"/>
                      <a:pt x="14855" y="11382"/>
                      <a:pt x="14718" y="11275"/>
                    </a:cubicBezTo>
                    <a:cubicBezTo>
                      <a:pt x="14642" y="11199"/>
                      <a:pt x="14551" y="11123"/>
                      <a:pt x="14459" y="11047"/>
                    </a:cubicBezTo>
                    <a:lnTo>
                      <a:pt x="14398" y="10986"/>
                    </a:lnTo>
                    <a:cubicBezTo>
                      <a:pt x="14352" y="10940"/>
                      <a:pt x="14292" y="10879"/>
                      <a:pt x="14231" y="10833"/>
                    </a:cubicBezTo>
                    <a:lnTo>
                      <a:pt x="14215" y="10818"/>
                    </a:lnTo>
                    <a:cubicBezTo>
                      <a:pt x="14139" y="10757"/>
                      <a:pt x="14063" y="10696"/>
                      <a:pt x="13972" y="10635"/>
                    </a:cubicBezTo>
                    <a:cubicBezTo>
                      <a:pt x="13895" y="10590"/>
                      <a:pt x="13789" y="10529"/>
                      <a:pt x="13667" y="10483"/>
                    </a:cubicBezTo>
                    <a:cubicBezTo>
                      <a:pt x="13636" y="10483"/>
                      <a:pt x="13591" y="10468"/>
                      <a:pt x="13560" y="10468"/>
                    </a:cubicBezTo>
                    <a:lnTo>
                      <a:pt x="13515" y="10453"/>
                    </a:lnTo>
                    <a:lnTo>
                      <a:pt x="13438" y="10437"/>
                    </a:lnTo>
                    <a:cubicBezTo>
                      <a:pt x="13408" y="10437"/>
                      <a:pt x="13362" y="10437"/>
                      <a:pt x="13332" y="10422"/>
                    </a:cubicBezTo>
                    <a:lnTo>
                      <a:pt x="13240" y="10422"/>
                    </a:lnTo>
                    <a:cubicBezTo>
                      <a:pt x="13210" y="10407"/>
                      <a:pt x="13195" y="10407"/>
                      <a:pt x="13164" y="10407"/>
                    </a:cubicBezTo>
                    <a:cubicBezTo>
                      <a:pt x="13179" y="10407"/>
                      <a:pt x="13195" y="10392"/>
                      <a:pt x="13210" y="10392"/>
                    </a:cubicBezTo>
                    <a:cubicBezTo>
                      <a:pt x="13256" y="10361"/>
                      <a:pt x="13316" y="10331"/>
                      <a:pt x="13377" y="10285"/>
                    </a:cubicBezTo>
                    <a:cubicBezTo>
                      <a:pt x="13438" y="10254"/>
                      <a:pt x="13499" y="10224"/>
                      <a:pt x="13560" y="10178"/>
                    </a:cubicBezTo>
                    <a:lnTo>
                      <a:pt x="13591" y="10209"/>
                    </a:lnTo>
                    <a:cubicBezTo>
                      <a:pt x="13621" y="10224"/>
                      <a:pt x="13636" y="10224"/>
                      <a:pt x="13667" y="10239"/>
                    </a:cubicBezTo>
                    <a:lnTo>
                      <a:pt x="13743" y="10285"/>
                    </a:lnTo>
                    <a:lnTo>
                      <a:pt x="13834" y="10331"/>
                    </a:lnTo>
                    <a:cubicBezTo>
                      <a:pt x="13895" y="10361"/>
                      <a:pt x="13956" y="10392"/>
                      <a:pt x="14002" y="10437"/>
                    </a:cubicBezTo>
                    <a:lnTo>
                      <a:pt x="14078" y="10468"/>
                    </a:lnTo>
                    <a:lnTo>
                      <a:pt x="14093" y="10483"/>
                    </a:lnTo>
                    <a:cubicBezTo>
                      <a:pt x="14109" y="10483"/>
                      <a:pt x="14124" y="10498"/>
                      <a:pt x="14139" y="10498"/>
                    </a:cubicBezTo>
                    <a:cubicBezTo>
                      <a:pt x="14154" y="10513"/>
                      <a:pt x="14170" y="10513"/>
                      <a:pt x="14185" y="10529"/>
                    </a:cubicBezTo>
                    <a:lnTo>
                      <a:pt x="14261" y="10559"/>
                    </a:lnTo>
                    <a:cubicBezTo>
                      <a:pt x="14322" y="10590"/>
                      <a:pt x="14383" y="10620"/>
                      <a:pt x="14429" y="10635"/>
                    </a:cubicBezTo>
                    <a:cubicBezTo>
                      <a:pt x="14505" y="10666"/>
                      <a:pt x="14581" y="10696"/>
                      <a:pt x="14672" y="10727"/>
                    </a:cubicBezTo>
                    <a:cubicBezTo>
                      <a:pt x="14825" y="10772"/>
                      <a:pt x="14977" y="10803"/>
                      <a:pt x="15114" y="10818"/>
                    </a:cubicBezTo>
                    <a:lnTo>
                      <a:pt x="15175" y="10833"/>
                    </a:lnTo>
                    <a:cubicBezTo>
                      <a:pt x="15206" y="10849"/>
                      <a:pt x="15236" y="10849"/>
                      <a:pt x="15267" y="10849"/>
                    </a:cubicBezTo>
                    <a:cubicBezTo>
                      <a:pt x="15312" y="10864"/>
                      <a:pt x="15358" y="10879"/>
                      <a:pt x="15404" y="10879"/>
                    </a:cubicBezTo>
                    <a:cubicBezTo>
                      <a:pt x="15489" y="10893"/>
                      <a:pt x="15574" y="10908"/>
                      <a:pt x="15647" y="10909"/>
                    </a:cubicBezTo>
                    <a:lnTo>
                      <a:pt x="15647" y="10909"/>
                    </a:lnTo>
                    <a:lnTo>
                      <a:pt x="15632" y="10894"/>
                    </a:lnTo>
                    <a:cubicBezTo>
                      <a:pt x="15571" y="10879"/>
                      <a:pt x="15510" y="10849"/>
                      <a:pt x="15434" y="10803"/>
                    </a:cubicBezTo>
                    <a:lnTo>
                      <a:pt x="15404" y="10788"/>
                    </a:lnTo>
                    <a:cubicBezTo>
                      <a:pt x="15373" y="10772"/>
                      <a:pt x="15343" y="10757"/>
                      <a:pt x="15312" y="10742"/>
                    </a:cubicBezTo>
                    <a:cubicBezTo>
                      <a:pt x="15251" y="10712"/>
                      <a:pt x="15190" y="10696"/>
                      <a:pt x="15145" y="10666"/>
                    </a:cubicBezTo>
                    <a:cubicBezTo>
                      <a:pt x="15038" y="10635"/>
                      <a:pt x="14931" y="10590"/>
                      <a:pt x="14825" y="10559"/>
                    </a:cubicBezTo>
                    <a:cubicBezTo>
                      <a:pt x="14733" y="10544"/>
                      <a:pt x="14642" y="10498"/>
                      <a:pt x="14551" y="10468"/>
                    </a:cubicBezTo>
                    <a:lnTo>
                      <a:pt x="14520" y="10468"/>
                    </a:lnTo>
                    <a:cubicBezTo>
                      <a:pt x="14490" y="10453"/>
                      <a:pt x="14459" y="10437"/>
                      <a:pt x="14429" y="10422"/>
                    </a:cubicBezTo>
                    <a:lnTo>
                      <a:pt x="14398" y="10407"/>
                    </a:lnTo>
                    <a:cubicBezTo>
                      <a:pt x="14368" y="10407"/>
                      <a:pt x="14322" y="10392"/>
                      <a:pt x="14292" y="10376"/>
                    </a:cubicBezTo>
                    <a:cubicBezTo>
                      <a:pt x="14276" y="10361"/>
                      <a:pt x="14261" y="10361"/>
                      <a:pt x="14246" y="10361"/>
                    </a:cubicBezTo>
                    <a:cubicBezTo>
                      <a:pt x="14231" y="10346"/>
                      <a:pt x="14200" y="10346"/>
                      <a:pt x="14185" y="10346"/>
                    </a:cubicBezTo>
                    <a:cubicBezTo>
                      <a:pt x="14109" y="10300"/>
                      <a:pt x="14017" y="10270"/>
                      <a:pt x="13911" y="10209"/>
                    </a:cubicBezTo>
                    <a:lnTo>
                      <a:pt x="13850" y="10178"/>
                    </a:lnTo>
                    <a:cubicBezTo>
                      <a:pt x="13789" y="10148"/>
                      <a:pt x="13743" y="10117"/>
                      <a:pt x="13682" y="10102"/>
                    </a:cubicBezTo>
                    <a:cubicBezTo>
                      <a:pt x="13697" y="10087"/>
                      <a:pt x="13697" y="10087"/>
                      <a:pt x="13713" y="10087"/>
                    </a:cubicBezTo>
                    <a:cubicBezTo>
                      <a:pt x="13774" y="10026"/>
                      <a:pt x="13850" y="9980"/>
                      <a:pt x="13911" y="9919"/>
                    </a:cubicBezTo>
                    <a:lnTo>
                      <a:pt x="13972" y="9950"/>
                    </a:lnTo>
                    <a:cubicBezTo>
                      <a:pt x="14033" y="9980"/>
                      <a:pt x="14093" y="9995"/>
                      <a:pt x="14154" y="10026"/>
                    </a:cubicBezTo>
                    <a:cubicBezTo>
                      <a:pt x="14185" y="10041"/>
                      <a:pt x="14200" y="10041"/>
                      <a:pt x="14231" y="10056"/>
                    </a:cubicBezTo>
                    <a:lnTo>
                      <a:pt x="14261" y="10072"/>
                    </a:lnTo>
                    <a:lnTo>
                      <a:pt x="14292" y="10072"/>
                    </a:lnTo>
                    <a:cubicBezTo>
                      <a:pt x="14322" y="10087"/>
                      <a:pt x="14337" y="10102"/>
                      <a:pt x="14368" y="10102"/>
                    </a:cubicBezTo>
                    <a:lnTo>
                      <a:pt x="14429" y="10133"/>
                    </a:lnTo>
                    <a:lnTo>
                      <a:pt x="14505" y="10163"/>
                    </a:lnTo>
                    <a:cubicBezTo>
                      <a:pt x="14520" y="10178"/>
                      <a:pt x="14551" y="10178"/>
                      <a:pt x="14581" y="10193"/>
                    </a:cubicBezTo>
                    <a:lnTo>
                      <a:pt x="14612" y="10209"/>
                    </a:lnTo>
                    <a:lnTo>
                      <a:pt x="14657" y="10209"/>
                    </a:lnTo>
                    <a:lnTo>
                      <a:pt x="14672" y="10224"/>
                    </a:lnTo>
                    <a:lnTo>
                      <a:pt x="14688" y="10224"/>
                    </a:lnTo>
                    <a:cubicBezTo>
                      <a:pt x="14703" y="10224"/>
                      <a:pt x="14718" y="10224"/>
                      <a:pt x="14733" y="10239"/>
                    </a:cubicBezTo>
                    <a:lnTo>
                      <a:pt x="14764" y="10239"/>
                    </a:lnTo>
                    <a:cubicBezTo>
                      <a:pt x="14794" y="10254"/>
                      <a:pt x="14825" y="10254"/>
                      <a:pt x="14840" y="10270"/>
                    </a:cubicBezTo>
                    <a:cubicBezTo>
                      <a:pt x="14931" y="10285"/>
                      <a:pt x="15023" y="10300"/>
                      <a:pt x="15114" y="10315"/>
                    </a:cubicBezTo>
                    <a:cubicBezTo>
                      <a:pt x="15282" y="10346"/>
                      <a:pt x="15449" y="10392"/>
                      <a:pt x="15617" y="10422"/>
                    </a:cubicBezTo>
                    <a:cubicBezTo>
                      <a:pt x="15678" y="10453"/>
                      <a:pt x="15754" y="10468"/>
                      <a:pt x="15830" y="10483"/>
                    </a:cubicBezTo>
                    <a:cubicBezTo>
                      <a:pt x="15922" y="10513"/>
                      <a:pt x="16013" y="10529"/>
                      <a:pt x="16105" y="10559"/>
                    </a:cubicBezTo>
                    <a:lnTo>
                      <a:pt x="16135" y="10559"/>
                    </a:lnTo>
                    <a:cubicBezTo>
                      <a:pt x="16166" y="10559"/>
                      <a:pt x="16196" y="10574"/>
                      <a:pt x="16242" y="10574"/>
                    </a:cubicBezTo>
                    <a:lnTo>
                      <a:pt x="16272" y="10590"/>
                    </a:lnTo>
                    <a:lnTo>
                      <a:pt x="16318" y="10590"/>
                    </a:lnTo>
                    <a:cubicBezTo>
                      <a:pt x="16333" y="10605"/>
                      <a:pt x="16333" y="10605"/>
                      <a:pt x="16348" y="10605"/>
                    </a:cubicBezTo>
                    <a:lnTo>
                      <a:pt x="16379" y="10605"/>
                    </a:lnTo>
                    <a:cubicBezTo>
                      <a:pt x="16425" y="10605"/>
                      <a:pt x="16455" y="10620"/>
                      <a:pt x="16501" y="10620"/>
                    </a:cubicBezTo>
                    <a:lnTo>
                      <a:pt x="16973" y="10620"/>
                    </a:lnTo>
                    <a:cubicBezTo>
                      <a:pt x="17034" y="10620"/>
                      <a:pt x="17095" y="10635"/>
                      <a:pt x="17141" y="10635"/>
                    </a:cubicBezTo>
                    <a:lnTo>
                      <a:pt x="17354" y="10635"/>
                    </a:lnTo>
                    <a:cubicBezTo>
                      <a:pt x="17461" y="10635"/>
                      <a:pt x="17552" y="10620"/>
                      <a:pt x="17628" y="10620"/>
                    </a:cubicBezTo>
                    <a:cubicBezTo>
                      <a:pt x="17674" y="10605"/>
                      <a:pt x="17720" y="10605"/>
                      <a:pt x="17765" y="10590"/>
                    </a:cubicBezTo>
                    <a:cubicBezTo>
                      <a:pt x="17796" y="10590"/>
                      <a:pt x="17826" y="10574"/>
                      <a:pt x="17872" y="10574"/>
                    </a:cubicBezTo>
                    <a:lnTo>
                      <a:pt x="17887" y="10574"/>
                    </a:lnTo>
                    <a:cubicBezTo>
                      <a:pt x="17963" y="10544"/>
                      <a:pt x="18040" y="10529"/>
                      <a:pt x="18116" y="10498"/>
                    </a:cubicBezTo>
                    <a:cubicBezTo>
                      <a:pt x="18222" y="10468"/>
                      <a:pt x="18299" y="10437"/>
                      <a:pt x="18375" y="10392"/>
                    </a:cubicBezTo>
                    <a:cubicBezTo>
                      <a:pt x="18344" y="10392"/>
                      <a:pt x="18314" y="10407"/>
                      <a:pt x="18283" y="10407"/>
                    </a:cubicBezTo>
                    <a:cubicBezTo>
                      <a:pt x="18238" y="10422"/>
                      <a:pt x="18207" y="10422"/>
                      <a:pt x="18177" y="10437"/>
                    </a:cubicBezTo>
                    <a:cubicBezTo>
                      <a:pt x="18146" y="10437"/>
                      <a:pt x="18116" y="10437"/>
                      <a:pt x="18085" y="10453"/>
                    </a:cubicBezTo>
                    <a:lnTo>
                      <a:pt x="17963" y="10453"/>
                    </a:lnTo>
                    <a:cubicBezTo>
                      <a:pt x="17887" y="10468"/>
                      <a:pt x="17796" y="10468"/>
                      <a:pt x="17704" y="10483"/>
                    </a:cubicBezTo>
                    <a:lnTo>
                      <a:pt x="16470" y="10483"/>
                    </a:lnTo>
                    <a:cubicBezTo>
                      <a:pt x="16455" y="10468"/>
                      <a:pt x="16425" y="10468"/>
                      <a:pt x="16409" y="10468"/>
                    </a:cubicBezTo>
                    <a:lnTo>
                      <a:pt x="16333" y="10468"/>
                    </a:lnTo>
                    <a:lnTo>
                      <a:pt x="16287" y="10453"/>
                    </a:lnTo>
                    <a:lnTo>
                      <a:pt x="16242" y="10437"/>
                    </a:lnTo>
                    <a:lnTo>
                      <a:pt x="16181" y="10437"/>
                    </a:lnTo>
                    <a:lnTo>
                      <a:pt x="16150" y="10422"/>
                    </a:lnTo>
                    <a:cubicBezTo>
                      <a:pt x="16105" y="10407"/>
                      <a:pt x="16059" y="10407"/>
                      <a:pt x="16013" y="10392"/>
                    </a:cubicBezTo>
                    <a:lnTo>
                      <a:pt x="15876" y="10346"/>
                    </a:lnTo>
                    <a:cubicBezTo>
                      <a:pt x="15800" y="10331"/>
                      <a:pt x="15724" y="10315"/>
                      <a:pt x="15648" y="10300"/>
                    </a:cubicBezTo>
                    <a:cubicBezTo>
                      <a:pt x="15465" y="10254"/>
                      <a:pt x="15312" y="10224"/>
                      <a:pt x="15160" y="10193"/>
                    </a:cubicBezTo>
                    <a:lnTo>
                      <a:pt x="15114" y="10178"/>
                    </a:lnTo>
                    <a:cubicBezTo>
                      <a:pt x="15038" y="10163"/>
                      <a:pt x="14977" y="10163"/>
                      <a:pt x="14901" y="10148"/>
                    </a:cubicBezTo>
                    <a:cubicBezTo>
                      <a:pt x="14825" y="10133"/>
                      <a:pt x="14749" y="10102"/>
                      <a:pt x="14657" y="10087"/>
                    </a:cubicBezTo>
                    <a:lnTo>
                      <a:pt x="14612" y="10072"/>
                    </a:lnTo>
                    <a:lnTo>
                      <a:pt x="14551" y="10056"/>
                    </a:lnTo>
                    <a:cubicBezTo>
                      <a:pt x="14520" y="10041"/>
                      <a:pt x="14490" y="10041"/>
                      <a:pt x="14459" y="10026"/>
                    </a:cubicBezTo>
                    <a:lnTo>
                      <a:pt x="14429" y="10011"/>
                    </a:lnTo>
                    <a:cubicBezTo>
                      <a:pt x="14383" y="9995"/>
                      <a:pt x="14337" y="9980"/>
                      <a:pt x="14276" y="9950"/>
                    </a:cubicBezTo>
                    <a:lnTo>
                      <a:pt x="14215" y="9934"/>
                    </a:lnTo>
                    <a:lnTo>
                      <a:pt x="14154" y="9904"/>
                    </a:lnTo>
                    <a:cubicBezTo>
                      <a:pt x="14109" y="9889"/>
                      <a:pt x="14063" y="9874"/>
                      <a:pt x="14017" y="9858"/>
                    </a:cubicBezTo>
                    <a:lnTo>
                      <a:pt x="14002" y="9858"/>
                    </a:lnTo>
                    <a:cubicBezTo>
                      <a:pt x="14017" y="9843"/>
                      <a:pt x="14033" y="9828"/>
                      <a:pt x="14048" y="9813"/>
                    </a:cubicBezTo>
                    <a:cubicBezTo>
                      <a:pt x="14170" y="9721"/>
                      <a:pt x="14261" y="9645"/>
                      <a:pt x="14352" y="9554"/>
                    </a:cubicBezTo>
                    <a:cubicBezTo>
                      <a:pt x="14368" y="9554"/>
                      <a:pt x="14398" y="9554"/>
                      <a:pt x="14413" y="9569"/>
                    </a:cubicBezTo>
                    <a:lnTo>
                      <a:pt x="14444" y="9569"/>
                    </a:lnTo>
                    <a:lnTo>
                      <a:pt x="14520" y="9584"/>
                    </a:lnTo>
                    <a:lnTo>
                      <a:pt x="14551" y="9599"/>
                    </a:lnTo>
                    <a:cubicBezTo>
                      <a:pt x="14596" y="9615"/>
                      <a:pt x="14657" y="9615"/>
                      <a:pt x="14703" y="9630"/>
                    </a:cubicBezTo>
                    <a:lnTo>
                      <a:pt x="14749" y="9645"/>
                    </a:lnTo>
                    <a:lnTo>
                      <a:pt x="14810" y="9660"/>
                    </a:lnTo>
                    <a:lnTo>
                      <a:pt x="14840" y="9660"/>
                    </a:lnTo>
                    <a:lnTo>
                      <a:pt x="14871" y="9675"/>
                    </a:lnTo>
                    <a:cubicBezTo>
                      <a:pt x="14901" y="9675"/>
                      <a:pt x="14931" y="9691"/>
                      <a:pt x="14962" y="9691"/>
                    </a:cubicBezTo>
                    <a:lnTo>
                      <a:pt x="15099" y="9706"/>
                    </a:lnTo>
                    <a:lnTo>
                      <a:pt x="15297" y="9706"/>
                    </a:lnTo>
                    <a:lnTo>
                      <a:pt x="15358" y="9721"/>
                    </a:lnTo>
                    <a:cubicBezTo>
                      <a:pt x="15419" y="9721"/>
                      <a:pt x="15465" y="9706"/>
                      <a:pt x="15526" y="9706"/>
                    </a:cubicBezTo>
                    <a:cubicBezTo>
                      <a:pt x="15617" y="9691"/>
                      <a:pt x="15724" y="9675"/>
                      <a:pt x="15830" y="9645"/>
                    </a:cubicBezTo>
                    <a:lnTo>
                      <a:pt x="15861" y="9645"/>
                    </a:lnTo>
                    <a:lnTo>
                      <a:pt x="15922" y="9630"/>
                    </a:lnTo>
                    <a:lnTo>
                      <a:pt x="15983" y="9615"/>
                    </a:lnTo>
                    <a:cubicBezTo>
                      <a:pt x="16013" y="9599"/>
                      <a:pt x="16059" y="9599"/>
                      <a:pt x="16089" y="9584"/>
                    </a:cubicBezTo>
                    <a:lnTo>
                      <a:pt x="16105" y="9584"/>
                    </a:lnTo>
                    <a:cubicBezTo>
                      <a:pt x="16196" y="9569"/>
                      <a:pt x="16272" y="9554"/>
                      <a:pt x="16348" y="9554"/>
                    </a:cubicBezTo>
                    <a:cubicBezTo>
                      <a:pt x="16425" y="9554"/>
                      <a:pt x="16501" y="9538"/>
                      <a:pt x="16592" y="9538"/>
                    </a:cubicBezTo>
                    <a:lnTo>
                      <a:pt x="16851" y="9523"/>
                    </a:lnTo>
                    <a:cubicBezTo>
                      <a:pt x="16927" y="9508"/>
                      <a:pt x="17004" y="9493"/>
                      <a:pt x="17095" y="9477"/>
                    </a:cubicBezTo>
                    <a:cubicBezTo>
                      <a:pt x="17110" y="9477"/>
                      <a:pt x="17125" y="9462"/>
                      <a:pt x="17156" y="9462"/>
                    </a:cubicBezTo>
                    <a:lnTo>
                      <a:pt x="17171" y="9447"/>
                    </a:lnTo>
                    <a:lnTo>
                      <a:pt x="17202" y="9447"/>
                    </a:lnTo>
                    <a:cubicBezTo>
                      <a:pt x="17247" y="9432"/>
                      <a:pt x="17293" y="9416"/>
                      <a:pt x="17339" y="9386"/>
                    </a:cubicBezTo>
                    <a:cubicBezTo>
                      <a:pt x="17430" y="9356"/>
                      <a:pt x="17506" y="9310"/>
                      <a:pt x="17567" y="9279"/>
                    </a:cubicBezTo>
                    <a:cubicBezTo>
                      <a:pt x="17613" y="9249"/>
                      <a:pt x="17643" y="9234"/>
                      <a:pt x="17674" y="9203"/>
                    </a:cubicBezTo>
                    <a:cubicBezTo>
                      <a:pt x="17704" y="9173"/>
                      <a:pt x="17750" y="9142"/>
                      <a:pt x="17781" y="9112"/>
                    </a:cubicBezTo>
                    <a:lnTo>
                      <a:pt x="17781" y="9112"/>
                    </a:lnTo>
                    <a:cubicBezTo>
                      <a:pt x="17750" y="9127"/>
                      <a:pt x="17720" y="9142"/>
                      <a:pt x="17689" y="9157"/>
                    </a:cubicBezTo>
                    <a:cubicBezTo>
                      <a:pt x="17674" y="9157"/>
                      <a:pt x="17659" y="9173"/>
                      <a:pt x="17643" y="9173"/>
                    </a:cubicBezTo>
                    <a:lnTo>
                      <a:pt x="17628" y="9173"/>
                    </a:lnTo>
                    <a:lnTo>
                      <a:pt x="17613" y="9188"/>
                    </a:lnTo>
                    <a:cubicBezTo>
                      <a:pt x="17583" y="9203"/>
                      <a:pt x="17537" y="9218"/>
                      <a:pt x="17506" y="9234"/>
                    </a:cubicBezTo>
                    <a:lnTo>
                      <a:pt x="17445" y="9249"/>
                    </a:lnTo>
                    <a:cubicBezTo>
                      <a:pt x="17415" y="9264"/>
                      <a:pt x="17384" y="9264"/>
                      <a:pt x="17354" y="9279"/>
                    </a:cubicBezTo>
                    <a:lnTo>
                      <a:pt x="17293" y="9295"/>
                    </a:lnTo>
                    <a:cubicBezTo>
                      <a:pt x="17263" y="9310"/>
                      <a:pt x="17247" y="9310"/>
                      <a:pt x="17217" y="9325"/>
                    </a:cubicBezTo>
                    <a:cubicBezTo>
                      <a:pt x="17171" y="9340"/>
                      <a:pt x="17125" y="9340"/>
                      <a:pt x="17080" y="9356"/>
                    </a:cubicBezTo>
                    <a:cubicBezTo>
                      <a:pt x="17049" y="9356"/>
                      <a:pt x="17034" y="9371"/>
                      <a:pt x="17019" y="9371"/>
                    </a:cubicBezTo>
                    <a:lnTo>
                      <a:pt x="16973" y="9371"/>
                    </a:lnTo>
                    <a:lnTo>
                      <a:pt x="16927" y="9386"/>
                    </a:lnTo>
                    <a:lnTo>
                      <a:pt x="16866" y="9386"/>
                    </a:lnTo>
                    <a:lnTo>
                      <a:pt x="16821" y="9401"/>
                    </a:lnTo>
                    <a:lnTo>
                      <a:pt x="16745" y="9401"/>
                    </a:lnTo>
                    <a:cubicBezTo>
                      <a:pt x="16684" y="9401"/>
                      <a:pt x="16638" y="9416"/>
                      <a:pt x="16577" y="9416"/>
                    </a:cubicBezTo>
                    <a:cubicBezTo>
                      <a:pt x="16425" y="9432"/>
                      <a:pt x="16257" y="9432"/>
                      <a:pt x="16089" y="9477"/>
                    </a:cubicBezTo>
                    <a:lnTo>
                      <a:pt x="16074" y="9477"/>
                    </a:lnTo>
                    <a:cubicBezTo>
                      <a:pt x="16044" y="9477"/>
                      <a:pt x="15998" y="9493"/>
                      <a:pt x="15952" y="9493"/>
                    </a:cubicBezTo>
                    <a:lnTo>
                      <a:pt x="15891" y="9508"/>
                    </a:lnTo>
                    <a:lnTo>
                      <a:pt x="15830" y="9523"/>
                    </a:lnTo>
                    <a:lnTo>
                      <a:pt x="15815" y="9538"/>
                    </a:lnTo>
                    <a:cubicBezTo>
                      <a:pt x="15708" y="9554"/>
                      <a:pt x="15587" y="9584"/>
                      <a:pt x="15480" y="9599"/>
                    </a:cubicBezTo>
                    <a:cubicBezTo>
                      <a:pt x="15419" y="9599"/>
                      <a:pt x="15358" y="9615"/>
                      <a:pt x="15312" y="9615"/>
                    </a:cubicBezTo>
                    <a:lnTo>
                      <a:pt x="15206" y="9615"/>
                    </a:lnTo>
                    <a:lnTo>
                      <a:pt x="15084" y="9599"/>
                    </a:lnTo>
                    <a:lnTo>
                      <a:pt x="15038" y="9599"/>
                    </a:lnTo>
                    <a:cubicBezTo>
                      <a:pt x="14992" y="9599"/>
                      <a:pt x="14962" y="9599"/>
                      <a:pt x="14916" y="9584"/>
                    </a:cubicBezTo>
                    <a:cubicBezTo>
                      <a:pt x="14901" y="9584"/>
                      <a:pt x="14871" y="9584"/>
                      <a:pt x="14840" y="9569"/>
                    </a:cubicBezTo>
                    <a:lnTo>
                      <a:pt x="14810" y="9569"/>
                    </a:lnTo>
                    <a:lnTo>
                      <a:pt x="14703" y="9538"/>
                    </a:lnTo>
                    <a:lnTo>
                      <a:pt x="14581" y="9523"/>
                    </a:lnTo>
                    <a:lnTo>
                      <a:pt x="14520" y="9508"/>
                    </a:lnTo>
                    <a:cubicBezTo>
                      <a:pt x="14490" y="9493"/>
                      <a:pt x="14459" y="9493"/>
                      <a:pt x="14429" y="9493"/>
                    </a:cubicBezTo>
                    <a:cubicBezTo>
                      <a:pt x="14444" y="9477"/>
                      <a:pt x="14444" y="9477"/>
                      <a:pt x="14444" y="9477"/>
                    </a:cubicBezTo>
                    <a:lnTo>
                      <a:pt x="14474" y="9447"/>
                    </a:lnTo>
                    <a:cubicBezTo>
                      <a:pt x="14490" y="9432"/>
                      <a:pt x="14505" y="9416"/>
                      <a:pt x="14535" y="9386"/>
                    </a:cubicBezTo>
                    <a:cubicBezTo>
                      <a:pt x="14642" y="9279"/>
                      <a:pt x="14703" y="9188"/>
                      <a:pt x="14764" y="9097"/>
                    </a:cubicBezTo>
                    <a:cubicBezTo>
                      <a:pt x="14825" y="8990"/>
                      <a:pt x="14901" y="8868"/>
                      <a:pt x="14931" y="8746"/>
                    </a:cubicBezTo>
                    <a:cubicBezTo>
                      <a:pt x="14947" y="8700"/>
                      <a:pt x="14962" y="8624"/>
                      <a:pt x="14977" y="8563"/>
                    </a:cubicBezTo>
                    <a:cubicBezTo>
                      <a:pt x="14977" y="8548"/>
                      <a:pt x="14977" y="8533"/>
                      <a:pt x="14992" y="8518"/>
                    </a:cubicBezTo>
                    <a:lnTo>
                      <a:pt x="15008" y="8518"/>
                    </a:lnTo>
                    <a:cubicBezTo>
                      <a:pt x="15038" y="8533"/>
                      <a:pt x="15053" y="8533"/>
                      <a:pt x="15069" y="8548"/>
                    </a:cubicBezTo>
                    <a:lnTo>
                      <a:pt x="15114" y="8563"/>
                    </a:lnTo>
                    <a:cubicBezTo>
                      <a:pt x="15145" y="8578"/>
                      <a:pt x="15175" y="8594"/>
                      <a:pt x="15206" y="8609"/>
                    </a:cubicBezTo>
                    <a:cubicBezTo>
                      <a:pt x="15236" y="8609"/>
                      <a:pt x="15282" y="8624"/>
                      <a:pt x="15328" y="8639"/>
                    </a:cubicBezTo>
                    <a:cubicBezTo>
                      <a:pt x="15358" y="8639"/>
                      <a:pt x="15389" y="8646"/>
                      <a:pt x="15424" y="8646"/>
                    </a:cubicBezTo>
                    <a:cubicBezTo>
                      <a:pt x="15441" y="8646"/>
                      <a:pt x="15460" y="8645"/>
                      <a:pt x="15480" y="8639"/>
                    </a:cubicBezTo>
                    <a:cubicBezTo>
                      <a:pt x="15587" y="8639"/>
                      <a:pt x="15708" y="8639"/>
                      <a:pt x="15830" y="8624"/>
                    </a:cubicBezTo>
                    <a:cubicBezTo>
                      <a:pt x="16059" y="8609"/>
                      <a:pt x="16272" y="8563"/>
                      <a:pt x="16470" y="8457"/>
                    </a:cubicBezTo>
                    <a:cubicBezTo>
                      <a:pt x="16592" y="8396"/>
                      <a:pt x="16729" y="8319"/>
                      <a:pt x="16866" y="8243"/>
                    </a:cubicBezTo>
                    <a:cubicBezTo>
                      <a:pt x="17019" y="8152"/>
                      <a:pt x="17141" y="8076"/>
                      <a:pt x="17247" y="7984"/>
                    </a:cubicBezTo>
                    <a:cubicBezTo>
                      <a:pt x="17293" y="7954"/>
                      <a:pt x="17339" y="7923"/>
                      <a:pt x="17384" y="7878"/>
                    </a:cubicBezTo>
                    <a:cubicBezTo>
                      <a:pt x="17461" y="7832"/>
                      <a:pt x="17522" y="7771"/>
                      <a:pt x="17598" y="7710"/>
                    </a:cubicBezTo>
                    <a:lnTo>
                      <a:pt x="17598" y="7725"/>
                    </a:lnTo>
                    <a:cubicBezTo>
                      <a:pt x="17643" y="7680"/>
                      <a:pt x="17689" y="7649"/>
                      <a:pt x="17735" y="7619"/>
                    </a:cubicBezTo>
                    <a:cubicBezTo>
                      <a:pt x="17902" y="7512"/>
                      <a:pt x="18085" y="7405"/>
                      <a:pt x="18238" y="7314"/>
                    </a:cubicBezTo>
                    <a:cubicBezTo>
                      <a:pt x="18314" y="7268"/>
                      <a:pt x="18390" y="7238"/>
                      <a:pt x="18466" y="7207"/>
                    </a:cubicBezTo>
                    <a:cubicBezTo>
                      <a:pt x="18527" y="7192"/>
                      <a:pt x="18573" y="7162"/>
                      <a:pt x="18634" y="7146"/>
                    </a:cubicBezTo>
                    <a:cubicBezTo>
                      <a:pt x="18710" y="7131"/>
                      <a:pt x="18786" y="7101"/>
                      <a:pt x="18862" y="7070"/>
                    </a:cubicBezTo>
                    <a:cubicBezTo>
                      <a:pt x="18969" y="7040"/>
                      <a:pt x="19076" y="6994"/>
                      <a:pt x="19182" y="6948"/>
                    </a:cubicBezTo>
                    <a:lnTo>
                      <a:pt x="19258" y="6918"/>
                    </a:lnTo>
                    <a:cubicBezTo>
                      <a:pt x="19380" y="6872"/>
                      <a:pt x="19502" y="6826"/>
                      <a:pt x="19624" y="6796"/>
                    </a:cubicBezTo>
                    <a:cubicBezTo>
                      <a:pt x="19761" y="6735"/>
                      <a:pt x="19914" y="6674"/>
                      <a:pt x="20066" y="6628"/>
                    </a:cubicBezTo>
                    <a:cubicBezTo>
                      <a:pt x="20142" y="6598"/>
                      <a:pt x="20188" y="6583"/>
                      <a:pt x="20249" y="6567"/>
                    </a:cubicBezTo>
                    <a:cubicBezTo>
                      <a:pt x="20295" y="6552"/>
                      <a:pt x="20325" y="6552"/>
                      <a:pt x="20371" y="6537"/>
                    </a:cubicBezTo>
                    <a:close/>
                    <a:moveTo>
                      <a:pt x="2651" y="5897"/>
                    </a:moveTo>
                    <a:cubicBezTo>
                      <a:pt x="2712" y="5897"/>
                      <a:pt x="2758" y="5912"/>
                      <a:pt x="2819" y="5912"/>
                    </a:cubicBezTo>
                    <a:cubicBezTo>
                      <a:pt x="2865" y="5912"/>
                      <a:pt x="2926" y="5927"/>
                      <a:pt x="2971" y="5927"/>
                    </a:cubicBezTo>
                    <a:lnTo>
                      <a:pt x="3078" y="5943"/>
                    </a:lnTo>
                    <a:lnTo>
                      <a:pt x="3093" y="5943"/>
                    </a:lnTo>
                    <a:cubicBezTo>
                      <a:pt x="3261" y="5973"/>
                      <a:pt x="3428" y="6004"/>
                      <a:pt x="3596" y="6004"/>
                    </a:cubicBezTo>
                    <a:cubicBezTo>
                      <a:pt x="3703" y="6019"/>
                      <a:pt x="3809" y="6019"/>
                      <a:pt x="3901" y="6019"/>
                    </a:cubicBezTo>
                    <a:lnTo>
                      <a:pt x="3962" y="6019"/>
                    </a:lnTo>
                    <a:cubicBezTo>
                      <a:pt x="4053" y="6034"/>
                      <a:pt x="4160" y="6034"/>
                      <a:pt x="4251" y="6049"/>
                    </a:cubicBezTo>
                    <a:cubicBezTo>
                      <a:pt x="4327" y="6065"/>
                      <a:pt x="4403" y="6080"/>
                      <a:pt x="4480" y="6095"/>
                    </a:cubicBezTo>
                    <a:cubicBezTo>
                      <a:pt x="4556" y="6110"/>
                      <a:pt x="4647" y="6141"/>
                      <a:pt x="4739" y="6186"/>
                    </a:cubicBezTo>
                    <a:cubicBezTo>
                      <a:pt x="4830" y="6232"/>
                      <a:pt x="4937" y="6278"/>
                      <a:pt x="5043" y="6339"/>
                    </a:cubicBezTo>
                    <a:lnTo>
                      <a:pt x="5104" y="6385"/>
                    </a:lnTo>
                    <a:cubicBezTo>
                      <a:pt x="5150" y="6415"/>
                      <a:pt x="5211" y="6445"/>
                      <a:pt x="5257" y="6491"/>
                    </a:cubicBezTo>
                    <a:cubicBezTo>
                      <a:pt x="5333" y="6537"/>
                      <a:pt x="5409" y="6598"/>
                      <a:pt x="5516" y="6674"/>
                    </a:cubicBezTo>
                    <a:lnTo>
                      <a:pt x="5729" y="6842"/>
                    </a:lnTo>
                    <a:cubicBezTo>
                      <a:pt x="5775" y="6872"/>
                      <a:pt x="5820" y="6903"/>
                      <a:pt x="5866" y="6933"/>
                    </a:cubicBezTo>
                    <a:cubicBezTo>
                      <a:pt x="5897" y="6963"/>
                      <a:pt x="5927" y="6979"/>
                      <a:pt x="5957" y="6994"/>
                    </a:cubicBezTo>
                    <a:cubicBezTo>
                      <a:pt x="5988" y="7024"/>
                      <a:pt x="6034" y="7055"/>
                      <a:pt x="6079" y="7085"/>
                    </a:cubicBezTo>
                    <a:cubicBezTo>
                      <a:pt x="6095" y="7101"/>
                      <a:pt x="6110" y="7101"/>
                      <a:pt x="6125" y="7116"/>
                    </a:cubicBezTo>
                    <a:cubicBezTo>
                      <a:pt x="6171" y="7146"/>
                      <a:pt x="6217" y="7177"/>
                      <a:pt x="6247" y="7192"/>
                    </a:cubicBezTo>
                    <a:lnTo>
                      <a:pt x="6293" y="7222"/>
                    </a:lnTo>
                    <a:cubicBezTo>
                      <a:pt x="6338" y="7253"/>
                      <a:pt x="6384" y="7268"/>
                      <a:pt x="6415" y="7299"/>
                    </a:cubicBezTo>
                    <a:lnTo>
                      <a:pt x="6476" y="7329"/>
                    </a:lnTo>
                    <a:cubicBezTo>
                      <a:pt x="6536" y="7360"/>
                      <a:pt x="6582" y="7390"/>
                      <a:pt x="6628" y="7405"/>
                    </a:cubicBezTo>
                    <a:cubicBezTo>
                      <a:pt x="6765" y="7482"/>
                      <a:pt x="6917" y="7542"/>
                      <a:pt x="7054" y="7603"/>
                    </a:cubicBezTo>
                    <a:cubicBezTo>
                      <a:pt x="7161" y="7649"/>
                      <a:pt x="7253" y="7695"/>
                      <a:pt x="7359" y="7741"/>
                    </a:cubicBezTo>
                    <a:cubicBezTo>
                      <a:pt x="7435" y="7786"/>
                      <a:pt x="7527" y="7817"/>
                      <a:pt x="7603" y="7862"/>
                    </a:cubicBezTo>
                    <a:lnTo>
                      <a:pt x="7694" y="7908"/>
                    </a:lnTo>
                    <a:cubicBezTo>
                      <a:pt x="7832" y="7984"/>
                      <a:pt x="7953" y="8030"/>
                      <a:pt x="8060" y="8091"/>
                    </a:cubicBezTo>
                    <a:cubicBezTo>
                      <a:pt x="8197" y="8152"/>
                      <a:pt x="8319" y="8182"/>
                      <a:pt x="8426" y="8228"/>
                    </a:cubicBezTo>
                    <a:cubicBezTo>
                      <a:pt x="8456" y="8228"/>
                      <a:pt x="8502" y="8243"/>
                      <a:pt x="8532" y="8259"/>
                    </a:cubicBezTo>
                    <a:cubicBezTo>
                      <a:pt x="8502" y="8335"/>
                      <a:pt x="8487" y="8426"/>
                      <a:pt x="8487" y="8502"/>
                    </a:cubicBezTo>
                    <a:cubicBezTo>
                      <a:pt x="8487" y="8548"/>
                      <a:pt x="8487" y="8609"/>
                      <a:pt x="8502" y="8670"/>
                    </a:cubicBezTo>
                    <a:lnTo>
                      <a:pt x="8410" y="8685"/>
                    </a:lnTo>
                    <a:lnTo>
                      <a:pt x="8258" y="8685"/>
                    </a:lnTo>
                    <a:cubicBezTo>
                      <a:pt x="8197" y="8685"/>
                      <a:pt x="8151" y="8685"/>
                      <a:pt x="8091" y="8670"/>
                    </a:cubicBezTo>
                    <a:cubicBezTo>
                      <a:pt x="7999" y="8670"/>
                      <a:pt x="7892" y="8655"/>
                      <a:pt x="7801" y="8639"/>
                    </a:cubicBezTo>
                    <a:lnTo>
                      <a:pt x="7771" y="8639"/>
                    </a:lnTo>
                    <a:lnTo>
                      <a:pt x="7725" y="8624"/>
                    </a:lnTo>
                    <a:cubicBezTo>
                      <a:pt x="7618" y="8609"/>
                      <a:pt x="7527" y="8594"/>
                      <a:pt x="7420" y="8578"/>
                    </a:cubicBezTo>
                    <a:cubicBezTo>
                      <a:pt x="7313" y="8563"/>
                      <a:pt x="7222" y="8548"/>
                      <a:pt x="7100" y="8518"/>
                    </a:cubicBezTo>
                    <a:cubicBezTo>
                      <a:pt x="7024" y="8487"/>
                      <a:pt x="6933" y="8457"/>
                      <a:pt x="6856" y="8426"/>
                    </a:cubicBezTo>
                    <a:lnTo>
                      <a:pt x="6795" y="8411"/>
                    </a:lnTo>
                    <a:cubicBezTo>
                      <a:pt x="6765" y="8411"/>
                      <a:pt x="6735" y="8396"/>
                      <a:pt x="6704" y="8380"/>
                    </a:cubicBezTo>
                    <a:cubicBezTo>
                      <a:pt x="6658" y="8365"/>
                      <a:pt x="6613" y="8350"/>
                      <a:pt x="6567" y="8335"/>
                    </a:cubicBezTo>
                    <a:cubicBezTo>
                      <a:pt x="6384" y="8274"/>
                      <a:pt x="6186" y="8213"/>
                      <a:pt x="6003" y="8137"/>
                    </a:cubicBezTo>
                    <a:lnTo>
                      <a:pt x="5897" y="8106"/>
                    </a:lnTo>
                    <a:lnTo>
                      <a:pt x="5897" y="8106"/>
                    </a:lnTo>
                    <a:lnTo>
                      <a:pt x="5927" y="8121"/>
                    </a:lnTo>
                    <a:cubicBezTo>
                      <a:pt x="6125" y="8213"/>
                      <a:pt x="6338" y="8304"/>
                      <a:pt x="6536" y="8396"/>
                    </a:cubicBezTo>
                    <a:cubicBezTo>
                      <a:pt x="6582" y="8411"/>
                      <a:pt x="6628" y="8426"/>
                      <a:pt x="6674" y="8457"/>
                    </a:cubicBezTo>
                    <a:lnTo>
                      <a:pt x="6735" y="8472"/>
                    </a:lnTo>
                    <a:lnTo>
                      <a:pt x="6795" y="8502"/>
                    </a:lnTo>
                    <a:cubicBezTo>
                      <a:pt x="6856" y="8533"/>
                      <a:pt x="6917" y="8548"/>
                      <a:pt x="6978" y="8578"/>
                    </a:cubicBezTo>
                    <a:cubicBezTo>
                      <a:pt x="6994" y="8578"/>
                      <a:pt x="7009" y="8594"/>
                      <a:pt x="7024" y="8594"/>
                    </a:cubicBezTo>
                    <a:lnTo>
                      <a:pt x="7039" y="8609"/>
                    </a:lnTo>
                    <a:cubicBezTo>
                      <a:pt x="7085" y="8624"/>
                      <a:pt x="7115" y="8624"/>
                      <a:pt x="7146" y="8639"/>
                    </a:cubicBezTo>
                    <a:cubicBezTo>
                      <a:pt x="7207" y="8655"/>
                      <a:pt x="7268" y="8670"/>
                      <a:pt x="7344" y="8685"/>
                    </a:cubicBezTo>
                    <a:lnTo>
                      <a:pt x="7496" y="8716"/>
                    </a:lnTo>
                    <a:cubicBezTo>
                      <a:pt x="7618" y="8731"/>
                      <a:pt x="7725" y="8746"/>
                      <a:pt x="7847" y="8761"/>
                    </a:cubicBezTo>
                    <a:cubicBezTo>
                      <a:pt x="7908" y="8777"/>
                      <a:pt x="7969" y="8792"/>
                      <a:pt x="8030" y="8792"/>
                    </a:cubicBezTo>
                    <a:lnTo>
                      <a:pt x="8182" y="8792"/>
                    </a:lnTo>
                    <a:cubicBezTo>
                      <a:pt x="8228" y="8792"/>
                      <a:pt x="8273" y="8792"/>
                      <a:pt x="8319" y="8777"/>
                    </a:cubicBezTo>
                    <a:cubicBezTo>
                      <a:pt x="8395" y="8777"/>
                      <a:pt x="8456" y="8761"/>
                      <a:pt x="8517" y="8746"/>
                    </a:cubicBezTo>
                    <a:cubicBezTo>
                      <a:pt x="8517" y="8777"/>
                      <a:pt x="8532" y="8807"/>
                      <a:pt x="8532" y="8838"/>
                    </a:cubicBezTo>
                    <a:lnTo>
                      <a:pt x="8548" y="8868"/>
                    </a:lnTo>
                    <a:cubicBezTo>
                      <a:pt x="8548" y="8883"/>
                      <a:pt x="8548" y="8914"/>
                      <a:pt x="8563" y="8929"/>
                    </a:cubicBezTo>
                    <a:cubicBezTo>
                      <a:pt x="8593" y="9036"/>
                      <a:pt x="8639" y="9127"/>
                      <a:pt x="8685" y="9234"/>
                    </a:cubicBezTo>
                    <a:cubicBezTo>
                      <a:pt x="8639" y="9249"/>
                      <a:pt x="8593" y="9264"/>
                      <a:pt x="8548" y="9295"/>
                    </a:cubicBezTo>
                    <a:lnTo>
                      <a:pt x="8487" y="9310"/>
                    </a:lnTo>
                    <a:lnTo>
                      <a:pt x="8319" y="9386"/>
                    </a:lnTo>
                    <a:lnTo>
                      <a:pt x="8289" y="9401"/>
                    </a:lnTo>
                    <a:lnTo>
                      <a:pt x="8197" y="9432"/>
                    </a:lnTo>
                    <a:cubicBezTo>
                      <a:pt x="8167" y="9447"/>
                      <a:pt x="8136" y="9462"/>
                      <a:pt x="8121" y="9462"/>
                    </a:cubicBezTo>
                    <a:cubicBezTo>
                      <a:pt x="8091" y="9477"/>
                      <a:pt x="8075" y="9493"/>
                      <a:pt x="8045" y="9493"/>
                    </a:cubicBezTo>
                    <a:lnTo>
                      <a:pt x="8030" y="9508"/>
                    </a:lnTo>
                    <a:lnTo>
                      <a:pt x="7999" y="9508"/>
                    </a:lnTo>
                    <a:cubicBezTo>
                      <a:pt x="7892" y="9523"/>
                      <a:pt x="7786" y="9538"/>
                      <a:pt x="7679" y="9554"/>
                    </a:cubicBezTo>
                    <a:cubicBezTo>
                      <a:pt x="7633" y="9554"/>
                      <a:pt x="7603" y="9569"/>
                      <a:pt x="7557" y="9569"/>
                    </a:cubicBezTo>
                    <a:cubicBezTo>
                      <a:pt x="7466" y="9584"/>
                      <a:pt x="7374" y="9599"/>
                      <a:pt x="7283" y="9615"/>
                    </a:cubicBezTo>
                    <a:lnTo>
                      <a:pt x="7161" y="9630"/>
                    </a:lnTo>
                    <a:cubicBezTo>
                      <a:pt x="7039" y="9645"/>
                      <a:pt x="6933" y="9645"/>
                      <a:pt x="6826" y="9645"/>
                    </a:cubicBezTo>
                    <a:cubicBezTo>
                      <a:pt x="6795" y="9645"/>
                      <a:pt x="6780" y="9660"/>
                      <a:pt x="6765" y="9660"/>
                    </a:cubicBezTo>
                    <a:lnTo>
                      <a:pt x="6460" y="9660"/>
                    </a:lnTo>
                    <a:cubicBezTo>
                      <a:pt x="6354" y="9660"/>
                      <a:pt x="6277" y="9645"/>
                      <a:pt x="6201" y="9645"/>
                    </a:cubicBezTo>
                    <a:cubicBezTo>
                      <a:pt x="6140" y="9630"/>
                      <a:pt x="6095" y="9615"/>
                      <a:pt x="6034" y="9599"/>
                    </a:cubicBezTo>
                    <a:cubicBezTo>
                      <a:pt x="5957" y="9584"/>
                      <a:pt x="5881" y="9554"/>
                      <a:pt x="5805" y="9523"/>
                    </a:cubicBezTo>
                    <a:cubicBezTo>
                      <a:pt x="5759" y="9508"/>
                      <a:pt x="5729" y="9493"/>
                      <a:pt x="5698" y="9477"/>
                    </a:cubicBezTo>
                    <a:lnTo>
                      <a:pt x="5698" y="9477"/>
                    </a:lnTo>
                    <a:cubicBezTo>
                      <a:pt x="5775" y="9523"/>
                      <a:pt x="5851" y="9569"/>
                      <a:pt x="5942" y="9599"/>
                    </a:cubicBezTo>
                    <a:cubicBezTo>
                      <a:pt x="6095" y="9691"/>
                      <a:pt x="6277" y="9736"/>
                      <a:pt x="6460" y="9767"/>
                    </a:cubicBezTo>
                    <a:cubicBezTo>
                      <a:pt x="6506" y="9782"/>
                      <a:pt x="6582" y="9782"/>
                      <a:pt x="6643" y="9797"/>
                    </a:cubicBezTo>
                    <a:lnTo>
                      <a:pt x="6674" y="9797"/>
                    </a:lnTo>
                    <a:lnTo>
                      <a:pt x="6902" y="9813"/>
                    </a:lnTo>
                    <a:lnTo>
                      <a:pt x="7039" y="9813"/>
                    </a:lnTo>
                    <a:lnTo>
                      <a:pt x="7085" y="9828"/>
                    </a:lnTo>
                    <a:lnTo>
                      <a:pt x="7192" y="9828"/>
                    </a:lnTo>
                    <a:lnTo>
                      <a:pt x="7329" y="9813"/>
                    </a:lnTo>
                    <a:lnTo>
                      <a:pt x="7420" y="9813"/>
                    </a:lnTo>
                    <a:cubicBezTo>
                      <a:pt x="7527" y="9813"/>
                      <a:pt x="7633" y="9797"/>
                      <a:pt x="7710" y="9797"/>
                    </a:cubicBezTo>
                    <a:lnTo>
                      <a:pt x="7786" y="9782"/>
                    </a:lnTo>
                    <a:lnTo>
                      <a:pt x="7923" y="9767"/>
                    </a:lnTo>
                    <a:lnTo>
                      <a:pt x="8030" y="9767"/>
                    </a:lnTo>
                    <a:cubicBezTo>
                      <a:pt x="8075" y="9767"/>
                      <a:pt x="8106" y="9752"/>
                      <a:pt x="8136" y="9736"/>
                    </a:cubicBezTo>
                    <a:lnTo>
                      <a:pt x="8197" y="9721"/>
                    </a:lnTo>
                    <a:lnTo>
                      <a:pt x="8228" y="9706"/>
                    </a:lnTo>
                    <a:lnTo>
                      <a:pt x="8243" y="9691"/>
                    </a:lnTo>
                    <a:cubicBezTo>
                      <a:pt x="8319" y="9675"/>
                      <a:pt x="8380" y="9645"/>
                      <a:pt x="8441" y="9630"/>
                    </a:cubicBezTo>
                    <a:cubicBezTo>
                      <a:pt x="8441" y="9630"/>
                      <a:pt x="8441" y="9630"/>
                      <a:pt x="8441" y="9615"/>
                    </a:cubicBezTo>
                    <a:lnTo>
                      <a:pt x="8456" y="9615"/>
                    </a:lnTo>
                    <a:cubicBezTo>
                      <a:pt x="8548" y="9584"/>
                      <a:pt x="8639" y="9554"/>
                      <a:pt x="8730" y="9508"/>
                    </a:cubicBezTo>
                    <a:lnTo>
                      <a:pt x="8837" y="9477"/>
                    </a:lnTo>
                    <a:lnTo>
                      <a:pt x="8883" y="9538"/>
                    </a:lnTo>
                    <a:cubicBezTo>
                      <a:pt x="8944" y="9630"/>
                      <a:pt x="9005" y="9706"/>
                      <a:pt x="9096" y="9797"/>
                    </a:cubicBezTo>
                    <a:cubicBezTo>
                      <a:pt x="9127" y="9828"/>
                      <a:pt x="9157" y="9858"/>
                      <a:pt x="9188" y="9889"/>
                    </a:cubicBezTo>
                    <a:lnTo>
                      <a:pt x="9172" y="9889"/>
                    </a:lnTo>
                    <a:cubicBezTo>
                      <a:pt x="9172" y="9904"/>
                      <a:pt x="9157" y="9904"/>
                      <a:pt x="9142" y="9904"/>
                    </a:cubicBezTo>
                    <a:cubicBezTo>
                      <a:pt x="9111" y="9919"/>
                      <a:pt x="9081" y="9934"/>
                      <a:pt x="9035" y="9950"/>
                    </a:cubicBezTo>
                    <a:cubicBezTo>
                      <a:pt x="9005" y="9965"/>
                      <a:pt x="8959" y="9995"/>
                      <a:pt x="8929" y="10011"/>
                    </a:cubicBezTo>
                    <a:lnTo>
                      <a:pt x="8852" y="10041"/>
                    </a:lnTo>
                    <a:cubicBezTo>
                      <a:pt x="8822" y="10056"/>
                      <a:pt x="8776" y="10087"/>
                      <a:pt x="8746" y="10102"/>
                    </a:cubicBezTo>
                    <a:cubicBezTo>
                      <a:pt x="8669" y="10148"/>
                      <a:pt x="8593" y="10178"/>
                      <a:pt x="8517" y="10224"/>
                    </a:cubicBezTo>
                    <a:cubicBezTo>
                      <a:pt x="8471" y="10239"/>
                      <a:pt x="8426" y="10254"/>
                      <a:pt x="8395" y="10285"/>
                    </a:cubicBezTo>
                    <a:cubicBezTo>
                      <a:pt x="8350" y="10300"/>
                      <a:pt x="8304" y="10315"/>
                      <a:pt x="8258" y="10331"/>
                    </a:cubicBezTo>
                    <a:lnTo>
                      <a:pt x="8197" y="10361"/>
                    </a:lnTo>
                    <a:cubicBezTo>
                      <a:pt x="8151" y="10376"/>
                      <a:pt x="8091" y="10392"/>
                      <a:pt x="8045" y="10422"/>
                    </a:cubicBezTo>
                    <a:cubicBezTo>
                      <a:pt x="7999" y="10437"/>
                      <a:pt x="7953" y="10453"/>
                      <a:pt x="7923" y="10483"/>
                    </a:cubicBezTo>
                    <a:cubicBezTo>
                      <a:pt x="7877" y="10498"/>
                      <a:pt x="7847" y="10529"/>
                      <a:pt x="7801" y="10544"/>
                    </a:cubicBezTo>
                    <a:cubicBezTo>
                      <a:pt x="7740" y="10574"/>
                      <a:pt x="7694" y="10605"/>
                      <a:pt x="7633" y="10635"/>
                    </a:cubicBezTo>
                    <a:lnTo>
                      <a:pt x="7573" y="10666"/>
                    </a:lnTo>
                    <a:lnTo>
                      <a:pt x="7557" y="10681"/>
                    </a:lnTo>
                    <a:lnTo>
                      <a:pt x="7496" y="10712"/>
                    </a:lnTo>
                    <a:lnTo>
                      <a:pt x="7466" y="10727"/>
                    </a:lnTo>
                    <a:lnTo>
                      <a:pt x="7405" y="10757"/>
                    </a:lnTo>
                    <a:lnTo>
                      <a:pt x="7390" y="10772"/>
                    </a:lnTo>
                    <a:cubicBezTo>
                      <a:pt x="7359" y="10788"/>
                      <a:pt x="7344" y="10788"/>
                      <a:pt x="7329" y="10803"/>
                    </a:cubicBezTo>
                    <a:lnTo>
                      <a:pt x="7283" y="10818"/>
                    </a:lnTo>
                    <a:lnTo>
                      <a:pt x="7237" y="10833"/>
                    </a:lnTo>
                    <a:lnTo>
                      <a:pt x="7207" y="10849"/>
                    </a:lnTo>
                    <a:lnTo>
                      <a:pt x="7146" y="10864"/>
                    </a:lnTo>
                    <a:cubicBezTo>
                      <a:pt x="7115" y="10879"/>
                      <a:pt x="7100" y="10879"/>
                      <a:pt x="7070" y="10879"/>
                    </a:cubicBezTo>
                    <a:lnTo>
                      <a:pt x="7054" y="10894"/>
                    </a:lnTo>
                    <a:cubicBezTo>
                      <a:pt x="6994" y="10910"/>
                      <a:pt x="6933" y="10925"/>
                      <a:pt x="6872" y="10940"/>
                    </a:cubicBezTo>
                    <a:cubicBezTo>
                      <a:pt x="6750" y="10971"/>
                      <a:pt x="6613" y="11001"/>
                      <a:pt x="6491" y="11047"/>
                    </a:cubicBezTo>
                    <a:lnTo>
                      <a:pt x="6491" y="11031"/>
                    </a:lnTo>
                    <a:lnTo>
                      <a:pt x="6476" y="11047"/>
                    </a:lnTo>
                    <a:cubicBezTo>
                      <a:pt x="6399" y="11062"/>
                      <a:pt x="6308" y="11077"/>
                      <a:pt x="6232" y="11092"/>
                    </a:cubicBezTo>
                    <a:cubicBezTo>
                      <a:pt x="6140" y="11108"/>
                      <a:pt x="6049" y="11123"/>
                      <a:pt x="5973" y="11138"/>
                    </a:cubicBezTo>
                    <a:cubicBezTo>
                      <a:pt x="5836" y="11153"/>
                      <a:pt x="5714" y="11153"/>
                      <a:pt x="5592" y="11153"/>
                    </a:cubicBezTo>
                    <a:cubicBezTo>
                      <a:pt x="5546" y="11153"/>
                      <a:pt x="5485" y="11153"/>
                      <a:pt x="5439" y="11138"/>
                    </a:cubicBezTo>
                    <a:lnTo>
                      <a:pt x="5333" y="11138"/>
                    </a:lnTo>
                    <a:cubicBezTo>
                      <a:pt x="5257" y="11123"/>
                      <a:pt x="5165" y="11123"/>
                      <a:pt x="5089" y="11108"/>
                    </a:cubicBezTo>
                    <a:lnTo>
                      <a:pt x="5080" y="11108"/>
                    </a:lnTo>
                    <a:cubicBezTo>
                      <a:pt x="5165" y="11133"/>
                      <a:pt x="5241" y="11158"/>
                      <a:pt x="5318" y="11184"/>
                    </a:cubicBezTo>
                    <a:cubicBezTo>
                      <a:pt x="5348" y="11184"/>
                      <a:pt x="5379" y="11199"/>
                      <a:pt x="5409" y="11199"/>
                    </a:cubicBezTo>
                    <a:lnTo>
                      <a:pt x="5455" y="11214"/>
                    </a:lnTo>
                    <a:cubicBezTo>
                      <a:pt x="5516" y="11230"/>
                      <a:pt x="5592" y="11245"/>
                      <a:pt x="5668" y="11245"/>
                    </a:cubicBezTo>
                    <a:cubicBezTo>
                      <a:pt x="5778" y="11258"/>
                      <a:pt x="5887" y="11266"/>
                      <a:pt x="5995" y="11266"/>
                    </a:cubicBezTo>
                    <a:cubicBezTo>
                      <a:pt x="6128" y="11266"/>
                      <a:pt x="6258" y="11255"/>
                      <a:pt x="6384" y="11230"/>
                    </a:cubicBezTo>
                    <a:cubicBezTo>
                      <a:pt x="6491" y="11199"/>
                      <a:pt x="6582" y="11184"/>
                      <a:pt x="6674" y="11153"/>
                    </a:cubicBezTo>
                    <a:lnTo>
                      <a:pt x="6750" y="11138"/>
                    </a:lnTo>
                    <a:cubicBezTo>
                      <a:pt x="6811" y="11123"/>
                      <a:pt x="6872" y="11108"/>
                      <a:pt x="6917" y="11092"/>
                    </a:cubicBezTo>
                    <a:lnTo>
                      <a:pt x="7009" y="11077"/>
                    </a:lnTo>
                    <a:cubicBezTo>
                      <a:pt x="7039" y="11077"/>
                      <a:pt x="7054" y="11062"/>
                      <a:pt x="7085" y="11062"/>
                    </a:cubicBezTo>
                    <a:lnTo>
                      <a:pt x="7115" y="11047"/>
                    </a:lnTo>
                    <a:cubicBezTo>
                      <a:pt x="7161" y="11031"/>
                      <a:pt x="7192" y="11031"/>
                      <a:pt x="7237" y="11016"/>
                    </a:cubicBezTo>
                    <a:cubicBezTo>
                      <a:pt x="7283" y="11001"/>
                      <a:pt x="7329" y="10986"/>
                      <a:pt x="7374" y="10955"/>
                    </a:cubicBezTo>
                    <a:cubicBezTo>
                      <a:pt x="7390" y="10955"/>
                      <a:pt x="7405" y="10955"/>
                      <a:pt x="7420" y="10940"/>
                    </a:cubicBezTo>
                    <a:lnTo>
                      <a:pt x="7435" y="10925"/>
                    </a:lnTo>
                    <a:cubicBezTo>
                      <a:pt x="7451" y="10925"/>
                      <a:pt x="7466" y="10925"/>
                      <a:pt x="7481" y="10910"/>
                    </a:cubicBezTo>
                    <a:lnTo>
                      <a:pt x="7512" y="10894"/>
                    </a:lnTo>
                    <a:cubicBezTo>
                      <a:pt x="7542" y="10879"/>
                      <a:pt x="7573" y="10864"/>
                      <a:pt x="7588" y="10849"/>
                    </a:cubicBezTo>
                    <a:cubicBezTo>
                      <a:pt x="7633" y="10833"/>
                      <a:pt x="7679" y="10803"/>
                      <a:pt x="7725" y="10788"/>
                    </a:cubicBezTo>
                    <a:cubicBezTo>
                      <a:pt x="7801" y="10742"/>
                      <a:pt x="7862" y="10696"/>
                      <a:pt x="7938" y="10666"/>
                    </a:cubicBezTo>
                    <a:lnTo>
                      <a:pt x="7969" y="10635"/>
                    </a:lnTo>
                    <a:cubicBezTo>
                      <a:pt x="7999" y="10620"/>
                      <a:pt x="8030" y="10605"/>
                      <a:pt x="8060" y="10605"/>
                    </a:cubicBezTo>
                    <a:cubicBezTo>
                      <a:pt x="8106" y="10574"/>
                      <a:pt x="8151" y="10559"/>
                      <a:pt x="8212" y="10529"/>
                    </a:cubicBezTo>
                    <a:cubicBezTo>
                      <a:pt x="8243" y="10513"/>
                      <a:pt x="8273" y="10498"/>
                      <a:pt x="8304" y="10498"/>
                    </a:cubicBezTo>
                    <a:cubicBezTo>
                      <a:pt x="8334" y="10468"/>
                      <a:pt x="8380" y="10453"/>
                      <a:pt x="8426" y="10437"/>
                    </a:cubicBezTo>
                    <a:cubicBezTo>
                      <a:pt x="8502" y="10407"/>
                      <a:pt x="8578" y="10361"/>
                      <a:pt x="8654" y="10331"/>
                    </a:cubicBezTo>
                    <a:cubicBezTo>
                      <a:pt x="8700" y="10300"/>
                      <a:pt x="8730" y="10285"/>
                      <a:pt x="8776" y="10270"/>
                    </a:cubicBezTo>
                    <a:cubicBezTo>
                      <a:pt x="8807" y="10239"/>
                      <a:pt x="8852" y="10224"/>
                      <a:pt x="8883" y="10209"/>
                    </a:cubicBezTo>
                    <a:cubicBezTo>
                      <a:pt x="8929" y="10178"/>
                      <a:pt x="8959" y="10163"/>
                      <a:pt x="9005" y="10148"/>
                    </a:cubicBezTo>
                    <a:lnTo>
                      <a:pt x="9035" y="10133"/>
                    </a:lnTo>
                    <a:cubicBezTo>
                      <a:pt x="9081" y="10102"/>
                      <a:pt x="9127" y="10087"/>
                      <a:pt x="9172" y="10056"/>
                    </a:cubicBezTo>
                    <a:cubicBezTo>
                      <a:pt x="9203" y="10056"/>
                      <a:pt x="9233" y="10041"/>
                      <a:pt x="9279" y="10026"/>
                    </a:cubicBezTo>
                    <a:lnTo>
                      <a:pt x="9325" y="10026"/>
                    </a:lnTo>
                    <a:lnTo>
                      <a:pt x="9340" y="10041"/>
                    </a:lnTo>
                    <a:cubicBezTo>
                      <a:pt x="9431" y="10133"/>
                      <a:pt x="9538" y="10209"/>
                      <a:pt x="9645" y="10270"/>
                    </a:cubicBezTo>
                    <a:lnTo>
                      <a:pt x="9629" y="10270"/>
                    </a:lnTo>
                    <a:lnTo>
                      <a:pt x="9614" y="10285"/>
                    </a:lnTo>
                    <a:lnTo>
                      <a:pt x="9538" y="10331"/>
                    </a:lnTo>
                    <a:lnTo>
                      <a:pt x="9492" y="10361"/>
                    </a:lnTo>
                    <a:lnTo>
                      <a:pt x="9447" y="10376"/>
                    </a:lnTo>
                    <a:lnTo>
                      <a:pt x="9431" y="10392"/>
                    </a:lnTo>
                    <a:lnTo>
                      <a:pt x="9386" y="10422"/>
                    </a:lnTo>
                    <a:cubicBezTo>
                      <a:pt x="9355" y="10437"/>
                      <a:pt x="9325" y="10468"/>
                      <a:pt x="9294" y="10498"/>
                    </a:cubicBezTo>
                    <a:cubicBezTo>
                      <a:pt x="9218" y="10559"/>
                      <a:pt x="9157" y="10620"/>
                      <a:pt x="9096" y="10681"/>
                    </a:cubicBezTo>
                    <a:lnTo>
                      <a:pt x="9081" y="10696"/>
                    </a:lnTo>
                    <a:cubicBezTo>
                      <a:pt x="8974" y="10788"/>
                      <a:pt x="8868" y="10894"/>
                      <a:pt x="8776" y="11001"/>
                    </a:cubicBezTo>
                    <a:lnTo>
                      <a:pt x="8761" y="11001"/>
                    </a:lnTo>
                    <a:cubicBezTo>
                      <a:pt x="8669" y="11092"/>
                      <a:pt x="8593" y="11184"/>
                      <a:pt x="8532" y="11260"/>
                    </a:cubicBezTo>
                    <a:cubicBezTo>
                      <a:pt x="8426" y="11382"/>
                      <a:pt x="8350" y="11473"/>
                      <a:pt x="8273" y="11565"/>
                    </a:cubicBezTo>
                    <a:lnTo>
                      <a:pt x="8136" y="11748"/>
                    </a:lnTo>
                    <a:cubicBezTo>
                      <a:pt x="7999" y="11900"/>
                      <a:pt x="7877" y="12052"/>
                      <a:pt x="7755" y="12205"/>
                    </a:cubicBezTo>
                    <a:cubicBezTo>
                      <a:pt x="7664" y="12311"/>
                      <a:pt x="7588" y="12418"/>
                      <a:pt x="7496" y="12509"/>
                    </a:cubicBezTo>
                    <a:cubicBezTo>
                      <a:pt x="7435" y="12586"/>
                      <a:pt x="7359" y="12662"/>
                      <a:pt x="7268" y="12753"/>
                    </a:cubicBezTo>
                    <a:lnTo>
                      <a:pt x="7237" y="12784"/>
                    </a:lnTo>
                    <a:lnTo>
                      <a:pt x="7237" y="12768"/>
                    </a:lnTo>
                    <a:cubicBezTo>
                      <a:pt x="7222" y="12784"/>
                      <a:pt x="7207" y="12799"/>
                      <a:pt x="7192" y="12814"/>
                    </a:cubicBezTo>
                    <a:cubicBezTo>
                      <a:pt x="7131" y="12875"/>
                      <a:pt x="7070" y="12921"/>
                      <a:pt x="7009" y="12966"/>
                    </a:cubicBezTo>
                    <a:lnTo>
                      <a:pt x="6963" y="13012"/>
                    </a:lnTo>
                    <a:cubicBezTo>
                      <a:pt x="6917" y="12997"/>
                      <a:pt x="6887" y="12997"/>
                      <a:pt x="6872" y="12997"/>
                    </a:cubicBezTo>
                    <a:cubicBezTo>
                      <a:pt x="6856" y="13012"/>
                      <a:pt x="6841" y="13012"/>
                      <a:pt x="6826" y="13012"/>
                    </a:cubicBezTo>
                    <a:cubicBezTo>
                      <a:pt x="6811" y="13027"/>
                      <a:pt x="6795" y="13027"/>
                      <a:pt x="6795" y="13027"/>
                    </a:cubicBezTo>
                    <a:cubicBezTo>
                      <a:pt x="6765" y="13027"/>
                      <a:pt x="6750" y="13043"/>
                      <a:pt x="6735" y="13043"/>
                    </a:cubicBezTo>
                    <a:cubicBezTo>
                      <a:pt x="6582" y="13073"/>
                      <a:pt x="6430" y="13104"/>
                      <a:pt x="6293" y="13119"/>
                    </a:cubicBezTo>
                    <a:cubicBezTo>
                      <a:pt x="6247" y="13119"/>
                      <a:pt x="6186" y="13134"/>
                      <a:pt x="6140" y="13134"/>
                    </a:cubicBezTo>
                    <a:cubicBezTo>
                      <a:pt x="5973" y="13119"/>
                      <a:pt x="5805" y="13104"/>
                      <a:pt x="5638" y="13073"/>
                    </a:cubicBezTo>
                    <a:lnTo>
                      <a:pt x="5592" y="13073"/>
                    </a:lnTo>
                    <a:cubicBezTo>
                      <a:pt x="5500" y="13058"/>
                      <a:pt x="5424" y="13043"/>
                      <a:pt x="5348" y="13027"/>
                    </a:cubicBezTo>
                    <a:cubicBezTo>
                      <a:pt x="5241" y="12997"/>
                      <a:pt x="5135" y="12982"/>
                      <a:pt x="5043" y="12951"/>
                    </a:cubicBezTo>
                    <a:cubicBezTo>
                      <a:pt x="4967" y="12936"/>
                      <a:pt x="4906" y="12921"/>
                      <a:pt x="4830" y="12890"/>
                    </a:cubicBezTo>
                    <a:cubicBezTo>
                      <a:pt x="4784" y="12875"/>
                      <a:pt x="4739" y="12860"/>
                      <a:pt x="4693" y="12845"/>
                    </a:cubicBezTo>
                    <a:lnTo>
                      <a:pt x="4632" y="12814"/>
                    </a:lnTo>
                    <a:lnTo>
                      <a:pt x="4617" y="12814"/>
                    </a:lnTo>
                    <a:cubicBezTo>
                      <a:pt x="4541" y="12784"/>
                      <a:pt x="4464" y="12738"/>
                      <a:pt x="4388" y="12707"/>
                    </a:cubicBezTo>
                    <a:cubicBezTo>
                      <a:pt x="4342" y="12677"/>
                      <a:pt x="4297" y="12662"/>
                      <a:pt x="4251" y="12631"/>
                    </a:cubicBezTo>
                    <a:cubicBezTo>
                      <a:pt x="4221" y="12616"/>
                      <a:pt x="4190" y="12601"/>
                      <a:pt x="4160" y="12586"/>
                    </a:cubicBezTo>
                    <a:lnTo>
                      <a:pt x="4114" y="12555"/>
                    </a:lnTo>
                    <a:cubicBezTo>
                      <a:pt x="4053" y="12509"/>
                      <a:pt x="3977" y="12464"/>
                      <a:pt x="3916" y="12418"/>
                    </a:cubicBezTo>
                    <a:lnTo>
                      <a:pt x="3901" y="12403"/>
                    </a:lnTo>
                    <a:lnTo>
                      <a:pt x="3870" y="12387"/>
                    </a:lnTo>
                    <a:cubicBezTo>
                      <a:pt x="3840" y="12357"/>
                      <a:pt x="3809" y="12327"/>
                      <a:pt x="3779" y="12296"/>
                    </a:cubicBezTo>
                    <a:cubicBezTo>
                      <a:pt x="3733" y="12250"/>
                      <a:pt x="3687" y="12205"/>
                      <a:pt x="3642" y="12174"/>
                    </a:cubicBezTo>
                    <a:lnTo>
                      <a:pt x="3626" y="12144"/>
                    </a:lnTo>
                    <a:cubicBezTo>
                      <a:pt x="3535" y="12068"/>
                      <a:pt x="3444" y="11976"/>
                      <a:pt x="3352" y="11900"/>
                    </a:cubicBezTo>
                    <a:cubicBezTo>
                      <a:pt x="3337" y="11869"/>
                      <a:pt x="3306" y="11839"/>
                      <a:pt x="3276" y="11824"/>
                    </a:cubicBezTo>
                    <a:lnTo>
                      <a:pt x="3246" y="11793"/>
                    </a:lnTo>
                    <a:cubicBezTo>
                      <a:pt x="3169" y="11732"/>
                      <a:pt x="3063" y="11656"/>
                      <a:pt x="2956" y="11610"/>
                    </a:cubicBezTo>
                    <a:cubicBezTo>
                      <a:pt x="2851" y="11564"/>
                      <a:pt x="2747" y="11544"/>
                      <a:pt x="2655" y="11544"/>
                    </a:cubicBezTo>
                    <a:cubicBezTo>
                      <a:pt x="2627" y="11544"/>
                      <a:pt x="2600" y="11546"/>
                      <a:pt x="2575" y="11549"/>
                    </a:cubicBezTo>
                    <a:cubicBezTo>
                      <a:pt x="2468" y="11565"/>
                      <a:pt x="2362" y="11610"/>
                      <a:pt x="2255" y="11656"/>
                    </a:cubicBezTo>
                    <a:cubicBezTo>
                      <a:pt x="2149" y="11717"/>
                      <a:pt x="2057" y="11763"/>
                      <a:pt x="1981" y="11824"/>
                    </a:cubicBezTo>
                    <a:cubicBezTo>
                      <a:pt x="1966" y="11824"/>
                      <a:pt x="1950" y="11839"/>
                      <a:pt x="1935" y="11854"/>
                    </a:cubicBezTo>
                    <a:cubicBezTo>
                      <a:pt x="1905" y="11869"/>
                      <a:pt x="1874" y="11885"/>
                      <a:pt x="1844" y="11900"/>
                    </a:cubicBezTo>
                    <a:lnTo>
                      <a:pt x="1722" y="11976"/>
                    </a:lnTo>
                    <a:cubicBezTo>
                      <a:pt x="1646" y="12007"/>
                      <a:pt x="1585" y="12037"/>
                      <a:pt x="1509" y="12068"/>
                    </a:cubicBezTo>
                    <a:cubicBezTo>
                      <a:pt x="1463" y="12083"/>
                      <a:pt x="1417" y="12098"/>
                      <a:pt x="1387" y="12098"/>
                    </a:cubicBezTo>
                    <a:cubicBezTo>
                      <a:pt x="1356" y="12113"/>
                      <a:pt x="1326" y="12113"/>
                      <a:pt x="1311" y="12113"/>
                    </a:cubicBezTo>
                    <a:cubicBezTo>
                      <a:pt x="1280" y="12128"/>
                      <a:pt x="1250" y="12128"/>
                      <a:pt x="1219" y="12128"/>
                    </a:cubicBezTo>
                    <a:cubicBezTo>
                      <a:pt x="1189" y="12128"/>
                      <a:pt x="1158" y="12113"/>
                      <a:pt x="1128" y="12113"/>
                    </a:cubicBezTo>
                    <a:cubicBezTo>
                      <a:pt x="1097" y="12113"/>
                      <a:pt x="1067" y="12113"/>
                      <a:pt x="1052" y="12098"/>
                    </a:cubicBezTo>
                    <a:cubicBezTo>
                      <a:pt x="1021" y="12083"/>
                      <a:pt x="991" y="12083"/>
                      <a:pt x="960" y="12068"/>
                    </a:cubicBezTo>
                    <a:cubicBezTo>
                      <a:pt x="914" y="12052"/>
                      <a:pt x="869" y="12022"/>
                      <a:pt x="838" y="12007"/>
                    </a:cubicBezTo>
                    <a:cubicBezTo>
                      <a:pt x="808" y="11991"/>
                      <a:pt x="793" y="11976"/>
                      <a:pt x="762" y="11961"/>
                    </a:cubicBezTo>
                    <a:cubicBezTo>
                      <a:pt x="716" y="11915"/>
                      <a:pt x="671" y="11869"/>
                      <a:pt x="625" y="11824"/>
                    </a:cubicBezTo>
                    <a:cubicBezTo>
                      <a:pt x="564" y="11748"/>
                      <a:pt x="488" y="11687"/>
                      <a:pt x="442" y="11610"/>
                    </a:cubicBezTo>
                    <a:cubicBezTo>
                      <a:pt x="427" y="11580"/>
                      <a:pt x="412" y="11565"/>
                      <a:pt x="396" y="11534"/>
                    </a:cubicBezTo>
                    <a:cubicBezTo>
                      <a:pt x="381" y="11504"/>
                      <a:pt x="366" y="11489"/>
                      <a:pt x="351" y="11458"/>
                    </a:cubicBezTo>
                    <a:cubicBezTo>
                      <a:pt x="366" y="11397"/>
                      <a:pt x="366" y="11336"/>
                      <a:pt x="366" y="11290"/>
                    </a:cubicBezTo>
                    <a:lnTo>
                      <a:pt x="381" y="11260"/>
                    </a:lnTo>
                    <a:cubicBezTo>
                      <a:pt x="381" y="11245"/>
                      <a:pt x="381" y="11245"/>
                      <a:pt x="381" y="11230"/>
                    </a:cubicBezTo>
                    <a:cubicBezTo>
                      <a:pt x="381" y="11199"/>
                      <a:pt x="396" y="11184"/>
                      <a:pt x="396" y="11153"/>
                    </a:cubicBezTo>
                    <a:cubicBezTo>
                      <a:pt x="427" y="11077"/>
                      <a:pt x="442" y="11001"/>
                      <a:pt x="488" y="10925"/>
                    </a:cubicBezTo>
                    <a:cubicBezTo>
                      <a:pt x="503" y="10879"/>
                      <a:pt x="534" y="10833"/>
                      <a:pt x="549" y="10788"/>
                    </a:cubicBezTo>
                    <a:lnTo>
                      <a:pt x="564" y="10742"/>
                    </a:lnTo>
                    <a:cubicBezTo>
                      <a:pt x="579" y="10712"/>
                      <a:pt x="594" y="10681"/>
                      <a:pt x="625" y="10651"/>
                    </a:cubicBezTo>
                    <a:lnTo>
                      <a:pt x="640" y="10635"/>
                    </a:lnTo>
                    <a:cubicBezTo>
                      <a:pt x="671" y="10574"/>
                      <a:pt x="701" y="10513"/>
                      <a:pt x="747" y="10468"/>
                    </a:cubicBezTo>
                    <a:cubicBezTo>
                      <a:pt x="762" y="10437"/>
                      <a:pt x="777" y="10422"/>
                      <a:pt x="793" y="10392"/>
                    </a:cubicBezTo>
                    <a:cubicBezTo>
                      <a:pt x="808" y="10376"/>
                      <a:pt x="823" y="10346"/>
                      <a:pt x="838" y="10331"/>
                    </a:cubicBezTo>
                    <a:lnTo>
                      <a:pt x="914" y="10224"/>
                    </a:lnTo>
                    <a:cubicBezTo>
                      <a:pt x="914" y="10209"/>
                      <a:pt x="930" y="10193"/>
                      <a:pt x="945" y="10178"/>
                    </a:cubicBezTo>
                    <a:lnTo>
                      <a:pt x="960" y="10148"/>
                    </a:lnTo>
                    <a:cubicBezTo>
                      <a:pt x="1036" y="10026"/>
                      <a:pt x="1097" y="9904"/>
                      <a:pt x="1128" y="9797"/>
                    </a:cubicBezTo>
                    <a:cubicBezTo>
                      <a:pt x="1173" y="9675"/>
                      <a:pt x="1204" y="9554"/>
                      <a:pt x="1219" y="9432"/>
                    </a:cubicBezTo>
                    <a:cubicBezTo>
                      <a:pt x="1234" y="9432"/>
                      <a:pt x="1250" y="9447"/>
                      <a:pt x="1250" y="9447"/>
                    </a:cubicBezTo>
                    <a:cubicBezTo>
                      <a:pt x="1432" y="9538"/>
                      <a:pt x="1600" y="9630"/>
                      <a:pt x="1783" y="9721"/>
                    </a:cubicBezTo>
                    <a:cubicBezTo>
                      <a:pt x="1813" y="9736"/>
                      <a:pt x="1829" y="9752"/>
                      <a:pt x="1859" y="9752"/>
                    </a:cubicBezTo>
                    <a:cubicBezTo>
                      <a:pt x="1890" y="9767"/>
                      <a:pt x="1920" y="9782"/>
                      <a:pt x="1950" y="9782"/>
                    </a:cubicBezTo>
                    <a:cubicBezTo>
                      <a:pt x="1966" y="9797"/>
                      <a:pt x="1996" y="9797"/>
                      <a:pt x="2011" y="9797"/>
                    </a:cubicBezTo>
                    <a:cubicBezTo>
                      <a:pt x="2072" y="9813"/>
                      <a:pt x="2118" y="9828"/>
                      <a:pt x="2179" y="9843"/>
                    </a:cubicBezTo>
                    <a:cubicBezTo>
                      <a:pt x="2255" y="9858"/>
                      <a:pt x="2331" y="9889"/>
                      <a:pt x="2423" y="9904"/>
                    </a:cubicBezTo>
                    <a:cubicBezTo>
                      <a:pt x="2560" y="9950"/>
                      <a:pt x="2697" y="9950"/>
                      <a:pt x="2849" y="9965"/>
                    </a:cubicBezTo>
                    <a:cubicBezTo>
                      <a:pt x="2941" y="9980"/>
                      <a:pt x="3017" y="9980"/>
                      <a:pt x="3108" y="9995"/>
                    </a:cubicBezTo>
                    <a:cubicBezTo>
                      <a:pt x="3108" y="9995"/>
                      <a:pt x="3108" y="9995"/>
                      <a:pt x="3108" y="9980"/>
                    </a:cubicBezTo>
                    <a:cubicBezTo>
                      <a:pt x="3108" y="9995"/>
                      <a:pt x="3124" y="9995"/>
                      <a:pt x="3139" y="9995"/>
                    </a:cubicBezTo>
                    <a:lnTo>
                      <a:pt x="3169" y="9995"/>
                    </a:lnTo>
                    <a:cubicBezTo>
                      <a:pt x="3279" y="10003"/>
                      <a:pt x="3388" y="10006"/>
                      <a:pt x="3497" y="10006"/>
                    </a:cubicBezTo>
                    <a:cubicBezTo>
                      <a:pt x="3840" y="10006"/>
                      <a:pt x="4178" y="9977"/>
                      <a:pt x="4525" y="9965"/>
                    </a:cubicBezTo>
                    <a:cubicBezTo>
                      <a:pt x="4297" y="9965"/>
                      <a:pt x="4068" y="9950"/>
                      <a:pt x="3840" y="9934"/>
                    </a:cubicBezTo>
                    <a:lnTo>
                      <a:pt x="3824" y="9934"/>
                    </a:lnTo>
                    <a:cubicBezTo>
                      <a:pt x="3733" y="9919"/>
                      <a:pt x="3626" y="9919"/>
                      <a:pt x="3535" y="9904"/>
                    </a:cubicBezTo>
                    <a:cubicBezTo>
                      <a:pt x="3489" y="9889"/>
                      <a:pt x="3444" y="9889"/>
                      <a:pt x="3398" y="9874"/>
                    </a:cubicBezTo>
                    <a:cubicBezTo>
                      <a:pt x="3352" y="9874"/>
                      <a:pt x="3291" y="9858"/>
                      <a:pt x="3230" y="9843"/>
                    </a:cubicBezTo>
                    <a:lnTo>
                      <a:pt x="3230" y="9843"/>
                    </a:lnTo>
                    <a:cubicBezTo>
                      <a:pt x="3230" y="9843"/>
                      <a:pt x="3246" y="9858"/>
                      <a:pt x="3246" y="9858"/>
                    </a:cubicBezTo>
                    <a:cubicBezTo>
                      <a:pt x="3154" y="9828"/>
                      <a:pt x="3063" y="9813"/>
                      <a:pt x="2971" y="9797"/>
                    </a:cubicBezTo>
                    <a:cubicBezTo>
                      <a:pt x="2910" y="9782"/>
                      <a:pt x="2834" y="9767"/>
                      <a:pt x="2773" y="9752"/>
                    </a:cubicBezTo>
                    <a:cubicBezTo>
                      <a:pt x="2697" y="9721"/>
                      <a:pt x="2621" y="9706"/>
                      <a:pt x="2545" y="9691"/>
                    </a:cubicBezTo>
                    <a:cubicBezTo>
                      <a:pt x="2499" y="9675"/>
                      <a:pt x="2453" y="9660"/>
                      <a:pt x="2408" y="9630"/>
                    </a:cubicBezTo>
                    <a:cubicBezTo>
                      <a:pt x="2362" y="9615"/>
                      <a:pt x="2316" y="9599"/>
                      <a:pt x="2270" y="9584"/>
                    </a:cubicBezTo>
                    <a:cubicBezTo>
                      <a:pt x="2240" y="9569"/>
                      <a:pt x="2194" y="9554"/>
                      <a:pt x="2164" y="9538"/>
                    </a:cubicBezTo>
                    <a:cubicBezTo>
                      <a:pt x="2133" y="9538"/>
                      <a:pt x="2118" y="9523"/>
                      <a:pt x="2088" y="9508"/>
                    </a:cubicBezTo>
                    <a:cubicBezTo>
                      <a:pt x="2057" y="9508"/>
                      <a:pt x="2027" y="9493"/>
                      <a:pt x="1996" y="9493"/>
                    </a:cubicBezTo>
                    <a:lnTo>
                      <a:pt x="1981" y="9477"/>
                    </a:lnTo>
                    <a:cubicBezTo>
                      <a:pt x="1874" y="9416"/>
                      <a:pt x="1768" y="9356"/>
                      <a:pt x="1646" y="9295"/>
                    </a:cubicBezTo>
                    <a:cubicBezTo>
                      <a:pt x="1509" y="9218"/>
                      <a:pt x="1371" y="9142"/>
                      <a:pt x="1250" y="9051"/>
                    </a:cubicBezTo>
                    <a:cubicBezTo>
                      <a:pt x="1234" y="8975"/>
                      <a:pt x="1234" y="8883"/>
                      <a:pt x="1219" y="8792"/>
                    </a:cubicBezTo>
                    <a:cubicBezTo>
                      <a:pt x="1189" y="8670"/>
                      <a:pt x="1173" y="8548"/>
                      <a:pt x="1143" y="8426"/>
                    </a:cubicBezTo>
                    <a:lnTo>
                      <a:pt x="1128" y="8411"/>
                    </a:lnTo>
                    <a:lnTo>
                      <a:pt x="1128" y="8365"/>
                    </a:lnTo>
                    <a:cubicBezTo>
                      <a:pt x="1097" y="8259"/>
                      <a:pt x="1067" y="8137"/>
                      <a:pt x="1036" y="8015"/>
                    </a:cubicBezTo>
                    <a:cubicBezTo>
                      <a:pt x="1021" y="7878"/>
                      <a:pt x="991" y="7741"/>
                      <a:pt x="975" y="7634"/>
                    </a:cubicBezTo>
                    <a:lnTo>
                      <a:pt x="975" y="7619"/>
                    </a:lnTo>
                    <a:cubicBezTo>
                      <a:pt x="975" y="7542"/>
                      <a:pt x="960" y="7466"/>
                      <a:pt x="960" y="7375"/>
                    </a:cubicBezTo>
                    <a:cubicBezTo>
                      <a:pt x="975" y="7299"/>
                      <a:pt x="975" y="7238"/>
                      <a:pt x="991" y="7162"/>
                    </a:cubicBezTo>
                    <a:cubicBezTo>
                      <a:pt x="991" y="7116"/>
                      <a:pt x="1006" y="7070"/>
                      <a:pt x="1021" y="7009"/>
                    </a:cubicBezTo>
                    <a:cubicBezTo>
                      <a:pt x="1036" y="6963"/>
                      <a:pt x="1036" y="6933"/>
                      <a:pt x="1067" y="6887"/>
                    </a:cubicBezTo>
                    <a:cubicBezTo>
                      <a:pt x="1067" y="6887"/>
                      <a:pt x="1067" y="6872"/>
                      <a:pt x="1067" y="6857"/>
                    </a:cubicBezTo>
                    <a:cubicBezTo>
                      <a:pt x="1097" y="6811"/>
                      <a:pt x="1112" y="6781"/>
                      <a:pt x="1143" y="6735"/>
                    </a:cubicBezTo>
                    <a:cubicBezTo>
                      <a:pt x="1189" y="6659"/>
                      <a:pt x="1250" y="6583"/>
                      <a:pt x="1295" y="6506"/>
                    </a:cubicBezTo>
                    <a:cubicBezTo>
                      <a:pt x="1341" y="6445"/>
                      <a:pt x="1402" y="6369"/>
                      <a:pt x="1478" y="6308"/>
                    </a:cubicBezTo>
                    <a:lnTo>
                      <a:pt x="1509" y="6278"/>
                    </a:lnTo>
                    <a:cubicBezTo>
                      <a:pt x="1585" y="6217"/>
                      <a:pt x="1646" y="6156"/>
                      <a:pt x="1691" y="6110"/>
                    </a:cubicBezTo>
                    <a:lnTo>
                      <a:pt x="1691" y="6126"/>
                    </a:lnTo>
                    <a:cubicBezTo>
                      <a:pt x="1691" y="6110"/>
                      <a:pt x="1707" y="6110"/>
                      <a:pt x="1707" y="6110"/>
                    </a:cubicBezTo>
                    <a:cubicBezTo>
                      <a:pt x="1737" y="6080"/>
                      <a:pt x="1783" y="6065"/>
                      <a:pt x="1813" y="6049"/>
                    </a:cubicBezTo>
                    <a:cubicBezTo>
                      <a:pt x="1844" y="6019"/>
                      <a:pt x="1890" y="6004"/>
                      <a:pt x="1935" y="5988"/>
                    </a:cubicBezTo>
                    <a:cubicBezTo>
                      <a:pt x="1996" y="5973"/>
                      <a:pt x="2042" y="5958"/>
                      <a:pt x="2103" y="5943"/>
                    </a:cubicBezTo>
                    <a:cubicBezTo>
                      <a:pt x="2149" y="5927"/>
                      <a:pt x="2209" y="5912"/>
                      <a:pt x="2270" y="5912"/>
                    </a:cubicBezTo>
                    <a:cubicBezTo>
                      <a:pt x="2392" y="5897"/>
                      <a:pt x="2529" y="5897"/>
                      <a:pt x="2651" y="5897"/>
                    </a:cubicBezTo>
                    <a:close/>
                    <a:moveTo>
                      <a:pt x="2712" y="11763"/>
                    </a:moveTo>
                    <a:cubicBezTo>
                      <a:pt x="2727" y="11763"/>
                      <a:pt x="2758" y="11778"/>
                      <a:pt x="2773" y="11778"/>
                    </a:cubicBezTo>
                    <a:cubicBezTo>
                      <a:pt x="2804" y="11793"/>
                      <a:pt x="2819" y="11793"/>
                      <a:pt x="2849" y="11809"/>
                    </a:cubicBezTo>
                    <a:cubicBezTo>
                      <a:pt x="2880" y="11809"/>
                      <a:pt x="2895" y="11824"/>
                      <a:pt x="2910" y="11839"/>
                    </a:cubicBezTo>
                    <a:cubicBezTo>
                      <a:pt x="2956" y="11869"/>
                      <a:pt x="3002" y="11885"/>
                      <a:pt x="3032" y="11915"/>
                    </a:cubicBezTo>
                    <a:cubicBezTo>
                      <a:pt x="3047" y="11930"/>
                      <a:pt x="3063" y="11946"/>
                      <a:pt x="3078" y="11961"/>
                    </a:cubicBezTo>
                    <a:cubicBezTo>
                      <a:pt x="3154" y="12022"/>
                      <a:pt x="3215" y="12083"/>
                      <a:pt x="3276" y="12144"/>
                    </a:cubicBezTo>
                    <a:cubicBezTo>
                      <a:pt x="3322" y="12189"/>
                      <a:pt x="3367" y="12235"/>
                      <a:pt x="3413" y="12281"/>
                    </a:cubicBezTo>
                    <a:lnTo>
                      <a:pt x="3489" y="12342"/>
                    </a:lnTo>
                    <a:cubicBezTo>
                      <a:pt x="3642" y="12509"/>
                      <a:pt x="3764" y="12616"/>
                      <a:pt x="3901" y="12707"/>
                    </a:cubicBezTo>
                    <a:cubicBezTo>
                      <a:pt x="4007" y="12768"/>
                      <a:pt x="4083" y="12829"/>
                      <a:pt x="4175" y="12875"/>
                    </a:cubicBezTo>
                    <a:cubicBezTo>
                      <a:pt x="4251" y="12921"/>
                      <a:pt x="4342" y="12966"/>
                      <a:pt x="4434" y="13012"/>
                    </a:cubicBezTo>
                    <a:cubicBezTo>
                      <a:pt x="4556" y="13058"/>
                      <a:pt x="4647" y="13088"/>
                      <a:pt x="4739" y="13119"/>
                    </a:cubicBezTo>
                    <a:cubicBezTo>
                      <a:pt x="4830" y="13149"/>
                      <a:pt x="4937" y="13180"/>
                      <a:pt x="5043" y="13210"/>
                    </a:cubicBezTo>
                    <a:cubicBezTo>
                      <a:pt x="5226" y="13256"/>
                      <a:pt x="5409" y="13302"/>
                      <a:pt x="5638" y="13332"/>
                    </a:cubicBezTo>
                    <a:cubicBezTo>
                      <a:pt x="5744" y="13347"/>
                      <a:pt x="5820" y="13347"/>
                      <a:pt x="5912" y="13363"/>
                    </a:cubicBezTo>
                    <a:lnTo>
                      <a:pt x="5698" y="13408"/>
                    </a:lnTo>
                    <a:cubicBezTo>
                      <a:pt x="5622" y="13424"/>
                      <a:pt x="5561" y="13439"/>
                      <a:pt x="5485" y="13439"/>
                    </a:cubicBezTo>
                    <a:cubicBezTo>
                      <a:pt x="5363" y="13469"/>
                      <a:pt x="5241" y="13500"/>
                      <a:pt x="5120" y="13515"/>
                    </a:cubicBezTo>
                    <a:cubicBezTo>
                      <a:pt x="5013" y="13530"/>
                      <a:pt x="4921" y="13545"/>
                      <a:pt x="4784" y="13561"/>
                    </a:cubicBezTo>
                    <a:cubicBezTo>
                      <a:pt x="4693" y="13576"/>
                      <a:pt x="4586" y="13591"/>
                      <a:pt x="4495" y="13591"/>
                    </a:cubicBezTo>
                    <a:lnTo>
                      <a:pt x="4190" y="13591"/>
                    </a:lnTo>
                    <a:cubicBezTo>
                      <a:pt x="3992" y="13591"/>
                      <a:pt x="3809" y="13576"/>
                      <a:pt x="3642" y="13545"/>
                    </a:cubicBezTo>
                    <a:cubicBezTo>
                      <a:pt x="3626" y="13545"/>
                      <a:pt x="3596" y="13545"/>
                      <a:pt x="3581" y="13530"/>
                    </a:cubicBezTo>
                    <a:cubicBezTo>
                      <a:pt x="3565" y="13530"/>
                      <a:pt x="3550" y="13530"/>
                      <a:pt x="3535" y="13515"/>
                    </a:cubicBezTo>
                    <a:cubicBezTo>
                      <a:pt x="3520" y="13515"/>
                      <a:pt x="3505" y="13500"/>
                      <a:pt x="3489" y="13500"/>
                    </a:cubicBezTo>
                    <a:cubicBezTo>
                      <a:pt x="3428" y="13469"/>
                      <a:pt x="3383" y="13424"/>
                      <a:pt x="3322" y="13378"/>
                    </a:cubicBezTo>
                    <a:lnTo>
                      <a:pt x="3276" y="13332"/>
                    </a:lnTo>
                    <a:cubicBezTo>
                      <a:pt x="3230" y="13302"/>
                      <a:pt x="3185" y="13271"/>
                      <a:pt x="3139" y="13241"/>
                    </a:cubicBezTo>
                    <a:cubicBezTo>
                      <a:pt x="3017" y="13149"/>
                      <a:pt x="2834" y="13088"/>
                      <a:pt x="2651" y="13088"/>
                    </a:cubicBezTo>
                    <a:cubicBezTo>
                      <a:pt x="2575" y="13088"/>
                      <a:pt x="2484" y="13088"/>
                      <a:pt x="2392" y="13104"/>
                    </a:cubicBezTo>
                    <a:cubicBezTo>
                      <a:pt x="2331" y="13104"/>
                      <a:pt x="2270" y="13119"/>
                      <a:pt x="2225" y="13134"/>
                    </a:cubicBezTo>
                    <a:lnTo>
                      <a:pt x="2149" y="13134"/>
                    </a:lnTo>
                    <a:cubicBezTo>
                      <a:pt x="2072" y="13149"/>
                      <a:pt x="1996" y="13149"/>
                      <a:pt x="1935" y="13149"/>
                    </a:cubicBezTo>
                    <a:lnTo>
                      <a:pt x="1844" y="13149"/>
                    </a:lnTo>
                    <a:cubicBezTo>
                      <a:pt x="1829" y="13149"/>
                      <a:pt x="1798" y="13134"/>
                      <a:pt x="1783" y="13134"/>
                    </a:cubicBezTo>
                    <a:cubicBezTo>
                      <a:pt x="1737" y="13119"/>
                      <a:pt x="1707" y="13104"/>
                      <a:pt x="1676" y="13088"/>
                    </a:cubicBezTo>
                    <a:cubicBezTo>
                      <a:pt x="1600" y="13058"/>
                      <a:pt x="1524" y="13012"/>
                      <a:pt x="1432" y="12966"/>
                    </a:cubicBezTo>
                    <a:cubicBezTo>
                      <a:pt x="1356" y="12921"/>
                      <a:pt x="1280" y="12875"/>
                      <a:pt x="1204" y="12814"/>
                    </a:cubicBezTo>
                    <a:cubicBezTo>
                      <a:pt x="1143" y="12768"/>
                      <a:pt x="1067" y="12723"/>
                      <a:pt x="991" y="12662"/>
                    </a:cubicBezTo>
                    <a:cubicBezTo>
                      <a:pt x="884" y="12570"/>
                      <a:pt x="808" y="12509"/>
                      <a:pt x="732" y="12433"/>
                    </a:cubicBezTo>
                    <a:cubicBezTo>
                      <a:pt x="686" y="12387"/>
                      <a:pt x="640" y="12342"/>
                      <a:pt x="610" y="12281"/>
                    </a:cubicBezTo>
                    <a:cubicBezTo>
                      <a:pt x="579" y="12235"/>
                      <a:pt x="549" y="12189"/>
                      <a:pt x="518" y="12144"/>
                    </a:cubicBezTo>
                    <a:cubicBezTo>
                      <a:pt x="488" y="12098"/>
                      <a:pt x="457" y="12037"/>
                      <a:pt x="442" y="11976"/>
                    </a:cubicBezTo>
                    <a:cubicBezTo>
                      <a:pt x="429" y="11938"/>
                      <a:pt x="416" y="11888"/>
                      <a:pt x="404" y="11846"/>
                    </a:cubicBezTo>
                    <a:lnTo>
                      <a:pt x="404" y="11846"/>
                    </a:lnTo>
                    <a:lnTo>
                      <a:pt x="412" y="11854"/>
                    </a:lnTo>
                    <a:cubicBezTo>
                      <a:pt x="442" y="11900"/>
                      <a:pt x="473" y="11930"/>
                      <a:pt x="503" y="11976"/>
                    </a:cubicBezTo>
                    <a:lnTo>
                      <a:pt x="518" y="11991"/>
                    </a:lnTo>
                    <a:cubicBezTo>
                      <a:pt x="549" y="12007"/>
                      <a:pt x="564" y="12037"/>
                      <a:pt x="594" y="12068"/>
                    </a:cubicBezTo>
                    <a:cubicBezTo>
                      <a:pt x="640" y="12113"/>
                      <a:pt x="701" y="12159"/>
                      <a:pt x="747" y="12189"/>
                    </a:cubicBezTo>
                    <a:cubicBezTo>
                      <a:pt x="884" y="12266"/>
                      <a:pt x="1006" y="12311"/>
                      <a:pt x="1128" y="12327"/>
                    </a:cubicBezTo>
                    <a:cubicBezTo>
                      <a:pt x="1162" y="12330"/>
                      <a:pt x="1196" y="12332"/>
                      <a:pt x="1230" y="12332"/>
                    </a:cubicBezTo>
                    <a:cubicBezTo>
                      <a:pt x="1332" y="12332"/>
                      <a:pt x="1432" y="12315"/>
                      <a:pt x="1524" y="12281"/>
                    </a:cubicBezTo>
                    <a:cubicBezTo>
                      <a:pt x="1630" y="12250"/>
                      <a:pt x="1737" y="12205"/>
                      <a:pt x="1829" y="12144"/>
                    </a:cubicBezTo>
                    <a:lnTo>
                      <a:pt x="1874" y="12128"/>
                    </a:lnTo>
                    <a:cubicBezTo>
                      <a:pt x="1905" y="12113"/>
                      <a:pt x="1935" y="12098"/>
                      <a:pt x="1966" y="12068"/>
                    </a:cubicBezTo>
                    <a:cubicBezTo>
                      <a:pt x="2057" y="12022"/>
                      <a:pt x="2149" y="11961"/>
                      <a:pt x="2240" y="11915"/>
                    </a:cubicBezTo>
                    <a:lnTo>
                      <a:pt x="2270" y="11885"/>
                    </a:lnTo>
                    <a:cubicBezTo>
                      <a:pt x="2331" y="11854"/>
                      <a:pt x="2392" y="11824"/>
                      <a:pt x="2453" y="11809"/>
                    </a:cubicBezTo>
                    <a:cubicBezTo>
                      <a:pt x="2484" y="11793"/>
                      <a:pt x="2514" y="11778"/>
                      <a:pt x="2545" y="11778"/>
                    </a:cubicBezTo>
                    <a:cubicBezTo>
                      <a:pt x="2560" y="11763"/>
                      <a:pt x="2590" y="11763"/>
                      <a:pt x="2606" y="11763"/>
                    </a:cubicBezTo>
                    <a:close/>
                    <a:moveTo>
                      <a:pt x="13012" y="10483"/>
                    </a:moveTo>
                    <a:cubicBezTo>
                      <a:pt x="13012" y="10513"/>
                      <a:pt x="13027" y="10544"/>
                      <a:pt x="13057" y="10544"/>
                    </a:cubicBezTo>
                    <a:cubicBezTo>
                      <a:pt x="13088" y="10559"/>
                      <a:pt x="13118" y="10559"/>
                      <a:pt x="13149" y="10559"/>
                    </a:cubicBezTo>
                    <a:cubicBezTo>
                      <a:pt x="13149" y="10544"/>
                      <a:pt x="13164" y="10544"/>
                      <a:pt x="13164" y="10544"/>
                    </a:cubicBezTo>
                    <a:cubicBezTo>
                      <a:pt x="13164" y="10544"/>
                      <a:pt x="13164" y="10529"/>
                      <a:pt x="13164" y="10529"/>
                    </a:cubicBezTo>
                    <a:cubicBezTo>
                      <a:pt x="13195" y="10529"/>
                      <a:pt x="13210" y="10544"/>
                      <a:pt x="13240" y="10544"/>
                    </a:cubicBezTo>
                    <a:cubicBezTo>
                      <a:pt x="13256" y="10544"/>
                      <a:pt x="13271" y="10544"/>
                      <a:pt x="13301" y="10559"/>
                    </a:cubicBezTo>
                    <a:cubicBezTo>
                      <a:pt x="13377" y="10559"/>
                      <a:pt x="13469" y="10590"/>
                      <a:pt x="13560" y="10605"/>
                    </a:cubicBezTo>
                    <a:cubicBezTo>
                      <a:pt x="13591" y="10620"/>
                      <a:pt x="13621" y="10635"/>
                      <a:pt x="13636" y="10635"/>
                    </a:cubicBezTo>
                    <a:cubicBezTo>
                      <a:pt x="13667" y="10651"/>
                      <a:pt x="13713" y="10666"/>
                      <a:pt x="13743" y="10681"/>
                    </a:cubicBezTo>
                    <a:cubicBezTo>
                      <a:pt x="13789" y="10727"/>
                      <a:pt x="13850" y="10757"/>
                      <a:pt x="13895" y="10803"/>
                    </a:cubicBezTo>
                    <a:lnTo>
                      <a:pt x="13911" y="10818"/>
                    </a:lnTo>
                    <a:cubicBezTo>
                      <a:pt x="14033" y="10910"/>
                      <a:pt x="14139" y="11031"/>
                      <a:pt x="14261" y="11138"/>
                    </a:cubicBezTo>
                    <a:cubicBezTo>
                      <a:pt x="14322" y="11214"/>
                      <a:pt x="14383" y="11275"/>
                      <a:pt x="14459" y="11336"/>
                    </a:cubicBezTo>
                    <a:cubicBezTo>
                      <a:pt x="14627" y="11489"/>
                      <a:pt x="14794" y="11641"/>
                      <a:pt x="14962" y="11793"/>
                    </a:cubicBezTo>
                    <a:cubicBezTo>
                      <a:pt x="15114" y="11930"/>
                      <a:pt x="15282" y="12052"/>
                      <a:pt x="15480" y="12174"/>
                    </a:cubicBezTo>
                    <a:lnTo>
                      <a:pt x="15510" y="12189"/>
                    </a:lnTo>
                    <a:cubicBezTo>
                      <a:pt x="15541" y="12220"/>
                      <a:pt x="15587" y="12235"/>
                      <a:pt x="15617" y="12250"/>
                    </a:cubicBezTo>
                    <a:lnTo>
                      <a:pt x="15663" y="12281"/>
                    </a:lnTo>
                    <a:cubicBezTo>
                      <a:pt x="15693" y="12296"/>
                      <a:pt x="15739" y="12327"/>
                      <a:pt x="15769" y="12342"/>
                    </a:cubicBezTo>
                    <a:lnTo>
                      <a:pt x="15815" y="12357"/>
                    </a:lnTo>
                    <a:cubicBezTo>
                      <a:pt x="15846" y="12387"/>
                      <a:pt x="15891" y="12403"/>
                      <a:pt x="15922" y="12418"/>
                    </a:cubicBezTo>
                    <a:cubicBezTo>
                      <a:pt x="15952" y="12433"/>
                      <a:pt x="15998" y="12464"/>
                      <a:pt x="16028" y="12479"/>
                    </a:cubicBezTo>
                    <a:lnTo>
                      <a:pt x="16074" y="12494"/>
                    </a:lnTo>
                    <a:cubicBezTo>
                      <a:pt x="16211" y="12555"/>
                      <a:pt x="16348" y="12586"/>
                      <a:pt x="16470" y="12586"/>
                    </a:cubicBezTo>
                    <a:cubicBezTo>
                      <a:pt x="16491" y="12588"/>
                      <a:pt x="16511" y="12589"/>
                      <a:pt x="16531" y="12589"/>
                    </a:cubicBezTo>
                    <a:cubicBezTo>
                      <a:pt x="16633" y="12589"/>
                      <a:pt x="16737" y="12558"/>
                      <a:pt x="16851" y="12494"/>
                    </a:cubicBezTo>
                    <a:cubicBezTo>
                      <a:pt x="16943" y="12464"/>
                      <a:pt x="17019" y="12403"/>
                      <a:pt x="17095" y="12357"/>
                    </a:cubicBezTo>
                    <a:cubicBezTo>
                      <a:pt x="17110" y="12342"/>
                      <a:pt x="17141" y="12327"/>
                      <a:pt x="17156" y="12311"/>
                    </a:cubicBezTo>
                    <a:cubicBezTo>
                      <a:pt x="17202" y="12281"/>
                      <a:pt x="17232" y="12250"/>
                      <a:pt x="17278" y="12235"/>
                    </a:cubicBezTo>
                    <a:cubicBezTo>
                      <a:pt x="17308" y="12220"/>
                      <a:pt x="17324" y="12205"/>
                      <a:pt x="17354" y="12205"/>
                    </a:cubicBezTo>
                    <a:cubicBezTo>
                      <a:pt x="17369" y="12189"/>
                      <a:pt x="17384" y="12189"/>
                      <a:pt x="17384" y="12189"/>
                    </a:cubicBezTo>
                    <a:cubicBezTo>
                      <a:pt x="17400" y="12189"/>
                      <a:pt x="17430" y="12174"/>
                      <a:pt x="17445" y="12174"/>
                    </a:cubicBezTo>
                    <a:lnTo>
                      <a:pt x="17567" y="12174"/>
                    </a:lnTo>
                    <a:cubicBezTo>
                      <a:pt x="17598" y="12189"/>
                      <a:pt x="17628" y="12189"/>
                      <a:pt x="17643" y="12205"/>
                    </a:cubicBezTo>
                    <a:cubicBezTo>
                      <a:pt x="17674" y="12205"/>
                      <a:pt x="17704" y="12220"/>
                      <a:pt x="17735" y="12235"/>
                    </a:cubicBezTo>
                    <a:cubicBezTo>
                      <a:pt x="17781" y="12250"/>
                      <a:pt x="17811" y="12266"/>
                      <a:pt x="17842" y="12281"/>
                    </a:cubicBezTo>
                    <a:cubicBezTo>
                      <a:pt x="17918" y="12327"/>
                      <a:pt x="17979" y="12372"/>
                      <a:pt x="18040" y="12418"/>
                    </a:cubicBezTo>
                    <a:cubicBezTo>
                      <a:pt x="18055" y="12433"/>
                      <a:pt x="18055" y="12433"/>
                      <a:pt x="18070" y="12448"/>
                    </a:cubicBezTo>
                    <a:lnTo>
                      <a:pt x="18101" y="12479"/>
                    </a:lnTo>
                    <a:cubicBezTo>
                      <a:pt x="18177" y="12540"/>
                      <a:pt x="18253" y="12601"/>
                      <a:pt x="18329" y="12662"/>
                    </a:cubicBezTo>
                    <a:cubicBezTo>
                      <a:pt x="18375" y="12692"/>
                      <a:pt x="18405" y="12723"/>
                      <a:pt x="18451" y="12738"/>
                    </a:cubicBezTo>
                    <a:lnTo>
                      <a:pt x="18466" y="12753"/>
                    </a:lnTo>
                    <a:cubicBezTo>
                      <a:pt x="18497" y="12784"/>
                      <a:pt x="18542" y="12814"/>
                      <a:pt x="18588" y="12829"/>
                    </a:cubicBezTo>
                    <a:cubicBezTo>
                      <a:pt x="18619" y="12845"/>
                      <a:pt x="18649" y="12875"/>
                      <a:pt x="18664" y="12890"/>
                    </a:cubicBezTo>
                    <a:cubicBezTo>
                      <a:pt x="18680" y="12890"/>
                      <a:pt x="18710" y="12905"/>
                      <a:pt x="18725" y="12905"/>
                    </a:cubicBezTo>
                    <a:lnTo>
                      <a:pt x="18740" y="12921"/>
                    </a:lnTo>
                    <a:cubicBezTo>
                      <a:pt x="18786" y="12936"/>
                      <a:pt x="18832" y="12966"/>
                      <a:pt x="18893" y="12982"/>
                    </a:cubicBezTo>
                    <a:cubicBezTo>
                      <a:pt x="18984" y="13027"/>
                      <a:pt x="19091" y="13073"/>
                      <a:pt x="19213" y="13104"/>
                    </a:cubicBezTo>
                    <a:cubicBezTo>
                      <a:pt x="19319" y="13149"/>
                      <a:pt x="19411" y="13180"/>
                      <a:pt x="19533" y="13195"/>
                    </a:cubicBezTo>
                    <a:cubicBezTo>
                      <a:pt x="19675" y="13236"/>
                      <a:pt x="19817" y="13256"/>
                      <a:pt x="19955" y="13256"/>
                    </a:cubicBezTo>
                    <a:cubicBezTo>
                      <a:pt x="20024" y="13256"/>
                      <a:pt x="20091" y="13251"/>
                      <a:pt x="20157" y="13241"/>
                    </a:cubicBezTo>
                    <a:cubicBezTo>
                      <a:pt x="20249" y="13241"/>
                      <a:pt x="20325" y="13225"/>
                      <a:pt x="20386" y="13195"/>
                    </a:cubicBezTo>
                    <a:cubicBezTo>
                      <a:pt x="20447" y="13180"/>
                      <a:pt x="20493" y="13149"/>
                      <a:pt x="20554" y="13119"/>
                    </a:cubicBezTo>
                    <a:lnTo>
                      <a:pt x="20554" y="13119"/>
                    </a:lnTo>
                    <a:lnTo>
                      <a:pt x="20508" y="13149"/>
                    </a:lnTo>
                    <a:cubicBezTo>
                      <a:pt x="20477" y="13180"/>
                      <a:pt x="20447" y="13195"/>
                      <a:pt x="20416" y="13225"/>
                    </a:cubicBezTo>
                    <a:lnTo>
                      <a:pt x="20325" y="13271"/>
                    </a:lnTo>
                    <a:cubicBezTo>
                      <a:pt x="20264" y="13286"/>
                      <a:pt x="20203" y="13302"/>
                      <a:pt x="20142" y="13317"/>
                    </a:cubicBezTo>
                    <a:cubicBezTo>
                      <a:pt x="20066" y="13347"/>
                      <a:pt x="19975" y="13347"/>
                      <a:pt x="19898" y="13363"/>
                    </a:cubicBezTo>
                    <a:cubicBezTo>
                      <a:pt x="19776" y="13378"/>
                      <a:pt x="19670" y="13378"/>
                      <a:pt x="19563" y="13378"/>
                    </a:cubicBezTo>
                    <a:cubicBezTo>
                      <a:pt x="19472" y="13378"/>
                      <a:pt x="19380" y="13363"/>
                      <a:pt x="19289" y="13347"/>
                    </a:cubicBezTo>
                    <a:cubicBezTo>
                      <a:pt x="19248" y="13347"/>
                      <a:pt x="19201" y="13341"/>
                      <a:pt x="19151" y="13341"/>
                    </a:cubicBezTo>
                    <a:cubicBezTo>
                      <a:pt x="19126" y="13341"/>
                      <a:pt x="19101" y="13342"/>
                      <a:pt x="19076" y="13347"/>
                    </a:cubicBezTo>
                    <a:cubicBezTo>
                      <a:pt x="18969" y="13347"/>
                      <a:pt x="18862" y="13378"/>
                      <a:pt x="18771" y="13439"/>
                    </a:cubicBezTo>
                    <a:cubicBezTo>
                      <a:pt x="18634" y="13500"/>
                      <a:pt x="18527" y="13606"/>
                      <a:pt x="18405" y="13698"/>
                    </a:cubicBezTo>
                    <a:cubicBezTo>
                      <a:pt x="18375" y="13728"/>
                      <a:pt x="18329" y="13759"/>
                      <a:pt x="18299" y="13789"/>
                    </a:cubicBezTo>
                    <a:cubicBezTo>
                      <a:pt x="18238" y="13835"/>
                      <a:pt x="18177" y="13865"/>
                      <a:pt x="18116" y="13896"/>
                    </a:cubicBezTo>
                    <a:cubicBezTo>
                      <a:pt x="18055" y="13926"/>
                      <a:pt x="17979" y="13957"/>
                      <a:pt x="17918" y="13987"/>
                    </a:cubicBezTo>
                    <a:cubicBezTo>
                      <a:pt x="17887" y="14002"/>
                      <a:pt x="17872" y="14002"/>
                      <a:pt x="17842" y="14018"/>
                    </a:cubicBezTo>
                    <a:lnTo>
                      <a:pt x="17720" y="14018"/>
                    </a:lnTo>
                    <a:cubicBezTo>
                      <a:pt x="17583" y="13987"/>
                      <a:pt x="17445" y="13957"/>
                      <a:pt x="17308" y="13926"/>
                    </a:cubicBezTo>
                    <a:cubicBezTo>
                      <a:pt x="17247" y="13896"/>
                      <a:pt x="17171" y="13881"/>
                      <a:pt x="17110" y="13865"/>
                    </a:cubicBezTo>
                    <a:cubicBezTo>
                      <a:pt x="17049" y="13850"/>
                      <a:pt x="16988" y="13835"/>
                      <a:pt x="16927" y="13820"/>
                    </a:cubicBezTo>
                    <a:cubicBezTo>
                      <a:pt x="16851" y="13804"/>
                      <a:pt x="16775" y="13774"/>
                      <a:pt x="16699" y="13743"/>
                    </a:cubicBezTo>
                    <a:cubicBezTo>
                      <a:pt x="16623" y="13713"/>
                      <a:pt x="16531" y="13667"/>
                      <a:pt x="16440" y="13622"/>
                    </a:cubicBezTo>
                    <a:cubicBezTo>
                      <a:pt x="16364" y="13561"/>
                      <a:pt x="16272" y="13515"/>
                      <a:pt x="16211" y="13454"/>
                    </a:cubicBezTo>
                    <a:cubicBezTo>
                      <a:pt x="16150" y="13408"/>
                      <a:pt x="16089" y="13363"/>
                      <a:pt x="16028" y="13302"/>
                    </a:cubicBezTo>
                    <a:cubicBezTo>
                      <a:pt x="15693" y="12936"/>
                      <a:pt x="15343" y="12586"/>
                      <a:pt x="15008" y="12220"/>
                    </a:cubicBezTo>
                    <a:lnTo>
                      <a:pt x="14931" y="12144"/>
                    </a:lnTo>
                    <a:cubicBezTo>
                      <a:pt x="14749" y="11961"/>
                      <a:pt x="14551" y="11763"/>
                      <a:pt x="14368" y="11580"/>
                    </a:cubicBezTo>
                    <a:lnTo>
                      <a:pt x="14322" y="11534"/>
                    </a:lnTo>
                    <a:cubicBezTo>
                      <a:pt x="14231" y="11443"/>
                      <a:pt x="14139" y="11367"/>
                      <a:pt x="14048" y="11275"/>
                    </a:cubicBezTo>
                    <a:cubicBezTo>
                      <a:pt x="13926" y="11169"/>
                      <a:pt x="13819" y="11077"/>
                      <a:pt x="13713" y="10986"/>
                    </a:cubicBezTo>
                    <a:lnTo>
                      <a:pt x="13697" y="10986"/>
                    </a:lnTo>
                    <a:cubicBezTo>
                      <a:pt x="13575" y="10894"/>
                      <a:pt x="13438" y="10803"/>
                      <a:pt x="13271" y="10712"/>
                    </a:cubicBezTo>
                    <a:cubicBezTo>
                      <a:pt x="13195" y="10666"/>
                      <a:pt x="13118" y="10620"/>
                      <a:pt x="13042" y="10590"/>
                    </a:cubicBezTo>
                    <a:lnTo>
                      <a:pt x="13012" y="10544"/>
                    </a:lnTo>
                    <a:lnTo>
                      <a:pt x="12997" y="10513"/>
                    </a:lnTo>
                    <a:lnTo>
                      <a:pt x="12981" y="10498"/>
                    </a:lnTo>
                    <a:lnTo>
                      <a:pt x="13012" y="10483"/>
                    </a:lnTo>
                    <a:close/>
                    <a:moveTo>
                      <a:pt x="10086" y="10483"/>
                    </a:moveTo>
                    <a:cubicBezTo>
                      <a:pt x="10224" y="10544"/>
                      <a:pt x="10376" y="10590"/>
                      <a:pt x="10544" y="10620"/>
                    </a:cubicBezTo>
                    <a:cubicBezTo>
                      <a:pt x="10574" y="10620"/>
                      <a:pt x="10604" y="10635"/>
                      <a:pt x="10635" y="10635"/>
                    </a:cubicBezTo>
                    <a:lnTo>
                      <a:pt x="10620" y="10727"/>
                    </a:lnTo>
                    <a:lnTo>
                      <a:pt x="10620" y="10788"/>
                    </a:lnTo>
                    <a:cubicBezTo>
                      <a:pt x="10604" y="10849"/>
                      <a:pt x="10604" y="10894"/>
                      <a:pt x="10589" y="10955"/>
                    </a:cubicBezTo>
                    <a:lnTo>
                      <a:pt x="10589" y="11031"/>
                    </a:lnTo>
                    <a:cubicBezTo>
                      <a:pt x="10574" y="11138"/>
                      <a:pt x="10544" y="11245"/>
                      <a:pt x="10528" y="11351"/>
                    </a:cubicBezTo>
                    <a:cubicBezTo>
                      <a:pt x="10498" y="11504"/>
                      <a:pt x="10467" y="11687"/>
                      <a:pt x="10422" y="11869"/>
                    </a:cubicBezTo>
                    <a:cubicBezTo>
                      <a:pt x="10391" y="12037"/>
                      <a:pt x="10345" y="12189"/>
                      <a:pt x="10315" y="12342"/>
                    </a:cubicBezTo>
                    <a:cubicBezTo>
                      <a:pt x="10285" y="12403"/>
                      <a:pt x="10269" y="12464"/>
                      <a:pt x="10254" y="12540"/>
                    </a:cubicBezTo>
                    <a:cubicBezTo>
                      <a:pt x="10254" y="12555"/>
                      <a:pt x="10254" y="12555"/>
                      <a:pt x="10239" y="12570"/>
                    </a:cubicBezTo>
                    <a:lnTo>
                      <a:pt x="10239" y="12586"/>
                    </a:lnTo>
                    <a:lnTo>
                      <a:pt x="10224" y="12646"/>
                    </a:lnTo>
                    <a:lnTo>
                      <a:pt x="10208" y="12677"/>
                    </a:lnTo>
                    <a:cubicBezTo>
                      <a:pt x="10193" y="12692"/>
                      <a:pt x="10193" y="12723"/>
                      <a:pt x="10193" y="12738"/>
                    </a:cubicBezTo>
                    <a:lnTo>
                      <a:pt x="10147" y="12845"/>
                    </a:lnTo>
                    <a:lnTo>
                      <a:pt x="10102" y="12936"/>
                    </a:lnTo>
                    <a:lnTo>
                      <a:pt x="10071" y="13012"/>
                    </a:lnTo>
                    <a:cubicBezTo>
                      <a:pt x="10056" y="13058"/>
                      <a:pt x="10041" y="13088"/>
                      <a:pt x="10010" y="13134"/>
                    </a:cubicBezTo>
                    <a:lnTo>
                      <a:pt x="9980" y="13210"/>
                    </a:lnTo>
                    <a:cubicBezTo>
                      <a:pt x="9965" y="13256"/>
                      <a:pt x="9934" y="13317"/>
                      <a:pt x="9919" y="13363"/>
                    </a:cubicBezTo>
                    <a:lnTo>
                      <a:pt x="9858" y="13469"/>
                    </a:lnTo>
                    <a:lnTo>
                      <a:pt x="9797" y="13591"/>
                    </a:lnTo>
                    <a:cubicBezTo>
                      <a:pt x="9782" y="13622"/>
                      <a:pt x="9766" y="13652"/>
                      <a:pt x="9751" y="13683"/>
                    </a:cubicBezTo>
                    <a:lnTo>
                      <a:pt x="9675" y="13804"/>
                    </a:lnTo>
                    <a:cubicBezTo>
                      <a:pt x="9660" y="13835"/>
                      <a:pt x="9629" y="13881"/>
                      <a:pt x="9599" y="13926"/>
                    </a:cubicBezTo>
                    <a:cubicBezTo>
                      <a:pt x="9599" y="13942"/>
                      <a:pt x="9584" y="13957"/>
                      <a:pt x="9584" y="13957"/>
                    </a:cubicBezTo>
                    <a:lnTo>
                      <a:pt x="9568" y="13972"/>
                    </a:lnTo>
                    <a:cubicBezTo>
                      <a:pt x="9553" y="14002"/>
                      <a:pt x="9538" y="14018"/>
                      <a:pt x="9523" y="14033"/>
                    </a:cubicBezTo>
                    <a:lnTo>
                      <a:pt x="9492" y="14063"/>
                    </a:lnTo>
                    <a:cubicBezTo>
                      <a:pt x="9477" y="14094"/>
                      <a:pt x="9447" y="14124"/>
                      <a:pt x="9431" y="14155"/>
                    </a:cubicBezTo>
                    <a:cubicBezTo>
                      <a:pt x="9386" y="14201"/>
                      <a:pt x="9340" y="14246"/>
                      <a:pt x="9309" y="14277"/>
                    </a:cubicBezTo>
                    <a:cubicBezTo>
                      <a:pt x="9370" y="14231"/>
                      <a:pt x="9431" y="14170"/>
                      <a:pt x="9507" y="14109"/>
                    </a:cubicBezTo>
                    <a:cubicBezTo>
                      <a:pt x="9523" y="14094"/>
                      <a:pt x="9538" y="14079"/>
                      <a:pt x="9553" y="14063"/>
                    </a:cubicBezTo>
                    <a:cubicBezTo>
                      <a:pt x="9568" y="14063"/>
                      <a:pt x="9568" y="14048"/>
                      <a:pt x="9568" y="14048"/>
                    </a:cubicBezTo>
                    <a:lnTo>
                      <a:pt x="9584" y="14033"/>
                    </a:lnTo>
                    <a:lnTo>
                      <a:pt x="9599" y="14018"/>
                    </a:lnTo>
                    <a:cubicBezTo>
                      <a:pt x="9614" y="13987"/>
                      <a:pt x="9645" y="13972"/>
                      <a:pt x="9660" y="13957"/>
                    </a:cubicBezTo>
                    <a:lnTo>
                      <a:pt x="9690" y="13896"/>
                    </a:lnTo>
                    <a:lnTo>
                      <a:pt x="9736" y="13850"/>
                    </a:lnTo>
                    <a:cubicBezTo>
                      <a:pt x="9751" y="13820"/>
                      <a:pt x="9782" y="13804"/>
                      <a:pt x="9797" y="13774"/>
                    </a:cubicBezTo>
                    <a:lnTo>
                      <a:pt x="9812" y="13743"/>
                    </a:lnTo>
                    <a:cubicBezTo>
                      <a:pt x="9858" y="13683"/>
                      <a:pt x="9888" y="13622"/>
                      <a:pt x="9934" y="13561"/>
                    </a:cubicBezTo>
                    <a:cubicBezTo>
                      <a:pt x="10025" y="13408"/>
                      <a:pt x="10117" y="13256"/>
                      <a:pt x="10193" y="13104"/>
                    </a:cubicBezTo>
                    <a:lnTo>
                      <a:pt x="10208" y="13073"/>
                    </a:lnTo>
                    <a:cubicBezTo>
                      <a:pt x="10224" y="13043"/>
                      <a:pt x="10239" y="13027"/>
                      <a:pt x="10239" y="12997"/>
                    </a:cubicBezTo>
                    <a:lnTo>
                      <a:pt x="10285" y="12890"/>
                    </a:lnTo>
                    <a:lnTo>
                      <a:pt x="10315" y="12845"/>
                    </a:lnTo>
                    <a:cubicBezTo>
                      <a:pt x="10345" y="12784"/>
                      <a:pt x="10361" y="12707"/>
                      <a:pt x="10391" y="12631"/>
                    </a:cubicBezTo>
                    <a:lnTo>
                      <a:pt x="10406" y="12601"/>
                    </a:lnTo>
                    <a:cubicBezTo>
                      <a:pt x="10422" y="12586"/>
                      <a:pt x="10422" y="12555"/>
                      <a:pt x="10437" y="12540"/>
                    </a:cubicBezTo>
                    <a:lnTo>
                      <a:pt x="10437" y="12494"/>
                    </a:lnTo>
                    <a:lnTo>
                      <a:pt x="10452" y="12464"/>
                    </a:lnTo>
                    <a:cubicBezTo>
                      <a:pt x="10452" y="12433"/>
                      <a:pt x="10467" y="12403"/>
                      <a:pt x="10467" y="12387"/>
                    </a:cubicBezTo>
                    <a:lnTo>
                      <a:pt x="10483" y="12342"/>
                    </a:lnTo>
                    <a:cubicBezTo>
                      <a:pt x="10498" y="12266"/>
                      <a:pt x="10528" y="12205"/>
                      <a:pt x="10544" y="12144"/>
                    </a:cubicBezTo>
                    <a:cubicBezTo>
                      <a:pt x="10574" y="11991"/>
                      <a:pt x="10604" y="11793"/>
                      <a:pt x="10650" y="11610"/>
                    </a:cubicBezTo>
                    <a:cubicBezTo>
                      <a:pt x="10665" y="11534"/>
                      <a:pt x="10681" y="11443"/>
                      <a:pt x="10696" y="11351"/>
                    </a:cubicBezTo>
                    <a:lnTo>
                      <a:pt x="10696" y="11336"/>
                    </a:lnTo>
                    <a:cubicBezTo>
                      <a:pt x="10711" y="11306"/>
                      <a:pt x="10711" y="11275"/>
                      <a:pt x="10711" y="11245"/>
                    </a:cubicBezTo>
                    <a:lnTo>
                      <a:pt x="10711" y="11184"/>
                    </a:lnTo>
                    <a:lnTo>
                      <a:pt x="10726" y="11077"/>
                    </a:lnTo>
                    <a:cubicBezTo>
                      <a:pt x="10742" y="11047"/>
                      <a:pt x="10742" y="11016"/>
                      <a:pt x="10742" y="10986"/>
                    </a:cubicBezTo>
                    <a:lnTo>
                      <a:pt x="10742" y="10971"/>
                    </a:lnTo>
                    <a:lnTo>
                      <a:pt x="10742" y="10940"/>
                    </a:lnTo>
                    <a:cubicBezTo>
                      <a:pt x="10742" y="10910"/>
                      <a:pt x="10757" y="10879"/>
                      <a:pt x="10757" y="10849"/>
                    </a:cubicBezTo>
                    <a:lnTo>
                      <a:pt x="10757" y="10772"/>
                    </a:lnTo>
                    <a:lnTo>
                      <a:pt x="10757" y="10696"/>
                    </a:lnTo>
                    <a:lnTo>
                      <a:pt x="10757" y="10666"/>
                    </a:lnTo>
                    <a:lnTo>
                      <a:pt x="10787" y="10666"/>
                    </a:lnTo>
                    <a:cubicBezTo>
                      <a:pt x="10879" y="10681"/>
                      <a:pt x="10985" y="10696"/>
                      <a:pt x="11107" y="10696"/>
                    </a:cubicBezTo>
                    <a:lnTo>
                      <a:pt x="11107" y="10727"/>
                    </a:lnTo>
                    <a:lnTo>
                      <a:pt x="11107" y="10772"/>
                    </a:lnTo>
                    <a:lnTo>
                      <a:pt x="11107" y="10803"/>
                    </a:lnTo>
                    <a:cubicBezTo>
                      <a:pt x="11107" y="10849"/>
                      <a:pt x="11122" y="10894"/>
                      <a:pt x="11122" y="10940"/>
                    </a:cubicBezTo>
                    <a:cubicBezTo>
                      <a:pt x="11138" y="10986"/>
                      <a:pt x="11153" y="11031"/>
                      <a:pt x="11153" y="11077"/>
                    </a:cubicBezTo>
                    <a:cubicBezTo>
                      <a:pt x="11199" y="11260"/>
                      <a:pt x="11244" y="11412"/>
                      <a:pt x="11290" y="11549"/>
                    </a:cubicBezTo>
                    <a:cubicBezTo>
                      <a:pt x="11290" y="11367"/>
                      <a:pt x="11290" y="11214"/>
                      <a:pt x="11290" y="11062"/>
                    </a:cubicBezTo>
                    <a:cubicBezTo>
                      <a:pt x="11275" y="11016"/>
                      <a:pt x="11275" y="10955"/>
                      <a:pt x="11275" y="10910"/>
                    </a:cubicBezTo>
                    <a:cubicBezTo>
                      <a:pt x="11260" y="10864"/>
                      <a:pt x="11260" y="10803"/>
                      <a:pt x="11260" y="10742"/>
                    </a:cubicBezTo>
                    <a:lnTo>
                      <a:pt x="11260" y="10712"/>
                    </a:lnTo>
                    <a:cubicBezTo>
                      <a:pt x="11351" y="10712"/>
                      <a:pt x="11442" y="10727"/>
                      <a:pt x="11549" y="10727"/>
                    </a:cubicBezTo>
                    <a:lnTo>
                      <a:pt x="11900" y="10727"/>
                    </a:lnTo>
                    <a:cubicBezTo>
                      <a:pt x="11915" y="10742"/>
                      <a:pt x="11915" y="10757"/>
                      <a:pt x="11915" y="10772"/>
                    </a:cubicBezTo>
                    <a:cubicBezTo>
                      <a:pt x="11945" y="10833"/>
                      <a:pt x="11960" y="10894"/>
                      <a:pt x="11991" y="10955"/>
                    </a:cubicBezTo>
                    <a:lnTo>
                      <a:pt x="12006" y="11031"/>
                    </a:lnTo>
                    <a:cubicBezTo>
                      <a:pt x="12037" y="11092"/>
                      <a:pt x="12052" y="11153"/>
                      <a:pt x="12082" y="11230"/>
                    </a:cubicBezTo>
                    <a:cubicBezTo>
                      <a:pt x="12082" y="11260"/>
                      <a:pt x="12098" y="11290"/>
                      <a:pt x="12113" y="11321"/>
                    </a:cubicBezTo>
                    <a:lnTo>
                      <a:pt x="12128" y="11397"/>
                    </a:lnTo>
                    <a:lnTo>
                      <a:pt x="12143" y="11443"/>
                    </a:lnTo>
                    <a:lnTo>
                      <a:pt x="12159" y="11473"/>
                    </a:lnTo>
                    <a:lnTo>
                      <a:pt x="12174" y="11504"/>
                    </a:lnTo>
                    <a:cubicBezTo>
                      <a:pt x="12174" y="11534"/>
                      <a:pt x="12189" y="11549"/>
                      <a:pt x="12189" y="11580"/>
                    </a:cubicBezTo>
                    <a:cubicBezTo>
                      <a:pt x="12189" y="11595"/>
                      <a:pt x="12204" y="11610"/>
                      <a:pt x="12204" y="11626"/>
                    </a:cubicBezTo>
                    <a:cubicBezTo>
                      <a:pt x="12204" y="11656"/>
                      <a:pt x="12204" y="11687"/>
                      <a:pt x="12219" y="11702"/>
                    </a:cubicBezTo>
                    <a:lnTo>
                      <a:pt x="12219" y="11763"/>
                    </a:lnTo>
                    <a:lnTo>
                      <a:pt x="12235" y="11793"/>
                    </a:lnTo>
                    <a:cubicBezTo>
                      <a:pt x="12235" y="11824"/>
                      <a:pt x="12250" y="11869"/>
                      <a:pt x="12265" y="11900"/>
                    </a:cubicBezTo>
                    <a:lnTo>
                      <a:pt x="12280" y="11961"/>
                    </a:lnTo>
                    <a:cubicBezTo>
                      <a:pt x="12296" y="12022"/>
                      <a:pt x="12311" y="12068"/>
                      <a:pt x="12326" y="12113"/>
                    </a:cubicBezTo>
                    <a:lnTo>
                      <a:pt x="12326" y="12144"/>
                    </a:lnTo>
                    <a:cubicBezTo>
                      <a:pt x="12341" y="12189"/>
                      <a:pt x="12357" y="12235"/>
                      <a:pt x="12372" y="12281"/>
                    </a:cubicBezTo>
                    <a:lnTo>
                      <a:pt x="12387" y="12327"/>
                    </a:lnTo>
                    <a:cubicBezTo>
                      <a:pt x="12418" y="12433"/>
                      <a:pt x="12448" y="12540"/>
                      <a:pt x="12494" y="12646"/>
                    </a:cubicBezTo>
                    <a:lnTo>
                      <a:pt x="12509" y="12723"/>
                    </a:lnTo>
                    <a:cubicBezTo>
                      <a:pt x="12494" y="12540"/>
                      <a:pt x="12463" y="12342"/>
                      <a:pt x="12433" y="12144"/>
                    </a:cubicBezTo>
                    <a:cubicBezTo>
                      <a:pt x="12418" y="12083"/>
                      <a:pt x="12418" y="12007"/>
                      <a:pt x="12402" y="11930"/>
                    </a:cubicBezTo>
                    <a:cubicBezTo>
                      <a:pt x="12402" y="11885"/>
                      <a:pt x="12387" y="11854"/>
                      <a:pt x="12387" y="11809"/>
                    </a:cubicBezTo>
                    <a:lnTo>
                      <a:pt x="12372" y="11641"/>
                    </a:lnTo>
                    <a:lnTo>
                      <a:pt x="12372" y="11626"/>
                    </a:lnTo>
                    <a:cubicBezTo>
                      <a:pt x="12357" y="11595"/>
                      <a:pt x="12357" y="11549"/>
                      <a:pt x="12341" y="11504"/>
                    </a:cubicBezTo>
                    <a:cubicBezTo>
                      <a:pt x="12326" y="11473"/>
                      <a:pt x="12326" y="11458"/>
                      <a:pt x="12311" y="11428"/>
                    </a:cubicBezTo>
                    <a:cubicBezTo>
                      <a:pt x="12311" y="11397"/>
                      <a:pt x="12296" y="11351"/>
                      <a:pt x="12280" y="11321"/>
                    </a:cubicBezTo>
                    <a:lnTo>
                      <a:pt x="12250" y="11199"/>
                    </a:lnTo>
                    <a:lnTo>
                      <a:pt x="12204" y="11092"/>
                    </a:lnTo>
                    <a:cubicBezTo>
                      <a:pt x="12189" y="11031"/>
                      <a:pt x="12174" y="10986"/>
                      <a:pt x="12159" y="10925"/>
                    </a:cubicBezTo>
                    <a:lnTo>
                      <a:pt x="12143" y="10879"/>
                    </a:lnTo>
                    <a:cubicBezTo>
                      <a:pt x="12128" y="10833"/>
                      <a:pt x="12113" y="10788"/>
                      <a:pt x="12098" y="10742"/>
                    </a:cubicBezTo>
                    <a:cubicBezTo>
                      <a:pt x="12082" y="10742"/>
                      <a:pt x="12082" y="10727"/>
                      <a:pt x="12082" y="10712"/>
                    </a:cubicBezTo>
                    <a:lnTo>
                      <a:pt x="12128" y="10712"/>
                    </a:lnTo>
                    <a:cubicBezTo>
                      <a:pt x="12280" y="10696"/>
                      <a:pt x="12418" y="10681"/>
                      <a:pt x="12539" y="10651"/>
                    </a:cubicBezTo>
                    <a:lnTo>
                      <a:pt x="12570" y="10681"/>
                    </a:lnTo>
                    <a:cubicBezTo>
                      <a:pt x="12631" y="10757"/>
                      <a:pt x="12692" y="10818"/>
                      <a:pt x="12753" y="10894"/>
                    </a:cubicBezTo>
                    <a:lnTo>
                      <a:pt x="12844" y="11016"/>
                    </a:lnTo>
                    <a:cubicBezTo>
                      <a:pt x="12875" y="11047"/>
                      <a:pt x="12905" y="11077"/>
                      <a:pt x="12936" y="11123"/>
                    </a:cubicBezTo>
                    <a:cubicBezTo>
                      <a:pt x="12997" y="11199"/>
                      <a:pt x="13057" y="11275"/>
                      <a:pt x="13118" y="11351"/>
                    </a:cubicBezTo>
                    <a:cubicBezTo>
                      <a:pt x="13179" y="11443"/>
                      <a:pt x="13240" y="11534"/>
                      <a:pt x="13301" y="11626"/>
                    </a:cubicBezTo>
                    <a:lnTo>
                      <a:pt x="13332" y="11671"/>
                    </a:lnTo>
                    <a:cubicBezTo>
                      <a:pt x="13393" y="11763"/>
                      <a:pt x="13454" y="11839"/>
                      <a:pt x="13499" y="11930"/>
                    </a:cubicBezTo>
                    <a:cubicBezTo>
                      <a:pt x="13530" y="11976"/>
                      <a:pt x="13560" y="12007"/>
                      <a:pt x="13575" y="12052"/>
                    </a:cubicBezTo>
                    <a:cubicBezTo>
                      <a:pt x="13621" y="12113"/>
                      <a:pt x="13652" y="12174"/>
                      <a:pt x="13682" y="12220"/>
                    </a:cubicBezTo>
                    <a:cubicBezTo>
                      <a:pt x="13728" y="12296"/>
                      <a:pt x="13758" y="12357"/>
                      <a:pt x="13804" y="12433"/>
                    </a:cubicBezTo>
                    <a:cubicBezTo>
                      <a:pt x="13819" y="12464"/>
                      <a:pt x="13850" y="12494"/>
                      <a:pt x="13865" y="12525"/>
                    </a:cubicBezTo>
                    <a:lnTo>
                      <a:pt x="13880" y="12570"/>
                    </a:lnTo>
                    <a:lnTo>
                      <a:pt x="13911" y="12631"/>
                    </a:lnTo>
                    <a:lnTo>
                      <a:pt x="13926" y="12662"/>
                    </a:lnTo>
                    <a:cubicBezTo>
                      <a:pt x="13941" y="12692"/>
                      <a:pt x="13956" y="12707"/>
                      <a:pt x="13956" y="12723"/>
                    </a:cubicBezTo>
                    <a:lnTo>
                      <a:pt x="14002" y="12829"/>
                    </a:lnTo>
                    <a:lnTo>
                      <a:pt x="14017" y="12845"/>
                    </a:lnTo>
                    <a:lnTo>
                      <a:pt x="14033" y="12875"/>
                    </a:lnTo>
                    <a:cubicBezTo>
                      <a:pt x="14033" y="12890"/>
                      <a:pt x="14048" y="12921"/>
                      <a:pt x="14063" y="12936"/>
                    </a:cubicBezTo>
                    <a:lnTo>
                      <a:pt x="14139" y="13134"/>
                    </a:lnTo>
                    <a:cubicBezTo>
                      <a:pt x="14185" y="13256"/>
                      <a:pt x="14215" y="13363"/>
                      <a:pt x="14261" y="13484"/>
                    </a:cubicBezTo>
                    <a:lnTo>
                      <a:pt x="14261" y="13530"/>
                    </a:lnTo>
                    <a:cubicBezTo>
                      <a:pt x="14276" y="13561"/>
                      <a:pt x="14292" y="13606"/>
                      <a:pt x="14307" y="13652"/>
                    </a:cubicBezTo>
                    <a:lnTo>
                      <a:pt x="14322" y="13713"/>
                    </a:lnTo>
                    <a:cubicBezTo>
                      <a:pt x="14337" y="13759"/>
                      <a:pt x="14352" y="13804"/>
                      <a:pt x="14368" y="13850"/>
                    </a:cubicBezTo>
                    <a:lnTo>
                      <a:pt x="14398" y="14002"/>
                    </a:lnTo>
                    <a:cubicBezTo>
                      <a:pt x="14429" y="14140"/>
                      <a:pt x="14444" y="14261"/>
                      <a:pt x="14459" y="14368"/>
                    </a:cubicBezTo>
                    <a:cubicBezTo>
                      <a:pt x="14474" y="14490"/>
                      <a:pt x="14490" y="14627"/>
                      <a:pt x="14505" y="14764"/>
                    </a:cubicBezTo>
                    <a:cubicBezTo>
                      <a:pt x="14520" y="14871"/>
                      <a:pt x="14551" y="14978"/>
                      <a:pt x="14566" y="15084"/>
                    </a:cubicBezTo>
                    <a:lnTo>
                      <a:pt x="14581" y="15145"/>
                    </a:lnTo>
                    <a:cubicBezTo>
                      <a:pt x="14581" y="15191"/>
                      <a:pt x="14596" y="15221"/>
                      <a:pt x="14596" y="15267"/>
                    </a:cubicBezTo>
                    <a:lnTo>
                      <a:pt x="14612" y="15328"/>
                    </a:lnTo>
                    <a:cubicBezTo>
                      <a:pt x="14627" y="15374"/>
                      <a:pt x="14627" y="15404"/>
                      <a:pt x="14627" y="15450"/>
                    </a:cubicBezTo>
                    <a:cubicBezTo>
                      <a:pt x="14627" y="15465"/>
                      <a:pt x="14642" y="15480"/>
                      <a:pt x="14642" y="15496"/>
                    </a:cubicBezTo>
                    <a:cubicBezTo>
                      <a:pt x="14642" y="15587"/>
                      <a:pt x="14657" y="15663"/>
                      <a:pt x="14657" y="15739"/>
                    </a:cubicBezTo>
                    <a:cubicBezTo>
                      <a:pt x="14642" y="15785"/>
                      <a:pt x="14642" y="15846"/>
                      <a:pt x="14642" y="15892"/>
                    </a:cubicBezTo>
                    <a:cubicBezTo>
                      <a:pt x="14627" y="15953"/>
                      <a:pt x="14612" y="16014"/>
                      <a:pt x="14596" y="16075"/>
                    </a:cubicBezTo>
                    <a:cubicBezTo>
                      <a:pt x="14581" y="16090"/>
                      <a:pt x="14581" y="16120"/>
                      <a:pt x="14566" y="16136"/>
                    </a:cubicBezTo>
                    <a:cubicBezTo>
                      <a:pt x="14535" y="16196"/>
                      <a:pt x="14505" y="16242"/>
                      <a:pt x="14474" y="16288"/>
                    </a:cubicBezTo>
                    <a:lnTo>
                      <a:pt x="14444" y="16349"/>
                    </a:lnTo>
                    <a:cubicBezTo>
                      <a:pt x="14413" y="16395"/>
                      <a:pt x="14383" y="16455"/>
                      <a:pt x="14337" y="16501"/>
                    </a:cubicBezTo>
                    <a:cubicBezTo>
                      <a:pt x="14307" y="16562"/>
                      <a:pt x="14276" y="16608"/>
                      <a:pt x="14231" y="16654"/>
                    </a:cubicBezTo>
                    <a:lnTo>
                      <a:pt x="14200" y="16699"/>
                    </a:lnTo>
                    <a:cubicBezTo>
                      <a:pt x="14185" y="16714"/>
                      <a:pt x="14170" y="16745"/>
                      <a:pt x="14139" y="16775"/>
                    </a:cubicBezTo>
                    <a:cubicBezTo>
                      <a:pt x="14109" y="16806"/>
                      <a:pt x="14078" y="16852"/>
                      <a:pt x="14033" y="16897"/>
                    </a:cubicBezTo>
                    <a:lnTo>
                      <a:pt x="14017" y="16928"/>
                    </a:lnTo>
                    <a:lnTo>
                      <a:pt x="13895" y="17095"/>
                    </a:lnTo>
                    <a:lnTo>
                      <a:pt x="13880" y="17111"/>
                    </a:lnTo>
                    <a:cubicBezTo>
                      <a:pt x="13865" y="17141"/>
                      <a:pt x="13834" y="17172"/>
                      <a:pt x="13804" y="17202"/>
                    </a:cubicBezTo>
                    <a:cubicBezTo>
                      <a:pt x="13774" y="17232"/>
                      <a:pt x="13728" y="17263"/>
                      <a:pt x="13682" y="17309"/>
                    </a:cubicBezTo>
                    <a:cubicBezTo>
                      <a:pt x="13667" y="17309"/>
                      <a:pt x="13667" y="17324"/>
                      <a:pt x="13652" y="17339"/>
                    </a:cubicBezTo>
                    <a:lnTo>
                      <a:pt x="13636" y="17339"/>
                    </a:lnTo>
                    <a:cubicBezTo>
                      <a:pt x="13606" y="17354"/>
                      <a:pt x="13591" y="17370"/>
                      <a:pt x="13560" y="17385"/>
                    </a:cubicBezTo>
                    <a:cubicBezTo>
                      <a:pt x="13545" y="17385"/>
                      <a:pt x="13530" y="17400"/>
                      <a:pt x="13515" y="17400"/>
                    </a:cubicBezTo>
                    <a:cubicBezTo>
                      <a:pt x="13499" y="17415"/>
                      <a:pt x="13484" y="17415"/>
                      <a:pt x="13469" y="17415"/>
                    </a:cubicBezTo>
                    <a:cubicBezTo>
                      <a:pt x="13438" y="17431"/>
                      <a:pt x="13408" y="17431"/>
                      <a:pt x="13377" y="17431"/>
                    </a:cubicBezTo>
                    <a:cubicBezTo>
                      <a:pt x="13332" y="17446"/>
                      <a:pt x="13301" y="17446"/>
                      <a:pt x="13256" y="17446"/>
                    </a:cubicBezTo>
                    <a:cubicBezTo>
                      <a:pt x="13210" y="17446"/>
                      <a:pt x="13164" y="17431"/>
                      <a:pt x="13103" y="17431"/>
                    </a:cubicBezTo>
                    <a:cubicBezTo>
                      <a:pt x="13012" y="17415"/>
                      <a:pt x="12936" y="17400"/>
                      <a:pt x="12859" y="17370"/>
                    </a:cubicBezTo>
                    <a:cubicBezTo>
                      <a:pt x="12768" y="17354"/>
                      <a:pt x="12692" y="17324"/>
                      <a:pt x="12616" y="17293"/>
                    </a:cubicBezTo>
                    <a:cubicBezTo>
                      <a:pt x="12539" y="17263"/>
                      <a:pt x="12478" y="17232"/>
                      <a:pt x="12418" y="17187"/>
                    </a:cubicBezTo>
                    <a:cubicBezTo>
                      <a:pt x="12341" y="17156"/>
                      <a:pt x="12280" y="17111"/>
                      <a:pt x="12219" y="17065"/>
                    </a:cubicBezTo>
                    <a:lnTo>
                      <a:pt x="12204" y="17050"/>
                    </a:lnTo>
                    <a:cubicBezTo>
                      <a:pt x="12159" y="17019"/>
                      <a:pt x="12113" y="16973"/>
                      <a:pt x="12052" y="16928"/>
                    </a:cubicBezTo>
                    <a:cubicBezTo>
                      <a:pt x="11949" y="16859"/>
                      <a:pt x="11846" y="16825"/>
                      <a:pt x="11743" y="16825"/>
                    </a:cubicBezTo>
                    <a:cubicBezTo>
                      <a:pt x="11709" y="16825"/>
                      <a:pt x="11675" y="16829"/>
                      <a:pt x="11641" y="16836"/>
                    </a:cubicBezTo>
                    <a:cubicBezTo>
                      <a:pt x="11564" y="16852"/>
                      <a:pt x="11488" y="16882"/>
                      <a:pt x="11412" y="16913"/>
                    </a:cubicBezTo>
                    <a:cubicBezTo>
                      <a:pt x="11366" y="16943"/>
                      <a:pt x="11305" y="16958"/>
                      <a:pt x="11260" y="16973"/>
                    </a:cubicBezTo>
                    <a:cubicBezTo>
                      <a:pt x="11199" y="17004"/>
                      <a:pt x="11153" y="17019"/>
                      <a:pt x="11092" y="17034"/>
                    </a:cubicBezTo>
                    <a:cubicBezTo>
                      <a:pt x="11016" y="17050"/>
                      <a:pt x="10940" y="17050"/>
                      <a:pt x="10879" y="17065"/>
                    </a:cubicBezTo>
                    <a:cubicBezTo>
                      <a:pt x="10818" y="17065"/>
                      <a:pt x="10772" y="17080"/>
                      <a:pt x="10711" y="17080"/>
                    </a:cubicBezTo>
                    <a:cubicBezTo>
                      <a:pt x="10559" y="17065"/>
                      <a:pt x="10406" y="17050"/>
                      <a:pt x="10269" y="17034"/>
                    </a:cubicBezTo>
                    <a:cubicBezTo>
                      <a:pt x="10269" y="17034"/>
                      <a:pt x="10269" y="17019"/>
                      <a:pt x="10269" y="17019"/>
                    </a:cubicBezTo>
                    <a:cubicBezTo>
                      <a:pt x="10300" y="16989"/>
                      <a:pt x="10315" y="16973"/>
                      <a:pt x="10345" y="16943"/>
                    </a:cubicBezTo>
                    <a:lnTo>
                      <a:pt x="10422" y="16821"/>
                    </a:lnTo>
                    <a:cubicBezTo>
                      <a:pt x="10467" y="16760"/>
                      <a:pt x="10513" y="16699"/>
                      <a:pt x="10559" y="16638"/>
                    </a:cubicBezTo>
                    <a:cubicBezTo>
                      <a:pt x="10604" y="16577"/>
                      <a:pt x="10650" y="16501"/>
                      <a:pt x="10696" y="16425"/>
                    </a:cubicBezTo>
                    <a:cubicBezTo>
                      <a:pt x="10757" y="16334"/>
                      <a:pt x="10818" y="16257"/>
                      <a:pt x="10863" y="16166"/>
                    </a:cubicBezTo>
                    <a:lnTo>
                      <a:pt x="10863" y="16166"/>
                    </a:lnTo>
                    <a:cubicBezTo>
                      <a:pt x="10742" y="16303"/>
                      <a:pt x="10635" y="16440"/>
                      <a:pt x="10513" y="16577"/>
                    </a:cubicBezTo>
                    <a:cubicBezTo>
                      <a:pt x="10467" y="16638"/>
                      <a:pt x="10437" y="16684"/>
                      <a:pt x="10391" y="16745"/>
                    </a:cubicBezTo>
                    <a:cubicBezTo>
                      <a:pt x="10315" y="16836"/>
                      <a:pt x="10239" y="16913"/>
                      <a:pt x="10163" y="17004"/>
                    </a:cubicBezTo>
                    <a:lnTo>
                      <a:pt x="10147" y="17019"/>
                    </a:lnTo>
                    <a:lnTo>
                      <a:pt x="10132" y="17019"/>
                    </a:lnTo>
                    <a:cubicBezTo>
                      <a:pt x="9949" y="16989"/>
                      <a:pt x="9766" y="16958"/>
                      <a:pt x="9584" y="16913"/>
                    </a:cubicBezTo>
                    <a:cubicBezTo>
                      <a:pt x="9538" y="16897"/>
                      <a:pt x="9492" y="16882"/>
                      <a:pt x="9447" y="16867"/>
                    </a:cubicBezTo>
                    <a:cubicBezTo>
                      <a:pt x="9386" y="16836"/>
                      <a:pt x="9325" y="16806"/>
                      <a:pt x="9248" y="16760"/>
                    </a:cubicBezTo>
                    <a:cubicBezTo>
                      <a:pt x="9111" y="16669"/>
                      <a:pt x="8974" y="16593"/>
                      <a:pt x="8868" y="16501"/>
                    </a:cubicBezTo>
                    <a:cubicBezTo>
                      <a:pt x="8730" y="16395"/>
                      <a:pt x="8624" y="16288"/>
                      <a:pt x="8487" y="16181"/>
                    </a:cubicBezTo>
                    <a:lnTo>
                      <a:pt x="8319" y="16029"/>
                    </a:lnTo>
                    <a:cubicBezTo>
                      <a:pt x="8258" y="15968"/>
                      <a:pt x="8197" y="15907"/>
                      <a:pt x="8136" y="15846"/>
                    </a:cubicBezTo>
                    <a:cubicBezTo>
                      <a:pt x="8091" y="15800"/>
                      <a:pt x="8045" y="15770"/>
                      <a:pt x="7999" y="15724"/>
                    </a:cubicBezTo>
                    <a:cubicBezTo>
                      <a:pt x="7908" y="15663"/>
                      <a:pt x="7816" y="15602"/>
                      <a:pt x="7710" y="15572"/>
                    </a:cubicBezTo>
                    <a:cubicBezTo>
                      <a:pt x="7631" y="15542"/>
                      <a:pt x="7540" y="15525"/>
                      <a:pt x="7431" y="15525"/>
                    </a:cubicBezTo>
                    <a:cubicBezTo>
                      <a:pt x="7372" y="15525"/>
                      <a:pt x="7307" y="15531"/>
                      <a:pt x="7237" y="15541"/>
                    </a:cubicBezTo>
                    <a:cubicBezTo>
                      <a:pt x="7131" y="15541"/>
                      <a:pt x="6994" y="15572"/>
                      <a:pt x="6856" y="15602"/>
                    </a:cubicBezTo>
                    <a:lnTo>
                      <a:pt x="6750" y="15633"/>
                    </a:lnTo>
                    <a:cubicBezTo>
                      <a:pt x="6658" y="15663"/>
                      <a:pt x="6567" y="15694"/>
                      <a:pt x="6476" y="15709"/>
                    </a:cubicBezTo>
                    <a:cubicBezTo>
                      <a:pt x="6354" y="15739"/>
                      <a:pt x="6247" y="15755"/>
                      <a:pt x="6125" y="15785"/>
                    </a:cubicBezTo>
                    <a:lnTo>
                      <a:pt x="6140" y="15770"/>
                    </a:lnTo>
                    <a:lnTo>
                      <a:pt x="6140" y="15770"/>
                    </a:lnTo>
                    <a:cubicBezTo>
                      <a:pt x="6125" y="15785"/>
                      <a:pt x="6125" y="15785"/>
                      <a:pt x="6110" y="15785"/>
                    </a:cubicBezTo>
                    <a:cubicBezTo>
                      <a:pt x="6095" y="15770"/>
                      <a:pt x="6079" y="15770"/>
                      <a:pt x="6079" y="15770"/>
                    </a:cubicBezTo>
                    <a:lnTo>
                      <a:pt x="6064" y="15739"/>
                    </a:lnTo>
                    <a:cubicBezTo>
                      <a:pt x="6064" y="15694"/>
                      <a:pt x="6064" y="15648"/>
                      <a:pt x="6064" y="15602"/>
                    </a:cubicBezTo>
                    <a:cubicBezTo>
                      <a:pt x="6064" y="15557"/>
                      <a:pt x="6064" y="15526"/>
                      <a:pt x="6064" y="15480"/>
                    </a:cubicBezTo>
                    <a:cubicBezTo>
                      <a:pt x="6079" y="15435"/>
                      <a:pt x="6079" y="15404"/>
                      <a:pt x="6095" y="15358"/>
                    </a:cubicBezTo>
                    <a:cubicBezTo>
                      <a:pt x="6095" y="15343"/>
                      <a:pt x="6110" y="15313"/>
                      <a:pt x="6110" y="15298"/>
                    </a:cubicBezTo>
                    <a:lnTo>
                      <a:pt x="6140" y="15252"/>
                    </a:lnTo>
                    <a:cubicBezTo>
                      <a:pt x="6156" y="15221"/>
                      <a:pt x="6171" y="15206"/>
                      <a:pt x="6186" y="15191"/>
                    </a:cubicBezTo>
                    <a:cubicBezTo>
                      <a:pt x="6201" y="15160"/>
                      <a:pt x="6232" y="15130"/>
                      <a:pt x="6262" y="15099"/>
                    </a:cubicBezTo>
                    <a:lnTo>
                      <a:pt x="6277" y="15084"/>
                    </a:lnTo>
                    <a:cubicBezTo>
                      <a:pt x="6323" y="15039"/>
                      <a:pt x="6369" y="14993"/>
                      <a:pt x="6430" y="14947"/>
                    </a:cubicBezTo>
                    <a:cubicBezTo>
                      <a:pt x="6476" y="14901"/>
                      <a:pt x="6536" y="14856"/>
                      <a:pt x="6597" y="14810"/>
                    </a:cubicBezTo>
                    <a:cubicBezTo>
                      <a:pt x="6658" y="14780"/>
                      <a:pt x="6704" y="14749"/>
                      <a:pt x="6750" y="14703"/>
                    </a:cubicBezTo>
                    <a:cubicBezTo>
                      <a:pt x="6841" y="14642"/>
                      <a:pt x="6948" y="14581"/>
                      <a:pt x="7039" y="14505"/>
                    </a:cubicBezTo>
                    <a:cubicBezTo>
                      <a:pt x="7100" y="14460"/>
                      <a:pt x="7161" y="14399"/>
                      <a:pt x="7237" y="14338"/>
                    </a:cubicBezTo>
                    <a:cubicBezTo>
                      <a:pt x="7253" y="14322"/>
                      <a:pt x="7283" y="14292"/>
                      <a:pt x="7313" y="14261"/>
                    </a:cubicBezTo>
                    <a:cubicBezTo>
                      <a:pt x="7420" y="14170"/>
                      <a:pt x="7512" y="14094"/>
                      <a:pt x="7603" y="14018"/>
                    </a:cubicBezTo>
                    <a:lnTo>
                      <a:pt x="7633" y="14002"/>
                    </a:lnTo>
                    <a:cubicBezTo>
                      <a:pt x="7725" y="13926"/>
                      <a:pt x="7816" y="13850"/>
                      <a:pt x="7908" y="13774"/>
                    </a:cubicBezTo>
                    <a:cubicBezTo>
                      <a:pt x="7999" y="13698"/>
                      <a:pt x="8075" y="13622"/>
                      <a:pt x="8167" y="13530"/>
                    </a:cubicBezTo>
                    <a:lnTo>
                      <a:pt x="8182" y="13530"/>
                    </a:lnTo>
                    <a:lnTo>
                      <a:pt x="8182" y="13515"/>
                    </a:lnTo>
                    <a:cubicBezTo>
                      <a:pt x="8212" y="13484"/>
                      <a:pt x="8243" y="13454"/>
                      <a:pt x="8289" y="13424"/>
                    </a:cubicBezTo>
                    <a:cubicBezTo>
                      <a:pt x="8319" y="13393"/>
                      <a:pt x="8350" y="13363"/>
                      <a:pt x="8380" y="13317"/>
                    </a:cubicBezTo>
                    <a:cubicBezTo>
                      <a:pt x="8441" y="13256"/>
                      <a:pt x="8502" y="13195"/>
                      <a:pt x="8578" y="13104"/>
                    </a:cubicBezTo>
                    <a:cubicBezTo>
                      <a:pt x="8730" y="12905"/>
                      <a:pt x="8898" y="12723"/>
                      <a:pt x="9066" y="12525"/>
                    </a:cubicBezTo>
                    <a:cubicBezTo>
                      <a:pt x="9203" y="12357"/>
                      <a:pt x="9386" y="12144"/>
                      <a:pt x="9523" y="11900"/>
                    </a:cubicBezTo>
                    <a:cubicBezTo>
                      <a:pt x="9584" y="11793"/>
                      <a:pt x="9645" y="11671"/>
                      <a:pt x="9690" y="11565"/>
                    </a:cubicBezTo>
                    <a:cubicBezTo>
                      <a:pt x="9751" y="11443"/>
                      <a:pt x="9797" y="11321"/>
                      <a:pt x="9858" y="11184"/>
                    </a:cubicBezTo>
                    <a:cubicBezTo>
                      <a:pt x="9904" y="11062"/>
                      <a:pt x="9934" y="10955"/>
                      <a:pt x="9980" y="10833"/>
                    </a:cubicBezTo>
                    <a:cubicBezTo>
                      <a:pt x="9995" y="10757"/>
                      <a:pt x="10010" y="10712"/>
                      <a:pt x="10025" y="10651"/>
                    </a:cubicBezTo>
                    <a:lnTo>
                      <a:pt x="10041" y="10605"/>
                    </a:lnTo>
                    <a:cubicBezTo>
                      <a:pt x="10056" y="10559"/>
                      <a:pt x="10056" y="10513"/>
                      <a:pt x="10071" y="10483"/>
                    </a:cubicBezTo>
                    <a:close/>
                    <a:moveTo>
                      <a:pt x="7527" y="15724"/>
                    </a:moveTo>
                    <a:cubicBezTo>
                      <a:pt x="7557" y="15739"/>
                      <a:pt x="7573" y="15739"/>
                      <a:pt x="7603" y="15739"/>
                    </a:cubicBezTo>
                    <a:cubicBezTo>
                      <a:pt x="7618" y="15755"/>
                      <a:pt x="7649" y="15755"/>
                      <a:pt x="7664" y="15770"/>
                    </a:cubicBezTo>
                    <a:cubicBezTo>
                      <a:pt x="7679" y="15770"/>
                      <a:pt x="7694" y="15785"/>
                      <a:pt x="7710" y="15785"/>
                    </a:cubicBezTo>
                    <a:cubicBezTo>
                      <a:pt x="7740" y="15800"/>
                      <a:pt x="7755" y="15816"/>
                      <a:pt x="7771" y="15831"/>
                    </a:cubicBezTo>
                    <a:cubicBezTo>
                      <a:pt x="7877" y="15922"/>
                      <a:pt x="7969" y="16014"/>
                      <a:pt x="8045" y="16090"/>
                    </a:cubicBezTo>
                    <a:cubicBezTo>
                      <a:pt x="8091" y="16136"/>
                      <a:pt x="8121" y="16166"/>
                      <a:pt x="8151" y="16196"/>
                    </a:cubicBezTo>
                    <a:cubicBezTo>
                      <a:pt x="8228" y="16273"/>
                      <a:pt x="8304" y="16349"/>
                      <a:pt x="8380" y="16425"/>
                    </a:cubicBezTo>
                    <a:cubicBezTo>
                      <a:pt x="8471" y="16532"/>
                      <a:pt x="8593" y="16638"/>
                      <a:pt x="8730" y="16745"/>
                    </a:cubicBezTo>
                    <a:cubicBezTo>
                      <a:pt x="8822" y="16821"/>
                      <a:pt x="8929" y="16897"/>
                      <a:pt x="9035" y="16973"/>
                    </a:cubicBezTo>
                    <a:cubicBezTo>
                      <a:pt x="9142" y="17050"/>
                      <a:pt x="9264" y="17111"/>
                      <a:pt x="9401" y="17172"/>
                    </a:cubicBezTo>
                    <a:cubicBezTo>
                      <a:pt x="9523" y="17232"/>
                      <a:pt x="9660" y="17263"/>
                      <a:pt x="9782" y="17278"/>
                    </a:cubicBezTo>
                    <a:cubicBezTo>
                      <a:pt x="9904" y="17309"/>
                      <a:pt x="10025" y="17339"/>
                      <a:pt x="10163" y="17354"/>
                    </a:cubicBezTo>
                    <a:cubicBezTo>
                      <a:pt x="10300" y="17385"/>
                      <a:pt x="10437" y="17400"/>
                      <a:pt x="10544" y="17400"/>
                    </a:cubicBezTo>
                    <a:cubicBezTo>
                      <a:pt x="10651" y="17411"/>
                      <a:pt x="10744" y="17422"/>
                      <a:pt x="10837" y="17422"/>
                    </a:cubicBezTo>
                    <a:cubicBezTo>
                      <a:pt x="10876" y="17422"/>
                      <a:pt x="10915" y="17420"/>
                      <a:pt x="10955" y="17415"/>
                    </a:cubicBezTo>
                    <a:cubicBezTo>
                      <a:pt x="11062" y="17400"/>
                      <a:pt x="11199" y="17370"/>
                      <a:pt x="11321" y="17324"/>
                    </a:cubicBezTo>
                    <a:cubicBezTo>
                      <a:pt x="11397" y="17309"/>
                      <a:pt x="11442" y="17278"/>
                      <a:pt x="11503" y="17263"/>
                    </a:cubicBezTo>
                    <a:lnTo>
                      <a:pt x="11549" y="17232"/>
                    </a:lnTo>
                    <a:cubicBezTo>
                      <a:pt x="11580" y="17217"/>
                      <a:pt x="11610" y="17202"/>
                      <a:pt x="11656" y="17187"/>
                    </a:cubicBezTo>
                    <a:lnTo>
                      <a:pt x="11671" y="17187"/>
                    </a:lnTo>
                    <a:lnTo>
                      <a:pt x="11701" y="17172"/>
                    </a:lnTo>
                    <a:lnTo>
                      <a:pt x="11778" y="17172"/>
                    </a:lnTo>
                    <a:lnTo>
                      <a:pt x="11808" y="17187"/>
                    </a:lnTo>
                    <a:cubicBezTo>
                      <a:pt x="11823" y="17187"/>
                      <a:pt x="11839" y="17202"/>
                      <a:pt x="11839" y="17202"/>
                    </a:cubicBezTo>
                    <a:cubicBezTo>
                      <a:pt x="11884" y="17232"/>
                      <a:pt x="11930" y="17263"/>
                      <a:pt x="11976" y="17293"/>
                    </a:cubicBezTo>
                    <a:cubicBezTo>
                      <a:pt x="12006" y="17324"/>
                      <a:pt x="12052" y="17354"/>
                      <a:pt x="12082" y="17385"/>
                    </a:cubicBezTo>
                    <a:cubicBezTo>
                      <a:pt x="12189" y="17446"/>
                      <a:pt x="12265" y="17491"/>
                      <a:pt x="12341" y="17522"/>
                    </a:cubicBezTo>
                    <a:cubicBezTo>
                      <a:pt x="12494" y="17583"/>
                      <a:pt x="12616" y="17629"/>
                      <a:pt x="12737" y="17659"/>
                    </a:cubicBezTo>
                    <a:cubicBezTo>
                      <a:pt x="12859" y="17690"/>
                      <a:pt x="12981" y="17705"/>
                      <a:pt x="13103" y="17720"/>
                    </a:cubicBezTo>
                    <a:lnTo>
                      <a:pt x="13301" y="17720"/>
                    </a:lnTo>
                    <a:cubicBezTo>
                      <a:pt x="13377" y="17705"/>
                      <a:pt x="13454" y="17690"/>
                      <a:pt x="13499" y="17674"/>
                    </a:cubicBezTo>
                    <a:cubicBezTo>
                      <a:pt x="13591" y="17644"/>
                      <a:pt x="13682" y="17598"/>
                      <a:pt x="13774" y="17522"/>
                    </a:cubicBezTo>
                    <a:cubicBezTo>
                      <a:pt x="13804" y="17491"/>
                      <a:pt x="13834" y="17461"/>
                      <a:pt x="13865" y="17431"/>
                    </a:cubicBezTo>
                    <a:cubicBezTo>
                      <a:pt x="13880" y="17415"/>
                      <a:pt x="13895" y="17400"/>
                      <a:pt x="13911" y="17385"/>
                    </a:cubicBezTo>
                    <a:cubicBezTo>
                      <a:pt x="14002" y="17278"/>
                      <a:pt x="14063" y="17187"/>
                      <a:pt x="14124" y="17080"/>
                    </a:cubicBezTo>
                    <a:lnTo>
                      <a:pt x="14139" y="17065"/>
                    </a:lnTo>
                    <a:lnTo>
                      <a:pt x="14154" y="17050"/>
                    </a:lnTo>
                    <a:cubicBezTo>
                      <a:pt x="14170" y="17004"/>
                      <a:pt x="14200" y="16958"/>
                      <a:pt x="14231" y="16913"/>
                    </a:cubicBezTo>
                    <a:cubicBezTo>
                      <a:pt x="14246" y="16897"/>
                      <a:pt x="14261" y="16882"/>
                      <a:pt x="14276" y="16867"/>
                    </a:cubicBezTo>
                    <a:lnTo>
                      <a:pt x="14276" y="16852"/>
                    </a:lnTo>
                    <a:cubicBezTo>
                      <a:pt x="14292" y="16882"/>
                      <a:pt x="14276" y="16897"/>
                      <a:pt x="14276" y="16913"/>
                    </a:cubicBezTo>
                    <a:cubicBezTo>
                      <a:pt x="14246" y="16973"/>
                      <a:pt x="14215" y="17034"/>
                      <a:pt x="14200" y="17111"/>
                    </a:cubicBezTo>
                    <a:lnTo>
                      <a:pt x="14170" y="17202"/>
                    </a:lnTo>
                    <a:cubicBezTo>
                      <a:pt x="14139" y="17278"/>
                      <a:pt x="14124" y="17339"/>
                      <a:pt x="14093" y="17415"/>
                    </a:cubicBezTo>
                    <a:cubicBezTo>
                      <a:pt x="14078" y="17476"/>
                      <a:pt x="14048" y="17537"/>
                      <a:pt x="14033" y="17583"/>
                    </a:cubicBezTo>
                    <a:cubicBezTo>
                      <a:pt x="14017" y="17613"/>
                      <a:pt x="14002" y="17644"/>
                      <a:pt x="14002" y="17674"/>
                    </a:cubicBezTo>
                    <a:lnTo>
                      <a:pt x="13987" y="17705"/>
                    </a:lnTo>
                    <a:cubicBezTo>
                      <a:pt x="13972" y="17751"/>
                      <a:pt x="13941" y="17796"/>
                      <a:pt x="13926" y="17827"/>
                    </a:cubicBezTo>
                    <a:cubicBezTo>
                      <a:pt x="13895" y="17872"/>
                      <a:pt x="13865" y="17903"/>
                      <a:pt x="13850" y="17933"/>
                    </a:cubicBezTo>
                    <a:cubicBezTo>
                      <a:pt x="13834" y="17964"/>
                      <a:pt x="13804" y="17979"/>
                      <a:pt x="13774" y="18010"/>
                    </a:cubicBezTo>
                    <a:cubicBezTo>
                      <a:pt x="13758" y="18040"/>
                      <a:pt x="13728" y="18055"/>
                      <a:pt x="13682" y="18086"/>
                    </a:cubicBezTo>
                    <a:cubicBezTo>
                      <a:pt x="13667" y="18101"/>
                      <a:pt x="13652" y="18116"/>
                      <a:pt x="13636" y="18116"/>
                    </a:cubicBezTo>
                    <a:cubicBezTo>
                      <a:pt x="13621" y="18131"/>
                      <a:pt x="13606" y="18131"/>
                      <a:pt x="13591" y="18147"/>
                    </a:cubicBezTo>
                    <a:cubicBezTo>
                      <a:pt x="13575" y="18147"/>
                      <a:pt x="13545" y="18147"/>
                      <a:pt x="13530" y="18162"/>
                    </a:cubicBezTo>
                    <a:cubicBezTo>
                      <a:pt x="13469" y="18177"/>
                      <a:pt x="13393" y="18177"/>
                      <a:pt x="13332" y="18192"/>
                    </a:cubicBezTo>
                    <a:lnTo>
                      <a:pt x="13256" y="18192"/>
                    </a:lnTo>
                    <a:cubicBezTo>
                      <a:pt x="13210" y="18208"/>
                      <a:pt x="13164" y="18208"/>
                      <a:pt x="13118" y="18208"/>
                    </a:cubicBezTo>
                    <a:cubicBezTo>
                      <a:pt x="13073" y="18223"/>
                      <a:pt x="13042" y="18223"/>
                      <a:pt x="12997" y="18223"/>
                    </a:cubicBezTo>
                    <a:cubicBezTo>
                      <a:pt x="12905" y="18238"/>
                      <a:pt x="12814" y="18238"/>
                      <a:pt x="12722" y="18238"/>
                    </a:cubicBezTo>
                    <a:cubicBezTo>
                      <a:pt x="12631" y="18238"/>
                      <a:pt x="12555" y="18238"/>
                      <a:pt x="12463" y="18223"/>
                    </a:cubicBezTo>
                    <a:lnTo>
                      <a:pt x="12448" y="18223"/>
                    </a:lnTo>
                    <a:lnTo>
                      <a:pt x="12448" y="18208"/>
                    </a:lnTo>
                    <a:lnTo>
                      <a:pt x="12341" y="18192"/>
                    </a:lnTo>
                    <a:cubicBezTo>
                      <a:pt x="12250" y="18177"/>
                      <a:pt x="12174" y="18162"/>
                      <a:pt x="12082" y="18147"/>
                    </a:cubicBezTo>
                    <a:cubicBezTo>
                      <a:pt x="11930" y="18101"/>
                      <a:pt x="11762" y="18070"/>
                      <a:pt x="11610" y="18055"/>
                    </a:cubicBezTo>
                    <a:cubicBezTo>
                      <a:pt x="11458" y="18025"/>
                      <a:pt x="11351" y="18025"/>
                      <a:pt x="11244" y="18025"/>
                    </a:cubicBezTo>
                    <a:cubicBezTo>
                      <a:pt x="11183" y="18025"/>
                      <a:pt x="11107" y="18040"/>
                      <a:pt x="11046" y="18040"/>
                    </a:cubicBezTo>
                    <a:cubicBezTo>
                      <a:pt x="10985" y="18055"/>
                      <a:pt x="10924" y="18070"/>
                      <a:pt x="10863" y="18086"/>
                    </a:cubicBezTo>
                    <a:cubicBezTo>
                      <a:pt x="10772" y="18101"/>
                      <a:pt x="10696" y="18131"/>
                      <a:pt x="10604" y="18147"/>
                    </a:cubicBezTo>
                    <a:lnTo>
                      <a:pt x="10498" y="18177"/>
                    </a:lnTo>
                    <a:cubicBezTo>
                      <a:pt x="10437" y="18192"/>
                      <a:pt x="10376" y="18208"/>
                      <a:pt x="10300" y="18223"/>
                    </a:cubicBezTo>
                    <a:cubicBezTo>
                      <a:pt x="10254" y="18238"/>
                      <a:pt x="10193" y="18253"/>
                      <a:pt x="10147" y="18269"/>
                    </a:cubicBezTo>
                    <a:cubicBezTo>
                      <a:pt x="10010" y="18314"/>
                      <a:pt x="9904" y="18345"/>
                      <a:pt x="9797" y="18390"/>
                    </a:cubicBezTo>
                    <a:lnTo>
                      <a:pt x="9675" y="18451"/>
                    </a:lnTo>
                    <a:cubicBezTo>
                      <a:pt x="9599" y="18482"/>
                      <a:pt x="9523" y="18528"/>
                      <a:pt x="9447" y="18558"/>
                    </a:cubicBezTo>
                    <a:cubicBezTo>
                      <a:pt x="9386" y="18573"/>
                      <a:pt x="9325" y="18604"/>
                      <a:pt x="9248" y="18619"/>
                    </a:cubicBezTo>
                    <a:cubicBezTo>
                      <a:pt x="9157" y="18634"/>
                      <a:pt x="9050" y="18665"/>
                      <a:pt x="8959" y="18665"/>
                    </a:cubicBezTo>
                    <a:cubicBezTo>
                      <a:pt x="8929" y="18680"/>
                      <a:pt x="8898" y="18680"/>
                      <a:pt x="8852" y="18680"/>
                    </a:cubicBezTo>
                    <a:cubicBezTo>
                      <a:pt x="8822" y="18680"/>
                      <a:pt x="8791" y="18665"/>
                      <a:pt x="8761" y="18665"/>
                    </a:cubicBezTo>
                    <a:cubicBezTo>
                      <a:pt x="8746" y="18665"/>
                      <a:pt x="8715" y="18665"/>
                      <a:pt x="8700" y="18649"/>
                    </a:cubicBezTo>
                    <a:cubicBezTo>
                      <a:pt x="8669" y="18634"/>
                      <a:pt x="8639" y="18634"/>
                      <a:pt x="8593" y="18619"/>
                    </a:cubicBezTo>
                    <a:cubicBezTo>
                      <a:pt x="8563" y="18604"/>
                      <a:pt x="8532" y="18573"/>
                      <a:pt x="8487" y="18558"/>
                    </a:cubicBezTo>
                    <a:cubicBezTo>
                      <a:pt x="8365" y="18482"/>
                      <a:pt x="8258" y="18406"/>
                      <a:pt x="8151" y="18329"/>
                    </a:cubicBezTo>
                    <a:cubicBezTo>
                      <a:pt x="8121" y="18299"/>
                      <a:pt x="8075" y="18269"/>
                      <a:pt x="8045" y="18223"/>
                    </a:cubicBezTo>
                    <a:cubicBezTo>
                      <a:pt x="7969" y="18162"/>
                      <a:pt x="7908" y="18070"/>
                      <a:pt x="7832" y="17964"/>
                    </a:cubicBezTo>
                    <a:lnTo>
                      <a:pt x="7816" y="17964"/>
                    </a:lnTo>
                    <a:cubicBezTo>
                      <a:pt x="7801" y="17933"/>
                      <a:pt x="7786" y="17903"/>
                      <a:pt x="7771" y="17888"/>
                    </a:cubicBezTo>
                    <a:cubicBezTo>
                      <a:pt x="7755" y="17857"/>
                      <a:pt x="7740" y="17827"/>
                      <a:pt x="7725" y="17811"/>
                    </a:cubicBezTo>
                    <a:cubicBezTo>
                      <a:pt x="7710" y="17766"/>
                      <a:pt x="7694" y="17735"/>
                      <a:pt x="7679" y="17705"/>
                    </a:cubicBezTo>
                    <a:cubicBezTo>
                      <a:pt x="7664" y="17674"/>
                      <a:pt x="7649" y="17629"/>
                      <a:pt x="7649" y="17598"/>
                    </a:cubicBezTo>
                    <a:cubicBezTo>
                      <a:pt x="7633" y="17568"/>
                      <a:pt x="7633" y="17552"/>
                      <a:pt x="7618" y="17522"/>
                    </a:cubicBezTo>
                    <a:cubicBezTo>
                      <a:pt x="7618" y="17491"/>
                      <a:pt x="7603" y="17461"/>
                      <a:pt x="7603" y="17415"/>
                    </a:cubicBezTo>
                    <a:cubicBezTo>
                      <a:pt x="7588" y="17354"/>
                      <a:pt x="7557" y="17293"/>
                      <a:pt x="7512" y="17248"/>
                    </a:cubicBezTo>
                    <a:cubicBezTo>
                      <a:pt x="7466" y="17187"/>
                      <a:pt x="7420" y="17141"/>
                      <a:pt x="7344" y="17080"/>
                    </a:cubicBezTo>
                    <a:cubicBezTo>
                      <a:pt x="7253" y="17004"/>
                      <a:pt x="7161" y="16928"/>
                      <a:pt x="7039" y="16852"/>
                    </a:cubicBezTo>
                    <a:cubicBezTo>
                      <a:pt x="6933" y="16760"/>
                      <a:pt x="6841" y="16699"/>
                      <a:pt x="6750" y="16638"/>
                    </a:cubicBezTo>
                    <a:lnTo>
                      <a:pt x="6689" y="16593"/>
                    </a:lnTo>
                    <a:cubicBezTo>
                      <a:pt x="6658" y="16577"/>
                      <a:pt x="6628" y="16547"/>
                      <a:pt x="6582" y="16532"/>
                    </a:cubicBezTo>
                    <a:cubicBezTo>
                      <a:pt x="6536" y="16486"/>
                      <a:pt x="6491" y="16455"/>
                      <a:pt x="6445" y="16425"/>
                    </a:cubicBezTo>
                    <a:cubicBezTo>
                      <a:pt x="6415" y="16395"/>
                      <a:pt x="6384" y="16379"/>
                      <a:pt x="6369" y="16349"/>
                    </a:cubicBezTo>
                    <a:cubicBezTo>
                      <a:pt x="6323" y="16303"/>
                      <a:pt x="6277" y="16257"/>
                      <a:pt x="6232" y="16181"/>
                    </a:cubicBezTo>
                    <a:cubicBezTo>
                      <a:pt x="6201" y="16151"/>
                      <a:pt x="6186" y="16120"/>
                      <a:pt x="6156" y="16075"/>
                    </a:cubicBezTo>
                    <a:cubicBezTo>
                      <a:pt x="6140" y="16044"/>
                      <a:pt x="6125" y="16014"/>
                      <a:pt x="6110" y="15968"/>
                    </a:cubicBezTo>
                    <a:cubicBezTo>
                      <a:pt x="6110" y="15953"/>
                      <a:pt x="6095" y="15937"/>
                      <a:pt x="6095" y="15922"/>
                    </a:cubicBezTo>
                    <a:cubicBezTo>
                      <a:pt x="6125" y="15922"/>
                      <a:pt x="6156" y="15907"/>
                      <a:pt x="6171" y="15907"/>
                    </a:cubicBezTo>
                    <a:lnTo>
                      <a:pt x="6232" y="15907"/>
                    </a:lnTo>
                    <a:lnTo>
                      <a:pt x="6262" y="15892"/>
                    </a:lnTo>
                    <a:cubicBezTo>
                      <a:pt x="6354" y="15892"/>
                      <a:pt x="6445" y="15876"/>
                      <a:pt x="6552" y="15846"/>
                    </a:cubicBezTo>
                    <a:cubicBezTo>
                      <a:pt x="6628" y="15831"/>
                      <a:pt x="6704" y="15816"/>
                      <a:pt x="6765" y="15800"/>
                    </a:cubicBezTo>
                    <a:cubicBezTo>
                      <a:pt x="6887" y="15785"/>
                      <a:pt x="7009" y="15755"/>
                      <a:pt x="7146" y="15739"/>
                    </a:cubicBezTo>
                    <a:cubicBezTo>
                      <a:pt x="7237" y="15724"/>
                      <a:pt x="7329" y="15724"/>
                      <a:pt x="7420" y="15724"/>
                    </a:cubicBezTo>
                    <a:close/>
                    <a:moveTo>
                      <a:pt x="14657" y="1"/>
                    </a:moveTo>
                    <a:cubicBezTo>
                      <a:pt x="14596" y="1"/>
                      <a:pt x="14551" y="1"/>
                      <a:pt x="14490" y="16"/>
                    </a:cubicBezTo>
                    <a:cubicBezTo>
                      <a:pt x="14398" y="16"/>
                      <a:pt x="14292" y="31"/>
                      <a:pt x="14185" y="46"/>
                    </a:cubicBezTo>
                    <a:cubicBezTo>
                      <a:pt x="14048" y="77"/>
                      <a:pt x="13911" y="107"/>
                      <a:pt x="13804" y="214"/>
                    </a:cubicBezTo>
                    <a:cubicBezTo>
                      <a:pt x="13728" y="275"/>
                      <a:pt x="13667" y="366"/>
                      <a:pt x="13606" y="458"/>
                    </a:cubicBezTo>
                    <a:cubicBezTo>
                      <a:pt x="13545" y="549"/>
                      <a:pt x="13499" y="641"/>
                      <a:pt x="13438" y="732"/>
                    </a:cubicBezTo>
                    <a:cubicBezTo>
                      <a:pt x="13393" y="823"/>
                      <a:pt x="13347" y="915"/>
                      <a:pt x="13301" y="1021"/>
                    </a:cubicBezTo>
                    <a:cubicBezTo>
                      <a:pt x="13256" y="1113"/>
                      <a:pt x="13210" y="1204"/>
                      <a:pt x="13164" y="1311"/>
                    </a:cubicBezTo>
                    <a:cubicBezTo>
                      <a:pt x="13134" y="1402"/>
                      <a:pt x="13088" y="1494"/>
                      <a:pt x="13057" y="1600"/>
                    </a:cubicBezTo>
                    <a:cubicBezTo>
                      <a:pt x="13027" y="1661"/>
                      <a:pt x="12997" y="1722"/>
                      <a:pt x="12951" y="1783"/>
                    </a:cubicBezTo>
                    <a:cubicBezTo>
                      <a:pt x="12875" y="1920"/>
                      <a:pt x="12783" y="2042"/>
                      <a:pt x="12692" y="2164"/>
                    </a:cubicBezTo>
                    <a:cubicBezTo>
                      <a:pt x="12646" y="2225"/>
                      <a:pt x="12600" y="2271"/>
                      <a:pt x="12570" y="2317"/>
                    </a:cubicBezTo>
                    <a:cubicBezTo>
                      <a:pt x="12524" y="2362"/>
                      <a:pt x="12478" y="2423"/>
                      <a:pt x="12448" y="2469"/>
                    </a:cubicBezTo>
                    <a:cubicBezTo>
                      <a:pt x="12387" y="2560"/>
                      <a:pt x="12326" y="2652"/>
                      <a:pt x="12296" y="2758"/>
                    </a:cubicBezTo>
                    <a:cubicBezTo>
                      <a:pt x="12250" y="2850"/>
                      <a:pt x="12235" y="2956"/>
                      <a:pt x="12235" y="3063"/>
                    </a:cubicBezTo>
                    <a:cubicBezTo>
                      <a:pt x="12219" y="3170"/>
                      <a:pt x="12219" y="3276"/>
                      <a:pt x="12204" y="3368"/>
                    </a:cubicBezTo>
                    <a:cubicBezTo>
                      <a:pt x="12204" y="3474"/>
                      <a:pt x="12189" y="3581"/>
                      <a:pt x="12174" y="3688"/>
                    </a:cubicBezTo>
                    <a:cubicBezTo>
                      <a:pt x="12174" y="3703"/>
                      <a:pt x="12174" y="3718"/>
                      <a:pt x="12174" y="3733"/>
                    </a:cubicBezTo>
                    <a:cubicBezTo>
                      <a:pt x="12174" y="3764"/>
                      <a:pt x="12159" y="3794"/>
                      <a:pt x="12159" y="3825"/>
                    </a:cubicBezTo>
                    <a:cubicBezTo>
                      <a:pt x="12143" y="3932"/>
                      <a:pt x="12128" y="4038"/>
                      <a:pt x="12113" y="4145"/>
                    </a:cubicBezTo>
                    <a:cubicBezTo>
                      <a:pt x="12098" y="4251"/>
                      <a:pt x="12098" y="4373"/>
                      <a:pt x="12098" y="4480"/>
                    </a:cubicBezTo>
                    <a:cubicBezTo>
                      <a:pt x="12098" y="4693"/>
                      <a:pt x="12113" y="4907"/>
                      <a:pt x="12113" y="5120"/>
                    </a:cubicBezTo>
                    <a:lnTo>
                      <a:pt x="12113" y="5166"/>
                    </a:lnTo>
                    <a:lnTo>
                      <a:pt x="12113" y="5181"/>
                    </a:lnTo>
                    <a:lnTo>
                      <a:pt x="12113" y="5211"/>
                    </a:lnTo>
                    <a:cubicBezTo>
                      <a:pt x="12098" y="5257"/>
                      <a:pt x="12098" y="5303"/>
                      <a:pt x="12098" y="5348"/>
                    </a:cubicBezTo>
                    <a:cubicBezTo>
                      <a:pt x="12098" y="5394"/>
                      <a:pt x="12082" y="5440"/>
                      <a:pt x="12082" y="5486"/>
                    </a:cubicBezTo>
                    <a:cubicBezTo>
                      <a:pt x="12082" y="5516"/>
                      <a:pt x="12067" y="5547"/>
                      <a:pt x="12067" y="5577"/>
                    </a:cubicBezTo>
                    <a:cubicBezTo>
                      <a:pt x="12052" y="5623"/>
                      <a:pt x="12052" y="5653"/>
                      <a:pt x="12037" y="5684"/>
                    </a:cubicBezTo>
                    <a:cubicBezTo>
                      <a:pt x="12021" y="5714"/>
                      <a:pt x="12021" y="5745"/>
                      <a:pt x="12006" y="5775"/>
                    </a:cubicBezTo>
                    <a:cubicBezTo>
                      <a:pt x="11991" y="5806"/>
                      <a:pt x="11976" y="5836"/>
                      <a:pt x="11960" y="5867"/>
                    </a:cubicBezTo>
                    <a:cubicBezTo>
                      <a:pt x="11945" y="5882"/>
                      <a:pt x="11945" y="5897"/>
                      <a:pt x="11930" y="5912"/>
                    </a:cubicBezTo>
                    <a:cubicBezTo>
                      <a:pt x="11930" y="5912"/>
                      <a:pt x="11915" y="5927"/>
                      <a:pt x="11900" y="5943"/>
                    </a:cubicBezTo>
                    <a:cubicBezTo>
                      <a:pt x="11900" y="5912"/>
                      <a:pt x="11884" y="5882"/>
                      <a:pt x="11869" y="5836"/>
                    </a:cubicBezTo>
                    <a:cubicBezTo>
                      <a:pt x="11823" y="5668"/>
                      <a:pt x="11778" y="5501"/>
                      <a:pt x="11732" y="5318"/>
                    </a:cubicBezTo>
                    <a:cubicBezTo>
                      <a:pt x="11701" y="5150"/>
                      <a:pt x="11641" y="4998"/>
                      <a:pt x="11610" y="4830"/>
                    </a:cubicBezTo>
                    <a:cubicBezTo>
                      <a:pt x="11595" y="4800"/>
                      <a:pt x="11595" y="4770"/>
                      <a:pt x="11580" y="4739"/>
                    </a:cubicBezTo>
                    <a:cubicBezTo>
                      <a:pt x="11580" y="4739"/>
                      <a:pt x="11580" y="4724"/>
                      <a:pt x="11580" y="4724"/>
                    </a:cubicBezTo>
                    <a:cubicBezTo>
                      <a:pt x="11580" y="4724"/>
                      <a:pt x="11580" y="4724"/>
                      <a:pt x="11580" y="4709"/>
                    </a:cubicBezTo>
                    <a:cubicBezTo>
                      <a:pt x="11580" y="4709"/>
                      <a:pt x="11564" y="4693"/>
                      <a:pt x="11564" y="4693"/>
                    </a:cubicBezTo>
                    <a:cubicBezTo>
                      <a:pt x="11549" y="4602"/>
                      <a:pt x="11519" y="4511"/>
                      <a:pt x="11503" y="4434"/>
                    </a:cubicBezTo>
                    <a:cubicBezTo>
                      <a:pt x="11473" y="4343"/>
                      <a:pt x="11442" y="4267"/>
                      <a:pt x="11412" y="4191"/>
                    </a:cubicBezTo>
                    <a:cubicBezTo>
                      <a:pt x="11381" y="4099"/>
                      <a:pt x="11351" y="4023"/>
                      <a:pt x="11305" y="3947"/>
                    </a:cubicBezTo>
                    <a:cubicBezTo>
                      <a:pt x="11275" y="3871"/>
                      <a:pt x="11244" y="3794"/>
                      <a:pt x="11214" y="3718"/>
                    </a:cubicBezTo>
                    <a:cubicBezTo>
                      <a:pt x="11183" y="3642"/>
                      <a:pt x="11138" y="3581"/>
                      <a:pt x="11107" y="3505"/>
                    </a:cubicBezTo>
                    <a:cubicBezTo>
                      <a:pt x="11092" y="3429"/>
                      <a:pt x="11062" y="3368"/>
                      <a:pt x="11046" y="3292"/>
                    </a:cubicBezTo>
                    <a:cubicBezTo>
                      <a:pt x="11016" y="3215"/>
                      <a:pt x="10985" y="3155"/>
                      <a:pt x="10955" y="3078"/>
                    </a:cubicBezTo>
                    <a:cubicBezTo>
                      <a:pt x="10924" y="3002"/>
                      <a:pt x="10894" y="2941"/>
                      <a:pt x="10848" y="2880"/>
                    </a:cubicBezTo>
                    <a:cubicBezTo>
                      <a:pt x="10803" y="2819"/>
                      <a:pt x="10757" y="2743"/>
                      <a:pt x="10711" y="2682"/>
                    </a:cubicBezTo>
                    <a:cubicBezTo>
                      <a:pt x="10696" y="2667"/>
                      <a:pt x="10696" y="2667"/>
                      <a:pt x="10696" y="2652"/>
                    </a:cubicBezTo>
                    <a:cubicBezTo>
                      <a:pt x="10696" y="2667"/>
                      <a:pt x="10696" y="2667"/>
                      <a:pt x="10696" y="2667"/>
                    </a:cubicBezTo>
                    <a:lnTo>
                      <a:pt x="10681" y="2636"/>
                    </a:lnTo>
                    <a:cubicBezTo>
                      <a:pt x="10681" y="2636"/>
                      <a:pt x="10665" y="2621"/>
                      <a:pt x="10665" y="2606"/>
                    </a:cubicBezTo>
                    <a:cubicBezTo>
                      <a:pt x="10650" y="2560"/>
                      <a:pt x="10620" y="2515"/>
                      <a:pt x="10604" y="2469"/>
                    </a:cubicBezTo>
                    <a:cubicBezTo>
                      <a:pt x="10559" y="2362"/>
                      <a:pt x="10498" y="2256"/>
                      <a:pt x="10452" y="2149"/>
                    </a:cubicBezTo>
                    <a:cubicBezTo>
                      <a:pt x="10422" y="2103"/>
                      <a:pt x="10391" y="2058"/>
                      <a:pt x="10361" y="1997"/>
                    </a:cubicBezTo>
                    <a:cubicBezTo>
                      <a:pt x="10315" y="1951"/>
                      <a:pt x="10285" y="1905"/>
                      <a:pt x="10254" y="1859"/>
                    </a:cubicBezTo>
                    <a:cubicBezTo>
                      <a:pt x="10193" y="1768"/>
                      <a:pt x="10132" y="1677"/>
                      <a:pt x="10071" y="1600"/>
                    </a:cubicBezTo>
                    <a:cubicBezTo>
                      <a:pt x="10056" y="1585"/>
                      <a:pt x="10056" y="1570"/>
                      <a:pt x="10041" y="1555"/>
                    </a:cubicBezTo>
                    <a:lnTo>
                      <a:pt x="10041" y="1555"/>
                    </a:lnTo>
                    <a:lnTo>
                      <a:pt x="10056" y="1570"/>
                    </a:lnTo>
                    <a:cubicBezTo>
                      <a:pt x="10041" y="1555"/>
                      <a:pt x="10025" y="1524"/>
                      <a:pt x="10010" y="1509"/>
                    </a:cubicBezTo>
                    <a:cubicBezTo>
                      <a:pt x="10010" y="1509"/>
                      <a:pt x="9995" y="1509"/>
                      <a:pt x="9995" y="1494"/>
                    </a:cubicBezTo>
                    <a:cubicBezTo>
                      <a:pt x="9995" y="1494"/>
                      <a:pt x="9995" y="1479"/>
                      <a:pt x="9995" y="1479"/>
                    </a:cubicBezTo>
                    <a:cubicBezTo>
                      <a:pt x="9934" y="1402"/>
                      <a:pt x="9873" y="1341"/>
                      <a:pt x="9827" y="1265"/>
                    </a:cubicBezTo>
                    <a:cubicBezTo>
                      <a:pt x="9766" y="1189"/>
                      <a:pt x="9706" y="1128"/>
                      <a:pt x="9629" y="1052"/>
                    </a:cubicBezTo>
                    <a:cubicBezTo>
                      <a:pt x="9492" y="915"/>
                      <a:pt x="9325" y="778"/>
                      <a:pt x="9127" y="747"/>
                    </a:cubicBezTo>
                    <a:cubicBezTo>
                      <a:pt x="9035" y="732"/>
                      <a:pt x="8944" y="732"/>
                      <a:pt x="8852" y="717"/>
                    </a:cubicBezTo>
                    <a:cubicBezTo>
                      <a:pt x="8781" y="717"/>
                      <a:pt x="8710" y="710"/>
                      <a:pt x="8635" y="710"/>
                    </a:cubicBezTo>
                    <a:cubicBezTo>
                      <a:pt x="8597" y="710"/>
                      <a:pt x="8558" y="712"/>
                      <a:pt x="8517" y="717"/>
                    </a:cubicBezTo>
                    <a:cubicBezTo>
                      <a:pt x="8410" y="717"/>
                      <a:pt x="8289" y="732"/>
                      <a:pt x="8167" y="762"/>
                    </a:cubicBezTo>
                    <a:cubicBezTo>
                      <a:pt x="7953" y="793"/>
                      <a:pt x="7740" y="823"/>
                      <a:pt x="7527" y="839"/>
                    </a:cubicBezTo>
                    <a:cubicBezTo>
                      <a:pt x="7374" y="854"/>
                      <a:pt x="7222" y="869"/>
                      <a:pt x="7070" y="884"/>
                    </a:cubicBezTo>
                    <a:cubicBezTo>
                      <a:pt x="7009" y="900"/>
                      <a:pt x="6948" y="900"/>
                      <a:pt x="6887" y="915"/>
                    </a:cubicBezTo>
                    <a:cubicBezTo>
                      <a:pt x="6841" y="915"/>
                      <a:pt x="6780" y="930"/>
                      <a:pt x="6735" y="945"/>
                    </a:cubicBezTo>
                    <a:cubicBezTo>
                      <a:pt x="6582" y="976"/>
                      <a:pt x="6445" y="1021"/>
                      <a:pt x="6308" y="1098"/>
                    </a:cubicBezTo>
                    <a:cubicBezTo>
                      <a:pt x="6232" y="1143"/>
                      <a:pt x="6171" y="1189"/>
                      <a:pt x="6110" y="1250"/>
                    </a:cubicBezTo>
                    <a:cubicBezTo>
                      <a:pt x="6064" y="1296"/>
                      <a:pt x="6003" y="1357"/>
                      <a:pt x="5957" y="1402"/>
                    </a:cubicBezTo>
                    <a:cubicBezTo>
                      <a:pt x="5866" y="1524"/>
                      <a:pt x="5805" y="1661"/>
                      <a:pt x="5729" y="1799"/>
                    </a:cubicBezTo>
                    <a:cubicBezTo>
                      <a:pt x="5683" y="1920"/>
                      <a:pt x="5638" y="2027"/>
                      <a:pt x="5561" y="2134"/>
                    </a:cubicBezTo>
                    <a:cubicBezTo>
                      <a:pt x="5546" y="2179"/>
                      <a:pt x="5531" y="2210"/>
                      <a:pt x="5500" y="2225"/>
                    </a:cubicBezTo>
                    <a:cubicBezTo>
                      <a:pt x="5485" y="2256"/>
                      <a:pt x="5470" y="2271"/>
                      <a:pt x="5455" y="2286"/>
                    </a:cubicBezTo>
                    <a:cubicBezTo>
                      <a:pt x="5439" y="2301"/>
                      <a:pt x="5424" y="2317"/>
                      <a:pt x="5409" y="2317"/>
                    </a:cubicBezTo>
                    <a:cubicBezTo>
                      <a:pt x="5379" y="2347"/>
                      <a:pt x="5348" y="2362"/>
                      <a:pt x="5318" y="2377"/>
                    </a:cubicBezTo>
                    <a:cubicBezTo>
                      <a:pt x="5302" y="2393"/>
                      <a:pt x="5272" y="2408"/>
                      <a:pt x="5241" y="2423"/>
                    </a:cubicBezTo>
                    <a:cubicBezTo>
                      <a:pt x="5211" y="2423"/>
                      <a:pt x="5196" y="2438"/>
                      <a:pt x="5165" y="2438"/>
                    </a:cubicBezTo>
                    <a:cubicBezTo>
                      <a:pt x="5135" y="2454"/>
                      <a:pt x="5104" y="2454"/>
                      <a:pt x="5074" y="2454"/>
                    </a:cubicBezTo>
                    <a:cubicBezTo>
                      <a:pt x="4998" y="2469"/>
                      <a:pt x="4921" y="2469"/>
                      <a:pt x="4861" y="2469"/>
                    </a:cubicBezTo>
                    <a:cubicBezTo>
                      <a:pt x="4708" y="2484"/>
                      <a:pt x="4556" y="2499"/>
                      <a:pt x="4419" y="2560"/>
                    </a:cubicBezTo>
                    <a:cubicBezTo>
                      <a:pt x="4266" y="2636"/>
                      <a:pt x="4144" y="2728"/>
                      <a:pt x="4038" y="2835"/>
                    </a:cubicBezTo>
                    <a:cubicBezTo>
                      <a:pt x="3931" y="2956"/>
                      <a:pt x="3855" y="3109"/>
                      <a:pt x="3794" y="3261"/>
                    </a:cubicBezTo>
                    <a:cubicBezTo>
                      <a:pt x="3748" y="3398"/>
                      <a:pt x="3733" y="3551"/>
                      <a:pt x="3733" y="3718"/>
                    </a:cubicBezTo>
                    <a:cubicBezTo>
                      <a:pt x="3733" y="3794"/>
                      <a:pt x="3748" y="3871"/>
                      <a:pt x="3748" y="3962"/>
                    </a:cubicBezTo>
                    <a:cubicBezTo>
                      <a:pt x="3764" y="4023"/>
                      <a:pt x="3764" y="4099"/>
                      <a:pt x="3794" y="4160"/>
                    </a:cubicBezTo>
                    <a:cubicBezTo>
                      <a:pt x="3824" y="4251"/>
                      <a:pt x="3855" y="4328"/>
                      <a:pt x="3901" y="4404"/>
                    </a:cubicBezTo>
                    <a:cubicBezTo>
                      <a:pt x="3946" y="4480"/>
                      <a:pt x="3977" y="4541"/>
                      <a:pt x="4023" y="4617"/>
                    </a:cubicBezTo>
                    <a:cubicBezTo>
                      <a:pt x="4053" y="4663"/>
                      <a:pt x="4099" y="4709"/>
                      <a:pt x="4144" y="4754"/>
                    </a:cubicBezTo>
                    <a:cubicBezTo>
                      <a:pt x="4175" y="4800"/>
                      <a:pt x="4205" y="4846"/>
                      <a:pt x="4251" y="4891"/>
                    </a:cubicBezTo>
                    <a:cubicBezTo>
                      <a:pt x="4342" y="4968"/>
                      <a:pt x="4419" y="5059"/>
                      <a:pt x="4510" y="5135"/>
                    </a:cubicBezTo>
                    <a:cubicBezTo>
                      <a:pt x="4541" y="5166"/>
                      <a:pt x="4571" y="5196"/>
                      <a:pt x="4602" y="5227"/>
                    </a:cubicBezTo>
                    <a:cubicBezTo>
                      <a:pt x="4647" y="5257"/>
                      <a:pt x="4678" y="5303"/>
                      <a:pt x="4723" y="5333"/>
                    </a:cubicBezTo>
                    <a:cubicBezTo>
                      <a:pt x="4769" y="5379"/>
                      <a:pt x="4830" y="5409"/>
                      <a:pt x="4876" y="5440"/>
                    </a:cubicBezTo>
                    <a:cubicBezTo>
                      <a:pt x="4937" y="5501"/>
                      <a:pt x="5013" y="5547"/>
                      <a:pt x="5089" y="5607"/>
                    </a:cubicBezTo>
                    <a:cubicBezTo>
                      <a:pt x="5165" y="5653"/>
                      <a:pt x="5226" y="5714"/>
                      <a:pt x="5302" y="5760"/>
                    </a:cubicBezTo>
                    <a:lnTo>
                      <a:pt x="5287" y="5760"/>
                    </a:lnTo>
                    <a:cubicBezTo>
                      <a:pt x="5348" y="5790"/>
                      <a:pt x="5394" y="5836"/>
                      <a:pt x="5455" y="5882"/>
                    </a:cubicBezTo>
                    <a:cubicBezTo>
                      <a:pt x="5500" y="5912"/>
                      <a:pt x="5546" y="5958"/>
                      <a:pt x="5607" y="6004"/>
                    </a:cubicBezTo>
                    <a:cubicBezTo>
                      <a:pt x="5714" y="6095"/>
                      <a:pt x="5820" y="6171"/>
                      <a:pt x="5927" y="6263"/>
                    </a:cubicBezTo>
                    <a:cubicBezTo>
                      <a:pt x="5957" y="6278"/>
                      <a:pt x="5988" y="6308"/>
                      <a:pt x="6018" y="6339"/>
                    </a:cubicBezTo>
                    <a:cubicBezTo>
                      <a:pt x="6079" y="6385"/>
                      <a:pt x="6140" y="6430"/>
                      <a:pt x="6201" y="6476"/>
                    </a:cubicBezTo>
                    <a:cubicBezTo>
                      <a:pt x="6369" y="6613"/>
                      <a:pt x="6536" y="6765"/>
                      <a:pt x="6704" y="6918"/>
                    </a:cubicBezTo>
                    <a:cubicBezTo>
                      <a:pt x="6872" y="7055"/>
                      <a:pt x="7054" y="7192"/>
                      <a:pt x="7237" y="7329"/>
                    </a:cubicBezTo>
                    <a:cubicBezTo>
                      <a:pt x="7329" y="7390"/>
                      <a:pt x="7435" y="7451"/>
                      <a:pt x="7527" y="7512"/>
                    </a:cubicBezTo>
                    <a:cubicBezTo>
                      <a:pt x="7573" y="7542"/>
                      <a:pt x="7618" y="7573"/>
                      <a:pt x="7664" y="7603"/>
                    </a:cubicBezTo>
                    <a:cubicBezTo>
                      <a:pt x="7740" y="7649"/>
                      <a:pt x="7832" y="7695"/>
                      <a:pt x="7923" y="7725"/>
                    </a:cubicBezTo>
                    <a:cubicBezTo>
                      <a:pt x="7984" y="7756"/>
                      <a:pt x="8045" y="7771"/>
                      <a:pt x="8121" y="7786"/>
                    </a:cubicBezTo>
                    <a:cubicBezTo>
                      <a:pt x="8151" y="7801"/>
                      <a:pt x="8182" y="7801"/>
                      <a:pt x="8212" y="7817"/>
                    </a:cubicBezTo>
                    <a:cubicBezTo>
                      <a:pt x="8243" y="7817"/>
                      <a:pt x="8258" y="7817"/>
                      <a:pt x="8289" y="7832"/>
                    </a:cubicBezTo>
                    <a:cubicBezTo>
                      <a:pt x="8334" y="7832"/>
                      <a:pt x="8380" y="7847"/>
                      <a:pt x="8410" y="7847"/>
                    </a:cubicBezTo>
                    <a:cubicBezTo>
                      <a:pt x="8441" y="7847"/>
                      <a:pt x="8456" y="7847"/>
                      <a:pt x="8487" y="7832"/>
                    </a:cubicBezTo>
                    <a:lnTo>
                      <a:pt x="8654" y="7832"/>
                    </a:lnTo>
                    <a:cubicBezTo>
                      <a:pt x="8639" y="7893"/>
                      <a:pt x="8624" y="7954"/>
                      <a:pt x="8609" y="8015"/>
                    </a:cubicBezTo>
                    <a:cubicBezTo>
                      <a:pt x="8578" y="8015"/>
                      <a:pt x="8548" y="8000"/>
                      <a:pt x="8517" y="8000"/>
                    </a:cubicBezTo>
                    <a:cubicBezTo>
                      <a:pt x="8365" y="7954"/>
                      <a:pt x="8212" y="7893"/>
                      <a:pt x="8060" y="7832"/>
                    </a:cubicBezTo>
                    <a:cubicBezTo>
                      <a:pt x="7847" y="7741"/>
                      <a:pt x="7649" y="7634"/>
                      <a:pt x="7435" y="7542"/>
                    </a:cubicBezTo>
                    <a:cubicBezTo>
                      <a:pt x="7237" y="7466"/>
                      <a:pt x="7039" y="7390"/>
                      <a:pt x="6841" y="7299"/>
                    </a:cubicBezTo>
                    <a:cubicBezTo>
                      <a:pt x="6735" y="7253"/>
                      <a:pt x="6643" y="7207"/>
                      <a:pt x="6536" y="7162"/>
                    </a:cubicBezTo>
                    <a:cubicBezTo>
                      <a:pt x="6430" y="7101"/>
                      <a:pt x="6323" y="7040"/>
                      <a:pt x="6217" y="6979"/>
                    </a:cubicBezTo>
                    <a:cubicBezTo>
                      <a:pt x="6156" y="6948"/>
                      <a:pt x="6095" y="6903"/>
                      <a:pt x="6034" y="6857"/>
                    </a:cubicBezTo>
                    <a:cubicBezTo>
                      <a:pt x="6003" y="6842"/>
                      <a:pt x="5973" y="6826"/>
                      <a:pt x="5957" y="6811"/>
                    </a:cubicBezTo>
                    <a:cubicBezTo>
                      <a:pt x="5912" y="6781"/>
                      <a:pt x="5866" y="6750"/>
                      <a:pt x="5836" y="6720"/>
                    </a:cubicBezTo>
                    <a:cubicBezTo>
                      <a:pt x="5714" y="6644"/>
                      <a:pt x="5592" y="6552"/>
                      <a:pt x="5485" y="6461"/>
                    </a:cubicBezTo>
                    <a:cubicBezTo>
                      <a:pt x="5379" y="6385"/>
                      <a:pt x="5257" y="6308"/>
                      <a:pt x="5150" y="6247"/>
                    </a:cubicBezTo>
                    <a:cubicBezTo>
                      <a:pt x="4876" y="6080"/>
                      <a:pt x="4586" y="5943"/>
                      <a:pt x="4266" y="5897"/>
                    </a:cubicBezTo>
                    <a:cubicBezTo>
                      <a:pt x="4099" y="5867"/>
                      <a:pt x="3931" y="5867"/>
                      <a:pt x="3748" y="5851"/>
                    </a:cubicBezTo>
                    <a:cubicBezTo>
                      <a:pt x="3626" y="5851"/>
                      <a:pt x="3505" y="5836"/>
                      <a:pt x="3383" y="5821"/>
                    </a:cubicBezTo>
                    <a:lnTo>
                      <a:pt x="3230" y="5790"/>
                    </a:lnTo>
                    <a:cubicBezTo>
                      <a:pt x="3093" y="5775"/>
                      <a:pt x="2971" y="5745"/>
                      <a:pt x="2834" y="5729"/>
                    </a:cubicBezTo>
                    <a:cubicBezTo>
                      <a:pt x="2773" y="5729"/>
                      <a:pt x="2712" y="5714"/>
                      <a:pt x="2636" y="5714"/>
                    </a:cubicBezTo>
                    <a:lnTo>
                      <a:pt x="2423" y="5714"/>
                    </a:lnTo>
                    <a:cubicBezTo>
                      <a:pt x="2385" y="5710"/>
                      <a:pt x="2348" y="5708"/>
                      <a:pt x="2311" y="5708"/>
                    </a:cubicBezTo>
                    <a:cubicBezTo>
                      <a:pt x="2201" y="5708"/>
                      <a:pt x="2095" y="5726"/>
                      <a:pt x="1981" y="5760"/>
                    </a:cubicBezTo>
                    <a:cubicBezTo>
                      <a:pt x="1813" y="5806"/>
                      <a:pt x="1661" y="5867"/>
                      <a:pt x="1524" y="5973"/>
                    </a:cubicBezTo>
                    <a:cubicBezTo>
                      <a:pt x="1448" y="6034"/>
                      <a:pt x="1387" y="6095"/>
                      <a:pt x="1311" y="6156"/>
                    </a:cubicBezTo>
                    <a:cubicBezTo>
                      <a:pt x="1250" y="6232"/>
                      <a:pt x="1189" y="6293"/>
                      <a:pt x="1128" y="6369"/>
                    </a:cubicBezTo>
                    <a:cubicBezTo>
                      <a:pt x="1021" y="6506"/>
                      <a:pt x="914" y="6659"/>
                      <a:pt x="853" y="6826"/>
                    </a:cubicBezTo>
                    <a:cubicBezTo>
                      <a:pt x="701" y="7207"/>
                      <a:pt x="747" y="7649"/>
                      <a:pt x="823" y="8045"/>
                    </a:cubicBezTo>
                    <a:cubicBezTo>
                      <a:pt x="869" y="8319"/>
                      <a:pt x="945" y="8594"/>
                      <a:pt x="975" y="8883"/>
                    </a:cubicBezTo>
                    <a:cubicBezTo>
                      <a:pt x="991" y="8944"/>
                      <a:pt x="991" y="9005"/>
                      <a:pt x="991" y="9081"/>
                    </a:cubicBezTo>
                    <a:cubicBezTo>
                      <a:pt x="991" y="9097"/>
                      <a:pt x="991" y="9112"/>
                      <a:pt x="991" y="9142"/>
                    </a:cubicBezTo>
                    <a:cubicBezTo>
                      <a:pt x="975" y="9157"/>
                      <a:pt x="975" y="9188"/>
                      <a:pt x="975" y="9218"/>
                    </a:cubicBezTo>
                    <a:cubicBezTo>
                      <a:pt x="975" y="9249"/>
                      <a:pt x="975" y="9264"/>
                      <a:pt x="975" y="9295"/>
                    </a:cubicBezTo>
                    <a:cubicBezTo>
                      <a:pt x="960" y="9371"/>
                      <a:pt x="945" y="9432"/>
                      <a:pt x="930" y="9508"/>
                    </a:cubicBezTo>
                    <a:cubicBezTo>
                      <a:pt x="914" y="9569"/>
                      <a:pt x="884" y="9630"/>
                      <a:pt x="869" y="9706"/>
                    </a:cubicBezTo>
                    <a:cubicBezTo>
                      <a:pt x="838" y="9752"/>
                      <a:pt x="808" y="9813"/>
                      <a:pt x="777" y="9874"/>
                    </a:cubicBezTo>
                    <a:cubicBezTo>
                      <a:pt x="732" y="9934"/>
                      <a:pt x="701" y="9980"/>
                      <a:pt x="655" y="10041"/>
                    </a:cubicBezTo>
                    <a:cubicBezTo>
                      <a:pt x="640" y="10072"/>
                      <a:pt x="610" y="10102"/>
                      <a:pt x="594" y="10133"/>
                    </a:cubicBezTo>
                    <a:cubicBezTo>
                      <a:pt x="564" y="10163"/>
                      <a:pt x="534" y="10209"/>
                      <a:pt x="503" y="10239"/>
                    </a:cubicBezTo>
                    <a:cubicBezTo>
                      <a:pt x="473" y="10270"/>
                      <a:pt x="457" y="10300"/>
                      <a:pt x="427" y="10331"/>
                    </a:cubicBezTo>
                    <a:cubicBezTo>
                      <a:pt x="412" y="10361"/>
                      <a:pt x="381" y="10392"/>
                      <a:pt x="366" y="10437"/>
                    </a:cubicBezTo>
                    <a:cubicBezTo>
                      <a:pt x="335" y="10468"/>
                      <a:pt x="320" y="10498"/>
                      <a:pt x="290" y="10544"/>
                    </a:cubicBezTo>
                    <a:cubicBezTo>
                      <a:pt x="274" y="10574"/>
                      <a:pt x="244" y="10620"/>
                      <a:pt x="229" y="10666"/>
                    </a:cubicBezTo>
                    <a:cubicBezTo>
                      <a:pt x="198" y="10727"/>
                      <a:pt x="168" y="10788"/>
                      <a:pt x="137" y="10849"/>
                    </a:cubicBezTo>
                    <a:cubicBezTo>
                      <a:pt x="92" y="10955"/>
                      <a:pt x="46" y="11062"/>
                      <a:pt x="31" y="11169"/>
                    </a:cubicBezTo>
                    <a:cubicBezTo>
                      <a:pt x="15" y="11275"/>
                      <a:pt x="0" y="11382"/>
                      <a:pt x="0" y="11489"/>
                    </a:cubicBezTo>
                    <a:cubicBezTo>
                      <a:pt x="0" y="11671"/>
                      <a:pt x="15" y="11839"/>
                      <a:pt x="76" y="12007"/>
                    </a:cubicBezTo>
                    <a:cubicBezTo>
                      <a:pt x="137" y="12189"/>
                      <a:pt x="229" y="12357"/>
                      <a:pt x="335" y="12509"/>
                    </a:cubicBezTo>
                    <a:cubicBezTo>
                      <a:pt x="457" y="12662"/>
                      <a:pt x="610" y="12799"/>
                      <a:pt x="747" y="12921"/>
                    </a:cubicBezTo>
                    <a:cubicBezTo>
                      <a:pt x="838" y="12982"/>
                      <a:pt x="914" y="13043"/>
                      <a:pt x="1006" y="13104"/>
                    </a:cubicBezTo>
                    <a:cubicBezTo>
                      <a:pt x="1082" y="13149"/>
                      <a:pt x="1158" y="13195"/>
                      <a:pt x="1234" y="13241"/>
                    </a:cubicBezTo>
                    <a:cubicBezTo>
                      <a:pt x="1311" y="13286"/>
                      <a:pt x="1402" y="13347"/>
                      <a:pt x="1493" y="13378"/>
                    </a:cubicBezTo>
                    <a:cubicBezTo>
                      <a:pt x="1570" y="13424"/>
                      <a:pt x="1646" y="13454"/>
                      <a:pt x="1737" y="13469"/>
                    </a:cubicBezTo>
                    <a:cubicBezTo>
                      <a:pt x="1783" y="13484"/>
                      <a:pt x="1844" y="13484"/>
                      <a:pt x="1890" y="13484"/>
                    </a:cubicBezTo>
                    <a:lnTo>
                      <a:pt x="2011" y="13484"/>
                    </a:lnTo>
                    <a:cubicBezTo>
                      <a:pt x="2042" y="13484"/>
                      <a:pt x="2088" y="13469"/>
                      <a:pt x="2118" y="13469"/>
                    </a:cubicBezTo>
                    <a:cubicBezTo>
                      <a:pt x="2255" y="13454"/>
                      <a:pt x="2377" y="13439"/>
                      <a:pt x="2499" y="13408"/>
                    </a:cubicBezTo>
                    <a:lnTo>
                      <a:pt x="2773" y="13408"/>
                    </a:lnTo>
                    <a:cubicBezTo>
                      <a:pt x="2804" y="13408"/>
                      <a:pt x="2819" y="13424"/>
                      <a:pt x="2849" y="13424"/>
                    </a:cubicBezTo>
                    <a:cubicBezTo>
                      <a:pt x="2865" y="13439"/>
                      <a:pt x="2880" y="13439"/>
                      <a:pt x="2910" y="13439"/>
                    </a:cubicBezTo>
                    <a:cubicBezTo>
                      <a:pt x="2926" y="13454"/>
                      <a:pt x="2941" y="13469"/>
                      <a:pt x="2971" y="13484"/>
                    </a:cubicBezTo>
                    <a:cubicBezTo>
                      <a:pt x="3032" y="13530"/>
                      <a:pt x="3108" y="13576"/>
                      <a:pt x="3169" y="13622"/>
                    </a:cubicBezTo>
                    <a:cubicBezTo>
                      <a:pt x="3215" y="13652"/>
                      <a:pt x="3261" y="13698"/>
                      <a:pt x="3306" y="13713"/>
                    </a:cubicBezTo>
                    <a:cubicBezTo>
                      <a:pt x="3337" y="13743"/>
                      <a:pt x="3367" y="13759"/>
                      <a:pt x="3398" y="13774"/>
                    </a:cubicBezTo>
                    <a:cubicBezTo>
                      <a:pt x="3444" y="13789"/>
                      <a:pt x="3489" y="13804"/>
                      <a:pt x="3535" y="13820"/>
                    </a:cubicBezTo>
                    <a:cubicBezTo>
                      <a:pt x="3626" y="13835"/>
                      <a:pt x="3733" y="13835"/>
                      <a:pt x="3824" y="13850"/>
                    </a:cubicBezTo>
                    <a:cubicBezTo>
                      <a:pt x="3916" y="13850"/>
                      <a:pt x="4007" y="13865"/>
                      <a:pt x="4099" y="13865"/>
                    </a:cubicBezTo>
                    <a:cubicBezTo>
                      <a:pt x="4236" y="13865"/>
                      <a:pt x="4373" y="13865"/>
                      <a:pt x="4510" y="13850"/>
                    </a:cubicBezTo>
                    <a:cubicBezTo>
                      <a:pt x="4647" y="13850"/>
                      <a:pt x="4784" y="13835"/>
                      <a:pt x="4921" y="13804"/>
                    </a:cubicBezTo>
                    <a:cubicBezTo>
                      <a:pt x="5180" y="13759"/>
                      <a:pt x="5439" y="13698"/>
                      <a:pt x="5698" y="13637"/>
                    </a:cubicBezTo>
                    <a:cubicBezTo>
                      <a:pt x="5836" y="13606"/>
                      <a:pt x="5973" y="13576"/>
                      <a:pt x="6110" y="13530"/>
                    </a:cubicBezTo>
                    <a:cubicBezTo>
                      <a:pt x="6186" y="13515"/>
                      <a:pt x="6262" y="13500"/>
                      <a:pt x="6338" y="13469"/>
                    </a:cubicBezTo>
                    <a:cubicBezTo>
                      <a:pt x="6415" y="13454"/>
                      <a:pt x="6476" y="13424"/>
                      <a:pt x="6552" y="13393"/>
                    </a:cubicBezTo>
                    <a:cubicBezTo>
                      <a:pt x="6674" y="13347"/>
                      <a:pt x="6795" y="13302"/>
                      <a:pt x="6902" y="13241"/>
                    </a:cubicBezTo>
                    <a:cubicBezTo>
                      <a:pt x="6948" y="13225"/>
                      <a:pt x="6994" y="13195"/>
                      <a:pt x="7024" y="13180"/>
                    </a:cubicBezTo>
                    <a:cubicBezTo>
                      <a:pt x="7085" y="13149"/>
                      <a:pt x="7131" y="13104"/>
                      <a:pt x="7161" y="13073"/>
                    </a:cubicBezTo>
                    <a:cubicBezTo>
                      <a:pt x="7222" y="13027"/>
                      <a:pt x="7268" y="12982"/>
                      <a:pt x="7313" y="12936"/>
                    </a:cubicBezTo>
                    <a:cubicBezTo>
                      <a:pt x="7512" y="12753"/>
                      <a:pt x="7679" y="12540"/>
                      <a:pt x="7862" y="12327"/>
                    </a:cubicBezTo>
                    <a:cubicBezTo>
                      <a:pt x="8030" y="12128"/>
                      <a:pt x="8182" y="11930"/>
                      <a:pt x="8350" y="11717"/>
                    </a:cubicBezTo>
                    <a:cubicBezTo>
                      <a:pt x="8441" y="11626"/>
                      <a:pt x="8517" y="11534"/>
                      <a:pt x="8593" y="11443"/>
                    </a:cubicBezTo>
                    <a:cubicBezTo>
                      <a:pt x="8639" y="11382"/>
                      <a:pt x="8685" y="11336"/>
                      <a:pt x="8730" y="11290"/>
                    </a:cubicBezTo>
                    <a:cubicBezTo>
                      <a:pt x="8776" y="11245"/>
                      <a:pt x="8822" y="11184"/>
                      <a:pt x="8883" y="11138"/>
                    </a:cubicBezTo>
                    <a:cubicBezTo>
                      <a:pt x="8959" y="11062"/>
                      <a:pt x="9020" y="11001"/>
                      <a:pt x="9096" y="10925"/>
                    </a:cubicBezTo>
                    <a:lnTo>
                      <a:pt x="9279" y="10772"/>
                    </a:lnTo>
                    <a:cubicBezTo>
                      <a:pt x="9340" y="10696"/>
                      <a:pt x="9401" y="10635"/>
                      <a:pt x="9477" y="10574"/>
                    </a:cubicBezTo>
                    <a:cubicBezTo>
                      <a:pt x="9538" y="10544"/>
                      <a:pt x="9599" y="10498"/>
                      <a:pt x="9660" y="10468"/>
                    </a:cubicBezTo>
                    <a:cubicBezTo>
                      <a:pt x="9721" y="10437"/>
                      <a:pt x="9782" y="10392"/>
                      <a:pt x="9843" y="10361"/>
                    </a:cubicBezTo>
                    <a:cubicBezTo>
                      <a:pt x="9858" y="10376"/>
                      <a:pt x="9873" y="10376"/>
                      <a:pt x="9904" y="10392"/>
                    </a:cubicBezTo>
                    <a:cubicBezTo>
                      <a:pt x="9888" y="10407"/>
                      <a:pt x="9888" y="10422"/>
                      <a:pt x="9888" y="10422"/>
                    </a:cubicBezTo>
                    <a:cubicBezTo>
                      <a:pt x="9873" y="10453"/>
                      <a:pt x="9858" y="10483"/>
                      <a:pt x="9858" y="10498"/>
                    </a:cubicBezTo>
                    <a:cubicBezTo>
                      <a:pt x="9843" y="10544"/>
                      <a:pt x="9812" y="10590"/>
                      <a:pt x="9797" y="10635"/>
                    </a:cubicBezTo>
                    <a:cubicBezTo>
                      <a:pt x="9721" y="10803"/>
                      <a:pt x="9660" y="10971"/>
                      <a:pt x="9584" y="11138"/>
                    </a:cubicBezTo>
                    <a:cubicBezTo>
                      <a:pt x="9538" y="11230"/>
                      <a:pt x="9492" y="11321"/>
                      <a:pt x="9447" y="11412"/>
                    </a:cubicBezTo>
                    <a:cubicBezTo>
                      <a:pt x="9416" y="11489"/>
                      <a:pt x="9370" y="11565"/>
                      <a:pt x="9325" y="11656"/>
                    </a:cubicBezTo>
                    <a:cubicBezTo>
                      <a:pt x="9279" y="11717"/>
                      <a:pt x="9248" y="11793"/>
                      <a:pt x="9188" y="11854"/>
                    </a:cubicBezTo>
                    <a:cubicBezTo>
                      <a:pt x="9142" y="11930"/>
                      <a:pt x="9096" y="12007"/>
                      <a:pt x="9035" y="12083"/>
                    </a:cubicBezTo>
                    <a:cubicBezTo>
                      <a:pt x="9020" y="12113"/>
                      <a:pt x="8989" y="12144"/>
                      <a:pt x="8959" y="12174"/>
                    </a:cubicBezTo>
                    <a:cubicBezTo>
                      <a:pt x="8883" y="12266"/>
                      <a:pt x="8807" y="12357"/>
                      <a:pt x="8730" y="12448"/>
                    </a:cubicBezTo>
                    <a:cubicBezTo>
                      <a:pt x="8639" y="12555"/>
                      <a:pt x="8563" y="12646"/>
                      <a:pt x="8487" y="12738"/>
                    </a:cubicBezTo>
                    <a:cubicBezTo>
                      <a:pt x="8395" y="12845"/>
                      <a:pt x="8319" y="12936"/>
                      <a:pt x="8228" y="13043"/>
                    </a:cubicBezTo>
                    <a:cubicBezTo>
                      <a:pt x="8151" y="13134"/>
                      <a:pt x="8060" y="13225"/>
                      <a:pt x="7969" y="13302"/>
                    </a:cubicBezTo>
                    <a:cubicBezTo>
                      <a:pt x="7969" y="13317"/>
                      <a:pt x="7969" y="13317"/>
                      <a:pt x="7969" y="13317"/>
                    </a:cubicBezTo>
                    <a:cubicBezTo>
                      <a:pt x="7862" y="13408"/>
                      <a:pt x="7771" y="13500"/>
                      <a:pt x="7679" y="13591"/>
                    </a:cubicBezTo>
                    <a:cubicBezTo>
                      <a:pt x="7573" y="13667"/>
                      <a:pt x="7481" y="13743"/>
                      <a:pt x="7374" y="13835"/>
                    </a:cubicBezTo>
                    <a:cubicBezTo>
                      <a:pt x="7283" y="13911"/>
                      <a:pt x="7192" y="13987"/>
                      <a:pt x="7100" y="14063"/>
                    </a:cubicBezTo>
                    <a:cubicBezTo>
                      <a:pt x="7009" y="14155"/>
                      <a:pt x="6917" y="14231"/>
                      <a:pt x="6811" y="14307"/>
                    </a:cubicBezTo>
                    <a:cubicBezTo>
                      <a:pt x="6750" y="14353"/>
                      <a:pt x="6689" y="14399"/>
                      <a:pt x="6613" y="14444"/>
                    </a:cubicBezTo>
                    <a:cubicBezTo>
                      <a:pt x="6399" y="14581"/>
                      <a:pt x="6201" y="14734"/>
                      <a:pt x="6003" y="14917"/>
                    </a:cubicBezTo>
                    <a:cubicBezTo>
                      <a:pt x="5942" y="14978"/>
                      <a:pt x="5881" y="15039"/>
                      <a:pt x="5851" y="15130"/>
                    </a:cubicBezTo>
                    <a:cubicBezTo>
                      <a:pt x="5805" y="15191"/>
                      <a:pt x="5775" y="15267"/>
                      <a:pt x="5759" y="15343"/>
                    </a:cubicBezTo>
                    <a:cubicBezTo>
                      <a:pt x="5744" y="15404"/>
                      <a:pt x="5744" y="15480"/>
                      <a:pt x="5729" y="15557"/>
                    </a:cubicBezTo>
                    <a:cubicBezTo>
                      <a:pt x="5714" y="15739"/>
                      <a:pt x="5744" y="15937"/>
                      <a:pt x="5805" y="16120"/>
                    </a:cubicBezTo>
                    <a:cubicBezTo>
                      <a:pt x="5851" y="16212"/>
                      <a:pt x="5897" y="16303"/>
                      <a:pt x="5942" y="16379"/>
                    </a:cubicBezTo>
                    <a:cubicBezTo>
                      <a:pt x="5973" y="16410"/>
                      <a:pt x="5988" y="16425"/>
                      <a:pt x="6003" y="16455"/>
                    </a:cubicBezTo>
                    <a:cubicBezTo>
                      <a:pt x="6064" y="16547"/>
                      <a:pt x="6140" y="16623"/>
                      <a:pt x="6232" y="16699"/>
                    </a:cubicBezTo>
                    <a:cubicBezTo>
                      <a:pt x="6293" y="16745"/>
                      <a:pt x="6338" y="16775"/>
                      <a:pt x="6399" y="16821"/>
                    </a:cubicBezTo>
                    <a:cubicBezTo>
                      <a:pt x="6445" y="16852"/>
                      <a:pt x="6506" y="16882"/>
                      <a:pt x="6552" y="16928"/>
                    </a:cubicBezTo>
                    <a:cubicBezTo>
                      <a:pt x="6765" y="17050"/>
                      <a:pt x="6963" y="17202"/>
                      <a:pt x="7161" y="17339"/>
                    </a:cubicBezTo>
                    <a:cubicBezTo>
                      <a:pt x="7176" y="17370"/>
                      <a:pt x="7207" y="17385"/>
                      <a:pt x="7237" y="17415"/>
                    </a:cubicBezTo>
                    <a:cubicBezTo>
                      <a:pt x="7253" y="17431"/>
                      <a:pt x="7253" y="17446"/>
                      <a:pt x="7268" y="17446"/>
                    </a:cubicBezTo>
                    <a:lnTo>
                      <a:pt x="7283" y="17461"/>
                    </a:lnTo>
                    <a:cubicBezTo>
                      <a:pt x="7283" y="17476"/>
                      <a:pt x="7283" y="17491"/>
                      <a:pt x="7298" y="17491"/>
                    </a:cubicBezTo>
                    <a:cubicBezTo>
                      <a:pt x="7313" y="17537"/>
                      <a:pt x="7313" y="17598"/>
                      <a:pt x="7329" y="17644"/>
                    </a:cubicBezTo>
                    <a:cubicBezTo>
                      <a:pt x="7359" y="17705"/>
                      <a:pt x="7374" y="17781"/>
                      <a:pt x="7405" y="17842"/>
                    </a:cubicBezTo>
                    <a:cubicBezTo>
                      <a:pt x="7435" y="17903"/>
                      <a:pt x="7466" y="17964"/>
                      <a:pt x="7496" y="18010"/>
                    </a:cubicBezTo>
                    <a:cubicBezTo>
                      <a:pt x="7542" y="18070"/>
                      <a:pt x="7588" y="18116"/>
                      <a:pt x="7633" y="18177"/>
                    </a:cubicBezTo>
                    <a:cubicBezTo>
                      <a:pt x="7679" y="18223"/>
                      <a:pt x="7710" y="18269"/>
                      <a:pt x="7755" y="18314"/>
                    </a:cubicBezTo>
                    <a:cubicBezTo>
                      <a:pt x="7847" y="18406"/>
                      <a:pt x="7938" y="18497"/>
                      <a:pt x="8060" y="18573"/>
                    </a:cubicBezTo>
                    <a:cubicBezTo>
                      <a:pt x="8151" y="18649"/>
                      <a:pt x="8258" y="18710"/>
                      <a:pt x="8380" y="18771"/>
                    </a:cubicBezTo>
                    <a:cubicBezTo>
                      <a:pt x="8426" y="18802"/>
                      <a:pt x="8487" y="18832"/>
                      <a:pt x="8548" y="18847"/>
                    </a:cubicBezTo>
                    <a:cubicBezTo>
                      <a:pt x="8609" y="18878"/>
                      <a:pt x="8669" y="18893"/>
                      <a:pt x="8746" y="18893"/>
                    </a:cubicBezTo>
                    <a:cubicBezTo>
                      <a:pt x="8776" y="18901"/>
                      <a:pt x="8807" y="18905"/>
                      <a:pt x="8837" y="18905"/>
                    </a:cubicBezTo>
                    <a:cubicBezTo>
                      <a:pt x="8868" y="18905"/>
                      <a:pt x="8898" y="18901"/>
                      <a:pt x="8929" y="18893"/>
                    </a:cubicBezTo>
                    <a:cubicBezTo>
                      <a:pt x="8989" y="18893"/>
                      <a:pt x="9066" y="18878"/>
                      <a:pt x="9127" y="18863"/>
                    </a:cubicBezTo>
                    <a:cubicBezTo>
                      <a:pt x="9248" y="18847"/>
                      <a:pt x="9370" y="18817"/>
                      <a:pt x="9477" y="18756"/>
                    </a:cubicBezTo>
                    <a:cubicBezTo>
                      <a:pt x="9553" y="18741"/>
                      <a:pt x="9614" y="18710"/>
                      <a:pt x="9675" y="18665"/>
                    </a:cubicBezTo>
                    <a:lnTo>
                      <a:pt x="9827" y="18588"/>
                    </a:lnTo>
                    <a:cubicBezTo>
                      <a:pt x="9888" y="18543"/>
                      <a:pt x="9965" y="18512"/>
                      <a:pt x="10041" y="18482"/>
                    </a:cubicBezTo>
                    <a:cubicBezTo>
                      <a:pt x="10193" y="18421"/>
                      <a:pt x="10345" y="18375"/>
                      <a:pt x="10513" y="18329"/>
                    </a:cubicBezTo>
                    <a:cubicBezTo>
                      <a:pt x="10665" y="18284"/>
                      <a:pt x="10818" y="18223"/>
                      <a:pt x="10970" y="18192"/>
                    </a:cubicBezTo>
                    <a:cubicBezTo>
                      <a:pt x="11016" y="18177"/>
                      <a:pt x="11046" y="18177"/>
                      <a:pt x="11092" y="18162"/>
                    </a:cubicBezTo>
                    <a:cubicBezTo>
                      <a:pt x="11122" y="18162"/>
                      <a:pt x="11153" y="18162"/>
                      <a:pt x="11199" y="18147"/>
                    </a:cubicBezTo>
                    <a:lnTo>
                      <a:pt x="11351" y="18147"/>
                    </a:lnTo>
                    <a:cubicBezTo>
                      <a:pt x="11427" y="18147"/>
                      <a:pt x="11503" y="18162"/>
                      <a:pt x="11580" y="18177"/>
                    </a:cubicBezTo>
                    <a:cubicBezTo>
                      <a:pt x="11641" y="18177"/>
                      <a:pt x="11717" y="18192"/>
                      <a:pt x="11793" y="18208"/>
                    </a:cubicBezTo>
                    <a:cubicBezTo>
                      <a:pt x="11915" y="18238"/>
                      <a:pt x="12021" y="18269"/>
                      <a:pt x="12143" y="18299"/>
                    </a:cubicBezTo>
                    <a:cubicBezTo>
                      <a:pt x="12265" y="18329"/>
                      <a:pt x="12387" y="18360"/>
                      <a:pt x="12494" y="18390"/>
                    </a:cubicBezTo>
                    <a:cubicBezTo>
                      <a:pt x="12631" y="18406"/>
                      <a:pt x="12753" y="18421"/>
                      <a:pt x="12875" y="18421"/>
                    </a:cubicBezTo>
                    <a:cubicBezTo>
                      <a:pt x="12997" y="18421"/>
                      <a:pt x="13118" y="18406"/>
                      <a:pt x="13240" y="18390"/>
                    </a:cubicBezTo>
                    <a:cubicBezTo>
                      <a:pt x="13301" y="18390"/>
                      <a:pt x="13362" y="18390"/>
                      <a:pt x="13438" y="18375"/>
                    </a:cubicBezTo>
                    <a:cubicBezTo>
                      <a:pt x="13530" y="18375"/>
                      <a:pt x="13621" y="18360"/>
                      <a:pt x="13713" y="18314"/>
                    </a:cubicBezTo>
                    <a:cubicBezTo>
                      <a:pt x="13804" y="18269"/>
                      <a:pt x="13880" y="18208"/>
                      <a:pt x="13956" y="18147"/>
                    </a:cubicBezTo>
                    <a:cubicBezTo>
                      <a:pt x="13972" y="18131"/>
                      <a:pt x="13987" y="18101"/>
                      <a:pt x="14002" y="18086"/>
                    </a:cubicBezTo>
                    <a:cubicBezTo>
                      <a:pt x="14063" y="18010"/>
                      <a:pt x="14109" y="17949"/>
                      <a:pt x="14154" y="17857"/>
                    </a:cubicBezTo>
                    <a:cubicBezTo>
                      <a:pt x="14170" y="17827"/>
                      <a:pt x="14185" y="17781"/>
                      <a:pt x="14200" y="17735"/>
                    </a:cubicBezTo>
                    <a:cubicBezTo>
                      <a:pt x="14261" y="17613"/>
                      <a:pt x="14292" y="17491"/>
                      <a:pt x="14337" y="17370"/>
                    </a:cubicBezTo>
                    <a:cubicBezTo>
                      <a:pt x="14368" y="17263"/>
                      <a:pt x="14413" y="17141"/>
                      <a:pt x="14459" y="17034"/>
                    </a:cubicBezTo>
                    <a:cubicBezTo>
                      <a:pt x="14474" y="16989"/>
                      <a:pt x="14490" y="16958"/>
                      <a:pt x="14505" y="16913"/>
                    </a:cubicBezTo>
                    <a:cubicBezTo>
                      <a:pt x="14520" y="16867"/>
                      <a:pt x="14551" y="16836"/>
                      <a:pt x="14566" y="16791"/>
                    </a:cubicBezTo>
                    <a:cubicBezTo>
                      <a:pt x="14612" y="16699"/>
                      <a:pt x="14657" y="16608"/>
                      <a:pt x="14688" y="16516"/>
                    </a:cubicBezTo>
                    <a:cubicBezTo>
                      <a:pt x="14749" y="16395"/>
                      <a:pt x="14794" y="16273"/>
                      <a:pt x="14825" y="16136"/>
                    </a:cubicBezTo>
                    <a:cubicBezTo>
                      <a:pt x="14886" y="15968"/>
                      <a:pt x="14916" y="15800"/>
                      <a:pt x="14916" y="15633"/>
                    </a:cubicBezTo>
                    <a:lnTo>
                      <a:pt x="14916" y="15617"/>
                    </a:lnTo>
                    <a:cubicBezTo>
                      <a:pt x="14916" y="15587"/>
                      <a:pt x="14916" y="15572"/>
                      <a:pt x="14916" y="15541"/>
                    </a:cubicBezTo>
                    <a:cubicBezTo>
                      <a:pt x="14931" y="15496"/>
                      <a:pt x="14931" y="15435"/>
                      <a:pt x="14931" y="15374"/>
                    </a:cubicBezTo>
                    <a:cubicBezTo>
                      <a:pt x="14931" y="15328"/>
                      <a:pt x="14931" y="15267"/>
                      <a:pt x="14931" y="15221"/>
                    </a:cubicBezTo>
                    <a:cubicBezTo>
                      <a:pt x="14916" y="15160"/>
                      <a:pt x="14886" y="15099"/>
                      <a:pt x="14855" y="15039"/>
                    </a:cubicBezTo>
                    <a:cubicBezTo>
                      <a:pt x="14840" y="15008"/>
                      <a:pt x="14840" y="14962"/>
                      <a:pt x="14840" y="14932"/>
                    </a:cubicBezTo>
                    <a:cubicBezTo>
                      <a:pt x="14810" y="14810"/>
                      <a:pt x="14794" y="14688"/>
                      <a:pt x="14779" y="14566"/>
                    </a:cubicBezTo>
                    <a:cubicBezTo>
                      <a:pt x="14779" y="14566"/>
                      <a:pt x="14779" y="14581"/>
                      <a:pt x="14779" y="14581"/>
                    </a:cubicBezTo>
                    <a:cubicBezTo>
                      <a:pt x="14764" y="14490"/>
                      <a:pt x="14764" y="14383"/>
                      <a:pt x="14749" y="14292"/>
                    </a:cubicBezTo>
                    <a:cubicBezTo>
                      <a:pt x="14749" y="14261"/>
                      <a:pt x="14749" y="14216"/>
                      <a:pt x="14733" y="14185"/>
                    </a:cubicBezTo>
                    <a:cubicBezTo>
                      <a:pt x="14733" y="14124"/>
                      <a:pt x="14718" y="14063"/>
                      <a:pt x="14703" y="14018"/>
                    </a:cubicBezTo>
                    <a:cubicBezTo>
                      <a:pt x="14703" y="13972"/>
                      <a:pt x="14688" y="13926"/>
                      <a:pt x="14672" y="13896"/>
                    </a:cubicBezTo>
                    <a:cubicBezTo>
                      <a:pt x="14672" y="13865"/>
                      <a:pt x="14657" y="13820"/>
                      <a:pt x="14657" y="13789"/>
                    </a:cubicBezTo>
                    <a:cubicBezTo>
                      <a:pt x="14657" y="13774"/>
                      <a:pt x="14642" y="13759"/>
                      <a:pt x="14642" y="13743"/>
                    </a:cubicBezTo>
                    <a:cubicBezTo>
                      <a:pt x="14612" y="13652"/>
                      <a:pt x="14581" y="13576"/>
                      <a:pt x="14551" y="13484"/>
                    </a:cubicBezTo>
                    <a:cubicBezTo>
                      <a:pt x="14520" y="13408"/>
                      <a:pt x="14505" y="13347"/>
                      <a:pt x="14474" y="13271"/>
                    </a:cubicBezTo>
                    <a:cubicBezTo>
                      <a:pt x="14444" y="13210"/>
                      <a:pt x="14429" y="13149"/>
                      <a:pt x="14398" y="13088"/>
                    </a:cubicBezTo>
                    <a:cubicBezTo>
                      <a:pt x="14352" y="12982"/>
                      <a:pt x="14307" y="12875"/>
                      <a:pt x="14246" y="12784"/>
                    </a:cubicBezTo>
                    <a:cubicBezTo>
                      <a:pt x="14215" y="12723"/>
                      <a:pt x="14185" y="12662"/>
                      <a:pt x="14154" y="12601"/>
                    </a:cubicBezTo>
                    <a:cubicBezTo>
                      <a:pt x="14124" y="12540"/>
                      <a:pt x="14078" y="12479"/>
                      <a:pt x="14048" y="12418"/>
                    </a:cubicBezTo>
                    <a:cubicBezTo>
                      <a:pt x="14002" y="12357"/>
                      <a:pt x="13972" y="12296"/>
                      <a:pt x="13926" y="12235"/>
                    </a:cubicBezTo>
                    <a:cubicBezTo>
                      <a:pt x="13895" y="12189"/>
                      <a:pt x="13865" y="12144"/>
                      <a:pt x="13819" y="12083"/>
                    </a:cubicBezTo>
                    <a:cubicBezTo>
                      <a:pt x="13682" y="11885"/>
                      <a:pt x="13530" y="11687"/>
                      <a:pt x="13377" y="11489"/>
                    </a:cubicBezTo>
                    <a:cubicBezTo>
                      <a:pt x="13301" y="11367"/>
                      <a:pt x="13210" y="11260"/>
                      <a:pt x="13134" y="11153"/>
                    </a:cubicBezTo>
                    <a:cubicBezTo>
                      <a:pt x="13057" y="11062"/>
                      <a:pt x="12966" y="10971"/>
                      <a:pt x="12905" y="10879"/>
                    </a:cubicBezTo>
                    <a:lnTo>
                      <a:pt x="12890" y="10849"/>
                    </a:lnTo>
                    <a:lnTo>
                      <a:pt x="12890" y="10864"/>
                    </a:lnTo>
                    <a:cubicBezTo>
                      <a:pt x="12829" y="10772"/>
                      <a:pt x="12768" y="10681"/>
                      <a:pt x="12707" y="10605"/>
                    </a:cubicBezTo>
                    <a:cubicBezTo>
                      <a:pt x="12707" y="10590"/>
                      <a:pt x="12707" y="10590"/>
                      <a:pt x="12707" y="10590"/>
                    </a:cubicBezTo>
                    <a:cubicBezTo>
                      <a:pt x="12722" y="10574"/>
                      <a:pt x="12722" y="10574"/>
                      <a:pt x="12737" y="10574"/>
                    </a:cubicBezTo>
                    <a:cubicBezTo>
                      <a:pt x="12783" y="10605"/>
                      <a:pt x="12829" y="10620"/>
                      <a:pt x="12875" y="10651"/>
                    </a:cubicBezTo>
                    <a:cubicBezTo>
                      <a:pt x="12966" y="10712"/>
                      <a:pt x="13012" y="10803"/>
                      <a:pt x="13088" y="10894"/>
                    </a:cubicBezTo>
                    <a:cubicBezTo>
                      <a:pt x="13134" y="10940"/>
                      <a:pt x="13179" y="10955"/>
                      <a:pt x="13240" y="10986"/>
                    </a:cubicBezTo>
                    <a:cubicBezTo>
                      <a:pt x="13332" y="11047"/>
                      <a:pt x="13408" y="11108"/>
                      <a:pt x="13484" y="11169"/>
                    </a:cubicBezTo>
                    <a:cubicBezTo>
                      <a:pt x="13560" y="11245"/>
                      <a:pt x="13652" y="11306"/>
                      <a:pt x="13728" y="11382"/>
                    </a:cubicBezTo>
                    <a:cubicBezTo>
                      <a:pt x="13819" y="11458"/>
                      <a:pt x="13911" y="11519"/>
                      <a:pt x="14002" y="11610"/>
                    </a:cubicBezTo>
                    <a:cubicBezTo>
                      <a:pt x="14017" y="11626"/>
                      <a:pt x="14033" y="11656"/>
                      <a:pt x="14048" y="11687"/>
                    </a:cubicBezTo>
                    <a:cubicBezTo>
                      <a:pt x="14063" y="11702"/>
                      <a:pt x="14093" y="11732"/>
                      <a:pt x="14109" y="11748"/>
                    </a:cubicBezTo>
                    <a:cubicBezTo>
                      <a:pt x="14185" y="11839"/>
                      <a:pt x="14261" y="11915"/>
                      <a:pt x="14337" y="11991"/>
                    </a:cubicBezTo>
                    <a:cubicBezTo>
                      <a:pt x="14535" y="12220"/>
                      <a:pt x="14733" y="12448"/>
                      <a:pt x="14931" y="12662"/>
                    </a:cubicBezTo>
                    <a:cubicBezTo>
                      <a:pt x="15130" y="12890"/>
                      <a:pt x="15328" y="13104"/>
                      <a:pt x="15510" y="13317"/>
                    </a:cubicBezTo>
                    <a:cubicBezTo>
                      <a:pt x="15617" y="13439"/>
                      <a:pt x="15708" y="13545"/>
                      <a:pt x="15830" y="13652"/>
                    </a:cubicBezTo>
                    <a:cubicBezTo>
                      <a:pt x="15937" y="13759"/>
                      <a:pt x="16059" y="13850"/>
                      <a:pt x="16181" y="13926"/>
                    </a:cubicBezTo>
                    <a:cubicBezTo>
                      <a:pt x="16257" y="13972"/>
                      <a:pt x="16318" y="14018"/>
                      <a:pt x="16394" y="14048"/>
                    </a:cubicBezTo>
                    <a:cubicBezTo>
                      <a:pt x="16470" y="14079"/>
                      <a:pt x="16531" y="14109"/>
                      <a:pt x="16607" y="14140"/>
                    </a:cubicBezTo>
                    <a:cubicBezTo>
                      <a:pt x="16745" y="14201"/>
                      <a:pt x="16882" y="14231"/>
                      <a:pt x="17019" y="14261"/>
                    </a:cubicBezTo>
                    <a:cubicBezTo>
                      <a:pt x="17156" y="14292"/>
                      <a:pt x="17293" y="14322"/>
                      <a:pt x="17430" y="14353"/>
                    </a:cubicBezTo>
                    <a:cubicBezTo>
                      <a:pt x="17506" y="14368"/>
                      <a:pt x="17583" y="14383"/>
                      <a:pt x="17659" y="14399"/>
                    </a:cubicBezTo>
                    <a:cubicBezTo>
                      <a:pt x="17735" y="14399"/>
                      <a:pt x="17811" y="14399"/>
                      <a:pt x="17887" y="14383"/>
                    </a:cubicBezTo>
                    <a:cubicBezTo>
                      <a:pt x="17948" y="14368"/>
                      <a:pt x="17994" y="14338"/>
                      <a:pt x="18055" y="14322"/>
                    </a:cubicBezTo>
                    <a:cubicBezTo>
                      <a:pt x="18116" y="14292"/>
                      <a:pt x="18192" y="14246"/>
                      <a:pt x="18253" y="14216"/>
                    </a:cubicBezTo>
                    <a:cubicBezTo>
                      <a:pt x="18314" y="14170"/>
                      <a:pt x="18375" y="14124"/>
                      <a:pt x="18436" y="14063"/>
                    </a:cubicBezTo>
                    <a:cubicBezTo>
                      <a:pt x="18512" y="14002"/>
                      <a:pt x="18573" y="13942"/>
                      <a:pt x="18634" y="13865"/>
                    </a:cubicBezTo>
                    <a:cubicBezTo>
                      <a:pt x="18664" y="13835"/>
                      <a:pt x="18695" y="13804"/>
                      <a:pt x="18740" y="13774"/>
                    </a:cubicBezTo>
                    <a:cubicBezTo>
                      <a:pt x="18786" y="13728"/>
                      <a:pt x="18832" y="13683"/>
                      <a:pt x="18878" y="13652"/>
                    </a:cubicBezTo>
                    <a:cubicBezTo>
                      <a:pt x="18908" y="13637"/>
                      <a:pt x="18923" y="13622"/>
                      <a:pt x="18954" y="13606"/>
                    </a:cubicBezTo>
                    <a:cubicBezTo>
                      <a:pt x="18969" y="13591"/>
                      <a:pt x="18999" y="13576"/>
                      <a:pt x="19015" y="13576"/>
                    </a:cubicBezTo>
                    <a:cubicBezTo>
                      <a:pt x="19030" y="13561"/>
                      <a:pt x="19060" y="13561"/>
                      <a:pt x="19076" y="13561"/>
                    </a:cubicBezTo>
                    <a:cubicBezTo>
                      <a:pt x="19091" y="13545"/>
                      <a:pt x="19106" y="13545"/>
                      <a:pt x="19121" y="13545"/>
                    </a:cubicBezTo>
                    <a:lnTo>
                      <a:pt x="19198" y="13545"/>
                    </a:lnTo>
                    <a:cubicBezTo>
                      <a:pt x="19274" y="13545"/>
                      <a:pt x="19335" y="13561"/>
                      <a:pt x="19411" y="13561"/>
                    </a:cubicBezTo>
                    <a:cubicBezTo>
                      <a:pt x="19472" y="13576"/>
                      <a:pt x="19548" y="13576"/>
                      <a:pt x="19609" y="13576"/>
                    </a:cubicBezTo>
                    <a:cubicBezTo>
                      <a:pt x="19746" y="13576"/>
                      <a:pt x="19883" y="13561"/>
                      <a:pt x="20020" y="13545"/>
                    </a:cubicBezTo>
                    <a:cubicBezTo>
                      <a:pt x="20096" y="13545"/>
                      <a:pt x="20157" y="13530"/>
                      <a:pt x="20234" y="13515"/>
                    </a:cubicBezTo>
                    <a:cubicBezTo>
                      <a:pt x="20295" y="13500"/>
                      <a:pt x="20371" y="13484"/>
                      <a:pt x="20432" y="13454"/>
                    </a:cubicBezTo>
                    <a:cubicBezTo>
                      <a:pt x="20493" y="13424"/>
                      <a:pt x="20554" y="13393"/>
                      <a:pt x="20614" y="13347"/>
                    </a:cubicBezTo>
                    <a:cubicBezTo>
                      <a:pt x="20675" y="13317"/>
                      <a:pt x="20721" y="13271"/>
                      <a:pt x="20782" y="13225"/>
                    </a:cubicBezTo>
                    <a:cubicBezTo>
                      <a:pt x="20889" y="13134"/>
                      <a:pt x="20995" y="13043"/>
                      <a:pt x="21102" y="12936"/>
                    </a:cubicBezTo>
                    <a:cubicBezTo>
                      <a:pt x="21132" y="12905"/>
                      <a:pt x="21163" y="12890"/>
                      <a:pt x="21193" y="12860"/>
                    </a:cubicBezTo>
                    <a:cubicBezTo>
                      <a:pt x="21209" y="12829"/>
                      <a:pt x="21224" y="12814"/>
                      <a:pt x="21239" y="12799"/>
                    </a:cubicBezTo>
                    <a:cubicBezTo>
                      <a:pt x="21285" y="12753"/>
                      <a:pt x="21315" y="12692"/>
                      <a:pt x="21346" y="12631"/>
                    </a:cubicBezTo>
                    <a:cubicBezTo>
                      <a:pt x="21392" y="12570"/>
                      <a:pt x="21422" y="12509"/>
                      <a:pt x="21452" y="12433"/>
                    </a:cubicBezTo>
                    <a:cubicBezTo>
                      <a:pt x="21590" y="12174"/>
                      <a:pt x="21696" y="11900"/>
                      <a:pt x="21772" y="11626"/>
                    </a:cubicBezTo>
                    <a:cubicBezTo>
                      <a:pt x="21772" y="11610"/>
                      <a:pt x="21772" y="11610"/>
                      <a:pt x="21772" y="11610"/>
                    </a:cubicBezTo>
                    <a:cubicBezTo>
                      <a:pt x="21772" y="11595"/>
                      <a:pt x="21772" y="11580"/>
                      <a:pt x="21788" y="11580"/>
                    </a:cubicBezTo>
                    <a:cubicBezTo>
                      <a:pt x="21803" y="11489"/>
                      <a:pt x="21818" y="11397"/>
                      <a:pt x="21818" y="11290"/>
                    </a:cubicBezTo>
                    <a:cubicBezTo>
                      <a:pt x="21818" y="11260"/>
                      <a:pt x="21818" y="11214"/>
                      <a:pt x="21818" y="11169"/>
                    </a:cubicBezTo>
                    <a:cubicBezTo>
                      <a:pt x="21818" y="11123"/>
                      <a:pt x="21818" y="11077"/>
                      <a:pt x="21803" y="11047"/>
                    </a:cubicBezTo>
                    <a:cubicBezTo>
                      <a:pt x="21803" y="10955"/>
                      <a:pt x="21788" y="10864"/>
                      <a:pt x="21757" y="10788"/>
                    </a:cubicBezTo>
                    <a:cubicBezTo>
                      <a:pt x="21727" y="10635"/>
                      <a:pt x="21681" y="10483"/>
                      <a:pt x="21635" y="10346"/>
                    </a:cubicBezTo>
                    <a:cubicBezTo>
                      <a:pt x="21605" y="10209"/>
                      <a:pt x="21559" y="10056"/>
                      <a:pt x="21513" y="9919"/>
                    </a:cubicBezTo>
                    <a:cubicBezTo>
                      <a:pt x="21437" y="9645"/>
                      <a:pt x="21300" y="9386"/>
                      <a:pt x="21224" y="9097"/>
                    </a:cubicBezTo>
                    <a:cubicBezTo>
                      <a:pt x="21209" y="9005"/>
                      <a:pt x="21193" y="8914"/>
                      <a:pt x="21178" y="8807"/>
                    </a:cubicBezTo>
                    <a:cubicBezTo>
                      <a:pt x="21178" y="8746"/>
                      <a:pt x="21163" y="8685"/>
                      <a:pt x="21163" y="8624"/>
                    </a:cubicBezTo>
                    <a:cubicBezTo>
                      <a:pt x="21178" y="8548"/>
                      <a:pt x="21178" y="8487"/>
                      <a:pt x="21193" y="8411"/>
                    </a:cubicBezTo>
                    <a:cubicBezTo>
                      <a:pt x="21209" y="8259"/>
                      <a:pt x="21224" y="8106"/>
                      <a:pt x="21239" y="7954"/>
                    </a:cubicBezTo>
                    <a:cubicBezTo>
                      <a:pt x="21254" y="7893"/>
                      <a:pt x="21254" y="7817"/>
                      <a:pt x="21270" y="7741"/>
                    </a:cubicBezTo>
                    <a:cubicBezTo>
                      <a:pt x="21270" y="7664"/>
                      <a:pt x="21285" y="7603"/>
                      <a:pt x="21285" y="7542"/>
                    </a:cubicBezTo>
                    <a:cubicBezTo>
                      <a:pt x="21285" y="7390"/>
                      <a:pt x="21285" y="7222"/>
                      <a:pt x="21254" y="7070"/>
                    </a:cubicBezTo>
                    <a:cubicBezTo>
                      <a:pt x="21224" y="6933"/>
                      <a:pt x="21193" y="6781"/>
                      <a:pt x="21132" y="6659"/>
                    </a:cubicBezTo>
                    <a:cubicBezTo>
                      <a:pt x="21087" y="6567"/>
                      <a:pt x="21026" y="6476"/>
                      <a:pt x="20950" y="6415"/>
                    </a:cubicBezTo>
                    <a:cubicBezTo>
                      <a:pt x="20843" y="6324"/>
                      <a:pt x="20691" y="6278"/>
                      <a:pt x="20554" y="6278"/>
                    </a:cubicBezTo>
                    <a:cubicBezTo>
                      <a:pt x="20401" y="6278"/>
                      <a:pt x="20249" y="6293"/>
                      <a:pt x="20112" y="6354"/>
                    </a:cubicBezTo>
                    <a:cubicBezTo>
                      <a:pt x="19975" y="6400"/>
                      <a:pt x="19837" y="6476"/>
                      <a:pt x="19700" y="6522"/>
                    </a:cubicBezTo>
                    <a:cubicBezTo>
                      <a:pt x="19578" y="6583"/>
                      <a:pt x="19441" y="6628"/>
                      <a:pt x="19304" y="6689"/>
                    </a:cubicBezTo>
                    <a:cubicBezTo>
                      <a:pt x="19167" y="6750"/>
                      <a:pt x="19030" y="6796"/>
                      <a:pt x="18893" y="6857"/>
                    </a:cubicBezTo>
                    <a:cubicBezTo>
                      <a:pt x="18740" y="6918"/>
                      <a:pt x="18588" y="6963"/>
                      <a:pt x="18420" y="7024"/>
                    </a:cubicBezTo>
                    <a:cubicBezTo>
                      <a:pt x="18283" y="7070"/>
                      <a:pt x="18161" y="7146"/>
                      <a:pt x="18040" y="7222"/>
                    </a:cubicBezTo>
                    <a:cubicBezTo>
                      <a:pt x="17902" y="7283"/>
                      <a:pt x="17781" y="7360"/>
                      <a:pt x="17659" y="7436"/>
                    </a:cubicBezTo>
                    <a:cubicBezTo>
                      <a:pt x="17415" y="7588"/>
                      <a:pt x="17171" y="7756"/>
                      <a:pt x="16927" y="7908"/>
                    </a:cubicBezTo>
                    <a:cubicBezTo>
                      <a:pt x="16821" y="7969"/>
                      <a:pt x="16714" y="8015"/>
                      <a:pt x="16592" y="8076"/>
                    </a:cubicBezTo>
                    <a:cubicBezTo>
                      <a:pt x="16486" y="8137"/>
                      <a:pt x="16379" y="8182"/>
                      <a:pt x="16272" y="8228"/>
                    </a:cubicBezTo>
                    <a:cubicBezTo>
                      <a:pt x="16211" y="8243"/>
                      <a:pt x="16150" y="8274"/>
                      <a:pt x="16074" y="8289"/>
                    </a:cubicBezTo>
                    <a:cubicBezTo>
                      <a:pt x="15998" y="8304"/>
                      <a:pt x="15922" y="8304"/>
                      <a:pt x="15846" y="8319"/>
                    </a:cubicBezTo>
                    <a:cubicBezTo>
                      <a:pt x="15769" y="8335"/>
                      <a:pt x="15678" y="8335"/>
                      <a:pt x="15602" y="8335"/>
                    </a:cubicBezTo>
                    <a:cubicBezTo>
                      <a:pt x="15526" y="8350"/>
                      <a:pt x="15465" y="8350"/>
                      <a:pt x="15389" y="8350"/>
                    </a:cubicBezTo>
                    <a:lnTo>
                      <a:pt x="15343" y="8350"/>
                    </a:lnTo>
                    <a:cubicBezTo>
                      <a:pt x="15312" y="8350"/>
                      <a:pt x="15282" y="8335"/>
                      <a:pt x="15267" y="8335"/>
                    </a:cubicBezTo>
                    <a:cubicBezTo>
                      <a:pt x="15221" y="8319"/>
                      <a:pt x="15160" y="8304"/>
                      <a:pt x="15114" y="8289"/>
                    </a:cubicBezTo>
                    <a:cubicBezTo>
                      <a:pt x="15084" y="8274"/>
                      <a:pt x="15053" y="8274"/>
                      <a:pt x="15023" y="8259"/>
                    </a:cubicBezTo>
                    <a:lnTo>
                      <a:pt x="15008" y="8259"/>
                    </a:lnTo>
                    <a:cubicBezTo>
                      <a:pt x="14992" y="8106"/>
                      <a:pt x="14977" y="7969"/>
                      <a:pt x="14931" y="7817"/>
                    </a:cubicBezTo>
                    <a:cubicBezTo>
                      <a:pt x="14901" y="7710"/>
                      <a:pt x="14855" y="7588"/>
                      <a:pt x="14794" y="7466"/>
                    </a:cubicBezTo>
                    <a:lnTo>
                      <a:pt x="14825" y="7466"/>
                    </a:lnTo>
                    <a:cubicBezTo>
                      <a:pt x="14871" y="7466"/>
                      <a:pt x="14931" y="7466"/>
                      <a:pt x="14992" y="7451"/>
                    </a:cubicBezTo>
                    <a:lnTo>
                      <a:pt x="15190" y="7451"/>
                    </a:lnTo>
                    <a:cubicBezTo>
                      <a:pt x="15328" y="7451"/>
                      <a:pt x="15480" y="7451"/>
                      <a:pt x="15617" y="7436"/>
                    </a:cubicBezTo>
                    <a:cubicBezTo>
                      <a:pt x="15632" y="7421"/>
                      <a:pt x="15648" y="7421"/>
                      <a:pt x="15663" y="7421"/>
                    </a:cubicBezTo>
                    <a:cubicBezTo>
                      <a:pt x="15830" y="7405"/>
                      <a:pt x="15998" y="7375"/>
                      <a:pt x="16166" y="7344"/>
                    </a:cubicBezTo>
                    <a:cubicBezTo>
                      <a:pt x="16257" y="7329"/>
                      <a:pt x="16333" y="7314"/>
                      <a:pt x="16425" y="7283"/>
                    </a:cubicBezTo>
                    <a:cubicBezTo>
                      <a:pt x="16516" y="7253"/>
                      <a:pt x="16607" y="7222"/>
                      <a:pt x="16684" y="7192"/>
                    </a:cubicBezTo>
                    <a:cubicBezTo>
                      <a:pt x="16790" y="7146"/>
                      <a:pt x="16882" y="7085"/>
                      <a:pt x="16973" y="7040"/>
                    </a:cubicBezTo>
                    <a:cubicBezTo>
                      <a:pt x="17080" y="6979"/>
                      <a:pt x="17171" y="6903"/>
                      <a:pt x="17263" y="6842"/>
                    </a:cubicBezTo>
                    <a:cubicBezTo>
                      <a:pt x="17354" y="6781"/>
                      <a:pt x="17445" y="6720"/>
                      <a:pt x="17522" y="6644"/>
                    </a:cubicBezTo>
                    <a:cubicBezTo>
                      <a:pt x="17613" y="6567"/>
                      <a:pt x="17689" y="6491"/>
                      <a:pt x="17765" y="6415"/>
                    </a:cubicBezTo>
                    <a:cubicBezTo>
                      <a:pt x="17842" y="6354"/>
                      <a:pt x="17902" y="6278"/>
                      <a:pt x="17979" y="6217"/>
                    </a:cubicBezTo>
                    <a:lnTo>
                      <a:pt x="17994" y="6186"/>
                    </a:lnTo>
                    <a:cubicBezTo>
                      <a:pt x="18085" y="6110"/>
                      <a:pt x="18161" y="6034"/>
                      <a:pt x="18222" y="5943"/>
                    </a:cubicBezTo>
                    <a:cubicBezTo>
                      <a:pt x="18299" y="5867"/>
                      <a:pt x="18360" y="5775"/>
                      <a:pt x="18436" y="5699"/>
                    </a:cubicBezTo>
                    <a:cubicBezTo>
                      <a:pt x="18497" y="5607"/>
                      <a:pt x="18573" y="5531"/>
                      <a:pt x="18634" y="5440"/>
                    </a:cubicBezTo>
                    <a:cubicBezTo>
                      <a:pt x="18695" y="5364"/>
                      <a:pt x="18756" y="5272"/>
                      <a:pt x="18801" y="5181"/>
                    </a:cubicBezTo>
                    <a:cubicBezTo>
                      <a:pt x="18862" y="5089"/>
                      <a:pt x="18923" y="4998"/>
                      <a:pt x="18969" y="4891"/>
                    </a:cubicBezTo>
                    <a:cubicBezTo>
                      <a:pt x="19015" y="4800"/>
                      <a:pt x="19060" y="4693"/>
                      <a:pt x="19106" y="4587"/>
                    </a:cubicBezTo>
                    <a:cubicBezTo>
                      <a:pt x="19137" y="4480"/>
                      <a:pt x="19152" y="4358"/>
                      <a:pt x="19167" y="4251"/>
                    </a:cubicBezTo>
                    <a:cubicBezTo>
                      <a:pt x="19167" y="4145"/>
                      <a:pt x="19167" y="4038"/>
                      <a:pt x="19167" y="3916"/>
                    </a:cubicBezTo>
                    <a:cubicBezTo>
                      <a:pt x="19167" y="3810"/>
                      <a:pt x="19167" y="3703"/>
                      <a:pt x="19152" y="3612"/>
                    </a:cubicBezTo>
                    <a:cubicBezTo>
                      <a:pt x="19152" y="3551"/>
                      <a:pt x="19137" y="3490"/>
                      <a:pt x="19121" y="3444"/>
                    </a:cubicBezTo>
                    <a:cubicBezTo>
                      <a:pt x="19106" y="3383"/>
                      <a:pt x="19076" y="3337"/>
                      <a:pt x="19060" y="3292"/>
                    </a:cubicBezTo>
                    <a:cubicBezTo>
                      <a:pt x="19030" y="3246"/>
                      <a:pt x="18999" y="3215"/>
                      <a:pt x="18969" y="3170"/>
                    </a:cubicBezTo>
                    <a:cubicBezTo>
                      <a:pt x="18893" y="3094"/>
                      <a:pt x="18801" y="3017"/>
                      <a:pt x="18725" y="2956"/>
                    </a:cubicBezTo>
                    <a:lnTo>
                      <a:pt x="18740" y="2956"/>
                    </a:lnTo>
                    <a:cubicBezTo>
                      <a:pt x="18725" y="2956"/>
                      <a:pt x="18710" y="2941"/>
                      <a:pt x="18695" y="2926"/>
                    </a:cubicBezTo>
                    <a:lnTo>
                      <a:pt x="18664" y="2911"/>
                    </a:lnTo>
                    <a:cubicBezTo>
                      <a:pt x="18664" y="2896"/>
                      <a:pt x="18649" y="2896"/>
                      <a:pt x="18649" y="2880"/>
                    </a:cubicBezTo>
                    <a:cubicBezTo>
                      <a:pt x="18619" y="2880"/>
                      <a:pt x="18603" y="2865"/>
                      <a:pt x="18588" y="2850"/>
                    </a:cubicBezTo>
                    <a:cubicBezTo>
                      <a:pt x="18466" y="2743"/>
                      <a:pt x="18344" y="2652"/>
                      <a:pt x="18207" y="2545"/>
                    </a:cubicBezTo>
                    <a:cubicBezTo>
                      <a:pt x="18085" y="2454"/>
                      <a:pt x="17948" y="2393"/>
                      <a:pt x="17811" y="2332"/>
                    </a:cubicBezTo>
                    <a:cubicBezTo>
                      <a:pt x="17796" y="2317"/>
                      <a:pt x="17781" y="2317"/>
                      <a:pt x="17781" y="2317"/>
                    </a:cubicBezTo>
                    <a:cubicBezTo>
                      <a:pt x="17704" y="2286"/>
                      <a:pt x="17643" y="2256"/>
                      <a:pt x="17583" y="2225"/>
                    </a:cubicBezTo>
                    <a:cubicBezTo>
                      <a:pt x="17552" y="2195"/>
                      <a:pt x="17522" y="2179"/>
                      <a:pt x="17491" y="2149"/>
                    </a:cubicBezTo>
                    <a:cubicBezTo>
                      <a:pt x="17461" y="2134"/>
                      <a:pt x="17445" y="2118"/>
                      <a:pt x="17430" y="2103"/>
                    </a:cubicBezTo>
                    <a:cubicBezTo>
                      <a:pt x="17384" y="2058"/>
                      <a:pt x="17354" y="2012"/>
                      <a:pt x="17308" y="1966"/>
                    </a:cubicBezTo>
                    <a:cubicBezTo>
                      <a:pt x="17278" y="1905"/>
                      <a:pt x="17247" y="1844"/>
                      <a:pt x="17202" y="1799"/>
                    </a:cubicBezTo>
                    <a:cubicBezTo>
                      <a:pt x="17141" y="1677"/>
                      <a:pt x="17080" y="1555"/>
                      <a:pt x="17019" y="1433"/>
                    </a:cubicBezTo>
                    <a:cubicBezTo>
                      <a:pt x="17004" y="1387"/>
                      <a:pt x="16973" y="1326"/>
                      <a:pt x="16943" y="1280"/>
                    </a:cubicBezTo>
                    <a:cubicBezTo>
                      <a:pt x="16912" y="1235"/>
                      <a:pt x="16882" y="1189"/>
                      <a:pt x="16851" y="1143"/>
                    </a:cubicBezTo>
                    <a:cubicBezTo>
                      <a:pt x="16805" y="1098"/>
                      <a:pt x="16760" y="1067"/>
                      <a:pt x="16729" y="1021"/>
                    </a:cubicBezTo>
                    <a:cubicBezTo>
                      <a:pt x="16684" y="991"/>
                      <a:pt x="16638" y="961"/>
                      <a:pt x="16592" y="915"/>
                    </a:cubicBezTo>
                    <a:cubicBezTo>
                      <a:pt x="16501" y="854"/>
                      <a:pt x="16409" y="793"/>
                      <a:pt x="16318" y="747"/>
                    </a:cubicBezTo>
                    <a:cubicBezTo>
                      <a:pt x="16211" y="702"/>
                      <a:pt x="16120" y="641"/>
                      <a:pt x="16028" y="595"/>
                    </a:cubicBezTo>
                    <a:cubicBezTo>
                      <a:pt x="16013" y="580"/>
                      <a:pt x="15998" y="580"/>
                      <a:pt x="15983" y="564"/>
                    </a:cubicBezTo>
                    <a:cubicBezTo>
                      <a:pt x="15891" y="503"/>
                      <a:pt x="15800" y="443"/>
                      <a:pt x="15708" y="397"/>
                    </a:cubicBezTo>
                    <a:cubicBezTo>
                      <a:pt x="15617" y="336"/>
                      <a:pt x="15526" y="275"/>
                      <a:pt x="15419" y="229"/>
                    </a:cubicBezTo>
                    <a:cubicBezTo>
                      <a:pt x="15328" y="184"/>
                      <a:pt x="15236" y="138"/>
                      <a:pt x="15130" y="92"/>
                    </a:cubicBezTo>
                    <a:cubicBezTo>
                      <a:pt x="15023" y="62"/>
                      <a:pt x="14916" y="31"/>
                      <a:pt x="14825" y="16"/>
                    </a:cubicBezTo>
                    <a:cubicBezTo>
                      <a:pt x="14764" y="1"/>
                      <a:pt x="14703" y="1"/>
                      <a:pt x="14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6033475" y="3592225"/>
                <a:ext cx="425" cy="400"/>
              </a:xfrm>
              <a:custGeom>
                <a:avLst/>
                <a:gdLst/>
                <a:ahLst/>
                <a:cxnLst/>
                <a:rect l="l" t="t" r="r" b="b"/>
                <a:pathLst>
                  <a:path w="17" h="16" extrusionOk="0">
                    <a:moveTo>
                      <a:pt x="16" y="1"/>
                    </a:moveTo>
                    <a:cubicBezTo>
                      <a:pt x="16" y="1"/>
                      <a:pt x="1" y="16"/>
                      <a:pt x="1" y="16"/>
                    </a:cubicBezTo>
                    <a:lnTo>
                      <a:pt x="1" y="16"/>
                    </a:ln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5931025" y="35240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6113475" y="3629175"/>
                <a:ext cx="25" cy="400"/>
              </a:xfrm>
              <a:custGeom>
                <a:avLst/>
                <a:gdLst/>
                <a:ahLst/>
                <a:cxnLst/>
                <a:rect l="l" t="t" r="r" b="b"/>
                <a:pathLst>
                  <a:path w="1" h="16" extrusionOk="0">
                    <a:moveTo>
                      <a:pt x="0" y="0"/>
                    </a:moveTo>
                    <a:cubicBezTo>
                      <a:pt x="0" y="0"/>
                      <a:pt x="0" y="16"/>
                      <a:pt x="0" y="16"/>
                    </a:cubicBez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6104700" y="3627650"/>
                <a:ext cx="11075" cy="4975"/>
              </a:xfrm>
              <a:custGeom>
                <a:avLst/>
                <a:gdLst/>
                <a:ahLst/>
                <a:cxnLst/>
                <a:rect l="l" t="t" r="r" b="b"/>
                <a:pathLst>
                  <a:path w="443" h="199" extrusionOk="0">
                    <a:moveTo>
                      <a:pt x="443" y="1"/>
                    </a:moveTo>
                    <a:cubicBezTo>
                      <a:pt x="367" y="1"/>
                      <a:pt x="306" y="1"/>
                      <a:pt x="229" y="16"/>
                    </a:cubicBezTo>
                    <a:cubicBezTo>
                      <a:pt x="199" y="31"/>
                      <a:pt x="169" y="31"/>
                      <a:pt x="138" y="46"/>
                    </a:cubicBezTo>
                    <a:cubicBezTo>
                      <a:pt x="123" y="46"/>
                      <a:pt x="108" y="61"/>
                      <a:pt x="77" y="61"/>
                    </a:cubicBezTo>
                    <a:lnTo>
                      <a:pt x="62" y="77"/>
                    </a:lnTo>
                    <a:cubicBezTo>
                      <a:pt x="47" y="77"/>
                      <a:pt x="47" y="77"/>
                      <a:pt x="31" y="92"/>
                    </a:cubicBezTo>
                    <a:cubicBezTo>
                      <a:pt x="16" y="122"/>
                      <a:pt x="1" y="138"/>
                      <a:pt x="16" y="168"/>
                    </a:cubicBezTo>
                    <a:cubicBezTo>
                      <a:pt x="31" y="183"/>
                      <a:pt x="47" y="199"/>
                      <a:pt x="77" y="199"/>
                    </a:cubicBezTo>
                    <a:lnTo>
                      <a:pt x="123" y="199"/>
                    </a:lnTo>
                    <a:cubicBezTo>
                      <a:pt x="138" y="199"/>
                      <a:pt x="153" y="183"/>
                      <a:pt x="169" y="183"/>
                    </a:cubicBezTo>
                    <a:cubicBezTo>
                      <a:pt x="184" y="168"/>
                      <a:pt x="214" y="153"/>
                      <a:pt x="229" y="153"/>
                    </a:cubicBezTo>
                    <a:cubicBezTo>
                      <a:pt x="275" y="122"/>
                      <a:pt x="306" y="92"/>
                      <a:pt x="351" y="61"/>
                    </a:cubicBezTo>
                    <a:cubicBezTo>
                      <a:pt x="382" y="46"/>
                      <a:pt x="412" y="16"/>
                      <a:pt x="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5921500" y="3716250"/>
                <a:ext cx="8400" cy="77500"/>
              </a:xfrm>
              <a:custGeom>
                <a:avLst/>
                <a:gdLst/>
                <a:ahLst/>
                <a:cxnLst/>
                <a:rect l="l" t="t" r="r" b="b"/>
                <a:pathLst>
                  <a:path w="336" h="3100" extrusionOk="0">
                    <a:moveTo>
                      <a:pt x="288" y="0"/>
                    </a:moveTo>
                    <a:cubicBezTo>
                      <a:pt x="272" y="0"/>
                      <a:pt x="251" y="11"/>
                      <a:pt x="229" y="22"/>
                    </a:cubicBezTo>
                    <a:cubicBezTo>
                      <a:pt x="183" y="98"/>
                      <a:pt x="168" y="205"/>
                      <a:pt x="153" y="265"/>
                    </a:cubicBezTo>
                    <a:cubicBezTo>
                      <a:pt x="153" y="296"/>
                      <a:pt x="138" y="326"/>
                      <a:pt x="138" y="342"/>
                    </a:cubicBezTo>
                    <a:lnTo>
                      <a:pt x="138" y="403"/>
                    </a:lnTo>
                    <a:cubicBezTo>
                      <a:pt x="138" y="464"/>
                      <a:pt x="138" y="524"/>
                      <a:pt x="138" y="585"/>
                    </a:cubicBezTo>
                    <a:cubicBezTo>
                      <a:pt x="138" y="723"/>
                      <a:pt x="138" y="844"/>
                      <a:pt x="138" y="982"/>
                    </a:cubicBezTo>
                    <a:cubicBezTo>
                      <a:pt x="138" y="1103"/>
                      <a:pt x="122" y="1241"/>
                      <a:pt x="122" y="1378"/>
                    </a:cubicBezTo>
                    <a:lnTo>
                      <a:pt x="107" y="1439"/>
                    </a:lnTo>
                    <a:cubicBezTo>
                      <a:pt x="107" y="1484"/>
                      <a:pt x="107" y="1530"/>
                      <a:pt x="107" y="1561"/>
                    </a:cubicBezTo>
                    <a:cubicBezTo>
                      <a:pt x="92" y="1606"/>
                      <a:pt x="92" y="1637"/>
                      <a:pt x="92" y="1682"/>
                    </a:cubicBezTo>
                    <a:cubicBezTo>
                      <a:pt x="77" y="1713"/>
                      <a:pt x="77" y="1743"/>
                      <a:pt x="77" y="1774"/>
                    </a:cubicBezTo>
                    <a:lnTo>
                      <a:pt x="77" y="1820"/>
                    </a:lnTo>
                    <a:cubicBezTo>
                      <a:pt x="46" y="1987"/>
                      <a:pt x="31" y="2139"/>
                      <a:pt x="31" y="2307"/>
                    </a:cubicBezTo>
                    <a:cubicBezTo>
                      <a:pt x="16" y="2490"/>
                      <a:pt x="0" y="2673"/>
                      <a:pt x="0" y="2886"/>
                    </a:cubicBezTo>
                    <a:cubicBezTo>
                      <a:pt x="0" y="2962"/>
                      <a:pt x="0" y="3023"/>
                      <a:pt x="0" y="3099"/>
                    </a:cubicBezTo>
                    <a:lnTo>
                      <a:pt x="16" y="3054"/>
                    </a:lnTo>
                    <a:cubicBezTo>
                      <a:pt x="16" y="3023"/>
                      <a:pt x="31" y="2993"/>
                      <a:pt x="31" y="2962"/>
                    </a:cubicBezTo>
                    <a:cubicBezTo>
                      <a:pt x="92" y="2764"/>
                      <a:pt x="122" y="2581"/>
                      <a:pt x="168" y="2429"/>
                    </a:cubicBezTo>
                    <a:cubicBezTo>
                      <a:pt x="183" y="2338"/>
                      <a:pt x="198" y="2246"/>
                      <a:pt x="229" y="2170"/>
                    </a:cubicBezTo>
                    <a:lnTo>
                      <a:pt x="229" y="2124"/>
                    </a:lnTo>
                    <a:cubicBezTo>
                      <a:pt x="244" y="2033"/>
                      <a:pt x="259" y="1941"/>
                      <a:pt x="275" y="1850"/>
                    </a:cubicBezTo>
                    <a:cubicBezTo>
                      <a:pt x="290" y="1774"/>
                      <a:pt x="305" y="1698"/>
                      <a:pt x="305" y="1621"/>
                    </a:cubicBezTo>
                    <a:cubicBezTo>
                      <a:pt x="320" y="1561"/>
                      <a:pt x="320" y="1515"/>
                      <a:pt x="320" y="1454"/>
                    </a:cubicBezTo>
                    <a:cubicBezTo>
                      <a:pt x="336" y="1286"/>
                      <a:pt x="336" y="1103"/>
                      <a:pt x="336" y="875"/>
                    </a:cubicBezTo>
                    <a:cubicBezTo>
                      <a:pt x="320" y="799"/>
                      <a:pt x="320" y="723"/>
                      <a:pt x="320" y="646"/>
                    </a:cubicBezTo>
                    <a:lnTo>
                      <a:pt x="305" y="601"/>
                    </a:lnTo>
                    <a:lnTo>
                      <a:pt x="305" y="540"/>
                    </a:lnTo>
                    <a:cubicBezTo>
                      <a:pt x="305" y="464"/>
                      <a:pt x="290" y="372"/>
                      <a:pt x="290" y="296"/>
                    </a:cubicBezTo>
                    <a:cubicBezTo>
                      <a:pt x="290" y="265"/>
                      <a:pt x="305" y="220"/>
                      <a:pt x="305" y="205"/>
                    </a:cubicBezTo>
                    <a:cubicBezTo>
                      <a:pt x="305" y="174"/>
                      <a:pt x="305" y="159"/>
                      <a:pt x="320" y="144"/>
                    </a:cubicBezTo>
                    <a:cubicBezTo>
                      <a:pt x="320" y="128"/>
                      <a:pt x="320" y="113"/>
                      <a:pt x="320" y="98"/>
                    </a:cubicBezTo>
                    <a:lnTo>
                      <a:pt x="336" y="98"/>
                    </a:lnTo>
                    <a:cubicBezTo>
                      <a:pt x="336" y="83"/>
                      <a:pt x="336" y="67"/>
                      <a:pt x="336" y="52"/>
                    </a:cubicBezTo>
                    <a:cubicBezTo>
                      <a:pt x="336" y="37"/>
                      <a:pt x="320" y="22"/>
                      <a:pt x="305" y="6"/>
                    </a:cubicBezTo>
                    <a:cubicBezTo>
                      <a:pt x="301" y="2"/>
                      <a:pt x="295" y="0"/>
                      <a:pt x="2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6039575" y="3529000"/>
                <a:ext cx="5350" cy="6750"/>
              </a:xfrm>
              <a:custGeom>
                <a:avLst/>
                <a:gdLst/>
                <a:ahLst/>
                <a:cxnLst/>
                <a:rect l="l" t="t" r="r" b="b"/>
                <a:pathLst>
                  <a:path w="214" h="270" extrusionOk="0">
                    <a:moveTo>
                      <a:pt x="199" y="0"/>
                    </a:moveTo>
                    <a:cubicBezTo>
                      <a:pt x="153" y="31"/>
                      <a:pt x="107" y="61"/>
                      <a:pt x="62" y="92"/>
                    </a:cubicBezTo>
                    <a:cubicBezTo>
                      <a:pt x="46" y="107"/>
                      <a:pt x="31" y="122"/>
                      <a:pt x="31" y="138"/>
                    </a:cubicBezTo>
                    <a:cubicBezTo>
                      <a:pt x="16" y="153"/>
                      <a:pt x="1" y="183"/>
                      <a:pt x="16" y="214"/>
                    </a:cubicBezTo>
                    <a:cubicBezTo>
                      <a:pt x="16" y="229"/>
                      <a:pt x="31" y="244"/>
                      <a:pt x="62" y="259"/>
                    </a:cubicBezTo>
                    <a:cubicBezTo>
                      <a:pt x="74" y="266"/>
                      <a:pt x="87" y="269"/>
                      <a:pt x="99" y="269"/>
                    </a:cubicBezTo>
                    <a:cubicBezTo>
                      <a:pt x="117" y="269"/>
                      <a:pt x="135" y="262"/>
                      <a:pt x="153" y="244"/>
                    </a:cubicBezTo>
                    <a:cubicBezTo>
                      <a:pt x="168" y="244"/>
                      <a:pt x="168" y="229"/>
                      <a:pt x="168" y="229"/>
                    </a:cubicBezTo>
                    <a:cubicBezTo>
                      <a:pt x="183" y="183"/>
                      <a:pt x="199" y="153"/>
                      <a:pt x="214" y="122"/>
                    </a:cubicBezTo>
                    <a:cubicBezTo>
                      <a:pt x="214" y="77"/>
                      <a:pt x="214" y="46"/>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6018250" y="37503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6023950" y="3757925"/>
                <a:ext cx="425" cy="775"/>
              </a:xfrm>
              <a:custGeom>
                <a:avLst/>
                <a:gdLst/>
                <a:ahLst/>
                <a:cxnLst/>
                <a:rect l="l" t="t" r="r" b="b"/>
                <a:pathLst>
                  <a:path w="17" h="31" extrusionOk="0">
                    <a:moveTo>
                      <a:pt x="1" y="0"/>
                    </a:moveTo>
                    <a:cubicBezTo>
                      <a:pt x="16" y="15"/>
                      <a:pt x="16" y="15"/>
                      <a:pt x="16" y="31"/>
                    </a:cubicBezTo>
                    <a:lnTo>
                      <a:pt x="16" y="31"/>
                    </a:lnTo>
                    <a:cubicBezTo>
                      <a:pt x="16" y="15"/>
                      <a:pt x="16" y="15"/>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5890275" y="3627400"/>
                <a:ext cx="17925" cy="14050"/>
              </a:xfrm>
              <a:custGeom>
                <a:avLst/>
                <a:gdLst/>
                <a:ahLst/>
                <a:cxnLst/>
                <a:rect l="l" t="t" r="r" b="b"/>
                <a:pathLst>
                  <a:path w="717" h="562" extrusionOk="0">
                    <a:moveTo>
                      <a:pt x="152" y="0"/>
                    </a:moveTo>
                    <a:cubicBezTo>
                      <a:pt x="122" y="0"/>
                      <a:pt x="94" y="8"/>
                      <a:pt x="76" y="26"/>
                    </a:cubicBezTo>
                    <a:cubicBezTo>
                      <a:pt x="15" y="71"/>
                      <a:pt x="0" y="132"/>
                      <a:pt x="15" y="193"/>
                    </a:cubicBezTo>
                    <a:cubicBezTo>
                      <a:pt x="31" y="239"/>
                      <a:pt x="46" y="270"/>
                      <a:pt x="76" y="300"/>
                    </a:cubicBezTo>
                    <a:cubicBezTo>
                      <a:pt x="107" y="330"/>
                      <a:pt x="137" y="361"/>
                      <a:pt x="168" y="391"/>
                    </a:cubicBezTo>
                    <a:cubicBezTo>
                      <a:pt x="193" y="417"/>
                      <a:pt x="218" y="442"/>
                      <a:pt x="244" y="468"/>
                    </a:cubicBezTo>
                    <a:lnTo>
                      <a:pt x="244" y="468"/>
                    </a:lnTo>
                    <a:cubicBezTo>
                      <a:pt x="244" y="468"/>
                      <a:pt x="244" y="483"/>
                      <a:pt x="259" y="483"/>
                    </a:cubicBezTo>
                    <a:cubicBezTo>
                      <a:pt x="254" y="478"/>
                      <a:pt x="250" y="473"/>
                      <a:pt x="245" y="468"/>
                    </a:cubicBezTo>
                    <a:lnTo>
                      <a:pt x="245" y="468"/>
                    </a:lnTo>
                    <a:cubicBezTo>
                      <a:pt x="285" y="509"/>
                      <a:pt x="338" y="561"/>
                      <a:pt x="403" y="561"/>
                    </a:cubicBezTo>
                    <a:cubicBezTo>
                      <a:pt x="411" y="561"/>
                      <a:pt x="419" y="561"/>
                      <a:pt x="427" y="559"/>
                    </a:cubicBezTo>
                    <a:cubicBezTo>
                      <a:pt x="488" y="559"/>
                      <a:pt x="549" y="529"/>
                      <a:pt x="594" y="483"/>
                    </a:cubicBezTo>
                    <a:cubicBezTo>
                      <a:pt x="610" y="483"/>
                      <a:pt x="625" y="468"/>
                      <a:pt x="640" y="468"/>
                    </a:cubicBezTo>
                    <a:cubicBezTo>
                      <a:pt x="640" y="452"/>
                      <a:pt x="655" y="452"/>
                      <a:pt x="655" y="437"/>
                    </a:cubicBezTo>
                    <a:cubicBezTo>
                      <a:pt x="670" y="422"/>
                      <a:pt x="686" y="391"/>
                      <a:pt x="686" y="361"/>
                    </a:cubicBezTo>
                    <a:cubicBezTo>
                      <a:pt x="701" y="315"/>
                      <a:pt x="716" y="270"/>
                      <a:pt x="716" y="224"/>
                    </a:cubicBezTo>
                    <a:lnTo>
                      <a:pt x="716" y="224"/>
                    </a:lnTo>
                    <a:cubicBezTo>
                      <a:pt x="670" y="254"/>
                      <a:pt x="610" y="270"/>
                      <a:pt x="564" y="300"/>
                    </a:cubicBezTo>
                    <a:cubicBezTo>
                      <a:pt x="533" y="300"/>
                      <a:pt x="503" y="300"/>
                      <a:pt x="472" y="315"/>
                    </a:cubicBezTo>
                    <a:lnTo>
                      <a:pt x="457" y="315"/>
                    </a:lnTo>
                    <a:cubicBezTo>
                      <a:pt x="411" y="254"/>
                      <a:pt x="366" y="193"/>
                      <a:pt x="305" y="148"/>
                    </a:cubicBezTo>
                    <a:cubicBezTo>
                      <a:pt x="305" y="132"/>
                      <a:pt x="290" y="117"/>
                      <a:pt x="290" y="117"/>
                    </a:cubicBezTo>
                    <a:cubicBezTo>
                      <a:pt x="290" y="102"/>
                      <a:pt x="290" y="102"/>
                      <a:pt x="290" y="102"/>
                    </a:cubicBezTo>
                    <a:cubicBezTo>
                      <a:pt x="274" y="71"/>
                      <a:pt x="259" y="41"/>
                      <a:pt x="213" y="11"/>
                    </a:cubicBezTo>
                    <a:cubicBezTo>
                      <a:pt x="194" y="4"/>
                      <a:pt x="173"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a:off x="5924550" y="3634875"/>
                <a:ext cx="17925" cy="6900"/>
              </a:xfrm>
              <a:custGeom>
                <a:avLst/>
                <a:gdLst/>
                <a:ahLst/>
                <a:cxnLst/>
                <a:rect l="l" t="t" r="r" b="b"/>
                <a:pathLst>
                  <a:path w="717" h="276" extrusionOk="0">
                    <a:moveTo>
                      <a:pt x="98" y="0"/>
                    </a:moveTo>
                    <a:cubicBezTo>
                      <a:pt x="80" y="0"/>
                      <a:pt x="62" y="5"/>
                      <a:pt x="46" y="16"/>
                    </a:cubicBezTo>
                    <a:cubicBezTo>
                      <a:pt x="16" y="47"/>
                      <a:pt x="0" y="123"/>
                      <a:pt x="46" y="153"/>
                    </a:cubicBezTo>
                    <a:cubicBezTo>
                      <a:pt x="76" y="184"/>
                      <a:pt x="92" y="199"/>
                      <a:pt x="137" y="214"/>
                    </a:cubicBezTo>
                    <a:cubicBezTo>
                      <a:pt x="168" y="245"/>
                      <a:pt x="198" y="245"/>
                      <a:pt x="244" y="260"/>
                    </a:cubicBezTo>
                    <a:cubicBezTo>
                      <a:pt x="305" y="275"/>
                      <a:pt x="381" y="275"/>
                      <a:pt x="457" y="275"/>
                    </a:cubicBezTo>
                    <a:cubicBezTo>
                      <a:pt x="518" y="260"/>
                      <a:pt x="579" y="245"/>
                      <a:pt x="625" y="199"/>
                    </a:cubicBezTo>
                    <a:cubicBezTo>
                      <a:pt x="625" y="184"/>
                      <a:pt x="625" y="184"/>
                      <a:pt x="640" y="184"/>
                    </a:cubicBezTo>
                    <a:cubicBezTo>
                      <a:pt x="671" y="123"/>
                      <a:pt x="701" y="77"/>
                      <a:pt x="716" y="16"/>
                    </a:cubicBezTo>
                    <a:lnTo>
                      <a:pt x="716" y="16"/>
                    </a:lnTo>
                    <a:cubicBezTo>
                      <a:pt x="701" y="31"/>
                      <a:pt x="686" y="31"/>
                      <a:pt x="671" y="47"/>
                    </a:cubicBezTo>
                    <a:cubicBezTo>
                      <a:pt x="655" y="47"/>
                      <a:pt x="640" y="62"/>
                      <a:pt x="625" y="77"/>
                    </a:cubicBezTo>
                    <a:cubicBezTo>
                      <a:pt x="595" y="77"/>
                      <a:pt x="579" y="92"/>
                      <a:pt x="564" y="92"/>
                    </a:cubicBezTo>
                    <a:cubicBezTo>
                      <a:pt x="549" y="92"/>
                      <a:pt x="549" y="108"/>
                      <a:pt x="534" y="108"/>
                    </a:cubicBezTo>
                    <a:lnTo>
                      <a:pt x="473" y="108"/>
                    </a:lnTo>
                    <a:cubicBezTo>
                      <a:pt x="396" y="92"/>
                      <a:pt x="336" y="92"/>
                      <a:pt x="259" y="77"/>
                    </a:cubicBezTo>
                    <a:lnTo>
                      <a:pt x="214" y="62"/>
                    </a:lnTo>
                    <a:lnTo>
                      <a:pt x="198" y="62"/>
                    </a:lnTo>
                    <a:cubicBezTo>
                      <a:pt x="198" y="47"/>
                      <a:pt x="198" y="47"/>
                      <a:pt x="198" y="47"/>
                    </a:cubicBezTo>
                    <a:lnTo>
                      <a:pt x="183" y="47"/>
                    </a:lnTo>
                    <a:cubicBezTo>
                      <a:pt x="163" y="17"/>
                      <a:pt x="131" y="0"/>
                      <a:pt x="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5958450" y="3626125"/>
                <a:ext cx="13725" cy="9550"/>
              </a:xfrm>
              <a:custGeom>
                <a:avLst/>
                <a:gdLst/>
                <a:ahLst/>
                <a:cxnLst/>
                <a:rect l="l" t="t" r="r" b="b"/>
                <a:pathLst>
                  <a:path w="549" h="382" extrusionOk="0">
                    <a:moveTo>
                      <a:pt x="534" y="1"/>
                    </a:moveTo>
                    <a:cubicBezTo>
                      <a:pt x="518" y="16"/>
                      <a:pt x="518" y="31"/>
                      <a:pt x="503" y="46"/>
                    </a:cubicBezTo>
                    <a:cubicBezTo>
                      <a:pt x="488" y="62"/>
                      <a:pt x="488" y="77"/>
                      <a:pt x="473" y="92"/>
                    </a:cubicBezTo>
                    <a:cubicBezTo>
                      <a:pt x="473" y="92"/>
                      <a:pt x="473" y="107"/>
                      <a:pt x="457" y="107"/>
                    </a:cubicBezTo>
                    <a:lnTo>
                      <a:pt x="473" y="107"/>
                    </a:lnTo>
                    <a:cubicBezTo>
                      <a:pt x="457" y="107"/>
                      <a:pt x="457" y="122"/>
                      <a:pt x="442" y="122"/>
                    </a:cubicBezTo>
                    <a:cubicBezTo>
                      <a:pt x="442" y="138"/>
                      <a:pt x="427" y="138"/>
                      <a:pt x="427" y="138"/>
                    </a:cubicBezTo>
                    <a:cubicBezTo>
                      <a:pt x="427" y="138"/>
                      <a:pt x="412" y="138"/>
                      <a:pt x="412" y="153"/>
                    </a:cubicBezTo>
                    <a:lnTo>
                      <a:pt x="396" y="153"/>
                    </a:lnTo>
                    <a:cubicBezTo>
                      <a:pt x="381" y="153"/>
                      <a:pt x="366" y="153"/>
                      <a:pt x="366" y="168"/>
                    </a:cubicBezTo>
                    <a:lnTo>
                      <a:pt x="183" y="168"/>
                    </a:lnTo>
                    <a:cubicBezTo>
                      <a:pt x="168" y="153"/>
                      <a:pt x="153" y="153"/>
                      <a:pt x="122" y="153"/>
                    </a:cubicBezTo>
                    <a:cubicBezTo>
                      <a:pt x="114" y="150"/>
                      <a:pt x="106" y="149"/>
                      <a:pt x="98" y="149"/>
                    </a:cubicBezTo>
                    <a:cubicBezTo>
                      <a:pt x="61" y="149"/>
                      <a:pt x="28" y="176"/>
                      <a:pt x="16" y="214"/>
                    </a:cubicBezTo>
                    <a:cubicBezTo>
                      <a:pt x="0" y="244"/>
                      <a:pt x="16" y="290"/>
                      <a:pt x="46" y="321"/>
                    </a:cubicBezTo>
                    <a:cubicBezTo>
                      <a:pt x="46" y="336"/>
                      <a:pt x="61" y="351"/>
                      <a:pt x="92" y="366"/>
                    </a:cubicBezTo>
                    <a:cubicBezTo>
                      <a:pt x="107" y="366"/>
                      <a:pt x="122" y="381"/>
                      <a:pt x="137" y="381"/>
                    </a:cubicBezTo>
                    <a:lnTo>
                      <a:pt x="244" y="381"/>
                    </a:lnTo>
                    <a:cubicBezTo>
                      <a:pt x="320" y="381"/>
                      <a:pt x="381" y="351"/>
                      <a:pt x="442" y="321"/>
                    </a:cubicBezTo>
                    <a:cubicBezTo>
                      <a:pt x="457" y="305"/>
                      <a:pt x="473" y="305"/>
                      <a:pt x="473" y="290"/>
                    </a:cubicBezTo>
                    <a:cubicBezTo>
                      <a:pt x="488" y="275"/>
                      <a:pt x="503" y="260"/>
                      <a:pt x="518" y="244"/>
                    </a:cubicBezTo>
                    <a:cubicBezTo>
                      <a:pt x="534" y="214"/>
                      <a:pt x="549" y="183"/>
                      <a:pt x="549" y="168"/>
                    </a:cubicBezTo>
                    <a:cubicBezTo>
                      <a:pt x="549" y="107"/>
                      <a:pt x="549" y="46"/>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5938650" y="3607475"/>
                <a:ext cx="14100" cy="11150"/>
              </a:xfrm>
              <a:custGeom>
                <a:avLst/>
                <a:gdLst/>
                <a:ahLst/>
                <a:cxnLst/>
                <a:rect l="l" t="t" r="r" b="b"/>
                <a:pathLst>
                  <a:path w="564" h="446" extrusionOk="0">
                    <a:moveTo>
                      <a:pt x="259" y="0"/>
                    </a:moveTo>
                    <a:cubicBezTo>
                      <a:pt x="162" y="0"/>
                      <a:pt x="64" y="68"/>
                      <a:pt x="31" y="168"/>
                    </a:cubicBezTo>
                    <a:cubicBezTo>
                      <a:pt x="0" y="289"/>
                      <a:pt x="91" y="427"/>
                      <a:pt x="213" y="442"/>
                    </a:cubicBezTo>
                    <a:cubicBezTo>
                      <a:pt x="229" y="444"/>
                      <a:pt x="245" y="446"/>
                      <a:pt x="261" y="446"/>
                    </a:cubicBezTo>
                    <a:cubicBezTo>
                      <a:pt x="340" y="446"/>
                      <a:pt x="422" y="416"/>
                      <a:pt x="472" y="366"/>
                    </a:cubicBezTo>
                    <a:lnTo>
                      <a:pt x="488" y="366"/>
                    </a:lnTo>
                    <a:cubicBezTo>
                      <a:pt x="533" y="305"/>
                      <a:pt x="564" y="259"/>
                      <a:pt x="564" y="183"/>
                    </a:cubicBezTo>
                    <a:cubicBezTo>
                      <a:pt x="564" y="137"/>
                      <a:pt x="549" y="91"/>
                      <a:pt x="518" y="61"/>
                    </a:cubicBezTo>
                    <a:lnTo>
                      <a:pt x="442" y="61"/>
                    </a:lnTo>
                    <a:cubicBezTo>
                      <a:pt x="442" y="61"/>
                      <a:pt x="427" y="61"/>
                      <a:pt x="411" y="46"/>
                    </a:cubicBezTo>
                    <a:lnTo>
                      <a:pt x="381" y="46"/>
                    </a:lnTo>
                    <a:cubicBezTo>
                      <a:pt x="381" y="46"/>
                      <a:pt x="366" y="30"/>
                      <a:pt x="366" y="30"/>
                    </a:cubicBezTo>
                    <a:cubicBezTo>
                      <a:pt x="333" y="10"/>
                      <a:pt x="296" y="0"/>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5908175" y="3610500"/>
                <a:ext cx="14875" cy="8800"/>
              </a:xfrm>
              <a:custGeom>
                <a:avLst/>
                <a:gdLst/>
                <a:ahLst/>
                <a:cxnLst/>
                <a:rect l="l" t="t" r="r" b="b"/>
                <a:pathLst>
                  <a:path w="595" h="352" extrusionOk="0">
                    <a:moveTo>
                      <a:pt x="594" y="1"/>
                    </a:moveTo>
                    <a:lnTo>
                      <a:pt x="594" y="1"/>
                    </a:lnTo>
                    <a:cubicBezTo>
                      <a:pt x="579" y="31"/>
                      <a:pt x="564" y="62"/>
                      <a:pt x="549" y="77"/>
                    </a:cubicBezTo>
                    <a:cubicBezTo>
                      <a:pt x="533" y="108"/>
                      <a:pt x="503" y="123"/>
                      <a:pt x="488" y="153"/>
                    </a:cubicBezTo>
                    <a:cubicBezTo>
                      <a:pt x="472" y="168"/>
                      <a:pt x="457" y="184"/>
                      <a:pt x="442" y="199"/>
                    </a:cubicBezTo>
                    <a:cubicBezTo>
                      <a:pt x="427" y="199"/>
                      <a:pt x="427" y="214"/>
                      <a:pt x="412" y="229"/>
                    </a:cubicBezTo>
                    <a:cubicBezTo>
                      <a:pt x="396" y="229"/>
                      <a:pt x="381" y="245"/>
                      <a:pt x="366" y="245"/>
                    </a:cubicBezTo>
                    <a:cubicBezTo>
                      <a:pt x="351" y="245"/>
                      <a:pt x="335" y="260"/>
                      <a:pt x="320" y="260"/>
                    </a:cubicBezTo>
                    <a:lnTo>
                      <a:pt x="305" y="260"/>
                    </a:lnTo>
                    <a:cubicBezTo>
                      <a:pt x="305" y="260"/>
                      <a:pt x="290" y="275"/>
                      <a:pt x="274" y="275"/>
                    </a:cubicBezTo>
                    <a:lnTo>
                      <a:pt x="244" y="275"/>
                    </a:lnTo>
                    <a:lnTo>
                      <a:pt x="213" y="260"/>
                    </a:lnTo>
                    <a:lnTo>
                      <a:pt x="198" y="260"/>
                    </a:lnTo>
                    <a:cubicBezTo>
                      <a:pt x="183" y="260"/>
                      <a:pt x="183" y="260"/>
                      <a:pt x="183" y="245"/>
                    </a:cubicBezTo>
                    <a:cubicBezTo>
                      <a:pt x="168" y="245"/>
                      <a:pt x="153" y="229"/>
                      <a:pt x="137" y="229"/>
                    </a:cubicBezTo>
                    <a:cubicBezTo>
                      <a:pt x="137" y="229"/>
                      <a:pt x="137" y="214"/>
                      <a:pt x="122" y="214"/>
                    </a:cubicBezTo>
                    <a:cubicBezTo>
                      <a:pt x="122" y="214"/>
                      <a:pt x="122" y="199"/>
                      <a:pt x="107" y="199"/>
                    </a:cubicBezTo>
                    <a:lnTo>
                      <a:pt x="122" y="199"/>
                    </a:lnTo>
                    <a:cubicBezTo>
                      <a:pt x="107" y="199"/>
                      <a:pt x="107" y="184"/>
                      <a:pt x="107" y="184"/>
                    </a:cubicBezTo>
                    <a:cubicBezTo>
                      <a:pt x="92" y="153"/>
                      <a:pt x="76" y="138"/>
                      <a:pt x="61" y="108"/>
                    </a:cubicBezTo>
                    <a:lnTo>
                      <a:pt x="61" y="92"/>
                    </a:lnTo>
                    <a:cubicBezTo>
                      <a:pt x="46" y="77"/>
                      <a:pt x="46" y="77"/>
                      <a:pt x="46" y="62"/>
                    </a:cubicBezTo>
                    <a:cubicBezTo>
                      <a:pt x="31" y="62"/>
                      <a:pt x="31" y="77"/>
                      <a:pt x="31" y="77"/>
                    </a:cubicBezTo>
                    <a:cubicBezTo>
                      <a:pt x="15" y="92"/>
                      <a:pt x="15" y="92"/>
                      <a:pt x="15" y="108"/>
                    </a:cubicBezTo>
                    <a:cubicBezTo>
                      <a:pt x="15" y="108"/>
                      <a:pt x="15" y="123"/>
                      <a:pt x="15" y="123"/>
                    </a:cubicBezTo>
                    <a:cubicBezTo>
                      <a:pt x="0" y="138"/>
                      <a:pt x="15" y="153"/>
                      <a:pt x="15" y="168"/>
                    </a:cubicBezTo>
                    <a:cubicBezTo>
                      <a:pt x="15" y="199"/>
                      <a:pt x="31" y="214"/>
                      <a:pt x="46" y="229"/>
                    </a:cubicBezTo>
                    <a:cubicBezTo>
                      <a:pt x="92" y="306"/>
                      <a:pt x="168" y="351"/>
                      <a:pt x="259" y="351"/>
                    </a:cubicBezTo>
                    <a:lnTo>
                      <a:pt x="320" y="351"/>
                    </a:lnTo>
                    <a:cubicBezTo>
                      <a:pt x="335" y="351"/>
                      <a:pt x="366" y="336"/>
                      <a:pt x="381" y="336"/>
                    </a:cubicBezTo>
                    <a:cubicBezTo>
                      <a:pt x="412" y="321"/>
                      <a:pt x="442" y="290"/>
                      <a:pt x="457" y="275"/>
                    </a:cubicBezTo>
                    <a:cubicBezTo>
                      <a:pt x="472" y="260"/>
                      <a:pt x="472" y="260"/>
                      <a:pt x="472" y="260"/>
                    </a:cubicBezTo>
                    <a:cubicBezTo>
                      <a:pt x="488" y="245"/>
                      <a:pt x="503" y="214"/>
                      <a:pt x="518" y="199"/>
                    </a:cubicBezTo>
                    <a:cubicBezTo>
                      <a:pt x="533" y="184"/>
                      <a:pt x="533" y="153"/>
                      <a:pt x="549" y="138"/>
                    </a:cubicBezTo>
                    <a:cubicBezTo>
                      <a:pt x="564" y="92"/>
                      <a:pt x="579" y="47"/>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5889125" y="3597550"/>
                <a:ext cx="11825" cy="5750"/>
              </a:xfrm>
              <a:custGeom>
                <a:avLst/>
                <a:gdLst/>
                <a:ahLst/>
                <a:cxnLst/>
                <a:rect l="l" t="t" r="r" b="b"/>
                <a:pathLst>
                  <a:path w="473" h="230" extrusionOk="0">
                    <a:moveTo>
                      <a:pt x="473" y="1"/>
                    </a:moveTo>
                    <a:lnTo>
                      <a:pt x="473" y="1"/>
                    </a:lnTo>
                    <a:cubicBezTo>
                      <a:pt x="457" y="16"/>
                      <a:pt x="427" y="31"/>
                      <a:pt x="397" y="47"/>
                    </a:cubicBezTo>
                    <a:cubicBezTo>
                      <a:pt x="381" y="47"/>
                      <a:pt x="351" y="62"/>
                      <a:pt x="320" y="77"/>
                    </a:cubicBezTo>
                    <a:cubicBezTo>
                      <a:pt x="305" y="77"/>
                      <a:pt x="275" y="92"/>
                      <a:pt x="244" y="92"/>
                    </a:cubicBezTo>
                    <a:cubicBezTo>
                      <a:pt x="229" y="92"/>
                      <a:pt x="214" y="108"/>
                      <a:pt x="183" y="108"/>
                    </a:cubicBezTo>
                    <a:lnTo>
                      <a:pt x="137" y="108"/>
                    </a:lnTo>
                    <a:cubicBezTo>
                      <a:pt x="137" y="108"/>
                      <a:pt x="122" y="92"/>
                      <a:pt x="122" y="92"/>
                    </a:cubicBezTo>
                    <a:cubicBezTo>
                      <a:pt x="102" y="92"/>
                      <a:pt x="82" y="86"/>
                      <a:pt x="66" y="86"/>
                    </a:cubicBezTo>
                    <a:cubicBezTo>
                      <a:pt x="58" y="86"/>
                      <a:pt x="51" y="87"/>
                      <a:pt x="46" y="92"/>
                    </a:cubicBezTo>
                    <a:cubicBezTo>
                      <a:pt x="0" y="108"/>
                      <a:pt x="16" y="168"/>
                      <a:pt x="31" y="199"/>
                    </a:cubicBezTo>
                    <a:cubicBezTo>
                      <a:pt x="46" y="214"/>
                      <a:pt x="77" y="229"/>
                      <a:pt x="107" y="229"/>
                    </a:cubicBezTo>
                    <a:lnTo>
                      <a:pt x="198" y="229"/>
                    </a:lnTo>
                    <a:cubicBezTo>
                      <a:pt x="259" y="214"/>
                      <a:pt x="320" y="184"/>
                      <a:pt x="366" y="138"/>
                    </a:cubicBezTo>
                    <a:cubicBezTo>
                      <a:pt x="381" y="138"/>
                      <a:pt x="397" y="123"/>
                      <a:pt x="397" y="108"/>
                    </a:cubicBezTo>
                    <a:cubicBezTo>
                      <a:pt x="412" y="92"/>
                      <a:pt x="427" y="92"/>
                      <a:pt x="427" y="77"/>
                    </a:cubicBezTo>
                    <a:cubicBezTo>
                      <a:pt x="442" y="47"/>
                      <a:pt x="457" y="3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5920350" y="3594100"/>
                <a:ext cx="16025" cy="9725"/>
              </a:xfrm>
              <a:custGeom>
                <a:avLst/>
                <a:gdLst/>
                <a:ahLst/>
                <a:cxnLst/>
                <a:rect l="l" t="t" r="r" b="b"/>
                <a:pathLst>
                  <a:path w="641" h="389" extrusionOk="0">
                    <a:moveTo>
                      <a:pt x="224" y="1"/>
                    </a:moveTo>
                    <a:cubicBezTo>
                      <a:pt x="159" y="1"/>
                      <a:pt x="91" y="34"/>
                      <a:pt x="62" y="93"/>
                    </a:cubicBezTo>
                    <a:cubicBezTo>
                      <a:pt x="1" y="185"/>
                      <a:pt x="46" y="291"/>
                      <a:pt x="138" y="337"/>
                    </a:cubicBezTo>
                    <a:cubicBezTo>
                      <a:pt x="195" y="371"/>
                      <a:pt x="244" y="388"/>
                      <a:pt x="303" y="388"/>
                    </a:cubicBezTo>
                    <a:cubicBezTo>
                      <a:pt x="323" y="388"/>
                      <a:pt x="344" y="386"/>
                      <a:pt x="366" y="383"/>
                    </a:cubicBezTo>
                    <a:cubicBezTo>
                      <a:pt x="427" y="367"/>
                      <a:pt x="488" y="337"/>
                      <a:pt x="534" y="306"/>
                    </a:cubicBezTo>
                    <a:cubicBezTo>
                      <a:pt x="549" y="291"/>
                      <a:pt x="549" y="291"/>
                      <a:pt x="549" y="276"/>
                    </a:cubicBezTo>
                    <a:cubicBezTo>
                      <a:pt x="595" y="246"/>
                      <a:pt x="625" y="200"/>
                      <a:pt x="625" y="154"/>
                    </a:cubicBezTo>
                    <a:cubicBezTo>
                      <a:pt x="641" y="124"/>
                      <a:pt x="625" y="78"/>
                      <a:pt x="625" y="47"/>
                    </a:cubicBezTo>
                    <a:cubicBezTo>
                      <a:pt x="564" y="47"/>
                      <a:pt x="519" y="63"/>
                      <a:pt x="473" y="63"/>
                    </a:cubicBezTo>
                    <a:lnTo>
                      <a:pt x="397" y="63"/>
                    </a:lnTo>
                    <a:cubicBezTo>
                      <a:pt x="382" y="63"/>
                      <a:pt x="366" y="63"/>
                      <a:pt x="351" y="47"/>
                    </a:cubicBezTo>
                    <a:lnTo>
                      <a:pt x="336" y="47"/>
                    </a:lnTo>
                    <a:cubicBezTo>
                      <a:pt x="336" y="47"/>
                      <a:pt x="321" y="47"/>
                      <a:pt x="321" y="32"/>
                    </a:cubicBezTo>
                    <a:cubicBezTo>
                      <a:pt x="294" y="11"/>
                      <a:pt x="259" y="1"/>
                      <a:pt x="2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5959975" y="3599475"/>
                <a:ext cx="16400" cy="9150"/>
              </a:xfrm>
              <a:custGeom>
                <a:avLst/>
                <a:gdLst/>
                <a:ahLst/>
                <a:cxnLst/>
                <a:rect l="l" t="t" r="r" b="b"/>
                <a:pathLst>
                  <a:path w="656" h="366" extrusionOk="0">
                    <a:moveTo>
                      <a:pt x="610" y="0"/>
                    </a:moveTo>
                    <a:cubicBezTo>
                      <a:pt x="594" y="0"/>
                      <a:pt x="594" y="15"/>
                      <a:pt x="594" y="15"/>
                    </a:cubicBezTo>
                    <a:cubicBezTo>
                      <a:pt x="579" y="31"/>
                      <a:pt x="579" y="46"/>
                      <a:pt x="564" y="61"/>
                    </a:cubicBezTo>
                    <a:cubicBezTo>
                      <a:pt x="564" y="61"/>
                      <a:pt x="549" y="76"/>
                      <a:pt x="549" y="91"/>
                    </a:cubicBezTo>
                    <a:cubicBezTo>
                      <a:pt x="549" y="91"/>
                      <a:pt x="534" y="91"/>
                      <a:pt x="534" y="107"/>
                    </a:cubicBezTo>
                    <a:lnTo>
                      <a:pt x="503" y="107"/>
                    </a:lnTo>
                    <a:cubicBezTo>
                      <a:pt x="503" y="122"/>
                      <a:pt x="488" y="122"/>
                      <a:pt x="473" y="122"/>
                    </a:cubicBezTo>
                    <a:lnTo>
                      <a:pt x="442" y="137"/>
                    </a:lnTo>
                    <a:lnTo>
                      <a:pt x="290" y="137"/>
                    </a:lnTo>
                    <a:cubicBezTo>
                      <a:pt x="275" y="122"/>
                      <a:pt x="259" y="122"/>
                      <a:pt x="244" y="122"/>
                    </a:cubicBezTo>
                    <a:cubicBezTo>
                      <a:pt x="214" y="107"/>
                      <a:pt x="198" y="107"/>
                      <a:pt x="168" y="91"/>
                    </a:cubicBezTo>
                    <a:cubicBezTo>
                      <a:pt x="153" y="91"/>
                      <a:pt x="137" y="91"/>
                      <a:pt x="122" y="107"/>
                    </a:cubicBezTo>
                    <a:cubicBezTo>
                      <a:pt x="107" y="107"/>
                      <a:pt x="76" y="107"/>
                      <a:pt x="61" y="122"/>
                    </a:cubicBezTo>
                    <a:cubicBezTo>
                      <a:pt x="0" y="168"/>
                      <a:pt x="46" y="259"/>
                      <a:pt x="92" y="290"/>
                    </a:cubicBezTo>
                    <a:cubicBezTo>
                      <a:pt x="107" y="305"/>
                      <a:pt x="137" y="320"/>
                      <a:pt x="153" y="335"/>
                    </a:cubicBezTo>
                    <a:cubicBezTo>
                      <a:pt x="183" y="335"/>
                      <a:pt x="214" y="350"/>
                      <a:pt x="229" y="350"/>
                    </a:cubicBezTo>
                    <a:cubicBezTo>
                      <a:pt x="290" y="366"/>
                      <a:pt x="335" y="366"/>
                      <a:pt x="396" y="366"/>
                    </a:cubicBezTo>
                    <a:cubicBezTo>
                      <a:pt x="457" y="350"/>
                      <a:pt x="534" y="320"/>
                      <a:pt x="579" y="274"/>
                    </a:cubicBezTo>
                    <a:cubicBezTo>
                      <a:pt x="594" y="259"/>
                      <a:pt x="610" y="229"/>
                      <a:pt x="625" y="198"/>
                    </a:cubicBezTo>
                    <a:cubicBezTo>
                      <a:pt x="655" y="137"/>
                      <a:pt x="640" y="61"/>
                      <a:pt x="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5951200" y="3584600"/>
                <a:ext cx="7275" cy="4975"/>
              </a:xfrm>
              <a:custGeom>
                <a:avLst/>
                <a:gdLst/>
                <a:ahLst/>
                <a:cxnLst/>
                <a:rect l="l" t="t" r="r" b="b"/>
                <a:pathLst>
                  <a:path w="291" h="199" extrusionOk="0">
                    <a:moveTo>
                      <a:pt x="168" y="1"/>
                    </a:moveTo>
                    <a:cubicBezTo>
                      <a:pt x="123" y="1"/>
                      <a:pt x="92" y="1"/>
                      <a:pt x="62" y="31"/>
                    </a:cubicBezTo>
                    <a:cubicBezTo>
                      <a:pt x="31" y="47"/>
                      <a:pt x="1" y="77"/>
                      <a:pt x="16" y="123"/>
                    </a:cubicBezTo>
                    <a:cubicBezTo>
                      <a:pt x="16" y="153"/>
                      <a:pt x="47" y="184"/>
                      <a:pt x="77" y="199"/>
                    </a:cubicBezTo>
                    <a:cubicBezTo>
                      <a:pt x="107" y="199"/>
                      <a:pt x="138" y="199"/>
                      <a:pt x="168" y="184"/>
                    </a:cubicBezTo>
                    <a:cubicBezTo>
                      <a:pt x="199" y="168"/>
                      <a:pt x="214" y="153"/>
                      <a:pt x="229" y="138"/>
                    </a:cubicBezTo>
                    <a:cubicBezTo>
                      <a:pt x="245" y="138"/>
                      <a:pt x="245" y="123"/>
                      <a:pt x="245" y="123"/>
                    </a:cubicBezTo>
                    <a:cubicBezTo>
                      <a:pt x="275" y="92"/>
                      <a:pt x="290" y="47"/>
                      <a:pt x="290" y="16"/>
                    </a:cubicBezTo>
                    <a:lnTo>
                      <a:pt x="275" y="16"/>
                    </a:lnTo>
                    <a:cubicBezTo>
                      <a:pt x="229" y="1"/>
                      <a:pt x="199"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5922650" y="3582325"/>
                <a:ext cx="15250" cy="5325"/>
              </a:xfrm>
              <a:custGeom>
                <a:avLst/>
                <a:gdLst/>
                <a:ahLst/>
                <a:cxnLst/>
                <a:rect l="l" t="t" r="r" b="b"/>
                <a:pathLst>
                  <a:path w="610" h="213" extrusionOk="0">
                    <a:moveTo>
                      <a:pt x="31" y="0"/>
                    </a:moveTo>
                    <a:cubicBezTo>
                      <a:pt x="15" y="16"/>
                      <a:pt x="15" y="16"/>
                      <a:pt x="15" y="31"/>
                    </a:cubicBezTo>
                    <a:cubicBezTo>
                      <a:pt x="0" y="122"/>
                      <a:pt x="76" y="168"/>
                      <a:pt x="152" y="183"/>
                    </a:cubicBezTo>
                    <a:cubicBezTo>
                      <a:pt x="187" y="204"/>
                      <a:pt x="227" y="212"/>
                      <a:pt x="270" y="212"/>
                    </a:cubicBezTo>
                    <a:cubicBezTo>
                      <a:pt x="322" y="212"/>
                      <a:pt x="377" y="200"/>
                      <a:pt x="427" y="183"/>
                    </a:cubicBezTo>
                    <a:cubicBezTo>
                      <a:pt x="457" y="183"/>
                      <a:pt x="488" y="168"/>
                      <a:pt x="518" y="153"/>
                    </a:cubicBezTo>
                    <a:cubicBezTo>
                      <a:pt x="533" y="153"/>
                      <a:pt x="564" y="138"/>
                      <a:pt x="579" y="122"/>
                    </a:cubicBezTo>
                    <a:cubicBezTo>
                      <a:pt x="579" y="107"/>
                      <a:pt x="579" y="107"/>
                      <a:pt x="579" y="107"/>
                    </a:cubicBezTo>
                    <a:cubicBezTo>
                      <a:pt x="610" y="77"/>
                      <a:pt x="594" y="31"/>
                      <a:pt x="564" y="0"/>
                    </a:cubicBezTo>
                    <a:cubicBezTo>
                      <a:pt x="564" y="16"/>
                      <a:pt x="549" y="16"/>
                      <a:pt x="549" y="31"/>
                    </a:cubicBezTo>
                    <a:lnTo>
                      <a:pt x="427" y="31"/>
                    </a:lnTo>
                    <a:cubicBezTo>
                      <a:pt x="381" y="31"/>
                      <a:pt x="335" y="46"/>
                      <a:pt x="290" y="46"/>
                    </a:cubicBezTo>
                    <a:lnTo>
                      <a:pt x="198" y="46"/>
                    </a:lnTo>
                    <a:cubicBezTo>
                      <a:pt x="183" y="46"/>
                      <a:pt x="168" y="31"/>
                      <a:pt x="152" y="31"/>
                    </a:cubicBezTo>
                    <a:cubicBezTo>
                      <a:pt x="152" y="31"/>
                      <a:pt x="152" y="31"/>
                      <a:pt x="137" y="16"/>
                    </a:cubicBezTo>
                    <a:cubicBezTo>
                      <a:pt x="107" y="0"/>
                      <a:pt x="76" y="0"/>
                      <a:pt x="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5975200" y="3600975"/>
                <a:ext cx="11450" cy="9950"/>
              </a:xfrm>
              <a:custGeom>
                <a:avLst/>
                <a:gdLst/>
                <a:ahLst/>
                <a:cxnLst/>
                <a:rect l="l" t="t" r="r" b="b"/>
                <a:pathLst>
                  <a:path w="458" h="398" extrusionOk="0">
                    <a:moveTo>
                      <a:pt x="412" y="1"/>
                    </a:moveTo>
                    <a:cubicBezTo>
                      <a:pt x="382" y="16"/>
                      <a:pt x="366" y="47"/>
                      <a:pt x="336" y="62"/>
                    </a:cubicBezTo>
                    <a:cubicBezTo>
                      <a:pt x="336" y="62"/>
                      <a:pt x="321" y="62"/>
                      <a:pt x="321" y="77"/>
                    </a:cubicBezTo>
                    <a:lnTo>
                      <a:pt x="290" y="77"/>
                    </a:lnTo>
                    <a:cubicBezTo>
                      <a:pt x="290" y="77"/>
                      <a:pt x="275" y="92"/>
                      <a:pt x="260" y="92"/>
                    </a:cubicBezTo>
                    <a:lnTo>
                      <a:pt x="153" y="92"/>
                    </a:lnTo>
                    <a:cubicBezTo>
                      <a:pt x="138" y="92"/>
                      <a:pt x="107" y="108"/>
                      <a:pt x="92" y="123"/>
                    </a:cubicBezTo>
                    <a:cubicBezTo>
                      <a:pt x="46" y="138"/>
                      <a:pt x="1" y="184"/>
                      <a:pt x="1" y="245"/>
                    </a:cubicBezTo>
                    <a:cubicBezTo>
                      <a:pt x="1" y="306"/>
                      <a:pt x="46" y="351"/>
                      <a:pt x="92" y="382"/>
                    </a:cubicBezTo>
                    <a:cubicBezTo>
                      <a:pt x="123" y="397"/>
                      <a:pt x="153" y="397"/>
                      <a:pt x="184" y="397"/>
                    </a:cubicBezTo>
                    <a:cubicBezTo>
                      <a:pt x="214" y="397"/>
                      <a:pt x="244" y="382"/>
                      <a:pt x="275" y="367"/>
                    </a:cubicBezTo>
                    <a:cubicBezTo>
                      <a:pt x="305" y="351"/>
                      <a:pt x="351" y="336"/>
                      <a:pt x="382" y="306"/>
                    </a:cubicBezTo>
                    <a:cubicBezTo>
                      <a:pt x="397" y="290"/>
                      <a:pt x="397" y="275"/>
                      <a:pt x="412" y="260"/>
                    </a:cubicBezTo>
                    <a:cubicBezTo>
                      <a:pt x="443" y="214"/>
                      <a:pt x="458" y="169"/>
                      <a:pt x="458" y="123"/>
                    </a:cubicBezTo>
                    <a:cubicBezTo>
                      <a:pt x="458" y="77"/>
                      <a:pt x="443" y="47"/>
                      <a:pt x="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6058250" y="3462350"/>
                <a:ext cx="400" cy="400"/>
              </a:xfrm>
              <a:custGeom>
                <a:avLst/>
                <a:gdLst/>
                <a:ahLst/>
                <a:cxnLst/>
                <a:rect l="l" t="t" r="r" b="b"/>
                <a:pathLst>
                  <a:path w="16" h="16" extrusionOk="0">
                    <a:moveTo>
                      <a:pt x="0" y="0"/>
                    </a:moveTo>
                    <a:cubicBezTo>
                      <a:pt x="0" y="15"/>
                      <a:pt x="0" y="15"/>
                      <a:pt x="0" y="15"/>
                    </a:cubicBezTo>
                    <a:cubicBezTo>
                      <a:pt x="0" y="15"/>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5672775" y="3642875"/>
                <a:ext cx="400" cy="25"/>
              </a:xfrm>
              <a:custGeom>
                <a:avLst/>
                <a:gdLst/>
                <a:ahLst/>
                <a:cxnLst/>
                <a:rect l="l" t="t" r="r" b="b"/>
                <a:pathLst>
                  <a:path w="16" h="1" extrusionOk="0">
                    <a:moveTo>
                      <a:pt x="16" y="1"/>
                    </a:moveTo>
                    <a:cubicBezTo>
                      <a:pt x="16" y="1"/>
                      <a:pt x="16" y="1"/>
                      <a:pt x="16" y="1"/>
                    </a:cubicBezTo>
                    <a:cubicBezTo>
                      <a:pt x="16" y="1"/>
                      <a:pt x="0" y="1"/>
                      <a:pt x="0" y="1"/>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5721150" y="3656600"/>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5974050" y="3792575"/>
                <a:ext cx="7650" cy="43725"/>
              </a:xfrm>
              <a:custGeom>
                <a:avLst/>
                <a:gdLst/>
                <a:ahLst/>
                <a:cxnLst/>
                <a:rect l="l" t="t" r="r" b="b"/>
                <a:pathLst>
                  <a:path w="306" h="1749" extrusionOk="0">
                    <a:moveTo>
                      <a:pt x="230" y="1"/>
                    </a:moveTo>
                    <a:cubicBezTo>
                      <a:pt x="245" y="153"/>
                      <a:pt x="245" y="305"/>
                      <a:pt x="245" y="458"/>
                    </a:cubicBezTo>
                    <a:cubicBezTo>
                      <a:pt x="245" y="503"/>
                      <a:pt x="245" y="549"/>
                      <a:pt x="245" y="610"/>
                    </a:cubicBezTo>
                    <a:lnTo>
                      <a:pt x="245" y="717"/>
                    </a:lnTo>
                    <a:cubicBezTo>
                      <a:pt x="245" y="747"/>
                      <a:pt x="245" y="793"/>
                      <a:pt x="245" y="823"/>
                    </a:cubicBezTo>
                    <a:lnTo>
                      <a:pt x="245" y="854"/>
                    </a:lnTo>
                    <a:cubicBezTo>
                      <a:pt x="245" y="854"/>
                      <a:pt x="245" y="869"/>
                      <a:pt x="245" y="869"/>
                    </a:cubicBezTo>
                    <a:cubicBezTo>
                      <a:pt x="245" y="915"/>
                      <a:pt x="230" y="945"/>
                      <a:pt x="214" y="976"/>
                    </a:cubicBezTo>
                    <a:cubicBezTo>
                      <a:pt x="214" y="991"/>
                      <a:pt x="214" y="1021"/>
                      <a:pt x="199" y="1037"/>
                    </a:cubicBezTo>
                    <a:cubicBezTo>
                      <a:pt x="199" y="1098"/>
                      <a:pt x="184" y="1159"/>
                      <a:pt x="169" y="1204"/>
                    </a:cubicBezTo>
                    <a:cubicBezTo>
                      <a:pt x="153" y="1265"/>
                      <a:pt x="138" y="1311"/>
                      <a:pt x="138" y="1372"/>
                    </a:cubicBezTo>
                    <a:lnTo>
                      <a:pt x="108" y="1448"/>
                    </a:lnTo>
                    <a:cubicBezTo>
                      <a:pt x="108" y="1494"/>
                      <a:pt x="92" y="1539"/>
                      <a:pt x="77" y="1585"/>
                    </a:cubicBezTo>
                    <a:cubicBezTo>
                      <a:pt x="77" y="1585"/>
                      <a:pt x="77" y="1600"/>
                      <a:pt x="77" y="1600"/>
                    </a:cubicBezTo>
                    <a:cubicBezTo>
                      <a:pt x="47" y="1631"/>
                      <a:pt x="31" y="1677"/>
                      <a:pt x="16" y="1707"/>
                    </a:cubicBezTo>
                    <a:cubicBezTo>
                      <a:pt x="1" y="1722"/>
                      <a:pt x="16" y="1738"/>
                      <a:pt x="31" y="1738"/>
                    </a:cubicBezTo>
                    <a:cubicBezTo>
                      <a:pt x="31" y="1745"/>
                      <a:pt x="35" y="1749"/>
                      <a:pt x="41" y="1749"/>
                    </a:cubicBezTo>
                    <a:cubicBezTo>
                      <a:pt x="47" y="1749"/>
                      <a:pt x="54" y="1745"/>
                      <a:pt x="62" y="1738"/>
                    </a:cubicBezTo>
                    <a:cubicBezTo>
                      <a:pt x="77" y="1722"/>
                      <a:pt x="77" y="1692"/>
                      <a:pt x="92" y="1677"/>
                    </a:cubicBezTo>
                    <a:cubicBezTo>
                      <a:pt x="108" y="1661"/>
                      <a:pt x="123" y="1646"/>
                      <a:pt x="123" y="1616"/>
                    </a:cubicBezTo>
                    <a:cubicBezTo>
                      <a:pt x="138" y="1616"/>
                      <a:pt x="138" y="1600"/>
                      <a:pt x="138" y="1600"/>
                    </a:cubicBezTo>
                    <a:cubicBezTo>
                      <a:pt x="138" y="1585"/>
                      <a:pt x="153" y="1570"/>
                      <a:pt x="153" y="1570"/>
                    </a:cubicBezTo>
                    <a:cubicBezTo>
                      <a:pt x="153" y="1539"/>
                      <a:pt x="169" y="1524"/>
                      <a:pt x="169" y="1494"/>
                    </a:cubicBezTo>
                    <a:cubicBezTo>
                      <a:pt x="169" y="1479"/>
                      <a:pt x="169" y="1463"/>
                      <a:pt x="184" y="1448"/>
                    </a:cubicBezTo>
                    <a:lnTo>
                      <a:pt x="230" y="1220"/>
                    </a:lnTo>
                    <a:cubicBezTo>
                      <a:pt x="245" y="1128"/>
                      <a:pt x="275" y="1052"/>
                      <a:pt x="290" y="961"/>
                    </a:cubicBezTo>
                    <a:cubicBezTo>
                      <a:pt x="290" y="945"/>
                      <a:pt x="290" y="930"/>
                      <a:pt x="306" y="915"/>
                    </a:cubicBezTo>
                    <a:cubicBezTo>
                      <a:pt x="306" y="900"/>
                      <a:pt x="306" y="869"/>
                      <a:pt x="306" y="854"/>
                    </a:cubicBezTo>
                    <a:cubicBezTo>
                      <a:pt x="306" y="808"/>
                      <a:pt x="306" y="778"/>
                      <a:pt x="306" y="732"/>
                    </a:cubicBezTo>
                    <a:cubicBezTo>
                      <a:pt x="290" y="686"/>
                      <a:pt x="290" y="641"/>
                      <a:pt x="290" y="580"/>
                    </a:cubicBezTo>
                    <a:cubicBezTo>
                      <a:pt x="275" y="397"/>
                      <a:pt x="260" y="19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34" name="Google Shape;1434;p48"/>
          <p:cNvSpPr txBox="1">
            <a:spLocks noGrp="1"/>
          </p:cNvSpPr>
          <p:nvPr>
            <p:ph type="subTitle" idx="1"/>
          </p:nvPr>
        </p:nvSpPr>
        <p:spPr>
          <a:xfrm>
            <a:off x="1512000" y="3239185"/>
            <a:ext cx="61200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Las cifras grandes pueden ayudarte a captar la atención del público</a:t>
            </a:r>
            <a:endParaRPr/>
          </a:p>
        </p:txBody>
      </p:sp>
      <p:sp>
        <p:nvSpPr>
          <p:cNvPr id="1435" name="Google Shape;1435;p48"/>
          <p:cNvSpPr txBox="1">
            <a:spLocks noGrp="1"/>
          </p:cNvSpPr>
          <p:nvPr>
            <p:ph type="title"/>
          </p:nvPr>
        </p:nvSpPr>
        <p:spPr>
          <a:xfrm>
            <a:off x="1512000" y="1259185"/>
            <a:ext cx="6120000" cy="1800000"/>
          </a:xfrm>
          <a:prstGeom prst="rect">
            <a:avLst/>
          </a:prstGeom>
        </p:spPr>
        <p:txBody>
          <a:bodyPr spcFirstLastPara="1" wrap="square" lIns="91425" tIns="91425" rIns="91425" bIns="360000" anchor="ctr" anchorCtr="0">
            <a:noAutofit/>
          </a:bodyPr>
          <a:lstStyle/>
          <a:p>
            <a:pPr marL="0" lvl="0" indent="0" algn="ctr" rtl="0">
              <a:spcBef>
                <a:spcPts val="0"/>
              </a:spcBef>
              <a:spcAft>
                <a:spcPts val="0"/>
              </a:spcAft>
              <a:buNone/>
            </a:pPr>
            <a:r>
              <a:rPr lang="es"/>
              <a:t>141,994</a:t>
            </a:r>
            <a:endParaRPr/>
          </a:p>
        </p:txBody>
      </p:sp>
      <p:grpSp>
        <p:nvGrpSpPr>
          <p:cNvPr id="1436" name="Google Shape;1436;p48"/>
          <p:cNvGrpSpPr/>
          <p:nvPr/>
        </p:nvGrpSpPr>
        <p:grpSpPr>
          <a:xfrm>
            <a:off x="7155703" y="4155945"/>
            <a:ext cx="639989" cy="720013"/>
            <a:chOff x="3759838" y="438463"/>
            <a:chExt cx="632150" cy="713025"/>
          </a:xfrm>
        </p:grpSpPr>
        <p:sp>
          <p:nvSpPr>
            <p:cNvPr id="1437" name="Google Shape;1437;p48"/>
            <p:cNvSpPr/>
            <p:nvPr/>
          </p:nvSpPr>
          <p:spPr>
            <a:xfrm>
              <a:off x="3759838" y="438463"/>
              <a:ext cx="632150" cy="713025"/>
            </a:xfrm>
            <a:custGeom>
              <a:avLst/>
              <a:gdLst/>
              <a:ahLst/>
              <a:cxnLst/>
              <a:rect l="l" t="t" r="r" b="b"/>
              <a:pathLst>
                <a:path w="25286" h="28521" extrusionOk="0">
                  <a:moveTo>
                    <a:pt x="5838" y="0"/>
                  </a:moveTo>
                  <a:lnTo>
                    <a:pt x="20282" y="1335"/>
                  </a:lnTo>
                  <a:lnTo>
                    <a:pt x="25286" y="10374"/>
                  </a:lnTo>
                  <a:lnTo>
                    <a:pt x="25286" y="28521"/>
                  </a:lnTo>
                  <a:lnTo>
                    <a:pt x="2770" y="27987"/>
                  </a:lnTo>
                  <a:lnTo>
                    <a:pt x="1" y="14444"/>
                  </a:lnTo>
                  <a:cubicBezTo>
                    <a:pt x="1" y="14477"/>
                    <a:pt x="3937" y="1134"/>
                    <a:pt x="5838" y="0"/>
                  </a:cubicBezTo>
                  <a:close/>
                </a:path>
              </a:pathLst>
            </a:custGeom>
            <a:gradFill>
              <a:gsLst>
                <a:gs pos="0">
                  <a:schemeClr val="accent1"/>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3759838" y="438463"/>
              <a:ext cx="632150" cy="713025"/>
            </a:xfrm>
            <a:custGeom>
              <a:avLst/>
              <a:gdLst/>
              <a:ahLst/>
              <a:cxnLst/>
              <a:rect l="l" t="t" r="r" b="b"/>
              <a:pathLst>
                <a:path w="25286" h="28521" extrusionOk="0">
                  <a:moveTo>
                    <a:pt x="17547" y="6772"/>
                  </a:moveTo>
                  <a:cubicBezTo>
                    <a:pt x="18781" y="6772"/>
                    <a:pt x="19715" y="6839"/>
                    <a:pt x="20315" y="7005"/>
                  </a:cubicBezTo>
                  <a:cubicBezTo>
                    <a:pt x="21049" y="7205"/>
                    <a:pt x="21416" y="7639"/>
                    <a:pt x="21416" y="8306"/>
                  </a:cubicBezTo>
                  <a:cubicBezTo>
                    <a:pt x="21416" y="8573"/>
                    <a:pt x="21349" y="8807"/>
                    <a:pt x="21183" y="9040"/>
                  </a:cubicBezTo>
                  <a:cubicBezTo>
                    <a:pt x="21049" y="9240"/>
                    <a:pt x="20849" y="9407"/>
                    <a:pt x="20616" y="9440"/>
                  </a:cubicBezTo>
                  <a:cubicBezTo>
                    <a:pt x="20449" y="9507"/>
                    <a:pt x="20049" y="9540"/>
                    <a:pt x="19448" y="9540"/>
                  </a:cubicBezTo>
                  <a:cubicBezTo>
                    <a:pt x="19014" y="9574"/>
                    <a:pt x="18681" y="9607"/>
                    <a:pt x="18481" y="9707"/>
                  </a:cubicBezTo>
                  <a:cubicBezTo>
                    <a:pt x="18247" y="9807"/>
                    <a:pt x="17980" y="10007"/>
                    <a:pt x="17647" y="10341"/>
                  </a:cubicBezTo>
                  <a:lnTo>
                    <a:pt x="16346" y="11575"/>
                  </a:lnTo>
                  <a:cubicBezTo>
                    <a:pt x="15846" y="12042"/>
                    <a:pt x="15612" y="12443"/>
                    <a:pt x="15612" y="12809"/>
                  </a:cubicBezTo>
                  <a:cubicBezTo>
                    <a:pt x="15612" y="13043"/>
                    <a:pt x="15679" y="13243"/>
                    <a:pt x="15779" y="13443"/>
                  </a:cubicBezTo>
                  <a:cubicBezTo>
                    <a:pt x="15879" y="13643"/>
                    <a:pt x="16112" y="13910"/>
                    <a:pt x="16413" y="14244"/>
                  </a:cubicBezTo>
                  <a:lnTo>
                    <a:pt x="20949" y="19514"/>
                  </a:lnTo>
                  <a:cubicBezTo>
                    <a:pt x="21349" y="19981"/>
                    <a:pt x="21616" y="20281"/>
                    <a:pt x="21783" y="20415"/>
                  </a:cubicBezTo>
                  <a:cubicBezTo>
                    <a:pt x="21950" y="20548"/>
                    <a:pt x="22183" y="20682"/>
                    <a:pt x="22484" y="20815"/>
                  </a:cubicBezTo>
                  <a:cubicBezTo>
                    <a:pt x="22917" y="21015"/>
                    <a:pt x="23217" y="21215"/>
                    <a:pt x="23418" y="21449"/>
                  </a:cubicBezTo>
                  <a:cubicBezTo>
                    <a:pt x="23584" y="21649"/>
                    <a:pt x="23684" y="21949"/>
                    <a:pt x="23684" y="22316"/>
                  </a:cubicBezTo>
                  <a:cubicBezTo>
                    <a:pt x="23684" y="23184"/>
                    <a:pt x="23084" y="23617"/>
                    <a:pt x="21850" y="23617"/>
                  </a:cubicBezTo>
                  <a:lnTo>
                    <a:pt x="17247" y="23617"/>
                  </a:lnTo>
                  <a:cubicBezTo>
                    <a:pt x="16913" y="23617"/>
                    <a:pt x="16679" y="23550"/>
                    <a:pt x="16479" y="23417"/>
                  </a:cubicBezTo>
                  <a:cubicBezTo>
                    <a:pt x="16313" y="23284"/>
                    <a:pt x="16012" y="22950"/>
                    <a:pt x="15612" y="22383"/>
                  </a:cubicBezTo>
                  <a:cubicBezTo>
                    <a:pt x="14978" y="21516"/>
                    <a:pt x="14144" y="20548"/>
                    <a:pt x="13110" y="19414"/>
                  </a:cubicBezTo>
                  <a:cubicBezTo>
                    <a:pt x="12643" y="18914"/>
                    <a:pt x="12343" y="18614"/>
                    <a:pt x="12143" y="18447"/>
                  </a:cubicBezTo>
                  <a:cubicBezTo>
                    <a:pt x="11976" y="18313"/>
                    <a:pt x="11809" y="18213"/>
                    <a:pt x="11643" y="18213"/>
                  </a:cubicBezTo>
                  <a:cubicBezTo>
                    <a:pt x="11176" y="18213"/>
                    <a:pt x="10942" y="18680"/>
                    <a:pt x="10942" y="19548"/>
                  </a:cubicBezTo>
                  <a:cubicBezTo>
                    <a:pt x="10942" y="20281"/>
                    <a:pt x="11109" y="20782"/>
                    <a:pt x="11409" y="21049"/>
                  </a:cubicBezTo>
                  <a:cubicBezTo>
                    <a:pt x="11476" y="21082"/>
                    <a:pt x="11609" y="21182"/>
                    <a:pt x="11809" y="21316"/>
                  </a:cubicBezTo>
                  <a:cubicBezTo>
                    <a:pt x="12243" y="21582"/>
                    <a:pt x="12443" y="21949"/>
                    <a:pt x="12443" y="22383"/>
                  </a:cubicBezTo>
                  <a:cubicBezTo>
                    <a:pt x="12443" y="22917"/>
                    <a:pt x="12110" y="23284"/>
                    <a:pt x="11376" y="23517"/>
                  </a:cubicBezTo>
                  <a:cubicBezTo>
                    <a:pt x="10675" y="23751"/>
                    <a:pt x="9474" y="23884"/>
                    <a:pt x="7773" y="23884"/>
                  </a:cubicBezTo>
                  <a:cubicBezTo>
                    <a:pt x="6272" y="23884"/>
                    <a:pt x="5205" y="23784"/>
                    <a:pt x="4504" y="23617"/>
                  </a:cubicBezTo>
                  <a:cubicBezTo>
                    <a:pt x="4204" y="23517"/>
                    <a:pt x="3970" y="23384"/>
                    <a:pt x="3804" y="23150"/>
                  </a:cubicBezTo>
                  <a:cubicBezTo>
                    <a:pt x="3603" y="22950"/>
                    <a:pt x="3503" y="22717"/>
                    <a:pt x="3503" y="22450"/>
                  </a:cubicBezTo>
                  <a:cubicBezTo>
                    <a:pt x="3503" y="22016"/>
                    <a:pt x="3770" y="21649"/>
                    <a:pt x="4237" y="21316"/>
                  </a:cubicBezTo>
                  <a:cubicBezTo>
                    <a:pt x="4471" y="21182"/>
                    <a:pt x="4604" y="21015"/>
                    <a:pt x="4704" y="20849"/>
                  </a:cubicBezTo>
                  <a:cubicBezTo>
                    <a:pt x="4804" y="20682"/>
                    <a:pt x="4904" y="20382"/>
                    <a:pt x="4971" y="19981"/>
                  </a:cubicBezTo>
                  <a:cubicBezTo>
                    <a:pt x="5138" y="19047"/>
                    <a:pt x="5205" y="17646"/>
                    <a:pt x="5205" y="15745"/>
                  </a:cubicBezTo>
                  <a:cubicBezTo>
                    <a:pt x="5205" y="13477"/>
                    <a:pt x="5138" y="11842"/>
                    <a:pt x="4971" y="10908"/>
                  </a:cubicBezTo>
                  <a:cubicBezTo>
                    <a:pt x="4904" y="10508"/>
                    <a:pt x="4804" y="10241"/>
                    <a:pt x="4704" y="10074"/>
                  </a:cubicBezTo>
                  <a:cubicBezTo>
                    <a:pt x="4571" y="9907"/>
                    <a:pt x="4371" y="9741"/>
                    <a:pt x="4104" y="9574"/>
                  </a:cubicBezTo>
                  <a:cubicBezTo>
                    <a:pt x="3637" y="9307"/>
                    <a:pt x="3403" y="8940"/>
                    <a:pt x="3403" y="8473"/>
                  </a:cubicBezTo>
                  <a:cubicBezTo>
                    <a:pt x="3403" y="8106"/>
                    <a:pt x="3570" y="7773"/>
                    <a:pt x="3837" y="7539"/>
                  </a:cubicBezTo>
                  <a:cubicBezTo>
                    <a:pt x="4137" y="7306"/>
                    <a:pt x="4571" y="7139"/>
                    <a:pt x="5205" y="7005"/>
                  </a:cubicBezTo>
                  <a:cubicBezTo>
                    <a:pt x="6039" y="6839"/>
                    <a:pt x="7073" y="6772"/>
                    <a:pt x="8307" y="6772"/>
                  </a:cubicBezTo>
                  <a:cubicBezTo>
                    <a:pt x="9608" y="6772"/>
                    <a:pt x="10542" y="6872"/>
                    <a:pt x="11142" y="7139"/>
                  </a:cubicBezTo>
                  <a:cubicBezTo>
                    <a:pt x="11709" y="7372"/>
                    <a:pt x="11976" y="7773"/>
                    <a:pt x="11976" y="8340"/>
                  </a:cubicBezTo>
                  <a:cubicBezTo>
                    <a:pt x="11976" y="8606"/>
                    <a:pt x="11943" y="8773"/>
                    <a:pt x="11843" y="8907"/>
                  </a:cubicBezTo>
                  <a:cubicBezTo>
                    <a:pt x="11776" y="9040"/>
                    <a:pt x="11542" y="9274"/>
                    <a:pt x="11176" y="9540"/>
                  </a:cubicBezTo>
                  <a:cubicBezTo>
                    <a:pt x="11075" y="9641"/>
                    <a:pt x="10942" y="9941"/>
                    <a:pt x="10842" y="10341"/>
                  </a:cubicBezTo>
                  <a:cubicBezTo>
                    <a:pt x="10709" y="10775"/>
                    <a:pt x="10675" y="11208"/>
                    <a:pt x="10675" y="11609"/>
                  </a:cubicBezTo>
                  <a:cubicBezTo>
                    <a:pt x="10675" y="12309"/>
                    <a:pt x="10809" y="12643"/>
                    <a:pt x="11142" y="12643"/>
                  </a:cubicBezTo>
                  <a:cubicBezTo>
                    <a:pt x="11309" y="12643"/>
                    <a:pt x="11509" y="12543"/>
                    <a:pt x="11676" y="12409"/>
                  </a:cubicBezTo>
                  <a:cubicBezTo>
                    <a:pt x="11843" y="12242"/>
                    <a:pt x="12210" y="11842"/>
                    <a:pt x="12710" y="11175"/>
                  </a:cubicBezTo>
                  <a:cubicBezTo>
                    <a:pt x="13344" y="10408"/>
                    <a:pt x="13644" y="9907"/>
                    <a:pt x="13644" y="9641"/>
                  </a:cubicBezTo>
                  <a:cubicBezTo>
                    <a:pt x="13644" y="9474"/>
                    <a:pt x="13577" y="9274"/>
                    <a:pt x="13410" y="8973"/>
                  </a:cubicBezTo>
                  <a:cubicBezTo>
                    <a:pt x="13310" y="8773"/>
                    <a:pt x="13244" y="8573"/>
                    <a:pt x="13244" y="8406"/>
                  </a:cubicBezTo>
                  <a:cubicBezTo>
                    <a:pt x="13244" y="7806"/>
                    <a:pt x="13577" y="7372"/>
                    <a:pt x="14211" y="7139"/>
                  </a:cubicBezTo>
                  <a:cubicBezTo>
                    <a:pt x="14878" y="6905"/>
                    <a:pt x="15979" y="6772"/>
                    <a:pt x="17547" y="6772"/>
                  </a:cubicBezTo>
                  <a:close/>
                  <a:moveTo>
                    <a:pt x="5838" y="0"/>
                  </a:moveTo>
                  <a:cubicBezTo>
                    <a:pt x="3904" y="1134"/>
                    <a:pt x="1" y="14477"/>
                    <a:pt x="1" y="14477"/>
                  </a:cubicBezTo>
                  <a:lnTo>
                    <a:pt x="2770" y="28020"/>
                  </a:lnTo>
                  <a:lnTo>
                    <a:pt x="25286" y="28521"/>
                  </a:lnTo>
                  <a:lnTo>
                    <a:pt x="25286" y="10374"/>
                  </a:lnTo>
                  <a:lnTo>
                    <a:pt x="20282" y="1335"/>
                  </a:lnTo>
                  <a:lnTo>
                    <a:pt x="5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42"/>
        <p:cNvGrpSpPr/>
        <p:nvPr/>
      </p:nvGrpSpPr>
      <p:grpSpPr>
        <a:xfrm>
          <a:off x="0" y="0"/>
          <a:ext cx="0" cy="0"/>
          <a:chOff x="0" y="0"/>
          <a:chExt cx="0" cy="0"/>
        </a:xfrm>
      </p:grpSpPr>
      <p:pic>
        <p:nvPicPr>
          <p:cNvPr id="1443" name="Google Shape;1443;p49"/>
          <p:cNvPicPr preferRelativeResize="0"/>
          <p:nvPr/>
        </p:nvPicPr>
        <p:blipFill>
          <a:blip r:embed="rId3">
            <a:alphaModFix/>
          </a:blip>
          <a:stretch>
            <a:fillRect/>
          </a:stretch>
        </p:blipFill>
        <p:spPr>
          <a:xfrm rot="-5400000" flipH="1">
            <a:off x="-985059" y="1610101"/>
            <a:ext cx="4169452" cy="1484149"/>
          </a:xfrm>
          <a:prstGeom prst="rect">
            <a:avLst/>
          </a:prstGeom>
          <a:noFill/>
          <a:ln>
            <a:noFill/>
          </a:ln>
        </p:spPr>
      </p:pic>
      <p:pic>
        <p:nvPicPr>
          <p:cNvPr id="1444" name="Google Shape;1444;p49"/>
          <p:cNvPicPr preferRelativeResize="0"/>
          <p:nvPr/>
        </p:nvPicPr>
        <p:blipFill>
          <a:blip r:embed="rId4">
            <a:alphaModFix/>
          </a:blip>
          <a:stretch>
            <a:fillRect/>
          </a:stretch>
        </p:blipFill>
        <p:spPr>
          <a:xfrm>
            <a:off x="6590400" y="2998940"/>
            <a:ext cx="2196101" cy="1877012"/>
          </a:xfrm>
          <a:prstGeom prst="rect">
            <a:avLst/>
          </a:prstGeom>
          <a:noFill/>
          <a:ln>
            <a:noFill/>
          </a:ln>
        </p:spPr>
      </p:pic>
      <p:pic>
        <p:nvPicPr>
          <p:cNvPr id="1445" name="Google Shape;1445;p49"/>
          <p:cNvPicPr preferRelativeResize="0"/>
          <p:nvPr/>
        </p:nvPicPr>
        <p:blipFill>
          <a:blip r:embed="rId5">
            <a:alphaModFix/>
          </a:blip>
          <a:stretch>
            <a:fillRect/>
          </a:stretch>
        </p:blipFill>
        <p:spPr>
          <a:xfrm rot="5400000">
            <a:off x="6562333" y="2742065"/>
            <a:ext cx="2421473" cy="1311650"/>
          </a:xfrm>
          <a:prstGeom prst="rect">
            <a:avLst/>
          </a:prstGeom>
          <a:noFill/>
          <a:ln>
            <a:noFill/>
          </a:ln>
        </p:spPr>
      </p:pic>
      <p:sp>
        <p:nvSpPr>
          <p:cNvPr id="1446" name="Google Shape;1446;p49"/>
          <p:cNvSpPr/>
          <p:nvPr/>
        </p:nvSpPr>
        <p:spPr>
          <a:xfrm rot="5400000">
            <a:off x="7873929" y="3254666"/>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 name="Google Shape;1447;p49"/>
          <p:cNvGrpSpPr/>
          <p:nvPr/>
        </p:nvGrpSpPr>
        <p:grpSpPr>
          <a:xfrm>
            <a:off x="6979673" y="2571747"/>
            <a:ext cx="847952" cy="1439955"/>
            <a:chOff x="7323540" y="490764"/>
            <a:chExt cx="798674" cy="1356273"/>
          </a:xfrm>
        </p:grpSpPr>
        <p:pic>
          <p:nvPicPr>
            <p:cNvPr id="1448" name="Google Shape;1448;p49"/>
            <p:cNvPicPr preferRelativeResize="0"/>
            <p:nvPr/>
          </p:nvPicPr>
          <p:blipFill>
            <a:blip r:embed="rId6">
              <a:alphaModFix/>
            </a:blip>
            <a:stretch>
              <a:fillRect/>
            </a:stretch>
          </p:blipFill>
          <p:spPr>
            <a:xfrm>
              <a:off x="7323540" y="490764"/>
              <a:ext cx="798674" cy="1356273"/>
            </a:xfrm>
            <a:prstGeom prst="rect">
              <a:avLst/>
            </a:prstGeom>
            <a:noFill/>
            <a:ln>
              <a:noFill/>
            </a:ln>
          </p:spPr>
        </p:pic>
        <p:sp>
          <p:nvSpPr>
            <p:cNvPr id="1449" name="Google Shape;1449;p49"/>
            <p:cNvSpPr/>
            <p:nvPr/>
          </p:nvSpPr>
          <p:spPr>
            <a:xfrm>
              <a:off x="7522337" y="672817"/>
              <a:ext cx="401084" cy="992187"/>
            </a:xfrm>
            <a:custGeom>
              <a:avLst/>
              <a:gdLst/>
              <a:ahLst/>
              <a:cxnLst/>
              <a:rect l="l" t="t" r="r" b="b"/>
              <a:pathLst>
                <a:path w="24242" h="59969" extrusionOk="0">
                  <a:moveTo>
                    <a:pt x="9040" y="1025"/>
                  </a:moveTo>
                  <a:lnTo>
                    <a:pt x="9040" y="1025"/>
                  </a:lnTo>
                  <a:cubicBezTo>
                    <a:pt x="9037" y="1027"/>
                    <a:pt x="9036" y="1031"/>
                    <a:pt x="9036" y="1036"/>
                  </a:cubicBezTo>
                  <a:lnTo>
                    <a:pt x="9036" y="1036"/>
                  </a:lnTo>
                  <a:cubicBezTo>
                    <a:pt x="9036" y="1036"/>
                    <a:pt x="9036" y="1030"/>
                    <a:pt x="9040" y="1025"/>
                  </a:cubicBezTo>
                  <a:close/>
                  <a:moveTo>
                    <a:pt x="13789" y="6948"/>
                  </a:moveTo>
                  <a:lnTo>
                    <a:pt x="13789" y="6948"/>
                  </a:lnTo>
                  <a:cubicBezTo>
                    <a:pt x="13788" y="6951"/>
                    <a:pt x="13788" y="6953"/>
                    <a:pt x="13787" y="6956"/>
                  </a:cubicBezTo>
                  <a:lnTo>
                    <a:pt x="13787" y="6956"/>
                  </a:lnTo>
                  <a:cubicBezTo>
                    <a:pt x="13789" y="6952"/>
                    <a:pt x="13789" y="6948"/>
                    <a:pt x="13789" y="6948"/>
                  </a:cubicBezTo>
                  <a:close/>
                  <a:moveTo>
                    <a:pt x="10514" y="213"/>
                  </a:moveTo>
                  <a:cubicBezTo>
                    <a:pt x="10514" y="244"/>
                    <a:pt x="10514" y="259"/>
                    <a:pt x="10514" y="274"/>
                  </a:cubicBezTo>
                  <a:cubicBezTo>
                    <a:pt x="10514" y="320"/>
                    <a:pt x="10514" y="351"/>
                    <a:pt x="10514" y="381"/>
                  </a:cubicBezTo>
                  <a:lnTo>
                    <a:pt x="10514" y="411"/>
                  </a:lnTo>
                  <a:cubicBezTo>
                    <a:pt x="10514" y="488"/>
                    <a:pt x="10529" y="564"/>
                    <a:pt x="10529" y="625"/>
                  </a:cubicBezTo>
                  <a:cubicBezTo>
                    <a:pt x="10544" y="686"/>
                    <a:pt x="10544" y="731"/>
                    <a:pt x="10544" y="777"/>
                  </a:cubicBezTo>
                  <a:cubicBezTo>
                    <a:pt x="10544" y="792"/>
                    <a:pt x="10559" y="823"/>
                    <a:pt x="10559" y="853"/>
                  </a:cubicBezTo>
                  <a:lnTo>
                    <a:pt x="10559" y="884"/>
                  </a:lnTo>
                  <a:lnTo>
                    <a:pt x="10574" y="914"/>
                  </a:lnTo>
                  <a:cubicBezTo>
                    <a:pt x="10574" y="929"/>
                    <a:pt x="10574" y="960"/>
                    <a:pt x="10574" y="975"/>
                  </a:cubicBezTo>
                  <a:cubicBezTo>
                    <a:pt x="10590" y="1036"/>
                    <a:pt x="10605" y="1082"/>
                    <a:pt x="10605" y="1128"/>
                  </a:cubicBezTo>
                  <a:cubicBezTo>
                    <a:pt x="10620" y="1158"/>
                    <a:pt x="10620" y="1173"/>
                    <a:pt x="10635" y="1204"/>
                  </a:cubicBezTo>
                  <a:lnTo>
                    <a:pt x="10635" y="1219"/>
                  </a:lnTo>
                  <a:lnTo>
                    <a:pt x="10635" y="1249"/>
                  </a:lnTo>
                  <a:cubicBezTo>
                    <a:pt x="10651" y="1280"/>
                    <a:pt x="10651" y="1310"/>
                    <a:pt x="10666" y="1326"/>
                  </a:cubicBezTo>
                  <a:lnTo>
                    <a:pt x="10681" y="1387"/>
                  </a:lnTo>
                  <a:cubicBezTo>
                    <a:pt x="10681" y="1417"/>
                    <a:pt x="10696" y="1463"/>
                    <a:pt x="10712" y="1508"/>
                  </a:cubicBezTo>
                  <a:cubicBezTo>
                    <a:pt x="10727" y="1524"/>
                    <a:pt x="10727" y="1554"/>
                    <a:pt x="10742" y="1569"/>
                  </a:cubicBezTo>
                  <a:lnTo>
                    <a:pt x="10757" y="1615"/>
                  </a:lnTo>
                  <a:lnTo>
                    <a:pt x="10757" y="1630"/>
                  </a:lnTo>
                  <a:lnTo>
                    <a:pt x="10773" y="1676"/>
                  </a:lnTo>
                  <a:cubicBezTo>
                    <a:pt x="10773" y="1676"/>
                    <a:pt x="10773" y="1691"/>
                    <a:pt x="10788" y="1707"/>
                  </a:cubicBezTo>
                  <a:lnTo>
                    <a:pt x="10803" y="1737"/>
                  </a:lnTo>
                  <a:lnTo>
                    <a:pt x="10803" y="1767"/>
                  </a:lnTo>
                  <a:cubicBezTo>
                    <a:pt x="10833" y="1813"/>
                    <a:pt x="10849" y="1859"/>
                    <a:pt x="10879" y="1920"/>
                  </a:cubicBezTo>
                  <a:cubicBezTo>
                    <a:pt x="10910" y="1996"/>
                    <a:pt x="10940" y="2072"/>
                    <a:pt x="10971" y="2164"/>
                  </a:cubicBezTo>
                  <a:cubicBezTo>
                    <a:pt x="11001" y="2225"/>
                    <a:pt x="11016" y="2285"/>
                    <a:pt x="11047" y="2346"/>
                  </a:cubicBezTo>
                  <a:lnTo>
                    <a:pt x="11047" y="2362"/>
                  </a:lnTo>
                  <a:lnTo>
                    <a:pt x="11062" y="2392"/>
                  </a:lnTo>
                  <a:lnTo>
                    <a:pt x="11062" y="2423"/>
                  </a:lnTo>
                  <a:lnTo>
                    <a:pt x="11077" y="2438"/>
                  </a:lnTo>
                  <a:cubicBezTo>
                    <a:pt x="11077" y="2453"/>
                    <a:pt x="11077" y="2468"/>
                    <a:pt x="11092" y="2484"/>
                  </a:cubicBezTo>
                  <a:lnTo>
                    <a:pt x="11092" y="2514"/>
                  </a:lnTo>
                  <a:cubicBezTo>
                    <a:pt x="11108" y="2575"/>
                    <a:pt x="11123" y="2621"/>
                    <a:pt x="11123" y="2682"/>
                  </a:cubicBezTo>
                  <a:lnTo>
                    <a:pt x="11123" y="2666"/>
                  </a:lnTo>
                  <a:cubicBezTo>
                    <a:pt x="11123" y="2682"/>
                    <a:pt x="11123" y="2697"/>
                    <a:pt x="11138" y="2712"/>
                  </a:cubicBezTo>
                  <a:cubicBezTo>
                    <a:pt x="11138" y="2773"/>
                    <a:pt x="11153" y="2834"/>
                    <a:pt x="11153" y="2910"/>
                  </a:cubicBezTo>
                  <a:cubicBezTo>
                    <a:pt x="11153" y="2941"/>
                    <a:pt x="11153" y="2971"/>
                    <a:pt x="11153" y="3002"/>
                  </a:cubicBezTo>
                  <a:lnTo>
                    <a:pt x="11153" y="3032"/>
                  </a:lnTo>
                  <a:cubicBezTo>
                    <a:pt x="11153" y="3063"/>
                    <a:pt x="11153" y="3078"/>
                    <a:pt x="11153" y="3093"/>
                  </a:cubicBezTo>
                  <a:cubicBezTo>
                    <a:pt x="11153" y="3154"/>
                    <a:pt x="11153" y="3215"/>
                    <a:pt x="11138" y="3276"/>
                  </a:cubicBezTo>
                  <a:lnTo>
                    <a:pt x="11138" y="3337"/>
                  </a:lnTo>
                  <a:cubicBezTo>
                    <a:pt x="11138" y="3367"/>
                    <a:pt x="11138" y="3413"/>
                    <a:pt x="11123" y="3459"/>
                  </a:cubicBezTo>
                  <a:lnTo>
                    <a:pt x="11108" y="3565"/>
                  </a:lnTo>
                  <a:lnTo>
                    <a:pt x="11108" y="3657"/>
                  </a:lnTo>
                  <a:cubicBezTo>
                    <a:pt x="11092" y="3748"/>
                    <a:pt x="11077" y="3840"/>
                    <a:pt x="11062" y="3916"/>
                  </a:cubicBezTo>
                  <a:cubicBezTo>
                    <a:pt x="11047" y="3946"/>
                    <a:pt x="11047" y="3992"/>
                    <a:pt x="11032" y="4022"/>
                  </a:cubicBezTo>
                  <a:cubicBezTo>
                    <a:pt x="11016" y="4129"/>
                    <a:pt x="10986" y="4220"/>
                    <a:pt x="10955" y="4312"/>
                  </a:cubicBezTo>
                  <a:cubicBezTo>
                    <a:pt x="10925" y="4358"/>
                    <a:pt x="10910" y="4419"/>
                    <a:pt x="10879" y="4479"/>
                  </a:cubicBezTo>
                  <a:lnTo>
                    <a:pt x="10864" y="4510"/>
                  </a:lnTo>
                  <a:cubicBezTo>
                    <a:pt x="10849" y="4540"/>
                    <a:pt x="10833" y="4571"/>
                    <a:pt x="10833" y="4601"/>
                  </a:cubicBezTo>
                  <a:cubicBezTo>
                    <a:pt x="10818" y="4632"/>
                    <a:pt x="10803" y="4647"/>
                    <a:pt x="10788" y="4678"/>
                  </a:cubicBezTo>
                  <a:cubicBezTo>
                    <a:pt x="10757" y="4738"/>
                    <a:pt x="10742" y="4784"/>
                    <a:pt x="10712" y="4845"/>
                  </a:cubicBezTo>
                  <a:cubicBezTo>
                    <a:pt x="10696" y="4876"/>
                    <a:pt x="10666" y="4906"/>
                    <a:pt x="10651" y="4952"/>
                  </a:cubicBezTo>
                  <a:lnTo>
                    <a:pt x="10620" y="5013"/>
                  </a:lnTo>
                  <a:cubicBezTo>
                    <a:pt x="10590" y="5058"/>
                    <a:pt x="10574" y="5089"/>
                    <a:pt x="10559" y="5119"/>
                  </a:cubicBezTo>
                  <a:cubicBezTo>
                    <a:pt x="10544" y="5150"/>
                    <a:pt x="10514" y="5196"/>
                    <a:pt x="10498" y="5226"/>
                  </a:cubicBezTo>
                  <a:cubicBezTo>
                    <a:pt x="10483" y="5241"/>
                    <a:pt x="10468" y="5272"/>
                    <a:pt x="10453" y="5287"/>
                  </a:cubicBezTo>
                  <a:lnTo>
                    <a:pt x="10437" y="5317"/>
                  </a:lnTo>
                  <a:lnTo>
                    <a:pt x="10422" y="5333"/>
                  </a:lnTo>
                  <a:cubicBezTo>
                    <a:pt x="10407" y="5363"/>
                    <a:pt x="10392" y="5378"/>
                    <a:pt x="10376" y="5409"/>
                  </a:cubicBezTo>
                  <a:cubicBezTo>
                    <a:pt x="10376" y="5424"/>
                    <a:pt x="10376" y="5424"/>
                    <a:pt x="10376" y="5424"/>
                  </a:cubicBezTo>
                  <a:lnTo>
                    <a:pt x="10346" y="5455"/>
                  </a:lnTo>
                  <a:lnTo>
                    <a:pt x="10331" y="5485"/>
                  </a:lnTo>
                  <a:lnTo>
                    <a:pt x="10315" y="5500"/>
                  </a:lnTo>
                  <a:lnTo>
                    <a:pt x="10300" y="5515"/>
                  </a:lnTo>
                  <a:lnTo>
                    <a:pt x="10285" y="5531"/>
                  </a:lnTo>
                  <a:lnTo>
                    <a:pt x="10285" y="5546"/>
                  </a:lnTo>
                  <a:lnTo>
                    <a:pt x="10270" y="5546"/>
                  </a:lnTo>
                  <a:lnTo>
                    <a:pt x="10270" y="5561"/>
                  </a:lnTo>
                  <a:lnTo>
                    <a:pt x="10270" y="5576"/>
                  </a:lnTo>
                  <a:lnTo>
                    <a:pt x="10255" y="5576"/>
                  </a:lnTo>
                  <a:cubicBezTo>
                    <a:pt x="10239" y="5607"/>
                    <a:pt x="10209" y="5637"/>
                    <a:pt x="10194" y="5668"/>
                  </a:cubicBezTo>
                  <a:cubicBezTo>
                    <a:pt x="10178" y="5683"/>
                    <a:pt x="10163" y="5714"/>
                    <a:pt x="10148" y="5729"/>
                  </a:cubicBezTo>
                  <a:lnTo>
                    <a:pt x="10117" y="5759"/>
                  </a:lnTo>
                  <a:cubicBezTo>
                    <a:pt x="10087" y="5805"/>
                    <a:pt x="10056" y="5835"/>
                    <a:pt x="10041" y="5866"/>
                  </a:cubicBezTo>
                  <a:lnTo>
                    <a:pt x="9935" y="6003"/>
                  </a:lnTo>
                  <a:cubicBezTo>
                    <a:pt x="9889" y="6064"/>
                    <a:pt x="9843" y="6140"/>
                    <a:pt x="9797" y="6216"/>
                  </a:cubicBezTo>
                  <a:lnTo>
                    <a:pt x="9782" y="6232"/>
                  </a:lnTo>
                  <a:lnTo>
                    <a:pt x="9782" y="6247"/>
                  </a:lnTo>
                  <a:lnTo>
                    <a:pt x="9752" y="6277"/>
                  </a:lnTo>
                  <a:lnTo>
                    <a:pt x="9736" y="6293"/>
                  </a:lnTo>
                  <a:cubicBezTo>
                    <a:pt x="9706" y="6369"/>
                    <a:pt x="9660" y="6430"/>
                    <a:pt x="9615" y="6491"/>
                  </a:cubicBezTo>
                  <a:cubicBezTo>
                    <a:pt x="9554" y="6582"/>
                    <a:pt x="9508" y="6658"/>
                    <a:pt x="9447" y="6750"/>
                  </a:cubicBezTo>
                  <a:cubicBezTo>
                    <a:pt x="9356" y="6856"/>
                    <a:pt x="9279" y="6963"/>
                    <a:pt x="9173" y="7085"/>
                  </a:cubicBezTo>
                  <a:lnTo>
                    <a:pt x="9142" y="7130"/>
                  </a:lnTo>
                  <a:cubicBezTo>
                    <a:pt x="9112" y="7161"/>
                    <a:pt x="9081" y="7207"/>
                    <a:pt x="9051" y="7237"/>
                  </a:cubicBezTo>
                  <a:lnTo>
                    <a:pt x="9020" y="7283"/>
                  </a:lnTo>
                  <a:cubicBezTo>
                    <a:pt x="8990" y="7313"/>
                    <a:pt x="8959" y="7359"/>
                    <a:pt x="8929" y="7390"/>
                  </a:cubicBezTo>
                  <a:cubicBezTo>
                    <a:pt x="8929" y="7405"/>
                    <a:pt x="8914" y="7405"/>
                    <a:pt x="8914" y="7420"/>
                  </a:cubicBezTo>
                  <a:lnTo>
                    <a:pt x="8883" y="7450"/>
                  </a:lnTo>
                  <a:lnTo>
                    <a:pt x="8853" y="7511"/>
                  </a:lnTo>
                  <a:lnTo>
                    <a:pt x="8838" y="7511"/>
                  </a:lnTo>
                  <a:cubicBezTo>
                    <a:pt x="8792" y="7588"/>
                    <a:pt x="8746" y="7664"/>
                    <a:pt x="8700" y="7725"/>
                  </a:cubicBezTo>
                  <a:cubicBezTo>
                    <a:pt x="8670" y="7770"/>
                    <a:pt x="8640" y="7831"/>
                    <a:pt x="8594" y="7877"/>
                  </a:cubicBezTo>
                  <a:cubicBezTo>
                    <a:pt x="8533" y="7968"/>
                    <a:pt x="8472" y="8060"/>
                    <a:pt x="8411" y="8151"/>
                  </a:cubicBezTo>
                  <a:lnTo>
                    <a:pt x="8365" y="8197"/>
                  </a:lnTo>
                  <a:lnTo>
                    <a:pt x="8365" y="8212"/>
                  </a:lnTo>
                  <a:cubicBezTo>
                    <a:pt x="8335" y="8243"/>
                    <a:pt x="8320" y="8273"/>
                    <a:pt x="8289" y="8304"/>
                  </a:cubicBezTo>
                  <a:cubicBezTo>
                    <a:pt x="8259" y="8334"/>
                    <a:pt x="8228" y="8365"/>
                    <a:pt x="8213" y="8395"/>
                  </a:cubicBezTo>
                  <a:cubicBezTo>
                    <a:pt x="8182" y="8426"/>
                    <a:pt x="8167" y="8441"/>
                    <a:pt x="8137" y="8471"/>
                  </a:cubicBezTo>
                  <a:cubicBezTo>
                    <a:pt x="8106" y="8502"/>
                    <a:pt x="8076" y="8532"/>
                    <a:pt x="8061" y="8563"/>
                  </a:cubicBezTo>
                  <a:lnTo>
                    <a:pt x="8045" y="8578"/>
                  </a:lnTo>
                  <a:lnTo>
                    <a:pt x="7984" y="8639"/>
                  </a:lnTo>
                  <a:cubicBezTo>
                    <a:pt x="8000" y="8486"/>
                    <a:pt x="8015" y="8304"/>
                    <a:pt x="8030" y="8136"/>
                  </a:cubicBezTo>
                  <a:cubicBezTo>
                    <a:pt x="8061" y="7923"/>
                    <a:pt x="8076" y="7740"/>
                    <a:pt x="8091" y="7572"/>
                  </a:cubicBezTo>
                  <a:cubicBezTo>
                    <a:pt x="8091" y="7511"/>
                    <a:pt x="8091" y="7466"/>
                    <a:pt x="8091" y="7405"/>
                  </a:cubicBezTo>
                  <a:lnTo>
                    <a:pt x="8106" y="7252"/>
                  </a:lnTo>
                  <a:lnTo>
                    <a:pt x="8106" y="7191"/>
                  </a:lnTo>
                  <a:cubicBezTo>
                    <a:pt x="8121" y="7146"/>
                    <a:pt x="8121" y="7100"/>
                    <a:pt x="8121" y="7070"/>
                  </a:cubicBezTo>
                  <a:cubicBezTo>
                    <a:pt x="8137" y="6948"/>
                    <a:pt x="8152" y="6826"/>
                    <a:pt x="8167" y="6689"/>
                  </a:cubicBezTo>
                  <a:lnTo>
                    <a:pt x="8167" y="6658"/>
                  </a:lnTo>
                  <a:cubicBezTo>
                    <a:pt x="8182" y="6628"/>
                    <a:pt x="8182" y="6597"/>
                    <a:pt x="8182" y="6552"/>
                  </a:cubicBezTo>
                  <a:lnTo>
                    <a:pt x="8198" y="6521"/>
                  </a:lnTo>
                  <a:cubicBezTo>
                    <a:pt x="8213" y="6475"/>
                    <a:pt x="8213" y="6445"/>
                    <a:pt x="8213" y="6414"/>
                  </a:cubicBezTo>
                  <a:lnTo>
                    <a:pt x="8304" y="6049"/>
                  </a:lnTo>
                  <a:cubicBezTo>
                    <a:pt x="8320" y="5973"/>
                    <a:pt x="8335" y="5881"/>
                    <a:pt x="8350" y="5790"/>
                  </a:cubicBezTo>
                  <a:cubicBezTo>
                    <a:pt x="8365" y="5668"/>
                    <a:pt x="8396" y="5546"/>
                    <a:pt x="8411" y="5424"/>
                  </a:cubicBezTo>
                  <a:cubicBezTo>
                    <a:pt x="8411" y="5378"/>
                    <a:pt x="8426" y="5333"/>
                    <a:pt x="8426" y="5287"/>
                  </a:cubicBezTo>
                  <a:lnTo>
                    <a:pt x="8441" y="5256"/>
                  </a:lnTo>
                  <a:cubicBezTo>
                    <a:pt x="8441" y="5196"/>
                    <a:pt x="8457" y="5135"/>
                    <a:pt x="8457" y="5074"/>
                  </a:cubicBezTo>
                  <a:lnTo>
                    <a:pt x="8472" y="4967"/>
                  </a:lnTo>
                  <a:cubicBezTo>
                    <a:pt x="8487" y="4891"/>
                    <a:pt x="8502" y="4815"/>
                    <a:pt x="8518" y="4738"/>
                  </a:cubicBezTo>
                  <a:cubicBezTo>
                    <a:pt x="8518" y="4708"/>
                    <a:pt x="8533" y="4662"/>
                    <a:pt x="8533" y="4617"/>
                  </a:cubicBezTo>
                  <a:cubicBezTo>
                    <a:pt x="8533" y="4586"/>
                    <a:pt x="8533" y="4540"/>
                    <a:pt x="8533" y="4510"/>
                  </a:cubicBezTo>
                  <a:cubicBezTo>
                    <a:pt x="8518" y="4464"/>
                    <a:pt x="8518" y="4403"/>
                    <a:pt x="8502" y="4358"/>
                  </a:cubicBezTo>
                  <a:cubicBezTo>
                    <a:pt x="8441" y="4419"/>
                    <a:pt x="8380" y="4495"/>
                    <a:pt x="8350" y="4571"/>
                  </a:cubicBezTo>
                  <a:cubicBezTo>
                    <a:pt x="8350" y="4601"/>
                    <a:pt x="8335" y="4617"/>
                    <a:pt x="8335" y="4632"/>
                  </a:cubicBezTo>
                  <a:cubicBezTo>
                    <a:pt x="8335" y="4662"/>
                    <a:pt x="8320" y="4678"/>
                    <a:pt x="8320" y="4708"/>
                  </a:cubicBezTo>
                  <a:lnTo>
                    <a:pt x="8320" y="4738"/>
                  </a:lnTo>
                  <a:cubicBezTo>
                    <a:pt x="8304" y="4769"/>
                    <a:pt x="8304" y="4799"/>
                    <a:pt x="8289" y="4830"/>
                  </a:cubicBezTo>
                  <a:cubicBezTo>
                    <a:pt x="8259" y="5013"/>
                    <a:pt x="8228" y="5196"/>
                    <a:pt x="8213" y="5378"/>
                  </a:cubicBezTo>
                  <a:cubicBezTo>
                    <a:pt x="8182" y="5500"/>
                    <a:pt x="8167" y="5622"/>
                    <a:pt x="8152" y="5729"/>
                  </a:cubicBezTo>
                  <a:cubicBezTo>
                    <a:pt x="8121" y="5835"/>
                    <a:pt x="8106" y="5957"/>
                    <a:pt x="8076" y="6064"/>
                  </a:cubicBezTo>
                  <a:lnTo>
                    <a:pt x="8061" y="6110"/>
                  </a:lnTo>
                  <a:cubicBezTo>
                    <a:pt x="8061" y="6155"/>
                    <a:pt x="8045" y="6186"/>
                    <a:pt x="8045" y="6232"/>
                  </a:cubicBezTo>
                  <a:lnTo>
                    <a:pt x="8030" y="6277"/>
                  </a:lnTo>
                  <a:lnTo>
                    <a:pt x="8000" y="6399"/>
                  </a:lnTo>
                  <a:cubicBezTo>
                    <a:pt x="7984" y="6475"/>
                    <a:pt x="7969" y="6536"/>
                    <a:pt x="7969" y="6597"/>
                  </a:cubicBezTo>
                  <a:cubicBezTo>
                    <a:pt x="7969" y="6597"/>
                    <a:pt x="7969" y="6612"/>
                    <a:pt x="7969" y="6612"/>
                  </a:cubicBezTo>
                  <a:cubicBezTo>
                    <a:pt x="7954" y="6673"/>
                    <a:pt x="7954" y="6734"/>
                    <a:pt x="7939" y="6780"/>
                  </a:cubicBezTo>
                  <a:cubicBezTo>
                    <a:pt x="7923" y="6978"/>
                    <a:pt x="7908" y="7176"/>
                    <a:pt x="7893" y="7374"/>
                  </a:cubicBezTo>
                  <a:lnTo>
                    <a:pt x="7893" y="7496"/>
                  </a:lnTo>
                  <a:cubicBezTo>
                    <a:pt x="7878" y="7709"/>
                    <a:pt x="7847" y="7923"/>
                    <a:pt x="7832" y="8121"/>
                  </a:cubicBezTo>
                  <a:lnTo>
                    <a:pt x="7802" y="8212"/>
                  </a:lnTo>
                  <a:cubicBezTo>
                    <a:pt x="7802" y="8273"/>
                    <a:pt x="7786" y="8349"/>
                    <a:pt x="7786" y="8410"/>
                  </a:cubicBezTo>
                  <a:cubicBezTo>
                    <a:pt x="7771" y="8471"/>
                    <a:pt x="7771" y="8532"/>
                    <a:pt x="7756" y="8593"/>
                  </a:cubicBezTo>
                  <a:lnTo>
                    <a:pt x="7756" y="8578"/>
                  </a:lnTo>
                  <a:lnTo>
                    <a:pt x="7741" y="8563"/>
                  </a:lnTo>
                  <a:cubicBezTo>
                    <a:pt x="7725" y="8532"/>
                    <a:pt x="7710" y="8502"/>
                    <a:pt x="7695" y="8471"/>
                  </a:cubicBezTo>
                  <a:cubicBezTo>
                    <a:pt x="7664" y="8426"/>
                    <a:pt x="7619" y="8380"/>
                    <a:pt x="7588" y="8334"/>
                  </a:cubicBezTo>
                  <a:lnTo>
                    <a:pt x="7558" y="8304"/>
                  </a:lnTo>
                  <a:cubicBezTo>
                    <a:pt x="7497" y="8212"/>
                    <a:pt x="7436" y="8121"/>
                    <a:pt x="7344" y="7984"/>
                  </a:cubicBezTo>
                  <a:cubicBezTo>
                    <a:pt x="7299" y="7923"/>
                    <a:pt x="7253" y="7847"/>
                    <a:pt x="7207" y="7786"/>
                  </a:cubicBezTo>
                  <a:cubicBezTo>
                    <a:pt x="7146" y="7679"/>
                    <a:pt x="7085" y="7588"/>
                    <a:pt x="7009" y="7496"/>
                  </a:cubicBezTo>
                  <a:cubicBezTo>
                    <a:pt x="6979" y="7435"/>
                    <a:pt x="6948" y="7390"/>
                    <a:pt x="6918" y="7344"/>
                  </a:cubicBezTo>
                  <a:cubicBezTo>
                    <a:pt x="6887" y="7313"/>
                    <a:pt x="6857" y="7268"/>
                    <a:pt x="6826" y="7237"/>
                  </a:cubicBezTo>
                  <a:cubicBezTo>
                    <a:pt x="6781" y="7161"/>
                    <a:pt x="6735" y="7085"/>
                    <a:pt x="6674" y="7009"/>
                  </a:cubicBezTo>
                  <a:lnTo>
                    <a:pt x="6674" y="6993"/>
                  </a:lnTo>
                  <a:cubicBezTo>
                    <a:pt x="6644" y="6948"/>
                    <a:pt x="6628" y="6917"/>
                    <a:pt x="6613" y="6887"/>
                  </a:cubicBezTo>
                  <a:cubicBezTo>
                    <a:pt x="6583" y="6841"/>
                    <a:pt x="6567" y="6795"/>
                    <a:pt x="6552" y="6765"/>
                  </a:cubicBezTo>
                  <a:lnTo>
                    <a:pt x="6537" y="6750"/>
                  </a:lnTo>
                  <a:lnTo>
                    <a:pt x="6522" y="6719"/>
                  </a:lnTo>
                  <a:cubicBezTo>
                    <a:pt x="6522" y="6689"/>
                    <a:pt x="6506" y="6658"/>
                    <a:pt x="6491" y="6628"/>
                  </a:cubicBezTo>
                  <a:cubicBezTo>
                    <a:pt x="6476" y="6582"/>
                    <a:pt x="6461" y="6552"/>
                    <a:pt x="6446" y="6506"/>
                  </a:cubicBezTo>
                  <a:cubicBezTo>
                    <a:pt x="6446" y="6506"/>
                    <a:pt x="6446" y="6506"/>
                    <a:pt x="6446" y="6491"/>
                  </a:cubicBezTo>
                  <a:cubicBezTo>
                    <a:pt x="6430" y="6460"/>
                    <a:pt x="6415" y="6414"/>
                    <a:pt x="6415" y="6384"/>
                  </a:cubicBezTo>
                  <a:cubicBezTo>
                    <a:pt x="6400" y="6338"/>
                    <a:pt x="6385" y="6293"/>
                    <a:pt x="6385" y="6247"/>
                  </a:cubicBezTo>
                  <a:cubicBezTo>
                    <a:pt x="6369" y="6216"/>
                    <a:pt x="6369" y="6171"/>
                    <a:pt x="6369" y="6140"/>
                  </a:cubicBezTo>
                  <a:cubicBezTo>
                    <a:pt x="6354" y="6110"/>
                    <a:pt x="6354" y="6064"/>
                    <a:pt x="6354" y="6034"/>
                  </a:cubicBezTo>
                  <a:cubicBezTo>
                    <a:pt x="6354" y="5973"/>
                    <a:pt x="6354" y="5912"/>
                    <a:pt x="6354" y="5851"/>
                  </a:cubicBezTo>
                  <a:cubicBezTo>
                    <a:pt x="6354" y="5790"/>
                    <a:pt x="6369" y="5714"/>
                    <a:pt x="6369" y="5653"/>
                  </a:cubicBezTo>
                  <a:cubicBezTo>
                    <a:pt x="6369" y="5607"/>
                    <a:pt x="6369" y="5561"/>
                    <a:pt x="6369" y="5515"/>
                  </a:cubicBezTo>
                  <a:lnTo>
                    <a:pt x="6369" y="5470"/>
                  </a:lnTo>
                  <a:lnTo>
                    <a:pt x="6385" y="5378"/>
                  </a:lnTo>
                  <a:lnTo>
                    <a:pt x="6385" y="5302"/>
                  </a:lnTo>
                  <a:cubicBezTo>
                    <a:pt x="6385" y="5287"/>
                    <a:pt x="6385" y="5256"/>
                    <a:pt x="6385" y="5241"/>
                  </a:cubicBezTo>
                  <a:cubicBezTo>
                    <a:pt x="6400" y="5211"/>
                    <a:pt x="6400" y="5196"/>
                    <a:pt x="6400" y="5165"/>
                  </a:cubicBezTo>
                  <a:cubicBezTo>
                    <a:pt x="6400" y="5135"/>
                    <a:pt x="6400" y="5119"/>
                    <a:pt x="6400" y="5089"/>
                  </a:cubicBezTo>
                  <a:lnTo>
                    <a:pt x="6415" y="5013"/>
                  </a:lnTo>
                  <a:cubicBezTo>
                    <a:pt x="6430" y="4967"/>
                    <a:pt x="6430" y="4906"/>
                    <a:pt x="6446" y="4860"/>
                  </a:cubicBezTo>
                  <a:lnTo>
                    <a:pt x="6461" y="4738"/>
                  </a:lnTo>
                  <a:cubicBezTo>
                    <a:pt x="6491" y="4617"/>
                    <a:pt x="6506" y="4464"/>
                    <a:pt x="6537" y="4327"/>
                  </a:cubicBezTo>
                  <a:lnTo>
                    <a:pt x="6537" y="4342"/>
                  </a:lnTo>
                  <a:cubicBezTo>
                    <a:pt x="6552" y="4327"/>
                    <a:pt x="6552" y="4312"/>
                    <a:pt x="6552" y="4297"/>
                  </a:cubicBezTo>
                  <a:cubicBezTo>
                    <a:pt x="6567" y="4236"/>
                    <a:pt x="6583" y="4175"/>
                    <a:pt x="6598" y="4114"/>
                  </a:cubicBezTo>
                  <a:cubicBezTo>
                    <a:pt x="6644" y="4022"/>
                    <a:pt x="6689" y="3931"/>
                    <a:pt x="6750" y="3794"/>
                  </a:cubicBezTo>
                  <a:lnTo>
                    <a:pt x="6781" y="3748"/>
                  </a:lnTo>
                  <a:cubicBezTo>
                    <a:pt x="6796" y="3702"/>
                    <a:pt x="6811" y="3672"/>
                    <a:pt x="6826" y="3626"/>
                  </a:cubicBezTo>
                  <a:lnTo>
                    <a:pt x="6857" y="3565"/>
                  </a:lnTo>
                  <a:lnTo>
                    <a:pt x="6918" y="3459"/>
                  </a:lnTo>
                  <a:cubicBezTo>
                    <a:pt x="6948" y="3413"/>
                    <a:pt x="6964" y="3382"/>
                    <a:pt x="6979" y="3352"/>
                  </a:cubicBezTo>
                  <a:lnTo>
                    <a:pt x="7009" y="3322"/>
                  </a:lnTo>
                  <a:lnTo>
                    <a:pt x="7009" y="3306"/>
                  </a:lnTo>
                  <a:cubicBezTo>
                    <a:pt x="7040" y="3261"/>
                    <a:pt x="7070" y="3215"/>
                    <a:pt x="7085" y="3184"/>
                  </a:cubicBezTo>
                  <a:lnTo>
                    <a:pt x="7131" y="3123"/>
                  </a:lnTo>
                  <a:lnTo>
                    <a:pt x="7207" y="3017"/>
                  </a:lnTo>
                  <a:cubicBezTo>
                    <a:pt x="7238" y="2986"/>
                    <a:pt x="7268" y="2956"/>
                    <a:pt x="7284" y="2910"/>
                  </a:cubicBezTo>
                  <a:cubicBezTo>
                    <a:pt x="7329" y="2880"/>
                    <a:pt x="7360" y="2834"/>
                    <a:pt x="7390" y="2788"/>
                  </a:cubicBezTo>
                  <a:lnTo>
                    <a:pt x="7421" y="2743"/>
                  </a:lnTo>
                  <a:cubicBezTo>
                    <a:pt x="7451" y="2712"/>
                    <a:pt x="7482" y="2682"/>
                    <a:pt x="7497" y="2666"/>
                  </a:cubicBezTo>
                  <a:lnTo>
                    <a:pt x="7603" y="2544"/>
                  </a:lnTo>
                  <a:lnTo>
                    <a:pt x="7649" y="2514"/>
                  </a:lnTo>
                  <a:cubicBezTo>
                    <a:pt x="7680" y="2484"/>
                    <a:pt x="7710" y="2438"/>
                    <a:pt x="7756" y="2407"/>
                  </a:cubicBezTo>
                  <a:lnTo>
                    <a:pt x="7923" y="2255"/>
                  </a:lnTo>
                  <a:lnTo>
                    <a:pt x="8030" y="2164"/>
                  </a:lnTo>
                  <a:cubicBezTo>
                    <a:pt x="8106" y="2087"/>
                    <a:pt x="8182" y="2026"/>
                    <a:pt x="8259" y="1966"/>
                  </a:cubicBezTo>
                  <a:cubicBezTo>
                    <a:pt x="8411" y="1828"/>
                    <a:pt x="8548" y="1691"/>
                    <a:pt x="8685" y="1554"/>
                  </a:cubicBezTo>
                  <a:lnTo>
                    <a:pt x="8807" y="1432"/>
                  </a:lnTo>
                  <a:cubicBezTo>
                    <a:pt x="8838" y="1402"/>
                    <a:pt x="8868" y="1387"/>
                    <a:pt x="8883" y="1356"/>
                  </a:cubicBezTo>
                  <a:lnTo>
                    <a:pt x="8929" y="1326"/>
                  </a:lnTo>
                  <a:cubicBezTo>
                    <a:pt x="8990" y="1265"/>
                    <a:pt x="9036" y="1219"/>
                    <a:pt x="9097" y="1173"/>
                  </a:cubicBezTo>
                  <a:lnTo>
                    <a:pt x="9142" y="1128"/>
                  </a:lnTo>
                  <a:cubicBezTo>
                    <a:pt x="9158" y="1112"/>
                    <a:pt x="9188" y="1097"/>
                    <a:pt x="9203" y="1082"/>
                  </a:cubicBezTo>
                  <a:lnTo>
                    <a:pt x="9234" y="1067"/>
                  </a:lnTo>
                  <a:lnTo>
                    <a:pt x="9249" y="1051"/>
                  </a:lnTo>
                  <a:cubicBezTo>
                    <a:pt x="9264" y="1036"/>
                    <a:pt x="9279" y="1021"/>
                    <a:pt x="9295" y="1021"/>
                  </a:cubicBezTo>
                  <a:lnTo>
                    <a:pt x="9340" y="990"/>
                  </a:lnTo>
                  <a:lnTo>
                    <a:pt x="9477" y="899"/>
                  </a:lnTo>
                  <a:lnTo>
                    <a:pt x="9554" y="853"/>
                  </a:lnTo>
                  <a:cubicBezTo>
                    <a:pt x="9599" y="808"/>
                    <a:pt x="9660" y="777"/>
                    <a:pt x="9721" y="747"/>
                  </a:cubicBezTo>
                  <a:cubicBezTo>
                    <a:pt x="9752" y="731"/>
                    <a:pt x="9782" y="701"/>
                    <a:pt x="9813" y="686"/>
                  </a:cubicBezTo>
                  <a:cubicBezTo>
                    <a:pt x="9904" y="640"/>
                    <a:pt x="9996" y="579"/>
                    <a:pt x="10072" y="533"/>
                  </a:cubicBezTo>
                  <a:lnTo>
                    <a:pt x="10102" y="518"/>
                  </a:lnTo>
                  <a:cubicBezTo>
                    <a:pt x="10133" y="488"/>
                    <a:pt x="10163" y="472"/>
                    <a:pt x="10209" y="457"/>
                  </a:cubicBezTo>
                  <a:cubicBezTo>
                    <a:pt x="10255" y="411"/>
                    <a:pt x="10300" y="381"/>
                    <a:pt x="10346" y="351"/>
                  </a:cubicBezTo>
                  <a:cubicBezTo>
                    <a:pt x="10376" y="320"/>
                    <a:pt x="10407" y="290"/>
                    <a:pt x="10437" y="259"/>
                  </a:cubicBezTo>
                  <a:lnTo>
                    <a:pt x="10453" y="259"/>
                  </a:lnTo>
                  <a:cubicBezTo>
                    <a:pt x="10468" y="244"/>
                    <a:pt x="10483" y="229"/>
                    <a:pt x="10514" y="213"/>
                  </a:cubicBezTo>
                  <a:close/>
                  <a:moveTo>
                    <a:pt x="13637" y="4540"/>
                  </a:moveTo>
                  <a:lnTo>
                    <a:pt x="13637" y="4571"/>
                  </a:lnTo>
                  <a:cubicBezTo>
                    <a:pt x="13637" y="4632"/>
                    <a:pt x="13637" y="4693"/>
                    <a:pt x="13637" y="4754"/>
                  </a:cubicBezTo>
                  <a:cubicBezTo>
                    <a:pt x="13637" y="4815"/>
                    <a:pt x="13637" y="4876"/>
                    <a:pt x="13637" y="4937"/>
                  </a:cubicBezTo>
                  <a:cubicBezTo>
                    <a:pt x="13637" y="5013"/>
                    <a:pt x="13652" y="5089"/>
                    <a:pt x="13667" y="5165"/>
                  </a:cubicBezTo>
                  <a:cubicBezTo>
                    <a:pt x="13667" y="5196"/>
                    <a:pt x="13683" y="5241"/>
                    <a:pt x="13698" y="5272"/>
                  </a:cubicBezTo>
                  <a:cubicBezTo>
                    <a:pt x="13698" y="5302"/>
                    <a:pt x="13713" y="5333"/>
                    <a:pt x="13713" y="5363"/>
                  </a:cubicBezTo>
                  <a:cubicBezTo>
                    <a:pt x="13728" y="5394"/>
                    <a:pt x="13728" y="5424"/>
                    <a:pt x="13728" y="5455"/>
                  </a:cubicBezTo>
                  <a:cubicBezTo>
                    <a:pt x="13728" y="5515"/>
                    <a:pt x="13728" y="5592"/>
                    <a:pt x="13713" y="5668"/>
                  </a:cubicBezTo>
                  <a:cubicBezTo>
                    <a:pt x="13713" y="5698"/>
                    <a:pt x="13713" y="5744"/>
                    <a:pt x="13698" y="5790"/>
                  </a:cubicBezTo>
                  <a:cubicBezTo>
                    <a:pt x="13698" y="5912"/>
                    <a:pt x="13683" y="6003"/>
                    <a:pt x="13667" y="6094"/>
                  </a:cubicBezTo>
                  <a:cubicBezTo>
                    <a:pt x="13667" y="6094"/>
                    <a:pt x="13667" y="6110"/>
                    <a:pt x="13652" y="6110"/>
                  </a:cubicBezTo>
                  <a:cubicBezTo>
                    <a:pt x="13652" y="6171"/>
                    <a:pt x="13637" y="6232"/>
                    <a:pt x="13622" y="6293"/>
                  </a:cubicBezTo>
                  <a:cubicBezTo>
                    <a:pt x="13622" y="6353"/>
                    <a:pt x="13606" y="6399"/>
                    <a:pt x="13591" y="6445"/>
                  </a:cubicBezTo>
                  <a:cubicBezTo>
                    <a:pt x="13576" y="6552"/>
                    <a:pt x="13545" y="6658"/>
                    <a:pt x="13530" y="6750"/>
                  </a:cubicBezTo>
                  <a:cubicBezTo>
                    <a:pt x="13500" y="6887"/>
                    <a:pt x="13469" y="7009"/>
                    <a:pt x="13454" y="7130"/>
                  </a:cubicBezTo>
                  <a:cubicBezTo>
                    <a:pt x="13424" y="7252"/>
                    <a:pt x="13393" y="7359"/>
                    <a:pt x="13363" y="7481"/>
                  </a:cubicBezTo>
                  <a:lnTo>
                    <a:pt x="13332" y="7603"/>
                  </a:lnTo>
                  <a:lnTo>
                    <a:pt x="13332" y="7633"/>
                  </a:lnTo>
                  <a:cubicBezTo>
                    <a:pt x="13286" y="7786"/>
                    <a:pt x="13241" y="7938"/>
                    <a:pt x="13195" y="8106"/>
                  </a:cubicBezTo>
                  <a:lnTo>
                    <a:pt x="13195" y="8121"/>
                  </a:lnTo>
                  <a:lnTo>
                    <a:pt x="13180" y="8151"/>
                  </a:lnTo>
                  <a:cubicBezTo>
                    <a:pt x="13165" y="8197"/>
                    <a:pt x="13134" y="8258"/>
                    <a:pt x="13104" y="8304"/>
                  </a:cubicBezTo>
                  <a:cubicBezTo>
                    <a:pt x="13058" y="8395"/>
                    <a:pt x="12997" y="8486"/>
                    <a:pt x="12921" y="8578"/>
                  </a:cubicBezTo>
                  <a:lnTo>
                    <a:pt x="12921" y="8593"/>
                  </a:lnTo>
                  <a:lnTo>
                    <a:pt x="12906" y="8624"/>
                  </a:lnTo>
                  <a:cubicBezTo>
                    <a:pt x="12860" y="8669"/>
                    <a:pt x="12814" y="8730"/>
                    <a:pt x="12768" y="8791"/>
                  </a:cubicBezTo>
                  <a:cubicBezTo>
                    <a:pt x="12723" y="8837"/>
                    <a:pt x="12677" y="8867"/>
                    <a:pt x="12616" y="8928"/>
                  </a:cubicBezTo>
                  <a:cubicBezTo>
                    <a:pt x="12555" y="8974"/>
                    <a:pt x="12494" y="9020"/>
                    <a:pt x="12433" y="9065"/>
                  </a:cubicBezTo>
                  <a:cubicBezTo>
                    <a:pt x="12357" y="9126"/>
                    <a:pt x="12296" y="9172"/>
                    <a:pt x="12220" y="9203"/>
                  </a:cubicBezTo>
                  <a:cubicBezTo>
                    <a:pt x="12159" y="9248"/>
                    <a:pt x="12113" y="9279"/>
                    <a:pt x="12052" y="9294"/>
                  </a:cubicBezTo>
                  <a:cubicBezTo>
                    <a:pt x="11991" y="9324"/>
                    <a:pt x="11915" y="9355"/>
                    <a:pt x="11839" y="9385"/>
                  </a:cubicBezTo>
                  <a:cubicBezTo>
                    <a:pt x="11763" y="9416"/>
                    <a:pt x="11702" y="9446"/>
                    <a:pt x="11626" y="9462"/>
                  </a:cubicBezTo>
                  <a:cubicBezTo>
                    <a:pt x="11519" y="9507"/>
                    <a:pt x="11397" y="9523"/>
                    <a:pt x="11291" y="9553"/>
                  </a:cubicBezTo>
                  <a:cubicBezTo>
                    <a:pt x="11184" y="9583"/>
                    <a:pt x="11077" y="9599"/>
                    <a:pt x="10971" y="9629"/>
                  </a:cubicBezTo>
                  <a:cubicBezTo>
                    <a:pt x="10925" y="9644"/>
                    <a:pt x="10864" y="9660"/>
                    <a:pt x="10818" y="9675"/>
                  </a:cubicBezTo>
                  <a:cubicBezTo>
                    <a:pt x="10757" y="9690"/>
                    <a:pt x="10696" y="9705"/>
                    <a:pt x="10635" y="9721"/>
                  </a:cubicBezTo>
                  <a:cubicBezTo>
                    <a:pt x="10590" y="9751"/>
                    <a:pt x="10544" y="9766"/>
                    <a:pt x="10483" y="9782"/>
                  </a:cubicBezTo>
                  <a:cubicBezTo>
                    <a:pt x="10437" y="9812"/>
                    <a:pt x="10376" y="9827"/>
                    <a:pt x="10331" y="9858"/>
                  </a:cubicBezTo>
                  <a:cubicBezTo>
                    <a:pt x="10224" y="9903"/>
                    <a:pt x="10133" y="9964"/>
                    <a:pt x="10026" y="10025"/>
                  </a:cubicBezTo>
                  <a:cubicBezTo>
                    <a:pt x="9996" y="10056"/>
                    <a:pt x="9950" y="10071"/>
                    <a:pt x="9919" y="10101"/>
                  </a:cubicBezTo>
                  <a:cubicBezTo>
                    <a:pt x="10011" y="9964"/>
                    <a:pt x="10087" y="9842"/>
                    <a:pt x="10178" y="9721"/>
                  </a:cubicBezTo>
                  <a:cubicBezTo>
                    <a:pt x="10270" y="9583"/>
                    <a:pt x="10346" y="9477"/>
                    <a:pt x="10437" y="9385"/>
                  </a:cubicBezTo>
                  <a:cubicBezTo>
                    <a:pt x="10514" y="9294"/>
                    <a:pt x="10590" y="9203"/>
                    <a:pt x="10666" y="9126"/>
                  </a:cubicBezTo>
                  <a:lnTo>
                    <a:pt x="10727" y="9065"/>
                  </a:lnTo>
                  <a:cubicBezTo>
                    <a:pt x="10803" y="8974"/>
                    <a:pt x="10864" y="8913"/>
                    <a:pt x="10925" y="8837"/>
                  </a:cubicBezTo>
                  <a:cubicBezTo>
                    <a:pt x="11001" y="8761"/>
                    <a:pt x="11062" y="8669"/>
                    <a:pt x="11108" y="8593"/>
                  </a:cubicBezTo>
                  <a:cubicBezTo>
                    <a:pt x="11230" y="8426"/>
                    <a:pt x="11336" y="8258"/>
                    <a:pt x="11412" y="8075"/>
                  </a:cubicBezTo>
                  <a:cubicBezTo>
                    <a:pt x="11443" y="8029"/>
                    <a:pt x="11473" y="7968"/>
                    <a:pt x="11504" y="7908"/>
                  </a:cubicBezTo>
                  <a:cubicBezTo>
                    <a:pt x="11504" y="7877"/>
                    <a:pt x="11519" y="7847"/>
                    <a:pt x="11534" y="7816"/>
                  </a:cubicBezTo>
                  <a:cubicBezTo>
                    <a:pt x="11580" y="7740"/>
                    <a:pt x="11611" y="7649"/>
                    <a:pt x="11656" y="7572"/>
                  </a:cubicBezTo>
                  <a:lnTo>
                    <a:pt x="11671" y="7527"/>
                  </a:lnTo>
                  <a:cubicBezTo>
                    <a:pt x="11748" y="7374"/>
                    <a:pt x="11839" y="7191"/>
                    <a:pt x="11930" y="7009"/>
                  </a:cubicBezTo>
                  <a:cubicBezTo>
                    <a:pt x="11961" y="6963"/>
                    <a:pt x="11976" y="6932"/>
                    <a:pt x="11991" y="6902"/>
                  </a:cubicBezTo>
                  <a:cubicBezTo>
                    <a:pt x="12007" y="6871"/>
                    <a:pt x="12022" y="6841"/>
                    <a:pt x="12037" y="6826"/>
                  </a:cubicBezTo>
                  <a:lnTo>
                    <a:pt x="12052" y="6795"/>
                  </a:lnTo>
                  <a:cubicBezTo>
                    <a:pt x="12068" y="6765"/>
                    <a:pt x="12083" y="6734"/>
                    <a:pt x="12098" y="6719"/>
                  </a:cubicBezTo>
                  <a:lnTo>
                    <a:pt x="12129" y="6689"/>
                  </a:lnTo>
                  <a:lnTo>
                    <a:pt x="12159" y="6628"/>
                  </a:lnTo>
                  <a:lnTo>
                    <a:pt x="12189" y="6597"/>
                  </a:lnTo>
                  <a:cubicBezTo>
                    <a:pt x="12250" y="6506"/>
                    <a:pt x="12311" y="6430"/>
                    <a:pt x="12388" y="6338"/>
                  </a:cubicBezTo>
                  <a:cubicBezTo>
                    <a:pt x="12403" y="6308"/>
                    <a:pt x="12433" y="6277"/>
                    <a:pt x="12464" y="6247"/>
                  </a:cubicBezTo>
                  <a:cubicBezTo>
                    <a:pt x="12494" y="6201"/>
                    <a:pt x="12540" y="6155"/>
                    <a:pt x="12570" y="6110"/>
                  </a:cubicBezTo>
                  <a:cubicBezTo>
                    <a:pt x="12601" y="6079"/>
                    <a:pt x="12631" y="6034"/>
                    <a:pt x="12662" y="6003"/>
                  </a:cubicBezTo>
                  <a:cubicBezTo>
                    <a:pt x="12692" y="5957"/>
                    <a:pt x="12723" y="5927"/>
                    <a:pt x="12753" y="5881"/>
                  </a:cubicBezTo>
                  <a:cubicBezTo>
                    <a:pt x="12814" y="5805"/>
                    <a:pt x="12875" y="5729"/>
                    <a:pt x="12936" y="5668"/>
                  </a:cubicBezTo>
                  <a:lnTo>
                    <a:pt x="12967" y="5637"/>
                  </a:lnTo>
                  <a:lnTo>
                    <a:pt x="12982" y="5622"/>
                  </a:lnTo>
                  <a:cubicBezTo>
                    <a:pt x="13058" y="5546"/>
                    <a:pt x="13119" y="5485"/>
                    <a:pt x="13195" y="5409"/>
                  </a:cubicBezTo>
                  <a:cubicBezTo>
                    <a:pt x="13256" y="5363"/>
                    <a:pt x="13286" y="5302"/>
                    <a:pt x="13317" y="5226"/>
                  </a:cubicBezTo>
                  <a:cubicBezTo>
                    <a:pt x="13241" y="5226"/>
                    <a:pt x="13165" y="5256"/>
                    <a:pt x="13104" y="5317"/>
                  </a:cubicBezTo>
                  <a:cubicBezTo>
                    <a:pt x="13073" y="5333"/>
                    <a:pt x="13043" y="5363"/>
                    <a:pt x="13012" y="5394"/>
                  </a:cubicBezTo>
                  <a:lnTo>
                    <a:pt x="12997" y="5409"/>
                  </a:lnTo>
                  <a:cubicBezTo>
                    <a:pt x="12967" y="5439"/>
                    <a:pt x="12921" y="5470"/>
                    <a:pt x="12890" y="5515"/>
                  </a:cubicBezTo>
                  <a:cubicBezTo>
                    <a:pt x="12814" y="5592"/>
                    <a:pt x="12753" y="5668"/>
                    <a:pt x="12692" y="5744"/>
                  </a:cubicBezTo>
                  <a:cubicBezTo>
                    <a:pt x="12631" y="5790"/>
                    <a:pt x="12586" y="5851"/>
                    <a:pt x="12540" y="5912"/>
                  </a:cubicBezTo>
                  <a:lnTo>
                    <a:pt x="12494" y="5973"/>
                  </a:lnTo>
                  <a:cubicBezTo>
                    <a:pt x="12433" y="6049"/>
                    <a:pt x="12372" y="6125"/>
                    <a:pt x="12311" y="6186"/>
                  </a:cubicBezTo>
                  <a:lnTo>
                    <a:pt x="12311" y="6201"/>
                  </a:lnTo>
                  <a:cubicBezTo>
                    <a:pt x="12250" y="6277"/>
                    <a:pt x="12189" y="6353"/>
                    <a:pt x="12129" y="6414"/>
                  </a:cubicBezTo>
                  <a:cubicBezTo>
                    <a:pt x="12098" y="6460"/>
                    <a:pt x="12052" y="6506"/>
                    <a:pt x="12022" y="6567"/>
                  </a:cubicBezTo>
                  <a:cubicBezTo>
                    <a:pt x="11991" y="6597"/>
                    <a:pt x="11961" y="6643"/>
                    <a:pt x="11930" y="6689"/>
                  </a:cubicBezTo>
                  <a:cubicBezTo>
                    <a:pt x="11915" y="6734"/>
                    <a:pt x="11885" y="6765"/>
                    <a:pt x="11870" y="6811"/>
                  </a:cubicBezTo>
                  <a:lnTo>
                    <a:pt x="11854" y="6841"/>
                  </a:lnTo>
                  <a:cubicBezTo>
                    <a:pt x="11824" y="6871"/>
                    <a:pt x="11809" y="6902"/>
                    <a:pt x="11793" y="6932"/>
                  </a:cubicBezTo>
                  <a:lnTo>
                    <a:pt x="11778" y="6948"/>
                  </a:lnTo>
                  <a:cubicBezTo>
                    <a:pt x="11778" y="6963"/>
                    <a:pt x="11763" y="6978"/>
                    <a:pt x="11763" y="6993"/>
                  </a:cubicBezTo>
                  <a:lnTo>
                    <a:pt x="11763" y="6978"/>
                  </a:lnTo>
                  <a:cubicBezTo>
                    <a:pt x="11763" y="7009"/>
                    <a:pt x="11748" y="7024"/>
                    <a:pt x="11732" y="7054"/>
                  </a:cubicBezTo>
                  <a:cubicBezTo>
                    <a:pt x="11702" y="7115"/>
                    <a:pt x="11671" y="7176"/>
                    <a:pt x="11641" y="7252"/>
                  </a:cubicBezTo>
                  <a:lnTo>
                    <a:pt x="11611" y="7313"/>
                  </a:lnTo>
                  <a:lnTo>
                    <a:pt x="11550" y="7405"/>
                  </a:lnTo>
                  <a:cubicBezTo>
                    <a:pt x="11534" y="7450"/>
                    <a:pt x="11504" y="7496"/>
                    <a:pt x="11489" y="7542"/>
                  </a:cubicBezTo>
                  <a:cubicBezTo>
                    <a:pt x="11428" y="7649"/>
                    <a:pt x="11397" y="7725"/>
                    <a:pt x="11367" y="7801"/>
                  </a:cubicBezTo>
                  <a:lnTo>
                    <a:pt x="11306" y="7923"/>
                  </a:lnTo>
                  <a:cubicBezTo>
                    <a:pt x="11291" y="7968"/>
                    <a:pt x="11260" y="7999"/>
                    <a:pt x="11245" y="8045"/>
                  </a:cubicBezTo>
                  <a:lnTo>
                    <a:pt x="11245" y="8060"/>
                  </a:lnTo>
                  <a:lnTo>
                    <a:pt x="11199" y="8151"/>
                  </a:lnTo>
                  <a:lnTo>
                    <a:pt x="11199" y="8136"/>
                  </a:lnTo>
                  <a:cubicBezTo>
                    <a:pt x="11184" y="8151"/>
                    <a:pt x="11169" y="8182"/>
                    <a:pt x="11169" y="8197"/>
                  </a:cubicBezTo>
                  <a:cubicBezTo>
                    <a:pt x="11138" y="8258"/>
                    <a:pt x="11108" y="8304"/>
                    <a:pt x="11077" y="8349"/>
                  </a:cubicBezTo>
                  <a:cubicBezTo>
                    <a:pt x="11032" y="8410"/>
                    <a:pt x="10986" y="8486"/>
                    <a:pt x="10940" y="8547"/>
                  </a:cubicBezTo>
                  <a:lnTo>
                    <a:pt x="10925" y="8563"/>
                  </a:lnTo>
                  <a:lnTo>
                    <a:pt x="10894" y="8593"/>
                  </a:lnTo>
                  <a:lnTo>
                    <a:pt x="10849" y="8669"/>
                  </a:lnTo>
                  <a:cubicBezTo>
                    <a:pt x="10818" y="8715"/>
                    <a:pt x="10788" y="8746"/>
                    <a:pt x="10742" y="8791"/>
                  </a:cubicBezTo>
                  <a:cubicBezTo>
                    <a:pt x="10696" y="8852"/>
                    <a:pt x="10635" y="8928"/>
                    <a:pt x="10574" y="8989"/>
                  </a:cubicBezTo>
                  <a:lnTo>
                    <a:pt x="10559" y="9005"/>
                  </a:lnTo>
                  <a:cubicBezTo>
                    <a:pt x="10483" y="9081"/>
                    <a:pt x="10422" y="9157"/>
                    <a:pt x="10346" y="9233"/>
                  </a:cubicBezTo>
                  <a:cubicBezTo>
                    <a:pt x="10285" y="9309"/>
                    <a:pt x="10239" y="9370"/>
                    <a:pt x="10178" y="9446"/>
                  </a:cubicBezTo>
                  <a:lnTo>
                    <a:pt x="10163" y="9477"/>
                  </a:lnTo>
                  <a:cubicBezTo>
                    <a:pt x="10133" y="9507"/>
                    <a:pt x="10102" y="9553"/>
                    <a:pt x="10072" y="9583"/>
                  </a:cubicBezTo>
                  <a:cubicBezTo>
                    <a:pt x="10041" y="9629"/>
                    <a:pt x="10011" y="9660"/>
                    <a:pt x="9996" y="9705"/>
                  </a:cubicBezTo>
                  <a:lnTo>
                    <a:pt x="9957" y="9743"/>
                  </a:lnTo>
                  <a:cubicBezTo>
                    <a:pt x="9961" y="9736"/>
                    <a:pt x="9965" y="9728"/>
                    <a:pt x="9965" y="9721"/>
                  </a:cubicBezTo>
                  <a:cubicBezTo>
                    <a:pt x="9980" y="9629"/>
                    <a:pt x="9980" y="9553"/>
                    <a:pt x="9996" y="9477"/>
                  </a:cubicBezTo>
                  <a:lnTo>
                    <a:pt x="10011" y="9355"/>
                  </a:lnTo>
                  <a:cubicBezTo>
                    <a:pt x="10011" y="9294"/>
                    <a:pt x="10026" y="9218"/>
                    <a:pt x="10026" y="9142"/>
                  </a:cubicBezTo>
                  <a:cubicBezTo>
                    <a:pt x="10041" y="9035"/>
                    <a:pt x="10072" y="8913"/>
                    <a:pt x="10087" y="8806"/>
                  </a:cubicBezTo>
                  <a:lnTo>
                    <a:pt x="10087" y="8791"/>
                  </a:lnTo>
                  <a:lnTo>
                    <a:pt x="10102" y="8791"/>
                  </a:lnTo>
                  <a:lnTo>
                    <a:pt x="10102" y="8776"/>
                  </a:lnTo>
                  <a:lnTo>
                    <a:pt x="10102" y="8761"/>
                  </a:lnTo>
                  <a:cubicBezTo>
                    <a:pt x="10133" y="8624"/>
                    <a:pt x="10163" y="8502"/>
                    <a:pt x="10194" y="8365"/>
                  </a:cubicBezTo>
                  <a:cubicBezTo>
                    <a:pt x="10209" y="8319"/>
                    <a:pt x="10224" y="8258"/>
                    <a:pt x="10239" y="8197"/>
                  </a:cubicBezTo>
                  <a:cubicBezTo>
                    <a:pt x="10255" y="8136"/>
                    <a:pt x="10285" y="8060"/>
                    <a:pt x="10300" y="7999"/>
                  </a:cubicBezTo>
                  <a:lnTo>
                    <a:pt x="10300" y="8014"/>
                  </a:lnTo>
                  <a:cubicBezTo>
                    <a:pt x="10315" y="7938"/>
                    <a:pt x="10346" y="7877"/>
                    <a:pt x="10361" y="7831"/>
                  </a:cubicBezTo>
                  <a:cubicBezTo>
                    <a:pt x="10437" y="7664"/>
                    <a:pt x="10498" y="7511"/>
                    <a:pt x="10559" y="7374"/>
                  </a:cubicBezTo>
                  <a:cubicBezTo>
                    <a:pt x="10590" y="7283"/>
                    <a:pt x="10635" y="7191"/>
                    <a:pt x="10696" y="7085"/>
                  </a:cubicBezTo>
                  <a:cubicBezTo>
                    <a:pt x="10742" y="6993"/>
                    <a:pt x="10803" y="6871"/>
                    <a:pt x="10864" y="6750"/>
                  </a:cubicBezTo>
                  <a:cubicBezTo>
                    <a:pt x="10864" y="6750"/>
                    <a:pt x="10879" y="6734"/>
                    <a:pt x="10879" y="6719"/>
                  </a:cubicBezTo>
                  <a:lnTo>
                    <a:pt x="10894" y="6689"/>
                  </a:lnTo>
                  <a:cubicBezTo>
                    <a:pt x="10971" y="6567"/>
                    <a:pt x="11032" y="6445"/>
                    <a:pt x="11108" y="6323"/>
                  </a:cubicBezTo>
                  <a:lnTo>
                    <a:pt x="11138" y="6262"/>
                  </a:lnTo>
                  <a:cubicBezTo>
                    <a:pt x="11169" y="6201"/>
                    <a:pt x="11199" y="6140"/>
                    <a:pt x="11245" y="6094"/>
                  </a:cubicBezTo>
                  <a:cubicBezTo>
                    <a:pt x="11291" y="6018"/>
                    <a:pt x="11336" y="5957"/>
                    <a:pt x="11382" y="5881"/>
                  </a:cubicBezTo>
                  <a:lnTo>
                    <a:pt x="11443" y="5805"/>
                  </a:lnTo>
                  <a:lnTo>
                    <a:pt x="11504" y="5729"/>
                  </a:lnTo>
                  <a:cubicBezTo>
                    <a:pt x="11534" y="5698"/>
                    <a:pt x="11565" y="5653"/>
                    <a:pt x="11611" y="5607"/>
                  </a:cubicBezTo>
                  <a:lnTo>
                    <a:pt x="11641" y="5576"/>
                  </a:lnTo>
                  <a:cubicBezTo>
                    <a:pt x="11656" y="5561"/>
                    <a:pt x="11687" y="5531"/>
                    <a:pt x="11702" y="5515"/>
                  </a:cubicBezTo>
                  <a:lnTo>
                    <a:pt x="11748" y="5470"/>
                  </a:lnTo>
                  <a:lnTo>
                    <a:pt x="11809" y="5424"/>
                  </a:lnTo>
                  <a:lnTo>
                    <a:pt x="11885" y="5363"/>
                  </a:lnTo>
                  <a:lnTo>
                    <a:pt x="11915" y="5348"/>
                  </a:lnTo>
                  <a:cubicBezTo>
                    <a:pt x="11930" y="5333"/>
                    <a:pt x="11946" y="5317"/>
                    <a:pt x="11976" y="5302"/>
                  </a:cubicBezTo>
                  <a:cubicBezTo>
                    <a:pt x="11976" y="5287"/>
                    <a:pt x="11991" y="5287"/>
                    <a:pt x="12007" y="5272"/>
                  </a:cubicBezTo>
                  <a:cubicBezTo>
                    <a:pt x="12052" y="5241"/>
                    <a:pt x="12113" y="5196"/>
                    <a:pt x="12174" y="5165"/>
                  </a:cubicBezTo>
                  <a:lnTo>
                    <a:pt x="12189" y="5150"/>
                  </a:lnTo>
                  <a:lnTo>
                    <a:pt x="12235" y="5135"/>
                  </a:lnTo>
                  <a:cubicBezTo>
                    <a:pt x="12296" y="5089"/>
                    <a:pt x="12357" y="5058"/>
                    <a:pt x="12418" y="5028"/>
                  </a:cubicBezTo>
                  <a:cubicBezTo>
                    <a:pt x="12494" y="4982"/>
                    <a:pt x="12570" y="4952"/>
                    <a:pt x="12647" y="4921"/>
                  </a:cubicBezTo>
                  <a:cubicBezTo>
                    <a:pt x="12707" y="4891"/>
                    <a:pt x="12768" y="4860"/>
                    <a:pt x="12829" y="4830"/>
                  </a:cubicBezTo>
                  <a:lnTo>
                    <a:pt x="13119" y="4708"/>
                  </a:lnTo>
                  <a:cubicBezTo>
                    <a:pt x="13165" y="4678"/>
                    <a:pt x="13210" y="4662"/>
                    <a:pt x="13256" y="4647"/>
                  </a:cubicBezTo>
                  <a:cubicBezTo>
                    <a:pt x="13271" y="4632"/>
                    <a:pt x="13271" y="4632"/>
                    <a:pt x="13286" y="4632"/>
                  </a:cubicBezTo>
                  <a:cubicBezTo>
                    <a:pt x="13302" y="4617"/>
                    <a:pt x="13302" y="4617"/>
                    <a:pt x="13317" y="4617"/>
                  </a:cubicBezTo>
                  <a:cubicBezTo>
                    <a:pt x="13363" y="4586"/>
                    <a:pt x="13424" y="4571"/>
                    <a:pt x="13469" y="4556"/>
                  </a:cubicBezTo>
                  <a:cubicBezTo>
                    <a:pt x="13469" y="4540"/>
                    <a:pt x="13485" y="4540"/>
                    <a:pt x="13485" y="4540"/>
                  </a:cubicBezTo>
                  <a:close/>
                  <a:moveTo>
                    <a:pt x="2484" y="8365"/>
                  </a:moveTo>
                  <a:cubicBezTo>
                    <a:pt x="2499" y="8380"/>
                    <a:pt x="2530" y="8380"/>
                    <a:pt x="2545" y="8380"/>
                  </a:cubicBezTo>
                  <a:lnTo>
                    <a:pt x="2591" y="8395"/>
                  </a:lnTo>
                  <a:cubicBezTo>
                    <a:pt x="2637" y="8395"/>
                    <a:pt x="2682" y="8410"/>
                    <a:pt x="2743" y="8426"/>
                  </a:cubicBezTo>
                  <a:lnTo>
                    <a:pt x="2789" y="8426"/>
                  </a:lnTo>
                  <a:lnTo>
                    <a:pt x="2850" y="8441"/>
                  </a:lnTo>
                  <a:cubicBezTo>
                    <a:pt x="2926" y="8456"/>
                    <a:pt x="2987" y="8471"/>
                    <a:pt x="3063" y="8502"/>
                  </a:cubicBezTo>
                  <a:cubicBezTo>
                    <a:pt x="3276" y="8547"/>
                    <a:pt x="3475" y="8593"/>
                    <a:pt x="3657" y="8654"/>
                  </a:cubicBezTo>
                  <a:lnTo>
                    <a:pt x="3703" y="8654"/>
                  </a:lnTo>
                  <a:cubicBezTo>
                    <a:pt x="3779" y="8685"/>
                    <a:pt x="3871" y="8715"/>
                    <a:pt x="3962" y="8730"/>
                  </a:cubicBezTo>
                  <a:cubicBezTo>
                    <a:pt x="4053" y="8761"/>
                    <a:pt x="4145" y="8791"/>
                    <a:pt x="4252" y="8837"/>
                  </a:cubicBezTo>
                  <a:cubicBezTo>
                    <a:pt x="4312" y="8852"/>
                    <a:pt x="4373" y="8867"/>
                    <a:pt x="4434" y="8898"/>
                  </a:cubicBezTo>
                  <a:cubicBezTo>
                    <a:pt x="4495" y="8928"/>
                    <a:pt x="4556" y="8959"/>
                    <a:pt x="4617" y="8989"/>
                  </a:cubicBezTo>
                  <a:cubicBezTo>
                    <a:pt x="4709" y="9035"/>
                    <a:pt x="4800" y="9081"/>
                    <a:pt x="4861" y="9142"/>
                  </a:cubicBezTo>
                  <a:cubicBezTo>
                    <a:pt x="4907" y="9157"/>
                    <a:pt x="4952" y="9187"/>
                    <a:pt x="4983" y="9218"/>
                  </a:cubicBezTo>
                  <a:cubicBezTo>
                    <a:pt x="5029" y="9233"/>
                    <a:pt x="5059" y="9264"/>
                    <a:pt x="5090" y="9279"/>
                  </a:cubicBezTo>
                  <a:lnTo>
                    <a:pt x="5120" y="9309"/>
                  </a:lnTo>
                  <a:cubicBezTo>
                    <a:pt x="5166" y="9340"/>
                    <a:pt x="5196" y="9355"/>
                    <a:pt x="5227" y="9385"/>
                  </a:cubicBezTo>
                  <a:cubicBezTo>
                    <a:pt x="5272" y="9431"/>
                    <a:pt x="5318" y="9462"/>
                    <a:pt x="5364" y="9507"/>
                  </a:cubicBezTo>
                  <a:cubicBezTo>
                    <a:pt x="5425" y="9553"/>
                    <a:pt x="5470" y="9614"/>
                    <a:pt x="5516" y="9675"/>
                  </a:cubicBezTo>
                  <a:cubicBezTo>
                    <a:pt x="5547" y="9705"/>
                    <a:pt x="5592" y="9751"/>
                    <a:pt x="5623" y="9812"/>
                  </a:cubicBezTo>
                  <a:cubicBezTo>
                    <a:pt x="5653" y="9858"/>
                    <a:pt x="5684" y="9903"/>
                    <a:pt x="5714" y="9949"/>
                  </a:cubicBezTo>
                  <a:cubicBezTo>
                    <a:pt x="5714" y="9949"/>
                    <a:pt x="5729" y="9964"/>
                    <a:pt x="5729" y="9964"/>
                  </a:cubicBezTo>
                  <a:cubicBezTo>
                    <a:pt x="5760" y="10025"/>
                    <a:pt x="5806" y="10086"/>
                    <a:pt x="5836" y="10147"/>
                  </a:cubicBezTo>
                  <a:cubicBezTo>
                    <a:pt x="5882" y="10208"/>
                    <a:pt x="5928" y="10269"/>
                    <a:pt x="5973" y="10345"/>
                  </a:cubicBezTo>
                  <a:cubicBezTo>
                    <a:pt x="5988" y="10376"/>
                    <a:pt x="6019" y="10406"/>
                    <a:pt x="6034" y="10421"/>
                  </a:cubicBezTo>
                  <a:cubicBezTo>
                    <a:pt x="6065" y="10452"/>
                    <a:pt x="6080" y="10482"/>
                    <a:pt x="6095" y="10513"/>
                  </a:cubicBezTo>
                  <a:cubicBezTo>
                    <a:pt x="6141" y="10559"/>
                    <a:pt x="6187" y="10635"/>
                    <a:pt x="6232" y="10696"/>
                  </a:cubicBezTo>
                  <a:cubicBezTo>
                    <a:pt x="6263" y="10757"/>
                    <a:pt x="6308" y="10818"/>
                    <a:pt x="6339" y="10879"/>
                  </a:cubicBezTo>
                  <a:cubicBezTo>
                    <a:pt x="6385" y="10955"/>
                    <a:pt x="6415" y="11031"/>
                    <a:pt x="6461" y="11107"/>
                  </a:cubicBezTo>
                  <a:lnTo>
                    <a:pt x="6476" y="11153"/>
                  </a:lnTo>
                  <a:cubicBezTo>
                    <a:pt x="6506" y="11244"/>
                    <a:pt x="6552" y="11336"/>
                    <a:pt x="6598" y="11412"/>
                  </a:cubicBezTo>
                  <a:lnTo>
                    <a:pt x="6583" y="11412"/>
                  </a:lnTo>
                  <a:cubicBezTo>
                    <a:pt x="6567" y="11412"/>
                    <a:pt x="6552" y="11397"/>
                    <a:pt x="6552" y="11381"/>
                  </a:cubicBezTo>
                  <a:lnTo>
                    <a:pt x="6537" y="11381"/>
                  </a:lnTo>
                  <a:cubicBezTo>
                    <a:pt x="6385" y="11275"/>
                    <a:pt x="6217" y="11168"/>
                    <a:pt x="6004" y="11031"/>
                  </a:cubicBezTo>
                  <a:cubicBezTo>
                    <a:pt x="5806" y="10924"/>
                    <a:pt x="5623" y="10818"/>
                    <a:pt x="5440" y="10726"/>
                  </a:cubicBezTo>
                  <a:cubicBezTo>
                    <a:pt x="5349" y="10680"/>
                    <a:pt x="5272" y="10635"/>
                    <a:pt x="5181" y="10604"/>
                  </a:cubicBezTo>
                  <a:cubicBezTo>
                    <a:pt x="5074" y="10543"/>
                    <a:pt x="4983" y="10498"/>
                    <a:pt x="4891" y="10452"/>
                  </a:cubicBezTo>
                  <a:lnTo>
                    <a:pt x="4800" y="10406"/>
                  </a:lnTo>
                  <a:cubicBezTo>
                    <a:pt x="4709" y="10361"/>
                    <a:pt x="4617" y="10300"/>
                    <a:pt x="4511" y="10254"/>
                  </a:cubicBezTo>
                  <a:cubicBezTo>
                    <a:pt x="4465" y="10239"/>
                    <a:pt x="4434" y="10223"/>
                    <a:pt x="4389" y="10208"/>
                  </a:cubicBezTo>
                  <a:cubicBezTo>
                    <a:pt x="4373" y="10193"/>
                    <a:pt x="4343" y="10178"/>
                    <a:pt x="4328" y="10178"/>
                  </a:cubicBezTo>
                  <a:cubicBezTo>
                    <a:pt x="4282" y="10162"/>
                    <a:pt x="4236" y="10132"/>
                    <a:pt x="4191" y="10117"/>
                  </a:cubicBezTo>
                  <a:lnTo>
                    <a:pt x="4145" y="10086"/>
                  </a:lnTo>
                  <a:lnTo>
                    <a:pt x="4130" y="10086"/>
                  </a:lnTo>
                  <a:cubicBezTo>
                    <a:pt x="4114" y="10086"/>
                    <a:pt x="4099" y="10071"/>
                    <a:pt x="4099" y="10071"/>
                  </a:cubicBezTo>
                  <a:cubicBezTo>
                    <a:pt x="4038" y="10041"/>
                    <a:pt x="3993" y="9995"/>
                    <a:pt x="3932" y="9964"/>
                  </a:cubicBezTo>
                  <a:lnTo>
                    <a:pt x="3810" y="9888"/>
                  </a:lnTo>
                  <a:lnTo>
                    <a:pt x="3810" y="9888"/>
                  </a:lnTo>
                  <a:cubicBezTo>
                    <a:pt x="3825" y="9934"/>
                    <a:pt x="3855" y="9964"/>
                    <a:pt x="3871" y="10010"/>
                  </a:cubicBezTo>
                  <a:cubicBezTo>
                    <a:pt x="3901" y="10041"/>
                    <a:pt x="3916" y="10086"/>
                    <a:pt x="3947" y="10117"/>
                  </a:cubicBezTo>
                  <a:cubicBezTo>
                    <a:pt x="3977" y="10147"/>
                    <a:pt x="4008" y="10178"/>
                    <a:pt x="4053" y="10208"/>
                  </a:cubicBezTo>
                  <a:cubicBezTo>
                    <a:pt x="4084" y="10239"/>
                    <a:pt x="4114" y="10269"/>
                    <a:pt x="4160" y="10284"/>
                  </a:cubicBezTo>
                  <a:cubicBezTo>
                    <a:pt x="4206" y="10300"/>
                    <a:pt x="4252" y="10330"/>
                    <a:pt x="4297" y="10345"/>
                  </a:cubicBezTo>
                  <a:cubicBezTo>
                    <a:pt x="4328" y="10361"/>
                    <a:pt x="4358" y="10361"/>
                    <a:pt x="4389" y="10376"/>
                  </a:cubicBezTo>
                  <a:cubicBezTo>
                    <a:pt x="4465" y="10406"/>
                    <a:pt x="4541" y="10452"/>
                    <a:pt x="4617" y="10482"/>
                  </a:cubicBezTo>
                  <a:lnTo>
                    <a:pt x="4663" y="10513"/>
                  </a:lnTo>
                  <a:cubicBezTo>
                    <a:pt x="4770" y="10574"/>
                    <a:pt x="4876" y="10620"/>
                    <a:pt x="4983" y="10680"/>
                  </a:cubicBezTo>
                  <a:lnTo>
                    <a:pt x="5029" y="10696"/>
                  </a:lnTo>
                  <a:cubicBezTo>
                    <a:pt x="5150" y="10757"/>
                    <a:pt x="5257" y="10802"/>
                    <a:pt x="5364" y="10863"/>
                  </a:cubicBezTo>
                  <a:cubicBezTo>
                    <a:pt x="5409" y="10894"/>
                    <a:pt x="5455" y="10909"/>
                    <a:pt x="5501" y="10939"/>
                  </a:cubicBezTo>
                  <a:cubicBezTo>
                    <a:pt x="5562" y="10970"/>
                    <a:pt x="5623" y="11016"/>
                    <a:pt x="5684" y="11046"/>
                  </a:cubicBezTo>
                  <a:cubicBezTo>
                    <a:pt x="5729" y="11077"/>
                    <a:pt x="5760" y="11107"/>
                    <a:pt x="5806" y="11122"/>
                  </a:cubicBezTo>
                  <a:cubicBezTo>
                    <a:pt x="5943" y="11214"/>
                    <a:pt x="6065" y="11290"/>
                    <a:pt x="6202" y="11397"/>
                  </a:cubicBezTo>
                  <a:lnTo>
                    <a:pt x="6202" y="11381"/>
                  </a:lnTo>
                  <a:lnTo>
                    <a:pt x="6232" y="11412"/>
                  </a:lnTo>
                  <a:lnTo>
                    <a:pt x="6247" y="11427"/>
                  </a:lnTo>
                  <a:lnTo>
                    <a:pt x="6263" y="11427"/>
                  </a:lnTo>
                  <a:cubicBezTo>
                    <a:pt x="6263" y="11442"/>
                    <a:pt x="6263" y="11442"/>
                    <a:pt x="6263" y="11442"/>
                  </a:cubicBezTo>
                  <a:cubicBezTo>
                    <a:pt x="6247" y="11442"/>
                    <a:pt x="6232" y="11457"/>
                    <a:pt x="6202" y="11457"/>
                  </a:cubicBezTo>
                  <a:lnTo>
                    <a:pt x="6171" y="11473"/>
                  </a:lnTo>
                  <a:cubicBezTo>
                    <a:pt x="6141" y="11488"/>
                    <a:pt x="6095" y="11503"/>
                    <a:pt x="6065" y="11518"/>
                  </a:cubicBezTo>
                  <a:cubicBezTo>
                    <a:pt x="5943" y="11549"/>
                    <a:pt x="5821" y="11579"/>
                    <a:pt x="5714" y="11595"/>
                  </a:cubicBezTo>
                  <a:cubicBezTo>
                    <a:pt x="5623" y="11610"/>
                    <a:pt x="5531" y="11625"/>
                    <a:pt x="5409" y="11625"/>
                  </a:cubicBezTo>
                  <a:cubicBezTo>
                    <a:pt x="5303" y="11625"/>
                    <a:pt x="5196" y="11640"/>
                    <a:pt x="5105" y="11640"/>
                  </a:cubicBezTo>
                  <a:lnTo>
                    <a:pt x="4800" y="11640"/>
                  </a:lnTo>
                  <a:cubicBezTo>
                    <a:pt x="4648" y="11625"/>
                    <a:pt x="4480" y="11595"/>
                    <a:pt x="4343" y="11564"/>
                  </a:cubicBezTo>
                  <a:cubicBezTo>
                    <a:pt x="4297" y="11564"/>
                    <a:pt x="4252" y="11549"/>
                    <a:pt x="4221" y="11549"/>
                  </a:cubicBezTo>
                  <a:cubicBezTo>
                    <a:pt x="4114" y="11518"/>
                    <a:pt x="4008" y="11503"/>
                    <a:pt x="3916" y="11488"/>
                  </a:cubicBezTo>
                  <a:cubicBezTo>
                    <a:pt x="3825" y="11473"/>
                    <a:pt x="3749" y="11457"/>
                    <a:pt x="3657" y="11442"/>
                  </a:cubicBezTo>
                  <a:lnTo>
                    <a:pt x="3627" y="11442"/>
                  </a:lnTo>
                  <a:lnTo>
                    <a:pt x="3581" y="11427"/>
                  </a:lnTo>
                  <a:cubicBezTo>
                    <a:pt x="3566" y="11427"/>
                    <a:pt x="3551" y="11412"/>
                    <a:pt x="3535" y="11412"/>
                  </a:cubicBezTo>
                  <a:lnTo>
                    <a:pt x="3505" y="11412"/>
                  </a:lnTo>
                  <a:cubicBezTo>
                    <a:pt x="3475" y="11397"/>
                    <a:pt x="3444" y="11381"/>
                    <a:pt x="3414" y="11381"/>
                  </a:cubicBezTo>
                  <a:lnTo>
                    <a:pt x="3383" y="11366"/>
                  </a:lnTo>
                  <a:lnTo>
                    <a:pt x="3337" y="11336"/>
                  </a:lnTo>
                  <a:cubicBezTo>
                    <a:pt x="3231" y="11305"/>
                    <a:pt x="3139" y="11259"/>
                    <a:pt x="3033" y="11214"/>
                  </a:cubicBezTo>
                  <a:cubicBezTo>
                    <a:pt x="2972" y="11168"/>
                    <a:pt x="2896" y="11122"/>
                    <a:pt x="2835" y="11077"/>
                  </a:cubicBezTo>
                  <a:lnTo>
                    <a:pt x="2819" y="11077"/>
                  </a:lnTo>
                  <a:lnTo>
                    <a:pt x="2804" y="11061"/>
                  </a:lnTo>
                  <a:lnTo>
                    <a:pt x="2728" y="11000"/>
                  </a:lnTo>
                  <a:lnTo>
                    <a:pt x="2637" y="10924"/>
                  </a:lnTo>
                  <a:cubicBezTo>
                    <a:pt x="2606" y="10909"/>
                    <a:pt x="2576" y="10879"/>
                    <a:pt x="2545" y="10863"/>
                  </a:cubicBezTo>
                  <a:lnTo>
                    <a:pt x="2499" y="10833"/>
                  </a:lnTo>
                  <a:lnTo>
                    <a:pt x="2454" y="10787"/>
                  </a:lnTo>
                  <a:lnTo>
                    <a:pt x="2393" y="10741"/>
                  </a:lnTo>
                  <a:lnTo>
                    <a:pt x="2286" y="10650"/>
                  </a:lnTo>
                  <a:cubicBezTo>
                    <a:pt x="2225" y="10620"/>
                    <a:pt x="2179" y="10574"/>
                    <a:pt x="2134" y="10528"/>
                  </a:cubicBezTo>
                  <a:cubicBezTo>
                    <a:pt x="2088" y="10482"/>
                    <a:pt x="2027" y="10437"/>
                    <a:pt x="1981" y="10391"/>
                  </a:cubicBezTo>
                  <a:lnTo>
                    <a:pt x="1966" y="10391"/>
                  </a:lnTo>
                  <a:cubicBezTo>
                    <a:pt x="1936" y="10361"/>
                    <a:pt x="1905" y="10315"/>
                    <a:pt x="1875" y="10284"/>
                  </a:cubicBezTo>
                  <a:cubicBezTo>
                    <a:pt x="1844" y="10254"/>
                    <a:pt x="1829" y="10223"/>
                    <a:pt x="1799" y="10208"/>
                  </a:cubicBezTo>
                  <a:lnTo>
                    <a:pt x="1799" y="10193"/>
                  </a:lnTo>
                  <a:lnTo>
                    <a:pt x="1738" y="10132"/>
                  </a:lnTo>
                  <a:lnTo>
                    <a:pt x="1722" y="10101"/>
                  </a:lnTo>
                  <a:cubicBezTo>
                    <a:pt x="1677" y="10041"/>
                    <a:pt x="1631" y="9995"/>
                    <a:pt x="1585" y="9949"/>
                  </a:cubicBezTo>
                  <a:cubicBezTo>
                    <a:pt x="1509" y="9842"/>
                    <a:pt x="1418" y="9751"/>
                    <a:pt x="1326" y="9660"/>
                  </a:cubicBezTo>
                  <a:lnTo>
                    <a:pt x="1296" y="9599"/>
                  </a:lnTo>
                  <a:cubicBezTo>
                    <a:pt x="1235" y="9553"/>
                    <a:pt x="1189" y="9492"/>
                    <a:pt x="1143" y="9446"/>
                  </a:cubicBezTo>
                  <a:lnTo>
                    <a:pt x="1082" y="9370"/>
                  </a:lnTo>
                  <a:lnTo>
                    <a:pt x="1006" y="9309"/>
                  </a:lnTo>
                  <a:cubicBezTo>
                    <a:pt x="991" y="9279"/>
                    <a:pt x="961" y="9264"/>
                    <a:pt x="945" y="9233"/>
                  </a:cubicBezTo>
                  <a:lnTo>
                    <a:pt x="900" y="9203"/>
                  </a:lnTo>
                  <a:cubicBezTo>
                    <a:pt x="808" y="9111"/>
                    <a:pt x="717" y="9020"/>
                    <a:pt x="625" y="8944"/>
                  </a:cubicBezTo>
                  <a:cubicBezTo>
                    <a:pt x="580" y="8898"/>
                    <a:pt x="519" y="8852"/>
                    <a:pt x="473" y="8806"/>
                  </a:cubicBezTo>
                  <a:cubicBezTo>
                    <a:pt x="412" y="8746"/>
                    <a:pt x="351" y="8685"/>
                    <a:pt x="305" y="8624"/>
                  </a:cubicBezTo>
                  <a:lnTo>
                    <a:pt x="290" y="8593"/>
                  </a:lnTo>
                  <a:lnTo>
                    <a:pt x="290" y="8593"/>
                  </a:lnTo>
                  <a:cubicBezTo>
                    <a:pt x="290" y="8593"/>
                    <a:pt x="305" y="8608"/>
                    <a:pt x="305" y="8608"/>
                  </a:cubicBezTo>
                  <a:lnTo>
                    <a:pt x="443" y="8608"/>
                  </a:lnTo>
                  <a:cubicBezTo>
                    <a:pt x="504" y="8608"/>
                    <a:pt x="595" y="8624"/>
                    <a:pt x="671" y="8624"/>
                  </a:cubicBezTo>
                  <a:lnTo>
                    <a:pt x="763" y="8624"/>
                  </a:lnTo>
                  <a:cubicBezTo>
                    <a:pt x="808" y="8624"/>
                    <a:pt x="854" y="8608"/>
                    <a:pt x="900" y="8608"/>
                  </a:cubicBezTo>
                  <a:cubicBezTo>
                    <a:pt x="961" y="8608"/>
                    <a:pt x="1006" y="8593"/>
                    <a:pt x="1052" y="8593"/>
                  </a:cubicBezTo>
                  <a:cubicBezTo>
                    <a:pt x="1143" y="8578"/>
                    <a:pt x="1235" y="8547"/>
                    <a:pt x="1326" y="8532"/>
                  </a:cubicBezTo>
                  <a:lnTo>
                    <a:pt x="1341" y="8532"/>
                  </a:lnTo>
                  <a:lnTo>
                    <a:pt x="1357" y="8517"/>
                  </a:lnTo>
                  <a:lnTo>
                    <a:pt x="1509" y="8486"/>
                  </a:lnTo>
                  <a:lnTo>
                    <a:pt x="1646" y="8456"/>
                  </a:lnTo>
                  <a:cubicBezTo>
                    <a:pt x="1753" y="8426"/>
                    <a:pt x="1844" y="8410"/>
                    <a:pt x="1936" y="8395"/>
                  </a:cubicBezTo>
                  <a:lnTo>
                    <a:pt x="1997" y="8380"/>
                  </a:lnTo>
                  <a:lnTo>
                    <a:pt x="2042" y="8380"/>
                  </a:lnTo>
                  <a:cubicBezTo>
                    <a:pt x="2073" y="8365"/>
                    <a:pt x="2088" y="8365"/>
                    <a:pt x="2119" y="8365"/>
                  </a:cubicBezTo>
                  <a:close/>
                  <a:moveTo>
                    <a:pt x="14429" y="11107"/>
                  </a:moveTo>
                  <a:cubicBezTo>
                    <a:pt x="14429" y="11122"/>
                    <a:pt x="14429" y="11122"/>
                    <a:pt x="14429" y="11122"/>
                  </a:cubicBezTo>
                  <a:lnTo>
                    <a:pt x="14444" y="11122"/>
                  </a:lnTo>
                  <a:lnTo>
                    <a:pt x="14460" y="11138"/>
                  </a:lnTo>
                  <a:lnTo>
                    <a:pt x="14475" y="11153"/>
                  </a:lnTo>
                  <a:lnTo>
                    <a:pt x="14475" y="11168"/>
                  </a:lnTo>
                  <a:cubicBezTo>
                    <a:pt x="14490" y="11168"/>
                    <a:pt x="14490" y="11183"/>
                    <a:pt x="14490" y="11198"/>
                  </a:cubicBezTo>
                  <a:lnTo>
                    <a:pt x="14490" y="11214"/>
                  </a:lnTo>
                  <a:lnTo>
                    <a:pt x="14490" y="11229"/>
                  </a:lnTo>
                  <a:lnTo>
                    <a:pt x="14490" y="11244"/>
                  </a:lnTo>
                  <a:cubicBezTo>
                    <a:pt x="14490" y="11259"/>
                    <a:pt x="14490" y="11290"/>
                    <a:pt x="14490" y="11305"/>
                  </a:cubicBezTo>
                  <a:cubicBezTo>
                    <a:pt x="14475" y="11336"/>
                    <a:pt x="14475" y="11366"/>
                    <a:pt x="14460" y="11381"/>
                  </a:cubicBezTo>
                  <a:cubicBezTo>
                    <a:pt x="14429" y="11457"/>
                    <a:pt x="14399" y="11518"/>
                    <a:pt x="14368" y="11579"/>
                  </a:cubicBezTo>
                  <a:lnTo>
                    <a:pt x="14353" y="11610"/>
                  </a:lnTo>
                  <a:cubicBezTo>
                    <a:pt x="14338" y="11640"/>
                    <a:pt x="14323" y="11656"/>
                    <a:pt x="14307" y="11686"/>
                  </a:cubicBezTo>
                  <a:lnTo>
                    <a:pt x="14246" y="11777"/>
                  </a:lnTo>
                  <a:cubicBezTo>
                    <a:pt x="14185" y="11869"/>
                    <a:pt x="14124" y="11960"/>
                    <a:pt x="14063" y="12036"/>
                  </a:cubicBezTo>
                  <a:lnTo>
                    <a:pt x="14018" y="12082"/>
                  </a:lnTo>
                  <a:cubicBezTo>
                    <a:pt x="13926" y="12189"/>
                    <a:pt x="13850" y="12295"/>
                    <a:pt x="13759" y="12402"/>
                  </a:cubicBezTo>
                  <a:lnTo>
                    <a:pt x="13728" y="12448"/>
                  </a:lnTo>
                  <a:cubicBezTo>
                    <a:pt x="13652" y="12539"/>
                    <a:pt x="13576" y="12631"/>
                    <a:pt x="13500" y="12737"/>
                  </a:cubicBezTo>
                  <a:cubicBezTo>
                    <a:pt x="13515" y="12707"/>
                    <a:pt x="13515" y="12676"/>
                    <a:pt x="13515" y="12631"/>
                  </a:cubicBezTo>
                  <a:cubicBezTo>
                    <a:pt x="13515" y="12585"/>
                    <a:pt x="13515" y="12539"/>
                    <a:pt x="13515" y="12478"/>
                  </a:cubicBezTo>
                  <a:lnTo>
                    <a:pt x="13515" y="12402"/>
                  </a:lnTo>
                  <a:cubicBezTo>
                    <a:pt x="13515" y="12341"/>
                    <a:pt x="13530" y="12265"/>
                    <a:pt x="13530" y="12204"/>
                  </a:cubicBezTo>
                  <a:cubicBezTo>
                    <a:pt x="13545" y="12128"/>
                    <a:pt x="13545" y="12067"/>
                    <a:pt x="13561" y="12006"/>
                  </a:cubicBezTo>
                  <a:cubicBezTo>
                    <a:pt x="13561" y="11991"/>
                    <a:pt x="13576" y="11976"/>
                    <a:pt x="13576" y="11960"/>
                  </a:cubicBezTo>
                  <a:cubicBezTo>
                    <a:pt x="13576" y="11945"/>
                    <a:pt x="13591" y="11930"/>
                    <a:pt x="13591" y="11915"/>
                  </a:cubicBezTo>
                  <a:cubicBezTo>
                    <a:pt x="13591" y="11884"/>
                    <a:pt x="13606" y="11854"/>
                    <a:pt x="13622" y="11823"/>
                  </a:cubicBezTo>
                  <a:cubicBezTo>
                    <a:pt x="13637" y="11793"/>
                    <a:pt x="13667" y="11747"/>
                    <a:pt x="13683" y="11717"/>
                  </a:cubicBezTo>
                  <a:cubicBezTo>
                    <a:pt x="13698" y="11686"/>
                    <a:pt x="13728" y="11671"/>
                    <a:pt x="13744" y="11640"/>
                  </a:cubicBezTo>
                  <a:lnTo>
                    <a:pt x="13744" y="11625"/>
                  </a:lnTo>
                  <a:cubicBezTo>
                    <a:pt x="13759" y="11625"/>
                    <a:pt x="13759" y="11610"/>
                    <a:pt x="13774" y="11595"/>
                  </a:cubicBezTo>
                  <a:lnTo>
                    <a:pt x="13804" y="11564"/>
                  </a:lnTo>
                  <a:lnTo>
                    <a:pt x="13835" y="11518"/>
                  </a:lnTo>
                  <a:cubicBezTo>
                    <a:pt x="13911" y="11442"/>
                    <a:pt x="14003" y="11366"/>
                    <a:pt x="14079" y="11290"/>
                  </a:cubicBezTo>
                  <a:lnTo>
                    <a:pt x="14109" y="11259"/>
                  </a:lnTo>
                  <a:lnTo>
                    <a:pt x="14124" y="11244"/>
                  </a:lnTo>
                  <a:lnTo>
                    <a:pt x="14140" y="11244"/>
                  </a:lnTo>
                  <a:cubicBezTo>
                    <a:pt x="14170" y="11214"/>
                    <a:pt x="14201" y="11183"/>
                    <a:pt x="14246" y="11153"/>
                  </a:cubicBezTo>
                  <a:cubicBezTo>
                    <a:pt x="14262" y="11153"/>
                    <a:pt x="14277" y="11138"/>
                    <a:pt x="14277" y="11138"/>
                  </a:cubicBezTo>
                  <a:cubicBezTo>
                    <a:pt x="14292" y="11138"/>
                    <a:pt x="14307" y="11122"/>
                    <a:pt x="14307" y="11122"/>
                  </a:cubicBezTo>
                  <a:lnTo>
                    <a:pt x="14338" y="11122"/>
                  </a:lnTo>
                  <a:cubicBezTo>
                    <a:pt x="14353" y="11122"/>
                    <a:pt x="14368" y="11107"/>
                    <a:pt x="14383" y="11107"/>
                  </a:cubicBezTo>
                  <a:close/>
                  <a:moveTo>
                    <a:pt x="10529" y="12951"/>
                  </a:moveTo>
                  <a:cubicBezTo>
                    <a:pt x="10544" y="12951"/>
                    <a:pt x="10544" y="12966"/>
                    <a:pt x="10559" y="12966"/>
                  </a:cubicBezTo>
                  <a:cubicBezTo>
                    <a:pt x="10574" y="12966"/>
                    <a:pt x="10590" y="12981"/>
                    <a:pt x="10605" y="12996"/>
                  </a:cubicBezTo>
                  <a:cubicBezTo>
                    <a:pt x="10620" y="12996"/>
                    <a:pt x="10620" y="13012"/>
                    <a:pt x="10635" y="13012"/>
                  </a:cubicBezTo>
                  <a:cubicBezTo>
                    <a:pt x="10635" y="13027"/>
                    <a:pt x="10651" y="13027"/>
                    <a:pt x="10651" y="13042"/>
                  </a:cubicBezTo>
                  <a:cubicBezTo>
                    <a:pt x="10666" y="13042"/>
                    <a:pt x="10666" y="13057"/>
                    <a:pt x="10681" y="13072"/>
                  </a:cubicBezTo>
                  <a:cubicBezTo>
                    <a:pt x="10696" y="13103"/>
                    <a:pt x="10712" y="13118"/>
                    <a:pt x="10727" y="13149"/>
                  </a:cubicBezTo>
                  <a:lnTo>
                    <a:pt x="10742" y="13210"/>
                  </a:lnTo>
                  <a:cubicBezTo>
                    <a:pt x="10757" y="13255"/>
                    <a:pt x="10773" y="13286"/>
                    <a:pt x="10773" y="13332"/>
                  </a:cubicBezTo>
                  <a:cubicBezTo>
                    <a:pt x="10788" y="13377"/>
                    <a:pt x="10788" y="13408"/>
                    <a:pt x="10788" y="13453"/>
                  </a:cubicBezTo>
                  <a:cubicBezTo>
                    <a:pt x="10788" y="13484"/>
                    <a:pt x="10788" y="13499"/>
                    <a:pt x="10788" y="13530"/>
                  </a:cubicBezTo>
                  <a:lnTo>
                    <a:pt x="10788" y="13545"/>
                  </a:lnTo>
                  <a:cubicBezTo>
                    <a:pt x="10788" y="13560"/>
                    <a:pt x="10788" y="13575"/>
                    <a:pt x="10773" y="13575"/>
                  </a:cubicBezTo>
                  <a:cubicBezTo>
                    <a:pt x="10773" y="13636"/>
                    <a:pt x="10757" y="13682"/>
                    <a:pt x="10757" y="13728"/>
                  </a:cubicBezTo>
                  <a:cubicBezTo>
                    <a:pt x="10742" y="13789"/>
                    <a:pt x="10742" y="13834"/>
                    <a:pt x="10727" y="13865"/>
                  </a:cubicBezTo>
                  <a:cubicBezTo>
                    <a:pt x="10712" y="13910"/>
                    <a:pt x="10712" y="13971"/>
                    <a:pt x="10696" y="14017"/>
                  </a:cubicBezTo>
                  <a:cubicBezTo>
                    <a:pt x="10696" y="14063"/>
                    <a:pt x="10681" y="14124"/>
                    <a:pt x="10681" y="14169"/>
                  </a:cubicBezTo>
                  <a:lnTo>
                    <a:pt x="10681" y="14246"/>
                  </a:lnTo>
                  <a:cubicBezTo>
                    <a:pt x="10666" y="14169"/>
                    <a:pt x="10635" y="14093"/>
                    <a:pt x="10605" y="14032"/>
                  </a:cubicBezTo>
                  <a:cubicBezTo>
                    <a:pt x="10574" y="13941"/>
                    <a:pt x="10529" y="13834"/>
                    <a:pt x="10483" y="13743"/>
                  </a:cubicBezTo>
                  <a:cubicBezTo>
                    <a:pt x="10468" y="13697"/>
                    <a:pt x="10453" y="13651"/>
                    <a:pt x="10437" y="13606"/>
                  </a:cubicBezTo>
                  <a:cubicBezTo>
                    <a:pt x="10407" y="13575"/>
                    <a:pt x="10407" y="13530"/>
                    <a:pt x="10392" y="13499"/>
                  </a:cubicBezTo>
                  <a:cubicBezTo>
                    <a:pt x="10361" y="13408"/>
                    <a:pt x="10346" y="13332"/>
                    <a:pt x="10315" y="13225"/>
                  </a:cubicBezTo>
                  <a:lnTo>
                    <a:pt x="10315" y="13210"/>
                  </a:lnTo>
                  <a:lnTo>
                    <a:pt x="10315" y="13194"/>
                  </a:lnTo>
                  <a:cubicBezTo>
                    <a:pt x="10315" y="13179"/>
                    <a:pt x="10315" y="13164"/>
                    <a:pt x="10315" y="13149"/>
                  </a:cubicBezTo>
                  <a:lnTo>
                    <a:pt x="10315" y="13103"/>
                  </a:lnTo>
                  <a:cubicBezTo>
                    <a:pt x="10315" y="13088"/>
                    <a:pt x="10315" y="13088"/>
                    <a:pt x="10315" y="13072"/>
                  </a:cubicBezTo>
                  <a:cubicBezTo>
                    <a:pt x="10315" y="13057"/>
                    <a:pt x="10315" y="13057"/>
                    <a:pt x="10331" y="13042"/>
                  </a:cubicBezTo>
                  <a:lnTo>
                    <a:pt x="10346" y="13012"/>
                  </a:lnTo>
                  <a:lnTo>
                    <a:pt x="10361" y="13012"/>
                  </a:lnTo>
                  <a:cubicBezTo>
                    <a:pt x="10361" y="12996"/>
                    <a:pt x="10361" y="12996"/>
                    <a:pt x="10376" y="12996"/>
                  </a:cubicBezTo>
                  <a:lnTo>
                    <a:pt x="10407" y="12966"/>
                  </a:lnTo>
                  <a:lnTo>
                    <a:pt x="10422" y="12966"/>
                  </a:lnTo>
                  <a:cubicBezTo>
                    <a:pt x="10437" y="12966"/>
                    <a:pt x="10453" y="12951"/>
                    <a:pt x="10468" y="12951"/>
                  </a:cubicBezTo>
                  <a:close/>
                  <a:moveTo>
                    <a:pt x="12860" y="14337"/>
                  </a:moveTo>
                  <a:lnTo>
                    <a:pt x="12860" y="14337"/>
                  </a:lnTo>
                  <a:cubicBezTo>
                    <a:pt x="12857" y="14342"/>
                    <a:pt x="12855" y="14346"/>
                    <a:pt x="12852" y="14351"/>
                  </a:cubicBezTo>
                  <a:lnTo>
                    <a:pt x="12852" y="14351"/>
                  </a:lnTo>
                  <a:cubicBezTo>
                    <a:pt x="12860" y="14347"/>
                    <a:pt x="12860" y="14337"/>
                    <a:pt x="12860" y="14337"/>
                  </a:cubicBezTo>
                  <a:close/>
                  <a:moveTo>
                    <a:pt x="7817" y="14977"/>
                  </a:moveTo>
                  <a:cubicBezTo>
                    <a:pt x="7822" y="14981"/>
                    <a:pt x="7826" y="14984"/>
                    <a:pt x="7831" y="14988"/>
                  </a:cubicBezTo>
                  <a:lnTo>
                    <a:pt x="7831" y="14988"/>
                  </a:lnTo>
                  <a:cubicBezTo>
                    <a:pt x="7829" y="14977"/>
                    <a:pt x="7817" y="14977"/>
                    <a:pt x="7817" y="14977"/>
                  </a:cubicBezTo>
                  <a:close/>
                  <a:moveTo>
                    <a:pt x="6872" y="14657"/>
                  </a:moveTo>
                  <a:lnTo>
                    <a:pt x="6903" y="14672"/>
                  </a:lnTo>
                  <a:cubicBezTo>
                    <a:pt x="6979" y="14718"/>
                    <a:pt x="7055" y="14779"/>
                    <a:pt x="7116" y="14825"/>
                  </a:cubicBezTo>
                  <a:cubicBezTo>
                    <a:pt x="7192" y="14886"/>
                    <a:pt x="7268" y="14931"/>
                    <a:pt x="7344" y="14977"/>
                  </a:cubicBezTo>
                  <a:lnTo>
                    <a:pt x="7451" y="15038"/>
                  </a:lnTo>
                  <a:lnTo>
                    <a:pt x="7451" y="15053"/>
                  </a:lnTo>
                  <a:cubicBezTo>
                    <a:pt x="7558" y="15114"/>
                    <a:pt x="7649" y="15175"/>
                    <a:pt x="7741" y="15236"/>
                  </a:cubicBezTo>
                  <a:cubicBezTo>
                    <a:pt x="7862" y="15312"/>
                    <a:pt x="7984" y="15388"/>
                    <a:pt x="8091" y="15449"/>
                  </a:cubicBezTo>
                  <a:cubicBezTo>
                    <a:pt x="8152" y="15480"/>
                    <a:pt x="8213" y="15525"/>
                    <a:pt x="8274" y="15556"/>
                  </a:cubicBezTo>
                  <a:lnTo>
                    <a:pt x="8289" y="15556"/>
                  </a:lnTo>
                  <a:lnTo>
                    <a:pt x="8304" y="15571"/>
                  </a:lnTo>
                  <a:cubicBezTo>
                    <a:pt x="8365" y="15602"/>
                    <a:pt x="8441" y="15647"/>
                    <a:pt x="8502" y="15693"/>
                  </a:cubicBezTo>
                  <a:lnTo>
                    <a:pt x="8533" y="15708"/>
                  </a:lnTo>
                  <a:cubicBezTo>
                    <a:pt x="8563" y="15724"/>
                    <a:pt x="8594" y="15754"/>
                    <a:pt x="8624" y="15769"/>
                  </a:cubicBezTo>
                  <a:lnTo>
                    <a:pt x="8685" y="15815"/>
                  </a:lnTo>
                  <a:lnTo>
                    <a:pt x="8731" y="15845"/>
                  </a:lnTo>
                  <a:lnTo>
                    <a:pt x="8761" y="15876"/>
                  </a:lnTo>
                  <a:lnTo>
                    <a:pt x="8792" y="15906"/>
                  </a:lnTo>
                  <a:lnTo>
                    <a:pt x="8807" y="15922"/>
                  </a:lnTo>
                  <a:cubicBezTo>
                    <a:pt x="8822" y="15922"/>
                    <a:pt x="8838" y="15937"/>
                    <a:pt x="8838" y="15952"/>
                  </a:cubicBezTo>
                  <a:cubicBezTo>
                    <a:pt x="8883" y="15983"/>
                    <a:pt x="8914" y="16013"/>
                    <a:pt x="8944" y="16043"/>
                  </a:cubicBezTo>
                  <a:lnTo>
                    <a:pt x="9005" y="16120"/>
                  </a:lnTo>
                  <a:lnTo>
                    <a:pt x="9036" y="16150"/>
                  </a:lnTo>
                  <a:lnTo>
                    <a:pt x="9081" y="16211"/>
                  </a:lnTo>
                  <a:lnTo>
                    <a:pt x="9112" y="16257"/>
                  </a:lnTo>
                  <a:cubicBezTo>
                    <a:pt x="9142" y="16287"/>
                    <a:pt x="9158" y="16303"/>
                    <a:pt x="9173" y="16333"/>
                  </a:cubicBezTo>
                  <a:lnTo>
                    <a:pt x="9203" y="16379"/>
                  </a:lnTo>
                  <a:cubicBezTo>
                    <a:pt x="9218" y="16409"/>
                    <a:pt x="9249" y="16440"/>
                    <a:pt x="9264" y="16470"/>
                  </a:cubicBezTo>
                  <a:cubicBezTo>
                    <a:pt x="9279" y="16501"/>
                    <a:pt x="9310" y="16546"/>
                    <a:pt x="9325" y="16577"/>
                  </a:cubicBezTo>
                  <a:cubicBezTo>
                    <a:pt x="9432" y="16729"/>
                    <a:pt x="9523" y="16897"/>
                    <a:pt x="9630" y="17049"/>
                  </a:cubicBezTo>
                  <a:cubicBezTo>
                    <a:pt x="9706" y="17171"/>
                    <a:pt x="9782" y="17278"/>
                    <a:pt x="9843" y="17399"/>
                  </a:cubicBezTo>
                  <a:lnTo>
                    <a:pt x="9889" y="17476"/>
                  </a:lnTo>
                  <a:cubicBezTo>
                    <a:pt x="9919" y="17521"/>
                    <a:pt x="9950" y="17567"/>
                    <a:pt x="9965" y="17613"/>
                  </a:cubicBezTo>
                  <a:lnTo>
                    <a:pt x="10011" y="17674"/>
                  </a:lnTo>
                  <a:cubicBezTo>
                    <a:pt x="10056" y="17765"/>
                    <a:pt x="10102" y="17841"/>
                    <a:pt x="10133" y="17933"/>
                  </a:cubicBezTo>
                  <a:lnTo>
                    <a:pt x="10148" y="17948"/>
                  </a:lnTo>
                  <a:cubicBezTo>
                    <a:pt x="10148" y="17963"/>
                    <a:pt x="10148" y="17963"/>
                    <a:pt x="10148" y="17978"/>
                  </a:cubicBezTo>
                  <a:cubicBezTo>
                    <a:pt x="10178" y="18024"/>
                    <a:pt x="10194" y="18070"/>
                    <a:pt x="10209" y="18116"/>
                  </a:cubicBezTo>
                  <a:cubicBezTo>
                    <a:pt x="10239" y="18207"/>
                    <a:pt x="10255" y="18298"/>
                    <a:pt x="10270" y="18375"/>
                  </a:cubicBezTo>
                  <a:cubicBezTo>
                    <a:pt x="10300" y="18466"/>
                    <a:pt x="10315" y="18557"/>
                    <a:pt x="10331" y="18634"/>
                  </a:cubicBezTo>
                  <a:lnTo>
                    <a:pt x="10331" y="18649"/>
                  </a:lnTo>
                  <a:cubicBezTo>
                    <a:pt x="10331" y="18679"/>
                    <a:pt x="10346" y="18710"/>
                    <a:pt x="10346" y="18755"/>
                  </a:cubicBezTo>
                  <a:cubicBezTo>
                    <a:pt x="10346" y="18786"/>
                    <a:pt x="10346" y="18832"/>
                    <a:pt x="10346" y="18862"/>
                  </a:cubicBezTo>
                  <a:cubicBezTo>
                    <a:pt x="10346" y="18923"/>
                    <a:pt x="10346" y="18984"/>
                    <a:pt x="10346" y="19045"/>
                  </a:cubicBezTo>
                  <a:lnTo>
                    <a:pt x="10346" y="19091"/>
                  </a:lnTo>
                  <a:cubicBezTo>
                    <a:pt x="10331" y="19136"/>
                    <a:pt x="10331" y="19167"/>
                    <a:pt x="10331" y="19197"/>
                  </a:cubicBezTo>
                  <a:cubicBezTo>
                    <a:pt x="10315" y="19228"/>
                    <a:pt x="10315" y="19258"/>
                    <a:pt x="10315" y="19289"/>
                  </a:cubicBezTo>
                  <a:cubicBezTo>
                    <a:pt x="10300" y="19304"/>
                    <a:pt x="10300" y="19319"/>
                    <a:pt x="10300" y="19334"/>
                  </a:cubicBezTo>
                  <a:cubicBezTo>
                    <a:pt x="10285" y="19426"/>
                    <a:pt x="10255" y="19517"/>
                    <a:pt x="10239" y="19593"/>
                  </a:cubicBezTo>
                  <a:cubicBezTo>
                    <a:pt x="10224" y="19654"/>
                    <a:pt x="10209" y="19715"/>
                    <a:pt x="10178" y="19776"/>
                  </a:cubicBezTo>
                  <a:cubicBezTo>
                    <a:pt x="10163" y="19822"/>
                    <a:pt x="10148" y="19868"/>
                    <a:pt x="10133" y="19913"/>
                  </a:cubicBezTo>
                  <a:lnTo>
                    <a:pt x="10117" y="19974"/>
                  </a:lnTo>
                  <a:cubicBezTo>
                    <a:pt x="10102" y="19990"/>
                    <a:pt x="10102" y="20020"/>
                    <a:pt x="10087" y="20035"/>
                  </a:cubicBezTo>
                  <a:cubicBezTo>
                    <a:pt x="10072" y="20081"/>
                    <a:pt x="10056" y="20111"/>
                    <a:pt x="10041" y="20157"/>
                  </a:cubicBezTo>
                  <a:cubicBezTo>
                    <a:pt x="10026" y="20233"/>
                    <a:pt x="9996" y="20310"/>
                    <a:pt x="9980" y="20386"/>
                  </a:cubicBezTo>
                  <a:cubicBezTo>
                    <a:pt x="9965" y="20431"/>
                    <a:pt x="9950" y="20477"/>
                    <a:pt x="9935" y="20523"/>
                  </a:cubicBezTo>
                  <a:cubicBezTo>
                    <a:pt x="9935" y="20538"/>
                    <a:pt x="9919" y="20553"/>
                    <a:pt x="9919" y="20584"/>
                  </a:cubicBezTo>
                  <a:cubicBezTo>
                    <a:pt x="9904" y="20645"/>
                    <a:pt x="9889" y="20721"/>
                    <a:pt x="9874" y="20782"/>
                  </a:cubicBezTo>
                  <a:cubicBezTo>
                    <a:pt x="9874" y="20843"/>
                    <a:pt x="9858" y="20904"/>
                    <a:pt x="9843" y="20965"/>
                  </a:cubicBezTo>
                  <a:lnTo>
                    <a:pt x="9843" y="20980"/>
                  </a:lnTo>
                  <a:cubicBezTo>
                    <a:pt x="9828" y="21102"/>
                    <a:pt x="9797" y="21239"/>
                    <a:pt x="9782" y="21376"/>
                  </a:cubicBezTo>
                  <a:cubicBezTo>
                    <a:pt x="9752" y="21513"/>
                    <a:pt x="9736" y="21650"/>
                    <a:pt x="9721" y="21787"/>
                  </a:cubicBezTo>
                  <a:cubicBezTo>
                    <a:pt x="9706" y="21940"/>
                    <a:pt x="9691" y="22077"/>
                    <a:pt x="9676" y="22229"/>
                  </a:cubicBezTo>
                  <a:cubicBezTo>
                    <a:pt x="9676" y="22336"/>
                    <a:pt x="9660" y="22443"/>
                    <a:pt x="9660" y="22549"/>
                  </a:cubicBezTo>
                  <a:cubicBezTo>
                    <a:pt x="9660" y="22549"/>
                    <a:pt x="9660" y="22549"/>
                    <a:pt x="9660" y="22534"/>
                  </a:cubicBezTo>
                  <a:cubicBezTo>
                    <a:pt x="9645" y="22534"/>
                    <a:pt x="9645" y="22519"/>
                    <a:pt x="9645" y="22504"/>
                  </a:cubicBezTo>
                  <a:cubicBezTo>
                    <a:pt x="9615" y="22427"/>
                    <a:pt x="9584" y="22351"/>
                    <a:pt x="9554" y="22275"/>
                  </a:cubicBezTo>
                  <a:cubicBezTo>
                    <a:pt x="9508" y="22123"/>
                    <a:pt x="9447" y="21970"/>
                    <a:pt x="9417" y="21848"/>
                  </a:cubicBezTo>
                  <a:cubicBezTo>
                    <a:pt x="9386" y="21742"/>
                    <a:pt x="9356" y="21635"/>
                    <a:pt x="9325" y="21513"/>
                  </a:cubicBezTo>
                  <a:cubicBezTo>
                    <a:pt x="9295" y="21391"/>
                    <a:pt x="9264" y="21269"/>
                    <a:pt x="9249" y="21163"/>
                  </a:cubicBezTo>
                  <a:lnTo>
                    <a:pt x="9249" y="21148"/>
                  </a:lnTo>
                  <a:cubicBezTo>
                    <a:pt x="9249" y="21132"/>
                    <a:pt x="9249" y="21132"/>
                    <a:pt x="9249" y="21117"/>
                  </a:cubicBezTo>
                  <a:cubicBezTo>
                    <a:pt x="9249" y="21087"/>
                    <a:pt x="9234" y="21041"/>
                    <a:pt x="9234" y="21010"/>
                  </a:cubicBezTo>
                  <a:cubicBezTo>
                    <a:pt x="9218" y="20934"/>
                    <a:pt x="9203" y="20858"/>
                    <a:pt x="9203" y="20797"/>
                  </a:cubicBezTo>
                  <a:cubicBezTo>
                    <a:pt x="9173" y="20660"/>
                    <a:pt x="9158" y="20523"/>
                    <a:pt x="9142" y="20386"/>
                  </a:cubicBezTo>
                  <a:cubicBezTo>
                    <a:pt x="9127" y="20279"/>
                    <a:pt x="9097" y="20172"/>
                    <a:pt x="9081" y="20081"/>
                  </a:cubicBezTo>
                  <a:lnTo>
                    <a:pt x="9066" y="20005"/>
                  </a:lnTo>
                  <a:cubicBezTo>
                    <a:pt x="9051" y="19959"/>
                    <a:pt x="9036" y="19913"/>
                    <a:pt x="9036" y="19868"/>
                  </a:cubicBezTo>
                  <a:cubicBezTo>
                    <a:pt x="9020" y="19792"/>
                    <a:pt x="9005" y="19731"/>
                    <a:pt x="8990" y="19654"/>
                  </a:cubicBezTo>
                  <a:cubicBezTo>
                    <a:pt x="8959" y="19533"/>
                    <a:pt x="8944" y="19395"/>
                    <a:pt x="8914" y="19274"/>
                  </a:cubicBezTo>
                  <a:lnTo>
                    <a:pt x="8899" y="19197"/>
                  </a:lnTo>
                  <a:cubicBezTo>
                    <a:pt x="8883" y="19091"/>
                    <a:pt x="8868" y="18999"/>
                    <a:pt x="8838" y="18893"/>
                  </a:cubicBezTo>
                  <a:cubicBezTo>
                    <a:pt x="8807" y="18755"/>
                    <a:pt x="8777" y="18634"/>
                    <a:pt x="8746" y="18512"/>
                  </a:cubicBezTo>
                  <a:lnTo>
                    <a:pt x="8685" y="18314"/>
                  </a:lnTo>
                  <a:lnTo>
                    <a:pt x="8640" y="18116"/>
                  </a:lnTo>
                  <a:cubicBezTo>
                    <a:pt x="8624" y="18055"/>
                    <a:pt x="8609" y="18009"/>
                    <a:pt x="8594" y="17963"/>
                  </a:cubicBezTo>
                  <a:cubicBezTo>
                    <a:pt x="8579" y="17887"/>
                    <a:pt x="8548" y="17811"/>
                    <a:pt x="8533" y="17735"/>
                  </a:cubicBezTo>
                  <a:cubicBezTo>
                    <a:pt x="8487" y="17582"/>
                    <a:pt x="8411" y="17415"/>
                    <a:pt x="8320" y="17247"/>
                  </a:cubicBezTo>
                  <a:lnTo>
                    <a:pt x="8304" y="17201"/>
                  </a:lnTo>
                  <a:cubicBezTo>
                    <a:pt x="8274" y="17140"/>
                    <a:pt x="8228" y="17080"/>
                    <a:pt x="8198" y="17019"/>
                  </a:cubicBezTo>
                  <a:cubicBezTo>
                    <a:pt x="8182" y="16973"/>
                    <a:pt x="8152" y="16942"/>
                    <a:pt x="8137" y="16897"/>
                  </a:cubicBezTo>
                  <a:lnTo>
                    <a:pt x="8121" y="16881"/>
                  </a:lnTo>
                  <a:cubicBezTo>
                    <a:pt x="8106" y="16866"/>
                    <a:pt x="8106" y="16836"/>
                    <a:pt x="8091" y="16821"/>
                  </a:cubicBezTo>
                  <a:cubicBezTo>
                    <a:pt x="8061" y="16790"/>
                    <a:pt x="8045" y="16760"/>
                    <a:pt x="8015" y="16714"/>
                  </a:cubicBezTo>
                  <a:lnTo>
                    <a:pt x="7939" y="16638"/>
                  </a:lnTo>
                  <a:lnTo>
                    <a:pt x="7923" y="16592"/>
                  </a:lnTo>
                  <a:lnTo>
                    <a:pt x="7878" y="16546"/>
                  </a:lnTo>
                  <a:cubicBezTo>
                    <a:pt x="7862" y="16531"/>
                    <a:pt x="7847" y="16516"/>
                    <a:pt x="7832" y="16501"/>
                  </a:cubicBezTo>
                  <a:cubicBezTo>
                    <a:pt x="7832" y="16485"/>
                    <a:pt x="7832" y="16470"/>
                    <a:pt x="7832" y="16470"/>
                  </a:cubicBezTo>
                  <a:cubicBezTo>
                    <a:pt x="7832" y="16470"/>
                    <a:pt x="7817" y="16455"/>
                    <a:pt x="7817" y="16455"/>
                  </a:cubicBezTo>
                  <a:cubicBezTo>
                    <a:pt x="7802" y="16424"/>
                    <a:pt x="7802" y="16394"/>
                    <a:pt x="7786" y="16363"/>
                  </a:cubicBezTo>
                  <a:lnTo>
                    <a:pt x="7741" y="16257"/>
                  </a:lnTo>
                  <a:lnTo>
                    <a:pt x="7710" y="16211"/>
                  </a:lnTo>
                  <a:cubicBezTo>
                    <a:pt x="7680" y="16120"/>
                    <a:pt x="7634" y="16028"/>
                    <a:pt x="7603" y="15952"/>
                  </a:cubicBezTo>
                  <a:lnTo>
                    <a:pt x="7603" y="15937"/>
                  </a:lnTo>
                  <a:cubicBezTo>
                    <a:pt x="7603" y="15922"/>
                    <a:pt x="7603" y="15906"/>
                    <a:pt x="7603" y="15891"/>
                  </a:cubicBezTo>
                  <a:cubicBezTo>
                    <a:pt x="7588" y="15891"/>
                    <a:pt x="7588" y="15876"/>
                    <a:pt x="7588" y="15861"/>
                  </a:cubicBezTo>
                  <a:cubicBezTo>
                    <a:pt x="7558" y="15830"/>
                    <a:pt x="7527" y="15800"/>
                    <a:pt x="7482" y="15800"/>
                  </a:cubicBezTo>
                  <a:cubicBezTo>
                    <a:pt x="7466" y="15800"/>
                    <a:pt x="7466" y="15800"/>
                    <a:pt x="7451" y="15815"/>
                  </a:cubicBezTo>
                  <a:cubicBezTo>
                    <a:pt x="7405" y="15815"/>
                    <a:pt x="7375" y="15861"/>
                    <a:pt x="7375" y="15906"/>
                  </a:cubicBezTo>
                  <a:cubicBezTo>
                    <a:pt x="7360" y="15937"/>
                    <a:pt x="7360" y="15952"/>
                    <a:pt x="7375" y="15967"/>
                  </a:cubicBezTo>
                  <a:cubicBezTo>
                    <a:pt x="7375" y="15983"/>
                    <a:pt x="7375" y="15998"/>
                    <a:pt x="7390" y="16013"/>
                  </a:cubicBezTo>
                  <a:cubicBezTo>
                    <a:pt x="7405" y="16059"/>
                    <a:pt x="7421" y="16089"/>
                    <a:pt x="7436" y="16120"/>
                  </a:cubicBezTo>
                  <a:lnTo>
                    <a:pt x="7436" y="16150"/>
                  </a:lnTo>
                  <a:lnTo>
                    <a:pt x="7466" y="16211"/>
                  </a:lnTo>
                  <a:lnTo>
                    <a:pt x="7497" y="16272"/>
                  </a:lnTo>
                  <a:lnTo>
                    <a:pt x="7543" y="16379"/>
                  </a:lnTo>
                  <a:cubicBezTo>
                    <a:pt x="7558" y="16409"/>
                    <a:pt x="7558" y="16424"/>
                    <a:pt x="7573" y="16440"/>
                  </a:cubicBezTo>
                  <a:lnTo>
                    <a:pt x="7573" y="16455"/>
                  </a:lnTo>
                  <a:lnTo>
                    <a:pt x="7588" y="16470"/>
                  </a:lnTo>
                  <a:lnTo>
                    <a:pt x="7603" y="16516"/>
                  </a:lnTo>
                  <a:lnTo>
                    <a:pt x="7603" y="16531"/>
                  </a:lnTo>
                  <a:cubicBezTo>
                    <a:pt x="7619" y="16546"/>
                    <a:pt x="7619" y="16577"/>
                    <a:pt x="7634" y="16592"/>
                  </a:cubicBezTo>
                  <a:cubicBezTo>
                    <a:pt x="7649" y="16607"/>
                    <a:pt x="7664" y="16638"/>
                    <a:pt x="7680" y="16668"/>
                  </a:cubicBezTo>
                  <a:cubicBezTo>
                    <a:pt x="7695" y="16683"/>
                    <a:pt x="7710" y="16714"/>
                    <a:pt x="7725" y="16729"/>
                  </a:cubicBezTo>
                  <a:lnTo>
                    <a:pt x="7741" y="16744"/>
                  </a:lnTo>
                  <a:lnTo>
                    <a:pt x="7771" y="16790"/>
                  </a:lnTo>
                  <a:cubicBezTo>
                    <a:pt x="7802" y="16821"/>
                    <a:pt x="7847" y="16866"/>
                    <a:pt x="7878" y="16912"/>
                  </a:cubicBezTo>
                  <a:cubicBezTo>
                    <a:pt x="7923" y="17019"/>
                    <a:pt x="7984" y="17110"/>
                    <a:pt x="8045" y="17217"/>
                  </a:cubicBezTo>
                  <a:lnTo>
                    <a:pt x="8076" y="17278"/>
                  </a:lnTo>
                  <a:cubicBezTo>
                    <a:pt x="8152" y="17415"/>
                    <a:pt x="8213" y="17506"/>
                    <a:pt x="8259" y="17613"/>
                  </a:cubicBezTo>
                  <a:cubicBezTo>
                    <a:pt x="8274" y="17674"/>
                    <a:pt x="8304" y="17735"/>
                    <a:pt x="8320" y="17796"/>
                  </a:cubicBezTo>
                  <a:lnTo>
                    <a:pt x="8350" y="17857"/>
                  </a:lnTo>
                  <a:cubicBezTo>
                    <a:pt x="8365" y="17902"/>
                    <a:pt x="8380" y="17963"/>
                    <a:pt x="8396" y="18009"/>
                  </a:cubicBezTo>
                  <a:lnTo>
                    <a:pt x="8396" y="18024"/>
                  </a:lnTo>
                  <a:lnTo>
                    <a:pt x="8411" y="18055"/>
                  </a:lnTo>
                  <a:lnTo>
                    <a:pt x="8472" y="18314"/>
                  </a:lnTo>
                  <a:lnTo>
                    <a:pt x="8487" y="18344"/>
                  </a:lnTo>
                  <a:cubicBezTo>
                    <a:pt x="8502" y="18375"/>
                    <a:pt x="8502" y="18405"/>
                    <a:pt x="8518" y="18451"/>
                  </a:cubicBezTo>
                  <a:cubicBezTo>
                    <a:pt x="8518" y="18466"/>
                    <a:pt x="8518" y="18481"/>
                    <a:pt x="8533" y="18496"/>
                  </a:cubicBezTo>
                  <a:cubicBezTo>
                    <a:pt x="8533" y="18527"/>
                    <a:pt x="8548" y="18557"/>
                    <a:pt x="8563" y="18603"/>
                  </a:cubicBezTo>
                  <a:lnTo>
                    <a:pt x="8579" y="18679"/>
                  </a:lnTo>
                  <a:cubicBezTo>
                    <a:pt x="8594" y="18740"/>
                    <a:pt x="8609" y="18801"/>
                    <a:pt x="8624" y="18877"/>
                  </a:cubicBezTo>
                  <a:cubicBezTo>
                    <a:pt x="8640" y="18954"/>
                    <a:pt x="8655" y="19045"/>
                    <a:pt x="8670" y="19136"/>
                  </a:cubicBezTo>
                  <a:lnTo>
                    <a:pt x="8670" y="19182"/>
                  </a:lnTo>
                  <a:cubicBezTo>
                    <a:pt x="8685" y="19228"/>
                    <a:pt x="8685" y="19274"/>
                    <a:pt x="8700" y="19319"/>
                  </a:cubicBezTo>
                  <a:cubicBezTo>
                    <a:pt x="8716" y="19502"/>
                    <a:pt x="8746" y="19700"/>
                    <a:pt x="8792" y="19883"/>
                  </a:cubicBezTo>
                  <a:cubicBezTo>
                    <a:pt x="8792" y="19944"/>
                    <a:pt x="8807" y="20005"/>
                    <a:pt x="8822" y="20066"/>
                  </a:cubicBezTo>
                  <a:cubicBezTo>
                    <a:pt x="8838" y="20172"/>
                    <a:pt x="8868" y="20279"/>
                    <a:pt x="8883" y="20386"/>
                  </a:cubicBezTo>
                  <a:cubicBezTo>
                    <a:pt x="8899" y="20492"/>
                    <a:pt x="8914" y="20599"/>
                    <a:pt x="8929" y="20706"/>
                  </a:cubicBezTo>
                  <a:cubicBezTo>
                    <a:pt x="8959" y="20949"/>
                    <a:pt x="8990" y="21193"/>
                    <a:pt x="9036" y="21437"/>
                  </a:cubicBezTo>
                  <a:cubicBezTo>
                    <a:pt x="9081" y="21650"/>
                    <a:pt x="9158" y="21894"/>
                    <a:pt x="9264" y="22199"/>
                  </a:cubicBezTo>
                  <a:cubicBezTo>
                    <a:pt x="9340" y="22427"/>
                    <a:pt x="9432" y="22656"/>
                    <a:pt x="9523" y="22900"/>
                  </a:cubicBezTo>
                  <a:lnTo>
                    <a:pt x="9554" y="22945"/>
                  </a:lnTo>
                  <a:lnTo>
                    <a:pt x="9569" y="23006"/>
                  </a:lnTo>
                  <a:cubicBezTo>
                    <a:pt x="9554" y="22976"/>
                    <a:pt x="9538" y="22945"/>
                    <a:pt x="9523" y="22915"/>
                  </a:cubicBezTo>
                  <a:cubicBezTo>
                    <a:pt x="9493" y="22839"/>
                    <a:pt x="9447" y="22763"/>
                    <a:pt x="9401" y="22702"/>
                  </a:cubicBezTo>
                  <a:cubicBezTo>
                    <a:pt x="9371" y="22656"/>
                    <a:pt x="9340" y="22610"/>
                    <a:pt x="9310" y="22564"/>
                  </a:cubicBezTo>
                  <a:lnTo>
                    <a:pt x="9264" y="22504"/>
                  </a:lnTo>
                  <a:cubicBezTo>
                    <a:pt x="9218" y="22443"/>
                    <a:pt x="9158" y="22351"/>
                    <a:pt x="9097" y="22290"/>
                  </a:cubicBezTo>
                  <a:cubicBezTo>
                    <a:pt x="9020" y="22184"/>
                    <a:pt x="8914" y="22107"/>
                    <a:pt x="8822" y="22016"/>
                  </a:cubicBezTo>
                  <a:lnTo>
                    <a:pt x="8807" y="22001"/>
                  </a:lnTo>
                  <a:cubicBezTo>
                    <a:pt x="8777" y="21970"/>
                    <a:pt x="8731" y="21940"/>
                    <a:pt x="8700" y="21909"/>
                  </a:cubicBezTo>
                  <a:cubicBezTo>
                    <a:pt x="8640" y="21848"/>
                    <a:pt x="8579" y="21787"/>
                    <a:pt x="8502" y="21726"/>
                  </a:cubicBezTo>
                  <a:cubicBezTo>
                    <a:pt x="8457" y="21681"/>
                    <a:pt x="8396" y="21635"/>
                    <a:pt x="8335" y="21589"/>
                  </a:cubicBezTo>
                  <a:cubicBezTo>
                    <a:pt x="8289" y="21544"/>
                    <a:pt x="8228" y="21513"/>
                    <a:pt x="8182" y="21483"/>
                  </a:cubicBezTo>
                  <a:lnTo>
                    <a:pt x="8152" y="21467"/>
                  </a:lnTo>
                  <a:cubicBezTo>
                    <a:pt x="8045" y="21391"/>
                    <a:pt x="7939" y="21330"/>
                    <a:pt x="7832" y="21254"/>
                  </a:cubicBezTo>
                  <a:cubicBezTo>
                    <a:pt x="7786" y="21224"/>
                    <a:pt x="7741" y="21178"/>
                    <a:pt x="7695" y="21132"/>
                  </a:cubicBezTo>
                  <a:lnTo>
                    <a:pt x="7680" y="21117"/>
                  </a:lnTo>
                  <a:lnTo>
                    <a:pt x="7680" y="21132"/>
                  </a:lnTo>
                  <a:cubicBezTo>
                    <a:pt x="7680" y="21117"/>
                    <a:pt x="7680" y="21117"/>
                    <a:pt x="7664" y="21117"/>
                  </a:cubicBezTo>
                  <a:lnTo>
                    <a:pt x="7649" y="21087"/>
                  </a:lnTo>
                  <a:lnTo>
                    <a:pt x="7603" y="21056"/>
                  </a:lnTo>
                  <a:lnTo>
                    <a:pt x="7603" y="21041"/>
                  </a:lnTo>
                  <a:lnTo>
                    <a:pt x="7588" y="21041"/>
                  </a:lnTo>
                  <a:cubicBezTo>
                    <a:pt x="7527" y="20980"/>
                    <a:pt x="7482" y="20904"/>
                    <a:pt x="7421" y="20843"/>
                  </a:cubicBezTo>
                  <a:lnTo>
                    <a:pt x="7390" y="20812"/>
                  </a:lnTo>
                  <a:cubicBezTo>
                    <a:pt x="7390" y="20812"/>
                    <a:pt x="7375" y="20797"/>
                    <a:pt x="7375" y="20782"/>
                  </a:cubicBezTo>
                  <a:cubicBezTo>
                    <a:pt x="7344" y="20751"/>
                    <a:pt x="7299" y="20706"/>
                    <a:pt x="7268" y="20660"/>
                  </a:cubicBezTo>
                  <a:cubicBezTo>
                    <a:pt x="7207" y="20584"/>
                    <a:pt x="7162" y="20508"/>
                    <a:pt x="7101" y="20447"/>
                  </a:cubicBezTo>
                  <a:lnTo>
                    <a:pt x="7040" y="20355"/>
                  </a:lnTo>
                  <a:lnTo>
                    <a:pt x="7024" y="20340"/>
                  </a:lnTo>
                  <a:cubicBezTo>
                    <a:pt x="6994" y="20294"/>
                    <a:pt x="6964" y="20264"/>
                    <a:pt x="6948" y="20218"/>
                  </a:cubicBezTo>
                  <a:cubicBezTo>
                    <a:pt x="6887" y="20157"/>
                    <a:pt x="6842" y="20081"/>
                    <a:pt x="6781" y="20005"/>
                  </a:cubicBezTo>
                  <a:cubicBezTo>
                    <a:pt x="6750" y="19959"/>
                    <a:pt x="6735" y="19929"/>
                    <a:pt x="6705" y="19883"/>
                  </a:cubicBezTo>
                  <a:cubicBezTo>
                    <a:pt x="6689" y="19852"/>
                    <a:pt x="6659" y="19807"/>
                    <a:pt x="6644" y="19776"/>
                  </a:cubicBezTo>
                  <a:cubicBezTo>
                    <a:pt x="6613" y="19715"/>
                    <a:pt x="6567" y="19639"/>
                    <a:pt x="6537" y="19563"/>
                  </a:cubicBezTo>
                  <a:cubicBezTo>
                    <a:pt x="6506" y="19517"/>
                    <a:pt x="6491" y="19487"/>
                    <a:pt x="6476" y="19441"/>
                  </a:cubicBezTo>
                  <a:cubicBezTo>
                    <a:pt x="6461" y="19411"/>
                    <a:pt x="6446" y="19380"/>
                    <a:pt x="6446" y="19350"/>
                  </a:cubicBezTo>
                  <a:cubicBezTo>
                    <a:pt x="6430" y="19319"/>
                    <a:pt x="6415" y="19274"/>
                    <a:pt x="6400" y="19243"/>
                  </a:cubicBezTo>
                  <a:lnTo>
                    <a:pt x="6369" y="19167"/>
                  </a:lnTo>
                  <a:cubicBezTo>
                    <a:pt x="6339" y="19091"/>
                    <a:pt x="6308" y="18999"/>
                    <a:pt x="6278" y="18908"/>
                  </a:cubicBezTo>
                  <a:cubicBezTo>
                    <a:pt x="6263" y="18862"/>
                    <a:pt x="6263" y="18816"/>
                    <a:pt x="6247" y="18771"/>
                  </a:cubicBezTo>
                  <a:cubicBezTo>
                    <a:pt x="6232" y="18679"/>
                    <a:pt x="6232" y="18573"/>
                    <a:pt x="6232" y="18481"/>
                  </a:cubicBezTo>
                  <a:lnTo>
                    <a:pt x="6232" y="18405"/>
                  </a:lnTo>
                  <a:lnTo>
                    <a:pt x="6232" y="18375"/>
                  </a:lnTo>
                  <a:lnTo>
                    <a:pt x="6232" y="18268"/>
                  </a:lnTo>
                  <a:cubicBezTo>
                    <a:pt x="6232" y="18222"/>
                    <a:pt x="6232" y="18161"/>
                    <a:pt x="6232" y="18116"/>
                  </a:cubicBezTo>
                  <a:cubicBezTo>
                    <a:pt x="6247" y="18055"/>
                    <a:pt x="6247" y="18009"/>
                    <a:pt x="6247" y="17948"/>
                  </a:cubicBezTo>
                  <a:lnTo>
                    <a:pt x="6263" y="17811"/>
                  </a:lnTo>
                  <a:cubicBezTo>
                    <a:pt x="6278" y="17598"/>
                    <a:pt x="6308" y="17415"/>
                    <a:pt x="6324" y="17232"/>
                  </a:cubicBezTo>
                  <a:cubicBezTo>
                    <a:pt x="6324" y="17186"/>
                    <a:pt x="6339" y="17140"/>
                    <a:pt x="6339" y="17095"/>
                  </a:cubicBezTo>
                  <a:cubicBezTo>
                    <a:pt x="6354" y="16927"/>
                    <a:pt x="6385" y="16760"/>
                    <a:pt x="6415" y="16562"/>
                  </a:cubicBezTo>
                  <a:lnTo>
                    <a:pt x="6430" y="16485"/>
                  </a:lnTo>
                  <a:cubicBezTo>
                    <a:pt x="6446" y="16394"/>
                    <a:pt x="6461" y="16303"/>
                    <a:pt x="6491" y="16211"/>
                  </a:cubicBezTo>
                  <a:cubicBezTo>
                    <a:pt x="6491" y="16196"/>
                    <a:pt x="6491" y="16165"/>
                    <a:pt x="6506" y="16150"/>
                  </a:cubicBezTo>
                  <a:lnTo>
                    <a:pt x="6522" y="16043"/>
                  </a:lnTo>
                  <a:lnTo>
                    <a:pt x="6537" y="15967"/>
                  </a:lnTo>
                  <a:lnTo>
                    <a:pt x="6552" y="15891"/>
                  </a:lnTo>
                  <a:cubicBezTo>
                    <a:pt x="6598" y="15769"/>
                    <a:pt x="6628" y="15647"/>
                    <a:pt x="6674" y="15525"/>
                  </a:cubicBezTo>
                  <a:lnTo>
                    <a:pt x="6674" y="15495"/>
                  </a:lnTo>
                  <a:cubicBezTo>
                    <a:pt x="6720" y="15388"/>
                    <a:pt x="6765" y="15282"/>
                    <a:pt x="6796" y="15175"/>
                  </a:cubicBezTo>
                  <a:cubicBezTo>
                    <a:pt x="6811" y="15114"/>
                    <a:pt x="6826" y="15053"/>
                    <a:pt x="6842" y="14992"/>
                  </a:cubicBezTo>
                  <a:cubicBezTo>
                    <a:pt x="6857" y="14931"/>
                    <a:pt x="6872" y="14870"/>
                    <a:pt x="6887" y="14809"/>
                  </a:cubicBezTo>
                  <a:cubicBezTo>
                    <a:pt x="6887" y="14764"/>
                    <a:pt x="6887" y="14703"/>
                    <a:pt x="6872" y="14657"/>
                  </a:cubicBezTo>
                  <a:close/>
                  <a:moveTo>
                    <a:pt x="18604" y="23022"/>
                  </a:moveTo>
                  <a:cubicBezTo>
                    <a:pt x="18589" y="23022"/>
                    <a:pt x="18558" y="23037"/>
                    <a:pt x="18543" y="23052"/>
                  </a:cubicBezTo>
                  <a:lnTo>
                    <a:pt x="18543" y="23052"/>
                  </a:lnTo>
                  <a:cubicBezTo>
                    <a:pt x="18563" y="23042"/>
                    <a:pt x="18583" y="23032"/>
                    <a:pt x="18604" y="23022"/>
                  </a:cubicBezTo>
                  <a:close/>
                  <a:moveTo>
                    <a:pt x="13713" y="14931"/>
                  </a:moveTo>
                  <a:cubicBezTo>
                    <a:pt x="13713" y="14931"/>
                    <a:pt x="13713" y="14947"/>
                    <a:pt x="13713" y="14947"/>
                  </a:cubicBezTo>
                  <a:lnTo>
                    <a:pt x="13728" y="14977"/>
                  </a:lnTo>
                  <a:cubicBezTo>
                    <a:pt x="13728" y="15038"/>
                    <a:pt x="13744" y="15099"/>
                    <a:pt x="13774" y="15160"/>
                  </a:cubicBezTo>
                  <a:cubicBezTo>
                    <a:pt x="13789" y="15221"/>
                    <a:pt x="13820" y="15282"/>
                    <a:pt x="13850" y="15343"/>
                  </a:cubicBezTo>
                  <a:cubicBezTo>
                    <a:pt x="13881" y="15404"/>
                    <a:pt x="13911" y="15465"/>
                    <a:pt x="13942" y="15510"/>
                  </a:cubicBezTo>
                  <a:lnTo>
                    <a:pt x="13972" y="15541"/>
                  </a:lnTo>
                  <a:cubicBezTo>
                    <a:pt x="13987" y="15586"/>
                    <a:pt x="14018" y="15617"/>
                    <a:pt x="14048" y="15663"/>
                  </a:cubicBezTo>
                  <a:lnTo>
                    <a:pt x="14079" y="15693"/>
                  </a:lnTo>
                  <a:cubicBezTo>
                    <a:pt x="14109" y="15724"/>
                    <a:pt x="14140" y="15769"/>
                    <a:pt x="14170" y="15800"/>
                  </a:cubicBezTo>
                  <a:cubicBezTo>
                    <a:pt x="14231" y="15891"/>
                    <a:pt x="14307" y="15983"/>
                    <a:pt x="14383" y="16074"/>
                  </a:cubicBezTo>
                  <a:cubicBezTo>
                    <a:pt x="14414" y="16120"/>
                    <a:pt x="14444" y="16165"/>
                    <a:pt x="14475" y="16196"/>
                  </a:cubicBezTo>
                  <a:cubicBezTo>
                    <a:pt x="14505" y="16242"/>
                    <a:pt x="14536" y="16272"/>
                    <a:pt x="14551" y="16318"/>
                  </a:cubicBezTo>
                  <a:cubicBezTo>
                    <a:pt x="14582" y="16363"/>
                    <a:pt x="14612" y="16409"/>
                    <a:pt x="14627" y="16455"/>
                  </a:cubicBezTo>
                  <a:cubicBezTo>
                    <a:pt x="14658" y="16501"/>
                    <a:pt x="14673" y="16546"/>
                    <a:pt x="14703" y="16592"/>
                  </a:cubicBezTo>
                  <a:lnTo>
                    <a:pt x="14719" y="16638"/>
                  </a:lnTo>
                  <a:cubicBezTo>
                    <a:pt x="14719" y="16638"/>
                    <a:pt x="14719" y="16653"/>
                    <a:pt x="14719" y="16653"/>
                  </a:cubicBezTo>
                  <a:lnTo>
                    <a:pt x="14734" y="16668"/>
                  </a:lnTo>
                  <a:lnTo>
                    <a:pt x="14734" y="16683"/>
                  </a:lnTo>
                  <a:lnTo>
                    <a:pt x="14749" y="16699"/>
                  </a:lnTo>
                  <a:lnTo>
                    <a:pt x="14764" y="16760"/>
                  </a:lnTo>
                  <a:lnTo>
                    <a:pt x="14780" y="16790"/>
                  </a:lnTo>
                  <a:lnTo>
                    <a:pt x="14810" y="16836"/>
                  </a:lnTo>
                  <a:cubicBezTo>
                    <a:pt x="14886" y="17019"/>
                    <a:pt x="14978" y="17217"/>
                    <a:pt x="15069" y="17415"/>
                  </a:cubicBezTo>
                  <a:cubicBezTo>
                    <a:pt x="15130" y="17506"/>
                    <a:pt x="15191" y="17613"/>
                    <a:pt x="15252" y="17719"/>
                  </a:cubicBezTo>
                  <a:cubicBezTo>
                    <a:pt x="15267" y="17750"/>
                    <a:pt x="15282" y="17765"/>
                    <a:pt x="15282" y="17780"/>
                  </a:cubicBezTo>
                  <a:lnTo>
                    <a:pt x="15298" y="17796"/>
                  </a:lnTo>
                  <a:lnTo>
                    <a:pt x="15313" y="17826"/>
                  </a:lnTo>
                  <a:cubicBezTo>
                    <a:pt x="15328" y="17841"/>
                    <a:pt x="15328" y="17857"/>
                    <a:pt x="15343" y="17872"/>
                  </a:cubicBezTo>
                  <a:cubicBezTo>
                    <a:pt x="15359" y="17902"/>
                    <a:pt x="15359" y="17918"/>
                    <a:pt x="15374" y="17948"/>
                  </a:cubicBezTo>
                  <a:lnTo>
                    <a:pt x="15404" y="18024"/>
                  </a:lnTo>
                  <a:lnTo>
                    <a:pt x="15435" y="18085"/>
                  </a:lnTo>
                  <a:lnTo>
                    <a:pt x="15450" y="18116"/>
                  </a:lnTo>
                  <a:cubicBezTo>
                    <a:pt x="15450" y="18131"/>
                    <a:pt x="15465" y="18146"/>
                    <a:pt x="15465" y="18161"/>
                  </a:cubicBezTo>
                  <a:lnTo>
                    <a:pt x="15496" y="18222"/>
                  </a:lnTo>
                  <a:lnTo>
                    <a:pt x="15511" y="18283"/>
                  </a:lnTo>
                  <a:lnTo>
                    <a:pt x="15526" y="18344"/>
                  </a:lnTo>
                  <a:cubicBezTo>
                    <a:pt x="15541" y="18375"/>
                    <a:pt x="15541" y="18405"/>
                    <a:pt x="15557" y="18451"/>
                  </a:cubicBezTo>
                  <a:cubicBezTo>
                    <a:pt x="15572" y="18481"/>
                    <a:pt x="15572" y="18512"/>
                    <a:pt x="15587" y="18542"/>
                  </a:cubicBezTo>
                  <a:lnTo>
                    <a:pt x="15602" y="18603"/>
                  </a:lnTo>
                  <a:cubicBezTo>
                    <a:pt x="15618" y="18695"/>
                    <a:pt x="15633" y="18786"/>
                    <a:pt x="15648" y="18877"/>
                  </a:cubicBezTo>
                  <a:lnTo>
                    <a:pt x="15648" y="18893"/>
                  </a:lnTo>
                  <a:cubicBezTo>
                    <a:pt x="15679" y="19045"/>
                    <a:pt x="15694" y="19167"/>
                    <a:pt x="15709" y="19304"/>
                  </a:cubicBezTo>
                  <a:cubicBezTo>
                    <a:pt x="15709" y="19365"/>
                    <a:pt x="15709" y="19426"/>
                    <a:pt x="15724" y="19487"/>
                  </a:cubicBezTo>
                  <a:cubicBezTo>
                    <a:pt x="15724" y="19548"/>
                    <a:pt x="15724" y="19609"/>
                    <a:pt x="15724" y="19685"/>
                  </a:cubicBezTo>
                  <a:cubicBezTo>
                    <a:pt x="15724" y="19746"/>
                    <a:pt x="15724" y="19807"/>
                    <a:pt x="15739" y="19883"/>
                  </a:cubicBezTo>
                  <a:lnTo>
                    <a:pt x="15739" y="19974"/>
                  </a:lnTo>
                  <a:lnTo>
                    <a:pt x="15739" y="20066"/>
                  </a:lnTo>
                  <a:cubicBezTo>
                    <a:pt x="15739" y="20096"/>
                    <a:pt x="15724" y="20142"/>
                    <a:pt x="15724" y="20188"/>
                  </a:cubicBezTo>
                  <a:lnTo>
                    <a:pt x="15724" y="20233"/>
                  </a:lnTo>
                  <a:cubicBezTo>
                    <a:pt x="15724" y="20279"/>
                    <a:pt x="15724" y="20325"/>
                    <a:pt x="15724" y="20370"/>
                  </a:cubicBezTo>
                  <a:lnTo>
                    <a:pt x="15724" y="20401"/>
                  </a:lnTo>
                  <a:cubicBezTo>
                    <a:pt x="15709" y="20431"/>
                    <a:pt x="15709" y="20462"/>
                    <a:pt x="15709" y="20492"/>
                  </a:cubicBezTo>
                  <a:lnTo>
                    <a:pt x="15709" y="20538"/>
                  </a:lnTo>
                  <a:cubicBezTo>
                    <a:pt x="15694" y="20569"/>
                    <a:pt x="15694" y="20614"/>
                    <a:pt x="15679" y="20645"/>
                  </a:cubicBezTo>
                  <a:lnTo>
                    <a:pt x="15679" y="20706"/>
                  </a:lnTo>
                  <a:cubicBezTo>
                    <a:pt x="15663" y="20736"/>
                    <a:pt x="15663" y="20782"/>
                    <a:pt x="15648" y="20812"/>
                  </a:cubicBezTo>
                  <a:lnTo>
                    <a:pt x="15648" y="20828"/>
                  </a:lnTo>
                  <a:cubicBezTo>
                    <a:pt x="15633" y="20919"/>
                    <a:pt x="15618" y="20995"/>
                    <a:pt x="15587" y="21071"/>
                  </a:cubicBezTo>
                  <a:lnTo>
                    <a:pt x="15587" y="21102"/>
                  </a:lnTo>
                  <a:lnTo>
                    <a:pt x="15587" y="21132"/>
                  </a:lnTo>
                  <a:cubicBezTo>
                    <a:pt x="15572" y="21193"/>
                    <a:pt x="15541" y="21239"/>
                    <a:pt x="15526" y="21300"/>
                  </a:cubicBezTo>
                  <a:cubicBezTo>
                    <a:pt x="15511" y="21361"/>
                    <a:pt x="15496" y="21422"/>
                    <a:pt x="15480" y="21483"/>
                  </a:cubicBezTo>
                  <a:cubicBezTo>
                    <a:pt x="15435" y="21559"/>
                    <a:pt x="15404" y="21650"/>
                    <a:pt x="15359" y="21726"/>
                  </a:cubicBezTo>
                  <a:cubicBezTo>
                    <a:pt x="15313" y="21787"/>
                    <a:pt x="15282" y="21848"/>
                    <a:pt x="15237" y="21894"/>
                  </a:cubicBezTo>
                  <a:cubicBezTo>
                    <a:pt x="15221" y="21925"/>
                    <a:pt x="15191" y="21955"/>
                    <a:pt x="15160" y="21985"/>
                  </a:cubicBezTo>
                  <a:lnTo>
                    <a:pt x="15160" y="22001"/>
                  </a:lnTo>
                  <a:cubicBezTo>
                    <a:pt x="15145" y="22031"/>
                    <a:pt x="15115" y="22046"/>
                    <a:pt x="15100" y="22077"/>
                  </a:cubicBezTo>
                  <a:cubicBezTo>
                    <a:pt x="15023" y="22153"/>
                    <a:pt x="14962" y="22245"/>
                    <a:pt x="14901" y="22336"/>
                  </a:cubicBezTo>
                  <a:cubicBezTo>
                    <a:pt x="14871" y="22382"/>
                    <a:pt x="14825" y="22443"/>
                    <a:pt x="14795" y="22519"/>
                  </a:cubicBezTo>
                  <a:cubicBezTo>
                    <a:pt x="14764" y="22580"/>
                    <a:pt x="14734" y="22656"/>
                    <a:pt x="14703" y="22732"/>
                  </a:cubicBezTo>
                  <a:cubicBezTo>
                    <a:pt x="14673" y="22823"/>
                    <a:pt x="14627" y="22915"/>
                    <a:pt x="14597" y="23022"/>
                  </a:cubicBezTo>
                  <a:cubicBezTo>
                    <a:pt x="14582" y="23082"/>
                    <a:pt x="14551" y="23143"/>
                    <a:pt x="14536" y="23204"/>
                  </a:cubicBezTo>
                  <a:cubicBezTo>
                    <a:pt x="14505" y="23265"/>
                    <a:pt x="14490" y="23326"/>
                    <a:pt x="14460" y="23387"/>
                  </a:cubicBezTo>
                  <a:cubicBezTo>
                    <a:pt x="14429" y="23448"/>
                    <a:pt x="14399" y="23540"/>
                    <a:pt x="14368" y="23616"/>
                  </a:cubicBezTo>
                  <a:cubicBezTo>
                    <a:pt x="14338" y="23677"/>
                    <a:pt x="14292" y="23753"/>
                    <a:pt x="14246" y="23829"/>
                  </a:cubicBezTo>
                  <a:lnTo>
                    <a:pt x="14246" y="23844"/>
                  </a:lnTo>
                  <a:lnTo>
                    <a:pt x="14231" y="23860"/>
                  </a:lnTo>
                  <a:lnTo>
                    <a:pt x="14216" y="23875"/>
                  </a:lnTo>
                  <a:lnTo>
                    <a:pt x="14216" y="23890"/>
                  </a:lnTo>
                  <a:cubicBezTo>
                    <a:pt x="14201" y="23905"/>
                    <a:pt x="14201" y="23920"/>
                    <a:pt x="14185" y="23936"/>
                  </a:cubicBezTo>
                  <a:lnTo>
                    <a:pt x="14140" y="24012"/>
                  </a:lnTo>
                  <a:lnTo>
                    <a:pt x="14155" y="23966"/>
                  </a:lnTo>
                  <a:lnTo>
                    <a:pt x="14170" y="23814"/>
                  </a:lnTo>
                  <a:cubicBezTo>
                    <a:pt x="14185" y="23707"/>
                    <a:pt x="14185" y="23601"/>
                    <a:pt x="14185" y="23479"/>
                  </a:cubicBezTo>
                  <a:lnTo>
                    <a:pt x="14170" y="23326"/>
                  </a:lnTo>
                  <a:cubicBezTo>
                    <a:pt x="14170" y="23281"/>
                    <a:pt x="14170" y="23250"/>
                    <a:pt x="14170" y="23204"/>
                  </a:cubicBezTo>
                  <a:cubicBezTo>
                    <a:pt x="14185" y="23098"/>
                    <a:pt x="14201" y="23006"/>
                    <a:pt x="14231" y="22915"/>
                  </a:cubicBezTo>
                  <a:cubicBezTo>
                    <a:pt x="14231" y="22915"/>
                    <a:pt x="14231" y="22900"/>
                    <a:pt x="14231" y="22884"/>
                  </a:cubicBezTo>
                  <a:cubicBezTo>
                    <a:pt x="14216" y="22930"/>
                    <a:pt x="14185" y="22976"/>
                    <a:pt x="14170" y="23022"/>
                  </a:cubicBezTo>
                  <a:cubicBezTo>
                    <a:pt x="14170" y="23006"/>
                    <a:pt x="14170" y="22991"/>
                    <a:pt x="14170" y="22991"/>
                  </a:cubicBezTo>
                  <a:cubicBezTo>
                    <a:pt x="14170" y="22915"/>
                    <a:pt x="14170" y="22839"/>
                    <a:pt x="14170" y="22763"/>
                  </a:cubicBezTo>
                  <a:cubicBezTo>
                    <a:pt x="14170" y="22686"/>
                    <a:pt x="14170" y="22595"/>
                    <a:pt x="14185" y="22504"/>
                  </a:cubicBezTo>
                  <a:cubicBezTo>
                    <a:pt x="14185" y="22458"/>
                    <a:pt x="14185" y="22397"/>
                    <a:pt x="14185" y="22336"/>
                  </a:cubicBezTo>
                  <a:cubicBezTo>
                    <a:pt x="14201" y="22168"/>
                    <a:pt x="14216" y="21985"/>
                    <a:pt x="14231" y="21803"/>
                  </a:cubicBezTo>
                  <a:cubicBezTo>
                    <a:pt x="14231" y="21696"/>
                    <a:pt x="14246" y="21574"/>
                    <a:pt x="14246" y="21467"/>
                  </a:cubicBezTo>
                  <a:cubicBezTo>
                    <a:pt x="14246" y="21361"/>
                    <a:pt x="14246" y="21254"/>
                    <a:pt x="14246" y="21148"/>
                  </a:cubicBezTo>
                  <a:cubicBezTo>
                    <a:pt x="14246" y="20904"/>
                    <a:pt x="14246" y="20675"/>
                    <a:pt x="14216" y="20462"/>
                  </a:cubicBezTo>
                  <a:cubicBezTo>
                    <a:pt x="14201" y="20355"/>
                    <a:pt x="14185" y="20233"/>
                    <a:pt x="14155" y="20127"/>
                  </a:cubicBezTo>
                  <a:cubicBezTo>
                    <a:pt x="14155" y="20096"/>
                    <a:pt x="14140" y="20051"/>
                    <a:pt x="14124" y="20005"/>
                  </a:cubicBezTo>
                  <a:cubicBezTo>
                    <a:pt x="14109" y="19944"/>
                    <a:pt x="14094" y="19883"/>
                    <a:pt x="14094" y="19822"/>
                  </a:cubicBezTo>
                  <a:cubicBezTo>
                    <a:pt x="14063" y="19715"/>
                    <a:pt x="14048" y="19593"/>
                    <a:pt x="14033" y="19487"/>
                  </a:cubicBezTo>
                  <a:cubicBezTo>
                    <a:pt x="14018" y="19380"/>
                    <a:pt x="13987" y="19274"/>
                    <a:pt x="13972" y="19167"/>
                  </a:cubicBezTo>
                  <a:cubicBezTo>
                    <a:pt x="13926" y="18938"/>
                    <a:pt x="13896" y="18725"/>
                    <a:pt x="13850" y="18512"/>
                  </a:cubicBezTo>
                  <a:lnTo>
                    <a:pt x="13835" y="18466"/>
                  </a:lnTo>
                  <a:cubicBezTo>
                    <a:pt x="13835" y="18420"/>
                    <a:pt x="13820" y="18390"/>
                    <a:pt x="13820" y="18344"/>
                  </a:cubicBezTo>
                  <a:cubicBezTo>
                    <a:pt x="13804" y="18283"/>
                    <a:pt x="13774" y="18222"/>
                    <a:pt x="13759" y="18177"/>
                  </a:cubicBezTo>
                  <a:cubicBezTo>
                    <a:pt x="13713" y="18085"/>
                    <a:pt x="13667" y="17994"/>
                    <a:pt x="13606" y="17902"/>
                  </a:cubicBezTo>
                  <a:lnTo>
                    <a:pt x="13606" y="17918"/>
                  </a:lnTo>
                  <a:lnTo>
                    <a:pt x="13606" y="17933"/>
                  </a:lnTo>
                  <a:cubicBezTo>
                    <a:pt x="13591" y="18024"/>
                    <a:pt x="13591" y="18116"/>
                    <a:pt x="13606" y="18222"/>
                  </a:cubicBezTo>
                  <a:cubicBezTo>
                    <a:pt x="13606" y="18329"/>
                    <a:pt x="13622" y="18420"/>
                    <a:pt x="13637" y="18512"/>
                  </a:cubicBezTo>
                  <a:lnTo>
                    <a:pt x="13652" y="18573"/>
                  </a:lnTo>
                  <a:lnTo>
                    <a:pt x="13759" y="19213"/>
                  </a:lnTo>
                  <a:lnTo>
                    <a:pt x="13759" y="19197"/>
                  </a:lnTo>
                  <a:cubicBezTo>
                    <a:pt x="13774" y="19289"/>
                    <a:pt x="13789" y="19380"/>
                    <a:pt x="13804" y="19472"/>
                  </a:cubicBezTo>
                  <a:cubicBezTo>
                    <a:pt x="13820" y="19563"/>
                    <a:pt x="13835" y="19670"/>
                    <a:pt x="13850" y="19761"/>
                  </a:cubicBezTo>
                  <a:cubicBezTo>
                    <a:pt x="13865" y="19868"/>
                    <a:pt x="13881" y="19974"/>
                    <a:pt x="13896" y="20081"/>
                  </a:cubicBezTo>
                  <a:cubicBezTo>
                    <a:pt x="13911" y="20157"/>
                    <a:pt x="13926" y="20218"/>
                    <a:pt x="13942" y="20294"/>
                  </a:cubicBezTo>
                  <a:cubicBezTo>
                    <a:pt x="13957" y="20386"/>
                    <a:pt x="13972" y="20492"/>
                    <a:pt x="13972" y="20599"/>
                  </a:cubicBezTo>
                  <a:cubicBezTo>
                    <a:pt x="13987" y="20690"/>
                    <a:pt x="13987" y="20797"/>
                    <a:pt x="14003" y="20904"/>
                  </a:cubicBezTo>
                  <a:lnTo>
                    <a:pt x="14003" y="20919"/>
                  </a:lnTo>
                  <a:lnTo>
                    <a:pt x="14003" y="20949"/>
                  </a:lnTo>
                  <a:cubicBezTo>
                    <a:pt x="14003" y="20980"/>
                    <a:pt x="14003" y="21010"/>
                    <a:pt x="14003" y="21026"/>
                  </a:cubicBezTo>
                  <a:cubicBezTo>
                    <a:pt x="14003" y="21269"/>
                    <a:pt x="13987" y="21483"/>
                    <a:pt x="13972" y="21696"/>
                  </a:cubicBezTo>
                  <a:cubicBezTo>
                    <a:pt x="13957" y="21894"/>
                    <a:pt x="13942" y="22123"/>
                    <a:pt x="13926" y="22366"/>
                  </a:cubicBezTo>
                  <a:cubicBezTo>
                    <a:pt x="13911" y="22473"/>
                    <a:pt x="13911" y="22595"/>
                    <a:pt x="13911" y="22686"/>
                  </a:cubicBezTo>
                  <a:cubicBezTo>
                    <a:pt x="13911" y="22793"/>
                    <a:pt x="13911" y="22915"/>
                    <a:pt x="13911" y="23022"/>
                  </a:cubicBezTo>
                  <a:lnTo>
                    <a:pt x="13911" y="23052"/>
                  </a:lnTo>
                  <a:cubicBezTo>
                    <a:pt x="13926" y="23143"/>
                    <a:pt x="13926" y="23235"/>
                    <a:pt x="13926" y="23341"/>
                  </a:cubicBezTo>
                  <a:lnTo>
                    <a:pt x="13942" y="23357"/>
                  </a:lnTo>
                  <a:cubicBezTo>
                    <a:pt x="13942" y="23448"/>
                    <a:pt x="13957" y="23555"/>
                    <a:pt x="13957" y="23661"/>
                  </a:cubicBezTo>
                  <a:cubicBezTo>
                    <a:pt x="13957" y="23799"/>
                    <a:pt x="13942" y="23936"/>
                    <a:pt x="13942" y="24058"/>
                  </a:cubicBezTo>
                  <a:lnTo>
                    <a:pt x="13942" y="24042"/>
                  </a:lnTo>
                  <a:cubicBezTo>
                    <a:pt x="13942" y="23981"/>
                    <a:pt x="13926" y="23936"/>
                    <a:pt x="13896" y="23875"/>
                  </a:cubicBezTo>
                  <a:cubicBezTo>
                    <a:pt x="13881" y="23829"/>
                    <a:pt x="13865" y="23768"/>
                    <a:pt x="13835" y="23707"/>
                  </a:cubicBezTo>
                  <a:cubicBezTo>
                    <a:pt x="13835" y="23677"/>
                    <a:pt x="13820" y="23661"/>
                    <a:pt x="13820" y="23646"/>
                  </a:cubicBezTo>
                  <a:lnTo>
                    <a:pt x="13804" y="23616"/>
                  </a:lnTo>
                  <a:cubicBezTo>
                    <a:pt x="13789" y="23601"/>
                    <a:pt x="13789" y="23585"/>
                    <a:pt x="13774" y="23555"/>
                  </a:cubicBezTo>
                  <a:lnTo>
                    <a:pt x="13759" y="23555"/>
                  </a:lnTo>
                  <a:cubicBezTo>
                    <a:pt x="13728" y="23494"/>
                    <a:pt x="13698" y="23448"/>
                    <a:pt x="13667" y="23402"/>
                  </a:cubicBezTo>
                  <a:cubicBezTo>
                    <a:pt x="13652" y="23357"/>
                    <a:pt x="13622" y="23326"/>
                    <a:pt x="13606" y="23296"/>
                  </a:cubicBezTo>
                  <a:lnTo>
                    <a:pt x="13576" y="23265"/>
                  </a:lnTo>
                  <a:cubicBezTo>
                    <a:pt x="13545" y="23235"/>
                    <a:pt x="13530" y="23204"/>
                    <a:pt x="13500" y="23174"/>
                  </a:cubicBezTo>
                  <a:lnTo>
                    <a:pt x="13469" y="23128"/>
                  </a:lnTo>
                  <a:cubicBezTo>
                    <a:pt x="13408" y="23052"/>
                    <a:pt x="13347" y="22976"/>
                    <a:pt x="13286" y="22900"/>
                  </a:cubicBezTo>
                  <a:cubicBezTo>
                    <a:pt x="13271" y="22869"/>
                    <a:pt x="13256" y="22854"/>
                    <a:pt x="13241" y="22823"/>
                  </a:cubicBezTo>
                  <a:cubicBezTo>
                    <a:pt x="13195" y="22763"/>
                    <a:pt x="13149" y="22686"/>
                    <a:pt x="13104" y="22641"/>
                  </a:cubicBezTo>
                  <a:cubicBezTo>
                    <a:pt x="13088" y="22595"/>
                    <a:pt x="13058" y="22549"/>
                    <a:pt x="13027" y="22519"/>
                  </a:cubicBezTo>
                  <a:cubicBezTo>
                    <a:pt x="13012" y="22488"/>
                    <a:pt x="12997" y="22473"/>
                    <a:pt x="12997" y="22458"/>
                  </a:cubicBezTo>
                  <a:cubicBezTo>
                    <a:pt x="12982" y="22427"/>
                    <a:pt x="12967" y="22412"/>
                    <a:pt x="12951" y="22397"/>
                  </a:cubicBezTo>
                  <a:lnTo>
                    <a:pt x="12921" y="22351"/>
                  </a:lnTo>
                  <a:cubicBezTo>
                    <a:pt x="12875" y="22275"/>
                    <a:pt x="12829" y="22214"/>
                    <a:pt x="12784" y="22153"/>
                  </a:cubicBezTo>
                  <a:cubicBezTo>
                    <a:pt x="12768" y="22123"/>
                    <a:pt x="12738" y="22107"/>
                    <a:pt x="12723" y="22077"/>
                  </a:cubicBezTo>
                  <a:cubicBezTo>
                    <a:pt x="12692" y="22031"/>
                    <a:pt x="12647" y="21985"/>
                    <a:pt x="12616" y="21940"/>
                  </a:cubicBezTo>
                  <a:lnTo>
                    <a:pt x="12570" y="21879"/>
                  </a:lnTo>
                  <a:lnTo>
                    <a:pt x="12555" y="21864"/>
                  </a:lnTo>
                  <a:lnTo>
                    <a:pt x="12525" y="21833"/>
                  </a:lnTo>
                  <a:cubicBezTo>
                    <a:pt x="12509" y="21803"/>
                    <a:pt x="12479" y="21772"/>
                    <a:pt x="12464" y="21742"/>
                  </a:cubicBezTo>
                  <a:cubicBezTo>
                    <a:pt x="12433" y="21696"/>
                    <a:pt x="12403" y="21635"/>
                    <a:pt x="12388" y="21589"/>
                  </a:cubicBezTo>
                  <a:cubicBezTo>
                    <a:pt x="12357" y="21528"/>
                    <a:pt x="12342" y="21467"/>
                    <a:pt x="12311" y="21407"/>
                  </a:cubicBezTo>
                  <a:lnTo>
                    <a:pt x="12311" y="21391"/>
                  </a:lnTo>
                  <a:lnTo>
                    <a:pt x="12281" y="21330"/>
                  </a:lnTo>
                  <a:lnTo>
                    <a:pt x="12266" y="21269"/>
                  </a:lnTo>
                  <a:cubicBezTo>
                    <a:pt x="12266" y="21254"/>
                    <a:pt x="12266" y="21254"/>
                    <a:pt x="12266" y="21254"/>
                  </a:cubicBezTo>
                  <a:cubicBezTo>
                    <a:pt x="12266" y="21239"/>
                    <a:pt x="12266" y="21239"/>
                    <a:pt x="12266" y="21224"/>
                  </a:cubicBezTo>
                  <a:lnTo>
                    <a:pt x="12250" y="21193"/>
                  </a:lnTo>
                  <a:lnTo>
                    <a:pt x="12250" y="21178"/>
                  </a:lnTo>
                  <a:lnTo>
                    <a:pt x="12235" y="21132"/>
                  </a:lnTo>
                  <a:lnTo>
                    <a:pt x="12235" y="21117"/>
                  </a:lnTo>
                  <a:lnTo>
                    <a:pt x="12235" y="21102"/>
                  </a:lnTo>
                  <a:lnTo>
                    <a:pt x="12220" y="21041"/>
                  </a:lnTo>
                  <a:lnTo>
                    <a:pt x="12220" y="20965"/>
                  </a:lnTo>
                  <a:cubicBezTo>
                    <a:pt x="12205" y="20949"/>
                    <a:pt x="12205" y="20919"/>
                    <a:pt x="12205" y="20904"/>
                  </a:cubicBezTo>
                  <a:lnTo>
                    <a:pt x="12205" y="20889"/>
                  </a:lnTo>
                  <a:lnTo>
                    <a:pt x="12205" y="20843"/>
                  </a:lnTo>
                  <a:cubicBezTo>
                    <a:pt x="12205" y="20828"/>
                    <a:pt x="12205" y="20797"/>
                    <a:pt x="12189" y="20782"/>
                  </a:cubicBezTo>
                  <a:cubicBezTo>
                    <a:pt x="12189" y="20751"/>
                    <a:pt x="12189" y="20706"/>
                    <a:pt x="12189" y="20675"/>
                  </a:cubicBezTo>
                  <a:cubicBezTo>
                    <a:pt x="12189" y="20660"/>
                    <a:pt x="12189" y="20630"/>
                    <a:pt x="12189" y="20614"/>
                  </a:cubicBezTo>
                  <a:cubicBezTo>
                    <a:pt x="12174" y="20569"/>
                    <a:pt x="12174" y="20523"/>
                    <a:pt x="12174" y="20492"/>
                  </a:cubicBezTo>
                  <a:lnTo>
                    <a:pt x="12174" y="20447"/>
                  </a:lnTo>
                  <a:lnTo>
                    <a:pt x="12174" y="20416"/>
                  </a:lnTo>
                  <a:lnTo>
                    <a:pt x="12174" y="20355"/>
                  </a:lnTo>
                  <a:lnTo>
                    <a:pt x="12174" y="20310"/>
                  </a:lnTo>
                  <a:lnTo>
                    <a:pt x="12174" y="20279"/>
                  </a:lnTo>
                  <a:lnTo>
                    <a:pt x="12174" y="20203"/>
                  </a:lnTo>
                  <a:lnTo>
                    <a:pt x="12174" y="20081"/>
                  </a:lnTo>
                  <a:lnTo>
                    <a:pt x="12189" y="19944"/>
                  </a:lnTo>
                  <a:cubicBezTo>
                    <a:pt x="12189" y="19822"/>
                    <a:pt x="12205" y="19685"/>
                    <a:pt x="12205" y="19563"/>
                  </a:cubicBezTo>
                  <a:lnTo>
                    <a:pt x="12220" y="19487"/>
                  </a:lnTo>
                  <a:lnTo>
                    <a:pt x="12220" y="19426"/>
                  </a:lnTo>
                  <a:cubicBezTo>
                    <a:pt x="12220" y="19380"/>
                    <a:pt x="12235" y="19334"/>
                    <a:pt x="12235" y="19304"/>
                  </a:cubicBezTo>
                  <a:cubicBezTo>
                    <a:pt x="12235" y="19274"/>
                    <a:pt x="12235" y="19258"/>
                    <a:pt x="12250" y="19243"/>
                  </a:cubicBezTo>
                  <a:lnTo>
                    <a:pt x="12250" y="19213"/>
                  </a:lnTo>
                  <a:lnTo>
                    <a:pt x="12266" y="19106"/>
                  </a:lnTo>
                  <a:cubicBezTo>
                    <a:pt x="12281" y="19060"/>
                    <a:pt x="12281" y="19014"/>
                    <a:pt x="12296" y="18969"/>
                  </a:cubicBezTo>
                  <a:lnTo>
                    <a:pt x="12311" y="18923"/>
                  </a:lnTo>
                  <a:cubicBezTo>
                    <a:pt x="12311" y="18893"/>
                    <a:pt x="12327" y="18847"/>
                    <a:pt x="12327" y="18816"/>
                  </a:cubicBezTo>
                  <a:cubicBezTo>
                    <a:pt x="12342" y="18801"/>
                    <a:pt x="12342" y="18771"/>
                    <a:pt x="12342" y="18755"/>
                  </a:cubicBezTo>
                  <a:lnTo>
                    <a:pt x="12342" y="18771"/>
                  </a:lnTo>
                  <a:cubicBezTo>
                    <a:pt x="12357" y="18695"/>
                    <a:pt x="12372" y="18634"/>
                    <a:pt x="12403" y="18557"/>
                  </a:cubicBezTo>
                  <a:cubicBezTo>
                    <a:pt x="12418" y="18496"/>
                    <a:pt x="12433" y="18420"/>
                    <a:pt x="12464" y="18329"/>
                  </a:cubicBezTo>
                  <a:cubicBezTo>
                    <a:pt x="12509" y="18192"/>
                    <a:pt x="12555" y="18039"/>
                    <a:pt x="12586" y="17887"/>
                  </a:cubicBezTo>
                  <a:cubicBezTo>
                    <a:pt x="12601" y="17796"/>
                    <a:pt x="12631" y="17689"/>
                    <a:pt x="12647" y="17567"/>
                  </a:cubicBezTo>
                  <a:cubicBezTo>
                    <a:pt x="12662" y="17491"/>
                    <a:pt x="12662" y="17430"/>
                    <a:pt x="12677" y="17369"/>
                  </a:cubicBezTo>
                  <a:cubicBezTo>
                    <a:pt x="12677" y="17354"/>
                    <a:pt x="12677" y="17323"/>
                    <a:pt x="12692" y="17308"/>
                  </a:cubicBezTo>
                  <a:cubicBezTo>
                    <a:pt x="12692" y="17293"/>
                    <a:pt x="12692" y="17262"/>
                    <a:pt x="12692" y="17247"/>
                  </a:cubicBezTo>
                  <a:lnTo>
                    <a:pt x="12692" y="17201"/>
                  </a:lnTo>
                  <a:cubicBezTo>
                    <a:pt x="12707" y="17156"/>
                    <a:pt x="12707" y="17110"/>
                    <a:pt x="12707" y="17064"/>
                  </a:cubicBezTo>
                  <a:lnTo>
                    <a:pt x="12707" y="17034"/>
                  </a:lnTo>
                  <a:cubicBezTo>
                    <a:pt x="12723" y="16973"/>
                    <a:pt x="12723" y="16912"/>
                    <a:pt x="12723" y="16851"/>
                  </a:cubicBezTo>
                  <a:cubicBezTo>
                    <a:pt x="12738" y="16790"/>
                    <a:pt x="12738" y="16714"/>
                    <a:pt x="12738" y="16638"/>
                  </a:cubicBezTo>
                  <a:lnTo>
                    <a:pt x="12753" y="16516"/>
                  </a:lnTo>
                  <a:cubicBezTo>
                    <a:pt x="12768" y="16440"/>
                    <a:pt x="12784" y="16348"/>
                    <a:pt x="12799" y="16257"/>
                  </a:cubicBezTo>
                  <a:cubicBezTo>
                    <a:pt x="12814" y="16211"/>
                    <a:pt x="12829" y="16150"/>
                    <a:pt x="12845" y="16104"/>
                  </a:cubicBezTo>
                  <a:cubicBezTo>
                    <a:pt x="12906" y="15983"/>
                    <a:pt x="12967" y="15876"/>
                    <a:pt x="13012" y="15769"/>
                  </a:cubicBezTo>
                  <a:cubicBezTo>
                    <a:pt x="13043" y="15724"/>
                    <a:pt x="13058" y="15693"/>
                    <a:pt x="13088" y="15663"/>
                  </a:cubicBezTo>
                  <a:lnTo>
                    <a:pt x="13104" y="15647"/>
                  </a:lnTo>
                  <a:cubicBezTo>
                    <a:pt x="13134" y="15602"/>
                    <a:pt x="13180" y="15556"/>
                    <a:pt x="13210" y="15510"/>
                  </a:cubicBezTo>
                  <a:cubicBezTo>
                    <a:pt x="13256" y="15465"/>
                    <a:pt x="13302" y="15419"/>
                    <a:pt x="13332" y="15373"/>
                  </a:cubicBezTo>
                  <a:lnTo>
                    <a:pt x="13393" y="15312"/>
                  </a:lnTo>
                  <a:lnTo>
                    <a:pt x="13439" y="15266"/>
                  </a:lnTo>
                  <a:lnTo>
                    <a:pt x="13469" y="15236"/>
                  </a:lnTo>
                  <a:cubicBezTo>
                    <a:pt x="13500" y="15206"/>
                    <a:pt x="13530" y="15175"/>
                    <a:pt x="13561" y="15129"/>
                  </a:cubicBezTo>
                  <a:cubicBezTo>
                    <a:pt x="13606" y="15084"/>
                    <a:pt x="13637" y="15038"/>
                    <a:pt x="13683" y="14992"/>
                  </a:cubicBezTo>
                  <a:cubicBezTo>
                    <a:pt x="13683" y="14977"/>
                    <a:pt x="13698" y="14947"/>
                    <a:pt x="13713" y="14931"/>
                  </a:cubicBezTo>
                  <a:close/>
                  <a:moveTo>
                    <a:pt x="4297" y="21544"/>
                  </a:moveTo>
                  <a:cubicBezTo>
                    <a:pt x="4297" y="21544"/>
                    <a:pt x="4297" y="21544"/>
                    <a:pt x="4312" y="21559"/>
                  </a:cubicBezTo>
                  <a:cubicBezTo>
                    <a:pt x="4328" y="21559"/>
                    <a:pt x="4343" y="21574"/>
                    <a:pt x="4373" y="21589"/>
                  </a:cubicBezTo>
                  <a:cubicBezTo>
                    <a:pt x="4404" y="21620"/>
                    <a:pt x="4434" y="21650"/>
                    <a:pt x="4480" y="21681"/>
                  </a:cubicBezTo>
                  <a:cubicBezTo>
                    <a:pt x="4511" y="21711"/>
                    <a:pt x="4541" y="21757"/>
                    <a:pt x="4587" y="21787"/>
                  </a:cubicBezTo>
                  <a:lnTo>
                    <a:pt x="4617" y="21833"/>
                  </a:lnTo>
                  <a:cubicBezTo>
                    <a:pt x="4663" y="21879"/>
                    <a:pt x="4709" y="21925"/>
                    <a:pt x="4754" y="21970"/>
                  </a:cubicBezTo>
                  <a:lnTo>
                    <a:pt x="4770" y="22001"/>
                  </a:lnTo>
                  <a:lnTo>
                    <a:pt x="4785" y="22016"/>
                  </a:lnTo>
                  <a:lnTo>
                    <a:pt x="4800" y="22031"/>
                  </a:lnTo>
                  <a:cubicBezTo>
                    <a:pt x="4800" y="22046"/>
                    <a:pt x="4815" y="22046"/>
                    <a:pt x="4815" y="22062"/>
                  </a:cubicBezTo>
                  <a:lnTo>
                    <a:pt x="4846" y="22092"/>
                  </a:lnTo>
                  <a:cubicBezTo>
                    <a:pt x="4861" y="22123"/>
                    <a:pt x="4876" y="22138"/>
                    <a:pt x="4876" y="22153"/>
                  </a:cubicBezTo>
                  <a:cubicBezTo>
                    <a:pt x="4907" y="22199"/>
                    <a:pt x="4937" y="22245"/>
                    <a:pt x="4952" y="22290"/>
                  </a:cubicBezTo>
                  <a:lnTo>
                    <a:pt x="4968" y="22305"/>
                  </a:lnTo>
                  <a:cubicBezTo>
                    <a:pt x="5013" y="22382"/>
                    <a:pt x="5044" y="22443"/>
                    <a:pt x="5090" y="22519"/>
                  </a:cubicBezTo>
                  <a:cubicBezTo>
                    <a:pt x="5119" y="22592"/>
                    <a:pt x="5148" y="22666"/>
                    <a:pt x="5178" y="22753"/>
                  </a:cubicBezTo>
                  <a:lnTo>
                    <a:pt x="5178" y="22753"/>
                  </a:lnTo>
                  <a:cubicBezTo>
                    <a:pt x="5175" y="22750"/>
                    <a:pt x="5172" y="22747"/>
                    <a:pt x="5166" y="22747"/>
                  </a:cubicBezTo>
                  <a:lnTo>
                    <a:pt x="5181" y="22763"/>
                  </a:lnTo>
                  <a:lnTo>
                    <a:pt x="5166" y="22763"/>
                  </a:lnTo>
                  <a:cubicBezTo>
                    <a:pt x="5196" y="22823"/>
                    <a:pt x="5211" y="22900"/>
                    <a:pt x="5227" y="22961"/>
                  </a:cubicBezTo>
                  <a:cubicBezTo>
                    <a:pt x="5227" y="23006"/>
                    <a:pt x="5242" y="23067"/>
                    <a:pt x="5242" y="23128"/>
                  </a:cubicBezTo>
                  <a:cubicBezTo>
                    <a:pt x="5242" y="23174"/>
                    <a:pt x="5242" y="23235"/>
                    <a:pt x="5242" y="23296"/>
                  </a:cubicBezTo>
                  <a:cubicBezTo>
                    <a:pt x="5242" y="23341"/>
                    <a:pt x="5227" y="23387"/>
                    <a:pt x="5227" y="23433"/>
                  </a:cubicBezTo>
                  <a:cubicBezTo>
                    <a:pt x="5227" y="23494"/>
                    <a:pt x="5227" y="23570"/>
                    <a:pt x="5211" y="23646"/>
                  </a:cubicBezTo>
                  <a:lnTo>
                    <a:pt x="5211" y="23661"/>
                  </a:lnTo>
                  <a:cubicBezTo>
                    <a:pt x="5211" y="23677"/>
                    <a:pt x="5211" y="23692"/>
                    <a:pt x="5211" y="23692"/>
                  </a:cubicBezTo>
                  <a:lnTo>
                    <a:pt x="5211" y="23707"/>
                  </a:lnTo>
                  <a:lnTo>
                    <a:pt x="5211" y="23722"/>
                  </a:lnTo>
                  <a:cubicBezTo>
                    <a:pt x="5211" y="23753"/>
                    <a:pt x="5196" y="23768"/>
                    <a:pt x="5196" y="23799"/>
                  </a:cubicBezTo>
                  <a:cubicBezTo>
                    <a:pt x="5196" y="23799"/>
                    <a:pt x="5196" y="23814"/>
                    <a:pt x="5196" y="23814"/>
                  </a:cubicBezTo>
                  <a:lnTo>
                    <a:pt x="5196" y="23829"/>
                  </a:lnTo>
                  <a:lnTo>
                    <a:pt x="5196" y="23905"/>
                  </a:lnTo>
                  <a:cubicBezTo>
                    <a:pt x="5181" y="24012"/>
                    <a:pt x="5181" y="24103"/>
                    <a:pt x="5166" y="24195"/>
                  </a:cubicBezTo>
                  <a:lnTo>
                    <a:pt x="5181" y="24240"/>
                  </a:lnTo>
                  <a:lnTo>
                    <a:pt x="5181" y="24271"/>
                  </a:lnTo>
                  <a:cubicBezTo>
                    <a:pt x="5166" y="24317"/>
                    <a:pt x="5166" y="24362"/>
                    <a:pt x="5166" y="24408"/>
                  </a:cubicBezTo>
                  <a:cubicBezTo>
                    <a:pt x="5166" y="24408"/>
                    <a:pt x="5166" y="24423"/>
                    <a:pt x="5166" y="24423"/>
                  </a:cubicBezTo>
                  <a:cubicBezTo>
                    <a:pt x="5166" y="24378"/>
                    <a:pt x="5150" y="24332"/>
                    <a:pt x="5150" y="24286"/>
                  </a:cubicBezTo>
                  <a:lnTo>
                    <a:pt x="5150" y="24149"/>
                  </a:lnTo>
                  <a:cubicBezTo>
                    <a:pt x="5150" y="24088"/>
                    <a:pt x="5150" y="24042"/>
                    <a:pt x="5150" y="23997"/>
                  </a:cubicBezTo>
                  <a:cubicBezTo>
                    <a:pt x="5150" y="23951"/>
                    <a:pt x="5135" y="23905"/>
                    <a:pt x="5135" y="23844"/>
                  </a:cubicBezTo>
                  <a:cubicBezTo>
                    <a:pt x="5120" y="23814"/>
                    <a:pt x="5105" y="23768"/>
                    <a:pt x="5090" y="23722"/>
                  </a:cubicBezTo>
                  <a:cubicBezTo>
                    <a:pt x="5059" y="23631"/>
                    <a:pt x="5029" y="23555"/>
                    <a:pt x="4998" y="23479"/>
                  </a:cubicBezTo>
                  <a:cubicBezTo>
                    <a:pt x="4968" y="23448"/>
                    <a:pt x="4952" y="23418"/>
                    <a:pt x="4922" y="23372"/>
                  </a:cubicBezTo>
                  <a:cubicBezTo>
                    <a:pt x="4907" y="23341"/>
                    <a:pt x="4876" y="23311"/>
                    <a:pt x="4846" y="23265"/>
                  </a:cubicBezTo>
                  <a:cubicBezTo>
                    <a:pt x="4815" y="23220"/>
                    <a:pt x="4770" y="23189"/>
                    <a:pt x="4724" y="23159"/>
                  </a:cubicBezTo>
                  <a:cubicBezTo>
                    <a:pt x="4709" y="23128"/>
                    <a:pt x="4678" y="23113"/>
                    <a:pt x="4663" y="23098"/>
                  </a:cubicBezTo>
                  <a:cubicBezTo>
                    <a:pt x="4632" y="23082"/>
                    <a:pt x="4602" y="23067"/>
                    <a:pt x="4587" y="23067"/>
                  </a:cubicBezTo>
                  <a:cubicBezTo>
                    <a:pt x="4526" y="23037"/>
                    <a:pt x="4495" y="23037"/>
                    <a:pt x="4450" y="23037"/>
                  </a:cubicBezTo>
                  <a:lnTo>
                    <a:pt x="4419" y="23037"/>
                  </a:lnTo>
                  <a:cubicBezTo>
                    <a:pt x="4419" y="23037"/>
                    <a:pt x="4419" y="23022"/>
                    <a:pt x="4419" y="23022"/>
                  </a:cubicBezTo>
                  <a:cubicBezTo>
                    <a:pt x="4419" y="22976"/>
                    <a:pt x="4404" y="22961"/>
                    <a:pt x="4404" y="22930"/>
                  </a:cubicBezTo>
                  <a:lnTo>
                    <a:pt x="4404" y="22915"/>
                  </a:lnTo>
                  <a:lnTo>
                    <a:pt x="4389" y="22808"/>
                  </a:lnTo>
                  <a:cubicBezTo>
                    <a:pt x="4373" y="22671"/>
                    <a:pt x="4373" y="22519"/>
                    <a:pt x="4358" y="22382"/>
                  </a:cubicBezTo>
                  <a:cubicBezTo>
                    <a:pt x="4358" y="22214"/>
                    <a:pt x="4343" y="22046"/>
                    <a:pt x="4343" y="21894"/>
                  </a:cubicBezTo>
                  <a:cubicBezTo>
                    <a:pt x="4343" y="21864"/>
                    <a:pt x="4343" y="21833"/>
                    <a:pt x="4328" y="21803"/>
                  </a:cubicBezTo>
                  <a:lnTo>
                    <a:pt x="4328" y="21772"/>
                  </a:lnTo>
                  <a:cubicBezTo>
                    <a:pt x="4328" y="21726"/>
                    <a:pt x="4328" y="21696"/>
                    <a:pt x="4312" y="21650"/>
                  </a:cubicBezTo>
                  <a:lnTo>
                    <a:pt x="4312" y="21635"/>
                  </a:lnTo>
                  <a:cubicBezTo>
                    <a:pt x="4312" y="21605"/>
                    <a:pt x="4297" y="21574"/>
                    <a:pt x="4297" y="21544"/>
                  </a:cubicBezTo>
                  <a:close/>
                  <a:moveTo>
                    <a:pt x="2499" y="20721"/>
                  </a:moveTo>
                  <a:cubicBezTo>
                    <a:pt x="2591" y="20721"/>
                    <a:pt x="2667" y="20721"/>
                    <a:pt x="2743" y="20736"/>
                  </a:cubicBezTo>
                  <a:lnTo>
                    <a:pt x="2789" y="20736"/>
                  </a:lnTo>
                  <a:cubicBezTo>
                    <a:pt x="2819" y="20736"/>
                    <a:pt x="2850" y="20751"/>
                    <a:pt x="2880" y="20751"/>
                  </a:cubicBezTo>
                  <a:lnTo>
                    <a:pt x="2941" y="20767"/>
                  </a:lnTo>
                  <a:lnTo>
                    <a:pt x="3002" y="20767"/>
                  </a:lnTo>
                  <a:cubicBezTo>
                    <a:pt x="3048" y="20782"/>
                    <a:pt x="3094" y="20797"/>
                    <a:pt x="3139" y="20812"/>
                  </a:cubicBezTo>
                  <a:cubicBezTo>
                    <a:pt x="3200" y="20828"/>
                    <a:pt x="3246" y="20858"/>
                    <a:pt x="3307" y="20889"/>
                  </a:cubicBezTo>
                  <a:cubicBezTo>
                    <a:pt x="3353" y="20904"/>
                    <a:pt x="3383" y="20934"/>
                    <a:pt x="3429" y="20965"/>
                  </a:cubicBezTo>
                  <a:cubicBezTo>
                    <a:pt x="3475" y="20995"/>
                    <a:pt x="3520" y="21026"/>
                    <a:pt x="3566" y="21056"/>
                  </a:cubicBezTo>
                  <a:lnTo>
                    <a:pt x="3688" y="21132"/>
                  </a:lnTo>
                  <a:lnTo>
                    <a:pt x="3718" y="21163"/>
                  </a:lnTo>
                  <a:cubicBezTo>
                    <a:pt x="3749" y="21178"/>
                    <a:pt x="3764" y="21193"/>
                    <a:pt x="3794" y="21208"/>
                  </a:cubicBezTo>
                  <a:cubicBezTo>
                    <a:pt x="3825" y="21239"/>
                    <a:pt x="3855" y="21269"/>
                    <a:pt x="3886" y="21285"/>
                  </a:cubicBezTo>
                  <a:cubicBezTo>
                    <a:pt x="3901" y="21315"/>
                    <a:pt x="3932" y="21330"/>
                    <a:pt x="3947" y="21361"/>
                  </a:cubicBezTo>
                  <a:cubicBezTo>
                    <a:pt x="3962" y="21376"/>
                    <a:pt x="3977" y="21407"/>
                    <a:pt x="3993" y="21422"/>
                  </a:cubicBezTo>
                  <a:cubicBezTo>
                    <a:pt x="4008" y="21437"/>
                    <a:pt x="4008" y="21467"/>
                    <a:pt x="4023" y="21483"/>
                  </a:cubicBezTo>
                  <a:cubicBezTo>
                    <a:pt x="4038" y="21498"/>
                    <a:pt x="4038" y="21528"/>
                    <a:pt x="4053" y="21559"/>
                  </a:cubicBezTo>
                  <a:cubicBezTo>
                    <a:pt x="4053" y="21574"/>
                    <a:pt x="4069" y="21620"/>
                    <a:pt x="4069" y="21650"/>
                  </a:cubicBezTo>
                  <a:cubicBezTo>
                    <a:pt x="4084" y="21681"/>
                    <a:pt x="4084" y="21711"/>
                    <a:pt x="4099" y="21742"/>
                  </a:cubicBezTo>
                  <a:cubicBezTo>
                    <a:pt x="4099" y="21787"/>
                    <a:pt x="4114" y="21833"/>
                    <a:pt x="4114" y="21894"/>
                  </a:cubicBezTo>
                  <a:cubicBezTo>
                    <a:pt x="4114" y="21940"/>
                    <a:pt x="4130" y="22001"/>
                    <a:pt x="4130" y="22062"/>
                  </a:cubicBezTo>
                  <a:cubicBezTo>
                    <a:pt x="4145" y="22168"/>
                    <a:pt x="4145" y="22275"/>
                    <a:pt x="4160" y="22382"/>
                  </a:cubicBezTo>
                  <a:cubicBezTo>
                    <a:pt x="4175" y="22488"/>
                    <a:pt x="4175" y="22580"/>
                    <a:pt x="4191" y="22686"/>
                  </a:cubicBezTo>
                  <a:cubicBezTo>
                    <a:pt x="4191" y="22778"/>
                    <a:pt x="4206" y="22869"/>
                    <a:pt x="4221" y="22976"/>
                  </a:cubicBezTo>
                  <a:cubicBezTo>
                    <a:pt x="4221" y="23006"/>
                    <a:pt x="4236" y="23052"/>
                    <a:pt x="4252" y="23082"/>
                  </a:cubicBezTo>
                  <a:cubicBezTo>
                    <a:pt x="4221" y="23098"/>
                    <a:pt x="4175" y="23128"/>
                    <a:pt x="4145" y="23143"/>
                  </a:cubicBezTo>
                  <a:cubicBezTo>
                    <a:pt x="4084" y="23189"/>
                    <a:pt x="4038" y="23220"/>
                    <a:pt x="4008" y="23265"/>
                  </a:cubicBezTo>
                  <a:cubicBezTo>
                    <a:pt x="3962" y="23311"/>
                    <a:pt x="3932" y="23357"/>
                    <a:pt x="3901" y="23402"/>
                  </a:cubicBezTo>
                  <a:cubicBezTo>
                    <a:pt x="3886" y="23448"/>
                    <a:pt x="3855" y="23509"/>
                    <a:pt x="3840" y="23555"/>
                  </a:cubicBezTo>
                  <a:cubicBezTo>
                    <a:pt x="3825" y="23601"/>
                    <a:pt x="3825" y="23631"/>
                    <a:pt x="3810" y="23677"/>
                  </a:cubicBezTo>
                  <a:lnTo>
                    <a:pt x="3794" y="23677"/>
                  </a:lnTo>
                  <a:lnTo>
                    <a:pt x="3749" y="23692"/>
                  </a:lnTo>
                  <a:cubicBezTo>
                    <a:pt x="3703" y="23707"/>
                    <a:pt x="3642" y="23738"/>
                    <a:pt x="3596" y="23753"/>
                  </a:cubicBezTo>
                  <a:cubicBezTo>
                    <a:pt x="3551" y="23768"/>
                    <a:pt x="3490" y="23783"/>
                    <a:pt x="3444" y="23814"/>
                  </a:cubicBezTo>
                  <a:cubicBezTo>
                    <a:pt x="3322" y="23875"/>
                    <a:pt x="3231" y="23936"/>
                    <a:pt x="3155" y="24012"/>
                  </a:cubicBezTo>
                  <a:cubicBezTo>
                    <a:pt x="3124" y="24042"/>
                    <a:pt x="3078" y="24073"/>
                    <a:pt x="3048" y="24119"/>
                  </a:cubicBezTo>
                  <a:cubicBezTo>
                    <a:pt x="3002" y="24179"/>
                    <a:pt x="2972" y="24256"/>
                    <a:pt x="2941" y="24347"/>
                  </a:cubicBezTo>
                  <a:cubicBezTo>
                    <a:pt x="2941" y="24393"/>
                    <a:pt x="2941" y="24438"/>
                    <a:pt x="2941" y="24499"/>
                  </a:cubicBezTo>
                  <a:cubicBezTo>
                    <a:pt x="2941" y="24515"/>
                    <a:pt x="2941" y="24545"/>
                    <a:pt x="2956" y="24576"/>
                  </a:cubicBezTo>
                  <a:cubicBezTo>
                    <a:pt x="2956" y="24591"/>
                    <a:pt x="2956" y="24621"/>
                    <a:pt x="2972" y="24637"/>
                  </a:cubicBezTo>
                  <a:cubicBezTo>
                    <a:pt x="2972" y="24667"/>
                    <a:pt x="2987" y="24697"/>
                    <a:pt x="2987" y="24713"/>
                  </a:cubicBezTo>
                  <a:cubicBezTo>
                    <a:pt x="2987" y="24728"/>
                    <a:pt x="2987" y="24743"/>
                    <a:pt x="2987" y="24758"/>
                  </a:cubicBezTo>
                  <a:lnTo>
                    <a:pt x="2972" y="24743"/>
                  </a:lnTo>
                  <a:cubicBezTo>
                    <a:pt x="2941" y="24728"/>
                    <a:pt x="2926" y="24713"/>
                    <a:pt x="2896" y="24697"/>
                  </a:cubicBezTo>
                  <a:lnTo>
                    <a:pt x="2850" y="24667"/>
                  </a:lnTo>
                  <a:lnTo>
                    <a:pt x="2819" y="24652"/>
                  </a:lnTo>
                  <a:cubicBezTo>
                    <a:pt x="2789" y="24621"/>
                    <a:pt x="2758" y="24606"/>
                    <a:pt x="2713" y="24576"/>
                  </a:cubicBezTo>
                  <a:cubicBezTo>
                    <a:pt x="2637" y="24530"/>
                    <a:pt x="2545" y="24484"/>
                    <a:pt x="2454" y="24423"/>
                  </a:cubicBezTo>
                  <a:cubicBezTo>
                    <a:pt x="2286" y="24317"/>
                    <a:pt x="2103" y="24210"/>
                    <a:pt x="1936" y="24119"/>
                  </a:cubicBezTo>
                  <a:lnTo>
                    <a:pt x="1905" y="24103"/>
                  </a:lnTo>
                  <a:cubicBezTo>
                    <a:pt x="1829" y="24073"/>
                    <a:pt x="1753" y="24027"/>
                    <a:pt x="1677" y="23981"/>
                  </a:cubicBezTo>
                  <a:cubicBezTo>
                    <a:pt x="1585" y="23936"/>
                    <a:pt x="1509" y="23890"/>
                    <a:pt x="1433" y="23829"/>
                  </a:cubicBezTo>
                  <a:lnTo>
                    <a:pt x="1418" y="23814"/>
                  </a:lnTo>
                  <a:cubicBezTo>
                    <a:pt x="1387" y="23783"/>
                    <a:pt x="1341" y="23768"/>
                    <a:pt x="1311" y="23738"/>
                  </a:cubicBezTo>
                  <a:cubicBezTo>
                    <a:pt x="1265" y="23707"/>
                    <a:pt x="1220" y="23661"/>
                    <a:pt x="1189" y="23631"/>
                  </a:cubicBezTo>
                  <a:lnTo>
                    <a:pt x="1174" y="23616"/>
                  </a:lnTo>
                  <a:cubicBezTo>
                    <a:pt x="1128" y="23570"/>
                    <a:pt x="1067" y="23524"/>
                    <a:pt x="1022" y="23479"/>
                  </a:cubicBezTo>
                  <a:cubicBezTo>
                    <a:pt x="976" y="23418"/>
                    <a:pt x="915" y="23357"/>
                    <a:pt x="869" y="23296"/>
                  </a:cubicBezTo>
                  <a:lnTo>
                    <a:pt x="854" y="23281"/>
                  </a:lnTo>
                  <a:cubicBezTo>
                    <a:pt x="839" y="23250"/>
                    <a:pt x="823" y="23235"/>
                    <a:pt x="808" y="23220"/>
                  </a:cubicBezTo>
                  <a:cubicBezTo>
                    <a:pt x="793" y="23204"/>
                    <a:pt x="793" y="23189"/>
                    <a:pt x="778" y="23174"/>
                  </a:cubicBezTo>
                  <a:lnTo>
                    <a:pt x="747" y="23128"/>
                  </a:lnTo>
                  <a:cubicBezTo>
                    <a:pt x="732" y="23098"/>
                    <a:pt x="702" y="23067"/>
                    <a:pt x="686" y="23037"/>
                  </a:cubicBezTo>
                  <a:cubicBezTo>
                    <a:pt x="671" y="23006"/>
                    <a:pt x="656" y="22961"/>
                    <a:pt x="641" y="22930"/>
                  </a:cubicBezTo>
                  <a:cubicBezTo>
                    <a:pt x="625" y="22900"/>
                    <a:pt x="610" y="22869"/>
                    <a:pt x="595" y="22839"/>
                  </a:cubicBezTo>
                  <a:cubicBezTo>
                    <a:pt x="595" y="22823"/>
                    <a:pt x="595" y="22808"/>
                    <a:pt x="595" y="22793"/>
                  </a:cubicBezTo>
                  <a:cubicBezTo>
                    <a:pt x="595" y="22778"/>
                    <a:pt x="580" y="22763"/>
                    <a:pt x="580" y="22747"/>
                  </a:cubicBezTo>
                  <a:cubicBezTo>
                    <a:pt x="580" y="22717"/>
                    <a:pt x="580" y="22686"/>
                    <a:pt x="580" y="22656"/>
                  </a:cubicBezTo>
                  <a:cubicBezTo>
                    <a:pt x="564" y="22625"/>
                    <a:pt x="564" y="22595"/>
                    <a:pt x="564" y="22564"/>
                  </a:cubicBezTo>
                  <a:cubicBezTo>
                    <a:pt x="564" y="22504"/>
                    <a:pt x="564" y="22427"/>
                    <a:pt x="564" y="22351"/>
                  </a:cubicBezTo>
                  <a:cubicBezTo>
                    <a:pt x="564" y="22351"/>
                    <a:pt x="564" y="22336"/>
                    <a:pt x="564" y="22336"/>
                  </a:cubicBezTo>
                  <a:cubicBezTo>
                    <a:pt x="564" y="22321"/>
                    <a:pt x="564" y="22321"/>
                    <a:pt x="564" y="22305"/>
                  </a:cubicBezTo>
                  <a:lnTo>
                    <a:pt x="580" y="22245"/>
                  </a:lnTo>
                  <a:lnTo>
                    <a:pt x="580" y="22229"/>
                  </a:lnTo>
                  <a:lnTo>
                    <a:pt x="580" y="22214"/>
                  </a:lnTo>
                  <a:cubicBezTo>
                    <a:pt x="595" y="22123"/>
                    <a:pt x="595" y="22031"/>
                    <a:pt x="625" y="21940"/>
                  </a:cubicBezTo>
                  <a:cubicBezTo>
                    <a:pt x="625" y="21940"/>
                    <a:pt x="625" y="21940"/>
                    <a:pt x="625" y="21925"/>
                  </a:cubicBezTo>
                  <a:cubicBezTo>
                    <a:pt x="625" y="21894"/>
                    <a:pt x="641" y="21848"/>
                    <a:pt x="656" y="21818"/>
                  </a:cubicBezTo>
                  <a:cubicBezTo>
                    <a:pt x="671" y="21803"/>
                    <a:pt x="671" y="21772"/>
                    <a:pt x="686" y="21742"/>
                  </a:cubicBezTo>
                  <a:cubicBezTo>
                    <a:pt x="702" y="21726"/>
                    <a:pt x="702" y="21711"/>
                    <a:pt x="717" y="21696"/>
                  </a:cubicBezTo>
                  <a:cubicBezTo>
                    <a:pt x="732" y="21681"/>
                    <a:pt x="747" y="21666"/>
                    <a:pt x="763" y="21650"/>
                  </a:cubicBezTo>
                  <a:cubicBezTo>
                    <a:pt x="823" y="21574"/>
                    <a:pt x="900" y="21513"/>
                    <a:pt x="976" y="21452"/>
                  </a:cubicBezTo>
                  <a:lnTo>
                    <a:pt x="991" y="21437"/>
                  </a:lnTo>
                  <a:lnTo>
                    <a:pt x="1006" y="21422"/>
                  </a:lnTo>
                  <a:cubicBezTo>
                    <a:pt x="1052" y="21391"/>
                    <a:pt x="1098" y="21361"/>
                    <a:pt x="1143" y="21330"/>
                  </a:cubicBezTo>
                  <a:cubicBezTo>
                    <a:pt x="1189" y="21300"/>
                    <a:pt x="1235" y="21254"/>
                    <a:pt x="1281" y="21224"/>
                  </a:cubicBezTo>
                  <a:lnTo>
                    <a:pt x="1433" y="21132"/>
                  </a:lnTo>
                  <a:lnTo>
                    <a:pt x="1585" y="21026"/>
                  </a:lnTo>
                  <a:cubicBezTo>
                    <a:pt x="1616" y="21026"/>
                    <a:pt x="1631" y="21010"/>
                    <a:pt x="1646" y="20995"/>
                  </a:cubicBezTo>
                  <a:cubicBezTo>
                    <a:pt x="1677" y="20980"/>
                    <a:pt x="1707" y="20949"/>
                    <a:pt x="1753" y="20934"/>
                  </a:cubicBezTo>
                  <a:lnTo>
                    <a:pt x="1768" y="20919"/>
                  </a:lnTo>
                  <a:cubicBezTo>
                    <a:pt x="1829" y="20889"/>
                    <a:pt x="1890" y="20858"/>
                    <a:pt x="1951" y="20828"/>
                  </a:cubicBezTo>
                  <a:cubicBezTo>
                    <a:pt x="1981" y="20812"/>
                    <a:pt x="2012" y="20797"/>
                    <a:pt x="2058" y="20782"/>
                  </a:cubicBezTo>
                  <a:cubicBezTo>
                    <a:pt x="2103" y="20767"/>
                    <a:pt x="2149" y="20767"/>
                    <a:pt x="2210" y="20751"/>
                  </a:cubicBezTo>
                  <a:cubicBezTo>
                    <a:pt x="2225" y="20751"/>
                    <a:pt x="2240" y="20751"/>
                    <a:pt x="2256" y="20736"/>
                  </a:cubicBezTo>
                  <a:cubicBezTo>
                    <a:pt x="2317" y="20736"/>
                    <a:pt x="2393" y="20721"/>
                    <a:pt x="2454" y="20721"/>
                  </a:cubicBezTo>
                  <a:close/>
                  <a:moveTo>
                    <a:pt x="4495" y="23265"/>
                  </a:moveTo>
                  <a:cubicBezTo>
                    <a:pt x="4495" y="23281"/>
                    <a:pt x="4511" y="23281"/>
                    <a:pt x="4511" y="23281"/>
                  </a:cubicBezTo>
                  <a:cubicBezTo>
                    <a:pt x="4526" y="23296"/>
                    <a:pt x="4541" y="23296"/>
                    <a:pt x="4556" y="23311"/>
                  </a:cubicBezTo>
                  <a:cubicBezTo>
                    <a:pt x="4572" y="23311"/>
                    <a:pt x="4572" y="23326"/>
                    <a:pt x="4587" y="23341"/>
                  </a:cubicBezTo>
                  <a:cubicBezTo>
                    <a:pt x="4602" y="23341"/>
                    <a:pt x="4617" y="23357"/>
                    <a:pt x="4617" y="23357"/>
                  </a:cubicBezTo>
                  <a:cubicBezTo>
                    <a:pt x="4648" y="23387"/>
                    <a:pt x="4663" y="23402"/>
                    <a:pt x="4678" y="23433"/>
                  </a:cubicBezTo>
                  <a:lnTo>
                    <a:pt x="4693" y="23433"/>
                  </a:lnTo>
                  <a:cubicBezTo>
                    <a:pt x="4724" y="23479"/>
                    <a:pt x="4754" y="23524"/>
                    <a:pt x="4785" y="23570"/>
                  </a:cubicBezTo>
                  <a:cubicBezTo>
                    <a:pt x="4800" y="23616"/>
                    <a:pt x="4831" y="23646"/>
                    <a:pt x="4846" y="23677"/>
                  </a:cubicBezTo>
                  <a:cubicBezTo>
                    <a:pt x="4861" y="23738"/>
                    <a:pt x="4891" y="23799"/>
                    <a:pt x="4922" y="23875"/>
                  </a:cubicBezTo>
                  <a:cubicBezTo>
                    <a:pt x="4922" y="23920"/>
                    <a:pt x="4937" y="23951"/>
                    <a:pt x="4937" y="23981"/>
                  </a:cubicBezTo>
                  <a:lnTo>
                    <a:pt x="4937" y="23997"/>
                  </a:lnTo>
                  <a:cubicBezTo>
                    <a:pt x="4952" y="24058"/>
                    <a:pt x="4952" y="24103"/>
                    <a:pt x="4968" y="24164"/>
                  </a:cubicBezTo>
                  <a:cubicBezTo>
                    <a:pt x="4968" y="24195"/>
                    <a:pt x="4968" y="24210"/>
                    <a:pt x="4968" y="24225"/>
                  </a:cubicBezTo>
                  <a:lnTo>
                    <a:pt x="4968" y="24256"/>
                  </a:lnTo>
                  <a:cubicBezTo>
                    <a:pt x="4968" y="24286"/>
                    <a:pt x="4983" y="24332"/>
                    <a:pt x="4983" y="24362"/>
                  </a:cubicBezTo>
                  <a:lnTo>
                    <a:pt x="4998" y="24378"/>
                  </a:lnTo>
                  <a:cubicBezTo>
                    <a:pt x="4998" y="24408"/>
                    <a:pt x="4998" y="24438"/>
                    <a:pt x="5013" y="24469"/>
                  </a:cubicBezTo>
                  <a:cubicBezTo>
                    <a:pt x="5013" y="24499"/>
                    <a:pt x="5013" y="24545"/>
                    <a:pt x="5029" y="24576"/>
                  </a:cubicBezTo>
                  <a:cubicBezTo>
                    <a:pt x="5029" y="24606"/>
                    <a:pt x="5029" y="24637"/>
                    <a:pt x="5044" y="24652"/>
                  </a:cubicBezTo>
                  <a:lnTo>
                    <a:pt x="5029" y="24667"/>
                  </a:lnTo>
                  <a:cubicBezTo>
                    <a:pt x="5029" y="24652"/>
                    <a:pt x="5029" y="24652"/>
                    <a:pt x="5013" y="24652"/>
                  </a:cubicBezTo>
                  <a:cubicBezTo>
                    <a:pt x="4983" y="24637"/>
                    <a:pt x="4952" y="24621"/>
                    <a:pt x="4937" y="24606"/>
                  </a:cubicBezTo>
                  <a:lnTo>
                    <a:pt x="4876" y="24576"/>
                  </a:lnTo>
                  <a:cubicBezTo>
                    <a:pt x="4815" y="24545"/>
                    <a:pt x="4754" y="24515"/>
                    <a:pt x="4693" y="24499"/>
                  </a:cubicBezTo>
                  <a:cubicBezTo>
                    <a:pt x="4632" y="24469"/>
                    <a:pt x="4556" y="24438"/>
                    <a:pt x="4495" y="24408"/>
                  </a:cubicBezTo>
                  <a:lnTo>
                    <a:pt x="4450" y="24393"/>
                  </a:lnTo>
                  <a:lnTo>
                    <a:pt x="4434" y="24393"/>
                  </a:lnTo>
                  <a:cubicBezTo>
                    <a:pt x="4389" y="24362"/>
                    <a:pt x="4343" y="24347"/>
                    <a:pt x="4297" y="24332"/>
                  </a:cubicBezTo>
                  <a:cubicBezTo>
                    <a:pt x="4252" y="24301"/>
                    <a:pt x="4221" y="24286"/>
                    <a:pt x="4175" y="24271"/>
                  </a:cubicBezTo>
                  <a:cubicBezTo>
                    <a:pt x="4130" y="24240"/>
                    <a:pt x="4069" y="24210"/>
                    <a:pt x="4023" y="24164"/>
                  </a:cubicBezTo>
                  <a:lnTo>
                    <a:pt x="4023" y="24164"/>
                  </a:lnTo>
                  <a:cubicBezTo>
                    <a:pt x="4038" y="24195"/>
                    <a:pt x="4053" y="24225"/>
                    <a:pt x="4069" y="24240"/>
                  </a:cubicBezTo>
                  <a:cubicBezTo>
                    <a:pt x="4130" y="24317"/>
                    <a:pt x="4206" y="24408"/>
                    <a:pt x="4282" y="24484"/>
                  </a:cubicBezTo>
                  <a:cubicBezTo>
                    <a:pt x="4358" y="24545"/>
                    <a:pt x="4450" y="24606"/>
                    <a:pt x="4541" y="24667"/>
                  </a:cubicBezTo>
                  <a:cubicBezTo>
                    <a:pt x="4678" y="24758"/>
                    <a:pt x="4815" y="24835"/>
                    <a:pt x="4968" y="24896"/>
                  </a:cubicBezTo>
                  <a:lnTo>
                    <a:pt x="4968" y="24911"/>
                  </a:lnTo>
                  <a:cubicBezTo>
                    <a:pt x="4922" y="24911"/>
                    <a:pt x="4891" y="24926"/>
                    <a:pt x="4861" y="24941"/>
                  </a:cubicBezTo>
                  <a:cubicBezTo>
                    <a:pt x="4831" y="24941"/>
                    <a:pt x="4800" y="24957"/>
                    <a:pt x="4785" y="24972"/>
                  </a:cubicBezTo>
                  <a:lnTo>
                    <a:pt x="4770" y="24972"/>
                  </a:lnTo>
                  <a:cubicBezTo>
                    <a:pt x="4709" y="25002"/>
                    <a:pt x="4632" y="25033"/>
                    <a:pt x="4556" y="25063"/>
                  </a:cubicBezTo>
                  <a:cubicBezTo>
                    <a:pt x="4465" y="25094"/>
                    <a:pt x="4373" y="25109"/>
                    <a:pt x="4297" y="25124"/>
                  </a:cubicBezTo>
                  <a:cubicBezTo>
                    <a:pt x="4191" y="25139"/>
                    <a:pt x="4099" y="25139"/>
                    <a:pt x="3993" y="25155"/>
                  </a:cubicBezTo>
                  <a:lnTo>
                    <a:pt x="3825" y="25155"/>
                  </a:lnTo>
                  <a:cubicBezTo>
                    <a:pt x="3794" y="25139"/>
                    <a:pt x="3764" y="25139"/>
                    <a:pt x="3718" y="25139"/>
                  </a:cubicBezTo>
                  <a:cubicBezTo>
                    <a:pt x="3673" y="25124"/>
                    <a:pt x="3627" y="25109"/>
                    <a:pt x="3581" y="25094"/>
                  </a:cubicBezTo>
                  <a:cubicBezTo>
                    <a:pt x="3551" y="25078"/>
                    <a:pt x="3520" y="25063"/>
                    <a:pt x="3490" y="25048"/>
                  </a:cubicBezTo>
                  <a:cubicBezTo>
                    <a:pt x="3459" y="25033"/>
                    <a:pt x="3444" y="25017"/>
                    <a:pt x="3429" y="25002"/>
                  </a:cubicBezTo>
                  <a:cubicBezTo>
                    <a:pt x="3398" y="25002"/>
                    <a:pt x="3383" y="24987"/>
                    <a:pt x="3368" y="24972"/>
                  </a:cubicBezTo>
                  <a:cubicBezTo>
                    <a:pt x="3353" y="24957"/>
                    <a:pt x="3337" y="24941"/>
                    <a:pt x="3322" y="24926"/>
                  </a:cubicBezTo>
                  <a:cubicBezTo>
                    <a:pt x="3307" y="24911"/>
                    <a:pt x="3292" y="24896"/>
                    <a:pt x="3276" y="24880"/>
                  </a:cubicBezTo>
                  <a:lnTo>
                    <a:pt x="3261" y="24865"/>
                  </a:lnTo>
                  <a:lnTo>
                    <a:pt x="3261" y="24850"/>
                  </a:lnTo>
                  <a:lnTo>
                    <a:pt x="3246" y="24850"/>
                  </a:lnTo>
                  <a:lnTo>
                    <a:pt x="3246" y="24835"/>
                  </a:lnTo>
                  <a:cubicBezTo>
                    <a:pt x="3261" y="24804"/>
                    <a:pt x="3261" y="24774"/>
                    <a:pt x="3261" y="24743"/>
                  </a:cubicBezTo>
                  <a:cubicBezTo>
                    <a:pt x="3261" y="24713"/>
                    <a:pt x="3261" y="24682"/>
                    <a:pt x="3246" y="24652"/>
                  </a:cubicBezTo>
                  <a:cubicBezTo>
                    <a:pt x="3246" y="24621"/>
                    <a:pt x="3231" y="24606"/>
                    <a:pt x="3231" y="24591"/>
                  </a:cubicBezTo>
                  <a:cubicBezTo>
                    <a:pt x="3231" y="24560"/>
                    <a:pt x="3216" y="24530"/>
                    <a:pt x="3216" y="24499"/>
                  </a:cubicBezTo>
                  <a:cubicBezTo>
                    <a:pt x="3216" y="24499"/>
                    <a:pt x="3216" y="24484"/>
                    <a:pt x="3216" y="24469"/>
                  </a:cubicBezTo>
                  <a:lnTo>
                    <a:pt x="3216" y="24423"/>
                  </a:lnTo>
                  <a:lnTo>
                    <a:pt x="3216" y="24408"/>
                  </a:lnTo>
                  <a:cubicBezTo>
                    <a:pt x="3216" y="24393"/>
                    <a:pt x="3216" y="24378"/>
                    <a:pt x="3231" y="24362"/>
                  </a:cubicBezTo>
                  <a:cubicBezTo>
                    <a:pt x="3231" y="24347"/>
                    <a:pt x="3246" y="24332"/>
                    <a:pt x="3246" y="24317"/>
                  </a:cubicBezTo>
                  <a:lnTo>
                    <a:pt x="3261" y="24301"/>
                  </a:lnTo>
                  <a:lnTo>
                    <a:pt x="3261" y="24286"/>
                  </a:lnTo>
                  <a:cubicBezTo>
                    <a:pt x="3276" y="24271"/>
                    <a:pt x="3292" y="24256"/>
                    <a:pt x="3307" y="24240"/>
                  </a:cubicBezTo>
                  <a:cubicBezTo>
                    <a:pt x="3337" y="24210"/>
                    <a:pt x="3353" y="24195"/>
                    <a:pt x="3383" y="24164"/>
                  </a:cubicBezTo>
                  <a:cubicBezTo>
                    <a:pt x="3414" y="24149"/>
                    <a:pt x="3444" y="24119"/>
                    <a:pt x="3490" y="24103"/>
                  </a:cubicBezTo>
                  <a:cubicBezTo>
                    <a:pt x="3520" y="24073"/>
                    <a:pt x="3566" y="24058"/>
                    <a:pt x="3612" y="24027"/>
                  </a:cubicBezTo>
                  <a:cubicBezTo>
                    <a:pt x="3642" y="24012"/>
                    <a:pt x="3688" y="24012"/>
                    <a:pt x="3718" y="23997"/>
                  </a:cubicBezTo>
                  <a:cubicBezTo>
                    <a:pt x="3764" y="23981"/>
                    <a:pt x="3810" y="23966"/>
                    <a:pt x="3855" y="23951"/>
                  </a:cubicBezTo>
                  <a:cubicBezTo>
                    <a:pt x="3886" y="23936"/>
                    <a:pt x="3901" y="23936"/>
                    <a:pt x="3932" y="23920"/>
                  </a:cubicBezTo>
                  <a:cubicBezTo>
                    <a:pt x="3962" y="23920"/>
                    <a:pt x="3993" y="23905"/>
                    <a:pt x="4008" y="23890"/>
                  </a:cubicBezTo>
                  <a:cubicBezTo>
                    <a:pt x="4023" y="23860"/>
                    <a:pt x="4038" y="23844"/>
                    <a:pt x="4053" y="23829"/>
                  </a:cubicBezTo>
                  <a:cubicBezTo>
                    <a:pt x="4069" y="23799"/>
                    <a:pt x="4069" y="23768"/>
                    <a:pt x="4069" y="23753"/>
                  </a:cubicBezTo>
                  <a:lnTo>
                    <a:pt x="4084" y="23738"/>
                  </a:lnTo>
                  <a:cubicBezTo>
                    <a:pt x="4084" y="23707"/>
                    <a:pt x="4084" y="23692"/>
                    <a:pt x="4084" y="23677"/>
                  </a:cubicBezTo>
                  <a:cubicBezTo>
                    <a:pt x="4099" y="23631"/>
                    <a:pt x="4114" y="23585"/>
                    <a:pt x="4130" y="23555"/>
                  </a:cubicBezTo>
                  <a:cubicBezTo>
                    <a:pt x="4130" y="23540"/>
                    <a:pt x="4130" y="23524"/>
                    <a:pt x="4145" y="23524"/>
                  </a:cubicBezTo>
                  <a:lnTo>
                    <a:pt x="4175" y="23463"/>
                  </a:lnTo>
                  <a:cubicBezTo>
                    <a:pt x="4191" y="23448"/>
                    <a:pt x="4206" y="23418"/>
                    <a:pt x="4221" y="23402"/>
                  </a:cubicBezTo>
                  <a:cubicBezTo>
                    <a:pt x="4236" y="23387"/>
                    <a:pt x="4252" y="23372"/>
                    <a:pt x="4267" y="23357"/>
                  </a:cubicBezTo>
                  <a:cubicBezTo>
                    <a:pt x="4297" y="23341"/>
                    <a:pt x="4312" y="23326"/>
                    <a:pt x="4343" y="23311"/>
                  </a:cubicBezTo>
                  <a:cubicBezTo>
                    <a:pt x="4358" y="23296"/>
                    <a:pt x="4373" y="23296"/>
                    <a:pt x="4389" y="23281"/>
                  </a:cubicBezTo>
                  <a:cubicBezTo>
                    <a:pt x="4404" y="23281"/>
                    <a:pt x="4419" y="23281"/>
                    <a:pt x="4434" y="23265"/>
                  </a:cubicBezTo>
                  <a:close/>
                  <a:moveTo>
                    <a:pt x="844" y="23615"/>
                  </a:moveTo>
                  <a:lnTo>
                    <a:pt x="844" y="23615"/>
                  </a:lnTo>
                  <a:cubicBezTo>
                    <a:pt x="846" y="23616"/>
                    <a:pt x="849" y="23616"/>
                    <a:pt x="854" y="23616"/>
                  </a:cubicBezTo>
                  <a:lnTo>
                    <a:pt x="915" y="23692"/>
                  </a:lnTo>
                  <a:cubicBezTo>
                    <a:pt x="961" y="23722"/>
                    <a:pt x="991" y="23768"/>
                    <a:pt x="1037" y="23799"/>
                  </a:cubicBezTo>
                  <a:cubicBezTo>
                    <a:pt x="1067" y="23829"/>
                    <a:pt x="1098" y="23860"/>
                    <a:pt x="1128" y="23875"/>
                  </a:cubicBezTo>
                  <a:lnTo>
                    <a:pt x="1143" y="23890"/>
                  </a:lnTo>
                  <a:cubicBezTo>
                    <a:pt x="1189" y="23920"/>
                    <a:pt x="1235" y="23951"/>
                    <a:pt x="1281" y="23981"/>
                  </a:cubicBezTo>
                  <a:cubicBezTo>
                    <a:pt x="1326" y="24012"/>
                    <a:pt x="1357" y="24042"/>
                    <a:pt x="1418" y="24073"/>
                  </a:cubicBezTo>
                  <a:cubicBezTo>
                    <a:pt x="1448" y="24103"/>
                    <a:pt x="1494" y="24134"/>
                    <a:pt x="1524" y="24149"/>
                  </a:cubicBezTo>
                  <a:lnTo>
                    <a:pt x="1540" y="24149"/>
                  </a:lnTo>
                  <a:cubicBezTo>
                    <a:pt x="1585" y="24179"/>
                    <a:pt x="1631" y="24195"/>
                    <a:pt x="1661" y="24225"/>
                  </a:cubicBezTo>
                  <a:cubicBezTo>
                    <a:pt x="1768" y="24271"/>
                    <a:pt x="1860" y="24317"/>
                    <a:pt x="1951" y="24362"/>
                  </a:cubicBezTo>
                  <a:cubicBezTo>
                    <a:pt x="2119" y="24438"/>
                    <a:pt x="2286" y="24530"/>
                    <a:pt x="2484" y="24621"/>
                  </a:cubicBezTo>
                  <a:cubicBezTo>
                    <a:pt x="2576" y="24667"/>
                    <a:pt x="2652" y="24713"/>
                    <a:pt x="2743" y="24758"/>
                  </a:cubicBezTo>
                  <a:cubicBezTo>
                    <a:pt x="2819" y="24804"/>
                    <a:pt x="2911" y="24850"/>
                    <a:pt x="2987" y="24911"/>
                  </a:cubicBezTo>
                  <a:lnTo>
                    <a:pt x="3033" y="24941"/>
                  </a:lnTo>
                  <a:lnTo>
                    <a:pt x="3033" y="24957"/>
                  </a:lnTo>
                  <a:cubicBezTo>
                    <a:pt x="3078" y="25033"/>
                    <a:pt x="3170" y="25109"/>
                    <a:pt x="3276" y="25185"/>
                  </a:cubicBezTo>
                  <a:lnTo>
                    <a:pt x="3307" y="25185"/>
                  </a:lnTo>
                  <a:lnTo>
                    <a:pt x="3307" y="25200"/>
                  </a:lnTo>
                  <a:lnTo>
                    <a:pt x="3322" y="25200"/>
                  </a:lnTo>
                  <a:lnTo>
                    <a:pt x="3337" y="25216"/>
                  </a:lnTo>
                  <a:cubicBezTo>
                    <a:pt x="3383" y="25231"/>
                    <a:pt x="3429" y="25246"/>
                    <a:pt x="3475" y="25261"/>
                  </a:cubicBezTo>
                  <a:cubicBezTo>
                    <a:pt x="3520" y="25276"/>
                    <a:pt x="3566" y="25292"/>
                    <a:pt x="3627" y="25307"/>
                  </a:cubicBezTo>
                  <a:cubicBezTo>
                    <a:pt x="3688" y="25322"/>
                    <a:pt x="3749" y="25322"/>
                    <a:pt x="3794" y="25322"/>
                  </a:cubicBezTo>
                  <a:lnTo>
                    <a:pt x="3825" y="25322"/>
                  </a:lnTo>
                  <a:cubicBezTo>
                    <a:pt x="3871" y="25322"/>
                    <a:pt x="3916" y="25322"/>
                    <a:pt x="3947" y="25307"/>
                  </a:cubicBezTo>
                  <a:cubicBezTo>
                    <a:pt x="4069" y="25307"/>
                    <a:pt x="4175" y="25292"/>
                    <a:pt x="4282" y="25261"/>
                  </a:cubicBezTo>
                  <a:cubicBezTo>
                    <a:pt x="4373" y="25246"/>
                    <a:pt x="4480" y="25216"/>
                    <a:pt x="4587" y="25185"/>
                  </a:cubicBezTo>
                  <a:cubicBezTo>
                    <a:pt x="4632" y="25170"/>
                    <a:pt x="4693" y="25155"/>
                    <a:pt x="4739" y="25124"/>
                  </a:cubicBezTo>
                  <a:cubicBezTo>
                    <a:pt x="4785" y="25109"/>
                    <a:pt x="4831" y="25094"/>
                    <a:pt x="4876" y="25078"/>
                  </a:cubicBezTo>
                  <a:cubicBezTo>
                    <a:pt x="4903" y="25078"/>
                    <a:pt x="4929" y="25078"/>
                    <a:pt x="4956" y="25068"/>
                  </a:cubicBezTo>
                  <a:lnTo>
                    <a:pt x="4956" y="25068"/>
                  </a:lnTo>
                  <a:cubicBezTo>
                    <a:pt x="4952" y="25073"/>
                    <a:pt x="4952" y="25078"/>
                    <a:pt x="4952" y="25078"/>
                  </a:cubicBezTo>
                  <a:cubicBezTo>
                    <a:pt x="4937" y="25078"/>
                    <a:pt x="4937" y="25094"/>
                    <a:pt x="4922" y="25109"/>
                  </a:cubicBezTo>
                  <a:cubicBezTo>
                    <a:pt x="4831" y="25170"/>
                    <a:pt x="4739" y="25246"/>
                    <a:pt x="4648" y="25292"/>
                  </a:cubicBezTo>
                  <a:cubicBezTo>
                    <a:pt x="4602" y="25322"/>
                    <a:pt x="4572" y="25337"/>
                    <a:pt x="4541" y="25353"/>
                  </a:cubicBezTo>
                  <a:cubicBezTo>
                    <a:pt x="4495" y="25368"/>
                    <a:pt x="4450" y="25383"/>
                    <a:pt x="4404" y="25398"/>
                  </a:cubicBezTo>
                  <a:cubicBezTo>
                    <a:pt x="4328" y="25429"/>
                    <a:pt x="4236" y="25444"/>
                    <a:pt x="4130" y="25459"/>
                  </a:cubicBezTo>
                  <a:cubicBezTo>
                    <a:pt x="4084" y="25475"/>
                    <a:pt x="4038" y="25475"/>
                    <a:pt x="3993" y="25490"/>
                  </a:cubicBezTo>
                  <a:lnTo>
                    <a:pt x="3886" y="25505"/>
                  </a:lnTo>
                  <a:cubicBezTo>
                    <a:pt x="3825" y="25520"/>
                    <a:pt x="3749" y="25520"/>
                    <a:pt x="3688" y="25535"/>
                  </a:cubicBezTo>
                  <a:lnTo>
                    <a:pt x="3642" y="25551"/>
                  </a:lnTo>
                  <a:cubicBezTo>
                    <a:pt x="3535" y="25566"/>
                    <a:pt x="3444" y="25581"/>
                    <a:pt x="3337" y="25581"/>
                  </a:cubicBezTo>
                  <a:lnTo>
                    <a:pt x="3292" y="25581"/>
                  </a:lnTo>
                  <a:cubicBezTo>
                    <a:pt x="3231" y="25581"/>
                    <a:pt x="3155" y="25581"/>
                    <a:pt x="3094" y="25596"/>
                  </a:cubicBezTo>
                  <a:lnTo>
                    <a:pt x="3078" y="25596"/>
                  </a:lnTo>
                  <a:cubicBezTo>
                    <a:pt x="3033" y="25596"/>
                    <a:pt x="2987" y="25581"/>
                    <a:pt x="2941" y="25581"/>
                  </a:cubicBezTo>
                  <a:cubicBezTo>
                    <a:pt x="2880" y="25581"/>
                    <a:pt x="2819" y="25566"/>
                    <a:pt x="2774" y="25551"/>
                  </a:cubicBezTo>
                  <a:cubicBezTo>
                    <a:pt x="2728" y="25535"/>
                    <a:pt x="2667" y="25520"/>
                    <a:pt x="2621" y="25520"/>
                  </a:cubicBezTo>
                  <a:cubicBezTo>
                    <a:pt x="2576" y="25505"/>
                    <a:pt x="2545" y="25490"/>
                    <a:pt x="2499" y="25475"/>
                  </a:cubicBezTo>
                  <a:cubicBezTo>
                    <a:pt x="2438" y="25444"/>
                    <a:pt x="2378" y="25414"/>
                    <a:pt x="2317" y="25383"/>
                  </a:cubicBezTo>
                  <a:cubicBezTo>
                    <a:pt x="2149" y="25292"/>
                    <a:pt x="1966" y="25185"/>
                    <a:pt x="1753" y="25033"/>
                  </a:cubicBezTo>
                  <a:cubicBezTo>
                    <a:pt x="1707" y="24987"/>
                    <a:pt x="1661" y="24957"/>
                    <a:pt x="1616" y="24926"/>
                  </a:cubicBezTo>
                  <a:lnTo>
                    <a:pt x="1601" y="24896"/>
                  </a:lnTo>
                  <a:lnTo>
                    <a:pt x="1570" y="24865"/>
                  </a:lnTo>
                  <a:cubicBezTo>
                    <a:pt x="1540" y="24850"/>
                    <a:pt x="1524" y="24819"/>
                    <a:pt x="1494" y="24789"/>
                  </a:cubicBezTo>
                  <a:cubicBezTo>
                    <a:pt x="1463" y="24758"/>
                    <a:pt x="1433" y="24728"/>
                    <a:pt x="1402" y="24697"/>
                  </a:cubicBezTo>
                  <a:lnTo>
                    <a:pt x="1387" y="24697"/>
                  </a:lnTo>
                  <a:lnTo>
                    <a:pt x="1387" y="24682"/>
                  </a:lnTo>
                  <a:cubicBezTo>
                    <a:pt x="1311" y="24545"/>
                    <a:pt x="1235" y="24408"/>
                    <a:pt x="1143" y="24271"/>
                  </a:cubicBezTo>
                  <a:cubicBezTo>
                    <a:pt x="1067" y="24119"/>
                    <a:pt x="991" y="23981"/>
                    <a:pt x="930" y="23860"/>
                  </a:cubicBezTo>
                  <a:cubicBezTo>
                    <a:pt x="901" y="23787"/>
                    <a:pt x="872" y="23702"/>
                    <a:pt x="844" y="23615"/>
                  </a:cubicBezTo>
                  <a:close/>
                  <a:moveTo>
                    <a:pt x="21270" y="21605"/>
                  </a:moveTo>
                  <a:cubicBezTo>
                    <a:pt x="21270" y="21605"/>
                    <a:pt x="21270" y="21605"/>
                    <a:pt x="21270" y="21620"/>
                  </a:cubicBezTo>
                  <a:cubicBezTo>
                    <a:pt x="21255" y="21635"/>
                    <a:pt x="21240" y="21650"/>
                    <a:pt x="21224" y="21666"/>
                  </a:cubicBezTo>
                  <a:cubicBezTo>
                    <a:pt x="21209" y="21696"/>
                    <a:pt x="21194" y="21726"/>
                    <a:pt x="21179" y="21742"/>
                  </a:cubicBezTo>
                  <a:cubicBezTo>
                    <a:pt x="21148" y="21772"/>
                    <a:pt x="21133" y="21803"/>
                    <a:pt x="21118" y="21833"/>
                  </a:cubicBezTo>
                  <a:cubicBezTo>
                    <a:pt x="21087" y="21879"/>
                    <a:pt x="21072" y="21909"/>
                    <a:pt x="21042" y="21940"/>
                  </a:cubicBezTo>
                  <a:cubicBezTo>
                    <a:pt x="21011" y="21985"/>
                    <a:pt x="20996" y="22031"/>
                    <a:pt x="20965" y="22062"/>
                  </a:cubicBezTo>
                  <a:cubicBezTo>
                    <a:pt x="20904" y="22153"/>
                    <a:pt x="20843" y="22245"/>
                    <a:pt x="20783" y="22336"/>
                  </a:cubicBezTo>
                  <a:cubicBezTo>
                    <a:pt x="20737" y="22412"/>
                    <a:pt x="20691" y="22488"/>
                    <a:pt x="20645" y="22564"/>
                  </a:cubicBezTo>
                  <a:cubicBezTo>
                    <a:pt x="20600" y="22641"/>
                    <a:pt x="20569" y="22702"/>
                    <a:pt x="20524" y="22778"/>
                  </a:cubicBezTo>
                  <a:cubicBezTo>
                    <a:pt x="20493" y="22854"/>
                    <a:pt x="20447" y="22915"/>
                    <a:pt x="20402" y="22991"/>
                  </a:cubicBezTo>
                  <a:cubicBezTo>
                    <a:pt x="20371" y="23067"/>
                    <a:pt x="20325" y="23128"/>
                    <a:pt x="20280" y="23189"/>
                  </a:cubicBezTo>
                  <a:lnTo>
                    <a:pt x="20265" y="23220"/>
                  </a:lnTo>
                  <a:lnTo>
                    <a:pt x="20249" y="23250"/>
                  </a:lnTo>
                  <a:cubicBezTo>
                    <a:pt x="20219" y="23296"/>
                    <a:pt x="20173" y="23326"/>
                    <a:pt x="20143" y="23372"/>
                  </a:cubicBezTo>
                  <a:lnTo>
                    <a:pt x="20097" y="23433"/>
                  </a:lnTo>
                  <a:lnTo>
                    <a:pt x="20051" y="23494"/>
                  </a:lnTo>
                  <a:cubicBezTo>
                    <a:pt x="20021" y="23540"/>
                    <a:pt x="19990" y="23570"/>
                    <a:pt x="19960" y="23616"/>
                  </a:cubicBezTo>
                  <a:cubicBezTo>
                    <a:pt x="19914" y="23677"/>
                    <a:pt x="19853" y="23738"/>
                    <a:pt x="19807" y="23814"/>
                  </a:cubicBezTo>
                  <a:lnTo>
                    <a:pt x="19777" y="23844"/>
                  </a:lnTo>
                  <a:cubicBezTo>
                    <a:pt x="19731" y="23890"/>
                    <a:pt x="19686" y="23951"/>
                    <a:pt x="19655" y="23997"/>
                  </a:cubicBezTo>
                  <a:lnTo>
                    <a:pt x="19640" y="23997"/>
                  </a:lnTo>
                  <a:lnTo>
                    <a:pt x="19625" y="24012"/>
                  </a:lnTo>
                  <a:cubicBezTo>
                    <a:pt x="19564" y="24073"/>
                    <a:pt x="19503" y="24134"/>
                    <a:pt x="19442" y="24179"/>
                  </a:cubicBezTo>
                  <a:cubicBezTo>
                    <a:pt x="19442" y="24195"/>
                    <a:pt x="19427" y="24195"/>
                    <a:pt x="19427" y="24195"/>
                  </a:cubicBezTo>
                  <a:lnTo>
                    <a:pt x="19411" y="24210"/>
                  </a:lnTo>
                  <a:lnTo>
                    <a:pt x="19335" y="24271"/>
                  </a:lnTo>
                  <a:cubicBezTo>
                    <a:pt x="19305" y="24301"/>
                    <a:pt x="19259" y="24332"/>
                    <a:pt x="19228" y="24362"/>
                  </a:cubicBezTo>
                  <a:cubicBezTo>
                    <a:pt x="19168" y="24408"/>
                    <a:pt x="19107" y="24469"/>
                    <a:pt x="19046" y="24515"/>
                  </a:cubicBezTo>
                  <a:lnTo>
                    <a:pt x="18939" y="24621"/>
                  </a:lnTo>
                  <a:cubicBezTo>
                    <a:pt x="18863" y="24697"/>
                    <a:pt x="18771" y="24774"/>
                    <a:pt x="18695" y="24835"/>
                  </a:cubicBezTo>
                  <a:cubicBezTo>
                    <a:pt x="18665" y="24865"/>
                    <a:pt x="18634" y="24880"/>
                    <a:pt x="18604" y="24911"/>
                  </a:cubicBezTo>
                  <a:cubicBezTo>
                    <a:pt x="18573" y="24926"/>
                    <a:pt x="18543" y="24957"/>
                    <a:pt x="18512" y="24972"/>
                  </a:cubicBezTo>
                  <a:cubicBezTo>
                    <a:pt x="18467" y="25002"/>
                    <a:pt x="18406" y="25033"/>
                    <a:pt x="18360" y="25063"/>
                  </a:cubicBezTo>
                  <a:cubicBezTo>
                    <a:pt x="18299" y="25078"/>
                    <a:pt x="18238" y="25109"/>
                    <a:pt x="18177" y="25124"/>
                  </a:cubicBezTo>
                  <a:cubicBezTo>
                    <a:pt x="18101" y="25139"/>
                    <a:pt x="18040" y="25155"/>
                    <a:pt x="17979" y="25185"/>
                  </a:cubicBezTo>
                  <a:cubicBezTo>
                    <a:pt x="17933" y="25185"/>
                    <a:pt x="17872" y="25200"/>
                    <a:pt x="17827" y="25216"/>
                  </a:cubicBezTo>
                  <a:cubicBezTo>
                    <a:pt x="17705" y="25261"/>
                    <a:pt x="17598" y="25292"/>
                    <a:pt x="17492" y="25337"/>
                  </a:cubicBezTo>
                  <a:cubicBezTo>
                    <a:pt x="17461" y="25353"/>
                    <a:pt x="17446" y="25353"/>
                    <a:pt x="17431" y="25368"/>
                  </a:cubicBezTo>
                  <a:lnTo>
                    <a:pt x="17370" y="25383"/>
                  </a:lnTo>
                  <a:cubicBezTo>
                    <a:pt x="17202" y="25444"/>
                    <a:pt x="17065" y="25505"/>
                    <a:pt x="16928" y="25535"/>
                  </a:cubicBezTo>
                  <a:cubicBezTo>
                    <a:pt x="16806" y="25581"/>
                    <a:pt x="16699" y="25612"/>
                    <a:pt x="16577" y="25642"/>
                  </a:cubicBezTo>
                  <a:cubicBezTo>
                    <a:pt x="16410" y="25688"/>
                    <a:pt x="16227" y="25718"/>
                    <a:pt x="16090" y="25749"/>
                  </a:cubicBezTo>
                  <a:cubicBezTo>
                    <a:pt x="15938" y="25794"/>
                    <a:pt x="15785" y="25825"/>
                    <a:pt x="15633" y="25855"/>
                  </a:cubicBezTo>
                  <a:lnTo>
                    <a:pt x="15602" y="25855"/>
                  </a:lnTo>
                  <a:cubicBezTo>
                    <a:pt x="15541" y="25871"/>
                    <a:pt x="15465" y="25886"/>
                    <a:pt x="15404" y="25886"/>
                  </a:cubicBezTo>
                  <a:cubicBezTo>
                    <a:pt x="15313" y="25901"/>
                    <a:pt x="15221" y="25901"/>
                    <a:pt x="15145" y="25916"/>
                  </a:cubicBezTo>
                  <a:cubicBezTo>
                    <a:pt x="15069" y="25916"/>
                    <a:pt x="14993" y="25916"/>
                    <a:pt x="14901" y="25932"/>
                  </a:cubicBezTo>
                  <a:cubicBezTo>
                    <a:pt x="14871" y="25932"/>
                    <a:pt x="14825" y="25932"/>
                    <a:pt x="14795" y="25947"/>
                  </a:cubicBezTo>
                  <a:lnTo>
                    <a:pt x="14780" y="25947"/>
                  </a:lnTo>
                  <a:lnTo>
                    <a:pt x="14810" y="25916"/>
                  </a:lnTo>
                  <a:cubicBezTo>
                    <a:pt x="14932" y="25794"/>
                    <a:pt x="15054" y="25688"/>
                    <a:pt x="15160" y="25566"/>
                  </a:cubicBezTo>
                  <a:lnTo>
                    <a:pt x="15206" y="25520"/>
                  </a:lnTo>
                  <a:cubicBezTo>
                    <a:pt x="15237" y="25490"/>
                    <a:pt x="15282" y="25444"/>
                    <a:pt x="15328" y="25414"/>
                  </a:cubicBezTo>
                  <a:cubicBezTo>
                    <a:pt x="15374" y="25353"/>
                    <a:pt x="15435" y="25307"/>
                    <a:pt x="15496" y="25261"/>
                  </a:cubicBezTo>
                  <a:cubicBezTo>
                    <a:pt x="15587" y="25185"/>
                    <a:pt x="15694" y="25109"/>
                    <a:pt x="15785" y="25033"/>
                  </a:cubicBezTo>
                  <a:lnTo>
                    <a:pt x="15877" y="24972"/>
                  </a:lnTo>
                  <a:cubicBezTo>
                    <a:pt x="15953" y="24926"/>
                    <a:pt x="16029" y="24880"/>
                    <a:pt x="16090" y="24835"/>
                  </a:cubicBezTo>
                  <a:cubicBezTo>
                    <a:pt x="16227" y="24728"/>
                    <a:pt x="16349" y="24652"/>
                    <a:pt x="16471" y="24560"/>
                  </a:cubicBezTo>
                  <a:cubicBezTo>
                    <a:pt x="16532" y="24515"/>
                    <a:pt x="16608" y="24454"/>
                    <a:pt x="16669" y="24408"/>
                  </a:cubicBezTo>
                  <a:cubicBezTo>
                    <a:pt x="16715" y="24362"/>
                    <a:pt x="16775" y="24332"/>
                    <a:pt x="16836" y="24301"/>
                  </a:cubicBezTo>
                  <a:lnTo>
                    <a:pt x="16852" y="24271"/>
                  </a:lnTo>
                  <a:cubicBezTo>
                    <a:pt x="16943" y="24225"/>
                    <a:pt x="17019" y="24179"/>
                    <a:pt x="17095" y="24134"/>
                  </a:cubicBezTo>
                  <a:cubicBezTo>
                    <a:pt x="17233" y="24058"/>
                    <a:pt x="17354" y="23981"/>
                    <a:pt x="17492" y="23905"/>
                  </a:cubicBezTo>
                  <a:cubicBezTo>
                    <a:pt x="17553" y="23860"/>
                    <a:pt x="17629" y="23799"/>
                    <a:pt x="17690" y="23753"/>
                  </a:cubicBezTo>
                  <a:cubicBezTo>
                    <a:pt x="17751" y="23707"/>
                    <a:pt x="17812" y="23646"/>
                    <a:pt x="17872" y="23585"/>
                  </a:cubicBezTo>
                  <a:lnTo>
                    <a:pt x="18010" y="23479"/>
                  </a:lnTo>
                  <a:lnTo>
                    <a:pt x="18055" y="23433"/>
                  </a:lnTo>
                  <a:cubicBezTo>
                    <a:pt x="18101" y="23387"/>
                    <a:pt x="18162" y="23326"/>
                    <a:pt x="18223" y="23281"/>
                  </a:cubicBezTo>
                  <a:cubicBezTo>
                    <a:pt x="18269" y="23250"/>
                    <a:pt x="18314" y="23204"/>
                    <a:pt x="18375" y="23174"/>
                  </a:cubicBezTo>
                  <a:cubicBezTo>
                    <a:pt x="18421" y="23143"/>
                    <a:pt x="18467" y="23113"/>
                    <a:pt x="18497" y="23082"/>
                  </a:cubicBezTo>
                  <a:lnTo>
                    <a:pt x="18512" y="23067"/>
                  </a:lnTo>
                  <a:cubicBezTo>
                    <a:pt x="18523" y="23062"/>
                    <a:pt x="18533" y="23057"/>
                    <a:pt x="18543" y="23052"/>
                  </a:cubicBezTo>
                  <a:lnTo>
                    <a:pt x="18543" y="23052"/>
                  </a:lnTo>
                  <a:cubicBezTo>
                    <a:pt x="18497" y="23067"/>
                    <a:pt x="18467" y="23082"/>
                    <a:pt x="18436" y="23098"/>
                  </a:cubicBezTo>
                  <a:cubicBezTo>
                    <a:pt x="18360" y="23143"/>
                    <a:pt x="18284" y="23174"/>
                    <a:pt x="18208" y="23220"/>
                  </a:cubicBezTo>
                  <a:cubicBezTo>
                    <a:pt x="18147" y="23265"/>
                    <a:pt x="18101" y="23296"/>
                    <a:pt x="18040" y="23341"/>
                  </a:cubicBezTo>
                  <a:lnTo>
                    <a:pt x="18010" y="23357"/>
                  </a:lnTo>
                  <a:cubicBezTo>
                    <a:pt x="17949" y="23387"/>
                    <a:pt x="17903" y="23418"/>
                    <a:pt x="17842" y="23463"/>
                  </a:cubicBezTo>
                  <a:lnTo>
                    <a:pt x="17812" y="23479"/>
                  </a:lnTo>
                  <a:lnTo>
                    <a:pt x="17674" y="23570"/>
                  </a:lnTo>
                  <a:lnTo>
                    <a:pt x="17629" y="23601"/>
                  </a:lnTo>
                  <a:cubicBezTo>
                    <a:pt x="17537" y="23646"/>
                    <a:pt x="17461" y="23692"/>
                    <a:pt x="17385" y="23738"/>
                  </a:cubicBezTo>
                  <a:cubicBezTo>
                    <a:pt x="17370" y="23753"/>
                    <a:pt x="17339" y="23768"/>
                    <a:pt x="17309" y="23783"/>
                  </a:cubicBezTo>
                  <a:cubicBezTo>
                    <a:pt x="17248" y="23814"/>
                    <a:pt x="17187" y="23844"/>
                    <a:pt x="17141" y="23875"/>
                  </a:cubicBezTo>
                  <a:cubicBezTo>
                    <a:pt x="17095" y="23890"/>
                    <a:pt x="17050" y="23920"/>
                    <a:pt x="17004" y="23936"/>
                  </a:cubicBezTo>
                  <a:cubicBezTo>
                    <a:pt x="16928" y="23981"/>
                    <a:pt x="16867" y="24027"/>
                    <a:pt x="16791" y="24058"/>
                  </a:cubicBezTo>
                  <a:cubicBezTo>
                    <a:pt x="16730" y="24103"/>
                    <a:pt x="16654" y="24149"/>
                    <a:pt x="16577" y="24210"/>
                  </a:cubicBezTo>
                  <a:cubicBezTo>
                    <a:pt x="16501" y="24256"/>
                    <a:pt x="16440" y="24301"/>
                    <a:pt x="16395" y="24332"/>
                  </a:cubicBezTo>
                  <a:cubicBezTo>
                    <a:pt x="16334" y="24393"/>
                    <a:pt x="16257" y="24438"/>
                    <a:pt x="16197" y="24484"/>
                  </a:cubicBezTo>
                  <a:cubicBezTo>
                    <a:pt x="16059" y="24591"/>
                    <a:pt x="15938" y="24682"/>
                    <a:pt x="15816" y="24758"/>
                  </a:cubicBezTo>
                  <a:lnTo>
                    <a:pt x="15739" y="24819"/>
                  </a:lnTo>
                  <a:cubicBezTo>
                    <a:pt x="15633" y="24880"/>
                    <a:pt x="15526" y="24957"/>
                    <a:pt x="15435" y="25033"/>
                  </a:cubicBezTo>
                  <a:cubicBezTo>
                    <a:pt x="15359" y="25094"/>
                    <a:pt x="15298" y="25139"/>
                    <a:pt x="15237" y="25200"/>
                  </a:cubicBezTo>
                  <a:cubicBezTo>
                    <a:pt x="15176" y="25246"/>
                    <a:pt x="15130" y="25292"/>
                    <a:pt x="15084" y="25337"/>
                  </a:cubicBezTo>
                  <a:lnTo>
                    <a:pt x="15069" y="25353"/>
                  </a:lnTo>
                  <a:cubicBezTo>
                    <a:pt x="14974" y="25448"/>
                    <a:pt x="14866" y="25556"/>
                    <a:pt x="14757" y="25665"/>
                  </a:cubicBezTo>
                  <a:lnTo>
                    <a:pt x="14757" y="25665"/>
                  </a:lnTo>
                  <a:cubicBezTo>
                    <a:pt x="14785" y="25583"/>
                    <a:pt x="14813" y="25514"/>
                    <a:pt x="14841" y="25444"/>
                  </a:cubicBezTo>
                  <a:cubicBezTo>
                    <a:pt x="14871" y="25383"/>
                    <a:pt x="14901" y="25307"/>
                    <a:pt x="14932" y="25246"/>
                  </a:cubicBezTo>
                  <a:lnTo>
                    <a:pt x="14947" y="25200"/>
                  </a:lnTo>
                  <a:cubicBezTo>
                    <a:pt x="14962" y="25170"/>
                    <a:pt x="14978" y="25155"/>
                    <a:pt x="14993" y="25124"/>
                  </a:cubicBezTo>
                  <a:lnTo>
                    <a:pt x="14993" y="25109"/>
                  </a:lnTo>
                  <a:lnTo>
                    <a:pt x="15008" y="25078"/>
                  </a:lnTo>
                  <a:cubicBezTo>
                    <a:pt x="15023" y="25063"/>
                    <a:pt x="15023" y="25048"/>
                    <a:pt x="15023" y="25033"/>
                  </a:cubicBezTo>
                  <a:lnTo>
                    <a:pt x="15039" y="25017"/>
                  </a:lnTo>
                  <a:cubicBezTo>
                    <a:pt x="15054" y="24987"/>
                    <a:pt x="15069" y="24957"/>
                    <a:pt x="15084" y="24941"/>
                  </a:cubicBezTo>
                  <a:lnTo>
                    <a:pt x="15100" y="24896"/>
                  </a:lnTo>
                  <a:cubicBezTo>
                    <a:pt x="15100" y="24880"/>
                    <a:pt x="15115" y="24850"/>
                    <a:pt x="15130" y="24835"/>
                  </a:cubicBezTo>
                  <a:lnTo>
                    <a:pt x="15145" y="24804"/>
                  </a:lnTo>
                  <a:lnTo>
                    <a:pt x="15160" y="24774"/>
                  </a:lnTo>
                  <a:lnTo>
                    <a:pt x="15206" y="24697"/>
                  </a:lnTo>
                  <a:lnTo>
                    <a:pt x="15389" y="24347"/>
                  </a:lnTo>
                  <a:lnTo>
                    <a:pt x="15435" y="24271"/>
                  </a:lnTo>
                  <a:cubicBezTo>
                    <a:pt x="15480" y="24195"/>
                    <a:pt x="15511" y="24134"/>
                    <a:pt x="15557" y="24058"/>
                  </a:cubicBezTo>
                  <a:cubicBezTo>
                    <a:pt x="15602" y="23997"/>
                    <a:pt x="15633" y="23936"/>
                    <a:pt x="15679" y="23890"/>
                  </a:cubicBezTo>
                  <a:lnTo>
                    <a:pt x="15679" y="23875"/>
                  </a:lnTo>
                  <a:lnTo>
                    <a:pt x="15694" y="23860"/>
                  </a:lnTo>
                  <a:cubicBezTo>
                    <a:pt x="15724" y="23829"/>
                    <a:pt x="15739" y="23799"/>
                    <a:pt x="15770" y="23768"/>
                  </a:cubicBezTo>
                  <a:cubicBezTo>
                    <a:pt x="15785" y="23738"/>
                    <a:pt x="15816" y="23707"/>
                    <a:pt x="15846" y="23677"/>
                  </a:cubicBezTo>
                  <a:lnTo>
                    <a:pt x="15907" y="23616"/>
                  </a:lnTo>
                  <a:cubicBezTo>
                    <a:pt x="15938" y="23585"/>
                    <a:pt x="15983" y="23540"/>
                    <a:pt x="16014" y="23509"/>
                  </a:cubicBezTo>
                  <a:lnTo>
                    <a:pt x="16029" y="23494"/>
                  </a:lnTo>
                  <a:lnTo>
                    <a:pt x="16044" y="23479"/>
                  </a:lnTo>
                  <a:lnTo>
                    <a:pt x="16059" y="23448"/>
                  </a:lnTo>
                  <a:lnTo>
                    <a:pt x="16075" y="23448"/>
                  </a:lnTo>
                  <a:lnTo>
                    <a:pt x="16090" y="23433"/>
                  </a:lnTo>
                  <a:cubicBezTo>
                    <a:pt x="16136" y="23372"/>
                    <a:pt x="16197" y="23311"/>
                    <a:pt x="16242" y="23250"/>
                  </a:cubicBezTo>
                  <a:cubicBezTo>
                    <a:pt x="16303" y="23204"/>
                    <a:pt x="16349" y="23143"/>
                    <a:pt x="16395" y="23082"/>
                  </a:cubicBezTo>
                  <a:cubicBezTo>
                    <a:pt x="16440" y="23052"/>
                    <a:pt x="16471" y="23006"/>
                    <a:pt x="16516" y="22976"/>
                  </a:cubicBezTo>
                  <a:cubicBezTo>
                    <a:pt x="16547" y="22945"/>
                    <a:pt x="16593" y="22915"/>
                    <a:pt x="16623" y="22884"/>
                  </a:cubicBezTo>
                  <a:lnTo>
                    <a:pt x="16654" y="22869"/>
                  </a:lnTo>
                  <a:cubicBezTo>
                    <a:pt x="16684" y="22839"/>
                    <a:pt x="16715" y="22823"/>
                    <a:pt x="16745" y="22793"/>
                  </a:cubicBezTo>
                  <a:cubicBezTo>
                    <a:pt x="16775" y="22763"/>
                    <a:pt x="16821" y="22747"/>
                    <a:pt x="16852" y="22717"/>
                  </a:cubicBezTo>
                  <a:lnTo>
                    <a:pt x="16882" y="22702"/>
                  </a:lnTo>
                  <a:cubicBezTo>
                    <a:pt x="16913" y="22686"/>
                    <a:pt x="16958" y="22656"/>
                    <a:pt x="16989" y="22641"/>
                  </a:cubicBezTo>
                  <a:cubicBezTo>
                    <a:pt x="17035" y="22625"/>
                    <a:pt x="17080" y="22595"/>
                    <a:pt x="17126" y="22580"/>
                  </a:cubicBezTo>
                  <a:cubicBezTo>
                    <a:pt x="17202" y="22534"/>
                    <a:pt x="17278" y="22504"/>
                    <a:pt x="17354" y="22488"/>
                  </a:cubicBezTo>
                  <a:cubicBezTo>
                    <a:pt x="17415" y="22458"/>
                    <a:pt x="17476" y="22443"/>
                    <a:pt x="17537" y="22412"/>
                  </a:cubicBezTo>
                  <a:lnTo>
                    <a:pt x="17568" y="22397"/>
                  </a:lnTo>
                  <a:cubicBezTo>
                    <a:pt x="17613" y="22382"/>
                    <a:pt x="17659" y="22366"/>
                    <a:pt x="17690" y="22351"/>
                  </a:cubicBezTo>
                  <a:cubicBezTo>
                    <a:pt x="17796" y="22305"/>
                    <a:pt x="17918" y="22275"/>
                    <a:pt x="18025" y="22229"/>
                  </a:cubicBezTo>
                  <a:cubicBezTo>
                    <a:pt x="18071" y="22229"/>
                    <a:pt x="18131" y="22214"/>
                    <a:pt x="18177" y="22199"/>
                  </a:cubicBezTo>
                  <a:cubicBezTo>
                    <a:pt x="18238" y="22184"/>
                    <a:pt x="18284" y="22168"/>
                    <a:pt x="18345" y="22168"/>
                  </a:cubicBezTo>
                  <a:lnTo>
                    <a:pt x="18360" y="22168"/>
                  </a:lnTo>
                  <a:lnTo>
                    <a:pt x="18391" y="22153"/>
                  </a:lnTo>
                  <a:cubicBezTo>
                    <a:pt x="18467" y="22138"/>
                    <a:pt x="18543" y="22123"/>
                    <a:pt x="18634" y="22123"/>
                  </a:cubicBezTo>
                  <a:cubicBezTo>
                    <a:pt x="18741" y="22107"/>
                    <a:pt x="18832" y="22092"/>
                    <a:pt x="18924" y="22077"/>
                  </a:cubicBezTo>
                  <a:lnTo>
                    <a:pt x="18985" y="22077"/>
                  </a:lnTo>
                  <a:cubicBezTo>
                    <a:pt x="19122" y="22062"/>
                    <a:pt x="19274" y="22046"/>
                    <a:pt x="19427" y="22031"/>
                  </a:cubicBezTo>
                  <a:cubicBezTo>
                    <a:pt x="19594" y="22016"/>
                    <a:pt x="19747" y="21985"/>
                    <a:pt x="19899" y="21970"/>
                  </a:cubicBezTo>
                  <a:lnTo>
                    <a:pt x="19914" y="21970"/>
                  </a:lnTo>
                  <a:lnTo>
                    <a:pt x="19929" y="21955"/>
                  </a:lnTo>
                  <a:cubicBezTo>
                    <a:pt x="20021" y="21940"/>
                    <a:pt x="20112" y="21925"/>
                    <a:pt x="20204" y="21909"/>
                  </a:cubicBezTo>
                  <a:cubicBezTo>
                    <a:pt x="20371" y="21879"/>
                    <a:pt x="20539" y="21833"/>
                    <a:pt x="20676" y="21787"/>
                  </a:cubicBezTo>
                  <a:cubicBezTo>
                    <a:pt x="20783" y="21757"/>
                    <a:pt x="20874" y="21726"/>
                    <a:pt x="20965" y="21696"/>
                  </a:cubicBezTo>
                  <a:lnTo>
                    <a:pt x="21148" y="21635"/>
                  </a:lnTo>
                  <a:lnTo>
                    <a:pt x="21163" y="21635"/>
                  </a:lnTo>
                  <a:cubicBezTo>
                    <a:pt x="21194" y="21620"/>
                    <a:pt x="21240" y="21605"/>
                    <a:pt x="21270" y="21605"/>
                  </a:cubicBezTo>
                  <a:close/>
                  <a:moveTo>
                    <a:pt x="7954" y="28171"/>
                  </a:moveTo>
                  <a:cubicBezTo>
                    <a:pt x="7969" y="28171"/>
                    <a:pt x="7984" y="28187"/>
                    <a:pt x="8000" y="28187"/>
                  </a:cubicBezTo>
                  <a:cubicBezTo>
                    <a:pt x="8015" y="28202"/>
                    <a:pt x="8030" y="28202"/>
                    <a:pt x="8045" y="28217"/>
                  </a:cubicBezTo>
                  <a:cubicBezTo>
                    <a:pt x="8076" y="28232"/>
                    <a:pt x="8091" y="28247"/>
                    <a:pt x="8121" y="28263"/>
                  </a:cubicBezTo>
                  <a:cubicBezTo>
                    <a:pt x="8137" y="28278"/>
                    <a:pt x="8167" y="28293"/>
                    <a:pt x="8182" y="28308"/>
                  </a:cubicBezTo>
                  <a:cubicBezTo>
                    <a:pt x="8213" y="28339"/>
                    <a:pt x="8243" y="28354"/>
                    <a:pt x="8259" y="28385"/>
                  </a:cubicBezTo>
                  <a:cubicBezTo>
                    <a:pt x="8289" y="28415"/>
                    <a:pt x="8320" y="28446"/>
                    <a:pt x="8335" y="28476"/>
                  </a:cubicBezTo>
                  <a:cubicBezTo>
                    <a:pt x="8350" y="28506"/>
                    <a:pt x="8365" y="28522"/>
                    <a:pt x="8380" y="28537"/>
                  </a:cubicBezTo>
                  <a:cubicBezTo>
                    <a:pt x="8396" y="28583"/>
                    <a:pt x="8396" y="28613"/>
                    <a:pt x="8411" y="28644"/>
                  </a:cubicBezTo>
                  <a:cubicBezTo>
                    <a:pt x="8426" y="28689"/>
                    <a:pt x="8441" y="28735"/>
                    <a:pt x="8441" y="28781"/>
                  </a:cubicBezTo>
                  <a:cubicBezTo>
                    <a:pt x="8457" y="28842"/>
                    <a:pt x="8457" y="28903"/>
                    <a:pt x="8472" y="28964"/>
                  </a:cubicBezTo>
                  <a:cubicBezTo>
                    <a:pt x="8472" y="29024"/>
                    <a:pt x="8487" y="29085"/>
                    <a:pt x="8487" y="29146"/>
                  </a:cubicBezTo>
                  <a:lnTo>
                    <a:pt x="8502" y="29162"/>
                  </a:lnTo>
                  <a:cubicBezTo>
                    <a:pt x="8502" y="29223"/>
                    <a:pt x="8502" y="29283"/>
                    <a:pt x="8518" y="29329"/>
                  </a:cubicBezTo>
                  <a:cubicBezTo>
                    <a:pt x="8533" y="29421"/>
                    <a:pt x="8563" y="29466"/>
                    <a:pt x="8579" y="29527"/>
                  </a:cubicBezTo>
                  <a:cubicBezTo>
                    <a:pt x="8548" y="29512"/>
                    <a:pt x="8518" y="29482"/>
                    <a:pt x="8487" y="29451"/>
                  </a:cubicBezTo>
                  <a:cubicBezTo>
                    <a:pt x="8457" y="29421"/>
                    <a:pt x="8411" y="29375"/>
                    <a:pt x="8365" y="29344"/>
                  </a:cubicBezTo>
                  <a:cubicBezTo>
                    <a:pt x="8335" y="29314"/>
                    <a:pt x="8289" y="29283"/>
                    <a:pt x="8259" y="29253"/>
                  </a:cubicBezTo>
                  <a:cubicBezTo>
                    <a:pt x="8213" y="29238"/>
                    <a:pt x="8182" y="29207"/>
                    <a:pt x="8137" y="29177"/>
                  </a:cubicBezTo>
                  <a:cubicBezTo>
                    <a:pt x="8091" y="29146"/>
                    <a:pt x="8045" y="29116"/>
                    <a:pt x="8015" y="29085"/>
                  </a:cubicBezTo>
                  <a:cubicBezTo>
                    <a:pt x="7923" y="29024"/>
                    <a:pt x="7847" y="28964"/>
                    <a:pt x="7786" y="28918"/>
                  </a:cubicBezTo>
                  <a:cubicBezTo>
                    <a:pt x="7756" y="28887"/>
                    <a:pt x="7741" y="28872"/>
                    <a:pt x="7725" y="28842"/>
                  </a:cubicBezTo>
                  <a:cubicBezTo>
                    <a:pt x="7695" y="28811"/>
                    <a:pt x="7680" y="28796"/>
                    <a:pt x="7664" y="28765"/>
                  </a:cubicBezTo>
                  <a:cubicBezTo>
                    <a:pt x="7649" y="28750"/>
                    <a:pt x="7634" y="28720"/>
                    <a:pt x="7619" y="28705"/>
                  </a:cubicBezTo>
                  <a:cubicBezTo>
                    <a:pt x="7619" y="28689"/>
                    <a:pt x="7603" y="28674"/>
                    <a:pt x="7603" y="28644"/>
                  </a:cubicBezTo>
                  <a:cubicBezTo>
                    <a:pt x="7588" y="28613"/>
                    <a:pt x="7588" y="28583"/>
                    <a:pt x="7573" y="28552"/>
                  </a:cubicBezTo>
                  <a:lnTo>
                    <a:pt x="7573" y="28506"/>
                  </a:lnTo>
                  <a:cubicBezTo>
                    <a:pt x="7558" y="28461"/>
                    <a:pt x="7558" y="28430"/>
                    <a:pt x="7558" y="28400"/>
                  </a:cubicBezTo>
                  <a:cubicBezTo>
                    <a:pt x="7558" y="28385"/>
                    <a:pt x="7558" y="28369"/>
                    <a:pt x="7558" y="28354"/>
                  </a:cubicBezTo>
                  <a:cubicBezTo>
                    <a:pt x="7558" y="28339"/>
                    <a:pt x="7558" y="28324"/>
                    <a:pt x="7573" y="28324"/>
                  </a:cubicBezTo>
                  <a:cubicBezTo>
                    <a:pt x="7573" y="28308"/>
                    <a:pt x="7573" y="28293"/>
                    <a:pt x="7573" y="28278"/>
                  </a:cubicBezTo>
                  <a:cubicBezTo>
                    <a:pt x="7588" y="28263"/>
                    <a:pt x="7588" y="28263"/>
                    <a:pt x="7588" y="28263"/>
                  </a:cubicBezTo>
                  <a:lnTo>
                    <a:pt x="7603" y="28247"/>
                  </a:lnTo>
                  <a:lnTo>
                    <a:pt x="7603" y="28232"/>
                  </a:lnTo>
                  <a:cubicBezTo>
                    <a:pt x="7619" y="28232"/>
                    <a:pt x="7619" y="28232"/>
                    <a:pt x="7619" y="28217"/>
                  </a:cubicBezTo>
                  <a:lnTo>
                    <a:pt x="7649" y="28217"/>
                  </a:lnTo>
                  <a:cubicBezTo>
                    <a:pt x="7664" y="28202"/>
                    <a:pt x="7680" y="28202"/>
                    <a:pt x="7695" y="28187"/>
                  </a:cubicBezTo>
                  <a:cubicBezTo>
                    <a:pt x="7710" y="28187"/>
                    <a:pt x="7741" y="28187"/>
                    <a:pt x="7756" y="28171"/>
                  </a:cubicBezTo>
                  <a:close/>
                  <a:moveTo>
                    <a:pt x="11245" y="34053"/>
                  </a:moveTo>
                  <a:lnTo>
                    <a:pt x="11245" y="34053"/>
                  </a:lnTo>
                  <a:cubicBezTo>
                    <a:pt x="11260" y="34083"/>
                    <a:pt x="11275" y="34113"/>
                    <a:pt x="11291" y="34144"/>
                  </a:cubicBezTo>
                  <a:lnTo>
                    <a:pt x="11336" y="34250"/>
                  </a:lnTo>
                  <a:cubicBezTo>
                    <a:pt x="11336" y="34266"/>
                    <a:pt x="11352" y="34296"/>
                    <a:pt x="11352" y="34311"/>
                  </a:cubicBezTo>
                  <a:cubicBezTo>
                    <a:pt x="11367" y="34342"/>
                    <a:pt x="11382" y="34372"/>
                    <a:pt x="11397" y="34403"/>
                  </a:cubicBezTo>
                  <a:cubicBezTo>
                    <a:pt x="11397" y="34403"/>
                    <a:pt x="11397" y="34403"/>
                    <a:pt x="11397" y="34418"/>
                  </a:cubicBezTo>
                  <a:cubicBezTo>
                    <a:pt x="11397" y="34433"/>
                    <a:pt x="11397" y="34448"/>
                    <a:pt x="11397" y="34464"/>
                  </a:cubicBezTo>
                  <a:cubicBezTo>
                    <a:pt x="11382" y="34418"/>
                    <a:pt x="11367" y="34372"/>
                    <a:pt x="11352" y="34342"/>
                  </a:cubicBezTo>
                  <a:cubicBezTo>
                    <a:pt x="11321" y="34235"/>
                    <a:pt x="11291" y="34144"/>
                    <a:pt x="11245" y="34053"/>
                  </a:cubicBezTo>
                  <a:close/>
                  <a:moveTo>
                    <a:pt x="15861" y="29268"/>
                  </a:moveTo>
                  <a:cubicBezTo>
                    <a:pt x="15861" y="29268"/>
                    <a:pt x="15861" y="29268"/>
                    <a:pt x="15877" y="29283"/>
                  </a:cubicBezTo>
                  <a:cubicBezTo>
                    <a:pt x="15877" y="29299"/>
                    <a:pt x="15892" y="29329"/>
                    <a:pt x="15907" y="29344"/>
                  </a:cubicBezTo>
                  <a:cubicBezTo>
                    <a:pt x="15938" y="29421"/>
                    <a:pt x="15968" y="29482"/>
                    <a:pt x="15998" y="29558"/>
                  </a:cubicBezTo>
                  <a:cubicBezTo>
                    <a:pt x="15998" y="29558"/>
                    <a:pt x="15998" y="29558"/>
                    <a:pt x="15998" y="29573"/>
                  </a:cubicBezTo>
                  <a:lnTo>
                    <a:pt x="16075" y="29725"/>
                  </a:lnTo>
                  <a:lnTo>
                    <a:pt x="16105" y="29817"/>
                  </a:lnTo>
                  <a:cubicBezTo>
                    <a:pt x="16136" y="29878"/>
                    <a:pt x="16166" y="29954"/>
                    <a:pt x="16197" y="30015"/>
                  </a:cubicBezTo>
                  <a:lnTo>
                    <a:pt x="16212" y="30061"/>
                  </a:lnTo>
                  <a:cubicBezTo>
                    <a:pt x="16227" y="30091"/>
                    <a:pt x="16242" y="30121"/>
                    <a:pt x="16257" y="30152"/>
                  </a:cubicBezTo>
                  <a:lnTo>
                    <a:pt x="16288" y="30228"/>
                  </a:lnTo>
                  <a:lnTo>
                    <a:pt x="16349" y="30320"/>
                  </a:lnTo>
                  <a:cubicBezTo>
                    <a:pt x="16364" y="30350"/>
                    <a:pt x="16379" y="30380"/>
                    <a:pt x="16395" y="30411"/>
                  </a:cubicBezTo>
                  <a:lnTo>
                    <a:pt x="16425" y="30457"/>
                  </a:lnTo>
                  <a:cubicBezTo>
                    <a:pt x="16471" y="30533"/>
                    <a:pt x="16516" y="30609"/>
                    <a:pt x="16562" y="30685"/>
                  </a:cubicBezTo>
                  <a:cubicBezTo>
                    <a:pt x="16654" y="30792"/>
                    <a:pt x="16745" y="30899"/>
                    <a:pt x="16836" y="31005"/>
                  </a:cubicBezTo>
                  <a:cubicBezTo>
                    <a:pt x="16882" y="31036"/>
                    <a:pt x="16913" y="31066"/>
                    <a:pt x="16943" y="31097"/>
                  </a:cubicBezTo>
                  <a:lnTo>
                    <a:pt x="16974" y="31127"/>
                  </a:lnTo>
                  <a:cubicBezTo>
                    <a:pt x="17019" y="31158"/>
                    <a:pt x="17065" y="31203"/>
                    <a:pt x="17111" y="31234"/>
                  </a:cubicBezTo>
                  <a:cubicBezTo>
                    <a:pt x="17156" y="31279"/>
                    <a:pt x="17202" y="31325"/>
                    <a:pt x="17248" y="31371"/>
                  </a:cubicBezTo>
                  <a:cubicBezTo>
                    <a:pt x="17278" y="31386"/>
                    <a:pt x="17309" y="31417"/>
                    <a:pt x="17339" y="31447"/>
                  </a:cubicBezTo>
                  <a:cubicBezTo>
                    <a:pt x="17400" y="31493"/>
                    <a:pt x="17446" y="31538"/>
                    <a:pt x="17507" y="31599"/>
                  </a:cubicBezTo>
                  <a:lnTo>
                    <a:pt x="17598" y="31676"/>
                  </a:lnTo>
                  <a:cubicBezTo>
                    <a:pt x="17659" y="31736"/>
                    <a:pt x="17720" y="31782"/>
                    <a:pt x="17796" y="31843"/>
                  </a:cubicBezTo>
                  <a:cubicBezTo>
                    <a:pt x="17872" y="31919"/>
                    <a:pt x="17964" y="31995"/>
                    <a:pt x="18055" y="32087"/>
                  </a:cubicBezTo>
                  <a:cubicBezTo>
                    <a:pt x="18116" y="32133"/>
                    <a:pt x="18162" y="32194"/>
                    <a:pt x="18208" y="32239"/>
                  </a:cubicBezTo>
                  <a:cubicBezTo>
                    <a:pt x="18238" y="32285"/>
                    <a:pt x="18269" y="32331"/>
                    <a:pt x="18299" y="32376"/>
                  </a:cubicBezTo>
                  <a:cubicBezTo>
                    <a:pt x="18330" y="32437"/>
                    <a:pt x="18360" y="32483"/>
                    <a:pt x="18375" y="32544"/>
                  </a:cubicBezTo>
                  <a:lnTo>
                    <a:pt x="18375" y="32529"/>
                  </a:lnTo>
                  <a:lnTo>
                    <a:pt x="18391" y="32544"/>
                  </a:lnTo>
                  <a:cubicBezTo>
                    <a:pt x="18406" y="32605"/>
                    <a:pt x="18436" y="32681"/>
                    <a:pt x="18451" y="32742"/>
                  </a:cubicBezTo>
                  <a:cubicBezTo>
                    <a:pt x="18482" y="32803"/>
                    <a:pt x="18482" y="32879"/>
                    <a:pt x="18497" y="32940"/>
                  </a:cubicBezTo>
                  <a:lnTo>
                    <a:pt x="18497" y="32971"/>
                  </a:lnTo>
                  <a:cubicBezTo>
                    <a:pt x="18512" y="32986"/>
                    <a:pt x="18512" y="32986"/>
                    <a:pt x="18512" y="33001"/>
                  </a:cubicBezTo>
                  <a:cubicBezTo>
                    <a:pt x="18512" y="33047"/>
                    <a:pt x="18512" y="33108"/>
                    <a:pt x="18528" y="33169"/>
                  </a:cubicBezTo>
                  <a:cubicBezTo>
                    <a:pt x="18528" y="33473"/>
                    <a:pt x="18512" y="33778"/>
                    <a:pt x="18497" y="34083"/>
                  </a:cubicBezTo>
                  <a:cubicBezTo>
                    <a:pt x="18497" y="34235"/>
                    <a:pt x="18482" y="34388"/>
                    <a:pt x="18482" y="34540"/>
                  </a:cubicBezTo>
                  <a:lnTo>
                    <a:pt x="18482" y="34647"/>
                  </a:lnTo>
                  <a:cubicBezTo>
                    <a:pt x="18467" y="34860"/>
                    <a:pt x="18467" y="35058"/>
                    <a:pt x="18451" y="35271"/>
                  </a:cubicBezTo>
                  <a:cubicBezTo>
                    <a:pt x="18436" y="35530"/>
                    <a:pt x="18421" y="35774"/>
                    <a:pt x="18406" y="36003"/>
                  </a:cubicBezTo>
                  <a:lnTo>
                    <a:pt x="18391" y="36109"/>
                  </a:lnTo>
                  <a:cubicBezTo>
                    <a:pt x="18391" y="36170"/>
                    <a:pt x="18375" y="36231"/>
                    <a:pt x="18375" y="36277"/>
                  </a:cubicBezTo>
                  <a:cubicBezTo>
                    <a:pt x="18360" y="36338"/>
                    <a:pt x="18360" y="36399"/>
                    <a:pt x="18345" y="36460"/>
                  </a:cubicBezTo>
                  <a:lnTo>
                    <a:pt x="18330" y="36521"/>
                  </a:lnTo>
                  <a:cubicBezTo>
                    <a:pt x="18314" y="36688"/>
                    <a:pt x="18284" y="36871"/>
                    <a:pt x="18269" y="37039"/>
                  </a:cubicBezTo>
                  <a:lnTo>
                    <a:pt x="18253" y="37084"/>
                  </a:lnTo>
                  <a:cubicBezTo>
                    <a:pt x="18253" y="37206"/>
                    <a:pt x="18238" y="37313"/>
                    <a:pt x="18223" y="37419"/>
                  </a:cubicBezTo>
                  <a:lnTo>
                    <a:pt x="18208" y="37541"/>
                  </a:lnTo>
                  <a:cubicBezTo>
                    <a:pt x="18192" y="37618"/>
                    <a:pt x="18177" y="37694"/>
                    <a:pt x="18177" y="37770"/>
                  </a:cubicBezTo>
                  <a:cubicBezTo>
                    <a:pt x="18147" y="37983"/>
                    <a:pt x="18131" y="38197"/>
                    <a:pt x="18116" y="38440"/>
                  </a:cubicBezTo>
                  <a:cubicBezTo>
                    <a:pt x="18116" y="38425"/>
                    <a:pt x="18101" y="38410"/>
                    <a:pt x="18101" y="38395"/>
                  </a:cubicBezTo>
                  <a:cubicBezTo>
                    <a:pt x="18086" y="38349"/>
                    <a:pt x="18071" y="38303"/>
                    <a:pt x="18071" y="38257"/>
                  </a:cubicBezTo>
                  <a:cubicBezTo>
                    <a:pt x="18025" y="38136"/>
                    <a:pt x="17979" y="37998"/>
                    <a:pt x="17933" y="37846"/>
                  </a:cubicBezTo>
                  <a:cubicBezTo>
                    <a:pt x="17888" y="37724"/>
                    <a:pt x="17827" y="37587"/>
                    <a:pt x="17766" y="37450"/>
                  </a:cubicBezTo>
                  <a:cubicBezTo>
                    <a:pt x="17735" y="37404"/>
                    <a:pt x="17720" y="37343"/>
                    <a:pt x="17690" y="37282"/>
                  </a:cubicBezTo>
                  <a:cubicBezTo>
                    <a:pt x="17629" y="37115"/>
                    <a:pt x="17553" y="36932"/>
                    <a:pt x="17476" y="36734"/>
                  </a:cubicBezTo>
                  <a:lnTo>
                    <a:pt x="17446" y="36612"/>
                  </a:lnTo>
                  <a:cubicBezTo>
                    <a:pt x="17385" y="36460"/>
                    <a:pt x="17324" y="36292"/>
                    <a:pt x="17263" y="36140"/>
                  </a:cubicBezTo>
                  <a:cubicBezTo>
                    <a:pt x="17202" y="35957"/>
                    <a:pt x="17111" y="35789"/>
                    <a:pt x="17004" y="35591"/>
                  </a:cubicBezTo>
                  <a:cubicBezTo>
                    <a:pt x="16958" y="35515"/>
                    <a:pt x="16913" y="35439"/>
                    <a:pt x="16867" y="35347"/>
                  </a:cubicBezTo>
                  <a:lnTo>
                    <a:pt x="16852" y="35317"/>
                  </a:lnTo>
                  <a:cubicBezTo>
                    <a:pt x="16791" y="35225"/>
                    <a:pt x="16745" y="35119"/>
                    <a:pt x="16699" y="35027"/>
                  </a:cubicBezTo>
                  <a:lnTo>
                    <a:pt x="16699" y="35027"/>
                  </a:lnTo>
                  <a:cubicBezTo>
                    <a:pt x="16699" y="35149"/>
                    <a:pt x="16699" y="35241"/>
                    <a:pt x="16715" y="35317"/>
                  </a:cubicBezTo>
                  <a:cubicBezTo>
                    <a:pt x="16730" y="35408"/>
                    <a:pt x="16745" y="35500"/>
                    <a:pt x="16760" y="35561"/>
                  </a:cubicBezTo>
                  <a:cubicBezTo>
                    <a:pt x="16791" y="35728"/>
                    <a:pt x="16852" y="35896"/>
                    <a:pt x="16897" y="36048"/>
                  </a:cubicBezTo>
                  <a:cubicBezTo>
                    <a:pt x="16928" y="36185"/>
                    <a:pt x="16974" y="36307"/>
                    <a:pt x="17019" y="36429"/>
                  </a:cubicBezTo>
                  <a:cubicBezTo>
                    <a:pt x="17050" y="36505"/>
                    <a:pt x="17065" y="36566"/>
                    <a:pt x="17095" y="36627"/>
                  </a:cubicBezTo>
                  <a:cubicBezTo>
                    <a:pt x="17156" y="36810"/>
                    <a:pt x="17233" y="37023"/>
                    <a:pt x="17309" y="37237"/>
                  </a:cubicBezTo>
                  <a:cubicBezTo>
                    <a:pt x="17354" y="37359"/>
                    <a:pt x="17415" y="37480"/>
                    <a:pt x="17461" y="37602"/>
                  </a:cubicBezTo>
                  <a:cubicBezTo>
                    <a:pt x="17476" y="37633"/>
                    <a:pt x="17492" y="37663"/>
                    <a:pt x="17507" y="37694"/>
                  </a:cubicBezTo>
                  <a:cubicBezTo>
                    <a:pt x="17507" y="37724"/>
                    <a:pt x="17522" y="37755"/>
                    <a:pt x="17537" y="37785"/>
                  </a:cubicBezTo>
                  <a:cubicBezTo>
                    <a:pt x="17583" y="37892"/>
                    <a:pt x="17613" y="37983"/>
                    <a:pt x="17644" y="38075"/>
                  </a:cubicBezTo>
                  <a:cubicBezTo>
                    <a:pt x="17690" y="38181"/>
                    <a:pt x="17705" y="38273"/>
                    <a:pt x="17735" y="38349"/>
                  </a:cubicBezTo>
                  <a:cubicBezTo>
                    <a:pt x="17766" y="38440"/>
                    <a:pt x="17781" y="38516"/>
                    <a:pt x="17796" y="38608"/>
                  </a:cubicBezTo>
                  <a:cubicBezTo>
                    <a:pt x="17827" y="38699"/>
                    <a:pt x="17842" y="38775"/>
                    <a:pt x="17857" y="38867"/>
                  </a:cubicBezTo>
                  <a:cubicBezTo>
                    <a:pt x="17872" y="38958"/>
                    <a:pt x="17888" y="39034"/>
                    <a:pt x="17903" y="39111"/>
                  </a:cubicBezTo>
                  <a:cubicBezTo>
                    <a:pt x="17918" y="39187"/>
                    <a:pt x="17933" y="39278"/>
                    <a:pt x="17949" y="39354"/>
                  </a:cubicBezTo>
                  <a:lnTo>
                    <a:pt x="17949" y="39370"/>
                  </a:lnTo>
                  <a:lnTo>
                    <a:pt x="17949" y="39400"/>
                  </a:lnTo>
                  <a:lnTo>
                    <a:pt x="17918" y="39385"/>
                  </a:lnTo>
                  <a:cubicBezTo>
                    <a:pt x="17903" y="39370"/>
                    <a:pt x="17888" y="39354"/>
                    <a:pt x="17872" y="39339"/>
                  </a:cubicBezTo>
                  <a:lnTo>
                    <a:pt x="17842" y="39309"/>
                  </a:lnTo>
                  <a:cubicBezTo>
                    <a:pt x="17812" y="39293"/>
                    <a:pt x="17796" y="39278"/>
                    <a:pt x="17766" y="39248"/>
                  </a:cubicBezTo>
                  <a:cubicBezTo>
                    <a:pt x="17705" y="39217"/>
                    <a:pt x="17659" y="39172"/>
                    <a:pt x="17598" y="39126"/>
                  </a:cubicBezTo>
                  <a:lnTo>
                    <a:pt x="17568" y="39111"/>
                  </a:lnTo>
                  <a:lnTo>
                    <a:pt x="17537" y="39095"/>
                  </a:lnTo>
                  <a:cubicBezTo>
                    <a:pt x="17415" y="39004"/>
                    <a:pt x="17294" y="38913"/>
                    <a:pt x="17172" y="38836"/>
                  </a:cubicBezTo>
                  <a:cubicBezTo>
                    <a:pt x="17141" y="38806"/>
                    <a:pt x="17126" y="38791"/>
                    <a:pt x="17095" y="38775"/>
                  </a:cubicBezTo>
                  <a:cubicBezTo>
                    <a:pt x="17065" y="38745"/>
                    <a:pt x="17035" y="38730"/>
                    <a:pt x="17004" y="38699"/>
                  </a:cubicBezTo>
                  <a:cubicBezTo>
                    <a:pt x="16989" y="38684"/>
                    <a:pt x="16974" y="38669"/>
                    <a:pt x="16958" y="38669"/>
                  </a:cubicBezTo>
                  <a:cubicBezTo>
                    <a:pt x="16897" y="38623"/>
                    <a:pt x="16852" y="38577"/>
                    <a:pt x="16806" y="38547"/>
                  </a:cubicBezTo>
                  <a:cubicBezTo>
                    <a:pt x="16699" y="38456"/>
                    <a:pt x="16562" y="38349"/>
                    <a:pt x="16440" y="38227"/>
                  </a:cubicBezTo>
                  <a:lnTo>
                    <a:pt x="16425" y="38212"/>
                  </a:lnTo>
                  <a:cubicBezTo>
                    <a:pt x="16395" y="38181"/>
                    <a:pt x="16364" y="38151"/>
                    <a:pt x="16349" y="38120"/>
                  </a:cubicBezTo>
                  <a:cubicBezTo>
                    <a:pt x="16303" y="38090"/>
                    <a:pt x="16273" y="38044"/>
                    <a:pt x="16242" y="37998"/>
                  </a:cubicBezTo>
                  <a:lnTo>
                    <a:pt x="16105" y="37846"/>
                  </a:lnTo>
                  <a:lnTo>
                    <a:pt x="16044" y="37770"/>
                  </a:lnTo>
                  <a:cubicBezTo>
                    <a:pt x="15983" y="37694"/>
                    <a:pt x="15922" y="37618"/>
                    <a:pt x="15861" y="37557"/>
                  </a:cubicBezTo>
                  <a:cubicBezTo>
                    <a:pt x="15800" y="37480"/>
                    <a:pt x="15724" y="37404"/>
                    <a:pt x="15663" y="37328"/>
                  </a:cubicBezTo>
                  <a:lnTo>
                    <a:pt x="15648" y="37298"/>
                  </a:lnTo>
                  <a:cubicBezTo>
                    <a:pt x="15618" y="37267"/>
                    <a:pt x="15587" y="37221"/>
                    <a:pt x="15557" y="37176"/>
                  </a:cubicBezTo>
                  <a:cubicBezTo>
                    <a:pt x="15526" y="37130"/>
                    <a:pt x="15496" y="37084"/>
                    <a:pt x="15465" y="37039"/>
                  </a:cubicBezTo>
                  <a:lnTo>
                    <a:pt x="15450" y="37008"/>
                  </a:lnTo>
                  <a:cubicBezTo>
                    <a:pt x="15435" y="36962"/>
                    <a:pt x="15404" y="36917"/>
                    <a:pt x="15389" y="36886"/>
                  </a:cubicBezTo>
                  <a:cubicBezTo>
                    <a:pt x="15359" y="36825"/>
                    <a:pt x="15328" y="36780"/>
                    <a:pt x="15313" y="36719"/>
                  </a:cubicBezTo>
                  <a:cubicBezTo>
                    <a:pt x="15252" y="36581"/>
                    <a:pt x="15191" y="36429"/>
                    <a:pt x="15145" y="36307"/>
                  </a:cubicBezTo>
                  <a:cubicBezTo>
                    <a:pt x="15115" y="36246"/>
                    <a:pt x="15084" y="36170"/>
                    <a:pt x="15054" y="36094"/>
                  </a:cubicBezTo>
                  <a:cubicBezTo>
                    <a:pt x="15039" y="36048"/>
                    <a:pt x="15023" y="35987"/>
                    <a:pt x="15008" y="35942"/>
                  </a:cubicBezTo>
                  <a:lnTo>
                    <a:pt x="14993" y="35911"/>
                  </a:lnTo>
                  <a:cubicBezTo>
                    <a:pt x="14993" y="35881"/>
                    <a:pt x="14978" y="35835"/>
                    <a:pt x="14962" y="35789"/>
                  </a:cubicBezTo>
                  <a:lnTo>
                    <a:pt x="14962" y="35744"/>
                  </a:lnTo>
                  <a:lnTo>
                    <a:pt x="14947" y="35744"/>
                  </a:lnTo>
                  <a:cubicBezTo>
                    <a:pt x="14947" y="35728"/>
                    <a:pt x="14947" y="35728"/>
                    <a:pt x="14947" y="35713"/>
                  </a:cubicBezTo>
                  <a:lnTo>
                    <a:pt x="14932" y="35622"/>
                  </a:lnTo>
                  <a:lnTo>
                    <a:pt x="14932" y="35576"/>
                  </a:lnTo>
                  <a:cubicBezTo>
                    <a:pt x="14917" y="35454"/>
                    <a:pt x="14901" y="35332"/>
                    <a:pt x="14886" y="35210"/>
                  </a:cubicBezTo>
                  <a:cubicBezTo>
                    <a:pt x="14886" y="35088"/>
                    <a:pt x="14901" y="34966"/>
                    <a:pt x="14917" y="34845"/>
                  </a:cubicBezTo>
                  <a:cubicBezTo>
                    <a:pt x="14932" y="34723"/>
                    <a:pt x="14947" y="34586"/>
                    <a:pt x="14978" y="34433"/>
                  </a:cubicBezTo>
                  <a:cubicBezTo>
                    <a:pt x="15008" y="34250"/>
                    <a:pt x="15039" y="34083"/>
                    <a:pt x="15069" y="33900"/>
                  </a:cubicBezTo>
                  <a:lnTo>
                    <a:pt x="15100" y="33717"/>
                  </a:lnTo>
                  <a:lnTo>
                    <a:pt x="15115" y="33595"/>
                  </a:lnTo>
                  <a:lnTo>
                    <a:pt x="15130" y="33489"/>
                  </a:lnTo>
                  <a:cubicBezTo>
                    <a:pt x="15145" y="33458"/>
                    <a:pt x="15145" y="33412"/>
                    <a:pt x="15145" y="33367"/>
                  </a:cubicBezTo>
                  <a:lnTo>
                    <a:pt x="15160" y="33321"/>
                  </a:lnTo>
                  <a:cubicBezTo>
                    <a:pt x="15176" y="33199"/>
                    <a:pt x="15191" y="33077"/>
                    <a:pt x="15191" y="32955"/>
                  </a:cubicBezTo>
                  <a:lnTo>
                    <a:pt x="15191" y="32940"/>
                  </a:lnTo>
                  <a:cubicBezTo>
                    <a:pt x="15206" y="32894"/>
                    <a:pt x="15206" y="32864"/>
                    <a:pt x="15206" y="32818"/>
                  </a:cubicBezTo>
                  <a:cubicBezTo>
                    <a:pt x="15206" y="32803"/>
                    <a:pt x="15206" y="32788"/>
                    <a:pt x="15206" y="32773"/>
                  </a:cubicBezTo>
                  <a:lnTo>
                    <a:pt x="15206" y="32742"/>
                  </a:lnTo>
                  <a:cubicBezTo>
                    <a:pt x="15206" y="32696"/>
                    <a:pt x="15206" y="32666"/>
                    <a:pt x="15206" y="32620"/>
                  </a:cubicBezTo>
                  <a:cubicBezTo>
                    <a:pt x="15221" y="32498"/>
                    <a:pt x="15221" y="32376"/>
                    <a:pt x="15221" y="32239"/>
                  </a:cubicBezTo>
                  <a:cubicBezTo>
                    <a:pt x="15221" y="32072"/>
                    <a:pt x="15221" y="31904"/>
                    <a:pt x="15221" y="31736"/>
                  </a:cubicBezTo>
                  <a:cubicBezTo>
                    <a:pt x="15206" y="31432"/>
                    <a:pt x="15206" y="31112"/>
                    <a:pt x="15237" y="30807"/>
                  </a:cubicBezTo>
                  <a:cubicBezTo>
                    <a:pt x="15237" y="30746"/>
                    <a:pt x="15252" y="30700"/>
                    <a:pt x="15252" y="30655"/>
                  </a:cubicBezTo>
                  <a:cubicBezTo>
                    <a:pt x="15282" y="30579"/>
                    <a:pt x="15298" y="30518"/>
                    <a:pt x="15328" y="30441"/>
                  </a:cubicBezTo>
                  <a:lnTo>
                    <a:pt x="15328" y="30426"/>
                  </a:lnTo>
                  <a:cubicBezTo>
                    <a:pt x="15435" y="30182"/>
                    <a:pt x="15541" y="29954"/>
                    <a:pt x="15618" y="29786"/>
                  </a:cubicBezTo>
                  <a:lnTo>
                    <a:pt x="15679" y="29664"/>
                  </a:lnTo>
                  <a:lnTo>
                    <a:pt x="15770" y="29451"/>
                  </a:lnTo>
                  <a:lnTo>
                    <a:pt x="15846" y="29299"/>
                  </a:lnTo>
                  <a:cubicBezTo>
                    <a:pt x="15861" y="29283"/>
                    <a:pt x="15861" y="29268"/>
                    <a:pt x="15861" y="29268"/>
                  </a:cubicBezTo>
                  <a:close/>
                  <a:moveTo>
                    <a:pt x="20542" y="39660"/>
                  </a:moveTo>
                  <a:cubicBezTo>
                    <a:pt x="20539" y="39661"/>
                    <a:pt x="20539" y="39665"/>
                    <a:pt x="20539" y="39674"/>
                  </a:cubicBezTo>
                  <a:cubicBezTo>
                    <a:pt x="20539" y="39670"/>
                    <a:pt x="20540" y="39665"/>
                    <a:pt x="20542" y="39660"/>
                  </a:cubicBezTo>
                  <a:close/>
                  <a:moveTo>
                    <a:pt x="7223" y="35225"/>
                  </a:moveTo>
                  <a:cubicBezTo>
                    <a:pt x="7268" y="35241"/>
                    <a:pt x="7314" y="35256"/>
                    <a:pt x="7360" y="35271"/>
                  </a:cubicBezTo>
                  <a:cubicBezTo>
                    <a:pt x="7390" y="35271"/>
                    <a:pt x="7421" y="35286"/>
                    <a:pt x="7451" y="35302"/>
                  </a:cubicBezTo>
                  <a:cubicBezTo>
                    <a:pt x="7497" y="35317"/>
                    <a:pt x="7543" y="35347"/>
                    <a:pt x="7588" y="35363"/>
                  </a:cubicBezTo>
                  <a:cubicBezTo>
                    <a:pt x="7619" y="35393"/>
                    <a:pt x="7649" y="35408"/>
                    <a:pt x="7680" y="35424"/>
                  </a:cubicBezTo>
                  <a:cubicBezTo>
                    <a:pt x="7710" y="35469"/>
                    <a:pt x="7756" y="35500"/>
                    <a:pt x="7786" y="35545"/>
                  </a:cubicBezTo>
                  <a:cubicBezTo>
                    <a:pt x="7847" y="35591"/>
                    <a:pt x="7893" y="35652"/>
                    <a:pt x="7939" y="35728"/>
                  </a:cubicBezTo>
                  <a:cubicBezTo>
                    <a:pt x="8000" y="35804"/>
                    <a:pt x="8045" y="35881"/>
                    <a:pt x="8091" y="35972"/>
                  </a:cubicBezTo>
                  <a:cubicBezTo>
                    <a:pt x="8213" y="36185"/>
                    <a:pt x="8320" y="36444"/>
                    <a:pt x="8441" y="36719"/>
                  </a:cubicBezTo>
                  <a:cubicBezTo>
                    <a:pt x="8472" y="36810"/>
                    <a:pt x="8502" y="36886"/>
                    <a:pt x="8518" y="36962"/>
                  </a:cubicBezTo>
                  <a:cubicBezTo>
                    <a:pt x="8548" y="37054"/>
                    <a:pt x="8563" y="37130"/>
                    <a:pt x="8579" y="37206"/>
                  </a:cubicBezTo>
                  <a:cubicBezTo>
                    <a:pt x="8609" y="37328"/>
                    <a:pt x="8640" y="37450"/>
                    <a:pt x="8655" y="37572"/>
                  </a:cubicBezTo>
                  <a:cubicBezTo>
                    <a:pt x="8655" y="37663"/>
                    <a:pt x="8655" y="37770"/>
                    <a:pt x="8655" y="37877"/>
                  </a:cubicBezTo>
                  <a:cubicBezTo>
                    <a:pt x="8670" y="37922"/>
                    <a:pt x="8670" y="37968"/>
                    <a:pt x="8670" y="38014"/>
                  </a:cubicBezTo>
                  <a:cubicBezTo>
                    <a:pt x="8670" y="38075"/>
                    <a:pt x="8670" y="38120"/>
                    <a:pt x="8670" y="38166"/>
                  </a:cubicBezTo>
                  <a:cubicBezTo>
                    <a:pt x="8670" y="38349"/>
                    <a:pt x="8670" y="38547"/>
                    <a:pt x="8670" y="38745"/>
                  </a:cubicBezTo>
                  <a:lnTo>
                    <a:pt x="8670" y="38760"/>
                  </a:lnTo>
                  <a:lnTo>
                    <a:pt x="8670" y="38775"/>
                  </a:lnTo>
                  <a:cubicBezTo>
                    <a:pt x="8670" y="38867"/>
                    <a:pt x="8655" y="38958"/>
                    <a:pt x="8655" y="39050"/>
                  </a:cubicBezTo>
                  <a:cubicBezTo>
                    <a:pt x="8655" y="39111"/>
                    <a:pt x="8655" y="39202"/>
                    <a:pt x="8670" y="39293"/>
                  </a:cubicBezTo>
                  <a:cubicBezTo>
                    <a:pt x="8685" y="39385"/>
                    <a:pt x="8700" y="39476"/>
                    <a:pt x="8716" y="39568"/>
                  </a:cubicBezTo>
                  <a:cubicBezTo>
                    <a:pt x="8731" y="39659"/>
                    <a:pt x="8746" y="39766"/>
                    <a:pt x="8777" y="39857"/>
                  </a:cubicBezTo>
                  <a:lnTo>
                    <a:pt x="8777" y="39872"/>
                  </a:lnTo>
                  <a:lnTo>
                    <a:pt x="8777" y="39888"/>
                  </a:lnTo>
                  <a:cubicBezTo>
                    <a:pt x="8761" y="39872"/>
                    <a:pt x="8731" y="39857"/>
                    <a:pt x="8700" y="39827"/>
                  </a:cubicBezTo>
                  <a:cubicBezTo>
                    <a:pt x="8624" y="39766"/>
                    <a:pt x="8533" y="39720"/>
                    <a:pt x="8457" y="39674"/>
                  </a:cubicBezTo>
                  <a:cubicBezTo>
                    <a:pt x="8320" y="39598"/>
                    <a:pt x="8182" y="39522"/>
                    <a:pt x="8030" y="39461"/>
                  </a:cubicBezTo>
                  <a:lnTo>
                    <a:pt x="7939" y="39415"/>
                  </a:lnTo>
                  <a:cubicBezTo>
                    <a:pt x="7893" y="39385"/>
                    <a:pt x="7847" y="39354"/>
                    <a:pt x="7802" y="39339"/>
                  </a:cubicBezTo>
                  <a:cubicBezTo>
                    <a:pt x="7771" y="39324"/>
                    <a:pt x="7725" y="39309"/>
                    <a:pt x="7680" y="39293"/>
                  </a:cubicBezTo>
                  <a:cubicBezTo>
                    <a:pt x="7634" y="39278"/>
                    <a:pt x="7588" y="39263"/>
                    <a:pt x="7543" y="39263"/>
                  </a:cubicBezTo>
                  <a:cubicBezTo>
                    <a:pt x="7497" y="39248"/>
                    <a:pt x="7451" y="39248"/>
                    <a:pt x="7405" y="39233"/>
                  </a:cubicBezTo>
                  <a:lnTo>
                    <a:pt x="7360" y="39233"/>
                  </a:lnTo>
                  <a:cubicBezTo>
                    <a:pt x="7268" y="39217"/>
                    <a:pt x="7192" y="39202"/>
                    <a:pt x="7116" y="39187"/>
                  </a:cubicBezTo>
                  <a:cubicBezTo>
                    <a:pt x="7055" y="39172"/>
                    <a:pt x="6994" y="39156"/>
                    <a:pt x="6948" y="39141"/>
                  </a:cubicBezTo>
                  <a:lnTo>
                    <a:pt x="6842" y="39126"/>
                  </a:lnTo>
                  <a:cubicBezTo>
                    <a:pt x="6781" y="39111"/>
                    <a:pt x="6720" y="39111"/>
                    <a:pt x="6659" y="39095"/>
                  </a:cubicBezTo>
                  <a:cubicBezTo>
                    <a:pt x="6628" y="39080"/>
                    <a:pt x="6583" y="39080"/>
                    <a:pt x="6552" y="39080"/>
                  </a:cubicBezTo>
                  <a:cubicBezTo>
                    <a:pt x="6461" y="39050"/>
                    <a:pt x="6369" y="39034"/>
                    <a:pt x="6278" y="39004"/>
                  </a:cubicBezTo>
                  <a:cubicBezTo>
                    <a:pt x="6232" y="38989"/>
                    <a:pt x="6171" y="38974"/>
                    <a:pt x="6110" y="38943"/>
                  </a:cubicBezTo>
                  <a:cubicBezTo>
                    <a:pt x="6080" y="38928"/>
                    <a:pt x="6034" y="38913"/>
                    <a:pt x="6004" y="38897"/>
                  </a:cubicBezTo>
                  <a:cubicBezTo>
                    <a:pt x="5973" y="38882"/>
                    <a:pt x="5958" y="38867"/>
                    <a:pt x="5928" y="38852"/>
                  </a:cubicBezTo>
                  <a:lnTo>
                    <a:pt x="5912" y="38836"/>
                  </a:lnTo>
                  <a:lnTo>
                    <a:pt x="5912" y="38852"/>
                  </a:lnTo>
                  <a:cubicBezTo>
                    <a:pt x="5851" y="38806"/>
                    <a:pt x="5775" y="38745"/>
                    <a:pt x="5714" y="38699"/>
                  </a:cubicBezTo>
                  <a:cubicBezTo>
                    <a:pt x="5668" y="38654"/>
                    <a:pt x="5623" y="38623"/>
                    <a:pt x="5577" y="38577"/>
                  </a:cubicBezTo>
                  <a:cubicBezTo>
                    <a:pt x="5547" y="38532"/>
                    <a:pt x="5501" y="38486"/>
                    <a:pt x="5470" y="38440"/>
                  </a:cubicBezTo>
                  <a:lnTo>
                    <a:pt x="5455" y="38425"/>
                  </a:lnTo>
                  <a:cubicBezTo>
                    <a:pt x="5440" y="38395"/>
                    <a:pt x="5409" y="38364"/>
                    <a:pt x="5394" y="38334"/>
                  </a:cubicBezTo>
                  <a:cubicBezTo>
                    <a:pt x="5379" y="38303"/>
                    <a:pt x="5349" y="38257"/>
                    <a:pt x="5333" y="38227"/>
                  </a:cubicBezTo>
                  <a:cubicBezTo>
                    <a:pt x="5272" y="38105"/>
                    <a:pt x="5227" y="37998"/>
                    <a:pt x="5181" y="37892"/>
                  </a:cubicBezTo>
                  <a:cubicBezTo>
                    <a:pt x="5166" y="37831"/>
                    <a:pt x="5135" y="37755"/>
                    <a:pt x="5120" y="37709"/>
                  </a:cubicBezTo>
                  <a:cubicBezTo>
                    <a:pt x="5120" y="37648"/>
                    <a:pt x="5105" y="37602"/>
                    <a:pt x="5105" y="37541"/>
                  </a:cubicBezTo>
                  <a:cubicBezTo>
                    <a:pt x="5105" y="37511"/>
                    <a:pt x="5090" y="37480"/>
                    <a:pt x="5090" y="37450"/>
                  </a:cubicBezTo>
                  <a:cubicBezTo>
                    <a:pt x="5105" y="37389"/>
                    <a:pt x="5105" y="37328"/>
                    <a:pt x="5120" y="37252"/>
                  </a:cubicBezTo>
                  <a:cubicBezTo>
                    <a:pt x="5135" y="37130"/>
                    <a:pt x="5166" y="37008"/>
                    <a:pt x="5181" y="36886"/>
                  </a:cubicBezTo>
                  <a:lnTo>
                    <a:pt x="5211" y="36764"/>
                  </a:lnTo>
                  <a:lnTo>
                    <a:pt x="5211" y="36703"/>
                  </a:lnTo>
                  <a:cubicBezTo>
                    <a:pt x="5242" y="36566"/>
                    <a:pt x="5272" y="36429"/>
                    <a:pt x="5303" y="36292"/>
                  </a:cubicBezTo>
                  <a:cubicBezTo>
                    <a:pt x="5333" y="36231"/>
                    <a:pt x="5349" y="36170"/>
                    <a:pt x="5379" y="36094"/>
                  </a:cubicBezTo>
                  <a:cubicBezTo>
                    <a:pt x="5394" y="36063"/>
                    <a:pt x="5409" y="36033"/>
                    <a:pt x="5425" y="35987"/>
                  </a:cubicBezTo>
                  <a:cubicBezTo>
                    <a:pt x="5455" y="35926"/>
                    <a:pt x="5501" y="35881"/>
                    <a:pt x="5547" y="35820"/>
                  </a:cubicBezTo>
                  <a:cubicBezTo>
                    <a:pt x="5577" y="35774"/>
                    <a:pt x="5623" y="35728"/>
                    <a:pt x="5668" y="35683"/>
                  </a:cubicBezTo>
                  <a:cubicBezTo>
                    <a:pt x="5714" y="35637"/>
                    <a:pt x="5760" y="35606"/>
                    <a:pt x="5806" y="35576"/>
                  </a:cubicBezTo>
                  <a:cubicBezTo>
                    <a:pt x="5851" y="35545"/>
                    <a:pt x="5882" y="35530"/>
                    <a:pt x="5912" y="35500"/>
                  </a:cubicBezTo>
                  <a:lnTo>
                    <a:pt x="5928" y="35500"/>
                  </a:lnTo>
                  <a:lnTo>
                    <a:pt x="5943" y="35485"/>
                  </a:lnTo>
                  <a:lnTo>
                    <a:pt x="5973" y="35469"/>
                  </a:lnTo>
                  <a:cubicBezTo>
                    <a:pt x="6095" y="35408"/>
                    <a:pt x="6217" y="35363"/>
                    <a:pt x="6324" y="35317"/>
                  </a:cubicBezTo>
                  <a:cubicBezTo>
                    <a:pt x="6354" y="35302"/>
                    <a:pt x="6400" y="35286"/>
                    <a:pt x="6430" y="35286"/>
                  </a:cubicBezTo>
                  <a:cubicBezTo>
                    <a:pt x="6476" y="35271"/>
                    <a:pt x="6522" y="35271"/>
                    <a:pt x="6583" y="35256"/>
                  </a:cubicBezTo>
                  <a:lnTo>
                    <a:pt x="6796" y="35256"/>
                  </a:lnTo>
                  <a:cubicBezTo>
                    <a:pt x="6842" y="35241"/>
                    <a:pt x="6903" y="35241"/>
                    <a:pt x="6948" y="35225"/>
                  </a:cubicBezTo>
                  <a:close/>
                  <a:moveTo>
                    <a:pt x="10194" y="38699"/>
                  </a:moveTo>
                  <a:lnTo>
                    <a:pt x="10178" y="38730"/>
                  </a:lnTo>
                  <a:cubicBezTo>
                    <a:pt x="10163" y="38791"/>
                    <a:pt x="10148" y="38836"/>
                    <a:pt x="10117" y="38897"/>
                  </a:cubicBezTo>
                  <a:cubicBezTo>
                    <a:pt x="10056" y="39050"/>
                    <a:pt x="9965" y="39202"/>
                    <a:pt x="9858" y="39385"/>
                  </a:cubicBezTo>
                  <a:cubicBezTo>
                    <a:pt x="9828" y="39431"/>
                    <a:pt x="9797" y="39492"/>
                    <a:pt x="9767" y="39537"/>
                  </a:cubicBezTo>
                  <a:cubicBezTo>
                    <a:pt x="9736" y="39568"/>
                    <a:pt x="9706" y="39613"/>
                    <a:pt x="9676" y="39644"/>
                  </a:cubicBezTo>
                  <a:lnTo>
                    <a:pt x="9645" y="39690"/>
                  </a:lnTo>
                  <a:cubicBezTo>
                    <a:pt x="9615" y="39735"/>
                    <a:pt x="9599" y="39766"/>
                    <a:pt x="9569" y="39812"/>
                  </a:cubicBezTo>
                  <a:cubicBezTo>
                    <a:pt x="9523" y="39872"/>
                    <a:pt x="9477" y="39933"/>
                    <a:pt x="9432" y="39994"/>
                  </a:cubicBezTo>
                  <a:cubicBezTo>
                    <a:pt x="9417" y="40010"/>
                    <a:pt x="9401" y="40025"/>
                    <a:pt x="9386" y="40040"/>
                  </a:cubicBezTo>
                  <a:cubicBezTo>
                    <a:pt x="9371" y="40071"/>
                    <a:pt x="9356" y="40086"/>
                    <a:pt x="9340" y="40101"/>
                  </a:cubicBezTo>
                  <a:lnTo>
                    <a:pt x="9325" y="40131"/>
                  </a:lnTo>
                  <a:cubicBezTo>
                    <a:pt x="9325" y="40116"/>
                    <a:pt x="9325" y="40101"/>
                    <a:pt x="9325" y="40086"/>
                  </a:cubicBezTo>
                  <a:cubicBezTo>
                    <a:pt x="9340" y="40055"/>
                    <a:pt x="9340" y="40025"/>
                    <a:pt x="9340" y="39994"/>
                  </a:cubicBezTo>
                  <a:cubicBezTo>
                    <a:pt x="9356" y="39949"/>
                    <a:pt x="9356" y="39918"/>
                    <a:pt x="9371" y="39888"/>
                  </a:cubicBezTo>
                  <a:cubicBezTo>
                    <a:pt x="9371" y="39857"/>
                    <a:pt x="9386" y="39842"/>
                    <a:pt x="9386" y="39812"/>
                  </a:cubicBezTo>
                  <a:cubicBezTo>
                    <a:pt x="9417" y="39766"/>
                    <a:pt x="9447" y="39720"/>
                    <a:pt x="9462" y="39674"/>
                  </a:cubicBezTo>
                  <a:cubicBezTo>
                    <a:pt x="9493" y="39629"/>
                    <a:pt x="9523" y="39598"/>
                    <a:pt x="9538" y="39552"/>
                  </a:cubicBezTo>
                  <a:cubicBezTo>
                    <a:pt x="9569" y="39507"/>
                    <a:pt x="9584" y="39476"/>
                    <a:pt x="9599" y="39446"/>
                  </a:cubicBezTo>
                  <a:cubicBezTo>
                    <a:pt x="9630" y="39415"/>
                    <a:pt x="9645" y="39370"/>
                    <a:pt x="9660" y="39339"/>
                  </a:cubicBezTo>
                  <a:cubicBezTo>
                    <a:pt x="9691" y="39293"/>
                    <a:pt x="9706" y="39248"/>
                    <a:pt x="9736" y="39202"/>
                  </a:cubicBezTo>
                  <a:cubicBezTo>
                    <a:pt x="9767" y="39156"/>
                    <a:pt x="9782" y="39126"/>
                    <a:pt x="9813" y="39095"/>
                  </a:cubicBezTo>
                  <a:cubicBezTo>
                    <a:pt x="9874" y="39034"/>
                    <a:pt x="9935" y="38974"/>
                    <a:pt x="9996" y="38913"/>
                  </a:cubicBezTo>
                  <a:cubicBezTo>
                    <a:pt x="10041" y="38867"/>
                    <a:pt x="10087" y="38821"/>
                    <a:pt x="10133" y="38760"/>
                  </a:cubicBezTo>
                  <a:lnTo>
                    <a:pt x="10194" y="38699"/>
                  </a:lnTo>
                  <a:close/>
                  <a:moveTo>
                    <a:pt x="9158" y="34951"/>
                  </a:moveTo>
                  <a:cubicBezTo>
                    <a:pt x="9188" y="34966"/>
                    <a:pt x="9234" y="34966"/>
                    <a:pt x="9264" y="34966"/>
                  </a:cubicBezTo>
                  <a:cubicBezTo>
                    <a:pt x="9401" y="34997"/>
                    <a:pt x="9523" y="35027"/>
                    <a:pt x="9660" y="35058"/>
                  </a:cubicBezTo>
                  <a:lnTo>
                    <a:pt x="9706" y="35073"/>
                  </a:lnTo>
                  <a:cubicBezTo>
                    <a:pt x="9767" y="35088"/>
                    <a:pt x="9813" y="35104"/>
                    <a:pt x="9858" y="35134"/>
                  </a:cubicBezTo>
                  <a:cubicBezTo>
                    <a:pt x="9889" y="35134"/>
                    <a:pt x="9904" y="35149"/>
                    <a:pt x="9935" y="35165"/>
                  </a:cubicBezTo>
                  <a:cubicBezTo>
                    <a:pt x="9950" y="35180"/>
                    <a:pt x="9980" y="35195"/>
                    <a:pt x="9996" y="35210"/>
                  </a:cubicBezTo>
                  <a:cubicBezTo>
                    <a:pt x="10011" y="35225"/>
                    <a:pt x="10041" y="35241"/>
                    <a:pt x="10056" y="35271"/>
                  </a:cubicBezTo>
                  <a:cubicBezTo>
                    <a:pt x="10072" y="35286"/>
                    <a:pt x="10087" y="35317"/>
                    <a:pt x="10117" y="35347"/>
                  </a:cubicBezTo>
                  <a:cubicBezTo>
                    <a:pt x="10133" y="35378"/>
                    <a:pt x="10163" y="35408"/>
                    <a:pt x="10178" y="35454"/>
                  </a:cubicBezTo>
                  <a:cubicBezTo>
                    <a:pt x="10224" y="35545"/>
                    <a:pt x="10270" y="35652"/>
                    <a:pt x="10300" y="35759"/>
                  </a:cubicBezTo>
                  <a:cubicBezTo>
                    <a:pt x="10331" y="35835"/>
                    <a:pt x="10361" y="35926"/>
                    <a:pt x="10392" y="36003"/>
                  </a:cubicBezTo>
                  <a:cubicBezTo>
                    <a:pt x="10392" y="36033"/>
                    <a:pt x="10407" y="36063"/>
                    <a:pt x="10407" y="36109"/>
                  </a:cubicBezTo>
                  <a:cubicBezTo>
                    <a:pt x="10407" y="36140"/>
                    <a:pt x="10407" y="36185"/>
                    <a:pt x="10422" y="36216"/>
                  </a:cubicBezTo>
                  <a:lnTo>
                    <a:pt x="10407" y="36216"/>
                  </a:lnTo>
                  <a:lnTo>
                    <a:pt x="10407" y="36231"/>
                  </a:lnTo>
                  <a:cubicBezTo>
                    <a:pt x="10422" y="36292"/>
                    <a:pt x="10422" y="36368"/>
                    <a:pt x="10437" y="36444"/>
                  </a:cubicBezTo>
                  <a:lnTo>
                    <a:pt x="10453" y="36551"/>
                  </a:lnTo>
                  <a:cubicBezTo>
                    <a:pt x="10453" y="36551"/>
                    <a:pt x="10453" y="36566"/>
                    <a:pt x="10453" y="36566"/>
                  </a:cubicBezTo>
                  <a:cubicBezTo>
                    <a:pt x="10453" y="36658"/>
                    <a:pt x="10468" y="36749"/>
                    <a:pt x="10468" y="36841"/>
                  </a:cubicBezTo>
                  <a:lnTo>
                    <a:pt x="10468" y="36856"/>
                  </a:lnTo>
                  <a:cubicBezTo>
                    <a:pt x="10468" y="36947"/>
                    <a:pt x="10483" y="37039"/>
                    <a:pt x="10468" y="37145"/>
                  </a:cubicBezTo>
                  <a:lnTo>
                    <a:pt x="10468" y="37160"/>
                  </a:lnTo>
                  <a:cubicBezTo>
                    <a:pt x="10468" y="37206"/>
                    <a:pt x="10468" y="37267"/>
                    <a:pt x="10468" y="37313"/>
                  </a:cubicBezTo>
                  <a:cubicBezTo>
                    <a:pt x="10468" y="37450"/>
                    <a:pt x="10453" y="37587"/>
                    <a:pt x="10437" y="37709"/>
                  </a:cubicBezTo>
                  <a:cubicBezTo>
                    <a:pt x="10437" y="37755"/>
                    <a:pt x="10422" y="37800"/>
                    <a:pt x="10407" y="37846"/>
                  </a:cubicBezTo>
                  <a:cubicBezTo>
                    <a:pt x="10407" y="37877"/>
                    <a:pt x="10392" y="37907"/>
                    <a:pt x="10376" y="37953"/>
                  </a:cubicBezTo>
                  <a:cubicBezTo>
                    <a:pt x="10361" y="37983"/>
                    <a:pt x="10346" y="38014"/>
                    <a:pt x="10331" y="38029"/>
                  </a:cubicBezTo>
                  <a:cubicBezTo>
                    <a:pt x="10285" y="38090"/>
                    <a:pt x="10255" y="38151"/>
                    <a:pt x="10209" y="38197"/>
                  </a:cubicBezTo>
                  <a:cubicBezTo>
                    <a:pt x="10163" y="38257"/>
                    <a:pt x="10117" y="38318"/>
                    <a:pt x="10056" y="38364"/>
                  </a:cubicBezTo>
                  <a:lnTo>
                    <a:pt x="10011" y="38425"/>
                  </a:lnTo>
                  <a:cubicBezTo>
                    <a:pt x="9935" y="38516"/>
                    <a:pt x="9858" y="38593"/>
                    <a:pt x="9782" y="38669"/>
                  </a:cubicBezTo>
                  <a:lnTo>
                    <a:pt x="9752" y="38715"/>
                  </a:lnTo>
                  <a:cubicBezTo>
                    <a:pt x="9645" y="38821"/>
                    <a:pt x="9523" y="38943"/>
                    <a:pt x="9462" y="39080"/>
                  </a:cubicBezTo>
                  <a:cubicBezTo>
                    <a:pt x="9432" y="39126"/>
                    <a:pt x="9417" y="39172"/>
                    <a:pt x="9386" y="39217"/>
                  </a:cubicBezTo>
                  <a:cubicBezTo>
                    <a:pt x="9356" y="39278"/>
                    <a:pt x="9325" y="39339"/>
                    <a:pt x="9295" y="39400"/>
                  </a:cubicBezTo>
                  <a:lnTo>
                    <a:pt x="9295" y="39446"/>
                  </a:lnTo>
                  <a:cubicBezTo>
                    <a:pt x="9279" y="39461"/>
                    <a:pt x="9279" y="39476"/>
                    <a:pt x="9264" y="39492"/>
                  </a:cubicBezTo>
                  <a:cubicBezTo>
                    <a:pt x="9249" y="39522"/>
                    <a:pt x="9234" y="39552"/>
                    <a:pt x="9234" y="39568"/>
                  </a:cubicBezTo>
                  <a:cubicBezTo>
                    <a:pt x="9203" y="39644"/>
                    <a:pt x="9173" y="39720"/>
                    <a:pt x="9158" y="39812"/>
                  </a:cubicBezTo>
                  <a:cubicBezTo>
                    <a:pt x="9142" y="39872"/>
                    <a:pt x="9142" y="39949"/>
                    <a:pt x="9142" y="40010"/>
                  </a:cubicBezTo>
                  <a:cubicBezTo>
                    <a:pt x="9142" y="40025"/>
                    <a:pt x="9142" y="40040"/>
                    <a:pt x="9142" y="40071"/>
                  </a:cubicBezTo>
                  <a:lnTo>
                    <a:pt x="9142" y="40101"/>
                  </a:lnTo>
                  <a:cubicBezTo>
                    <a:pt x="9142" y="40116"/>
                    <a:pt x="9142" y="40131"/>
                    <a:pt x="9142" y="40147"/>
                  </a:cubicBezTo>
                  <a:lnTo>
                    <a:pt x="9142" y="40162"/>
                  </a:lnTo>
                  <a:cubicBezTo>
                    <a:pt x="9142" y="40177"/>
                    <a:pt x="9142" y="40192"/>
                    <a:pt x="9142" y="40208"/>
                  </a:cubicBezTo>
                  <a:lnTo>
                    <a:pt x="9127" y="40192"/>
                  </a:lnTo>
                  <a:cubicBezTo>
                    <a:pt x="9081" y="40162"/>
                    <a:pt x="9051" y="40131"/>
                    <a:pt x="9020" y="40101"/>
                  </a:cubicBezTo>
                  <a:cubicBezTo>
                    <a:pt x="9005" y="40040"/>
                    <a:pt x="8990" y="39994"/>
                    <a:pt x="8975" y="39933"/>
                  </a:cubicBezTo>
                  <a:cubicBezTo>
                    <a:pt x="8944" y="39827"/>
                    <a:pt x="8929" y="39705"/>
                    <a:pt x="8899" y="39568"/>
                  </a:cubicBezTo>
                  <a:cubicBezTo>
                    <a:pt x="8883" y="39461"/>
                    <a:pt x="8868" y="39354"/>
                    <a:pt x="8853" y="39248"/>
                  </a:cubicBezTo>
                  <a:cubicBezTo>
                    <a:pt x="8838" y="39172"/>
                    <a:pt x="8838" y="39095"/>
                    <a:pt x="8838" y="39004"/>
                  </a:cubicBezTo>
                  <a:cubicBezTo>
                    <a:pt x="8853" y="38928"/>
                    <a:pt x="8853" y="38852"/>
                    <a:pt x="8853" y="38760"/>
                  </a:cubicBezTo>
                  <a:lnTo>
                    <a:pt x="8853" y="38715"/>
                  </a:lnTo>
                  <a:cubicBezTo>
                    <a:pt x="8868" y="38532"/>
                    <a:pt x="8868" y="38334"/>
                    <a:pt x="8868" y="38120"/>
                  </a:cubicBezTo>
                  <a:lnTo>
                    <a:pt x="8868" y="38014"/>
                  </a:lnTo>
                  <a:cubicBezTo>
                    <a:pt x="8868" y="37953"/>
                    <a:pt x="8868" y="37892"/>
                    <a:pt x="8868" y="37846"/>
                  </a:cubicBezTo>
                  <a:lnTo>
                    <a:pt x="8868" y="37800"/>
                  </a:lnTo>
                  <a:cubicBezTo>
                    <a:pt x="8868" y="37709"/>
                    <a:pt x="8868" y="37618"/>
                    <a:pt x="8853" y="37541"/>
                  </a:cubicBezTo>
                  <a:cubicBezTo>
                    <a:pt x="8838" y="37450"/>
                    <a:pt x="8822" y="37343"/>
                    <a:pt x="8807" y="37252"/>
                  </a:cubicBezTo>
                  <a:cubicBezTo>
                    <a:pt x="8792" y="37145"/>
                    <a:pt x="8761" y="37054"/>
                    <a:pt x="8731" y="36962"/>
                  </a:cubicBezTo>
                  <a:cubicBezTo>
                    <a:pt x="8716" y="36917"/>
                    <a:pt x="8700" y="36871"/>
                    <a:pt x="8685" y="36825"/>
                  </a:cubicBezTo>
                  <a:cubicBezTo>
                    <a:pt x="8655" y="36734"/>
                    <a:pt x="8624" y="36642"/>
                    <a:pt x="8579" y="36536"/>
                  </a:cubicBezTo>
                  <a:cubicBezTo>
                    <a:pt x="8563" y="36490"/>
                    <a:pt x="8533" y="36429"/>
                    <a:pt x="8518" y="36368"/>
                  </a:cubicBezTo>
                  <a:lnTo>
                    <a:pt x="8472" y="36277"/>
                  </a:lnTo>
                  <a:cubicBezTo>
                    <a:pt x="8487" y="36246"/>
                    <a:pt x="8502" y="36185"/>
                    <a:pt x="8502" y="36124"/>
                  </a:cubicBezTo>
                  <a:cubicBezTo>
                    <a:pt x="8518" y="36094"/>
                    <a:pt x="8518" y="36063"/>
                    <a:pt x="8518" y="36033"/>
                  </a:cubicBezTo>
                  <a:cubicBezTo>
                    <a:pt x="8518" y="36018"/>
                    <a:pt x="8518" y="36003"/>
                    <a:pt x="8518" y="35987"/>
                  </a:cubicBezTo>
                  <a:cubicBezTo>
                    <a:pt x="8502" y="35972"/>
                    <a:pt x="8502" y="35942"/>
                    <a:pt x="8502" y="35926"/>
                  </a:cubicBezTo>
                  <a:cubicBezTo>
                    <a:pt x="8502" y="35911"/>
                    <a:pt x="8502" y="35911"/>
                    <a:pt x="8502" y="35896"/>
                  </a:cubicBezTo>
                  <a:cubicBezTo>
                    <a:pt x="8518" y="35850"/>
                    <a:pt x="8533" y="35820"/>
                    <a:pt x="8533" y="35774"/>
                  </a:cubicBezTo>
                  <a:lnTo>
                    <a:pt x="8548" y="35744"/>
                  </a:lnTo>
                  <a:cubicBezTo>
                    <a:pt x="8563" y="35713"/>
                    <a:pt x="8563" y="35683"/>
                    <a:pt x="8579" y="35652"/>
                  </a:cubicBezTo>
                  <a:lnTo>
                    <a:pt x="8594" y="35561"/>
                  </a:lnTo>
                  <a:lnTo>
                    <a:pt x="8594" y="35576"/>
                  </a:lnTo>
                  <a:cubicBezTo>
                    <a:pt x="8594" y="35561"/>
                    <a:pt x="8609" y="35545"/>
                    <a:pt x="8609" y="35515"/>
                  </a:cubicBezTo>
                  <a:cubicBezTo>
                    <a:pt x="8609" y="35515"/>
                    <a:pt x="8609" y="35500"/>
                    <a:pt x="8609" y="35500"/>
                  </a:cubicBezTo>
                  <a:cubicBezTo>
                    <a:pt x="8640" y="35408"/>
                    <a:pt x="8670" y="35302"/>
                    <a:pt x="8716" y="35210"/>
                  </a:cubicBezTo>
                  <a:cubicBezTo>
                    <a:pt x="8731" y="35195"/>
                    <a:pt x="8746" y="35165"/>
                    <a:pt x="8746" y="35149"/>
                  </a:cubicBezTo>
                  <a:lnTo>
                    <a:pt x="8792" y="35088"/>
                  </a:lnTo>
                  <a:cubicBezTo>
                    <a:pt x="8792" y="35088"/>
                    <a:pt x="8807" y="35073"/>
                    <a:pt x="8822" y="35058"/>
                  </a:cubicBezTo>
                  <a:cubicBezTo>
                    <a:pt x="8838" y="35043"/>
                    <a:pt x="8853" y="35043"/>
                    <a:pt x="8853" y="35027"/>
                  </a:cubicBezTo>
                  <a:cubicBezTo>
                    <a:pt x="8868" y="35012"/>
                    <a:pt x="8883" y="35012"/>
                    <a:pt x="8899" y="35012"/>
                  </a:cubicBezTo>
                  <a:cubicBezTo>
                    <a:pt x="8899" y="34997"/>
                    <a:pt x="8914" y="34997"/>
                    <a:pt x="8929" y="34997"/>
                  </a:cubicBezTo>
                  <a:cubicBezTo>
                    <a:pt x="8944" y="34982"/>
                    <a:pt x="8959" y="34982"/>
                    <a:pt x="8975" y="34982"/>
                  </a:cubicBezTo>
                  <a:cubicBezTo>
                    <a:pt x="9005" y="34966"/>
                    <a:pt x="9036" y="34966"/>
                    <a:pt x="9066" y="34966"/>
                  </a:cubicBezTo>
                  <a:cubicBezTo>
                    <a:pt x="9097" y="34966"/>
                    <a:pt x="9127" y="34951"/>
                    <a:pt x="9142" y="34951"/>
                  </a:cubicBezTo>
                  <a:close/>
                  <a:moveTo>
                    <a:pt x="4968" y="38197"/>
                  </a:moveTo>
                  <a:cubicBezTo>
                    <a:pt x="4983" y="38212"/>
                    <a:pt x="5013" y="38212"/>
                    <a:pt x="5029" y="38227"/>
                  </a:cubicBezTo>
                  <a:lnTo>
                    <a:pt x="5059" y="38242"/>
                  </a:lnTo>
                  <a:cubicBezTo>
                    <a:pt x="5090" y="38257"/>
                    <a:pt x="5135" y="38273"/>
                    <a:pt x="5181" y="38288"/>
                  </a:cubicBezTo>
                  <a:lnTo>
                    <a:pt x="5211" y="38288"/>
                  </a:lnTo>
                  <a:cubicBezTo>
                    <a:pt x="5227" y="38318"/>
                    <a:pt x="5242" y="38349"/>
                    <a:pt x="5257" y="38364"/>
                  </a:cubicBezTo>
                  <a:cubicBezTo>
                    <a:pt x="5303" y="38440"/>
                    <a:pt x="5349" y="38532"/>
                    <a:pt x="5425" y="38608"/>
                  </a:cubicBezTo>
                  <a:cubicBezTo>
                    <a:pt x="5486" y="38669"/>
                    <a:pt x="5547" y="38745"/>
                    <a:pt x="5638" y="38806"/>
                  </a:cubicBezTo>
                  <a:lnTo>
                    <a:pt x="5653" y="38821"/>
                  </a:lnTo>
                  <a:cubicBezTo>
                    <a:pt x="5699" y="38852"/>
                    <a:pt x="5729" y="38882"/>
                    <a:pt x="5775" y="38913"/>
                  </a:cubicBezTo>
                  <a:cubicBezTo>
                    <a:pt x="5821" y="38943"/>
                    <a:pt x="5851" y="38958"/>
                    <a:pt x="5897" y="38989"/>
                  </a:cubicBezTo>
                  <a:cubicBezTo>
                    <a:pt x="5943" y="39019"/>
                    <a:pt x="5988" y="39034"/>
                    <a:pt x="6034" y="39050"/>
                  </a:cubicBezTo>
                  <a:cubicBezTo>
                    <a:pt x="6080" y="39080"/>
                    <a:pt x="6126" y="39095"/>
                    <a:pt x="6171" y="39111"/>
                  </a:cubicBezTo>
                  <a:cubicBezTo>
                    <a:pt x="6202" y="39111"/>
                    <a:pt x="6217" y="39111"/>
                    <a:pt x="6232" y="39126"/>
                  </a:cubicBezTo>
                  <a:cubicBezTo>
                    <a:pt x="6308" y="39141"/>
                    <a:pt x="6385" y="39172"/>
                    <a:pt x="6461" y="39187"/>
                  </a:cubicBezTo>
                  <a:cubicBezTo>
                    <a:pt x="6506" y="39187"/>
                    <a:pt x="6537" y="39202"/>
                    <a:pt x="6583" y="39202"/>
                  </a:cubicBezTo>
                  <a:cubicBezTo>
                    <a:pt x="6644" y="39217"/>
                    <a:pt x="6689" y="39217"/>
                    <a:pt x="6750" y="39233"/>
                  </a:cubicBezTo>
                  <a:cubicBezTo>
                    <a:pt x="6826" y="39248"/>
                    <a:pt x="6918" y="39278"/>
                    <a:pt x="6994" y="39293"/>
                  </a:cubicBezTo>
                  <a:cubicBezTo>
                    <a:pt x="7085" y="39324"/>
                    <a:pt x="7192" y="39339"/>
                    <a:pt x="7284" y="39354"/>
                  </a:cubicBezTo>
                  <a:cubicBezTo>
                    <a:pt x="7375" y="39385"/>
                    <a:pt x="7466" y="39400"/>
                    <a:pt x="7573" y="39431"/>
                  </a:cubicBezTo>
                  <a:cubicBezTo>
                    <a:pt x="7619" y="39446"/>
                    <a:pt x="7664" y="39461"/>
                    <a:pt x="7710" y="39476"/>
                  </a:cubicBezTo>
                  <a:cubicBezTo>
                    <a:pt x="7786" y="39522"/>
                    <a:pt x="7862" y="39552"/>
                    <a:pt x="7939" y="39598"/>
                  </a:cubicBezTo>
                  <a:cubicBezTo>
                    <a:pt x="7984" y="39613"/>
                    <a:pt x="8015" y="39644"/>
                    <a:pt x="8061" y="39659"/>
                  </a:cubicBezTo>
                  <a:cubicBezTo>
                    <a:pt x="8167" y="39720"/>
                    <a:pt x="8274" y="39781"/>
                    <a:pt x="8380" y="39842"/>
                  </a:cubicBezTo>
                  <a:cubicBezTo>
                    <a:pt x="8487" y="39903"/>
                    <a:pt x="8563" y="39964"/>
                    <a:pt x="8640" y="40025"/>
                  </a:cubicBezTo>
                  <a:cubicBezTo>
                    <a:pt x="8640" y="40071"/>
                    <a:pt x="8655" y="40101"/>
                    <a:pt x="8685" y="40131"/>
                  </a:cubicBezTo>
                  <a:cubicBezTo>
                    <a:pt x="8609" y="40116"/>
                    <a:pt x="8533" y="40116"/>
                    <a:pt x="8441" y="40116"/>
                  </a:cubicBezTo>
                  <a:lnTo>
                    <a:pt x="8320" y="40116"/>
                  </a:lnTo>
                  <a:cubicBezTo>
                    <a:pt x="8274" y="40116"/>
                    <a:pt x="8213" y="40131"/>
                    <a:pt x="8152" y="40131"/>
                  </a:cubicBezTo>
                  <a:cubicBezTo>
                    <a:pt x="8091" y="40147"/>
                    <a:pt x="8030" y="40162"/>
                    <a:pt x="7954" y="40177"/>
                  </a:cubicBezTo>
                  <a:cubicBezTo>
                    <a:pt x="7862" y="40192"/>
                    <a:pt x="7802" y="40208"/>
                    <a:pt x="7725" y="40238"/>
                  </a:cubicBezTo>
                  <a:cubicBezTo>
                    <a:pt x="7664" y="40253"/>
                    <a:pt x="7588" y="40284"/>
                    <a:pt x="7543" y="40314"/>
                  </a:cubicBezTo>
                  <a:cubicBezTo>
                    <a:pt x="7482" y="40330"/>
                    <a:pt x="7421" y="40360"/>
                    <a:pt x="7375" y="40390"/>
                  </a:cubicBezTo>
                  <a:cubicBezTo>
                    <a:pt x="7314" y="40421"/>
                    <a:pt x="7268" y="40451"/>
                    <a:pt x="7207" y="40482"/>
                  </a:cubicBezTo>
                  <a:lnTo>
                    <a:pt x="7177" y="40497"/>
                  </a:lnTo>
                  <a:lnTo>
                    <a:pt x="7101" y="40543"/>
                  </a:lnTo>
                  <a:cubicBezTo>
                    <a:pt x="7009" y="40589"/>
                    <a:pt x="6933" y="40634"/>
                    <a:pt x="6842" y="40680"/>
                  </a:cubicBezTo>
                  <a:cubicBezTo>
                    <a:pt x="6644" y="40787"/>
                    <a:pt x="6461" y="40863"/>
                    <a:pt x="6293" y="40939"/>
                  </a:cubicBezTo>
                  <a:lnTo>
                    <a:pt x="6278" y="40939"/>
                  </a:lnTo>
                  <a:cubicBezTo>
                    <a:pt x="6263" y="40954"/>
                    <a:pt x="6232" y="40954"/>
                    <a:pt x="6217" y="40969"/>
                  </a:cubicBezTo>
                  <a:lnTo>
                    <a:pt x="6187" y="40969"/>
                  </a:lnTo>
                  <a:lnTo>
                    <a:pt x="6141" y="40985"/>
                  </a:lnTo>
                  <a:lnTo>
                    <a:pt x="6126" y="40985"/>
                  </a:lnTo>
                  <a:cubicBezTo>
                    <a:pt x="6110" y="40985"/>
                    <a:pt x="6080" y="41000"/>
                    <a:pt x="6065" y="41000"/>
                  </a:cubicBezTo>
                  <a:lnTo>
                    <a:pt x="6019" y="41000"/>
                  </a:lnTo>
                  <a:lnTo>
                    <a:pt x="5988" y="41015"/>
                  </a:lnTo>
                  <a:lnTo>
                    <a:pt x="5714" y="41015"/>
                  </a:lnTo>
                  <a:cubicBezTo>
                    <a:pt x="5653" y="41015"/>
                    <a:pt x="5608" y="41015"/>
                    <a:pt x="5562" y="41030"/>
                  </a:cubicBezTo>
                  <a:lnTo>
                    <a:pt x="5425" y="41030"/>
                  </a:lnTo>
                  <a:cubicBezTo>
                    <a:pt x="5333" y="41030"/>
                    <a:pt x="5242" y="41046"/>
                    <a:pt x="5150" y="41046"/>
                  </a:cubicBezTo>
                  <a:lnTo>
                    <a:pt x="5135" y="41046"/>
                  </a:lnTo>
                  <a:cubicBezTo>
                    <a:pt x="5090" y="41030"/>
                    <a:pt x="5013" y="41030"/>
                    <a:pt x="4937" y="41015"/>
                  </a:cubicBezTo>
                  <a:cubicBezTo>
                    <a:pt x="4876" y="41000"/>
                    <a:pt x="4800" y="40985"/>
                    <a:pt x="4739" y="40969"/>
                  </a:cubicBezTo>
                  <a:cubicBezTo>
                    <a:pt x="4632" y="40939"/>
                    <a:pt x="4526" y="40908"/>
                    <a:pt x="4434" y="40863"/>
                  </a:cubicBezTo>
                  <a:lnTo>
                    <a:pt x="4358" y="40817"/>
                  </a:lnTo>
                  <a:cubicBezTo>
                    <a:pt x="4297" y="40787"/>
                    <a:pt x="4252" y="40741"/>
                    <a:pt x="4206" y="40710"/>
                  </a:cubicBezTo>
                  <a:cubicBezTo>
                    <a:pt x="4114" y="40634"/>
                    <a:pt x="4038" y="40558"/>
                    <a:pt x="3962" y="40482"/>
                  </a:cubicBezTo>
                  <a:cubicBezTo>
                    <a:pt x="3932" y="40451"/>
                    <a:pt x="3916" y="40421"/>
                    <a:pt x="3886" y="40390"/>
                  </a:cubicBezTo>
                  <a:cubicBezTo>
                    <a:pt x="3840" y="40345"/>
                    <a:pt x="3810" y="40299"/>
                    <a:pt x="3764" y="40269"/>
                  </a:cubicBezTo>
                  <a:cubicBezTo>
                    <a:pt x="3718" y="40223"/>
                    <a:pt x="3688" y="40177"/>
                    <a:pt x="3642" y="40131"/>
                  </a:cubicBezTo>
                  <a:cubicBezTo>
                    <a:pt x="3612" y="40116"/>
                    <a:pt x="3581" y="40086"/>
                    <a:pt x="3551" y="40055"/>
                  </a:cubicBezTo>
                  <a:cubicBezTo>
                    <a:pt x="3520" y="40010"/>
                    <a:pt x="3475" y="39964"/>
                    <a:pt x="3429" y="39918"/>
                  </a:cubicBezTo>
                  <a:lnTo>
                    <a:pt x="3398" y="39857"/>
                  </a:lnTo>
                  <a:cubicBezTo>
                    <a:pt x="3368" y="39827"/>
                    <a:pt x="3337" y="39796"/>
                    <a:pt x="3322" y="39766"/>
                  </a:cubicBezTo>
                  <a:cubicBezTo>
                    <a:pt x="3276" y="39705"/>
                    <a:pt x="3231" y="39659"/>
                    <a:pt x="3185" y="39629"/>
                  </a:cubicBezTo>
                  <a:cubicBezTo>
                    <a:pt x="3170" y="39598"/>
                    <a:pt x="3155" y="39583"/>
                    <a:pt x="3124" y="39568"/>
                  </a:cubicBezTo>
                  <a:cubicBezTo>
                    <a:pt x="3109" y="39537"/>
                    <a:pt x="3078" y="39522"/>
                    <a:pt x="3063" y="39492"/>
                  </a:cubicBezTo>
                  <a:cubicBezTo>
                    <a:pt x="3048" y="39476"/>
                    <a:pt x="3033" y="39461"/>
                    <a:pt x="3017" y="39446"/>
                  </a:cubicBezTo>
                  <a:cubicBezTo>
                    <a:pt x="3002" y="39431"/>
                    <a:pt x="2987" y="39400"/>
                    <a:pt x="2972" y="39354"/>
                  </a:cubicBezTo>
                  <a:cubicBezTo>
                    <a:pt x="2972" y="39354"/>
                    <a:pt x="2956" y="39339"/>
                    <a:pt x="2956" y="39339"/>
                  </a:cubicBezTo>
                  <a:cubicBezTo>
                    <a:pt x="2941" y="39309"/>
                    <a:pt x="2941" y="39278"/>
                    <a:pt x="2926" y="39263"/>
                  </a:cubicBezTo>
                  <a:cubicBezTo>
                    <a:pt x="2926" y="39248"/>
                    <a:pt x="2926" y="39233"/>
                    <a:pt x="2926" y="39217"/>
                  </a:cubicBezTo>
                  <a:cubicBezTo>
                    <a:pt x="2926" y="39187"/>
                    <a:pt x="2926" y="39172"/>
                    <a:pt x="2926" y="39156"/>
                  </a:cubicBezTo>
                  <a:lnTo>
                    <a:pt x="2926" y="39080"/>
                  </a:lnTo>
                  <a:cubicBezTo>
                    <a:pt x="2926" y="39065"/>
                    <a:pt x="2941" y="39034"/>
                    <a:pt x="2941" y="39019"/>
                  </a:cubicBezTo>
                  <a:cubicBezTo>
                    <a:pt x="2956" y="38958"/>
                    <a:pt x="2972" y="38913"/>
                    <a:pt x="2987" y="38882"/>
                  </a:cubicBezTo>
                  <a:cubicBezTo>
                    <a:pt x="3017" y="38806"/>
                    <a:pt x="3048" y="38760"/>
                    <a:pt x="3078" y="38699"/>
                  </a:cubicBezTo>
                  <a:cubicBezTo>
                    <a:pt x="3094" y="38684"/>
                    <a:pt x="3109" y="38669"/>
                    <a:pt x="3109" y="38654"/>
                  </a:cubicBezTo>
                  <a:cubicBezTo>
                    <a:pt x="3124" y="38623"/>
                    <a:pt x="3139" y="38608"/>
                    <a:pt x="3170" y="38577"/>
                  </a:cubicBezTo>
                  <a:cubicBezTo>
                    <a:pt x="3170" y="38562"/>
                    <a:pt x="3185" y="38547"/>
                    <a:pt x="3200" y="38532"/>
                  </a:cubicBezTo>
                  <a:cubicBezTo>
                    <a:pt x="3216" y="38516"/>
                    <a:pt x="3231" y="38501"/>
                    <a:pt x="3246" y="38501"/>
                  </a:cubicBezTo>
                  <a:cubicBezTo>
                    <a:pt x="3261" y="38486"/>
                    <a:pt x="3276" y="38471"/>
                    <a:pt x="3292" y="38456"/>
                  </a:cubicBezTo>
                  <a:cubicBezTo>
                    <a:pt x="3337" y="38425"/>
                    <a:pt x="3383" y="38395"/>
                    <a:pt x="3414" y="38379"/>
                  </a:cubicBezTo>
                  <a:lnTo>
                    <a:pt x="3429" y="38364"/>
                  </a:lnTo>
                  <a:cubicBezTo>
                    <a:pt x="3459" y="38349"/>
                    <a:pt x="3490" y="38334"/>
                    <a:pt x="3520" y="38318"/>
                  </a:cubicBezTo>
                  <a:lnTo>
                    <a:pt x="3535" y="38318"/>
                  </a:lnTo>
                  <a:cubicBezTo>
                    <a:pt x="3551" y="38318"/>
                    <a:pt x="3551" y="38303"/>
                    <a:pt x="3566" y="38303"/>
                  </a:cubicBezTo>
                  <a:lnTo>
                    <a:pt x="3581" y="38303"/>
                  </a:lnTo>
                  <a:cubicBezTo>
                    <a:pt x="3612" y="38288"/>
                    <a:pt x="3642" y="38288"/>
                    <a:pt x="3657" y="38273"/>
                  </a:cubicBezTo>
                  <a:cubicBezTo>
                    <a:pt x="3718" y="38273"/>
                    <a:pt x="3749" y="38257"/>
                    <a:pt x="3794" y="38257"/>
                  </a:cubicBezTo>
                  <a:cubicBezTo>
                    <a:pt x="3840" y="38257"/>
                    <a:pt x="3901" y="38242"/>
                    <a:pt x="3947" y="38242"/>
                  </a:cubicBezTo>
                  <a:cubicBezTo>
                    <a:pt x="4008" y="38242"/>
                    <a:pt x="4053" y="38257"/>
                    <a:pt x="4114" y="38257"/>
                  </a:cubicBezTo>
                  <a:cubicBezTo>
                    <a:pt x="4191" y="38273"/>
                    <a:pt x="4267" y="38273"/>
                    <a:pt x="4358" y="38273"/>
                  </a:cubicBezTo>
                  <a:lnTo>
                    <a:pt x="4450" y="38273"/>
                  </a:lnTo>
                  <a:cubicBezTo>
                    <a:pt x="4511" y="38273"/>
                    <a:pt x="4587" y="38257"/>
                    <a:pt x="4663" y="38257"/>
                  </a:cubicBezTo>
                  <a:cubicBezTo>
                    <a:pt x="4709" y="38242"/>
                    <a:pt x="4739" y="38242"/>
                    <a:pt x="4785" y="38227"/>
                  </a:cubicBezTo>
                  <a:cubicBezTo>
                    <a:pt x="4800" y="38227"/>
                    <a:pt x="4815" y="38212"/>
                    <a:pt x="4831" y="38212"/>
                  </a:cubicBezTo>
                  <a:cubicBezTo>
                    <a:pt x="4861" y="38212"/>
                    <a:pt x="4876" y="38197"/>
                    <a:pt x="4891" y="38197"/>
                  </a:cubicBezTo>
                  <a:close/>
                  <a:moveTo>
                    <a:pt x="8716" y="40406"/>
                  </a:moveTo>
                  <a:cubicBezTo>
                    <a:pt x="8731" y="40406"/>
                    <a:pt x="8761" y="40421"/>
                    <a:pt x="8777" y="40421"/>
                  </a:cubicBezTo>
                  <a:cubicBezTo>
                    <a:pt x="8807" y="40421"/>
                    <a:pt x="8822" y="40421"/>
                    <a:pt x="8853" y="40436"/>
                  </a:cubicBezTo>
                  <a:cubicBezTo>
                    <a:pt x="8883" y="40451"/>
                    <a:pt x="8929" y="40451"/>
                    <a:pt x="8959" y="40467"/>
                  </a:cubicBezTo>
                  <a:lnTo>
                    <a:pt x="8975" y="40467"/>
                  </a:lnTo>
                  <a:lnTo>
                    <a:pt x="8975" y="40482"/>
                  </a:lnTo>
                  <a:cubicBezTo>
                    <a:pt x="8944" y="40482"/>
                    <a:pt x="8899" y="40482"/>
                    <a:pt x="8868" y="40497"/>
                  </a:cubicBezTo>
                  <a:cubicBezTo>
                    <a:pt x="8822" y="40497"/>
                    <a:pt x="8792" y="40512"/>
                    <a:pt x="8746" y="40512"/>
                  </a:cubicBezTo>
                  <a:cubicBezTo>
                    <a:pt x="8624" y="40543"/>
                    <a:pt x="8502" y="40604"/>
                    <a:pt x="8411" y="40695"/>
                  </a:cubicBezTo>
                  <a:cubicBezTo>
                    <a:pt x="8335" y="40756"/>
                    <a:pt x="8274" y="40817"/>
                    <a:pt x="8198" y="40878"/>
                  </a:cubicBezTo>
                  <a:cubicBezTo>
                    <a:pt x="8167" y="40908"/>
                    <a:pt x="8137" y="40939"/>
                    <a:pt x="8106" y="40969"/>
                  </a:cubicBezTo>
                  <a:cubicBezTo>
                    <a:pt x="8030" y="41046"/>
                    <a:pt x="7954" y="41122"/>
                    <a:pt x="7878" y="41183"/>
                  </a:cubicBezTo>
                  <a:cubicBezTo>
                    <a:pt x="7802" y="41244"/>
                    <a:pt x="7725" y="41305"/>
                    <a:pt x="7649" y="41366"/>
                  </a:cubicBezTo>
                  <a:cubicBezTo>
                    <a:pt x="7603" y="41396"/>
                    <a:pt x="7558" y="41427"/>
                    <a:pt x="7512" y="41457"/>
                  </a:cubicBezTo>
                  <a:cubicBezTo>
                    <a:pt x="7482" y="41472"/>
                    <a:pt x="7436" y="41503"/>
                    <a:pt x="7390" y="41533"/>
                  </a:cubicBezTo>
                  <a:lnTo>
                    <a:pt x="7375" y="41533"/>
                  </a:lnTo>
                  <a:cubicBezTo>
                    <a:pt x="7344" y="41548"/>
                    <a:pt x="7314" y="41564"/>
                    <a:pt x="7299" y="41579"/>
                  </a:cubicBezTo>
                  <a:cubicBezTo>
                    <a:pt x="7192" y="41625"/>
                    <a:pt x="7101" y="41670"/>
                    <a:pt x="7009" y="41701"/>
                  </a:cubicBezTo>
                  <a:cubicBezTo>
                    <a:pt x="6933" y="41731"/>
                    <a:pt x="6857" y="41762"/>
                    <a:pt x="6781" y="41777"/>
                  </a:cubicBezTo>
                  <a:cubicBezTo>
                    <a:pt x="6659" y="41807"/>
                    <a:pt x="6583" y="41823"/>
                    <a:pt x="6491" y="41823"/>
                  </a:cubicBezTo>
                  <a:cubicBezTo>
                    <a:pt x="6461" y="41823"/>
                    <a:pt x="6430" y="41838"/>
                    <a:pt x="6400" y="41838"/>
                  </a:cubicBezTo>
                  <a:cubicBezTo>
                    <a:pt x="6369" y="41823"/>
                    <a:pt x="6354" y="41823"/>
                    <a:pt x="6324" y="41823"/>
                  </a:cubicBezTo>
                  <a:lnTo>
                    <a:pt x="6247" y="41807"/>
                  </a:lnTo>
                  <a:cubicBezTo>
                    <a:pt x="6202" y="41792"/>
                    <a:pt x="6171" y="41777"/>
                    <a:pt x="6126" y="41762"/>
                  </a:cubicBezTo>
                  <a:cubicBezTo>
                    <a:pt x="6126" y="41762"/>
                    <a:pt x="6110" y="41762"/>
                    <a:pt x="6095" y="41746"/>
                  </a:cubicBezTo>
                  <a:cubicBezTo>
                    <a:pt x="6080" y="41746"/>
                    <a:pt x="6065" y="41746"/>
                    <a:pt x="6049" y="41731"/>
                  </a:cubicBezTo>
                  <a:lnTo>
                    <a:pt x="6019" y="41716"/>
                  </a:lnTo>
                  <a:cubicBezTo>
                    <a:pt x="5958" y="41701"/>
                    <a:pt x="5912" y="41686"/>
                    <a:pt x="5867" y="41655"/>
                  </a:cubicBezTo>
                  <a:lnTo>
                    <a:pt x="5867" y="41670"/>
                  </a:lnTo>
                  <a:cubicBezTo>
                    <a:pt x="5867" y="41655"/>
                    <a:pt x="5851" y="41655"/>
                    <a:pt x="5851" y="41655"/>
                  </a:cubicBezTo>
                  <a:cubicBezTo>
                    <a:pt x="5821" y="41640"/>
                    <a:pt x="5790" y="41625"/>
                    <a:pt x="5775" y="41625"/>
                  </a:cubicBezTo>
                  <a:cubicBezTo>
                    <a:pt x="5714" y="41594"/>
                    <a:pt x="5668" y="41564"/>
                    <a:pt x="5608" y="41548"/>
                  </a:cubicBezTo>
                  <a:lnTo>
                    <a:pt x="5501" y="41503"/>
                  </a:lnTo>
                  <a:cubicBezTo>
                    <a:pt x="5440" y="41487"/>
                    <a:pt x="5394" y="41472"/>
                    <a:pt x="5333" y="41442"/>
                  </a:cubicBezTo>
                  <a:cubicBezTo>
                    <a:pt x="5272" y="41411"/>
                    <a:pt x="5211" y="41381"/>
                    <a:pt x="5135" y="41335"/>
                  </a:cubicBezTo>
                  <a:cubicBezTo>
                    <a:pt x="5120" y="41320"/>
                    <a:pt x="5120" y="41320"/>
                    <a:pt x="5120" y="41320"/>
                  </a:cubicBezTo>
                  <a:cubicBezTo>
                    <a:pt x="5090" y="41305"/>
                    <a:pt x="5059" y="41289"/>
                    <a:pt x="5044" y="41274"/>
                  </a:cubicBezTo>
                  <a:lnTo>
                    <a:pt x="5074" y="41274"/>
                  </a:lnTo>
                  <a:cubicBezTo>
                    <a:pt x="5135" y="41274"/>
                    <a:pt x="5181" y="41289"/>
                    <a:pt x="5257" y="41289"/>
                  </a:cubicBezTo>
                  <a:lnTo>
                    <a:pt x="5836" y="41289"/>
                  </a:lnTo>
                  <a:lnTo>
                    <a:pt x="5882" y="41305"/>
                  </a:lnTo>
                  <a:lnTo>
                    <a:pt x="6019" y="41305"/>
                  </a:lnTo>
                  <a:cubicBezTo>
                    <a:pt x="6080" y="41289"/>
                    <a:pt x="6156" y="41289"/>
                    <a:pt x="6232" y="41274"/>
                  </a:cubicBezTo>
                  <a:cubicBezTo>
                    <a:pt x="6278" y="41259"/>
                    <a:pt x="6354" y="41244"/>
                    <a:pt x="6430" y="41228"/>
                  </a:cubicBezTo>
                  <a:cubicBezTo>
                    <a:pt x="6552" y="41183"/>
                    <a:pt x="6689" y="41122"/>
                    <a:pt x="6796" y="41076"/>
                  </a:cubicBezTo>
                  <a:lnTo>
                    <a:pt x="6811" y="41076"/>
                  </a:lnTo>
                  <a:cubicBezTo>
                    <a:pt x="6918" y="41030"/>
                    <a:pt x="7024" y="40985"/>
                    <a:pt x="7146" y="40924"/>
                  </a:cubicBezTo>
                  <a:cubicBezTo>
                    <a:pt x="7268" y="40863"/>
                    <a:pt x="7390" y="40802"/>
                    <a:pt x="7512" y="40741"/>
                  </a:cubicBezTo>
                  <a:cubicBezTo>
                    <a:pt x="7619" y="40695"/>
                    <a:pt x="7725" y="40634"/>
                    <a:pt x="7862" y="40589"/>
                  </a:cubicBezTo>
                  <a:cubicBezTo>
                    <a:pt x="8000" y="40543"/>
                    <a:pt x="8152" y="40497"/>
                    <a:pt x="8320" y="40451"/>
                  </a:cubicBezTo>
                  <a:cubicBezTo>
                    <a:pt x="8380" y="40436"/>
                    <a:pt x="8457" y="40421"/>
                    <a:pt x="8533" y="40421"/>
                  </a:cubicBezTo>
                  <a:cubicBezTo>
                    <a:pt x="8594" y="40406"/>
                    <a:pt x="8640" y="40406"/>
                    <a:pt x="8685" y="40406"/>
                  </a:cubicBezTo>
                  <a:close/>
                  <a:moveTo>
                    <a:pt x="16562" y="41320"/>
                  </a:moveTo>
                  <a:cubicBezTo>
                    <a:pt x="16562" y="41320"/>
                    <a:pt x="16577" y="41335"/>
                    <a:pt x="16577" y="41335"/>
                  </a:cubicBezTo>
                  <a:lnTo>
                    <a:pt x="16608" y="41335"/>
                  </a:lnTo>
                  <a:cubicBezTo>
                    <a:pt x="16623" y="41350"/>
                    <a:pt x="16623" y="41350"/>
                    <a:pt x="16638" y="41350"/>
                  </a:cubicBezTo>
                  <a:cubicBezTo>
                    <a:pt x="16638" y="41366"/>
                    <a:pt x="16654" y="41366"/>
                    <a:pt x="16669" y="41381"/>
                  </a:cubicBezTo>
                  <a:cubicBezTo>
                    <a:pt x="16669" y="41396"/>
                    <a:pt x="16684" y="41411"/>
                    <a:pt x="16699" y="41427"/>
                  </a:cubicBezTo>
                  <a:cubicBezTo>
                    <a:pt x="16715" y="41442"/>
                    <a:pt x="16730" y="41457"/>
                    <a:pt x="16745" y="41472"/>
                  </a:cubicBezTo>
                  <a:cubicBezTo>
                    <a:pt x="16745" y="41487"/>
                    <a:pt x="16760" y="41503"/>
                    <a:pt x="16775" y="41518"/>
                  </a:cubicBezTo>
                  <a:lnTo>
                    <a:pt x="16775" y="41533"/>
                  </a:lnTo>
                  <a:lnTo>
                    <a:pt x="16775" y="41548"/>
                  </a:lnTo>
                  <a:lnTo>
                    <a:pt x="16791" y="41579"/>
                  </a:lnTo>
                  <a:cubicBezTo>
                    <a:pt x="16821" y="41625"/>
                    <a:pt x="16836" y="41686"/>
                    <a:pt x="16852" y="41731"/>
                  </a:cubicBezTo>
                  <a:cubicBezTo>
                    <a:pt x="16882" y="41853"/>
                    <a:pt x="16913" y="41960"/>
                    <a:pt x="16943" y="42066"/>
                  </a:cubicBezTo>
                  <a:cubicBezTo>
                    <a:pt x="16943" y="42143"/>
                    <a:pt x="16958" y="42219"/>
                    <a:pt x="16974" y="42295"/>
                  </a:cubicBezTo>
                  <a:cubicBezTo>
                    <a:pt x="16974" y="42371"/>
                    <a:pt x="16989" y="42463"/>
                    <a:pt x="16989" y="42554"/>
                  </a:cubicBezTo>
                  <a:cubicBezTo>
                    <a:pt x="17004" y="42630"/>
                    <a:pt x="17019" y="42706"/>
                    <a:pt x="17019" y="42783"/>
                  </a:cubicBezTo>
                  <a:cubicBezTo>
                    <a:pt x="16852" y="42661"/>
                    <a:pt x="16684" y="42523"/>
                    <a:pt x="16516" y="42386"/>
                  </a:cubicBezTo>
                  <a:cubicBezTo>
                    <a:pt x="16486" y="42341"/>
                    <a:pt x="16440" y="42310"/>
                    <a:pt x="16410" y="42264"/>
                  </a:cubicBezTo>
                  <a:cubicBezTo>
                    <a:pt x="16364" y="42219"/>
                    <a:pt x="16334" y="42173"/>
                    <a:pt x="16303" y="42127"/>
                  </a:cubicBezTo>
                  <a:cubicBezTo>
                    <a:pt x="16288" y="42097"/>
                    <a:pt x="16273" y="42066"/>
                    <a:pt x="16257" y="42036"/>
                  </a:cubicBezTo>
                  <a:cubicBezTo>
                    <a:pt x="16227" y="41990"/>
                    <a:pt x="16212" y="41960"/>
                    <a:pt x="16197" y="41914"/>
                  </a:cubicBezTo>
                  <a:cubicBezTo>
                    <a:pt x="16197" y="41884"/>
                    <a:pt x="16181" y="41853"/>
                    <a:pt x="16181" y="41807"/>
                  </a:cubicBezTo>
                  <a:lnTo>
                    <a:pt x="16181" y="41823"/>
                  </a:lnTo>
                  <a:cubicBezTo>
                    <a:pt x="16181" y="41807"/>
                    <a:pt x="16181" y="41807"/>
                    <a:pt x="16166" y="41807"/>
                  </a:cubicBezTo>
                  <a:cubicBezTo>
                    <a:pt x="16166" y="41807"/>
                    <a:pt x="16166" y="41792"/>
                    <a:pt x="16166" y="41792"/>
                  </a:cubicBezTo>
                  <a:cubicBezTo>
                    <a:pt x="16166" y="41762"/>
                    <a:pt x="16166" y="41731"/>
                    <a:pt x="16151" y="41701"/>
                  </a:cubicBezTo>
                  <a:lnTo>
                    <a:pt x="16151" y="41640"/>
                  </a:lnTo>
                  <a:cubicBezTo>
                    <a:pt x="16166" y="41609"/>
                    <a:pt x="16166" y="41594"/>
                    <a:pt x="16166" y="41564"/>
                  </a:cubicBezTo>
                  <a:cubicBezTo>
                    <a:pt x="16181" y="41548"/>
                    <a:pt x="16181" y="41518"/>
                    <a:pt x="16181" y="41503"/>
                  </a:cubicBezTo>
                  <a:cubicBezTo>
                    <a:pt x="16197" y="41487"/>
                    <a:pt x="16197" y="41472"/>
                    <a:pt x="16212" y="41457"/>
                  </a:cubicBezTo>
                  <a:cubicBezTo>
                    <a:pt x="16212" y="41442"/>
                    <a:pt x="16212" y="41442"/>
                    <a:pt x="16212" y="41427"/>
                  </a:cubicBezTo>
                  <a:lnTo>
                    <a:pt x="16242" y="41411"/>
                  </a:lnTo>
                  <a:lnTo>
                    <a:pt x="16242" y="41396"/>
                  </a:lnTo>
                  <a:cubicBezTo>
                    <a:pt x="16257" y="41396"/>
                    <a:pt x="16257" y="41396"/>
                    <a:pt x="16273" y="41381"/>
                  </a:cubicBezTo>
                  <a:cubicBezTo>
                    <a:pt x="16273" y="41381"/>
                    <a:pt x="16288" y="41366"/>
                    <a:pt x="16288" y="41366"/>
                  </a:cubicBezTo>
                  <a:cubicBezTo>
                    <a:pt x="16303" y="41366"/>
                    <a:pt x="16334" y="41350"/>
                    <a:pt x="16349" y="41350"/>
                  </a:cubicBezTo>
                  <a:cubicBezTo>
                    <a:pt x="16379" y="41335"/>
                    <a:pt x="16410" y="41335"/>
                    <a:pt x="16440" y="41320"/>
                  </a:cubicBezTo>
                  <a:close/>
                  <a:moveTo>
                    <a:pt x="14475" y="43453"/>
                  </a:moveTo>
                  <a:cubicBezTo>
                    <a:pt x="14475" y="43453"/>
                    <a:pt x="14475" y="43465"/>
                    <a:pt x="14486" y="43468"/>
                  </a:cubicBezTo>
                  <a:lnTo>
                    <a:pt x="14486" y="43468"/>
                  </a:lnTo>
                  <a:cubicBezTo>
                    <a:pt x="14482" y="43463"/>
                    <a:pt x="14479" y="43458"/>
                    <a:pt x="14475" y="43453"/>
                  </a:cubicBezTo>
                  <a:close/>
                  <a:moveTo>
                    <a:pt x="23601" y="36140"/>
                  </a:moveTo>
                  <a:lnTo>
                    <a:pt x="23601" y="36155"/>
                  </a:lnTo>
                  <a:lnTo>
                    <a:pt x="23616" y="36185"/>
                  </a:lnTo>
                  <a:lnTo>
                    <a:pt x="23632" y="36246"/>
                  </a:lnTo>
                  <a:lnTo>
                    <a:pt x="23647" y="36322"/>
                  </a:lnTo>
                  <a:cubicBezTo>
                    <a:pt x="23647" y="36368"/>
                    <a:pt x="23662" y="36414"/>
                    <a:pt x="23677" y="36460"/>
                  </a:cubicBezTo>
                  <a:cubicBezTo>
                    <a:pt x="23693" y="36505"/>
                    <a:pt x="23693" y="36551"/>
                    <a:pt x="23708" y="36581"/>
                  </a:cubicBezTo>
                  <a:cubicBezTo>
                    <a:pt x="23738" y="36734"/>
                    <a:pt x="23769" y="36871"/>
                    <a:pt x="23799" y="37023"/>
                  </a:cubicBezTo>
                  <a:lnTo>
                    <a:pt x="23814" y="37100"/>
                  </a:lnTo>
                  <a:cubicBezTo>
                    <a:pt x="23814" y="37176"/>
                    <a:pt x="23845" y="37252"/>
                    <a:pt x="23860" y="37313"/>
                  </a:cubicBezTo>
                  <a:cubicBezTo>
                    <a:pt x="23875" y="37419"/>
                    <a:pt x="23891" y="37526"/>
                    <a:pt x="23921" y="37618"/>
                  </a:cubicBezTo>
                  <a:lnTo>
                    <a:pt x="23921" y="37633"/>
                  </a:lnTo>
                  <a:lnTo>
                    <a:pt x="23921" y="37663"/>
                  </a:lnTo>
                  <a:lnTo>
                    <a:pt x="23921" y="37694"/>
                  </a:lnTo>
                  <a:lnTo>
                    <a:pt x="23936" y="37709"/>
                  </a:lnTo>
                  <a:cubicBezTo>
                    <a:pt x="23967" y="37892"/>
                    <a:pt x="23982" y="38075"/>
                    <a:pt x="24013" y="38242"/>
                  </a:cubicBezTo>
                  <a:cubicBezTo>
                    <a:pt x="24028" y="38334"/>
                    <a:pt x="24043" y="38410"/>
                    <a:pt x="24058" y="38501"/>
                  </a:cubicBezTo>
                  <a:cubicBezTo>
                    <a:pt x="24058" y="38547"/>
                    <a:pt x="24074" y="38593"/>
                    <a:pt x="24074" y="38638"/>
                  </a:cubicBezTo>
                  <a:cubicBezTo>
                    <a:pt x="24074" y="38684"/>
                    <a:pt x="24074" y="38715"/>
                    <a:pt x="24074" y="38745"/>
                  </a:cubicBezTo>
                  <a:lnTo>
                    <a:pt x="24074" y="38775"/>
                  </a:lnTo>
                  <a:cubicBezTo>
                    <a:pt x="24089" y="38821"/>
                    <a:pt x="24089" y="38867"/>
                    <a:pt x="24074" y="38928"/>
                  </a:cubicBezTo>
                  <a:cubicBezTo>
                    <a:pt x="24074" y="38989"/>
                    <a:pt x="24058" y="39050"/>
                    <a:pt x="24043" y="39111"/>
                  </a:cubicBezTo>
                  <a:cubicBezTo>
                    <a:pt x="24028" y="39172"/>
                    <a:pt x="24013" y="39217"/>
                    <a:pt x="23997" y="39278"/>
                  </a:cubicBezTo>
                  <a:cubicBezTo>
                    <a:pt x="23982" y="39339"/>
                    <a:pt x="23967" y="39400"/>
                    <a:pt x="23936" y="39476"/>
                  </a:cubicBezTo>
                  <a:cubicBezTo>
                    <a:pt x="23891" y="39644"/>
                    <a:pt x="23845" y="39812"/>
                    <a:pt x="23799" y="39979"/>
                  </a:cubicBezTo>
                  <a:lnTo>
                    <a:pt x="23784" y="40055"/>
                  </a:lnTo>
                  <a:cubicBezTo>
                    <a:pt x="23769" y="40116"/>
                    <a:pt x="23738" y="40192"/>
                    <a:pt x="23723" y="40253"/>
                  </a:cubicBezTo>
                  <a:cubicBezTo>
                    <a:pt x="23708" y="40299"/>
                    <a:pt x="23693" y="40345"/>
                    <a:pt x="23677" y="40406"/>
                  </a:cubicBezTo>
                  <a:cubicBezTo>
                    <a:pt x="23677" y="40421"/>
                    <a:pt x="23662" y="40451"/>
                    <a:pt x="23662" y="40482"/>
                  </a:cubicBezTo>
                  <a:lnTo>
                    <a:pt x="23647" y="40528"/>
                  </a:lnTo>
                  <a:lnTo>
                    <a:pt x="23647" y="40543"/>
                  </a:lnTo>
                  <a:cubicBezTo>
                    <a:pt x="23632" y="40558"/>
                    <a:pt x="23616" y="40589"/>
                    <a:pt x="23616" y="40604"/>
                  </a:cubicBezTo>
                  <a:lnTo>
                    <a:pt x="23616" y="40619"/>
                  </a:lnTo>
                  <a:cubicBezTo>
                    <a:pt x="23571" y="40741"/>
                    <a:pt x="23510" y="40863"/>
                    <a:pt x="23464" y="40954"/>
                  </a:cubicBezTo>
                  <a:cubicBezTo>
                    <a:pt x="23418" y="41030"/>
                    <a:pt x="23388" y="41091"/>
                    <a:pt x="23357" y="41152"/>
                  </a:cubicBezTo>
                  <a:cubicBezTo>
                    <a:pt x="23312" y="41213"/>
                    <a:pt x="23266" y="41274"/>
                    <a:pt x="23236" y="41335"/>
                  </a:cubicBezTo>
                  <a:lnTo>
                    <a:pt x="23220" y="41350"/>
                  </a:lnTo>
                  <a:cubicBezTo>
                    <a:pt x="23190" y="41396"/>
                    <a:pt x="23144" y="41457"/>
                    <a:pt x="23114" y="41503"/>
                  </a:cubicBezTo>
                  <a:lnTo>
                    <a:pt x="23083" y="41533"/>
                  </a:lnTo>
                  <a:cubicBezTo>
                    <a:pt x="23068" y="41548"/>
                    <a:pt x="23053" y="41564"/>
                    <a:pt x="23037" y="41594"/>
                  </a:cubicBezTo>
                  <a:cubicBezTo>
                    <a:pt x="23007" y="41609"/>
                    <a:pt x="22992" y="41640"/>
                    <a:pt x="22961" y="41670"/>
                  </a:cubicBezTo>
                  <a:lnTo>
                    <a:pt x="22885" y="41746"/>
                  </a:lnTo>
                  <a:cubicBezTo>
                    <a:pt x="22870" y="41762"/>
                    <a:pt x="22855" y="41777"/>
                    <a:pt x="22839" y="41792"/>
                  </a:cubicBezTo>
                  <a:lnTo>
                    <a:pt x="22824" y="41823"/>
                  </a:lnTo>
                  <a:cubicBezTo>
                    <a:pt x="22778" y="41868"/>
                    <a:pt x="22733" y="41899"/>
                    <a:pt x="22687" y="41945"/>
                  </a:cubicBezTo>
                  <a:cubicBezTo>
                    <a:pt x="22641" y="41975"/>
                    <a:pt x="22596" y="42021"/>
                    <a:pt x="22550" y="42051"/>
                  </a:cubicBezTo>
                  <a:cubicBezTo>
                    <a:pt x="22504" y="42082"/>
                    <a:pt x="22458" y="42127"/>
                    <a:pt x="22428" y="42143"/>
                  </a:cubicBezTo>
                  <a:lnTo>
                    <a:pt x="22245" y="42295"/>
                  </a:lnTo>
                  <a:lnTo>
                    <a:pt x="22001" y="42478"/>
                  </a:lnTo>
                  <a:lnTo>
                    <a:pt x="21880" y="42584"/>
                  </a:lnTo>
                  <a:cubicBezTo>
                    <a:pt x="21849" y="42600"/>
                    <a:pt x="21819" y="42630"/>
                    <a:pt x="21788" y="42661"/>
                  </a:cubicBezTo>
                  <a:lnTo>
                    <a:pt x="21742" y="42691"/>
                  </a:lnTo>
                  <a:lnTo>
                    <a:pt x="21758" y="42676"/>
                  </a:lnTo>
                  <a:lnTo>
                    <a:pt x="21758" y="42661"/>
                  </a:lnTo>
                  <a:cubicBezTo>
                    <a:pt x="21788" y="42615"/>
                    <a:pt x="21819" y="42569"/>
                    <a:pt x="21834" y="42523"/>
                  </a:cubicBezTo>
                  <a:cubicBezTo>
                    <a:pt x="21849" y="42493"/>
                    <a:pt x="21864" y="42463"/>
                    <a:pt x="21880" y="42432"/>
                  </a:cubicBezTo>
                  <a:cubicBezTo>
                    <a:pt x="21925" y="42356"/>
                    <a:pt x="21956" y="42280"/>
                    <a:pt x="21986" y="42204"/>
                  </a:cubicBezTo>
                  <a:cubicBezTo>
                    <a:pt x="22001" y="42158"/>
                    <a:pt x="22017" y="42112"/>
                    <a:pt x="22032" y="42051"/>
                  </a:cubicBezTo>
                  <a:cubicBezTo>
                    <a:pt x="22062" y="42005"/>
                    <a:pt x="22078" y="41945"/>
                    <a:pt x="22093" y="41899"/>
                  </a:cubicBezTo>
                  <a:cubicBezTo>
                    <a:pt x="22123" y="41807"/>
                    <a:pt x="22139" y="41701"/>
                    <a:pt x="22169" y="41594"/>
                  </a:cubicBezTo>
                  <a:lnTo>
                    <a:pt x="22184" y="41564"/>
                  </a:lnTo>
                  <a:cubicBezTo>
                    <a:pt x="22215" y="41442"/>
                    <a:pt x="22230" y="41335"/>
                    <a:pt x="22276" y="41228"/>
                  </a:cubicBezTo>
                  <a:cubicBezTo>
                    <a:pt x="22291" y="41183"/>
                    <a:pt x="22306" y="41137"/>
                    <a:pt x="22321" y="41091"/>
                  </a:cubicBezTo>
                  <a:cubicBezTo>
                    <a:pt x="22321" y="41061"/>
                    <a:pt x="22337" y="41030"/>
                    <a:pt x="22352" y="41015"/>
                  </a:cubicBezTo>
                  <a:cubicBezTo>
                    <a:pt x="22352" y="40985"/>
                    <a:pt x="22367" y="40954"/>
                    <a:pt x="22367" y="40924"/>
                  </a:cubicBezTo>
                  <a:cubicBezTo>
                    <a:pt x="22398" y="40848"/>
                    <a:pt x="22428" y="40756"/>
                    <a:pt x="22443" y="40665"/>
                  </a:cubicBezTo>
                  <a:cubicBezTo>
                    <a:pt x="22443" y="40649"/>
                    <a:pt x="22458" y="40619"/>
                    <a:pt x="22458" y="40604"/>
                  </a:cubicBezTo>
                  <a:cubicBezTo>
                    <a:pt x="22504" y="40390"/>
                    <a:pt x="22535" y="40192"/>
                    <a:pt x="22565" y="39994"/>
                  </a:cubicBezTo>
                  <a:cubicBezTo>
                    <a:pt x="22580" y="39918"/>
                    <a:pt x="22596" y="39827"/>
                    <a:pt x="22611" y="39751"/>
                  </a:cubicBezTo>
                  <a:lnTo>
                    <a:pt x="22611" y="39751"/>
                  </a:lnTo>
                  <a:lnTo>
                    <a:pt x="22550" y="39888"/>
                  </a:lnTo>
                  <a:cubicBezTo>
                    <a:pt x="22504" y="40025"/>
                    <a:pt x="22443" y="40162"/>
                    <a:pt x="22398" y="40314"/>
                  </a:cubicBezTo>
                  <a:cubicBezTo>
                    <a:pt x="22382" y="40330"/>
                    <a:pt x="22382" y="40345"/>
                    <a:pt x="22367" y="40360"/>
                  </a:cubicBezTo>
                  <a:cubicBezTo>
                    <a:pt x="22352" y="40421"/>
                    <a:pt x="22337" y="40482"/>
                    <a:pt x="22321" y="40528"/>
                  </a:cubicBezTo>
                  <a:cubicBezTo>
                    <a:pt x="22291" y="40589"/>
                    <a:pt x="22276" y="40634"/>
                    <a:pt x="22260" y="40695"/>
                  </a:cubicBezTo>
                  <a:cubicBezTo>
                    <a:pt x="22215" y="40802"/>
                    <a:pt x="22184" y="40893"/>
                    <a:pt x="22154" y="41000"/>
                  </a:cubicBezTo>
                  <a:lnTo>
                    <a:pt x="22154" y="41015"/>
                  </a:lnTo>
                  <a:cubicBezTo>
                    <a:pt x="22108" y="41107"/>
                    <a:pt x="22078" y="41228"/>
                    <a:pt x="22047" y="41335"/>
                  </a:cubicBezTo>
                  <a:cubicBezTo>
                    <a:pt x="22032" y="41396"/>
                    <a:pt x="22017" y="41457"/>
                    <a:pt x="22001" y="41518"/>
                  </a:cubicBezTo>
                  <a:cubicBezTo>
                    <a:pt x="21986" y="41564"/>
                    <a:pt x="21971" y="41609"/>
                    <a:pt x="21956" y="41655"/>
                  </a:cubicBezTo>
                  <a:cubicBezTo>
                    <a:pt x="21925" y="41777"/>
                    <a:pt x="21895" y="41884"/>
                    <a:pt x="21849" y="41990"/>
                  </a:cubicBezTo>
                  <a:lnTo>
                    <a:pt x="21849" y="42021"/>
                  </a:lnTo>
                  <a:cubicBezTo>
                    <a:pt x="21819" y="42066"/>
                    <a:pt x="21803" y="42112"/>
                    <a:pt x="21788" y="42158"/>
                  </a:cubicBezTo>
                  <a:cubicBezTo>
                    <a:pt x="21758" y="42204"/>
                    <a:pt x="21742" y="42249"/>
                    <a:pt x="21712" y="42295"/>
                  </a:cubicBezTo>
                  <a:lnTo>
                    <a:pt x="21712" y="42310"/>
                  </a:lnTo>
                  <a:lnTo>
                    <a:pt x="21697" y="42325"/>
                  </a:lnTo>
                  <a:cubicBezTo>
                    <a:pt x="21666" y="42402"/>
                    <a:pt x="21621" y="42463"/>
                    <a:pt x="21575" y="42539"/>
                  </a:cubicBezTo>
                  <a:cubicBezTo>
                    <a:pt x="21560" y="42569"/>
                    <a:pt x="21544" y="42600"/>
                    <a:pt x="21514" y="42630"/>
                  </a:cubicBezTo>
                  <a:cubicBezTo>
                    <a:pt x="21483" y="42676"/>
                    <a:pt x="21453" y="42722"/>
                    <a:pt x="21422" y="42767"/>
                  </a:cubicBezTo>
                  <a:cubicBezTo>
                    <a:pt x="21301" y="42965"/>
                    <a:pt x="21179" y="43148"/>
                    <a:pt x="21072" y="43316"/>
                  </a:cubicBezTo>
                  <a:cubicBezTo>
                    <a:pt x="21057" y="43361"/>
                    <a:pt x="21026" y="43407"/>
                    <a:pt x="20996" y="43468"/>
                  </a:cubicBezTo>
                  <a:cubicBezTo>
                    <a:pt x="20981" y="43483"/>
                    <a:pt x="20965" y="43499"/>
                    <a:pt x="20965" y="43529"/>
                  </a:cubicBezTo>
                  <a:cubicBezTo>
                    <a:pt x="20935" y="43560"/>
                    <a:pt x="20920" y="43590"/>
                    <a:pt x="20904" y="43636"/>
                  </a:cubicBezTo>
                  <a:cubicBezTo>
                    <a:pt x="20874" y="43681"/>
                    <a:pt x="20843" y="43727"/>
                    <a:pt x="20813" y="43758"/>
                  </a:cubicBezTo>
                  <a:cubicBezTo>
                    <a:pt x="20828" y="43712"/>
                    <a:pt x="20828" y="43681"/>
                    <a:pt x="20828" y="43651"/>
                  </a:cubicBezTo>
                  <a:cubicBezTo>
                    <a:pt x="20843" y="43468"/>
                    <a:pt x="20828" y="43285"/>
                    <a:pt x="20828" y="43118"/>
                  </a:cubicBezTo>
                  <a:lnTo>
                    <a:pt x="20828" y="43102"/>
                  </a:lnTo>
                  <a:lnTo>
                    <a:pt x="20828" y="43087"/>
                  </a:lnTo>
                  <a:lnTo>
                    <a:pt x="20828" y="43072"/>
                  </a:lnTo>
                  <a:lnTo>
                    <a:pt x="20828" y="43057"/>
                  </a:lnTo>
                  <a:cubicBezTo>
                    <a:pt x="20828" y="42981"/>
                    <a:pt x="20813" y="42904"/>
                    <a:pt x="20813" y="42813"/>
                  </a:cubicBezTo>
                  <a:cubicBezTo>
                    <a:pt x="20798" y="42737"/>
                    <a:pt x="20798" y="42645"/>
                    <a:pt x="20783" y="42539"/>
                  </a:cubicBezTo>
                  <a:cubicBezTo>
                    <a:pt x="20783" y="42463"/>
                    <a:pt x="20767" y="42386"/>
                    <a:pt x="20752" y="42295"/>
                  </a:cubicBezTo>
                  <a:cubicBezTo>
                    <a:pt x="20752" y="42219"/>
                    <a:pt x="20737" y="42143"/>
                    <a:pt x="20737" y="42066"/>
                  </a:cubicBezTo>
                  <a:cubicBezTo>
                    <a:pt x="20722" y="41960"/>
                    <a:pt x="20706" y="41868"/>
                    <a:pt x="20691" y="41762"/>
                  </a:cubicBezTo>
                  <a:lnTo>
                    <a:pt x="20676" y="41518"/>
                  </a:lnTo>
                  <a:cubicBezTo>
                    <a:pt x="20661" y="41457"/>
                    <a:pt x="20661" y="41396"/>
                    <a:pt x="20645" y="41335"/>
                  </a:cubicBezTo>
                  <a:cubicBezTo>
                    <a:pt x="20630" y="41228"/>
                    <a:pt x="20615" y="41122"/>
                    <a:pt x="20615" y="41000"/>
                  </a:cubicBezTo>
                  <a:cubicBezTo>
                    <a:pt x="20600" y="40939"/>
                    <a:pt x="20600" y="40878"/>
                    <a:pt x="20600" y="40817"/>
                  </a:cubicBezTo>
                  <a:cubicBezTo>
                    <a:pt x="20615" y="40756"/>
                    <a:pt x="20615" y="40710"/>
                    <a:pt x="20615" y="40665"/>
                  </a:cubicBezTo>
                  <a:lnTo>
                    <a:pt x="20615" y="40619"/>
                  </a:lnTo>
                  <a:cubicBezTo>
                    <a:pt x="20615" y="40573"/>
                    <a:pt x="20615" y="40528"/>
                    <a:pt x="20630" y="40497"/>
                  </a:cubicBezTo>
                  <a:cubicBezTo>
                    <a:pt x="20630" y="40421"/>
                    <a:pt x="20630" y="40345"/>
                    <a:pt x="20630" y="40269"/>
                  </a:cubicBezTo>
                  <a:cubicBezTo>
                    <a:pt x="20645" y="40208"/>
                    <a:pt x="20645" y="40147"/>
                    <a:pt x="20661" y="40101"/>
                  </a:cubicBezTo>
                  <a:cubicBezTo>
                    <a:pt x="20661" y="40040"/>
                    <a:pt x="20676" y="39994"/>
                    <a:pt x="20691" y="39933"/>
                  </a:cubicBezTo>
                  <a:cubicBezTo>
                    <a:pt x="20691" y="39918"/>
                    <a:pt x="20691" y="39899"/>
                    <a:pt x="20691" y="39888"/>
                  </a:cubicBezTo>
                  <a:lnTo>
                    <a:pt x="20722" y="39827"/>
                  </a:lnTo>
                  <a:cubicBezTo>
                    <a:pt x="20722" y="39812"/>
                    <a:pt x="20722" y="39796"/>
                    <a:pt x="20722" y="39781"/>
                  </a:cubicBezTo>
                  <a:cubicBezTo>
                    <a:pt x="20737" y="39735"/>
                    <a:pt x="20752" y="39690"/>
                    <a:pt x="20783" y="39629"/>
                  </a:cubicBezTo>
                  <a:cubicBezTo>
                    <a:pt x="20783" y="39598"/>
                    <a:pt x="20798" y="39583"/>
                    <a:pt x="20798" y="39568"/>
                  </a:cubicBezTo>
                  <a:cubicBezTo>
                    <a:pt x="20843" y="39461"/>
                    <a:pt x="20889" y="39370"/>
                    <a:pt x="20920" y="39263"/>
                  </a:cubicBezTo>
                  <a:cubicBezTo>
                    <a:pt x="20950" y="39202"/>
                    <a:pt x="20981" y="39126"/>
                    <a:pt x="21011" y="39065"/>
                  </a:cubicBezTo>
                  <a:cubicBezTo>
                    <a:pt x="21026" y="39019"/>
                    <a:pt x="21057" y="38989"/>
                    <a:pt x="21072" y="38943"/>
                  </a:cubicBezTo>
                  <a:lnTo>
                    <a:pt x="21087" y="38913"/>
                  </a:lnTo>
                  <a:cubicBezTo>
                    <a:pt x="21148" y="38791"/>
                    <a:pt x="21224" y="38669"/>
                    <a:pt x="21285" y="38532"/>
                  </a:cubicBezTo>
                  <a:cubicBezTo>
                    <a:pt x="21331" y="38471"/>
                    <a:pt x="21362" y="38410"/>
                    <a:pt x="21407" y="38349"/>
                  </a:cubicBezTo>
                  <a:cubicBezTo>
                    <a:pt x="21438" y="38288"/>
                    <a:pt x="21468" y="38242"/>
                    <a:pt x="21499" y="38181"/>
                  </a:cubicBezTo>
                  <a:cubicBezTo>
                    <a:pt x="21544" y="38136"/>
                    <a:pt x="21590" y="38075"/>
                    <a:pt x="21621" y="38014"/>
                  </a:cubicBezTo>
                  <a:cubicBezTo>
                    <a:pt x="21727" y="37861"/>
                    <a:pt x="21834" y="37724"/>
                    <a:pt x="21940" y="37572"/>
                  </a:cubicBezTo>
                  <a:lnTo>
                    <a:pt x="21956" y="37557"/>
                  </a:lnTo>
                  <a:cubicBezTo>
                    <a:pt x="22001" y="37480"/>
                    <a:pt x="22047" y="37419"/>
                    <a:pt x="22093" y="37343"/>
                  </a:cubicBezTo>
                  <a:cubicBezTo>
                    <a:pt x="22123" y="37313"/>
                    <a:pt x="22139" y="37282"/>
                    <a:pt x="22169" y="37252"/>
                  </a:cubicBezTo>
                  <a:cubicBezTo>
                    <a:pt x="22199" y="37221"/>
                    <a:pt x="22230" y="37191"/>
                    <a:pt x="22260" y="37145"/>
                  </a:cubicBezTo>
                  <a:cubicBezTo>
                    <a:pt x="22321" y="37084"/>
                    <a:pt x="22367" y="37023"/>
                    <a:pt x="22428" y="36978"/>
                  </a:cubicBezTo>
                  <a:cubicBezTo>
                    <a:pt x="22474" y="36917"/>
                    <a:pt x="22535" y="36871"/>
                    <a:pt x="22580" y="36825"/>
                  </a:cubicBezTo>
                  <a:lnTo>
                    <a:pt x="22596" y="36825"/>
                  </a:lnTo>
                  <a:cubicBezTo>
                    <a:pt x="22763" y="36688"/>
                    <a:pt x="22916" y="36566"/>
                    <a:pt x="23083" y="36444"/>
                  </a:cubicBezTo>
                  <a:lnTo>
                    <a:pt x="23129" y="36414"/>
                  </a:lnTo>
                  <a:lnTo>
                    <a:pt x="23144" y="36414"/>
                  </a:lnTo>
                  <a:cubicBezTo>
                    <a:pt x="23220" y="36368"/>
                    <a:pt x="23312" y="36322"/>
                    <a:pt x="23388" y="36262"/>
                  </a:cubicBezTo>
                  <a:lnTo>
                    <a:pt x="23403" y="36246"/>
                  </a:lnTo>
                  <a:lnTo>
                    <a:pt x="23479" y="36216"/>
                  </a:lnTo>
                  <a:lnTo>
                    <a:pt x="23555" y="36170"/>
                  </a:lnTo>
                  <a:cubicBezTo>
                    <a:pt x="23571" y="36155"/>
                    <a:pt x="23571" y="36155"/>
                    <a:pt x="23571" y="36155"/>
                  </a:cubicBezTo>
                  <a:cubicBezTo>
                    <a:pt x="23586" y="36155"/>
                    <a:pt x="23586" y="36140"/>
                    <a:pt x="23601" y="36140"/>
                  </a:cubicBezTo>
                  <a:close/>
                  <a:moveTo>
                    <a:pt x="12647" y="31173"/>
                  </a:moveTo>
                  <a:cubicBezTo>
                    <a:pt x="12692" y="31310"/>
                    <a:pt x="12753" y="31462"/>
                    <a:pt x="12799" y="31599"/>
                  </a:cubicBezTo>
                  <a:cubicBezTo>
                    <a:pt x="12829" y="31676"/>
                    <a:pt x="12875" y="31767"/>
                    <a:pt x="12890" y="31858"/>
                  </a:cubicBezTo>
                  <a:cubicBezTo>
                    <a:pt x="12921" y="31935"/>
                    <a:pt x="12936" y="32011"/>
                    <a:pt x="12967" y="32087"/>
                  </a:cubicBezTo>
                  <a:cubicBezTo>
                    <a:pt x="12997" y="32194"/>
                    <a:pt x="13027" y="32285"/>
                    <a:pt x="13043" y="32376"/>
                  </a:cubicBezTo>
                  <a:cubicBezTo>
                    <a:pt x="13058" y="32468"/>
                    <a:pt x="13073" y="32574"/>
                    <a:pt x="13088" y="32666"/>
                  </a:cubicBezTo>
                  <a:cubicBezTo>
                    <a:pt x="13134" y="32894"/>
                    <a:pt x="13149" y="33108"/>
                    <a:pt x="13180" y="33321"/>
                  </a:cubicBezTo>
                  <a:cubicBezTo>
                    <a:pt x="13195" y="33550"/>
                    <a:pt x="13210" y="33778"/>
                    <a:pt x="13226" y="34007"/>
                  </a:cubicBezTo>
                  <a:cubicBezTo>
                    <a:pt x="13256" y="34205"/>
                    <a:pt x="13286" y="34418"/>
                    <a:pt x="13317" y="34616"/>
                  </a:cubicBezTo>
                  <a:cubicBezTo>
                    <a:pt x="13347" y="34814"/>
                    <a:pt x="13378" y="35012"/>
                    <a:pt x="13424" y="35210"/>
                  </a:cubicBezTo>
                  <a:cubicBezTo>
                    <a:pt x="13500" y="35591"/>
                    <a:pt x="13576" y="35972"/>
                    <a:pt x="13667" y="36338"/>
                  </a:cubicBezTo>
                  <a:cubicBezTo>
                    <a:pt x="13850" y="37084"/>
                    <a:pt x="14079" y="37800"/>
                    <a:pt x="14231" y="38532"/>
                  </a:cubicBezTo>
                  <a:cubicBezTo>
                    <a:pt x="14307" y="38943"/>
                    <a:pt x="14383" y="39339"/>
                    <a:pt x="14475" y="39735"/>
                  </a:cubicBezTo>
                  <a:cubicBezTo>
                    <a:pt x="14566" y="40131"/>
                    <a:pt x="14642" y="40512"/>
                    <a:pt x="14719" y="40908"/>
                  </a:cubicBezTo>
                  <a:cubicBezTo>
                    <a:pt x="14795" y="41274"/>
                    <a:pt x="14856" y="41640"/>
                    <a:pt x="14932" y="42005"/>
                  </a:cubicBezTo>
                  <a:cubicBezTo>
                    <a:pt x="15023" y="42386"/>
                    <a:pt x="15100" y="42767"/>
                    <a:pt x="15176" y="43163"/>
                  </a:cubicBezTo>
                  <a:cubicBezTo>
                    <a:pt x="15221" y="43422"/>
                    <a:pt x="15252" y="43681"/>
                    <a:pt x="15267" y="43940"/>
                  </a:cubicBezTo>
                  <a:cubicBezTo>
                    <a:pt x="15267" y="43986"/>
                    <a:pt x="15282" y="44032"/>
                    <a:pt x="15282" y="44093"/>
                  </a:cubicBezTo>
                  <a:cubicBezTo>
                    <a:pt x="15252" y="44032"/>
                    <a:pt x="15237" y="43956"/>
                    <a:pt x="15206" y="43895"/>
                  </a:cubicBezTo>
                  <a:lnTo>
                    <a:pt x="15115" y="43727"/>
                  </a:lnTo>
                  <a:cubicBezTo>
                    <a:pt x="15008" y="43514"/>
                    <a:pt x="14886" y="43316"/>
                    <a:pt x="14734" y="43118"/>
                  </a:cubicBezTo>
                  <a:cubicBezTo>
                    <a:pt x="14597" y="42920"/>
                    <a:pt x="14444" y="42737"/>
                    <a:pt x="14307" y="42539"/>
                  </a:cubicBezTo>
                  <a:cubicBezTo>
                    <a:pt x="14262" y="42493"/>
                    <a:pt x="14231" y="42432"/>
                    <a:pt x="14201" y="42386"/>
                  </a:cubicBezTo>
                  <a:cubicBezTo>
                    <a:pt x="14155" y="42325"/>
                    <a:pt x="14109" y="42264"/>
                    <a:pt x="14063" y="42204"/>
                  </a:cubicBezTo>
                  <a:cubicBezTo>
                    <a:pt x="14018" y="42112"/>
                    <a:pt x="13957" y="42021"/>
                    <a:pt x="13896" y="41929"/>
                  </a:cubicBezTo>
                  <a:cubicBezTo>
                    <a:pt x="13850" y="41853"/>
                    <a:pt x="13804" y="41777"/>
                    <a:pt x="13759" y="41686"/>
                  </a:cubicBezTo>
                  <a:cubicBezTo>
                    <a:pt x="13713" y="41594"/>
                    <a:pt x="13667" y="41518"/>
                    <a:pt x="13622" y="41427"/>
                  </a:cubicBezTo>
                  <a:cubicBezTo>
                    <a:pt x="13545" y="41259"/>
                    <a:pt x="13454" y="41107"/>
                    <a:pt x="13363" y="40939"/>
                  </a:cubicBezTo>
                  <a:cubicBezTo>
                    <a:pt x="13195" y="40619"/>
                    <a:pt x="13012" y="40299"/>
                    <a:pt x="12814" y="39994"/>
                  </a:cubicBezTo>
                  <a:cubicBezTo>
                    <a:pt x="12753" y="39888"/>
                    <a:pt x="12692" y="39781"/>
                    <a:pt x="12631" y="39674"/>
                  </a:cubicBezTo>
                  <a:cubicBezTo>
                    <a:pt x="12601" y="39629"/>
                    <a:pt x="12570" y="39583"/>
                    <a:pt x="12555" y="39522"/>
                  </a:cubicBezTo>
                  <a:cubicBezTo>
                    <a:pt x="12525" y="39476"/>
                    <a:pt x="12494" y="39415"/>
                    <a:pt x="12464" y="39354"/>
                  </a:cubicBezTo>
                  <a:lnTo>
                    <a:pt x="12388" y="39172"/>
                  </a:lnTo>
                  <a:cubicBezTo>
                    <a:pt x="12372" y="39126"/>
                    <a:pt x="12357" y="39080"/>
                    <a:pt x="12342" y="39019"/>
                  </a:cubicBezTo>
                  <a:cubicBezTo>
                    <a:pt x="12296" y="38913"/>
                    <a:pt x="12266" y="38791"/>
                    <a:pt x="12220" y="38669"/>
                  </a:cubicBezTo>
                  <a:cubicBezTo>
                    <a:pt x="12189" y="38547"/>
                    <a:pt x="12159" y="38410"/>
                    <a:pt x="12129" y="38288"/>
                  </a:cubicBezTo>
                  <a:cubicBezTo>
                    <a:pt x="12098" y="38166"/>
                    <a:pt x="12083" y="38044"/>
                    <a:pt x="12052" y="37922"/>
                  </a:cubicBezTo>
                  <a:cubicBezTo>
                    <a:pt x="12037" y="37831"/>
                    <a:pt x="12022" y="37724"/>
                    <a:pt x="12007" y="37633"/>
                  </a:cubicBezTo>
                  <a:cubicBezTo>
                    <a:pt x="11991" y="37511"/>
                    <a:pt x="11991" y="37404"/>
                    <a:pt x="11976" y="37298"/>
                  </a:cubicBezTo>
                  <a:cubicBezTo>
                    <a:pt x="11946" y="37069"/>
                    <a:pt x="11946" y="36856"/>
                    <a:pt x="11930" y="36642"/>
                  </a:cubicBezTo>
                  <a:cubicBezTo>
                    <a:pt x="11930" y="36429"/>
                    <a:pt x="11915" y="36216"/>
                    <a:pt x="11930" y="36003"/>
                  </a:cubicBezTo>
                  <a:cubicBezTo>
                    <a:pt x="11930" y="35759"/>
                    <a:pt x="11946" y="35515"/>
                    <a:pt x="11961" y="35271"/>
                  </a:cubicBezTo>
                  <a:cubicBezTo>
                    <a:pt x="11961" y="35073"/>
                    <a:pt x="11976" y="34860"/>
                    <a:pt x="11991" y="34647"/>
                  </a:cubicBezTo>
                  <a:cubicBezTo>
                    <a:pt x="12007" y="34525"/>
                    <a:pt x="12007" y="34403"/>
                    <a:pt x="12022" y="34281"/>
                  </a:cubicBezTo>
                  <a:cubicBezTo>
                    <a:pt x="12037" y="34174"/>
                    <a:pt x="12037" y="34083"/>
                    <a:pt x="12052" y="33991"/>
                  </a:cubicBezTo>
                  <a:cubicBezTo>
                    <a:pt x="12083" y="33793"/>
                    <a:pt x="12113" y="33610"/>
                    <a:pt x="12144" y="33412"/>
                  </a:cubicBezTo>
                  <a:cubicBezTo>
                    <a:pt x="12189" y="33214"/>
                    <a:pt x="12220" y="33032"/>
                    <a:pt x="12266" y="32833"/>
                  </a:cubicBezTo>
                  <a:cubicBezTo>
                    <a:pt x="12357" y="32453"/>
                    <a:pt x="12448" y="32087"/>
                    <a:pt x="12540" y="31706"/>
                  </a:cubicBezTo>
                  <a:cubicBezTo>
                    <a:pt x="12570" y="31523"/>
                    <a:pt x="12616" y="31356"/>
                    <a:pt x="12647" y="31173"/>
                  </a:cubicBezTo>
                  <a:close/>
                  <a:moveTo>
                    <a:pt x="20920" y="46866"/>
                  </a:moveTo>
                  <a:cubicBezTo>
                    <a:pt x="20935" y="46881"/>
                    <a:pt x="20935" y="46881"/>
                    <a:pt x="20950" y="46881"/>
                  </a:cubicBezTo>
                  <a:cubicBezTo>
                    <a:pt x="20965" y="46881"/>
                    <a:pt x="20965" y="46896"/>
                    <a:pt x="20981" y="46896"/>
                  </a:cubicBezTo>
                  <a:cubicBezTo>
                    <a:pt x="20996" y="46896"/>
                    <a:pt x="20996" y="46911"/>
                    <a:pt x="21011" y="46911"/>
                  </a:cubicBezTo>
                  <a:cubicBezTo>
                    <a:pt x="21026" y="46911"/>
                    <a:pt x="21026" y="46927"/>
                    <a:pt x="21026" y="46927"/>
                  </a:cubicBezTo>
                  <a:cubicBezTo>
                    <a:pt x="21042" y="46942"/>
                    <a:pt x="21042" y="46942"/>
                    <a:pt x="21057" y="46942"/>
                  </a:cubicBezTo>
                  <a:cubicBezTo>
                    <a:pt x="21057" y="46957"/>
                    <a:pt x="21072" y="46972"/>
                    <a:pt x="21072" y="46972"/>
                  </a:cubicBezTo>
                  <a:cubicBezTo>
                    <a:pt x="21072" y="46988"/>
                    <a:pt x="21087" y="47003"/>
                    <a:pt x="21087" y="47003"/>
                  </a:cubicBezTo>
                  <a:cubicBezTo>
                    <a:pt x="21103" y="47018"/>
                    <a:pt x="21103" y="47033"/>
                    <a:pt x="21103" y="47049"/>
                  </a:cubicBezTo>
                  <a:cubicBezTo>
                    <a:pt x="21103" y="47064"/>
                    <a:pt x="21118" y="47064"/>
                    <a:pt x="21118" y="47064"/>
                  </a:cubicBezTo>
                  <a:cubicBezTo>
                    <a:pt x="21118" y="47079"/>
                    <a:pt x="21118" y="47079"/>
                    <a:pt x="21118" y="47094"/>
                  </a:cubicBezTo>
                  <a:lnTo>
                    <a:pt x="21118" y="47110"/>
                  </a:lnTo>
                  <a:cubicBezTo>
                    <a:pt x="21118" y="47125"/>
                    <a:pt x="21118" y="47125"/>
                    <a:pt x="21103" y="47140"/>
                  </a:cubicBezTo>
                  <a:lnTo>
                    <a:pt x="21087" y="47201"/>
                  </a:lnTo>
                  <a:cubicBezTo>
                    <a:pt x="21087" y="47231"/>
                    <a:pt x="21072" y="47247"/>
                    <a:pt x="21057" y="47277"/>
                  </a:cubicBezTo>
                  <a:cubicBezTo>
                    <a:pt x="21042" y="47308"/>
                    <a:pt x="21026" y="47323"/>
                    <a:pt x="21011" y="47353"/>
                  </a:cubicBezTo>
                  <a:cubicBezTo>
                    <a:pt x="20996" y="47384"/>
                    <a:pt x="20981" y="47399"/>
                    <a:pt x="20965" y="47414"/>
                  </a:cubicBezTo>
                  <a:cubicBezTo>
                    <a:pt x="20950" y="47429"/>
                    <a:pt x="20920" y="47445"/>
                    <a:pt x="20904" y="47475"/>
                  </a:cubicBezTo>
                  <a:cubicBezTo>
                    <a:pt x="20889" y="47490"/>
                    <a:pt x="20859" y="47506"/>
                    <a:pt x="20843" y="47521"/>
                  </a:cubicBezTo>
                  <a:cubicBezTo>
                    <a:pt x="20783" y="47551"/>
                    <a:pt x="20737" y="47582"/>
                    <a:pt x="20691" y="47597"/>
                  </a:cubicBezTo>
                  <a:cubicBezTo>
                    <a:pt x="20630" y="47628"/>
                    <a:pt x="20569" y="47643"/>
                    <a:pt x="20508" y="47673"/>
                  </a:cubicBezTo>
                  <a:lnTo>
                    <a:pt x="20478" y="47673"/>
                  </a:lnTo>
                  <a:lnTo>
                    <a:pt x="20447" y="47688"/>
                  </a:lnTo>
                  <a:cubicBezTo>
                    <a:pt x="20417" y="47704"/>
                    <a:pt x="20386" y="47704"/>
                    <a:pt x="20356" y="47719"/>
                  </a:cubicBezTo>
                  <a:lnTo>
                    <a:pt x="20325" y="47719"/>
                  </a:lnTo>
                  <a:cubicBezTo>
                    <a:pt x="20265" y="47734"/>
                    <a:pt x="20204" y="47734"/>
                    <a:pt x="20143" y="47734"/>
                  </a:cubicBezTo>
                  <a:lnTo>
                    <a:pt x="20112" y="47749"/>
                  </a:lnTo>
                  <a:cubicBezTo>
                    <a:pt x="20066" y="47749"/>
                    <a:pt x="20006" y="47749"/>
                    <a:pt x="19945" y="47765"/>
                  </a:cubicBezTo>
                  <a:cubicBezTo>
                    <a:pt x="19838" y="47780"/>
                    <a:pt x="19747" y="47826"/>
                    <a:pt x="19640" y="47871"/>
                  </a:cubicBezTo>
                  <a:cubicBezTo>
                    <a:pt x="19701" y="47810"/>
                    <a:pt x="19762" y="47734"/>
                    <a:pt x="19807" y="47673"/>
                  </a:cubicBezTo>
                  <a:cubicBezTo>
                    <a:pt x="19838" y="47658"/>
                    <a:pt x="19853" y="47628"/>
                    <a:pt x="19868" y="47612"/>
                  </a:cubicBezTo>
                  <a:lnTo>
                    <a:pt x="19899" y="47567"/>
                  </a:lnTo>
                  <a:cubicBezTo>
                    <a:pt x="19914" y="47551"/>
                    <a:pt x="19945" y="47521"/>
                    <a:pt x="19960" y="47506"/>
                  </a:cubicBezTo>
                  <a:lnTo>
                    <a:pt x="19990" y="47460"/>
                  </a:lnTo>
                  <a:cubicBezTo>
                    <a:pt x="20021" y="47414"/>
                    <a:pt x="20066" y="47384"/>
                    <a:pt x="20097" y="47338"/>
                  </a:cubicBezTo>
                  <a:cubicBezTo>
                    <a:pt x="20127" y="47308"/>
                    <a:pt x="20158" y="47292"/>
                    <a:pt x="20188" y="47262"/>
                  </a:cubicBezTo>
                  <a:lnTo>
                    <a:pt x="20204" y="47247"/>
                  </a:lnTo>
                  <a:cubicBezTo>
                    <a:pt x="20280" y="47201"/>
                    <a:pt x="20341" y="47140"/>
                    <a:pt x="20402" y="47094"/>
                  </a:cubicBezTo>
                  <a:cubicBezTo>
                    <a:pt x="20463" y="47033"/>
                    <a:pt x="20524" y="46988"/>
                    <a:pt x="20584" y="46957"/>
                  </a:cubicBezTo>
                  <a:cubicBezTo>
                    <a:pt x="20600" y="46942"/>
                    <a:pt x="20630" y="46927"/>
                    <a:pt x="20661" y="46911"/>
                  </a:cubicBezTo>
                  <a:cubicBezTo>
                    <a:pt x="20676" y="46896"/>
                    <a:pt x="20706" y="46896"/>
                    <a:pt x="20722" y="46881"/>
                  </a:cubicBezTo>
                  <a:cubicBezTo>
                    <a:pt x="20752" y="46881"/>
                    <a:pt x="20767" y="46881"/>
                    <a:pt x="20783" y="46866"/>
                  </a:cubicBezTo>
                  <a:close/>
                  <a:moveTo>
                    <a:pt x="6552" y="45754"/>
                  </a:moveTo>
                  <a:cubicBezTo>
                    <a:pt x="6613" y="45769"/>
                    <a:pt x="6674" y="45784"/>
                    <a:pt x="6735" y="45799"/>
                  </a:cubicBezTo>
                  <a:cubicBezTo>
                    <a:pt x="6781" y="45799"/>
                    <a:pt x="6826" y="45814"/>
                    <a:pt x="6872" y="45830"/>
                  </a:cubicBezTo>
                  <a:cubicBezTo>
                    <a:pt x="6918" y="45830"/>
                    <a:pt x="6964" y="45845"/>
                    <a:pt x="7024" y="45845"/>
                  </a:cubicBezTo>
                  <a:cubicBezTo>
                    <a:pt x="7116" y="45845"/>
                    <a:pt x="7207" y="45860"/>
                    <a:pt x="7314" y="45860"/>
                  </a:cubicBezTo>
                  <a:cubicBezTo>
                    <a:pt x="7360" y="45875"/>
                    <a:pt x="7421" y="45875"/>
                    <a:pt x="7466" y="45875"/>
                  </a:cubicBezTo>
                  <a:lnTo>
                    <a:pt x="7588" y="45875"/>
                  </a:lnTo>
                  <a:cubicBezTo>
                    <a:pt x="7680" y="45875"/>
                    <a:pt x="7786" y="45891"/>
                    <a:pt x="7878" y="45891"/>
                  </a:cubicBezTo>
                  <a:lnTo>
                    <a:pt x="7923" y="45891"/>
                  </a:lnTo>
                  <a:cubicBezTo>
                    <a:pt x="7939" y="45891"/>
                    <a:pt x="7954" y="45906"/>
                    <a:pt x="7954" y="45906"/>
                  </a:cubicBezTo>
                  <a:lnTo>
                    <a:pt x="8045" y="45906"/>
                  </a:lnTo>
                  <a:cubicBezTo>
                    <a:pt x="8076" y="45906"/>
                    <a:pt x="8106" y="45906"/>
                    <a:pt x="8137" y="45921"/>
                  </a:cubicBezTo>
                  <a:lnTo>
                    <a:pt x="8274" y="45921"/>
                  </a:lnTo>
                  <a:cubicBezTo>
                    <a:pt x="8289" y="45936"/>
                    <a:pt x="8304" y="45936"/>
                    <a:pt x="8320" y="45936"/>
                  </a:cubicBezTo>
                  <a:cubicBezTo>
                    <a:pt x="8411" y="45936"/>
                    <a:pt x="8502" y="45936"/>
                    <a:pt x="8609" y="45952"/>
                  </a:cubicBezTo>
                  <a:lnTo>
                    <a:pt x="8670" y="45952"/>
                  </a:lnTo>
                  <a:cubicBezTo>
                    <a:pt x="8746" y="45952"/>
                    <a:pt x="8838" y="45952"/>
                    <a:pt x="8914" y="45967"/>
                  </a:cubicBezTo>
                  <a:lnTo>
                    <a:pt x="9203" y="45967"/>
                  </a:lnTo>
                  <a:cubicBezTo>
                    <a:pt x="9310" y="45982"/>
                    <a:pt x="9401" y="45982"/>
                    <a:pt x="9493" y="45997"/>
                  </a:cubicBezTo>
                  <a:cubicBezTo>
                    <a:pt x="9584" y="45997"/>
                    <a:pt x="9676" y="45997"/>
                    <a:pt x="9782" y="46013"/>
                  </a:cubicBezTo>
                  <a:lnTo>
                    <a:pt x="9858" y="46013"/>
                  </a:lnTo>
                  <a:cubicBezTo>
                    <a:pt x="9919" y="46013"/>
                    <a:pt x="9980" y="46013"/>
                    <a:pt x="10041" y="46028"/>
                  </a:cubicBezTo>
                  <a:lnTo>
                    <a:pt x="10163" y="46028"/>
                  </a:lnTo>
                  <a:cubicBezTo>
                    <a:pt x="10224" y="46043"/>
                    <a:pt x="10285" y="46043"/>
                    <a:pt x="10346" y="46058"/>
                  </a:cubicBezTo>
                  <a:cubicBezTo>
                    <a:pt x="10392" y="46073"/>
                    <a:pt x="10422" y="46089"/>
                    <a:pt x="10468" y="46089"/>
                  </a:cubicBezTo>
                  <a:cubicBezTo>
                    <a:pt x="10514" y="46104"/>
                    <a:pt x="10544" y="46119"/>
                    <a:pt x="10590" y="46134"/>
                  </a:cubicBezTo>
                  <a:lnTo>
                    <a:pt x="10635" y="46150"/>
                  </a:lnTo>
                  <a:cubicBezTo>
                    <a:pt x="10681" y="46165"/>
                    <a:pt x="10712" y="46180"/>
                    <a:pt x="10757" y="46195"/>
                  </a:cubicBezTo>
                  <a:cubicBezTo>
                    <a:pt x="10818" y="46226"/>
                    <a:pt x="10864" y="46256"/>
                    <a:pt x="10925" y="46272"/>
                  </a:cubicBezTo>
                  <a:cubicBezTo>
                    <a:pt x="10955" y="46302"/>
                    <a:pt x="10986" y="46317"/>
                    <a:pt x="11032" y="46332"/>
                  </a:cubicBezTo>
                  <a:cubicBezTo>
                    <a:pt x="11062" y="46348"/>
                    <a:pt x="11077" y="46378"/>
                    <a:pt x="11108" y="46393"/>
                  </a:cubicBezTo>
                  <a:lnTo>
                    <a:pt x="11123" y="46393"/>
                  </a:lnTo>
                  <a:cubicBezTo>
                    <a:pt x="11199" y="46439"/>
                    <a:pt x="11245" y="46485"/>
                    <a:pt x="11291" y="46515"/>
                  </a:cubicBezTo>
                  <a:cubicBezTo>
                    <a:pt x="11352" y="46561"/>
                    <a:pt x="11397" y="46607"/>
                    <a:pt x="11458" y="46652"/>
                  </a:cubicBezTo>
                  <a:lnTo>
                    <a:pt x="11458" y="46668"/>
                  </a:lnTo>
                  <a:cubicBezTo>
                    <a:pt x="11550" y="46744"/>
                    <a:pt x="11656" y="46835"/>
                    <a:pt x="11748" y="46927"/>
                  </a:cubicBezTo>
                  <a:lnTo>
                    <a:pt x="11839" y="47018"/>
                  </a:lnTo>
                  <a:lnTo>
                    <a:pt x="11870" y="47049"/>
                  </a:lnTo>
                  <a:cubicBezTo>
                    <a:pt x="11915" y="47094"/>
                    <a:pt x="11961" y="47140"/>
                    <a:pt x="12022" y="47201"/>
                  </a:cubicBezTo>
                  <a:lnTo>
                    <a:pt x="12037" y="47216"/>
                  </a:lnTo>
                  <a:lnTo>
                    <a:pt x="12052" y="47231"/>
                  </a:lnTo>
                  <a:cubicBezTo>
                    <a:pt x="12068" y="47262"/>
                    <a:pt x="12098" y="47277"/>
                    <a:pt x="12113" y="47292"/>
                  </a:cubicBezTo>
                  <a:cubicBezTo>
                    <a:pt x="12129" y="47308"/>
                    <a:pt x="12144" y="47338"/>
                    <a:pt x="12159" y="47353"/>
                  </a:cubicBezTo>
                  <a:lnTo>
                    <a:pt x="12205" y="47399"/>
                  </a:lnTo>
                  <a:cubicBezTo>
                    <a:pt x="12266" y="47475"/>
                    <a:pt x="12327" y="47551"/>
                    <a:pt x="12388" y="47628"/>
                  </a:cubicBezTo>
                  <a:lnTo>
                    <a:pt x="12388" y="47612"/>
                  </a:lnTo>
                  <a:cubicBezTo>
                    <a:pt x="12433" y="47673"/>
                    <a:pt x="12494" y="47734"/>
                    <a:pt x="12540" y="47795"/>
                  </a:cubicBezTo>
                  <a:cubicBezTo>
                    <a:pt x="12586" y="47856"/>
                    <a:pt x="12631" y="47917"/>
                    <a:pt x="12662" y="47963"/>
                  </a:cubicBezTo>
                  <a:cubicBezTo>
                    <a:pt x="12647" y="47947"/>
                    <a:pt x="12616" y="47932"/>
                    <a:pt x="12601" y="47917"/>
                  </a:cubicBezTo>
                  <a:lnTo>
                    <a:pt x="12555" y="47887"/>
                  </a:lnTo>
                  <a:lnTo>
                    <a:pt x="12525" y="47871"/>
                  </a:lnTo>
                  <a:lnTo>
                    <a:pt x="12479" y="47841"/>
                  </a:lnTo>
                  <a:lnTo>
                    <a:pt x="12448" y="47810"/>
                  </a:lnTo>
                  <a:lnTo>
                    <a:pt x="12433" y="47795"/>
                  </a:lnTo>
                  <a:cubicBezTo>
                    <a:pt x="12342" y="47734"/>
                    <a:pt x="12250" y="47673"/>
                    <a:pt x="12144" y="47628"/>
                  </a:cubicBezTo>
                  <a:cubicBezTo>
                    <a:pt x="12068" y="47582"/>
                    <a:pt x="11961" y="47551"/>
                    <a:pt x="11885" y="47536"/>
                  </a:cubicBezTo>
                  <a:cubicBezTo>
                    <a:pt x="11854" y="47521"/>
                    <a:pt x="11824" y="47506"/>
                    <a:pt x="11793" y="47506"/>
                  </a:cubicBezTo>
                  <a:cubicBezTo>
                    <a:pt x="11717" y="47475"/>
                    <a:pt x="11626" y="47445"/>
                    <a:pt x="11550" y="47414"/>
                  </a:cubicBezTo>
                  <a:cubicBezTo>
                    <a:pt x="11412" y="47369"/>
                    <a:pt x="11275" y="47323"/>
                    <a:pt x="11138" y="47277"/>
                  </a:cubicBezTo>
                  <a:cubicBezTo>
                    <a:pt x="11092" y="47277"/>
                    <a:pt x="11047" y="47262"/>
                    <a:pt x="11016" y="47247"/>
                  </a:cubicBezTo>
                  <a:cubicBezTo>
                    <a:pt x="10971" y="47247"/>
                    <a:pt x="10925" y="47231"/>
                    <a:pt x="10894" y="47216"/>
                  </a:cubicBezTo>
                  <a:lnTo>
                    <a:pt x="10773" y="47186"/>
                  </a:lnTo>
                  <a:cubicBezTo>
                    <a:pt x="10651" y="47155"/>
                    <a:pt x="10529" y="47125"/>
                    <a:pt x="10437" y="47094"/>
                  </a:cubicBezTo>
                  <a:cubicBezTo>
                    <a:pt x="10346" y="47064"/>
                    <a:pt x="10270" y="47049"/>
                    <a:pt x="10178" y="47018"/>
                  </a:cubicBezTo>
                  <a:lnTo>
                    <a:pt x="10072" y="46988"/>
                  </a:lnTo>
                  <a:cubicBezTo>
                    <a:pt x="10041" y="46972"/>
                    <a:pt x="9996" y="46957"/>
                    <a:pt x="9965" y="46957"/>
                  </a:cubicBezTo>
                  <a:cubicBezTo>
                    <a:pt x="9874" y="46927"/>
                    <a:pt x="9782" y="46896"/>
                    <a:pt x="9691" y="46866"/>
                  </a:cubicBezTo>
                  <a:cubicBezTo>
                    <a:pt x="9630" y="46835"/>
                    <a:pt x="9554" y="46820"/>
                    <a:pt x="9493" y="46790"/>
                  </a:cubicBezTo>
                  <a:cubicBezTo>
                    <a:pt x="9432" y="46759"/>
                    <a:pt x="9371" y="46729"/>
                    <a:pt x="9310" y="46698"/>
                  </a:cubicBezTo>
                  <a:lnTo>
                    <a:pt x="9295" y="46683"/>
                  </a:lnTo>
                  <a:cubicBezTo>
                    <a:pt x="9249" y="46668"/>
                    <a:pt x="9203" y="46637"/>
                    <a:pt x="9158" y="46607"/>
                  </a:cubicBezTo>
                  <a:lnTo>
                    <a:pt x="9158" y="46607"/>
                  </a:lnTo>
                  <a:lnTo>
                    <a:pt x="9203" y="46668"/>
                  </a:lnTo>
                  <a:cubicBezTo>
                    <a:pt x="9295" y="46729"/>
                    <a:pt x="9371" y="46805"/>
                    <a:pt x="9462" y="46881"/>
                  </a:cubicBezTo>
                  <a:cubicBezTo>
                    <a:pt x="9584" y="46972"/>
                    <a:pt x="9721" y="47049"/>
                    <a:pt x="9874" y="47110"/>
                  </a:cubicBezTo>
                  <a:cubicBezTo>
                    <a:pt x="9965" y="47155"/>
                    <a:pt x="10072" y="47186"/>
                    <a:pt x="10163" y="47216"/>
                  </a:cubicBezTo>
                  <a:lnTo>
                    <a:pt x="10224" y="47231"/>
                  </a:lnTo>
                  <a:cubicBezTo>
                    <a:pt x="10346" y="47277"/>
                    <a:pt x="10453" y="47308"/>
                    <a:pt x="10574" y="47353"/>
                  </a:cubicBezTo>
                  <a:cubicBezTo>
                    <a:pt x="10681" y="47384"/>
                    <a:pt x="10788" y="47429"/>
                    <a:pt x="10910" y="47460"/>
                  </a:cubicBezTo>
                  <a:cubicBezTo>
                    <a:pt x="10971" y="47475"/>
                    <a:pt x="11016" y="47490"/>
                    <a:pt x="11062" y="47506"/>
                  </a:cubicBezTo>
                  <a:cubicBezTo>
                    <a:pt x="11123" y="47521"/>
                    <a:pt x="11184" y="47551"/>
                    <a:pt x="11230" y="47567"/>
                  </a:cubicBezTo>
                  <a:cubicBezTo>
                    <a:pt x="11291" y="47597"/>
                    <a:pt x="11352" y="47612"/>
                    <a:pt x="11412" y="47643"/>
                  </a:cubicBezTo>
                  <a:cubicBezTo>
                    <a:pt x="11473" y="47673"/>
                    <a:pt x="11534" y="47688"/>
                    <a:pt x="11595" y="47719"/>
                  </a:cubicBezTo>
                  <a:cubicBezTo>
                    <a:pt x="11641" y="47734"/>
                    <a:pt x="11687" y="47749"/>
                    <a:pt x="11748" y="47765"/>
                  </a:cubicBezTo>
                  <a:cubicBezTo>
                    <a:pt x="11809" y="47795"/>
                    <a:pt x="11885" y="47826"/>
                    <a:pt x="11946" y="47856"/>
                  </a:cubicBezTo>
                  <a:cubicBezTo>
                    <a:pt x="11991" y="47871"/>
                    <a:pt x="12037" y="47902"/>
                    <a:pt x="12083" y="47932"/>
                  </a:cubicBezTo>
                  <a:cubicBezTo>
                    <a:pt x="12129" y="47963"/>
                    <a:pt x="12159" y="47993"/>
                    <a:pt x="12205" y="48024"/>
                  </a:cubicBezTo>
                  <a:cubicBezTo>
                    <a:pt x="12250" y="48054"/>
                    <a:pt x="12311" y="48100"/>
                    <a:pt x="12357" y="48130"/>
                  </a:cubicBezTo>
                  <a:cubicBezTo>
                    <a:pt x="12433" y="48176"/>
                    <a:pt x="12509" y="48237"/>
                    <a:pt x="12586" y="48283"/>
                  </a:cubicBezTo>
                  <a:cubicBezTo>
                    <a:pt x="12637" y="48309"/>
                    <a:pt x="12700" y="48345"/>
                    <a:pt x="12755" y="48374"/>
                  </a:cubicBezTo>
                  <a:lnTo>
                    <a:pt x="12755" y="48374"/>
                  </a:lnTo>
                  <a:cubicBezTo>
                    <a:pt x="12714" y="48377"/>
                    <a:pt x="12673" y="48389"/>
                    <a:pt x="12631" y="48389"/>
                  </a:cubicBezTo>
                  <a:cubicBezTo>
                    <a:pt x="12570" y="48405"/>
                    <a:pt x="12525" y="48405"/>
                    <a:pt x="12479" y="48405"/>
                  </a:cubicBezTo>
                  <a:cubicBezTo>
                    <a:pt x="12372" y="48420"/>
                    <a:pt x="12281" y="48450"/>
                    <a:pt x="12174" y="48465"/>
                  </a:cubicBezTo>
                  <a:cubicBezTo>
                    <a:pt x="12129" y="48481"/>
                    <a:pt x="12083" y="48496"/>
                    <a:pt x="12037" y="48511"/>
                  </a:cubicBezTo>
                  <a:cubicBezTo>
                    <a:pt x="12022" y="48511"/>
                    <a:pt x="12022" y="48511"/>
                    <a:pt x="12007" y="48526"/>
                  </a:cubicBezTo>
                  <a:cubicBezTo>
                    <a:pt x="11976" y="48526"/>
                    <a:pt x="11946" y="48542"/>
                    <a:pt x="11915" y="48557"/>
                  </a:cubicBezTo>
                  <a:cubicBezTo>
                    <a:pt x="11778" y="48603"/>
                    <a:pt x="11656" y="48664"/>
                    <a:pt x="11519" y="48725"/>
                  </a:cubicBezTo>
                  <a:cubicBezTo>
                    <a:pt x="11458" y="48740"/>
                    <a:pt x="11412" y="48770"/>
                    <a:pt x="11352" y="48785"/>
                  </a:cubicBezTo>
                  <a:lnTo>
                    <a:pt x="11336" y="48801"/>
                  </a:lnTo>
                  <a:lnTo>
                    <a:pt x="11306" y="48801"/>
                  </a:lnTo>
                  <a:cubicBezTo>
                    <a:pt x="11245" y="48831"/>
                    <a:pt x="11184" y="48862"/>
                    <a:pt x="11108" y="48892"/>
                  </a:cubicBezTo>
                  <a:lnTo>
                    <a:pt x="11077" y="48907"/>
                  </a:lnTo>
                  <a:cubicBezTo>
                    <a:pt x="11047" y="48923"/>
                    <a:pt x="11032" y="48923"/>
                    <a:pt x="11001" y="48938"/>
                  </a:cubicBezTo>
                  <a:lnTo>
                    <a:pt x="10986" y="48938"/>
                  </a:lnTo>
                  <a:lnTo>
                    <a:pt x="10910" y="48968"/>
                  </a:lnTo>
                  <a:lnTo>
                    <a:pt x="10833" y="48999"/>
                  </a:lnTo>
                  <a:cubicBezTo>
                    <a:pt x="10727" y="49029"/>
                    <a:pt x="10635" y="49044"/>
                    <a:pt x="10559" y="49075"/>
                  </a:cubicBezTo>
                  <a:cubicBezTo>
                    <a:pt x="10468" y="49090"/>
                    <a:pt x="10392" y="49105"/>
                    <a:pt x="10315" y="49121"/>
                  </a:cubicBezTo>
                  <a:lnTo>
                    <a:pt x="10270" y="49121"/>
                  </a:lnTo>
                  <a:cubicBezTo>
                    <a:pt x="10194" y="49136"/>
                    <a:pt x="10133" y="49151"/>
                    <a:pt x="10056" y="49151"/>
                  </a:cubicBezTo>
                  <a:lnTo>
                    <a:pt x="9843" y="49151"/>
                  </a:lnTo>
                  <a:cubicBezTo>
                    <a:pt x="9797" y="49136"/>
                    <a:pt x="9752" y="49136"/>
                    <a:pt x="9706" y="49121"/>
                  </a:cubicBezTo>
                  <a:cubicBezTo>
                    <a:pt x="9645" y="49105"/>
                    <a:pt x="9584" y="49090"/>
                    <a:pt x="9538" y="49075"/>
                  </a:cubicBezTo>
                  <a:cubicBezTo>
                    <a:pt x="9386" y="49014"/>
                    <a:pt x="9249" y="48953"/>
                    <a:pt x="9112" y="48877"/>
                  </a:cubicBezTo>
                  <a:lnTo>
                    <a:pt x="9020" y="48831"/>
                  </a:lnTo>
                  <a:lnTo>
                    <a:pt x="8990" y="48816"/>
                  </a:lnTo>
                  <a:cubicBezTo>
                    <a:pt x="8944" y="48785"/>
                    <a:pt x="8914" y="48770"/>
                    <a:pt x="8883" y="48740"/>
                  </a:cubicBezTo>
                  <a:cubicBezTo>
                    <a:pt x="8853" y="48725"/>
                    <a:pt x="8822" y="48709"/>
                    <a:pt x="8792" y="48679"/>
                  </a:cubicBezTo>
                  <a:cubicBezTo>
                    <a:pt x="8792" y="48694"/>
                    <a:pt x="8792" y="48694"/>
                    <a:pt x="8792" y="48694"/>
                  </a:cubicBezTo>
                  <a:lnTo>
                    <a:pt x="8777" y="48679"/>
                  </a:lnTo>
                  <a:lnTo>
                    <a:pt x="8792" y="48679"/>
                  </a:lnTo>
                  <a:cubicBezTo>
                    <a:pt x="8731" y="48648"/>
                    <a:pt x="8655" y="48587"/>
                    <a:pt x="8594" y="48542"/>
                  </a:cubicBezTo>
                  <a:cubicBezTo>
                    <a:pt x="8533" y="48465"/>
                    <a:pt x="8457" y="48405"/>
                    <a:pt x="8380" y="48313"/>
                  </a:cubicBezTo>
                  <a:cubicBezTo>
                    <a:pt x="8365" y="48298"/>
                    <a:pt x="8350" y="48283"/>
                    <a:pt x="8335" y="48252"/>
                  </a:cubicBezTo>
                  <a:cubicBezTo>
                    <a:pt x="8304" y="48237"/>
                    <a:pt x="8289" y="48206"/>
                    <a:pt x="8274" y="48176"/>
                  </a:cubicBezTo>
                  <a:cubicBezTo>
                    <a:pt x="8243" y="48146"/>
                    <a:pt x="8228" y="48115"/>
                    <a:pt x="8198" y="48100"/>
                  </a:cubicBezTo>
                  <a:cubicBezTo>
                    <a:pt x="8167" y="48054"/>
                    <a:pt x="8137" y="48024"/>
                    <a:pt x="8106" y="47978"/>
                  </a:cubicBezTo>
                  <a:cubicBezTo>
                    <a:pt x="8091" y="47947"/>
                    <a:pt x="8076" y="47932"/>
                    <a:pt x="8061" y="47902"/>
                  </a:cubicBezTo>
                  <a:lnTo>
                    <a:pt x="8030" y="47871"/>
                  </a:lnTo>
                  <a:lnTo>
                    <a:pt x="8000" y="47826"/>
                  </a:lnTo>
                  <a:cubicBezTo>
                    <a:pt x="7984" y="47810"/>
                    <a:pt x="7984" y="47795"/>
                    <a:pt x="7969" y="47780"/>
                  </a:cubicBezTo>
                  <a:cubicBezTo>
                    <a:pt x="7954" y="47765"/>
                    <a:pt x="7939" y="47765"/>
                    <a:pt x="7939" y="47749"/>
                  </a:cubicBezTo>
                  <a:lnTo>
                    <a:pt x="7878" y="47658"/>
                  </a:lnTo>
                  <a:lnTo>
                    <a:pt x="7862" y="47643"/>
                  </a:lnTo>
                  <a:lnTo>
                    <a:pt x="7847" y="47628"/>
                  </a:lnTo>
                  <a:cubicBezTo>
                    <a:pt x="7832" y="47612"/>
                    <a:pt x="7832" y="47597"/>
                    <a:pt x="7817" y="47582"/>
                  </a:cubicBezTo>
                  <a:cubicBezTo>
                    <a:pt x="7802" y="47551"/>
                    <a:pt x="7771" y="47536"/>
                    <a:pt x="7756" y="47506"/>
                  </a:cubicBezTo>
                  <a:cubicBezTo>
                    <a:pt x="7725" y="47445"/>
                    <a:pt x="7680" y="47384"/>
                    <a:pt x="7634" y="47323"/>
                  </a:cubicBezTo>
                  <a:lnTo>
                    <a:pt x="7588" y="47262"/>
                  </a:lnTo>
                  <a:cubicBezTo>
                    <a:pt x="7527" y="47155"/>
                    <a:pt x="7451" y="47049"/>
                    <a:pt x="7375" y="46942"/>
                  </a:cubicBezTo>
                  <a:cubicBezTo>
                    <a:pt x="7329" y="46881"/>
                    <a:pt x="7299" y="46820"/>
                    <a:pt x="7253" y="46774"/>
                  </a:cubicBezTo>
                  <a:cubicBezTo>
                    <a:pt x="7223" y="46713"/>
                    <a:pt x="7177" y="46652"/>
                    <a:pt x="7131" y="46591"/>
                  </a:cubicBezTo>
                  <a:lnTo>
                    <a:pt x="7085" y="46515"/>
                  </a:lnTo>
                  <a:cubicBezTo>
                    <a:pt x="7040" y="46470"/>
                    <a:pt x="7009" y="46424"/>
                    <a:pt x="6964" y="46363"/>
                  </a:cubicBezTo>
                  <a:lnTo>
                    <a:pt x="6933" y="46317"/>
                  </a:lnTo>
                  <a:cubicBezTo>
                    <a:pt x="6903" y="46272"/>
                    <a:pt x="6872" y="46226"/>
                    <a:pt x="6842" y="46180"/>
                  </a:cubicBezTo>
                  <a:cubicBezTo>
                    <a:pt x="6811" y="46150"/>
                    <a:pt x="6796" y="46119"/>
                    <a:pt x="6765" y="46089"/>
                  </a:cubicBezTo>
                  <a:lnTo>
                    <a:pt x="6750" y="46058"/>
                  </a:lnTo>
                  <a:lnTo>
                    <a:pt x="6720" y="46013"/>
                  </a:lnTo>
                  <a:cubicBezTo>
                    <a:pt x="6689" y="45982"/>
                    <a:pt x="6659" y="45936"/>
                    <a:pt x="6628" y="45891"/>
                  </a:cubicBezTo>
                  <a:cubicBezTo>
                    <a:pt x="6598" y="45860"/>
                    <a:pt x="6583" y="45830"/>
                    <a:pt x="6567" y="45799"/>
                  </a:cubicBezTo>
                  <a:cubicBezTo>
                    <a:pt x="6552" y="45784"/>
                    <a:pt x="6537" y="45769"/>
                    <a:pt x="6537" y="45754"/>
                  </a:cubicBezTo>
                  <a:close/>
                  <a:moveTo>
                    <a:pt x="10514" y="0"/>
                  </a:moveTo>
                  <a:cubicBezTo>
                    <a:pt x="10498" y="0"/>
                    <a:pt x="10483" y="15"/>
                    <a:pt x="10453" y="31"/>
                  </a:cubicBezTo>
                  <a:cubicBezTo>
                    <a:pt x="10422" y="46"/>
                    <a:pt x="10407" y="76"/>
                    <a:pt x="10376" y="92"/>
                  </a:cubicBezTo>
                  <a:cubicBezTo>
                    <a:pt x="10346" y="122"/>
                    <a:pt x="10315" y="152"/>
                    <a:pt x="10285" y="183"/>
                  </a:cubicBezTo>
                  <a:cubicBezTo>
                    <a:pt x="10178" y="259"/>
                    <a:pt x="10072" y="335"/>
                    <a:pt x="9950" y="411"/>
                  </a:cubicBezTo>
                  <a:cubicBezTo>
                    <a:pt x="9828" y="503"/>
                    <a:pt x="9691" y="579"/>
                    <a:pt x="9569" y="655"/>
                  </a:cubicBezTo>
                  <a:cubicBezTo>
                    <a:pt x="9538" y="686"/>
                    <a:pt x="9508" y="701"/>
                    <a:pt x="9477" y="716"/>
                  </a:cubicBezTo>
                  <a:cubicBezTo>
                    <a:pt x="9432" y="747"/>
                    <a:pt x="9401" y="762"/>
                    <a:pt x="9371" y="792"/>
                  </a:cubicBezTo>
                  <a:cubicBezTo>
                    <a:pt x="9325" y="808"/>
                    <a:pt x="9295" y="838"/>
                    <a:pt x="9264" y="853"/>
                  </a:cubicBezTo>
                  <a:cubicBezTo>
                    <a:pt x="9234" y="884"/>
                    <a:pt x="9203" y="899"/>
                    <a:pt x="9173" y="914"/>
                  </a:cubicBezTo>
                  <a:cubicBezTo>
                    <a:pt x="9173" y="929"/>
                    <a:pt x="9173" y="929"/>
                    <a:pt x="9158" y="929"/>
                  </a:cubicBezTo>
                  <a:cubicBezTo>
                    <a:pt x="9158" y="929"/>
                    <a:pt x="9142" y="945"/>
                    <a:pt x="9142" y="945"/>
                  </a:cubicBezTo>
                  <a:lnTo>
                    <a:pt x="9127" y="945"/>
                  </a:lnTo>
                  <a:lnTo>
                    <a:pt x="9127" y="960"/>
                  </a:lnTo>
                  <a:cubicBezTo>
                    <a:pt x="9112" y="960"/>
                    <a:pt x="9097" y="975"/>
                    <a:pt x="9097" y="990"/>
                  </a:cubicBezTo>
                  <a:lnTo>
                    <a:pt x="9081" y="990"/>
                  </a:lnTo>
                  <a:cubicBezTo>
                    <a:pt x="9066" y="1006"/>
                    <a:pt x="9066" y="1006"/>
                    <a:pt x="9051" y="1021"/>
                  </a:cubicBezTo>
                  <a:cubicBezTo>
                    <a:pt x="9051" y="1021"/>
                    <a:pt x="9051" y="1021"/>
                    <a:pt x="9051" y="1021"/>
                  </a:cubicBezTo>
                  <a:lnTo>
                    <a:pt x="9051" y="1021"/>
                  </a:lnTo>
                  <a:cubicBezTo>
                    <a:pt x="9046" y="1021"/>
                    <a:pt x="9042" y="1023"/>
                    <a:pt x="9040" y="1025"/>
                  </a:cubicBezTo>
                  <a:lnTo>
                    <a:pt x="9040" y="1025"/>
                  </a:lnTo>
                  <a:cubicBezTo>
                    <a:pt x="9044" y="1021"/>
                    <a:pt x="9051" y="1021"/>
                    <a:pt x="9051" y="1021"/>
                  </a:cubicBezTo>
                  <a:lnTo>
                    <a:pt x="9051" y="1021"/>
                  </a:lnTo>
                  <a:cubicBezTo>
                    <a:pt x="9051" y="1021"/>
                    <a:pt x="9051" y="1021"/>
                    <a:pt x="9036" y="1036"/>
                  </a:cubicBezTo>
                  <a:cubicBezTo>
                    <a:pt x="9005" y="1067"/>
                    <a:pt x="8959" y="1097"/>
                    <a:pt x="8914" y="1143"/>
                  </a:cubicBezTo>
                  <a:cubicBezTo>
                    <a:pt x="8883" y="1158"/>
                    <a:pt x="8853" y="1188"/>
                    <a:pt x="8822" y="1219"/>
                  </a:cubicBezTo>
                  <a:cubicBezTo>
                    <a:pt x="8746" y="1295"/>
                    <a:pt x="8670" y="1387"/>
                    <a:pt x="8579" y="1463"/>
                  </a:cubicBezTo>
                  <a:cubicBezTo>
                    <a:pt x="8518" y="1524"/>
                    <a:pt x="8457" y="1585"/>
                    <a:pt x="8396" y="1646"/>
                  </a:cubicBezTo>
                  <a:cubicBezTo>
                    <a:pt x="8320" y="1722"/>
                    <a:pt x="8243" y="1798"/>
                    <a:pt x="8167" y="1874"/>
                  </a:cubicBezTo>
                  <a:cubicBezTo>
                    <a:pt x="8091" y="1935"/>
                    <a:pt x="8000" y="2011"/>
                    <a:pt x="7923" y="2087"/>
                  </a:cubicBezTo>
                  <a:cubicBezTo>
                    <a:pt x="7847" y="2148"/>
                    <a:pt x="7756" y="2225"/>
                    <a:pt x="7680" y="2285"/>
                  </a:cubicBezTo>
                  <a:cubicBezTo>
                    <a:pt x="7649" y="2316"/>
                    <a:pt x="7619" y="2346"/>
                    <a:pt x="7588" y="2377"/>
                  </a:cubicBezTo>
                  <a:cubicBezTo>
                    <a:pt x="7558" y="2407"/>
                    <a:pt x="7512" y="2438"/>
                    <a:pt x="7482" y="2468"/>
                  </a:cubicBezTo>
                  <a:cubicBezTo>
                    <a:pt x="7451" y="2514"/>
                    <a:pt x="7405" y="2544"/>
                    <a:pt x="7375" y="2590"/>
                  </a:cubicBezTo>
                  <a:cubicBezTo>
                    <a:pt x="7329" y="2636"/>
                    <a:pt x="7284" y="2682"/>
                    <a:pt x="7253" y="2727"/>
                  </a:cubicBezTo>
                  <a:cubicBezTo>
                    <a:pt x="7223" y="2758"/>
                    <a:pt x="7192" y="2788"/>
                    <a:pt x="7162" y="2819"/>
                  </a:cubicBezTo>
                  <a:cubicBezTo>
                    <a:pt x="7146" y="2849"/>
                    <a:pt x="7116" y="2880"/>
                    <a:pt x="7085" y="2910"/>
                  </a:cubicBezTo>
                  <a:cubicBezTo>
                    <a:pt x="7085" y="2925"/>
                    <a:pt x="7070" y="2925"/>
                    <a:pt x="7055" y="2941"/>
                  </a:cubicBezTo>
                  <a:lnTo>
                    <a:pt x="7070" y="2941"/>
                  </a:lnTo>
                  <a:cubicBezTo>
                    <a:pt x="7024" y="3002"/>
                    <a:pt x="6964" y="3063"/>
                    <a:pt x="6918" y="3139"/>
                  </a:cubicBezTo>
                  <a:cubicBezTo>
                    <a:pt x="6903" y="3154"/>
                    <a:pt x="6887" y="3184"/>
                    <a:pt x="6872" y="3215"/>
                  </a:cubicBezTo>
                  <a:lnTo>
                    <a:pt x="6796" y="3337"/>
                  </a:lnTo>
                  <a:cubicBezTo>
                    <a:pt x="6750" y="3398"/>
                    <a:pt x="6720" y="3459"/>
                    <a:pt x="6674" y="3535"/>
                  </a:cubicBezTo>
                  <a:cubicBezTo>
                    <a:pt x="6644" y="3596"/>
                    <a:pt x="6613" y="3657"/>
                    <a:pt x="6583" y="3718"/>
                  </a:cubicBezTo>
                  <a:cubicBezTo>
                    <a:pt x="6537" y="3794"/>
                    <a:pt x="6491" y="3885"/>
                    <a:pt x="6461" y="3961"/>
                  </a:cubicBezTo>
                  <a:cubicBezTo>
                    <a:pt x="6430" y="4022"/>
                    <a:pt x="6400" y="4099"/>
                    <a:pt x="6385" y="4175"/>
                  </a:cubicBezTo>
                  <a:cubicBezTo>
                    <a:pt x="6354" y="4236"/>
                    <a:pt x="6339" y="4297"/>
                    <a:pt x="6324" y="4373"/>
                  </a:cubicBezTo>
                  <a:cubicBezTo>
                    <a:pt x="6308" y="4464"/>
                    <a:pt x="6278" y="4571"/>
                    <a:pt x="6263" y="4678"/>
                  </a:cubicBezTo>
                  <a:cubicBezTo>
                    <a:pt x="6247" y="4738"/>
                    <a:pt x="6247" y="4784"/>
                    <a:pt x="6232" y="4845"/>
                  </a:cubicBezTo>
                  <a:cubicBezTo>
                    <a:pt x="6217" y="4891"/>
                    <a:pt x="6217" y="4952"/>
                    <a:pt x="6202" y="4997"/>
                  </a:cubicBezTo>
                  <a:cubicBezTo>
                    <a:pt x="6187" y="5089"/>
                    <a:pt x="6171" y="5196"/>
                    <a:pt x="6171" y="5287"/>
                  </a:cubicBezTo>
                  <a:cubicBezTo>
                    <a:pt x="6156" y="5348"/>
                    <a:pt x="6156" y="5409"/>
                    <a:pt x="6156" y="5470"/>
                  </a:cubicBezTo>
                  <a:cubicBezTo>
                    <a:pt x="6156" y="5515"/>
                    <a:pt x="6141" y="5561"/>
                    <a:pt x="6141" y="5622"/>
                  </a:cubicBezTo>
                  <a:cubicBezTo>
                    <a:pt x="6141" y="5714"/>
                    <a:pt x="6141" y="5820"/>
                    <a:pt x="6141" y="5927"/>
                  </a:cubicBezTo>
                  <a:cubicBezTo>
                    <a:pt x="6126" y="6125"/>
                    <a:pt x="6156" y="6338"/>
                    <a:pt x="6217" y="6536"/>
                  </a:cubicBezTo>
                  <a:cubicBezTo>
                    <a:pt x="6278" y="6734"/>
                    <a:pt x="6354" y="6917"/>
                    <a:pt x="6461" y="7100"/>
                  </a:cubicBezTo>
                  <a:cubicBezTo>
                    <a:pt x="6552" y="7268"/>
                    <a:pt x="6674" y="7435"/>
                    <a:pt x="6781" y="7588"/>
                  </a:cubicBezTo>
                  <a:cubicBezTo>
                    <a:pt x="6903" y="7770"/>
                    <a:pt x="7009" y="7938"/>
                    <a:pt x="7131" y="8121"/>
                  </a:cubicBezTo>
                  <a:cubicBezTo>
                    <a:pt x="7192" y="8197"/>
                    <a:pt x="7238" y="8273"/>
                    <a:pt x="7299" y="8349"/>
                  </a:cubicBezTo>
                  <a:cubicBezTo>
                    <a:pt x="7344" y="8395"/>
                    <a:pt x="7375" y="8441"/>
                    <a:pt x="7405" y="8486"/>
                  </a:cubicBezTo>
                  <a:cubicBezTo>
                    <a:pt x="7451" y="8532"/>
                    <a:pt x="7497" y="8593"/>
                    <a:pt x="7527" y="8654"/>
                  </a:cubicBezTo>
                  <a:cubicBezTo>
                    <a:pt x="7543" y="8654"/>
                    <a:pt x="7543" y="8669"/>
                    <a:pt x="7558" y="8685"/>
                  </a:cubicBezTo>
                  <a:lnTo>
                    <a:pt x="7543" y="8685"/>
                  </a:lnTo>
                  <a:cubicBezTo>
                    <a:pt x="7558" y="8700"/>
                    <a:pt x="7573" y="8730"/>
                    <a:pt x="7588" y="8761"/>
                  </a:cubicBezTo>
                  <a:cubicBezTo>
                    <a:pt x="7603" y="8776"/>
                    <a:pt x="7603" y="8776"/>
                    <a:pt x="7603" y="8791"/>
                  </a:cubicBezTo>
                  <a:cubicBezTo>
                    <a:pt x="7619" y="8837"/>
                    <a:pt x="7634" y="8883"/>
                    <a:pt x="7634" y="8928"/>
                  </a:cubicBezTo>
                  <a:cubicBezTo>
                    <a:pt x="7649" y="8959"/>
                    <a:pt x="7680" y="8974"/>
                    <a:pt x="7695" y="8989"/>
                  </a:cubicBezTo>
                  <a:cubicBezTo>
                    <a:pt x="7680" y="9203"/>
                    <a:pt x="7649" y="9431"/>
                    <a:pt x="7619" y="9644"/>
                  </a:cubicBezTo>
                  <a:cubicBezTo>
                    <a:pt x="7619" y="9705"/>
                    <a:pt x="7603" y="9751"/>
                    <a:pt x="7603" y="9812"/>
                  </a:cubicBezTo>
                  <a:cubicBezTo>
                    <a:pt x="7588" y="9873"/>
                    <a:pt x="7588" y="9934"/>
                    <a:pt x="7573" y="9995"/>
                  </a:cubicBezTo>
                  <a:cubicBezTo>
                    <a:pt x="7573" y="10056"/>
                    <a:pt x="7573" y="10117"/>
                    <a:pt x="7573" y="10178"/>
                  </a:cubicBezTo>
                  <a:cubicBezTo>
                    <a:pt x="7573" y="10239"/>
                    <a:pt x="7558" y="10300"/>
                    <a:pt x="7558" y="10361"/>
                  </a:cubicBezTo>
                  <a:cubicBezTo>
                    <a:pt x="7573" y="10604"/>
                    <a:pt x="7573" y="10833"/>
                    <a:pt x="7588" y="11077"/>
                  </a:cubicBezTo>
                  <a:cubicBezTo>
                    <a:pt x="7588" y="11320"/>
                    <a:pt x="7588" y="11549"/>
                    <a:pt x="7619" y="11793"/>
                  </a:cubicBezTo>
                  <a:cubicBezTo>
                    <a:pt x="7634" y="12036"/>
                    <a:pt x="7664" y="12280"/>
                    <a:pt x="7695" y="12524"/>
                  </a:cubicBezTo>
                  <a:cubicBezTo>
                    <a:pt x="7695" y="12615"/>
                    <a:pt x="7710" y="12692"/>
                    <a:pt x="7710" y="12783"/>
                  </a:cubicBezTo>
                  <a:cubicBezTo>
                    <a:pt x="7695" y="12707"/>
                    <a:pt x="7664" y="12631"/>
                    <a:pt x="7634" y="12570"/>
                  </a:cubicBezTo>
                  <a:cubicBezTo>
                    <a:pt x="7619" y="12539"/>
                    <a:pt x="7603" y="12509"/>
                    <a:pt x="7588" y="12478"/>
                  </a:cubicBezTo>
                  <a:cubicBezTo>
                    <a:pt x="7573" y="12448"/>
                    <a:pt x="7558" y="12433"/>
                    <a:pt x="7543" y="12402"/>
                  </a:cubicBezTo>
                  <a:cubicBezTo>
                    <a:pt x="7543" y="12387"/>
                    <a:pt x="7527" y="12372"/>
                    <a:pt x="7512" y="12341"/>
                  </a:cubicBezTo>
                  <a:cubicBezTo>
                    <a:pt x="7497" y="12326"/>
                    <a:pt x="7482" y="12295"/>
                    <a:pt x="7466" y="12280"/>
                  </a:cubicBezTo>
                  <a:cubicBezTo>
                    <a:pt x="7421" y="12235"/>
                    <a:pt x="7390" y="12189"/>
                    <a:pt x="7360" y="12158"/>
                  </a:cubicBezTo>
                  <a:cubicBezTo>
                    <a:pt x="7329" y="12113"/>
                    <a:pt x="7284" y="12067"/>
                    <a:pt x="7238" y="12021"/>
                  </a:cubicBezTo>
                  <a:cubicBezTo>
                    <a:pt x="7177" y="11960"/>
                    <a:pt x="7101" y="11884"/>
                    <a:pt x="7024" y="11808"/>
                  </a:cubicBezTo>
                  <a:cubicBezTo>
                    <a:pt x="6964" y="11747"/>
                    <a:pt x="6903" y="11686"/>
                    <a:pt x="6826" y="11625"/>
                  </a:cubicBezTo>
                  <a:cubicBezTo>
                    <a:pt x="6826" y="11610"/>
                    <a:pt x="6826" y="11610"/>
                    <a:pt x="6826" y="11610"/>
                  </a:cubicBezTo>
                  <a:cubicBezTo>
                    <a:pt x="6811" y="11564"/>
                    <a:pt x="6781" y="11518"/>
                    <a:pt x="6765" y="11488"/>
                  </a:cubicBezTo>
                  <a:cubicBezTo>
                    <a:pt x="6750" y="11427"/>
                    <a:pt x="6720" y="11381"/>
                    <a:pt x="6705" y="11320"/>
                  </a:cubicBezTo>
                  <a:cubicBezTo>
                    <a:pt x="6644" y="11183"/>
                    <a:pt x="6583" y="11061"/>
                    <a:pt x="6522" y="10924"/>
                  </a:cubicBezTo>
                  <a:cubicBezTo>
                    <a:pt x="6506" y="10879"/>
                    <a:pt x="6476" y="10833"/>
                    <a:pt x="6461" y="10787"/>
                  </a:cubicBezTo>
                  <a:lnTo>
                    <a:pt x="6461" y="10802"/>
                  </a:lnTo>
                  <a:cubicBezTo>
                    <a:pt x="6400" y="10650"/>
                    <a:pt x="6324" y="10513"/>
                    <a:pt x="6232" y="10376"/>
                  </a:cubicBezTo>
                  <a:cubicBezTo>
                    <a:pt x="6171" y="10315"/>
                    <a:pt x="6126" y="10239"/>
                    <a:pt x="6080" y="10178"/>
                  </a:cubicBezTo>
                  <a:cubicBezTo>
                    <a:pt x="6034" y="10117"/>
                    <a:pt x="6004" y="10041"/>
                    <a:pt x="5958" y="9980"/>
                  </a:cubicBezTo>
                  <a:cubicBezTo>
                    <a:pt x="5897" y="9888"/>
                    <a:pt x="5836" y="9797"/>
                    <a:pt x="5775" y="9705"/>
                  </a:cubicBezTo>
                  <a:cubicBezTo>
                    <a:pt x="5714" y="9614"/>
                    <a:pt x="5638" y="9523"/>
                    <a:pt x="5562" y="9446"/>
                  </a:cubicBezTo>
                  <a:cubicBezTo>
                    <a:pt x="5425" y="9294"/>
                    <a:pt x="5257" y="9172"/>
                    <a:pt x="5090" y="9065"/>
                  </a:cubicBezTo>
                  <a:cubicBezTo>
                    <a:pt x="5013" y="9005"/>
                    <a:pt x="4937" y="8959"/>
                    <a:pt x="4846" y="8898"/>
                  </a:cubicBezTo>
                  <a:lnTo>
                    <a:pt x="4709" y="8822"/>
                  </a:lnTo>
                  <a:cubicBezTo>
                    <a:pt x="4663" y="8791"/>
                    <a:pt x="4602" y="8776"/>
                    <a:pt x="4556" y="8761"/>
                  </a:cubicBezTo>
                  <a:cubicBezTo>
                    <a:pt x="4526" y="8730"/>
                    <a:pt x="4480" y="8715"/>
                    <a:pt x="4434" y="8700"/>
                  </a:cubicBezTo>
                  <a:cubicBezTo>
                    <a:pt x="4404" y="8685"/>
                    <a:pt x="4373" y="8685"/>
                    <a:pt x="4343" y="8669"/>
                  </a:cubicBezTo>
                  <a:cubicBezTo>
                    <a:pt x="4328" y="8654"/>
                    <a:pt x="4297" y="8654"/>
                    <a:pt x="4282" y="8639"/>
                  </a:cubicBezTo>
                  <a:cubicBezTo>
                    <a:pt x="4175" y="8608"/>
                    <a:pt x="4084" y="8578"/>
                    <a:pt x="3977" y="8547"/>
                  </a:cubicBezTo>
                  <a:cubicBezTo>
                    <a:pt x="3779" y="8486"/>
                    <a:pt x="3581" y="8441"/>
                    <a:pt x="3383" y="8395"/>
                  </a:cubicBezTo>
                  <a:cubicBezTo>
                    <a:pt x="3185" y="8349"/>
                    <a:pt x="2987" y="8304"/>
                    <a:pt x="2789" y="8258"/>
                  </a:cubicBezTo>
                  <a:cubicBezTo>
                    <a:pt x="2697" y="8243"/>
                    <a:pt x="2591" y="8227"/>
                    <a:pt x="2484" y="8212"/>
                  </a:cubicBezTo>
                  <a:cubicBezTo>
                    <a:pt x="2438" y="8212"/>
                    <a:pt x="2393" y="8212"/>
                    <a:pt x="2332" y="8197"/>
                  </a:cubicBezTo>
                  <a:lnTo>
                    <a:pt x="2195" y="8197"/>
                  </a:lnTo>
                  <a:cubicBezTo>
                    <a:pt x="2134" y="8212"/>
                    <a:pt x="2088" y="8212"/>
                    <a:pt x="2027" y="8212"/>
                  </a:cubicBezTo>
                  <a:cubicBezTo>
                    <a:pt x="1981" y="8227"/>
                    <a:pt x="1936" y="8227"/>
                    <a:pt x="1890" y="8243"/>
                  </a:cubicBezTo>
                  <a:cubicBezTo>
                    <a:pt x="1783" y="8258"/>
                    <a:pt x="1692" y="8273"/>
                    <a:pt x="1585" y="8304"/>
                  </a:cubicBezTo>
                  <a:cubicBezTo>
                    <a:pt x="1387" y="8349"/>
                    <a:pt x="1204" y="8395"/>
                    <a:pt x="1006" y="8441"/>
                  </a:cubicBezTo>
                  <a:cubicBezTo>
                    <a:pt x="961" y="8441"/>
                    <a:pt x="930" y="8441"/>
                    <a:pt x="884" y="8456"/>
                  </a:cubicBezTo>
                  <a:lnTo>
                    <a:pt x="778" y="8456"/>
                  </a:lnTo>
                  <a:cubicBezTo>
                    <a:pt x="641" y="8456"/>
                    <a:pt x="504" y="8456"/>
                    <a:pt x="366" y="8441"/>
                  </a:cubicBezTo>
                  <a:cubicBezTo>
                    <a:pt x="305" y="8426"/>
                    <a:pt x="229" y="8426"/>
                    <a:pt x="168" y="8410"/>
                  </a:cubicBezTo>
                  <a:lnTo>
                    <a:pt x="77" y="8410"/>
                  </a:lnTo>
                  <a:cubicBezTo>
                    <a:pt x="46" y="8426"/>
                    <a:pt x="16" y="8441"/>
                    <a:pt x="1" y="8486"/>
                  </a:cubicBezTo>
                  <a:cubicBezTo>
                    <a:pt x="1" y="8502"/>
                    <a:pt x="1" y="8532"/>
                    <a:pt x="16" y="8563"/>
                  </a:cubicBezTo>
                  <a:cubicBezTo>
                    <a:pt x="46" y="8654"/>
                    <a:pt x="107" y="8715"/>
                    <a:pt x="168" y="8791"/>
                  </a:cubicBezTo>
                  <a:cubicBezTo>
                    <a:pt x="199" y="8837"/>
                    <a:pt x="229" y="8867"/>
                    <a:pt x="275" y="8913"/>
                  </a:cubicBezTo>
                  <a:cubicBezTo>
                    <a:pt x="321" y="8959"/>
                    <a:pt x="382" y="9005"/>
                    <a:pt x="427" y="9050"/>
                  </a:cubicBezTo>
                  <a:cubicBezTo>
                    <a:pt x="473" y="9096"/>
                    <a:pt x="519" y="9142"/>
                    <a:pt x="564" y="9172"/>
                  </a:cubicBezTo>
                  <a:lnTo>
                    <a:pt x="564" y="9187"/>
                  </a:lnTo>
                  <a:cubicBezTo>
                    <a:pt x="595" y="9203"/>
                    <a:pt x="625" y="9233"/>
                    <a:pt x="641" y="9248"/>
                  </a:cubicBezTo>
                  <a:lnTo>
                    <a:pt x="641" y="9264"/>
                  </a:lnTo>
                  <a:cubicBezTo>
                    <a:pt x="656" y="9264"/>
                    <a:pt x="671" y="9279"/>
                    <a:pt x="686" y="9294"/>
                  </a:cubicBezTo>
                  <a:lnTo>
                    <a:pt x="702" y="9309"/>
                  </a:lnTo>
                  <a:cubicBezTo>
                    <a:pt x="763" y="9370"/>
                    <a:pt x="823" y="9431"/>
                    <a:pt x="884" y="9492"/>
                  </a:cubicBezTo>
                  <a:cubicBezTo>
                    <a:pt x="961" y="9568"/>
                    <a:pt x="1022" y="9644"/>
                    <a:pt x="1098" y="9721"/>
                  </a:cubicBezTo>
                  <a:cubicBezTo>
                    <a:pt x="1220" y="9858"/>
                    <a:pt x="1357" y="9995"/>
                    <a:pt x="1479" y="10147"/>
                  </a:cubicBezTo>
                  <a:cubicBezTo>
                    <a:pt x="1509" y="10178"/>
                    <a:pt x="1540" y="10223"/>
                    <a:pt x="1570" y="10254"/>
                  </a:cubicBezTo>
                  <a:cubicBezTo>
                    <a:pt x="1585" y="10284"/>
                    <a:pt x="1616" y="10300"/>
                    <a:pt x="1631" y="10330"/>
                  </a:cubicBezTo>
                  <a:cubicBezTo>
                    <a:pt x="1661" y="10376"/>
                    <a:pt x="1707" y="10421"/>
                    <a:pt x="1738" y="10467"/>
                  </a:cubicBezTo>
                  <a:cubicBezTo>
                    <a:pt x="1875" y="10604"/>
                    <a:pt x="2027" y="10726"/>
                    <a:pt x="2179" y="10833"/>
                  </a:cubicBezTo>
                  <a:cubicBezTo>
                    <a:pt x="2286" y="10909"/>
                    <a:pt x="2378" y="11000"/>
                    <a:pt x="2484" y="11077"/>
                  </a:cubicBezTo>
                  <a:cubicBezTo>
                    <a:pt x="2515" y="11092"/>
                    <a:pt x="2545" y="11122"/>
                    <a:pt x="2576" y="11153"/>
                  </a:cubicBezTo>
                  <a:cubicBezTo>
                    <a:pt x="2621" y="11183"/>
                    <a:pt x="2652" y="11198"/>
                    <a:pt x="2697" y="11229"/>
                  </a:cubicBezTo>
                  <a:cubicBezTo>
                    <a:pt x="2758" y="11275"/>
                    <a:pt x="2819" y="11305"/>
                    <a:pt x="2880" y="11351"/>
                  </a:cubicBezTo>
                  <a:cubicBezTo>
                    <a:pt x="2956" y="11397"/>
                    <a:pt x="3048" y="11442"/>
                    <a:pt x="3139" y="11473"/>
                  </a:cubicBezTo>
                  <a:cubicBezTo>
                    <a:pt x="3246" y="11518"/>
                    <a:pt x="3337" y="11564"/>
                    <a:pt x="3444" y="11595"/>
                  </a:cubicBezTo>
                  <a:cubicBezTo>
                    <a:pt x="3490" y="11610"/>
                    <a:pt x="3535" y="11625"/>
                    <a:pt x="3581" y="11640"/>
                  </a:cubicBezTo>
                  <a:cubicBezTo>
                    <a:pt x="3627" y="11656"/>
                    <a:pt x="3688" y="11671"/>
                    <a:pt x="3734" y="11686"/>
                  </a:cubicBezTo>
                  <a:cubicBezTo>
                    <a:pt x="3825" y="11701"/>
                    <a:pt x="3916" y="11732"/>
                    <a:pt x="4008" y="11747"/>
                  </a:cubicBezTo>
                  <a:cubicBezTo>
                    <a:pt x="4114" y="11762"/>
                    <a:pt x="4206" y="11793"/>
                    <a:pt x="4312" y="11808"/>
                  </a:cubicBezTo>
                  <a:cubicBezTo>
                    <a:pt x="4404" y="11823"/>
                    <a:pt x="4495" y="11838"/>
                    <a:pt x="4602" y="11854"/>
                  </a:cubicBezTo>
                  <a:cubicBezTo>
                    <a:pt x="4709" y="11869"/>
                    <a:pt x="4815" y="11884"/>
                    <a:pt x="4922" y="11884"/>
                  </a:cubicBezTo>
                  <a:lnTo>
                    <a:pt x="4952" y="11884"/>
                  </a:lnTo>
                  <a:cubicBezTo>
                    <a:pt x="5044" y="11884"/>
                    <a:pt x="5120" y="11884"/>
                    <a:pt x="5211" y="11869"/>
                  </a:cubicBezTo>
                  <a:cubicBezTo>
                    <a:pt x="5318" y="11869"/>
                    <a:pt x="5409" y="11854"/>
                    <a:pt x="5501" y="11854"/>
                  </a:cubicBezTo>
                  <a:cubicBezTo>
                    <a:pt x="5608" y="11838"/>
                    <a:pt x="5699" y="11823"/>
                    <a:pt x="5806" y="11793"/>
                  </a:cubicBezTo>
                  <a:cubicBezTo>
                    <a:pt x="5897" y="11777"/>
                    <a:pt x="5988" y="11747"/>
                    <a:pt x="6080" y="11732"/>
                  </a:cubicBezTo>
                  <a:cubicBezTo>
                    <a:pt x="6126" y="11717"/>
                    <a:pt x="6187" y="11701"/>
                    <a:pt x="6232" y="11671"/>
                  </a:cubicBezTo>
                  <a:cubicBezTo>
                    <a:pt x="6263" y="11656"/>
                    <a:pt x="6308" y="11640"/>
                    <a:pt x="6339" y="11625"/>
                  </a:cubicBezTo>
                  <a:lnTo>
                    <a:pt x="6385" y="11625"/>
                  </a:lnTo>
                  <a:cubicBezTo>
                    <a:pt x="6400" y="11610"/>
                    <a:pt x="6430" y="11610"/>
                    <a:pt x="6446" y="11610"/>
                  </a:cubicBezTo>
                  <a:lnTo>
                    <a:pt x="6461" y="11610"/>
                  </a:lnTo>
                  <a:cubicBezTo>
                    <a:pt x="6461" y="11625"/>
                    <a:pt x="6461" y="11625"/>
                    <a:pt x="6476" y="11625"/>
                  </a:cubicBezTo>
                  <a:cubicBezTo>
                    <a:pt x="6537" y="11671"/>
                    <a:pt x="6583" y="11717"/>
                    <a:pt x="6644" y="11777"/>
                  </a:cubicBezTo>
                  <a:cubicBezTo>
                    <a:pt x="6750" y="11884"/>
                    <a:pt x="6857" y="11976"/>
                    <a:pt x="6964" y="12097"/>
                  </a:cubicBezTo>
                  <a:cubicBezTo>
                    <a:pt x="7009" y="12143"/>
                    <a:pt x="7070" y="12204"/>
                    <a:pt x="7116" y="12265"/>
                  </a:cubicBezTo>
                  <a:cubicBezTo>
                    <a:pt x="7162" y="12311"/>
                    <a:pt x="7207" y="12372"/>
                    <a:pt x="7268" y="12433"/>
                  </a:cubicBezTo>
                  <a:cubicBezTo>
                    <a:pt x="7284" y="12463"/>
                    <a:pt x="7314" y="12478"/>
                    <a:pt x="7329" y="12509"/>
                  </a:cubicBezTo>
                  <a:lnTo>
                    <a:pt x="7390" y="12600"/>
                  </a:lnTo>
                  <a:cubicBezTo>
                    <a:pt x="7405" y="12646"/>
                    <a:pt x="7436" y="12692"/>
                    <a:pt x="7451" y="12737"/>
                  </a:cubicBezTo>
                  <a:cubicBezTo>
                    <a:pt x="7482" y="12768"/>
                    <a:pt x="7497" y="12813"/>
                    <a:pt x="7527" y="12859"/>
                  </a:cubicBezTo>
                  <a:cubicBezTo>
                    <a:pt x="7543" y="12920"/>
                    <a:pt x="7573" y="12981"/>
                    <a:pt x="7603" y="13042"/>
                  </a:cubicBezTo>
                  <a:lnTo>
                    <a:pt x="7634" y="13118"/>
                  </a:lnTo>
                  <a:cubicBezTo>
                    <a:pt x="7649" y="13133"/>
                    <a:pt x="7664" y="13149"/>
                    <a:pt x="7664" y="13164"/>
                  </a:cubicBezTo>
                  <a:cubicBezTo>
                    <a:pt x="7664" y="13179"/>
                    <a:pt x="7680" y="13179"/>
                    <a:pt x="7680" y="13194"/>
                  </a:cubicBezTo>
                  <a:cubicBezTo>
                    <a:pt x="7695" y="13225"/>
                    <a:pt x="7710" y="13255"/>
                    <a:pt x="7725" y="13271"/>
                  </a:cubicBezTo>
                  <a:cubicBezTo>
                    <a:pt x="7741" y="13286"/>
                    <a:pt x="7741" y="13286"/>
                    <a:pt x="7756" y="13301"/>
                  </a:cubicBezTo>
                  <a:cubicBezTo>
                    <a:pt x="7756" y="13377"/>
                    <a:pt x="7771" y="13438"/>
                    <a:pt x="7771" y="13514"/>
                  </a:cubicBezTo>
                  <a:cubicBezTo>
                    <a:pt x="7802" y="13636"/>
                    <a:pt x="7817" y="13758"/>
                    <a:pt x="7847" y="13880"/>
                  </a:cubicBezTo>
                  <a:cubicBezTo>
                    <a:pt x="7862" y="14002"/>
                    <a:pt x="7893" y="14124"/>
                    <a:pt x="7908" y="14246"/>
                  </a:cubicBezTo>
                  <a:cubicBezTo>
                    <a:pt x="7939" y="14352"/>
                    <a:pt x="7969" y="14474"/>
                    <a:pt x="7984" y="14581"/>
                  </a:cubicBezTo>
                  <a:cubicBezTo>
                    <a:pt x="8000" y="14642"/>
                    <a:pt x="8015" y="14703"/>
                    <a:pt x="8030" y="14779"/>
                  </a:cubicBezTo>
                  <a:cubicBezTo>
                    <a:pt x="8030" y="14825"/>
                    <a:pt x="8045" y="14855"/>
                    <a:pt x="8061" y="14901"/>
                  </a:cubicBezTo>
                  <a:cubicBezTo>
                    <a:pt x="8061" y="14947"/>
                    <a:pt x="8076" y="14977"/>
                    <a:pt x="8091" y="15023"/>
                  </a:cubicBezTo>
                  <a:cubicBezTo>
                    <a:pt x="8106" y="15053"/>
                    <a:pt x="8121" y="15099"/>
                    <a:pt x="8137" y="15129"/>
                  </a:cubicBezTo>
                  <a:cubicBezTo>
                    <a:pt x="8137" y="15145"/>
                    <a:pt x="8152" y="15145"/>
                    <a:pt x="8152" y="15160"/>
                  </a:cubicBezTo>
                  <a:cubicBezTo>
                    <a:pt x="8106" y="15129"/>
                    <a:pt x="8061" y="15114"/>
                    <a:pt x="8015" y="15084"/>
                  </a:cubicBezTo>
                  <a:cubicBezTo>
                    <a:pt x="7959" y="15056"/>
                    <a:pt x="7890" y="15027"/>
                    <a:pt x="7831" y="14988"/>
                  </a:cubicBezTo>
                  <a:lnTo>
                    <a:pt x="7831" y="14988"/>
                  </a:lnTo>
                  <a:cubicBezTo>
                    <a:pt x="7832" y="14989"/>
                    <a:pt x="7832" y="14990"/>
                    <a:pt x="7832" y="14992"/>
                  </a:cubicBezTo>
                  <a:cubicBezTo>
                    <a:pt x="7756" y="14947"/>
                    <a:pt x="7695" y="14901"/>
                    <a:pt x="7619" y="14855"/>
                  </a:cubicBezTo>
                  <a:cubicBezTo>
                    <a:pt x="7543" y="14809"/>
                    <a:pt x="7466" y="14764"/>
                    <a:pt x="7405" y="14718"/>
                  </a:cubicBezTo>
                  <a:cubicBezTo>
                    <a:pt x="7314" y="14672"/>
                    <a:pt x="7238" y="14627"/>
                    <a:pt x="7162" y="14566"/>
                  </a:cubicBezTo>
                  <a:cubicBezTo>
                    <a:pt x="7101" y="14520"/>
                    <a:pt x="7024" y="14474"/>
                    <a:pt x="6964" y="14428"/>
                  </a:cubicBezTo>
                  <a:cubicBezTo>
                    <a:pt x="6902" y="14379"/>
                    <a:pt x="6830" y="14309"/>
                    <a:pt x="6756" y="14309"/>
                  </a:cubicBezTo>
                  <a:cubicBezTo>
                    <a:pt x="6739" y="14309"/>
                    <a:pt x="6722" y="14313"/>
                    <a:pt x="6705" y="14322"/>
                  </a:cubicBezTo>
                  <a:cubicBezTo>
                    <a:pt x="6674" y="14322"/>
                    <a:pt x="6659" y="14337"/>
                    <a:pt x="6644" y="14352"/>
                  </a:cubicBezTo>
                  <a:cubicBezTo>
                    <a:pt x="6628" y="14368"/>
                    <a:pt x="6613" y="14398"/>
                    <a:pt x="6613" y="14413"/>
                  </a:cubicBezTo>
                  <a:cubicBezTo>
                    <a:pt x="6598" y="14444"/>
                    <a:pt x="6598" y="14474"/>
                    <a:pt x="6613" y="14520"/>
                  </a:cubicBezTo>
                  <a:cubicBezTo>
                    <a:pt x="6613" y="14596"/>
                    <a:pt x="6613" y="14672"/>
                    <a:pt x="6613" y="14764"/>
                  </a:cubicBezTo>
                  <a:cubicBezTo>
                    <a:pt x="6613" y="14794"/>
                    <a:pt x="6613" y="14825"/>
                    <a:pt x="6613" y="14855"/>
                  </a:cubicBezTo>
                  <a:cubicBezTo>
                    <a:pt x="6613" y="14916"/>
                    <a:pt x="6598" y="14962"/>
                    <a:pt x="6583" y="15023"/>
                  </a:cubicBezTo>
                  <a:cubicBezTo>
                    <a:pt x="6522" y="15236"/>
                    <a:pt x="6446" y="15434"/>
                    <a:pt x="6385" y="15632"/>
                  </a:cubicBezTo>
                  <a:cubicBezTo>
                    <a:pt x="6324" y="15830"/>
                    <a:pt x="6278" y="16043"/>
                    <a:pt x="6247" y="16242"/>
                  </a:cubicBezTo>
                  <a:cubicBezTo>
                    <a:pt x="6202" y="16516"/>
                    <a:pt x="6141" y="16790"/>
                    <a:pt x="6110" y="17080"/>
                  </a:cubicBezTo>
                  <a:cubicBezTo>
                    <a:pt x="6065" y="17369"/>
                    <a:pt x="6034" y="17659"/>
                    <a:pt x="6004" y="17948"/>
                  </a:cubicBezTo>
                  <a:cubicBezTo>
                    <a:pt x="6004" y="18085"/>
                    <a:pt x="5988" y="18207"/>
                    <a:pt x="5988" y="18344"/>
                  </a:cubicBezTo>
                  <a:cubicBezTo>
                    <a:pt x="5988" y="18420"/>
                    <a:pt x="5988" y="18496"/>
                    <a:pt x="5988" y="18573"/>
                  </a:cubicBezTo>
                  <a:cubicBezTo>
                    <a:pt x="5988" y="18634"/>
                    <a:pt x="5988" y="18710"/>
                    <a:pt x="5988" y="18771"/>
                  </a:cubicBezTo>
                  <a:cubicBezTo>
                    <a:pt x="6004" y="18862"/>
                    <a:pt x="6019" y="18938"/>
                    <a:pt x="6049" y="19030"/>
                  </a:cubicBezTo>
                  <a:cubicBezTo>
                    <a:pt x="6110" y="19228"/>
                    <a:pt x="6171" y="19411"/>
                    <a:pt x="6247" y="19593"/>
                  </a:cubicBezTo>
                  <a:cubicBezTo>
                    <a:pt x="6339" y="19761"/>
                    <a:pt x="6430" y="19944"/>
                    <a:pt x="6537" y="20111"/>
                  </a:cubicBezTo>
                  <a:cubicBezTo>
                    <a:pt x="6644" y="20279"/>
                    <a:pt x="6765" y="20431"/>
                    <a:pt x="6872" y="20599"/>
                  </a:cubicBezTo>
                  <a:cubicBezTo>
                    <a:pt x="6964" y="20706"/>
                    <a:pt x="7040" y="20828"/>
                    <a:pt x="7131" y="20934"/>
                  </a:cubicBezTo>
                  <a:cubicBezTo>
                    <a:pt x="7207" y="21041"/>
                    <a:pt x="7284" y="21148"/>
                    <a:pt x="7390" y="21239"/>
                  </a:cubicBezTo>
                  <a:cubicBezTo>
                    <a:pt x="7436" y="21300"/>
                    <a:pt x="7497" y="21346"/>
                    <a:pt x="7543" y="21407"/>
                  </a:cubicBezTo>
                  <a:cubicBezTo>
                    <a:pt x="7588" y="21452"/>
                    <a:pt x="7649" y="21498"/>
                    <a:pt x="7695" y="21544"/>
                  </a:cubicBezTo>
                  <a:cubicBezTo>
                    <a:pt x="7802" y="21620"/>
                    <a:pt x="7923" y="21696"/>
                    <a:pt x="8030" y="21787"/>
                  </a:cubicBezTo>
                  <a:cubicBezTo>
                    <a:pt x="8076" y="21818"/>
                    <a:pt x="8137" y="21864"/>
                    <a:pt x="8182" y="21909"/>
                  </a:cubicBezTo>
                  <a:cubicBezTo>
                    <a:pt x="8228" y="21940"/>
                    <a:pt x="8274" y="21985"/>
                    <a:pt x="8320" y="22031"/>
                  </a:cubicBezTo>
                  <a:cubicBezTo>
                    <a:pt x="8457" y="22184"/>
                    <a:pt x="8609" y="22321"/>
                    <a:pt x="8761" y="22458"/>
                  </a:cubicBezTo>
                  <a:cubicBezTo>
                    <a:pt x="8883" y="22580"/>
                    <a:pt x="8990" y="22702"/>
                    <a:pt x="9097" y="22839"/>
                  </a:cubicBezTo>
                  <a:cubicBezTo>
                    <a:pt x="9127" y="22869"/>
                    <a:pt x="9158" y="22900"/>
                    <a:pt x="9188" y="22930"/>
                  </a:cubicBezTo>
                  <a:cubicBezTo>
                    <a:pt x="9218" y="22976"/>
                    <a:pt x="9249" y="23006"/>
                    <a:pt x="9264" y="23037"/>
                  </a:cubicBezTo>
                  <a:cubicBezTo>
                    <a:pt x="9340" y="23098"/>
                    <a:pt x="9401" y="23174"/>
                    <a:pt x="9462" y="23250"/>
                  </a:cubicBezTo>
                  <a:cubicBezTo>
                    <a:pt x="9477" y="23281"/>
                    <a:pt x="9493" y="23296"/>
                    <a:pt x="9508" y="23326"/>
                  </a:cubicBezTo>
                  <a:cubicBezTo>
                    <a:pt x="9538" y="23357"/>
                    <a:pt x="9554" y="23402"/>
                    <a:pt x="9569" y="23433"/>
                  </a:cubicBezTo>
                  <a:cubicBezTo>
                    <a:pt x="9569" y="23433"/>
                    <a:pt x="9569" y="23448"/>
                    <a:pt x="9569" y="23448"/>
                  </a:cubicBezTo>
                  <a:cubicBezTo>
                    <a:pt x="9584" y="23448"/>
                    <a:pt x="9584" y="23463"/>
                    <a:pt x="9584" y="23463"/>
                  </a:cubicBezTo>
                  <a:cubicBezTo>
                    <a:pt x="9584" y="23479"/>
                    <a:pt x="9599" y="23494"/>
                    <a:pt x="9599" y="23509"/>
                  </a:cubicBezTo>
                  <a:cubicBezTo>
                    <a:pt x="9645" y="23585"/>
                    <a:pt x="9676" y="23661"/>
                    <a:pt x="9706" y="23738"/>
                  </a:cubicBezTo>
                  <a:cubicBezTo>
                    <a:pt x="9706" y="23753"/>
                    <a:pt x="9706" y="23768"/>
                    <a:pt x="9721" y="23783"/>
                  </a:cubicBezTo>
                  <a:cubicBezTo>
                    <a:pt x="9721" y="23814"/>
                    <a:pt x="9736" y="23860"/>
                    <a:pt x="9752" y="23890"/>
                  </a:cubicBezTo>
                  <a:cubicBezTo>
                    <a:pt x="9767" y="23920"/>
                    <a:pt x="9782" y="23936"/>
                    <a:pt x="9797" y="23951"/>
                  </a:cubicBezTo>
                  <a:cubicBezTo>
                    <a:pt x="9858" y="24088"/>
                    <a:pt x="9919" y="24225"/>
                    <a:pt x="9965" y="24362"/>
                  </a:cubicBezTo>
                  <a:cubicBezTo>
                    <a:pt x="10041" y="24515"/>
                    <a:pt x="10102" y="24682"/>
                    <a:pt x="10163" y="24835"/>
                  </a:cubicBezTo>
                  <a:cubicBezTo>
                    <a:pt x="10224" y="24972"/>
                    <a:pt x="10270" y="25124"/>
                    <a:pt x="10331" y="25261"/>
                  </a:cubicBezTo>
                  <a:cubicBezTo>
                    <a:pt x="10331" y="25276"/>
                    <a:pt x="10331" y="25276"/>
                    <a:pt x="10331" y="25276"/>
                  </a:cubicBezTo>
                  <a:cubicBezTo>
                    <a:pt x="10346" y="25292"/>
                    <a:pt x="10346" y="25307"/>
                    <a:pt x="10346" y="25322"/>
                  </a:cubicBezTo>
                  <a:cubicBezTo>
                    <a:pt x="10346" y="25322"/>
                    <a:pt x="10346" y="25307"/>
                    <a:pt x="10346" y="25307"/>
                  </a:cubicBezTo>
                  <a:cubicBezTo>
                    <a:pt x="10361" y="25337"/>
                    <a:pt x="10376" y="25368"/>
                    <a:pt x="10392" y="25398"/>
                  </a:cubicBezTo>
                  <a:lnTo>
                    <a:pt x="10407" y="25459"/>
                  </a:lnTo>
                  <a:cubicBezTo>
                    <a:pt x="10422" y="25459"/>
                    <a:pt x="10422" y="25475"/>
                    <a:pt x="10422" y="25475"/>
                  </a:cubicBezTo>
                  <a:lnTo>
                    <a:pt x="10437" y="25505"/>
                  </a:lnTo>
                  <a:cubicBezTo>
                    <a:pt x="10544" y="25764"/>
                    <a:pt x="10681" y="26038"/>
                    <a:pt x="10803" y="26312"/>
                  </a:cubicBezTo>
                  <a:cubicBezTo>
                    <a:pt x="10894" y="26541"/>
                    <a:pt x="10986" y="26770"/>
                    <a:pt x="11077" y="26998"/>
                  </a:cubicBezTo>
                  <a:cubicBezTo>
                    <a:pt x="11123" y="27105"/>
                    <a:pt x="11169" y="27211"/>
                    <a:pt x="11214" y="27318"/>
                  </a:cubicBezTo>
                  <a:cubicBezTo>
                    <a:pt x="11199" y="27303"/>
                    <a:pt x="11184" y="27288"/>
                    <a:pt x="11169" y="27257"/>
                  </a:cubicBezTo>
                  <a:cubicBezTo>
                    <a:pt x="11138" y="27227"/>
                    <a:pt x="11108" y="27196"/>
                    <a:pt x="11077" y="27150"/>
                  </a:cubicBezTo>
                  <a:cubicBezTo>
                    <a:pt x="11062" y="27120"/>
                    <a:pt x="11032" y="27090"/>
                    <a:pt x="11016" y="27059"/>
                  </a:cubicBezTo>
                  <a:cubicBezTo>
                    <a:pt x="11016" y="27059"/>
                    <a:pt x="11016" y="27074"/>
                    <a:pt x="11016" y="27074"/>
                  </a:cubicBezTo>
                  <a:cubicBezTo>
                    <a:pt x="11001" y="27044"/>
                    <a:pt x="10986" y="27013"/>
                    <a:pt x="10955" y="26998"/>
                  </a:cubicBezTo>
                  <a:cubicBezTo>
                    <a:pt x="10925" y="26983"/>
                    <a:pt x="10894" y="26983"/>
                    <a:pt x="10879" y="26983"/>
                  </a:cubicBezTo>
                  <a:lnTo>
                    <a:pt x="10864" y="26983"/>
                  </a:lnTo>
                  <a:cubicBezTo>
                    <a:pt x="10833" y="26968"/>
                    <a:pt x="10803" y="26952"/>
                    <a:pt x="10773" y="26937"/>
                  </a:cubicBezTo>
                  <a:lnTo>
                    <a:pt x="10757" y="26937"/>
                  </a:lnTo>
                  <a:cubicBezTo>
                    <a:pt x="10742" y="26922"/>
                    <a:pt x="10742" y="26922"/>
                    <a:pt x="10727" y="26907"/>
                  </a:cubicBezTo>
                  <a:lnTo>
                    <a:pt x="10605" y="26846"/>
                  </a:lnTo>
                  <a:cubicBezTo>
                    <a:pt x="10498" y="26800"/>
                    <a:pt x="10407" y="26739"/>
                    <a:pt x="10315" y="26693"/>
                  </a:cubicBezTo>
                  <a:cubicBezTo>
                    <a:pt x="10209" y="26648"/>
                    <a:pt x="10102" y="26602"/>
                    <a:pt x="9996" y="26556"/>
                  </a:cubicBezTo>
                  <a:cubicBezTo>
                    <a:pt x="9797" y="26465"/>
                    <a:pt x="9599" y="26373"/>
                    <a:pt x="9401" y="26282"/>
                  </a:cubicBezTo>
                  <a:cubicBezTo>
                    <a:pt x="9310" y="26236"/>
                    <a:pt x="9218" y="26191"/>
                    <a:pt x="9112" y="26145"/>
                  </a:cubicBezTo>
                  <a:cubicBezTo>
                    <a:pt x="9020" y="26099"/>
                    <a:pt x="8929" y="26053"/>
                    <a:pt x="8822" y="26008"/>
                  </a:cubicBezTo>
                  <a:cubicBezTo>
                    <a:pt x="8716" y="25962"/>
                    <a:pt x="8609" y="25916"/>
                    <a:pt x="8502" y="25886"/>
                  </a:cubicBezTo>
                  <a:cubicBezTo>
                    <a:pt x="8396" y="25840"/>
                    <a:pt x="8289" y="25810"/>
                    <a:pt x="8182" y="25764"/>
                  </a:cubicBezTo>
                  <a:cubicBezTo>
                    <a:pt x="8000" y="25703"/>
                    <a:pt x="7832" y="25642"/>
                    <a:pt x="7649" y="25581"/>
                  </a:cubicBezTo>
                  <a:cubicBezTo>
                    <a:pt x="7482" y="25520"/>
                    <a:pt x="7314" y="25459"/>
                    <a:pt x="7131" y="25398"/>
                  </a:cubicBezTo>
                  <a:cubicBezTo>
                    <a:pt x="6979" y="25337"/>
                    <a:pt x="6842" y="25276"/>
                    <a:pt x="6689" y="25216"/>
                  </a:cubicBezTo>
                  <a:lnTo>
                    <a:pt x="6674" y="25216"/>
                  </a:lnTo>
                  <a:cubicBezTo>
                    <a:pt x="6674" y="25216"/>
                    <a:pt x="6659" y="25216"/>
                    <a:pt x="6659" y="25200"/>
                  </a:cubicBezTo>
                  <a:lnTo>
                    <a:pt x="6628" y="25200"/>
                  </a:lnTo>
                  <a:cubicBezTo>
                    <a:pt x="6552" y="25170"/>
                    <a:pt x="6476" y="25139"/>
                    <a:pt x="6400" y="25124"/>
                  </a:cubicBezTo>
                  <a:cubicBezTo>
                    <a:pt x="6293" y="25094"/>
                    <a:pt x="6187" y="25063"/>
                    <a:pt x="6065" y="25033"/>
                  </a:cubicBezTo>
                  <a:cubicBezTo>
                    <a:pt x="5958" y="25002"/>
                    <a:pt x="5851" y="24972"/>
                    <a:pt x="5760" y="24941"/>
                  </a:cubicBezTo>
                  <a:cubicBezTo>
                    <a:pt x="5653" y="24896"/>
                    <a:pt x="5547" y="24865"/>
                    <a:pt x="5455" y="24835"/>
                  </a:cubicBezTo>
                  <a:cubicBezTo>
                    <a:pt x="5364" y="24804"/>
                    <a:pt x="5288" y="24789"/>
                    <a:pt x="5196" y="24758"/>
                  </a:cubicBezTo>
                  <a:cubicBezTo>
                    <a:pt x="5196" y="24728"/>
                    <a:pt x="5181" y="24697"/>
                    <a:pt x="5181" y="24667"/>
                  </a:cubicBezTo>
                  <a:lnTo>
                    <a:pt x="5166" y="24637"/>
                  </a:lnTo>
                  <a:cubicBezTo>
                    <a:pt x="5181" y="24637"/>
                    <a:pt x="5181" y="24637"/>
                    <a:pt x="5181" y="24621"/>
                  </a:cubicBezTo>
                  <a:cubicBezTo>
                    <a:pt x="5196" y="24621"/>
                    <a:pt x="5196" y="24606"/>
                    <a:pt x="5196" y="24591"/>
                  </a:cubicBezTo>
                  <a:cubicBezTo>
                    <a:pt x="5196" y="24560"/>
                    <a:pt x="5196" y="24530"/>
                    <a:pt x="5196" y="24499"/>
                  </a:cubicBezTo>
                  <a:lnTo>
                    <a:pt x="5196" y="24484"/>
                  </a:lnTo>
                  <a:cubicBezTo>
                    <a:pt x="5196" y="24469"/>
                    <a:pt x="5196" y="24438"/>
                    <a:pt x="5196" y="24408"/>
                  </a:cubicBezTo>
                  <a:lnTo>
                    <a:pt x="5211" y="24317"/>
                  </a:lnTo>
                  <a:cubicBezTo>
                    <a:pt x="5227" y="24271"/>
                    <a:pt x="5227" y="24210"/>
                    <a:pt x="5242" y="24164"/>
                  </a:cubicBezTo>
                  <a:cubicBezTo>
                    <a:pt x="5257" y="24058"/>
                    <a:pt x="5272" y="23951"/>
                    <a:pt x="5303" y="23860"/>
                  </a:cubicBezTo>
                  <a:cubicBezTo>
                    <a:pt x="5318" y="23707"/>
                    <a:pt x="5333" y="23555"/>
                    <a:pt x="5349" y="23387"/>
                  </a:cubicBezTo>
                  <a:cubicBezTo>
                    <a:pt x="5364" y="23357"/>
                    <a:pt x="5364" y="23311"/>
                    <a:pt x="5364" y="23265"/>
                  </a:cubicBezTo>
                  <a:cubicBezTo>
                    <a:pt x="5364" y="23235"/>
                    <a:pt x="5379" y="23204"/>
                    <a:pt x="5379" y="23174"/>
                  </a:cubicBezTo>
                  <a:cubicBezTo>
                    <a:pt x="5379" y="23113"/>
                    <a:pt x="5364" y="23052"/>
                    <a:pt x="5364" y="23006"/>
                  </a:cubicBezTo>
                  <a:cubicBezTo>
                    <a:pt x="5349" y="22884"/>
                    <a:pt x="5318" y="22778"/>
                    <a:pt x="5288" y="22671"/>
                  </a:cubicBezTo>
                  <a:cubicBezTo>
                    <a:pt x="5257" y="22564"/>
                    <a:pt x="5211" y="22473"/>
                    <a:pt x="5166" y="22382"/>
                  </a:cubicBezTo>
                  <a:cubicBezTo>
                    <a:pt x="5135" y="22305"/>
                    <a:pt x="5090" y="22229"/>
                    <a:pt x="5044" y="22153"/>
                  </a:cubicBezTo>
                  <a:cubicBezTo>
                    <a:pt x="5029" y="22107"/>
                    <a:pt x="5013" y="22077"/>
                    <a:pt x="4983" y="22046"/>
                  </a:cubicBezTo>
                  <a:cubicBezTo>
                    <a:pt x="4968" y="22016"/>
                    <a:pt x="4952" y="21985"/>
                    <a:pt x="4922" y="21955"/>
                  </a:cubicBezTo>
                  <a:cubicBezTo>
                    <a:pt x="4907" y="21925"/>
                    <a:pt x="4891" y="21909"/>
                    <a:pt x="4876" y="21894"/>
                  </a:cubicBezTo>
                  <a:cubicBezTo>
                    <a:pt x="4876" y="21879"/>
                    <a:pt x="4861" y="21864"/>
                    <a:pt x="4846" y="21848"/>
                  </a:cubicBezTo>
                  <a:cubicBezTo>
                    <a:pt x="4815" y="21818"/>
                    <a:pt x="4785" y="21787"/>
                    <a:pt x="4770" y="21757"/>
                  </a:cubicBezTo>
                  <a:cubicBezTo>
                    <a:pt x="4709" y="21696"/>
                    <a:pt x="4648" y="21650"/>
                    <a:pt x="4602" y="21589"/>
                  </a:cubicBezTo>
                  <a:cubicBezTo>
                    <a:pt x="4541" y="21528"/>
                    <a:pt x="4480" y="21483"/>
                    <a:pt x="4419" y="21437"/>
                  </a:cubicBezTo>
                  <a:cubicBezTo>
                    <a:pt x="4389" y="21422"/>
                    <a:pt x="4343" y="21391"/>
                    <a:pt x="4312" y="21376"/>
                  </a:cubicBezTo>
                  <a:cubicBezTo>
                    <a:pt x="4252" y="21330"/>
                    <a:pt x="4191" y="21300"/>
                    <a:pt x="4130" y="21254"/>
                  </a:cubicBezTo>
                  <a:cubicBezTo>
                    <a:pt x="4130" y="21239"/>
                    <a:pt x="4114" y="21224"/>
                    <a:pt x="4114" y="21224"/>
                  </a:cubicBezTo>
                  <a:cubicBezTo>
                    <a:pt x="4053" y="21148"/>
                    <a:pt x="3993" y="21102"/>
                    <a:pt x="3916" y="21041"/>
                  </a:cubicBezTo>
                  <a:cubicBezTo>
                    <a:pt x="3840" y="20980"/>
                    <a:pt x="3749" y="20919"/>
                    <a:pt x="3657" y="20858"/>
                  </a:cubicBezTo>
                  <a:cubicBezTo>
                    <a:pt x="3612" y="20828"/>
                    <a:pt x="3566" y="20797"/>
                    <a:pt x="3520" y="20782"/>
                  </a:cubicBezTo>
                  <a:cubicBezTo>
                    <a:pt x="3444" y="20721"/>
                    <a:pt x="3353" y="20675"/>
                    <a:pt x="3276" y="20645"/>
                  </a:cubicBezTo>
                  <a:cubicBezTo>
                    <a:pt x="3200" y="20630"/>
                    <a:pt x="3139" y="20599"/>
                    <a:pt x="3063" y="20584"/>
                  </a:cubicBezTo>
                  <a:cubicBezTo>
                    <a:pt x="3033" y="20584"/>
                    <a:pt x="3002" y="20569"/>
                    <a:pt x="2972" y="20569"/>
                  </a:cubicBezTo>
                  <a:cubicBezTo>
                    <a:pt x="2911" y="20553"/>
                    <a:pt x="2865" y="20553"/>
                    <a:pt x="2804" y="20553"/>
                  </a:cubicBezTo>
                  <a:cubicBezTo>
                    <a:pt x="2715" y="20535"/>
                    <a:pt x="2620" y="20528"/>
                    <a:pt x="2527" y="20528"/>
                  </a:cubicBezTo>
                  <a:cubicBezTo>
                    <a:pt x="2461" y="20528"/>
                    <a:pt x="2395" y="20532"/>
                    <a:pt x="2332" y="20538"/>
                  </a:cubicBezTo>
                  <a:cubicBezTo>
                    <a:pt x="2271" y="20538"/>
                    <a:pt x="2210" y="20553"/>
                    <a:pt x="2134" y="20569"/>
                  </a:cubicBezTo>
                  <a:cubicBezTo>
                    <a:pt x="2012" y="20584"/>
                    <a:pt x="1890" y="20630"/>
                    <a:pt x="1768" y="20690"/>
                  </a:cubicBezTo>
                  <a:cubicBezTo>
                    <a:pt x="1722" y="20721"/>
                    <a:pt x="1677" y="20736"/>
                    <a:pt x="1631" y="20767"/>
                  </a:cubicBezTo>
                  <a:cubicBezTo>
                    <a:pt x="1570" y="20797"/>
                    <a:pt x="1524" y="20828"/>
                    <a:pt x="1479" y="20858"/>
                  </a:cubicBezTo>
                  <a:cubicBezTo>
                    <a:pt x="1402" y="20904"/>
                    <a:pt x="1326" y="20949"/>
                    <a:pt x="1250" y="20995"/>
                  </a:cubicBezTo>
                  <a:cubicBezTo>
                    <a:pt x="1189" y="21041"/>
                    <a:pt x="1143" y="21071"/>
                    <a:pt x="1082" y="21102"/>
                  </a:cubicBezTo>
                  <a:cubicBezTo>
                    <a:pt x="1037" y="21132"/>
                    <a:pt x="1006" y="21163"/>
                    <a:pt x="961" y="21193"/>
                  </a:cubicBezTo>
                  <a:cubicBezTo>
                    <a:pt x="915" y="21208"/>
                    <a:pt x="884" y="21239"/>
                    <a:pt x="839" y="21269"/>
                  </a:cubicBezTo>
                  <a:cubicBezTo>
                    <a:pt x="823" y="21285"/>
                    <a:pt x="793" y="21315"/>
                    <a:pt x="778" y="21330"/>
                  </a:cubicBezTo>
                  <a:cubicBezTo>
                    <a:pt x="747" y="21361"/>
                    <a:pt x="717" y="21376"/>
                    <a:pt x="686" y="21407"/>
                  </a:cubicBezTo>
                  <a:cubicBezTo>
                    <a:pt x="625" y="21452"/>
                    <a:pt x="580" y="21498"/>
                    <a:pt x="534" y="21559"/>
                  </a:cubicBezTo>
                  <a:cubicBezTo>
                    <a:pt x="504" y="21605"/>
                    <a:pt x="458" y="21650"/>
                    <a:pt x="443" y="21711"/>
                  </a:cubicBezTo>
                  <a:cubicBezTo>
                    <a:pt x="397" y="21818"/>
                    <a:pt x="366" y="21940"/>
                    <a:pt x="351" y="22062"/>
                  </a:cubicBezTo>
                  <a:cubicBezTo>
                    <a:pt x="336" y="22168"/>
                    <a:pt x="321" y="22275"/>
                    <a:pt x="305" y="22382"/>
                  </a:cubicBezTo>
                  <a:cubicBezTo>
                    <a:pt x="305" y="22483"/>
                    <a:pt x="305" y="22585"/>
                    <a:pt x="305" y="22686"/>
                  </a:cubicBezTo>
                  <a:cubicBezTo>
                    <a:pt x="321" y="22823"/>
                    <a:pt x="351" y="22961"/>
                    <a:pt x="412" y="23082"/>
                  </a:cubicBezTo>
                  <a:cubicBezTo>
                    <a:pt x="427" y="23128"/>
                    <a:pt x="458" y="23174"/>
                    <a:pt x="473" y="23220"/>
                  </a:cubicBezTo>
                  <a:cubicBezTo>
                    <a:pt x="488" y="23235"/>
                    <a:pt x="504" y="23265"/>
                    <a:pt x="534" y="23296"/>
                  </a:cubicBezTo>
                  <a:cubicBezTo>
                    <a:pt x="549" y="23311"/>
                    <a:pt x="564" y="23341"/>
                    <a:pt x="580" y="23372"/>
                  </a:cubicBezTo>
                  <a:cubicBezTo>
                    <a:pt x="595" y="23387"/>
                    <a:pt x="610" y="23402"/>
                    <a:pt x="610" y="23418"/>
                  </a:cubicBezTo>
                  <a:cubicBezTo>
                    <a:pt x="625" y="23418"/>
                    <a:pt x="625" y="23433"/>
                    <a:pt x="625" y="23433"/>
                  </a:cubicBezTo>
                  <a:cubicBezTo>
                    <a:pt x="625" y="23448"/>
                    <a:pt x="610" y="23463"/>
                    <a:pt x="610" y="23479"/>
                  </a:cubicBezTo>
                  <a:cubicBezTo>
                    <a:pt x="610" y="23494"/>
                    <a:pt x="610" y="23509"/>
                    <a:pt x="610" y="23524"/>
                  </a:cubicBezTo>
                  <a:cubicBezTo>
                    <a:pt x="625" y="23524"/>
                    <a:pt x="625" y="23540"/>
                    <a:pt x="625" y="23555"/>
                  </a:cubicBezTo>
                  <a:cubicBezTo>
                    <a:pt x="641" y="23585"/>
                    <a:pt x="641" y="23601"/>
                    <a:pt x="641" y="23631"/>
                  </a:cubicBezTo>
                  <a:cubicBezTo>
                    <a:pt x="671" y="23692"/>
                    <a:pt x="686" y="23738"/>
                    <a:pt x="702" y="23783"/>
                  </a:cubicBezTo>
                  <a:cubicBezTo>
                    <a:pt x="732" y="23890"/>
                    <a:pt x="778" y="23997"/>
                    <a:pt x="823" y="24088"/>
                  </a:cubicBezTo>
                  <a:lnTo>
                    <a:pt x="930" y="24332"/>
                  </a:lnTo>
                  <a:cubicBezTo>
                    <a:pt x="961" y="24423"/>
                    <a:pt x="1006" y="24499"/>
                    <a:pt x="1037" y="24576"/>
                  </a:cubicBezTo>
                  <a:cubicBezTo>
                    <a:pt x="1067" y="24637"/>
                    <a:pt x="1098" y="24697"/>
                    <a:pt x="1128" y="24743"/>
                  </a:cubicBezTo>
                  <a:cubicBezTo>
                    <a:pt x="1128" y="24774"/>
                    <a:pt x="1143" y="24804"/>
                    <a:pt x="1159" y="24835"/>
                  </a:cubicBezTo>
                  <a:cubicBezTo>
                    <a:pt x="1174" y="24865"/>
                    <a:pt x="1189" y="24896"/>
                    <a:pt x="1220" y="24911"/>
                  </a:cubicBezTo>
                  <a:cubicBezTo>
                    <a:pt x="1235" y="24941"/>
                    <a:pt x="1250" y="24972"/>
                    <a:pt x="1265" y="24987"/>
                  </a:cubicBezTo>
                  <a:cubicBezTo>
                    <a:pt x="1296" y="25017"/>
                    <a:pt x="1326" y="25063"/>
                    <a:pt x="1372" y="25094"/>
                  </a:cubicBezTo>
                  <a:cubicBezTo>
                    <a:pt x="1402" y="25139"/>
                    <a:pt x="1448" y="25170"/>
                    <a:pt x="1479" y="25216"/>
                  </a:cubicBezTo>
                  <a:cubicBezTo>
                    <a:pt x="1524" y="25246"/>
                    <a:pt x="1585" y="25276"/>
                    <a:pt x="1631" y="25322"/>
                  </a:cubicBezTo>
                  <a:cubicBezTo>
                    <a:pt x="1722" y="25383"/>
                    <a:pt x="1814" y="25429"/>
                    <a:pt x="1920" y="25490"/>
                  </a:cubicBezTo>
                  <a:cubicBezTo>
                    <a:pt x="2012" y="25535"/>
                    <a:pt x="2103" y="25596"/>
                    <a:pt x="2195" y="25627"/>
                  </a:cubicBezTo>
                  <a:cubicBezTo>
                    <a:pt x="2301" y="25688"/>
                    <a:pt x="2408" y="25718"/>
                    <a:pt x="2530" y="25749"/>
                  </a:cubicBezTo>
                  <a:cubicBezTo>
                    <a:pt x="2591" y="25764"/>
                    <a:pt x="2637" y="25779"/>
                    <a:pt x="2697" y="25794"/>
                  </a:cubicBezTo>
                  <a:cubicBezTo>
                    <a:pt x="2758" y="25810"/>
                    <a:pt x="2804" y="25810"/>
                    <a:pt x="2865" y="25825"/>
                  </a:cubicBezTo>
                  <a:lnTo>
                    <a:pt x="3200" y="25825"/>
                  </a:lnTo>
                  <a:cubicBezTo>
                    <a:pt x="3307" y="25810"/>
                    <a:pt x="3414" y="25810"/>
                    <a:pt x="3520" y="25794"/>
                  </a:cubicBezTo>
                  <a:cubicBezTo>
                    <a:pt x="3627" y="25779"/>
                    <a:pt x="3734" y="25764"/>
                    <a:pt x="3855" y="25749"/>
                  </a:cubicBezTo>
                  <a:cubicBezTo>
                    <a:pt x="3962" y="25734"/>
                    <a:pt x="4069" y="25718"/>
                    <a:pt x="4175" y="25703"/>
                  </a:cubicBezTo>
                  <a:cubicBezTo>
                    <a:pt x="4282" y="25673"/>
                    <a:pt x="4404" y="25657"/>
                    <a:pt x="4511" y="25627"/>
                  </a:cubicBezTo>
                  <a:cubicBezTo>
                    <a:pt x="4572" y="25596"/>
                    <a:pt x="4617" y="25581"/>
                    <a:pt x="4678" y="25551"/>
                  </a:cubicBezTo>
                  <a:cubicBezTo>
                    <a:pt x="4724" y="25520"/>
                    <a:pt x="4770" y="25505"/>
                    <a:pt x="4815" y="25475"/>
                  </a:cubicBezTo>
                  <a:cubicBezTo>
                    <a:pt x="4907" y="25414"/>
                    <a:pt x="4998" y="25353"/>
                    <a:pt x="5074" y="25292"/>
                  </a:cubicBezTo>
                  <a:cubicBezTo>
                    <a:pt x="5120" y="25261"/>
                    <a:pt x="5166" y="25216"/>
                    <a:pt x="5196" y="25185"/>
                  </a:cubicBezTo>
                  <a:cubicBezTo>
                    <a:pt x="5227" y="25139"/>
                    <a:pt x="5257" y="25094"/>
                    <a:pt x="5272" y="25048"/>
                  </a:cubicBezTo>
                  <a:lnTo>
                    <a:pt x="5303" y="25048"/>
                  </a:lnTo>
                  <a:cubicBezTo>
                    <a:pt x="5394" y="25078"/>
                    <a:pt x="5501" y="25109"/>
                    <a:pt x="5592" y="25139"/>
                  </a:cubicBezTo>
                  <a:cubicBezTo>
                    <a:pt x="5699" y="25185"/>
                    <a:pt x="5806" y="25216"/>
                    <a:pt x="5912" y="25246"/>
                  </a:cubicBezTo>
                  <a:cubicBezTo>
                    <a:pt x="6019" y="25276"/>
                    <a:pt x="6126" y="25307"/>
                    <a:pt x="6232" y="25337"/>
                  </a:cubicBezTo>
                  <a:cubicBezTo>
                    <a:pt x="6339" y="25353"/>
                    <a:pt x="6446" y="25398"/>
                    <a:pt x="6552" y="25429"/>
                  </a:cubicBezTo>
                  <a:cubicBezTo>
                    <a:pt x="6583" y="25444"/>
                    <a:pt x="6613" y="25459"/>
                    <a:pt x="6644" y="25459"/>
                  </a:cubicBezTo>
                  <a:cubicBezTo>
                    <a:pt x="6765" y="25505"/>
                    <a:pt x="6872" y="25566"/>
                    <a:pt x="6994" y="25596"/>
                  </a:cubicBezTo>
                  <a:cubicBezTo>
                    <a:pt x="7116" y="25642"/>
                    <a:pt x="7253" y="25688"/>
                    <a:pt x="7375" y="25734"/>
                  </a:cubicBezTo>
                  <a:cubicBezTo>
                    <a:pt x="7588" y="25810"/>
                    <a:pt x="7802" y="25871"/>
                    <a:pt x="8000" y="25947"/>
                  </a:cubicBezTo>
                  <a:cubicBezTo>
                    <a:pt x="8106" y="25977"/>
                    <a:pt x="8213" y="26023"/>
                    <a:pt x="8320" y="26053"/>
                  </a:cubicBezTo>
                  <a:cubicBezTo>
                    <a:pt x="8426" y="26084"/>
                    <a:pt x="8518" y="26114"/>
                    <a:pt x="8624" y="26145"/>
                  </a:cubicBezTo>
                  <a:cubicBezTo>
                    <a:pt x="8731" y="26191"/>
                    <a:pt x="8853" y="26236"/>
                    <a:pt x="8959" y="26297"/>
                  </a:cubicBezTo>
                  <a:cubicBezTo>
                    <a:pt x="9081" y="26343"/>
                    <a:pt x="9203" y="26404"/>
                    <a:pt x="9310" y="26450"/>
                  </a:cubicBezTo>
                  <a:cubicBezTo>
                    <a:pt x="9508" y="26541"/>
                    <a:pt x="9706" y="26632"/>
                    <a:pt x="9904" y="26709"/>
                  </a:cubicBezTo>
                  <a:cubicBezTo>
                    <a:pt x="10011" y="26754"/>
                    <a:pt x="10117" y="26800"/>
                    <a:pt x="10224" y="26861"/>
                  </a:cubicBezTo>
                  <a:cubicBezTo>
                    <a:pt x="10270" y="26876"/>
                    <a:pt x="10331" y="26907"/>
                    <a:pt x="10376" y="26922"/>
                  </a:cubicBezTo>
                  <a:cubicBezTo>
                    <a:pt x="10422" y="26952"/>
                    <a:pt x="10468" y="26968"/>
                    <a:pt x="10514" y="26998"/>
                  </a:cubicBezTo>
                  <a:cubicBezTo>
                    <a:pt x="10559" y="27013"/>
                    <a:pt x="10590" y="27044"/>
                    <a:pt x="10635" y="27059"/>
                  </a:cubicBezTo>
                  <a:cubicBezTo>
                    <a:pt x="10681" y="27090"/>
                    <a:pt x="10712" y="27105"/>
                    <a:pt x="10757" y="27120"/>
                  </a:cubicBezTo>
                  <a:cubicBezTo>
                    <a:pt x="10788" y="27135"/>
                    <a:pt x="10803" y="27150"/>
                    <a:pt x="10833" y="27150"/>
                  </a:cubicBezTo>
                  <a:lnTo>
                    <a:pt x="10864" y="27150"/>
                  </a:lnTo>
                  <a:cubicBezTo>
                    <a:pt x="10894" y="27196"/>
                    <a:pt x="10925" y="27227"/>
                    <a:pt x="10955" y="27257"/>
                  </a:cubicBezTo>
                  <a:cubicBezTo>
                    <a:pt x="10986" y="27303"/>
                    <a:pt x="11016" y="27349"/>
                    <a:pt x="11047" y="27379"/>
                  </a:cubicBezTo>
                  <a:lnTo>
                    <a:pt x="11214" y="27608"/>
                  </a:lnTo>
                  <a:cubicBezTo>
                    <a:pt x="11260" y="27668"/>
                    <a:pt x="11321" y="27745"/>
                    <a:pt x="11367" y="27806"/>
                  </a:cubicBezTo>
                  <a:cubicBezTo>
                    <a:pt x="11397" y="27836"/>
                    <a:pt x="11412" y="27882"/>
                    <a:pt x="11443" y="27912"/>
                  </a:cubicBezTo>
                  <a:cubicBezTo>
                    <a:pt x="11489" y="28034"/>
                    <a:pt x="11550" y="28171"/>
                    <a:pt x="11595" y="28293"/>
                  </a:cubicBezTo>
                  <a:cubicBezTo>
                    <a:pt x="11671" y="28461"/>
                    <a:pt x="11748" y="28644"/>
                    <a:pt x="11824" y="28811"/>
                  </a:cubicBezTo>
                  <a:cubicBezTo>
                    <a:pt x="11900" y="29009"/>
                    <a:pt x="11976" y="29192"/>
                    <a:pt x="12037" y="29390"/>
                  </a:cubicBezTo>
                  <a:cubicBezTo>
                    <a:pt x="12098" y="29588"/>
                    <a:pt x="12159" y="29786"/>
                    <a:pt x="12220" y="29984"/>
                  </a:cubicBezTo>
                  <a:cubicBezTo>
                    <a:pt x="12296" y="30228"/>
                    <a:pt x="12372" y="30472"/>
                    <a:pt x="12464" y="30731"/>
                  </a:cubicBezTo>
                  <a:cubicBezTo>
                    <a:pt x="12433" y="30807"/>
                    <a:pt x="12418" y="30883"/>
                    <a:pt x="12403" y="30959"/>
                  </a:cubicBezTo>
                  <a:cubicBezTo>
                    <a:pt x="12357" y="31188"/>
                    <a:pt x="12296" y="31417"/>
                    <a:pt x="12250" y="31660"/>
                  </a:cubicBezTo>
                  <a:cubicBezTo>
                    <a:pt x="12205" y="31813"/>
                    <a:pt x="12159" y="31965"/>
                    <a:pt x="12129" y="32102"/>
                  </a:cubicBezTo>
                  <a:cubicBezTo>
                    <a:pt x="12052" y="32346"/>
                    <a:pt x="11991" y="32574"/>
                    <a:pt x="11930" y="32803"/>
                  </a:cubicBezTo>
                  <a:cubicBezTo>
                    <a:pt x="11885" y="33032"/>
                    <a:pt x="11824" y="33260"/>
                    <a:pt x="11763" y="33489"/>
                  </a:cubicBezTo>
                  <a:cubicBezTo>
                    <a:pt x="11717" y="33732"/>
                    <a:pt x="11671" y="33961"/>
                    <a:pt x="11641" y="34205"/>
                  </a:cubicBezTo>
                  <a:cubicBezTo>
                    <a:pt x="11611" y="34448"/>
                    <a:pt x="11580" y="34692"/>
                    <a:pt x="11565" y="34936"/>
                  </a:cubicBezTo>
                  <a:cubicBezTo>
                    <a:pt x="11550" y="34966"/>
                    <a:pt x="11550" y="35012"/>
                    <a:pt x="11550" y="35027"/>
                  </a:cubicBezTo>
                  <a:cubicBezTo>
                    <a:pt x="11550" y="35027"/>
                    <a:pt x="11550" y="35012"/>
                    <a:pt x="11550" y="35012"/>
                  </a:cubicBezTo>
                  <a:cubicBezTo>
                    <a:pt x="11550" y="34997"/>
                    <a:pt x="11534" y="34966"/>
                    <a:pt x="11534" y="34951"/>
                  </a:cubicBezTo>
                  <a:cubicBezTo>
                    <a:pt x="11519" y="34845"/>
                    <a:pt x="11519" y="34738"/>
                    <a:pt x="11504" y="34616"/>
                  </a:cubicBezTo>
                  <a:lnTo>
                    <a:pt x="11489" y="34479"/>
                  </a:lnTo>
                  <a:cubicBezTo>
                    <a:pt x="11473" y="34448"/>
                    <a:pt x="11473" y="34418"/>
                    <a:pt x="11473" y="34403"/>
                  </a:cubicBezTo>
                  <a:cubicBezTo>
                    <a:pt x="11458" y="34372"/>
                    <a:pt x="11458" y="34342"/>
                    <a:pt x="11443" y="34311"/>
                  </a:cubicBezTo>
                  <a:cubicBezTo>
                    <a:pt x="11428" y="34296"/>
                    <a:pt x="11428" y="34266"/>
                    <a:pt x="11412" y="34250"/>
                  </a:cubicBezTo>
                  <a:cubicBezTo>
                    <a:pt x="11382" y="34144"/>
                    <a:pt x="11352" y="34052"/>
                    <a:pt x="11306" y="33946"/>
                  </a:cubicBezTo>
                  <a:cubicBezTo>
                    <a:pt x="11275" y="33854"/>
                    <a:pt x="11230" y="33763"/>
                    <a:pt x="11199" y="33687"/>
                  </a:cubicBezTo>
                  <a:cubicBezTo>
                    <a:pt x="11169" y="33641"/>
                    <a:pt x="11153" y="33610"/>
                    <a:pt x="11138" y="33565"/>
                  </a:cubicBezTo>
                  <a:cubicBezTo>
                    <a:pt x="11123" y="33519"/>
                    <a:pt x="11092" y="33473"/>
                    <a:pt x="11062" y="33412"/>
                  </a:cubicBezTo>
                  <a:cubicBezTo>
                    <a:pt x="11062" y="33412"/>
                    <a:pt x="11062" y="33397"/>
                    <a:pt x="11062" y="33397"/>
                  </a:cubicBezTo>
                  <a:cubicBezTo>
                    <a:pt x="10971" y="33214"/>
                    <a:pt x="10879" y="33016"/>
                    <a:pt x="10803" y="32833"/>
                  </a:cubicBezTo>
                  <a:cubicBezTo>
                    <a:pt x="10712" y="32635"/>
                    <a:pt x="10620" y="32453"/>
                    <a:pt x="10529" y="32270"/>
                  </a:cubicBezTo>
                  <a:cubicBezTo>
                    <a:pt x="10483" y="32178"/>
                    <a:pt x="10422" y="32102"/>
                    <a:pt x="10376" y="32011"/>
                  </a:cubicBezTo>
                  <a:cubicBezTo>
                    <a:pt x="10315" y="31919"/>
                    <a:pt x="10270" y="31843"/>
                    <a:pt x="10209" y="31752"/>
                  </a:cubicBezTo>
                  <a:cubicBezTo>
                    <a:pt x="10102" y="31569"/>
                    <a:pt x="9996" y="31401"/>
                    <a:pt x="9889" y="31234"/>
                  </a:cubicBezTo>
                  <a:cubicBezTo>
                    <a:pt x="9782" y="31066"/>
                    <a:pt x="9660" y="30899"/>
                    <a:pt x="9554" y="30731"/>
                  </a:cubicBezTo>
                  <a:cubicBezTo>
                    <a:pt x="9493" y="30655"/>
                    <a:pt x="9432" y="30579"/>
                    <a:pt x="9356" y="30502"/>
                  </a:cubicBezTo>
                  <a:cubicBezTo>
                    <a:pt x="9295" y="30441"/>
                    <a:pt x="9218" y="30365"/>
                    <a:pt x="9158" y="30289"/>
                  </a:cubicBezTo>
                  <a:cubicBezTo>
                    <a:pt x="9158" y="30304"/>
                    <a:pt x="9158" y="30304"/>
                    <a:pt x="9158" y="30304"/>
                  </a:cubicBezTo>
                  <a:cubicBezTo>
                    <a:pt x="9142" y="30289"/>
                    <a:pt x="9127" y="30259"/>
                    <a:pt x="9112" y="30243"/>
                  </a:cubicBezTo>
                  <a:cubicBezTo>
                    <a:pt x="9081" y="30213"/>
                    <a:pt x="9066" y="30198"/>
                    <a:pt x="9036" y="30167"/>
                  </a:cubicBezTo>
                  <a:cubicBezTo>
                    <a:pt x="9036" y="30121"/>
                    <a:pt x="9020" y="30091"/>
                    <a:pt x="9005" y="30061"/>
                  </a:cubicBezTo>
                  <a:cubicBezTo>
                    <a:pt x="8944" y="29893"/>
                    <a:pt x="8883" y="29725"/>
                    <a:pt x="8822" y="29573"/>
                  </a:cubicBezTo>
                  <a:cubicBezTo>
                    <a:pt x="8822" y="29527"/>
                    <a:pt x="8807" y="29497"/>
                    <a:pt x="8792" y="29451"/>
                  </a:cubicBezTo>
                  <a:cubicBezTo>
                    <a:pt x="8777" y="29421"/>
                    <a:pt x="8777" y="29405"/>
                    <a:pt x="8761" y="29375"/>
                  </a:cubicBezTo>
                  <a:cubicBezTo>
                    <a:pt x="8761" y="29344"/>
                    <a:pt x="8746" y="29314"/>
                    <a:pt x="8746" y="29283"/>
                  </a:cubicBezTo>
                  <a:lnTo>
                    <a:pt x="8731" y="29223"/>
                  </a:lnTo>
                  <a:cubicBezTo>
                    <a:pt x="8716" y="29116"/>
                    <a:pt x="8700" y="29009"/>
                    <a:pt x="8685" y="28918"/>
                  </a:cubicBezTo>
                  <a:cubicBezTo>
                    <a:pt x="8670" y="28811"/>
                    <a:pt x="8655" y="28689"/>
                    <a:pt x="8624" y="28598"/>
                  </a:cubicBezTo>
                  <a:cubicBezTo>
                    <a:pt x="8624" y="28583"/>
                    <a:pt x="8609" y="28567"/>
                    <a:pt x="8609" y="28552"/>
                  </a:cubicBezTo>
                  <a:cubicBezTo>
                    <a:pt x="8579" y="28461"/>
                    <a:pt x="8533" y="28369"/>
                    <a:pt x="8472" y="28293"/>
                  </a:cubicBezTo>
                  <a:cubicBezTo>
                    <a:pt x="8441" y="28247"/>
                    <a:pt x="8411" y="28217"/>
                    <a:pt x="8365" y="28171"/>
                  </a:cubicBezTo>
                  <a:cubicBezTo>
                    <a:pt x="8335" y="28141"/>
                    <a:pt x="8289" y="28110"/>
                    <a:pt x="8259" y="28080"/>
                  </a:cubicBezTo>
                  <a:cubicBezTo>
                    <a:pt x="8213" y="28049"/>
                    <a:pt x="8167" y="28019"/>
                    <a:pt x="8121" y="27988"/>
                  </a:cubicBezTo>
                  <a:cubicBezTo>
                    <a:pt x="8040" y="27942"/>
                    <a:pt x="7950" y="27922"/>
                    <a:pt x="7857" y="27922"/>
                  </a:cubicBezTo>
                  <a:cubicBezTo>
                    <a:pt x="7829" y="27922"/>
                    <a:pt x="7800" y="27924"/>
                    <a:pt x="7771" y="27928"/>
                  </a:cubicBezTo>
                  <a:cubicBezTo>
                    <a:pt x="7695" y="27928"/>
                    <a:pt x="7634" y="27943"/>
                    <a:pt x="7558" y="27973"/>
                  </a:cubicBezTo>
                  <a:cubicBezTo>
                    <a:pt x="7497" y="27988"/>
                    <a:pt x="7451" y="28019"/>
                    <a:pt x="7405" y="28065"/>
                  </a:cubicBezTo>
                  <a:cubicBezTo>
                    <a:pt x="7360" y="28110"/>
                    <a:pt x="7329" y="28156"/>
                    <a:pt x="7299" y="28217"/>
                  </a:cubicBezTo>
                  <a:cubicBezTo>
                    <a:pt x="7284" y="28278"/>
                    <a:pt x="7268" y="28339"/>
                    <a:pt x="7284" y="28385"/>
                  </a:cubicBezTo>
                  <a:cubicBezTo>
                    <a:pt x="7284" y="28506"/>
                    <a:pt x="7299" y="28628"/>
                    <a:pt x="7344" y="28735"/>
                  </a:cubicBezTo>
                  <a:cubicBezTo>
                    <a:pt x="7375" y="28811"/>
                    <a:pt x="7405" y="28887"/>
                    <a:pt x="7451" y="28948"/>
                  </a:cubicBezTo>
                  <a:cubicBezTo>
                    <a:pt x="7482" y="28994"/>
                    <a:pt x="7527" y="29024"/>
                    <a:pt x="7558" y="29070"/>
                  </a:cubicBezTo>
                  <a:cubicBezTo>
                    <a:pt x="7634" y="29131"/>
                    <a:pt x="7710" y="29207"/>
                    <a:pt x="7786" y="29268"/>
                  </a:cubicBezTo>
                  <a:cubicBezTo>
                    <a:pt x="7878" y="29329"/>
                    <a:pt x="7954" y="29375"/>
                    <a:pt x="8045" y="29436"/>
                  </a:cubicBezTo>
                  <a:cubicBezTo>
                    <a:pt x="8121" y="29497"/>
                    <a:pt x="8198" y="29543"/>
                    <a:pt x="8259" y="29603"/>
                  </a:cubicBezTo>
                  <a:cubicBezTo>
                    <a:pt x="8365" y="29710"/>
                    <a:pt x="8472" y="29817"/>
                    <a:pt x="8563" y="29923"/>
                  </a:cubicBezTo>
                  <a:cubicBezTo>
                    <a:pt x="8640" y="30015"/>
                    <a:pt x="8716" y="30106"/>
                    <a:pt x="8777" y="30198"/>
                  </a:cubicBezTo>
                  <a:cubicBezTo>
                    <a:pt x="8792" y="30228"/>
                    <a:pt x="8807" y="30259"/>
                    <a:pt x="8838" y="30289"/>
                  </a:cubicBezTo>
                  <a:cubicBezTo>
                    <a:pt x="8853" y="30320"/>
                    <a:pt x="8868" y="30350"/>
                    <a:pt x="8883" y="30365"/>
                  </a:cubicBezTo>
                  <a:cubicBezTo>
                    <a:pt x="8899" y="30380"/>
                    <a:pt x="8914" y="30411"/>
                    <a:pt x="8929" y="30426"/>
                  </a:cubicBezTo>
                  <a:cubicBezTo>
                    <a:pt x="8975" y="30472"/>
                    <a:pt x="9036" y="30518"/>
                    <a:pt x="9097" y="30548"/>
                  </a:cubicBezTo>
                  <a:lnTo>
                    <a:pt x="9112" y="30579"/>
                  </a:lnTo>
                  <a:cubicBezTo>
                    <a:pt x="9158" y="30609"/>
                    <a:pt x="9188" y="30639"/>
                    <a:pt x="9218" y="30670"/>
                  </a:cubicBezTo>
                  <a:cubicBezTo>
                    <a:pt x="9249" y="30716"/>
                    <a:pt x="9279" y="30746"/>
                    <a:pt x="9310" y="30777"/>
                  </a:cubicBezTo>
                  <a:cubicBezTo>
                    <a:pt x="9417" y="30914"/>
                    <a:pt x="9508" y="31051"/>
                    <a:pt x="9615" y="31188"/>
                  </a:cubicBezTo>
                  <a:cubicBezTo>
                    <a:pt x="9706" y="31325"/>
                    <a:pt x="9813" y="31447"/>
                    <a:pt x="9904" y="31584"/>
                  </a:cubicBezTo>
                  <a:cubicBezTo>
                    <a:pt x="9919" y="31599"/>
                    <a:pt x="9919" y="31615"/>
                    <a:pt x="9935" y="31630"/>
                  </a:cubicBezTo>
                  <a:lnTo>
                    <a:pt x="9919" y="31630"/>
                  </a:lnTo>
                  <a:cubicBezTo>
                    <a:pt x="9935" y="31630"/>
                    <a:pt x="9935" y="31645"/>
                    <a:pt x="9935" y="31645"/>
                  </a:cubicBezTo>
                  <a:cubicBezTo>
                    <a:pt x="9935" y="31645"/>
                    <a:pt x="9950" y="31660"/>
                    <a:pt x="9950" y="31676"/>
                  </a:cubicBezTo>
                  <a:cubicBezTo>
                    <a:pt x="9996" y="31736"/>
                    <a:pt x="10041" y="31797"/>
                    <a:pt x="10072" y="31874"/>
                  </a:cubicBezTo>
                  <a:cubicBezTo>
                    <a:pt x="10117" y="31950"/>
                    <a:pt x="10148" y="32011"/>
                    <a:pt x="10194" y="32087"/>
                  </a:cubicBezTo>
                  <a:cubicBezTo>
                    <a:pt x="10270" y="32224"/>
                    <a:pt x="10331" y="32376"/>
                    <a:pt x="10407" y="32514"/>
                  </a:cubicBezTo>
                  <a:cubicBezTo>
                    <a:pt x="10468" y="32651"/>
                    <a:pt x="10529" y="32788"/>
                    <a:pt x="10590" y="32925"/>
                  </a:cubicBezTo>
                  <a:cubicBezTo>
                    <a:pt x="10651" y="33077"/>
                    <a:pt x="10696" y="33230"/>
                    <a:pt x="10757" y="33382"/>
                  </a:cubicBezTo>
                  <a:cubicBezTo>
                    <a:pt x="10788" y="33458"/>
                    <a:pt x="10818" y="33534"/>
                    <a:pt x="10849" y="33610"/>
                  </a:cubicBezTo>
                  <a:cubicBezTo>
                    <a:pt x="10879" y="33702"/>
                    <a:pt x="10925" y="33778"/>
                    <a:pt x="10955" y="33854"/>
                  </a:cubicBezTo>
                  <a:cubicBezTo>
                    <a:pt x="11016" y="34007"/>
                    <a:pt x="11077" y="34159"/>
                    <a:pt x="11138" y="34311"/>
                  </a:cubicBezTo>
                  <a:cubicBezTo>
                    <a:pt x="11184" y="34479"/>
                    <a:pt x="11245" y="34631"/>
                    <a:pt x="11291" y="34784"/>
                  </a:cubicBezTo>
                  <a:cubicBezTo>
                    <a:pt x="11336" y="34921"/>
                    <a:pt x="11382" y="35073"/>
                    <a:pt x="11412" y="35210"/>
                  </a:cubicBezTo>
                  <a:cubicBezTo>
                    <a:pt x="11428" y="35363"/>
                    <a:pt x="11443" y="35515"/>
                    <a:pt x="11458" y="35667"/>
                  </a:cubicBezTo>
                  <a:cubicBezTo>
                    <a:pt x="11473" y="35759"/>
                    <a:pt x="11473" y="35835"/>
                    <a:pt x="11489" y="35926"/>
                  </a:cubicBezTo>
                  <a:cubicBezTo>
                    <a:pt x="11489" y="36079"/>
                    <a:pt x="11473" y="36246"/>
                    <a:pt x="11473" y="36414"/>
                  </a:cubicBezTo>
                  <a:cubicBezTo>
                    <a:pt x="11473" y="36551"/>
                    <a:pt x="11473" y="36688"/>
                    <a:pt x="11473" y="36825"/>
                  </a:cubicBezTo>
                  <a:cubicBezTo>
                    <a:pt x="11489" y="36962"/>
                    <a:pt x="11489" y="37084"/>
                    <a:pt x="11489" y="37221"/>
                  </a:cubicBezTo>
                  <a:cubicBezTo>
                    <a:pt x="11504" y="37328"/>
                    <a:pt x="11504" y="37435"/>
                    <a:pt x="11519" y="37526"/>
                  </a:cubicBezTo>
                  <a:cubicBezTo>
                    <a:pt x="11534" y="37602"/>
                    <a:pt x="11534" y="37678"/>
                    <a:pt x="11550" y="37739"/>
                  </a:cubicBezTo>
                  <a:lnTo>
                    <a:pt x="11580" y="37937"/>
                  </a:lnTo>
                  <a:cubicBezTo>
                    <a:pt x="11611" y="38181"/>
                    <a:pt x="11656" y="38425"/>
                    <a:pt x="11717" y="38654"/>
                  </a:cubicBezTo>
                  <a:cubicBezTo>
                    <a:pt x="11732" y="38715"/>
                    <a:pt x="11748" y="38791"/>
                    <a:pt x="11763" y="38852"/>
                  </a:cubicBezTo>
                  <a:cubicBezTo>
                    <a:pt x="11778" y="38913"/>
                    <a:pt x="11809" y="38989"/>
                    <a:pt x="11824" y="39065"/>
                  </a:cubicBezTo>
                  <a:cubicBezTo>
                    <a:pt x="11839" y="39111"/>
                    <a:pt x="11870" y="39172"/>
                    <a:pt x="11885" y="39233"/>
                  </a:cubicBezTo>
                  <a:cubicBezTo>
                    <a:pt x="11900" y="39278"/>
                    <a:pt x="11915" y="39324"/>
                    <a:pt x="11930" y="39354"/>
                  </a:cubicBezTo>
                  <a:cubicBezTo>
                    <a:pt x="11961" y="39431"/>
                    <a:pt x="11991" y="39492"/>
                    <a:pt x="12022" y="39552"/>
                  </a:cubicBezTo>
                  <a:cubicBezTo>
                    <a:pt x="12037" y="39629"/>
                    <a:pt x="12083" y="39690"/>
                    <a:pt x="12113" y="39751"/>
                  </a:cubicBezTo>
                  <a:cubicBezTo>
                    <a:pt x="12129" y="39796"/>
                    <a:pt x="12159" y="39857"/>
                    <a:pt x="12189" y="39903"/>
                  </a:cubicBezTo>
                  <a:cubicBezTo>
                    <a:pt x="12205" y="39949"/>
                    <a:pt x="12235" y="39994"/>
                    <a:pt x="12266" y="40040"/>
                  </a:cubicBezTo>
                  <a:cubicBezTo>
                    <a:pt x="12342" y="40162"/>
                    <a:pt x="12403" y="40284"/>
                    <a:pt x="12479" y="40390"/>
                  </a:cubicBezTo>
                  <a:cubicBezTo>
                    <a:pt x="12540" y="40497"/>
                    <a:pt x="12601" y="40589"/>
                    <a:pt x="12662" y="40695"/>
                  </a:cubicBezTo>
                  <a:cubicBezTo>
                    <a:pt x="12723" y="40787"/>
                    <a:pt x="12784" y="40893"/>
                    <a:pt x="12845" y="41000"/>
                  </a:cubicBezTo>
                  <a:cubicBezTo>
                    <a:pt x="12967" y="41213"/>
                    <a:pt x="13073" y="41427"/>
                    <a:pt x="13195" y="41655"/>
                  </a:cubicBezTo>
                  <a:cubicBezTo>
                    <a:pt x="13317" y="41868"/>
                    <a:pt x="13439" y="42097"/>
                    <a:pt x="13561" y="42295"/>
                  </a:cubicBezTo>
                  <a:cubicBezTo>
                    <a:pt x="13591" y="42356"/>
                    <a:pt x="13622" y="42402"/>
                    <a:pt x="13667" y="42447"/>
                  </a:cubicBezTo>
                  <a:cubicBezTo>
                    <a:pt x="13698" y="42508"/>
                    <a:pt x="13744" y="42569"/>
                    <a:pt x="13789" y="42630"/>
                  </a:cubicBezTo>
                  <a:cubicBezTo>
                    <a:pt x="13820" y="42676"/>
                    <a:pt x="13850" y="42722"/>
                    <a:pt x="13896" y="42767"/>
                  </a:cubicBezTo>
                  <a:cubicBezTo>
                    <a:pt x="13926" y="42813"/>
                    <a:pt x="13972" y="42859"/>
                    <a:pt x="14003" y="42904"/>
                  </a:cubicBezTo>
                  <a:cubicBezTo>
                    <a:pt x="14170" y="43087"/>
                    <a:pt x="14323" y="43285"/>
                    <a:pt x="14490" y="43468"/>
                  </a:cubicBezTo>
                  <a:cubicBezTo>
                    <a:pt x="14489" y="43468"/>
                    <a:pt x="14487" y="43468"/>
                    <a:pt x="14486" y="43468"/>
                  </a:cubicBezTo>
                  <a:lnTo>
                    <a:pt x="14486" y="43468"/>
                  </a:lnTo>
                  <a:cubicBezTo>
                    <a:pt x="14528" y="43522"/>
                    <a:pt x="14570" y="43565"/>
                    <a:pt x="14612" y="43620"/>
                  </a:cubicBezTo>
                  <a:cubicBezTo>
                    <a:pt x="14642" y="43666"/>
                    <a:pt x="14688" y="43727"/>
                    <a:pt x="14719" y="43773"/>
                  </a:cubicBezTo>
                  <a:cubicBezTo>
                    <a:pt x="14780" y="43864"/>
                    <a:pt x="14841" y="43971"/>
                    <a:pt x="14917" y="44062"/>
                  </a:cubicBezTo>
                  <a:cubicBezTo>
                    <a:pt x="14962" y="44139"/>
                    <a:pt x="15008" y="44230"/>
                    <a:pt x="15054" y="44306"/>
                  </a:cubicBezTo>
                  <a:cubicBezTo>
                    <a:pt x="15084" y="44367"/>
                    <a:pt x="15115" y="44443"/>
                    <a:pt x="15160" y="44504"/>
                  </a:cubicBezTo>
                  <a:cubicBezTo>
                    <a:pt x="15206" y="44626"/>
                    <a:pt x="15267" y="44733"/>
                    <a:pt x="15328" y="44855"/>
                  </a:cubicBezTo>
                  <a:cubicBezTo>
                    <a:pt x="15343" y="45083"/>
                    <a:pt x="15374" y="45327"/>
                    <a:pt x="15389" y="45571"/>
                  </a:cubicBezTo>
                  <a:cubicBezTo>
                    <a:pt x="15419" y="45860"/>
                    <a:pt x="15435" y="46134"/>
                    <a:pt x="15450" y="46409"/>
                  </a:cubicBezTo>
                  <a:cubicBezTo>
                    <a:pt x="15465" y="46988"/>
                    <a:pt x="15435" y="47582"/>
                    <a:pt x="15480" y="48161"/>
                  </a:cubicBezTo>
                  <a:cubicBezTo>
                    <a:pt x="15511" y="48557"/>
                    <a:pt x="15557" y="48953"/>
                    <a:pt x="15602" y="49349"/>
                  </a:cubicBezTo>
                  <a:cubicBezTo>
                    <a:pt x="15633" y="49745"/>
                    <a:pt x="15663" y="50141"/>
                    <a:pt x="15694" y="50522"/>
                  </a:cubicBezTo>
                  <a:cubicBezTo>
                    <a:pt x="15709" y="50705"/>
                    <a:pt x="15709" y="50888"/>
                    <a:pt x="15724" y="51071"/>
                  </a:cubicBezTo>
                  <a:cubicBezTo>
                    <a:pt x="15739" y="51269"/>
                    <a:pt x="15770" y="51467"/>
                    <a:pt x="15785" y="51665"/>
                  </a:cubicBezTo>
                  <a:cubicBezTo>
                    <a:pt x="15800" y="51833"/>
                    <a:pt x="15800" y="52000"/>
                    <a:pt x="15816" y="52168"/>
                  </a:cubicBezTo>
                  <a:cubicBezTo>
                    <a:pt x="15755" y="52000"/>
                    <a:pt x="15694" y="51833"/>
                    <a:pt x="15633" y="51665"/>
                  </a:cubicBezTo>
                  <a:cubicBezTo>
                    <a:pt x="15572" y="51452"/>
                    <a:pt x="15526" y="51254"/>
                    <a:pt x="15480" y="51056"/>
                  </a:cubicBezTo>
                  <a:cubicBezTo>
                    <a:pt x="15419" y="50858"/>
                    <a:pt x="15343" y="50644"/>
                    <a:pt x="15282" y="50446"/>
                  </a:cubicBezTo>
                  <a:cubicBezTo>
                    <a:pt x="15237" y="50263"/>
                    <a:pt x="15176" y="50065"/>
                    <a:pt x="15130" y="49882"/>
                  </a:cubicBezTo>
                  <a:cubicBezTo>
                    <a:pt x="15084" y="49684"/>
                    <a:pt x="15023" y="49502"/>
                    <a:pt x="14978" y="49303"/>
                  </a:cubicBezTo>
                  <a:cubicBezTo>
                    <a:pt x="14917" y="49105"/>
                    <a:pt x="14856" y="48923"/>
                    <a:pt x="14780" y="48725"/>
                  </a:cubicBezTo>
                  <a:cubicBezTo>
                    <a:pt x="14703" y="48542"/>
                    <a:pt x="14612" y="48359"/>
                    <a:pt x="14536" y="48176"/>
                  </a:cubicBezTo>
                  <a:cubicBezTo>
                    <a:pt x="14490" y="48069"/>
                    <a:pt x="14444" y="47963"/>
                    <a:pt x="14399" y="47871"/>
                  </a:cubicBezTo>
                  <a:cubicBezTo>
                    <a:pt x="14353" y="47780"/>
                    <a:pt x="14307" y="47688"/>
                    <a:pt x="14262" y="47597"/>
                  </a:cubicBezTo>
                  <a:cubicBezTo>
                    <a:pt x="14170" y="47414"/>
                    <a:pt x="14063" y="47231"/>
                    <a:pt x="13972" y="47049"/>
                  </a:cubicBezTo>
                  <a:cubicBezTo>
                    <a:pt x="13881" y="46881"/>
                    <a:pt x="13774" y="46698"/>
                    <a:pt x="13683" y="46531"/>
                  </a:cubicBezTo>
                  <a:cubicBezTo>
                    <a:pt x="13485" y="46180"/>
                    <a:pt x="13286" y="45830"/>
                    <a:pt x="13104" y="45479"/>
                  </a:cubicBezTo>
                  <a:cubicBezTo>
                    <a:pt x="12997" y="45296"/>
                    <a:pt x="12906" y="45114"/>
                    <a:pt x="12799" y="44946"/>
                  </a:cubicBezTo>
                  <a:cubicBezTo>
                    <a:pt x="12738" y="44855"/>
                    <a:pt x="12692" y="44763"/>
                    <a:pt x="12631" y="44672"/>
                  </a:cubicBezTo>
                  <a:lnTo>
                    <a:pt x="12448" y="44428"/>
                  </a:lnTo>
                  <a:cubicBezTo>
                    <a:pt x="12342" y="44260"/>
                    <a:pt x="12235" y="44108"/>
                    <a:pt x="12144" y="43940"/>
                  </a:cubicBezTo>
                  <a:cubicBezTo>
                    <a:pt x="12037" y="43773"/>
                    <a:pt x="11930" y="43590"/>
                    <a:pt x="11824" y="43422"/>
                  </a:cubicBezTo>
                  <a:cubicBezTo>
                    <a:pt x="11595" y="43087"/>
                    <a:pt x="11352" y="42783"/>
                    <a:pt x="11092" y="42478"/>
                  </a:cubicBezTo>
                  <a:cubicBezTo>
                    <a:pt x="10971" y="42310"/>
                    <a:pt x="10849" y="42158"/>
                    <a:pt x="10727" y="41990"/>
                  </a:cubicBezTo>
                  <a:cubicBezTo>
                    <a:pt x="10666" y="41914"/>
                    <a:pt x="10620" y="41853"/>
                    <a:pt x="10559" y="41777"/>
                  </a:cubicBezTo>
                  <a:cubicBezTo>
                    <a:pt x="10488" y="41692"/>
                    <a:pt x="10417" y="41619"/>
                    <a:pt x="10358" y="41548"/>
                  </a:cubicBezTo>
                  <a:lnTo>
                    <a:pt x="10358" y="41548"/>
                  </a:lnTo>
                  <a:cubicBezTo>
                    <a:pt x="10359" y="41548"/>
                    <a:pt x="10360" y="41548"/>
                    <a:pt x="10361" y="41548"/>
                  </a:cubicBezTo>
                  <a:cubicBezTo>
                    <a:pt x="10300" y="41487"/>
                    <a:pt x="10239" y="41427"/>
                    <a:pt x="10178" y="41366"/>
                  </a:cubicBezTo>
                  <a:cubicBezTo>
                    <a:pt x="10148" y="41335"/>
                    <a:pt x="10117" y="41289"/>
                    <a:pt x="10087" y="41259"/>
                  </a:cubicBezTo>
                  <a:cubicBezTo>
                    <a:pt x="9965" y="41107"/>
                    <a:pt x="9843" y="40954"/>
                    <a:pt x="9706" y="40817"/>
                  </a:cubicBezTo>
                  <a:cubicBezTo>
                    <a:pt x="9676" y="40787"/>
                    <a:pt x="9645" y="40756"/>
                    <a:pt x="9615" y="40726"/>
                  </a:cubicBezTo>
                  <a:cubicBezTo>
                    <a:pt x="9569" y="40680"/>
                    <a:pt x="9538" y="40649"/>
                    <a:pt x="9508" y="40619"/>
                  </a:cubicBezTo>
                  <a:lnTo>
                    <a:pt x="9493" y="40604"/>
                  </a:lnTo>
                  <a:lnTo>
                    <a:pt x="9447" y="40512"/>
                  </a:lnTo>
                  <a:cubicBezTo>
                    <a:pt x="9417" y="40467"/>
                    <a:pt x="9401" y="40436"/>
                    <a:pt x="9386" y="40390"/>
                  </a:cubicBezTo>
                  <a:cubicBezTo>
                    <a:pt x="9371" y="40375"/>
                    <a:pt x="9356" y="40345"/>
                    <a:pt x="9340" y="40314"/>
                  </a:cubicBezTo>
                  <a:cubicBezTo>
                    <a:pt x="9356" y="40299"/>
                    <a:pt x="9356" y="40299"/>
                    <a:pt x="9356" y="40299"/>
                  </a:cubicBezTo>
                  <a:cubicBezTo>
                    <a:pt x="9356" y="40299"/>
                    <a:pt x="9356" y="40299"/>
                    <a:pt x="9356" y="40284"/>
                  </a:cubicBezTo>
                  <a:cubicBezTo>
                    <a:pt x="9356" y="40269"/>
                    <a:pt x="9371" y="40269"/>
                    <a:pt x="9371" y="40253"/>
                  </a:cubicBezTo>
                  <a:cubicBezTo>
                    <a:pt x="9417" y="40208"/>
                    <a:pt x="9447" y="40177"/>
                    <a:pt x="9493" y="40131"/>
                  </a:cubicBezTo>
                  <a:cubicBezTo>
                    <a:pt x="9538" y="40086"/>
                    <a:pt x="9569" y="40055"/>
                    <a:pt x="9615" y="40010"/>
                  </a:cubicBezTo>
                  <a:cubicBezTo>
                    <a:pt x="9691" y="39933"/>
                    <a:pt x="9752" y="39857"/>
                    <a:pt x="9828" y="39781"/>
                  </a:cubicBezTo>
                  <a:cubicBezTo>
                    <a:pt x="9889" y="39705"/>
                    <a:pt x="9965" y="39613"/>
                    <a:pt x="10026" y="39537"/>
                  </a:cubicBezTo>
                  <a:cubicBezTo>
                    <a:pt x="10072" y="39446"/>
                    <a:pt x="10133" y="39370"/>
                    <a:pt x="10178" y="39278"/>
                  </a:cubicBezTo>
                  <a:cubicBezTo>
                    <a:pt x="10270" y="39095"/>
                    <a:pt x="10376" y="38928"/>
                    <a:pt x="10437" y="38730"/>
                  </a:cubicBezTo>
                  <a:cubicBezTo>
                    <a:pt x="10453" y="38638"/>
                    <a:pt x="10483" y="38562"/>
                    <a:pt x="10498" y="38471"/>
                  </a:cubicBezTo>
                  <a:cubicBezTo>
                    <a:pt x="10498" y="38440"/>
                    <a:pt x="10514" y="38425"/>
                    <a:pt x="10514" y="38395"/>
                  </a:cubicBezTo>
                  <a:cubicBezTo>
                    <a:pt x="10514" y="38364"/>
                    <a:pt x="10529" y="38349"/>
                    <a:pt x="10529" y="38318"/>
                  </a:cubicBezTo>
                  <a:cubicBezTo>
                    <a:pt x="10529" y="38288"/>
                    <a:pt x="10514" y="38273"/>
                    <a:pt x="10514" y="38242"/>
                  </a:cubicBezTo>
                  <a:cubicBezTo>
                    <a:pt x="10574" y="38136"/>
                    <a:pt x="10605" y="38029"/>
                    <a:pt x="10635" y="37922"/>
                  </a:cubicBezTo>
                  <a:cubicBezTo>
                    <a:pt x="10651" y="37800"/>
                    <a:pt x="10651" y="37678"/>
                    <a:pt x="10666" y="37557"/>
                  </a:cubicBezTo>
                  <a:cubicBezTo>
                    <a:pt x="10666" y="37450"/>
                    <a:pt x="10651" y="37328"/>
                    <a:pt x="10651" y="37221"/>
                  </a:cubicBezTo>
                  <a:cubicBezTo>
                    <a:pt x="10635" y="37115"/>
                    <a:pt x="10635" y="37008"/>
                    <a:pt x="10620" y="36901"/>
                  </a:cubicBezTo>
                  <a:cubicBezTo>
                    <a:pt x="10605" y="36673"/>
                    <a:pt x="10574" y="36460"/>
                    <a:pt x="10544" y="36246"/>
                  </a:cubicBezTo>
                  <a:cubicBezTo>
                    <a:pt x="10544" y="36246"/>
                    <a:pt x="10544" y="36231"/>
                    <a:pt x="10544" y="36231"/>
                  </a:cubicBezTo>
                  <a:cubicBezTo>
                    <a:pt x="10544" y="36216"/>
                    <a:pt x="10544" y="36201"/>
                    <a:pt x="10544" y="36185"/>
                  </a:cubicBezTo>
                  <a:cubicBezTo>
                    <a:pt x="10529" y="36079"/>
                    <a:pt x="10514" y="35972"/>
                    <a:pt x="10468" y="35865"/>
                  </a:cubicBezTo>
                  <a:cubicBezTo>
                    <a:pt x="10437" y="35744"/>
                    <a:pt x="10392" y="35622"/>
                    <a:pt x="10331" y="35515"/>
                  </a:cubicBezTo>
                  <a:cubicBezTo>
                    <a:pt x="10285" y="35393"/>
                    <a:pt x="10224" y="35286"/>
                    <a:pt x="10133" y="35180"/>
                  </a:cubicBezTo>
                  <a:cubicBezTo>
                    <a:pt x="10087" y="35134"/>
                    <a:pt x="10041" y="35088"/>
                    <a:pt x="9980" y="35043"/>
                  </a:cubicBezTo>
                  <a:cubicBezTo>
                    <a:pt x="9935" y="35012"/>
                    <a:pt x="9889" y="34997"/>
                    <a:pt x="9843" y="34982"/>
                  </a:cubicBezTo>
                  <a:cubicBezTo>
                    <a:pt x="9736" y="34921"/>
                    <a:pt x="9630" y="34890"/>
                    <a:pt x="9523" y="34860"/>
                  </a:cubicBezTo>
                  <a:cubicBezTo>
                    <a:pt x="9386" y="34814"/>
                    <a:pt x="9249" y="34768"/>
                    <a:pt x="9112" y="34768"/>
                  </a:cubicBezTo>
                  <a:cubicBezTo>
                    <a:pt x="9082" y="34765"/>
                    <a:pt x="9053" y="34763"/>
                    <a:pt x="9023" y="34763"/>
                  </a:cubicBezTo>
                  <a:cubicBezTo>
                    <a:pt x="8916" y="34763"/>
                    <a:pt x="8811" y="34788"/>
                    <a:pt x="8716" y="34860"/>
                  </a:cubicBezTo>
                  <a:cubicBezTo>
                    <a:pt x="8655" y="34890"/>
                    <a:pt x="8594" y="34951"/>
                    <a:pt x="8563" y="35012"/>
                  </a:cubicBezTo>
                  <a:cubicBezTo>
                    <a:pt x="8518" y="35058"/>
                    <a:pt x="8487" y="35119"/>
                    <a:pt x="8457" y="35180"/>
                  </a:cubicBezTo>
                  <a:cubicBezTo>
                    <a:pt x="8411" y="35302"/>
                    <a:pt x="8365" y="35408"/>
                    <a:pt x="8335" y="35515"/>
                  </a:cubicBezTo>
                  <a:cubicBezTo>
                    <a:pt x="8320" y="35576"/>
                    <a:pt x="8289" y="35622"/>
                    <a:pt x="8274" y="35667"/>
                  </a:cubicBezTo>
                  <a:cubicBezTo>
                    <a:pt x="8259" y="35728"/>
                    <a:pt x="8243" y="35789"/>
                    <a:pt x="8243" y="35850"/>
                  </a:cubicBezTo>
                  <a:cubicBezTo>
                    <a:pt x="8228" y="35865"/>
                    <a:pt x="8243" y="35865"/>
                    <a:pt x="8243" y="35881"/>
                  </a:cubicBezTo>
                  <a:cubicBezTo>
                    <a:pt x="8228" y="35881"/>
                    <a:pt x="8228" y="35865"/>
                    <a:pt x="8228" y="35850"/>
                  </a:cubicBezTo>
                  <a:cubicBezTo>
                    <a:pt x="8167" y="35774"/>
                    <a:pt x="8121" y="35698"/>
                    <a:pt x="8061" y="35606"/>
                  </a:cubicBezTo>
                  <a:cubicBezTo>
                    <a:pt x="8000" y="35530"/>
                    <a:pt x="7939" y="35454"/>
                    <a:pt x="7862" y="35378"/>
                  </a:cubicBezTo>
                  <a:cubicBezTo>
                    <a:pt x="7817" y="35347"/>
                    <a:pt x="7786" y="35317"/>
                    <a:pt x="7741" y="35286"/>
                  </a:cubicBezTo>
                  <a:cubicBezTo>
                    <a:pt x="7695" y="35256"/>
                    <a:pt x="7664" y="35225"/>
                    <a:pt x="7619" y="35210"/>
                  </a:cubicBezTo>
                  <a:cubicBezTo>
                    <a:pt x="7543" y="35165"/>
                    <a:pt x="7451" y="35134"/>
                    <a:pt x="7360" y="35104"/>
                  </a:cubicBezTo>
                  <a:cubicBezTo>
                    <a:pt x="7268" y="35073"/>
                    <a:pt x="7177" y="35058"/>
                    <a:pt x="7070" y="35058"/>
                  </a:cubicBezTo>
                  <a:cubicBezTo>
                    <a:pt x="6979" y="35058"/>
                    <a:pt x="6887" y="35073"/>
                    <a:pt x="6796" y="35088"/>
                  </a:cubicBezTo>
                  <a:cubicBezTo>
                    <a:pt x="6659" y="35104"/>
                    <a:pt x="6506" y="35104"/>
                    <a:pt x="6369" y="35134"/>
                  </a:cubicBezTo>
                  <a:cubicBezTo>
                    <a:pt x="6232" y="35180"/>
                    <a:pt x="6095" y="35241"/>
                    <a:pt x="5958" y="35302"/>
                  </a:cubicBezTo>
                  <a:cubicBezTo>
                    <a:pt x="5821" y="35378"/>
                    <a:pt x="5684" y="35439"/>
                    <a:pt x="5577" y="35545"/>
                  </a:cubicBezTo>
                  <a:cubicBezTo>
                    <a:pt x="5470" y="35637"/>
                    <a:pt x="5379" y="35744"/>
                    <a:pt x="5303" y="35865"/>
                  </a:cubicBezTo>
                  <a:cubicBezTo>
                    <a:pt x="5257" y="35957"/>
                    <a:pt x="5211" y="36033"/>
                    <a:pt x="5181" y="36124"/>
                  </a:cubicBezTo>
                  <a:cubicBezTo>
                    <a:pt x="5150" y="36231"/>
                    <a:pt x="5120" y="36322"/>
                    <a:pt x="5105" y="36414"/>
                  </a:cubicBezTo>
                  <a:cubicBezTo>
                    <a:pt x="5059" y="36612"/>
                    <a:pt x="5029" y="36810"/>
                    <a:pt x="4998" y="37008"/>
                  </a:cubicBezTo>
                  <a:cubicBezTo>
                    <a:pt x="4983" y="37100"/>
                    <a:pt x="4952" y="37191"/>
                    <a:pt x="4952" y="37267"/>
                  </a:cubicBezTo>
                  <a:cubicBezTo>
                    <a:pt x="4937" y="37374"/>
                    <a:pt x="4937" y="37480"/>
                    <a:pt x="4937" y="37572"/>
                  </a:cubicBezTo>
                  <a:cubicBezTo>
                    <a:pt x="4937" y="37678"/>
                    <a:pt x="4968" y="37770"/>
                    <a:pt x="4998" y="37861"/>
                  </a:cubicBezTo>
                  <a:cubicBezTo>
                    <a:pt x="5013" y="37937"/>
                    <a:pt x="5044" y="37998"/>
                    <a:pt x="5074" y="38075"/>
                  </a:cubicBezTo>
                  <a:cubicBezTo>
                    <a:pt x="5017" y="38040"/>
                    <a:pt x="4951" y="38023"/>
                    <a:pt x="4884" y="38023"/>
                  </a:cubicBezTo>
                  <a:cubicBezTo>
                    <a:pt x="4861" y="38023"/>
                    <a:pt x="4838" y="38025"/>
                    <a:pt x="4815" y="38029"/>
                  </a:cubicBezTo>
                  <a:cubicBezTo>
                    <a:pt x="4770" y="38044"/>
                    <a:pt x="4739" y="38059"/>
                    <a:pt x="4693" y="38075"/>
                  </a:cubicBezTo>
                  <a:cubicBezTo>
                    <a:pt x="4663" y="38075"/>
                    <a:pt x="4632" y="38075"/>
                    <a:pt x="4602" y="38090"/>
                  </a:cubicBezTo>
                  <a:lnTo>
                    <a:pt x="4343" y="38090"/>
                  </a:lnTo>
                  <a:cubicBezTo>
                    <a:pt x="4297" y="38090"/>
                    <a:pt x="4236" y="38090"/>
                    <a:pt x="4191" y="38075"/>
                  </a:cubicBezTo>
                  <a:cubicBezTo>
                    <a:pt x="4114" y="38059"/>
                    <a:pt x="4038" y="38044"/>
                    <a:pt x="3947" y="38044"/>
                  </a:cubicBezTo>
                  <a:cubicBezTo>
                    <a:pt x="3909" y="38037"/>
                    <a:pt x="3867" y="38033"/>
                    <a:pt x="3825" y="38033"/>
                  </a:cubicBezTo>
                  <a:cubicBezTo>
                    <a:pt x="3783" y="38033"/>
                    <a:pt x="3741" y="38037"/>
                    <a:pt x="3703" y="38044"/>
                  </a:cubicBezTo>
                  <a:cubicBezTo>
                    <a:pt x="3612" y="38044"/>
                    <a:pt x="3535" y="38059"/>
                    <a:pt x="3444" y="38090"/>
                  </a:cubicBezTo>
                  <a:cubicBezTo>
                    <a:pt x="3368" y="38120"/>
                    <a:pt x="3292" y="38166"/>
                    <a:pt x="3231" y="38227"/>
                  </a:cubicBezTo>
                  <a:cubicBezTo>
                    <a:pt x="3155" y="38273"/>
                    <a:pt x="3078" y="38334"/>
                    <a:pt x="3033" y="38410"/>
                  </a:cubicBezTo>
                  <a:cubicBezTo>
                    <a:pt x="3002" y="38471"/>
                    <a:pt x="2956" y="38516"/>
                    <a:pt x="2941" y="38577"/>
                  </a:cubicBezTo>
                  <a:cubicBezTo>
                    <a:pt x="2880" y="38699"/>
                    <a:pt x="2835" y="38821"/>
                    <a:pt x="2804" y="38943"/>
                  </a:cubicBezTo>
                  <a:cubicBezTo>
                    <a:pt x="2774" y="39080"/>
                    <a:pt x="2758" y="39202"/>
                    <a:pt x="2789" y="39324"/>
                  </a:cubicBezTo>
                  <a:cubicBezTo>
                    <a:pt x="2819" y="39415"/>
                    <a:pt x="2850" y="39492"/>
                    <a:pt x="2896" y="39552"/>
                  </a:cubicBezTo>
                  <a:cubicBezTo>
                    <a:pt x="2941" y="39613"/>
                    <a:pt x="2972" y="39659"/>
                    <a:pt x="3017" y="39705"/>
                  </a:cubicBezTo>
                  <a:cubicBezTo>
                    <a:pt x="3063" y="39751"/>
                    <a:pt x="3094" y="39796"/>
                    <a:pt x="3139" y="39857"/>
                  </a:cubicBezTo>
                  <a:cubicBezTo>
                    <a:pt x="3200" y="39933"/>
                    <a:pt x="3246" y="40010"/>
                    <a:pt x="3307" y="40101"/>
                  </a:cubicBezTo>
                  <a:cubicBezTo>
                    <a:pt x="3368" y="40177"/>
                    <a:pt x="3429" y="40253"/>
                    <a:pt x="3490" y="40314"/>
                  </a:cubicBezTo>
                  <a:lnTo>
                    <a:pt x="3520" y="40345"/>
                  </a:lnTo>
                  <a:lnTo>
                    <a:pt x="3535" y="40360"/>
                  </a:lnTo>
                  <a:cubicBezTo>
                    <a:pt x="3627" y="40451"/>
                    <a:pt x="3703" y="40558"/>
                    <a:pt x="3794" y="40649"/>
                  </a:cubicBezTo>
                  <a:lnTo>
                    <a:pt x="3825" y="40680"/>
                  </a:lnTo>
                  <a:cubicBezTo>
                    <a:pt x="3825" y="40680"/>
                    <a:pt x="3840" y="40695"/>
                    <a:pt x="3840" y="40695"/>
                  </a:cubicBezTo>
                  <a:cubicBezTo>
                    <a:pt x="3901" y="40771"/>
                    <a:pt x="3962" y="40832"/>
                    <a:pt x="4038" y="40893"/>
                  </a:cubicBezTo>
                  <a:cubicBezTo>
                    <a:pt x="4160" y="41000"/>
                    <a:pt x="4297" y="41076"/>
                    <a:pt x="4450" y="41137"/>
                  </a:cubicBezTo>
                  <a:cubicBezTo>
                    <a:pt x="4526" y="41168"/>
                    <a:pt x="4602" y="41198"/>
                    <a:pt x="4678" y="41213"/>
                  </a:cubicBezTo>
                  <a:cubicBezTo>
                    <a:pt x="4739" y="41274"/>
                    <a:pt x="4800" y="41335"/>
                    <a:pt x="4861" y="41381"/>
                  </a:cubicBezTo>
                  <a:cubicBezTo>
                    <a:pt x="4907" y="41411"/>
                    <a:pt x="4937" y="41442"/>
                    <a:pt x="4983" y="41472"/>
                  </a:cubicBezTo>
                  <a:cubicBezTo>
                    <a:pt x="5029" y="41503"/>
                    <a:pt x="5074" y="41533"/>
                    <a:pt x="5105" y="41548"/>
                  </a:cubicBezTo>
                  <a:cubicBezTo>
                    <a:pt x="5196" y="41609"/>
                    <a:pt x="5288" y="41640"/>
                    <a:pt x="5364" y="41670"/>
                  </a:cubicBezTo>
                  <a:cubicBezTo>
                    <a:pt x="5455" y="41701"/>
                    <a:pt x="5547" y="41731"/>
                    <a:pt x="5638" y="41762"/>
                  </a:cubicBezTo>
                  <a:cubicBezTo>
                    <a:pt x="5684" y="41792"/>
                    <a:pt x="5745" y="41823"/>
                    <a:pt x="5806" y="41838"/>
                  </a:cubicBezTo>
                  <a:cubicBezTo>
                    <a:pt x="5867" y="41868"/>
                    <a:pt x="5928" y="41884"/>
                    <a:pt x="5988" y="41914"/>
                  </a:cubicBezTo>
                  <a:cubicBezTo>
                    <a:pt x="6049" y="41945"/>
                    <a:pt x="6126" y="41975"/>
                    <a:pt x="6187" y="41990"/>
                  </a:cubicBezTo>
                  <a:cubicBezTo>
                    <a:pt x="6232" y="42005"/>
                    <a:pt x="6293" y="42021"/>
                    <a:pt x="6339" y="42021"/>
                  </a:cubicBezTo>
                  <a:cubicBezTo>
                    <a:pt x="6369" y="42021"/>
                    <a:pt x="6400" y="42036"/>
                    <a:pt x="6430" y="42036"/>
                  </a:cubicBezTo>
                  <a:lnTo>
                    <a:pt x="6461" y="42036"/>
                  </a:lnTo>
                  <a:cubicBezTo>
                    <a:pt x="6552" y="42021"/>
                    <a:pt x="6659" y="42005"/>
                    <a:pt x="6765" y="41990"/>
                  </a:cubicBezTo>
                  <a:cubicBezTo>
                    <a:pt x="6857" y="41975"/>
                    <a:pt x="6964" y="41960"/>
                    <a:pt x="7055" y="41929"/>
                  </a:cubicBezTo>
                  <a:cubicBezTo>
                    <a:pt x="7253" y="41853"/>
                    <a:pt x="7451" y="41762"/>
                    <a:pt x="7634" y="41655"/>
                  </a:cubicBezTo>
                  <a:cubicBezTo>
                    <a:pt x="7802" y="41548"/>
                    <a:pt x="7954" y="41427"/>
                    <a:pt x="8106" y="41289"/>
                  </a:cubicBezTo>
                  <a:cubicBezTo>
                    <a:pt x="8182" y="41228"/>
                    <a:pt x="8259" y="41152"/>
                    <a:pt x="8335" y="41076"/>
                  </a:cubicBezTo>
                  <a:cubicBezTo>
                    <a:pt x="8411" y="41015"/>
                    <a:pt x="8472" y="40939"/>
                    <a:pt x="8548" y="40878"/>
                  </a:cubicBezTo>
                  <a:cubicBezTo>
                    <a:pt x="8579" y="40848"/>
                    <a:pt x="8594" y="40832"/>
                    <a:pt x="8624" y="40802"/>
                  </a:cubicBezTo>
                  <a:cubicBezTo>
                    <a:pt x="8655" y="40787"/>
                    <a:pt x="8685" y="40771"/>
                    <a:pt x="8700" y="40756"/>
                  </a:cubicBezTo>
                  <a:cubicBezTo>
                    <a:pt x="8746" y="40741"/>
                    <a:pt x="8792" y="40726"/>
                    <a:pt x="8838" y="40695"/>
                  </a:cubicBezTo>
                  <a:cubicBezTo>
                    <a:pt x="8868" y="40695"/>
                    <a:pt x="8914" y="40680"/>
                    <a:pt x="8944" y="40665"/>
                  </a:cubicBezTo>
                  <a:lnTo>
                    <a:pt x="9005" y="40665"/>
                  </a:lnTo>
                  <a:cubicBezTo>
                    <a:pt x="9036" y="40665"/>
                    <a:pt x="9066" y="40680"/>
                    <a:pt x="9097" y="40680"/>
                  </a:cubicBezTo>
                  <a:cubicBezTo>
                    <a:pt x="9127" y="40710"/>
                    <a:pt x="9142" y="40726"/>
                    <a:pt x="9173" y="40741"/>
                  </a:cubicBezTo>
                  <a:lnTo>
                    <a:pt x="9188" y="40741"/>
                  </a:lnTo>
                  <a:lnTo>
                    <a:pt x="9188" y="40726"/>
                  </a:lnTo>
                  <a:lnTo>
                    <a:pt x="9188" y="40710"/>
                  </a:lnTo>
                  <a:lnTo>
                    <a:pt x="9188" y="40695"/>
                  </a:lnTo>
                  <a:cubicBezTo>
                    <a:pt x="9203" y="40710"/>
                    <a:pt x="9218" y="40710"/>
                    <a:pt x="9234" y="40726"/>
                  </a:cubicBezTo>
                  <a:cubicBezTo>
                    <a:pt x="9279" y="40756"/>
                    <a:pt x="9310" y="40802"/>
                    <a:pt x="9340" y="40848"/>
                  </a:cubicBezTo>
                  <a:cubicBezTo>
                    <a:pt x="9401" y="40908"/>
                    <a:pt x="9462" y="40969"/>
                    <a:pt x="9523" y="41030"/>
                  </a:cubicBezTo>
                  <a:lnTo>
                    <a:pt x="9645" y="41137"/>
                  </a:lnTo>
                  <a:cubicBezTo>
                    <a:pt x="9736" y="41274"/>
                    <a:pt x="9813" y="41396"/>
                    <a:pt x="9904" y="41518"/>
                  </a:cubicBezTo>
                  <a:cubicBezTo>
                    <a:pt x="10026" y="41670"/>
                    <a:pt x="10148" y="41823"/>
                    <a:pt x="10255" y="41975"/>
                  </a:cubicBezTo>
                  <a:cubicBezTo>
                    <a:pt x="10361" y="42112"/>
                    <a:pt x="10468" y="42264"/>
                    <a:pt x="10574" y="42417"/>
                  </a:cubicBezTo>
                  <a:cubicBezTo>
                    <a:pt x="10681" y="42554"/>
                    <a:pt x="10788" y="42706"/>
                    <a:pt x="10894" y="42843"/>
                  </a:cubicBezTo>
                  <a:cubicBezTo>
                    <a:pt x="11016" y="42981"/>
                    <a:pt x="11123" y="43118"/>
                    <a:pt x="11245" y="43255"/>
                  </a:cubicBezTo>
                  <a:cubicBezTo>
                    <a:pt x="11367" y="43392"/>
                    <a:pt x="11473" y="43529"/>
                    <a:pt x="11580" y="43681"/>
                  </a:cubicBezTo>
                  <a:cubicBezTo>
                    <a:pt x="11732" y="43879"/>
                    <a:pt x="11870" y="44093"/>
                    <a:pt x="12022" y="44306"/>
                  </a:cubicBezTo>
                  <a:cubicBezTo>
                    <a:pt x="12174" y="44504"/>
                    <a:pt x="12327" y="44702"/>
                    <a:pt x="12479" y="44900"/>
                  </a:cubicBezTo>
                  <a:cubicBezTo>
                    <a:pt x="12586" y="45053"/>
                    <a:pt x="12692" y="45205"/>
                    <a:pt x="12784" y="45373"/>
                  </a:cubicBezTo>
                  <a:cubicBezTo>
                    <a:pt x="12875" y="45525"/>
                    <a:pt x="12982" y="45693"/>
                    <a:pt x="13073" y="45860"/>
                  </a:cubicBezTo>
                  <a:cubicBezTo>
                    <a:pt x="13256" y="46195"/>
                    <a:pt x="13439" y="46515"/>
                    <a:pt x="13622" y="46850"/>
                  </a:cubicBezTo>
                  <a:lnTo>
                    <a:pt x="13622" y="46835"/>
                  </a:lnTo>
                  <a:cubicBezTo>
                    <a:pt x="13744" y="47079"/>
                    <a:pt x="13865" y="47308"/>
                    <a:pt x="13987" y="47536"/>
                  </a:cubicBezTo>
                  <a:cubicBezTo>
                    <a:pt x="14048" y="47658"/>
                    <a:pt x="14109" y="47765"/>
                    <a:pt x="14170" y="47887"/>
                  </a:cubicBezTo>
                  <a:cubicBezTo>
                    <a:pt x="14231" y="48008"/>
                    <a:pt x="14277" y="48130"/>
                    <a:pt x="14338" y="48252"/>
                  </a:cubicBezTo>
                  <a:cubicBezTo>
                    <a:pt x="14444" y="48496"/>
                    <a:pt x="14551" y="48725"/>
                    <a:pt x="14642" y="48968"/>
                  </a:cubicBezTo>
                  <a:cubicBezTo>
                    <a:pt x="14688" y="49136"/>
                    <a:pt x="14749" y="49288"/>
                    <a:pt x="14795" y="49456"/>
                  </a:cubicBezTo>
                  <a:cubicBezTo>
                    <a:pt x="14810" y="49502"/>
                    <a:pt x="14825" y="49547"/>
                    <a:pt x="14841" y="49593"/>
                  </a:cubicBezTo>
                  <a:cubicBezTo>
                    <a:pt x="14810" y="49562"/>
                    <a:pt x="14780" y="49532"/>
                    <a:pt x="14749" y="49502"/>
                  </a:cubicBezTo>
                  <a:cubicBezTo>
                    <a:pt x="14642" y="49410"/>
                    <a:pt x="14536" y="49303"/>
                    <a:pt x="14429" y="49212"/>
                  </a:cubicBezTo>
                  <a:lnTo>
                    <a:pt x="14429" y="49212"/>
                  </a:lnTo>
                  <a:cubicBezTo>
                    <a:pt x="14429" y="49212"/>
                    <a:pt x="14429" y="49212"/>
                    <a:pt x="14429" y="49212"/>
                  </a:cubicBezTo>
                  <a:lnTo>
                    <a:pt x="14429" y="49212"/>
                  </a:lnTo>
                  <a:cubicBezTo>
                    <a:pt x="14371" y="49156"/>
                    <a:pt x="14302" y="49100"/>
                    <a:pt x="14246" y="49044"/>
                  </a:cubicBezTo>
                  <a:cubicBezTo>
                    <a:pt x="14185" y="48999"/>
                    <a:pt x="14140" y="48938"/>
                    <a:pt x="14079" y="48877"/>
                  </a:cubicBezTo>
                  <a:cubicBezTo>
                    <a:pt x="13987" y="48801"/>
                    <a:pt x="13911" y="48725"/>
                    <a:pt x="13820" y="48648"/>
                  </a:cubicBezTo>
                  <a:cubicBezTo>
                    <a:pt x="13774" y="48603"/>
                    <a:pt x="13728" y="48572"/>
                    <a:pt x="13667" y="48542"/>
                  </a:cubicBezTo>
                  <a:cubicBezTo>
                    <a:pt x="13622" y="48511"/>
                    <a:pt x="13561" y="48465"/>
                    <a:pt x="13500" y="48435"/>
                  </a:cubicBezTo>
                  <a:cubicBezTo>
                    <a:pt x="13408" y="48374"/>
                    <a:pt x="13302" y="48328"/>
                    <a:pt x="13195" y="48267"/>
                  </a:cubicBezTo>
                  <a:cubicBezTo>
                    <a:pt x="13088" y="48222"/>
                    <a:pt x="12982" y="48161"/>
                    <a:pt x="12875" y="48115"/>
                  </a:cubicBezTo>
                  <a:lnTo>
                    <a:pt x="12860" y="48115"/>
                  </a:lnTo>
                  <a:cubicBezTo>
                    <a:pt x="12784" y="47993"/>
                    <a:pt x="12707" y="47887"/>
                    <a:pt x="12631" y="47765"/>
                  </a:cubicBezTo>
                  <a:cubicBezTo>
                    <a:pt x="12631" y="47765"/>
                    <a:pt x="12631" y="47749"/>
                    <a:pt x="12616" y="47749"/>
                  </a:cubicBezTo>
                  <a:lnTo>
                    <a:pt x="12631" y="47749"/>
                  </a:lnTo>
                  <a:cubicBezTo>
                    <a:pt x="12601" y="47719"/>
                    <a:pt x="12570" y="47673"/>
                    <a:pt x="12555" y="47643"/>
                  </a:cubicBezTo>
                  <a:lnTo>
                    <a:pt x="12540" y="47643"/>
                  </a:lnTo>
                  <a:cubicBezTo>
                    <a:pt x="12509" y="47582"/>
                    <a:pt x="12479" y="47521"/>
                    <a:pt x="12433" y="47460"/>
                  </a:cubicBezTo>
                  <a:cubicBezTo>
                    <a:pt x="12403" y="47414"/>
                    <a:pt x="12357" y="47369"/>
                    <a:pt x="12327" y="47308"/>
                  </a:cubicBezTo>
                  <a:cubicBezTo>
                    <a:pt x="12266" y="47231"/>
                    <a:pt x="12205" y="47155"/>
                    <a:pt x="12144" y="47079"/>
                  </a:cubicBezTo>
                  <a:cubicBezTo>
                    <a:pt x="12083" y="46988"/>
                    <a:pt x="12007" y="46911"/>
                    <a:pt x="11946" y="46835"/>
                  </a:cubicBezTo>
                  <a:cubicBezTo>
                    <a:pt x="11809" y="46698"/>
                    <a:pt x="11687" y="46561"/>
                    <a:pt x="11534" y="46439"/>
                  </a:cubicBezTo>
                  <a:cubicBezTo>
                    <a:pt x="11473" y="46363"/>
                    <a:pt x="11397" y="46302"/>
                    <a:pt x="11321" y="46241"/>
                  </a:cubicBezTo>
                  <a:cubicBezTo>
                    <a:pt x="11275" y="46211"/>
                    <a:pt x="11230" y="46180"/>
                    <a:pt x="11184" y="46150"/>
                  </a:cubicBezTo>
                  <a:cubicBezTo>
                    <a:pt x="11153" y="46134"/>
                    <a:pt x="11108" y="46104"/>
                    <a:pt x="11062" y="46073"/>
                  </a:cubicBezTo>
                  <a:cubicBezTo>
                    <a:pt x="10971" y="46028"/>
                    <a:pt x="10879" y="45997"/>
                    <a:pt x="10788" y="45952"/>
                  </a:cubicBezTo>
                  <a:cubicBezTo>
                    <a:pt x="10696" y="45921"/>
                    <a:pt x="10605" y="45875"/>
                    <a:pt x="10498" y="45845"/>
                  </a:cubicBezTo>
                  <a:cubicBezTo>
                    <a:pt x="10483" y="45845"/>
                    <a:pt x="10453" y="45845"/>
                    <a:pt x="10437" y="45830"/>
                  </a:cubicBezTo>
                  <a:cubicBezTo>
                    <a:pt x="10407" y="45830"/>
                    <a:pt x="10392" y="45830"/>
                    <a:pt x="10361" y="45814"/>
                  </a:cubicBezTo>
                  <a:cubicBezTo>
                    <a:pt x="10346" y="45814"/>
                    <a:pt x="10315" y="45814"/>
                    <a:pt x="10285" y="45799"/>
                  </a:cubicBezTo>
                  <a:lnTo>
                    <a:pt x="10209" y="45799"/>
                  </a:lnTo>
                  <a:cubicBezTo>
                    <a:pt x="10117" y="45784"/>
                    <a:pt x="10026" y="45784"/>
                    <a:pt x="9919" y="45784"/>
                  </a:cubicBezTo>
                  <a:cubicBezTo>
                    <a:pt x="9736" y="45784"/>
                    <a:pt x="9538" y="45769"/>
                    <a:pt x="9356" y="45769"/>
                  </a:cubicBezTo>
                  <a:cubicBezTo>
                    <a:pt x="9158" y="45754"/>
                    <a:pt x="8944" y="45754"/>
                    <a:pt x="8746" y="45754"/>
                  </a:cubicBezTo>
                  <a:cubicBezTo>
                    <a:pt x="8563" y="45738"/>
                    <a:pt x="8380" y="45738"/>
                    <a:pt x="8182" y="45723"/>
                  </a:cubicBezTo>
                  <a:cubicBezTo>
                    <a:pt x="8182" y="45723"/>
                    <a:pt x="8182" y="45723"/>
                    <a:pt x="8167" y="45708"/>
                  </a:cubicBezTo>
                  <a:lnTo>
                    <a:pt x="8137" y="45708"/>
                  </a:lnTo>
                  <a:cubicBezTo>
                    <a:pt x="8076" y="45708"/>
                    <a:pt x="8000" y="45693"/>
                    <a:pt x="7923" y="45693"/>
                  </a:cubicBezTo>
                  <a:lnTo>
                    <a:pt x="7893" y="45693"/>
                  </a:lnTo>
                  <a:cubicBezTo>
                    <a:pt x="7725" y="45677"/>
                    <a:pt x="7558" y="45662"/>
                    <a:pt x="7405" y="45662"/>
                  </a:cubicBezTo>
                  <a:lnTo>
                    <a:pt x="7177" y="45662"/>
                  </a:lnTo>
                  <a:cubicBezTo>
                    <a:pt x="7101" y="45647"/>
                    <a:pt x="7024" y="45647"/>
                    <a:pt x="6948" y="45647"/>
                  </a:cubicBezTo>
                  <a:cubicBezTo>
                    <a:pt x="6903" y="45632"/>
                    <a:pt x="6857" y="45632"/>
                    <a:pt x="6826" y="45616"/>
                  </a:cubicBezTo>
                  <a:cubicBezTo>
                    <a:pt x="6781" y="45616"/>
                    <a:pt x="6735" y="45601"/>
                    <a:pt x="6689" y="45586"/>
                  </a:cubicBezTo>
                  <a:cubicBezTo>
                    <a:pt x="6613" y="45571"/>
                    <a:pt x="6552" y="45555"/>
                    <a:pt x="6476" y="45540"/>
                  </a:cubicBezTo>
                  <a:cubicBezTo>
                    <a:pt x="6461" y="45540"/>
                    <a:pt x="6430" y="45525"/>
                    <a:pt x="6415" y="45525"/>
                  </a:cubicBezTo>
                  <a:cubicBezTo>
                    <a:pt x="6407" y="45522"/>
                    <a:pt x="6398" y="45521"/>
                    <a:pt x="6390" y="45521"/>
                  </a:cubicBezTo>
                  <a:cubicBezTo>
                    <a:pt x="6353" y="45521"/>
                    <a:pt x="6318" y="45546"/>
                    <a:pt x="6293" y="45571"/>
                  </a:cubicBezTo>
                  <a:cubicBezTo>
                    <a:pt x="6278" y="45586"/>
                    <a:pt x="6278" y="45586"/>
                    <a:pt x="6263" y="45601"/>
                  </a:cubicBezTo>
                  <a:cubicBezTo>
                    <a:pt x="6263" y="45616"/>
                    <a:pt x="6263" y="45632"/>
                    <a:pt x="6263" y="45647"/>
                  </a:cubicBezTo>
                  <a:cubicBezTo>
                    <a:pt x="6263" y="45662"/>
                    <a:pt x="6263" y="45693"/>
                    <a:pt x="6263" y="45708"/>
                  </a:cubicBezTo>
                  <a:cubicBezTo>
                    <a:pt x="6278" y="45769"/>
                    <a:pt x="6293" y="45814"/>
                    <a:pt x="6324" y="45860"/>
                  </a:cubicBezTo>
                  <a:cubicBezTo>
                    <a:pt x="6354" y="45936"/>
                    <a:pt x="6415" y="45997"/>
                    <a:pt x="6476" y="46073"/>
                  </a:cubicBezTo>
                  <a:cubicBezTo>
                    <a:pt x="6491" y="46119"/>
                    <a:pt x="6522" y="46150"/>
                    <a:pt x="6552" y="46195"/>
                  </a:cubicBezTo>
                  <a:cubicBezTo>
                    <a:pt x="6613" y="46272"/>
                    <a:pt x="6674" y="46348"/>
                    <a:pt x="6735" y="46409"/>
                  </a:cubicBezTo>
                  <a:cubicBezTo>
                    <a:pt x="6857" y="46576"/>
                    <a:pt x="6979" y="46744"/>
                    <a:pt x="7085" y="46896"/>
                  </a:cubicBezTo>
                  <a:cubicBezTo>
                    <a:pt x="7146" y="46972"/>
                    <a:pt x="7207" y="47064"/>
                    <a:pt x="7268" y="47140"/>
                  </a:cubicBezTo>
                  <a:cubicBezTo>
                    <a:pt x="7329" y="47231"/>
                    <a:pt x="7375" y="47308"/>
                    <a:pt x="7436" y="47384"/>
                  </a:cubicBezTo>
                  <a:cubicBezTo>
                    <a:pt x="7482" y="47460"/>
                    <a:pt x="7543" y="47536"/>
                    <a:pt x="7603" y="47628"/>
                  </a:cubicBezTo>
                  <a:cubicBezTo>
                    <a:pt x="7664" y="47704"/>
                    <a:pt x="7725" y="47780"/>
                    <a:pt x="7786" y="47856"/>
                  </a:cubicBezTo>
                  <a:cubicBezTo>
                    <a:pt x="7893" y="48008"/>
                    <a:pt x="8015" y="48161"/>
                    <a:pt x="8137" y="48313"/>
                  </a:cubicBezTo>
                  <a:cubicBezTo>
                    <a:pt x="8304" y="48526"/>
                    <a:pt x="8487" y="48709"/>
                    <a:pt x="8716" y="48862"/>
                  </a:cubicBezTo>
                  <a:cubicBezTo>
                    <a:pt x="8777" y="48907"/>
                    <a:pt x="8853" y="48938"/>
                    <a:pt x="8914" y="48984"/>
                  </a:cubicBezTo>
                  <a:cubicBezTo>
                    <a:pt x="8959" y="48999"/>
                    <a:pt x="9005" y="49029"/>
                    <a:pt x="9036" y="49044"/>
                  </a:cubicBezTo>
                  <a:lnTo>
                    <a:pt x="9203" y="49121"/>
                  </a:lnTo>
                  <a:cubicBezTo>
                    <a:pt x="9249" y="49151"/>
                    <a:pt x="9295" y="49166"/>
                    <a:pt x="9340" y="49182"/>
                  </a:cubicBezTo>
                  <a:cubicBezTo>
                    <a:pt x="9432" y="49227"/>
                    <a:pt x="9523" y="49258"/>
                    <a:pt x="9615" y="49288"/>
                  </a:cubicBezTo>
                  <a:cubicBezTo>
                    <a:pt x="9721" y="49303"/>
                    <a:pt x="9843" y="49319"/>
                    <a:pt x="9965" y="49319"/>
                  </a:cubicBezTo>
                  <a:lnTo>
                    <a:pt x="10026" y="49319"/>
                  </a:lnTo>
                  <a:cubicBezTo>
                    <a:pt x="10163" y="49319"/>
                    <a:pt x="10285" y="49303"/>
                    <a:pt x="10422" y="49273"/>
                  </a:cubicBezTo>
                  <a:cubicBezTo>
                    <a:pt x="10483" y="49258"/>
                    <a:pt x="10544" y="49243"/>
                    <a:pt x="10590" y="49227"/>
                  </a:cubicBezTo>
                  <a:lnTo>
                    <a:pt x="10712" y="49197"/>
                  </a:lnTo>
                  <a:cubicBezTo>
                    <a:pt x="10757" y="49182"/>
                    <a:pt x="10818" y="49182"/>
                    <a:pt x="10864" y="49166"/>
                  </a:cubicBezTo>
                  <a:cubicBezTo>
                    <a:pt x="10925" y="49136"/>
                    <a:pt x="10971" y="49121"/>
                    <a:pt x="11016" y="49105"/>
                  </a:cubicBezTo>
                  <a:cubicBezTo>
                    <a:pt x="11092" y="49090"/>
                    <a:pt x="11169" y="49060"/>
                    <a:pt x="11245" y="49029"/>
                  </a:cubicBezTo>
                  <a:cubicBezTo>
                    <a:pt x="11336" y="48999"/>
                    <a:pt x="11428" y="48953"/>
                    <a:pt x="11519" y="48923"/>
                  </a:cubicBezTo>
                  <a:cubicBezTo>
                    <a:pt x="11671" y="48862"/>
                    <a:pt x="11824" y="48816"/>
                    <a:pt x="11976" y="48770"/>
                  </a:cubicBezTo>
                  <a:cubicBezTo>
                    <a:pt x="12022" y="48740"/>
                    <a:pt x="12083" y="48725"/>
                    <a:pt x="12129" y="48725"/>
                  </a:cubicBezTo>
                  <a:lnTo>
                    <a:pt x="12281" y="48694"/>
                  </a:lnTo>
                  <a:cubicBezTo>
                    <a:pt x="12372" y="48679"/>
                    <a:pt x="12479" y="48664"/>
                    <a:pt x="12586" y="48648"/>
                  </a:cubicBezTo>
                  <a:cubicBezTo>
                    <a:pt x="12677" y="48633"/>
                    <a:pt x="12768" y="48618"/>
                    <a:pt x="12875" y="48618"/>
                  </a:cubicBezTo>
                  <a:lnTo>
                    <a:pt x="13058" y="48618"/>
                  </a:lnTo>
                  <a:cubicBezTo>
                    <a:pt x="13104" y="48618"/>
                    <a:pt x="13165" y="48618"/>
                    <a:pt x="13210" y="48633"/>
                  </a:cubicBezTo>
                  <a:lnTo>
                    <a:pt x="13241" y="48633"/>
                  </a:lnTo>
                  <a:cubicBezTo>
                    <a:pt x="13317" y="48664"/>
                    <a:pt x="13393" y="48709"/>
                    <a:pt x="13454" y="48740"/>
                  </a:cubicBezTo>
                  <a:cubicBezTo>
                    <a:pt x="13515" y="48785"/>
                    <a:pt x="13591" y="48831"/>
                    <a:pt x="13652" y="48877"/>
                  </a:cubicBezTo>
                  <a:cubicBezTo>
                    <a:pt x="13728" y="48923"/>
                    <a:pt x="13789" y="48968"/>
                    <a:pt x="13865" y="49029"/>
                  </a:cubicBezTo>
                  <a:cubicBezTo>
                    <a:pt x="13926" y="49075"/>
                    <a:pt x="13987" y="49136"/>
                    <a:pt x="14063" y="49182"/>
                  </a:cubicBezTo>
                  <a:cubicBezTo>
                    <a:pt x="14216" y="49288"/>
                    <a:pt x="14353" y="49410"/>
                    <a:pt x="14490" y="49532"/>
                  </a:cubicBezTo>
                  <a:cubicBezTo>
                    <a:pt x="14521" y="49562"/>
                    <a:pt x="14566" y="49578"/>
                    <a:pt x="14597" y="49608"/>
                  </a:cubicBezTo>
                  <a:cubicBezTo>
                    <a:pt x="14612" y="49639"/>
                    <a:pt x="14642" y="49654"/>
                    <a:pt x="14658" y="49684"/>
                  </a:cubicBezTo>
                  <a:cubicBezTo>
                    <a:pt x="14688" y="49715"/>
                    <a:pt x="14719" y="49745"/>
                    <a:pt x="14764" y="49791"/>
                  </a:cubicBezTo>
                  <a:cubicBezTo>
                    <a:pt x="14780" y="49806"/>
                    <a:pt x="14795" y="49837"/>
                    <a:pt x="14825" y="49867"/>
                  </a:cubicBezTo>
                  <a:cubicBezTo>
                    <a:pt x="14841" y="49882"/>
                    <a:pt x="14856" y="49882"/>
                    <a:pt x="14871" y="49898"/>
                  </a:cubicBezTo>
                  <a:cubicBezTo>
                    <a:pt x="14886" y="49898"/>
                    <a:pt x="14901" y="49913"/>
                    <a:pt x="14917" y="49913"/>
                  </a:cubicBezTo>
                  <a:lnTo>
                    <a:pt x="14932" y="49913"/>
                  </a:lnTo>
                  <a:cubicBezTo>
                    <a:pt x="14932" y="49928"/>
                    <a:pt x="14932" y="49928"/>
                    <a:pt x="14932" y="49943"/>
                  </a:cubicBezTo>
                  <a:lnTo>
                    <a:pt x="15008" y="50218"/>
                  </a:lnTo>
                  <a:cubicBezTo>
                    <a:pt x="15023" y="50309"/>
                    <a:pt x="15054" y="50400"/>
                    <a:pt x="15084" y="50492"/>
                  </a:cubicBezTo>
                  <a:cubicBezTo>
                    <a:pt x="15145" y="50705"/>
                    <a:pt x="15206" y="50903"/>
                    <a:pt x="15267" y="51117"/>
                  </a:cubicBezTo>
                  <a:cubicBezTo>
                    <a:pt x="15328" y="51315"/>
                    <a:pt x="15374" y="51513"/>
                    <a:pt x="15435" y="51696"/>
                  </a:cubicBezTo>
                  <a:cubicBezTo>
                    <a:pt x="15496" y="51894"/>
                    <a:pt x="15557" y="52092"/>
                    <a:pt x="15633" y="52290"/>
                  </a:cubicBezTo>
                  <a:cubicBezTo>
                    <a:pt x="15709" y="52503"/>
                    <a:pt x="15785" y="52701"/>
                    <a:pt x="15846" y="52899"/>
                  </a:cubicBezTo>
                  <a:cubicBezTo>
                    <a:pt x="15846" y="52914"/>
                    <a:pt x="15861" y="52930"/>
                    <a:pt x="15861" y="52945"/>
                  </a:cubicBezTo>
                  <a:cubicBezTo>
                    <a:pt x="15861" y="53204"/>
                    <a:pt x="15861" y="53448"/>
                    <a:pt x="15877" y="53691"/>
                  </a:cubicBezTo>
                  <a:cubicBezTo>
                    <a:pt x="15877" y="53996"/>
                    <a:pt x="15922" y="54301"/>
                    <a:pt x="15922" y="54621"/>
                  </a:cubicBezTo>
                  <a:cubicBezTo>
                    <a:pt x="15922" y="54880"/>
                    <a:pt x="15907" y="55154"/>
                    <a:pt x="15892" y="55413"/>
                  </a:cubicBezTo>
                  <a:cubicBezTo>
                    <a:pt x="15861" y="55687"/>
                    <a:pt x="15846" y="55962"/>
                    <a:pt x="15816" y="56236"/>
                  </a:cubicBezTo>
                  <a:cubicBezTo>
                    <a:pt x="15800" y="56388"/>
                    <a:pt x="15770" y="56541"/>
                    <a:pt x="15739" y="56693"/>
                  </a:cubicBezTo>
                  <a:cubicBezTo>
                    <a:pt x="15724" y="56830"/>
                    <a:pt x="15679" y="56967"/>
                    <a:pt x="15663" y="57104"/>
                  </a:cubicBezTo>
                  <a:cubicBezTo>
                    <a:pt x="15602" y="57439"/>
                    <a:pt x="15557" y="57759"/>
                    <a:pt x="15526" y="58095"/>
                  </a:cubicBezTo>
                  <a:cubicBezTo>
                    <a:pt x="15526" y="58156"/>
                    <a:pt x="15511" y="58232"/>
                    <a:pt x="15511" y="58293"/>
                  </a:cubicBezTo>
                  <a:cubicBezTo>
                    <a:pt x="15496" y="58491"/>
                    <a:pt x="15496" y="58674"/>
                    <a:pt x="15511" y="58872"/>
                  </a:cubicBezTo>
                  <a:cubicBezTo>
                    <a:pt x="15526" y="59054"/>
                    <a:pt x="15541" y="59237"/>
                    <a:pt x="15572" y="59405"/>
                  </a:cubicBezTo>
                  <a:cubicBezTo>
                    <a:pt x="15602" y="59572"/>
                    <a:pt x="15679" y="59725"/>
                    <a:pt x="15800" y="59831"/>
                  </a:cubicBezTo>
                  <a:cubicBezTo>
                    <a:pt x="15892" y="59908"/>
                    <a:pt x="16014" y="59969"/>
                    <a:pt x="16120" y="59969"/>
                  </a:cubicBezTo>
                  <a:cubicBezTo>
                    <a:pt x="16136" y="59969"/>
                    <a:pt x="16151" y="59969"/>
                    <a:pt x="16166" y="59953"/>
                  </a:cubicBezTo>
                  <a:cubicBezTo>
                    <a:pt x="16318" y="59938"/>
                    <a:pt x="16456" y="59847"/>
                    <a:pt x="16532" y="59694"/>
                  </a:cubicBezTo>
                  <a:cubicBezTo>
                    <a:pt x="16593" y="59572"/>
                    <a:pt x="16608" y="59420"/>
                    <a:pt x="16608" y="59283"/>
                  </a:cubicBezTo>
                  <a:cubicBezTo>
                    <a:pt x="16608" y="59192"/>
                    <a:pt x="16608" y="59085"/>
                    <a:pt x="16593" y="58994"/>
                  </a:cubicBezTo>
                  <a:cubicBezTo>
                    <a:pt x="16577" y="58811"/>
                    <a:pt x="16532" y="58643"/>
                    <a:pt x="16516" y="58460"/>
                  </a:cubicBezTo>
                  <a:cubicBezTo>
                    <a:pt x="16501" y="58308"/>
                    <a:pt x="16486" y="58140"/>
                    <a:pt x="16456" y="57973"/>
                  </a:cubicBezTo>
                  <a:cubicBezTo>
                    <a:pt x="16440" y="57820"/>
                    <a:pt x="16425" y="57653"/>
                    <a:pt x="16410" y="57485"/>
                  </a:cubicBezTo>
                  <a:cubicBezTo>
                    <a:pt x="16410" y="57196"/>
                    <a:pt x="16379" y="56906"/>
                    <a:pt x="16379" y="56617"/>
                  </a:cubicBezTo>
                  <a:lnTo>
                    <a:pt x="16379" y="56571"/>
                  </a:lnTo>
                  <a:cubicBezTo>
                    <a:pt x="16379" y="56571"/>
                    <a:pt x="16379" y="56571"/>
                    <a:pt x="16379" y="56556"/>
                  </a:cubicBezTo>
                  <a:cubicBezTo>
                    <a:pt x="16410" y="56388"/>
                    <a:pt x="16425" y="56221"/>
                    <a:pt x="16440" y="56038"/>
                  </a:cubicBezTo>
                  <a:cubicBezTo>
                    <a:pt x="16456" y="55870"/>
                    <a:pt x="16471" y="55703"/>
                    <a:pt x="16486" y="55520"/>
                  </a:cubicBezTo>
                  <a:cubicBezTo>
                    <a:pt x="16516" y="55154"/>
                    <a:pt x="16547" y="54788"/>
                    <a:pt x="16516" y="54423"/>
                  </a:cubicBezTo>
                  <a:cubicBezTo>
                    <a:pt x="16501" y="54240"/>
                    <a:pt x="16486" y="54072"/>
                    <a:pt x="16471" y="53905"/>
                  </a:cubicBezTo>
                  <a:cubicBezTo>
                    <a:pt x="16471" y="53737"/>
                    <a:pt x="16456" y="53570"/>
                    <a:pt x="16456" y="53402"/>
                  </a:cubicBezTo>
                  <a:cubicBezTo>
                    <a:pt x="16456" y="53265"/>
                    <a:pt x="16456" y="53143"/>
                    <a:pt x="16440" y="53006"/>
                  </a:cubicBezTo>
                  <a:cubicBezTo>
                    <a:pt x="16456" y="52884"/>
                    <a:pt x="16471" y="52777"/>
                    <a:pt x="16486" y="52655"/>
                  </a:cubicBezTo>
                  <a:cubicBezTo>
                    <a:pt x="16547" y="52244"/>
                    <a:pt x="16593" y="51817"/>
                    <a:pt x="16654" y="51406"/>
                  </a:cubicBezTo>
                  <a:cubicBezTo>
                    <a:pt x="16715" y="50995"/>
                    <a:pt x="16806" y="50599"/>
                    <a:pt x="16897" y="50202"/>
                  </a:cubicBezTo>
                  <a:cubicBezTo>
                    <a:pt x="16913" y="50126"/>
                    <a:pt x="16928" y="50050"/>
                    <a:pt x="16958" y="49989"/>
                  </a:cubicBezTo>
                  <a:cubicBezTo>
                    <a:pt x="16958" y="49974"/>
                    <a:pt x="16958" y="49959"/>
                    <a:pt x="16958" y="49943"/>
                  </a:cubicBezTo>
                  <a:cubicBezTo>
                    <a:pt x="17004" y="49898"/>
                    <a:pt x="17035" y="49852"/>
                    <a:pt x="17065" y="49806"/>
                  </a:cubicBezTo>
                  <a:lnTo>
                    <a:pt x="17095" y="49791"/>
                  </a:lnTo>
                  <a:cubicBezTo>
                    <a:pt x="17126" y="49761"/>
                    <a:pt x="17172" y="49730"/>
                    <a:pt x="17217" y="49700"/>
                  </a:cubicBezTo>
                  <a:cubicBezTo>
                    <a:pt x="17248" y="49669"/>
                    <a:pt x="17278" y="49654"/>
                    <a:pt x="17309" y="49623"/>
                  </a:cubicBezTo>
                  <a:cubicBezTo>
                    <a:pt x="17385" y="49578"/>
                    <a:pt x="17461" y="49532"/>
                    <a:pt x="17537" y="49486"/>
                  </a:cubicBezTo>
                  <a:cubicBezTo>
                    <a:pt x="17613" y="49456"/>
                    <a:pt x="17690" y="49410"/>
                    <a:pt x="17751" y="49364"/>
                  </a:cubicBezTo>
                  <a:cubicBezTo>
                    <a:pt x="17827" y="49319"/>
                    <a:pt x="17903" y="49273"/>
                    <a:pt x="17979" y="49227"/>
                  </a:cubicBezTo>
                  <a:cubicBezTo>
                    <a:pt x="18055" y="49182"/>
                    <a:pt x="18131" y="49121"/>
                    <a:pt x="18192" y="49075"/>
                  </a:cubicBezTo>
                  <a:cubicBezTo>
                    <a:pt x="18269" y="49029"/>
                    <a:pt x="18345" y="48968"/>
                    <a:pt x="18421" y="48907"/>
                  </a:cubicBezTo>
                  <a:cubicBezTo>
                    <a:pt x="18497" y="48846"/>
                    <a:pt x="18573" y="48785"/>
                    <a:pt x="18665" y="48725"/>
                  </a:cubicBezTo>
                  <a:cubicBezTo>
                    <a:pt x="18832" y="48603"/>
                    <a:pt x="19000" y="48511"/>
                    <a:pt x="19152" y="48374"/>
                  </a:cubicBezTo>
                  <a:cubicBezTo>
                    <a:pt x="19198" y="48344"/>
                    <a:pt x="19228" y="48298"/>
                    <a:pt x="19274" y="48267"/>
                  </a:cubicBezTo>
                  <a:cubicBezTo>
                    <a:pt x="19305" y="48237"/>
                    <a:pt x="19350" y="48191"/>
                    <a:pt x="19381" y="48161"/>
                  </a:cubicBezTo>
                  <a:cubicBezTo>
                    <a:pt x="19442" y="48085"/>
                    <a:pt x="19503" y="48024"/>
                    <a:pt x="19579" y="47947"/>
                  </a:cubicBezTo>
                  <a:cubicBezTo>
                    <a:pt x="19579" y="47947"/>
                    <a:pt x="19579" y="47932"/>
                    <a:pt x="19594" y="47932"/>
                  </a:cubicBezTo>
                  <a:cubicBezTo>
                    <a:pt x="19640" y="47947"/>
                    <a:pt x="19686" y="47963"/>
                    <a:pt x="19747" y="47963"/>
                  </a:cubicBezTo>
                  <a:cubicBezTo>
                    <a:pt x="19807" y="47978"/>
                    <a:pt x="19868" y="47993"/>
                    <a:pt x="19929" y="47993"/>
                  </a:cubicBezTo>
                  <a:cubicBezTo>
                    <a:pt x="20021" y="47993"/>
                    <a:pt x="20127" y="47993"/>
                    <a:pt x="20234" y="47978"/>
                  </a:cubicBezTo>
                  <a:cubicBezTo>
                    <a:pt x="20341" y="47963"/>
                    <a:pt x="20432" y="47947"/>
                    <a:pt x="20524" y="47917"/>
                  </a:cubicBezTo>
                  <a:cubicBezTo>
                    <a:pt x="20630" y="47871"/>
                    <a:pt x="20722" y="47826"/>
                    <a:pt x="20813" y="47780"/>
                  </a:cubicBezTo>
                  <a:cubicBezTo>
                    <a:pt x="20904" y="47749"/>
                    <a:pt x="20996" y="47688"/>
                    <a:pt x="21057" y="47612"/>
                  </a:cubicBezTo>
                  <a:cubicBezTo>
                    <a:pt x="21103" y="47582"/>
                    <a:pt x="21133" y="47536"/>
                    <a:pt x="21163" y="47506"/>
                  </a:cubicBezTo>
                  <a:cubicBezTo>
                    <a:pt x="21194" y="47460"/>
                    <a:pt x="21224" y="47414"/>
                    <a:pt x="21255" y="47353"/>
                  </a:cubicBezTo>
                  <a:cubicBezTo>
                    <a:pt x="21285" y="47292"/>
                    <a:pt x="21301" y="47216"/>
                    <a:pt x="21316" y="47155"/>
                  </a:cubicBezTo>
                  <a:cubicBezTo>
                    <a:pt x="21316" y="47033"/>
                    <a:pt x="21270" y="46896"/>
                    <a:pt x="21194" y="46820"/>
                  </a:cubicBezTo>
                  <a:cubicBezTo>
                    <a:pt x="21118" y="46729"/>
                    <a:pt x="21011" y="46668"/>
                    <a:pt x="20904" y="46652"/>
                  </a:cubicBezTo>
                  <a:cubicBezTo>
                    <a:pt x="20867" y="46646"/>
                    <a:pt x="20829" y="46642"/>
                    <a:pt x="20791" y="46642"/>
                  </a:cubicBezTo>
                  <a:cubicBezTo>
                    <a:pt x="20737" y="46642"/>
                    <a:pt x="20684" y="46650"/>
                    <a:pt x="20630" y="46668"/>
                  </a:cubicBezTo>
                  <a:cubicBezTo>
                    <a:pt x="20584" y="46683"/>
                    <a:pt x="20524" y="46698"/>
                    <a:pt x="20478" y="46729"/>
                  </a:cubicBezTo>
                  <a:cubicBezTo>
                    <a:pt x="20432" y="46759"/>
                    <a:pt x="20386" y="46790"/>
                    <a:pt x="20341" y="46805"/>
                  </a:cubicBezTo>
                  <a:cubicBezTo>
                    <a:pt x="20265" y="46866"/>
                    <a:pt x="20188" y="46927"/>
                    <a:pt x="20112" y="46988"/>
                  </a:cubicBezTo>
                  <a:cubicBezTo>
                    <a:pt x="20036" y="47049"/>
                    <a:pt x="19945" y="47110"/>
                    <a:pt x="19884" y="47186"/>
                  </a:cubicBezTo>
                  <a:cubicBezTo>
                    <a:pt x="19807" y="47262"/>
                    <a:pt x="19731" y="47338"/>
                    <a:pt x="19670" y="47414"/>
                  </a:cubicBezTo>
                  <a:cubicBezTo>
                    <a:pt x="19609" y="47490"/>
                    <a:pt x="19548" y="47567"/>
                    <a:pt x="19487" y="47643"/>
                  </a:cubicBezTo>
                  <a:cubicBezTo>
                    <a:pt x="19411" y="47719"/>
                    <a:pt x="19320" y="47795"/>
                    <a:pt x="19244" y="47887"/>
                  </a:cubicBezTo>
                  <a:cubicBezTo>
                    <a:pt x="19183" y="47963"/>
                    <a:pt x="19107" y="48039"/>
                    <a:pt x="19015" y="48115"/>
                  </a:cubicBezTo>
                  <a:cubicBezTo>
                    <a:pt x="19000" y="48130"/>
                    <a:pt x="18985" y="48146"/>
                    <a:pt x="18969" y="48161"/>
                  </a:cubicBezTo>
                  <a:cubicBezTo>
                    <a:pt x="18924" y="48191"/>
                    <a:pt x="18893" y="48222"/>
                    <a:pt x="18848" y="48252"/>
                  </a:cubicBezTo>
                  <a:cubicBezTo>
                    <a:pt x="18817" y="48283"/>
                    <a:pt x="18771" y="48313"/>
                    <a:pt x="18726" y="48328"/>
                  </a:cubicBezTo>
                  <a:cubicBezTo>
                    <a:pt x="18650" y="48389"/>
                    <a:pt x="18558" y="48450"/>
                    <a:pt x="18482" y="48496"/>
                  </a:cubicBezTo>
                  <a:cubicBezTo>
                    <a:pt x="18406" y="48557"/>
                    <a:pt x="18314" y="48618"/>
                    <a:pt x="18238" y="48679"/>
                  </a:cubicBezTo>
                  <a:cubicBezTo>
                    <a:pt x="18177" y="48740"/>
                    <a:pt x="18101" y="48801"/>
                    <a:pt x="18025" y="48862"/>
                  </a:cubicBezTo>
                  <a:cubicBezTo>
                    <a:pt x="17949" y="48923"/>
                    <a:pt x="17857" y="48999"/>
                    <a:pt x="17781" y="49060"/>
                  </a:cubicBezTo>
                  <a:cubicBezTo>
                    <a:pt x="17629" y="49166"/>
                    <a:pt x="17476" y="49288"/>
                    <a:pt x="17324" y="49410"/>
                  </a:cubicBezTo>
                  <a:cubicBezTo>
                    <a:pt x="17233" y="49471"/>
                    <a:pt x="17156" y="49547"/>
                    <a:pt x="17065" y="49608"/>
                  </a:cubicBezTo>
                  <a:cubicBezTo>
                    <a:pt x="17065" y="49623"/>
                    <a:pt x="17050" y="49623"/>
                    <a:pt x="17035" y="49639"/>
                  </a:cubicBezTo>
                  <a:cubicBezTo>
                    <a:pt x="17065" y="49547"/>
                    <a:pt x="17095" y="49441"/>
                    <a:pt x="17126" y="49349"/>
                  </a:cubicBezTo>
                  <a:cubicBezTo>
                    <a:pt x="17202" y="49151"/>
                    <a:pt x="17263" y="48968"/>
                    <a:pt x="17339" y="48770"/>
                  </a:cubicBezTo>
                  <a:cubicBezTo>
                    <a:pt x="17415" y="48572"/>
                    <a:pt x="17492" y="48374"/>
                    <a:pt x="17553" y="48176"/>
                  </a:cubicBezTo>
                  <a:cubicBezTo>
                    <a:pt x="17659" y="47993"/>
                    <a:pt x="17766" y="47795"/>
                    <a:pt x="17872" y="47612"/>
                  </a:cubicBezTo>
                  <a:cubicBezTo>
                    <a:pt x="17949" y="47521"/>
                    <a:pt x="18010" y="47414"/>
                    <a:pt x="18071" y="47308"/>
                  </a:cubicBezTo>
                  <a:lnTo>
                    <a:pt x="18086" y="47308"/>
                  </a:lnTo>
                  <a:cubicBezTo>
                    <a:pt x="18147" y="47201"/>
                    <a:pt x="18223" y="47094"/>
                    <a:pt x="18299" y="46988"/>
                  </a:cubicBezTo>
                  <a:cubicBezTo>
                    <a:pt x="18360" y="46896"/>
                    <a:pt x="18421" y="46805"/>
                    <a:pt x="18482" y="46713"/>
                  </a:cubicBezTo>
                  <a:cubicBezTo>
                    <a:pt x="18497" y="46698"/>
                    <a:pt x="18497" y="46698"/>
                    <a:pt x="18512" y="46683"/>
                  </a:cubicBezTo>
                  <a:cubicBezTo>
                    <a:pt x="18543" y="46668"/>
                    <a:pt x="18573" y="46652"/>
                    <a:pt x="18589" y="46637"/>
                  </a:cubicBezTo>
                  <a:cubicBezTo>
                    <a:pt x="18619" y="46622"/>
                    <a:pt x="18650" y="46591"/>
                    <a:pt x="18665" y="46576"/>
                  </a:cubicBezTo>
                  <a:cubicBezTo>
                    <a:pt x="18695" y="46561"/>
                    <a:pt x="18741" y="46531"/>
                    <a:pt x="18771" y="46500"/>
                  </a:cubicBezTo>
                  <a:cubicBezTo>
                    <a:pt x="18832" y="46454"/>
                    <a:pt x="18909" y="46393"/>
                    <a:pt x="18969" y="46332"/>
                  </a:cubicBezTo>
                  <a:cubicBezTo>
                    <a:pt x="19107" y="46226"/>
                    <a:pt x="19228" y="46104"/>
                    <a:pt x="19350" y="45982"/>
                  </a:cubicBezTo>
                  <a:cubicBezTo>
                    <a:pt x="19427" y="45891"/>
                    <a:pt x="19503" y="45799"/>
                    <a:pt x="19579" y="45693"/>
                  </a:cubicBezTo>
                  <a:cubicBezTo>
                    <a:pt x="19640" y="45616"/>
                    <a:pt x="19701" y="45525"/>
                    <a:pt x="19777" y="45449"/>
                  </a:cubicBezTo>
                  <a:cubicBezTo>
                    <a:pt x="19838" y="45357"/>
                    <a:pt x="19914" y="45266"/>
                    <a:pt x="19975" y="45190"/>
                  </a:cubicBezTo>
                  <a:cubicBezTo>
                    <a:pt x="20051" y="45098"/>
                    <a:pt x="20127" y="45007"/>
                    <a:pt x="20219" y="44916"/>
                  </a:cubicBezTo>
                  <a:lnTo>
                    <a:pt x="20204" y="44916"/>
                  </a:lnTo>
                  <a:cubicBezTo>
                    <a:pt x="20219" y="44900"/>
                    <a:pt x="20234" y="44885"/>
                    <a:pt x="20249" y="44870"/>
                  </a:cubicBezTo>
                  <a:cubicBezTo>
                    <a:pt x="20249" y="44870"/>
                    <a:pt x="20249" y="44885"/>
                    <a:pt x="20249" y="44885"/>
                  </a:cubicBezTo>
                  <a:cubicBezTo>
                    <a:pt x="20325" y="44778"/>
                    <a:pt x="20417" y="44687"/>
                    <a:pt x="20508" y="44596"/>
                  </a:cubicBezTo>
                  <a:cubicBezTo>
                    <a:pt x="20600" y="44489"/>
                    <a:pt x="20676" y="44398"/>
                    <a:pt x="20767" y="44291"/>
                  </a:cubicBezTo>
                  <a:cubicBezTo>
                    <a:pt x="20828" y="44199"/>
                    <a:pt x="20889" y="44108"/>
                    <a:pt x="20950" y="44017"/>
                  </a:cubicBezTo>
                  <a:cubicBezTo>
                    <a:pt x="21011" y="43910"/>
                    <a:pt x="21072" y="43819"/>
                    <a:pt x="21133" y="43727"/>
                  </a:cubicBezTo>
                  <a:cubicBezTo>
                    <a:pt x="21163" y="43681"/>
                    <a:pt x="21194" y="43651"/>
                    <a:pt x="21224" y="43605"/>
                  </a:cubicBezTo>
                  <a:cubicBezTo>
                    <a:pt x="21285" y="43544"/>
                    <a:pt x="21331" y="43483"/>
                    <a:pt x="21392" y="43422"/>
                  </a:cubicBezTo>
                  <a:lnTo>
                    <a:pt x="21407" y="43407"/>
                  </a:lnTo>
                  <a:cubicBezTo>
                    <a:pt x="21407" y="43392"/>
                    <a:pt x="21422" y="43392"/>
                    <a:pt x="21422" y="43377"/>
                  </a:cubicBezTo>
                  <a:cubicBezTo>
                    <a:pt x="21422" y="43377"/>
                    <a:pt x="21438" y="43377"/>
                    <a:pt x="21438" y="43361"/>
                  </a:cubicBezTo>
                  <a:lnTo>
                    <a:pt x="21453" y="43361"/>
                  </a:lnTo>
                  <a:cubicBezTo>
                    <a:pt x="21514" y="43270"/>
                    <a:pt x="21590" y="43194"/>
                    <a:pt x="21666" y="43118"/>
                  </a:cubicBezTo>
                  <a:cubicBezTo>
                    <a:pt x="21742" y="43042"/>
                    <a:pt x="21834" y="42965"/>
                    <a:pt x="21910" y="42889"/>
                  </a:cubicBezTo>
                  <a:cubicBezTo>
                    <a:pt x="21925" y="42874"/>
                    <a:pt x="21940" y="42859"/>
                    <a:pt x="21956" y="42843"/>
                  </a:cubicBezTo>
                  <a:lnTo>
                    <a:pt x="21971" y="42843"/>
                  </a:lnTo>
                  <a:cubicBezTo>
                    <a:pt x="22108" y="42722"/>
                    <a:pt x="22245" y="42615"/>
                    <a:pt x="22398" y="42493"/>
                  </a:cubicBezTo>
                  <a:cubicBezTo>
                    <a:pt x="22458" y="42432"/>
                    <a:pt x="22535" y="42386"/>
                    <a:pt x="22596" y="42325"/>
                  </a:cubicBezTo>
                  <a:cubicBezTo>
                    <a:pt x="22672" y="42264"/>
                    <a:pt x="22748" y="42204"/>
                    <a:pt x="22809" y="42143"/>
                  </a:cubicBezTo>
                  <a:cubicBezTo>
                    <a:pt x="22839" y="42112"/>
                    <a:pt x="22870" y="42082"/>
                    <a:pt x="22916" y="42036"/>
                  </a:cubicBezTo>
                  <a:cubicBezTo>
                    <a:pt x="22946" y="42005"/>
                    <a:pt x="22977" y="41975"/>
                    <a:pt x="23007" y="41929"/>
                  </a:cubicBezTo>
                  <a:cubicBezTo>
                    <a:pt x="23037" y="41899"/>
                    <a:pt x="23068" y="41868"/>
                    <a:pt x="23098" y="41823"/>
                  </a:cubicBezTo>
                  <a:cubicBezTo>
                    <a:pt x="23129" y="41792"/>
                    <a:pt x="23159" y="41762"/>
                    <a:pt x="23175" y="41731"/>
                  </a:cubicBezTo>
                  <a:cubicBezTo>
                    <a:pt x="23281" y="41594"/>
                    <a:pt x="23388" y="41442"/>
                    <a:pt x="23479" y="41274"/>
                  </a:cubicBezTo>
                  <a:cubicBezTo>
                    <a:pt x="23525" y="41198"/>
                    <a:pt x="23571" y="41122"/>
                    <a:pt x="23616" y="41046"/>
                  </a:cubicBezTo>
                  <a:cubicBezTo>
                    <a:pt x="23647" y="40954"/>
                    <a:pt x="23693" y="40878"/>
                    <a:pt x="23723" y="40787"/>
                  </a:cubicBezTo>
                  <a:cubicBezTo>
                    <a:pt x="23754" y="40710"/>
                    <a:pt x="23769" y="40634"/>
                    <a:pt x="23799" y="40573"/>
                  </a:cubicBezTo>
                  <a:cubicBezTo>
                    <a:pt x="23814" y="40482"/>
                    <a:pt x="23845" y="40406"/>
                    <a:pt x="23860" y="40330"/>
                  </a:cubicBezTo>
                  <a:cubicBezTo>
                    <a:pt x="23891" y="40177"/>
                    <a:pt x="23936" y="40025"/>
                    <a:pt x="23982" y="39872"/>
                  </a:cubicBezTo>
                  <a:cubicBezTo>
                    <a:pt x="23997" y="39781"/>
                    <a:pt x="24028" y="39690"/>
                    <a:pt x="24058" y="39598"/>
                  </a:cubicBezTo>
                  <a:cubicBezTo>
                    <a:pt x="24074" y="39522"/>
                    <a:pt x="24104" y="39446"/>
                    <a:pt x="24134" y="39370"/>
                  </a:cubicBezTo>
                  <a:cubicBezTo>
                    <a:pt x="24150" y="39324"/>
                    <a:pt x="24150" y="39263"/>
                    <a:pt x="24165" y="39217"/>
                  </a:cubicBezTo>
                  <a:cubicBezTo>
                    <a:pt x="24180" y="39172"/>
                    <a:pt x="24195" y="39126"/>
                    <a:pt x="24195" y="39080"/>
                  </a:cubicBezTo>
                  <a:cubicBezTo>
                    <a:pt x="24211" y="39004"/>
                    <a:pt x="24226" y="38913"/>
                    <a:pt x="24226" y="38821"/>
                  </a:cubicBezTo>
                  <a:cubicBezTo>
                    <a:pt x="24241" y="38745"/>
                    <a:pt x="24241" y="38699"/>
                    <a:pt x="24241" y="38654"/>
                  </a:cubicBezTo>
                  <a:cubicBezTo>
                    <a:pt x="24226" y="38471"/>
                    <a:pt x="24195" y="38303"/>
                    <a:pt x="24165" y="38120"/>
                  </a:cubicBezTo>
                  <a:cubicBezTo>
                    <a:pt x="24134" y="37937"/>
                    <a:pt x="24104" y="37755"/>
                    <a:pt x="24074" y="37572"/>
                  </a:cubicBezTo>
                  <a:cubicBezTo>
                    <a:pt x="24074" y="37572"/>
                    <a:pt x="24074" y="37587"/>
                    <a:pt x="24074" y="37587"/>
                  </a:cubicBezTo>
                  <a:cubicBezTo>
                    <a:pt x="24058" y="37526"/>
                    <a:pt x="24058" y="37480"/>
                    <a:pt x="24043" y="37435"/>
                  </a:cubicBezTo>
                  <a:cubicBezTo>
                    <a:pt x="24028" y="37343"/>
                    <a:pt x="23997" y="37252"/>
                    <a:pt x="23982" y="37160"/>
                  </a:cubicBezTo>
                  <a:cubicBezTo>
                    <a:pt x="23967" y="37084"/>
                    <a:pt x="23952" y="36993"/>
                    <a:pt x="23936" y="36917"/>
                  </a:cubicBezTo>
                  <a:cubicBezTo>
                    <a:pt x="23906" y="36734"/>
                    <a:pt x="23875" y="36551"/>
                    <a:pt x="23830" y="36383"/>
                  </a:cubicBezTo>
                  <a:cubicBezTo>
                    <a:pt x="23814" y="36292"/>
                    <a:pt x="23784" y="36216"/>
                    <a:pt x="23769" y="36124"/>
                  </a:cubicBezTo>
                  <a:cubicBezTo>
                    <a:pt x="23769" y="36079"/>
                    <a:pt x="23754" y="36048"/>
                    <a:pt x="23738" y="36003"/>
                  </a:cubicBezTo>
                  <a:cubicBezTo>
                    <a:pt x="23738" y="35972"/>
                    <a:pt x="23723" y="35957"/>
                    <a:pt x="23708" y="35942"/>
                  </a:cubicBezTo>
                  <a:cubicBezTo>
                    <a:pt x="23693" y="35926"/>
                    <a:pt x="23662" y="35911"/>
                    <a:pt x="23647" y="35911"/>
                  </a:cubicBezTo>
                  <a:cubicBezTo>
                    <a:pt x="23616" y="35911"/>
                    <a:pt x="23601" y="35926"/>
                    <a:pt x="23571" y="35942"/>
                  </a:cubicBezTo>
                  <a:cubicBezTo>
                    <a:pt x="23495" y="35972"/>
                    <a:pt x="23434" y="36018"/>
                    <a:pt x="23357" y="36063"/>
                  </a:cubicBezTo>
                  <a:cubicBezTo>
                    <a:pt x="23281" y="36109"/>
                    <a:pt x="23205" y="36155"/>
                    <a:pt x="23129" y="36201"/>
                  </a:cubicBezTo>
                  <a:cubicBezTo>
                    <a:pt x="22961" y="36292"/>
                    <a:pt x="22824" y="36399"/>
                    <a:pt x="22672" y="36505"/>
                  </a:cubicBezTo>
                  <a:cubicBezTo>
                    <a:pt x="22535" y="36612"/>
                    <a:pt x="22382" y="36734"/>
                    <a:pt x="22260" y="36856"/>
                  </a:cubicBezTo>
                  <a:cubicBezTo>
                    <a:pt x="22184" y="36917"/>
                    <a:pt x="22123" y="36993"/>
                    <a:pt x="22062" y="37054"/>
                  </a:cubicBezTo>
                  <a:cubicBezTo>
                    <a:pt x="22001" y="37130"/>
                    <a:pt x="21956" y="37191"/>
                    <a:pt x="21895" y="37267"/>
                  </a:cubicBezTo>
                  <a:cubicBezTo>
                    <a:pt x="21849" y="37343"/>
                    <a:pt x="21788" y="37419"/>
                    <a:pt x="21742" y="37480"/>
                  </a:cubicBezTo>
                  <a:cubicBezTo>
                    <a:pt x="21681" y="37557"/>
                    <a:pt x="21636" y="37633"/>
                    <a:pt x="21575" y="37724"/>
                  </a:cubicBezTo>
                  <a:cubicBezTo>
                    <a:pt x="21483" y="37861"/>
                    <a:pt x="21377" y="38014"/>
                    <a:pt x="21270" y="38166"/>
                  </a:cubicBezTo>
                  <a:cubicBezTo>
                    <a:pt x="21179" y="38318"/>
                    <a:pt x="21087" y="38471"/>
                    <a:pt x="21011" y="38638"/>
                  </a:cubicBezTo>
                  <a:cubicBezTo>
                    <a:pt x="20920" y="38791"/>
                    <a:pt x="20843" y="38958"/>
                    <a:pt x="20767" y="39126"/>
                  </a:cubicBezTo>
                  <a:cubicBezTo>
                    <a:pt x="20691" y="39278"/>
                    <a:pt x="20615" y="39446"/>
                    <a:pt x="20554" y="39613"/>
                  </a:cubicBezTo>
                  <a:cubicBezTo>
                    <a:pt x="20554" y="39613"/>
                    <a:pt x="20554" y="39613"/>
                    <a:pt x="20554" y="39629"/>
                  </a:cubicBezTo>
                  <a:cubicBezTo>
                    <a:pt x="20554" y="39639"/>
                    <a:pt x="20547" y="39650"/>
                    <a:pt x="20542" y="39660"/>
                  </a:cubicBezTo>
                  <a:lnTo>
                    <a:pt x="20542" y="39660"/>
                  </a:lnTo>
                  <a:cubicBezTo>
                    <a:pt x="20545" y="39659"/>
                    <a:pt x="20548" y="39659"/>
                    <a:pt x="20554" y="39659"/>
                  </a:cubicBezTo>
                  <a:cubicBezTo>
                    <a:pt x="20493" y="39796"/>
                    <a:pt x="20463" y="39933"/>
                    <a:pt x="20432" y="40071"/>
                  </a:cubicBezTo>
                  <a:cubicBezTo>
                    <a:pt x="20402" y="40208"/>
                    <a:pt x="20402" y="40345"/>
                    <a:pt x="20386" y="40482"/>
                  </a:cubicBezTo>
                  <a:cubicBezTo>
                    <a:pt x="20371" y="40665"/>
                    <a:pt x="20356" y="40848"/>
                    <a:pt x="20356" y="41030"/>
                  </a:cubicBezTo>
                  <a:cubicBezTo>
                    <a:pt x="20371" y="41122"/>
                    <a:pt x="20371" y="41213"/>
                    <a:pt x="20386" y="41289"/>
                  </a:cubicBezTo>
                  <a:lnTo>
                    <a:pt x="20417" y="41564"/>
                  </a:lnTo>
                  <a:cubicBezTo>
                    <a:pt x="20447" y="41746"/>
                    <a:pt x="20463" y="41914"/>
                    <a:pt x="20493" y="42082"/>
                  </a:cubicBezTo>
                  <a:cubicBezTo>
                    <a:pt x="20508" y="42264"/>
                    <a:pt x="20539" y="42447"/>
                    <a:pt x="20569" y="42615"/>
                  </a:cubicBezTo>
                  <a:cubicBezTo>
                    <a:pt x="20584" y="42798"/>
                    <a:pt x="20615" y="42965"/>
                    <a:pt x="20645" y="43148"/>
                  </a:cubicBezTo>
                  <a:cubicBezTo>
                    <a:pt x="20645" y="43240"/>
                    <a:pt x="20661" y="43331"/>
                    <a:pt x="20676" y="43422"/>
                  </a:cubicBezTo>
                  <a:cubicBezTo>
                    <a:pt x="20676" y="43468"/>
                    <a:pt x="20691" y="43514"/>
                    <a:pt x="20691" y="43560"/>
                  </a:cubicBezTo>
                  <a:cubicBezTo>
                    <a:pt x="20691" y="43605"/>
                    <a:pt x="20691" y="43651"/>
                    <a:pt x="20691" y="43681"/>
                  </a:cubicBezTo>
                  <a:cubicBezTo>
                    <a:pt x="20691" y="43712"/>
                    <a:pt x="20691" y="43742"/>
                    <a:pt x="20691" y="43773"/>
                  </a:cubicBezTo>
                  <a:cubicBezTo>
                    <a:pt x="20691" y="43788"/>
                    <a:pt x="20691" y="43819"/>
                    <a:pt x="20691" y="43849"/>
                  </a:cubicBezTo>
                  <a:cubicBezTo>
                    <a:pt x="20691" y="43870"/>
                    <a:pt x="20691" y="43885"/>
                    <a:pt x="20691" y="43910"/>
                  </a:cubicBezTo>
                  <a:cubicBezTo>
                    <a:pt x="20676" y="43925"/>
                    <a:pt x="20676" y="43940"/>
                    <a:pt x="20676" y="43956"/>
                  </a:cubicBezTo>
                  <a:cubicBezTo>
                    <a:pt x="20645" y="44001"/>
                    <a:pt x="20615" y="44047"/>
                    <a:pt x="20569" y="44093"/>
                  </a:cubicBezTo>
                  <a:cubicBezTo>
                    <a:pt x="20524" y="44154"/>
                    <a:pt x="20478" y="44215"/>
                    <a:pt x="20432" y="44276"/>
                  </a:cubicBezTo>
                  <a:cubicBezTo>
                    <a:pt x="20310" y="44398"/>
                    <a:pt x="20188" y="44535"/>
                    <a:pt x="20082" y="44657"/>
                  </a:cubicBezTo>
                  <a:cubicBezTo>
                    <a:pt x="19929" y="44824"/>
                    <a:pt x="19777" y="44992"/>
                    <a:pt x="19640" y="45175"/>
                  </a:cubicBezTo>
                  <a:cubicBezTo>
                    <a:pt x="19579" y="45266"/>
                    <a:pt x="19503" y="45357"/>
                    <a:pt x="19427" y="45464"/>
                  </a:cubicBezTo>
                  <a:cubicBezTo>
                    <a:pt x="19366" y="45540"/>
                    <a:pt x="19305" y="45632"/>
                    <a:pt x="19228" y="45723"/>
                  </a:cubicBezTo>
                  <a:cubicBezTo>
                    <a:pt x="19198" y="45738"/>
                    <a:pt x="19183" y="45769"/>
                    <a:pt x="19152" y="45799"/>
                  </a:cubicBezTo>
                  <a:cubicBezTo>
                    <a:pt x="19152" y="45814"/>
                    <a:pt x="19152" y="45814"/>
                    <a:pt x="19137" y="45814"/>
                  </a:cubicBezTo>
                  <a:cubicBezTo>
                    <a:pt x="19107" y="45860"/>
                    <a:pt x="19061" y="45906"/>
                    <a:pt x="19015" y="45952"/>
                  </a:cubicBezTo>
                  <a:cubicBezTo>
                    <a:pt x="18969" y="45982"/>
                    <a:pt x="18924" y="46028"/>
                    <a:pt x="18878" y="46073"/>
                  </a:cubicBezTo>
                  <a:cubicBezTo>
                    <a:pt x="18787" y="46165"/>
                    <a:pt x="18695" y="46241"/>
                    <a:pt x="18589" y="46332"/>
                  </a:cubicBezTo>
                  <a:cubicBezTo>
                    <a:pt x="18543" y="46363"/>
                    <a:pt x="18497" y="46409"/>
                    <a:pt x="18451" y="46439"/>
                  </a:cubicBezTo>
                  <a:cubicBezTo>
                    <a:pt x="18436" y="46454"/>
                    <a:pt x="18421" y="46470"/>
                    <a:pt x="18406" y="46485"/>
                  </a:cubicBezTo>
                  <a:cubicBezTo>
                    <a:pt x="18375" y="46500"/>
                    <a:pt x="18360" y="46515"/>
                    <a:pt x="18345" y="46531"/>
                  </a:cubicBezTo>
                  <a:cubicBezTo>
                    <a:pt x="18330" y="46576"/>
                    <a:pt x="18299" y="46607"/>
                    <a:pt x="18284" y="46637"/>
                  </a:cubicBezTo>
                  <a:cubicBezTo>
                    <a:pt x="18253" y="46683"/>
                    <a:pt x="18223" y="46729"/>
                    <a:pt x="18192" y="46774"/>
                  </a:cubicBezTo>
                  <a:cubicBezTo>
                    <a:pt x="18147" y="46835"/>
                    <a:pt x="18116" y="46911"/>
                    <a:pt x="18071" y="46972"/>
                  </a:cubicBezTo>
                  <a:cubicBezTo>
                    <a:pt x="18010" y="47064"/>
                    <a:pt x="17949" y="47140"/>
                    <a:pt x="17888" y="47231"/>
                  </a:cubicBezTo>
                  <a:lnTo>
                    <a:pt x="17827" y="47338"/>
                  </a:lnTo>
                  <a:cubicBezTo>
                    <a:pt x="17918" y="47018"/>
                    <a:pt x="17994" y="46683"/>
                    <a:pt x="18086" y="46348"/>
                  </a:cubicBezTo>
                  <a:cubicBezTo>
                    <a:pt x="18147" y="46134"/>
                    <a:pt x="18192" y="45921"/>
                    <a:pt x="18238" y="45708"/>
                  </a:cubicBezTo>
                  <a:cubicBezTo>
                    <a:pt x="18269" y="45525"/>
                    <a:pt x="18299" y="45327"/>
                    <a:pt x="18314" y="45129"/>
                  </a:cubicBezTo>
                  <a:cubicBezTo>
                    <a:pt x="18345" y="44931"/>
                    <a:pt x="18360" y="44717"/>
                    <a:pt x="18375" y="44519"/>
                  </a:cubicBezTo>
                  <a:cubicBezTo>
                    <a:pt x="18391" y="44321"/>
                    <a:pt x="18421" y="44123"/>
                    <a:pt x="18436" y="43925"/>
                  </a:cubicBezTo>
                  <a:cubicBezTo>
                    <a:pt x="18436" y="43819"/>
                    <a:pt x="18436" y="43712"/>
                    <a:pt x="18451" y="43605"/>
                  </a:cubicBezTo>
                  <a:cubicBezTo>
                    <a:pt x="18451" y="43499"/>
                    <a:pt x="18451" y="43392"/>
                    <a:pt x="18436" y="43301"/>
                  </a:cubicBezTo>
                  <a:cubicBezTo>
                    <a:pt x="18436" y="43087"/>
                    <a:pt x="18421" y="42889"/>
                    <a:pt x="18421" y="42691"/>
                  </a:cubicBezTo>
                  <a:lnTo>
                    <a:pt x="18421" y="42661"/>
                  </a:lnTo>
                  <a:lnTo>
                    <a:pt x="18421" y="42645"/>
                  </a:lnTo>
                  <a:lnTo>
                    <a:pt x="18421" y="42630"/>
                  </a:lnTo>
                  <a:cubicBezTo>
                    <a:pt x="18421" y="42600"/>
                    <a:pt x="18421" y="42584"/>
                    <a:pt x="18421" y="42554"/>
                  </a:cubicBezTo>
                  <a:cubicBezTo>
                    <a:pt x="18421" y="42402"/>
                    <a:pt x="18406" y="42234"/>
                    <a:pt x="18406" y="42066"/>
                  </a:cubicBezTo>
                  <a:cubicBezTo>
                    <a:pt x="18406" y="41868"/>
                    <a:pt x="18406" y="41670"/>
                    <a:pt x="18421" y="41472"/>
                  </a:cubicBezTo>
                  <a:cubicBezTo>
                    <a:pt x="18421" y="41259"/>
                    <a:pt x="18421" y="41061"/>
                    <a:pt x="18421" y="40848"/>
                  </a:cubicBezTo>
                  <a:cubicBezTo>
                    <a:pt x="18421" y="40649"/>
                    <a:pt x="18391" y="40451"/>
                    <a:pt x="18391" y="40253"/>
                  </a:cubicBezTo>
                  <a:cubicBezTo>
                    <a:pt x="18375" y="40055"/>
                    <a:pt x="18360" y="39857"/>
                    <a:pt x="18345" y="39659"/>
                  </a:cubicBezTo>
                  <a:cubicBezTo>
                    <a:pt x="18330" y="39552"/>
                    <a:pt x="18314" y="39461"/>
                    <a:pt x="18299" y="39370"/>
                  </a:cubicBezTo>
                  <a:cubicBezTo>
                    <a:pt x="18299" y="39309"/>
                    <a:pt x="18299" y="39248"/>
                    <a:pt x="18314" y="39187"/>
                  </a:cubicBezTo>
                  <a:cubicBezTo>
                    <a:pt x="18314" y="39065"/>
                    <a:pt x="18330" y="38958"/>
                    <a:pt x="18330" y="38836"/>
                  </a:cubicBezTo>
                  <a:cubicBezTo>
                    <a:pt x="18345" y="38715"/>
                    <a:pt x="18345" y="38593"/>
                    <a:pt x="18360" y="38486"/>
                  </a:cubicBezTo>
                  <a:cubicBezTo>
                    <a:pt x="18360" y="38364"/>
                    <a:pt x="18375" y="38257"/>
                    <a:pt x="18391" y="38136"/>
                  </a:cubicBezTo>
                  <a:cubicBezTo>
                    <a:pt x="18406" y="38014"/>
                    <a:pt x="18421" y="37907"/>
                    <a:pt x="18436" y="37785"/>
                  </a:cubicBezTo>
                  <a:cubicBezTo>
                    <a:pt x="18451" y="37663"/>
                    <a:pt x="18467" y="37541"/>
                    <a:pt x="18497" y="37419"/>
                  </a:cubicBezTo>
                  <a:cubicBezTo>
                    <a:pt x="18512" y="37313"/>
                    <a:pt x="18528" y="37191"/>
                    <a:pt x="18558" y="37084"/>
                  </a:cubicBezTo>
                  <a:cubicBezTo>
                    <a:pt x="18573" y="36962"/>
                    <a:pt x="18589" y="36841"/>
                    <a:pt x="18619" y="36719"/>
                  </a:cubicBezTo>
                  <a:cubicBezTo>
                    <a:pt x="18634" y="36612"/>
                    <a:pt x="18665" y="36490"/>
                    <a:pt x="18680" y="36368"/>
                  </a:cubicBezTo>
                  <a:cubicBezTo>
                    <a:pt x="18695" y="36231"/>
                    <a:pt x="18710" y="36109"/>
                    <a:pt x="18726" y="35987"/>
                  </a:cubicBezTo>
                  <a:cubicBezTo>
                    <a:pt x="18741" y="35865"/>
                    <a:pt x="18756" y="35744"/>
                    <a:pt x="18756" y="35622"/>
                  </a:cubicBezTo>
                  <a:cubicBezTo>
                    <a:pt x="18771" y="35378"/>
                    <a:pt x="18771" y="35119"/>
                    <a:pt x="18771" y="34875"/>
                  </a:cubicBezTo>
                  <a:lnTo>
                    <a:pt x="18771" y="34845"/>
                  </a:lnTo>
                  <a:cubicBezTo>
                    <a:pt x="18771" y="34829"/>
                    <a:pt x="18756" y="34799"/>
                    <a:pt x="18756" y="34784"/>
                  </a:cubicBezTo>
                  <a:cubicBezTo>
                    <a:pt x="18756" y="34768"/>
                    <a:pt x="18756" y="34738"/>
                    <a:pt x="18756" y="34707"/>
                  </a:cubicBezTo>
                  <a:lnTo>
                    <a:pt x="18756" y="34692"/>
                  </a:lnTo>
                  <a:cubicBezTo>
                    <a:pt x="18756" y="34647"/>
                    <a:pt x="18756" y="34586"/>
                    <a:pt x="18756" y="34525"/>
                  </a:cubicBezTo>
                  <a:cubicBezTo>
                    <a:pt x="18756" y="34327"/>
                    <a:pt x="18756" y="34129"/>
                    <a:pt x="18756" y="33930"/>
                  </a:cubicBezTo>
                  <a:cubicBezTo>
                    <a:pt x="18756" y="33687"/>
                    <a:pt x="18756" y="33443"/>
                    <a:pt x="18756" y="33199"/>
                  </a:cubicBezTo>
                  <a:cubicBezTo>
                    <a:pt x="18756" y="32879"/>
                    <a:pt x="18680" y="32559"/>
                    <a:pt x="18512" y="32270"/>
                  </a:cubicBezTo>
                  <a:cubicBezTo>
                    <a:pt x="18436" y="32133"/>
                    <a:pt x="18345" y="32011"/>
                    <a:pt x="18223" y="31904"/>
                  </a:cubicBezTo>
                  <a:cubicBezTo>
                    <a:pt x="18192" y="31858"/>
                    <a:pt x="18147" y="31828"/>
                    <a:pt x="18101" y="31782"/>
                  </a:cubicBezTo>
                  <a:cubicBezTo>
                    <a:pt x="17918" y="31615"/>
                    <a:pt x="17720" y="31462"/>
                    <a:pt x="17537" y="31310"/>
                  </a:cubicBezTo>
                  <a:cubicBezTo>
                    <a:pt x="17446" y="31218"/>
                    <a:pt x="17354" y="31142"/>
                    <a:pt x="17263" y="31066"/>
                  </a:cubicBezTo>
                  <a:cubicBezTo>
                    <a:pt x="17156" y="30975"/>
                    <a:pt x="17035" y="30883"/>
                    <a:pt x="16928" y="30777"/>
                  </a:cubicBezTo>
                  <a:cubicBezTo>
                    <a:pt x="16867" y="30716"/>
                    <a:pt x="16806" y="30655"/>
                    <a:pt x="16745" y="30594"/>
                  </a:cubicBezTo>
                  <a:cubicBezTo>
                    <a:pt x="16669" y="30487"/>
                    <a:pt x="16593" y="30365"/>
                    <a:pt x="16516" y="30259"/>
                  </a:cubicBezTo>
                  <a:cubicBezTo>
                    <a:pt x="16471" y="30182"/>
                    <a:pt x="16425" y="30091"/>
                    <a:pt x="16379" y="30015"/>
                  </a:cubicBezTo>
                  <a:cubicBezTo>
                    <a:pt x="16334" y="29923"/>
                    <a:pt x="16288" y="29817"/>
                    <a:pt x="16242" y="29725"/>
                  </a:cubicBezTo>
                  <a:cubicBezTo>
                    <a:pt x="16212" y="29649"/>
                    <a:pt x="16166" y="29558"/>
                    <a:pt x="16120" y="29482"/>
                  </a:cubicBezTo>
                  <a:cubicBezTo>
                    <a:pt x="16075" y="29390"/>
                    <a:pt x="16029" y="29299"/>
                    <a:pt x="15998" y="29207"/>
                  </a:cubicBezTo>
                  <a:lnTo>
                    <a:pt x="15968" y="29146"/>
                  </a:lnTo>
                  <a:cubicBezTo>
                    <a:pt x="15953" y="29116"/>
                    <a:pt x="15938" y="29085"/>
                    <a:pt x="15907" y="29070"/>
                  </a:cubicBezTo>
                  <a:cubicBezTo>
                    <a:pt x="15892" y="29063"/>
                    <a:pt x="15877" y="29059"/>
                    <a:pt x="15863" y="29059"/>
                  </a:cubicBezTo>
                  <a:cubicBezTo>
                    <a:pt x="15850" y="29059"/>
                    <a:pt x="15838" y="29063"/>
                    <a:pt x="15831" y="29070"/>
                  </a:cubicBezTo>
                  <a:cubicBezTo>
                    <a:pt x="15800" y="29085"/>
                    <a:pt x="15785" y="29116"/>
                    <a:pt x="15785" y="29146"/>
                  </a:cubicBezTo>
                  <a:cubicBezTo>
                    <a:pt x="15739" y="29238"/>
                    <a:pt x="15694" y="29314"/>
                    <a:pt x="15648" y="29405"/>
                  </a:cubicBezTo>
                  <a:cubicBezTo>
                    <a:pt x="15557" y="29588"/>
                    <a:pt x="15450" y="29771"/>
                    <a:pt x="15359" y="29954"/>
                  </a:cubicBezTo>
                  <a:cubicBezTo>
                    <a:pt x="15313" y="30061"/>
                    <a:pt x="15252" y="30167"/>
                    <a:pt x="15206" y="30259"/>
                  </a:cubicBezTo>
                  <a:cubicBezTo>
                    <a:pt x="15145" y="30396"/>
                    <a:pt x="15084" y="30533"/>
                    <a:pt x="15054" y="30670"/>
                  </a:cubicBezTo>
                  <a:cubicBezTo>
                    <a:pt x="15023" y="30822"/>
                    <a:pt x="15008" y="30975"/>
                    <a:pt x="15008" y="31127"/>
                  </a:cubicBezTo>
                  <a:cubicBezTo>
                    <a:pt x="14993" y="31234"/>
                    <a:pt x="14993" y="31356"/>
                    <a:pt x="14993" y="31462"/>
                  </a:cubicBezTo>
                  <a:cubicBezTo>
                    <a:pt x="14993" y="31706"/>
                    <a:pt x="14993" y="31950"/>
                    <a:pt x="14978" y="32194"/>
                  </a:cubicBezTo>
                  <a:cubicBezTo>
                    <a:pt x="14962" y="32331"/>
                    <a:pt x="14962" y="32468"/>
                    <a:pt x="14947" y="32590"/>
                  </a:cubicBezTo>
                  <a:cubicBezTo>
                    <a:pt x="14947" y="32712"/>
                    <a:pt x="14932" y="32833"/>
                    <a:pt x="14932" y="32940"/>
                  </a:cubicBezTo>
                  <a:lnTo>
                    <a:pt x="14901" y="33184"/>
                  </a:lnTo>
                  <a:cubicBezTo>
                    <a:pt x="14886" y="33275"/>
                    <a:pt x="14871" y="33351"/>
                    <a:pt x="14871" y="33428"/>
                  </a:cubicBezTo>
                  <a:cubicBezTo>
                    <a:pt x="14856" y="33504"/>
                    <a:pt x="14841" y="33595"/>
                    <a:pt x="14825" y="33671"/>
                  </a:cubicBezTo>
                  <a:cubicBezTo>
                    <a:pt x="14810" y="33748"/>
                    <a:pt x="14795" y="33824"/>
                    <a:pt x="14780" y="33900"/>
                  </a:cubicBezTo>
                  <a:cubicBezTo>
                    <a:pt x="14734" y="34144"/>
                    <a:pt x="14703" y="34372"/>
                    <a:pt x="14673" y="34601"/>
                  </a:cubicBezTo>
                  <a:cubicBezTo>
                    <a:pt x="14642" y="34723"/>
                    <a:pt x="14642" y="34829"/>
                    <a:pt x="14627" y="34951"/>
                  </a:cubicBezTo>
                  <a:cubicBezTo>
                    <a:pt x="14612" y="35058"/>
                    <a:pt x="14612" y="35180"/>
                    <a:pt x="14612" y="35302"/>
                  </a:cubicBezTo>
                  <a:cubicBezTo>
                    <a:pt x="14612" y="35408"/>
                    <a:pt x="14627" y="35530"/>
                    <a:pt x="14642" y="35637"/>
                  </a:cubicBezTo>
                  <a:cubicBezTo>
                    <a:pt x="14658" y="35774"/>
                    <a:pt x="14673" y="35911"/>
                    <a:pt x="14719" y="36033"/>
                  </a:cubicBezTo>
                  <a:cubicBezTo>
                    <a:pt x="14734" y="36094"/>
                    <a:pt x="14749" y="36155"/>
                    <a:pt x="14780" y="36231"/>
                  </a:cubicBezTo>
                  <a:cubicBezTo>
                    <a:pt x="14795" y="36277"/>
                    <a:pt x="14825" y="36338"/>
                    <a:pt x="14841" y="36399"/>
                  </a:cubicBezTo>
                  <a:cubicBezTo>
                    <a:pt x="14886" y="36505"/>
                    <a:pt x="14932" y="36627"/>
                    <a:pt x="14978" y="36734"/>
                  </a:cubicBezTo>
                  <a:cubicBezTo>
                    <a:pt x="15023" y="36841"/>
                    <a:pt x="15069" y="36962"/>
                    <a:pt x="15130" y="37069"/>
                  </a:cubicBezTo>
                  <a:cubicBezTo>
                    <a:pt x="15191" y="37176"/>
                    <a:pt x="15252" y="37282"/>
                    <a:pt x="15313" y="37374"/>
                  </a:cubicBezTo>
                  <a:cubicBezTo>
                    <a:pt x="15389" y="37480"/>
                    <a:pt x="15465" y="37572"/>
                    <a:pt x="15541" y="37663"/>
                  </a:cubicBezTo>
                  <a:cubicBezTo>
                    <a:pt x="15633" y="37755"/>
                    <a:pt x="15709" y="37846"/>
                    <a:pt x="15785" y="37937"/>
                  </a:cubicBezTo>
                  <a:cubicBezTo>
                    <a:pt x="15938" y="38120"/>
                    <a:pt x="16090" y="38318"/>
                    <a:pt x="16257" y="38471"/>
                  </a:cubicBezTo>
                  <a:cubicBezTo>
                    <a:pt x="16440" y="38638"/>
                    <a:pt x="16638" y="38791"/>
                    <a:pt x="16836" y="38943"/>
                  </a:cubicBezTo>
                  <a:cubicBezTo>
                    <a:pt x="16943" y="39019"/>
                    <a:pt x="17035" y="39080"/>
                    <a:pt x="17141" y="39156"/>
                  </a:cubicBezTo>
                  <a:cubicBezTo>
                    <a:pt x="17248" y="39217"/>
                    <a:pt x="17354" y="39263"/>
                    <a:pt x="17461" y="39324"/>
                  </a:cubicBezTo>
                  <a:cubicBezTo>
                    <a:pt x="17507" y="39354"/>
                    <a:pt x="17553" y="39385"/>
                    <a:pt x="17613" y="39415"/>
                  </a:cubicBezTo>
                  <a:cubicBezTo>
                    <a:pt x="17674" y="39446"/>
                    <a:pt x="17735" y="39492"/>
                    <a:pt x="17796" y="39537"/>
                  </a:cubicBezTo>
                  <a:cubicBezTo>
                    <a:pt x="17812" y="39568"/>
                    <a:pt x="17842" y="39583"/>
                    <a:pt x="17857" y="39598"/>
                  </a:cubicBezTo>
                  <a:cubicBezTo>
                    <a:pt x="17872" y="39613"/>
                    <a:pt x="17872" y="39644"/>
                    <a:pt x="17888" y="39659"/>
                  </a:cubicBezTo>
                  <a:cubicBezTo>
                    <a:pt x="17918" y="39735"/>
                    <a:pt x="17949" y="39796"/>
                    <a:pt x="17964" y="39872"/>
                  </a:cubicBezTo>
                  <a:cubicBezTo>
                    <a:pt x="17979" y="39888"/>
                    <a:pt x="17979" y="39903"/>
                    <a:pt x="17994" y="39918"/>
                  </a:cubicBezTo>
                  <a:cubicBezTo>
                    <a:pt x="17994" y="39918"/>
                    <a:pt x="17994" y="39933"/>
                    <a:pt x="17994" y="39933"/>
                  </a:cubicBezTo>
                  <a:cubicBezTo>
                    <a:pt x="17994" y="39994"/>
                    <a:pt x="18010" y="40055"/>
                    <a:pt x="18010" y="40116"/>
                  </a:cubicBezTo>
                  <a:cubicBezTo>
                    <a:pt x="18010" y="40238"/>
                    <a:pt x="18025" y="40360"/>
                    <a:pt x="18025" y="40497"/>
                  </a:cubicBezTo>
                  <a:cubicBezTo>
                    <a:pt x="18040" y="40604"/>
                    <a:pt x="18055" y="40726"/>
                    <a:pt x="18055" y="40848"/>
                  </a:cubicBezTo>
                  <a:cubicBezTo>
                    <a:pt x="18055" y="41030"/>
                    <a:pt x="18055" y="41213"/>
                    <a:pt x="18040" y="41381"/>
                  </a:cubicBezTo>
                  <a:cubicBezTo>
                    <a:pt x="18040" y="41579"/>
                    <a:pt x="18025" y="41777"/>
                    <a:pt x="18025" y="41975"/>
                  </a:cubicBezTo>
                  <a:cubicBezTo>
                    <a:pt x="18025" y="42173"/>
                    <a:pt x="18025" y="42356"/>
                    <a:pt x="18025" y="42554"/>
                  </a:cubicBezTo>
                  <a:cubicBezTo>
                    <a:pt x="18025" y="42737"/>
                    <a:pt x="18025" y="42920"/>
                    <a:pt x="18025" y="43087"/>
                  </a:cubicBezTo>
                  <a:lnTo>
                    <a:pt x="18025" y="43102"/>
                  </a:lnTo>
                  <a:lnTo>
                    <a:pt x="18025" y="43133"/>
                  </a:lnTo>
                  <a:lnTo>
                    <a:pt x="18025" y="43148"/>
                  </a:lnTo>
                  <a:lnTo>
                    <a:pt x="18025" y="43163"/>
                  </a:lnTo>
                  <a:cubicBezTo>
                    <a:pt x="18025" y="43270"/>
                    <a:pt x="18040" y="43392"/>
                    <a:pt x="18040" y="43499"/>
                  </a:cubicBezTo>
                  <a:cubicBezTo>
                    <a:pt x="18040" y="43758"/>
                    <a:pt x="18025" y="44001"/>
                    <a:pt x="17994" y="44260"/>
                  </a:cubicBezTo>
                  <a:cubicBezTo>
                    <a:pt x="17994" y="44398"/>
                    <a:pt x="17979" y="44535"/>
                    <a:pt x="17964" y="44672"/>
                  </a:cubicBezTo>
                  <a:cubicBezTo>
                    <a:pt x="17949" y="44626"/>
                    <a:pt x="17933" y="44580"/>
                    <a:pt x="17918" y="44519"/>
                  </a:cubicBezTo>
                  <a:cubicBezTo>
                    <a:pt x="17918" y="44535"/>
                    <a:pt x="17918" y="44535"/>
                    <a:pt x="17918" y="44535"/>
                  </a:cubicBezTo>
                  <a:lnTo>
                    <a:pt x="17888" y="44443"/>
                  </a:lnTo>
                  <a:lnTo>
                    <a:pt x="17888" y="44458"/>
                  </a:lnTo>
                  <a:cubicBezTo>
                    <a:pt x="17827" y="44276"/>
                    <a:pt x="17781" y="44093"/>
                    <a:pt x="17705" y="43925"/>
                  </a:cubicBezTo>
                  <a:cubicBezTo>
                    <a:pt x="17629" y="43758"/>
                    <a:pt x="17553" y="43590"/>
                    <a:pt x="17492" y="43422"/>
                  </a:cubicBezTo>
                  <a:cubicBezTo>
                    <a:pt x="17492" y="43407"/>
                    <a:pt x="17476" y="43377"/>
                    <a:pt x="17476" y="43361"/>
                  </a:cubicBezTo>
                  <a:cubicBezTo>
                    <a:pt x="17476" y="43361"/>
                    <a:pt x="17476" y="43377"/>
                    <a:pt x="17476" y="43377"/>
                  </a:cubicBezTo>
                  <a:cubicBezTo>
                    <a:pt x="17446" y="43240"/>
                    <a:pt x="17400" y="43102"/>
                    <a:pt x="17309" y="42996"/>
                  </a:cubicBezTo>
                  <a:cubicBezTo>
                    <a:pt x="17294" y="42996"/>
                    <a:pt x="17278" y="42981"/>
                    <a:pt x="17278" y="42981"/>
                  </a:cubicBezTo>
                  <a:cubicBezTo>
                    <a:pt x="17278" y="42950"/>
                    <a:pt x="17278" y="42920"/>
                    <a:pt x="17278" y="42889"/>
                  </a:cubicBezTo>
                  <a:cubicBezTo>
                    <a:pt x="17263" y="42783"/>
                    <a:pt x="17248" y="42661"/>
                    <a:pt x="17248" y="42539"/>
                  </a:cubicBezTo>
                  <a:cubicBezTo>
                    <a:pt x="17233" y="42417"/>
                    <a:pt x="17217" y="42295"/>
                    <a:pt x="17202" y="42173"/>
                  </a:cubicBezTo>
                  <a:cubicBezTo>
                    <a:pt x="17187" y="42066"/>
                    <a:pt x="17156" y="41945"/>
                    <a:pt x="17126" y="41838"/>
                  </a:cubicBezTo>
                  <a:cubicBezTo>
                    <a:pt x="17095" y="41716"/>
                    <a:pt x="17065" y="41609"/>
                    <a:pt x="17019" y="41487"/>
                  </a:cubicBezTo>
                  <a:cubicBezTo>
                    <a:pt x="16989" y="41411"/>
                    <a:pt x="16943" y="41350"/>
                    <a:pt x="16882" y="41274"/>
                  </a:cubicBezTo>
                  <a:cubicBezTo>
                    <a:pt x="16836" y="41228"/>
                    <a:pt x="16791" y="41183"/>
                    <a:pt x="16715" y="41137"/>
                  </a:cubicBezTo>
                  <a:cubicBezTo>
                    <a:pt x="16654" y="41107"/>
                    <a:pt x="16593" y="41091"/>
                    <a:pt x="16516" y="41091"/>
                  </a:cubicBezTo>
                  <a:cubicBezTo>
                    <a:pt x="16500" y="41089"/>
                    <a:pt x="16482" y="41087"/>
                    <a:pt x="16465" y="41087"/>
                  </a:cubicBezTo>
                  <a:cubicBezTo>
                    <a:pt x="16386" y="41087"/>
                    <a:pt x="16302" y="41112"/>
                    <a:pt x="16227" y="41137"/>
                  </a:cubicBezTo>
                  <a:cubicBezTo>
                    <a:pt x="16166" y="41152"/>
                    <a:pt x="16105" y="41198"/>
                    <a:pt x="16059" y="41244"/>
                  </a:cubicBezTo>
                  <a:cubicBezTo>
                    <a:pt x="16014" y="41289"/>
                    <a:pt x="15968" y="41350"/>
                    <a:pt x="15953" y="41411"/>
                  </a:cubicBezTo>
                  <a:cubicBezTo>
                    <a:pt x="15922" y="41487"/>
                    <a:pt x="15907" y="41564"/>
                    <a:pt x="15892" y="41640"/>
                  </a:cubicBezTo>
                  <a:cubicBezTo>
                    <a:pt x="15892" y="41701"/>
                    <a:pt x="15892" y="41762"/>
                    <a:pt x="15892" y="41823"/>
                  </a:cubicBezTo>
                  <a:cubicBezTo>
                    <a:pt x="15907" y="41884"/>
                    <a:pt x="15922" y="41945"/>
                    <a:pt x="15938" y="42005"/>
                  </a:cubicBezTo>
                  <a:cubicBezTo>
                    <a:pt x="15953" y="42082"/>
                    <a:pt x="15983" y="42143"/>
                    <a:pt x="16014" y="42219"/>
                  </a:cubicBezTo>
                  <a:cubicBezTo>
                    <a:pt x="16044" y="42295"/>
                    <a:pt x="16105" y="42371"/>
                    <a:pt x="16151" y="42447"/>
                  </a:cubicBezTo>
                  <a:cubicBezTo>
                    <a:pt x="16227" y="42539"/>
                    <a:pt x="16318" y="42630"/>
                    <a:pt x="16410" y="42706"/>
                  </a:cubicBezTo>
                  <a:cubicBezTo>
                    <a:pt x="16501" y="42798"/>
                    <a:pt x="16608" y="42874"/>
                    <a:pt x="16699" y="42950"/>
                  </a:cubicBezTo>
                  <a:cubicBezTo>
                    <a:pt x="16791" y="43026"/>
                    <a:pt x="16897" y="43087"/>
                    <a:pt x="16989" y="43148"/>
                  </a:cubicBezTo>
                  <a:lnTo>
                    <a:pt x="16974" y="43148"/>
                  </a:lnTo>
                  <a:cubicBezTo>
                    <a:pt x="17019" y="43163"/>
                    <a:pt x="17050" y="43194"/>
                    <a:pt x="17080" y="43224"/>
                  </a:cubicBezTo>
                  <a:lnTo>
                    <a:pt x="17095" y="43240"/>
                  </a:lnTo>
                  <a:cubicBezTo>
                    <a:pt x="17095" y="43240"/>
                    <a:pt x="17095" y="43255"/>
                    <a:pt x="17111" y="43270"/>
                  </a:cubicBezTo>
                  <a:cubicBezTo>
                    <a:pt x="17126" y="43346"/>
                    <a:pt x="17156" y="43422"/>
                    <a:pt x="17172" y="43483"/>
                  </a:cubicBezTo>
                  <a:cubicBezTo>
                    <a:pt x="17202" y="43560"/>
                    <a:pt x="17248" y="43636"/>
                    <a:pt x="17278" y="43697"/>
                  </a:cubicBezTo>
                  <a:cubicBezTo>
                    <a:pt x="17324" y="43773"/>
                    <a:pt x="17370" y="43849"/>
                    <a:pt x="17400" y="43925"/>
                  </a:cubicBezTo>
                  <a:cubicBezTo>
                    <a:pt x="17400" y="43910"/>
                    <a:pt x="17400" y="43895"/>
                    <a:pt x="17400" y="43895"/>
                  </a:cubicBezTo>
                  <a:cubicBezTo>
                    <a:pt x="17415" y="43910"/>
                    <a:pt x="17431" y="43940"/>
                    <a:pt x="17431" y="43956"/>
                  </a:cubicBezTo>
                  <a:cubicBezTo>
                    <a:pt x="17507" y="44123"/>
                    <a:pt x="17583" y="44276"/>
                    <a:pt x="17644" y="44428"/>
                  </a:cubicBezTo>
                  <a:cubicBezTo>
                    <a:pt x="17705" y="44596"/>
                    <a:pt x="17766" y="44748"/>
                    <a:pt x="17827" y="44916"/>
                  </a:cubicBezTo>
                  <a:cubicBezTo>
                    <a:pt x="17842" y="44961"/>
                    <a:pt x="17857" y="45007"/>
                    <a:pt x="17872" y="45053"/>
                  </a:cubicBezTo>
                  <a:cubicBezTo>
                    <a:pt x="17872" y="45114"/>
                    <a:pt x="17888" y="45190"/>
                    <a:pt x="17888" y="45266"/>
                  </a:cubicBezTo>
                  <a:cubicBezTo>
                    <a:pt x="17888" y="45296"/>
                    <a:pt x="17888" y="45312"/>
                    <a:pt x="17888" y="45342"/>
                  </a:cubicBezTo>
                  <a:cubicBezTo>
                    <a:pt x="17888" y="45357"/>
                    <a:pt x="17888" y="45373"/>
                    <a:pt x="17888" y="45388"/>
                  </a:cubicBezTo>
                  <a:cubicBezTo>
                    <a:pt x="17857" y="45555"/>
                    <a:pt x="17842" y="45708"/>
                    <a:pt x="17796" y="45875"/>
                  </a:cubicBezTo>
                  <a:cubicBezTo>
                    <a:pt x="17796" y="45860"/>
                    <a:pt x="17796" y="45860"/>
                    <a:pt x="17796" y="45845"/>
                  </a:cubicBezTo>
                  <a:cubicBezTo>
                    <a:pt x="17796" y="45875"/>
                    <a:pt x="17781" y="45921"/>
                    <a:pt x="17781" y="45952"/>
                  </a:cubicBezTo>
                  <a:cubicBezTo>
                    <a:pt x="17720" y="46150"/>
                    <a:pt x="17674" y="46332"/>
                    <a:pt x="17613" y="46531"/>
                  </a:cubicBezTo>
                  <a:cubicBezTo>
                    <a:pt x="17568" y="46729"/>
                    <a:pt x="17507" y="46927"/>
                    <a:pt x="17461" y="47125"/>
                  </a:cubicBezTo>
                  <a:cubicBezTo>
                    <a:pt x="17400" y="47323"/>
                    <a:pt x="17339" y="47506"/>
                    <a:pt x="17278" y="47704"/>
                  </a:cubicBezTo>
                  <a:cubicBezTo>
                    <a:pt x="17202" y="47902"/>
                    <a:pt x="17141" y="48100"/>
                    <a:pt x="17065" y="48298"/>
                  </a:cubicBezTo>
                  <a:cubicBezTo>
                    <a:pt x="16989" y="48496"/>
                    <a:pt x="16913" y="48679"/>
                    <a:pt x="16852" y="48877"/>
                  </a:cubicBezTo>
                  <a:cubicBezTo>
                    <a:pt x="16775" y="49075"/>
                    <a:pt x="16715" y="49288"/>
                    <a:pt x="16654" y="49486"/>
                  </a:cubicBezTo>
                  <a:cubicBezTo>
                    <a:pt x="16608" y="49700"/>
                    <a:pt x="16547" y="49898"/>
                    <a:pt x="16516" y="50111"/>
                  </a:cubicBezTo>
                  <a:cubicBezTo>
                    <a:pt x="16440" y="50461"/>
                    <a:pt x="16379" y="50812"/>
                    <a:pt x="16334" y="51162"/>
                  </a:cubicBezTo>
                  <a:cubicBezTo>
                    <a:pt x="16334" y="51117"/>
                    <a:pt x="16334" y="51056"/>
                    <a:pt x="16334" y="51010"/>
                  </a:cubicBezTo>
                  <a:cubicBezTo>
                    <a:pt x="16303" y="50629"/>
                    <a:pt x="16288" y="50248"/>
                    <a:pt x="16257" y="49852"/>
                  </a:cubicBezTo>
                  <a:cubicBezTo>
                    <a:pt x="16227" y="49471"/>
                    <a:pt x="16181" y="49090"/>
                    <a:pt x="16136" y="48694"/>
                  </a:cubicBezTo>
                  <a:cubicBezTo>
                    <a:pt x="16120" y="48496"/>
                    <a:pt x="16090" y="48298"/>
                    <a:pt x="16075" y="48100"/>
                  </a:cubicBezTo>
                  <a:cubicBezTo>
                    <a:pt x="16059" y="47932"/>
                    <a:pt x="16059" y="47749"/>
                    <a:pt x="16059" y="47567"/>
                  </a:cubicBezTo>
                  <a:lnTo>
                    <a:pt x="16059" y="47521"/>
                  </a:lnTo>
                  <a:cubicBezTo>
                    <a:pt x="16044" y="47323"/>
                    <a:pt x="16044" y="47125"/>
                    <a:pt x="16044" y="46942"/>
                  </a:cubicBezTo>
                  <a:cubicBezTo>
                    <a:pt x="16044" y="46744"/>
                    <a:pt x="16059" y="46531"/>
                    <a:pt x="16044" y="46332"/>
                  </a:cubicBezTo>
                  <a:cubicBezTo>
                    <a:pt x="16029" y="46150"/>
                    <a:pt x="16029" y="45952"/>
                    <a:pt x="16014" y="45754"/>
                  </a:cubicBezTo>
                  <a:cubicBezTo>
                    <a:pt x="15983" y="45555"/>
                    <a:pt x="15968" y="45357"/>
                    <a:pt x="15953" y="45159"/>
                  </a:cubicBezTo>
                  <a:cubicBezTo>
                    <a:pt x="15907" y="44763"/>
                    <a:pt x="15877" y="44367"/>
                    <a:pt x="15846" y="43956"/>
                  </a:cubicBezTo>
                  <a:cubicBezTo>
                    <a:pt x="15831" y="43773"/>
                    <a:pt x="15816" y="43590"/>
                    <a:pt x="15800" y="43392"/>
                  </a:cubicBezTo>
                  <a:cubicBezTo>
                    <a:pt x="15770" y="43194"/>
                    <a:pt x="15739" y="42996"/>
                    <a:pt x="15709" y="42798"/>
                  </a:cubicBezTo>
                  <a:cubicBezTo>
                    <a:pt x="15679" y="42600"/>
                    <a:pt x="15633" y="42402"/>
                    <a:pt x="15602" y="42219"/>
                  </a:cubicBezTo>
                  <a:cubicBezTo>
                    <a:pt x="15557" y="42021"/>
                    <a:pt x="15526" y="41823"/>
                    <a:pt x="15496" y="41625"/>
                  </a:cubicBezTo>
                  <a:cubicBezTo>
                    <a:pt x="15435" y="41259"/>
                    <a:pt x="15374" y="40878"/>
                    <a:pt x="15298" y="40512"/>
                  </a:cubicBezTo>
                  <a:cubicBezTo>
                    <a:pt x="15237" y="40116"/>
                    <a:pt x="15160" y="39720"/>
                    <a:pt x="15084" y="39339"/>
                  </a:cubicBezTo>
                  <a:cubicBezTo>
                    <a:pt x="15008" y="38958"/>
                    <a:pt x="14947" y="38577"/>
                    <a:pt x="14871" y="38197"/>
                  </a:cubicBezTo>
                  <a:cubicBezTo>
                    <a:pt x="14810" y="37816"/>
                    <a:pt x="14719" y="37450"/>
                    <a:pt x="14612" y="37084"/>
                  </a:cubicBezTo>
                  <a:cubicBezTo>
                    <a:pt x="14521" y="36719"/>
                    <a:pt x="14414" y="36353"/>
                    <a:pt x="14323" y="35987"/>
                  </a:cubicBezTo>
                  <a:cubicBezTo>
                    <a:pt x="14231" y="35606"/>
                    <a:pt x="14140" y="35225"/>
                    <a:pt x="14063" y="34845"/>
                  </a:cubicBezTo>
                  <a:cubicBezTo>
                    <a:pt x="14018" y="34647"/>
                    <a:pt x="13972" y="34464"/>
                    <a:pt x="13926" y="34266"/>
                  </a:cubicBezTo>
                  <a:cubicBezTo>
                    <a:pt x="13881" y="34068"/>
                    <a:pt x="13850" y="33885"/>
                    <a:pt x="13820" y="33702"/>
                  </a:cubicBezTo>
                  <a:cubicBezTo>
                    <a:pt x="13789" y="33534"/>
                    <a:pt x="13774" y="33367"/>
                    <a:pt x="13744" y="33214"/>
                  </a:cubicBezTo>
                  <a:cubicBezTo>
                    <a:pt x="13713" y="33001"/>
                    <a:pt x="13683" y="32803"/>
                    <a:pt x="13637" y="32590"/>
                  </a:cubicBezTo>
                  <a:cubicBezTo>
                    <a:pt x="13606" y="32407"/>
                    <a:pt x="13561" y="32224"/>
                    <a:pt x="13500" y="32056"/>
                  </a:cubicBezTo>
                  <a:cubicBezTo>
                    <a:pt x="13454" y="31889"/>
                    <a:pt x="13393" y="31721"/>
                    <a:pt x="13332" y="31554"/>
                  </a:cubicBezTo>
                  <a:cubicBezTo>
                    <a:pt x="13256" y="31371"/>
                    <a:pt x="13180" y="31188"/>
                    <a:pt x="13104" y="31005"/>
                  </a:cubicBezTo>
                  <a:cubicBezTo>
                    <a:pt x="13027" y="30838"/>
                    <a:pt x="12967" y="30655"/>
                    <a:pt x="12906" y="30472"/>
                  </a:cubicBezTo>
                  <a:cubicBezTo>
                    <a:pt x="12890" y="30411"/>
                    <a:pt x="12860" y="30350"/>
                    <a:pt x="12845" y="30289"/>
                  </a:cubicBezTo>
                  <a:cubicBezTo>
                    <a:pt x="12890" y="30061"/>
                    <a:pt x="12936" y="29847"/>
                    <a:pt x="12982" y="29634"/>
                  </a:cubicBezTo>
                  <a:cubicBezTo>
                    <a:pt x="13043" y="29390"/>
                    <a:pt x="13088" y="29146"/>
                    <a:pt x="13149" y="28918"/>
                  </a:cubicBezTo>
                  <a:cubicBezTo>
                    <a:pt x="13149" y="28918"/>
                    <a:pt x="13149" y="28918"/>
                    <a:pt x="13149" y="28903"/>
                  </a:cubicBezTo>
                  <a:cubicBezTo>
                    <a:pt x="13165" y="28857"/>
                    <a:pt x="13180" y="28811"/>
                    <a:pt x="13180" y="28750"/>
                  </a:cubicBezTo>
                  <a:cubicBezTo>
                    <a:pt x="13241" y="28567"/>
                    <a:pt x="13286" y="28369"/>
                    <a:pt x="13347" y="28171"/>
                  </a:cubicBezTo>
                  <a:cubicBezTo>
                    <a:pt x="13363" y="28095"/>
                    <a:pt x="13393" y="28004"/>
                    <a:pt x="13408" y="27928"/>
                  </a:cubicBezTo>
                  <a:lnTo>
                    <a:pt x="13485" y="27760"/>
                  </a:lnTo>
                  <a:cubicBezTo>
                    <a:pt x="13515" y="27714"/>
                    <a:pt x="13545" y="27668"/>
                    <a:pt x="13561" y="27608"/>
                  </a:cubicBezTo>
                  <a:cubicBezTo>
                    <a:pt x="13576" y="27577"/>
                    <a:pt x="13591" y="27547"/>
                    <a:pt x="13622" y="27516"/>
                  </a:cubicBezTo>
                  <a:cubicBezTo>
                    <a:pt x="13637" y="27486"/>
                    <a:pt x="13667" y="27440"/>
                    <a:pt x="13683" y="27409"/>
                  </a:cubicBezTo>
                  <a:cubicBezTo>
                    <a:pt x="13744" y="27333"/>
                    <a:pt x="13789" y="27257"/>
                    <a:pt x="13835" y="27196"/>
                  </a:cubicBezTo>
                  <a:lnTo>
                    <a:pt x="13820" y="27196"/>
                  </a:lnTo>
                  <a:cubicBezTo>
                    <a:pt x="13850" y="27166"/>
                    <a:pt x="13881" y="27120"/>
                    <a:pt x="13911" y="27074"/>
                  </a:cubicBezTo>
                  <a:cubicBezTo>
                    <a:pt x="14018" y="26952"/>
                    <a:pt x="14124" y="26831"/>
                    <a:pt x="14216" y="26693"/>
                  </a:cubicBezTo>
                  <a:cubicBezTo>
                    <a:pt x="14307" y="26556"/>
                    <a:pt x="14383" y="26434"/>
                    <a:pt x="14475" y="26297"/>
                  </a:cubicBezTo>
                  <a:cubicBezTo>
                    <a:pt x="14475" y="26297"/>
                    <a:pt x="14475" y="26297"/>
                    <a:pt x="14475" y="26312"/>
                  </a:cubicBezTo>
                  <a:lnTo>
                    <a:pt x="14521" y="26221"/>
                  </a:lnTo>
                  <a:cubicBezTo>
                    <a:pt x="14536" y="26206"/>
                    <a:pt x="14566" y="26175"/>
                    <a:pt x="14582" y="26160"/>
                  </a:cubicBezTo>
                  <a:cubicBezTo>
                    <a:pt x="14582" y="26145"/>
                    <a:pt x="14597" y="26145"/>
                    <a:pt x="14597" y="26130"/>
                  </a:cubicBezTo>
                  <a:cubicBezTo>
                    <a:pt x="14612" y="26145"/>
                    <a:pt x="14642" y="26175"/>
                    <a:pt x="14658" y="26175"/>
                  </a:cubicBezTo>
                  <a:cubicBezTo>
                    <a:pt x="14688" y="26191"/>
                    <a:pt x="14703" y="26206"/>
                    <a:pt x="14734" y="26206"/>
                  </a:cubicBezTo>
                  <a:lnTo>
                    <a:pt x="14932" y="26206"/>
                  </a:lnTo>
                  <a:cubicBezTo>
                    <a:pt x="15100" y="26175"/>
                    <a:pt x="15267" y="26175"/>
                    <a:pt x="15419" y="26160"/>
                  </a:cubicBezTo>
                  <a:cubicBezTo>
                    <a:pt x="15587" y="26130"/>
                    <a:pt x="15755" y="26099"/>
                    <a:pt x="15922" y="26069"/>
                  </a:cubicBezTo>
                  <a:cubicBezTo>
                    <a:pt x="16075" y="26023"/>
                    <a:pt x="16227" y="25993"/>
                    <a:pt x="16395" y="25947"/>
                  </a:cubicBezTo>
                  <a:cubicBezTo>
                    <a:pt x="16547" y="25916"/>
                    <a:pt x="16699" y="25871"/>
                    <a:pt x="16852" y="25825"/>
                  </a:cubicBezTo>
                  <a:lnTo>
                    <a:pt x="16867" y="25825"/>
                  </a:lnTo>
                  <a:cubicBezTo>
                    <a:pt x="16882" y="25810"/>
                    <a:pt x="16897" y="25810"/>
                    <a:pt x="16913" y="25810"/>
                  </a:cubicBezTo>
                  <a:cubicBezTo>
                    <a:pt x="16928" y="25810"/>
                    <a:pt x="16928" y="25794"/>
                    <a:pt x="16943" y="25794"/>
                  </a:cubicBezTo>
                  <a:cubicBezTo>
                    <a:pt x="17248" y="25703"/>
                    <a:pt x="17522" y="25551"/>
                    <a:pt x="17827" y="25459"/>
                  </a:cubicBezTo>
                  <a:cubicBezTo>
                    <a:pt x="17888" y="25444"/>
                    <a:pt x="17964" y="25429"/>
                    <a:pt x="18025" y="25398"/>
                  </a:cubicBezTo>
                  <a:cubicBezTo>
                    <a:pt x="18101" y="25383"/>
                    <a:pt x="18177" y="25368"/>
                    <a:pt x="18253" y="25337"/>
                  </a:cubicBezTo>
                  <a:cubicBezTo>
                    <a:pt x="18406" y="25292"/>
                    <a:pt x="18543" y="25216"/>
                    <a:pt x="18665" y="25139"/>
                  </a:cubicBezTo>
                  <a:cubicBezTo>
                    <a:pt x="18802" y="25033"/>
                    <a:pt x="18924" y="24926"/>
                    <a:pt x="19030" y="24804"/>
                  </a:cubicBezTo>
                  <a:cubicBezTo>
                    <a:pt x="19091" y="24758"/>
                    <a:pt x="19152" y="24697"/>
                    <a:pt x="19213" y="24637"/>
                  </a:cubicBezTo>
                  <a:cubicBezTo>
                    <a:pt x="19259" y="24591"/>
                    <a:pt x="19320" y="24545"/>
                    <a:pt x="19381" y="24484"/>
                  </a:cubicBezTo>
                  <a:cubicBezTo>
                    <a:pt x="19442" y="24438"/>
                    <a:pt x="19503" y="24393"/>
                    <a:pt x="19564" y="24347"/>
                  </a:cubicBezTo>
                  <a:cubicBezTo>
                    <a:pt x="19655" y="24271"/>
                    <a:pt x="19747" y="24195"/>
                    <a:pt x="19823" y="24103"/>
                  </a:cubicBezTo>
                  <a:cubicBezTo>
                    <a:pt x="19868" y="24042"/>
                    <a:pt x="19929" y="23981"/>
                    <a:pt x="19975" y="23920"/>
                  </a:cubicBezTo>
                  <a:cubicBezTo>
                    <a:pt x="20036" y="23860"/>
                    <a:pt x="20082" y="23799"/>
                    <a:pt x="20127" y="23738"/>
                  </a:cubicBezTo>
                  <a:cubicBezTo>
                    <a:pt x="20234" y="23616"/>
                    <a:pt x="20325" y="23494"/>
                    <a:pt x="20432" y="23357"/>
                  </a:cubicBezTo>
                  <a:cubicBezTo>
                    <a:pt x="20478" y="23296"/>
                    <a:pt x="20508" y="23235"/>
                    <a:pt x="20554" y="23159"/>
                  </a:cubicBezTo>
                  <a:cubicBezTo>
                    <a:pt x="20584" y="23098"/>
                    <a:pt x="20630" y="23037"/>
                    <a:pt x="20661" y="22961"/>
                  </a:cubicBezTo>
                  <a:lnTo>
                    <a:pt x="20661" y="22976"/>
                  </a:lnTo>
                  <a:cubicBezTo>
                    <a:pt x="20661" y="22945"/>
                    <a:pt x="20676" y="22930"/>
                    <a:pt x="20691" y="22900"/>
                  </a:cubicBezTo>
                  <a:cubicBezTo>
                    <a:pt x="20691" y="22900"/>
                    <a:pt x="20706" y="22884"/>
                    <a:pt x="20706" y="22884"/>
                  </a:cubicBezTo>
                  <a:cubicBezTo>
                    <a:pt x="20722" y="22854"/>
                    <a:pt x="20737" y="22823"/>
                    <a:pt x="20752" y="22793"/>
                  </a:cubicBezTo>
                  <a:lnTo>
                    <a:pt x="20752" y="22793"/>
                  </a:lnTo>
                  <a:lnTo>
                    <a:pt x="20737" y="22808"/>
                  </a:lnTo>
                  <a:cubicBezTo>
                    <a:pt x="20783" y="22747"/>
                    <a:pt x="20813" y="22686"/>
                    <a:pt x="20843" y="22625"/>
                  </a:cubicBezTo>
                  <a:cubicBezTo>
                    <a:pt x="20874" y="22564"/>
                    <a:pt x="20920" y="22504"/>
                    <a:pt x="20950" y="22443"/>
                  </a:cubicBezTo>
                  <a:cubicBezTo>
                    <a:pt x="21011" y="22336"/>
                    <a:pt x="21087" y="22229"/>
                    <a:pt x="21163" y="22123"/>
                  </a:cubicBezTo>
                  <a:cubicBezTo>
                    <a:pt x="21240" y="21985"/>
                    <a:pt x="21331" y="21848"/>
                    <a:pt x="21407" y="21711"/>
                  </a:cubicBezTo>
                  <a:cubicBezTo>
                    <a:pt x="21422" y="21696"/>
                    <a:pt x="21438" y="21681"/>
                    <a:pt x="21438" y="21650"/>
                  </a:cubicBezTo>
                  <a:cubicBezTo>
                    <a:pt x="21453" y="21635"/>
                    <a:pt x="21468" y="21605"/>
                    <a:pt x="21483" y="21589"/>
                  </a:cubicBezTo>
                  <a:cubicBezTo>
                    <a:pt x="21499" y="21544"/>
                    <a:pt x="21499" y="21498"/>
                    <a:pt x="21483" y="21467"/>
                  </a:cubicBezTo>
                  <a:cubicBezTo>
                    <a:pt x="21453" y="21437"/>
                    <a:pt x="21422" y="21422"/>
                    <a:pt x="21392" y="21422"/>
                  </a:cubicBezTo>
                  <a:cubicBezTo>
                    <a:pt x="21316" y="21422"/>
                    <a:pt x="21240" y="21437"/>
                    <a:pt x="21148" y="21452"/>
                  </a:cubicBezTo>
                  <a:cubicBezTo>
                    <a:pt x="21072" y="21467"/>
                    <a:pt x="21011" y="21498"/>
                    <a:pt x="20935" y="21513"/>
                  </a:cubicBezTo>
                  <a:cubicBezTo>
                    <a:pt x="20859" y="21544"/>
                    <a:pt x="20767" y="21559"/>
                    <a:pt x="20691" y="21589"/>
                  </a:cubicBezTo>
                  <a:cubicBezTo>
                    <a:pt x="20539" y="21620"/>
                    <a:pt x="20386" y="21650"/>
                    <a:pt x="20219" y="21681"/>
                  </a:cubicBezTo>
                  <a:cubicBezTo>
                    <a:pt x="20204" y="21696"/>
                    <a:pt x="20204" y="21696"/>
                    <a:pt x="20188" y="21696"/>
                  </a:cubicBezTo>
                  <a:cubicBezTo>
                    <a:pt x="20173" y="21696"/>
                    <a:pt x="20143" y="21696"/>
                    <a:pt x="20127" y="21711"/>
                  </a:cubicBezTo>
                  <a:cubicBezTo>
                    <a:pt x="20036" y="21726"/>
                    <a:pt x="19945" y="21726"/>
                    <a:pt x="19853" y="21742"/>
                  </a:cubicBezTo>
                  <a:cubicBezTo>
                    <a:pt x="19762" y="21757"/>
                    <a:pt x="19655" y="21772"/>
                    <a:pt x="19548" y="21787"/>
                  </a:cubicBezTo>
                  <a:cubicBezTo>
                    <a:pt x="19472" y="21787"/>
                    <a:pt x="19396" y="21803"/>
                    <a:pt x="19320" y="21803"/>
                  </a:cubicBezTo>
                  <a:cubicBezTo>
                    <a:pt x="19244" y="21818"/>
                    <a:pt x="19152" y="21833"/>
                    <a:pt x="19076" y="21848"/>
                  </a:cubicBezTo>
                  <a:cubicBezTo>
                    <a:pt x="18909" y="21864"/>
                    <a:pt x="18756" y="21894"/>
                    <a:pt x="18589" y="21925"/>
                  </a:cubicBezTo>
                  <a:cubicBezTo>
                    <a:pt x="18421" y="21955"/>
                    <a:pt x="18269" y="21985"/>
                    <a:pt x="18116" y="22031"/>
                  </a:cubicBezTo>
                  <a:cubicBezTo>
                    <a:pt x="17949" y="22077"/>
                    <a:pt x="17812" y="22138"/>
                    <a:pt x="17659" y="22199"/>
                  </a:cubicBezTo>
                  <a:cubicBezTo>
                    <a:pt x="17507" y="22260"/>
                    <a:pt x="17354" y="22305"/>
                    <a:pt x="17202" y="22366"/>
                  </a:cubicBezTo>
                  <a:cubicBezTo>
                    <a:pt x="17050" y="22427"/>
                    <a:pt x="16897" y="22504"/>
                    <a:pt x="16760" y="22595"/>
                  </a:cubicBezTo>
                  <a:cubicBezTo>
                    <a:pt x="16684" y="22641"/>
                    <a:pt x="16623" y="22686"/>
                    <a:pt x="16547" y="22732"/>
                  </a:cubicBezTo>
                  <a:cubicBezTo>
                    <a:pt x="16486" y="22793"/>
                    <a:pt x="16425" y="22839"/>
                    <a:pt x="16349" y="22900"/>
                  </a:cubicBezTo>
                  <a:cubicBezTo>
                    <a:pt x="16303" y="22961"/>
                    <a:pt x="16242" y="23022"/>
                    <a:pt x="16181" y="23082"/>
                  </a:cubicBezTo>
                  <a:cubicBezTo>
                    <a:pt x="16136" y="23143"/>
                    <a:pt x="16075" y="23189"/>
                    <a:pt x="16029" y="23250"/>
                  </a:cubicBezTo>
                  <a:lnTo>
                    <a:pt x="16014" y="23265"/>
                  </a:lnTo>
                  <a:cubicBezTo>
                    <a:pt x="16014" y="23250"/>
                    <a:pt x="16014" y="23250"/>
                    <a:pt x="16014" y="23250"/>
                  </a:cubicBezTo>
                  <a:lnTo>
                    <a:pt x="15892" y="23387"/>
                  </a:lnTo>
                  <a:cubicBezTo>
                    <a:pt x="15846" y="23433"/>
                    <a:pt x="15816" y="23463"/>
                    <a:pt x="15770" y="23509"/>
                  </a:cubicBezTo>
                  <a:cubicBezTo>
                    <a:pt x="15724" y="23555"/>
                    <a:pt x="15663" y="23601"/>
                    <a:pt x="15618" y="23661"/>
                  </a:cubicBezTo>
                  <a:cubicBezTo>
                    <a:pt x="15587" y="23707"/>
                    <a:pt x="15541" y="23753"/>
                    <a:pt x="15496" y="23814"/>
                  </a:cubicBezTo>
                  <a:cubicBezTo>
                    <a:pt x="15450" y="23890"/>
                    <a:pt x="15389" y="23981"/>
                    <a:pt x="15343" y="24058"/>
                  </a:cubicBezTo>
                  <a:cubicBezTo>
                    <a:pt x="15252" y="24210"/>
                    <a:pt x="15176" y="24362"/>
                    <a:pt x="15100" y="24515"/>
                  </a:cubicBezTo>
                  <a:cubicBezTo>
                    <a:pt x="15069" y="24591"/>
                    <a:pt x="15023" y="24667"/>
                    <a:pt x="14993" y="24728"/>
                  </a:cubicBezTo>
                  <a:cubicBezTo>
                    <a:pt x="14962" y="24804"/>
                    <a:pt x="14932" y="24880"/>
                    <a:pt x="14901" y="24957"/>
                  </a:cubicBezTo>
                  <a:cubicBezTo>
                    <a:pt x="14901" y="24972"/>
                    <a:pt x="14901" y="24972"/>
                    <a:pt x="14901" y="24972"/>
                  </a:cubicBezTo>
                  <a:cubicBezTo>
                    <a:pt x="14901" y="24987"/>
                    <a:pt x="14886" y="24987"/>
                    <a:pt x="14886" y="25002"/>
                  </a:cubicBezTo>
                  <a:cubicBezTo>
                    <a:pt x="14886" y="25002"/>
                    <a:pt x="14886" y="25017"/>
                    <a:pt x="14886" y="25017"/>
                  </a:cubicBezTo>
                  <a:cubicBezTo>
                    <a:pt x="14871" y="25033"/>
                    <a:pt x="14871" y="25033"/>
                    <a:pt x="14871" y="25033"/>
                  </a:cubicBezTo>
                  <a:cubicBezTo>
                    <a:pt x="14871" y="25033"/>
                    <a:pt x="14871" y="25048"/>
                    <a:pt x="14871" y="25048"/>
                  </a:cubicBezTo>
                  <a:cubicBezTo>
                    <a:pt x="14871" y="25063"/>
                    <a:pt x="14856" y="25063"/>
                    <a:pt x="14856" y="25078"/>
                  </a:cubicBezTo>
                  <a:cubicBezTo>
                    <a:pt x="14841" y="25139"/>
                    <a:pt x="14825" y="25185"/>
                    <a:pt x="14795" y="25246"/>
                  </a:cubicBezTo>
                  <a:cubicBezTo>
                    <a:pt x="14780" y="25307"/>
                    <a:pt x="14764" y="25383"/>
                    <a:pt x="14734" y="25444"/>
                  </a:cubicBezTo>
                  <a:cubicBezTo>
                    <a:pt x="14703" y="25566"/>
                    <a:pt x="14658" y="25688"/>
                    <a:pt x="14627" y="25810"/>
                  </a:cubicBezTo>
                  <a:cubicBezTo>
                    <a:pt x="14536" y="25886"/>
                    <a:pt x="14460" y="25962"/>
                    <a:pt x="14399" y="26038"/>
                  </a:cubicBezTo>
                  <a:cubicBezTo>
                    <a:pt x="14292" y="26175"/>
                    <a:pt x="14201" y="26312"/>
                    <a:pt x="14109" y="26434"/>
                  </a:cubicBezTo>
                  <a:cubicBezTo>
                    <a:pt x="14094" y="26450"/>
                    <a:pt x="14094" y="26465"/>
                    <a:pt x="14079" y="26465"/>
                  </a:cubicBezTo>
                  <a:cubicBezTo>
                    <a:pt x="14079" y="26480"/>
                    <a:pt x="14063" y="26495"/>
                    <a:pt x="14063" y="26495"/>
                  </a:cubicBezTo>
                  <a:cubicBezTo>
                    <a:pt x="14063" y="26511"/>
                    <a:pt x="14063" y="26511"/>
                    <a:pt x="14063" y="26511"/>
                  </a:cubicBezTo>
                  <a:cubicBezTo>
                    <a:pt x="14003" y="26572"/>
                    <a:pt x="13957" y="26648"/>
                    <a:pt x="13911" y="26709"/>
                  </a:cubicBezTo>
                  <a:cubicBezTo>
                    <a:pt x="13850" y="26770"/>
                    <a:pt x="13804" y="26831"/>
                    <a:pt x="13759" y="26907"/>
                  </a:cubicBezTo>
                  <a:cubicBezTo>
                    <a:pt x="13713" y="26952"/>
                    <a:pt x="13683" y="27013"/>
                    <a:pt x="13637" y="27074"/>
                  </a:cubicBezTo>
                  <a:cubicBezTo>
                    <a:pt x="13622" y="27090"/>
                    <a:pt x="13622" y="27105"/>
                    <a:pt x="13606" y="27120"/>
                  </a:cubicBezTo>
                  <a:cubicBezTo>
                    <a:pt x="13667" y="26861"/>
                    <a:pt x="13728" y="26602"/>
                    <a:pt x="13789" y="26343"/>
                  </a:cubicBezTo>
                  <a:cubicBezTo>
                    <a:pt x="13850" y="26114"/>
                    <a:pt x="13896" y="25886"/>
                    <a:pt x="13957" y="25642"/>
                  </a:cubicBezTo>
                  <a:cubicBezTo>
                    <a:pt x="13972" y="25520"/>
                    <a:pt x="14003" y="25398"/>
                    <a:pt x="14018" y="25276"/>
                  </a:cubicBezTo>
                  <a:cubicBezTo>
                    <a:pt x="14048" y="25170"/>
                    <a:pt x="14048" y="25048"/>
                    <a:pt x="14063" y="24941"/>
                  </a:cubicBezTo>
                  <a:cubicBezTo>
                    <a:pt x="14063" y="24896"/>
                    <a:pt x="14063" y="24865"/>
                    <a:pt x="14063" y="24819"/>
                  </a:cubicBezTo>
                  <a:cubicBezTo>
                    <a:pt x="14079" y="24804"/>
                    <a:pt x="14079" y="24804"/>
                    <a:pt x="14079" y="24789"/>
                  </a:cubicBezTo>
                  <a:lnTo>
                    <a:pt x="14109" y="24652"/>
                  </a:lnTo>
                  <a:cubicBezTo>
                    <a:pt x="14109" y="24606"/>
                    <a:pt x="14124" y="24576"/>
                    <a:pt x="14140" y="24545"/>
                  </a:cubicBezTo>
                  <a:cubicBezTo>
                    <a:pt x="14155" y="24499"/>
                    <a:pt x="14170" y="24454"/>
                    <a:pt x="14185" y="24408"/>
                  </a:cubicBezTo>
                  <a:cubicBezTo>
                    <a:pt x="14246" y="24271"/>
                    <a:pt x="14323" y="24134"/>
                    <a:pt x="14399" y="23997"/>
                  </a:cubicBezTo>
                  <a:lnTo>
                    <a:pt x="14399" y="23981"/>
                  </a:lnTo>
                  <a:cubicBezTo>
                    <a:pt x="14399" y="23966"/>
                    <a:pt x="14414" y="23966"/>
                    <a:pt x="14414" y="23966"/>
                  </a:cubicBezTo>
                  <a:cubicBezTo>
                    <a:pt x="14414" y="23951"/>
                    <a:pt x="14429" y="23936"/>
                    <a:pt x="14429" y="23936"/>
                  </a:cubicBezTo>
                  <a:cubicBezTo>
                    <a:pt x="14429" y="23936"/>
                    <a:pt x="14429" y="23936"/>
                    <a:pt x="14429" y="23920"/>
                  </a:cubicBezTo>
                  <a:cubicBezTo>
                    <a:pt x="14460" y="23875"/>
                    <a:pt x="14475" y="23829"/>
                    <a:pt x="14505" y="23799"/>
                  </a:cubicBezTo>
                  <a:cubicBezTo>
                    <a:pt x="14521" y="23738"/>
                    <a:pt x="14551" y="23692"/>
                    <a:pt x="14566" y="23646"/>
                  </a:cubicBezTo>
                  <a:cubicBezTo>
                    <a:pt x="14612" y="23555"/>
                    <a:pt x="14658" y="23463"/>
                    <a:pt x="14688" y="23372"/>
                  </a:cubicBezTo>
                  <a:cubicBezTo>
                    <a:pt x="14688" y="23387"/>
                    <a:pt x="14688" y="23387"/>
                    <a:pt x="14688" y="23387"/>
                  </a:cubicBezTo>
                  <a:cubicBezTo>
                    <a:pt x="14703" y="23357"/>
                    <a:pt x="14719" y="23326"/>
                    <a:pt x="14719" y="23281"/>
                  </a:cubicBezTo>
                  <a:lnTo>
                    <a:pt x="14719" y="23296"/>
                  </a:lnTo>
                  <a:cubicBezTo>
                    <a:pt x="14734" y="23281"/>
                    <a:pt x="14734" y="23281"/>
                    <a:pt x="14734" y="23265"/>
                  </a:cubicBezTo>
                  <a:cubicBezTo>
                    <a:pt x="14734" y="23261"/>
                    <a:pt x="14734" y="23255"/>
                    <a:pt x="14734" y="23250"/>
                  </a:cubicBezTo>
                  <a:lnTo>
                    <a:pt x="14749" y="23250"/>
                  </a:lnTo>
                  <a:cubicBezTo>
                    <a:pt x="14749" y="23235"/>
                    <a:pt x="14749" y="23235"/>
                    <a:pt x="14749" y="23235"/>
                  </a:cubicBezTo>
                  <a:cubicBezTo>
                    <a:pt x="14749" y="23235"/>
                    <a:pt x="14749" y="23220"/>
                    <a:pt x="14749" y="23220"/>
                  </a:cubicBezTo>
                  <a:cubicBezTo>
                    <a:pt x="14749" y="23220"/>
                    <a:pt x="14749" y="23220"/>
                    <a:pt x="14749" y="23204"/>
                  </a:cubicBezTo>
                  <a:cubicBezTo>
                    <a:pt x="14764" y="23174"/>
                    <a:pt x="14780" y="23143"/>
                    <a:pt x="14795" y="23113"/>
                  </a:cubicBezTo>
                  <a:cubicBezTo>
                    <a:pt x="14825" y="23037"/>
                    <a:pt x="14856" y="22961"/>
                    <a:pt x="14886" y="22900"/>
                  </a:cubicBezTo>
                  <a:cubicBezTo>
                    <a:pt x="14901" y="22839"/>
                    <a:pt x="14932" y="22793"/>
                    <a:pt x="14947" y="22732"/>
                  </a:cubicBezTo>
                  <a:cubicBezTo>
                    <a:pt x="14978" y="22686"/>
                    <a:pt x="15008" y="22625"/>
                    <a:pt x="15023" y="22580"/>
                  </a:cubicBezTo>
                  <a:cubicBezTo>
                    <a:pt x="15069" y="22519"/>
                    <a:pt x="15100" y="22458"/>
                    <a:pt x="15145" y="22412"/>
                  </a:cubicBezTo>
                  <a:cubicBezTo>
                    <a:pt x="15176" y="22366"/>
                    <a:pt x="15221" y="22321"/>
                    <a:pt x="15252" y="22275"/>
                  </a:cubicBezTo>
                  <a:cubicBezTo>
                    <a:pt x="15298" y="22214"/>
                    <a:pt x="15343" y="22168"/>
                    <a:pt x="15374" y="22123"/>
                  </a:cubicBezTo>
                  <a:cubicBezTo>
                    <a:pt x="15465" y="22016"/>
                    <a:pt x="15541" y="21909"/>
                    <a:pt x="15602" y="21787"/>
                  </a:cubicBezTo>
                  <a:cubicBezTo>
                    <a:pt x="15663" y="21650"/>
                    <a:pt x="15724" y="21498"/>
                    <a:pt x="15770" y="21346"/>
                  </a:cubicBezTo>
                  <a:cubicBezTo>
                    <a:pt x="15800" y="21239"/>
                    <a:pt x="15831" y="21117"/>
                    <a:pt x="15846" y="20995"/>
                  </a:cubicBezTo>
                  <a:lnTo>
                    <a:pt x="15892" y="20797"/>
                  </a:lnTo>
                  <a:cubicBezTo>
                    <a:pt x="15907" y="20751"/>
                    <a:pt x="15907" y="20690"/>
                    <a:pt x="15922" y="20645"/>
                  </a:cubicBezTo>
                  <a:cubicBezTo>
                    <a:pt x="15922" y="20614"/>
                    <a:pt x="15922" y="20584"/>
                    <a:pt x="15922" y="20553"/>
                  </a:cubicBezTo>
                  <a:cubicBezTo>
                    <a:pt x="15938" y="20523"/>
                    <a:pt x="15938" y="20492"/>
                    <a:pt x="15938" y="20462"/>
                  </a:cubicBezTo>
                  <a:cubicBezTo>
                    <a:pt x="15938" y="20401"/>
                    <a:pt x="15953" y="20340"/>
                    <a:pt x="15953" y="20279"/>
                  </a:cubicBezTo>
                  <a:cubicBezTo>
                    <a:pt x="15953" y="20157"/>
                    <a:pt x="15953" y="20051"/>
                    <a:pt x="15953" y="19929"/>
                  </a:cubicBezTo>
                  <a:cubicBezTo>
                    <a:pt x="15953" y="19807"/>
                    <a:pt x="15953" y="19700"/>
                    <a:pt x="15938" y="19578"/>
                  </a:cubicBezTo>
                  <a:cubicBezTo>
                    <a:pt x="15938" y="19517"/>
                    <a:pt x="15922" y="19456"/>
                    <a:pt x="15922" y="19395"/>
                  </a:cubicBezTo>
                  <a:cubicBezTo>
                    <a:pt x="15922" y="19334"/>
                    <a:pt x="15907" y="19274"/>
                    <a:pt x="15907" y="19213"/>
                  </a:cubicBezTo>
                  <a:cubicBezTo>
                    <a:pt x="15892" y="19106"/>
                    <a:pt x="15877" y="18984"/>
                    <a:pt x="15846" y="18862"/>
                  </a:cubicBezTo>
                  <a:cubicBezTo>
                    <a:pt x="15831" y="18755"/>
                    <a:pt x="15816" y="18649"/>
                    <a:pt x="15785" y="18557"/>
                  </a:cubicBezTo>
                  <a:cubicBezTo>
                    <a:pt x="15770" y="18496"/>
                    <a:pt x="15755" y="18436"/>
                    <a:pt x="15739" y="18390"/>
                  </a:cubicBezTo>
                  <a:cubicBezTo>
                    <a:pt x="15724" y="18329"/>
                    <a:pt x="15709" y="18268"/>
                    <a:pt x="15694" y="18207"/>
                  </a:cubicBezTo>
                  <a:cubicBezTo>
                    <a:pt x="15663" y="18146"/>
                    <a:pt x="15648" y="18100"/>
                    <a:pt x="15633" y="18039"/>
                  </a:cubicBezTo>
                  <a:cubicBezTo>
                    <a:pt x="15618" y="18009"/>
                    <a:pt x="15602" y="17978"/>
                    <a:pt x="15587" y="17948"/>
                  </a:cubicBezTo>
                  <a:cubicBezTo>
                    <a:pt x="15587" y="17918"/>
                    <a:pt x="15572" y="17902"/>
                    <a:pt x="15557" y="17872"/>
                  </a:cubicBezTo>
                  <a:cubicBezTo>
                    <a:pt x="15541" y="17841"/>
                    <a:pt x="15526" y="17811"/>
                    <a:pt x="15511" y="17780"/>
                  </a:cubicBezTo>
                  <a:cubicBezTo>
                    <a:pt x="15496" y="17750"/>
                    <a:pt x="15480" y="17735"/>
                    <a:pt x="15480" y="17704"/>
                  </a:cubicBezTo>
                  <a:cubicBezTo>
                    <a:pt x="15450" y="17659"/>
                    <a:pt x="15419" y="17598"/>
                    <a:pt x="15389" y="17552"/>
                  </a:cubicBezTo>
                  <a:cubicBezTo>
                    <a:pt x="15328" y="17460"/>
                    <a:pt x="15282" y="17354"/>
                    <a:pt x="15221" y="17262"/>
                  </a:cubicBezTo>
                  <a:cubicBezTo>
                    <a:pt x="15176" y="17156"/>
                    <a:pt x="15130" y="17049"/>
                    <a:pt x="15069" y="16942"/>
                  </a:cubicBezTo>
                  <a:cubicBezTo>
                    <a:pt x="15008" y="16805"/>
                    <a:pt x="14947" y="16653"/>
                    <a:pt x="14886" y="16516"/>
                  </a:cubicBezTo>
                  <a:cubicBezTo>
                    <a:pt x="14856" y="16455"/>
                    <a:pt x="14841" y="16394"/>
                    <a:pt x="14810" y="16348"/>
                  </a:cubicBezTo>
                  <a:cubicBezTo>
                    <a:pt x="14795" y="16303"/>
                    <a:pt x="14764" y="16242"/>
                    <a:pt x="14734" y="16211"/>
                  </a:cubicBezTo>
                  <a:cubicBezTo>
                    <a:pt x="14719" y="16165"/>
                    <a:pt x="14703" y="16135"/>
                    <a:pt x="14688" y="16104"/>
                  </a:cubicBezTo>
                  <a:cubicBezTo>
                    <a:pt x="14673" y="16089"/>
                    <a:pt x="14658" y="16059"/>
                    <a:pt x="14642" y="16028"/>
                  </a:cubicBezTo>
                  <a:cubicBezTo>
                    <a:pt x="14612" y="15983"/>
                    <a:pt x="14582" y="15937"/>
                    <a:pt x="14551" y="15906"/>
                  </a:cubicBezTo>
                  <a:cubicBezTo>
                    <a:pt x="14475" y="15800"/>
                    <a:pt x="14414" y="15708"/>
                    <a:pt x="14338" y="15617"/>
                  </a:cubicBezTo>
                  <a:cubicBezTo>
                    <a:pt x="14307" y="15571"/>
                    <a:pt x="14277" y="15525"/>
                    <a:pt x="14231" y="15465"/>
                  </a:cubicBezTo>
                  <a:cubicBezTo>
                    <a:pt x="14201" y="15419"/>
                    <a:pt x="14170" y="15373"/>
                    <a:pt x="14140" y="15312"/>
                  </a:cubicBezTo>
                  <a:cubicBezTo>
                    <a:pt x="14094" y="15251"/>
                    <a:pt x="14063" y="15206"/>
                    <a:pt x="14048" y="15145"/>
                  </a:cubicBezTo>
                  <a:cubicBezTo>
                    <a:pt x="14018" y="15099"/>
                    <a:pt x="14003" y="15053"/>
                    <a:pt x="13987" y="15007"/>
                  </a:cubicBezTo>
                  <a:lnTo>
                    <a:pt x="13972" y="14931"/>
                  </a:lnTo>
                  <a:cubicBezTo>
                    <a:pt x="13957" y="14886"/>
                    <a:pt x="13942" y="14840"/>
                    <a:pt x="13942" y="14794"/>
                  </a:cubicBezTo>
                  <a:cubicBezTo>
                    <a:pt x="13926" y="14748"/>
                    <a:pt x="13911" y="14703"/>
                    <a:pt x="13911" y="14642"/>
                  </a:cubicBezTo>
                  <a:cubicBezTo>
                    <a:pt x="13896" y="14596"/>
                    <a:pt x="13896" y="14550"/>
                    <a:pt x="13881" y="14489"/>
                  </a:cubicBezTo>
                  <a:cubicBezTo>
                    <a:pt x="13881" y="14444"/>
                    <a:pt x="13835" y="14413"/>
                    <a:pt x="13789" y="14398"/>
                  </a:cubicBezTo>
                  <a:cubicBezTo>
                    <a:pt x="13744" y="14398"/>
                    <a:pt x="13698" y="14413"/>
                    <a:pt x="13683" y="14444"/>
                  </a:cubicBezTo>
                  <a:cubicBezTo>
                    <a:pt x="13652" y="14474"/>
                    <a:pt x="13637" y="14520"/>
                    <a:pt x="13637" y="14550"/>
                  </a:cubicBezTo>
                  <a:cubicBezTo>
                    <a:pt x="13622" y="14581"/>
                    <a:pt x="13606" y="14611"/>
                    <a:pt x="13591" y="14642"/>
                  </a:cubicBezTo>
                  <a:cubicBezTo>
                    <a:pt x="13576" y="14688"/>
                    <a:pt x="13561" y="14718"/>
                    <a:pt x="13545" y="14764"/>
                  </a:cubicBezTo>
                  <a:cubicBezTo>
                    <a:pt x="13515" y="14794"/>
                    <a:pt x="13485" y="14840"/>
                    <a:pt x="13469" y="14886"/>
                  </a:cubicBezTo>
                  <a:cubicBezTo>
                    <a:pt x="13439" y="14916"/>
                    <a:pt x="13408" y="14947"/>
                    <a:pt x="13393" y="14977"/>
                  </a:cubicBezTo>
                  <a:cubicBezTo>
                    <a:pt x="13363" y="14992"/>
                    <a:pt x="13347" y="15023"/>
                    <a:pt x="13317" y="15038"/>
                  </a:cubicBezTo>
                  <a:lnTo>
                    <a:pt x="13317" y="15053"/>
                  </a:lnTo>
                  <a:cubicBezTo>
                    <a:pt x="13256" y="15114"/>
                    <a:pt x="13210" y="15160"/>
                    <a:pt x="13149" y="15221"/>
                  </a:cubicBezTo>
                  <a:cubicBezTo>
                    <a:pt x="13146" y="15225"/>
                    <a:pt x="13142" y="15228"/>
                    <a:pt x="13134" y="15236"/>
                  </a:cubicBezTo>
                  <a:lnTo>
                    <a:pt x="13119" y="15251"/>
                  </a:lnTo>
                  <a:cubicBezTo>
                    <a:pt x="13104" y="15266"/>
                    <a:pt x="13104" y="15282"/>
                    <a:pt x="13088" y="15282"/>
                  </a:cubicBezTo>
                  <a:lnTo>
                    <a:pt x="13073" y="15297"/>
                  </a:lnTo>
                  <a:cubicBezTo>
                    <a:pt x="13012" y="15358"/>
                    <a:pt x="12951" y="15419"/>
                    <a:pt x="12906" y="15480"/>
                  </a:cubicBezTo>
                  <a:cubicBezTo>
                    <a:pt x="12875" y="15510"/>
                    <a:pt x="12845" y="15556"/>
                    <a:pt x="12814" y="15586"/>
                  </a:cubicBezTo>
                  <a:cubicBezTo>
                    <a:pt x="12799" y="15617"/>
                    <a:pt x="12784" y="15647"/>
                    <a:pt x="12768" y="15663"/>
                  </a:cubicBezTo>
                  <a:cubicBezTo>
                    <a:pt x="12753" y="15708"/>
                    <a:pt x="12738" y="15739"/>
                    <a:pt x="12723" y="15769"/>
                  </a:cubicBezTo>
                  <a:cubicBezTo>
                    <a:pt x="12707" y="15800"/>
                    <a:pt x="12677" y="15845"/>
                    <a:pt x="12662" y="15876"/>
                  </a:cubicBezTo>
                  <a:cubicBezTo>
                    <a:pt x="12647" y="15922"/>
                    <a:pt x="12631" y="15952"/>
                    <a:pt x="12616" y="15998"/>
                  </a:cubicBezTo>
                  <a:cubicBezTo>
                    <a:pt x="12555" y="16120"/>
                    <a:pt x="12525" y="16242"/>
                    <a:pt x="12509" y="16379"/>
                  </a:cubicBezTo>
                  <a:cubicBezTo>
                    <a:pt x="12509" y="16440"/>
                    <a:pt x="12494" y="16516"/>
                    <a:pt x="12494" y="16577"/>
                  </a:cubicBezTo>
                  <a:cubicBezTo>
                    <a:pt x="12494" y="16638"/>
                    <a:pt x="12479" y="16699"/>
                    <a:pt x="12479" y="16760"/>
                  </a:cubicBezTo>
                  <a:cubicBezTo>
                    <a:pt x="12479" y="16866"/>
                    <a:pt x="12464" y="16988"/>
                    <a:pt x="12464" y="17095"/>
                  </a:cubicBezTo>
                  <a:cubicBezTo>
                    <a:pt x="12448" y="17201"/>
                    <a:pt x="12448" y="17323"/>
                    <a:pt x="12433" y="17445"/>
                  </a:cubicBezTo>
                  <a:cubicBezTo>
                    <a:pt x="12418" y="17537"/>
                    <a:pt x="12403" y="17643"/>
                    <a:pt x="12388" y="17750"/>
                  </a:cubicBezTo>
                  <a:cubicBezTo>
                    <a:pt x="12372" y="17796"/>
                    <a:pt x="12372" y="17857"/>
                    <a:pt x="12357" y="17918"/>
                  </a:cubicBezTo>
                  <a:cubicBezTo>
                    <a:pt x="12342" y="17963"/>
                    <a:pt x="12342" y="18009"/>
                    <a:pt x="12327" y="18055"/>
                  </a:cubicBezTo>
                  <a:cubicBezTo>
                    <a:pt x="12296" y="18131"/>
                    <a:pt x="12281" y="18222"/>
                    <a:pt x="12250" y="18314"/>
                  </a:cubicBezTo>
                  <a:cubicBezTo>
                    <a:pt x="12220" y="18375"/>
                    <a:pt x="12205" y="18451"/>
                    <a:pt x="12189" y="18527"/>
                  </a:cubicBezTo>
                  <a:cubicBezTo>
                    <a:pt x="12159" y="18618"/>
                    <a:pt x="12129" y="18710"/>
                    <a:pt x="12113" y="18801"/>
                  </a:cubicBezTo>
                  <a:cubicBezTo>
                    <a:pt x="12098" y="18893"/>
                    <a:pt x="12068" y="18984"/>
                    <a:pt x="12052" y="19075"/>
                  </a:cubicBezTo>
                  <a:cubicBezTo>
                    <a:pt x="12037" y="19121"/>
                    <a:pt x="12037" y="19182"/>
                    <a:pt x="12022" y="19243"/>
                  </a:cubicBezTo>
                  <a:cubicBezTo>
                    <a:pt x="12007" y="19304"/>
                    <a:pt x="12007" y="19365"/>
                    <a:pt x="11991" y="19426"/>
                  </a:cubicBezTo>
                  <a:cubicBezTo>
                    <a:pt x="11991" y="19533"/>
                    <a:pt x="11976" y="19639"/>
                    <a:pt x="11961" y="19746"/>
                  </a:cubicBezTo>
                  <a:cubicBezTo>
                    <a:pt x="11961" y="19807"/>
                    <a:pt x="11961" y="19868"/>
                    <a:pt x="11961" y="19929"/>
                  </a:cubicBezTo>
                  <a:cubicBezTo>
                    <a:pt x="11946" y="20005"/>
                    <a:pt x="11946" y="20066"/>
                    <a:pt x="11946" y="20142"/>
                  </a:cubicBezTo>
                  <a:cubicBezTo>
                    <a:pt x="11946" y="20233"/>
                    <a:pt x="11946" y="20340"/>
                    <a:pt x="11946" y="20447"/>
                  </a:cubicBezTo>
                  <a:cubicBezTo>
                    <a:pt x="11946" y="20508"/>
                    <a:pt x="11946" y="20569"/>
                    <a:pt x="11946" y="20630"/>
                  </a:cubicBezTo>
                  <a:cubicBezTo>
                    <a:pt x="11946" y="20690"/>
                    <a:pt x="11946" y="20751"/>
                    <a:pt x="11961" y="20812"/>
                  </a:cubicBezTo>
                  <a:cubicBezTo>
                    <a:pt x="11961" y="20873"/>
                    <a:pt x="11961" y="20919"/>
                    <a:pt x="11976" y="20980"/>
                  </a:cubicBezTo>
                  <a:cubicBezTo>
                    <a:pt x="11976" y="21026"/>
                    <a:pt x="11991" y="21071"/>
                    <a:pt x="11991" y="21102"/>
                  </a:cubicBezTo>
                  <a:cubicBezTo>
                    <a:pt x="11991" y="21132"/>
                    <a:pt x="11991" y="21148"/>
                    <a:pt x="12007" y="21178"/>
                  </a:cubicBezTo>
                  <a:cubicBezTo>
                    <a:pt x="12022" y="21224"/>
                    <a:pt x="12022" y="21285"/>
                    <a:pt x="12037" y="21346"/>
                  </a:cubicBezTo>
                  <a:cubicBezTo>
                    <a:pt x="12052" y="21376"/>
                    <a:pt x="12068" y="21422"/>
                    <a:pt x="12083" y="21452"/>
                  </a:cubicBezTo>
                  <a:cubicBezTo>
                    <a:pt x="12083" y="21483"/>
                    <a:pt x="12098" y="21498"/>
                    <a:pt x="12098" y="21528"/>
                  </a:cubicBezTo>
                  <a:cubicBezTo>
                    <a:pt x="12144" y="21635"/>
                    <a:pt x="12189" y="21742"/>
                    <a:pt x="12250" y="21848"/>
                  </a:cubicBezTo>
                  <a:cubicBezTo>
                    <a:pt x="12296" y="21925"/>
                    <a:pt x="12342" y="21985"/>
                    <a:pt x="12388" y="22046"/>
                  </a:cubicBezTo>
                  <a:cubicBezTo>
                    <a:pt x="12388" y="22046"/>
                    <a:pt x="12388" y="22046"/>
                    <a:pt x="12388" y="22031"/>
                  </a:cubicBezTo>
                  <a:cubicBezTo>
                    <a:pt x="12388" y="22046"/>
                    <a:pt x="12403" y="22062"/>
                    <a:pt x="12418" y="22077"/>
                  </a:cubicBezTo>
                  <a:cubicBezTo>
                    <a:pt x="12418" y="22092"/>
                    <a:pt x="12418" y="22092"/>
                    <a:pt x="12418" y="22092"/>
                  </a:cubicBezTo>
                  <a:cubicBezTo>
                    <a:pt x="12426" y="22100"/>
                    <a:pt x="12429" y="22104"/>
                    <a:pt x="12433" y="22107"/>
                  </a:cubicBezTo>
                  <a:lnTo>
                    <a:pt x="12433" y="22107"/>
                  </a:lnTo>
                  <a:cubicBezTo>
                    <a:pt x="12464" y="22153"/>
                    <a:pt x="12494" y="22184"/>
                    <a:pt x="12525" y="22214"/>
                  </a:cubicBezTo>
                  <a:lnTo>
                    <a:pt x="12509" y="22214"/>
                  </a:lnTo>
                  <a:cubicBezTo>
                    <a:pt x="12555" y="22260"/>
                    <a:pt x="12586" y="22305"/>
                    <a:pt x="12616" y="22351"/>
                  </a:cubicBezTo>
                  <a:cubicBezTo>
                    <a:pt x="12631" y="22366"/>
                    <a:pt x="12631" y="22382"/>
                    <a:pt x="12647" y="22412"/>
                  </a:cubicBezTo>
                  <a:cubicBezTo>
                    <a:pt x="12707" y="22504"/>
                    <a:pt x="12768" y="22610"/>
                    <a:pt x="12829" y="22702"/>
                  </a:cubicBezTo>
                  <a:cubicBezTo>
                    <a:pt x="12890" y="22808"/>
                    <a:pt x="12951" y="22900"/>
                    <a:pt x="13012" y="23006"/>
                  </a:cubicBezTo>
                  <a:cubicBezTo>
                    <a:pt x="13043" y="23052"/>
                    <a:pt x="13088" y="23098"/>
                    <a:pt x="13119" y="23159"/>
                  </a:cubicBezTo>
                  <a:cubicBezTo>
                    <a:pt x="13149" y="23204"/>
                    <a:pt x="13195" y="23250"/>
                    <a:pt x="13241" y="23296"/>
                  </a:cubicBezTo>
                  <a:cubicBezTo>
                    <a:pt x="13302" y="23387"/>
                    <a:pt x="13378" y="23463"/>
                    <a:pt x="13439" y="23540"/>
                  </a:cubicBezTo>
                  <a:cubicBezTo>
                    <a:pt x="13469" y="23570"/>
                    <a:pt x="13500" y="23616"/>
                    <a:pt x="13515" y="23646"/>
                  </a:cubicBezTo>
                  <a:cubicBezTo>
                    <a:pt x="13530" y="23661"/>
                    <a:pt x="13545" y="23692"/>
                    <a:pt x="13561" y="23722"/>
                  </a:cubicBezTo>
                  <a:cubicBezTo>
                    <a:pt x="13591" y="23753"/>
                    <a:pt x="13606" y="23799"/>
                    <a:pt x="13622" y="23829"/>
                  </a:cubicBezTo>
                  <a:cubicBezTo>
                    <a:pt x="13637" y="23860"/>
                    <a:pt x="13652" y="23905"/>
                    <a:pt x="13667" y="23936"/>
                  </a:cubicBezTo>
                  <a:cubicBezTo>
                    <a:pt x="13744" y="24088"/>
                    <a:pt x="13789" y="24240"/>
                    <a:pt x="13850" y="24408"/>
                  </a:cubicBezTo>
                  <a:cubicBezTo>
                    <a:pt x="13865" y="24454"/>
                    <a:pt x="13865" y="24515"/>
                    <a:pt x="13881" y="24560"/>
                  </a:cubicBezTo>
                  <a:cubicBezTo>
                    <a:pt x="13881" y="24560"/>
                    <a:pt x="13881" y="24560"/>
                    <a:pt x="13881" y="24576"/>
                  </a:cubicBezTo>
                  <a:cubicBezTo>
                    <a:pt x="13865" y="24621"/>
                    <a:pt x="13850" y="24682"/>
                    <a:pt x="13850" y="24728"/>
                  </a:cubicBezTo>
                  <a:cubicBezTo>
                    <a:pt x="13835" y="24789"/>
                    <a:pt x="13835" y="24865"/>
                    <a:pt x="13835" y="24926"/>
                  </a:cubicBezTo>
                  <a:cubicBezTo>
                    <a:pt x="13835" y="24941"/>
                    <a:pt x="13850" y="24941"/>
                    <a:pt x="13850" y="24957"/>
                  </a:cubicBezTo>
                  <a:lnTo>
                    <a:pt x="13835" y="25033"/>
                  </a:lnTo>
                  <a:cubicBezTo>
                    <a:pt x="13820" y="25078"/>
                    <a:pt x="13820" y="25124"/>
                    <a:pt x="13804" y="25185"/>
                  </a:cubicBezTo>
                  <a:cubicBezTo>
                    <a:pt x="13804" y="25216"/>
                    <a:pt x="13789" y="25246"/>
                    <a:pt x="13789" y="25276"/>
                  </a:cubicBezTo>
                  <a:cubicBezTo>
                    <a:pt x="13789" y="25292"/>
                    <a:pt x="13789" y="25307"/>
                    <a:pt x="13789" y="25322"/>
                  </a:cubicBezTo>
                  <a:cubicBezTo>
                    <a:pt x="13789" y="25337"/>
                    <a:pt x="13789" y="25337"/>
                    <a:pt x="13804" y="25353"/>
                  </a:cubicBezTo>
                  <a:cubicBezTo>
                    <a:pt x="13759" y="25535"/>
                    <a:pt x="13698" y="25718"/>
                    <a:pt x="13652" y="25886"/>
                  </a:cubicBezTo>
                  <a:cubicBezTo>
                    <a:pt x="13591" y="26114"/>
                    <a:pt x="13515" y="26343"/>
                    <a:pt x="13454" y="26572"/>
                  </a:cubicBezTo>
                  <a:cubicBezTo>
                    <a:pt x="13393" y="26800"/>
                    <a:pt x="13317" y="27029"/>
                    <a:pt x="13256" y="27257"/>
                  </a:cubicBezTo>
                  <a:cubicBezTo>
                    <a:pt x="13195" y="27486"/>
                    <a:pt x="13134" y="27714"/>
                    <a:pt x="13073" y="27958"/>
                  </a:cubicBezTo>
                  <a:cubicBezTo>
                    <a:pt x="13012" y="28187"/>
                    <a:pt x="12951" y="28415"/>
                    <a:pt x="12890" y="28659"/>
                  </a:cubicBezTo>
                  <a:cubicBezTo>
                    <a:pt x="12875" y="28720"/>
                    <a:pt x="12860" y="28781"/>
                    <a:pt x="12845" y="28826"/>
                  </a:cubicBezTo>
                  <a:cubicBezTo>
                    <a:pt x="12799" y="29070"/>
                    <a:pt x="12753" y="29314"/>
                    <a:pt x="12707" y="29558"/>
                  </a:cubicBezTo>
                  <a:cubicBezTo>
                    <a:pt x="12692" y="29634"/>
                    <a:pt x="12677" y="29695"/>
                    <a:pt x="12662" y="29771"/>
                  </a:cubicBezTo>
                  <a:cubicBezTo>
                    <a:pt x="12616" y="29649"/>
                    <a:pt x="12570" y="29512"/>
                    <a:pt x="12525" y="29375"/>
                  </a:cubicBezTo>
                  <a:cubicBezTo>
                    <a:pt x="12403" y="29009"/>
                    <a:pt x="12266" y="28644"/>
                    <a:pt x="12098" y="28293"/>
                  </a:cubicBezTo>
                  <a:cubicBezTo>
                    <a:pt x="11915" y="27943"/>
                    <a:pt x="11748" y="27592"/>
                    <a:pt x="11595" y="27227"/>
                  </a:cubicBezTo>
                  <a:cubicBezTo>
                    <a:pt x="11504" y="27044"/>
                    <a:pt x="11428" y="26846"/>
                    <a:pt x="11336" y="26663"/>
                  </a:cubicBezTo>
                  <a:cubicBezTo>
                    <a:pt x="11321" y="26602"/>
                    <a:pt x="11291" y="26541"/>
                    <a:pt x="11275" y="26495"/>
                  </a:cubicBezTo>
                  <a:cubicBezTo>
                    <a:pt x="11245" y="26450"/>
                    <a:pt x="11230" y="26389"/>
                    <a:pt x="11199" y="26343"/>
                  </a:cubicBezTo>
                  <a:cubicBezTo>
                    <a:pt x="11153" y="26252"/>
                    <a:pt x="11108" y="26175"/>
                    <a:pt x="11062" y="26084"/>
                  </a:cubicBezTo>
                  <a:cubicBezTo>
                    <a:pt x="10955" y="25886"/>
                    <a:pt x="10864" y="25688"/>
                    <a:pt x="10773" y="25490"/>
                  </a:cubicBezTo>
                  <a:cubicBezTo>
                    <a:pt x="10757" y="25475"/>
                    <a:pt x="10757" y="25475"/>
                    <a:pt x="10757" y="25459"/>
                  </a:cubicBezTo>
                  <a:cubicBezTo>
                    <a:pt x="10742" y="25368"/>
                    <a:pt x="10727" y="25292"/>
                    <a:pt x="10727" y="25200"/>
                  </a:cubicBezTo>
                  <a:cubicBezTo>
                    <a:pt x="10712" y="25124"/>
                    <a:pt x="10712" y="25063"/>
                    <a:pt x="10696" y="24987"/>
                  </a:cubicBezTo>
                  <a:cubicBezTo>
                    <a:pt x="10696" y="24957"/>
                    <a:pt x="10696" y="24926"/>
                    <a:pt x="10696" y="24880"/>
                  </a:cubicBezTo>
                  <a:lnTo>
                    <a:pt x="10666" y="24438"/>
                  </a:lnTo>
                  <a:cubicBezTo>
                    <a:pt x="10666" y="24352"/>
                    <a:pt x="10666" y="24252"/>
                    <a:pt x="10666" y="24164"/>
                  </a:cubicBezTo>
                  <a:cubicBezTo>
                    <a:pt x="10651" y="24119"/>
                    <a:pt x="10651" y="24088"/>
                    <a:pt x="10651" y="24058"/>
                  </a:cubicBezTo>
                  <a:lnTo>
                    <a:pt x="10651" y="23997"/>
                  </a:lnTo>
                  <a:cubicBezTo>
                    <a:pt x="10666" y="23966"/>
                    <a:pt x="10666" y="23936"/>
                    <a:pt x="10666" y="23905"/>
                  </a:cubicBezTo>
                  <a:cubicBezTo>
                    <a:pt x="10666" y="23875"/>
                    <a:pt x="10666" y="23860"/>
                    <a:pt x="10666" y="23829"/>
                  </a:cubicBezTo>
                  <a:cubicBezTo>
                    <a:pt x="10681" y="23799"/>
                    <a:pt x="10681" y="23753"/>
                    <a:pt x="10681" y="23707"/>
                  </a:cubicBezTo>
                  <a:cubicBezTo>
                    <a:pt x="10681" y="23646"/>
                    <a:pt x="10681" y="23570"/>
                    <a:pt x="10696" y="23509"/>
                  </a:cubicBezTo>
                  <a:cubicBezTo>
                    <a:pt x="10696" y="23372"/>
                    <a:pt x="10712" y="23235"/>
                    <a:pt x="10727" y="23098"/>
                  </a:cubicBezTo>
                  <a:cubicBezTo>
                    <a:pt x="10742" y="22900"/>
                    <a:pt x="10757" y="22702"/>
                    <a:pt x="10788" y="22519"/>
                  </a:cubicBezTo>
                  <a:cubicBezTo>
                    <a:pt x="10818" y="22366"/>
                    <a:pt x="10849" y="22199"/>
                    <a:pt x="10864" y="22046"/>
                  </a:cubicBezTo>
                  <a:cubicBezTo>
                    <a:pt x="10894" y="21879"/>
                    <a:pt x="10910" y="21726"/>
                    <a:pt x="10925" y="21559"/>
                  </a:cubicBezTo>
                  <a:cubicBezTo>
                    <a:pt x="10940" y="21407"/>
                    <a:pt x="10955" y="21254"/>
                    <a:pt x="10971" y="21117"/>
                  </a:cubicBezTo>
                  <a:cubicBezTo>
                    <a:pt x="10986" y="20949"/>
                    <a:pt x="11016" y="20782"/>
                    <a:pt x="11047" y="20630"/>
                  </a:cubicBezTo>
                  <a:cubicBezTo>
                    <a:pt x="11062" y="20477"/>
                    <a:pt x="11092" y="20325"/>
                    <a:pt x="11123" y="20172"/>
                  </a:cubicBezTo>
                  <a:cubicBezTo>
                    <a:pt x="11123" y="20081"/>
                    <a:pt x="11138" y="20005"/>
                    <a:pt x="11153" y="19913"/>
                  </a:cubicBezTo>
                  <a:cubicBezTo>
                    <a:pt x="11153" y="19837"/>
                    <a:pt x="11169" y="19761"/>
                    <a:pt x="11184" y="19670"/>
                  </a:cubicBezTo>
                  <a:cubicBezTo>
                    <a:pt x="11184" y="19593"/>
                    <a:pt x="11199" y="19517"/>
                    <a:pt x="11199" y="19426"/>
                  </a:cubicBezTo>
                  <a:cubicBezTo>
                    <a:pt x="11214" y="19365"/>
                    <a:pt x="11214" y="19289"/>
                    <a:pt x="11230" y="19228"/>
                  </a:cubicBezTo>
                  <a:cubicBezTo>
                    <a:pt x="11245" y="19152"/>
                    <a:pt x="11245" y="19075"/>
                    <a:pt x="11260" y="19014"/>
                  </a:cubicBezTo>
                  <a:cubicBezTo>
                    <a:pt x="11291" y="18923"/>
                    <a:pt x="11306" y="18832"/>
                    <a:pt x="11321" y="18740"/>
                  </a:cubicBezTo>
                  <a:cubicBezTo>
                    <a:pt x="11367" y="18527"/>
                    <a:pt x="11428" y="18314"/>
                    <a:pt x="11473" y="18100"/>
                  </a:cubicBezTo>
                  <a:cubicBezTo>
                    <a:pt x="11534" y="17887"/>
                    <a:pt x="11595" y="17659"/>
                    <a:pt x="11656" y="17445"/>
                  </a:cubicBezTo>
                  <a:cubicBezTo>
                    <a:pt x="11702" y="17293"/>
                    <a:pt x="11748" y="17140"/>
                    <a:pt x="11793" y="16988"/>
                  </a:cubicBezTo>
                  <a:cubicBezTo>
                    <a:pt x="11854" y="16821"/>
                    <a:pt x="11915" y="16668"/>
                    <a:pt x="11961" y="16501"/>
                  </a:cubicBezTo>
                  <a:cubicBezTo>
                    <a:pt x="12022" y="16348"/>
                    <a:pt x="12068" y="16196"/>
                    <a:pt x="12113" y="16028"/>
                  </a:cubicBezTo>
                  <a:cubicBezTo>
                    <a:pt x="12144" y="15952"/>
                    <a:pt x="12159" y="15876"/>
                    <a:pt x="12189" y="15800"/>
                  </a:cubicBezTo>
                  <a:cubicBezTo>
                    <a:pt x="12205" y="15739"/>
                    <a:pt x="12235" y="15678"/>
                    <a:pt x="12250" y="15617"/>
                  </a:cubicBezTo>
                  <a:cubicBezTo>
                    <a:pt x="12281" y="15556"/>
                    <a:pt x="12311" y="15495"/>
                    <a:pt x="12327" y="15434"/>
                  </a:cubicBezTo>
                  <a:cubicBezTo>
                    <a:pt x="12357" y="15373"/>
                    <a:pt x="12388" y="15327"/>
                    <a:pt x="12403" y="15266"/>
                  </a:cubicBezTo>
                  <a:cubicBezTo>
                    <a:pt x="12448" y="15175"/>
                    <a:pt x="12509" y="15068"/>
                    <a:pt x="12555" y="14962"/>
                  </a:cubicBezTo>
                  <a:cubicBezTo>
                    <a:pt x="12601" y="14870"/>
                    <a:pt x="12647" y="14764"/>
                    <a:pt x="12692" y="14657"/>
                  </a:cubicBezTo>
                  <a:cubicBezTo>
                    <a:pt x="12751" y="14555"/>
                    <a:pt x="12795" y="14453"/>
                    <a:pt x="12852" y="14351"/>
                  </a:cubicBezTo>
                  <a:lnTo>
                    <a:pt x="12852" y="14351"/>
                  </a:lnTo>
                  <a:cubicBezTo>
                    <a:pt x="12850" y="14352"/>
                    <a:pt x="12848" y="14352"/>
                    <a:pt x="12845" y="14352"/>
                  </a:cubicBezTo>
                  <a:cubicBezTo>
                    <a:pt x="12860" y="14322"/>
                    <a:pt x="12875" y="14291"/>
                    <a:pt x="12890" y="14261"/>
                  </a:cubicBezTo>
                  <a:cubicBezTo>
                    <a:pt x="12890" y="14261"/>
                    <a:pt x="12906" y="14261"/>
                    <a:pt x="12906" y="14246"/>
                  </a:cubicBezTo>
                  <a:cubicBezTo>
                    <a:pt x="12921" y="14215"/>
                    <a:pt x="12951" y="14169"/>
                    <a:pt x="12967" y="14124"/>
                  </a:cubicBezTo>
                  <a:cubicBezTo>
                    <a:pt x="12967" y="14124"/>
                    <a:pt x="12967" y="14124"/>
                    <a:pt x="12967" y="14139"/>
                  </a:cubicBezTo>
                  <a:cubicBezTo>
                    <a:pt x="12997" y="14063"/>
                    <a:pt x="13043" y="13987"/>
                    <a:pt x="13073" y="13926"/>
                  </a:cubicBezTo>
                  <a:cubicBezTo>
                    <a:pt x="13149" y="13789"/>
                    <a:pt x="13226" y="13651"/>
                    <a:pt x="13286" y="13514"/>
                  </a:cubicBezTo>
                  <a:cubicBezTo>
                    <a:pt x="13317" y="13453"/>
                    <a:pt x="13347" y="13377"/>
                    <a:pt x="13378" y="13316"/>
                  </a:cubicBezTo>
                  <a:cubicBezTo>
                    <a:pt x="13393" y="13271"/>
                    <a:pt x="13408" y="13225"/>
                    <a:pt x="13424" y="13179"/>
                  </a:cubicBezTo>
                  <a:cubicBezTo>
                    <a:pt x="13515" y="13042"/>
                    <a:pt x="13606" y="12920"/>
                    <a:pt x="13713" y="12783"/>
                  </a:cubicBezTo>
                  <a:cubicBezTo>
                    <a:pt x="13789" y="12661"/>
                    <a:pt x="13896" y="12554"/>
                    <a:pt x="13987" y="12433"/>
                  </a:cubicBezTo>
                  <a:cubicBezTo>
                    <a:pt x="14079" y="12311"/>
                    <a:pt x="14185" y="12189"/>
                    <a:pt x="14277" y="12067"/>
                  </a:cubicBezTo>
                  <a:cubicBezTo>
                    <a:pt x="14323" y="11991"/>
                    <a:pt x="14368" y="11930"/>
                    <a:pt x="14414" y="11869"/>
                  </a:cubicBezTo>
                  <a:cubicBezTo>
                    <a:pt x="14444" y="11793"/>
                    <a:pt x="14490" y="11732"/>
                    <a:pt x="14536" y="11656"/>
                  </a:cubicBezTo>
                  <a:cubicBezTo>
                    <a:pt x="14551" y="11610"/>
                    <a:pt x="14566" y="11564"/>
                    <a:pt x="14582" y="11534"/>
                  </a:cubicBezTo>
                  <a:cubicBezTo>
                    <a:pt x="14612" y="11473"/>
                    <a:pt x="14627" y="11412"/>
                    <a:pt x="14642" y="11351"/>
                  </a:cubicBezTo>
                  <a:cubicBezTo>
                    <a:pt x="14642" y="11290"/>
                    <a:pt x="14658" y="11244"/>
                    <a:pt x="14642" y="11198"/>
                  </a:cubicBezTo>
                  <a:cubicBezTo>
                    <a:pt x="14642" y="11183"/>
                    <a:pt x="14642" y="11168"/>
                    <a:pt x="14627" y="11153"/>
                  </a:cubicBezTo>
                  <a:cubicBezTo>
                    <a:pt x="14627" y="11138"/>
                    <a:pt x="14612" y="11107"/>
                    <a:pt x="14612" y="11092"/>
                  </a:cubicBezTo>
                  <a:cubicBezTo>
                    <a:pt x="14597" y="11061"/>
                    <a:pt x="14566" y="11031"/>
                    <a:pt x="14551" y="11016"/>
                  </a:cubicBezTo>
                  <a:cubicBezTo>
                    <a:pt x="14521" y="11000"/>
                    <a:pt x="14490" y="10985"/>
                    <a:pt x="14460" y="10970"/>
                  </a:cubicBezTo>
                  <a:cubicBezTo>
                    <a:pt x="14429" y="10962"/>
                    <a:pt x="14395" y="10959"/>
                    <a:pt x="14359" y="10959"/>
                  </a:cubicBezTo>
                  <a:cubicBezTo>
                    <a:pt x="14323" y="10959"/>
                    <a:pt x="14284" y="10962"/>
                    <a:pt x="14246" y="10970"/>
                  </a:cubicBezTo>
                  <a:cubicBezTo>
                    <a:pt x="14185" y="11000"/>
                    <a:pt x="14124" y="11031"/>
                    <a:pt x="14079" y="11061"/>
                  </a:cubicBezTo>
                  <a:cubicBezTo>
                    <a:pt x="14003" y="11107"/>
                    <a:pt x="13957" y="11168"/>
                    <a:pt x="13896" y="11214"/>
                  </a:cubicBezTo>
                  <a:cubicBezTo>
                    <a:pt x="13774" y="11320"/>
                    <a:pt x="13667" y="11427"/>
                    <a:pt x="13576" y="11534"/>
                  </a:cubicBezTo>
                  <a:cubicBezTo>
                    <a:pt x="13469" y="11671"/>
                    <a:pt x="13378" y="11808"/>
                    <a:pt x="13332" y="11976"/>
                  </a:cubicBezTo>
                  <a:cubicBezTo>
                    <a:pt x="13332" y="12021"/>
                    <a:pt x="13317" y="12052"/>
                    <a:pt x="13317" y="12097"/>
                  </a:cubicBezTo>
                  <a:cubicBezTo>
                    <a:pt x="13302" y="12143"/>
                    <a:pt x="13302" y="12174"/>
                    <a:pt x="13302" y="12204"/>
                  </a:cubicBezTo>
                  <a:cubicBezTo>
                    <a:pt x="13286" y="12356"/>
                    <a:pt x="13271" y="12509"/>
                    <a:pt x="13271" y="12661"/>
                  </a:cubicBezTo>
                  <a:lnTo>
                    <a:pt x="13271" y="12646"/>
                  </a:lnTo>
                  <a:cubicBezTo>
                    <a:pt x="13256" y="12707"/>
                    <a:pt x="13256" y="12768"/>
                    <a:pt x="13241" y="12829"/>
                  </a:cubicBezTo>
                  <a:cubicBezTo>
                    <a:pt x="13241" y="12905"/>
                    <a:pt x="13226" y="12966"/>
                    <a:pt x="13210" y="13027"/>
                  </a:cubicBezTo>
                  <a:cubicBezTo>
                    <a:pt x="13210" y="13027"/>
                    <a:pt x="13210" y="13012"/>
                    <a:pt x="13210" y="13012"/>
                  </a:cubicBezTo>
                  <a:cubicBezTo>
                    <a:pt x="13195" y="13072"/>
                    <a:pt x="13180" y="13149"/>
                    <a:pt x="13165" y="13210"/>
                  </a:cubicBezTo>
                  <a:cubicBezTo>
                    <a:pt x="13134" y="13255"/>
                    <a:pt x="13119" y="13316"/>
                    <a:pt x="13088" y="13377"/>
                  </a:cubicBezTo>
                  <a:cubicBezTo>
                    <a:pt x="12921" y="13682"/>
                    <a:pt x="12768" y="13987"/>
                    <a:pt x="12616" y="14307"/>
                  </a:cubicBezTo>
                  <a:cubicBezTo>
                    <a:pt x="12479" y="14581"/>
                    <a:pt x="12342" y="14870"/>
                    <a:pt x="12220" y="15160"/>
                  </a:cubicBezTo>
                  <a:cubicBezTo>
                    <a:pt x="12159" y="15312"/>
                    <a:pt x="12098" y="15465"/>
                    <a:pt x="12037" y="15617"/>
                  </a:cubicBezTo>
                  <a:cubicBezTo>
                    <a:pt x="11991" y="15769"/>
                    <a:pt x="11946" y="15922"/>
                    <a:pt x="11900" y="16074"/>
                  </a:cubicBezTo>
                  <a:cubicBezTo>
                    <a:pt x="11854" y="16226"/>
                    <a:pt x="11809" y="16379"/>
                    <a:pt x="11763" y="16531"/>
                  </a:cubicBezTo>
                  <a:cubicBezTo>
                    <a:pt x="11702" y="16683"/>
                    <a:pt x="11656" y="16821"/>
                    <a:pt x="11611" y="16973"/>
                  </a:cubicBezTo>
                  <a:cubicBezTo>
                    <a:pt x="11565" y="17140"/>
                    <a:pt x="11504" y="17293"/>
                    <a:pt x="11458" y="17445"/>
                  </a:cubicBezTo>
                  <a:cubicBezTo>
                    <a:pt x="11412" y="17613"/>
                    <a:pt x="11367" y="17780"/>
                    <a:pt x="11336" y="17933"/>
                  </a:cubicBezTo>
                  <a:cubicBezTo>
                    <a:pt x="11321" y="17994"/>
                    <a:pt x="11306" y="18039"/>
                    <a:pt x="11291" y="18100"/>
                  </a:cubicBezTo>
                  <a:cubicBezTo>
                    <a:pt x="11291" y="18085"/>
                    <a:pt x="11291" y="18070"/>
                    <a:pt x="11291" y="18039"/>
                  </a:cubicBezTo>
                  <a:cubicBezTo>
                    <a:pt x="11291" y="17841"/>
                    <a:pt x="11291" y="17643"/>
                    <a:pt x="11275" y="17430"/>
                  </a:cubicBezTo>
                  <a:cubicBezTo>
                    <a:pt x="11275" y="17232"/>
                    <a:pt x="11275" y="17019"/>
                    <a:pt x="11260" y="16821"/>
                  </a:cubicBezTo>
                  <a:cubicBezTo>
                    <a:pt x="11230" y="16622"/>
                    <a:pt x="11214" y="16440"/>
                    <a:pt x="11184" y="16242"/>
                  </a:cubicBezTo>
                  <a:lnTo>
                    <a:pt x="11169" y="16211"/>
                  </a:lnTo>
                  <a:cubicBezTo>
                    <a:pt x="11169" y="16211"/>
                    <a:pt x="11169" y="16205"/>
                    <a:pt x="11169" y="16196"/>
                  </a:cubicBezTo>
                  <a:cubicBezTo>
                    <a:pt x="11169" y="16181"/>
                    <a:pt x="11169" y="16165"/>
                    <a:pt x="11169" y="16165"/>
                  </a:cubicBezTo>
                  <a:cubicBezTo>
                    <a:pt x="11169" y="16150"/>
                    <a:pt x="11153" y="16150"/>
                    <a:pt x="11153" y="16150"/>
                  </a:cubicBezTo>
                  <a:lnTo>
                    <a:pt x="11153" y="16135"/>
                  </a:lnTo>
                  <a:cubicBezTo>
                    <a:pt x="11138" y="15998"/>
                    <a:pt x="11108" y="15876"/>
                    <a:pt x="11077" y="15754"/>
                  </a:cubicBezTo>
                  <a:cubicBezTo>
                    <a:pt x="11032" y="15556"/>
                    <a:pt x="10971" y="15358"/>
                    <a:pt x="10925" y="15160"/>
                  </a:cubicBezTo>
                  <a:cubicBezTo>
                    <a:pt x="10894" y="15053"/>
                    <a:pt x="10864" y="14947"/>
                    <a:pt x="10833" y="14825"/>
                  </a:cubicBezTo>
                  <a:cubicBezTo>
                    <a:pt x="10849" y="14748"/>
                    <a:pt x="10849" y="14657"/>
                    <a:pt x="10864" y="14566"/>
                  </a:cubicBezTo>
                  <a:cubicBezTo>
                    <a:pt x="10894" y="14383"/>
                    <a:pt x="10910" y="14200"/>
                    <a:pt x="10955" y="14017"/>
                  </a:cubicBezTo>
                  <a:cubicBezTo>
                    <a:pt x="10986" y="13895"/>
                    <a:pt x="11001" y="13789"/>
                    <a:pt x="11032" y="13682"/>
                  </a:cubicBezTo>
                  <a:cubicBezTo>
                    <a:pt x="11032" y="13621"/>
                    <a:pt x="11047" y="13575"/>
                    <a:pt x="11047" y="13514"/>
                  </a:cubicBezTo>
                  <a:cubicBezTo>
                    <a:pt x="11047" y="13469"/>
                    <a:pt x="11032" y="13408"/>
                    <a:pt x="11032" y="13347"/>
                  </a:cubicBezTo>
                  <a:cubicBezTo>
                    <a:pt x="11001" y="13225"/>
                    <a:pt x="10971" y="13088"/>
                    <a:pt x="10894" y="12981"/>
                  </a:cubicBezTo>
                  <a:cubicBezTo>
                    <a:pt x="10894" y="12966"/>
                    <a:pt x="10894" y="12966"/>
                    <a:pt x="10894" y="12966"/>
                  </a:cubicBezTo>
                  <a:cubicBezTo>
                    <a:pt x="10879" y="12966"/>
                    <a:pt x="10879" y="12951"/>
                    <a:pt x="10879" y="12951"/>
                  </a:cubicBezTo>
                  <a:cubicBezTo>
                    <a:pt x="10879" y="12951"/>
                    <a:pt x="10879" y="12951"/>
                    <a:pt x="10879" y="12966"/>
                  </a:cubicBezTo>
                  <a:cubicBezTo>
                    <a:pt x="10849" y="12905"/>
                    <a:pt x="10803" y="12844"/>
                    <a:pt x="10757" y="12813"/>
                  </a:cubicBezTo>
                  <a:cubicBezTo>
                    <a:pt x="10681" y="12768"/>
                    <a:pt x="10620" y="12722"/>
                    <a:pt x="10544" y="12707"/>
                  </a:cubicBezTo>
                  <a:cubicBezTo>
                    <a:pt x="10517" y="12703"/>
                    <a:pt x="10491" y="12701"/>
                    <a:pt x="10464" y="12701"/>
                  </a:cubicBezTo>
                  <a:cubicBezTo>
                    <a:pt x="10385" y="12701"/>
                    <a:pt x="10308" y="12718"/>
                    <a:pt x="10239" y="12753"/>
                  </a:cubicBezTo>
                  <a:cubicBezTo>
                    <a:pt x="10194" y="12783"/>
                    <a:pt x="10148" y="12813"/>
                    <a:pt x="10117" y="12844"/>
                  </a:cubicBezTo>
                  <a:cubicBezTo>
                    <a:pt x="10087" y="12890"/>
                    <a:pt x="10056" y="12920"/>
                    <a:pt x="10041" y="12966"/>
                  </a:cubicBezTo>
                  <a:cubicBezTo>
                    <a:pt x="10011" y="13057"/>
                    <a:pt x="10011" y="13149"/>
                    <a:pt x="10011" y="13240"/>
                  </a:cubicBezTo>
                  <a:cubicBezTo>
                    <a:pt x="10026" y="13286"/>
                    <a:pt x="10026" y="13332"/>
                    <a:pt x="10041" y="13362"/>
                  </a:cubicBezTo>
                  <a:cubicBezTo>
                    <a:pt x="10056" y="13438"/>
                    <a:pt x="10072" y="13514"/>
                    <a:pt x="10087" y="13591"/>
                  </a:cubicBezTo>
                  <a:cubicBezTo>
                    <a:pt x="10087" y="13591"/>
                    <a:pt x="10087" y="13591"/>
                    <a:pt x="10087" y="13575"/>
                  </a:cubicBezTo>
                  <a:cubicBezTo>
                    <a:pt x="10102" y="13606"/>
                    <a:pt x="10102" y="13636"/>
                    <a:pt x="10117" y="13667"/>
                  </a:cubicBezTo>
                  <a:cubicBezTo>
                    <a:pt x="10117" y="13651"/>
                    <a:pt x="10117" y="13651"/>
                    <a:pt x="10117" y="13636"/>
                  </a:cubicBezTo>
                  <a:cubicBezTo>
                    <a:pt x="10133" y="13728"/>
                    <a:pt x="10178" y="13804"/>
                    <a:pt x="10209" y="13895"/>
                  </a:cubicBezTo>
                  <a:cubicBezTo>
                    <a:pt x="10239" y="13971"/>
                    <a:pt x="10285" y="14048"/>
                    <a:pt x="10315" y="14124"/>
                  </a:cubicBezTo>
                  <a:cubicBezTo>
                    <a:pt x="10376" y="14276"/>
                    <a:pt x="10437" y="14428"/>
                    <a:pt x="10483" y="14596"/>
                  </a:cubicBezTo>
                  <a:cubicBezTo>
                    <a:pt x="10529" y="14718"/>
                    <a:pt x="10559" y="14840"/>
                    <a:pt x="10590" y="14962"/>
                  </a:cubicBezTo>
                  <a:cubicBezTo>
                    <a:pt x="10635" y="15084"/>
                    <a:pt x="10666" y="15206"/>
                    <a:pt x="10712" y="15327"/>
                  </a:cubicBezTo>
                  <a:cubicBezTo>
                    <a:pt x="10727" y="15373"/>
                    <a:pt x="10727" y="15404"/>
                    <a:pt x="10742" y="15449"/>
                  </a:cubicBezTo>
                  <a:cubicBezTo>
                    <a:pt x="10757" y="15480"/>
                    <a:pt x="10757" y="15510"/>
                    <a:pt x="10773" y="15541"/>
                  </a:cubicBezTo>
                  <a:cubicBezTo>
                    <a:pt x="10818" y="15678"/>
                    <a:pt x="10864" y="15815"/>
                    <a:pt x="10894" y="15967"/>
                  </a:cubicBezTo>
                  <a:cubicBezTo>
                    <a:pt x="10925" y="16104"/>
                    <a:pt x="10955" y="16242"/>
                    <a:pt x="10986" y="16394"/>
                  </a:cubicBezTo>
                  <a:cubicBezTo>
                    <a:pt x="11001" y="16470"/>
                    <a:pt x="11001" y="16546"/>
                    <a:pt x="11016" y="16622"/>
                  </a:cubicBezTo>
                  <a:cubicBezTo>
                    <a:pt x="11032" y="16699"/>
                    <a:pt x="11047" y="16775"/>
                    <a:pt x="11047" y="16866"/>
                  </a:cubicBezTo>
                  <a:cubicBezTo>
                    <a:pt x="11092" y="17262"/>
                    <a:pt x="11092" y="17659"/>
                    <a:pt x="11123" y="18055"/>
                  </a:cubicBezTo>
                  <a:cubicBezTo>
                    <a:pt x="11123" y="18111"/>
                    <a:pt x="11123" y="18166"/>
                    <a:pt x="11123" y="18222"/>
                  </a:cubicBezTo>
                  <a:cubicBezTo>
                    <a:pt x="11138" y="18329"/>
                    <a:pt x="11138" y="18420"/>
                    <a:pt x="11138" y="18527"/>
                  </a:cubicBezTo>
                  <a:lnTo>
                    <a:pt x="11123" y="18695"/>
                  </a:lnTo>
                  <a:cubicBezTo>
                    <a:pt x="11108" y="18755"/>
                    <a:pt x="11108" y="18801"/>
                    <a:pt x="11092" y="18862"/>
                  </a:cubicBezTo>
                  <a:cubicBezTo>
                    <a:pt x="11077" y="18938"/>
                    <a:pt x="11062" y="18999"/>
                    <a:pt x="11047" y="19075"/>
                  </a:cubicBezTo>
                  <a:lnTo>
                    <a:pt x="11016" y="19243"/>
                  </a:lnTo>
                  <a:cubicBezTo>
                    <a:pt x="11016" y="19274"/>
                    <a:pt x="11001" y="19304"/>
                    <a:pt x="11001" y="19319"/>
                  </a:cubicBezTo>
                  <a:cubicBezTo>
                    <a:pt x="10986" y="19502"/>
                    <a:pt x="10955" y="19670"/>
                    <a:pt x="10940" y="19837"/>
                  </a:cubicBezTo>
                  <a:cubicBezTo>
                    <a:pt x="10910" y="20142"/>
                    <a:pt x="10849" y="20447"/>
                    <a:pt x="10803" y="20736"/>
                  </a:cubicBezTo>
                  <a:cubicBezTo>
                    <a:pt x="10788" y="20904"/>
                    <a:pt x="10757" y="21056"/>
                    <a:pt x="10742" y="21208"/>
                  </a:cubicBezTo>
                  <a:cubicBezTo>
                    <a:pt x="10727" y="21376"/>
                    <a:pt x="10712" y="21544"/>
                    <a:pt x="10696" y="21711"/>
                  </a:cubicBezTo>
                  <a:cubicBezTo>
                    <a:pt x="10666" y="22031"/>
                    <a:pt x="10620" y="22336"/>
                    <a:pt x="10574" y="22641"/>
                  </a:cubicBezTo>
                  <a:cubicBezTo>
                    <a:pt x="10544" y="22793"/>
                    <a:pt x="10529" y="22945"/>
                    <a:pt x="10529" y="23082"/>
                  </a:cubicBezTo>
                  <a:cubicBezTo>
                    <a:pt x="10514" y="23250"/>
                    <a:pt x="10514" y="23402"/>
                    <a:pt x="10498" y="23570"/>
                  </a:cubicBezTo>
                  <a:cubicBezTo>
                    <a:pt x="10498" y="23661"/>
                    <a:pt x="10498" y="23738"/>
                    <a:pt x="10498" y="23829"/>
                  </a:cubicBezTo>
                  <a:cubicBezTo>
                    <a:pt x="10498" y="23890"/>
                    <a:pt x="10483" y="23951"/>
                    <a:pt x="10498" y="24027"/>
                  </a:cubicBezTo>
                  <a:cubicBezTo>
                    <a:pt x="10498" y="24088"/>
                    <a:pt x="10498" y="24149"/>
                    <a:pt x="10514" y="24195"/>
                  </a:cubicBezTo>
                  <a:cubicBezTo>
                    <a:pt x="10514" y="24378"/>
                    <a:pt x="10529" y="24545"/>
                    <a:pt x="10544" y="24728"/>
                  </a:cubicBezTo>
                  <a:cubicBezTo>
                    <a:pt x="10544" y="24789"/>
                    <a:pt x="10544" y="24850"/>
                    <a:pt x="10559" y="24911"/>
                  </a:cubicBezTo>
                  <a:cubicBezTo>
                    <a:pt x="10559" y="24987"/>
                    <a:pt x="10559" y="25048"/>
                    <a:pt x="10574" y="25109"/>
                  </a:cubicBezTo>
                  <a:cubicBezTo>
                    <a:pt x="10529" y="25033"/>
                    <a:pt x="10498" y="24957"/>
                    <a:pt x="10468" y="24896"/>
                  </a:cubicBezTo>
                  <a:cubicBezTo>
                    <a:pt x="10376" y="24667"/>
                    <a:pt x="10285" y="24454"/>
                    <a:pt x="10178" y="24240"/>
                  </a:cubicBezTo>
                  <a:cubicBezTo>
                    <a:pt x="10178" y="24210"/>
                    <a:pt x="10178" y="24195"/>
                    <a:pt x="10178" y="24179"/>
                  </a:cubicBezTo>
                  <a:cubicBezTo>
                    <a:pt x="10163" y="24042"/>
                    <a:pt x="10148" y="23920"/>
                    <a:pt x="10117" y="23783"/>
                  </a:cubicBezTo>
                  <a:cubicBezTo>
                    <a:pt x="10087" y="23661"/>
                    <a:pt x="10041" y="23555"/>
                    <a:pt x="9996" y="23433"/>
                  </a:cubicBezTo>
                  <a:cubicBezTo>
                    <a:pt x="9965" y="23326"/>
                    <a:pt x="9919" y="23220"/>
                    <a:pt x="9874" y="23128"/>
                  </a:cubicBezTo>
                  <a:cubicBezTo>
                    <a:pt x="9874" y="23098"/>
                    <a:pt x="9874" y="23082"/>
                    <a:pt x="9874" y="23052"/>
                  </a:cubicBezTo>
                  <a:cubicBezTo>
                    <a:pt x="9874" y="22961"/>
                    <a:pt x="9874" y="22884"/>
                    <a:pt x="9889" y="22793"/>
                  </a:cubicBezTo>
                  <a:cubicBezTo>
                    <a:pt x="9889" y="22793"/>
                    <a:pt x="9889" y="22808"/>
                    <a:pt x="9889" y="22808"/>
                  </a:cubicBezTo>
                  <a:cubicBezTo>
                    <a:pt x="9919" y="22580"/>
                    <a:pt x="9935" y="22336"/>
                    <a:pt x="9965" y="22107"/>
                  </a:cubicBezTo>
                  <a:cubicBezTo>
                    <a:pt x="10011" y="21818"/>
                    <a:pt x="10041" y="21544"/>
                    <a:pt x="10087" y="21254"/>
                  </a:cubicBezTo>
                  <a:cubicBezTo>
                    <a:pt x="10102" y="21132"/>
                    <a:pt x="10117" y="20995"/>
                    <a:pt x="10133" y="20858"/>
                  </a:cubicBezTo>
                  <a:cubicBezTo>
                    <a:pt x="10148" y="20721"/>
                    <a:pt x="10178" y="20584"/>
                    <a:pt x="10209" y="20462"/>
                  </a:cubicBezTo>
                  <a:lnTo>
                    <a:pt x="10209" y="20431"/>
                  </a:lnTo>
                  <a:cubicBezTo>
                    <a:pt x="10224" y="20370"/>
                    <a:pt x="10239" y="20294"/>
                    <a:pt x="10270" y="20218"/>
                  </a:cubicBezTo>
                  <a:cubicBezTo>
                    <a:pt x="10285" y="20157"/>
                    <a:pt x="10300" y="20081"/>
                    <a:pt x="10331" y="20020"/>
                  </a:cubicBezTo>
                  <a:cubicBezTo>
                    <a:pt x="10376" y="19883"/>
                    <a:pt x="10407" y="19761"/>
                    <a:pt x="10453" y="19624"/>
                  </a:cubicBezTo>
                  <a:cubicBezTo>
                    <a:pt x="10483" y="19487"/>
                    <a:pt x="10514" y="19334"/>
                    <a:pt x="10529" y="19197"/>
                  </a:cubicBezTo>
                  <a:cubicBezTo>
                    <a:pt x="10559" y="19060"/>
                    <a:pt x="10574" y="18908"/>
                    <a:pt x="10574" y="18771"/>
                  </a:cubicBezTo>
                  <a:lnTo>
                    <a:pt x="10574" y="18755"/>
                  </a:lnTo>
                  <a:cubicBezTo>
                    <a:pt x="10574" y="18745"/>
                    <a:pt x="10574" y="18735"/>
                    <a:pt x="10574" y="18725"/>
                  </a:cubicBezTo>
                  <a:cubicBezTo>
                    <a:pt x="10574" y="18588"/>
                    <a:pt x="10544" y="18451"/>
                    <a:pt x="10514" y="18314"/>
                  </a:cubicBezTo>
                  <a:cubicBezTo>
                    <a:pt x="10498" y="18192"/>
                    <a:pt x="10483" y="18070"/>
                    <a:pt x="10453" y="17963"/>
                  </a:cubicBezTo>
                  <a:cubicBezTo>
                    <a:pt x="10407" y="17841"/>
                    <a:pt x="10376" y="17719"/>
                    <a:pt x="10315" y="17613"/>
                  </a:cubicBezTo>
                  <a:cubicBezTo>
                    <a:pt x="10255" y="17506"/>
                    <a:pt x="10209" y="17384"/>
                    <a:pt x="10133" y="17262"/>
                  </a:cubicBezTo>
                  <a:cubicBezTo>
                    <a:pt x="10056" y="17140"/>
                    <a:pt x="9980" y="17003"/>
                    <a:pt x="9904" y="16881"/>
                  </a:cubicBezTo>
                  <a:cubicBezTo>
                    <a:pt x="9889" y="16851"/>
                    <a:pt x="9874" y="16836"/>
                    <a:pt x="9858" y="16805"/>
                  </a:cubicBezTo>
                  <a:lnTo>
                    <a:pt x="9767" y="16668"/>
                  </a:lnTo>
                  <a:lnTo>
                    <a:pt x="9645" y="16470"/>
                  </a:lnTo>
                  <a:lnTo>
                    <a:pt x="9508" y="16257"/>
                  </a:lnTo>
                  <a:cubicBezTo>
                    <a:pt x="9477" y="16226"/>
                    <a:pt x="9462" y="16196"/>
                    <a:pt x="9447" y="16165"/>
                  </a:cubicBezTo>
                  <a:cubicBezTo>
                    <a:pt x="9421" y="16139"/>
                    <a:pt x="9394" y="16101"/>
                    <a:pt x="9378" y="16072"/>
                  </a:cubicBezTo>
                  <a:lnTo>
                    <a:pt x="9378" y="16072"/>
                  </a:lnTo>
                  <a:cubicBezTo>
                    <a:pt x="9380" y="16073"/>
                    <a:pt x="9383" y="16074"/>
                    <a:pt x="9386" y="16074"/>
                  </a:cubicBezTo>
                  <a:cubicBezTo>
                    <a:pt x="9340" y="16028"/>
                    <a:pt x="9310" y="15998"/>
                    <a:pt x="9279" y="15952"/>
                  </a:cubicBezTo>
                  <a:cubicBezTo>
                    <a:pt x="9264" y="15922"/>
                    <a:pt x="9234" y="15906"/>
                    <a:pt x="9218" y="15876"/>
                  </a:cubicBezTo>
                  <a:cubicBezTo>
                    <a:pt x="9188" y="15861"/>
                    <a:pt x="9173" y="15830"/>
                    <a:pt x="9158" y="15815"/>
                  </a:cubicBezTo>
                  <a:cubicBezTo>
                    <a:pt x="9112" y="15769"/>
                    <a:pt x="9066" y="15724"/>
                    <a:pt x="9020" y="15693"/>
                  </a:cubicBezTo>
                  <a:cubicBezTo>
                    <a:pt x="8959" y="15647"/>
                    <a:pt x="8899" y="15602"/>
                    <a:pt x="8838" y="15556"/>
                  </a:cubicBezTo>
                  <a:cubicBezTo>
                    <a:pt x="8792" y="15525"/>
                    <a:pt x="8746" y="15495"/>
                    <a:pt x="8685" y="15449"/>
                  </a:cubicBezTo>
                  <a:cubicBezTo>
                    <a:pt x="8548" y="15373"/>
                    <a:pt x="8411" y="15297"/>
                    <a:pt x="8274" y="15236"/>
                  </a:cubicBezTo>
                  <a:cubicBezTo>
                    <a:pt x="8274" y="15221"/>
                    <a:pt x="8259" y="15190"/>
                    <a:pt x="8259" y="15175"/>
                  </a:cubicBezTo>
                  <a:lnTo>
                    <a:pt x="8259" y="15190"/>
                  </a:lnTo>
                  <a:cubicBezTo>
                    <a:pt x="8259" y="15160"/>
                    <a:pt x="8243" y="15129"/>
                    <a:pt x="8243" y="15099"/>
                  </a:cubicBezTo>
                  <a:cubicBezTo>
                    <a:pt x="8213" y="14977"/>
                    <a:pt x="8198" y="14840"/>
                    <a:pt x="8182" y="14718"/>
                  </a:cubicBezTo>
                  <a:cubicBezTo>
                    <a:pt x="8182" y="14672"/>
                    <a:pt x="8182" y="14627"/>
                    <a:pt x="8167" y="14596"/>
                  </a:cubicBezTo>
                  <a:cubicBezTo>
                    <a:pt x="8167" y="14596"/>
                    <a:pt x="8167" y="14596"/>
                    <a:pt x="8167" y="14611"/>
                  </a:cubicBezTo>
                  <a:cubicBezTo>
                    <a:pt x="8152" y="14505"/>
                    <a:pt x="8152" y="14413"/>
                    <a:pt x="8137" y="14322"/>
                  </a:cubicBezTo>
                  <a:cubicBezTo>
                    <a:pt x="8137" y="14291"/>
                    <a:pt x="8137" y="14261"/>
                    <a:pt x="8152" y="14230"/>
                  </a:cubicBezTo>
                  <a:cubicBezTo>
                    <a:pt x="8152" y="14200"/>
                    <a:pt x="8167" y="14154"/>
                    <a:pt x="8167" y="14124"/>
                  </a:cubicBezTo>
                  <a:cubicBezTo>
                    <a:pt x="8182" y="14093"/>
                    <a:pt x="8182" y="14048"/>
                    <a:pt x="8198" y="14017"/>
                  </a:cubicBezTo>
                  <a:cubicBezTo>
                    <a:pt x="8228" y="13880"/>
                    <a:pt x="8259" y="13743"/>
                    <a:pt x="8304" y="13621"/>
                  </a:cubicBezTo>
                  <a:cubicBezTo>
                    <a:pt x="8304" y="13575"/>
                    <a:pt x="8320" y="13530"/>
                    <a:pt x="8335" y="13499"/>
                  </a:cubicBezTo>
                  <a:cubicBezTo>
                    <a:pt x="8350" y="13453"/>
                    <a:pt x="8365" y="13423"/>
                    <a:pt x="8365" y="13377"/>
                  </a:cubicBezTo>
                  <a:cubicBezTo>
                    <a:pt x="8396" y="13316"/>
                    <a:pt x="8411" y="13255"/>
                    <a:pt x="8441" y="13194"/>
                  </a:cubicBezTo>
                  <a:cubicBezTo>
                    <a:pt x="8472" y="13088"/>
                    <a:pt x="8518" y="12981"/>
                    <a:pt x="8563" y="12874"/>
                  </a:cubicBezTo>
                  <a:cubicBezTo>
                    <a:pt x="8609" y="12768"/>
                    <a:pt x="8655" y="12676"/>
                    <a:pt x="8700" y="12585"/>
                  </a:cubicBezTo>
                  <a:cubicBezTo>
                    <a:pt x="8746" y="12494"/>
                    <a:pt x="8792" y="12402"/>
                    <a:pt x="8838" y="12311"/>
                  </a:cubicBezTo>
                  <a:cubicBezTo>
                    <a:pt x="8929" y="12128"/>
                    <a:pt x="9020" y="11960"/>
                    <a:pt x="9097" y="11777"/>
                  </a:cubicBezTo>
                  <a:cubicBezTo>
                    <a:pt x="9142" y="11686"/>
                    <a:pt x="9173" y="11595"/>
                    <a:pt x="9218" y="11503"/>
                  </a:cubicBezTo>
                  <a:cubicBezTo>
                    <a:pt x="9249" y="11412"/>
                    <a:pt x="9295" y="11305"/>
                    <a:pt x="9340" y="11214"/>
                  </a:cubicBezTo>
                  <a:cubicBezTo>
                    <a:pt x="9371" y="11122"/>
                    <a:pt x="9417" y="11031"/>
                    <a:pt x="9447" y="10939"/>
                  </a:cubicBezTo>
                  <a:cubicBezTo>
                    <a:pt x="9493" y="10848"/>
                    <a:pt x="9538" y="10757"/>
                    <a:pt x="9569" y="10665"/>
                  </a:cubicBezTo>
                  <a:cubicBezTo>
                    <a:pt x="9615" y="10589"/>
                    <a:pt x="9660" y="10498"/>
                    <a:pt x="9721" y="10421"/>
                  </a:cubicBezTo>
                  <a:cubicBezTo>
                    <a:pt x="9721" y="10406"/>
                    <a:pt x="9736" y="10391"/>
                    <a:pt x="9736" y="10376"/>
                  </a:cubicBezTo>
                  <a:lnTo>
                    <a:pt x="9782" y="10376"/>
                  </a:lnTo>
                  <a:cubicBezTo>
                    <a:pt x="9813" y="10361"/>
                    <a:pt x="9828" y="10345"/>
                    <a:pt x="9858" y="10315"/>
                  </a:cubicBezTo>
                  <a:cubicBezTo>
                    <a:pt x="9946" y="10242"/>
                    <a:pt x="10048" y="10168"/>
                    <a:pt x="10164" y="10095"/>
                  </a:cubicBezTo>
                  <a:lnTo>
                    <a:pt x="10164" y="10095"/>
                  </a:lnTo>
                  <a:cubicBezTo>
                    <a:pt x="10164" y="10097"/>
                    <a:pt x="10163" y="10099"/>
                    <a:pt x="10163" y="10101"/>
                  </a:cubicBezTo>
                  <a:cubicBezTo>
                    <a:pt x="10178" y="10101"/>
                    <a:pt x="10178" y="10086"/>
                    <a:pt x="10178" y="10086"/>
                  </a:cubicBezTo>
                  <a:lnTo>
                    <a:pt x="10178" y="10086"/>
                  </a:lnTo>
                  <a:cubicBezTo>
                    <a:pt x="10178" y="10086"/>
                    <a:pt x="10178" y="10086"/>
                    <a:pt x="10178" y="10086"/>
                  </a:cubicBezTo>
                  <a:cubicBezTo>
                    <a:pt x="10209" y="10071"/>
                    <a:pt x="10255" y="10041"/>
                    <a:pt x="10300" y="10025"/>
                  </a:cubicBezTo>
                  <a:cubicBezTo>
                    <a:pt x="10346" y="9995"/>
                    <a:pt x="10392" y="9980"/>
                    <a:pt x="10437" y="9949"/>
                  </a:cubicBezTo>
                  <a:cubicBezTo>
                    <a:pt x="10483" y="9934"/>
                    <a:pt x="10529" y="9903"/>
                    <a:pt x="10590" y="9888"/>
                  </a:cubicBezTo>
                  <a:cubicBezTo>
                    <a:pt x="10635" y="9873"/>
                    <a:pt x="10696" y="9842"/>
                    <a:pt x="10757" y="9827"/>
                  </a:cubicBezTo>
                  <a:cubicBezTo>
                    <a:pt x="10879" y="9797"/>
                    <a:pt x="11001" y="9766"/>
                    <a:pt x="11138" y="9736"/>
                  </a:cubicBezTo>
                  <a:cubicBezTo>
                    <a:pt x="11367" y="9690"/>
                    <a:pt x="11595" y="9660"/>
                    <a:pt x="11809" y="9583"/>
                  </a:cubicBezTo>
                  <a:cubicBezTo>
                    <a:pt x="11915" y="9553"/>
                    <a:pt x="12022" y="9523"/>
                    <a:pt x="12129" y="9477"/>
                  </a:cubicBezTo>
                  <a:cubicBezTo>
                    <a:pt x="12250" y="9431"/>
                    <a:pt x="12342" y="9370"/>
                    <a:pt x="12448" y="9309"/>
                  </a:cubicBezTo>
                  <a:cubicBezTo>
                    <a:pt x="12509" y="9279"/>
                    <a:pt x="12555" y="9233"/>
                    <a:pt x="12601" y="9203"/>
                  </a:cubicBezTo>
                  <a:cubicBezTo>
                    <a:pt x="12647" y="9172"/>
                    <a:pt x="12692" y="9142"/>
                    <a:pt x="12738" y="9096"/>
                  </a:cubicBezTo>
                  <a:cubicBezTo>
                    <a:pt x="12784" y="9065"/>
                    <a:pt x="12829" y="9035"/>
                    <a:pt x="12875" y="8989"/>
                  </a:cubicBezTo>
                  <a:cubicBezTo>
                    <a:pt x="12921" y="8944"/>
                    <a:pt x="12967" y="8898"/>
                    <a:pt x="12997" y="8852"/>
                  </a:cubicBezTo>
                  <a:cubicBezTo>
                    <a:pt x="13073" y="8761"/>
                    <a:pt x="13149" y="8669"/>
                    <a:pt x="13210" y="8578"/>
                  </a:cubicBezTo>
                  <a:cubicBezTo>
                    <a:pt x="13286" y="8471"/>
                    <a:pt x="13347" y="8380"/>
                    <a:pt x="13393" y="8273"/>
                  </a:cubicBezTo>
                  <a:cubicBezTo>
                    <a:pt x="13439" y="8167"/>
                    <a:pt x="13469" y="8060"/>
                    <a:pt x="13500" y="7938"/>
                  </a:cubicBezTo>
                  <a:cubicBezTo>
                    <a:pt x="13545" y="7831"/>
                    <a:pt x="13576" y="7725"/>
                    <a:pt x="13606" y="7618"/>
                  </a:cubicBezTo>
                  <a:cubicBezTo>
                    <a:pt x="13637" y="7496"/>
                    <a:pt x="13667" y="7390"/>
                    <a:pt x="13698" y="7283"/>
                  </a:cubicBezTo>
                  <a:cubicBezTo>
                    <a:pt x="13727" y="7164"/>
                    <a:pt x="13757" y="7060"/>
                    <a:pt x="13787" y="6956"/>
                  </a:cubicBezTo>
                  <a:lnTo>
                    <a:pt x="13787" y="6956"/>
                  </a:lnTo>
                  <a:cubicBezTo>
                    <a:pt x="13785" y="6960"/>
                    <a:pt x="13781" y="6963"/>
                    <a:pt x="13774" y="6963"/>
                  </a:cubicBezTo>
                  <a:cubicBezTo>
                    <a:pt x="13789" y="6932"/>
                    <a:pt x="13789" y="6917"/>
                    <a:pt x="13804" y="6887"/>
                  </a:cubicBezTo>
                  <a:cubicBezTo>
                    <a:pt x="13804" y="6871"/>
                    <a:pt x="13804" y="6871"/>
                    <a:pt x="13804" y="6871"/>
                  </a:cubicBezTo>
                  <a:cubicBezTo>
                    <a:pt x="13804" y="6826"/>
                    <a:pt x="13820" y="6780"/>
                    <a:pt x="13835" y="6734"/>
                  </a:cubicBezTo>
                  <a:cubicBezTo>
                    <a:pt x="13835" y="6719"/>
                    <a:pt x="13835" y="6704"/>
                    <a:pt x="13835" y="6689"/>
                  </a:cubicBezTo>
                  <a:lnTo>
                    <a:pt x="13850" y="6689"/>
                  </a:lnTo>
                  <a:cubicBezTo>
                    <a:pt x="13850" y="6689"/>
                    <a:pt x="13850" y="6673"/>
                    <a:pt x="13850" y="6673"/>
                  </a:cubicBezTo>
                  <a:cubicBezTo>
                    <a:pt x="13896" y="6475"/>
                    <a:pt x="13926" y="6262"/>
                    <a:pt x="13957" y="6049"/>
                  </a:cubicBezTo>
                  <a:cubicBezTo>
                    <a:pt x="13972" y="5942"/>
                    <a:pt x="13987" y="5835"/>
                    <a:pt x="13987" y="5729"/>
                  </a:cubicBezTo>
                  <a:cubicBezTo>
                    <a:pt x="13987" y="5607"/>
                    <a:pt x="14003" y="5500"/>
                    <a:pt x="13987" y="5378"/>
                  </a:cubicBezTo>
                  <a:cubicBezTo>
                    <a:pt x="13972" y="5333"/>
                    <a:pt x="13957" y="5302"/>
                    <a:pt x="13942" y="5256"/>
                  </a:cubicBezTo>
                  <a:cubicBezTo>
                    <a:pt x="13942" y="5211"/>
                    <a:pt x="13926" y="5180"/>
                    <a:pt x="13911" y="5135"/>
                  </a:cubicBezTo>
                  <a:cubicBezTo>
                    <a:pt x="13896" y="5104"/>
                    <a:pt x="13896" y="5058"/>
                    <a:pt x="13881" y="5028"/>
                  </a:cubicBezTo>
                  <a:cubicBezTo>
                    <a:pt x="13881" y="4982"/>
                    <a:pt x="13865" y="4937"/>
                    <a:pt x="13865" y="4891"/>
                  </a:cubicBezTo>
                  <a:cubicBezTo>
                    <a:pt x="13865" y="4754"/>
                    <a:pt x="13865" y="4601"/>
                    <a:pt x="13850" y="4449"/>
                  </a:cubicBezTo>
                  <a:cubicBezTo>
                    <a:pt x="13850" y="4403"/>
                    <a:pt x="13850" y="4373"/>
                    <a:pt x="13850" y="4327"/>
                  </a:cubicBezTo>
                  <a:cubicBezTo>
                    <a:pt x="13850" y="4312"/>
                    <a:pt x="13850" y="4312"/>
                    <a:pt x="13850" y="4297"/>
                  </a:cubicBezTo>
                  <a:lnTo>
                    <a:pt x="13850" y="4281"/>
                  </a:lnTo>
                  <a:cubicBezTo>
                    <a:pt x="13850" y="4220"/>
                    <a:pt x="13789" y="4175"/>
                    <a:pt x="13713" y="4175"/>
                  </a:cubicBezTo>
                  <a:cubicBezTo>
                    <a:pt x="13652" y="4190"/>
                    <a:pt x="13606" y="4251"/>
                    <a:pt x="13622" y="4312"/>
                  </a:cubicBezTo>
                  <a:cubicBezTo>
                    <a:pt x="13622" y="4358"/>
                    <a:pt x="13622" y="4403"/>
                    <a:pt x="13622" y="4434"/>
                  </a:cubicBezTo>
                  <a:lnTo>
                    <a:pt x="13424" y="4434"/>
                  </a:lnTo>
                  <a:cubicBezTo>
                    <a:pt x="13393" y="4449"/>
                    <a:pt x="13363" y="4464"/>
                    <a:pt x="13317" y="4479"/>
                  </a:cubicBezTo>
                  <a:cubicBezTo>
                    <a:pt x="13302" y="4479"/>
                    <a:pt x="13286" y="4495"/>
                    <a:pt x="13256" y="4510"/>
                  </a:cubicBezTo>
                  <a:cubicBezTo>
                    <a:pt x="13180" y="4540"/>
                    <a:pt x="13104" y="4571"/>
                    <a:pt x="13027" y="4601"/>
                  </a:cubicBezTo>
                  <a:cubicBezTo>
                    <a:pt x="12921" y="4647"/>
                    <a:pt x="12829" y="4693"/>
                    <a:pt x="12723" y="4738"/>
                  </a:cubicBezTo>
                  <a:cubicBezTo>
                    <a:pt x="12616" y="4784"/>
                    <a:pt x="12494" y="4830"/>
                    <a:pt x="12403" y="4876"/>
                  </a:cubicBezTo>
                  <a:cubicBezTo>
                    <a:pt x="12342" y="4906"/>
                    <a:pt x="12296" y="4921"/>
                    <a:pt x="12235" y="4952"/>
                  </a:cubicBezTo>
                  <a:cubicBezTo>
                    <a:pt x="12189" y="4982"/>
                    <a:pt x="12129" y="5013"/>
                    <a:pt x="12083" y="5043"/>
                  </a:cubicBezTo>
                  <a:cubicBezTo>
                    <a:pt x="11991" y="5104"/>
                    <a:pt x="11885" y="5165"/>
                    <a:pt x="11793" y="5241"/>
                  </a:cubicBezTo>
                  <a:cubicBezTo>
                    <a:pt x="11748" y="5272"/>
                    <a:pt x="11687" y="5317"/>
                    <a:pt x="11641" y="5348"/>
                  </a:cubicBezTo>
                  <a:cubicBezTo>
                    <a:pt x="11626" y="5378"/>
                    <a:pt x="11595" y="5394"/>
                    <a:pt x="11580" y="5409"/>
                  </a:cubicBezTo>
                  <a:cubicBezTo>
                    <a:pt x="11550" y="5439"/>
                    <a:pt x="11534" y="5455"/>
                    <a:pt x="11504" y="5485"/>
                  </a:cubicBezTo>
                  <a:cubicBezTo>
                    <a:pt x="11428" y="5561"/>
                    <a:pt x="11352" y="5637"/>
                    <a:pt x="11291" y="5729"/>
                  </a:cubicBezTo>
                  <a:cubicBezTo>
                    <a:pt x="11153" y="5912"/>
                    <a:pt x="11032" y="6110"/>
                    <a:pt x="10910" y="6308"/>
                  </a:cubicBezTo>
                  <a:cubicBezTo>
                    <a:pt x="10681" y="6719"/>
                    <a:pt x="10453" y="7130"/>
                    <a:pt x="10285" y="7572"/>
                  </a:cubicBezTo>
                  <a:cubicBezTo>
                    <a:pt x="10239" y="7664"/>
                    <a:pt x="10194" y="7770"/>
                    <a:pt x="10163" y="7877"/>
                  </a:cubicBezTo>
                  <a:cubicBezTo>
                    <a:pt x="10117" y="7999"/>
                    <a:pt x="10087" y="8106"/>
                    <a:pt x="10056" y="8227"/>
                  </a:cubicBezTo>
                  <a:cubicBezTo>
                    <a:pt x="10026" y="8334"/>
                    <a:pt x="10011" y="8441"/>
                    <a:pt x="9980" y="8547"/>
                  </a:cubicBezTo>
                  <a:cubicBezTo>
                    <a:pt x="9965" y="8669"/>
                    <a:pt x="9935" y="8776"/>
                    <a:pt x="9919" y="8883"/>
                  </a:cubicBezTo>
                  <a:cubicBezTo>
                    <a:pt x="9874" y="9096"/>
                    <a:pt x="9858" y="9324"/>
                    <a:pt x="9828" y="9538"/>
                  </a:cubicBezTo>
                  <a:cubicBezTo>
                    <a:pt x="9797" y="9736"/>
                    <a:pt x="9752" y="9934"/>
                    <a:pt x="9706" y="10132"/>
                  </a:cubicBezTo>
                  <a:cubicBezTo>
                    <a:pt x="9691" y="10162"/>
                    <a:pt x="9676" y="10193"/>
                    <a:pt x="9645" y="10223"/>
                  </a:cubicBezTo>
                  <a:cubicBezTo>
                    <a:pt x="9554" y="10391"/>
                    <a:pt x="9447" y="10559"/>
                    <a:pt x="9371" y="10741"/>
                  </a:cubicBezTo>
                  <a:cubicBezTo>
                    <a:pt x="9264" y="10924"/>
                    <a:pt x="9188" y="11107"/>
                    <a:pt x="9097" y="11305"/>
                  </a:cubicBezTo>
                  <a:cubicBezTo>
                    <a:pt x="9020" y="11488"/>
                    <a:pt x="8944" y="11656"/>
                    <a:pt x="8853" y="11838"/>
                  </a:cubicBezTo>
                  <a:cubicBezTo>
                    <a:pt x="8761" y="12021"/>
                    <a:pt x="8670" y="12204"/>
                    <a:pt x="8579" y="12387"/>
                  </a:cubicBezTo>
                  <a:cubicBezTo>
                    <a:pt x="8533" y="12478"/>
                    <a:pt x="8487" y="12570"/>
                    <a:pt x="8457" y="12676"/>
                  </a:cubicBezTo>
                  <a:cubicBezTo>
                    <a:pt x="8411" y="12768"/>
                    <a:pt x="8380" y="12859"/>
                    <a:pt x="8335" y="12966"/>
                  </a:cubicBezTo>
                  <a:cubicBezTo>
                    <a:pt x="8320" y="13012"/>
                    <a:pt x="8304" y="13072"/>
                    <a:pt x="8289" y="13118"/>
                  </a:cubicBezTo>
                  <a:cubicBezTo>
                    <a:pt x="8274" y="13164"/>
                    <a:pt x="8259" y="13210"/>
                    <a:pt x="8243" y="13255"/>
                  </a:cubicBezTo>
                  <a:cubicBezTo>
                    <a:pt x="8228" y="13316"/>
                    <a:pt x="8213" y="13362"/>
                    <a:pt x="8198" y="13408"/>
                  </a:cubicBezTo>
                  <a:cubicBezTo>
                    <a:pt x="8182" y="13453"/>
                    <a:pt x="8182" y="13514"/>
                    <a:pt x="8167" y="13560"/>
                  </a:cubicBezTo>
                  <a:cubicBezTo>
                    <a:pt x="8152" y="13651"/>
                    <a:pt x="8137" y="13758"/>
                    <a:pt x="8121" y="13850"/>
                  </a:cubicBezTo>
                  <a:cubicBezTo>
                    <a:pt x="8106" y="13895"/>
                    <a:pt x="8106" y="13956"/>
                    <a:pt x="8106" y="14002"/>
                  </a:cubicBezTo>
                  <a:cubicBezTo>
                    <a:pt x="8106" y="13987"/>
                    <a:pt x="8091" y="13956"/>
                    <a:pt x="8091" y="13941"/>
                  </a:cubicBezTo>
                  <a:cubicBezTo>
                    <a:pt x="8091" y="13880"/>
                    <a:pt x="8076" y="13819"/>
                    <a:pt x="8076" y="13758"/>
                  </a:cubicBezTo>
                  <a:cubicBezTo>
                    <a:pt x="8061" y="13712"/>
                    <a:pt x="8061" y="13651"/>
                    <a:pt x="8045" y="13606"/>
                  </a:cubicBezTo>
                  <a:cubicBezTo>
                    <a:pt x="8045" y="13560"/>
                    <a:pt x="8045" y="13499"/>
                    <a:pt x="8045" y="13453"/>
                  </a:cubicBezTo>
                  <a:cubicBezTo>
                    <a:pt x="8030" y="13408"/>
                    <a:pt x="8030" y="13347"/>
                    <a:pt x="8030" y="13286"/>
                  </a:cubicBezTo>
                  <a:cubicBezTo>
                    <a:pt x="8015" y="13042"/>
                    <a:pt x="8000" y="12798"/>
                    <a:pt x="7984" y="12554"/>
                  </a:cubicBezTo>
                  <a:cubicBezTo>
                    <a:pt x="7969" y="12433"/>
                    <a:pt x="7954" y="12326"/>
                    <a:pt x="7939" y="12204"/>
                  </a:cubicBezTo>
                  <a:cubicBezTo>
                    <a:pt x="7923" y="12097"/>
                    <a:pt x="7908" y="11976"/>
                    <a:pt x="7893" y="11854"/>
                  </a:cubicBezTo>
                  <a:cubicBezTo>
                    <a:pt x="7893" y="11747"/>
                    <a:pt x="7878" y="11656"/>
                    <a:pt x="7878" y="11564"/>
                  </a:cubicBezTo>
                  <a:cubicBezTo>
                    <a:pt x="7862" y="11320"/>
                    <a:pt x="7862" y="11077"/>
                    <a:pt x="7847" y="10848"/>
                  </a:cubicBezTo>
                  <a:cubicBezTo>
                    <a:pt x="7847" y="10726"/>
                    <a:pt x="7832" y="10604"/>
                    <a:pt x="7832" y="10482"/>
                  </a:cubicBezTo>
                  <a:cubicBezTo>
                    <a:pt x="7817" y="10361"/>
                    <a:pt x="7817" y="10254"/>
                    <a:pt x="7817" y="10132"/>
                  </a:cubicBezTo>
                  <a:cubicBezTo>
                    <a:pt x="7832" y="10041"/>
                    <a:pt x="7832" y="9949"/>
                    <a:pt x="7847" y="9842"/>
                  </a:cubicBezTo>
                  <a:cubicBezTo>
                    <a:pt x="7847" y="9751"/>
                    <a:pt x="7862" y="9644"/>
                    <a:pt x="7878" y="9553"/>
                  </a:cubicBezTo>
                  <a:cubicBezTo>
                    <a:pt x="7878" y="9431"/>
                    <a:pt x="7893" y="9309"/>
                    <a:pt x="7908" y="9187"/>
                  </a:cubicBezTo>
                  <a:cubicBezTo>
                    <a:pt x="7923" y="9172"/>
                    <a:pt x="7939" y="9142"/>
                    <a:pt x="7939" y="9111"/>
                  </a:cubicBezTo>
                  <a:cubicBezTo>
                    <a:pt x="7954" y="9065"/>
                    <a:pt x="7984" y="9020"/>
                    <a:pt x="8000" y="8974"/>
                  </a:cubicBezTo>
                  <a:cubicBezTo>
                    <a:pt x="8015" y="8944"/>
                    <a:pt x="8030" y="8928"/>
                    <a:pt x="8045" y="8898"/>
                  </a:cubicBezTo>
                  <a:cubicBezTo>
                    <a:pt x="8061" y="8883"/>
                    <a:pt x="8076" y="8852"/>
                    <a:pt x="8106" y="8837"/>
                  </a:cubicBezTo>
                  <a:cubicBezTo>
                    <a:pt x="8121" y="8806"/>
                    <a:pt x="8137" y="8791"/>
                    <a:pt x="8152" y="8776"/>
                  </a:cubicBezTo>
                  <a:cubicBezTo>
                    <a:pt x="8152" y="8776"/>
                    <a:pt x="8152" y="8761"/>
                    <a:pt x="8167" y="8761"/>
                  </a:cubicBezTo>
                  <a:cubicBezTo>
                    <a:pt x="8198" y="8730"/>
                    <a:pt x="8228" y="8700"/>
                    <a:pt x="8274" y="8654"/>
                  </a:cubicBezTo>
                  <a:cubicBezTo>
                    <a:pt x="8335" y="8593"/>
                    <a:pt x="8411" y="8517"/>
                    <a:pt x="8472" y="8426"/>
                  </a:cubicBezTo>
                  <a:cubicBezTo>
                    <a:pt x="8533" y="8349"/>
                    <a:pt x="8594" y="8258"/>
                    <a:pt x="8655" y="8167"/>
                  </a:cubicBezTo>
                  <a:cubicBezTo>
                    <a:pt x="8777" y="7999"/>
                    <a:pt x="8883" y="7847"/>
                    <a:pt x="8990" y="7679"/>
                  </a:cubicBezTo>
                  <a:cubicBezTo>
                    <a:pt x="9020" y="7633"/>
                    <a:pt x="9051" y="7588"/>
                    <a:pt x="9097" y="7542"/>
                  </a:cubicBezTo>
                  <a:cubicBezTo>
                    <a:pt x="9127" y="7496"/>
                    <a:pt x="9158" y="7450"/>
                    <a:pt x="9188" y="7420"/>
                  </a:cubicBezTo>
                  <a:cubicBezTo>
                    <a:pt x="9264" y="7329"/>
                    <a:pt x="9340" y="7252"/>
                    <a:pt x="9401" y="7161"/>
                  </a:cubicBezTo>
                  <a:cubicBezTo>
                    <a:pt x="9538" y="7009"/>
                    <a:pt x="9645" y="6841"/>
                    <a:pt x="9767" y="6673"/>
                  </a:cubicBezTo>
                  <a:cubicBezTo>
                    <a:pt x="9813" y="6597"/>
                    <a:pt x="9874" y="6521"/>
                    <a:pt x="9919" y="6430"/>
                  </a:cubicBezTo>
                  <a:cubicBezTo>
                    <a:pt x="9980" y="6338"/>
                    <a:pt x="10041" y="6262"/>
                    <a:pt x="10102" y="6171"/>
                  </a:cubicBezTo>
                  <a:lnTo>
                    <a:pt x="10087" y="6171"/>
                  </a:lnTo>
                  <a:cubicBezTo>
                    <a:pt x="10102" y="6171"/>
                    <a:pt x="10102" y="6155"/>
                    <a:pt x="10102" y="6155"/>
                  </a:cubicBezTo>
                  <a:cubicBezTo>
                    <a:pt x="10102" y="6155"/>
                    <a:pt x="10117" y="6140"/>
                    <a:pt x="10117" y="6140"/>
                  </a:cubicBezTo>
                  <a:cubicBezTo>
                    <a:pt x="10133" y="6125"/>
                    <a:pt x="10133" y="6110"/>
                    <a:pt x="10148" y="6094"/>
                  </a:cubicBezTo>
                  <a:cubicBezTo>
                    <a:pt x="10161" y="6082"/>
                    <a:pt x="10174" y="6069"/>
                    <a:pt x="10187" y="6047"/>
                  </a:cubicBezTo>
                  <a:lnTo>
                    <a:pt x="10187" y="6047"/>
                  </a:lnTo>
                  <a:cubicBezTo>
                    <a:pt x="10190" y="6045"/>
                    <a:pt x="10194" y="6041"/>
                    <a:pt x="10194" y="6034"/>
                  </a:cubicBezTo>
                  <a:lnTo>
                    <a:pt x="10194" y="6034"/>
                  </a:lnTo>
                  <a:cubicBezTo>
                    <a:pt x="10194" y="6034"/>
                    <a:pt x="10194" y="6034"/>
                    <a:pt x="10194" y="6034"/>
                  </a:cubicBezTo>
                  <a:cubicBezTo>
                    <a:pt x="10194" y="6034"/>
                    <a:pt x="10194" y="6034"/>
                    <a:pt x="10194" y="6018"/>
                  </a:cubicBezTo>
                  <a:cubicBezTo>
                    <a:pt x="10209" y="6003"/>
                    <a:pt x="10224" y="5988"/>
                    <a:pt x="10239" y="5973"/>
                  </a:cubicBezTo>
                  <a:cubicBezTo>
                    <a:pt x="10300" y="5896"/>
                    <a:pt x="10361" y="5805"/>
                    <a:pt x="10437" y="5714"/>
                  </a:cubicBezTo>
                  <a:cubicBezTo>
                    <a:pt x="10468" y="5668"/>
                    <a:pt x="10498" y="5622"/>
                    <a:pt x="10529" y="5576"/>
                  </a:cubicBezTo>
                  <a:cubicBezTo>
                    <a:pt x="10559" y="5546"/>
                    <a:pt x="10574" y="5515"/>
                    <a:pt x="10590" y="5470"/>
                  </a:cubicBezTo>
                  <a:cubicBezTo>
                    <a:pt x="10620" y="5439"/>
                    <a:pt x="10651" y="5394"/>
                    <a:pt x="10666" y="5348"/>
                  </a:cubicBezTo>
                  <a:lnTo>
                    <a:pt x="10773" y="5180"/>
                  </a:lnTo>
                  <a:cubicBezTo>
                    <a:pt x="10788" y="5150"/>
                    <a:pt x="10803" y="5104"/>
                    <a:pt x="10833" y="5074"/>
                  </a:cubicBezTo>
                  <a:cubicBezTo>
                    <a:pt x="10849" y="5028"/>
                    <a:pt x="10879" y="4982"/>
                    <a:pt x="10910" y="4921"/>
                  </a:cubicBezTo>
                  <a:cubicBezTo>
                    <a:pt x="10940" y="4845"/>
                    <a:pt x="10986" y="4754"/>
                    <a:pt x="11032" y="4662"/>
                  </a:cubicBezTo>
                  <a:cubicBezTo>
                    <a:pt x="11047" y="4601"/>
                    <a:pt x="11077" y="4556"/>
                    <a:pt x="11092" y="4510"/>
                  </a:cubicBezTo>
                  <a:cubicBezTo>
                    <a:pt x="11153" y="4373"/>
                    <a:pt x="11199" y="4236"/>
                    <a:pt x="11230" y="4083"/>
                  </a:cubicBezTo>
                  <a:cubicBezTo>
                    <a:pt x="11260" y="3977"/>
                    <a:pt x="11275" y="3885"/>
                    <a:pt x="11291" y="3779"/>
                  </a:cubicBezTo>
                  <a:cubicBezTo>
                    <a:pt x="11306" y="3733"/>
                    <a:pt x="11306" y="3687"/>
                    <a:pt x="11306" y="3641"/>
                  </a:cubicBezTo>
                  <a:cubicBezTo>
                    <a:pt x="11321" y="3596"/>
                    <a:pt x="11321" y="3535"/>
                    <a:pt x="11336" y="3489"/>
                  </a:cubicBezTo>
                  <a:cubicBezTo>
                    <a:pt x="11336" y="3459"/>
                    <a:pt x="11336" y="3428"/>
                    <a:pt x="11336" y="3413"/>
                  </a:cubicBezTo>
                  <a:cubicBezTo>
                    <a:pt x="11336" y="3352"/>
                    <a:pt x="11352" y="3306"/>
                    <a:pt x="11352" y="3261"/>
                  </a:cubicBezTo>
                  <a:cubicBezTo>
                    <a:pt x="11352" y="3200"/>
                    <a:pt x="11352" y="3154"/>
                    <a:pt x="11352" y="3108"/>
                  </a:cubicBezTo>
                  <a:cubicBezTo>
                    <a:pt x="11352" y="3047"/>
                    <a:pt x="11352" y="2986"/>
                    <a:pt x="11352" y="2941"/>
                  </a:cubicBezTo>
                  <a:cubicBezTo>
                    <a:pt x="11352" y="2895"/>
                    <a:pt x="11352" y="2864"/>
                    <a:pt x="11336" y="2819"/>
                  </a:cubicBezTo>
                  <a:cubicBezTo>
                    <a:pt x="11336" y="2788"/>
                    <a:pt x="11336" y="2743"/>
                    <a:pt x="11321" y="2712"/>
                  </a:cubicBezTo>
                  <a:cubicBezTo>
                    <a:pt x="11321" y="2666"/>
                    <a:pt x="11306" y="2621"/>
                    <a:pt x="11306" y="2575"/>
                  </a:cubicBezTo>
                  <a:cubicBezTo>
                    <a:pt x="11291" y="2514"/>
                    <a:pt x="11275" y="2468"/>
                    <a:pt x="11260" y="2423"/>
                  </a:cubicBezTo>
                  <a:cubicBezTo>
                    <a:pt x="11245" y="2362"/>
                    <a:pt x="11230" y="2316"/>
                    <a:pt x="11199" y="2270"/>
                  </a:cubicBezTo>
                  <a:cubicBezTo>
                    <a:pt x="11169" y="2179"/>
                    <a:pt x="11123" y="2072"/>
                    <a:pt x="11092" y="1981"/>
                  </a:cubicBezTo>
                  <a:cubicBezTo>
                    <a:pt x="11092" y="1981"/>
                    <a:pt x="11092" y="1981"/>
                    <a:pt x="11092" y="1996"/>
                  </a:cubicBezTo>
                  <a:cubicBezTo>
                    <a:pt x="11062" y="1935"/>
                    <a:pt x="11032" y="1874"/>
                    <a:pt x="11016" y="1813"/>
                  </a:cubicBezTo>
                  <a:cubicBezTo>
                    <a:pt x="11016" y="1813"/>
                    <a:pt x="11016" y="1828"/>
                    <a:pt x="11016" y="1828"/>
                  </a:cubicBezTo>
                  <a:cubicBezTo>
                    <a:pt x="10971" y="1737"/>
                    <a:pt x="10940" y="1646"/>
                    <a:pt x="10894" y="1569"/>
                  </a:cubicBezTo>
                  <a:cubicBezTo>
                    <a:pt x="10879" y="1524"/>
                    <a:pt x="10864" y="1478"/>
                    <a:pt x="10849" y="1447"/>
                  </a:cubicBezTo>
                  <a:cubicBezTo>
                    <a:pt x="10833" y="1387"/>
                    <a:pt x="10818" y="1341"/>
                    <a:pt x="10803" y="1295"/>
                  </a:cubicBezTo>
                  <a:cubicBezTo>
                    <a:pt x="10788" y="1234"/>
                    <a:pt x="10773" y="1188"/>
                    <a:pt x="10757" y="1128"/>
                  </a:cubicBezTo>
                  <a:cubicBezTo>
                    <a:pt x="10742" y="1067"/>
                    <a:pt x="10742" y="1021"/>
                    <a:pt x="10727" y="960"/>
                  </a:cubicBezTo>
                  <a:cubicBezTo>
                    <a:pt x="10712" y="914"/>
                    <a:pt x="10712" y="869"/>
                    <a:pt x="10696" y="808"/>
                  </a:cubicBezTo>
                  <a:cubicBezTo>
                    <a:pt x="10696" y="777"/>
                    <a:pt x="10681" y="731"/>
                    <a:pt x="10681" y="701"/>
                  </a:cubicBezTo>
                  <a:cubicBezTo>
                    <a:pt x="10681" y="655"/>
                    <a:pt x="10666" y="625"/>
                    <a:pt x="10666" y="579"/>
                  </a:cubicBezTo>
                  <a:cubicBezTo>
                    <a:pt x="10666" y="533"/>
                    <a:pt x="10666" y="488"/>
                    <a:pt x="10666" y="442"/>
                  </a:cubicBezTo>
                  <a:cubicBezTo>
                    <a:pt x="10666" y="396"/>
                    <a:pt x="10666" y="351"/>
                    <a:pt x="10651" y="305"/>
                  </a:cubicBezTo>
                  <a:cubicBezTo>
                    <a:pt x="10651" y="244"/>
                    <a:pt x="10651" y="183"/>
                    <a:pt x="10651" y="122"/>
                  </a:cubicBezTo>
                  <a:cubicBezTo>
                    <a:pt x="10635" y="92"/>
                    <a:pt x="10620" y="46"/>
                    <a:pt x="10590" y="31"/>
                  </a:cubicBezTo>
                  <a:cubicBezTo>
                    <a:pt x="10559" y="15"/>
                    <a:pt x="10544" y="0"/>
                    <a:pt x="10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50" name="Google Shape;1450;p49"/>
          <p:cNvPicPr preferRelativeResize="0"/>
          <p:nvPr/>
        </p:nvPicPr>
        <p:blipFill rotWithShape="1">
          <a:blip r:embed="rId7">
            <a:alphaModFix/>
          </a:blip>
          <a:srcRect l="34614"/>
          <a:stretch/>
        </p:blipFill>
        <p:spPr>
          <a:xfrm rot="-5400000" flipH="1">
            <a:off x="-160229" y="1410328"/>
            <a:ext cx="3347999" cy="1597342"/>
          </a:xfrm>
          <a:prstGeom prst="rect">
            <a:avLst/>
          </a:prstGeom>
          <a:noFill/>
          <a:ln>
            <a:noFill/>
          </a:ln>
        </p:spPr>
      </p:pic>
      <p:pic>
        <p:nvPicPr>
          <p:cNvPr id="1451" name="Google Shape;1451;p49"/>
          <p:cNvPicPr preferRelativeResize="0"/>
          <p:nvPr/>
        </p:nvPicPr>
        <p:blipFill>
          <a:blip r:embed="rId8">
            <a:alphaModFix/>
          </a:blip>
          <a:stretch>
            <a:fillRect/>
          </a:stretch>
        </p:blipFill>
        <p:spPr>
          <a:xfrm rot="5400000">
            <a:off x="81842" y="1288136"/>
            <a:ext cx="2364134" cy="1440000"/>
          </a:xfrm>
          <a:prstGeom prst="rect">
            <a:avLst/>
          </a:prstGeom>
          <a:noFill/>
          <a:ln>
            <a:noFill/>
          </a:ln>
        </p:spPr>
      </p:pic>
      <p:grpSp>
        <p:nvGrpSpPr>
          <p:cNvPr id="1452" name="Google Shape;1452;p49"/>
          <p:cNvGrpSpPr/>
          <p:nvPr/>
        </p:nvGrpSpPr>
        <p:grpSpPr>
          <a:xfrm>
            <a:off x="732534" y="1098583"/>
            <a:ext cx="1062738" cy="1079998"/>
            <a:chOff x="3046145" y="541770"/>
            <a:chExt cx="886502" cy="899999"/>
          </a:xfrm>
        </p:grpSpPr>
        <p:pic>
          <p:nvPicPr>
            <p:cNvPr id="1453" name="Google Shape;1453;p49"/>
            <p:cNvPicPr preferRelativeResize="0"/>
            <p:nvPr/>
          </p:nvPicPr>
          <p:blipFill>
            <a:blip r:embed="rId9">
              <a:alphaModFix/>
            </a:blip>
            <a:stretch>
              <a:fillRect/>
            </a:stretch>
          </p:blipFill>
          <p:spPr>
            <a:xfrm>
              <a:off x="3046145" y="541770"/>
              <a:ext cx="886502" cy="899999"/>
            </a:xfrm>
            <a:prstGeom prst="rect">
              <a:avLst/>
            </a:prstGeom>
            <a:noFill/>
            <a:ln>
              <a:noFill/>
            </a:ln>
          </p:spPr>
        </p:pic>
        <p:grpSp>
          <p:nvGrpSpPr>
            <p:cNvPr id="1454" name="Google Shape;1454;p49"/>
            <p:cNvGrpSpPr/>
            <p:nvPr/>
          </p:nvGrpSpPr>
          <p:grpSpPr>
            <a:xfrm>
              <a:off x="3337294" y="757776"/>
              <a:ext cx="304205" cy="467986"/>
              <a:chOff x="5772950" y="2555425"/>
              <a:chExt cx="349300" cy="541275"/>
            </a:xfrm>
          </p:grpSpPr>
          <p:sp>
            <p:nvSpPr>
              <p:cNvPr id="1455" name="Google Shape;1455;p49"/>
              <p:cNvSpPr/>
              <p:nvPr/>
            </p:nvSpPr>
            <p:spPr>
              <a:xfrm>
                <a:off x="5772950" y="2555425"/>
                <a:ext cx="349300" cy="541275"/>
              </a:xfrm>
              <a:custGeom>
                <a:avLst/>
                <a:gdLst/>
                <a:ahLst/>
                <a:cxnLst/>
                <a:rect l="l" t="t" r="r" b="b"/>
                <a:pathLst>
                  <a:path w="13972" h="21651" extrusionOk="0">
                    <a:moveTo>
                      <a:pt x="10596" y="1389"/>
                    </a:moveTo>
                    <a:cubicBezTo>
                      <a:pt x="10589" y="1394"/>
                      <a:pt x="10589" y="1402"/>
                      <a:pt x="10589" y="1402"/>
                    </a:cubicBezTo>
                    <a:cubicBezTo>
                      <a:pt x="10592" y="1398"/>
                      <a:pt x="10594" y="1394"/>
                      <a:pt x="10596" y="1389"/>
                    </a:cubicBezTo>
                    <a:close/>
                    <a:moveTo>
                      <a:pt x="11138" y="153"/>
                    </a:moveTo>
                    <a:cubicBezTo>
                      <a:pt x="11153" y="183"/>
                      <a:pt x="11153" y="198"/>
                      <a:pt x="11168" y="229"/>
                    </a:cubicBezTo>
                    <a:cubicBezTo>
                      <a:pt x="11214" y="305"/>
                      <a:pt x="11229" y="381"/>
                      <a:pt x="11260" y="458"/>
                    </a:cubicBezTo>
                    <a:lnTo>
                      <a:pt x="11275" y="473"/>
                    </a:lnTo>
                    <a:lnTo>
                      <a:pt x="11290" y="534"/>
                    </a:lnTo>
                    <a:cubicBezTo>
                      <a:pt x="11305" y="564"/>
                      <a:pt x="11321" y="610"/>
                      <a:pt x="11321" y="656"/>
                    </a:cubicBezTo>
                    <a:cubicBezTo>
                      <a:pt x="11351" y="717"/>
                      <a:pt x="11366" y="793"/>
                      <a:pt x="11382" y="854"/>
                    </a:cubicBezTo>
                    <a:cubicBezTo>
                      <a:pt x="11412" y="960"/>
                      <a:pt x="11443" y="1067"/>
                      <a:pt x="11458" y="1174"/>
                    </a:cubicBezTo>
                    <a:cubicBezTo>
                      <a:pt x="11549" y="1524"/>
                      <a:pt x="11625" y="1874"/>
                      <a:pt x="11717" y="2210"/>
                    </a:cubicBezTo>
                    <a:lnTo>
                      <a:pt x="11778" y="2484"/>
                    </a:lnTo>
                    <a:cubicBezTo>
                      <a:pt x="11823" y="2728"/>
                      <a:pt x="11884" y="2941"/>
                      <a:pt x="11945" y="3154"/>
                    </a:cubicBezTo>
                    <a:cubicBezTo>
                      <a:pt x="11961" y="3230"/>
                      <a:pt x="11976" y="3291"/>
                      <a:pt x="11991" y="3368"/>
                    </a:cubicBezTo>
                    <a:cubicBezTo>
                      <a:pt x="12037" y="3505"/>
                      <a:pt x="12067" y="3642"/>
                      <a:pt x="12113" y="3779"/>
                    </a:cubicBezTo>
                    <a:cubicBezTo>
                      <a:pt x="12174" y="4038"/>
                      <a:pt x="12220" y="4236"/>
                      <a:pt x="12265" y="4449"/>
                    </a:cubicBezTo>
                    <a:lnTo>
                      <a:pt x="12281" y="4525"/>
                    </a:lnTo>
                    <a:cubicBezTo>
                      <a:pt x="12296" y="4602"/>
                      <a:pt x="12311" y="4678"/>
                      <a:pt x="12326" y="4754"/>
                    </a:cubicBezTo>
                    <a:lnTo>
                      <a:pt x="12357" y="4845"/>
                    </a:lnTo>
                    <a:lnTo>
                      <a:pt x="12372" y="4937"/>
                    </a:lnTo>
                    <a:cubicBezTo>
                      <a:pt x="12387" y="4983"/>
                      <a:pt x="12402" y="5013"/>
                      <a:pt x="12402" y="5044"/>
                    </a:cubicBezTo>
                    <a:lnTo>
                      <a:pt x="12418" y="5089"/>
                    </a:lnTo>
                    <a:cubicBezTo>
                      <a:pt x="12479" y="5272"/>
                      <a:pt x="12540" y="5470"/>
                      <a:pt x="12646" y="5699"/>
                    </a:cubicBezTo>
                    <a:cubicBezTo>
                      <a:pt x="12692" y="5790"/>
                      <a:pt x="12738" y="5897"/>
                      <a:pt x="12783" y="5988"/>
                    </a:cubicBezTo>
                    <a:lnTo>
                      <a:pt x="12783" y="6019"/>
                    </a:lnTo>
                    <a:cubicBezTo>
                      <a:pt x="12829" y="6125"/>
                      <a:pt x="12875" y="6201"/>
                      <a:pt x="12905" y="6278"/>
                    </a:cubicBezTo>
                    <a:cubicBezTo>
                      <a:pt x="12936" y="6308"/>
                      <a:pt x="12951" y="6354"/>
                      <a:pt x="12966" y="6400"/>
                    </a:cubicBezTo>
                    <a:cubicBezTo>
                      <a:pt x="13073" y="6582"/>
                      <a:pt x="13164" y="6765"/>
                      <a:pt x="13256" y="6948"/>
                    </a:cubicBezTo>
                    <a:lnTo>
                      <a:pt x="13362" y="7131"/>
                    </a:lnTo>
                    <a:cubicBezTo>
                      <a:pt x="13378" y="7177"/>
                      <a:pt x="13393" y="7207"/>
                      <a:pt x="13408" y="7253"/>
                    </a:cubicBezTo>
                    <a:lnTo>
                      <a:pt x="13439" y="7298"/>
                    </a:lnTo>
                    <a:cubicBezTo>
                      <a:pt x="13454" y="7329"/>
                      <a:pt x="13469" y="7375"/>
                      <a:pt x="13484" y="7405"/>
                    </a:cubicBezTo>
                    <a:lnTo>
                      <a:pt x="13499" y="7436"/>
                    </a:lnTo>
                    <a:lnTo>
                      <a:pt x="13499" y="7451"/>
                    </a:lnTo>
                    <a:cubicBezTo>
                      <a:pt x="13515" y="7496"/>
                      <a:pt x="13545" y="7542"/>
                      <a:pt x="13560" y="7573"/>
                    </a:cubicBezTo>
                    <a:lnTo>
                      <a:pt x="13560" y="7603"/>
                    </a:lnTo>
                    <a:cubicBezTo>
                      <a:pt x="13576" y="7649"/>
                      <a:pt x="13606" y="7710"/>
                      <a:pt x="13621" y="7756"/>
                    </a:cubicBezTo>
                    <a:cubicBezTo>
                      <a:pt x="13652" y="7862"/>
                      <a:pt x="13667" y="7954"/>
                      <a:pt x="13698" y="8045"/>
                    </a:cubicBezTo>
                    <a:cubicBezTo>
                      <a:pt x="13713" y="8136"/>
                      <a:pt x="13728" y="8228"/>
                      <a:pt x="13728" y="8319"/>
                    </a:cubicBezTo>
                    <a:lnTo>
                      <a:pt x="13743" y="8395"/>
                    </a:lnTo>
                    <a:lnTo>
                      <a:pt x="13758" y="8487"/>
                    </a:lnTo>
                    <a:cubicBezTo>
                      <a:pt x="13758" y="8654"/>
                      <a:pt x="13758" y="8792"/>
                      <a:pt x="13743" y="8929"/>
                    </a:cubicBezTo>
                    <a:cubicBezTo>
                      <a:pt x="13743" y="9081"/>
                      <a:pt x="13713" y="9249"/>
                      <a:pt x="13682" y="9401"/>
                    </a:cubicBezTo>
                    <a:cubicBezTo>
                      <a:pt x="13667" y="9492"/>
                      <a:pt x="13652" y="9569"/>
                      <a:pt x="13637" y="9645"/>
                    </a:cubicBezTo>
                    <a:lnTo>
                      <a:pt x="13637" y="9690"/>
                    </a:lnTo>
                    <a:cubicBezTo>
                      <a:pt x="13621" y="9782"/>
                      <a:pt x="13591" y="9873"/>
                      <a:pt x="13576" y="9965"/>
                    </a:cubicBezTo>
                    <a:lnTo>
                      <a:pt x="13545" y="10087"/>
                    </a:lnTo>
                    <a:cubicBezTo>
                      <a:pt x="13499" y="10346"/>
                      <a:pt x="13454" y="10635"/>
                      <a:pt x="13408" y="10909"/>
                    </a:cubicBezTo>
                    <a:cubicBezTo>
                      <a:pt x="13378" y="11153"/>
                      <a:pt x="13347" y="11382"/>
                      <a:pt x="13317" y="11610"/>
                    </a:cubicBezTo>
                    <a:cubicBezTo>
                      <a:pt x="13301" y="11763"/>
                      <a:pt x="13286" y="11915"/>
                      <a:pt x="13286" y="12083"/>
                    </a:cubicBezTo>
                    <a:lnTo>
                      <a:pt x="13271" y="12265"/>
                    </a:lnTo>
                    <a:cubicBezTo>
                      <a:pt x="13256" y="12372"/>
                      <a:pt x="13240" y="12479"/>
                      <a:pt x="13240" y="12601"/>
                    </a:cubicBezTo>
                    <a:cubicBezTo>
                      <a:pt x="13210" y="12936"/>
                      <a:pt x="13179" y="13286"/>
                      <a:pt x="13119" y="13637"/>
                    </a:cubicBezTo>
                    <a:lnTo>
                      <a:pt x="13119" y="13621"/>
                    </a:lnTo>
                    <a:cubicBezTo>
                      <a:pt x="13103" y="13652"/>
                      <a:pt x="13103" y="13667"/>
                      <a:pt x="13103" y="13698"/>
                    </a:cubicBezTo>
                    <a:cubicBezTo>
                      <a:pt x="13073" y="13819"/>
                      <a:pt x="13042" y="13941"/>
                      <a:pt x="12997" y="14063"/>
                    </a:cubicBezTo>
                    <a:cubicBezTo>
                      <a:pt x="12981" y="14078"/>
                      <a:pt x="12981" y="14109"/>
                      <a:pt x="12966" y="14139"/>
                    </a:cubicBezTo>
                    <a:cubicBezTo>
                      <a:pt x="12920" y="14246"/>
                      <a:pt x="12875" y="14337"/>
                      <a:pt x="12829" y="14429"/>
                    </a:cubicBezTo>
                    <a:lnTo>
                      <a:pt x="12799" y="14520"/>
                    </a:lnTo>
                    <a:lnTo>
                      <a:pt x="12738" y="14642"/>
                    </a:lnTo>
                    <a:cubicBezTo>
                      <a:pt x="12707" y="14688"/>
                      <a:pt x="12677" y="14734"/>
                      <a:pt x="12646" y="14779"/>
                    </a:cubicBezTo>
                    <a:cubicBezTo>
                      <a:pt x="12646" y="14794"/>
                      <a:pt x="12631" y="14810"/>
                      <a:pt x="12631" y="14810"/>
                    </a:cubicBezTo>
                    <a:cubicBezTo>
                      <a:pt x="12616" y="14840"/>
                      <a:pt x="12601" y="14871"/>
                      <a:pt x="12585" y="14901"/>
                    </a:cubicBezTo>
                    <a:lnTo>
                      <a:pt x="12509" y="15023"/>
                    </a:lnTo>
                    <a:lnTo>
                      <a:pt x="12418" y="15145"/>
                    </a:lnTo>
                    <a:lnTo>
                      <a:pt x="12357" y="15236"/>
                    </a:lnTo>
                    <a:cubicBezTo>
                      <a:pt x="12311" y="15313"/>
                      <a:pt x="12250" y="15389"/>
                      <a:pt x="12189" y="15465"/>
                    </a:cubicBezTo>
                    <a:cubicBezTo>
                      <a:pt x="12098" y="15587"/>
                      <a:pt x="12006" y="15709"/>
                      <a:pt x="11915" y="15815"/>
                    </a:cubicBezTo>
                    <a:cubicBezTo>
                      <a:pt x="11854" y="15891"/>
                      <a:pt x="11793" y="15968"/>
                      <a:pt x="11732" y="16044"/>
                    </a:cubicBezTo>
                    <a:lnTo>
                      <a:pt x="11641" y="16150"/>
                    </a:lnTo>
                    <a:cubicBezTo>
                      <a:pt x="11595" y="16227"/>
                      <a:pt x="11534" y="16288"/>
                      <a:pt x="11473" y="16364"/>
                    </a:cubicBezTo>
                    <a:lnTo>
                      <a:pt x="11412" y="16440"/>
                    </a:lnTo>
                    <a:lnTo>
                      <a:pt x="11366" y="16486"/>
                    </a:lnTo>
                    <a:cubicBezTo>
                      <a:pt x="11305" y="16547"/>
                      <a:pt x="11245" y="16608"/>
                      <a:pt x="11184" y="16669"/>
                    </a:cubicBezTo>
                    <a:cubicBezTo>
                      <a:pt x="11168" y="16684"/>
                      <a:pt x="11168" y="16684"/>
                      <a:pt x="11153" y="16699"/>
                    </a:cubicBezTo>
                    <a:lnTo>
                      <a:pt x="11138" y="16714"/>
                    </a:lnTo>
                    <a:lnTo>
                      <a:pt x="11062" y="16790"/>
                    </a:lnTo>
                    <a:lnTo>
                      <a:pt x="11001" y="16836"/>
                    </a:lnTo>
                    <a:lnTo>
                      <a:pt x="10940" y="16882"/>
                    </a:lnTo>
                    <a:lnTo>
                      <a:pt x="10864" y="16958"/>
                    </a:lnTo>
                    <a:lnTo>
                      <a:pt x="10711" y="17080"/>
                    </a:lnTo>
                    <a:cubicBezTo>
                      <a:pt x="10696" y="17095"/>
                      <a:pt x="10666" y="17110"/>
                      <a:pt x="10650" y="17126"/>
                    </a:cubicBezTo>
                    <a:lnTo>
                      <a:pt x="10620" y="17156"/>
                    </a:lnTo>
                    <a:lnTo>
                      <a:pt x="10498" y="17247"/>
                    </a:lnTo>
                    <a:cubicBezTo>
                      <a:pt x="10452" y="17278"/>
                      <a:pt x="10391" y="17324"/>
                      <a:pt x="10346" y="17354"/>
                    </a:cubicBezTo>
                    <a:cubicBezTo>
                      <a:pt x="10330" y="17369"/>
                      <a:pt x="10300" y="17385"/>
                      <a:pt x="10269" y="17415"/>
                    </a:cubicBezTo>
                    <a:cubicBezTo>
                      <a:pt x="10224" y="17446"/>
                      <a:pt x="10163" y="17476"/>
                      <a:pt x="10117" y="17506"/>
                    </a:cubicBezTo>
                    <a:lnTo>
                      <a:pt x="10071" y="17552"/>
                    </a:lnTo>
                    <a:cubicBezTo>
                      <a:pt x="9904" y="17644"/>
                      <a:pt x="9721" y="17765"/>
                      <a:pt x="9538" y="17872"/>
                    </a:cubicBezTo>
                    <a:lnTo>
                      <a:pt x="9492" y="17903"/>
                    </a:lnTo>
                    <a:cubicBezTo>
                      <a:pt x="9462" y="17918"/>
                      <a:pt x="9431" y="17933"/>
                      <a:pt x="9401" y="17948"/>
                    </a:cubicBezTo>
                    <a:lnTo>
                      <a:pt x="9233" y="18040"/>
                    </a:lnTo>
                    <a:cubicBezTo>
                      <a:pt x="9142" y="18085"/>
                      <a:pt x="9051" y="18131"/>
                      <a:pt x="8959" y="18177"/>
                    </a:cubicBezTo>
                    <a:lnTo>
                      <a:pt x="8944" y="18192"/>
                    </a:lnTo>
                    <a:cubicBezTo>
                      <a:pt x="8868" y="18223"/>
                      <a:pt x="8792" y="18268"/>
                      <a:pt x="8715" y="18299"/>
                    </a:cubicBezTo>
                    <a:lnTo>
                      <a:pt x="8654" y="18344"/>
                    </a:lnTo>
                    <a:cubicBezTo>
                      <a:pt x="8578" y="18375"/>
                      <a:pt x="8517" y="18405"/>
                      <a:pt x="8456" y="18436"/>
                    </a:cubicBezTo>
                    <a:lnTo>
                      <a:pt x="8365" y="18482"/>
                    </a:lnTo>
                    <a:cubicBezTo>
                      <a:pt x="8304" y="18527"/>
                      <a:pt x="8243" y="18558"/>
                      <a:pt x="8182" y="18588"/>
                    </a:cubicBezTo>
                    <a:lnTo>
                      <a:pt x="8091" y="18634"/>
                    </a:lnTo>
                    <a:cubicBezTo>
                      <a:pt x="8030" y="18680"/>
                      <a:pt x="7969" y="18710"/>
                      <a:pt x="7908" y="18741"/>
                    </a:cubicBezTo>
                    <a:lnTo>
                      <a:pt x="7847" y="18771"/>
                    </a:lnTo>
                    <a:lnTo>
                      <a:pt x="7786" y="18802"/>
                    </a:lnTo>
                    <a:lnTo>
                      <a:pt x="7725" y="18832"/>
                    </a:lnTo>
                    <a:cubicBezTo>
                      <a:pt x="7710" y="18847"/>
                      <a:pt x="7695" y="18847"/>
                      <a:pt x="7679" y="18862"/>
                    </a:cubicBezTo>
                    <a:cubicBezTo>
                      <a:pt x="7649" y="18878"/>
                      <a:pt x="7634" y="18893"/>
                      <a:pt x="7603" y="18893"/>
                    </a:cubicBezTo>
                    <a:cubicBezTo>
                      <a:pt x="7512" y="18939"/>
                      <a:pt x="7420" y="18969"/>
                      <a:pt x="7329" y="19015"/>
                    </a:cubicBezTo>
                    <a:cubicBezTo>
                      <a:pt x="7283" y="19030"/>
                      <a:pt x="7222" y="19061"/>
                      <a:pt x="7161" y="19076"/>
                    </a:cubicBezTo>
                    <a:cubicBezTo>
                      <a:pt x="7131" y="19091"/>
                      <a:pt x="7100" y="19091"/>
                      <a:pt x="7070" y="19106"/>
                    </a:cubicBezTo>
                    <a:cubicBezTo>
                      <a:pt x="7009" y="19137"/>
                      <a:pt x="6948" y="19152"/>
                      <a:pt x="6887" y="19182"/>
                    </a:cubicBezTo>
                    <a:lnTo>
                      <a:pt x="6811" y="19198"/>
                    </a:lnTo>
                    <a:cubicBezTo>
                      <a:pt x="6659" y="19259"/>
                      <a:pt x="6476" y="19320"/>
                      <a:pt x="6308" y="19365"/>
                    </a:cubicBezTo>
                    <a:cubicBezTo>
                      <a:pt x="6201" y="19396"/>
                      <a:pt x="6095" y="19426"/>
                      <a:pt x="6019" y="19441"/>
                    </a:cubicBezTo>
                    <a:cubicBezTo>
                      <a:pt x="5958" y="19457"/>
                      <a:pt x="5912" y="19472"/>
                      <a:pt x="5866" y="19472"/>
                    </a:cubicBezTo>
                    <a:lnTo>
                      <a:pt x="5790" y="19487"/>
                    </a:lnTo>
                    <a:cubicBezTo>
                      <a:pt x="5775" y="19502"/>
                      <a:pt x="5744" y="19502"/>
                      <a:pt x="5729" y="19502"/>
                    </a:cubicBezTo>
                    <a:cubicBezTo>
                      <a:pt x="5683" y="19518"/>
                      <a:pt x="5638" y="19518"/>
                      <a:pt x="5592" y="19533"/>
                    </a:cubicBezTo>
                    <a:cubicBezTo>
                      <a:pt x="5577" y="19533"/>
                      <a:pt x="5546" y="19533"/>
                      <a:pt x="5531" y="19548"/>
                    </a:cubicBezTo>
                    <a:cubicBezTo>
                      <a:pt x="5485" y="19548"/>
                      <a:pt x="5440" y="19563"/>
                      <a:pt x="5394" y="19563"/>
                    </a:cubicBezTo>
                    <a:lnTo>
                      <a:pt x="5333" y="19563"/>
                    </a:lnTo>
                    <a:cubicBezTo>
                      <a:pt x="5287" y="19579"/>
                      <a:pt x="5242" y="19579"/>
                      <a:pt x="5196" y="19579"/>
                    </a:cubicBezTo>
                    <a:cubicBezTo>
                      <a:pt x="5135" y="19579"/>
                      <a:pt x="5074" y="19594"/>
                      <a:pt x="4998" y="19594"/>
                    </a:cubicBezTo>
                    <a:lnTo>
                      <a:pt x="4906" y="19594"/>
                    </a:lnTo>
                    <a:cubicBezTo>
                      <a:pt x="4769" y="19609"/>
                      <a:pt x="4647" y="19609"/>
                      <a:pt x="4510" y="19609"/>
                    </a:cubicBezTo>
                    <a:lnTo>
                      <a:pt x="3368" y="19609"/>
                    </a:lnTo>
                    <a:cubicBezTo>
                      <a:pt x="3261" y="19609"/>
                      <a:pt x="3154" y="19624"/>
                      <a:pt x="3048" y="19640"/>
                    </a:cubicBezTo>
                    <a:cubicBezTo>
                      <a:pt x="2971" y="19640"/>
                      <a:pt x="2910" y="19655"/>
                      <a:pt x="2850" y="19670"/>
                    </a:cubicBezTo>
                    <a:cubicBezTo>
                      <a:pt x="2804" y="19670"/>
                      <a:pt x="2758" y="19685"/>
                      <a:pt x="2712" y="19700"/>
                    </a:cubicBezTo>
                    <a:lnTo>
                      <a:pt x="2697" y="19700"/>
                    </a:lnTo>
                    <a:cubicBezTo>
                      <a:pt x="2636" y="19716"/>
                      <a:pt x="2591" y="19731"/>
                      <a:pt x="2514" y="19761"/>
                    </a:cubicBezTo>
                    <a:cubicBezTo>
                      <a:pt x="2514" y="19746"/>
                      <a:pt x="2530" y="19731"/>
                      <a:pt x="2530" y="19716"/>
                    </a:cubicBezTo>
                    <a:lnTo>
                      <a:pt x="2560" y="19685"/>
                    </a:lnTo>
                    <a:cubicBezTo>
                      <a:pt x="2606" y="19594"/>
                      <a:pt x="2651" y="19502"/>
                      <a:pt x="2712" y="19411"/>
                    </a:cubicBezTo>
                    <a:cubicBezTo>
                      <a:pt x="2804" y="19228"/>
                      <a:pt x="2926" y="19015"/>
                      <a:pt x="3032" y="18786"/>
                    </a:cubicBezTo>
                    <a:cubicBezTo>
                      <a:pt x="3109" y="18634"/>
                      <a:pt x="3169" y="18466"/>
                      <a:pt x="3246" y="18299"/>
                    </a:cubicBezTo>
                    <a:cubicBezTo>
                      <a:pt x="3261" y="18253"/>
                      <a:pt x="3276" y="18207"/>
                      <a:pt x="3307" y="18162"/>
                    </a:cubicBezTo>
                    <a:cubicBezTo>
                      <a:pt x="3383" y="17948"/>
                      <a:pt x="3459" y="17750"/>
                      <a:pt x="3535" y="17537"/>
                    </a:cubicBezTo>
                    <a:lnTo>
                      <a:pt x="3550" y="17491"/>
                    </a:lnTo>
                    <a:cubicBezTo>
                      <a:pt x="3581" y="17476"/>
                      <a:pt x="3596" y="17446"/>
                      <a:pt x="3627" y="17430"/>
                    </a:cubicBezTo>
                    <a:lnTo>
                      <a:pt x="3657" y="17385"/>
                    </a:lnTo>
                    <a:cubicBezTo>
                      <a:pt x="3688" y="17369"/>
                      <a:pt x="3718" y="17339"/>
                      <a:pt x="3748" y="17308"/>
                    </a:cubicBezTo>
                    <a:lnTo>
                      <a:pt x="3809" y="17263"/>
                    </a:lnTo>
                    <a:cubicBezTo>
                      <a:pt x="3855" y="17217"/>
                      <a:pt x="3886" y="17187"/>
                      <a:pt x="3931" y="17156"/>
                    </a:cubicBezTo>
                    <a:lnTo>
                      <a:pt x="3992" y="17110"/>
                    </a:lnTo>
                    <a:cubicBezTo>
                      <a:pt x="4038" y="17065"/>
                      <a:pt x="4084" y="17034"/>
                      <a:pt x="4145" y="16988"/>
                    </a:cubicBezTo>
                    <a:cubicBezTo>
                      <a:pt x="4160" y="16973"/>
                      <a:pt x="4190" y="16958"/>
                      <a:pt x="4221" y="16928"/>
                    </a:cubicBezTo>
                    <a:cubicBezTo>
                      <a:pt x="4266" y="16897"/>
                      <a:pt x="4312" y="16867"/>
                      <a:pt x="4358" y="16821"/>
                    </a:cubicBezTo>
                    <a:lnTo>
                      <a:pt x="4419" y="16790"/>
                    </a:lnTo>
                    <a:cubicBezTo>
                      <a:pt x="4465" y="16745"/>
                      <a:pt x="4525" y="16714"/>
                      <a:pt x="4586" y="16669"/>
                    </a:cubicBezTo>
                    <a:cubicBezTo>
                      <a:pt x="4800" y="16531"/>
                      <a:pt x="4983" y="16410"/>
                      <a:pt x="5135" y="16318"/>
                    </a:cubicBezTo>
                    <a:cubicBezTo>
                      <a:pt x="5333" y="16196"/>
                      <a:pt x="5531" y="16105"/>
                      <a:pt x="5699" y="16013"/>
                    </a:cubicBezTo>
                    <a:lnTo>
                      <a:pt x="5683" y="16013"/>
                    </a:lnTo>
                    <a:cubicBezTo>
                      <a:pt x="5699" y="16013"/>
                      <a:pt x="5714" y="15998"/>
                      <a:pt x="5729" y="15998"/>
                    </a:cubicBezTo>
                    <a:lnTo>
                      <a:pt x="5775" y="15968"/>
                    </a:lnTo>
                    <a:lnTo>
                      <a:pt x="5790" y="15968"/>
                    </a:lnTo>
                    <a:lnTo>
                      <a:pt x="5866" y="15983"/>
                    </a:lnTo>
                    <a:cubicBezTo>
                      <a:pt x="5942" y="15998"/>
                      <a:pt x="6003" y="15998"/>
                      <a:pt x="6080" y="16013"/>
                    </a:cubicBezTo>
                    <a:lnTo>
                      <a:pt x="6293" y="16013"/>
                    </a:lnTo>
                    <a:cubicBezTo>
                      <a:pt x="6354" y="16013"/>
                      <a:pt x="6415" y="16013"/>
                      <a:pt x="6491" y="15998"/>
                    </a:cubicBezTo>
                    <a:cubicBezTo>
                      <a:pt x="6537" y="15998"/>
                      <a:pt x="6582" y="15998"/>
                      <a:pt x="6613" y="15983"/>
                    </a:cubicBezTo>
                    <a:lnTo>
                      <a:pt x="6704" y="15983"/>
                    </a:lnTo>
                    <a:cubicBezTo>
                      <a:pt x="6735" y="15983"/>
                      <a:pt x="6750" y="15968"/>
                      <a:pt x="6765" y="15937"/>
                    </a:cubicBezTo>
                    <a:cubicBezTo>
                      <a:pt x="6811" y="15952"/>
                      <a:pt x="6841" y="15952"/>
                      <a:pt x="6872" y="15968"/>
                    </a:cubicBezTo>
                    <a:cubicBezTo>
                      <a:pt x="6948" y="15983"/>
                      <a:pt x="7024" y="15998"/>
                      <a:pt x="7100" y="16029"/>
                    </a:cubicBezTo>
                    <a:cubicBezTo>
                      <a:pt x="7237" y="16074"/>
                      <a:pt x="7375" y="16135"/>
                      <a:pt x="7496" y="16196"/>
                    </a:cubicBezTo>
                    <a:cubicBezTo>
                      <a:pt x="7512" y="16211"/>
                      <a:pt x="7542" y="16211"/>
                      <a:pt x="7557" y="16227"/>
                    </a:cubicBezTo>
                    <a:lnTo>
                      <a:pt x="7573" y="16242"/>
                    </a:lnTo>
                    <a:lnTo>
                      <a:pt x="7603" y="16257"/>
                    </a:lnTo>
                    <a:lnTo>
                      <a:pt x="7634" y="16272"/>
                    </a:lnTo>
                    <a:lnTo>
                      <a:pt x="7664" y="16272"/>
                    </a:lnTo>
                    <a:cubicBezTo>
                      <a:pt x="7679" y="16288"/>
                      <a:pt x="7695" y="16288"/>
                      <a:pt x="7725" y="16303"/>
                    </a:cubicBezTo>
                    <a:lnTo>
                      <a:pt x="7740" y="16318"/>
                    </a:lnTo>
                    <a:lnTo>
                      <a:pt x="7786" y="16333"/>
                    </a:lnTo>
                    <a:cubicBezTo>
                      <a:pt x="7801" y="16333"/>
                      <a:pt x="7816" y="16349"/>
                      <a:pt x="7847" y="16349"/>
                    </a:cubicBezTo>
                    <a:cubicBezTo>
                      <a:pt x="7847" y="16364"/>
                      <a:pt x="7847" y="16364"/>
                      <a:pt x="7847" y="16364"/>
                    </a:cubicBezTo>
                    <a:lnTo>
                      <a:pt x="7862" y="16364"/>
                    </a:lnTo>
                    <a:lnTo>
                      <a:pt x="7877" y="16379"/>
                    </a:lnTo>
                    <a:lnTo>
                      <a:pt x="7908" y="16379"/>
                    </a:lnTo>
                    <a:lnTo>
                      <a:pt x="7938" y="16394"/>
                    </a:lnTo>
                    <a:lnTo>
                      <a:pt x="8015" y="16425"/>
                    </a:lnTo>
                    <a:lnTo>
                      <a:pt x="8060" y="16440"/>
                    </a:lnTo>
                    <a:lnTo>
                      <a:pt x="8091" y="16455"/>
                    </a:lnTo>
                    <a:cubicBezTo>
                      <a:pt x="8121" y="16470"/>
                      <a:pt x="8167" y="16486"/>
                      <a:pt x="8197" y="16501"/>
                    </a:cubicBezTo>
                    <a:lnTo>
                      <a:pt x="8319" y="16531"/>
                    </a:lnTo>
                    <a:lnTo>
                      <a:pt x="8365" y="16547"/>
                    </a:lnTo>
                    <a:lnTo>
                      <a:pt x="8426" y="16562"/>
                    </a:lnTo>
                    <a:lnTo>
                      <a:pt x="8456" y="16577"/>
                    </a:lnTo>
                    <a:lnTo>
                      <a:pt x="8472" y="16577"/>
                    </a:lnTo>
                    <a:cubicBezTo>
                      <a:pt x="8487" y="16592"/>
                      <a:pt x="8502" y="16592"/>
                      <a:pt x="8533" y="16592"/>
                    </a:cubicBezTo>
                    <a:cubicBezTo>
                      <a:pt x="8593" y="16623"/>
                      <a:pt x="8654" y="16638"/>
                      <a:pt x="8715" y="16653"/>
                    </a:cubicBezTo>
                    <a:lnTo>
                      <a:pt x="8746" y="16653"/>
                    </a:lnTo>
                    <a:cubicBezTo>
                      <a:pt x="8761" y="16669"/>
                      <a:pt x="8776" y="16669"/>
                      <a:pt x="8807" y="16669"/>
                    </a:cubicBezTo>
                    <a:lnTo>
                      <a:pt x="8837" y="16684"/>
                    </a:lnTo>
                    <a:cubicBezTo>
                      <a:pt x="8852" y="16699"/>
                      <a:pt x="8883" y="16699"/>
                      <a:pt x="8898" y="16699"/>
                    </a:cubicBezTo>
                    <a:lnTo>
                      <a:pt x="8929" y="16714"/>
                    </a:lnTo>
                    <a:lnTo>
                      <a:pt x="8944" y="16729"/>
                    </a:lnTo>
                    <a:lnTo>
                      <a:pt x="8959" y="16729"/>
                    </a:lnTo>
                    <a:lnTo>
                      <a:pt x="8990" y="16745"/>
                    </a:lnTo>
                    <a:cubicBezTo>
                      <a:pt x="9020" y="16760"/>
                      <a:pt x="9051" y="16760"/>
                      <a:pt x="9081" y="16775"/>
                    </a:cubicBezTo>
                    <a:cubicBezTo>
                      <a:pt x="9172" y="16821"/>
                      <a:pt x="9249" y="16851"/>
                      <a:pt x="9325" y="16867"/>
                    </a:cubicBezTo>
                    <a:cubicBezTo>
                      <a:pt x="9355" y="16867"/>
                      <a:pt x="9371" y="16851"/>
                      <a:pt x="9386" y="16836"/>
                    </a:cubicBezTo>
                    <a:cubicBezTo>
                      <a:pt x="9386" y="16806"/>
                      <a:pt x="9371" y="16790"/>
                      <a:pt x="9355" y="16775"/>
                    </a:cubicBezTo>
                    <a:cubicBezTo>
                      <a:pt x="9294" y="16745"/>
                      <a:pt x="9218" y="16729"/>
                      <a:pt x="9142" y="16684"/>
                    </a:cubicBezTo>
                    <a:lnTo>
                      <a:pt x="9035" y="16653"/>
                    </a:lnTo>
                    <a:cubicBezTo>
                      <a:pt x="9020" y="16638"/>
                      <a:pt x="8990" y="16623"/>
                      <a:pt x="8974" y="16623"/>
                    </a:cubicBezTo>
                    <a:lnTo>
                      <a:pt x="8944" y="16608"/>
                    </a:lnTo>
                    <a:cubicBezTo>
                      <a:pt x="8929" y="16608"/>
                      <a:pt x="8898" y="16592"/>
                      <a:pt x="8883" y="16592"/>
                    </a:cubicBezTo>
                    <a:lnTo>
                      <a:pt x="8852" y="16577"/>
                    </a:lnTo>
                    <a:cubicBezTo>
                      <a:pt x="8837" y="16577"/>
                      <a:pt x="8807" y="16562"/>
                      <a:pt x="8776" y="16562"/>
                    </a:cubicBezTo>
                    <a:cubicBezTo>
                      <a:pt x="8715" y="16531"/>
                      <a:pt x="8654" y="16516"/>
                      <a:pt x="8578" y="16501"/>
                    </a:cubicBezTo>
                    <a:cubicBezTo>
                      <a:pt x="8517" y="16486"/>
                      <a:pt x="8456" y="16470"/>
                      <a:pt x="8395" y="16455"/>
                    </a:cubicBezTo>
                    <a:cubicBezTo>
                      <a:pt x="8380" y="16440"/>
                      <a:pt x="8365" y="16440"/>
                      <a:pt x="8350" y="16425"/>
                    </a:cubicBezTo>
                    <a:lnTo>
                      <a:pt x="8334" y="16425"/>
                    </a:lnTo>
                    <a:lnTo>
                      <a:pt x="8289" y="16410"/>
                    </a:lnTo>
                    <a:lnTo>
                      <a:pt x="8228" y="16394"/>
                    </a:lnTo>
                    <a:lnTo>
                      <a:pt x="8243" y="16394"/>
                    </a:lnTo>
                    <a:lnTo>
                      <a:pt x="8197" y="16379"/>
                    </a:lnTo>
                    <a:cubicBezTo>
                      <a:pt x="8136" y="16349"/>
                      <a:pt x="8075" y="16333"/>
                      <a:pt x="8015" y="16303"/>
                    </a:cubicBezTo>
                    <a:lnTo>
                      <a:pt x="7984" y="16303"/>
                    </a:lnTo>
                    <a:cubicBezTo>
                      <a:pt x="7938" y="16288"/>
                      <a:pt x="7893" y="16257"/>
                      <a:pt x="7847" y="16242"/>
                    </a:cubicBezTo>
                    <a:lnTo>
                      <a:pt x="7801" y="16227"/>
                    </a:lnTo>
                    <a:cubicBezTo>
                      <a:pt x="7756" y="16196"/>
                      <a:pt x="7710" y="16181"/>
                      <a:pt x="7664" y="16166"/>
                    </a:cubicBezTo>
                    <a:lnTo>
                      <a:pt x="7634" y="16150"/>
                    </a:lnTo>
                    <a:lnTo>
                      <a:pt x="7496" y="16090"/>
                    </a:lnTo>
                    <a:lnTo>
                      <a:pt x="7466" y="16074"/>
                    </a:lnTo>
                    <a:cubicBezTo>
                      <a:pt x="7390" y="16029"/>
                      <a:pt x="7298" y="15983"/>
                      <a:pt x="7192" y="15952"/>
                    </a:cubicBezTo>
                    <a:cubicBezTo>
                      <a:pt x="7116" y="15922"/>
                      <a:pt x="7024" y="15907"/>
                      <a:pt x="6948" y="15891"/>
                    </a:cubicBezTo>
                    <a:cubicBezTo>
                      <a:pt x="6887" y="15876"/>
                      <a:pt x="6811" y="15861"/>
                      <a:pt x="6750" y="15861"/>
                    </a:cubicBezTo>
                    <a:cubicBezTo>
                      <a:pt x="6735" y="15846"/>
                      <a:pt x="6719" y="15831"/>
                      <a:pt x="6689" y="15831"/>
                    </a:cubicBezTo>
                    <a:lnTo>
                      <a:pt x="6476" y="15831"/>
                    </a:lnTo>
                    <a:lnTo>
                      <a:pt x="6354" y="15846"/>
                    </a:lnTo>
                    <a:lnTo>
                      <a:pt x="6034" y="15846"/>
                    </a:lnTo>
                    <a:cubicBezTo>
                      <a:pt x="6049" y="15831"/>
                      <a:pt x="6064" y="15831"/>
                      <a:pt x="6080" y="15815"/>
                    </a:cubicBezTo>
                    <a:cubicBezTo>
                      <a:pt x="6201" y="15770"/>
                      <a:pt x="6308" y="15724"/>
                      <a:pt x="6415" y="15678"/>
                    </a:cubicBezTo>
                    <a:lnTo>
                      <a:pt x="6476" y="15663"/>
                    </a:lnTo>
                    <a:lnTo>
                      <a:pt x="6521" y="15648"/>
                    </a:lnTo>
                    <a:cubicBezTo>
                      <a:pt x="6598" y="15617"/>
                      <a:pt x="6674" y="15587"/>
                      <a:pt x="6750" y="15572"/>
                    </a:cubicBezTo>
                    <a:cubicBezTo>
                      <a:pt x="6841" y="15541"/>
                      <a:pt x="6948" y="15511"/>
                      <a:pt x="7055" y="15480"/>
                    </a:cubicBezTo>
                    <a:cubicBezTo>
                      <a:pt x="7161" y="15450"/>
                      <a:pt x="7253" y="15419"/>
                      <a:pt x="7329" y="15404"/>
                    </a:cubicBezTo>
                    <a:cubicBezTo>
                      <a:pt x="7420" y="15373"/>
                      <a:pt x="7512" y="15358"/>
                      <a:pt x="7634" y="15328"/>
                    </a:cubicBezTo>
                    <a:cubicBezTo>
                      <a:pt x="7710" y="15313"/>
                      <a:pt x="7832" y="15297"/>
                      <a:pt x="7938" y="15282"/>
                    </a:cubicBezTo>
                    <a:cubicBezTo>
                      <a:pt x="7999" y="15267"/>
                      <a:pt x="8075" y="15252"/>
                      <a:pt x="8136" y="15252"/>
                    </a:cubicBezTo>
                    <a:lnTo>
                      <a:pt x="8213" y="15236"/>
                    </a:lnTo>
                    <a:cubicBezTo>
                      <a:pt x="8411" y="15206"/>
                      <a:pt x="8624" y="15191"/>
                      <a:pt x="8837" y="15145"/>
                    </a:cubicBezTo>
                    <a:cubicBezTo>
                      <a:pt x="9005" y="15099"/>
                      <a:pt x="9172" y="15069"/>
                      <a:pt x="9340" y="15023"/>
                    </a:cubicBezTo>
                    <a:lnTo>
                      <a:pt x="9538" y="14993"/>
                    </a:lnTo>
                    <a:cubicBezTo>
                      <a:pt x="9721" y="14947"/>
                      <a:pt x="9965" y="14901"/>
                      <a:pt x="10208" y="14825"/>
                    </a:cubicBezTo>
                    <a:cubicBezTo>
                      <a:pt x="10452" y="14764"/>
                      <a:pt x="10727" y="14673"/>
                      <a:pt x="10986" y="14566"/>
                    </a:cubicBezTo>
                    <a:cubicBezTo>
                      <a:pt x="11245" y="14459"/>
                      <a:pt x="11488" y="14322"/>
                      <a:pt x="11702" y="14155"/>
                    </a:cubicBezTo>
                    <a:cubicBezTo>
                      <a:pt x="11717" y="14155"/>
                      <a:pt x="11732" y="14139"/>
                      <a:pt x="11732" y="14124"/>
                    </a:cubicBezTo>
                    <a:cubicBezTo>
                      <a:pt x="11732" y="14109"/>
                      <a:pt x="11732" y="14094"/>
                      <a:pt x="11717" y="14078"/>
                    </a:cubicBezTo>
                    <a:cubicBezTo>
                      <a:pt x="11702" y="14063"/>
                      <a:pt x="11686" y="14063"/>
                      <a:pt x="11671" y="14063"/>
                    </a:cubicBezTo>
                    <a:lnTo>
                      <a:pt x="11641" y="14063"/>
                    </a:lnTo>
                    <a:cubicBezTo>
                      <a:pt x="11610" y="14078"/>
                      <a:pt x="11580" y="14094"/>
                      <a:pt x="11549" y="14109"/>
                    </a:cubicBezTo>
                    <a:lnTo>
                      <a:pt x="11534" y="14124"/>
                    </a:lnTo>
                    <a:cubicBezTo>
                      <a:pt x="11458" y="14155"/>
                      <a:pt x="11397" y="14185"/>
                      <a:pt x="11321" y="14216"/>
                    </a:cubicBezTo>
                    <a:cubicBezTo>
                      <a:pt x="11305" y="14231"/>
                      <a:pt x="11290" y="14231"/>
                      <a:pt x="11275" y="14231"/>
                    </a:cubicBezTo>
                    <a:lnTo>
                      <a:pt x="11214" y="14261"/>
                    </a:lnTo>
                    <a:cubicBezTo>
                      <a:pt x="11168" y="14276"/>
                      <a:pt x="11138" y="14292"/>
                      <a:pt x="11107" y="14307"/>
                    </a:cubicBezTo>
                    <a:lnTo>
                      <a:pt x="11046" y="14322"/>
                    </a:lnTo>
                    <a:cubicBezTo>
                      <a:pt x="11016" y="14337"/>
                      <a:pt x="10986" y="14337"/>
                      <a:pt x="10970" y="14353"/>
                    </a:cubicBezTo>
                    <a:cubicBezTo>
                      <a:pt x="10909" y="14368"/>
                      <a:pt x="10864" y="14383"/>
                      <a:pt x="10818" y="14398"/>
                    </a:cubicBezTo>
                    <a:cubicBezTo>
                      <a:pt x="10727" y="14414"/>
                      <a:pt x="10650" y="14429"/>
                      <a:pt x="10559" y="14459"/>
                    </a:cubicBezTo>
                    <a:cubicBezTo>
                      <a:pt x="10376" y="14505"/>
                      <a:pt x="10193" y="14551"/>
                      <a:pt x="9995" y="14596"/>
                    </a:cubicBezTo>
                    <a:lnTo>
                      <a:pt x="10010" y="14581"/>
                    </a:lnTo>
                    <a:cubicBezTo>
                      <a:pt x="9995" y="14581"/>
                      <a:pt x="9980" y="14596"/>
                      <a:pt x="9965" y="14596"/>
                    </a:cubicBezTo>
                    <a:cubicBezTo>
                      <a:pt x="9904" y="14612"/>
                      <a:pt x="9843" y="14612"/>
                      <a:pt x="9782" y="14627"/>
                    </a:cubicBezTo>
                    <a:cubicBezTo>
                      <a:pt x="9675" y="14642"/>
                      <a:pt x="9569" y="14657"/>
                      <a:pt x="9477" y="14688"/>
                    </a:cubicBezTo>
                    <a:cubicBezTo>
                      <a:pt x="9386" y="14703"/>
                      <a:pt x="9310" y="14718"/>
                      <a:pt x="9233" y="14734"/>
                    </a:cubicBezTo>
                    <a:lnTo>
                      <a:pt x="8929" y="14794"/>
                    </a:lnTo>
                    <a:lnTo>
                      <a:pt x="8898" y="14794"/>
                    </a:lnTo>
                    <a:cubicBezTo>
                      <a:pt x="8776" y="14810"/>
                      <a:pt x="8654" y="14840"/>
                      <a:pt x="8533" y="14855"/>
                    </a:cubicBezTo>
                    <a:cubicBezTo>
                      <a:pt x="8380" y="14871"/>
                      <a:pt x="8243" y="14886"/>
                      <a:pt x="8121" y="14901"/>
                    </a:cubicBezTo>
                    <a:lnTo>
                      <a:pt x="8045" y="14901"/>
                    </a:lnTo>
                    <a:cubicBezTo>
                      <a:pt x="7938" y="14916"/>
                      <a:pt x="7832" y="14916"/>
                      <a:pt x="7710" y="14932"/>
                    </a:cubicBezTo>
                    <a:lnTo>
                      <a:pt x="7695" y="14932"/>
                    </a:lnTo>
                    <a:cubicBezTo>
                      <a:pt x="7634" y="14947"/>
                      <a:pt x="7573" y="14947"/>
                      <a:pt x="7512" y="14962"/>
                    </a:cubicBezTo>
                    <a:cubicBezTo>
                      <a:pt x="7436" y="14977"/>
                      <a:pt x="7359" y="14993"/>
                      <a:pt x="7283" y="15008"/>
                    </a:cubicBezTo>
                    <a:cubicBezTo>
                      <a:pt x="7146" y="15054"/>
                      <a:pt x="7024" y="15084"/>
                      <a:pt x="6902" y="15114"/>
                    </a:cubicBezTo>
                    <a:lnTo>
                      <a:pt x="6887" y="15130"/>
                    </a:lnTo>
                    <a:cubicBezTo>
                      <a:pt x="6765" y="15160"/>
                      <a:pt x="6628" y="15206"/>
                      <a:pt x="6506" y="15252"/>
                    </a:cubicBezTo>
                    <a:lnTo>
                      <a:pt x="6460" y="15267"/>
                    </a:lnTo>
                    <a:cubicBezTo>
                      <a:pt x="6354" y="15313"/>
                      <a:pt x="6232" y="15343"/>
                      <a:pt x="6125" y="15404"/>
                    </a:cubicBezTo>
                    <a:lnTo>
                      <a:pt x="6080" y="15419"/>
                    </a:lnTo>
                    <a:cubicBezTo>
                      <a:pt x="6034" y="15450"/>
                      <a:pt x="5973" y="15465"/>
                      <a:pt x="5927" y="15495"/>
                    </a:cubicBezTo>
                    <a:cubicBezTo>
                      <a:pt x="5866" y="15526"/>
                      <a:pt x="5805" y="15572"/>
                      <a:pt x="5744" y="15602"/>
                    </a:cubicBezTo>
                    <a:cubicBezTo>
                      <a:pt x="5546" y="15709"/>
                      <a:pt x="5287" y="15861"/>
                      <a:pt x="5044" y="16044"/>
                    </a:cubicBezTo>
                    <a:cubicBezTo>
                      <a:pt x="4861" y="16181"/>
                      <a:pt x="4632" y="16349"/>
                      <a:pt x="4404" y="16531"/>
                    </a:cubicBezTo>
                    <a:cubicBezTo>
                      <a:pt x="4206" y="16684"/>
                      <a:pt x="3962" y="16882"/>
                      <a:pt x="3748" y="17080"/>
                    </a:cubicBezTo>
                    <a:cubicBezTo>
                      <a:pt x="3718" y="17110"/>
                      <a:pt x="3703" y="17141"/>
                      <a:pt x="3672" y="17171"/>
                    </a:cubicBezTo>
                    <a:cubicBezTo>
                      <a:pt x="3672" y="17156"/>
                      <a:pt x="3672" y="17141"/>
                      <a:pt x="3688" y="17110"/>
                    </a:cubicBezTo>
                    <a:cubicBezTo>
                      <a:pt x="3703" y="17049"/>
                      <a:pt x="3733" y="16988"/>
                      <a:pt x="3764" y="16928"/>
                    </a:cubicBezTo>
                    <a:lnTo>
                      <a:pt x="3764" y="16882"/>
                    </a:lnTo>
                    <a:cubicBezTo>
                      <a:pt x="3947" y="16410"/>
                      <a:pt x="4114" y="15998"/>
                      <a:pt x="4282" y="15632"/>
                    </a:cubicBezTo>
                    <a:cubicBezTo>
                      <a:pt x="4480" y="15160"/>
                      <a:pt x="4663" y="14764"/>
                      <a:pt x="4845" y="14398"/>
                    </a:cubicBezTo>
                    <a:cubicBezTo>
                      <a:pt x="4937" y="14216"/>
                      <a:pt x="5044" y="14017"/>
                      <a:pt x="5150" y="13819"/>
                    </a:cubicBezTo>
                    <a:cubicBezTo>
                      <a:pt x="5196" y="13728"/>
                      <a:pt x="5242" y="13637"/>
                      <a:pt x="5287" y="13545"/>
                    </a:cubicBezTo>
                    <a:lnTo>
                      <a:pt x="5318" y="13499"/>
                    </a:lnTo>
                    <a:cubicBezTo>
                      <a:pt x="5363" y="13438"/>
                      <a:pt x="5394" y="13362"/>
                      <a:pt x="5424" y="13301"/>
                    </a:cubicBezTo>
                    <a:lnTo>
                      <a:pt x="5470" y="13225"/>
                    </a:lnTo>
                    <a:cubicBezTo>
                      <a:pt x="5470" y="13210"/>
                      <a:pt x="5485" y="13195"/>
                      <a:pt x="5485" y="13179"/>
                    </a:cubicBezTo>
                    <a:lnTo>
                      <a:pt x="5501" y="13164"/>
                    </a:lnTo>
                    <a:lnTo>
                      <a:pt x="5516" y="13149"/>
                    </a:lnTo>
                    <a:cubicBezTo>
                      <a:pt x="5531" y="13149"/>
                      <a:pt x="5546" y="13134"/>
                      <a:pt x="5562" y="13134"/>
                    </a:cubicBezTo>
                    <a:cubicBezTo>
                      <a:pt x="5577" y="13119"/>
                      <a:pt x="5607" y="13103"/>
                      <a:pt x="5622" y="13088"/>
                    </a:cubicBezTo>
                    <a:cubicBezTo>
                      <a:pt x="5638" y="13073"/>
                      <a:pt x="5668" y="13058"/>
                      <a:pt x="5683" y="13042"/>
                    </a:cubicBezTo>
                    <a:cubicBezTo>
                      <a:pt x="5760" y="12981"/>
                      <a:pt x="5851" y="12936"/>
                      <a:pt x="5927" y="12905"/>
                    </a:cubicBezTo>
                    <a:cubicBezTo>
                      <a:pt x="5988" y="12875"/>
                      <a:pt x="6049" y="12844"/>
                      <a:pt x="6110" y="12814"/>
                    </a:cubicBezTo>
                    <a:cubicBezTo>
                      <a:pt x="6140" y="12799"/>
                      <a:pt x="6171" y="12799"/>
                      <a:pt x="6201" y="12783"/>
                    </a:cubicBezTo>
                    <a:lnTo>
                      <a:pt x="6278" y="12753"/>
                    </a:lnTo>
                    <a:cubicBezTo>
                      <a:pt x="6308" y="12738"/>
                      <a:pt x="6354" y="12722"/>
                      <a:pt x="6384" y="12707"/>
                    </a:cubicBezTo>
                    <a:cubicBezTo>
                      <a:pt x="6430" y="12692"/>
                      <a:pt x="6476" y="12677"/>
                      <a:pt x="6521" y="12661"/>
                    </a:cubicBezTo>
                    <a:cubicBezTo>
                      <a:pt x="6582" y="12646"/>
                      <a:pt x="6643" y="12631"/>
                      <a:pt x="6704" y="12601"/>
                    </a:cubicBezTo>
                    <a:lnTo>
                      <a:pt x="6857" y="12570"/>
                    </a:lnTo>
                    <a:lnTo>
                      <a:pt x="6933" y="12540"/>
                    </a:lnTo>
                    <a:lnTo>
                      <a:pt x="7055" y="12509"/>
                    </a:lnTo>
                    <a:lnTo>
                      <a:pt x="7085" y="12509"/>
                    </a:lnTo>
                    <a:cubicBezTo>
                      <a:pt x="7222" y="12479"/>
                      <a:pt x="7359" y="12448"/>
                      <a:pt x="7496" y="12418"/>
                    </a:cubicBezTo>
                    <a:lnTo>
                      <a:pt x="7588" y="12402"/>
                    </a:lnTo>
                    <a:lnTo>
                      <a:pt x="7725" y="12372"/>
                    </a:lnTo>
                    <a:lnTo>
                      <a:pt x="7847" y="12342"/>
                    </a:lnTo>
                    <a:lnTo>
                      <a:pt x="7938" y="12326"/>
                    </a:lnTo>
                    <a:cubicBezTo>
                      <a:pt x="7999" y="12311"/>
                      <a:pt x="8060" y="12296"/>
                      <a:pt x="8121" y="12281"/>
                    </a:cubicBezTo>
                    <a:cubicBezTo>
                      <a:pt x="8182" y="12265"/>
                      <a:pt x="8258" y="12250"/>
                      <a:pt x="8319" y="12235"/>
                    </a:cubicBezTo>
                    <a:lnTo>
                      <a:pt x="8395" y="12220"/>
                    </a:lnTo>
                    <a:cubicBezTo>
                      <a:pt x="8456" y="12204"/>
                      <a:pt x="8502" y="12204"/>
                      <a:pt x="8563" y="12189"/>
                    </a:cubicBezTo>
                    <a:cubicBezTo>
                      <a:pt x="8593" y="12174"/>
                      <a:pt x="8624" y="12174"/>
                      <a:pt x="8654" y="12159"/>
                    </a:cubicBezTo>
                    <a:lnTo>
                      <a:pt x="8731" y="12143"/>
                    </a:lnTo>
                    <a:lnTo>
                      <a:pt x="8776" y="12143"/>
                    </a:lnTo>
                    <a:cubicBezTo>
                      <a:pt x="8822" y="12128"/>
                      <a:pt x="8868" y="12113"/>
                      <a:pt x="8913" y="12098"/>
                    </a:cubicBezTo>
                    <a:cubicBezTo>
                      <a:pt x="8944" y="12098"/>
                      <a:pt x="8959" y="12098"/>
                      <a:pt x="8990" y="12083"/>
                    </a:cubicBezTo>
                    <a:lnTo>
                      <a:pt x="9035" y="12067"/>
                    </a:lnTo>
                    <a:lnTo>
                      <a:pt x="9066" y="12052"/>
                    </a:lnTo>
                    <a:cubicBezTo>
                      <a:pt x="9096" y="12052"/>
                      <a:pt x="9127" y="12037"/>
                      <a:pt x="9157" y="12037"/>
                    </a:cubicBezTo>
                    <a:lnTo>
                      <a:pt x="9218" y="12006"/>
                    </a:lnTo>
                    <a:lnTo>
                      <a:pt x="9279" y="11991"/>
                    </a:lnTo>
                    <a:lnTo>
                      <a:pt x="9325" y="11976"/>
                    </a:lnTo>
                    <a:cubicBezTo>
                      <a:pt x="9355" y="11976"/>
                      <a:pt x="9371" y="11961"/>
                      <a:pt x="9401" y="11945"/>
                    </a:cubicBezTo>
                    <a:cubicBezTo>
                      <a:pt x="9553" y="11900"/>
                      <a:pt x="9706" y="11854"/>
                      <a:pt x="9858" y="11793"/>
                    </a:cubicBezTo>
                    <a:lnTo>
                      <a:pt x="9889" y="11778"/>
                    </a:lnTo>
                    <a:cubicBezTo>
                      <a:pt x="10010" y="11747"/>
                      <a:pt x="10117" y="11702"/>
                      <a:pt x="10239" y="11671"/>
                    </a:cubicBezTo>
                    <a:lnTo>
                      <a:pt x="10391" y="11610"/>
                    </a:lnTo>
                    <a:lnTo>
                      <a:pt x="10437" y="11595"/>
                    </a:lnTo>
                    <a:cubicBezTo>
                      <a:pt x="10589" y="11549"/>
                      <a:pt x="10757" y="11488"/>
                      <a:pt x="10925" y="11427"/>
                    </a:cubicBezTo>
                    <a:lnTo>
                      <a:pt x="10955" y="11412"/>
                    </a:lnTo>
                    <a:cubicBezTo>
                      <a:pt x="10986" y="11397"/>
                      <a:pt x="11016" y="11397"/>
                      <a:pt x="11046" y="11382"/>
                    </a:cubicBezTo>
                    <a:cubicBezTo>
                      <a:pt x="11092" y="11366"/>
                      <a:pt x="11123" y="11351"/>
                      <a:pt x="11153" y="11336"/>
                    </a:cubicBezTo>
                    <a:lnTo>
                      <a:pt x="11184" y="11321"/>
                    </a:lnTo>
                    <a:cubicBezTo>
                      <a:pt x="11260" y="11290"/>
                      <a:pt x="11321" y="11260"/>
                      <a:pt x="11382" y="11229"/>
                    </a:cubicBezTo>
                    <a:lnTo>
                      <a:pt x="11427" y="11214"/>
                    </a:lnTo>
                    <a:lnTo>
                      <a:pt x="11504" y="11168"/>
                    </a:lnTo>
                    <a:lnTo>
                      <a:pt x="11534" y="11153"/>
                    </a:lnTo>
                    <a:lnTo>
                      <a:pt x="11549" y="11153"/>
                    </a:lnTo>
                    <a:cubicBezTo>
                      <a:pt x="11580" y="11138"/>
                      <a:pt x="11610" y="11123"/>
                      <a:pt x="11625" y="11107"/>
                    </a:cubicBezTo>
                    <a:cubicBezTo>
                      <a:pt x="11717" y="11062"/>
                      <a:pt x="11793" y="11016"/>
                      <a:pt x="11884" y="10970"/>
                    </a:cubicBezTo>
                    <a:cubicBezTo>
                      <a:pt x="11976" y="10909"/>
                      <a:pt x="12083" y="10848"/>
                      <a:pt x="12174" y="10787"/>
                    </a:cubicBezTo>
                    <a:lnTo>
                      <a:pt x="12326" y="10696"/>
                    </a:lnTo>
                    <a:cubicBezTo>
                      <a:pt x="12494" y="10605"/>
                      <a:pt x="12646" y="10513"/>
                      <a:pt x="12783" y="10422"/>
                    </a:cubicBezTo>
                    <a:cubicBezTo>
                      <a:pt x="12936" y="10330"/>
                      <a:pt x="13088" y="10224"/>
                      <a:pt x="13225" y="10117"/>
                    </a:cubicBezTo>
                    <a:cubicBezTo>
                      <a:pt x="13271" y="10087"/>
                      <a:pt x="13286" y="10026"/>
                      <a:pt x="13256" y="9980"/>
                    </a:cubicBezTo>
                    <a:cubicBezTo>
                      <a:pt x="13225" y="9965"/>
                      <a:pt x="13210" y="9949"/>
                      <a:pt x="13179" y="9949"/>
                    </a:cubicBezTo>
                    <a:cubicBezTo>
                      <a:pt x="13149" y="9949"/>
                      <a:pt x="13134" y="9949"/>
                      <a:pt x="13119" y="9965"/>
                    </a:cubicBezTo>
                    <a:cubicBezTo>
                      <a:pt x="13027" y="10026"/>
                      <a:pt x="12936" y="10087"/>
                      <a:pt x="12844" y="10148"/>
                    </a:cubicBezTo>
                    <a:lnTo>
                      <a:pt x="12738" y="10239"/>
                    </a:lnTo>
                    <a:lnTo>
                      <a:pt x="12646" y="10300"/>
                    </a:lnTo>
                    <a:lnTo>
                      <a:pt x="12601" y="10330"/>
                    </a:lnTo>
                    <a:lnTo>
                      <a:pt x="12585" y="10346"/>
                    </a:lnTo>
                    <a:cubicBezTo>
                      <a:pt x="12540" y="10376"/>
                      <a:pt x="12479" y="10407"/>
                      <a:pt x="12433" y="10437"/>
                    </a:cubicBezTo>
                    <a:cubicBezTo>
                      <a:pt x="12296" y="10513"/>
                      <a:pt x="12143" y="10620"/>
                      <a:pt x="11991" y="10711"/>
                    </a:cubicBezTo>
                    <a:cubicBezTo>
                      <a:pt x="11915" y="10757"/>
                      <a:pt x="11823" y="10803"/>
                      <a:pt x="11747" y="10848"/>
                    </a:cubicBezTo>
                    <a:cubicBezTo>
                      <a:pt x="11702" y="10879"/>
                      <a:pt x="11671" y="10894"/>
                      <a:pt x="11625" y="10925"/>
                    </a:cubicBezTo>
                    <a:cubicBezTo>
                      <a:pt x="11595" y="10940"/>
                      <a:pt x="11564" y="10955"/>
                      <a:pt x="11534" y="10970"/>
                    </a:cubicBezTo>
                    <a:cubicBezTo>
                      <a:pt x="11534" y="10970"/>
                      <a:pt x="11519" y="10970"/>
                      <a:pt x="11519" y="10986"/>
                    </a:cubicBezTo>
                    <a:lnTo>
                      <a:pt x="11488" y="11001"/>
                    </a:lnTo>
                    <a:lnTo>
                      <a:pt x="11443" y="11016"/>
                    </a:lnTo>
                    <a:lnTo>
                      <a:pt x="11382" y="11046"/>
                    </a:lnTo>
                    <a:lnTo>
                      <a:pt x="11366" y="11062"/>
                    </a:lnTo>
                    <a:cubicBezTo>
                      <a:pt x="11336" y="11077"/>
                      <a:pt x="11321" y="11077"/>
                      <a:pt x="11305" y="11092"/>
                    </a:cubicBezTo>
                    <a:lnTo>
                      <a:pt x="11275" y="11107"/>
                    </a:lnTo>
                    <a:lnTo>
                      <a:pt x="11245" y="11107"/>
                    </a:lnTo>
                    <a:lnTo>
                      <a:pt x="11184" y="11138"/>
                    </a:lnTo>
                    <a:lnTo>
                      <a:pt x="11138" y="11153"/>
                    </a:lnTo>
                    <a:cubicBezTo>
                      <a:pt x="11092" y="11184"/>
                      <a:pt x="11031" y="11199"/>
                      <a:pt x="10986" y="11214"/>
                    </a:cubicBezTo>
                    <a:cubicBezTo>
                      <a:pt x="10940" y="11229"/>
                      <a:pt x="10894" y="11260"/>
                      <a:pt x="10848" y="11275"/>
                    </a:cubicBezTo>
                    <a:lnTo>
                      <a:pt x="10787" y="11290"/>
                    </a:lnTo>
                    <a:cubicBezTo>
                      <a:pt x="10727" y="11321"/>
                      <a:pt x="10666" y="11336"/>
                      <a:pt x="10605" y="11351"/>
                    </a:cubicBezTo>
                    <a:cubicBezTo>
                      <a:pt x="10544" y="11366"/>
                      <a:pt x="10498" y="11397"/>
                      <a:pt x="10437" y="11412"/>
                    </a:cubicBezTo>
                    <a:cubicBezTo>
                      <a:pt x="10315" y="11443"/>
                      <a:pt x="10193" y="11488"/>
                      <a:pt x="10071" y="11519"/>
                    </a:cubicBezTo>
                    <a:cubicBezTo>
                      <a:pt x="9919" y="11580"/>
                      <a:pt x="9751" y="11625"/>
                      <a:pt x="9584" y="11686"/>
                    </a:cubicBezTo>
                    <a:lnTo>
                      <a:pt x="9340" y="11763"/>
                    </a:lnTo>
                    <a:lnTo>
                      <a:pt x="9264" y="11793"/>
                    </a:lnTo>
                    <a:lnTo>
                      <a:pt x="9218" y="11808"/>
                    </a:lnTo>
                    <a:lnTo>
                      <a:pt x="9172" y="11823"/>
                    </a:lnTo>
                    <a:lnTo>
                      <a:pt x="9096" y="11839"/>
                    </a:lnTo>
                    <a:lnTo>
                      <a:pt x="9035" y="11854"/>
                    </a:lnTo>
                    <a:lnTo>
                      <a:pt x="8959" y="11884"/>
                    </a:lnTo>
                    <a:lnTo>
                      <a:pt x="8944" y="11884"/>
                    </a:lnTo>
                    <a:cubicBezTo>
                      <a:pt x="8944" y="11884"/>
                      <a:pt x="8959" y="11869"/>
                      <a:pt x="8959" y="11869"/>
                    </a:cubicBezTo>
                    <a:cubicBezTo>
                      <a:pt x="8974" y="11839"/>
                      <a:pt x="9005" y="11808"/>
                      <a:pt x="9020" y="11793"/>
                    </a:cubicBezTo>
                    <a:lnTo>
                      <a:pt x="9066" y="11747"/>
                    </a:lnTo>
                    <a:cubicBezTo>
                      <a:pt x="9096" y="11702"/>
                      <a:pt x="9142" y="11656"/>
                      <a:pt x="9188" y="11610"/>
                    </a:cubicBezTo>
                    <a:lnTo>
                      <a:pt x="9218" y="11580"/>
                    </a:lnTo>
                    <a:cubicBezTo>
                      <a:pt x="9249" y="11549"/>
                      <a:pt x="9279" y="11519"/>
                      <a:pt x="9310" y="11473"/>
                    </a:cubicBezTo>
                    <a:lnTo>
                      <a:pt x="9340" y="11443"/>
                    </a:lnTo>
                    <a:cubicBezTo>
                      <a:pt x="9371" y="11412"/>
                      <a:pt x="9416" y="11382"/>
                      <a:pt x="9447" y="11351"/>
                    </a:cubicBezTo>
                    <a:lnTo>
                      <a:pt x="9492" y="11305"/>
                    </a:lnTo>
                    <a:lnTo>
                      <a:pt x="9538" y="11260"/>
                    </a:lnTo>
                    <a:lnTo>
                      <a:pt x="9553" y="11245"/>
                    </a:lnTo>
                    <a:lnTo>
                      <a:pt x="9584" y="11199"/>
                    </a:lnTo>
                    <a:lnTo>
                      <a:pt x="9706" y="11062"/>
                    </a:lnTo>
                    <a:cubicBezTo>
                      <a:pt x="9736" y="11031"/>
                      <a:pt x="9751" y="11001"/>
                      <a:pt x="9782" y="10970"/>
                    </a:cubicBezTo>
                    <a:lnTo>
                      <a:pt x="9797" y="10955"/>
                    </a:lnTo>
                    <a:cubicBezTo>
                      <a:pt x="9828" y="10909"/>
                      <a:pt x="9873" y="10879"/>
                      <a:pt x="9904" y="10833"/>
                    </a:cubicBezTo>
                    <a:cubicBezTo>
                      <a:pt x="9919" y="10787"/>
                      <a:pt x="9949" y="10757"/>
                      <a:pt x="9980" y="10727"/>
                    </a:cubicBezTo>
                    <a:lnTo>
                      <a:pt x="9980" y="10711"/>
                    </a:lnTo>
                    <a:cubicBezTo>
                      <a:pt x="10026" y="10666"/>
                      <a:pt x="10056" y="10620"/>
                      <a:pt x="10087" y="10574"/>
                    </a:cubicBezTo>
                    <a:cubicBezTo>
                      <a:pt x="10087" y="10559"/>
                      <a:pt x="10087" y="10528"/>
                      <a:pt x="10087" y="10513"/>
                    </a:cubicBezTo>
                    <a:cubicBezTo>
                      <a:pt x="10087" y="10498"/>
                      <a:pt x="10071" y="10483"/>
                      <a:pt x="10056" y="10467"/>
                    </a:cubicBezTo>
                    <a:lnTo>
                      <a:pt x="10026" y="10467"/>
                    </a:lnTo>
                    <a:cubicBezTo>
                      <a:pt x="9995" y="10467"/>
                      <a:pt x="9980" y="10483"/>
                      <a:pt x="9965" y="10498"/>
                    </a:cubicBezTo>
                    <a:cubicBezTo>
                      <a:pt x="9949" y="10528"/>
                      <a:pt x="9934" y="10544"/>
                      <a:pt x="9919" y="10574"/>
                    </a:cubicBezTo>
                    <a:cubicBezTo>
                      <a:pt x="9873" y="10635"/>
                      <a:pt x="9843" y="10681"/>
                      <a:pt x="9812" y="10711"/>
                    </a:cubicBezTo>
                    <a:cubicBezTo>
                      <a:pt x="9797" y="10742"/>
                      <a:pt x="9782" y="10757"/>
                      <a:pt x="9767" y="10772"/>
                    </a:cubicBezTo>
                    <a:cubicBezTo>
                      <a:pt x="9751" y="10803"/>
                      <a:pt x="9736" y="10818"/>
                      <a:pt x="9721" y="10848"/>
                    </a:cubicBezTo>
                    <a:lnTo>
                      <a:pt x="9690" y="10879"/>
                    </a:lnTo>
                    <a:cubicBezTo>
                      <a:pt x="9660" y="10909"/>
                      <a:pt x="9645" y="10940"/>
                      <a:pt x="9614" y="10970"/>
                    </a:cubicBezTo>
                    <a:lnTo>
                      <a:pt x="9569" y="11031"/>
                    </a:lnTo>
                    <a:cubicBezTo>
                      <a:pt x="9553" y="11062"/>
                      <a:pt x="9523" y="11092"/>
                      <a:pt x="9492" y="11123"/>
                    </a:cubicBezTo>
                    <a:cubicBezTo>
                      <a:pt x="9462" y="11153"/>
                      <a:pt x="9447" y="11184"/>
                      <a:pt x="9416" y="11214"/>
                    </a:cubicBezTo>
                    <a:lnTo>
                      <a:pt x="9355" y="11275"/>
                    </a:lnTo>
                    <a:lnTo>
                      <a:pt x="9294" y="11351"/>
                    </a:lnTo>
                    <a:lnTo>
                      <a:pt x="9218" y="11427"/>
                    </a:lnTo>
                    <a:cubicBezTo>
                      <a:pt x="9142" y="11504"/>
                      <a:pt x="9066" y="11595"/>
                      <a:pt x="8990" y="11686"/>
                    </a:cubicBezTo>
                    <a:lnTo>
                      <a:pt x="8974" y="11717"/>
                    </a:lnTo>
                    <a:cubicBezTo>
                      <a:pt x="8944" y="11747"/>
                      <a:pt x="8929" y="11778"/>
                      <a:pt x="8898" y="11808"/>
                    </a:cubicBezTo>
                    <a:lnTo>
                      <a:pt x="8852" y="11854"/>
                    </a:lnTo>
                    <a:cubicBezTo>
                      <a:pt x="8852" y="11869"/>
                      <a:pt x="8837" y="11884"/>
                      <a:pt x="8822" y="11900"/>
                    </a:cubicBezTo>
                    <a:lnTo>
                      <a:pt x="8822" y="11915"/>
                    </a:lnTo>
                    <a:lnTo>
                      <a:pt x="8761" y="11930"/>
                    </a:lnTo>
                    <a:cubicBezTo>
                      <a:pt x="8715" y="11945"/>
                      <a:pt x="8654" y="11961"/>
                      <a:pt x="8593" y="11976"/>
                    </a:cubicBezTo>
                    <a:cubicBezTo>
                      <a:pt x="8426" y="12006"/>
                      <a:pt x="8243" y="12052"/>
                      <a:pt x="8060" y="12083"/>
                    </a:cubicBezTo>
                    <a:cubicBezTo>
                      <a:pt x="7999" y="12098"/>
                      <a:pt x="7938" y="12113"/>
                      <a:pt x="7877" y="12128"/>
                    </a:cubicBezTo>
                    <a:lnTo>
                      <a:pt x="7801" y="12143"/>
                    </a:lnTo>
                    <a:lnTo>
                      <a:pt x="7771" y="12159"/>
                    </a:lnTo>
                    <a:lnTo>
                      <a:pt x="7588" y="12204"/>
                    </a:lnTo>
                    <a:lnTo>
                      <a:pt x="7481" y="12220"/>
                    </a:lnTo>
                    <a:cubicBezTo>
                      <a:pt x="7359" y="12250"/>
                      <a:pt x="7222" y="12281"/>
                      <a:pt x="7100" y="12311"/>
                    </a:cubicBezTo>
                    <a:lnTo>
                      <a:pt x="7039" y="12326"/>
                    </a:lnTo>
                    <a:cubicBezTo>
                      <a:pt x="6978" y="12342"/>
                      <a:pt x="6918" y="12357"/>
                      <a:pt x="6857" y="12372"/>
                    </a:cubicBezTo>
                    <a:lnTo>
                      <a:pt x="6765" y="12402"/>
                    </a:lnTo>
                    <a:lnTo>
                      <a:pt x="6674" y="12433"/>
                    </a:lnTo>
                    <a:cubicBezTo>
                      <a:pt x="6659" y="12433"/>
                      <a:pt x="6628" y="12448"/>
                      <a:pt x="6598" y="12463"/>
                    </a:cubicBezTo>
                    <a:lnTo>
                      <a:pt x="6567" y="12479"/>
                    </a:lnTo>
                    <a:lnTo>
                      <a:pt x="6445" y="12509"/>
                    </a:lnTo>
                    <a:cubicBezTo>
                      <a:pt x="6430" y="12524"/>
                      <a:pt x="6415" y="12524"/>
                      <a:pt x="6400" y="12524"/>
                    </a:cubicBezTo>
                    <a:cubicBezTo>
                      <a:pt x="6369" y="12540"/>
                      <a:pt x="6354" y="12540"/>
                      <a:pt x="6323" y="12555"/>
                    </a:cubicBezTo>
                    <a:cubicBezTo>
                      <a:pt x="6278" y="12570"/>
                      <a:pt x="6217" y="12601"/>
                      <a:pt x="6156" y="12631"/>
                    </a:cubicBezTo>
                    <a:lnTo>
                      <a:pt x="6064" y="12661"/>
                    </a:lnTo>
                    <a:cubicBezTo>
                      <a:pt x="6034" y="12677"/>
                      <a:pt x="6003" y="12692"/>
                      <a:pt x="5973" y="12707"/>
                    </a:cubicBezTo>
                    <a:cubicBezTo>
                      <a:pt x="5912" y="12738"/>
                      <a:pt x="5866" y="12768"/>
                      <a:pt x="5821" y="12799"/>
                    </a:cubicBezTo>
                    <a:cubicBezTo>
                      <a:pt x="5729" y="12844"/>
                      <a:pt x="5668" y="12890"/>
                      <a:pt x="5607" y="12920"/>
                    </a:cubicBezTo>
                    <a:cubicBezTo>
                      <a:pt x="5622" y="12890"/>
                      <a:pt x="5638" y="12875"/>
                      <a:pt x="5653" y="12844"/>
                    </a:cubicBezTo>
                    <a:lnTo>
                      <a:pt x="5683" y="12753"/>
                    </a:lnTo>
                    <a:lnTo>
                      <a:pt x="5760" y="12585"/>
                    </a:lnTo>
                    <a:cubicBezTo>
                      <a:pt x="5866" y="12387"/>
                      <a:pt x="5958" y="12189"/>
                      <a:pt x="6049" y="12006"/>
                    </a:cubicBezTo>
                    <a:lnTo>
                      <a:pt x="6064" y="11961"/>
                    </a:lnTo>
                    <a:cubicBezTo>
                      <a:pt x="6125" y="11869"/>
                      <a:pt x="6171" y="11763"/>
                      <a:pt x="6232" y="11671"/>
                    </a:cubicBezTo>
                    <a:cubicBezTo>
                      <a:pt x="6293" y="11549"/>
                      <a:pt x="6354" y="11427"/>
                      <a:pt x="6430" y="11305"/>
                    </a:cubicBezTo>
                    <a:cubicBezTo>
                      <a:pt x="6552" y="11092"/>
                      <a:pt x="6689" y="10894"/>
                      <a:pt x="6811" y="10696"/>
                    </a:cubicBezTo>
                    <a:lnTo>
                      <a:pt x="6841" y="10666"/>
                    </a:lnTo>
                    <a:lnTo>
                      <a:pt x="6918" y="10559"/>
                    </a:lnTo>
                    <a:cubicBezTo>
                      <a:pt x="6948" y="10513"/>
                      <a:pt x="6978" y="10467"/>
                      <a:pt x="7009" y="10437"/>
                    </a:cubicBezTo>
                    <a:cubicBezTo>
                      <a:pt x="7039" y="10376"/>
                      <a:pt x="7070" y="10330"/>
                      <a:pt x="7116" y="10285"/>
                    </a:cubicBezTo>
                    <a:cubicBezTo>
                      <a:pt x="7131" y="10269"/>
                      <a:pt x="7146" y="10239"/>
                      <a:pt x="7161" y="10224"/>
                    </a:cubicBezTo>
                    <a:cubicBezTo>
                      <a:pt x="7177" y="10208"/>
                      <a:pt x="7192" y="10178"/>
                      <a:pt x="7222" y="10163"/>
                    </a:cubicBezTo>
                    <a:lnTo>
                      <a:pt x="7237" y="10132"/>
                    </a:lnTo>
                    <a:lnTo>
                      <a:pt x="7268" y="10102"/>
                    </a:lnTo>
                    <a:lnTo>
                      <a:pt x="7329" y="10041"/>
                    </a:lnTo>
                    <a:lnTo>
                      <a:pt x="7390" y="9949"/>
                    </a:lnTo>
                    <a:cubicBezTo>
                      <a:pt x="7420" y="9919"/>
                      <a:pt x="7466" y="9873"/>
                      <a:pt x="7496" y="9843"/>
                    </a:cubicBezTo>
                    <a:cubicBezTo>
                      <a:pt x="7512" y="9828"/>
                      <a:pt x="7527" y="9797"/>
                      <a:pt x="7557" y="9782"/>
                    </a:cubicBezTo>
                    <a:cubicBezTo>
                      <a:pt x="7649" y="9675"/>
                      <a:pt x="7740" y="9569"/>
                      <a:pt x="7847" y="9477"/>
                    </a:cubicBezTo>
                    <a:cubicBezTo>
                      <a:pt x="7877" y="9431"/>
                      <a:pt x="7923" y="9386"/>
                      <a:pt x="7969" y="9340"/>
                    </a:cubicBezTo>
                    <a:cubicBezTo>
                      <a:pt x="8045" y="9279"/>
                      <a:pt x="8121" y="9203"/>
                      <a:pt x="8197" y="9112"/>
                    </a:cubicBezTo>
                    <a:cubicBezTo>
                      <a:pt x="8304" y="8990"/>
                      <a:pt x="8426" y="8868"/>
                      <a:pt x="8548" y="8746"/>
                    </a:cubicBezTo>
                    <a:lnTo>
                      <a:pt x="8639" y="8654"/>
                    </a:lnTo>
                    <a:cubicBezTo>
                      <a:pt x="8685" y="8593"/>
                      <a:pt x="8746" y="8533"/>
                      <a:pt x="8807" y="8472"/>
                    </a:cubicBezTo>
                    <a:lnTo>
                      <a:pt x="8807" y="8456"/>
                    </a:lnTo>
                    <a:lnTo>
                      <a:pt x="8822" y="8456"/>
                    </a:lnTo>
                    <a:lnTo>
                      <a:pt x="8913" y="8411"/>
                    </a:lnTo>
                    <a:cubicBezTo>
                      <a:pt x="8929" y="8395"/>
                      <a:pt x="8959" y="8380"/>
                      <a:pt x="8990" y="8365"/>
                    </a:cubicBezTo>
                    <a:lnTo>
                      <a:pt x="8974" y="8365"/>
                    </a:lnTo>
                    <a:lnTo>
                      <a:pt x="9051" y="8319"/>
                    </a:lnTo>
                    <a:lnTo>
                      <a:pt x="9081" y="8319"/>
                    </a:lnTo>
                    <a:lnTo>
                      <a:pt x="9127" y="8289"/>
                    </a:lnTo>
                    <a:lnTo>
                      <a:pt x="9157" y="8274"/>
                    </a:lnTo>
                    <a:cubicBezTo>
                      <a:pt x="9172" y="8258"/>
                      <a:pt x="9203" y="8258"/>
                      <a:pt x="9233" y="8243"/>
                    </a:cubicBezTo>
                    <a:lnTo>
                      <a:pt x="9264" y="8228"/>
                    </a:lnTo>
                    <a:lnTo>
                      <a:pt x="9294" y="8213"/>
                    </a:lnTo>
                    <a:cubicBezTo>
                      <a:pt x="9310" y="8213"/>
                      <a:pt x="9325" y="8197"/>
                      <a:pt x="9355" y="8182"/>
                    </a:cubicBezTo>
                    <a:lnTo>
                      <a:pt x="9431" y="8152"/>
                    </a:lnTo>
                    <a:cubicBezTo>
                      <a:pt x="9477" y="8136"/>
                      <a:pt x="9523" y="8121"/>
                      <a:pt x="9569" y="8106"/>
                    </a:cubicBezTo>
                    <a:cubicBezTo>
                      <a:pt x="9614" y="8091"/>
                      <a:pt x="9660" y="8075"/>
                      <a:pt x="9706" y="8060"/>
                    </a:cubicBezTo>
                    <a:lnTo>
                      <a:pt x="9812" y="8015"/>
                    </a:lnTo>
                    <a:lnTo>
                      <a:pt x="9828" y="8015"/>
                    </a:lnTo>
                    <a:lnTo>
                      <a:pt x="9843" y="7999"/>
                    </a:lnTo>
                    <a:lnTo>
                      <a:pt x="9873" y="7984"/>
                    </a:lnTo>
                    <a:lnTo>
                      <a:pt x="9904" y="7984"/>
                    </a:lnTo>
                    <a:lnTo>
                      <a:pt x="9904" y="7969"/>
                    </a:lnTo>
                    <a:lnTo>
                      <a:pt x="9919" y="7969"/>
                    </a:lnTo>
                    <a:cubicBezTo>
                      <a:pt x="9934" y="7969"/>
                      <a:pt x="9965" y="7954"/>
                      <a:pt x="9980" y="7954"/>
                    </a:cubicBezTo>
                    <a:lnTo>
                      <a:pt x="9995" y="7938"/>
                    </a:lnTo>
                    <a:lnTo>
                      <a:pt x="10026" y="7938"/>
                    </a:lnTo>
                    <a:lnTo>
                      <a:pt x="10056" y="7923"/>
                    </a:lnTo>
                    <a:lnTo>
                      <a:pt x="10239" y="7862"/>
                    </a:lnTo>
                    <a:cubicBezTo>
                      <a:pt x="10346" y="7816"/>
                      <a:pt x="10437" y="7786"/>
                      <a:pt x="10544" y="7756"/>
                    </a:cubicBezTo>
                    <a:cubicBezTo>
                      <a:pt x="10589" y="7740"/>
                      <a:pt x="10635" y="7725"/>
                      <a:pt x="10681" y="7695"/>
                    </a:cubicBezTo>
                    <a:cubicBezTo>
                      <a:pt x="10711" y="7695"/>
                      <a:pt x="10742" y="7679"/>
                      <a:pt x="10772" y="7664"/>
                    </a:cubicBezTo>
                    <a:cubicBezTo>
                      <a:pt x="10787" y="7664"/>
                      <a:pt x="10818" y="7649"/>
                      <a:pt x="10848" y="7634"/>
                    </a:cubicBezTo>
                    <a:lnTo>
                      <a:pt x="10879" y="7634"/>
                    </a:lnTo>
                    <a:lnTo>
                      <a:pt x="10909" y="7618"/>
                    </a:lnTo>
                    <a:cubicBezTo>
                      <a:pt x="10925" y="7603"/>
                      <a:pt x="10955" y="7588"/>
                      <a:pt x="10970" y="7588"/>
                    </a:cubicBezTo>
                    <a:cubicBezTo>
                      <a:pt x="11016" y="7573"/>
                      <a:pt x="11046" y="7542"/>
                      <a:pt x="11092" y="7527"/>
                    </a:cubicBezTo>
                    <a:lnTo>
                      <a:pt x="11107" y="7512"/>
                    </a:lnTo>
                    <a:lnTo>
                      <a:pt x="11138" y="7496"/>
                    </a:lnTo>
                    <a:cubicBezTo>
                      <a:pt x="11153" y="7496"/>
                      <a:pt x="11184" y="7481"/>
                      <a:pt x="11199" y="7466"/>
                    </a:cubicBezTo>
                    <a:lnTo>
                      <a:pt x="11275" y="7436"/>
                    </a:lnTo>
                    <a:lnTo>
                      <a:pt x="11336" y="7390"/>
                    </a:lnTo>
                    <a:lnTo>
                      <a:pt x="11366" y="7375"/>
                    </a:lnTo>
                    <a:cubicBezTo>
                      <a:pt x="11382" y="7359"/>
                      <a:pt x="11412" y="7359"/>
                      <a:pt x="11427" y="7344"/>
                    </a:cubicBezTo>
                    <a:lnTo>
                      <a:pt x="11458" y="7329"/>
                    </a:lnTo>
                    <a:lnTo>
                      <a:pt x="11473" y="7314"/>
                    </a:lnTo>
                    <a:cubicBezTo>
                      <a:pt x="11488" y="7298"/>
                      <a:pt x="11488" y="7298"/>
                      <a:pt x="11504" y="7298"/>
                    </a:cubicBezTo>
                    <a:lnTo>
                      <a:pt x="11534" y="7268"/>
                    </a:lnTo>
                    <a:lnTo>
                      <a:pt x="11549" y="7253"/>
                    </a:lnTo>
                    <a:lnTo>
                      <a:pt x="11564" y="7253"/>
                    </a:lnTo>
                    <a:lnTo>
                      <a:pt x="11564" y="7237"/>
                    </a:lnTo>
                    <a:lnTo>
                      <a:pt x="11595" y="7237"/>
                    </a:lnTo>
                    <a:lnTo>
                      <a:pt x="11625" y="7207"/>
                    </a:lnTo>
                    <a:lnTo>
                      <a:pt x="11641" y="7207"/>
                    </a:lnTo>
                    <a:lnTo>
                      <a:pt x="11641" y="7192"/>
                    </a:lnTo>
                    <a:lnTo>
                      <a:pt x="11656" y="7192"/>
                    </a:lnTo>
                    <a:cubicBezTo>
                      <a:pt x="11671" y="7177"/>
                      <a:pt x="11686" y="7161"/>
                      <a:pt x="11702" y="7146"/>
                    </a:cubicBezTo>
                    <a:lnTo>
                      <a:pt x="11732" y="7131"/>
                    </a:lnTo>
                    <a:lnTo>
                      <a:pt x="11793" y="7085"/>
                    </a:lnTo>
                    <a:lnTo>
                      <a:pt x="11854" y="7039"/>
                    </a:lnTo>
                    <a:cubicBezTo>
                      <a:pt x="11869" y="7024"/>
                      <a:pt x="11884" y="7009"/>
                      <a:pt x="11900" y="6994"/>
                    </a:cubicBezTo>
                    <a:lnTo>
                      <a:pt x="11930" y="6978"/>
                    </a:lnTo>
                    <a:lnTo>
                      <a:pt x="11961" y="6963"/>
                    </a:lnTo>
                    <a:cubicBezTo>
                      <a:pt x="11976" y="6948"/>
                      <a:pt x="11991" y="6933"/>
                      <a:pt x="12022" y="6902"/>
                    </a:cubicBezTo>
                    <a:cubicBezTo>
                      <a:pt x="12128" y="6811"/>
                      <a:pt x="12265" y="6704"/>
                      <a:pt x="12402" y="6582"/>
                    </a:cubicBezTo>
                    <a:cubicBezTo>
                      <a:pt x="12433" y="6552"/>
                      <a:pt x="12433" y="6521"/>
                      <a:pt x="12418" y="6491"/>
                    </a:cubicBezTo>
                    <a:cubicBezTo>
                      <a:pt x="12402" y="6476"/>
                      <a:pt x="12387" y="6460"/>
                      <a:pt x="12357" y="6460"/>
                    </a:cubicBezTo>
                    <a:cubicBezTo>
                      <a:pt x="12342" y="6460"/>
                      <a:pt x="12326" y="6460"/>
                      <a:pt x="12326" y="6476"/>
                    </a:cubicBezTo>
                    <a:lnTo>
                      <a:pt x="12265" y="6521"/>
                    </a:lnTo>
                    <a:cubicBezTo>
                      <a:pt x="12204" y="6552"/>
                      <a:pt x="12159" y="6582"/>
                      <a:pt x="12113" y="6628"/>
                    </a:cubicBezTo>
                    <a:cubicBezTo>
                      <a:pt x="12067" y="6659"/>
                      <a:pt x="12022" y="6689"/>
                      <a:pt x="11991" y="6719"/>
                    </a:cubicBezTo>
                    <a:lnTo>
                      <a:pt x="11915" y="6765"/>
                    </a:lnTo>
                    <a:cubicBezTo>
                      <a:pt x="11884" y="6796"/>
                      <a:pt x="11854" y="6811"/>
                      <a:pt x="11839" y="6826"/>
                    </a:cubicBezTo>
                    <a:cubicBezTo>
                      <a:pt x="11808" y="6857"/>
                      <a:pt x="11778" y="6872"/>
                      <a:pt x="11747" y="6887"/>
                    </a:cubicBezTo>
                    <a:lnTo>
                      <a:pt x="11671" y="6948"/>
                    </a:lnTo>
                    <a:lnTo>
                      <a:pt x="11641" y="6978"/>
                    </a:lnTo>
                    <a:lnTo>
                      <a:pt x="11610" y="6994"/>
                    </a:lnTo>
                    <a:cubicBezTo>
                      <a:pt x="11595" y="7009"/>
                      <a:pt x="11564" y="7024"/>
                      <a:pt x="11549" y="7039"/>
                    </a:cubicBezTo>
                    <a:cubicBezTo>
                      <a:pt x="11473" y="7085"/>
                      <a:pt x="11397" y="7131"/>
                      <a:pt x="11336" y="7177"/>
                    </a:cubicBezTo>
                    <a:cubicBezTo>
                      <a:pt x="11321" y="7192"/>
                      <a:pt x="11321" y="7192"/>
                      <a:pt x="11305" y="7192"/>
                    </a:cubicBezTo>
                    <a:cubicBezTo>
                      <a:pt x="11275" y="7207"/>
                      <a:pt x="11245" y="7222"/>
                      <a:pt x="11229" y="7237"/>
                    </a:cubicBezTo>
                    <a:lnTo>
                      <a:pt x="11107" y="7314"/>
                    </a:lnTo>
                    <a:cubicBezTo>
                      <a:pt x="11046" y="7344"/>
                      <a:pt x="10986" y="7375"/>
                      <a:pt x="10909" y="7405"/>
                    </a:cubicBezTo>
                    <a:cubicBezTo>
                      <a:pt x="10909" y="7420"/>
                      <a:pt x="10894" y="7420"/>
                      <a:pt x="10879" y="7420"/>
                    </a:cubicBezTo>
                    <a:lnTo>
                      <a:pt x="10864" y="7436"/>
                    </a:lnTo>
                    <a:lnTo>
                      <a:pt x="10772" y="7481"/>
                    </a:lnTo>
                    <a:cubicBezTo>
                      <a:pt x="10635" y="7542"/>
                      <a:pt x="10483" y="7588"/>
                      <a:pt x="10346" y="7649"/>
                    </a:cubicBezTo>
                    <a:lnTo>
                      <a:pt x="10300" y="7664"/>
                    </a:lnTo>
                    <a:cubicBezTo>
                      <a:pt x="10224" y="7695"/>
                      <a:pt x="10163" y="7725"/>
                      <a:pt x="10087" y="7740"/>
                    </a:cubicBezTo>
                    <a:cubicBezTo>
                      <a:pt x="10010" y="7771"/>
                      <a:pt x="9919" y="7801"/>
                      <a:pt x="9843" y="7847"/>
                    </a:cubicBezTo>
                    <a:cubicBezTo>
                      <a:pt x="9706" y="7893"/>
                      <a:pt x="9553" y="7954"/>
                      <a:pt x="9386" y="8030"/>
                    </a:cubicBezTo>
                    <a:cubicBezTo>
                      <a:pt x="9310" y="8060"/>
                      <a:pt x="9249" y="8091"/>
                      <a:pt x="9188" y="8121"/>
                    </a:cubicBezTo>
                    <a:lnTo>
                      <a:pt x="9142" y="8136"/>
                    </a:lnTo>
                    <a:cubicBezTo>
                      <a:pt x="9119" y="8148"/>
                      <a:pt x="9096" y="8159"/>
                      <a:pt x="9073" y="8171"/>
                    </a:cubicBezTo>
                    <a:lnTo>
                      <a:pt x="9073" y="8171"/>
                    </a:lnTo>
                    <a:cubicBezTo>
                      <a:pt x="9078" y="8165"/>
                      <a:pt x="9081" y="8158"/>
                      <a:pt x="9081" y="8152"/>
                    </a:cubicBezTo>
                    <a:cubicBezTo>
                      <a:pt x="9111" y="8121"/>
                      <a:pt x="9142" y="8091"/>
                      <a:pt x="9172" y="8045"/>
                    </a:cubicBezTo>
                    <a:cubicBezTo>
                      <a:pt x="9249" y="7954"/>
                      <a:pt x="9325" y="7862"/>
                      <a:pt x="9401" y="7771"/>
                    </a:cubicBezTo>
                    <a:cubicBezTo>
                      <a:pt x="9462" y="7679"/>
                      <a:pt x="9538" y="7603"/>
                      <a:pt x="9599" y="7527"/>
                    </a:cubicBezTo>
                    <a:lnTo>
                      <a:pt x="9614" y="7481"/>
                    </a:lnTo>
                    <a:cubicBezTo>
                      <a:pt x="9675" y="7420"/>
                      <a:pt x="9721" y="7344"/>
                      <a:pt x="9767" y="7268"/>
                    </a:cubicBezTo>
                    <a:lnTo>
                      <a:pt x="9812" y="7207"/>
                    </a:lnTo>
                    <a:cubicBezTo>
                      <a:pt x="9828" y="7177"/>
                      <a:pt x="9858" y="7146"/>
                      <a:pt x="9873" y="7116"/>
                    </a:cubicBezTo>
                    <a:cubicBezTo>
                      <a:pt x="9873" y="7100"/>
                      <a:pt x="9889" y="7085"/>
                      <a:pt x="9904" y="7070"/>
                    </a:cubicBezTo>
                    <a:lnTo>
                      <a:pt x="9919" y="7039"/>
                    </a:lnTo>
                    <a:cubicBezTo>
                      <a:pt x="9934" y="7009"/>
                      <a:pt x="9949" y="6978"/>
                      <a:pt x="9965" y="6963"/>
                    </a:cubicBezTo>
                    <a:lnTo>
                      <a:pt x="9995" y="6902"/>
                    </a:lnTo>
                    <a:cubicBezTo>
                      <a:pt x="10041" y="6811"/>
                      <a:pt x="10087" y="6735"/>
                      <a:pt x="10117" y="6659"/>
                    </a:cubicBezTo>
                    <a:cubicBezTo>
                      <a:pt x="10178" y="6537"/>
                      <a:pt x="10239" y="6415"/>
                      <a:pt x="10285" y="6308"/>
                    </a:cubicBezTo>
                    <a:cubicBezTo>
                      <a:pt x="10361" y="6141"/>
                      <a:pt x="10452" y="5942"/>
                      <a:pt x="10544" y="5714"/>
                    </a:cubicBezTo>
                    <a:cubicBezTo>
                      <a:pt x="10589" y="5607"/>
                      <a:pt x="10635" y="5485"/>
                      <a:pt x="10681" y="5379"/>
                    </a:cubicBezTo>
                    <a:cubicBezTo>
                      <a:pt x="10727" y="5272"/>
                      <a:pt x="10772" y="5150"/>
                      <a:pt x="10803" y="5059"/>
                    </a:cubicBezTo>
                    <a:cubicBezTo>
                      <a:pt x="10833" y="4952"/>
                      <a:pt x="10864" y="4845"/>
                      <a:pt x="10894" y="4739"/>
                    </a:cubicBezTo>
                    <a:lnTo>
                      <a:pt x="10894" y="4724"/>
                    </a:lnTo>
                    <a:cubicBezTo>
                      <a:pt x="10925" y="4632"/>
                      <a:pt x="10940" y="4541"/>
                      <a:pt x="10955" y="4465"/>
                    </a:cubicBezTo>
                    <a:lnTo>
                      <a:pt x="10970" y="4404"/>
                    </a:lnTo>
                    <a:cubicBezTo>
                      <a:pt x="11001" y="4206"/>
                      <a:pt x="11046" y="4007"/>
                      <a:pt x="11077" y="3748"/>
                    </a:cubicBezTo>
                    <a:cubicBezTo>
                      <a:pt x="11123" y="3520"/>
                      <a:pt x="11153" y="3291"/>
                      <a:pt x="11184" y="3078"/>
                    </a:cubicBezTo>
                    <a:cubicBezTo>
                      <a:pt x="11214" y="2865"/>
                      <a:pt x="11229" y="2636"/>
                      <a:pt x="11245" y="2392"/>
                    </a:cubicBezTo>
                    <a:cubicBezTo>
                      <a:pt x="11260" y="2133"/>
                      <a:pt x="11275" y="1935"/>
                      <a:pt x="11275" y="1753"/>
                    </a:cubicBezTo>
                    <a:cubicBezTo>
                      <a:pt x="11275" y="1494"/>
                      <a:pt x="11275" y="1250"/>
                      <a:pt x="11275" y="1036"/>
                    </a:cubicBezTo>
                    <a:cubicBezTo>
                      <a:pt x="11275" y="915"/>
                      <a:pt x="11260" y="823"/>
                      <a:pt x="11260" y="732"/>
                    </a:cubicBezTo>
                    <a:lnTo>
                      <a:pt x="11260" y="686"/>
                    </a:lnTo>
                    <a:cubicBezTo>
                      <a:pt x="11245" y="610"/>
                      <a:pt x="11245" y="534"/>
                      <a:pt x="11229" y="458"/>
                    </a:cubicBezTo>
                    <a:cubicBezTo>
                      <a:pt x="11214" y="397"/>
                      <a:pt x="11214" y="366"/>
                      <a:pt x="11199" y="336"/>
                    </a:cubicBezTo>
                    <a:cubicBezTo>
                      <a:pt x="11199" y="320"/>
                      <a:pt x="11184" y="305"/>
                      <a:pt x="11168" y="290"/>
                    </a:cubicBezTo>
                    <a:lnTo>
                      <a:pt x="11153" y="290"/>
                    </a:lnTo>
                    <a:cubicBezTo>
                      <a:pt x="11153" y="290"/>
                      <a:pt x="11138" y="290"/>
                      <a:pt x="11138" y="305"/>
                    </a:cubicBezTo>
                    <a:cubicBezTo>
                      <a:pt x="11138" y="305"/>
                      <a:pt x="11123" y="320"/>
                      <a:pt x="11123" y="320"/>
                    </a:cubicBezTo>
                    <a:cubicBezTo>
                      <a:pt x="11123" y="336"/>
                      <a:pt x="11138" y="351"/>
                      <a:pt x="11153" y="351"/>
                    </a:cubicBezTo>
                    <a:lnTo>
                      <a:pt x="11153" y="366"/>
                    </a:lnTo>
                    <a:lnTo>
                      <a:pt x="11168" y="366"/>
                    </a:lnTo>
                    <a:cubicBezTo>
                      <a:pt x="11168" y="397"/>
                      <a:pt x="11168" y="412"/>
                      <a:pt x="11184" y="427"/>
                    </a:cubicBezTo>
                    <a:cubicBezTo>
                      <a:pt x="11199" y="534"/>
                      <a:pt x="11199" y="640"/>
                      <a:pt x="11214" y="732"/>
                    </a:cubicBezTo>
                    <a:lnTo>
                      <a:pt x="11214" y="762"/>
                    </a:lnTo>
                    <a:cubicBezTo>
                      <a:pt x="11214" y="1021"/>
                      <a:pt x="11229" y="1280"/>
                      <a:pt x="11214" y="1524"/>
                    </a:cubicBezTo>
                    <a:lnTo>
                      <a:pt x="11214" y="1600"/>
                    </a:lnTo>
                    <a:cubicBezTo>
                      <a:pt x="11214" y="1722"/>
                      <a:pt x="11214" y="1829"/>
                      <a:pt x="11199" y="1935"/>
                    </a:cubicBezTo>
                    <a:cubicBezTo>
                      <a:pt x="11199" y="2073"/>
                      <a:pt x="11184" y="2210"/>
                      <a:pt x="11184" y="2347"/>
                    </a:cubicBezTo>
                    <a:cubicBezTo>
                      <a:pt x="11168" y="2560"/>
                      <a:pt x="11153" y="2743"/>
                      <a:pt x="11138" y="2910"/>
                    </a:cubicBezTo>
                    <a:cubicBezTo>
                      <a:pt x="11123" y="3063"/>
                      <a:pt x="11092" y="3230"/>
                      <a:pt x="11062" y="3429"/>
                    </a:cubicBezTo>
                    <a:cubicBezTo>
                      <a:pt x="11001" y="3870"/>
                      <a:pt x="10940" y="4190"/>
                      <a:pt x="10879" y="4510"/>
                    </a:cubicBezTo>
                    <a:cubicBezTo>
                      <a:pt x="10864" y="4586"/>
                      <a:pt x="10833" y="4678"/>
                      <a:pt x="10818" y="4769"/>
                    </a:cubicBezTo>
                    <a:cubicBezTo>
                      <a:pt x="10803" y="4845"/>
                      <a:pt x="10772" y="4922"/>
                      <a:pt x="10757" y="4998"/>
                    </a:cubicBezTo>
                    <a:lnTo>
                      <a:pt x="10742" y="5044"/>
                    </a:lnTo>
                    <a:lnTo>
                      <a:pt x="10666" y="5226"/>
                    </a:lnTo>
                    <a:cubicBezTo>
                      <a:pt x="10650" y="5272"/>
                      <a:pt x="10635" y="5318"/>
                      <a:pt x="10620" y="5348"/>
                    </a:cubicBezTo>
                    <a:lnTo>
                      <a:pt x="10589" y="5409"/>
                    </a:lnTo>
                    <a:cubicBezTo>
                      <a:pt x="10559" y="5516"/>
                      <a:pt x="10513" y="5607"/>
                      <a:pt x="10467" y="5714"/>
                    </a:cubicBezTo>
                    <a:cubicBezTo>
                      <a:pt x="10361" y="5958"/>
                      <a:pt x="10254" y="6186"/>
                      <a:pt x="10132" y="6445"/>
                    </a:cubicBezTo>
                    <a:cubicBezTo>
                      <a:pt x="10071" y="6552"/>
                      <a:pt x="10010" y="6674"/>
                      <a:pt x="9949" y="6796"/>
                    </a:cubicBezTo>
                    <a:lnTo>
                      <a:pt x="9919" y="6841"/>
                    </a:lnTo>
                    <a:cubicBezTo>
                      <a:pt x="9904" y="6872"/>
                      <a:pt x="9873" y="6918"/>
                      <a:pt x="9858" y="6963"/>
                    </a:cubicBezTo>
                    <a:lnTo>
                      <a:pt x="9797" y="7055"/>
                    </a:lnTo>
                    <a:lnTo>
                      <a:pt x="9736" y="7146"/>
                    </a:lnTo>
                    <a:lnTo>
                      <a:pt x="9660" y="7253"/>
                    </a:lnTo>
                    <a:lnTo>
                      <a:pt x="9584" y="7359"/>
                    </a:lnTo>
                    <a:cubicBezTo>
                      <a:pt x="9553" y="7390"/>
                      <a:pt x="9523" y="7436"/>
                      <a:pt x="9492" y="7481"/>
                    </a:cubicBezTo>
                    <a:lnTo>
                      <a:pt x="9447" y="7527"/>
                    </a:lnTo>
                    <a:cubicBezTo>
                      <a:pt x="9355" y="7649"/>
                      <a:pt x="9279" y="7740"/>
                      <a:pt x="9188" y="7847"/>
                    </a:cubicBezTo>
                    <a:lnTo>
                      <a:pt x="9172" y="7862"/>
                    </a:lnTo>
                    <a:lnTo>
                      <a:pt x="9157" y="7877"/>
                    </a:lnTo>
                    <a:lnTo>
                      <a:pt x="9127" y="7908"/>
                    </a:lnTo>
                    <a:lnTo>
                      <a:pt x="9096" y="7938"/>
                    </a:lnTo>
                    <a:lnTo>
                      <a:pt x="9081" y="7969"/>
                    </a:lnTo>
                    <a:lnTo>
                      <a:pt x="9051" y="7999"/>
                    </a:lnTo>
                    <a:lnTo>
                      <a:pt x="9020" y="8030"/>
                    </a:lnTo>
                    <a:lnTo>
                      <a:pt x="9005" y="8060"/>
                    </a:lnTo>
                    <a:cubicBezTo>
                      <a:pt x="8974" y="8075"/>
                      <a:pt x="8959" y="8106"/>
                      <a:pt x="8944" y="8121"/>
                    </a:cubicBezTo>
                    <a:cubicBezTo>
                      <a:pt x="8852" y="8228"/>
                      <a:pt x="8746" y="8319"/>
                      <a:pt x="8654" y="8426"/>
                    </a:cubicBezTo>
                    <a:cubicBezTo>
                      <a:pt x="8609" y="8456"/>
                      <a:pt x="8563" y="8487"/>
                      <a:pt x="8517" y="8517"/>
                    </a:cubicBezTo>
                    <a:cubicBezTo>
                      <a:pt x="8517" y="8502"/>
                      <a:pt x="8517" y="8487"/>
                      <a:pt x="8517" y="8472"/>
                    </a:cubicBezTo>
                    <a:lnTo>
                      <a:pt x="8533" y="8411"/>
                    </a:lnTo>
                    <a:lnTo>
                      <a:pt x="8548" y="8289"/>
                    </a:lnTo>
                    <a:lnTo>
                      <a:pt x="8548" y="8213"/>
                    </a:lnTo>
                    <a:cubicBezTo>
                      <a:pt x="8563" y="8197"/>
                      <a:pt x="8563" y="8197"/>
                      <a:pt x="8563" y="8182"/>
                    </a:cubicBezTo>
                    <a:cubicBezTo>
                      <a:pt x="8563" y="8182"/>
                      <a:pt x="8563" y="8182"/>
                      <a:pt x="8563" y="8167"/>
                    </a:cubicBezTo>
                    <a:cubicBezTo>
                      <a:pt x="8563" y="8152"/>
                      <a:pt x="8563" y="8136"/>
                      <a:pt x="8563" y="8121"/>
                    </a:cubicBezTo>
                    <a:cubicBezTo>
                      <a:pt x="8578" y="8060"/>
                      <a:pt x="8593" y="7984"/>
                      <a:pt x="8593" y="7908"/>
                    </a:cubicBezTo>
                    <a:cubicBezTo>
                      <a:pt x="8593" y="7908"/>
                      <a:pt x="8593" y="7893"/>
                      <a:pt x="8609" y="7893"/>
                    </a:cubicBezTo>
                    <a:cubicBezTo>
                      <a:pt x="8609" y="7877"/>
                      <a:pt x="8609" y="7877"/>
                      <a:pt x="8609" y="7862"/>
                    </a:cubicBezTo>
                    <a:cubicBezTo>
                      <a:pt x="8609" y="7847"/>
                      <a:pt x="8609" y="7847"/>
                      <a:pt x="8609" y="7847"/>
                    </a:cubicBezTo>
                    <a:lnTo>
                      <a:pt x="8639" y="7634"/>
                    </a:lnTo>
                    <a:lnTo>
                      <a:pt x="8654" y="7618"/>
                    </a:lnTo>
                    <a:lnTo>
                      <a:pt x="8654" y="7603"/>
                    </a:lnTo>
                    <a:cubicBezTo>
                      <a:pt x="8685" y="7481"/>
                      <a:pt x="8731" y="7344"/>
                      <a:pt x="8776" y="7222"/>
                    </a:cubicBezTo>
                    <a:cubicBezTo>
                      <a:pt x="8776" y="7192"/>
                      <a:pt x="8792" y="7177"/>
                      <a:pt x="8792" y="7146"/>
                    </a:cubicBezTo>
                    <a:cubicBezTo>
                      <a:pt x="8807" y="7100"/>
                      <a:pt x="8822" y="7070"/>
                      <a:pt x="8837" y="7039"/>
                    </a:cubicBezTo>
                    <a:cubicBezTo>
                      <a:pt x="8868" y="6963"/>
                      <a:pt x="8898" y="6887"/>
                      <a:pt x="8929" y="6811"/>
                    </a:cubicBezTo>
                    <a:cubicBezTo>
                      <a:pt x="8959" y="6704"/>
                      <a:pt x="9005" y="6598"/>
                      <a:pt x="9051" y="6506"/>
                    </a:cubicBezTo>
                    <a:lnTo>
                      <a:pt x="9096" y="6415"/>
                    </a:lnTo>
                    <a:cubicBezTo>
                      <a:pt x="9142" y="6293"/>
                      <a:pt x="9188" y="6186"/>
                      <a:pt x="9233" y="6080"/>
                    </a:cubicBezTo>
                    <a:lnTo>
                      <a:pt x="9264" y="6019"/>
                    </a:lnTo>
                    <a:cubicBezTo>
                      <a:pt x="9325" y="5881"/>
                      <a:pt x="9386" y="5744"/>
                      <a:pt x="9447" y="5607"/>
                    </a:cubicBezTo>
                    <a:cubicBezTo>
                      <a:pt x="9553" y="5303"/>
                      <a:pt x="9660" y="5028"/>
                      <a:pt x="9736" y="4754"/>
                    </a:cubicBezTo>
                    <a:cubicBezTo>
                      <a:pt x="9736" y="4739"/>
                      <a:pt x="9736" y="4724"/>
                      <a:pt x="9736" y="4708"/>
                    </a:cubicBezTo>
                    <a:cubicBezTo>
                      <a:pt x="9721" y="4708"/>
                      <a:pt x="9706" y="4693"/>
                      <a:pt x="9706" y="4693"/>
                    </a:cubicBezTo>
                    <a:cubicBezTo>
                      <a:pt x="9690" y="4678"/>
                      <a:pt x="9690" y="4678"/>
                      <a:pt x="9690" y="4678"/>
                    </a:cubicBezTo>
                    <a:cubicBezTo>
                      <a:pt x="9660" y="4678"/>
                      <a:pt x="9645" y="4693"/>
                      <a:pt x="9630" y="4724"/>
                    </a:cubicBezTo>
                    <a:cubicBezTo>
                      <a:pt x="9599" y="4830"/>
                      <a:pt x="9553" y="4937"/>
                      <a:pt x="9508" y="5044"/>
                    </a:cubicBezTo>
                    <a:cubicBezTo>
                      <a:pt x="9492" y="5104"/>
                      <a:pt x="9462" y="5165"/>
                      <a:pt x="9447" y="5226"/>
                    </a:cubicBezTo>
                    <a:lnTo>
                      <a:pt x="9386" y="5363"/>
                    </a:lnTo>
                    <a:cubicBezTo>
                      <a:pt x="9355" y="5455"/>
                      <a:pt x="9325" y="5562"/>
                      <a:pt x="9279" y="5653"/>
                    </a:cubicBezTo>
                    <a:cubicBezTo>
                      <a:pt x="9249" y="5775"/>
                      <a:pt x="9188" y="5881"/>
                      <a:pt x="9142" y="5988"/>
                    </a:cubicBezTo>
                    <a:lnTo>
                      <a:pt x="9127" y="6049"/>
                    </a:lnTo>
                    <a:lnTo>
                      <a:pt x="9081" y="6156"/>
                    </a:lnTo>
                    <a:cubicBezTo>
                      <a:pt x="9035" y="6262"/>
                      <a:pt x="8990" y="6369"/>
                      <a:pt x="8959" y="6476"/>
                    </a:cubicBezTo>
                    <a:lnTo>
                      <a:pt x="8868" y="6674"/>
                    </a:lnTo>
                    <a:lnTo>
                      <a:pt x="8868" y="6689"/>
                    </a:lnTo>
                    <a:cubicBezTo>
                      <a:pt x="8852" y="6704"/>
                      <a:pt x="8852" y="6735"/>
                      <a:pt x="8837" y="6765"/>
                    </a:cubicBezTo>
                    <a:lnTo>
                      <a:pt x="8822" y="6796"/>
                    </a:lnTo>
                    <a:cubicBezTo>
                      <a:pt x="8822" y="6826"/>
                      <a:pt x="8807" y="6841"/>
                      <a:pt x="8792" y="6872"/>
                    </a:cubicBezTo>
                    <a:cubicBezTo>
                      <a:pt x="8776" y="6918"/>
                      <a:pt x="8761" y="6978"/>
                      <a:pt x="8746" y="7024"/>
                    </a:cubicBezTo>
                    <a:cubicBezTo>
                      <a:pt x="8731" y="7055"/>
                      <a:pt x="8715" y="7085"/>
                      <a:pt x="8715" y="7116"/>
                    </a:cubicBezTo>
                    <a:lnTo>
                      <a:pt x="8715" y="7085"/>
                    </a:lnTo>
                    <a:cubicBezTo>
                      <a:pt x="8715" y="7070"/>
                      <a:pt x="8700" y="7039"/>
                      <a:pt x="8700" y="7024"/>
                    </a:cubicBezTo>
                    <a:cubicBezTo>
                      <a:pt x="8700" y="7009"/>
                      <a:pt x="8670" y="6994"/>
                      <a:pt x="8654" y="6994"/>
                    </a:cubicBezTo>
                    <a:lnTo>
                      <a:pt x="8654" y="6872"/>
                    </a:lnTo>
                    <a:lnTo>
                      <a:pt x="8654" y="6811"/>
                    </a:lnTo>
                    <a:cubicBezTo>
                      <a:pt x="8639" y="6750"/>
                      <a:pt x="8639" y="6689"/>
                      <a:pt x="8639" y="6628"/>
                    </a:cubicBezTo>
                    <a:cubicBezTo>
                      <a:pt x="8639" y="6552"/>
                      <a:pt x="8624" y="6476"/>
                      <a:pt x="8624" y="6400"/>
                    </a:cubicBezTo>
                    <a:cubicBezTo>
                      <a:pt x="8624" y="6323"/>
                      <a:pt x="8609" y="6247"/>
                      <a:pt x="8593" y="6171"/>
                    </a:cubicBezTo>
                    <a:cubicBezTo>
                      <a:pt x="8593" y="6125"/>
                      <a:pt x="8593" y="6080"/>
                      <a:pt x="8578" y="6049"/>
                    </a:cubicBezTo>
                    <a:lnTo>
                      <a:pt x="8578" y="5988"/>
                    </a:lnTo>
                    <a:cubicBezTo>
                      <a:pt x="8563" y="5942"/>
                      <a:pt x="8563" y="5897"/>
                      <a:pt x="8563" y="5866"/>
                    </a:cubicBezTo>
                    <a:lnTo>
                      <a:pt x="8548" y="5790"/>
                    </a:lnTo>
                    <a:cubicBezTo>
                      <a:pt x="8533" y="5668"/>
                      <a:pt x="8517" y="5562"/>
                      <a:pt x="8487" y="5440"/>
                    </a:cubicBezTo>
                    <a:cubicBezTo>
                      <a:pt x="8487" y="5379"/>
                      <a:pt x="8472" y="5318"/>
                      <a:pt x="8456" y="5257"/>
                    </a:cubicBezTo>
                    <a:lnTo>
                      <a:pt x="8456" y="5226"/>
                    </a:lnTo>
                    <a:cubicBezTo>
                      <a:pt x="8441" y="5181"/>
                      <a:pt x="8426" y="5135"/>
                      <a:pt x="8411" y="5074"/>
                    </a:cubicBezTo>
                    <a:lnTo>
                      <a:pt x="8395" y="5013"/>
                    </a:lnTo>
                    <a:lnTo>
                      <a:pt x="8380" y="4952"/>
                    </a:lnTo>
                    <a:cubicBezTo>
                      <a:pt x="8380" y="4937"/>
                      <a:pt x="8380" y="4922"/>
                      <a:pt x="8365" y="4891"/>
                    </a:cubicBezTo>
                    <a:lnTo>
                      <a:pt x="8365" y="4861"/>
                    </a:lnTo>
                    <a:cubicBezTo>
                      <a:pt x="8350" y="4845"/>
                      <a:pt x="8334" y="4815"/>
                      <a:pt x="8334" y="4785"/>
                    </a:cubicBezTo>
                    <a:cubicBezTo>
                      <a:pt x="8334" y="4769"/>
                      <a:pt x="8319" y="4754"/>
                      <a:pt x="8319" y="4739"/>
                    </a:cubicBezTo>
                    <a:cubicBezTo>
                      <a:pt x="8304" y="4708"/>
                      <a:pt x="8304" y="4693"/>
                      <a:pt x="8289" y="4678"/>
                    </a:cubicBezTo>
                    <a:lnTo>
                      <a:pt x="8289" y="4663"/>
                    </a:lnTo>
                    <a:cubicBezTo>
                      <a:pt x="8289" y="4663"/>
                      <a:pt x="8274" y="4647"/>
                      <a:pt x="8274" y="4647"/>
                    </a:cubicBezTo>
                    <a:cubicBezTo>
                      <a:pt x="8274" y="4632"/>
                      <a:pt x="8274" y="4632"/>
                      <a:pt x="8274" y="4617"/>
                    </a:cubicBezTo>
                    <a:cubicBezTo>
                      <a:pt x="8258" y="4617"/>
                      <a:pt x="8258" y="4602"/>
                      <a:pt x="8243" y="4586"/>
                    </a:cubicBezTo>
                    <a:cubicBezTo>
                      <a:pt x="8243" y="4571"/>
                      <a:pt x="8228" y="4571"/>
                      <a:pt x="8213" y="4571"/>
                    </a:cubicBezTo>
                    <a:cubicBezTo>
                      <a:pt x="8182" y="4571"/>
                      <a:pt x="8167" y="4586"/>
                      <a:pt x="8167" y="4602"/>
                    </a:cubicBezTo>
                    <a:cubicBezTo>
                      <a:pt x="8152" y="4617"/>
                      <a:pt x="8167" y="4647"/>
                      <a:pt x="8182" y="4663"/>
                    </a:cubicBezTo>
                    <a:lnTo>
                      <a:pt x="8182" y="4678"/>
                    </a:lnTo>
                    <a:cubicBezTo>
                      <a:pt x="8182" y="4678"/>
                      <a:pt x="8197" y="4678"/>
                      <a:pt x="8197" y="4693"/>
                    </a:cubicBezTo>
                    <a:cubicBezTo>
                      <a:pt x="8197" y="4708"/>
                      <a:pt x="8213" y="4724"/>
                      <a:pt x="8213" y="4724"/>
                    </a:cubicBezTo>
                    <a:cubicBezTo>
                      <a:pt x="8228" y="4754"/>
                      <a:pt x="8228" y="4785"/>
                      <a:pt x="8243" y="4815"/>
                    </a:cubicBezTo>
                    <a:cubicBezTo>
                      <a:pt x="8258" y="4845"/>
                      <a:pt x="8258" y="4876"/>
                      <a:pt x="8274" y="4906"/>
                    </a:cubicBezTo>
                    <a:lnTo>
                      <a:pt x="8274" y="4922"/>
                    </a:lnTo>
                    <a:cubicBezTo>
                      <a:pt x="8289" y="4937"/>
                      <a:pt x="8289" y="4952"/>
                      <a:pt x="8289" y="4967"/>
                    </a:cubicBezTo>
                    <a:lnTo>
                      <a:pt x="8304" y="5028"/>
                    </a:lnTo>
                    <a:cubicBezTo>
                      <a:pt x="8319" y="5059"/>
                      <a:pt x="8319" y="5104"/>
                      <a:pt x="8334" y="5135"/>
                    </a:cubicBezTo>
                    <a:cubicBezTo>
                      <a:pt x="8350" y="5226"/>
                      <a:pt x="8365" y="5333"/>
                      <a:pt x="8395" y="5440"/>
                    </a:cubicBezTo>
                    <a:cubicBezTo>
                      <a:pt x="8411" y="5546"/>
                      <a:pt x="8426" y="5668"/>
                      <a:pt x="8441" y="5775"/>
                    </a:cubicBezTo>
                    <a:cubicBezTo>
                      <a:pt x="8456" y="5897"/>
                      <a:pt x="8472" y="6019"/>
                      <a:pt x="8487" y="6156"/>
                    </a:cubicBezTo>
                    <a:cubicBezTo>
                      <a:pt x="8502" y="6262"/>
                      <a:pt x="8517" y="6369"/>
                      <a:pt x="8517" y="6460"/>
                    </a:cubicBezTo>
                    <a:lnTo>
                      <a:pt x="8517" y="6506"/>
                    </a:lnTo>
                    <a:cubicBezTo>
                      <a:pt x="8517" y="6552"/>
                      <a:pt x="8517" y="6598"/>
                      <a:pt x="8533" y="6643"/>
                    </a:cubicBezTo>
                    <a:cubicBezTo>
                      <a:pt x="8533" y="6750"/>
                      <a:pt x="8533" y="6872"/>
                      <a:pt x="8533" y="6978"/>
                    </a:cubicBezTo>
                    <a:lnTo>
                      <a:pt x="8533" y="7009"/>
                    </a:lnTo>
                    <a:lnTo>
                      <a:pt x="8533" y="7161"/>
                    </a:lnTo>
                    <a:lnTo>
                      <a:pt x="8533" y="7207"/>
                    </a:lnTo>
                    <a:lnTo>
                      <a:pt x="8533" y="7222"/>
                    </a:lnTo>
                    <a:cubicBezTo>
                      <a:pt x="8487" y="7375"/>
                      <a:pt x="8456" y="7512"/>
                      <a:pt x="8411" y="7634"/>
                    </a:cubicBezTo>
                    <a:lnTo>
                      <a:pt x="8411" y="7664"/>
                    </a:lnTo>
                    <a:cubicBezTo>
                      <a:pt x="8395" y="7725"/>
                      <a:pt x="8380" y="7771"/>
                      <a:pt x="8365" y="7832"/>
                    </a:cubicBezTo>
                    <a:cubicBezTo>
                      <a:pt x="8350" y="7908"/>
                      <a:pt x="8334" y="7984"/>
                      <a:pt x="8319" y="8045"/>
                    </a:cubicBezTo>
                    <a:cubicBezTo>
                      <a:pt x="8304" y="8197"/>
                      <a:pt x="8289" y="8350"/>
                      <a:pt x="8274" y="8487"/>
                    </a:cubicBezTo>
                    <a:cubicBezTo>
                      <a:pt x="8258" y="8563"/>
                      <a:pt x="8258" y="8624"/>
                      <a:pt x="8243" y="8685"/>
                    </a:cubicBezTo>
                    <a:lnTo>
                      <a:pt x="8243" y="8700"/>
                    </a:lnTo>
                    <a:cubicBezTo>
                      <a:pt x="8243" y="8746"/>
                      <a:pt x="8243" y="8792"/>
                      <a:pt x="8243" y="8837"/>
                    </a:cubicBezTo>
                    <a:cubicBezTo>
                      <a:pt x="8182" y="8898"/>
                      <a:pt x="8136" y="8944"/>
                      <a:pt x="8075" y="9005"/>
                    </a:cubicBezTo>
                    <a:cubicBezTo>
                      <a:pt x="7999" y="9081"/>
                      <a:pt x="7923" y="9142"/>
                      <a:pt x="7847" y="9218"/>
                    </a:cubicBezTo>
                    <a:cubicBezTo>
                      <a:pt x="7771" y="9294"/>
                      <a:pt x="7695" y="9371"/>
                      <a:pt x="7618" y="9447"/>
                    </a:cubicBezTo>
                    <a:cubicBezTo>
                      <a:pt x="7451" y="9614"/>
                      <a:pt x="7314" y="9767"/>
                      <a:pt x="7177" y="9904"/>
                    </a:cubicBezTo>
                    <a:lnTo>
                      <a:pt x="7161" y="9919"/>
                    </a:lnTo>
                    <a:cubicBezTo>
                      <a:pt x="7100" y="9995"/>
                      <a:pt x="7024" y="10071"/>
                      <a:pt x="6963" y="10163"/>
                    </a:cubicBezTo>
                    <a:lnTo>
                      <a:pt x="6933" y="10208"/>
                    </a:lnTo>
                    <a:cubicBezTo>
                      <a:pt x="6902" y="10239"/>
                      <a:pt x="6872" y="10269"/>
                      <a:pt x="6857" y="10300"/>
                    </a:cubicBezTo>
                    <a:lnTo>
                      <a:pt x="6765" y="10407"/>
                    </a:lnTo>
                    <a:lnTo>
                      <a:pt x="6735" y="10452"/>
                    </a:lnTo>
                    <a:cubicBezTo>
                      <a:pt x="6598" y="10650"/>
                      <a:pt x="6476" y="10818"/>
                      <a:pt x="6369" y="10986"/>
                    </a:cubicBezTo>
                    <a:cubicBezTo>
                      <a:pt x="6308" y="11077"/>
                      <a:pt x="6247" y="11184"/>
                      <a:pt x="6186" y="11290"/>
                    </a:cubicBezTo>
                    <a:cubicBezTo>
                      <a:pt x="6156" y="11321"/>
                      <a:pt x="6140" y="11351"/>
                      <a:pt x="6125" y="11382"/>
                    </a:cubicBezTo>
                    <a:lnTo>
                      <a:pt x="6125" y="11366"/>
                    </a:lnTo>
                    <a:cubicBezTo>
                      <a:pt x="6125" y="11321"/>
                      <a:pt x="6125" y="11290"/>
                      <a:pt x="6125" y="11245"/>
                    </a:cubicBezTo>
                    <a:cubicBezTo>
                      <a:pt x="6125" y="11184"/>
                      <a:pt x="6125" y="11123"/>
                      <a:pt x="6125" y="11062"/>
                    </a:cubicBezTo>
                    <a:cubicBezTo>
                      <a:pt x="6140" y="10970"/>
                      <a:pt x="6156" y="10894"/>
                      <a:pt x="6171" y="10818"/>
                    </a:cubicBezTo>
                    <a:cubicBezTo>
                      <a:pt x="6171" y="10742"/>
                      <a:pt x="6186" y="10681"/>
                      <a:pt x="6186" y="10605"/>
                    </a:cubicBezTo>
                    <a:lnTo>
                      <a:pt x="6186" y="10544"/>
                    </a:lnTo>
                    <a:lnTo>
                      <a:pt x="6186" y="10528"/>
                    </a:lnTo>
                    <a:lnTo>
                      <a:pt x="6186" y="10513"/>
                    </a:lnTo>
                    <a:cubicBezTo>
                      <a:pt x="6186" y="10498"/>
                      <a:pt x="6186" y="10498"/>
                      <a:pt x="6201" y="10483"/>
                    </a:cubicBezTo>
                    <a:cubicBezTo>
                      <a:pt x="6201" y="10437"/>
                      <a:pt x="6201" y="10391"/>
                      <a:pt x="6217" y="10330"/>
                    </a:cubicBezTo>
                    <a:cubicBezTo>
                      <a:pt x="6217" y="10315"/>
                      <a:pt x="6217" y="10300"/>
                      <a:pt x="6232" y="10285"/>
                    </a:cubicBezTo>
                    <a:cubicBezTo>
                      <a:pt x="6232" y="10239"/>
                      <a:pt x="6247" y="10178"/>
                      <a:pt x="6262" y="10117"/>
                    </a:cubicBezTo>
                    <a:cubicBezTo>
                      <a:pt x="6293" y="10056"/>
                      <a:pt x="6308" y="9995"/>
                      <a:pt x="6323" y="9934"/>
                    </a:cubicBezTo>
                    <a:lnTo>
                      <a:pt x="6339" y="9919"/>
                    </a:lnTo>
                    <a:lnTo>
                      <a:pt x="6354" y="9873"/>
                    </a:lnTo>
                    <a:lnTo>
                      <a:pt x="6354" y="9858"/>
                    </a:lnTo>
                    <a:lnTo>
                      <a:pt x="6369" y="9797"/>
                    </a:lnTo>
                    <a:lnTo>
                      <a:pt x="6400" y="9721"/>
                    </a:lnTo>
                    <a:cubicBezTo>
                      <a:pt x="6400" y="9721"/>
                      <a:pt x="6400" y="9721"/>
                      <a:pt x="6400" y="9706"/>
                    </a:cubicBezTo>
                    <a:lnTo>
                      <a:pt x="6415" y="9690"/>
                    </a:lnTo>
                    <a:lnTo>
                      <a:pt x="6430" y="9660"/>
                    </a:lnTo>
                    <a:cubicBezTo>
                      <a:pt x="6476" y="9508"/>
                      <a:pt x="6521" y="9386"/>
                      <a:pt x="6552" y="9264"/>
                    </a:cubicBezTo>
                    <a:cubicBezTo>
                      <a:pt x="6582" y="9188"/>
                      <a:pt x="6613" y="9096"/>
                      <a:pt x="6628" y="9005"/>
                    </a:cubicBezTo>
                    <a:cubicBezTo>
                      <a:pt x="6643" y="8959"/>
                      <a:pt x="6674" y="8913"/>
                      <a:pt x="6689" y="8852"/>
                    </a:cubicBezTo>
                    <a:cubicBezTo>
                      <a:pt x="6719" y="8715"/>
                      <a:pt x="6765" y="8593"/>
                      <a:pt x="6811" y="8456"/>
                    </a:cubicBezTo>
                    <a:cubicBezTo>
                      <a:pt x="6841" y="8334"/>
                      <a:pt x="6872" y="8197"/>
                      <a:pt x="6918" y="8045"/>
                    </a:cubicBezTo>
                    <a:cubicBezTo>
                      <a:pt x="6948" y="7908"/>
                      <a:pt x="6994" y="7771"/>
                      <a:pt x="7024" y="7618"/>
                    </a:cubicBezTo>
                    <a:lnTo>
                      <a:pt x="7055" y="7512"/>
                    </a:lnTo>
                    <a:lnTo>
                      <a:pt x="7070" y="7436"/>
                    </a:lnTo>
                    <a:cubicBezTo>
                      <a:pt x="7085" y="7390"/>
                      <a:pt x="7100" y="7344"/>
                      <a:pt x="7116" y="7298"/>
                    </a:cubicBezTo>
                    <a:lnTo>
                      <a:pt x="7116" y="7268"/>
                    </a:lnTo>
                    <a:cubicBezTo>
                      <a:pt x="7131" y="7222"/>
                      <a:pt x="7146" y="7161"/>
                      <a:pt x="7161" y="7116"/>
                    </a:cubicBezTo>
                    <a:lnTo>
                      <a:pt x="7177" y="7085"/>
                    </a:lnTo>
                    <a:cubicBezTo>
                      <a:pt x="7192" y="7070"/>
                      <a:pt x="7207" y="7055"/>
                      <a:pt x="7207" y="7039"/>
                    </a:cubicBezTo>
                    <a:cubicBezTo>
                      <a:pt x="7207" y="7024"/>
                      <a:pt x="7192" y="7009"/>
                      <a:pt x="7161" y="7009"/>
                    </a:cubicBezTo>
                    <a:cubicBezTo>
                      <a:pt x="7131" y="7024"/>
                      <a:pt x="7116" y="7055"/>
                      <a:pt x="7100" y="7085"/>
                    </a:cubicBezTo>
                    <a:cubicBezTo>
                      <a:pt x="7085" y="7131"/>
                      <a:pt x="7070" y="7177"/>
                      <a:pt x="7070" y="7222"/>
                    </a:cubicBezTo>
                    <a:lnTo>
                      <a:pt x="7055" y="7268"/>
                    </a:lnTo>
                    <a:cubicBezTo>
                      <a:pt x="7039" y="7329"/>
                      <a:pt x="7024" y="7390"/>
                      <a:pt x="7009" y="7451"/>
                    </a:cubicBezTo>
                    <a:cubicBezTo>
                      <a:pt x="6978" y="7542"/>
                      <a:pt x="6963" y="7634"/>
                      <a:pt x="6933" y="7710"/>
                    </a:cubicBezTo>
                    <a:lnTo>
                      <a:pt x="6902" y="7801"/>
                    </a:lnTo>
                    <a:cubicBezTo>
                      <a:pt x="6887" y="7893"/>
                      <a:pt x="6857" y="7999"/>
                      <a:pt x="6826" y="8106"/>
                    </a:cubicBezTo>
                    <a:cubicBezTo>
                      <a:pt x="6796" y="8167"/>
                      <a:pt x="6780" y="8243"/>
                      <a:pt x="6765" y="8304"/>
                    </a:cubicBezTo>
                    <a:cubicBezTo>
                      <a:pt x="6750" y="8350"/>
                      <a:pt x="6735" y="8380"/>
                      <a:pt x="6719" y="8426"/>
                    </a:cubicBezTo>
                    <a:lnTo>
                      <a:pt x="6689" y="8502"/>
                    </a:lnTo>
                    <a:cubicBezTo>
                      <a:pt x="6674" y="8593"/>
                      <a:pt x="6643" y="8670"/>
                      <a:pt x="6613" y="8761"/>
                    </a:cubicBezTo>
                    <a:cubicBezTo>
                      <a:pt x="6598" y="8807"/>
                      <a:pt x="6567" y="8868"/>
                      <a:pt x="6552" y="8929"/>
                    </a:cubicBezTo>
                    <a:lnTo>
                      <a:pt x="6552" y="8913"/>
                    </a:lnTo>
                    <a:cubicBezTo>
                      <a:pt x="6552" y="8929"/>
                      <a:pt x="6552" y="8944"/>
                      <a:pt x="6537" y="8959"/>
                    </a:cubicBezTo>
                    <a:cubicBezTo>
                      <a:pt x="6521" y="9020"/>
                      <a:pt x="6491" y="9096"/>
                      <a:pt x="6476" y="9157"/>
                    </a:cubicBezTo>
                    <a:lnTo>
                      <a:pt x="6460" y="9218"/>
                    </a:lnTo>
                    <a:cubicBezTo>
                      <a:pt x="6430" y="9294"/>
                      <a:pt x="6400" y="9386"/>
                      <a:pt x="6369" y="9477"/>
                    </a:cubicBezTo>
                    <a:lnTo>
                      <a:pt x="6354" y="9477"/>
                    </a:lnTo>
                    <a:cubicBezTo>
                      <a:pt x="6354" y="9492"/>
                      <a:pt x="6354" y="9492"/>
                      <a:pt x="6354" y="9492"/>
                    </a:cubicBezTo>
                    <a:lnTo>
                      <a:pt x="6339" y="9538"/>
                    </a:lnTo>
                    <a:lnTo>
                      <a:pt x="6339" y="9553"/>
                    </a:lnTo>
                    <a:cubicBezTo>
                      <a:pt x="6293" y="9675"/>
                      <a:pt x="6247" y="9782"/>
                      <a:pt x="6217" y="9904"/>
                    </a:cubicBezTo>
                    <a:cubicBezTo>
                      <a:pt x="6171" y="10026"/>
                      <a:pt x="6125" y="10148"/>
                      <a:pt x="6095" y="10269"/>
                    </a:cubicBezTo>
                    <a:cubicBezTo>
                      <a:pt x="6080" y="10254"/>
                      <a:pt x="6080" y="10254"/>
                      <a:pt x="6080" y="10239"/>
                    </a:cubicBezTo>
                    <a:cubicBezTo>
                      <a:pt x="6080" y="10208"/>
                      <a:pt x="6064" y="10178"/>
                      <a:pt x="6064" y="10148"/>
                    </a:cubicBezTo>
                    <a:lnTo>
                      <a:pt x="6064" y="10132"/>
                    </a:lnTo>
                    <a:cubicBezTo>
                      <a:pt x="6064" y="10041"/>
                      <a:pt x="6064" y="9949"/>
                      <a:pt x="6064" y="9858"/>
                    </a:cubicBezTo>
                    <a:lnTo>
                      <a:pt x="6064" y="9797"/>
                    </a:lnTo>
                    <a:cubicBezTo>
                      <a:pt x="6064" y="9706"/>
                      <a:pt x="6064" y="9614"/>
                      <a:pt x="6064" y="9523"/>
                    </a:cubicBezTo>
                    <a:lnTo>
                      <a:pt x="6064" y="9416"/>
                    </a:lnTo>
                    <a:cubicBezTo>
                      <a:pt x="6064" y="9218"/>
                      <a:pt x="6064" y="9005"/>
                      <a:pt x="6064" y="8792"/>
                    </a:cubicBezTo>
                    <a:lnTo>
                      <a:pt x="6049" y="8593"/>
                    </a:lnTo>
                    <a:cubicBezTo>
                      <a:pt x="6049" y="8456"/>
                      <a:pt x="6049" y="8319"/>
                      <a:pt x="6049" y="8182"/>
                    </a:cubicBezTo>
                    <a:lnTo>
                      <a:pt x="6049" y="8152"/>
                    </a:lnTo>
                    <a:lnTo>
                      <a:pt x="6049" y="8106"/>
                    </a:lnTo>
                    <a:lnTo>
                      <a:pt x="6049" y="8060"/>
                    </a:lnTo>
                    <a:cubicBezTo>
                      <a:pt x="6049" y="8045"/>
                      <a:pt x="6049" y="8015"/>
                      <a:pt x="6049" y="7999"/>
                    </a:cubicBezTo>
                    <a:lnTo>
                      <a:pt x="6049" y="7877"/>
                    </a:lnTo>
                    <a:cubicBezTo>
                      <a:pt x="6049" y="7847"/>
                      <a:pt x="6049" y="7832"/>
                      <a:pt x="6034" y="7801"/>
                    </a:cubicBezTo>
                    <a:lnTo>
                      <a:pt x="6034" y="7771"/>
                    </a:lnTo>
                    <a:cubicBezTo>
                      <a:pt x="6034" y="7725"/>
                      <a:pt x="6019" y="7679"/>
                      <a:pt x="6019" y="7634"/>
                    </a:cubicBezTo>
                    <a:lnTo>
                      <a:pt x="6003" y="7588"/>
                    </a:lnTo>
                    <a:lnTo>
                      <a:pt x="6003" y="7557"/>
                    </a:lnTo>
                    <a:lnTo>
                      <a:pt x="5988" y="7527"/>
                    </a:lnTo>
                    <a:lnTo>
                      <a:pt x="5988" y="7512"/>
                    </a:lnTo>
                    <a:cubicBezTo>
                      <a:pt x="5988" y="7496"/>
                      <a:pt x="5988" y="7496"/>
                      <a:pt x="5988" y="7481"/>
                    </a:cubicBezTo>
                    <a:cubicBezTo>
                      <a:pt x="5988" y="7466"/>
                      <a:pt x="5988" y="7436"/>
                      <a:pt x="5973" y="7405"/>
                    </a:cubicBezTo>
                    <a:lnTo>
                      <a:pt x="5973" y="7375"/>
                    </a:lnTo>
                    <a:cubicBezTo>
                      <a:pt x="5958" y="7237"/>
                      <a:pt x="5942" y="7100"/>
                      <a:pt x="5942" y="6963"/>
                    </a:cubicBezTo>
                    <a:cubicBezTo>
                      <a:pt x="5927" y="6872"/>
                      <a:pt x="5927" y="6780"/>
                      <a:pt x="5927" y="6689"/>
                    </a:cubicBezTo>
                    <a:cubicBezTo>
                      <a:pt x="5927" y="6628"/>
                      <a:pt x="5881" y="6582"/>
                      <a:pt x="5836" y="6582"/>
                    </a:cubicBezTo>
                    <a:cubicBezTo>
                      <a:pt x="5775" y="6582"/>
                      <a:pt x="5729" y="6628"/>
                      <a:pt x="5729" y="6689"/>
                    </a:cubicBezTo>
                    <a:lnTo>
                      <a:pt x="5729" y="6704"/>
                    </a:lnTo>
                    <a:cubicBezTo>
                      <a:pt x="5729" y="6735"/>
                      <a:pt x="5729" y="6780"/>
                      <a:pt x="5729" y="6811"/>
                    </a:cubicBezTo>
                    <a:cubicBezTo>
                      <a:pt x="5744" y="6841"/>
                      <a:pt x="5744" y="6887"/>
                      <a:pt x="5744" y="6918"/>
                    </a:cubicBezTo>
                    <a:cubicBezTo>
                      <a:pt x="5744" y="6978"/>
                      <a:pt x="5760" y="7055"/>
                      <a:pt x="5760" y="7116"/>
                    </a:cubicBezTo>
                    <a:cubicBezTo>
                      <a:pt x="5775" y="7192"/>
                      <a:pt x="5775" y="7268"/>
                      <a:pt x="5790" y="7329"/>
                    </a:cubicBezTo>
                    <a:cubicBezTo>
                      <a:pt x="5790" y="7359"/>
                      <a:pt x="5790" y="7375"/>
                      <a:pt x="5790" y="7390"/>
                    </a:cubicBezTo>
                    <a:lnTo>
                      <a:pt x="5805" y="7420"/>
                    </a:lnTo>
                    <a:lnTo>
                      <a:pt x="5805" y="7451"/>
                    </a:lnTo>
                    <a:cubicBezTo>
                      <a:pt x="5805" y="7466"/>
                      <a:pt x="5805" y="7496"/>
                      <a:pt x="5821" y="7512"/>
                    </a:cubicBezTo>
                    <a:cubicBezTo>
                      <a:pt x="5821" y="7527"/>
                      <a:pt x="5821" y="7527"/>
                      <a:pt x="5821" y="7542"/>
                    </a:cubicBezTo>
                    <a:cubicBezTo>
                      <a:pt x="5836" y="7588"/>
                      <a:pt x="5836" y="7649"/>
                      <a:pt x="5851" y="7695"/>
                    </a:cubicBezTo>
                    <a:lnTo>
                      <a:pt x="5851" y="7710"/>
                    </a:lnTo>
                    <a:cubicBezTo>
                      <a:pt x="5866" y="7740"/>
                      <a:pt x="5866" y="7756"/>
                      <a:pt x="5866" y="7786"/>
                    </a:cubicBezTo>
                    <a:lnTo>
                      <a:pt x="5866" y="7816"/>
                    </a:lnTo>
                    <a:cubicBezTo>
                      <a:pt x="5881" y="7832"/>
                      <a:pt x="5881" y="7862"/>
                      <a:pt x="5881" y="7877"/>
                    </a:cubicBezTo>
                    <a:cubicBezTo>
                      <a:pt x="5881" y="7908"/>
                      <a:pt x="5881" y="7923"/>
                      <a:pt x="5897" y="7954"/>
                    </a:cubicBezTo>
                    <a:cubicBezTo>
                      <a:pt x="5897" y="7969"/>
                      <a:pt x="5897" y="7984"/>
                      <a:pt x="5897" y="7999"/>
                    </a:cubicBezTo>
                    <a:lnTo>
                      <a:pt x="5897" y="8075"/>
                    </a:lnTo>
                    <a:cubicBezTo>
                      <a:pt x="5897" y="8106"/>
                      <a:pt x="5897" y="8152"/>
                      <a:pt x="5897" y="8182"/>
                    </a:cubicBezTo>
                    <a:cubicBezTo>
                      <a:pt x="5897" y="8502"/>
                      <a:pt x="5897" y="8761"/>
                      <a:pt x="5897" y="9005"/>
                    </a:cubicBezTo>
                    <a:lnTo>
                      <a:pt x="5897" y="9355"/>
                    </a:lnTo>
                    <a:lnTo>
                      <a:pt x="5897" y="9584"/>
                    </a:lnTo>
                    <a:cubicBezTo>
                      <a:pt x="5881" y="9538"/>
                      <a:pt x="5866" y="9492"/>
                      <a:pt x="5836" y="9431"/>
                    </a:cubicBezTo>
                    <a:cubicBezTo>
                      <a:pt x="5775" y="9279"/>
                      <a:pt x="5714" y="9157"/>
                      <a:pt x="5653" y="9035"/>
                    </a:cubicBezTo>
                    <a:cubicBezTo>
                      <a:pt x="5622" y="8974"/>
                      <a:pt x="5592" y="8913"/>
                      <a:pt x="5562" y="8868"/>
                    </a:cubicBezTo>
                    <a:lnTo>
                      <a:pt x="5531" y="8807"/>
                    </a:lnTo>
                    <a:lnTo>
                      <a:pt x="5501" y="8761"/>
                    </a:lnTo>
                    <a:cubicBezTo>
                      <a:pt x="5470" y="8700"/>
                      <a:pt x="5424" y="8639"/>
                      <a:pt x="5394" y="8578"/>
                    </a:cubicBezTo>
                    <a:cubicBezTo>
                      <a:pt x="5379" y="8548"/>
                      <a:pt x="5379" y="8533"/>
                      <a:pt x="5363" y="8502"/>
                    </a:cubicBezTo>
                    <a:cubicBezTo>
                      <a:pt x="5318" y="8411"/>
                      <a:pt x="5272" y="8304"/>
                      <a:pt x="5226" y="8213"/>
                    </a:cubicBezTo>
                    <a:lnTo>
                      <a:pt x="5196" y="8136"/>
                    </a:lnTo>
                    <a:cubicBezTo>
                      <a:pt x="5165" y="8075"/>
                      <a:pt x="5150" y="8030"/>
                      <a:pt x="5120" y="7969"/>
                    </a:cubicBezTo>
                    <a:cubicBezTo>
                      <a:pt x="5104" y="7923"/>
                      <a:pt x="5089" y="7893"/>
                      <a:pt x="5089" y="7862"/>
                    </a:cubicBezTo>
                    <a:cubicBezTo>
                      <a:pt x="5074" y="7832"/>
                      <a:pt x="5059" y="7816"/>
                      <a:pt x="5059" y="7786"/>
                    </a:cubicBezTo>
                    <a:cubicBezTo>
                      <a:pt x="5028" y="7695"/>
                      <a:pt x="4998" y="7603"/>
                      <a:pt x="4967" y="7512"/>
                    </a:cubicBezTo>
                    <a:cubicBezTo>
                      <a:pt x="4952" y="7481"/>
                      <a:pt x="4952" y="7451"/>
                      <a:pt x="4937" y="7405"/>
                    </a:cubicBezTo>
                    <a:lnTo>
                      <a:pt x="4937" y="7390"/>
                    </a:lnTo>
                    <a:lnTo>
                      <a:pt x="4906" y="7314"/>
                    </a:lnTo>
                    <a:cubicBezTo>
                      <a:pt x="4906" y="7298"/>
                      <a:pt x="4891" y="7268"/>
                      <a:pt x="4891" y="7253"/>
                    </a:cubicBezTo>
                    <a:cubicBezTo>
                      <a:pt x="4891" y="7237"/>
                      <a:pt x="4891" y="7222"/>
                      <a:pt x="4876" y="7222"/>
                    </a:cubicBezTo>
                    <a:cubicBezTo>
                      <a:pt x="4876" y="7207"/>
                      <a:pt x="4861" y="7207"/>
                      <a:pt x="4845" y="7207"/>
                    </a:cubicBezTo>
                    <a:cubicBezTo>
                      <a:pt x="4830" y="7207"/>
                      <a:pt x="4815" y="7207"/>
                      <a:pt x="4815" y="7222"/>
                    </a:cubicBezTo>
                    <a:cubicBezTo>
                      <a:pt x="4800" y="7237"/>
                      <a:pt x="4800" y="7237"/>
                      <a:pt x="4815" y="7253"/>
                    </a:cubicBezTo>
                    <a:lnTo>
                      <a:pt x="4815" y="7268"/>
                    </a:lnTo>
                    <a:cubicBezTo>
                      <a:pt x="4815" y="7283"/>
                      <a:pt x="4815" y="7283"/>
                      <a:pt x="4815" y="7298"/>
                    </a:cubicBezTo>
                    <a:cubicBezTo>
                      <a:pt x="4830" y="7314"/>
                      <a:pt x="4830" y="7329"/>
                      <a:pt x="4830" y="7344"/>
                    </a:cubicBezTo>
                    <a:lnTo>
                      <a:pt x="4845" y="7390"/>
                    </a:lnTo>
                    <a:lnTo>
                      <a:pt x="4861" y="7436"/>
                    </a:lnTo>
                    <a:cubicBezTo>
                      <a:pt x="4876" y="7496"/>
                      <a:pt x="4891" y="7557"/>
                      <a:pt x="4906" y="7618"/>
                    </a:cubicBezTo>
                    <a:cubicBezTo>
                      <a:pt x="4922" y="7664"/>
                      <a:pt x="4937" y="7725"/>
                      <a:pt x="4952" y="7771"/>
                    </a:cubicBezTo>
                    <a:lnTo>
                      <a:pt x="4952" y="7801"/>
                    </a:lnTo>
                    <a:cubicBezTo>
                      <a:pt x="4967" y="7847"/>
                      <a:pt x="4983" y="7893"/>
                      <a:pt x="4998" y="7938"/>
                    </a:cubicBezTo>
                    <a:lnTo>
                      <a:pt x="5028" y="7999"/>
                    </a:lnTo>
                    <a:lnTo>
                      <a:pt x="5044" y="8045"/>
                    </a:lnTo>
                    <a:cubicBezTo>
                      <a:pt x="5074" y="8121"/>
                      <a:pt x="5104" y="8213"/>
                      <a:pt x="5135" y="8289"/>
                    </a:cubicBezTo>
                    <a:lnTo>
                      <a:pt x="5150" y="8334"/>
                    </a:lnTo>
                    <a:lnTo>
                      <a:pt x="5165" y="8395"/>
                    </a:lnTo>
                    <a:cubicBezTo>
                      <a:pt x="5211" y="8502"/>
                      <a:pt x="5272" y="8624"/>
                      <a:pt x="5318" y="8731"/>
                    </a:cubicBezTo>
                    <a:cubicBezTo>
                      <a:pt x="5348" y="8776"/>
                      <a:pt x="5379" y="8837"/>
                      <a:pt x="5409" y="8898"/>
                    </a:cubicBezTo>
                    <a:cubicBezTo>
                      <a:pt x="5455" y="8959"/>
                      <a:pt x="5485" y="9035"/>
                      <a:pt x="5531" y="9112"/>
                    </a:cubicBezTo>
                    <a:cubicBezTo>
                      <a:pt x="5577" y="9203"/>
                      <a:pt x="5607" y="9294"/>
                      <a:pt x="5653" y="9386"/>
                    </a:cubicBezTo>
                    <a:cubicBezTo>
                      <a:pt x="5699" y="9492"/>
                      <a:pt x="5729" y="9599"/>
                      <a:pt x="5760" y="9690"/>
                    </a:cubicBezTo>
                    <a:lnTo>
                      <a:pt x="5775" y="9706"/>
                    </a:lnTo>
                    <a:lnTo>
                      <a:pt x="5775" y="9736"/>
                    </a:lnTo>
                    <a:lnTo>
                      <a:pt x="5790" y="9767"/>
                    </a:lnTo>
                    <a:cubicBezTo>
                      <a:pt x="5805" y="9812"/>
                      <a:pt x="5821" y="9843"/>
                      <a:pt x="5821" y="9873"/>
                    </a:cubicBezTo>
                    <a:cubicBezTo>
                      <a:pt x="5836" y="9934"/>
                      <a:pt x="5851" y="9980"/>
                      <a:pt x="5866" y="10026"/>
                    </a:cubicBezTo>
                    <a:cubicBezTo>
                      <a:pt x="5881" y="10087"/>
                      <a:pt x="5881" y="10148"/>
                      <a:pt x="5897" y="10224"/>
                    </a:cubicBezTo>
                    <a:cubicBezTo>
                      <a:pt x="5897" y="10346"/>
                      <a:pt x="5897" y="10483"/>
                      <a:pt x="5897" y="10620"/>
                    </a:cubicBezTo>
                    <a:lnTo>
                      <a:pt x="5897" y="10681"/>
                    </a:lnTo>
                    <a:cubicBezTo>
                      <a:pt x="5897" y="10925"/>
                      <a:pt x="5897" y="11184"/>
                      <a:pt x="5866" y="11443"/>
                    </a:cubicBezTo>
                    <a:lnTo>
                      <a:pt x="5866" y="11473"/>
                    </a:lnTo>
                    <a:cubicBezTo>
                      <a:pt x="5866" y="11564"/>
                      <a:pt x="5851" y="11656"/>
                      <a:pt x="5851" y="11747"/>
                    </a:cubicBezTo>
                    <a:lnTo>
                      <a:pt x="5851" y="11793"/>
                    </a:lnTo>
                    <a:cubicBezTo>
                      <a:pt x="5836" y="11823"/>
                      <a:pt x="5836" y="11854"/>
                      <a:pt x="5836" y="11900"/>
                    </a:cubicBezTo>
                    <a:lnTo>
                      <a:pt x="5821" y="11915"/>
                    </a:lnTo>
                    <a:cubicBezTo>
                      <a:pt x="5790" y="12006"/>
                      <a:pt x="5744" y="12083"/>
                      <a:pt x="5699" y="12174"/>
                    </a:cubicBezTo>
                    <a:lnTo>
                      <a:pt x="5683" y="12204"/>
                    </a:lnTo>
                    <a:lnTo>
                      <a:pt x="5668" y="12235"/>
                    </a:lnTo>
                    <a:lnTo>
                      <a:pt x="5653" y="12265"/>
                    </a:lnTo>
                    <a:lnTo>
                      <a:pt x="5638" y="12296"/>
                    </a:lnTo>
                    <a:lnTo>
                      <a:pt x="5622" y="12311"/>
                    </a:lnTo>
                    <a:lnTo>
                      <a:pt x="5607" y="12357"/>
                    </a:lnTo>
                    <a:cubicBezTo>
                      <a:pt x="5531" y="12494"/>
                      <a:pt x="5470" y="12631"/>
                      <a:pt x="5409" y="12753"/>
                    </a:cubicBezTo>
                    <a:lnTo>
                      <a:pt x="5363" y="12860"/>
                    </a:lnTo>
                    <a:cubicBezTo>
                      <a:pt x="5348" y="12875"/>
                      <a:pt x="5333" y="12905"/>
                      <a:pt x="5318" y="12936"/>
                    </a:cubicBezTo>
                    <a:cubicBezTo>
                      <a:pt x="5257" y="13058"/>
                      <a:pt x="5211" y="13164"/>
                      <a:pt x="5150" y="13256"/>
                    </a:cubicBezTo>
                    <a:cubicBezTo>
                      <a:pt x="5104" y="13347"/>
                      <a:pt x="5059" y="13438"/>
                      <a:pt x="5013" y="13515"/>
                    </a:cubicBezTo>
                    <a:lnTo>
                      <a:pt x="4967" y="13591"/>
                    </a:lnTo>
                    <a:cubicBezTo>
                      <a:pt x="4724" y="14017"/>
                      <a:pt x="4510" y="14414"/>
                      <a:pt x="4327" y="14794"/>
                    </a:cubicBezTo>
                    <a:lnTo>
                      <a:pt x="4236" y="14993"/>
                    </a:lnTo>
                    <a:cubicBezTo>
                      <a:pt x="4068" y="15343"/>
                      <a:pt x="3886" y="15693"/>
                      <a:pt x="3733" y="16059"/>
                    </a:cubicBezTo>
                    <a:cubicBezTo>
                      <a:pt x="3688" y="16166"/>
                      <a:pt x="3657" y="16272"/>
                      <a:pt x="3611" y="16379"/>
                    </a:cubicBezTo>
                    <a:cubicBezTo>
                      <a:pt x="3611" y="16379"/>
                      <a:pt x="3611" y="16379"/>
                      <a:pt x="3611" y="16364"/>
                    </a:cubicBezTo>
                    <a:lnTo>
                      <a:pt x="3611" y="16349"/>
                    </a:lnTo>
                    <a:lnTo>
                      <a:pt x="3611" y="16318"/>
                    </a:lnTo>
                    <a:cubicBezTo>
                      <a:pt x="3627" y="16257"/>
                      <a:pt x="3627" y="16181"/>
                      <a:pt x="3642" y="16120"/>
                    </a:cubicBezTo>
                    <a:lnTo>
                      <a:pt x="3642" y="16090"/>
                    </a:lnTo>
                    <a:cubicBezTo>
                      <a:pt x="3657" y="16029"/>
                      <a:pt x="3657" y="15968"/>
                      <a:pt x="3672" y="15891"/>
                    </a:cubicBezTo>
                    <a:lnTo>
                      <a:pt x="3672" y="15861"/>
                    </a:lnTo>
                    <a:cubicBezTo>
                      <a:pt x="3672" y="15770"/>
                      <a:pt x="3688" y="15693"/>
                      <a:pt x="3688" y="15602"/>
                    </a:cubicBezTo>
                    <a:cubicBezTo>
                      <a:pt x="3688" y="15572"/>
                      <a:pt x="3688" y="15526"/>
                      <a:pt x="3688" y="15480"/>
                    </a:cubicBezTo>
                    <a:lnTo>
                      <a:pt x="3688" y="15419"/>
                    </a:lnTo>
                    <a:lnTo>
                      <a:pt x="3688" y="15389"/>
                    </a:lnTo>
                    <a:lnTo>
                      <a:pt x="3688" y="15373"/>
                    </a:lnTo>
                    <a:lnTo>
                      <a:pt x="3688" y="15343"/>
                    </a:lnTo>
                    <a:cubicBezTo>
                      <a:pt x="3688" y="15313"/>
                      <a:pt x="3688" y="15267"/>
                      <a:pt x="3688" y="15236"/>
                    </a:cubicBezTo>
                    <a:lnTo>
                      <a:pt x="3688" y="15175"/>
                    </a:lnTo>
                    <a:cubicBezTo>
                      <a:pt x="3688" y="15145"/>
                      <a:pt x="3688" y="15114"/>
                      <a:pt x="3672" y="15084"/>
                    </a:cubicBezTo>
                    <a:lnTo>
                      <a:pt x="3672" y="15054"/>
                    </a:lnTo>
                    <a:cubicBezTo>
                      <a:pt x="3672" y="15008"/>
                      <a:pt x="3672" y="14977"/>
                      <a:pt x="3657" y="14932"/>
                    </a:cubicBezTo>
                    <a:lnTo>
                      <a:pt x="3657" y="14886"/>
                    </a:lnTo>
                    <a:cubicBezTo>
                      <a:pt x="3657" y="14855"/>
                      <a:pt x="3642" y="14825"/>
                      <a:pt x="3642" y="14779"/>
                    </a:cubicBezTo>
                    <a:cubicBezTo>
                      <a:pt x="3611" y="14673"/>
                      <a:pt x="3596" y="14566"/>
                      <a:pt x="3566" y="14459"/>
                    </a:cubicBezTo>
                    <a:cubicBezTo>
                      <a:pt x="3535" y="14353"/>
                      <a:pt x="3505" y="14246"/>
                      <a:pt x="3459" y="14109"/>
                    </a:cubicBezTo>
                    <a:cubicBezTo>
                      <a:pt x="3444" y="14063"/>
                      <a:pt x="3428" y="14017"/>
                      <a:pt x="3413" y="13957"/>
                    </a:cubicBezTo>
                    <a:lnTo>
                      <a:pt x="3383" y="13865"/>
                    </a:lnTo>
                    <a:cubicBezTo>
                      <a:pt x="3368" y="13819"/>
                      <a:pt x="3352" y="13789"/>
                      <a:pt x="3352" y="13743"/>
                    </a:cubicBezTo>
                    <a:lnTo>
                      <a:pt x="3352" y="13713"/>
                    </a:lnTo>
                    <a:cubicBezTo>
                      <a:pt x="3368" y="13667"/>
                      <a:pt x="3383" y="13621"/>
                      <a:pt x="3383" y="13591"/>
                    </a:cubicBezTo>
                    <a:lnTo>
                      <a:pt x="3398" y="13545"/>
                    </a:lnTo>
                    <a:cubicBezTo>
                      <a:pt x="3413" y="13499"/>
                      <a:pt x="3428" y="13469"/>
                      <a:pt x="3428" y="13423"/>
                    </a:cubicBezTo>
                    <a:lnTo>
                      <a:pt x="3444" y="13378"/>
                    </a:lnTo>
                    <a:cubicBezTo>
                      <a:pt x="3459" y="13332"/>
                      <a:pt x="3474" y="13301"/>
                      <a:pt x="3489" y="13256"/>
                    </a:cubicBezTo>
                    <a:lnTo>
                      <a:pt x="3489" y="13240"/>
                    </a:lnTo>
                    <a:cubicBezTo>
                      <a:pt x="3505" y="13225"/>
                      <a:pt x="3505" y="13210"/>
                      <a:pt x="3505" y="13210"/>
                    </a:cubicBezTo>
                    <a:lnTo>
                      <a:pt x="3520" y="13195"/>
                    </a:lnTo>
                    <a:lnTo>
                      <a:pt x="3505" y="13195"/>
                    </a:lnTo>
                    <a:lnTo>
                      <a:pt x="3520" y="13179"/>
                    </a:lnTo>
                    <a:lnTo>
                      <a:pt x="3520" y="13149"/>
                    </a:lnTo>
                    <a:lnTo>
                      <a:pt x="3535" y="13134"/>
                    </a:lnTo>
                    <a:lnTo>
                      <a:pt x="3535" y="13119"/>
                    </a:lnTo>
                    <a:lnTo>
                      <a:pt x="3550" y="13103"/>
                    </a:lnTo>
                    <a:lnTo>
                      <a:pt x="3550" y="13088"/>
                    </a:lnTo>
                    <a:cubicBezTo>
                      <a:pt x="3566" y="13042"/>
                      <a:pt x="3596" y="12981"/>
                      <a:pt x="3611" y="12936"/>
                    </a:cubicBezTo>
                    <a:cubicBezTo>
                      <a:pt x="3627" y="12890"/>
                      <a:pt x="3642" y="12860"/>
                      <a:pt x="3657" y="12829"/>
                    </a:cubicBezTo>
                    <a:lnTo>
                      <a:pt x="3657" y="12799"/>
                    </a:lnTo>
                    <a:cubicBezTo>
                      <a:pt x="3672" y="12768"/>
                      <a:pt x="3688" y="12722"/>
                      <a:pt x="3703" y="12677"/>
                    </a:cubicBezTo>
                    <a:lnTo>
                      <a:pt x="3733" y="12631"/>
                    </a:lnTo>
                    <a:lnTo>
                      <a:pt x="3779" y="12540"/>
                    </a:lnTo>
                    <a:lnTo>
                      <a:pt x="3779" y="12524"/>
                    </a:lnTo>
                    <a:lnTo>
                      <a:pt x="3794" y="12509"/>
                    </a:lnTo>
                    <a:lnTo>
                      <a:pt x="3794" y="12494"/>
                    </a:lnTo>
                    <a:lnTo>
                      <a:pt x="3809" y="12479"/>
                    </a:lnTo>
                    <a:lnTo>
                      <a:pt x="3809" y="12463"/>
                    </a:lnTo>
                    <a:lnTo>
                      <a:pt x="3809" y="12448"/>
                    </a:lnTo>
                    <a:lnTo>
                      <a:pt x="3825" y="12448"/>
                    </a:lnTo>
                    <a:lnTo>
                      <a:pt x="3825" y="12433"/>
                    </a:lnTo>
                    <a:cubicBezTo>
                      <a:pt x="3825" y="12433"/>
                      <a:pt x="3825" y="12418"/>
                      <a:pt x="3825" y="12418"/>
                    </a:cubicBezTo>
                    <a:lnTo>
                      <a:pt x="3840" y="12418"/>
                    </a:lnTo>
                    <a:lnTo>
                      <a:pt x="3840" y="12402"/>
                    </a:lnTo>
                    <a:lnTo>
                      <a:pt x="3840" y="12387"/>
                    </a:lnTo>
                    <a:lnTo>
                      <a:pt x="3855" y="12387"/>
                    </a:lnTo>
                    <a:lnTo>
                      <a:pt x="3855" y="12372"/>
                    </a:lnTo>
                    <a:lnTo>
                      <a:pt x="3870" y="12357"/>
                    </a:lnTo>
                    <a:lnTo>
                      <a:pt x="3870" y="12342"/>
                    </a:lnTo>
                    <a:lnTo>
                      <a:pt x="3886" y="12326"/>
                    </a:lnTo>
                    <a:cubicBezTo>
                      <a:pt x="3886" y="12311"/>
                      <a:pt x="3901" y="12296"/>
                      <a:pt x="3901" y="12281"/>
                    </a:cubicBezTo>
                    <a:lnTo>
                      <a:pt x="3931" y="12250"/>
                    </a:lnTo>
                    <a:lnTo>
                      <a:pt x="3947" y="12220"/>
                    </a:lnTo>
                    <a:cubicBezTo>
                      <a:pt x="3947" y="12204"/>
                      <a:pt x="3962" y="12174"/>
                      <a:pt x="3977" y="12159"/>
                    </a:cubicBezTo>
                    <a:lnTo>
                      <a:pt x="4007" y="12098"/>
                    </a:lnTo>
                    <a:cubicBezTo>
                      <a:pt x="4038" y="12067"/>
                      <a:pt x="4053" y="12022"/>
                      <a:pt x="4084" y="11991"/>
                    </a:cubicBezTo>
                    <a:lnTo>
                      <a:pt x="4084" y="11976"/>
                    </a:lnTo>
                    <a:lnTo>
                      <a:pt x="4099" y="11976"/>
                    </a:lnTo>
                    <a:cubicBezTo>
                      <a:pt x="4114" y="11945"/>
                      <a:pt x="4129" y="11930"/>
                      <a:pt x="4145" y="11900"/>
                    </a:cubicBezTo>
                    <a:lnTo>
                      <a:pt x="4175" y="11854"/>
                    </a:lnTo>
                    <a:lnTo>
                      <a:pt x="4206" y="11808"/>
                    </a:lnTo>
                    <a:lnTo>
                      <a:pt x="4206" y="11793"/>
                    </a:lnTo>
                    <a:cubicBezTo>
                      <a:pt x="4236" y="11763"/>
                      <a:pt x="4251" y="11732"/>
                      <a:pt x="4282" y="11702"/>
                    </a:cubicBezTo>
                    <a:cubicBezTo>
                      <a:pt x="4297" y="11671"/>
                      <a:pt x="4327" y="11641"/>
                      <a:pt x="4358" y="11610"/>
                    </a:cubicBezTo>
                    <a:lnTo>
                      <a:pt x="4419" y="11519"/>
                    </a:lnTo>
                    <a:cubicBezTo>
                      <a:pt x="4465" y="11443"/>
                      <a:pt x="4525" y="11366"/>
                      <a:pt x="4586" y="11275"/>
                    </a:cubicBezTo>
                    <a:cubicBezTo>
                      <a:pt x="4663" y="11184"/>
                      <a:pt x="4739" y="11077"/>
                      <a:pt x="4800" y="10955"/>
                    </a:cubicBezTo>
                    <a:cubicBezTo>
                      <a:pt x="4815" y="10925"/>
                      <a:pt x="4815" y="10879"/>
                      <a:pt x="4784" y="10864"/>
                    </a:cubicBezTo>
                    <a:lnTo>
                      <a:pt x="4754" y="10864"/>
                    </a:lnTo>
                    <a:cubicBezTo>
                      <a:pt x="4724" y="10864"/>
                      <a:pt x="4708" y="10864"/>
                      <a:pt x="4693" y="10894"/>
                    </a:cubicBezTo>
                    <a:lnTo>
                      <a:pt x="4602" y="11016"/>
                    </a:lnTo>
                    <a:lnTo>
                      <a:pt x="4586" y="11046"/>
                    </a:lnTo>
                    <a:lnTo>
                      <a:pt x="4586" y="11062"/>
                    </a:lnTo>
                    <a:lnTo>
                      <a:pt x="4571" y="11077"/>
                    </a:lnTo>
                    <a:cubicBezTo>
                      <a:pt x="4525" y="11138"/>
                      <a:pt x="4480" y="11214"/>
                      <a:pt x="4419" y="11275"/>
                    </a:cubicBezTo>
                    <a:lnTo>
                      <a:pt x="4404" y="11321"/>
                    </a:lnTo>
                    <a:cubicBezTo>
                      <a:pt x="4327" y="11397"/>
                      <a:pt x="4266" y="11488"/>
                      <a:pt x="4206" y="11580"/>
                    </a:cubicBezTo>
                    <a:lnTo>
                      <a:pt x="4175" y="11625"/>
                    </a:lnTo>
                    <a:cubicBezTo>
                      <a:pt x="4145" y="11656"/>
                      <a:pt x="4114" y="11702"/>
                      <a:pt x="4099" y="11732"/>
                    </a:cubicBezTo>
                    <a:lnTo>
                      <a:pt x="4023" y="11839"/>
                    </a:lnTo>
                    <a:lnTo>
                      <a:pt x="3977" y="11900"/>
                    </a:lnTo>
                    <a:cubicBezTo>
                      <a:pt x="3962" y="11930"/>
                      <a:pt x="3947" y="11961"/>
                      <a:pt x="3931" y="11976"/>
                    </a:cubicBezTo>
                    <a:lnTo>
                      <a:pt x="3916" y="12022"/>
                    </a:lnTo>
                    <a:lnTo>
                      <a:pt x="3901" y="12037"/>
                    </a:lnTo>
                    <a:cubicBezTo>
                      <a:pt x="3886" y="12067"/>
                      <a:pt x="3870" y="12083"/>
                      <a:pt x="3855" y="12098"/>
                    </a:cubicBezTo>
                    <a:cubicBezTo>
                      <a:pt x="3840" y="12159"/>
                      <a:pt x="3809" y="12204"/>
                      <a:pt x="3779" y="12250"/>
                    </a:cubicBezTo>
                    <a:cubicBezTo>
                      <a:pt x="3764" y="12281"/>
                      <a:pt x="3748" y="12296"/>
                      <a:pt x="3748" y="12326"/>
                    </a:cubicBezTo>
                    <a:lnTo>
                      <a:pt x="3718" y="12372"/>
                    </a:lnTo>
                    <a:cubicBezTo>
                      <a:pt x="3703" y="12418"/>
                      <a:pt x="3688" y="12463"/>
                      <a:pt x="3657" y="12494"/>
                    </a:cubicBezTo>
                    <a:lnTo>
                      <a:pt x="3627" y="12585"/>
                    </a:lnTo>
                    <a:lnTo>
                      <a:pt x="3611" y="12616"/>
                    </a:lnTo>
                    <a:lnTo>
                      <a:pt x="3611" y="12631"/>
                    </a:lnTo>
                    <a:cubicBezTo>
                      <a:pt x="3596" y="12646"/>
                      <a:pt x="3596" y="12661"/>
                      <a:pt x="3596" y="12677"/>
                    </a:cubicBezTo>
                    <a:lnTo>
                      <a:pt x="3566" y="12753"/>
                    </a:lnTo>
                    <a:lnTo>
                      <a:pt x="3550" y="12783"/>
                    </a:lnTo>
                    <a:lnTo>
                      <a:pt x="3535" y="12814"/>
                    </a:lnTo>
                    <a:cubicBezTo>
                      <a:pt x="3535" y="12829"/>
                      <a:pt x="3535" y="12844"/>
                      <a:pt x="3520" y="12860"/>
                    </a:cubicBezTo>
                    <a:cubicBezTo>
                      <a:pt x="3520" y="12875"/>
                      <a:pt x="3520" y="12875"/>
                      <a:pt x="3520" y="12890"/>
                    </a:cubicBezTo>
                    <a:lnTo>
                      <a:pt x="3505" y="12905"/>
                    </a:lnTo>
                    <a:lnTo>
                      <a:pt x="3489" y="12966"/>
                    </a:lnTo>
                    <a:cubicBezTo>
                      <a:pt x="3474" y="12997"/>
                      <a:pt x="3474" y="13027"/>
                      <a:pt x="3459" y="13058"/>
                    </a:cubicBezTo>
                    <a:cubicBezTo>
                      <a:pt x="3459" y="13073"/>
                      <a:pt x="3444" y="13103"/>
                      <a:pt x="3444" y="13119"/>
                    </a:cubicBezTo>
                    <a:cubicBezTo>
                      <a:pt x="3428" y="13134"/>
                      <a:pt x="3428" y="13149"/>
                      <a:pt x="3428" y="13164"/>
                    </a:cubicBezTo>
                    <a:cubicBezTo>
                      <a:pt x="3398" y="13286"/>
                      <a:pt x="3352" y="13423"/>
                      <a:pt x="3337" y="13530"/>
                    </a:cubicBezTo>
                    <a:lnTo>
                      <a:pt x="3322" y="13576"/>
                    </a:lnTo>
                    <a:cubicBezTo>
                      <a:pt x="3307" y="13545"/>
                      <a:pt x="3307" y="13515"/>
                      <a:pt x="3291" y="13484"/>
                    </a:cubicBezTo>
                    <a:cubicBezTo>
                      <a:pt x="3261" y="13362"/>
                      <a:pt x="3230" y="13240"/>
                      <a:pt x="3215" y="13134"/>
                    </a:cubicBezTo>
                    <a:lnTo>
                      <a:pt x="3200" y="13073"/>
                    </a:lnTo>
                    <a:lnTo>
                      <a:pt x="3185" y="12997"/>
                    </a:lnTo>
                    <a:lnTo>
                      <a:pt x="3169" y="12905"/>
                    </a:lnTo>
                    <a:lnTo>
                      <a:pt x="3154" y="12844"/>
                    </a:lnTo>
                    <a:cubicBezTo>
                      <a:pt x="3139" y="12768"/>
                      <a:pt x="3124" y="12692"/>
                      <a:pt x="3109" y="12616"/>
                    </a:cubicBezTo>
                    <a:lnTo>
                      <a:pt x="3109" y="12585"/>
                    </a:lnTo>
                    <a:cubicBezTo>
                      <a:pt x="3078" y="12433"/>
                      <a:pt x="3048" y="12250"/>
                      <a:pt x="3017" y="12067"/>
                    </a:cubicBezTo>
                    <a:cubicBezTo>
                      <a:pt x="3002" y="11900"/>
                      <a:pt x="2987" y="11717"/>
                      <a:pt x="2971" y="11534"/>
                    </a:cubicBezTo>
                    <a:lnTo>
                      <a:pt x="2971" y="11519"/>
                    </a:lnTo>
                    <a:cubicBezTo>
                      <a:pt x="2956" y="11443"/>
                      <a:pt x="2956" y="11366"/>
                      <a:pt x="2956" y="11290"/>
                    </a:cubicBezTo>
                    <a:lnTo>
                      <a:pt x="2941" y="11245"/>
                    </a:lnTo>
                    <a:cubicBezTo>
                      <a:pt x="2941" y="11214"/>
                      <a:pt x="2941" y="11168"/>
                      <a:pt x="2941" y="11138"/>
                    </a:cubicBezTo>
                    <a:cubicBezTo>
                      <a:pt x="2926" y="11077"/>
                      <a:pt x="2926" y="11031"/>
                      <a:pt x="2910" y="10986"/>
                    </a:cubicBezTo>
                    <a:cubicBezTo>
                      <a:pt x="2910" y="10909"/>
                      <a:pt x="2895" y="10833"/>
                      <a:pt x="2880" y="10772"/>
                    </a:cubicBezTo>
                    <a:lnTo>
                      <a:pt x="2880" y="10742"/>
                    </a:lnTo>
                    <a:cubicBezTo>
                      <a:pt x="2850" y="10635"/>
                      <a:pt x="2834" y="10528"/>
                      <a:pt x="2819" y="10437"/>
                    </a:cubicBezTo>
                    <a:cubicBezTo>
                      <a:pt x="2819" y="10376"/>
                      <a:pt x="2773" y="10330"/>
                      <a:pt x="2712" y="10330"/>
                    </a:cubicBezTo>
                    <a:lnTo>
                      <a:pt x="2697" y="10330"/>
                    </a:lnTo>
                    <a:cubicBezTo>
                      <a:pt x="2667" y="10346"/>
                      <a:pt x="2636" y="10361"/>
                      <a:pt x="2621" y="10376"/>
                    </a:cubicBezTo>
                    <a:cubicBezTo>
                      <a:pt x="2606" y="10407"/>
                      <a:pt x="2591" y="10437"/>
                      <a:pt x="2606" y="10467"/>
                    </a:cubicBezTo>
                    <a:cubicBezTo>
                      <a:pt x="2606" y="10559"/>
                      <a:pt x="2621" y="10650"/>
                      <a:pt x="2621" y="10742"/>
                    </a:cubicBezTo>
                    <a:cubicBezTo>
                      <a:pt x="2636" y="10833"/>
                      <a:pt x="2651" y="10909"/>
                      <a:pt x="2667" y="10986"/>
                    </a:cubicBezTo>
                    <a:lnTo>
                      <a:pt x="2697" y="11168"/>
                    </a:lnTo>
                    <a:cubicBezTo>
                      <a:pt x="2712" y="11275"/>
                      <a:pt x="2728" y="11397"/>
                      <a:pt x="2743" y="11504"/>
                    </a:cubicBezTo>
                    <a:cubicBezTo>
                      <a:pt x="2773" y="11671"/>
                      <a:pt x="2804" y="11854"/>
                      <a:pt x="2819" y="12022"/>
                    </a:cubicBezTo>
                    <a:cubicBezTo>
                      <a:pt x="2850" y="12204"/>
                      <a:pt x="2895" y="12402"/>
                      <a:pt x="2926" y="12585"/>
                    </a:cubicBezTo>
                    <a:cubicBezTo>
                      <a:pt x="2956" y="12783"/>
                      <a:pt x="3002" y="12951"/>
                      <a:pt x="3032" y="13119"/>
                    </a:cubicBezTo>
                    <a:cubicBezTo>
                      <a:pt x="3032" y="13134"/>
                      <a:pt x="3032" y="13149"/>
                      <a:pt x="3032" y="13164"/>
                    </a:cubicBezTo>
                    <a:cubicBezTo>
                      <a:pt x="3048" y="13240"/>
                      <a:pt x="3078" y="13332"/>
                      <a:pt x="3109" y="13438"/>
                    </a:cubicBezTo>
                    <a:lnTo>
                      <a:pt x="3109" y="13484"/>
                    </a:lnTo>
                    <a:cubicBezTo>
                      <a:pt x="3139" y="13576"/>
                      <a:pt x="3154" y="13682"/>
                      <a:pt x="3185" y="13774"/>
                    </a:cubicBezTo>
                    <a:cubicBezTo>
                      <a:pt x="3230" y="13896"/>
                      <a:pt x="3276" y="14033"/>
                      <a:pt x="3307" y="14155"/>
                    </a:cubicBezTo>
                    <a:lnTo>
                      <a:pt x="3352" y="14276"/>
                    </a:lnTo>
                    <a:lnTo>
                      <a:pt x="3368" y="14307"/>
                    </a:lnTo>
                    <a:cubicBezTo>
                      <a:pt x="3383" y="14383"/>
                      <a:pt x="3413" y="14459"/>
                      <a:pt x="3428" y="14535"/>
                    </a:cubicBezTo>
                    <a:lnTo>
                      <a:pt x="3444" y="14581"/>
                    </a:lnTo>
                    <a:cubicBezTo>
                      <a:pt x="3444" y="14612"/>
                      <a:pt x="3459" y="14642"/>
                      <a:pt x="3474" y="14673"/>
                    </a:cubicBezTo>
                    <a:lnTo>
                      <a:pt x="3459" y="14673"/>
                    </a:lnTo>
                    <a:cubicBezTo>
                      <a:pt x="3459" y="14657"/>
                      <a:pt x="3444" y="14642"/>
                      <a:pt x="3444" y="14627"/>
                    </a:cubicBezTo>
                    <a:cubicBezTo>
                      <a:pt x="3398" y="14566"/>
                      <a:pt x="3352" y="14505"/>
                      <a:pt x="3307" y="14444"/>
                    </a:cubicBezTo>
                    <a:cubicBezTo>
                      <a:pt x="3230" y="14337"/>
                      <a:pt x="3154" y="14261"/>
                      <a:pt x="3063" y="14185"/>
                    </a:cubicBezTo>
                    <a:lnTo>
                      <a:pt x="3032" y="14155"/>
                    </a:lnTo>
                    <a:cubicBezTo>
                      <a:pt x="3002" y="14124"/>
                      <a:pt x="2971" y="14109"/>
                      <a:pt x="2941" y="14078"/>
                    </a:cubicBezTo>
                    <a:cubicBezTo>
                      <a:pt x="2895" y="14033"/>
                      <a:pt x="2834" y="13987"/>
                      <a:pt x="2773" y="13941"/>
                    </a:cubicBezTo>
                    <a:lnTo>
                      <a:pt x="2712" y="13896"/>
                    </a:lnTo>
                    <a:lnTo>
                      <a:pt x="2636" y="13835"/>
                    </a:lnTo>
                    <a:lnTo>
                      <a:pt x="2575" y="13789"/>
                    </a:lnTo>
                    <a:cubicBezTo>
                      <a:pt x="2545" y="13758"/>
                      <a:pt x="2514" y="13743"/>
                      <a:pt x="2469" y="13713"/>
                    </a:cubicBezTo>
                    <a:cubicBezTo>
                      <a:pt x="2423" y="13667"/>
                      <a:pt x="2362" y="13621"/>
                      <a:pt x="2316" y="13591"/>
                    </a:cubicBezTo>
                    <a:lnTo>
                      <a:pt x="2286" y="13560"/>
                    </a:lnTo>
                    <a:cubicBezTo>
                      <a:pt x="2271" y="13545"/>
                      <a:pt x="2255" y="13515"/>
                      <a:pt x="2240" y="13499"/>
                    </a:cubicBezTo>
                    <a:cubicBezTo>
                      <a:pt x="2210" y="13469"/>
                      <a:pt x="2179" y="13438"/>
                      <a:pt x="2149" y="13408"/>
                    </a:cubicBezTo>
                    <a:lnTo>
                      <a:pt x="2118" y="13378"/>
                    </a:lnTo>
                    <a:cubicBezTo>
                      <a:pt x="2103" y="13362"/>
                      <a:pt x="2088" y="13347"/>
                      <a:pt x="2072" y="13317"/>
                    </a:cubicBezTo>
                    <a:cubicBezTo>
                      <a:pt x="2057" y="13317"/>
                      <a:pt x="2042" y="13301"/>
                      <a:pt x="2027" y="13301"/>
                    </a:cubicBezTo>
                    <a:cubicBezTo>
                      <a:pt x="2012" y="13301"/>
                      <a:pt x="2012" y="13301"/>
                      <a:pt x="1996" y="13317"/>
                    </a:cubicBezTo>
                    <a:cubicBezTo>
                      <a:pt x="1981" y="13332"/>
                      <a:pt x="1966" y="13362"/>
                      <a:pt x="1981" y="13393"/>
                    </a:cubicBezTo>
                    <a:cubicBezTo>
                      <a:pt x="2027" y="13438"/>
                      <a:pt x="2057" y="13484"/>
                      <a:pt x="2103" y="13530"/>
                    </a:cubicBezTo>
                    <a:cubicBezTo>
                      <a:pt x="2133" y="13576"/>
                      <a:pt x="2149" y="13606"/>
                      <a:pt x="2179" y="13637"/>
                    </a:cubicBezTo>
                    <a:lnTo>
                      <a:pt x="2194" y="13637"/>
                    </a:lnTo>
                    <a:cubicBezTo>
                      <a:pt x="2225" y="13667"/>
                      <a:pt x="2255" y="13713"/>
                      <a:pt x="2286" y="13728"/>
                    </a:cubicBezTo>
                    <a:lnTo>
                      <a:pt x="2301" y="13743"/>
                    </a:lnTo>
                    <a:cubicBezTo>
                      <a:pt x="2332" y="13774"/>
                      <a:pt x="2362" y="13804"/>
                      <a:pt x="2392" y="13819"/>
                    </a:cubicBezTo>
                    <a:cubicBezTo>
                      <a:pt x="2469" y="13896"/>
                      <a:pt x="2560" y="13941"/>
                      <a:pt x="2636" y="14002"/>
                    </a:cubicBezTo>
                    <a:lnTo>
                      <a:pt x="2712" y="14063"/>
                    </a:lnTo>
                    <a:cubicBezTo>
                      <a:pt x="2758" y="14094"/>
                      <a:pt x="2804" y="14124"/>
                      <a:pt x="2850" y="14155"/>
                    </a:cubicBezTo>
                    <a:lnTo>
                      <a:pt x="2865" y="14185"/>
                    </a:lnTo>
                    <a:cubicBezTo>
                      <a:pt x="2895" y="14200"/>
                      <a:pt x="2926" y="14231"/>
                      <a:pt x="2956" y="14261"/>
                    </a:cubicBezTo>
                    <a:lnTo>
                      <a:pt x="3002" y="14292"/>
                    </a:lnTo>
                    <a:cubicBezTo>
                      <a:pt x="3063" y="14353"/>
                      <a:pt x="3124" y="14414"/>
                      <a:pt x="3185" y="14475"/>
                    </a:cubicBezTo>
                    <a:cubicBezTo>
                      <a:pt x="3230" y="14535"/>
                      <a:pt x="3276" y="14596"/>
                      <a:pt x="3322" y="14657"/>
                    </a:cubicBezTo>
                    <a:cubicBezTo>
                      <a:pt x="3352" y="14703"/>
                      <a:pt x="3383" y="14764"/>
                      <a:pt x="3413" y="14825"/>
                    </a:cubicBezTo>
                    <a:cubicBezTo>
                      <a:pt x="3459" y="14901"/>
                      <a:pt x="3489" y="14977"/>
                      <a:pt x="3520" y="15054"/>
                    </a:cubicBezTo>
                    <a:cubicBezTo>
                      <a:pt x="3535" y="15099"/>
                      <a:pt x="3535" y="15130"/>
                      <a:pt x="3550" y="15175"/>
                    </a:cubicBezTo>
                    <a:cubicBezTo>
                      <a:pt x="3550" y="15191"/>
                      <a:pt x="3550" y="15221"/>
                      <a:pt x="3566" y="15252"/>
                    </a:cubicBezTo>
                    <a:cubicBezTo>
                      <a:pt x="3566" y="15267"/>
                      <a:pt x="3566" y="15267"/>
                      <a:pt x="3566" y="15267"/>
                    </a:cubicBezTo>
                    <a:lnTo>
                      <a:pt x="3566" y="15282"/>
                    </a:lnTo>
                    <a:lnTo>
                      <a:pt x="3566" y="15343"/>
                    </a:lnTo>
                    <a:cubicBezTo>
                      <a:pt x="3566" y="15373"/>
                      <a:pt x="3566" y="15389"/>
                      <a:pt x="3566" y="15419"/>
                    </a:cubicBezTo>
                    <a:cubicBezTo>
                      <a:pt x="3581" y="15450"/>
                      <a:pt x="3581" y="15495"/>
                      <a:pt x="3581" y="15526"/>
                    </a:cubicBezTo>
                    <a:lnTo>
                      <a:pt x="3581" y="15541"/>
                    </a:lnTo>
                    <a:cubicBezTo>
                      <a:pt x="3581" y="15602"/>
                      <a:pt x="3581" y="15648"/>
                      <a:pt x="3581" y="15709"/>
                    </a:cubicBezTo>
                    <a:cubicBezTo>
                      <a:pt x="3581" y="15846"/>
                      <a:pt x="3566" y="15968"/>
                      <a:pt x="3566" y="16074"/>
                    </a:cubicBezTo>
                    <a:lnTo>
                      <a:pt x="3566" y="16059"/>
                    </a:lnTo>
                    <a:lnTo>
                      <a:pt x="3550" y="16150"/>
                    </a:lnTo>
                    <a:lnTo>
                      <a:pt x="3550" y="16242"/>
                    </a:lnTo>
                    <a:cubicBezTo>
                      <a:pt x="3550" y="16288"/>
                      <a:pt x="3535" y="16318"/>
                      <a:pt x="3535" y="16349"/>
                    </a:cubicBezTo>
                    <a:lnTo>
                      <a:pt x="3535" y="16394"/>
                    </a:lnTo>
                    <a:cubicBezTo>
                      <a:pt x="3520" y="16440"/>
                      <a:pt x="3520" y="16486"/>
                      <a:pt x="3505" y="16531"/>
                    </a:cubicBezTo>
                    <a:lnTo>
                      <a:pt x="3489" y="16608"/>
                    </a:lnTo>
                    <a:lnTo>
                      <a:pt x="3474" y="16699"/>
                    </a:lnTo>
                    <a:lnTo>
                      <a:pt x="3474" y="16714"/>
                    </a:lnTo>
                    <a:lnTo>
                      <a:pt x="3474" y="16729"/>
                    </a:lnTo>
                    <a:cubicBezTo>
                      <a:pt x="3398" y="16928"/>
                      <a:pt x="3322" y="17126"/>
                      <a:pt x="3246" y="17324"/>
                    </a:cubicBezTo>
                    <a:lnTo>
                      <a:pt x="3230" y="17354"/>
                    </a:lnTo>
                    <a:cubicBezTo>
                      <a:pt x="3200" y="17446"/>
                      <a:pt x="3154" y="17537"/>
                      <a:pt x="3124" y="17628"/>
                    </a:cubicBezTo>
                    <a:cubicBezTo>
                      <a:pt x="3078" y="17735"/>
                      <a:pt x="3032" y="17826"/>
                      <a:pt x="3002" y="17918"/>
                    </a:cubicBezTo>
                    <a:lnTo>
                      <a:pt x="2987" y="17948"/>
                    </a:lnTo>
                    <a:cubicBezTo>
                      <a:pt x="2895" y="18146"/>
                      <a:pt x="2804" y="18329"/>
                      <a:pt x="2712" y="18527"/>
                    </a:cubicBezTo>
                    <a:cubicBezTo>
                      <a:pt x="2606" y="18741"/>
                      <a:pt x="2484" y="18954"/>
                      <a:pt x="2362" y="19167"/>
                    </a:cubicBezTo>
                    <a:cubicBezTo>
                      <a:pt x="2301" y="19259"/>
                      <a:pt x="2240" y="19350"/>
                      <a:pt x="2179" y="19457"/>
                    </a:cubicBezTo>
                    <a:cubicBezTo>
                      <a:pt x="2118" y="19533"/>
                      <a:pt x="2072" y="19624"/>
                      <a:pt x="2027" y="19700"/>
                    </a:cubicBezTo>
                    <a:lnTo>
                      <a:pt x="1981" y="19777"/>
                    </a:lnTo>
                    <a:lnTo>
                      <a:pt x="1935" y="19640"/>
                    </a:lnTo>
                    <a:lnTo>
                      <a:pt x="1920" y="19609"/>
                    </a:lnTo>
                    <a:cubicBezTo>
                      <a:pt x="1920" y="19579"/>
                      <a:pt x="1905" y="19548"/>
                      <a:pt x="1905" y="19518"/>
                    </a:cubicBezTo>
                    <a:lnTo>
                      <a:pt x="1844" y="19350"/>
                    </a:lnTo>
                    <a:lnTo>
                      <a:pt x="1783" y="19167"/>
                    </a:lnTo>
                    <a:cubicBezTo>
                      <a:pt x="1753" y="19106"/>
                      <a:pt x="1737" y="19030"/>
                      <a:pt x="1707" y="18969"/>
                    </a:cubicBezTo>
                    <a:lnTo>
                      <a:pt x="1600" y="18680"/>
                    </a:lnTo>
                    <a:lnTo>
                      <a:pt x="1570" y="18603"/>
                    </a:lnTo>
                    <a:cubicBezTo>
                      <a:pt x="1554" y="18588"/>
                      <a:pt x="1554" y="18558"/>
                      <a:pt x="1539" y="18543"/>
                    </a:cubicBezTo>
                    <a:lnTo>
                      <a:pt x="1524" y="18512"/>
                    </a:lnTo>
                    <a:lnTo>
                      <a:pt x="1509" y="18466"/>
                    </a:lnTo>
                    <a:lnTo>
                      <a:pt x="1448" y="18314"/>
                    </a:lnTo>
                    <a:cubicBezTo>
                      <a:pt x="1402" y="18238"/>
                      <a:pt x="1372" y="18146"/>
                      <a:pt x="1326" y="18070"/>
                    </a:cubicBezTo>
                    <a:lnTo>
                      <a:pt x="1295" y="17994"/>
                    </a:lnTo>
                    <a:cubicBezTo>
                      <a:pt x="1265" y="17918"/>
                      <a:pt x="1235" y="17857"/>
                      <a:pt x="1189" y="17796"/>
                    </a:cubicBezTo>
                    <a:lnTo>
                      <a:pt x="1204" y="17796"/>
                    </a:lnTo>
                    <a:lnTo>
                      <a:pt x="1189" y="17765"/>
                    </a:lnTo>
                    <a:cubicBezTo>
                      <a:pt x="1128" y="17659"/>
                      <a:pt x="1067" y="17537"/>
                      <a:pt x="1006" y="17430"/>
                    </a:cubicBezTo>
                    <a:lnTo>
                      <a:pt x="1006" y="17415"/>
                    </a:lnTo>
                    <a:cubicBezTo>
                      <a:pt x="976" y="17339"/>
                      <a:pt x="930" y="17263"/>
                      <a:pt x="899" y="17171"/>
                    </a:cubicBezTo>
                    <a:lnTo>
                      <a:pt x="838" y="17065"/>
                    </a:lnTo>
                    <a:cubicBezTo>
                      <a:pt x="823" y="17019"/>
                      <a:pt x="808" y="16988"/>
                      <a:pt x="793" y="16958"/>
                    </a:cubicBezTo>
                    <a:lnTo>
                      <a:pt x="777" y="16912"/>
                    </a:lnTo>
                    <a:lnTo>
                      <a:pt x="716" y="16806"/>
                    </a:lnTo>
                    <a:lnTo>
                      <a:pt x="671" y="16699"/>
                    </a:lnTo>
                    <a:cubicBezTo>
                      <a:pt x="656" y="16669"/>
                      <a:pt x="640" y="16638"/>
                      <a:pt x="640" y="16592"/>
                    </a:cubicBezTo>
                    <a:lnTo>
                      <a:pt x="625" y="16562"/>
                    </a:lnTo>
                    <a:lnTo>
                      <a:pt x="579" y="16455"/>
                    </a:lnTo>
                    <a:lnTo>
                      <a:pt x="534" y="16333"/>
                    </a:lnTo>
                    <a:cubicBezTo>
                      <a:pt x="503" y="16257"/>
                      <a:pt x="473" y="16181"/>
                      <a:pt x="442" y="16105"/>
                    </a:cubicBezTo>
                    <a:lnTo>
                      <a:pt x="412" y="16013"/>
                    </a:lnTo>
                    <a:lnTo>
                      <a:pt x="366" y="15907"/>
                    </a:lnTo>
                    <a:lnTo>
                      <a:pt x="336" y="15785"/>
                    </a:lnTo>
                    <a:cubicBezTo>
                      <a:pt x="320" y="15739"/>
                      <a:pt x="305" y="15678"/>
                      <a:pt x="290" y="15632"/>
                    </a:cubicBezTo>
                    <a:lnTo>
                      <a:pt x="275" y="15602"/>
                    </a:lnTo>
                    <a:cubicBezTo>
                      <a:pt x="259" y="15541"/>
                      <a:pt x="244" y="15495"/>
                      <a:pt x="229" y="15434"/>
                    </a:cubicBezTo>
                    <a:lnTo>
                      <a:pt x="214" y="15343"/>
                    </a:lnTo>
                    <a:lnTo>
                      <a:pt x="183" y="15221"/>
                    </a:lnTo>
                    <a:lnTo>
                      <a:pt x="183" y="15191"/>
                    </a:lnTo>
                    <a:lnTo>
                      <a:pt x="183" y="15160"/>
                    </a:lnTo>
                    <a:lnTo>
                      <a:pt x="168" y="15084"/>
                    </a:lnTo>
                    <a:lnTo>
                      <a:pt x="168" y="15038"/>
                    </a:lnTo>
                    <a:cubicBezTo>
                      <a:pt x="153" y="15023"/>
                      <a:pt x="153" y="14993"/>
                      <a:pt x="153" y="14962"/>
                    </a:cubicBezTo>
                    <a:lnTo>
                      <a:pt x="138" y="14825"/>
                    </a:lnTo>
                    <a:lnTo>
                      <a:pt x="122" y="14688"/>
                    </a:lnTo>
                    <a:cubicBezTo>
                      <a:pt x="122" y="14627"/>
                      <a:pt x="122" y="14581"/>
                      <a:pt x="122" y="14520"/>
                    </a:cubicBezTo>
                    <a:lnTo>
                      <a:pt x="122" y="14475"/>
                    </a:lnTo>
                    <a:cubicBezTo>
                      <a:pt x="122" y="14459"/>
                      <a:pt x="107" y="14429"/>
                      <a:pt x="107" y="14398"/>
                    </a:cubicBezTo>
                    <a:lnTo>
                      <a:pt x="107" y="14337"/>
                    </a:lnTo>
                    <a:cubicBezTo>
                      <a:pt x="107" y="14231"/>
                      <a:pt x="122" y="14124"/>
                      <a:pt x="122" y="14017"/>
                    </a:cubicBezTo>
                    <a:cubicBezTo>
                      <a:pt x="138" y="13865"/>
                      <a:pt x="153" y="13728"/>
                      <a:pt x="183" y="13576"/>
                    </a:cubicBezTo>
                    <a:cubicBezTo>
                      <a:pt x="214" y="13408"/>
                      <a:pt x="259" y="13256"/>
                      <a:pt x="305" y="13103"/>
                    </a:cubicBezTo>
                    <a:cubicBezTo>
                      <a:pt x="366" y="12966"/>
                      <a:pt x="412" y="12814"/>
                      <a:pt x="488" y="12677"/>
                    </a:cubicBezTo>
                    <a:cubicBezTo>
                      <a:pt x="549" y="12555"/>
                      <a:pt x="610" y="12448"/>
                      <a:pt x="686" y="12342"/>
                    </a:cubicBezTo>
                    <a:lnTo>
                      <a:pt x="762" y="12204"/>
                    </a:lnTo>
                    <a:lnTo>
                      <a:pt x="793" y="12159"/>
                    </a:lnTo>
                    <a:lnTo>
                      <a:pt x="808" y="12143"/>
                    </a:lnTo>
                    <a:cubicBezTo>
                      <a:pt x="884" y="12037"/>
                      <a:pt x="976" y="11915"/>
                      <a:pt x="1067" y="11793"/>
                    </a:cubicBezTo>
                    <a:cubicBezTo>
                      <a:pt x="1097" y="11763"/>
                      <a:pt x="1113" y="11717"/>
                      <a:pt x="1143" y="11686"/>
                    </a:cubicBezTo>
                    <a:cubicBezTo>
                      <a:pt x="1204" y="11610"/>
                      <a:pt x="1265" y="11534"/>
                      <a:pt x="1326" y="11458"/>
                    </a:cubicBezTo>
                    <a:lnTo>
                      <a:pt x="1372" y="11397"/>
                    </a:lnTo>
                    <a:lnTo>
                      <a:pt x="1463" y="11245"/>
                    </a:lnTo>
                    <a:cubicBezTo>
                      <a:pt x="1494" y="11214"/>
                      <a:pt x="1524" y="11168"/>
                      <a:pt x="1554" y="11123"/>
                    </a:cubicBezTo>
                    <a:lnTo>
                      <a:pt x="1600" y="11062"/>
                    </a:lnTo>
                    <a:cubicBezTo>
                      <a:pt x="1676" y="10955"/>
                      <a:pt x="1753" y="10833"/>
                      <a:pt x="1829" y="10711"/>
                    </a:cubicBezTo>
                    <a:cubicBezTo>
                      <a:pt x="1935" y="10544"/>
                      <a:pt x="2042" y="10376"/>
                      <a:pt x="2133" y="10208"/>
                    </a:cubicBezTo>
                    <a:lnTo>
                      <a:pt x="2179" y="10148"/>
                    </a:lnTo>
                    <a:lnTo>
                      <a:pt x="2210" y="10087"/>
                    </a:lnTo>
                    <a:cubicBezTo>
                      <a:pt x="2347" y="9858"/>
                      <a:pt x="2499" y="9630"/>
                      <a:pt x="2591" y="9371"/>
                    </a:cubicBezTo>
                    <a:cubicBezTo>
                      <a:pt x="2606" y="9310"/>
                      <a:pt x="2621" y="9233"/>
                      <a:pt x="2651" y="9172"/>
                    </a:cubicBezTo>
                    <a:lnTo>
                      <a:pt x="2651" y="9157"/>
                    </a:lnTo>
                    <a:cubicBezTo>
                      <a:pt x="2667" y="9112"/>
                      <a:pt x="2682" y="9066"/>
                      <a:pt x="2682" y="9020"/>
                    </a:cubicBezTo>
                    <a:cubicBezTo>
                      <a:pt x="2712" y="8913"/>
                      <a:pt x="2728" y="8807"/>
                      <a:pt x="2743" y="8715"/>
                    </a:cubicBezTo>
                    <a:cubicBezTo>
                      <a:pt x="2743" y="8670"/>
                      <a:pt x="2743" y="8624"/>
                      <a:pt x="2758" y="8578"/>
                    </a:cubicBezTo>
                    <a:cubicBezTo>
                      <a:pt x="2758" y="8517"/>
                      <a:pt x="2773" y="8456"/>
                      <a:pt x="2773" y="8395"/>
                    </a:cubicBezTo>
                    <a:cubicBezTo>
                      <a:pt x="2789" y="8289"/>
                      <a:pt x="2804" y="8197"/>
                      <a:pt x="2819" y="8075"/>
                    </a:cubicBezTo>
                    <a:cubicBezTo>
                      <a:pt x="2834" y="8015"/>
                      <a:pt x="2865" y="7954"/>
                      <a:pt x="2880" y="7893"/>
                    </a:cubicBezTo>
                    <a:lnTo>
                      <a:pt x="2880" y="7908"/>
                    </a:lnTo>
                    <a:cubicBezTo>
                      <a:pt x="2880" y="7877"/>
                      <a:pt x="2895" y="7862"/>
                      <a:pt x="2895" y="7847"/>
                    </a:cubicBezTo>
                    <a:cubicBezTo>
                      <a:pt x="2926" y="7786"/>
                      <a:pt x="2956" y="7725"/>
                      <a:pt x="2971" y="7664"/>
                    </a:cubicBezTo>
                    <a:cubicBezTo>
                      <a:pt x="3002" y="7618"/>
                      <a:pt x="3032" y="7573"/>
                      <a:pt x="3063" y="7527"/>
                    </a:cubicBezTo>
                    <a:lnTo>
                      <a:pt x="3078" y="7512"/>
                    </a:lnTo>
                    <a:cubicBezTo>
                      <a:pt x="3093" y="7496"/>
                      <a:pt x="3093" y="7481"/>
                      <a:pt x="3109" y="7466"/>
                    </a:cubicBezTo>
                    <a:lnTo>
                      <a:pt x="3169" y="7405"/>
                    </a:lnTo>
                    <a:cubicBezTo>
                      <a:pt x="3215" y="7344"/>
                      <a:pt x="3261" y="7283"/>
                      <a:pt x="3322" y="7237"/>
                    </a:cubicBezTo>
                    <a:cubicBezTo>
                      <a:pt x="3383" y="7177"/>
                      <a:pt x="3444" y="7116"/>
                      <a:pt x="3505" y="7070"/>
                    </a:cubicBezTo>
                    <a:cubicBezTo>
                      <a:pt x="3581" y="6994"/>
                      <a:pt x="3657" y="6933"/>
                      <a:pt x="3733" y="6872"/>
                    </a:cubicBezTo>
                    <a:cubicBezTo>
                      <a:pt x="3764" y="6826"/>
                      <a:pt x="3809" y="6796"/>
                      <a:pt x="3840" y="6765"/>
                    </a:cubicBezTo>
                    <a:lnTo>
                      <a:pt x="3916" y="6704"/>
                    </a:lnTo>
                    <a:lnTo>
                      <a:pt x="3962" y="6659"/>
                    </a:lnTo>
                    <a:lnTo>
                      <a:pt x="4007" y="6628"/>
                    </a:lnTo>
                    <a:cubicBezTo>
                      <a:pt x="4023" y="6613"/>
                      <a:pt x="4053" y="6582"/>
                      <a:pt x="4068" y="6567"/>
                    </a:cubicBezTo>
                    <a:lnTo>
                      <a:pt x="4145" y="6506"/>
                    </a:lnTo>
                    <a:lnTo>
                      <a:pt x="4221" y="6445"/>
                    </a:lnTo>
                    <a:lnTo>
                      <a:pt x="4251" y="6415"/>
                    </a:lnTo>
                    <a:cubicBezTo>
                      <a:pt x="4282" y="6400"/>
                      <a:pt x="4297" y="6384"/>
                      <a:pt x="4327" y="6369"/>
                    </a:cubicBezTo>
                    <a:lnTo>
                      <a:pt x="4419" y="6308"/>
                    </a:lnTo>
                    <a:lnTo>
                      <a:pt x="4480" y="6247"/>
                    </a:lnTo>
                    <a:lnTo>
                      <a:pt x="4510" y="6232"/>
                    </a:lnTo>
                    <a:cubicBezTo>
                      <a:pt x="4541" y="6201"/>
                      <a:pt x="4571" y="6186"/>
                      <a:pt x="4586" y="6171"/>
                    </a:cubicBezTo>
                    <a:cubicBezTo>
                      <a:pt x="4647" y="6141"/>
                      <a:pt x="4693" y="6095"/>
                      <a:pt x="4754" y="6064"/>
                    </a:cubicBezTo>
                    <a:lnTo>
                      <a:pt x="4861" y="5988"/>
                    </a:lnTo>
                    <a:cubicBezTo>
                      <a:pt x="4922" y="5958"/>
                      <a:pt x="4967" y="5912"/>
                      <a:pt x="5028" y="5881"/>
                    </a:cubicBezTo>
                    <a:lnTo>
                      <a:pt x="5104" y="5821"/>
                    </a:lnTo>
                    <a:cubicBezTo>
                      <a:pt x="5165" y="5790"/>
                      <a:pt x="5211" y="5760"/>
                      <a:pt x="5272" y="5729"/>
                    </a:cubicBezTo>
                    <a:lnTo>
                      <a:pt x="5318" y="5699"/>
                    </a:lnTo>
                    <a:cubicBezTo>
                      <a:pt x="5470" y="5607"/>
                      <a:pt x="5592" y="5531"/>
                      <a:pt x="5729" y="5470"/>
                    </a:cubicBezTo>
                    <a:cubicBezTo>
                      <a:pt x="5958" y="5348"/>
                      <a:pt x="6201" y="5211"/>
                      <a:pt x="6430" y="5104"/>
                    </a:cubicBezTo>
                    <a:lnTo>
                      <a:pt x="6948" y="4830"/>
                    </a:lnTo>
                    <a:cubicBezTo>
                      <a:pt x="7146" y="4724"/>
                      <a:pt x="7329" y="4617"/>
                      <a:pt x="7496" y="4510"/>
                    </a:cubicBezTo>
                    <a:cubicBezTo>
                      <a:pt x="7695" y="4404"/>
                      <a:pt x="7877" y="4282"/>
                      <a:pt x="8045" y="4160"/>
                    </a:cubicBezTo>
                    <a:cubicBezTo>
                      <a:pt x="8152" y="4099"/>
                      <a:pt x="8258" y="4023"/>
                      <a:pt x="8350" y="3962"/>
                    </a:cubicBezTo>
                    <a:lnTo>
                      <a:pt x="8548" y="3840"/>
                    </a:lnTo>
                    <a:cubicBezTo>
                      <a:pt x="8609" y="3794"/>
                      <a:pt x="8670" y="3748"/>
                      <a:pt x="8731" y="3703"/>
                    </a:cubicBezTo>
                    <a:lnTo>
                      <a:pt x="8792" y="3657"/>
                    </a:lnTo>
                    <a:cubicBezTo>
                      <a:pt x="8822" y="3642"/>
                      <a:pt x="8837" y="3627"/>
                      <a:pt x="8868" y="3611"/>
                    </a:cubicBezTo>
                    <a:lnTo>
                      <a:pt x="8898" y="3581"/>
                    </a:lnTo>
                    <a:lnTo>
                      <a:pt x="8929" y="3566"/>
                    </a:lnTo>
                    <a:cubicBezTo>
                      <a:pt x="8959" y="3535"/>
                      <a:pt x="8990" y="3505"/>
                      <a:pt x="9020" y="3474"/>
                    </a:cubicBezTo>
                    <a:cubicBezTo>
                      <a:pt x="9051" y="3459"/>
                      <a:pt x="9066" y="3444"/>
                      <a:pt x="9096" y="3413"/>
                    </a:cubicBezTo>
                    <a:lnTo>
                      <a:pt x="9127" y="3398"/>
                    </a:lnTo>
                    <a:lnTo>
                      <a:pt x="9203" y="3337"/>
                    </a:lnTo>
                    <a:lnTo>
                      <a:pt x="9264" y="3276"/>
                    </a:lnTo>
                    <a:cubicBezTo>
                      <a:pt x="9325" y="3230"/>
                      <a:pt x="9371" y="3185"/>
                      <a:pt x="9416" y="3139"/>
                    </a:cubicBezTo>
                    <a:cubicBezTo>
                      <a:pt x="9447" y="3124"/>
                      <a:pt x="9462" y="3093"/>
                      <a:pt x="9492" y="3078"/>
                    </a:cubicBezTo>
                    <a:cubicBezTo>
                      <a:pt x="9538" y="3032"/>
                      <a:pt x="9599" y="2987"/>
                      <a:pt x="9645" y="2926"/>
                    </a:cubicBezTo>
                    <a:lnTo>
                      <a:pt x="9690" y="2880"/>
                    </a:lnTo>
                    <a:cubicBezTo>
                      <a:pt x="9706" y="2880"/>
                      <a:pt x="9706" y="2865"/>
                      <a:pt x="9721" y="2850"/>
                    </a:cubicBezTo>
                    <a:cubicBezTo>
                      <a:pt x="9736" y="2834"/>
                      <a:pt x="9767" y="2819"/>
                      <a:pt x="9782" y="2789"/>
                    </a:cubicBezTo>
                    <a:lnTo>
                      <a:pt x="9828" y="2743"/>
                    </a:lnTo>
                    <a:lnTo>
                      <a:pt x="9873" y="2697"/>
                    </a:lnTo>
                    <a:cubicBezTo>
                      <a:pt x="9889" y="2682"/>
                      <a:pt x="9904" y="2651"/>
                      <a:pt x="9919" y="2636"/>
                    </a:cubicBezTo>
                    <a:cubicBezTo>
                      <a:pt x="9980" y="2575"/>
                      <a:pt x="10026" y="2530"/>
                      <a:pt x="10071" y="2469"/>
                    </a:cubicBezTo>
                    <a:lnTo>
                      <a:pt x="10117" y="2408"/>
                    </a:lnTo>
                    <a:lnTo>
                      <a:pt x="10224" y="2271"/>
                    </a:lnTo>
                    <a:lnTo>
                      <a:pt x="10239" y="2255"/>
                    </a:lnTo>
                    <a:cubicBezTo>
                      <a:pt x="10254" y="2240"/>
                      <a:pt x="10269" y="2210"/>
                      <a:pt x="10285" y="2194"/>
                    </a:cubicBezTo>
                    <a:lnTo>
                      <a:pt x="10346" y="2103"/>
                    </a:lnTo>
                    <a:lnTo>
                      <a:pt x="10422" y="2012"/>
                    </a:lnTo>
                    <a:lnTo>
                      <a:pt x="10437" y="1981"/>
                    </a:lnTo>
                    <a:cubicBezTo>
                      <a:pt x="10452" y="1966"/>
                      <a:pt x="10467" y="1935"/>
                      <a:pt x="10467" y="1920"/>
                    </a:cubicBezTo>
                    <a:lnTo>
                      <a:pt x="10513" y="1844"/>
                    </a:lnTo>
                    <a:cubicBezTo>
                      <a:pt x="10559" y="1783"/>
                      <a:pt x="10605" y="1692"/>
                      <a:pt x="10650" y="1615"/>
                    </a:cubicBezTo>
                    <a:cubicBezTo>
                      <a:pt x="10666" y="1600"/>
                      <a:pt x="10666" y="1585"/>
                      <a:pt x="10681" y="1570"/>
                    </a:cubicBezTo>
                    <a:cubicBezTo>
                      <a:pt x="10696" y="1524"/>
                      <a:pt x="10727" y="1494"/>
                      <a:pt x="10742" y="1448"/>
                    </a:cubicBezTo>
                    <a:cubicBezTo>
                      <a:pt x="10787" y="1356"/>
                      <a:pt x="10848" y="1219"/>
                      <a:pt x="10894" y="1097"/>
                    </a:cubicBezTo>
                    <a:cubicBezTo>
                      <a:pt x="10909" y="1006"/>
                      <a:pt x="10940" y="899"/>
                      <a:pt x="10970" y="793"/>
                    </a:cubicBezTo>
                    <a:cubicBezTo>
                      <a:pt x="11016" y="579"/>
                      <a:pt x="11062" y="366"/>
                      <a:pt x="11138" y="168"/>
                    </a:cubicBezTo>
                    <a:lnTo>
                      <a:pt x="11138" y="153"/>
                    </a:lnTo>
                    <a:close/>
                    <a:moveTo>
                      <a:pt x="11138" y="0"/>
                    </a:moveTo>
                    <a:cubicBezTo>
                      <a:pt x="11107" y="0"/>
                      <a:pt x="11077" y="0"/>
                      <a:pt x="11062" y="16"/>
                    </a:cubicBezTo>
                    <a:cubicBezTo>
                      <a:pt x="11001" y="46"/>
                      <a:pt x="10970" y="107"/>
                      <a:pt x="10955" y="168"/>
                    </a:cubicBezTo>
                    <a:cubicBezTo>
                      <a:pt x="10925" y="259"/>
                      <a:pt x="10894" y="366"/>
                      <a:pt x="10864" y="473"/>
                    </a:cubicBezTo>
                    <a:cubicBezTo>
                      <a:pt x="10848" y="564"/>
                      <a:pt x="10818" y="671"/>
                      <a:pt x="10803" y="762"/>
                    </a:cubicBezTo>
                    <a:cubicBezTo>
                      <a:pt x="10772" y="899"/>
                      <a:pt x="10742" y="1021"/>
                      <a:pt x="10696" y="1143"/>
                    </a:cubicBezTo>
                    <a:cubicBezTo>
                      <a:pt x="10696" y="1158"/>
                      <a:pt x="10696" y="1158"/>
                      <a:pt x="10696" y="1158"/>
                    </a:cubicBezTo>
                    <a:cubicBezTo>
                      <a:pt x="10667" y="1231"/>
                      <a:pt x="10638" y="1304"/>
                      <a:pt x="10596" y="1389"/>
                    </a:cubicBezTo>
                    <a:lnTo>
                      <a:pt x="10596" y="1389"/>
                    </a:lnTo>
                    <a:cubicBezTo>
                      <a:pt x="10598" y="1388"/>
                      <a:pt x="10601" y="1387"/>
                      <a:pt x="10605" y="1387"/>
                    </a:cubicBezTo>
                    <a:cubicBezTo>
                      <a:pt x="10574" y="1433"/>
                      <a:pt x="10544" y="1494"/>
                      <a:pt x="10528" y="1539"/>
                    </a:cubicBezTo>
                    <a:cubicBezTo>
                      <a:pt x="10513" y="1570"/>
                      <a:pt x="10498" y="1600"/>
                      <a:pt x="10483" y="1615"/>
                    </a:cubicBezTo>
                    <a:cubicBezTo>
                      <a:pt x="10452" y="1676"/>
                      <a:pt x="10422" y="1722"/>
                      <a:pt x="10391" y="1768"/>
                    </a:cubicBezTo>
                    <a:cubicBezTo>
                      <a:pt x="10376" y="1798"/>
                      <a:pt x="10346" y="1829"/>
                      <a:pt x="10330" y="1859"/>
                    </a:cubicBezTo>
                    <a:cubicBezTo>
                      <a:pt x="10330" y="1859"/>
                      <a:pt x="10330" y="1859"/>
                      <a:pt x="10330" y="1874"/>
                    </a:cubicBezTo>
                    <a:cubicBezTo>
                      <a:pt x="10269" y="1951"/>
                      <a:pt x="10208" y="2042"/>
                      <a:pt x="10148" y="2133"/>
                    </a:cubicBezTo>
                    <a:cubicBezTo>
                      <a:pt x="10117" y="2179"/>
                      <a:pt x="10087" y="2210"/>
                      <a:pt x="10056" y="2255"/>
                    </a:cubicBezTo>
                    <a:lnTo>
                      <a:pt x="9965" y="2377"/>
                    </a:lnTo>
                    <a:cubicBezTo>
                      <a:pt x="9949" y="2392"/>
                      <a:pt x="9949" y="2408"/>
                      <a:pt x="9934" y="2423"/>
                    </a:cubicBezTo>
                    <a:cubicBezTo>
                      <a:pt x="9843" y="2514"/>
                      <a:pt x="9767" y="2621"/>
                      <a:pt x="9690" y="2712"/>
                    </a:cubicBezTo>
                    <a:cubicBezTo>
                      <a:pt x="9599" y="2804"/>
                      <a:pt x="9523" y="2880"/>
                      <a:pt x="9431" y="2971"/>
                    </a:cubicBezTo>
                    <a:cubicBezTo>
                      <a:pt x="9401" y="3002"/>
                      <a:pt x="9355" y="3032"/>
                      <a:pt x="9310" y="3078"/>
                    </a:cubicBezTo>
                    <a:cubicBezTo>
                      <a:pt x="9279" y="3109"/>
                      <a:pt x="9233" y="3139"/>
                      <a:pt x="9203" y="3185"/>
                    </a:cubicBezTo>
                    <a:cubicBezTo>
                      <a:pt x="9127" y="3246"/>
                      <a:pt x="9051" y="3307"/>
                      <a:pt x="8974" y="3383"/>
                    </a:cubicBezTo>
                    <a:cubicBezTo>
                      <a:pt x="8913" y="3429"/>
                      <a:pt x="8852" y="3474"/>
                      <a:pt x="8792" y="3535"/>
                    </a:cubicBezTo>
                    <a:cubicBezTo>
                      <a:pt x="8731" y="3581"/>
                      <a:pt x="8670" y="3627"/>
                      <a:pt x="8593" y="3672"/>
                    </a:cubicBezTo>
                    <a:cubicBezTo>
                      <a:pt x="8533" y="3733"/>
                      <a:pt x="8456" y="3779"/>
                      <a:pt x="8395" y="3825"/>
                    </a:cubicBezTo>
                    <a:lnTo>
                      <a:pt x="8380" y="3825"/>
                    </a:lnTo>
                    <a:cubicBezTo>
                      <a:pt x="8213" y="3947"/>
                      <a:pt x="8030" y="4068"/>
                      <a:pt x="7847" y="4190"/>
                    </a:cubicBezTo>
                    <a:cubicBezTo>
                      <a:pt x="7786" y="4236"/>
                      <a:pt x="7725" y="4266"/>
                      <a:pt x="7664" y="4312"/>
                    </a:cubicBezTo>
                    <a:cubicBezTo>
                      <a:pt x="7588" y="4358"/>
                      <a:pt x="7527" y="4404"/>
                      <a:pt x="7451" y="4434"/>
                    </a:cubicBezTo>
                    <a:cubicBezTo>
                      <a:pt x="7344" y="4510"/>
                      <a:pt x="7222" y="4571"/>
                      <a:pt x="7100" y="4632"/>
                    </a:cubicBezTo>
                    <a:cubicBezTo>
                      <a:pt x="6902" y="4754"/>
                      <a:pt x="6689" y="4861"/>
                      <a:pt x="6476" y="4967"/>
                    </a:cubicBezTo>
                    <a:cubicBezTo>
                      <a:pt x="6278" y="5059"/>
                      <a:pt x="6095" y="5150"/>
                      <a:pt x="5912" y="5257"/>
                    </a:cubicBezTo>
                    <a:cubicBezTo>
                      <a:pt x="5821" y="5303"/>
                      <a:pt x="5714" y="5348"/>
                      <a:pt x="5622" y="5394"/>
                    </a:cubicBezTo>
                    <a:cubicBezTo>
                      <a:pt x="5531" y="5455"/>
                      <a:pt x="5440" y="5501"/>
                      <a:pt x="5348" y="5562"/>
                    </a:cubicBezTo>
                    <a:cubicBezTo>
                      <a:pt x="5257" y="5607"/>
                      <a:pt x="5150" y="5668"/>
                      <a:pt x="5059" y="5714"/>
                    </a:cubicBezTo>
                    <a:cubicBezTo>
                      <a:pt x="4998" y="5760"/>
                      <a:pt x="4937" y="5805"/>
                      <a:pt x="4876" y="5836"/>
                    </a:cubicBezTo>
                    <a:cubicBezTo>
                      <a:pt x="4845" y="5851"/>
                      <a:pt x="4815" y="5866"/>
                      <a:pt x="4784" y="5897"/>
                    </a:cubicBezTo>
                    <a:lnTo>
                      <a:pt x="4800" y="5897"/>
                    </a:lnTo>
                    <a:cubicBezTo>
                      <a:pt x="4693" y="5958"/>
                      <a:pt x="4602" y="6019"/>
                      <a:pt x="4510" y="6080"/>
                    </a:cubicBezTo>
                    <a:cubicBezTo>
                      <a:pt x="4449" y="6125"/>
                      <a:pt x="4404" y="6171"/>
                      <a:pt x="4343" y="6201"/>
                    </a:cubicBezTo>
                    <a:cubicBezTo>
                      <a:pt x="4282" y="6247"/>
                      <a:pt x="4236" y="6278"/>
                      <a:pt x="4190" y="6323"/>
                    </a:cubicBezTo>
                    <a:lnTo>
                      <a:pt x="4053" y="6430"/>
                    </a:lnTo>
                    <a:cubicBezTo>
                      <a:pt x="4023" y="6445"/>
                      <a:pt x="4007" y="6460"/>
                      <a:pt x="3977" y="6476"/>
                    </a:cubicBezTo>
                    <a:cubicBezTo>
                      <a:pt x="3916" y="6537"/>
                      <a:pt x="3855" y="6598"/>
                      <a:pt x="3794" y="6643"/>
                    </a:cubicBezTo>
                    <a:cubicBezTo>
                      <a:pt x="3627" y="6780"/>
                      <a:pt x="3474" y="6933"/>
                      <a:pt x="3322" y="7070"/>
                    </a:cubicBezTo>
                    <a:cubicBezTo>
                      <a:pt x="3246" y="7146"/>
                      <a:pt x="3169" y="7207"/>
                      <a:pt x="3109" y="7283"/>
                    </a:cubicBezTo>
                    <a:cubicBezTo>
                      <a:pt x="3032" y="7375"/>
                      <a:pt x="2971" y="7451"/>
                      <a:pt x="2926" y="7542"/>
                    </a:cubicBezTo>
                    <a:cubicBezTo>
                      <a:pt x="2865" y="7634"/>
                      <a:pt x="2819" y="7740"/>
                      <a:pt x="2789" y="7832"/>
                    </a:cubicBezTo>
                    <a:cubicBezTo>
                      <a:pt x="2758" y="7908"/>
                      <a:pt x="2743" y="7984"/>
                      <a:pt x="2712" y="8060"/>
                    </a:cubicBezTo>
                    <a:cubicBezTo>
                      <a:pt x="2712" y="8091"/>
                      <a:pt x="2712" y="8121"/>
                      <a:pt x="2712" y="8136"/>
                    </a:cubicBezTo>
                    <a:cubicBezTo>
                      <a:pt x="2697" y="8197"/>
                      <a:pt x="2682" y="8243"/>
                      <a:pt x="2682" y="8304"/>
                    </a:cubicBezTo>
                    <a:cubicBezTo>
                      <a:pt x="2667" y="8395"/>
                      <a:pt x="2651" y="8502"/>
                      <a:pt x="2636" y="8593"/>
                    </a:cubicBezTo>
                    <a:cubicBezTo>
                      <a:pt x="2636" y="8654"/>
                      <a:pt x="2636" y="8700"/>
                      <a:pt x="2621" y="8761"/>
                    </a:cubicBezTo>
                    <a:cubicBezTo>
                      <a:pt x="2606" y="8807"/>
                      <a:pt x="2606" y="8868"/>
                      <a:pt x="2591" y="8913"/>
                    </a:cubicBezTo>
                    <a:cubicBezTo>
                      <a:pt x="2591" y="8944"/>
                      <a:pt x="2575" y="8990"/>
                      <a:pt x="2575" y="9020"/>
                    </a:cubicBezTo>
                    <a:cubicBezTo>
                      <a:pt x="2560" y="9051"/>
                      <a:pt x="2560" y="9066"/>
                      <a:pt x="2560" y="9096"/>
                    </a:cubicBezTo>
                    <a:cubicBezTo>
                      <a:pt x="2530" y="9172"/>
                      <a:pt x="2514" y="9233"/>
                      <a:pt x="2499" y="9310"/>
                    </a:cubicBezTo>
                    <a:cubicBezTo>
                      <a:pt x="2453" y="9401"/>
                      <a:pt x="2423" y="9492"/>
                      <a:pt x="2377" y="9584"/>
                    </a:cubicBezTo>
                    <a:cubicBezTo>
                      <a:pt x="2301" y="9721"/>
                      <a:pt x="2225" y="9858"/>
                      <a:pt x="2149" y="9980"/>
                    </a:cubicBezTo>
                    <a:cubicBezTo>
                      <a:pt x="2072" y="10102"/>
                      <a:pt x="2012" y="10208"/>
                      <a:pt x="1935" y="10330"/>
                    </a:cubicBezTo>
                    <a:cubicBezTo>
                      <a:pt x="1874" y="10437"/>
                      <a:pt x="1798" y="10544"/>
                      <a:pt x="1737" y="10635"/>
                    </a:cubicBezTo>
                    <a:cubicBezTo>
                      <a:pt x="1661" y="10757"/>
                      <a:pt x="1585" y="10864"/>
                      <a:pt x="1524" y="10970"/>
                    </a:cubicBezTo>
                    <a:cubicBezTo>
                      <a:pt x="1402" y="11153"/>
                      <a:pt x="1280" y="11321"/>
                      <a:pt x="1158" y="11473"/>
                    </a:cubicBezTo>
                    <a:cubicBezTo>
                      <a:pt x="1082" y="11580"/>
                      <a:pt x="1006" y="11671"/>
                      <a:pt x="945" y="11763"/>
                    </a:cubicBezTo>
                    <a:cubicBezTo>
                      <a:pt x="869" y="11854"/>
                      <a:pt x="808" y="11945"/>
                      <a:pt x="732" y="12037"/>
                    </a:cubicBezTo>
                    <a:cubicBezTo>
                      <a:pt x="671" y="12128"/>
                      <a:pt x="625" y="12220"/>
                      <a:pt x="564" y="12311"/>
                    </a:cubicBezTo>
                    <a:cubicBezTo>
                      <a:pt x="503" y="12402"/>
                      <a:pt x="457" y="12494"/>
                      <a:pt x="397" y="12601"/>
                    </a:cubicBezTo>
                    <a:cubicBezTo>
                      <a:pt x="336" y="12722"/>
                      <a:pt x="290" y="12844"/>
                      <a:pt x="244" y="12966"/>
                    </a:cubicBezTo>
                    <a:cubicBezTo>
                      <a:pt x="138" y="13240"/>
                      <a:pt x="61" y="13530"/>
                      <a:pt x="31" y="13819"/>
                    </a:cubicBezTo>
                    <a:cubicBezTo>
                      <a:pt x="16" y="13941"/>
                      <a:pt x="0" y="14063"/>
                      <a:pt x="0" y="14170"/>
                    </a:cubicBezTo>
                    <a:lnTo>
                      <a:pt x="0" y="14383"/>
                    </a:lnTo>
                    <a:cubicBezTo>
                      <a:pt x="0" y="14490"/>
                      <a:pt x="16" y="14596"/>
                      <a:pt x="16" y="14703"/>
                    </a:cubicBezTo>
                    <a:cubicBezTo>
                      <a:pt x="16" y="14749"/>
                      <a:pt x="31" y="14810"/>
                      <a:pt x="31" y="14855"/>
                    </a:cubicBezTo>
                    <a:cubicBezTo>
                      <a:pt x="31" y="14901"/>
                      <a:pt x="46" y="14947"/>
                      <a:pt x="46" y="14993"/>
                    </a:cubicBezTo>
                    <a:cubicBezTo>
                      <a:pt x="61" y="15114"/>
                      <a:pt x="77" y="15221"/>
                      <a:pt x="92" y="15328"/>
                    </a:cubicBezTo>
                    <a:cubicBezTo>
                      <a:pt x="107" y="15389"/>
                      <a:pt x="122" y="15450"/>
                      <a:pt x="138" y="15526"/>
                    </a:cubicBezTo>
                    <a:cubicBezTo>
                      <a:pt x="153" y="15526"/>
                      <a:pt x="153" y="15541"/>
                      <a:pt x="153" y="15556"/>
                    </a:cubicBezTo>
                    <a:cubicBezTo>
                      <a:pt x="168" y="15602"/>
                      <a:pt x="168" y="15632"/>
                      <a:pt x="183" y="15663"/>
                    </a:cubicBezTo>
                    <a:cubicBezTo>
                      <a:pt x="198" y="15709"/>
                      <a:pt x="214" y="15754"/>
                      <a:pt x="229" y="15800"/>
                    </a:cubicBezTo>
                    <a:lnTo>
                      <a:pt x="290" y="16013"/>
                    </a:lnTo>
                    <a:cubicBezTo>
                      <a:pt x="336" y="16120"/>
                      <a:pt x="366" y="16211"/>
                      <a:pt x="412" y="16318"/>
                    </a:cubicBezTo>
                    <a:cubicBezTo>
                      <a:pt x="488" y="16516"/>
                      <a:pt x="564" y="16714"/>
                      <a:pt x="656" y="16912"/>
                    </a:cubicBezTo>
                    <a:cubicBezTo>
                      <a:pt x="732" y="17110"/>
                      <a:pt x="823" y="17293"/>
                      <a:pt x="930" y="17491"/>
                    </a:cubicBezTo>
                    <a:cubicBezTo>
                      <a:pt x="991" y="17613"/>
                      <a:pt x="1052" y="17735"/>
                      <a:pt x="1113" y="17857"/>
                    </a:cubicBezTo>
                    <a:cubicBezTo>
                      <a:pt x="1158" y="17964"/>
                      <a:pt x="1219" y="18085"/>
                      <a:pt x="1265" y="18192"/>
                    </a:cubicBezTo>
                    <a:cubicBezTo>
                      <a:pt x="1311" y="18284"/>
                      <a:pt x="1356" y="18375"/>
                      <a:pt x="1402" y="18466"/>
                    </a:cubicBezTo>
                    <a:cubicBezTo>
                      <a:pt x="1417" y="18527"/>
                      <a:pt x="1448" y="18588"/>
                      <a:pt x="1478" y="18649"/>
                    </a:cubicBezTo>
                    <a:cubicBezTo>
                      <a:pt x="1494" y="18680"/>
                      <a:pt x="1494" y="18710"/>
                      <a:pt x="1509" y="18741"/>
                    </a:cubicBezTo>
                    <a:cubicBezTo>
                      <a:pt x="1554" y="18847"/>
                      <a:pt x="1600" y="18969"/>
                      <a:pt x="1646" y="19091"/>
                    </a:cubicBezTo>
                    <a:cubicBezTo>
                      <a:pt x="1676" y="19182"/>
                      <a:pt x="1707" y="19274"/>
                      <a:pt x="1753" y="19381"/>
                    </a:cubicBezTo>
                    <a:cubicBezTo>
                      <a:pt x="1768" y="19441"/>
                      <a:pt x="1798" y="19518"/>
                      <a:pt x="1813" y="19594"/>
                    </a:cubicBezTo>
                    <a:cubicBezTo>
                      <a:pt x="1844" y="19700"/>
                      <a:pt x="1890" y="19807"/>
                      <a:pt x="1920" y="19899"/>
                    </a:cubicBezTo>
                    <a:cubicBezTo>
                      <a:pt x="1905" y="19929"/>
                      <a:pt x="1890" y="19959"/>
                      <a:pt x="1874" y="19975"/>
                    </a:cubicBezTo>
                    <a:cubicBezTo>
                      <a:pt x="1813" y="20066"/>
                      <a:pt x="1753" y="20158"/>
                      <a:pt x="1722" y="20264"/>
                    </a:cubicBezTo>
                    <a:cubicBezTo>
                      <a:pt x="1676" y="20356"/>
                      <a:pt x="1631" y="20462"/>
                      <a:pt x="1585" y="20554"/>
                    </a:cubicBezTo>
                    <a:cubicBezTo>
                      <a:pt x="1539" y="20645"/>
                      <a:pt x="1494" y="20752"/>
                      <a:pt x="1463" y="20843"/>
                    </a:cubicBezTo>
                    <a:cubicBezTo>
                      <a:pt x="1433" y="20950"/>
                      <a:pt x="1402" y="21041"/>
                      <a:pt x="1387" y="21148"/>
                    </a:cubicBezTo>
                    <a:cubicBezTo>
                      <a:pt x="1372" y="21224"/>
                      <a:pt x="1356" y="21315"/>
                      <a:pt x="1356" y="21392"/>
                    </a:cubicBezTo>
                    <a:cubicBezTo>
                      <a:pt x="1372" y="21468"/>
                      <a:pt x="1417" y="21544"/>
                      <a:pt x="1478" y="21590"/>
                    </a:cubicBezTo>
                    <a:cubicBezTo>
                      <a:pt x="1524" y="21635"/>
                      <a:pt x="1585" y="21651"/>
                      <a:pt x="1661" y="21651"/>
                    </a:cubicBezTo>
                    <a:cubicBezTo>
                      <a:pt x="1722" y="21651"/>
                      <a:pt x="1768" y="21635"/>
                      <a:pt x="1813" y="21605"/>
                    </a:cubicBezTo>
                    <a:cubicBezTo>
                      <a:pt x="1874" y="21574"/>
                      <a:pt x="1920" y="21514"/>
                      <a:pt x="1935" y="21437"/>
                    </a:cubicBezTo>
                    <a:cubicBezTo>
                      <a:pt x="1951" y="21392"/>
                      <a:pt x="1951" y="21361"/>
                      <a:pt x="1966" y="21315"/>
                    </a:cubicBezTo>
                    <a:cubicBezTo>
                      <a:pt x="1966" y="21255"/>
                      <a:pt x="1981" y="21194"/>
                      <a:pt x="1981" y="21133"/>
                    </a:cubicBezTo>
                    <a:cubicBezTo>
                      <a:pt x="2012" y="20996"/>
                      <a:pt x="2057" y="20874"/>
                      <a:pt x="2103" y="20736"/>
                    </a:cubicBezTo>
                    <a:cubicBezTo>
                      <a:pt x="2133" y="20630"/>
                      <a:pt x="2179" y="20523"/>
                      <a:pt x="2210" y="20417"/>
                    </a:cubicBezTo>
                    <a:cubicBezTo>
                      <a:pt x="2240" y="20325"/>
                      <a:pt x="2286" y="20249"/>
                      <a:pt x="2316" y="20173"/>
                    </a:cubicBezTo>
                    <a:lnTo>
                      <a:pt x="2332" y="20158"/>
                    </a:lnTo>
                    <a:cubicBezTo>
                      <a:pt x="2347" y="20142"/>
                      <a:pt x="2347" y="20142"/>
                      <a:pt x="2362" y="20127"/>
                    </a:cubicBezTo>
                    <a:cubicBezTo>
                      <a:pt x="2377" y="20127"/>
                      <a:pt x="2392" y="20112"/>
                      <a:pt x="2423" y="20097"/>
                    </a:cubicBezTo>
                    <a:cubicBezTo>
                      <a:pt x="2469" y="20066"/>
                      <a:pt x="2530" y="20051"/>
                      <a:pt x="2591" y="20036"/>
                    </a:cubicBezTo>
                    <a:cubicBezTo>
                      <a:pt x="2651" y="20020"/>
                      <a:pt x="2697" y="20005"/>
                      <a:pt x="2743" y="19990"/>
                    </a:cubicBezTo>
                    <a:cubicBezTo>
                      <a:pt x="2789" y="19975"/>
                      <a:pt x="2850" y="19959"/>
                      <a:pt x="2895" y="19944"/>
                    </a:cubicBezTo>
                    <a:cubicBezTo>
                      <a:pt x="2956" y="19944"/>
                      <a:pt x="3017" y="19929"/>
                      <a:pt x="3078" y="19929"/>
                    </a:cubicBezTo>
                    <a:cubicBezTo>
                      <a:pt x="3124" y="19914"/>
                      <a:pt x="3185" y="19914"/>
                      <a:pt x="3230" y="19914"/>
                    </a:cubicBezTo>
                    <a:cubicBezTo>
                      <a:pt x="3413" y="19899"/>
                      <a:pt x="3581" y="19899"/>
                      <a:pt x="3764" y="19899"/>
                    </a:cubicBezTo>
                    <a:cubicBezTo>
                      <a:pt x="3947" y="19899"/>
                      <a:pt x="4145" y="19899"/>
                      <a:pt x="4327" y="19883"/>
                    </a:cubicBezTo>
                    <a:cubicBezTo>
                      <a:pt x="4510" y="19883"/>
                      <a:pt x="4693" y="19883"/>
                      <a:pt x="4876" y="19868"/>
                    </a:cubicBezTo>
                    <a:cubicBezTo>
                      <a:pt x="4983" y="19853"/>
                      <a:pt x="5104" y="19853"/>
                      <a:pt x="5211" y="19838"/>
                    </a:cubicBezTo>
                    <a:lnTo>
                      <a:pt x="5333" y="19838"/>
                    </a:lnTo>
                    <a:cubicBezTo>
                      <a:pt x="5379" y="19822"/>
                      <a:pt x="5409" y="19822"/>
                      <a:pt x="5455" y="19822"/>
                    </a:cubicBezTo>
                    <a:cubicBezTo>
                      <a:pt x="5531" y="19807"/>
                      <a:pt x="5592" y="19792"/>
                      <a:pt x="5653" y="19792"/>
                    </a:cubicBezTo>
                    <a:cubicBezTo>
                      <a:pt x="5714" y="19777"/>
                      <a:pt x="5760" y="19761"/>
                      <a:pt x="5821" y="19746"/>
                    </a:cubicBezTo>
                    <a:cubicBezTo>
                      <a:pt x="5912" y="19731"/>
                      <a:pt x="6003" y="19716"/>
                      <a:pt x="6095" y="19685"/>
                    </a:cubicBezTo>
                    <a:cubicBezTo>
                      <a:pt x="6156" y="19685"/>
                      <a:pt x="6217" y="19670"/>
                      <a:pt x="6278" y="19655"/>
                    </a:cubicBezTo>
                    <a:cubicBezTo>
                      <a:pt x="6339" y="19640"/>
                      <a:pt x="6400" y="19624"/>
                      <a:pt x="6460" y="19609"/>
                    </a:cubicBezTo>
                    <a:cubicBezTo>
                      <a:pt x="6552" y="19579"/>
                      <a:pt x="6643" y="19548"/>
                      <a:pt x="6750" y="19518"/>
                    </a:cubicBezTo>
                    <a:cubicBezTo>
                      <a:pt x="6978" y="19441"/>
                      <a:pt x="7207" y="19365"/>
                      <a:pt x="7436" y="19289"/>
                    </a:cubicBezTo>
                    <a:cubicBezTo>
                      <a:pt x="7527" y="19243"/>
                      <a:pt x="7634" y="19213"/>
                      <a:pt x="7740" y="19167"/>
                    </a:cubicBezTo>
                    <a:cubicBezTo>
                      <a:pt x="7786" y="19152"/>
                      <a:pt x="7832" y="19121"/>
                      <a:pt x="7877" y="19106"/>
                    </a:cubicBezTo>
                    <a:cubicBezTo>
                      <a:pt x="7923" y="19091"/>
                      <a:pt x="7969" y="19061"/>
                      <a:pt x="7999" y="19045"/>
                    </a:cubicBezTo>
                    <a:cubicBezTo>
                      <a:pt x="8258" y="18923"/>
                      <a:pt x="8533" y="18786"/>
                      <a:pt x="8792" y="18649"/>
                    </a:cubicBezTo>
                    <a:cubicBezTo>
                      <a:pt x="8959" y="18573"/>
                      <a:pt x="9127" y="18482"/>
                      <a:pt x="9294" y="18405"/>
                    </a:cubicBezTo>
                    <a:cubicBezTo>
                      <a:pt x="9447" y="18329"/>
                      <a:pt x="9599" y="18253"/>
                      <a:pt x="9751" y="18162"/>
                    </a:cubicBezTo>
                    <a:cubicBezTo>
                      <a:pt x="10056" y="17994"/>
                      <a:pt x="10346" y="17796"/>
                      <a:pt x="10635" y="17598"/>
                    </a:cubicBezTo>
                    <a:cubicBezTo>
                      <a:pt x="10727" y="17522"/>
                      <a:pt x="10818" y="17446"/>
                      <a:pt x="10909" y="17385"/>
                    </a:cubicBezTo>
                    <a:cubicBezTo>
                      <a:pt x="11001" y="17308"/>
                      <a:pt x="11077" y="17232"/>
                      <a:pt x="11168" y="17171"/>
                    </a:cubicBezTo>
                    <a:cubicBezTo>
                      <a:pt x="11245" y="17095"/>
                      <a:pt x="11336" y="17004"/>
                      <a:pt x="11412" y="16928"/>
                    </a:cubicBezTo>
                    <a:cubicBezTo>
                      <a:pt x="11443" y="16897"/>
                      <a:pt x="11473" y="16867"/>
                      <a:pt x="11504" y="16851"/>
                    </a:cubicBezTo>
                    <a:cubicBezTo>
                      <a:pt x="11549" y="16790"/>
                      <a:pt x="11595" y="16745"/>
                      <a:pt x="11641" y="16684"/>
                    </a:cubicBezTo>
                    <a:cubicBezTo>
                      <a:pt x="11671" y="16653"/>
                      <a:pt x="11702" y="16638"/>
                      <a:pt x="11732" y="16608"/>
                    </a:cubicBezTo>
                    <a:cubicBezTo>
                      <a:pt x="11778" y="16547"/>
                      <a:pt x="11823" y="16486"/>
                      <a:pt x="11869" y="16425"/>
                    </a:cubicBezTo>
                    <a:cubicBezTo>
                      <a:pt x="11930" y="16349"/>
                      <a:pt x="12006" y="16257"/>
                      <a:pt x="12067" y="16166"/>
                    </a:cubicBezTo>
                    <a:cubicBezTo>
                      <a:pt x="12204" y="15998"/>
                      <a:pt x="12342" y="15815"/>
                      <a:pt x="12463" y="15648"/>
                    </a:cubicBezTo>
                    <a:cubicBezTo>
                      <a:pt x="12524" y="15556"/>
                      <a:pt x="12601" y="15465"/>
                      <a:pt x="12661" y="15373"/>
                    </a:cubicBezTo>
                    <a:cubicBezTo>
                      <a:pt x="12722" y="15282"/>
                      <a:pt x="12783" y="15175"/>
                      <a:pt x="12844" y="15084"/>
                    </a:cubicBezTo>
                    <a:cubicBezTo>
                      <a:pt x="12890" y="14993"/>
                      <a:pt x="12936" y="14886"/>
                      <a:pt x="12997" y="14794"/>
                    </a:cubicBezTo>
                    <a:cubicBezTo>
                      <a:pt x="13012" y="14749"/>
                      <a:pt x="13027" y="14718"/>
                      <a:pt x="13058" y="14673"/>
                    </a:cubicBezTo>
                    <a:cubicBezTo>
                      <a:pt x="13088" y="14612"/>
                      <a:pt x="13119" y="14551"/>
                      <a:pt x="13134" y="14490"/>
                    </a:cubicBezTo>
                    <a:cubicBezTo>
                      <a:pt x="13164" y="14429"/>
                      <a:pt x="13195" y="14368"/>
                      <a:pt x="13210" y="14307"/>
                    </a:cubicBezTo>
                    <a:cubicBezTo>
                      <a:pt x="13240" y="14231"/>
                      <a:pt x="13271" y="14170"/>
                      <a:pt x="13286" y="14094"/>
                    </a:cubicBezTo>
                    <a:cubicBezTo>
                      <a:pt x="13332" y="13957"/>
                      <a:pt x="13362" y="13819"/>
                      <a:pt x="13393" y="13667"/>
                    </a:cubicBezTo>
                    <a:cubicBezTo>
                      <a:pt x="13423" y="13530"/>
                      <a:pt x="13439" y="13393"/>
                      <a:pt x="13454" y="13256"/>
                    </a:cubicBezTo>
                    <a:cubicBezTo>
                      <a:pt x="13454" y="13195"/>
                      <a:pt x="13454" y="13149"/>
                      <a:pt x="13469" y="13088"/>
                    </a:cubicBezTo>
                    <a:lnTo>
                      <a:pt x="13469" y="12951"/>
                    </a:lnTo>
                    <a:cubicBezTo>
                      <a:pt x="13484" y="12844"/>
                      <a:pt x="13484" y="12722"/>
                      <a:pt x="13499" y="12616"/>
                    </a:cubicBezTo>
                    <a:lnTo>
                      <a:pt x="13499" y="12601"/>
                    </a:lnTo>
                    <a:cubicBezTo>
                      <a:pt x="13515" y="12281"/>
                      <a:pt x="13545" y="11961"/>
                      <a:pt x="13560" y="11641"/>
                    </a:cubicBezTo>
                    <a:cubicBezTo>
                      <a:pt x="13576" y="11488"/>
                      <a:pt x="13591" y="11321"/>
                      <a:pt x="13621" y="11153"/>
                    </a:cubicBezTo>
                    <a:cubicBezTo>
                      <a:pt x="13637" y="10986"/>
                      <a:pt x="13652" y="10833"/>
                      <a:pt x="13682" y="10666"/>
                    </a:cubicBezTo>
                    <a:cubicBezTo>
                      <a:pt x="13698" y="10559"/>
                      <a:pt x="13713" y="10452"/>
                      <a:pt x="13728" y="10330"/>
                    </a:cubicBezTo>
                    <a:cubicBezTo>
                      <a:pt x="13758" y="10224"/>
                      <a:pt x="13774" y="10117"/>
                      <a:pt x="13789" y="10010"/>
                    </a:cubicBezTo>
                    <a:cubicBezTo>
                      <a:pt x="13819" y="9904"/>
                      <a:pt x="13835" y="9797"/>
                      <a:pt x="13850" y="9690"/>
                    </a:cubicBezTo>
                    <a:cubicBezTo>
                      <a:pt x="13880" y="9523"/>
                      <a:pt x="13911" y="9371"/>
                      <a:pt x="13941" y="9203"/>
                    </a:cubicBezTo>
                    <a:cubicBezTo>
                      <a:pt x="13957" y="8959"/>
                      <a:pt x="13972" y="8700"/>
                      <a:pt x="13941" y="8441"/>
                    </a:cubicBezTo>
                    <a:cubicBezTo>
                      <a:pt x="13926" y="8380"/>
                      <a:pt x="13926" y="8304"/>
                      <a:pt x="13911" y="8228"/>
                    </a:cubicBezTo>
                    <a:cubicBezTo>
                      <a:pt x="13911" y="8182"/>
                      <a:pt x="13911" y="8152"/>
                      <a:pt x="13896" y="8106"/>
                    </a:cubicBezTo>
                    <a:cubicBezTo>
                      <a:pt x="13880" y="8045"/>
                      <a:pt x="13865" y="7984"/>
                      <a:pt x="13850" y="7923"/>
                    </a:cubicBezTo>
                    <a:cubicBezTo>
                      <a:pt x="13835" y="7832"/>
                      <a:pt x="13804" y="7740"/>
                      <a:pt x="13774" y="7649"/>
                    </a:cubicBezTo>
                    <a:lnTo>
                      <a:pt x="13728" y="7542"/>
                    </a:lnTo>
                    <a:cubicBezTo>
                      <a:pt x="13728" y="7512"/>
                      <a:pt x="13713" y="7496"/>
                      <a:pt x="13713" y="7481"/>
                    </a:cubicBezTo>
                    <a:cubicBezTo>
                      <a:pt x="13682" y="7420"/>
                      <a:pt x="13652" y="7359"/>
                      <a:pt x="13637" y="7298"/>
                    </a:cubicBezTo>
                    <a:cubicBezTo>
                      <a:pt x="13606" y="7253"/>
                      <a:pt x="13591" y="7192"/>
                      <a:pt x="13560" y="7146"/>
                    </a:cubicBezTo>
                    <a:cubicBezTo>
                      <a:pt x="13545" y="7131"/>
                      <a:pt x="13545" y="7116"/>
                      <a:pt x="13530" y="7100"/>
                    </a:cubicBezTo>
                    <a:lnTo>
                      <a:pt x="13530" y="7100"/>
                    </a:lnTo>
                    <a:lnTo>
                      <a:pt x="13545" y="7116"/>
                    </a:lnTo>
                    <a:cubicBezTo>
                      <a:pt x="13530" y="7100"/>
                      <a:pt x="13530" y="7085"/>
                      <a:pt x="13530" y="7085"/>
                    </a:cubicBezTo>
                    <a:cubicBezTo>
                      <a:pt x="13530" y="7070"/>
                      <a:pt x="13515" y="7070"/>
                      <a:pt x="13515" y="7070"/>
                    </a:cubicBezTo>
                    <a:cubicBezTo>
                      <a:pt x="13454" y="6933"/>
                      <a:pt x="13378" y="6796"/>
                      <a:pt x="13301" y="6643"/>
                    </a:cubicBezTo>
                    <a:cubicBezTo>
                      <a:pt x="13210" y="6506"/>
                      <a:pt x="13134" y="6354"/>
                      <a:pt x="13058" y="6201"/>
                    </a:cubicBezTo>
                    <a:cubicBezTo>
                      <a:pt x="12966" y="6034"/>
                      <a:pt x="12890" y="5851"/>
                      <a:pt x="12814" y="5683"/>
                    </a:cubicBezTo>
                    <a:cubicBezTo>
                      <a:pt x="12783" y="5622"/>
                      <a:pt x="12768" y="5577"/>
                      <a:pt x="12738" y="5531"/>
                    </a:cubicBezTo>
                    <a:cubicBezTo>
                      <a:pt x="12722" y="5485"/>
                      <a:pt x="12707" y="5424"/>
                      <a:pt x="12677" y="5379"/>
                    </a:cubicBezTo>
                    <a:cubicBezTo>
                      <a:pt x="12646" y="5287"/>
                      <a:pt x="12616" y="5211"/>
                      <a:pt x="12585" y="5135"/>
                    </a:cubicBezTo>
                    <a:cubicBezTo>
                      <a:pt x="12570" y="5044"/>
                      <a:pt x="12540" y="4952"/>
                      <a:pt x="12509" y="4861"/>
                    </a:cubicBezTo>
                    <a:cubicBezTo>
                      <a:pt x="12494" y="4754"/>
                      <a:pt x="12463" y="4647"/>
                      <a:pt x="12433" y="4541"/>
                    </a:cubicBezTo>
                    <a:cubicBezTo>
                      <a:pt x="12402" y="4373"/>
                      <a:pt x="12357" y="4206"/>
                      <a:pt x="12311" y="4038"/>
                    </a:cubicBezTo>
                    <a:cubicBezTo>
                      <a:pt x="12265" y="3809"/>
                      <a:pt x="12204" y="3596"/>
                      <a:pt x="12143" y="3383"/>
                    </a:cubicBezTo>
                    <a:cubicBezTo>
                      <a:pt x="12113" y="3261"/>
                      <a:pt x="12083" y="3139"/>
                      <a:pt x="12052" y="3032"/>
                    </a:cubicBezTo>
                    <a:cubicBezTo>
                      <a:pt x="12022" y="2910"/>
                      <a:pt x="11991" y="2804"/>
                      <a:pt x="11961" y="2682"/>
                    </a:cubicBezTo>
                    <a:cubicBezTo>
                      <a:pt x="11915" y="2469"/>
                      <a:pt x="11869" y="2255"/>
                      <a:pt x="11808" y="2042"/>
                    </a:cubicBezTo>
                    <a:cubicBezTo>
                      <a:pt x="11763" y="1814"/>
                      <a:pt x="11717" y="1600"/>
                      <a:pt x="11656" y="1387"/>
                    </a:cubicBezTo>
                    <a:cubicBezTo>
                      <a:pt x="11610" y="1189"/>
                      <a:pt x="11564" y="991"/>
                      <a:pt x="11504" y="793"/>
                    </a:cubicBezTo>
                    <a:cubicBezTo>
                      <a:pt x="11473" y="671"/>
                      <a:pt x="11443" y="564"/>
                      <a:pt x="11412" y="458"/>
                    </a:cubicBezTo>
                    <a:cubicBezTo>
                      <a:pt x="11397" y="397"/>
                      <a:pt x="11382" y="351"/>
                      <a:pt x="11351" y="290"/>
                    </a:cubicBezTo>
                    <a:cubicBezTo>
                      <a:pt x="11336" y="244"/>
                      <a:pt x="11321" y="198"/>
                      <a:pt x="11290" y="153"/>
                    </a:cubicBezTo>
                    <a:cubicBezTo>
                      <a:pt x="11275" y="122"/>
                      <a:pt x="11260" y="77"/>
                      <a:pt x="11229" y="46"/>
                    </a:cubicBezTo>
                    <a:cubicBezTo>
                      <a:pt x="11214" y="31"/>
                      <a:pt x="11184" y="0"/>
                      <a:pt x="11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6020150" y="27554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5885325" y="2707400"/>
                <a:ext cx="400" cy="25"/>
              </a:xfrm>
              <a:custGeom>
                <a:avLst/>
                <a:gdLst/>
                <a:ahLst/>
                <a:cxnLst/>
                <a:rect l="l" t="t" r="r" b="b"/>
                <a:pathLst>
                  <a:path w="16" h="1" extrusionOk="0">
                    <a:moveTo>
                      <a:pt x="0" y="1"/>
                    </a:moveTo>
                    <a:cubicBezTo>
                      <a:pt x="0" y="1"/>
                      <a:pt x="0" y="1"/>
                      <a:pt x="15" y="1"/>
                    </a:cubicBezTo>
                    <a:cubicBezTo>
                      <a:pt x="15" y="1"/>
                      <a:pt x="15" y="1"/>
                      <a:pt x="15" y="1"/>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6111950" y="2734075"/>
                <a:ext cx="25" cy="400"/>
              </a:xfrm>
              <a:custGeom>
                <a:avLst/>
                <a:gdLst/>
                <a:ahLst/>
                <a:cxnLst/>
                <a:rect l="l" t="t" r="r" b="b"/>
                <a:pathLst>
                  <a:path w="1" h="16" extrusionOk="0">
                    <a:moveTo>
                      <a:pt x="0" y="0"/>
                    </a:moveTo>
                    <a:cubicBezTo>
                      <a:pt x="0" y="0"/>
                      <a:pt x="0" y="0"/>
                      <a:pt x="0" y="0"/>
                    </a:cubicBezTo>
                    <a:cubicBezTo>
                      <a:pt x="0" y="0"/>
                      <a:pt x="0" y="15"/>
                      <a:pt x="0"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5860175" y="2886050"/>
                <a:ext cx="400" cy="25"/>
              </a:xfrm>
              <a:custGeom>
                <a:avLst/>
                <a:gdLst/>
                <a:ahLst/>
                <a:cxnLst/>
                <a:rect l="l" t="t" r="r" b="b"/>
                <a:pathLst>
                  <a:path w="16" h="1" extrusionOk="0">
                    <a:moveTo>
                      <a:pt x="16"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60" name="Google Shape;1460;p49"/>
          <p:cNvSpPr/>
          <p:nvPr/>
        </p:nvSpPr>
        <p:spPr>
          <a:xfrm rot="5400000">
            <a:off x="394247" y="333982"/>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 name="Google Shape;1461;p49"/>
          <p:cNvGrpSpPr/>
          <p:nvPr/>
        </p:nvGrpSpPr>
        <p:grpSpPr>
          <a:xfrm>
            <a:off x="7603900" y="3596170"/>
            <a:ext cx="529692" cy="720027"/>
            <a:chOff x="510000" y="23525"/>
            <a:chExt cx="602950" cy="816450"/>
          </a:xfrm>
        </p:grpSpPr>
        <p:sp>
          <p:nvSpPr>
            <p:cNvPr id="1462" name="Google Shape;1462;p49"/>
            <p:cNvSpPr/>
            <p:nvPr/>
          </p:nvSpPr>
          <p:spPr>
            <a:xfrm>
              <a:off x="510000" y="23525"/>
              <a:ext cx="602950" cy="816450"/>
            </a:xfrm>
            <a:custGeom>
              <a:avLst/>
              <a:gdLst/>
              <a:ahLst/>
              <a:cxnLst/>
              <a:rect l="l" t="t" r="r" b="b"/>
              <a:pathLst>
                <a:path w="24118" h="32658" extrusionOk="0">
                  <a:moveTo>
                    <a:pt x="701" y="3137"/>
                  </a:moveTo>
                  <a:lnTo>
                    <a:pt x="12043" y="1"/>
                  </a:lnTo>
                  <a:lnTo>
                    <a:pt x="23417" y="1869"/>
                  </a:lnTo>
                  <a:lnTo>
                    <a:pt x="24118" y="28421"/>
                  </a:lnTo>
                  <a:lnTo>
                    <a:pt x="12843" y="32658"/>
                  </a:lnTo>
                  <a:lnTo>
                    <a:pt x="1" y="30089"/>
                  </a:lnTo>
                  <a:close/>
                </a:path>
              </a:pathLst>
            </a:custGeom>
            <a:gradFill>
              <a:gsLst>
                <a:gs pos="0">
                  <a:schemeClr val="lt2"/>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583400" y="206175"/>
              <a:ext cx="487025" cy="413900"/>
            </a:xfrm>
            <a:custGeom>
              <a:avLst/>
              <a:gdLst/>
              <a:ahLst/>
              <a:cxnLst/>
              <a:rect l="l" t="t" r="r" b="b"/>
              <a:pathLst>
                <a:path w="19481" h="16556" extrusionOk="0">
                  <a:moveTo>
                    <a:pt x="15034" y="2201"/>
                  </a:moveTo>
                  <a:cubicBezTo>
                    <a:pt x="15710" y="2201"/>
                    <a:pt x="16198" y="2408"/>
                    <a:pt x="16378" y="2769"/>
                  </a:cubicBezTo>
                  <a:cubicBezTo>
                    <a:pt x="16845" y="3936"/>
                    <a:pt x="14677" y="6638"/>
                    <a:pt x="9974" y="7572"/>
                  </a:cubicBezTo>
                  <a:cubicBezTo>
                    <a:pt x="9334" y="7711"/>
                    <a:pt x="8718" y="7781"/>
                    <a:pt x="8125" y="7781"/>
                  </a:cubicBezTo>
                  <a:cubicBezTo>
                    <a:pt x="8007" y="7781"/>
                    <a:pt x="7889" y="7778"/>
                    <a:pt x="7772" y="7772"/>
                  </a:cubicBezTo>
                  <a:cubicBezTo>
                    <a:pt x="10011" y="3708"/>
                    <a:pt x="13209" y="2201"/>
                    <a:pt x="15034" y="2201"/>
                  </a:cubicBezTo>
                  <a:close/>
                  <a:moveTo>
                    <a:pt x="4770" y="0"/>
                  </a:moveTo>
                  <a:cubicBezTo>
                    <a:pt x="1801" y="134"/>
                    <a:pt x="0" y="3202"/>
                    <a:pt x="467" y="5771"/>
                  </a:cubicBezTo>
                  <a:cubicBezTo>
                    <a:pt x="734" y="7239"/>
                    <a:pt x="1801" y="8440"/>
                    <a:pt x="3336" y="9140"/>
                  </a:cubicBezTo>
                  <a:cubicBezTo>
                    <a:pt x="1935" y="12643"/>
                    <a:pt x="3036" y="15645"/>
                    <a:pt x="6104" y="16412"/>
                  </a:cubicBezTo>
                  <a:cubicBezTo>
                    <a:pt x="6512" y="16509"/>
                    <a:pt x="6944" y="16556"/>
                    <a:pt x="7392" y="16556"/>
                  </a:cubicBezTo>
                  <a:cubicBezTo>
                    <a:pt x="10793" y="16556"/>
                    <a:pt x="15088" y="13849"/>
                    <a:pt x="16178" y="9841"/>
                  </a:cubicBezTo>
                  <a:lnTo>
                    <a:pt x="12509" y="9841"/>
                  </a:lnTo>
                  <a:cubicBezTo>
                    <a:pt x="12347" y="12274"/>
                    <a:pt x="10701" y="14549"/>
                    <a:pt x="8402" y="14549"/>
                  </a:cubicBezTo>
                  <a:cubicBezTo>
                    <a:pt x="8337" y="14549"/>
                    <a:pt x="8272" y="14548"/>
                    <a:pt x="8206" y="14544"/>
                  </a:cubicBezTo>
                  <a:cubicBezTo>
                    <a:pt x="6772" y="14444"/>
                    <a:pt x="5938" y="12709"/>
                    <a:pt x="6838" y="9941"/>
                  </a:cubicBezTo>
                  <a:cubicBezTo>
                    <a:pt x="7639" y="9941"/>
                    <a:pt x="8473" y="9874"/>
                    <a:pt x="9340" y="9707"/>
                  </a:cubicBezTo>
                  <a:cubicBezTo>
                    <a:pt x="14577" y="8740"/>
                    <a:pt x="19481" y="4270"/>
                    <a:pt x="17546" y="1601"/>
                  </a:cubicBezTo>
                  <a:cubicBezTo>
                    <a:pt x="17003" y="930"/>
                    <a:pt x="15847" y="565"/>
                    <a:pt x="14577" y="565"/>
                  </a:cubicBezTo>
                  <a:cubicBezTo>
                    <a:pt x="14522" y="565"/>
                    <a:pt x="14466" y="566"/>
                    <a:pt x="14410" y="567"/>
                  </a:cubicBezTo>
                  <a:cubicBezTo>
                    <a:pt x="10608" y="701"/>
                    <a:pt x="6772" y="3536"/>
                    <a:pt x="4537" y="6872"/>
                  </a:cubicBezTo>
                  <a:cubicBezTo>
                    <a:pt x="3970" y="6471"/>
                    <a:pt x="3636" y="5938"/>
                    <a:pt x="3669" y="5271"/>
                  </a:cubicBezTo>
                  <a:cubicBezTo>
                    <a:pt x="3702" y="4289"/>
                    <a:pt x="4666" y="3435"/>
                    <a:pt x="6152" y="3435"/>
                  </a:cubicBezTo>
                  <a:cubicBezTo>
                    <a:pt x="6181" y="3435"/>
                    <a:pt x="6209" y="3435"/>
                    <a:pt x="6238" y="3436"/>
                  </a:cubicBezTo>
                  <a:lnTo>
                    <a:pt x="47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49"/>
          <p:cNvGrpSpPr/>
          <p:nvPr/>
        </p:nvGrpSpPr>
        <p:grpSpPr>
          <a:xfrm>
            <a:off x="1324548" y="1864241"/>
            <a:ext cx="500412" cy="720029"/>
            <a:chOff x="4216825" y="3073525"/>
            <a:chExt cx="512875" cy="733900"/>
          </a:xfrm>
        </p:grpSpPr>
        <p:sp>
          <p:nvSpPr>
            <p:cNvPr id="1465" name="Google Shape;1465;p49"/>
            <p:cNvSpPr/>
            <p:nvPr/>
          </p:nvSpPr>
          <p:spPr>
            <a:xfrm>
              <a:off x="4216825" y="3073525"/>
              <a:ext cx="512875" cy="733900"/>
            </a:xfrm>
            <a:custGeom>
              <a:avLst/>
              <a:gdLst/>
              <a:ahLst/>
              <a:cxnLst/>
              <a:rect l="l" t="t" r="r" b="b"/>
              <a:pathLst>
                <a:path w="20515" h="29356" extrusionOk="0">
                  <a:moveTo>
                    <a:pt x="3703" y="368"/>
                  </a:moveTo>
                  <a:cubicBezTo>
                    <a:pt x="3703" y="368"/>
                    <a:pt x="13343" y="1"/>
                    <a:pt x="14477" y="1935"/>
                  </a:cubicBezTo>
                  <a:cubicBezTo>
                    <a:pt x="15645" y="3837"/>
                    <a:pt x="15511" y="4371"/>
                    <a:pt x="17046" y="4604"/>
                  </a:cubicBezTo>
                  <a:cubicBezTo>
                    <a:pt x="18580" y="4871"/>
                    <a:pt x="19347" y="7439"/>
                    <a:pt x="19347" y="7806"/>
                  </a:cubicBezTo>
                  <a:cubicBezTo>
                    <a:pt x="19347" y="8207"/>
                    <a:pt x="20515" y="15245"/>
                    <a:pt x="20148" y="18347"/>
                  </a:cubicBezTo>
                  <a:cubicBezTo>
                    <a:pt x="19748" y="21416"/>
                    <a:pt x="17580" y="22717"/>
                    <a:pt x="18080" y="24385"/>
                  </a:cubicBezTo>
                  <a:cubicBezTo>
                    <a:pt x="18580" y="26053"/>
                    <a:pt x="16612" y="28588"/>
                    <a:pt x="11976" y="28988"/>
                  </a:cubicBezTo>
                  <a:cubicBezTo>
                    <a:pt x="7306" y="29355"/>
                    <a:pt x="1802" y="28988"/>
                    <a:pt x="1802" y="28988"/>
                  </a:cubicBezTo>
                  <a:cubicBezTo>
                    <a:pt x="1802" y="28988"/>
                    <a:pt x="1268" y="17180"/>
                    <a:pt x="634" y="14111"/>
                  </a:cubicBezTo>
                  <a:cubicBezTo>
                    <a:pt x="0" y="11042"/>
                    <a:pt x="3703" y="368"/>
                    <a:pt x="3703" y="368"/>
                  </a:cubicBezTo>
                  <a:close/>
                </a:path>
              </a:pathLst>
            </a:custGeom>
            <a:gradFill>
              <a:gsLst>
                <a:gs pos="0">
                  <a:schemeClr val="accent5"/>
                </a:gs>
                <a:gs pos="100000">
                  <a:schemeClr val="lt2"/>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9"/>
            <p:cNvSpPr/>
            <p:nvPr/>
          </p:nvSpPr>
          <p:spPr>
            <a:xfrm>
              <a:off x="4319400" y="3272000"/>
              <a:ext cx="376125" cy="369450"/>
            </a:xfrm>
            <a:custGeom>
              <a:avLst/>
              <a:gdLst/>
              <a:ahLst/>
              <a:cxnLst/>
              <a:rect l="l" t="t" r="r" b="b"/>
              <a:pathLst>
                <a:path w="15045" h="14778" extrusionOk="0">
                  <a:moveTo>
                    <a:pt x="6405" y="2169"/>
                  </a:moveTo>
                  <a:cubicBezTo>
                    <a:pt x="7639" y="2169"/>
                    <a:pt x="8673" y="2703"/>
                    <a:pt x="9507" y="3803"/>
                  </a:cubicBezTo>
                  <a:cubicBezTo>
                    <a:pt x="10341" y="4871"/>
                    <a:pt x="10775" y="6239"/>
                    <a:pt x="10775" y="7840"/>
                  </a:cubicBezTo>
                  <a:cubicBezTo>
                    <a:pt x="10775" y="9374"/>
                    <a:pt x="10374" y="10575"/>
                    <a:pt x="9574" y="11442"/>
                  </a:cubicBezTo>
                  <a:cubicBezTo>
                    <a:pt x="8773" y="12276"/>
                    <a:pt x="7639" y="12710"/>
                    <a:pt x="6205" y="12710"/>
                  </a:cubicBezTo>
                  <a:cubicBezTo>
                    <a:pt x="5804" y="12710"/>
                    <a:pt x="5504" y="12643"/>
                    <a:pt x="5371" y="12476"/>
                  </a:cubicBezTo>
                  <a:cubicBezTo>
                    <a:pt x="5204" y="12310"/>
                    <a:pt x="5137" y="12009"/>
                    <a:pt x="5137" y="11542"/>
                  </a:cubicBezTo>
                  <a:lnTo>
                    <a:pt x="5137" y="3336"/>
                  </a:lnTo>
                  <a:cubicBezTo>
                    <a:pt x="5137" y="2936"/>
                    <a:pt x="5237" y="2636"/>
                    <a:pt x="5437" y="2436"/>
                  </a:cubicBezTo>
                  <a:cubicBezTo>
                    <a:pt x="5638" y="2269"/>
                    <a:pt x="5938" y="2169"/>
                    <a:pt x="6405" y="2169"/>
                  </a:cubicBezTo>
                  <a:close/>
                  <a:moveTo>
                    <a:pt x="1234" y="1"/>
                  </a:moveTo>
                  <a:cubicBezTo>
                    <a:pt x="801" y="1"/>
                    <a:pt x="501" y="67"/>
                    <a:pt x="300" y="201"/>
                  </a:cubicBezTo>
                  <a:cubicBezTo>
                    <a:pt x="100" y="334"/>
                    <a:pt x="0" y="568"/>
                    <a:pt x="0" y="868"/>
                  </a:cubicBezTo>
                  <a:cubicBezTo>
                    <a:pt x="0" y="1202"/>
                    <a:pt x="234" y="1468"/>
                    <a:pt x="701" y="1635"/>
                  </a:cubicBezTo>
                  <a:cubicBezTo>
                    <a:pt x="834" y="1702"/>
                    <a:pt x="934" y="1735"/>
                    <a:pt x="1001" y="1769"/>
                  </a:cubicBezTo>
                  <a:cubicBezTo>
                    <a:pt x="1168" y="1835"/>
                    <a:pt x="1268" y="1969"/>
                    <a:pt x="1335" y="2102"/>
                  </a:cubicBezTo>
                  <a:cubicBezTo>
                    <a:pt x="1401" y="2236"/>
                    <a:pt x="1435" y="2436"/>
                    <a:pt x="1435" y="2703"/>
                  </a:cubicBezTo>
                  <a:lnTo>
                    <a:pt x="1435" y="12076"/>
                  </a:lnTo>
                  <a:cubicBezTo>
                    <a:pt x="1435" y="12343"/>
                    <a:pt x="1401" y="12543"/>
                    <a:pt x="1368" y="12676"/>
                  </a:cubicBezTo>
                  <a:cubicBezTo>
                    <a:pt x="1301" y="12810"/>
                    <a:pt x="1168" y="12943"/>
                    <a:pt x="1001" y="13010"/>
                  </a:cubicBezTo>
                  <a:cubicBezTo>
                    <a:pt x="934" y="13043"/>
                    <a:pt x="834" y="13077"/>
                    <a:pt x="701" y="13143"/>
                  </a:cubicBezTo>
                  <a:cubicBezTo>
                    <a:pt x="234" y="13310"/>
                    <a:pt x="0" y="13577"/>
                    <a:pt x="0" y="13911"/>
                  </a:cubicBezTo>
                  <a:cubicBezTo>
                    <a:pt x="0" y="14211"/>
                    <a:pt x="100" y="14411"/>
                    <a:pt x="300" y="14578"/>
                  </a:cubicBezTo>
                  <a:cubicBezTo>
                    <a:pt x="501" y="14711"/>
                    <a:pt x="801" y="14778"/>
                    <a:pt x="1234" y="14778"/>
                  </a:cubicBezTo>
                  <a:lnTo>
                    <a:pt x="6805" y="14778"/>
                  </a:lnTo>
                  <a:cubicBezTo>
                    <a:pt x="9440" y="14778"/>
                    <a:pt x="11475" y="14244"/>
                    <a:pt x="12909" y="13143"/>
                  </a:cubicBezTo>
                  <a:cubicBezTo>
                    <a:pt x="14344" y="12043"/>
                    <a:pt x="15044" y="10508"/>
                    <a:pt x="15044" y="8540"/>
                  </a:cubicBezTo>
                  <a:cubicBezTo>
                    <a:pt x="15044" y="7139"/>
                    <a:pt x="14677" y="5872"/>
                    <a:pt x="13977" y="4704"/>
                  </a:cubicBezTo>
                  <a:cubicBezTo>
                    <a:pt x="13276" y="3503"/>
                    <a:pt x="12242" y="2503"/>
                    <a:pt x="10908" y="1635"/>
                  </a:cubicBezTo>
                  <a:cubicBezTo>
                    <a:pt x="10041" y="1068"/>
                    <a:pt x="9040" y="668"/>
                    <a:pt x="7939" y="401"/>
                  </a:cubicBezTo>
                  <a:cubicBezTo>
                    <a:pt x="6872" y="134"/>
                    <a:pt x="5604" y="1"/>
                    <a:pt x="4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 name="Google Shape;1467;p49"/>
          <p:cNvSpPr txBox="1">
            <a:spLocks noGrp="1"/>
          </p:cNvSpPr>
          <p:nvPr>
            <p:ph type="title"/>
          </p:nvPr>
        </p:nvSpPr>
        <p:spPr>
          <a:xfrm>
            <a:off x="1872000" y="535328"/>
            <a:ext cx="5400000" cy="900000"/>
          </a:xfrm>
          <a:prstGeom prst="rect">
            <a:avLst/>
          </a:prstGeom>
        </p:spPr>
        <p:txBody>
          <a:bodyPr spcFirstLastPara="1" wrap="square" lIns="91425" tIns="91425" rIns="91425" bIns="360000" anchor="ctr" anchorCtr="0">
            <a:noAutofit/>
          </a:bodyPr>
          <a:lstStyle/>
          <a:p>
            <a:pPr marL="0" lvl="0" indent="0" algn="ctr" rtl="0">
              <a:spcBef>
                <a:spcPts val="0"/>
              </a:spcBef>
              <a:spcAft>
                <a:spcPts val="0"/>
              </a:spcAft>
              <a:buNone/>
            </a:pPr>
            <a:r>
              <a:rPr lang="es"/>
              <a:t>9h 55m 23s</a:t>
            </a:r>
            <a:endParaRPr/>
          </a:p>
        </p:txBody>
      </p:sp>
      <p:sp>
        <p:nvSpPr>
          <p:cNvPr id="1468" name="Google Shape;1468;p49"/>
          <p:cNvSpPr txBox="1">
            <a:spLocks noGrp="1"/>
          </p:cNvSpPr>
          <p:nvPr>
            <p:ph type="subTitle" idx="1"/>
          </p:nvPr>
        </p:nvSpPr>
        <p:spPr>
          <a:xfrm>
            <a:off x="1872000" y="1364335"/>
            <a:ext cx="54000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es el periodo de rotación de Júpiter</a:t>
            </a:r>
            <a:endParaRPr/>
          </a:p>
        </p:txBody>
      </p:sp>
      <p:sp>
        <p:nvSpPr>
          <p:cNvPr id="1469" name="Google Shape;1469;p49"/>
          <p:cNvSpPr txBox="1">
            <a:spLocks noGrp="1"/>
          </p:cNvSpPr>
          <p:nvPr>
            <p:ph type="title" idx="2"/>
          </p:nvPr>
        </p:nvSpPr>
        <p:spPr>
          <a:xfrm>
            <a:off x="1872000" y="1941148"/>
            <a:ext cx="5400000" cy="900000"/>
          </a:xfrm>
          <a:prstGeom prst="rect">
            <a:avLst/>
          </a:prstGeom>
        </p:spPr>
        <p:txBody>
          <a:bodyPr spcFirstLastPara="1" wrap="square" lIns="91425" tIns="91425" rIns="91425" bIns="360000" anchor="ctr" anchorCtr="0">
            <a:noAutofit/>
          </a:bodyPr>
          <a:lstStyle/>
          <a:p>
            <a:pPr marL="0" lvl="0" indent="0" algn="ctr" rtl="0">
              <a:spcBef>
                <a:spcPts val="0"/>
              </a:spcBef>
              <a:spcAft>
                <a:spcPts val="0"/>
              </a:spcAft>
              <a:buClr>
                <a:schemeClr val="dk1"/>
              </a:buClr>
              <a:buSzPts val="1100"/>
              <a:buFont typeface="Arial"/>
              <a:buNone/>
            </a:pPr>
            <a:r>
              <a:rPr lang="es"/>
              <a:t>333 000</a:t>
            </a:r>
            <a:endParaRPr/>
          </a:p>
        </p:txBody>
      </p:sp>
      <p:sp>
        <p:nvSpPr>
          <p:cNvPr id="1470" name="Google Shape;1470;p49"/>
          <p:cNvSpPr txBox="1">
            <a:spLocks noGrp="1"/>
          </p:cNvSpPr>
          <p:nvPr>
            <p:ph type="subTitle" idx="3"/>
          </p:nvPr>
        </p:nvSpPr>
        <p:spPr>
          <a:xfrm>
            <a:off x="1872000" y="2770155"/>
            <a:ext cx="54000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son las Tierras que caben en la masa del Sol</a:t>
            </a:r>
            <a:endParaRPr/>
          </a:p>
        </p:txBody>
      </p:sp>
      <p:sp>
        <p:nvSpPr>
          <p:cNvPr id="1471" name="Google Shape;1471;p49"/>
          <p:cNvSpPr txBox="1">
            <a:spLocks noGrp="1"/>
          </p:cNvSpPr>
          <p:nvPr>
            <p:ph type="title" idx="4"/>
          </p:nvPr>
        </p:nvSpPr>
        <p:spPr>
          <a:xfrm>
            <a:off x="1872000" y="3346623"/>
            <a:ext cx="5400000" cy="900000"/>
          </a:xfrm>
          <a:prstGeom prst="rect">
            <a:avLst/>
          </a:prstGeom>
        </p:spPr>
        <p:txBody>
          <a:bodyPr spcFirstLastPara="1" wrap="square" lIns="91425" tIns="91425" rIns="91425" bIns="360000" anchor="ctr" anchorCtr="0">
            <a:noAutofit/>
          </a:bodyPr>
          <a:lstStyle/>
          <a:p>
            <a:pPr marL="0" lvl="0" indent="0" algn="ctr" rtl="0">
              <a:spcBef>
                <a:spcPts val="0"/>
              </a:spcBef>
              <a:spcAft>
                <a:spcPts val="0"/>
              </a:spcAft>
              <a:buNone/>
            </a:pPr>
            <a:r>
              <a:rPr lang="es"/>
              <a:t>386 000 km</a:t>
            </a:r>
            <a:endParaRPr/>
          </a:p>
        </p:txBody>
      </p:sp>
      <p:sp>
        <p:nvSpPr>
          <p:cNvPr id="1472" name="Google Shape;1472;p49"/>
          <p:cNvSpPr txBox="1">
            <a:spLocks noGrp="1"/>
          </p:cNvSpPr>
          <p:nvPr>
            <p:ph type="subTitle" idx="5"/>
          </p:nvPr>
        </p:nvSpPr>
        <p:spPr>
          <a:xfrm>
            <a:off x="1872000" y="4176172"/>
            <a:ext cx="54000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es la distancia entre la Tierra y la Luna</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76"/>
        <p:cNvGrpSpPr/>
        <p:nvPr/>
      </p:nvGrpSpPr>
      <p:grpSpPr>
        <a:xfrm>
          <a:off x="0" y="0"/>
          <a:ext cx="0" cy="0"/>
          <a:chOff x="0" y="0"/>
          <a:chExt cx="0" cy="0"/>
        </a:xfrm>
      </p:grpSpPr>
      <p:pic>
        <p:nvPicPr>
          <p:cNvPr id="1477" name="Google Shape;1477;p50"/>
          <p:cNvPicPr preferRelativeResize="0"/>
          <p:nvPr/>
        </p:nvPicPr>
        <p:blipFill>
          <a:blip r:embed="rId3">
            <a:alphaModFix/>
          </a:blip>
          <a:stretch>
            <a:fillRect/>
          </a:stretch>
        </p:blipFill>
        <p:spPr>
          <a:xfrm rot="5400000">
            <a:off x="6039174" y="1388472"/>
            <a:ext cx="3868349" cy="1626300"/>
          </a:xfrm>
          <a:prstGeom prst="rect">
            <a:avLst/>
          </a:prstGeom>
          <a:noFill/>
          <a:ln>
            <a:noFill/>
          </a:ln>
        </p:spPr>
      </p:pic>
      <p:sp>
        <p:nvSpPr>
          <p:cNvPr id="1478" name="Google Shape;1478;p50"/>
          <p:cNvSpPr/>
          <p:nvPr/>
        </p:nvSpPr>
        <p:spPr>
          <a:xfrm>
            <a:off x="5151300" y="1468375"/>
            <a:ext cx="2880300" cy="1619400"/>
          </a:xfrm>
          <a:prstGeom prst="roundRect">
            <a:avLst>
              <a:gd name="adj" fmla="val 0"/>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79" name="Google Shape;1479;p50"/>
          <p:cNvPicPr preferRelativeResize="0"/>
          <p:nvPr/>
        </p:nvPicPr>
        <p:blipFill>
          <a:blip r:embed="rId4">
            <a:alphaModFix/>
          </a:blip>
          <a:stretch>
            <a:fillRect/>
          </a:stretch>
        </p:blipFill>
        <p:spPr>
          <a:xfrm rot="5400000">
            <a:off x="5602100" y="2048851"/>
            <a:ext cx="4169452" cy="1484149"/>
          </a:xfrm>
          <a:prstGeom prst="rect">
            <a:avLst/>
          </a:prstGeom>
          <a:noFill/>
          <a:ln>
            <a:noFill/>
          </a:ln>
        </p:spPr>
      </p:pic>
      <p:pic>
        <p:nvPicPr>
          <p:cNvPr id="1480" name="Google Shape;1480;p50"/>
          <p:cNvPicPr preferRelativeResize="0"/>
          <p:nvPr/>
        </p:nvPicPr>
        <p:blipFill>
          <a:blip r:embed="rId5">
            <a:alphaModFix/>
          </a:blip>
          <a:stretch>
            <a:fillRect/>
          </a:stretch>
        </p:blipFill>
        <p:spPr>
          <a:xfrm rot="10800000">
            <a:off x="4831825" y="874576"/>
            <a:ext cx="2942625" cy="3733924"/>
          </a:xfrm>
          <a:prstGeom prst="rect">
            <a:avLst/>
          </a:prstGeom>
          <a:noFill/>
          <a:ln>
            <a:noFill/>
          </a:ln>
        </p:spPr>
      </p:pic>
      <p:pic>
        <p:nvPicPr>
          <p:cNvPr id="1481" name="Google Shape;1481;p50"/>
          <p:cNvPicPr preferRelativeResize="0"/>
          <p:nvPr/>
        </p:nvPicPr>
        <p:blipFill>
          <a:blip r:embed="rId6">
            <a:alphaModFix/>
          </a:blip>
          <a:stretch>
            <a:fillRect/>
          </a:stretch>
        </p:blipFill>
        <p:spPr>
          <a:xfrm rot="-5400000">
            <a:off x="4622400" y="2694241"/>
            <a:ext cx="2710067" cy="1652774"/>
          </a:xfrm>
          <a:prstGeom prst="rect">
            <a:avLst/>
          </a:prstGeom>
          <a:noFill/>
          <a:ln>
            <a:noFill/>
          </a:ln>
        </p:spPr>
      </p:pic>
      <p:sp>
        <p:nvSpPr>
          <p:cNvPr id="1482" name="Google Shape;1482;p50"/>
          <p:cNvSpPr/>
          <p:nvPr/>
        </p:nvSpPr>
        <p:spPr>
          <a:xfrm>
            <a:off x="6590393" y="535009"/>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0"/>
          <p:cNvSpPr/>
          <p:nvPr/>
        </p:nvSpPr>
        <p:spPr>
          <a:xfrm rot="1800044">
            <a:off x="4750678" y="4259220"/>
            <a:ext cx="902193" cy="304902"/>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 name="Google Shape;1484;p50"/>
          <p:cNvGrpSpPr/>
          <p:nvPr/>
        </p:nvGrpSpPr>
        <p:grpSpPr>
          <a:xfrm>
            <a:off x="5385867" y="3087772"/>
            <a:ext cx="1205346" cy="1260072"/>
            <a:chOff x="4752011" y="3291938"/>
            <a:chExt cx="1512164" cy="1584000"/>
          </a:xfrm>
        </p:grpSpPr>
        <p:pic>
          <p:nvPicPr>
            <p:cNvPr id="1485" name="Google Shape;1485;p50"/>
            <p:cNvPicPr preferRelativeResize="0"/>
            <p:nvPr/>
          </p:nvPicPr>
          <p:blipFill rotWithShape="1">
            <a:blip r:embed="rId7">
              <a:alphaModFix/>
            </a:blip>
            <a:srcRect l="19" r="19"/>
            <a:stretch/>
          </p:blipFill>
          <p:spPr>
            <a:xfrm>
              <a:off x="4752011" y="3291938"/>
              <a:ext cx="1512164" cy="1584000"/>
            </a:xfrm>
            <a:prstGeom prst="rect">
              <a:avLst/>
            </a:prstGeom>
            <a:noFill/>
            <a:ln>
              <a:noFill/>
            </a:ln>
          </p:spPr>
        </p:pic>
        <p:grpSp>
          <p:nvGrpSpPr>
            <p:cNvPr id="1486" name="Google Shape;1486;p50"/>
            <p:cNvGrpSpPr/>
            <p:nvPr/>
          </p:nvGrpSpPr>
          <p:grpSpPr>
            <a:xfrm>
              <a:off x="5148079" y="3773695"/>
              <a:ext cx="720027" cy="620509"/>
              <a:chOff x="5641925" y="3406725"/>
              <a:chExt cx="545475" cy="472625"/>
            </a:xfrm>
          </p:grpSpPr>
          <p:sp>
            <p:nvSpPr>
              <p:cNvPr id="1487" name="Google Shape;1487;p50"/>
              <p:cNvSpPr/>
              <p:nvPr/>
            </p:nvSpPr>
            <p:spPr>
              <a:xfrm>
                <a:off x="5759625" y="3540425"/>
                <a:ext cx="400" cy="25"/>
              </a:xfrm>
              <a:custGeom>
                <a:avLst/>
                <a:gdLst/>
                <a:ahLst/>
                <a:cxnLst/>
                <a:rect l="l" t="t" r="r" b="b"/>
                <a:pathLst>
                  <a:path w="16" h="1" extrusionOk="0">
                    <a:moveTo>
                      <a:pt x="15" y="0"/>
                    </a:moveTo>
                    <a:lnTo>
                      <a:pt x="15" y="0"/>
                    </a:lnTo>
                    <a:cubicBezTo>
                      <a:pt x="15" y="0"/>
                      <a:pt x="15" y="0"/>
                      <a:pt x="0" y="0"/>
                    </a:cubicBez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0"/>
              <p:cNvSpPr/>
              <p:nvPr/>
            </p:nvSpPr>
            <p:spPr>
              <a:xfrm>
                <a:off x="6186225" y="3696200"/>
                <a:ext cx="25" cy="425"/>
              </a:xfrm>
              <a:custGeom>
                <a:avLst/>
                <a:gdLst/>
                <a:ahLst/>
                <a:cxnLst/>
                <a:rect l="l" t="t" r="r" b="b"/>
                <a:pathLst>
                  <a:path w="1" h="17" extrusionOk="0">
                    <a:moveTo>
                      <a:pt x="0" y="1"/>
                    </a:moveTo>
                    <a:cubicBezTo>
                      <a:pt x="0" y="1"/>
                      <a:pt x="0" y="1"/>
                      <a:pt x="0" y="16"/>
                    </a:cubicBezTo>
                    <a:lnTo>
                      <a:pt x="0" y="16"/>
                    </a:ln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0"/>
              <p:cNvSpPr/>
              <p:nvPr/>
            </p:nvSpPr>
            <p:spPr>
              <a:xfrm>
                <a:off x="5641925" y="3406725"/>
                <a:ext cx="545475" cy="472625"/>
              </a:xfrm>
              <a:custGeom>
                <a:avLst/>
                <a:gdLst/>
                <a:ahLst/>
                <a:cxnLst/>
                <a:rect l="l" t="t" r="r" b="b"/>
                <a:pathLst>
                  <a:path w="21819" h="18905" extrusionOk="0">
                    <a:moveTo>
                      <a:pt x="6719" y="5364"/>
                    </a:moveTo>
                    <a:lnTo>
                      <a:pt x="6719" y="5364"/>
                    </a:lnTo>
                    <a:cubicBezTo>
                      <a:pt x="6728" y="5380"/>
                      <a:pt x="6736" y="5393"/>
                      <a:pt x="6744" y="5403"/>
                    </a:cubicBezTo>
                    <a:lnTo>
                      <a:pt x="6744" y="5403"/>
                    </a:lnTo>
                    <a:cubicBezTo>
                      <a:pt x="6736" y="5390"/>
                      <a:pt x="6728" y="5377"/>
                      <a:pt x="6719" y="5364"/>
                    </a:cubicBezTo>
                    <a:close/>
                    <a:moveTo>
                      <a:pt x="10822" y="3215"/>
                    </a:moveTo>
                    <a:cubicBezTo>
                      <a:pt x="10828" y="3234"/>
                      <a:pt x="10838" y="3251"/>
                      <a:pt x="10848" y="3261"/>
                    </a:cubicBezTo>
                    <a:cubicBezTo>
                      <a:pt x="10863" y="3292"/>
                      <a:pt x="10863" y="3322"/>
                      <a:pt x="10879" y="3353"/>
                    </a:cubicBezTo>
                    <a:cubicBezTo>
                      <a:pt x="10909" y="3429"/>
                      <a:pt x="10924" y="3520"/>
                      <a:pt x="10955" y="3596"/>
                    </a:cubicBezTo>
                    <a:cubicBezTo>
                      <a:pt x="10985" y="3673"/>
                      <a:pt x="11031" y="3733"/>
                      <a:pt x="11062" y="3810"/>
                    </a:cubicBezTo>
                    <a:cubicBezTo>
                      <a:pt x="11092" y="3886"/>
                      <a:pt x="11122" y="3962"/>
                      <a:pt x="11168" y="4038"/>
                    </a:cubicBezTo>
                    <a:cubicBezTo>
                      <a:pt x="11199" y="4114"/>
                      <a:pt x="11229" y="4191"/>
                      <a:pt x="11260" y="4267"/>
                    </a:cubicBezTo>
                    <a:cubicBezTo>
                      <a:pt x="11321" y="4419"/>
                      <a:pt x="11366" y="4556"/>
                      <a:pt x="11397" y="4693"/>
                    </a:cubicBezTo>
                    <a:cubicBezTo>
                      <a:pt x="11427" y="4770"/>
                      <a:pt x="11442" y="4846"/>
                      <a:pt x="11458" y="4922"/>
                    </a:cubicBezTo>
                    <a:cubicBezTo>
                      <a:pt x="11488" y="4998"/>
                      <a:pt x="11503" y="5059"/>
                      <a:pt x="11534" y="5135"/>
                    </a:cubicBezTo>
                    <a:cubicBezTo>
                      <a:pt x="11564" y="5211"/>
                      <a:pt x="11580" y="5303"/>
                      <a:pt x="11610" y="5379"/>
                    </a:cubicBezTo>
                    <a:cubicBezTo>
                      <a:pt x="11641" y="5455"/>
                      <a:pt x="11656" y="5547"/>
                      <a:pt x="11671" y="5623"/>
                    </a:cubicBezTo>
                    <a:cubicBezTo>
                      <a:pt x="11701" y="5714"/>
                      <a:pt x="11732" y="5806"/>
                      <a:pt x="11747" y="5897"/>
                    </a:cubicBezTo>
                    <a:cubicBezTo>
                      <a:pt x="11747" y="5912"/>
                      <a:pt x="11762" y="5927"/>
                      <a:pt x="11762" y="5943"/>
                    </a:cubicBezTo>
                    <a:cubicBezTo>
                      <a:pt x="11671" y="5958"/>
                      <a:pt x="11595" y="5958"/>
                      <a:pt x="11503" y="5973"/>
                    </a:cubicBezTo>
                    <a:cubicBezTo>
                      <a:pt x="11488" y="5973"/>
                      <a:pt x="11473" y="5973"/>
                      <a:pt x="11458" y="5988"/>
                    </a:cubicBezTo>
                    <a:cubicBezTo>
                      <a:pt x="11458" y="5973"/>
                      <a:pt x="11458" y="5958"/>
                      <a:pt x="11458" y="5958"/>
                    </a:cubicBezTo>
                    <a:cubicBezTo>
                      <a:pt x="11427" y="5912"/>
                      <a:pt x="11397" y="5882"/>
                      <a:pt x="11381" y="5836"/>
                    </a:cubicBezTo>
                    <a:cubicBezTo>
                      <a:pt x="11275" y="5653"/>
                      <a:pt x="11183" y="5470"/>
                      <a:pt x="11107" y="5288"/>
                    </a:cubicBezTo>
                    <a:cubicBezTo>
                      <a:pt x="11092" y="5242"/>
                      <a:pt x="11077" y="5196"/>
                      <a:pt x="11062" y="5150"/>
                    </a:cubicBezTo>
                    <a:cubicBezTo>
                      <a:pt x="11046" y="5105"/>
                      <a:pt x="11031" y="5059"/>
                      <a:pt x="11031" y="5013"/>
                    </a:cubicBezTo>
                    <a:cubicBezTo>
                      <a:pt x="11001" y="4891"/>
                      <a:pt x="10970" y="4770"/>
                      <a:pt x="10955" y="4648"/>
                    </a:cubicBezTo>
                    <a:cubicBezTo>
                      <a:pt x="10924" y="4511"/>
                      <a:pt x="10909" y="4373"/>
                      <a:pt x="10894" y="4251"/>
                    </a:cubicBezTo>
                    <a:cubicBezTo>
                      <a:pt x="10879" y="4206"/>
                      <a:pt x="10879" y="4160"/>
                      <a:pt x="10879" y="4114"/>
                    </a:cubicBezTo>
                    <a:cubicBezTo>
                      <a:pt x="10863" y="4008"/>
                      <a:pt x="10863" y="3886"/>
                      <a:pt x="10848" y="3779"/>
                    </a:cubicBezTo>
                    <a:cubicBezTo>
                      <a:pt x="10848" y="3733"/>
                      <a:pt x="10848" y="3673"/>
                      <a:pt x="10848" y="3612"/>
                    </a:cubicBezTo>
                    <a:cubicBezTo>
                      <a:pt x="10848" y="3566"/>
                      <a:pt x="10848" y="3505"/>
                      <a:pt x="10848" y="3459"/>
                    </a:cubicBezTo>
                    <a:cubicBezTo>
                      <a:pt x="10835" y="3378"/>
                      <a:pt x="10833" y="3296"/>
                      <a:pt x="10822" y="3215"/>
                    </a:cubicBezTo>
                    <a:close/>
                    <a:moveTo>
                      <a:pt x="14642" y="153"/>
                    </a:moveTo>
                    <a:cubicBezTo>
                      <a:pt x="14703" y="153"/>
                      <a:pt x="14749" y="153"/>
                      <a:pt x="14794" y="168"/>
                    </a:cubicBezTo>
                    <a:cubicBezTo>
                      <a:pt x="14840" y="168"/>
                      <a:pt x="14871" y="184"/>
                      <a:pt x="14901" y="184"/>
                    </a:cubicBezTo>
                    <a:cubicBezTo>
                      <a:pt x="14962" y="199"/>
                      <a:pt x="15008" y="214"/>
                      <a:pt x="15053" y="229"/>
                    </a:cubicBezTo>
                    <a:cubicBezTo>
                      <a:pt x="15084" y="244"/>
                      <a:pt x="15130" y="260"/>
                      <a:pt x="15160" y="275"/>
                    </a:cubicBezTo>
                    <a:lnTo>
                      <a:pt x="15175" y="275"/>
                    </a:lnTo>
                    <a:cubicBezTo>
                      <a:pt x="15251" y="321"/>
                      <a:pt x="15328" y="351"/>
                      <a:pt x="15389" y="397"/>
                    </a:cubicBezTo>
                    <a:cubicBezTo>
                      <a:pt x="15480" y="443"/>
                      <a:pt x="15556" y="503"/>
                      <a:pt x="15663" y="564"/>
                    </a:cubicBezTo>
                    <a:cubicBezTo>
                      <a:pt x="15708" y="595"/>
                      <a:pt x="15754" y="625"/>
                      <a:pt x="15800" y="671"/>
                    </a:cubicBezTo>
                    <a:cubicBezTo>
                      <a:pt x="15846" y="686"/>
                      <a:pt x="15876" y="717"/>
                      <a:pt x="15907" y="732"/>
                    </a:cubicBezTo>
                    <a:cubicBezTo>
                      <a:pt x="15983" y="793"/>
                      <a:pt x="16059" y="839"/>
                      <a:pt x="16135" y="884"/>
                    </a:cubicBezTo>
                    <a:lnTo>
                      <a:pt x="16166" y="900"/>
                    </a:lnTo>
                    <a:lnTo>
                      <a:pt x="16196" y="915"/>
                    </a:lnTo>
                    <a:cubicBezTo>
                      <a:pt x="16242" y="945"/>
                      <a:pt x="16272" y="961"/>
                      <a:pt x="16303" y="976"/>
                    </a:cubicBezTo>
                    <a:cubicBezTo>
                      <a:pt x="16348" y="1006"/>
                      <a:pt x="16379" y="1037"/>
                      <a:pt x="16425" y="1067"/>
                    </a:cubicBezTo>
                    <a:cubicBezTo>
                      <a:pt x="16455" y="1082"/>
                      <a:pt x="16486" y="1113"/>
                      <a:pt x="16516" y="1143"/>
                    </a:cubicBezTo>
                    <a:cubicBezTo>
                      <a:pt x="16531" y="1159"/>
                      <a:pt x="16562" y="1189"/>
                      <a:pt x="16577" y="1204"/>
                    </a:cubicBezTo>
                    <a:lnTo>
                      <a:pt x="16592" y="1220"/>
                    </a:lnTo>
                    <a:cubicBezTo>
                      <a:pt x="16607" y="1235"/>
                      <a:pt x="16638" y="1265"/>
                      <a:pt x="16653" y="1280"/>
                    </a:cubicBezTo>
                    <a:cubicBezTo>
                      <a:pt x="16668" y="1311"/>
                      <a:pt x="16684" y="1326"/>
                      <a:pt x="16699" y="1341"/>
                    </a:cubicBezTo>
                    <a:lnTo>
                      <a:pt x="16699" y="1402"/>
                    </a:lnTo>
                    <a:cubicBezTo>
                      <a:pt x="16684" y="1524"/>
                      <a:pt x="16668" y="1631"/>
                      <a:pt x="16653" y="1753"/>
                    </a:cubicBezTo>
                    <a:cubicBezTo>
                      <a:pt x="16653" y="1753"/>
                      <a:pt x="16653" y="1753"/>
                      <a:pt x="16653" y="1768"/>
                    </a:cubicBezTo>
                    <a:cubicBezTo>
                      <a:pt x="16638" y="1783"/>
                      <a:pt x="16638" y="1799"/>
                      <a:pt x="16623" y="1814"/>
                    </a:cubicBezTo>
                    <a:cubicBezTo>
                      <a:pt x="16623" y="1829"/>
                      <a:pt x="16607" y="1844"/>
                      <a:pt x="16607" y="1844"/>
                    </a:cubicBezTo>
                    <a:cubicBezTo>
                      <a:pt x="16592" y="1875"/>
                      <a:pt x="16577" y="1905"/>
                      <a:pt x="16577" y="1936"/>
                    </a:cubicBezTo>
                    <a:cubicBezTo>
                      <a:pt x="16546" y="1981"/>
                      <a:pt x="16531" y="2012"/>
                      <a:pt x="16516" y="2058"/>
                    </a:cubicBezTo>
                    <a:cubicBezTo>
                      <a:pt x="16470" y="2164"/>
                      <a:pt x="16425" y="2256"/>
                      <a:pt x="16394" y="2347"/>
                    </a:cubicBezTo>
                    <a:cubicBezTo>
                      <a:pt x="16303" y="2499"/>
                      <a:pt x="16227" y="2652"/>
                      <a:pt x="16135" y="2789"/>
                    </a:cubicBezTo>
                    <a:cubicBezTo>
                      <a:pt x="16089" y="2850"/>
                      <a:pt x="16028" y="2911"/>
                      <a:pt x="15983" y="2972"/>
                    </a:cubicBezTo>
                    <a:cubicBezTo>
                      <a:pt x="15876" y="3094"/>
                      <a:pt x="15754" y="3200"/>
                      <a:pt x="15632" y="3322"/>
                    </a:cubicBezTo>
                    <a:lnTo>
                      <a:pt x="15648" y="3322"/>
                    </a:lnTo>
                    <a:cubicBezTo>
                      <a:pt x="15739" y="3246"/>
                      <a:pt x="15846" y="3170"/>
                      <a:pt x="15937" y="3094"/>
                    </a:cubicBezTo>
                    <a:cubicBezTo>
                      <a:pt x="15998" y="3048"/>
                      <a:pt x="16059" y="3002"/>
                      <a:pt x="16120" y="2956"/>
                    </a:cubicBezTo>
                    <a:cubicBezTo>
                      <a:pt x="16150" y="2926"/>
                      <a:pt x="16181" y="2896"/>
                      <a:pt x="16211" y="2865"/>
                    </a:cubicBezTo>
                    <a:cubicBezTo>
                      <a:pt x="16257" y="2819"/>
                      <a:pt x="16287" y="2789"/>
                      <a:pt x="16333" y="2743"/>
                    </a:cubicBezTo>
                    <a:cubicBezTo>
                      <a:pt x="16364" y="2697"/>
                      <a:pt x="16394" y="2652"/>
                      <a:pt x="16425" y="2621"/>
                    </a:cubicBezTo>
                    <a:cubicBezTo>
                      <a:pt x="16455" y="2576"/>
                      <a:pt x="16486" y="2530"/>
                      <a:pt x="16516" y="2484"/>
                    </a:cubicBezTo>
                    <a:cubicBezTo>
                      <a:pt x="16562" y="2393"/>
                      <a:pt x="16607" y="2317"/>
                      <a:pt x="16653" y="2225"/>
                    </a:cubicBezTo>
                    <a:cubicBezTo>
                      <a:pt x="16699" y="2164"/>
                      <a:pt x="16714" y="2088"/>
                      <a:pt x="16745" y="2027"/>
                    </a:cubicBezTo>
                    <a:cubicBezTo>
                      <a:pt x="16760" y="1997"/>
                      <a:pt x="16775" y="1966"/>
                      <a:pt x="16790" y="1936"/>
                    </a:cubicBezTo>
                    <a:cubicBezTo>
                      <a:pt x="16790" y="1920"/>
                      <a:pt x="16805" y="1905"/>
                      <a:pt x="16805" y="1890"/>
                    </a:cubicBezTo>
                    <a:cubicBezTo>
                      <a:pt x="16821" y="1859"/>
                      <a:pt x="16836" y="1829"/>
                      <a:pt x="16851" y="1799"/>
                    </a:cubicBezTo>
                    <a:cubicBezTo>
                      <a:pt x="16851" y="1768"/>
                      <a:pt x="16851" y="1738"/>
                      <a:pt x="16851" y="1707"/>
                    </a:cubicBezTo>
                    <a:lnTo>
                      <a:pt x="16851" y="1692"/>
                    </a:lnTo>
                    <a:cubicBezTo>
                      <a:pt x="16943" y="1890"/>
                      <a:pt x="17034" y="2073"/>
                      <a:pt x="17171" y="2240"/>
                    </a:cubicBezTo>
                    <a:cubicBezTo>
                      <a:pt x="17217" y="2286"/>
                      <a:pt x="17263" y="2332"/>
                      <a:pt x="17308" y="2362"/>
                    </a:cubicBezTo>
                    <a:cubicBezTo>
                      <a:pt x="17339" y="2393"/>
                      <a:pt x="17384" y="2423"/>
                      <a:pt x="17445" y="2454"/>
                    </a:cubicBezTo>
                    <a:cubicBezTo>
                      <a:pt x="17537" y="2515"/>
                      <a:pt x="17628" y="2545"/>
                      <a:pt x="17720" y="2576"/>
                    </a:cubicBezTo>
                    <a:lnTo>
                      <a:pt x="17750" y="2591"/>
                    </a:lnTo>
                    <a:cubicBezTo>
                      <a:pt x="17811" y="2621"/>
                      <a:pt x="17872" y="2652"/>
                      <a:pt x="17933" y="2697"/>
                    </a:cubicBezTo>
                    <a:cubicBezTo>
                      <a:pt x="17963" y="2713"/>
                      <a:pt x="17994" y="2728"/>
                      <a:pt x="18009" y="2743"/>
                    </a:cubicBezTo>
                    <a:lnTo>
                      <a:pt x="18024" y="2758"/>
                    </a:lnTo>
                    <a:cubicBezTo>
                      <a:pt x="18055" y="2789"/>
                      <a:pt x="18085" y="2835"/>
                      <a:pt x="18116" y="2880"/>
                    </a:cubicBezTo>
                    <a:cubicBezTo>
                      <a:pt x="18161" y="2941"/>
                      <a:pt x="18207" y="3002"/>
                      <a:pt x="18238" y="3048"/>
                    </a:cubicBezTo>
                    <a:cubicBezTo>
                      <a:pt x="18268" y="3109"/>
                      <a:pt x="18314" y="3170"/>
                      <a:pt x="18344" y="3231"/>
                    </a:cubicBezTo>
                    <a:cubicBezTo>
                      <a:pt x="18360" y="3276"/>
                      <a:pt x="18390" y="3307"/>
                      <a:pt x="18405" y="3353"/>
                    </a:cubicBezTo>
                    <a:cubicBezTo>
                      <a:pt x="18405" y="3383"/>
                      <a:pt x="18420" y="3414"/>
                      <a:pt x="18436" y="3444"/>
                    </a:cubicBezTo>
                    <a:cubicBezTo>
                      <a:pt x="18436" y="3505"/>
                      <a:pt x="18451" y="3551"/>
                      <a:pt x="18451" y="3596"/>
                    </a:cubicBezTo>
                    <a:cubicBezTo>
                      <a:pt x="18466" y="3657"/>
                      <a:pt x="18466" y="3703"/>
                      <a:pt x="18466" y="3764"/>
                    </a:cubicBezTo>
                    <a:cubicBezTo>
                      <a:pt x="18466" y="3779"/>
                      <a:pt x="18466" y="3810"/>
                      <a:pt x="18466" y="3840"/>
                    </a:cubicBezTo>
                    <a:cubicBezTo>
                      <a:pt x="18451" y="3871"/>
                      <a:pt x="18451" y="3901"/>
                      <a:pt x="18436" y="3947"/>
                    </a:cubicBezTo>
                    <a:cubicBezTo>
                      <a:pt x="18420" y="3992"/>
                      <a:pt x="18405" y="4038"/>
                      <a:pt x="18390" y="4084"/>
                    </a:cubicBezTo>
                    <a:cubicBezTo>
                      <a:pt x="18360" y="4130"/>
                      <a:pt x="18344" y="4175"/>
                      <a:pt x="18329" y="4206"/>
                    </a:cubicBezTo>
                    <a:cubicBezTo>
                      <a:pt x="18299" y="4267"/>
                      <a:pt x="18268" y="4312"/>
                      <a:pt x="18222" y="4358"/>
                    </a:cubicBezTo>
                    <a:cubicBezTo>
                      <a:pt x="18192" y="4404"/>
                      <a:pt x="18146" y="4450"/>
                      <a:pt x="18116" y="4495"/>
                    </a:cubicBezTo>
                    <a:cubicBezTo>
                      <a:pt x="18085" y="4526"/>
                      <a:pt x="18055" y="4556"/>
                      <a:pt x="18024" y="4602"/>
                    </a:cubicBezTo>
                    <a:cubicBezTo>
                      <a:pt x="17963" y="4663"/>
                      <a:pt x="17918" y="4739"/>
                      <a:pt x="17872" y="4800"/>
                    </a:cubicBezTo>
                    <a:lnTo>
                      <a:pt x="17826" y="4861"/>
                    </a:lnTo>
                    <a:cubicBezTo>
                      <a:pt x="17765" y="4937"/>
                      <a:pt x="17720" y="4983"/>
                      <a:pt x="17659" y="5044"/>
                    </a:cubicBezTo>
                    <a:lnTo>
                      <a:pt x="17643" y="5059"/>
                    </a:lnTo>
                    <a:cubicBezTo>
                      <a:pt x="17628" y="5059"/>
                      <a:pt x="17628" y="5074"/>
                      <a:pt x="17613" y="5089"/>
                    </a:cubicBezTo>
                    <a:cubicBezTo>
                      <a:pt x="17461" y="5227"/>
                      <a:pt x="17339" y="5333"/>
                      <a:pt x="17202" y="5440"/>
                    </a:cubicBezTo>
                    <a:cubicBezTo>
                      <a:pt x="17202" y="5440"/>
                      <a:pt x="17186" y="5440"/>
                      <a:pt x="17186" y="5455"/>
                    </a:cubicBezTo>
                    <a:cubicBezTo>
                      <a:pt x="17156" y="5470"/>
                      <a:pt x="17125" y="5486"/>
                      <a:pt x="17095" y="5501"/>
                    </a:cubicBezTo>
                    <a:cubicBezTo>
                      <a:pt x="17064" y="5516"/>
                      <a:pt x="17034" y="5531"/>
                      <a:pt x="17004" y="5547"/>
                    </a:cubicBezTo>
                    <a:cubicBezTo>
                      <a:pt x="16973" y="5562"/>
                      <a:pt x="16943" y="5577"/>
                      <a:pt x="16897" y="5577"/>
                    </a:cubicBezTo>
                    <a:cubicBezTo>
                      <a:pt x="16851" y="5592"/>
                      <a:pt x="16805" y="5607"/>
                      <a:pt x="16760" y="5623"/>
                    </a:cubicBezTo>
                    <a:cubicBezTo>
                      <a:pt x="16729" y="5638"/>
                      <a:pt x="16684" y="5638"/>
                      <a:pt x="16653" y="5653"/>
                    </a:cubicBezTo>
                    <a:cubicBezTo>
                      <a:pt x="16607" y="5668"/>
                      <a:pt x="16562" y="5684"/>
                      <a:pt x="16516" y="5699"/>
                    </a:cubicBezTo>
                    <a:cubicBezTo>
                      <a:pt x="16455" y="5729"/>
                      <a:pt x="16394" y="5775"/>
                      <a:pt x="16333" y="5836"/>
                    </a:cubicBezTo>
                    <a:cubicBezTo>
                      <a:pt x="16318" y="5836"/>
                      <a:pt x="16318" y="5851"/>
                      <a:pt x="16303" y="5867"/>
                    </a:cubicBezTo>
                    <a:cubicBezTo>
                      <a:pt x="16257" y="5927"/>
                      <a:pt x="16196" y="5988"/>
                      <a:pt x="16135" y="6080"/>
                    </a:cubicBezTo>
                    <a:lnTo>
                      <a:pt x="16120" y="6095"/>
                    </a:lnTo>
                    <a:cubicBezTo>
                      <a:pt x="16074" y="6171"/>
                      <a:pt x="16028" y="6232"/>
                      <a:pt x="15983" y="6293"/>
                    </a:cubicBezTo>
                    <a:cubicBezTo>
                      <a:pt x="15861" y="6445"/>
                      <a:pt x="15724" y="6583"/>
                      <a:pt x="15602" y="6720"/>
                    </a:cubicBezTo>
                    <a:lnTo>
                      <a:pt x="15587" y="6720"/>
                    </a:lnTo>
                    <a:lnTo>
                      <a:pt x="15571" y="6735"/>
                    </a:lnTo>
                    <a:cubicBezTo>
                      <a:pt x="15571" y="6735"/>
                      <a:pt x="15556" y="6750"/>
                      <a:pt x="15556" y="6750"/>
                    </a:cubicBezTo>
                    <a:cubicBezTo>
                      <a:pt x="15526" y="6781"/>
                      <a:pt x="15495" y="6811"/>
                      <a:pt x="15449" y="6842"/>
                    </a:cubicBezTo>
                    <a:lnTo>
                      <a:pt x="15434" y="6857"/>
                    </a:lnTo>
                    <a:cubicBezTo>
                      <a:pt x="15419" y="6857"/>
                      <a:pt x="15419" y="6872"/>
                      <a:pt x="15404" y="6887"/>
                    </a:cubicBezTo>
                    <a:lnTo>
                      <a:pt x="15358" y="6903"/>
                    </a:lnTo>
                    <a:lnTo>
                      <a:pt x="15328" y="6918"/>
                    </a:lnTo>
                    <a:cubicBezTo>
                      <a:pt x="15297" y="6933"/>
                      <a:pt x="15251" y="6963"/>
                      <a:pt x="15221" y="6979"/>
                    </a:cubicBezTo>
                    <a:cubicBezTo>
                      <a:pt x="15175" y="6994"/>
                      <a:pt x="15145" y="7009"/>
                      <a:pt x="15099" y="7024"/>
                    </a:cubicBezTo>
                    <a:lnTo>
                      <a:pt x="15084" y="7040"/>
                    </a:lnTo>
                    <a:cubicBezTo>
                      <a:pt x="15053" y="7040"/>
                      <a:pt x="15038" y="7055"/>
                      <a:pt x="15008" y="7070"/>
                    </a:cubicBezTo>
                    <a:lnTo>
                      <a:pt x="14962" y="7085"/>
                    </a:lnTo>
                    <a:lnTo>
                      <a:pt x="14947" y="7085"/>
                    </a:lnTo>
                    <a:cubicBezTo>
                      <a:pt x="14916" y="7101"/>
                      <a:pt x="14886" y="7116"/>
                      <a:pt x="14855" y="7131"/>
                    </a:cubicBezTo>
                    <a:lnTo>
                      <a:pt x="14810" y="7162"/>
                    </a:lnTo>
                    <a:lnTo>
                      <a:pt x="14794" y="7162"/>
                    </a:lnTo>
                    <a:lnTo>
                      <a:pt x="14779" y="7177"/>
                    </a:lnTo>
                    <a:cubicBezTo>
                      <a:pt x="14779" y="7177"/>
                      <a:pt x="14764" y="7177"/>
                      <a:pt x="14764" y="7192"/>
                    </a:cubicBezTo>
                    <a:cubicBezTo>
                      <a:pt x="14733" y="7192"/>
                      <a:pt x="14718" y="7207"/>
                      <a:pt x="14703" y="7222"/>
                    </a:cubicBezTo>
                    <a:lnTo>
                      <a:pt x="14688" y="7222"/>
                    </a:lnTo>
                    <a:cubicBezTo>
                      <a:pt x="14672" y="7207"/>
                      <a:pt x="14657" y="7177"/>
                      <a:pt x="14642" y="7146"/>
                    </a:cubicBezTo>
                    <a:cubicBezTo>
                      <a:pt x="14581" y="7070"/>
                      <a:pt x="14520" y="6963"/>
                      <a:pt x="14429" y="6872"/>
                    </a:cubicBezTo>
                    <a:lnTo>
                      <a:pt x="14459" y="6826"/>
                    </a:lnTo>
                    <a:cubicBezTo>
                      <a:pt x="14490" y="6781"/>
                      <a:pt x="14520" y="6750"/>
                      <a:pt x="14566" y="6720"/>
                    </a:cubicBezTo>
                    <a:lnTo>
                      <a:pt x="14596" y="6674"/>
                    </a:lnTo>
                    <a:lnTo>
                      <a:pt x="14612" y="6674"/>
                    </a:lnTo>
                    <a:cubicBezTo>
                      <a:pt x="14657" y="6628"/>
                      <a:pt x="14688" y="6583"/>
                      <a:pt x="14733" y="6552"/>
                    </a:cubicBezTo>
                    <a:cubicBezTo>
                      <a:pt x="14764" y="6522"/>
                      <a:pt x="14794" y="6506"/>
                      <a:pt x="14825" y="6476"/>
                    </a:cubicBezTo>
                    <a:lnTo>
                      <a:pt x="14855" y="6445"/>
                    </a:lnTo>
                    <a:cubicBezTo>
                      <a:pt x="14886" y="6415"/>
                      <a:pt x="14916" y="6400"/>
                      <a:pt x="14947" y="6369"/>
                    </a:cubicBezTo>
                    <a:cubicBezTo>
                      <a:pt x="14977" y="6339"/>
                      <a:pt x="15008" y="6308"/>
                      <a:pt x="15038" y="6293"/>
                    </a:cubicBezTo>
                    <a:lnTo>
                      <a:pt x="15053" y="6278"/>
                    </a:lnTo>
                    <a:lnTo>
                      <a:pt x="15084" y="6232"/>
                    </a:lnTo>
                    <a:cubicBezTo>
                      <a:pt x="15099" y="6232"/>
                      <a:pt x="15099" y="6217"/>
                      <a:pt x="15114" y="6202"/>
                    </a:cubicBezTo>
                    <a:cubicBezTo>
                      <a:pt x="15145" y="6171"/>
                      <a:pt x="15190" y="6126"/>
                      <a:pt x="15221" y="6080"/>
                    </a:cubicBezTo>
                    <a:lnTo>
                      <a:pt x="15236" y="6049"/>
                    </a:lnTo>
                    <a:lnTo>
                      <a:pt x="15251" y="6049"/>
                    </a:lnTo>
                    <a:cubicBezTo>
                      <a:pt x="15267" y="6019"/>
                      <a:pt x="15282" y="6004"/>
                      <a:pt x="15297" y="5973"/>
                    </a:cubicBezTo>
                    <a:cubicBezTo>
                      <a:pt x="15328" y="5943"/>
                      <a:pt x="15343" y="5912"/>
                      <a:pt x="15373" y="5882"/>
                    </a:cubicBezTo>
                    <a:cubicBezTo>
                      <a:pt x="15404" y="5821"/>
                      <a:pt x="15449" y="5775"/>
                      <a:pt x="15480" y="5729"/>
                    </a:cubicBezTo>
                    <a:lnTo>
                      <a:pt x="15526" y="5653"/>
                    </a:lnTo>
                    <a:lnTo>
                      <a:pt x="15526" y="5653"/>
                    </a:lnTo>
                    <a:cubicBezTo>
                      <a:pt x="15480" y="5699"/>
                      <a:pt x="15434" y="5745"/>
                      <a:pt x="15389" y="5790"/>
                    </a:cubicBezTo>
                    <a:lnTo>
                      <a:pt x="15373" y="5806"/>
                    </a:lnTo>
                    <a:cubicBezTo>
                      <a:pt x="15358" y="5821"/>
                      <a:pt x="15343" y="5836"/>
                      <a:pt x="15328" y="5851"/>
                    </a:cubicBezTo>
                    <a:cubicBezTo>
                      <a:pt x="15297" y="5867"/>
                      <a:pt x="15282" y="5897"/>
                      <a:pt x="15267" y="5912"/>
                    </a:cubicBezTo>
                    <a:cubicBezTo>
                      <a:pt x="15251" y="5927"/>
                      <a:pt x="15236" y="5943"/>
                      <a:pt x="15221" y="5958"/>
                    </a:cubicBezTo>
                    <a:lnTo>
                      <a:pt x="15206" y="5973"/>
                    </a:lnTo>
                    <a:lnTo>
                      <a:pt x="15190" y="5988"/>
                    </a:lnTo>
                    <a:cubicBezTo>
                      <a:pt x="15175" y="6004"/>
                      <a:pt x="15175" y="6019"/>
                      <a:pt x="15160" y="6019"/>
                    </a:cubicBezTo>
                    <a:cubicBezTo>
                      <a:pt x="15114" y="6065"/>
                      <a:pt x="15069" y="6110"/>
                      <a:pt x="15038" y="6141"/>
                    </a:cubicBezTo>
                    <a:cubicBezTo>
                      <a:pt x="15008" y="6171"/>
                      <a:pt x="14977" y="6202"/>
                      <a:pt x="14947" y="6232"/>
                    </a:cubicBezTo>
                    <a:cubicBezTo>
                      <a:pt x="14886" y="6293"/>
                      <a:pt x="14810" y="6369"/>
                      <a:pt x="14733" y="6445"/>
                    </a:cubicBezTo>
                    <a:lnTo>
                      <a:pt x="14672" y="6522"/>
                    </a:lnTo>
                    <a:lnTo>
                      <a:pt x="14596" y="6613"/>
                    </a:lnTo>
                    <a:lnTo>
                      <a:pt x="14581" y="6613"/>
                    </a:lnTo>
                    <a:cubicBezTo>
                      <a:pt x="14551" y="6659"/>
                      <a:pt x="14505" y="6704"/>
                      <a:pt x="14474" y="6750"/>
                    </a:cubicBezTo>
                    <a:lnTo>
                      <a:pt x="14459" y="6765"/>
                    </a:lnTo>
                    <a:cubicBezTo>
                      <a:pt x="14444" y="6781"/>
                      <a:pt x="14429" y="6811"/>
                      <a:pt x="14413" y="6826"/>
                    </a:cubicBezTo>
                    <a:lnTo>
                      <a:pt x="14398" y="6826"/>
                    </a:lnTo>
                    <a:cubicBezTo>
                      <a:pt x="14322" y="6750"/>
                      <a:pt x="14261" y="6674"/>
                      <a:pt x="14185" y="6613"/>
                    </a:cubicBezTo>
                    <a:cubicBezTo>
                      <a:pt x="14093" y="6537"/>
                      <a:pt x="13972" y="6445"/>
                      <a:pt x="13834" y="6385"/>
                    </a:cubicBezTo>
                    <a:lnTo>
                      <a:pt x="13834" y="6369"/>
                    </a:lnTo>
                    <a:lnTo>
                      <a:pt x="13850" y="6369"/>
                    </a:lnTo>
                    <a:cubicBezTo>
                      <a:pt x="13865" y="6354"/>
                      <a:pt x="13865" y="6339"/>
                      <a:pt x="13880" y="6324"/>
                    </a:cubicBezTo>
                    <a:cubicBezTo>
                      <a:pt x="13895" y="6324"/>
                      <a:pt x="13895" y="6308"/>
                      <a:pt x="13911" y="6308"/>
                    </a:cubicBezTo>
                    <a:cubicBezTo>
                      <a:pt x="13911" y="6293"/>
                      <a:pt x="13926" y="6293"/>
                      <a:pt x="13926" y="6278"/>
                    </a:cubicBezTo>
                    <a:lnTo>
                      <a:pt x="13941" y="6278"/>
                    </a:lnTo>
                    <a:cubicBezTo>
                      <a:pt x="13941" y="6247"/>
                      <a:pt x="13956" y="6232"/>
                      <a:pt x="13972" y="6217"/>
                    </a:cubicBezTo>
                    <a:cubicBezTo>
                      <a:pt x="14002" y="6171"/>
                      <a:pt x="14033" y="6126"/>
                      <a:pt x="14063" y="6080"/>
                    </a:cubicBezTo>
                    <a:cubicBezTo>
                      <a:pt x="14078" y="6065"/>
                      <a:pt x="14093" y="6049"/>
                      <a:pt x="14109" y="6019"/>
                    </a:cubicBezTo>
                    <a:cubicBezTo>
                      <a:pt x="14124" y="6004"/>
                      <a:pt x="14139" y="5988"/>
                      <a:pt x="14139" y="5973"/>
                    </a:cubicBezTo>
                    <a:cubicBezTo>
                      <a:pt x="14170" y="5927"/>
                      <a:pt x="14200" y="5882"/>
                      <a:pt x="14231" y="5851"/>
                    </a:cubicBezTo>
                    <a:lnTo>
                      <a:pt x="14276" y="5775"/>
                    </a:lnTo>
                    <a:cubicBezTo>
                      <a:pt x="14307" y="5714"/>
                      <a:pt x="14352" y="5653"/>
                      <a:pt x="14383" y="5577"/>
                    </a:cubicBezTo>
                    <a:cubicBezTo>
                      <a:pt x="14490" y="5409"/>
                      <a:pt x="14581" y="5211"/>
                      <a:pt x="14657" y="5013"/>
                    </a:cubicBezTo>
                    <a:cubicBezTo>
                      <a:pt x="14718" y="4861"/>
                      <a:pt x="14794" y="4663"/>
                      <a:pt x="14840" y="4465"/>
                    </a:cubicBezTo>
                    <a:cubicBezTo>
                      <a:pt x="14871" y="4373"/>
                      <a:pt x="14886" y="4282"/>
                      <a:pt x="14901" y="4191"/>
                    </a:cubicBezTo>
                    <a:cubicBezTo>
                      <a:pt x="14916" y="4114"/>
                      <a:pt x="14931" y="4038"/>
                      <a:pt x="14947" y="3962"/>
                    </a:cubicBezTo>
                    <a:lnTo>
                      <a:pt x="14947" y="3886"/>
                    </a:lnTo>
                    <a:cubicBezTo>
                      <a:pt x="14916" y="3962"/>
                      <a:pt x="14886" y="4023"/>
                      <a:pt x="14855" y="4114"/>
                    </a:cubicBezTo>
                    <a:cubicBezTo>
                      <a:pt x="14825" y="4175"/>
                      <a:pt x="14810" y="4236"/>
                      <a:pt x="14779" y="4282"/>
                    </a:cubicBezTo>
                    <a:cubicBezTo>
                      <a:pt x="14733" y="4358"/>
                      <a:pt x="14703" y="4419"/>
                      <a:pt x="14672" y="4480"/>
                    </a:cubicBezTo>
                    <a:cubicBezTo>
                      <a:pt x="14657" y="4495"/>
                      <a:pt x="14642" y="4526"/>
                      <a:pt x="14627" y="4556"/>
                    </a:cubicBezTo>
                    <a:lnTo>
                      <a:pt x="14612" y="4571"/>
                    </a:lnTo>
                    <a:cubicBezTo>
                      <a:pt x="14551" y="4678"/>
                      <a:pt x="14459" y="4830"/>
                      <a:pt x="14383" y="4983"/>
                    </a:cubicBezTo>
                    <a:cubicBezTo>
                      <a:pt x="14368" y="5044"/>
                      <a:pt x="14337" y="5105"/>
                      <a:pt x="14307" y="5166"/>
                    </a:cubicBezTo>
                    <a:lnTo>
                      <a:pt x="14292" y="5211"/>
                    </a:lnTo>
                    <a:lnTo>
                      <a:pt x="14276" y="5257"/>
                    </a:lnTo>
                    <a:lnTo>
                      <a:pt x="14215" y="5409"/>
                    </a:lnTo>
                    <a:cubicBezTo>
                      <a:pt x="14170" y="5486"/>
                      <a:pt x="14139" y="5562"/>
                      <a:pt x="14109" y="5638"/>
                    </a:cubicBezTo>
                    <a:cubicBezTo>
                      <a:pt x="14093" y="5684"/>
                      <a:pt x="14063" y="5729"/>
                      <a:pt x="14048" y="5760"/>
                    </a:cubicBezTo>
                    <a:lnTo>
                      <a:pt x="14017" y="5836"/>
                    </a:lnTo>
                    <a:lnTo>
                      <a:pt x="14002" y="5867"/>
                    </a:lnTo>
                    <a:lnTo>
                      <a:pt x="13956" y="5943"/>
                    </a:lnTo>
                    <a:lnTo>
                      <a:pt x="13911" y="6049"/>
                    </a:lnTo>
                    <a:lnTo>
                      <a:pt x="13895" y="6080"/>
                    </a:lnTo>
                    <a:cubicBezTo>
                      <a:pt x="13880" y="6110"/>
                      <a:pt x="13865" y="6141"/>
                      <a:pt x="13850" y="6156"/>
                    </a:cubicBezTo>
                    <a:cubicBezTo>
                      <a:pt x="13834" y="6186"/>
                      <a:pt x="13819" y="6232"/>
                      <a:pt x="13804" y="6263"/>
                    </a:cubicBezTo>
                    <a:cubicBezTo>
                      <a:pt x="13789" y="6278"/>
                      <a:pt x="13774" y="6293"/>
                      <a:pt x="13758" y="6324"/>
                    </a:cubicBezTo>
                    <a:cubicBezTo>
                      <a:pt x="13728" y="6324"/>
                      <a:pt x="13697" y="6308"/>
                      <a:pt x="13667" y="6293"/>
                    </a:cubicBezTo>
                    <a:cubicBezTo>
                      <a:pt x="13636" y="6278"/>
                      <a:pt x="13606" y="6247"/>
                      <a:pt x="13560" y="6232"/>
                    </a:cubicBezTo>
                    <a:cubicBezTo>
                      <a:pt x="13347" y="6141"/>
                      <a:pt x="13118" y="6065"/>
                      <a:pt x="12859" y="6004"/>
                    </a:cubicBezTo>
                    <a:lnTo>
                      <a:pt x="12814" y="5988"/>
                    </a:lnTo>
                    <a:lnTo>
                      <a:pt x="12814" y="5973"/>
                    </a:lnTo>
                    <a:cubicBezTo>
                      <a:pt x="12829" y="5958"/>
                      <a:pt x="12844" y="5958"/>
                      <a:pt x="12859" y="5943"/>
                    </a:cubicBezTo>
                    <a:cubicBezTo>
                      <a:pt x="12875" y="5927"/>
                      <a:pt x="12875" y="5927"/>
                      <a:pt x="12875" y="5912"/>
                    </a:cubicBezTo>
                    <a:cubicBezTo>
                      <a:pt x="12864" y="5912"/>
                      <a:pt x="12861" y="5905"/>
                      <a:pt x="12855" y="5905"/>
                    </a:cubicBezTo>
                    <a:cubicBezTo>
                      <a:pt x="12853" y="5905"/>
                      <a:pt x="12849" y="5907"/>
                      <a:pt x="12844" y="5912"/>
                    </a:cubicBezTo>
                    <a:cubicBezTo>
                      <a:pt x="12844" y="5897"/>
                      <a:pt x="12859" y="5882"/>
                      <a:pt x="12859" y="5882"/>
                    </a:cubicBezTo>
                    <a:cubicBezTo>
                      <a:pt x="12890" y="5821"/>
                      <a:pt x="12920" y="5745"/>
                      <a:pt x="12951" y="5684"/>
                    </a:cubicBezTo>
                    <a:cubicBezTo>
                      <a:pt x="12966" y="5653"/>
                      <a:pt x="12966" y="5623"/>
                      <a:pt x="12981" y="5607"/>
                    </a:cubicBezTo>
                    <a:cubicBezTo>
                      <a:pt x="12997" y="5562"/>
                      <a:pt x="13012" y="5531"/>
                      <a:pt x="13042" y="5501"/>
                    </a:cubicBezTo>
                    <a:cubicBezTo>
                      <a:pt x="13103" y="5364"/>
                      <a:pt x="13164" y="5227"/>
                      <a:pt x="13225" y="5074"/>
                    </a:cubicBezTo>
                    <a:lnTo>
                      <a:pt x="13225" y="5089"/>
                    </a:lnTo>
                    <a:cubicBezTo>
                      <a:pt x="13225" y="5059"/>
                      <a:pt x="13240" y="5029"/>
                      <a:pt x="13256" y="4998"/>
                    </a:cubicBezTo>
                    <a:lnTo>
                      <a:pt x="13256" y="4983"/>
                    </a:lnTo>
                    <a:lnTo>
                      <a:pt x="13271" y="4968"/>
                    </a:lnTo>
                    <a:cubicBezTo>
                      <a:pt x="13271" y="4937"/>
                      <a:pt x="13286" y="4922"/>
                      <a:pt x="13286" y="4907"/>
                    </a:cubicBezTo>
                    <a:lnTo>
                      <a:pt x="13316" y="4846"/>
                    </a:lnTo>
                    <a:cubicBezTo>
                      <a:pt x="13332" y="4800"/>
                      <a:pt x="13347" y="4754"/>
                      <a:pt x="13362" y="4709"/>
                    </a:cubicBezTo>
                    <a:lnTo>
                      <a:pt x="13377" y="4648"/>
                    </a:lnTo>
                    <a:lnTo>
                      <a:pt x="13408" y="4587"/>
                    </a:lnTo>
                    <a:cubicBezTo>
                      <a:pt x="13408" y="4571"/>
                      <a:pt x="13423" y="4556"/>
                      <a:pt x="13423" y="4526"/>
                    </a:cubicBezTo>
                    <a:lnTo>
                      <a:pt x="13423" y="4511"/>
                    </a:lnTo>
                    <a:lnTo>
                      <a:pt x="13438" y="4480"/>
                    </a:lnTo>
                    <a:cubicBezTo>
                      <a:pt x="13438" y="4465"/>
                      <a:pt x="13454" y="4434"/>
                      <a:pt x="13454" y="4404"/>
                    </a:cubicBezTo>
                    <a:cubicBezTo>
                      <a:pt x="13469" y="4373"/>
                      <a:pt x="13469" y="4328"/>
                      <a:pt x="13484" y="4282"/>
                    </a:cubicBezTo>
                    <a:cubicBezTo>
                      <a:pt x="13499" y="4206"/>
                      <a:pt x="13515" y="4145"/>
                      <a:pt x="13530" y="4053"/>
                    </a:cubicBezTo>
                    <a:cubicBezTo>
                      <a:pt x="13545" y="3977"/>
                      <a:pt x="13560" y="3886"/>
                      <a:pt x="13575" y="3810"/>
                    </a:cubicBezTo>
                    <a:lnTo>
                      <a:pt x="13591" y="3703"/>
                    </a:lnTo>
                    <a:cubicBezTo>
                      <a:pt x="13621" y="3566"/>
                      <a:pt x="13636" y="3414"/>
                      <a:pt x="13652" y="3261"/>
                    </a:cubicBezTo>
                    <a:cubicBezTo>
                      <a:pt x="13682" y="3078"/>
                      <a:pt x="13697" y="2911"/>
                      <a:pt x="13697" y="2774"/>
                    </a:cubicBezTo>
                    <a:cubicBezTo>
                      <a:pt x="13697" y="2667"/>
                      <a:pt x="13697" y="2576"/>
                      <a:pt x="13697" y="2484"/>
                    </a:cubicBezTo>
                    <a:cubicBezTo>
                      <a:pt x="13682" y="2423"/>
                      <a:pt x="13682" y="2377"/>
                      <a:pt x="13682" y="2317"/>
                    </a:cubicBezTo>
                    <a:cubicBezTo>
                      <a:pt x="13682" y="2286"/>
                      <a:pt x="13667" y="2256"/>
                      <a:pt x="13667" y="2225"/>
                    </a:cubicBezTo>
                    <a:lnTo>
                      <a:pt x="13667" y="2240"/>
                    </a:lnTo>
                    <a:cubicBezTo>
                      <a:pt x="13652" y="2301"/>
                      <a:pt x="13652" y="2347"/>
                      <a:pt x="13636" y="2393"/>
                    </a:cubicBezTo>
                    <a:cubicBezTo>
                      <a:pt x="13621" y="2438"/>
                      <a:pt x="13606" y="2499"/>
                      <a:pt x="13591" y="2545"/>
                    </a:cubicBezTo>
                    <a:lnTo>
                      <a:pt x="13560" y="2636"/>
                    </a:lnTo>
                    <a:cubicBezTo>
                      <a:pt x="13560" y="2682"/>
                      <a:pt x="13545" y="2713"/>
                      <a:pt x="13545" y="2743"/>
                    </a:cubicBezTo>
                    <a:cubicBezTo>
                      <a:pt x="13530" y="2789"/>
                      <a:pt x="13515" y="2819"/>
                      <a:pt x="13499" y="2850"/>
                    </a:cubicBezTo>
                    <a:lnTo>
                      <a:pt x="13515" y="2850"/>
                    </a:lnTo>
                    <a:cubicBezTo>
                      <a:pt x="13469" y="2956"/>
                      <a:pt x="13454" y="3078"/>
                      <a:pt x="13423" y="3185"/>
                    </a:cubicBezTo>
                    <a:cubicBezTo>
                      <a:pt x="13393" y="3292"/>
                      <a:pt x="13377" y="3398"/>
                      <a:pt x="13362" y="3520"/>
                    </a:cubicBezTo>
                    <a:cubicBezTo>
                      <a:pt x="13347" y="3657"/>
                      <a:pt x="13316" y="3794"/>
                      <a:pt x="13301" y="3932"/>
                    </a:cubicBezTo>
                    <a:lnTo>
                      <a:pt x="13301" y="3962"/>
                    </a:lnTo>
                    <a:lnTo>
                      <a:pt x="13286" y="4008"/>
                    </a:lnTo>
                    <a:lnTo>
                      <a:pt x="13286" y="4053"/>
                    </a:lnTo>
                    <a:lnTo>
                      <a:pt x="13286" y="4069"/>
                    </a:lnTo>
                    <a:lnTo>
                      <a:pt x="13286" y="4084"/>
                    </a:lnTo>
                    <a:lnTo>
                      <a:pt x="13286" y="4099"/>
                    </a:lnTo>
                    <a:cubicBezTo>
                      <a:pt x="13271" y="4145"/>
                      <a:pt x="13271" y="4175"/>
                      <a:pt x="13256" y="4221"/>
                    </a:cubicBezTo>
                    <a:lnTo>
                      <a:pt x="13256" y="4267"/>
                    </a:lnTo>
                    <a:cubicBezTo>
                      <a:pt x="13240" y="4297"/>
                      <a:pt x="13240" y="4343"/>
                      <a:pt x="13225" y="4373"/>
                    </a:cubicBezTo>
                    <a:lnTo>
                      <a:pt x="13225" y="4419"/>
                    </a:lnTo>
                    <a:cubicBezTo>
                      <a:pt x="13210" y="4465"/>
                      <a:pt x="13210" y="4495"/>
                      <a:pt x="13195" y="4526"/>
                    </a:cubicBezTo>
                    <a:lnTo>
                      <a:pt x="13179" y="4587"/>
                    </a:lnTo>
                    <a:cubicBezTo>
                      <a:pt x="13179" y="4617"/>
                      <a:pt x="13164" y="4663"/>
                      <a:pt x="13149" y="4693"/>
                    </a:cubicBezTo>
                    <a:cubicBezTo>
                      <a:pt x="13149" y="4709"/>
                      <a:pt x="13149" y="4724"/>
                      <a:pt x="13134" y="4754"/>
                    </a:cubicBezTo>
                    <a:cubicBezTo>
                      <a:pt x="13118" y="4830"/>
                      <a:pt x="13088" y="4922"/>
                      <a:pt x="13057" y="5013"/>
                    </a:cubicBezTo>
                    <a:cubicBezTo>
                      <a:pt x="12997" y="5196"/>
                      <a:pt x="12951" y="5333"/>
                      <a:pt x="12905" y="5486"/>
                    </a:cubicBezTo>
                    <a:lnTo>
                      <a:pt x="12890" y="5547"/>
                    </a:lnTo>
                    <a:cubicBezTo>
                      <a:pt x="12859" y="5607"/>
                      <a:pt x="12844" y="5668"/>
                      <a:pt x="12814" y="5729"/>
                    </a:cubicBezTo>
                    <a:lnTo>
                      <a:pt x="12798" y="5790"/>
                    </a:lnTo>
                    <a:lnTo>
                      <a:pt x="12783" y="5851"/>
                    </a:lnTo>
                    <a:lnTo>
                      <a:pt x="12768" y="5882"/>
                    </a:lnTo>
                    <a:cubicBezTo>
                      <a:pt x="12768" y="5912"/>
                      <a:pt x="12753" y="5943"/>
                      <a:pt x="12753" y="5988"/>
                    </a:cubicBezTo>
                    <a:cubicBezTo>
                      <a:pt x="12646" y="5973"/>
                      <a:pt x="12539" y="5958"/>
                      <a:pt x="12448" y="5943"/>
                    </a:cubicBezTo>
                    <a:cubicBezTo>
                      <a:pt x="12357" y="5927"/>
                      <a:pt x="12265" y="5927"/>
                      <a:pt x="12189" y="5927"/>
                    </a:cubicBezTo>
                    <a:lnTo>
                      <a:pt x="12021" y="5927"/>
                    </a:lnTo>
                    <a:cubicBezTo>
                      <a:pt x="12006" y="5927"/>
                      <a:pt x="12006" y="5927"/>
                      <a:pt x="12021" y="5912"/>
                    </a:cubicBezTo>
                    <a:cubicBezTo>
                      <a:pt x="12037" y="5897"/>
                      <a:pt x="12052" y="5867"/>
                      <a:pt x="12067" y="5836"/>
                    </a:cubicBezTo>
                    <a:cubicBezTo>
                      <a:pt x="12098" y="5790"/>
                      <a:pt x="12113" y="5745"/>
                      <a:pt x="12143" y="5699"/>
                    </a:cubicBezTo>
                    <a:lnTo>
                      <a:pt x="12143" y="5668"/>
                    </a:lnTo>
                    <a:cubicBezTo>
                      <a:pt x="12159" y="5653"/>
                      <a:pt x="12159" y="5638"/>
                      <a:pt x="12174" y="5623"/>
                    </a:cubicBezTo>
                    <a:cubicBezTo>
                      <a:pt x="12189" y="5562"/>
                      <a:pt x="12204" y="5516"/>
                      <a:pt x="12219" y="5455"/>
                    </a:cubicBezTo>
                    <a:cubicBezTo>
                      <a:pt x="12250" y="5348"/>
                      <a:pt x="12265" y="5242"/>
                      <a:pt x="12280" y="5135"/>
                    </a:cubicBezTo>
                    <a:cubicBezTo>
                      <a:pt x="12296" y="5029"/>
                      <a:pt x="12296" y="4922"/>
                      <a:pt x="12311" y="4815"/>
                    </a:cubicBezTo>
                    <a:cubicBezTo>
                      <a:pt x="12311" y="4709"/>
                      <a:pt x="12311" y="4617"/>
                      <a:pt x="12311" y="4511"/>
                    </a:cubicBezTo>
                    <a:lnTo>
                      <a:pt x="12311" y="4480"/>
                    </a:lnTo>
                    <a:cubicBezTo>
                      <a:pt x="12311" y="4389"/>
                      <a:pt x="12326" y="4297"/>
                      <a:pt x="12326" y="4221"/>
                    </a:cubicBezTo>
                    <a:cubicBezTo>
                      <a:pt x="12326" y="4145"/>
                      <a:pt x="12341" y="4053"/>
                      <a:pt x="12357" y="3977"/>
                    </a:cubicBezTo>
                    <a:cubicBezTo>
                      <a:pt x="12357" y="3977"/>
                      <a:pt x="12357" y="3962"/>
                      <a:pt x="12357" y="3962"/>
                    </a:cubicBezTo>
                    <a:lnTo>
                      <a:pt x="12357" y="3932"/>
                    </a:lnTo>
                    <a:cubicBezTo>
                      <a:pt x="12372" y="3855"/>
                      <a:pt x="12387" y="3794"/>
                      <a:pt x="12402" y="3718"/>
                    </a:cubicBezTo>
                    <a:cubicBezTo>
                      <a:pt x="12402" y="3627"/>
                      <a:pt x="12418" y="3551"/>
                      <a:pt x="12418" y="3459"/>
                    </a:cubicBezTo>
                    <a:lnTo>
                      <a:pt x="12418" y="3307"/>
                    </a:lnTo>
                    <a:cubicBezTo>
                      <a:pt x="12418" y="3185"/>
                      <a:pt x="12433" y="3078"/>
                      <a:pt x="12433" y="2956"/>
                    </a:cubicBezTo>
                    <a:cubicBezTo>
                      <a:pt x="12448" y="2926"/>
                      <a:pt x="12448" y="2896"/>
                      <a:pt x="12463" y="2865"/>
                    </a:cubicBezTo>
                    <a:cubicBezTo>
                      <a:pt x="12463" y="2819"/>
                      <a:pt x="12478" y="2774"/>
                      <a:pt x="12509" y="2743"/>
                    </a:cubicBezTo>
                    <a:cubicBezTo>
                      <a:pt x="12524" y="2697"/>
                      <a:pt x="12539" y="2652"/>
                      <a:pt x="12570" y="2606"/>
                    </a:cubicBezTo>
                    <a:cubicBezTo>
                      <a:pt x="12600" y="2560"/>
                      <a:pt x="12631" y="2515"/>
                      <a:pt x="12661" y="2484"/>
                    </a:cubicBezTo>
                    <a:cubicBezTo>
                      <a:pt x="12661" y="2469"/>
                      <a:pt x="12661" y="2469"/>
                      <a:pt x="12677" y="2469"/>
                    </a:cubicBezTo>
                    <a:lnTo>
                      <a:pt x="12677" y="2438"/>
                    </a:lnTo>
                    <a:lnTo>
                      <a:pt x="12692" y="2423"/>
                    </a:lnTo>
                    <a:cubicBezTo>
                      <a:pt x="12707" y="2423"/>
                      <a:pt x="12707" y="2423"/>
                      <a:pt x="12707" y="2408"/>
                    </a:cubicBezTo>
                    <a:lnTo>
                      <a:pt x="12722" y="2393"/>
                    </a:lnTo>
                    <a:cubicBezTo>
                      <a:pt x="12875" y="2210"/>
                      <a:pt x="12997" y="2042"/>
                      <a:pt x="13088" y="1875"/>
                    </a:cubicBezTo>
                    <a:cubicBezTo>
                      <a:pt x="13134" y="1799"/>
                      <a:pt x="13179" y="1707"/>
                      <a:pt x="13225" y="1585"/>
                    </a:cubicBezTo>
                    <a:cubicBezTo>
                      <a:pt x="13256" y="1494"/>
                      <a:pt x="13301" y="1402"/>
                      <a:pt x="13332" y="1296"/>
                    </a:cubicBezTo>
                    <a:lnTo>
                      <a:pt x="13347" y="1280"/>
                    </a:lnTo>
                    <a:lnTo>
                      <a:pt x="13347" y="1265"/>
                    </a:lnTo>
                    <a:cubicBezTo>
                      <a:pt x="13347" y="1265"/>
                      <a:pt x="13347" y="1250"/>
                      <a:pt x="13362" y="1250"/>
                    </a:cubicBezTo>
                    <a:cubicBezTo>
                      <a:pt x="13438" y="1037"/>
                      <a:pt x="13530" y="869"/>
                      <a:pt x="13621" y="717"/>
                    </a:cubicBezTo>
                    <a:cubicBezTo>
                      <a:pt x="13682" y="610"/>
                      <a:pt x="13743" y="503"/>
                      <a:pt x="13819" y="397"/>
                    </a:cubicBezTo>
                    <a:cubicBezTo>
                      <a:pt x="13850" y="382"/>
                      <a:pt x="13865" y="351"/>
                      <a:pt x="13895" y="336"/>
                    </a:cubicBezTo>
                    <a:cubicBezTo>
                      <a:pt x="13895" y="321"/>
                      <a:pt x="13911" y="305"/>
                      <a:pt x="13926" y="290"/>
                    </a:cubicBezTo>
                    <a:cubicBezTo>
                      <a:pt x="13941" y="290"/>
                      <a:pt x="13956" y="275"/>
                      <a:pt x="13972" y="275"/>
                    </a:cubicBezTo>
                    <a:cubicBezTo>
                      <a:pt x="14002" y="260"/>
                      <a:pt x="14017" y="244"/>
                      <a:pt x="14048" y="229"/>
                    </a:cubicBezTo>
                    <a:cubicBezTo>
                      <a:pt x="14078" y="229"/>
                      <a:pt x="14093" y="214"/>
                      <a:pt x="14124" y="214"/>
                    </a:cubicBezTo>
                    <a:cubicBezTo>
                      <a:pt x="14215" y="199"/>
                      <a:pt x="14292" y="184"/>
                      <a:pt x="14368" y="168"/>
                    </a:cubicBezTo>
                    <a:cubicBezTo>
                      <a:pt x="14474" y="153"/>
                      <a:pt x="14566" y="153"/>
                      <a:pt x="14642" y="153"/>
                    </a:cubicBezTo>
                    <a:close/>
                    <a:moveTo>
                      <a:pt x="18497" y="3155"/>
                    </a:moveTo>
                    <a:lnTo>
                      <a:pt x="18497" y="3155"/>
                    </a:lnTo>
                    <a:cubicBezTo>
                      <a:pt x="18512" y="3170"/>
                      <a:pt x="18527" y="3185"/>
                      <a:pt x="18542" y="3185"/>
                    </a:cubicBezTo>
                    <a:cubicBezTo>
                      <a:pt x="18573" y="3231"/>
                      <a:pt x="18619" y="3261"/>
                      <a:pt x="18634" y="3276"/>
                    </a:cubicBezTo>
                    <a:cubicBezTo>
                      <a:pt x="18680" y="3322"/>
                      <a:pt x="18710" y="3368"/>
                      <a:pt x="18740" y="3398"/>
                    </a:cubicBezTo>
                    <a:cubicBezTo>
                      <a:pt x="18756" y="3414"/>
                      <a:pt x="18771" y="3429"/>
                      <a:pt x="18771" y="3444"/>
                    </a:cubicBezTo>
                    <a:cubicBezTo>
                      <a:pt x="18786" y="3459"/>
                      <a:pt x="18786" y="3474"/>
                      <a:pt x="18786" y="3490"/>
                    </a:cubicBezTo>
                    <a:cubicBezTo>
                      <a:pt x="18801" y="3520"/>
                      <a:pt x="18817" y="3551"/>
                      <a:pt x="18817" y="3581"/>
                    </a:cubicBezTo>
                    <a:cubicBezTo>
                      <a:pt x="18832" y="3627"/>
                      <a:pt x="18832" y="3673"/>
                      <a:pt x="18847" y="3718"/>
                    </a:cubicBezTo>
                    <a:cubicBezTo>
                      <a:pt x="18862" y="3886"/>
                      <a:pt x="18878" y="4038"/>
                      <a:pt x="18878" y="4206"/>
                    </a:cubicBezTo>
                    <a:cubicBezTo>
                      <a:pt x="18878" y="4251"/>
                      <a:pt x="18878" y="4297"/>
                      <a:pt x="18862" y="4343"/>
                    </a:cubicBezTo>
                    <a:cubicBezTo>
                      <a:pt x="18862" y="4389"/>
                      <a:pt x="18847" y="4434"/>
                      <a:pt x="18832" y="4480"/>
                    </a:cubicBezTo>
                    <a:cubicBezTo>
                      <a:pt x="18817" y="4526"/>
                      <a:pt x="18801" y="4587"/>
                      <a:pt x="18771" y="4648"/>
                    </a:cubicBezTo>
                    <a:cubicBezTo>
                      <a:pt x="18740" y="4739"/>
                      <a:pt x="18695" y="4815"/>
                      <a:pt x="18649" y="4907"/>
                    </a:cubicBezTo>
                    <a:cubicBezTo>
                      <a:pt x="18558" y="5059"/>
                      <a:pt x="18466" y="5181"/>
                      <a:pt x="18375" y="5303"/>
                    </a:cubicBezTo>
                    <a:cubicBezTo>
                      <a:pt x="18283" y="5409"/>
                      <a:pt x="18207" y="5501"/>
                      <a:pt x="18116" y="5607"/>
                    </a:cubicBezTo>
                    <a:cubicBezTo>
                      <a:pt x="18009" y="5729"/>
                      <a:pt x="17918" y="5836"/>
                      <a:pt x="17842" y="5927"/>
                    </a:cubicBezTo>
                    <a:cubicBezTo>
                      <a:pt x="17628" y="6126"/>
                      <a:pt x="17461" y="6263"/>
                      <a:pt x="17293" y="6385"/>
                    </a:cubicBezTo>
                    <a:cubicBezTo>
                      <a:pt x="17202" y="6461"/>
                      <a:pt x="17110" y="6522"/>
                      <a:pt x="17019" y="6583"/>
                    </a:cubicBezTo>
                    <a:lnTo>
                      <a:pt x="17004" y="6598"/>
                    </a:lnTo>
                    <a:cubicBezTo>
                      <a:pt x="16912" y="6659"/>
                      <a:pt x="16805" y="6720"/>
                      <a:pt x="16714" y="6765"/>
                    </a:cubicBezTo>
                    <a:lnTo>
                      <a:pt x="16684" y="6796"/>
                    </a:lnTo>
                    <a:lnTo>
                      <a:pt x="16653" y="6796"/>
                    </a:lnTo>
                    <a:cubicBezTo>
                      <a:pt x="16577" y="6842"/>
                      <a:pt x="16486" y="6887"/>
                      <a:pt x="16409" y="6918"/>
                    </a:cubicBezTo>
                    <a:cubicBezTo>
                      <a:pt x="16333" y="6948"/>
                      <a:pt x="16257" y="6979"/>
                      <a:pt x="16196" y="6994"/>
                    </a:cubicBezTo>
                    <a:cubicBezTo>
                      <a:pt x="16120" y="7009"/>
                      <a:pt x="16044" y="7040"/>
                      <a:pt x="15968" y="7055"/>
                    </a:cubicBezTo>
                    <a:lnTo>
                      <a:pt x="15937" y="7055"/>
                    </a:lnTo>
                    <a:lnTo>
                      <a:pt x="15891" y="7070"/>
                    </a:lnTo>
                    <a:cubicBezTo>
                      <a:pt x="15785" y="7101"/>
                      <a:pt x="15663" y="7116"/>
                      <a:pt x="15571" y="7131"/>
                    </a:cubicBezTo>
                    <a:cubicBezTo>
                      <a:pt x="15465" y="7162"/>
                      <a:pt x="15358" y="7177"/>
                      <a:pt x="15251" y="7177"/>
                    </a:cubicBezTo>
                    <a:lnTo>
                      <a:pt x="15221" y="7177"/>
                    </a:lnTo>
                    <a:cubicBezTo>
                      <a:pt x="15145" y="7192"/>
                      <a:pt x="15053" y="7207"/>
                      <a:pt x="14962" y="7207"/>
                    </a:cubicBezTo>
                    <a:lnTo>
                      <a:pt x="14947" y="7222"/>
                    </a:lnTo>
                    <a:cubicBezTo>
                      <a:pt x="14916" y="7222"/>
                      <a:pt x="14871" y="7222"/>
                      <a:pt x="14840" y="7238"/>
                    </a:cubicBezTo>
                    <a:cubicBezTo>
                      <a:pt x="14840" y="7238"/>
                      <a:pt x="14855" y="7222"/>
                      <a:pt x="14855" y="7222"/>
                    </a:cubicBezTo>
                    <a:cubicBezTo>
                      <a:pt x="14886" y="7207"/>
                      <a:pt x="14901" y="7207"/>
                      <a:pt x="14931" y="7192"/>
                    </a:cubicBezTo>
                    <a:cubicBezTo>
                      <a:pt x="15008" y="7162"/>
                      <a:pt x="15084" y="7146"/>
                      <a:pt x="15160" y="7116"/>
                    </a:cubicBezTo>
                    <a:lnTo>
                      <a:pt x="15282" y="7070"/>
                    </a:lnTo>
                    <a:cubicBezTo>
                      <a:pt x="15343" y="7040"/>
                      <a:pt x="15404" y="7024"/>
                      <a:pt x="15449" y="7009"/>
                    </a:cubicBezTo>
                    <a:cubicBezTo>
                      <a:pt x="15495" y="6979"/>
                      <a:pt x="15541" y="6948"/>
                      <a:pt x="15587" y="6933"/>
                    </a:cubicBezTo>
                    <a:cubicBezTo>
                      <a:pt x="15663" y="6887"/>
                      <a:pt x="15724" y="6826"/>
                      <a:pt x="15800" y="6781"/>
                    </a:cubicBezTo>
                    <a:lnTo>
                      <a:pt x="15800" y="6765"/>
                    </a:lnTo>
                    <a:cubicBezTo>
                      <a:pt x="15876" y="6720"/>
                      <a:pt x="15937" y="6644"/>
                      <a:pt x="15998" y="6598"/>
                    </a:cubicBezTo>
                    <a:cubicBezTo>
                      <a:pt x="16028" y="6583"/>
                      <a:pt x="16044" y="6567"/>
                      <a:pt x="16059" y="6537"/>
                    </a:cubicBezTo>
                    <a:cubicBezTo>
                      <a:pt x="16105" y="6491"/>
                      <a:pt x="16150" y="6445"/>
                      <a:pt x="16181" y="6415"/>
                    </a:cubicBezTo>
                    <a:cubicBezTo>
                      <a:pt x="16227" y="6354"/>
                      <a:pt x="16272" y="6293"/>
                      <a:pt x="16318" y="6232"/>
                    </a:cubicBezTo>
                    <a:lnTo>
                      <a:pt x="16348" y="6186"/>
                    </a:lnTo>
                    <a:cubicBezTo>
                      <a:pt x="16394" y="6141"/>
                      <a:pt x="16440" y="6080"/>
                      <a:pt x="16486" y="6034"/>
                    </a:cubicBezTo>
                    <a:cubicBezTo>
                      <a:pt x="16516" y="6004"/>
                      <a:pt x="16531" y="5988"/>
                      <a:pt x="16546" y="5973"/>
                    </a:cubicBezTo>
                    <a:cubicBezTo>
                      <a:pt x="16562" y="5973"/>
                      <a:pt x="16577" y="5958"/>
                      <a:pt x="16592" y="5958"/>
                    </a:cubicBezTo>
                    <a:cubicBezTo>
                      <a:pt x="16607" y="5943"/>
                      <a:pt x="16607" y="5943"/>
                      <a:pt x="16623" y="5943"/>
                    </a:cubicBezTo>
                    <a:cubicBezTo>
                      <a:pt x="16699" y="5912"/>
                      <a:pt x="16760" y="5897"/>
                      <a:pt x="16821" y="5882"/>
                    </a:cubicBezTo>
                    <a:cubicBezTo>
                      <a:pt x="16882" y="5867"/>
                      <a:pt x="16943" y="5851"/>
                      <a:pt x="17019" y="5821"/>
                    </a:cubicBezTo>
                    <a:cubicBezTo>
                      <a:pt x="17049" y="5821"/>
                      <a:pt x="17095" y="5806"/>
                      <a:pt x="17125" y="5790"/>
                    </a:cubicBezTo>
                    <a:cubicBezTo>
                      <a:pt x="17156" y="5775"/>
                      <a:pt x="17186" y="5760"/>
                      <a:pt x="17217" y="5745"/>
                    </a:cubicBezTo>
                    <a:cubicBezTo>
                      <a:pt x="17263" y="5714"/>
                      <a:pt x="17293" y="5699"/>
                      <a:pt x="17324" y="5668"/>
                    </a:cubicBezTo>
                    <a:cubicBezTo>
                      <a:pt x="17369" y="5653"/>
                      <a:pt x="17400" y="5623"/>
                      <a:pt x="17430" y="5592"/>
                    </a:cubicBezTo>
                    <a:cubicBezTo>
                      <a:pt x="17491" y="5547"/>
                      <a:pt x="17552" y="5501"/>
                      <a:pt x="17613" y="5440"/>
                    </a:cubicBezTo>
                    <a:lnTo>
                      <a:pt x="17628" y="5425"/>
                    </a:lnTo>
                    <a:cubicBezTo>
                      <a:pt x="17674" y="5379"/>
                      <a:pt x="17720" y="5333"/>
                      <a:pt x="17781" y="5288"/>
                    </a:cubicBezTo>
                    <a:lnTo>
                      <a:pt x="17826" y="5242"/>
                    </a:lnTo>
                    <a:cubicBezTo>
                      <a:pt x="17887" y="5166"/>
                      <a:pt x="17933" y="5105"/>
                      <a:pt x="17979" y="5044"/>
                    </a:cubicBezTo>
                    <a:cubicBezTo>
                      <a:pt x="18024" y="4983"/>
                      <a:pt x="18055" y="4937"/>
                      <a:pt x="18085" y="4891"/>
                    </a:cubicBezTo>
                    <a:lnTo>
                      <a:pt x="18131" y="4830"/>
                    </a:lnTo>
                    <a:cubicBezTo>
                      <a:pt x="18161" y="4754"/>
                      <a:pt x="18222" y="4678"/>
                      <a:pt x="18268" y="4602"/>
                    </a:cubicBezTo>
                    <a:lnTo>
                      <a:pt x="18283" y="4587"/>
                    </a:lnTo>
                    <a:cubicBezTo>
                      <a:pt x="18329" y="4526"/>
                      <a:pt x="18375" y="4465"/>
                      <a:pt x="18420" y="4389"/>
                    </a:cubicBezTo>
                    <a:cubicBezTo>
                      <a:pt x="18512" y="4236"/>
                      <a:pt x="18588" y="4084"/>
                      <a:pt x="18619" y="3932"/>
                    </a:cubicBezTo>
                    <a:cubicBezTo>
                      <a:pt x="18664" y="3779"/>
                      <a:pt x="18664" y="3612"/>
                      <a:pt x="18619" y="3429"/>
                    </a:cubicBezTo>
                    <a:cubicBezTo>
                      <a:pt x="18603" y="3353"/>
                      <a:pt x="18573" y="3261"/>
                      <a:pt x="18527" y="3185"/>
                    </a:cubicBezTo>
                    <a:cubicBezTo>
                      <a:pt x="18512" y="3185"/>
                      <a:pt x="18512" y="3170"/>
                      <a:pt x="18497" y="3155"/>
                    </a:cubicBezTo>
                    <a:close/>
                    <a:moveTo>
                      <a:pt x="8761" y="945"/>
                    </a:moveTo>
                    <a:cubicBezTo>
                      <a:pt x="8822" y="961"/>
                      <a:pt x="8883" y="961"/>
                      <a:pt x="8944" y="976"/>
                    </a:cubicBezTo>
                    <a:lnTo>
                      <a:pt x="8974" y="976"/>
                    </a:lnTo>
                    <a:cubicBezTo>
                      <a:pt x="9020" y="991"/>
                      <a:pt x="9050" y="991"/>
                      <a:pt x="9096" y="1006"/>
                    </a:cubicBezTo>
                    <a:cubicBezTo>
                      <a:pt x="9111" y="1006"/>
                      <a:pt x="9127" y="1021"/>
                      <a:pt x="9142" y="1021"/>
                    </a:cubicBezTo>
                    <a:lnTo>
                      <a:pt x="9188" y="1052"/>
                    </a:lnTo>
                    <a:cubicBezTo>
                      <a:pt x="9218" y="1067"/>
                      <a:pt x="9248" y="1082"/>
                      <a:pt x="9264" y="1098"/>
                    </a:cubicBezTo>
                    <a:cubicBezTo>
                      <a:pt x="9309" y="1128"/>
                      <a:pt x="9340" y="1159"/>
                      <a:pt x="9386" y="1204"/>
                    </a:cubicBezTo>
                    <a:cubicBezTo>
                      <a:pt x="9416" y="1235"/>
                      <a:pt x="9431" y="1265"/>
                      <a:pt x="9462" y="1296"/>
                    </a:cubicBezTo>
                    <a:cubicBezTo>
                      <a:pt x="9477" y="1311"/>
                      <a:pt x="9492" y="1326"/>
                      <a:pt x="9507" y="1341"/>
                    </a:cubicBezTo>
                    <a:lnTo>
                      <a:pt x="9523" y="1372"/>
                    </a:lnTo>
                    <a:cubicBezTo>
                      <a:pt x="9553" y="1402"/>
                      <a:pt x="9584" y="1448"/>
                      <a:pt x="9614" y="1479"/>
                    </a:cubicBezTo>
                    <a:lnTo>
                      <a:pt x="9645" y="1524"/>
                    </a:lnTo>
                    <a:cubicBezTo>
                      <a:pt x="9751" y="1677"/>
                      <a:pt x="9858" y="1844"/>
                      <a:pt x="9980" y="1997"/>
                    </a:cubicBezTo>
                    <a:cubicBezTo>
                      <a:pt x="10025" y="2073"/>
                      <a:pt x="10071" y="2134"/>
                      <a:pt x="10117" y="2210"/>
                    </a:cubicBezTo>
                    <a:lnTo>
                      <a:pt x="10147" y="2240"/>
                    </a:lnTo>
                    <a:cubicBezTo>
                      <a:pt x="10163" y="2271"/>
                      <a:pt x="10178" y="2301"/>
                      <a:pt x="10193" y="2332"/>
                    </a:cubicBezTo>
                    <a:lnTo>
                      <a:pt x="10224" y="2377"/>
                    </a:lnTo>
                    <a:lnTo>
                      <a:pt x="10269" y="2454"/>
                    </a:lnTo>
                    <a:lnTo>
                      <a:pt x="10300" y="2499"/>
                    </a:lnTo>
                    <a:cubicBezTo>
                      <a:pt x="10315" y="2545"/>
                      <a:pt x="10345" y="2591"/>
                      <a:pt x="10361" y="2621"/>
                    </a:cubicBezTo>
                    <a:cubicBezTo>
                      <a:pt x="10391" y="2682"/>
                      <a:pt x="10422" y="2743"/>
                      <a:pt x="10452" y="2819"/>
                    </a:cubicBezTo>
                    <a:lnTo>
                      <a:pt x="10452" y="2835"/>
                    </a:lnTo>
                    <a:cubicBezTo>
                      <a:pt x="10467" y="2865"/>
                      <a:pt x="10483" y="2896"/>
                      <a:pt x="10483" y="2941"/>
                    </a:cubicBezTo>
                    <a:lnTo>
                      <a:pt x="10513" y="3002"/>
                    </a:lnTo>
                    <a:lnTo>
                      <a:pt x="10528" y="3063"/>
                    </a:lnTo>
                    <a:lnTo>
                      <a:pt x="10528" y="3078"/>
                    </a:lnTo>
                    <a:cubicBezTo>
                      <a:pt x="10544" y="3170"/>
                      <a:pt x="10574" y="3246"/>
                      <a:pt x="10574" y="3322"/>
                    </a:cubicBezTo>
                    <a:cubicBezTo>
                      <a:pt x="10589" y="3398"/>
                      <a:pt x="10589" y="3474"/>
                      <a:pt x="10604" y="3566"/>
                    </a:cubicBezTo>
                    <a:cubicBezTo>
                      <a:pt x="10604" y="3612"/>
                      <a:pt x="10604" y="3657"/>
                      <a:pt x="10604" y="3703"/>
                    </a:cubicBezTo>
                    <a:lnTo>
                      <a:pt x="10604" y="3779"/>
                    </a:lnTo>
                    <a:cubicBezTo>
                      <a:pt x="10620" y="3855"/>
                      <a:pt x="10620" y="3947"/>
                      <a:pt x="10620" y="4023"/>
                    </a:cubicBezTo>
                    <a:cubicBezTo>
                      <a:pt x="10635" y="4084"/>
                      <a:pt x="10635" y="4160"/>
                      <a:pt x="10650" y="4221"/>
                    </a:cubicBezTo>
                    <a:lnTo>
                      <a:pt x="10650" y="4251"/>
                    </a:lnTo>
                    <a:cubicBezTo>
                      <a:pt x="10665" y="4465"/>
                      <a:pt x="10711" y="4663"/>
                      <a:pt x="10742" y="4861"/>
                    </a:cubicBezTo>
                    <a:lnTo>
                      <a:pt x="10757" y="4937"/>
                    </a:lnTo>
                    <a:cubicBezTo>
                      <a:pt x="10772" y="4983"/>
                      <a:pt x="10772" y="5044"/>
                      <a:pt x="10787" y="5089"/>
                    </a:cubicBezTo>
                    <a:cubicBezTo>
                      <a:pt x="10803" y="5150"/>
                      <a:pt x="10818" y="5211"/>
                      <a:pt x="10833" y="5272"/>
                    </a:cubicBezTo>
                    <a:cubicBezTo>
                      <a:pt x="10848" y="5318"/>
                      <a:pt x="10863" y="5364"/>
                      <a:pt x="10879" y="5394"/>
                    </a:cubicBezTo>
                    <a:lnTo>
                      <a:pt x="10894" y="5440"/>
                    </a:lnTo>
                    <a:cubicBezTo>
                      <a:pt x="10924" y="5501"/>
                      <a:pt x="10940" y="5547"/>
                      <a:pt x="10970" y="5592"/>
                    </a:cubicBezTo>
                    <a:cubicBezTo>
                      <a:pt x="11016" y="5699"/>
                      <a:pt x="11062" y="5790"/>
                      <a:pt x="11107" y="5882"/>
                    </a:cubicBezTo>
                    <a:lnTo>
                      <a:pt x="11122" y="5897"/>
                    </a:lnTo>
                    <a:cubicBezTo>
                      <a:pt x="11138" y="5943"/>
                      <a:pt x="11168" y="5988"/>
                      <a:pt x="11183" y="6019"/>
                    </a:cubicBezTo>
                    <a:lnTo>
                      <a:pt x="11138" y="6034"/>
                    </a:lnTo>
                    <a:cubicBezTo>
                      <a:pt x="11031" y="6065"/>
                      <a:pt x="10924" y="6095"/>
                      <a:pt x="10818" y="6126"/>
                    </a:cubicBezTo>
                    <a:cubicBezTo>
                      <a:pt x="10665" y="6186"/>
                      <a:pt x="10483" y="6247"/>
                      <a:pt x="10300" y="6308"/>
                    </a:cubicBezTo>
                    <a:cubicBezTo>
                      <a:pt x="10285" y="6293"/>
                      <a:pt x="10269" y="6263"/>
                      <a:pt x="10254" y="6232"/>
                    </a:cubicBezTo>
                    <a:cubicBezTo>
                      <a:pt x="10239" y="6202"/>
                      <a:pt x="10224" y="6186"/>
                      <a:pt x="10224" y="6156"/>
                    </a:cubicBezTo>
                    <a:cubicBezTo>
                      <a:pt x="10208" y="6126"/>
                      <a:pt x="10193" y="6095"/>
                      <a:pt x="10178" y="6065"/>
                    </a:cubicBezTo>
                    <a:cubicBezTo>
                      <a:pt x="10163" y="6049"/>
                      <a:pt x="10163" y="6019"/>
                      <a:pt x="10147" y="6004"/>
                    </a:cubicBezTo>
                    <a:cubicBezTo>
                      <a:pt x="10132" y="5958"/>
                      <a:pt x="10117" y="5927"/>
                      <a:pt x="10102" y="5897"/>
                    </a:cubicBezTo>
                    <a:lnTo>
                      <a:pt x="10071" y="5851"/>
                    </a:lnTo>
                    <a:cubicBezTo>
                      <a:pt x="10056" y="5806"/>
                      <a:pt x="10041" y="5775"/>
                      <a:pt x="10010" y="5745"/>
                    </a:cubicBezTo>
                    <a:lnTo>
                      <a:pt x="9980" y="5684"/>
                    </a:lnTo>
                    <a:cubicBezTo>
                      <a:pt x="9965" y="5638"/>
                      <a:pt x="9934" y="5592"/>
                      <a:pt x="9919" y="5562"/>
                    </a:cubicBezTo>
                    <a:cubicBezTo>
                      <a:pt x="9827" y="5409"/>
                      <a:pt x="9736" y="5257"/>
                      <a:pt x="9645" y="5105"/>
                    </a:cubicBezTo>
                    <a:cubicBezTo>
                      <a:pt x="9553" y="4968"/>
                      <a:pt x="9462" y="4815"/>
                      <a:pt x="9340" y="4663"/>
                    </a:cubicBezTo>
                    <a:cubicBezTo>
                      <a:pt x="9325" y="4632"/>
                      <a:pt x="9309" y="4617"/>
                      <a:pt x="9279" y="4587"/>
                    </a:cubicBezTo>
                    <a:lnTo>
                      <a:pt x="9264" y="4556"/>
                    </a:lnTo>
                    <a:cubicBezTo>
                      <a:pt x="9248" y="4541"/>
                      <a:pt x="9233" y="4511"/>
                      <a:pt x="9203" y="4495"/>
                    </a:cubicBezTo>
                    <a:lnTo>
                      <a:pt x="9188" y="4480"/>
                    </a:lnTo>
                    <a:cubicBezTo>
                      <a:pt x="9142" y="4419"/>
                      <a:pt x="9096" y="4373"/>
                      <a:pt x="9050" y="4312"/>
                    </a:cubicBezTo>
                    <a:lnTo>
                      <a:pt x="9005" y="4267"/>
                    </a:lnTo>
                    <a:lnTo>
                      <a:pt x="8959" y="4221"/>
                    </a:lnTo>
                    <a:lnTo>
                      <a:pt x="8959" y="4221"/>
                    </a:lnTo>
                    <a:cubicBezTo>
                      <a:pt x="9005" y="4297"/>
                      <a:pt x="9050" y="4358"/>
                      <a:pt x="9081" y="4434"/>
                    </a:cubicBezTo>
                    <a:cubicBezTo>
                      <a:pt x="9127" y="4511"/>
                      <a:pt x="9157" y="4571"/>
                      <a:pt x="9188" y="4648"/>
                    </a:cubicBezTo>
                    <a:lnTo>
                      <a:pt x="9218" y="4709"/>
                    </a:lnTo>
                    <a:cubicBezTo>
                      <a:pt x="9248" y="4770"/>
                      <a:pt x="9279" y="4815"/>
                      <a:pt x="9294" y="4876"/>
                    </a:cubicBezTo>
                    <a:cubicBezTo>
                      <a:pt x="9386" y="5044"/>
                      <a:pt x="9462" y="5181"/>
                      <a:pt x="9538" y="5303"/>
                    </a:cubicBezTo>
                    <a:lnTo>
                      <a:pt x="9660" y="5501"/>
                    </a:lnTo>
                    <a:lnTo>
                      <a:pt x="9843" y="5775"/>
                    </a:lnTo>
                    <a:cubicBezTo>
                      <a:pt x="9919" y="5897"/>
                      <a:pt x="9995" y="6034"/>
                      <a:pt x="10102" y="6217"/>
                    </a:cubicBezTo>
                    <a:cubicBezTo>
                      <a:pt x="10132" y="6263"/>
                      <a:pt x="10163" y="6308"/>
                      <a:pt x="10178" y="6369"/>
                    </a:cubicBezTo>
                    <a:cubicBezTo>
                      <a:pt x="10163" y="6369"/>
                      <a:pt x="10147" y="6369"/>
                      <a:pt x="10132" y="6385"/>
                    </a:cubicBezTo>
                    <a:cubicBezTo>
                      <a:pt x="9888" y="6491"/>
                      <a:pt x="9675" y="6628"/>
                      <a:pt x="9477" y="6781"/>
                    </a:cubicBezTo>
                    <a:cubicBezTo>
                      <a:pt x="9386" y="6674"/>
                      <a:pt x="9294" y="6583"/>
                      <a:pt x="9218" y="6491"/>
                    </a:cubicBezTo>
                    <a:cubicBezTo>
                      <a:pt x="9172" y="6430"/>
                      <a:pt x="9127" y="6369"/>
                      <a:pt x="9081" y="6324"/>
                    </a:cubicBezTo>
                    <a:cubicBezTo>
                      <a:pt x="9020" y="6247"/>
                      <a:pt x="8959" y="6156"/>
                      <a:pt x="8883" y="6080"/>
                    </a:cubicBezTo>
                    <a:cubicBezTo>
                      <a:pt x="8776" y="5943"/>
                      <a:pt x="8669" y="5821"/>
                      <a:pt x="8563" y="5699"/>
                    </a:cubicBezTo>
                    <a:cubicBezTo>
                      <a:pt x="8502" y="5653"/>
                      <a:pt x="8441" y="5592"/>
                      <a:pt x="8380" y="5516"/>
                    </a:cubicBezTo>
                    <a:cubicBezTo>
                      <a:pt x="8334" y="5486"/>
                      <a:pt x="8289" y="5440"/>
                      <a:pt x="8243" y="5394"/>
                    </a:cubicBezTo>
                    <a:lnTo>
                      <a:pt x="8167" y="5318"/>
                    </a:lnTo>
                    <a:lnTo>
                      <a:pt x="8167" y="5318"/>
                    </a:lnTo>
                    <a:cubicBezTo>
                      <a:pt x="8212" y="5379"/>
                      <a:pt x="8258" y="5425"/>
                      <a:pt x="8304" y="5486"/>
                    </a:cubicBezTo>
                    <a:cubicBezTo>
                      <a:pt x="8365" y="5592"/>
                      <a:pt x="8441" y="5684"/>
                      <a:pt x="8502" y="5775"/>
                    </a:cubicBezTo>
                    <a:cubicBezTo>
                      <a:pt x="8563" y="5867"/>
                      <a:pt x="8624" y="5973"/>
                      <a:pt x="8700" y="6065"/>
                    </a:cubicBezTo>
                    <a:lnTo>
                      <a:pt x="8700" y="6049"/>
                    </a:lnTo>
                    <a:cubicBezTo>
                      <a:pt x="8791" y="6171"/>
                      <a:pt x="8883" y="6293"/>
                      <a:pt x="9005" y="6430"/>
                    </a:cubicBezTo>
                    <a:cubicBezTo>
                      <a:pt x="9050" y="6476"/>
                      <a:pt x="9096" y="6537"/>
                      <a:pt x="9157" y="6598"/>
                    </a:cubicBezTo>
                    <a:cubicBezTo>
                      <a:pt x="9172" y="6613"/>
                      <a:pt x="9188" y="6628"/>
                      <a:pt x="9203" y="6644"/>
                    </a:cubicBezTo>
                    <a:lnTo>
                      <a:pt x="9233" y="6674"/>
                    </a:lnTo>
                    <a:cubicBezTo>
                      <a:pt x="9248" y="6689"/>
                      <a:pt x="9264" y="6704"/>
                      <a:pt x="9279" y="6720"/>
                    </a:cubicBezTo>
                    <a:lnTo>
                      <a:pt x="9309" y="6750"/>
                    </a:lnTo>
                    <a:lnTo>
                      <a:pt x="9325" y="6750"/>
                    </a:lnTo>
                    <a:lnTo>
                      <a:pt x="9355" y="6796"/>
                    </a:lnTo>
                    <a:lnTo>
                      <a:pt x="9370" y="6811"/>
                    </a:lnTo>
                    <a:lnTo>
                      <a:pt x="9386" y="6826"/>
                    </a:lnTo>
                    <a:cubicBezTo>
                      <a:pt x="9386" y="6826"/>
                      <a:pt x="9401" y="6842"/>
                      <a:pt x="9401" y="6842"/>
                    </a:cubicBezTo>
                    <a:cubicBezTo>
                      <a:pt x="9325" y="6903"/>
                      <a:pt x="9248" y="6963"/>
                      <a:pt x="9188" y="7024"/>
                    </a:cubicBezTo>
                    <a:cubicBezTo>
                      <a:pt x="9157" y="7055"/>
                      <a:pt x="9127" y="7085"/>
                      <a:pt x="9096" y="7116"/>
                    </a:cubicBezTo>
                    <a:cubicBezTo>
                      <a:pt x="9050" y="7177"/>
                      <a:pt x="8989" y="7238"/>
                      <a:pt x="8944" y="7299"/>
                    </a:cubicBezTo>
                    <a:lnTo>
                      <a:pt x="8929" y="7299"/>
                    </a:lnTo>
                    <a:cubicBezTo>
                      <a:pt x="8883" y="7268"/>
                      <a:pt x="8852" y="7253"/>
                      <a:pt x="8807" y="7238"/>
                    </a:cubicBezTo>
                    <a:lnTo>
                      <a:pt x="8761" y="7222"/>
                    </a:lnTo>
                    <a:cubicBezTo>
                      <a:pt x="8746" y="7207"/>
                      <a:pt x="8715" y="7207"/>
                      <a:pt x="8700" y="7192"/>
                    </a:cubicBezTo>
                    <a:lnTo>
                      <a:pt x="8685" y="7192"/>
                    </a:lnTo>
                    <a:cubicBezTo>
                      <a:pt x="8624" y="7162"/>
                      <a:pt x="8578" y="7131"/>
                      <a:pt x="8517" y="7101"/>
                    </a:cubicBezTo>
                    <a:cubicBezTo>
                      <a:pt x="8517" y="7101"/>
                      <a:pt x="8502" y="7101"/>
                      <a:pt x="8502" y="7085"/>
                    </a:cubicBezTo>
                    <a:lnTo>
                      <a:pt x="8502" y="7101"/>
                    </a:lnTo>
                    <a:cubicBezTo>
                      <a:pt x="8487" y="7085"/>
                      <a:pt x="8487" y="7085"/>
                      <a:pt x="8471" y="7070"/>
                    </a:cubicBezTo>
                    <a:lnTo>
                      <a:pt x="8456" y="7070"/>
                    </a:lnTo>
                    <a:cubicBezTo>
                      <a:pt x="8426" y="7055"/>
                      <a:pt x="8395" y="7024"/>
                      <a:pt x="8365" y="7009"/>
                    </a:cubicBezTo>
                    <a:cubicBezTo>
                      <a:pt x="8334" y="6979"/>
                      <a:pt x="8304" y="6963"/>
                      <a:pt x="8273" y="6948"/>
                    </a:cubicBezTo>
                    <a:lnTo>
                      <a:pt x="8243" y="6918"/>
                    </a:lnTo>
                    <a:cubicBezTo>
                      <a:pt x="8182" y="6872"/>
                      <a:pt x="8121" y="6826"/>
                      <a:pt x="8060" y="6781"/>
                    </a:cubicBezTo>
                    <a:lnTo>
                      <a:pt x="8045" y="6765"/>
                    </a:lnTo>
                    <a:lnTo>
                      <a:pt x="8030" y="6765"/>
                    </a:lnTo>
                    <a:cubicBezTo>
                      <a:pt x="7953" y="6704"/>
                      <a:pt x="7877" y="6628"/>
                      <a:pt x="7801" y="6567"/>
                    </a:cubicBezTo>
                    <a:cubicBezTo>
                      <a:pt x="7725" y="6491"/>
                      <a:pt x="7649" y="6430"/>
                      <a:pt x="7573" y="6339"/>
                    </a:cubicBezTo>
                    <a:lnTo>
                      <a:pt x="7557" y="6324"/>
                    </a:lnTo>
                    <a:cubicBezTo>
                      <a:pt x="7512" y="6278"/>
                      <a:pt x="7466" y="6232"/>
                      <a:pt x="7435" y="6186"/>
                    </a:cubicBezTo>
                    <a:cubicBezTo>
                      <a:pt x="7405" y="6156"/>
                      <a:pt x="7374" y="6110"/>
                      <a:pt x="7344" y="6080"/>
                    </a:cubicBezTo>
                    <a:cubicBezTo>
                      <a:pt x="7313" y="6049"/>
                      <a:pt x="7283" y="6019"/>
                      <a:pt x="7268" y="5973"/>
                    </a:cubicBezTo>
                    <a:cubicBezTo>
                      <a:pt x="7222" y="5927"/>
                      <a:pt x="7161" y="5867"/>
                      <a:pt x="7100" y="5790"/>
                    </a:cubicBezTo>
                    <a:lnTo>
                      <a:pt x="7039" y="5729"/>
                    </a:lnTo>
                    <a:cubicBezTo>
                      <a:pt x="7009" y="5684"/>
                      <a:pt x="6963" y="5653"/>
                      <a:pt x="6933" y="5607"/>
                    </a:cubicBezTo>
                    <a:lnTo>
                      <a:pt x="6902" y="5577"/>
                    </a:lnTo>
                    <a:cubicBezTo>
                      <a:pt x="6856" y="5516"/>
                      <a:pt x="6811" y="5470"/>
                      <a:pt x="6765" y="5425"/>
                    </a:cubicBezTo>
                    <a:cubicBezTo>
                      <a:pt x="6758" y="5418"/>
                      <a:pt x="6751" y="5411"/>
                      <a:pt x="6744" y="5403"/>
                    </a:cubicBezTo>
                    <a:lnTo>
                      <a:pt x="6744" y="5403"/>
                    </a:lnTo>
                    <a:cubicBezTo>
                      <a:pt x="6794" y="5481"/>
                      <a:pt x="6835" y="5562"/>
                      <a:pt x="6887" y="5653"/>
                    </a:cubicBezTo>
                    <a:cubicBezTo>
                      <a:pt x="6963" y="5775"/>
                      <a:pt x="7039" y="5912"/>
                      <a:pt x="7146" y="6065"/>
                    </a:cubicBezTo>
                    <a:cubicBezTo>
                      <a:pt x="7207" y="6141"/>
                      <a:pt x="7253" y="6217"/>
                      <a:pt x="7313" y="6278"/>
                    </a:cubicBezTo>
                    <a:cubicBezTo>
                      <a:pt x="7329" y="6308"/>
                      <a:pt x="7359" y="6339"/>
                      <a:pt x="7374" y="6354"/>
                    </a:cubicBezTo>
                    <a:lnTo>
                      <a:pt x="7390" y="6385"/>
                    </a:lnTo>
                    <a:cubicBezTo>
                      <a:pt x="7420" y="6415"/>
                      <a:pt x="7451" y="6445"/>
                      <a:pt x="7481" y="6476"/>
                    </a:cubicBezTo>
                    <a:lnTo>
                      <a:pt x="7496" y="6491"/>
                    </a:lnTo>
                    <a:cubicBezTo>
                      <a:pt x="7573" y="6567"/>
                      <a:pt x="7664" y="6644"/>
                      <a:pt x="7755" y="6735"/>
                    </a:cubicBezTo>
                    <a:cubicBezTo>
                      <a:pt x="7847" y="6811"/>
                      <a:pt x="7938" y="6887"/>
                      <a:pt x="8045" y="6963"/>
                    </a:cubicBezTo>
                    <a:cubicBezTo>
                      <a:pt x="8106" y="7009"/>
                      <a:pt x="8167" y="7055"/>
                      <a:pt x="8243" y="7101"/>
                    </a:cubicBezTo>
                    <a:cubicBezTo>
                      <a:pt x="8273" y="7116"/>
                      <a:pt x="8319" y="7146"/>
                      <a:pt x="8350" y="7177"/>
                    </a:cubicBezTo>
                    <a:lnTo>
                      <a:pt x="8365" y="7177"/>
                    </a:lnTo>
                    <a:cubicBezTo>
                      <a:pt x="8380" y="7192"/>
                      <a:pt x="8395" y="7192"/>
                      <a:pt x="8410" y="7207"/>
                    </a:cubicBezTo>
                    <a:lnTo>
                      <a:pt x="8441" y="7222"/>
                    </a:lnTo>
                    <a:lnTo>
                      <a:pt x="8487" y="7238"/>
                    </a:lnTo>
                    <a:cubicBezTo>
                      <a:pt x="8502" y="7253"/>
                      <a:pt x="8502" y="7253"/>
                      <a:pt x="8517" y="7268"/>
                    </a:cubicBezTo>
                    <a:lnTo>
                      <a:pt x="8548" y="7268"/>
                    </a:lnTo>
                    <a:cubicBezTo>
                      <a:pt x="8563" y="7283"/>
                      <a:pt x="8578" y="7283"/>
                      <a:pt x="8593" y="7299"/>
                    </a:cubicBezTo>
                    <a:cubicBezTo>
                      <a:pt x="8639" y="7314"/>
                      <a:pt x="8685" y="7329"/>
                      <a:pt x="8715" y="7344"/>
                    </a:cubicBezTo>
                    <a:lnTo>
                      <a:pt x="8761" y="7360"/>
                    </a:lnTo>
                    <a:cubicBezTo>
                      <a:pt x="8791" y="7375"/>
                      <a:pt x="8837" y="7375"/>
                      <a:pt x="8868" y="7390"/>
                    </a:cubicBezTo>
                    <a:cubicBezTo>
                      <a:pt x="8868" y="7405"/>
                      <a:pt x="8852" y="7421"/>
                      <a:pt x="8852" y="7421"/>
                    </a:cubicBezTo>
                    <a:cubicBezTo>
                      <a:pt x="8776" y="7527"/>
                      <a:pt x="8730" y="7603"/>
                      <a:pt x="8700" y="7695"/>
                    </a:cubicBezTo>
                    <a:lnTo>
                      <a:pt x="8685" y="7725"/>
                    </a:lnTo>
                    <a:cubicBezTo>
                      <a:pt x="8669" y="7725"/>
                      <a:pt x="8654" y="7741"/>
                      <a:pt x="8639" y="7741"/>
                    </a:cubicBezTo>
                    <a:lnTo>
                      <a:pt x="8410" y="7741"/>
                    </a:lnTo>
                    <a:cubicBezTo>
                      <a:pt x="8365" y="7725"/>
                      <a:pt x="8319" y="7710"/>
                      <a:pt x="8273" y="7710"/>
                    </a:cubicBezTo>
                    <a:lnTo>
                      <a:pt x="8243" y="7695"/>
                    </a:lnTo>
                    <a:cubicBezTo>
                      <a:pt x="8182" y="7680"/>
                      <a:pt x="8121" y="7664"/>
                      <a:pt x="8045" y="7634"/>
                    </a:cubicBezTo>
                    <a:cubicBezTo>
                      <a:pt x="8014" y="7619"/>
                      <a:pt x="7969" y="7588"/>
                      <a:pt x="7923" y="7573"/>
                    </a:cubicBezTo>
                    <a:cubicBezTo>
                      <a:pt x="7832" y="7512"/>
                      <a:pt x="7725" y="7451"/>
                      <a:pt x="7649" y="7390"/>
                    </a:cubicBezTo>
                    <a:cubicBezTo>
                      <a:pt x="7588" y="7344"/>
                      <a:pt x="7527" y="7299"/>
                      <a:pt x="7481" y="7268"/>
                    </a:cubicBezTo>
                    <a:lnTo>
                      <a:pt x="7451" y="7238"/>
                    </a:lnTo>
                    <a:cubicBezTo>
                      <a:pt x="7420" y="7222"/>
                      <a:pt x="7390" y="7192"/>
                      <a:pt x="7344" y="7162"/>
                    </a:cubicBezTo>
                    <a:cubicBezTo>
                      <a:pt x="7253" y="7101"/>
                      <a:pt x="7161" y="7024"/>
                      <a:pt x="7085" y="6948"/>
                    </a:cubicBezTo>
                    <a:cubicBezTo>
                      <a:pt x="6948" y="6842"/>
                      <a:pt x="6826" y="6735"/>
                      <a:pt x="6719" y="6628"/>
                    </a:cubicBezTo>
                    <a:cubicBezTo>
                      <a:pt x="6674" y="6583"/>
                      <a:pt x="6628" y="6537"/>
                      <a:pt x="6582" y="6506"/>
                    </a:cubicBezTo>
                    <a:cubicBezTo>
                      <a:pt x="6384" y="6324"/>
                      <a:pt x="6217" y="6186"/>
                      <a:pt x="6064" y="6065"/>
                    </a:cubicBezTo>
                    <a:cubicBezTo>
                      <a:pt x="6034" y="6049"/>
                      <a:pt x="6003" y="6019"/>
                      <a:pt x="5988" y="6004"/>
                    </a:cubicBezTo>
                    <a:lnTo>
                      <a:pt x="5927" y="5958"/>
                    </a:lnTo>
                    <a:cubicBezTo>
                      <a:pt x="5744" y="5821"/>
                      <a:pt x="5577" y="5699"/>
                      <a:pt x="5409" y="5577"/>
                    </a:cubicBezTo>
                    <a:cubicBezTo>
                      <a:pt x="5363" y="5531"/>
                      <a:pt x="5318" y="5501"/>
                      <a:pt x="5272" y="5470"/>
                    </a:cubicBezTo>
                    <a:cubicBezTo>
                      <a:pt x="5226" y="5440"/>
                      <a:pt x="5165" y="5394"/>
                      <a:pt x="5120" y="5364"/>
                    </a:cubicBezTo>
                    <a:cubicBezTo>
                      <a:pt x="5104" y="5348"/>
                      <a:pt x="5089" y="5333"/>
                      <a:pt x="5074" y="5333"/>
                    </a:cubicBezTo>
                    <a:cubicBezTo>
                      <a:pt x="5043" y="5303"/>
                      <a:pt x="5028" y="5288"/>
                      <a:pt x="4998" y="5272"/>
                    </a:cubicBezTo>
                    <a:lnTo>
                      <a:pt x="4921" y="5211"/>
                    </a:lnTo>
                    <a:lnTo>
                      <a:pt x="4861" y="5166"/>
                    </a:lnTo>
                    <a:lnTo>
                      <a:pt x="4800" y="5120"/>
                    </a:lnTo>
                    <a:cubicBezTo>
                      <a:pt x="4754" y="5074"/>
                      <a:pt x="4693" y="5029"/>
                      <a:pt x="4632" y="4968"/>
                    </a:cubicBezTo>
                    <a:cubicBezTo>
                      <a:pt x="4556" y="4891"/>
                      <a:pt x="4495" y="4830"/>
                      <a:pt x="4419" y="4754"/>
                    </a:cubicBezTo>
                    <a:lnTo>
                      <a:pt x="4388" y="4724"/>
                    </a:lnTo>
                    <a:cubicBezTo>
                      <a:pt x="4342" y="4663"/>
                      <a:pt x="4282" y="4602"/>
                      <a:pt x="4236" y="4541"/>
                    </a:cubicBezTo>
                    <a:cubicBezTo>
                      <a:pt x="4190" y="4480"/>
                      <a:pt x="4160" y="4419"/>
                      <a:pt x="4129" y="4358"/>
                    </a:cubicBezTo>
                    <a:cubicBezTo>
                      <a:pt x="4083" y="4297"/>
                      <a:pt x="4053" y="4221"/>
                      <a:pt x="4023" y="4145"/>
                    </a:cubicBezTo>
                    <a:cubicBezTo>
                      <a:pt x="4007" y="4130"/>
                      <a:pt x="4007" y="4099"/>
                      <a:pt x="4007" y="4084"/>
                    </a:cubicBezTo>
                    <a:cubicBezTo>
                      <a:pt x="3992" y="4053"/>
                      <a:pt x="3992" y="4008"/>
                      <a:pt x="3977" y="3947"/>
                    </a:cubicBezTo>
                    <a:cubicBezTo>
                      <a:pt x="3977" y="3932"/>
                      <a:pt x="3977" y="3932"/>
                      <a:pt x="3977" y="3916"/>
                    </a:cubicBezTo>
                    <a:cubicBezTo>
                      <a:pt x="3977" y="3840"/>
                      <a:pt x="3962" y="3764"/>
                      <a:pt x="3962" y="3688"/>
                    </a:cubicBezTo>
                    <a:cubicBezTo>
                      <a:pt x="3977" y="3627"/>
                      <a:pt x="3977" y="3581"/>
                      <a:pt x="3977" y="3535"/>
                    </a:cubicBezTo>
                    <a:cubicBezTo>
                      <a:pt x="3992" y="3474"/>
                      <a:pt x="3992" y="3429"/>
                      <a:pt x="4007" y="3398"/>
                    </a:cubicBezTo>
                    <a:cubicBezTo>
                      <a:pt x="4023" y="3353"/>
                      <a:pt x="4038" y="3307"/>
                      <a:pt x="4053" y="3276"/>
                    </a:cubicBezTo>
                    <a:cubicBezTo>
                      <a:pt x="4068" y="3246"/>
                      <a:pt x="4083" y="3200"/>
                      <a:pt x="4114" y="3155"/>
                    </a:cubicBezTo>
                    <a:cubicBezTo>
                      <a:pt x="4129" y="3124"/>
                      <a:pt x="4160" y="3094"/>
                      <a:pt x="4175" y="3063"/>
                    </a:cubicBezTo>
                    <a:cubicBezTo>
                      <a:pt x="4205" y="3033"/>
                      <a:pt x="4236" y="3002"/>
                      <a:pt x="4266" y="2972"/>
                    </a:cubicBezTo>
                    <a:cubicBezTo>
                      <a:pt x="4282" y="2941"/>
                      <a:pt x="4312" y="2926"/>
                      <a:pt x="4327" y="2911"/>
                    </a:cubicBezTo>
                    <a:cubicBezTo>
                      <a:pt x="4358" y="2896"/>
                      <a:pt x="4388" y="2865"/>
                      <a:pt x="4419" y="2850"/>
                    </a:cubicBezTo>
                    <a:cubicBezTo>
                      <a:pt x="4464" y="2835"/>
                      <a:pt x="4495" y="2819"/>
                      <a:pt x="4525" y="2804"/>
                    </a:cubicBezTo>
                    <a:cubicBezTo>
                      <a:pt x="4571" y="2789"/>
                      <a:pt x="4602" y="2774"/>
                      <a:pt x="4647" y="2774"/>
                    </a:cubicBezTo>
                    <a:cubicBezTo>
                      <a:pt x="4678" y="2758"/>
                      <a:pt x="4723" y="2758"/>
                      <a:pt x="4769" y="2743"/>
                    </a:cubicBezTo>
                    <a:cubicBezTo>
                      <a:pt x="4830" y="2743"/>
                      <a:pt x="4891" y="2743"/>
                      <a:pt x="4952" y="2728"/>
                    </a:cubicBezTo>
                    <a:lnTo>
                      <a:pt x="4967" y="2728"/>
                    </a:lnTo>
                    <a:cubicBezTo>
                      <a:pt x="5028" y="2728"/>
                      <a:pt x="5089" y="2728"/>
                      <a:pt x="5150" y="2713"/>
                    </a:cubicBezTo>
                    <a:cubicBezTo>
                      <a:pt x="5211" y="2713"/>
                      <a:pt x="5272" y="2697"/>
                      <a:pt x="5318" y="2667"/>
                    </a:cubicBezTo>
                    <a:cubicBezTo>
                      <a:pt x="5394" y="2652"/>
                      <a:pt x="5455" y="2606"/>
                      <a:pt x="5516" y="2576"/>
                    </a:cubicBezTo>
                    <a:lnTo>
                      <a:pt x="5546" y="2621"/>
                    </a:lnTo>
                    <a:cubicBezTo>
                      <a:pt x="5546" y="2636"/>
                      <a:pt x="5561" y="2652"/>
                      <a:pt x="5577" y="2667"/>
                    </a:cubicBezTo>
                    <a:cubicBezTo>
                      <a:pt x="5592" y="2682"/>
                      <a:pt x="5607" y="2697"/>
                      <a:pt x="5622" y="2713"/>
                    </a:cubicBezTo>
                    <a:cubicBezTo>
                      <a:pt x="5622" y="2728"/>
                      <a:pt x="5638" y="2743"/>
                      <a:pt x="5653" y="2758"/>
                    </a:cubicBezTo>
                    <a:cubicBezTo>
                      <a:pt x="5714" y="2819"/>
                      <a:pt x="5759" y="2865"/>
                      <a:pt x="5820" y="2926"/>
                    </a:cubicBezTo>
                    <a:cubicBezTo>
                      <a:pt x="5866" y="2987"/>
                      <a:pt x="5927" y="3063"/>
                      <a:pt x="5988" y="3124"/>
                    </a:cubicBezTo>
                    <a:cubicBezTo>
                      <a:pt x="6049" y="3185"/>
                      <a:pt x="6110" y="3246"/>
                      <a:pt x="6171" y="3322"/>
                    </a:cubicBezTo>
                    <a:cubicBezTo>
                      <a:pt x="6232" y="3383"/>
                      <a:pt x="6293" y="3444"/>
                      <a:pt x="6354" y="3490"/>
                    </a:cubicBezTo>
                    <a:cubicBezTo>
                      <a:pt x="6369" y="3505"/>
                      <a:pt x="6384" y="3520"/>
                      <a:pt x="6399" y="3535"/>
                    </a:cubicBezTo>
                    <a:cubicBezTo>
                      <a:pt x="6415" y="3551"/>
                      <a:pt x="6445" y="3566"/>
                      <a:pt x="6460" y="3581"/>
                    </a:cubicBezTo>
                    <a:cubicBezTo>
                      <a:pt x="6491" y="3596"/>
                      <a:pt x="6521" y="3627"/>
                      <a:pt x="6552" y="3657"/>
                    </a:cubicBezTo>
                    <a:cubicBezTo>
                      <a:pt x="6567" y="3657"/>
                      <a:pt x="6567" y="3673"/>
                      <a:pt x="6582" y="3673"/>
                    </a:cubicBezTo>
                    <a:cubicBezTo>
                      <a:pt x="6597" y="3673"/>
                      <a:pt x="6597" y="3688"/>
                      <a:pt x="6613" y="3688"/>
                    </a:cubicBezTo>
                    <a:cubicBezTo>
                      <a:pt x="6643" y="3718"/>
                      <a:pt x="6689" y="3749"/>
                      <a:pt x="6735" y="3764"/>
                    </a:cubicBezTo>
                    <a:cubicBezTo>
                      <a:pt x="6735" y="3779"/>
                      <a:pt x="6735" y="3779"/>
                      <a:pt x="6750" y="3779"/>
                    </a:cubicBezTo>
                    <a:cubicBezTo>
                      <a:pt x="6750" y="3779"/>
                      <a:pt x="6750" y="3779"/>
                      <a:pt x="6750" y="3794"/>
                    </a:cubicBezTo>
                    <a:cubicBezTo>
                      <a:pt x="6765" y="3794"/>
                      <a:pt x="6765" y="3794"/>
                      <a:pt x="6780" y="3810"/>
                    </a:cubicBezTo>
                    <a:cubicBezTo>
                      <a:pt x="6780" y="3810"/>
                      <a:pt x="6780" y="3810"/>
                      <a:pt x="6780" y="3794"/>
                    </a:cubicBezTo>
                    <a:cubicBezTo>
                      <a:pt x="6811" y="3825"/>
                      <a:pt x="6856" y="3855"/>
                      <a:pt x="6902" y="3886"/>
                    </a:cubicBezTo>
                    <a:cubicBezTo>
                      <a:pt x="6719" y="3703"/>
                      <a:pt x="6536" y="3505"/>
                      <a:pt x="6354" y="3322"/>
                    </a:cubicBezTo>
                    <a:cubicBezTo>
                      <a:pt x="6247" y="3200"/>
                      <a:pt x="6125" y="3063"/>
                      <a:pt x="6003" y="2956"/>
                    </a:cubicBezTo>
                    <a:cubicBezTo>
                      <a:pt x="5942" y="2896"/>
                      <a:pt x="5881" y="2835"/>
                      <a:pt x="5820" y="2774"/>
                    </a:cubicBezTo>
                    <a:cubicBezTo>
                      <a:pt x="5790" y="2743"/>
                      <a:pt x="5759" y="2713"/>
                      <a:pt x="5729" y="2682"/>
                    </a:cubicBezTo>
                    <a:cubicBezTo>
                      <a:pt x="5698" y="2652"/>
                      <a:pt x="5683" y="2621"/>
                      <a:pt x="5653" y="2591"/>
                    </a:cubicBezTo>
                    <a:cubicBezTo>
                      <a:pt x="5638" y="2576"/>
                      <a:pt x="5622" y="2560"/>
                      <a:pt x="5607" y="2545"/>
                    </a:cubicBezTo>
                    <a:cubicBezTo>
                      <a:pt x="5607" y="2530"/>
                      <a:pt x="5592" y="2515"/>
                      <a:pt x="5592" y="2515"/>
                    </a:cubicBezTo>
                    <a:lnTo>
                      <a:pt x="5577" y="2515"/>
                    </a:lnTo>
                    <a:cubicBezTo>
                      <a:pt x="5607" y="2499"/>
                      <a:pt x="5622" y="2484"/>
                      <a:pt x="5638" y="2469"/>
                    </a:cubicBezTo>
                    <a:lnTo>
                      <a:pt x="5653" y="2454"/>
                    </a:lnTo>
                    <a:cubicBezTo>
                      <a:pt x="5714" y="2377"/>
                      <a:pt x="5775" y="2286"/>
                      <a:pt x="5836" y="2179"/>
                    </a:cubicBezTo>
                    <a:cubicBezTo>
                      <a:pt x="5881" y="2088"/>
                      <a:pt x="5912" y="1997"/>
                      <a:pt x="5957" y="1920"/>
                    </a:cubicBezTo>
                    <a:cubicBezTo>
                      <a:pt x="5973" y="1875"/>
                      <a:pt x="6003" y="1829"/>
                      <a:pt x="6018" y="1783"/>
                    </a:cubicBezTo>
                    <a:cubicBezTo>
                      <a:pt x="6034" y="1753"/>
                      <a:pt x="6049" y="1722"/>
                      <a:pt x="6064" y="1692"/>
                    </a:cubicBezTo>
                    <a:lnTo>
                      <a:pt x="6079" y="1677"/>
                    </a:lnTo>
                    <a:cubicBezTo>
                      <a:pt x="6110" y="1631"/>
                      <a:pt x="6125" y="1600"/>
                      <a:pt x="6156" y="1555"/>
                    </a:cubicBezTo>
                    <a:cubicBezTo>
                      <a:pt x="6201" y="1509"/>
                      <a:pt x="6232" y="1479"/>
                      <a:pt x="6262" y="1433"/>
                    </a:cubicBezTo>
                    <a:cubicBezTo>
                      <a:pt x="6293" y="1402"/>
                      <a:pt x="6323" y="1387"/>
                      <a:pt x="6354" y="1357"/>
                    </a:cubicBezTo>
                    <a:cubicBezTo>
                      <a:pt x="6399" y="1326"/>
                      <a:pt x="6430" y="1311"/>
                      <a:pt x="6476" y="1280"/>
                    </a:cubicBezTo>
                    <a:cubicBezTo>
                      <a:pt x="6521" y="1265"/>
                      <a:pt x="6552" y="1250"/>
                      <a:pt x="6582" y="1235"/>
                    </a:cubicBezTo>
                    <a:cubicBezTo>
                      <a:pt x="6643" y="1204"/>
                      <a:pt x="6704" y="1189"/>
                      <a:pt x="6765" y="1174"/>
                    </a:cubicBezTo>
                    <a:cubicBezTo>
                      <a:pt x="6856" y="1159"/>
                      <a:pt x="6948" y="1143"/>
                      <a:pt x="7024" y="1128"/>
                    </a:cubicBezTo>
                    <a:lnTo>
                      <a:pt x="7085" y="1128"/>
                    </a:lnTo>
                    <a:lnTo>
                      <a:pt x="7146" y="1113"/>
                    </a:lnTo>
                    <a:lnTo>
                      <a:pt x="7237" y="1113"/>
                    </a:lnTo>
                    <a:lnTo>
                      <a:pt x="7298" y="1098"/>
                    </a:lnTo>
                    <a:lnTo>
                      <a:pt x="7420" y="1098"/>
                    </a:lnTo>
                    <a:lnTo>
                      <a:pt x="7481" y="1082"/>
                    </a:lnTo>
                    <a:cubicBezTo>
                      <a:pt x="7588" y="1067"/>
                      <a:pt x="7694" y="1052"/>
                      <a:pt x="7786" y="1052"/>
                    </a:cubicBezTo>
                    <a:cubicBezTo>
                      <a:pt x="7847" y="1037"/>
                      <a:pt x="7892" y="1037"/>
                      <a:pt x="7953" y="1021"/>
                    </a:cubicBezTo>
                    <a:cubicBezTo>
                      <a:pt x="8030" y="1021"/>
                      <a:pt x="8106" y="1006"/>
                      <a:pt x="8197" y="991"/>
                    </a:cubicBezTo>
                    <a:cubicBezTo>
                      <a:pt x="8273" y="976"/>
                      <a:pt x="8365" y="961"/>
                      <a:pt x="8456" y="945"/>
                    </a:cubicBezTo>
                    <a:close/>
                    <a:moveTo>
                      <a:pt x="12174" y="6202"/>
                    </a:moveTo>
                    <a:cubicBezTo>
                      <a:pt x="12296" y="6217"/>
                      <a:pt x="12418" y="6217"/>
                      <a:pt x="12555" y="6232"/>
                    </a:cubicBezTo>
                    <a:cubicBezTo>
                      <a:pt x="12707" y="6263"/>
                      <a:pt x="12844" y="6293"/>
                      <a:pt x="12997" y="6324"/>
                    </a:cubicBezTo>
                    <a:cubicBezTo>
                      <a:pt x="13118" y="6369"/>
                      <a:pt x="13225" y="6400"/>
                      <a:pt x="13332" y="6445"/>
                    </a:cubicBezTo>
                    <a:cubicBezTo>
                      <a:pt x="13438" y="6491"/>
                      <a:pt x="13545" y="6537"/>
                      <a:pt x="13652" y="6613"/>
                    </a:cubicBezTo>
                    <a:lnTo>
                      <a:pt x="13682" y="6613"/>
                    </a:lnTo>
                    <a:lnTo>
                      <a:pt x="13713" y="6644"/>
                    </a:lnTo>
                    <a:cubicBezTo>
                      <a:pt x="13789" y="6689"/>
                      <a:pt x="13850" y="6735"/>
                      <a:pt x="13926" y="6781"/>
                    </a:cubicBezTo>
                    <a:cubicBezTo>
                      <a:pt x="13987" y="6842"/>
                      <a:pt x="14033" y="6887"/>
                      <a:pt x="14078" y="6933"/>
                    </a:cubicBezTo>
                    <a:cubicBezTo>
                      <a:pt x="14139" y="6994"/>
                      <a:pt x="14185" y="7055"/>
                      <a:pt x="14231" y="7116"/>
                    </a:cubicBezTo>
                    <a:cubicBezTo>
                      <a:pt x="14307" y="7207"/>
                      <a:pt x="14368" y="7314"/>
                      <a:pt x="14429" y="7421"/>
                    </a:cubicBezTo>
                    <a:cubicBezTo>
                      <a:pt x="14474" y="7512"/>
                      <a:pt x="14520" y="7603"/>
                      <a:pt x="14551" y="7710"/>
                    </a:cubicBezTo>
                    <a:cubicBezTo>
                      <a:pt x="14581" y="7771"/>
                      <a:pt x="14596" y="7847"/>
                      <a:pt x="14612" y="7908"/>
                    </a:cubicBezTo>
                    <a:cubicBezTo>
                      <a:pt x="14627" y="7984"/>
                      <a:pt x="14642" y="8045"/>
                      <a:pt x="14657" y="8121"/>
                    </a:cubicBezTo>
                    <a:cubicBezTo>
                      <a:pt x="14657" y="8167"/>
                      <a:pt x="14657" y="8228"/>
                      <a:pt x="14657" y="8274"/>
                    </a:cubicBezTo>
                    <a:cubicBezTo>
                      <a:pt x="14657" y="8289"/>
                      <a:pt x="14657" y="8319"/>
                      <a:pt x="14657" y="8350"/>
                    </a:cubicBezTo>
                    <a:cubicBezTo>
                      <a:pt x="14642" y="8396"/>
                      <a:pt x="14642" y="8457"/>
                      <a:pt x="14612" y="8533"/>
                    </a:cubicBezTo>
                    <a:lnTo>
                      <a:pt x="14612" y="8563"/>
                    </a:lnTo>
                    <a:lnTo>
                      <a:pt x="14581" y="8609"/>
                    </a:lnTo>
                    <a:cubicBezTo>
                      <a:pt x="14566" y="8655"/>
                      <a:pt x="14551" y="8700"/>
                      <a:pt x="14520" y="8761"/>
                    </a:cubicBezTo>
                    <a:cubicBezTo>
                      <a:pt x="14490" y="8792"/>
                      <a:pt x="14459" y="8838"/>
                      <a:pt x="14429" y="8883"/>
                    </a:cubicBezTo>
                    <a:cubicBezTo>
                      <a:pt x="14383" y="8944"/>
                      <a:pt x="14337" y="8990"/>
                      <a:pt x="14292" y="9051"/>
                    </a:cubicBezTo>
                    <a:cubicBezTo>
                      <a:pt x="14170" y="9157"/>
                      <a:pt x="14063" y="9234"/>
                      <a:pt x="13956" y="9310"/>
                    </a:cubicBezTo>
                    <a:cubicBezTo>
                      <a:pt x="13758" y="9462"/>
                      <a:pt x="13560" y="9584"/>
                      <a:pt x="13347" y="9706"/>
                    </a:cubicBezTo>
                    <a:cubicBezTo>
                      <a:pt x="13179" y="9797"/>
                      <a:pt x="13012" y="9874"/>
                      <a:pt x="12829" y="9950"/>
                    </a:cubicBezTo>
                    <a:cubicBezTo>
                      <a:pt x="12707" y="9995"/>
                      <a:pt x="12600" y="10026"/>
                      <a:pt x="12494" y="10056"/>
                    </a:cubicBezTo>
                    <a:cubicBezTo>
                      <a:pt x="12402" y="10072"/>
                      <a:pt x="12311" y="10087"/>
                      <a:pt x="12204" y="10102"/>
                    </a:cubicBezTo>
                    <a:cubicBezTo>
                      <a:pt x="12067" y="10117"/>
                      <a:pt x="11900" y="10117"/>
                      <a:pt x="11732" y="10117"/>
                    </a:cubicBezTo>
                    <a:cubicBezTo>
                      <a:pt x="11473" y="10117"/>
                      <a:pt x="11214" y="10087"/>
                      <a:pt x="10970" y="10056"/>
                    </a:cubicBezTo>
                    <a:cubicBezTo>
                      <a:pt x="10818" y="10026"/>
                      <a:pt x="10681" y="9995"/>
                      <a:pt x="10544" y="9965"/>
                    </a:cubicBezTo>
                    <a:cubicBezTo>
                      <a:pt x="10437" y="9934"/>
                      <a:pt x="10330" y="9889"/>
                      <a:pt x="10208" y="9843"/>
                    </a:cubicBezTo>
                    <a:cubicBezTo>
                      <a:pt x="10102" y="9797"/>
                      <a:pt x="9995" y="9752"/>
                      <a:pt x="9904" y="9706"/>
                    </a:cubicBezTo>
                    <a:cubicBezTo>
                      <a:pt x="9797" y="9630"/>
                      <a:pt x="9690" y="9554"/>
                      <a:pt x="9599" y="9493"/>
                    </a:cubicBezTo>
                    <a:cubicBezTo>
                      <a:pt x="9492" y="9401"/>
                      <a:pt x="9386" y="9325"/>
                      <a:pt x="9294" y="9218"/>
                    </a:cubicBezTo>
                    <a:cubicBezTo>
                      <a:pt x="9218" y="9142"/>
                      <a:pt x="9142" y="9066"/>
                      <a:pt x="9081" y="8975"/>
                    </a:cubicBezTo>
                    <a:cubicBezTo>
                      <a:pt x="9050" y="8914"/>
                      <a:pt x="9005" y="8853"/>
                      <a:pt x="8959" y="8792"/>
                    </a:cubicBezTo>
                    <a:cubicBezTo>
                      <a:pt x="8944" y="8746"/>
                      <a:pt x="8913" y="8685"/>
                      <a:pt x="8898" y="8639"/>
                    </a:cubicBezTo>
                    <a:cubicBezTo>
                      <a:pt x="8883" y="8609"/>
                      <a:pt x="8868" y="8578"/>
                      <a:pt x="8868" y="8533"/>
                    </a:cubicBezTo>
                    <a:cubicBezTo>
                      <a:pt x="8852" y="8518"/>
                      <a:pt x="8852" y="8502"/>
                      <a:pt x="8852" y="8487"/>
                    </a:cubicBezTo>
                    <a:cubicBezTo>
                      <a:pt x="8852" y="8472"/>
                      <a:pt x="8852" y="8457"/>
                      <a:pt x="8852" y="8426"/>
                    </a:cubicBezTo>
                    <a:lnTo>
                      <a:pt x="8852" y="8350"/>
                    </a:lnTo>
                    <a:cubicBezTo>
                      <a:pt x="8883" y="8380"/>
                      <a:pt x="8929" y="8396"/>
                      <a:pt x="8959" y="8411"/>
                    </a:cubicBezTo>
                    <a:cubicBezTo>
                      <a:pt x="8989" y="8411"/>
                      <a:pt x="9020" y="8426"/>
                      <a:pt x="9050" y="8426"/>
                    </a:cubicBezTo>
                    <a:cubicBezTo>
                      <a:pt x="9066" y="8426"/>
                      <a:pt x="9081" y="8426"/>
                      <a:pt x="9111" y="8411"/>
                    </a:cubicBezTo>
                    <a:lnTo>
                      <a:pt x="9142" y="8411"/>
                    </a:lnTo>
                    <a:cubicBezTo>
                      <a:pt x="9157" y="8396"/>
                      <a:pt x="9157" y="8396"/>
                      <a:pt x="9157" y="8396"/>
                    </a:cubicBezTo>
                    <a:cubicBezTo>
                      <a:pt x="9157" y="8380"/>
                      <a:pt x="9157" y="8380"/>
                      <a:pt x="9142" y="8380"/>
                    </a:cubicBezTo>
                    <a:lnTo>
                      <a:pt x="9127" y="8380"/>
                    </a:lnTo>
                    <a:cubicBezTo>
                      <a:pt x="9096" y="8350"/>
                      <a:pt x="9081" y="8335"/>
                      <a:pt x="9050" y="8304"/>
                    </a:cubicBezTo>
                    <a:cubicBezTo>
                      <a:pt x="9020" y="8289"/>
                      <a:pt x="9005" y="8259"/>
                      <a:pt x="8989" y="8243"/>
                    </a:cubicBezTo>
                    <a:cubicBezTo>
                      <a:pt x="8974" y="8228"/>
                      <a:pt x="8959" y="8213"/>
                      <a:pt x="8959" y="8198"/>
                    </a:cubicBezTo>
                    <a:cubicBezTo>
                      <a:pt x="8959" y="8182"/>
                      <a:pt x="8959" y="8182"/>
                      <a:pt x="8959" y="8167"/>
                    </a:cubicBezTo>
                    <a:cubicBezTo>
                      <a:pt x="8974" y="8152"/>
                      <a:pt x="8959" y="8121"/>
                      <a:pt x="8944" y="8106"/>
                    </a:cubicBezTo>
                    <a:lnTo>
                      <a:pt x="8959" y="8076"/>
                    </a:lnTo>
                    <a:cubicBezTo>
                      <a:pt x="8989" y="8030"/>
                      <a:pt x="9020" y="7984"/>
                      <a:pt x="9050" y="7939"/>
                    </a:cubicBezTo>
                    <a:cubicBezTo>
                      <a:pt x="9050" y="7923"/>
                      <a:pt x="9066" y="7908"/>
                      <a:pt x="9081" y="7908"/>
                    </a:cubicBezTo>
                    <a:cubicBezTo>
                      <a:pt x="9096" y="7893"/>
                      <a:pt x="9111" y="7878"/>
                      <a:pt x="9127" y="7862"/>
                    </a:cubicBezTo>
                    <a:lnTo>
                      <a:pt x="9142" y="7847"/>
                    </a:lnTo>
                    <a:cubicBezTo>
                      <a:pt x="9157" y="7832"/>
                      <a:pt x="9188" y="7817"/>
                      <a:pt x="9218" y="7801"/>
                    </a:cubicBezTo>
                    <a:cubicBezTo>
                      <a:pt x="9233" y="7801"/>
                      <a:pt x="9233" y="7786"/>
                      <a:pt x="9248" y="7786"/>
                    </a:cubicBezTo>
                    <a:cubicBezTo>
                      <a:pt x="9264" y="7786"/>
                      <a:pt x="9279" y="7771"/>
                      <a:pt x="9294" y="7756"/>
                    </a:cubicBezTo>
                    <a:cubicBezTo>
                      <a:pt x="9340" y="7695"/>
                      <a:pt x="9355" y="7603"/>
                      <a:pt x="9309" y="7542"/>
                    </a:cubicBezTo>
                    <a:cubicBezTo>
                      <a:pt x="9294" y="7527"/>
                      <a:pt x="9279" y="7497"/>
                      <a:pt x="9248" y="7482"/>
                    </a:cubicBezTo>
                    <a:cubicBezTo>
                      <a:pt x="9264" y="7482"/>
                      <a:pt x="9264" y="7466"/>
                      <a:pt x="9279" y="7466"/>
                    </a:cubicBezTo>
                    <a:cubicBezTo>
                      <a:pt x="9340" y="7375"/>
                      <a:pt x="9416" y="7283"/>
                      <a:pt x="9507" y="7207"/>
                    </a:cubicBezTo>
                    <a:cubicBezTo>
                      <a:pt x="9599" y="7116"/>
                      <a:pt x="9690" y="7040"/>
                      <a:pt x="9782" y="6979"/>
                    </a:cubicBezTo>
                    <a:cubicBezTo>
                      <a:pt x="9904" y="6887"/>
                      <a:pt x="10010" y="6811"/>
                      <a:pt x="10132" y="6750"/>
                    </a:cubicBezTo>
                    <a:cubicBezTo>
                      <a:pt x="10345" y="6644"/>
                      <a:pt x="10559" y="6552"/>
                      <a:pt x="10742" y="6491"/>
                    </a:cubicBezTo>
                    <a:cubicBezTo>
                      <a:pt x="10772" y="6476"/>
                      <a:pt x="10803" y="6461"/>
                      <a:pt x="10833" y="6445"/>
                    </a:cubicBezTo>
                    <a:cubicBezTo>
                      <a:pt x="10970" y="6400"/>
                      <a:pt x="11122" y="6354"/>
                      <a:pt x="11275" y="6308"/>
                    </a:cubicBezTo>
                    <a:cubicBezTo>
                      <a:pt x="11412" y="6278"/>
                      <a:pt x="11564" y="6247"/>
                      <a:pt x="11747" y="6232"/>
                    </a:cubicBezTo>
                    <a:lnTo>
                      <a:pt x="11808" y="6217"/>
                    </a:lnTo>
                    <a:cubicBezTo>
                      <a:pt x="11808" y="6217"/>
                      <a:pt x="11808" y="6217"/>
                      <a:pt x="11808" y="6232"/>
                    </a:cubicBezTo>
                    <a:lnTo>
                      <a:pt x="11854" y="6217"/>
                    </a:lnTo>
                    <a:cubicBezTo>
                      <a:pt x="11960" y="6217"/>
                      <a:pt x="12052" y="6202"/>
                      <a:pt x="12174" y="6202"/>
                    </a:cubicBezTo>
                    <a:close/>
                    <a:moveTo>
                      <a:pt x="15647" y="10909"/>
                    </a:moveTo>
                    <a:lnTo>
                      <a:pt x="15648" y="10910"/>
                    </a:lnTo>
                    <a:lnTo>
                      <a:pt x="15663" y="10910"/>
                    </a:lnTo>
                    <a:cubicBezTo>
                      <a:pt x="15658" y="10910"/>
                      <a:pt x="15653" y="10910"/>
                      <a:pt x="15647" y="10909"/>
                    </a:cubicBezTo>
                    <a:close/>
                    <a:moveTo>
                      <a:pt x="5028" y="11092"/>
                    </a:moveTo>
                    <a:lnTo>
                      <a:pt x="5059" y="11108"/>
                    </a:lnTo>
                    <a:lnTo>
                      <a:pt x="5080" y="11108"/>
                    </a:lnTo>
                    <a:cubicBezTo>
                      <a:pt x="5063" y="11103"/>
                      <a:pt x="5046" y="11097"/>
                      <a:pt x="5028" y="11092"/>
                    </a:cubicBezTo>
                    <a:close/>
                    <a:moveTo>
                      <a:pt x="20554" y="6537"/>
                    </a:moveTo>
                    <a:cubicBezTo>
                      <a:pt x="20569" y="6552"/>
                      <a:pt x="20599" y="6552"/>
                      <a:pt x="20614" y="6552"/>
                    </a:cubicBezTo>
                    <a:cubicBezTo>
                      <a:pt x="20630" y="6567"/>
                      <a:pt x="20645" y="6567"/>
                      <a:pt x="20660" y="6567"/>
                    </a:cubicBezTo>
                    <a:lnTo>
                      <a:pt x="20706" y="6598"/>
                    </a:lnTo>
                    <a:cubicBezTo>
                      <a:pt x="20721" y="6598"/>
                      <a:pt x="20736" y="6613"/>
                      <a:pt x="20752" y="6628"/>
                    </a:cubicBezTo>
                    <a:cubicBezTo>
                      <a:pt x="20767" y="6628"/>
                      <a:pt x="20767" y="6644"/>
                      <a:pt x="20782" y="6659"/>
                    </a:cubicBezTo>
                    <a:cubicBezTo>
                      <a:pt x="20797" y="6674"/>
                      <a:pt x="20813" y="6689"/>
                      <a:pt x="20828" y="6704"/>
                    </a:cubicBezTo>
                    <a:cubicBezTo>
                      <a:pt x="20843" y="6735"/>
                      <a:pt x="20858" y="6765"/>
                      <a:pt x="20873" y="6796"/>
                    </a:cubicBezTo>
                    <a:cubicBezTo>
                      <a:pt x="20889" y="6811"/>
                      <a:pt x="20904" y="6842"/>
                      <a:pt x="20919" y="6872"/>
                    </a:cubicBezTo>
                    <a:cubicBezTo>
                      <a:pt x="20934" y="6918"/>
                      <a:pt x="20950" y="6963"/>
                      <a:pt x="20965" y="7009"/>
                    </a:cubicBezTo>
                    <a:cubicBezTo>
                      <a:pt x="20980" y="7101"/>
                      <a:pt x="20995" y="7177"/>
                      <a:pt x="21011" y="7268"/>
                    </a:cubicBezTo>
                    <a:cubicBezTo>
                      <a:pt x="21011" y="7360"/>
                      <a:pt x="21011" y="7451"/>
                      <a:pt x="21011" y="7527"/>
                    </a:cubicBezTo>
                    <a:cubicBezTo>
                      <a:pt x="21011" y="7786"/>
                      <a:pt x="20980" y="8045"/>
                      <a:pt x="20950" y="8304"/>
                    </a:cubicBezTo>
                    <a:lnTo>
                      <a:pt x="20950" y="8319"/>
                    </a:lnTo>
                    <a:cubicBezTo>
                      <a:pt x="20919" y="8472"/>
                      <a:pt x="20904" y="8624"/>
                      <a:pt x="20919" y="8777"/>
                    </a:cubicBezTo>
                    <a:cubicBezTo>
                      <a:pt x="20919" y="8838"/>
                      <a:pt x="20934" y="8929"/>
                      <a:pt x="20950" y="9005"/>
                    </a:cubicBezTo>
                    <a:cubicBezTo>
                      <a:pt x="20965" y="9081"/>
                      <a:pt x="20980" y="9157"/>
                      <a:pt x="20995" y="9249"/>
                    </a:cubicBezTo>
                    <a:cubicBezTo>
                      <a:pt x="21026" y="9356"/>
                      <a:pt x="21072" y="9477"/>
                      <a:pt x="21117" y="9584"/>
                    </a:cubicBezTo>
                    <a:lnTo>
                      <a:pt x="21148" y="9660"/>
                    </a:lnTo>
                    <a:cubicBezTo>
                      <a:pt x="21193" y="9782"/>
                      <a:pt x="21239" y="9919"/>
                      <a:pt x="21285" y="10072"/>
                    </a:cubicBezTo>
                    <a:cubicBezTo>
                      <a:pt x="21315" y="10148"/>
                      <a:pt x="21331" y="10239"/>
                      <a:pt x="21361" y="10315"/>
                    </a:cubicBezTo>
                    <a:cubicBezTo>
                      <a:pt x="21376" y="10376"/>
                      <a:pt x="21392" y="10437"/>
                      <a:pt x="21407" y="10498"/>
                    </a:cubicBezTo>
                    <a:lnTo>
                      <a:pt x="21422" y="10529"/>
                    </a:lnTo>
                    <a:cubicBezTo>
                      <a:pt x="21468" y="10651"/>
                      <a:pt x="21498" y="10788"/>
                      <a:pt x="21529" y="10910"/>
                    </a:cubicBezTo>
                    <a:cubicBezTo>
                      <a:pt x="21544" y="10955"/>
                      <a:pt x="21544" y="11001"/>
                      <a:pt x="21559" y="11047"/>
                    </a:cubicBezTo>
                    <a:cubicBezTo>
                      <a:pt x="21574" y="11123"/>
                      <a:pt x="21574" y="11230"/>
                      <a:pt x="21574" y="11306"/>
                    </a:cubicBezTo>
                    <a:lnTo>
                      <a:pt x="21559" y="11306"/>
                    </a:lnTo>
                    <a:lnTo>
                      <a:pt x="21559" y="11351"/>
                    </a:lnTo>
                    <a:lnTo>
                      <a:pt x="21544" y="11382"/>
                    </a:lnTo>
                    <a:lnTo>
                      <a:pt x="21513" y="11504"/>
                    </a:lnTo>
                    <a:cubicBezTo>
                      <a:pt x="21498" y="11519"/>
                      <a:pt x="21498" y="11534"/>
                      <a:pt x="21483" y="11549"/>
                    </a:cubicBezTo>
                    <a:lnTo>
                      <a:pt x="21468" y="11580"/>
                    </a:lnTo>
                    <a:cubicBezTo>
                      <a:pt x="21468" y="11610"/>
                      <a:pt x="21452" y="11626"/>
                      <a:pt x="21452" y="11656"/>
                    </a:cubicBezTo>
                    <a:lnTo>
                      <a:pt x="21437" y="11687"/>
                    </a:lnTo>
                    <a:cubicBezTo>
                      <a:pt x="21422" y="11717"/>
                      <a:pt x="21407" y="11748"/>
                      <a:pt x="21392" y="11793"/>
                    </a:cubicBezTo>
                    <a:lnTo>
                      <a:pt x="21376" y="11809"/>
                    </a:lnTo>
                    <a:cubicBezTo>
                      <a:pt x="21315" y="11869"/>
                      <a:pt x="21285" y="11930"/>
                      <a:pt x="21254" y="11991"/>
                    </a:cubicBezTo>
                    <a:cubicBezTo>
                      <a:pt x="21254" y="12022"/>
                      <a:pt x="21239" y="12052"/>
                      <a:pt x="21239" y="12083"/>
                    </a:cubicBezTo>
                    <a:cubicBezTo>
                      <a:pt x="21224" y="12083"/>
                      <a:pt x="21224" y="12098"/>
                      <a:pt x="21224" y="12113"/>
                    </a:cubicBezTo>
                    <a:cubicBezTo>
                      <a:pt x="21209" y="12159"/>
                      <a:pt x="21193" y="12189"/>
                      <a:pt x="21178" y="12220"/>
                    </a:cubicBezTo>
                    <a:cubicBezTo>
                      <a:pt x="21163" y="12266"/>
                      <a:pt x="21132" y="12311"/>
                      <a:pt x="21117" y="12342"/>
                    </a:cubicBezTo>
                    <a:cubicBezTo>
                      <a:pt x="21102" y="12372"/>
                      <a:pt x="21087" y="12403"/>
                      <a:pt x="21072" y="12418"/>
                    </a:cubicBezTo>
                    <a:cubicBezTo>
                      <a:pt x="21056" y="12448"/>
                      <a:pt x="21041" y="12464"/>
                      <a:pt x="21026" y="12494"/>
                    </a:cubicBezTo>
                    <a:lnTo>
                      <a:pt x="21011" y="12494"/>
                    </a:lnTo>
                    <a:cubicBezTo>
                      <a:pt x="20934" y="12586"/>
                      <a:pt x="20858" y="12677"/>
                      <a:pt x="20782" y="12753"/>
                    </a:cubicBezTo>
                    <a:cubicBezTo>
                      <a:pt x="20767" y="12753"/>
                      <a:pt x="20767" y="12768"/>
                      <a:pt x="20752" y="12768"/>
                    </a:cubicBezTo>
                    <a:cubicBezTo>
                      <a:pt x="20721" y="12799"/>
                      <a:pt x="20675" y="12829"/>
                      <a:pt x="20645" y="12860"/>
                    </a:cubicBezTo>
                    <a:cubicBezTo>
                      <a:pt x="20584" y="12905"/>
                      <a:pt x="20538" y="12936"/>
                      <a:pt x="20477" y="12966"/>
                    </a:cubicBezTo>
                    <a:cubicBezTo>
                      <a:pt x="20462" y="12982"/>
                      <a:pt x="20432" y="12982"/>
                      <a:pt x="20416" y="12997"/>
                    </a:cubicBezTo>
                    <a:cubicBezTo>
                      <a:pt x="20371" y="13012"/>
                      <a:pt x="20340" y="13027"/>
                      <a:pt x="20295" y="13027"/>
                    </a:cubicBezTo>
                    <a:cubicBezTo>
                      <a:pt x="20264" y="13043"/>
                      <a:pt x="20218" y="13043"/>
                      <a:pt x="20173" y="13058"/>
                    </a:cubicBezTo>
                    <a:lnTo>
                      <a:pt x="19914" y="13058"/>
                    </a:lnTo>
                    <a:cubicBezTo>
                      <a:pt x="19883" y="13058"/>
                      <a:pt x="19837" y="13043"/>
                      <a:pt x="19792" y="13043"/>
                    </a:cubicBezTo>
                    <a:lnTo>
                      <a:pt x="19776" y="13043"/>
                    </a:lnTo>
                    <a:cubicBezTo>
                      <a:pt x="19685" y="13027"/>
                      <a:pt x="19594" y="13012"/>
                      <a:pt x="19502" y="12982"/>
                    </a:cubicBezTo>
                    <a:lnTo>
                      <a:pt x="19472" y="12982"/>
                    </a:lnTo>
                    <a:cubicBezTo>
                      <a:pt x="19441" y="12966"/>
                      <a:pt x="19396" y="12951"/>
                      <a:pt x="19365" y="12951"/>
                    </a:cubicBezTo>
                    <a:cubicBezTo>
                      <a:pt x="19319" y="12921"/>
                      <a:pt x="19274" y="12905"/>
                      <a:pt x="19228" y="12890"/>
                    </a:cubicBezTo>
                    <a:cubicBezTo>
                      <a:pt x="19137" y="12860"/>
                      <a:pt x="19045" y="12829"/>
                      <a:pt x="18969" y="12784"/>
                    </a:cubicBezTo>
                    <a:lnTo>
                      <a:pt x="18939" y="12784"/>
                    </a:lnTo>
                    <a:cubicBezTo>
                      <a:pt x="18893" y="12768"/>
                      <a:pt x="18862" y="12753"/>
                      <a:pt x="18817" y="12723"/>
                    </a:cubicBezTo>
                    <a:lnTo>
                      <a:pt x="18801" y="12723"/>
                    </a:lnTo>
                    <a:cubicBezTo>
                      <a:pt x="18786" y="12707"/>
                      <a:pt x="18771" y="12707"/>
                      <a:pt x="18756" y="12692"/>
                    </a:cubicBezTo>
                    <a:lnTo>
                      <a:pt x="18725" y="12677"/>
                    </a:lnTo>
                    <a:lnTo>
                      <a:pt x="18680" y="12662"/>
                    </a:lnTo>
                    <a:lnTo>
                      <a:pt x="18664" y="12631"/>
                    </a:lnTo>
                    <a:cubicBezTo>
                      <a:pt x="18619" y="12616"/>
                      <a:pt x="18573" y="12586"/>
                      <a:pt x="18527" y="12555"/>
                    </a:cubicBezTo>
                    <a:cubicBezTo>
                      <a:pt x="18481" y="12509"/>
                      <a:pt x="18420" y="12479"/>
                      <a:pt x="18375" y="12433"/>
                    </a:cubicBezTo>
                    <a:cubicBezTo>
                      <a:pt x="18344" y="12418"/>
                      <a:pt x="18314" y="12387"/>
                      <a:pt x="18268" y="12357"/>
                    </a:cubicBezTo>
                    <a:cubicBezTo>
                      <a:pt x="18222" y="12327"/>
                      <a:pt x="18177" y="12281"/>
                      <a:pt x="18131" y="12250"/>
                    </a:cubicBezTo>
                    <a:cubicBezTo>
                      <a:pt x="18040" y="12174"/>
                      <a:pt x="17948" y="12098"/>
                      <a:pt x="17826" y="12037"/>
                    </a:cubicBezTo>
                    <a:cubicBezTo>
                      <a:pt x="17700" y="11987"/>
                      <a:pt x="17574" y="11957"/>
                      <a:pt x="17456" y="11957"/>
                    </a:cubicBezTo>
                    <a:cubicBezTo>
                      <a:pt x="17432" y="11957"/>
                      <a:pt x="17408" y="11958"/>
                      <a:pt x="17384" y="11961"/>
                    </a:cubicBezTo>
                    <a:cubicBezTo>
                      <a:pt x="17263" y="11976"/>
                      <a:pt x="17156" y="12022"/>
                      <a:pt x="17019" y="12098"/>
                    </a:cubicBezTo>
                    <a:cubicBezTo>
                      <a:pt x="16973" y="12128"/>
                      <a:pt x="16927" y="12159"/>
                      <a:pt x="16882" y="12189"/>
                    </a:cubicBezTo>
                    <a:cubicBezTo>
                      <a:pt x="16821" y="12220"/>
                      <a:pt x="16775" y="12250"/>
                      <a:pt x="16714" y="12266"/>
                    </a:cubicBezTo>
                    <a:cubicBezTo>
                      <a:pt x="16684" y="12281"/>
                      <a:pt x="16653" y="12296"/>
                      <a:pt x="16623" y="12296"/>
                    </a:cubicBezTo>
                    <a:cubicBezTo>
                      <a:pt x="16592" y="12311"/>
                      <a:pt x="16562" y="12311"/>
                      <a:pt x="16546" y="12311"/>
                    </a:cubicBezTo>
                    <a:lnTo>
                      <a:pt x="16409" y="12311"/>
                    </a:lnTo>
                    <a:cubicBezTo>
                      <a:pt x="16379" y="12311"/>
                      <a:pt x="16348" y="12296"/>
                      <a:pt x="16318" y="12296"/>
                    </a:cubicBezTo>
                    <a:cubicBezTo>
                      <a:pt x="16287" y="12281"/>
                      <a:pt x="16242" y="12266"/>
                      <a:pt x="16181" y="12235"/>
                    </a:cubicBezTo>
                    <a:lnTo>
                      <a:pt x="16120" y="12220"/>
                    </a:lnTo>
                    <a:lnTo>
                      <a:pt x="16059" y="12189"/>
                    </a:lnTo>
                    <a:cubicBezTo>
                      <a:pt x="16028" y="12174"/>
                      <a:pt x="15998" y="12159"/>
                      <a:pt x="15968" y="12144"/>
                    </a:cubicBezTo>
                    <a:lnTo>
                      <a:pt x="15937" y="12128"/>
                    </a:lnTo>
                    <a:cubicBezTo>
                      <a:pt x="15876" y="12098"/>
                      <a:pt x="15815" y="12052"/>
                      <a:pt x="15724" y="12007"/>
                    </a:cubicBezTo>
                    <a:lnTo>
                      <a:pt x="15587" y="11915"/>
                    </a:lnTo>
                    <a:cubicBezTo>
                      <a:pt x="15434" y="11839"/>
                      <a:pt x="15297" y="11732"/>
                      <a:pt x="15145" y="11626"/>
                    </a:cubicBezTo>
                    <a:cubicBezTo>
                      <a:pt x="14977" y="11504"/>
                      <a:pt x="14855" y="11382"/>
                      <a:pt x="14718" y="11275"/>
                    </a:cubicBezTo>
                    <a:cubicBezTo>
                      <a:pt x="14642" y="11199"/>
                      <a:pt x="14551" y="11123"/>
                      <a:pt x="14459" y="11047"/>
                    </a:cubicBezTo>
                    <a:lnTo>
                      <a:pt x="14398" y="10986"/>
                    </a:lnTo>
                    <a:cubicBezTo>
                      <a:pt x="14352" y="10940"/>
                      <a:pt x="14292" y="10879"/>
                      <a:pt x="14231" y="10833"/>
                    </a:cubicBezTo>
                    <a:lnTo>
                      <a:pt x="14215" y="10818"/>
                    </a:lnTo>
                    <a:cubicBezTo>
                      <a:pt x="14139" y="10757"/>
                      <a:pt x="14063" y="10696"/>
                      <a:pt x="13972" y="10635"/>
                    </a:cubicBezTo>
                    <a:cubicBezTo>
                      <a:pt x="13895" y="10590"/>
                      <a:pt x="13789" y="10529"/>
                      <a:pt x="13667" y="10483"/>
                    </a:cubicBezTo>
                    <a:cubicBezTo>
                      <a:pt x="13636" y="10483"/>
                      <a:pt x="13591" y="10468"/>
                      <a:pt x="13560" y="10468"/>
                    </a:cubicBezTo>
                    <a:lnTo>
                      <a:pt x="13515" y="10453"/>
                    </a:lnTo>
                    <a:lnTo>
                      <a:pt x="13438" y="10437"/>
                    </a:lnTo>
                    <a:cubicBezTo>
                      <a:pt x="13408" y="10437"/>
                      <a:pt x="13362" y="10437"/>
                      <a:pt x="13332" y="10422"/>
                    </a:cubicBezTo>
                    <a:lnTo>
                      <a:pt x="13240" y="10422"/>
                    </a:lnTo>
                    <a:cubicBezTo>
                      <a:pt x="13210" y="10407"/>
                      <a:pt x="13195" y="10407"/>
                      <a:pt x="13164" y="10407"/>
                    </a:cubicBezTo>
                    <a:cubicBezTo>
                      <a:pt x="13179" y="10407"/>
                      <a:pt x="13195" y="10392"/>
                      <a:pt x="13210" y="10392"/>
                    </a:cubicBezTo>
                    <a:cubicBezTo>
                      <a:pt x="13256" y="10361"/>
                      <a:pt x="13316" y="10331"/>
                      <a:pt x="13377" y="10285"/>
                    </a:cubicBezTo>
                    <a:cubicBezTo>
                      <a:pt x="13438" y="10254"/>
                      <a:pt x="13499" y="10224"/>
                      <a:pt x="13560" y="10178"/>
                    </a:cubicBezTo>
                    <a:lnTo>
                      <a:pt x="13591" y="10209"/>
                    </a:lnTo>
                    <a:cubicBezTo>
                      <a:pt x="13621" y="10224"/>
                      <a:pt x="13636" y="10224"/>
                      <a:pt x="13667" y="10239"/>
                    </a:cubicBezTo>
                    <a:lnTo>
                      <a:pt x="13743" y="10285"/>
                    </a:lnTo>
                    <a:lnTo>
                      <a:pt x="13834" y="10331"/>
                    </a:lnTo>
                    <a:cubicBezTo>
                      <a:pt x="13895" y="10361"/>
                      <a:pt x="13956" y="10392"/>
                      <a:pt x="14002" y="10437"/>
                    </a:cubicBezTo>
                    <a:lnTo>
                      <a:pt x="14078" y="10468"/>
                    </a:lnTo>
                    <a:lnTo>
                      <a:pt x="14093" y="10483"/>
                    </a:lnTo>
                    <a:cubicBezTo>
                      <a:pt x="14109" y="10483"/>
                      <a:pt x="14124" y="10498"/>
                      <a:pt x="14139" y="10498"/>
                    </a:cubicBezTo>
                    <a:cubicBezTo>
                      <a:pt x="14154" y="10513"/>
                      <a:pt x="14170" y="10513"/>
                      <a:pt x="14185" y="10529"/>
                    </a:cubicBezTo>
                    <a:lnTo>
                      <a:pt x="14261" y="10559"/>
                    </a:lnTo>
                    <a:cubicBezTo>
                      <a:pt x="14322" y="10590"/>
                      <a:pt x="14383" y="10620"/>
                      <a:pt x="14429" y="10635"/>
                    </a:cubicBezTo>
                    <a:cubicBezTo>
                      <a:pt x="14505" y="10666"/>
                      <a:pt x="14581" y="10696"/>
                      <a:pt x="14672" y="10727"/>
                    </a:cubicBezTo>
                    <a:cubicBezTo>
                      <a:pt x="14825" y="10772"/>
                      <a:pt x="14977" y="10803"/>
                      <a:pt x="15114" y="10818"/>
                    </a:cubicBezTo>
                    <a:lnTo>
                      <a:pt x="15175" y="10833"/>
                    </a:lnTo>
                    <a:cubicBezTo>
                      <a:pt x="15206" y="10849"/>
                      <a:pt x="15236" y="10849"/>
                      <a:pt x="15267" y="10849"/>
                    </a:cubicBezTo>
                    <a:cubicBezTo>
                      <a:pt x="15312" y="10864"/>
                      <a:pt x="15358" y="10879"/>
                      <a:pt x="15404" y="10879"/>
                    </a:cubicBezTo>
                    <a:cubicBezTo>
                      <a:pt x="15489" y="10893"/>
                      <a:pt x="15574" y="10908"/>
                      <a:pt x="15647" y="10909"/>
                    </a:cubicBezTo>
                    <a:lnTo>
                      <a:pt x="15647" y="10909"/>
                    </a:lnTo>
                    <a:lnTo>
                      <a:pt x="15632" y="10894"/>
                    </a:lnTo>
                    <a:cubicBezTo>
                      <a:pt x="15571" y="10879"/>
                      <a:pt x="15510" y="10849"/>
                      <a:pt x="15434" y="10803"/>
                    </a:cubicBezTo>
                    <a:lnTo>
                      <a:pt x="15404" y="10788"/>
                    </a:lnTo>
                    <a:cubicBezTo>
                      <a:pt x="15373" y="10772"/>
                      <a:pt x="15343" y="10757"/>
                      <a:pt x="15312" y="10742"/>
                    </a:cubicBezTo>
                    <a:cubicBezTo>
                      <a:pt x="15251" y="10712"/>
                      <a:pt x="15190" y="10696"/>
                      <a:pt x="15145" y="10666"/>
                    </a:cubicBezTo>
                    <a:cubicBezTo>
                      <a:pt x="15038" y="10635"/>
                      <a:pt x="14931" y="10590"/>
                      <a:pt x="14825" y="10559"/>
                    </a:cubicBezTo>
                    <a:cubicBezTo>
                      <a:pt x="14733" y="10544"/>
                      <a:pt x="14642" y="10498"/>
                      <a:pt x="14551" y="10468"/>
                    </a:cubicBezTo>
                    <a:lnTo>
                      <a:pt x="14520" y="10468"/>
                    </a:lnTo>
                    <a:cubicBezTo>
                      <a:pt x="14490" y="10453"/>
                      <a:pt x="14459" y="10437"/>
                      <a:pt x="14429" y="10422"/>
                    </a:cubicBezTo>
                    <a:lnTo>
                      <a:pt x="14398" y="10407"/>
                    </a:lnTo>
                    <a:cubicBezTo>
                      <a:pt x="14368" y="10407"/>
                      <a:pt x="14322" y="10392"/>
                      <a:pt x="14292" y="10376"/>
                    </a:cubicBezTo>
                    <a:cubicBezTo>
                      <a:pt x="14276" y="10361"/>
                      <a:pt x="14261" y="10361"/>
                      <a:pt x="14246" y="10361"/>
                    </a:cubicBezTo>
                    <a:cubicBezTo>
                      <a:pt x="14231" y="10346"/>
                      <a:pt x="14200" y="10346"/>
                      <a:pt x="14185" y="10346"/>
                    </a:cubicBezTo>
                    <a:cubicBezTo>
                      <a:pt x="14109" y="10300"/>
                      <a:pt x="14017" y="10270"/>
                      <a:pt x="13911" y="10209"/>
                    </a:cubicBezTo>
                    <a:lnTo>
                      <a:pt x="13850" y="10178"/>
                    </a:lnTo>
                    <a:cubicBezTo>
                      <a:pt x="13789" y="10148"/>
                      <a:pt x="13743" y="10117"/>
                      <a:pt x="13682" y="10102"/>
                    </a:cubicBezTo>
                    <a:cubicBezTo>
                      <a:pt x="13697" y="10087"/>
                      <a:pt x="13697" y="10087"/>
                      <a:pt x="13713" y="10087"/>
                    </a:cubicBezTo>
                    <a:cubicBezTo>
                      <a:pt x="13774" y="10026"/>
                      <a:pt x="13850" y="9980"/>
                      <a:pt x="13911" y="9919"/>
                    </a:cubicBezTo>
                    <a:lnTo>
                      <a:pt x="13972" y="9950"/>
                    </a:lnTo>
                    <a:cubicBezTo>
                      <a:pt x="14033" y="9980"/>
                      <a:pt x="14093" y="9995"/>
                      <a:pt x="14154" y="10026"/>
                    </a:cubicBezTo>
                    <a:cubicBezTo>
                      <a:pt x="14185" y="10041"/>
                      <a:pt x="14200" y="10041"/>
                      <a:pt x="14231" y="10056"/>
                    </a:cubicBezTo>
                    <a:lnTo>
                      <a:pt x="14261" y="10072"/>
                    </a:lnTo>
                    <a:lnTo>
                      <a:pt x="14292" y="10072"/>
                    </a:lnTo>
                    <a:cubicBezTo>
                      <a:pt x="14322" y="10087"/>
                      <a:pt x="14337" y="10102"/>
                      <a:pt x="14368" y="10102"/>
                    </a:cubicBezTo>
                    <a:lnTo>
                      <a:pt x="14429" y="10133"/>
                    </a:lnTo>
                    <a:lnTo>
                      <a:pt x="14505" y="10163"/>
                    </a:lnTo>
                    <a:cubicBezTo>
                      <a:pt x="14520" y="10178"/>
                      <a:pt x="14551" y="10178"/>
                      <a:pt x="14581" y="10193"/>
                    </a:cubicBezTo>
                    <a:lnTo>
                      <a:pt x="14612" y="10209"/>
                    </a:lnTo>
                    <a:lnTo>
                      <a:pt x="14657" y="10209"/>
                    </a:lnTo>
                    <a:lnTo>
                      <a:pt x="14672" y="10224"/>
                    </a:lnTo>
                    <a:lnTo>
                      <a:pt x="14688" y="10224"/>
                    </a:lnTo>
                    <a:cubicBezTo>
                      <a:pt x="14703" y="10224"/>
                      <a:pt x="14718" y="10224"/>
                      <a:pt x="14733" y="10239"/>
                    </a:cubicBezTo>
                    <a:lnTo>
                      <a:pt x="14764" y="10239"/>
                    </a:lnTo>
                    <a:cubicBezTo>
                      <a:pt x="14794" y="10254"/>
                      <a:pt x="14825" y="10254"/>
                      <a:pt x="14840" y="10270"/>
                    </a:cubicBezTo>
                    <a:cubicBezTo>
                      <a:pt x="14931" y="10285"/>
                      <a:pt x="15023" y="10300"/>
                      <a:pt x="15114" y="10315"/>
                    </a:cubicBezTo>
                    <a:cubicBezTo>
                      <a:pt x="15282" y="10346"/>
                      <a:pt x="15449" y="10392"/>
                      <a:pt x="15617" y="10422"/>
                    </a:cubicBezTo>
                    <a:cubicBezTo>
                      <a:pt x="15678" y="10453"/>
                      <a:pt x="15754" y="10468"/>
                      <a:pt x="15830" y="10483"/>
                    </a:cubicBezTo>
                    <a:cubicBezTo>
                      <a:pt x="15922" y="10513"/>
                      <a:pt x="16013" y="10529"/>
                      <a:pt x="16105" y="10559"/>
                    </a:cubicBezTo>
                    <a:lnTo>
                      <a:pt x="16135" y="10559"/>
                    </a:lnTo>
                    <a:cubicBezTo>
                      <a:pt x="16166" y="10559"/>
                      <a:pt x="16196" y="10574"/>
                      <a:pt x="16242" y="10574"/>
                    </a:cubicBezTo>
                    <a:lnTo>
                      <a:pt x="16272" y="10590"/>
                    </a:lnTo>
                    <a:lnTo>
                      <a:pt x="16318" y="10590"/>
                    </a:lnTo>
                    <a:cubicBezTo>
                      <a:pt x="16333" y="10605"/>
                      <a:pt x="16333" y="10605"/>
                      <a:pt x="16348" y="10605"/>
                    </a:cubicBezTo>
                    <a:lnTo>
                      <a:pt x="16379" y="10605"/>
                    </a:lnTo>
                    <a:cubicBezTo>
                      <a:pt x="16425" y="10605"/>
                      <a:pt x="16455" y="10620"/>
                      <a:pt x="16501" y="10620"/>
                    </a:cubicBezTo>
                    <a:lnTo>
                      <a:pt x="16973" y="10620"/>
                    </a:lnTo>
                    <a:cubicBezTo>
                      <a:pt x="17034" y="10620"/>
                      <a:pt x="17095" y="10635"/>
                      <a:pt x="17141" y="10635"/>
                    </a:cubicBezTo>
                    <a:lnTo>
                      <a:pt x="17354" y="10635"/>
                    </a:lnTo>
                    <a:cubicBezTo>
                      <a:pt x="17461" y="10635"/>
                      <a:pt x="17552" y="10620"/>
                      <a:pt x="17628" y="10620"/>
                    </a:cubicBezTo>
                    <a:cubicBezTo>
                      <a:pt x="17674" y="10605"/>
                      <a:pt x="17720" y="10605"/>
                      <a:pt x="17765" y="10590"/>
                    </a:cubicBezTo>
                    <a:cubicBezTo>
                      <a:pt x="17796" y="10590"/>
                      <a:pt x="17826" y="10574"/>
                      <a:pt x="17872" y="10574"/>
                    </a:cubicBezTo>
                    <a:lnTo>
                      <a:pt x="17887" y="10574"/>
                    </a:lnTo>
                    <a:cubicBezTo>
                      <a:pt x="17963" y="10544"/>
                      <a:pt x="18040" y="10529"/>
                      <a:pt x="18116" y="10498"/>
                    </a:cubicBezTo>
                    <a:cubicBezTo>
                      <a:pt x="18222" y="10468"/>
                      <a:pt x="18299" y="10437"/>
                      <a:pt x="18375" y="10392"/>
                    </a:cubicBezTo>
                    <a:cubicBezTo>
                      <a:pt x="18344" y="10392"/>
                      <a:pt x="18314" y="10407"/>
                      <a:pt x="18283" y="10407"/>
                    </a:cubicBezTo>
                    <a:cubicBezTo>
                      <a:pt x="18238" y="10422"/>
                      <a:pt x="18207" y="10422"/>
                      <a:pt x="18177" y="10437"/>
                    </a:cubicBezTo>
                    <a:cubicBezTo>
                      <a:pt x="18146" y="10437"/>
                      <a:pt x="18116" y="10437"/>
                      <a:pt x="18085" y="10453"/>
                    </a:cubicBezTo>
                    <a:lnTo>
                      <a:pt x="17963" y="10453"/>
                    </a:lnTo>
                    <a:cubicBezTo>
                      <a:pt x="17887" y="10468"/>
                      <a:pt x="17796" y="10468"/>
                      <a:pt x="17704" y="10483"/>
                    </a:cubicBezTo>
                    <a:lnTo>
                      <a:pt x="16470" y="10483"/>
                    </a:lnTo>
                    <a:cubicBezTo>
                      <a:pt x="16455" y="10468"/>
                      <a:pt x="16425" y="10468"/>
                      <a:pt x="16409" y="10468"/>
                    </a:cubicBezTo>
                    <a:lnTo>
                      <a:pt x="16333" y="10468"/>
                    </a:lnTo>
                    <a:lnTo>
                      <a:pt x="16287" y="10453"/>
                    </a:lnTo>
                    <a:lnTo>
                      <a:pt x="16242" y="10437"/>
                    </a:lnTo>
                    <a:lnTo>
                      <a:pt x="16181" y="10437"/>
                    </a:lnTo>
                    <a:lnTo>
                      <a:pt x="16150" y="10422"/>
                    </a:lnTo>
                    <a:cubicBezTo>
                      <a:pt x="16105" y="10407"/>
                      <a:pt x="16059" y="10407"/>
                      <a:pt x="16013" y="10392"/>
                    </a:cubicBezTo>
                    <a:lnTo>
                      <a:pt x="15876" y="10346"/>
                    </a:lnTo>
                    <a:cubicBezTo>
                      <a:pt x="15800" y="10331"/>
                      <a:pt x="15724" y="10315"/>
                      <a:pt x="15648" y="10300"/>
                    </a:cubicBezTo>
                    <a:cubicBezTo>
                      <a:pt x="15465" y="10254"/>
                      <a:pt x="15312" y="10224"/>
                      <a:pt x="15160" y="10193"/>
                    </a:cubicBezTo>
                    <a:lnTo>
                      <a:pt x="15114" y="10178"/>
                    </a:lnTo>
                    <a:cubicBezTo>
                      <a:pt x="15038" y="10163"/>
                      <a:pt x="14977" y="10163"/>
                      <a:pt x="14901" y="10148"/>
                    </a:cubicBezTo>
                    <a:cubicBezTo>
                      <a:pt x="14825" y="10133"/>
                      <a:pt x="14749" y="10102"/>
                      <a:pt x="14657" y="10087"/>
                    </a:cubicBezTo>
                    <a:lnTo>
                      <a:pt x="14612" y="10072"/>
                    </a:lnTo>
                    <a:lnTo>
                      <a:pt x="14551" y="10056"/>
                    </a:lnTo>
                    <a:cubicBezTo>
                      <a:pt x="14520" y="10041"/>
                      <a:pt x="14490" y="10041"/>
                      <a:pt x="14459" y="10026"/>
                    </a:cubicBezTo>
                    <a:lnTo>
                      <a:pt x="14429" y="10011"/>
                    </a:lnTo>
                    <a:cubicBezTo>
                      <a:pt x="14383" y="9995"/>
                      <a:pt x="14337" y="9980"/>
                      <a:pt x="14276" y="9950"/>
                    </a:cubicBezTo>
                    <a:lnTo>
                      <a:pt x="14215" y="9934"/>
                    </a:lnTo>
                    <a:lnTo>
                      <a:pt x="14154" y="9904"/>
                    </a:lnTo>
                    <a:cubicBezTo>
                      <a:pt x="14109" y="9889"/>
                      <a:pt x="14063" y="9874"/>
                      <a:pt x="14017" y="9858"/>
                    </a:cubicBezTo>
                    <a:lnTo>
                      <a:pt x="14002" y="9858"/>
                    </a:lnTo>
                    <a:cubicBezTo>
                      <a:pt x="14017" y="9843"/>
                      <a:pt x="14033" y="9828"/>
                      <a:pt x="14048" y="9813"/>
                    </a:cubicBezTo>
                    <a:cubicBezTo>
                      <a:pt x="14170" y="9721"/>
                      <a:pt x="14261" y="9645"/>
                      <a:pt x="14352" y="9554"/>
                    </a:cubicBezTo>
                    <a:cubicBezTo>
                      <a:pt x="14368" y="9554"/>
                      <a:pt x="14398" y="9554"/>
                      <a:pt x="14413" y="9569"/>
                    </a:cubicBezTo>
                    <a:lnTo>
                      <a:pt x="14444" y="9569"/>
                    </a:lnTo>
                    <a:lnTo>
                      <a:pt x="14520" y="9584"/>
                    </a:lnTo>
                    <a:lnTo>
                      <a:pt x="14551" y="9599"/>
                    </a:lnTo>
                    <a:cubicBezTo>
                      <a:pt x="14596" y="9615"/>
                      <a:pt x="14657" y="9615"/>
                      <a:pt x="14703" y="9630"/>
                    </a:cubicBezTo>
                    <a:lnTo>
                      <a:pt x="14749" y="9645"/>
                    </a:lnTo>
                    <a:lnTo>
                      <a:pt x="14810" y="9660"/>
                    </a:lnTo>
                    <a:lnTo>
                      <a:pt x="14840" y="9660"/>
                    </a:lnTo>
                    <a:lnTo>
                      <a:pt x="14871" y="9675"/>
                    </a:lnTo>
                    <a:cubicBezTo>
                      <a:pt x="14901" y="9675"/>
                      <a:pt x="14931" y="9691"/>
                      <a:pt x="14962" y="9691"/>
                    </a:cubicBezTo>
                    <a:lnTo>
                      <a:pt x="15099" y="9706"/>
                    </a:lnTo>
                    <a:lnTo>
                      <a:pt x="15297" y="9706"/>
                    </a:lnTo>
                    <a:lnTo>
                      <a:pt x="15358" y="9721"/>
                    </a:lnTo>
                    <a:cubicBezTo>
                      <a:pt x="15419" y="9721"/>
                      <a:pt x="15465" y="9706"/>
                      <a:pt x="15526" y="9706"/>
                    </a:cubicBezTo>
                    <a:cubicBezTo>
                      <a:pt x="15617" y="9691"/>
                      <a:pt x="15724" y="9675"/>
                      <a:pt x="15830" y="9645"/>
                    </a:cubicBezTo>
                    <a:lnTo>
                      <a:pt x="15861" y="9645"/>
                    </a:lnTo>
                    <a:lnTo>
                      <a:pt x="15922" y="9630"/>
                    </a:lnTo>
                    <a:lnTo>
                      <a:pt x="15983" y="9615"/>
                    </a:lnTo>
                    <a:cubicBezTo>
                      <a:pt x="16013" y="9599"/>
                      <a:pt x="16059" y="9599"/>
                      <a:pt x="16089" y="9584"/>
                    </a:cubicBezTo>
                    <a:lnTo>
                      <a:pt x="16105" y="9584"/>
                    </a:lnTo>
                    <a:cubicBezTo>
                      <a:pt x="16196" y="9569"/>
                      <a:pt x="16272" y="9554"/>
                      <a:pt x="16348" y="9554"/>
                    </a:cubicBezTo>
                    <a:cubicBezTo>
                      <a:pt x="16425" y="9554"/>
                      <a:pt x="16501" y="9538"/>
                      <a:pt x="16592" y="9538"/>
                    </a:cubicBezTo>
                    <a:lnTo>
                      <a:pt x="16851" y="9523"/>
                    </a:lnTo>
                    <a:cubicBezTo>
                      <a:pt x="16927" y="9508"/>
                      <a:pt x="17004" y="9493"/>
                      <a:pt x="17095" y="9477"/>
                    </a:cubicBezTo>
                    <a:cubicBezTo>
                      <a:pt x="17110" y="9477"/>
                      <a:pt x="17125" y="9462"/>
                      <a:pt x="17156" y="9462"/>
                    </a:cubicBezTo>
                    <a:lnTo>
                      <a:pt x="17171" y="9447"/>
                    </a:lnTo>
                    <a:lnTo>
                      <a:pt x="17202" y="9447"/>
                    </a:lnTo>
                    <a:cubicBezTo>
                      <a:pt x="17247" y="9432"/>
                      <a:pt x="17293" y="9416"/>
                      <a:pt x="17339" y="9386"/>
                    </a:cubicBezTo>
                    <a:cubicBezTo>
                      <a:pt x="17430" y="9356"/>
                      <a:pt x="17506" y="9310"/>
                      <a:pt x="17567" y="9279"/>
                    </a:cubicBezTo>
                    <a:cubicBezTo>
                      <a:pt x="17613" y="9249"/>
                      <a:pt x="17643" y="9234"/>
                      <a:pt x="17674" y="9203"/>
                    </a:cubicBezTo>
                    <a:cubicBezTo>
                      <a:pt x="17704" y="9173"/>
                      <a:pt x="17750" y="9142"/>
                      <a:pt x="17781" y="9112"/>
                    </a:cubicBezTo>
                    <a:lnTo>
                      <a:pt x="17781" y="9112"/>
                    </a:lnTo>
                    <a:cubicBezTo>
                      <a:pt x="17750" y="9127"/>
                      <a:pt x="17720" y="9142"/>
                      <a:pt x="17689" y="9157"/>
                    </a:cubicBezTo>
                    <a:cubicBezTo>
                      <a:pt x="17674" y="9157"/>
                      <a:pt x="17659" y="9173"/>
                      <a:pt x="17643" y="9173"/>
                    </a:cubicBezTo>
                    <a:lnTo>
                      <a:pt x="17628" y="9173"/>
                    </a:lnTo>
                    <a:lnTo>
                      <a:pt x="17613" y="9188"/>
                    </a:lnTo>
                    <a:cubicBezTo>
                      <a:pt x="17583" y="9203"/>
                      <a:pt x="17537" y="9218"/>
                      <a:pt x="17506" y="9234"/>
                    </a:cubicBezTo>
                    <a:lnTo>
                      <a:pt x="17445" y="9249"/>
                    </a:lnTo>
                    <a:cubicBezTo>
                      <a:pt x="17415" y="9264"/>
                      <a:pt x="17384" y="9264"/>
                      <a:pt x="17354" y="9279"/>
                    </a:cubicBezTo>
                    <a:lnTo>
                      <a:pt x="17293" y="9295"/>
                    </a:lnTo>
                    <a:cubicBezTo>
                      <a:pt x="17263" y="9310"/>
                      <a:pt x="17247" y="9310"/>
                      <a:pt x="17217" y="9325"/>
                    </a:cubicBezTo>
                    <a:cubicBezTo>
                      <a:pt x="17171" y="9340"/>
                      <a:pt x="17125" y="9340"/>
                      <a:pt x="17080" y="9356"/>
                    </a:cubicBezTo>
                    <a:cubicBezTo>
                      <a:pt x="17049" y="9356"/>
                      <a:pt x="17034" y="9371"/>
                      <a:pt x="17019" y="9371"/>
                    </a:cubicBezTo>
                    <a:lnTo>
                      <a:pt x="16973" y="9371"/>
                    </a:lnTo>
                    <a:lnTo>
                      <a:pt x="16927" y="9386"/>
                    </a:lnTo>
                    <a:lnTo>
                      <a:pt x="16866" y="9386"/>
                    </a:lnTo>
                    <a:lnTo>
                      <a:pt x="16821" y="9401"/>
                    </a:lnTo>
                    <a:lnTo>
                      <a:pt x="16745" y="9401"/>
                    </a:lnTo>
                    <a:cubicBezTo>
                      <a:pt x="16684" y="9401"/>
                      <a:pt x="16638" y="9416"/>
                      <a:pt x="16577" y="9416"/>
                    </a:cubicBezTo>
                    <a:cubicBezTo>
                      <a:pt x="16425" y="9432"/>
                      <a:pt x="16257" y="9432"/>
                      <a:pt x="16089" y="9477"/>
                    </a:cubicBezTo>
                    <a:lnTo>
                      <a:pt x="16074" y="9477"/>
                    </a:lnTo>
                    <a:cubicBezTo>
                      <a:pt x="16044" y="9477"/>
                      <a:pt x="15998" y="9493"/>
                      <a:pt x="15952" y="9493"/>
                    </a:cubicBezTo>
                    <a:lnTo>
                      <a:pt x="15891" y="9508"/>
                    </a:lnTo>
                    <a:lnTo>
                      <a:pt x="15830" y="9523"/>
                    </a:lnTo>
                    <a:lnTo>
                      <a:pt x="15815" y="9538"/>
                    </a:lnTo>
                    <a:cubicBezTo>
                      <a:pt x="15708" y="9554"/>
                      <a:pt x="15587" y="9584"/>
                      <a:pt x="15480" y="9599"/>
                    </a:cubicBezTo>
                    <a:cubicBezTo>
                      <a:pt x="15419" y="9599"/>
                      <a:pt x="15358" y="9615"/>
                      <a:pt x="15312" y="9615"/>
                    </a:cubicBezTo>
                    <a:lnTo>
                      <a:pt x="15206" y="9615"/>
                    </a:lnTo>
                    <a:lnTo>
                      <a:pt x="15084" y="9599"/>
                    </a:lnTo>
                    <a:lnTo>
                      <a:pt x="15038" y="9599"/>
                    </a:lnTo>
                    <a:cubicBezTo>
                      <a:pt x="14992" y="9599"/>
                      <a:pt x="14962" y="9599"/>
                      <a:pt x="14916" y="9584"/>
                    </a:cubicBezTo>
                    <a:cubicBezTo>
                      <a:pt x="14901" y="9584"/>
                      <a:pt x="14871" y="9584"/>
                      <a:pt x="14840" y="9569"/>
                    </a:cubicBezTo>
                    <a:lnTo>
                      <a:pt x="14810" y="9569"/>
                    </a:lnTo>
                    <a:lnTo>
                      <a:pt x="14703" y="9538"/>
                    </a:lnTo>
                    <a:lnTo>
                      <a:pt x="14581" y="9523"/>
                    </a:lnTo>
                    <a:lnTo>
                      <a:pt x="14520" y="9508"/>
                    </a:lnTo>
                    <a:cubicBezTo>
                      <a:pt x="14490" y="9493"/>
                      <a:pt x="14459" y="9493"/>
                      <a:pt x="14429" y="9493"/>
                    </a:cubicBezTo>
                    <a:cubicBezTo>
                      <a:pt x="14444" y="9477"/>
                      <a:pt x="14444" y="9477"/>
                      <a:pt x="14444" y="9477"/>
                    </a:cubicBezTo>
                    <a:lnTo>
                      <a:pt x="14474" y="9447"/>
                    </a:lnTo>
                    <a:cubicBezTo>
                      <a:pt x="14490" y="9432"/>
                      <a:pt x="14505" y="9416"/>
                      <a:pt x="14535" y="9386"/>
                    </a:cubicBezTo>
                    <a:cubicBezTo>
                      <a:pt x="14642" y="9279"/>
                      <a:pt x="14703" y="9188"/>
                      <a:pt x="14764" y="9097"/>
                    </a:cubicBezTo>
                    <a:cubicBezTo>
                      <a:pt x="14825" y="8990"/>
                      <a:pt x="14901" y="8868"/>
                      <a:pt x="14931" y="8746"/>
                    </a:cubicBezTo>
                    <a:cubicBezTo>
                      <a:pt x="14947" y="8700"/>
                      <a:pt x="14962" y="8624"/>
                      <a:pt x="14977" y="8563"/>
                    </a:cubicBezTo>
                    <a:cubicBezTo>
                      <a:pt x="14977" y="8548"/>
                      <a:pt x="14977" y="8533"/>
                      <a:pt x="14992" y="8518"/>
                    </a:cubicBezTo>
                    <a:lnTo>
                      <a:pt x="15008" y="8518"/>
                    </a:lnTo>
                    <a:cubicBezTo>
                      <a:pt x="15038" y="8533"/>
                      <a:pt x="15053" y="8533"/>
                      <a:pt x="15069" y="8548"/>
                    </a:cubicBezTo>
                    <a:lnTo>
                      <a:pt x="15114" y="8563"/>
                    </a:lnTo>
                    <a:cubicBezTo>
                      <a:pt x="15145" y="8578"/>
                      <a:pt x="15175" y="8594"/>
                      <a:pt x="15206" y="8609"/>
                    </a:cubicBezTo>
                    <a:cubicBezTo>
                      <a:pt x="15236" y="8609"/>
                      <a:pt x="15282" y="8624"/>
                      <a:pt x="15328" y="8639"/>
                    </a:cubicBezTo>
                    <a:cubicBezTo>
                      <a:pt x="15358" y="8639"/>
                      <a:pt x="15389" y="8646"/>
                      <a:pt x="15424" y="8646"/>
                    </a:cubicBezTo>
                    <a:cubicBezTo>
                      <a:pt x="15441" y="8646"/>
                      <a:pt x="15460" y="8645"/>
                      <a:pt x="15480" y="8639"/>
                    </a:cubicBezTo>
                    <a:cubicBezTo>
                      <a:pt x="15587" y="8639"/>
                      <a:pt x="15708" y="8639"/>
                      <a:pt x="15830" y="8624"/>
                    </a:cubicBezTo>
                    <a:cubicBezTo>
                      <a:pt x="16059" y="8609"/>
                      <a:pt x="16272" y="8563"/>
                      <a:pt x="16470" y="8457"/>
                    </a:cubicBezTo>
                    <a:cubicBezTo>
                      <a:pt x="16592" y="8396"/>
                      <a:pt x="16729" y="8319"/>
                      <a:pt x="16866" y="8243"/>
                    </a:cubicBezTo>
                    <a:cubicBezTo>
                      <a:pt x="17019" y="8152"/>
                      <a:pt x="17141" y="8076"/>
                      <a:pt x="17247" y="7984"/>
                    </a:cubicBezTo>
                    <a:cubicBezTo>
                      <a:pt x="17293" y="7954"/>
                      <a:pt x="17339" y="7923"/>
                      <a:pt x="17384" y="7878"/>
                    </a:cubicBezTo>
                    <a:cubicBezTo>
                      <a:pt x="17461" y="7832"/>
                      <a:pt x="17522" y="7771"/>
                      <a:pt x="17598" y="7710"/>
                    </a:cubicBezTo>
                    <a:lnTo>
                      <a:pt x="17598" y="7725"/>
                    </a:lnTo>
                    <a:cubicBezTo>
                      <a:pt x="17643" y="7680"/>
                      <a:pt x="17689" y="7649"/>
                      <a:pt x="17735" y="7619"/>
                    </a:cubicBezTo>
                    <a:cubicBezTo>
                      <a:pt x="17902" y="7512"/>
                      <a:pt x="18085" y="7405"/>
                      <a:pt x="18238" y="7314"/>
                    </a:cubicBezTo>
                    <a:cubicBezTo>
                      <a:pt x="18314" y="7268"/>
                      <a:pt x="18390" y="7238"/>
                      <a:pt x="18466" y="7207"/>
                    </a:cubicBezTo>
                    <a:cubicBezTo>
                      <a:pt x="18527" y="7192"/>
                      <a:pt x="18573" y="7162"/>
                      <a:pt x="18634" y="7146"/>
                    </a:cubicBezTo>
                    <a:cubicBezTo>
                      <a:pt x="18710" y="7131"/>
                      <a:pt x="18786" y="7101"/>
                      <a:pt x="18862" y="7070"/>
                    </a:cubicBezTo>
                    <a:cubicBezTo>
                      <a:pt x="18969" y="7040"/>
                      <a:pt x="19076" y="6994"/>
                      <a:pt x="19182" y="6948"/>
                    </a:cubicBezTo>
                    <a:lnTo>
                      <a:pt x="19258" y="6918"/>
                    </a:lnTo>
                    <a:cubicBezTo>
                      <a:pt x="19380" y="6872"/>
                      <a:pt x="19502" y="6826"/>
                      <a:pt x="19624" y="6796"/>
                    </a:cubicBezTo>
                    <a:cubicBezTo>
                      <a:pt x="19761" y="6735"/>
                      <a:pt x="19914" y="6674"/>
                      <a:pt x="20066" y="6628"/>
                    </a:cubicBezTo>
                    <a:cubicBezTo>
                      <a:pt x="20142" y="6598"/>
                      <a:pt x="20188" y="6583"/>
                      <a:pt x="20249" y="6567"/>
                    </a:cubicBezTo>
                    <a:cubicBezTo>
                      <a:pt x="20295" y="6552"/>
                      <a:pt x="20325" y="6552"/>
                      <a:pt x="20371" y="6537"/>
                    </a:cubicBezTo>
                    <a:close/>
                    <a:moveTo>
                      <a:pt x="2651" y="5897"/>
                    </a:moveTo>
                    <a:cubicBezTo>
                      <a:pt x="2712" y="5897"/>
                      <a:pt x="2758" y="5912"/>
                      <a:pt x="2819" y="5912"/>
                    </a:cubicBezTo>
                    <a:cubicBezTo>
                      <a:pt x="2865" y="5912"/>
                      <a:pt x="2926" y="5927"/>
                      <a:pt x="2971" y="5927"/>
                    </a:cubicBezTo>
                    <a:lnTo>
                      <a:pt x="3078" y="5943"/>
                    </a:lnTo>
                    <a:lnTo>
                      <a:pt x="3093" y="5943"/>
                    </a:lnTo>
                    <a:cubicBezTo>
                      <a:pt x="3261" y="5973"/>
                      <a:pt x="3428" y="6004"/>
                      <a:pt x="3596" y="6004"/>
                    </a:cubicBezTo>
                    <a:cubicBezTo>
                      <a:pt x="3703" y="6019"/>
                      <a:pt x="3809" y="6019"/>
                      <a:pt x="3901" y="6019"/>
                    </a:cubicBezTo>
                    <a:lnTo>
                      <a:pt x="3962" y="6019"/>
                    </a:lnTo>
                    <a:cubicBezTo>
                      <a:pt x="4053" y="6034"/>
                      <a:pt x="4160" y="6034"/>
                      <a:pt x="4251" y="6049"/>
                    </a:cubicBezTo>
                    <a:cubicBezTo>
                      <a:pt x="4327" y="6065"/>
                      <a:pt x="4403" y="6080"/>
                      <a:pt x="4480" y="6095"/>
                    </a:cubicBezTo>
                    <a:cubicBezTo>
                      <a:pt x="4556" y="6110"/>
                      <a:pt x="4647" y="6141"/>
                      <a:pt x="4739" y="6186"/>
                    </a:cubicBezTo>
                    <a:cubicBezTo>
                      <a:pt x="4830" y="6232"/>
                      <a:pt x="4937" y="6278"/>
                      <a:pt x="5043" y="6339"/>
                    </a:cubicBezTo>
                    <a:lnTo>
                      <a:pt x="5104" y="6385"/>
                    </a:lnTo>
                    <a:cubicBezTo>
                      <a:pt x="5150" y="6415"/>
                      <a:pt x="5211" y="6445"/>
                      <a:pt x="5257" y="6491"/>
                    </a:cubicBezTo>
                    <a:cubicBezTo>
                      <a:pt x="5333" y="6537"/>
                      <a:pt x="5409" y="6598"/>
                      <a:pt x="5516" y="6674"/>
                    </a:cubicBezTo>
                    <a:lnTo>
                      <a:pt x="5729" y="6842"/>
                    </a:lnTo>
                    <a:cubicBezTo>
                      <a:pt x="5775" y="6872"/>
                      <a:pt x="5820" y="6903"/>
                      <a:pt x="5866" y="6933"/>
                    </a:cubicBezTo>
                    <a:cubicBezTo>
                      <a:pt x="5897" y="6963"/>
                      <a:pt x="5927" y="6979"/>
                      <a:pt x="5957" y="6994"/>
                    </a:cubicBezTo>
                    <a:cubicBezTo>
                      <a:pt x="5988" y="7024"/>
                      <a:pt x="6034" y="7055"/>
                      <a:pt x="6079" y="7085"/>
                    </a:cubicBezTo>
                    <a:cubicBezTo>
                      <a:pt x="6095" y="7101"/>
                      <a:pt x="6110" y="7101"/>
                      <a:pt x="6125" y="7116"/>
                    </a:cubicBezTo>
                    <a:cubicBezTo>
                      <a:pt x="6171" y="7146"/>
                      <a:pt x="6217" y="7177"/>
                      <a:pt x="6247" y="7192"/>
                    </a:cubicBezTo>
                    <a:lnTo>
                      <a:pt x="6293" y="7222"/>
                    </a:lnTo>
                    <a:cubicBezTo>
                      <a:pt x="6338" y="7253"/>
                      <a:pt x="6384" y="7268"/>
                      <a:pt x="6415" y="7299"/>
                    </a:cubicBezTo>
                    <a:lnTo>
                      <a:pt x="6476" y="7329"/>
                    </a:lnTo>
                    <a:cubicBezTo>
                      <a:pt x="6536" y="7360"/>
                      <a:pt x="6582" y="7390"/>
                      <a:pt x="6628" y="7405"/>
                    </a:cubicBezTo>
                    <a:cubicBezTo>
                      <a:pt x="6765" y="7482"/>
                      <a:pt x="6917" y="7542"/>
                      <a:pt x="7054" y="7603"/>
                    </a:cubicBezTo>
                    <a:cubicBezTo>
                      <a:pt x="7161" y="7649"/>
                      <a:pt x="7253" y="7695"/>
                      <a:pt x="7359" y="7741"/>
                    </a:cubicBezTo>
                    <a:cubicBezTo>
                      <a:pt x="7435" y="7786"/>
                      <a:pt x="7527" y="7817"/>
                      <a:pt x="7603" y="7862"/>
                    </a:cubicBezTo>
                    <a:lnTo>
                      <a:pt x="7694" y="7908"/>
                    </a:lnTo>
                    <a:cubicBezTo>
                      <a:pt x="7832" y="7984"/>
                      <a:pt x="7953" y="8030"/>
                      <a:pt x="8060" y="8091"/>
                    </a:cubicBezTo>
                    <a:cubicBezTo>
                      <a:pt x="8197" y="8152"/>
                      <a:pt x="8319" y="8182"/>
                      <a:pt x="8426" y="8228"/>
                    </a:cubicBezTo>
                    <a:cubicBezTo>
                      <a:pt x="8456" y="8228"/>
                      <a:pt x="8502" y="8243"/>
                      <a:pt x="8532" y="8259"/>
                    </a:cubicBezTo>
                    <a:cubicBezTo>
                      <a:pt x="8502" y="8335"/>
                      <a:pt x="8487" y="8426"/>
                      <a:pt x="8487" y="8502"/>
                    </a:cubicBezTo>
                    <a:cubicBezTo>
                      <a:pt x="8487" y="8548"/>
                      <a:pt x="8487" y="8609"/>
                      <a:pt x="8502" y="8670"/>
                    </a:cubicBezTo>
                    <a:lnTo>
                      <a:pt x="8410" y="8685"/>
                    </a:lnTo>
                    <a:lnTo>
                      <a:pt x="8258" y="8685"/>
                    </a:lnTo>
                    <a:cubicBezTo>
                      <a:pt x="8197" y="8685"/>
                      <a:pt x="8151" y="8685"/>
                      <a:pt x="8091" y="8670"/>
                    </a:cubicBezTo>
                    <a:cubicBezTo>
                      <a:pt x="7999" y="8670"/>
                      <a:pt x="7892" y="8655"/>
                      <a:pt x="7801" y="8639"/>
                    </a:cubicBezTo>
                    <a:lnTo>
                      <a:pt x="7771" y="8639"/>
                    </a:lnTo>
                    <a:lnTo>
                      <a:pt x="7725" y="8624"/>
                    </a:lnTo>
                    <a:cubicBezTo>
                      <a:pt x="7618" y="8609"/>
                      <a:pt x="7527" y="8594"/>
                      <a:pt x="7420" y="8578"/>
                    </a:cubicBezTo>
                    <a:cubicBezTo>
                      <a:pt x="7313" y="8563"/>
                      <a:pt x="7222" y="8548"/>
                      <a:pt x="7100" y="8518"/>
                    </a:cubicBezTo>
                    <a:cubicBezTo>
                      <a:pt x="7024" y="8487"/>
                      <a:pt x="6933" y="8457"/>
                      <a:pt x="6856" y="8426"/>
                    </a:cubicBezTo>
                    <a:lnTo>
                      <a:pt x="6795" y="8411"/>
                    </a:lnTo>
                    <a:cubicBezTo>
                      <a:pt x="6765" y="8411"/>
                      <a:pt x="6735" y="8396"/>
                      <a:pt x="6704" y="8380"/>
                    </a:cubicBezTo>
                    <a:cubicBezTo>
                      <a:pt x="6658" y="8365"/>
                      <a:pt x="6613" y="8350"/>
                      <a:pt x="6567" y="8335"/>
                    </a:cubicBezTo>
                    <a:cubicBezTo>
                      <a:pt x="6384" y="8274"/>
                      <a:pt x="6186" y="8213"/>
                      <a:pt x="6003" y="8137"/>
                    </a:cubicBezTo>
                    <a:lnTo>
                      <a:pt x="5897" y="8106"/>
                    </a:lnTo>
                    <a:lnTo>
                      <a:pt x="5897" y="8106"/>
                    </a:lnTo>
                    <a:lnTo>
                      <a:pt x="5927" y="8121"/>
                    </a:lnTo>
                    <a:cubicBezTo>
                      <a:pt x="6125" y="8213"/>
                      <a:pt x="6338" y="8304"/>
                      <a:pt x="6536" y="8396"/>
                    </a:cubicBezTo>
                    <a:cubicBezTo>
                      <a:pt x="6582" y="8411"/>
                      <a:pt x="6628" y="8426"/>
                      <a:pt x="6674" y="8457"/>
                    </a:cubicBezTo>
                    <a:lnTo>
                      <a:pt x="6735" y="8472"/>
                    </a:lnTo>
                    <a:lnTo>
                      <a:pt x="6795" y="8502"/>
                    </a:lnTo>
                    <a:cubicBezTo>
                      <a:pt x="6856" y="8533"/>
                      <a:pt x="6917" y="8548"/>
                      <a:pt x="6978" y="8578"/>
                    </a:cubicBezTo>
                    <a:cubicBezTo>
                      <a:pt x="6994" y="8578"/>
                      <a:pt x="7009" y="8594"/>
                      <a:pt x="7024" y="8594"/>
                    </a:cubicBezTo>
                    <a:lnTo>
                      <a:pt x="7039" y="8609"/>
                    </a:lnTo>
                    <a:cubicBezTo>
                      <a:pt x="7085" y="8624"/>
                      <a:pt x="7115" y="8624"/>
                      <a:pt x="7146" y="8639"/>
                    </a:cubicBezTo>
                    <a:cubicBezTo>
                      <a:pt x="7207" y="8655"/>
                      <a:pt x="7268" y="8670"/>
                      <a:pt x="7344" y="8685"/>
                    </a:cubicBezTo>
                    <a:lnTo>
                      <a:pt x="7496" y="8716"/>
                    </a:lnTo>
                    <a:cubicBezTo>
                      <a:pt x="7618" y="8731"/>
                      <a:pt x="7725" y="8746"/>
                      <a:pt x="7847" y="8761"/>
                    </a:cubicBezTo>
                    <a:cubicBezTo>
                      <a:pt x="7908" y="8777"/>
                      <a:pt x="7969" y="8792"/>
                      <a:pt x="8030" y="8792"/>
                    </a:cubicBezTo>
                    <a:lnTo>
                      <a:pt x="8182" y="8792"/>
                    </a:lnTo>
                    <a:cubicBezTo>
                      <a:pt x="8228" y="8792"/>
                      <a:pt x="8273" y="8792"/>
                      <a:pt x="8319" y="8777"/>
                    </a:cubicBezTo>
                    <a:cubicBezTo>
                      <a:pt x="8395" y="8777"/>
                      <a:pt x="8456" y="8761"/>
                      <a:pt x="8517" y="8746"/>
                    </a:cubicBezTo>
                    <a:cubicBezTo>
                      <a:pt x="8517" y="8777"/>
                      <a:pt x="8532" y="8807"/>
                      <a:pt x="8532" y="8838"/>
                    </a:cubicBezTo>
                    <a:lnTo>
                      <a:pt x="8548" y="8868"/>
                    </a:lnTo>
                    <a:cubicBezTo>
                      <a:pt x="8548" y="8883"/>
                      <a:pt x="8548" y="8914"/>
                      <a:pt x="8563" y="8929"/>
                    </a:cubicBezTo>
                    <a:cubicBezTo>
                      <a:pt x="8593" y="9036"/>
                      <a:pt x="8639" y="9127"/>
                      <a:pt x="8685" y="9234"/>
                    </a:cubicBezTo>
                    <a:cubicBezTo>
                      <a:pt x="8639" y="9249"/>
                      <a:pt x="8593" y="9264"/>
                      <a:pt x="8548" y="9295"/>
                    </a:cubicBezTo>
                    <a:lnTo>
                      <a:pt x="8487" y="9310"/>
                    </a:lnTo>
                    <a:lnTo>
                      <a:pt x="8319" y="9386"/>
                    </a:lnTo>
                    <a:lnTo>
                      <a:pt x="8289" y="9401"/>
                    </a:lnTo>
                    <a:lnTo>
                      <a:pt x="8197" y="9432"/>
                    </a:lnTo>
                    <a:cubicBezTo>
                      <a:pt x="8167" y="9447"/>
                      <a:pt x="8136" y="9462"/>
                      <a:pt x="8121" y="9462"/>
                    </a:cubicBezTo>
                    <a:cubicBezTo>
                      <a:pt x="8091" y="9477"/>
                      <a:pt x="8075" y="9493"/>
                      <a:pt x="8045" y="9493"/>
                    </a:cubicBezTo>
                    <a:lnTo>
                      <a:pt x="8030" y="9508"/>
                    </a:lnTo>
                    <a:lnTo>
                      <a:pt x="7999" y="9508"/>
                    </a:lnTo>
                    <a:cubicBezTo>
                      <a:pt x="7892" y="9523"/>
                      <a:pt x="7786" y="9538"/>
                      <a:pt x="7679" y="9554"/>
                    </a:cubicBezTo>
                    <a:cubicBezTo>
                      <a:pt x="7633" y="9554"/>
                      <a:pt x="7603" y="9569"/>
                      <a:pt x="7557" y="9569"/>
                    </a:cubicBezTo>
                    <a:cubicBezTo>
                      <a:pt x="7466" y="9584"/>
                      <a:pt x="7374" y="9599"/>
                      <a:pt x="7283" y="9615"/>
                    </a:cubicBezTo>
                    <a:lnTo>
                      <a:pt x="7161" y="9630"/>
                    </a:lnTo>
                    <a:cubicBezTo>
                      <a:pt x="7039" y="9645"/>
                      <a:pt x="6933" y="9645"/>
                      <a:pt x="6826" y="9645"/>
                    </a:cubicBezTo>
                    <a:cubicBezTo>
                      <a:pt x="6795" y="9645"/>
                      <a:pt x="6780" y="9660"/>
                      <a:pt x="6765" y="9660"/>
                    </a:cubicBezTo>
                    <a:lnTo>
                      <a:pt x="6460" y="9660"/>
                    </a:lnTo>
                    <a:cubicBezTo>
                      <a:pt x="6354" y="9660"/>
                      <a:pt x="6277" y="9645"/>
                      <a:pt x="6201" y="9645"/>
                    </a:cubicBezTo>
                    <a:cubicBezTo>
                      <a:pt x="6140" y="9630"/>
                      <a:pt x="6095" y="9615"/>
                      <a:pt x="6034" y="9599"/>
                    </a:cubicBezTo>
                    <a:cubicBezTo>
                      <a:pt x="5957" y="9584"/>
                      <a:pt x="5881" y="9554"/>
                      <a:pt x="5805" y="9523"/>
                    </a:cubicBezTo>
                    <a:cubicBezTo>
                      <a:pt x="5759" y="9508"/>
                      <a:pt x="5729" y="9493"/>
                      <a:pt x="5698" y="9477"/>
                    </a:cubicBezTo>
                    <a:lnTo>
                      <a:pt x="5698" y="9477"/>
                    </a:lnTo>
                    <a:cubicBezTo>
                      <a:pt x="5775" y="9523"/>
                      <a:pt x="5851" y="9569"/>
                      <a:pt x="5942" y="9599"/>
                    </a:cubicBezTo>
                    <a:cubicBezTo>
                      <a:pt x="6095" y="9691"/>
                      <a:pt x="6277" y="9736"/>
                      <a:pt x="6460" y="9767"/>
                    </a:cubicBezTo>
                    <a:cubicBezTo>
                      <a:pt x="6506" y="9782"/>
                      <a:pt x="6582" y="9782"/>
                      <a:pt x="6643" y="9797"/>
                    </a:cubicBezTo>
                    <a:lnTo>
                      <a:pt x="6674" y="9797"/>
                    </a:lnTo>
                    <a:lnTo>
                      <a:pt x="6902" y="9813"/>
                    </a:lnTo>
                    <a:lnTo>
                      <a:pt x="7039" y="9813"/>
                    </a:lnTo>
                    <a:lnTo>
                      <a:pt x="7085" y="9828"/>
                    </a:lnTo>
                    <a:lnTo>
                      <a:pt x="7192" y="9828"/>
                    </a:lnTo>
                    <a:lnTo>
                      <a:pt x="7329" y="9813"/>
                    </a:lnTo>
                    <a:lnTo>
                      <a:pt x="7420" y="9813"/>
                    </a:lnTo>
                    <a:cubicBezTo>
                      <a:pt x="7527" y="9813"/>
                      <a:pt x="7633" y="9797"/>
                      <a:pt x="7710" y="9797"/>
                    </a:cubicBezTo>
                    <a:lnTo>
                      <a:pt x="7786" y="9782"/>
                    </a:lnTo>
                    <a:lnTo>
                      <a:pt x="7923" y="9767"/>
                    </a:lnTo>
                    <a:lnTo>
                      <a:pt x="8030" y="9767"/>
                    </a:lnTo>
                    <a:cubicBezTo>
                      <a:pt x="8075" y="9767"/>
                      <a:pt x="8106" y="9752"/>
                      <a:pt x="8136" y="9736"/>
                    </a:cubicBezTo>
                    <a:lnTo>
                      <a:pt x="8197" y="9721"/>
                    </a:lnTo>
                    <a:lnTo>
                      <a:pt x="8228" y="9706"/>
                    </a:lnTo>
                    <a:lnTo>
                      <a:pt x="8243" y="9691"/>
                    </a:lnTo>
                    <a:cubicBezTo>
                      <a:pt x="8319" y="9675"/>
                      <a:pt x="8380" y="9645"/>
                      <a:pt x="8441" y="9630"/>
                    </a:cubicBezTo>
                    <a:cubicBezTo>
                      <a:pt x="8441" y="9630"/>
                      <a:pt x="8441" y="9630"/>
                      <a:pt x="8441" y="9615"/>
                    </a:cubicBezTo>
                    <a:lnTo>
                      <a:pt x="8456" y="9615"/>
                    </a:lnTo>
                    <a:cubicBezTo>
                      <a:pt x="8548" y="9584"/>
                      <a:pt x="8639" y="9554"/>
                      <a:pt x="8730" y="9508"/>
                    </a:cubicBezTo>
                    <a:lnTo>
                      <a:pt x="8837" y="9477"/>
                    </a:lnTo>
                    <a:lnTo>
                      <a:pt x="8883" y="9538"/>
                    </a:lnTo>
                    <a:cubicBezTo>
                      <a:pt x="8944" y="9630"/>
                      <a:pt x="9005" y="9706"/>
                      <a:pt x="9096" y="9797"/>
                    </a:cubicBezTo>
                    <a:cubicBezTo>
                      <a:pt x="9127" y="9828"/>
                      <a:pt x="9157" y="9858"/>
                      <a:pt x="9188" y="9889"/>
                    </a:cubicBezTo>
                    <a:lnTo>
                      <a:pt x="9172" y="9889"/>
                    </a:lnTo>
                    <a:cubicBezTo>
                      <a:pt x="9172" y="9904"/>
                      <a:pt x="9157" y="9904"/>
                      <a:pt x="9142" y="9904"/>
                    </a:cubicBezTo>
                    <a:cubicBezTo>
                      <a:pt x="9111" y="9919"/>
                      <a:pt x="9081" y="9934"/>
                      <a:pt x="9035" y="9950"/>
                    </a:cubicBezTo>
                    <a:cubicBezTo>
                      <a:pt x="9005" y="9965"/>
                      <a:pt x="8959" y="9995"/>
                      <a:pt x="8929" y="10011"/>
                    </a:cubicBezTo>
                    <a:lnTo>
                      <a:pt x="8852" y="10041"/>
                    </a:lnTo>
                    <a:cubicBezTo>
                      <a:pt x="8822" y="10056"/>
                      <a:pt x="8776" y="10087"/>
                      <a:pt x="8746" y="10102"/>
                    </a:cubicBezTo>
                    <a:cubicBezTo>
                      <a:pt x="8669" y="10148"/>
                      <a:pt x="8593" y="10178"/>
                      <a:pt x="8517" y="10224"/>
                    </a:cubicBezTo>
                    <a:cubicBezTo>
                      <a:pt x="8471" y="10239"/>
                      <a:pt x="8426" y="10254"/>
                      <a:pt x="8395" y="10285"/>
                    </a:cubicBezTo>
                    <a:cubicBezTo>
                      <a:pt x="8350" y="10300"/>
                      <a:pt x="8304" y="10315"/>
                      <a:pt x="8258" y="10331"/>
                    </a:cubicBezTo>
                    <a:lnTo>
                      <a:pt x="8197" y="10361"/>
                    </a:lnTo>
                    <a:cubicBezTo>
                      <a:pt x="8151" y="10376"/>
                      <a:pt x="8091" y="10392"/>
                      <a:pt x="8045" y="10422"/>
                    </a:cubicBezTo>
                    <a:cubicBezTo>
                      <a:pt x="7999" y="10437"/>
                      <a:pt x="7953" y="10453"/>
                      <a:pt x="7923" y="10483"/>
                    </a:cubicBezTo>
                    <a:cubicBezTo>
                      <a:pt x="7877" y="10498"/>
                      <a:pt x="7847" y="10529"/>
                      <a:pt x="7801" y="10544"/>
                    </a:cubicBezTo>
                    <a:cubicBezTo>
                      <a:pt x="7740" y="10574"/>
                      <a:pt x="7694" y="10605"/>
                      <a:pt x="7633" y="10635"/>
                    </a:cubicBezTo>
                    <a:lnTo>
                      <a:pt x="7573" y="10666"/>
                    </a:lnTo>
                    <a:lnTo>
                      <a:pt x="7557" y="10681"/>
                    </a:lnTo>
                    <a:lnTo>
                      <a:pt x="7496" y="10712"/>
                    </a:lnTo>
                    <a:lnTo>
                      <a:pt x="7466" y="10727"/>
                    </a:lnTo>
                    <a:lnTo>
                      <a:pt x="7405" y="10757"/>
                    </a:lnTo>
                    <a:lnTo>
                      <a:pt x="7390" y="10772"/>
                    </a:lnTo>
                    <a:cubicBezTo>
                      <a:pt x="7359" y="10788"/>
                      <a:pt x="7344" y="10788"/>
                      <a:pt x="7329" y="10803"/>
                    </a:cubicBezTo>
                    <a:lnTo>
                      <a:pt x="7283" y="10818"/>
                    </a:lnTo>
                    <a:lnTo>
                      <a:pt x="7237" y="10833"/>
                    </a:lnTo>
                    <a:lnTo>
                      <a:pt x="7207" y="10849"/>
                    </a:lnTo>
                    <a:lnTo>
                      <a:pt x="7146" y="10864"/>
                    </a:lnTo>
                    <a:cubicBezTo>
                      <a:pt x="7115" y="10879"/>
                      <a:pt x="7100" y="10879"/>
                      <a:pt x="7070" y="10879"/>
                    </a:cubicBezTo>
                    <a:lnTo>
                      <a:pt x="7054" y="10894"/>
                    </a:lnTo>
                    <a:cubicBezTo>
                      <a:pt x="6994" y="10910"/>
                      <a:pt x="6933" y="10925"/>
                      <a:pt x="6872" y="10940"/>
                    </a:cubicBezTo>
                    <a:cubicBezTo>
                      <a:pt x="6750" y="10971"/>
                      <a:pt x="6613" y="11001"/>
                      <a:pt x="6491" y="11047"/>
                    </a:cubicBezTo>
                    <a:lnTo>
                      <a:pt x="6491" y="11031"/>
                    </a:lnTo>
                    <a:lnTo>
                      <a:pt x="6476" y="11047"/>
                    </a:lnTo>
                    <a:cubicBezTo>
                      <a:pt x="6399" y="11062"/>
                      <a:pt x="6308" y="11077"/>
                      <a:pt x="6232" y="11092"/>
                    </a:cubicBezTo>
                    <a:cubicBezTo>
                      <a:pt x="6140" y="11108"/>
                      <a:pt x="6049" y="11123"/>
                      <a:pt x="5973" y="11138"/>
                    </a:cubicBezTo>
                    <a:cubicBezTo>
                      <a:pt x="5836" y="11153"/>
                      <a:pt x="5714" y="11153"/>
                      <a:pt x="5592" y="11153"/>
                    </a:cubicBezTo>
                    <a:cubicBezTo>
                      <a:pt x="5546" y="11153"/>
                      <a:pt x="5485" y="11153"/>
                      <a:pt x="5439" y="11138"/>
                    </a:cubicBezTo>
                    <a:lnTo>
                      <a:pt x="5333" y="11138"/>
                    </a:lnTo>
                    <a:cubicBezTo>
                      <a:pt x="5257" y="11123"/>
                      <a:pt x="5165" y="11123"/>
                      <a:pt x="5089" y="11108"/>
                    </a:cubicBezTo>
                    <a:lnTo>
                      <a:pt x="5080" y="11108"/>
                    </a:lnTo>
                    <a:cubicBezTo>
                      <a:pt x="5165" y="11133"/>
                      <a:pt x="5241" y="11158"/>
                      <a:pt x="5318" y="11184"/>
                    </a:cubicBezTo>
                    <a:cubicBezTo>
                      <a:pt x="5348" y="11184"/>
                      <a:pt x="5379" y="11199"/>
                      <a:pt x="5409" y="11199"/>
                    </a:cubicBezTo>
                    <a:lnTo>
                      <a:pt x="5455" y="11214"/>
                    </a:lnTo>
                    <a:cubicBezTo>
                      <a:pt x="5516" y="11230"/>
                      <a:pt x="5592" y="11245"/>
                      <a:pt x="5668" y="11245"/>
                    </a:cubicBezTo>
                    <a:cubicBezTo>
                      <a:pt x="5778" y="11258"/>
                      <a:pt x="5887" y="11266"/>
                      <a:pt x="5995" y="11266"/>
                    </a:cubicBezTo>
                    <a:cubicBezTo>
                      <a:pt x="6128" y="11266"/>
                      <a:pt x="6258" y="11255"/>
                      <a:pt x="6384" y="11230"/>
                    </a:cubicBezTo>
                    <a:cubicBezTo>
                      <a:pt x="6491" y="11199"/>
                      <a:pt x="6582" y="11184"/>
                      <a:pt x="6674" y="11153"/>
                    </a:cubicBezTo>
                    <a:lnTo>
                      <a:pt x="6750" y="11138"/>
                    </a:lnTo>
                    <a:cubicBezTo>
                      <a:pt x="6811" y="11123"/>
                      <a:pt x="6872" y="11108"/>
                      <a:pt x="6917" y="11092"/>
                    </a:cubicBezTo>
                    <a:lnTo>
                      <a:pt x="7009" y="11077"/>
                    </a:lnTo>
                    <a:cubicBezTo>
                      <a:pt x="7039" y="11077"/>
                      <a:pt x="7054" y="11062"/>
                      <a:pt x="7085" y="11062"/>
                    </a:cubicBezTo>
                    <a:lnTo>
                      <a:pt x="7115" y="11047"/>
                    </a:lnTo>
                    <a:cubicBezTo>
                      <a:pt x="7161" y="11031"/>
                      <a:pt x="7192" y="11031"/>
                      <a:pt x="7237" y="11016"/>
                    </a:cubicBezTo>
                    <a:cubicBezTo>
                      <a:pt x="7283" y="11001"/>
                      <a:pt x="7329" y="10986"/>
                      <a:pt x="7374" y="10955"/>
                    </a:cubicBezTo>
                    <a:cubicBezTo>
                      <a:pt x="7390" y="10955"/>
                      <a:pt x="7405" y="10955"/>
                      <a:pt x="7420" y="10940"/>
                    </a:cubicBezTo>
                    <a:lnTo>
                      <a:pt x="7435" y="10925"/>
                    </a:lnTo>
                    <a:cubicBezTo>
                      <a:pt x="7451" y="10925"/>
                      <a:pt x="7466" y="10925"/>
                      <a:pt x="7481" y="10910"/>
                    </a:cubicBezTo>
                    <a:lnTo>
                      <a:pt x="7512" y="10894"/>
                    </a:lnTo>
                    <a:cubicBezTo>
                      <a:pt x="7542" y="10879"/>
                      <a:pt x="7573" y="10864"/>
                      <a:pt x="7588" y="10849"/>
                    </a:cubicBezTo>
                    <a:cubicBezTo>
                      <a:pt x="7633" y="10833"/>
                      <a:pt x="7679" y="10803"/>
                      <a:pt x="7725" y="10788"/>
                    </a:cubicBezTo>
                    <a:cubicBezTo>
                      <a:pt x="7801" y="10742"/>
                      <a:pt x="7862" y="10696"/>
                      <a:pt x="7938" y="10666"/>
                    </a:cubicBezTo>
                    <a:lnTo>
                      <a:pt x="7969" y="10635"/>
                    </a:lnTo>
                    <a:cubicBezTo>
                      <a:pt x="7999" y="10620"/>
                      <a:pt x="8030" y="10605"/>
                      <a:pt x="8060" y="10605"/>
                    </a:cubicBezTo>
                    <a:cubicBezTo>
                      <a:pt x="8106" y="10574"/>
                      <a:pt x="8151" y="10559"/>
                      <a:pt x="8212" y="10529"/>
                    </a:cubicBezTo>
                    <a:cubicBezTo>
                      <a:pt x="8243" y="10513"/>
                      <a:pt x="8273" y="10498"/>
                      <a:pt x="8304" y="10498"/>
                    </a:cubicBezTo>
                    <a:cubicBezTo>
                      <a:pt x="8334" y="10468"/>
                      <a:pt x="8380" y="10453"/>
                      <a:pt x="8426" y="10437"/>
                    </a:cubicBezTo>
                    <a:cubicBezTo>
                      <a:pt x="8502" y="10407"/>
                      <a:pt x="8578" y="10361"/>
                      <a:pt x="8654" y="10331"/>
                    </a:cubicBezTo>
                    <a:cubicBezTo>
                      <a:pt x="8700" y="10300"/>
                      <a:pt x="8730" y="10285"/>
                      <a:pt x="8776" y="10270"/>
                    </a:cubicBezTo>
                    <a:cubicBezTo>
                      <a:pt x="8807" y="10239"/>
                      <a:pt x="8852" y="10224"/>
                      <a:pt x="8883" y="10209"/>
                    </a:cubicBezTo>
                    <a:cubicBezTo>
                      <a:pt x="8929" y="10178"/>
                      <a:pt x="8959" y="10163"/>
                      <a:pt x="9005" y="10148"/>
                    </a:cubicBezTo>
                    <a:lnTo>
                      <a:pt x="9035" y="10133"/>
                    </a:lnTo>
                    <a:cubicBezTo>
                      <a:pt x="9081" y="10102"/>
                      <a:pt x="9127" y="10087"/>
                      <a:pt x="9172" y="10056"/>
                    </a:cubicBezTo>
                    <a:cubicBezTo>
                      <a:pt x="9203" y="10056"/>
                      <a:pt x="9233" y="10041"/>
                      <a:pt x="9279" y="10026"/>
                    </a:cubicBezTo>
                    <a:lnTo>
                      <a:pt x="9325" y="10026"/>
                    </a:lnTo>
                    <a:lnTo>
                      <a:pt x="9340" y="10041"/>
                    </a:lnTo>
                    <a:cubicBezTo>
                      <a:pt x="9431" y="10133"/>
                      <a:pt x="9538" y="10209"/>
                      <a:pt x="9645" y="10270"/>
                    </a:cubicBezTo>
                    <a:lnTo>
                      <a:pt x="9629" y="10270"/>
                    </a:lnTo>
                    <a:lnTo>
                      <a:pt x="9614" y="10285"/>
                    </a:lnTo>
                    <a:lnTo>
                      <a:pt x="9538" y="10331"/>
                    </a:lnTo>
                    <a:lnTo>
                      <a:pt x="9492" y="10361"/>
                    </a:lnTo>
                    <a:lnTo>
                      <a:pt x="9447" y="10376"/>
                    </a:lnTo>
                    <a:lnTo>
                      <a:pt x="9431" y="10392"/>
                    </a:lnTo>
                    <a:lnTo>
                      <a:pt x="9386" y="10422"/>
                    </a:lnTo>
                    <a:cubicBezTo>
                      <a:pt x="9355" y="10437"/>
                      <a:pt x="9325" y="10468"/>
                      <a:pt x="9294" y="10498"/>
                    </a:cubicBezTo>
                    <a:cubicBezTo>
                      <a:pt x="9218" y="10559"/>
                      <a:pt x="9157" y="10620"/>
                      <a:pt x="9096" y="10681"/>
                    </a:cubicBezTo>
                    <a:lnTo>
                      <a:pt x="9081" y="10696"/>
                    </a:lnTo>
                    <a:cubicBezTo>
                      <a:pt x="8974" y="10788"/>
                      <a:pt x="8868" y="10894"/>
                      <a:pt x="8776" y="11001"/>
                    </a:cubicBezTo>
                    <a:lnTo>
                      <a:pt x="8761" y="11001"/>
                    </a:lnTo>
                    <a:cubicBezTo>
                      <a:pt x="8669" y="11092"/>
                      <a:pt x="8593" y="11184"/>
                      <a:pt x="8532" y="11260"/>
                    </a:cubicBezTo>
                    <a:cubicBezTo>
                      <a:pt x="8426" y="11382"/>
                      <a:pt x="8350" y="11473"/>
                      <a:pt x="8273" y="11565"/>
                    </a:cubicBezTo>
                    <a:lnTo>
                      <a:pt x="8136" y="11748"/>
                    </a:lnTo>
                    <a:cubicBezTo>
                      <a:pt x="7999" y="11900"/>
                      <a:pt x="7877" y="12052"/>
                      <a:pt x="7755" y="12205"/>
                    </a:cubicBezTo>
                    <a:cubicBezTo>
                      <a:pt x="7664" y="12311"/>
                      <a:pt x="7588" y="12418"/>
                      <a:pt x="7496" y="12509"/>
                    </a:cubicBezTo>
                    <a:cubicBezTo>
                      <a:pt x="7435" y="12586"/>
                      <a:pt x="7359" y="12662"/>
                      <a:pt x="7268" y="12753"/>
                    </a:cubicBezTo>
                    <a:lnTo>
                      <a:pt x="7237" y="12784"/>
                    </a:lnTo>
                    <a:lnTo>
                      <a:pt x="7237" y="12768"/>
                    </a:lnTo>
                    <a:cubicBezTo>
                      <a:pt x="7222" y="12784"/>
                      <a:pt x="7207" y="12799"/>
                      <a:pt x="7192" y="12814"/>
                    </a:cubicBezTo>
                    <a:cubicBezTo>
                      <a:pt x="7131" y="12875"/>
                      <a:pt x="7070" y="12921"/>
                      <a:pt x="7009" y="12966"/>
                    </a:cubicBezTo>
                    <a:lnTo>
                      <a:pt x="6963" y="13012"/>
                    </a:lnTo>
                    <a:cubicBezTo>
                      <a:pt x="6917" y="12997"/>
                      <a:pt x="6887" y="12997"/>
                      <a:pt x="6872" y="12997"/>
                    </a:cubicBezTo>
                    <a:cubicBezTo>
                      <a:pt x="6856" y="13012"/>
                      <a:pt x="6841" y="13012"/>
                      <a:pt x="6826" y="13012"/>
                    </a:cubicBezTo>
                    <a:cubicBezTo>
                      <a:pt x="6811" y="13027"/>
                      <a:pt x="6795" y="13027"/>
                      <a:pt x="6795" y="13027"/>
                    </a:cubicBezTo>
                    <a:cubicBezTo>
                      <a:pt x="6765" y="13027"/>
                      <a:pt x="6750" y="13043"/>
                      <a:pt x="6735" y="13043"/>
                    </a:cubicBezTo>
                    <a:cubicBezTo>
                      <a:pt x="6582" y="13073"/>
                      <a:pt x="6430" y="13104"/>
                      <a:pt x="6293" y="13119"/>
                    </a:cubicBezTo>
                    <a:cubicBezTo>
                      <a:pt x="6247" y="13119"/>
                      <a:pt x="6186" y="13134"/>
                      <a:pt x="6140" y="13134"/>
                    </a:cubicBezTo>
                    <a:cubicBezTo>
                      <a:pt x="5973" y="13119"/>
                      <a:pt x="5805" y="13104"/>
                      <a:pt x="5638" y="13073"/>
                    </a:cubicBezTo>
                    <a:lnTo>
                      <a:pt x="5592" y="13073"/>
                    </a:lnTo>
                    <a:cubicBezTo>
                      <a:pt x="5500" y="13058"/>
                      <a:pt x="5424" y="13043"/>
                      <a:pt x="5348" y="13027"/>
                    </a:cubicBezTo>
                    <a:cubicBezTo>
                      <a:pt x="5241" y="12997"/>
                      <a:pt x="5135" y="12982"/>
                      <a:pt x="5043" y="12951"/>
                    </a:cubicBezTo>
                    <a:cubicBezTo>
                      <a:pt x="4967" y="12936"/>
                      <a:pt x="4906" y="12921"/>
                      <a:pt x="4830" y="12890"/>
                    </a:cubicBezTo>
                    <a:cubicBezTo>
                      <a:pt x="4784" y="12875"/>
                      <a:pt x="4739" y="12860"/>
                      <a:pt x="4693" y="12845"/>
                    </a:cubicBezTo>
                    <a:lnTo>
                      <a:pt x="4632" y="12814"/>
                    </a:lnTo>
                    <a:lnTo>
                      <a:pt x="4617" y="12814"/>
                    </a:lnTo>
                    <a:cubicBezTo>
                      <a:pt x="4541" y="12784"/>
                      <a:pt x="4464" y="12738"/>
                      <a:pt x="4388" y="12707"/>
                    </a:cubicBezTo>
                    <a:cubicBezTo>
                      <a:pt x="4342" y="12677"/>
                      <a:pt x="4297" y="12662"/>
                      <a:pt x="4251" y="12631"/>
                    </a:cubicBezTo>
                    <a:cubicBezTo>
                      <a:pt x="4221" y="12616"/>
                      <a:pt x="4190" y="12601"/>
                      <a:pt x="4160" y="12586"/>
                    </a:cubicBezTo>
                    <a:lnTo>
                      <a:pt x="4114" y="12555"/>
                    </a:lnTo>
                    <a:cubicBezTo>
                      <a:pt x="4053" y="12509"/>
                      <a:pt x="3977" y="12464"/>
                      <a:pt x="3916" y="12418"/>
                    </a:cubicBezTo>
                    <a:lnTo>
                      <a:pt x="3901" y="12403"/>
                    </a:lnTo>
                    <a:lnTo>
                      <a:pt x="3870" y="12387"/>
                    </a:lnTo>
                    <a:cubicBezTo>
                      <a:pt x="3840" y="12357"/>
                      <a:pt x="3809" y="12327"/>
                      <a:pt x="3779" y="12296"/>
                    </a:cubicBezTo>
                    <a:cubicBezTo>
                      <a:pt x="3733" y="12250"/>
                      <a:pt x="3687" y="12205"/>
                      <a:pt x="3642" y="12174"/>
                    </a:cubicBezTo>
                    <a:lnTo>
                      <a:pt x="3626" y="12144"/>
                    </a:lnTo>
                    <a:cubicBezTo>
                      <a:pt x="3535" y="12068"/>
                      <a:pt x="3444" y="11976"/>
                      <a:pt x="3352" y="11900"/>
                    </a:cubicBezTo>
                    <a:cubicBezTo>
                      <a:pt x="3337" y="11869"/>
                      <a:pt x="3306" y="11839"/>
                      <a:pt x="3276" y="11824"/>
                    </a:cubicBezTo>
                    <a:lnTo>
                      <a:pt x="3246" y="11793"/>
                    </a:lnTo>
                    <a:cubicBezTo>
                      <a:pt x="3169" y="11732"/>
                      <a:pt x="3063" y="11656"/>
                      <a:pt x="2956" y="11610"/>
                    </a:cubicBezTo>
                    <a:cubicBezTo>
                      <a:pt x="2851" y="11564"/>
                      <a:pt x="2747" y="11544"/>
                      <a:pt x="2655" y="11544"/>
                    </a:cubicBezTo>
                    <a:cubicBezTo>
                      <a:pt x="2627" y="11544"/>
                      <a:pt x="2600" y="11546"/>
                      <a:pt x="2575" y="11549"/>
                    </a:cubicBezTo>
                    <a:cubicBezTo>
                      <a:pt x="2468" y="11565"/>
                      <a:pt x="2362" y="11610"/>
                      <a:pt x="2255" y="11656"/>
                    </a:cubicBezTo>
                    <a:cubicBezTo>
                      <a:pt x="2149" y="11717"/>
                      <a:pt x="2057" y="11763"/>
                      <a:pt x="1981" y="11824"/>
                    </a:cubicBezTo>
                    <a:cubicBezTo>
                      <a:pt x="1966" y="11824"/>
                      <a:pt x="1950" y="11839"/>
                      <a:pt x="1935" y="11854"/>
                    </a:cubicBezTo>
                    <a:cubicBezTo>
                      <a:pt x="1905" y="11869"/>
                      <a:pt x="1874" y="11885"/>
                      <a:pt x="1844" y="11900"/>
                    </a:cubicBezTo>
                    <a:lnTo>
                      <a:pt x="1722" y="11976"/>
                    </a:lnTo>
                    <a:cubicBezTo>
                      <a:pt x="1646" y="12007"/>
                      <a:pt x="1585" y="12037"/>
                      <a:pt x="1509" y="12068"/>
                    </a:cubicBezTo>
                    <a:cubicBezTo>
                      <a:pt x="1463" y="12083"/>
                      <a:pt x="1417" y="12098"/>
                      <a:pt x="1387" y="12098"/>
                    </a:cubicBezTo>
                    <a:cubicBezTo>
                      <a:pt x="1356" y="12113"/>
                      <a:pt x="1326" y="12113"/>
                      <a:pt x="1311" y="12113"/>
                    </a:cubicBezTo>
                    <a:cubicBezTo>
                      <a:pt x="1280" y="12128"/>
                      <a:pt x="1250" y="12128"/>
                      <a:pt x="1219" y="12128"/>
                    </a:cubicBezTo>
                    <a:cubicBezTo>
                      <a:pt x="1189" y="12128"/>
                      <a:pt x="1158" y="12113"/>
                      <a:pt x="1128" y="12113"/>
                    </a:cubicBezTo>
                    <a:cubicBezTo>
                      <a:pt x="1097" y="12113"/>
                      <a:pt x="1067" y="12113"/>
                      <a:pt x="1052" y="12098"/>
                    </a:cubicBezTo>
                    <a:cubicBezTo>
                      <a:pt x="1021" y="12083"/>
                      <a:pt x="991" y="12083"/>
                      <a:pt x="960" y="12068"/>
                    </a:cubicBezTo>
                    <a:cubicBezTo>
                      <a:pt x="914" y="12052"/>
                      <a:pt x="869" y="12022"/>
                      <a:pt x="838" y="12007"/>
                    </a:cubicBezTo>
                    <a:cubicBezTo>
                      <a:pt x="808" y="11991"/>
                      <a:pt x="793" y="11976"/>
                      <a:pt x="762" y="11961"/>
                    </a:cubicBezTo>
                    <a:cubicBezTo>
                      <a:pt x="716" y="11915"/>
                      <a:pt x="671" y="11869"/>
                      <a:pt x="625" y="11824"/>
                    </a:cubicBezTo>
                    <a:cubicBezTo>
                      <a:pt x="564" y="11748"/>
                      <a:pt x="488" y="11687"/>
                      <a:pt x="442" y="11610"/>
                    </a:cubicBezTo>
                    <a:cubicBezTo>
                      <a:pt x="427" y="11580"/>
                      <a:pt x="412" y="11565"/>
                      <a:pt x="396" y="11534"/>
                    </a:cubicBezTo>
                    <a:cubicBezTo>
                      <a:pt x="381" y="11504"/>
                      <a:pt x="366" y="11489"/>
                      <a:pt x="351" y="11458"/>
                    </a:cubicBezTo>
                    <a:cubicBezTo>
                      <a:pt x="366" y="11397"/>
                      <a:pt x="366" y="11336"/>
                      <a:pt x="366" y="11290"/>
                    </a:cubicBezTo>
                    <a:lnTo>
                      <a:pt x="381" y="11260"/>
                    </a:lnTo>
                    <a:cubicBezTo>
                      <a:pt x="381" y="11245"/>
                      <a:pt x="381" y="11245"/>
                      <a:pt x="381" y="11230"/>
                    </a:cubicBezTo>
                    <a:cubicBezTo>
                      <a:pt x="381" y="11199"/>
                      <a:pt x="396" y="11184"/>
                      <a:pt x="396" y="11153"/>
                    </a:cubicBezTo>
                    <a:cubicBezTo>
                      <a:pt x="427" y="11077"/>
                      <a:pt x="442" y="11001"/>
                      <a:pt x="488" y="10925"/>
                    </a:cubicBezTo>
                    <a:cubicBezTo>
                      <a:pt x="503" y="10879"/>
                      <a:pt x="534" y="10833"/>
                      <a:pt x="549" y="10788"/>
                    </a:cubicBezTo>
                    <a:lnTo>
                      <a:pt x="564" y="10742"/>
                    </a:lnTo>
                    <a:cubicBezTo>
                      <a:pt x="579" y="10712"/>
                      <a:pt x="594" y="10681"/>
                      <a:pt x="625" y="10651"/>
                    </a:cubicBezTo>
                    <a:lnTo>
                      <a:pt x="640" y="10635"/>
                    </a:lnTo>
                    <a:cubicBezTo>
                      <a:pt x="671" y="10574"/>
                      <a:pt x="701" y="10513"/>
                      <a:pt x="747" y="10468"/>
                    </a:cubicBezTo>
                    <a:cubicBezTo>
                      <a:pt x="762" y="10437"/>
                      <a:pt x="777" y="10422"/>
                      <a:pt x="793" y="10392"/>
                    </a:cubicBezTo>
                    <a:cubicBezTo>
                      <a:pt x="808" y="10376"/>
                      <a:pt x="823" y="10346"/>
                      <a:pt x="838" y="10331"/>
                    </a:cubicBezTo>
                    <a:lnTo>
                      <a:pt x="914" y="10224"/>
                    </a:lnTo>
                    <a:cubicBezTo>
                      <a:pt x="914" y="10209"/>
                      <a:pt x="930" y="10193"/>
                      <a:pt x="945" y="10178"/>
                    </a:cubicBezTo>
                    <a:lnTo>
                      <a:pt x="960" y="10148"/>
                    </a:lnTo>
                    <a:cubicBezTo>
                      <a:pt x="1036" y="10026"/>
                      <a:pt x="1097" y="9904"/>
                      <a:pt x="1128" y="9797"/>
                    </a:cubicBezTo>
                    <a:cubicBezTo>
                      <a:pt x="1173" y="9675"/>
                      <a:pt x="1204" y="9554"/>
                      <a:pt x="1219" y="9432"/>
                    </a:cubicBezTo>
                    <a:cubicBezTo>
                      <a:pt x="1234" y="9432"/>
                      <a:pt x="1250" y="9447"/>
                      <a:pt x="1250" y="9447"/>
                    </a:cubicBezTo>
                    <a:cubicBezTo>
                      <a:pt x="1432" y="9538"/>
                      <a:pt x="1600" y="9630"/>
                      <a:pt x="1783" y="9721"/>
                    </a:cubicBezTo>
                    <a:cubicBezTo>
                      <a:pt x="1813" y="9736"/>
                      <a:pt x="1829" y="9752"/>
                      <a:pt x="1859" y="9752"/>
                    </a:cubicBezTo>
                    <a:cubicBezTo>
                      <a:pt x="1890" y="9767"/>
                      <a:pt x="1920" y="9782"/>
                      <a:pt x="1950" y="9782"/>
                    </a:cubicBezTo>
                    <a:cubicBezTo>
                      <a:pt x="1966" y="9797"/>
                      <a:pt x="1996" y="9797"/>
                      <a:pt x="2011" y="9797"/>
                    </a:cubicBezTo>
                    <a:cubicBezTo>
                      <a:pt x="2072" y="9813"/>
                      <a:pt x="2118" y="9828"/>
                      <a:pt x="2179" y="9843"/>
                    </a:cubicBezTo>
                    <a:cubicBezTo>
                      <a:pt x="2255" y="9858"/>
                      <a:pt x="2331" y="9889"/>
                      <a:pt x="2423" y="9904"/>
                    </a:cubicBezTo>
                    <a:cubicBezTo>
                      <a:pt x="2560" y="9950"/>
                      <a:pt x="2697" y="9950"/>
                      <a:pt x="2849" y="9965"/>
                    </a:cubicBezTo>
                    <a:cubicBezTo>
                      <a:pt x="2941" y="9980"/>
                      <a:pt x="3017" y="9980"/>
                      <a:pt x="3108" y="9995"/>
                    </a:cubicBezTo>
                    <a:cubicBezTo>
                      <a:pt x="3108" y="9995"/>
                      <a:pt x="3108" y="9995"/>
                      <a:pt x="3108" y="9980"/>
                    </a:cubicBezTo>
                    <a:cubicBezTo>
                      <a:pt x="3108" y="9995"/>
                      <a:pt x="3124" y="9995"/>
                      <a:pt x="3139" y="9995"/>
                    </a:cubicBezTo>
                    <a:lnTo>
                      <a:pt x="3169" y="9995"/>
                    </a:lnTo>
                    <a:cubicBezTo>
                      <a:pt x="3279" y="10003"/>
                      <a:pt x="3388" y="10006"/>
                      <a:pt x="3497" y="10006"/>
                    </a:cubicBezTo>
                    <a:cubicBezTo>
                      <a:pt x="3840" y="10006"/>
                      <a:pt x="4178" y="9977"/>
                      <a:pt x="4525" y="9965"/>
                    </a:cubicBezTo>
                    <a:cubicBezTo>
                      <a:pt x="4297" y="9965"/>
                      <a:pt x="4068" y="9950"/>
                      <a:pt x="3840" y="9934"/>
                    </a:cubicBezTo>
                    <a:lnTo>
                      <a:pt x="3824" y="9934"/>
                    </a:lnTo>
                    <a:cubicBezTo>
                      <a:pt x="3733" y="9919"/>
                      <a:pt x="3626" y="9919"/>
                      <a:pt x="3535" y="9904"/>
                    </a:cubicBezTo>
                    <a:cubicBezTo>
                      <a:pt x="3489" y="9889"/>
                      <a:pt x="3444" y="9889"/>
                      <a:pt x="3398" y="9874"/>
                    </a:cubicBezTo>
                    <a:cubicBezTo>
                      <a:pt x="3352" y="9874"/>
                      <a:pt x="3291" y="9858"/>
                      <a:pt x="3230" y="9843"/>
                    </a:cubicBezTo>
                    <a:lnTo>
                      <a:pt x="3230" y="9843"/>
                    </a:lnTo>
                    <a:cubicBezTo>
                      <a:pt x="3230" y="9843"/>
                      <a:pt x="3246" y="9858"/>
                      <a:pt x="3246" y="9858"/>
                    </a:cubicBezTo>
                    <a:cubicBezTo>
                      <a:pt x="3154" y="9828"/>
                      <a:pt x="3063" y="9813"/>
                      <a:pt x="2971" y="9797"/>
                    </a:cubicBezTo>
                    <a:cubicBezTo>
                      <a:pt x="2910" y="9782"/>
                      <a:pt x="2834" y="9767"/>
                      <a:pt x="2773" y="9752"/>
                    </a:cubicBezTo>
                    <a:cubicBezTo>
                      <a:pt x="2697" y="9721"/>
                      <a:pt x="2621" y="9706"/>
                      <a:pt x="2545" y="9691"/>
                    </a:cubicBezTo>
                    <a:cubicBezTo>
                      <a:pt x="2499" y="9675"/>
                      <a:pt x="2453" y="9660"/>
                      <a:pt x="2408" y="9630"/>
                    </a:cubicBezTo>
                    <a:cubicBezTo>
                      <a:pt x="2362" y="9615"/>
                      <a:pt x="2316" y="9599"/>
                      <a:pt x="2270" y="9584"/>
                    </a:cubicBezTo>
                    <a:cubicBezTo>
                      <a:pt x="2240" y="9569"/>
                      <a:pt x="2194" y="9554"/>
                      <a:pt x="2164" y="9538"/>
                    </a:cubicBezTo>
                    <a:cubicBezTo>
                      <a:pt x="2133" y="9538"/>
                      <a:pt x="2118" y="9523"/>
                      <a:pt x="2088" y="9508"/>
                    </a:cubicBezTo>
                    <a:cubicBezTo>
                      <a:pt x="2057" y="9508"/>
                      <a:pt x="2027" y="9493"/>
                      <a:pt x="1996" y="9493"/>
                    </a:cubicBezTo>
                    <a:lnTo>
                      <a:pt x="1981" y="9477"/>
                    </a:lnTo>
                    <a:cubicBezTo>
                      <a:pt x="1874" y="9416"/>
                      <a:pt x="1768" y="9356"/>
                      <a:pt x="1646" y="9295"/>
                    </a:cubicBezTo>
                    <a:cubicBezTo>
                      <a:pt x="1509" y="9218"/>
                      <a:pt x="1371" y="9142"/>
                      <a:pt x="1250" y="9051"/>
                    </a:cubicBezTo>
                    <a:cubicBezTo>
                      <a:pt x="1234" y="8975"/>
                      <a:pt x="1234" y="8883"/>
                      <a:pt x="1219" y="8792"/>
                    </a:cubicBezTo>
                    <a:cubicBezTo>
                      <a:pt x="1189" y="8670"/>
                      <a:pt x="1173" y="8548"/>
                      <a:pt x="1143" y="8426"/>
                    </a:cubicBezTo>
                    <a:lnTo>
                      <a:pt x="1128" y="8411"/>
                    </a:lnTo>
                    <a:lnTo>
                      <a:pt x="1128" y="8365"/>
                    </a:lnTo>
                    <a:cubicBezTo>
                      <a:pt x="1097" y="8259"/>
                      <a:pt x="1067" y="8137"/>
                      <a:pt x="1036" y="8015"/>
                    </a:cubicBezTo>
                    <a:cubicBezTo>
                      <a:pt x="1021" y="7878"/>
                      <a:pt x="991" y="7741"/>
                      <a:pt x="975" y="7634"/>
                    </a:cubicBezTo>
                    <a:lnTo>
                      <a:pt x="975" y="7619"/>
                    </a:lnTo>
                    <a:cubicBezTo>
                      <a:pt x="975" y="7542"/>
                      <a:pt x="960" y="7466"/>
                      <a:pt x="960" y="7375"/>
                    </a:cubicBezTo>
                    <a:cubicBezTo>
                      <a:pt x="975" y="7299"/>
                      <a:pt x="975" y="7238"/>
                      <a:pt x="991" y="7162"/>
                    </a:cubicBezTo>
                    <a:cubicBezTo>
                      <a:pt x="991" y="7116"/>
                      <a:pt x="1006" y="7070"/>
                      <a:pt x="1021" y="7009"/>
                    </a:cubicBezTo>
                    <a:cubicBezTo>
                      <a:pt x="1036" y="6963"/>
                      <a:pt x="1036" y="6933"/>
                      <a:pt x="1067" y="6887"/>
                    </a:cubicBezTo>
                    <a:cubicBezTo>
                      <a:pt x="1067" y="6887"/>
                      <a:pt x="1067" y="6872"/>
                      <a:pt x="1067" y="6857"/>
                    </a:cubicBezTo>
                    <a:cubicBezTo>
                      <a:pt x="1097" y="6811"/>
                      <a:pt x="1112" y="6781"/>
                      <a:pt x="1143" y="6735"/>
                    </a:cubicBezTo>
                    <a:cubicBezTo>
                      <a:pt x="1189" y="6659"/>
                      <a:pt x="1250" y="6583"/>
                      <a:pt x="1295" y="6506"/>
                    </a:cubicBezTo>
                    <a:cubicBezTo>
                      <a:pt x="1341" y="6445"/>
                      <a:pt x="1402" y="6369"/>
                      <a:pt x="1478" y="6308"/>
                    </a:cubicBezTo>
                    <a:lnTo>
                      <a:pt x="1509" y="6278"/>
                    </a:lnTo>
                    <a:cubicBezTo>
                      <a:pt x="1585" y="6217"/>
                      <a:pt x="1646" y="6156"/>
                      <a:pt x="1691" y="6110"/>
                    </a:cubicBezTo>
                    <a:lnTo>
                      <a:pt x="1691" y="6126"/>
                    </a:lnTo>
                    <a:cubicBezTo>
                      <a:pt x="1691" y="6110"/>
                      <a:pt x="1707" y="6110"/>
                      <a:pt x="1707" y="6110"/>
                    </a:cubicBezTo>
                    <a:cubicBezTo>
                      <a:pt x="1737" y="6080"/>
                      <a:pt x="1783" y="6065"/>
                      <a:pt x="1813" y="6049"/>
                    </a:cubicBezTo>
                    <a:cubicBezTo>
                      <a:pt x="1844" y="6019"/>
                      <a:pt x="1890" y="6004"/>
                      <a:pt x="1935" y="5988"/>
                    </a:cubicBezTo>
                    <a:cubicBezTo>
                      <a:pt x="1996" y="5973"/>
                      <a:pt x="2042" y="5958"/>
                      <a:pt x="2103" y="5943"/>
                    </a:cubicBezTo>
                    <a:cubicBezTo>
                      <a:pt x="2149" y="5927"/>
                      <a:pt x="2209" y="5912"/>
                      <a:pt x="2270" y="5912"/>
                    </a:cubicBezTo>
                    <a:cubicBezTo>
                      <a:pt x="2392" y="5897"/>
                      <a:pt x="2529" y="5897"/>
                      <a:pt x="2651" y="5897"/>
                    </a:cubicBezTo>
                    <a:close/>
                    <a:moveTo>
                      <a:pt x="2712" y="11763"/>
                    </a:moveTo>
                    <a:cubicBezTo>
                      <a:pt x="2727" y="11763"/>
                      <a:pt x="2758" y="11778"/>
                      <a:pt x="2773" y="11778"/>
                    </a:cubicBezTo>
                    <a:cubicBezTo>
                      <a:pt x="2804" y="11793"/>
                      <a:pt x="2819" y="11793"/>
                      <a:pt x="2849" y="11809"/>
                    </a:cubicBezTo>
                    <a:cubicBezTo>
                      <a:pt x="2880" y="11809"/>
                      <a:pt x="2895" y="11824"/>
                      <a:pt x="2910" y="11839"/>
                    </a:cubicBezTo>
                    <a:cubicBezTo>
                      <a:pt x="2956" y="11869"/>
                      <a:pt x="3002" y="11885"/>
                      <a:pt x="3032" y="11915"/>
                    </a:cubicBezTo>
                    <a:cubicBezTo>
                      <a:pt x="3047" y="11930"/>
                      <a:pt x="3063" y="11946"/>
                      <a:pt x="3078" y="11961"/>
                    </a:cubicBezTo>
                    <a:cubicBezTo>
                      <a:pt x="3154" y="12022"/>
                      <a:pt x="3215" y="12083"/>
                      <a:pt x="3276" y="12144"/>
                    </a:cubicBezTo>
                    <a:cubicBezTo>
                      <a:pt x="3322" y="12189"/>
                      <a:pt x="3367" y="12235"/>
                      <a:pt x="3413" y="12281"/>
                    </a:cubicBezTo>
                    <a:lnTo>
                      <a:pt x="3489" y="12342"/>
                    </a:lnTo>
                    <a:cubicBezTo>
                      <a:pt x="3642" y="12509"/>
                      <a:pt x="3764" y="12616"/>
                      <a:pt x="3901" y="12707"/>
                    </a:cubicBezTo>
                    <a:cubicBezTo>
                      <a:pt x="4007" y="12768"/>
                      <a:pt x="4083" y="12829"/>
                      <a:pt x="4175" y="12875"/>
                    </a:cubicBezTo>
                    <a:cubicBezTo>
                      <a:pt x="4251" y="12921"/>
                      <a:pt x="4342" y="12966"/>
                      <a:pt x="4434" y="13012"/>
                    </a:cubicBezTo>
                    <a:cubicBezTo>
                      <a:pt x="4556" y="13058"/>
                      <a:pt x="4647" y="13088"/>
                      <a:pt x="4739" y="13119"/>
                    </a:cubicBezTo>
                    <a:cubicBezTo>
                      <a:pt x="4830" y="13149"/>
                      <a:pt x="4937" y="13180"/>
                      <a:pt x="5043" y="13210"/>
                    </a:cubicBezTo>
                    <a:cubicBezTo>
                      <a:pt x="5226" y="13256"/>
                      <a:pt x="5409" y="13302"/>
                      <a:pt x="5638" y="13332"/>
                    </a:cubicBezTo>
                    <a:cubicBezTo>
                      <a:pt x="5744" y="13347"/>
                      <a:pt x="5820" y="13347"/>
                      <a:pt x="5912" y="13363"/>
                    </a:cubicBezTo>
                    <a:lnTo>
                      <a:pt x="5698" y="13408"/>
                    </a:lnTo>
                    <a:cubicBezTo>
                      <a:pt x="5622" y="13424"/>
                      <a:pt x="5561" y="13439"/>
                      <a:pt x="5485" y="13439"/>
                    </a:cubicBezTo>
                    <a:cubicBezTo>
                      <a:pt x="5363" y="13469"/>
                      <a:pt x="5241" y="13500"/>
                      <a:pt x="5120" y="13515"/>
                    </a:cubicBezTo>
                    <a:cubicBezTo>
                      <a:pt x="5013" y="13530"/>
                      <a:pt x="4921" y="13545"/>
                      <a:pt x="4784" y="13561"/>
                    </a:cubicBezTo>
                    <a:cubicBezTo>
                      <a:pt x="4693" y="13576"/>
                      <a:pt x="4586" y="13591"/>
                      <a:pt x="4495" y="13591"/>
                    </a:cubicBezTo>
                    <a:lnTo>
                      <a:pt x="4190" y="13591"/>
                    </a:lnTo>
                    <a:cubicBezTo>
                      <a:pt x="3992" y="13591"/>
                      <a:pt x="3809" y="13576"/>
                      <a:pt x="3642" y="13545"/>
                    </a:cubicBezTo>
                    <a:cubicBezTo>
                      <a:pt x="3626" y="13545"/>
                      <a:pt x="3596" y="13545"/>
                      <a:pt x="3581" y="13530"/>
                    </a:cubicBezTo>
                    <a:cubicBezTo>
                      <a:pt x="3565" y="13530"/>
                      <a:pt x="3550" y="13530"/>
                      <a:pt x="3535" y="13515"/>
                    </a:cubicBezTo>
                    <a:cubicBezTo>
                      <a:pt x="3520" y="13515"/>
                      <a:pt x="3505" y="13500"/>
                      <a:pt x="3489" y="13500"/>
                    </a:cubicBezTo>
                    <a:cubicBezTo>
                      <a:pt x="3428" y="13469"/>
                      <a:pt x="3383" y="13424"/>
                      <a:pt x="3322" y="13378"/>
                    </a:cubicBezTo>
                    <a:lnTo>
                      <a:pt x="3276" y="13332"/>
                    </a:lnTo>
                    <a:cubicBezTo>
                      <a:pt x="3230" y="13302"/>
                      <a:pt x="3185" y="13271"/>
                      <a:pt x="3139" y="13241"/>
                    </a:cubicBezTo>
                    <a:cubicBezTo>
                      <a:pt x="3017" y="13149"/>
                      <a:pt x="2834" y="13088"/>
                      <a:pt x="2651" y="13088"/>
                    </a:cubicBezTo>
                    <a:cubicBezTo>
                      <a:pt x="2575" y="13088"/>
                      <a:pt x="2484" y="13088"/>
                      <a:pt x="2392" y="13104"/>
                    </a:cubicBezTo>
                    <a:cubicBezTo>
                      <a:pt x="2331" y="13104"/>
                      <a:pt x="2270" y="13119"/>
                      <a:pt x="2225" y="13134"/>
                    </a:cubicBezTo>
                    <a:lnTo>
                      <a:pt x="2149" y="13134"/>
                    </a:lnTo>
                    <a:cubicBezTo>
                      <a:pt x="2072" y="13149"/>
                      <a:pt x="1996" y="13149"/>
                      <a:pt x="1935" y="13149"/>
                    </a:cubicBezTo>
                    <a:lnTo>
                      <a:pt x="1844" y="13149"/>
                    </a:lnTo>
                    <a:cubicBezTo>
                      <a:pt x="1829" y="13149"/>
                      <a:pt x="1798" y="13134"/>
                      <a:pt x="1783" y="13134"/>
                    </a:cubicBezTo>
                    <a:cubicBezTo>
                      <a:pt x="1737" y="13119"/>
                      <a:pt x="1707" y="13104"/>
                      <a:pt x="1676" y="13088"/>
                    </a:cubicBezTo>
                    <a:cubicBezTo>
                      <a:pt x="1600" y="13058"/>
                      <a:pt x="1524" y="13012"/>
                      <a:pt x="1432" y="12966"/>
                    </a:cubicBezTo>
                    <a:cubicBezTo>
                      <a:pt x="1356" y="12921"/>
                      <a:pt x="1280" y="12875"/>
                      <a:pt x="1204" y="12814"/>
                    </a:cubicBezTo>
                    <a:cubicBezTo>
                      <a:pt x="1143" y="12768"/>
                      <a:pt x="1067" y="12723"/>
                      <a:pt x="991" y="12662"/>
                    </a:cubicBezTo>
                    <a:cubicBezTo>
                      <a:pt x="884" y="12570"/>
                      <a:pt x="808" y="12509"/>
                      <a:pt x="732" y="12433"/>
                    </a:cubicBezTo>
                    <a:cubicBezTo>
                      <a:pt x="686" y="12387"/>
                      <a:pt x="640" y="12342"/>
                      <a:pt x="610" y="12281"/>
                    </a:cubicBezTo>
                    <a:cubicBezTo>
                      <a:pt x="579" y="12235"/>
                      <a:pt x="549" y="12189"/>
                      <a:pt x="518" y="12144"/>
                    </a:cubicBezTo>
                    <a:cubicBezTo>
                      <a:pt x="488" y="12098"/>
                      <a:pt x="457" y="12037"/>
                      <a:pt x="442" y="11976"/>
                    </a:cubicBezTo>
                    <a:cubicBezTo>
                      <a:pt x="429" y="11938"/>
                      <a:pt x="416" y="11888"/>
                      <a:pt x="404" y="11846"/>
                    </a:cubicBezTo>
                    <a:lnTo>
                      <a:pt x="404" y="11846"/>
                    </a:lnTo>
                    <a:lnTo>
                      <a:pt x="412" y="11854"/>
                    </a:lnTo>
                    <a:cubicBezTo>
                      <a:pt x="442" y="11900"/>
                      <a:pt x="473" y="11930"/>
                      <a:pt x="503" y="11976"/>
                    </a:cubicBezTo>
                    <a:lnTo>
                      <a:pt x="518" y="11991"/>
                    </a:lnTo>
                    <a:cubicBezTo>
                      <a:pt x="549" y="12007"/>
                      <a:pt x="564" y="12037"/>
                      <a:pt x="594" y="12068"/>
                    </a:cubicBezTo>
                    <a:cubicBezTo>
                      <a:pt x="640" y="12113"/>
                      <a:pt x="701" y="12159"/>
                      <a:pt x="747" y="12189"/>
                    </a:cubicBezTo>
                    <a:cubicBezTo>
                      <a:pt x="884" y="12266"/>
                      <a:pt x="1006" y="12311"/>
                      <a:pt x="1128" y="12327"/>
                    </a:cubicBezTo>
                    <a:cubicBezTo>
                      <a:pt x="1162" y="12330"/>
                      <a:pt x="1196" y="12332"/>
                      <a:pt x="1230" y="12332"/>
                    </a:cubicBezTo>
                    <a:cubicBezTo>
                      <a:pt x="1332" y="12332"/>
                      <a:pt x="1432" y="12315"/>
                      <a:pt x="1524" y="12281"/>
                    </a:cubicBezTo>
                    <a:cubicBezTo>
                      <a:pt x="1630" y="12250"/>
                      <a:pt x="1737" y="12205"/>
                      <a:pt x="1829" y="12144"/>
                    </a:cubicBezTo>
                    <a:lnTo>
                      <a:pt x="1874" y="12128"/>
                    </a:lnTo>
                    <a:cubicBezTo>
                      <a:pt x="1905" y="12113"/>
                      <a:pt x="1935" y="12098"/>
                      <a:pt x="1966" y="12068"/>
                    </a:cubicBezTo>
                    <a:cubicBezTo>
                      <a:pt x="2057" y="12022"/>
                      <a:pt x="2149" y="11961"/>
                      <a:pt x="2240" y="11915"/>
                    </a:cubicBezTo>
                    <a:lnTo>
                      <a:pt x="2270" y="11885"/>
                    </a:lnTo>
                    <a:cubicBezTo>
                      <a:pt x="2331" y="11854"/>
                      <a:pt x="2392" y="11824"/>
                      <a:pt x="2453" y="11809"/>
                    </a:cubicBezTo>
                    <a:cubicBezTo>
                      <a:pt x="2484" y="11793"/>
                      <a:pt x="2514" y="11778"/>
                      <a:pt x="2545" y="11778"/>
                    </a:cubicBezTo>
                    <a:cubicBezTo>
                      <a:pt x="2560" y="11763"/>
                      <a:pt x="2590" y="11763"/>
                      <a:pt x="2606" y="11763"/>
                    </a:cubicBezTo>
                    <a:close/>
                    <a:moveTo>
                      <a:pt x="13012" y="10483"/>
                    </a:moveTo>
                    <a:cubicBezTo>
                      <a:pt x="13012" y="10513"/>
                      <a:pt x="13027" y="10544"/>
                      <a:pt x="13057" y="10544"/>
                    </a:cubicBezTo>
                    <a:cubicBezTo>
                      <a:pt x="13088" y="10559"/>
                      <a:pt x="13118" y="10559"/>
                      <a:pt x="13149" y="10559"/>
                    </a:cubicBezTo>
                    <a:cubicBezTo>
                      <a:pt x="13149" y="10544"/>
                      <a:pt x="13164" y="10544"/>
                      <a:pt x="13164" y="10544"/>
                    </a:cubicBezTo>
                    <a:cubicBezTo>
                      <a:pt x="13164" y="10544"/>
                      <a:pt x="13164" y="10529"/>
                      <a:pt x="13164" y="10529"/>
                    </a:cubicBezTo>
                    <a:cubicBezTo>
                      <a:pt x="13195" y="10529"/>
                      <a:pt x="13210" y="10544"/>
                      <a:pt x="13240" y="10544"/>
                    </a:cubicBezTo>
                    <a:cubicBezTo>
                      <a:pt x="13256" y="10544"/>
                      <a:pt x="13271" y="10544"/>
                      <a:pt x="13301" y="10559"/>
                    </a:cubicBezTo>
                    <a:cubicBezTo>
                      <a:pt x="13377" y="10559"/>
                      <a:pt x="13469" y="10590"/>
                      <a:pt x="13560" y="10605"/>
                    </a:cubicBezTo>
                    <a:cubicBezTo>
                      <a:pt x="13591" y="10620"/>
                      <a:pt x="13621" y="10635"/>
                      <a:pt x="13636" y="10635"/>
                    </a:cubicBezTo>
                    <a:cubicBezTo>
                      <a:pt x="13667" y="10651"/>
                      <a:pt x="13713" y="10666"/>
                      <a:pt x="13743" y="10681"/>
                    </a:cubicBezTo>
                    <a:cubicBezTo>
                      <a:pt x="13789" y="10727"/>
                      <a:pt x="13850" y="10757"/>
                      <a:pt x="13895" y="10803"/>
                    </a:cubicBezTo>
                    <a:lnTo>
                      <a:pt x="13911" y="10818"/>
                    </a:lnTo>
                    <a:cubicBezTo>
                      <a:pt x="14033" y="10910"/>
                      <a:pt x="14139" y="11031"/>
                      <a:pt x="14261" y="11138"/>
                    </a:cubicBezTo>
                    <a:cubicBezTo>
                      <a:pt x="14322" y="11214"/>
                      <a:pt x="14383" y="11275"/>
                      <a:pt x="14459" y="11336"/>
                    </a:cubicBezTo>
                    <a:cubicBezTo>
                      <a:pt x="14627" y="11489"/>
                      <a:pt x="14794" y="11641"/>
                      <a:pt x="14962" y="11793"/>
                    </a:cubicBezTo>
                    <a:cubicBezTo>
                      <a:pt x="15114" y="11930"/>
                      <a:pt x="15282" y="12052"/>
                      <a:pt x="15480" y="12174"/>
                    </a:cubicBezTo>
                    <a:lnTo>
                      <a:pt x="15510" y="12189"/>
                    </a:lnTo>
                    <a:cubicBezTo>
                      <a:pt x="15541" y="12220"/>
                      <a:pt x="15587" y="12235"/>
                      <a:pt x="15617" y="12250"/>
                    </a:cubicBezTo>
                    <a:lnTo>
                      <a:pt x="15663" y="12281"/>
                    </a:lnTo>
                    <a:cubicBezTo>
                      <a:pt x="15693" y="12296"/>
                      <a:pt x="15739" y="12327"/>
                      <a:pt x="15769" y="12342"/>
                    </a:cubicBezTo>
                    <a:lnTo>
                      <a:pt x="15815" y="12357"/>
                    </a:lnTo>
                    <a:cubicBezTo>
                      <a:pt x="15846" y="12387"/>
                      <a:pt x="15891" y="12403"/>
                      <a:pt x="15922" y="12418"/>
                    </a:cubicBezTo>
                    <a:cubicBezTo>
                      <a:pt x="15952" y="12433"/>
                      <a:pt x="15998" y="12464"/>
                      <a:pt x="16028" y="12479"/>
                    </a:cubicBezTo>
                    <a:lnTo>
                      <a:pt x="16074" y="12494"/>
                    </a:lnTo>
                    <a:cubicBezTo>
                      <a:pt x="16211" y="12555"/>
                      <a:pt x="16348" y="12586"/>
                      <a:pt x="16470" y="12586"/>
                    </a:cubicBezTo>
                    <a:cubicBezTo>
                      <a:pt x="16491" y="12588"/>
                      <a:pt x="16511" y="12589"/>
                      <a:pt x="16531" y="12589"/>
                    </a:cubicBezTo>
                    <a:cubicBezTo>
                      <a:pt x="16633" y="12589"/>
                      <a:pt x="16737" y="12558"/>
                      <a:pt x="16851" y="12494"/>
                    </a:cubicBezTo>
                    <a:cubicBezTo>
                      <a:pt x="16943" y="12464"/>
                      <a:pt x="17019" y="12403"/>
                      <a:pt x="17095" y="12357"/>
                    </a:cubicBezTo>
                    <a:cubicBezTo>
                      <a:pt x="17110" y="12342"/>
                      <a:pt x="17141" y="12327"/>
                      <a:pt x="17156" y="12311"/>
                    </a:cubicBezTo>
                    <a:cubicBezTo>
                      <a:pt x="17202" y="12281"/>
                      <a:pt x="17232" y="12250"/>
                      <a:pt x="17278" y="12235"/>
                    </a:cubicBezTo>
                    <a:cubicBezTo>
                      <a:pt x="17308" y="12220"/>
                      <a:pt x="17324" y="12205"/>
                      <a:pt x="17354" y="12205"/>
                    </a:cubicBezTo>
                    <a:cubicBezTo>
                      <a:pt x="17369" y="12189"/>
                      <a:pt x="17384" y="12189"/>
                      <a:pt x="17384" y="12189"/>
                    </a:cubicBezTo>
                    <a:cubicBezTo>
                      <a:pt x="17400" y="12189"/>
                      <a:pt x="17430" y="12174"/>
                      <a:pt x="17445" y="12174"/>
                    </a:cubicBezTo>
                    <a:lnTo>
                      <a:pt x="17567" y="12174"/>
                    </a:lnTo>
                    <a:cubicBezTo>
                      <a:pt x="17598" y="12189"/>
                      <a:pt x="17628" y="12189"/>
                      <a:pt x="17643" y="12205"/>
                    </a:cubicBezTo>
                    <a:cubicBezTo>
                      <a:pt x="17674" y="12205"/>
                      <a:pt x="17704" y="12220"/>
                      <a:pt x="17735" y="12235"/>
                    </a:cubicBezTo>
                    <a:cubicBezTo>
                      <a:pt x="17781" y="12250"/>
                      <a:pt x="17811" y="12266"/>
                      <a:pt x="17842" y="12281"/>
                    </a:cubicBezTo>
                    <a:cubicBezTo>
                      <a:pt x="17918" y="12327"/>
                      <a:pt x="17979" y="12372"/>
                      <a:pt x="18040" y="12418"/>
                    </a:cubicBezTo>
                    <a:cubicBezTo>
                      <a:pt x="18055" y="12433"/>
                      <a:pt x="18055" y="12433"/>
                      <a:pt x="18070" y="12448"/>
                    </a:cubicBezTo>
                    <a:lnTo>
                      <a:pt x="18101" y="12479"/>
                    </a:lnTo>
                    <a:cubicBezTo>
                      <a:pt x="18177" y="12540"/>
                      <a:pt x="18253" y="12601"/>
                      <a:pt x="18329" y="12662"/>
                    </a:cubicBezTo>
                    <a:cubicBezTo>
                      <a:pt x="18375" y="12692"/>
                      <a:pt x="18405" y="12723"/>
                      <a:pt x="18451" y="12738"/>
                    </a:cubicBezTo>
                    <a:lnTo>
                      <a:pt x="18466" y="12753"/>
                    </a:lnTo>
                    <a:cubicBezTo>
                      <a:pt x="18497" y="12784"/>
                      <a:pt x="18542" y="12814"/>
                      <a:pt x="18588" y="12829"/>
                    </a:cubicBezTo>
                    <a:cubicBezTo>
                      <a:pt x="18619" y="12845"/>
                      <a:pt x="18649" y="12875"/>
                      <a:pt x="18664" y="12890"/>
                    </a:cubicBezTo>
                    <a:cubicBezTo>
                      <a:pt x="18680" y="12890"/>
                      <a:pt x="18710" y="12905"/>
                      <a:pt x="18725" y="12905"/>
                    </a:cubicBezTo>
                    <a:lnTo>
                      <a:pt x="18740" y="12921"/>
                    </a:lnTo>
                    <a:cubicBezTo>
                      <a:pt x="18786" y="12936"/>
                      <a:pt x="18832" y="12966"/>
                      <a:pt x="18893" y="12982"/>
                    </a:cubicBezTo>
                    <a:cubicBezTo>
                      <a:pt x="18984" y="13027"/>
                      <a:pt x="19091" y="13073"/>
                      <a:pt x="19213" y="13104"/>
                    </a:cubicBezTo>
                    <a:cubicBezTo>
                      <a:pt x="19319" y="13149"/>
                      <a:pt x="19411" y="13180"/>
                      <a:pt x="19533" y="13195"/>
                    </a:cubicBezTo>
                    <a:cubicBezTo>
                      <a:pt x="19675" y="13236"/>
                      <a:pt x="19817" y="13256"/>
                      <a:pt x="19955" y="13256"/>
                    </a:cubicBezTo>
                    <a:cubicBezTo>
                      <a:pt x="20024" y="13256"/>
                      <a:pt x="20091" y="13251"/>
                      <a:pt x="20157" y="13241"/>
                    </a:cubicBezTo>
                    <a:cubicBezTo>
                      <a:pt x="20249" y="13241"/>
                      <a:pt x="20325" y="13225"/>
                      <a:pt x="20386" y="13195"/>
                    </a:cubicBezTo>
                    <a:cubicBezTo>
                      <a:pt x="20447" y="13180"/>
                      <a:pt x="20493" y="13149"/>
                      <a:pt x="20554" y="13119"/>
                    </a:cubicBezTo>
                    <a:lnTo>
                      <a:pt x="20554" y="13119"/>
                    </a:lnTo>
                    <a:lnTo>
                      <a:pt x="20508" y="13149"/>
                    </a:lnTo>
                    <a:cubicBezTo>
                      <a:pt x="20477" y="13180"/>
                      <a:pt x="20447" y="13195"/>
                      <a:pt x="20416" y="13225"/>
                    </a:cubicBezTo>
                    <a:lnTo>
                      <a:pt x="20325" y="13271"/>
                    </a:lnTo>
                    <a:cubicBezTo>
                      <a:pt x="20264" y="13286"/>
                      <a:pt x="20203" y="13302"/>
                      <a:pt x="20142" y="13317"/>
                    </a:cubicBezTo>
                    <a:cubicBezTo>
                      <a:pt x="20066" y="13347"/>
                      <a:pt x="19975" y="13347"/>
                      <a:pt x="19898" y="13363"/>
                    </a:cubicBezTo>
                    <a:cubicBezTo>
                      <a:pt x="19776" y="13378"/>
                      <a:pt x="19670" y="13378"/>
                      <a:pt x="19563" y="13378"/>
                    </a:cubicBezTo>
                    <a:cubicBezTo>
                      <a:pt x="19472" y="13378"/>
                      <a:pt x="19380" y="13363"/>
                      <a:pt x="19289" y="13347"/>
                    </a:cubicBezTo>
                    <a:cubicBezTo>
                      <a:pt x="19248" y="13347"/>
                      <a:pt x="19201" y="13341"/>
                      <a:pt x="19151" y="13341"/>
                    </a:cubicBezTo>
                    <a:cubicBezTo>
                      <a:pt x="19126" y="13341"/>
                      <a:pt x="19101" y="13342"/>
                      <a:pt x="19076" y="13347"/>
                    </a:cubicBezTo>
                    <a:cubicBezTo>
                      <a:pt x="18969" y="13347"/>
                      <a:pt x="18862" y="13378"/>
                      <a:pt x="18771" y="13439"/>
                    </a:cubicBezTo>
                    <a:cubicBezTo>
                      <a:pt x="18634" y="13500"/>
                      <a:pt x="18527" y="13606"/>
                      <a:pt x="18405" y="13698"/>
                    </a:cubicBezTo>
                    <a:cubicBezTo>
                      <a:pt x="18375" y="13728"/>
                      <a:pt x="18329" y="13759"/>
                      <a:pt x="18299" y="13789"/>
                    </a:cubicBezTo>
                    <a:cubicBezTo>
                      <a:pt x="18238" y="13835"/>
                      <a:pt x="18177" y="13865"/>
                      <a:pt x="18116" y="13896"/>
                    </a:cubicBezTo>
                    <a:cubicBezTo>
                      <a:pt x="18055" y="13926"/>
                      <a:pt x="17979" y="13957"/>
                      <a:pt x="17918" y="13987"/>
                    </a:cubicBezTo>
                    <a:cubicBezTo>
                      <a:pt x="17887" y="14002"/>
                      <a:pt x="17872" y="14002"/>
                      <a:pt x="17842" y="14018"/>
                    </a:cubicBezTo>
                    <a:lnTo>
                      <a:pt x="17720" y="14018"/>
                    </a:lnTo>
                    <a:cubicBezTo>
                      <a:pt x="17583" y="13987"/>
                      <a:pt x="17445" y="13957"/>
                      <a:pt x="17308" y="13926"/>
                    </a:cubicBezTo>
                    <a:cubicBezTo>
                      <a:pt x="17247" y="13896"/>
                      <a:pt x="17171" y="13881"/>
                      <a:pt x="17110" y="13865"/>
                    </a:cubicBezTo>
                    <a:cubicBezTo>
                      <a:pt x="17049" y="13850"/>
                      <a:pt x="16988" y="13835"/>
                      <a:pt x="16927" y="13820"/>
                    </a:cubicBezTo>
                    <a:cubicBezTo>
                      <a:pt x="16851" y="13804"/>
                      <a:pt x="16775" y="13774"/>
                      <a:pt x="16699" y="13743"/>
                    </a:cubicBezTo>
                    <a:cubicBezTo>
                      <a:pt x="16623" y="13713"/>
                      <a:pt x="16531" y="13667"/>
                      <a:pt x="16440" y="13622"/>
                    </a:cubicBezTo>
                    <a:cubicBezTo>
                      <a:pt x="16364" y="13561"/>
                      <a:pt x="16272" y="13515"/>
                      <a:pt x="16211" y="13454"/>
                    </a:cubicBezTo>
                    <a:cubicBezTo>
                      <a:pt x="16150" y="13408"/>
                      <a:pt x="16089" y="13363"/>
                      <a:pt x="16028" y="13302"/>
                    </a:cubicBezTo>
                    <a:cubicBezTo>
                      <a:pt x="15693" y="12936"/>
                      <a:pt x="15343" y="12586"/>
                      <a:pt x="15008" y="12220"/>
                    </a:cubicBezTo>
                    <a:lnTo>
                      <a:pt x="14931" y="12144"/>
                    </a:lnTo>
                    <a:cubicBezTo>
                      <a:pt x="14749" y="11961"/>
                      <a:pt x="14551" y="11763"/>
                      <a:pt x="14368" y="11580"/>
                    </a:cubicBezTo>
                    <a:lnTo>
                      <a:pt x="14322" y="11534"/>
                    </a:lnTo>
                    <a:cubicBezTo>
                      <a:pt x="14231" y="11443"/>
                      <a:pt x="14139" y="11367"/>
                      <a:pt x="14048" y="11275"/>
                    </a:cubicBezTo>
                    <a:cubicBezTo>
                      <a:pt x="13926" y="11169"/>
                      <a:pt x="13819" y="11077"/>
                      <a:pt x="13713" y="10986"/>
                    </a:cubicBezTo>
                    <a:lnTo>
                      <a:pt x="13697" y="10986"/>
                    </a:lnTo>
                    <a:cubicBezTo>
                      <a:pt x="13575" y="10894"/>
                      <a:pt x="13438" y="10803"/>
                      <a:pt x="13271" y="10712"/>
                    </a:cubicBezTo>
                    <a:cubicBezTo>
                      <a:pt x="13195" y="10666"/>
                      <a:pt x="13118" y="10620"/>
                      <a:pt x="13042" y="10590"/>
                    </a:cubicBezTo>
                    <a:lnTo>
                      <a:pt x="13012" y="10544"/>
                    </a:lnTo>
                    <a:lnTo>
                      <a:pt x="12997" y="10513"/>
                    </a:lnTo>
                    <a:lnTo>
                      <a:pt x="12981" y="10498"/>
                    </a:lnTo>
                    <a:lnTo>
                      <a:pt x="13012" y="10483"/>
                    </a:lnTo>
                    <a:close/>
                    <a:moveTo>
                      <a:pt x="10086" y="10483"/>
                    </a:moveTo>
                    <a:cubicBezTo>
                      <a:pt x="10224" y="10544"/>
                      <a:pt x="10376" y="10590"/>
                      <a:pt x="10544" y="10620"/>
                    </a:cubicBezTo>
                    <a:cubicBezTo>
                      <a:pt x="10574" y="10620"/>
                      <a:pt x="10604" y="10635"/>
                      <a:pt x="10635" y="10635"/>
                    </a:cubicBezTo>
                    <a:lnTo>
                      <a:pt x="10620" y="10727"/>
                    </a:lnTo>
                    <a:lnTo>
                      <a:pt x="10620" y="10788"/>
                    </a:lnTo>
                    <a:cubicBezTo>
                      <a:pt x="10604" y="10849"/>
                      <a:pt x="10604" y="10894"/>
                      <a:pt x="10589" y="10955"/>
                    </a:cubicBezTo>
                    <a:lnTo>
                      <a:pt x="10589" y="11031"/>
                    </a:lnTo>
                    <a:cubicBezTo>
                      <a:pt x="10574" y="11138"/>
                      <a:pt x="10544" y="11245"/>
                      <a:pt x="10528" y="11351"/>
                    </a:cubicBezTo>
                    <a:cubicBezTo>
                      <a:pt x="10498" y="11504"/>
                      <a:pt x="10467" y="11687"/>
                      <a:pt x="10422" y="11869"/>
                    </a:cubicBezTo>
                    <a:cubicBezTo>
                      <a:pt x="10391" y="12037"/>
                      <a:pt x="10345" y="12189"/>
                      <a:pt x="10315" y="12342"/>
                    </a:cubicBezTo>
                    <a:cubicBezTo>
                      <a:pt x="10285" y="12403"/>
                      <a:pt x="10269" y="12464"/>
                      <a:pt x="10254" y="12540"/>
                    </a:cubicBezTo>
                    <a:cubicBezTo>
                      <a:pt x="10254" y="12555"/>
                      <a:pt x="10254" y="12555"/>
                      <a:pt x="10239" y="12570"/>
                    </a:cubicBezTo>
                    <a:lnTo>
                      <a:pt x="10239" y="12586"/>
                    </a:lnTo>
                    <a:lnTo>
                      <a:pt x="10224" y="12646"/>
                    </a:lnTo>
                    <a:lnTo>
                      <a:pt x="10208" y="12677"/>
                    </a:lnTo>
                    <a:cubicBezTo>
                      <a:pt x="10193" y="12692"/>
                      <a:pt x="10193" y="12723"/>
                      <a:pt x="10193" y="12738"/>
                    </a:cubicBezTo>
                    <a:lnTo>
                      <a:pt x="10147" y="12845"/>
                    </a:lnTo>
                    <a:lnTo>
                      <a:pt x="10102" y="12936"/>
                    </a:lnTo>
                    <a:lnTo>
                      <a:pt x="10071" y="13012"/>
                    </a:lnTo>
                    <a:cubicBezTo>
                      <a:pt x="10056" y="13058"/>
                      <a:pt x="10041" y="13088"/>
                      <a:pt x="10010" y="13134"/>
                    </a:cubicBezTo>
                    <a:lnTo>
                      <a:pt x="9980" y="13210"/>
                    </a:lnTo>
                    <a:cubicBezTo>
                      <a:pt x="9965" y="13256"/>
                      <a:pt x="9934" y="13317"/>
                      <a:pt x="9919" y="13363"/>
                    </a:cubicBezTo>
                    <a:lnTo>
                      <a:pt x="9858" y="13469"/>
                    </a:lnTo>
                    <a:lnTo>
                      <a:pt x="9797" y="13591"/>
                    </a:lnTo>
                    <a:cubicBezTo>
                      <a:pt x="9782" y="13622"/>
                      <a:pt x="9766" y="13652"/>
                      <a:pt x="9751" y="13683"/>
                    </a:cubicBezTo>
                    <a:lnTo>
                      <a:pt x="9675" y="13804"/>
                    </a:lnTo>
                    <a:cubicBezTo>
                      <a:pt x="9660" y="13835"/>
                      <a:pt x="9629" y="13881"/>
                      <a:pt x="9599" y="13926"/>
                    </a:cubicBezTo>
                    <a:cubicBezTo>
                      <a:pt x="9599" y="13942"/>
                      <a:pt x="9584" y="13957"/>
                      <a:pt x="9584" y="13957"/>
                    </a:cubicBezTo>
                    <a:lnTo>
                      <a:pt x="9568" y="13972"/>
                    </a:lnTo>
                    <a:cubicBezTo>
                      <a:pt x="9553" y="14002"/>
                      <a:pt x="9538" y="14018"/>
                      <a:pt x="9523" y="14033"/>
                    </a:cubicBezTo>
                    <a:lnTo>
                      <a:pt x="9492" y="14063"/>
                    </a:lnTo>
                    <a:cubicBezTo>
                      <a:pt x="9477" y="14094"/>
                      <a:pt x="9447" y="14124"/>
                      <a:pt x="9431" y="14155"/>
                    </a:cubicBezTo>
                    <a:cubicBezTo>
                      <a:pt x="9386" y="14201"/>
                      <a:pt x="9340" y="14246"/>
                      <a:pt x="9309" y="14277"/>
                    </a:cubicBezTo>
                    <a:cubicBezTo>
                      <a:pt x="9370" y="14231"/>
                      <a:pt x="9431" y="14170"/>
                      <a:pt x="9507" y="14109"/>
                    </a:cubicBezTo>
                    <a:cubicBezTo>
                      <a:pt x="9523" y="14094"/>
                      <a:pt x="9538" y="14079"/>
                      <a:pt x="9553" y="14063"/>
                    </a:cubicBezTo>
                    <a:cubicBezTo>
                      <a:pt x="9568" y="14063"/>
                      <a:pt x="9568" y="14048"/>
                      <a:pt x="9568" y="14048"/>
                    </a:cubicBezTo>
                    <a:lnTo>
                      <a:pt x="9584" y="14033"/>
                    </a:lnTo>
                    <a:lnTo>
                      <a:pt x="9599" y="14018"/>
                    </a:lnTo>
                    <a:cubicBezTo>
                      <a:pt x="9614" y="13987"/>
                      <a:pt x="9645" y="13972"/>
                      <a:pt x="9660" y="13957"/>
                    </a:cubicBezTo>
                    <a:lnTo>
                      <a:pt x="9690" y="13896"/>
                    </a:lnTo>
                    <a:lnTo>
                      <a:pt x="9736" y="13850"/>
                    </a:lnTo>
                    <a:cubicBezTo>
                      <a:pt x="9751" y="13820"/>
                      <a:pt x="9782" y="13804"/>
                      <a:pt x="9797" y="13774"/>
                    </a:cubicBezTo>
                    <a:lnTo>
                      <a:pt x="9812" y="13743"/>
                    </a:lnTo>
                    <a:cubicBezTo>
                      <a:pt x="9858" y="13683"/>
                      <a:pt x="9888" y="13622"/>
                      <a:pt x="9934" y="13561"/>
                    </a:cubicBezTo>
                    <a:cubicBezTo>
                      <a:pt x="10025" y="13408"/>
                      <a:pt x="10117" y="13256"/>
                      <a:pt x="10193" y="13104"/>
                    </a:cubicBezTo>
                    <a:lnTo>
                      <a:pt x="10208" y="13073"/>
                    </a:lnTo>
                    <a:cubicBezTo>
                      <a:pt x="10224" y="13043"/>
                      <a:pt x="10239" y="13027"/>
                      <a:pt x="10239" y="12997"/>
                    </a:cubicBezTo>
                    <a:lnTo>
                      <a:pt x="10285" y="12890"/>
                    </a:lnTo>
                    <a:lnTo>
                      <a:pt x="10315" y="12845"/>
                    </a:lnTo>
                    <a:cubicBezTo>
                      <a:pt x="10345" y="12784"/>
                      <a:pt x="10361" y="12707"/>
                      <a:pt x="10391" y="12631"/>
                    </a:cubicBezTo>
                    <a:lnTo>
                      <a:pt x="10406" y="12601"/>
                    </a:lnTo>
                    <a:cubicBezTo>
                      <a:pt x="10422" y="12586"/>
                      <a:pt x="10422" y="12555"/>
                      <a:pt x="10437" y="12540"/>
                    </a:cubicBezTo>
                    <a:lnTo>
                      <a:pt x="10437" y="12494"/>
                    </a:lnTo>
                    <a:lnTo>
                      <a:pt x="10452" y="12464"/>
                    </a:lnTo>
                    <a:cubicBezTo>
                      <a:pt x="10452" y="12433"/>
                      <a:pt x="10467" y="12403"/>
                      <a:pt x="10467" y="12387"/>
                    </a:cubicBezTo>
                    <a:lnTo>
                      <a:pt x="10483" y="12342"/>
                    </a:lnTo>
                    <a:cubicBezTo>
                      <a:pt x="10498" y="12266"/>
                      <a:pt x="10528" y="12205"/>
                      <a:pt x="10544" y="12144"/>
                    </a:cubicBezTo>
                    <a:cubicBezTo>
                      <a:pt x="10574" y="11991"/>
                      <a:pt x="10604" y="11793"/>
                      <a:pt x="10650" y="11610"/>
                    </a:cubicBezTo>
                    <a:cubicBezTo>
                      <a:pt x="10665" y="11534"/>
                      <a:pt x="10681" y="11443"/>
                      <a:pt x="10696" y="11351"/>
                    </a:cubicBezTo>
                    <a:lnTo>
                      <a:pt x="10696" y="11336"/>
                    </a:lnTo>
                    <a:cubicBezTo>
                      <a:pt x="10711" y="11306"/>
                      <a:pt x="10711" y="11275"/>
                      <a:pt x="10711" y="11245"/>
                    </a:cubicBezTo>
                    <a:lnTo>
                      <a:pt x="10711" y="11184"/>
                    </a:lnTo>
                    <a:lnTo>
                      <a:pt x="10726" y="11077"/>
                    </a:lnTo>
                    <a:cubicBezTo>
                      <a:pt x="10742" y="11047"/>
                      <a:pt x="10742" y="11016"/>
                      <a:pt x="10742" y="10986"/>
                    </a:cubicBezTo>
                    <a:lnTo>
                      <a:pt x="10742" y="10971"/>
                    </a:lnTo>
                    <a:lnTo>
                      <a:pt x="10742" y="10940"/>
                    </a:lnTo>
                    <a:cubicBezTo>
                      <a:pt x="10742" y="10910"/>
                      <a:pt x="10757" y="10879"/>
                      <a:pt x="10757" y="10849"/>
                    </a:cubicBezTo>
                    <a:lnTo>
                      <a:pt x="10757" y="10772"/>
                    </a:lnTo>
                    <a:lnTo>
                      <a:pt x="10757" y="10696"/>
                    </a:lnTo>
                    <a:lnTo>
                      <a:pt x="10757" y="10666"/>
                    </a:lnTo>
                    <a:lnTo>
                      <a:pt x="10787" y="10666"/>
                    </a:lnTo>
                    <a:cubicBezTo>
                      <a:pt x="10879" y="10681"/>
                      <a:pt x="10985" y="10696"/>
                      <a:pt x="11107" y="10696"/>
                    </a:cubicBezTo>
                    <a:lnTo>
                      <a:pt x="11107" y="10727"/>
                    </a:lnTo>
                    <a:lnTo>
                      <a:pt x="11107" y="10772"/>
                    </a:lnTo>
                    <a:lnTo>
                      <a:pt x="11107" y="10803"/>
                    </a:lnTo>
                    <a:cubicBezTo>
                      <a:pt x="11107" y="10849"/>
                      <a:pt x="11122" y="10894"/>
                      <a:pt x="11122" y="10940"/>
                    </a:cubicBezTo>
                    <a:cubicBezTo>
                      <a:pt x="11138" y="10986"/>
                      <a:pt x="11153" y="11031"/>
                      <a:pt x="11153" y="11077"/>
                    </a:cubicBezTo>
                    <a:cubicBezTo>
                      <a:pt x="11199" y="11260"/>
                      <a:pt x="11244" y="11412"/>
                      <a:pt x="11290" y="11549"/>
                    </a:cubicBezTo>
                    <a:cubicBezTo>
                      <a:pt x="11290" y="11367"/>
                      <a:pt x="11290" y="11214"/>
                      <a:pt x="11290" y="11062"/>
                    </a:cubicBezTo>
                    <a:cubicBezTo>
                      <a:pt x="11275" y="11016"/>
                      <a:pt x="11275" y="10955"/>
                      <a:pt x="11275" y="10910"/>
                    </a:cubicBezTo>
                    <a:cubicBezTo>
                      <a:pt x="11260" y="10864"/>
                      <a:pt x="11260" y="10803"/>
                      <a:pt x="11260" y="10742"/>
                    </a:cubicBezTo>
                    <a:lnTo>
                      <a:pt x="11260" y="10712"/>
                    </a:lnTo>
                    <a:cubicBezTo>
                      <a:pt x="11351" y="10712"/>
                      <a:pt x="11442" y="10727"/>
                      <a:pt x="11549" y="10727"/>
                    </a:cubicBezTo>
                    <a:lnTo>
                      <a:pt x="11900" y="10727"/>
                    </a:lnTo>
                    <a:cubicBezTo>
                      <a:pt x="11915" y="10742"/>
                      <a:pt x="11915" y="10757"/>
                      <a:pt x="11915" y="10772"/>
                    </a:cubicBezTo>
                    <a:cubicBezTo>
                      <a:pt x="11945" y="10833"/>
                      <a:pt x="11960" y="10894"/>
                      <a:pt x="11991" y="10955"/>
                    </a:cubicBezTo>
                    <a:lnTo>
                      <a:pt x="12006" y="11031"/>
                    </a:lnTo>
                    <a:cubicBezTo>
                      <a:pt x="12037" y="11092"/>
                      <a:pt x="12052" y="11153"/>
                      <a:pt x="12082" y="11230"/>
                    </a:cubicBezTo>
                    <a:cubicBezTo>
                      <a:pt x="12082" y="11260"/>
                      <a:pt x="12098" y="11290"/>
                      <a:pt x="12113" y="11321"/>
                    </a:cubicBezTo>
                    <a:lnTo>
                      <a:pt x="12128" y="11397"/>
                    </a:lnTo>
                    <a:lnTo>
                      <a:pt x="12143" y="11443"/>
                    </a:lnTo>
                    <a:lnTo>
                      <a:pt x="12159" y="11473"/>
                    </a:lnTo>
                    <a:lnTo>
                      <a:pt x="12174" y="11504"/>
                    </a:lnTo>
                    <a:cubicBezTo>
                      <a:pt x="12174" y="11534"/>
                      <a:pt x="12189" y="11549"/>
                      <a:pt x="12189" y="11580"/>
                    </a:cubicBezTo>
                    <a:cubicBezTo>
                      <a:pt x="12189" y="11595"/>
                      <a:pt x="12204" y="11610"/>
                      <a:pt x="12204" y="11626"/>
                    </a:cubicBezTo>
                    <a:cubicBezTo>
                      <a:pt x="12204" y="11656"/>
                      <a:pt x="12204" y="11687"/>
                      <a:pt x="12219" y="11702"/>
                    </a:cubicBezTo>
                    <a:lnTo>
                      <a:pt x="12219" y="11763"/>
                    </a:lnTo>
                    <a:lnTo>
                      <a:pt x="12235" y="11793"/>
                    </a:lnTo>
                    <a:cubicBezTo>
                      <a:pt x="12235" y="11824"/>
                      <a:pt x="12250" y="11869"/>
                      <a:pt x="12265" y="11900"/>
                    </a:cubicBezTo>
                    <a:lnTo>
                      <a:pt x="12280" y="11961"/>
                    </a:lnTo>
                    <a:cubicBezTo>
                      <a:pt x="12296" y="12022"/>
                      <a:pt x="12311" y="12068"/>
                      <a:pt x="12326" y="12113"/>
                    </a:cubicBezTo>
                    <a:lnTo>
                      <a:pt x="12326" y="12144"/>
                    </a:lnTo>
                    <a:cubicBezTo>
                      <a:pt x="12341" y="12189"/>
                      <a:pt x="12357" y="12235"/>
                      <a:pt x="12372" y="12281"/>
                    </a:cubicBezTo>
                    <a:lnTo>
                      <a:pt x="12387" y="12327"/>
                    </a:lnTo>
                    <a:cubicBezTo>
                      <a:pt x="12418" y="12433"/>
                      <a:pt x="12448" y="12540"/>
                      <a:pt x="12494" y="12646"/>
                    </a:cubicBezTo>
                    <a:lnTo>
                      <a:pt x="12509" y="12723"/>
                    </a:lnTo>
                    <a:cubicBezTo>
                      <a:pt x="12494" y="12540"/>
                      <a:pt x="12463" y="12342"/>
                      <a:pt x="12433" y="12144"/>
                    </a:cubicBezTo>
                    <a:cubicBezTo>
                      <a:pt x="12418" y="12083"/>
                      <a:pt x="12418" y="12007"/>
                      <a:pt x="12402" y="11930"/>
                    </a:cubicBezTo>
                    <a:cubicBezTo>
                      <a:pt x="12402" y="11885"/>
                      <a:pt x="12387" y="11854"/>
                      <a:pt x="12387" y="11809"/>
                    </a:cubicBezTo>
                    <a:lnTo>
                      <a:pt x="12372" y="11641"/>
                    </a:lnTo>
                    <a:lnTo>
                      <a:pt x="12372" y="11626"/>
                    </a:lnTo>
                    <a:cubicBezTo>
                      <a:pt x="12357" y="11595"/>
                      <a:pt x="12357" y="11549"/>
                      <a:pt x="12341" y="11504"/>
                    </a:cubicBezTo>
                    <a:cubicBezTo>
                      <a:pt x="12326" y="11473"/>
                      <a:pt x="12326" y="11458"/>
                      <a:pt x="12311" y="11428"/>
                    </a:cubicBezTo>
                    <a:cubicBezTo>
                      <a:pt x="12311" y="11397"/>
                      <a:pt x="12296" y="11351"/>
                      <a:pt x="12280" y="11321"/>
                    </a:cubicBezTo>
                    <a:lnTo>
                      <a:pt x="12250" y="11199"/>
                    </a:lnTo>
                    <a:lnTo>
                      <a:pt x="12204" y="11092"/>
                    </a:lnTo>
                    <a:cubicBezTo>
                      <a:pt x="12189" y="11031"/>
                      <a:pt x="12174" y="10986"/>
                      <a:pt x="12159" y="10925"/>
                    </a:cubicBezTo>
                    <a:lnTo>
                      <a:pt x="12143" y="10879"/>
                    </a:lnTo>
                    <a:cubicBezTo>
                      <a:pt x="12128" y="10833"/>
                      <a:pt x="12113" y="10788"/>
                      <a:pt x="12098" y="10742"/>
                    </a:cubicBezTo>
                    <a:cubicBezTo>
                      <a:pt x="12082" y="10742"/>
                      <a:pt x="12082" y="10727"/>
                      <a:pt x="12082" y="10712"/>
                    </a:cubicBezTo>
                    <a:lnTo>
                      <a:pt x="12128" y="10712"/>
                    </a:lnTo>
                    <a:cubicBezTo>
                      <a:pt x="12280" y="10696"/>
                      <a:pt x="12418" y="10681"/>
                      <a:pt x="12539" y="10651"/>
                    </a:cubicBezTo>
                    <a:lnTo>
                      <a:pt x="12570" y="10681"/>
                    </a:lnTo>
                    <a:cubicBezTo>
                      <a:pt x="12631" y="10757"/>
                      <a:pt x="12692" y="10818"/>
                      <a:pt x="12753" y="10894"/>
                    </a:cubicBezTo>
                    <a:lnTo>
                      <a:pt x="12844" y="11016"/>
                    </a:lnTo>
                    <a:cubicBezTo>
                      <a:pt x="12875" y="11047"/>
                      <a:pt x="12905" y="11077"/>
                      <a:pt x="12936" y="11123"/>
                    </a:cubicBezTo>
                    <a:cubicBezTo>
                      <a:pt x="12997" y="11199"/>
                      <a:pt x="13057" y="11275"/>
                      <a:pt x="13118" y="11351"/>
                    </a:cubicBezTo>
                    <a:cubicBezTo>
                      <a:pt x="13179" y="11443"/>
                      <a:pt x="13240" y="11534"/>
                      <a:pt x="13301" y="11626"/>
                    </a:cubicBezTo>
                    <a:lnTo>
                      <a:pt x="13332" y="11671"/>
                    </a:lnTo>
                    <a:cubicBezTo>
                      <a:pt x="13393" y="11763"/>
                      <a:pt x="13454" y="11839"/>
                      <a:pt x="13499" y="11930"/>
                    </a:cubicBezTo>
                    <a:cubicBezTo>
                      <a:pt x="13530" y="11976"/>
                      <a:pt x="13560" y="12007"/>
                      <a:pt x="13575" y="12052"/>
                    </a:cubicBezTo>
                    <a:cubicBezTo>
                      <a:pt x="13621" y="12113"/>
                      <a:pt x="13652" y="12174"/>
                      <a:pt x="13682" y="12220"/>
                    </a:cubicBezTo>
                    <a:cubicBezTo>
                      <a:pt x="13728" y="12296"/>
                      <a:pt x="13758" y="12357"/>
                      <a:pt x="13804" y="12433"/>
                    </a:cubicBezTo>
                    <a:cubicBezTo>
                      <a:pt x="13819" y="12464"/>
                      <a:pt x="13850" y="12494"/>
                      <a:pt x="13865" y="12525"/>
                    </a:cubicBezTo>
                    <a:lnTo>
                      <a:pt x="13880" y="12570"/>
                    </a:lnTo>
                    <a:lnTo>
                      <a:pt x="13911" y="12631"/>
                    </a:lnTo>
                    <a:lnTo>
                      <a:pt x="13926" y="12662"/>
                    </a:lnTo>
                    <a:cubicBezTo>
                      <a:pt x="13941" y="12692"/>
                      <a:pt x="13956" y="12707"/>
                      <a:pt x="13956" y="12723"/>
                    </a:cubicBezTo>
                    <a:lnTo>
                      <a:pt x="14002" y="12829"/>
                    </a:lnTo>
                    <a:lnTo>
                      <a:pt x="14017" y="12845"/>
                    </a:lnTo>
                    <a:lnTo>
                      <a:pt x="14033" y="12875"/>
                    </a:lnTo>
                    <a:cubicBezTo>
                      <a:pt x="14033" y="12890"/>
                      <a:pt x="14048" y="12921"/>
                      <a:pt x="14063" y="12936"/>
                    </a:cubicBezTo>
                    <a:lnTo>
                      <a:pt x="14139" y="13134"/>
                    </a:lnTo>
                    <a:cubicBezTo>
                      <a:pt x="14185" y="13256"/>
                      <a:pt x="14215" y="13363"/>
                      <a:pt x="14261" y="13484"/>
                    </a:cubicBezTo>
                    <a:lnTo>
                      <a:pt x="14261" y="13530"/>
                    </a:lnTo>
                    <a:cubicBezTo>
                      <a:pt x="14276" y="13561"/>
                      <a:pt x="14292" y="13606"/>
                      <a:pt x="14307" y="13652"/>
                    </a:cubicBezTo>
                    <a:lnTo>
                      <a:pt x="14322" y="13713"/>
                    </a:lnTo>
                    <a:cubicBezTo>
                      <a:pt x="14337" y="13759"/>
                      <a:pt x="14352" y="13804"/>
                      <a:pt x="14368" y="13850"/>
                    </a:cubicBezTo>
                    <a:lnTo>
                      <a:pt x="14398" y="14002"/>
                    </a:lnTo>
                    <a:cubicBezTo>
                      <a:pt x="14429" y="14140"/>
                      <a:pt x="14444" y="14261"/>
                      <a:pt x="14459" y="14368"/>
                    </a:cubicBezTo>
                    <a:cubicBezTo>
                      <a:pt x="14474" y="14490"/>
                      <a:pt x="14490" y="14627"/>
                      <a:pt x="14505" y="14764"/>
                    </a:cubicBezTo>
                    <a:cubicBezTo>
                      <a:pt x="14520" y="14871"/>
                      <a:pt x="14551" y="14978"/>
                      <a:pt x="14566" y="15084"/>
                    </a:cubicBezTo>
                    <a:lnTo>
                      <a:pt x="14581" y="15145"/>
                    </a:lnTo>
                    <a:cubicBezTo>
                      <a:pt x="14581" y="15191"/>
                      <a:pt x="14596" y="15221"/>
                      <a:pt x="14596" y="15267"/>
                    </a:cubicBezTo>
                    <a:lnTo>
                      <a:pt x="14612" y="15328"/>
                    </a:lnTo>
                    <a:cubicBezTo>
                      <a:pt x="14627" y="15374"/>
                      <a:pt x="14627" y="15404"/>
                      <a:pt x="14627" y="15450"/>
                    </a:cubicBezTo>
                    <a:cubicBezTo>
                      <a:pt x="14627" y="15465"/>
                      <a:pt x="14642" y="15480"/>
                      <a:pt x="14642" y="15496"/>
                    </a:cubicBezTo>
                    <a:cubicBezTo>
                      <a:pt x="14642" y="15587"/>
                      <a:pt x="14657" y="15663"/>
                      <a:pt x="14657" y="15739"/>
                    </a:cubicBezTo>
                    <a:cubicBezTo>
                      <a:pt x="14642" y="15785"/>
                      <a:pt x="14642" y="15846"/>
                      <a:pt x="14642" y="15892"/>
                    </a:cubicBezTo>
                    <a:cubicBezTo>
                      <a:pt x="14627" y="15953"/>
                      <a:pt x="14612" y="16014"/>
                      <a:pt x="14596" y="16075"/>
                    </a:cubicBezTo>
                    <a:cubicBezTo>
                      <a:pt x="14581" y="16090"/>
                      <a:pt x="14581" y="16120"/>
                      <a:pt x="14566" y="16136"/>
                    </a:cubicBezTo>
                    <a:cubicBezTo>
                      <a:pt x="14535" y="16196"/>
                      <a:pt x="14505" y="16242"/>
                      <a:pt x="14474" y="16288"/>
                    </a:cubicBezTo>
                    <a:lnTo>
                      <a:pt x="14444" y="16349"/>
                    </a:lnTo>
                    <a:cubicBezTo>
                      <a:pt x="14413" y="16395"/>
                      <a:pt x="14383" y="16455"/>
                      <a:pt x="14337" y="16501"/>
                    </a:cubicBezTo>
                    <a:cubicBezTo>
                      <a:pt x="14307" y="16562"/>
                      <a:pt x="14276" y="16608"/>
                      <a:pt x="14231" y="16654"/>
                    </a:cubicBezTo>
                    <a:lnTo>
                      <a:pt x="14200" y="16699"/>
                    </a:lnTo>
                    <a:cubicBezTo>
                      <a:pt x="14185" y="16714"/>
                      <a:pt x="14170" y="16745"/>
                      <a:pt x="14139" y="16775"/>
                    </a:cubicBezTo>
                    <a:cubicBezTo>
                      <a:pt x="14109" y="16806"/>
                      <a:pt x="14078" y="16852"/>
                      <a:pt x="14033" y="16897"/>
                    </a:cubicBezTo>
                    <a:lnTo>
                      <a:pt x="14017" y="16928"/>
                    </a:lnTo>
                    <a:lnTo>
                      <a:pt x="13895" y="17095"/>
                    </a:lnTo>
                    <a:lnTo>
                      <a:pt x="13880" y="17111"/>
                    </a:lnTo>
                    <a:cubicBezTo>
                      <a:pt x="13865" y="17141"/>
                      <a:pt x="13834" y="17172"/>
                      <a:pt x="13804" y="17202"/>
                    </a:cubicBezTo>
                    <a:cubicBezTo>
                      <a:pt x="13774" y="17232"/>
                      <a:pt x="13728" y="17263"/>
                      <a:pt x="13682" y="17309"/>
                    </a:cubicBezTo>
                    <a:cubicBezTo>
                      <a:pt x="13667" y="17309"/>
                      <a:pt x="13667" y="17324"/>
                      <a:pt x="13652" y="17339"/>
                    </a:cubicBezTo>
                    <a:lnTo>
                      <a:pt x="13636" y="17339"/>
                    </a:lnTo>
                    <a:cubicBezTo>
                      <a:pt x="13606" y="17354"/>
                      <a:pt x="13591" y="17370"/>
                      <a:pt x="13560" y="17385"/>
                    </a:cubicBezTo>
                    <a:cubicBezTo>
                      <a:pt x="13545" y="17385"/>
                      <a:pt x="13530" y="17400"/>
                      <a:pt x="13515" y="17400"/>
                    </a:cubicBezTo>
                    <a:cubicBezTo>
                      <a:pt x="13499" y="17415"/>
                      <a:pt x="13484" y="17415"/>
                      <a:pt x="13469" y="17415"/>
                    </a:cubicBezTo>
                    <a:cubicBezTo>
                      <a:pt x="13438" y="17431"/>
                      <a:pt x="13408" y="17431"/>
                      <a:pt x="13377" y="17431"/>
                    </a:cubicBezTo>
                    <a:cubicBezTo>
                      <a:pt x="13332" y="17446"/>
                      <a:pt x="13301" y="17446"/>
                      <a:pt x="13256" y="17446"/>
                    </a:cubicBezTo>
                    <a:cubicBezTo>
                      <a:pt x="13210" y="17446"/>
                      <a:pt x="13164" y="17431"/>
                      <a:pt x="13103" y="17431"/>
                    </a:cubicBezTo>
                    <a:cubicBezTo>
                      <a:pt x="13012" y="17415"/>
                      <a:pt x="12936" y="17400"/>
                      <a:pt x="12859" y="17370"/>
                    </a:cubicBezTo>
                    <a:cubicBezTo>
                      <a:pt x="12768" y="17354"/>
                      <a:pt x="12692" y="17324"/>
                      <a:pt x="12616" y="17293"/>
                    </a:cubicBezTo>
                    <a:cubicBezTo>
                      <a:pt x="12539" y="17263"/>
                      <a:pt x="12478" y="17232"/>
                      <a:pt x="12418" y="17187"/>
                    </a:cubicBezTo>
                    <a:cubicBezTo>
                      <a:pt x="12341" y="17156"/>
                      <a:pt x="12280" y="17111"/>
                      <a:pt x="12219" y="17065"/>
                    </a:cubicBezTo>
                    <a:lnTo>
                      <a:pt x="12204" y="17050"/>
                    </a:lnTo>
                    <a:cubicBezTo>
                      <a:pt x="12159" y="17019"/>
                      <a:pt x="12113" y="16973"/>
                      <a:pt x="12052" y="16928"/>
                    </a:cubicBezTo>
                    <a:cubicBezTo>
                      <a:pt x="11949" y="16859"/>
                      <a:pt x="11846" y="16825"/>
                      <a:pt x="11743" y="16825"/>
                    </a:cubicBezTo>
                    <a:cubicBezTo>
                      <a:pt x="11709" y="16825"/>
                      <a:pt x="11675" y="16829"/>
                      <a:pt x="11641" y="16836"/>
                    </a:cubicBezTo>
                    <a:cubicBezTo>
                      <a:pt x="11564" y="16852"/>
                      <a:pt x="11488" y="16882"/>
                      <a:pt x="11412" y="16913"/>
                    </a:cubicBezTo>
                    <a:cubicBezTo>
                      <a:pt x="11366" y="16943"/>
                      <a:pt x="11305" y="16958"/>
                      <a:pt x="11260" y="16973"/>
                    </a:cubicBezTo>
                    <a:cubicBezTo>
                      <a:pt x="11199" y="17004"/>
                      <a:pt x="11153" y="17019"/>
                      <a:pt x="11092" y="17034"/>
                    </a:cubicBezTo>
                    <a:cubicBezTo>
                      <a:pt x="11016" y="17050"/>
                      <a:pt x="10940" y="17050"/>
                      <a:pt x="10879" y="17065"/>
                    </a:cubicBezTo>
                    <a:cubicBezTo>
                      <a:pt x="10818" y="17065"/>
                      <a:pt x="10772" y="17080"/>
                      <a:pt x="10711" y="17080"/>
                    </a:cubicBezTo>
                    <a:cubicBezTo>
                      <a:pt x="10559" y="17065"/>
                      <a:pt x="10406" y="17050"/>
                      <a:pt x="10269" y="17034"/>
                    </a:cubicBezTo>
                    <a:cubicBezTo>
                      <a:pt x="10269" y="17034"/>
                      <a:pt x="10269" y="17019"/>
                      <a:pt x="10269" y="17019"/>
                    </a:cubicBezTo>
                    <a:cubicBezTo>
                      <a:pt x="10300" y="16989"/>
                      <a:pt x="10315" y="16973"/>
                      <a:pt x="10345" y="16943"/>
                    </a:cubicBezTo>
                    <a:lnTo>
                      <a:pt x="10422" y="16821"/>
                    </a:lnTo>
                    <a:cubicBezTo>
                      <a:pt x="10467" y="16760"/>
                      <a:pt x="10513" y="16699"/>
                      <a:pt x="10559" y="16638"/>
                    </a:cubicBezTo>
                    <a:cubicBezTo>
                      <a:pt x="10604" y="16577"/>
                      <a:pt x="10650" y="16501"/>
                      <a:pt x="10696" y="16425"/>
                    </a:cubicBezTo>
                    <a:cubicBezTo>
                      <a:pt x="10757" y="16334"/>
                      <a:pt x="10818" y="16257"/>
                      <a:pt x="10863" y="16166"/>
                    </a:cubicBezTo>
                    <a:lnTo>
                      <a:pt x="10863" y="16166"/>
                    </a:lnTo>
                    <a:cubicBezTo>
                      <a:pt x="10742" y="16303"/>
                      <a:pt x="10635" y="16440"/>
                      <a:pt x="10513" y="16577"/>
                    </a:cubicBezTo>
                    <a:cubicBezTo>
                      <a:pt x="10467" y="16638"/>
                      <a:pt x="10437" y="16684"/>
                      <a:pt x="10391" y="16745"/>
                    </a:cubicBezTo>
                    <a:cubicBezTo>
                      <a:pt x="10315" y="16836"/>
                      <a:pt x="10239" y="16913"/>
                      <a:pt x="10163" y="17004"/>
                    </a:cubicBezTo>
                    <a:lnTo>
                      <a:pt x="10147" y="17019"/>
                    </a:lnTo>
                    <a:lnTo>
                      <a:pt x="10132" y="17019"/>
                    </a:lnTo>
                    <a:cubicBezTo>
                      <a:pt x="9949" y="16989"/>
                      <a:pt x="9766" y="16958"/>
                      <a:pt x="9584" y="16913"/>
                    </a:cubicBezTo>
                    <a:cubicBezTo>
                      <a:pt x="9538" y="16897"/>
                      <a:pt x="9492" y="16882"/>
                      <a:pt x="9447" y="16867"/>
                    </a:cubicBezTo>
                    <a:cubicBezTo>
                      <a:pt x="9386" y="16836"/>
                      <a:pt x="9325" y="16806"/>
                      <a:pt x="9248" y="16760"/>
                    </a:cubicBezTo>
                    <a:cubicBezTo>
                      <a:pt x="9111" y="16669"/>
                      <a:pt x="8974" y="16593"/>
                      <a:pt x="8868" y="16501"/>
                    </a:cubicBezTo>
                    <a:cubicBezTo>
                      <a:pt x="8730" y="16395"/>
                      <a:pt x="8624" y="16288"/>
                      <a:pt x="8487" y="16181"/>
                    </a:cubicBezTo>
                    <a:lnTo>
                      <a:pt x="8319" y="16029"/>
                    </a:lnTo>
                    <a:cubicBezTo>
                      <a:pt x="8258" y="15968"/>
                      <a:pt x="8197" y="15907"/>
                      <a:pt x="8136" y="15846"/>
                    </a:cubicBezTo>
                    <a:cubicBezTo>
                      <a:pt x="8091" y="15800"/>
                      <a:pt x="8045" y="15770"/>
                      <a:pt x="7999" y="15724"/>
                    </a:cubicBezTo>
                    <a:cubicBezTo>
                      <a:pt x="7908" y="15663"/>
                      <a:pt x="7816" y="15602"/>
                      <a:pt x="7710" y="15572"/>
                    </a:cubicBezTo>
                    <a:cubicBezTo>
                      <a:pt x="7631" y="15542"/>
                      <a:pt x="7540" y="15525"/>
                      <a:pt x="7431" y="15525"/>
                    </a:cubicBezTo>
                    <a:cubicBezTo>
                      <a:pt x="7372" y="15525"/>
                      <a:pt x="7307" y="15531"/>
                      <a:pt x="7237" y="15541"/>
                    </a:cubicBezTo>
                    <a:cubicBezTo>
                      <a:pt x="7131" y="15541"/>
                      <a:pt x="6994" y="15572"/>
                      <a:pt x="6856" y="15602"/>
                    </a:cubicBezTo>
                    <a:lnTo>
                      <a:pt x="6750" y="15633"/>
                    </a:lnTo>
                    <a:cubicBezTo>
                      <a:pt x="6658" y="15663"/>
                      <a:pt x="6567" y="15694"/>
                      <a:pt x="6476" y="15709"/>
                    </a:cubicBezTo>
                    <a:cubicBezTo>
                      <a:pt x="6354" y="15739"/>
                      <a:pt x="6247" y="15755"/>
                      <a:pt x="6125" y="15785"/>
                    </a:cubicBezTo>
                    <a:lnTo>
                      <a:pt x="6140" y="15770"/>
                    </a:lnTo>
                    <a:lnTo>
                      <a:pt x="6140" y="15770"/>
                    </a:lnTo>
                    <a:cubicBezTo>
                      <a:pt x="6125" y="15785"/>
                      <a:pt x="6125" y="15785"/>
                      <a:pt x="6110" y="15785"/>
                    </a:cubicBezTo>
                    <a:cubicBezTo>
                      <a:pt x="6095" y="15770"/>
                      <a:pt x="6079" y="15770"/>
                      <a:pt x="6079" y="15770"/>
                    </a:cubicBezTo>
                    <a:lnTo>
                      <a:pt x="6064" y="15739"/>
                    </a:lnTo>
                    <a:cubicBezTo>
                      <a:pt x="6064" y="15694"/>
                      <a:pt x="6064" y="15648"/>
                      <a:pt x="6064" y="15602"/>
                    </a:cubicBezTo>
                    <a:cubicBezTo>
                      <a:pt x="6064" y="15557"/>
                      <a:pt x="6064" y="15526"/>
                      <a:pt x="6064" y="15480"/>
                    </a:cubicBezTo>
                    <a:cubicBezTo>
                      <a:pt x="6079" y="15435"/>
                      <a:pt x="6079" y="15404"/>
                      <a:pt x="6095" y="15358"/>
                    </a:cubicBezTo>
                    <a:cubicBezTo>
                      <a:pt x="6095" y="15343"/>
                      <a:pt x="6110" y="15313"/>
                      <a:pt x="6110" y="15298"/>
                    </a:cubicBezTo>
                    <a:lnTo>
                      <a:pt x="6140" y="15252"/>
                    </a:lnTo>
                    <a:cubicBezTo>
                      <a:pt x="6156" y="15221"/>
                      <a:pt x="6171" y="15206"/>
                      <a:pt x="6186" y="15191"/>
                    </a:cubicBezTo>
                    <a:cubicBezTo>
                      <a:pt x="6201" y="15160"/>
                      <a:pt x="6232" y="15130"/>
                      <a:pt x="6262" y="15099"/>
                    </a:cubicBezTo>
                    <a:lnTo>
                      <a:pt x="6277" y="15084"/>
                    </a:lnTo>
                    <a:cubicBezTo>
                      <a:pt x="6323" y="15039"/>
                      <a:pt x="6369" y="14993"/>
                      <a:pt x="6430" y="14947"/>
                    </a:cubicBezTo>
                    <a:cubicBezTo>
                      <a:pt x="6476" y="14901"/>
                      <a:pt x="6536" y="14856"/>
                      <a:pt x="6597" y="14810"/>
                    </a:cubicBezTo>
                    <a:cubicBezTo>
                      <a:pt x="6658" y="14780"/>
                      <a:pt x="6704" y="14749"/>
                      <a:pt x="6750" y="14703"/>
                    </a:cubicBezTo>
                    <a:cubicBezTo>
                      <a:pt x="6841" y="14642"/>
                      <a:pt x="6948" y="14581"/>
                      <a:pt x="7039" y="14505"/>
                    </a:cubicBezTo>
                    <a:cubicBezTo>
                      <a:pt x="7100" y="14460"/>
                      <a:pt x="7161" y="14399"/>
                      <a:pt x="7237" y="14338"/>
                    </a:cubicBezTo>
                    <a:cubicBezTo>
                      <a:pt x="7253" y="14322"/>
                      <a:pt x="7283" y="14292"/>
                      <a:pt x="7313" y="14261"/>
                    </a:cubicBezTo>
                    <a:cubicBezTo>
                      <a:pt x="7420" y="14170"/>
                      <a:pt x="7512" y="14094"/>
                      <a:pt x="7603" y="14018"/>
                    </a:cubicBezTo>
                    <a:lnTo>
                      <a:pt x="7633" y="14002"/>
                    </a:lnTo>
                    <a:cubicBezTo>
                      <a:pt x="7725" y="13926"/>
                      <a:pt x="7816" y="13850"/>
                      <a:pt x="7908" y="13774"/>
                    </a:cubicBezTo>
                    <a:cubicBezTo>
                      <a:pt x="7999" y="13698"/>
                      <a:pt x="8075" y="13622"/>
                      <a:pt x="8167" y="13530"/>
                    </a:cubicBezTo>
                    <a:lnTo>
                      <a:pt x="8182" y="13530"/>
                    </a:lnTo>
                    <a:lnTo>
                      <a:pt x="8182" y="13515"/>
                    </a:lnTo>
                    <a:cubicBezTo>
                      <a:pt x="8212" y="13484"/>
                      <a:pt x="8243" y="13454"/>
                      <a:pt x="8289" y="13424"/>
                    </a:cubicBezTo>
                    <a:cubicBezTo>
                      <a:pt x="8319" y="13393"/>
                      <a:pt x="8350" y="13363"/>
                      <a:pt x="8380" y="13317"/>
                    </a:cubicBezTo>
                    <a:cubicBezTo>
                      <a:pt x="8441" y="13256"/>
                      <a:pt x="8502" y="13195"/>
                      <a:pt x="8578" y="13104"/>
                    </a:cubicBezTo>
                    <a:cubicBezTo>
                      <a:pt x="8730" y="12905"/>
                      <a:pt x="8898" y="12723"/>
                      <a:pt x="9066" y="12525"/>
                    </a:cubicBezTo>
                    <a:cubicBezTo>
                      <a:pt x="9203" y="12357"/>
                      <a:pt x="9386" y="12144"/>
                      <a:pt x="9523" y="11900"/>
                    </a:cubicBezTo>
                    <a:cubicBezTo>
                      <a:pt x="9584" y="11793"/>
                      <a:pt x="9645" y="11671"/>
                      <a:pt x="9690" y="11565"/>
                    </a:cubicBezTo>
                    <a:cubicBezTo>
                      <a:pt x="9751" y="11443"/>
                      <a:pt x="9797" y="11321"/>
                      <a:pt x="9858" y="11184"/>
                    </a:cubicBezTo>
                    <a:cubicBezTo>
                      <a:pt x="9904" y="11062"/>
                      <a:pt x="9934" y="10955"/>
                      <a:pt x="9980" y="10833"/>
                    </a:cubicBezTo>
                    <a:cubicBezTo>
                      <a:pt x="9995" y="10757"/>
                      <a:pt x="10010" y="10712"/>
                      <a:pt x="10025" y="10651"/>
                    </a:cubicBezTo>
                    <a:lnTo>
                      <a:pt x="10041" y="10605"/>
                    </a:lnTo>
                    <a:cubicBezTo>
                      <a:pt x="10056" y="10559"/>
                      <a:pt x="10056" y="10513"/>
                      <a:pt x="10071" y="10483"/>
                    </a:cubicBezTo>
                    <a:close/>
                    <a:moveTo>
                      <a:pt x="7527" y="15724"/>
                    </a:moveTo>
                    <a:cubicBezTo>
                      <a:pt x="7557" y="15739"/>
                      <a:pt x="7573" y="15739"/>
                      <a:pt x="7603" y="15739"/>
                    </a:cubicBezTo>
                    <a:cubicBezTo>
                      <a:pt x="7618" y="15755"/>
                      <a:pt x="7649" y="15755"/>
                      <a:pt x="7664" y="15770"/>
                    </a:cubicBezTo>
                    <a:cubicBezTo>
                      <a:pt x="7679" y="15770"/>
                      <a:pt x="7694" y="15785"/>
                      <a:pt x="7710" y="15785"/>
                    </a:cubicBezTo>
                    <a:cubicBezTo>
                      <a:pt x="7740" y="15800"/>
                      <a:pt x="7755" y="15816"/>
                      <a:pt x="7771" y="15831"/>
                    </a:cubicBezTo>
                    <a:cubicBezTo>
                      <a:pt x="7877" y="15922"/>
                      <a:pt x="7969" y="16014"/>
                      <a:pt x="8045" y="16090"/>
                    </a:cubicBezTo>
                    <a:cubicBezTo>
                      <a:pt x="8091" y="16136"/>
                      <a:pt x="8121" y="16166"/>
                      <a:pt x="8151" y="16196"/>
                    </a:cubicBezTo>
                    <a:cubicBezTo>
                      <a:pt x="8228" y="16273"/>
                      <a:pt x="8304" y="16349"/>
                      <a:pt x="8380" y="16425"/>
                    </a:cubicBezTo>
                    <a:cubicBezTo>
                      <a:pt x="8471" y="16532"/>
                      <a:pt x="8593" y="16638"/>
                      <a:pt x="8730" y="16745"/>
                    </a:cubicBezTo>
                    <a:cubicBezTo>
                      <a:pt x="8822" y="16821"/>
                      <a:pt x="8929" y="16897"/>
                      <a:pt x="9035" y="16973"/>
                    </a:cubicBezTo>
                    <a:cubicBezTo>
                      <a:pt x="9142" y="17050"/>
                      <a:pt x="9264" y="17111"/>
                      <a:pt x="9401" y="17172"/>
                    </a:cubicBezTo>
                    <a:cubicBezTo>
                      <a:pt x="9523" y="17232"/>
                      <a:pt x="9660" y="17263"/>
                      <a:pt x="9782" y="17278"/>
                    </a:cubicBezTo>
                    <a:cubicBezTo>
                      <a:pt x="9904" y="17309"/>
                      <a:pt x="10025" y="17339"/>
                      <a:pt x="10163" y="17354"/>
                    </a:cubicBezTo>
                    <a:cubicBezTo>
                      <a:pt x="10300" y="17385"/>
                      <a:pt x="10437" y="17400"/>
                      <a:pt x="10544" y="17400"/>
                    </a:cubicBezTo>
                    <a:cubicBezTo>
                      <a:pt x="10651" y="17411"/>
                      <a:pt x="10744" y="17422"/>
                      <a:pt x="10837" y="17422"/>
                    </a:cubicBezTo>
                    <a:cubicBezTo>
                      <a:pt x="10876" y="17422"/>
                      <a:pt x="10915" y="17420"/>
                      <a:pt x="10955" y="17415"/>
                    </a:cubicBezTo>
                    <a:cubicBezTo>
                      <a:pt x="11062" y="17400"/>
                      <a:pt x="11199" y="17370"/>
                      <a:pt x="11321" y="17324"/>
                    </a:cubicBezTo>
                    <a:cubicBezTo>
                      <a:pt x="11397" y="17309"/>
                      <a:pt x="11442" y="17278"/>
                      <a:pt x="11503" y="17263"/>
                    </a:cubicBezTo>
                    <a:lnTo>
                      <a:pt x="11549" y="17232"/>
                    </a:lnTo>
                    <a:cubicBezTo>
                      <a:pt x="11580" y="17217"/>
                      <a:pt x="11610" y="17202"/>
                      <a:pt x="11656" y="17187"/>
                    </a:cubicBezTo>
                    <a:lnTo>
                      <a:pt x="11671" y="17187"/>
                    </a:lnTo>
                    <a:lnTo>
                      <a:pt x="11701" y="17172"/>
                    </a:lnTo>
                    <a:lnTo>
                      <a:pt x="11778" y="17172"/>
                    </a:lnTo>
                    <a:lnTo>
                      <a:pt x="11808" y="17187"/>
                    </a:lnTo>
                    <a:cubicBezTo>
                      <a:pt x="11823" y="17187"/>
                      <a:pt x="11839" y="17202"/>
                      <a:pt x="11839" y="17202"/>
                    </a:cubicBezTo>
                    <a:cubicBezTo>
                      <a:pt x="11884" y="17232"/>
                      <a:pt x="11930" y="17263"/>
                      <a:pt x="11976" y="17293"/>
                    </a:cubicBezTo>
                    <a:cubicBezTo>
                      <a:pt x="12006" y="17324"/>
                      <a:pt x="12052" y="17354"/>
                      <a:pt x="12082" y="17385"/>
                    </a:cubicBezTo>
                    <a:cubicBezTo>
                      <a:pt x="12189" y="17446"/>
                      <a:pt x="12265" y="17491"/>
                      <a:pt x="12341" y="17522"/>
                    </a:cubicBezTo>
                    <a:cubicBezTo>
                      <a:pt x="12494" y="17583"/>
                      <a:pt x="12616" y="17629"/>
                      <a:pt x="12737" y="17659"/>
                    </a:cubicBezTo>
                    <a:cubicBezTo>
                      <a:pt x="12859" y="17690"/>
                      <a:pt x="12981" y="17705"/>
                      <a:pt x="13103" y="17720"/>
                    </a:cubicBezTo>
                    <a:lnTo>
                      <a:pt x="13301" y="17720"/>
                    </a:lnTo>
                    <a:cubicBezTo>
                      <a:pt x="13377" y="17705"/>
                      <a:pt x="13454" y="17690"/>
                      <a:pt x="13499" y="17674"/>
                    </a:cubicBezTo>
                    <a:cubicBezTo>
                      <a:pt x="13591" y="17644"/>
                      <a:pt x="13682" y="17598"/>
                      <a:pt x="13774" y="17522"/>
                    </a:cubicBezTo>
                    <a:cubicBezTo>
                      <a:pt x="13804" y="17491"/>
                      <a:pt x="13834" y="17461"/>
                      <a:pt x="13865" y="17431"/>
                    </a:cubicBezTo>
                    <a:cubicBezTo>
                      <a:pt x="13880" y="17415"/>
                      <a:pt x="13895" y="17400"/>
                      <a:pt x="13911" y="17385"/>
                    </a:cubicBezTo>
                    <a:cubicBezTo>
                      <a:pt x="14002" y="17278"/>
                      <a:pt x="14063" y="17187"/>
                      <a:pt x="14124" y="17080"/>
                    </a:cubicBezTo>
                    <a:lnTo>
                      <a:pt x="14139" y="17065"/>
                    </a:lnTo>
                    <a:lnTo>
                      <a:pt x="14154" y="17050"/>
                    </a:lnTo>
                    <a:cubicBezTo>
                      <a:pt x="14170" y="17004"/>
                      <a:pt x="14200" y="16958"/>
                      <a:pt x="14231" y="16913"/>
                    </a:cubicBezTo>
                    <a:cubicBezTo>
                      <a:pt x="14246" y="16897"/>
                      <a:pt x="14261" y="16882"/>
                      <a:pt x="14276" y="16867"/>
                    </a:cubicBezTo>
                    <a:lnTo>
                      <a:pt x="14276" y="16852"/>
                    </a:lnTo>
                    <a:cubicBezTo>
                      <a:pt x="14292" y="16882"/>
                      <a:pt x="14276" y="16897"/>
                      <a:pt x="14276" y="16913"/>
                    </a:cubicBezTo>
                    <a:cubicBezTo>
                      <a:pt x="14246" y="16973"/>
                      <a:pt x="14215" y="17034"/>
                      <a:pt x="14200" y="17111"/>
                    </a:cubicBezTo>
                    <a:lnTo>
                      <a:pt x="14170" y="17202"/>
                    </a:lnTo>
                    <a:cubicBezTo>
                      <a:pt x="14139" y="17278"/>
                      <a:pt x="14124" y="17339"/>
                      <a:pt x="14093" y="17415"/>
                    </a:cubicBezTo>
                    <a:cubicBezTo>
                      <a:pt x="14078" y="17476"/>
                      <a:pt x="14048" y="17537"/>
                      <a:pt x="14033" y="17583"/>
                    </a:cubicBezTo>
                    <a:cubicBezTo>
                      <a:pt x="14017" y="17613"/>
                      <a:pt x="14002" y="17644"/>
                      <a:pt x="14002" y="17674"/>
                    </a:cubicBezTo>
                    <a:lnTo>
                      <a:pt x="13987" y="17705"/>
                    </a:lnTo>
                    <a:cubicBezTo>
                      <a:pt x="13972" y="17751"/>
                      <a:pt x="13941" y="17796"/>
                      <a:pt x="13926" y="17827"/>
                    </a:cubicBezTo>
                    <a:cubicBezTo>
                      <a:pt x="13895" y="17872"/>
                      <a:pt x="13865" y="17903"/>
                      <a:pt x="13850" y="17933"/>
                    </a:cubicBezTo>
                    <a:cubicBezTo>
                      <a:pt x="13834" y="17964"/>
                      <a:pt x="13804" y="17979"/>
                      <a:pt x="13774" y="18010"/>
                    </a:cubicBezTo>
                    <a:cubicBezTo>
                      <a:pt x="13758" y="18040"/>
                      <a:pt x="13728" y="18055"/>
                      <a:pt x="13682" y="18086"/>
                    </a:cubicBezTo>
                    <a:cubicBezTo>
                      <a:pt x="13667" y="18101"/>
                      <a:pt x="13652" y="18116"/>
                      <a:pt x="13636" y="18116"/>
                    </a:cubicBezTo>
                    <a:cubicBezTo>
                      <a:pt x="13621" y="18131"/>
                      <a:pt x="13606" y="18131"/>
                      <a:pt x="13591" y="18147"/>
                    </a:cubicBezTo>
                    <a:cubicBezTo>
                      <a:pt x="13575" y="18147"/>
                      <a:pt x="13545" y="18147"/>
                      <a:pt x="13530" y="18162"/>
                    </a:cubicBezTo>
                    <a:cubicBezTo>
                      <a:pt x="13469" y="18177"/>
                      <a:pt x="13393" y="18177"/>
                      <a:pt x="13332" y="18192"/>
                    </a:cubicBezTo>
                    <a:lnTo>
                      <a:pt x="13256" y="18192"/>
                    </a:lnTo>
                    <a:cubicBezTo>
                      <a:pt x="13210" y="18208"/>
                      <a:pt x="13164" y="18208"/>
                      <a:pt x="13118" y="18208"/>
                    </a:cubicBezTo>
                    <a:cubicBezTo>
                      <a:pt x="13073" y="18223"/>
                      <a:pt x="13042" y="18223"/>
                      <a:pt x="12997" y="18223"/>
                    </a:cubicBezTo>
                    <a:cubicBezTo>
                      <a:pt x="12905" y="18238"/>
                      <a:pt x="12814" y="18238"/>
                      <a:pt x="12722" y="18238"/>
                    </a:cubicBezTo>
                    <a:cubicBezTo>
                      <a:pt x="12631" y="18238"/>
                      <a:pt x="12555" y="18238"/>
                      <a:pt x="12463" y="18223"/>
                    </a:cubicBezTo>
                    <a:lnTo>
                      <a:pt x="12448" y="18223"/>
                    </a:lnTo>
                    <a:lnTo>
                      <a:pt x="12448" y="18208"/>
                    </a:lnTo>
                    <a:lnTo>
                      <a:pt x="12341" y="18192"/>
                    </a:lnTo>
                    <a:cubicBezTo>
                      <a:pt x="12250" y="18177"/>
                      <a:pt x="12174" y="18162"/>
                      <a:pt x="12082" y="18147"/>
                    </a:cubicBezTo>
                    <a:cubicBezTo>
                      <a:pt x="11930" y="18101"/>
                      <a:pt x="11762" y="18070"/>
                      <a:pt x="11610" y="18055"/>
                    </a:cubicBezTo>
                    <a:cubicBezTo>
                      <a:pt x="11458" y="18025"/>
                      <a:pt x="11351" y="18025"/>
                      <a:pt x="11244" y="18025"/>
                    </a:cubicBezTo>
                    <a:cubicBezTo>
                      <a:pt x="11183" y="18025"/>
                      <a:pt x="11107" y="18040"/>
                      <a:pt x="11046" y="18040"/>
                    </a:cubicBezTo>
                    <a:cubicBezTo>
                      <a:pt x="10985" y="18055"/>
                      <a:pt x="10924" y="18070"/>
                      <a:pt x="10863" y="18086"/>
                    </a:cubicBezTo>
                    <a:cubicBezTo>
                      <a:pt x="10772" y="18101"/>
                      <a:pt x="10696" y="18131"/>
                      <a:pt x="10604" y="18147"/>
                    </a:cubicBezTo>
                    <a:lnTo>
                      <a:pt x="10498" y="18177"/>
                    </a:lnTo>
                    <a:cubicBezTo>
                      <a:pt x="10437" y="18192"/>
                      <a:pt x="10376" y="18208"/>
                      <a:pt x="10300" y="18223"/>
                    </a:cubicBezTo>
                    <a:cubicBezTo>
                      <a:pt x="10254" y="18238"/>
                      <a:pt x="10193" y="18253"/>
                      <a:pt x="10147" y="18269"/>
                    </a:cubicBezTo>
                    <a:cubicBezTo>
                      <a:pt x="10010" y="18314"/>
                      <a:pt x="9904" y="18345"/>
                      <a:pt x="9797" y="18390"/>
                    </a:cubicBezTo>
                    <a:lnTo>
                      <a:pt x="9675" y="18451"/>
                    </a:lnTo>
                    <a:cubicBezTo>
                      <a:pt x="9599" y="18482"/>
                      <a:pt x="9523" y="18528"/>
                      <a:pt x="9447" y="18558"/>
                    </a:cubicBezTo>
                    <a:cubicBezTo>
                      <a:pt x="9386" y="18573"/>
                      <a:pt x="9325" y="18604"/>
                      <a:pt x="9248" y="18619"/>
                    </a:cubicBezTo>
                    <a:cubicBezTo>
                      <a:pt x="9157" y="18634"/>
                      <a:pt x="9050" y="18665"/>
                      <a:pt x="8959" y="18665"/>
                    </a:cubicBezTo>
                    <a:cubicBezTo>
                      <a:pt x="8929" y="18680"/>
                      <a:pt x="8898" y="18680"/>
                      <a:pt x="8852" y="18680"/>
                    </a:cubicBezTo>
                    <a:cubicBezTo>
                      <a:pt x="8822" y="18680"/>
                      <a:pt x="8791" y="18665"/>
                      <a:pt x="8761" y="18665"/>
                    </a:cubicBezTo>
                    <a:cubicBezTo>
                      <a:pt x="8746" y="18665"/>
                      <a:pt x="8715" y="18665"/>
                      <a:pt x="8700" y="18649"/>
                    </a:cubicBezTo>
                    <a:cubicBezTo>
                      <a:pt x="8669" y="18634"/>
                      <a:pt x="8639" y="18634"/>
                      <a:pt x="8593" y="18619"/>
                    </a:cubicBezTo>
                    <a:cubicBezTo>
                      <a:pt x="8563" y="18604"/>
                      <a:pt x="8532" y="18573"/>
                      <a:pt x="8487" y="18558"/>
                    </a:cubicBezTo>
                    <a:cubicBezTo>
                      <a:pt x="8365" y="18482"/>
                      <a:pt x="8258" y="18406"/>
                      <a:pt x="8151" y="18329"/>
                    </a:cubicBezTo>
                    <a:cubicBezTo>
                      <a:pt x="8121" y="18299"/>
                      <a:pt x="8075" y="18269"/>
                      <a:pt x="8045" y="18223"/>
                    </a:cubicBezTo>
                    <a:cubicBezTo>
                      <a:pt x="7969" y="18162"/>
                      <a:pt x="7908" y="18070"/>
                      <a:pt x="7832" y="17964"/>
                    </a:cubicBezTo>
                    <a:lnTo>
                      <a:pt x="7816" y="17964"/>
                    </a:lnTo>
                    <a:cubicBezTo>
                      <a:pt x="7801" y="17933"/>
                      <a:pt x="7786" y="17903"/>
                      <a:pt x="7771" y="17888"/>
                    </a:cubicBezTo>
                    <a:cubicBezTo>
                      <a:pt x="7755" y="17857"/>
                      <a:pt x="7740" y="17827"/>
                      <a:pt x="7725" y="17811"/>
                    </a:cubicBezTo>
                    <a:cubicBezTo>
                      <a:pt x="7710" y="17766"/>
                      <a:pt x="7694" y="17735"/>
                      <a:pt x="7679" y="17705"/>
                    </a:cubicBezTo>
                    <a:cubicBezTo>
                      <a:pt x="7664" y="17674"/>
                      <a:pt x="7649" y="17629"/>
                      <a:pt x="7649" y="17598"/>
                    </a:cubicBezTo>
                    <a:cubicBezTo>
                      <a:pt x="7633" y="17568"/>
                      <a:pt x="7633" y="17552"/>
                      <a:pt x="7618" y="17522"/>
                    </a:cubicBezTo>
                    <a:cubicBezTo>
                      <a:pt x="7618" y="17491"/>
                      <a:pt x="7603" y="17461"/>
                      <a:pt x="7603" y="17415"/>
                    </a:cubicBezTo>
                    <a:cubicBezTo>
                      <a:pt x="7588" y="17354"/>
                      <a:pt x="7557" y="17293"/>
                      <a:pt x="7512" y="17248"/>
                    </a:cubicBezTo>
                    <a:cubicBezTo>
                      <a:pt x="7466" y="17187"/>
                      <a:pt x="7420" y="17141"/>
                      <a:pt x="7344" y="17080"/>
                    </a:cubicBezTo>
                    <a:cubicBezTo>
                      <a:pt x="7253" y="17004"/>
                      <a:pt x="7161" y="16928"/>
                      <a:pt x="7039" y="16852"/>
                    </a:cubicBezTo>
                    <a:cubicBezTo>
                      <a:pt x="6933" y="16760"/>
                      <a:pt x="6841" y="16699"/>
                      <a:pt x="6750" y="16638"/>
                    </a:cubicBezTo>
                    <a:lnTo>
                      <a:pt x="6689" y="16593"/>
                    </a:lnTo>
                    <a:cubicBezTo>
                      <a:pt x="6658" y="16577"/>
                      <a:pt x="6628" y="16547"/>
                      <a:pt x="6582" y="16532"/>
                    </a:cubicBezTo>
                    <a:cubicBezTo>
                      <a:pt x="6536" y="16486"/>
                      <a:pt x="6491" y="16455"/>
                      <a:pt x="6445" y="16425"/>
                    </a:cubicBezTo>
                    <a:cubicBezTo>
                      <a:pt x="6415" y="16395"/>
                      <a:pt x="6384" y="16379"/>
                      <a:pt x="6369" y="16349"/>
                    </a:cubicBezTo>
                    <a:cubicBezTo>
                      <a:pt x="6323" y="16303"/>
                      <a:pt x="6277" y="16257"/>
                      <a:pt x="6232" y="16181"/>
                    </a:cubicBezTo>
                    <a:cubicBezTo>
                      <a:pt x="6201" y="16151"/>
                      <a:pt x="6186" y="16120"/>
                      <a:pt x="6156" y="16075"/>
                    </a:cubicBezTo>
                    <a:cubicBezTo>
                      <a:pt x="6140" y="16044"/>
                      <a:pt x="6125" y="16014"/>
                      <a:pt x="6110" y="15968"/>
                    </a:cubicBezTo>
                    <a:cubicBezTo>
                      <a:pt x="6110" y="15953"/>
                      <a:pt x="6095" y="15937"/>
                      <a:pt x="6095" y="15922"/>
                    </a:cubicBezTo>
                    <a:cubicBezTo>
                      <a:pt x="6125" y="15922"/>
                      <a:pt x="6156" y="15907"/>
                      <a:pt x="6171" y="15907"/>
                    </a:cubicBezTo>
                    <a:lnTo>
                      <a:pt x="6232" y="15907"/>
                    </a:lnTo>
                    <a:lnTo>
                      <a:pt x="6262" y="15892"/>
                    </a:lnTo>
                    <a:cubicBezTo>
                      <a:pt x="6354" y="15892"/>
                      <a:pt x="6445" y="15876"/>
                      <a:pt x="6552" y="15846"/>
                    </a:cubicBezTo>
                    <a:cubicBezTo>
                      <a:pt x="6628" y="15831"/>
                      <a:pt x="6704" y="15816"/>
                      <a:pt x="6765" y="15800"/>
                    </a:cubicBezTo>
                    <a:cubicBezTo>
                      <a:pt x="6887" y="15785"/>
                      <a:pt x="7009" y="15755"/>
                      <a:pt x="7146" y="15739"/>
                    </a:cubicBezTo>
                    <a:cubicBezTo>
                      <a:pt x="7237" y="15724"/>
                      <a:pt x="7329" y="15724"/>
                      <a:pt x="7420" y="15724"/>
                    </a:cubicBezTo>
                    <a:close/>
                    <a:moveTo>
                      <a:pt x="14657" y="1"/>
                    </a:moveTo>
                    <a:cubicBezTo>
                      <a:pt x="14596" y="1"/>
                      <a:pt x="14551" y="1"/>
                      <a:pt x="14490" y="16"/>
                    </a:cubicBezTo>
                    <a:cubicBezTo>
                      <a:pt x="14398" y="16"/>
                      <a:pt x="14292" y="31"/>
                      <a:pt x="14185" y="46"/>
                    </a:cubicBezTo>
                    <a:cubicBezTo>
                      <a:pt x="14048" y="77"/>
                      <a:pt x="13911" y="107"/>
                      <a:pt x="13804" y="214"/>
                    </a:cubicBezTo>
                    <a:cubicBezTo>
                      <a:pt x="13728" y="275"/>
                      <a:pt x="13667" y="366"/>
                      <a:pt x="13606" y="458"/>
                    </a:cubicBezTo>
                    <a:cubicBezTo>
                      <a:pt x="13545" y="549"/>
                      <a:pt x="13499" y="641"/>
                      <a:pt x="13438" y="732"/>
                    </a:cubicBezTo>
                    <a:cubicBezTo>
                      <a:pt x="13393" y="823"/>
                      <a:pt x="13347" y="915"/>
                      <a:pt x="13301" y="1021"/>
                    </a:cubicBezTo>
                    <a:cubicBezTo>
                      <a:pt x="13256" y="1113"/>
                      <a:pt x="13210" y="1204"/>
                      <a:pt x="13164" y="1311"/>
                    </a:cubicBezTo>
                    <a:cubicBezTo>
                      <a:pt x="13134" y="1402"/>
                      <a:pt x="13088" y="1494"/>
                      <a:pt x="13057" y="1600"/>
                    </a:cubicBezTo>
                    <a:cubicBezTo>
                      <a:pt x="13027" y="1661"/>
                      <a:pt x="12997" y="1722"/>
                      <a:pt x="12951" y="1783"/>
                    </a:cubicBezTo>
                    <a:cubicBezTo>
                      <a:pt x="12875" y="1920"/>
                      <a:pt x="12783" y="2042"/>
                      <a:pt x="12692" y="2164"/>
                    </a:cubicBezTo>
                    <a:cubicBezTo>
                      <a:pt x="12646" y="2225"/>
                      <a:pt x="12600" y="2271"/>
                      <a:pt x="12570" y="2317"/>
                    </a:cubicBezTo>
                    <a:cubicBezTo>
                      <a:pt x="12524" y="2362"/>
                      <a:pt x="12478" y="2423"/>
                      <a:pt x="12448" y="2469"/>
                    </a:cubicBezTo>
                    <a:cubicBezTo>
                      <a:pt x="12387" y="2560"/>
                      <a:pt x="12326" y="2652"/>
                      <a:pt x="12296" y="2758"/>
                    </a:cubicBezTo>
                    <a:cubicBezTo>
                      <a:pt x="12250" y="2850"/>
                      <a:pt x="12235" y="2956"/>
                      <a:pt x="12235" y="3063"/>
                    </a:cubicBezTo>
                    <a:cubicBezTo>
                      <a:pt x="12219" y="3170"/>
                      <a:pt x="12219" y="3276"/>
                      <a:pt x="12204" y="3368"/>
                    </a:cubicBezTo>
                    <a:cubicBezTo>
                      <a:pt x="12204" y="3474"/>
                      <a:pt x="12189" y="3581"/>
                      <a:pt x="12174" y="3688"/>
                    </a:cubicBezTo>
                    <a:cubicBezTo>
                      <a:pt x="12174" y="3703"/>
                      <a:pt x="12174" y="3718"/>
                      <a:pt x="12174" y="3733"/>
                    </a:cubicBezTo>
                    <a:cubicBezTo>
                      <a:pt x="12174" y="3764"/>
                      <a:pt x="12159" y="3794"/>
                      <a:pt x="12159" y="3825"/>
                    </a:cubicBezTo>
                    <a:cubicBezTo>
                      <a:pt x="12143" y="3932"/>
                      <a:pt x="12128" y="4038"/>
                      <a:pt x="12113" y="4145"/>
                    </a:cubicBezTo>
                    <a:cubicBezTo>
                      <a:pt x="12098" y="4251"/>
                      <a:pt x="12098" y="4373"/>
                      <a:pt x="12098" y="4480"/>
                    </a:cubicBezTo>
                    <a:cubicBezTo>
                      <a:pt x="12098" y="4693"/>
                      <a:pt x="12113" y="4907"/>
                      <a:pt x="12113" y="5120"/>
                    </a:cubicBezTo>
                    <a:lnTo>
                      <a:pt x="12113" y="5166"/>
                    </a:lnTo>
                    <a:lnTo>
                      <a:pt x="12113" y="5181"/>
                    </a:lnTo>
                    <a:lnTo>
                      <a:pt x="12113" y="5211"/>
                    </a:lnTo>
                    <a:cubicBezTo>
                      <a:pt x="12098" y="5257"/>
                      <a:pt x="12098" y="5303"/>
                      <a:pt x="12098" y="5348"/>
                    </a:cubicBezTo>
                    <a:cubicBezTo>
                      <a:pt x="12098" y="5394"/>
                      <a:pt x="12082" y="5440"/>
                      <a:pt x="12082" y="5486"/>
                    </a:cubicBezTo>
                    <a:cubicBezTo>
                      <a:pt x="12082" y="5516"/>
                      <a:pt x="12067" y="5547"/>
                      <a:pt x="12067" y="5577"/>
                    </a:cubicBezTo>
                    <a:cubicBezTo>
                      <a:pt x="12052" y="5623"/>
                      <a:pt x="12052" y="5653"/>
                      <a:pt x="12037" y="5684"/>
                    </a:cubicBezTo>
                    <a:cubicBezTo>
                      <a:pt x="12021" y="5714"/>
                      <a:pt x="12021" y="5745"/>
                      <a:pt x="12006" y="5775"/>
                    </a:cubicBezTo>
                    <a:cubicBezTo>
                      <a:pt x="11991" y="5806"/>
                      <a:pt x="11976" y="5836"/>
                      <a:pt x="11960" y="5867"/>
                    </a:cubicBezTo>
                    <a:cubicBezTo>
                      <a:pt x="11945" y="5882"/>
                      <a:pt x="11945" y="5897"/>
                      <a:pt x="11930" y="5912"/>
                    </a:cubicBezTo>
                    <a:cubicBezTo>
                      <a:pt x="11930" y="5912"/>
                      <a:pt x="11915" y="5927"/>
                      <a:pt x="11900" y="5943"/>
                    </a:cubicBezTo>
                    <a:cubicBezTo>
                      <a:pt x="11900" y="5912"/>
                      <a:pt x="11884" y="5882"/>
                      <a:pt x="11869" y="5836"/>
                    </a:cubicBezTo>
                    <a:cubicBezTo>
                      <a:pt x="11823" y="5668"/>
                      <a:pt x="11778" y="5501"/>
                      <a:pt x="11732" y="5318"/>
                    </a:cubicBezTo>
                    <a:cubicBezTo>
                      <a:pt x="11701" y="5150"/>
                      <a:pt x="11641" y="4998"/>
                      <a:pt x="11610" y="4830"/>
                    </a:cubicBezTo>
                    <a:cubicBezTo>
                      <a:pt x="11595" y="4800"/>
                      <a:pt x="11595" y="4770"/>
                      <a:pt x="11580" y="4739"/>
                    </a:cubicBezTo>
                    <a:cubicBezTo>
                      <a:pt x="11580" y="4739"/>
                      <a:pt x="11580" y="4724"/>
                      <a:pt x="11580" y="4724"/>
                    </a:cubicBezTo>
                    <a:cubicBezTo>
                      <a:pt x="11580" y="4724"/>
                      <a:pt x="11580" y="4724"/>
                      <a:pt x="11580" y="4709"/>
                    </a:cubicBezTo>
                    <a:cubicBezTo>
                      <a:pt x="11580" y="4709"/>
                      <a:pt x="11564" y="4693"/>
                      <a:pt x="11564" y="4693"/>
                    </a:cubicBezTo>
                    <a:cubicBezTo>
                      <a:pt x="11549" y="4602"/>
                      <a:pt x="11519" y="4511"/>
                      <a:pt x="11503" y="4434"/>
                    </a:cubicBezTo>
                    <a:cubicBezTo>
                      <a:pt x="11473" y="4343"/>
                      <a:pt x="11442" y="4267"/>
                      <a:pt x="11412" y="4191"/>
                    </a:cubicBezTo>
                    <a:cubicBezTo>
                      <a:pt x="11381" y="4099"/>
                      <a:pt x="11351" y="4023"/>
                      <a:pt x="11305" y="3947"/>
                    </a:cubicBezTo>
                    <a:cubicBezTo>
                      <a:pt x="11275" y="3871"/>
                      <a:pt x="11244" y="3794"/>
                      <a:pt x="11214" y="3718"/>
                    </a:cubicBezTo>
                    <a:cubicBezTo>
                      <a:pt x="11183" y="3642"/>
                      <a:pt x="11138" y="3581"/>
                      <a:pt x="11107" y="3505"/>
                    </a:cubicBezTo>
                    <a:cubicBezTo>
                      <a:pt x="11092" y="3429"/>
                      <a:pt x="11062" y="3368"/>
                      <a:pt x="11046" y="3292"/>
                    </a:cubicBezTo>
                    <a:cubicBezTo>
                      <a:pt x="11016" y="3215"/>
                      <a:pt x="10985" y="3155"/>
                      <a:pt x="10955" y="3078"/>
                    </a:cubicBezTo>
                    <a:cubicBezTo>
                      <a:pt x="10924" y="3002"/>
                      <a:pt x="10894" y="2941"/>
                      <a:pt x="10848" y="2880"/>
                    </a:cubicBezTo>
                    <a:cubicBezTo>
                      <a:pt x="10803" y="2819"/>
                      <a:pt x="10757" y="2743"/>
                      <a:pt x="10711" y="2682"/>
                    </a:cubicBezTo>
                    <a:cubicBezTo>
                      <a:pt x="10696" y="2667"/>
                      <a:pt x="10696" y="2667"/>
                      <a:pt x="10696" y="2652"/>
                    </a:cubicBezTo>
                    <a:cubicBezTo>
                      <a:pt x="10696" y="2667"/>
                      <a:pt x="10696" y="2667"/>
                      <a:pt x="10696" y="2667"/>
                    </a:cubicBezTo>
                    <a:lnTo>
                      <a:pt x="10681" y="2636"/>
                    </a:lnTo>
                    <a:cubicBezTo>
                      <a:pt x="10681" y="2636"/>
                      <a:pt x="10665" y="2621"/>
                      <a:pt x="10665" y="2606"/>
                    </a:cubicBezTo>
                    <a:cubicBezTo>
                      <a:pt x="10650" y="2560"/>
                      <a:pt x="10620" y="2515"/>
                      <a:pt x="10604" y="2469"/>
                    </a:cubicBezTo>
                    <a:cubicBezTo>
                      <a:pt x="10559" y="2362"/>
                      <a:pt x="10498" y="2256"/>
                      <a:pt x="10452" y="2149"/>
                    </a:cubicBezTo>
                    <a:cubicBezTo>
                      <a:pt x="10422" y="2103"/>
                      <a:pt x="10391" y="2058"/>
                      <a:pt x="10361" y="1997"/>
                    </a:cubicBezTo>
                    <a:cubicBezTo>
                      <a:pt x="10315" y="1951"/>
                      <a:pt x="10285" y="1905"/>
                      <a:pt x="10254" y="1859"/>
                    </a:cubicBezTo>
                    <a:cubicBezTo>
                      <a:pt x="10193" y="1768"/>
                      <a:pt x="10132" y="1677"/>
                      <a:pt x="10071" y="1600"/>
                    </a:cubicBezTo>
                    <a:cubicBezTo>
                      <a:pt x="10056" y="1585"/>
                      <a:pt x="10056" y="1570"/>
                      <a:pt x="10041" y="1555"/>
                    </a:cubicBezTo>
                    <a:lnTo>
                      <a:pt x="10041" y="1555"/>
                    </a:lnTo>
                    <a:lnTo>
                      <a:pt x="10056" y="1570"/>
                    </a:lnTo>
                    <a:cubicBezTo>
                      <a:pt x="10041" y="1555"/>
                      <a:pt x="10025" y="1524"/>
                      <a:pt x="10010" y="1509"/>
                    </a:cubicBezTo>
                    <a:cubicBezTo>
                      <a:pt x="10010" y="1509"/>
                      <a:pt x="9995" y="1509"/>
                      <a:pt x="9995" y="1494"/>
                    </a:cubicBezTo>
                    <a:cubicBezTo>
                      <a:pt x="9995" y="1494"/>
                      <a:pt x="9995" y="1479"/>
                      <a:pt x="9995" y="1479"/>
                    </a:cubicBezTo>
                    <a:cubicBezTo>
                      <a:pt x="9934" y="1402"/>
                      <a:pt x="9873" y="1341"/>
                      <a:pt x="9827" y="1265"/>
                    </a:cubicBezTo>
                    <a:cubicBezTo>
                      <a:pt x="9766" y="1189"/>
                      <a:pt x="9706" y="1128"/>
                      <a:pt x="9629" y="1052"/>
                    </a:cubicBezTo>
                    <a:cubicBezTo>
                      <a:pt x="9492" y="915"/>
                      <a:pt x="9325" y="778"/>
                      <a:pt x="9127" y="747"/>
                    </a:cubicBezTo>
                    <a:cubicBezTo>
                      <a:pt x="9035" y="732"/>
                      <a:pt x="8944" y="732"/>
                      <a:pt x="8852" y="717"/>
                    </a:cubicBezTo>
                    <a:cubicBezTo>
                      <a:pt x="8781" y="717"/>
                      <a:pt x="8710" y="710"/>
                      <a:pt x="8635" y="710"/>
                    </a:cubicBezTo>
                    <a:cubicBezTo>
                      <a:pt x="8597" y="710"/>
                      <a:pt x="8558" y="712"/>
                      <a:pt x="8517" y="717"/>
                    </a:cubicBezTo>
                    <a:cubicBezTo>
                      <a:pt x="8410" y="717"/>
                      <a:pt x="8289" y="732"/>
                      <a:pt x="8167" y="762"/>
                    </a:cubicBezTo>
                    <a:cubicBezTo>
                      <a:pt x="7953" y="793"/>
                      <a:pt x="7740" y="823"/>
                      <a:pt x="7527" y="839"/>
                    </a:cubicBezTo>
                    <a:cubicBezTo>
                      <a:pt x="7374" y="854"/>
                      <a:pt x="7222" y="869"/>
                      <a:pt x="7070" y="884"/>
                    </a:cubicBezTo>
                    <a:cubicBezTo>
                      <a:pt x="7009" y="900"/>
                      <a:pt x="6948" y="900"/>
                      <a:pt x="6887" y="915"/>
                    </a:cubicBezTo>
                    <a:cubicBezTo>
                      <a:pt x="6841" y="915"/>
                      <a:pt x="6780" y="930"/>
                      <a:pt x="6735" y="945"/>
                    </a:cubicBezTo>
                    <a:cubicBezTo>
                      <a:pt x="6582" y="976"/>
                      <a:pt x="6445" y="1021"/>
                      <a:pt x="6308" y="1098"/>
                    </a:cubicBezTo>
                    <a:cubicBezTo>
                      <a:pt x="6232" y="1143"/>
                      <a:pt x="6171" y="1189"/>
                      <a:pt x="6110" y="1250"/>
                    </a:cubicBezTo>
                    <a:cubicBezTo>
                      <a:pt x="6064" y="1296"/>
                      <a:pt x="6003" y="1357"/>
                      <a:pt x="5957" y="1402"/>
                    </a:cubicBezTo>
                    <a:cubicBezTo>
                      <a:pt x="5866" y="1524"/>
                      <a:pt x="5805" y="1661"/>
                      <a:pt x="5729" y="1799"/>
                    </a:cubicBezTo>
                    <a:cubicBezTo>
                      <a:pt x="5683" y="1920"/>
                      <a:pt x="5638" y="2027"/>
                      <a:pt x="5561" y="2134"/>
                    </a:cubicBezTo>
                    <a:cubicBezTo>
                      <a:pt x="5546" y="2179"/>
                      <a:pt x="5531" y="2210"/>
                      <a:pt x="5500" y="2225"/>
                    </a:cubicBezTo>
                    <a:cubicBezTo>
                      <a:pt x="5485" y="2256"/>
                      <a:pt x="5470" y="2271"/>
                      <a:pt x="5455" y="2286"/>
                    </a:cubicBezTo>
                    <a:cubicBezTo>
                      <a:pt x="5439" y="2301"/>
                      <a:pt x="5424" y="2317"/>
                      <a:pt x="5409" y="2317"/>
                    </a:cubicBezTo>
                    <a:cubicBezTo>
                      <a:pt x="5379" y="2347"/>
                      <a:pt x="5348" y="2362"/>
                      <a:pt x="5318" y="2377"/>
                    </a:cubicBezTo>
                    <a:cubicBezTo>
                      <a:pt x="5302" y="2393"/>
                      <a:pt x="5272" y="2408"/>
                      <a:pt x="5241" y="2423"/>
                    </a:cubicBezTo>
                    <a:cubicBezTo>
                      <a:pt x="5211" y="2423"/>
                      <a:pt x="5196" y="2438"/>
                      <a:pt x="5165" y="2438"/>
                    </a:cubicBezTo>
                    <a:cubicBezTo>
                      <a:pt x="5135" y="2454"/>
                      <a:pt x="5104" y="2454"/>
                      <a:pt x="5074" y="2454"/>
                    </a:cubicBezTo>
                    <a:cubicBezTo>
                      <a:pt x="4998" y="2469"/>
                      <a:pt x="4921" y="2469"/>
                      <a:pt x="4861" y="2469"/>
                    </a:cubicBezTo>
                    <a:cubicBezTo>
                      <a:pt x="4708" y="2484"/>
                      <a:pt x="4556" y="2499"/>
                      <a:pt x="4419" y="2560"/>
                    </a:cubicBezTo>
                    <a:cubicBezTo>
                      <a:pt x="4266" y="2636"/>
                      <a:pt x="4144" y="2728"/>
                      <a:pt x="4038" y="2835"/>
                    </a:cubicBezTo>
                    <a:cubicBezTo>
                      <a:pt x="3931" y="2956"/>
                      <a:pt x="3855" y="3109"/>
                      <a:pt x="3794" y="3261"/>
                    </a:cubicBezTo>
                    <a:cubicBezTo>
                      <a:pt x="3748" y="3398"/>
                      <a:pt x="3733" y="3551"/>
                      <a:pt x="3733" y="3718"/>
                    </a:cubicBezTo>
                    <a:cubicBezTo>
                      <a:pt x="3733" y="3794"/>
                      <a:pt x="3748" y="3871"/>
                      <a:pt x="3748" y="3962"/>
                    </a:cubicBezTo>
                    <a:cubicBezTo>
                      <a:pt x="3764" y="4023"/>
                      <a:pt x="3764" y="4099"/>
                      <a:pt x="3794" y="4160"/>
                    </a:cubicBezTo>
                    <a:cubicBezTo>
                      <a:pt x="3824" y="4251"/>
                      <a:pt x="3855" y="4328"/>
                      <a:pt x="3901" y="4404"/>
                    </a:cubicBezTo>
                    <a:cubicBezTo>
                      <a:pt x="3946" y="4480"/>
                      <a:pt x="3977" y="4541"/>
                      <a:pt x="4023" y="4617"/>
                    </a:cubicBezTo>
                    <a:cubicBezTo>
                      <a:pt x="4053" y="4663"/>
                      <a:pt x="4099" y="4709"/>
                      <a:pt x="4144" y="4754"/>
                    </a:cubicBezTo>
                    <a:cubicBezTo>
                      <a:pt x="4175" y="4800"/>
                      <a:pt x="4205" y="4846"/>
                      <a:pt x="4251" y="4891"/>
                    </a:cubicBezTo>
                    <a:cubicBezTo>
                      <a:pt x="4342" y="4968"/>
                      <a:pt x="4419" y="5059"/>
                      <a:pt x="4510" y="5135"/>
                    </a:cubicBezTo>
                    <a:cubicBezTo>
                      <a:pt x="4541" y="5166"/>
                      <a:pt x="4571" y="5196"/>
                      <a:pt x="4602" y="5227"/>
                    </a:cubicBezTo>
                    <a:cubicBezTo>
                      <a:pt x="4647" y="5257"/>
                      <a:pt x="4678" y="5303"/>
                      <a:pt x="4723" y="5333"/>
                    </a:cubicBezTo>
                    <a:cubicBezTo>
                      <a:pt x="4769" y="5379"/>
                      <a:pt x="4830" y="5409"/>
                      <a:pt x="4876" y="5440"/>
                    </a:cubicBezTo>
                    <a:cubicBezTo>
                      <a:pt x="4937" y="5501"/>
                      <a:pt x="5013" y="5547"/>
                      <a:pt x="5089" y="5607"/>
                    </a:cubicBezTo>
                    <a:cubicBezTo>
                      <a:pt x="5165" y="5653"/>
                      <a:pt x="5226" y="5714"/>
                      <a:pt x="5302" y="5760"/>
                    </a:cubicBezTo>
                    <a:lnTo>
                      <a:pt x="5287" y="5760"/>
                    </a:lnTo>
                    <a:cubicBezTo>
                      <a:pt x="5348" y="5790"/>
                      <a:pt x="5394" y="5836"/>
                      <a:pt x="5455" y="5882"/>
                    </a:cubicBezTo>
                    <a:cubicBezTo>
                      <a:pt x="5500" y="5912"/>
                      <a:pt x="5546" y="5958"/>
                      <a:pt x="5607" y="6004"/>
                    </a:cubicBezTo>
                    <a:cubicBezTo>
                      <a:pt x="5714" y="6095"/>
                      <a:pt x="5820" y="6171"/>
                      <a:pt x="5927" y="6263"/>
                    </a:cubicBezTo>
                    <a:cubicBezTo>
                      <a:pt x="5957" y="6278"/>
                      <a:pt x="5988" y="6308"/>
                      <a:pt x="6018" y="6339"/>
                    </a:cubicBezTo>
                    <a:cubicBezTo>
                      <a:pt x="6079" y="6385"/>
                      <a:pt x="6140" y="6430"/>
                      <a:pt x="6201" y="6476"/>
                    </a:cubicBezTo>
                    <a:cubicBezTo>
                      <a:pt x="6369" y="6613"/>
                      <a:pt x="6536" y="6765"/>
                      <a:pt x="6704" y="6918"/>
                    </a:cubicBezTo>
                    <a:cubicBezTo>
                      <a:pt x="6872" y="7055"/>
                      <a:pt x="7054" y="7192"/>
                      <a:pt x="7237" y="7329"/>
                    </a:cubicBezTo>
                    <a:cubicBezTo>
                      <a:pt x="7329" y="7390"/>
                      <a:pt x="7435" y="7451"/>
                      <a:pt x="7527" y="7512"/>
                    </a:cubicBezTo>
                    <a:cubicBezTo>
                      <a:pt x="7573" y="7542"/>
                      <a:pt x="7618" y="7573"/>
                      <a:pt x="7664" y="7603"/>
                    </a:cubicBezTo>
                    <a:cubicBezTo>
                      <a:pt x="7740" y="7649"/>
                      <a:pt x="7832" y="7695"/>
                      <a:pt x="7923" y="7725"/>
                    </a:cubicBezTo>
                    <a:cubicBezTo>
                      <a:pt x="7984" y="7756"/>
                      <a:pt x="8045" y="7771"/>
                      <a:pt x="8121" y="7786"/>
                    </a:cubicBezTo>
                    <a:cubicBezTo>
                      <a:pt x="8151" y="7801"/>
                      <a:pt x="8182" y="7801"/>
                      <a:pt x="8212" y="7817"/>
                    </a:cubicBezTo>
                    <a:cubicBezTo>
                      <a:pt x="8243" y="7817"/>
                      <a:pt x="8258" y="7817"/>
                      <a:pt x="8289" y="7832"/>
                    </a:cubicBezTo>
                    <a:cubicBezTo>
                      <a:pt x="8334" y="7832"/>
                      <a:pt x="8380" y="7847"/>
                      <a:pt x="8410" y="7847"/>
                    </a:cubicBezTo>
                    <a:cubicBezTo>
                      <a:pt x="8441" y="7847"/>
                      <a:pt x="8456" y="7847"/>
                      <a:pt x="8487" y="7832"/>
                    </a:cubicBezTo>
                    <a:lnTo>
                      <a:pt x="8654" y="7832"/>
                    </a:lnTo>
                    <a:cubicBezTo>
                      <a:pt x="8639" y="7893"/>
                      <a:pt x="8624" y="7954"/>
                      <a:pt x="8609" y="8015"/>
                    </a:cubicBezTo>
                    <a:cubicBezTo>
                      <a:pt x="8578" y="8015"/>
                      <a:pt x="8548" y="8000"/>
                      <a:pt x="8517" y="8000"/>
                    </a:cubicBezTo>
                    <a:cubicBezTo>
                      <a:pt x="8365" y="7954"/>
                      <a:pt x="8212" y="7893"/>
                      <a:pt x="8060" y="7832"/>
                    </a:cubicBezTo>
                    <a:cubicBezTo>
                      <a:pt x="7847" y="7741"/>
                      <a:pt x="7649" y="7634"/>
                      <a:pt x="7435" y="7542"/>
                    </a:cubicBezTo>
                    <a:cubicBezTo>
                      <a:pt x="7237" y="7466"/>
                      <a:pt x="7039" y="7390"/>
                      <a:pt x="6841" y="7299"/>
                    </a:cubicBezTo>
                    <a:cubicBezTo>
                      <a:pt x="6735" y="7253"/>
                      <a:pt x="6643" y="7207"/>
                      <a:pt x="6536" y="7162"/>
                    </a:cubicBezTo>
                    <a:cubicBezTo>
                      <a:pt x="6430" y="7101"/>
                      <a:pt x="6323" y="7040"/>
                      <a:pt x="6217" y="6979"/>
                    </a:cubicBezTo>
                    <a:cubicBezTo>
                      <a:pt x="6156" y="6948"/>
                      <a:pt x="6095" y="6903"/>
                      <a:pt x="6034" y="6857"/>
                    </a:cubicBezTo>
                    <a:cubicBezTo>
                      <a:pt x="6003" y="6842"/>
                      <a:pt x="5973" y="6826"/>
                      <a:pt x="5957" y="6811"/>
                    </a:cubicBezTo>
                    <a:cubicBezTo>
                      <a:pt x="5912" y="6781"/>
                      <a:pt x="5866" y="6750"/>
                      <a:pt x="5836" y="6720"/>
                    </a:cubicBezTo>
                    <a:cubicBezTo>
                      <a:pt x="5714" y="6644"/>
                      <a:pt x="5592" y="6552"/>
                      <a:pt x="5485" y="6461"/>
                    </a:cubicBezTo>
                    <a:cubicBezTo>
                      <a:pt x="5379" y="6385"/>
                      <a:pt x="5257" y="6308"/>
                      <a:pt x="5150" y="6247"/>
                    </a:cubicBezTo>
                    <a:cubicBezTo>
                      <a:pt x="4876" y="6080"/>
                      <a:pt x="4586" y="5943"/>
                      <a:pt x="4266" y="5897"/>
                    </a:cubicBezTo>
                    <a:cubicBezTo>
                      <a:pt x="4099" y="5867"/>
                      <a:pt x="3931" y="5867"/>
                      <a:pt x="3748" y="5851"/>
                    </a:cubicBezTo>
                    <a:cubicBezTo>
                      <a:pt x="3626" y="5851"/>
                      <a:pt x="3505" y="5836"/>
                      <a:pt x="3383" y="5821"/>
                    </a:cubicBezTo>
                    <a:lnTo>
                      <a:pt x="3230" y="5790"/>
                    </a:lnTo>
                    <a:cubicBezTo>
                      <a:pt x="3093" y="5775"/>
                      <a:pt x="2971" y="5745"/>
                      <a:pt x="2834" y="5729"/>
                    </a:cubicBezTo>
                    <a:cubicBezTo>
                      <a:pt x="2773" y="5729"/>
                      <a:pt x="2712" y="5714"/>
                      <a:pt x="2636" y="5714"/>
                    </a:cubicBezTo>
                    <a:lnTo>
                      <a:pt x="2423" y="5714"/>
                    </a:lnTo>
                    <a:cubicBezTo>
                      <a:pt x="2385" y="5710"/>
                      <a:pt x="2348" y="5708"/>
                      <a:pt x="2311" y="5708"/>
                    </a:cubicBezTo>
                    <a:cubicBezTo>
                      <a:pt x="2201" y="5708"/>
                      <a:pt x="2095" y="5726"/>
                      <a:pt x="1981" y="5760"/>
                    </a:cubicBezTo>
                    <a:cubicBezTo>
                      <a:pt x="1813" y="5806"/>
                      <a:pt x="1661" y="5867"/>
                      <a:pt x="1524" y="5973"/>
                    </a:cubicBezTo>
                    <a:cubicBezTo>
                      <a:pt x="1448" y="6034"/>
                      <a:pt x="1387" y="6095"/>
                      <a:pt x="1311" y="6156"/>
                    </a:cubicBezTo>
                    <a:cubicBezTo>
                      <a:pt x="1250" y="6232"/>
                      <a:pt x="1189" y="6293"/>
                      <a:pt x="1128" y="6369"/>
                    </a:cubicBezTo>
                    <a:cubicBezTo>
                      <a:pt x="1021" y="6506"/>
                      <a:pt x="914" y="6659"/>
                      <a:pt x="853" y="6826"/>
                    </a:cubicBezTo>
                    <a:cubicBezTo>
                      <a:pt x="701" y="7207"/>
                      <a:pt x="747" y="7649"/>
                      <a:pt x="823" y="8045"/>
                    </a:cubicBezTo>
                    <a:cubicBezTo>
                      <a:pt x="869" y="8319"/>
                      <a:pt x="945" y="8594"/>
                      <a:pt x="975" y="8883"/>
                    </a:cubicBezTo>
                    <a:cubicBezTo>
                      <a:pt x="991" y="8944"/>
                      <a:pt x="991" y="9005"/>
                      <a:pt x="991" y="9081"/>
                    </a:cubicBezTo>
                    <a:cubicBezTo>
                      <a:pt x="991" y="9097"/>
                      <a:pt x="991" y="9112"/>
                      <a:pt x="991" y="9142"/>
                    </a:cubicBezTo>
                    <a:cubicBezTo>
                      <a:pt x="975" y="9157"/>
                      <a:pt x="975" y="9188"/>
                      <a:pt x="975" y="9218"/>
                    </a:cubicBezTo>
                    <a:cubicBezTo>
                      <a:pt x="975" y="9249"/>
                      <a:pt x="975" y="9264"/>
                      <a:pt x="975" y="9295"/>
                    </a:cubicBezTo>
                    <a:cubicBezTo>
                      <a:pt x="960" y="9371"/>
                      <a:pt x="945" y="9432"/>
                      <a:pt x="930" y="9508"/>
                    </a:cubicBezTo>
                    <a:cubicBezTo>
                      <a:pt x="914" y="9569"/>
                      <a:pt x="884" y="9630"/>
                      <a:pt x="869" y="9706"/>
                    </a:cubicBezTo>
                    <a:cubicBezTo>
                      <a:pt x="838" y="9752"/>
                      <a:pt x="808" y="9813"/>
                      <a:pt x="777" y="9874"/>
                    </a:cubicBezTo>
                    <a:cubicBezTo>
                      <a:pt x="732" y="9934"/>
                      <a:pt x="701" y="9980"/>
                      <a:pt x="655" y="10041"/>
                    </a:cubicBezTo>
                    <a:cubicBezTo>
                      <a:pt x="640" y="10072"/>
                      <a:pt x="610" y="10102"/>
                      <a:pt x="594" y="10133"/>
                    </a:cubicBezTo>
                    <a:cubicBezTo>
                      <a:pt x="564" y="10163"/>
                      <a:pt x="534" y="10209"/>
                      <a:pt x="503" y="10239"/>
                    </a:cubicBezTo>
                    <a:cubicBezTo>
                      <a:pt x="473" y="10270"/>
                      <a:pt x="457" y="10300"/>
                      <a:pt x="427" y="10331"/>
                    </a:cubicBezTo>
                    <a:cubicBezTo>
                      <a:pt x="412" y="10361"/>
                      <a:pt x="381" y="10392"/>
                      <a:pt x="366" y="10437"/>
                    </a:cubicBezTo>
                    <a:cubicBezTo>
                      <a:pt x="335" y="10468"/>
                      <a:pt x="320" y="10498"/>
                      <a:pt x="290" y="10544"/>
                    </a:cubicBezTo>
                    <a:cubicBezTo>
                      <a:pt x="274" y="10574"/>
                      <a:pt x="244" y="10620"/>
                      <a:pt x="229" y="10666"/>
                    </a:cubicBezTo>
                    <a:cubicBezTo>
                      <a:pt x="198" y="10727"/>
                      <a:pt x="168" y="10788"/>
                      <a:pt x="137" y="10849"/>
                    </a:cubicBezTo>
                    <a:cubicBezTo>
                      <a:pt x="92" y="10955"/>
                      <a:pt x="46" y="11062"/>
                      <a:pt x="31" y="11169"/>
                    </a:cubicBezTo>
                    <a:cubicBezTo>
                      <a:pt x="15" y="11275"/>
                      <a:pt x="0" y="11382"/>
                      <a:pt x="0" y="11489"/>
                    </a:cubicBezTo>
                    <a:cubicBezTo>
                      <a:pt x="0" y="11671"/>
                      <a:pt x="15" y="11839"/>
                      <a:pt x="76" y="12007"/>
                    </a:cubicBezTo>
                    <a:cubicBezTo>
                      <a:pt x="137" y="12189"/>
                      <a:pt x="229" y="12357"/>
                      <a:pt x="335" y="12509"/>
                    </a:cubicBezTo>
                    <a:cubicBezTo>
                      <a:pt x="457" y="12662"/>
                      <a:pt x="610" y="12799"/>
                      <a:pt x="747" y="12921"/>
                    </a:cubicBezTo>
                    <a:cubicBezTo>
                      <a:pt x="838" y="12982"/>
                      <a:pt x="914" y="13043"/>
                      <a:pt x="1006" y="13104"/>
                    </a:cubicBezTo>
                    <a:cubicBezTo>
                      <a:pt x="1082" y="13149"/>
                      <a:pt x="1158" y="13195"/>
                      <a:pt x="1234" y="13241"/>
                    </a:cubicBezTo>
                    <a:cubicBezTo>
                      <a:pt x="1311" y="13286"/>
                      <a:pt x="1402" y="13347"/>
                      <a:pt x="1493" y="13378"/>
                    </a:cubicBezTo>
                    <a:cubicBezTo>
                      <a:pt x="1570" y="13424"/>
                      <a:pt x="1646" y="13454"/>
                      <a:pt x="1737" y="13469"/>
                    </a:cubicBezTo>
                    <a:cubicBezTo>
                      <a:pt x="1783" y="13484"/>
                      <a:pt x="1844" y="13484"/>
                      <a:pt x="1890" y="13484"/>
                    </a:cubicBezTo>
                    <a:lnTo>
                      <a:pt x="2011" y="13484"/>
                    </a:lnTo>
                    <a:cubicBezTo>
                      <a:pt x="2042" y="13484"/>
                      <a:pt x="2088" y="13469"/>
                      <a:pt x="2118" y="13469"/>
                    </a:cubicBezTo>
                    <a:cubicBezTo>
                      <a:pt x="2255" y="13454"/>
                      <a:pt x="2377" y="13439"/>
                      <a:pt x="2499" y="13408"/>
                    </a:cubicBezTo>
                    <a:lnTo>
                      <a:pt x="2773" y="13408"/>
                    </a:lnTo>
                    <a:cubicBezTo>
                      <a:pt x="2804" y="13408"/>
                      <a:pt x="2819" y="13424"/>
                      <a:pt x="2849" y="13424"/>
                    </a:cubicBezTo>
                    <a:cubicBezTo>
                      <a:pt x="2865" y="13439"/>
                      <a:pt x="2880" y="13439"/>
                      <a:pt x="2910" y="13439"/>
                    </a:cubicBezTo>
                    <a:cubicBezTo>
                      <a:pt x="2926" y="13454"/>
                      <a:pt x="2941" y="13469"/>
                      <a:pt x="2971" y="13484"/>
                    </a:cubicBezTo>
                    <a:cubicBezTo>
                      <a:pt x="3032" y="13530"/>
                      <a:pt x="3108" y="13576"/>
                      <a:pt x="3169" y="13622"/>
                    </a:cubicBezTo>
                    <a:cubicBezTo>
                      <a:pt x="3215" y="13652"/>
                      <a:pt x="3261" y="13698"/>
                      <a:pt x="3306" y="13713"/>
                    </a:cubicBezTo>
                    <a:cubicBezTo>
                      <a:pt x="3337" y="13743"/>
                      <a:pt x="3367" y="13759"/>
                      <a:pt x="3398" y="13774"/>
                    </a:cubicBezTo>
                    <a:cubicBezTo>
                      <a:pt x="3444" y="13789"/>
                      <a:pt x="3489" y="13804"/>
                      <a:pt x="3535" y="13820"/>
                    </a:cubicBezTo>
                    <a:cubicBezTo>
                      <a:pt x="3626" y="13835"/>
                      <a:pt x="3733" y="13835"/>
                      <a:pt x="3824" y="13850"/>
                    </a:cubicBezTo>
                    <a:cubicBezTo>
                      <a:pt x="3916" y="13850"/>
                      <a:pt x="4007" y="13865"/>
                      <a:pt x="4099" y="13865"/>
                    </a:cubicBezTo>
                    <a:cubicBezTo>
                      <a:pt x="4236" y="13865"/>
                      <a:pt x="4373" y="13865"/>
                      <a:pt x="4510" y="13850"/>
                    </a:cubicBezTo>
                    <a:cubicBezTo>
                      <a:pt x="4647" y="13850"/>
                      <a:pt x="4784" y="13835"/>
                      <a:pt x="4921" y="13804"/>
                    </a:cubicBezTo>
                    <a:cubicBezTo>
                      <a:pt x="5180" y="13759"/>
                      <a:pt x="5439" y="13698"/>
                      <a:pt x="5698" y="13637"/>
                    </a:cubicBezTo>
                    <a:cubicBezTo>
                      <a:pt x="5836" y="13606"/>
                      <a:pt x="5973" y="13576"/>
                      <a:pt x="6110" y="13530"/>
                    </a:cubicBezTo>
                    <a:cubicBezTo>
                      <a:pt x="6186" y="13515"/>
                      <a:pt x="6262" y="13500"/>
                      <a:pt x="6338" y="13469"/>
                    </a:cubicBezTo>
                    <a:cubicBezTo>
                      <a:pt x="6415" y="13454"/>
                      <a:pt x="6476" y="13424"/>
                      <a:pt x="6552" y="13393"/>
                    </a:cubicBezTo>
                    <a:cubicBezTo>
                      <a:pt x="6674" y="13347"/>
                      <a:pt x="6795" y="13302"/>
                      <a:pt x="6902" y="13241"/>
                    </a:cubicBezTo>
                    <a:cubicBezTo>
                      <a:pt x="6948" y="13225"/>
                      <a:pt x="6994" y="13195"/>
                      <a:pt x="7024" y="13180"/>
                    </a:cubicBezTo>
                    <a:cubicBezTo>
                      <a:pt x="7085" y="13149"/>
                      <a:pt x="7131" y="13104"/>
                      <a:pt x="7161" y="13073"/>
                    </a:cubicBezTo>
                    <a:cubicBezTo>
                      <a:pt x="7222" y="13027"/>
                      <a:pt x="7268" y="12982"/>
                      <a:pt x="7313" y="12936"/>
                    </a:cubicBezTo>
                    <a:cubicBezTo>
                      <a:pt x="7512" y="12753"/>
                      <a:pt x="7679" y="12540"/>
                      <a:pt x="7862" y="12327"/>
                    </a:cubicBezTo>
                    <a:cubicBezTo>
                      <a:pt x="8030" y="12128"/>
                      <a:pt x="8182" y="11930"/>
                      <a:pt x="8350" y="11717"/>
                    </a:cubicBezTo>
                    <a:cubicBezTo>
                      <a:pt x="8441" y="11626"/>
                      <a:pt x="8517" y="11534"/>
                      <a:pt x="8593" y="11443"/>
                    </a:cubicBezTo>
                    <a:cubicBezTo>
                      <a:pt x="8639" y="11382"/>
                      <a:pt x="8685" y="11336"/>
                      <a:pt x="8730" y="11290"/>
                    </a:cubicBezTo>
                    <a:cubicBezTo>
                      <a:pt x="8776" y="11245"/>
                      <a:pt x="8822" y="11184"/>
                      <a:pt x="8883" y="11138"/>
                    </a:cubicBezTo>
                    <a:cubicBezTo>
                      <a:pt x="8959" y="11062"/>
                      <a:pt x="9020" y="11001"/>
                      <a:pt x="9096" y="10925"/>
                    </a:cubicBezTo>
                    <a:lnTo>
                      <a:pt x="9279" y="10772"/>
                    </a:lnTo>
                    <a:cubicBezTo>
                      <a:pt x="9340" y="10696"/>
                      <a:pt x="9401" y="10635"/>
                      <a:pt x="9477" y="10574"/>
                    </a:cubicBezTo>
                    <a:cubicBezTo>
                      <a:pt x="9538" y="10544"/>
                      <a:pt x="9599" y="10498"/>
                      <a:pt x="9660" y="10468"/>
                    </a:cubicBezTo>
                    <a:cubicBezTo>
                      <a:pt x="9721" y="10437"/>
                      <a:pt x="9782" y="10392"/>
                      <a:pt x="9843" y="10361"/>
                    </a:cubicBezTo>
                    <a:cubicBezTo>
                      <a:pt x="9858" y="10376"/>
                      <a:pt x="9873" y="10376"/>
                      <a:pt x="9904" y="10392"/>
                    </a:cubicBezTo>
                    <a:cubicBezTo>
                      <a:pt x="9888" y="10407"/>
                      <a:pt x="9888" y="10422"/>
                      <a:pt x="9888" y="10422"/>
                    </a:cubicBezTo>
                    <a:cubicBezTo>
                      <a:pt x="9873" y="10453"/>
                      <a:pt x="9858" y="10483"/>
                      <a:pt x="9858" y="10498"/>
                    </a:cubicBezTo>
                    <a:cubicBezTo>
                      <a:pt x="9843" y="10544"/>
                      <a:pt x="9812" y="10590"/>
                      <a:pt x="9797" y="10635"/>
                    </a:cubicBezTo>
                    <a:cubicBezTo>
                      <a:pt x="9721" y="10803"/>
                      <a:pt x="9660" y="10971"/>
                      <a:pt x="9584" y="11138"/>
                    </a:cubicBezTo>
                    <a:cubicBezTo>
                      <a:pt x="9538" y="11230"/>
                      <a:pt x="9492" y="11321"/>
                      <a:pt x="9447" y="11412"/>
                    </a:cubicBezTo>
                    <a:cubicBezTo>
                      <a:pt x="9416" y="11489"/>
                      <a:pt x="9370" y="11565"/>
                      <a:pt x="9325" y="11656"/>
                    </a:cubicBezTo>
                    <a:cubicBezTo>
                      <a:pt x="9279" y="11717"/>
                      <a:pt x="9248" y="11793"/>
                      <a:pt x="9188" y="11854"/>
                    </a:cubicBezTo>
                    <a:cubicBezTo>
                      <a:pt x="9142" y="11930"/>
                      <a:pt x="9096" y="12007"/>
                      <a:pt x="9035" y="12083"/>
                    </a:cubicBezTo>
                    <a:cubicBezTo>
                      <a:pt x="9020" y="12113"/>
                      <a:pt x="8989" y="12144"/>
                      <a:pt x="8959" y="12174"/>
                    </a:cubicBezTo>
                    <a:cubicBezTo>
                      <a:pt x="8883" y="12266"/>
                      <a:pt x="8807" y="12357"/>
                      <a:pt x="8730" y="12448"/>
                    </a:cubicBezTo>
                    <a:cubicBezTo>
                      <a:pt x="8639" y="12555"/>
                      <a:pt x="8563" y="12646"/>
                      <a:pt x="8487" y="12738"/>
                    </a:cubicBezTo>
                    <a:cubicBezTo>
                      <a:pt x="8395" y="12845"/>
                      <a:pt x="8319" y="12936"/>
                      <a:pt x="8228" y="13043"/>
                    </a:cubicBezTo>
                    <a:cubicBezTo>
                      <a:pt x="8151" y="13134"/>
                      <a:pt x="8060" y="13225"/>
                      <a:pt x="7969" y="13302"/>
                    </a:cubicBezTo>
                    <a:cubicBezTo>
                      <a:pt x="7969" y="13317"/>
                      <a:pt x="7969" y="13317"/>
                      <a:pt x="7969" y="13317"/>
                    </a:cubicBezTo>
                    <a:cubicBezTo>
                      <a:pt x="7862" y="13408"/>
                      <a:pt x="7771" y="13500"/>
                      <a:pt x="7679" y="13591"/>
                    </a:cubicBezTo>
                    <a:cubicBezTo>
                      <a:pt x="7573" y="13667"/>
                      <a:pt x="7481" y="13743"/>
                      <a:pt x="7374" y="13835"/>
                    </a:cubicBezTo>
                    <a:cubicBezTo>
                      <a:pt x="7283" y="13911"/>
                      <a:pt x="7192" y="13987"/>
                      <a:pt x="7100" y="14063"/>
                    </a:cubicBezTo>
                    <a:cubicBezTo>
                      <a:pt x="7009" y="14155"/>
                      <a:pt x="6917" y="14231"/>
                      <a:pt x="6811" y="14307"/>
                    </a:cubicBezTo>
                    <a:cubicBezTo>
                      <a:pt x="6750" y="14353"/>
                      <a:pt x="6689" y="14399"/>
                      <a:pt x="6613" y="14444"/>
                    </a:cubicBezTo>
                    <a:cubicBezTo>
                      <a:pt x="6399" y="14581"/>
                      <a:pt x="6201" y="14734"/>
                      <a:pt x="6003" y="14917"/>
                    </a:cubicBezTo>
                    <a:cubicBezTo>
                      <a:pt x="5942" y="14978"/>
                      <a:pt x="5881" y="15039"/>
                      <a:pt x="5851" y="15130"/>
                    </a:cubicBezTo>
                    <a:cubicBezTo>
                      <a:pt x="5805" y="15191"/>
                      <a:pt x="5775" y="15267"/>
                      <a:pt x="5759" y="15343"/>
                    </a:cubicBezTo>
                    <a:cubicBezTo>
                      <a:pt x="5744" y="15404"/>
                      <a:pt x="5744" y="15480"/>
                      <a:pt x="5729" y="15557"/>
                    </a:cubicBezTo>
                    <a:cubicBezTo>
                      <a:pt x="5714" y="15739"/>
                      <a:pt x="5744" y="15937"/>
                      <a:pt x="5805" y="16120"/>
                    </a:cubicBezTo>
                    <a:cubicBezTo>
                      <a:pt x="5851" y="16212"/>
                      <a:pt x="5897" y="16303"/>
                      <a:pt x="5942" y="16379"/>
                    </a:cubicBezTo>
                    <a:cubicBezTo>
                      <a:pt x="5973" y="16410"/>
                      <a:pt x="5988" y="16425"/>
                      <a:pt x="6003" y="16455"/>
                    </a:cubicBezTo>
                    <a:cubicBezTo>
                      <a:pt x="6064" y="16547"/>
                      <a:pt x="6140" y="16623"/>
                      <a:pt x="6232" y="16699"/>
                    </a:cubicBezTo>
                    <a:cubicBezTo>
                      <a:pt x="6293" y="16745"/>
                      <a:pt x="6338" y="16775"/>
                      <a:pt x="6399" y="16821"/>
                    </a:cubicBezTo>
                    <a:cubicBezTo>
                      <a:pt x="6445" y="16852"/>
                      <a:pt x="6506" y="16882"/>
                      <a:pt x="6552" y="16928"/>
                    </a:cubicBezTo>
                    <a:cubicBezTo>
                      <a:pt x="6765" y="17050"/>
                      <a:pt x="6963" y="17202"/>
                      <a:pt x="7161" y="17339"/>
                    </a:cubicBezTo>
                    <a:cubicBezTo>
                      <a:pt x="7176" y="17370"/>
                      <a:pt x="7207" y="17385"/>
                      <a:pt x="7237" y="17415"/>
                    </a:cubicBezTo>
                    <a:cubicBezTo>
                      <a:pt x="7253" y="17431"/>
                      <a:pt x="7253" y="17446"/>
                      <a:pt x="7268" y="17446"/>
                    </a:cubicBezTo>
                    <a:lnTo>
                      <a:pt x="7283" y="17461"/>
                    </a:lnTo>
                    <a:cubicBezTo>
                      <a:pt x="7283" y="17476"/>
                      <a:pt x="7283" y="17491"/>
                      <a:pt x="7298" y="17491"/>
                    </a:cubicBezTo>
                    <a:cubicBezTo>
                      <a:pt x="7313" y="17537"/>
                      <a:pt x="7313" y="17598"/>
                      <a:pt x="7329" y="17644"/>
                    </a:cubicBezTo>
                    <a:cubicBezTo>
                      <a:pt x="7359" y="17705"/>
                      <a:pt x="7374" y="17781"/>
                      <a:pt x="7405" y="17842"/>
                    </a:cubicBezTo>
                    <a:cubicBezTo>
                      <a:pt x="7435" y="17903"/>
                      <a:pt x="7466" y="17964"/>
                      <a:pt x="7496" y="18010"/>
                    </a:cubicBezTo>
                    <a:cubicBezTo>
                      <a:pt x="7542" y="18070"/>
                      <a:pt x="7588" y="18116"/>
                      <a:pt x="7633" y="18177"/>
                    </a:cubicBezTo>
                    <a:cubicBezTo>
                      <a:pt x="7679" y="18223"/>
                      <a:pt x="7710" y="18269"/>
                      <a:pt x="7755" y="18314"/>
                    </a:cubicBezTo>
                    <a:cubicBezTo>
                      <a:pt x="7847" y="18406"/>
                      <a:pt x="7938" y="18497"/>
                      <a:pt x="8060" y="18573"/>
                    </a:cubicBezTo>
                    <a:cubicBezTo>
                      <a:pt x="8151" y="18649"/>
                      <a:pt x="8258" y="18710"/>
                      <a:pt x="8380" y="18771"/>
                    </a:cubicBezTo>
                    <a:cubicBezTo>
                      <a:pt x="8426" y="18802"/>
                      <a:pt x="8487" y="18832"/>
                      <a:pt x="8548" y="18847"/>
                    </a:cubicBezTo>
                    <a:cubicBezTo>
                      <a:pt x="8609" y="18878"/>
                      <a:pt x="8669" y="18893"/>
                      <a:pt x="8746" y="18893"/>
                    </a:cubicBezTo>
                    <a:cubicBezTo>
                      <a:pt x="8776" y="18901"/>
                      <a:pt x="8807" y="18905"/>
                      <a:pt x="8837" y="18905"/>
                    </a:cubicBezTo>
                    <a:cubicBezTo>
                      <a:pt x="8868" y="18905"/>
                      <a:pt x="8898" y="18901"/>
                      <a:pt x="8929" y="18893"/>
                    </a:cubicBezTo>
                    <a:cubicBezTo>
                      <a:pt x="8989" y="18893"/>
                      <a:pt x="9066" y="18878"/>
                      <a:pt x="9127" y="18863"/>
                    </a:cubicBezTo>
                    <a:cubicBezTo>
                      <a:pt x="9248" y="18847"/>
                      <a:pt x="9370" y="18817"/>
                      <a:pt x="9477" y="18756"/>
                    </a:cubicBezTo>
                    <a:cubicBezTo>
                      <a:pt x="9553" y="18741"/>
                      <a:pt x="9614" y="18710"/>
                      <a:pt x="9675" y="18665"/>
                    </a:cubicBezTo>
                    <a:lnTo>
                      <a:pt x="9827" y="18588"/>
                    </a:lnTo>
                    <a:cubicBezTo>
                      <a:pt x="9888" y="18543"/>
                      <a:pt x="9965" y="18512"/>
                      <a:pt x="10041" y="18482"/>
                    </a:cubicBezTo>
                    <a:cubicBezTo>
                      <a:pt x="10193" y="18421"/>
                      <a:pt x="10345" y="18375"/>
                      <a:pt x="10513" y="18329"/>
                    </a:cubicBezTo>
                    <a:cubicBezTo>
                      <a:pt x="10665" y="18284"/>
                      <a:pt x="10818" y="18223"/>
                      <a:pt x="10970" y="18192"/>
                    </a:cubicBezTo>
                    <a:cubicBezTo>
                      <a:pt x="11016" y="18177"/>
                      <a:pt x="11046" y="18177"/>
                      <a:pt x="11092" y="18162"/>
                    </a:cubicBezTo>
                    <a:cubicBezTo>
                      <a:pt x="11122" y="18162"/>
                      <a:pt x="11153" y="18162"/>
                      <a:pt x="11199" y="18147"/>
                    </a:cubicBezTo>
                    <a:lnTo>
                      <a:pt x="11351" y="18147"/>
                    </a:lnTo>
                    <a:cubicBezTo>
                      <a:pt x="11427" y="18147"/>
                      <a:pt x="11503" y="18162"/>
                      <a:pt x="11580" y="18177"/>
                    </a:cubicBezTo>
                    <a:cubicBezTo>
                      <a:pt x="11641" y="18177"/>
                      <a:pt x="11717" y="18192"/>
                      <a:pt x="11793" y="18208"/>
                    </a:cubicBezTo>
                    <a:cubicBezTo>
                      <a:pt x="11915" y="18238"/>
                      <a:pt x="12021" y="18269"/>
                      <a:pt x="12143" y="18299"/>
                    </a:cubicBezTo>
                    <a:cubicBezTo>
                      <a:pt x="12265" y="18329"/>
                      <a:pt x="12387" y="18360"/>
                      <a:pt x="12494" y="18390"/>
                    </a:cubicBezTo>
                    <a:cubicBezTo>
                      <a:pt x="12631" y="18406"/>
                      <a:pt x="12753" y="18421"/>
                      <a:pt x="12875" y="18421"/>
                    </a:cubicBezTo>
                    <a:cubicBezTo>
                      <a:pt x="12997" y="18421"/>
                      <a:pt x="13118" y="18406"/>
                      <a:pt x="13240" y="18390"/>
                    </a:cubicBezTo>
                    <a:cubicBezTo>
                      <a:pt x="13301" y="18390"/>
                      <a:pt x="13362" y="18390"/>
                      <a:pt x="13438" y="18375"/>
                    </a:cubicBezTo>
                    <a:cubicBezTo>
                      <a:pt x="13530" y="18375"/>
                      <a:pt x="13621" y="18360"/>
                      <a:pt x="13713" y="18314"/>
                    </a:cubicBezTo>
                    <a:cubicBezTo>
                      <a:pt x="13804" y="18269"/>
                      <a:pt x="13880" y="18208"/>
                      <a:pt x="13956" y="18147"/>
                    </a:cubicBezTo>
                    <a:cubicBezTo>
                      <a:pt x="13972" y="18131"/>
                      <a:pt x="13987" y="18101"/>
                      <a:pt x="14002" y="18086"/>
                    </a:cubicBezTo>
                    <a:cubicBezTo>
                      <a:pt x="14063" y="18010"/>
                      <a:pt x="14109" y="17949"/>
                      <a:pt x="14154" y="17857"/>
                    </a:cubicBezTo>
                    <a:cubicBezTo>
                      <a:pt x="14170" y="17827"/>
                      <a:pt x="14185" y="17781"/>
                      <a:pt x="14200" y="17735"/>
                    </a:cubicBezTo>
                    <a:cubicBezTo>
                      <a:pt x="14261" y="17613"/>
                      <a:pt x="14292" y="17491"/>
                      <a:pt x="14337" y="17370"/>
                    </a:cubicBezTo>
                    <a:cubicBezTo>
                      <a:pt x="14368" y="17263"/>
                      <a:pt x="14413" y="17141"/>
                      <a:pt x="14459" y="17034"/>
                    </a:cubicBezTo>
                    <a:cubicBezTo>
                      <a:pt x="14474" y="16989"/>
                      <a:pt x="14490" y="16958"/>
                      <a:pt x="14505" y="16913"/>
                    </a:cubicBezTo>
                    <a:cubicBezTo>
                      <a:pt x="14520" y="16867"/>
                      <a:pt x="14551" y="16836"/>
                      <a:pt x="14566" y="16791"/>
                    </a:cubicBezTo>
                    <a:cubicBezTo>
                      <a:pt x="14612" y="16699"/>
                      <a:pt x="14657" y="16608"/>
                      <a:pt x="14688" y="16516"/>
                    </a:cubicBezTo>
                    <a:cubicBezTo>
                      <a:pt x="14749" y="16395"/>
                      <a:pt x="14794" y="16273"/>
                      <a:pt x="14825" y="16136"/>
                    </a:cubicBezTo>
                    <a:cubicBezTo>
                      <a:pt x="14886" y="15968"/>
                      <a:pt x="14916" y="15800"/>
                      <a:pt x="14916" y="15633"/>
                    </a:cubicBezTo>
                    <a:lnTo>
                      <a:pt x="14916" y="15617"/>
                    </a:lnTo>
                    <a:cubicBezTo>
                      <a:pt x="14916" y="15587"/>
                      <a:pt x="14916" y="15572"/>
                      <a:pt x="14916" y="15541"/>
                    </a:cubicBezTo>
                    <a:cubicBezTo>
                      <a:pt x="14931" y="15496"/>
                      <a:pt x="14931" y="15435"/>
                      <a:pt x="14931" y="15374"/>
                    </a:cubicBezTo>
                    <a:cubicBezTo>
                      <a:pt x="14931" y="15328"/>
                      <a:pt x="14931" y="15267"/>
                      <a:pt x="14931" y="15221"/>
                    </a:cubicBezTo>
                    <a:cubicBezTo>
                      <a:pt x="14916" y="15160"/>
                      <a:pt x="14886" y="15099"/>
                      <a:pt x="14855" y="15039"/>
                    </a:cubicBezTo>
                    <a:cubicBezTo>
                      <a:pt x="14840" y="15008"/>
                      <a:pt x="14840" y="14962"/>
                      <a:pt x="14840" y="14932"/>
                    </a:cubicBezTo>
                    <a:cubicBezTo>
                      <a:pt x="14810" y="14810"/>
                      <a:pt x="14794" y="14688"/>
                      <a:pt x="14779" y="14566"/>
                    </a:cubicBezTo>
                    <a:cubicBezTo>
                      <a:pt x="14779" y="14566"/>
                      <a:pt x="14779" y="14581"/>
                      <a:pt x="14779" y="14581"/>
                    </a:cubicBezTo>
                    <a:cubicBezTo>
                      <a:pt x="14764" y="14490"/>
                      <a:pt x="14764" y="14383"/>
                      <a:pt x="14749" y="14292"/>
                    </a:cubicBezTo>
                    <a:cubicBezTo>
                      <a:pt x="14749" y="14261"/>
                      <a:pt x="14749" y="14216"/>
                      <a:pt x="14733" y="14185"/>
                    </a:cubicBezTo>
                    <a:cubicBezTo>
                      <a:pt x="14733" y="14124"/>
                      <a:pt x="14718" y="14063"/>
                      <a:pt x="14703" y="14018"/>
                    </a:cubicBezTo>
                    <a:cubicBezTo>
                      <a:pt x="14703" y="13972"/>
                      <a:pt x="14688" y="13926"/>
                      <a:pt x="14672" y="13896"/>
                    </a:cubicBezTo>
                    <a:cubicBezTo>
                      <a:pt x="14672" y="13865"/>
                      <a:pt x="14657" y="13820"/>
                      <a:pt x="14657" y="13789"/>
                    </a:cubicBezTo>
                    <a:cubicBezTo>
                      <a:pt x="14657" y="13774"/>
                      <a:pt x="14642" y="13759"/>
                      <a:pt x="14642" y="13743"/>
                    </a:cubicBezTo>
                    <a:cubicBezTo>
                      <a:pt x="14612" y="13652"/>
                      <a:pt x="14581" y="13576"/>
                      <a:pt x="14551" y="13484"/>
                    </a:cubicBezTo>
                    <a:cubicBezTo>
                      <a:pt x="14520" y="13408"/>
                      <a:pt x="14505" y="13347"/>
                      <a:pt x="14474" y="13271"/>
                    </a:cubicBezTo>
                    <a:cubicBezTo>
                      <a:pt x="14444" y="13210"/>
                      <a:pt x="14429" y="13149"/>
                      <a:pt x="14398" y="13088"/>
                    </a:cubicBezTo>
                    <a:cubicBezTo>
                      <a:pt x="14352" y="12982"/>
                      <a:pt x="14307" y="12875"/>
                      <a:pt x="14246" y="12784"/>
                    </a:cubicBezTo>
                    <a:cubicBezTo>
                      <a:pt x="14215" y="12723"/>
                      <a:pt x="14185" y="12662"/>
                      <a:pt x="14154" y="12601"/>
                    </a:cubicBezTo>
                    <a:cubicBezTo>
                      <a:pt x="14124" y="12540"/>
                      <a:pt x="14078" y="12479"/>
                      <a:pt x="14048" y="12418"/>
                    </a:cubicBezTo>
                    <a:cubicBezTo>
                      <a:pt x="14002" y="12357"/>
                      <a:pt x="13972" y="12296"/>
                      <a:pt x="13926" y="12235"/>
                    </a:cubicBezTo>
                    <a:cubicBezTo>
                      <a:pt x="13895" y="12189"/>
                      <a:pt x="13865" y="12144"/>
                      <a:pt x="13819" y="12083"/>
                    </a:cubicBezTo>
                    <a:cubicBezTo>
                      <a:pt x="13682" y="11885"/>
                      <a:pt x="13530" y="11687"/>
                      <a:pt x="13377" y="11489"/>
                    </a:cubicBezTo>
                    <a:cubicBezTo>
                      <a:pt x="13301" y="11367"/>
                      <a:pt x="13210" y="11260"/>
                      <a:pt x="13134" y="11153"/>
                    </a:cubicBezTo>
                    <a:cubicBezTo>
                      <a:pt x="13057" y="11062"/>
                      <a:pt x="12966" y="10971"/>
                      <a:pt x="12905" y="10879"/>
                    </a:cubicBezTo>
                    <a:lnTo>
                      <a:pt x="12890" y="10849"/>
                    </a:lnTo>
                    <a:lnTo>
                      <a:pt x="12890" y="10864"/>
                    </a:lnTo>
                    <a:cubicBezTo>
                      <a:pt x="12829" y="10772"/>
                      <a:pt x="12768" y="10681"/>
                      <a:pt x="12707" y="10605"/>
                    </a:cubicBezTo>
                    <a:cubicBezTo>
                      <a:pt x="12707" y="10590"/>
                      <a:pt x="12707" y="10590"/>
                      <a:pt x="12707" y="10590"/>
                    </a:cubicBezTo>
                    <a:cubicBezTo>
                      <a:pt x="12722" y="10574"/>
                      <a:pt x="12722" y="10574"/>
                      <a:pt x="12737" y="10574"/>
                    </a:cubicBezTo>
                    <a:cubicBezTo>
                      <a:pt x="12783" y="10605"/>
                      <a:pt x="12829" y="10620"/>
                      <a:pt x="12875" y="10651"/>
                    </a:cubicBezTo>
                    <a:cubicBezTo>
                      <a:pt x="12966" y="10712"/>
                      <a:pt x="13012" y="10803"/>
                      <a:pt x="13088" y="10894"/>
                    </a:cubicBezTo>
                    <a:cubicBezTo>
                      <a:pt x="13134" y="10940"/>
                      <a:pt x="13179" y="10955"/>
                      <a:pt x="13240" y="10986"/>
                    </a:cubicBezTo>
                    <a:cubicBezTo>
                      <a:pt x="13332" y="11047"/>
                      <a:pt x="13408" y="11108"/>
                      <a:pt x="13484" y="11169"/>
                    </a:cubicBezTo>
                    <a:cubicBezTo>
                      <a:pt x="13560" y="11245"/>
                      <a:pt x="13652" y="11306"/>
                      <a:pt x="13728" y="11382"/>
                    </a:cubicBezTo>
                    <a:cubicBezTo>
                      <a:pt x="13819" y="11458"/>
                      <a:pt x="13911" y="11519"/>
                      <a:pt x="14002" y="11610"/>
                    </a:cubicBezTo>
                    <a:cubicBezTo>
                      <a:pt x="14017" y="11626"/>
                      <a:pt x="14033" y="11656"/>
                      <a:pt x="14048" y="11687"/>
                    </a:cubicBezTo>
                    <a:cubicBezTo>
                      <a:pt x="14063" y="11702"/>
                      <a:pt x="14093" y="11732"/>
                      <a:pt x="14109" y="11748"/>
                    </a:cubicBezTo>
                    <a:cubicBezTo>
                      <a:pt x="14185" y="11839"/>
                      <a:pt x="14261" y="11915"/>
                      <a:pt x="14337" y="11991"/>
                    </a:cubicBezTo>
                    <a:cubicBezTo>
                      <a:pt x="14535" y="12220"/>
                      <a:pt x="14733" y="12448"/>
                      <a:pt x="14931" y="12662"/>
                    </a:cubicBezTo>
                    <a:cubicBezTo>
                      <a:pt x="15130" y="12890"/>
                      <a:pt x="15328" y="13104"/>
                      <a:pt x="15510" y="13317"/>
                    </a:cubicBezTo>
                    <a:cubicBezTo>
                      <a:pt x="15617" y="13439"/>
                      <a:pt x="15708" y="13545"/>
                      <a:pt x="15830" y="13652"/>
                    </a:cubicBezTo>
                    <a:cubicBezTo>
                      <a:pt x="15937" y="13759"/>
                      <a:pt x="16059" y="13850"/>
                      <a:pt x="16181" y="13926"/>
                    </a:cubicBezTo>
                    <a:cubicBezTo>
                      <a:pt x="16257" y="13972"/>
                      <a:pt x="16318" y="14018"/>
                      <a:pt x="16394" y="14048"/>
                    </a:cubicBezTo>
                    <a:cubicBezTo>
                      <a:pt x="16470" y="14079"/>
                      <a:pt x="16531" y="14109"/>
                      <a:pt x="16607" y="14140"/>
                    </a:cubicBezTo>
                    <a:cubicBezTo>
                      <a:pt x="16745" y="14201"/>
                      <a:pt x="16882" y="14231"/>
                      <a:pt x="17019" y="14261"/>
                    </a:cubicBezTo>
                    <a:cubicBezTo>
                      <a:pt x="17156" y="14292"/>
                      <a:pt x="17293" y="14322"/>
                      <a:pt x="17430" y="14353"/>
                    </a:cubicBezTo>
                    <a:cubicBezTo>
                      <a:pt x="17506" y="14368"/>
                      <a:pt x="17583" y="14383"/>
                      <a:pt x="17659" y="14399"/>
                    </a:cubicBezTo>
                    <a:cubicBezTo>
                      <a:pt x="17735" y="14399"/>
                      <a:pt x="17811" y="14399"/>
                      <a:pt x="17887" y="14383"/>
                    </a:cubicBezTo>
                    <a:cubicBezTo>
                      <a:pt x="17948" y="14368"/>
                      <a:pt x="17994" y="14338"/>
                      <a:pt x="18055" y="14322"/>
                    </a:cubicBezTo>
                    <a:cubicBezTo>
                      <a:pt x="18116" y="14292"/>
                      <a:pt x="18192" y="14246"/>
                      <a:pt x="18253" y="14216"/>
                    </a:cubicBezTo>
                    <a:cubicBezTo>
                      <a:pt x="18314" y="14170"/>
                      <a:pt x="18375" y="14124"/>
                      <a:pt x="18436" y="14063"/>
                    </a:cubicBezTo>
                    <a:cubicBezTo>
                      <a:pt x="18512" y="14002"/>
                      <a:pt x="18573" y="13942"/>
                      <a:pt x="18634" y="13865"/>
                    </a:cubicBezTo>
                    <a:cubicBezTo>
                      <a:pt x="18664" y="13835"/>
                      <a:pt x="18695" y="13804"/>
                      <a:pt x="18740" y="13774"/>
                    </a:cubicBezTo>
                    <a:cubicBezTo>
                      <a:pt x="18786" y="13728"/>
                      <a:pt x="18832" y="13683"/>
                      <a:pt x="18878" y="13652"/>
                    </a:cubicBezTo>
                    <a:cubicBezTo>
                      <a:pt x="18908" y="13637"/>
                      <a:pt x="18923" y="13622"/>
                      <a:pt x="18954" y="13606"/>
                    </a:cubicBezTo>
                    <a:cubicBezTo>
                      <a:pt x="18969" y="13591"/>
                      <a:pt x="18999" y="13576"/>
                      <a:pt x="19015" y="13576"/>
                    </a:cubicBezTo>
                    <a:cubicBezTo>
                      <a:pt x="19030" y="13561"/>
                      <a:pt x="19060" y="13561"/>
                      <a:pt x="19076" y="13561"/>
                    </a:cubicBezTo>
                    <a:cubicBezTo>
                      <a:pt x="19091" y="13545"/>
                      <a:pt x="19106" y="13545"/>
                      <a:pt x="19121" y="13545"/>
                    </a:cubicBezTo>
                    <a:lnTo>
                      <a:pt x="19198" y="13545"/>
                    </a:lnTo>
                    <a:cubicBezTo>
                      <a:pt x="19274" y="13545"/>
                      <a:pt x="19335" y="13561"/>
                      <a:pt x="19411" y="13561"/>
                    </a:cubicBezTo>
                    <a:cubicBezTo>
                      <a:pt x="19472" y="13576"/>
                      <a:pt x="19548" y="13576"/>
                      <a:pt x="19609" y="13576"/>
                    </a:cubicBezTo>
                    <a:cubicBezTo>
                      <a:pt x="19746" y="13576"/>
                      <a:pt x="19883" y="13561"/>
                      <a:pt x="20020" y="13545"/>
                    </a:cubicBezTo>
                    <a:cubicBezTo>
                      <a:pt x="20096" y="13545"/>
                      <a:pt x="20157" y="13530"/>
                      <a:pt x="20234" y="13515"/>
                    </a:cubicBezTo>
                    <a:cubicBezTo>
                      <a:pt x="20295" y="13500"/>
                      <a:pt x="20371" y="13484"/>
                      <a:pt x="20432" y="13454"/>
                    </a:cubicBezTo>
                    <a:cubicBezTo>
                      <a:pt x="20493" y="13424"/>
                      <a:pt x="20554" y="13393"/>
                      <a:pt x="20614" y="13347"/>
                    </a:cubicBezTo>
                    <a:cubicBezTo>
                      <a:pt x="20675" y="13317"/>
                      <a:pt x="20721" y="13271"/>
                      <a:pt x="20782" y="13225"/>
                    </a:cubicBezTo>
                    <a:cubicBezTo>
                      <a:pt x="20889" y="13134"/>
                      <a:pt x="20995" y="13043"/>
                      <a:pt x="21102" y="12936"/>
                    </a:cubicBezTo>
                    <a:cubicBezTo>
                      <a:pt x="21132" y="12905"/>
                      <a:pt x="21163" y="12890"/>
                      <a:pt x="21193" y="12860"/>
                    </a:cubicBezTo>
                    <a:cubicBezTo>
                      <a:pt x="21209" y="12829"/>
                      <a:pt x="21224" y="12814"/>
                      <a:pt x="21239" y="12799"/>
                    </a:cubicBezTo>
                    <a:cubicBezTo>
                      <a:pt x="21285" y="12753"/>
                      <a:pt x="21315" y="12692"/>
                      <a:pt x="21346" y="12631"/>
                    </a:cubicBezTo>
                    <a:cubicBezTo>
                      <a:pt x="21392" y="12570"/>
                      <a:pt x="21422" y="12509"/>
                      <a:pt x="21452" y="12433"/>
                    </a:cubicBezTo>
                    <a:cubicBezTo>
                      <a:pt x="21590" y="12174"/>
                      <a:pt x="21696" y="11900"/>
                      <a:pt x="21772" y="11626"/>
                    </a:cubicBezTo>
                    <a:cubicBezTo>
                      <a:pt x="21772" y="11610"/>
                      <a:pt x="21772" y="11610"/>
                      <a:pt x="21772" y="11610"/>
                    </a:cubicBezTo>
                    <a:cubicBezTo>
                      <a:pt x="21772" y="11595"/>
                      <a:pt x="21772" y="11580"/>
                      <a:pt x="21788" y="11580"/>
                    </a:cubicBezTo>
                    <a:cubicBezTo>
                      <a:pt x="21803" y="11489"/>
                      <a:pt x="21818" y="11397"/>
                      <a:pt x="21818" y="11290"/>
                    </a:cubicBezTo>
                    <a:cubicBezTo>
                      <a:pt x="21818" y="11260"/>
                      <a:pt x="21818" y="11214"/>
                      <a:pt x="21818" y="11169"/>
                    </a:cubicBezTo>
                    <a:cubicBezTo>
                      <a:pt x="21818" y="11123"/>
                      <a:pt x="21818" y="11077"/>
                      <a:pt x="21803" y="11047"/>
                    </a:cubicBezTo>
                    <a:cubicBezTo>
                      <a:pt x="21803" y="10955"/>
                      <a:pt x="21788" y="10864"/>
                      <a:pt x="21757" y="10788"/>
                    </a:cubicBezTo>
                    <a:cubicBezTo>
                      <a:pt x="21727" y="10635"/>
                      <a:pt x="21681" y="10483"/>
                      <a:pt x="21635" y="10346"/>
                    </a:cubicBezTo>
                    <a:cubicBezTo>
                      <a:pt x="21605" y="10209"/>
                      <a:pt x="21559" y="10056"/>
                      <a:pt x="21513" y="9919"/>
                    </a:cubicBezTo>
                    <a:cubicBezTo>
                      <a:pt x="21437" y="9645"/>
                      <a:pt x="21300" y="9386"/>
                      <a:pt x="21224" y="9097"/>
                    </a:cubicBezTo>
                    <a:cubicBezTo>
                      <a:pt x="21209" y="9005"/>
                      <a:pt x="21193" y="8914"/>
                      <a:pt x="21178" y="8807"/>
                    </a:cubicBezTo>
                    <a:cubicBezTo>
                      <a:pt x="21178" y="8746"/>
                      <a:pt x="21163" y="8685"/>
                      <a:pt x="21163" y="8624"/>
                    </a:cubicBezTo>
                    <a:cubicBezTo>
                      <a:pt x="21178" y="8548"/>
                      <a:pt x="21178" y="8487"/>
                      <a:pt x="21193" y="8411"/>
                    </a:cubicBezTo>
                    <a:cubicBezTo>
                      <a:pt x="21209" y="8259"/>
                      <a:pt x="21224" y="8106"/>
                      <a:pt x="21239" y="7954"/>
                    </a:cubicBezTo>
                    <a:cubicBezTo>
                      <a:pt x="21254" y="7893"/>
                      <a:pt x="21254" y="7817"/>
                      <a:pt x="21270" y="7741"/>
                    </a:cubicBezTo>
                    <a:cubicBezTo>
                      <a:pt x="21270" y="7664"/>
                      <a:pt x="21285" y="7603"/>
                      <a:pt x="21285" y="7542"/>
                    </a:cubicBezTo>
                    <a:cubicBezTo>
                      <a:pt x="21285" y="7390"/>
                      <a:pt x="21285" y="7222"/>
                      <a:pt x="21254" y="7070"/>
                    </a:cubicBezTo>
                    <a:cubicBezTo>
                      <a:pt x="21224" y="6933"/>
                      <a:pt x="21193" y="6781"/>
                      <a:pt x="21132" y="6659"/>
                    </a:cubicBezTo>
                    <a:cubicBezTo>
                      <a:pt x="21087" y="6567"/>
                      <a:pt x="21026" y="6476"/>
                      <a:pt x="20950" y="6415"/>
                    </a:cubicBezTo>
                    <a:cubicBezTo>
                      <a:pt x="20843" y="6324"/>
                      <a:pt x="20691" y="6278"/>
                      <a:pt x="20554" y="6278"/>
                    </a:cubicBezTo>
                    <a:cubicBezTo>
                      <a:pt x="20401" y="6278"/>
                      <a:pt x="20249" y="6293"/>
                      <a:pt x="20112" y="6354"/>
                    </a:cubicBezTo>
                    <a:cubicBezTo>
                      <a:pt x="19975" y="6400"/>
                      <a:pt x="19837" y="6476"/>
                      <a:pt x="19700" y="6522"/>
                    </a:cubicBezTo>
                    <a:cubicBezTo>
                      <a:pt x="19578" y="6583"/>
                      <a:pt x="19441" y="6628"/>
                      <a:pt x="19304" y="6689"/>
                    </a:cubicBezTo>
                    <a:cubicBezTo>
                      <a:pt x="19167" y="6750"/>
                      <a:pt x="19030" y="6796"/>
                      <a:pt x="18893" y="6857"/>
                    </a:cubicBezTo>
                    <a:cubicBezTo>
                      <a:pt x="18740" y="6918"/>
                      <a:pt x="18588" y="6963"/>
                      <a:pt x="18420" y="7024"/>
                    </a:cubicBezTo>
                    <a:cubicBezTo>
                      <a:pt x="18283" y="7070"/>
                      <a:pt x="18161" y="7146"/>
                      <a:pt x="18040" y="7222"/>
                    </a:cubicBezTo>
                    <a:cubicBezTo>
                      <a:pt x="17902" y="7283"/>
                      <a:pt x="17781" y="7360"/>
                      <a:pt x="17659" y="7436"/>
                    </a:cubicBezTo>
                    <a:cubicBezTo>
                      <a:pt x="17415" y="7588"/>
                      <a:pt x="17171" y="7756"/>
                      <a:pt x="16927" y="7908"/>
                    </a:cubicBezTo>
                    <a:cubicBezTo>
                      <a:pt x="16821" y="7969"/>
                      <a:pt x="16714" y="8015"/>
                      <a:pt x="16592" y="8076"/>
                    </a:cubicBezTo>
                    <a:cubicBezTo>
                      <a:pt x="16486" y="8137"/>
                      <a:pt x="16379" y="8182"/>
                      <a:pt x="16272" y="8228"/>
                    </a:cubicBezTo>
                    <a:cubicBezTo>
                      <a:pt x="16211" y="8243"/>
                      <a:pt x="16150" y="8274"/>
                      <a:pt x="16074" y="8289"/>
                    </a:cubicBezTo>
                    <a:cubicBezTo>
                      <a:pt x="15998" y="8304"/>
                      <a:pt x="15922" y="8304"/>
                      <a:pt x="15846" y="8319"/>
                    </a:cubicBezTo>
                    <a:cubicBezTo>
                      <a:pt x="15769" y="8335"/>
                      <a:pt x="15678" y="8335"/>
                      <a:pt x="15602" y="8335"/>
                    </a:cubicBezTo>
                    <a:cubicBezTo>
                      <a:pt x="15526" y="8350"/>
                      <a:pt x="15465" y="8350"/>
                      <a:pt x="15389" y="8350"/>
                    </a:cubicBezTo>
                    <a:lnTo>
                      <a:pt x="15343" y="8350"/>
                    </a:lnTo>
                    <a:cubicBezTo>
                      <a:pt x="15312" y="8350"/>
                      <a:pt x="15282" y="8335"/>
                      <a:pt x="15267" y="8335"/>
                    </a:cubicBezTo>
                    <a:cubicBezTo>
                      <a:pt x="15221" y="8319"/>
                      <a:pt x="15160" y="8304"/>
                      <a:pt x="15114" y="8289"/>
                    </a:cubicBezTo>
                    <a:cubicBezTo>
                      <a:pt x="15084" y="8274"/>
                      <a:pt x="15053" y="8274"/>
                      <a:pt x="15023" y="8259"/>
                    </a:cubicBezTo>
                    <a:lnTo>
                      <a:pt x="15008" y="8259"/>
                    </a:lnTo>
                    <a:cubicBezTo>
                      <a:pt x="14992" y="8106"/>
                      <a:pt x="14977" y="7969"/>
                      <a:pt x="14931" y="7817"/>
                    </a:cubicBezTo>
                    <a:cubicBezTo>
                      <a:pt x="14901" y="7710"/>
                      <a:pt x="14855" y="7588"/>
                      <a:pt x="14794" y="7466"/>
                    </a:cubicBezTo>
                    <a:lnTo>
                      <a:pt x="14825" y="7466"/>
                    </a:lnTo>
                    <a:cubicBezTo>
                      <a:pt x="14871" y="7466"/>
                      <a:pt x="14931" y="7466"/>
                      <a:pt x="14992" y="7451"/>
                    </a:cubicBezTo>
                    <a:lnTo>
                      <a:pt x="15190" y="7451"/>
                    </a:lnTo>
                    <a:cubicBezTo>
                      <a:pt x="15328" y="7451"/>
                      <a:pt x="15480" y="7451"/>
                      <a:pt x="15617" y="7436"/>
                    </a:cubicBezTo>
                    <a:cubicBezTo>
                      <a:pt x="15632" y="7421"/>
                      <a:pt x="15648" y="7421"/>
                      <a:pt x="15663" y="7421"/>
                    </a:cubicBezTo>
                    <a:cubicBezTo>
                      <a:pt x="15830" y="7405"/>
                      <a:pt x="15998" y="7375"/>
                      <a:pt x="16166" y="7344"/>
                    </a:cubicBezTo>
                    <a:cubicBezTo>
                      <a:pt x="16257" y="7329"/>
                      <a:pt x="16333" y="7314"/>
                      <a:pt x="16425" y="7283"/>
                    </a:cubicBezTo>
                    <a:cubicBezTo>
                      <a:pt x="16516" y="7253"/>
                      <a:pt x="16607" y="7222"/>
                      <a:pt x="16684" y="7192"/>
                    </a:cubicBezTo>
                    <a:cubicBezTo>
                      <a:pt x="16790" y="7146"/>
                      <a:pt x="16882" y="7085"/>
                      <a:pt x="16973" y="7040"/>
                    </a:cubicBezTo>
                    <a:cubicBezTo>
                      <a:pt x="17080" y="6979"/>
                      <a:pt x="17171" y="6903"/>
                      <a:pt x="17263" y="6842"/>
                    </a:cubicBezTo>
                    <a:cubicBezTo>
                      <a:pt x="17354" y="6781"/>
                      <a:pt x="17445" y="6720"/>
                      <a:pt x="17522" y="6644"/>
                    </a:cubicBezTo>
                    <a:cubicBezTo>
                      <a:pt x="17613" y="6567"/>
                      <a:pt x="17689" y="6491"/>
                      <a:pt x="17765" y="6415"/>
                    </a:cubicBezTo>
                    <a:cubicBezTo>
                      <a:pt x="17842" y="6354"/>
                      <a:pt x="17902" y="6278"/>
                      <a:pt x="17979" y="6217"/>
                    </a:cubicBezTo>
                    <a:lnTo>
                      <a:pt x="17994" y="6186"/>
                    </a:lnTo>
                    <a:cubicBezTo>
                      <a:pt x="18085" y="6110"/>
                      <a:pt x="18161" y="6034"/>
                      <a:pt x="18222" y="5943"/>
                    </a:cubicBezTo>
                    <a:cubicBezTo>
                      <a:pt x="18299" y="5867"/>
                      <a:pt x="18360" y="5775"/>
                      <a:pt x="18436" y="5699"/>
                    </a:cubicBezTo>
                    <a:cubicBezTo>
                      <a:pt x="18497" y="5607"/>
                      <a:pt x="18573" y="5531"/>
                      <a:pt x="18634" y="5440"/>
                    </a:cubicBezTo>
                    <a:cubicBezTo>
                      <a:pt x="18695" y="5364"/>
                      <a:pt x="18756" y="5272"/>
                      <a:pt x="18801" y="5181"/>
                    </a:cubicBezTo>
                    <a:cubicBezTo>
                      <a:pt x="18862" y="5089"/>
                      <a:pt x="18923" y="4998"/>
                      <a:pt x="18969" y="4891"/>
                    </a:cubicBezTo>
                    <a:cubicBezTo>
                      <a:pt x="19015" y="4800"/>
                      <a:pt x="19060" y="4693"/>
                      <a:pt x="19106" y="4587"/>
                    </a:cubicBezTo>
                    <a:cubicBezTo>
                      <a:pt x="19137" y="4480"/>
                      <a:pt x="19152" y="4358"/>
                      <a:pt x="19167" y="4251"/>
                    </a:cubicBezTo>
                    <a:cubicBezTo>
                      <a:pt x="19167" y="4145"/>
                      <a:pt x="19167" y="4038"/>
                      <a:pt x="19167" y="3916"/>
                    </a:cubicBezTo>
                    <a:cubicBezTo>
                      <a:pt x="19167" y="3810"/>
                      <a:pt x="19167" y="3703"/>
                      <a:pt x="19152" y="3612"/>
                    </a:cubicBezTo>
                    <a:cubicBezTo>
                      <a:pt x="19152" y="3551"/>
                      <a:pt x="19137" y="3490"/>
                      <a:pt x="19121" y="3444"/>
                    </a:cubicBezTo>
                    <a:cubicBezTo>
                      <a:pt x="19106" y="3383"/>
                      <a:pt x="19076" y="3337"/>
                      <a:pt x="19060" y="3292"/>
                    </a:cubicBezTo>
                    <a:cubicBezTo>
                      <a:pt x="19030" y="3246"/>
                      <a:pt x="18999" y="3215"/>
                      <a:pt x="18969" y="3170"/>
                    </a:cubicBezTo>
                    <a:cubicBezTo>
                      <a:pt x="18893" y="3094"/>
                      <a:pt x="18801" y="3017"/>
                      <a:pt x="18725" y="2956"/>
                    </a:cubicBezTo>
                    <a:lnTo>
                      <a:pt x="18740" y="2956"/>
                    </a:lnTo>
                    <a:cubicBezTo>
                      <a:pt x="18725" y="2956"/>
                      <a:pt x="18710" y="2941"/>
                      <a:pt x="18695" y="2926"/>
                    </a:cubicBezTo>
                    <a:lnTo>
                      <a:pt x="18664" y="2911"/>
                    </a:lnTo>
                    <a:cubicBezTo>
                      <a:pt x="18664" y="2896"/>
                      <a:pt x="18649" y="2896"/>
                      <a:pt x="18649" y="2880"/>
                    </a:cubicBezTo>
                    <a:cubicBezTo>
                      <a:pt x="18619" y="2880"/>
                      <a:pt x="18603" y="2865"/>
                      <a:pt x="18588" y="2850"/>
                    </a:cubicBezTo>
                    <a:cubicBezTo>
                      <a:pt x="18466" y="2743"/>
                      <a:pt x="18344" y="2652"/>
                      <a:pt x="18207" y="2545"/>
                    </a:cubicBezTo>
                    <a:cubicBezTo>
                      <a:pt x="18085" y="2454"/>
                      <a:pt x="17948" y="2393"/>
                      <a:pt x="17811" y="2332"/>
                    </a:cubicBezTo>
                    <a:cubicBezTo>
                      <a:pt x="17796" y="2317"/>
                      <a:pt x="17781" y="2317"/>
                      <a:pt x="17781" y="2317"/>
                    </a:cubicBezTo>
                    <a:cubicBezTo>
                      <a:pt x="17704" y="2286"/>
                      <a:pt x="17643" y="2256"/>
                      <a:pt x="17583" y="2225"/>
                    </a:cubicBezTo>
                    <a:cubicBezTo>
                      <a:pt x="17552" y="2195"/>
                      <a:pt x="17522" y="2179"/>
                      <a:pt x="17491" y="2149"/>
                    </a:cubicBezTo>
                    <a:cubicBezTo>
                      <a:pt x="17461" y="2134"/>
                      <a:pt x="17445" y="2118"/>
                      <a:pt x="17430" y="2103"/>
                    </a:cubicBezTo>
                    <a:cubicBezTo>
                      <a:pt x="17384" y="2058"/>
                      <a:pt x="17354" y="2012"/>
                      <a:pt x="17308" y="1966"/>
                    </a:cubicBezTo>
                    <a:cubicBezTo>
                      <a:pt x="17278" y="1905"/>
                      <a:pt x="17247" y="1844"/>
                      <a:pt x="17202" y="1799"/>
                    </a:cubicBezTo>
                    <a:cubicBezTo>
                      <a:pt x="17141" y="1677"/>
                      <a:pt x="17080" y="1555"/>
                      <a:pt x="17019" y="1433"/>
                    </a:cubicBezTo>
                    <a:cubicBezTo>
                      <a:pt x="17004" y="1387"/>
                      <a:pt x="16973" y="1326"/>
                      <a:pt x="16943" y="1280"/>
                    </a:cubicBezTo>
                    <a:cubicBezTo>
                      <a:pt x="16912" y="1235"/>
                      <a:pt x="16882" y="1189"/>
                      <a:pt x="16851" y="1143"/>
                    </a:cubicBezTo>
                    <a:cubicBezTo>
                      <a:pt x="16805" y="1098"/>
                      <a:pt x="16760" y="1067"/>
                      <a:pt x="16729" y="1021"/>
                    </a:cubicBezTo>
                    <a:cubicBezTo>
                      <a:pt x="16684" y="991"/>
                      <a:pt x="16638" y="961"/>
                      <a:pt x="16592" y="915"/>
                    </a:cubicBezTo>
                    <a:cubicBezTo>
                      <a:pt x="16501" y="854"/>
                      <a:pt x="16409" y="793"/>
                      <a:pt x="16318" y="747"/>
                    </a:cubicBezTo>
                    <a:cubicBezTo>
                      <a:pt x="16211" y="702"/>
                      <a:pt x="16120" y="641"/>
                      <a:pt x="16028" y="595"/>
                    </a:cubicBezTo>
                    <a:cubicBezTo>
                      <a:pt x="16013" y="580"/>
                      <a:pt x="15998" y="580"/>
                      <a:pt x="15983" y="564"/>
                    </a:cubicBezTo>
                    <a:cubicBezTo>
                      <a:pt x="15891" y="503"/>
                      <a:pt x="15800" y="443"/>
                      <a:pt x="15708" y="397"/>
                    </a:cubicBezTo>
                    <a:cubicBezTo>
                      <a:pt x="15617" y="336"/>
                      <a:pt x="15526" y="275"/>
                      <a:pt x="15419" y="229"/>
                    </a:cubicBezTo>
                    <a:cubicBezTo>
                      <a:pt x="15328" y="184"/>
                      <a:pt x="15236" y="138"/>
                      <a:pt x="15130" y="92"/>
                    </a:cubicBezTo>
                    <a:cubicBezTo>
                      <a:pt x="15023" y="62"/>
                      <a:pt x="14916" y="31"/>
                      <a:pt x="14825" y="16"/>
                    </a:cubicBezTo>
                    <a:cubicBezTo>
                      <a:pt x="14764" y="1"/>
                      <a:pt x="14703" y="1"/>
                      <a:pt x="14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0"/>
              <p:cNvSpPr/>
              <p:nvPr/>
            </p:nvSpPr>
            <p:spPr>
              <a:xfrm>
                <a:off x="6033475" y="3592225"/>
                <a:ext cx="425" cy="400"/>
              </a:xfrm>
              <a:custGeom>
                <a:avLst/>
                <a:gdLst/>
                <a:ahLst/>
                <a:cxnLst/>
                <a:rect l="l" t="t" r="r" b="b"/>
                <a:pathLst>
                  <a:path w="17" h="16" extrusionOk="0">
                    <a:moveTo>
                      <a:pt x="16" y="1"/>
                    </a:moveTo>
                    <a:cubicBezTo>
                      <a:pt x="16" y="1"/>
                      <a:pt x="1" y="16"/>
                      <a:pt x="1" y="16"/>
                    </a:cubicBezTo>
                    <a:lnTo>
                      <a:pt x="1" y="16"/>
                    </a:ln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0"/>
              <p:cNvSpPr/>
              <p:nvPr/>
            </p:nvSpPr>
            <p:spPr>
              <a:xfrm>
                <a:off x="5931025" y="35240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0"/>
              <p:cNvSpPr/>
              <p:nvPr/>
            </p:nvSpPr>
            <p:spPr>
              <a:xfrm>
                <a:off x="6113475" y="3629175"/>
                <a:ext cx="25" cy="400"/>
              </a:xfrm>
              <a:custGeom>
                <a:avLst/>
                <a:gdLst/>
                <a:ahLst/>
                <a:cxnLst/>
                <a:rect l="l" t="t" r="r" b="b"/>
                <a:pathLst>
                  <a:path w="1" h="16" extrusionOk="0">
                    <a:moveTo>
                      <a:pt x="0" y="0"/>
                    </a:moveTo>
                    <a:cubicBezTo>
                      <a:pt x="0" y="0"/>
                      <a:pt x="0" y="16"/>
                      <a:pt x="0" y="16"/>
                    </a:cubicBez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0"/>
              <p:cNvSpPr/>
              <p:nvPr/>
            </p:nvSpPr>
            <p:spPr>
              <a:xfrm>
                <a:off x="6104700" y="3627650"/>
                <a:ext cx="11075" cy="4975"/>
              </a:xfrm>
              <a:custGeom>
                <a:avLst/>
                <a:gdLst/>
                <a:ahLst/>
                <a:cxnLst/>
                <a:rect l="l" t="t" r="r" b="b"/>
                <a:pathLst>
                  <a:path w="443" h="199" extrusionOk="0">
                    <a:moveTo>
                      <a:pt x="443" y="1"/>
                    </a:moveTo>
                    <a:cubicBezTo>
                      <a:pt x="367" y="1"/>
                      <a:pt x="306" y="1"/>
                      <a:pt x="229" y="16"/>
                    </a:cubicBezTo>
                    <a:cubicBezTo>
                      <a:pt x="199" y="31"/>
                      <a:pt x="169" y="31"/>
                      <a:pt x="138" y="46"/>
                    </a:cubicBezTo>
                    <a:cubicBezTo>
                      <a:pt x="123" y="46"/>
                      <a:pt x="108" y="61"/>
                      <a:pt x="77" y="61"/>
                    </a:cubicBezTo>
                    <a:lnTo>
                      <a:pt x="62" y="77"/>
                    </a:lnTo>
                    <a:cubicBezTo>
                      <a:pt x="47" y="77"/>
                      <a:pt x="47" y="77"/>
                      <a:pt x="31" y="92"/>
                    </a:cubicBezTo>
                    <a:cubicBezTo>
                      <a:pt x="16" y="122"/>
                      <a:pt x="1" y="138"/>
                      <a:pt x="16" y="168"/>
                    </a:cubicBezTo>
                    <a:cubicBezTo>
                      <a:pt x="31" y="183"/>
                      <a:pt x="47" y="199"/>
                      <a:pt x="77" y="199"/>
                    </a:cubicBezTo>
                    <a:lnTo>
                      <a:pt x="123" y="199"/>
                    </a:lnTo>
                    <a:cubicBezTo>
                      <a:pt x="138" y="199"/>
                      <a:pt x="153" y="183"/>
                      <a:pt x="169" y="183"/>
                    </a:cubicBezTo>
                    <a:cubicBezTo>
                      <a:pt x="184" y="168"/>
                      <a:pt x="214" y="153"/>
                      <a:pt x="229" y="153"/>
                    </a:cubicBezTo>
                    <a:cubicBezTo>
                      <a:pt x="275" y="122"/>
                      <a:pt x="306" y="92"/>
                      <a:pt x="351" y="61"/>
                    </a:cubicBezTo>
                    <a:cubicBezTo>
                      <a:pt x="382" y="46"/>
                      <a:pt x="412" y="16"/>
                      <a:pt x="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0"/>
              <p:cNvSpPr/>
              <p:nvPr/>
            </p:nvSpPr>
            <p:spPr>
              <a:xfrm>
                <a:off x="5921500" y="3716250"/>
                <a:ext cx="8400" cy="77500"/>
              </a:xfrm>
              <a:custGeom>
                <a:avLst/>
                <a:gdLst/>
                <a:ahLst/>
                <a:cxnLst/>
                <a:rect l="l" t="t" r="r" b="b"/>
                <a:pathLst>
                  <a:path w="336" h="3100" extrusionOk="0">
                    <a:moveTo>
                      <a:pt x="288" y="0"/>
                    </a:moveTo>
                    <a:cubicBezTo>
                      <a:pt x="272" y="0"/>
                      <a:pt x="251" y="11"/>
                      <a:pt x="229" y="22"/>
                    </a:cubicBezTo>
                    <a:cubicBezTo>
                      <a:pt x="183" y="98"/>
                      <a:pt x="168" y="205"/>
                      <a:pt x="153" y="265"/>
                    </a:cubicBezTo>
                    <a:cubicBezTo>
                      <a:pt x="153" y="296"/>
                      <a:pt x="138" y="326"/>
                      <a:pt x="138" y="342"/>
                    </a:cubicBezTo>
                    <a:lnTo>
                      <a:pt x="138" y="403"/>
                    </a:lnTo>
                    <a:cubicBezTo>
                      <a:pt x="138" y="464"/>
                      <a:pt x="138" y="524"/>
                      <a:pt x="138" y="585"/>
                    </a:cubicBezTo>
                    <a:cubicBezTo>
                      <a:pt x="138" y="723"/>
                      <a:pt x="138" y="844"/>
                      <a:pt x="138" y="982"/>
                    </a:cubicBezTo>
                    <a:cubicBezTo>
                      <a:pt x="138" y="1103"/>
                      <a:pt x="122" y="1241"/>
                      <a:pt x="122" y="1378"/>
                    </a:cubicBezTo>
                    <a:lnTo>
                      <a:pt x="107" y="1439"/>
                    </a:lnTo>
                    <a:cubicBezTo>
                      <a:pt x="107" y="1484"/>
                      <a:pt x="107" y="1530"/>
                      <a:pt x="107" y="1561"/>
                    </a:cubicBezTo>
                    <a:cubicBezTo>
                      <a:pt x="92" y="1606"/>
                      <a:pt x="92" y="1637"/>
                      <a:pt x="92" y="1682"/>
                    </a:cubicBezTo>
                    <a:cubicBezTo>
                      <a:pt x="77" y="1713"/>
                      <a:pt x="77" y="1743"/>
                      <a:pt x="77" y="1774"/>
                    </a:cubicBezTo>
                    <a:lnTo>
                      <a:pt x="77" y="1820"/>
                    </a:lnTo>
                    <a:cubicBezTo>
                      <a:pt x="46" y="1987"/>
                      <a:pt x="31" y="2139"/>
                      <a:pt x="31" y="2307"/>
                    </a:cubicBezTo>
                    <a:cubicBezTo>
                      <a:pt x="16" y="2490"/>
                      <a:pt x="0" y="2673"/>
                      <a:pt x="0" y="2886"/>
                    </a:cubicBezTo>
                    <a:cubicBezTo>
                      <a:pt x="0" y="2962"/>
                      <a:pt x="0" y="3023"/>
                      <a:pt x="0" y="3099"/>
                    </a:cubicBezTo>
                    <a:lnTo>
                      <a:pt x="16" y="3054"/>
                    </a:lnTo>
                    <a:cubicBezTo>
                      <a:pt x="16" y="3023"/>
                      <a:pt x="31" y="2993"/>
                      <a:pt x="31" y="2962"/>
                    </a:cubicBezTo>
                    <a:cubicBezTo>
                      <a:pt x="92" y="2764"/>
                      <a:pt x="122" y="2581"/>
                      <a:pt x="168" y="2429"/>
                    </a:cubicBezTo>
                    <a:cubicBezTo>
                      <a:pt x="183" y="2338"/>
                      <a:pt x="198" y="2246"/>
                      <a:pt x="229" y="2170"/>
                    </a:cubicBezTo>
                    <a:lnTo>
                      <a:pt x="229" y="2124"/>
                    </a:lnTo>
                    <a:cubicBezTo>
                      <a:pt x="244" y="2033"/>
                      <a:pt x="259" y="1941"/>
                      <a:pt x="275" y="1850"/>
                    </a:cubicBezTo>
                    <a:cubicBezTo>
                      <a:pt x="290" y="1774"/>
                      <a:pt x="305" y="1698"/>
                      <a:pt x="305" y="1621"/>
                    </a:cubicBezTo>
                    <a:cubicBezTo>
                      <a:pt x="320" y="1561"/>
                      <a:pt x="320" y="1515"/>
                      <a:pt x="320" y="1454"/>
                    </a:cubicBezTo>
                    <a:cubicBezTo>
                      <a:pt x="336" y="1286"/>
                      <a:pt x="336" y="1103"/>
                      <a:pt x="336" y="875"/>
                    </a:cubicBezTo>
                    <a:cubicBezTo>
                      <a:pt x="320" y="799"/>
                      <a:pt x="320" y="723"/>
                      <a:pt x="320" y="646"/>
                    </a:cubicBezTo>
                    <a:lnTo>
                      <a:pt x="305" y="601"/>
                    </a:lnTo>
                    <a:lnTo>
                      <a:pt x="305" y="540"/>
                    </a:lnTo>
                    <a:cubicBezTo>
                      <a:pt x="305" y="464"/>
                      <a:pt x="290" y="372"/>
                      <a:pt x="290" y="296"/>
                    </a:cubicBezTo>
                    <a:cubicBezTo>
                      <a:pt x="290" y="265"/>
                      <a:pt x="305" y="220"/>
                      <a:pt x="305" y="205"/>
                    </a:cubicBezTo>
                    <a:cubicBezTo>
                      <a:pt x="305" y="174"/>
                      <a:pt x="305" y="159"/>
                      <a:pt x="320" y="144"/>
                    </a:cubicBezTo>
                    <a:cubicBezTo>
                      <a:pt x="320" y="128"/>
                      <a:pt x="320" y="113"/>
                      <a:pt x="320" y="98"/>
                    </a:cubicBezTo>
                    <a:lnTo>
                      <a:pt x="336" y="98"/>
                    </a:lnTo>
                    <a:cubicBezTo>
                      <a:pt x="336" y="83"/>
                      <a:pt x="336" y="67"/>
                      <a:pt x="336" y="52"/>
                    </a:cubicBezTo>
                    <a:cubicBezTo>
                      <a:pt x="336" y="37"/>
                      <a:pt x="320" y="22"/>
                      <a:pt x="305" y="6"/>
                    </a:cubicBezTo>
                    <a:cubicBezTo>
                      <a:pt x="301" y="2"/>
                      <a:pt x="295" y="0"/>
                      <a:pt x="2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0"/>
              <p:cNvSpPr/>
              <p:nvPr/>
            </p:nvSpPr>
            <p:spPr>
              <a:xfrm>
                <a:off x="6039575" y="3529000"/>
                <a:ext cx="5350" cy="6750"/>
              </a:xfrm>
              <a:custGeom>
                <a:avLst/>
                <a:gdLst/>
                <a:ahLst/>
                <a:cxnLst/>
                <a:rect l="l" t="t" r="r" b="b"/>
                <a:pathLst>
                  <a:path w="214" h="270" extrusionOk="0">
                    <a:moveTo>
                      <a:pt x="199" y="0"/>
                    </a:moveTo>
                    <a:cubicBezTo>
                      <a:pt x="153" y="31"/>
                      <a:pt x="107" y="61"/>
                      <a:pt x="62" y="92"/>
                    </a:cubicBezTo>
                    <a:cubicBezTo>
                      <a:pt x="46" y="107"/>
                      <a:pt x="31" y="122"/>
                      <a:pt x="31" y="138"/>
                    </a:cubicBezTo>
                    <a:cubicBezTo>
                      <a:pt x="16" y="153"/>
                      <a:pt x="1" y="183"/>
                      <a:pt x="16" y="214"/>
                    </a:cubicBezTo>
                    <a:cubicBezTo>
                      <a:pt x="16" y="229"/>
                      <a:pt x="31" y="244"/>
                      <a:pt x="62" y="259"/>
                    </a:cubicBezTo>
                    <a:cubicBezTo>
                      <a:pt x="74" y="266"/>
                      <a:pt x="87" y="269"/>
                      <a:pt x="99" y="269"/>
                    </a:cubicBezTo>
                    <a:cubicBezTo>
                      <a:pt x="117" y="269"/>
                      <a:pt x="135" y="262"/>
                      <a:pt x="153" y="244"/>
                    </a:cubicBezTo>
                    <a:cubicBezTo>
                      <a:pt x="168" y="244"/>
                      <a:pt x="168" y="229"/>
                      <a:pt x="168" y="229"/>
                    </a:cubicBezTo>
                    <a:cubicBezTo>
                      <a:pt x="183" y="183"/>
                      <a:pt x="199" y="153"/>
                      <a:pt x="214" y="122"/>
                    </a:cubicBezTo>
                    <a:cubicBezTo>
                      <a:pt x="214" y="77"/>
                      <a:pt x="214" y="46"/>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0"/>
              <p:cNvSpPr/>
              <p:nvPr/>
            </p:nvSpPr>
            <p:spPr>
              <a:xfrm>
                <a:off x="6018250" y="37503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0"/>
              <p:cNvSpPr/>
              <p:nvPr/>
            </p:nvSpPr>
            <p:spPr>
              <a:xfrm>
                <a:off x="6023950" y="3757925"/>
                <a:ext cx="425" cy="775"/>
              </a:xfrm>
              <a:custGeom>
                <a:avLst/>
                <a:gdLst/>
                <a:ahLst/>
                <a:cxnLst/>
                <a:rect l="l" t="t" r="r" b="b"/>
                <a:pathLst>
                  <a:path w="17" h="31" extrusionOk="0">
                    <a:moveTo>
                      <a:pt x="1" y="0"/>
                    </a:moveTo>
                    <a:cubicBezTo>
                      <a:pt x="16" y="15"/>
                      <a:pt x="16" y="15"/>
                      <a:pt x="16" y="31"/>
                    </a:cubicBezTo>
                    <a:lnTo>
                      <a:pt x="16" y="31"/>
                    </a:lnTo>
                    <a:cubicBezTo>
                      <a:pt x="16" y="15"/>
                      <a:pt x="16" y="15"/>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0"/>
              <p:cNvSpPr/>
              <p:nvPr/>
            </p:nvSpPr>
            <p:spPr>
              <a:xfrm>
                <a:off x="5890275" y="3627400"/>
                <a:ext cx="17925" cy="14050"/>
              </a:xfrm>
              <a:custGeom>
                <a:avLst/>
                <a:gdLst/>
                <a:ahLst/>
                <a:cxnLst/>
                <a:rect l="l" t="t" r="r" b="b"/>
                <a:pathLst>
                  <a:path w="717" h="562" extrusionOk="0">
                    <a:moveTo>
                      <a:pt x="152" y="0"/>
                    </a:moveTo>
                    <a:cubicBezTo>
                      <a:pt x="122" y="0"/>
                      <a:pt x="94" y="8"/>
                      <a:pt x="76" y="26"/>
                    </a:cubicBezTo>
                    <a:cubicBezTo>
                      <a:pt x="15" y="71"/>
                      <a:pt x="0" y="132"/>
                      <a:pt x="15" y="193"/>
                    </a:cubicBezTo>
                    <a:cubicBezTo>
                      <a:pt x="31" y="239"/>
                      <a:pt x="46" y="270"/>
                      <a:pt x="76" y="300"/>
                    </a:cubicBezTo>
                    <a:cubicBezTo>
                      <a:pt x="107" y="330"/>
                      <a:pt x="137" y="361"/>
                      <a:pt x="168" y="391"/>
                    </a:cubicBezTo>
                    <a:cubicBezTo>
                      <a:pt x="193" y="417"/>
                      <a:pt x="218" y="442"/>
                      <a:pt x="244" y="468"/>
                    </a:cubicBezTo>
                    <a:lnTo>
                      <a:pt x="244" y="468"/>
                    </a:lnTo>
                    <a:cubicBezTo>
                      <a:pt x="244" y="468"/>
                      <a:pt x="244" y="483"/>
                      <a:pt x="259" y="483"/>
                    </a:cubicBezTo>
                    <a:cubicBezTo>
                      <a:pt x="254" y="478"/>
                      <a:pt x="250" y="473"/>
                      <a:pt x="245" y="468"/>
                    </a:cubicBezTo>
                    <a:lnTo>
                      <a:pt x="245" y="468"/>
                    </a:lnTo>
                    <a:cubicBezTo>
                      <a:pt x="285" y="509"/>
                      <a:pt x="338" y="561"/>
                      <a:pt x="403" y="561"/>
                    </a:cubicBezTo>
                    <a:cubicBezTo>
                      <a:pt x="411" y="561"/>
                      <a:pt x="419" y="561"/>
                      <a:pt x="427" y="559"/>
                    </a:cubicBezTo>
                    <a:cubicBezTo>
                      <a:pt x="488" y="559"/>
                      <a:pt x="549" y="529"/>
                      <a:pt x="594" y="483"/>
                    </a:cubicBezTo>
                    <a:cubicBezTo>
                      <a:pt x="610" y="483"/>
                      <a:pt x="625" y="468"/>
                      <a:pt x="640" y="468"/>
                    </a:cubicBezTo>
                    <a:cubicBezTo>
                      <a:pt x="640" y="452"/>
                      <a:pt x="655" y="452"/>
                      <a:pt x="655" y="437"/>
                    </a:cubicBezTo>
                    <a:cubicBezTo>
                      <a:pt x="670" y="422"/>
                      <a:pt x="686" y="391"/>
                      <a:pt x="686" y="361"/>
                    </a:cubicBezTo>
                    <a:cubicBezTo>
                      <a:pt x="701" y="315"/>
                      <a:pt x="716" y="270"/>
                      <a:pt x="716" y="224"/>
                    </a:cubicBezTo>
                    <a:lnTo>
                      <a:pt x="716" y="224"/>
                    </a:lnTo>
                    <a:cubicBezTo>
                      <a:pt x="670" y="254"/>
                      <a:pt x="610" y="270"/>
                      <a:pt x="564" y="300"/>
                    </a:cubicBezTo>
                    <a:cubicBezTo>
                      <a:pt x="533" y="300"/>
                      <a:pt x="503" y="300"/>
                      <a:pt x="472" y="315"/>
                    </a:cubicBezTo>
                    <a:lnTo>
                      <a:pt x="457" y="315"/>
                    </a:lnTo>
                    <a:cubicBezTo>
                      <a:pt x="411" y="254"/>
                      <a:pt x="366" y="193"/>
                      <a:pt x="305" y="148"/>
                    </a:cubicBezTo>
                    <a:cubicBezTo>
                      <a:pt x="305" y="132"/>
                      <a:pt x="290" y="117"/>
                      <a:pt x="290" y="117"/>
                    </a:cubicBezTo>
                    <a:cubicBezTo>
                      <a:pt x="290" y="102"/>
                      <a:pt x="290" y="102"/>
                      <a:pt x="290" y="102"/>
                    </a:cubicBezTo>
                    <a:cubicBezTo>
                      <a:pt x="274" y="71"/>
                      <a:pt x="259" y="41"/>
                      <a:pt x="213" y="11"/>
                    </a:cubicBezTo>
                    <a:cubicBezTo>
                      <a:pt x="194" y="4"/>
                      <a:pt x="173"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0"/>
              <p:cNvSpPr/>
              <p:nvPr/>
            </p:nvSpPr>
            <p:spPr>
              <a:xfrm>
                <a:off x="5924550" y="3634875"/>
                <a:ext cx="17925" cy="6900"/>
              </a:xfrm>
              <a:custGeom>
                <a:avLst/>
                <a:gdLst/>
                <a:ahLst/>
                <a:cxnLst/>
                <a:rect l="l" t="t" r="r" b="b"/>
                <a:pathLst>
                  <a:path w="717" h="276" extrusionOk="0">
                    <a:moveTo>
                      <a:pt x="98" y="0"/>
                    </a:moveTo>
                    <a:cubicBezTo>
                      <a:pt x="80" y="0"/>
                      <a:pt x="62" y="5"/>
                      <a:pt x="46" y="16"/>
                    </a:cubicBezTo>
                    <a:cubicBezTo>
                      <a:pt x="16" y="47"/>
                      <a:pt x="0" y="123"/>
                      <a:pt x="46" y="153"/>
                    </a:cubicBezTo>
                    <a:cubicBezTo>
                      <a:pt x="76" y="184"/>
                      <a:pt x="92" y="199"/>
                      <a:pt x="137" y="214"/>
                    </a:cubicBezTo>
                    <a:cubicBezTo>
                      <a:pt x="168" y="245"/>
                      <a:pt x="198" y="245"/>
                      <a:pt x="244" y="260"/>
                    </a:cubicBezTo>
                    <a:cubicBezTo>
                      <a:pt x="305" y="275"/>
                      <a:pt x="381" y="275"/>
                      <a:pt x="457" y="275"/>
                    </a:cubicBezTo>
                    <a:cubicBezTo>
                      <a:pt x="518" y="260"/>
                      <a:pt x="579" y="245"/>
                      <a:pt x="625" y="199"/>
                    </a:cubicBezTo>
                    <a:cubicBezTo>
                      <a:pt x="625" y="184"/>
                      <a:pt x="625" y="184"/>
                      <a:pt x="640" y="184"/>
                    </a:cubicBezTo>
                    <a:cubicBezTo>
                      <a:pt x="671" y="123"/>
                      <a:pt x="701" y="77"/>
                      <a:pt x="716" y="16"/>
                    </a:cubicBezTo>
                    <a:lnTo>
                      <a:pt x="716" y="16"/>
                    </a:lnTo>
                    <a:cubicBezTo>
                      <a:pt x="701" y="31"/>
                      <a:pt x="686" y="31"/>
                      <a:pt x="671" y="47"/>
                    </a:cubicBezTo>
                    <a:cubicBezTo>
                      <a:pt x="655" y="47"/>
                      <a:pt x="640" y="62"/>
                      <a:pt x="625" y="77"/>
                    </a:cubicBezTo>
                    <a:cubicBezTo>
                      <a:pt x="595" y="77"/>
                      <a:pt x="579" y="92"/>
                      <a:pt x="564" y="92"/>
                    </a:cubicBezTo>
                    <a:cubicBezTo>
                      <a:pt x="549" y="92"/>
                      <a:pt x="549" y="108"/>
                      <a:pt x="534" y="108"/>
                    </a:cubicBezTo>
                    <a:lnTo>
                      <a:pt x="473" y="108"/>
                    </a:lnTo>
                    <a:cubicBezTo>
                      <a:pt x="396" y="92"/>
                      <a:pt x="336" y="92"/>
                      <a:pt x="259" y="77"/>
                    </a:cubicBezTo>
                    <a:lnTo>
                      <a:pt x="214" y="62"/>
                    </a:lnTo>
                    <a:lnTo>
                      <a:pt x="198" y="62"/>
                    </a:lnTo>
                    <a:cubicBezTo>
                      <a:pt x="198" y="47"/>
                      <a:pt x="198" y="47"/>
                      <a:pt x="198" y="47"/>
                    </a:cubicBezTo>
                    <a:lnTo>
                      <a:pt x="183" y="47"/>
                    </a:lnTo>
                    <a:cubicBezTo>
                      <a:pt x="163" y="17"/>
                      <a:pt x="131" y="0"/>
                      <a:pt x="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0"/>
              <p:cNvSpPr/>
              <p:nvPr/>
            </p:nvSpPr>
            <p:spPr>
              <a:xfrm>
                <a:off x="5958450" y="3626125"/>
                <a:ext cx="13725" cy="9550"/>
              </a:xfrm>
              <a:custGeom>
                <a:avLst/>
                <a:gdLst/>
                <a:ahLst/>
                <a:cxnLst/>
                <a:rect l="l" t="t" r="r" b="b"/>
                <a:pathLst>
                  <a:path w="549" h="382" extrusionOk="0">
                    <a:moveTo>
                      <a:pt x="534" y="1"/>
                    </a:moveTo>
                    <a:cubicBezTo>
                      <a:pt x="518" y="16"/>
                      <a:pt x="518" y="31"/>
                      <a:pt x="503" y="46"/>
                    </a:cubicBezTo>
                    <a:cubicBezTo>
                      <a:pt x="488" y="62"/>
                      <a:pt x="488" y="77"/>
                      <a:pt x="473" y="92"/>
                    </a:cubicBezTo>
                    <a:cubicBezTo>
                      <a:pt x="473" y="92"/>
                      <a:pt x="473" y="107"/>
                      <a:pt x="457" y="107"/>
                    </a:cubicBezTo>
                    <a:lnTo>
                      <a:pt x="473" y="107"/>
                    </a:lnTo>
                    <a:cubicBezTo>
                      <a:pt x="457" y="107"/>
                      <a:pt x="457" y="122"/>
                      <a:pt x="442" y="122"/>
                    </a:cubicBezTo>
                    <a:cubicBezTo>
                      <a:pt x="442" y="138"/>
                      <a:pt x="427" y="138"/>
                      <a:pt x="427" y="138"/>
                    </a:cubicBezTo>
                    <a:cubicBezTo>
                      <a:pt x="427" y="138"/>
                      <a:pt x="412" y="138"/>
                      <a:pt x="412" y="153"/>
                    </a:cubicBezTo>
                    <a:lnTo>
                      <a:pt x="396" y="153"/>
                    </a:lnTo>
                    <a:cubicBezTo>
                      <a:pt x="381" y="153"/>
                      <a:pt x="366" y="153"/>
                      <a:pt x="366" y="168"/>
                    </a:cubicBezTo>
                    <a:lnTo>
                      <a:pt x="183" y="168"/>
                    </a:lnTo>
                    <a:cubicBezTo>
                      <a:pt x="168" y="153"/>
                      <a:pt x="153" y="153"/>
                      <a:pt x="122" y="153"/>
                    </a:cubicBezTo>
                    <a:cubicBezTo>
                      <a:pt x="114" y="150"/>
                      <a:pt x="106" y="149"/>
                      <a:pt x="98" y="149"/>
                    </a:cubicBezTo>
                    <a:cubicBezTo>
                      <a:pt x="61" y="149"/>
                      <a:pt x="28" y="176"/>
                      <a:pt x="16" y="214"/>
                    </a:cubicBezTo>
                    <a:cubicBezTo>
                      <a:pt x="0" y="244"/>
                      <a:pt x="16" y="290"/>
                      <a:pt x="46" y="321"/>
                    </a:cubicBezTo>
                    <a:cubicBezTo>
                      <a:pt x="46" y="336"/>
                      <a:pt x="61" y="351"/>
                      <a:pt x="92" y="366"/>
                    </a:cubicBezTo>
                    <a:cubicBezTo>
                      <a:pt x="107" y="366"/>
                      <a:pt x="122" y="381"/>
                      <a:pt x="137" y="381"/>
                    </a:cubicBezTo>
                    <a:lnTo>
                      <a:pt x="244" y="381"/>
                    </a:lnTo>
                    <a:cubicBezTo>
                      <a:pt x="320" y="381"/>
                      <a:pt x="381" y="351"/>
                      <a:pt x="442" y="321"/>
                    </a:cubicBezTo>
                    <a:cubicBezTo>
                      <a:pt x="457" y="305"/>
                      <a:pt x="473" y="305"/>
                      <a:pt x="473" y="290"/>
                    </a:cubicBezTo>
                    <a:cubicBezTo>
                      <a:pt x="488" y="275"/>
                      <a:pt x="503" y="260"/>
                      <a:pt x="518" y="244"/>
                    </a:cubicBezTo>
                    <a:cubicBezTo>
                      <a:pt x="534" y="214"/>
                      <a:pt x="549" y="183"/>
                      <a:pt x="549" y="168"/>
                    </a:cubicBezTo>
                    <a:cubicBezTo>
                      <a:pt x="549" y="107"/>
                      <a:pt x="549" y="46"/>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0"/>
              <p:cNvSpPr/>
              <p:nvPr/>
            </p:nvSpPr>
            <p:spPr>
              <a:xfrm>
                <a:off x="5938650" y="3607475"/>
                <a:ext cx="14100" cy="11150"/>
              </a:xfrm>
              <a:custGeom>
                <a:avLst/>
                <a:gdLst/>
                <a:ahLst/>
                <a:cxnLst/>
                <a:rect l="l" t="t" r="r" b="b"/>
                <a:pathLst>
                  <a:path w="564" h="446" extrusionOk="0">
                    <a:moveTo>
                      <a:pt x="259" y="0"/>
                    </a:moveTo>
                    <a:cubicBezTo>
                      <a:pt x="162" y="0"/>
                      <a:pt x="64" y="68"/>
                      <a:pt x="31" y="168"/>
                    </a:cubicBezTo>
                    <a:cubicBezTo>
                      <a:pt x="0" y="289"/>
                      <a:pt x="91" y="427"/>
                      <a:pt x="213" y="442"/>
                    </a:cubicBezTo>
                    <a:cubicBezTo>
                      <a:pt x="229" y="444"/>
                      <a:pt x="245" y="446"/>
                      <a:pt x="261" y="446"/>
                    </a:cubicBezTo>
                    <a:cubicBezTo>
                      <a:pt x="340" y="446"/>
                      <a:pt x="422" y="416"/>
                      <a:pt x="472" y="366"/>
                    </a:cubicBezTo>
                    <a:lnTo>
                      <a:pt x="488" y="366"/>
                    </a:lnTo>
                    <a:cubicBezTo>
                      <a:pt x="533" y="305"/>
                      <a:pt x="564" y="259"/>
                      <a:pt x="564" y="183"/>
                    </a:cubicBezTo>
                    <a:cubicBezTo>
                      <a:pt x="564" y="137"/>
                      <a:pt x="549" y="91"/>
                      <a:pt x="518" y="61"/>
                    </a:cubicBezTo>
                    <a:lnTo>
                      <a:pt x="442" y="61"/>
                    </a:lnTo>
                    <a:cubicBezTo>
                      <a:pt x="442" y="61"/>
                      <a:pt x="427" y="61"/>
                      <a:pt x="411" y="46"/>
                    </a:cubicBezTo>
                    <a:lnTo>
                      <a:pt x="381" y="46"/>
                    </a:lnTo>
                    <a:cubicBezTo>
                      <a:pt x="381" y="46"/>
                      <a:pt x="366" y="30"/>
                      <a:pt x="366" y="30"/>
                    </a:cubicBezTo>
                    <a:cubicBezTo>
                      <a:pt x="333" y="10"/>
                      <a:pt x="296" y="0"/>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0"/>
              <p:cNvSpPr/>
              <p:nvPr/>
            </p:nvSpPr>
            <p:spPr>
              <a:xfrm>
                <a:off x="5908175" y="3610500"/>
                <a:ext cx="14875" cy="8800"/>
              </a:xfrm>
              <a:custGeom>
                <a:avLst/>
                <a:gdLst/>
                <a:ahLst/>
                <a:cxnLst/>
                <a:rect l="l" t="t" r="r" b="b"/>
                <a:pathLst>
                  <a:path w="595" h="352" extrusionOk="0">
                    <a:moveTo>
                      <a:pt x="594" y="1"/>
                    </a:moveTo>
                    <a:lnTo>
                      <a:pt x="594" y="1"/>
                    </a:lnTo>
                    <a:cubicBezTo>
                      <a:pt x="579" y="31"/>
                      <a:pt x="564" y="62"/>
                      <a:pt x="549" y="77"/>
                    </a:cubicBezTo>
                    <a:cubicBezTo>
                      <a:pt x="533" y="108"/>
                      <a:pt x="503" y="123"/>
                      <a:pt x="488" y="153"/>
                    </a:cubicBezTo>
                    <a:cubicBezTo>
                      <a:pt x="472" y="168"/>
                      <a:pt x="457" y="184"/>
                      <a:pt x="442" y="199"/>
                    </a:cubicBezTo>
                    <a:cubicBezTo>
                      <a:pt x="427" y="199"/>
                      <a:pt x="427" y="214"/>
                      <a:pt x="412" y="229"/>
                    </a:cubicBezTo>
                    <a:cubicBezTo>
                      <a:pt x="396" y="229"/>
                      <a:pt x="381" y="245"/>
                      <a:pt x="366" y="245"/>
                    </a:cubicBezTo>
                    <a:cubicBezTo>
                      <a:pt x="351" y="245"/>
                      <a:pt x="335" y="260"/>
                      <a:pt x="320" y="260"/>
                    </a:cubicBezTo>
                    <a:lnTo>
                      <a:pt x="305" y="260"/>
                    </a:lnTo>
                    <a:cubicBezTo>
                      <a:pt x="305" y="260"/>
                      <a:pt x="290" y="275"/>
                      <a:pt x="274" y="275"/>
                    </a:cubicBezTo>
                    <a:lnTo>
                      <a:pt x="244" y="275"/>
                    </a:lnTo>
                    <a:lnTo>
                      <a:pt x="213" y="260"/>
                    </a:lnTo>
                    <a:lnTo>
                      <a:pt x="198" y="260"/>
                    </a:lnTo>
                    <a:cubicBezTo>
                      <a:pt x="183" y="260"/>
                      <a:pt x="183" y="260"/>
                      <a:pt x="183" y="245"/>
                    </a:cubicBezTo>
                    <a:cubicBezTo>
                      <a:pt x="168" y="245"/>
                      <a:pt x="153" y="229"/>
                      <a:pt x="137" y="229"/>
                    </a:cubicBezTo>
                    <a:cubicBezTo>
                      <a:pt x="137" y="229"/>
                      <a:pt x="137" y="214"/>
                      <a:pt x="122" y="214"/>
                    </a:cubicBezTo>
                    <a:cubicBezTo>
                      <a:pt x="122" y="214"/>
                      <a:pt x="122" y="199"/>
                      <a:pt x="107" y="199"/>
                    </a:cubicBezTo>
                    <a:lnTo>
                      <a:pt x="122" y="199"/>
                    </a:lnTo>
                    <a:cubicBezTo>
                      <a:pt x="107" y="199"/>
                      <a:pt x="107" y="184"/>
                      <a:pt x="107" y="184"/>
                    </a:cubicBezTo>
                    <a:cubicBezTo>
                      <a:pt x="92" y="153"/>
                      <a:pt x="76" y="138"/>
                      <a:pt x="61" y="108"/>
                    </a:cubicBezTo>
                    <a:lnTo>
                      <a:pt x="61" y="92"/>
                    </a:lnTo>
                    <a:cubicBezTo>
                      <a:pt x="46" y="77"/>
                      <a:pt x="46" y="77"/>
                      <a:pt x="46" y="62"/>
                    </a:cubicBezTo>
                    <a:cubicBezTo>
                      <a:pt x="31" y="62"/>
                      <a:pt x="31" y="77"/>
                      <a:pt x="31" y="77"/>
                    </a:cubicBezTo>
                    <a:cubicBezTo>
                      <a:pt x="15" y="92"/>
                      <a:pt x="15" y="92"/>
                      <a:pt x="15" y="108"/>
                    </a:cubicBezTo>
                    <a:cubicBezTo>
                      <a:pt x="15" y="108"/>
                      <a:pt x="15" y="123"/>
                      <a:pt x="15" y="123"/>
                    </a:cubicBezTo>
                    <a:cubicBezTo>
                      <a:pt x="0" y="138"/>
                      <a:pt x="15" y="153"/>
                      <a:pt x="15" y="168"/>
                    </a:cubicBezTo>
                    <a:cubicBezTo>
                      <a:pt x="15" y="199"/>
                      <a:pt x="31" y="214"/>
                      <a:pt x="46" y="229"/>
                    </a:cubicBezTo>
                    <a:cubicBezTo>
                      <a:pt x="92" y="306"/>
                      <a:pt x="168" y="351"/>
                      <a:pt x="259" y="351"/>
                    </a:cubicBezTo>
                    <a:lnTo>
                      <a:pt x="320" y="351"/>
                    </a:lnTo>
                    <a:cubicBezTo>
                      <a:pt x="335" y="351"/>
                      <a:pt x="366" y="336"/>
                      <a:pt x="381" y="336"/>
                    </a:cubicBezTo>
                    <a:cubicBezTo>
                      <a:pt x="412" y="321"/>
                      <a:pt x="442" y="290"/>
                      <a:pt x="457" y="275"/>
                    </a:cubicBezTo>
                    <a:cubicBezTo>
                      <a:pt x="472" y="260"/>
                      <a:pt x="472" y="260"/>
                      <a:pt x="472" y="260"/>
                    </a:cubicBezTo>
                    <a:cubicBezTo>
                      <a:pt x="488" y="245"/>
                      <a:pt x="503" y="214"/>
                      <a:pt x="518" y="199"/>
                    </a:cubicBezTo>
                    <a:cubicBezTo>
                      <a:pt x="533" y="184"/>
                      <a:pt x="533" y="153"/>
                      <a:pt x="549" y="138"/>
                    </a:cubicBezTo>
                    <a:cubicBezTo>
                      <a:pt x="564" y="92"/>
                      <a:pt x="579" y="47"/>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0"/>
              <p:cNvSpPr/>
              <p:nvPr/>
            </p:nvSpPr>
            <p:spPr>
              <a:xfrm>
                <a:off x="5889125" y="3597550"/>
                <a:ext cx="11825" cy="5750"/>
              </a:xfrm>
              <a:custGeom>
                <a:avLst/>
                <a:gdLst/>
                <a:ahLst/>
                <a:cxnLst/>
                <a:rect l="l" t="t" r="r" b="b"/>
                <a:pathLst>
                  <a:path w="473" h="230" extrusionOk="0">
                    <a:moveTo>
                      <a:pt x="473" y="1"/>
                    </a:moveTo>
                    <a:lnTo>
                      <a:pt x="473" y="1"/>
                    </a:lnTo>
                    <a:cubicBezTo>
                      <a:pt x="457" y="16"/>
                      <a:pt x="427" y="31"/>
                      <a:pt x="397" y="47"/>
                    </a:cubicBezTo>
                    <a:cubicBezTo>
                      <a:pt x="381" y="47"/>
                      <a:pt x="351" y="62"/>
                      <a:pt x="320" y="77"/>
                    </a:cubicBezTo>
                    <a:cubicBezTo>
                      <a:pt x="305" y="77"/>
                      <a:pt x="275" y="92"/>
                      <a:pt x="244" y="92"/>
                    </a:cubicBezTo>
                    <a:cubicBezTo>
                      <a:pt x="229" y="92"/>
                      <a:pt x="214" y="108"/>
                      <a:pt x="183" y="108"/>
                    </a:cubicBezTo>
                    <a:lnTo>
                      <a:pt x="137" y="108"/>
                    </a:lnTo>
                    <a:cubicBezTo>
                      <a:pt x="137" y="108"/>
                      <a:pt x="122" y="92"/>
                      <a:pt x="122" y="92"/>
                    </a:cubicBezTo>
                    <a:cubicBezTo>
                      <a:pt x="102" y="92"/>
                      <a:pt x="82" y="86"/>
                      <a:pt x="66" y="86"/>
                    </a:cubicBezTo>
                    <a:cubicBezTo>
                      <a:pt x="58" y="86"/>
                      <a:pt x="51" y="87"/>
                      <a:pt x="46" y="92"/>
                    </a:cubicBezTo>
                    <a:cubicBezTo>
                      <a:pt x="0" y="108"/>
                      <a:pt x="16" y="168"/>
                      <a:pt x="31" y="199"/>
                    </a:cubicBezTo>
                    <a:cubicBezTo>
                      <a:pt x="46" y="214"/>
                      <a:pt x="77" y="229"/>
                      <a:pt x="107" y="229"/>
                    </a:cubicBezTo>
                    <a:lnTo>
                      <a:pt x="198" y="229"/>
                    </a:lnTo>
                    <a:cubicBezTo>
                      <a:pt x="259" y="214"/>
                      <a:pt x="320" y="184"/>
                      <a:pt x="366" y="138"/>
                    </a:cubicBezTo>
                    <a:cubicBezTo>
                      <a:pt x="381" y="138"/>
                      <a:pt x="397" y="123"/>
                      <a:pt x="397" y="108"/>
                    </a:cubicBezTo>
                    <a:cubicBezTo>
                      <a:pt x="412" y="92"/>
                      <a:pt x="427" y="92"/>
                      <a:pt x="427" y="77"/>
                    </a:cubicBezTo>
                    <a:cubicBezTo>
                      <a:pt x="442" y="47"/>
                      <a:pt x="457" y="3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0"/>
              <p:cNvSpPr/>
              <p:nvPr/>
            </p:nvSpPr>
            <p:spPr>
              <a:xfrm>
                <a:off x="5920350" y="3594100"/>
                <a:ext cx="16025" cy="9725"/>
              </a:xfrm>
              <a:custGeom>
                <a:avLst/>
                <a:gdLst/>
                <a:ahLst/>
                <a:cxnLst/>
                <a:rect l="l" t="t" r="r" b="b"/>
                <a:pathLst>
                  <a:path w="641" h="389" extrusionOk="0">
                    <a:moveTo>
                      <a:pt x="224" y="1"/>
                    </a:moveTo>
                    <a:cubicBezTo>
                      <a:pt x="159" y="1"/>
                      <a:pt x="91" y="34"/>
                      <a:pt x="62" y="93"/>
                    </a:cubicBezTo>
                    <a:cubicBezTo>
                      <a:pt x="1" y="185"/>
                      <a:pt x="46" y="291"/>
                      <a:pt x="138" y="337"/>
                    </a:cubicBezTo>
                    <a:cubicBezTo>
                      <a:pt x="195" y="371"/>
                      <a:pt x="244" y="388"/>
                      <a:pt x="303" y="388"/>
                    </a:cubicBezTo>
                    <a:cubicBezTo>
                      <a:pt x="323" y="388"/>
                      <a:pt x="344" y="386"/>
                      <a:pt x="366" y="383"/>
                    </a:cubicBezTo>
                    <a:cubicBezTo>
                      <a:pt x="427" y="367"/>
                      <a:pt x="488" y="337"/>
                      <a:pt x="534" y="306"/>
                    </a:cubicBezTo>
                    <a:cubicBezTo>
                      <a:pt x="549" y="291"/>
                      <a:pt x="549" y="291"/>
                      <a:pt x="549" y="276"/>
                    </a:cubicBezTo>
                    <a:cubicBezTo>
                      <a:pt x="595" y="246"/>
                      <a:pt x="625" y="200"/>
                      <a:pt x="625" y="154"/>
                    </a:cubicBezTo>
                    <a:cubicBezTo>
                      <a:pt x="641" y="124"/>
                      <a:pt x="625" y="78"/>
                      <a:pt x="625" y="47"/>
                    </a:cubicBezTo>
                    <a:cubicBezTo>
                      <a:pt x="564" y="47"/>
                      <a:pt x="519" y="63"/>
                      <a:pt x="473" y="63"/>
                    </a:cubicBezTo>
                    <a:lnTo>
                      <a:pt x="397" y="63"/>
                    </a:lnTo>
                    <a:cubicBezTo>
                      <a:pt x="382" y="63"/>
                      <a:pt x="366" y="63"/>
                      <a:pt x="351" y="47"/>
                    </a:cubicBezTo>
                    <a:lnTo>
                      <a:pt x="336" y="47"/>
                    </a:lnTo>
                    <a:cubicBezTo>
                      <a:pt x="336" y="47"/>
                      <a:pt x="321" y="47"/>
                      <a:pt x="321" y="32"/>
                    </a:cubicBezTo>
                    <a:cubicBezTo>
                      <a:pt x="294" y="11"/>
                      <a:pt x="259" y="1"/>
                      <a:pt x="2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0"/>
              <p:cNvSpPr/>
              <p:nvPr/>
            </p:nvSpPr>
            <p:spPr>
              <a:xfrm>
                <a:off x="5959975" y="3599475"/>
                <a:ext cx="16400" cy="9150"/>
              </a:xfrm>
              <a:custGeom>
                <a:avLst/>
                <a:gdLst/>
                <a:ahLst/>
                <a:cxnLst/>
                <a:rect l="l" t="t" r="r" b="b"/>
                <a:pathLst>
                  <a:path w="656" h="366" extrusionOk="0">
                    <a:moveTo>
                      <a:pt x="610" y="0"/>
                    </a:moveTo>
                    <a:cubicBezTo>
                      <a:pt x="594" y="0"/>
                      <a:pt x="594" y="15"/>
                      <a:pt x="594" y="15"/>
                    </a:cubicBezTo>
                    <a:cubicBezTo>
                      <a:pt x="579" y="31"/>
                      <a:pt x="579" y="46"/>
                      <a:pt x="564" y="61"/>
                    </a:cubicBezTo>
                    <a:cubicBezTo>
                      <a:pt x="564" y="61"/>
                      <a:pt x="549" y="76"/>
                      <a:pt x="549" y="91"/>
                    </a:cubicBezTo>
                    <a:cubicBezTo>
                      <a:pt x="549" y="91"/>
                      <a:pt x="534" y="91"/>
                      <a:pt x="534" y="107"/>
                    </a:cubicBezTo>
                    <a:lnTo>
                      <a:pt x="503" y="107"/>
                    </a:lnTo>
                    <a:cubicBezTo>
                      <a:pt x="503" y="122"/>
                      <a:pt x="488" y="122"/>
                      <a:pt x="473" y="122"/>
                    </a:cubicBezTo>
                    <a:lnTo>
                      <a:pt x="442" y="137"/>
                    </a:lnTo>
                    <a:lnTo>
                      <a:pt x="290" y="137"/>
                    </a:lnTo>
                    <a:cubicBezTo>
                      <a:pt x="275" y="122"/>
                      <a:pt x="259" y="122"/>
                      <a:pt x="244" y="122"/>
                    </a:cubicBezTo>
                    <a:cubicBezTo>
                      <a:pt x="214" y="107"/>
                      <a:pt x="198" y="107"/>
                      <a:pt x="168" y="91"/>
                    </a:cubicBezTo>
                    <a:cubicBezTo>
                      <a:pt x="153" y="91"/>
                      <a:pt x="137" y="91"/>
                      <a:pt x="122" y="107"/>
                    </a:cubicBezTo>
                    <a:cubicBezTo>
                      <a:pt x="107" y="107"/>
                      <a:pt x="76" y="107"/>
                      <a:pt x="61" y="122"/>
                    </a:cubicBezTo>
                    <a:cubicBezTo>
                      <a:pt x="0" y="168"/>
                      <a:pt x="46" y="259"/>
                      <a:pt x="92" y="290"/>
                    </a:cubicBezTo>
                    <a:cubicBezTo>
                      <a:pt x="107" y="305"/>
                      <a:pt x="137" y="320"/>
                      <a:pt x="153" y="335"/>
                    </a:cubicBezTo>
                    <a:cubicBezTo>
                      <a:pt x="183" y="335"/>
                      <a:pt x="214" y="350"/>
                      <a:pt x="229" y="350"/>
                    </a:cubicBezTo>
                    <a:cubicBezTo>
                      <a:pt x="290" y="366"/>
                      <a:pt x="335" y="366"/>
                      <a:pt x="396" y="366"/>
                    </a:cubicBezTo>
                    <a:cubicBezTo>
                      <a:pt x="457" y="350"/>
                      <a:pt x="534" y="320"/>
                      <a:pt x="579" y="274"/>
                    </a:cubicBezTo>
                    <a:cubicBezTo>
                      <a:pt x="594" y="259"/>
                      <a:pt x="610" y="229"/>
                      <a:pt x="625" y="198"/>
                    </a:cubicBezTo>
                    <a:cubicBezTo>
                      <a:pt x="655" y="137"/>
                      <a:pt x="640" y="61"/>
                      <a:pt x="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0"/>
              <p:cNvSpPr/>
              <p:nvPr/>
            </p:nvSpPr>
            <p:spPr>
              <a:xfrm>
                <a:off x="5951200" y="3584600"/>
                <a:ext cx="7275" cy="4975"/>
              </a:xfrm>
              <a:custGeom>
                <a:avLst/>
                <a:gdLst/>
                <a:ahLst/>
                <a:cxnLst/>
                <a:rect l="l" t="t" r="r" b="b"/>
                <a:pathLst>
                  <a:path w="291" h="199" extrusionOk="0">
                    <a:moveTo>
                      <a:pt x="168" y="1"/>
                    </a:moveTo>
                    <a:cubicBezTo>
                      <a:pt x="123" y="1"/>
                      <a:pt x="92" y="1"/>
                      <a:pt x="62" y="31"/>
                    </a:cubicBezTo>
                    <a:cubicBezTo>
                      <a:pt x="31" y="47"/>
                      <a:pt x="1" y="77"/>
                      <a:pt x="16" y="123"/>
                    </a:cubicBezTo>
                    <a:cubicBezTo>
                      <a:pt x="16" y="153"/>
                      <a:pt x="47" y="184"/>
                      <a:pt x="77" y="199"/>
                    </a:cubicBezTo>
                    <a:cubicBezTo>
                      <a:pt x="107" y="199"/>
                      <a:pt x="138" y="199"/>
                      <a:pt x="168" y="184"/>
                    </a:cubicBezTo>
                    <a:cubicBezTo>
                      <a:pt x="199" y="168"/>
                      <a:pt x="214" y="153"/>
                      <a:pt x="229" y="138"/>
                    </a:cubicBezTo>
                    <a:cubicBezTo>
                      <a:pt x="245" y="138"/>
                      <a:pt x="245" y="123"/>
                      <a:pt x="245" y="123"/>
                    </a:cubicBezTo>
                    <a:cubicBezTo>
                      <a:pt x="275" y="92"/>
                      <a:pt x="290" y="47"/>
                      <a:pt x="290" y="16"/>
                    </a:cubicBezTo>
                    <a:lnTo>
                      <a:pt x="275" y="16"/>
                    </a:lnTo>
                    <a:cubicBezTo>
                      <a:pt x="229" y="1"/>
                      <a:pt x="199"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0"/>
              <p:cNvSpPr/>
              <p:nvPr/>
            </p:nvSpPr>
            <p:spPr>
              <a:xfrm>
                <a:off x="5922650" y="3582325"/>
                <a:ext cx="15250" cy="5325"/>
              </a:xfrm>
              <a:custGeom>
                <a:avLst/>
                <a:gdLst/>
                <a:ahLst/>
                <a:cxnLst/>
                <a:rect l="l" t="t" r="r" b="b"/>
                <a:pathLst>
                  <a:path w="610" h="213" extrusionOk="0">
                    <a:moveTo>
                      <a:pt x="31" y="0"/>
                    </a:moveTo>
                    <a:cubicBezTo>
                      <a:pt x="15" y="16"/>
                      <a:pt x="15" y="16"/>
                      <a:pt x="15" y="31"/>
                    </a:cubicBezTo>
                    <a:cubicBezTo>
                      <a:pt x="0" y="122"/>
                      <a:pt x="76" y="168"/>
                      <a:pt x="152" y="183"/>
                    </a:cubicBezTo>
                    <a:cubicBezTo>
                      <a:pt x="187" y="204"/>
                      <a:pt x="227" y="212"/>
                      <a:pt x="270" y="212"/>
                    </a:cubicBezTo>
                    <a:cubicBezTo>
                      <a:pt x="322" y="212"/>
                      <a:pt x="377" y="200"/>
                      <a:pt x="427" y="183"/>
                    </a:cubicBezTo>
                    <a:cubicBezTo>
                      <a:pt x="457" y="183"/>
                      <a:pt x="488" y="168"/>
                      <a:pt x="518" y="153"/>
                    </a:cubicBezTo>
                    <a:cubicBezTo>
                      <a:pt x="533" y="153"/>
                      <a:pt x="564" y="138"/>
                      <a:pt x="579" y="122"/>
                    </a:cubicBezTo>
                    <a:cubicBezTo>
                      <a:pt x="579" y="107"/>
                      <a:pt x="579" y="107"/>
                      <a:pt x="579" y="107"/>
                    </a:cubicBezTo>
                    <a:cubicBezTo>
                      <a:pt x="610" y="77"/>
                      <a:pt x="594" y="31"/>
                      <a:pt x="564" y="0"/>
                    </a:cubicBezTo>
                    <a:cubicBezTo>
                      <a:pt x="564" y="16"/>
                      <a:pt x="549" y="16"/>
                      <a:pt x="549" y="31"/>
                    </a:cubicBezTo>
                    <a:lnTo>
                      <a:pt x="427" y="31"/>
                    </a:lnTo>
                    <a:cubicBezTo>
                      <a:pt x="381" y="31"/>
                      <a:pt x="335" y="46"/>
                      <a:pt x="290" y="46"/>
                    </a:cubicBezTo>
                    <a:lnTo>
                      <a:pt x="198" y="46"/>
                    </a:lnTo>
                    <a:cubicBezTo>
                      <a:pt x="183" y="46"/>
                      <a:pt x="168" y="31"/>
                      <a:pt x="152" y="31"/>
                    </a:cubicBezTo>
                    <a:cubicBezTo>
                      <a:pt x="152" y="31"/>
                      <a:pt x="152" y="31"/>
                      <a:pt x="137" y="16"/>
                    </a:cubicBezTo>
                    <a:cubicBezTo>
                      <a:pt x="107" y="0"/>
                      <a:pt x="76" y="0"/>
                      <a:pt x="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0"/>
              <p:cNvSpPr/>
              <p:nvPr/>
            </p:nvSpPr>
            <p:spPr>
              <a:xfrm>
                <a:off x="5975200" y="3600975"/>
                <a:ext cx="11450" cy="9950"/>
              </a:xfrm>
              <a:custGeom>
                <a:avLst/>
                <a:gdLst/>
                <a:ahLst/>
                <a:cxnLst/>
                <a:rect l="l" t="t" r="r" b="b"/>
                <a:pathLst>
                  <a:path w="458" h="398" extrusionOk="0">
                    <a:moveTo>
                      <a:pt x="412" y="1"/>
                    </a:moveTo>
                    <a:cubicBezTo>
                      <a:pt x="382" y="16"/>
                      <a:pt x="366" y="47"/>
                      <a:pt x="336" y="62"/>
                    </a:cubicBezTo>
                    <a:cubicBezTo>
                      <a:pt x="336" y="62"/>
                      <a:pt x="321" y="62"/>
                      <a:pt x="321" y="77"/>
                    </a:cubicBezTo>
                    <a:lnTo>
                      <a:pt x="290" y="77"/>
                    </a:lnTo>
                    <a:cubicBezTo>
                      <a:pt x="290" y="77"/>
                      <a:pt x="275" y="92"/>
                      <a:pt x="260" y="92"/>
                    </a:cubicBezTo>
                    <a:lnTo>
                      <a:pt x="153" y="92"/>
                    </a:lnTo>
                    <a:cubicBezTo>
                      <a:pt x="138" y="92"/>
                      <a:pt x="107" y="108"/>
                      <a:pt x="92" y="123"/>
                    </a:cubicBezTo>
                    <a:cubicBezTo>
                      <a:pt x="46" y="138"/>
                      <a:pt x="1" y="184"/>
                      <a:pt x="1" y="245"/>
                    </a:cubicBezTo>
                    <a:cubicBezTo>
                      <a:pt x="1" y="306"/>
                      <a:pt x="46" y="351"/>
                      <a:pt x="92" y="382"/>
                    </a:cubicBezTo>
                    <a:cubicBezTo>
                      <a:pt x="123" y="397"/>
                      <a:pt x="153" y="397"/>
                      <a:pt x="184" y="397"/>
                    </a:cubicBezTo>
                    <a:cubicBezTo>
                      <a:pt x="214" y="397"/>
                      <a:pt x="244" y="382"/>
                      <a:pt x="275" y="367"/>
                    </a:cubicBezTo>
                    <a:cubicBezTo>
                      <a:pt x="305" y="351"/>
                      <a:pt x="351" y="336"/>
                      <a:pt x="382" y="306"/>
                    </a:cubicBezTo>
                    <a:cubicBezTo>
                      <a:pt x="397" y="290"/>
                      <a:pt x="397" y="275"/>
                      <a:pt x="412" y="260"/>
                    </a:cubicBezTo>
                    <a:cubicBezTo>
                      <a:pt x="443" y="214"/>
                      <a:pt x="458" y="169"/>
                      <a:pt x="458" y="123"/>
                    </a:cubicBezTo>
                    <a:cubicBezTo>
                      <a:pt x="458" y="77"/>
                      <a:pt x="443" y="47"/>
                      <a:pt x="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0"/>
              <p:cNvSpPr/>
              <p:nvPr/>
            </p:nvSpPr>
            <p:spPr>
              <a:xfrm>
                <a:off x="6058250" y="3462350"/>
                <a:ext cx="400" cy="400"/>
              </a:xfrm>
              <a:custGeom>
                <a:avLst/>
                <a:gdLst/>
                <a:ahLst/>
                <a:cxnLst/>
                <a:rect l="l" t="t" r="r" b="b"/>
                <a:pathLst>
                  <a:path w="16" h="16" extrusionOk="0">
                    <a:moveTo>
                      <a:pt x="0" y="0"/>
                    </a:moveTo>
                    <a:cubicBezTo>
                      <a:pt x="0" y="15"/>
                      <a:pt x="0" y="15"/>
                      <a:pt x="0" y="15"/>
                    </a:cubicBezTo>
                    <a:cubicBezTo>
                      <a:pt x="0" y="15"/>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0"/>
              <p:cNvSpPr/>
              <p:nvPr/>
            </p:nvSpPr>
            <p:spPr>
              <a:xfrm>
                <a:off x="5672775" y="3642875"/>
                <a:ext cx="400" cy="25"/>
              </a:xfrm>
              <a:custGeom>
                <a:avLst/>
                <a:gdLst/>
                <a:ahLst/>
                <a:cxnLst/>
                <a:rect l="l" t="t" r="r" b="b"/>
                <a:pathLst>
                  <a:path w="16" h="1" extrusionOk="0">
                    <a:moveTo>
                      <a:pt x="16" y="1"/>
                    </a:moveTo>
                    <a:cubicBezTo>
                      <a:pt x="16" y="1"/>
                      <a:pt x="16" y="1"/>
                      <a:pt x="16" y="1"/>
                    </a:cubicBezTo>
                    <a:cubicBezTo>
                      <a:pt x="16" y="1"/>
                      <a:pt x="0" y="1"/>
                      <a:pt x="0" y="1"/>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0"/>
              <p:cNvSpPr/>
              <p:nvPr/>
            </p:nvSpPr>
            <p:spPr>
              <a:xfrm>
                <a:off x="5721150" y="3656600"/>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0"/>
              <p:cNvSpPr/>
              <p:nvPr/>
            </p:nvSpPr>
            <p:spPr>
              <a:xfrm>
                <a:off x="5974050" y="3792575"/>
                <a:ext cx="7650" cy="43725"/>
              </a:xfrm>
              <a:custGeom>
                <a:avLst/>
                <a:gdLst/>
                <a:ahLst/>
                <a:cxnLst/>
                <a:rect l="l" t="t" r="r" b="b"/>
                <a:pathLst>
                  <a:path w="306" h="1749" extrusionOk="0">
                    <a:moveTo>
                      <a:pt x="230" y="1"/>
                    </a:moveTo>
                    <a:cubicBezTo>
                      <a:pt x="245" y="153"/>
                      <a:pt x="245" y="305"/>
                      <a:pt x="245" y="458"/>
                    </a:cubicBezTo>
                    <a:cubicBezTo>
                      <a:pt x="245" y="503"/>
                      <a:pt x="245" y="549"/>
                      <a:pt x="245" y="610"/>
                    </a:cubicBezTo>
                    <a:lnTo>
                      <a:pt x="245" y="717"/>
                    </a:lnTo>
                    <a:cubicBezTo>
                      <a:pt x="245" y="747"/>
                      <a:pt x="245" y="793"/>
                      <a:pt x="245" y="823"/>
                    </a:cubicBezTo>
                    <a:lnTo>
                      <a:pt x="245" y="854"/>
                    </a:lnTo>
                    <a:cubicBezTo>
                      <a:pt x="245" y="854"/>
                      <a:pt x="245" y="869"/>
                      <a:pt x="245" y="869"/>
                    </a:cubicBezTo>
                    <a:cubicBezTo>
                      <a:pt x="245" y="915"/>
                      <a:pt x="230" y="945"/>
                      <a:pt x="214" y="976"/>
                    </a:cubicBezTo>
                    <a:cubicBezTo>
                      <a:pt x="214" y="991"/>
                      <a:pt x="214" y="1021"/>
                      <a:pt x="199" y="1037"/>
                    </a:cubicBezTo>
                    <a:cubicBezTo>
                      <a:pt x="199" y="1098"/>
                      <a:pt x="184" y="1159"/>
                      <a:pt x="169" y="1204"/>
                    </a:cubicBezTo>
                    <a:cubicBezTo>
                      <a:pt x="153" y="1265"/>
                      <a:pt x="138" y="1311"/>
                      <a:pt x="138" y="1372"/>
                    </a:cubicBezTo>
                    <a:lnTo>
                      <a:pt x="108" y="1448"/>
                    </a:lnTo>
                    <a:cubicBezTo>
                      <a:pt x="108" y="1494"/>
                      <a:pt x="92" y="1539"/>
                      <a:pt x="77" y="1585"/>
                    </a:cubicBezTo>
                    <a:cubicBezTo>
                      <a:pt x="77" y="1585"/>
                      <a:pt x="77" y="1600"/>
                      <a:pt x="77" y="1600"/>
                    </a:cubicBezTo>
                    <a:cubicBezTo>
                      <a:pt x="47" y="1631"/>
                      <a:pt x="31" y="1677"/>
                      <a:pt x="16" y="1707"/>
                    </a:cubicBezTo>
                    <a:cubicBezTo>
                      <a:pt x="1" y="1722"/>
                      <a:pt x="16" y="1738"/>
                      <a:pt x="31" y="1738"/>
                    </a:cubicBezTo>
                    <a:cubicBezTo>
                      <a:pt x="31" y="1745"/>
                      <a:pt x="35" y="1749"/>
                      <a:pt x="41" y="1749"/>
                    </a:cubicBezTo>
                    <a:cubicBezTo>
                      <a:pt x="47" y="1749"/>
                      <a:pt x="54" y="1745"/>
                      <a:pt x="62" y="1738"/>
                    </a:cubicBezTo>
                    <a:cubicBezTo>
                      <a:pt x="77" y="1722"/>
                      <a:pt x="77" y="1692"/>
                      <a:pt x="92" y="1677"/>
                    </a:cubicBezTo>
                    <a:cubicBezTo>
                      <a:pt x="108" y="1661"/>
                      <a:pt x="123" y="1646"/>
                      <a:pt x="123" y="1616"/>
                    </a:cubicBezTo>
                    <a:cubicBezTo>
                      <a:pt x="138" y="1616"/>
                      <a:pt x="138" y="1600"/>
                      <a:pt x="138" y="1600"/>
                    </a:cubicBezTo>
                    <a:cubicBezTo>
                      <a:pt x="138" y="1585"/>
                      <a:pt x="153" y="1570"/>
                      <a:pt x="153" y="1570"/>
                    </a:cubicBezTo>
                    <a:cubicBezTo>
                      <a:pt x="153" y="1539"/>
                      <a:pt x="169" y="1524"/>
                      <a:pt x="169" y="1494"/>
                    </a:cubicBezTo>
                    <a:cubicBezTo>
                      <a:pt x="169" y="1479"/>
                      <a:pt x="169" y="1463"/>
                      <a:pt x="184" y="1448"/>
                    </a:cubicBezTo>
                    <a:lnTo>
                      <a:pt x="230" y="1220"/>
                    </a:lnTo>
                    <a:cubicBezTo>
                      <a:pt x="245" y="1128"/>
                      <a:pt x="275" y="1052"/>
                      <a:pt x="290" y="961"/>
                    </a:cubicBezTo>
                    <a:cubicBezTo>
                      <a:pt x="290" y="945"/>
                      <a:pt x="290" y="930"/>
                      <a:pt x="306" y="915"/>
                    </a:cubicBezTo>
                    <a:cubicBezTo>
                      <a:pt x="306" y="900"/>
                      <a:pt x="306" y="869"/>
                      <a:pt x="306" y="854"/>
                    </a:cubicBezTo>
                    <a:cubicBezTo>
                      <a:pt x="306" y="808"/>
                      <a:pt x="306" y="778"/>
                      <a:pt x="306" y="732"/>
                    </a:cubicBezTo>
                    <a:cubicBezTo>
                      <a:pt x="290" y="686"/>
                      <a:pt x="290" y="641"/>
                      <a:pt x="290" y="580"/>
                    </a:cubicBezTo>
                    <a:cubicBezTo>
                      <a:pt x="275" y="397"/>
                      <a:pt x="260" y="19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3" name="Google Shape;1513;p50"/>
          <p:cNvGrpSpPr/>
          <p:nvPr/>
        </p:nvGrpSpPr>
        <p:grpSpPr>
          <a:xfrm>
            <a:off x="4990534" y="1312900"/>
            <a:ext cx="3200400" cy="2517701"/>
            <a:chOff x="4991562" y="1312891"/>
            <a:chExt cx="3200400" cy="2517701"/>
          </a:xfrm>
        </p:grpSpPr>
        <p:sp>
          <p:nvSpPr>
            <p:cNvPr id="1514" name="Google Shape;1514;p50"/>
            <p:cNvSpPr/>
            <p:nvPr/>
          </p:nvSpPr>
          <p:spPr>
            <a:xfrm>
              <a:off x="4991562" y="1312891"/>
              <a:ext cx="3200400" cy="2136300"/>
            </a:xfrm>
            <a:prstGeom prst="roundRect">
              <a:avLst>
                <a:gd name="adj" fmla="val 6620"/>
              </a:avLst>
            </a:prstGeom>
            <a:solidFill>
              <a:schemeClr val="l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0"/>
            <p:cNvSpPr/>
            <p:nvPr/>
          </p:nvSpPr>
          <p:spPr>
            <a:xfrm>
              <a:off x="6538431" y="3235690"/>
              <a:ext cx="106800" cy="1068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0"/>
            <p:cNvSpPr/>
            <p:nvPr/>
          </p:nvSpPr>
          <p:spPr>
            <a:xfrm>
              <a:off x="5983350" y="3449200"/>
              <a:ext cx="1216207" cy="381392"/>
            </a:xfrm>
            <a:custGeom>
              <a:avLst/>
              <a:gdLst/>
              <a:ahLst/>
              <a:cxnLst/>
              <a:rect l="l" t="t" r="r" b="b"/>
              <a:pathLst>
                <a:path w="94481" h="29125" extrusionOk="0">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l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17" name="Google Shape;1517;p50"/>
          <p:cNvPicPr preferRelativeResize="0"/>
          <p:nvPr/>
        </p:nvPicPr>
        <p:blipFill rotWithShape="1">
          <a:blip r:embed="rId8">
            <a:alphaModFix/>
          </a:blip>
          <a:srcRect b="10"/>
          <a:stretch/>
        </p:blipFill>
        <p:spPr>
          <a:xfrm>
            <a:off x="5150022" y="1468384"/>
            <a:ext cx="2879100" cy="1619400"/>
          </a:xfrm>
          <a:prstGeom prst="rect">
            <a:avLst/>
          </a:prstGeom>
          <a:noFill/>
          <a:ln>
            <a:noFill/>
          </a:ln>
        </p:spPr>
      </p:pic>
      <p:sp>
        <p:nvSpPr>
          <p:cNvPr id="1518" name="Google Shape;1518;p50"/>
          <p:cNvSpPr txBox="1">
            <a:spLocks noGrp="1"/>
          </p:cNvSpPr>
          <p:nvPr>
            <p:ph type="title"/>
          </p:nvPr>
        </p:nvSpPr>
        <p:spPr>
          <a:xfrm>
            <a:off x="715400" y="1581750"/>
            <a:ext cx="3676500" cy="72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Mockup</a:t>
            </a:r>
            <a:endParaRPr/>
          </a:p>
        </p:txBody>
      </p:sp>
      <p:sp>
        <p:nvSpPr>
          <p:cNvPr id="1519" name="Google Shape;1519;p50"/>
          <p:cNvSpPr txBox="1">
            <a:spLocks noGrp="1"/>
          </p:cNvSpPr>
          <p:nvPr>
            <p:ph type="subTitle" idx="1"/>
          </p:nvPr>
        </p:nvSpPr>
        <p:spPr>
          <a:xfrm>
            <a:off x="715400" y="2481750"/>
            <a:ext cx="3676500" cy="108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Puedes reemplazar la imagen en la pantalla por otra. Haz clic derecho en ella y luego elige "Reemplazar imagen" para que puedas agregar la tuya</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85"/>
        <p:cNvGrpSpPr/>
        <p:nvPr/>
      </p:nvGrpSpPr>
      <p:grpSpPr>
        <a:xfrm>
          <a:off x="0" y="0"/>
          <a:ext cx="0" cy="0"/>
          <a:chOff x="0" y="0"/>
          <a:chExt cx="0" cy="0"/>
        </a:xfrm>
      </p:grpSpPr>
      <p:grpSp>
        <p:nvGrpSpPr>
          <p:cNvPr id="386" name="Google Shape;386;p34"/>
          <p:cNvGrpSpPr/>
          <p:nvPr/>
        </p:nvGrpSpPr>
        <p:grpSpPr>
          <a:xfrm>
            <a:off x="357590" y="268600"/>
            <a:ext cx="4034410" cy="4607362"/>
            <a:chOff x="357590" y="268600"/>
            <a:chExt cx="4034410" cy="4607362"/>
          </a:xfrm>
        </p:grpSpPr>
        <p:pic>
          <p:nvPicPr>
            <p:cNvPr id="387" name="Google Shape;387;p34"/>
            <p:cNvPicPr preferRelativeResize="0"/>
            <p:nvPr/>
          </p:nvPicPr>
          <p:blipFill>
            <a:blip r:embed="rId3">
              <a:alphaModFix/>
            </a:blip>
            <a:stretch>
              <a:fillRect/>
            </a:stretch>
          </p:blipFill>
          <p:spPr>
            <a:xfrm rot="-5400000" flipH="1">
              <a:off x="-1135323" y="1761513"/>
              <a:ext cx="4339901" cy="1354075"/>
            </a:xfrm>
            <a:prstGeom prst="rect">
              <a:avLst/>
            </a:prstGeom>
            <a:noFill/>
            <a:ln>
              <a:noFill/>
            </a:ln>
          </p:spPr>
        </p:pic>
        <p:pic>
          <p:nvPicPr>
            <p:cNvPr id="388" name="Google Shape;388;p34"/>
            <p:cNvPicPr preferRelativeResize="0"/>
            <p:nvPr/>
          </p:nvPicPr>
          <p:blipFill>
            <a:blip r:embed="rId4">
              <a:alphaModFix/>
            </a:blip>
            <a:stretch>
              <a:fillRect/>
            </a:stretch>
          </p:blipFill>
          <p:spPr>
            <a:xfrm rot="-5400000" flipH="1">
              <a:off x="554207" y="697133"/>
              <a:ext cx="3420001" cy="3098036"/>
            </a:xfrm>
            <a:prstGeom prst="rect">
              <a:avLst/>
            </a:prstGeom>
            <a:noFill/>
            <a:ln>
              <a:noFill/>
            </a:ln>
          </p:spPr>
        </p:pic>
        <p:sp>
          <p:nvSpPr>
            <p:cNvPr id="389" name="Google Shape;389;p34"/>
            <p:cNvSpPr/>
            <p:nvPr/>
          </p:nvSpPr>
          <p:spPr>
            <a:xfrm rot="5400000">
              <a:off x="189327" y="1114547"/>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0" name="Google Shape;390;p34"/>
            <p:cNvPicPr preferRelativeResize="0"/>
            <p:nvPr/>
          </p:nvPicPr>
          <p:blipFill>
            <a:blip r:embed="rId5">
              <a:alphaModFix/>
            </a:blip>
            <a:stretch>
              <a:fillRect/>
            </a:stretch>
          </p:blipFill>
          <p:spPr>
            <a:xfrm rot="5400000">
              <a:off x="263262" y="1688763"/>
              <a:ext cx="3434926" cy="1764425"/>
            </a:xfrm>
            <a:prstGeom prst="rect">
              <a:avLst/>
            </a:prstGeom>
            <a:noFill/>
            <a:ln>
              <a:noFill/>
            </a:ln>
          </p:spPr>
        </p:pic>
        <p:pic>
          <p:nvPicPr>
            <p:cNvPr id="391" name="Google Shape;391;p34"/>
            <p:cNvPicPr preferRelativeResize="0"/>
            <p:nvPr/>
          </p:nvPicPr>
          <p:blipFill>
            <a:blip r:embed="rId6">
              <a:alphaModFix/>
            </a:blip>
            <a:stretch>
              <a:fillRect/>
            </a:stretch>
          </p:blipFill>
          <p:spPr>
            <a:xfrm rot="5400000" flipH="1">
              <a:off x="1287914" y="1504414"/>
              <a:ext cx="2736198" cy="3471974"/>
            </a:xfrm>
            <a:prstGeom prst="rect">
              <a:avLst/>
            </a:prstGeom>
            <a:noFill/>
            <a:ln>
              <a:noFill/>
            </a:ln>
          </p:spPr>
        </p:pic>
        <p:pic>
          <p:nvPicPr>
            <p:cNvPr id="392" name="Google Shape;392;p34"/>
            <p:cNvPicPr preferRelativeResize="0"/>
            <p:nvPr/>
          </p:nvPicPr>
          <p:blipFill>
            <a:blip r:embed="rId7">
              <a:alphaModFix/>
            </a:blip>
            <a:stretch>
              <a:fillRect/>
            </a:stretch>
          </p:blipFill>
          <p:spPr>
            <a:xfrm rot="10800000" flipH="1">
              <a:off x="2305023" y="2931777"/>
              <a:ext cx="1494103" cy="769659"/>
            </a:xfrm>
            <a:prstGeom prst="rect">
              <a:avLst/>
            </a:prstGeom>
            <a:noFill/>
            <a:ln>
              <a:noFill/>
            </a:ln>
          </p:spPr>
        </p:pic>
        <p:pic>
          <p:nvPicPr>
            <p:cNvPr id="393" name="Google Shape;393;p34"/>
            <p:cNvPicPr preferRelativeResize="0"/>
            <p:nvPr/>
          </p:nvPicPr>
          <p:blipFill>
            <a:blip r:embed="rId8">
              <a:alphaModFix/>
            </a:blip>
            <a:stretch>
              <a:fillRect/>
            </a:stretch>
          </p:blipFill>
          <p:spPr>
            <a:xfrm>
              <a:off x="586200" y="3050228"/>
              <a:ext cx="2868700" cy="1749521"/>
            </a:xfrm>
            <a:prstGeom prst="rect">
              <a:avLst/>
            </a:prstGeom>
            <a:noFill/>
            <a:ln>
              <a:noFill/>
            </a:ln>
          </p:spPr>
        </p:pic>
        <p:grpSp>
          <p:nvGrpSpPr>
            <p:cNvPr id="394" name="Google Shape;394;p34"/>
            <p:cNvGrpSpPr/>
            <p:nvPr/>
          </p:nvGrpSpPr>
          <p:grpSpPr>
            <a:xfrm>
              <a:off x="1793198" y="1337107"/>
              <a:ext cx="640399" cy="720029"/>
              <a:chOff x="5416550" y="1170450"/>
              <a:chExt cx="640399" cy="720029"/>
            </a:xfrm>
          </p:grpSpPr>
          <p:sp>
            <p:nvSpPr>
              <p:cNvPr id="395" name="Google Shape;395;p34"/>
              <p:cNvSpPr/>
              <p:nvPr/>
            </p:nvSpPr>
            <p:spPr>
              <a:xfrm>
                <a:off x="5416550" y="1170450"/>
                <a:ext cx="640399" cy="720029"/>
              </a:xfrm>
              <a:custGeom>
                <a:avLst/>
                <a:gdLst/>
                <a:ahLst/>
                <a:cxnLst/>
                <a:rect l="l" t="t" r="r" b="b"/>
                <a:pathLst>
                  <a:path w="25519" h="28655" extrusionOk="0">
                    <a:moveTo>
                      <a:pt x="3002" y="267"/>
                    </a:moveTo>
                    <a:cubicBezTo>
                      <a:pt x="3002" y="267"/>
                      <a:pt x="19014" y="0"/>
                      <a:pt x="21315" y="2802"/>
                    </a:cubicBezTo>
                    <a:cubicBezTo>
                      <a:pt x="23650" y="5571"/>
                      <a:pt x="21315" y="5304"/>
                      <a:pt x="22916" y="7739"/>
                    </a:cubicBezTo>
                    <a:cubicBezTo>
                      <a:pt x="24484" y="10208"/>
                      <a:pt x="22783" y="13210"/>
                      <a:pt x="22916" y="15378"/>
                    </a:cubicBezTo>
                    <a:cubicBezTo>
                      <a:pt x="23050" y="17546"/>
                      <a:pt x="25518" y="18914"/>
                      <a:pt x="22616" y="22116"/>
                    </a:cubicBezTo>
                    <a:cubicBezTo>
                      <a:pt x="19748" y="25318"/>
                      <a:pt x="13676" y="28654"/>
                      <a:pt x="9640" y="27053"/>
                    </a:cubicBezTo>
                    <a:cubicBezTo>
                      <a:pt x="5604" y="25485"/>
                      <a:pt x="3002" y="21816"/>
                      <a:pt x="3002" y="21816"/>
                    </a:cubicBezTo>
                    <a:lnTo>
                      <a:pt x="0" y="18280"/>
                    </a:lnTo>
                    <a:cubicBezTo>
                      <a:pt x="0" y="18280"/>
                      <a:pt x="701" y="13377"/>
                      <a:pt x="767" y="11775"/>
                    </a:cubicBezTo>
                    <a:cubicBezTo>
                      <a:pt x="867" y="10208"/>
                      <a:pt x="2435" y="7172"/>
                      <a:pt x="2302" y="4570"/>
                    </a:cubicBezTo>
                    <a:cubicBezTo>
                      <a:pt x="2168" y="1968"/>
                      <a:pt x="3002" y="267"/>
                      <a:pt x="3002" y="267"/>
                    </a:cubicBez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4"/>
              <p:cNvSpPr/>
              <p:nvPr/>
            </p:nvSpPr>
            <p:spPr>
              <a:xfrm>
                <a:off x="5535400" y="1271861"/>
                <a:ext cx="352459" cy="431690"/>
              </a:xfrm>
              <a:custGeom>
                <a:avLst/>
                <a:gdLst/>
                <a:ahLst/>
                <a:cxnLst/>
                <a:rect l="l" t="t" r="r" b="b"/>
                <a:pathLst>
                  <a:path w="14045" h="17180" extrusionOk="0">
                    <a:moveTo>
                      <a:pt x="7806" y="1"/>
                    </a:moveTo>
                    <a:cubicBezTo>
                      <a:pt x="5471" y="1"/>
                      <a:pt x="3603" y="801"/>
                      <a:pt x="2169" y="2436"/>
                    </a:cubicBezTo>
                    <a:cubicBezTo>
                      <a:pt x="701" y="4037"/>
                      <a:pt x="1" y="6138"/>
                      <a:pt x="1" y="8740"/>
                    </a:cubicBezTo>
                    <a:cubicBezTo>
                      <a:pt x="1" y="11409"/>
                      <a:pt x="668" y="13477"/>
                      <a:pt x="2036" y="14945"/>
                    </a:cubicBezTo>
                    <a:cubicBezTo>
                      <a:pt x="3370" y="16446"/>
                      <a:pt x="5305" y="17180"/>
                      <a:pt x="7740" y="17180"/>
                    </a:cubicBezTo>
                    <a:cubicBezTo>
                      <a:pt x="9241" y="17180"/>
                      <a:pt x="10675" y="16679"/>
                      <a:pt x="12009" y="15745"/>
                    </a:cubicBezTo>
                    <a:lnTo>
                      <a:pt x="12510" y="16879"/>
                    </a:lnTo>
                    <a:lnTo>
                      <a:pt x="14044" y="16879"/>
                    </a:lnTo>
                    <a:lnTo>
                      <a:pt x="14044" y="7906"/>
                    </a:lnTo>
                    <a:lnTo>
                      <a:pt x="7206" y="7906"/>
                    </a:lnTo>
                    <a:lnTo>
                      <a:pt x="7206" y="9574"/>
                    </a:lnTo>
                    <a:lnTo>
                      <a:pt x="9608" y="9574"/>
                    </a:lnTo>
                    <a:lnTo>
                      <a:pt x="9608" y="13677"/>
                    </a:lnTo>
                    <a:cubicBezTo>
                      <a:pt x="9608" y="15011"/>
                      <a:pt x="9007" y="15678"/>
                      <a:pt x="7840" y="15678"/>
                    </a:cubicBezTo>
                    <a:cubicBezTo>
                      <a:pt x="6806" y="15678"/>
                      <a:pt x="6138" y="15211"/>
                      <a:pt x="5772" y="14244"/>
                    </a:cubicBezTo>
                    <a:cubicBezTo>
                      <a:pt x="5405" y="13310"/>
                      <a:pt x="5238" y="11509"/>
                      <a:pt x="5238" y="8874"/>
                    </a:cubicBezTo>
                    <a:cubicBezTo>
                      <a:pt x="5238" y="6038"/>
                      <a:pt x="5438" y="4104"/>
                      <a:pt x="5905" y="3069"/>
                    </a:cubicBezTo>
                    <a:cubicBezTo>
                      <a:pt x="6339" y="2035"/>
                      <a:pt x="7173" y="1502"/>
                      <a:pt x="8373" y="1502"/>
                    </a:cubicBezTo>
                    <a:cubicBezTo>
                      <a:pt x="10041" y="1502"/>
                      <a:pt x="10942" y="2469"/>
                      <a:pt x="11109" y="4437"/>
                    </a:cubicBezTo>
                    <a:lnTo>
                      <a:pt x="11142" y="5338"/>
                    </a:lnTo>
                    <a:lnTo>
                      <a:pt x="11142" y="5738"/>
                    </a:lnTo>
                    <a:lnTo>
                      <a:pt x="13410" y="4704"/>
                    </a:lnTo>
                    <a:cubicBezTo>
                      <a:pt x="12743" y="1568"/>
                      <a:pt x="10875" y="1"/>
                      <a:pt x="78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 name="Google Shape;397;p34"/>
            <p:cNvSpPr/>
            <p:nvPr/>
          </p:nvSpPr>
          <p:spPr>
            <a:xfrm>
              <a:off x="2102493" y="1752184"/>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34"/>
            <p:cNvGrpSpPr/>
            <p:nvPr/>
          </p:nvGrpSpPr>
          <p:grpSpPr>
            <a:xfrm>
              <a:off x="1029823" y="2575221"/>
              <a:ext cx="1150153" cy="1620002"/>
              <a:chOff x="7150377" y="535000"/>
              <a:chExt cx="1278516" cy="1800003"/>
            </a:xfrm>
          </p:grpSpPr>
          <p:pic>
            <p:nvPicPr>
              <p:cNvPr id="399" name="Google Shape;399;p34"/>
              <p:cNvPicPr preferRelativeResize="0"/>
              <p:nvPr/>
            </p:nvPicPr>
            <p:blipFill>
              <a:blip r:embed="rId9">
                <a:alphaModFix/>
              </a:blip>
              <a:stretch>
                <a:fillRect/>
              </a:stretch>
            </p:blipFill>
            <p:spPr>
              <a:xfrm>
                <a:off x="7150377" y="535000"/>
                <a:ext cx="1278516" cy="1800003"/>
              </a:xfrm>
              <a:prstGeom prst="rect">
                <a:avLst/>
              </a:prstGeom>
              <a:noFill/>
              <a:ln>
                <a:noFill/>
              </a:ln>
            </p:spPr>
          </p:pic>
          <p:grpSp>
            <p:nvGrpSpPr>
              <p:cNvPr id="400" name="Google Shape;400;p34"/>
              <p:cNvGrpSpPr/>
              <p:nvPr/>
            </p:nvGrpSpPr>
            <p:grpSpPr>
              <a:xfrm>
                <a:off x="7571226" y="805025"/>
                <a:ext cx="436818" cy="1259952"/>
                <a:chOff x="6645975" y="964550"/>
                <a:chExt cx="593825" cy="1725725"/>
              </a:xfrm>
            </p:grpSpPr>
            <p:sp>
              <p:nvSpPr>
                <p:cNvPr id="401" name="Google Shape;401;p34"/>
                <p:cNvSpPr/>
                <p:nvPr/>
              </p:nvSpPr>
              <p:spPr>
                <a:xfrm>
                  <a:off x="6840975" y="1683550"/>
                  <a:ext cx="25" cy="775"/>
                </a:xfrm>
                <a:custGeom>
                  <a:avLst/>
                  <a:gdLst/>
                  <a:ahLst/>
                  <a:cxnLst/>
                  <a:rect l="l" t="t" r="r" b="b"/>
                  <a:pathLst>
                    <a:path w="1" h="31" extrusionOk="0">
                      <a:moveTo>
                        <a:pt x="1" y="31"/>
                      </a:moveTo>
                      <a:cubicBezTo>
                        <a:pt x="1" y="31"/>
                        <a:pt x="1" y="16"/>
                        <a:pt x="1" y="16"/>
                      </a:cubicBezTo>
                      <a:cubicBezTo>
                        <a:pt x="1" y="0"/>
                        <a:pt x="1" y="0"/>
                        <a:pt x="1" y="0"/>
                      </a:cubicBezTo>
                      <a:cubicBezTo>
                        <a:pt x="1" y="16"/>
                        <a:pt x="1" y="31"/>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4"/>
                <p:cNvSpPr/>
                <p:nvPr/>
              </p:nvSpPr>
              <p:spPr>
                <a:xfrm>
                  <a:off x="6650550" y="1359025"/>
                  <a:ext cx="0" cy="400"/>
                </a:xfrm>
                <a:custGeom>
                  <a:avLst/>
                  <a:gdLst/>
                  <a:ahLst/>
                  <a:cxnLst/>
                  <a:rect l="l" t="t" r="r" b="b"/>
                  <a:pathLst>
                    <a:path h="16" extrusionOk="0">
                      <a:moveTo>
                        <a:pt x="0" y="16"/>
                      </a:moveTo>
                      <a:lnTo>
                        <a:pt x="0" y="1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4"/>
                <p:cNvSpPr/>
                <p:nvPr/>
              </p:nvSpPr>
              <p:spPr>
                <a:xfrm>
                  <a:off x="6932025" y="1309900"/>
                  <a:ext cx="25" cy="400"/>
                </a:xfrm>
                <a:custGeom>
                  <a:avLst/>
                  <a:gdLst/>
                  <a:ahLst/>
                  <a:cxnLst/>
                  <a:rect l="l" t="t" r="r" b="b"/>
                  <a:pathLst>
                    <a:path w="1" h="16" extrusionOk="0">
                      <a:moveTo>
                        <a:pt x="0" y="0"/>
                      </a:moveTo>
                      <a:cubicBezTo>
                        <a:pt x="0" y="0"/>
                        <a:pt x="0" y="15"/>
                        <a:pt x="0" y="15"/>
                      </a:cubicBez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4"/>
                <p:cNvSpPr/>
                <p:nvPr/>
              </p:nvSpPr>
              <p:spPr>
                <a:xfrm>
                  <a:off x="6692825" y="1759350"/>
                  <a:ext cx="400" cy="400"/>
                </a:xfrm>
                <a:custGeom>
                  <a:avLst/>
                  <a:gdLst/>
                  <a:ahLst/>
                  <a:cxnLst/>
                  <a:rect l="l" t="t" r="r" b="b"/>
                  <a:pathLst>
                    <a:path w="16" h="16" extrusionOk="0">
                      <a:moveTo>
                        <a:pt x="0" y="0"/>
                      </a:moveTo>
                      <a:cubicBezTo>
                        <a:pt x="15" y="16"/>
                        <a:pt x="15" y="16"/>
                        <a:pt x="15" y="16"/>
                      </a:cubicBezTo>
                      <a:cubicBezTo>
                        <a:pt x="15"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4"/>
                <p:cNvSpPr/>
                <p:nvPr/>
              </p:nvSpPr>
              <p:spPr>
                <a:xfrm>
                  <a:off x="7129325" y="130875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4"/>
                <p:cNvSpPr/>
                <p:nvPr/>
              </p:nvSpPr>
              <p:spPr>
                <a:xfrm>
                  <a:off x="6854325" y="1106500"/>
                  <a:ext cx="25" cy="400"/>
                </a:xfrm>
                <a:custGeom>
                  <a:avLst/>
                  <a:gdLst/>
                  <a:ahLst/>
                  <a:cxnLst/>
                  <a:rect l="l" t="t" r="r" b="b"/>
                  <a:pathLst>
                    <a:path w="1" h="16" extrusionOk="0">
                      <a:moveTo>
                        <a:pt x="0" y="15"/>
                      </a:moveTo>
                      <a:lnTo>
                        <a:pt x="0" y="0"/>
                      </a:ln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4"/>
                <p:cNvSpPr/>
                <p:nvPr/>
              </p:nvSpPr>
              <p:spPr>
                <a:xfrm>
                  <a:off x="6767850" y="1371975"/>
                  <a:ext cx="25" cy="400"/>
                </a:xfrm>
                <a:custGeom>
                  <a:avLst/>
                  <a:gdLst/>
                  <a:ahLst/>
                  <a:cxnLst/>
                  <a:rect l="l" t="t" r="r" b="b"/>
                  <a:pathLst>
                    <a:path w="1" h="16" extrusionOk="0">
                      <a:moveTo>
                        <a:pt x="1" y="16"/>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4"/>
                <p:cNvSpPr/>
                <p:nvPr/>
              </p:nvSpPr>
              <p:spPr>
                <a:xfrm>
                  <a:off x="6882125" y="1678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4"/>
                <p:cNvSpPr/>
                <p:nvPr/>
              </p:nvSpPr>
              <p:spPr>
                <a:xfrm>
                  <a:off x="6645975" y="964550"/>
                  <a:ext cx="593825" cy="1725725"/>
                </a:xfrm>
                <a:custGeom>
                  <a:avLst/>
                  <a:gdLst/>
                  <a:ahLst/>
                  <a:cxnLst/>
                  <a:rect l="l" t="t" r="r" b="b"/>
                  <a:pathLst>
                    <a:path w="23753" h="69029" extrusionOk="0">
                      <a:moveTo>
                        <a:pt x="15510" y="132"/>
                      </a:moveTo>
                      <a:cubicBezTo>
                        <a:pt x="15526" y="239"/>
                        <a:pt x="15541" y="345"/>
                        <a:pt x="15571" y="467"/>
                      </a:cubicBezTo>
                      <a:cubicBezTo>
                        <a:pt x="15602" y="589"/>
                        <a:pt x="15632" y="711"/>
                        <a:pt x="15663" y="848"/>
                      </a:cubicBezTo>
                      <a:cubicBezTo>
                        <a:pt x="15693" y="970"/>
                        <a:pt x="15724" y="1077"/>
                        <a:pt x="15769" y="1199"/>
                      </a:cubicBezTo>
                      <a:cubicBezTo>
                        <a:pt x="15800" y="1321"/>
                        <a:pt x="15830" y="1427"/>
                        <a:pt x="15891" y="1549"/>
                      </a:cubicBezTo>
                      <a:cubicBezTo>
                        <a:pt x="15922" y="1625"/>
                        <a:pt x="15952" y="1701"/>
                        <a:pt x="15983" y="1778"/>
                      </a:cubicBezTo>
                      <a:lnTo>
                        <a:pt x="16028" y="1884"/>
                      </a:lnTo>
                      <a:cubicBezTo>
                        <a:pt x="16044" y="1900"/>
                        <a:pt x="16059" y="1915"/>
                        <a:pt x="16059" y="1930"/>
                      </a:cubicBezTo>
                      <a:cubicBezTo>
                        <a:pt x="16074" y="1976"/>
                        <a:pt x="16089" y="2006"/>
                        <a:pt x="16105" y="2052"/>
                      </a:cubicBezTo>
                      <a:cubicBezTo>
                        <a:pt x="16120" y="2082"/>
                        <a:pt x="16135" y="2113"/>
                        <a:pt x="16150" y="2159"/>
                      </a:cubicBezTo>
                      <a:lnTo>
                        <a:pt x="16181" y="2220"/>
                      </a:lnTo>
                      <a:cubicBezTo>
                        <a:pt x="16196" y="2265"/>
                        <a:pt x="16211" y="2296"/>
                        <a:pt x="16226" y="2326"/>
                      </a:cubicBezTo>
                      <a:lnTo>
                        <a:pt x="16242" y="2372"/>
                      </a:lnTo>
                      <a:cubicBezTo>
                        <a:pt x="16257" y="2418"/>
                        <a:pt x="16257" y="2448"/>
                        <a:pt x="16272" y="2494"/>
                      </a:cubicBezTo>
                      <a:cubicBezTo>
                        <a:pt x="16303" y="2585"/>
                        <a:pt x="16333" y="2677"/>
                        <a:pt x="16348" y="2768"/>
                      </a:cubicBezTo>
                      <a:lnTo>
                        <a:pt x="16394" y="2905"/>
                      </a:lnTo>
                      <a:cubicBezTo>
                        <a:pt x="16425" y="3027"/>
                        <a:pt x="16455" y="3149"/>
                        <a:pt x="16485" y="3271"/>
                      </a:cubicBezTo>
                      <a:cubicBezTo>
                        <a:pt x="16501" y="3301"/>
                        <a:pt x="16501" y="3316"/>
                        <a:pt x="16501" y="3347"/>
                      </a:cubicBezTo>
                      <a:cubicBezTo>
                        <a:pt x="16531" y="3469"/>
                        <a:pt x="16562" y="3591"/>
                        <a:pt x="16592" y="3728"/>
                      </a:cubicBezTo>
                      <a:cubicBezTo>
                        <a:pt x="16623" y="3819"/>
                        <a:pt x="16638" y="3926"/>
                        <a:pt x="16653" y="4017"/>
                      </a:cubicBezTo>
                      <a:lnTo>
                        <a:pt x="16668" y="4078"/>
                      </a:lnTo>
                      <a:lnTo>
                        <a:pt x="16744" y="4459"/>
                      </a:lnTo>
                      <a:cubicBezTo>
                        <a:pt x="16760" y="4566"/>
                        <a:pt x="16790" y="4672"/>
                        <a:pt x="16805" y="4794"/>
                      </a:cubicBezTo>
                      <a:cubicBezTo>
                        <a:pt x="16821" y="4901"/>
                        <a:pt x="16851" y="5008"/>
                        <a:pt x="16866" y="5114"/>
                      </a:cubicBezTo>
                      <a:lnTo>
                        <a:pt x="16882" y="5145"/>
                      </a:lnTo>
                      <a:cubicBezTo>
                        <a:pt x="16882" y="5175"/>
                        <a:pt x="16897" y="5206"/>
                        <a:pt x="16897" y="5251"/>
                      </a:cubicBezTo>
                      <a:lnTo>
                        <a:pt x="16912" y="5328"/>
                      </a:lnTo>
                      <a:lnTo>
                        <a:pt x="16927" y="5434"/>
                      </a:lnTo>
                      <a:lnTo>
                        <a:pt x="16927" y="5480"/>
                      </a:lnTo>
                      <a:cubicBezTo>
                        <a:pt x="16927" y="5541"/>
                        <a:pt x="16943" y="5617"/>
                        <a:pt x="16943" y="5678"/>
                      </a:cubicBezTo>
                      <a:lnTo>
                        <a:pt x="16958" y="5998"/>
                      </a:lnTo>
                      <a:cubicBezTo>
                        <a:pt x="16958" y="6074"/>
                        <a:pt x="16958" y="6166"/>
                        <a:pt x="16958" y="6242"/>
                      </a:cubicBezTo>
                      <a:lnTo>
                        <a:pt x="16958" y="6287"/>
                      </a:lnTo>
                      <a:cubicBezTo>
                        <a:pt x="16958" y="6348"/>
                        <a:pt x="16958" y="6425"/>
                        <a:pt x="16943" y="6486"/>
                      </a:cubicBezTo>
                      <a:lnTo>
                        <a:pt x="16943" y="6516"/>
                      </a:lnTo>
                      <a:lnTo>
                        <a:pt x="16943" y="6547"/>
                      </a:lnTo>
                      <a:cubicBezTo>
                        <a:pt x="16943" y="6577"/>
                        <a:pt x="16943" y="6607"/>
                        <a:pt x="16943" y="6653"/>
                      </a:cubicBezTo>
                      <a:lnTo>
                        <a:pt x="16927" y="6745"/>
                      </a:lnTo>
                      <a:lnTo>
                        <a:pt x="16927" y="6790"/>
                      </a:lnTo>
                      <a:lnTo>
                        <a:pt x="16927" y="6821"/>
                      </a:lnTo>
                      <a:lnTo>
                        <a:pt x="16912" y="6927"/>
                      </a:lnTo>
                      <a:lnTo>
                        <a:pt x="16897" y="7004"/>
                      </a:lnTo>
                      <a:lnTo>
                        <a:pt x="16882" y="7080"/>
                      </a:lnTo>
                      <a:cubicBezTo>
                        <a:pt x="16882" y="7110"/>
                        <a:pt x="16882" y="7141"/>
                        <a:pt x="16866" y="7186"/>
                      </a:cubicBezTo>
                      <a:lnTo>
                        <a:pt x="16851" y="7232"/>
                      </a:lnTo>
                      <a:cubicBezTo>
                        <a:pt x="16851" y="7263"/>
                        <a:pt x="16836" y="7293"/>
                        <a:pt x="16836" y="7324"/>
                      </a:cubicBezTo>
                      <a:cubicBezTo>
                        <a:pt x="16821" y="7354"/>
                        <a:pt x="16821" y="7369"/>
                        <a:pt x="16821" y="7384"/>
                      </a:cubicBezTo>
                      <a:cubicBezTo>
                        <a:pt x="16805" y="7415"/>
                        <a:pt x="16805" y="7445"/>
                        <a:pt x="16790" y="7476"/>
                      </a:cubicBezTo>
                      <a:lnTo>
                        <a:pt x="16775" y="7506"/>
                      </a:lnTo>
                      <a:cubicBezTo>
                        <a:pt x="16760" y="7583"/>
                        <a:pt x="16729" y="7643"/>
                        <a:pt x="16714" y="7704"/>
                      </a:cubicBezTo>
                      <a:cubicBezTo>
                        <a:pt x="16699" y="7735"/>
                        <a:pt x="16699" y="7765"/>
                        <a:pt x="16684" y="7796"/>
                      </a:cubicBezTo>
                      <a:cubicBezTo>
                        <a:pt x="16668" y="7826"/>
                        <a:pt x="16653" y="7872"/>
                        <a:pt x="16638" y="7902"/>
                      </a:cubicBezTo>
                      <a:cubicBezTo>
                        <a:pt x="16638" y="7933"/>
                        <a:pt x="16623" y="7948"/>
                        <a:pt x="16607" y="7979"/>
                      </a:cubicBezTo>
                      <a:cubicBezTo>
                        <a:pt x="16592" y="8009"/>
                        <a:pt x="16592" y="8040"/>
                        <a:pt x="16577" y="8055"/>
                      </a:cubicBezTo>
                      <a:cubicBezTo>
                        <a:pt x="16562" y="8085"/>
                        <a:pt x="16546" y="8116"/>
                        <a:pt x="16531" y="8162"/>
                      </a:cubicBezTo>
                      <a:cubicBezTo>
                        <a:pt x="16516" y="8192"/>
                        <a:pt x="16501" y="8222"/>
                        <a:pt x="16485" y="8253"/>
                      </a:cubicBezTo>
                      <a:cubicBezTo>
                        <a:pt x="16470" y="8268"/>
                        <a:pt x="16470" y="8299"/>
                        <a:pt x="16455" y="8314"/>
                      </a:cubicBezTo>
                      <a:cubicBezTo>
                        <a:pt x="16440" y="8329"/>
                        <a:pt x="16440" y="8344"/>
                        <a:pt x="16425" y="8344"/>
                      </a:cubicBezTo>
                      <a:lnTo>
                        <a:pt x="16394" y="8421"/>
                      </a:lnTo>
                      <a:lnTo>
                        <a:pt x="16379" y="8436"/>
                      </a:lnTo>
                      <a:lnTo>
                        <a:pt x="16287" y="8573"/>
                      </a:lnTo>
                      <a:cubicBezTo>
                        <a:pt x="16272" y="8603"/>
                        <a:pt x="16242" y="8634"/>
                        <a:pt x="16226" y="8664"/>
                      </a:cubicBezTo>
                      <a:lnTo>
                        <a:pt x="16211" y="8680"/>
                      </a:lnTo>
                      <a:lnTo>
                        <a:pt x="16196" y="8710"/>
                      </a:lnTo>
                      <a:cubicBezTo>
                        <a:pt x="16181" y="8740"/>
                        <a:pt x="16150" y="8771"/>
                        <a:pt x="16135" y="8786"/>
                      </a:cubicBezTo>
                      <a:cubicBezTo>
                        <a:pt x="16105" y="8832"/>
                        <a:pt x="16074" y="8878"/>
                        <a:pt x="16028" y="8923"/>
                      </a:cubicBezTo>
                      <a:lnTo>
                        <a:pt x="15967" y="8999"/>
                      </a:lnTo>
                      <a:lnTo>
                        <a:pt x="15922" y="9060"/>
                      </a:lnTo>
                      <a:cubicBezTo>
                        <a:pt x="15891" y="9091"/>
                        <a:pt x="15876" y="9121"/>
                        <a:pt x="15846" y="9152"/>
                      </a:cubicBezTo>
                      <a:lnTo>
                        <a:pt x="15800" y="9182"/>
                      </a:lnTo>
                      <a:cubicBezTo>
                        <a:pt x="15754" y="9243"/>
                        <a:pt x="15693" y="9304"/>
                        <a:pt x="15632" y="9365"/>
                      </a:cubicBezTo>
                      <a:lnTo>
                        <a:pt x="15587" y="9411"/>
                      </a:lnTo>
                      <a:cubicBezTo>
                        <a:pt x="15556" y="9426"/>
                        <a:pt x="15541" y="9457"/>
                        <a:pt x="15510" y="9472"/>
                      </a:cubicBezTo>
                      <a:cubicBezTo>
                        <a:pt x="15449" y="9533"/>
                        <a:pt x="15388" y="9594"/>
                        <a:pt x="15328" y="9655"/>
                      </a:cubicBezTo>
                      <a:cubicBezTo>
                        <a:pt x="15236" y="9731"/>
                        <a:pt x="15129" y="9822"/>
                        <a:pt x="15008" y="9914"/>
                      </a:cubicBezTo>
                      <a:cubicBezTo>
                        <a:pt x="14794" y="10096"/>
                        <a:pt x="14611" y="10249"/>
                        <a:pt x="14459" y="10401"/>
                      </a:cubicBezTo>
                      <a:cubicBezTo>
                        <a:pt x="14429" y="10432"/>
                        <a:pt x="14398" y="10462"/>
                        <a:pt x="14368" y="10493"/>
                      </a:cubicBezTo>
                      <a:cubicBezTo>
                        <a:pt x="14383" y="10416"/>
                        <a:pt x="14398" y="10355"/>
                        <a:pt x="14413" y="10279"/>
                      </a:cubicBezTo>
                      <a:cubicBezTo>
                        <a:pt x="14474" y="10096"/>
                        <a:pt x="14520" y="9914"/>
                        <a:pt x="14566" y="9731"/>
                      </a:cubicBezTo>
                      <a:lnTo>
                        <a:pt x="14581" y="9609"/>
                      </a:lnTo>
                      <a:cubicBezTo>
                        <a:pt x="14642" y="9380"/>
                        <a:pt x="14703" y="9152"/>
                        <a:pt x="14764" y="8923"/>
                      </a:cubicBezTo>
                      <a:cubicBezTo>
                        <a:pt x="14794" y="8801"/>
                        <a:pt x="14825" y="8695"/>
                        <a:pt x="14855" y="8588"/>
                      </a:cubicBezTo>
                      <a:cubicBezTo>
                        <a:pt x="14886" y="8466"/>
                        <a:pt x="14916" y="8360"/>
                        <a:pt x="14947" y="8253"/>
                      </a:cubicBezTo>
                      <a:lnTo>
                        <a:pt x="14947" y="8238"/>
                      </a:lnTo>
                      <a:cubicBezTo>
                        <a:pt x="15008" y="8009"/>
                        <a:pt x="15069" y="7781"/>
                        <a:pt x="15129" y="7552"/>
                      </a:cubicBezTo>
                      <a:cubicBezTo>
                        <a:pt x="15129" y="7552"/>
                        <a:pt x="15145" y="7537"/>
                        <a:pt x="15145" y="7522"/>
                      </a:cubicBezTo>
                      <a:lnTo>
                        <a:pt x="15175" y="7445"/>
                      </a:lnTo>
                      <a:cubicBezTo>
                        <a:pt x="15190" y="7354"/>
                        <a:pt x="15221" y="7278"/>
                        <a:pt x="15236" y="7186"/>
                      </a:cubicBezTo>
                      <a:cubicBezTo>
                        <a:pt x="15282" y="7080"/>
                        <a:pt x="15297" y="6973"/>
                        <a:pt x="15312" y="6866"/>
                      </a:cubicBezTo>
                      <a:cubicBezTo>
                        <a:pt x="15328" y="6806"/>
                        <a:pt x="15328" y="6745"/>
                        <a:pt x="15343" y="6699"/>
                      </a:cubicBezTo>
                      <a:lnTo>
                        <a:pt x="15343" y="6684"/>
                      </a:lnTo>
                      <a:cubicBezTo>
                        <a:pt x="15343" y="6623"/>
                        <a:pt x="15343" y="6562"/>
                        <a:pt x="15343" y="6516"/>
                      </a:cubicBezTo>
                      <a:cubicBezTo>
                        <a:pt x="15343" y="6440"/>
                        <a:pt x="15343" y="6348"/>
                        <a:pt x="15343" y="6272"/>
                      </a:cubicBezTo>
                      <a:cubicBezTo>
                        <a:pt x="15343" y="6242"/>
                        <a:pt x="15343" y="6211"/>
                        <a:pt x="15328" y="6166"/>
                      </a:cubicBezTo>
                      <a:lnTo>
                        <a:pt x="15328" y="6150"/>
                      </a:lnTo>
                      <a:lnTo>
                        <a:pt x="15328" y="6135"/>
                      </a:lnTo>
                      <a:cubicBezTo>
                        <a:pt x="15297" y="6242"/>
                        <a:pt x="15267" y="6348"/>
                        <a:pt x="15221" y="6486"/>
                      </a:cubicBezTo>
                      <a:cubicBezTo>
                        <a:pt x="15206" y="6577"/>
                        <a:pt x="15175" y="6699"/>
                        <a:pt x="15145" y="6821"/>
                      </a:cubicBezTo>
                      <a:cubicBezTo>
                        <a:pt x="15129" y="6943"/>
                        <a:pt x="15099" y="7049"/>
                        <a:pt x="15084" y="7141"/>
                      </a:cubicBezTo>
                      <a:lnTo>
                        <a:pt x="14977" y="7491"/>
                      </a:lnTo>
                      <a:cubicBezTo>
                        <a:pt x="14947" y="7628"/>
                        <a:pt x="14901" y="7765"/>
                        <a:pt x="14870" y="7902"/>
                      </a:cubicBezTo>
                      <a:cubicBezTo>
                        <a:pt x="14855" y="7948"/>
                        <a:pt x="14840" y="8009"/>
                        <a:pt x="14825" y="8070"/>
                      </a:cubicBezTo>
                      <a:cubicBezTo>
                        <a:pt x="14749" y="8314"/>
                        <a:pt x="14703" y="8512"/>
                        <a:pt x="14642" y="8695"/>
                      </a:cubicBezTo>
                      <a:lnTo>
                        <a:pt x="14596" y="8847"/>
                      </a:lnTo>
                      <a:cubicBezTo>
                        <a:pt x="14566" y="8939"/>
                        <a:pt x="14535" y="9045"/>
                        <a:pt x="14505" y="9137"/>
                      </a:cubicBezTo>
                      <a:cubicBezTo>
                        <a:pt x="14459" y="9319"/>
                        <a:pt x="14398" y="9502"/>
                        <a:pt x="14352" y="9685"/>
                      </a:cubicBezTo>
                      <a:lnTo>
                        <a:pt x="14322" y="9777"/>
                      </a:lnTo>
                      <a:cubicBezTo>
                        <a:pt x="14322" y="9639"/>
                        <a:pt x="14337" y="9548"/>
                        <a:pt x="14337" y="9457"/>
                      </a:cubicBezTo>
                      <a:cubicBezTo>
                        <a:pt x="14337" y="9396"/>
                        <a:pt x="14337" y="9350"/>
                        <a:pt x="14337" y="9304"/>
                      </a:cubicBezTo>
                      <a:lnTo>
                        <a:pt x="14337" y="9258"/>
                      </a:lnTo>
                      <a:cubicBezTo>
                        <a:pt x="14337" y="9213"/>
                        <a:pt x="14337" y="9182"/>
                        <a:pt x="14337" y="9137"/>
                      </a:cubicBezTo>
                      <a:lnTo>
                        <a:pt x="14337" y="9091"/>
                      </a:lnTo>
                      <a:cubicBezTo>
                        <a:pt x="14337" y="9060"/>
                        <a:pt x="14337" y="9045"/>
                        <a:pt x="14322" y="9030"/>
                      </a:cubicBezTo>
                      <a:cubicBezTo>
                        <a:pt x="14322" y="9015"/>
                        <a:pt x="14322" y="9015"/>
                        <a:pt x="14322" y="8999"/>
                      </a:cubicBezTo>
                      <a:lnTo>
                        <a:pt x="14322" y="8984"/>
                      </a:lnTo>
                      <a:cubicBezTo>
                        <a:pt x="14322" y="8969"/>
                        <a:pt x="14322" y="8939"/>
                        <a:pt x="14322" y="8923"/>
                      </a:cubicBezTo>
                      <a:cubicBezTo>
                        <a:pt x="14322" y="8862"/>
                        <a:pt x="14307" y="8786"/>
                        <a:pt x="14307" y="8725"/>
                      </a:cubicBezTo>
                      <a:cubicBezTo>
                        <a:pt x="14291" y="8649"/>
                        <a:pt x="14291" y="8588"/>
                        <a:pt x="14276" y="8527"/>
                      </a:cubicBezTo>
                      <a:cubicBezTo>
                        <a:pt x="14276" y="8466"/>
                        <a:pt x="14261" y="8405"/>
                        <a:pt x="14246" y="8360"/>
                      </a:cubicBezTo>
                      <a:cubicBezTo>
                        <a:pt x="14231" y="8222"/>
                        <a:pt x="14200" y="8101"/>
                        <a:pt x="14170" y="7963"/>
                      </a:cubicBezTo>
                      <a:cubicBezTo>
                        <a:pt x="14139" y="7842"/>
                        <a:pt x="14109" y="7704"/>
                        <a:pt x="14078" y="7567"/>
                      </a:cubicBezTo>
                      <a:cubicBezTo>
                        <a:pt x="14048" y="7430"/>
                        <a:pt x="14017" y="7293"/>
                        <a:pt x="13987" y="7156"/>
                      </a:cubicBezTo>
                      <a:cubicBezTo>
                        <a:pt x="13972" y="7095"/>
                        <a:pt x="13956" y="7034"/>
                        <a:pt x="13941" y="6973"/>
                      </a:cubicBezTo>
                      <a:lnTo>
                        <a:pt x="13926" y="6897"/>
                      </a:lnTo>
                      <a:cubicBezTo>
                        <a:pt x="13911" y="6821"/>
                        <a:pt x="13895" y="6760"/>
                        <a:pt x="13880" y="6684"/>
                      </a:cubicBezTo>
                      <a:lnTo>
                        <a:pt x="13880" y="6638"/>
                      </a:lnTo>
                      <a:cubicBezTo>
                        <a:pt x="13865" y="6607"/>
                        <a:pt x="13865" y="6562"/>
                        <a:pt x="13850" y="6531"/>
                      </a:cubicBezTo>
                      <a:lnTo>
                        <a:pt x="13834" y="6425"/>
                      </a:lnTo>
                      <a:lnTo>
                        <a:pt x="13834" y="6364"/>
                      </a:lnTo>
                      <a:cubicBezTo>
                        <a:pt x="13834" y="6318"/>
                        <a:pt x="13819" y="6287"/>
                        <a:pt x="13819" y="6242"/>
                      </a:cubicBezTo>
                      <a:lnTo>
                        <a:pt x="13819" y="6196"/>
                      </a:lnTo>
                      <a:cubicBezTo>
                        <a:pt x="13804" y="6150"/>
                        <a:pt x="13804" y="6120"/>
                        <a:pt x="13804" y="6074"/>
                      </a:cubicBezTo>
                      <a:lnTo>
                        <a:pt x="13804" y="6059"/>
                      </a:lnTo>
                      <a:cubicBezTo>
                        <a:pt x="13804" y="5952"/>
                        <a:pt x="13804" y="5846"/>
                        <a:pt x="13789" y="5739"/>
                      </a:cubicBezTo>
                      <a:lnTo>
                        <a:pt x="13789" y="5663"/>
                      </a:lnTo>
                      <a:cubicBezTo>
                        <a:pt x="13789" y="5587"/>
                        <a:pt x="13789" y="5526"/>
                        <a:pt x="13789" y="5450"/>
                      </a:cubicBezTo>
                      <a:lnTo>
                        <a:pt x="13789" y="5221"/>
                      </a:lnTo>
                      <a:lnTo>
                        <a:pt x="13789" y="5084"/>
                      </a:lnTo>
                      <a:lnTo>
                        <a:pt x="13789" y="5053"/>
                      </a:lnTo>
                      <a:cubicBezTo>
                        <a:pt x="13789" y="4962"/>
                        <a:pt x="13789" y="4886"/>
                        <a:pt x="13804" y="4810"/>
                      </a:cubicBezTo>
                      <a:lnTo>
                        <a:pt x="13804" y="4779"/>
                      </a:lnTo>
                      <a:cubicBezTo>
                        <a:pt x="13804" y="4749"/>
                        <a:pt x="13804" y="4718"/>
                        <a:pt x="13819" y="4688"/>
                      </a:cubicBezTo>
                      <a:cubicBezTo>
                        <a:pt x="13819" y="4627"/>
                        <a:pt x="13834" y="4581"/>
                        <a:pt x="13834" y="4520"/>
                      </a:cubicBezTo>
                      <a:lnTo>
                        <a:pt x="13865" y="4383"/>
                      </a:lnTo>
                      <a:cubicBezTo>
                        <a:pt x="13865" y="4337"/>
                        <a:pt x="13880" y="4307"/>
                        <a:pt x="13880" y="4276"/>
                      </a:cubicBezTo>
                      <a:lnTo>
                        <a:pt x="13895" y="4246"/>
                      </a:lnTo>
                      <a:cubicBezTo>
                        <a:pt x="13895" y="4215"/>
                        <a:pt x="13911" y="4185"/>
                        <a:pt x="13911" y="4154"/>
                      </a:cubicBezTo>
                      <a:lnTo>
                        <a:pt x="13926" y="4124"/>
                      </a:lnTo>
                      <a:cubicBezTo>
                        <a:pt x="13926" y="4094"/>
                        <a:pt x="13941" y="4048"/>
                        <a:pt x="13956" y="4002"/>
                      </a:cubicBezTo>
                      <a:lnTo>
                        <a:pt x="13956" y="3987"/>
                      </a:lnTo>
                      <a:cubicBezTo>
                        <a:pt x="14002" y="3880"/>
                        <a:pt x="14032" y="3774"/>
                        <a:pt x="14078" y="3667"/>
                      </a:cubicBezTo>
                      <a:lnTo>
                        <a:pt x="14124" y="3560"/>
                      </a:lnTo>
                      <a:cubicBezTo>
                        <a:pt x="14154" y="3469"/>
                        <a:pt x="14185" y="3393"/>
                        <a:pt x="14215" y="3316"/>
                      </a:cubicBezTo>
                      <a:cubicBezTo>
                        <a:pt x="14307" y="3073"/>
                        <a:pt x="14398" y="2844"/>
                        <a:pt x="14474" y="2600"/>
                      </a:cubicBezTo>
                      <a:cubicBezTo>
                        <a:pt x="14505" y="2509"/>
                        <a:pt x="14520" y="2402"/>
                        <a:pt x="14551" y="2311"/>
                      </a:cubicBezTo>
                      <a:cubicBezTo>
                        <a:pt x="14596" y="2174"/>
                        <a:pt x="14642" y="2037"/>
                        <a:pt x="14688" y="1900"/>
                      </a:cubicBezTo>
                      <a:cubicBezTo>
                        <a:pt x="14764" y="1641"/>
                        <a:pt x="14855" y="1427"/>
                        <a:pt x="14931" y="1214"/>
                      </a:cubicBezTo>
                      <a:cubicBezTo>
                        <a:pt x="14977" y="1123"/>
                        <a:pt x="15008" y="1016"/>
                        <a:pt x="15053" y="940"/>
                      </a:cubicBezTo>
                      <a:cubicBezTo>
                        <a:pt x="15099" y="833"/>
                        <a:pt x="15160" y="711"/>
                        <a:pt x="15206" y="620"/>
                      </a:cubicBezTo>
                      <a:cubicBezTo>
                        <a:pt x="15221" y="574"/>
                        <a:pt x="15236" y="544"/>
                        <a:pt x="15267" y="513"/>
                      </a:cubicBezTo>
                      <a:cubicBezTo>
                        <a:pt x="15267" y="498"/>
                        <a:pt x="15282" y="483"/>
                        <a:pt x="15282" y="467"/>
                      </a:cubicBezTo>
                      <a:cubicBezTo>
                        <a:pt x="15297" y="437"/>
                        <a:pt x="15328" y="406"/>
                        <a:pt x="15343" y="361"/>
                      </a:cubicBezTo>
                      <a:lnTo>
                        <a:pt x="15358" y="330"/>
                      </a:lnTo>
                      <a:lnTo>
                        <a:pt x="15388" y="300"/>
                      </a:lnTo>
                      <a:cubicBezTo>
                        <a:pt x="15419" y="254"/>
                        <a:pt x="15449" y="208"/>
                        <a:pt x="15480" y="163"/>
                      </a:cubicBezTo>
                      <a:cubicBezTo>
                        <a:pt x="15495" y="147"/>
                        <a:pt x="15495" y="147"/>
                        <a:pt x="15510" y="132"/>
                      </a:cubicBezTo>
                      <a:close/>
                      <a:moveTo>
                        <a:pt x="8608" y="4581"/>
                      </a:moveTo>
                      <a:lnTo>
                        <a:pt x="8669" y="4657"/>
                      </a:lnTo>
                      <a:cubicBezTo>
                        <a:pt x="8669" y="4688"/>
                        <a:pt x="8654" y="4703"/>
                        <a:pt x="8654" y="4733"/>
                      </a:cubicBezTo>
                      <a:cubicBezTo>
                        <a:pt x="8654" y="4749"/>
                        <a:pt x="8654" y="4764"/>
                        <a:pt x="8654" y="4794"/>
                      </a:cubicBezTo>
                      <a:cubicBezTo>
                        <a:pt x="8654" y="4825"/>
                        <a:pt x="8654" y="4840"/>
                        <a:pt x="8654" y="4855"/>
                      </a:cubicBezTo>
                      <a:cubicBezTo>
                        <a:pt x="8669" y="4901"/>
                        <a:pt x="8685" y="4962"/>
                        <a:pt x="8685" y="5008"/>
                      </a:cubicBezTo>
                      <a:lnTo>
                        <a:pt x="8700" y="5023"/>
                      </a:lnTo>
                      <a:cubicBezTo>
                        <a:pt x="8700" y="5084"/>
                        <a:pt x="8715" y="5145"/>
                        <a:pt x="8730" y="5206"/>
                      </a:cubicBezTo>
                      <a:cubicBezTo>
                        <a:pt x="8746" y="5267"/>
                        <a:pt x="8761" y="5328"/>
                        <a:pt x="8791" y="5389"/>
                      </a:cubicBezTo>
                      <a:cubicBezTo>
                        <a:pt x="8807" y="5465"/>
                        <a:pt x="8822" y="5526"/>
                        <a:pt x="8852" y="5587"/>
                      </a:cubicBezTo>
                      <a:cubicBezTo>
                        <a:pt x="8868" y="5648"/>
                        <a:pt x="8883" y="5693"/>
                        <a:pt x="8913" y="5754"/>
                      </a:cubicBezTo>
                      <a:cubicBezTo>
                        <a:pt x="8944" y="5830"/>
                        <a:pt x="8989" y="5922"/>
                        <a:pt x="9035" y="5998"/>
                      </a:cubicBezTo>
                      <a:cubicBezTo>
                        <a:pt x="9050" y="6028"/>
                        <a:pt x="9066" y="6044"/>
                        <a:pt x="9066" y="6074"/>
                      </a:cubicBezTo>
                      <a:cubicBezTo>
                        <a:pt x="9142" y="6196"/>
                        <a:pt x="9203" y="6303"/>
                        <a:pt x="9248" y="6394"/>
                      </a:cubicBezTo>
                      <a:cubicBezTo>
                        <a:pt x="9294" y="6455"/>
                        <a:pt x="9325" y="6531"/>
                        <a:pt x="9370" y="6592"/>
                      </a:cubicBezTo>
                      <a:cubicBezTo>
                        <a:pt x="9386" y="6623"/>
                        <a:pt x="9401" y="6653"/>
                        <a:pt x="9431" y="6699"/>
                      </a:cubicBezTo>
                      <a:cubicBezTo>
                        <a:pt x="9492" y="6806"/>
                        <a:pt x="9553" y="6912"/>
                        <a:pt x="9629" y="7019"/>
                      </a:cubicBezTo>
                      <a:cubicBezTo>
                        <a:pt x="9690" y="7110"/>
                        <a:pt x="9766" y="7232"/>
                        <a:pt x="9858" y="7339"/>
                      </a:cubicBezTo>
                      <a:cubicBezTo>
                        <a:pt x="9888" y="7400"/>
                        <a:pt x="9934" y="7445"/>
                        <a:pt x="9980" y="7506"/>
                      </a:cubicBezTo>
                      <a:cubicBezTo>
                        <a:pt x="10025" y="7552"/>
                        <a:pt x="10056" y="7598"/>
                        <a:pt x="10102" y="7659"/>
                      </a:cubicBezTo>
                      <a:cubicBezTo>
                        <a:pt x="10117" y="7689"/>
                        <a:pt x="10147" y="7704"/>
                        <a:pt x="10163" y="7735"/>
                      </a:cubicBezTo>
                      <a:cubicBezTo>
                        <a:pt x="10178" y="7750"/>
                        <a:pt x="10193" y="7781"/>
                        <a:pt x="10208" y="7811"/>
                      </a:cubicBezTo>
                      <a:cubicBezTo>
                        <a:pt x="10208" y="7811"/>
                        <a:pt x="10208" y="7826"/>
                        <a:pt x="10208" y="7826"/>
                      </a:cubicBezTo>
                      <a:lnTo>
                        <a:pt x="10223" y="7842"/>
                      </a:lnTo>
                      <a:cubicBezTo>
                        <a:pt x="10254" y="7887"/>
                        <a:pt x="10269" y="7948"/>
                        <a:pt x="10300" y="7994"/>
                      </a:cubicBezTo>
                      <a:cubicBezTo>
                        <a:pt x="10330" y="8055"/>
                        <a:pt x="10345" y="8116"/>
                        <a:pt x="10376" y="8177"/>
                      </a:cubicBezTo>
                      <a:cubicBezTo>
                        <a:pt x="10391" y="8238"/>
                        <a:pt x="10422" y="8299"/>
                        <a:pt x="10437" y="8360"/>
                      </a:cubicBezTo>
                      <a:cubicBezTo>
                        <a:pt x="10467" y="8436"/>
                        <a:pt x="10483" y="8497"/>
                        <a:pt x="10498" y="8558"/>
                      </a:cubicBezTo>
                      <a:cubicBezTo>
                        <a:pt x="10498" y="8619"/>
                        <a:pt x="10513" y="8680"/>
                        <a:pt x="10528" y="8740"/>
                      </a:cubicBezTo>
                      <a:lnTo>
                        <a:pt x="10528" y="8771"/>
                      </a:lnTo>
                      <a:cubicBezTo>
                        <a:pt x="10528" y="8801"/>
                        <a:pt x="10543" y="8817"/>
                        <a:pt x="10543" y="8847"/>
                      </a:cubicBezTo>
                      <a:cubicBezTo>
                        <a:pt x="10543" y="8847"/>
                        <a:pt x="10543" y="8847"/>
                        <a:pt x="10543" y="8862"/>
                      </a:cubicBezTo>
                      <a:cubicBezTo>
                        <a:pt x="10543" y="8893"/>
                        <a:pt x="10543" y="8923"/>
                        <a:pt x="10574" y="8939"/>
                      </a:cubicBezTo>
                      <a:lnTo>
                        <a:pt x="10589" y="8939"/>
                      </a:lnTo>
                      <a:cubicBezTo>
                        <a:pt x="10604" y="8939"/>
                        <a:pt x="10604" y="8939"/>
                        <a:pt x="10620" y="8923"/>
                      </a:cubicBezTo>
                      <a:cubicBezTo>
                        <a:pt x="10635" y="8908"/>
                        <a:pt x="10635" y="8878"/>
                        <a:pt x="10635" y="8862"/>
                      </a:cubicBezTo>
                      <a:lnTo>
                        <a:pt x="10635" y="8847"/>
                      </a:lnTo>
                      <a:cubicBezTo>
                        <a:pt x="10635" y="8832"/>
                        <a:pt x="10620" y="8801"/>
                        <a:pt x="10620" y="8786"/>
                      </a:cubicBezTo>
                      <a:lnTo>
                        <a:pt x="10620" y="8756"/>
                      </a:lnTo>
                      <a:lnTo>
                        <a:pt x="10589" y="8588"/>
                      </a:lnTo>
                      <a:cubicBezTo>
                        <a:pt x="10589" y="8542"/>
                        <a:pt x="10574" y="8481"/>
                        <a:pt x="10574" y="8436"/>
                      </a:cubicBezTo>
                      <a:cubicBezTo>
                        <a:pt x="10559" y="8390"/>
                        <a:pt x="10543" y="8344"/>
                        <a:pt x="10528" y="8283"/>
                      </a:cubicBezTo>
                      <a:lnTo>
                        <a:pt x="10513" y="8222"/>
                      </a:lnTo>
                      <a:cubicBezTo>
                        <a:pt x="10483" y="8101"/>
                        <a:pt x="10452" y="7979"/>
                        <a:pt x="10406" y="7872"/>
                      </a:cubicBezTo>
                      <a:cubicBezTo>
                        <a:pt x="10391" y="7826"/>
                        <a:pt x="10376" y="7765"/>
                        <a:pt x="10345" y="7704"/>
                      </a:cubicBezTo>
                      <a:cubicBezTo>
                        <a:pt x="10330" y="7674"/>
                        <a:pt x="10315" y="7659"/>
                        <a:pt x="10300" y="7628"/>
                      </a:cubicBezTo>
                      <a:cubicBezTo>
                        <a:pt x="10284" y="7598"/>
                        <a:pt x="10284" y="7583"/>
                        <a:pt x="10269" y="7567"/>
                      </a:cubicBezTo>
                      <a:lnTo>
                        <a:pt x="10254" y="7537"/>
                      </a:lnTo>
                      <a:cubicBezTo>
                        <a:pt x="10223" y="7506"/>
                        <a:pt x="10208" y="7476"/>
                        <a:pt x="10178" y="7430"/>
                      </a:cubicBezTo>
                      <a:lnTo>
                        <a:pt x="10163" y="7400"/>
                      </a:lnTo>
                      <a:lnTo>
                        <a:pt x="10147" y="7384"/>
                      </a:lnTo>
                      <a:cubicBezTo>
                        <a:pt x="10117" y="7339"/>
                        <a:pt x="10086" y="7308"/>
                        <a:pt x="10071" y="7263"/>
                      </a:cubicBezTo>
                      <a:cubicBezTo>
                        <a:pt x="10010" y="7171"/>
                        <a:pt x="9949" y="7065"/>
                        <a:pt x="9888" y="6973"/>
                      </a:cubicBezTo>
                      <a:cubicBezTo>
                        <a:pt x="9736" y="6699"/>
                        <a:pt x="9599" y="6394"/>
                        <a:pt x="9477" y="6105"/>
                      </a:cubicBezTo>
                      <a:cubicBezTo>
                        <a:pt x="9416" y="5968"/>
                        <a:pt x="9355" y="5815"/>
                        <a:pt x="9279" y="5678"/>
                      </a:cubicBezTo>
                      <a:cubicBezTo>
                        <a:pt x="9248" y="5602"/>
                        <a:pt x="9218" y="5541"/>
                        <a:pt x="9187" y="5465"/>
                      </a:cubicBezTo>
                      <a:cubicBezTo>
                        <a:pt x="9157" y="5358"/>
                        <a:pt x="9111" y="5251"/>
                        <a:pt x="9081" y="5145"/>
                      </a:cubicBezTo>
                      <a:lnTo>
                        <a:pt x="9066" y="5099"/>
                      </a:lnTo>
                      <a:lnTo>
                        <a:pt x="9081" y="5114"/>
                      </a:lnTo>
                      <a:cubicBezTo>
                        <a:pt x="9142" y="5175"/>
                        <a:pt x="9187" y="5236"/>
                        <a:pt x="9233" y="5297"/>
                      </a:cubicBezTo>
                      <a:cubicBezTo>
                        <a:pt x="9355" y="5434"/>
                        <a:pt x="9477" y="5556"/>
                        <a:pt x="9584" y="5693"/>
                      </a:cubicBezTo>
                      <a:cubicBezTo>
                        <a:pt x="9705" y="5830"/>
                        <a:pt x="9827" y="5983"/>
                        <a:pt x="9949" y="6120"/>
                      </a:cubicBezTo>
                      <a:cubicBezTo>
                        <a:pt x="10056" y="6242"/>
                        <a:pt x="10178" y="6379"/>
                        <a:pt x="10315" y="6531"/>
                      </a:cubicBezTo>
                      <a:lnTo>
                        <a:pt x="10330" y="6531"/>
                      </a:lnTo>
                      <a:cubicBezTo>
                        <a:pt x="10391" y="6607"/>
                        <a:pt x="10452" y="6668"/>
                        <a:pt x="10513" y="6729"/>
                      </a:cubicBezTo>
                      <a:cubicBezTo>
                        <a:pt x="10574" y="6790"/>
                        <a:pt x="10650" y="6851"/>
                        <a:pt x="10711" y="6927"/>
                      </a:cubicBezTo>
                      <a:lnTo>
                        <a:pt x="10742" y="6958"/>
                      </a:lnTo>
                      <a:lnTo>
                        <a:pt x="10818" y="7019"/>
                      </a:lnTo>
                      <a:lnTo>
                        <a:pt x="10848" y="7065"/>
                      </a:lnTo>
                      <a:cubicBezTo>
                        <a:pt x="10863" y="7080"/>
                        <a:pt x="10894" y="7110"/>
                        <a:pt x="10909" y="7125"/>
                      </a:cubicBezTo>
                      <a:lnTo>
                        <a:pt x="10909" y="7141"/>
                      </a:lnTo>
                      <a:cubicBezTo>
                        <a:pt x="10924" y="7156"/>
                        <a:pt x="10955" y="7171"/>
                        <a:pt x="10970" y="7202"/>
                      </a:cubicBezTo>
                      <a:cubicBezTo>
                        <a:pt x="10985" y="7202"/>
                        <a:pt x="10985" y="7217"/>
                        <a:pt x="11001" y="7232"/>
                      </a:cubicBezTo>
                      <a:lnTo>
                        <a:pt x="11016" y="7263"/>
                      </a:lnTo>
                      <a:lnTo>
                        <a:pt x="11031" y="7263"/>
                      </a:lnTo>
                      <a:cubicBezTo>
                        <a:pt x="11046" y="7293"/>
                        <a:pt x="11061" y="7324"/>
                        <a:pt x="11092" y="7354"/>
                      </a:cubicBezTo>
                      <a:cubicBezTo>
                        <a:pt x="11107" y="7400"/>
                        <a:pt x="11138" y="7445"/>
                        <a:pt x="11153" y="7476"/>
                      </a:cubicBezTo>
                      <a:cubicBezTo>
                        <a:pt x="11183" y="7537"/>
                        <a:pt x="11229" y="7598"/>
                        <a:pt x="11244" y="7659"/>
                      </a:cubicBezTo>
                      <a:cubicBezTo>
                        <a:pt x="11275" y="7720"/>
                        <a:pt x="11305" y="7781"/>
                        <a:pt x="11336" y="7842"/>
                      </a:cubicBezTo>
                      <a:cubicBezTo>
                        <a:pt x="11381" y="7933"/>
                        <a:pt x="11412" y="8024"/>
                        <a:pt x="11458" y="8131"/>
                      </a:cubicBezTo>
                      <a:lnTo>
                        <a:pt x="11473" y="8177"/>
                      </a:lnTo>
                      <a:cubicBezTo>
                        <a:pt x="11488" y="8207"/>
                        <a:pt x="11503" y="8238"/>
                        <a:pt x="11519" y="8268"/>
                      </a:cubicBezTo>
                      <a:cubicBezTo>
                        <a:pt x="11549" y="8375"/>
                        <a:pt x="11595" y="8481"/>
                        <a:pt x="11625" y="8588"/>
                      </a:cubicBezTo>
                      <a:cubicBezTo>
                        <a:pt x="11656" y="8649"/>
                        <a:pt x="11671" y="8725"/>
                        <a:pt x="11701" y="8786"/>
                      </a:cubicBezTo>
                      <a:cubicBezTo>
                        <a:pt x="11701" y="8817"/>
                        <a:pt x="11717" y="8847"/>
                        <a:pt x="11717" y="8878"/>
                      </a:cubicBezTo>
                      <a:cubicBezTo>
                        <a:pt x="11732" y="8908"/>
                        <a:pt x="11732" y="8939"/>
                        <a:pt x="11747" y="8984"/>
                      </a:cubicBezTo>
                      <a:cubicBezTo>
                        <a:pt x="11762" y="9030"/>
                        <a:pt x="11762" y="9091"/>
                        <a:pt x="11778" y="9137"/>
                      </a:cubicBezTo>
                      <a:cubicBezTo>
                        <a:pt x="11793" y="9182"/>
                        <a:pt x="11793" y="9228"/>
                        <a:pt x="11793" y="9289"/>
                      </a:cubicBezTo>
                      <a:cubicBezTo>
                        <a:pt x="11808" y="9457"/>
                        <a:pt x="11823" y="9609"/>
                        <a:pt x="11823" y="9761"/>
                      </a:cubicBezTo>
                      <a:lnTo>
                        <a:pt x="11823" y="9807"/>
                      </a:lnTo>
                      <a:cubicBezTo>
                        <a:pt x="11839" y="9975"/>
                        <a:pt x="11839" y="10173"/>
                        <a:pt x="11854" y="10355"/>
                      </a:cubicBezTo>
                      <a:lnTo>
                        <a:pt x="11854" y="10477"/>
                      </a:lnTo>
                      <a:lnTo>
                        <a:pt x="11854" y="10493"/>
                      </a:lnTo>
                      <a:cubicBezTo>
                        <a:pt x="11839" y="10599"/>
                        <a:pt x="11839" y="10721"/>
                        <a:pt x="11823" y="10843"/>
                      </a:cubicBezTo>
                      <a:cubicBezTo>
                        <a:pt x="11823" y="10950"/>
                        <a:pt x="11793" y="11056"/>
                        <a:pt x="11778" y="11163"/>
                      </a:cubicBezTo>
                      <a:cubicBezTo>
                        <a:pt x="11762" y="11254"/>
                        <a:pt x="11747" y="11346"/>
                        <a:pt x="11732" y="11452"/>
                      </a:cubicBezTo>
                      <a:cubicBezTo>
                        <a:pt x="11717" y="11544"/>
                        <a:pt x="11686" y="11620"/>
                        <a:pt x="11656" y="11711"/>
                      </a:cubicBezTo>
                      <a:cubicBezTo>
                        <a:pt x="11625" y="11818"/>
                        <a:pt x="11595" y="11910"/>
                        <a:pt x="11564" y="12001"/>
                      </a:cubicBezTo>
                      <a:cubicBezTo>
                        <a:pt x="11549" y="12016"/>
                        <a:pt x="11549" y="12047"/>
                        <a:pt x="11534" y="12062"/>
                      </a:cubicBezTo>
                      <a:cubicBezTo>
                        <a:pt x="11519" y="12092"/>
                        <a:pt x="11519" y="12123"/>
                        <a:pt x="11503" y="12153"/>
                      </a:cubicBezTo>
                      <a:cubicBezTo>
                        <a:pt x="11473" y="12214"/>
                        <a:pt x="11458" y="12260"/>
                        <a:pt x="11427" y="12321"/>
                      </a:cubicBezTo>
                      <a:lnTo>
                        <a:pt x="11366" y="12458"/>
                      </a:lnTo>
                      <a:lnTo>
                        <a:pt x="11351" y="12504"/>
                      </a:lnTo>
                      <a:cubicBezTo>
                        <a:pt x="11320" y="12534"/>
                        <a:pt x="11305" y="12580"/>
                        <a:pt x="11290" y="12610"/>
                      </a:cubicBezTo>
                      <a:cubicBezTo>
                        <a:pt x="11290" y="12626"/>
                        <a:pt x="11290" y="12641"/>
                        <a:pt x="11275" y="12656"/>
                      </a:cubicBezTo>
                      <a:cubicBezTo>
                        <a:pt x="11260" y="12549"/>
                        <a:pt x="11244" y="12428"/>
                        <a:pt x="11229" y="12306"/>
                      </a:cubicBezTo>
                      <a:cubicBezTo>
                        <a:pt x="11183" y="12031"/>
                        <a:pt x="11138" y="11742"/>
                        <a:pt x="11107" y="11468"/>
                      </a:cubicBezTo>
                      <a:cubicBezTo>
                        <a:pt x="11092" y="11346"/>
                        <a:pt x="11077" y="11224"/>
                        <a:pt x="11046" y="11102"/>
                      </a:cubicBezTo>
                      <a:cubicBezTo>
                        <a:pt x="11031" y="10980"/>
                        <a:pt x="11016" y="10873"/>
                        <a:pt x="11001" y="10752"/>
                      </a:cubicBezTo>
                      <a:lnTo>
                        <a:pt x="11001" y="10691"/>
                      </a:lnTo>
                      <a:cubicBezTo>
                        <a:pt x="10985" y="10584"/>
                        <a:pt x="10970" y="10462"/>
                        <a:pt x="10955" y="10355"/>
                      </a:cubicBezTo>
                      <a:lnTo>
                        <a:pt x="10940" y="10203"/>
                      </a:lnTo>
                      <a:lnTo>
                        <a:pt x="10894" y="9883"/>
                      </a:lnTo>
                      <a:lnTo>
                        <a:pt x="10863" y="9472"/>
                      </a:lnTo>
                      <a:cubicBezTo>
                        <a:pt x="10863" y="9441"/>
                        <a:pt x="10848" y="9411"/>
                        <a:pt x="10818" y="9380"/>
                      </a:cubicBezTo>
                      <a:cubicBezTo>
                        <a:pt x="10802" y="9365"/>
                        <a:pt x="10772" y="9335"/>
                        <a:pt x="10742" y="9335"/>
                      </a:cubicBezTo>
                      <a:lnTo>
                        <a:pt x="10711" y="9335"/>
                      </a:lnTo>
                      <a:cubicBezTo>
                        <a:pt x="10681" y="9335"/>
                        <a:pt x="10665" y="9335"/>
                        <a:pt x="10650" y="9350"/>
                      </a:cubicBezTo>
                      <a:cubicBezTo>
                        <a:pt x="10635" y="9350"/>
                        <a:pt x="10620" y="9365"/>
                        <a:pt x="10604" y="9380"/>
                      </a:cubicBezTo>
                      <a:cubicBezTo>
                        <a:pt x="10589" y="9396"/>
                        <a:pt x="10574" y="9411"/>
                        <a:pt x="10574" y="9441"/>
                      </a:cubicBezTo>
                      <a:cubicBezTo>
                        <a:pt x="10559" y="9457"/>
                        <a:pt x="10559" y="9487"/>
                        <a:pt x="10559" y="9502"/>
                      </a:cubicBezTo>
                      <a:cubicBezTo>
                        <a:pt x="10604" y="9822"/>
                        <a:pt x="10620" y="10096"/>
                        <a:pt x="10650" y="10325"/>
                      </a:cubicBezTo>
                      <a:cubicBezTo>
                        <a:pt x="10665" y="10447"/>
                        <a:pt x="10681" y="10569"/>
                        <a:pt x="10696" y="10706"/>
                      </a:cubicBezTo>
                      <a:lnTo>
                        <a:pt x="10742" y="11026"/>
                      </a:lnTo>
                      <a:cubicBezTo>
                        <a:pt x="10757" y="11163"/>
                        <a:pt x="10772" y="11300"/>
                        <a:pt x="10787" y="11422"/>
                      </a:cubicBezTo>
                      <a:cubicBezTo>
                        <a:pt x="10802" y="11651"/>
                        <a:pt x="10833" y="11879"/>
                        <a:pt x="10863" y="12108"/>
                      </a:cubicBezTo>
                      <a:cubicBezTo>
                        <a:pt x="10863" y="12138"/>
                        <a:pt x="10879" y="12184"/>
                        <a:pt x="10879" y="12214"/>
                      </a:cubicBezTo>
                      <a:cubicBezTo>
                        <a:pt x="10848" y="12153"/>
                        <a:pt x="10818" y="12108"/>
                        <a:pt x="10772" y="12047"/>
                      </a:cubicBezTo>
                      <a:cubicBezTo>
                        <a:pt x="10726" y="11970"/>
                        <a:pt x="10681" y="11894"/>
                        <a:pt x="10635" y="11833"/>
                      </a:cubicBezTo>
                      <a:cubicBezTo>
                        <a:pt x="10574" y="11757"/>
                        <a:pt x="10528" y="11681"/>
                        <a:pt x="10467" y="11620"/>
                      </a:cubicBezTo>
                      <a:cubicBezTo>
                        <a:pt x="10406" y="11544"/>
                        <a:pt x="10345" y="11468"/>
                        <a:pt x="10284" y="11392"/>
                      </a:cubicBezTo>
                      <a:cubicBezTo>
                        <a:pt x="10193" y="11270"/>
                        <a:pt x="10086" y="11148"/>
                        <a:pt x="9980" y="11026"/>
                      </a:cubicBezTo>
                      <a:lnTo>
                        <a:pt x="9934" y="10995"/>
                      </a:lnTo>
                      <a:lnTo>
                        <a:pt x="9888" y="10950"/>
                      </a:lnTo>
                      <a:cubicBezTo>
                        <a:pt x="9843" y="10889"/>
                        <a:pt x="9797" y="10843"/>
                        <a:pt x="9751" y="10782"/>
                      </a:cubicBezTo>
                      <a:lnTo>
                        <a:pt x="9736" y="10767"/>
                      </a:lnTo>
                      <a:cubicBezTo>
                        <a:pt x="9721" y="10752"/>
                        <a:pt x="9690" y="10721"/>
                        <a:pt x="9675" y="10691"/>
                      </a:cubicBezTo>
                      <a:cubicBezTo>
                        <a:pt x="9660" y="10691"/>
                        <a:pt x="9660" y="10675"/>
                        <a:pt x="9645" y="10660"/>
                      </a:cubicBezTo>
                      <a:cubicBezTo>
                        <a:pt x="9629" y="10630"/>
                        <a:pt x="9614" y="10614"/>
                        <a:pt x="9584" y="10584"/>
                      </a:cubicBezTo>
                      <a:lnTo>
                        <a:pt x="9507" y="10477"/>
                      </a:lnTo>
                      <a:cubicBezTo>
                        <a:pt x="9492" y="10447"/>
                        <a:pt x="9462" y="10416"/>
                        <a:pt x="9446" y="10386"/>
                      </a:cubicBezTo>
                      <a:lnTo>
                        <a:pt x="9431" y="10371"/>
                      </a:lnTo>
                      <a:cubicBezTo>
                        <a:pt x="9416" y="10340"/>
                        <a:pt x="9401" y="10310"/>
                        <a:pt x="9370" y="10279"/>
                      </a:cubicBezTo>
                      <a:lnTo>
                        <a:pt x="9355" y="10249"/>
                      </a:lnTo>
                      <a:cubicBezTo>
                        <a:pt x="9340" y="10218"/>
                        <a:pt x="9325" y="10188"/>
                        <a:pt x="9309" y="10142"/>
                      </a:cubicBezTo>
                      <a:cubicBezTo>
                        <a:pt x="9294" y="10127"/>
                        <a:pt x="9279" y="10096"/>
                        <a:pt x="9264" y="10066"/>
                      </a:cubicBezTo>
                      <a:lnTo>
                        <a:pt x="9233" y="10020"/>
                      </a:lnTo>
                      <a:cubicBezTo>
                        <a:pt x="9218" y="10005"/>
                        <a:pt x="9218" y="9975"/>
                        <a:pt x="9203" y="9944"/>
                      </a:cubicBezTo>
                      <a:lnTo>
                        <a:pt x="9187" y="9929"/>
                      </a:lnTo>
                      <a:lnTo>
                        <a:pt x="9187" y="9914"/>
                      </a:lnTo>
                      <a:cubicBezTo>
                        <a:pt x="9172" y="9883"/>
                        <a:pt x="9157" y="9853"/>
                        <a:pt x="9142" y="9822"/>
                      </a:cubicBezTo>
                      <a:lnTo>
                        <a:pt x="9111" y="9746"/>
                      </a:lnTo>
                      <a:lnTo>
                        <a:pt x="9081" y="9685"/>
                      </a:lnTo>
                      <a:lnTo>
                        <a:pt x="9066" y="9655"/>
                      </a:lnTo>
                      <a:cubicBezTo>
                        <a:pt x="9050" y="9578"/>
                        <a:pt x="9020" y="9518"/>
                        <a:pt x="9005" y="9457"/>
                      </a:cubicBezTo>
                      <a:cubicBezTo>
                        <a:pt x="8959" y="9350"/>
                        <a:pt x="8928" y="9258"/>
                        <a:pt x="8898" y="9167"/>
                      </a:cubicBezTo>
                      <a:cubicBezTo>
                        <a:pt x="8868" y="9076"/>
                        <a:pt x="8837" y="8984"/>
                        <a:pt x="8807" y="8893"/>
                      </a:cubicBezTo>
                      <a:cubicBezTo>
                        <a:pt x="8791" y="8832"/>
                        <a:pt x="8776" y="8786"/>
                        <a:pt x="8761" y="8725"/>
                      </a:cubicBezTo>
                      <a:lnTo>
                        <a:pt x="8730" y="8649"/>
                      </a:lnTo>
                      <a:cubicBezTo>
                        <a:pt x="8730" y="8619"/>
                        <a:pt x="8730" y="8603"/>
                        <a:pt x="8715" y="8573"/>
                      </a:cubicBezTo>
                      <a:lnTo>
                        <a:pt x="8715" y="8542"/>
                      </a:lnTo>
                      <a:lnTo>
                        <a:pt x="8700" y="8497"/>
                      </a:lnTo>
                      <a:lnTo>
                        <a:pt x="8685" y="8436"/>
                      </a:lnTo>
                      <a:cubicBezTo>
                        <a:pt x="8669" y="8405"/>
                        <a:pt x="8669" y="8375"/>
                        <a:pt x="8654" y="8344"/>
                      </a:cubicBezTo>
                      <a:lnTo>
                        <a:pt x="8639" y="8268"/>
                      </a:lnTo>
                      <a:cubicBezTo>
                        <a:pt x="8639" y="8222"/>
                        <a:pt x="8624" y="8192"/>
                        <a:pt x="8624" y="8146"/>
                      </a:cubicBezTo>
                      <a:lnTo>
                        <a:pt x="8624" y="8131"/>
                      </a:lnTo>
                      <a:lnTo>
                        <a:pt x="8624" y="8116"/>
                      </a:lnTo>
                      <a:lnTo>
                        <a:pt x="8608" y="8101"/>
                      </a:lnTo>
                      <a:cubicBezTo>
                        <a:pt x="8608" y="8055"/>
                        <a:pt x="8593" y="8024"/>
                        <a:pt x="8593" y="7979"/>
                      </a:cubicBezTo>
                      <a:lnTo>
                        <a:pt x="8593" y="7933"/>
                      </a:lnTo>
                      <a:lnTo>
                        <a:pt x="8578" y="7796"/>
                      </a:lnTo>
                      <a:cubicBezTo>
                        <a:pt x="8578" y="7765"/>
                        <a:pt x="8563" y="7735"/>
                        <a:pt x="8563" y="7704"/>
                      </a:cubicBezTo>
                      <a:cubicBezTo>
                        <a:pt x="8563" y="7659"/>
                        <a:pt x="8563" y="7598"/>
                        <a:pt x="8548" y="7537"/>
                      </a:cubicBezTo>
                      <a:lnTo>
                        <a:pt x="8548" y="7461"/>
                      </a:lnTo>
                      <a:cubicBezTo>
                        <a:pt x="8548" y="7400"/>
                        <a:pt x="8548" y="7339"/>
                        <a:pt x="8548" y="7278"/>
                      </a:cubicBezTo>
                      <a:cubicBezTo>
                        <a:pt x="8532" y="7065"/>
                        <a:pt x="8532" y="6882"/>
                        <a:pt x="8532" y="6699"/>
                      </a:cubicBezTo>
                      <a:cubicBezTo>
                        <a:pt x="8532" y="6607"/>
                        <a:pt x="8532" y="6501"/>
                        <a:pt x="8532" y="6409"/>
                      </a:cubicBezTo>
                      <a:cubicBezTo>
                        <a:pt x="8532" y="6348"/>
                        <a:pt x="8532" y="6303"/>
                        <a:pt x="8532" y="6257"/>
                      </a:cubicBezTo>
                      <a:cubicBezTo>
                        <a:pt x="8532" y="6227"/>
                        <a:pt x="8532" y="6196"/>
                        <a:pt x="8532" y="6166"/>
                      </a:cubicBezTo>
                      <a:cubicBezTo>
                        <a:pt x="8548" y="6120"/>
                        <a:pt x="8548" y="6059"/>
                        <a:pt x="8548" y="6013"/>
                      </a:cubicBezTo>
                      <a:lnTo>
                        <a:pt x="8548" y="5937"/>
                      </a:lnTo>
                      <a:lnTo>
                        <a:pt x="8548" y="5922"/>
                      </a:lnTo>
                      <a:cubicBezTo>
                        <a:pt x="8548" y="5861"/>
                        <a:pt x="8548" y="5800"/>
                        <a:pt x="8548" y="5739"/>
                      </a:cubicBezTo>
                      <a:lnTo>
                        <a:pt x="8548" y="5709"/>
                      </a:lnTo>
                      <a:lnTo>
                        <a:pt x="8548" y="5693"/>
                      </a:lnTo>
                      <a:cubicBezTo>
                        <a:pt x="8563" y="5632"/>
                        <a:pt x="8563" y="5571"/>
                        <a:pt x="8563" y="5495"/>
                      </a:cubicBezTo>
                      <a:cubicBezTo>
                        <a:pt x="8563" y="5389"/>
                        <a:pt x="8563" y="5282"/>
                        <a:pt x="8578" y="5160"/>
                      </a:cubicBezTo>
                      <a:lnTo>
                        <a:pt x="8578" y="5145"/>
                      </a:lnTo>
                      <a:cubicBezTo>
                        <a:pt x="8578" y="5053"/>
                        <a:pt x="8578" y="4962"/>
                        <a:pt x="8593" y="4871"/>
                      </a:cubicBezTo>
                      <a:lnTo>
                        <a:pt x="8593" y="4840"/>
                      </a:lnTo>
                      <a:cubicBezTo>
                        <a:pt x="8593" y="4764"/>
                        <a:pt x="8593" y="4688"/>
                        <a:pt x="8608" y="4612"/>
                      </a:cubicBezTo>
                      <a:lnTo>
                        <a:pt x="8608" y="4596"/>
                      </a:lnTo>
                      <a:cubicBezTo>
                        <a:pt x="8608" y="4596"/>
                        <a:pt x="8608" y="4596"/>
                        <a:pt x="8608" y="4581"/>
                      </a:cubicBezTo>
                      <a:close/>
                      <a:moveTo>
                        <a:pt x="18516" y="10532"/>
                      </a:moveTo>
                      <a:cubicBezTo>
                        <a:pt x="18549" y="10532"/>
                        <a:pt x="18583" y="10533"/>
                        <a:pt x="18619" y="10538"/>
                      </a:cubicBezTo>
                      <a:cubicBezTo>
                        <a:pt x="18725" y="10538"/>
                        <a:pt x="18817" y="10538"/>
                        <a:pt x="18908" y="10554"/>
                      </a:cubicBezTo>
                      <a:lnTo>
                        <a:pt x="18938" y="10554"/>
                      </a:lnTo>
                      <a:cubicBezTo>
                        <a:pt x="18984" y="10554"/>
                        <a:pt x="19030" y="10569"/>
                        <a:pt x="19076" y="10569"/>
                      </a:cubicBezTo>
                      <a:cubicBezTo>
                        <a:pt x="19106" y="10569"/>
                        <a:pt x="19121" y="10569"/>
                        <a:pt x="19152" y="10584"/>
                      </a:cubicBezTo>
                      <a:cubicBezTo>
                        <a:pt x="19258" y="10584"/>
                        <a:pt x="19380" y="10614"/>
                        <a:pt x="19487" y="10630"/>
                      </a:cubicBezTo>
                      <a:lnTo>
                        <a:pt x="19563" y="10630"/>
                      </a:lnTo>
                      <a:cubicBezTo>
                        <a:pt x="19624" y="10645"/>
                        <a:pt x="19700" y="10660"/>
                        <a:pt x="19776" y="10675"/>
                      </a:cubicBezTo>
                      <a:cubicBezTo>
                        <a:pt x="19822" y="10691"/>
                        <a:pt x="19868" y="10721"/>
                        <a:pt x="19929" y="10736"/>
                      </a:cubicBezTo>
                      <a:cubicBezTo>
                        <a:pt x="20051" y="10797"/>
                        <a:pt x="20157" y="10858"/>
                        <a:pt x="20279" y="10919"/>
                      </a:cubicBezTo>
                      <a:lnTo>
                        <a:pt x="20386" y="10980"/>
                      </a:lnTo>
                      <a:cubicBezTo>
                        <a:pt x="20447" y="11011"/>
                        <a:pt x="20523" y="11056"/>
                        <a:pt x="20599" y="11087"/>
                      </a:cubicBezTo>
                      <a:cubicBezTo>
                        <a:pt x="20706" y="11133"/>
                        <a:pt x="20782" y="11163"/>
                        <a:pt x="20858" y="11193"/>
                      </a:cubicBezTo>
                      <a:cubicBezTo>
                        <a:pt x="20934" y="11209"/>
                        <a:pt x="21026" y="11239"/>
                        <a:pt x="21117" y="11254"/>
                      </a:cubicBezTo>
                      <a:cubicBezTo>
                        <a:pt x="21193" y="11285"/>
                        <a:pt x="21285" y="11300"/>
                        <a:pt x="21346" y="11315"/>
                      </a:cubicBezTo>
                      <a:lnTo>
                        <a:pt x="21376" y="11315"/>
                      </a:lnTo>
                      <a:cubicBezTo>
                        <a:pt x="21483" y="11331"/>
                        <a:pt x="21574" y="11346"/>
                        <a:pt x="21650" y="11361"/>
                      </a:cubicBezTo>
                      <a:cubicBezTo>
                        <a:pt x="21742" y="11376"/>
                        <a:pt x="21818" y="11407"/>
                        <a:pt x="21879" y="11422"/>
                      </a:cubicBezTo>
                      <a:cubicBezTo>
                        <a:pt x="21986" y="11437"/>
                        <a:pt x="22077" y="11468"/>
                        <a:pt x="22168" y="11483"/>
                      </a:cubicBezTo>
                      <a:cubicBezTo>
                        <a:pt x="22245" y="11513"/>
                        <a:pt x="22321" y="11529"/>
                        <a:pt x="22397" y="11544"/>
                      </a:cubicBezTo>
                      <a:lnTo>
                        <a:pt x="22900" y="11666"/>
                      </a:lnTo>
                      <a:lnTo>
                        <a:pt x="22930" y="11681"/>
                      </a:lnTo>
                      <a:lnTo>
                        <a:pt x="22961" y="11681"/>
                      </a:lnTo>
                      <a:cubicBezTo>
                        <a:pt x="22961" y="11696"/>
                        <a:pt x="22946" y="11711"/>
                        <a:pt x="22946" y="11711"/>
                      </a:cubicBezTo>
                      <a:cubicBezTo>
                        <a:pt x="22930" y="11742"/>
                        <a:pt x="22915" y="11772"/>
                        <a:pt x="22900" y="11788"/>
                      </a:cubicBezTo>
                      <a:cubicBezTo>
                        <a:pt x="22885" y="11803"/>
                        <a:pt x="22885" y="11803"/>
                        <a:pt x="22885" y="11803"/>
                      </a:cubicBezTo>
                      <a:cubicBezTo>
                        <a:pt x="22839" y="11849"/>
                        <a:pt x="22808" y="11894"/>
                        <a:pt x="22763" y="11940"/>
                      </a:cubicBezTo>
                      <a:lnTo>
                        <a:pt x="22747" y="11955"/>
                      </a:lnTo>
                      <a:cubicBezTo>
                        <a:pt x="22732" y="11986"/>
                        <a:pt x="22717" y="12001"/>
                        <a:pt x="22686" y="12016"/>
                      </a:cubicBezTo>
                      <a:lnTo>
                        <a:pt x="22626" y="12092"/>
                      </a:lnTo>
                      <a:lnTo>
                        <a:pt x="22504" y="12214"/>
                      </a:lnTo>
                      <a:cubicBezTo>
                        <a:pt x="22443" y="12275"/>
                        <a:pt x="22382" y="12336"/>
                        <a:pt x="22321" y="12412"/>
                      </a:cubicBezTo>
                      <a:lnTo>
                        <a:pt x="22290" y="12443"/>
                      </a:lnTo>
                      <a:lnTo>
                        <a:pt x="22123" y="12595"/>
                      </a:lnTo>
                      <a:lnTo>
                        <a:pt x="22108" y="12626"/>
                      </a:lnTo>
                      <a:lnTo>
                        <a:pt x="22001" y="12732"/>
                      </a:lnTo>
                      <a:lnTo>
                        <a:pt x="21925" y="12793"/>
                      </a:lnTo>
                      <a:lnTo>
                        <a:pt x="21864" y="12854"/>
                      </a:lnTo>
                      <a:cubicBezTo>
                        <a:pt x="21849" y="12869"/>
                        <a:pt x="21818" y="12885"/>
                        <a:pt x="21803" y="12900"/>
                      </a:cubicBezTo>
                      <a:cubicBezTo>
                        <a:pt x="21757" y="12946"/>
                        <a:pt x="21711" y="12976"/>
                        <a:pt x="21650" y="13022"/>
                      </a:cubicBezTo>
                      <a:cubicBezTo>
                        <a:pt x="21544" y="13098"/>
                        <a:pt x="21437" y="13174"/>
                        <a:pt x="21330" y="13235"/>
                      </a:cubicBezTo>
                      <a:cubicBezTo>
                        <a:pt x="21224" y="13281"/>
                        <a:pt x="21117" y="13342"/>
                        <a:pt x="21011" y="13387"/>
                      </a:cubicBezTo>
                      <a:cubicBezTo>
                        <a:pt x="20889" y="13418"/>
                        <a:pt x="20767" y="13464"/>
                        <a:pt x="20630" y="13494"/>
                      </a:cubicBezTo>
                      <a:cubicBezTo>
                        <a:pt x="20493" y="13525"/>
                        <a:pt x="20340" y="13555"/>
                        <a:pt x="20203" y="13570"/>
                      </a:cubicBezTo>
                      <a:cubicBezTo>
                        <a:pt x="20081" y="13585"/>
                        <a:pt x="19959" y="13585"/>
                        <a:pt x="19837" y="13585"/>
                      </a:cubicBezTo>
                      <a:cubicBezTo>
                        <a:pt x="19731" y="13570"/>
                        <a:pt x="19624" y="13570"/>
                        <a:pt x="19533" y="13555"/>
                      </a:cubicBezTo>
                      <a:lnTo>
                        <a:pt x="19487" y="13540"/>
                      </a:lnTo>
                      <a:cubicBezTo>
                        <a:pt x="19441" y="13540"/>
                        <a:pt x="19411" y="13540"/>
                        <a:pt x="19365" y="13525"/>
                      </a:cubicBezTo>
                      <a:cubicBezTo>
                        <a:pt x="19304" y="13509"/>
                        <a:pt x="19243" y="13494"/>
                        <a:pt x="19167" y="13479"/>
                      </a:cubicBezTo>
                      <a:lnTo>
                        <a:pt x="19137" y="13479"/>
                      </a:lnTo>
                      <a:cubicBezTo>
                        <a:pt x="19121" y="13464"/>
                        <a:pt x="19091" y="13464"/>
                        <a:pt x="19076" y="13448"/>
                      </a:cubicBezTo>
                      <a:lnTo>
                        <a:pt x="19045" y="13448"/>
                      </a:lnTo>
                      <a:cubicBezTo>
                        <a:pt x="19015" y="13433"/>
                        <a:pt x="18999" y="13433"/>
                        <a:pt x="18984" y="13433"/>
                      </a:cubicBezTo>
                      <a:cubicBezTo>
                        <a:pt x="18984" y="13433"/>
                        <a:pt x="18984" y="13433"/>
                        <a:pt x="18969" y="13418"/>
                      </a:cubicBezTo>
                      <a:cubicBezTo>
                        <a:pt x="18938" y="13418"/>
                        <a:pt x="18908" y="13403"/>
                        <a:pt x="18878" y="13387"/>
                      </a:cubicBezTo>
                      <a:cubicBezTo>
                        <a:pt x="18847" y="13372"/>
                        <a:pt x="18817" y="13372"/>
                        <a:pt x="18786" y="13357"/>
                      </a:cubicBezTo>
                      <a:cubicBezTo>
                        <a:pt x="18725" y="13326"/>
                        <a:pt x="18664" y="13296"/>
                        <a:pt x="18588" y="13266"/>
                      </a:cubicBezTo>
                      <a:cubicBezTo>
                        <a:pt x="18542" y="13235"/>
                        <a:pt x="18481" y="13220"/>
                        <a:pt x="18420" y="13189"/>
                      </a:cubicBezTo>
                      <a:cubicBezTo>
                        <a:pt x="18314" y="13128"/>
                        <a:pt x="18207" y="13083"/>
                        <a:pt x="18085" y="13037"/>
                      </a:cubicBezTo>
                      <a:cubicBezTo>
                        <a:pt x="17902" y="12946"/>
                        <a:pt x="17750" y="12869"/>
                        <a:pt x="17598" y="12793"/>
                      </a:cubicBezTo>
                      <a:lnTo>
                        <a:pt x="17522" y="12763"/>
                      </a:lnTo>
                      <a:cubicBezTo>
                        <a:pt x="17430" y="12717"/>
                        <a:pt x="17339" y="12671"/>
                        <a:pt x="17247" y="12626"/>
                      </a:cubicBezTo>
                      <a:cubicBezTo>
                        <a:pt x="17171" y="12595"/>
                        <a:pt x="17095" y="12565"/>
                        <a:pt x="17019" y="12519"/>
                      </a:cubicBezTo>
                      <a:lnTo>
                        <a:pt x="16988" y="12519"/>
                      </a:lnTo>
                      <a:cubicBezTo>
                        <a:pt x="16912" y="12473"/>
                        <a:pt x="16836" y="12443"/>
                        <a:pt x="16760" y="12412"/>
                      </a:cubicBezTo>
                      <a:cubicBezTo>
                        <a:pt x="16668" y="12382"/>
                        <a:pt x="16577" y="12351"/>
                        <a:pt x="16485" y="12321"/>
                      </a:cubicBezTo>
                      <a:cubicBezTo>
                        <a:pt x="16455" y="12306"/>
                        <a:pt x="16409" y="12306"/>
                        <a:pt x="16379" y="12290"/>
                      </a:cubicBezTo>
                      <a:lnTo>
                        <a:pt x="16348" y="12290"/>
                      </a:lnTo>
                      <a:cubicBezTo>
                        <a:pt x="16333" y="12290"/>
                        <a:pt x="16333" y="12275"/>
                        <a:pt x="16318" y="12275"/>
                      </a:cubicBezTo>
                      <a:lnTo>
                        <a:pt x="16257" y="12275"/>
                      </a:lnTo>
                      <a:lnTo>
                        <a:pt x="16226" y="12260"/>
                      </a:lnTo>
                      <a:cubicBezTo>
                        <a:pt x="16150" y="12260"/>
                        <a:pt x="16074" y="12245"/>
                        <a:pt x="16013" y="12245"/>
                      </a:cubicBezTo>
                      <a:lnTo>
                        <a:pt x="15952" y="12229"/>
                      </a:lnTo>
                      <a:cubicBezTo>
                        <a:pt x="15891" y="12229"/>
                        <a:pt x="15815" y="12214"/>
                        <a:pt x="15754" y="12214"/>
                      </a:cubicBezTo>
                      <a:lnTo>
                        <a:pt x="15693" y="12199"/>
                      </a:lnTo>
                      <a:cubicBezTo>
                        <a:pt x="15602" y="12199"/>
                        <a:pt x="15526" y="12184"/>
                        <a:pt x="15449" y="12184"/>
                      </a:cubicBezTo>
                      <a:lnTo>
                        <a:pt x="15434" y="12184"/>
                      </a:lnTo>
                      <a:cubicBezTo>
                        <a:pt x="15480" y="12169"/>
                        <a:pt x="15526" y="12138"/>
                        <a:pt x="15571" y="12123"/>
                      </a:cubicBezTo>
                      <a:cubicBezTo>
                        <a:pt x="15693" y="12062"/>
                        <a:pt x="15815" y="12016"/>
                        <a:pt x="15937" y="11955"/>
                      </a:cubicBezTo>
                      <a:cubicBezTo>
                        <a:pt x="15983" y="11955"/>
                        <a:pt x="16013" y="11940"/>
                        <a:pt x="16044" y="11925"/>
                      </a:cubicBezTo>
                      <a:cubicBezTo>
                        <a:pt x="16074" y="11910"/>
                        <a:pt x="16105" y="11910"/>
                        <a:pt x="16135" y="11894"/>
                      </a:cubicBezTo>
                      <a:lnTo>
                        <a:pt x="16166" y="11879"/>
                      </a:lnTo>
                      <a:cubicBezTo>
                        <a:pt x="16242" y="11864"/>
                        <a:pt x="16318" y="11833"/>
                        <a:pt x="16379" y="11818"/>
                      </a:cubicBezTo>
                      <a:lnTo>
                        <a:pt x="16409" y="11818"/>
                      </a:lnTo>
                      <a:lnTo>
                        <a:pt x="16440" y="11803"/>
                      </a:lnTo>
                      <a:cubicBezTo>
                        <a:pt x="16516" y="11788"/>
                        <a:pt x="16577" y="11772"/>
                        <a:pt x="16653" y="11772"/>
                      </a:cubicBezTo>
                      <a:cubicBezTo>
                        <a:pt x="16744" y="11757"/>
                        <a:pt x="16821" y="11742"/>
                        <a:pt x="16912" y="11742"/>
                      </a:cubicBezTo>
                      <a:lnTo>
                        <a:pt x="16943" y="11742"/>
                      </a:lnTo>
                      <a:lnTo>
                        <a:pt x="17019" y="11727"/>
                      </a:lnTo>
                      <a:lnTo>
                        <a:pt x="17323" y="11727"/>
                      </a:lnTo>
                      <a:cubicBezTo>
                        <a:pt x="17369" y="11727"/>
                        <a:pt x="17415" y="11742"/>
                        <a:pt x="17461" y="11742"/>
                      </a:cubicBezTo>
                      <a:cubicBezTo>
                        <a:pt x="17522" y="11742"/>
                        <a:pt x="17567" y="11742"/>
                        <a:pt x="17628" y="11757"/>
                      </a:cubicBezTo>
                      <a:lnTo>
                        <a:pt x="17750" y="11757"/>
                      </a:lnTo>
                      <a:cubicBezTo>
                        <a:pt x="17811" y="11772"/>
                        <a:pt x="17872" y="11772"/>
                        <a:pt x="17918" y="11772"/>
                      </a:cubicBezTo>
                      <a:cubicBezTo>
                        <a:pt x="18116" y="11803"/>
                        <a:pt x="18314" y="11803"/>
                        <a:pt x="18497" y="11818"/>
                      </a:cubicBezTo>
                      <a:lnTo>
                        <a:pt x="18527" y="11818"/>
                      </a:lnTo>
                      <a:cubicBezTo>
                        <a:pt x="18679" y="11818"/>
                        <a:pt x="18817" y="11833"/>
                        <a:pt x="18969" y="11849"/>
                      </a:cubicBezTo>
                      <a:cubicBezTo>
                        <a:pt x="19030" y="11849"/>
                        <a:pt x="19091" y="11849"/>
                        <a:pt x="19137" y="11864"/>
                      </a:cubicBezTo>
                      <a:cubicBezTo>
                        <a:pt x="19335" y="11864"/>
                        <a:pt x="19533" y="11894"/>
                        <a:pt x="19731" y="11910"/>
                      </a:cubicBezTo>
                      <a:lnTo>
                        <a:pt x="19776" y="11910"/>
                      </a:lnTo>
                      <a:cubicBezTo>
                        <a:pt x="19837" y="11925"/>
                        <a:pt x="19898" y="11940"/>
                        <a:pt x="19944" y="11940"/>
                      </a:cubicBezTo>
                      <a:lnTo>
                        <a:pt x="19990" y="11955"/>
                      </a:lnTo>
                      <a:cubicBezTo>
                        <a:pt x="20035" y="11955"/>
                        <a:pt x="20066" y="11955"/>
                        <a:pt x="20112" y="11970"/>
                      </a:cubicBezTo>
                      <a:cubicBezTo>
                        <a:pt x="20157" y="11970"/>
                        <a:pt x="20218" y="11970"/>
                        <a:pt x="20264" y="11955"/>
                      </a:cubicBezTo>
                      <a:cubicBezTo>
                        <a:pt x="20310" y="11940"/>
                        <a:pt x="20371" y="11910"/>
                        <a:pt x="20416" y="11879"/>
                      </a:cubicBezTo>
                      <a:cubicBezTo>
                        <a:pt x="20371" y="11849"/>
                        <a:pt x="20340" y="11818"/>
                        <a:pt x="20294" y="11803"/>
                      </a:cubicBezTo>
                      <a:cubicBezTo>
                        <a:pt x="20249" y="11788"/>
                        <a:pt x="20218" y="11772"/>
                        <a:pt x="20173" y="11757"/>
                      </a:cubicBezTo>
                      <a:cubicBezTo>
                        <a:pt x="20157" y="11757"/>
                        <a:pt x="20142" y="11742"/>
                        <a:pt x="20127" y="11742"/>
                      </a:cubicBezTo>
                      <a:lnTo>
                        <a:pt x="20051" y="11742"/>
                      </a:lnTo>
                      <a:cubicBezTo>
                        <a:pt x="20051" y="11742"/>
                        <a:pt x="20035" y="11727"/>
                        <a:pt x="20020" y="11727"/>
                      </a:cubicBezTo>
                      <a:lnTo>
                        <a:pt x="20005" y="11727"/>
                      </a:lnTo>
                      <a:cubicBezTo>
                        <a:pt x="19959" y="11727"/>
                        <a:pt x="19914" y="11711"/>
                        <a:pt x="19853" y="11711"/>
                      </a:cubicBezTo>
                      <a:cubicBezTo>
                        <a:pt x="19685" y="11696"/>
                        <a:pt x="19487" y="11666"/>
                        <a:pt x="19258" y="11666"/>
                      </a:cubicBezTo>
                      <a:lnTo>
                        <a:pt x="19091" y="11651"/>
                      </a:lnTo>
                      <a:cubicBezTo>
                        <a:pt x="18938" y="11635"/>
                        <a:pt x="18771" y="11635"/>
                        <a:pt x="18619" y="11620"/>
                      </a:cubicBezTo>
                      <a:cubicBezTo>
                        <a:pt x="18420" y="11605"/>
                        <a:pt x="18207" y="11605"/>
                        <a:pt x="18009" y="11590"/>
                      </a:cubicBezTo>
                      <a:cubicBezTo>
                        <a:pt x="17902" y="11574"/>
                        <a:pt x="17781" y="11559"/>
                        <a:pt x="17689" y="11544"/>
                      </a:cubicBezTo>
                      <a:cubicBezTo>
                        <a:pt x="17598" y="11529"/>
                        <a:pt x="17491" y="11529"/>
                        <a:pt x="17400" y="11513"/>
                      </a:cubicBezTo>
                      <a:cubicBezTo>
                        <a:pt x="17293" y="11498"/>
                        <a:pt x="17171" y="11498"/>
                        <a:pt x="17080" y="11483"/>
                      </a:cubicBezTo>
                      <a:cubicBezTo>
                        <a:pt x="16988" y="11483"/>
                        <a:pt x="16897" y="11483"/>
                        <a:pt x="16821" y="11498"/>
                      </a:cubicBezTo>
                      <a:lnTo>
                        <a:pt x="16668" y="11498"/>
                      </a:lnTo>
                      <a:cubicBezTo>
                        <a:pt x="16653" y="11498"/>
                        <a:pt x="16623" y="11498"/>
                        <a:pt x="16607" y="11513"/>
                      </a:cubicBezTo>
                      <a:lnTo>
                        <a:pt x="16562" y="11513"/>
                      </a:lnTo>
                      <a:cubicBezTo>
                        <a:pt x="16531" y="11513"/>
                        <a:pt x="16501" y="11529"/>
                        <a:pt x="16470" y="11529"/>
                      </a:cubicBezTo>
                      <a:lnTo>
                        <a:pt x="16455" y="11529"/>
                      </a:lnTo>
                      <a:cubicBezTo>
                        <a:pt x="16440" y="11529"/>
                        <a:pt x="16409" y="11529"/>
                        <a:pt x="16394" y="11544"/>
                      </a:cubicBezTo>
                      <a:lnTo>
                        <a:pt x="16379" y="11544"/>
                      </a:lnTo>
                      <a:lnTo>
                        <a:pt x="16440" y="11498"/>
                      </a:lnTo>
                      <a:lnTo>
                        <a:pt x="16470" y="11468"/>
                      </a:lnTo>
                      <a:cubicBezTo>
                        <a:pt x="16501" y="11437"/>
                        <a:pt x="16531" y="11407"/>
                        <a:pt x="16562" y="11392"/>
                      </a:cubicBezTo>
                      <a:lnTo>
                        <a:pt x="16607" y="11346"/>
                      </a:lnTo>
                      <a:cubicBezTo>
                        <a:pt x="16653" y="11315"/>
                        <a:pt x="16684" y="11285"/>
                        <a:pt x="16729" y="11254"/>
                      </a:cubicBezTo>
                      <a:cubicBezTo>
                        <a:pt x="16760" y="11239"/>
                        <a:pt x="16790" y="11209"/>
                        <a:pt x="16821" y="11193"/>
                      </a:cubicBezTo>
                      <a:lnTo>
                        <a:pt x="16866" y="11148"/>
                      </a:lnTo>
                      <a:cubicBezTo>
                        <a:pt x="16912" y="11117"/>
                        <a:pt x="16958" y="11102"/>
                        <a:pt x="16988" y="11072"/>
                      </a:cubicBezTo>
                      <a:lnTo>
                        <a:pt x="17019" y="11041"/>
                      </a:lnTo>
                      <a:cubicBezTo>
                        <a:pt x="17049" y="11026"/>
                        <a:pt x="17095" y="11011"/>
                        <a:pt x="17125" y="10980"/>
                      </a:cubicBezTo>
                      <a:lnTo>
                        <a:pt x="17202" y="10934"/>
                      </a:lnTo>
                      <a:cubicBezTo>
                        <a:pt x="17232" y="10919"/>
                        <a:pt x="17263" y="10904"/>
                        <a:pt x="17293" y="10889"/>
                      </a:cubicBezTo>
                      <a:cubicBezTo>
                        <a:pt x="17323" y="10873"/>
                        <a:pt x="17369" y="10843"/>
                        <a:pt x="17415" y="10828"/>
                      </a:cubicBezTo>
                      <a:lnTo>
                        <a:pt x="17461" y="10797"/>
                      </a:lnTo>
                      <a:cubicBezTo>
                        <a:pt x="17476" y="10782"/>
                        <a:pt x="17491" y="10782"/>
                        <a:pt x="17522" y="10767"/>
                      </a:cubicBezTo>
                      <a:lnTo>
                        <a:pt x="17537" y="10767"/>
                      </a:lnTo>
                      <a:lnTo>
                        <a:pt x="17567" y="10752"/>
                      </a:lnTo>
                      <a:lnTo>
                        <a:pt x="17628" y="10721"/>
                      </a:lnTo>
                      <a:cubicBezTo>
                        <a:pt x="17643" y="10721"/>
                        <a:pt x="17659" y="10706"/>
                        <a:pt x="17674" y="10706"/>
                      </a:cubicBezTo>
                      <a:lnTo>
                        <a:pt x="17720" y="10691"/>
                      </a:lnTo>
                      <a:lnTo>
                        <a:pt x="17735" y="10675"/>
                      </a:lnTo>
                      <a:lnTo>
                        <a:pt x="17781" y="10660"/>
                      </a:lnTo>
                      <a:lnTo>
                        <a:pt x="17811" y="10660"/>
                      </a:lnTo>
                      <a:cubicBezTo>
                        <a:pt x="17841" y="10645"/>
                        <a:pt x="17872" y="10645"/>
                        <a:pt x="17902" y="10630"/>
                      </a:cubicBezTo>
                      <a:cubicBezTo>
                        <a:pt x="17933" y="10614"/>
                        <a:pt x="17979" y="10599"/>
                        <a:pt x="18024" y="10599"/>
                      </a:cubicBezTo>
                      <a:cubicBezTo>
                        <a:pt x="18131" y="10569"/>
                        <a:pt x="18222" y="10554"/>
                        <a:pt x="18329" y="10538"/>
                      </a:cubicBezTo>
                      <a:cubicBezTo>
                        <a:pt x="18390" y="10538"/>
                        <a:pt x="18451" y="10532"/>
                        <a:pt x="18516" y="10532"/>
                      </a:cubicBezTo>
                      <a:close/>
                      <a:moveTo>
                        <a:pt x="8487" y="9304"/>
                      </a:moveTo>
                      <a:lnTo>
                        <a:pt x="8487" y="9335"/>
                      </a:lnTo>
                      <a:cubicBezTo>
                        <a:pt x="8487" y="9380"/>
                        <a:pt x="8487" y="9426"/>
                        <a:pt x="8487" y="9487"/>
                      </a:cubicBezTo>
                      <a:cubicBezTo>
                        <a:pt x="8487" y="9502"/>
                        <a:pt x="8487" y="9518"/>
                        <a:pt x="8471" y="9533"/>
                      </a:cubicBezTo>
                      <a:lnTo>
                        <a:pt x="8471" y="9548"/>
                      </a:lnTo>
                      <a:cubicBezTo>
                        <a:pt x="8471" y="9746"/>
                        <a:pt x="8456" y="9944"/>
                        <a:pt x="8456" y="10142"/>
                      </a:cubicBezTo>
                      <a:lnTo>
                        <a:pt x="8441" y="10234"/>
                      </a:lnTo>
                      <a:cubicBezTo>
                        <a:pt x="8441" y="10447"/>
                        <a:pt x="8426" y="10660"/>
                        <a:pt x="8426" y="10904"/>
                      </a:cubicBezTo>
                      <a:lnTo>
                        <a:pt x="8426" y="10919"/>
                      </a:lnTo>
                      <a:cubicBezTo>
                        <a:pt x="8426" y="10980"/>
                        <a:pt x="8426" y="11041"/>
                        <a:pt x="8410" y="11102"/>
                      </a:cubicBezTo>
                      <a:cubicBezTo>
                        <a:pt x="8410" y="11224"/>
                        <a:pt x="8410" y="11331"/>
                        <a:pt x="8395" y="11452"/>
                      </a:cubicBezTo>
                      <a:cubicBezTo>
                        <a:pt x="8395" y="11574"/>
                        <a:pt x="8395" y="11681"/>
                        <a:pt x="8395" y="11803"/>
                      </a:cubicBezTo>
                      <a:cubicBezTo>
                        <a:pt x="8410" y="12123"/>
                        <a:pt x="8426" y="12428"/>
                        <a:pt x="8441" y="12732"/>
                      </a:cubicBezTo>
                      <a:cubicBezTo>
                        <a:pt x="8441" y="12885"/>
                        <a:pt x="8456" y="13052"/>
                        <a:pt x="8471" y="13205"/>
                      </a:cubicBezTo>
                      <a:cubicBezTo>
                        <a:pt x="8471" y="13342"/>
                        <a:pt x="8487" y="13479"/>
                        <a:pt x="8487" y="13616"/>
                      </a:cubicBezTo>
                      <a:lnTo>
                        <a:pt x="8487" y="13692"/>
                      </a:lnTo>
                      <a:cubicBezTo>
                        <a:pt x="8502" y="13814"/>
                        <a:pt x="8502" y="13951"/>
                        <a:pt x="8517" y="14073"/>
                      </a:cubicBezTo>
                      <a:lnTo>
                        <a:pt x="8517" y="14119"/>
                      </a:lnTo>
                      <a:cubicBezTo>
                        <a:pt x="8517" y="14256"/>
                        <a:pt x="8532" y="14393"/>
                        <a:pt x="8532" y="14530"/>
                      </a:cubicBezTo>
                      <a:cubicBezTo>
                        <a:pt x="8532" y="14698"/>
                        <a:pt x="8532" y="14865"/>
                        <a:pt x="8517" y="15033"/>
                      </a:cubicBezTo>
                      <a:lnTo>
                        <a:pt x="8517" y="15063"/>
                      </a:lnTo>
                      <a:cubicBezTo>
                        <a:pt x="8517" y="15124"/>
                        <a:pt x="8517" y="15200"/>
                        <a:pt x="8517" y="15261"/>
                      </a:cubicBezTo>
                      <a:cubicBezTo>
                        <a:pt x="8502" y="15353"/>
                        <a:pt x="8487" y="15444"/>
                        <a:pt x="8487" y="15536"/>
                      </a:cubicBezTo>
                      <a:cubicBezTo>
                        <a:pt x="8471" y="15612"/>
                        <a:pt x="8471" y="15673"/>
                        <a:pt x="8456" y="15749"/>
                      </a:cubicBezTo>
                      <a:cubicBezTo>
                        <a:pt x="8456" y="15825"/>
                        <a:pt x="8441" y="15917"/>
                        <a:pt x="8426" y="16008"/>
                      </a:cubicBezTo>
                      <a:cubicBezTo>
                        <a:pt x="8410" y="16099"/>
                        <a:pt x="8380" y="16191"/>
                        <a:pt x="8365" y="16282"/>
                      </a:cubicBezTo>
                      <a:cubicBezTo>
                        <a:pt x="8349" y="16358"/>
                        <a:pt x="8319" y="16435"/>
                        <a:pt x="8304" y="16511"/>
                      </a:cubicBezTo>
                      <a:lnTo>
                        <a:pt x="8289" y="16556"/>
                      </a:lnTo>
                      <a:cubicBezTo>
                        <a:pt x="8243" y="16694"/>
                        <a:pt x="8197" y="16831"/>
                        <a:pt x="8151" y="16953"/>
                      </a:cubicBezTo>
                      <a:cubicBezTo>
                        <a:pt x="8106" y="17075"/>
                        <a:pt x="8060" y="17196"/>
                        <a:pt x="7999" y="17318"/>
                      </a:cubicBezTo>
                      <a:cubicBezTo>
                        <a:pt x="7892" y="17562"/>
                        <a:pt x="7786" y="17760"/>
                        <a:pt x="7679" y="17958"/>
                      </a:cubicBezTo>
                      <a:cubicBezTo>
                        <a:pt x="7649" y="17973"/>
                        <a:pt x="7618" y="18004"/>
                        <a:pt x="7618" y="18034"/>
                      </a:cubicBezTo>
                      <a:cubicBezTo>
                        <a:pt x="7618" y="18034"/>
                        <a:pt x="7618" y="18050"/>
                        <a:pt x="7618" y="18065"/>
                      </a:cubicBezTo>
                      <a:cubicBezTo>
                        <a:pt x="7603" y="18095"/>
                        <a:pt x="7588" y="18111"/>
                        <a:pt x="7572" y="18141"/>
                      </a:cubicBezTo>
                      <a:cubicBezTo>
                        <a:pt x="7527" y="18217"/>
                        <a:pt x="7481" y="18293"/>
                        <a:pt x="7435" y="18354"/>
                      </a:cubicBezTo>
                      <a:cubicBezTo>
                        <a:pt x="7344" y="18507"/>
                        <a:pt x="7252" y="18644"/>
                        <a:pt x="7161" y="18796"/>
                      </a:cubicBezTo>
                      <a:cubicBezTo>
                        <a:pt x="7146" y="18827"/>
                        <a:pt x="7131" y="18872"/>
                        <a:pt x="7115" y="18903"/>
                      </a:cubicBezTo>
                      <a:cubicBezTo>
                        <a:pt x="7070" y="18979"/>
                        <a:pt x="7039" y="19040"/>
                        <a:pt x="7009" y="19116"/>
                      </a:cubicBezTo>
                      <a:cubicBezTo>
                        <a:pt x="6978" y="19192"/>
                        <a:pt x="6963" y="19253"/>
                        <a:pt x="6933" y="19329"/>
                      </a:cubicBezTo>
                      <a:cubicBezTo>
                        <a:pt x="6887" y="19451"/>
                        <a:pt x="6856" y="19588"/>
                        <a:pt x="6811" y="19756"/>
                      </a:cubicBezTo>
                      <a:cubicBezTo>
                        <a:pt x="6795" y="19817"/>
                        <a:pt x="6780" y="19878"/>
                        <a:pt x="6765" y="19954"/>
                      </a:cubicBezTo>
                      <a:cubicBezTo>
                        <a:pt x="6765" y="19908"/>
                        <a:pt x="6765" y="19863"/>
                        <a:pt x="6750" y="19817"/>
                      </a:cubicBezTo>
                      <a:cubicBezTo>
                        <a:pt x="6750" y="19771"/>
                        <a:pt x="6750" y="19710"/>
                        <a:pt x="6734" y="19665"/>
                      </a:cubicBezTo>
                      <a:cubicBezTo>
                        <a:pt x="6734" y="19649"/>
                        <a:pt x="6734" y="19649"/>
                        <a:pt x="6734" y="19649"/>
                      </a:cubicBezTo>
                      <a:cubicBezTo>
                        <a:pt x="6719" y="19543"/>
                        <a:pt x="6719" y="19467"/>
                        <a:pt x="6704" y="19375"/>
                      </a:cubicBezTo>
                      <a:lnTo>
                        <a:pt x="6689" y="19345"/>
                      </a:lnTo>
                      <a:lnTo>
                        <a:pt x="6674" y="19116"/>
                      </a:lnTo>
                      <a:cubicBezTo>
                        <a:pt x="6658" y="18796"/>
                        <a:pt x="6643" y="18537"/>
                        <a:pt x="6628" y="18309"/>
                      </a:cubicBezTo>
                      <a:cubicBezTo>
                        <a:pt x="6613" y="18171"/>
                        <a:pt x="6613" y="18050"/>
                        <a:pt x="6613" y="17928"/>
                      </a:cubicBezTo>
                      <a:cubicBezTo>
                        <a:pt x="6597" y="17791"/>
                        <a:pt x="6613" y="17669"/>
                        <a:pt x="6613" y="17547"/>
                      </a:cubicBezTo>
                      <a:cubicBezTo>
                        <a:pt x="6613" y="17532"/>
                        <a:pt x="6613" y="17516"/>
                        <a:pt x="6597" y="17501"/>
                      </a:cubicBezTo>
                      <a:cubicBezTo>
                        <a:pt x="6597" y="17486"/>
                        <a:pt x="6597" y="17471"/>
                        <a:pt x="6582" y="17455"/>
                      </a:cubicBezTo>
                      <a:cubicBezTo>
                        <a:pt x="6567" y="17455"/>
                        <a:pt x="6567" y="17440"/>
                        <a:pt x="6552" y="17440"/>
                      </a:cubicBezTo>
                      <a:lnTo>
                        <a:pt x="6521" y="17440"/>
                      </a:lnTo>
                      <a:cubicBezTo>
                        <a:pt x="6536" y="17364"/>
                        <a:pt x="6536" y="17288"/>
                        <a:pt x="6552" y="17212"/>
                      </a:cubicBezTo>
                      <a:cubicBezTo>
                        <a:pt x="6552" y="17196"/>
                        <a:pt x="6552" y="17181"/>
                        <a:pt x="6552" y="17166"/>
                      </a:cubicBezTo>
                      <a:cubicBezTo>
                        <a:pt x="6567" y="17105"/>
                        <a:pt x="6567" y="17029"/>
                        <a:pt x="6582" y="16968"/>
                      </a:cubicBezTo>
                      <a:cubicBezTo>
                        <a:pt x="6582" y="16922"/>
                        <a:pt x="6597" y="16892"/>
                        <a:pt x="6597" y="16846"/>
                      </a:cubicBezTo>
                      <a:cubicBezTo>
                        <a:pt x="6628" y="16633"/>
                        <a:pt x="6674" y="16450"/>
                        <a:pt x="6704" y="16267"/>
                      </a:cubicBezTo>
                      <a:cubicBezTo>
                        <a:pt x="6750" y="16084"/>
                        <a:pt x="6795" y="15901"/>
                        <a:pt x="6841" y="15719"/>
                      </a:cubicBezTo>
                      <a:cubicBezTo>
                        <a:pt x="6887" y="15612"/>
                        <a:pt x="6917" y="15475"/>
                        <a:pt x="6978" y="15338"/>
                      </a:cubicBezTo>
                      <a:cubicBezTo>
                        <a:pt x="7024" y="15216"/>
                        <a:pt x="7070" y="15079"/>
                        <a:pt x="7131" y="14957"/>
                      </a:cubicBezTo>
                      <a:lnTo>
                        <a:pt x="7131" y="14941"/>
                      </a:lnTo>
                      <a:cubicBezTo>
                        <a:pt x="7192" y="14804"/>
                        <a:pt x="7237" y="14682"/>
                        <a:pt x="7298" y="14545"/>
                      </a:cubicBezTo>
                      <a:cubicBezTo>
                        <a:pt x="7329" y="14484"/>
                        <a:pt x="7344" y="14423"/>
                        <a:pt x="7374" y="14347"/>
                      </a:cubicBezTo>
                      <a:cubicBezTo>
                        <a:pt x="7405" y="14286"/>
                        <a:pt x="7435" y="14210"/>
                        <a:pt x="7451" y="14134"/>
                      </a:cubicBezTo>
                      <a:cubicBezTo>
                        <a:pt x="7466" y="14104"/>
                        <a:pt x="7481" y="14073"/>
                        <a:pt x="7481" y="14043"/>
                      </a:cubicBezTo>
                      <a:cubicBezTo>
                        <a:pt x="7496" y="14012"/>
                        <a:pt x="7512" y="13982"/>
                        <a:pt x="7512" y="13951"/>
                      </a:cubicBezTo>
                      <a:lnTo>
                        <a:pt x="7527" y="13905"/>
                      </a:lnTo>
                      <a:cubicBezTo>
                        <a:pt x="7542" y="13860"/>
                        <a:pt x="7557" y="13814"/>
                        <a:pt x="7572" y="13768"/>
                      </a:cubicBezTo>
                      <a:lnTo>
                        <a:pt x="7588" y="13707"/>
                      </a:lnTo>
                      <a:cubicBezTo>
                        <a:pt x="7588" y="13662"/>
                        <a:pt x="7603" y="13616"/>
                        <a:pt x="7618" y="13555"/>
                      </a:cubicBezTo>
                      <a:cubicBezTo>
                        <a:pt x="7618" y="13540"/>
                        <a:pt x="7618" y="13509"/>
                        <a:pt x="7618" y="13494"/>
                      </a:cubicBezTo>
                      <a:cubicBezTo>
                        <a:pt x="7633" y="13448"/>
                        <a:pt x="7649" y="13387"/>
                        <a:pt x="7649" y="13342"/>
                      </a:cubicBezTo>
                      <a:cubicBezTo>
                        <a:pt x="7664" y="13205"/>
                        <a:pt x="7679" y="13052"/>
                        <a:pt x="7694" y="12900"/>
                      </a:cubicBezTo>
                      <a:cubicBezTo>
                        <a:pt x="7710" y="12763"/>
                        <a:pt x="7710" y="12641"/>
                        <a:pt x="7725" y="12504"/>
                      </a:cubicBezTo>
                      <a:lnTo>
                        <a:pt x="7725" y="12443"/>
                      </a:lnTo>
                      <a:cubicBezTo>
                        <a:pt x="7694" y="12610"/>
                        <a:pt x="7649" y="12793"/>
                        <a:pt x="7603" y="12991"/>
                      </a:cubicBezTo>
                      <a:cubicBezTo>
                        <a:pt x="7588" y="13083"/>
                        <a:pt x="7572" y="13174"/>
                        <a:pt x="7542" y="13266"/>
                      </a:cubicBezTo>
                      <a:cubicBezTo>
                        <a:pt x="7527" y="13326"/>
                        <a:pt x="7512" y="13387"/>
                        <a:pt x="7496" y="13464"/>
                      </a:cubicBezTo>
                      <a:lnTo>
                        <a:pt x="7481" y="13525"/>
                      </a:lnTo>
                      <a:lnTo>
                        <a:pt x="7451" y="13601"/>
                      </a:lnTo>
                      <a:cubicBezTo>
                        <a:pt x="7420" y="13723"/>
                        <a:pt x="7374" y="13845"/>
                        <a:pt x="7329" y="13966"/>
                      </a:cubicBezTo>
                      <a:cubicBezTo>
                        <a:pt x="7313" y="14043"/>
                        <a:pt x="7283" y="14119"/>
                        <a:pt x="7252" y="14195"/>
                      </a:cubicBezTo>
                      <a:cubicBezTo>
                        <a:pt x="7222" y="14256"/>
                        <a:pt x="7207" y="14317"/>
                        <a:pt x="7176" y="14378"/>
                      </a:cubicBezTo>
                      <a:lnTo>
                        <a:pt x="7161" y="14408"/>
                      </a:lnTo>
                      <a:cubicBezTo>
                        <a:pt x="7131" y="14469"/>
                        <a:pt x="7115" y="14545"/>
                        <a:pt x="7085" y="14606"/>
                      </a:cubicBezTo>
                      <a:cubicBezTo>
                        <a:pt x="7039" y="14682"/>
                        <a:pt x="7009" y="14774"/>
                        <a:pt x="6978" y="14850"/>
                      </a:cubicBezTo>
                      <a:cubicBezTo>
                        <a:pt x="6902" y="15033"/>
                        <a:pt x="6841" y="15170"/>
                        <a:pt x="6795" y="15292"/>
                      </a:cubicBezTo>
                      <a:cubicBezTo>
                        <a:pt x="6567" y="15932"/>
                        <a:pt x="6460" y="16587"/>
                        <a:pt x="6399" y="17105"/>
                      </a:cubicBezTo>
                      <a:cubicBezTo>
                        <a:pt x="6384" y="17181"/>
                        <a:pt x="6384" y="17257"/>
                        <a:pt x="6369" y="17334"/>
                      </a:cubicBezTo>
                      <a:cubicBezTo>
                        <a:pt x="6369" y="17425"/>
                        <a:pt x="6369" y="17486"/>
                        <a:pt x="6369" y="17547"/>
                      </a:cubicBezTo>
                      <a:cubicBezTo>
                        <a:pt x="6369" y="17684"/>
                        <a:pt x="6369" y="17806"/>
                        <a:pt x="6384" y="17928"/>
                      </a:cubicBezTo>
                      <a:lnTo>
                        <a:pt x="6384" y="18004"/>
                      </a:lnTo>
                      <a:lnTo>
                        <a:pt x="6384" y="18019"/>
                      </a:lnTo>
                      <a:cubicBezTo>
                        <a:pt x="6399" y="18050"/>
                        <a:pt x="6399" y="18095"/>
                        <a:pt x="6399" y="18141"/>
                      </a:cubicBezTo>
                      <a:cubicBezTo>
                        <a:pt x="6399" y="18156"/>
                        <a:pt x="6399" y="18156"/>
                        <a:pt x="6399" y="18171"/>
                      </a:cubicBezTo>
                      <a:cubicBezTo>
                        <a:pt x="6338" y="18004"/>
                        <a:pt x="6277" y="17821"/>
                        <a:pt x="6201" y="17638"/>
                      </a:cubicBezTo>
                      <a:cubicBezTo>
                        <a:pt x="6156" y="17532"/>
                        <a:pt x="6110" y="17425"/>
                        <a:pt x="6049" y="17303"/>
                      </a:cubicBezTo>
                      <a:cubicBezTo>
                        <a:pt x="6034" y="17273"/>
                        <a:pt x="6018" y="17227"/>
                        <a:pt x="6003" y="17181"/>
                      </a:cubicBezTo>
                      <a:cubicBezTo>
                        <a:pt x="5957" y="17090"/>
                        <a:pt x="5912" y="16983"/>
                        <a:pt x="5881" y="16892"/>
                      </a:cubicBezTo>
                      <a:cubicBezTo>
                        <a:pt x="5851" y="16816"/>
                        <a:pt x="5820" y="16739"/>
                        <a:pt x="5790" y="16648"/>
                      </a:cubicBezTo>
                      <a:cubicBezTo>
                        <a:pt x="5790" y="16617"/>
                        <a:pt x="5775" y="16572"/>
                        <a:pt x="5759" y="16541"/>
                      </a:cubicBezTo>
                      <a:cubicBezTo>
                        <a:pt x="5744" y="16496"/>
                        <a:pt x="5744" y="16465"/>
                        <a:pt x="5729" y="16435"/>
                      </a:cubicBezTo>
                      <a:cubicBezTo>
                        <a:pt x="5729" y="16419"/>
                        <a:pt x="5729" y="16419"/>
                        <a:pt x="5729" y="16404"/>
                      </a:cubicBezTo>
                      <a:cubicBezTo>
                        <a:pt x="5714" y="16328"/>
                        <a:pt x="5698" y="16237"/>
                        <a:pt x="5683" y="16160"/>
                      </a:cubicBezTo>
                      <a:cubicBezTo>
                        <a:pt x="5668" y="16084"/>
                        <a:pt x="5653" y="16008"/>
                        <a:pt x="5653" y="15947"/>
                      </a:cubicBezTo>
                      <a:lnTo>
                        <a:pt x="5637" y="15901"/>
                      </a:lnTo>
                      <a:cubicBezTo>
                        <a:pt x="5622" y="15658"/>
                        <a:pt x="5607" y="15399"/>
                        <a:pt x="5592" y="15155"/>
                      </a:cubicBezTo>
                      <a:lnTo>
                        <a:pt x="5577" y="15109"/>
                      </a:lnTo>
                      <a:cubicBezTo>
                        <a:pt x="5577" y="14987"/>
                        <a:pt x="5561" y="14850"/>
                        <a:pt x="5561" y="14698"/>
                      </a:cubicBezTo>
                      <a:cubicBezTo>
                        <a:pt x="5561" y="14561"/>
                        <a:pt x="5561" y="14439"/>
                        <a:pt x="5561" y="14317"/>
                      </a:cubicBezTo>
                      <a:cubicBezTo>
                        <a:pt x="5561" y="14195"/>
                        <a:pt x="5577" y="14073"/>
                        <a:pt x="5592" y="13951"/>
                      </a:cubicBezTo>
                      <a:cubicBezTo>
                        <a:pt x="5607" y="13829"/>
                        <a:pt x="5622" y="13707"/>
                        <a:pt x="5637" y="13570"/>
                      </a:cubicBezTo>
                      <a:cubicBezTo>
                        <a:pt x="5653" y="13509"/>
                        <a:pt x="5668" y="13448"/>
                        <a:pt x="5683" y="13387"/>
                      </a:cubicBezTo>
                      <a:cubicBezTo>
                        <a:pt x="5698" y="13311"/>
                        <a:pt x="5714" y="13235"/>
                        <a:pt x="5729" y="13174"/>
                      </a:cubicBezTo>
                      <a:lnTo>
                        <a:pt x="5729" y="13159"/>
                      </a:lnTo>
                      <a:cubicBezTo>
                        <a:pt x="5744" y="13113"/>
                        <a:pt x="5775" y="13052"/>
                        <a:pt x="5790" y="12991"/>
                      </a:cubicBezTo>
                      <a:cubicBezTo>
                        <a:pt x="5805" y="12930"/>
                        <a:pt x="5836" y="12869"/>
                        <a:pt x="5866" y="12808"/>
                      </a:cubicBezTo>
                      <a:cubicBezTo>
                        <a:pt x="5896" y="12748"/>
                        <a:pt x="5912" y="12702"/>
                        <a:pt x="5942" y="12641"/>
                      </a:cubicBezTo>
                      <a:cubicBezTo>
                        <a:pt x="5973" y="12595"/>
                        <a:pt x="6003" y="12549"/>
                        <a:pt x="6018" y="12504"/>
                      </a:cubicBezTo>
                      <a:lnTo>
                        <a:pt x="6034" y="12489"/>
                      </a:lnTo>
                      <a:cubicBezTo>
                        <a:pt x="6079" y="12412"/>
                        <a:pt x="6125" y="12351"/>
                        <a:pt x="6171" y="12275"/>
                      </a:cubicBezTo>
                      <a:cubicBezTo>
                        <a:pt x="6216" y="12229"/>
                        <a:pt x="6262" y="12184"/>
                        <a:pt x="6293" y="12123"/>
                      </a:cubicBezTo>
                      <a:lnTo>
                        <a:pt x="6323" y="12092"/>
                      </a:lnTo>
                      <a:cubicBezTo>
                        <a:pt x="6415" y="11970"/>
                        <a:pt x="6521" y="11864"/>
                        <a:pt x="6613" y="11757"/>
                      </a:cubicBezTo>
                      <a:cubicBezTo>
                        <a:pt x="6719" y="11635"/>
                        <a:pt x="6811" y="11513"/>
                        <a:pt x="6902" y="11392"/>
                      </a:cubicBezTo>
                      <a:cubicBezTo>
                        <a:pt x="6948" y="11346"/>
                        <a:pt x="6993" y="11285"/>
                        <a:pt x="7024" y="11239"/>
                      </a:cubicBezTo>
                      <a:cubicBezTo>
                        <a:pt x="7131" y="11087"/>
                        <a:pt x="7237" y="10950"/>
                        <a:pt x="7329" y="10813"/>
                      </a:cubicBezTo>
                      <a:cubicBezTo>
                        <a:pt x="7374" y="10767"/>
                        <a:pt x="7405" y="10706"/>
                        <a:pt x="7435" y="10660"/>
                      </a:cubicBezTo>
                      <a:lnTo>
                        <a:pt x="7481" y="10599"/>
                      </a:lnTo>
                      <a:cubicBezTo>
                        <a:pt x="7588" y="10447"/>
                        <a:pt x="7679" y="10310"/>
                        <a:pt x="7786" y="10157"/>
                      </a:cubicBezTo>
                      <a:cubicBezTo>
                        <a:pt x="7892" y="10020"/>
                        <a:pt x="7999" y="9868"/>
                        <a:pt x="8151" y="9670"/>
                      </a:cubicBezTo>
                      <a:cubicBezTo>
                        <a:pt x="8243" y="9563"/>
                        <a:pt x="8349" y="9426"/>
                        <a:pt x="8471" y="9304"/>
                      </a:cubicBezTo>
                      <a:close/>
                      <a:moveTo>
                        <a:pt x="4998" y="16313"/>
                      </a:moveTo>
                      <a:cubicBezTo>
                        <a:pt x="5013" y="16328"/>
                        <a:pt x="5043" y="16343"/>
                        <a:pt x="5074" y="16374"/>
                      </a:cubicBezTo>
                      <a:lnTo>
                        <a:pt x="5089" y="16374"/>
                      </a:lnTo>
                      <a:cubicBezTo>
                        <a:pt x="5089" y="16389"/>
                        <a:pt x="5089" y="16389"/>
                        <a:pt x="5104" y="16389"/>
                      </a:cubicBezTo>
                      <a:cubicBezTo>
                        <a:pt x="5135" y="16435"/>
                        <a:pt x="5180" y="16465"/>
                        <a:pt x="5226" y="16496"/>
                      </a:cubicBezTo>
                      <a:cubicBezTo>
                        <a:pt x="5241" y="16511"/>
                        <a:pt x="5241" y="16511"/>
                        <a:pt x="5257" y="16526"/>
                      </a:cubicBezTo>
                      <a:cubicBezTo>
                        <a:pt x="5287" y="16556"/>
                        <a:pt x="5302" y="16572"/>
                        <a:pt x="5333" y="16587"/>
                      </a:cubicBezTo>
                      <a:cubicBezTo>
                        <a:pt x="5394" y="16633"/>
                        <a:pt x="5455" y="16678"/>
                        <a:pt x="5516" y="16724"/>
                      </a:cubicBezTo>
                      <a:cubicBezTo>
                        <a:pt x="5561" y="16831"/>
                        <a:pt x="5592" y="16953"/>
                        <a:pt x="5637" y="17059"/>
                      </a:cubicBezTo>
                      <a:cubicBezTo>
                        <a:pt x="5683" y="17166"/>
                        <a:pt x="5744" y="17273"/>
                        <a:pt x="5790" y="17379"/>
                      </a:cubicBezTo>
                      <a:lnTo>
                        <a:pt x="5820" y="17455"/>
                      </a:lnTo>
                      <a:cubicBezTo>
                        <a:pt x="5881" y="17577"/>
                        <a:pt x="5927" y="17669"/>
                        <a:pt x="5957" y="17775"/>
                      </a:cubicBezTo>
                      <a:cubicBezTo>
                        <a:pt x="6003" y="17867"/>
                        <a:pt x="6049" y="17958"/>
                        <a:pt x="6079" y="18050"/>
                      </a:cubicBezTo>
                      <a:cubicBezTo>
                        <a:pt x="6125" y="18187"/>
                        <a:pt x="6186" y="18339"/>
                        <a:pt x="6232" y="18491"/>
                      </a:cubicBezTo>
                      <a:cubicBezTo>
                        <a:pt x="6247" y="18568"/>
                        <a:pt x="6277" y="18644"/>
                        <a:pt x="6293" y="18720"/>
                      </a:cubicBezTo>
                      <a:cubicBezTo>
                        <a:pt x="6323" y="18796"/>
                        <a:pt x="6338" y="18872"/>
                        <a:pt x="6354" y="18964"/>
                      </a:cubicBezTo>
                      <a:cubicBezTo>
                        <a:pt x="6369" y="19009"/>
                        <a:pt x="6384" y="19070"/>
                        <a:pt x="6399" y="19131"/>
                      </a:cubicBezTo>
                      <a:cubicBezTo>
                        <a:pt x="6415" y="19177"/>
                        <a:pt x="6430" y="19238"/>
                        <a:pt x="6430" y="19299"/>
                      </a:cubicBezTo>
                      <a:cubicBezTo>
                        <a:pt x="6445" y="19375"/>
                        <a:pt x="6460" y="19467"/>
                        <a:pt x="6475" y="19558"/>
                      </a:cubicBezTo>
                      <a:cubicBezTo>
                        <a:pt x="6475" y="19558"/>
                        <a:pt x="6475" y="19573"/>
                        <a:pt x="6475" y="19573"/>
                      </a:cubicBezTo>
                      <a:cubicBezTo>
                        <a:pt x="6475" y="19604"/>
                        <a:pt x="6475" y="19619"/>
                        <a:pt x="6475" y="19649"/>
                      </a:cubicBezTo>
                      <a:cubicBezTo>
                        <a:pt x="6475" y="19665"/>
                        <a:pt x="6491" y="19665"/>
                        <a:pt x="6491" y="19680"/>
                      </a:cubicBezTo>
                      <a:cubicBezTo>
                        <a:pt x="6491" y="19680"/>
                        <a:pt x="6491" y="19695"/>
                        <a:pt x="6491" y="19695"/>
                      </a:cubicBezTo>
                      <a:cubicBezTo>
                        <a:pt x="6491" y="19710"/>
                        <a:pt x="6491" y="19710"/>
                        <a:pt x="6491" y="19710"/>
                      </a:cubicBezTo>
                      <a:cubicBezTo>
                        <a:pt x="6491" y="19726"/>
                        <a:pt x="6491" y="19741"/>
                        <a:pt x="6491" y="19741"/>
                      </a:cubicBezTo>
                      <a:lnTo>
                        <a:pt x="6491" y="19756"/>
                      </a:lnTo>
                      <a:cubicBezTo>
                        <a:pt x="6491" y="19802"/>
                        <a:pt x="6491" y="19832"/>
                        <a:pt x="6506" y="19863"/>
                      </a:cubicBezTo>
                      <a:cubicBezTo>
                        <a:pt x="6506" y="19924"/>
                        <a:pt x="6506" y="20000"/>
                        <a:pt x="6506" y="20061"/>
                      </a:cubicBezTo>
                      <a:lnTo>
                        <a:pt x="6506" y="20076"/>
                      </a:lnTo>
                      <a:cubicBezTo>
                        <a:pt x="6521" y="20137"/>
                        <a:pt x="6521" y="20183"/>
                        <a:pt x="6521" y="20228"/>
                      </a:cubicBezTo>
                      <a:cubicBezTo>
                        <a:pt x="6521" y="20244"/>
                        <a:pt x="6521" y="20244"/>
                        <a:pt x="6521" y="20259"/>
                      </a:cubicBezTo>
                      <a:cubicBezTo>
                        <a:pt x="6536" y="20457"/>
                        <a:pt x="6552" y="20670"/>
                        <a:pt x="6567" y="20883"/>
                      </a:cubicBezTo>
                      <a:lnTo>
                        <a:pt x="6597" y="21127"/>
                      </a:lnTo>
                      <a:cubicBezTo>
                        <a:pt x="6567" y="21112"/>
                        <a:pt x="6552" y="21082"/>
                        <a:pt x="6536" y="21066"/>
                      </a:cubicBezTo>
                      <a:cubicBezTo>
                        <a:pt x="6460" y="20960"/>
                        <a:pt x="6384" y="20853"/>
                        <a:pt x="6308" y="20731"/>
                      </a:cubicBezTo>
                      <a:lnTo>
                        <a:pt x="6293" y="20701"/>
                      </a:lnTo>
                      <a:cubicBezTo>
                        <a:pt x="6262" y="20655"/>
                        <a:pt x="6232" y="20594"/>
                        <a:pt x="6201" y="20533"/>
                      </a:cubicBezTo>
                      <a:lnTo>
                        <a:pt x="6110" y="20396"/>
                      </a:lnTo>
                      <a:lnTo>
                        <a:pt x="6095" y="20365"/>
                      </a:lnTo>
                      <a:cubicBezTo>
                        <a:pt x="5896" y="20015"/>
                        <a:pt x="5759" y="19710"/>
                        <a:pt x="5637" y="19436"/>
                      </a:cubicBezTo>
                      <a:cubicBezTo>
                        <a:pt x="5607" y="19360"/>
                        <a:pt x="5592" y="19284"/>
                        <a:pt x="5561" y="19208"/>
                      </a:cubicBezTo>
                      <a:cubicBezTo>
                        <a:pt x="5531" y="19101"/>
                        <a:pt x="5500" y="19025"/>
                        <a:pt x="5485" y="18933"/>
                      </a:cubicBezTo>
                      <a:cubicBezTo>
                        <a:pt x="5455" y="18842"/>
                        <a:pt x="5439" y="18735"/>
                        <a:pt x="5424" y="18644"/>
                      </a:cubicBezTo>
                      <a:cubicBezTo>
                        <a:pt x="5409" y="18552"/>
                        <a:pt x="5378" y="18461"/>
                        <a:pt x="5363" y="18370"/>
                      </a:cubicBezTo>
                      <a:lnTo>
                        <a:pt x="5363" y="18293"/>
                      </a:lnTo>
                      <a:cubicBezTo>
                        <a:pt x="5333" y="18111"/>
                        <a:pt x="5302" y="17943"/>
                        <a:pt x="5257" y="17775"/>
                      </a:cubicBezTo>
                      <a:cubicBezTo>
                        <a:pt x="5211" y="17577"/>
                        <a:pt x="5165" y="17379"/>
                        <a:pt x="5135" y="17181"/>
                      </a:cubicBezTo>
                      <a:lnTo>
                        <a:pt x="5119" y="17075"/>
                      </a:lnTo>
                      <a:cubicBezTo>
                        <a:pt x="5089" y="16907"/>
                        <a:pt x="5059" y="16755"/>
                        <a:pt x="5028" y="16587"/>
                      </a:cubicBezTo>
                      <a:cubicBezTo>
                        <a:pt x="5013" y="16511"/>
                        <a:pt x="5013" y="16435"/>
                        <a:pt x="4998" y="16358"/>
                      </a:cubicBezTo>
                      <a:lnTo>
                        <a:pt x="4998" y="16313"/>
                      </a:lnTo>
                      <a:close/>
                      <a:moveTo>
                        <a:pt x="7771" y="18217"/>
                      </a:moveTo>
                      <a:cubicBezTo>
                        <a:pt x="7847" y="18248"/>
                        <a:pt x="7923" y="18293"/>
                        <a:pt x="7999" y="18339"/>
                      </a:cubicBezTo>
                      <a:cubicBezTo>
                        <a:pt x="8060" y="18385"/>
                        <a:pt x="8136" y="18431"/>
                        <a:pt x="8182" y="18461"/>
                      </a:cubicBezTo>
                      <a:cubicBezTo>
                        <a:pt x="8228" y="18507"/>
                        <a:pt x="8289" y="18552"/>
                        <a:pt x="8349" y="18613"/>
                      </a:cubicBezTo>
                      <a:cubicBezTo>
                        <a:pt x="8426" y="18690"/>
                        <a:pt x="8487" y="18766"/>
                        <a:pt x="8532" y="18842"/>
                      </a:cubicBezTo>
                      <a:cubicBezTo>
                        <a:pt x="8563" y="18872"/>
                        <a:pt x="8593" y="18918"/>
                        <a:pt x="8608" y="18949"/>
                      </a:cubicBezTo>
                      <a:cubicBezTo>
                        <a:pt x="8639" y="18994"/>
                        <a:pt x="8669" y="19040"/>
                        <a:pt x="8685" y="19070"/>
                      </a:cubicBezTo>
                      <a:cubicBezTo>
                        <a:pt x="8715" y="19131"/>
                        <a:pt x="8730" y="19177"/>
                        <a:pt x="8761" y="19223"/>
                      </a:cubicBezTo>
                      <a:cubicBezTo>
                        <a:pt x="8776" y="19268"/>
                        <a:pt x="8791" y="19314"/>
                        <a:pt x="8807" y="19360"/>
                      </a:cubicBezTo>
                      <a:lnTo>
                        <a:pt x="8822" y="19375"/>
                      </a:lnTo>
                      <a:cubicBezTo>
                        <a:pt x="8883" y="19543"/>
                        <a:pt x="8928" y="19695"/>
                        <a:pt x="8989" y="19863"/>
                      </a:cubicBezTo>
                      <a:cubicBezTo>
                        <a:pt x="9035" y="20030"/>
                        <a:pt x="9081" y="20213"/>
                        <a:pt x="9111" y="20365"/>
                      </a:cubicBezTo>
                      <a:lnTo>
                        <a:pt x="9127" y="20426"/>
                      </a:lnTo>
                      <a:lnTo>
                        <a:pt x="9142" y="20472"/>
                      </a:lnTo>
                      <a:cubicBezTo>
                        <a:pt x="9142" y="20503"/>
                        <a:pt x="9157" y="20533"/>
                        <a:pt x="9157" y="20548"/>
                      </a:cubicBezTo>
                      <a:cubicBezTo>
                        <a:pt x="9157" y="20564"/>
                        <a:pt x="9157" y="20579"/>
                        <a:pt x="9157" y="20594"/>
                      </a:cubicBezTo>
                      <a:cubicBezTo>
                        <a:pt x="9157" y="20594"/>
                        <a:pt x="9172" y="20594"/>
                        <a:pt x="9172" y="20609"/>
                      </a:cubicBezTo>
                      <a:cubicBezTo>
                        <a:pt x="9172" y="20624"/>
                        <a:pt x="9172" y="20655"/>
                        <a:pt x="9172" y="20670"/>
                      </a:cubicBezTo>
                      <a:lnTo>
                        <a:pt x="9187" y="20716"/>
                      </a:lnTo>
                      <a:cubicBezTo>
                        <a:pt x="9187" y="20731"/>
                        <a:pt x="9187" y="20762"/>
                        <a:pt x="9187" y="20792"/>
                      </a:cubicBezTo>
                      <a:lnTo>
                        <a:pt x="9203" y="20823"/>
                      </a:lnTo>
                      <a:cubicBezTo>
                        <a:pt x="9203" y="20975"/>
                        <a:pt x="9218" y="21112"/>
                        <a:pt x="9218" y="21234"/>
                      </a:cubicBezTo>
                      <a:cubicBezTo>
                        <a:pt x="9233" y="21295"/>
                        <a:pt x="9233" y="21356"/>
                        <a:pt x="9233" y="21417"/>
                      </a:cubicBezTo>
                      <a:cubicBezTo>
                        <a:pt x="9233" y="21478"/>
                        <a:pt x="9233" y="21554"/>
                        <a:pt x="9233" y="21630"/>
                      </a:cubicBezTo>
                      <a:cubicBezTo>
                        <a:pt x="9233" y="21676"/>
                        <a:pt x="9218" y="21721"/>
                        <a:pt x="9218" y="21782"/>
                      </a:cubicBezTo>
                      <a:cubicBezTo>
                        <a:pt x="9218" y="21828"/>
                        <a:pt x="9218" y="21874"/>
                        <a:pt x="9218" y="21920"/>
                      </a:cubicBezTo>
                      <a:cubicBezTo>
                        <a:pt x="9203" y="21996"/>
                        <a:pt x="9187" y="22087"/>
                        <a:pt x="9172" y="22194"/>
                      </a:cubicBezTo>
                      <a:cubicBezTo>
                        <a:pt x="9172" y="22224"/>
                        <a:pt x="9172" y="22255"/>
                        <a:pt x="9157" y="22285"/>
                      </a:cubicBezTo>
                      <a:cubicBezTo>
                        <a:pt x="9157" y="22293"/>
                        <a:pt x="9157" y="22297"/>
                        <a:pt x="9157" y="22300"/>
                      </a:cubicBezTo>
                      <a:lnTo>
                        <a:pt x="9142" y="22255"/>
                      </a:lnTo>
                      <a:cubicBezTo>
                        <a:pt x="9127" y="22224"/>
                        <a:pt x="9111" y="22194"/>
                        <a:pt x="9096" y="22163"/>
                      </a:cubicBezTo>
                      <a:cubicBezTo>
                        <a:pt x="9050" y="22041"/>
                        <a:pt x="9020" y="21950"/>
                        <a:pt x="8974" y="21859"/>
                      </a:cubicBezTo>
                      <a:cubicBezTo>
                        <a:pt x="8898" y="21691"/>
                        <a:pt x="8822" y="21523"/>
                        <a:pt x="8715" y="21325"/>
                      </a:cubicBezTo>
                      <a:cubicBezTo>
                        <a:pt x="8624" y="21158"/>
                        <a:pt x="8532" y="20975"/>
                        <a:pt x="8441" y="20792"/>
                      </a:cubicBezTo>
                      <a:cubicBezTo>
                        <a:pt x="8380" y="20685"/>
                        <a:pt x="8304" y="20579"/>
                        <a:pt x="8243" y="20472"/>
                      </a:cubicBezTo>
                      <a:cubicBezTo>
                        <a:pt x="8212" y="20411"/>
                        <a:pt x="8167" y="20350"/>
                        <a:pt x="8136" y="20289"/>
                      </a:cubicBezTo>
                      <a:cubicBezTo>
                        <a:pt x="8090" y="20213"/>
                        <a:pt x="8045" y="20137"/>
                        <a:pt x="7999" y="20046"/>
                      </a:cubicBezTo>
                      <a:cubicBezTo>
                        <a:pt x="7953" y="19969"/>
                        <a:pt x="7908" y="19878"/>
                        <a:pt x="7862" y="19802"/>
                      </a:cubicBezTo>
                      <a:cubicBezTo>
                        <a:pt x="7786" y="19695"/>
                        <a:pt x="7725" y="19573"/>
                        <a:pt x="7664" y="19467"/>
                      </a:cubicBezTo>
                      <a:cubicBezTo>
                        <a:pt x="7618" y="19421"/>
                        <a:pt x="7588" y="19360"/>
                        <a:pt x="7557" y="19299"/>
                      </a:cubicBezTo>
                      <a:lnTo>
                        <a:pt x="7512" y="19238"/>
                      </a:lnTo>
                      <a:cubicBezTo>
                        <a:pt x="7496" y="19208"/>
                        <a:pt x="7496" y="19192"/>
                        <a:pt x="7481" y="19177"/>
                      </a:cubicBezTo>
                      <a:cubicBezTo>
                        <a:pt x="7451" y="19147"/>
                        <a:pt x="7405" y="19116"/>
                        <a:pt x="7359" y="19101"/>
                      </a:cubicBezTo>
                      <a:lnTo>
                        <a:pt x="7329" y="19101"/>
                      </a:lnTo>
                      <a:cubicBezTo>
                        <a:pt x="7313" y="19101"/>
                        <a:pt x="7313" y="19116"/>
                        <a:pt x="7313" y="19131"/>
                      </a:cubicBezTo>
                      <a:cubicBezTo>
                        <a:pt x="7298" y="19177"/>
                        <a:pt x="7298" y="19223"/>
                        <a:pt x="7313" y="19268"/>
                      </a:cubicBezTo>
                      <a:cubicBezTo>
                        <a:pt x="7313" y="19284"/>
                        <a:pt x="7329" y="19299"/>
                        <a:pt x="7344" y="19329"/>
                      </a:cubicBezTo>
                      <a:lnTo>
                        <a:pt x="7374" y="19375"/>
                      </a:lnTo>
                      <a:lnTo>
                        <a:pt x="7390" y="19406"/>
                      </a:lnTo>
                      <a:cubicBezTo>
                        <a:pt x="7405" y="19451"/>
                        <a:pt x="7435" y="19497"/>
                        <a:pt x="7466" y="19543"/>
                      </a:cubicBezTo>
                      <a:lnTo>
                        <a:pt x="7466" y="19558"/>
                      </a:lnTo>
                      <a:cubicBezTo>
                        <a:pt x="7512" y="19634"/>
                        <a:pt x="7557" y="19710"/>
                        <a:pt x="7603" y="19802"/>
                      </a:cubicBezTo>
                      <a:cubicBezTo>
                        <a:pt x="7649" y="19878"/>
                        <a:pt x="7679" y="19939"/>
                        <a:pt x="7725" y="20015"/>
                      </a:cubicBezTo>
                      <a:cubicBezTo>
                        <a:pt x="7771" y="20122"/>
                        <a:pt x="7816" y="20213"/>
                        <a:pt x="7877" y="20320"/>
                      </a:cubicBezTo>
                      <a:cubicBezTo>
                        <a:pt x="7938" y="20426"/>
                        <a:pt x="7999" y="20533"/>
                        <a:pt x="8060" y="20640"/>
                      </a:cubicBezTo>
                      <a:cubicBezTo>
                        <a:pt x="8106" y="20701"/>
                        <a:pt x="8136" y="20762"/>
                        <a:pt x="8167" y="20823"/>
                      </a:cubicBezTo>
                      <a:cubicBezTo>
                        <a:pt x="8197" y="20868"/>
                        <a:pt x="8228" y="20929"/>
                        <a:pt x="8258" y="20990"/>
                      </a:cubicBezTo>
                      <a:lnTo>
                        <a:pt x="8365" y="21188"/>
                      </a:lnTo>
                      <a:cubicBezTo>
                        <a:pt x="8410" y="21249"/>
                        <a:pt x="8441" y="21310"/>
                        <a:pt x="8471" y="21386"/>
                      </a:cubicBezTo>
                      <a:cubicBezTo>
                        <a:pt x="8487" y="21402"/>
                        <a:pt x="8487" y="21402"/>
                        <a:pt x="8502" y="21417"/>
                      </a:cubicBezTo>
                      <a:lnTo>
                        <a:pt x="8502" y="21432"/>
                      </a:lnTo>
                      <a:lnTo>
                        <a:pt x="8517" y="21447"/>
                      </a:lnTo>
                      <a:lnTo>
                        <a:pt x="8517" y="21462"/>
                      </a:lnTo>
                      <a:lnTo>
                        <a:pt x="8532" y="21462"/>
                      </a:lnTo>
                      <a:lnTo>
                        <a:pt x="8532" y="21478"/>
                      </a:lnTo>
                      <a:lnTo>
                        <a:pt x="8532" y="21493"/>
                      </a:lnTo>
                      <a:lnTo>
                        <a:pt x="8548" y="21508"/>
                      </a:lnTo>
                      <a:lnTo>
                        <a:pt x="8548" y="21523"/>
                      </a:lnTo>
                      <a:cubicBezTo>
                        <a:pt x="8639" y="21691"/>
                        <a:pt x="8715" y="21843"/>
                        <a:pt x="8791" y="21996"/>
                      </a:cubicBezTo>
                      <a:cubicBezTo>
                        <a:pt x="8852" y="22133"/>
                        <a:pt x="8913" y="22270"/>
                        <a:pt x="8959" y="22392"/>
                      </a:cubicBezTo>
                      <a:cubicBezTo>
                        <a:pt x="8913" y="22377"/>
                        <a:pt x="8883" y="22361"/>
                        <a:pt x="8837" y="22346"/>
                      </a:cubicBezTo>
                      <a:lnTo>
                        <a:pt x="8791" y="22331"/>
                      </a:lnTo>
                      <a:cubicBezTo>
                        <a:pt x="8746" y="22316"/>
                        <a:pt x="8685" y="22300"/>
                        <a:pt x="8624" y="22285"/>
                      </a:cubicBezTo>
                      <a:lnTo>
                        <a:pt x="8593" y="22270"/>
                      </a:lnTo>
                      <a:cubicBezTo>
                        <a:pt x="8563" y="22255"/>
                        <a:pt x="8517" y="22239"/>
                        <a:pt x="8487" y="22224"/>
                      </a:cubicBezTo>
                      <a:cubicBezTo>
                        <a:pt x="8471" y="22209"/>
                        <a:pt x="8441" y="22209"/>
                        <a:pt x="8426" y="22194"/>
                      </a:cubicBezTo>
                      <a:cubicBezTo>
                        <a:pt x="8334" y="22148"/>
                        <a:pt x="8243" y="22102"/>
                        <a:pt x="8151" y="22072"/>
                      </a:cubicBezTo>
                      <a:lnTo>
                        <a:pt x="8045" y="22011"/>
                      </a:lnTo>
                      <a:cubicBezTo>
                        <a:pt x="7999" y="21996"/>
                        <a:pt x="7953" y="21965"/>
                        <a:pt x="7892" y="21935"/>
                      </a:cubicBezTo>
                      <a:cubicBezTo>
                        <a:pt x="7847" y="21920"/>
                        <a:pt x="7801" y="21904"/>
                        <a:pt x="7755" y="21874"/>
                      </a:cubicBezTo>
                      <a:cubicBezTo>
                        <a:pt x="7725" y="21859"/>
                        <a:pt x="7679" y="21828"/>
                        <a:pt x="7633" y="21813"/>
                      </a:cubicBezTo>
                      <a:lnTo>
                        <a:pt x="7588" y="21798"/>
                      </a:lnTo>
                      <a:cubicBezTo>
                        <a:pt x="7512" y="21752"/>
                        <a:pt x="7435" y="21721"/>
                        <a:pt x="7359" y="21676"/>
                      </a:cubicBezTo>
                      <a:cubicBezTo>
                        <a:pt x="7283" y="21630"/>
                        <a:pt x="7207" y="21584"/>
                        <a:pt x="7131" y="21554"/>
                      </a:cubicBezTo>
                      <a:cubicBezTo>
                        <a:pt x="7085" y="21523"/>
                        <a:pt x="7039" y="21493"/>
                        <a:pt x="6993" y="21462"/>
                      </a:cubicBezTo>
                      <a:cubicBezTo>
                        <a:pt x="6963" y="21447"/>
                        <a:pt x="6917" y="21417"/>
                        <a:pt x="6872" y="21386"/>
                      </a:cubicBezTo>
                      <a:lnTo>
                        <a:pt x="6856" y="21280"/>
                      </a:lnTo>
                      <a:lnTo>
                        <a:pt x="6856" y="21264"/>
                      </a:lnTo>
                      <a:cubicBezTo>
                        <a:pt x="6856" y="21219"/>
                        <a:pt x="6856" y="21158"/>
                        <a:pt x="6872" y="21112"/>
                      </a:cubicBezTo>
                      <a:cubicBezTo>
                        <a:pt x="6872" y="21051"/>
                        <a:pt x="6872" y="20990"/>
                        <a:pt x="6872" y="20929"/>
                      </a:cubicBezTo>
                      <a:lnTo>
                        <a:pt x="6872" y="20883"/>
                      </a:lnTo>
                      <a:cubicBezTo>
                        <a:pt x="6872" y="20823"/>
                        <a:pt x="6872" y="20746"/>
                        <a:pt x="6887" y="20670"/>
                      </a:cubicBezTo>
                      <a:cubicBezTo>
                        <a:pt x="6887" y="20609"/>
                        <a:pt x="6887" y="20533"/>
                        <a:pt x="6887" y="20457"/>
                      </a:cubicBezTo>
                      <a:cubicBezTo>
                        <a:pt x="6902" y="20381"/>
                        <a:pt x="6902" y="20289"/>
                        <a:pt x="6917" y="20213"/>
                      </a:cubicBezTo>
                      <a:cubicBezTo>
                        <a:pt x="6917" y="20152"/>
                        <a:pt x="6933" y="20076"/>
                        <a:pt x="6933" y="20015"/>
                      </a:cubicBezTo>
                      <a:lnTo>
                        <a:pt x="6948" y="19985"/>
                      </a:lnTo>
                      <a:cubicBezTo>
                        <a:pt x="6948" y="19908"/>
                        <a:pt x="6963" y="19832"/>
                        <a:pt x="6993" y="19756"/>
                      </a:cubicBezTo>
                      <a:cubicBezTo>
                        <a:pt x="7009" y="19695"/>
                        <a:pt x="7024" y="19619"/>
                        <a:pt x="7054" y="19527"/>
                      </a:cubicBezTo>
                      <a:lnTo>
                        <a:pt x="7054" y="19512"/>
                      </a:lnTo>
                      <a:cubicBezTo>
                        <a:pt x="7070" y="19451"/>
                        <a:pt x="7100" y="19390"/>
                        <a:pt x="7115" y="19329"/>
                      </a:cubicBezTo>
                      <a:cubicBezTo>
                        <a:pt x="7131" y="19284"/>
                        <a:pt x="7146" y="19253"/>
                        <a:pt x="7161" y="19223"/>
                      </a:cubicBezTo>
                      <a:cubicBezTo>
                        <a:pt x="7176" y="19192"/>
                        <a:pt x="7192" y="19162"/>
                        <a:pt x="7207" y="19116"/>
                      </a:cubicBezTo>
                      <a:cubicBezTo>
                        <a:pt x="7252" y="18994"/>
                        <a:pt x="7313" y="18888"/>
                        <a:pt x="7390" y="18781"/>
                      </a:cubicBezTo>
                      <a:cubicBezTo>
                        <a:pt x="7451" y="18674"/>
                        <a:pt x="7527" y="18552"/>
                        <a:pt x="7603" y="18446"/>
                      </a:cubicBezTo>
                      <a:lnTo>
                        <a:pt x="7618" y="18415"/>
                      </a:lnTo>
                      <a:lnTo>
                        <a:pt x="7694" y="18309"/>
                      </a:lnTo>
                      <a:cubicBezTo>
                        <a:pt x="7710" y="18278"/>
                        <a:pt x="7725" y="18248"/>
                        <a:pt x="7755" y="18217"/>
                      </a:cubicBezTo>
                      <a:close/>
                      <a:moveTo>
                        <a:pt x="640" y="13753"/>
                      </a:moveTo>
                      <a:cubicBezTo>
                        <a:pt x="640" y="13753"/>
                        <a:pt x="640" y="13753"/>
                        <a:pt x="655" y="13768"/>
                      </a:cubicBezTo>
                      <a:cubicBezTo>
                        <a:pt x="671" y="13784"/>
                        <a:pt x="701" y="13799"/>
                        <a:pt x="732" y="13814"/>
                      </a:cubicBezTo>
                      <a:cubicBezTo>
                        <a:pt x="808" y="13875"/>
                        <a:pt x="869" y="13951"/>
                        <a:pt x="945" y="14012"/>
                      </a:cubicBezTo>
                      <a:cubicBezTo>
                        <a:pt x="975" y="14058"/>
                        <a:pt x="1021" y="14088"/>
                        <a:pt x="1051" y="14134"/>
                      </a:cubicBezTo>
                      <a:cubicBezTo>
                        <a:pt x="1067" y="14164"/>
                        <a:pt x="1082" y="14180"/>
                        <a:pt x="1112" y="14195"/>
                      </a:cubicBezTo>
                      <a:cubicBezTo>
                        <a:pt x="1128" y="14225"/>
                        <a:pt x="1158" y="14256"/>
                        <a:pt x="1189" y="14286"/>
                      </a:cubicBezTo>
                      <a:cubicBezTo>
                        <a:pt x="1219" y="14317"/>
                        <a:pt x="1250" y="14347"/>
                        <a:pt x="1280" y="14378"/>
                      </a:cubicBezTo>
                      <a:cubicBezTo>
                        <a:pt x="1310" y="14423"/>
                        <a:pt x="1356" y="14469"/>
                        <a:pt x="1387" y="14515"/>
                      </a:cubicBezTo>
                      <a:cubicBezTo>
                        <a:pt x="1463" y="14606"/>
                        <a:pt x="1539" y="14698"/>
                        <a:pt x="1615" y="14774"/>
                      </a:cubicBezTo>
                      <a:cubicBezTo>
                        <a:pt x="1676" y="14835"/>
                        <a:pt x="1737" y="14911"/>
                        <a:pt x="1798" y="14972"/>
                      </a:cubicBezTo>
                      <a:lnTo>
                        <a:pt x="1844" y="15018"/>
                      </a:lnTo>
                      <a:cubicBezTo>
                        <a:pt x="1889" y="15079"/>
                        <a:pt x="1935" y="15124"/>
                        <a:pt x="1981" y="15170"/>
                      </a:cubicBezTo>
                      <a:lnTo>
                        <a:pt x="1981" y="15185"/>
                      </a:lnTo>
                      <a:cubicBezTo>
                        <a:pt x="2042" y="15246"/>
                        <a:pt x="2103" y="15307"/>
                        <a:pt x="2179" y="15368"/>
                      </a:cubicBezTo>
                      <a:cubicBezTo>
                        <a:pt x="2255" y="15414"/>
                        <a:pt x="2316" y="15460"/>
                        <a:pt x="2392" y="15505"/>
                      </a:cubicBezTo>
                      <a:lnTo>
                        <a:pt x="2407" y="15505"/>
                      </a:lnTo>
                      <a:lnTo>
                        <a:pt x="2651" y="15658"/>
                      </a:lnTo>
                      <a:lnTo>
                        <a:pt x="2697" y="15688"/>
                      </a:lnTo>
                      <a:cubicBezTo>
                        <a:pt x="2788" y="15734"/>
                        <a:pt x="2865" y="15795"/>
                        <a:pt x="2956" y="15840"/>
                      </a:cubicBezTo>
                      <a:cubicBezTo>
                        <a:pt x="3032" y="15901"/>
                        <a:pt x="3108" y="15947"/>
                        <a:pt x="3169" y="16008"/>
                      </a:cubicBezTo>
                      <a:cubicBezTo>
                        <a:pt x="3230" y="16054"/>
                        <a:pt x="3276" y="16099"/>
                        <a:pt x="3337" y="16145"/>
                      </a:cubicBezTo>
                      <a:cubicBezTo>
                        <a:pt x="3383" y="16206"/>
                        <a:pt x="3413" y="16252"/>
                        <a:pt x="3459" y="16297"/>
                      </a:cubicBezTo>
                      <a:cubicBezTo>
                        <a:pt x="3489" y="16343"/>
                        <a:pt x="3520" y="16389"/>
                        <a:pt x="3535" y="16435"/>
                      </a:cubicBezTo>
                      <a:cubicBezTo>
                        <a:pt x="3581" y="16511"/>
                        <a:pt x="3611" y="16587"/>
                        <a:pt x="3642" y="16663"/>
                      </a:cubicBezTo>
                      <a:cubicBezTo>
                        <a:pt x="3703" y="16816"/>
                        <a:pt x="3748" y="16983"/>
                        <a:pt x="3794" y="17151"/>
                      </a:cubicBezTo>
                      <a:cubicBezTo>
                        <a:pt x="3824" y="17227"/>
                        <a:pt x="3824" y="17303"/>
                        <a:pt x="3840" y="17364"/>
                      </a:cubicBezTo>
                      <a:cubicBezTo>
                        <a:pt x="3885" y="17547"/>
                        <a:pt x="3916" y="17745"/>
                        <a:pt x="3977" y="17912"/>
                      </a:cubicBezTo>
                      <a:cubicBezTo>
                        <a:pt x="4007" y="17958"/>
                        <a:pt x="4022" y="18004"/>
                        <a:pt x="4038" y="18050"/>
                      </a:cubicBezTo>
                      <a:cubicBezTo>
                        <a:pt x="4068" y="18126"/>
                        <a:pt x="4083" y="18202"/>
                        <a:pt x="4114" y="18263"/>
                      </a:cubicBezTo>
                      <a:cubicBezTo>
                        <a:pt x="4160" y="18400"/>
                        <a:pt x="4190" y="18522"/>
                        <a:pt x="4221" y="18644"/>
                      </a:cubicBezTo>
                      <a:cubicBezTo>
                        <a:pt x="4251" y="18735"/>
                        <a:pt x="4266" y="18827"/>
                        <a:pt x="4266" y="18903"/>
                      </a:cubicBezTo>
                      <a:cubicBezTo>
                        <a:pt x="4281" y="19070"/>
                        <a:pt x="4281" y="19223"/>
                        <a:pt x="4297" y="19375"/>
                      </a:cubicBezTo>
                      <a:cubicBezTo>
                        <a:pt x="4297" y="19482"/>
                        <a:pt x="4297" y="19573"/>
                        <a:pt x="4312" y="19680"/>
                      </a:cubicBezTo>
                      <a:cubicBezTo>
                        <a:pt x="4312" y="19939"/>
                        <a:pt x="4342" y="20183"/>
                        <a:pt x="4373" y="20426"/>
                      </a:cubicBezTo>
                      <a:lnTo>
                        <a:pt x="4373" y="20472"/>
                      </a:lnTo>
                      <a:cubicBezTo>
                        <a:pt x="4373" y="20472"/>
                        <a:pt x="4373" y="20472"/>
                        <a:pt x="4373" y="20487"/>
                      </a:cubicBezTo>
                      <a:cubicBezTo>
                        <a:pt x="4388" y="20670"/>
                        <a:pt x="4403" y="20838"/>
                        <a:pt x="4403" y="21005"/>
                      </a:cubicBezTo>
                      <a:cubicBezTo>
                        <a:pt x="4419" y="21188"/>
                        <a:pt x="4419" y="21371"/>
                        <a:pt x="4449" y="21539"/>
                      </a:cubicBezTo>
                      <a:cubicBezTo>
                        <a:pt x="4464" y="21706"/>
                        <a:pt x="4495" y="21874"/>
                        <a:pt x="4540" y="22072"/>
                      </a:cubicBezTo>
                      <a:cubicBezTo>
                        <a:pt x="4571" y="22163"/>
                        <a:pt x="4586" y="22239"/>
                        <a:pt x="4601" y="22316"/>
                      </a:cubicBezTo>
                      <a:lnTo>
                        <a:pt x="4617" y="22346"/>
                      </a:lnTo>
                      <a:cubicBezTo>
                        <a:pt x="4601" y="22331"/>
                        <a:pt x="4586" y="22300"/>
                        <a:pt x="4571" y="22285"/>
                      </a:cubicBezTo>
                      <a:cubicBezTo>
                        <a:pt x="4540" y="22239"/>
                        <a:pt x="4495" y="22179"/>
                        <a:pt x="4464" y="22118"/>
                      </a:cubicBezTo>
                      <a:lnTo>
                        <a:pt x="4449" y="22072"/>
                      </a:lnTo>
                      <a:cubicBezTo>
                        <a:pt x="4434" y="22057"/>
                        <a:pt x="4419" y="22026"/>
                        <a:pt x="4403" y="22011"/>
                      </a:cubicBezTo>
                      <a:cubicBezTo>
                        <a:pt x="4403" y="21996"/>
                        <a:pt x="4388" y="21980"/>
                        <a:pt x="4373" y="21965"/>
                      </a:cubicBezTo>
                      <a:cubicBezTo>
                        <a:pt x="4373" y="21935"/>
                        <a:pt x="4358" y="21920"/>
                        <a:pt x="4342" y="21904"/>
                      </a:cubicBezTo>
                      <a:cubicBezTo>
                        <a:pt x="4327" y="21874"/>
                        <a:pt x="4327" y="21843"/>
                        <a:pt x="4312" y="21828"/>
                      </a:cubicBezTo>
                      <a:cubicBezTo>
                        <a:pt x="4297" y="21798"/>
                        <a:pt x="4281" y="21767"/>
                        <a:pt x="4266" y="21737"/>
                      </a:cubicBezTo>
                      <a:cubicBezTo>
                        <a:pt x="4236" y="21645"/>
                        <a:pt x="4205" y="21569"/>
                        <a:pt x="4175" y="21493"/>
                      </a:cubicBezTo>
                      <a:cubicBezTo>
                        <a:pt x="4144" y="21386"/>
                        <a:pt x="4114" y="21295"/>
                        <a:pt x="4068" y="21203"/>
                      </a:cubicBezTo>
                      <a:cubicBezTo>
                        <a:pt x="3992" y="21005"/>
                        <a:pt x="3916" y="20838"/>
                        <a:pt x="3840" y="20685"/>
                      </a:cubicBezTo>
                      <a:cubicBezTo>
                        <a:pt x="3809" y="20640"/>
                        <a:pt x="3794" y="20609"/>
                        <a:pt x="3763" y="20564"/>
                      </a:cubicBezTo>
                      <a:cubicBezTo>
                        <a:pt x="3733" y="20533"/>
                        <a:pt x="3718" y="20487"/>
                        <a:pt x="3687" y="20457"/>
                      </a:cubicBezTo>
                      <a:cubicBezTo>
                        <a:pt x="3642" y="20381"/>
                        <a:pt x="3581" y="20320"/>
                        <a:pt x="3520" y="20259"/>
                      </a:cubicBezTo>
                      <a:lnTo>
                        <a:pt x="3504" y="20228"/>
                      </a:lnTo>
                      <a:cubicBezTo>
                        <a:pt x="3367" y="20091"/>
                        <a:pt x="3245" y="19954"/>
                        <a:pt x="3124" y="19802"/>
                      </a:cubicBezTo>
                      <a:lnTo>
                        <a:pt x="3108" y="19771"/>
                      </a:lnTo>
                      <a:cubicBezTo>
                        <a:pt x="3078" y="19741"/>
                        <a:pt x="3063" y="19710"/>
                        <a:pt x="3032" y="19665"/>
                      </a:cubicBezTo>
                      <a:cubicBezTo>
                        <a:pt x="3017" y="19634"/>
                        <a:pt x="2986" y="19604"/>
                        <a:pt x="2971" y="19558"/>
                      </a:cubicBezTo>
                      <a:lnTo>
                        <a:pt x="2956" y="19543"/>
                      </a:lnTo>
                      <a:cubicBezTo>
                        <a:pt x="2941" y="19512"/>
                        <a:pt x="2910" y="19467"/>
                        <a:pt x="2895" y="19436"/>
                      </a:cubicBezTo>
                      <a:cubicBezTo>
                        <a:pt x="2880" y="19406"/>
                        <a:pt x="2880" y="19390"/>
                        <a:pt x="2865" y="19360"/>
                      </a:cubicBezTo>
                      <a:cubicBezTo>
                        <a:pt x="2849" y="19329"/>
                        <a:pt x="2834" y="19314"/>
                        <a:pt x="2834" y="19284"/>
                      </a:cubicBezTo>
                      <a:cubicBezTo>
                        <a:pt x="2804" y="19223"/>
                        <a:pt x="2773" y="19147"/>
                        <a:pt x="2743" y="19070"/>
                      </a:cubicBezTo>
                      <a:lnTo>
                        <a:pt x="2727" y="19025"/>
                      </a:lnTo>
                      <a:lnTo>
                        <a:pt x="2727" y="19040"/>
                      </a:lnTo>
                      <a:lnTo>
                        <a:pt x="2712" y="18994"/>
                      </a:lnTo>
                      <a:lnTo>
                        <a:pt x="2697" y="18949"/>
                      </a:lnTo>
                      <a:lnTo>
                        <a:pt x="2697" y="18933"/>
                      </a:lnTo>
                      <a:cubicBezTo>
                        <a:pt x="2682" y="18918"/>
                        <a:pt x="2682" y="18903"/>
                        <a:pt x="2682" y="18903"/>
                      </a:cubicBezTo>
                      <a:cubicBezTo>
                        <a:pt x="2636" y="18781"/>
                        <a:pt x="2590" y="18659"/>
                        <a:pt x="2529" y="18522"/>
                      </a:cubicBezTo>
                      <a:cubicBezTo>
                        <a:pt x="2468" y="18415"/>
                        <a:pt x="2423" y="18309"/>
                        <a:pt x="2362" y="18202"/>
                      </a:cubicBezTo>
                      <a:lnTo>
                        <a:pt x="2362" y="18187"/>
                      </a:lnTo>
                      <a:lnTo>
                        <a:pt x="2331" y="18126"/>
                      </a:lnTo>
                      <a:cubicBezTo>
                        <a:pt x="2301" y="18095"/>
                        <a:pt x="2286" y="18050"/>
                        <a:pt x="2270" y="18019"/>
                      </a:cubicBezTo>
                      <a:lnTo>
                        <a:pt x="2240" y="17973"/>
                      </a:lnTo>
                      <a:cubicBezTo>
                        <a:pt x="2209" y="17943"/>
                        <a:pt x="2194" y="17897"/>
                        <a:pt x="2179" y="17867"/>
                      </a:cubicBezTo>
                      <a:cubicBezTo>
                        <a:pt x="2179" y="17867"/>
                        <a:pt x="2179" y="17867"/>
                        <a:pt x="2164" y="17852"/>
                      </a:cubicBezTo>
                      <a:lnTo>
                        <a:pt x="2164" y="17836"/>
                      </a:lnTo>
                      <a:lnTo>
                        <a:pt x="2148" y="17836"/>
                      </a:lnTo>
                      <a:lnTo>
                        <a:pt x="2148" y="17821"/>
                      </a:lnTo>
                      <a:lnTo>
                        <a:pt x="2118" y="17775"/>
                      </a:lnTo>
                      <a:cubicBezTo>
                        <a:pt x="2011" y="17562"/>
                        <a:pt x="1920" y="17349"/>
                        <a:pt x="1828" y="17120"/>
                      </a:cubicBezTo>
                      <a:cubicBezTo>
                        <a:pt x="1768" y="16968"/>
                        <a:pt x="1722" y="16816"/>
                        <a:pt x="1676" y="16663"/>
                      </a:cubicBezTo>
                      <a:lnTo>
                        <a:pt x="1646" y="16587"/>
                      </a:lnTo>
                      <a:lnTo>
                        <a:pt x="1493" y="16130"/>
                      </a:lnTo>
                      <a:lnTo>
                        <a:pt x="1463" y="16038"/>
                      </a:lnTo>
                      <a:cubicBezTo>
                        <a:pt x="1371" y="15734"/>
                        <a:pt x="1265" y="15399"/>
                        <a:pt x="1128" y="14987"/>
                      </a:cubicBezTo>
                      <a:cubicBezTo>
                        <a:pt x="1097" y="14881"/>
                        <a:pt x="1082" y="14789"/>
                        <a:pt x="1051" y="14682"/>
                      </a:cubicBezTo>
                      <a:cubicBezTo>
                        <a:pt x="1021" y="14606"/>
                        <a:pt x="991" y="14530"/>
                        <a:pt x="960" y="14454"/>
                      </a:cubicBezTo>
                      <a:lnTo>
                        <a:pt x="945" y="14408"/>
                      </a:lnTo>
                      <a:cubicBezTo>
                        <a:pt x="930" y="14332"/>
                        <a:pt x="884" y="14256"/>
                        <a:pt x="853" y="14164"/>
                      </a:cubicBezTo>
                      <a:lnTo>
                        <a:pt x="853" y="14149"/>
                      </a:lnTo>
                      <a:cubicBezTo>
                        <a:pt x="838" y="14119"/>
                        <a:pt x="823" y="14088"/>
                        <a:pt x="808" y="14058"/>
                      </a:cubicBezTo>
                      <a:lnTo>
                        <a:pt x="792" y="14027"/>
                      </a:lnTo>
                      <a:cubicBezTo>
                        <a:pt x="777" y="13982"/>
                        <a:pt x="762" y="13936"/>
                        <a:pt x="747" y="13905"/>
                      </a:cubicBezTo>
                      <a:lnTo>
                        <a:pt x="732" y="13890"/>
                      </a:lnTo>
                      <a:lnTo>
                        <a:pt x="732" y="13875"/>
                      </a:lnTo>
                      <a:lnTo>
                        <a:pt x="716" y="13860"/>
                      </a:lnTo>
                      <a:lnTo>
                        <a:pt x="716" y="13845"/>
                      </a:lnTo>
                      <a:cubicBezTo>
                        <a:pt x="701" y="13829"/>
                        <a:pt x="701" y="13829"/>
                        <a:pt x="686" y="13814"/>
                      </a:cubicBezTo>
                      <a:cubicBezTo>
                        <a:pt x="686" y="13799"/>
                        <a:pt x="686" y="13799"/>
                        <a:pt x="671" y="13799"/>
                      </a:cubicBezTo>
                      <a:lnTo>
                        <a:pt x="655" y="13799"/>
                      </a:lnTo>
                      <a:cubicBezTo>
                        <a:pt x="655" y="13799"/>
                        <a:pt x="655" y="13814"/>
                        <a:pt x="655" y="13814"/>
                      </a:cubicBezTo>
                      <a:lnTo>
                        <a:pt x="655" y="13829"/>
                      </a:lnTo>
                      <a:cubicBezTo>
                        <a:pt x="671" y="13829"/>
                        <a:pt x="671" y="13829"/>
                        <a:pt x="671" y="13845"/>
                      </a:cubicBezTo>
                      <a:cubicBezTo>
                        <a:pt x="671" y="13845"/>
                        <a:pt x="671" y="13860"/>
                        <a:pt x="671" y="13860"/>
                      </a:cubicBezTo>
                      <a:cubicBezTo>
                        <a:pt x="671" y="13860"/>
                        <a:pt x="686" y="13875"/>
                        <a:pt x="686" y="13875"/>
                      </a:cubicBezTo>
                      <a:cubicBezTo>
                        <a:pt x="686" y="13890"/>
                        <a:pt x="701" y="13921"/>
                        <a:pt x="701" y="13936"/>
                      </a:cubicBezTo>
                      <a:lnTo>
                        <a:pt x="716" y="14012"/>
                      </a:lnTo>
                      <a:lnTo>
                        <a:pt x="732" y="14043"/>
                      </a:lnTo>
                      <a:cubicBezTo>
                        <a:pt x="747" y="14149"/>
                        <a:pt x="777" y="14256"/>
                        <a:pt x="792" y="14363"/>
                      </a:cubicBezTo>
                      <a:cubicBezTo>
                        <a:pt x="808" y="14439"/>
                        <a:pt x="808" y="14500"/>
                        <a:pt x="823" y="14576"/>
                      </a:cubicBezTo>
                      <a:cubicBezTo>
                        <a:pt x="853" y="14743"/>
                        <a:pt x="899" y="14911"/>
                        <a:pt x="930" y="15094"/>
                      </a:cubicBezTo>
                      <a:lnTo>
                        <a:pt x="945" y="15109"/>
                      </a:lnTo>
                      <a:lnTo>
                        <a:pt x="945" y="15124"/>
                      </a:lnTo>
                      <a:lnTo>
                        <a:pt x="945" y="15140"/>
                      </a:lnTo>
                      <a:lnTo>
                        <a:pt x="960" y="15185"/>
                      </a:lnTo>
                      <a:lnTo>
                        <a:pt x="960" y="15216"/>
                      </a:lnTo>
                      <a:lnTo>
                        <a:pt x="975" y="15231"/>
                      </a:lnTo>
                      <a:lnTo>
                        <a:pt x="975" y="15261"/>
                      </a:lnTo>
                      <a:lnTo>
                        <a:pt x="975" y="15277"/>
                      </a:lnTo>
                      <a:cubicBezTo>
                        <a:pt x="1006" y="15353"/>
                        <a:pt x="1021" y="15429"/>
                        <a:pt x="1051" y="15536"/>
                      </a:cubicBezTo>
                      <a:lnTo>
                        <a:pt x="1051" y="15566"/>
                      </a:lnTo>
                      <a:cubicBezTo>
                        <a:pt x="1082" y="15642"/>
                        <a:pt x="1097" y="15734"/>
                        <a:pt x="1128" y="15810"/>
                      </a:cubicBezTo>
                      <a:cubicBezTo>
                        <a:pt x="1158" y="15901"/>
                        <a:pt x="1189" y="16008"/>
                        <a:pt x="1204" y="16099"/>
                      </a:cubicBezTo>
                      <a:cubicBezTo>
                        <a:pt x="1234" y="16176"/>
                        <a:pt x="1265" y="16237"/>
                        <a:pt x="1280" y="16313"/>
                      </a:cubicBezTo>
                      <a:lnTo>
                        <a:pt x="1295" y="16374"/>
                      </a:lnTo>
                      <a:cubicBezTo>
                        <a:pt x="1356" y="16541"/>
                        <a:pt x="1417" y="16709"/>
                        <a:pt x="1478" y="16892"/>
                      </a:cubicBezTo>
                      <a:cubicBezTo>
                        <a:pt x="1509" y="16983"/>
                        <a:pt x="1554" y="17075"/>
                        <a:pt x="1585" y="17166"/>
                      </a:cubicBezTo>
                      <a:cubicBezTo>
                        <a:pt x="1630" y="17257"/>
                        <a:pt x="1676" y="17349"/>
                        <a:pt x="1707" y="17425"/>
                      </a:cubicBezTo>
                      <a:cubicBezTo>
                        <a:pt x="1783" y="17562"/>
                        <a:pt x="1844" y="17699"/>
                        <a:pt x="1920" y="17821"/>
                      </a:cubicBezTo>
                      <a:cubicBezTo>
                        <a:pt x="1966" y="17897"/>
                        <a:pt x="1996" y="17973"/>
                        <a:pt x="2042" y="18050"/>
                      </a:cubicBezTo>
                      <a:lnTo>
                        <a:pt x="2133" y="18202"/>
                      </a:lnTo>
                      <a:cubicBezTo>
                        <a:pt x="2194" y="18324"/>
                        <a:pt x="2240" y="18415"/>
                        <a:pt x="2286" y="18507"/>
                      </a:cubicBezTo>
                      <a:cubicBezTo>
                        <a:pt x="2316" y="18568"/>
                        <a:pt x="2331" y="18613"/>
                        <a:pt x="2362" y="18659"/>
                      </a:cubicBezTo>
                      <a:cubicBezTo>
                        <a:pt x="2362" y="18674"/>
                        <a:pt x="2362" y="18690"/>
                        <a:pt x="2377" y="18705"/>
                      </a:cubicBezTo>
                      <a:cubicBezTo>
                        <a:pt x="2392" y="18735"/>
                        <a:pt x="2392" y="18750"/>
                        <a:pt x="2407" y="18781"/>
                      </a:cubicBezTo>
                      <a:cubicBezTo>
                        <a:pt x="2407" y="18796"/>
                        <a:pt x="2423" y="18811"/>
                        <a:pt x="2423" y="18827"/>
                      </a:cubicBezTo>
                      <a:lnTo>
                        <a:pt x="2438" y="18872"/>
                      </a:lnTo>
                      <a:lnTo>
                        <a:pt x="2468" y="18949"/>
                      </a:lnTo>
                      <a:cubicBezTo>
                        <a:pt x="2499" y="19025"/>
                        <a:pt x="2529" y="19101"/>
                        <a:pt x="2560" y="19177"/>
                      </a:cubicBezTo>
                      <a:lnTo>
                        <a:pt x="2575" y="19223"/>
                      </a:lnTo>
                      <a:cubicBezTo>
                        <a:pt x="2606" y="19299"/>
                        <a:pt x="2636" y="19390"/>
                        <a:pt x="2682" y="19482"/>
                      </a:cubicBezTo>
                      <a:cubicBezTo>
                        <a:pt x="2697" y="19527"/>
                        <a:pt x="2727" y="19573"/>
                        <a:pt x="2743" y="19619"/>
                      </a:cubicBezTo>
                      <a:cubicBezTo>
                        <a:pt x="2758" y="19649"/>
                        <a:pt x="2788" y="19695"/>
                        <a:pt x="2804" y="19726"/>
                      </a:cubicBezTo>
                      <a:lnTo>
                        <a:pt x="2819" y="19741"/>
                      </a:lnTo>
                      <a:cubicBezTo>
                        <a:pt x="2819" y="19756"/>
                        <a:pt x="2834" y="19771"/>
                        <a:pt x="2849" y="19787"/>
                      </a:cubicBezTo>
                      <a:lnTo>
                        <a:pt x="2849" y="19802"/>
                      </a:lnTo>
                      <a:lnTo>
                        <a:pt x="2895" y="19863"/>
                      </a:lnTo>
                      <a:cubicBezTo>
                        <a:pt x="2925" y="19908"/>
                        <a:pt x="2956" y="19954"/>
                        <a:pt x="2986" y="19985"/>
                      </a:cubicBezTo>
                      <a:cubicBezTo>
                        <a:pt x="3017" y="20046"/>
                        <a:pt x="3063" y="20091"/>
                        <a:pt x="3108" y="20152"/>
                      </a:cubicBezTo>
                      <a:cubicBezTo>
                        <a:pt x="3169" y="20198"/>
                        <a:pt x="3215" y="20259"/>
                        <a:pt x="3261" y="20320"/>
                      </a:cubicBezTo>
                      <a:cubicBezTo>
                        <a:pt x="3291" y="20335"/>
                        <a:pt x="3306" y="20365"/>
                        <a:pt x="3322" y="20381"/>
                      </a:cubicBezTo>
                      <a:cubicBezTo>
                        <a:pt x="3352" y="20411"/>
                        <a:pt x="3383" y="20442"/>
                        <a:pt x="3413" y="20472"/>
                      </a:cubicBezTo>
                      <a:cubicBezTo>
                        <a:pt x="3444" y="20503"/>
                        <a:pt x="3474" y="20533"/>
                        <a:pt x="3489" y="20564"/>
                      </a:cubicBezTo>
                      <a:cubicBezTo>
                        <a:pt x="3504" y="20579"/>
                        <a:pt x="3535" y="20609"/>
                        <a:pt x="3550" y="20624"/>
                      </a:cubicBezTo>
                      <a:lnTo>
                        <a:pt x="3550" y="20640"/>
                      </a:lnTo>
                      <a:lnTo>
                        <a:pt x="3565" y="20655"/>
                      </a:lnTo>
                      <a:cubicBezTo>
                        <a:pt x="3581" y="20670"/>
                        <a:pt x="3596" y="20701"/>
                        <a:pt x="3626" y="20731"/>
                      </a:cubicBezTo>
                      <a:cubicBezTo>
                        <a:pt x="3626" y="20746"/>
                        <a:pt x="3642" y="20777"/>
                        <a:pt x="3657" y="20792"/>
                      </a:cubicBezTo>
                      <a:lnTo>
                        <a:pt x="3687" y="20838"/>
                      </a:lnTo>
                      <a:cubicBezTo>
                        <a:pt x="3718" y="20914"/>
                        <a:pt x="3748" y="20975"/>
                        <a:pt x="3794" y="21051"/>
                      </a:cubicBezTo>
                      <a:cubicBezTo>
                        <a:pt x="3794" y="21082"/>
                        <a:pt x="3809" y="21112"/>
                        <a:pt x="3824" y="21127"/>
                      </a:cubicBezTo>
                      <a:cubicBezTo>
                        <a:pt x="3840" y="21173"/>
                        <a:pt x="3855" y="21203"/>
                        <a:pt x="3870" y="21234"/>
                      </a:cubicBezTo>
                      <a:cubicBezTo>
                        <a:pt x="3885" y="21280"/>
                        <a:pt x="3901" y="21310"/>
                        <a:pt x="3916" y="21341"/>
                      </a:cubicBezTo>
                      <a:lnTo>
                        <a:pt x="3931" y="21371"/>
                      </a:lnTo>
                      <a:lnTo>
                        <a:pt x="3931" y="21402"/>
                      </a:lnTo>
                      <a:lnTo>
                        <a:pt x="3931" y="21417"/>
                      </a:lnTo>
                      <a:lnTo>
                        <a:pt x="3946" y="21417"/>
                      </a:lnTo>
                      <a:cubicBezTo>
                        <a:pt x="3962" y="21478"/>
                        <a:pt x="3992" y="21539"/>
                        <a:pt x="4007" y="21600"/>
                      </a:cubicBezTo>
                      <a:lnTo>
                        <a:pt x="4038" y="21661"/>
                      </a:lnTo>
                      <a:lnTo>
                        <a:pt x="4038" y="21706"/>
                      </a:lnTo>
                      <a:cubicBezTo>
                        <a:pt x="4053" y="21737"/>
                        <a:pt x="4068" y="21767"/>
                        <a:pt x="4083" y="21813"/>
                      </a:cubicBezTo>
                      <a:cubicBezTo>
                        <a:pt x="4099" y="21843"/>
                        <a:pt x="4114" y="21889"/>
                        <a:pt x="4129" y="21920"/>
                      </a:cubicBezTo>
                      <a:cubicBezTo>
                        <a:pt x="4144" y="21935"/>
                        <a:pt x="4160" y="21950"/>
                        <a:pt x="4160" y="21965"/>
                      </a:cubicBezTo>
                      <a:cubicBezTo>
                        <a:pt x="4175" y="21996"/>
                        <a:pt x="4190" y="22026"/>
                        <a:pt x="4205" y="22041"/>
                      </a:cubicBezTo>
                      <a:cubicBezTo>
                        <a:pt x="4221" y="22057"/>
                        <a:pt x="4221" y="22072"/>
                        <a:pt x="4236" y="22087"/>
                      </a:cubicBezTo>
                      <a:lnTo>
                        <a:pt x="4281" y="22163"/>
                      </a:lnTo>
                      <a:cubicBezTo>
                        <a:pt x="4297" y="22194"/>
                        <a:pt x="4327" y="22239"/>
                        <a:pt x="4342" y="22270"/>
                      </a:cubicBezTo>
                      <a:cubicBezTo>
                        <a:pt x="4373" y="22300"/>
                        <a:pt x="4403" y="22346"/>
                        <a:pt x="4419" y="22377"/>
                      </a:cubicBezTo>
                      <a:lnTo>
                        <a:pt x="4449" y="22392"/>
                      </a:lnTo>
                      <a:cubicBezTo>
                        <a:pt x="4525" y="22514"/>
                        <a:pt x="4601" y="22636"/>
                        <a:pt x="4662" y="22742"/>
                      </a:cubicBezTo>
                      <a:cubicBezTo>
                        <a:pt x="4678" y="22773"/>
                        <a:pt x="4708" y="22803"/>
                        <a:pt x="4723" y="22834"/>
                      </a:cubicBezTo>
                      <a:cubicBezTo>
                        <a:pt x="4678" y="22788"/>
                        <a:pt x="4647" y="22742"/>
                        <a:pt x="4617" y="22712"/>
                      </a:cubicBezTo>
                      <a:cubicBezTo>
                        <a:pt x="4540" y="22636"/>
                        <a:pt x="4480" y="22575"/>
                        <a:pt x="4403" y="22514"/>
                      </a:cubicBezTo>
                      <a:cubicBezTo>
                        <a:pt x="4388" y="22483"/>
                        <a:pt x="4358" y="22468"/>
                        <a:pt x="4327" y="22438"/>
                      </a:cubicBezTo>
                      <a:lnTo>
                        <a:pt x="4297" y="22407"/>
                      </a:lnTo>
                      <a:cubicBezTo>
                        <a:pt x="4266" y="22392"/>
                        <a:pt x="4236" y="22361"/>
                        <a:pt x="4205" y="22346"/>
                      </a:cubicBezTo>
                      <a:lnTo>
                        <a:pt x="4190" y="22331"/>
                      </a:lnTo>
                      <a:cubicBezTo>
                        <a:pt x="4114" y="22270"/>
                        <a:pt x="4038" y="22209"/>
                        <a:pt x="3977" y="22163"/>
                      </a:cubicBezTo>
                      <a:cubicBezTo>
                        <a:pt x="3794" y="22041"/>
                        <a:pt x="3642" y="21950"/>
                        <a:pt x="3504" y="21859"/>
                      </a:cubicBezTo>
                      <a:cubicBezTo>
                        <a:pt x="3489" y="21843"/>
                        <a:pt x="3459" y="21828"/>
                        <a:pt x="3444" y="21813"/>
                      </a:cubicBezTo>
                      <a:cubicBezTo>
                        <a:pt x="3367" y="21782"/>
                        <a:pt x="3306" y="21737"/>
                        <a:pt x="3245" y="21691"/>
                      </a:cubicBezTo>
                      <a:cubicBezTo>
                        <a:pt x="3230" y="21676"/>
                        <a:pt x="3215" y="21676"/>
                        <a:pt x="3200" y="21661"/>
                      </a:cubicBezTo>
                      <a:cubicBezTo>
                        <a:pt x="3169" y="21645"/>
                        <a:pt x="3139" y="21615"/>
                        <a:pt x="3108" y="21600"/>
                      </a:cubicBezTo>
                      <a:lnTo>
                        <a:pt x="3047" y="21554"/>
                      </a:lnTo>
                      <a:lnTo>
                        <a:pt x="3002" y="21508"/>
                      </a:lnTo>
                      <a:cubicBezTo>
                        <a:pt x="2956" y="21478"/>
                        <a:pt x="2910" y="21432"/>
                        <a:pt x="2880" y="21402"/>
                      </a:cubicBezTo>
                      <a:cubicBezTo>
                        <a:pt x="2849" y="21371"/>
                        <a:pt x="2819" y="21356"/>
                        <a:pt x="2788" y="21325"/>
                      </a:cubicBezTo>
                      <a:lnTo>
                        <a:pt x="2773" y="21295"/>
                      </a:lnTo>
                      <a:lnTo>
                        <a:pt x="2712" y="21234"/>
                      </a:lnTo>
                      <a:lnTo>
                        <a:pt x="2666" y="21173"/>
                      </a:lnTo>
                      <a:cubicBezTo>
                        <a:pt x="2636" y="21142"/>
                        <a:pt x="2621" y="21112"/>
                        <a:pt x="2590" y="21082"/>
                      </a:cubicBezTo>
                      <a:cubicBezTo>
                        <a:pt x="2575" y="21066"/>
                        <a:pt x="2575" y="21051"/>
                        <a:pt x="2560" y="21036"/>
                      </a:cubicBezTo>
                      <a:cubicBezTo>
                        <a:pt x="2499" y="20944"/>
                        <a:pt x="2423" y="20838"/>
                        <a:pt x="2347" y="20716"/>
                      </a:cubicBezTo>
                      <a:lnTo>
                        <a:pt x="2301" y="20624"/>
                      </a:lnTo>
                      <a:lnTo>
                        <a:pt x="2270" y="20548"/>
                      </a:lnTo>
                      <a:lnTo>
                        <a:pt x="2270" y="20564"/>
                      </a:lnTo>
                      <a:cubicBezTo>
                        <a:pt x="2225" y="20472"/>
                        <a:pt x="2179" y="20381"/>
                        <a:pt x="2133" y="20289"/>
                      </a:cubicBezTo>
                      <a:cubicBezTo>
                        <a:pt x="2103" y="20228"/>
                        <a:pt x="2072" y="20167"/>
                        <a:pt x="2042" y="20106"/>
                      </a:cubicBezTo>
                      <a:cubicBezTo>
                        <a:pt x="1981" y="19985"/>
                        <a:pt x="1905" y="19863"/>
                        <a:pt x="1844" y="19741"/>
                      </a:cubicBezTo>
                      <a:lnTo>
                        <a:pt x="1798" y="19649"/>
                      </a:lnTo>
                      <a:cubicBezTo>
                        <a:pt x="1691" y="19467"/>
                        <a:pt x="1600" y="19253"/>
                        <a:pt x="1509" y="19070"/>
                      </a:cubicBezTo>
                      <a:cubicBezTo>
                        <a:pt x="1463" y="18964"/>
                        <a:pt x="1417" y="18872"/>
                        <a:pt x="1371" y="18766"/>
                      </a:cubicBezTo>
                      <a:cubicBezTo>
                        <a:pt x="1295" y="18629"/>
                        <a:pt x="1219" y="18476"/>
                        <a:pt x="1128" y="18293"/>
                      </a:cubicBezTo>
                      <a:cubicBezTo>
                        <a:pt x="1051" y="18141"/>
                        <a:pt x="991" y="18004"/>
                        <a:pt x="930" y="17867"/>
                      </a:cubicBezTo>
                      <a:cubicBezTo>
                        <a:pt x="884" y="17745"/>
                        <a:pt x="853" y="17623"/>
                        <a:pt x="808" y="17516"/>
                      </a:cubicBezTo>
                      <a:cubicBezTo>
                        <a:pt x="777" y="17410"/>
                        <a:pt x="762" y="17318"/>
                        <a:pt x="732" y="17227"/>
                      </a:cubicBezTo>
                      <a:lnTo>
                        <a:pt x="716" y="17166"/>
                      </a:lnTo>
                      <a:lnTo>
                        <a:pt x="701" y="17105"/>
                      </a:lnTo>
                      <a:cubicBezTo>
                        <a:pt x="686" y="17014"/>
                        <a:pt x="655" y="16907"/>
                        <a:pt x="640" y="16816"/>
                      </a:cubicBezTo>
                      <a:cubicBezTo>
                        <a:pt x="625" y="16694"/>
                        <a:pt x="594" y="16541"/>
                        <a:pt x="579" y="16404"/>
                      </a:cubicBezTo>
                      <a:lnTo>
                        <a:pt x="579" y="16358"/>
                      </a:lnTo>
                      <a:cubicBezTo>
                        <a:pt x="533" y="16115"/>
                        <a:pt x="503" y="15840"/>
                        <a:pt x="472" y="15597"/>
                      </a:cubicBezTo>
                      <a:cubicBezTo>
                        <a:pt x="457" y="15414"/>
                        <a:pt x="442" y="15246"/>
                        <a:pt x="442" y="15094"/>
                      </a:cubicBezTo>
                      <a:cubicBezTo>
                        <a:pt x="427" y="14972"/>
                        <a:pt x="427" y="14835"/>
                        <a:pt x="427" y="14713"/>
                      </a:cubicBezTo>
                      <a:lnTo>
                        <a:pt x="427" y="14606"/>
                      </a:lnTo>
                      <a:cubicBezTo>
                        <a:pt x="442" y="14576"/>
                        <a:pt x="442" y="14530"/>
                        <a:pt x="442" y="14484"/>
                      </a:cubicBezTo>
                      <a:lnTo>
                        <a:pt x="442" y="14423"/>
                      </a:lnTo>
                      <a:cubicBezTo>
                        <a:pt x="442" y="14302"/>
                        <a:pt x="457" y="14164"/>
                        <a:pt x="472" y="14027"/>
                      </a:cubicBezTo>
                      <a:cubicBezTo>
                        <a:pt x="488" y="13982"/>
                        <a:pt x="488" y="13936"/>
                        <a:pt x="503" y="13890"/>
                      </a:cubicBezTo>
                      <a:cubicBezTo>
                        <a:pt x="503" y="13890"/>
                        <a:pt x="518" y="13875"/>
                        <a:pt x="518" y="13860"/>
                      </a:cubicBezTo>
                      <a:cubicBezTo>
                        <a:pt x="533" y="13829"/>
                        <a:pt x="549" y="13814"/>
                        <a:pt x="549" y="13799"/>
                      </a:cubicBezTo>
                      <a:lnTo>
                        <a:pt x="564" y="13784"/>
                      </a:lnTo>
                      <a:lnTo>
                        <a:pt x="564" y="13768"/>
                      </a:lnTo>
                      <a:lnTo>
                        <a:pt x="579" y="13768"/>
                      </a:lnTo>
                      <a:lnTo>
                        <a:pt x="594" y="13753"/>
                      </a:lnTo>
                      <a:close/>
                      <a:moveTo>
                        <a:pt x="15602" y="17547"/>
                      </a:moveTo>
                      <a:cubicBezTo>
                        <a:pt x="15602" y="17556"/>
                        <a:pt x="15602" y="17562"/>
                        <a:pt x="15602" y="17562"/>
                      </a:cubicBezTo>
                      <a:cubicBezTo>
                        <a:pt x="15602" y="17623"/>
                        <a:pt x="15602" y="17684"/>
                        <a:pt x="15602" y="17745"/>
                      </a:cubicBezTo>
                      <a:cubicBezTo>
                        <a:pt x="15617" y="17836"/>
                        <a:pt x="15617" y="17943"/>
                        <a:pt x="15617" y="18050"/>
                      </a:cubicBezTo>
                      <a:lnTo>
                        <a:pt x="15632" y="18111"/>
                      </a:lnTo>
                      <a:cubicBezTo>
                        <a:pt x="15632" y="18248"/>
                        <a:pt x="15647" y="18385"/>
                        <a:pt x="15647" y="18522"/>
                      </a:cubicBezTo>
                      <a:cubicBezTo>
                        <a:pt x="15647" y="18583"/>
                        <a:pt x="15663" y="18644"/>
                        <a:pt x="15663" y="18705"/>
                      </a:cubicBezTo>
                      <a:lnTo>
                        <a:pt x="15663" y="18750"/>
                      </a:lnTo>
                      <a:lnTo>
                        <a:pt x="15663" y="18766"/>
                      </a:lnTo>
                      <a:cubicBezTo>
                        <a:pt x="15663" y="18811"/>
                        <a:pt x="15678" y="18857"/>
                        <a:pt x="15678" y="18903"/>
                      </a:cubicBezTo>
                      <a:cubicBezTo>
                        <a:pt x="15693" y="19055"/>
                        <a:pt x="15724" y="19192"/>
                        <a:pt x="15739" y="19314"/>
                      </a:cubicBezTo>
                      <a:cubicBezTo>
                        <a:pt x="15769" y="19436"/>
                        <a:pt x="15800" y="19543"/>
                        <a:pt x="15815" y="19665"/>
                      </a:cubicBezTo>
                      <a:lnTo>
                        <a:pt x="15846" y="19802"/>
                      </a:lnTo>
                      <a:cubicBezTo>
                        <a:pt x="15891" y="20000"/>
                        <a:pt x="15952" y="20213"/>
                        <a:pt x="15983" y="20426"/>
                      </a:cubicBezTo>
                      <a:cubicBezTo>
                        <a:pt x="16044" y="20731"/>
                        <a:pt x="16089" y="21051"/>
                        <a:pt x="16135" y="21447"/>
                      </a:cubicBezTo>
                      <a:cubicBezTo>
                        <a:pt x="16135" y="21539"/>
                        <a:pt x="16150" y="21661"/>
                        <a:pt x="16150" y="21767"/>
                      </a:cubicBezTo>
                      <a:lnTo>
                        <a:pt x="16150" y="21782"/>
                      </a:lnTo>
                      <a:cubicBezTo>
                        <a:pt x="16166" y="21889"/>
                        <a:pt x="16166" y="22011"/>
                        <a:pt x="16166" y="22133"/>
                      </a:cubicBezTo>
                      <a:cubicBezTo>
                        <a:pt x="16150" y="22224"/>
                        <a:pt x="16150" y="22346"/>
                        <a:pt x="16135" y="22453"/>
                      </a:cubicBezTo>
                      <a:cubicBezTo>
                        <a:pt x="16135" y="22575"/>
                        <a:pt x="16120" y="22697"/>
                        <a:pt x="16105" y="22788"/>
                      </a:cubicBezTo>
                      <a:cubicBezTo>
                        <a:pt x="16089" y="22834"/>
                        <a:pt x="16074" y="22895"/>
                        <a:pt x="16074" y="22956"/>
                      </a:cubicBezTo>
                      <a:cubicBezTo>
                        <a:pt x="16059" y="23001"/>
                        <a:pt x="16044" y="23062"/>
                        <a:pt x="16028" y="23123"/>
                      </a:cubicBezTo>
                      <a:cubicBezTo>
                        <a:pt x="15998" y="23215"/>
                        <a:pt x="15952" y="23336"/>
                        <a:pt x="15922" y="23443"/>
                      </a:cubicBezTo>
                      <a:cubicBezTo>
                        <a:pt x="15861" y="23565"/>
                        <a:pt x="15830" y="23672"/>
                        <a:pt x="15785" y="23778"/>
                      </a:cubicBezTo>
                      <a:cubicBezTo>
                        <a:pt x="15708" y="23915"/>
                        <a:pt x="15647" y="24037"/>
                        <a:pt x="15587" y="24159"/>
                      </a:cubicBezTo>
                      <a:cubicBezTo>
                        <a:pt x="15526" y="24281"/>
                        <a:pt x="15465" y="24403"/>
                        <a:pt x="15404" y="24510"/>
                      </a:cubicBezTo>
                      <a:cubicBezTo>
                        <a:pt x="15343" y="24616"/>
                        <a:pt x="15267" y="24723"/>
                        <a:pt x="15190" y="24830"/>
                      </a:cubicBezTo>
                      <a:lnTo>
                        <a:pt x="15175" y="24860"/>
                      </a:lnTo>
                      <a:cubicBezTo>
                        <a:pt x="15145" y="24906"/>
                        <a:pt x="15114" y="24936"/>
                        <a:pt x="15084" y="24982"/>
                      </a:cubicBezTo>
                      <a:cubicBezTo>
                        <a:pt x="15053" y="25028"/>
                        <a:pt x="15008" y="25089"/>
                        <a:pt x="14962" y="25134"/>
                      </a:cubicBezTo>
                      <a:cubicBezTo>
                        <a:pt x="14947" y="25165"/>
                        <a:pt x="14916" y="25195"/>
                        <a:pt x="14901" y="25210"/>
                      </a:cubicBezTo>
                      <a:cubicBezTo>
                        <a:pt x="14855" y="25241"/>
                        <a:pt x="14825" y="25271"/>
                        <a:pt x="14794" y="25302"/>
                      </a:cubicBezTo>
                      <a:cubicBezTo>
                        <a:pt x="14718" y="25348"/>
                        <a:pt x="14642" y="25393"/>
                        <a:pt x="14581" y="25439"/>
                      </a:cubicBezTo>
                      <a:lnTo>
                        <a:pt x="14505" y="25469"/>
                      </a:lnTo>
                      <a:cubicBezTo>
                        <a:pt x="14490" y="25485"/>
                        <a:pt x="14474" y="25485"/>
                        <a:pt x="14459" y="25500"/>
                      </a:cubicBezTo>
                      <a:lnTo>
                        <a:pt x="14413" y="25530"/>
                      </a:lnTo>
                      <a:cubicBezTo>
                        <a:pt x="14383" y="25546"/>
                        <a:pt x="14337" y="25561"/>
                        <a:pt x="14307" y="25576"/>
                      </a:cubicBezTo>
                      <a:cubicBezTo>
                        <a:pt x="14246" y="25607"/>
                        <a:pt x="14170" y="25637"/>
                        <a:pt x="14109" y="25668"/>
                      </a:cubicBezTo>
                      <a:cubicBezTo>
                        <a:pt x="14078" y="25683"/>
                        <a:pt x="14048" y="25698"/>
                        <a:pt x="14002" y="25713"/>
                      </a:cubicBezTo>
                      <a:cubicBezTo>
                        <a:pt x="13926" y="25744"/>
                        <a:pt x="13850" y="25789"/>
                        <a:pt x="13773" y="25820"/>
                      </a:cubicBezTo>
                      <a:cubicBezTo>
                        <a:pt x="13713" y="25850"/>
                        <a:pt x="13652" y="25881"/>
                        <a:pt x="13591" y="25911"/>
                      </a:cubicBezTo>
                      <a:cubicBezTo>
                        <a:pt x="13545" y="25942"/>
                        <a:pt x="13484" y="25972"/>
                        <a:pt x="13438" y="26018"/>
                      </a:cubicBezTo>
                      <a:cubicBezTo>
                        <a:pt x="13377" y="26048"/>
                        <a:pt x="13316" y="26079"/>
                        <a:pt x="13271" y="26125"/>
                      </a:cubicBezTo>
                      <a:lnTo>
                        <a:pt x="13240" y="26140"/>
                      </a:lnTo>
                      <a:cubicBezTo>
                        <a:pt x="13195" y="26170"/>
                        <a:pt x="13149" y="26201"/>
                        <a:pt x="13118" y="26247"/>
                      </a:cubicBezTo>
                      <a:lnTo>
                        <a:pt x="13042" y="26307"/>
                      </a:lnTo>
                      <a:cubicBezTo>
                        <a:pt x="13012" y="26323"/>
                        <a:pt x="12996" y="26353"/>
                        <a:pt x="12981" y="26368"/>
                      </a:cubicBezTo>
                      <a:lnTo>
                        <a:pt x="12951" y="26399"/>
                      </a:lnTo>
                      <a:cubicBezTo>
                        <a:pt x="12935" y="26414"/>
                        <a:pt x="12920" y="26429"/>
                        <a:pt x="12905" y="26460"/>
                      </a:cubicBezTo>
                      <a:cubicBezTo>
                        <a:pt x="12875" y="26475"/>
                        <a:pt x="12859" y="26490"/>
                        <a:pt x="12844" y="26521"/>
                      </a:cubicBezTo>
                      <a:lnTo>
                        <a:pt x="12829" y="26536"/>
                      </a:lnTo>
                      <a:cubicBezTo>
                        <a:pt x="12737" y="26627"/>
                        <a:pt x="12661" y="26734"/>
                        <a:pt x="12600" y="26825"/>
                      </a:cubicBezTo>
                      <a:cubicBezTo>
                        <a:pt x="12524" y="26932"/>
                        <a:pt x="12448" y="27024"/>
                        <a:pt x="12387" y="27130"/>
                      </a:cubicBezTo>
                      <a:cubicBezTo>
                        <a:pt x="12357" y="27191"/>
                        <a:pt x="12326" y="27237"/>
                        <a:pt x="12296" y="27267"/>
                      </a:cubicBezTo>
                      <a:cubicBezTo>
                        <a:pt x="12296" y="27283"/>
                        <a:pt x="12280" y="27298"/>
                        <a:pt x="12265" y="27313"/>
                      </a:cubicBezTo>
                      <a:cubicBezTo>
                        <a:pt x="12250" y="27328"/>
                        <a:pt x="12250" y="27344"/>
                        <a:pt x="12235" y="27359"/>
                      </a:cubicBezTo>
                      <a:cubicBezTo>
                        <a:pt x="12225" y="27368"/>
                        <a:pt x="12216" y="27378"/>
                        <a:pt x="12210" y="27387"/>
                      </a:cubicBezTo>
                      <a:lnTo>
                        <a:pt x="12210" y="27387"/>
                      </a:lnTo>
                      <a:lnTo>
                        <a:pt x="12219" y="27359"/>
                      </a:lnTo>
                      <a:cubicBezTo>
                        <a:pt x="12280" y="27191"/>
                        <a:pt x="12357" y="27008"/>
                        <a:pt x="12417" y="26810"/>
                      </a:cubicBezTo>
                      <a:lnTo>
                        <a:pt x="12433" y="26780"/>
                      </a:lnTo>
                      <a:cubicBezTo>
                        <a:pt x="12494" y="26627"/>
                        <a:pt x="12539" y="26460"/>
                        <a:pt x="12616" y="26307"/>
                      </a:cubicBezTo>
                      <a:cubicBezTo>
                        <a:pt x="12631" y="26262"/>
                        <a:pt x="12661" y="26216"/>
                        <a:pt x="12692" y="26170"/>
                      </a:cubicBezTo>
                      <a:cubicBezTo>
                        <a:pt x="12722" y="26094"/>
                        <a:pt x="12768" y="26033"/>
                        <a:pt x="12814" y="25972"/>
                      </a:cubicBezTo>
                      <a:lnTo>
                        <a:pt x="12829" y="25957"/>
                      </a:lnTo>
                      <a:cubicBezTo>
                        <a:pt x="12890" y="25881"/>
                        <a:pt x="12935" y="25789"/>
                        <a:pt x="12996" y="25713"/>
                      </a:cubicBezTo>
                      <a:cubicBezTo>
                        <a:pt x="13073" y="25591"/>
                        <a:pt x="13134" y="25469"/>
                        <a:pt x="13195" y="25348"/>
                      </a:cubicBezTo>
                      <a:cubicBezTo>
                        <a:pt x="13225" y="25302"/>
                        <a:pt x="13240" y="25271"/>
                        <a:pt x="13255" y="25226"/>
                      </a:cubicBezTo>
                      <a:cubicBezTo>
                        <a:pt x="13316" y="25134"/>
                        <a:pt x="13362" y="25043"/>
                        <a:pt x="13423" y="24936"/>
                      </a:cubicBezTo>
                      <a:cubicBezTo>
                        <a:pt x="13454" y="24875"/>
                        <a:pt x="13499" y="24814"/>
                        <a:pt x="13530" y="24738"/>
                      </a:cubicBezTo>
                      <a:lnTo>
                        <a:pt x="13560" y="24677"/>
                      </a:lnTo>
                      <a:cubicBezTo>
                        <a:pt x="13636" y="24540"/>
                        <a:pt x="13713" y="24403"/>
                        <a:pt x="13804" y="24266"/>
                      </a:cubicBezTo>
                      <a:cubicBezTo>
                        <a:pt x="13834" y="24205"/>
                        <a:pt x="13880" y="24129"/>
                        <a:pt x="13926" y="24053"/>
                      </a:cubicBezTo>
                      <a:cubicBezTo>
                        <a:pt x="14048" y="23824"/>
                        <a:pt x="14185" y="23565"/>
                        <a:pt x="14276" y="23321"/>
                      </a:cubicBezTo>
                      <a:cubicBezTo>
                        <a:pt x="14337" y="23154"/>
                        <a:pt x="14383" y="22986"/>
                        <a:pt x="14444" y="22818"/>
                      </a:cubicBezTo>
                      <a:lnTo>
                        <a:pt x="14444" y="22803"/>
                      </a:lnTo>
                      <a:lnTo>
                        <a:pt x="14474" y="22727"/>
                      </a:lnTo>
                      <a:cubicBezTo>
                        <a:pt x="14520" y="22575"/>
                        <a:pt x="14566" y="22438"/>
                        <a:pt x="14611" y="22285"/>
                      </a:cubicBezTo>
                      <a:cubicBezTo>
                        <a:pt x="14642" y="22209"/>
                        <a:pt x="14672" y="22118"/>
                        <a:pt x="14703" y="22041"/>
                      </a:cubicBezTo>
                      <a:cubicBezTo>
                        <a:pt x="14718" y="21980"/>
                        <a:pt x="14733" y="21935"/>
                        <a:pt x="14749" y="21874"/>
                      </a:cubicBezTo>
                      <a:cubicBezTo>
                        <a:pt x="14810" y="21706"/>
                        <a:pt x="14855" y="21569"/>
                        <a:pt x="14886" y="21417"/>
                      </a:cubicBezTo>
                      <a:cubicBezTo>
                        <a:pt x="14931" y="21264"/>
                        <a:pt x="14962" y="21127"/>
                        <a:pt x="14992" y="20975"/>
                      </a:cubicBezTo>
                      <a:cubicBezTo>
                        <a:pt x="15008" y="20929"/>
                        <a:pt x="15023" y="20899"/>
                        <a:pt x="15023" y="20853"/>
                      </a:cubicBezTo>
                      <a:cubicBezTo>
                        <a:pt x="15053" y="20731"/>
                        <a:pt x="15069" y="20624"/>
                        <a:pt x="15084" y="20518"/>
                      </a:cubicBezTo>
                      <a:cubicBezTo>
                        <a:pt x="15084" y="20503"/>
                        <a:pt x="15099" y="20503"/>
                        <a:pt x="15099" y="20487"/>
                      </a:cubicBezTo>
                      <a:lnTo>
                        <a:pt x="15084" y="20487"/>
                      </a:lnTo>
                      <a:lnTo>
                        <a:pt x="15099" y="20396"/>
                      </a:lnTo>
                      <a:cubicBezTo>
                        <a:pt x="15114" y="20350"/>
                        <a:pt x="15129" y="20305"/>
                        <a:pt x="15129" y="20244"/>
                      </a:cubicBezTo>
                      <a:lnTo>
                        <a:pt x="15145" y="20198"/>
                      </a:lnTo>
                      <a:cubicBezTo>
                        <a:pt x="15145" y="20137"/>
                        <a:pt x="15160" y="20076"/>
                        <a:pt x="15160" y="20015"/>
                      </a:cubicBezTo>
                      <a:cubicBezTo>
                        <a:pt x="15175" y="19847"/>
                        <a:pt x="15175" y="19695"/>
                        <a:pt x="15160" y="19527"/>
                      </a:cubicBezTo>
                      <a:cubicBezTo>
                        <a:pt x="15129" y="19604"/>
                        <a:pt x="15099" y="19680"/>
                        <a:pt x="15069" y="19771"/>
                      </a:cubicBezTo>
                      <a:cubicBezTo>
                        <a:pt x="15038" y="19847"/>
                        <a:pt x="15023" y="19939"/>
                        <a:pt x="14992" y="20030"/>
                      </a:cubicBezTo>
                      <a:cubicBezTo>
                        <a:pt x="14992" y="20091"/>
                        <a:pt x="14977" y="20152"/>
                        <a:pt x="14962" y="20213"/>
                      </a:cubicBezTo>
                      <a:cubicBezTo>
                        <a:pt x="14962" y="20244"/>
                        <a:pt x="14962" y="20274"/>
                        <a:pt x="14947" y="20305"/>
                      </a:cubicBezTo>
                      <a:cubicBezTo>
                        <a:pt x="14931" y="20396"/>
                        <a:pt x="14916" y="20487"/>
                        <a:pt x="14901" y="20594"/>
                      </a:cubicBezTo>
                      <a:cubicBezTo>
                        <a:pt x="14870" y="20762"/>
                        <a:pt x="14825" y="20960"/>
                        <a:pt x="14779" y="21142"/>
                      </a:cubicBezTo>
                      <a:cubicBezTo>
                        <a:pt x="14764" y="21219"/>
                        <a:pt x="14733" y="21310"/>
                        <a:pt x="14718" y="21402"/>
                      </a:cubicBezTo>
                      <a:cubicBezTo>
                        <a:pt x="14688" y="21493"/>
                        <a:pt x="14657" y="21584"/>
                        <a:pt x="14627" y="21691"/>
                      </a:cubicBezTo>
                      <a:cubicBezTo>
                        <a:pt x="14611" y="21737"/>
                        <a:pt x="14596" y="21798"/>
                        <a:pt x="14581" y="21859"/>
                      </a:cubicBezTo>
                      <a:cubicBezTo>
                        <a:pt x="14535" y="21980"/>
                        <a:pt x="14490" y="22102"/>
                        <a:pt x="14459" y="22224"/>
                      </a:cubicBezTo>
                      <a:lnTo>
                        <a:pt x="14444" y="22270"/>
                      </a:lnTo>
                      <a:lnTo>
                        <a:pt x="14429" y="22316"/>
                      </a:lnTo>
                      <a:cubicBezTo>
                        <a:pt x="14383" y="22453"/>
                        <a:pt x="14337" y="22590"/>
                        <a:pt x="14307" y="22742"/>
                      </a:cubicBezTo>
                      <a:lnTo>
                        <a:pt x="14246" y="22910"/>
                      </a:lnTo>
                      <a:cubicBezTo>
                        <a:pt x="14215" y="23001"/>
                        <a:pt x="14185" y="23093"/>
                        <a:pt x="14154" y="23199"/>
                      </a:cubicBezTo>
                      <a:cubicBezTo>
                        <a:pt x="14124" y="23306"/>
                        <a:pt x="14078" y="23397"/>
                        <a:pt x="14032" y="23504"/>
                      </a:cubicBezTo>
                      <a:cubicBezTo>
                        <a:pt x="14002" y="23580"/>
                        <a:pt x="13956" y="23656"/>
                        <a:pt x="13926" y="23733"/>
                      </a:cubicBezTo>
                      <a:cubicBezTo>
                        <a:pt x="13880" y="23824"/>
                        <a:pt x="13834" y="23900"/>
                        <a:pt x="13789" y="23992"/>
                      </a:cubicBezTo>
                      <a:cubicBezTo>
                        <a:pt x="13743" y="24098"/>
                        <a:pt x="13667" y="24205"/>
                        <a:pt x="13621" y="24312"/>
                      </a:cubicBezTo>
                      <a:cubicBezTo>
                        <a:pt x="13591" y="24357"/>
                        <a:pt x="13560" y="24403"/>
                        <a:pt x="13530" y="24464"/>
                      </a:cubicBezTo>
                      <a:lnTo>
                        <a:pt x="13454" y="24571"/>
                      </a:lnTo>
                      <a:cubicBezTo>
                        <a:pt x="13393" y="24692"/>
                        <a:pt x="13316" y="24814"/>
                        <a:pt x="13255" y="24936"/>
                      </a:cubicBezTo>
                      <a:cubicBezTo>
                        <a:pt x="13195" y="25028"/>
                        <a:pt x="13149" y="25104"/>
                        <a:pt x="13103" y="25195"/>
                      </a:cubicBezTo>
                      <a:cubicBezTo>
                        <a:pt x="13057" y="25271"/>
                        <a:pt x="13012" y="25332"/>
                        <a:pt x="12981" y="25409"/>
                      </a:cubicBezTo>
                      <a:lnTo>
                        <a:pt x="12951" y="25454"/>
                      </a:lnTo>
                      <a:lnTo>
                        <a:pt x="12935" y="25469"/>
                      </a:lnTo>
                      <a:cubicBezTo>
                        <a:pt x="12935" y="25485"/>
                        <a:pt x="12935" y="25485"/>
                        <a:pt x="12920" y="25485"/>
                      </a:cubicBezTo>
                      <a:lnTo>
                        <a:pt x="12935" y="25485"/>
                      </a:lnTo>
                      <a:lnTo>
                        <a:pt x="12905" y="25515"/>
                      </a:lnTo>
                      <a:cubicBezTo>
                        <a:pt x="12875" y="25591"/>
                        <a:pt x="12829" y="25652"/>
                        <a:pt x="12783" y="25713"/>
                      </a:cubicBezTo>
                      <a:cubicBezTo>
                        <a:pt x="12722" y="25789"/>
                        <a:pt x="12676" y="25866"/>
                        <a:pt x="12616" y="25942"/>
                      </a:cubicBezTo>
                      <a:cubicBezTo>
                        <a:pt x="12555" y="26018"/>
                        <a:pt x="12509" y="26094"/>
                        <a:pt x="12463" y="26170"/>
                      </a:cubicBezTo>
                      <a:cubicBezTo>
                        <a:pt x="12417" y="26247"/>
                        <a:pt x="12387" y="26338"/>
                        <a:pt x="12341" y="26429"/>
                      </a:cubicBezTo>
                      <a:cubicBezTo>
                        <a:pt x="12311" y="26506"/>
                        <a:pt x="12280" y="26582"/>
                        <a:pt x="12250" y="26643"/>
                      </a:cubicBezTo>
                      <a:lnTo>
                        <a:pt x="12235" y="26704"/>
                      </a:lnTo>
                      <a:cubicBezTo>
                        <a:pt x="12204" y="26780"/>
                        <a:pt x="12174" y="26871"/>
                        <a:pt x="12143" y="26947"/>
                      </a:cubicBezTo>
                      <a:cubicBezTo>
                        <a:pt x="12098" y="27039"/>
                        <a:pt x="12067" y="27130"/>
                        <a:pt x="12037" y="27206"/>
                      </a:cubicBezTo>
                      <a:cubicBezTo>
                        <a:pt x="12006" y="27298"/>
                        <a:pt x="11976" y="27374"/>
                        <a:pt x="11945" y="27450"/>
                      </a:cubicBezTo>
                      <a:cubicBezTo>
                        <a:pt x="11839" y="27694"/>
                        <a:pt x="11762" y="27907"/>
                        <a:pt x="11701" y="28121"/>
                      </a:cubicBezTo>
                      <a:cubicBezTo>
                        <a:pt x="11686" y="28151"/>
                        <a:pt x="11671" y="28181"/>
                        <a:pt x="11656" y="28212"/>
                      </a:cubicBezTo>
                      <a:cubicBezTo>
                        <a:pt x="11656" y="28105"/>
                        <a:pt x="11656" y="27999"/>
                        <a:pt x="11656" y="27892"/>
                      </a:cubicBezTo>
                      <a:cubicBezTo>
                        <a:pt x="11656" y="27618"/>
                        <a:pt x="11640" y="27359"/>
                        <a:pt x="11640" y="27115"/>
                      </a:cubicBezTo>
                      <a:cubicBezTo>
                        <a:pt x="11625" y="26841"/>
                        <a:pt x="11610" y="26582"/>
                        <a:pt x="11595" y="26323"/>
                      </a:cubicBezTo>
                      <a:cubicBezTo>
                        <a:pt x="11595" y="26186"/>
                        <a:pt x="11579" y="26048"/>
                        <a:pt x="11564" y="25911"/>
                      </a:cubicBezTo>
                      <a:lnTo>
                        <a:pt x="11564" y="25774"/>
                      </a:lnTo>
                      <a:lnTo>
                        <a:pt x="11549" y="25713"/>
                      </a:lnTo>
                      <a:cubicBezTo>
                        <a:pt x="11549" y="25668"/>
                        <a:pt x="11534" y="25622"/>
                        <a:pt x="11534" y="25576"/>
                      </a:cubicBezTo>
                      <a:lnTo>
                        <a:pt x="11534" y="25546"/>
                      </a:lnTo>
                      <a:cubicBezTo>
                        <a:pt x="11534" y="25515"/>
                        <a:pt x="11534" y="25469"/>
                        <a:pt x="11519" y="25439"/>
                      </a:cubicBezTo>
                      <a:cubicBezTo>
                        <a:pt x="11519" y="25424"/>
                        <a:pt x="11519" y="25424"/>
                        <a:pt x="11519" y="25409"/>
                      </a:cubicBezTo>
                      <a:cubicBezTo>
                        <a:pt x="11503" y="25363"/>
                        <a:pt x="11488" y="25317"/>
                        <a:pt x="11488" y="25287"/>
                      </a:cubicBezTo>
                      <a:cubicBezTo>
                        <a:pt x="11458" y="25180"/>
                        <a:pt x="11427" y="25073"/>
                        <a:pt x="11397" y="24967"/>
                      </a:cubicBezTo>
                      <a:cubicBezTo>
                        <a:pt x="11381" y="24891"/>
                        <a:pt x="11366" y="24830"/>
                        <a:pt x="11351" y="24753"/>
                      </a:cubicBezTo>
                      <a:lnTo>
                        <a:pt x="11260" y="24418"/>
                      </a:lnTo>
                      <a:cubicBezTo>
                        <a:pt x="11244" y="24357"/>
                        <a:pt x="11214" y="24281"/>
                        <a:pt x="11214" y="24205"/>
                      </a:cubicBezTo>
                      <a:cubicBezTo>
                        <a:pt x="11199" y="24129"/>
                        <a:pt x="11183" y="24037"/>
                        <a:pt x="11168" y="23961"/>
                      </a:cubicBezTo>
                      <a:lnTo>
                        <a:pt x="11153" y="23824"/>
                      </a:lnTo>
                      <a:cubicBezTo>
                        <a:pt x="11153" y="23809"/>
                        <a:pt x="11153" y="23778"/>
                        <a:pt x="11153" y="23763"/>
                      </a:cubicBezTo>
                      <a:lnTo>
                        <a:pt x="11153" y="23748"/>
                      </a:lnTo>
                      <a:cubicBezTo>
                        <a:pt x="11153" y="23717"/>
                        <a:pt x="11153" y="23702"/>
                        <a:pt x="11153" y="23687"/>
                      </a:cubicBezTo>
                      <a:lnTo>
                        <a:pt x="11153" y="23672"/>
                      </a:lnTo>
                      <a:lnTo>
                        <a:pt x="11153" y="23611"/>
                      </a:lnTo>
                      <a:cubicBezTo>
                        <a:pt x="11153" y="23580"/>
                        <a:pt x="11153" y="23550"/>
                        <a:pt x="11153" y="23519"/>
                      </a:cubicBezTo>
                      <a:cubicBezTo>
                        <a:pt x="11168" y="23489"/>
                        <a:pt x="11168" y="23443"/>
                        <a:pt x="11168" y="23413"/>
                      </a:cubicBezTo>
                      <a:cubicBezTo>
                        <a:pt x="11168" y="23397"/>
                        <a:pt x="11168" y="23382"/>
                        <a:pt x="11168" y="23367"/>
                      </a:cubicBezTo>
                      <a:cubicBezTo>
                        <a:pt x="11183" y="23260"/>
                        <a:pt x="11199" y="23169"/>
                        <a:pt x="11214" y="23077"/>
                      </a:cubicBezTo>
                      <a:lnTo>
                        <a:pt x="11229" y="22956"/>
                      </a:lnTo>
                      <a:cubicBezTo>
                        <a:pt x="11244" y="22925"/>
                        <a:pt x="11244" y="22895"/>
                        <a:pt x="11244" y="22879"/>
                      </a:cubicBezTo>
                      <a:cubicBezTo>
                        <a:pt x="11244" y="22864"/>
                        <a:pt x="11260" y="22849"/>
                        <a:pt x="11260" y="22849"/>
                      </a:cubicBezTo>
                      <a:cubicBezTo>
                        <a:pt x="11275" y="22788"/>
                        <a:pt x="11290" y="22727"/>
                        <a:pt x="11305" y="22681"/>
                      </a:cubicBezTo>
                      <a:cubicBezTo>
                        <a:pt x="11336" y="22620"/>
                        <a:pt x="11351" y="22575"/>
                        <a:pt x="11366" y="22529"/>
                      </a:cubicBezTo>
                      <a:lnTo>
                        <a:pt x="11381" y="22514"/>
                      </a:lnTo>
                      <a:cubicBezTo>
                        <a:pt x="11412" y="22438"/>
                        <a:pt x="11427" y="22377"/>
                        <a:pt x="11473" y="22316"/>
                      </a:cubicBezTo>
                      <a:cubicBezTo>
                        <a:pt x="11488" y="22285"/>
                        <a:pt x="11519" y="22255"/>
                        <a:pt x="11534" y="22224"/>
                      </a:cubicBezTo>
                      <a:cubicBezTo>
                        <a:pt x="11564" y="22179"/>
                        <a:pt x="11610" y="22148"/>
                        <a:pt x="11640" y="22102"/>
                      </a:cubicBezTo>
                      <a:lnTo>
                        <a:pt x="11671" y="22087"/>
                      </a:lnTo>
                      <a:cubicBezTo>
                        <a:pt x="11701" y="22026"/>
                        <a:pt x="11747" y="21980"/>
                        <a:pt x="11793" y="21935"/>
                      </a:cubicBezTo>
                      <a:cubicBezTo>
                        <a:pt x="11884" y="21843"/>
                        <a:pt x="11945" y="21767"/>
                        <a:pt x="11991" y="21691"/>
                      </a:cubicBezTo>
                      <a:cubicBezTo>
                        <a:pt x="12021" y="21645"/>
                        <a:pt x="12052" y="21600"/>
                        <a:pt x="12082" y="21539"/>
                      </a:cubicBezTo>
                      <a:cubicBezTo>
                        <a:pt x="12098" y="21493"/>
                        <a:pt x="12128" y="21447"/>
                        <a:pt x="12158" y="21386"/>
                      </a:cubicBezTo>
                      <a:cubicBezTo>
                        <a:pt x="12250" y="21173"/>
                        <a:pt x="12326" y="20944"/>
                        <a:pt x="12387" y="20731"/>
                      </a:cubicBezTo>
                      <a:lnTo>
                        <a:pt x="12417" y="20655"/>
                      </a:lnTo>
                      <a:lnTo>
                        <a:pt x="12417" y="20640"/>
                      </a:lnTo>
                      <a:cubicBezTo>
                        <a:pt x="12448" y="20564"/>
                        <a:pt x="12463" y="20487"/>
                        <a:pt x="12494" y="20396"/>
                      </a:cubicBezTo>
                      <a:lnTo>
                        <a:pt x="12509" y="20350"/>
                      </a:lnTo>
                      <a:cubicBezTo>
                        <a:pt x="12524" y="20320"/>
                        <a:pt x="12539" y="20289"/>
                        <a:pt x="12555" y="20259"/>
                      </a:cubicBezTo>
                      <a:cubicBezTo>
                        <a:pt x="12555" y="20228"/>
                        <a:pt x="12570" y="20198"/>
                        <a:pt x="12585" y="20167"/>
                      </a:cubicBezTo>
                      <a:lnTo>
                        <a:pt x="12600" y="20106"/>
                      </a:lnTo>
                      <a:cubicBezTo>
                        <a:pt x="12631" y="20061"/>
                        <a:pt x="12661" y="20000"/>
                        <a:pt x="12692" y="19939"/>
                      </a:cubicBezTo>
                      <a:cubicBezTo>
                        <a:pt x="12722" y="19878"/>
                        <a:pt x="12753" y="19817"/>
                        <a:pt x="12783" y="19756"/>
                      </a:cubicBezTo>
                      <a:lnTo>
                        <a:pt x="12798" y="19741"/>
                      </a:lnTo>
                      <a:cubicBezTo>
                        <a:pt x="12844" y="19680"/>
                        <a:pt x="12875" y="19619"/>
                        <a:pt x="12920" y="19558"/>
                      </a:cubicBezTo>
                      <a:cubicBezTo>
                        <a:pt x="12951" y="19497"/>
                        <a:pt x="12996" y="19451"/>
                        <a:pt x="13042" y="19390"/>
                      </a:cubicBezTo>
                      <a:cubicBezTo>
                        <a:pt x="13088" y="19345"/>
                        <a:pt x="13118" y="19299"/>
                        <a:pt x="13164" y="19253"/>
                      </a:cubicBezTo>
                      <a:cubicBezTo>
                        <a:pt x="13271" y="19162"/>
                        <a:pt x="13377" y="19070"/>
                        <a:pt x="13484" y="18979"/>
                      </a:cubicBezTo>
                      <a:lnTo>
                        <a:pt x="13575" y="18918"/>
                      </a:lnTo>
                      <a:lnTo>
                        <a:pt x="13804" y="18735"/>
                      </a:lnTo>
                      <a:cubicBezTo>
                        <a:pt x="13895" y="18674"/>
                        <a:pt x="13972" y="18613"/>
                        <a:pt x="14048" y="18552"/>
                      </a:cubicBezTo>
                      <a:cubicBezTo>
                        <a:pt x="14154" y="18461"/>
                        <a:pt x="14276" y="18370"/>
                        <a:pt x="14398" y="18278"/>
                      </a:cubicBezTo>
                      <a:lnTo>
                        <a:pt x="14444" y="18248"/>
                      </a:lnTo>
                      <a:lnTo>
                        <a:pt x="14474" y="18217"/>
                      </a:lnTo>
                      <a:cubicBezTo>
                        <a:pt x="14535" y="18171"/>
                        <a:pt x="14581" y="18126"/>
                        <a:pt x="14642" y="18095"/>
                      </a:cubicBezTo>
                      <a:cubicBezTo>
                        <a:pt x="14703" y="18050"/>
                        <a:pt x="14779" y="18004"/>
                        <a:pt x="14840" y="17958"/>
                      </a:cubicBezTo>
                      <a:cubicBezTo>
                        <a:pt x="14870" y="17943"/>
                        <a:pt x="14886" y="17928"/>
                        <a:pt x="14901" y="17912"/>
                      </a:cubicBezTo>
                      <a:cubicBezTo>
                        <a:pt x="14901" y="17912"/>
                        <a:pt x="14916" y="17897"/>
                        <a:pt x="14931" y="17897"/>
                      </a:cubicBezTo>
                      <a:cubicBezTo>
                        <a:pt x="14977" y="17867"/>
                        <a:pt x="15023" y="17836"/>
                        <a:pt x="15053" y="17806"/>
                      </a:cubicBezTo>
                      <a:cubicBezTo>
                        <a:pt x="15099" y="17775"/>
                        <a:pt x="15145" y="17745"/>
                        <a:pt x="15190" y="17714"/>
                      </a:cubicBezTo>
                      <a:cubicBezTo>
                        <a:pt x="15236" y="17699"/>
                        <a:pt x="15297" y="17669"/>
                        <a:pt x="15343" y="17638"/>
                      </a:cubicBezTo>
                      <a:cubicBezTo>
                        <a:pt x="15404" y="17623"/>
                        <a:pt x="15465" y="17593"/>
                        <a:pt x="15541" y="17562"/>
                      </a:cubicBezTo>
                      <a:lnTo>
                        <a:pt x="15556" y="17562"/>
                      </a:lnTo>
                      <a:lnTo>
                        <a:pt x="15571" y="17547"/>
                      </a:lnTo>
                      <a:close/>
                      <a:moveTo>
                        <a:pt x="6933" y="21798"/>
                      </a:moveTo>
                      <a:cubicBezTo>
                        <a:pt x="6978" y="21828"/>
                        <a:pt x="7024" y="21859"/>
                        <a:pt x="7070" y="21874"/>
                      </a:cubicBezTo>
                      <a:cubicBezTo>
                        <a:pt x="7115" y="21904"/>
                        <a:pt x="7161" y="21920"/>
                        <a:pt x="7207" y="21950"/>
                      </a:cubicBezTo>
                      <a:cubicBezTo>
                        <a:pt x="7298" y="21980"/>
                        <a:pt x="7405" y="22026"/>
                        <a:pt x="7496" y="22057"/>
                      </a:cubicBezTo>
                      <a:cubicBezTo>
                        <a:pt x="7679" y="22118"/>
                        <a:pt x="7862" y="22179"/>
                        <a:pt x="8045" y="22239"/>
                      </a:cubicBezTo>
                      <a:cubicBezTo>
                        <a:pt x="8121" y="22270"/>
                        <a:pt x="8197" y="22285"/>
                        <a:pt x="8289" y="22316"/>
                      </a:cubicBezTo>
                      <a:cubicBezTo>
                        <a:pt x="8319" y="22331"/>
                        <a:pt x="8349" y="22331"/>
                        <a:pt x="8395" y="22346"/>
                      </a:cubicBezTo>
                      <a:cubicBezTo>
                        <a:pt x="8441" y="22361"/>
                        <a:pt x="8487" y="22377"/>
                        <a:pt x="8532" y="22377"/>
                      </a:cubicBezTo>
                      <a:cubicBezTo>
                        <a:pt x="8593" y="22392"/>
                        <a:pt x="8669" y="22407"/>
                        <a:pt x="8730" y="22422"/>
                      </a:cubicBezTo>
                      <a:cubicBezTo>
                        <a:pt x="8776" y="22438"/>
                        <a:pt x="8807" y="22438"/>
                        <a:pt x="8852" y="22438"/>
                      </a:cubicBezTo>
                      <a:cubicBezTo>
                        <a:pt x="8898" y="22453"/>
                        <a:pt x="8944" y="22468"/>
                        <a:pt x="8974" y="22468"/>
                      </a:cubicBezTo>
                      <a:cubicBezTo>
                        <a:pt x="8989" y="22483"/>
                        <a:pt x="8989" y="22483"/>
                        <a:pt x="8989" y="22498"/>
                      </a:cubicBezTo>
                      <a:cubicBezTo>
                        <a:pt x="8989" y="22483"/>
                        <a:pt x="8989" y="22483"/>
                        <a:pt x="8989" y="22483"/>
                      </a:cubicBezTo>
                      <a:cubicBezTo>
                        <a:pt x="9020" y="22575"/>
                        <a:pt x="9050" y="22651"/>
                        <a:pt x="9081" y="22742"/>
                      </a:cubicBezTo>
                      <a:cubicBezTo>
                        <a:pt x="9111" y="22849"/>
                        <a:pt x="9142" y="22940"/>
                        <a:pt x="9172" y="23032"/>
                      </a:cubicBezTo>
                      <a:cubicBezTo>
                        <a:pt x="9203" y="23123"/>
                        <a:pt x="9233" y="23230"/>
                        <a:pt x="9264" y="23321"/>
                      </a:cubicBezTo>
                      <a:cubicBezTo>
                        <a:pt x="9294" y="23413"/>
                        <a:pt x="9325" y="23504"/>
                        <a:pt x="9340" y="23611"/>
                      </a:cubicBezTo>
                      <a:cubicBezTo>
                        <a:pt x="9370" y="23687"/>
                        <a:pt x="9386" y="23778"/>
                        <a:pt x="9416" y="23870"/>
                      </a:cubicBezTo>
                      <a:cubicBezTo>
                        <a:pt x="9431" y="23946"/>
                        <a:pt x="9446" y="24022"/>
                        <a:pt x="9462" y="24098"/>
                      </a:cubicBezTo>
                      <a:cubicBezTo>
                        <a:pt x="9477" y="24129"/>
                        <a:pt x="9477" y="24159"/>
                        <a:pt x="9477" y="24190"/>
                      </a:cubicBezTo>
                      <a:cubicBezTo>
                        <a:pt x="9492" y="24235"/>
                        <a:pt x="9507" y="24281"/>
                        <a:pt x="9507" y="24327"/>
                      </a:cubicBezTo>
                      <a:cubicBezTo>
                        <a:pt x="9523" y="24403"/>
                        <a:pt x="9538" y="24479"/>
                        <a:pt x="9553" y="24555"/>
                      </a:cubicBezTo>
                      <a:cubicBezTo>
                        <a:pt x="9553" y="24632"/>
                        <a:pt x="9568" y="24708"/>
                        <a:pt x="9568" y="24769"/>
                      </a:cubicBezTo>
                      <a:cubicBezTo>
                        <a:pt x="9584" y="24891"/>
                        <a:pt x="9599" y="24997"/>
                        <a:pt x="9599" y="25104"/>
                      </a:cubicBezTo>
                      <a:cubicBezTo>
                        <a:pt x="9614" y="25210"/>
                        <a:pt x="9629" y="25302"/>
                        <a:pt x="9629" y="25409"/>
                      </a:cubicBezTo>
                      <a:cubicBezTo>
                        <a:pt x="9629" y="25424"/>
                        <a:pt x="9629" y="25439"/>
                        <a:pt x="9645" y="25454"/>
                      </a:cubicBezTo>
                      <a:cubicBezTo>
                        <a:pt x="9614" y="25729"/>
                        <a:pt x="9584" y="26018"/>
                        <a:pt x="9553" y="26307"/>
                      </a:cubicBezTo>
                      <a:cubicBezTo>
                        <a:pt x="9523" y="26841"/>
                        <a:pt x="9492" y="27359"/>
                        <a:pt x="9462" y="27892"/>
                      </a:cubicBezTo>
                      <a:cubicBezTo>
                        <a:pt x="9446" y="28121"/>
                        <a:pt x="9446" y="28334"/>
                        <a:pt x="9431" y="28562"/>
                      </a:cubicBezTo>
                      <a:cubicBezTo>
                        <a:pt x="9431" y="28821"/>
                        <a:pt x="9416" y="29080"/>
                        <a:pt x="9416" y="29324"/>
                      </a:cubicBezTo>
                      <a:cubicBezTo>
                        <a:pt x="9416" y="29583"/>
                        <a:pt x="9416" y="29842"/>
                        <a:pt x="9416" y="30101"/>
                      </a:cubicBezTo>
                      <a:cubicBezTo>
                        <a:pt x="9416" y="30360"/>
                        <a:pt x="9431" y="30619"/>
                        <a:pt x="9446" y="30863"/>
                      </a:cubicBezTo>
                      <a:cubicBezTo>
                        <a:pt x="9462" y="31137"/>
                        <a:pt x="9477" y="31396"/>
                        <a:pt x="9492" y="31655"/>
                      </a:cubicBezTo>
                      <a:cubicBezTo>
                        <a:pt x="9507" y="31853"/>
                        <a:pt x="9523" y="32036"/>
                        <a:pt x="9538" y="32234"/>
                      </a:cubicBezTo>
                      <a:cubicBezTo>
                        <a:pt x="9523" y="32189"/>
                        <a:pt x="9492" y="32143"/>
                        <a:pt x="9477" y="32097"/>
                      </a:cubicBezTo>
                      <a:cubicBezTo>
                        <a:pt x="9431" y="32006"/>
                        <a:pt x="9386" y="31899"/>
                        <a:pt x="9340" y="31808"/>
                      </a:cubicBezTo>
                      <a:cubicBezTo>
                        <a:pt x="9264" y="31610"/>
                        <a:pt x="9187" y="31427"/>
                        <a:pt x="9111" y="31229"/>
                      </a:cubicBezTo>
                      <a:cubicBezTo>
                        <a:pt x="9005" y="30954"/>
                        <a:pt x="8913" y="30665"/>
                        <a:pt x="8822" y="30391"/>
                      </a:cubicBezTo>
                      <a:cubicBezTo>
                        <a:pt x="8730" y="30132"/>
                        <a:pt x="8639" y="29873"/>
                        <a:pt x="8532" y="29598"/>
                      </a:cubicBezTo>
                      <a:cubicBezTo>
                        <a:pt x="8502" y="29522"/>
                        <a:pt x="8471" y="29431"/>
                        <a:pt x="8441" y="29339"/>
                      </a:cubicBezTo>
                      <a:cubicBezTo>
                        <a:pt x="8380" y="29126"/>
                        <a:pt x="8319" y="28898"/>
                        <a:pt x="8258" y="28684"/>
                      </a:cubicBezTo>
                      <a:cubicBezTo>
                        <a:pt x="8182" y="28380"/>
                        <a:pt x="8121" y="28090"/>
                        <a:pt x="8045" y="27785"/>
                      </a:cubicBezTo>
                      <a:cubicBezTo>
                        <a:pt x="7999" y="27618"/>
                        <a:pt x="7953" y="27465"/>
                        <a:pt x="7908" y="27298"/>
                      </a:cubicBezTo>
                      <a:cubicBezTo>
                        <a:pt x="7847" y="27130"/>
                        <a:pt x="7801" y="26963"/>
                        <a:pt x="7740" y="26795"/>
                      </a:cubicBezTo>
                      <a:cubicBezTo>
                        <a:pt x="7694" y="26627"/>
                        <a:pt x="7649" y="26475"/>
                        <a:pt x="7603" y="26323"/>
                      </a:cubicBezTo>
                      <a:cubicBezTo>
                        <a:pt x="7542" y="26140"/>
                        <a:pt x="7496" y="25972"/>
                        <a:pt x="7451" y="25805"/>
                      </a:cubicBezTo>
                      <a:cubicBezTo>
                        <a:pt x="7420" y="25668"/>
                        <a:pt x="7390" y="25530"/>
                        <a:pt x="7359" y="25409"/>
                      </a:cubicBezTo>
                      <a:cubicBezTo>
                        <a:pt x="7329" y="25271"/>
                        <a:pt x="7298" y="25134"/>
                        <a:pt x="7268" y="24997"/>
                      </a:cubicBezTo>
                      <a:cubicBezTo>
                        <a:pt x="7222" y="24708"/>
                        <a:pt x="7192" y="24418"/>
                        <a:pt x="7146" y="24129"/>
                      </a:cubicBezTo>
                      <a:cubicBezTo>
                        <a:pt x="7146" y="24053"/>
                        <a:pt x="7146" y="23992"/>
                        <a:pt x="7131" y="23931"/>
                      </a:cubicBezTo>
                      <a:cubicBezTo>
                        <a:pt x="7115" y="23641"/>
                        <a:pt x="7085" y="23352"/>
                        <a:pt x="7054" y="23047"/>
                      </a:cubicBezTo>
                      <a:cubicBezTo>
                        <a:pt x="7024" y="22636"/>
                        <a:pt x="6978" y="22224"/>
                        <a:pt x="6917" y="21798"/>
                      </a:cubicBezTo>
                      <a:close/>
                      <a:moveTo>
                        <a:pt x="198" y="25469"/>
                      </a:moveTo>
                      <a:cubicBezTo>
                        <a:pt x="244" y="25530"/>
                        <a:pt x="290" y="25591"/>
                        <a:pt x="351" y="25652"/>
                      </a:cubicBezTo>
                      <a:cubicBezTo>
                        <a:pt x="412" y="25713"/>
                        <a:pt x="472" y="25774"/>
                        <a:pt x="533" y="25820"/>
                      </a:cubicBezTo>
                      <a:cubicBezTo>
                        <a:pt x="579" y="25866"/>
                        <a:pt x="655" y="25927"/>
                        <a:pt x="732" y="25988"/>
                      </a:cubicBezTo>
                      <a:cubicBezTo>
                        <a:pt x="777" y="26018"/>
                        <a:pt x="823" y="26048"/>
                        <a:pt x="869" y="26094"/>
                      </a:cubicBezTo>
                      <a:lnTo>
                        <a:pt x="945" y="26140"/>
                      </a:lnTo>
                      <a:cubicBezTo>
                        <a:pt x="975" y="26170"/>
                        <a:pt x="1021" y="26201"/>
                        <a:pt x="1067" y="26216"/>
                      </a:cubicBezTo>
                      <a:cubicBezTo>
                        <a:pt x="1112" y="26247"/>
                        <a:pt x="1158" y="26277"/>
                        <a:pt x="1204" y="26307"/>
                      </a:cubicBezTo>
                      <a:cubicBezTo>
                        <a:pt x="1219" y="26307"/>
                        <a:pt x="1250" y="26323"/>
                        <a:pt x="1265" y="26323"/>
                      </a:cubicBezTo>
                      <a:cubicBezTo>
                        <a:pt x="1280" y="26338"/>
                        <a:pt x="1280" y="26338"/>
                        <a:pt x="1295" y="26338"/>
                      </a:cubicBezTo>
                      <a:lnTo>
                        <a:pt x="1326" y="26353"/>
                      </a:lnTo>
                      <a:cubicBezTo>
                        <a:pt x="1356" y="26368"/>
                        <a:pt x="1387" y="26384"/>
                        <a:pt x="1417" y="26399"/>
                      </a:cubicBezTo>
                      <a:lnTo>
                        <a:pt x="1463" y="26414"/>
                      </a:lnTo>
                      <a:cubicBezTo>
                        <a:pt x="1478" y="26414"/>
                        <a:pt x="1509" y="26429"/>
                        <a:pt x="1539" y="26445"/>
                      </a:cubicBezTo>
                      <a:lnTo>
                        <a:pt x="1569" y="26445"/>
                      </a:lnTo>
                      <a:cubicBezTo>
                        <a:pt x="1646" y="26475"/>
                        <a:pt x="1707" y="26506"/>
                        <a:pt x="1783" y="26521"/>
                      </a:cubicBezTo>
                      <a:lnTo>
                        <a:pt x="1844" y="26536"/>
                      </a:lnTo>
                      <a:lnTo>
                        <a:pt x="2027" y="26597"/>
                      </a:lnTo>
                      <a:cubicBezTo>
                        <a:pt x="2057" y="26612"/>
                        <a:pt x="2088" y="26612"/>
                        <a:pt x="2103" y="26627"/>
                      </a:cubicBezTo>
                      <a:lnTo>
                        <a:pt x="2133" y="26643"/>
                      </a:lnTo>
                      <a:lnTo>
                        <a:pt x="2148" y="26643"/>
                      </a:lnTo>
                      <a:cubicBezTo>
                        <a:pt x="2179" y="26658"/>
                        <a:pt x="2209" y="26658"/>
                        <a:pt x="2225" y="26673"/>
                      </a:cubicBezTo>
                      <a:lnTo>
                        <a:pt x="2255" y="26688"/>
                      </a:lnTo>
                      <a:cubicBezTo>
                        <a:pt x="2286" y="26704"/>
                        <a:pt x="2331" y="26719"/>
                        <a:pt x="2377" y="26749"/>
                      </a:cubicBezTo>
                      <a:cubicBezTo>
                        <a:pt x="2407" y="26765"/>
                        <a:pt x="2453" y="26795"/>
                        <a:pt x="2484" y="26825"/>
                      </a:cubicBezTo>
                      <a:lnTo>
                        <a:pt x="2499" y="26825"/>
                      </a:lnTo>
                      <a:cubicBezTo>
                        <a:pt x="2529" y="26856"/>
                        <a:pt x="2575" y="26902"/>
                        <a:pt x="2606" y="26932"/>
                      </a:cubicBezTo>
                      <a:cubicBezTo>
                        <a:pt x="2621" y="26947"/>
                        <a:pt x="2636" y="26963"/>
                        <a:pt x="2651" y="26978"/>
                      </a:cubicBezTo>
                      <a:lnTo>
                        <a:pt x="2682" y="27008"/>
                      </a:lnTo>
                      <a:lnTo>
                        <a:pt x="2712" y="27039"/>
                      </a:lnTo>
                      <a:lnTo>
                        <a:pt x="2743" y="27069"/>
                      </a:lnTo>
                      <a:lnTo>
                        <a:pt x="2880" y="27222"/>
                      </a:lnTo>
                      <a:lnTo>
                        <a:pt x="3047" y="27420"/>
                      </a:lnTo>
                      <a:cubicBezTo>
                        <a:pt x="3154" y="27542"/>
                        <a:pt x="3276" y="27648"/>
                        <a:pt x="3398" y="27755"/>
                      </a:cubicBezTo>
                      <a:cubicBezTo>
                        <a:pt x="3444" y="27801"/>
                        <a:pt x="3504" y="27846"/>
                        <a:pt x="3565" y="27907"/>
                      </a:cubicBezTo>
                      <a:cubicBezTo>
                        <a:pt x="3611" y="27938"/>
                        <a:pt x="3657" y="27983"/>
                        <a:pt x="3718" y="28029"/>
                      </a:cubicBezTo>
                      <a:cubicBezTo>
                        <a:pt x="3748" y="28060"/>
                        <a:pt x="3779" y="28090"/>
                        <a:pt x="3824" y="28121"/>
                      </a:cubicBezTo>
                      <a:lnTo>
                        <a:pt x="3855" y="28151"/>
                      </a:lnTo>
                      <a:lnTo>
                        <a:pt x="3901" y="28197"/>
                      </a:lnTo>
                      <a:lnTo>
                        <a:pt x="3931" y="28227"/>
                      </a:lnTo>
                      <a:lnTo>
                        <a:pt x="3977" y="28273"/>
                      </a:lnTo>
                      <a:cubicBezTo>
                        <a:pt x="3992" y="28288"/>
                        <a:pt x="4007" y="28303"/>
                        <a:pt x="4007" y="28319"/>
                      </a:cubicBezTo>
                      <a:lnTo>
                        <a:pt x="4022" y="28334"/>
                      </a:lnTo>
                      <a:lnTo>
                        <a:pt x="4083" y="28395"/>
                      </a:lnTo>
                      <a:lnTo>
                        <a:pt x="4114" y="28440"/>
                      </a:lnTo>
                      <a:lnTo>
                        <a:pt x="4129" y="28456"/>
                      </a:lnTo>
                      <a:cubicBezTo>
                        <a:pt x="4144" y="28471"/>
                        <a:pt x="4160" y="28486"/>
                        <a:pt x="4160" y="28517"/>
                      </a:cubicBezTo>
                      <a:cubicBezTo>
                        <a:pt x="4236" y="28623"/>
                        <a:pt x="4312" y="28730"/>
                        <a:pt x="4373" y="28837"/>
                      </a:cubicBezTo>
                      <a:lnTo>
                        <a:pt x="4403" y="28882"/>
                      </a:lnTo>
                      <a:cubicBezTo>
                        <a:pt x="4434" y="28928"/>
                        <a:pt x="4449" y="28959"/>
                        <a:pt x="4480" y="29004"/>
                      </a:cubicBezTo>
                      <a:lnTo>
                        <a:pt x="4540" y="29126"/>
                      </a:lnTo>
                      <a:lnTo>
                        <a:pt x="4556" y="29157"/>
                      </a:lnTo>
                      <a:cubicBezTo>
                        <a:pt x="4571" y="29172"/>
                        <a:pt x="4571" y="29187"/>
                        <a:pt x="4586" y="29202"/>
                      </a:cubicBezTo>
                      <a:lnTo>
                        <a:pt x="4586" y="29218"/>
                      </a:lnTo>
                      <a:lnTo>
                        <a:pt x="4617" y="29263"/>
                      </a:lnTo>
                      <a:cubicBezTo>
                        <a:pt x="4647" y="29309"/>
                        <a:pt x="4662" y="29355"/>
                        <a:pt x="4693" y="29416"/>
                      </a:cubicBezTo>
                      <a:cubicBezTo>
                        <a:pt x="4708" y="29446"/>
                        <a:pt x="4723" y="29477"/>
                        <a:pt x="4739" y="29492"/>
                      </a:cubicBezTo>
                      <a:cubicBezTo>
                        <a:pt x="4769" y="29537"/>
                        <a:pt x="4784" y="29583"/>
                        <a:pt x="4815" y="29629"/>
                      </a:cubicBezTo>
                      <a:lnTo>
                        <a:pt x="4845" y="29705"/>
                      </a:lnTo>
                      <a:lnTo>
                        <a:pt x="4921" y="29857"/>
                      </a:lnTo>
                      <a:cubicBezTo>
                        <a:pt x="4952" y="29903"/>
                        <a:pt x="4967" y="29949"/>
                        <a:pt x="4998" y="29995"/>
                      </a:cubicBezTo>
                      <a:cubicBezTo>
                        <a:pt x="5013" y="30025"/>
                        <a:pt x="5028" y="30056"/>
                        <a:pt x="5043" y="30086"/>
                      </a:cubicBezTo>
                      <a:cubicBezTo>
                        <a:pt x="5059" y="30116"/>
                        <a:pt x="5059" y="30147"/>
                        <a:pt x="5074" y="30162"/>
                      </a:cubicBezTo>
                      <a:cubicBezTo>
                        <a:pt x="5089" y="30177"/>
                        <a:pt x="5089" y="30193"/>
                        <a:pt x="5089" y="30208"/>
                      </a:cubicBezTo>
                      <a:lnTo>
                        <a:pt x="5104" y="30238"/>
                      </a:lnTo>
                      <a:cubicBezTo>
                        <a:pt x="5119" y="30254"/>
                        <a:pt x="5135" y="30284"/>
                        <a:pt x="5135" y="30299"/>
                      </a:cubicBezTo>
                      <a:lnTo>
                        <a:pt x="5180" y="30391"/>
                      </a:lnTo>
                      <a:lnTo>
                        <a:pt x="5211" y="30482"/>
                      </a:lnTo>
                      <a:cubicBezTo>
                        <a:pt x="5226" y="30513"/>
                        <a:pt x="5241" y="30558"/>
                        <a:pt x="5257" y="30604"/>
                      </a:cubicBezTo>
                      <a:lnTo>
                        <a:pt x="5272" y="30650"/>
                      </a:lnTo>
                      <a:cubicBezTo>
                        <a:pt x="5272" y="30665"/>
                        <a:pt x="5287" y="30680"/>
                        <a:pt x="5287" y="30695"/>
                      </a:cubicBezTo>
                      <a:lnTo>
                        <a:pt x="5302" y="30726"/>
                      </a:lnTo>
                      <a:lnTo>
                        <a:pt x="5302" y="30756"/>
                      </a:lnTo>
                      <a:lnTo>
                        <a:pt x="5318" y="30817"/>
                      </a:lnTo>
                      <a:lnTo>
                        <a:pt x="5348" y="30878"/>
                      </a:lnTo>
                      <a:lnTo>
                        <a:pt x="5348" y="30909"/>
                      </a:lnTo>
                      <a:lnTo>
                        <a:pt x="5363" y="30939"/>
                      </a:lnTo>
                      <a:cubicBezTo>
                        <a:pt x="5363" y="30954"/>
                        <a:pt x="5363" y="30970"/>
                        <a:pt x="5378" y="31000"/>
                      </a:cubicBezTo>
                      <a:cubicBezTo>
                        <a:pt x="5394" y="31061"/>
                        <a:pt x="5409" y="31122"/>
                        <a:pt x="5424" y="31183"/>
                      </a:cubicBezTo>
                      <a:lnTo>
                        <a:pt x="5424" y="31198"/>
                      </a:lnTo>
                      <a:cubicBezTo>
                        <a:pt x="5455" y="31351"/>
                        <a:pt x="5500" y="31518"/>
                        <a:pt x="5531" y="31671"/>
                      </a:cubicBezTo>
                      <a:lnTo>
                        <a:pt x="5561" y="31777"/>
                      </a:lnTo>
                      <a:cubicBezTo>
                        <a:pt x="5577" y="31899"/>
                        <a:pt x="5607" y="32021"/>
                        <a:pt x="5637" y="32143"/>
                      </a:cubicBezTo>
                      <a:lnTo>
                        <a:pt x="5637" y="32158"/>
                      </a:lnTo>
                      <a:cubicBezTo>
                        <a:pt x="5668" y="32249"/>
                        <a:pt x="5683" y="32326"/>
                        <a:pt x="5698" y="32402"/>
                      </a:cubicBezTo>
                      <a:cubicBezTo>
                        <a:pt x="5729" y="32493"/>
                        <a:pt x="5744" y="32569"/>
                        <a:pt x="5775" y="32661"/>
                      </a:cubicBezTo>
                      <a:cubicBezTo>
                        <a:pt x="5805" y="32737"/>
                        <a:pt x="5820" y="32798"/>
                        <a:pt x="5851" y="32874"/>
                      </a:cubicBezTo>
                      <a:cubicBezTo>
                        <a:pt x="5881" y="32950"/>
                        <a:pt x="5912" y="33042"/>
                        <a:pt x="5942" y="33133"/>
                      </a:cubicBezTo>
                      <a:lnTo>
                        <a:pt x="5942" y="33164"/>
                      </a:lnTo>
                      <a:cubicBezTo>
                        <a:pt x="5957" y="33179"/>
                        <a:pt x="5957" y="33179"/>
                        <a:pt x="5957" y="33194"/>
                      </a:cubicBezTo>
                      <a:cubicBezTo>
                        <a:pt x="5927" y="33148"/>
                        <a:pt x="5896" y="33118"/>
                        <a:pt x="5866" y="33072"/>
                      </a:cubicBezTo>
                      <a:cubicBezTo>
                        <a:pt x="5820" y="32996"/>
                        <a:pt x="5759" y="32935"/>
                        <a:pt x="5698" y="32859"/>
                      </a:cubicBezTo>
                      <a:lnTo>
                        <a:pt x="5607" y="32737"/>
                      </a:lnTo>
                      <a:lnTo>
                        <a:pt x="5485" y="32585"/>
                      </a:lnTo>
                      <a:cubicBezTo>
                        <a:pt x="5363" y="32417"/>
                        <a:pt x="5241" y="32249"/>
                        <a:pt x="5104" y="32082"/>
                      </a:cubicBezTo>
                      <a:cubicBezTo>
                        <a:pt x="4937" y="31838"/>
                        <a:pt x="4784" y="31640"/>
                        <a:pt x="4662" y="31442"/>
                      </a:cubicBezTo>
                      <a:cubicBezTo>
                        <a:pt x="4571" y="31320"/>
                        <a:pt x="4495" y="31168"/>
                        <a:pt x="4403" y="31046"/>
                      </a:cubicBezTo>
                      <a:cubicBezTo>
                        <a:pt x="4342" y="30939"/>
                        <a:pt x="4281" y="30833"/>
                        <a:pt x="4221" y="30726"/>
                      </a:cubicBezTo>
                      <a:cubicBezTo>
                        <a:pt x="4053" y="30482"/>
                        <a:pt x="3901" y="30269"/>
                        <a:pt x="3748" y="30086"/>
                      </a:cubicBezTo>
                      <a:cubicBezTo>
                        <a:pt x="3657" y="29979"/>
                        <a:pt x="3565" y="29873"/>
                        <a:pt x="3474" y="29781"/>
                      </a:cubicBezTo>
                      <a:cubicBezTo>
                        <a:pt x="3383" y="29690"/>
                        <a:pt x="3291" y="29598"/>
                        <a:pt x="3215" y="29492"/>
                      </a:cubicBezTo>
                      <a:lnTo>
                        <a:pt x="3184" y="29446"/>
                      </a:lnTo>
                      <a:lnTo>
                        <a:pt x="3154" y="29416"/>
                      </a:lnTo>
                      <a:cubicBezTo>
                        <a:pt x="3002" y="29202"/>
                        <a:pt x="2849" y="28989"/>
                        <a:pt x="2727" y="28791"/>
                      </a:cubicBezTo>
                      <a:cubicBezTo>
                        <a:pt x="2590" y="28562"/>
                        <a:pt x="2468" y="28334"/>
                        <a:pt x="2347" y="28121"/>
                      </a:cubicBezTo>
                      <a:cubicBezTo>
                        <a:pt x="2286" y="28029"/>
                        <a:pt x="2225" y="27907"/>
                        <a:pt x="2164" y="27770"/>
                      </a:cubicBezTo>
                      <a:cubicBezTo>
                        <a:pt x="2118" y="27663"/>
                        <a:pt x="2057" y="27542"/>
                        <a:pt x="1996" y="27435"/>
                      </a:cubicBezTo>
                      <a:lnTo>
                        <a:pt x="1966" y="27359"/>
                      </a:lnTo>
                      <a:lnTo>
                        <a:pt x="1950" y="27359"/>
                      </a:lnTo>
                      <a:cubicBezTo>
                        <a:pt x="1950" y="27344"/>
                        <a:pt x="1950" y="27328"/>
                        <a:pt x="1935" y="27313"/>
                      </a:cubicBezTo>
                      <a:cubicBezTo>
                        <a:pt x="1935" y="27298"/>
                        <a:pt x="1920" y="27298"/>
                        <a:pt x="1905" y="27298"/>
                      </a:cubicBezTo>
                      <a:cubicBezTo>
                        <a:pt x="1905" y="27283"/>
                        <a:pt x="1889" y="27283"/>
                        <a:pt x="1889" y="27283"/>
                      </a:cubicBezTo>
                      <a:cubicBezTo>
                        <a:pt x="1874" y="27283"/>
                        <a:pt x="1859" y="27283"/>
                        <a:pt x="1844" y="27298"/>
                      </a:cubicBezTo>
                      <a:cubicBezTo>
                        <a:pt x="1844" y="27313"/>
                        <a:pt x="1828" y="27313"/>
                        <a:pt x="1828" y="27328"/>
                      </a:cubicBezTo>
                      <a:cubicBezTo>
                        <a:pt x="1828" y="27344"/>
                        <a:pt x="1828" y="27359"/>
                        <a:pt x="1828" y="27374"/>
                      </a:cubicBezTo>
                      <a:cubicBezTo>
                        <a:pt x="1844" y="27389"/>
                        <a:pt x="1844" y="27389"/>
                        <a:pt x="1844" y="27404"/>
                      </a:cubicBezTo>
                      <a:cubicBezTo>
                        <a:pt x="1844" y="27404"/>
                        <a:pt x="1859" y="27420"/>
                        <a:pt x="1859" y="27420"/>
                      </a:cubicBezTo>
                      <a:cubicBezTo>
                        <a:pt x="1859" y="27435"/>
                        <a:pt x="1874" y="27435"/>
                        <a:pt x="1874" y="27450"/>
                      </a:cubicBezTo>
                      <a:cubicBezTo>
                        <a:pt x="1874" y="27465"/>
                        <a:pt x="1889" y="27496"/>
                        <a:pt x="1905" y="27511"/>
                      </a:cubicBezTo>
                      <a:lnTo>
                        <a:pt x="1920" y="27526"/>
                      </a:lnTo>
                      <a:lnTo>
                        <a:pt x="1950" y="27603"/>
                      </a:lnTo>
                      <a:cubicBezTo>
                        <a:pt x="1966" y="27633"/>
                        <a:pt x="1981" y="27663"/>
                        <a:pt x="1996" y="27694"/>
                      </a:cubicBezTo>
                      <a:cubicBezTo>
                        <a:pt x="2011" y="27740"/>
                        <a:pt x="2027" y="27770"/>
                        <a:pt x="2042" y="27816"/>
                      </a:cubicBezTo>
                      <a:cubicBezTo>
                        <a:pt x="2088" y="27892"/>
                        <a:pt x="2118" y="27968"/>
                        <a:pt x="2164" y="28044"/>
                      </a:cubicBezTo>
                      <a:cubicBezTo>
                        <a:pt x="2209" y="28121"/>
                        <a:pt x="2255" y="28212"/>
                        <a:pt x="2301" y="28288"/>
                      </a:cubicBezTo>
                      <a:cubicBezTo>
                        <a:pt x="2316" y="28334"/>
                        <a:pt x="2347" y="28364"/>
                        <a:pt x="2362" y="28410"/>
                      </a:cubicBezTo>
                      <a:cubicBezTo>
                        <a:pt x="2423" y="28486"/>
                        <a:pt x="2468" y="28578"/>
                        <a:pt x="2514" y="28669"/>
                      </a:cubicBezTo>
                      <a:cubicBezTo>
                        <a:pt x="2590" y="28806"/>
                        <a:pt x="2682" y="28943"/>
                        <a:pt x="2758" y="29080"/>
                      </a:cubicBezTo>
                      <a:cubicBezTo>
                        <a:pt x="2865" y="29248"/>
                        <a:pt x="2971" y="29416"/>
                        <a:pt x="3078" y="29583"/>
                      </a:cubicBezTo>
                      <a:cubicBezTo>
                        <a:pt x="3154" y="29675"/>
                        <a:pt x="3230" y="29766"/>
                        <a:pt x="3306" y="29857"/>
                      </a:cubicBezTo>
                      <a:cubicBezTo>
                        <a:pt x="3352" y="29918"/>
                        <a:pt x="3398" y="29964"/>
                        <a:pt x="3428" y="30025"/>
                      </a:cubicBezTo>
                      <a:cubicBezTo>
                        <a:pt x="3459" y="30071"/>
                        <a:pt x="3489" y="30116"/>
                        <a:pt x="3535" y="30162"/>
                      </a:cubicBezTo>
                      <a:cubicBezTo>
                        <a:pt x="3565" y="30208"/>
                        <a:pt x="3596" y="30269"/>
                        <a:pt x="3642" y="30315"/>
                      </a:cubicBezTo>
                      <a:cubicBezTo>
                        <a:pt x="3703" y="30421"/>
                        <a:pt x="3763" y="30528"/>
                        <a:pt x="3824" y="30634"/>
                      </a:cubicBezTo>
                      <a:cubicBezTo>
                        <a:pt x="3901" y="30787"/>
                        <a:pt x="3977" y="30939"/>
                        <a:pt x="4053" y="31076"/>
                      </a:cubicBezTo>
                      <a:cubicBezTo>
                        <a:pt x="4099" y="31183"/>
                        <a:pt x="4144" y="31274"/>
                        <a:pt x="4205" y="31381"/>
                      </a:cubicBezTo>
                      <a:cubicBezTo>
                        <a:pt x="4251" y="31488"/>
                        <a:pt x="4327" y="31610"/>
                        <a:pt x="4388" y="31731"/>
                      </a:cubicBezTo>
                      <a:cubicBezTo>
                        <a:pt x="4419" y="31777"/>
                        <a:pt x="4449" y="31838"/>
                        <a:pt x="4495" y="31899"/>
                      </a:cubicBezTo>
                      <a:cubicBezTo>
                        <a:pt x="4525" y="31960"/>
                        <a:pt x="4571" y="32021"/>
                        <a:pt x="4601" y="32082"/>
                      </a:cubicBezTo>
                      <a:cubicBezTo>
                        <a:pt x="4678" y="32189"/>
                        <a:pt x="4769" y="32295"/>
                        <a:pt x="4845" y="32417"/>
                      </a:cubicBezTo>
                      <a:cubicBezTo>
                        <a:pt x="4937" y="32524"/>
                        <a:pt x="5028" y="32646"/>
                        <a:pt x="5119" y="32752"/>
                      </a:cubicBezTo>
                      <a:cubicBezTo>
                        <a:pt x="5180" y="32828"/>
                        <a:pt x="5241" y="32905"/>
                        <a:pt x="5302" y="32981"/>
                      </a:cubicBezTo>
                      <a:lnTo>
                        <a:pt x="5363" y="33057"/>
                      </a:lnTo>
                      <a:cubicBezTo>
                        <a:pt x="5394" y="33103"/>
                        <a:pt x="5439" y="33133"/>
                        <a:pt x="5470" y="33179"/>
                      </a:cubicBezTo>
                      <a:cubicBezTo>
                        <a:pt x="5516" y="33240"/>
                        <a:pt x="5577" y="33301"/>
                        <a:pt x="5622" y="33362"/>
                      </a:cubicBezTo>
                      <a:lnTo>
                        <a:pt x="5637" y="33377"/>
                      </a:lnTo>
                      <a:lnTo>
                        <a:pt x="5607" y="33377"/>
                      </a:lnTo>
                      <a:cubicBezTo>
                        <a:pt x="5607" y="33362"/>
                        <a:pt x="5592" y="33362"/>
                        <a:pt x="5577" y="33362"/>
                      </a:cubicBezTo>
                      <a:cubicBezTo>
                        <a:pt x="5531" y="33346"/>
                        <a:pt x="5500" y="33346"/>
                        <a:pt x="5455" y="33331"/>
                      </a:cubicBezTo>
                      <a:cubicBezTo>
                        <a:pt x="5409" y="33316"/>
                        <a:pt x="5348" y="33301"/>
                        <a:pt x="5302" y="33301"/>
                      </a:cubicBezTo>
                      <a:cubicBezTo>
                        <a:pt x="5272" y="33286"/>
                        <a:pt x="5241" y="33286"/>
                        <a:pt x="5211" y="33270"/>
                      </a:cubicBezTo>
                      <a:cubicBezTo>
                        <a:pt x="5135" y="33255"/>
                        <a:pt x="5059" y="33240"/>
                        <a:pt x="4982" y="33225"/>
                      </a:cubicBezTo>
                      <a:cubicBezTo>
                        <a:pt x="4891" y="33209"/>
                        <a:pt x="4800" y="33179"/>
                        <a:pt x="4708" y="33164"/>
                      </a:cubicBezTo>
                      <a:lnTo>
                        <a:pt x="4601" y="33133"/>
                      </a:lnTo>
                      <a:lnTo>
                        <a:pt x="4556" y="33118"/>
                      </a:lnTo>
                      <a:cubicBezTo>
                        <a:pt x="4525" y="33118"/>
                        <a:pt x="4495" y="33103"/>
                        <a:pt x="4464" y="33103"/>
                      </a:cubicBezTo>
                      <a:cubicBezTo>
                        <a:pt x="4449" y="33087"/>
                        <a:pt x="4434" y="33087"/>
                        <a:pt x="4419" y="33087"/>
                      </a:cubicBezTo>
                      <a:lnTo>
                        <a:pt x="4373" y="33072"/>
                      </a:lnTo>
                      <a:cubicBezTo>
                        <a:pt x="4327" y="33057"/>
                        <a:pt x="4266" y="33042"/>
                        <a:pt x="4221" y="33027"/>
                      </a:cubicBezTo>
                      <a:cubicBezTo>
                        <a:pt x="4129" y="32996"/>
                        <a:pt x="4053" y="32966"/>
                        <a:pt x="3977" y="32935"/>
                      </a:cubicBezTo>
                      <a:cubicBezTo>
                        <a:pt x="3855" y="32889"/>
                        <a:pt x="3733" y="32844"/>
                        <a:pt x="3626" y="32798"/>
                      </a:cubicBezTo>
                      <a:cubicBezTo>
                        <a:pt x="3596" y="32783"/>
                        <a:pt x="3581" y="32783"/>
                        <a:pt x="3565" y="32767"/>
                      </a:cubicBezTo>
                      <a:lnTo>
                        <a:pt x="3489" y="32737"/>
                      </a:lnTo>
                      <a:lnTo>
                        <a:pt x="3428" y="32707"/>
                      </a:lnTo>
                      <a:cubicBezTo>
                        <a:pt x="3398" y="32691"/>
                        <a:pt x="3367" y="32676"/>
                        <a:pt x="3322" y="32661"/>
                      </a:cubicBezTo>
                      <a:lnTo>
                        <a:pt x="3291" y="32646"/>
                      </a:lnTo>
                      <a:cubicBezTo>
                        <a:pt x="3261" y="32630"/>
                        <a:pt x="3245" y="32615"/>
                        <a:pt x="3215" y="32600"/>
                      </a:cubicBezTo>
                      <a:lnTo>
                        <a:pt x="3154" y="32554"/>
                      </a:lnTo>
                      <a:lnTo>
                        <a:pt x="3093" y="32524"/>
                      </a:lnTo>
                      <a:cubicBezTo>
                        <a:pt x="3063" y="32508"/>
                        <a:pt x="3047" y="32493"/>
                        <a:pt x="3032" y="32478"/>
                      </a:cubicBezTo>
                      <a:cubicBezTo>
                        <a:pt x="3017" y="32478"/>
                        <a:pt x="3002" y="32463"/>
                        <a:pt x="2986" y="32463"/>
                      </a:cubicBezTo>
                      <a:cubicBezTo>
                        <a:pt x="2971" y="32448"/>
                        <a:pt x="2956" y="32432"/>
                        <a:pt x="2941" y="32432"/>
                      </a:cubicBezTo>
                      <a:cubicBezTo>
                        <a:pt x="2925" y="32417"/>
                        <a:pt x="2910" y="32402"/>
                        <a:pt x="2880" y="32387"/>
                      </a:cubicBezTo>
                      <a:cubicBezTo>
                        <a:pt x="2849" y="32371"/>
                        <a:pt x="2819" y="32341"/>
                        <a:pt x="2804" y="32326"/>
                      </a:cubicBezTo>
                      <a:cubicBezTo>
                        <a:pt x="2697" y="32249"/>
                        <a:pt x="2590" y="32173"/>
                        <a:pt x="2499" y="32097"/>
                      </a:cubicBezTo>
                      <a:cubicBezTo>
                        <a:pt x="2423" y="32036"/>
                        <a:pt x="2362" y="31975"/>
                        <a:pt x="2301" y="31914"/>
                      </a:cubicBezTo>
                      <a:lnTo>
                        <a:pt x="2286" y="31899"/>
                      </a:lnTo>
                      <a:lnTo>
                        <a:pt x="2255" y="31884"/>
                      </a:lnTo>
                      <a:lnTo>
                        <a:pt x="2240" y="31869"/>
                      </a:lnTo>
                      <a:cubicBezTo>
                        <a:pt x="2179" y="31792"/>
                        <a:pt x="2103" y="31716"/>
                        <a:pt x="2042" y="31640"/>
                      </a:cubicBezTo>
                      <a:cubicBezTo>
                        <a:pt x="1981" y="31549"/>
                        <a:pt x="1920" y="31472"/>
                        <a:pt x="1859" y="31381"/>
                      </a:cubicBezTo>
                      <a:cubicBezTo>
                        <a:pt x="1828" y="31351"/>
                        <a:pt x="1813" y="31320"/>
                        <a:pt x="1783" y="31290"/>
                      </a:cubicBezTo>
                      <a:cubicBezTo>
                        <a:pt x="1737" y="31229"/>
                        <a:pt x="1691" y="31168"/>
                        <a:pt x="1646" y="31107"/>
                      </a:cubicBezTo>
                      <a:lnTo>
                        <a:pt x="1630" y="31076"/>
                      </a:lnTo>
                      <a:cubicBezTo>
                        <a:pt x="1554" y="30985"/>
                        <a:pt x="1478" y="30878"/>
                        <a:pt x="1417" y="30787"/>
                      </a:cubicBezTo>
                      <a:cubicBezTo>
                        <a:pt x="1356" y="30680"/>
                        <a:pt x="1295" y="30589"/>
                        <a:pt x="1234" y="30482"/>
                      </a:cubicBezTo>
                      <a:lnTo>
                        <a:pt x="1204" y="30436"/>
                      </a:lnTo>
                      <a:lnTo>
                        <a:pt x="1173" y="30391"/>
                      </a:lnTo>
                      <a:lnTo>
                        <a:pt x="1173" y="30375"/>
                      </a:lnTo>
                      <a:lnTo>
                        <a:pt x="1158" y="30360"/>
                      </a:lnTo>
                      <a:cubicBezTo>
                        <a:pt x="1143" y="30330"/>
                        <a:pt x="1128" y="30284"/>
                        <a:pt x="1112" y="30254"/>
                      </a:cubicBezTo>
                      <a:cubicBezTo>
                        <a:pt x="1082" y="30208"/>
                        <a:pt x="1067" y="30162"/>
                        <a:pt x="1051" y="30116"/>
                      </a:cubicBezTo>
                      <a:cubicBezTo>
                        <a:pt x="1036" y="30071"/>
                        <a:pt x="1021" y="30025"/>
                        <a:pt x="1006" y="29979"/>
                      </a:cubicBezTo>
                      <a:cubicBezTo>
                        <a:pt x="1006" y="29979"/>
                        <a:pt x="991" y="29964"/>
                        <a:pt x="991" y="29964"/>
                      </a:cubicBezTo>
                      <a:cubicBezTo>
                        <a:pt x="991" y="29934"/>
                        <a:pt x="975" y="29903"/>
                        <a:pt x="975" y="29873"/>
                      </a:cubicBezTo>
                      <a:lnTo>
                        <a:pt x="960" y="29842"/>
                      </a:lnTo>
                      <a:lnTo>
                        <a:pt x="960" y="29827"/>
                      </a:lnTo>
                      <a:cubicBezTo>
                        <a:pt x="945" y="29751"/>
                        <a:pt x="930" y="29690"/>
                        <a:pt x="914" y="29614"/>
                      </a:cubicBezTo>
                      <a:cubicBezTo>
                        <a:pt x="914" y="29568"/>
                        <a:pt x="899" y="29522"/>
                        <a:pt x="899" y="29477"/>
                      </a:cubicBezTo>
                      <a:cubicBezTo>
                        <a:pt x="884" y="29431"/>
                        <a:pt x="884" y="29385"/>
                        <a:pt x="869" y="29339"/>
                      </a:cubicBezTo>
                      <a:cubicBezTo>
                        <a:pt x="853" y="29218"/>
                        <a:pt x="838" y="29096"/>
                        <a:pt x="823" y="28989"/>
                      </a:cubicBezTo>
                      <a:cubicBezTo>
                        <a:pt x="823" y="28943"/>
                        <a:pt x="823" y="28898"/>
                        <a:pt x="808" y="28837"/>
                      </a:cubicBezTo>
                      <a:cubicBezTo>
                        <a:pt x="792" y="28684"/>
                        <a:pt x="777" y="28517"/>
                        <a:pt x="747" y="28349"/>
                      </a:cubicBezTo>
                      <a:cubicBezTo>
                        <a:pt x="716" y="28181"/>
                        <a:pt x="701" y="28014"/>
                        <a:pt x="671" y="27846"/>
                      </a:cubicBezTo>
                      <a:cubicBezTo>
                        <a:pt x="610" y="27511"/>
                        <a:pt x="533" y="27191"/>
                        <a:pt x="472" y="26871"/>
                      </a:cubicBezTo>
                      <a:lnTo>
                        <a:pt x="366" y="26368"/>
                      </a:lnTo>
                      <a:cubicBezTo>
                        <a:pt x="351" y="26323"/>
                        <a:pt x="335" y="26262"/>
                        <a:pt x="320" y="26201"/>
                      </a:cubicBezTo>
                      <a:cubicBezTo>
                        <a:pt x="305" y="26094"/>
                        <a:pt x="274" y="25988"/>
                        <a:pt x="259" y="25881"/>
                      </a:cubicBezTo>
                      <a:cubicBezTo>
                        <a:pt x="244" y="25835"/>
                        <a:pt x="229" y="25759"/>
                        <a:pt x="229" y="25698"/>
                      </a:cubicBezTo>
                      <a:cubicBezTo>
                        <a:pt x="213" y="25637"/>
                        <a:pt x="198" y="25561"/>
                        <a:pt x="198" y="25500"/>
                      </a:cubicBezTo>
                      <a:lnTo>
                        <a:pt x="198" y="25485"/>
                      </a:lnTo>
                      <a:lnTo>
                        <a:pt x="198" y="25469"/>
                      </a:lnTo>
                      <a:close/>
                      <a:moveTo>
                        <a:pt x="17308" y="33956"/>
                      </a:moveTo>
                      <a:lnTo>
                        <a:pt x="17293" y="33971"/>
                      </a:lnTo>
                      <a:cubicBezTo>
                        <a:pt x="17290" y="33976"/>
                        <a:pt x="17288" y="33980"/>
                        <a:pt x="17285" y="33985"/>
                      </a:cubicBezTo>
                      <a:lnTo>
                        <a:pt x="17285" y="33985"/>
                      </a:lnTo>
                      <a:lnTo>
                        <a:pt x="17308" y="33956"/>
                      </a:lnTo>
                      <a:close/>
                      <a:moveTo>
                        <a:pt x="23128" y="34139"/>
                      </a:moveTo>
                      <a:lnTo>
                        <a:pt x="23113" y="34154"/>
                      </a:lnTo>
                      <a:lnTo>
                        <a:pt x="23128" y="34154"/>
                      </a:lnTo>
                      <a:cubicBezTo>
                        <a:pt x="23128" y="34139"/>
                        <a:pt x="23128" y="34139"/>
                        <a:pt x="23128" y="34139"/>
                      </a:cubicBezTo>
                      <a:close/>
                      <a:moveTo>
                        <a:pt x="13469" y="29202"/>
                      </a:moveTo>
                      <a:cubicBezTo>
                        <a:pt x="13514" y="29202"/>
                        <a:pt x="13545" y="29218"/>
                        <a:pt x="13575" y="29218"/>
                      </a:cubicBezTo>
                      <a:cubicBezTo>
                        <a:pt x="13621" y="29233"/>
                        <a:pt x="13667" y="29233"/>
                        <a:pt x="13713" y="29248"/>
                      </a:cubicBezTo>
                      <a:cubicBezTo>
                        <a:pt x="13758" y="29263"/>
                        <a:pt x="13804" y="29278"/>
                        <a:pt x="13850" y="29294"/>
                      </a:cubicBezTo>
                      <a:lnTo>
                        <a:pt x="13850" y="29309"/>
                      </a:lnTo>
                      <a:lnTo>
                        <a:pt x="13941" y="29355"/>
                      </a:lnTo>
                      <a:cubicBezTo>
                        <a:pt x="13987" y="29370"/>
                        <a:pt x="14017" y="29385"/>
                        <a:pt x="14063" y="29416"/>
                      </a:cubicBezTo>
                      <a:cubicBezTo>
                        <a:pt x="14093" y="29431"/>
                        <a:pt x="14139" y="29461"/>
                        <a:pt x="14170" y="29477"/>
                      </a:cubicBezTo>
                      <a:cubicBezTo>
                        <a:pt x="14215" y="29492"/>
                        <a:pt x="14246" y="29522"/>
                        <a:pt x="14276" y="29537"/>
                      </a:cubicBezTo>
                      <a:cubicBezTo>
                        <a:pt x="14337" y="29568"/>
                        <a:pt x="14383" y="29598"/>
                        <a:pt x="14429" y="29614"/>
                      </a:cubicBezTo>
                      <a:cubicBezTo>
                        <a:pt x="14474" y="29629"/>
                        <a:pt x="14520" y="29644"/>
                        <a:pt x="14566" y="29659"/>
                      </a:cubicBezTo>
                      <a:lnTo>
                        <a:pt x="14642" y="29659"/>
                      </a:lnTo>
                      <a:cubicBezTo>
                        <a:pt x="14642" y="29675"/>
                        <a:pt x="14642" y="29690"/>
                        <a:pt x="14642" y="29705"/>
                      </a:cubicBezTo>
                      <a:cubicBezTo>
                        <a:pt x="14642" y="29720"/>
                        <a:pt x="14642" y="29736"/>
                        <a:pt x="14642" y="29751"/>
                      </a:cubicBezTo>
                      <a:cubicBezTo>
                        <a:pt x="14627" y="29781"/>
                        <a:pt x="14627" y="29827"/>
                        <a:pt x="14627" y="29857"/>
                      </a:cubicBezTo>
                      <a:cubicBezTo>
                        <a:pt x="14611" y="29903"/>
                        <a:pt x="14611" y="29949"/>
                        <a:pt x="14596" y="29979"/>
                      </a:cubicBezTo>
                      <a:cubicBezTo>
                        <a:pt x="14596" y="30056"/>
                        <a:pt x="14581" y="30132"/>
                        <a:pt x="14566" y="30208"/>
                      </a:cubicBezTo>
                      <a:cubicBezTo>
                        <a:pt x="14535" y="30360"/>
                        <a:pt x="14520" y="30513"/>
                        <a:pt x="14490" y="30665"/>
                      </a:cubicBezTo>
                      <a:cubicBezTo>
                        <a:pt x="14459" y="30893"/>
                        <a:pt x="14429" y="31137"/>
                        <a:pt x="14383" y="31366"/>
                      </a:cubicBezTo>
                      <a:cubicBezTo>
                        <a:pt x="14398" y="31335"/>
                        <a:pt x="14413" y="31290"/>
                        <a:pt x="14429" y="31244"/>
                      </a:cubicBezTo>
                      <a:cubicBezTo>
                        <a:pt x="14429" y="31229"/>
                        <a:pt x="14429" y="31229"/>
                        <a:pt x="14444" y="31213"/>
                      </a:cubicBezTo>
                      <a:cubicBezTo>
                        <a:pt x="14444" y="31213"/>
                        <a:pt x="14444" y="31213"/>
                        <a:pt x="14444" y="31198"/>
                      </a:cubicBezTo>
                      <a:cubicBezTo>
                        <a:pt x="14444" y="31198"/>
                        <a:pt x="14444" y="31198"/>
                        <a:pt x="14444" y="31183"/>
                      </a:cubicBezTo>
                      <a:cubicBezTo>
                        <a:pt x="14459" y="31152"/>
                        <a:pt x="14490" y="31107"/>
                        <a:pt x="14505" y="31061"/>
                      </a:cubicBezTo>
                      <a:cubicBezTo>
                        <a:pt x="14505" y="31046"/>
                        <a:pt x="14505" y="31046"/>
                        <a:pt x="14505" y="31031"/>
                      </a:cubicBezTo>
                      <a:cubicBezTo>
                        <a:pt x="14505" y="31031"/>
                        <a:pt x="14505" y="31015"/>
                        <a:pt x="14520" y="31015"/>
                      </a:cubicBezTo>
                      <a:cubicBezTo>
                        <a:pt x="14520" y="31015"/>
                        <a:pt x="14520" y="31015"/>
                        <a:pt x="14520" y="31000"/>
                      </a:cubicBezTo>
                      <a:cubicBezTo>
                        <a:pt x="14535" y="30970"/>
                        <a:pt x="14535" y="30939"/>
                        <a:pt x="14551" y="30893"/>
                      </a:cubicBezTo>
                      <a:cubicBezTo>
                        <a:pt x="14551" y="30878"/>
                        <a:pt x="14566" y="30863"/>
                        <a:pt x="14566" y="30848"/>
                      </a:cubicBezTo>
                      <a:cubicBezTo>
                        <a:pt x="14566" y="30817"/>
                        <a:pt x="14581" y="30802"/>
                        <a:pt x="14581" y="30787"/>
                      </a:cubicBezTo>
                      <a:cubicBezTo>
                        <a:pt x="14596" y="30711"/>
                        <a:pt x="14611" y="30634"/>
                        <a:pt x="14627" y="30558"/>
                      </a:cubicBezTo>
                      <a:cubicBezTo>
                        <a:pt x="14642" y="30482"/>
                        <a:pt x="14642" y="30391"/>
                        <a:pt x="14657" y="30315"/>
                      </a:cubicBezTo>
                      <a:cubicBezTo>
                        <a:pt x="14672" y="30238"/>
                        <a:pt x="14672" y="30162"/>
                        <a:pt x="14688" y="30086"/>
                      </a:cubicBezTo>
                      <a:cubicBezTo>
                        <a:pt x="14703" y="30010"/>
                        <a:pt x="14703" y="29949"/>
                        <a:pt x="14718" y="29873"/>
                      </a:cubicBezTo>
                      <a:cubicBezTo>
                        <a:pt x="14718" y="29857"/>
                        <a:pt x="14718" y="29842"/>
                        <a:pt x="14718" y="29827"/>
                      </a:cubicBezTo>
                      <a:cubicBezTo>
                        <a:pt x="14718" y="29812"/>
                        <a:pt x="14718" y="29781"/>
                        <a:pt x="14718" y="29766"/>
                      </a:cubicBezTo>
                      <a:cubicBezTo>
                        <a:pt x="14718" y="29751"/>
                        <a:pt x="14718" y="29736"/>
                        <a:pt x="14718" y="29705"/>
                      </a:cubicBezTo>
                      <a:cubicBezTo>
                        <a:pt x="14718" y="29705"/>
                        <a:pt x="14733" y="29690"/>
                        <a:pt x="14733" y="29675"/>
                      </a:cubicBezTo>
                      <a:cubicBezTo>
                        <a:pt x="14733" y="29675"/>
                        <a:pt x="14718" y="29675"/>
                        <a:pt x="14718" y="29659"/>
                      </a:cubicBezTo>
                      <a:cubicBezTo>
                        <a:pt x="14794" y="29659"/>
                        <a:pt x="14855" y="29659"/>
                        <a:pt x="14916" y="29644"/>
                      </a:cubicBezTo>
                      <a:cubicBezTo>
                        <a:pt x="14962" y="29629"/>
                        <a:pt x="15008" y="29614"/>
                        <a:pt x="15069" y="29583"/>
                      </a:cubicBezTo>
                      <a:cubicBezTo>
                        <a:pt x="15114" y="29568"/>
                        <a:pt x="15160" y="29537"/>
                        <a:pt x="15206" y="29507"/>
                      </a:cubicBezTo>
                      <a:lnTo>
                        <a:pt x="15221" y="29492"/>
                      </a:lnTo>
                      <a:cubicBezTo>
                        <a:pt x="15267" y="29461"/>
                        <a:pt x="15312" y="29431"/>
                        <a:pt x="15358" y="29400"/>
                      </a:cubicBezTo>
                      <a:cubicBezTo>
                        <a:pt x="15404" y="29385"/>
                        <a:pt x="15434" y="29370"/>
                        <a:pt x="15465" y="29355"/>
                      </a:cubicBezTo>
                      <a:cubicBezTo>
                        <a:pt x="15495" y="29339"/>
                        <a:pt x="15526" y="29339"/>
                        <a:pt x="15571" y="29324"/>
                      </a:cubicBezTo>
                      <a:cubicBezTo>
                        <a:pt x="15602" y="29324"/>
                        <a:pt x="15632" y="29309"/>
                        <a:pt x="15678" y="29309"/>
                      </a:cubicBezTo>
                      <a:cubicBezTo>
                        <a:pt x="15708" y="29309"/>
                        <a:pt x="15739" y="29294"/>
                        <a:pt x="15769" y="29294"/>
                      </a:cubicBezTo>
                      <a:cubicBezTo>
                        <a:pt x="15800" y="29309"/>
                        <a:pt x="15830" y="29309"/>
                        <a:pt x="15846" y="29309"/>
                      </a:cubicBezTo>
                      <a:cubicBezTo>
                        <a:pt x="15891" y="29309"/>
                        <a:pt x="15922" y="29324"/>
                        <a:pt x="15967" y="29339"/>
                      </a:cubicBezTo>
                      <a:cubicBezTo>
                        <a:pt x="15998" y="29339"/>
                        <a:pt x="16028" y="29355"/>
                        <a:pt x="16059" y="29370"/>
                      </a:cubicBezTo>
                      <a:cubicBezTo>
                        <a:pt x="16105" y="29385"/>
                        <a:pt x="16135" y="29416"/>
                        <a:pt x="16166" y="29431"/>
                      </a:cubicBezTo>
                      <a:cubicBezTo>
                        <a:pt x="16196" y="29446"/>
                        <a:pt x="16226" y="29461"/>
                        <a:pt x="16257" y="29492"/>
                      </a:cubicBezTo>
                      <a:cubicBezTo>
                        <a:pt x="16287" y="29507"/>
                        <a:pt x="16318" y="29537"/>
                        <a:pt x="16348" y="29568"/>
                      </a:cubicBezTo>
                      <a:cubicBezTo>
                        <a:pt x="16379" y="29598"/>
                        <a:pt x="16409" y="29644"/>
                        <a:pt x="16440" y="29675"/>
                      </a:cubicBezTo>
                      <a:cubicBezTo>
                        <a:pt x="16485" y="29736"/>
                        <a:pt x="16531" y="29796"/>
                        <a:pt x="16562" y="29857"/>
                      </a:cubicBezTo>
                      <a:cubicBezTo>
                        <a:pt x="16562" y="29873"/>
                        <a:pt x="16562" y="29873"/>
                        <a:pt x="16577" y="29888"/>
                      </a:cubicBezTo>
                      <a:cubicBezTo>
                        <a:pt x="16592" y="29934"/>
                        <a:pt x="16607" y="29964"/>
                        <a:pt x="16623" y="29995"/>
                      </a:cubicBezTo>
                      <a:cubicBezTo>
                        <a:pt x="16623" y="30010"/>
                        <a:pt x="16638" y="30025"/>
                        <a:pt x="16638" y="30056"/>
                      </a:cubicBezTo>
                      <a:cubicBezTo>
                        <a:pt x="16653" y="30116"/>
                        <a:pt x="16668" y="30193"/>
                        <a:pt x="16684" y="30269"/>
                      </a:cubicBezTo>
                      <a:cubicBezTo>
                        <a:pt x="16684" y="30330"/>
                        <a:pt x="16684" y="30391"/>
                        <a:pt x="16684" y="30467"/>
                      </a:cubicBezTo>
                      <a:cubicBezTo>
                        <a:pt x="16684" y="30528"/>
                        <a:pt x="16668" y="30604"/>
                        <a:pt x="16668" y="30665"/>
                      </a:cubicBezTo>
                      <a:lnTo>
                        <a:pt x="16668" y="30695"/>
                      </a:lnTo>
                      <a:cubicBezTo>
                        <a:pt x="16653" y="30802"/>
                        <a:pt x="16638" y="30893"/>
                        <a:pt x="16607" y="30985"/>
                      </a:cubicBezTo>
                      <a:cubicBezTo>
                        <a:pt x="16592" y="31046"/>
                        <a:pt x="16577" y="31122"/>
                        <a:pt x="16562" y="31183"/>
                      </a:cubicBezTo>
                      <a:lnTo>
                        <a:pt x="16546" y="31244"/>
                      </a:lnTo>
                      <a:lnTo>
                        <a:pt x="16531" y="31320"/>
                      </a:lnTo>
                      <a:lnTo>
                        <a:pt x="16501" y="31396"/>
                      </a:lnTo>
                      <a:cubicBezTo>
                        <a:pt x="16501" y="31427"/>
                        <a:pt x="16485" y="31457"/>
                        <a:pt x="16470" y="31472"/>
                      </a:cubicBezTo>
                      <a:cubicBezTo>
                        <a:pt x="16470" y="31488"/>
                        <a:pt x="16470" y="31518"/>
                        <a:pt x="16455" y="31533"/>
                      </a:cubicBezTo>
                      <a:cubicBezTo>
                        <a:pt x="16440" y="31579"/>
                        <a:pt x="16425" y="31625"/>
                        <a:pt x="16409" y="31686"/>
                      </a:cubicBezTo>
                      <a:cubicBezTo>
                        <a:pt x="16394" y="31731"/>
                        <a:pt x="16364" y="31777"/>
                        <a:pt x="16348" y="31838"/>
                      </a:cubicBezTo>
                      <a:cubicBezTo>
                        <a:pt x="16287" y="32006"/>
                        <a:pt x="16226" y="32189"/>
                        <a:pt x="16166" y="32387"/>
                      </a:cubicBezTo>
                      <a:lnTo>
                        <a:pt x="16150" y="32448"/>
                      </a:lnTo>
                      <a:cubicBezTo>
                        <a:pt x="16150" y="32478"/>
                        <a:pt x="16135" y="32508"/>
                        <a:pt x="16120" y="32524"/>
                      </a:cubicBezTo>
                      <a:lnTo>
                        <a:pt x="16120" y="32539"/>
                      </a:lnTo>
                      <a:cubicBezTo>
                        <a:pt x="16074" y="32707"/>
                        <a:pt x="16028" y="32889"/>
                        <a:pt x="15967" y="33133"/>
                      </a:cubicBezTo>
                      <a:cubicBezTo>
                        <a:pt x="15952" y="33179"/>
                        <a:pt x="15937" y="33240"/>
                        <a:pt x="15937" y="33286"/>
                      </a:cubicBezTo>
                      <a:cubicBezTo>
                        <a:pt x="15891" y="33423"/>
                        <a:pt x="15861" y="33575"/>
                        <a:pt x="15830" y="33712"/>
                      </a:cubicBezTo>
                      <a:cubicBezTo>
                        <a:pt x="15800" y="33819"/>
                        <a:pt x="15769" y="33925"/>
                        <a:pt x="15739" y="34017"/>
                      </a:cubicBezTo>
                      <a:cubicBezTo>
                        <a:pt x="15724" y="34063"/>
                        <a:pt x="15724" y="34093"/>
                        <a:pt x="15708" y="34139"/>
                      </a:cubicBezTo>
                      <a:lnTo>
                        <a:pt x="15693" y="34154"/>
                      </a:lnTo>
                      <a:cubicBezTo>
                        <a:pt x="15678" y="34215"/>
                        <a:pt x="15663" y="34276"/>
                        <a:pt x="15632" y="34337"/>
                      </a:cubicBezTo>
                      <a:cubicBezTo>
                        <a:pt x="15602" y="34428"/>
                        <a:pt x="15571" y="34520"/>
                        <a:pt x="15526" y="34626"/>
                      </a:cubicBezTo>
                      <a:cubicBezTo>
                        <a:pt x="15510" y="34657"/>
                        <a:pt x="15495" y="34702"/>
                        <a:pt x="15465" y="34733"/>
                      </a:cubicBezTo>
                      <a:cubicBezTo>
                        <a:pt x="15434" y="34779"/>
                        <a:pt x="15404" y="34824"/>
                        <a:pt x="15358" y="34870"/>
                      </a:cubicBezTo>
                      <a:lnTo>
                        <a:pt x="15343" y="34901"/>
                      </a:lnTo>
                      <a:cubicBezTo>
                        <a:pt x="15312" y="34931"/>
                        <a:pt x="15282" y="34961"/>
                        <a:pt x="15251" y="34992"/>
                      </a:cubicBezTo>
                      <a:cubicBezTo>
                        <a:pt x="15236" y="35007"/>
                        <a:pt x="15221" y="35022"/>
                        <a:pt x="15206" y="35038"/>
                      </a:cubicBezTo>
                      <a:lnTo>
                        <a:pt x="15175" y="35053"/>
                      </a:lnTo>
                      <a:lnTo>
                        <a:pt x="15160" y="35068"/>
                      </a:lnTo>
                      <a:lnTo>
                        <a:pt x="15145" y="35068"/>
                      </a:lnTo>
                      <a:cubicBezTo>
                        <a:pt x="15145" y="35068"/>
                        <a:pt x="15145" y="35083"/>
                        <a:pt x="15145" y="35083"/>
                      </a:cubicBezTo>
                      <a:lnTo>
                        <a:pt x="15129" y="35083"/>
                      </a:lnTo>
                      <a:cubicBezTo>
                        <a:pt x="15114" y="35099"/>
                        <a:pt x="15099" y="35099"/>
                        <a:pt x="15084" y="35114"/>
                      </a:cubicBezTo>
                      <a:cubicBezTo>
                        <a:pt x="15084" y="35114"/>
                        <a:pt x="15069" y="35129"/>
                        <a:pt x="15053" y="35129"/>
                      </a:cubicBezTo>
                      <a:lnTo>
                        <a:pt x="15038" y="35114"/>
                      </a:lnTo>
                      <a:cubicBezTo>
                        <a:pt x="14992" y="35099"/>
                        <a:pt x="14947" y="35068"/>
                        <a:pt x="14901" y="35053"/>
                      </a:cubicBezTo>
                      <a:cubicBezTo>
                        <a:pt x="14886" y="35038"/>
                        <a:pt x="14870" y="35038"/>
                        <a:pt x="14855" y="35022"/>
                      </a:cubicBezTo>
                      <a:cubicBezTo>
                        <a:pt x="14825" y="35007"/>
                        <a:pt x="14779" y="34992"/>
                        <a:pt x="14749" y="34992"/>
                      </a:cubicBezTo>
                      <a:lnTo>
                        <a:pt x="14733" y="34992"/>
                      </a:lnTo>
                      <a:cubicBezTo>
                        <a:pt x="14764" y="34961"/>
                        <a:pt x="14779" y="34931"/>
                        <a:pt x="14794" y="34901"/>
                      </a:cubicBezTo>
                      <a:lnTo>
                        <a:pt x="14825" y="34870"/>
                      </a:lnTo>
                      <a:cubicBezTo>
                        <a:pt x="14840" y="34824"/>
                        <a:pt x="14870" y="34794"/>
                        <a:pt x="14886" y="34763"/>
                      </a:cubicBezTo>
                      <a:cubicBezTo>
                        <a:pt x="14901" y="34748"/>
                        <a:pt x="14916" y="34733"/>
                        <a:pt x="14916" y="34718"/>
                      </a:cubicBezTo>
                      <a:lnTo>
                        <a:pt x="14931" y="34702"/>
                      </a:lnTo>
                      <a:cubicBezTo>
                        <a:pt x="14931" y="34687"/>
                        <a:pt x="14947" y="34687"/>
                        <a:pt x="14947" y="34672"/>
                      </a:cubicBezTo>
                      <a:lnTo>
                        <a:pt x="14962" y="34626"/>
                      </a:lnTo>
                      <a:lnTo>
                        <a:pt x="14977" y="34611"/>
                      </a:lnTo>
                      <a:cubicBezTo>
                        <a:pt x="14977" y="34596"/>
                        <a:pt x="14992" y="34596"/>
                        <a:pt x="14992" y="34581"/>
                      </a:cubicBezTo>
                      <a:cubicBezTo>
                        <a:pt x="14992" y="34581"/>
                        <a:pt x="14992" y="34565"/>
                        <a:pt x="14992" y="34565"/>
                      </a:cubicBezTo>
                      <a:lnTo>
                        <a:pt x="15008" y="34550"/>
                      </a:lnTo>
                      <a:cubicBezTo>
                        <a:pt x="15023" y="34504"/>
                        <a:pt x="15038" y="34474"/>
                        <a:pt x="15053" y="34428"/>
                      </a:cubicBezTo>
                      <a:cubicBezTo>
                        <a:pt x="15084" y="34367"/>
                        <a:pt x="15114" y="34291"/>
                        <a:pt x="15129" y="34230"/>
                      </a:cubicBezTo>
                      <a:cubicBezTo>
                        <a:pt x="15160" y="34123"/>
                        <a:pt x="15190" y="34017"/>
                        <a:pt x="15221" y="33910"/>
                      </a:cubicBezTo>
                      <a:cubicBezTo>
                        <a:pt x="15251" y="33788"/>
                        <a:pt x="15267" y="33697"/>
                        <a:pt x="15282" y="33590"/>
                      </a:cubicBezTo>
                      <a:lnTo>
                        <a:pt x="15282" y="33575"/>
                      </a:lnTo>
                      <a:cubicBezTo>
                        <a:pt x="15297" y="33545"/>
                        <a:pt x="15297" y="33499"/>
                        <a:pt x="15297" y="33468"/>
                      </a:cubicBezTo>
                      <a:lnTo>
                        <a:pt x="15312" y="33438"/>
                      </a:lnTo>
                      <a:cubicBezTo>
                        <a:pt x="15312" y="33407"/>
                        <a:pt x="15312" y="33377"/>
                        <a:pt x="15312" y="33346"/>
                      </a:cubicBezTo>
                      <a:cubicBezTo>
                        <a:pt x="15328" y="33270"/>
                        <a:pt x="15328" y="33179"/>
                        <a:pt x="15328" y="33103"/>
                      </a:cubicBezTo>
                      <a:cubicBezTo>
                        <a:pt x="15328" y="33011"/>
                        <a:pt x="15328" y="32935"/>
                        <a:pt x="15328" y="32874"/>
                      </a:cubicBezTo>
                      <a:cubicBezTo>
                        <a:pt x="15312" y="32798"/>
                        <a:pt x="15312" y="32722"/>
                        <a:pt x="15312" y="32646"/>
                      </a:cubicBezTo>
                      <a:cubicBezTo>
                        <a:pt x="15297" y="32554"/>
                        <a:pt x="15282" y="32448"/>
                        <a:pt x="15282" y="32356"/>
                      </a:cubicBezTo>
                      <a:cubicBezTo>
                        <a:pt x="15282" y="32387"/>
                        <a:pt x="15282" y="32402"/>
                        <a:pt x="15282" y="32417"/>
                      </a:cubicBezTo>
                      <a:cubicBezTo>
                        <a:pt x="15267" y="32493"/>
                        <a:pt x="15267" y="32554"/>
                        <a:pt x="15251" y="32615"/>
                      </a:cubicBezTo>
                      <a:lnTo>
                        <a:pt x="15251" y="32646"/>
                      </a:lnTo>
                      <a:cubicBezTo>
                        <a:pt x="15236" y="32691"/>
                        <a:pt x="15236" y="32737"/>
                        <a:pt x="15236" y="32798"/>
                      </a:cubicBezTo>
                      <a:lnTo>
                        <a:pt x="15221" y="32874"/>
                      </a:lnTo>
                      <a:cubicBezTo>
                        <a:pt x="15206" y="32966"/>
                        <a:pt x="15206" y="33027"/>
                        <a:pt x="15190" y="33103"/>
                      </a:cubicBezTo>
                      <a:cubicBezTo>
                        <a:pt x="15190" y="33133"/>
                        <a:pt x="15190" y="33179"/>
                        <a:pt x="15190" y="33209"/>
                      </a:cubicBezTo>
                      <a:cubicBezTo>
                        <a:pt x="15190" y="33255"/>
                        <a:pt x="15190" y="33301"/>
                        <a:pt x="15175" y="33331"/>
                      </a:cubicBezTo>
                      <a:cubicBezTo>
                        <a:pt x="15175" y="33392"/>
                        <a:pt x="15175" y="33453"/>
                        <a:pt x="15160" y="33499"/>
                      </a:cubicBezTo>
                      <a:lnTo>
                        <a:pt x="15160" y="33529"/>
                      </a:lnTo>
                      <a:cubicBezTo>
                        <a:pt x="15145" y="33636"/>
                        <a:pt x="15129" y="33727"/>
                        <a:pt x="15099" y="33804"/>
                      </a:cubicBezTo>
                      <a:cubicBezTo>
                        <a:pt x="15084" y="33895"/>
                        <a:pt x="15053" y="33986"/>
                        <a:pt x="15038" y="34078"/>
                      </a:cubicBezTo>
                      <a:lnTo>
                        <a:pt x="15023" y="34093"/>
                      </a:lnTo>
                      <a:cubicBezTo>
                        <a:pt x="15008" y="34169"/>
                        <a:pt x="14977" y="34230"/>
                        <a:pt x="14962" y="34306"/>
                      </a:cubicBezTo>
                      <a:lnTo>
                        <a:pt x="14947" y="34337"/>
                      </a:lnTo>
                      <a:cubicBezTo>
                        <a:pt x="14931" y="34367"/>
                        <a:pt x="14931" y="34398"/>
                        <a:pt x="14916" y="34428"/>
                      </a:cubicBezTo>
                      <a:cubicBezTo>
                        <a:pt x="14901" y="34459"/>
                        <a:pt x="14886" y="34489"/>
                        <a:pt x="14870" y="34520"/>
                      </a:cubicBezTo>
                      <a:lnTo>
                        <a:pt x="14870" y="34535"/>
                      </a:lnTo>
                      <a:cubicBezTo>
                        <a:pt x="14870" y="34550"/>
                        <a:pt x="14855" y="34550"/>
                        <a:pt x="14855" y="34565"/>
                      </a:cubicBezTo>
                      <a:cubicBezTo>
                        <a:pt x="14855" y="34565"/>
                        <a:pt x="14855" y="34581"/>
                        <a:pt x="14855" y="34581"/>
                      </a:cubicBezTo>
                      <a:cubicBezTo>
                        <a:pt x="14825" y="34642"/>
                        <a:pt x="14794" y="34687"/>
                        <a:pt x="14764" y="34733"/>
                      </a:cubicBezTo>
                      <a:cubicBezTo>
                        <a:pt x="14749" y="34763"/>
                        <a:pt x="14733" y="34779"/>
                        <a:pt x="14733" y="34794"/>
                      </a:cubicBezTo>
                      <a:lnTo>
                        <a:pt x="14703" y="34824"/>
                      </a:lnTo>
                      <a:cubicBezTo>
                        <a:pt x="14672" y="34870"/>
                        <a:pt x="14657" y="34901"/>
                        <a:pt x="14642" y="34931"/>
                      </a:cubicBezTo>
                      <a:lnTo>
                        <a:pt x="14627" y="34931"/>
                      </a:lnTo>
                      <a:cubicBezTo>
                        <a:pt x="14627" y="34946"/>
                        <a:pt x="14627" y="34946"/>
                        <a:pt x="14627" y="34946"/>
                      </a:cubicBezTo>
                      <a:cubicBezTo>
                        <a:pt x="14551" y="34916"/>
                        <a:pt x="14490" y="34901"/>
                        <a:pt x="14429" y="34885"/>
                      </a:cubicBezTo>
                      <a:cubicBezTo>
                        <a:pt x="14398" y="34885"/>
                        <a:pt x="14352" y="34870"/>
                        <a:pt x="14322" y="34870"/>
                      </a:cubicBezTo>
                      <a:cubicBezTo>
                        <a:pt x="14231" y="34855"/>
                        <a:pt x="14139" y="34840"/>
                        <a:pt x="14063" y="34840"/>
                      </a:cubicBezTo>
                      <a:lnTo>
                        <a:pt x="14063" y="34824"/>
                      </a:lnTo>
                      <a:lnTo>
                        <a:pt x="14063" y="34809"/>
                      </a:lnTo>
                      <a:lnTo>
                        <a:pt x="14063" y="34794"/>
                      </a:lnTo>
                      <a:lnTo>
                        <a:pt x="14078" y="34733"/>
                      </a:lnTo>
                      <a:lnTo>
                        <a:pt x="14078" y="34702"/>
                      </a:lnTo>
                      <a:lnTo>
                        <a:pt x="14093" y="34626"/>
                      </a:lnTo>
                      <a:lnTo>
                        <a:pt x="14093" y="34596"/>
                      </a:lnTo>
                      <a:cubicBezTo>
                        <a:pt x="14109" y="34581"/>
                        <a:pt x="14109" y="34550"/>
                        <a:pt x="14109" y="34535"/>
                      </a:cubicBezTo>
                      <a:cubicBezTo>
                        <a:pt x="14124" y="34459"/>
                        <a:pt x="14124" y="34398"/>
                        <a:pt x="14139" y="34322"/>
                      </a:cubicBezTo>
                      <a:cubicBezTo>
                        <a:pt x="14154" y="34169"/>
                        <a:pt x="14170" y="34032"/>
                        <a:pt x="14170" y="33895"/>
                      </a:cubicBezTo>
                      <a:cubicBezTo>
                        <a:pt x="14170" y="33792"/>
                        <a:pt x="14170" y="33677"/>
                        <a:pt x="14170" y="33590"/>
                      </a:cubicBezTo>
                      <a:cubicBezTo>
                        <a:pt x="14170" y="33484"/>
                        <a:pt x="14170" y="33377"/>
                        <a:pt x="14170" y="33270"/>
                      </a:cubicBezTo>
                      <a:cubicBezTo>
                        <a:pt x="14170" y="33209"/>
                        <a:pt x="14185" y="33133"/>
                        <a:pt x="14185" y="33072"/>
                      </a:cubicBezTo>
                      <a:lnTo>
                        <a:pt x="14185" y="33072"/>
                      </a:lnTo>
                      <a:lnTo>
                        <a:pt x="14170" y="33164"/>
                      </a:lnTo>
                      <a:cubicBezTo>
                        <a:pt x="14154" y="33225"/>
                        <a:pt x="14139" y="33286"/>
                        <a:pt x="14124" y="33331"/>
                      </a:cubicBezTo>
                      <a:cubicBezTo>
                        <a:pt x="14109" y="33423"/>
                        <a:pt x="14109" y="33499"/>
                        <a:pt x="14093" y="33560"/>
                      </a:cubicBezTo>
                      <a:cubicBezTo>
                        <a:pt x="14078" y="33697"/>
                        <a:pt x="14063" y="33849"/>
                        <a:pt x="14048" y="34017"/>
                      </a:cubicBezTo>
                      <a:cubicBezTo>
                        <a:pt x="14032" y="34108"/>
                        <a:pt x="14032" y="34200"/>
                        <a:pt x="14017" y="34291"/>
                      </a:cubicBezTo>
                      <a:cubicBezTo>
                        <a:pt x="14017" y="34367"/>
                        <a:pt x="14017" y="34428"/>
                        <a:pt x="14002" y="34489"/>
                      </a:cubicBezTo>
                      <a:cubicBezTo>
                        <a:pt x="14002" y="34596"/>
                        <a:pt x="13987" y="34718"/>
                        <a:pt x="13972" y="34840"/>
                      </a:cubicBezTo>
                      <a:cubicBezTo>
                        <a:pt x="13911" y="34832"/>
                        <a:pt x="13850" y="34828"/>
                        <a:pt x="13789" y="34828"/>
                      </a:cubicBezTo>
                      <a:cubicBezTo>
                        <a:pt x="13728" y="34828"/>
                        <a:pt x="13667" y="34832"/>
                        <a:pt x="13606" y="34840"/>
                      </a:cubicBezTo>
                      <a:cubicBezTo>
                        <a:pt x="13575" y="34840"/>
                        <a:pt x="13530" y="34855"/>
                        <a:pt x="13484" y="34855"/>
                      </a:cubicBezTo>
                      <a:cubicBezTo>
                        <a:pt x="13408" y="34870"/>
                        <a:pt x="13316" y="34885"/>
                        <a:pt x="13225" y="34901"/>
                      </a:cubicBezTo>
                      <a:cubicBezTo>
                        <a:pt x="13225" y="34840"/>
                        <a:pt x="13225" y="34794"/>
                        <a:pt x="13210" y="34748"/>
                      </a:cubicBezTo>
                      <a:cubicBezTo>
                        <a:pt x="13210" y="34657"/>
                        <a:pt x="13195" y="34565"/>
                        <a:pt x="13195" y="34489"/>
                      </a:cubicBezTo>
                      <a:cubicBezTo>
                        <a:pt x="13195" y="34413"/>
                        <a:pt x="13179" y="34352"/>
                        <a:pt x="13179" y="34276"/>
                      </a:cubicBezTo>
                      <a:cubicBezTo>
                        <a:pt x="13179" y="34230"/>
                        <a:pt x="13179" y="34184"/>
                        <a:pt x="13179" y="34123"/>
                      </a:cubicBezTo>
                      <a:cubicBezTo>
                        <a:pt x="13164" y="34078"/>
                        <a:pt x="13164" y="34032"/>
                        <a:pt x="13164" y="33971"/>
                      </a:cubicBezTo>
                      <a:lnTo>
                        <a:pt x="13149" y="33773"/>
                      </a:lnTo>
                      <a:cubicBezTo>
                        <a:pt x="13149" y="33712"/>
                        <a:pt x="13149" y="33636"/>
                        <a:pt x="13134" y="33575"/>
                      </a:cubicBezTo>
                      <a:cubicBezTo>
                        <a:pt x="13134" y="33499"/>
                        <a:pt x="13118" y="33423"/>
                        <a:pt x="13103" y="33331"/>
                      </a:cubicBezTo>
                      <a:cubicBezTo>
                        <a:pt x="13103" y="33270"/>
                        <a:pt x="13088" y="33225"/>
                        <a:pt x="13073" y="33179"/>
                      </a:cubicBezTo>
                      <a:lnTo>
                        <a:pt x="13073" y="33103"/>
                      </a:lnTo>
                      <a:cubicBezTo>
                        <a:pt x="13057" y="33042"/>
                        <a:pt x="13042" y="32966"/>
                        <a:pt x="13042" y="32905"/>
                      </a:cubicBezTo>
                      <a:cubicBezTo>
                        <a:pt x="13027" y="32828"/>
                        <a:pt x="13027" y="32752"/>
                        <a:pt x="13027" y="32676"/>
                      </a:cubicBezTo>
                      <a:lnTo>
                        <a:pt x="13012" y="32737"/>
                      </a:lnTo>
                      <a:lnTo>
                        <a:pt x="12996" y="32798"/>
                      </a:lnTo>
                      <a:cubicBezTo>
                        <a:pt x="12996" y="32859"/>
                        <a:pt x="12981" y="32920"/>
                        <a:pt x="12981" y="32981"/>
                      </a:cubicBezTo>
                      <a:lnTo>
                        <a:pt x="12981" y="32996"/>
                      </a:lnTo>
                      <a:cubicBezTo>
                        <a:pt x="12981" y="33027"/>
                        <a:pt x="12966" y="33057"/>
                        <a:pt x="12966" y="33087"/>
                      </a:cubicBezTo>
                      <a:lnTo>
                        <a:pt x="12966" y="33103"/>
                      </a:lnTo>
                      <a:cubicBezTo>
                        <a:pt x="12966" y="33133"/>
                        <a:pt x="12966" y="33164"/>
                        <a:pt x="12966" y="33194"/>
                      </a:cubicBezTo>
                      <a:cubicBezTo>
                        <a:pt x="12966" y="33377"/>
                        <a:pt x="12966" y="33529"/>
                        <a:pt x="12966" y="33682"/>
                      </a:cubicBezTo>
                      <a:cubicBezTo>
                        <a:pt x="12981" y="33834"/>
                        <a:pt x="12996" y="34002"/>
                        <a:pt x="13012" y="34154"/>
                      </a:cubicBezTo>
                      <a:cubicBezTo>
                        <a:pt x="13012" y="34200"/>
                        <a:pt x="13012" y="34245"/>
                        <a:pt x="13027" y="34291"/>
                      </a:cubicBezTo>
                      <a:lnTo>
                        <a:pt x="13027" y="34352"/>
                      </a:lnTo>
                      <a:cubicBezTo>
                        <a:pt x="13027" y="34382"/>
                        <a:pt x="13042" y="34413"/>
                        <a:pt x="13042" y="34459"/>
                      </a:cubicBezTo>
                      <a:lnTo>
                        <a:pt x="13042" y="34489"/>
                      </a:lnTo>
                      <a:lnTo>
                        <a:pt x="13042" y="34504"/>
                      </a:lnTo>
                      <a:cubicBezTo>
                        <a:pt x="13057" y="34535"/>
                        <a:pt x="13057" y="34581"/>
                        <a:pt x="13057" y="34611"/>
                      </a:cubicBezTo>
                      <a:lnTo>
                        <a:pt x="13073" y="34642"/>
                      </a:lnTo>
                      <a:lnTo>
                        <a:pt x="13073" y="34672"/>
                      </a:lnTo>
                      <a:cubicBezTo>
                        <a:pt x="13088" y="34702"/>
                        <a:pt x="13088" y="34733"/>
                        <a:pt x="13088" y="34763"/>
                      </a:cubicBezTo>
                      <a:cubicBezTo>
                        <a:pt x="13103" y="34779"/>
                        <a:pt x="13103" y="34809"/>
                        <a:pt x="13103" y="34840"/>
                      </a:cubicBezTo>
                      <a:cubicBezTo>
                        <a:pt x="13103" y="34855"/>
                        <a:pt x="13118" y="34885"/>
                        <a:pt x="13118" y="34916"/>
                      </a:cubicBezTo>
                      <a:cubicBezTo>
                        <a:pt x="12935" y="34961"/>
                        <a:pt x="12768" y="35007"/>
                        <a:pt x="12631" y="35053"/>
                      </a:cubicBezTo>
                      <a:cubicBezTo>
                        <a:pt x="12524" y="35083"/>
                        <a:pt x="12433" y="35114"/>
                        <a:pt x="12341" y="35160"/>
                      </a:cubicBezTo>
                      <a:cubicBezTo>
                        <a:pt x="12326" y="35160"/>
                        <a:pt x="12311" y="35160"/>
                        <a:pt x="12296" y="35175"/>
                      </a:cubicBezTo>
                      <a:cubicBezTo>
                        <a:pt x="12296" y="35129"/>
                        <a:pt x="12296" y="35083"/>
                        <a:pt x="12296" y="35038"/>
                      </a:cubicBezTo>
                      <a:lnTo>
                        <a:pt x="12280" y="35022"/>
                      </a:lnTo>
                      <a:cubicBezTo>
                        <a:pt x="12280" y="34931"/>
                        <a:pt x="12265" y="34840"/>
                        <a:pt x="12250" y="34733"/>
                      </a:cubicBezTo>
                      <a:cubicBezTo>
                        <a:pt x="12235" y="34687"/>
                        <a:pt x="12219" y="34642"/>
                        <a:pt x="12219" y="34581"/>
                      </a:cubicBezTo>
                      <a:lnTo>
                        <a:pt x="12204" y="34550"/>
                      </a:lnTo>
                      <a:cubicBezTo>
                        <a:pt x="12189" y="34504"/>
                        <a:pt x="12189" y="34474"/>
                        <a:pt x="12174" y="34428"/>
                      </a:cubicBezTo>
                      <a:cubicBezTo>
                        <a:pt x="12158" y="34382"/>
                        <a:pt x="12128" y="34322"/>
                        <a:pt x="12113" y="34276"/>
                      </a:cubicBezTo>
                      <a:cubicBezTo>
                        <a:pt x="12098" y="34230"/>
                        <a:pt x="12082" y="34184"/>
                        <a:pt x="12052" y="34139"/>
                      </a:cubicBezTo>
                      <a:lnTo>
                        <a:pt x="12037" y="34078"/>
                      </a:lnTo>
                      <a:cubicBezTo>
                        <a:pt x="11960" y="33910"/>
                        <a:pt x="11884" y="33743"/>
                        <a:pt x="11793" y="33575"/>
                      </a:cubicBezTo>
                      <a:lnTo>
                        <a:pt x="11778" y="33545"/>
                      </a:lnTo>
                      <a:cubicBezTo>
                        <a:pt x="11747" y="33499"/>
                        <a:pt x="11717" y="33438"/>
                        <a:pt x="11686" y="33392"/>
                      </a:cubicBezTo>
                      <a:cubicBezTo>
                        <a:pt x="11640" y="33331"/>
                        <a:pt x="11610" y="33270"/>
                        <a:pt x="11564" y="33209"/>
                      </a:cubicBezTo>
                      <a:lnTo>
                        <a:pt x="11534" y="33148"/>
                      </a:lnTo>
                      <a:cubicBezTo>
                        <a:pt x="11503" y="33103"/>
                        <a:pt x="11488" y="33072"/>
                        <a:pt x="11458" y="33042"/>
                      </a:cubicBezTo>
                      <a:cubicBezTo>
                        <a:pt x="11427" y="32981"/>
                        <a:pt x="11397" y="32905"/>
                        <a:pt x="11351" y="32844"/>
                      </a:cubicBezTo>
                      <a:cubicBezTo>
                        <a:pt x="11320" y="32783"/>
                        <a:pt x="11290" y="32722"/>
                        <a:pt x="11260" y="32646"/>
                      </a:cubicBezTo>
                      <a:lnTo>
                        <a:pt x="11260" y="32630"/>
                      </a:lnTo>
                      <a:lnTo>
                        <a:pt x="11244" y="32585"/>
                      </a:lnTo>
                      <a:lnTo>
                        <a:pt x="11214" y="32508"/>
                      </a:lnTo>
                      <a:cubicBezTo>
                        <a:pt x="11214" y="32493"/>
                        <a:pt x="11199" y="32463"/>
                        <a:pt x="11199" y="32432"/>
                      </a:cubicBezTo>
                      <a:lnTo>
                        <a:pt x="11183" y="32402"/>
                      </a:lnTo>
                      <a:cubicBezTo>
                        <a:pt x="11183" y="32371"/>
                        <a:pt x="11168" y="32341"/>
                        <a:pt x="11168" y="32310"/>
                      </a:cubicBezTo>
                      <a:cubicBezTo>
                        <a:pt x="11168" y="32280"/>
                        <a:pt x="11153" y="32249"/>
                        <a:pt x="11153" y="32219"/>
                      </a:cubicBezTo>
                      <a:cubicBezTo>
                        <a:pt x="11153" y="32173"/>
                        <a:pt x="11138" y="32143"/>
                        <a:pt x="11138" y="32097"/>
                      </a:cubicBezTo>
                      <a:lnTo>
                        <a:pt x="11138" y="32036"/>
                      </a:lnTo>
                      <a:cubicBezTo>
                        <a:pt x="11138" y="32021"/>
                        <a:pt x="11122" y="31990"/>
                        <a:pt x="11122" y="31960"/>
                      </a:cubicBezTo>
                      <a:lnTo>
                        <a:pt x="11122" y="31914"/>
                      </a:lnTo>
                      <a:lnTo>
                        <a:pt x="11122" y="31823"/>
                      </a:lnTo>
                      <a:lnTo>
                        <a:pt x="11107" y="31792"/>
                      </a:lnTo>
                      <a:cubicBezTo>
                        <a:pt x="11107" y="31716"/>
                        <a:pt x="11107" y="31640"/>
                        <a:pt x="11107" y="31549"/>
                      </a:cubicBezTo>
                      <a:cubicBezTo>
                        <a:pt x="11107" y="31381"/>
                        <a:pt x="11107" y="31213"/>
                        <a:pt x="11107" y="31046"/>
                      </a:cubicBezTo>
                      <a:lnTo>
                        <a:pt x="11107" y="30985"/>
                      </a:lnTo>
                      <a:cubicBezTo>
                        <a:pt x="11122" y="30939"/>
                        <a:pt x="11122" y="30893"/>
                        <a:pt x="11122" y="30863"/>
                      </a:cubicBezTo>
                      <a:lnTo>
                        <a:pt x="11122" y="30833"/>
                      </a:lnTo>
                      <a:cubicBezTo>
                        <a:pt x="11122" y="30817"/>
                        <a:pt x="11122" y="30787"/>
                        <a:pt x="11122" y="30772"/>
                      </a:cubicBezTo>
                      <a:cubicBezTo>
                        <a:pt x="11138" y="30726"/>
                        <a:pt x="11138" y="30695"/>
                        <a:pt x="11138" y="30665"/>
                      </a:cubicBezTo>
                      <a:cubicBezTo>
                        <a:pt x="11153" y="30604"/>
                        <a:pt x="11153" y="30558"/>
                        <a:pt x="11168" y="30513"/>
                      </a:cubicBezTo>
                      <a:cubicBezTo>
                        <a:pt x="11183" y="30497"/>
                        <a:pt x="11183" y="30467"/>
                        <a:pt x="11199" y="30436"/>
                      </a:cubicBezTo>
                      <a:cubicBezTo>
                        <a:pt x="11214" y="30436"/>
                        <a:pt x="11214" y="30421"/>
                        <a:pt x="11229" y="30406"/>
                      </a:cubicBezTo>
                      <a:cubicBezTo>
                        <a:pt x="11229" y="30391"/>
                        <a:pt x="11244" y="30375"/>
                        <a:pt x="11260" y="30360"/>
                      </a:cubicBezTo>
                      <a:cubicBezTo>
                        <a:pt x="11275" y="30330"/>
                        <a:pt x="11305" y="30315"/>
                        <a:pt x="11320" y="30284"/>
                      </a:cubicBezTo>
                      <a:lnTo>
                        <a:pt x="11336" y="30269"/>
                      </a:lnTo>
                      <a:lnTo>
                        <a:pt x="11351" y="30269"/>
                      </a:lnTo>
                      <a:cubicBezTo>
                        <a:pt x="11381" y="30223"/>
                        <a:pt x="11427" y="30193"/>
                        <a:pt x="11473" y="30147"/>
                      </a:cubicBezTo>
                      <a:cubicBezTo>
                        <a:pt x="11503" y="30132"/>
                        <a:pt x="11534" y="30101"/>
                        <a:pt x="11564" y="30071"/>
                      </a:cubicBezTo>
                      <a:lnTo>
                        <a:pt x="11579" y="30071"/>
                      </a:lnTo>
                      <a:cubicBezTo>
                        <a:pt x="11625" y="30040"/>
                        <a:pt x="11656" y="30010"/>
                        <a:pt x="11701" y="29995"/>
                      </a:cubicBezTo>
                      <a:cubicBezTo>
                        <a:pt x="11778" y="29949"/>
                        <a:pt x="11839" y="29918"/>
                        <a:pt x="11915" y="29888"/>
                      </a:cubicBezTo>
                      <a:cubicBezTo>
                        <a:pt x="11991" y="29857"/>
                        <a:pt x="12052" y="29827"/>
                        <a:pt x="12113" y="29781"/>
                      </a:cubicBezTo>
                      <a:cubicBezTo>
                        <a:pt x="12158" y="29766"/>
                        <a:pt x="12204" y="29736"/>
                        <a:pt x="12250" y="29720"/>
                      </a:cubicBezTo>
                      <a:cubicBezTo>
                        <a:pt x="12341" y="29675"/>
                        <a:pt x="12433" y="29629"/>
                        <a:pt x="12524" y="29568"/>
                      </a:cubicBezTo>
                      <a:lnTo>
                        <a:pt x="12539" y="29568"/>
                      </a:lnTo>
                      <a:lnTo>
                        <a:pt x="12539" y="29553"/>
                      </a:lnTo>
                      <a:lnTo>
                        <a:pt x="12616" y="29522"/>
                      </a:lnTo>
                      <a:lnTo>
                        <a:pt x="12600" y="29522"/>
                      </a:lnTo>
                      <a:lnTo>
                        <a:pt x="12631" y="29507"/>
                      </a:lnTo>
                      <a:lnTo>
                        <a:pt x="12692" y="29477"/>
                      </a:lnTo>
                      <a:cubicBezTo>
                        <a:pt x="12707" y="29461"/>
                        <a:pt x="12737" y="29461"/>
                        <a:pt x="12753" y="29446"/>
                      </a:cubicBezTo>
                      <a:lnTo>
                        <a:pt x="12768" y="29431"/>
                      </a:lnTo>
                      <a:lnTo>
                        <a:pt x="12814" y="29416"/>
                      </a:lnTo>
                      <a:lnTo>
                        <a:pt x="12859" y="29385"/>
                      </a:lnTo>
                      <a:cubicBezTo>
                        <a:pt x="12920" y="29355"/>
                        <a:pt x="12996" y="29309"/>
                        <a:pt x="13073" y="29278"/>
                      </a:cubicBezTo>
                      <a:cubicBezTo>
                        <a:pt x="13118" y="29263"/>
                        <a:pt x="13179" y="29248"/>
                        <a:pt x="13225" y="29233"/>
                      </a:cubicBezTo>
                      <a:cubicBezTo>
                        <a:pt x="13271" y="29218"/>
                        <a:pt x="13301" y="29218"/>
                        <a:pt x="13332" y="29218"/>
                      </a:cubicBezTo>
                      <a:cubicBezTo>
                        <a:pt x="13377" y="29202"/>
                        <a:pt x="13423" y="29202"/>
                        <a:pt x="13469" y="29202"/>
                      </a:cubicBezTo>
                      <a:close/>
                      <a:moveTo>
                        <a:pt x="11366" y="33316"/>
                      </a:moveTo>
                      <a:cubicBezTo>
                        <a:pt x="11381" y="33316"/>
                        <a:pt x="11381" y="33331"/>
                        <a:pt x="11381" y="33331"/>
                      </a:cubicBezTo>
                      <a:cubicBezTo>
                        <a:pt x="11442" y="33423"/>
                        <a:pt x="11488" y="33499"/>
                        <a:pt x="11534" y="33590"/>
                      </a:cubicBezTo>
                      <a:cubicBezTo>
                        <a:pt x="11564" y="33621"/>
                        <a:pt x="11579" y="33666"/>
                        <a:pt x="11595" y="33697"/>
                      </a:cubicBezTo>
                      <a:cubicBezTo>
                        <a:pt x="11656" y="33804"/>
                        <a:pt x="11717" y="33910"/>
                        <a:pt x="11762" y="34032"/>
                      </a:cubicBezTo>
                      <a:cubicBezTo>
                        <a:pt x="11808" y="34123"/>
                        <a:pt x="11854" y="34230"/>
                        <a:pt x="11899" y="34337"/>
                      </a:cubicBezTo>
                      <a:cubicBezTo>
                        <a:pt x="11915" y="34382"/>
                        <a:pt x="11930" y="34428"/>
                        <a:pt x="11930" y="34459"/>
                      </a:cubicBezTo>
                      <a:cubicBezTo>
                        <a:pt x="11945" y="34504"/>
                        <a:pt x="11960" y="34535"/>
                        <a:pt x="11976" y="34581"/>
                      </a:cubicBezTo>
                      <a:cubicBezTo>
                        <a:pt x="12006" y="34763"/>
                        <a:pt x="12037" y="34946"/>
                        <a:pt x="12067" y="35129"/>
                      </a:cubicBezTo>
                      <a:cubicBezTo>
                        <a:pt x="12067" y="35175"/>
                        <a:pt x="12067" y="35220"/>
                        <a:pt x="12067" y="35266"/>
                      </a:cubicBezTo>
                      <a:cubicBezTo>
                        <a:pt x="12067" y="35266"/>
                        <a:pt x="12067" y="35281"/>
                        <a:pt x="12067" y="35281"/>
                      </a:cubicBezTo>
                      <a:cubicBezTo>
                        <a:pt x="12052" y="35297"/>
                        <a:pt x="12037" y="35297"/>
                        <a:pt x="12037" y="35297"/>
                      </a:cubicBezTo>
                      <a:cubicBezTo>
                        <a:pt x="11960" y="35342"/>
                        <a:pt x="11899" y="35373"/>
                        <a:pt x="11823" y="35419"/>
                      </a:cubicBezTo>
                      <a:cubicBezTo>
                        <a:pt x="11823" y="35403"/>
                        <a:pt x="11823" y="35388"/>
                        <a:pt x="11808" y="35373"/>
                      </a:cubicBezTo>
                      <a:cubicBezTo>
                        <a:pt x="11793" y="35281"/>
                        <a:pt x="11762" y="35205"/>
                        <a:pt x="11732" y="35129"/>
                      </a:cubicBezTo>
                      <a:cubicBezTo>
                        <a:pt x="11701" y="35053"/>
                        <a:pt x="11671" y="34992"/>
                        <a:pt x="11656" y="34916"/>
                      </a:cubicBezTo>
                      <a:cubicBezTo>
                        <a:pt x="11625" y="34840"/>
                        <a:pt x="11610" y="34763"/>
                        <a:pt x="11579" y="34687"/>
                      </a:cubicBezTo>
                      <a:cubicBezTo>
                        <a:pt x="11564" y="34626"/>
                        <a:pt x="11549" y="34565"/>
                        <a:pt x="11519" y="34489"/>
                      </a:cubicBezTo>
                      <a:cubicBezTo>
                        <a:pt x="11503" y="34428"/>
                        <a:pt x="11473" y="34367"/>
                        <a:pt x="11458" y="34291"/>
                      </a:cubicBezTo>
                      <a:cubicBezTo>
                        <a:pt x="11412" y="34184"/>
                        <a:pt x="11381" y="34078"/>
                        <a:pt x="11351" y="33971"/>
                      </a:cubicBezTo>
                      <a:cubicBezTo>
                        <a:pt x="11366" y="33743"/>
                        <a:pt x="11366" y="33529"/>
                        <a:pt x="11366" y="33316"/>
                      </a:cubicBezTo>
                      <a:close/>
                      <a:moveTo>
                        <a:pt x="11336" y="34382"/>
                      </a:moveTo>
                      <a:cubicBezTo>
                        <a:pt x="11336" y="34382"/>
                        <a:pt x="11336" y="34382"/>
                        <a:pt x="11336" y="34398"/>
                      </a:cubicBezTo>
                      <a:cubicBezTo>
                        <a:pt x="11336" y="34398"/>
                        <a:pt x="11336" y="34413"/>
                        <a:pt x="11336" y="34413"/>
                      </a:cubicBezTo>
                      <a:lnTo>
                        <a:pt x="11381" y="34504"/>
                      </a:lnTo>
                      <a:cubicBezTo>
                        <a:pt x="11427" y="34642"/>
                        <a:pt x="11473" y="34779"/>
                        <a:pt x="11534" y="34931"/>
                      </a:cubicBezTo>
                      <a:cubicBezTo>
                        <a:pt x="11579" y="35083"/>
                        <a:pt x="11640" y="35236"/>
                        <a:pt x="11701" y="35388"/>
                      </a:cubicBezTo>
                      <a:cubicBezTo>
                        <a:pt x="11701" y="35419"/>
                        <a:pt x="11717" y="35449"/>
                        <a:pt x="11732" y="35464"/>
                      </a:cubicBezTo>
                      <a:cubicBezTo>
                        <a:pt x="11732" y="35464"/>
                        <a:pt x="11732" y="35464"/>
                        <a:pt x="11732" y="35479"/>
                      </a:cubicBezTo>
                      <a:cubicBezTo>
                        <a:pt x="11717" y="35464"/>
                        <a:pt x="11701" y="35464"/>
                        <a:pt x="11686" y="35464"/>
                      </a:cubicBezTo>
                      <a:cubicBezTo>
                        <a:pt x="11671" y="35464"/>
                        <a:pt x="11671" y="35449"/>
                        <a:pt x="11656" y="35449"/>
                      </a:cubicBezTo>
                      <a:cubicBezTo>
                        <a:pt x="11625" y="35434"/>
                        <a:pt x="11595" y="35419"/>
                        <a:pt x="11564" y="35403"/>
                      </a:cubicBezTo>
                      <a:cubicBezTo>
                        <a:pt x="11549" y="35388"/>
                        <a:pt x="11519" y="35373"/>
                        <a:pt x="11503" y="35358"/>
                      </a:cubicBezTo>
                      <a:cubicBezTo>
                        <a:pt x="11473" y="35327"/>
                        <a:pt x="11442" y="35312"/>
                        <a:pt x="11427" y="35297"/>
                      </a:cubicBezTo>
                      <a:cubicBezTo>
                        <a:pt x="11397" y="35266"/>
                        <a:pt x="11381" y="35251"/>
                        <a:pt x="11351" y="35220"/>
                      </a:cubicBezTo>
                      <a:cubicBezTo>
                        <a:pt x="11336" y="35205"/>
                        <a:pt x="11305" y="35175"/>
                        <a:pt x="11290" y="35144"/>
                      </a:cubicBezTo>
                      <a:cubicBezTo>
                        <a:pt x="11290" y="35114"/>
                        <a:pt x="11290" y="35083"/>
                        <a:pt x="11290" y="35053"/>
                      </a:cubicBezTo>
                      <a:cubicBezTo>
                        <a:pt x="11305" y="34824"/>
                        <a:pt x="11320" y="34596"/>
                        <a:pt x="11336" y="34382"/>
                      </a:cubicBezTo>
                      <a:close/>
                      <a:moveTo>
                        <a:pt x="23326" y="33864"/>
                      </a:moveTo>
                      <a:cubicBezTo>
                        <a:pt x="23342" y="33895"/>
                        <a:pt x="23357" y="33941"/>
                        <a:pt x="23372" y="34002"/>
                      </a:cubicBezTo>
                      <a:cubicBezTo>
                        <a:pt x="23387" y="34047"/>
                        <a:pt x="23403" y="34108"/>
                        <a:pt x="23403" y="34169"/>
                      </a:cubicBezTo>
                      <a:cubicBezTo>
                        <a:pt x="23403" y="34215"/>
                        <a:pt x="23418" y="34261"/>
                        <a:pt x="23418" y="34306"/>
                      </a:cubicBezTo>
                      <a:cubicBezTo>
                        <a:pt x="23418" y="34382"/>
                        <a:pt x="23403" y="34428"/>
                        <a:pt x="23403" y="34489"/>
                      </a:cubicBezTo>
                      <a:cubicBezTo>
                        <a:pt x="23387" y="34581"/>
                        <a:pt x="23357" y="34687"/>
                        <a:pt x="23326" y="34809"/>
                      </a:cubicBezTo>
                      <a:cubicBezTo>
                        <a:pt x="23296" y="34885"/>
                        <a:pt x="23281" y="34961"/>
                        <a:pt x="23250" y="35022"/>
                      </a:cubicBezTo>
                      <a:cubicBezTo>
                        <a:pt x="23220" y="35099"/>
                        <a:pt x="23189" y="35175"/>
                        <a:pt x="23159" y="35251"/>
                      </a:cubicBezTo>
                      <a:cubicBezTo>
                        <a:pt x="23113" y="35342"/>
                        <a:pt x="23083" y="35403"/>
                        <a:pt x="23037" y="35479"/>
                      </a:cubicBezTo>
                      <a:cubicBezTo>
                        <a:pt x="23022" y="35510"/>
                        <a:pt x="23006" y="35525"/>
                        <a:pt x="22976" y="35556"/>
                      </a:cubicBezTo>
                      <a:cubicBezTo>
                        <a:pt x="22961" y="35571"/>
                        <a:pt x="22946" y="35586"/>
                        <a:pt x="22930" y="35601"/>
                      </a:cubicBezTo>
                      <a:cubicBezTo>
                        <a:pt x="22915" y="35617"/>
                        <a:pt x="22900" y="35632"/>
                        <a:pt x="22885" y="35647"/>
                      </a:cubicBezTo>
                      <a:cubicBezTo>
                        <a:pt x="22824" y="35693"/>
                        <a:pt x="22763" y="35723"/>
                        <a:pt x="22717" y="35754"/>
                      </a:cubicBezTo>
                      <a:lnTo>
                        <a:pt x="22686" y="35769"/>
                      </a:lnTo>
                      <a:lnTo>
                        <a:pt x="22656" y="35784"/>
                      </a:lnTo>
                      <a:cubicBezTo>
                        <a:pt x="22610" y="35799"/>
                        <a:pt x="22565" y="35830"/>
                        <a:pt x="22519" y="35860"/>
                      </a:cubicBezTo>
                      <a:cubicBezTo>
                        <a:pt x="22443" y="35906"/>
                        <a:pt x="22382" y="35937"/>
                        <a:pt x="22321" y="35982"/>
                      </a:cubicBezTo>
                      <a:cubicBezTo>
                        <a:pt x="22290" y="35998"/>
                        <a:pt x="22245" y="36028"/>
                        <a:pt x="22214" y="36058"/>
                      </a:cubicBezTo>
                      <a:cubicBezTo>
                        <a:pt x="22123" y="36135"/>
                        <a:pt x="22062" y="36241"/>
                        <a:pt x="22031" y="36348"/>
                      </a:cubicBezTo>
                      <a:cubicBezTo>
                        <a:pt x="22016" y="36394"/>
                        <a:pt x="22001" y="36439"/>
                        <a:pt x="21986" y="36485"/>
                      </a:cubicBezTo>
                      <a:lnTo>
                        <a:pt x="21970" y="36546"/>
                      </a:lnTo>
                      <a:cubicBezTo>
                        <a:pt x="21955" y="36607"/>
                        <a:pt x="21925" y="36668"/>
                        <a:pt x="21909" y="36714"/>
                      </a:cubicBezTo>
                      <a:cubicBezTo>
                        <a:pt x="21909" y="36729"/>
                        <a:pt x="21894" y="36744"/>
                        <a:pt x="21894" y="36744"/>
                      </a:cubicBezTo>
                      <a:cubicBezTo>
                        <a:pt x="21879" y="36759"/>
                        <a:pt x="21864" y="36775"/>
                        <a:pt x="21864" y="36790"/>
                      </a:cubicBezTo>
                      <a:cubicBezTo>
                        <a:pt x="21849" y="36805"/>
                        <a:pt x="21833" y="36820"/>
                        <a:pt x="21818" y="36835"/>
                      </a:cubicBezTo>
                      <a:cubicBezTo>
                        <a:pt x="21696" y="36942"/>
                        <a:pt x="21574" y="37034"/>
                        <a:pt x="21437" y="37140"/>
                      </a:cubicBezTo>
                      <a:lnTo>
                        <a:pt x="21422" y="37155"/>
                      </a:lnTo>
                      <a:cubicBezTo>
                        <a:pt x="21346" y="37201"/>
                        <a:pt x="21285" y="37247"/>
                        <a:pt x="21209" y="37293"/>
                      </a:cubicBezTo>
                      <a:cubicBezTo>
                        <a:pt x="21132" y="37354"/>
                        <a:pt x="21056" y="37399"/>
                        <a:pt x="20980" y="37445"/>
                      </a:cubicBezTo>
                      <a:cubicBezTo>
                        <a:pt x="20873" y="37491"/>
                        <a:pt x="20782" y="37536"/>
                        <a:pt x="20706" y="37582"/>
                      </a:cubicBezTo>
                      <a:cubicBezTo>
                        <a:pt x="20599" y="37628"/>
                        <a:pt x="20493" y="37673"/>
                        <a:pt x="20386" y="37704"/>
                      </a:cubicBezTo>
                      <a:cubicBezTo>
                        <a:pt x="20340" y="37734"/>
                        <a:pt x="20279" y="37765"/>
                        <a:pt x="20218" y="37780"/>
                      </a:cubicBezTo>
                      <a:cubicBezTo>
                        <a:pt x="20157" y="37811"/>
                        <a:pt x="20096" y="37841"/>
                        <a:pt x="20035" y="37872"/>
                      </a:cubicBezTo>
                      <a:cubicBezTo>
                        <a:pt x="20096" y="37811"/>
                        <a:pt x="20157" y="37765"/>
                        <a:pt x="20218" y="37704"/>
                      </a:cubicBezTo>
                      <a:cubicBezTo>
                        <a:pt x="20371" y="37552"/>
                        <a:pt x="20493" y="37430"/>
                        <a:pt x="20599" y="37308"/>
                      </a:cubicBezTo>
                      <a:cubicBezTo>
                        <a:pt x="20675" y="37232"/>
                        <a:pt x="20736" y="37155"/>
                        <a:pt x="20782" y="37079"/>
                      </a:cubicBezTo>
                      <a:cubicBezTo>
                        <a:pt x="20828" y="37003"/>
                        <a:pt x="20889" y="36927"/>
                        <a:pt x="20950" y="36835"/>
                      </a:cubicBezTo>
                      <a:cubicBezTo>
                        <a:pt x="20995" y="36759"/>
                        <a:pt x="21026" y="36668"/>
                        <a:pt x="21071" y="36592"/>
                      </a:cubicBezTo>
                      <a:cubicBezTo>
                        <a:pt x="21117" y="36516"/>
                        <a:pt x="21148" y="36439"/>
                        <a:pt x="21178" y="36333"/>
                      </a:cubicBezTo>
                      <a:cubicBezTo>
                        <a:pt x="21209" y="36272"/>
                        <a:pt x="21239" y="36196"/>
                        <a:pt x="21254" y="36119"/>
                      </a:cubicBezTo>
                      <a:cubicBezTo>
                        <a:pt x="21285" y="36028"/>
                        <a:pt x="21300" y="35952"/>
                        <a:pt x="21315" y="35845"/>
                      </a:cubicBezTo>
                      <a:lnTo>
                        <a:pt x="21330" y="35769"/>
                      </a:lnTo>
                      <a:cubicBezTo>
                        <a:pt x="21330" y="35708"/>
                        <a:pt x="21346" y="35647"/>
                        <a:pt x="21361" y="35586"/>
                      </a:cubicBezTo>
                      <a:cubicBezTo>
                        <a:pt x="21376" y="35510"/>
                        <a:pt x="21391" y="35434"/>
                        <a:pt x="21407" y="35342"/>
                      </a:cubicBezTo>
                      <a:cubicBezTo>
                        <a:pt x="21407" y="35327"/>
                        <a:pt x="21422" y="35312"/>
                        <a:pt x="21422" y="35297"/>
                      </a:cubicBezTo>
                      <a:cubicBezTo>
                        <a:pt x="21437" y="35266"/>
                        <a:pt x="21452" y="35220"/>
                        <a:pt x="21468" y="35175"/>
                      </a:cubicBezTo>
                      <a:cubicBezTo>
                        <a:pt x="21483" y="35160"/>
                        <a:pt x="21483" y="35144"/>
                        <a:pt x="21498" y="35114"/>
                      </a:cubicBezTo>
                      <a:lnTo>
                        <a:pt x="21544" y="35053"/>
                      </a:lnTo>
                      <a:cubicBezTo>
                        <a:pt x="21559" y="35038"/>
                        <a:pt x="21574" y="35038"/>
                        <a:pt x="21574" y="35022"/>
                      </a:cubicBezTo>
                      <a:cubicBezTo>
                        <a:pt x="21590" y="35007"/>
                        <a:pt x="21605" y="34992"/>
                        <a:pt x="21620" y="34992"/>
                      </a:cubicBezTo>
                      <a:lnTo>
                        <a:pt x="21650" y="34961"/>
                      </a:lnTo>
                      <a:cubicBezTo>
                        <a:pt x="21666" y="34946"/>
                        <a:pt x="21696" y="34946"/>
                        <a:pt x="21711" y="34931"/>
                      </a:cubicBezTo>
                      <a:cubicBezTo>
                        <a:pt x="21742" y="34931"/>
                        <a:pt x="21757" y="34916"/>
                        <a:pt x="21788" y="34916"/>
                      </a:cubicBezTo>
                      <a:cubicBezTo>
                        <a:pt x="21849" y="34901"/>
                        <a:pt x="21909" y="34885"/>
                        <a:pt x="21970" y="34885"/>
                      </a:cubicBezTo>
                      <a:lnTo>
                        <a:pt x="22001" y="34885"/>
                      </a:lnTo>
                      <a:lnTo>
                        <a:pt x="22290" y="34855"/>
                      </a:lnTo>
                      <a:lnTo>
                        <a:pt x="22397" y="34855"/>
                      </a:lnTo>
                      <a:lnTo>
                        <a:pt x="22443" y="34840"/>
                      </a:lnTo>
                      <a:cubicBezTo>
                        <a:pt x="22534" y="34840"/>
                        <a:pt x="22641" y="34809"/>
                        <a:pt x="22732" y="34779"/>
                      </a:cubicBezTo>
                      <a:cubicBezTo>
                        <a:pt x="22793" y="34763"/>
                        <a:pt x="22854" y="34748"/>
                        <a:pt x="22900" y="34718"/>
                      </a:cubicBezTo>
                      <a:cubicBezTo>
                        <a:pt x="22946" y="34687"/>
                        <a:pt x="22991" y="34657"/>
                        <a:pt x="23037" y="34611"/>
                      </a:cubicBezTo>
                      <a:cubicBezTo>
                        <a:pt x="23128" y="34535"/>
                        <a:pt x="23205" y="34428"/>
                        <a:pt x="23250" y="34306"/>
                      </a:cubicBezTo>
                      <a:cubicBezTo>
                        <a:pt x="23281" y="34261"/>
                        <a:pt x="23296" y="34200"/>
                        <a:pt x="23311" y="34139"/>
                      </a:cubicBezTo>
                      <a:cubicBezTo>
                        <a:pt x="23311" y="34108"/>
                        <a:pt x="23311" y="34078"/>
                        <a:pt x="23326" y="34047"/>
                      </a:cubicBezTo>
                      <a:lnTo>
                        <a:pt x="23326" y="34032"/>
                      </a:lnTo>
                      <a:cubicBezTo>
                        <a:pt x="23326" y="33986"/>
                        <a:pt x="23326" y="33941"/>
                        <a:pt x="23326" y="33895"/>
                      </a:cubicBezTo>
                      <a:lnTo>
                        <a:pt x="23326" y="33880"/>
                      </a:lnTo>
                      <a:lnTo>
                        <a:pt x="23326" y="33864"/>
                      </a:lnTo>
                      <a:close/>
                      <a:moveTo>
                        <a:pt x="7344" y="32356"/>
                      </a:moveTo>
                      <a:cubicBezTo>
                        <a:pt x="7374" y="32371"/>
                        <a:pt x="7405" y="32371"/>
                        <a:pt x="7420" y="32387"/>
                      </a:cubicBezTo>
                      <a:cubicBezTo>
                        <a:pt x="7542" y="32417"/>
                        <a:pt x="7649" y="32463"/>
                        <a:pt x="7755" y="32508"/>
                      </a:cubicBezTo>
                      <a:cubicBezTo>
                        <a:pt x="7892" y="32585"/>
                        <a:pt x="8045" y="32661"/>
                        <a:pt x="8212" y="32767"/>
                      </a:cubicBezTo>
                      <a:lnTo>
                        <a:pt x="8243" y="32783"/>
                      </a:lnTo>
                      <a:lnTo>
                        <a:pt x="8258" y="32783"/>
                      </a:lnTo>
                      <a:cubicBezTo>
                        <a:pt x="8334" y="32844"/>
                        <a:pt x="8426" y="32889"/>
                        <a:pt x="8487" y="32950"/>
                      </a:cubicBezTo>
                      <a:cubicBezTo>
                        <a:pt x="8532" y="32981"/>
                        <a:pt x="8578" y="33011"/>
                        <a:pt x="8624" y="33027"/>
                      </a:cubicBezTo>
                      <a:cubicBezTo>
                        <a:pt x="8669" y="33057"/>
                        <a:pt x="8700" y="33072"/>
                        <a:pt x="8746" y="33087"/>
                      </a:cubicBezTo>
                      <a:cubicBezTo>
                        <a:pt x="8822" y="33133"/>
                        <a:pt x="8898" y="33164"/>
                        <a:pt x="8989" y="33194"/>
                      </a:cubicBezTo>
                      <a:cubicBezTo>
                        <a:pt x="9081" y="33225"/>
                        <a:pt x="9172" y="33255"/>
                        <a:pt x="9279" y="33286"/>
                      </a:cubicBezTo>
                      <a:lnTo>
                        <a:pt x="9294" y="33286"/>
                      </a:lnTo>
                      <a:cubicBezTo>
                        <a:pt x="9309" y="33286"/>
                        <a:pt x="9309" y="33301"/>
                        <a:pt x="9325" y="33301"/>
                      </a:cubicBezTo>
                      <a:lnTo>
                        <a:pt x="9340" y="33301"/>
                      </a:lnTo>
                      <a:lnTo>
                        <a:pt x="9355" y="33316"/>
                      </a:lnTo>
                      <a:lnTo>
                        <a:pt x="9370" y="33316"/>
                      </a:lnTo>
                      <a:cubicBezTo>
                        <a:pt x="9416" y="33331"/>
                        <a:pt x="9462" y="33346"/>
                        <a:pt x="9507" y="33362"/>
                      </a:cubicBezTo>
                      <a:cubicBezTo>
                        <a:pt x="9538" y="33377"/>
                        <a:pt x="9584" y="33407"/>
                        <a:pt x="9629" y="33423"/>
                      </a:cubicBezTo>
                      <a:cubicBezTo>
                        <a:pt x="9660" y="33453"/>
                        <a:pt x="9690" y="33468"/>
                        <a:pt x="9721" y="33499"/>
                      </a:cubicBezTo>
                      <a:cubicBezTo>
                        <a:pt x="9736" y="33514"/>
                        <a:pt x="9766" y="33529"/>
                        <a:pt x="9782" y="33545"/>
                      </a:cubicBezTo>
                      <a:cubicBezTo>
                        <a:pt x="9858" y="33636"/>
                        <a:pt x="9919" y="33712"/>
                        <a:pt x="9980" y="33804"/>
                      </a:cubicBezTo>
                      <a:cubicBezTo>
                        <a:pt x="10010" y="33834"/>
                        <a:pt x="10025" y="33880"/>
                        <a:pt x="10056" y="33910"/>
                      </a:cubicBezTo>
                      <a:cubicBezTo>
                        <a:pt x="10117" y="33971"/>
                        <a:pt x="10163" y="34032"/>
                        <a:pt x="10208" y="34093"/>
                      </a:cubicBezTo>
                      <a:cubicBezTo>
                        <a:pt x="10254" y="34139"/>
                        <a:pt x="10300" y="34184"/>
                        <a:pt x="10345" y="34245"/>
                      </a:cubicBezTo>
                      <a:lnTo>
                        <a:pt x="10376" y="34276"/>
                      </a:lnTo>
                      <a:lnTo>
                        <a:pt x="10376" y="34261"/>
                      </a:lnTo>
                      <a:cubicBezTo>
                        <a:pt x="10422" y="34306"/>
                        <a:pt x="10483" y="34367"/>
                        <a:pt x="10528" y="34428"/>
                      </a:cubicBezTo>
                      <a:cubicBezTo>
                        <a:pt x="10574" y="34489"/>
                        <a:pt x="10620" y="34550"/>
                        <a:pt x="10665" y="34626"/>
                      </a:cubicBezTo>
                      <a:lnTo>
                        <a:pt x="10681" y="34642"/>
                      </a:lnTo>
                      <a:cubicBezTo>
                        <a:pt x="10742" y="34718"/>
                        <a:pt x="10787" y="34794"/>
                        <a:pt x="10848" y="34855"/>
                      </a:cubicBezTo>
                      <a:cubicBezTo>
                        <a:pt x="10909" y="34931"/>
                        <a:pt x="10970" y="35007"/>
                        <a:pt x="11031" y="35083"/>
                      </a:cubicBezTo>
                      <a:cubicBezTo>
                        <a:pt x="11107" y="35160"/>
                        <a:pt x="11168" y="35236"/>
                        <a:pt x="11244" y="35297"/>
                      </a:cubicBezTo>
                      <a:cubicBezTo>
                        <a:pt x="11290" y="35327"/>
                        <a:pt x="11320" y="35358"/>
                        <a:pt x="11366" y="35388"/>
                      </a:cubicBezTo>
                      <a:cubicBezTo>
                        <a:pt x="11381" y="35403"/>
                        <a:pt x="11397" y="35403"/>
                        <a:pt x="11412" y="35419"/>
                      </a:cubicBezTo>
                      <a:cubicBezTo>
                        <a:pt x="11412" y="35419"/>
                        <a:pt x="11427" y="35419"/>
                        <a:pt x="11427" y="35434"/>
                      </a:cubicBezTo>
                      <a:cubicBezTo>
                        <a:pt x="11473" y="35464"/>
                        <a:pt x="11519" y="35479"/>
                        <a:pt x="11549" y="35495"/>
                      </a:cubicBezTo>
                      <a:cubicBezTo>
                        <a:pt x="11579" y="35510"/>
                        <a:pt x="11610" y="35525"/>
                        <a:pt x="11640" y="35525"/>
                      </a:cubicBezTo>
                      <a:cubicBezTo>
                        <a:pt x="11640" y="35540"/>
                        <a:pt x="11640" y="35540"/>
                        <a:pt x="11656" y="35540"/>
                      </a:cubicBezTo>
                      <a:cubicBezTo>
                        <a:pt x="11610" y="35556"/>
                        <a:pt x="11564" y="35586"/>
                        <a:pt x="11519" y="35617"/>
                      </a:cubicBezTo>
                      <a:cubicBezTo>
                        <a:pt x="11458" y="35662"/>
                        <a:pt x="11397" y="35708"/>
                        <a:pt x="11336" y="35769"/>
                      </a:cubicBezTo>
                      <a:cubicBezTo>
                        <a:pt x="11336" y="35769"/>
                        <a:pt x="11320" y="35784"/>
                        <a:pt x="11320" y="35784"/>
                      </a:cubicBezTo>
                      <a:cubicBezTo>
                        <a:pt x="11305" y="35799"/>
                        <a:pt x="11305" y="35799"/>
                        <a:pt x="11290" y="35815"/>
                      </a:cubicBezTo>
                      <a:cubicBezTo>
                        <a:pt x="11244" y="35860"/>
                        <a:pt x="11199" y="35906"/>
                        <a:pt x="11138" y="35952"/>
                      </a:cubicBezTo>
                      <a:lnTo>
                        <a:pt x="11122" y="35952"/>
                      </a:lnTo>
                      <a:cubicBezTo>
                        <a:pt x="11107" y="35921"/>
                        <a:pt x="11092" y="35906"/>
                        <a:pt x="11061" y="35891"/>
                      </a:cubicBezTo>
                      <a:lnTo>
                        <a:pt x="11046" y="35876"/>
                      </a:lnTo>
                      <a:lnTo>
                        <a:pt x="11001" y="35845"/>
                      </a:lnTo>
                      <a:lnTo>
                        <a:pt x="10955" y="35815"/>
                      </a:lnTo>
                      <a:cubicBezTo>
                        <a:pt x="10909" y="35769"/>
                        <a:pt x="10848" y="35738"/>
                        <a:pt x="10802" y="35708"/>
                      </a:cubicBezTo>
                      <a:lnTo>
                        <a:pt x="10757" y="35662"/>
                      </a:lnTo>
                      <a:cubicBezTo>
                        <a:pt x="10696" y="35632"/>
                        <a:pt x="10650" y="35586"/>
                        <a:pt x="10589" y="35540"/>
                      </a:cubicBezTo>
                      <a:cubicBezTo>
                        <a:pt x="10528" y="35495"/>
                        <a:pt x="10467" y="35449"/>
                        <a:pt x="10391" y="35388"/>
                      </a:cubicBezTo>
                      <a:cubicBezTo>
                        <a:pt x="10330" y="35342"/>
                        <a:pt x="10269" y="35297"/>
                        <a:pt x="10208" y="35236"/>
                      </a:cubicBezTo>
                      <a:cubicBezTo>
                        <a:pt x="10193" y="35236"/>
                        <a:pt x="10178" y="35220"/>
                        <a:pt x="10163" y="35205"/>
                      </a:cubicBezTo>
                      <a:cubicBezTo>
                        <a:pt x="10132" y="35190"/>
                        <a:pt x="10102" y="35160"/>
                        <a:pt x="10086" y="35144"/>
                      </a:cubicBezTo>
                      <a:lnTo>
                        <a:pt x="10041" y="35114"/>
                      </a:lnTo>
                      <a:cubicBezTo>
                        <a:pt x="10025" y="35083"/>
                        <a:pt x="9995" y="35068"/>
                        <a:pt x="9964" y="35038"/>
                      </a:cubicBezTo>
                      <a:lnTo>
                        <a:pt x="9934" y="35007"/>
                      </a:lnTo>
                      <a:cubicBezTo>
                        <a:pt x="9919" y="34992"/>
                        <a:pt x="9888" y="34961"/>
                        <a:pt x="9873" y="34946"/>
                      </a:cubicBezTo>
                      <a:lnTo>
                        <a:pt x="9843" y="34916"/>
                      </a:lnTo>
                      <a:cubicBezTo>
                        <a:pt x="9812" y="34885"/>
                        <a:pt x="9782" y="34855"/>
                        <a:pt x="9766" y="34824"/>
                      </a:cubicBezTo>
                      <a:lnTo>
                        <a:pt x="9751" y="34824"/>
                      </a:lnTo>
                      <a:lnTo>
                        <a:pt x="9736" y="34809"/>
                      </a:lnTo>
                      <a:lnTo>
                        <a:pt x="9705" y="34763"/>
                      </a:lnTo>
                      <a:lnTo>
                        <a:pt x="9675" y="34733"/>
                      </a:lnTo>
                      <a:lnTo>
                        <a:pt x="9660" y="34718"/>
                      </a:lnTo>
                      <a:lnTo>
                        <a:pt x="9401" y="34443"/>
                      </a:lnTo>
                      <a:cubicBezTo>
                        <a:pt x="9325" y="34367"/>
                        <a:pt x="9248" y="34291"/>
                        <a:pt x="9187" y="34230"/>
                      </a:cubicBezTo>
                      <a:cubicBezTo>
                        <a:pt x="9111" y="34169"/>
                        <a:pt x="9020" y="34093"/>
                        <a:pt x="8928" y="34017"/>
                      </a:cubicBezTo>
                      <a:lnTo>
                        <a:pt x="8928" y="34017"/>
                      </a:lnTo>
                      <a:cubicBezTo>
                        <a:pt x="8907" y="33996"/>
                        <a:pt x="8892" y="33981"/>
                        <a:pt x="8868" y="33956"/>
                      </a:cubicBezTo>
                      <a:cubicBezTo>
                        <a:pt x="8837" y="33941"/>
                        <a:pt x="8822" y="33925"/>
                        <a:pt x="8791" y="33895"/>
                      </a:cubicBezTo>
                      <a:lnTo>
                        <a:pt x="8715" y="33849"/>
                      </a:lnTo>
                      <a:cubicBezTo>
                        <a:pt x="8685" y="33819"/>
                        <a:pt x="8639" y="33788"/>
                        <a:pt x="8608" y="33743"/>
                      </a:cubicBezTo>
                      <a:cubicBezTo>
                        <a:pt x="8578" y="33712"/>
                        <a:pt x="8548" y="33682"/>
                        <a:pt x="8502" y="33651"/>
                      </a:cubicBezTo>
                      <a:lnTo>
                        <a:pt x="8487" y="33636"/>
                      </a:lnTo>
                      <a:lnTo>
                        <a:pt x="8487" y="33636"/>
                      </a:lnTo>
                      <a:cubicBezTo>
                        <a:pt x="8502" y="33666"/>
                        <a:pt x="8517" y="33682"/>
                        <a:pt x="8532" y="33712"/>
                      </a:cubicBezTo>
                      <a:cubicBezTo>
                        <a:pt x="8563" y="33758"/>
                        <a:pt x="8593" y="33804"/>
                        <a:pt x="8608" y="33849"/>
                      </a:cubicBezTo>
                      <a:cubicBezTo>
                        <a:pt x="8654" y="33910"/>
                        <a:pt x="8700" y="33986"/>
                        <a:pt x="8761" y="34063"/>
                      </a:cubicBezTo>
                      <a:cubicBezTo>
                        <a:pt x="8837" y="34169"/>
                        <a:pt x="8928" y="34276"/>
                        <a:pt x="9050" y="34413"/>
                      </a:cubicBezTo>
                      <a:cubicBezTo>
                        <a:pt x="9142" y="34504"/>
                        <a:pt x="9233" y="34611"/>
                        <a:pt x="9325" y="34702"/>
                      </a:cubicBezTo>
                      <a:lnTo>
                        <a:pt x="9386" y="34779"/>
                      </a:lnTo>
                      <a:cubicBezTo>
                        <a:pt x="9446" y="34824"/>
                        <a:pt x="9492" y="34870"/>
                        <a:pt x="9538" y="34931"/>
                      </a:cubicBezTo>
                      <a:cubicBezTo>
                        <a:pt x="9599" y="34992"/>
                        <a:pt x="9645" y="35038"/>
                        <a:pt x="9705" y="35083"/>
                      </a:cubicBezTo>
                      <a:cubicBezTo>
                        <a:pt x="9736" y="35099"/>
                        <a:pt x="9766" y="35129"/>
                        <a:pt x="9797" y="35160"/>
                      </a:cubicBezTo>
                      <a:cubicBezTo>
                        <a:pt x="9812" y="35175"/>
                        <a:pt x="9827" y="35190"/>
                        <a:pt x="9843" y="35205"/>
                      </a:cubicBezTo>
                      <a:lnTo>
                        <a:pt x="9858" y="35205"/>
                      </a:lnTo>
                      <a:lnTo>
                        <a:pt x="9873" y="35220"/>
                      </a:lnTo>
                      <a:cubicBezTo>
                        <a:pt x="9888" y="35236"/>
                        <a:pt x="9904" y="35251"/>
                        <a:pt x="9919" y="35266"/>
                      </a:cubicBezTo>
                      <a:lnTo>
                        <a:pt x="9964" y="35297"/>
                      </a:lnTo>
                      <a:lnTo>
                        <a:pt x="10025" y="35327"/>
                      </a:lnTo>
                      <a:cubicBezTo>
                        <a:pt x="10056" y="35358"/>
                        <a:pt x="10086" y="35373"/>
                        <a:pt x="10117" y="35403"/>
                      </a:cubicBezTo>
                      <a:lnTo>
                        <a:pt x="10163" y="35434"/>
                      </a:lnTo>
                      <a:cubicBezTo>
                        <a:pt x="10178" y="35449"/>
                        <a:pt x="10193" y="35449"/>
                        <a:pt x="10223" y="35464"/>
                      </a:cubicBezTo>
                      <a:lnTo>
                        <a:pt x="10239" y="35479"/>
                      </a:lnTo>
                      <a:lnTo>
                        <a:pt x="10254" y="35495"/>
                      </a:lnTo>
                      <a:cubicBezTo>
                        <a:pt x="10269" y="35510"/>
                        <a:pt x="10300" y="35525"/>
                        <a:pt x="10315" y="35525"/>
                      </a:cubicBezTo>
                      <a:cubicBezTo>
                        <a:pt x="10437" y="35601"/>
                        <a:pt x="10559" y="35678"/>
                        <a:pt x="10665" y="35738"/>
                      </a:cubicBezTo>
                      <a:cubicBezTo>
                        <a:pt x="10696" y="35754"/>
                        <a:pt x="10726" y="35784"/>
                        <a:pt x="10757" y="35799"/>
                      </a:cubicBezTo>
                      <a:cubicBezTo>
                        <a:pt x="10787" y="35815"/>
                        <a:pt x="10802" y="35815"/>
                        <a:pt x="10833" y="35830"/>
                      </a:cubicBezTo>
                      <a:cubicBezTo>
                        <a:pt x="10894" y="35876"/>
                        <a:pt x="10955" y="35906"/>
                        <a:pt x="11001" y="35937"/>
                      </a:cubicBezTo>
                      <a:cubicBezTo>
                        <a:pt x="11016" y="35937"/>
                        <a:pt x="11016" y="35952"/>
                        <a:pt x="11031" y="35952"/>
                      </a:cubicBezTo>
                      <a:lnTo>
                        <a:pt x="11016" y="35952"/>
                      </a:lnTo>
                      <a:cubicBezTo>
                        <a:pt x="11016" y="35967"/>
                        <a:pt x="11016" y="35967"/>
                        <a:pt x="11016" y="35967"/>
                      </a:cubicBezTo>
                      <a:cubicBezTo>
                        <a:pt x="11016" y="35982"/>
                        <a:pt x="11016" y="35982"/>
                        <a:pt x="11031" y="35982"/>
                      </a:cubicBezTo>
                      <a:lnTo>
                        <a:pt x="11092" y="35982"/>
                      </a:lnTo>
                      <a:lnTo>
                        <a:pt x="11092" y="35998"/>
                      </a:lnTo>
                      <a:lnTo>
                        <a:pt x="11107" y="35998"/>
                      </a:lnTo>
                      <a:lnTo>
                        <a:pt x="11077" y="36028"/>
                      </a:lnTo>
                      <a:cubicBezTo>
                        <a:pt x="11031" y="36058"/>
                        <a:pt x="11016" y="36104"/>
                        <a:pt x="10985" y="36135"/>
                      </a:cubicBezTo>
                      <a:cubicBezTo>
                        <a:pt x="10955" y="36180"/>
                        <a:pt x="10909" y="36211"/>
                        <a:pt x="10879" y="36257"/>
                      </a:cubicBezTo>
                      <a:cubicBezTo>
                        <a:pt x="10802" y="36363"/>
                        <a:pt x="10726" y="36470"/>
                        <a:pt x="10665" y="36576"/>
                      </a:cubicBezTo>
                      <a:cubicBezTo>
                        <a:pt x="10650" y="36607"/>
                        <a:pt x="10635" y="36637"/>
                        <a:pt x="10604" y="36668"/>
                      </a:cubicBezTo>
                      <a:cubicBezTo>
                        <a:pt x="10589" y="36683"/>
                        <a:pt x="10574" y="36714"/>
                        <a:pt x="10559" y="36729"/>
                      </a:cubicBezTo>
                      <a:cubicBezTo>
                        <a:pt x="10528" y="36729"/>
                        <a:pt x="10513" y="36714"/>
                        <a:pt x="10498" y="36714"/>
                      </a:cubicBezTo>
                      <a:cubicBezTo>
                        <a:pt x="10467" y="36683"/>
                        <a:pt x="10437" y="36668"/>
                        <a:pt x="10406" y="36653"/>
                      </a:cubicBezTo>
                      <a:cubicBezTo>
                        <a:pt x="10376" y="36653"/>
                        <a:pt x="10361" y="36637"/>
                        <a:pt x="10330" y="36622"/>
                      </a:cubicBezTo>
                      <a:lnTo>
                        <a:pt x="10300" y="36607"/>
                      </a:lnTo>
                      <a:cubicBezTo>
                        <a:pt x="10269" y="36592"/>
                        <a:pt x="10239" y="36576"/>
                        <a:pt x="10208" y="36561"/>
                      </a:cubicBezTo>
                      <a:cubicBezTo>
                        <a:pt x="10193" y="36546"/>
                        <a:pt x="10163" y="36531"/>
                        <a:pt x="10147" y="36516"/>
                      </a:cubicBezTo>
                      <a:lnTo>
                        <a:pt x="10117" y="36500"/>
                      </a:lnTo>
                      <a:lnTo>
                        <a:pt x="10056" y="36470"/>
                      </a:lnTo>
                      <a:cubicBezTo>
                        <a:pt x="10010" y="36439"/>
                        <a:pt x="9980" y="36424"/>
                        <a:pt x="9934" y="36409"/>
                      </a:cubicBezTo>
                      <a:cubicBezTo>
                        <a:pt x="9873" y="36363"/>
                        <a:pt x="9812" y="36333"/>
                        <a:pt x="9751" y="36287"/>
                      </a:cubicBezTo>
                      <a:lnTo>
                        <a:pt x="9614" y="36211"/>
                      </a:lnTo>
                      <a:lnTo>
                        <a:pt x="9584" y="36180"/>
                      </a:lnTo>
                      <a:lnTo>
                        <a:pt x="9538" y="36150"/>
                      </a:lnTo>
                      <a:cubicBezTo>
                        <a:pt x="9492" y="36119"/>
                        <a:pt x="9446" y="36089"/>
                        <a:pt x="9401" y="36074"/>
                      </a:cubicBezTo>
                      <a:cubicBezTo>
                        <a:pt x="9264" y="35982"/>
                        <a:pt x="9111" y="35921"/>
                        <a:pt x="9020" y="35876"/>
                      </a:cubicBezTo>
                      <a:lnTo>
                        <a:pt x="9005" y="35876"/>
                      </a:lnTo>
                      <a:cubicBezTo>
                        <a:pt x="8974" y="35860"/>
                        <a:pt x="8944" y="35845"/>
                        <a:pt x="8913" y="35830"/>
                      </a:cubicBezTo>
                      <a:cubicBezTo>
                        <a:pt x="8852" y="35815"/>
                        <a:pt x="8807" y="35784"/>
                        <a:pt x="8746" y="35754"/>
                      </a:cubicBezTo>
                      <a:cubicBezTo>
                        <a:pt x="8685" y="35723"/>
                        <a:pt x="8639" y="35693"/>
                        <a:pt x="8593" y="35662"/>
                      </a:cubicBezTo>
                      <a:cubicBezTo>
                        <a:pt x="8517" y="35617"/>
                        <a:pt x="8456" y="35586"/>
                        <a:pt x="8395" y="35541"/>
                      </a:cubicBezTo>
                      <a:lnTo>
                        <a:pt x="8395" y="35541"/>
                      </a:lnTo>
                      <a:lnTo>
                        <a:pt x="8456" y="35586"/>
                      </a:lnTo>
                      <a:cubicBezTo>
                        <a:pt x="8502" y="35647"/>
                        <a:pt x="8548" y="35693"/>
                        <a:pt x="8593" y="35754"/>
                      </a:cubicBezTo>
                      <a:cubicBezTo>
                        <a:pt x="8654" y="35799"/>
                        <a:pt x="8715" y="35860"/>
                        <a:pt x="8791" y="35921"/>
                      </a:cubicBezTo>
                      <a:cubicBezTo>
                        <a:pt x="8928" y="36043"/>
                        <a:pt x="9081" y="36135"/>
                        <a:pt x="9218" y="36226"/>
                      </a:cubicBezTo>
                      <a:cubicBezTo>
                        <a:pt x="9370" y="36333"/>
                        <a:pt x="9538" y="36424"/>
                        <a:pt x="9705" y="36516"/>
                      </a:cubicBezTo>
                      <a:cubicBezTo>
                        <a:pt x="9766" y="36531"/>
                        <a:pt x="9827" y="36561"/>
                        <a:pt x="9888" y="36592"/>
                      </a:cubicBezTo>
                      <a:lnTo>
                        <a:pt x="9964" y="36622"/>
                      </a:lnTo>
                      <a:cubicBezTo>
                        <a:pt x="10010" y="36637"/>
                        <a:pt x="10056" y="36653"/>
                        <a:pt x="10086" y="36683"/>
                      </a:cubicBezTo>
                      <a:cubicBezTo>
                        <a:pt x="10102" y="36683"/>
                        <a:pt x="10117" y="36698"/>
                        <a:pt x="10147" y="36698"/>
                      </a:cubicBezTo>
                      <a:cubicBezTo>
                        <a:pt x="10163" y="36698"/>
                        <a:pt x="10178" y="36714"/>
                        <a:pt x="10208" y="36714"/>
                      </a:cubicBezTo>
                      <a:cubicBezTo>
                        <a:pt x="10254" y="36729"/>
                        <a:pt x="10300" y="36744"/>
                        <a:pt x="10345" y="36759"/>
                      </a:cubicBezTo>
                      <a:cubicBezTo>
                        <a:pt x="10361" y="36775"/>
                        <a:pt x="10376" y="36775"/>
                        <a:pt x="10406" y="36790"/>
                      </a:cubicBezTo>
                      <a:lnTo>
                        <a:pt x="10437" y="36790"/>
                      </a:lnTo>
                      <a:cubicBezTo>
                        <a:pt x="10437" y="36805"/>
                        <a:pt x="10452" y="36805"/>
                        <a:pt x="10467" y="36805"/>
                      </a:cubicBezTo>
                      <a:cubicBezTo>
                        <a:pt x="10483" y="36805"/>
                        <a:pt x="10498" y="36805"/>
                        <a:pt x="10513" y="36820"/>
                      </a:cubicBezTo>
                      <a:lnTo>
                        <a:pt x="10528" y="36820"/>
                      </a:lnTo>
                      <a:cubicBezTo>
                        <a:pt x="10467" y="36942"/>
                        <a:pt x="10422" y="37064"/>
                        <a:pt x="10391" y="37171"/>
                      </a:cubicBezTo>
                      <a:cubicBezTo>
                        <a:pt x="10376" y="37262"/>
                        <a:pt x="10361" y="37354"/>
                        <a:pt x="10345" y="37445"/>
                      </a:cubicBezTo>
                      <a:cubicBezTo>
                        <a:pt x="10315" y="37445"/>
                        <a:pt x="10300" y="37430"/>
                        <a:pt x="10269" y="37430"/>
                      </a:cubicBezTo>
                      <a:lnTo>
                        <a:pt x="10254" y="37414"/>
                      </a:lnTo>
                      <a:cubicBezTo>
                        <a:pt x="10193" y="37399"/>
                        <a:pt x="10147" y="37399"/>
                        <a:pt x="10102" y="37384"/>
                      </a:cubicBezTo>
                      <a:lnTo>
                        <a:pt x="10086" y="37384"/>
                      </a:lnTo>
                      <a:lnTo>
                        <a:pt x="9995" y="37369"/>
                      </a:lnTo>
                      <a:lnTo>
                        <a:pt x="9888" y="37338"/>
                      </a:lnTo>
                      <a:cubicBezTo>
                        <a:pt x="9797" y="37323"/>
                        <a:pt x="9705" y="37308"/>
                        <a:pt x="9629" y="37293"/>
                      </a:cubicBezTo>
                      <a:cubicBezTo>
                        <a:pt x="9584" y="37277"/>
                        <a:pt x="9553" y="37277"/>
                        <a:pt x="9523" y="37262"/>
                      </a:cubicBezTo>
                      <a:cubicBezTo>
                        <a:pt x="9462" y="37262"/>
                        <a:pt x="9416" y="37247"/>
                        <a:pt x="9370" y="37247"/>
                      </a:cubicBezTo>
                      <a:lnTo>
                        <a:pt x="9355" y="37247"/>
                      </a:lnTo>
                      <a:cubicBezTo>
                        <a:pt x="9340" y="37232"/>
                        <a:pt x="9340" y="37232"/>
                        <a:pt x="9325" y="37232"/>
                      </a:cubicBezTo>
                      <a:lnTo>
                        <a:pt x="9294" y="37232"/>
                      </a:lnTo>
                      <a:lnTo>
                        <a:pt x="9279" y="37216"/>
                      </a:lnTo>
                      <a:lnTo>
                        <a:pt x="9218" y="37216"/>
                      </a:lnTo>
                      <a:cubicBezTo>
                        <a:pt x="9187" y="37201"/>
                        <a:pt x="9172" y="37201"/>
                        <a:pt x="9157" y="37201"/>
                      </a:cubicBezTo>
                      <a:cubicBezTo>
                        <a:pt x="9127" y="37201"/>
                        <a:pt x="9111" y="37186"/>
                        <a:pt x="9096" y="37186"/>
                      </a:cubicBezTo>
                      <a:lnTo>
                        <a:pt x="9066" y="37186"/>
                      </a:lnTo>
                      <a:cubicBezTo>
                        <a:pt x="9005" y="37171"/>
                        <a:pt x="8944" y="37171"/>
                        <a:pt x="8883" y="37155"/>
                      </a:cubicBezTo>
                      <a:lnTo>
                        <a:pt x="8883" y="37155"/>
                      </a:lnTo>
                      <a:lnTo>
                        <a:pt x="8974" y="37186"/>
                      </a:lnTo>
                      <a:cubicBezTo>
                        <a:pt x="9020" y="37216"/>
                        <a:pt x="9081" y="37232"/>
                        <a:pt x="9127" y="37247"/>
                      </a:cubicBezTo>
                      <a:cubicBezTo>
                        <a:pt x="9157" y="37262"/>
                        <a:pt x="9203" y="37277"/>
                        <a:pt x="9233" y="37277"/>
                      </a:cubicBezTo>
                      <a:cubicBezTo>
                        <a:pt x="9248" y="37293"/>
                        <a:pt x="9279" y="37308"/>
                        <a:pt x="9309" y="37308"/>
                      </a:cubicBezTo>
                      <a:cubicBezTo>
                        <a:pt x="9325" y="37323"/>
                        <a:pt x="9340" y="37323"/>
                        <a:pt x="9340" y="37323"/>
                      </a:cubicBezTo>
                      <a:lnTo>
                        <a:pt x="9477" y="37354"/>
                      </a:lnTo>
                      <a:cubicBezTo>
                        <a:pt x="9492" y="37369"/>
                        <a:pt x="9507" y="37369"/>
                        <a:pt x="9523" y="37369"/>
                      </a:cubicBezTo>
                      <a:lnTo>
                        <a:pt x="9568" y="37369"/>
                      </a:lnTo>
                      <a:lnTo>
                        <a:pt x="9584" y="37384"/>
                      </a:lnTo>
                      <a:cubicBezTo>
                        <a:pt x="9629" y="37384"/>
                        <a:pt x="9660" y="37384"/>
                        <a:pt x="9690" y="37399"/>
                      </a:cubicBezTo>
                      <a:lnTo>
                        <a:pt x="9797" y="37399"/>
                      </a:lnTo>
                      <a:lnTo>
                        <a:pt x="9843" y="37414"/>
                      </a:lnTo>
                      <a:lnTo>
                        <a:pt x="9949" y="37414"/>
                      </a:lnTo>
                      <a:cubicBezTo>
                        <a:pt x="9995" y="37430"/>
                        <a:pt x="10056" y="37430"/>
                        <a:pt x="10102" y="37445"/>
                      </a:cubicBezTo>
                      <a:lnTo>
                        <a:pt x="10163" y="37445"/>
                      </a:lnTo>
                      <a:cubicBezTo>
                        <a:pt x="10193" y="37460"/>
                        <a:pt x="10254" y="37475"/>
                        <a:pt x="10300" y="37475"/>
                      </a:cubicBezTo>
                      <a:cubicBezTo>
                        <a:pt x="10315" y="37491"/>
                        <a:pt x="10315" y="37491"/>
                        <a:pt x="10330" y="37491"/>
                      </a:cubicBezTo>
                      <a:cubicBezTo>
                        <a:pt x="10315" y="37613"/>
                        <a:pt x="10330" y="37719"/>
                        <a:pt x="10330" y="37811"/>
                      </a:cubicBezTo>
                      <a:lnTo>
                        <a:pt x="10330" y="37826"/>
                      </a:lnTo>
                      <a:cubicBezTo>
                        <a:pt x="10330" y="37841"/>
                        <a:pt x="10330" y="37872"/>
                        <a:pt x="10330" y="37902"/>
                      </a:cubicBezTo>
                      <a:lnTo>
                        <a:pt x="10208" y="37902"/>
                      </a:lnTo>
                      <a:lnTo>
                        <a:pt x="10208" y="37917"/>
                      </a:lnTo>
                      <a:lnTo>
                        <a:pt x="10147" y="37917"/>
                      </a:lnTo>
                      <a:cubicBezTo>
                        <a:pt x="10117" y="37917"/>
                        <a:pt x="10102" y="37932"/>
                        <a:pt x="10071" y="37932"/>
                      </a:cubicBezTo>
                      <a:lnTo>
                        <a:pt x="10041" y="37932"/>
                      </a:lnTo>
                      <a:lnTo>
                        <a:pt x="10010" y="37948"/>
                      </a:lnTo>
                      <a:cubicBezTo>
                        <a:pt x="9980" y="37948"/>
                        <a:pt x="9964" y="37963"/>
                        <a:pt x="9934" y="37963"/>
                      </a:cubicBezTo>
                      <a:lnTo>
                        <a:pt x="9919" y="37963"/>
                      </a:lnTo>
                      <a:cubicBezTo>
                        <a:pt x="9888" y="37978"/>
                        <a:pt x="9843" y="37978"/>
                        <a:pt x="9797" y="37993"/>
                      </a:cubicBezTo>
                      <a:cubicBezTo>
                        <a:pt x="9766" y="37993"/>
                        <a:pt x="9736" y="37993"/>
                        <a:pt x="9690" y="38009"/>
                      </a:cubicBezTo>
                      <a:lnTo>
                        <a:pt x="9553" y="38009"/>
                      </a:lnTo>
                      <a:cubicBezTo>
                        <a:pt x="9523" y="38009"/>
                        <a:pt x="9477" y="37993"/>
                        <a:pt x="9446" y="37993"/>
                      </a:cubicBezTo>
                      <a:lnTo>
                        <a:pt x="9416" y="37993"/>
                      </a:lnTo>
                      <a:cubicBezTo>
                        <a:pt x="9401" y="37993"/>
                        <a:pt x="9401" y="37993"/>
                        <a:pt x="9401" y="37978"/>
                      </a:cubicBezTo>
                      <a:lnTo>
                        <a:pt x="9386" y="37978"/>
                      </a:lnTo>
                      <a:cubicBezTo>
                        <a:pt x="9386" y="37978"/>
                        <a:pt x="9386" y="37978"/>
                        <a:pt x="9386" y="37993"/>
                      </a:cubicBezTo>
                      <a:cubicBezTo>
                        <a:pt x="9218" y="37963"/>
                        <a:pt x="9050" y="37917"/>
                        <a:pt x="8883" y="37872"/>
                      </a:cubicBezTo>
                      <a:cubicBezTo>
                        <a:pt x="8807" y="37841"/>
                        <a:pt x="8746" y="37826"/>
                        <a:pt x="8685" y="37795"/>
                      </a:cubicBezTo>
                      <a:lnTo>
                        <a:pt x="8654" y="37795"/>
                      </a:lnTo>
                      <a:cubicBezTo>
                        <a:pt x="8563" y="37765"/>
                        <a:pt x="8487" y="37734"/>
                        <a:pt x="8426" y="37719"/>
                      </a:cubicBezTo>
                      <a:lnTo>
                        <a:pt x="8380" y="37719"/>
                      </a:lnTo>
                      <a:cubicBezTo>
                        <a:pt x="8349" y="37712"/>
                        <a:pt x="8315" y="37708"/>
                        <a:pt x="8281" y="37708"/>
                      </a:cubicBezTo>
                      <a:cubicBezTo>
                        <a:pt x="8247" y="37708"/>
                        <a:pt x="8212" y="37712"/>
                        <a:pt x="8182" y="37719"/>
                      </a:cubicBezTo>
                      <a:cubicBezTo>
                        <a:pt x="8136" y="37719"/>
                        <a:pt x="8090" y="37734"/>
                        <a:pt x="8060" y="37750"/>
                      </a:cubicBezTo>
                      <a:cubicBezTo>
                        <a:pt x="8014" y="37765"/>
                        <a:pt x="7984" y="37765"/>
                        <a:pt x="7953" y="37780"/>
                      </a:cubicBezTo>
                      <a:cubicBezTo>
                        <a:pt x="7908" y="37795"/>
                        <a:pt x="7877" y="37811"/>
                        <a:pt x="7831" y="37826"/>
                      </a:cubicBezTo>
                      <a:cubicBezTo>
                        <a:pt x="7801" y="37841"/>
                        <a:pt x="7771" y="37841"/>
                        <a:pt x="7740" y="37856"/>
                      </a:cubicBezTo>
                      <a:cubicBezTo>
                        <a:pt x="7710" y="37856"/>
                        <a:pt x="7679" y="37872"/>
                        <a:pt x="7633" y="37872"/>
                      </a:cubicBezTo>
                      <a:lnTo>
                        <a:pt x="7542" y="37872"/>
                      </a:lnTo>
                      <a:cubicBezTo>
                        <a:pt x="7374" y="37872"/>
                        <a:pt x="7222" y="37856"/>
                        <a:pt x="7054" y="37826"/>
                      </a:cubicBezTo>
                      <a:lnTo>
                        <a:pt x="6993" y="37826"/>
                      </a:lnTo>
                      <a:cubicBezTo>
                        <a:pt x="6917" y="37811"/>
                        <a:pt x="6856" y="37795"/>
                        <a:pt x="6780" y="37765"/>
                      </a:cubicBezTo>
                      <a:lnTo>
                        <a:pt x="6719" y="37750"/>
                      </a:lnTo>
                      <a:cubicBezTo>
                        <a:pt x="6643" y="37734"/>
                        <a:pt x="6567" y="37704"/>
                        <a:pt x="6491" y="37689"/>
                      </a:cubicBezTo>
                      <a:cubicBezTo>
                        <a:pt x="6460" y="37673"/>
                        <a:pt x="6415" y="37658"/>
                        <a:pt x="6384" y="37658"/>
                      </a:cubicBezTo>
                      <a:cubicBezTo>
                        <a:pt x="6323" y="37643"/>
                        <a:pt x="6277" y="37628"/>
                        <a:pt x="6216" y="37613"/>
                      </a:cubicBezTo>
                      <a:cubicBezTo>
                        <a:pt x="6171" y="37597"/>
                        <a:pt x="6125" y="37567"/>
                        <a:pt x="6064" y="37552"/>
                      </a:cubicBezTo>
                      <a:cubicBezTo>
                        <a:pt x="6034" y="37536"/>
                        <a:pt x="6003" y="37521"/>
                        <a:pt x="5957" y="37491"/>
                      </a:cubicBezTo>
                      <a:cubicBezTo>
                        <a:pt x="5927" y="37475"/>
                        <a:pt x="5881" y="37445"/>
                        <a:pt x="5851" y="37414"/>
                      </a:cubicBezTo>
                      <a:cubicBezTo>
                        <a:pt x="5820" y="37384"/>
                        <a:pt x="5790" y="37369"/>
                        <a:pt x="5775" y="37338"/>
                      </a:cubicBezTo>
                      <a:cubicBezTo>
                        <a:pt x="5759" y="37323"/>
                        <a:pt x="5744" y="37308"/>
                        <a:pt x="5729" y="37293"/>
                      </a:cubicBezTo>
                      <a:cubicBezTo>
                        <a:pt x="5698" y="37247"/>
                        <a:pt x="5683" y="37216"/>
                        <a:pt x="5653" y="37171"/>
                      </a:cubicBezTo>
                      <a:lnTo>
                        <a:pt x="5653" y="37155"/>
                      </a:lnTo>
                      <a:cubicBezTo>
                        <a:pt x="5622" y="37125"/>
                        <a:pt x="5607" y="37079"/>
                        <a:pt x="5592" y="37049"/>
                      </a:cubicBezTo>
                      <a:cubicBezTo>
                        <a:pt x="5577" y="37018"/>
                        <a:pt x="5577" y="36988"/>
                        <a:pt x="5561" y="36957"/>
                      </a:cubicBezTo>
                      <a:cubicBezTo>
                        <a:pt x="5561" y="36912"/>
                        <a:pt x="5546" y="36881"/>
                        <a:pt x="5546" y="36835"/>
                      </a:cubicBezTo>
                      <a:cubicBezTo>
                        <a:pt x="5546" y="36775"/>
                        <a:pt x="5531" y="36714"/>
                        <a:pt x="5531" y="36653"/>
                      </a:cubicBezTo>
                      <a:cubicBezTo>
                        <a:pt x="5531" y="36592"/>
                        <a:pt x="5531" y="36531"/>
                        <a:pt x="5531" y="36455"/>
                      </a:cubicBezTo>
                      <a:cubicBezTo>
                        <a:pt x="5531" y="36409"/>
                        <a:pt x="5531" y="36363"/>
                        <a:pt x="5546" y="36317"/>
                      </a:cubicBezTo>
                      <a:cubicBezTo>
                        <a:pt x="5546" y="36317"/>
                        <a:pt x="5546" y="36302"/>
                        <a:pt x="5546" y="36302"/>
                      </a:cubicBezTo>
                      <a:cubicBezTo>
                        <a:pt x="5546" y="36287"/>
                        <a:pt x="5561" y="36257"/>
                        <a:pt x="5577" y="36226"/>
                      </a:cubicBezTo>
                      <a:cubicBezTo>
                        <a:pt x="5607" y="36165"/>
                        <a:pt x="5637" y="36104"/>
                        <a:pt x="5668" y="36058"/>
                      </a:cubicBezTo>
                      <a:lnTo>
                        <a:pt x="5683" y="36028"/>
                      </a:lnTo>
                      <a:cubicBezTo>
                        <a:pt x="5729" y="35952"/>
                        <a:pt x="5775" y="35876"/>
                        <a:pt x="5805" y="35799"/>
                      </a:cubicBezTo>
                      <a:cubicBezTo>
                        <a:pt x="5836" y="35738"/>
                        <a:pt x="5866" y="35693"/>
                        <a:pt x="5866" y="35647"/>
                      </a:cubicBezTo>
                      <a:cubicBezTo>
                        <a:pt x="5881" y="35601"/>
                        <a:pt x="5896" y="35556"/>
                        <a:pt x="5896" y="35495"/>
                      </a:cubicBezTo>
                      <a:cubicBezTo>
                        <a:pt x="5912" y="35403"/>
                        <a:pt x="5912" y="35297"/>
                        <a:pt x="5896" y="35205"/>
                      </a:cubicBezTo>
                      <a:cubicBezTo>
                        <a:pt x="5896" y="35100"/>
                        <a:pt x="5882" y="35010"/>
                        <a:pt x="5867" y="34921"/>
                      </a:cubicBezTo>
                      <a:lnTo>
                        <a:pt x="5867" y="34921"/>
                      </a:lnTo>
                      <a:cubicBezTo>
                        <a:pt x="5868" y="34925"/>
                        <a:pt x="5872" y="34931"/>
                        <a:pt x="5881" y="34931"/>
                      </a:cubicBezTo>
                      <a:cubicBezTo>
                        <a:pt x="5896" y="34946"/>
                        <a:pt x="5896" y="34977"/>
                        <a:pt x="5912" y="34992"/>
                      </a:cubicBezTo>
                      <a:cubicBezTo>
                        <a:pt x="5942" y="35022"/>
                        <a:pt x="5973" y="35038"/>
                        <a:pt x="6003" y="35053"/>
                      </a:cubicBezTo>
                      <a:cubicBezTo>
                        <a:pt x="6003" y="35053"/>
                        <a:pt x="6018" y="35053"/>
                        <a:pt x="6034" y="35068"/>
                      </a:cubicBezTo>
                      <a:cubicBezTo>
                        <a:pt x="6049" y="35083"/>
                        <a:pt x="6079" y="35099"/>
                        <a:pt x="6110" y="35114"/>
                      </a:cubicBezTo>
                      <a:cubicBezTo>
                        <a:pt x="6171" y="35144"/>
                        <a:pt x="6216" y="35175"/>
                        <a:pt x="6277" y="35205"/>
                      </a:cubicBezTo>
                      <a:cubicBezTo>
                        <a:pt x="6354" y="35251"/>
                        <a:pt x="6445" y="35297"/>
                        <a:pt x="6521" y="35327"/>
                      </a:cubicBezTo>
                      <a:cubicBezTo>
                        <a:pt x="6567" y="35342"/>
                        <a:pt x="6613" y="35373"/>
                        <a:pt x="6658" y="35388"/>
                      </a:cubicBezTo>
                      <a:cubicBezTo>
                        <a:pt x="6704" y="35403"/>
                        <a:pt x="6750" y="35419"/>
                        <a:pt x="6795" y="35419"/>
                      </a:cubicBezTo>
                      <a:cubicBezTo>
                        <a:pt x="6841" y="35434"/>
                        <a:pt x="6887" y="35449"/>
                        <a:pt x="6948" y="35464"/>
                      </a:cubicBezTo>
                      <a:cubicBezTo>
                        <a:pt x="6978" y="35464"/>
                        <a:pt x="7024" y="35479"/>
                        <a:pt x="7070" y="35479"/>
                      </a:cubicBezTo>
                      <a:cubicBezTo>
                        <a:pt x="7131" y="35479"/>
                        <a:pt x="7192" y="35479"/>
                        <a:pt x="7268" y="35495"/>
                      </a:cubicBezTo>
                      <a:lnTo>
                        <a:pt x="7603" y="35495"/>
                      </a:lnTo>
                      <a:cubicBezTo>
                        <a:pt x="7466" y="35479"/>
                        <a:pt x="7313" y="35449"/>
                        <a:pt x="7161" y="35419"/>
                      </a:cubicBezTo>
                      <a:lnTo>
                        <a:pt x="7176" y="35419"/>
                      </a:lnTo>
                      <a:cubicBezTo>
                        <a:pt x="7100" y="35403"/>
                        <a:pt x="7024" y="35388"/>
                        <a:pt x="6963" y="35358"/>
                      </a:cubicBezTo>
                      <a:cubicBezTo>
                        <a:pt x="6811" y="35312"/>
                        <a:pt x="6674" y="35236"/>
                        <a:pt x="6536" y="35160"/>
                      </a:cubicBezTo>
                      <a:cubicBezTo>
                        <a:pt x="6460" y="35114"/>
                        <a:pt x="6384" y="35068"/>
                        <a:pt x="6293" y="35022"/>
                      </a:cubicBezTo>
                      <a:lnTo>
                        <a:pt x="6186" y="34946"/>
                      </a:lnTo>
                      <a:cubicBezTo>
                        <a:pt x="6171" y="34946"/>
                        <a:pt x="6140" y="34931"/>
                        <a:pt x="6125" y="34916"/>
                      </a:cubicBezTo>
                      <a:cubicBezTo>
                        <a:pt x="6110" y="34901"/>
                        <a:pt x="6095" y="34901"/>
                        <a:pt x="6095" y="34885"/>
                      </a:cubicBezTo>
                      <a:cubicBezTo>
                        <a:pt x="6079" y="34885"/>
                        <a:pt x="6064" y="34870"/>
                        <a:pt x="6049" y="34870"/>
                      </a:cubicBezTo>
                      <a:lnTo>
                        <a:pt x="6034" y="34870"/>
                      </a:lnTo>
                      <a:cubicBezTo>
                        <a:pt x="5957" y="34779"/>
                        <a:pt x="5896" y="34702"/>
                        <a:pt x="5820" y="34611"/>
                      </a:cubicBezTo>
                      <a:cubicBezTo>
                        <a:pt x="5820" y="34611"/>
                        <a:pt x="5805" y="34596"/>
                        <a:pt x="5790" y="34581"/>
                      </a:cubicBezTo>
                      <a:cubicBezTo>
                        <a:pt x="5790" y="34565"/>
                        <a:pt x="5790" y="34535"/>
                        <a:pt x="5790" y="34520"/>
                      </a:cubicBezTo>
                      <a:cubicBezTo>
                        <a:pt x="5790" y="34489"/>
                        <a:pt x="5805" y="34459"/>
                        <a:pt x="5805" y="34428"/>
                      </a:cubicBezTo>
                      <a:lnTo>
                        <a:pt x="5805" y="34413"/>
                      </a:lnTo>
                      <a:cubicBezTo>
                        <a:pt x="5805" y="34382"/>
                        <a:pt x="5820" y="34367"/>
                        <a:pt x="5820" y="34337"/>
                      </a:cubicBezTo>
                      <a:cubicBezTo>
                        <a:pt x="5836" y="34291"/>
                        <a:pt x="5836" y="34261"/>
                        <a:pt x="5851" y="34230"/>
                      </a:cubicBezTo>
                      <a:cubicBezTo>
                        <a:pt x="5866" y="34184"/>
                        <a:pt x="5881" y="34154"/>
                        <a:pt x="5896" y="34108"/>
                      </a:cubicBezTo>
                      <a:cubicBezTo>
                        <a:pt x="5912" y="34078"/>
                        <a:pt x="5927" y="34032"/>
                        <a:pt x="5942" y="34002"/>
                      </a:cubicBezTo>
                      <a:lnTo>
                        <a:pt x="5957" y="33971"/>
                      </a:lnTo>
                      <a:lnTo>
                        <a:pt x="5957" y="33941"/>
                      </a:lnTo>
                      <a:cubicBezTo>
                        <a:pt x="5988" y="33880"/>
                        <a:pt x="6034" y="33804"/>
                        <a:pt x="6049" y="33727"/>
                      </a:cubicBezTo>
                      <a:cubicBezTo>
                        <a:pt x="6064" y="33682"/>
                        <a:pt x="6079" y="33651"/>
                        <a:pt x="6095" y="33621"/>
                      </a:cubicBezTo>
                      <a:cubicBezTo>
                        <a:pt x="6095" y="33621"/>
                        <a:pt x="6095" y="33605"/>
                        <a:pt x="6095" y="33605"/>
                      </a:cubicBezTo>
                      <a:cubicBezTo>
                        <a:pt x="6095" y="33605"/>
                        <a:pt x="6095" y="33590"/>
                        <a:pt x="6110" y="33590"/>
                      </a:cubicBezTo>
                      <a:cubicBezTo>
                        <a:pt x="6110" y="33575"/>
                        <a:pt x="6125" y="33545"/>
                        <a:pt x="6125" y="33514"/>
                      </a:cubicBezTo>
                      <a:cubicBezTo>
                        <a:pt x="6140" y="33499"/>
                        <a:pt x="6140" y="33484"/>
                        <a:pt x="6156" y="33468"/>
                      </a:cubicBezTo>
                      <a:cubicBezTo>
                        <a:pt x="6186" y="33362"/>
                        <a:pt x="6232" y="33270"/>
                        <a:pt x="6262" y="33194"/>
                      </a:cubicBezTo>
                      <a:cubicBezTo>
                        <a:pt x="6293" y="33133"/>
                        <a:pt x="6323" y="33072"/>
                        <a:pt x="6369" y="32996"/>
                      </a:cubicBezTo>
                      <a:lnTo>
                        <a:pt x="6369" y="32981"/>
                      </a:lnTo>
                      <a:cubicBezTo>
                        <a:pt x="6384" y="32950"/>
                        <a:pt x="6415" y="32920"/>
                        <a:pt x="6430" y="32889"/>
                      </a:cubicBezTo>
                      <a:cubicBezTo>
                        <a:pt x="6460" y="32859"/>
                        <a:pt x="6491" y="32813"/>
                        <a:pt x="6521" y="32783"/>
                      </a:cubicBezTo>
                      <a:cubicBezTo>
                        <a:pt x="6536" y="32767"/>
                        <a:pt x="6567" y="32737"/>
                        <a:pt x="6582" y="32707"/>
                      </a:cubicBezTo>
                      <a:cubicBezTo>
                        <a:pt x="6613" y="32676"/>
                        <a:pt x="6658" y="32646"/>
                        <a:pt x="6689" y="32630"/>
                      </a:cubicBezTo>
                      <a:cubicBezTo>
                        <a:pt x="6719" y="32600"/>
                        <a:pt x="6765" y="32585"/>
                        <a:pt x="6795" y="32554"/>
                      </a:cubicBezTo>
                      <a:cubicBezTo>
                        <a:pt x="6826" y="32539"/>
                        <a:pt x="6856" y="32524"/>
                        <a:pt x="6902" y="32493"/>
                      </a:cubicBezTo>
                      <a:cubicBezTo>
                        <a:pt x="6963" y="32463"/>
                        <a:pt x="7039" y="32432"/>
                        <a:pt x="7100" y="32402"/>
                      </a:cubicBezTo>
                      <a:lnTo>
                        <a:pt x="7176" y="32371"/>
                      </a:lnTo>
                      <a:cubicBezTo>
                        <a:pt x="7207" y="32371"/>
                        <a:pt x="7222" y="32356"/>
                        <a:pt x="7252" y="32356"/>
                      </a:cubicBezTo>
                      <a:close/>
                      <a:moveTo>
                        <a:pt x="19502" y="30299"/>
                      </a:moveTo>
                      <a:cubicBezTo>
                        <a:pt x="19533" y="30299"/>
                        <a:pt x="19578" y="30315"/>
                        <a:pt x="19624" y="30315"/>
                      </a:cubicBezTo>
                      <a:lnTo>
                        <a:pt x="19655" y="30330"/>
                      </a:lnTo>
                      <a:cubicBezTo>
                        <a:pt x="19746" y="30345"/>
                        <a:pt x="19822" y="30360"/>
                        <a:pt x="19898" y="30375"/>
                      </a:cubicBezTo>
                      <a:cubicBezTo>
                        <a:pt x="19974" y="30406"/>
                        <a:pt x="20051" y="30436"/>
                        <a:pt x="20127" y="30467"/>
                      </a:cubicBezTo>
                      <a:cubicBezTo>
                        <a:pt x="20173" y="30482"/>
                        <a:pt x="20203" y="30513"/>
                        <a:pt x="20249" y="30528"/>
                      </a:cubicBezTo>
                      <a:cubicBezTo>
                        <a:pt x="20249" y="30528"/>
                        <a:pt x="20264" y="30543"/>
                        <a:pt x="20264" y="30543"/>
                      </a:cubicBezTo>
                      <a:cubicBezTo>
                        <a:pt x="20294" y="30558"/>
                        <a:pt x="20340" y="30589"/>
                        <a:pt x="20371" y="30619"/>
                      </a:cubicBezTo>
                      <a:cubicBezTo>
                        <a:pt x="20401" y="30650"/>
                        <a:pt x="20447" y="30680"/>
                        <a:pt x="20477" y="30711"/>
                      </a:cubicBezTo>
                      <a:cubicBezTo>
                        <a:pt x="20508" y="30756"/>
                        <a:pt x="20553" y="30802"/>
                        <a:pt x="20599" y="30863"/>
                      </a:cubicBezTo>
                      <a:cubicBezTo>
                        <a:pt x="20630" y="30924"/>
                        <a:pt x="20675" y="30985"/>
                        <a:pt x="20706" y="31046"/>
                      </a:cubicBezTo>
                      <a:lnTo>
                        <a:pt x="20721" y="31061"/>
                      </a:lnTo>
                      <a:cubicBezTo>
                        <a:pt x="20736" y="31107"/>
                        <a:pt x="20767" y="31152"/>
                        <a:pt x="20782" y="31198"/>
                      </a:cubicBezTo>
                      <a:cubicBezTo>
                        <a:pt x="20812" y="31259"/>
                        <a:pt x="20843" y="31305"/>
                        <a:pt x="20858" y="31366"/>
                      </a:cubicBezTo>
                      <a:cubicBezTo>
                        <a:pt x="20904" y="31472"/>
                        <a:pt x="20950" y="31579"/>
                        <a:pt x="20995" y="31671"/>
                      </a:cubicBezTo>
                      <a:lnTo>
                        <a:pt x="21011" y="31716"/>
                      </a:lnTo>
                      <a:lnTo>
                        <a:pt x="21011" y="31731"/>
                      </a:lnTo>
                      <a:cubicBezTo>
                        <a:pt x="21056" y="31838"/>
                        <a:pt x="21102" y="31945"/>
                        <a:pt x="21148" y="32036"/>
                      </a:cubicBezTo>
                      <a:cubicBezTo>
                        <a:pt x="21178" y="32112"/>
                        <a:pt x="21209" y="32173"/>
                        <a:pt x="21254" y="32249"/>
                      </a:cubicBezTo>
                      <a:cubicBezTo>
                        <a:pt x="21209" y="32387"/>
                        <a:pt x="21148" y="32508"/>
                        <a:pt x="21087" y="32630"/>
                      </a:cubicBezTo>
                      <a:cubicBezTo>
                        <a:pt x="21026" y="32737"/>
                        <a:pt x="20980" y="32844"/>
                        <a:pt x="20934" y="32950"/>
                      </a:cubicBezTo>
                      <a:lnTo>
                        <a:pt x="20919" y="32950"/>
                      </a:lnTo>
                      <a:cubicBezTo>
                        <a:pt x="20904" y="32981"/>
                        <a:pt x="20889" y="32996"/>
                        <a:pt x="20873" y="33027"/>
                      </a:cubicBezTo>
                      <a:cubicBezTo>
                        <a:pt x="20858" y="33042"/>
                        <a:pt x="20843" y="33057"/>
                        <a:pt x="20828" y="33072"/>
                      </a:cubicBezTo>
                      <a:cubicBezTo>
                        <a:pt x="20812" y="33103"/>
                        <a:pt x="20782" y="33148"/>
                        <a:pt x="20767" y="33179"/>
                      </a:cubicBezTo>
                      <a:cubicBezTo>
                        <a:pt x="20736" y="33209"/>
                        <a:pt x="20721" y="33240"/>
                        <a:pt x="20691" y="33270"/>
                      </a:cubicBezTo>
                      <a:cubicBezTo>
                        <a:pt x="20675" y="33316"/>
                        <a:pt x="20645" y="33362"/>
                        <a:pt x="20614" y="33392"/>
                      </a:cubicBezTo>
                      <a:cubicBezTo>
                        <a:pt x="20569" y="33453"/>
                        <a:pt x="20523" y="33499"/>
                        <a:pt x="20477" y="33545"/>
                      </a:cubicBezTo>
                      <a:cubicBezTo>
                        <a:pt x="20432" y="33605"/>
                        <a:pt x="20401" y="33651"/>
                        <a:pt x="20355" y="33697"/>
                      </a:cubicBezTo>
                      <a:cubicBezTo>
                        <a:pt x="20294" y="33758"/>
                        <a:pt x="20234" y="33819"/>
                        <a:pt x="20188" y="33880"/>
                      </a:cubicBezTo>
                      <a:lnTo>
                        <a:pt x="20188" y="33864"/>
                      </a:lnTo>
                      <a:cubicBezTo>
                        <a:pt x="20157" y="33910"/>
                        <a:pt x="20112" y="33941"/>
                        <a:pt x="20081" y="33971"/>
                      </a:cubicBezTo>
                      <a:cubicBezTo>
                        <a:pt x="20051" y="34002"/>
                        <a:pt x="20020" y="34032"/>
                        <a:pt x="19990" y="34063"/>
                      </a:cubicBezTo>
                      <a:cubicBezTo>
                        <a:pt x="19929" y="34123"/>
                        <a:pt x="19853" y="34184"/>
                        <a:pt x="19792" y="34245"/>
                      </a:cubicBezTo>
                      <a:cubicBezTo>
                        <a:pt x="19624" y="34382"/>
                        <a:pt x="19456" y="34504"/>
                        <a:pt x="19289" y="34626"/>
                      </a:cubicBezTo>
                      <a:cubicBezTo>
                        <a:pt x="19639" y="34413"/>
                        <a:pt x="19990" y="34200"/>
                        <a:pt x="20310" y="33941"/>
                      </a:cubicBezTo>
                      <a:cubicBezTo>
                        <a:pt x="20310" y="33941"/>
                        <a:pt x="20325" y="33941"/>
                        <a:pt x="20325" y="33925"/>
                      </a:cubicBezTo>
                      <a:cubicBezTo>
                        <a:pt x="20340" y="33925"/>
                        <a:pt x="20340" y="33925"/>
                        <a:pt x="20340" y="33910"/>
                      </a:cubicBezTo>
                      <a:cubicBezTo>
                        <a:pt x="20340" y="33910"/>
                        <a:pt x="20340" y="33925"/>
                        <a:pt x="20340" y="33925"/>
                      </a:cubicBezTo>
                      <a:cubicBezTo>
                        <a:pt x="20340" y="33910"/>
                        <a:pt x="20355" y="33910"/>
                        <a:pt x="20355" y="33895"/>
                      </a:cubicBezTo>
                      <a:cubicBezTo>
                        <a:pt x="20355" y="33910"/>
                        <a:pt x="20355" y="33910"/>
                        <a:pt x="20355" y="33910"/>
                      </a:cubicBezTo>
                      <a:cubicBezTo>
                        <a:pt x="20416" y="33849"/>
                        <a:pt x="20477" y="33804"/>
                        <a:pt x="20538" y="33758"/>
                      </a:cubicBezTo>
                      <a:cubicBezTo>
                        <a:pt x="20630" y="33666"/>
                        <a:pt x="20736" y="33590"/>
                        <a:pt x="20828" y="33484"/>
                      </a:cubicBezTo>
                      <a:cubicBezTo>
                        <a:pt x="20873" y="33423"/>
                        <a:pt x="20919" y="33377"/>
                        <a:pt x="20980" y="33316"/>
                      </a:cubicBezTo>
                      <a:cubicBezTo>
                        <a:pt x="21011" y="33270"/>
                        <a:pt x="21041" y="33240"/>
                        <a:pt x="21071" y="33194"/>
                      </a:cubicBezTo>
                      <a:cubicBezTo>
                        <a:pt x="21087" y="33179"/>
                        <a:pt x="21102" y="33164"/>
                        <a:pt x="21102" y="33148"/>
                      </a:cubicBezTo>
                      <a:cubicBezTo>
                        <a:pt x="21132" y="33133"/>
                        <a:pt x="21148" y="33103"/>
                        <a:pt x="21163" y="33087"/>
                      </a:cubicBezTo>
                      <a:cubicBezTo>
                        <a:pt x="21178" y="33057"/>
                        <a:pt x="21178" y="33042"/>
                        <a:pt x="21193" y="33011"/>
                      </a:cubicBezTo>
                      <a:cubicBezTo>
                        <a:pt x="21285" y="32859"/>
                        <a:pt x="21361" y="32707"/>
                        <a:pt x="21452" y="32539"/>
                      </a:cubicBezTo>
                      <a:cubicBezTo>
                        <a:pt x="21452" y="32539"/>
                        <a:pt x="21452" y="32524"/>
                        <a:pt x="21468" y="32508"/>
                      </a:cubicBezTo>
                      <a:cubicBezTo>
                        <a:pt x="21544" y="32600"/>
                        <a:pt x="21620" y="32676"/>
                        <a:pt x="21711" y="32737"/>
                      </a:cubicBezTo>
                      <a:cubicBezTo>
                        <a:pt x="21803" y="32798"/>
                        <a:pt x="21909" y="32859"/>
                        <a:pt x="22031" y="32905"/>
                      </a:cubicBezTo>
                      <a:lnTo>
                        <a:pt x="22062" y="32920"/>
                      </a:lnTo>
                      <a:cubicBezTo>
                        <a:pt x="22077" y="32920"/>
                        <a:pt x="22092" y="32935"/>
                        <a:pt x="22108" y="32950"/>
                      </a:cubicBezTo>
                      <a:lnTo>
                        <a:pt x="22168" y="32966"/>
                      </a:lnTo>
                      <a:lnTo>
                        <a:pt x="22214" y="32981"/>
                      </a:lnTo>
                      <a:cubicBezTo>
                        <a:pt x="22229" y="32981"/>
                        <a:pt x="22260" y="32996"/>
                        <a:pt x="22275" y="32996"/>
                      </a:cubicBezTo>
                      <a:cubicBezTo>
                        <a:pt x="22306" y="33011"/>
                        <a:pt x="22336" y="33027"/>
                        <a:pt x="22367" y="33027"/>
                      </a:cubicBezTo>
                      <a:cubicBezTo>
                        <a:pt x="22412" y="33057"/>
                        <a:pt x="22473" y="33072"/>
                        <a:pt x="22519" y="33087"/>
                      </a:cubicBezTo>
                      <a:lnTo>
                        <a:pt x="22549" y="33103"/>
                      </a:lnTo>
                      <a:cubicBezTo>
                        <a:pt x="22580" y="33118"/>
                        <a:pt x="22610" y="33133"/>
                        <a:pt x="22626" y="33148"/>
                      </a:cubicBezTo>
                      <a:lnTo>
                        <a:pt x="22671" y="33164"/>
                      </a:lnTo>
                      <a:cubicBezTo>
                        <a:pt x="22717" y="33194"/>
                        <a:pt x="22763" y="33209"/>
                        <a:pt x="22793" y="33240"/>
                      </a:cubicBezTo>
                      <a:cubicBezTo>
                        <a:pt x="22854" y="33270"/>
                        <a:pt x="22915" y="33316"/>
                        <a:pt x="22976" y="33362"/>
                      </a:cubicBezTo>
                      <a:cubicBezTo>
                        <a:pt x="22991" y="33377"/>
                        <a:pt x="23006" y="33392"/>
                        <a:pt x="23022" y="33407"/>
                      </a:cubicBezTo>
                      <a:cubicBezTo>
                        <a:pt x="23037" y="33423"/>
                        <a:pt x="23037" y="33423"/>
                        <a:pt x="23037" y="33423"/>
                      </a:cubicBezTo>
                      <a:lnTo>
                        <a:pt x="23052" y="33423"/>
                      </a:lnTo>
                      <a:lnTo>
                        <a:pt x="23067" y="33453"/>
                      </a:lnTo>
                      <a:cubicBezTo>
                        <a:pt x="23098" y="33484"/>
                        <a:pt x="23128" y="33529"/>
                        <a:pt x="23159" y="33560"/>
                      </a:cubicBezTo>
                      <a:cubicBezTo>
                        <a:pt x="23174" y="33590"/>
                        <a:pt x="23174" y="33621"/>
                        <a:pt x="23174" y="33636"/>
                      </a:cubicBezTo>
                      <a:cubicBezTo>
                        <a:pt x="23174" y="33666"/>
                        <a:pt x="23174" y="33697"/>
                        <a:pt x="23174" y="33727"/>
                      </a:cubicBezTo>
                      <a:cubicBezTo>
                        <a:pt x="23174" y="33804"/>
                        <a:pt x="23174" y="33895"/>
                        <a:pt x="23159" y="33971"/>
                      </a:cubicBezTo>
                      <a:cubicBezTo>
                        <a:pt x="23144" y="34032"/>
                        <a:pt x="23144" y="34093"/>
                        <a:pt x="23128" y="34154"/>
                      </a:cubicBezTo>
                      <a:cubicBezTo>
                        <a:pt x="23113" y="34169"/>
                        <a:pt x="23098" y="34200"/>
                        <a:pt x="23098" y="34230"/>
                      </a:cubicBezTo>
                      <a:cubicBezTo>
                        <a:pt x="23083" y="34261"/>
                        <a:pt x="23052" y="34291"/>
                        <a:pt x="23037" y="34337"/>
                      </a:cubicBezTo>
                      <a:cubicBezTo>
                        <a:pt x="23022" y="34352"/>
                        <a:pt x="23006" y="34382"/>
                        <a:pt x="22991" y="34398"/>
                      </a:cubicBezTo>
                      <a:cubicBezTo>
                        <a:pt x="22976" y="34428"/>
                        <a:pt x="22946" y="34443"/>
                        <a:pt x="22930" y="34459"/>
                      </a:cubicBezTo>
                      <a:cubicBezTo>
                        <a:pt x="22915" y="34474"/>
                        <a:pt x="22900" y="34489"/>
                        <a:pt x="22869" y="34504"/>
                      </a:cubicBezTo>
                      <a:cubicBezTo>
                        <a:pt x="22854" y="34520"/>
                        <a:pt x="22824" y="34535"/>
                        <a:pt x="22808" y="34550"/>
                      </a:cubicBezTo>
                      <a:cubicBezTo>
                        <a:pt x="22778" y="34565"/>
                        <a:pt x="22763" y="34581"/>
                        <a:pt x="22732" y="34581"/>
                      </a:cubicBezTo>
                      <a:cubicBezTo>
                        <a:pt x="22702" y="34596"/>
                        <a:pt x="22671" y="34611"/>
                        <a:pt x="22626" y="34626"/>
                      </a:cubicBezTo>
                      <a:cubicBezTo>
                        <a:pt x="22565" y="34642"/>
                        <a:pt x="22488" y="34642"/>
                        <a:pt x="22427" y="34657"/>
                      </a:cubicBezTo>
                      <a:lnTo>
                        <a:pt x="22290" y="34672"/>
                      </a:lnTo>
                      <a:lnTo>
                        <a:pt x="22199" y="34672"/>
                      </a:lnTo>
                      <a:cubicBezTo>
                        <a:pt x="22184" y="34672"/>
                        <a:pt x="22168" y="34687"/>
                        <a:pt x="22153" y="34687"/>
                      </a:cubicBezTo>
                      <a:cubicBezTo>
                        <a:pt x="22062" y="34687"/>
                        <a:pt x="21970" y="34702"/>
                        <a:pt x="21864" y="34702"/>
                      </a:cubicBezTo>
                      <a:cubicBezTo>
                        <a:pt x="21757" y="34718"/>
                        <a:pt x="21650" y="34748"/>
                        <a:pt x="21574" y="34794"/>
                      </a:cubicBezTo>
                      <a:cubicBezTo>
                        <a:pt x="21529" y="34809"/>
                        <a:pt x="21483" y="34840"/>
                        <a:pt x="21437" y="34885"/>
                      </a:cubicBezTo>
                      <a:cubicBezTo>
                        <a:pt x="21391" y="34931"/>
                        <a:pt x="21361" y="34977"/>
                        <a:pt x="21315" y="35022"/>
                      </a:cubicBezTo>
                      <a:cubicBezTo>
                        <a:pt x="21285" y="35083"/>
                        <a:pt x="21270" y="35129"/>
                        <a:pt x="21239" y="35175"/>
                      </a:cubicBezTo>
                      <a:cubicBezTo>
                        <a:pt x="21224" y="35236"/>
                        <a:pt x="21209" y="35281"/>
                        <a:pt x="21193" y="35327"/>
                      </a:cubicBezTo>
                      <a:lnTo>
                        <a:pt x="21193" y="35358"/>
                      </a:lnTo>
                      <a:cubicBezTo>
                        <a:pt x="21178" y="35388"/>
                        <a:pt x="21178" y="35434"/>
                        <a:pt x="21163" y="35464"/>
                      </a:cubicBezTo>
                      <a:cubicBezTo>
                        <a:pt x="21148" y="35571"/>
                        <a:pt x="21117" y="35678"/>
                        <a:pt x="21102" y="35784"/>
                      </a:cubicBezTo>
                      <a:lnTo>
                        <a:pt x="21102" y="35799"/>
                      </a:lnTo>
                      <a:cubicBezTo>
                        <a:pt x="21087" y="35860"/>
                        <a:pt x="21087" y="35921"/>
                        <a:pt x="21071" y="35967"/>
                      </a:cubicBezTo>
                      <a:cubicBezTo>
                        <a:pt x="21056" y="36013"/>
                        <a:pt x="21041" y="36058"/>
                        <a:pt x="21041" y="36089"/>
                      </a:cubicBezTo>
                      <a:lnTo>
                        <a:pt x="21026" y="36119"/>
                      </a:lnTo>
                      <a:lnTo>
                        <a:pt x="21026" y="36135"/>
                      </a:lnTo>
                      <a:cubicBezTo>
                        <a:pt x="20995" y="36211"/>
                        <a:pt x="20980" y="36272"/>
                        <a:pt x="20950" y="36348"/>
                      </a:cubicBezTo>
                      <a:lnTo>
                        <a:pt x="20934" y="36378"/>
                      </a:lnTo>
                      <a:cubicBezTo>
                        <a:pt x="20919" y="36409"/>
                        <a:pt x="20904" y="36439"/>
                        <a:pt x="20889" y="36470"/>
                      </a:cubicBezTo>
                      <a:cubicBezTo>
                        <a:pt x="20873" y="36516"/>
                        <a:pt x="20843" y="36546"/>
                        <a:pt x="20828" y="36592"/>
                      </a:cubicBezTo>
                      <a:cubicBezTo>
                        <a:pt x="20797" y="36668"/>
                        <a:pt x="20752" y="36729"/>
                        <a:pt x="20706" y="36790"/>
                      </a:cubicBezTo>
                      <a:lnTo>
                        <a:pt x="20706" y="36805"/>
                      </a:lnTo>
                      <a:lnTo>
                        <a:pt x="20675" y="36851"/>
                      </a:lnTo>
                      <a:cubicBezTo>
                        <a:pt x="20645" y="36896"/>
                        <a:pt x="20614" y="36927"/>
                        <a:pt x="20584" y="36973"/>
                      </a:cubicBezTo>
                      <a:cubicBezTo>
                        <a:pt x="20553" y="37018"/>
                        <a:pt x="20508" y="37064"/>
                        <a:pt x="20477" y="37125"/>
                      </a:cubicBezTo>
                      <a:cubicBezTo>
                        <a:pt x="20416" y="37186"/>
                        <a:pt x="20355" y="37262"/>
                        <a:pt x="20279" y="37338"/>
                      </a:cubicBezTo>
                      <a:cubicBezTo>
                        <a:pt x="20234" y="37384"/>
                        <a:pt x="20173" y="37445"/>
                        <a:pt x="20127" y="37491"/>
                      </a:cubicBezTo>
                      <a:lnTo>
                        <a:pt x="20112" y="37506"/>
                      </a:lnTo>
                      <a:lnTo>
                        <a:pt x="20112" y="37506"/>
                      </a:lnTo>
                      <a:lnTo>
                        <a:pt x="20112" y="37506"/>
                      </a:lnTo>
                      <a:cubicBezTo>
                        <a:pt x="20096" y="37506"/>
                        <a:pt x="20096" y="37521"/>
                        <a:pt x="20096" y="37521"/>
                      </a:cubicBezTo>
                      <a:cubicBezTo>
                        <a:pt x="19990" y="37628"/>
                        <a:pt x="19868" y="37734"/>
                        <a:pt x="19746" y="37826"/>
                      </a:cubicBezTo>
                      <a:cubicBezTo>
                        <a:pt x="19715" y="37841"/>
                        <a:pt x="19670" y="37872"/>
                        <a:pt x="19639" y="37887"/>
                      </a:cubicBezTo>
                      <a:cubicBezTo>
                        <a:pt x="19517" y="37963"/>
                        <a:pt x="19396" y="38009"/>
                        <a:pt x="19258" y="38070"/>
                      </a:cubicBezTo>
                      <a:cubicBezTo>
                        <a:pt x="19243" y="38070"/>
                        <a:pt x="19228" y="38085"/>
                        <a:pt x="19213" y="38085"/>
                      </a:cubicBezTo>
                      <a:lnTo>
                        <a:pt x="19182" y="38085"/>
                      </a:lnTo>
                      <a:cubicBezTo>
                        <a:pt x="19167" y="38100"/>
                        <a:pt x="19152" y="38100"/>
                        <a:pt x="19137" y="38100"/>
                      </a:cubicBezTo>
                      <a:cubicBezTo>
                        <a:pt x="19121" y="38115"/>
                        <a:pt x="19091" y="38131"/>
                        <a:pt x="19076" y="38161"/>
                      </a:cubicBezTo>
                      <a:lnTo>
                        <a:pt x="19015" y="38161"/>
                      </a:lnTo>
                      <a:cubicBezTo>
                        <a:pt x="18954" y="38161"/>
                        <a:pt x="18878" y="38146"/>
                        <a:pt x="18801" y="38131"/>
                      </a:cubicBezTo>
                      <a:lnTo>
                        <a:pt x="18756" y="38131"/>
                      </a:lnTo>
                      <a:lnTo>
                        <a:pt x="18710" y="38115"/>
                      </a:lnTo>
                      <a:cubicBezTo>
                        <a:pt x="18588" y="38100"/>
                        <a:pt x="18497" y="38085"/>
                        <a:pt x="18420" y="38054"/>
                      </a:cubicBezTo>
                      <a:cubicBezTo>
                        <a:pt x="18299" y="38039"/>
                        <a:pt x="18192" y="38009"/>
                        <a:pt x="18070" y="37978"/>
                      </a:cubicBezTo>
                      <a:cubicBezTo>
                        <a:pt x="17887" y="37917"/>
                        <a:pt x="17720" y="37872"/>
                        <a:pt x="17552" y="37826"/>
                      </a:cubicBezTo>
                      <a:lnTo>
                        <a:pt x="17354" y="37765"/>
                      </a:lnTo>
                      <a:cubicBezTo>
                        <a:pt x="17247" y="37734"/>
                        <a:pt x="17141" y="37704"/>
                        <a:pt x="17003" y="37673"/>
                      </a:cubicBezTo>
                      <a:cubicBezTo>
                        <a:pt x="16912" y="37658"/>
                        <a:pt x="16805" y="37628"/>
                        <a:pt x="16699" y="37613"/>
                      </a:cubicBezTo>
                      <a:lnTo>
                        <a:pt x="16684" y="37597"/>
                      </a:lnTo>
                      <a:cubicBezTo>
                        <a:pt x="16562" y="37582"/>
                        <a:pt x="16425" y="37567"/>
                        <a:pt x="16287" y="37536"/>
                      </a:cubicBezTo>
                      <a:lnTo>
                        <a:pt x="16272" y="37536"/>
                      </a:lnTo>
                      <a:cubicBezTo>
                        <a:pt x="16196" y="37521"/>
                        <a:pt x="16120" y="37521"/>
                        <a:pt x="16044" y="37506"/>
                      </a:cubicBezTo>
                      <a:cubicBezTo>
                        <a:pt x="16013" y="37506"/>
                        <a:pt x="15989" y="37499"/>
                        <a:pt x="15963" y="37499"/>
                      </a:cubicBezTo>
                      <a:cubicBezTo>
                        <a:pt x="15951" y="37499"/>
                        <a:pt x="15937" y="37501"/>
                        <a:pt x="15922" y="37506"/>
                      </a:cubicBezTo>
                      <a:lnTo>
                        <a:pt x="15724" y="37506"/>
                      </a:lnTo>
                      <a:lnTo>
                        <a:pt x="15693" y="37521"/>
                      </a:lnTo>
                      <a:lnTo>
                        <a:pt x="15663" y="37521"/>
                      </a:lnTo>
                      <a:cubicBezTo>
                        <a:pt x="15708" y="37414"/>
                        <a:pt x="15739" y="37308"/>
                        <a:pt x="15769" y="37186"/>
                      </a:cubicBezTo>
                      <a:lnTo>
                        <a:pt x="15769" y="37171"/>
                      </a:lnTo>
                      <a:cubicBezTo>
                        <a:pt x="15769" y="37171"/>
                        <a:pt x="15769" y="37155"/>
                        <a:pt x="15769" y="37155"/>
                      </a:cubicBezTo>
                      <a:lnTo>
                        <a:pt x="15785" y="37155"/>
                      </a:lnTo>
                      <a:lnTo>
                        <a:pt x="15815" y="37140"/>
                      </a:lnTo>
                      <a:cubicBezTo>
                        <a:pt x="15830" y="37140"/>
                        <a:pt x="15846" y="37140"/>
                        <a:pt x="15861" y="37125"/>
                      </a:cubicBezTo>
                      <a:lnTo>
                        <a:pt x="15907" y="37110"/>
                      </a:lnTo>
                      <a:cubicBezTo>
                        <a:pt x="15952" y="37094"/>
                        <a:pt x="15998" y="37094"/>
                        <a:pt x="16044" y="37094"/>
                      </a:cubicBezTo>
                      <a:lnTo>
                        <a:pt x="16074" y="37079"/>
                      </a:lnTo>
                      <a:lnTo>
                        <a:pt x="16120" y="37079"/>
                      </a:lnTo>
                      <a:cubicBezTo>
                        <a:pt x="16150" y="37079"/>
                        <a:pt x="16166" y="37064"/>
                        <a:pt x="16181" y="37064"/>
                      </a:cubicBezTo>
                      <a:cubicBezTo>
                        <a:pt x="16226" y="37064"/>
                        <a:pt x="16257" y="37064"/>
                        <a:pt x="16303" y="37049"/>
                      </a:cubicBezTo>
                      <a:lnTo>
                        <a:pt x="16425" y="37049"/>
                      </a:lnTo>
                      <a:cubicBezTo>
                        <a:pt x="16501" y="37034"/>
                        <a:pt x="16577" y="37018"/>
                        <a:pt x="16653" y="37003"/>
                      </a:cubicBezTo>
                      <a:cubicBezTo>
                        <a:pt x="16699" y="37003"/>
                        <a:pt x="16729" y="36988"/>
                        <a:pt x="16775" y="36988"/>
                      </a:cubicBezTo>
                      <a:cubicBezTo>
                        <a:pt x="16805" y="36973"/>
                        <a:pt x="16836" y="36973"/>
                        <a:pt x="16866" y="36957"/>
                      </a:cubicBezTo>
                      <a:cubicBezTo>
                        <a:pt x="16912" y="36957"/>
                        <a:pt x="16958" y="36942"/>
                        <a:pt x="17003" y="36942"/>
                      </a:cubicBezTo>
                      <a:cubicBezTo>
                        <a:pt x="17034" y="36927"/>
                        <a:pt x="17064" y="36927"/>
                        <a:pt x="17095" y="36927"/>
                      </a:cubicBezTo>
                      <a:lnTo>
                        <a:pt x="17125" y="36927"/>
                      </a:lnTo>
                      <a:cubicBezTo>
                        <a:pt x="17202" y="36912"/>
                        <a:pt x="17278" y="36912"/>
                        <a:pt x="17354" y="36896"/>
                      </a:cubicBezTo>
                      <a:cubicBezTo>
                        <a:pt x="17400" y="36896"/>
                        <a:pt x="17445" y="36896"/>
                        <a:pt x="17491" y="36881"/>
                      </a:cubicBezTo>
                      <a:lnTo>
                        <a:pt x="17567" y="36881"/>
                      </a:lnTo>
                      <a:lnTo>
                        <a:pt x="17598" y="36866"/>
                      </a:lnTo>
                      <a:lnTo>
                        <a:pt x="17659" y="36866"/>
                      </a:lnTo>
                      <a:cubicBezTo>
                        <a:pt x="17674" y="36851"/>
                        <a:pt x="17689" y="36851"/>
                        <a:pt x="17704" y="36851"/>
                      </a:cubicBezTo>
                      <a:cubicBezTo>
                        <a:pt x="17750" y="36835"/>
                        <a:pt x="17796" y="36835"/>
                        <a:pt x="17841" y="36820"/>
                      </a:cubicBezTo>
                      <a:cubicBezTo>
                        <a:pt x="17872" y="36805"/>
                        <a:pt x="17902" y="36790"/>
                        <a:pt x="17933" y="36790"/>
                      </a:cubicBezTo>
                      <a:lnTo>
                        <a:pt x="17963" y="36775"/>
                      </a:lnTo>
                      <a:cubicBezTo>
                        <a:pt x="17994" y="36759"/>
                        <a:pt x="18009" y="36759"/>
                        <a:pt x="18040" y="36744"/>
                      </a:cubicBezTo>
                      <a:lnTo>
                        <a:pt x="18116" y="36714"/>
                      </a:lnTo>
                      <a:lnTo>
                        <a:pt x="18253" y="36668"/>
                      </a:lnTo>
                      <a:lnTo>
                        <a:pt x="18329" y="36637"/>
                      </a:lnTo>
                      <a:cubicBezTo>
                        <a:pt x="18405" y="36607"/>
                        <a:pt x="18497" y="36576"/>
                        <a:pt x="18573" y="36531"/>
                      </a:cubicBezTo>
                      <a:cubicBezTo>
                        <a:pt x="18664" y="36485"/>
                        <a:pt x="18771" y="36439"/>
                        <a:pt x="18862" y="36378"/>
                      </a:cubicBezTo>
                      <a:cubicBezTo>
                        <a:pt x="18954" y="36317"/>
                        <a:pt x="19045" y="36241"/>
                        <a:pt x="19121" y="36165"/>
                      </a:cubicBezTo>
                      <a:cubicBezTo>
                        <a:pt x="19167" y="36135"/>
                        <a:pt x="19213" y="36089"/>
                        <a:pt x="19258" y="36028"/>
                      </a:cubicBezTo>
                      <a:lnTo>
                        <a:pt x="19274" y="36013"/>
                      </a:lnTo>
                      <a:lnTo>
                        <a:pt x="19289" y="36013"/>
                      </a:lnTo>
                      <a:cubicBezTo>
                        <a:pt x="19304" y="35982"/>
                        <a:pt x="19319" y="35967"/>
                        <a:pt x="19335" y="35952"/>
                      </a:cubicBezTo>
                      <a:cubicBezTo>
                        <a:pt x="19396" y="35876"/>
                        <a:pt x="19456" y="35799"/>
                        <a:pt x="19517" y="35738"/>
                      </a:cubicBezTo>
                      <a:lnTo>
                        <a:pt x="19517" y="35738"/>
                      </a:lnTo>
                      <a:lnTo>
                        <a:pt x="19487" y="35754"/>
                      </a:lnTo>
                      <a:lnTo>
                        <a:pt x="19472" y="35769"/>
                      </a:lnTo>
                      <a:cubicBezTo>
                        <a:pt x="19426" y="35815"/>
                        <a:pt x="19365" y="35876"/>
                        <a:pt x="19319" y="35921"/>
                      </a:cubicBezTo>
                      <a:cubicBezTo>
                        <a:pt x="19304" y="35937"/>
                        <a:pt x="19274" y="35952"/>
                        <a:pt x="19258" y="35952"/>
                      </a:cubicBezTo>
                      <a:lnTo>
                        <a:pt x="19243" y="35982"/>
                      </a:lnTo>
                      <a:cubicBezTo>
                        <a:pt x="19197" y="36013"/>
                        <a:pt x="19167" y="36043"/>
                        <a:pt x="19121" y="36058"/>
                      </a:cubicBezTo>
                      <a:cubicBezTo>
                        <a:pt x="19030" y="36135"/>
                        <a:pt x="18938" y="36196"/>
                        <a:pt x="18832" y="36241"/>
                      </a:cubicBezTo>
                      <a:cubicBezTo>
                        <a:pt x="18771" y="36287"/>
                        <a:pt x="18695" y="36317"/>
                        <a:pt x="18619" y="36348"/>
                      </a:cubicBezTo>
                      <a:cubicBezTo>
                        <a:pt x="18558" y="36394"/>
                        <a:pt x="18481" y="36409"/>
                        <a:pt x="18405" y="36439"/>
                      </a:cubicBezTo>
                      <a:cubicBezTo>
                        <a:pt x="18283" y="36485"/>
                        <a:pt x="18177" y="36531"/>
                        <a:pt x="18055" y="36576"/>
                      </a:cubicBezTo>
                      <a:cubicBezTo>
                        <a:pt x="18009" y="36592"/>
                        <a:pt x="17963" y="36607"/>
                        <a:pt x="17902" y="36622"/>
                      </a:cubicBezTo>
                      <a:lnTo>
                        <a:pt x="17887" y="36637"/>
                      </a:lnTo>
                      <a:cubicBezTo>
                        <a:pt x="17872" y="36637"/>
                        <a:pt x="17841" y="36653"/>
                        <a:pt x="17826" y="36653"/>
                      </a:cubicBezTo>
                      <a:lnTo>
                        <a:pt x="17765" y="36668"/>
                      </a:lnTo>
                      <a:lnTo>
                        <a:pt x="17735" y="36683"/>
                      </a:lnTo>
                      <a:lnTo>
                        <a:pt x="17689" y="36683"/>
                      </a:lnTo>
                      <a:lnTo>
                        <a:pt x="17659" y="36698"/>
                      </a:lnTo>
                      <a:cubicBezTo>
                        <a:pt x="17643" y="36698"/>
                        <a:pt x="17613" y="36698"/>
                        <a:pt x="17598" y="36714"/>
                      </a:cubicBezTo>
                      <a:lnTo>
                        <a:pt x="17567" y="36714"/>
                      </a:lnTo>
                      <a:cubicBezTo>
                        <a:pt x="17552" y="36714"/>
                        <a:pt x="17537" y="36714"/>
                        <a:pt x="17506" y="36729"/>
                      </a:cubicBezTo>
                      <a:lnTo>
                        <a:pt x="17400" y="36729"/>
                      </a:lnTo>
                      <a:lnTo>
                        <a:pt x="17339" y="36744"/>
                      </a:lnTo>
                      <a:cubicBezTo>
                        <a:pt x="17293" y="36744"/>
                        <a:pt x="17232" y="36744"/>
                        <a:pt x="17171" y="36759"/>
                      </a:cubicBezTo>
                      <a:cubicBezTo>
                        <a:pt x="17125" y="36759"/>
                        <a:pt x="17095" y="36759"/>
                        <a:pt x="17049" y="36775"/>
                      </a:cubicBezTo>
                      <a:cubicBezTo>
                        <a:pt x="17003" y="36775"/>
                        <a:pt x="16973" y="36790"/>
                        <a:pt x="16927" y="36790"/>
                      </a:cubicBezTo>
                      <a:cubicBezTo>
                        <a:pt x="16866" y="36805"/>
                        <a:pt x="16821" y="36820"/>
                        <a:pt x="16775" y="36820"/>
                      </a:cubicBezTo>
                      <a:lnTo>
                        <a:pt x="16714" y="36835"/>
                      </a:lnTo>
                      <a:cubicBezTo>
                        <a:pt x="16668" y="36851"/>
                        <a:pt x="16638" y="36866"/>
                        <a:pt x="16592" y="36866"/>
                      </a:cubicBezTo>
                      <a:cubicBezTo>
                        <a:pt x="16562" y="36881"/>
                        <a:pt x="16516" y="36881"/>
                        <a:pt x="16470" y="36896"/>
                      </a:cubicBezTo>
                      <a:cubicBezTo>
                        <a:pt x="16394" y="36896"/>
                        <a:pt x="16318" y="36912"/>
                        <a:pt x="16242" y="36927"/>
                      </a:cubicBezTo>
                      <a:cubicBezTo>
                        <a:pt x="16211" y="36927"/>
                        <a:pt x="16166" y="36927"/>
                        <a:pt x="16120" y="36942"/>
                      </a:cubicBezTo>
                      <a:lnTo>
                        <a:pt x="16059" y="36942"/>
                      </a:lnTo>
                      <a:cubicBezTo>
                        <a:pt x="16013" y="36957"/>
                        <a:pt x="15983" y="36957"/>
                        <a:pt x="15937" y="36957"/>
                      </a:cubicBezTo>
                      <a:cubicBezTo>
                        <a:pt x="15907" y="36973"/>
                        <a:pt x="15876" y="36973"/>
                        <a:pt x="15846" y="36988"/>
                      </a:cubicBezTo>
                      <a:lnTo>
                        <a:pt x="15800" y="36988"/>
                      </a:lnTo>
                      <a:cubicBezTo>
                        <a:pt x="15815" y="36957"/>
                        <a:pt x="15815" y="36927"/>
                        <a:pt x="15815" y="36881"/>
                      </a:cubicBezTo>
                      <a:cubicBezTo>
                        <a:pt x="15830" y="36775"/>
                        <a:pt x="15846" y="36668"/>
                        <a:pt x="15846" y="36576"/>
                      </a:cubicBezTo>
                      <a:lnTo>
                        <a:pt x="15846" y="36500"/>
                      </a:lnTo>
                      <a:lnTo>
                        <a:pt x="15952" y="36470"/>
                      </a:lnTo>
                      <a:cubicBezTo>
                        <a:pt x="16028" y="36455"/>
                        <a:pt x="16120" y="36439"/>
                        <a:pt x="16196" y="36409"/>
                      </a:cubicBezTo>
                      <a:lnTo>
                        <a:pt x="16226" y="36409"/>
                      </a:lnTo>
                      <a:cubicBezTo>
                        <a:pt x="16287" y="36394"/>
                        <a:pt x="16348" y="36378"/>
                        <a:pt x="16394" y="36363"/>
                      </a:cubicBezTo>
                      <a:lnTo>
                        <a:pt x="16425" y="36363"/>
                      </a:lnTo>
                      <a:lnTo>
                        <a:pt x="16455" y="36348"/>
                      </a:lnTo>
                      <a:cubicBezTo>
                        <a:pt x="16470" y="36348"/>
                        <a:pt x="16485" y="36348"/>
                        <a:pt x="16501" y="36333"/>
                      </a:cubicBezTo>
                      <a:cubicBezTo>
                        <a:pt x="16531" y="36333"/>
                        <a:pt x="16562" y="36317"/>
                        <a:pt x="16592" y="36302"/>
                      </a:cubicBezTo>
                      <a:cubicBezTo>
                        <a:pt x="16607" y="36287"/>
                        <a:pt x="16623" y="36287"/>
                        <a:pt x="16623" y="36272"/>
                      </a:cubicBezTo>
                      <a:cubicBezTo>
                        <a:pt x="16653" y="36272"/>
                        <a:pt x="16668" y="36257"/>
                        <a:pt x="16684" y="36241"/>
                      </a:cubicBezTo>
                      <a:lnTo>
                        <a:pt x="16790" y="36180"/>
                      </a:lnTo>
                      <a:lnTo>
                        <a:pt x="16851" y="36150"/>
                      </a:lnTo>
                      <a:cubicBezTo>
                        <a:pt x="16912" y="36119"/>
                        <a:pt x="17003" y="36074"/>
                        <a:pt x="17080" y="36013"/>
                      </a:cubicBezTo>
                      <a:lnTo>
                        <a:pt x="17141" y="35967"/>
                      </a:lnTo>
                      <a:lnTo>
                        <a:pt x="17247" y="35906"/>
                      </a:lnTo>
                      <a:cubicBezTo>
                        <a:pt x="17278" y="35891"/>
                        <a:pt x="17293" y="35876"/>
                        <a:pt x="17323" y="35845"/>
                      </a:cubicBezTo>
                      <a:lnTo>
                        <a:pt x="17354" y="35830"/>
                      </a:lnTo>
                      <a:lnTo>
                        <a:pt x="17384" y="35799"/>
                      </a:lnTo>
                      <a:cubicBezTo>
                        <a:pt x="17415" y="35784"/>
                        <a:pt x="17430" y="35769"/>
                        <a:pt x="17461" y="35754"/>
                      </a:cubicBezTo>
                      <a:lnTo>
                        <a:pt x="17613" y="35617"/>
                      </a:lnTo>
                      <a:cubicBezTo>
                        <a:pt x="17628" y="35617"/>
                        <a:pt x="17628" y="35601"/>
                        <a:pt x="17643" y="35601"/>
                      </a:cubicBezTo>
                      <a:lnTo>
                        <a:pt x="17628" y="35601"/>
                      </a:lnTo>
                      <a:cubicBezTo>
                        <a:pt x="17674" y="35556"/>
                        <a:pt x="17720" y="35525"/>
                        <a:pt x="17765" y="35479"/>
                      </a:cubicBezTo>
                      <a:cubicBezTo>
                        <a:pt x="17887" y="35373"/>
                        <a:pt x="17979" y="35236"/>
                        <a:pt x="18070" y="35099"/>
                      </a:cubicBezTo>
                      <a:cubicBezTo>
                        <a:pt x="18100" y="35022"/>
                        <a:pt x="18146" y="34946"/>
                        <a:pt x="18177" y="34870"/>
                      </a:cubicBezTo>
                      <a:lnTo>
                        <a:pt x="18177" y="34870"/>
                      </a:lnTo>
                      <a:cubicBezTo>
                        <a:pt x="18161" y="34901"/>
                        <a:pt x="18146" y="34931"/>
                        <a:pt x="18116" y="34961"/>
                      </a:cubicBezTo>
                      <a:cubicBezTo>
                        <a:pt x="18070" y="35022"/>
                        <a:pt x="18040" y="35083"/>
                        <a:pt x="17994" y="35129"/>
                      </a:cubicBezTo>
                      <a:cubicBezTo>
                        <a:pt x="17963" y="35175"/>
                        <a:pt x="17918" y="35220"/>
                        <a:pt x="17887" y="35251"/>
                      </a:cubicBezTo>
                      <a:cubicBezTo>
                        <a:pt x="17826" y="35297"/>
                        <a:pt x="17781" y="35342"/>
                        <a:pt x="17704" y="35403"/>
                      </a:cubicBezTo>
                      <a:lnTo>
                        <a:pt x="17628" y="35449"/>
                      </a:lnTo>
                      <a:lnTo>
                        <a:pt x="17567" y="35495"/>
                      </a:lnTo>
                      <a:cubicBezTo>
                        <a:pt x="17537" y="35525"/>
                        <a:pt x="17506" y="35540"/>
                        <a:pt x="17476" y="35556"/>
                      </a:cubicBezTo>
                      <a:cubicBezTo>
                        <a:pt x="17461" y="35571"/>
                        <a:pt x="17445" y="35571"/>
                        <a:pt x="17430" y="35586"/>
                      </a:cubicBezTo>
                      <a:cubicBezTo>
                        <a:pt x="17339" y="35632"/>
                        <a:pt x="17263" y="35693"/>
                        <a:pt x="17171" y="35738"/>
                      </a:cubicBezTo>
                      <a:lnTo>
                        <a:pt x="17064" y="35799"/>
                      </a:lnTo>
                      <a:cubicBezTo>
                        <a:pt x="16988" y="35830"/>
                        <a:pt x="16912" y="35876"/>
                        <a:pt x="16836" y="35906"/>
                      </a:cubicBezTo>
                      <a:cubicBezTo>
                        <a:pt x="16805" y="35921"/>
                        <a:pt x="16775" y="35937"/>
                        <a:pt x="16744" y="35952"/>
                      </a:cubicBezTo>
                      <a:cubicBezTo>
                        <a:pt x="16699" y="35982"/>
                        <a:pt x="16653" y="35998"/>
                        <a:pt x="16607" y="36028"/>
                      </a:cubicBezTo>
                      <a:cubicBezTo>
                        <a:pt x="16577" y="36043"/>
                        <a:pt x="16531" y="36074"/>
                        <a:pt x="16485" y="36089"/>
                      </a:cubicBezTo>
                      <a:cubicBezTo>
                        <a:pt x="16470" y="36089"/>
                        <a:pt x="16470" y="36104"/>
                        <a:pt x="16455" y="36104"/>
                      </a:cubicBezTo>
                      <a:lnTo>
                        <a:pt x="16440" y="36104"/>
                      </a:lnTo>
                      <a:cubicBezTo>
                        <a:pt x="16425" y="36119"/>
                        <a:pt x="16394" y="36119"/>
                        <a:pt x="16379" y="36119"/>
                      </a:cubicBezTo>
                      <a:cubicBezTo>
                        <a:pt x="16348" y="36119"/>
                        <a:pt x="16318" y="36135"/>
                        <a:pt x="16303" y="36135"/>
                      </a:cubicBezTo>
                      <a:lnTo>
                        <a:pt x="16196" y="36150"/>
                      </a:lnTo>
                      <a:lnTo>
                        <a:pt x="16181" y="36165"/>
                      </a:lnTo>
                      <a:lnTo>
                        <a:pt x="16013" y="36196"/>
                      </a:lnTo>
                      <a:lnTo>
                        <a:pt x="15952" y="36211"/>
                      </a:lnTo>
                      <a:cubicBezTo>
                        <a:pt x="15907" y="36226"/>
                        <a:pt x="15861" y="36226"/>
                        <a:pt x="15815" y="36241"/>
                      </a:cubicBezTo>
                      <a:cubicBezTo>
                        <a:pt x="15800" y="36150"/>
                        <a:pt x="15785" y="36058"/>
                        <a:pt x="15769" y="35982"/>
                      </a:cubicBezTo>
                      <a:cubicBezTo>
                        <a:pt x="15754" y="35952"/>
                        <a:pt x="15754" y="35921"/>
                        <a:pt x="15739" y="35891"/>
                      </a:cubicBezTo>
                      <a:lnTo>
                        <a:pt x="15724" y="35860"/>
                      </a:lnTo>
                      <a:cubicBezTo>
                        <a:pt x="15724" y="35845"/>
                        <a:pt x="15708" y="35815"/>
                        <a:pt x="15693" y="35799"/>
                      </a:cubicBezTo>
                      <a:lnTo>
                        <a:pt x="15693" y="35784"/>
                      </a:lnTo>
                      <a:cubicBezTo>
                        <a:pt x="15739" y="35769"/>
                        <a:pt x="15800" y="35738"/>
                        <a:pt x="15861" y="35708"/>
                      </a:cubicBezTo>
                      <a:cubicBezTo>
                        <a:pt x="15891" y="35693"/>
                        <a:pt x="15937" y="35678"/>
                        <a:pt x="15967" y="35647"/>
                      </a:cubicBezTo>
                      <a:cubicBezTo>
                        <a:pt x="16013" y="35632"/>
                        <a:pt x="16044" y="35601"/>
                        <a:pt x="16074" y="35571"/>
                      </a:cubicBezTo>
                      <a:cubicBezTo>
                        <a:pt x="16120" y="35540"/>
                        <a:pt x="16166" y="35495"/>
                        <a:pt x="16211" y="35464"/>
                      </a:cubicBezTo>
                      <a:cubicBezTo>
                        <a:pt x="16287" y="35388"/>
                        <a:pt x="16364" y="35312"/>
                        <a:pt x="16425" y="35236"/>
                      </a:cubicBezTo>
                      <a:cubicBezTo>
                        <a:pt x="16470" y="35205"/>
                        <a:pt x="16501" y="35175"/>
                        <a:pt x="16531" y="35129"/>
                      </a:cubicBezTo>
                      <a:cubicBezTo>
                        <a:pt x="16577" y="35099"/>
                        <a:pt x="16623" y="35053"/>
                        <a:pt x="16653" y="35007"/>
                      </a:cubicBezTo>
                      <a:cubicBezTo>
                        <a:pt x="16684" y="34977"/>
                        <a:pt x="16699" y="34946"/>
                        <a:pt x="16714" y="34916"/>
                      </a:cubicBezTo>
                      <a:lnTo>
                        <a:pt x="16729" y="34901"/>
                      </a:lnTo>
                      <a:cubicBezTo>
                        <a:pt x="16744" y="34885"/>
                        <a:pt x="16744" y="34885"/>
                        <a:pt x="16760" y="34870"/>
                      </a:cubicBezTo>
                      <a:cubicBezTo>
                        <a:pt x="16790" y="34824"/>
                        <a:pt x="16821" y="34763"/>
                        <a:pt x="16851" y="34718"/>
                      </a:cubicBezTo>
                      <a:lnTo>
                        <a:pt x="16882" y="34657"/>
                      </a:lnTo>
                      <a:lnTo>
                        <a:pt x="16912" y="34611"/>
                      </a:lnTo>
                      <a:cubicBezTo>
                        <a:pt x="16943" y="34581"/>
                        <a:pt x="16958" y="34535"/>
                        <a:pt x="16988" y="34504"/>
                      </a:cubicBezTo>
                      <a:cubicBezTo>
                        <a:pt x="17092" y="34326"/>
                        <a:pt x="17182" y="34163"/>
                        <a:pt x="17285" y="33985"/>
                      </a:cubicBezTo>
                      <a:lnTo>
                        <a:pt x="17285" y="33985"/>
                      </a:lnTo>
                      <a:lnTo>
                        <a:pt x="17247" y="34032"/>
                      </a:lnTo>
                      <a:cubicBezTo>
                        <a:pt x="17141" y="34184"/>
                        <a:pt x="17034" y="34322"/>
                        <a:pt x="16927" y="34474"/>
                      </a:cubicBezTo>
                      <a:lnTo>
                        <a:pt x="16851" y="34581"/>
                      </a:lnTo>
                      <a:lnTo>
                        <a:pt x="16805" y="34657"/>
                      </a:lnTo>
                      <a:lnTo>
                        <a:pt x="16760" y="34702"/>
                      </a:lnTo>
                      <a:cubicBezTo>
                        <a:pt x="16714" y="34763"/>
                        <a:pt x="16668" y="34824"/>
                        <a:pt x="16623" y="34885"/>
                      </a:cubicBezTo>
                      <a:cubicBezTo>
                        <a:pt x="16562" y="34961"/>
                        <a:pt x="16485" y="35038"/>
                        <a:pt x="16425" y="35099"/>
                      </a:cubicBezTo>
                      <a:cubicBezTo>
                        <a:pt x="16364" y="35160"/>
                        <a:pt x="16287" y="35236"/>
                        <a:pt x="16226" y="35297"/>
                      </a:cubicBezTo>
                      <a:lnTo>
                        <a:pt x="16196" y="35327"/>
                      </a:lnTo>
                      <a:lnTo>
                        <a:pt x="16166" y="35342"/>
                      </a:lnTo>
                      <a:cubicBezTo>
                        <a:pt x="16105" y="35403"/>
                        <a:pt x="16044" y="35464"/>
                        <a:pt x="15983" y="35525"/>
                      </a:cubicBezTo>
                      <a:cubicBezTo>
                        <a:pt x="15937" y="35556"/>
                        <a:pt x="15891" y="35586"/>
                        <a:pt x="15861" y="35617"/>
                      </a:cubicBezTo>
                      <a:lnTo>
                        <a:pt x="15830" y="35632"/>
                      </a:lnTo>
                      <a:cubicBezTo>
                        <a:pt x="15800" y="35647"/>
                        <a:pt x="15769" y="35678"/>
                        <a:pt x="15739" y="35693"/>
                      </a:cubicBezTo>
                      <a:lnTo>
                        <a:pt x="15678" y="35723"/>
                      </a:lnTo>
                      <a:cubicBezTo>
                        <a:pt x="15647" y="35678"/>
                        <a:pt x="15617" y="35632"/>
                        <a:pt x="15587" y="35601"/>
                      </a:cubicBezTo>
                      <a:cubicBezTo>
                        <a:pt x="15541" y="35540"/>
                        <a:pt x="15495" y="35479"/>
                        <a:pt x="15434" y="35434"/>
                      </a:cubicBezTo>
                      <a:lnTo>
                        <a:pt x="15495" y="35358"/>
                      </a:lnTo>
                      <a:cubicBezTo>
                        <a:pt x="15556" y="35281"/>
                        <a:pt x="15617" y="35190"/>
                        <a:pt x="15693" y="35068"/>
                      </a:cubicBezTo>
                      <a:cubicBezTo>
                        <a:pt x="15754" y="34977"/>
                        <a:pt x="15800" y="34870"/>
                        <a:pt x="15876" y="34748"/>
                      </a:cubicBezTo>
                      <a:lnTo>
                        <a:pt x="15922" y="34672"/>
                      </a:lnTo>
                      <a:cubicBezTo>
                        <a:pt x="15952" y="34596"/>
                        <a:pt x="15998" y="34520"/>
                        <a:pt x="16044" y="34443"/>
                      </a:cubicBezTo>
                      <a:cubicBezTo>
                        <a:pt x="16089" y="34367"/>
                        <a:pt x="16135" y="34276"/>
                        <a:pt x="16196" y="34184"/>
                      </a:cubicBezTo>
                      <a:cubicBezTo>
                        <a:pt x="16257" y="34063"/>
                        <a:pt x="16333" y="33941"/>
                        <a:pt x="16409" y="33819"/>
                      </a:cubicBezTo>
                      <a:cubicBezTo>
                        <a:pt x="16425" y="33788"/>
                        <a:pt x="16455" y="33743"/>
                        <a:pt x="16470" y="33682"/>
                      </a:cubicBezTo>
                      <a:lnTo>
                        <a:pt x="16501" y="33621"/>
                      </a:lnTo>
                      <a:cubicBezTo>
                        <a:pt x="16516" y="33590"/>
                        <a:pt x="16531" y="33545"/>
                        <a:pt x="16546" y="33514"/>
                      </a:cubicBezTo>
                      <a:lnTo>
                        <a:pt x="16577" y="33468"/>
                      </a:lnTo>
                      <a:cubicBezTo>
                        <a:pt x="16592" y="33423"/>
                        <a:pt x="16607" y="33392"/>
                        <a:pt x="16623" y="33346"/>
                      </a:cubicBezTo>
                      <a:cubicBezTo>
                        <a:pt x="16638" y="33331"/>
                        <a:pt x="16638" y="33316"/>
                        <a:pt x="16653" y="33286"/>
                      </a:cubicBezTo>
                      <a:cubicBezTo>
                        <a:pt x="16668" y="33255"/>
                        <a:pt x="16684" y="33209"/>
                        <a:pt x="16699" y="33164"/>
                      </a:cubicBezTo>
                      <a:cubicBezTo>
                        <a:pt x="16699" y="33133"/>
                        <a:pt x="16714" y="33103"/>
                        <a:pt x="16729" y="33072"/>
                      </a:cubicBezTo>
                      <a:cubicBezTo>
                        <a:pt x="16744" y="33027"/>
                        <a:pt x="16760" y="32981"/>
                        <a:pt x="16775" y="32935"/>
                      </a:cubicBezTo>
                      <a:cubicBezTo>
                        <a:pt x="16790" y="32859"/>
                        <a:pt x="16821" y="32767"/>
                        <a:pt x="16851" y="32691"/>
                      </a:cubicBezTo>
                      <a:cubicBezTo>
                        <a:pt x="16882" y="32585"/>
                        <a:pt x="16912" y="32508"/>
                        <a:pt x="16943" y="32417"/>
                      </a:cubicBezTo>
                      <a:cubicBezTo>
                        <a:pt x="16958" y="32371"/>
                        <a:pt x="16973" y="32310"/>
                        <a:pt x="17003" y="32265"/>
                      </a:cubicBezTo>
                      <a:lnTo>
                        <a:pt x="17034" y="32204"/>
                      </a:lnTo>
                      <a:cubicBezTo>
                        <a:pt x="17049" y="32143"/>
                        <a:pt x="17080" y="32097"/>
                        <a:pt x="17095" y="32051"/>
                      </a:cubicBezTo>
                      <a:cubicBezTo>
                        <a:pt x="17125" y="32006"/>
                        <a:pt x="17156" y="31960"/>
                        <a:pt x="17171" y="31930"/>
                      </a:cubicBezTo>
                      <a:cubicBezTo>
                        <a:pt x="17217" y="31853"/>
                        <a:pt x="17263" y="31777"/>
                        <a:pt x="17323" y="31716"/>
                      </a:cubicBezTo>
                      <a:cubicBezTo>
                        <a:pt x="17369" y="31671"/>
                        <a:pt x="17415" y="31625"/>
                        <a:pt x="17461" y="31579"/>
                      </a:cubicBezTo>
                      <a:cubicBezTo>
                        <a:pt x="17522" y="31518"/>
                        <a:pt x="17598" y="31457"/>
                        <a:pt x="17674" y="31396"/>
                      </a:cubicBezTo>
                      <a:lnTo>
                        <a:pt x="17704" y="31366"/>
                      </a:lnTo>
                      <a:cubicBezTo>
                        <a:pt x="17781" y="31320"/>
                        <a:pt x="17857" y="31259"/>
                        <a:pt x="17918" y="31198"/>
                      </a:cubicBezTo>
                      <a:cubicBezTo>
                        <a:pt x="18040" y="31107"/>
                        <a:pt x="18161" y="31000"/>
                        <a:pt x="18268" y="30893"/>
                      </a:cubicBezTo>
                      <a:lnTo>
                        <a:pt x="18283" y="30893"/>
                      </a:lnTo>
                      <a:lnTo>
                        <a:pt x="18359" y="30817"/>
                      </a:lnTo>
                      <a:cubicBezTo>
                        <a:pt x="18390" y="30787"/>
                        <a:pt x="18420" y="30756"/>
                        <a:pt x="18451" y="30726"/>
                      </a:cubicBezTo>
                      <a:cubicBezTo>
                        <a:pt x="18497" y="30695"/>
                        <a:pt x="18527" y="30665"/>
                        <a:pt x="18573" y="30619"/>
                      </a:cubicBezTo>
                      <a:cubicBezTo>
                        <a:pt x="18664" y="30558"/>
                        <a:pt x="18756" y="30497"/>
                        <a:pt x="18862" y="30436"/>
                      </a:cubicBezTo>
                      <a:cubicBezTo>
                        <a:pt x="18908" y="30406"/>
                        <a:pt x="18954" y="30391"/>
                        <a:pt x="18999" y="30375"/>
                      </a:cubicBezTo>
                      <a:cubicBezTo>
                        <a:pt x="19060" y="30345"/>
                        <a:pt x="19106" y="30330"/>
                        <a:pt x="19152" y="30330"/>
                      </a:cubicBezTo>
                      <a:cubicBezTo>
                        <a:pt x="19197" y="30315"/>
                        <a:pt x="19228" y="30299"/>
                        <a:pt x="19274" y="30299"/>
                      </a:cubicBezTo>
                      <a:close/>
                      <a:moveTo>
                        <a:pt x="5378" y="36851"/>
                      </a:moveTo>
                      <a:cubicBezTo>
                        <a:pt x="5378" y="36866"/>
                        <a:pt x="5378" y="36881"/>
                        <a:pt x="5378" y="36896"/>
                      </a:cubicBezTo>
                      <a:cubicBezTo>
                        <a:pt x="5394" y="36973"/>
                        <a:pt x="5409" y="37049"/>
                        <a:pt x="5439" y="37125"/>
                      </a:cubicBezTo>
                      <a:cubicBezTo>
                        <a:pt x="5500" y="37277"/>
                        <a:pt x="5592" y="37399"/>
                        <a:pt x="5698" y="37491"/>
                      </a:cubicBezTo>
                      <a:cubicBezTo>
                        <a:pt x="5805" y="37582"/>
                        <a:pt x="5942" y="37658"/>
                        <a:pt x="6095" y="37734"/>
                      </a:cubicBezTo>
                      <a:cubicBezTo>
                        <a:pt x="6156" y="37765"/>
                        <a:pt x="6216" y="37780"/>
                        <a:pt x="6293" y="37795"/>
                      </a:cubicBezTo>
                      <a:lnTo>
                        <a:pt x="6308" y="37811"/>
                      </a:lnTo>
                      <a:cubicBezTo>
                        <a:pt x="6354" y="37826"/>
                        <a:pt x="6384" y="37841"/>
                        <a:pt x="6430" y="37856"/>
                      </a:cubicBezTo>
                      <a:cubicBezTo>
                        <a:pt x="6460" y="37872"/>
                        <a:pt x="6491" y="37872"/>
                        <a:pt x="6536" y="37887"/>
                      </a:cubicBezTo>
                      <a:lnTo>
                        <a:pt x="6597" y="37917"/>
                      </a:lnTo>
                      <a:cubicBezTo>
                        <a:pt x="6643" y="37932"/>
                        <a:pt x="6689" y="37963"/>
                        <a:pt x="6750" y="37978"/>
                      </a:cubicBezTo>
                      <a:cubicBezTo>
                        <a:pt x="6780" y="37993"/>
                        <a:pt x="6826" y="38009"/>
                        <a:pt x="6856" y="38009"/>
                      </a:cubicBezTo>
                      <a:cubicBezTo>
                        <a:pt x="6902" y="38024"/>
                        <a:pt x="6933" y="38039"/>
                        <a:pt x="6978" y="38039"/>
                      </a:cubicBezTo>
                      <a:lnTo>
                        <a:pt x="7024" y="38054"/>
                      </a:lnTo>
                      <a:cubicBezTo>
                        <a:pt x="7085" y="38070"/>
                        <a:pt x="7161" y="38070"/>
                        <a:pt x="7222" y="38085"/>
                      </a:cubicBezTo>
                      <a:lnTo>
                        <a:pt x="7237" y="38085"/>
                      </a:lnTo>
                      <a:cubicBezTo>
                        <a:pt x="7298" y="38100"/>
                        <a:pt x="7374" y="38100"/>
                        <a:pt x="7451" y="38100"/>
                      </a:cubicBezTo>
                      <a:cubicBezTo>
                        <a:pt x="7481" y="38100"/>
                        <a:pt x="7505" y="38107"/>
                        <a:pt x="7526" y="38107"/>
                      </a:cubicBezTo>
                      <a:cubicBezTo>
                        <a:pt x="7537" y="38107"/>
                        <a:pt x="7547" y="38105"/>
                        <a:pt x="7557" y="38100"/>
                      </a:cubicBezTo>
                      <a:lnTo>
                        <a:pt x="7679" y="38100"/>
                      </a:lnTo>
                      <a:cubicBezTo>
                        <a:pt x="7710" y="38100"/>
                        <a:pt x="7740" y="38085"/>
                        <a:pt x="7771" y="38085"/>
                      </a:cubicBezTo>
                      <a:cubicBezTo>
                        <a:pt x="7801" y="38085"/>
                        <a:pt x="7847" y="38070"/>
                        <a:pt x="7877" y="38054"/>
                      </a:cubicBezTo>
                      <a:cubicBezTo>
                        <a:pt x="7938" y="38039"/>
                        <a:pt x="7999" y="38009"/>
                        <a:pt x="8045" y="37993"/>
                      </a:cubicBezTo>
                      <a:cubicBezTo>
                        <a:pt x="8090" y="37978"/>
                        <a:pt x="8121" y="37963"/>
                        <a:pt x="8167" y="37948"/>
                      </a:cubicBezTo>
                      <a:cubicBezTo>
                        <a:pt x="8182" y="37948"/>
                        <a:pt x="8197" y="37948"/>
                        <a:pt x="8212" y="37932"/>
                      </a:cubicBezTo>
                      <a:lnTo>
                        <a:pt x="8365" y="37932"/>
                      </a:lnTo>
                      <a:cubicBezTo>
                        <a:pt x="8441" y="37948"/>
                        <a:pt x="8502" y="37963"/>
                        <a:pt x="8548" y="37978"/>
                      </a:cubicBezTo>
                      <a:lnTo>
                        <a:pt x="8593" y="37993"/>
                      </a:lnTo>
                      <a:cubicBezTo>
                        <a:pt x="8669" y="38024"/>
                        <a:pt x="8730" y="38039"/>
                        <a:pt x="8791" y="38054"/>
                      </a:cubicBezTo>
                      <a:cubicBezTo>
                        <a:pt x="8852" y="38070"/>
                        <a:pt x="8898" y="38085"/>
                        <a:pt x="8959" y="38085"/>
                      </a:cubicBezTo>
                      <a:lnTo>
                        <a:pt x="9035" y="38100"/>
                      </a:lnTo>
                      <a:cubicBezTo>
                        <a:pt x="9066" y="38115"/>
                        <a:pt x="9096" y="38115"/>
                        <a:pt x="9142" y="38115"/>
                      </a:cubicBezTo>
                      <a:cubicBezTo>
                        <a:pt x="9187" y="38115"/>
                        <a:pt x="9218" y="38131"/>
                        <a:pt x="9264" y="38131"/>
                      </a:cubicBezTo>
                      <a:cubicBezTo>
                        <a:pt x="9314" y="38131"/>
                        <a:pt x="9372" y="38137"/>
                        <a:pt x="9427" y="38137"/>
                      </a:cubicBezTo>
                      <a:cubicBezTo>
                        <a:pt x="9455" y="38137"/>
                        <a:pt x="9482" y="38136"/>
                        <a:pt x="9507" y="38131"/>
                      </a:cubicBezTo>
                      <a:cubicBezTo>
                        <a:pt x="9553" y="38131"/>
                        <a:pt x="9599" y="38131"/>
                        <a:pt x="9645" y="38115"/>
                      </a:cubicBezTo>
                      <a:cubicBezTo>
                        <a:pt x="9675" y="38115"/>
                        <a:pt x="9690" y="38100"/>
                        <a:pt x="9721" y="38100"/>
                      </a:cubicBezTo>
                      <a:cubicBezTo>
                        <a:pt x="9751" y="38100"/>
                        <a:pt x="9766" y="38085"/>
                        <a:pt x="9797" y="38085"/>
                      </a:cubicBezTo>
                      <a:cubicBezTo>
                        <a:pt x="9843" y="38070"/>
                        <a:pt x="9873" y="38054"/>
                        <a:pt x="9919" y="38039"/>
                      </a:cubicBezTo>
                      <a:cubicBezTo>
                        <a:pt x="9995" y="38024"/>
                        <a:pt x="10056" y="38009"/>
                        <a:pt x="10132" y="37993"/>
                      </a:cubicBezTo>
                      <a:cubicBezTo>
                        <a:pt x="10147" y="37978"/>
                        <a:pt x="10178" y="37978"/>
                        <a:pt x="10193" y="37978"/>
                      </a:cubicBezTo>
                      <a:cubicBezTo>
                        <a:pt x="10202" y="37978"/>
                        <a:pt x="10206" y="37978"/>
                        <a:pt x="10211" y="37975"/>
                      </a:cubicBezTo>
                      <a:lnTo>
                        <a:pt x="10211" y="37975"/>
                      </a:lnTo>
                      <a:cubicBezTo>
                        <a:pt x="10185" y="37997"/>
                        <a:pt x="10158" y="38009"/>
                        <a:pt x="10132" y="38009"/>
                      </a:cubicBezTo>
                      <a:lnTo>
                        <a:pt x="10117" y="38024"/>
                      </a:lnTo>
                      <a:cubicBezTo>
                        <a:pt x="10041" y="38054"/>
                        <a:pt x="9980" y="38100"/>
                        <a:pt x="9904" y="38131"/>
                      </a:cubicBezTo>
                      <a:lnTo>
                        <a:pt x="9888" y="38146"/>
                      </a:lnTo>
                      <a:cubicBezTo>
                        <a:pt x="9843" y="38176"/>
                        <a:pt x="9797" y="38191"/>
                        <a:pt x="9766" y="38207"/>
                      </a:cubicBezTo>
                      <a:cubicBezTo>
                        <a:pt x="9721" y="38237"/>
                        <a:pt x="9675" y="38268"/>
                        <a:pt x="9629" y="38283"/>
                      </a:cubicBezTo>
                      <a:cubicBezTo>
                        <a:pt x="9599" y="38298"/>
                        <a:pt x="9553" y="38313"/>
                        <a:pt x="9492" y="38344"/>
                      </a:cubicBezTo>
                      <a:cubicBezTo>
                        <a:pt x="9446" y="38359"/>
                        <a:pt x="9401" y="38374"/>
                        <a:pt x="9355" y="38405"/>
                      </a:cubicBezTo>
                      <a:lnTo>
                        <a:pt x="9309" y="38405"/>
                      </a:lnTo>
                      <a:lnTo>
                        <a:pt x="9294" y="38420"/>
                      </a:lnTo>
                      <a:cubicBezTo>
                        <a:pt x="9218" y="38450"/>
                        <a:pt x="9157" y="38466"/>
                        <a:pt x="9081" y="38496"/>
                      </a:cubicBezTo>
                      <a:cubicBezTo>
                        <a:pt x="9035" y="38511"/>
                        <a:pt x="8959" y="38542"/>
                        <a:pt x="8883" y="38557"/>
                      </a:cubicBezTo>
                      <a:cubicBezTo>
                        <a:pt x="8807" y="38572"/>
                        <a:pt x="8730" y="38588"/>
                        <a:pt x="8639" y="38603"/>
                      </a:cubicBezTo>
                      <a:lnTo>
                        <a:pt x="8593" y="38603"/>
                      </a:lnTo>
                      <a:cubicBezTo>
                        <a:pt x="8487" y="38618"/>
                        <a:pt x="8380" y="38618"/>
                        <a:pt x="8273" y="38618"/>
                      </a:cubicBezTo>
                      <a:lnTo>
                        <a:pt x="8258" y="38618"/>
                      </a:lnTo>
                      <a:cubicBezTo>
                        <a:pt x="8212" y="38626"/>
                        <a:pt x="8163" y="38630"/>
                        <a:pt x="8111" y="38630"/>
                      </a:cubicBezTo>
                      <a:cubicBezTo>
                        <a:pt x="8060" y="38630"/>
                        <a:pt x="8007" y="38626"/>
                        <a:pt x="7953" y="38618"/>
                      </a:cubicBezTo>
                      <a:lnTo>
                        <a:pt x="7816" y="38618"/>
                      </a:lnTo>
                      <a:cubicBezTo>
                        <a:pt x="7725" y="38603"/>
                        <a:pt x="7618" y="38603"/>
                        <a:pt x="7512" y="38588"/>
                      </a:cubicBezTo>
                      <a:cubicBezTo>
                        <a:pt x="7451" y="38572"/>
                        <a:pt x="7390" y="38572"/>
                        <a:pt x="7313" y="38557"/>
                      </a:cubicBezTo>
                      <a:cubicBezTo>
                        <a:pt x="7207" y="38542"/>
                        <a:pt x="7085" y="38511"/>
                        <a:pt x="6948" y="38481"/>
                      </a:cubicBezTo>
                      <a:lnTo>
                        <a:pt x="6582" y="38374"/>
                      </a:lnTo>
                      <a:cubicBezTo>
                        <a:pt x="6521" y="38359"/>
                        <a:pt x="6460" y="38329"/>
                        <a:pt x="6399" y="38313"/>
                      </a:cubicBezTo>
                      <a:cubicBezTo>
                        <a:pt x="6323" y="38283"/>
                        <a:pt x="6262" y="38252"/>
                        <a:pt x="6186" y="38222"/>
                      </a:cubicBezTo>
                      <a:cubicBezTo>
                        <a:pt x="6110" y="38191"/>
                        <a:pt x="6034" y="38146"/>
                        <a:pt x="5957" y="38100"/>
                      </a:cubicBezTo>
                      <a:cubicBezTo>
                        <a:pt x="5896" y="38070"/>
                        <a:pt x="5851" y="38039"/>
                        <a:pt x="5820" y="38009"/>
                      </a:cubicBezTo>
                      <a:cubicBezTo>
                        <a:pt x="5790" y="37978"/>
                        <a:pt x="5759" y="37948"/>
                        <a:pt x="5729" y="37917"/>
                      </a:cubicBezTo>
                      <a:cubicBezTo>
                        <a:pt x="5698" y="37887"/>
                        <a:pt x="5668" y="37856"/>
                        <a:pt x="5637" y="37826"/>
                      </a:cubicBezTo>
                      <a:cubicBezTo>
                        <a:pt x="5561" y="37704"/>
                        <a:pt x="5485" y="37582"/>
                        <a:pt x="5424" y="37445"/>
                      </a:cubicBezTo>
                      <a:cubicBezTo>
                        <a:pt x="5409" y="37430"/>
                        <a:pt x="5394" y="37414"/>
                        <a:pt x="5394" y="37384"/>
                      </a:cubicBezTo>
                      <a:cubicBezTo>
                        <a:pt x="5378" y="37369"/>
                        <a:pt x="5363" y="37354"/>
                        <a:pt x="5363" y="37338"/>
                      </a:cubicBezTo>
                      <a:cubicBezTo>
                        <a:pt x="5348" y="37308"/>
                        <a:pt x="5348" y="37277"/>
                        <a:pt x="5333" y="37247"/>
                      </a:cubicBezTo>
                      <a:cubicBezTo>
                        <a:pt x="5333" y="37247"/>
                        <a:pt x="5333" y="37216"/>
                        <a:pt x="5333" y="37216"/>
                      </a:cubicBezTo>
                      <a:cubicBezTo>
                        <a:pt x="5318" y="37201"/>
                        <a:pt x="5318" y="37186"/>
                        <a:pt x="5318" y="37171"/>
                      </a:cubicBezTo>
                      <a:cubicBezTo>
                        <a:pt x="5333" y="37125"/>
                        <a:pt x="5333" y="37064"/>
                        <a:pt x="5348" y="37018"/>
                      </a:cubicBezTo>
                      <a:cubicBezTo>
                        <a:pt x="5348" y="36973"/>
                        <a:pt x="5363" y="36942"/>
                        <a:pt x="5363" y="36896"/>
                      </a:cubicBezTo>
                      <a:cubicBezTo>
                        <a:pt x="5378" y="36881"/>
                        <a:pt x="5378" y="36866"/>
                        <a:pt x="5378" y="36851"/>
                      </a:cubicBezTo>
                      <a:close/>
                      <a:moveTo>
                        <a:pt x="13987" y="35160"/>
                      </a:moveTo>
                      <a:cubicBezTo>
                        <a:pt x="14048" y="35175"/>
                        <a:pt x="14093" y="35175"/>
                        <a:pt x="14154" y="35175"/>
                      </a:cubicBezTo>
                      <a:lnTo>
                        <a:pt x="14170" y="35175"/>
                      </a:lnTo>
                      <a:cubicBezTo>
                        <a:pt x="14261" y="35190"/>
                        <a:pt x="14368" y="35220"/>
                        <a:pt x="14474" y="35251"/>
                      </a:cubicBezTo>
                      <a:lnTo>
                        <a:pt x="14490" y="35251"/>
                      </a:lnTo>
                      <a:cubicBezTo>
                        <a:pt x="14490" y="35281"/>
                        <a:pt x="14474" y="35312"/>
                        <a:pt x="14474" y="35327"/>
                      </a:cubicBezTo>
                      <a:cubicBezTo>
                        <a:pt x="14474" y="35342"/>
                        <a:pt x="14490" y="35373"/>
                        <a:pt x="14490" y="35388"/>
                      </a:cubicBezTo>
                      <a:cubicBezTo>
                        <a:pt x="14505" y="35419"/>
                        <a:pt x="14520" y="35434"/>
                        <a:pt x="14551" y="35464"/>
                      </a:cubicBezTo>
                      <a:cubicBezTo>
                        <a:pt x="14566" y="35464"/>
                        <a:pt x="14581" y="35479"/>
                        <a:pt x="14611" y="35479"/>
                      </a:cubicBezTo>
                      <a:lnTo>
                        <a:pt x="14657" y="35479"/>
                      </a:lnTo>
                      <a:cubicBezTo>
                        <a:pt x="14672" y="35479"/>
                        <a:pt x="14672" y="35464"/>
                        <a:pt x="14688" y="35464"/>
                      </a:cubicBezTo>
                      <a:lnTo>
                        <a:pt x="14840" y="35464"/>
                      </a:lnTo>
                      <a:cubicBezTo>
                        <a:pt x="14855" y="35479"/>
                        <a:pt x="14870" y="35479"/>
                        <a:pt x="14870" y="35479"/>
                      </a:cubicBezTo>
                      <a:cubicBezTo>
                        <a:pt x="14916" y="35495"/>
                        <a:pt x="14977" y="35510"/>
                        <a:pt x="15023" y="35540"/>
                      </a:cubicBezTo>
                      <a:lnTo>
                        <a:pt x="15053" y="35556"/>
                      </a:lnTo>
                      <a:cubicBezTo>
                        <a:pt x="15038" y="35571"/>
                        <a:pt x="15053" y="35601"/>
                        <a:pt x="15069" y="35617"/>
                      </a:cubicBezTo>
                      <a:lnTo>
                        <a:pt x="15084" y="35617"/>
                      </a:lnTo>
                      <a:cubicBezTo>
                        <a:pt x="15084" y="35647"/>
                        <a:pt x="15084" y="35662"/>
                        <a:pt x="15084" y="35678"/>
                      </a:cubicBezTo>
                      <a:cubicBezTo>
                        <a:pt x="15084" y="35708"/>
                        <a:pt x="15084" y="35723"/>
                        <a:pt x="15069" y="35754"/>
                      </a:cubicBezTo>
                      <a:cubicBezTo>
                        <a:pt x="15069" y="35784"/>
                        <a:pt x="15053" y="35815"/>
                        <a:pt x="15053" y="35845"/>
                      </a:cubicBezTo>
                      <a:cubicBezTo>
                        <a:pt x="15053" y="35860"/>
                        <a:pt x="15038" y="35860"/>
                        <a:pt x="15038" y="35860"/>
                      </a:cubicBezTo>
                      <a:cubicBezTo>
                        <a:pt x="15038" y="35876"/>
                        <a:pt x="15038" y="35876"/>
                        <a:pt x="15038" y="35876"/>
                      </a:cubicBezTo>
                      <a:lnTo>
                        <a:pt x="15053" y="35876"/>
                      </a:lnTo>
                      <a:cubicBezTo>
                        <a:pt x="15069" y="35876"/>
                        <a:pt x="15084" y="35876"/>
                        <a:pt x="15084" y="35860"/>
                      </a:cubicBezTo>
                      <a:cubicBezTo>
                        <a:pt x="15099" y="35860"/>
                        <a:pt x="15114" y="35845"/>
                        <a:pt x="15129" y="35845"/>
                      </a:cubicBezTo>
                      <a:cubicBezTo>
                        <a:pt x="15160" y="35830"/>
                        <a:pt x="15175" y="35799"/>
                        <a:pt x="15190" y="35784"/>
                      </a:cubicBezTo>
                      <a:cubicBezTo>
                        <a:pt x="15206" y="35754"/>
                        <a:pt x="15221" y="35723"/>
                        <a:pt x="15236" y="35693"/>
                      </a:cubicBezTo>
                      <a:cubicBezTo>
                        <a:pt x="15251" y="35708"/>
                        <a:pt x="15267" y="35723"/>
                        <a:pt x="15282" y="35738"/>
                      </a:cubicBezTo>
                      <a:cubicBezTo>
                        <a:pt x="15297" y="35754"/>
                        <a:pt x="15297" y="35769"/>
                        <a:pt x="15312" y="35784"/>
                      </a:cubicBezTo>
                      <a:cubicBezTo>
                        <a:pt x="15312" y="35799"/>
                        <a:pt x="15328" y="35815"/>
                        <a:pt x="15328" y="35830"/>
                      </a:cubicBezTo>
                      <a:cubicBezTo>
                        <a:pt x="15343" y="35860"/>
                        <a:pt x="15343" y="35891"/>
                        <a:pt x="15358" y="35921"/>
                      </a:cubicBezTo>
                      <a:cubicBezTo>
                        <a:pt x="15373" y="35967"/>
                        <a:pt x="15373" y="36013"/>
                        <a:pt x="15388" y="36074"/>
                      </a:cubicBezTo>
                      <a:cubicBezTo>
                        <a:pt x="15388" y="36135"/>
                        <a:pt x="15388" y="36211"/>
                        <a:pt x="15388" y="36272"/>
                      </a:cubicBezTo>
                      <a:cubicBezTo>
                        <a:pt x="15388" y="36363"/>
                        <a:pt x="15373" y="36455"/>
                        <a:pt x="15358" y="36561"/>
                      </a:cubicBezTo>
                      <a:cubicBezTo>
                        <a:pt x="15343" y="36683"/>
                        <a:pt x="15312" y="36805"/>
                        <a:pt x="15282" y="36927"/>
                      </a:cubicBezTo>
                      <a:cubicBezTo>
                        <a:pt x="15236" y="37018"/>
                        <a:pt x="15206" y="37125"/>
                        <a:pt x="15160" y="37232"/>
                      </a:cubicBezTo>
                      <a:cubicBezTo>
                        <a:pt x="15114" y="37323"/>
                        <a:pt x="15069" y="37414"/>
                        <a:pt x="15008" y="37506"/>
                      </a:cubicBezTo>
                      <a:cubicBezTo>
                        <a:pt x="14947" y="37597"/>
                        <a:pt x="14886" y="37689"/>
                        <a:pt x="14810" y="37765"/>
                      </a:cubicBezTo>
                      <a:cubicBezTo>
                        <a:pt x="14733" y="37856"/>
                        <a:pt x="14642" y="37963"/>
                        <a:pt x="14551" y="38054"/>
                      </a:cubicBezTo>
                      <a:cubicBezTo>
                        <a:pt x="14383" y="38207"/>
                        <a:pt x="14200" y="38359"/>
                        <a:pt x="14017" y="38496"/>
                      </a:cubicBezTo>
                      <a:cubicBezTo>
                        <a:pt x="13956" y="38542"/>
                        <a:pt x="13895" y="38588"/>
                        <a:pt x="13834" y="38618"/>
                      </a:cubicBezTo>
                      <a:cubicBezTo>
                        <a:pt x="13773" y="38664"/>
                        <a:pt x="13713" y="38694"/>
                        <a:pt x="13652" y="38725"/>
                      </a:cubicBezTo>
                      <a:cubicBezTo>
                        <a:pt x="13636" y="38740"/>
                        <a:pt x="13606" y="38755"/>
                        <a:pt x="13575" y="38770"/>
                      </a:cubicBezTo>
                      <a:cubicBezTo>
                        <a:pt x="13514" y="38801"/>
                        <a:pt x="13469" y="38816"/>
                        <a:pt x="13423" y="38847"/>
                      </a:cubicBezTo>
                      <a:cubicBezTo>
                        <a:pt x="13408" y="38847"/>
                        <a:pt x="13377" y="38862"/>
                        <a:pt x="13362" y="38862"/>
                      </a:cubicBezTo>
                      <a:cubicBezTo>
                        <a:pt x="13286" y="38892"/>
                        <a:pt x="13210" y="38923"/>
                        <a:pt x="13134" y="38938"/>
                      </a:cubicBezTo>
                      <a:cubicBezTo>
                        <a:pt x="13118" y="38938"/>
                        <a:pt x="13103" y="38938"/>
                        <a:pt x="13088" y="38953"/>
                      </a:cubicBezTo>
                      <a:cubicBezTo>
                        <a:pt x="13012" y="38969"/>
                        <a:pt x="12951" y="38969"/>
                        <a:pt x="12875" y="38984"/>
                      </a:cubicBezTo>
                      <a:cubicBezTo>
                        <a:pt x="12783" y="38999"/>
                        <a:pt x="12692" y="39029"/>
                        <a:pt x="12616" y="39029"/>
                      </a:cubicBezTo>
                      <a:cubicBezTo>
                        <a:pt x="12448" y="39045"/>
                        <a:pt x="12280" y="39060"/>
                        <a:pt x="12113" y="39060"/>
                      </a:cubicBezTo>
                      <a:lnTo>
                        <a:pt x="11945" y="39060"/>
                      </a:lnTo>
                      <a:cubicBezTo>
                        <a:pt x="11839" y="39060"/>
                        <a:pt x="11701" y="39045"/>
                        <a:pt x="11564" y="39029"/>
                      </a:cubicBezTo>
                      <a:cubicBezTo>
                        <a:pt x="11503" y="39029"/>
                        <a:pt x="11442" y="39014"/>
                        <a:pt x="11381" y="38999"/>
                      </a:cubicBezTo>
                      <a:cubicBezTo>
                        <a:pt x="11336" y="38984"/>
                        <a:pt x="11290" y="38953"/>
                        <a:pt x="11244" y="38938"/>
                      </a:cubicBezTo>
                      <a:cubicBezTo>
                        <a:pt x="11199" y="38923"/>
                        <a:pt x="11153" y="38892"/>
                        <a:pt x="11122" y="38877"/>
                      </a:cubicBezTo>
                      <a:lnTo>
                        <a:pt x="11077" y="38847"/>
                      </a:lnTo>
                      <a:lnTo>
                        <a:pt x="11061" y="38816"/>
                      </a:lnTo>
                      <a:cubicBezTo>
                        <a:pt x="11001" y="38786"/>
                        <a:pt x="10970" y="38740"/>
                        <a:pt x="10924" y="38709"/>
                      </a:cubicBezTo>
                      <a:cubicBezTo>
                        <a:pt x="10909" y="38694"/>
                        <a:pt x="10894" y="38679"/>
                        <a:pt x="10879" y="38649"/>
                      </a:cubicBezTo>
                      <a:cubicBezTo>
                        <a:pt x="10863" y="38618"/>
                        <a:pt x="10833" y="38588"/>
                        <a:pt x="10818" y="38542"/>
                      </a:cubicBezTo>
                      <a:cubicBezTo>
                        <a:pt x="10787" y="38481"/>
                        <a:pt x="10757" y="38420"/>
                        <a:pt x="10726" y="38359"/>
                      </a:cubicBezTo>
                      <a:cubicBezTo>
                        <a:pt x="10711" y="38298"/>
                        <a:pt x="10696" y="38237"/>
                        <a:pt x="10665" y="38176"/>
                      </a:cubicBezTo>
                      <a:cubicBezTo>
                        <a:pt x="10650" y="38085"/>
                        <a:pt x="10635" y="37993"/>
                        <a:pt x="10620" y="37902"/>
                      </a:cubicBezTo>
                      <a:cubicBezTo>
                        <a:pt x="10604" y="37795"/>
                        <a:pt x="10604" y="37689"/>
                        <a:pt x="10604" y="37582"/>
                      </a:cubicBezTo>
                      <a:cubicBezTo>
                        <a:pt x="10604" y="37506"/>
                        <a:pt x="10604" y="37445"/>
                        <a:pt x="10620" y="37369"/>
                      </a:cubicBezTo>
                      <a:cubicBezTo>
                        <a:pt x="10635" y="37308"/>
                        <a:pt x="10650" y="37232"/>
                        <a:pt x="10665" y="37171"/>
                      </a:cubicBezTo>
                      <a:cubicBezTo>
                        <a:pt x="10696" y="37094"/>
                        <a:pt x="10711" y="37034"/>
                        <a:pt x="10742" y="36957"/>
                      </a:cubicBezTo>
                      <a:lnTo>
                        <a:pt x="10757" y="36912"/>
                      </a:lnTo>
                      <a:lnTo>
                        <a:pt x="10772" y="36896"/>
                      </a:lnTo>
                      <a:cubicBezTo>
                        <a:pt x="10818" y="36790"/>
                        <a:pt x="10879" y="36698"/>
                        <a:pt x="10940" y="36607"/>
                      </a:cubicBezTo>
                      <a:cubicBezTo>
                        <a:pt x="10985" y="36516"/>
                        <a:pt x="11046" y="36439"/>
                        <a:pt x="11122" y="36348"/>
                      </a:cubicBezTo>
                      <a:cubicBezTo>
                        <a:pt x="11199" y="36241"/>
                        <a:pt x="11305" y="36150"/>
                        <a:pt x="11397" y="36043"/>
                      </a:cubicBezTo>
                      <a:cubicBezTo>
                        <a:pt x="11488" y="35967"/>
                        <a:pt x="11579" y="35891"/>
                        <a:pt x="11656" y="35830"/>
                      </a:cubicBezTo>
                      <a:cubicBezTo>
                        <a:pt x="11747" y="35769"/>
                        <a:pt x="11808" y="35738"/>
                        <a:pt x="11884" y="35693"/>
                      </a:cubicBezTo>
                      <a:cubicBezTo>
                        <a:pt x="11884" y="35693"/>
                        <a:pt x="11899" y="35678"/>
                        <a:pt x="11899" y="35678"/>
                      </a:cubicBezTo>
                      <a:cubicBezTo>
                        <a:pt x="11915" y="35662"/>
                        <a:pt x="11930" y="35662"/>
                        <a:pt x="11945" y="35647"/>
                      </a:cubicBezTo>
                      <a:lnTo>
                        <a:pt x="11991" y="35632"/>
                      </a:lnTo>
                      <a:cubicBezTo>
                        <a:pt x="12113" y="35556"/>
                        <a:pt x="12219" y="35510"/>
                        <a:pt x="12326" y="35464"/>
                      </a:cubicBezTo>
                      <a:cubicBezTo>
                        <a:pt x="12341" y="35464"/>
                        <a:pt x="12372" y="35449"/>
                        <a:pt x="12387" y="35434"/>
                      </a:cubicBezTo>
                      <a:cubicBezTo>
                        <a:pt x="12509" y="35388"/>
                        <a:pt x="12631" y="35358"/>
                        <a:pt x="12753" y="35327"/>
                      </a:cubicBezTo>
                      <a:cubicBezTo>
                        <a:pt x="12768" y="35327"/>
                        <a:pt x="12783" y="35312"/>
                        <a:pt x="12783" y="35312"/>
                      </a:cubicBezTo>
                      <a:cubicBezTo>
                        <a:pt x="12814" y="35312"/>
                        <a:pt x="12844" y="35297"/>
                        <a:pt x="12875" y="35297"/>
                      </a:cubicBezTo>
                      <a:cubicBezTo>
                        <a:pt x="12951" y="35266"/>
                        <a:pt x="13057" y="35251"/>
                        <a:pt x="13149" y="35220"/>
                      </a:cubicBezTo>
                      <a:cubicBezTo>
                        <a:pt x="13240" y="35205"/>
                        <a:pt x="13332" y="35190"/>
                        <a:pt x="13423" y="35175"/>
                      </a:cubicBezTo>
                      <a:lnTo>
                        <a:pt x="13530" y="35175"/>
                      </a:lnTo>
                      <a:cubicBezTo>
                        <a:pt x="13636" y="35160"/>
                        <a:pt x="13728" y="35160"/>
                        <a:pt x="13834" y="35160"/>
                      </a:cubicBezTo>
                      <a:close/>
                      <a:moveTo>
                        <a:pt x="7694" y="44789"/>
                      </a:moveTo>
                      <a:lnTo>
                        <a:pt x="7694" y="44789"/>
                      </a:lnTo>
                      <a:cubicBezTo>
                        <a:pt x="7710" y="44804"/>
                        <a:pt x="7725" y="44804"/>
                        <a:pt x="7740" y="44804"/>
                      </a:cubicBezTo>
                      <a:cubicBezTo>
                        <a:pt x="7755" y="44819"/>
                        <a:pt x="7755" y="44834"/>
                        <a:pt x="7755" y="44834"/>
                      </a:cubicBezTo>
                      <a:cubicBezTo>
                        <a:pt x="7740" y="44819"/>
                        <a:pt x="7710" y="44819"/>
                        <a:pt x="7694" y="44789"/>
                      </a:cubicBezTo>
                      <a:close/>
                      <a:moveTo>
                        <a:pt x="15449" y="37917"/>
                      </a:moveTo>
                      <a:cubicBezTo>
                        <a:pt x="15480" y="37932"/>
                        <a:pt x="15495" y="37963"/>
                        <a:pt x="15526" y="37978"/>
                      </a:cubicBezTo>
                      <a:lnTo>
                        <a:pt x="15571" y="38009"/>
                      </a:lnTo>
                      <a:cubicBezTo>
                        <a:pt x="15617" y="38039"/>
                        <a:pt x="15647" y="38070"/>
                        <a:pt x="15708" y="38115"/>
                      </a:cubicBezTo>
                      <a:cubicBezTo>
                        <a:pt x="15800" y="38176"/>
                        <a:pt x="15891" y="38252"/>
                        <a:pt x="15983" y="38313"/>
                      </a:cubicBezTo>
                      <a:cubicBezTo>
                        <a:pt x="16089" y="38390"/>
                        <a:pt x="16196" y="38450"/>
                        <a:pt x="16287" y="38511"/>
                      </a:cubicBezTo>
                      <a:cubicBezTo>
                        <a:pt x="16394" y="38572"/>
                        <a:pt x="16501" y="38618"/>
                        <a:pt x="16592" y="38664"/>
                      </a:cubicBezTo>
                      <a:cubicBezTo>
                        <a:pt x="16821" y="38770"/>
                        <a:pt x="17064" y="38847"/>
                        <a:pt x="17263" y="38892"/>
                      </a:cubicBezTo>
                      <a:cubicBezTo>
                        <a:pt x="17476" y="38953"/>
                        <a:pt x="17704" y="39014"/>
                        <a:pt x="17933" y="39075"/>
                      </a:cubicBezTo>
                      <a:cubicBezTo>
                        <a:pt x="18024" y="39090"/>
                        <a:pt x="18116" y="39121"/>
                        <a:pt x="18177" y="39136"/>
                      </a:cubicBezTo>
                      <a:cubicBezTo>
                        <a:pt x="18222" y="39136"/>
                        <a:pt x="18268" y="39151"/>
                        <a:pt x="18299" y="39151"/>
                      </a:cubicBezTo>
                      <a:cubicBezTo>
                        <a:pt x="18344" y="39167"/>
                        <a:pt x="18390" y="39167"/>
                        <a:pt x="18436" y="39182"/>
                      </a:cubicBezTo>
                      <a:lnTo>
                        <a:pt x="18451" y="39182"/>
                      </a:lnTo>
                      <a:cubicBezTo>
                        <a:pt x="18512" y="39182"/>
                        <a:pt x="18558" y="39197"/>
                        <a:pt x="18619" y="39197"/>
                      </a:cubicBezTo>
                      <a:cubicBezTo>
                        <a:pt x="18664" y="39212"/>
                        <a:pt x="18725" y="39212"/>
                        <a:pt x="18771" y="39228"/>
                      </a:cubicBezTo>
                      <a:cubicBezTo>
                        <a:pt x="18878" y="39228"/>
                        <a:pt x="18984" y="39243"/>
                        <a:pt x="19091" y="39243"/>
                      </a:cubicBezTo>
                      <a:lnTo>
                        <a:pt x="19121" y="39243"/>
                      </a:lnTo>
                      <a:cubicBezTo>
                        <a:pt x="19228" y="39258"/>
                        <a:pt x="19350" y="39258"/>
                        <a:pt x="19472" y="39273"/>
                      </a:cubicBezTo>
                      <a:cubicBezTo>
                        <a:pt x="19502" y="39288"/>
                        <a:pt x="19533" y="39288"/>
                        <a:pt x="19563" y="39288"/>
                      </a:cubicBezTo>
                      <a:cubicBezTo>
                        <a:pt x="19639" y="39304"/>
                        <a:pt x="19715" y="39304"/>
                        <a:pt x="19792" y="39319"/>
                      </a:cubicBezTo>
                      <a:lnTo>
                        <a:pt x="20279" y="39319"/>
                      </a:lnTo>
                      <a:cubicBezTo>
                        <a:pt x="20355" y="39319"/>
                        <a:pt x="20416" y="39319"/>
                        <a:pt x="20493" y="39334"/>
                      </a:cubicBezTo>
                      <a:cubicBezTo>
                        <a:pt x="20553" y="39334"/>
                        <a:pt x="20614" y="39334"/>
                        <a:pt x="20675" y="39349"/>
                      </a:cubicBezTo>
                      <a:lnTo>
                        <a:pt x="20691" y="39349"/>
                      </a:lnTo>
                      <a:cubicBezTo>
                        <a:pt x="20721" y="39365"/>
                        <a:pt x="20752" y="39365"/>
                        <a:pt x="20797" y="39380"/>
                      </a:cubicBezTo>
                      <a:cubicBezTo>
                        <a:pt x="20812" y="39380"/>
                        <a:pt x="20828" y="39395"/>
                        <a:pt x="20858" y="39395"/>
                      </a:cubicBezTo>
                      <a:cubicBezTo>
                        <a:pt x="20858" y="39410"/>
                        <a:pt x="20873" y="39410"/>
                        <a:pt x="20889" y="39426"/>
                      </a:cubicBezTo>
                      <a:lnTo>
                        <a:pt x="20950" y="39456"/>
                      </a:lnTo>
                      <a:cubicBezTo>
                        <a:pt x="20980" y="39487"/>
                        <a:pt x="20995" y="39502"/>
                        <a:pt x="21026" y="39532"/>
                      </a:cubicBezTo>
                      <a:lnTo>
                        <a:pt x="21102" y="39624"/>
                      </a:lnTo>
                      <a:cubicBezTo>
                        <a:pt x="21117" y="39654"/>
                        <a:pt x="21132" y="39685"/>
                        <a:pt x="21163" y="39730"/>
                      </a:cubicBezTo>
                      <a:lnTo>
                        <a:pt x="21178" y="39761"/>
                      </a:lnTo>
                      <a:cubicBezTo>
                        <a:pt x="21163" y="39761"/>
                        <a:pt x="21163" y="39761"/>
                        <a:pt x="21148" y="39776"/>
                      </a:cubicBezTo>
                      <a:cubicBezTo>
                        <a:pt x="21148" y="39776"/>
                        <a:pt x="21148" y="39791"/>
                        <a:pt x="21132" y="39791"/>
                      </a:cubicBezTo>
                      <a:cubicBezTo>
                        <a:pt x="21041" y="39837"/>
                        <a:pt x="20950" y="39883"/>
                        <a:pt x="20843" y="39913"/>
                      </a:cubicBezTo>
                      <a:cubicBezTo>
                        <a:pt x="20767" y="39944"/>
                        <a:pt x="20691" y="39974"/>
                        <a:pt x="20614" y="40005"/>
                      </a:cubicBezTo>
                      <a:lnTo>
                        <a:pt x="20508" y="40035"/>
                      </a:lnTo>
                      <a:cubicBezTo>
                        <a:pt x="20386" y="40081"/>
                        <a:pt x="20279" y="40126"/>
                        <a:pt x="20188" y="40187"/>
                      </a:cubicBezTo>
                      <a:cubicBezTo>
                        <a:pt x="20035" y="40264"/>
                        <a:pt x="19929" y="40355"/>
                        <a:pt x="19853" y="40462"/>
                      </a:cubicBezTo>
                      <a:cubicBezTo>
                        <a:pt x="19792" y="40538"/>
                        <a:pt x="19761" y="40629"/>
                        <a:pt x="19731" y="40721"/>
                      </a:cubicBezTo>
                      <a:cubicBezTo>
                        <a:pt x="19715" y="40782"/>
                        <a:pt x="19700" y="40827"/>
                        <a:pt x="19685" y="40888"/>
                      </a:cubicBezTo>
                      <a:cubicBezTo>
                        <a:pt x="19670" y="40964"/>
                        <a:pt x="19655" y="41041"/>
                        <a:pt x="19639" y="41117"/>
                      </a:cubicBezTo>
                      <a:cubicBezTo>
                        <a:pt x="19624" y="41178"/>
                        <a:pt x="19609" y="41254"/>
                        <a:pt x="19594" y="41315"/>
                      </a:cubicBezTo>
                      <a:cubicBezTo>
                        <a:pt x="19578" y="41391"/>
                        <a:pt x="19563" y="41467"/>
                        <a:pt x="19548" y="41543"/>
                      </a:cubicBezTo>
                      <a:cubicBezTo>
                        <a:pt x="19517" y="41604"/>
                        <a:pt x="19502" y="41680"/>
                        <a:pt x="19487" y="41741"/>
                      </a:cubicBezTo>
                      <a:cubicBezTo>
                        <a:pt x="19441" y="41879"/>
                        <a:pt x="19396" y="42016"/>
                        <a:pt x="19335" y="42138"/>
                      </a:cubicBezTo>
                      <a:cubicBezTo>
                        <a:pt x="19304" y="42214"/>
                        <a:pt x="19274" y="42275"/>
                        <a:pt x="19243" y="42320"/>
                      </a:cubicBezTo>
                      <a:cubicBezTo>
                        <a:pt x="19213" y="42366"/>
                        <a:pt x="19197" y="42397"/>
                        <a:pt x="19167" y="42427"/>
                      </a:cubicBezTo>
                      <a:cubicBezTo>
                        <a:pt x="19060" y="42564"/>
                        <a:pt x="18938" y="42686"/>
                        <a:pt x="18817" y="42793"/>
                      </a:cubicBezTo>
                      <a:lnTo>
                        <a:pt x="18801" y="42808"/>
                      </a:lnTo>
                      <a:lnTo>
                        <a:pt x="18786" y="42808"/>
                      </a:lnTo>
                      <a:cubicBezTo>
                        <a:pt x="18679" y="42777"/>
                        <a:pt x="18588" y="42747"/>
                        <a:pt x="18481" y="42717"/>
                      </a:cubicBezTo>
                      <a:cubicBezTo>
                        <a:pt x="18420" y="42701"/>
                        <a:pt x="18359" y="42686"/>
                        <a:pt x="18299" y="42671"/>
                      </a:cubicBezTo>
                      <a:cubicBezTo>
                        <a:pt x="18146" y="42625"/>
                        <a:pt x="17994" y="42579"/>
                        <a:pt x="17826" y="42549"/>
                      </a:cubicBezTo>
                      <a:lnTo>
                        <a:pt x="17826" y="42549"/>
                      </a:lnTo>
                      <a:cubicBezTo>
                        <a:pt x="17918" y="42579"/>
                        <a:pt x="18009" y="42610"/>
                        <a:pt x="18085" y="42656"/>
                      </a:cubicBezTo>
                      <a:cubicBezTo>
                        <a:pt x="18161" y="42686"/>
                        <a:pt x="18238" y="42701"/>
                        <a:pt x="18314" y="42732"/>
                      </a:cubicBezTo>
                      <a:cubicBezTo>
                        <a:pt x="18375" y="42762"/>
                        <a:pt x="18436" y="42777"/>
                        <a:pt x="18497" y="42808"/>
                      </a:cubicBezTo>
                      <a:cubicBezTo>
                        <a:pt x="18542" y="42823"/>
                        <a:pt x="18588" y="42823"/>
                        <a:pt x="18619" y="42838"/>
                      </a:cubicBezTo>
                      <a:cubicBezTo>
                        <a:pt x="18649" y="42854"/>
                        <a:pt x="18679" y="42854"/>
                        <a:pt x="18710" y="42869"/>
                      </a:cubicBezTo>
                      <a:lnTo>
                        <a:pt x="18725" y="42869"/>
                      </a:lnTo>
                      <a:cubicBezTo>
                        <a:pt x="18634" y="42960"/>
                        <a:pt x="18527" y="43052"/>
                        <a:pt x="18420" y="43128"/>
                      </a:cubicBezTo>
                      <a:cubicBezTo>
                        <a:pt x="18375" y="43158"/>
                        <a:pt x="18329" y="43189"/>
                        <a:pt x="18299" y="43219"/>
                      </a:cubicBezTo>
                      <a:cubicBezTo>
                        <a:pt x="18238" y="43250"/>
                        <a:pt x="18177" y="43265"/>
                        <a:pt x="18116" y="43296"/>
                      </a:cubicBezTo>
                      <a:cubicBezTo>
                        <a:pt x="18070" y="43311"/>
                        <a:pt x="18009" y="43326"/>
                        <a:pt x="17963" y="43341"/>
                      </a:cubicBezTo>
                      <a:cubicBezTo>
                        <a:pt x="17918" y="43356"/>
                        <a:pt x="17857" y="43372"/>
                        <a:pt x="17811" y="43387"/>
                      </a:cubicBezTo>
                      <a:cubicBezTo>
                        <a:pt x="17750" y="43402"/>
                        <a:pt x="17674" y="43417"/>
                        <a:pt x="17613" y="43448"/>
                      </a:cubicBezTo>
                      <a:cubicBezTo>
                        <a:pt x="17491" y="43494"/>
                        <a:pt x="17400" y="43585"/>
                        <a:pt x="17354" y="43722"/>
                      </a:cubicBezTo>
                      <a:cubicBezTo>
                        <a:pt x="17323" y="43783"/>
                        <a:pt x="17308" y="43844"/>
                        <a:pt x="17293" y="43890"/>
                      </a:cubicBezTo>
                      <a:lnTo>
                        <a:pt x="17293" y="43905"/>
                      </a:lnTo>
                      <a:cubicBezTo>
                        <a:pt x="17278" y="43981"/>
                        <a:pt x="17247" y="44042"/>
                        <a:pt x="17217" y="44103"/>
                      </a:cubicBezTo>
                      <a:cubicBezTo>
                        <a:pt x="17186" y="44164"/>
                        <a:pt x="17156" y="44225"/>
                        <a:pt x="17125" y="44286"/>
                      </a:cubicBezTo>
                      <a:cubicBezTo>
                        <a:pt x="17080" y="44347"/>
                        <a:pt x="17034" y="44408"/>
                        <a:pt x="16988" y="44469"/>
                      </a:cubicBezTo>
                      <a:cubicBezTo>
                        <a:pt x="16927" y="44530"/>
                        <a:pt x="16882" y="44591"/>
                        <a:pt x="16821" y="44651"/>
                      </a:cubicBezTo>
                      <a:cubicBezTo>
                        <a:pt x="16790" y="44682"/>
                        <a:pt x="16744" y="44712"/>
                        <a:pt x="16714" y="44728"/>
                      </a:cubicBezTo>
                      <a:cubicBezTo>
                        <a:pt x="16684" y="44758"/>
                        <a:pt x="16653" y="44773"/>
                        <a:pt x="16623" y="44789"/>
                      </a:cubicBezTo>
                      <a:cubicBezTo>
                        <a:pt x="16607" y="44804"/>
                        <a:pt x="16577" y="44819"/>
                        <a:pt x="16546" y="44819"/>
                      </a:cubicBezTo>
                      <a:cubicBezTo>
                        <a:pt x="16531" y="44834"/>
                        <a:pt x="16516" y="44834"/>
                        <a:pt x="16501" y="44834"/>
                      </a:cubicBezTo>
                      <a:cubicBezTo>
                        <a:pt x="16485" y="44834"/>
                        <a:pt x="16470" y="44850"/>
                        <a:pt x="16455" y="44850"/>
                      </a:cubicBezTo>
                      <a:lnTo>
                        <a:pt x="16333" y="44850"/>
                      </a:lnTo>
                      <a:cubicBezTo>
                        <a:pt x="16272" y="44850"/>
                        <a:pt x="16226" y="44834"/>
                        <a:pt x="16181" y="44834"/>
                      </a:cubicBezTo>
                      <a:cubicBezTo>
                        <a:pt x="16150" y="44819"/>
                        <a:pt x="16120" y="44819"/>
                        <a:pt x="16074" y="44804"/>
                      </a:cubicBezTo>
                      <a:lnTo>
                        <a:pt x="15876" y="44743"/>
                      </a:lnTo>
                      <a:lnTo>
                        <a:pt x="15861" y="44728"/>
                      </a:lnTo>
                      <a:cubicBezTo>
                        <a:pt x="15800" y="44712"/>
                        <a:pt x="15754" y="44712"/>
                        <a:pt x="15708" y="44697"/>
                      </a:cubicBezTo>
                      <a:cubicBezTo>
                        <a:pt x="15678" y="44682"/>
                        <a:pt x="15647" y="44682"/>
                        <a:pt x="15632" y="44667"/>
                      </a:cubicBezTo>
                      <a:lnTo>
                        <a:pt x="15587" y="44651"/>
                      </a:lnTo>
                      <a:cubicBezTo>
                        <a:pt x="15526" y="44636"/>
                        <a:pt x="15480" y="44621"/>
                        <a:pt x="15419" y="44606"/>
                      </a:cubicBezTo>
                      <a:cubicBezTo>
                        <a:pt x="15373" y="44591"/>
                        <a:pt x="15312" y="44560"/>
                        <a:pt x="15267" y="44545"/>
                      </a:cubicBezTo>
                      <a:lnTo>
                        <a:pt x="15221" y="44514"/>
                      </a:lnTo>
                      <a:cubicBezTo>
                        <a:pt x="15160" y="44484"/>
                        <a:pt x="15114" y="44469"/>
                        <a:pt x="15069" y="44438"/>
                      </a:cubicBezTo>
                      <a:cubicBezTo>
                        <a:pt x="15053" y="44438"/>
                        <a:pt x="15023" y="44423"/>
                        <a:pt x="15008" y="44408"/>
                      </a:cubicBezTo>
                      <a:cubicBezTo>
                        <a:pt x="14962" y="44377"/>
                        <a:pt x="14916" y="44347"/>
                        <a:pt x="14886" y="44301"/>
                      </a:cubicBezTo>
                      <a:cubicBezTo>
                        <a:pt x="14855" y="44271"/>
                        <a:pt x="14825" y="44225"/>
                        <a:pt x="14794" y="44179"/>
                      </a:cubicBezTo>
                      <a:cubicBezTo>
                        <a:pt x="14749" y="44133"/>
                        <a:pt x="14718" y="44073"/>
                        <a:pt x="14688" y="44012"/>
                      </a:cubicBezTo>
                      <a:cubicBezTo>
                        <a:pt x="14672" y="43996"/>
                        <a:pt x="14672" y="43981"/>
                        <a:pt x="14657" y="43966"/>
                      </a:cubicBezTo>
                      <a:cubicBezTo>
                        <a:pt x="14642" y="43935"/>
                        <a:pt x="14627" y="43905"/>
                        <a:pt x="14611" y="43859"/>
                      </a:cubicBezTo>
                      <a:lnTo>
                        <a:pt x="14581" y="43814"/>
                      </a:lnTo>
                      <a:lnTo>
                        <a:pt x="14535" y="43707"/>
                      </a:lnTo>
                      <a:lnTo>
                        <a:pt x="14520" y="43661"/>
                      </a:lnTo>
                      <a:cubicBezTo>
                        <a:pt x="14474" y="43570"/>
                        <a:pt x="14444" y="43478"/>
                        <a:pt x="14398" y="43387"/>
                      </a:cubicBezTo>
                      <a:cubicBezTo>
                        <a:pt x="14337" y="43280"/>
                        <a:pt x="14291" y="43174"/>
                        <a:pt x="14231" y="43067"/>
                      </a:cubicBezTo>
                      <a:cubicBezTo>
                        <a:pt x="14185" y="42991"/>
                        <a:pt x="14124" y="42884"/>
                        <a:pt x="14078" y="42762"/>
                      </a:cubicBezTo>
                      <a:lnTo>
                        <a:pt x="14032" y="42640"/>
                      </a:lnTo>
                      <a:cubicBezTo>
                        <a:pt x="14017" y="42595"/>
                        <a:pt x="14002" y="42549"/>
                        <a:pt x="13987" y="42518"/>
                      </a:cubicBezTo>
                      <a:lnTo>
                        <a:pt x="13972" y="42458"/>
                      </a:lnTo>
                      <a:cubicBezTo>
                        <a:pt x="13956" y="42427"/>
                        <a:pt x="13941" y="42381"/>
                        <a:pt x="13926" y="42351"/>
                      </a:cubicBezTo>
                      <a:lnTo>
                        <a:pt x="13926" y="42305"/>
                      </a:lnTo>
                      <a:cubicBezTo>
                        <a:pt x="13880" y="42199"/>
                        <a:pt x="13850" y="42092"/>
                        <a:pt x="13834" y="42000"/>
                      </a:cubicBezTo>
                      <a:lnTo>
                        <a:pt x="13773" y="41802"/>
                      </a:lnTo>
                      <a:cubicBezTo>
                        <a:pt x="13773" y="41787"/>
                        <a:pt x="13773" y="41757"/>
                        <a:pt x="13773" y="41741"/>
                      </a:cubicBezTo>
                      <a:lnTo>
                        <a:pt x="13758" y="41726"/>
                      </a:lnTo>
                      <a:lnTo>
                        <a:pt x="13758" y="41696"/>
                      </a:lnTo>
                      <a:lnTo>
                        <a:pt x="13743" y="41604"/>
                      </a:lnTo>
                      <a:cubicBezTo>
                        <a:pt x="13743" y="41574"/>
                        <a:pt x="13728" y="41559"/>
                        <a:pt x="13728" y="41543"/>
                      </a:cubicBezTo>
                      <a:lnTo>
                        <a:pt x="13728" y="41498"/>
                      </a:lnTo>
                      <a:lnTo>
                        <a:pt x="13713" y="41437"/>
                      </a:lnTo>
                      <a:lnTo>
                        <a:pt x="13713" y="41391"/>
                      </a:lnTo>
                      <a:cubicBezTo>
                        <a:pt x="13713" y="41361"/>
                        <a:pt x="13713" y="41330"/>
                        <a:pt x="13697" y="41284"/>
                      </a:cubicBezTo>
                      <a:cubicBezTo>
                        <a:pt x="13697" y="41223"/>
                        <a:pt x="13697" y="41147"/>
                        <a:pt x="13682" y="41086"/>
                      </a:cubicBezTo>
                      <a:cubicBezTo>
                        <a:pt x="13682" y="41025"/>
                        <a:pt x="13682" y="40949"/>
                        <a:pt x="13682" y="40888"/>
                      </a:cubicBezTo>
                      <a:cubicBezTo>
                        <a:pt x="13667" y="40858"/>
                        <a:pt x="13667" y="40812"/>
                        <a:pt x="13667" y="40766"/>
                      </a:cubicBezTo>
                      <a:cubicBezTo>
                        <a:pt x="13667" y="40675"/>
                        <a:pt x="13667" y="40584"/>
                        <a:pt x="13652" y="40492"/>
                      </a:cubicBezTo>
                      <a:lnTo>
                        <a:pt x="13652" y="40431"/>
                      </a:lnTo>
                      <a:cubicBezTo>
                        <a:pt x="13652" y="40340"/>
                        <a:pt x="13652" y="40233"/>
                        <a:pt x="13652" y="40126"/>
                      </a:cubicBezTo>
                      <a:cubicBezTo>
                        <a:pt x="13652" y="40035"/>
                        <a:pt x="13667" y="39959"/>
                        <a:pt x="13667" y="39867"/>
                      </a:cubicBezTo>
                      <a:cubicBezTo>
                        <a:pt x="13667" y="39822"/>
                        <a:pt x="13667" y="39791"/>
                        <a:pt x="13682" y="39746"/>
                      </a:cubicBezTo>
                      <a:cubicBezTo>
                        <a:pt x="13682" y="39700"/>
                        <a:pt x="13682" y="39654"/>
                        <a:pt x="13682" y="39608"/>
                      </a:cubicBezTo>
                      <a:cubicBezTo>
                        <a:pt x="13697" y="39517"/>
                        <a:pt x="13697" y="39441"/>
                        <a:pt x="13713" y="39349"/>
                      </a:cubicBezTo>
                      <a:lnTo>
                        <a:pt x="13713" y="39304"/>
                      </a:lnTo>
                      <a:cubicBezTo>
                        <a:pt x="13773" y="39288"/>
                        <a:pt x="13819" y="39258"/>
                        <a:pt x="13880" y="39228"/>
                      </a:cubicBezTo>
                      <a:cubicBezTo>
                        <a:pt x="13895" y="39228"/>
                        <a:pt x="13926" y="39212"/>
                        <a:pt x="13941" y="39197"/>
                      </a:cubicBezTo>
                      <a:cubicBezTo>
                        <a:pt x="13987" y="39182"/>
                        <a:pt x="14032" y="39151"/>
                        <a:pt x="14063" y="39136"/>
                      </a:cubicBezTo>
                      <a:cubicBezTo>
                        <a:pt x="14078" y="39121"/>
                        <a:pt x="14078" y="39121"/>
                        <a:pt x="14078" y="39121"/>
                      </a:cubicBezTo>
                      <a:cubicBezTo>
                        <a:pt x="14093" y="39136"/>
                        <a:pt x="14093" y="39136"/>
                        <a:pt x="14093" y="39151"/>
                      </a:cubicBezTo>
                      <a:cubicBezTo>
                        <a:pt x="14109" y="39197"/>
                        <a:pt x="14109" y="39228"/>
                        <a:pt x="14124" y="39273"/>
                      </a:cubicBezTo>
                      <a:lnTo>
                        <a:pt x="14139" y="39319"/>
                      </a:lnTo>
                      <a:lnTo>
                        <a:pt x="14185" y="39456"/>
                      </a:lnTo>
                      <a:lnTo>
                        <a:pt x="14215" y="39563"/>
                      </a:lnTo>
                      <a:lnTo>
                        <a:pt x="14246" y="39669"/>
                      </a:lnTo>
                      <a:lnTo>
                        <a:pt x="14276" y="39776"/>
                      </a:lnTo>
                      <a:cubicBezTo>
                        <a:pt x="14291" y="39791"/>
                        <a:pt x="14291" y="39822"/>
                        <a:pt x="14291" y="39837"/>
                      </a:cubicBezTo>
                      <a:cubicBezTo>
                        <a:pt x="14307" y="39883"/>
                        <a:pt x="14322" y="39913"/>
                        <a:pt x="14352" y="39944"/>
                      </a:cubicBezTo>
                      <a:lnTo>
                        <a:pt x="14352" y="39959"/>
                      </a:lnTo>
                      <a:cubicBezTo>
                        <a:pt x="14383" y="40005"/>
                        <a:pt x="14398" y="40050"/>
                        <a:pt x="14429" y="40096"/>
                      </a:cubicBezTo>
                      <a:cubicBezTo>
                        <a:pt x="14444" y="40126"/>
                        <a:pt x="14459" y="40157"/>
                        <a:pt x="14474" y="40187"/>
                      </a:cubicBezTo>
                      <a:cubicBezTo>
                        <a:pt x="14505" y="40248"/>
                        <a:pt x="14535" y="40309"/>
                        <a:pt x="14566" y="40370"/>
                      </a:cubicBezTo>
                      <a:cubicBezTo>
                        <a:pt x="14642" y="40523"/>
                        <a:pt x="14733" y="40690"/>
                        <a:pt x="14810" y="40843"/>
                      </a:cubicBezTo>
                      <a:lnTo>
                        <a:pt x="14779" y="40766"/>
                      </a:lnTo>
                      <a:cubicBezTo>
                        <a:pt x="14749" y="40675"/>
                        <a:pt x="14733" y="40568"/>
                        <a:pt x="14703" y="40477"/>
                      </a:cubicBezTo>
                      <a:lnTo>
                        <a:pt x="14672" y="40431"/>
                      </a:lnTo>
                      <a:cubicBezTo>
                        <a:pt x="14672" y="40385"/>
                        <a:pt x="14657" y="40355"/>
                        <a:pt x="14642" y="40309"/>
                      </a:cubicBezTo>
                      <a:lnTo>
                        <a:pt x="14627" y="40294"/>
                      </a:lnTo>
                      <a:cubicBezTo>
                        <a:pt x="14611" y="40248"/>
                        <a:pt x="14596" y="40203"/>
                        <a:pt x="14581" y="40142"/>
                      </a:cubicBezTo>
                      <a:lnTo>
                        <a:pt x="14566" y="40096"/>
                      </a:lnTo>
                      <a:cubicBezTo>
                        <a:pt x="14551" y="40065"/>
                        <a:pt x="14535" y="40035"/>
                        <a:pt x="14520" y="40005"/>
                      </a:cubicBezTo>
                      <a:lnTo>
                        <a:pt x="14520" y="39974"/>
                      </a:lnTo>
                      <a:lnTo>
                        <a:pt x="14490" y="39928"/>
                      </a:lnTo>
                      <a:cubicBezTo>
                        <a:pt x="14490" y="39913"/>
                        <a:pt x="14474" y="39883"/>
                        <a:pt x="14474" y="39867"/>
                      </a:cubicBezTo>
                      <a:lnTo>
                        <a:pt x="14444" y="39822"/>
                      </a:lnTo>
                      <a:cubicBezTo>
                        <a:pt x="14444" y="39791"/>
                        <a:pt x="14429" y="39776"/>
                        <a:pt x="14429" y="39746"/>
                      </a:cubicBezTo>
                      <a:lnTo>
                        <a:pt x="14413" y="39715"/>
                      </a:lnTo>
                      <a:lnTo>
                        <a:pt x="14413" y="39700"/>
                      </a:lnTo>
                      <a:cubicBezTo>
                        <a:pt x="14398" y="39685"/>
                        <a:pt x="14398" y="39669"/>
                        <a:pt x="14398" y="39654"/>
                      </a:cubicBezTo>
                      <a:cubicBezTo>
                        <a:pt x="14383" y="39624"/>
                        <a:pt x="14383" y="39608"/>
                        <a:pt x="14368" y="39578"/>
                      </a:cubicBezTo>
                      <a:cubicBezTo>
                        <a:pt x="14368" y="39547"/>
                        <a:pt x="14352" y="39517"/>
                        <a:pt x="14352" y="39487"/>
                      </a:cubicBezTo>
                      <a:cubicBezTo>
                        <a:pt x="14337" y="39426"/>
                        <a:pt x="14307" y="39365"/>
                        <a:pt x="14291" y="39319"/>
                      </a:cubicBezTo>
                      <a:lnTo>
                        <a:pt x="14276" y="39258"/>
                      </a:lnTo>
                      <a:cubicBezTo>
                        <a:pt x="14261" y="39197"/>
                        <a:pt x="14246" y="39136"/>
                        <a:pt x="14231" y="39075"/>
                      </a:cubicBezTo>
                      <a:cubicBezTo>
                        <a:pt x="14231" y="39060"/>
                        <a:pt x="14215" y="39045"/>
                        <a:pt x="14215" y="39029"/>
                      </a:cubicBezTo>
                      <a:cubicBezTo>
                        <a:pt x="14307" y="38969"/>
                        <a:pt x="14383" y="38923"/>
                        <a:pt x="14474" y="38862"/>
                      </a:cubicBezTo>
                      <a:cubicBezTo>
                        <a:pt x="14490" y="38847"/>
                        <a:pt x="14490" y="38847"/>
                        <a:pt x="14505" y="38831"/>
                      </a:cubicBezTo>
                      <a:cubicBezTo>
                        <a:pt x="14566" y="38786"/>
                        <a:pt x="14627" y="38740"/>
                        <a:pt x="14688" y="38694"/>
                      </a:cubicBezTo>
                      <a:lnTo>
                        <a:pt x="14703" y="38725"/>
                      </a:lnTo>
                      <a:cubicBezTo>
                        <a:pt x="14718" y="38740"/>
                        <a:pt x="14733" y="38770"/>
                        <a:pt x="14764" y="38801"/>
                      </a:cubicBezTo>
                      <a:cubicBezTo>
                        <a:pt x="14764" y="38816"/>
                        <a:pt x="14779" y="38831"/>
                        <a:pt x="14779" y="38847"/>
                      </a:cubicBezTo>
                      <a:cubicBezTo>
                        <a:pt x="14810" y="38892"/>
                        <a:pt x="14825" y="38923"/>
                        <a:pt x="14855" y="38969"/>
                      </a:cubicBezTo>
                      <a:cubicBezTo>
                        <a:pt x="14886" y="39029"/>
                        <a:pt x="14931" y="39090"/>
                        <a:pt x="14977" y="39151"/>
                      </a:cubicBezTo>
                      <a:cubicBezTo>
                        <a:pt x="15008" y="39212"/>
                        <a:pt x="15053" y="39273"/>
                        <a:pt x="15099" y="39334"/>
                      </a:cubicBezTo>
                      <a:cubicBezTo>
                        <a:pt x="15069" y="39197"/>
                        <a:pt x="15023" y="39075"/>
                        <a:pt x="14962" y="38908"/>
                      </a:cubicBezTo>
                      <a:cubicBezTo>
                        <a:pt x="14947" y="38877"/>
                        <a:pt x="14916" y="38831"/>
                        <a:pt x="14901" y="38801"/>
                      </a:cubicBezTo>
                      <a:cubicBezTo>
                        <a:pt x="14886" y="38755"/>
                        <a:pt x="14870" y="38725"/>
                        <a:pt x="14855" y="38694"/>
                      </a:cubicBezTo>
                      <a:lnTo>
                        <a:pt x="14840" y="38664"/>
                      </a:lnTo>
                      <a:lnTo>
                        <a:pt x="14810" y="38633"/>
                      </a:lnTo>
                      <a:lnTo>
                        <a:pt x="14810" y="38603"/>
                      </a:lnTo>
                      <a:cubicBezTo>
                        <a:pt x="14886" y="38542"/>
                        <a:pt x="14962" y="38481"/>
                        <a:pt x="15038" y="38420"/>
                      </a:cubicBezTo>
                      <a:lnTo>
                        <a:pt x="15038" y="38405"/>
                      </a:lnTo>
                      <a:lnTo>
                        <a:pt x="15053" y="38420"/>
                      </a:lnTo>
                      <a:lnTo>
                        <a:pt x="15099" y="38481"/>
                      </a:lnTo>
                      <a:lnTo>
                        <a:pt x="15145" y="38542"/>
                      </a:lnTo>
                      <a:cubicBezTo>
                        <a:pt x="15160" y="38557"/>
                        <a:pt x="15175" y="38588"/>
                        <a:pt x="15190" y="38603"/>
                      </a:cubicBezTo>
                      <a:lnTo>
                        <a:pt x="15206" y="38633"/>
                      </a:lnTo>
                      <a:lnTo>
                        <a:pt x="15221" y="38633"/>
                      </a:lnTo>
                      <a:cubicBezTo>
                        <a:pt x="15236" y="38664"/>
                        <a:pt x="15251" y="38679"/>
                        <a:pt x="15267" y="38694"/>
                      </a:cubicBezTo>
                      <a:lnTo>
                        <a:pt x="15343" y="38770"/>
                      </a:lnTo>
                      <a:lnTo>
                        <a:pt x="15373" y="38816"/>
                      </a:lnTo>
                      <a:cubicBezTo>
                        <a:pt x="15388" y="38831"/>
                        <a:pt x="15404" y="38847"/>
                        <a:pt x="15434" y="38862"/>
                      </a:cubicBezTo>
                      <a:lnTo>
                        <a:pt x="15434" y="38877"/>
                      </a:lnTo>
                      <a:cubicBezTo>
                        <a:pt x="15495" y="38938"/>
                        <a:pt x="15556" y="38999"/>
                        <a:pt x="15617" y="39060"/>
                      </a:cubicBezTo>
                      <a:cubicBezTo>
                        <a:pt x="15678" y="39121"/>
                        <a:pt x="15739" y="39167"/>
                        <a:pt x="15800" y="39228"/>
                      </a:cubicBezTo>
                      <a:cubicBezTo>
                        <a:pt x="15861" y="39288"/>
                        <a:pt x="15922" y="39334"/>
                        <a:pt x="15967" y="39380"/>
                      </a:cubicBezTo>
                      <a:cubicBezTo>
                        <a:pt x="16013" y="39426"/>
                        <a:pt x="16059" y="39471"/>
                        <a:pt x="16105" y="39502"/>
                      </a:cubicBezTo>
                      <a:lnTo>
                        <a:pt x="16135" y="39532"/>
                      </a:lnTo>
                      <a:cubicBezTo>
                        <a:pt x="16166" y="39547"/>
                        <a:pt x="16181" y="39563"/>
                        <a:pt x="16196" y="39578"/>
                      </a:cubicBezTo>
                      <a:lnTo>
                        <a:pt x="16226" y="39608"/>
                      </a:lnTo>
                      <a:lnTo>
                        <a:pt x="16257" y="39624"/>
                      </a:lnTo>
                      <a:cubicBezTo>
                        <a:pt x="16272" y="39639"/>
                        <a:pt x="16287" y="39654"/>
                        <a:pt x="16303" y="39669"/>
                      </a:cubicBezTo>
                      <a:lnTo>
                        <a:pt x="16333" y="39685"/>
                      </a:lnTo>
                      <a:cubicBezTo>
                        <a:pt x="16394" y="39715"/>
                        <a:pt x="16440" y="39761"/>
                        <a:pt x="16501" y="39791"/>
                      </a:cubicBezTo>
                      <a:lnTo>
                        <a:pt x="16546" y="39822"/>
                      </a:lnTo>
                      <a:lnTo>
                        <a:pt x="16638" y="39867"/>
                      </a:lnTo>
                      <a:cubicBezTo>
                        <a:pt x="16653" y="39883"/>
                        <a:pt x="16668" y="39898"/>
                        <a:pt x="16699" y="39898"/>
                      </a:cubicBezTo>
                      <a:lnTo>
                        <a:pt x="16729" y="39913"/>
                      </a:lnTo>
                      <a:cubicBezTo>
                        <a:pt x="16866" y="39989"/>
                        <a:pt x="17019" y="40065"/>
                        <a:pt x="17156" y="40126"/>
                      </a:cubicBezTo>
                      <a:cubicBezTo>
                        <a:pt x="17217" y="40157"/>
                        <a:pt x="17278" y="40172"/>
                        <a:pt x="17339" y="40203"/>
                      </a:cubicBezTo>
                      <a:lnTo>
                        <a:pt x="17369" y="40218"/>
                      </a:lnTo>
                      <a:cubicBezTo>
                        <a:pt x="17400" y="40218"/>
                        <a:pt x="17430" y="40233"/>
                        <a:pt x="17445" y="40233"/>
                      </a:cubicBezTo>
                      <a:lnTo>
                        <a:pt x="17506" y="40264"/>
                      </a:lnTo>
                      <a:lnTo>
                        <a:pt x="17567" y="40279"/>
                      </a:lnTo>
                      <a:cubicBezTo>
                        <a:pt x="17598" y="40279"/>
                        <a:pt x="17613" y="40294"/>
                        <a:pt x="17643" y="40294"/>
                      </a:cubicBezTo>
                      <a:lnTo>
                        <a:pt x="17674" y="40294"/>
                      </a:lnTo>
                      <a:cubicBezTo>
                        <a:pt x="17689" y="40309"/>
                        <a:pt x="17689" y="40309"/>
                        <a:pt x="17704" y="40309"/>
                      </a:cubicBezTo>
                      <a:lnTo>
                        <a:pt x="17765" y="40309"/>
                      </a:lnTo>
                      <a:cubicBezTo>
                        <a:pt x="17841" y="40325"/>
                        <a:pt x="17918" y="40340"/>
                        <a:pt x="17994" y="40340"/>
                      </a:cubicBezTo>
                      <a:cubicBezTo>
                        <a:pt x="17948" y="40325"/>
                        <a:pt x="17887" y="40309"/>
                        <a:pt x="17841" y="40309"/>
                      </a:cubicBezTo>
                      <a:cubicBezTo>
                        <a:pt x="17811" y="40294"/>
                        <a:pt x="17765" y="40279"/>
                        <a:pt x="17735" y="40279"/>
                      </a:cubicBezTo>
                      <a:lnTo>
                        <a:pt x="17704" y="40264"/>
                      </a:lnTo>
                      <a:cubicBezTo>
                        <a:pt x="17689" y="40264"/>
                        <a:pt x="17659" y="40248"/>
                        <a:pt x="17643" y="40248"/>
                      </a:cubicBezTo>
                      <a:lnTo>
                        <a:pt x="17628" y="40233"/>
                      </a:lnTo>
                      <a:lnTo>
                        <a:pt x="17598" y="40233"/>
                      </a:lnTo>
                      <a:cubicBezTo>
                        <a:pt x="17552" y="40203"/>
                        <a:pt x="17506" y="40187"/>
                        <a:pt x="17461" y="40172"/>
                      </a:cubicBezTo>
                      <a:lnTo>
                        <a:pt x="17354" y="40126"/>
                      </a:lnTo>
                      <a:cubicBezTo>
                        <a:pt x="17339" y="40111"/>
                        <a:pt x="17308" y="40096"/>
                        <a:pt x="17278" y="40081"/>
                      </a:cubicBezTo>
                      <a:lnTo>
                        <a:pt x="17171" y="40020"/>
                      </a:lnTo>
                      <a:lnTo>
                        <a:pt x="17064" y="39959"/>
                      </a:lnTo>
                      <a:lnTo>
                        <a:pt x="16943" y="39898"/>
                      </a:lnTo>
                      <a:lnTo>
                        <a:pt x="16882" y="39852"/>
                      </a:lnTo>
                      <a:cubicBezTo>
                        <a:pt x="16836" y="39837"/>
                        <a:pt x="16805" y="39822"/>
                        <a:pt x="16760" y="39791"/>
                      </a:cubicBezTo>
                      <a:lnTo>
                        <a:pt x="16699" y="39761"/>
                      </a:lnTo>
                      <a:lnTo>
                        <a:pt x="16623" y="39700"/>
                      </a:lnTo>
                      <a:lnTo>
                        <a:pt x="16546" y="39654"/>
                      </a:lnTo>
                      <a:cubicBezTo>
                        <a:pt x="16531" y="39639"/>
                        <a:pt x="16516" y="39624"/>
                        <a:pt x="16485" y="39608"/>
                      </a:cubicBezTo>
                      <a:lnTo>
                        <a:pt x="16470" y="39593"/>
                      </a:lnTo>
                      <a:lnTo>
                        <a:pt x="16425" y="39563"/>
                      </a:lnTo>
                      <a:lnTo>
                        <a:pt x="16409" y="39547"/>
                      </a:lnTo>
                      <a:lnTo>
                        <a:pt x="16394" y="39532"/>
                      </a:lnTo>
                      <a:cubicBezTo>
                        <a:pt x="16333" y="39487"/>
                        <a:pt x="16287" y="39456"/>
                        <a:pt x="16242" y="39410"/>
                      </a:cubicBezTo>
                      <a:cubicBezTo>
                        <a:pt x="16135" y="39334"/>
                        <a:pt x="16028" y="39243"/>
                        <a:pt x="15907" y="39121"/>
                      </a:cubicBezTo>
                      <a:cubicBezTo>
                        <a:pt x="15785" y="39014"/>
                        <a:pt x="15663" y="38892"/>
                        <a:pt x="15556" y="38786"/>
                      </a:cubicBezTo>
                      <a:cubicBezTo>
                        <a:pt x="15495" y="38725"/>
                        <a:pt x="15419" y="38649"/>
                        <a:pt x="15358" y="38588"/>
                      </a:cubicBezTo>
                      <a:lnTo>
                        <a:pt x="15312" y="38542"/>
                      </a:lnTo>
                      <a:cubicBezTo>
                        <a:pt x="15267" y="38496"/>
                        <a:pt x="15236" y="38466"/>
                        <a:pt x="15206" y="38420"/>
                      </a:cubicBezTo>
                      <a:lnTo>
                        <a:pt x="15175" y="38374"/>
                      </a:lnTo>
                      <a:lnTo>
                        <a:pt x="15114" y="38313"/>
                      </a:lnTo>
                      <a:cubicBezTo>
                        <a:pt x="15129" y="38313"/>
                        <a:pt x="15129" y="38298"/>
                        <a:pt x="15145" y="38283"/>
                      </a:cubicBezTo>
                      <a:cubicBezTo>
                        <a:pt x="15160" y="38283"/>
                        <a:pt x="15160" y="38268"/>
                        <a:pt x="15175" y="38252"/>
                      </a:cubicBezTo>
                      <a:cubicBezTo>
                        <a:pt x="15267" y="38146"/>
                        <a:pt x="15358" y="38039"/>
                        <a:pt x="15449" y="37917"/>
                      </a:cubicBezTo>
                      <a:close/>
                      <a:moveTo>
                        <a:pt x="10772" y="38999"/>
                      </a:moveTo>
                      <a:lnTo>
                        <a:pt x="10787" y="39029"/>
                      </a:lnTo>
                      <a:cubicBezTo>
                        <a:pt x="10848" y="39060"/>
                        <a:pt x="10894" y="39106"/>
                        <a:pt x="10924" y="39136"/>
                      </a:cubicBezTo>
                      <a:cubicBezTo>
                        <a:pt x="11016" y="39212"/>
                        <a:pt x="11122" y="39258"/>
                        <a:pt x="11229" y="39304"/>
                      </a:cubicBezTo>
                      <a:cubicBezTo>
                        <a:pt x="11320" y="39349"/>
                        <a:pt x="11427" y="39380"/>
                        <a:pt x="11564" y="39410"/>
                      </a:cubicBezTo>
                      <a:cubicBezTo>
                        <a:pt x="11579" y="39410"/>
                        <a:pt x="11610" y="39410"/>
                        <a:pt x="11640" y="39426"/>
                      </a:cubicBezTo>
                      <a:lnTo>
                        <a:pt x="11686" y="39426"/>
                      </a:lnTo>
                      <a:cubicBezTo>
                        <a:pt x="11656" y="39456"/>
                        <a:pt x="11640" y="39471"/>
                        <a:pt x="11625" y="39487"/>
                      </a:cubicBezTo>
                      <a:lnTo>
                        <a:pt x="11579" y="39532"/>
                      </a:lnTo>
                      <a:lnTo>
                        <a:pt x="11503" y="39624"/>
                      </a:lnTo>
                      <a:lnTo>
                        <a:pt x="11442" y="39685"/>
                      </a:lnTo>
                      <a:lnTo>
                        <a:pt x="11427" y="39700"/>
                      </a:lnTo>
                      <a:cubicBezTo>
                        <a:pt x="11412" y="39730"/>
                        <a:pt x="11397" y="39746"/>
                        <a:pt x="11366" y="39761"/>
                      </a:cubicBezTo>
                      <a:cubicBezTo>
                        <a:pt x="11351" y="39776"/>
                        <a:pt x="11320" y="39806"/>
                        <a:pt x="11290" y="39822"/>
                      </a:cubicBezTo>
                      <a:lnTo>
                        <a:pt x="11260" y="39852"/>
                      </a:lnTo>
                      <a:lnTo>
                        <a:pt x="11168" y="39913"/>
                      </a:lnTo>
                      <a:lnTo>
                        <a:pt x="11138" y="39944"/>
                      </a:lnTo>
                      <a:lnTo>
                        <a:pt x="11092" y="39974"/>
                      </a:lnTo>
                      <a:cubicBezTo>
                        <a:pt x="11046" y="40005"/>
                        <a:pt x="11016" y="40020"/>
                        <a:pt x="10955" y="40050"/>
                      </a:cubicBezTo>
                      <a:cubicBezTo>
                        <a:pt x="10879" y="40096"/>
                        <a:pt x="10772" y="40142"/>
                        <a:pt x="10681" y="40172"/>
                      </a:cubicBezTo>
                      <a:lnTo>
                        <a:pt x="10665" y="40187"/>
                      </a:lnTo>
                      <a:lnTo>
                        <a:pt x="10604" y="40203"/>
                      </a:lnTo>
                      <a:lnTo>
                        <a:pt x="10559" y="40233"/>
                      </a:lnTo>
                      <a:cubicBezTo>
                        <a:pt x="10528" y="40248"/>
                        <a:pt x="10483" y="40264"/>
                        <a:pt x="10452" y="40279"/>
                      </a:cubicBezTo>
                      <a:lnTo>
                        <a:pt x="10437" y="40279"/>
                      </a:lnTo>
                      <a:cubicBezTo>
                        <a:pt x="10300" y="40340"/>
                        <a:pt x="10178" y="40416"/>
                        <a:pt x="10056" y="40492"/>
                      </a:cubicBezTo>
                      <a:cubicBezTo>
                        <a:pt x="10010" y="40523"/>
                        <a:pt x="9964" y="40538"/>
                        <a:pt x="9934" y="40568"/>
                      </a:cubicBezTo>
                      <a:cubicBezTo>
                        <a:pt x="9904" y="40584"/>
                        <a:pt x="9888" y="40599"/>
                        <a:pt x="9858" y="40599"/>
                      </a:cubicBezTo>
                      <a:lnTo>
                        <a:pt x="9827" y="40629"/>
                      </a:lnTo>
                      <a:lnTo>
                        <a:pt x="9782" y="40644"/>
                      </a:lnTo>
                      <a:lnTo>
                        <a:pt x="9736" y="40660"/>
                      </a:lnTo>
                      <a:cubicBezTo>
                        <a:pt x="9736" y="40675"/>
                        <a:pt x="9721" y="40675"/>
                        <a:pt x="9721" y="40675"/>
                      </a:cubicBezTo>
                      <a:lnTo>
                        <a:pt x="9705" y="40690"/>
                      </a:lnTo>
                      <a:cubicBezTo>
                        <a:pt x="9690" y="40690"/>
                        <a:pt x="9675" y="40690"/>
                        <a:pt x="9645" y="40705"/>
                      </a:cubicBezTo>
                      <a:cubicBezTo>
                        <a:pt x="9614" y="40721"/>
                        <a:pt x="9568" y="40736"/>
                        <a:pt x="9538" y="40751"/>
                      </a:cubicBezTo>
                      <a:cubicBezTo>
                        <a:pt x="9507" y="40751"/>
                        <a:pt x="9477" y="40766"/>
                        <a:pt x="9446" y="40782"/>
                      </a:cubicBezTo>
                      <a:lnTo>
                        <a:pt x="9401" y="40797"/>
                      </a:lnTo>
                      <a:cubicBezTo>
                        <a:pt x="9370" y="40797"/>
                        <a:pt x="9340" y="40812"/>
                        <a:pt x="9309" y="40812"/>
                      </a:cubicBezTo>
                      <a:lnTo>
                        <a:pt x="9264" y="40827"/>
                      </a:lnTo>
                      <a:cubicBezTo>
                        <a:pt x="9233" y="40843"/>
                        <a:pt x="9187" y="40843"/>
                        <a:pt x="9157" y="40858"/>
                      </a:cubicBezTo>
                      <a:lnTo>
                        <a:pt x="9142" y="40858"/>
                      </a:lnTo>
                      <a:cubicBezTo>
                        <a:pt x="9111" y="40873"/>
                        <a:pt x="9096" y="40873"/>
                        <a:pt x="9081" y="40873"/>
                      </a:cubicBezTo>
                      <a:cubicBezTo>
                        <a:pt x="9050" y="40888"/>
                        <a:pt x="9020" y="40888"/>
                        <a:pt x="8989" y="40888"/>
                      </a:cubicBezTo>
                      <a:cubicBezTo>
                        <a:pt x="9035" y="40903"/>
                        <a:pt x="9081" y="40903"/>
                        <a:pt x="9127" y="40903"/>
                      </a:cubicBezTo>
                      <a:lnTo>
                        <a:pt x="9233" y="40903"/>
                      </a:lnTo>
                      <a:cubicBezTo>
                        <a:pt x="9309" y="40888"/>
                        <a:pt x="9386" y="40888"/>
                        <a:pt x="9462" y="40858"/>
                      </a:cubicBezTo>
                      <a:cubicBezTo>
                        <a:pt x="9507" y="40858"/>
                        <a:pt x="9553" y="40843"/>
                        <a:pt x="9599" y="40827"/>
                      </a:cubicBezTo>
                      <a:lnTo>
                        <a:pt x="9645" y="40827"/>
                      </a:lnTo>
                      <a:lnTo>
                        <a:pt x="9645" y="40812"/>
                      </a:lnTo>
                      <a:cubicBezTo>
                        <a:pt x="9660" y="40812"/>
                        <a:pt x="9675" y="40812"/>
                        <a:pt x="9690" y="40797"/>
                      </a:cubicBezTo>
                      <a:cubicBezTo>
                        <a:pt x="9782" y="40766"/>
                        <a:pt x="9843" y="40736"/>
                        <a:pt x="9904" y="40705"/>
                      </a:cubicBezTo>
                      <a:lnTo>
                        <a:pt x="10102" y="40584"/>
                      </a:lnTo>
                      <a:cubicBezTo>
                        <a:pt x="10163" y="40538"/>
                        <a:pt x="10223" y="40507"/>
                        <a:pt x="10284" y="40477"/>
                      </a:cubicBezTo>
                      <a:cubicBezTo>
                        <a:pt x="10345" y="40431"/>
                        <a:pt x="10422" y="40401"/>
                        <a:pt x="10483" y="40370"/>
                      </a:cubicBezTo>
                      <a:lnTo>
                        <a:pt x="10498" y="40370"/>
                      </a:lnTo>
                      <a:cubicBezTo>
                        <a:pt x="10528" y="40355"/>
                        <a:pt x="10559" y="40340"/>
                        <a:pt x="10589" y="40325"/>
                      </a:cubicBezTo>
                      <a:lnTo>
                        <a:pt x="10650" y="40309"/>
                      </a:lnTo>
                      <a:lnTo>
                        <a:pt x="10696" y="40279"/>
                      </a:lnTo>
                      <a:lnTo>
                        <a:pt x="10726" y="40264"/>
                      </a:lnTo>
                      <a:cubicBezTo>
                        <a:pt x="10818" y="40233"/>
                        <a:pt x="10909" y="40203"/>
                        <a:pt x="10985" y="40157"/>
                      </a:cubicBezTo>
                      <a:cubicBezTo>
                        <a:pt x="11031" y="40126"/>
                        <a:pt x="11077" y="40111"/>
                        <a:pt x="11107" y="40081"/>
                      </a:cubicBezTo>
                      <a:lnTo>
                        <a:pt x="11168" y="40035"/>
                      </a:lnTo>
                      <a:lnTo>
                        <a:pt x="11183" y="40020"/>
                      </a:lnTo>
                      <a:cubicBezTo>
                        <a:pt x="11199" y="40005"/>
                        <a:pt x="11229" y="39989"/>
                        <a:pt x="11244" y="39974"/>
                      </a:cubicBezTo>
                      <a:lnTo>
                        <a:pt x="11290" y="39928"/>
                      </a:lnTo>
                      <a:lnTo>
                        <a:pt x="11397" y="39852"/>
                      </a:lnTo>
                      <a:cubicBezTo>
                        <a:pt x="11412" y="39837"/>
                        <a:pt x="11442" y="39806"/>
                        <a:pt x="11458" y="39791"/>
                      </a:cubicBezTo>
                      <a:lnTo>
                        <a:pt x="11473" y="39761"/>
                      </a:lnTo>
                      <a:cubicBezTo>
                        <a:pt x="11488" y="39761"/>
                        <a:pt x="11488" y="39746"/>
                        <a:pt x="11488" y="39746"/>
                      </a:cubicBezTo>
                      <a:lnTo>
                        <a:pt x="11534" y="39700"/>
                      </a:lnTo>
                      <a:lnTo>
                        <a:pt x="11564" y="39669"/>
                      </a:lnTo>
                      <a:cubicBezTo>
                        <a:pt x="11595" y="39639"/>
                        <a:pt x="11625" y="39608"/>
                        <a:pt x="11656" y="39563"/>
                      </a:cubicBezTo>
                      <a:lnTo>
                        <a:pt x="11671" y="39547"/>
                      </a:lnTo>
                      <a:lnTo>
                        <a:pt x="11717" y="39502"/>
                      </a:lnTo>
                      <a:cubicBezTo>
                        <a:pt x="11717" y="39487"/>
                        <a:pt x="11732" y="39471"/>
                        <a:pt x="11747" y="39471"/>
                      </a:cubicBezTo>
                      <a:cubicBezTo>
                        <a:pt x="11747" y="39456"/>
                        <a:pt x="11762" y="39441"/>
                        <a:pt x="11762" y="39441"/>
                      </a:cubicBezTo>
                      <a:cubicBezTo>
                        <a:pt x="11839" y="39441"/>
                        <a:pt x="11899" y="39456"/>
                        <a:pt x="11960" y="39456"/>
                      </a:cubicBezTo>
                      <a:lnTo>
                        <a:pt x="12052" y="39456"/>
                      </a:lnTo>
                      <a:cubicBezTo>
                        <a:pt x="12082" y="39471"/>
                        <a:pt x="12128" y="39471"/>
                        <a:pt x="12174" y="39471"/>
                      </a:cubicBezTo>
                      <a:lnTo>
                        <a:pt x="12189" y="39471"/>
                      </a:lnTo>
                      <a:lnTo>
                        <a:pt x="12189" y="39487"/>
                      </a:lnTo>
                      <a:cubicBezTo>
                        <a:pt x="12158" y="39532"/>
                        <a:pt x="12128" y="39563"/>
                        <a:pt x="12098" y="39608"/>
                      </a:cubicBezTo>
                      <a:lnTo>
                        <a:pt x="12082" y="39639"/>
                      </a:lnTo>
                      <a:lnTo>
                        <a:pt x="12037" y="39700"/>
                      </a:lnTo>
                      <a:cubicBezTo>
                        <a:pt x="12021" y="39730"/>
                        <a:pt x="11991" y="39776"/>
                        <a:pt x="11960" y="39822"/>
                      </a:cubicBezTo>
                      <a:lnTo>
                        <a:pt x="11945" y="39852"/>
                      </a:lnTo>
                      <a:cubicBezTo>
                        <a:pt x="11930" y="39867"/>
                        <a:pt x="11915" y="39883"/>
                        <a:pt x="11899" y="39913"/>
                      </a:cubicBezTo>
                      <a:lnTo>
                        <a:pt x="11854" y="39959"/>
                      </a:lnTo>
                      <a:lnTo>
                        <a:pt x="11823" y="39989"/>
                      </a:lnTo>
                      <a:cubicBezTo>
                        <a:pt x="11778" y="40050"/>
                        <a:pt x="11732" y="40111"/>
                        <a:pt x="11671" y="40157"/>
                      </a:cubicBezTo>
                      <a:cubicBezTo>
                        <a:pt x="11625" y="40203"/>
                        <a:pt x="11579" y="40248"/>
                        <a:pt x="11534" y="40294"/>
                      </a:cubicBezTo>
                      <a:lnTo>
                        <a:pt x="11503" y="40325"/>
                      </a:lnTo>
                      <a:cubicBezTo>
                        <a:pt x="11458" y="40370"/>
                        <a:pt x="11412" y="40431"/>
                        <a:pt x="11366" y="40477"/>
                      </a:cubicBezTo>
                      <a:cubicBezTo>
                        <a:pt x="11366" y="40492"/>
                        <a:pt x="11351" y="40492"/>
                        <a:pt x="11351" y="40507"/>
                      </a:cubicBezTo>
                      <a:cubicBezTo>
                        <a:pt x="11305" y="40553"/>
                        <a:pt x="11244" y="40599"/>
                        <a:pt x="11199" y="40660"/>
                      </a:cubicBezTo>
                      <a:cubicBezTo>
                        <a:pt x="11153" y="40721"/>
                        <a:pt x="11107" y="40766"/>
                        <a:pt x="11061" y="40812"/>
                      </a:cubicBezTo>
                      <a:lnTo>
                        <a:pt x="10985" y="40919"/>
                      </a:lnTo>
                      <a:cubicBezTo>
                        <a:pt x="10970" y="40934"/>
                        <a:pt x="10955" y="40949"/>
                        <a:pt x="10924" y="40964"/>
                      </a:cubicBezTo>
                      <a:cubicBezTo>
                        <a:pt x="10909" y="40995"/>
                        <a:pt x="10909" y="41010"/>
                        <a:pt x="10894" y="41025"/>
                      </a:cubicBezTo>
                      <a:lnTo>
                        <a:pt x="10863" y="41041"/>
                      </a:lnTo>
                      <a:cubicBezTo>
                        <a:pt x="10863" y="41056"/>
                        <a:pt x="10848" y="41071"/>
                        <a:pt x="10833" y="41071"/>
                      </a:cubicBezTo>
                      <a:lnTo>
                        <a:pt x="10818" y="41086"/>
                      </a:lnTo>
                      <a:lnTo>
                        <a:pt x="10802" y="41102"/>
                      </a:lnTo>
                      <a:lnTo>
                        <a:pt x="10787" y="41117"/>
                      </a:lnTo>
                      <a:lnTo>
                        <a:pt x="10772" y="41132"/>
                      </a:lnTo>
                      <a:lnTo>
                        <a:pt x="10726" y="41193"/>
                      </a:lnTo>
                      <a:cubicBezTo>
                        <a:pt x="10711" y="41193"/>
                        <a:pt x="10696" y="41208"/>
                        <a:pt x="10681" y="41223"/>
                      </a:cubicBezTo>
                      <a:lnTo>
                        <a:pt x="10589" y="41284"/>
                      </a:lnTo>
                      <a:lnTo>
                        <a:pt x="10559" y="41315"/>
                      </a:lnTo>
                      <a:cubicBezTo>
                        <a:pt x="10498" y="41361"/>
                        <a:pt x="10422" y="41421"/>
                        <a:pt x="10345" y="41467"/>
                      </a:cubicBezTo>
                      <a:cubicBezTo>
                        <a:pt x="10254" y="41528"/>
                        <a:pt x="10147" y="41604"/>
                        <a:pt x="10056" y="41680"/>
                      </a:cubicBezTo>
                      <a:lnTo>
                        <a:pt x="10025" y="41696"/>
                      </a:lnTo>
                      <a:lnTo>
                        <a:pt x="10010" y="41711"/>
                      </a:lnTo>
                      <a:cubicBezTo>
                        <a:pt x="9995" y="41711"/>
                        <a:pt x="9980" y="41726"/>
                        <a:pt x="9964" y="41741"/>
                      </a:cubicBezTo>
                      <a:lnTo>
                        <a:pt x="9934" y="41757"/>
                      </a:lnTo>
                      <a:cubicBezTo>
                        <a:pt x="9919" y="41772"/>
                        <a:pt x="9888" y="41787"/>
                        <a:pt x="9873" y="41802"/>
                      </a:cubicBezTo>
                      <a:lnTo>
                        <a:pt x="9827" y="41818"/>
                      </a:lnTo>
                      <a:cubicBezTo>
                        <a:pt x="9812" y="41833"/>
                        <a:pt x="9782" y="41863"/>
                        <a:pt x="9766" y="41879"/>
                      </a:cubicBezTo>
                      <a:cubicBezTo>
                        <a:pt x="9690" y="41909"/>
                        <a:pt x="9629" y="41955"/>
                        <a:pt x="9553" y="41985"/>
                      </a:cubicBezTo>
                      <a:lnTo>
                        <a:pt x="9538" y="42000"/>
                      </a:lnTo>
                      <a:lnTo>
                        <a:pt x="9523" y="42000"/>
                      </a:lnTo>
                      <a:lnTo>
                        <a:pt x="9523" y="42016"/>
                      </a:lnTo>
                      <a:lnTo>
                        <a:pt x="9477" y="42031"/>
                      </a:lnTo>
                      <a:lnTo>
                        <a:pt x="9462" y="42046"/>
                      </a:lnTo>
                      <a:cubicBezTo>
                        <a:pt x="9446" y="42061"/>
                        <a:pt x="9416" y="42061"/>
                        <a:pt x="9386" y="42077"/>
                      </a:cubicBezTo>
                      <a:cubicBezTo>
                        <a:pt x="9355" y="42092"/>
                        <a:pt x="9325" y="42107"/>
                        <a:pt x="9294" y="42122"/>
                      </a:cubicBezTo>
                      <a:cubicBezTo>
                        <a:pt x="9264" y="42138"/>
                        <a:pt x="9248" y="42138"/>
                        <a:pt x="9218" y="42153"/>
                      </a:cubicBezTo>
                      <a:cubicBezTo>
                        <a:pt x="9248" y="42153"/>
                        <a:pt x="9294" y="42138"/>
                        <a:pt x="9325" y="42138"/>
                      </a:cubicBezTo>
                      <a:cubicBezTo>
                        <a:pt x="9370" y="42122"/>
                        <a:pt x="9416" y="42122"/>
                        <a:pt x="9462" y="42107"/>
                      </a:cubicBezTo>
                      <a:cubicBezTo>
                        <a:pt x="9538" y="42077"/>
                        <a:pt x="9599" y="42061"/>
                        <a:pt x="9675" y="42031"/>
                      </a:cubicBezTo>
                      <a:lnTo>
                        <a:pt x="9690" y="42031"/>
                      </a:lnTo>
                      <a:cubicBezTo>
                        <a:pt x="9721" y="42016"/>
                        <a:pt x="9751" y="42000"/>
                        <a:pt x="9782" y="41985"/>
                      </a:cubicBezTo>
                      <a:cubicBezTo>
                        <a:pt x="9797" y="41970"/>
                        <a:pt x="9827" y="41955"/>
                        <a:pt x="9858" y="41955"/>
                      </a:cubicBezTo>
                      <a:cubicBezTo>
                        <a:pt x="9858" y="41940"/>
                        <a:pt x="9873" y="41940"/>
                        <a:pt x="9888" y="41924"/>
                      </a:cubicBezTo>
                      <a:cubicBezTo>
                        <a:pt x="9949" y="41894"/>
                        <a:pt x="10025" y="41848"/>
                        <a:pt x="10102" y="41802"/>
                      </a:cubicBezTo>
                      <a:cubicBezTo>
                        <a:pt x="10117" y="41787"/>
                        <a:pt x="10147" y="41772"/>
                        <a:pt x="10178" y="41757"/>
                      </a:cubicBezTo>
                      <a:lnTo>
                        <a:pt x="10208" y="41726"/>
                      </a:lnTo>
                      <a:lnTo>
                        <a:pt x="10254" y="41696"/>
                      </a:lnTo>
                      <a:cubicBezTo>
                        <a:pt x="10300" y="41665"/>
                        <a:pt x="10345" y="41635"/>
                        <a:pt x="10391" y="41604"/>
                      </a:cubicBezTo>
                      <a:lnTo>
                        <a:pt x="10437" y="41559"/>
                      </a:lnTo>
                      <a:cubicBezTo>
                        <a:pt x="10467" y="41543"/>
                        <a:pt x="10513" y="41513"/>
                        <a:pt x="10559" y="41482"/>
                      </a:cubicBezTo>
                      <a:lnTo>
                        <a:pt x="10574" y="41467"/>
                      </a:lnTo>
                      <a:lnTo>
                        <a:pt x="10589" y="41452"/>
                      </a:lnTo>
                      <a:lnTo>
                        <a:pt x="10604" y="41437"/>
                      </a:lnTo>
                      <a:lnTo>
                        <a:pt x="10620" y="41437"/>
                      </a:lnTo>
                      <a:lnTo>
                        <a:pt x="10620" y="41421"/>
                      </a:lnTo>
                      <a:lnTo>
                        <a:pt x="10635" y="41421"/>
                      </a:lnTo>
                      <a:cubicBezTo>
                        <a:pt x="10665" y="41391"/>
                        <a:pt x="10696" y="41376"/>
                        <a:pt x="10726" y="41345"/>
                      </a:cubicBezTo>
                      <a:cubicBezTo>
                        <a:pt x="10757" y="41315"/>
                        <a:pt x="10787" y="41300"/>
                        <a:pt x="10818" y="41269"/>
                      </a:cubicBezTo>
                      <a:lnTo>
                        <a:pt x="10833" y="41254"/>
                      </a:lnTo>
                      <a:cubicBezTo>
                        <a:pt x="10833" y="41239"/>
                        <a:pt x="10848" y="41239"/>
                        <a:pt x="10863" y="41223"/>
                      </a:cubicBezTo>
                      <a:lnTo>
                        <a:pt x="10894" y="41193"/>
                      </a:lnTo>
                      <a:lnTo>
                        <a:pt x="10909" y="41178"/>
                      </a:lnTo>
                      <a:cubicBezTo>
                        <a:pt x="10924" y="41147"/>
                        <a:pt x="10955" y="41132"/>
                        <a:pt x="10970" y="41102"/>
                      </a:cubicBezTo>
                      <a:lnTo>
                        <a:pt x="10985" y="41086"/>
                      </a:lnTo>
                      <a:cubicBezTo>
                        <a:pt x="11046" y="41025"/>
                        <a:pt x="11107" y="40964"/>
                        <a:pt x="11153" y="40888"/>
                      </a:cubicBezTo>
                      <a:cubicBezTo>
                        <a:pt x="11199" y="40843"/>
                        <a:pt x="11244" y="40797"/>
                        <a:pt x="11290" y="40736"/>
                      </a:cubicBezTo>
                      <a:cubicBezTo>
                        <a:pt x="11397" y="40629"/>
                        <a:pt x="11503" y="40507"/>
                        <a:pt x="11595" y="40401"/>
                      </a:cubicBezTo>
                      <a:lnTo>
                        <a:pt x="11778" y="40218"/>
                      </a:lnTo>
                      <a:cubicBezTo>
                        <a:pt x="11793" y="40203"/>
                        <a:pt x="11808" y="40172"/>
                        <a:pt x="11823" y="40157"/>
                      </a:cubicBezTo>
                      <a:lnTo>
                        <a:pt x="11839" y="40142"/>
                      </a:lnTo>
                      <a:lnTo>
                        <a:pt x="11869" y="40096"/>
                      </a:lnTo>
                      <a:lnTo>
                        <a:pt x="11884" y="40096"/>
                      </a:lnTo>
                      <a:lnTo>
                        <a:pt x="11884" y="40081"/>
                      </a:lnTo>
                      <a:lnTo>
                        <a:pt x="11915" y="40050"/>
                      </a:lnTo>
                      <a:lnTo>
                        <a:pt x="11930" y="40035"/>
                      </a:lnTo>
                      <a:lnTo>
                        <a:pt x="11930" y="40020"/>
                      </a:lnTo>
                      <a:cubicBezTo>
                        <a:pt x="11945" y="40005"/>
                        <a:pt x="11960" y="39989"/>
                        <a:pt x="11976" y="39959"/>
                      </a:cubicBezTo>
                      <a:lnTo>
                        <a:pt x="12006" y="39913"/>
                      </a:lnTo>
                      <a:lnTo>
                        <a:pt x="12052" y="39852"/>
                      </a:lnTo>
                      <a:cubicBezTo>
                        <a:pt x="12067" y="39837"/>
                        <a:pt x="12082" y="39806"/>
                        <a:pt x="12098" y="39791"/>
                      </a:cubicBezTo>
                      <a:lnTo>
                        <a:pt x="12098" y="39776"/>
                      </a:lnTo>
                      <a:lnTo>
                        <a:pt x="12128" y="39746"/>
                      </a:lnTo>
                      <a:cubicBezTo>
                        <a:pt x="12143" y="39730"/>
                        <a:pt x="12143" y="39700"/>
                        <a:pt x="12158" y="39685"/>
                      </a:cubicBezTo>
                      <a:cubicBezTo>
                        <a:pt x="12204" y="39639"/>
                        <a:pt x="12235" y="39578"/>
                        <a:pt x="12250" y="39532"/>
                      </a:cubicBezTo>
                      <a:lnTo>
                        <a:pt x="12265" y="39532"/>
                      </a:lnTo>
                      <a:lnTo>
                        <a:pt x="12296" y="39487"/>
                      </a:lnTo>
                      <a:lnTo>
                        <a:pt x="12555" y="39487"/>
                      </a:lnTo>
                      <a:cubicBezTo>
                        <a:pt x="12524" y="39532"/>
                        <a:pt x="12494" y="39593"/>
                        <a:pt x="12478" y="39639"/>
                      </a:cubicBezTo>
                      <a:lnTo>
                        <a:pt x="12448" y="39685"/>
                      </a:lnTo>
                      <a:cubicBezTo>
                        <a:pt x="12402" y="39776"/>
                        <a:pt x="12372" y="39837"/>
                        <a:pt x="12326" y="39883"/>
                      </a:cubicBezTo>
                      <a:cubicBezTo>
                        <a:pt x="12326" y="39898"/>
                        <a:pt x="12311" y="39928"/>
                        <a:pt x="12296" y="39944"/>
                      </a:cubicBezTo>
                      <a:cubicBezTo>
                        <a:pt x="12296" y="39959"/>
                        <a:pt x="12280" y="39959"/>
                        <a:pt x="12280" y="39974"/>
                      </a:cubicBezTo>
                      <a:cubicBezTo>
                        <a:pt x="12265" y="39989"/>
                        <a:pt x="12250" y="40005"/>
                        <a:pt x="12250" y="40020"/>
                      </a:cubicBezTo>
                      <a:cubicBezTo>
                        <a:pt x="12219" y="40050"/>
                        <a:pt x="12204" y="40065"/>
                        <a:pt x="12189" y="40096"/>
                      </a:cubicBezTo>
                      <a:lnTo>
                        <a:pt x="12174" y="40126"/>
                      </a:lnTo>
                      <a:cubicBezTo>
                        <a:pt x="12143" y="40157"/>
                        <a:pt x="12128" y="40172"/>
                        <a:pt x="12113" y="40203"/>
                      </a:cubicBezTo>
                      <a:lnTo>
                        <a:pt x="12098" y="40218"/>
                      </a:lnTo>
                      <a:cubicBezTo>
                        <a:pt x="12052" y="40294"/>
                        <a:pt x="11991" y="40370"/>
                        <a:pt x="11945" y="40431"/>
                      </a:cubicBezTo>
                      <a:cubicBezTo>
                        <a:pt x="11884" y="40507"/>
                        <a:pt x="11823" y="40584"/>
                        <a:pt x="11762" y="40675"/>
                      </a:cubicBezTo>
                      <a:cubicBezTo>
                        <a:pt x="11732" y="40721"/>
                        <a:pt x="11717" y="40766"/>
                        <a:pt x="11686" y="40812"/>
                      </a:cubicBezTo>
                      <a:cubicBezTo>
                        <a:pt x="11671" y="40843"/>
                        <a:pt x="11656" y="40873"/>
                        <a:pt x="11640" y="40888"/>
                      </a:cubicBezTo>
                      <a:lnTo>
                        <a:pt x="11610" y="40934"/>
                      </a:lnTo>
                      <a:cubicBezTo>
                        <a:pt x="11579" y="40995"/>
                        <a:pt x="11549" y="41041"/>
                        <a:pt x="11519" y="41102"/>
                      </a:cubicBezTo>
                      <a:cubicBezTo>
                        <a:pt x="11519" y="41117"/>
                        <a:pt x="11503" y="41117"/>
                        <a:pt x="11503" y="41132"/>
                      </a:cubicBezTo>
                      <a:cubicBezTo>
                        <a:pt x="11564" y="41071"/>
                        <a:pt x="11625" y="41025"/>
                        <a:pt x="11686" y="40964"/>
                      </a:cubicBezTo>
                      <a:cubicBezTo>
                        <a:pt x="11717" y="40934"/>
                        <a:pt x="11732" y="40903"/>
                        <a:pt x="11762" y="40873"/>
                      </a:cubicBezTo>
                      <a:cubicBezTo>
                        <a:pt x="11793" y="40858"/>
                        <a:pt x="11808" y="40827"/>
                        <a:pt x="11823" y="40812"/>
                      </a:cubicBezTo>
                      <a:lnTo>
                        <a:pt x="11869" y="40782"/>
                      </a:lnTo>
                      <a:cubicBezTo>
                        <a:pt x="11960" y="40675"/>
                        <a:pt x="12052" y="40584"/>
                        <a:pt x="12143" y="40477"/>
                      </a:cubicBezTo>
                      <a:cubicBezTo>
                        <a:pt x="12189" y="40416"/>
                        <a:pt x="12235" y="40340"/>
                        <a:pt x="12280" y="40279"/>
                      </a:cubicBezTo>
                      <a:lnTo>
                        <a:pt x="12357" y="40142"/>
                      </a:lnTo>
                      <a:lnTo>
                        <a:pt x="12402" y="40065"/>
                      </a:lnTo>
                      <a:cubicBezTo>
                        <a:pt x="12417" y="40050"/>
                        <a:pt x="12417" y="40035"/>
                        <a:pt x="12433" y="40020"/>
                      </a:cubicBezTo>
                      <a:cubicBezTo>
                        <a:pt x="12433" y="40020"/>
                        <a:pt x="12448" y="40005"/>
                        <a:pt x="12448" y="39989"/>
                      </a:cubicBezTo>
                      <a:lnTo>
                        <a:pt x="12463" y="39974"/>
                      </a:lnTo>
                      <a:lnTo>
                        <a:pt x="12494" y="39913"/>
                      </a:lnTo>
                      <a:cubicBezTo>
                        <a:pt x="12494" y="39883"/>
                        <a:pt x="12509" y="39867"/>
                        <a:pt x="12509" y="39852"/>
                      </a:cubicBezTo>
                      <a:lnTo>
                        <a:pt x="12570" y="39746"/>
                      </a:lnTo>
                      <a:lnTo>
                        <a:pt x="12600" y="39669"/>
                      </a:lnTo>
                      <a:lnTo>
                        <a:pt x="12646" y="39593"/>
                      </a:lnTo>
                      <a:cubicBezTo>
                        <a:pt x="12661" y="39563"/>
                        <a:pt x="12661" y="39547"/>
                        <a:pt x="12676" y="39517"/>
                      </a:cubicBezTo>
                      <a:lnTo>
                        <a:pt x="12692" y="39487"/>
                      </a:lnTo>
                      <a:cubicBezTo>
                        <a:pt x="12753" y="39487"/>
                        <a:pt x="12814" y="39487"/>
                        <a:pt x="12875" y="39471"/>
                      </a:cubicBezTo>
                      <a:cubicBezTo>
                        <a:pt x="12951" y="39471"/>
                        <a:pt x="13012" y="39456"/>
                        <a:pt x="13073" y="39456"/>
                      </a:cubicBezTo>
                      <a:lnTo>
                        <a:pt x="13103" y="39456"/>
                      </a:lnTo>
                      <a:cubicBezTo>
                        <a:pt x="13088" y="39471"/>
                        <a:pt x="13073" y="39487"/>
                        <a:pt x="13042" y="39502"/>
                      </a:cubicBezTo>
                      <a:cubicBezTo>
                        <a:pt x="13027" y="39517"/>
                        <a:pt x="13012" y="39532"/>
                        <a:pt x="12996" y="39547"/>
                      </a:cubicBezTo>
                      <a:cubicBezTo>
                        <a:pt x="12966" y="39578"/>
                        <a:pt x="12935" y="39593"/>
                        <a:pt x="12905" y="39624"/>
                      </a:cubicBezTo>
                      <a:lnTo>
                        <a:pt x="12875" y="39669"/>
                      </a:lnTo>
                      <a:lnTo>
                        <a:pt x="12844" y="39700"/>
                      </a:lnTo>
                      <a:cubicBezTo>
                        <a:pt x="12814" y="39730"/>
                        <a:pt x="12783" y="39746"/>
                        <a:pt x="12768" y="39776"/>
                      </a:cubicBezTo>
                      <a:cubicBezTo>
                        <a:pt x="12692" y="39867"/>
                        <a:pt x="12646" y="39974"/>
                        <a:pt x="12616" y="40050"/>
                      </a:cubicBezTo>
                      <a:cubicBezTo>
                        <a:pt x="12585" y="40126"/>
                        <a:pt x="12555" y="40218"/>
                        <a:pt x="12539" y="40309"/>
                      </a:cubicBezTo>
                      <a:lnTo>
                        <a:pt x="12524" y="40340"/>
                      </a:lnTo>
                      <a:cubicBezTo>
                        <a:pt x="12509" y="40401"/>
                        <a:pt x="12494" y="40462"/>
                        <a:pt x="12478" y="40523"/>
                      </a:cubicBezTo>
                      <a:lnTo>
                        <a:pt x="12463" y="40599"/>
                      </a:lnTo>
                      <a:cubicBezTo>
                        <a:pt x="12448" y="40705"/>
                        <a:pt x="12417" y="40812"/>
                        <a:pt x="12387" y="40919"/>
                      </a:cubicBezTo>
                      <a:cubicBezTo>
                        <a:pt x="12357" y="41056"/>
                        <a:pt x="12311" y="41208"/>
                        <a:pt x="12265" y="41391"/>
                      </a:cubicBezTo>
                      <a:cubicBezTo>
                        <a:pt x="12204" y="41543"/>
                        <a:pt x="12158" y="41696"/>
                        <a:pt x="12098" y="41833"/>
                      </a:cubicBezTo>
                      <a:lnTo>
                        <a:pt x="12037" y="41970"/>
                      </a:lnTo>
                      <a:cubicBezTo>
                        <a:pt x="12006" y="42016"/>
                        <a:pt x="11991" y="42046"/>
                        <a:pt x="11976" y="42092"/>
                      </a:cubicBezTo>
                      <a:cubicBezTo>
                        <a:pt x="11960" y="42122"/>
                        <a:pt x="11945" y="42153"/>
                        <a:pt x="11930" y="42183"/>
                      </a:cubicBezTo>
                      <a:lnTo>
                        <a:pt x="11915" y="42199"/>
                      </a:lnTo>
                      <a:cubicBezTo>
                        <a:pt x="11899" y="42229"/>
                        <a:pt x="11884" y="42259"/>
                        <a:pt x="11869" y="42275"/>
                      </a:cubicBezTo>
                      <a:lnTo>
                        <a:pt x="11839" y="42336"/>
                      </a:lnTo>
                      <a:lnTo>
                        <a:pt x="11808" y="42381"/>
                      </a:lnTo>
                      <a:cubicBezTo>
                        <a:pt x="11778" y="42427"/>
                        <a:pt x="11762" y="42473"/>
                        <a:pt x="11732" y="42503"/>
                      </a:cubicBezTo>
                      <a:cubicBezTo>
                        <a:pt x="11717" y="42518"/>
                        <a:pt x="11701" y="42534"/>
                        <a:pt x="11671" y="42564"/>
                      </a:cubicBezTo>
                      <a:cubicBezTo>
                        <a:pt x="11656" y="42579"/>
                        <a:pt x="11640" y="42579"/>
                        <a:pt x="11625" y="42595"/>
                      </a:cubicBezTo>
                      <a:cubicBezTo>
                        <a:pt x="11610" y="42610"/>
                        <a:pt x="11595" y="42625"/>
                        <a:pt x="11579" y="42625"/>
                      </a:cubicBezTo>
                      <a:cubicBezTo>
                        <a:pt x="11564" y="42640"/>
                        <a:pt x="11549" y="42656"/>
                        <a:pt x="11519" y="42656"/>
                      </a:cubicBezTo>
                      <a:cubicBezTo>
                        <a:pt x="11488" y="42671"/>
                        <a:pt x="11458" y="42671"/>
                        <a:pt x="11427" y="42686"/>
                      </a:cubicBezTo>
                      <a:cubicBezTo>
                        <a:pt x="11381" y="42701"/>
                        <a:pt x="11320" y="42701"/>
                        <a:pt x="11275" y="42717"/>
                      </a:cubicBezTo>
                      <a:lnTo>
                        <a:pt x="11122" y="42717"/>
                      </a:lnTo>
                      <a:cubicBezTo>
                        <a:pt x="11046" y="42732"/>
                        <a:pt x="10985" y="42732"/>
                        <a:pt x="10924" y="42747"/>
                      </a:cubicBezTo>
                      <a:cubicBezTo>
                        <a:pt x="10879" y="42762"/>
                        <a:pt x="10818" y="42777"/>
                        <a:pt x="10772" y="42808"/>
                      </a:cubicBezTo>
                      <a:cubicBezTo>
                        <a:pt x="10665" y="42869"/>
                        <a:pt x="10574" y="42960"/>
                        <a:pt x="10483" y="43097"/>
                      </a:cubicBezTo>
                      <a:cubicBezTo>
                        <a:pt x="10437" y="43189"/>
                        <a:pt x="10391" y="43296"/>
                        <a:pt x="10361" y="43417"/>
                      </a:cubicBezTo>
                      <a:cubicBezTo>
                        <a:pt x="10345" y="43463"/>
                        <a:pt x="10330" y="43509"/>
                        <a:pt x="10315" y="43570"/>
                      </a:cubicBezTo>
                      <a:cubicBezTo>
                        <a:pt x="10315" y="43600"/>
                        <a:pt x="10300" y="43646"/>
                        <a:pt x="10284" y="43676"/>
                      </a:cubicBezTo>
                      <a:cubicBezTo>
                        <a:pt x="10269" y="43737"/>
                        <a:pt x="10254" y="43783"/>
                        <a:pt x="10239" y="43844"/>
                      </a:cubicBezTo>
                      <a:cubicBezTo>
                        <a:pt x="10208" y="43890"/>
                        <a:pt x="10193" y="43935"/>
                        <a:pt x="10178" y="43966"/>
                      </a:cubicBezTo>
                      <a:lnTo>
                        <a:pt x="10163" y="43996"/>
                      </a:lnTo>
                      <a:lnTo>
                        <a:pt x="10147" y="44027"/>
                      </a:lnTo>
                      <a:lnTo>
                        <a:pt x="10147" y="44042"/>
                      </a:lnTo>
                      <a:lnTo>
                        <a:pt x="10132" y="44057"/>
                      </a:lnTo>
                      <a:cubicBezTo>
                        <a:pt x="10132" y="44073"/>
                        <a:pt x="10117" y="44088"/>
                        <a:pt x="10117" y="44103"/>
                      </a:cubicBezTo>
                      <a:lnTo>
                        <a:pt x="10102" y="44118"/>
                      </a:lnTo>
                      <a:cubicBezTo>
                        <a:pt x="10086" y="44149"/>
                        <a:pt x="10071" y="44194"/>
                        <a:pt x="10041" y="44225"/>
                      </a:cubicBezTo>
                      <a:lnTo>
                        <a:pt x="10025" y="44240"/>
                      </a:lnTo>
                      <a:cubicBezTo>
                        <a:pt x="9980" y="44316"/>
                        <a:pt x="9934" y="44377"/>
                        <a:pt x="9888" y="44453"/>
                      </a:cubicBezTo>
                      <a:cubicBezTo>
                        <a:pt x="9873" y="44484"/>
                        <a:pt x="9843" y="44530"/>
                        <a:pt x="9812" y="44560"/>
                      </a:cubicBezTo>
                      <a:cubicBezTo>
                        <a:pt x="9797" y="44591"/>
                        <a:pt x="9766" y="44621"/>
                        <a:pt x="9751" y="44636"/>
                      </a:cubicBezTo>
                      <a:lnTo>
                        <a:pt x="9736" y="44667"/>
                      </a:lnTo>
                      <a:cubicBezTo>
                        <a:pt x="9675" y="44728"/>
                        <a:pt x="9629" y="44789"/>
                        <a:pt x="9568" y="44850"/>
                      </a:cubicBezTo>
                      <a:lnTo>
                        <a:pt x="9553" y="44865"/>
                      </a:lnTo>
                      <a:cubicBezTo>
                        <a:pt x="9523" y="44880"/>
                        <a:pt x="9492" y="44911"/>
                        <a:pt x="9462" y="44941"/>
                      </a:cubicBezTo>
                      <a:cubicBezTo>
                        <a:pt x="9462" y="44941"/>
                        <a:pt x="9446" y="44941"/>
                        <a:pt x="9446" y="44956"/>
                      </a:cubicBezTo>
                      <a:cubicBezTo>
                        <a:pt x="9446" y="44956"/>
                        <a:pt x="9446" y="44941"/>
                        <a:pt x="9446" y="44941"/>
                      </a:cubicBezTo>
                      <a:cubicBezTo>
                        <a:pt x="9431" y="44956"/>
                        <a:pt x="9416" y="44971"/>
                        <a:pt x="9401" y="44987"/>
                      </a:cubicBezTo>
                      <a:lnTo>
                        <a:pt x="9386" y="44987"/>
                      </a:lnTo>
                      <a:cubicBezTo>
                        <a:pt x="9355" y="45017"/>
                        <a:pt x="9309" y="45048"/>
                        <a:pt x="9279" y="45063"/>
                      </a:cubicBezTo>
                      <a:cubicBezTo>
                        <a:pt x="9248" y="45078"/>
                        <a:pt x="9203" y="45109"/>
                        <a:pt x="9172" y="45124"/>
                      </a:cubicBezTo>
                      <a:cubicBezTo>
                        <a:pt x="9142" y="45124"/>
                        <a:pt x="9127" y="45139"/>
                        <a:pt x="9096" y="45139"/>
                      </a:cubicBezTo>
                      <a:cubicBezTo>
                        <a:pt x="9096" y="45139"/>
                        <a:pt x="9081" y="45139"/>
                        <a:pt x="9066" y="45154"/>
                      </a:cubicBezTo>
                      <a:lnTo>
                        <a:pt x="9005" y="45154"/>
                      </a:lnTo>
                      <a:cubicBezTo>
                        <a:pt x="8959" y="45170"/>
                        <a:pt x="8898" y="45170"/>
                        <a:pt x="8837" y="45170"/>
                      </a:cubicBezTo>
                      <a:cubicBezTo>
                        <a:pt x="8791" y="45170"/>
                        <a:pt x="8746" y="45170"/>
                        <a:pt x="8715" y="45154"/>
                      </a:cubicBezTo>
                      <a:lnTo>
                        <a:pt x="8669" y="45154"/>
                      </a:lnTo>
                      <a:cubicBezTo>
                        <a:pt x="8578" y="45139"/>
                        <a:pt x="8487" y="45109"/>
                        <a:pt x="8380" y="45093"/>
                      </a:cubicBezTo>
                      <a:lnTo>
                        <a:pt x="8365" y="45078"/>
                      </a:lnTo>
                      <a:cubicBezTo>
                        <a:pt x="8334" y="45078"/>
                        <a:pt x="8319" y="45063"/>
                        <a:pt x="8289" y="45063"/>
                      </a:cubicBezTo>
                      <a:cubicBezTo>
                        <a:pt x="8258" y="45048"/>
                        <a:pt x="8243" y="45032"/>
                        <a:pt x="8212" y="45032"/>
                      </a:cubicBezTo>
                      <a:cubicBezTo>
                        <a:pt x="8182" y="45002"/>
                        <a:pt x="8151" y="44987"/>
                        <a:pt x="8106" y="44971"/>
                      </a:cubicBezTo>
                      <a:cubicBezTo>
                        <a:pt x="8075" y="44956"/>
                        <a:pt x="8060" y="44926"/>
                        <a:pt x="8030" y="44911"/>
                      </a:cubicBezTo>
                      <a:cubicBezTo>
                        <a:pt x="8014" y="44895"/>
                        <a:pt x="7999" y="44895"/>
                        <a:pt x="7984" y="44880"/>
                      </a:cubicBezTo>
                      <a:cubicBezTo>
                        <a:pt x="7969" y="44865"/>
                        <a:pt x="7953" y="44850"/>
                        <a:pt x="7923" y="44834"/>
                      </a:cubicBezTo>
                      <a:cubicBezTo>
                        <a:pt x="7877" y="44819"/>
                        <a:pt x="7831" y="44789"/>
                        <a:pt x="7771" y="44773"/>
                      </a:cubicBezTo>
                      <a:cubicBezTo>
                        <a:pt x="7755" y="44773"/>
                        <a:pt x="7755" y="44758"/>
                        <a:pt x="7740" y="44758"/>
                      </a:cubicBezTo>
                      <a:lnTo>
                        <a:pt x="7725" y="44758"/>
                      </a:lnTo>
                      <a:cubicBezTo>
                        <a:pt x="7694" y="44743"/>
                        <a:pt x="7664" y="44712"/>
                        <a:pt x="7633" y="44697"/>
                      </a:cubicBezTo>
                      <a:lnTo>
                        <a:pt x="7603" y="44682"/>
                      </a:lnTo>
                      <a:cubicBezTo>
                        <a:pt x="7588" y="44667"/>
                        <a:pt x="7572" y="44667"/>
                        <a:pt x="7557" y="44651"/>
                      </a:cubicBezTo>
                      <a:lnTo>
                        <a:pt x="7527" y="44636"/>
                      </a:lnTo>
                      <a:cubicBezTo>
                        <a:pt x="7512" y="44621"/>
                        <a:pt x="7496" y="44606"/>
                        <a:pt x="7481" y="44606"/>
                      </a:cubicBezTo>
                      <a:cubicBezTo>
                        <a:pt x="7451" y="44575"/>
                        <a:pt x="7435" y="44560"/>
                        <a:pt x="7405" y="44545"/>
                      </a:cubicBezTo>
                      <a:lnTo>
                        <a:pt x="7374" y="44514"/>
                      </a:lnTo>
                      <a:lnTo>
                        <a:pt x="7344" y="44484"/>
                      </a:lnTo>
                      <a:cubicBezTo>
                        <a:pt x="7298" y="44423"/>
                        <a:pt x="7237" y="44362"/>
                        <a:pt x="7207" y="44286"/>
                      </a:cubicBezTo>
                      <a:cubicBezTo>
                        <a:pt x="7192" y="44255"/>
                        <a:pt x="7176" y="44225"/>
                        <a:pt x="7146" y="44179"/>
                      </a:cubicBezTo>
                      <a:cubicBezTo>
                        <a:pt x="7115" y="44073"/>
                        <a:pt x="7070" y="43951"/>
                        <a:pt x="7039" y="43829"/>
                      </a:cubicBezTo>
                      <a:lnTo>
                        <a:pt x="7024" y="43798"/>
                      </a:lnTo>
                      <a:cubicBezTo>
                        <a:pt x="7009" y="43753"/>
                        <a:pt x="6993" y="43692"/>
                        <a:pt x="6978" y="43646"/>
                      </a:cubicBezTo>
                      <a:cubicBezTo>
                        <a:pt x="6948" y="43570"/>
                        <a:pt x="6917" y="43494"/>
                        <a:pt x="6902" y="43417"/>
                      </a:cubicBezTo>
                      <a:cubicBezTo>
                        <a:pt x="6856" y="43280"/>
                        <a:pt x="6826" y="43158"/>
                        <a:pt x="6795" y="43052"/>
                      </a:cubicBezTo>
                      <a:lnTo>
                        <a:pt x="6765" y="42976"/>
                      </a:lnTo>
                      <a:cubicBezTo>
                        <a:pt x="6750" y="42869"/>
                        <a:pt x="6719" y="42762"/>
                        <a:pt x="6674" y="42671"/>
                      </a:cubicBezTo>
                      <a:cubicBezTo>
                        <a:pt x="6658" y="42595"/>
                        <a:pt x="6628" y="42518"/>
                        <a:pt x="6597" y="42458"/>
                      </a:cubicBezTo>
                      <a:cubicBezTo>
                        <a:pt x="6582" y="42412"/>
                        <a:pt x="6552" y="42366"/>
                        <a:pt x="6521" y="42320"/>
                      </a:cubicBezTo>
                      <a:cubicBezTo>
                        <a:pt x="6521" y="42305"/>
                        <a:pt x="6506" y="42290"/>
                        <a:pt x="6491" y="42259"/>
                      </a:cubicBezTo>
                      <a:cubicBezTo>
                        <a:pt x="6460" y="42199"/>
                        <a:pt x="6415" y="42153"/>
                        <a:pt x="6369" y="42092"/>
                      </a:cubicBezTo>
                      <a:cubicBezTo>
                        <a:pt x="6338" y="42046"/>
                        <a:pt x="6277" y="42000"/>
                        <a:pt x="6232" y="41940"/>
                      </a:cubicBezTo>
                      <a:cubicBezTo>
                        <a:pt x="6064" y="41772"/>
                        <a:pt x="5912" y="41589"/>
                        <a:pt x="5775" y="41406"/>
                      </a:cubicBezTo>
                      <a:cubicBezTo>
                        <a:pt x="5729" y="41345"/>
                        <a:pt x="5683" y="41269"/>
                        <a:pt x="5653" y="41208"/>
                      </a:cubicBezTo>
                      <a:cubicBezTo>
                        <a:pt x="5607" y="41132"/>
                        <a:pt x="5577" y="41056"/>
                        <a:pt x="5546" y="40995"/>
                      </a:cubicBezTo>
                      <a:cubicBezTo>
                        <a:pt x="5531" y="40949"/>
                        <a:pt x="5516" y="40903"/>
                        <a:pt x="5500" y="40858"/>
                      </a:cubicBezTo>
                      <a:cubicBezTo>
                        <a:pt x="5500" y="40827"/>
                        <a:pt x="5500" y="40812"/>
                        <a:pt x="5485" y="40782"/>
                      </a:cubicBezTo>
                      <a:cubicBezTo>
                        <a:pt x="5485" y="40751"/>
                        <a:pt x="5485" y="40721"/>
                        <a:pt x="5485" y="40690"/>
                      </a:cubicBezTo>
                      <a:lnTo>
                        <a:pt x="5485" y="40675"/>
                      </a:lnTo>
                      <a:cubicBezTo>
                        <a:pt x="5485" y="40660"/>
                        <a:pt x="5485" y="40644"/>
                        <a:pt x="5485" y="40629"/>
                      </a:cubicBezTo>
                      <a:cubicBezTo>
                        <a:pt x="5485" y="40614"/>
                        <a:pt x="5500" y="40599"/>
                        <a:pt x="5500" y="40584"/>
                      </a:cubicBezTo>
                      <a:cubicBezTo>
                        <a:pt x="5500" y="40568"/>
                        <a:pt x="5516" y="40553"/>
                        <a:pt x="5516" y="40538"/>
                      </a:cubicBezTo>
                      <a:cubicBezTo>
                        <a:pt x="5531" y="40538"/>
                        <a:pt x="5531" y="40523"/>
                        <a:pt x="5546" y="40507"/>
                      </a:cubicBezTo>
                      <a:cubicBezTo>
                        <a:pt x="5546" y="40492"/>
                        <a:pt x="5561" y="40477"/>
                        <a:pt x="5561" y="40462"/>
                      </a:cubicBezTo>
                      <a:cubicBezTo>
                        <a:pt x="5577" y="40446"/>
                        <a:pt x="5592" y="40431"/>
                        <a:pt x="5607" y="40416"/>
                      </a:cubicBezTo>
                      <a:cubicBezTo>
                        <a:pt x="5622" y="40401"/>
                        <a:pt x="5653" y="40385"/>
                        <a:pt x="5668" y="40370"/>
                      </a:cubicBezTo>
                      <a:lnTo>
                        <a:pt x="5744" y="40325"/>
                      </a:lnTo>
                      <a:cubicBezTo>
                        <a:pt x="5775" y="40309"/>
                        <a:pt x="5805" y="40294"/>
                        <a:pt x="5836" y="40279"/>
                      </a:cubicBezTo>
                      <a:cubicBezTo>
                        <a:pt x="5896" y="40264"/>
                        <a:pt x="5942" y="40248"/>
                        <a:pt x="6003" y="40233"/>
                      </a:cubicBezTo>
                      <a:cubicBezTo>
                        <a:pt x="6156" y="40203"/>
                        <a:pt x="6293" y="40157"/>
                        <a:pt x="6430" y="40126"/>
                      </a:cubicBezTo>
                      <a:cubicBezTo>
                        <a:pt x="6536" y="40096"/>
                        <a:pt x="6658" y="40065"/>
                        <a:pt x="6765" y="40035"/>
                      </a:cubicBezTo>
                      <a:lnTo>
                        <a:pt x="6841" y="40020"/>
                      </a:lnTo>
                      <a:cubicBezTo>
                        <a:pt x="6948" y="39989"/>
                        <a:pt x="7039" y="39959"/>
                        <a:pt x="7146" y="39944"/>
                      </a:cubicBezTo>
                      <a:cubicBezTo>
                        <a:pt x="7207" y="39928"/>
                        <a:pt x="7283" y="39898"/>
                        <a:pt x="7344" y="39883"/>
                      </a:cubicBezTo>
                      <a:cubicBezTo>
                        <a:pt x="7374" y="39867"/>
                        <a:pt x="7405" y="39867"/>
                        <a:pt x="7420" y="39852"/>
                      </a:cubicBezTo>
                      <a:cubicBezTo>
                        <a:pt x="7451" y="39852"/>
                        <a:pt x="7481" y="39837"/>
                        <a:pt x="7512" y="39837"/>
                      </a:cubicBezTo>
                      <a:lnTo>
                        <a:pt x="7496" y="39837"/>
                      </a:lnTo>
                      <a:cubicBezTo>
                        <a:pt x="7572" y="39822"/>
                        <a:pt x="7649" y="39806"/>
                        <a:pt x="7725" y="39791"/>
                      </a:cubicBezTo>
                      <a:cubicBezTo>
                        <a:pt x="7816" y="39791"/>
                        <a:pt x="7923" y="39776"/>
                        <a:pt x="8014" y="39776"/>
                      </a:cubicBezTo>
                      <a:lnTo>
                        <a:pt x="8121" y="39776"/>
                      </a:lnTo>
                      <a:cubicBezTo>
                        <a:pt x="8167" y="39776"/>
                        <a:pt x="8212" y="39761"/>
                        <a:pt x="8258" y="39761"/>
                      </a:cubicBezTo>
                      <a:lnTo>
                        <a:pt x="8410" y="39761"/>
                      </a:lnTo>
                      <a:cubicBezTo>
                        <a:pt x="8487" y="39761"/>
                        <a:pt x="8563" y="39776"/>
                        <a:pt x="8654" y="39776"/>
                      </a:cubicBezTo>
                      <a:lnTo>
                        <a:pt x="8807" y="39776"/>
                      </a:lnTo>
                      <a:cubicBezTo>
                        <a:pt x="8847" y="39776"/>
                        <a:pt x="8895" y="39783"/>
                        <a:pt x="8940" y="39783"/>
                      </a:cubicBezTo>
                      <a:cubicBezTo>
                        <a:pt x="8962" y="39783"/>
                        <a:pt x="8984" y="39781"/>
                        <a:pt x="9005" y="39776"/>
                      </a:cubicBezTo>
                      <a:lnTo>
                        <a:pt x="9218" y="39776"/>
                      </a:lnTo>
                      <a:cubicBezTo>
                        <a:pt x="9294" y="39761"/>
                        <a:pt x="9370" y="39761"/>
                        <a:pt x="9431" y="39746"/>
                      </a:cubicBezTo>
                      <a:cubicBezTo>
                        <a:pt x="9507" y="39746"/>
                        <a:pt x="9568" y="39730"/>
                        <a:pt x="9629" y="39730"/>
                      </a:cubicBezTo>
                      <a:cubicBezTo>
                        <a:pt x="9827" y="39700"/>
                        <a:pt x="10025" y="39624"/>
                        <a:pt x="10193" y="39517"/>
                      </a:cubicBezTo>
                      <a:cubicBezTo>
                        <a:pt x="10284" y="39471"/>
                        <a:pt x="10376" y="39410"/>
                        <a:pt x="10467" y="39349"/>
                      </a:cubicBezTo>
                      <a:cubicBezTo>
                        <a:pt x="10513" y="39319"/>
                        <a:pt x="10543" y="39288"/>
                        <a:pt x="10574" y="39273"/>
                      </a:cubicBezTo>
                      <a:cubicBezTo>
                        <a:pt x="10604" y="39243"/>
                        <a:pt x="10635" y="39197"/>
                        <a:pt x="10650" y="39167"/>
                      </a:cubicBezTo>
                      <a:cubicBezTo>
                        <a:pt x="10665" y="39151"/>
                        <a:pt x="10681" y="39121"/>
                        <a:pt x="10696" y="39106"/>
                      </a:cubicBezTo>
                      <a:lnTo>
                        <a:pt x="10711" y="39060"/>
                      </a:lnTo>
                      <a:cubicBezTo>
                        <a:pt x="10726" y="39045"/>
                        <a:pt x="10742" y="39029"/>
                        <a:pt x="10757" y="39014"/>
                      </a:cubicBezTo>
                      <a:lnTo>
                        <a:pt x="10772" y="38999"/>
                      </a:lnTo>
                      <a:close/>
                      <a:moveTo>
                        <a:pt x="13301" y="39426"/>
                      </a:moveTo>
                      <a:lnTo>
                        <a:pt x="13301" y="39456"/>
                      </a:lnTo>
                      <a:lnTo>
                        <a:pt x="13301" y="39471"/>
                      </a:lnTo>
                      <a:lnTo>
                        <a:pt x="13301" y="39517"/>
                      </a:lnTo>
                      <a:cubicBezTo>
                        <a:pt x="13255" y="39593"/>
                        <a:pt x="13225" y="39654"/>
                        <a:pt x="13195" y="39730"/>
                      </a:cubicBezTo>
                      <a:cubicBezTo>
                        <a:pt x="13179" y="39746"/>
                        <a:pt x="13179" y="39776"/>
                        <a:pt x="13164" y="39791"/>
                      </a:cubicBezTo>
                      <a:cubicBezTo>
                        <a:pt x="13103" y="39928"/>
                        <a:pt x="13057" y="40050"/>
                        <a:pt x="13027" y="40157"/>
                      </a:cubicBezTo>
                      <a:lnTo>
                        <a:pt x="13027" y="40172"/>
                      </a:lnTo>
                      <a:cubicBezTo>
                        <a:pt x="13012" y="40187"/>
                        <a:pt x="13012" y="40203"/>
                        <a:pt x="13012" y="40203"/>
                      </a:cubicBezTo>
                      <a:cubicBezTo>
                        <a:pt x="12996" y="40248"/>
                        <a:pt x="12981" y="40279"/>
                        <a:pt x="12981" y="40309"/>
                      </a:cubicBezTo>
                      <a:cubicBezTo>
                        <a:pt x="12966" y="40340"/>
                        <a:pt x="12966" y="40370"/>
                        <a:pt x="12951" y="40401"/>
                      </a:cubicBezTo>
                      <a:lnTo>
                        <a:pt x="12935" y="40446"/>
                      </a:lnTo>
                      <a:cubicBezTo>
                        <a:pt x="12935" y="40492"/>
                        <a:pt x="12920" y="40523"/>
                        <a:pt x="12920" y="40553"/>
                      </a:cubicBezTo>
                      <a:cubicBezTo>
                        <a:pt x="12890" y="40675"/>
                        <a:pt x="12875" y="40782"/>
                        <a:pt x="12844" y="40888"/>
                      </a:cubicBezTo>
                      <a:lnTo>
                        <a:pt x="12829" y="40949"/>
                      </a:lnTo>
                      <a:cubicBezTo>
                        <a:pt x="12798" y="41132"/>
                        <a:pt x="12768" y="41330"/>
                        <a:pt x="12737" y="41528"/>
                      </a:cubicBezTo>
                      <a:lnTo>
                        <a:pt x="12707" y="41650"/>
                      </a:lnTo>
                      <a:lnTo>
                        <a:pt x="12692" y="41757"/>
                      </a:lnTo>
                      <a:cubicBezTo>
                        <a:pt x="12631" y="42199"/>
                        <a:pt x="12555" y="42640"/>
                        <a:pt x="12494" y="43082"/>
                      </a:cubicBezTo>
                      <a:cubicBezTo>
                        <a:pt x="12478" y="43174"/>
                        <a:pt x="12463" y="43235"/>
                        <a:pt x="12448" y="43296"/>
                      </a:cubicBezTo>
                      <a:cubicBezTo>
                        <a:pt x="12417" y="43372"/>
                        <a:pt x="12387" y="43463"/>
                        <a:pt x="12357" y="43539"/>
                      </a:cubicBezTo>
                      <a:cubicBezTo>
                        <a:pt x="12311" y="43631"/>
                        <a:pt x="12265" y="43707"/>
                        <a:pt x="12235" y="43783"/>
                      </a:cubicBezTo>
                      <a:cubicBezTo>
                        <a:pt x="12189" y="43844"/>
                        <a:pt x="12143" y="43890"/>
                        <a:pt x="12113" y="43951"/>
                      </a:cubicBezTo>
                      <a:lnTo>
                        <a:pt x="12067" y="43996"/>
                      </a:lnTo>
                      <a:cubicBezTo>
                        <a:pt x="12037" y="44012"/>
                        <a:pt x="12021" y="44042"/>
                        <a:pt x="11991" y="44073"/>
                      </a:cubicBezTo>
                      <a:cubicBezTo>
                        <a:pt x="11945" y="44118"/>
                        <a:pt x="11915" y="44164"/>
                        <a:pt x="11869" y="44210"/>
                      </a:cubicBezTo>
                      <a:cubicBezTo>
                        <a:pt x="11778" y="44316"/>
                        <a:pt x="11701" y="44408"/>
                        <a:pt x="11610" y="44499"/>
                      </a:cubicBezTo>
                      <a:cubicBezTo>
                        <a:pt x="11610" y="44514"/>
                        <a:pt x="11579" y="44514"/>
                        <a:pt x="11579" y="44530"/>
                      </a:cubicBezTo>
                      <a:cubicBezTo>
                        <a:pt x="11564" y="44530"/>
                        <a:pt x="11564" y="44545"/>
                        <a:pt x="11564" y="44545"/>
                      </a:cubicBezTo>
                      <a:cubicBezTo>
                        <a:pt x="11549" y="44545"/>
                        <a:pt x="11534" y="44560"/>
                        <a:pt x="11519" y="44560"/>
                      </a:cubicBezTo>
                      <a:cubicBezTo>
                        <a:pt x="11503" y="44575"/>
                        <a:pt x="11473" y="44575"/>
                        <a:pt x="11458" y="44575"/>
                      </a:cubicBezTo>
                      <a:cubicBezTo>
                        <a:pt x="11381" y="44591"/>
                        <a:pt x="11320" y="44606"/>
                        <a:pt x="11260" y="44621"/>
                      </a:cubicBezTo>
                      <a:lnTo>
                        <a:pt x="10924" y="44621"/>
                      </a:lnTo>
                      <a:cubicBezTo>
                        <a:pt x="10863" y="44613"/>
                        <a:pt x="10799" y="44610"/>
                        <a:pt x="10732" y="44610"/>
                      </a:cubicBezTo>
                      <a:cubicBezTo>
                        <a:pt x="10665" y="44610"/>
                        <a:pt x="10597" y="44613"/>
                        <a:pt x="10528" y="44621"/>
                      </a:cubicBezTo>
                      <a:cubicBezTo>
                        <a:pt x="10422" y="44636"/>
                        <a:pt x="10330" y="44651"/>
                        <a:pt x="10254" y="44712"/>
                      </a:cubicBezTo>
                      <a:cubicBezTo>
                        <a:pt x="10223" y="44728"/>
                        <a:pt x="10193" y="44743"/>
                        <a:pt x="10163" y="44758"/>
                      </a:cubicBezTo>
                      <a:cubicBezTo>
                        <a:pt x="10147" y="44789"/>
                        <a:pt x="10117" y="44804"/>
                        <a:pt x="10102" y="44834"/>
                      </a:cubicBezTo>
                      <a:cubicBezTo>
                        <a:pt x="10041" y="44880"/>
                        <a:pt x="9964" y="44941"/>
                        <a:pt x="9904" y="44987"/>
                      </a:cubicBezTo>
                      <a:cubicBezTo>
                        <a:pt x="9827" y="45048"/>
                        <a:pt x="9751" y="45093"/>
                        <a:pt x="9660" y="45154"/>
                      </a:cubicBezTo>
                      <a:cubicBezTo>
                        <a:pt x="9584" y="45185"/>
                        <a:pt x="9523" y="45215"/>
                        <a:pt x="9446" y="45246"/>
                      </a:cubicBezTo>
                      <a:cubicBezTo>
                        <a:pt x="9386" y="45276"/>
                        <a:pt x="9340" y="45291"/>
                        <a:pt x="9279" y="45307"/>
                      </a:cubicBezTo>
                      <a:cubicBezTo>
                        <a:pt x="9248" y="45307"/>
                        <a:pt x="9218" y="45307"/>
                        <a:pt x="9187" y="45322"/>
                      </a:cubicBezTo>
                      <a:lnTo>
                        <a:pt x="9035" y="45322"/>
                      </a:lnTo>
                      <a:cubicBezTo>
                        <a:pt x="9096" y="45307"/>
                        <a:pt x="9142" y="45291"/>
                        <a:pt x="9203" y="45276"/>
                      </a:cubicBezTo>
                      <a:cubicBezTo>
                        <a:pt x="9264" y="45261"/>
                        <a:pt x="9325" y="45230"/>
                        <a:pt x="9401" y="45200"/>
                      </a:cubicBezTo>
                      <a:cubicBezTo>
                        <a:pt x="9477" y="45154"/>
                        <a:pt x="9553" y="45093"/>
                        <a:pt x="9629" y="45032"/>
                      </a:cubicBezTo>
                      <a:cubicBezTo>
                        <a:pt x="9705" y="44971"/>
                        <a:pt x="9782" y="44911"/>
                        <a:pt x="9843" y="44834"/>
                      </a:cubicBezTo>
                      <a:cubicBezTo>
                        <a:pt x="9919" y="44758"/>
                        <a:pt x="9980" y="44682"/>
                        <a:pt x="10025" y="44606"/>
                      </a:cubicBezTo>
                      <a:cubicBezTo>
                        <a:pt x="10056" y="44560"/>
                        <a:pt x="10086" y="44514"/>
                        <a:pt x="10117" y="44469"/>
                      </a:cubicBezTo>
                      <a:cubicBezTo>
                        <a:pt x="10147" y="44423"/>
                        <a:pt x="10178" y="44377"/>
                        <a:pt x="10208" y="44347"/>
                      </a:cubicBezTo>
                      <a:cubicBezTo>
                        <a:pt x="10223" y="44316"/>
                        <a:pt x="10239" y="44301"/>
                        <a:pt x="10254" y="44271"/>
                      </a:cubicBezTo>
                      <a:cubicBezTo>
                        <a:pt x="10254" y="44255"/>
                        <a:pt x="10269" y="44240"/>
                        <a:pt x="10284" y="44225"/>
                      </a:cubicBezTo>
                      <a:lnTo>
                        <a:pt x="10300" y="44194"/>
                      </a:lnTo>
                      <a:cubicBezTo>
                        <a:pt x="10300" y="44194"/>
                        <a:pt x="10315" y="44179"/>
                        <a:pt x="10315" y="44164"/>
                      </a:cubicBezTo>
                      <a:cubicBezTo>
                        <a:pt x="10330" y="44133"/>
                        <a:pt x="10345" y="44103"/>
                        <a:pt x="10345" y="44088"/>
                      </a:cubicBezTo>
                      <a:cubicBezTo>
                        <a:pt x="10376" y="44042"/>
                        <a:pt x="10391" y="43996"/>
                        <a:pt x="10406" y="43951"/>
                      </a:cubicBezTo>
                      <a:cubicBezTo>
                        <a:pt x="10422" y="43905"/>
                        <a:pt x="10437" y="43859"/>
                        <a:pt x="10452" y="43814"/>
                      </a:cubicBezTo>
                      <a:cubicBezTo>
                        <a:pt x="10483" y="43737"/>
                        <a:pt x="10498" y="43646"/>
                        <a:pt x="10528" y="43570"/>
                      </a:cubicBezTo>
                      <a:lnTo>
                        <a:pt x="10543" y="43524"/>
                      </a:lnTo>
                      <a:cubicBezTo>
                        <a:pt x="10543" y="43509"/>
                        <a:pt x="10543" y="43509"/>
                        <a:pt x="10543" y="43494"/>
                      </a:cubicBezTo>
                      <a:cubicBezTo>
                        <a:pt x="10559" y="43417"/>
                        <a:pt x="10589" y="43356"/>
                        <a:pt x="10620" y="43296"/>
                      </a:cubicBezTo>
                      <a:cubicBezTo>
                        <a:pt x="10635" y="43265"/>
                        <a:pt x="10650" y="43235"/>
                        <a:pt x="10665" y="43204"/>
                      </a:cubicBezTo>
                      <a:cubicBezTo>
                        <a:pt x="10681" y="43174"/>
                        <a:pt x="10696" y="43143"/>
                        <a:pt x="10726" y="43128"/>
                      </a:cubicBezTo>
                      <a:cubicBezTo>
                        <a:pt x="10726" y="43097"/>
                        <a:pt x="10757" y="43082"/>
                        <a:pt x="10772" y="43067"/>
                      </a:cubicBezTo>
                      <a:cubicBezTo>
                        <a:pt x="10787" y="43052"/>
                        <a:pt x="10802" y="43052"/>
                        <a:pt x="10818" y="43036"/>
                      </a:cubicBezTo>
                      <a:cubicBezTo>
                        <a:pt x="10833" y="43021"/>
                        <a:pt x="10848" y="43006"/>
                        <a:pt x="10863" y="43006"/>
                      </a:cubicBezTo>
                      <a:cubicBezTo>
                        <a:pt x="10879" y="42991"/>
                        <a:pt x="10894" y="42991"/>
                        <a:pt x="10909" y="42976"/>
                      </a:cubicBezTo>
                      <a:lnTo>
                        <a:pt x="10940" y="42976"/>
                      </a:lnTo>
                      <a:cubicBezTo>
                        <a:pt x="10955" y="42960"/>
                        <a:pt x="10985" y="42960"/>
                        <a:pt x="11001" y="42960"/>
                      </a:cubicBezTo>
                      <a:lnTo>
                        <a:pt x="11214" y="42960"/>
                      </a:lnTo>
                      <a:cubicBezTo>
                        <a:pt x="11290" y="42945"/>
                        <a:pt x="11381" y="42945"/>
                        <a:pt x="11458" y="42930"/>
                      </a:cubicBezTo>
                      <a:cubicBezTo>
                        <a:pt x="11595" y="42915"/>
                        <a:pt x="11717" y="42869"/>
                        <a:pt x="11808" y="42808"/>
                      </a:cubicBezTo>
                      <a:cubicBezTo>
                        <a:pt x="11884" y="42732"/>
                        <a:pt x="11976" y="42640"/>
                        <a:pt x="12037" y="42518"/>
                      </a:cubicBezTo>
                      <a:lnTo>
                        <a:pt x="12067" y="42488"/>
                      </a:lnTo>
                      <a:cubicBezTo>
                        <a:pt x="12082" y="42458"/>
                        <a:pt x="12098" y="42427"/>
                        <a:pt x="12113" y="42397"/>
                      </a:cubicBezTo>
                      <a:cubicBezTo>
                        <a:pt x="12128" y="42366"/>
                        <a:pt x="12143" y="42336"/>
                        <a:pt x="12174" y="42290"/>
                      </a:cubicBezTo>
                      <a:lnTo>
                        <a:pt x="12189" y="42259"/>
                      </a:lnTo>
                      <a:cubicBezTo>
                        <a:pt x="12204" y="42229"/>
                        <a:pt x="12219" y="42199"/>
                        <a:pt x="12235" y="42153"/>
                      </a:cubicBezTo>
                      <a:lnTo>
                        <a:pt x="12250" y="42107"/>
                      </a:lnTo>
                      <a:cubicBezTo>
                        <a:pt x="12265" y="42077"/>
                        <a:pt x="12280" y="42046"/>
                        <a:pt x="12296" y="42016"/>
                      </a:cubicBezTo>
                      <a:lnTo>
                        <a:pt x="12311" y="41970"/>
                      </a:lnTo>
                      <a:cubicBezTo>
                        <a:pt x="12387" y="41787"/>
                        <a:pt x="12463" y="41604"/>
                        <a:pt x="12509" y="41421"/>
                      </a:cubicBezTo>
                      <a:cubicBezTo>
                        <a:pt x="12555" y="41223"/>
                        <a:pt x="12600" y="41025"/>
                        <a:pt x="12646" y="40827"/>
                      </a:cubicBezTo>
                      <a:cubicBezTo>
                        <a:pt x="12646" y="40766"/>
                        <a:pt x="12661" y="40690"/>
                        <a:pt x="12676" y="40629"/>
                      </a:cubicBezTo>
                      <a:cubicBezTo>
                        <a:pt x="12676" y="40614"/>
                        <a:pt x="12676" y="40599"/>
                        <a:pt x="12692" y="40584"/>
                      </a:cubicBezTo>
                      <a:cubicBezTo>
                        <a:pt x="12707" y="40507"/>
                        <a:pt x="12722" y="40431"/>
                        <a:pt x="12737" y="40370"/>
                      </a:cubicBezTo>
                      <a:cubicBezTo>
                        <a:pt x="12737" y="40294"/>
                        <a:pt x="12753" y="40218"/>
                        <a:pt x="12768" y="40157"/>
                      </a:cubicBezTo>
                      <a:lnTo>
                        <a:pt x="12783" y="40142"/>
                      </a:lnTo>
                      <a:cubicBezTo>
                        <a:pt x="12798" y="40081"/>
                        <a:pt x="12814" y="40020"/>
                        <a:pt x="12844" y="39974"/>
                      </a:cubicBezTo>
                      <a:cubicBezTo>
                        <a:pt x="12859" y="39944"/>
                        <a:pt x="12875" y="39913"/>
                        <a:pt x="12890" y="39883"/>
                      </a:cubicBezTo>
                      <a:lnTo>
                        <a:pt x="12935" y="39822"/>
                      </a:lnTo>
                      <a:cubicBezTo>
                        <a:pt x="12981" y="39761"/>
                        <a:pt x="13012" y="39730"/>
                        <a:pt x="13057" y="39685"/>
                      </a:cubicBezTo>
                      <a:cubicBezTo>
                        <a:pt x="13073" y="39669"/>
                        <a:pt x="13088" y="39654"/>
                        <a:pt x="13088" y="39639"/>
                      </a:cubicBezTo>
                      <a:cubicBezTo>
                        <a:pt x="13103" y="39624"/>
                        <a:pt x="13118" y="39608"/>
                        <a:pt x="13134" y="39593"/>
                      </a:cubicBezTo>
                      <a:cubicBezTo>
                        <a:pt x="13149" y="39578"/>
                        <a:pt x="13164" y="39578"/>
                        <a:pt x="13179" y="39547"/>
                      </a:cubicBezTo>
                      <a:cubicBezTo>
                        <a:pt x="13179" y="39563"/>
                        <a:pt x="13179" y="39563"/>
                        <a:pt x="13195" y="39563"/>
                      </a:cubicBezTo>
                      <a:lnTo>
                        <a:pt x="13210" y="39563"/>
                      </a:lnTo>
                      <a:cubicBezTo>
                        <a:pt x="13225" y="39547"/>
                        <a:pt x="13240" y="39547"/>
                        <a:pt x="13255" y="39532"/>
                      </a:cubicBezTo>
                      <a:cubicBezTo>
                        <a:pt x="13255" y="39532"/>
                        <a:pt x="13271" y="39517"/>
                        <a:pt x="13271" y="39502"/>
                      </a:cubicBezTo>
                      <a:cubicBezTo>
                        <a:pt x="13286" y="39502"/>
                        <a:pt x="13286" y="39487"/>
                        <a:pt x="13286" y="39471"/>
                      </a:cubicBezTo>
                      <a:cubicBezTo>
                        <a:pt x="13286" y="39471"/>
                        <a:pt x="13286" y="39471"/>
                        <a:pt x="13286" y="39456"/>
                      </a:cubicBezTo>
                      <a:cubicBezTo>
                        <a:pt x="13271" y="39456"/>
                        <a:pt x="13271" y="39441"/>
                        <a:pt x="13271" y="39441"/>
                      </a:cubicBezTo>
                      <a:lnTo>
                        <a:pt x="13301" y="39426"/>
                      </a:lnTo>
                      <a:close/>
                      <a:moveTo>
                        <a:pt x="21224" y="39883"/>
                      </a:moveTo>
                      <a:cubicBezTo>
                        <a:pt x="21224" y="39898"/>
                        <a:pt x="21239" y="39913"/>
                        <a:pt x="21239" y="39928"/>
                      </a:cubicBezTo>
                      <a:cubicBezTo>
                        <a:pt x="21254" y="39959"/>
                        <a:pt x="21254" y="40005"/>
                        <a:pt x="21254" y="40035"/>
                      </a:cubicBezTo>
                      <a:cubicBezTo>
                        <a:pt x="21254" y="40065"/>
                        <a:pt x="21254" y="40111"/>
                        <a:pt x="21254" y="40157"/>
                      </a:cubicBezTo>
                      <a:cubicBezTo>
                        <a:pt x="21254" y="40218"/>
                        <a:pt x="21254" y="40294"/>
                        <a:pt x="21254" y="40340"/>
                      </a:cubicBezTo>
                      <a:cubicBezTo>
                        <a:pt x="21239" y="40370"/>
                        <a:pt x="21239" y="40401"/>
                        <a:pt x="21224" y="40431"/>
                      </a:cubicBezTo>
                      <a:cubicBezTo>
                        <a:pt x="21209" y="40477"/>
                        <a:pt x="21193" y="40538"/>
                        <a:pt x="21178" y="40584"/>
                      </a:cubicBezTo>
                      <a:cubicBezTo>
                        <a:pt x="21163" y="40614"/>
                        <a:pt x="21148" y="40660"/>
                        <a:pt x="21132" y="40690"/>
                      </a:cubicBezTo>
                      <a:lnTo>
                        <a:pt x="21117" y="40751"/>
                      </a:lnTo>
                      <a:cubicBezTo>
                        <a:pt x="21087" y="40843"/>
                        <a:pt x="21041" y="40934"/>
                        <a:pt x="21011" y="41056"/>
                      </a:cubicBezTo>
                      <a:cubicBezTo>
                        <a:pt x="20965" y="41178"/>
                        <a:pt x="20934" y="41284"/>
                        <a:pt x="20904" y="41391"/>
                      </a:cubicBezTo>
                      <a:cubicBezTo>
                        <a:pt x="20873" y="41467"/>
                        <a:pt x="20858" y="41543"/>
                        <a:pt x="20858" y="41589"/>
                      </a:cubicBezTo>
                      <a:cubicBezTo>
                        <a:pt x="20858" y="41665"/>
                        <a:pt x="20873" y="41726"/>
                        <a:pt x="20889" y="41772"/>
                      </a:cubicBezTo>
                      <a:cubicBezTo>
                        <a:pt x="20904" y="41802"/>
                        <a:pt x="20919" y="41833"/>
                        <a:pt x="20934" y="41863"/>
                      </a:cubicBezTo>
                      <a:cubicBezTo>
                        <a:pt x="20934" y="41894"/>
                        <a:pt x="20950" y="41909"/>
                        <a:pt x="20950" y="41924"/>
                      </a:cubicBezTo>
                      <a:cubicBezTo>
                        <a:pt x="20965" y="41955"/>
                        <a:pt x="20980" y="41985"/>
                        <a:pt x="20980" y="42016"/>
                      </a:cubicBezTo>
                      <a:cubicBezTo>
                        <a:pt x="20995" y="42061"/>
                        <a:pt x="20995" y="42092"/>
                        <a:pt x="20995" y="42122"/>
                      </a:cubicBezTo>
                      <a:lnTo>
                        <a:pt x="21011" y="42199"/>
                      </a:lnTo>
                      <a:cubicBezTo>
                        <a:pt x="21011" y="42229"/>
                        <a:pt x="21011" y="42259"/>
                        <a:pt x="21011" y="42290"/>
                      </a:cubicBezTo>
                      <a:lnTo>
                        <a:pt x="21011" y="42305"/>
                      </a:lnTo>
                      <a:cubicBezTo>
                        <a:pt x="21011" y="42366"/>
                        <a:pt x="20995" y="42412"/>
                        <a:pt x="20995" y="42458"/>
                      </a:cubicBezTo>
                      <a:cubicBezTo>
                        <a:pt x="20995" y="42503"/>
                        <a:pt x="20980" y="42564"/>
                        <a:pt x="20980" y="42610"/>
                      </a:cubicBezTo>
                      <a:cubicBezTo>
                        <a:pt x="20965" y="42640"/>
                        <a:pt x="20965" y="42686"/>
                        <a:pt x="20950" y="42732"/>
                      </a:cubicBezTo>
                      <a:cubicBezTo>
                        <a:pt x="20919" y="42854"/>
                        <a:pt x="20873" y="42960"/>
                        <a:pt x="20828" y="43082"/>
                      </a:cubicBezTo>
                      <a:cubicBezTo>
                        <a:pt x="20812" y="43113"/>
                        <a:pt x="20782" y="43143"/>
                        <a:pt x="20767" y="43189"/>
                      </a:cubicBezTo>
                      <a:cubicBezTo>
                        <a:pt x="20752" y="43204"/>
                        <a:pt x="20736" y="43235"/>
                        <a:pt x="20721" y="43265"/>
                      </a:cubicBezTo>
                      <a:cubicBezTo>
                        <a:pt x="20706" y="43280"/>
                        <a:pt x="20691" y="43296"/>
                        <a:pt x="20675" y="43296"/>
                      </a:cubicBezTo>
                      <a:cubicBezTo>
                        <a:pt x="20660" y="43326"/>
                        <a:pt x="20630" y="43341"/>
                        <a:pt x="20614" y="43356"/>
                      </a:cubicBezTo>
                      <a:cubicBezTo>
                        <a:pt x="20584" y="43372"/>
                        <a:pt x="20553" y="43387"/>
                        <a:pt x="20523" y="43402"/>
                      </a:cubicBezTo>
                      <a:cubicBezTo>
                        <a:pt x="20447" y="43448"/>
                        <a:pt x="20371" y="43478"/>
                        <a:pt x="20279" y="43524"/>
                      </a:cubicBezTo>
                      <a:cubicBezTo>
                        <a:pt x="20218" y="43539"/>
                        <a:pt x="20173" y="43555"/>
                        <a:pt x="20112" y="43570"/>
                      </a:cubicBezTo>
                      <a:cubicBezTo>
                        <a:pt x="20035" y="43585"/>
                        <a:pt x="19959" y="43600"/>
                        <a:pt x="19883" y="43615"/>
                      </a:cubicBezTo>
                      <a:cubicBezTo>
                        <a:pt x="19837" y="43631"/>
                        <a:pt x="19807" y="43631"/>
                        <a:pt x="19761" y="43631"/>
                      </a:cubicBezTo>
                      <a:cubicBezTo>
                        <a:pt x="19670" y="43661"/>
                        <a:pt x="19563" y="43676"/>
                        <a:pt x="19441" y="43722"/>
                      </a:cubicBezTo>
                      <a:cubicBezTo>
                        <a:pt x="19396" y="43737"/>
                        <a:pt x="19350" y="43768"/>
                        <a:pt x="19304" y="43783"/>
                      </a:cubicBezTo>
                      <a:cubicBezTo>
                        <a:pt x="19243" y="43798"/>
                        <a:pt x="19197" y="43829"/>
                        <a:pt x="19137" y="43844"/>
                      </a:cubicBezTo>
                      <a:cubicBezTo>
                        <a:pt x="19106" y="43859"/>
                        <a:pt x="19076" y="43859"/>
                        <a:pt x="19045" y="43874"/>
                      </a:cubicBezTo>
                      <a:cubicBezTo>
                        <a:pt x="18969" y="43905"/>
                        <a:pt x="18893" y="43920"/>
                        <a:pt x="18817" y="43951"/>
                      </a:cubicBezTo>
                      <a:lnTo>
                        <a:pt x="18801" y="43966"/>
                      </a:lnTo>
                      <a:cubicBezTo>
                        <a:pt x="18756" y="43981"/>
                        <a:pt x="18710" y="43996"/>
                        <a:pt x="18664" y="44027"/>
                      </a:cubicBezTo>
                      <a:cubicBezTo>
                        <a:pt x="18603" y="44057"/>
                        <a:pt x="18558" y="44088"/>
                        <a:pt x="18497" y="44118"/>
                      </a:cubicBezTo>
                      <a:cubicBezTo>
                        <a:pt x="18420" y="44164"/>
                        <a:pt x="18344" y="44240"/>
                        <a:pt x="18253" y="44316"/>
                      </a:cubicBezTo>
                      <a:cubicBezTo>
                        <a:pt x="18146" y="44423"/>
                        <a:pt x="18040" y="44530"/>
                        <a:pt x="17948" y="44636"/>
                      </a:cubicBezTo>
                      <a:cubicBezTo>
                        <a:pt x="17887" y="44697"/>
                        <a:pt x="17826" y="44758"/>
                        <a:pt x="17781" y="44819"/>
                      </a:cubicBezTo>
                      <a:cubicBezTo>
                        <a:pt x="17765" y="44834"/>
                        <a:pt x="17735" y="44865"/>
                        <a:pt x="17720" y="44880"/>
                      </a:cubicBezTo>
                      <a:lnTo>
                        <a:pt x="17704" y="44895"/>
                      </a:lnTo>
                      <a:cubicBezTo>
                        <a:pt x="17643" y="44941"/>
                        <a:pt x="17582" y="45002"/>
                        <a:pt x="17522" y="45048"/>
                      </a:cubicBezTo>
                      <a:cubicBezTo>
                        <a:pt x="17461" y="45093"/>
                        <a:pt x="17384" y="45139"/>
                        <a:pt x="17308" y="45185"/>
                      </a:cubicBezTo>
                      <a:cubicBezTo>
                        <a:pt x="17278" y="45200"/>
                        <a:pt x="17247" y="45215"/>
                        <a:pt x="17202" y="45230"/>
                      </a:cubicBezTo>
                      <a:cubicBezTo>
                        <a:pt x="17171" y="45246"/>
                        <a:pt x="17141" y="45261"/>
                        <a:pt x="17110" y="45291"/>
                      </a:cubicBezTo>
                      <a:cubicBezTo>
                        <a:pt x="17080" y="45291"/>
                        <a:pt x="17064" y="45307"/>
                        <a:pt x="17049" y="45322"/>
                      </a:cubicBezTo>
                      <a:cubicBezTo>
                        <a:pt x="16988" y="45352"/>
                        <a:pt x="16927" y="45383"/>
                        <a:pt x="16882" y="45398"/>
                      </a:cubicBezTo>
                      <a:cubicBezTo>
                        <a:pt x="16851" y="45413"/>
                        <a:pt x="16836" y="45413"/>
                        <a:pt x="16821" y="45413"/>
                      </a:cubicBezTo>
                      <a:cubicBezTo>
                        <a:pt x="16805" y="45413"/>
                        <a:pt x="16790" y="45429"/>
                        <a:pt x="16790" y="45429"/>
                      </a:cubicBezTo>
                      <a:lnTo>
                        <a:pt x="16729" y="45429"/>
                      </a:lnTo>
                      <a:cubicBezTo>
                        <a:pt x="16684" y="45429"/>
                        <a:pt x="16638" y="45429"/>
                        <a:pt x="16607" y="45413"/>
                      </a:cubicBezTo>
                      <a:cubicBezTo>
                        <a:pt x="16577" y="45413"/>
                        <a:pt x="16562" y="45413"/>
                        <a:pt x="16531" y="45398"/>
                      </a:cubicBezTo>
                      <a:cubicBezTo>
                        <a:pt x="16485" y="45383"/>
                        <a:pt x="16455" y="45383"/>
                        <a:pt x="16409" y="45352"/>
                      </a:cubicBezTo>
                      <a:cubicBezTo>
                        <a:pt x="16379" y="45337"/>
                        <a:pt x="16333" y="45322"/>
                        <a:pt x="16303" y="45291"/>
                      </a:cubicBezTo>
                      <a:lnTo>
                        <a:pt x="16272" y="45276"/>
                      </a:lnTo>
                      <a:cubicBezTo>
                        <a:pt x="16257" y="45261"/>
                        <a:pt x="16226" y="45246"/>
                        <a:pt x="16211" y="45230"/>
                      </a:cubicBezTo>
                      <a:cubicBezTo>
                        <a:pt x="16166" y="45200"/>
                        <a:pt x="16120" y="45170"/>
                        <a:pt x="16074" y="45139"/>
                      </a:cubicBezTo>
                      <a:cubicBezTo>
                        <a:pt x="16013" y="45093"/>
                        <a:pt x="15952" y="45048"/>
                        <a:pt x="15907" y="45017"/>
                      </a:cubicBezTo>
                      <a:lnTo>
                        <a:pt x="15830" y="44956"/>
                      </a:lnTo>
                      <a:cubicBezTo>
                        <a:pt x="15769" y="44911"/>
                        <a:pt x="15708" y="44880"/>
                        <a:pt x="15647" y="44834"/>
                      </a:cubicBezTo>
                      <a:cubicBezTo>
                        <a:pt x="15647" y="44834"/>
                        <a:pt x="15632" y="44834"/>
                        <a:pt x="15632" y="44819"/>
                      </a:cubicBezTo>
                      <a:lnTo>
                        <a:pt x="15632" y="44819"/>
                      </a:lnTo>
                      <a:lnTo>
                        <a:pt x="15647" y="44834"/>
                      </a:lnTo>
                      <a:cubicBezTo>
                        <a:pt x="15663" y="44834"/>
                        <a:pt x="15678" y="44834"/>
                        <a:pt x="15693" y="44850"/>
                      </a:cubicBezTo>
                      <a:cubicBezTo>
                        <a:pt x="15739" y="44865"/>
                        <a:pt x="15785" y="44880"/>
                        <a:pt x="15830" y="44895"/>
                      </a:cubicBezTo>
                      <a:lnTo>
                        <a:pt x="15861" y="44911"/>
                      </a:lnTo>
                      <a:cubicBezTo>
                        <a:pt x="15922" y="44926"/>
                        <a:pt x="15967" y="44956"/>
                        <a:pt x="16013" y="44971"/>
                      </a:cubicBezTo>
                      <a:cubicBezTo>
                        <a:pt x="16074" y="44987"/>
                        <a:pt x="16120" y="45017"/>
                        <a:pt x="16181" y="45017"/>
                      </a:cubicBezTo>
                      <a:cubicBezTo>
                        <a:pt x="16196" y="45032"/>
                        <a:pt x="16211" y="45032"/>
                        <a:pt x="16242" y="45032"/>
                      </a:cubicBezTo>
                      <a:cubicBezTo>
                        <a:pt x="16272" y="45048"/>
                        <a:pt x="16318" y="45048"/>
                        <a:pt x="16364" y="45048"/>
                      </a:cubicBezTo>
                      <a:cubicBezTo>
                        <a:pt x="16390" y="45052"/>
                        <a:pt x="16418" y="45054"/>
                        <a:pt x="16447" y="45054"/>
                      </a:cubicBezTo>
                      <a:cubicBezTo>
                        <a:pt x="16515" y="45054"/>
                        <a:pt x="16584" y="45043"/>
                        <a:pt x="16638" y="45032"/>
                      </a:cubicBezTo>
                      <a:cubicBezTo>
                        <a:pt x="16684" y="45017"/>
                        <a:pt x="16744" y="44987"/>
                        <a:pt x="16805" y="44956"/>
                      </a:cubicBezTo>
                      <a:cubicBezTo>
                        <a:pt x="16866" y="44926"/>
                        <a:pt x="16912" y="44895"/>
                        <a:pt x="16958" y="44865"/>
                      </a:cubicBezTo>
                      <a:cubicBezTo>
                        <a:pt x="17049" y="44789"/>
                        <a:pt x="17125" y="44712"/>
                        <a:pt x="17202" y="44621"/>
                      </a:cubicBezTo>
                      <a:cubicBezTo>
                        <a:pt x="17278" y="44530"/>
                        <a:pt x="17339" y="44438"/>
                        <a:pt x="17415" y="44316"/>
                      </a:cubicBezTo>
                      <a:cubicBezTo>
                        <a:pt x="17461" y="44255"/>
                        <a:pt x="17506" y="44164"/>
                        <a:pt x="17537" y="44073"/>
                      </a:cubicBezTo>
                      <a:cubicBezTo>
                        <a:pt x="17552" y="44027"/>
                        <a:pt x="17567" y="43996"/>
                        <a:pt x="17582" y="43951"/>
                      </a:cubicBezTo>
                      <a:cubicBezTo>
                        <a:pt x="17598" y="43905"/>
                        <a:pt x="17613" y="43859"/>
                        <a:pt x="17628" y="43814"/>
                      </a:cubicBezTo>
                      <a:cubicBezTo>
                        <a:pt x="17628" y="43814"/>
                        <a:pt x="17643" y="43798"/>
                        <a:pt x="17643" y="43783"/>
                      </a:cubicBezTo>
                      <a:cubicBezTo>
                        <a:pt x="17643" y="43783"/>
                        <a:pt x="17659" y="43768"/>
                        <a:pt x="17659" y="43768"/>
                      </a:cubicBezTo>
                      <a:lnTo>
                        <a:pt x="17674" y="43753"/>
                      </a:lnTo>
                      <a:lnTo>
                        <a:pt x="17674" y="43737"/>
                      </a:lnTo>
                      <a:lnTo>
                        <a:pt x="17689" y="43737"/>
                      </a:lnTo>
                      <a:lnTo>
                        <a:pt x="17720" y="43722"/>
                      </a:lnTo>
                      <a:lnTo>
                        <a:pt x="17750" y="43707"/>
                      </a:lnTo>
                      <a:lnTo>
                        <a:pt x="17765" y="43707"/>
                      </a:lnTo>
                      <a:lnTo>
                        <a:pt x="17872" y="43692"/>
                      </a:lnTo>
                      <a:lnTo>
                        <a:pt x="17918" y="43676"/>
                      </a:lnTo>
                      <a:cubicBezTo>
                        <a:pt x="17963" y="43676"/>
                        <a:pt x="18009" y="43661"/>
                        <a:pt x="18085" y="43646"/>
                      </a:cubicBezTo>
                      <a:cubicBezTo>
                        <a:pt x="18131" y="43631"/>
                        <a:pt x="18192" y="43600"/>
                        <a:pt x="18253" y="43585"/>
                      </a:cubicBezTo>
                      <a:cubicBezTo>
                        <a:pt x="18299" y="43555"/>
                        <a:pt x="18344" y="43539"/>
                        <a:pt x="18390" y="43509"/>
                      </a:cubicBezTo>
                      <a:cubicBezTo>
                        <a:pt x="18497" y="43448"/>
                        <a:pt x="18588" y="43387"/>
                        <a:pt x="18695" y="43296"/>
                      </a:cubicBezTo>
                      <a:cubicBezTo>
                        <a:pt x="18771" y="43235"/>
                        <a:pt x="18862" y="43143"/>
                        <a:pt x="18954" y="43052"/>
                      </a:cubicBezTo>
                      <a:cubicBezTo>
                        <a:pt x="19045" y="42976"/>
                        <a:pt x="19121" y="42884"/>
                        <a:pt x="19197" y="42808"/>
                      </a:cubicBezTo>
                      <a:cubicBezTo>
                        <a:pt x="19274" y="42717"/>
                        <a:pt x="19350" y="42625"/>
                        <a:pt x="19426" y="42518"/>
                      </a:cubicBezTo>
                      <a:cubicBezTo>
                        <a:pt x="19456" y="42473"/>
                        <a:pt x="19487" y="42412"/>
                        <a:pt x="19517" y="42351"/>
                      </a:cubicBezTo>
                      <a:cubicBezTo>
                        <a:pt x="19548" y="42305"/>
                        <a:pt x="19563" y="42244"/>
                        <a:pt x="19594" y="42183"/>
                      </a:cubicBezTo>
                      <a:cubicBezTo>
                        <a:pt x="19639" y="42077"/>
                        <a:pt x="19670" y="41970"/>
                        <a:pt x="19700" y="41848"/>
                      </a:cubicBezTo>
                      <a:cubicBezTo>
                        <a:pt x="19746" y="41711"/>
                        <a:pt x="19776" y="41574"/>
                        <a:pt x="19792" y="41437"/>
                      </a:cubicBezTo>
                      <a:cubicBezTo>
                        <a:pt x="19822" y="41345"/>
                        <a:pt x="19822" y="41254"/>
                        <a:pt x="19837" y="41147"/>
                      </a:cubicBezTo>
                      <a:cubicBezTo>
                        <a:pt x="19853" y="41117"/>
                        <a:pt x="19853" y="41071"/>
                        <a:pt x="19868" y="41025"/>
                      </a:cubicBezTo>
                      <a:cubicBezTo>
                        <a:pt x="19883" y="40919"/>
                        <a:pt x="19898" y="40797"/>
                        <a:pt x="19929" y="40690"/>
                      </a:cubicBezTo>
                      <a:cubicBezTo>
                        <a:pt x="19944" y="40660"/>
                        <a:pt x="19944" y="40644"/>
                        <a:pt x="19959" y="40629"/>
                      </a:cubicBezTo>
                      <a:cubicBezTo>
                        <a:pt x="19959" y="40614"/>
                        <a:pt x="19974" y="40599"/>
                        <a:pt x="19974" y="40584"/>
                      </a:cubicBezTo>
                      <a:cubicBezTo>
                        <a:pt x="19990" y="40568"/>
                        <a:pt x="20005" y="40553"/>
                        <a:pt x="20005" y="40538"/>
                      </a:cubicBezTo>
                      <a:cubicBezTo>
                        <a:pt x="20035" y="40507"/>
                        <a:pt x="20051" y="40492"/>
                        <a:pt x="20066" y="40477"/>
                      </a:cubicBezTo>
                      <a:cubicBezTo>
                        <a:pt x="20081" y="40462"/>
                        <a:pt x="20112" y="40446"/>
                        <a:pt x="20127" y="40416"/>
                      </a:cubicBezTo>
                      <a:lnTo>
                        <a:pt x="20142" y="40416"/>
                      </a:lnTo>
                      <a:cubicBezTo>
                        <a:pt x="20203" y="40370"/>
                        <a:pt x="20279" y="40325"/>
                        <a:pt x="20355" y="40279"/>
                      </a:cubicBezTo>
                      <a:cubicBezTo>
                        <a:pt x="20447" y="40233"/>
                        <a:pt x="20553" y="40187"/>
                        <a:pt x="20660" y="40142"/>
                      </a:cubicBezTo>
                      <a:cubicBezTo>
                        <a:pt x="20675" y="40126"/>
                        <a:pt x="20706" y="40126"/>
                        <a:pt x="20721" y="40111"/>
                      </a:cubicBezTo>
                      <a:cubicBezTo>
                        <a:pt x="20767" y="40096"/>
                        <a:pt x="20797" y="40081"/>
                        <a:pt x="20843" y="40065"/>
                      </a:cubicBezTo>
                      <a:cubicBezTo>
                        <a:pt x="20889" y="40035"/>
                        <a:pt x="20934" y="40020"/>
                        <a:pt x="20980" y="40005"/>
                      </a:cubicBezTo>
                      <a:cubicBezTo>
                        <a:pt x="21011" y="39989"/>
                        <a:pt x="21056" y="39974"/>
                        <a:pt x="21087" y="39944"/>
                      </a:cubicBezTo>
                      <a:lnTo>
                        <a:pt x="21117" y="39928"/>
                      </a:lnTo>
                      <a:lnTo>
                        <a:pt x="21148" y="39913"/>
                      </a:lnTo>
                      <a:lnTo>
                        <a:pt x="21163" y="39913"/>
                      </a:lnTo>
                      <a:cubicBezTo>
                        <a:pt x="21178" y="39898"/>
                        <a:pt x="21209" y="39898"/>
                        <a:pt x="21224" y="39883"/>
                      </a:cubicBezTo>
                      <a:close/>
                      <a:moveTo>
                        <a:pt x="12478" y="50746"/>
                      </a:moveTo>
                      <a:cubicBezTo>
                        <a:pt x="12476" y="50753"/>
                        <a:pt x="12474" y="50760"/>
                        <a:pt x="12472" y="50767"/>
                      </a:cubicBezTo>
                      <a:lnTo>
                        <a:pt x="12472" y="50767"/>
                      </a:lnTo>
                      <a:lnTo>
                        <a:pt x="12478" y="50761"/>
                      </a:lnTo>
                      <a:lnTo>
                        <a:pt x="12478" y="50746"/>
                      </a:lnTo>
                      <a:close/>
                      <a:moveTo>
                        <a:pt x="16089" y="45931"/>
                      </a:moveTo>
                      <a:lnTo>
                        <a:pt x="16089" y="45947"/>
                      </a:lnTo>
                      <a:cubicBezTo>
                        <a:pt x="16089" y="45962"/>
                        <a:pt x="16089" y="45962"/>
                        <a:pt x="16089" y="45977"/>
                      </a:cubicBezTo>
                      <a:cubicBezTo>
                        <a:pt x="16089" y="46038"/>
                        <a:pt x="16074" y="46099"/>
                        <a:pt x="16074" y="46145"/>
                      </a:cubicBezTo>
                      <a:lnTo>
                        <a:pt x="16074" y="46190"/>
                      </a:lnTo>
                      <a:lnTo>
                        <a:pt x="16059" y="46221"/>
                      </a:lnTo>
                      <a:cubicBezTo>
                        <a:pt x="16059" y="46267"/>
                        <a:pt x="16059" y="46297"/>
                        <a:pt x="16059" y="46343"/>
                      </a:cubicBezTo>
                      <a:cubicBezTo>
                        <a:pt x="16044" y="46358"/>
                        <a:pt x="16044" y="46373"/>
                        <a:pt x="16044" y="46388"/>
                      </a:cubicBezTo>
                      <a:cubicBezTo>
                        <a:pt x="16044" y="46434"/>
                        <a:pt x="16028" y="46465"/>
                        <a:pt x="16028" y="46495"/>
                      </a:cubicBezTo>
                      <a:cubicBezTo>
                        <a:pt x="15998" y="46617"/>
                        <a:pt x="15967" y="46739"/>
                        <a:pt x="15937" y="46845"/>
                      </a:cubicBezTo>
                      <a:cubicBezTo>
                        <a:pt x="15922" y="46937"/>
                        <a:pt x="15891" y="47044"/>
                        <a:pt x="15861" y="47135"/>
                      </a:cubicBezTo>
                      <a:cubicBezTo>
                        <a:pt x="15800" y="47363"/>
                        <a:pt x="15724" y="47577"/>
                        <a:pt x="15632" y="47821"/>
                      </a:cubicBezTo>
                      <a:cubicBezTo>
                        <a:pt x="15571" y="47958"/>
                        <a:pt x="15526" y="48095"/>
                        <a:pt x="15465" y="48232"/>
                      </a:cubicBezTo>
                      <a:cubicBezTo>
                        <a:pt x="15434" y="48323"/>
                        <a:pt x="15404" y="48415"/>
                        <a:pt x="15358" y="48521"/>
                      </a:cubicBezTo>
                      <a:cubicBezTo>
                        <a:pt x="15267" y="48750"/>
                        <a:pt x="15190" y="48994"/>
                        <a:pt x="15114" y="49222"/>
                      </a:cubicBezTo>
                      <a:cubicBezTo>
                        <a:pt x="15099" y="49314"/>
                        <a:pt x="15069" y="49390"/>
                        <a:pt x="15038" y="49481"/>
                      </a:cubicBezTo>
                      <a:lnTo>
                        <a:pt x="15008" y="49603"/>
                      </a:lnTo>
                      <a:cubicBezTo>
                        <a:pt x="14977" y="49710"/>
                        <a:pt x="14931" y="49816"/>
                        <a:pt x="14901" y="49908"/>
                      </a:cubicBezTo>
                      <a:lnTo>
                        <a:pt x="14901" y="49923"/>
                      </a:lnTo>
                      <a:lnTo>
                        <a:pt x="14886" y="49938"/>
                      </a:lnTo>
                      <a:cubicBezTo>
                        <a:pt x="14870" y="49969"/>
                        <a:pt x="14855" y="50015"/>
                        <a:pt x="14840" y="50060"/>
                      </a:cubicBezTo>
                      <a:lnTo>
                        <a:pt x="14840" y="50075"/>
                      </a:lnTo>
                      <a:cubicBezTo>
                        <a:pt x="14825" y="50106"/>
                        <a:pt x="14810" y="50136"/>
                        <a:pt x="14794" y="50152"/>
                      </a:cubicBezTo>
                      <a:lnTo>
                        <a:pt x="14779" y="50182"/>
                      </a:lnTo>
                      <a:cubicBezTo>
                        <a:pt x="14764" y="50213"/>
                        <a:pt x="14749" y="50258"/>
                        <a:pt x="14733" y="50289"/>
                      </a:cubicBezTo>
                      <a:lnTo>
                        <a:pt x="14657" y="50411"/>
                      </a:lnTo>
                      <a:cubicBezTo>
                        <a:pt x="14642" y="50456"/>
                        <a:pt x="14611" y="50502"/>
                        <a:pt x="14581" y="50548"/>
                      </a:cubicBezTo>
                      <a:lnTo>
                        <a:pt x="14535" y="50639"/>
                      </a:lnTo>
                      <a:lnTo>
                        <a:pt x="14505" y="50654"/>
                      </a:lnTo>
                      <a:cubicBezTo>
                        <a:pt x="14474" y="50731"/>
                        <a:pt x="14429" y="50792"/>
                        <a:pt x="14383" y="50853"/>
                      </a:cubicBezTo>
                      <a:lnTo>
                        <a:pt x="14352" y="50883"/>
                      </a:lnTo>
                      <a:lnTo>
                        <a:pt x="14276" y="50990"/>
                      </a:lnTo>
                      <a:cubicBezTo>
                        <a:pt x="14231" y="51051"/>
                        <a:pt x="14170" y="51112"/>
                        <a:pt x="14124" y="51172"/>
                      </a:cubicBezTo>
                      <a:cubicBezTo>
                        <a:pt x="14078" y="51218"/>
                        <a:pt x="14032" y="51279"/>
                        <a:pt x="13987" y="51340"/>
                      </a:cubicBezTo>
                      <a:lnTo>
                        <a:pt x="13941" y="51401"/>
                      </a:lnTo>
                      <a:cubicBezTo>
                        <a:pt x="13865" y="51477"/>
                        <a:pt x="13804" y="51553"/>
                        <a:pt x="13728" y="51630"/>
                      </a:cubicBezTo>
                      <a:lnTo>
                        <a:pt x="13713" y="51645"/>
                      </a:lnTo>
                      <a:cubicBezTo>
                        <a:pt x="13697" y="51675"/>
                        <a:pt x="13667" y="51706"/>
                        <a:pt x="13636" y="51736"/>
                      </a:cubicBezTo>
                      <a:lnTo>
                        <a:pt x="13606" y="51767"/>
                      </a:lnTo>
                      <a:cubicBezTo>
                        <a:pt x="13575" y="51797"/>
                        <a:pt x="13545" y="51828"/>
                        <a:pt x="13530" y="51858"/>
                      </a:cubicBezTo>
                      <a:lnTo>
                        <a:pt x="13484" y="51889"/>
                      </a:lnTo>
                      <a:lnTo>
                        <a:pt x="13393" y="51965"/>
                      </a:lnTo>
                      <a:cubicBezTo>
                        <a:pt x="13377" y="51995"/>
                        <a:pt x="13347" y="52026"/>
                        <a:pt x="13316" y="52041"/>
                      </a:cubicBezTo>
                      <a:lnTo>
                        <a:pt x="13286" y="52071"/>
                      </a:lnTo>
                      <a:cubicBezTo>
                        <a:pt x="13225" y="52117"/>
                        <a:pt x="13164" y="52163"/>
                        <a:pt x="13118" y="52209"/>
                      </a:cubicBezTo>
                      <a:lnTo>
                        <a:pt x="13042" y="52269"/>
                      </a:lnTo>
                      <a:cubicBezTo>
                        <a:pt x="12996" y="52300"/>
                        <a:pt x="12951" y="52346"/>
                        <a:pt x="12905" y="52376"/>
                      </a:cubicBezTo>
                      <a:cubicBezTo>
                        <a:pt x="12798" y="52468"/>
                        <a:pt x="12692" y="52559"/>
                        <a:pt x="12585" y="52650"/>
                      </a:cubicBezTo>
                      <a:cubicBezTo>
                        <a:pt x="12357" y="52818"/>
                        <a:pt x="12158" y="52986"/>
                        <a:pt x="11960" y="53153"/>
                      </a:cubicBezTo>
                      <a:cubicBezTo>
                        <a:pt x="11915" y="53184"/>
                        <a:pt x="11869" y="53229"/>
                        <a:pt x="11823" y="53260"/>
                      </a:cubicBezTo>
                      <a:cubicBezTo>
                        <a:pt x="11778" y="53321"/>
                        <a:pt x="11732" y="53366"/>
                        <a:pt x="11686" y="53412"/>
                      </a:cubicBezTo>
                      <a:cubicBezTo>
                        <a:pt x="11640" y="53458"/>
                        <a:pt x="11595" y="53504"/>
                        <a:pt x="11549" y="53549"/>
                      </a:cubicBezTo>
                      <a:cubicBezTo>
                        <a:pt x="11534" y="53565"/>
                        <a:pt x="11519" y="53580"/>
                        <a:pt x="11503" y="53595"/>
                      </a:cubicBezTo>
                      <a:lnTo>
                        <a:pt x="11488" y="53610"/>
                      </a:lnTo>
                      <a:cubicBezTo>
                        <a:pt x="11488" y="53625"/>
                        <a:pt x="11473" y="53625"/>
                        <a:pt x="11473" y="53641"/>
                      </a:cubicBezTo>
                      <a:cubicBezTo>
                        <a:pt x="11458" y="53656"/>
                        <a:pt x="11442" y="53656"/>
                        <a:pt x="11427" y="53671"/>
                      </a:cubicBezTo>
                      <a:lnTo>
                        <a:pt x="11397" y="53717"/>
                      </a:lnTo>
                      <a:cubicBezTo>
                        <a:pt x="11381" y="53732"/>
                        <a:pt x="11366" y="53747"/>
                        <a:pt x="11366" y="53763"/>
                      </a:cubicBezTo>
                      <a:cubicBezTo>
                        <a:pt x="11351" y="53778"/>
                        <a:pt x="11336" y="53793"/>
                        <a:pt x="11320" y="53808"/>
                      </a:cubicBezTo>
                      <a:lnTo>
                        <a:pt x="11305" y="53839"/>
                      </a:lnTo>
                      <a:cubicBezTo>
                        <a:pt x="11260" y="53884"/>
                        <a:pt x="11229" y="53930"/>
                        <a:pt x="11199" y="53961"/>
                      </a:cubicBezTo>
                      <a:cubicBezTo>
                        <a:pt x="11168" y="54006"/>
                        <a:pt x="11153" y="54037"/>
                        <a:pt x="11122" y="54083"/>
                      </a:cubicBezTo>
                      <a:cubicBezTo>
                        <a:pt x="11092" y="54128"/>
                        <a:pt x="11046" y="54174"/>
                        <a:pt x="11016" y="54220"/>
                      </a:cubicBezTo>
                      <a:cubicBezTo>
                        <a:pt x="11016" y="54189"/>
                        <a:pt x="11031" y="54174"/>
                        <a:pt x="11046" y="54143"/>
                      </a:cubicBezTo>
                      <a:cubicBezTo>
                        <a:pt x="11122" y="53961"/>
                        <a:pt x="11199" y="53778"/>
                        <a:pt x="11260" y="53595"/>
                      </a:cubicBezTo>
                      <a:cubicBezTo>
                        <a:pt x="11305" y="53504"/>
                        <a:pt x="11336" y="53412"/>
                        <a:pt x="11381" y="53321"/>
                      </a:cubicBezTo>
                      <a:lnTo>
                        <a:pt x="11427" y="53184"/>
                      </a:lnTo>
                      <a:cubicBezTo>
                        <a:pt x="11503" y="53001"/>
                        <a:pt x="11579" y="52803"/>
                        <a:pt x="11686" y="52574"/>
                      </a:cubicBezTo>
                      <a:cubicBezTo>
                        <a:pt x="11701" y="52528"/>
                        <a:pt x="11732" y="52468"/>
                        <a:pt x="11747" y="52407"/>
                      </a:cubicBezTo>
                      <a:cubicBezTo>
                        <a:pt x="11808" y="52285"/>
                        <a:pt x="11869" y="52148"/>
                        <a:pt x="11915" y="52026"/>
                      </a:cubicBezTo>
                      <a:cubicBezTo>
                        <a:pt x="11960" y="51919"/>
                        <a:pt x="12006" y="51797"/>
                        <a:pt x="12052" y="51690"/>
                      </a:cubicBezTo>
                      <a:cubicBezTo>
                        <a:pt x="12098" y="51599"/>
                        <a:pt x="12143" y="51508"/>
                        <a:pt x="12204" y="51386"/>
                      </a:cubicBezTo>
                      <a:cubicBezTo>
                        <a:pt x="12265" y="51279"/>
                        <a:pt x="12311" y="51172"/>
                        <a:pt x="12357" y="51081"/>
                      </a:cubicBezTo>
                      <a:cubicBezTo>
                        <a:pt x="12399" y="50967"/>
                        <a:pt x="12442" y="50867"/>
                        <a:pt x="12472" y="50767"/>
                      </a:cubicBezTo>
                      <a:lnTo>
                        <a:pt x="12472" y="50767"/>
                      </a:lnTo>
                      <a:lnTo>
                        <a:pt x="12463" y="50776"/>
                      </a:lnTo>
                      <a:cubicBezTo>
                        <a:pt x="12448" y="50792"/>
                        <a:pt x="12417" y="50822"/>
                        <a:pt x="12402" y="50853"/>
                      </a:cubicBezTo>
                      <a:cubicBezTo>
                        <a:pt x="12341" y="50913"/>
                        <a:pt x="12296" y="50974"/>
                        <a:pt x="12235" y="51035"/>
                      </a:cubicBezTo>
                      <a:cubicBezTo>
                        <a:pt x="12204" y="51066"/>
                        <a:pt x="12174" y="51112"/>
                        <a:pt x="12143" y="51157"/>
                      </a:cubicBezTo>
                      <a:lnTo>
                        <a:pt x="12143" y="51172"/>
                      </a:lnTo>
                      <a:cubicBezTo>
                        <a:pt x="12113" y="51218"/>
                        <a:pt x="12082" y="51264"/>
                        <a:pt x="12052" y="51325"/>
                      </a:cubicBezTo>
                      <a:cubicBezTo>
                        <a:pt x="11991" y="51416"/>
                        <a:pt x="11945" y="51523"/>
                        <a:pt x="11899" y="51630"/>
                      </a:cubicBezTo>
                      <a:cubicBezTo>
                        <a:pt x="11869" y="51706"/>
                        <a:pt x="11839" y="51782"/>
                        <a:pt x="11808" y="51873"/>
                      </a:cubicBezTo>
                      <a:lnTo>
                        <a:pt x="11778" y="51949"/>
                      </a:lnTo>
                      <a:cubicBezTo>
                        <a:pt x="11762" y="51965"/>
                        <a:pt x="11762" y="51965"/>
                        <a:pt x="11762" y="51980"/>
                      </a:cubicBezTo>
                      <a:cubicBezTo>
                        <a:pt x="11671" y="52193"/>
                        <a:pt x="11579" y="52407"/>
                        <a:pt x="11488" y="52620"/>
                      </a:cubicBezTo>
                      <a:lnTo>
                        <a:pt x="11473" y="52650"/>
                      </a:lnTo>
                      <a:cubicBezTo>
                        <a:pt x="11381" y="52848"/>
                        <a:pt x="11290" y="53062"/>
                        <a:pt x="11199" y="53275"/>
                      </a:cubicBezTo>
                      <a:cubicBezTo>
                        <a:pt x="11107" y="53488"/>
                        <a:pt x="11016" y="53717"/>
                        <a:pt x="10909" y="53930"/>
                      </a:cubicBezTo>
                      <a:lnTo>
                        <a:pt x="10863" y="54037"/>
                      </a:lnTo>
                      <a:cubicBezTo>
                        <a:pt x="10787" y="54204"/>
                        <a:pt x="10696" y="54387"/>
                        <a:pt x="10620" y="54555"/>
                      </a:cubicBezTo>
                      <a:cubicBezTo>
                        <a:pt x="10589" y="54616"/>
                        <a:pt x="10574" y="54692"/>
                        <a:pt x="10543" y="54753"/>
                      </a:cubicBezTo>
                      <a:cubicBezTo>
                        <a:pt x="10543" y="54707"/>
                        <a:pt x="10528" y="54661"/>
                        <a:pt x="10528" y="54631"/>
                      </a:cubicBezTo>
                      <a:cubicBezTo>
                        <a:pt x="10513" y="54570"/>
                        <a:pt x="10513" y="54524"/>
                        <a:pt x="10498" y="54463"/>
                      </a:cubicBezTo>
                      <a:cubicBezTo>
                        <a:pt x="10483" y="54357"/>
                        <a:pt x="10452" y="54235"/>
                        <a:pt x="10437" y="54098"/>
                      </a:cubicBezTo>
                      <a:cubicBezTo>
                        <a:pt x="10422" y="54037"/>
                        <a:pt x="10406" y="53976"/>
                        <a:pt x="10391" y="53900"/>
                      </a:cubicBezTo>
                      <a:cubicBezTo>
                        <a:pt x="10361" y="53747"/>
                        <a:pt x="10330" y="53625"/>
                        <a:pt x="10315" y="53504"/>
                      </a:cubicBezTo>
                      <a:cubicBezTo>
                        <a:pt x="10284" y="53412"/>
                        <a:pt x="10284" y="53321"/>
                        <a:pt x="10269" y="53245"/>
                      </a:cubicBezTo>
                      <a:cubicBezTo>
                        <a:pt x="10269" y="53214"/>
                        <a:pt x="10254" y="53184"/>
                        <a:pt x="10254" y="53153"/>
                      </a:cubicBezTo>
                      <a:lnTo>
                        <a:pt x="10239" y="53077"/>
                      </a:lnTo>
                      <a:cubicBezTo>
                        <a:pt x="10239" y="53077"/>
                        <a:pt x="10239" y="53062"/>
                        <a:pt x="10239" y="53062"/>
                      </a:cubicBezTo>
                      <a:cubicBezTo>
                        <a:pt x="10239" y="52986"/>
                        <a:pt x="10223" y="52909"/>
                        <a:pt x="10223" y="52833"/>
                      </a:cubicBezTo>
                      <a:lnTo>
                        <a:pt x="10223" y="52787"/>
                      </a:lnTo>
                      <a:cubicBezTo>
                        <a:pt x="10208" y="52742"/>
                        <a:pt x="10208" y="52696"/>
                        <a:pt x="10208" y="52650"/>
                      </a:cubicBezTo>
                      <a:lnTo>
                        <a:pt x="10208" y="52574"/>
                      </a:lnTo>
                      <a:lnTo>
                        <a:pt x="10208" y="52483"/>
                      </a:lnTo>
                      <a:cubicBezTo>
                        <a:pt x="10208" y="52437"/>
                        <a:pt x="10208" y="52376"/>
                        <a:pt x="10208" y="52315"/>
                      </a:cubicBezTo>
                      <a:cubicBezTo>
                        <a:pt x="10208" y="52285"/>
                        <a:pt x="10208" y="52254"/>
                        <a:pt x="10208" y="52224"/>
                      </a:cubicBezTo>
                      <a:lnTo>
                        <a:pt x="10208" y="52178"/>
                      </a:lnTo>
                      <a:cubicBezTo>
                        <a:pt x="10223" y="52132"/>
                        <a:pt x="10223" y="52087"/>
                        <a:pt x="10223" y="52056"/>
                      </a:cubicBezTo>
                      <a:lnTo>
                        <a:pt x="10239" y="51889"/>
                      </a:lnTo>
                      <a:lnTo>
                        <a:pt x="10239" y="51873"/>
                      </a:lnTo>
                      <a:lnTo>
                        <a:pt x="10254" y="51797"/>
                      </a:lnTo>
                      <a:cubicBezTo>
                        <a:pt x="10254" y="51782"/>
                        <a:pt x="10254" y="51767"/>
                        <a:pt x="10254" y="51751"/>
                      </a:cubicBezTo>
                      <a:cubicBezTo>
                        <a:pt x="10269" y="51736"/>
                        <a:pt x="10269" y="51706"/>
                        <a:pt x="10269" y="51675"/>
                      </a:cubicBezTo>
                      <a:lnTo>
                        <a:pt x="10300" y="51584"/>
                      </a:lnTo>
                      <a:cubicBezTo>
                        <a:pt x="10300" y="51553"/>
                        <a:pt x="10315" y="51523"/>
                        <a:pt x="10315" y="51492"/>
                      </a:cubicBezTo>
                      <a:cubicBezTo>
                        <a:pt x="10315" y="51492"/>
                        <a:pt x="10315" y="51477"/>
                        <a:pt x="10315" y="51477"/>
                      </a:cubicBezTo>
                      <a:cubicBezTo>
                        <a:pt x="10330" y="51416"/>
                        <a:pt x="10345" y="51371"/>
                        <a:pt x="10361" y="51310"/>
                      </a:cubicBezTo>
                      <a:cubicBezTo>
                        <a:pt x="10376" y="51279"/>
                        <a:pt x="10391" y="51233"/>
                        <a:pt x="10406" y="51203"/>
                      </a:cubicBezTo>
                      <a:cubicBezTo>
                        <a:pt x="10437" y="51112"/>
                        <a:pt x="10467" y="51020"/>
                        <a:pt x="10513" y="50929"/>
                      </a:cubicBezTo>
                      <a:lnTo>
                        <a:pt x="10528" y="50883"/>
                      </a:lnTo>
                      <a:cubicBezTo>
                        <a:pt x="10528" y="50853"/>
                        <a:pt x="10543" y="50822"/>
                        <a:pt x="10559" y="50792"/>
                      </a:cubicBezTo>
                      <a:cubicBezTo>
                        <a:pt x="10559" y="50776"/>
                        <a:pt x="10574" y="50761"/>
                        <a:pt x="10574" y="50746"/>
                      </a:cubicBezTo>
                      <a:cubicBezTo>
                        <a:pt x="10589" y="50715"/>
                        <a:pt x="10604" y="50685"/>
                        <a:pt x="10620" y="50654"/>
                      </a:cubicBezTo>
                      <a:cubicBezTo>
                        <a:pt x="10635" y="50639"/>
                        <a:pt x="10635" y="50624"/>
                        <a:pt x="10635" y="50609"/>
                      </a:cubicBezTo>
                      <a:cubicBezTo>
                        <a:pt x="10650" y="50578"/>
                        <a:pt x="10681" y="50548"/>
                        <a:pt x="10696" y="50517"/>
                      </a:cubicBezTo>
                      <a:lnTo>
                        <a:pt x="10726" y="50441"/>
                      </a:lnTo>
                      <a:lnTo>
                        <a:pt x="10772" y="50380"/>
                      </a:lnTo>
                      <a:lnTo>
                        <a:pt x="10818" y="50289"/>
                      </a:lnTo>
                      <a:lnTo>
                        <a:pt x="10833" y="50274"/>
                      </a:lnTo>
                      <a:cubicBezTo>
                        <a:pt x="10848" y="50258"/>
                        <a:pt x="10848" y="50243"/>
                        <a:pt x="10863" y="50228"/>
                      </a:cubicBezTo>
                      <a:lnTo>
                        <a:pt x="10909" y="50152"/>
                      </a:lnTo>
                      <a:cubicBezTo>
                        <a:pt x="10924" y="50121"/>
                        <a:pt x="10940" y="50091"/>
                        <a:pt x="10970" y="50060"/>
                      </a:cubicBezTo>
                      <a:cubicBezTo>
                        <a:pt x="10970" y="50060"/>
                        <a:pt x="10985" y="50045"/>
                        <a:pt x="10985" y="50045"/>
                      </a:cubicBezTo>
                      <a:lnTo>
                        <a:pt x="11001" y="50015"/>
                      </a:lnTo>
                      <a:cubicBezTo>
                        <a:pt x="11016" y="49999"/>
                        <a:pt x="11031" y="49984"/>
                        <a:pt x="11046" y="49954"/>
                      </a:cubicBezTo>
                      <a:cubicBezTo>
                        <a:pt x="11077" y="49923"/>
                        <a:pt x="11092" y="49893"/>
                        <a:pt x="11122" y="49862"/>
                      </a:cubicBezTo>
                      <a:lnTo>
                        <a:pt x="11153" y="49816"/>
                      </a:lnTo>
                      <a:cubicBezTo>
                        <a:pt x="11199" y="49756"/>
                        <a:pt x="11260" y="49695"/>
                        <a:pt x="11305" y="49634"/>
                      </a:cubicBezTo>
                      <a:cubicBezTo>
                        <a:pt x="11381" y="49542"/>
                        <a:pt x="11442" y="49466"/>
                        <a:pt x="11503" y="49390"/>
                      </a:cubicBezTo>
                      <a:cubicBezTo>
                        <a:pt x="11549" y="49344"/>
                        <a:pt x="11610" y="49298"/>
                        <a:pt x="11656" y="49238"/>
                      </a:cubicBezTo>
                      <a:lnTo>
                        <a:pt x="11686" y="49207"/>
                      </a:lnTo>
                      <a:lnTo>
                        <a:pt x="11762" y="49146"/>
                      </a:lnTo>
                      <a:lnTo>
                        <a:pt x="11823" y="49085"/>
                      </a:lnTo>
                      <a:cubicBezTo>
                        <a:pt x="11839" y="49055"/>
                        <a:pt x="11869" y="49039"/>
                        <a:pt x="11899" y="49009"/>
                      </a:cubicBezTo>
                      <a:lnTo>
                        <a:pt x="11915" y="48994"/>
                      </a:lnTo>
                      <a:cubicBezTo>
                        <a:pt x="12006" y="48918"/>
                        <a:pt x="12082" y="48841"/>
                        <a:pt x="12174" y="48780"/>
                      </a:cubicBezTo>
                      <a:cubicBezTo>
                        <a:pt x="12265" y="48704"/>
                        <a:pt x="12341" y="48628"/>
                        <a:pt x="12433" y="48552"/>
                      </a:cubicBezTo>
                      <a:cubicBezTo>
                        <a:pt x="12524" y="48476"/>
                        <a:pt x="12631" y="48384"/>
                        <a:pt x="12722" y="48308"/>
                      </a:cubicBezTo>
                      <a:lnTo>
                        <a:pt x="12768" y="48278"/>
                      </a:lnTo>
                      <a:cubicBezTo>
                        <a:pt x="12844" y="48201"/>
                        <a:pt x="12920" y="48141"/>
                        <a:pt x="12996" y="48080"/>
                      </a:cubicBezTo>
                      <a:cubicBezTo>
                        <a:pt x="13103" y="47988"/>
                        <a:pt x="13210" y="47912"/>
                        <a:pt x="13316" y="47836"/>
                      </a:cubicBezTo>
                      <a:lnTo>
                        <a:pt x="13301" y="47836"/>
                      </a:lnTo>
                      <a:cubicBezTo>
                        <a:pt x="13332" y="47821"/>
                        <a:pt x="13347" y="47805"/>
                        <a:pt x="13377" y="47790"/>
                      </a:cubicBezTo>
                      <a:cubicBezTo>
                        <a:pt x="13469" y="47714"/>
                        <a:pt x="13575" y="47638"/>
                        <a:pt x="13667" y="47562"/>
                      </a:cubicBezTo>
                      <a:lnTo>
                        <a:pt x="13789" y="47485"/>
                      </a:lnTo>
                      <a:cubicBezTo>
                        <a:pt x="13865" y="47424"/>
                        <a:pt x="13941" y="47363"/>
                        <a:pt x="14017" y="47318"/>
                      </a:cubicBezTo>
                      <a:cubicBezTo>
                        <a:pt x="14048" y="47287"/>
                        <a:pt x="14093" y="47257"/>
                        <a:pt x="14124" y="47242"/>
                      </a:cubicBezTo>
                      <a:lnTo>
                        <a:pt x="14154" y="47211"/>
                      </a:lnTo>
                      <a:cubicBezTo>
                        <a:pt x="14200" y="47196"/>
                        <a:pt x="14231" y="47181"/>
                        <a:pt x="14261" y="47165"/>
                      </a:cubicBezTo>
                      <a:lnTo>
                        <a:pt x="14322" y="47120"/>
                      </a:lnTo>
                      <a:cubicBezTo>
                        <a:pt x="14352" y="47104"/>
                        <a:pt x="14383" y="47089"/>
                        <a:pt x="14413" y="47059"/>
                      </a:cubicBezTo>
                      <a:cubicBezTo>
                        <a:pt x="14459" y="47044"/>
                        <a:pt x="14490" y="47028"/>
                        <a:pt x="14520" y="47013"/>
                      </a:cubicBezTo>
                      <a:cubicBezTo>
                        <a:pt x="14551" y="46998"/>
                        <a:pt x="14566" y="46983"/>
                        <a:pt x="14581" y="46983"/>
                      </a:cubicBezTo>
                      <a:cubicBezTo>
                        <a:pt x="14611" y="46967"/>
                        <a:pt x="14657" y="46937"/>
                        <a:pt x="14688" y="46922"/>
                      </a:cubicBezTo>
                      <a:cubicBezTo>
                        <a:pt x="14764" y="46891"/>
                        <a:pt x="14840" y="46845"/>
                        <a:pt x="14901" y="46815"/>
                      </a:cubicBezTo>
                      <a:cubicBezTo>
                        <a:pt x="15023" y="46739"/>
                        <a:pt x="15114" y="46693"/>
                        <a:pt x="15221" y="46617"/>
                      </a:cubicBezTo>
                      <a:cubicBezTo>
                        <a:pt x="15312" y="46541"/>
                        <a:pt x="15419" y="46465"/>
                        <a:pt x="15510" y="46404"/>
                      </a:cubicBezTo>
                      <a:cubicBezTo>
                        <a:pt x="15617" y="46312"/>
                        <a:pt x="15724" y="46236"/>
                        <a:pt x="15830" y="46160"/>
                      </a:cubicBezTo>
                      <a:cubicBezTo>
                        <a:pt x="15937" y="46084"/>
                        <a:pt x="16013" y="46007"/>
                        <a:pt x="16089" y="45931"/>
                      </a:cubicBezTo>
                      <a:close/>
                      <a:moveTo>
                        <a:pt x="3063" y="50334"/>
                      </a:moveTo>
                      <a:cubicBezTo>
                        <a:pt x="3063" y="50334"/>
                        <a:pt x="3063" y="50334"/>
                        <a:pt x="3063" y="50350"/>
                      </a:cubicBezTo>
                      <a:lnTo>
                        <a:pt x="3093" y="50350"/>
                      </a:lnTo>
                      <a:lnTo>
                        <a:pt x="3108" y="50365"/>
                      </a:lnTo>
                      <a:lnTo>
                        <a:pt x="3596" y="50594"/>
                      </a:lnTo>
                      <a:cubicBezTo>
                        <a:pt x="3657" y="50624"/>
                        <a:pt x="3733" y="50654"/>
                        <a:pt x="3794" y="50685"/>
                      </a:cubicBezTo>
                      <a:cubicBezTo>
                        <a:pt x="3885" y="50731"/>
                        <a:pt x="3977" y="50761"/>
                        <a:pt x="4068" y="50807"/>
                      </a:cubicBezTo>
                      <a:cubicBezTo>
                        <a:pt x="4205" y="50868"/>
                        <a:pt x="4342" y="50944"/>
                        <a:pt x="4525" y="51035"/>
                      </a:cubicBezTo>
                      <a:lnTo>
                        <a:pt x="4556" y="51051"/>
                      </a:lnTo>
                      <a:cubicBezTo>
                        <a:pt x="4617" y="51081"/>
                        <a:pt x="4693" y="51127"/>
                        <a:pt x="4754" y="51157"/>
                      </a:cubicBezTo>
                      <a:cubicBezTo>
                        <a:pt x="4845" y="51203"/>
                        <a:pt x="4937" y="51233"/>
                        <a:pt x="5013" y="51264"/>
                      </a:cubicBezTo>
                      <a:cubicBezTo>
                        <a:pt x="5089" y="51294"/>
                        <a:pt x="5165" y="51310"/>
                        <a:pt x="5272" y="51340"/>
                      </a:cubicBezTo>
                      <a:cubicBezTo>
                        <a:pt x="5348" y="51355"/>
                        <a:pt x="5439" y="51386"/>
                        <a:pt x="5516" y="51401"/>
                      </a:cubicBezTo>
                      <a:lnTo>
                        <a:pt x="5622" y="51416"/>
                      </a:lnTo>
                      <a:cubicBezTo>
                        <a:pt x="5759" y="51431"/>
                        <a:pt x="5896" y="51462"/>
                        <a:pt x="6018" y="51492"/>
                      </a:cubicBezTo>
                      <a:cubicBezTo>
                        <a:pt x="6079" y="51508"/>
                        <a:pt x="6125" y="51523"/>
                        <a:pt x="6171" y="51538"/>
                      </a:cubicBezTo>
                      <a:cubicBezTo>
                        <a:pt x="6247" y="51569"/>
                        <a:pt x="6308" y="51599"/>
                        <a:pt x="6384" y="51645"/>
                      </a:cubicBezTo>
                      <a:lnTo>
                        <a:pt x="6369" y="51645"/>
                      </a:lnTo>
                      <a:cubicBezTo>
                        <a:pt x="6399" y="51645"/>
                        <a:pt x="6415" y="51660"/>
                        <a:pt x="6445" y="51675"/>
                      </a:cubicBezTo>
                      <a:cubicBezTo>
                        <a:pt x="6536" y="51736"/>
                        <a:pt x="6643" y="51782"/>
                        <a:pt x="6734" y="51843"/>
                      </a:cubicBezTo>
                      <a:cubicBezTo>
                        <a:pt x="6734" y="51843"/>
                        <a:pt x="6734" y="51843"/>
                        <a:pt x="6734" y="51858"/>
                      </a:cubicBezTo>
                      <a:cubicBezTo>
                        <a:pt x="6750" y="51858"/>
                        <a:pt x="6780" y="51873"/>
                        <a:pt x="6795" y="51889"/>
                      </a:cubicBezTo>
                      <a:cubicBezTo>
                        <a:pt x="6841" y="51919"/>
                        <a:pt x="6872" y="51934"/>
                        <a:pt x="6917" y="51965"/>
                      </a:cubicBezTo>
                      <a:lnTo>
                        <a:pt x="6933" y="51980"/>
                      </a:lnTo>
                      <a:cubicBezTo>
                        <a:pt x="7009" y="52026"/>
                        <a:pt x="7085" y="52087"/>
                        <a:pt x="7161" y="52132"/>
                      </a:cubicBezTo>
                      <a:cubicBezTo>
                        <a:pt x="7252" y="52209"/>
                        <a:pt x="7329" y="52269"/>
                        <a:pt x="7390" y="52330"/>
                      </a:cubicBezTo>
                      <a:cubicBezTo>
                        <a:pt x="7466" y="52407"/>
                        <a:pt x="7542" y="52483"/>
                        <a:pt x="7603" y="52559"/>
                      </a:cubicBezTo>
                      <a:cubicBezTo>
                        <a:pt x="7633" y="52589"/>
                        <a:pt x="7649" y="52635"/>
                        <a:pt x="7679" y="52666"/>
                      </a:cubicBezTo>
                      <a:cubicBezTo>
                        <a:pt x="7694" y="52696"/>
                        <a:pt x="7710" y="52711"/>
                        <a:pt x="7740" y="52742"/>
                      </a:cubicBezTo>
                      <a:cubicBezTo>
                        <a:pt x="7740" y="52742"/>
                        <a:pt x="7740" y="52757"/>
                        <a:pt x="7740" y="52757"/>
                      </a:cubicBezTo>
                      <a:lnTo>
                        <a:pt x="7755" y="52772"/>
                      </a:lnTo>
                      <a:lnTo>
                        <a:pt x="7771" y="52803"/>
                      </a:lnTo>
                      <a:lnTo>
                        <a:pt x="7786" y="52833"/>
                      </a:lnTo>
                      <a:lnTo>
                        <a:pt x="7801" y="52864"/>
                      </a:lnTo>
                      <a:cubicBezTo>
                        <a:pt x="7816" y="52879"/>
                        <a:pt x="7816" y="52894"/>
                        <a:pt x="7831" y="52894"/>
                      </a:cubicBezTo>
                      <a:cubicBezTo>
                        <a:pt x="7831" y="52925"/>
                        <a:pt x="7847" y="52940"/>
                        <a:pt x="7862" y="52955"/>
                      </a:cubicBezTo>
                      <a:lnTo>
                        <a:pt x="7877" y="52986"/>
                      </a:lnTo>
                      <a:cubicBezTo>
                        <a:pt x="7877" y="53001"/>
                        <a:pt x="7877" y="53001"/>
                        <a:pt x="7892" y="53016"/>
                      </a:cubicBezTo>
                      <a:cubicBezTo>
                        <a:pt x="7892" y="53031"/>
                        <a:pt x="7908" y="53046"/>
                        <a:pt x="7908" y="53062"/>
                      </a:cubicBezTo>
                      <a:lnTo>
                        <a:pt x="7938" y="53123"/>
                      </a:lnTo>
                      <a:cubicBezTo>
                        <a:pt x="7953" y="53168"/>
                        <a:pt x="7969" y="53199"/>
                        <a:pt x="7984" y="53245"/>
                      </a:cubicBezTo>
                      <a:cubicBezTo>
                        <a:pt x="7999" y="53275"/>
                        <a:pt x="8014" y="53305"/>
                        <a:pt x="8030" y="53336"/>
                      </a:cubicBezTo>
                      <a:lnTo>
                        <a:pt x="8060" y="53427"/>
                      </a:lnTo>
                      <a:cubicBezTo>
                        <a:pt x="8075" y="53458"/>
                        <a:pt x="8090" y="53488"/>
                        <a:pt x="8090" y="53534"/>
                      </a:cubicBezTo>
                      <a:lnTo>
                        <a:pt x="8106" y="53580"/>
                      </a:lnTo>
                      <a:cubicBezTo>
                        <a:pt x="8121" y="53625"/>
                        <a:pt x="8136" y="53671"/>
                        <a:pt x="8151" y="53702"/>
                      </a:cubicBezTo>
                      <a:lnTo>
                        <a:pt x="8167" y="53778"/>
                      </a:lnTo>
                      <a:cubicBezTo>
                        <a:pt x="8182" y="53808"/>
                        <a:pt x="8197" y="53854"/>
                        <a:pt x="8197" y="53884"/>
                      </a:cubicBezTo>
                      <a:cubicBezTo>
                        <a:pt x="8212" y="53930"/>
                        <a:pt x="8228" y="53976"/>
                        <a:pt x="8228" y="54022"/>
                      </a:cubicBezTo>
                      <a:lnTo>
                        <a:pt x="8243" y="54083"/>
                      </a:lnTo>
                      <a:cubicBezTo>
                        <a:pt x="8258" y="54128"/>
                        <a:pt x="8258" y="54174"/>
                        <a:pt x="8273" y="54204"/>
                      </a:cubicBezTo>
                      <a:lnTo>
                        <a:pt x="8289" y="54250"/>
                      </a:lnTo>
                      <a:cubicBezTo>
                        <a:pt x="8289" y="54281"/>
                        <a:pt x="8289" y="54296"/>
                        <a:pt x="8304" y="54326"/>
                      </a:cubicBezTo>
                      <a:cubicBezTo>
                        <a:pt x="8289" y="54326"/>
                        <a:pt x="8289" y="54311"/>
                        <a:pt x="8289" y="54311"/>
                      </a:cubicBezTo>
                      <a:cubicBezTo>
                        <a:pt x="8273" y="54296"/>
                        <a:pt x="8258" y="54281"/>
                        <a:pt x="8243" y="54265"/>
                      </a:cubicBezTo>
                      <a:cubicBezTo>
                        <a:pt x="8228" y="54235"/>
                        <a:pt x="8197" y="54220"/>
                        <a:pt x="8182" y="54189"/>
                      </a:cubicBezTo>
                      <a:lnTo>
                        <a:pt x="8136" y="54159"/>
                      </a:lnTo>
                      <a:cubicBezTo>
                        <a:pt x="8121" y="54143"/>
                        <a:pt x="8106" y="54128"/>
                        <a:pt x="8090" y="54113"/>
                      </a:cubicBezTo>
                      <a:lnTo>
                        <a:pt x="8075" y="54098"/>
                      </a:lnTo>
                      <a:lnTo>
                        <a:pt x="8060" y="54083"/>
                      </a:lnTo>
                      <a:cubicBezTo>
                        <a:pt x="8045" y="54067"/>
                        <a:pt x="8030" y="54052"/>
                        <a:pt x="8014" y="54037"/>
                      </a:cubicBezTo>
                      <a:lnTo>
                        <a:pt x="7984" y="54022"/>
                      </a:lnTo>
                      <a:cubicBezTo>
                        <a:pt x="7923" y="53961"/>
                        <a:pt x="7862" y="53900"/>
                        <a:pt x="7786" y="53854"/>
                      </a:cubicBezTo>
                      <a:cubicBezTo>
                        <a:pt x="7740" y="53824"/>
                        <a:pt x="7694" y="53793"/>
                        <a:pt x="7649" y="53763"/>
                      </a:cubicBezTo>
                      <a:cubicBezTo>
                        <a:pt x="7603" y="53732"/>
                        <a:pt x="7557" y="53702"/>
                        <a:pt x="7512" y="53671"/>
                      </a:cubicBezTo>
                      <a:cubicBezTo>
                        <a:pt x="7451" y="53625"/>
                        <a:pt x="7405" y="53595"/>
                        <a:pt x="7344" y="53565"/>
                      </a:cubicBezTo>
                      <a:cubicBezTo>
                        <a:pt x="7313" y="53549"/>
                        <a:pt x="7298" y="53534"/>
                        <a:pt x="7268" y="53519"/>
                      </a:cubicBezTo>
                      <a:cubicBezTo>
                        <a:pt x="7237" y="53504"/>
                        <a:pt x="7207" y="53473"/>
                        <a:pt x="7176" y="53458"/>
                      </a:cubicBezTo>
                      <a:cubicBezTo>
                        <a:pt x="7115" y="53412"/>
                        <a:pt x="7054" y="53382"/>
                        <a:pt x="6993" y="53351"/>
                      </a:cubicBezTo>
                      <a:cubicBezTo>
                        <a:pt x="6826" y="53229"/>
                        <a:pt x="6658" y="53107"/>
                        <a:pt x="6491" y="52986"/>
                      </a:cubicBezTo>
                      <a:cubicBezTo>
                        <a:pt x="6369" y="52894"/>
                        <a:pt x="6232" y="52818"/>
                        <a:pt x="6110" y="52727"/>
                      </a:cubicBezTo>
                      <a:lnTo>
                        <a:pt x="5973" y="52635"/>
                      </a:lnTo>
                      <a:cubicBezTo>
                        <a:pt x="5790" y="52498"/>
                        <a:pt x="5622" y="52391"/>
                        <a:pt x="5470" y="52300"/>
                      </a:cubicBezTo>
                      <a:lnTo>
                        <a:pt x="5333" y="52209"/>
                      </a:lnTo>
                      <a:cubicBezTo>
                        <a:pt x="5318" y="52209"/>
                        <a:pt x="5302" y="52193"/>
                        <a:pt x="5302" y="52193"/>
                      </a:cubicBezTo>
                      <a:cubicBezTo>
                        <a:pt x="5272" y="52178"/>
                        <a:pt x="5257" y="52163"/>
                        <a:pt x="5241" y="52148"/>
                      </a:cubicBezTo>
                      <a:lnTo>
                        <a:pt x="5196" y="52132"/>
                      </a:lnTo>
                      <a:cubicBezTo>
                        <a:pt x="5196" y="52132"/>
                        <a:pt x="5180" y="52132"/>
                        <a:pt x="5165" y="52117"/>
                      </a:cubicBezTo>
                      <a:cubicBezTo>
                        <a:pt x="5104" y="52102"/>
                        <a:pt x="5028" y="52087"/>
                        <a:pt x="4952" y="52087"/>
                      </a:cubicBezTo>
                      <a:cubicBezTo>
                        <a:pt x="4952" y="52087"/>
                        <a:pt x="4937" y="52071"/>
                        <a:pt x="4937" y="52071"/>
                      </a:cubicBezTo>
                      <a:lnTo>
                        <a:pt x="4937" y="52071"/>
                      </a:lnTo>
                      <a:cubicBezTo>
                        <a:pt x="4952" y="52132"/>
                        <a:pt x="4967" y="52178"/>
                        <a:pt x="5013" y="52224"/>
                      </a:cubicBezTo>
                      <a:cubicBezTo>
                        <a:pt x="5043" y="52269"/>
                        <a:pt x="5074" y="52300"/>
                        <a:pt x="5119" y="52330"/>
                      </a:cubicBezTo>
                      <a:cubicBezTo>
                        <a:pt x="5150" y="52361"/>
                        <a:pt x="5180" y="52376"/>
                        <a:pt x="5211" y="52391"/>
                      </a:cubicBezTo>
                      <a:lnTo>
                        <a:pt x="5257" y="52422"/>
                      </a:lnTo>
                      <a:cubicBezTo>
                        <a:pt x="5318" y="52452"/>
                        <a:pt x="5363" y="52483"/>
                        <a:pt x="5409" y="52513"/>
                      </a:cubicBezTo>
                      <a:cubicBezTo>
                        <a:pt x="5592" y="52620"/>
                        <a:pt x="5775" y="52742"/>
                        <a:pt x="5942" y="52848"/>
                      </a:cubicBezTo>
                      <a:cubicBezTo>
                        <a:pt x="5988" y="52894"/>
                        <a:pt x="6034" y="52925"/>
                        <a:pt x="6095" y="52955"/>
                      </a:cubicBezTo>
                      <a:cubicBezTo>
                        <a:pt x="6201" y="53031"/>
                        <a:pt x="6323" y="53123"/>
                        <a:pt x="6445" y="53199"/>
                      </a:cubicBezTo>
                      <a:lnTo>
                        <a:pt x="6475" y="53214"/>
                      </a:lnTo>
                      <a:cubicBezTo>
                        <a:pt x="6628" y="53336"/>
                        <a:pt x="6780" y="53443"/>
                        <a:pt x="6948" y="53549"/>
                      </a:cubicBezTo>
                      <a:cubicBezTo>
                        <a:pt x="6993" y="53580"/>
                        <a:pt x="7039" y="53610"/>
                        <a:pt x="7085" y="53641"/>
                      </a:cubicBezTo>
                      <a:cubicBezTo>
                        <a:pt x="7131" y="53671"/>
                        <a:pt x="7161" y="53686"/>
                        <a:pt x="7192" y="53717"/>
                      </a:cubicBezTo>
                      <a:cubicBezTo>
                        <a:pt x="7298" y="53778"/>
                        <a:pt x="7374" y="53839"/>
                        <a:pt x="7451" y="53884"/>
                      </a:cubicBezTo>
                      <a:cubicBezTo>
                        <a:pt x="7512" y="53930"/>
                        <a:pt x="7557" y="53976"/>
                        <a:pt x="7618" y="54022"/>
                      </a:cubicBezTo>
                      <a:cubicBezTo>
                        <a:pt x="7633" y="54037"/>
                        <a:pt x="7633" y="54037"/>
                        <a:pt x="7649" y="54037"/>
                      </a:cubicBezTo>
                      <a:cubicBezTo>
                        <a:pt x="7664" y="54052"/>
                        <a:pt x="7679" y="54067"/>
                        <a:pt x="7679" y="54067"/>
                      </a:cubicBezTo>
                      <a:lnTo>
                        <a:pt x="7710" y="54098"/>
                      </a:lnTo>
                      <a:lnTo>
                        <a:pt x="7740" y="54128"/>
                      </a:lnTo>
                      <a:lnTo>
                        <a:pt x="7771" y="54143"/>
                      </a:lnTo>
                      <a:cubicBezTo>
                        <a:pt x="7831" y="54204"/>
                        <a:pt x="7892" y="54265"/>
                        <a:pt x="7953" y="54326"/>
                      </a:cubicBezTo>
                      <a:cubicBezTo>
                        <a:pt x="7999" y="54387"/>
                        <a:pt x="8045" y="54448"/>
                        <a:pt x="8090" y="54494"/>
                      </a:cubicBezTo>
                      <a:lnTo>
                        <a:pt x="8106" y="54524"/>
                      </a:lnTo>
                      <a:lnTo>
                        <a:pt x="8136" y="54540"/>
                      </a:lnTo>
                      <a:cubicBezTo>
                        <a:pt x="8182" y="54601"/>
                        <a:pt x="8212" y="54661"/>
                        <a:pt x="8258" y="54722"/>
                      </a:cubicBezTo>
                      <a:lnTo>
                        <a:pt x="8289" y="54753"/>
                      </a:lnTo>
                      <a:cubicBezTo>
                        <a:pt x="8304" y="54783"/>
                        <a:pt x="8319" y="54799"/>
                        <a:pt x="8334" y="54829"/>
                      </a:cubicBezTo>
                      <a:lnTo>
                        <a:pt x="8380" y="54920"/>
                      </a:lnTo>
                      <a:cubicBezTo>
                        <a:pt x="8456" y="55042"/>
                        <a:pt x="8517" y="55164"/>
                        <a:pt x="8578" y="55286"/>
                      </a:cubicBezTo>
                      <a:cubicBezTo>
                        <a:pt x="8591" y="55326"/>
                        <a:pt x="8616" y="55365"/>
                        <a:pt x="8632" y="55405"/>
                      </a:cubicBezTo>
                      <a:lnTo>
                        <a:pt x="8632" y="55405"/>
                      </a:lnTo>
                      <a:cubicBezTo>
                        <a:pt x="8604" y="55390"/>
                        <a:pt x="8576" y="55375"/>
                        <a:pt x="8548" y="55347"/>
                      </a:cubicBezTo>
                      <a:cubicBezTo>
                        <a:pt x="8517" y="55332"/>
                        <a:pt x="8471" y="55301"/>
                        <a:pt x="8426" y="55271"/>
                      </a:cubicBezTo>
                      <a:lnTo>
                        <a:pt x="8380" y="55240"/>
                      </a:lnTo>
                      <a:lnTo>
                        <a:pt x="8212" y="55134"/>
                      </a:lnTo>
                      <a:lnTo>
                        <a:pt x="8167" y="55103"/>
                      </a:lnTo>
                      <a:cubicBezTo>
                        <a:pt x="8106" y="55073"/>
                        <a:pt x="8045" y="55027"/>
                        <a:pt x="7984" y="54997"/>
                      </a:cubicBezTo>
                      <a:lnTo>
                        <a:pt x="7938" y="54981"/>
                      </a:lnTo>
                      <a:lnTo>
                        <a:pt x="7908" y="54951"/>
                      </a:lnTo>
                      <a:lnTo>
                        <a:pt x="7892" y="54951"/>
                      </a:lnTo>
                      <a:cubicBezTo>
                        <a:pt x="7892" y="54951"/>
                        <a:pt x="7877" y="54936"/>
                        <a:pt x="7862" y="54936"/>
                      </a:cubicBezTo>
                      <a:lnTo>
                        <a:pt x="7847" y="54920"/>
                      </a:lnTo>
                      <a:cubicBezTo>
                        <a:pt x="7816" y="54905"/>
                        <a:pt x="7771" y="54890"/>
                        <a:pt x="7725" y="54875"/>
                      </a:cubicBezTo>
                      <a:cubicBezTo>
                        <a:pt x="7649" y="54844"/>
                        <a:pt x="7557" y="54814"/>
                        <a:pt x="7466" y="54783"/>
                      </a:cubicBezTo>
                      <a:cubicBezTo>
                        <a:pt x="7390" y="54753"/>
                        <a:pt x="7313" y="54738"/>
                        <a:pt x="7222" y="54707"/>
                      </a:cubicBezTo>
                      <a:lnTo>
                        <a:pt x="7192" y="54707"/>
                      </a:lnTo>
                      <a:cubicBezTo>
                        <a:pt x="7115" y="54677"/>
                        <a:pt x="7039" y="54661"/>
                        <a:pt x="6948" y="54646"/>
                      </a:cubicBezTo>
                      <a:cubicBezTo>
                        <a:pt x="6856" y="54616"/>
                        <a:pt x="6750" y="54601"/>
                        <a:pt x="6658" y="54570"/>
                      </a:cubicBezTo>
                      <a:lnTo>
                        <a:pt x="6567" y="54555"/>
                      </a:lnTo>
                      <a:cubicBezTo>
                        <a:pt x="6415" y="54524"/>
                        <a:pt x="6247" y="54479"/>
                        <a:pt x="6034" y="54433"/>
                      </a:cubicBezTo>
                      <a:cubicBezTo>
                        <a:pt x="5927" y="54402"/>
                        <a:pt x="5805" y="54372"/>
                        <a:pt x="5683" y="54342"/>
                      </a:cubicBezTo>
                      <a:cubicBezTo>
                        <a:pt x="5622" y="54342"/>
                        <a:pt x="5561" y="54311"/>
                        <a:pt x="5500" y="54296"/>
                      </a:cubicBezTo>
                      <a:cubicBezTo>
                        <a:pt x="5439" y="54281"/>
                        <a:pt x="5363" y="54265"/>
                        <a:pt x="5302" y="54250"/>
                      </a:cubicBezTo>
                      <a:cubicBezTo>
                        <a:pt x="5257" y="54235"/>
                        <a:pt x="5226" y="54235"/>
                        <a:pt x="5196" y="54220"/>
                      </a:cubicBezTo>
                      <a:lnTo>
                        <a:pt x="5104" y="54189"/>
                      </a:lnTo>
                      <a:lnTo>
                        <a:pt x="5089" y="54189"/>
                      </a:lnTo>
                      <a:cubicBezTo>
                        <a:pt x="5074" y="54174"/>
                        <a:pt x="5059" y="54174"/>
                        <a:pt x="5043" y="54159"/>
                      </a:cubicBezTo>
                      <a:lnTo>
                        <a:pt x="5013" y="54143"/>
                      </a:lnTo>
                      <a:cubicBezTo>
                        <a:pt x="4982" y="54143"/>
                        <a:pt x="4967" y="54128"/>
                        <a:pt x="4937" y="54128"/>
                      </a:cubicBezTo>
                      <a:lnTo>
                        <a:pt x="4937" y="54113"/>
                      </a:lnTo>
                      <a:lnTo>
                        <a:pt x="4921" y="54113"/>
                      </a:lnTo>
                      <a:cubicBezTo>
                        <a:pt x="4860" y="54083"/>
                        <a:pt x="4800" y="54052"/>
                        <a:pt x="4739" y="54022"/>
                      </a:cubicBezTo>
                      <a:cubicBezTo>
                        <a:pt x="4693" y="54006"/>
                        <a:pt x="4662" y="53976"/>
                        <a:pt x="4632" y="53961"/>
                      </a:cubicBezTo>
                      <a:lnTo>
                        <a:pt x="4586" y="53945"/>
                      </a:lnTo>
                      <a:cubicBezTo>
                        <a:pt x="4510" y="53884"/>
                        <a:pt x="4419" y="53839"/>
                        <a:pt x="4327" y="53763"/>
                      </a:cubicBezTo>
                      <a:cubicBezTo>
                        <a:pt x="4236" y="53702"/>
                        <a:pt x="4144" y="53625"/>
                        <a:pt x="4053" y="53534"/>
                      </a:cubicBezTo>
                      <a:cubicBezTo>
                        <a:pt x="3946" y="53443"/>
                        <a:pt x="3855" y="53321"/>
                        <a:pt x="3763" y="53199"/>
                      </a:cubicBezTo>
                      <a:cubicBezTo>
                        <a:pt x="3687" y="53107"/>
                        <a:pt x="3611" y="53001"/>
                        <a:pt x="3550" y="52894"/>
                      </a:cubicBezTo>
                      <a:cubicBezTo>
                        <a:pt x="3489" y="52787"/>
                        <a:pt x="3428" y="52681"/>
                        <a:pt x="3383" y="52559"/>
                      </a:cubicBezTo>
                      <a:cubicBezTo>
                        <a:pt x="3337" y="52452"/>
                        <a:pt x="3291" y="52330"/>
                        <a:pt x="3261" y="52193"/>
                      </a:cubicBezTo>
                      <a:cubicBezTo>
                        <a:pt x="3245" y="52132"/>
                        <a:pt x="3230" y="52071"/>
                        <a:pt x="3215" y="52010"/>
                      </a:cubicBezTo>
                      <a:cubicBezTo>
                        <a:pt x="3200" y="51995"/>
                        <a:pt x="3200" y="51965"/>
                        <a:pt x="3200" y="51934"/>
                      </a:cubicBezTo>
                      <a:lnTo>
                        <a:pt x="3184" y="51858"/>
                      </a:lnTo>
                      <a:lnTo>
                        <a:pt x="3169" y="51751"/>
                      </a:lnTo>
                      <a:cubicBezTo>
                        <a:pt x="3154" y="51706"/>
                        <a:pt x="3154" y="51660"/>
                        <a:pt x="3154" y="51614"/>
                      </a:cubicBezTo>
                      <a:lnTo>
                        <a:pt x="3139" y="51569"/>
                      </a:lnTo>
                      <a:cubicBezTo>
                        <a:pt x="3139" y="51508"/>
                        <a:pt x="3124" y="51416"/>
                        <a:pt x="3124" y="51340"/>
                      </a:cubicBezTo>
                      <a:lnTo>
                        <a:pt x="3124" y="51310"/>
                      </a:lnTo>
                      <a:cubicBezTo>
                        <a:pt x="3108" y="51218"/>
                        <a:pt x="3093" y="51127"/>
                        <a:pt x="3093" y="51035"/>
                      </a:cubicBezTo>
                      <a:lnTo>
                        <a:pt x="3078" y="50868"/>
                      </a:lnTo>
                      <a:lnTo>
                        <a:pt x="3063" y="50822"/>
                      </a:lnTo>
                      <a:lnTo>
                        <a:pt x="3063" y="50776"/>
                      </a:lnTo>
                      <a:cubicBezTo>
                        <a:pt x="3063" y="50746"/>
                        <a:pt x="3063" y="50715"/>
                        <a:pt x="3063" y="50685"/>
                      </a:cubicBezTo>
                      <a:lnTo>
                        <a:pt x="3047" y="50654"/>
                      </a:lnTo>
                      <a:cubicBezTo>
                        <a:pt x="3047" y="50609"/>
                        <a:pt x="3047" y="50548"/>
                        <a:pt x="3047" y="50487"/>
                      </a:cubicBezTo>
                      <a:lnTo>
                        <a:pt x="3047" y="50472"/>
                      </a:lnTo>
                      <a:cubicBezTo>
                        <a:pt x="3047" y="50441"/>
                        <a:pt x="3047" y="50411"/>
                        <a:pt x="3047" y="50365"/>
                      </a:cubicBezTo>
                      <a:cubicBezTo>
                        <a:pt x="3047" y="50365"/>
                        <a:pt x="3063" y="50350"/>
                        <a:pt x="3063" y="50334"/>
                      </a:cubicBezTo>
                      <a:close/>
                      <a:moveTo>
                        <a:pt x="18710" y="53732"/>
                      </a:moveTo>
                      <a:lnTo>
                        <a:pt x="18695" y="53747"/>
                      </a:lnTo>
                      <a:cubicBezTo>
                        <a:pt x="18649" y="53808"/>
                        <a:pt x="18619" y="53869"/>
                        <a:pt x="18573" y="53930"/>
                      </a:cubicBezTo>
                      <a:lnTo>
                        <a:pt x="18558" y="53961"/>
                      </a:lnTo>
                      <a:lnTo>
                        <a:pt x="18390" y="54174"/>
                      </a:lnTo>
                      <a:lnTo>
                        <a:pt x="18375" y="54204"/>
                      </a:lnTo>
                      <a:cubicBezTo>
                        <a:pt x="18314" y="54296"/>
                        <a:pt x="18238" y="54387"/>
                        <a:pt x="18177" y="54479"/>
                      </a:cubicBezTo>
                      <a:cubicBezTo>
                        <a:pt x="18146" y="54524"/>
                        <a:pt x="18100" y="54585"/>
                        <a:pt x="18055" y="54631"/>
                      </a:cubicBezTo>
                      <a:lnTo>
                        <a:pt x="18070" y="54631"/>
                      </a:lnTo>
                      <a:cubicBezTo>
                        <a:pt x="18055" y="54631"/>
                        <a:pt x="18055" y="54646"/>
                        <a:pt x="18055" y="54646"/>
                      </a:cubicBezTo>
                      <a:lnTo>
                        <a:pt x="18040" y="54677"/>
                      </a:lnTo>
                      <a:cubicBezTo>
                        <a:pt x="17994" y="54722"/>
                        <a:pt x="17963" y="54768"/>
                        <a:pt x="17933" y="54814"/>
                      </a:cubicBezTo>
                      <a:lnTo>
                        <a:pt x="17918" y="54814"/>
                      </a:lnTo>
                      <a:lnTo>
                        <a:pt x="17872" y="54890"/>
                      </a:lnTo>
                      <a:cubicBezTo>
                        <a:pt x="17841" y="54936"/>
                        <a:pt x="17811" y="54966"/>
                        <a:pt x="17781" y="55012"/>
                      </a:cubicBezTo>
                      <a:cubicBezTo>
                        <a:pt x="17765" y="55042"/>
                        <a:pt x="17735" y="55058"/>
                        <a:pt x="17720" y="55088"/>
                      </a:cubicBezTo>
                      <a:cubicBezTo>
                        <a:pt x="17689" y="55119"/>
                        <a:pt x="17659" y="55164"/>
                        <a:pt x="17643" y="55195"/>
                      </a:cubicBezTo>
                      <a:lnTo>
                        <a:pt x="17628" y="55210"/>
                      </a:lnTo>
                      <a:cubicBezTo>
                        <a:pt x="17567" y="55271"/>
                        <a:pt x="17522" y="55362"/>
                        <a:pt x="17461" y="55423"/>
                      </a:cubicBezTo>
                      <a:cubicBezTo>
                        <a:pt x="17339" y="55576"/>
                        <a:pt x="17232" y="55713"/>
                        <a:pt x="17095" y="55865"/>
                      </a:cubicBezTo>
                      <a:cubicBezTo>
                        <a:pt x="17049" y="55911"/>
                        <a:pt x="17019" y="55957"/>
                        <a:pt x="16973" y="56002"/>
                      </a:cubicBezTo>
                      <a:lnTo>
                        <a:pt x="16912" y="56078"/>
                      </a:lnTo>
                      <a:cubicBezTo>
                        <a:pt x="16882" y="56124"/>
                        <a:pt x="16836" y="56155"/>
                        <a:pt x="16805" y="56200"/>
                      </a:cubicBezTo>
                      <a:cubicBezTo>
                        <a:pt x="16790" y="56216"/>
                        <a:pt x="16760" y="56246"/>
                        <a:pt x="16744" y="56261"/>
                      </a:cubicBezTo>
                      <a:lnTo>
                        <a:pt x="16653" y="56353"/>
                      </a:lnTo>
                      <a:lnTo>
                        <a:pt x="16607" y="56398"/>
                      </a:lnTo>
                      <a:cubicBezTo>
                        <a:pt x="16577" y="56429"/>
                        <a:pt x="16546" y="56444"/>
                        <a:pt x="16516" y="56475"/>
                      </a:cubicBezTo>
                      <a:lnTo>
                        <a:pt x="16501" y="56490"/>
                      </a:lnTo>
                      <a:lnTo>
                        <a:pt x="16485" y="56505"/>
                      </a:lnTo>
                      <a:cubicBezTo>
                        <a:pt x="16455" y="56536"/>
                        <a:pt x="16425" y="56566"/>
                        <a:pt x="16394" y="56596"/>
                      </a:cubicBezTo>
                      <a:lnTo>
                        <a:pt x="16333" y="56642"/>
                      </a:lnTo>
                      <a:cubicBezTo>
                        <a:pt x="16303" y="56657"/>
                        <a:pt x="16287" y="56673"/>
                        <a:pt x="16257" y="56703"/>
                      </a:cubicBezTo>
                      <a:lnTo>
                        <a:pt x="16226" y="56718"/>
                      </a:lnTo>
                      <a:lnTo>
                        <a:pt x="16211" y="56734"/>
                      </a:lnTo>
                      <a:lnTo>
                        <a:pt x="16166" y="56764"/>
                      </a:lnTo>
                      <a:lnTo>
                        <a:pt x="16135" y="56795"/>
                      </a:lnTo>
                      <a:cubicBezTo>
                        <a:pt x="16120" y="56795"/>
                        <a:pt x="16105" y="56810"/>
                        <a:pt x="16074" y="56825"/>
                      </a:cubicBezTo>
                      <a:lnTo>
                        <a:pt x="16013" y="56871"/>
                      </a:lnTo>
                      <a:cubicBezTo>
                        <a:pt x="15967" y="56901"/>
                        <a:pt x="15922" y="56947"/>
                        <a:pt x="15876" y="56977"/>
                      </a:cubicBezTo>
                      <a:cubicBezTo>
                        <a:pt x="15785" y="57023"/>
                        <a:pt x="15708" y="57084"/>
                        <a:pt x="15632" y="57130"/>
                      </a:cubicBezTo>
                      <a:cubicBezTo>
                        <a:pt x="15541" y="57191"/>
                        <a:pt x="15465" y="57236"/>
                        <a:pt x="15373" y="57297"/>
                      </a:cubicBezTo>
                      <a:cubicBezTo>
                        <a:pt x="15312" y="57328"/>
                        <a:pt x="15251" y="57373"/>
                        <a:pt x="15190" y="57404"/>
                      </a:cubicBezTo>
                      <a:lnTo>
                        <a:pt x="15160" y="57419"/>
                      </a:lnTo>
                      <a:lnTo>
                        <a:pt x="15099" y="57465"/>
                      </a:lnTo>
                      <a:lnTo>
                        <a:pt x="15038" y="57495"/>
                      </a:lnTo>
                      <a:cubicBezTo>
                        <a:pt x="15008" y="57511"/>
                        <a:pt x="14977" y="57526"/>
                        <a:pt x="14947" y="57541"/>
                      </a:cubicBezTo>
                      <a:lnTo>
                        <a:pt x="14931" y="57541"/>
                      </a:lnTo>
                      <a:lnTo>
                        <a:pt x="14901" y="57556"/>
                      </a:lnTo>
                      <a:cubicBezTo>
                        <a:pt x="14886" y="57572"/>
                        <a:pt x="14855" y="57587"/>
                        <a:pt x="14825" y="57602"/>
                      </a:cubicBezTo>
                      <a:lnTo>
                        <a:pt x="14794" y="57617"/>
                      </a:lnTo>
                      <a:cubicBezTo>
                        <a:pt x="14764" y="57632"/>
                        <a:pt x="14733" y="57632"/>
                        <a:pt x="14703" y="57648"/>
                      </a:cubicBezTo>
                      <a:cubicBezTo>
                        <a:pt x="14672" y="57663"/>
                        <a:pt x="14627" y="57678"/>
                        <a:pt x="14596" y="57693"/>
                      </a:cubicBezTo>
                      <a:lnTo>
                        <a:pt x="14566" y="57709"/>
                      </a:lnTo>
                      <a:cubicBezTo>
                        <a:pt x="14535" y="57709"/>
                        <a:pt x="14490" y="57724"/>
                        <a:pt x="14459" y="57739"/>
                      </a:cubicBezTo>
                      <a:lnTo>
                        <a:pt x="14429" y="57754"/>
                      </a:lnTo>
                      <a:cubicBezTo>
                        <a:pt x="14398" y="57754"/>
                        <a:pt x="14368" y="57770"/>
                        <a:pt x="14337" y="57770"/>
                      </a:cubicBezTo>
                      <a:lnTo>
                        <a:pt x="14200" y="57815"/>
                      </a:lnTo>
                      <a:cubicBezTo>
                        <a:pt x="14170" y="57815"/>
                        <a:pt x="14139" y="57831"/>
                        <a:pt x="14109" y="57831"/>
                      </a:cubicBezTo>
                      <a:cubicBezTo>
                        <a:pt x="14093" y="57831"/>
                        <a:pt x="14078" y="57846"/>
                        <a:pt x="14063" y="57846"/>
                      </a:cubicBezTo>
                      <a:cubicBezTo>
                        <a:pt x="14032" y="57846"/>
                        <a:pt x="14002" y="57861"/>
                        <a:pt x="13972" y="57861"/>
                      </a:cubicBezTo>
                      <a:lnTo>
                        <a:pt x="13956" y="57861"/>
                      </a:lnTo>
                      <a:cubicBezTo>
                        <a:pt x="13880" y="57876"/>
                        <a:pt x="13819" y="57891"/>
                        <a:pt x="13743" y="57907"/>
                      </a:cubicBezTo>
                      <a:lnTo>
                        <a:pt x="13667" y="57922"/>
                      </a:lnTo>
                      <a:lnTo>
                        <a:pt x="13621" y="57922"/>
                      </a:lnTo>
                      <a:cubicBezTo>
                        <a:pt x="13469" y="57952"/>
                        <a:pt x="13301" y="57968"/>
                        <a:pt x="13149" y="58013"/>
                      </a:cubicBezTo>
                      <a:cubicBezTo>
                        <a:pt x="13057" y="58029"/>
                        <a:pt x="12966" y="58044"/>
                        <a:pt x="12875" y="58074"/>
                      </a:cubicBezTo>
                      <a:cubicBezTo>
                        <a:pt x="12783" y="58090"/>
                        <a:pt x="12707" y="58120"/>
                        <a:pt x="12616" y="58135"/>
                      </a:cubicBezTo>
                      <a:cubicBezTo>
                        <a:pt x="12539" y="58166"/>
                        <a:pt x="12448" y="58196"/>
                        <a:pt x="12372" y="58227"/>
                      </a:cubicBezTo>
                      <a:cubicBezTo>
                        <a:pt x="12311" y="58242"/>
                        <a:pt x="12250" y="58257"/>
                        <a:pt x="12189" y="58288"/>
                      </a:cubicBezTo>
                      <a:cubicBezTo>
                        <a:pt x="12204" y="58257"/>
                        <a:pt x="12235" y="58227"/>
                        <a:pt x="12265" y="58211"/>
                      </a:cubicBezTo>
                      <a:cubicBezTo>
                        <a:pt x="12433" y="58044"/>
                        <a:pt x="12585" y="57876"/>
                        <a:pt x="12753" y="57724"/>
                      </a:cubicBezTo>
                      <a:cubicBezTo>
                        <a:pt x="12844" y="57632"/>
                        <a:pt x="12935" y="57541"/>
                        <a:pt x="13027" y="57450"/>
                      </a:cubicBezTo>
                      <a:cubicBezTo>
                        <a:pt x="13103" y="57373"/>
                        <a:pt x="13195" y="57297"/>
                        <a:pt x="13271" y="57206"/>
                      </a:cubicBezTo>
                      <a:cubicBezTo>
                        <a:pt x="13362" y="57130"/>
                        <a:pt x="13454" y="57038"/>
                        <a:pt x="13530" y="56947"/>
                      </a:cubicBezTo>
                      <a:cubicBezTo>
                        <a:pt x="13713" y="56779"/>
                        <a:pt x="13895" y="56596"/>
                        <a:pt x="14124" y="56368"/>
                      </a:cubicBezTo>
                      <a:cubicBezTo>
                        <a:pt x="14154" y="56322"/>
                        <a:pt x="14170" y="56276"/>
                        <a:pt x="14170" y="56246"/>
                      </a:cubicBezTo>
                      <a:cubicBezTo>
                        <a:pt x="14170" y="56216"/>
                        <a:pt x="14154" y="56200"/>
                        <a:pt x="14154" y="56185"/>
                      </a:cubicBezTo>
                      <a:cubicBezTo>
                        <a:pt x="14139" y="56170"/>
                        <a:pt x="14124" y="56155"/>
                        <a:pt x="14109" y="56139"/>
                      </a:cubicBezTo>
                      <a:cubicBezTo>
                        <a:pt x="14109" y="56124"/>
                        <a:pt x="14093" y="56124"/>
                        <a:pt x="14093" y="56124"/>
                      </a:cubicBezTo>
                      <a:cubicBezTo>
                        <a:pt x="14078" y="56109"/>
                        <a:pt x="14063" y="56109"/>
                        <a:pt x="14048" y="56109"/>
                      </a:cubicBezTo>
                      <a:cubicBezTo>
                        <a:pt x="14032" y="56105"/>
                        <a:pt x="14018" y="56103"/>
                        <a:pt x="14005" y="56103"/>
                      </a:cubicBezTo>
                      <a:cubicBezTo>
                        <a:pt x="13964" y="56103"/>
                        <a:pt x="13930" y="56120"/>
                        <a:pt x="13895" y="56155"/>
                      </a:cubicBezTo>
                      <a:cubicBezTo>
                        <a:pt x="13804" y="56261"/>
                        <a:pt x="13713" y="56353"/>
                        <a:pt x="13621" y="56459"/>
                      </a:cubicBezTo>
                      <a:lnTo>
                        <a:pt x="13393" y="56673"/>
                      </a:lnTo>
                      <a:lnTo>
                        <a:pt x="13347" y="56734"/>
                      </a:lnTo>
                      <a:lnTo>
                        <a:pt x="13286" y="56795"/>
                      </a:lnTo>
                      <a:cubicBezTo>
                        <a:pt x="13255" y="56825"/>
                        <a:pt x="13210" y="56871"/>
                        <a:pt x="13164" y="56901"/>
                      </a:cubicBezTo>
                      <a:cubicBezTo>
                        <a:pt x="13134" y="56932"/>
                        <a:pt x="13088" y="56977"/>
                        <a:pt x="13057" y="57008"/>
                      </a:cubicBezTo>
                      <a:lnTo>
                        <a:pt x="12996" y="57069"/>
                      </a:lnTo>
                      <a:cubicBezTo>
                        <a:pt x="12966" y="57099"/>
                        <a:pt x="12920" y="57145"/>
                        <a:pt x="12875" y="57175"/>
                      </a:cubicBezTo>
                      <a:cubicBezTo>
                        <a:pt x="12844" y="57221"/>
                        <a:pt x="12798" y="57267"/>
                        <a:pt x="12753" y="57297"/>
                      </a:cubicBezTo>
                      <a:cubicBezTo>
                        <a:pt x="12661" y="57389"/>
                        <a:pt x="12570" y="57465"/>
                        <a:pt x="12478" y="57556"/>
                      </a:cubicBezTo>
                      <a:cubicBezTo>
                        <a:pt x="12372" y="57648"/>
                        <a:pt x="12265" y="57754"/>
                        <a:pt x="12158" y="57861"/>
                      </a:cubicBezTo>
                      <a:cubicBezTo>
                        <a:pt x="12052" y="57952"/>
                        <a:pt x="11960" y="58059"/>
                        <a:pt x="11854" y="58151"/>
                      </a:cubicBezTo>
                      <a:cubicBezTo>
                        <a:pt x="11808" y="58196"/>
                        <a:pt x="11778" y="58227"/>
                        <a:pt x="11732" y="58272"/>
                      </a:cubicBezTo>
                      <a:cubicBezTo>
                        <a:pt x="11686" y="58303"/>
                        <a:pt x="11640" y="58349"/>
                        <a:pt x="11595" y="58394"/>
                      </a:cubicBezTo>
                      <a:cubicBezTo>
                        <a:pt x="11595" y="58379"/>
                        <a:pt x="11610" y="58364"/>
                        <a:pt x="11610" y="58349"/>
                      </a:cubicBezTo>
                      <a:cubicBezTo>
                        <a:pt x="11625" y="58303"/>
                        <a:pt x="11640" y="58257"/>
                        <a:pt x="11640" y="58227"/>
                      </a:cubicBezTo>
                      <a:lnTo>
                        <a:pt x="11656" y="58181"/>
                      </a:lnTo>
                      <a:cubicBezTo>
                        <a:pt x="11671" y="58135"/>
                        <a:pt x="11686" y="58090"/>
                        <a:pt x="11701" y="58044"/>
                      </a:cubicBezTo>
                      <a:lnTo>
                        <a:pt x="11701" y="58029"/>
                      </a:lnTo>
                      <a:cubicBezTo>
                        <a:pt x="11717" y="57968"/>
                        <a:pt x="11732" y="57922"/>
                        <a:pt x="11747" y="57861"/>
                      </a:cubicBezTo>
                      <a:cubicBezTo>
                        <a:pt x="11747" y="57831"/>
                        <a:pt x="11762" y="57800"/>
                        <a:pt x="11778" y="57754"/>
                      </a:cubicBezTo>
                      <a:cubicBezTo>
                        <a:pt x="11778" y="57739"/>
                        <a:pt x="11778" y="57724"/>
                        <a:pt x="11793" y="57709"/>
                      </a:cubicBezTo>
                      <a:cubicBezTo>
                        <a:pt x="11823" y="57602"/>
                        <a:pt x="11854" y="57511"/>
                        <a:pt x="11899" y="57419"/>
                      </a:cubicBezTo>
                      <a:lnTo>
                        <a:pt x="11899" y="57404"/>
                      </a:lnTo>
                      <a:cubicBezTo>
                        <a:pt x="11930" y="57328"/>
                        <a:pt x="11960" y="57252"/>
                        <a:pt x="12006" y="57175"/>
                      </a:cubicBezTo>
                      <a:cubicBezTo>
                        <a:pt x="12052" y="57084"/>
                        <a:pt x="12098" y="56993"/>
                        <a:pt x="12143" y="56916"/>
                      </a:cubicBezTo>
                      <a:cubicBezTo>
                        <a:pt x="12189" y="56825"/>
                        <a:pt x="12250" y="56718"/>
                        <a:pt x="12311" y="56627"/>
                      </a:cubicBezTo>
                      <a:cubicBezTo>
                        <a:pt x="12372" y="56520"/>
                        <a:pt x="12433" y="56429"/>
                        <a:pt x="12509" y="56337"/>
                      </a:cubicBezTo>
                      <a:lnTo>
                        <a:pt x="12585" y="56231"/>
                      </a:lnTo>
                      <a:cubicBezTo>
                        <a:pt x="12707" y="56078"/>
                        <a:pt x="12829" y="55941"/>
                        <a:pt x="12951" y="55819"/>
                      </a:cubicBezTo>
                      <a:lnTo>
                        <a:pt x="12966" y="55789"/>
                      </a:lnTo>
                      <a:cubicBezTo>
                        <a:pt x="13073" y="55667"/>
                        <a:pt x="13179" y="55545"/>
                        <a:pt x="13286" y="55439"/>
                      </a:cubicBezTo>
                      <a:lnTo>
                        <a:pt x="13301" y="55423"/>
                      </a:lnTo>
                      <a:cubicBezTo>
                        <a:pt x="13332" y="55393"/>
                        <a:pt x="13362" y="55362"/>
                        <a:pt x="13393" y="55332"/>
                      </a:cubicBezTo>
                      <a:cubicBezTo>
                        <a:pt x="13438" y="55286"/>
                        <a:pt x="13484" y="55256"/>
                        <a:pt x="13514" y="55225"/>
                      </a:cubicBezTo>
                      <a:cubicBezTo>
                        <a:pt x="13591" y="55164"/>
                        <a:pt x="13636" y="55134"/>
                        <a:pt x="13682" y="55103"/>
                      </a:cubicBezTo>
                      <a:cubicBezTo>
                        <a:pt x="13743" y="55058"/>
                        <a:pt x="13789" y="55027"/>
                        <a:pt x="13850" y="54981"/>
                      </a:cubicBezTo>
                      <a:cubicBezTo>
                        <a:pt x="13926" y="54951"/>
                        <a:pt x="13987" y="54905"/>
                        <a:pt x="14048" y="54875"/>
                      </a:cubicBezTo>
                      <a:cubicBezTo>
                        <a:pt x="14124" y="54829"/>
                        <a:pt x="14170" y="54799"/>
                        <a:pt x="14231" y="54768"/>
                      </a:cubicBezTo>
                      <a:cubicBezTo>
                        <a:pt x="14246" y="54753"/>
                        <a:pt x="14261" y="54753"/>
                        <a:pt x="14276" y="54738"/>
                      </a:cubicBezTo>
                      <a:cubicBezTo>
                        <a:pt x="14368" y="54692"/>
                        <a:pt x="14459" y="54631"/>
                        <a:pt x="14551" y="54585"/>
                      </a:cubicBezTo>
                      <a:cubicBezTo>
                        <a:pt x="14611" y="54555"/>
                        <a:pt x="14672" y="54524"/>
                        <a:pt x="14733" y="54494"/>
                      </a:cubicBezTo>
                      <a:cubicBezTo>
                        <a:pt x="14794" y="54463"/>
                        <a:pt x="14855" y="54448"/>
                        <a:pt x="14916" y="54418"/>
                      </a:cubicBezTo>
                      <a:cubicBezTo>
                        <a:pt x="14962" y="54402"/>
                        <a:pt x="14992" y="54387"/>
                        <a:pt x="15038" y="54372"/>
                      </a:cubicBezTo>
                      <a:cubicBezTo>
                        <a:pt x="15084" y="54357"/>
                        <a:pt x="15114" y="54342"/>
                        <a:pt x="15160" y="54326"/>
                      </a:cubicBezTo>
                      <a:lnTo>
                        <a:pt x="15190" y="54326"/>
                      </a:lnTo>
                      <a:cubicBezTo>
                        <a:pt x="15206" y="54326"/>
                        <a:pt x="15221" y="54311"/>
                        <a:pt x="15236" y="54311"/>
                      </a:cubicBezTo>
                      <a:cubicBezTo>
                        <a:pt x="15267" y="54311"/>
                        <a:pt x="15297" y="54296"/>
                        <a:pt x="15328" y="54296"/>
                      </a:cubicBezTo>
                      <a:lnTo>
                        <a:pt x="15419" y="54281"/>
                      </a:lnTo>
                      <a:lnTo>
                        <a:pt x="15465" y="54281"/>
                      </a:lnTo>
                      <a:lnTo>
                        <a:pt x="15571" y="54265"/>
                      </a:lnTo>
                      <a:lnTo>
                        <a:pt x="15617" y="54265"/>
                      </a:lnTo>
                      <a:lnTo>
                        <a:pt x="15891" y="54220"/>
                      </a:lnTo>
                      <a:lnTo>
                        <a:pt x="16150" y="54189"/>
                      </a:lnTo>
                      <a:lnTo>
                        <a:pt x="16166" y="54189"/>
                      </a:lnTo>
                      <a:cubicBezTo>
                        <a:pt x="16272" y="54174"/>
                        <a:pt x="16364" y="54159"/>
                        <a:pt x="16455" y="54143"/>
                      </a:cubicBezTo>
                      <a:cubicBezTo>
                        <a:pt x="16546" y="54128"/>
                        <a:pt x="16638" y="54113"/>
                        <a:pt x="16714" y="54098"/>
                      </a:cubicBezTo>
                      <a:cubicBezTo>
                        <a:pt x="16866" y="54067"/>
                        <a:pt x="17019" y="54037"/>
                        <a:pt x="17171" y="54006"/>
                      </a:cubicBezTo>
                      <a:cubicBezTo>
                        <a:pt x="17202" y="54006"/>
                        <a:pt x="17232" y="54006"/>
                        <a:pt x="17263" y="53991"/>
                      </a:cubicBezTo>
                      <a:cubicBezTo>
                        <a:pt x="17430" y="53961"/>
                        <a:pt x="17613" y="53930"/>
                        <a:pt x="17781" y="53900"/>
                      </a:cubicBezTo>
                      <a:cubicBezTo>
                        <a:pt x="17857" y="53884"/>
                        <a:pt x="17933" y="53869"/>
                        <a:pt x="18009" y="53854"/>
                      </a:cubicBezTo>
                      <a:lnTo>
                        <a:pt x="18040" y="53854"/>
                      </a:lnTo>
                      <a:lnTo>
                        <a:pt x="18024" y="53869"/>
                      </a:lnTo>
                      <a:lnTo>
                        <a:pt x="18009" y="53869"/>
                      </a:lnTo>
                      <a:cubicBezTo>
                        <a:pt x="17902" y="53945"/>
                        <a:pt x="17811" y="54006"/>
                        <a:pt x="17704" y="54067"/>
                      </a:cubicBezTo>
                      <a:cubicBezTo>
                        <a:pt x="17643" y="54098"/>
                        <a:pt x="17582" y="54128"/>
                        <a:pt x="17506" y="54174"/>
                      </a:cubicBezTo>
                      <a:cubicBezTo>
                        <a:pt x="17369" y="54235"/>
                        <a:pt x="17232" y="54311"/>
                        <a:pt x="17095" y="54387"/>
                      </a:cubicBezTo>
                      <a:cubicBezTo>
                        <a:pt x="16805" y="54524"/>
                        <a:pt x="16516" y="54677"/>
                        <a:pt x="16226" y="54814"/>
                      </a:cubicBezTo>
                      <a:cubicBezTo>
                        <a:pt x="16120" y="54844"/>
                        <a:pt x="16013" y="54890"/>
                        <a:pt x="15907" y="54920"/>
                      </a:cubicBezTo>
                      <a:cubicBezTo>
                        <a:pt x="15861" y="54936"/>
                        <a:pt x="15815" y="54951"/>
                        <a:pt x="15769" y="54966"/>
                      </a:cubicBezTo>
                      <a:lnTo>
                        <a:pt x="15754" y="54966"/>
                      </a:lnTo>
                      <a:lnTo>
                        <a:pt x="15708" y="54981"/>
                      </a:lnTo>
                      <a:cubicBezTo>
                        <a:pt x="15678" y="54997"/>
                        <a:pt x="15632" y="55012"/>
                        <a:pt x="15587" y="55027"/>
                      </a:cubicBezTo>
                      <a:lnTo>
                        <a:pt x="15571" y="55027"/>
                      </a:lnTo>
                      <a:cubicBezTo>
                        <a:pt x="15541" y="55042"/>
                        <a:pt x="15526" y="55058"/>
                        <a:pt x="15495" y="55058"/>
                      </a:cubicBezTo>
                      <a:cubicBezTo>
                        <a:pt x="15465" y="55073"/>
                        <a:pt x="15449" y="55088"/>
                        <a:pt x="15419" y="55103"/>
                      </a:cubicBezTo>
                      <a:cubicBezTo>
                        <a:pt x="15358" y="55134"/>
                        <a:pt x="15312" y="55164"/>
                        <a:pt x="15267" y="55195"/>
                      </a:cubicBezTo>
                      <a:cubicBezTo>
                        <a:pt x="15160" y="55240"/>
                        <a:pt x="15069" y="55317"/>
                        <a:pt x="14962" y="55393"/>
                      </a:cubicBezTo>
                      <a:lnTo>
                        <a:pt x="14901" y="55439"/>
                      </a:lnTo>
                      <a:cubicBezTo>
                        <a:pt x="14825" y="55499"/>
                        <a:pt x="14749" y="55560"/>
                        <a:pt x="14672" y="55637"/>
                      </a:cubicBezTo>
                      <a:lnTo>
                        <a:pt x="14551" y="55743"/>
                      </a:lnTo>
                      <a:lnTo>
                        <a:pt x="14520" y="55774"/>
                      </a:lnTo>
                      <a:cubicBezTo>
                        <a:pt x="14505" y="55789"/>
                        <a:pt x="14490" y="55804"/>
                        <a:pt x="14474" y="55819"/>
                      </a:cubicBezTo>
                      <a:cubicBezTo>
                        <a:pt x="14459" y="55835"/>
                        <a:pt x="14459" y="55835"/>
                        <a:pt x="14444" y="55850"/>
                      </a:cubicBezTo>
                      <a:cubicBezTo>
                        <a:pt x="14444" y="55850"/>
                        <a:pt x="14444" y="55865"/>
                        <a:pt x="14444" y="55880"/>
                      </a:cubicBezTo>
                      <a:cubicBezTo>
                        <a:pt x="14444" y="55896"/>
                        <a:pt x="14444" y="55911"/>
                        <a:pt x="14459" y="55911"/>
                      </a:cubicBezTo>
                      <a:lnTo>
                        <a:pt x="14474" y="55911"/>
                      </a:lnTo>
                      <a:cubicBezTo>
                        <a:pt x="14480" y="55914"/>
                        <a:pt x="14485" y="55915"/>
                        <a:pt x="14490" y="55915"/>
                      </a:cubicBezTo>
                      <a:cubicBezTo>
                        <a:pt x="14511" y="55915"/>
                        <a:pt x="14526" y="55893"/>
                        <a:pt x="14551" y="55880"/>
                      </a:cubicBezTo>
                      <a:lnTo>
                        <a:pt x="14551" y="55865"/>
                      </a:lnTo>
                      <a:cubicBezTo>
                        <a:pt x="14581" y="55850"/>
                        <a:pt x="14596" y="55835"/>
                        <a:pt x="14611" y="55819"/>
                      </a:cubicBezTo>
                      <a:lnTo>
                        <a:pt x="14642" y="55789"/>
                      </a:lnTo>
                      <a:lnTo>
                        <a:pt x="14764" y="55667"/>
                      </a:lnTo>
                      <a:cubicBezTo>
                        <a:pt x="14825" y="55637"/>
                        <a:pt x="14870" y="55591"/>
                        <a:pt x="14931" y="55560"/>
                      </a:cubicBezTo>
                      <a:cubicBezTo>
                        <a:pt x="14992" y="55515"/>
                        <a:pt x="15053" y="55484"/>
                        <a:pt x="15114" y="55439"/>
                      </a:cubicBezTo>
                      <a:cubicBezTo>
                        <a:pt x="15160" y="55408"/>
                        <a:pt x="15221" y="55378"/>
                        <a:pt x="15282" y="55347"/>
                      </a:cubicBezTo>
                      <a:cubicBezTo>
                        <a:pt x="15328" y="55317"/>
                        <a:pt x="15373" y="55301"/>
                        <a:pt x="15419" y="55271"/>
                      </a:cubicBezTo>
                      <a:lnTo>
                        <a:pt x="15465" y="55271"/>
                      </a:lnTo>
                      <a:cubicBezTo>
                        <a:pt x="15495" y="55256"/>
                        <a:pt x="15510" y="55240"/>
                        <a:pt x="15541" y="55225"/>
                      </a:cubicBezTo>
                      <a:cubicBezTo>
                        <a:pt x="15571" y="55225"/>
                        <a:pt x="15602" y="55210"/>
                        <a:pt x="15632" y="55210"/>
                      </a:cubicBezTo>
                      <a:cubicBezTo>
                        <a:pt x="15693" y="55195"/>
                        <a:pt x="15769" y="55180"/>
                        <a:pt x="15830" y="55164"/>
                      </a:cubicBezTo>
                      <a:lnTo>
                        <a:pt x="16028" y="55119"/>
                      </a:lnTo>
                      <a:cubicBezTo>
                        <a:pt x="16166" y="55088"/>
                        <a:pt x="16287" y="55042"/>
                        <a:pt x="16409" y="54997"/>
                      </a:cubicBezTo>
                      <a:cubicBezTo>
                        <a:pt x="16516" y="54951"/>
                        <a:pt x="16638" y="54920"/>
                        <a:pt x="16760" y="54875"/>
                      </a:cubicBezTo>
                      <a:lnTo>
                        <a:pt x="16866" y="54829"/>
                      </a:lnTo>
                      <a:cubicBezTo>
                        <a:pt x="16943" y="54799"/>
                        <a:pt x="17019" y="54768"/>
                        <a:pt x="17080" y="54753"/>
                      </a:cubicBezTo>
                      <a:cubicBezTo>
                        <a:pt x="17186" y="54707"/>
                        <a:pt x="17293" y="54661"/>
                        <a:pt x="17430" y="54601"/>
                      </a:cubicBezTo>
                      <a:cubicBezTo>
                        <a:pt x="17445" y="54601"/>
                        <a:pt x="17476" y="54585"/>
                        <a:pt x="17491" y="54570"/>
                      </a:cubicBezTo>
                      <a:cubicBezTo>
                        <a:pt x="17582" y="54540"/>
                        <a:pt x="17674" y="54494"/>
                        <a:pt x="17750" y="54448"/>
                      </a:cubicBezTo>
                      <a:cubicBezTo>
                        <a:pt x="17841" y="54402"/>
                        <a:pt x="17948" y="54342"/>
                        <a:pt x="18070" y="54250"/>
                      </a:cubicBezTo>
                      <a:cubicBezTo>
                        <a:pt x="18131" y="54204"/>
                        <a:pt x="18177" y="54174"/>
                        <a:pt x="18222" y="54128"/>
                      </a:cubicBezTo>
                      <a:cubicBezTo>
                        <a:pt x="18283" y="54098"/>
                        <a:pt x="18329" y="54052"/>
                        <a:pt x="18375" y="54022"/>
                      </a:cubicBezTo>
                      <a:lnTo>
                        <a:pt x="18375" y="54006"/>
                      </a:lnTo>
                      <a:cubicBezTo>
                        <a:pt x="18420" y="53976"/>
                        <a:pt x="18466" y="53945"/>
                        <a:pt x="18512" y="53900"/>
                      </a:cubicBezTo>
                      <a:cubicBezTo>
                        <a:pt x="18512" y="53900"/>
                        <a:pt x="18527" y="53884"/>
                        <a:pt x="18542" y="53869"/>
                      </a:cubicBezTo>
                      <a:lnTo>
                        <a:pt x="18558" y="53854"/>
                      </a:lnTo>
                      <a:cubicBezTo>
                        <a:pt x="18558" y="53839"/>
                        <a:pt x="18573" y="53839"/>
                        <a:pt x="18588" y="53824"/>
                      </a:cubicBezTo>
                      <a:cubicBezTo>
                        <a:pt x="18603" y="53793"/>
                        <a:pt x="18603" y="53763"/>
                        <a:pt x="18619" y="53747"/>
                      </a:cubicBezTo>
                      <a:cubicBezTo>
                        <a:pt x="18649" y="53747"/>
                        <a:pt x="18679" y="53732"/>
                        <a:pt x="18710" y="53732"/>
                      </a:cubicBezTo>
                      <a:close/>
                      <a:moveTo>
                        <a:pt x="11138" y="54479"/>
                      </a:moveTo>
                      <a:cubicBezTo>
                        <a:pt x="11001" y="55012"/>
                        <a:pt x="10863" y="55560"/>
                        <a:pt x="10726" y="56094"/>
                      </a:cubicBezTo>
                      <a:cubicBezTo>
                        <a:pt x="10635" y="56414"/>
                        <a:pt x="10559" y="56718"/>
                        <a:pt x="10483" y="57054"/>
                      </a:cubicBezTo>
                      <a:cubicBezTo>
                        <a:pt x="10437" y="57206"/>
                        <a:pt x="10406" y="57373"/>
                        <a:pt x="10361" y="57541"/>
                      </a:cubicBezTo>
                      <a:cubicBezTo>
                        <a:pt x="10345" y="57587"/>
                        <a:pt x="10330" y="57648"/>
                        <a:pt x="10315" y="57693"/>
                      </a:cubicBezTo>
                      <a:cubicBezTo>
                        <a:pt x="10239" y="57891"/>
                        <a:pt x="10178" y="58105"/>
                        <a:pt x="10102" y="58303"/>
                      </a:cubicBezTo>
                      <a:cubicBezTo>
                        <a:pt x="10056" y="58440"/>
                        <a:pt x="10010" y="58592"/>
                        <a:pt x="9964" y="58729"/>
                      </a:cubicBezTo>
                      <a:cubicBezTo>
                        <a:pt x="9904" y="58897"/>
                        <a:pt x="9843" y="59049"/>
                        <a:pt x="9782" y="59217"/>
                      </a:cubicBezTo>
                      <a:cubicBezTo>
                        <a:pt x="9675" y="59446"/>
                        <a:pt x="9584" y="59689"/>
                        <a:pt x="9492" y="59918"/>
                      </a:cubicBezTo>
                      <a:cubicBezTo>
                        <a:pt x="9507" y="59720"/>
                        <a:pt x="9523" y="59537"/>
                        <a:pt x="9523" y="59339"/>
                      </a:cubicBezTo>
                      <a:cubicBezTo>
                        <a:pt x="9538" y="59217"/>
                        <a:pt x="9538" y="59095"/>
                        <a:pt x="9538" y="58958"/>
                      </a:cubicBezTo>
                      <a:cubicBezTo>
                        <a:pt x="9538" y="58912"/>
                        <a:pt x="9538" y="58851"/>
                        <a:pt x="9538" y="58790"/>
                      </a:cubicBezTo>
                      <a:cubicBezTo>
                        <a:pt x="9584" y="58608"/>
                        <a:pt x="9645" y="58440"/>
                        <a:pt x="9705" y="58272"/>
                      </a:cubicBezTo>
                      <a:cubicBezTo>
                        <a:pt x="9797" y="58044"/>
                        <a:pt x="9873" y="57815"/>
                        <a:pt x="9949" y="57602"/>
                      </a:cubicBezTo>
                      <a:cubicBezTo>
                        <a:pt x="10025" y="57389"/>
                        <a:pt x="10086" y="57175"/>
                        <a:pt x="10147" y="56962"/>
                      </a:cubicBezTo>
                      <a:cubicBezTo>
                        <a:pt x="10178" y="56840"/>
                        <a:pt x="10208" y="56718"/>
                        <a:pt x="10239" y="56581"/>
                      </a:cubicBezTo>
                      <a:cubicBezTo>
                        <a:pt x="10269" y="56475"/>
                        <a:pt x="10300" y="56368"/>
                        <a:pt x="10330" y="56261"/>
                      </a:cubicBezTo>
                      <a:cubicBezTo>
                        <a:pt x="10345" y="56216"/>
                        <a:pt x="10361" y="56155"/>
                        <a:pt x="10391" y="56094"/>
                      </a:cubicBezTo>
                      <a:cubicBezTo>
                        <a:pt x="10391" y="56048"/>
                        <a:pt x="10406" y="56017"/>
                        <a:pt x="10422" y="55972"/>
                      </a:cubicBezTo>
                      <a:cubicBezTo>
                        <a:pt x="10467" y="55850"/>
                        <a:pt x="10498" y="55728"/>
                        <a:pt x="10543" y="55606"/>
                      </a:cubicBezTo>
                      <a:cubicBezTo>
                        <a:pt x="10604" y="55408"/>
                        <a:pt x="10665" y="55225"/>
                        <a:pt x="10726" y="55027"/>
                      </a:cubicBezTo>
                      <a:cubicBezTo>
                        <a:pt x="10757" y="54981"/>
                        <a:pt x="10802" y="54936"/>
                        <a:pt x="10833" y="54890"/>
                      </a:cubicBezTo>
                      <a:cubicBezTo>
                        <a:pt x="10909" y="54799"/>
                        <a:pt x="10985" y="54707"/>
                        <a:pt x="11061" y="54601"/>
                      </a:cubicBezTo>
                      <a:cubicBezTo>
                        <a:pt x="11092" y="54570"/>
                        <a:pt x="11107" y="54524"/>
                        <a:pt x="11138" y="54479"/>
                      </a:cubicBezTo>
                      <a:close/>
                      <a:moveTo>
                        <a:pt x="15543" y="0"/>
                      </a:moveTo>
                      <a:cubicBezTo>
                        <a:pt x="15521" y="0"/>
                        <a:pt x="15498" y="8"/>
                        <a:pt x="15480" y="26"/>
                      </a:cubicBezTo>
                      <a:cubicBezTo>
                        <a:pt x="15449" y="26"/>
                        <a:pt x="15434" y="56"/>
                        <a:pt x="15419" y="71"/>
                      </a:cubicBezTo>
                      <a:cubicBezTo>
                        <a:pt x="15404" y="86"/>
                        <a:pt x="15373" y="117"/>
                        <a:pt x="15358" y="147"/>
                      </a:cubicBezTo>
                      <a:cubicBezTo>
                        <a:pt x="15343" y="178"/>
                        <a:pt x="15312" y="208"/>
                        <a:pt x="15297" y="254"/>
                      </a:cubicBezTo>
                      <a:cubicBezTo>
                        <a:pt x="15221" y="361"/>
                        <a:pt x="15175" y="467"/>
                        <a:pt x="15114" y="574"/>
                      </a:cubicBezTo>
                      <a:cubicBezTo>
                        <a:pt x="15084" y="620"/>
                        <a:pt x="15053" y="681"/>
                        <a:pt x="15038" y="742"/>
                      </a:cubicBezTo>
                      <a:cubicBezTo>
                        <a:pt x="15008" y="787"/>
                        <a:pt x="14977" y="848"/>
                        <a:pt x="14962" y="894"/>
                      </a:cubicBezTo>
                      <a:cubicBezTo>
                        <a:pt x="14931" y="955"/>
                        <a:pt x="14901" y="1016"/>
                        <a:pt x="14886" y="1077"/>
                      </a:cubicBezTo>
                      <a:cubicBezTo>
                        <a:pt x="14855" y="1138"/>
                        <a:pt x="14840" y="1199"/>
                        <a:pt x="14810" y="1260"/>
                      </a:cubicBezTo>
                      <a:cubicBezTo>
                        <a:pt x="14764" y="1366"/>
                        <a:pt x="14733" y="1473"/>
                        <a:pt x="14688" y="1595"/>
                      </a:cubicBezTo>
                      <a:cubicBezTo>
                        <a:pt x="14642" y="1717"/>
                        <a:pt x="14611" y="1823"/>
                        <a:pt x="14566" y="1945"/>
                      </a:cubicBezTo>
                      <a:cubicBezTo>
                        <a:pt x="14490" y="2174"/>
                        <a:pt x="14429" y="2418"/>
                        <a:pt x="14352" y="2646"/>
                      </a:cubicBezTo>
                      <a:cubicBezTo>
                        <a:pt x="14261" y="2875"/>
                        <a:pt x="14185" y="3118"/>
                        <a:pt x="14078" y="3347"/>
                      </a:cubicBezTo>
                      <a:cubicBezTo>
                        <a:pt x="13987" y="3560"/>
                        <a:pt x="13895" y="3789"/>
                        <a:pt x="13819" y="4017"/>
                      </a:cubicBezTo>
                      <a:cubicBezTo>
                        <a:pt x="13773" y="4139"/>
                        <a:pt x="13743" y="4246"/>
                        <a:pt x="13713" y="4368"/>
                      </a:cubicBezTo>
                      <a:cubicBezTo>
                        <a:pt x="13697" y="4429"/>
                        <a:pt x="13697" y="4490"/>
                        <a:pt x="13682" y="4551"/>
                      </a:cubicBezTo>
                      <a:cubicBezTo>
                        <a:pt x="13667" y="4612"/>
                        <a:pt x="13667" y="4672"/>
                        <a:pt x="13652" y="4733"/>
                      </a:cubicBezTo>
                      <a:cubicBezTo>
                        <a:pt x="13652" y="4794"/>
                        <a:pt x="13636" y="4855"/>
                        <a:pt x="13636" y="4916"/>
                      </a:cubicBezTo>
                      <a:cubicBezTo>
                        <a:pt x="13621" y="4962"/>
                        <a:pt x="13621" y="5008"/>
                        <a:pt x="13621" y="5038"/>
                      </a:cubicBezTo>
                      <a:cubicBezTo>
                        <a:pt x="13621" y="5069"/>
                        <a:pt x="13621" y="5084"/>
                        <a:pt x="13621" y="5114"/>
                      </a:cubicBezTo>
                      <a:cubicBezTo>
                        <a:pt x="13621" y="5236"/>
                        <a:pt x="13621" y="5373"/>
                        <a:pt x="13621" y="5510"/>
                      </a:cubicBezTo>
                      <a:cubicBezTo>
                        <a:pt x="13621" y="5556"/>
                        <a:pt x="13621" y="5617"/>
                        <a:pt x="13621" y="5663"/>
                      </a:cubicBezTo>
                      <a:cubicBezTo>
                        <a:pt x="13621" y="5754"/>
                        <a:pt x="13621" y="5830"/>
                        <a:pt x="13621" y="5907"/>
                      </a:cubicBezTo>
                      <a:cubicBezTo>
                        <a:pt x="13621" y="5952"/>
                        <a:pt x="13621" y="6013"/>
                        <a:pt x="13621" y="6059"/>
                      </a:cubicBezTo>
                      <a:cubicBezTo>
                        <a:pt x="13621" y="6120"/>
                        <a:pt x="13621" y="6166"/>
                        <a:pt x="13636" y="6227"/>
                      </a:cubicBezTo>
                      <a:cubicBezTo>
                        <a:pt x="13636" y="6287"/>
                        <a:pt x="13636" y="6348"/>
                        <a:pt x="13652" y="6409"/>
                      </a:cubicBezTo>
                      <a:cubicBezTo>
                        <a:pt x="13652" y="6470"/>
                        <a:pt x="13652" y="6547"/>
                        <a:pt x="13667" y="6607"/>
                      </a:cubicBezTo>
                      <a:cubicBezTo>
                        <a:pt x="13682" y="6668"/>
                        <a:pt x="13682" y="6729"/>
                        <a:pt x="13697" y="6790"/>
                      </a:cubicBezTo>
                      <a:cubicBezTo>
                        <a:pt x="13713" y="6851"/>
                        <a:pt x="13728" y="6912"/>
                        <a:pt x="13743" y="6973"/>
                      </a:cubicBezTo>
                      <a:cubicBezTo>
                        <a:pt x="13789" y="7217"/>
                        <a:pt x="13834" y="7461"/>
                        <a:pt x="13880" y="7704"/>
                      </a:cubicBezTo>
                      <a:cubicBezTo>
                        <a:pt x="13911" y="7826"/>
                        <a:pt x="13941" y="7948"/>
                        <a:pt x="13972" y="8070"/>
                      </a:cubicBezTo>
                      <a:cubicBezTo>
                        <a:pt x="13987" y="8192"/>
                        <a:pt x="14017" y="8299"/>
                        <a:pt x="14017" y="8421"/>
                      </a:cubicBezTo>
                      <a:cubicBezTo>
                        <a:pt x="14032" y="8466"/>
                        <a:pt x="14032" y="8497"/>
                        <a:pt x="14032" y="8542"/>
                      </a:cubicBezTo>
                      <a:cubicBezTo>
                        <a:pt x="14048" y="8603"/>
                        <a:pt x="14048" y="8680"/>
                        <a:pt x="14063" y="8756"/>
                      </a:cubicBezTo>
                      <a:cubicBezTo>
                        <a:pt x="14063" y="8817"/>
                        <a:pt x="14063" y="8893"/>
                        <a:pt x="14078" y="8969"/>
                      </a:cubicBezTo>
                      <a:cubicBezTo>
                        <a:pt x="14078" y="9045"/>
                        <a:pt x="14078" y="9121"/>
                        <a:pt x="14078" y="9198"/>
                      </a:cubicBezTo>
                      <a:cubicBezTo>
                        <a:pt x="14078" y="9274"/>
                        <a:pt x="14078" y="9350"/>
                        <a:pt x="14078" y="9426"/>
                      </a:cubicBezTo>
                      <a:cubicBezTo>
                        <a:pt x="14063" y="9639"/>
                        <a:pt x="14063" y="9853"/>
                        <a:pt x="14048" y="10066"/>
                      </a:cubicBezTo>
                      <a:cubicBezTo>
                        <a:pt x="14048" y="10173"/>
                        <a:pt x="14048" y="10295"/>
                        <a:pt x="14048" y="10416"/>
                      </a:cubicBezTo>
                      <a:cubicBezTo>
                        <a:pt x="14048" y="10477"/>
                        <a:pt x="14048" y="10538"/>
                        <a:pt x="14048" y="10584"/>
                      </a:cubicBezTo>
                      <a:cubicBezTo>
                        <a:pt x="13972" y="10782"/>
                        <a:pt x="13895" y="10965"/>
                        <a:pt x="13819" y="11163"/>
                      </a:cubicBezTo>
                      <a:cubicBezTo>
                        <a:pt x="13789" y="11285"/>
                        <a:pt x="13743" y="11407"/>
                        <a:pt x="13697" y="11513"/>
                      </a:cubicBezTo>
                      <a:cubicBezTo>
                        <a:pt x="13682" y="11559"/>
                        <a:pt x="13667" y="11605"/>
                        <a:pt x="13636" y="11651"/>
                      </a:cubicBezTo>
                      <a:cubicBezTo>
                        <a:pt x="13621" y="11696"/>
                        <a:pt x="13606" y="11757"/>
                        <a:pt x="13575" y="11818"/>
                      </a:cubicBezTo>
                      <a:cubicBezTo>
                        <a:pt x="13530" y="11910"/>
                        <a:pt x="13499" y="12016"/>
                        <a:pt x="13454" y="12123"/>
                      </a:cubicBezTo>
                      <a:cubicBezTo>
                        <a:pt x="13393" y="12245"/>
                        <a:pt x="13347" y="12351"/>
                        <a:pt x="13286" y="12473"/>
                      </a:cubicBezTo>
                      <a:cubicBezTo>
                        <a:pt x="13210" y="12671"/>
                        <a:pt x="13118" y="12885"/>
                        <a:pt x="13042" y="13098"/>
                      </a:cubicBezTo>
                      <a:cubicBezTo>
                        <a:pt x="12966" y="13311"/>
                        <a:pt x="12890" y="13540"/>
                        <a:pt x="12814" y="13768"/>
                      </a:cubicBezTo>
                      <a:cubicBezTo>
                        <a:pt x="12768" y="13936"/>
                        <a:pt x="12692" y="14104"/>
                        <a:pt x="12631" y="14286"/>
                      </a:cubicBezTo>
                      <a:lnTo>
                        <a:pt x="12524" y="14423"/>
                      </a:lnTo>
                      <a:cubicBezTo>
                        <a:pt x="12448" y="14515"/>
                        <a:pt x="12372" y="14622"/>
                        <a:pt x="12296" y="14728"/>
                      </a:cubicBezTo>
                      <a:cubicBezTo>
                        <a:pt x="12128" y="14941"/>
                        <a:pt x="11976" y="15170"/>
                        <a:pt x="11839" y="15383"/>
                      </a:cubicBezTo>
                      <a:cubicBezTo>
                        <a:pt x="11762" y="15490"/>
                        <a:pt x="11701" y="15612"/>
                        <a:pt x="11640" y="15719"/>
                      </a:cubicBezTo>
                      <a:cubicBezTo>
                        <a:pt x="11610" y="15795"/>
                        <a:pt x="11564" y="15871"/>
                        <a:pt x="11534" y="15962"/>
                      </a:cubicBezTo>
                      <a:cubicBezTo>
                        <a:pt x="11534" y="15658"/>
                        <a:pt x="11534" y="15368"/>
                        <a:pt x="11534" y="15079"/>
                      </a:cubicBezTo>
                      <a:cubicBezTo>
                        <a:pt x="11519" y="14667"/>
                        <a:pt x="11473" y="14256"/>
                        <a:pt x="11427" y="13845"/>
                      </a:cubicBezTo>
                      <a:cubicBezTo>
                        <a:pt x="11397" y="13525"/>
                        <a:pt x="11351" y="13220"/>
                        <a:pt x="11305" y="12915"/>
                      </a:cubicBezTo>
                      <a:cubicBezTo>
                        <a:pt x="11305" y="12900"/>
                        <a:pt x="11305" y="12900"/>
                        <a:pt x="11305" y="12900"/>
                      </a:cubicBezTo>
                      <a:cubicBezTo>
                        <a:pt x="11320" y="12839"/>
                        <a:pt x="11351" y="12778"/>
                        <a:pt x="11366" y="12732"/>
                      </a:cubicBezTo>
                      <a:cubicBezTo>
                        <a:pt x="11412" y="12656"/>
                        <a:pt x="11442" y="12580"/>
                        <a:pt x="11488" y="12504"/>
                      </a:cubicBezTo>
                      <a:cubicBezTo>
                        <a:pt x="11534" y="12412"/>
                        <a:pt x="11579" y="12321"/>
                        <a:pt x="11610" y="12229"/>
                      </a:cubicBezTo>
                      <a:cubicBezTo>
                        <a:pt x="11656" y="12153"/>
                        <a:pt x="11686" y="12077"/>
                        <a:pt x="11732" y="11986"/>
                      </a:cubicBezTo>
                      <a:cubicBezTo>
                        <a:pt x="11762" y="11910"/>
                        <a:pt x="11793" y="11833"/>
                        <a:pt x="11823" y="11757"/>
                      </a:cubicBezTo>
                      <a:cubicBezTo>
                        <a:pt x="11854" y="11666"/>
                        <a:pt x="11884" y="11574"/>
                        <a:pt x="11899" y="11483"/>
                      </a:cubicBezTo>
                      <a:cubicBezTo>
                        <a:pt x="11930" y="11407"/>
                        <a:pt x="11945" y="11315"/>
                        <a:pt x="11960" y="11224"/>
                      </a:cubicBezTo>
                      <a:cubicBezTo>
                        <a:pt x="11991" y="11133"/>
                        <a:pt x="12006" y="11041"/>
                        <a:pt x="12021" y="10950"/>
                      </a:cubicBezTo>
                      <a:cubicBezTo>
                        <a:pt x="12037" y="10858"/>
                        <a:pt x="12037" y="10767"/>
                        <a:pt x="12052" y="10675"/>
                      </a:cubicBezTo>
                      <a:cubicBezTo>
                        <a:pt x="12067" y="10493"/>
                        <a:pt x="12067" y="10310"/>
                        <a:pt x="12052" y="10127"/>
                      </a:cubicBezTo>
                      <a:cubicBezTo>
                        <a:pt x="12052" y="9944"/>
                        <a:pt x="12037" y="9777"/>
                        <a:pt x="12021" y="9609"/>
                      </a:cubicBezTo>
                      <a:cubicBezTo>
                        <a:pt x="12006" y="9426"/>
                        <a:pt x="11991" y="9243"/>
                        <a:pt x="11960" y="9076"/>
                      </a:cubicBezTo>
                      <a:cubicBezTo>
                        <a:pt x="11930" y="8893"/>
                        <a:pt x="11869" y="8710"/>
                        <a:pt x="11808" y="8542"/>
                      </a:cubicBezTo>
                      <a:cubicBezTo>
                        <a:pt x="11778" y="8466"/>
                        <a:pt x="11747" y="8390"/>
                        <a:pt x="11717" y="8314"/>
                      </a:cubicBezTo>
                      <a:lnTo>
                        <a:pt x="11717" y="8329"/>
                      </a:lnTo>
                      <a:cubicBezTo>
                        <a:pt x="11656" y="8146"/>
                        <a:pt x="11579" y="7994"/>
                        <a:pt x="11503" y="7826"/>
                      </a:cubicBezTo>
                      <a:cubicBezTo>
                        <a:pt x="11473" y="7750"/>
                        <a:pt x="11442" y="7674"/>
                        <a:pt x="11397" y="7598"/>
                      </a:cubicBezTo>
                      <a:cubicBezTo>
                        <a:pt x="11366" y="7522"/>
                        <a:pt x="11320" y="7430"/>
                        <a:pt x="11260" y="7354"/>
                      </a:cubicBezTo>
                      <a:cubicBezTo>
                        <a:pt x="11229" y="7293"/>
                        <a:pt x="11199" y="7232"/>
                        <a:pt x="11153" y="7186"/>
                      </a:cubicBezTo>
                      <a:cubicBezTo>
                        <a:pt x="11138" y="7156"/>
                        <a:pt x="11107" y="7125"/>
                        <a:pt x="11092" y="7110"/>
                      </a:cubicBezTo>
                      <a:cubicBezTo>
                        <a:pt x="11077" y="7095"/>
                        <a:pt x="11077" y="7080"/>
                        <a:pt x="11061" y="7065"/>
                      </a:cubicBezTo>
                      <a:cubicBezTo>
                        <a:pt x="11046" y="7049"/>
                        <a:pt x="11031" y="7049"/>
                        <a:pt x="11031" y="7034"/>
                      </a:cubicBezTo>
                      <a:cubicBezTo>
                        <a:pt x="11001" y="7004"/>
                        <a:pt x="10955" y="6958"/>
                        <a:pt x="10924" y="6912"/>
                      </a:cubicBezTo>
                      <a:cubicBezTo>
                        <a:pt x="10879" y="6866"/>
                        <a:pt x="10818" y="6821"/>
                        <a:pt x="10772" y="6775"/>
                      </a:cubicBezTo>
                      <a:cubicBezTo>
                        <a:pt x="10711" y="6699"/>
                        <a:pt x="10635" y="6638"/>
                        <a:pt x="10559" y="6562"/>
                      </a:cubicBezTo>
                      <a:cubicBezTo>
                        <a:pt x="10498" y="6501"/>
                        <a:pt x="10437" y="6425"/>
                        <a:pt x="10376" y="6364"/>
                      </a:cubicBezTo>
                      <a:cubicBezTo>
                        <a:pt x="10345" y="6333"/>
                        <a:pt x="10315" y="6287"/>
                        <a:pt x="10269" y="6257"/>
                      </a:cubicBezTo>
                      <a:cubicBezTo>
                        <a:pt x="10254" y="6227"/>
                        <a:pt x="10223" y="6196"/>
                        <a:pt x="10193" y="6166"/>
                      </a:cubicBezTo>
                      <a:cubicBezTo>
                        <a:pt x="10071" y="6028"/>
                        <a:pt x="9949" y="5891"/>
                        <a:pt x="9827" y="5754"/>
                      </a:cubicBezTo>
                      <a:cubicBezTo>
                        <a:pt x="9705" y="5617"/>
                        <a:pt x="9599" y="5465"/>
                        <a:pt x="9477" y="5328"/>
                      </a:cubicBezTo>
                      <a:cubicBezTo>
                        <a:pt x="9355" y="5191"/>
                        <a:pt x="9233" y="5053"/>
                        <a:pt x="9111" y="4916"/>
                      </a:cubicBezTo>
                      <a:cubicBezTo>
                        <a:pt x="9035" y="4825"/>
                        <a:pt x="8959" y="4733"/>
                        <a:pt x="8883" y="4642"/>
                      </a:cubicBezTo>
                      <a:cubicBezTo>
                        <a:pt x="8837" y="4596"/>
                        <a:pt x="8807" y="4551"/>
                        <a:pt x="8776" y="4520"/>
                      </a:cubicBezTo>
                      <a:cubicBezTo>
                        <a:pt x="8746" y="4474"/>
                        <a:pt x="8700" y="4429"/>
                        <a:pt x="8669" y="4383"/>
                      </a:cubicBezTo>
                      <a:cubicBezTo>
                        <a:pt x="8654" y="4368"/>
                        <a:pt x="8639" y="4353"/>
                        <a:pt x="8624" y="4337"/>
                      </a:cubicBezTo>
                      <a:cubicBezTo>
                        <a:pt x="8608" y="4322"/>
                        <a:pt x="8593" y="4322"/>
                        <a:pt x="8578" y="4307"/>
                      </a:cubicBezTo>
                      <a:lnTo>
                        <a:pt x="8517" y="4307"/>
                      </a:lnTo>
                      <a:cubicBezTo>
                        <a:pt x="8487" y="4322"/>
                        <a:pt x="8471" y="4337"/>
                        <a:pt x="8456" y="4353"/>
                      </a:cubicBezTo>
                      <a:cubicBezTo>
                        <a:pt x="8441" y="4368"/>
                        <a:pt x="8441" y="4383"/>
                        <a:pt x="8441" y="4398"/>
                      </a:cubicBezTo>
                      <a:cubicBezTo>
                        <a:pt x="8426" y="4413"/>
                        <a:pt x="8426" y="4429"/>
                        <a:pt x="8426" y="4429"/>
                      </a:cubicBezTo>
                      <a:cubicBezTo>
                        <a:pt x="8410" y="4459"/>
                        <a:pt x="8410" y="4490"/>
                        <a:pt x="8410" y="4520"/>
                      </a:cubicBezTo>
                      <a:cubicBezTo>
                        <a:pt x="8410" y="4535"/>
                        <a:pt x="8395" y="4566"/>
                        <a:pt x="8395" y="4596"/>
                      </a:cubicBezTo>
                      <a:cubicBezTo>
                        <a:pt x="8395" y="4642"/>
                        <a:pt x="8395" y="4688"/>
                        <a:pt x="8380" y="4733"/>
                      </a:cubicBezTo>
                      <a:cubicBezTo>
                        <a:pt x="8380" y="4825"/>
                        <a:pt x="8380" y="4901"/>
                        <a:pt x="8365" y="4992"/>
                      </a:cubicBezTo>
                      <a:cubicBezTo>
                        <a:pt x="8349" y="5175"/>
                        <a:pt x="8349" y="5358"/>
                        <a:pt x="8334" y="5526"/>
                      </a:cubicBezTo>
                      <a:cubicBezTo>
                        <a:pt x="8334" y="5587"/>
                        <a:pt x="8334" y="5648"/>
                        <a:pt x="8319" y="5693"/>
                      </a:cubicBezTo>
                      <a:cubicBezTo>
                        <a:pt x="8319" y="5876"/>
                        <a:pt x="8319" y="6059"/>
                        <a:pt x="8304" y="6242"/>
                      </a:cubicBezTo>
                      <a:cubicBezTo>
                        <a:pt x="8304" y="6333"/>
                        <a:pt x="8304" y="6440"/>
                        <a:pt x="8304" y="6531"/>
                      </a:cubicBezTo>
                      <a:cubicBezTo>
                        <a:pt x="8304" y="6638"/>
                        <a:pt x="8304" y="6729"/>
                        <a:pt x="8319" y="6821"/>
                      </a:cubicBezTo>
                      <a:cubicBezTo>
                        <a:pt x="8319" y="6912"/>
                        <a:pt x="8319" y="6988"/>
                        <a:pt x="8319" y="7080"/>
                      </a:cubicBezTo>
                      <a:cubicBezTo>
                        <a:pt x="8319" y="7171"/>
                        <a:pt x="8334" y="7247"/>
                        <a:pt x="8334" y="7339"/>
                      </a:cubicBezTo>
                      <a:cubicBezTo>
                        <a:pt x="8334" y="7430"/>
                        <a:pt x="8349" y="7506"/>
                        <a:pt x="8349" y="7598"/>
                      </a:cubicBezTo>
                      <a:cubicBezTo>
                        <a:pt x="8365" y="7689"/>
                        <a:pt x="8365" y="7796"/>
                        <a:pt x="8380" y="7887"/>
                      </a:cubicBezTo>
                      <a:cubicBezTo>
                        <a:pt x="8395" y="7948"/>
                        <a:pt x="8395" y="7994"/>
                        <a:pt x="8410" y="8055"/>
                      </a:cubicBezTo>
                      <a:cubicBezTo>
                        <a:pt x="8410" y="8101"/>
                        <a:pt x="8426" y="8131"/>
                        <a:pt x="8426" y="8177"/>
                      </a:cubicBezTo>
                      <a:cubicBezTo>
                        <a:pt x="8441" y="8222"/>
                        <a:pt x="8441" y="8253"/>
                        <a:pt x="8456" y="8299"/>
                      </a:cubicBezTo>
                      <a:lnTo>
                        <a:pt x="8487" y="8466"/>
                      </a:lnTo>
                      <a:cubicBezTo>
                        <a:pt x="8502" y="8497"/>
                        <a:pt x="8517" y="8542"/>
                        <a:pt x="8517" y="8573"/>
                      </a:cubicBezTo>
                      <a:cubicBezTo>
                        <a:pt x="8532" y="8619"/>
                        <a:pt x="8548" y="8680"/>
                        <a:pt x="8563" y="8725"/>
                      </a:cubicBezTo>
                      <a:cubicBezTo>
                        <a:pt x="8593" y="8801"/>
                        <a:pt x="8608" y="8878"/>
                        <a:pt x="8639" y="8969"/>
                      </a:cubicBezTo>
                      <a:cubicBezTo>
                        <a:pt x="8700" y="9152"/>
                        <a:pt x="8761" y="9335"/>
                        <a:pt x="8822" y="9533"/>
                      </a:cubicBezTo>
                      <a:cubicBezTo>
                        <a:pt x="8837" y="9563"/>
                        <a:pt x="8852" y="9594"/>
                        <a:pt x="8868" y="9624"/>
                      </a:cubicBezTo>
                      <a:cubicBezTo>
                        <a:pt x="8883" y="9670"/>
                        <a:pt x="8898" y="9731"/>
                        <a:pt x="8913" y="9777"/>
                      </a:cubicBezTo>
                      <a:lnTo>
                        <a:pt x="8974" y="9914"/>
                      </a:lnTo>
                      <a:cubicBezTo>
                        <a:pt x="8989" y="9959"/>
                        <a:pt x="9005" y="9990"/>
                        <a:pt x="9020" y="10020"/>
                      </a:cubicBezTo>
                      <a:cubicBezTo>
                        <a:pt x="9035" y="10066"/>
                        <a:pt x="9050" y="10096"/>
                        <a:pt x="9081" y="10127"/>
                      </a:cubicBezTo>
                      <a:cubicBezTo>
                        <a:pt x="9096" y="10157"/>
                        <a:pt x="9111" y="10188"/>
                        <a:pt x="9127" y="10218"/>
                      </a:cubicBezTo>
                      <a:cubicBezTo>
                        <a:pt x="9127" y="10234"/>
                        <a:pt x="9142" y="10249"/>
                        <a:pt x="9142" y="10264"/>
                      </a:cubicBezTo>
                      <a:cubicBezTo>
                        <a:pt x="9172" y="10310"/>
                        <a:pt x="9203" y="10355"/>
                        <a:pt x="9233" y="10401"/>
                      </a:cubicBezTo>
                      <a:cubicBezTo>
                        <a:pt x="9248" y="10447"/>
                        <a:pt x="9279" y="10477"/>
                        <a:pt x="9294" y="10523"/>
                      </a:cubicBezTo>
                      <a:cubicBezTo>
                        <a:pt x="9325" y="10554"/>
                        <a:pt x="9340" y="10584"/>
                        <a:pt x="9370" y="10614"/>
                      </a:cubicBezTo>
                      <a:cubicBezTo>
                        <a:pt x="9386" y="10645"/>
                        <a:pt x="9416" y="10691"/>
                        <a:pt x="9446" y="10721"/>
                      </a:cubicBezTo>
                      <a:cubicBezTo>
                        <a:pt x="9477" y="10767"/>
                        <a:pt x="9507" y="10813"/>
                        <a:pt x="9538" y="10858"/>
                      </a:cubicBezTo>
                      <a:cubicBezTo>
                        <a:pt x="9568" y="10889"/>
                        <a:pt x="9599" y="10919"/>
                        <a:pt x="9629" y="10950"/>
                      </a:cubicBezTo>
                      <a:cubicBezTo>
                        <a:pt x="9751" y="11087"/>
                        <a:pt x="9873" y="11224"/>
                        <a:pt x="9995" y="11361"/>
                      </a:cubicBezTo>
                      <a:cubicBezTo>
                        <a:pt x="10102" y="11498"/>
                        <a:pt x="10223" y="11635"/>
                        <a:pt x="10330" y="11772"/>
                      </a:cubicBezTo>
                      <a:cubicBezTo>
                        <a:pt x="10345" y="11803"/>
                        <a:pt x="10376" y="11833"/>
                        <a:pt x="10391" y="11864"/>
                      </a:cubicBezTo>
                      <a:cubicBezTo>
                        <a:pt x="10437" y="11925"/>
                        <a:pt x="10498" y="12001"/>
                        <a:pt x="10543" y="12077"/>
                      </a:cubicBezTo>
                      <a:cubicBezTo>
                        <a:pt x="10589" y="12153"/>
                        <a:pt x="10635" y="12229"/>
                        <a:pt x="10696" y="12321"/>
                      </a:cubicBezTo>
                      <a:lnTo>
                        <a:pt x="10818" y="12534"/>
                      </a:lnTo>
                      <a:cubicBezTo>
                        <a:pt x="10863" y="12610"/>
                        <a:pt x="10894" y="12671"/>
                        <a:pt x="10940" y="12732"/>
                      </a:cubicBezTo>
                      <a:cubicBezTo>
                        <a:pt x="10955" y="12869"/>
                        <a:pt x="10970" y="13007"/>
                        <a:pt x="10985" y="13144"/>
                      </a:cubicBezTo>
                      <a:cubicBezTo>
                        <a:pt x="11016" y="13281"/>
                        <a:pt x="11031" y="13418"/>
                        <a:pt x="11046" y="13555"/>
                      </a:cubicBezTo>
                      <a:cubicBezTo>
                        <a:pt x="11092" y="14058"/>
                        <a:pt x="11122" y="14576"/>
                        <a:pt x="11138" y="15094"/>
                      </a:cubicBezTo>
                      <a:cubicBezTo>
                        <a:pt x="11138" y="15353"/>
                        <a:pt x="11122" y="15612"/>
                        <a:pt x="11122" y="15886"/>
                      </a:cubicBezTo>
                      <a:cubicBezTo>
                        <a:pt x="11122" y="16145"/>
                        <a:pt x="11122" y="16389"/>
                        <a:pt x="11107" y="16648"/>
                      </a:cubicBezTo>
                      <a:cubicBezTo>
                        <a:pt x="11107" y="16694"/>
                        <a:pt x="11107" y="16739"/>
                        <a:pt x="11107" y="16785"/>
                      </a:cubicBezTo>
                      <a:cubicBezTo>
                        <a:pt x="11107" y="16907"/>
                        <a:pt x="11092" y="17014"/>
                        <a:pt x="11092" y="17135"/>
                      </a:cubicBezTo>
                      <a:cubicBezTo>
                        <a:pt x="11077" y="17196"/>
                        <a:pt x="11077" y="17273"/>
                        <a:pt x="11061" y="17334"/>
                      </a:cubicBezTo>
                      <a:cubicBezTo>
                        <a:pt x="11061" y="17410"/>
                        <a:pt x="11046" y="17471"/>
                        <a:pt x="11031" y="17532"/>
                      </a:cubicBezTo>
                      <a:cubicBezTo>
                        <a:pt x="11001" y="17791"/>
                        <a:pt x="10970" y="18034"/>
                        <a:pt x="10924" y="18278"/>
                      </a:cubicBezTo>
                      <a:cubicBezTo>
                        <a:pt x="10924" y="18278"/>
                        <a:pt x="10924" y="18263"/>
                        <a:pt x="10924" y="18263"/>
                      </a:cubicBezTo>
                      <a:cubicBezTo>
                        <a:pt x="10909" y="18354"/>
                        <a:pt x="10894" y="18461"/>
                        <a:pt x="10879" y="18552"/>
                      </a:cubicBezTo>
                      <a:cubicBezTo>
                        <a:pt x="10879" y="18568"/>
                        <a:pt x="10879" y="18568"/>
                        <a:pt x="10879" y="18568"/>
                      </a:cubicBezTo>
                      <a:lnTo>
                        <a:pt x="10879" y="18583"/>
                      </a:lnTo>
                      <a:cubicBezTo>
                        <a:pt x="10879" y="18598"/>
                        <a:pt x="10863" y="18598"/>
                        <a:pt x="10863" y="18598"/>
                      </a:cubicBezTo>
                      <a:cubicBezTo>
                        <a:pt x="10863" y="18659"/>
                        <a:pt x="10848" y="18720"/>
                        <a:pt x="10833" y="18781"/>
                      </a:cubicBezTo>
                      <a:cubicBezTo>
                        <a:pt x="10848" y="18766"/>
                        <a:pt x="10848" y="18766"/>
                        <a:pt x="10848" y="18766"/>
                      </a:cubicBezTo>
                      <a:lnTo>
                        <a:pt x="10848" y="18766"/>
                      </a:lnTo>
                      <a:cubicBezTo>
                        <a:pt x="10833" y="18796"/>
                        <a:pt x="10833" y="18827"/>
                        <a:pt x="10833" y="18857"/>
                      </a:cubicBezTo>
                      <a:cubicBezTo>
                        <a:pt x="10802" y="19040"/>
                        <a:pt x="10772" y="19238"/>
                        <a:pt x="10742" y="19421"/>
                      </a:cubicBezTo>
                      <a:cubicBezTo>
                        <a:pt x="10650" y="19908"/>
                        <a:pt x="10574" y="20411"/>
                        <a:pt x="10483" y="20899"/>
                      </a:cubicBezTo>
                      <a:cubicBezTo>
                        <a:pt x="10437" y="21158"/>
                        <a:pt x="10406" y="21417"/>
                        <a:pt x="10361" y="21661"/>
                      </a:cubicBezTo>
                      <a:cubicBezTo>
                        <a:pt x="10300" y="21920"/>
                        <a:pt x="10254" y="22179"/>
                        <a:pt x="10223" y="22438"/>
                      </a:cubicBezTo>
                      <a:cubicBezTo>
                        <a:pt x="10193" y="22575"/>
                        <a:pt x="10163" y="22727"/>
                        <a:pt x="10147" y="22879"/>
                      </a:cubicBezTo>
                      <a:cubicBezTo>
                        <a:pt x="10147" y="22879"/>
                        <a:pt x="10147" y="22895"/>
                        <a:pt x="10147" y="22895"/>
                      </a:cubicBezTo>
                      <a:lnTo>
                        <a:pt x="10132" y="22895"/>
                      </a:lnTo>
                      <a:cubicBezTo>
                        <a:pt x="10117" y="23017"/>
                        <a:pt x="10102" y="23138"/>
                        <a:pt x="10071" y="23260"/>
                      </a:cubicBezTo>
                      <a:cubicBezTo>
                        <a:pt x="10025" y="23519"/>
                        <a:pt x="9964" y="23778"/>
                        <a:pt x="9904" y="24037"/>
                      </a:cubicBezTo>
                      <a:cubicBezTo>
                        <a:pt x="9858" y="24281"/>
                        <a:pt x="9797" y="24540"/>
                        <a:pt x="9751" y="24799"/>
                      </a:cubicBezTo>
                      <a:cubicBezTo>
                        <a:pt x="9736" y="24845"/>
                        <a:pt x="9736" y="24906"/>
                        <a:pt x="9721" y="24967"/>
                      </a:cubicBezTo>
                      <a:cubicBezTo>
                        <a:pt x="9721" y="24906"/>
                        <a:pt x="9721" y="24845"/>
                        <a:pt x="9705" y="24784"/>
                      </a:cubicBezTo>
                      <a:cubicBezTo>
                        <a:pt x="9705" y="24738"/>
                        <a:pt x="9705" y="24692"/>
                        <a:pt x="9705" y="24647"/>
                      </a:cubicBezTo>
                      <a:cubicBezTo>
                        <a:pt x="9705" y="24601"/>
                        <a:pt x="9690" y="24555"/>
                        <a:pt x="9690" y="24525"/>
                      </a:cubicBezTo>
                      <a:cubicBezTo>
                        <a:pt x="9690" y="24464"/>
                        <a:pt x="9675" y="24388"/>
                        <a:pt x="9675" y="24327"/>
                      </a:cubicBezTo>
                      <a:cubicBezTo>
                        <a:pt x="9660" y="24281"/>
                        <a:pt x="9660" y="24251"/>
                        <a:pt x="9660" y="24205"/>
                      </a:cubicBezTo>
                      <a:cubicBezTo>
                        <a:pt x="9645" y="24159"/>
                        <a:pt x="9645" y="24113"/>
                        <a:pt x="9629" y="24068"/>
                      </a:cubicBezTo>
                      <a:cubicBezTo>
                        <a:pt x="9629" y="24007"/>
                        <a:pt x="9614" y="23946"/>
                        <a:pt x="9599" y="23885"/>
                      </a:cubicBezTo>
                      <a:cubicBezTo>
                        <a:pt x="9584" y="23778"/>
                        <a:pt x="9553" y="23687"/>
                        <a:pt x="9538" y="23595"/>
                      </a:cubicBezTo>
                      <a:cubicBezTo>
                        <a:pt x="9507" y="23489"/>
                        <a:pt x="9477" y="23382"/>
                        <a:pt x="9462" y="23291"/>
                      </a:cubicBezTo>
                      <a:cubicBezTo>
                        <a:pt x="9431" y="23184"/>
                        <a:pt x="9401" y="23093"/>
                        <a:pt x="9370" y="23001"/>
                      </a:cubicBezTo>
                      <a:cubicBezTo>
                        <a:pt x="9340" y="22895"/>
                        <a:pt x="9309" y="22803"/>
                        <a:pt x="9279" y="22712"/>
                      </a:cubicBezTo>
                      <a:cubicBezTo>
                        <a:pt x="9264" y="22636"/>
                        <a:pt x="9233" y="22575"/>
                        <a:pt x="9218" y="22498"/>
                      </a:cubicBezTo>
                      <a:lnTo>
                        <a:pt x="9218" y="22483"/>
                      </a:lnTo>
                      <a:cubicBezTo>
                        <a:pt x="9218" y="22468"/>
                        <a:pt x="9218" y="22468"/>
                        <a:pt x="9233" y="22468"/>
                      </a:cubicBezTo>
                      <a:cubicBezTo>
                        <a:pt x="9248" y="22407"/>
                        <a:pt x="9264" y="22361"/>
                        <a:pt x="9279" y="22316"/>
                      </a:cubicBezTo>
                      <a:cubicBezTo>
                        <a:pt x="9294" y="22270"/>
                        <a:pt x="9309" y="22224"/>
                        <a:pt x="9325" y="22179"/>
                      </a:cubicBezTo>
                      <a:cubicBezTo>
                        <a:pt x="9355" y="22087"/>
                        <a:pt x="9370" y="21980"/>
                        <a:pt x="9386" y="21889"/>
                      </a:cubicBezTo>
                      <a:cubicBezTo>
                        <a:pt x="9401" y="21782"/>
                        <a:pt x="9416" y="21676"/>
                        <a:pt x="9431" y="21569"/>
                      </a:cubicBezTo>
                      <a:cubicBezTo>
                        <a:pt x="9446" y="21478"/>
                        <a:pt x="9446" y="21371"/>
                        <a:pt x="9446" y="21280"/>
                      </a:cubicBezTo>
                      <a:cubicBezTo>
                        <a:pt x="9446" y="21097"/>
                        <a:pt x="9446" y="20914"/>
                        <a:pt x="9431" y="20731"/>
                      </a:cubicBezTo>
                      <a:cubicBezTo>
                        <a:pt x="9416" y="20564"/>
                        <a:pt x="9386" y="20396"/>
                        <a:pt x="9355" y="20228"/>
                      </a:cubicBezTo>
                      <a:cubicBezTo>
                        <a:pt x="9340" y="20198"/>
                        <a:pt x="9340" y="20152"/>
                        <a:pt x="9325" y="20122"/>
                      </a:cubicBezTo>
                      <a:cubicBezTo>
                        <a:pt x="9325" y="20122"/>
                        <a:pt x="9325" y="20137"/>
                        <a:pt x="9325" y="20137"/>
                      </a:cubicBezTo>
                      <a:cubicBezTo>
                        <a:pt x="9264" y="19878"/>
                        <a:pt x="9187" y="19634"/>
                        <a:pt x="9096" y="19375"/>
                      </a:cubicBezTo>
                      <a:cubicBezTo>
                        <a:pt x="9096" y="19360"/>
                        <a:pt x="9081" y="19345"/>
                        <a:pt x="9081" y="19329"/>
                      </a:cubicBezTo>
                      <a:cubicBezTo>
                        <a:pt x="9081" y="19326"/>
                        <a:pt x="9081" y="19322"/>
                        <a:pt x="9081" y="19314"/>
                      </a:cubicBezTo>
                      <a:cubicBezTo>
                        <a:pt x="9035" y="19223"/>
                        <a:pt x="9005" y="19131"/>
                        <a:pt x="8959" y="19040"/>
                      </a:cubicBezTo>
                      <a:cubicBezTo>
                        <a:pt x="8913" y="18949"/>
                        <a:pt x="8868" y="18872"/>
                        <a:pt x="8807" y="18781"/>
                      </a:cubicBezTo>
                      <a:cubicBezTo>
                        <a:pt x="8746" y="18705"/>
                        <a:pt x="8685" y="18613"/>
                        <a:pt x="8608" y="18537"/>
                      </a:cubicBezTo>
                      <a:cubicBezTo>
                        <a:pt x="8578" y="18491"/>
                        <a:pt x="8548" y="18461"/>
                        <a:pt x="8517" y="18431"/>
                      </a:cubicBezTo>
                      <a:cubicBezTo>
                        <a:pt x="8471" y="18385"/>
                        <a:pt x="8441" y="18354"/>
                        <a:pt x="8410" y="18324"/>
                      </a:cubicBezTo>
                      <a:cubicBezTo>
                        <a:pt x="8334" y="18278"/>
                        <a:pt x="8273" y="18217"/>
                        <a:pt x="8197" y="18171"/>
                      </a:cubicBezTo>
                      <a:cubicBezTo>
                        <a:pt x="8136" y="18126"/>
                        <a:pt x="8060" y="18095"/>
                        <a:pt x="7984" y="18050"/>
                      </a:cubicBezTo>
                      <a:lnTo>
                        <a:pt x="7984" y="18050"/>
                      </a:lnTo>
                      <a:cubicBezTo>
                        <a:pt x="7984" y="18065"/>
                        <a:pt x="7999" y="18065"/>
                        <a:pt x="7999" y="18065"/>
                      </a:cubicBezTo>
                      <a:cubicBezTo>
                        <a:pt x="7984" y="18065"/>
                        <a:pt x="7984" y="18050"/>
                        <a:pt x="7969" y="18050"/>
                      </a:cubicBezTo>
                      <a:lnTo>
                        <a:pt x="7984" y="18050"/>
                      </a:lnTo>
                      <a:cubicBezTo>
                        <a:pt x="7938" y="18034"/>
                        <a:pt x="7908" y="18019"/>
                        <a:pt x="7877" y="18019"/>
                      </a:cubicBezTo>
                      <a:cubicBezTo>
                        <a:pt x="8030" y="17760"/>
                        <a:pt x="8167" y="17501"/>
                        <a:pt x="8304" y="17227"/>
                      </a:cubicBezTo>
                      <a:cubicBezTo>
                        <a:pt x="8426" y="16968"/>
                        <a:pt x="8548" y="16678"/>
                        <a:pt x="8639" y="16404"/>
                      </a:cubicBezTo>
                      <a:cubicBezTo>
                        <a:pt x="8746" y="16099"/>
                        <a:pt x="8791" y="15795"/>
                        <a:pt x="8837" y="15490"/>
                      </a:cubicBezTo>
                      <a:cubicBezTo>
                        <a:pt x="8852" y="15414"/>
                        <a:pt x="8852" y="15338"/>
                        <a:pt x="8868" y="15277"/>
                      </a:cubicBezTo>
                      <a:cubicBezTo>
                        <a:pt x="8868" y="15231"/>
                        <a:pt x="8883" y="15200"/>
                        <a:pt x="8883" y="15155"/>
                      </a:cubicBezTo>
                      <a:cubicBezTo>
                        <a:pt x="8883" y="15124"/>
                        <a:pt x="8883" y="15094"/>
                        <a:pt x="8883" y="15063"/>
                      </a:cubicBezTo>
                      <a:cubicBezTo>
                        <a:pt x="8898" y="14896"/>
                        <a:pt x="8898" y="14728"/>
                        <a:pt x="8898" y="14576"/>
                      </a:cubicBezTo>
                      <a:cubicBezTo>
                        <a:pt x="8898" y="14271"/>
                        <a:pt x="8883" y="13966"/>
                        <a:pt x="8852" y="13662"/>
                      </a:cubicBezTo>
                      <a:cubicBezTo>
                        <a:pt x="8837" y="13372"/>
                        <a:pt x="8807" y="13067"/>
                        <a:pt x="8776" y="12778"/>
                      </a:cubicBezTo>
                      <a:cubicBezTo>
                        <a:pt x="8776" y="12778"/>
                        <a:pt x="8776" y="12793"/>
                        <a:pt x="8776" y="12793"/>
                      </a:cubicBezTo>
                      <a:cubicBezTo>
                        <a:pt x="8746" y="12504"/>
                        <a:pt x="8715" y="12199"/>
                        <a:pt x="8685" y="11910"/>
                      </a:cubicBezTo>
                      <a:cubicBezTo>
                        <a:pt x="8669" y="11742"/>
                        <a:pt x="8669" y="11590"/>
                        <a:pt x="8654" y="11437"/>
                      </a:cubicBezTo>
                      <a:cubicBezTo>
                        <a:pt x="8654" y="11285"/>
                        <a:pt x="8654" y="11133"/>
                        <a:pt x="8654" y="10995"/>
                      </a:cubicBezTo>
                      <a:cubicBezTo>
                        <a:pt x="8654" y="10843"/>
                        <a:pt x="8654" y="10691"/>
                        <a:pt x="8654" y="10538"/>
                      </a:cubicBezTo>
                      <a:cubicBezTo>
                        <a:pt x="8654" y="10386"/>
                        <a:pt x="8654" y="10249"/>
                        <a:pt x="8654" y="10096"/>
                      </a:cubicBezTo>
                      <a:cubicBezTo>
                        <a:pt x="8654" y="9822"/>
                        <a:pt x="8669" y="9533"/>
                        <a:pt x="8654" y="9243"/>
                      </a:cubicBezTo>
                      <a:cubicBezTo>
                        <a:pt x="8654" y="9213"/>
                        <a:pt x="8654" y="9182"/>
                        <a:pt x="8654" y="9152"/>
                      </a:cubicBezTo>
                      <a:cubicBezTo>
                        <a:pt x="8639" y="9121"/>
                        <a:pt x="8639" y="9106"/>
                        <a:pt x="8608" y="9076"/>
                      </a:cubicBezTo>
                      <a:cubicBezTo>
                        <a:pt x="8593" y="9060"/>
                        <a:pt x="8563" y="9060"/>
                        <a:pt x="8532" y="9060"/>
                      </a:cubicBezTo>
                      <a:cubicBezTo>
                        <a:pt x="8502" y="9060"/>
                        <a:pt x="8471" y="9076"/>
                        <a:pt x="8456" y="9076"/>
                      </a:cubicBezTo>
                      <a:cubicBezTo>
                        <a:pt x="8426" y="9106"/>
                        <a:pt x="8395" y="9121"/>
                        <a:pt x="8380" y="9152"/>
                      </a:cubicBezTo>
                      <a:cubicBezTo>
                        <a:pt x="8349" y="9167"/>
                        <a:pt x="8319" y="9198"/>
                        <a:pt x="8289" y="9228"/>
                      </a:cubicBezTo>
                      <a:cubicBezTo>
                        <a:pt x="8197" y="9335"/>
                        <a:pt x="8106" y="9457"/>
                        <a:pt x="8014" y="9578"/>
                      </a:cubicBezTo>
                      <a:cubicBezTo>
                        <a:pt x="7831" y="9822"/>
                        <a:pt x="7679" y="10066"/>
                        <a:pt x="7512" y="10310"/>
                      </a:cubicBezTo>
                      <a:cubicBezTo>
                        <a:pt x="7390" y="10508"/>
                        <a:pt x="7252" y="10706"/>
                        <a:pt x="7131" y="10889"/>
                      </a:cubicBezTo>
                      <a:cubicBezTo>
                        <a:pt x="7009" y="11072"/>
                        <a:pt x="6872" y="11254"/>
                        <a:pt x="6734" y="11422"/>
                      </a:cubicBezTo>
                      <a:cubicBezTo>
                        <a:pt x="6552" y="11666"/>
                        <a:pt x="6338" y="11894"/>
                        <a:pt x="6140" y="12123"/>
                      </a:cubicBezTo>
                      <a:cubicBezTo>
                        <a:pt x="6049" y="12229"/>
                        <a:pt x="5957" y="12336"/>
                        <a:pt x="5881" y="12458"/>
                      </a:cubicBezTo>
                      <a:cubicBezTo>
                        <a:pt x="5866" y="12489"/>
                        <a:pt x="5851" y="12519"/>
                        <a:pt x="5820" y="12549"/>
                      </a:cubicBezTo>
                      <a:cubicBezTo>
                        <a:pt x="5805" y="12580"/>
                        <a:pt x="5790" y="12610"/>
                        <a:pt x="5759" y="12641"/>
                      </a:cubicBezTo>
                      <a:cubicBezTo>
                        <a:pt x="5729" y="12717"/>
                        <a:pt x="5698" y="12793"/>
                        <a:pt x="5653" y="12869"/>
                      </a:cubicBezTo>
                      <a:cubicBezTo>
                        <a:pt x="5622" y="12946"/>
                        <a:pt x="5592" y="13007"/>
                        <a:pt x="5577" y="13083"/>
                      </a:cubicBezTo>
                      <a:cubicBezTo>
                        <a:pt x="5546" y="13159"/>
                        <a:pt x="5516" y="13250"/>
                        <a:pt x="5500" y="13326"/>
                      </a:cubicBezTo>
                      <a:cubicBezTo>
                        <a:pt x="5455" y="13494"/>
                        <a:pt x="5409" y="13662"/>
                        <a:pt x="5394" y="13829"/>
                      </a:cubicBezTo>
                      <a:lnTo>
                        <a:pt x="5394" y="13814"/>
                      </a:lnTo>
                      <a:cubicBezTo>
                        <a:pt x="5378" y="13860"/>
                        <a:pt x="5378" y="13890"/>
                        <a:pt x="5363" y="13921"/>
                      </a:cubicBezTo>
                      <a:cubicBezTo>
                        <a:pt x="5348" y="14058"/>
                        <a:pt x="5333" y="14210"/>
                        <a:pt x="5318" y="14347"/>
                      </a:cubicBezTo>
                      <a:cubicBezTo>
                        <a:pt x="5302" y="14515"/>
                        <a:pt x="5302" y="14667"/>
                        <a:pt x="5302" y="14835"/>
                      </a:cubicBezTo>
                      <a:cubicBezTo>
                        <a:pt x="5302" y="14972"/>
                        <a:pt x="5318" y="15124"/>
                        <a:pt x="5318" y="15261"/>
                      </a:cubicBezTo>
                      <a:cubicBezTo>
                        <a:pt x="5333" y="15429"/>
                        <a:pt x="5333" y="15581"/>
                        <a:pt x="5348" y="15734"/>
                      </a:cubicBezTo>
                      <a:cubicBezTo>
                        <a:pt x="5348" y="15886"/>
                        <a:pt x="5363" y="16054"/>
                        <a:pt x="5394" y="16206"/>
                      </a:cubicBezTo>
                      <a:cubicBezTo>
                        <a:pt x="5394" y="16282"/>
                        <a:pt x="5409" y="16343"/>
                        <a:pt x="5424" y="16419"/>
                      </a:cubicBezTo>
                      <a:cubicBezTo>
                        <a:pt x="5439" y="16480"/>
                        <a:pt x="5455" y="16556"/>
                        <a:pt x="5485" y="16633"/>
                      </a:cubicBezTo>
                      <a:cubicBezTo>
                        <a:pt x="5485" y="16648"/>
                        <a:pt x="5485" y="16663"/>
                        <a:pt x="5485" y="16678"/>
                      </a:cubicBezTo>
                      <a:cubicBezTo>
                        <a:pt x="5470" y="16648"/>
                        <a:pt x="5455" y="16602"/>
                        <a:pt x="5439" y="16572"/>
                      </a:cubicBezTo>
                      <a:cubicBezTo>
                        <a:pt x="5394" y="16526"/>
                        <a:pt x="5348" y="16480"/>
                        <a:pt x="5302" y="16435"/>
                      </a:cubicBezTo>
                      <a:cubicBezTo>
                        <a:pt x="5257" y="16389"/>
                        <a:pt x="5211" y="16343"/>
                        <a:pt x="5165" y="16313"/>
                      </a:cubicBezTo>
                      <a:cubicBezTo>
                        <a:pt x="5135" y="16282"/>
                        <a:pt x="5104" y="16267"/>
                        <a:pt x="5074" y="16252"/>
                      </a:cubicBezTo>
                      <a:cubicBezTo>
                        <a:pt x="5059" y="16221"/>
                        <a:pt x="5028" y="16206"/>
                        <a:pt x="4998" y="16191"/>
                      </a:cubicBezTo>
                      <a:cubicBezTo>
                        <a:pt x="4982" y="16176"/>
                        <a:pt x="4952" y="16160"/>
                        <a:pt x="4921" y="16160"/>
                      </a:cubicBezTo>
                      <a:cubicBezTo>
                        <a:pt x="4913" y="16158"/>
                        <a:pt x="4905" y="16156"/>
                        <a:pt x="4897" y="16156"/>
                      </a:cubicBezTo>
                      <a:cubicBezTo>
                        <a:pt x="4861" y="16156"/>
                        <a:pt x="4833" y="16184"/>
                        <a:pt x="4845" y="16221"/>
                      </a:cubicBezTo>
                      <a:cubicBezTo>
                        <a:pt x="4845" y="16252"/>
                        <a:pt x="4845" y="16282"/>
                        <a:pt x="4845" y="16313"/>
                      </a:cubicBezTo>
                      <a:cubicBezTo>
                        <a:pt x="4876" y="16511"/>
                        <a:pt x="4891" y="16709"/>
                        <a:pt x="4921" y="16892"/>
                      </a:cubicBezTo>
                      <a:cubicBezTo>
                        <a:pt x="4952" y="17090"/>
                        <a:pt x="4967" y="17288"/>
                        <a:pt x="4998" y="17486"/>
                      </a:cubicBezTo>
                      <a:cubicBezTo>
                        <a:pt x="5028" y="17684"/>
                        <a:pt x="5074" y="17882"/>
                        <a:pt x="5089" y="18095"/>
                      </a:cubicBezTo>
                      <a:cubicBezTo>
                        <a:pt x="5104" y="18187"/>
                        <a:pt x="5119" y="18278"/>
                        <a:pt x="5135" y="18385"/>
                      </a:cubicBezTo>
                      <a:cubicBezTo>
                        <a:pt x="5135" y="18476"/>
                        <a:pt x="5150" y="18583"/>
                        <a:pt x="5165" y="18674"/>
                      </a:cubicBezTo>
                      <a:cubicBezTo>
                        <a:pt x="5180" y="18781"/>
                        <a:pt x="5196" y="18888"/>
                        <a:pt x="5211" y="18979"/>
                      </a:cubicBezTo>
                      <a:cubicBezTo>
                        <a:pt x="5226" y="19086"/>
                        <a:pt x="5257" y="19177"/>
                        <a:pt x="5287" y="19284"/>
                      </a:cubicBezTo>
                      <a:cubicBezTo>
                        <a:pt x="5333" y="19482"/>
                        <a:pt x="5409" y="19665"/>
                        <a:pt x="5485" y="19863"/>
                      </a:cubicBezTo>
                      <a:cubicBezTo>
                        <a:pt x="5653" y="20228"/>
                        <a:pt x="5836" y="20594"/>
                        <a:pt x="6049" y="20944"/>
                      </a:cubicBezTo>
                      <a:cubicBezTo>
                        <a:pt x="6095" y="21036"/>
                        <a:pt x="6156" y="21112"/>
                        <a:pt x="6201" y="21203"/>
                      </a:cubicBezTo>
                      <a:cubicBezTo>
                        <a:pt x="6262" y="21295"/>
                        <a:pt x="6323" y="21386"/>
                        <a:pt x="6399" y="21462"/>
                      </a:cubicBezTo>
                      <a:cubicBezTo>
                        <a:pt x="6460" y="21523"/>
                        <a:pt x="6536" y="21584"/>
                        <a:pt x="6613" y="21630"/>
                      </a:cubicBezTo>
                      <a:cubicBezTo>
                        <a:pt x="6613" y="21691"/>
                        <a:pt x="6613" y="21752"/>
                        <a:pt x="6613" y="21828"/>
                      </a:cubicBezTo>
                      <a:cubicBezTo>
                        <a:pt x="6643" y="22148"/>
                        <a:pt x="6658" y="22468"/>
                        <a:pt x="6689" y="22788"/>
                      </a:cubicBezTo>
                      <a:cubicBezTo>
                        <a:pt x="6719" y="23093"/>
                        <a:pt x="6750" y="23397"/>
                        <a:pt x="6765" y="23717"/>
                      </a:cubicBezTo>
                      <a:cubicBezTo>
                        <a:pt x="6795" y="24022"/>
                        <a:pt x="6826" y="24342"/>
                        <a:pt x="6856" y="24647"/>
                      </a:cubicBezTo>
                      <a:cubicBezTo>
                        <a:pt x="6872" y="24799"/>
                        <a:pt x="6887" y="24936"/>
                        <a:pt x="6902" y="25089"/>
                      </a:cubicBezTo>
                      <a:cubicBezTo>
                        <a:pt x="6917" y="25210"/>
                        <a:pt x="6948" y="25348"/>
                        <a:pt x="6963" y="25485"/>
                      </a:cubicBezTo>
                      <a:cubicBezTo>
                        <a:pt x="7024" y="25759"/>
                        <a:pt x="7070" y="26033"/>
                        <a:pt x="7146" y="26307"/>
                      </a:cubicBezTo>
                      <a:cubicBezTo>
                        <a:pt x="7192" y="26521"/>
                        <a:pt x="7252" y="26719"/>
                        <a:pt x="7313" y="26917"/>
                      </a:cubicBezTo>
                      <a:cubicBezTo>
                        <a:pt x="7207" y="26780"/>
                        <a:pt x="7115" y="26627"/>
                        <a:pt x="7024" y="26475"/>
                      </a:cubicBezTo>
                      <a:cubicBezTo>
                        <a:pt x="6811" y="26140"/>
                        <a:pt x="6582" y="25805"/>
                        <a:pt x="6384" y="25469"/>
                      </a:cubicBezTo>
                      <a:cubicBezTo>
                        <a:pt x="6338" y="25393"/>
                        <a:pt x="6308" y="25332"/>
                        <a:pt x="6262" y="25256"/>
                      </a:cubicBezTo>
                      <a:cubicBezTo>
                        <a:pt x="6232" y="25195"/>
                        <a:pt x="6186" y="25119"/>
                        <a:pt x="6156" y="25043"/>
                      </a:cubicBezTo>
                      <a:cubicBezTo>
                        <a:pt x="6110" y="24967"/>
                        <a:pt x="6079" y="24875"/>
                        <a:pt x="6049" y="24799"/>
                      </a:cubicBezTo>
                      <a:cubicBezTo>
                        <a:pt x="5973" y="24616"/>
                        <a:pt x="5881" y="24449"/>
                        <a:pt x="5790" y="24281"/>
                      </a:cubicBezTo>
                      <a:cubicBezTo>
                        <a:pt x="5698" y="24113"/>
                        <a:pt x="5592" y="23961"/>
                        <a:pt x="5485" y="23809"/>
                      </a:cubicBezTo>
                      <a:cubicBezTo>
                        <a:pt x="5470" y="23778"/>
                        <a:pt x="5439" y="23733"/>
                        <a:pt x="5409" y="23702"/>
                      </a:cubicBezTo>
                      <a:cubicBezTo>
                        <a:pt x="5378" y="23626"/>
                        <a:pt x="5348" y="23565"/>
                        <a:pt x="5333" y="23489"/>
                      </a:cubicBezTo>
                      <a:cubicBezTo>
                        <a:pt x="5241" y="23260"/>
                        <a:pt x="5165" y="23047"/>
                        <a:pt x="5089" y="22803"/>
                      </a:cubicBezTo>
                      <a:cubicBezTo>
                        <a:pt x="5013" y="22590"/>
                        <a:pt x="4952" y="22377"/>
                        <a:pt x="4891" y="22148"/>
                      </a:cubicBezTo>
                      <a:cubicBezTo>
                        <a:pt x="4860" y="22011"/>
                        <a:pt x="4830" y="21889"/>
                        <a:pt x="4800" y="21752"/>
                      </a:cubicBezTo>
                      <a:cubicBezTo>
                        <a:pt x="4769" y="21600"/>
                        <a:pt x="4754" y="21447"/>
                        <a:pt x="4739" y="21310"/>
                      </a:cubicBezTo>
                      <a:cubicBezTo>
                        <a:pt x="4723" y="21112"/>
                        <a:pt x="4708" y="20914"/>
                        <a:pt x="4693" y="20716"/>
                      </a:cubicBezTo>
                      <a:cubicBezTo>
                        <a:pt x="4678" y="20503"/>
                        <a:pt x="4647" y="20289"/>
                        <a:pt x="4617" y="20076"/>
                      </a:cubicBezTo>
                      <a:cubicBezTo>
                        <a:pt x="4617" y="20076"/>
                        <a:pt x="4617" y="20061"/>
                        <a:pt x="4617" y="20046"/>
                      </a:cubicBezTo>
                      <a:cubicBezTo>
                        <a:pt x="4586" y="19695"/>
                        <a:pt x="4571" y="19329"/>
                        <a:pt x="4540" y="18979"/>
                      </a:cubicBezTo>
                      <a:cubicBezTo>
                        <a:pt x="4495" y="18613"/>
                        <a:pt x="4342" y="18263"/>
                        <a:pt x="4190" y="17943"/>
                      </a:cubicBezTo>
                      <a:cubicBezTo>
                        <a:pt x="4160" y="17882"/>
                        <a:pt x="4144" y="17821"/>
                        <a:pt x="4114" y="17760"/>
                      </a:cubicBezTo>
                      <a:cubicBezTo>
                        <a:pt x="4053" y="17593"/>
                        <a:pt x="4007" y="17410"/>
                        <a:pt x="3962" y="17227"/>
                      </a:cubicBezTo>
                      <a:cubicBezTo>
                        <a:pt x="3916" y="17059"/>
                        <a:pt x="3855" y="16876"/>
                        <a:pt x="3794" y="16709"/>
                      </a:cubicBezTo>
                      <a:cubicBezTo>
                        <a:pt x="3763" y="16633"/>
                        <a:pt x="3718" y="16541"/>
                        <a:pt x="3687" y="16465"/>
                      </a:cubicBezTo>
                      <a:cubicBezTo>
                        <a:pt x="3642" y="16389"/>
                        <a:pt x="3596" y="16313"/>
                        <a:pt x="3550" y="16237"/>
                      </a:cubicBezTo>
                      <a:cubicBezTo>
                        <a:pt x="3504" y="16160"/>
                        <a:pt x="3444" y="16099"/>
                        <a:pt x="3367" y="16038"/>
                      </a:cubicBezTo>
                      <a:cubicBezTo>
                        <a:pt x="3306" y="15978"/>
                        <a:pt x="3230" y="15917"/>
                        <a:pt x="3154" y="15871"/>
                      </a:cubicBezTo>
                      <a:cubicBezTo>
                        <a:pt x="3002" y="15749"/>
                        <a:pt x="2834" y="15658"/>
                        <a:pt x="2682" y="15551"/>
                      </a:cubicBezTo>
                      <a:cubicBezTo>
                        <a:pt x="2529" y="15460"/>
                        <a:pt x="2362" y="15368"/>
                        <a:pt x="2225" y="15261"/>
                      </a:cubicBezTo>
                      <a:cubicBezTo>
                        <a:pt x="2194" y="15231"/>
                        <a:pt x="2148" y="15185"/>
                        <a:pt x="2118" y="15155"/>
                      </a:cubicBezTo>
                      <a:cubicBezTo>
                        <a:pt x="1996" y="15018"/>
                        <a:pt x="1889" y="14881"/>
                        <a:pt x="1768" y="14743"/>
                      </a:cubicBezTo>
                      <a:cubicBezTo>
                        <a:pt x="1661" y="14606"/>
                        <a:pt x="1539" y="14484"/>
                        <a:pt x="1417" y="14347"/>
                      </a:cubicBezTo>
                      <a:cubicBezTo>
                        <a:pt x="1371" y="14286"/>
                        <a:pt x="1310" y="14225"/>
                        <a:pt x="1265" y="14164"/>
                      </a:cubicBezTo>
                      <a:cubicBezTo>
                        <a:pt x="1204" y="14104"/>
                        <a:pt x="1143" y="14043"/>
                        <a:pt x="1082" y="13982"/>
                      </a:cubicBezTo>
                      <a:cubicBezTo>
                        <a:pt x="1021" y="13921"/>
                        <a:pt x="960" y="13860"/>
                        <a:pt x="884" y="13814"/>
                      </a:cubicBezTo>
                      <a:cubicBezTo>
                        <a:pt x="823" y="13753"/>
                        <a:pt x="762" y="13707"/>
                        <a:pt x="686" y="13662"/>
                      </a:cubicBezTo>
                      <a:cubicBezTo>
                        <a:pt x="664" y="13651"/>
                        <a:pt x="627" y="13640"/>
                        <a:pt x="592" y="13640"/>
                      </a:cubicBezTo>
                      <a:cubicBezTo>
                        <a:pt x="577" y="13640"/>
                        <a:pt x="562" y="13642"/>
                        <a:pt x="549" y="13646"/>
                      </a:cubicBezTo>
                      <a:cubicBezTo>
                        <a:pt x="472" y="13677"/>
                        <a:pt x="427" y="13738"/>
                        <a:pt x="396" y="13799"/>
                      </a:cubicBezTo>
                      <a:cubicBezTo>
                        <a:pt x="381" y="13829"/>
                        <a:pt x="366" y="13875"/>
                        <a:pt x="351" y="13921"/>
                      </a:cubicBezTo>
                      <a:cubicBezTo>
                        <a:pt x="335" y="13951"/>
                        <a:pt x="320" y="13997"/>
                        <a:pt x="320" y="14027"/>
                      </a:cubicBezTo>
                      <a:cubicBezTo>
                        <a:pt x="320" y="14058"/>
                        <a:pt x="305" y="14088"/>
                        <a:pt x="305" y="14119"/>
                      </a:cubicBezTo>
                      <a:cubicBezTo>
                        <a:pt x="305" y="14134"/>
                        <a:pt x="290" y="14149"/>
                        <a:pt x="290" y="14164"/>
                      </a:cubicBezTo>
                      <a:cubicBezTo>
                        <a:pt x="290" y="14164"/>
                        <a:pt x="290" y="14180"/>
                        <a:pt x="290" y="14180"/>
                      </a:cubicBezTo>
                      <a:lnTo>
                        <a:pt x="290" y="14210"/>
                      </a:lnTo>
                      <a:cubicBezTo>
                        <a:pt x="290" y="14225"/>
                        <a:pt x="274" y="14241"/>
                        <a:pt x="274" y="14256"/>
                      </a:cubicBezTo>
                      <a:cubicBezTo>
                        <a:pt x="259" y="14363"/>
                        <a:pt x="244" y="14484"/>
                        <a:pt x="244" y="14606"/>
                      </a:cubicBezTo>
                      <a:cubicBezTo>
                        <a:pt x="229" y="14743"/>
                        <a:pt x="213" y="14881"/>
                        <a:pt x="198" y="15018"/>
                      </a:cubicBezTo>
                      <a:cubicBezTo>
                        <a:pt x="183" y="15292"/>
                        <a:pt x="168" y="15551"/>
                        <a:pt x="153" y="15810"/>
                      </a:cubicBezTo>
                      <a:cubicBezTo>
                        <a:pt x="153" y="15825"/>
                        <a:pt x="153" y="15840"/>
                        <a:pt x="153" y="15856"/>
                      </a:cubicBezTo>
                      <a:lnTo>
                        <a:pt x="153" y="15871"/>
                      </a:lnTo>
                      <a:cubicBezTo>
                        <a:pt x="153" y="15871"/>
                        <a:pt x="153" y="15886"/>
                        <a:pt x="153" y="15901"/>
                      </a:cubicBezTo>
                      <a:cubicBezTo>
                        <a:pt x="153" y="15917"/>
                        <a:pt x="153" y="15936"/>
                        <a:pt x="153" y="15947"/>
                      </a:cubicBezTo>
                      <a:cubicBezTo>
                        <a:pt x="153" y="15952"/>
                        <a:pt x="153" y="15957"/>
                        <a:pt x="153" y="15962"/>
                      </a:cubicBezTo>
                      <a:lnTo>
                        <a:pt x="153" y="15978"/>
                      </a:lnTo>
                      <a:cubicBezTo>
                        <a:pt x="153" y="16054"/>
                        <a:pt x="153" y="16145"/>
                        <a:pt x="153" y="16237"/>
                      </a:cubicBezTo>
                      <a:cubicBezTo>
                        <a:pt x="137" y="16328"/>
                        <a:pt x="137" y="16419"/>
                        <a:pt x="137" y="16511"/>
                      </a:cubicBezTo>
                      <a:lnTo>
                        <a:pt x="153" y="16800"/>
                      </a:lnTo>
                      <a:cubicBezTo>
                        <a:pt x="153" y="16892"/>
                        <a:pt x="153" y="16983"/>
                        <a:pt x="168" y="17075"/>
                      </a:cubicBezTo>
                      <a:cubicBezTo>
                        <a:pt x="168" y="17166"/>
                        <a:pt x="183" y="17273"/>
                        <a:pt x="198" y="17364"/>
                      </a:cubicBezTo>
                      <a:cubicBezTo>
                        <a:pt x="213" y="17455"/>
                        <a:pt x="229" y="17547"/>
                        <a:pt x="244" y="17638"/>
                      </a:cubicBezTo>
                      <a:cubicBezTo>
                        <a:pt x="259" y="17745"/>
                        <a:pt x="290" y="17836"/>
                        <a:pt x="320" y="17943"/>
                      </a:cubicBezTo>
                      <a:cubicBezTo>
                        <a:pt x="335" y="18034"/>
                        <a:pt x="366" y="18111"/>
                        <a:pt x="396" y="18202"/>
                      </a:cubicBezTo>
                      <a:cubicBezTo>
                        <a:pt x="412" y="18248"/>
                        <a:pt x="427" y="18293"/>
                        <a:pt x="442" y="18339"/>
                      </a:cubicBezTo>
                      <a:cubicBezTo>
                        <a:pt x="472" y="18385"/>
                        <a:pt x="488" y="18431"/>
                        <a:pt x="503" y="18476"/>
                      </a:cubicBezTo>
                      <a:cubicBezTo>
                        <a:pt x="549" y="18568"/>
                        <a:pt x="610" y="18659"/>
                        <a:pt x="655" y="18750"/>
                      </a:cubicBezTo>
                      <a:cubicBezTo>
                        <a:pt x="747" y="18903"/>
                        <a:pt x="838" y="19055"/>
                        <a:pt x="930" y="19223"/>
                      </a:cubicBezTo>
                      <a:cubicBezTo>
                        <a:pt x="1021" y="19375"/>
                        <a:pt x="1112" y="19543"/>
                        <a:pt x="1219" y="19710"/>
                      </a:cubicBezTo>
                      <a:cubicBezTo>
                        <a:pt x="1326" y="19863"/>
                        <a:pt x="1432" y="20015"/>
                        <a:pt x="1554" y="20167"/>
                      </a:cubicBezTo>
                      <a:cubicBezTo>
                        <a:pt x="1646" y="20305"/>
                        <a:pt x="1737" y="20457"/>
                        <a:pt x="1828" y="20594"/>
                      </a:cubicBezTo>
                      <a:cubicBezTo>
                        <a:pt x="1889" y="20685"/>
                        <a:pt x="1950" y="20777"/>
                        <a:pt x="2011" y="20853"/>
                      </a:cubicBezTo>
                      <a:cubicBezTo>
                        <a:pt x="2057" y="20944"/>
                        <a:pt x="2118" y="21021"/>
                        <a:pt x="2179" y="21097"/>
                      </a:cubicBezTo>
                      <a:cubicBezTo>
                        <a:pt x="2225" y="21158"/>
                        <a:pt x="2286" y="21234"/>
                        <a:pt x="2347" y="21295"/>
                      </a:cubicBezTo>
                      <a:cubicBezTo>
                        <a:pt x="2407" y="21371"/>
                        <a:pt x="2484" y="21432"/>
                        <a:pt x="2545" y="21508"/>
                      </a:cubicBezTo>
                      <a:cubicBezTo>
                        <a:pt x="2621" y="21569"/>
                        <a:pt x="2697" y="21630"/>
                        <a:pt x="2758" y="21691"/>
                      </a:cubicBezTo>
                      <a:cubicBezTo>
                        <a:pt x="2834" y="21752"/>
                        <a:pt x="2895" y="21798"/>
                        <a:pt x="2971" y="21843"/>
                      </a:cubicBezTo>
                      <a:cubicBezTo>
                        <a:pt x="3093" y="21935"/>
                        <a:pt x="3230" y="22011"/>
                        <a:pt x="3367" y="22102"/>
                      </a:cubicBezTo>
                      <a:cubicBezTo>
                        <a:pt x="3489" y="22179"/>
                        <a:pt x="3611" y="22255"/>
                        <a:pt x="3733" y="22331"/>
                      </a:cubicBezTo>
                      <a:cubicBezTo>
                        <a:pt x="3855" y="22422"/>
                        <a:pt x="3977" y="22514"/>
                        <a:pt x="4099" y="22605"/>
                      </a:cubicBezTo>
                      <a:cubicBezTo>
                        <a:pt x="4160" y="22666"/>
                        <a:pt x="4236" y="22727"/>
                        <a:pt x="4312" y="22788"/>
                      </a:cubicBezTo>
                      <a:cubicBezTo>
                        <a:pt x="4373" y="22849"/>
                        <a:pt x="4449" y="22910"/>
                        <a:pt x="4510" y="22986"/>
                      </a:cubicBezTo>
                      <a:lnTo>
                        <a:pt x="5013" y="23519"/>
                      </a:lnTo>
                      <a:cubicBezTo>
                        <a:pt x="5043" y="23565"/>
                        <a:pt x="5089" y="23595"/>
                        <a:pt x="5119" y="23641"/>
                      </a:cubicBezTo>
                      <a:cubicBezTo>
                        <a:pt x="5196" y="23809"/>
                        <a:pt x="5272" y="23961"/>
                        <a:pt x="5378" y="24129"/>
                      </a:cubicBezTo>
                      <a:cubicBezTo>
                        <a:pt x="5470" y="24281"/>
                        <a:pt x="5577" y="24449"/>
                        <a:pt x="5683" y="24616"/>
                      </a:cubicBezTo>
                      <a:cubicBezTo>
                        <a:pt x="5881" y="24921"/>
                        <a:pt x="6034" y="25241"/>
                        <a:pt x="6232" y="25546"/>
                      </a:cubicBezTo>
                      <a:cubicBezTo>
                        <a:pt x="6445" y="25881"/>
                        <a:pt x="6674" y="26216"/>
                        <a:pt x="6887" y="26551"/>
                      </a:cubicBezTo>
                      <a:cubicBezTo>
                        <a:pt x="6963" y="26658"/>
                        <a:pt x="7024" y="26765"/>
                        <a:pt x="7085" y="26856"/>
                      </a:cubicBezTo>
                      <a:cubicBezTo>
                        <a:pt x="7131" y="26932"/>
                        <a:pt x="7176" y="27008"/>
                        <a:pt x="7237" y="27085"/>
                      </a:cubicBezTo>
                      <a:cubicBezTo>
                        <a:pt x="7298" y="27176"/>
                        <a:pt x="7359" y="27283"/>
                        <a:pt x="7405" y="27389"/>
                      </a:cubicBezTo>
                      <a:cubicBezTo>
                        <a:pt x="7420" y="27420"/>
                        <a:pt x="7451" y="27450"/>
                        <a:pt x="7466" y="27496"/>
                      </a:cubicBezTo>
                      <a:cubicBezTo>
                        <a:pt x="7466" y="27511"/>
                        <a:pt x="7466" y="27526"/>
                        <a:pt x="7481" y="27542"/>
                      </a:cubicBezTo>
                      <a:cubicBezTo>
                        <a:pt x="7512" y="27679"/>
                        <a:pt x="7557" y="27831"/>
                        <a:pt x="7588" y="27968"/>
                      </a:cubicBezTo>
                      <a:cubicBezTo>
                        <a:pt x="7649" y="28242"/>
                        <a:pt x="7710" y="28517"/>
                        <a:pt x="7771" y="28791"/>
                      </a:cubicBezTo>
                      <a:cubicBezTo>
                        <a:pt x="7847" y="29111"/>
                        <a:pt x="7938" y="29416"/>
                        <a:pt x="8030" y="29720"/>
                      </a:cubicBezTo>
                      <a:cubicBezTo>
                        <a:pt x="8075" y="29873"/>
                        <a:pt x="8121" y="30025"/>
                        <a:pt x="8182" y="30177"/>
                      </a:cubicBezTo>
                      <a:cubicBezTo>
                        <a:pt x="8228" y="30330"/>
                        <a:pt x="8273" y="30482"/>
                        <a:pt x="8319" y="30634"/>
                      </a:cubicBezTo>
                      <a:cubicBezTo>
                        <a:pt x="8426" y="30939"/>
                        <a:pt x="8517" y="31244"/>
                        <a:pt x="8624" y="31549"/>
                      </a:cubicBezTo>
                      <a:cubicBezTo>
                        <a:pt x="8730" y="31853"/>
                        <a:pt x="8868" y="32158"/>
                        <a:pt x="9005" y="32463"/>
                      </a:cubicBezTo>
                      <a:cubicBezTo>
                        <a:pt x="9111" y="32691"/>
                        <a:pt x="9233" y="32920"/>
                        <a:pt x="9370" y="33148"/>
                      </a:cubicBezTo>
                      <a:cubicBezTo>
                        <a:pt x="9370" y="33164"/>
                        <a:pt x="9370" y="33164"/>
                        <a:pt x="9370" y="33179"/>
                      </a:cubicBezTo>
                      <a:cubicBezTo>
                        <a:pt x="9370" y="33164"/>
                        <a:pt x="9355" y="33164"/>
                        <a:pt x="9340" y="33164"/>
                      </a:cubicBezTo>
                      <a:cubicBezTo>
                        <a:pt x="9279" y="33148"/>
                        <a:pt x="9218" y="33133"/>
                        <a:pt x="9157" y="33118"/>
                      </a:cubicBezTo>
                      <a:cubicBezTo>
                        <a:pt x="9035" y="33072"/>
                        <a:pt x="8898" y="33027"/>
                        <a:pt x="8761" y="32966"/>
                      </a:cubicBezTo>
                      <a:cubicBezTo>
                        <a:pt x="8700" y="32950"/>
                        <a:pt x="8654" y="32905"/>
                        <a:pt x="8593" y="32874"/>
                      </a:cubicBezTo>
                      <a:cubicBezTo>
                        <a:pt x="8517" y="32828"/>
                        <a:pt x="8441" y="32767"/>
                        <a:pt x="8365" y="32722"/>
                      </a:cubicBezTo>
                      <a:cubicBezTo>
                        <a:pt x="8273" y="32676"/>
                        <a:pt x="8197" y="32615"/>
                        <a:pt x="8106" y="32569"/>
                      </a:cubicBezTo>
                      <a:cubicBezTo>
                        <a:pt x="8030" y="32524"/>
                        <a:pt x="7938" y="32478"/>
                        <a:pt x="7862" y="32432"/>
                      </a:cubicBezTo>
                      <a:cubicBezTo>
                        <a:pt x="7771" y="32402"/>
                        <a:pt x="7679" y="32356"/>
                        <a:pt x="7588" y="32326"/>
                      </a:cubicBezTo>
                      <a:cubicBezTo>
                        <a:pt x="7496" y="32280"/>
                        <a:pt x="7405" y="32249"/>
                        <a:pt x="7313" y="32234"/>
                      </a:cubicBezTo>
                      <a:cubicBezTo>
                        <a:pt x="7297" y="32232"/>
                        <a:pt x="7281" y="32231"/>
                        <a:pt x="7265" y="32231"/>
                      </a:cubicBezTo>
                      <a:cubicBezTo>
                        <a:pt x="7159" y="32231"/>
                        <a:pt x="7054" y="32273"/>
                        <a:pt x="6948" y="32326"/>
                      </a:cubicBezTo>
                      <a:cubicBezTo>
                        <a:pt x="6856" y="32356"/>
                        <a:pt x="6780" y="32402"/>
                        <a:pt x="6704" y="32448"/>
                      </a:cubicBezTo>
                      <a:cubicBezTo>
                        <a:pt x="6658" y="32478"/>
                        <a:pt x="6613" y="32493"/>
                        <a:pt x="6582" y="32524"/>
                      </a:cubicBezTo>
                      <a:cubicBezTo>
                        <a:pt x="6536" y="32554"/>
                        <a:pt x="6491" y="32585"/>
                        <a:pt x="6460" y="32630"/>
                      </a:cubicBezTo>
                      <a:cubicBezTo>
                        <a:pt x="6384" y="32691"/>
                        <a:pt x="6323" y="32767"/>
                        <a:pt x="6277" y="32844"/>
                      </a:cubicBezTo>
                      <a:cubicBezTo>
                        <a:pt x="6216" y="32920"/>
                        <a:pt x="6171" y="33011"/>
                        <a:pt x="6125" y="33103"/>
                      </a:cubicBezTo>
                      <a:cubicBezTo>
                        <a:pt x="6095" y="33164"/>
                        <a:pt x="6064" y="33225"/>
                        <a:pt x="6034" y="33270"/>
                      </a:cubicBezTo>
                      <a:lnTo>
                        <a:pt x="5927" y="32828"/>
                      </a:lnTo>
                      <a:cubicBezTo>
                        <a:pt x="5912" y="32767"/>
                        <a:pt x="5896" y="32707"/>
                        <a:pt x="5881" y="32646"/>
                      </a:cubicBezTo>
                      <a:cubicBezTo>
                        <a:pt x="5866" y="32569"/>
                        <a:pt x="5851" y="32493"/>
                        <a:pt x="5836" y="32417"/>
                      </a:cubicBezTo>
                      <a:cubicBezTo>
                        <a:pt x="5820" y="32326"/>
                        <a:pt x="5805" y="32234"/>
                        <a:pt x="5790" y="32143"/>
                      </a:cubicBezTo>
                      <a:cubicBezTo>
                        <a:pt x="5759" y="31990"/>
                        <a:pt x="5729" y="31838"/>
                        <a:pt x="5698" y="31671"/>
                      </a:cubicBezTo>
                      <a:cubicBezTo>
                        <a:pt x="5668" y="31503"/>
                        <a:pt x="5622" y="31335"/>
                        <a:pt x="5592" y="31152"/>
                      </a:cubicBezTo>
                      <a:cubicBezTo>
                        <a:pt x="5592" y="31122"/>
                        <a:pt x="5577" y="31076"/>
                        <a:pt x="5561" y="31046"/>
                      </a:cubicBezTo>
                      <a:cubicBezTo>
                        <a:pt x="5561" y="31000"/>
                        <a:pt x="5546" y="30970"/>
                        <a:pt x="5531" y="30939"/>
                      </a:cubicBezTo>
                      <a:cubicBezTo>
                        <a:pt x="5531" y="30878"/>
                        <a:pt x="5516" y="30833"/>
                        <a:pt x="5500" y="30787"/>
                      </a:cubicBezTo>
                      <a:cubicBezTo>
                        <a:pt x="5485" y="30741"/>
                        <a:pt x="5470" y="30711"/>
                        <a:pt x="5455" y="30665"/>
                      </a:cubicBezTo>
                      <a:cubicBezTo>
                        <a:pt x="5439" y="30589"/>
                        <a:pt x="5409" y="30513"/>
                        <a:pt x="5378" y="30436"/>
                      </a:cubicBezTo>
                      <a:cubicBezTo>
                        <a:pt x="5363" y="30391"/>
                        <a:pt x="5348" y="30345"/>
                        <a:pt x="5333" y="30299"/>
                      </a:cubicBezTo>
                      <a:cubicBezTo>
                        <a:pt x="5318" y="30269"/>
                        <a:pt x="5302" y="30238"/>
                        <a:pt x="5287" y="30208"/>
                      </a:cubicBezTo>
                      <a:cubicBezTo>
                        <a:pt x="5257" y="30132"/>
                        <a:pt x="5226" y="30056"/>
                        <a:pt x="5180" y="29979"/>
                      </a:cubicBezTo>
                      <a:cubicBezTo>
                        <a:pt x="5150" y="29903"/>
                        <a:pt x="5119" y="29827"/>
                        <a:pt x="5074" y="29751"/>
                      </a:cubicBezTo>
                      <a:cubicBezTo>
                        <a:pt x="4921" y="29446"/>
                        <a:pt x="4754" y="29157"/>
                        <a:pt x="4571" y="28852"/>
                      </a:cubicBezTo>
                      <a:cubicBezTo>
                        <a:pt x="4556" y="28821"/>
                        <a:pt x="4525" y="28776"/>
                        <a:pt x="4495" y="28730"/>
                      </a:cubicBezTo>
                      <a:cubicBezTo>
                        <a:pt x="4480" y="28700"/>
                        <a:pt x="4449" y="28669"/>
                        <a:pt x="4434" y="28623"/>
                      </a:cubicBezTo>
                      <a:cubicBezTo>
                        <a:pt x="4403" y="28593"/>
                        <a:pt x="4388" y="28578"/>
                        <a:pt x="4373" y="28547"/>
                      </a:cubicBezTo>
                      <a:cubicBezTo>
                        <a:pt x="4342" y="28501"/>
                        <a:pt x="4312" y="28456"/>
                        <a:pt x="4281" y="28425"/>
                      </a:cubicBezTo>
                      <a:cubicBezTo>
                        <a:pt x="4251" y="28380"/>
                        <a:pt x="4221" y="28349"/>
                        <a:pt x="4190" y="28303"/>
                      </a:cubicBezTo>
                      <a:cubicBezTo>
                        <a:pt x="4175" y="28273"/>
                        <a:pt x="4144" y="28242"/>
                        <a:pt x="4114" y="28212"/>
                      </a:cubicBezTo>
                      <a:cubicBezTo>
                        <a:pt x="4099" y="28197"/>
                        <a:pt x="4068" y="28166"/>
                        <a:pt x="4038" y="28136"/>
                      </a:cubicBezTo>
                      <a:cubicBezTo>
                        <a:pt x="4007" y="28105"/>
                        <a:pt x="3977" y="28075"/>
                        <a:pt x="3946" y="28060"/>
                      </a:cubicBezTo>
                      <a:cubicBezTo>
                        <a:pt x="3885" y="27999"/>
                        <a:pt x="3824" y="27938"/>
                        <a:pt x="3748" y="27892"/>
                      </a:cubicBezTo>
                      <a:cubicBezTo>
                        <a:pt x="3687" y="27831"/>
                        <a:pt x="3626" y="27785"/>
                        <a:pt x="3550" y="27724"/>
                      </a:cubicBezTo>
                      <a:cubicBezTo>
                        <a:pt x="3520" y="27694"/>
                        <a:pt x="3489" y="27679"/>
                        <a:pt x="3444" y="27648"/>
                      </a:cubicBezTo>
                      <a:cubicBezTo>
                        <a:pt x="3428" y="27633"/>
                        <a:pt x="3413" y="27618"/>
                        <a:pt x="3398" y="27603"/>
                      </a:cubicBezTo>
                      <a:cubicBezTo>
                        <a:pt x="3383" y="27587"/>
                        <a:pt x="3367" y="27572"/>
                        <a:pt x="3337" y="27557"/>
                      </a:cubicBezTo>
                      <a:cubicBezTo>
                        <a:pt x="3306" y="27511"/>
                        <a:pt x="3276" y="27481"/>
                        <a:pt x="3230" y="27450"/>
                      </a:cubicBezTo>
                      <a:cubicBezTo>
                        <a:pt x="3200" y="27420"/>
                        <a:pt x="3169" y="27374"/>
                        <a:pt x="3139" y="27344"/>
                      </a:cubicBezTo>
                      <a:cubicBezTo>
                        <a:pt x="3078" y="27283"/>
                        <a:pt x="3032" y="27237"/>
                        <a:pt x="2971" y="27176"/>
                      </a:cubicBezTo>
                      <a:cubicBezTo>
                        <a:pt x="2910" y="27115"/>
                        <a:pt x="2849" y="27039"/>
                        <a:pt x="2788" y="26978"/>
                      </a:cubicBezTo>
                      <a:cubicBezTo>
                        <a:pt x="2666" y="26825"/>
                        <a:pt x="2514" y="26704"/>
                        <a:pt x="2347" y="26597"/>
                      </a:cubicBezTo>
                      <a:cubicBezTo>
                        <a:pt x="2255" y="26551"/>
                        <a:pt x="2164" y="26521"/>
                        <a:pt x="2057" y="26475"/>
                      </a:cubicBezTo>
                      <a:cubicBezTo>
                        <a:pt x="2027" y="26460"/>
                        <a:pt x="1981" y="26445"/>
                        <a:pt x="1935" y="26429"/>
                      </a:cubicBezTo>
                      <a:cubicBezTo>
                        <a:pt x="1905" y="26429"/>
                        <a:pt x="1859" y="26414"/>
                        <a:pt x="1828" y="26399"/>
                      </a:cubicBezTo>
                      <a:cubicBezTo>
                        <a:pt x="1752" y="26368"/>
                        <a:pt x="1676" y="26353"/>
                        <a:pt x="1615" y="26323"/>
                      </a:cubicBezTo>
                      <a:cubicBezTo>
                        <a:pt x="1569" y="26307"/>
                        <a:pt x="1524" y="26292"/>
                        <a:pt x="1493" y="26277"/>
                      </a:cubicBezTo>
                      <a:cubicBezTo>
                        <a:pt x="1448" y="26262"/>
                        <a:pt x="1417" y="26247"/>
                        <a:pt x="1371" y="26231"/>
                      </a:cubicBezTo>
                      <a:cubicBezTo>
                        <a:pt x="1295" y="26186"/>
                        <a:pt x="1219" y="26155"/>
                        <a:pt x="1143" y="26109"/>
                      </a:cubicBezTo>
                      <a:cubicBezTo>
                        <a:pt x="1036" y="26048"/>
                        <a:pt x="945" y="25972"/>
                        <a:pt x="853" y="25911"/>
                      </a:cubicBezTo>
                      <a:cubicBezTo>
                        <a:pt x="792" y="25850"/>
                        <a:pt x="716" y="25805"/>
                        <a:pt x="655" y="25759"/>
                      </a:cubicBezTo>
                      <a:cubicBezTo>
                        <a:pt x="610" y="25713"/>
                        <a:pt x="564" y="25683"/>
                        <a:pt x="518" y="25637"/>
                      </a:cubicBezTo>
                      <a:cubicBezTo>
                        <a:pt x="488" y="25607"/>
                        <a:pt x="442" y="25576"/>
                        <a:pt x="412" y="25530"/>
                      </a:cubicBezTo>
                      <a:cubicBezTo>
                        <a:pt x="366" y="25485"/>
                        <a:pt x="305" y="25424"/>
                        <a:pt x="259" y="25378"/>
                      </a:cubicBezTo>
                      <a:cubicBezTo>
                        <a:pt x="229" y="25348"/>
                        <a:pt x="213" y="25317"/>
                        <a:pt x="183" y="25287"/>
                      </a:cubicBezTo>
                      <a:cubicBezTo>
                        <a:pt x="168" y="25271"/>
                        <a:pt x="168" y="25256"/>
                        <a:pt x="153" y="25241"/>
                      </a:cubicBezTo>
                      <a:cubicBezTo>
                        <a:pt x="137" y="25226"/>
                        <a:pt x="122" y="25226"/>
                        <a:pt x="107" y="25210"/>
                      </a:cubicBezTo>
                      <a:cubicBezTo>
                        <a:pt x="92" y="25210"/>
                        <a:pt x="61" y="25210"/>
                        <a:pt x="31" y="25226"/>
                      </a:cubicBezTo>
                      <a:cubicBezTo>
                        <a:pt x="15" y="25241"/>
                        <a:pt x="0" y="25271"/>
                        <a:pt x="15" y="25302"/>
                      </a:cubicBezTo>
                      <a:cubicBezTo>
                        <a:pt x="15" y="25454"/>
                        <a:pt x="31" y="25622"/>
                        <a:pt x="46" y="25774"/>
                      </a:cubicBezTo>
                      <a:cubicBezTo>
                        <a:pt x="76" y="25942"/>
                        <a:pt x="107" y="26109"/>
                        <a:pt x="137" y="26262"/>
                      </a:cubicBezTo>
                      <a:cubicBezTo>
                        <a:pt x="198" y="26597"/>
                        <a:pt x="259" y="26932"/>
                        <a:pt x="320" y="27267"/>
                      </a:cubicBezTo>
                      <a:cubicBezTo>
                        <a:pt x="351" y="27435"/>
                        <a:pt x="381" y="27603"/>
                        <a:pt x="412" y="27755"/>
                      </a:cubicBezTo>
                      <a:cubicBezTo>
                        <a:pt x="442" y="27922"/>
                        <a:pt x="472" y="28075"/>
                        <a:pt x="488" y="28242"/>
                      </a:cubicBezTo>
                      <a:cubicBezTo>
                        <a:pt x="518" y="28410"/>
                        <a:pt x="549" y="28562"/>
                        <a:pt x="564" y="28730"/>
                      </a:cubicBezTo>
                      <a:cubicBezTo>
                        <a:pt x="579" y="28898"/>
                        <a:pt x="610" y="29065"/>
                        <a:pt x="625" y="29233"/>
                      </a:cubicBezTo>
                      <a:cubicBezTo>
                        <a:pt x="655" y="29400"/>
                        <a:pt x="671" y="29583"/>
                        <a:pt x="701" y="29751"/>
                      </a:cubicBezTo>
                      <a:cubicBezTo>
                        <a:pt x="716" y="29827"/>
                        <a:pt x="747" y="29918"/>
                        <a:pt x="762" y="30010"/>
                      </a:cubicBezTo>
                      <a:cubicBezTo>
                        <a:pt x="777" y="30040"/>
                        <a:pt x="777" y="30086"/>
                        <a:pt x="792" y="30132"/>
                      </a:cubicBezTo>
                      <a:cubicBezTo>
                        <a:pt x="808" y="30147"/>
                        <a:pt x="808" y="30162"/>
                        <a:pt x="808" y="30177"/>
                      </a:cubicBezTo>
                      <a:cubicBezTo>
                        <a:pt x="823" y="30193"/>
                        <a:pt x="823" y="30223"/>
                        <a:pt x="838" y="30238"/>
                      </a:cubicBezTo>
                      <a:cubicBezTo>
                        <a:pt x="853" y="30269"/>
                        <a:pt x="869" y="30315"/>
                        <a:pt x="884" y="30360"/>
                      </a:cubicBezTo>
                      <a:lnTo>
                        <a:pt x="945" y="30467"/>
                      </a:lnTo>
                      <a:cubicBezTo>
                        <a:pt x="991" y="30558"/>
                        <a:pt x="1021" y="30634"/>
                        <a:pt x="1067" y="30711"/>
                      </a:cubicBezTo>
                      <a:cubicBezTo>
                        <a:pt x="1158" y="30848"/>
                        <a:pt x="1250" y="30985"/>
                        <a:pt x="1341" y="31122"/>
                      </a:cubicBezTo>
                      <a:cubicBezTo>
                        <a:pt x="1417" y="31229"/>
                        <a:pt x="1493" y="31335"/>
                        <a:pt x="1569" y="31442"/>
                      </a:cubicBezTo>
                      <a:cubicBezTo>
                        <a:pt x="1642" y="31544"/>
                        <a:pt x="1729" y="31660"/>
                        <a:pt x="1803" y="31763"/>
                      </a:cubicBezTo>
                      <a:lnTo>
                        <a:pt x="1803" y="31763"/>
                      </a:lnTo>
                      <a:cubicBezTo>
                        <a:pt x="1800" y="31762"/>
                        <a:pt x="1798" y="31762"/>
                        <a:pt x="1798" y="31762"/>
                      </a:cubicBezTo>
                      <a:lnTo>
                        <a:pt x="1798" y="31762"/>
                      </a:lnTo>
                      <a:lnTo>
                        <a:pt x="1813" y="31777"/>
                      </a:lnTo>
                      <a:cubicBezTo>
                        <a:pt x="1813" y="31777"/>
                        <a:pt x="1813" y="31792"/>
                        <a:pt x="1828" y="31792"/>
                      </a:cubicBezTo>
                      <a:cubicBezTo>
                        <a:pt x="1828" y="31792"/>
                        <a:pt x="1828" y="31808"/>
                        <a:pt x="1828" y="31808"/>
                      </a:cubicBezTo>
                      <a:cubicBezTo>
                        <a:pt x="1844" y="31808"/>
                        <a:pt x="1844" y="31808"/>
                        <a:pt x="1844" y="31823"/>
                      </a:cubicBezTo>
                      <a:lnTo>
                        <a:pt x="1859" y="31823"/>
                      </a:lnTo>
                      <a:cubicBezTo>
                        <a:pt x="1950" y="31960"/>
                        <a:pt x="2057" y="32097"/>
                        <a:pt x="2179" y="32204"/>
                      </a:cubicBezTo>
                      <a:cubicBezTo>
                        <a:pt x="2209" y="32234"/>
                        <a:pt x="2240" y="32265"/>
                        <a:pt x="2286" y="32295"/>
                      </a:cubicBezTo>
                      <a:cubicBezTo>
                        <a:pt x="2316" y="32326"/>
                        <a:pt x="2347" y="32356"/>
                        <a:pt x="2392" y="32387"/>
                      </a:cubicBezTo>
                      <a:cubicBezTo>
                        <a:pt x="2453" y="32432"/>
                        <a:pt x="2529" y="32478"/>
                        <a:pt x="2590" y="32524"/>
                      </a:cubicBezTo>
                      <a:cubicBezTo>
                        <a:pt x="2651" y="32569"/>
                        <a:pt x="2712" y="32615"/>
                        <a:pt x="2773" y="32661"/>
                      </a:cubicBezTo>
                      <a:cubicBezTo>
                        <a:pt x="2788" y="32676"/>
                        <a:pt x="2819" y="32691"/>
                        <a:pt x="2834" y="32707"/>
                      </a:cubicBezTo>
                      <a:cubicBezTo>
                        <a:pt x="2865" y="32722"/>
                        <a:pt x="2895" y="32737"/>
                        <a:pt x="2925" y="32752"/>
                      </a:cubicBezTo>
                      <a:cubicBezTo>
                        <a:pt x="2925" y="32752"/>
                        <a:pt x="2925" y="32752"/>
                        <a:pt x="2925" y="32767"/>
                      </a:cubicBezTo>
                      <a:lnTo>
                        <a:pt x="2941" y="32767"/>
                      </a:lnTo>
                      <a:lnTo>
                        <a:pt x="2956" y="32783"/>
                      </a:lnTo>
                      <a:cubicBezTo>
                        <a:pt x="2956" y="32783"/>
                        <a:pt x="2971" y="32798"/>
                        <a:pt x="2986" y="32798"/>
                      </a:cubicBezTo>
                      <a:lnTo>
                        <a:pt x="2971" y="32798"/>
                      </a:lnTo>
                      <a:cubicBezTo>
                        <a:pt x="3002" y="32798"/>
                        <a:pt x="3017" y="32813"/>
                        <a:pt x="3032" y="32828"/>
                      </a:cubicBezTo>
                      <a:cubicBezTo>
                        <a:pt x="3032" y="32828"/>
                        <a:pt x="3047" y="32844"/>
                        <a:pt x="3063" y="32844"/>
                      </a:cubicBezTo>
                      <a:lnTo>
                        <a:pt x="3047" y="32844"/>
                      </a:lnTo>
                      <a:cubicBezTo>
                        <a:pt x="3063" y="32844"/>
                        <a:pt x="3063" y="32844"/>
                        <a:pt x="3078" y="32859"/>
                      </a:cubicBezTo>
                      <a:cubicBezTo>
                        <a:pt x="3124" y="32874"/>
                        <a:pt x="3154" y="32905"/>
                        <a:pt x="3200" y="32920"/>
                      </a:cubicBezTo>
                      <a:cubicBezTo>
                        <a:pt x="3230" y="32935"/>
                        <a:pt x="3261" y="32950"/>
                        <a:pt x="3291" y="32966"/>
                      </a:cubicBezTo>
                      <a:cubicBezTo>
                        <a:pt x="3337" y="32981"/>
                        <a:pt x="3383" y="33011"/>
                        <a:pt x="3428" y="33027"/>
                      </a:cubicBezTo>
                      <a:cubicBezTo>
                        <a:pt x="3474" y="33042"/>
                        <a:pt x="3504" y="33072"/>
                        <a:pt x="3550" y="33087"/>
                      </a:cubicBezTo>
                      <a:cubicBezTo>
                        <a:pt x="3626" y="33118"/>
                        <a:pt x="3718" y="33148"/>
                        <a:pt x="3794" y="33179"/>
                      </a:cubicBezTo>
                      <a:cubicBezTo>
                        <a:pt x="3870" y="33209"/>
                        <a:pt x="3931" y="33240"/>
                        <a:pt x="4007" y="33270"/>
                      </a:cubicBezTo>
                      <a:cubicBezTo>
                        <a:pt x="4160" y="33316"/>
                        <a:pt x="4327" y="33377"/>
                        <a:pt x="4495" y="33423"/>
                      </a:cubicBezTo>
                      <a:cubicBezTo>
                        <a:pt x="4662" y="33468"/>
                        <a:pt x="4815" y="33499"/>
                        <a:pt x="4982" y="33545"/>
                      </a:cubicBezTo>
                      <a:cubicBezTo>
                        <a:pt x="5165" y="33575"/>
                        <a:pt x="5348" y="33621"/>
                        <a:pt x="5531" y="33666"/>
                      </a:cubicBezTo>
                      <a:cubicBezTo>
                        <a:pt x="5561" y="33682"/>
                        <a:pt x="5592" y="33682"/>
                        <a:pt x="5607" y="33697"/>
                      </a:cubicBezTo>
                      <a:lnTo>
                        <a:pt x="5592" y="33682"/>
                      </a:lnTo>
                      <a:lnTo>
                        <a:pt x="5592" y="33682"/>
                      </a:lnTo>
                      <a:cubicBezTo>
                        <a:pt x="5622" y="33697"/>
                        <a:pt x="5653" y="33712"/>
                        <a:pt x="5683" y="33712"/>
                      </a:cubicBezTo>
                      <a:cubicBezTo>
                        <a:pt x="5714" y="33727"/>
                        <a:pt x="5744" y="33743"/>
                        <a:pt x="5775" y="33743"/>
                      </a:cubicBezTo>
                      <a:cubicBezTo>
                        <a:pt x="5790" y="33758"/>
                        <a:pt x="5805" y="33758"/>
                        <a:pt x="5820" y="33758"/>
                      </a:cubicBezTo>
                      <a:cubicBezTo>
                        <a:pt x="5790" y="33819"/>
                        <a:pt x="5759" y="33895"/>
                        <a:pt x="5729" y="33956"/>
                      </a:cubicBezTo>
                      <a:cubicBezTo>
                        <a:pt x="5683" y="34047"/>
                        <a:pt x="5637" y="34139"/>
                        <a:pt x="5607" y="34230"/>
                      </a:cubicBezTo>
                      <a:cubicBezTo>
                        <a:pt x="5592" y="34276"/>
                        <a:pt x="5577" y="34322"/>
                        <a:pt x="5561" y="34367"/>
                      </a:cubicBezTo>
                      <a:cubicBezTo>
                        <a:pt x="5561" y="34413"/>
                        <a:pt x="5546" y="34474"/>
                        <a:pt x="5531" y="34520"/>
                      </a:cubicBezTo>
                      <a:cubicBezTo>
                        <a:pt x="5531" y="34565"/>
                        <a:pt x="5531" y="34626"/>
                        <a:pt x="5531" y="34672"/>
                      </a:cubicBezTo>
                      <a:cubicBezTo>
                        <a:pt x="5546" y="34733"/>
                        <a:pt x="5546" y="34779"/>
                        <a:pt x="5561" y="34840"/>
                      </a:cubicBezTo>
                      <a:cubicBezTo>
                        <a:pt x="5577" y="34946"/>
                        <a:pt x="5592" y="35068"/>
                        <a:pt x="5607" y="35190"/>
                      </a:cubicBezTo>
                      <a:cubicBezTo>
                        <a:pt x="5607" y="35251"/>
                        <a:pt x="5622" y="35312"/>
                        <a:pt x="5622" y="35373"/>
                      </a:cubicBezTo>
                      <a:cubicBezTo>
                        <a:pt x="5607" y="35434"/>
                        <a:pt x="5607" y="35479"/>
                        <a:pt x="5607" y="35540"/>
                      </a:cubicBezTo>
                      <a:cubicBezTo>
                        <a:pt x="5592" y="35556"/>
                        <a:pt x="5592" y="35586"/>
                        <a:pt x="5577" y="35601"/>
                      </a:cubicBezTo>
                      <a:cubicBezTo>
                        <a:pt x="5577" y="35647"/>
                        <a:pt x="5561" y="35678"/>
                        <a:pt x="5546" y="35708"/>
                      </a:cubicBezTo>
                      <a:cubicBezTo>
                        <a:pt x="5516" y="35769"/>
                        <a:pt x="5485" y="35815"/>
                        <a:pt x="5455" y="35876"/>
                      </a:cubicBezTo>
                      <a:cubicBezTo>
                        <a:pt x="5455" y="35876"/>
                        <a:pt x="5439" y="35891"/>
                        <a:pt x="5439" y="35906"/>
                      </a:cubicBezTo>
                      <a:cubicBezTo>
                        <a:pt x="5363" y="36013"/>
                        <a:pt x="5302" y="36150"/>
                        <a:pt x="5257" y="36272"/>
                      </a:cubicBezTo>
                      <a:cubicBezTo>
                        <a:pt x="5211" y="36424"/>
                        <a:pt x="5165" y="36561"/>
                        <a:pt x="5119" y="36698"/>
                      </a:cubicBezTo>
                      <a:cubicBezTo>
                        <a:pt x="5119" y="36714"/>
                        <a:pt x="5104" y="36744"/>
                        <a:pt x="5104" y="36759"/>
                      </a:cubicBezTo>
                      <a:cubicBezTo>
                        <a:pt x="5104" y="36759"/>
                        <a:pt x="5104" y="36775"/>
                        <a:pt x="5104" y="36775"/>
                      </a:cubicBezTo>
                      <a:cubicBezTo>
                        <a:pt x="5089" y="36790"/>
                        <a:pt x="5089" y="36805"/>
                        <a:pt x="5089" y="36820"/>
                      </a:cubicBezTo>
                      <a:lnTo>
                        <a:pt x="5089" y="36805"/>
                      </a:lnTo>
                      <a:cubicBezTo>
                        <a:pt x="5089" y="36820"/>
                        <a:pt x="5074" y="36835"/>
                        <a:pt x="5074" y="36866"/>
                      </a:cubicBezTo>
                      <a:lnTo>
                        <a:pt x="5074" y="36835"/>
                      </a:lnTo>
                      <a:cubicBezTo>
                        <a:pt x="5043" y="36942"/>
                        <a:pt x="5028" y="37034"/>
                        <a:pt x="5013" y="37140"/>
                      </a:cubicBezTo>
                      <a:cubicBezTo>
                        <a:pt x="5013" y="37171"/>
                        <a:pt x="4998" y="37216"/>
                        <a:pt x="5013" y="37262"/>
                      </a:cubicBezTo>
                      <a:cubicBezTo>
                        <a:pt x="5013" y="37323"/>
                        <a:pt x="5028" y="37369"/>
                        <a:pt x="5043" y="37414"/>
                      </a:cubicBezTo>
                      <a:cubicBezTo>
                        <a:pt x="5059" y="37460"/>
                        <a:pt x="5074" y="37506"/>
                        <a:pt x="5104" y="37552"/>
                      </a:cubicBezTo>
                      <a:cubicBezTo>
                        <a:pt x="5150" y="37643"/>
                        <a:pt x="5196" y="37719"/>
                        <a:pt x="5257" y="37795"/>
                      </a:cubicBezTo>
                      <a:cubicBezTo>
                        <a:pt x="5302" y="37872"/>
                        <a:pt x="5363" y="37963"/>
                        <a:pt x="5424" y="38039"/>
                      </a:cubicBezTo>
                      <a:cubicBezTo>
                        <a:pt x="5500" y="38115"/>
                        <a:pt x="5561" y="38191"/>
                        <a:pt x="5653" y="38252"/>
                      </a:cubicBezTo>
                      <a:cubicBezTo>
                        <a:pt x="5729" y="38313"/>
                        <a:pt x="5820" y="38374"/>
                        <a:pt x="5912" y="38420"/>
                      </a:cubicBezTo>
                      <a:cubicBezTo>
                        <a:pt x="5988" y="38466"/>
                        <a:pt x="6079" y="38511"/>
                        <a:pt x="6171" y="38542"/>
                      </a:cubicBezTo>
                      <a:cubicBezTo>
                        <a:pt x="6262" y="38588"/>
                        <a:pt x="6354" y="38618"/>
                        <a:pt x="6445" y="38649"/>
                      </a:cubicBezTo>
                      <a:cubicBezTo>
                        <a:pt x="6536" y="38679"/>
                        <a:pt x="6628" y="38694"/>
                        <a:pt x="6719" y="38725"/>
                      </a:cubicBezTo>
                      <a:cubicBezTo>
                        <a:pt x="6811" y="38755"/>
                        <a:pt x="6917" y="38786"/>
                        <a:pt x="7009" y="38801"/>
                      </a:cubicBezTo>
                      <a:cubicBezTo>
                        <a:pt x="7100" y="38831"/>
                        <a:pt x="7207" y="38847"/>
                        <a:pt x="7298" y="38877"/>
                      </a:cubicBezTo>
                      <a:lnTo>
                        <a:pt x="7329" y="38877"/>
                      </a:lnTo>
                      <a:cubicBezTo>
                        <a:pt x="7420" y="38892"/>
                        <a:pt x="7512" y="38908"/>
                        <a:pt x="7603" y="38923"/>
                      </a:cubicBezTo>
                      <a:cubicBezTo>
                        <a:pt x="7694" y="38938"/>
                        <a:pt x="7786" y="38953"/>
                        <a:pt x="7892" y="38953"/>
                      </a:cubicBezTo>
                      <a:cubicBezTo>
                        <a:pt x="7999" y="38969"/>
                        <a:pt x="8090" y="38969"/>
                        <a:pt x="8197" y="38969"/>
                      </a:cubicBezTo>
                      <a:lnTo>
                        <a:pt x="8502" y="38969"/>
                      </a:lnTo>
                      <a:cubicBezTo>
                        <a:pt x="8593" y="38969"/>
                        <a:pt x="8700" y="38953"/>
                        <a:pt x="8791" y="38938"/>
                      </a:cubicBezTo>
                      <a:cubicBezTo>
                        <a:pt x="8883" y="38908"/>
                        <a:pt x="8959" y="38892"/>
                        <a:pt x="9035" y="38862"/>
                      </a:cubicBezTo>
                      <a:cubicBezTo>
                        <a:pt x="9111" y="38831"/>
                        <a:pt x="9187" y="38816"/>
                        <a:pt x="9264" y="38770"/>
                      </a:cubicBezTo>
                      <a:cubicBezTo>
                        <a:pt x="9401" y="38709"/>
                        <a:pt x="9553" y="38649"/>
                        <a:pt x="9675" y="38572"/>
                      </a:cubicBezTo>
                      <a:cubicBezTo>
                        <a:pt x="9690" y="38572"/>
                        <a:pt x="9705" y="38557"/>
                        <a:pt x="9721" y="38557"/>
                      </a:cubicBezTo>
                      <a:cubicBezTo>
                        <a:pt x="9827" y="38496"/>
                        <a:pt x="9934" y="38420"/>
                        <a:pt x="10041" y="38344"/>
                      </a:cubicBezTo>
                      <a:cubicBezTo>
                        <a:pt x="10086" y="38313"/>
                        <a:pt x="10132" y="38283"/>
                        <a:pt x="10193" y="38252"/>
                      </a:cubicBezTo>
                      <a:cubicBezTo>
                        <a:pt x="10239" y="38222"/>
                        <a:pt x="10284" y="38191"/>
                        <a:pt x="10330" y="38161"/>
                      </a:cubicBezTo>
                      <a:lnTo>
                        <a:pt x="10345" y="38161"/>
                      </a:lnTo>
                      <a:cubicBezTo>
                        <a:pt x="10361" y="38268"/>
                        <a:pt x="10391" y="38390"/>
                        <a:pt x="10422" y="38496"/>
                      </a:cubicBezTo>
                      <a:cubicBezTo>
                        <a:pt x="10467" y="38618"/>
                        <a:pt x="10528" y="38740"/>
                        <a:pt x="10604" y="38847"/>
                      </a:cubicBezTo>
                      <a:cubicBezTo>
                        <a:pt x="10589" y="38862"/>
                        <a:pt x="10589" y="38862"/>
                        <a:pt x="10589" y="38862"/>
                      </a:cubicBezTo>
                      <a:lnTo>
                        <a:pt x="10528" y="38938"/>
                      </a:lnTo>
                      <a:cubicBezTo>
                        <a:pt x="10498" y="38969"/>
                        <a:pt x="10467" y="38999"/>
                        <a:pt x="10452" y="39045"/>
                      </a:cubicBezTo>
                      <a:cubicBezTo>
                        <a:pt x="10437" y="39060"/>
                        <a:pt x="10406" y="39075"/>
                        <a:pt x="10391" y="39090"/>
                      </a:cubicBezTo>
                      <a:cubicBezTo>
                        <a:pt x="10391" y="39106"/>
                        <a:pt x="10376" y="39106"/>
                        <a:pt x="10361" y="39121"/>
                      </a:cubicBezTo>
                      <a:cubicBezTo>
                        <a:pt x="10315" y="39151"/>
                        <a:pt x="10254" y="39197"/>
                        <a:pt x="10193" y="39228"/>
                      </a:cubicBezTo>
                      <a:cubicBezTo>
                        <a:pt x="10132" y="39258"/>
                        <a:pt x="10071" y="39304"/>
                        <a:pt x="10010" y="39334"/>
                      </a:cubicBezTo>
                      <a:cubicBezTo>
                        <a:pt x="9949" y="39365"/>
                        <a:pt x="9888" y="39395"/>
                        <a:pt x="9812" y="39426"/>
                      </a:cubicBezTo>
                      <a:cubicBezTo>
                        <a:pt x="9751" y="39456"/>
                        <a:pt x="9690" y="39471"/>
                        <a:pt x="9629" y="39487"/>
                      </a:cubicBezTo>
                      <a:cubicBezTo>
                        <a:pt x="9538" y="39517"/>
                        <a:pt x="9431" y="39532"/>
                        <a:pt x="9325" y="39547"/>
                      </a:cubicBezTo>
                      <a:cubicBezTo>
                        <a:pt x="9218" y="39563"/>
                        <a:pt x="9096" y="39578"/>
                        <a:pt x="8989" y="39593"/>
                      </a:cubicBezTo>
                      <a:cubicBezTo>
                        <a:pt x="8730" y="39608"/>
                        <a:pt x="8471" y="39608"/>
                        <a:pt x="8197" y="39624"/>
                      </a:cubicBezTo>
                      <a:cubicBezTo>
                        <a:pt x="8075" y="39624"/>
                        <a:pt x="7938" y="39639"/>
                        <a:pt x="7816" y="39654"/>
                      </a:cubicBezTo>
                      <a:cubicBezTo>
                        <a:pt x="7679" y="39669"/>
                        <a:pt x="7542" y="39685"/>
                        <a:pt x="7420" y="39715"/>
                      </a:cubicBezTo>
                      <a:cubicBezTo>
                        <a:pt x="7268" y="39746"/>
                        <a:pt x="7131" y="39791"/>
                        <a:pt x="6978" y="39837"/>
                      </a:cubicBezTo>
                      <a:lnTo>
                        <a:pt x="6993" y="39837"/>
                      </a:lnTo>
                      <a:cubicBezTo>
                        <a:pt x="6856" y="39867"/>
                        <a:pt x="6719" y="39898"/>
                        <a:pt x="6597" y="39928"/>
                      </a:cubicBezTo>
                      <a:cubicBezTo>
                        <a:pt x="6460" y="39944"/>
                        <a:pt x="6338" y="39974"/>
                        <a:pt x="6216" y="40005"/>
                      </a:cubicBezTo>
                      <a:cubicBezTo>
                        <a:pt x="6079" y="40035"/>
                        <a:pt x="5942" y="40065"/>
                        <a:pt x="5820" y="40096"/>
                      </a:cubicBezTo>
                      <a:cubicBezTo>
                        <a:pt x="5683" y="40126"/>
                        <a:pt x="5561" y="40187"/>
                        <a:pt x="5455" y="40264"/>
                      </a:cubicBezTo>
                      <a:cubicBezTo>
                        <a:pt x="5348" y="40340"/>
                        <a:pt x="5257" y="40446"/>
                        <a:pt x="5226" y="40568"/>
                      </a:cubicBezTo>
                      <a:cubicBezTo>
                        <a:pt x="5211" y="40660"/>
                        <a:pt x="5211" y="40751"/>
                        <a:pt x="5211" y="40843"/>
                      </a:cubicBezTo>
                      <a:cubicBezTo>
                        <a:pt x="5241" y="40980"/>
                        <a:pt x="5287" y="41102"/>
                        <a:pt x="5348" y="41223"/>
                      </a:cubicBezTo>
                      <a:cubicBezTo>
                        <a:pt x="5409" y="41345"/>
                        <a:pt x="5485" y="41467"/>
                        <a:pt x="5561" y="41574"/>
                      </a:cubicBezTo>
                      <a:cubicBezTo>
                        <a:pt x="5592" y="41635"/>
                        <a:pt x="5637" y="41680"/>
                        <a:pt x="5683" y="41726"/>
                      </a:cubicBezTo>
                      <a:cubicBezTo>
                        <a:pt x="5714" y="41772"/>
                        <a:pt x="5759" y="41818"/>
                        <a:pt x="5805" y="41879"/>
                      </a:cubicBezTo>
                      <a:cubicBezTo>
                        <a:pt x="5896" y="41985"/>
                        <a:pt x="5988" y="42077"/>
                        <a:pt x="6079" y="42183"/>
                      </a:cubicBezTo>
                      <a:cubicBezTo>
                        <a:pt x="6125" y="42229"/>
                        <a:pt x="6171" y="42275"/>
                        <a:pt x="6201" y="42320"/>
                      </a:cubicBezTo>
                      <a:cubicBezTo>
                        <a:pt x="6247" y="42366"/>
                        <a:pt x="6277" y="42427"/>
                        <a:pt x="6293" y="42473"/>
                      </a:cubicBezTo>
                      <a:cubicBezTo>
                        <a:pt x="6338" y="42549"/>
                        <a:pt x="6369" y="42625"/>
                        <a:pt x="6415" y="42717"/>
                      </a:cubicBezTo>
                      <a:cubicBezTo>
                        <a:pt x="6491" y="42960"/>
                        <a:pt x="6536" y="43219"/>
                        <a:pt x="6628" y="43478"/>
                      </a:cubicBezTo>
                      <a:cubicBezTo>
                        <a:pt x="6658" y="43600"/>
                        <a:pt x="6704" y="43722"/>
                        <a:pt x="6750" y="43844"/>
                      </a:cubicBezTo>
                      <a:cubicBezTo>
                        <a:pt x="6795" y="43981"/>
                        <a:pt x="6841" y="44103"/>
                        <a:pt x="6887" y="44240"/>
                      </a:cubicBezTo>
                      <a:cubicBezTo>
                        <a:pt x="6917" y="44316"/>
                        <a:pt x="6948" y="44392"/>
                        <a:pt x="6993" y="44453"/>
                      </a:cubicBezTo>
                      <a:cubicBezTo>
                        <a:pt x="7009" y="44484"/>
                        <a:pt x="7024" y="44514"/>
                        <a:pt x="7054" y="44545"/>
                      </a:cubicBezTo>
                      <a:cubicBezTo>
                        <a:pt x="7070" y="44591"/>
                        <a:pt x="7100" y="44621"/>
                        <a:pt x="7131" y="44651"/>
                      </a:cubicBezTo>
                      <a:cubicBezTo>
                        <a:pt x="7176" y="44728"/>
                        <a:pt x="7237" y="44789"/>
                        <a:pt x="7298" y="44850"/>
                      </a:cubicBezTo>
                      <a:cubicBezTo>
                        <a:pt x="7313" y="44850"/>
                        <a:pt x="7313" y="44850"/>
                        <a:pt x="7329" y="44865"/>
                      </a:cubicBezTo>
                      <a:cubicBezTo>
                        <a:pt x="7542" y="45032"/>
                        <a:pt x="7755" y="45185"/>
                        <a:pt x="7984" y="45322"/>
                      </a:cubicBezTo>
                      <a:cubicBezTo>
                        <a:pt x="8045" y="45352"/>
                        <a:pt x="8106" y="45383"/>
                        <a:pt x="8167" y="45398"/>
                      </a:cubicBezTo>
                      <a:cubicBezTo>
                        <a:pt x="8228" y="45429"/>
                        <a:pt x="8273" y="45459"/>
                        <a:pt x="8334" y="45474"/>
                      </a:cubicBezTo>
                      <a:cubicBezTo>
                        <a:pt x="8365" y="45474"/>
                        <a:pt x="8380" y="45474"/>
                        <a:pt x="8395" y="45489"/>
                      </a:cubicBezTo>
                      <a:cubicBezTo>
                        <a:pt x="8441" y="45489"/>
                        <a:pt x="8487" y="45489"/>
                        <a:pt x="8517" y="45505"/>
                      </a:cubicBezTo>
                      <a:cubicBezTo>
                        <a:pt x="8639" y="45520"/>
                        <a:pt x="8776" y="45535"/>
                        <a:pt x="8898" y="45550"/>
                      </a:cubicBezTo>
                      <a:cubicBezTo>
                        <a:pt x="8959" y="45550"/>
                        <a:pt x="9035" y="45566"/>
                        <a:pt x="9096" y="45566"/>
                      </a:cubicBezTo>
                      <a:cubicBezTo>
                        <a:pt x="9157" y="45566"/>
                        <a:pt x="9218" y="45550"/>
                        <a:pt x="9279" y="45535"/>
                      </a:cubicBezTo>
                      <a:cubicBezTo>
                        <a:pt x="9340" y="45520"/>
                        <a:pt x="9401" y="45505"/>
                        <a:pt x="9462" y="45474"/>
                      </a:cubicBezTo>
                      <a:cubicBezTo>
                        <a:pt x="9523" y="45459"/>
                        <a:pt x="9584" y="45429"/>
                        <a:pt x="9629" y="45398"/>
                      </a:cubicBezTo>
                      <a:cubicBezTo>
                        <a:pt x="9751" y="45337"/>
                        <a:pt x="9843" y="45276"/>
                        <a:pt x="9949" y="45200"/>
                      </a:cubicBezTo>
                      <a:cubicBezTo>
                        <a:pt x="9995" y="45170"/>
                        <a:pt x="10056" y="45124"/>
                        <a:pt x="10102" y="45093"/>
                      </a:cubicBezTo>
                      <a:cubicBezTo>
                        <a:pt x="10147" y="45048"/>
                        <a:pt x="10193" y="45002"/>
                        <a:pt x="10239" y="44971"/>
                      </a:cubicBezTo>
                      <a:cubicBezTo>
                        <a:pt x="10254" y="44956"/>
                        <a:pt x="10284" y="44941"/>
                        <a:pt x="10300" y="44926"/>
                      </a:cubicBezTo>
                      <a:cubicBezTo>
                        <a:pt x="10315" y="44926"/>
                        <a:pt x="10330" y="44911"/>
                        <a:pt x="10345" y="44911"/>
                      </a:cubicBezTo>
                      <a:cubicBezTo>
                        <a:pt x="10361" y="44911"/>
                        <a:pt x="10376" y="44895"/>
                        <a:pt x="10391" y="44895"/>
                      </a:cubicBezTo>
                      <a:cubicBezTo>
                        <a:pt x="10422" y="44895"/>
                        <a:pt x="10437" y="44880"/>
                        <a:pt x="10452" y="44880"/>
                      </a:cubicBezTo>
                      <a:lnTo>
                        <a:pt x="10528" y="44880"/>
                      </a:lnTo>
                      <a:cubicBezTo>
                        <a:pt x="10589" y="44880"/>
                        <a:pt x="10650" y="44880"/>
                        <a:pt x="10711" y="44895"/>
                      </a:cubicBezTo>
                      <a:cubicBezTo>
                        <a:pt x="10742" y="44895"/>
                        <a:pt x="10787" y="44911"/>
                        <a:pt x="10833" y="44911"/>
                      </a:cubicBezTo>
                      <a:cubicBezTo>
                        <a:pt x="10909" y="44926"/>
                        <a:pt x="11001" y="44941"/>
                        <a:pt x="11077" y="44956"/>
                      </a:cubicBezTo>
                      <a:cubicBezTo>
                        <a:pt x="11153" y="44971"/>
                        <a:pt x="11229" y="44971"/>
                        <a:pt x="11290" y="44971"/>
                      </a:cubicBezTo>
                      <a:cubicBezTo>
                        <a:pt x="11366" y="44971"/>
                        <a:pt x="11427" y="44956"/>
                        <a:pt x="11488" y="44941"/>
                      </a:cubicBezTo>
                      <a:cubicBezTo>
                        <a:pt x="11549" y="44941"/>
                        <a:pt x="11610" y="44926"/>
                        <a:pt x="11656" y="44911"/>
                      </a:cubicBezTo>
                      <a:cubicBezTo>
                        <a:pt x="11717" y="44880"/>
                        <a:pt x="11778" y="44834"/>
                        <a:pt x="11823" y="44804"/>
                      </a:cubicBezTo>
                      <a:cubicBezTo>
                        <a:pt x="11884" y="44758"/>
                        <a:pt x="11930" y="44697"/>
                        <a:pt x="11976" y="44651"/>
                      </a:cubicBezTo>
                      <a:cubicBezTo>
                        <a:pt x="12067" y="44560"/>
                        <a:pt x="12143" y="44469"/>
                        <a:pt x="12235" y="44362"/>
                      </a:cubicBezTo>
                      <a:cubicBezTo>
                        <a:pt x="12326" y="44271"/>
                        <a:pt x="12616" y="43524"/>
                        <a:pt x="12692" y="43417"/>
                      </a:cubicBezTo>
                      <a:cubicBezTo>
                        <a:pt x="12692" y="43416"/>
                        <a:pt x="12692" y="43416"/>
                        <a:pt x="12693" y="43416"/>
                      </a:cubicBezTo>
                      <a:lnTo>
                        <a:pt x="12693" y="43416"/>
                      </a:lnTo>
                      <a:cubicBezTo>
                        <a:pt x="12715" y="43416"/>
                        <a:pt x="12882" y="44453"/>
                        <a:pt x="12539" y="47912"/>
                      </a:cubicBezTo>
                      <a:cubicBezTo>
                        <a:pt x="12524" y="48034"/>
                        <a:pt x="12494" y="48156"/>
                        <a:pt x="12478" y="48293"/>
                      </a:cubicBezTo>
                      <a:lnTo>
                        <a:pt x="12341" y="48400"/>
                      </a:lnTo>
                      <a:cubicBezTo>
                        <a:pt x="12143" y="48552"/>
                        <a:pt x="11945" y="48704"/>
                        <a:pt x="11747" y="48872"/>
                      </a:cubicBezTo>
                      <a:cubicBezTo>
                        <a:pt x="11717" y="48902"/>
                        <a:pt x="11671" y="48948"/>
                        <a:pt x="11625" y="48978"/>
                      </a:cubicBezTo>
                      <a:cubicBezTo>
                        <a:pt x="11579" y="49024"/>
                        <a:pt x="11519" y="49070"/>
                        <a:pt x="11473" y="49116"/>
                      </a:cubicBezTo>
                      <a:cubicBezTo>
                        <a:pt x="11427" y="49161"/>
                        <a:pt x="11381" y="49207"/>
                        <a:pt x="11336" y="49253"/>
                      </a:cubicBezTo>
                      <a:cubicBezTo>
                        <a:pt x="11290" y="49298"/>
                        <a:pt x="11244" y="49359"/>
                        <a:pt x="11214" y="49405"/>
                      </a:cubicBezTo>
                      <a:cubicBezTo>
                        <a:pt x="11168" y="49466"/>
                        <a:pt x="11122" y="49512"/>
                        <a:pt x="11077" y="49573"/>
                      </a:cubicBezTo>
                      <a:cubicBezTo>
                        <a:pt x="11031" y="49618"/>
                        <a:pt x="11001" y="49649"/>
                        <a:pt x="10970" y="49695"/>
                      </a:cubicBezTo>
                      <a:cubicBezTo>
                        <a:pt x="10940" y="49740"/>
                        <a:pt x="10894" y="49786"/>
                        <a:pt x="10863" y="49832"/>
                      </a:cubicBezTo>
                      <a:lnTo>
                        <a:pt x="10787" y="49938"/>
                      </a:lnTo>
                      <a:cubicBezTo>
                        <a:pt x="10772" y="49954"/>
                        <a:pt x="10772" y="49969"/>
                        <a:pt x="10757" y="49984"/>
                      </a:cubicBezTo>
                      <a:cubicBezTo>
                        <a:pt x="10742" y="50015"/>
                        <a:pt x="10711" y="50045"/>
                        <a:pt x="10696" y="50075"/>
                      </a:cubicBezTo>
                      <a:cubicBezTo>
                        <a:pt x="10681" y="50106"/>
                        <a:pt x="10665" y="50121"/>
                        <a:pt x="10650" y="50152"/>
                      </a:cubicBezTo>
                      <a:cubicBezTo>
                        <a:pt x="10620" y="50197"/>
                        <a:pt x="10589" y="50258"/>
                        <a:pt x="10559" y="50304"/>
                      </a:cubicBezTo>
                      <a:cubicBezTo>
                        <a:pt x="10543" y="50334"/>
                        <a:pt x="10528" y="50365"/>
                        <a:pt x="10498" y="50395"/>
                      </a:cubicBezTo>
                      <a:cubicBezTo>
                        <a:pt x="10498" y="50411"/>
                        <a:pt x="10483" y="50441"/>
                        <a:pt x="10467" y="50472"/>
                      </a:cubicBezTo>
                      <a:cubicBezTo>
                        <a:pt x="10437" y="50517"/>
                        <a:pt x="10406" y="50578"/>
                        <a:pt x="10391" y="50624"/>
                      </a:cubicBezTo>
                      <a:cubicBezTo>
                        <a:pt x="10361" y="50685"/>
                        <a:pt x="10330" y="50746"/>
                        <a:pt x="10315" y="50807"/>
                      </a:cubicBezTo>
                      <a:cubicBezTo>
                        <a:pt x="10284" y="50868"/>
                        <a:pt x="10269" y="50929"/>
                        <a:pt x="10239" y="50990"/>
                      </a:cubicBezTo>
                      <a:cubicBezTo>
                        <a:pt x="10193" y="51096"/>
                        <a:pt x="10163" y="51218"/>
                        <a:pt x="10117" y="51325"/>
                      </a:cubicBezTo>
                      <a:cubicBezTo>
                        <a:pt x="10102" y="51386"/>
                        <a:pt x="10086" y="51431"/>
                        <a:pt x="10071" y="51492"/>
                      </a:cubicBezTo>
                      <a:cubicBezTo>
                        <a:pt x="10071" y="51538"/>
                        <a:pt x="10056" y="51584"/>
                        <a:pt x="10041" y="51630"/>
                      </a:cubicBezTo>
                      <a:cubicBezTo>
                        <a:pt x="10041" y="51645"/>
                        <a:pt x="10041" y="51660"/>
                        <a:pt x="10041" y="51675"/>
                      </a:cubicBezTo>
                      <a:lnTo>
                        <a:pt x="9995" y="51889"/>
                      </a:lnTo>
                      <a:cubicBezTo>
                        <a:pt x="9995" y="51919"/>
                        <a:pt x="9995" y="51934"/>
                        <a:pt x="9995" y="51965"/>
                      </a:cubicBezTo>
                      <a:cubicBezTo>
                        <a:pt x="9995" y="51995"/>
                        <a:pt x="9980" y="52041"/>
                        <a:pt x="9980" y="52087"/>
                      </a:cubicBezTo>
                      <a:cubicBezTo>
                        <a:pt x="9980" y="52209"/>
                        <a:pt x="9964" y="52330"/>
                        <a:pt x="9964" y="52452"/>
                      </a:cubicBezTo>
                      <a:cubicBezTo>
                        <a:pt x="9964" y="52559"/>
                        <a:pt x="9980" y="52681"/>
                        <a:pt x="9980" y="52803"/>
                      </a:cubicBezTo>
                      <a:cubicBezTo>
                        <a:pt x="9980" y="52864"/>
                        <a:pt x="9995" y="52925"/>
                        <a:pt x="9995" y="52970"/>
                      </a:cubicBezTo>
                      <a:cubicBezTo>
                        <a:pt x="10010" y="53046"/>
                        <a:pt x="10010" y="53123"/>
                        <a:pt x="10025" y="53199"/>
                      </a:cubicBezTo>
                      <a:cubicBezTo>
                        <a:pt x="10025" y="53260"/>
                        <a:pt x="10041" y="53321"/>
                        <a:pt x="10056" y="53382"/>
                      </a:cubicBezTo>
                      <a:cubicBezTo>
                        <a:pt x="10056" y="53427"/>
                        <a:pt x="10071" y="53488"/>
                        <a:pt x="10071" y="53534"/>
                      </a:cubicBezTo>
                      <a:cubicBezTo>
                        <a:pt x="10086" y="53595"/>
                        <a:pt x="10102" y="53671"/>
                        <a:pt x="10117" y="53747"/>
                      </a:cubicBezTo>
                      <a:cubicBezTo>
                        <a:pt x="10132" y="53808"/>
                        <a:pt x="10147" y="53884"/>
                        <a:pt x="10163" y="53945"/>
                      </a:cubicBezTo>
                      <a:cubicBezTo>
                        <a:pt x="10193" y="54052"/>
                        <a:pt x="10223" y="54174"/>
                        <a:pt x="10239" y="54281"/>
                      </a:cubicBezTo>
                      <a:cubicBezTo>
                        <a:pt x="10269" y="54402"/>
                        <a:pt x="10300" y="54524"/>
                        <a:pt x="10315" y="54661"/>
                      </a:cubicBezTo>
                      <a:cubicBezTo>
                        <a:pt x="10330" y="54722"/>
                        <a:pt x="10345" y="54783"/>
                        <a:pt x="10361" y="54844"/>
                      </a:cubicBezTo>
                      <a:cubicBezTo>
                        <a:pt x="10376" y="54905"/>
                        <a:pt x="10376" y="54951"/>
                        <a:pt x="10391" y="55012"/>
                      </a:cubicBezTo>
                      <a:cubicBezTo>
                        <a:pt x="10391" y="55027"/>
                        <a:pt x="10391" y="55042"/>
                        <a:pt x="10391" y="55058"/>
                      </a:cubicBezTo>
                      <a:cubicBezTo>
                        <a:pt x="10376" y="55119"/>
                        <a:pt x="10345" y="55195"/>
                        <a:pt x="10330" y="55256"/>
                      </a:cubicBezTo>
                      <a:cubicBezTo>
                        <a:pt x="10284" y="55362"/>
                        <a:pt x="10239" y="55454"/>
                        <a:pt x="10208" y="55560"/>
                      </a:cubicBezTo>
                      <a:cubicBezTo>
                        <a:pt x="10163" y="55682"/>
                        <a:pt x="10117" y="55804"/>
                        <a:pt x="10086" y="55911"/>
                      </a:cubicBezTo>
                      <a:cubicBezTo>
                        <a:pt x="10071" y="55957"/>
                        <a:pt x="10056" y="56002"/>
                        <a:pt x="10041" y="56048"/>
                      </a:cubicBezTo>
                      <a:cubicBezTo>
                        <a:pt x="10025" y="56094"/>
                        <a:pt x="10010" y="56155"/>
                        <a:pt x="9995" y="56200"/>
                      </a:cubicBezTo>
                      <a:cubicBezTo>
                        <a:pt x="9949" y="56322"/>
                        <a:pt x="9919" y="56429"/>
                        <a:pt x="9888" y="56551"/>
                      </a:cubicBezTo>
                      <a:cubicBezTo>
                        <a:pt x="9843" y="56779"/>
                        <a:pt x="9782" y="57008"/>
                        <a:pt x="9721" y="57252"/>
                      </a:cubicBezTo>
                      <a:cubicBezTo>
                        <a:pt x="9727" y="57245"/>
                        <a:pt x="9731" y="57242"/>
                        <a:pt x="9733" y="57238"/>
                      </a:cubicBezTo>
                      <a:lnTo>
                        <a:pt x="9733" y="57238"/>
                      </a:lnTo>
                      <a:cubicBezTo>
                        <a:pt x="9717" y="57322"/>
                        <a:pt x="9689" y="57395"/>
                        <a:pt x="9675" y="57480"/>
                      </a:cubicBezTo>
                      <a:cubicBezTo>
                        <a:pt x="9645" y="57556"/>
                        <a:pt x="9629" y="57632"/>
                        <a:pt x="9599" y="57709"/>
                      </a:cubicBezTo>
                      <a:cubicBezTo>
                        <a:pt x="9584" y="57815"/>
                        <a:pt x="9553" y="57922"/>
                        <a:pt x="9523" y="58013"/>
                      </a:cubicBezTo>
                      <a:cubicBezTo>
                        <a:pt x="9492" y="58090"/>
                        <a:pt x="9477" y="58151"/>
                        <a:pt x="9462" y="58211"/>
                      </a:cubicBezTo>
                      <a:cubicBezTo>
                        <a:pt x="9462" y="58151"/>
                        <a:pt x="9462" y="58090"/>
                        <a:pt x="9462" y="58029"/>
                      </a:cubicBezTo>
                      <a:cubicBezTo>
                        <a:pt x="9462" y="57922"/>
                        <a:pt x="9462" y="57815"/>
                        <a:pt x="9462" y="57709"/>
                      </a:cubicBezTo>
                      <a:cubicBezTo>
                        <a:pt x="9446" y="57602"/>
                        <a:pt x="9446" y="57495"/>
                        <a:pt x="9431" y="57373"/>
                      </a:cubicBezTo>
                      <a:cubicBezTo>
                        <a:pt x="9416" y="57175"/>
                        <a:pt x="9386" y="56977"/>
                        <a:pt x="9355" y="56779"/>
                      </a:cubicBezTo>
                      <a:cubicBezTo>
                        <a:pt x="9340" y="56612"/>
                        <a:pt x="9309" y="56444"/>
                        <a:pt x="9279" y="56276"/>
                      </a:cubicBezTo>
                      <a:cubicBezTo>
                        <a:pt x="9264" y="56246"/>
                        <a:pt x="9264" y="56216"/>
                        <a:pt x="9248" y="56185"/>
                      </a:cubicBezTo>
                      <a:cubicBezTo>
                        <a:pt x="9248" y="56155"/>
                        <a:pt x="9233" y="56124"/>
                        <a:pt x="9218" y="56109"/>
                      </a:cubicBezTo>
                      <a:cubicBezTo>
                        <a:pt x="9203" y="56048"/>
                        <a:pt x="9187" y="56002"/>
                        <a:pt x="9172" y="55941"/>
                      </a:cubicBezTo>
                      <a:cubicBezTo>
                        <a:pt x="9127" y="55835"/>
                        <a:pt x="9081" y="55743"/>
                        <a:pt x="9035" y="55637"/>
                      </a:cubicBezTo>
                      <a:cubicBezTo>
                        <a:pt x="8989" y="55560"/>
                        <a:pt x="8944" y="55469"/>
                        <a:pt x="8898" y="55378"/>
                      </a:cubicBezTo>
                      <a:cubicBezTo>
                        <a:pt x="8852" y="55286"/>
                        <a:pt x="8807" y="55195"/>
                        <a:pt x="8761" y="55088"/>
                      </a:cubicBezTo>
                      <a:cubicBezTo>
                        <a:pt x="8654" y="54905"/>
                        <a:pt x="8548" y="54722"/>
                        <a:pt x="8426" y="54555"/>
                      </a:cubicBezTo>
                      <a:cubicBezTo>
                        <a:pt x="8410" y="54540"/>
                        <a:pt x="8410" y="54524"/>
                        <a:pt x="8395" y="54509"/>
                      </a:cubicBezTo>
                      <a:cubicBezTo>
                        <a:pt x="8395" y="54494"/>
                        <a:pt x="8380" y="54479"/>
                        <a:pt x="8380" y="54463"/>
                      </a:cubicBezTo>
                      <a:cubicBezTo>
                        <a:pt x="8380" y="54418"/>
                        <a:pt x="8365" y="54357"/>
                        <a:pt x="8365" y="54311"/>
                      </a:cubicBezTo>
                      <a:cubicBezTo>
                        <a:pt x="8349" y="54250"/>
                        <a:pt x="8349" y="54189"/>
                        <a:pt x="8334" y="54128"/>
                      </a:cubicBezTo>
                      <a:cubicBezTo>
                        <a:pt x="8334" y="54083"/>
                        <a:pt x="8319" y="54022"/>
                        <a:pt x="8319" y="53961"/>
                      </a:cubicBezTo>
                      <a:cubicBezTo>
                        <a:pt x="8304" y="53945"/>
                        <a:pt x="8304" y="53915"/>
                        <a:pt x="8304" y="53884"/>
                      </a:cubicBezTo>
                      <a:cubicBezTo>
                        <a:pt x="8304" y="53869"/>
                        <a:pt x="8289" y="53839"/>
                        <a:pt x="8289" y="53824"/>
                      </a:cubicBezTo>
                      <a:cubicBezTo>
                        <a:pt x="8289" y="53778"/>
                        <a:pt x="8273" y="53747"/>
                        <a:pt x="8258" y="53702"/>
                      </a:cubicBezTo>
                      <a:cubicBezTo>
                        <a:pt x="8258" y="53686"/>
                        <a:pt x="8258" y="53671"/>
                        <a:pt x="8258" y="53656"/>
                      </a:cubicBezTo>
                      <a:cubicBezTo>
                        <a:pt x="8258" y="53656"/>
                        <a:pt x="8258" y="53641"/>
                        <a:pt x="8258" y="53641"/>
                      </a:cubicBezTo>
                      <a:cubicBezTo>
                        <a:pt x="8258" y="53641"/>
                        <a:pt x="8243" y="53625"/>
                        <a:pt x="8243" y="53625"/>
                      </a:cubicBezTo>
                      <a:cubicBezTo>
                        <a:pt x="8243" y="53610"/>
                        <a:pt x="8243" y="53610"/>
                        <a:pt x="8243" y="53610"/>
                      </a:cubicBezTo>
                      <a:cubicBezTo>
                        <a:pt x="8243" y="53610"/>
                        <a:pt x="8243" y="53595"/>
                        <a:pt x="8243" y="53595"/>
                      </a:cubicBezTo>
                      <a:cubicBezTo>
                        <a:pt x="8243" y="53595"/>
                        <a:pt x="8243" y="53595"/>
                        <a:pt x="8243" y="53580"/>
                      </a:cubicBezTo>
                      <a:lnTo>
                        <a:pt x="8228" y="53565"/>
                      </a:lnTo>
                      <a:lnTo>
                        <a:pt x="8228" y="53534"/>
                      </a:lnTo>
                      <a:cubicBezTo>
                        <a:pt x="8228" y="53534"/>
                        <a:pt x="8228" y="53519"/>
                        <a:pt x="8212" y="53519"/>
                      </a:cubicBezTo>
                      <a:cubicBezTo>
                        <a:pt x="8212" y="53504"/>
                        <a:pt x="8212" y="53504"/>
                        <a:pt x="8212" y="53488"/>
                      </a:cubicBezTo>
                      <a:cubicBezTo>
                        <a:pt x="8212" y="53473"/>
                        <a:pt x="8212" y="53473"/>
                        <a:pt x="8198" y="53458"/>
                      </a:cubicBezTo>
                      <a:lnTo>
                        <a:pt x="8198" y="53458"/>
                      </a:lnTo>
                      <a:cubicBezTo>
                        <a:pt x="8212" y="53473"/>
                        <a:pt x="8212" y="53473"/>
                        <a:pt x="8212" y="53473"/>
                      </a:cubicBezTo>
                      <a:cubicBezTo>
                        <a:pt x="8197" y="53458"/>
                        <a:pt x="8197" y="53443"/>
                        <a:pt x="8197" y="53443"/>
                      </a:cubicBezTo>
                      <a:cubicBezTo>
                        <a:pt x="8197" y="53427"/>
                        <a:pt x="8197" y="53427"/>
                        <a:pt x="8197" y="53427"/>
                      </a:cubicBezTo>
                      <a:cubicBezTo>
                        <a:pt x="8182" y="53397"/>
                        <a:pt x="8167" y="53351"/>
                        <a:pt x="8167" y="53321"/>
                      </a:cubicBezTo>
                      <a:cubicBezTo>
                        <a:pt x="8151" y="53290"/>
                        <a:pt x="8136" y="53245"/>
                        <a:pt x="8121" y="53214"/>
                      </a:cubicBezTo>
                      <a:cubicBezTo>
                        <a:pt x="8106" y="53168"/>
                        <a:pt x="8090" y="53123"/>
                        <a:pt x="8075" y="53077"/>
                      </a:cubicBezTo>
                      <a:cubicBezTo>
                        <a:pt x="8060" y="53046"/>
                        <a:pt x="8045" y="53001"/>
                        <a:pt x="8030" y="52970"/>
                      </a:cubicBezTo>
                      <a:cubicBezTo>
                        <a:pt x="8014" y="52940"/>
                        <a:pt x="7999" y="52909"/>
                        <a:pt x="7984" y="52879"/>
                      </a:cubicBezTo>
                      <a:cubicBezTo>
                        <a:pt x="7984" y="52864"/>
                        <a:pt x="7969" y="52848"/>
                        <a:pt x="7969" y="52833"/>
                      </a:cubicBezTo>
                      <a:cubicBezTo>
                        <a:pt x="7938" y="52787"/>
                        <a:pt x="7923" y="52742"/>
                        <a:pt x="7892" y="52711"/>
                      </a:cubicBezTo>
                      <a:cubicBezTo>
                        <a:pt x="7877" y="52666"/>
                        <a:pt x="7862" y="52635"/>
                        <a:pt x="7847" y="52605"/>
                      </a:cubicBezTo>
                      <a:cubicBezTo>
                        <a:pt x="7816" y="52559"/>
                        <a:pt x="7786" y="52513"/>
                        <a:pt x="7755" y="52468"/>
                      </a:cubicBezTo>
                      <a:cubicBezTo>
                        <a:pt x="7679" y="52376"/>
                        <a:pt x="7603" y="52269"/>
                        <a:pt x="7512" y="52178"/>
                      </a:cubicBezTo>
                      <a:cubicBezTo>
                        <a:pt x="7420" y="52087"/>
                        <a:pt x="7329" y="52010"/>
                        <a:pt x="7222" y="51934"/>
                      </a:cubicBezTo>
                      <a:cubicBezTo>
                        <a:pt x="7070" y="51812"/>
                        <a:pt x="6902" y="51706"/>
                        <a:pt x="6734" y="51584"/>
                      </a:cubicBezTo>
                      <a:cubicBezTo>
                        <a:pt x="6658" y="51538"/>
                        <a:pt x="6597" y="51508"/>
                        <a:pt x="6521" y="51462"/>
                      </a:cubicBezTo>
                      <a:cubicBezTo>
                        <a:pt x="6491" y="51431"/>
                        <a:pt x="6445" y="51416"/>
                        <a:pt x="6415" y="51386"/>
                      </a:cubicBezTo>
                      <a:cubicBezTo>
                        <a:pt x="6369" y="51371"/>
                        <a:pt x="6323" y="51340"/>
                        <a:pt x="6293" y="51325"/>
                      </a:cubicBezTo>
                      <a:cubicBezTo>
                        <a:pt x="6247" y="51310"/>
                        <a:pt x="6201" y="51294"/>
                        <a:pt x="6156" y="51279"/>
                      </a:cubicBezTo>
                      <a:cubicBezTo>
                        <a:pt x="6110" y="51264"/>
                        <a:pt x="6064" y="51249"/>
                        <a:pt x="6018" y="51233"/>
                      </a:cubicBezTo>
                      <a:cubicBezTo>
                        <a:pt x="5927" y="51218"/>
                        <a:pt x="5851" y="51203"/>
                        <a:pt x="5759" y="51188"/>
                      </a:cubicBezTo>
                      <a:cubicBezTo>
                        <a:pt x="5592" y="51157"/>
                        <a:pt x="5424" y="51127"/>
                        <a:pt x="5257" y="51096"/>
                      </a:cubicBezTo>
                      <a:cubicBezTo>
                        <a:pt x="5211" y="51081"/>
                        <a:pt x="5165" y="51066"/>
                        <a:pt x="5119" y="51051"/>
                      </a:cubicBezTo>
                      <a:cubicBezTo>
                        <a:pt x="5074" y="51035"/>
                        <a:pt x="5013" y="51020"/>
                        <a:pt x="4967" y="50990"/>
                      </a:cubicBezTo>
                      <a:cubicBezTo>
                        <a:pt x="4891" y="50959"/>
                        <a:pt x="4830" y="50944"/>
                        <a:pt x="4769" y="50913"/>
                      </a:cubicBezTo>
                      <a:cubicBezTo>
                        <a:pt x="4708" y="50868"/>
                        <a:pt x="4632" y="50837"/>
                        <a:pt x="4571" y="50807"/>
                      </a:cubicBezTo>
                      <a:cubicBezTo>
                        <a:pt x="4419" y="50731"/>
                        <a:pt x="4266" y="50654"/>
                        <a:pt x="4099" y="50594"/>
                      </a:cubicBezTo>
                      <a:cubicBezTo>
                        <a:pt x="3946" y="50517"/>
                        <a:pt x="3779" y="50456"/>
                        <a:pt x="3626" y="50395"/>
                      </a:cubicBezTo>
                      <a:cubicBezTo>
                        <a:pt x="3535" y="50350"/>
                        <a:pt x="3459" y="50319"/>
                        <a:pt x="3367" y="50289"/>
                      </a:cubicBezTo>
                      <a:cubicBezTo>
                        <a:pt x="3337" y="50274"/>
                        <a:pt x="3291" y="50258"/>
                        <a:pt x="3261" y="50243"/>
                      </a:cubicBezTo>
                      <a:cubicBezTo>
                        <a:pt x="3245" y="50228"/>
                        <a:pt x="3215" y="50213"/>
                        <a:pt x="3200" y="50213"/>
                      </a:cubicBezTo>
                      <a:cubicBezTo>
                        <a:pt x="3169" y="50197"/>
                        <a:pt x="3139" y="50182"/>
                        <a:pt x="3093" y="50167"/>
                      </a:cubicBezTo>
                      <a:cubicBezTo>
                        <a:pt x="3072" y="50156"/>
                        <a:pt x="3050" y="50145"/>
                        <a:pt x="3028" y="50145"/>
                      </a:cubicBezTo>
                      <a:cubicBezTo>
                        <a:pt x="3020" y="50145"/>
                        <a:pt x="3011" y="50147"/>
                        <a:pt x="3002" y="50152"/>
                      </a:cubicBezTo>
                      <a:cubicBezTo>
                        <a:pt x="2986" y="50152"/>
                        <a:pt x="2956" y="50152"/>
                        <a:pt x="2925" y="50167"/>
                      </a:cubicBezTo>
                      <a:cubicBezTo>
                        <a:pt x="2910" y="50182"/>
                        <a:pt x="2880" y="50197"/>
                        <a:pt x="2865" y="50213"/>
                      </a:cubicBezTo>
                      <a:cubicBezTo>
                        <a:pt x="2849" y="50228"/>
                        <a:pt x="2834" y="50258"/>
                        <a:pt x="2834" y="50274"/>
                      </a:cubicBezTo>
                      <a:cubicBezTo>
                        <a:pt x="2804" y="50334"/>
                        <a:pt x="2804" y="50395"/>
                        <a:pt x="2788" y="50456"/>
                      </a:cubicBezTo>
                      <a:cubicBezTo>
                        <a:pt x="2788" y="50502"/>
                        <a:pt x="2788" y="50548"/>
                        <a:pt x="2788" y="50609"/>
                      </a:cubicBezTo>
                      <a:cubicBezTo>
                        <a:pt x="2804" y="50685"/>
                        <a:pt x="2804" y="50776"/>
                        <a:pt x="2804" y="50853"/>
                      </a:cubicBezTo>
                      <a:cubicBezTo>
                        <a:pt x="2819" y="51051"/>
                        <a:pt x="2834" y="51233"/>
                        <a:pt x="2849" y="51416"/>
                      </a:cubicBezTo>
                      <a:cubicBezTo>
                        <a:pt x="2865" y="51508"/>
                        <a:pt x="2865" y="51584"/>
                        <a:pt x="2880" y="51675"/>
                      </a:cubicBezTo>
                      <a:cubicBezTo>
                        <a:pt x="2880" y="51721"/>
                        <a:pt x="2880" y="51767"/>
                        <a:pt x="2895" y="51812"/>
                      </a:cubicBezTo>
                      <a:cubicBezTo>
                        <a:pt x="2895" y="51828"/>
                        <a:pt x="2895" y="51858"/>
                        <a:pt x="2895" y="51873"/>
                      </a:cubicBezTo>
                      <a:cubicBezTo>
                        <a:pt x="2895" y="51889"/>
                        <a:pt x="2910" y="51919"/>
                        <a:pt x="2910" y="51949"/>
                      </a:cubicBezTo>
                      <a:cubicBezTo>
                        <a:pt x="2910" y="51995"/>
                        <a:pt x="2925" y="52056"/>
                        <a:pt x="2941" y="52102"/>
                      </a:cubicBezTo>
                      <a:cubicBezTo>
                        <a:pt x="2941" y="52148"/>
                        <a:pt x="2956" y="52209"/>
                        <a:pt x="2971" y="52269"/>
                      </a:cubicBezTo>
                      <a:cubicBezTo>
                        <a:pt x="2986" y="52315"/>
                        <a:pt x="3002" y="52376"/>
                        <a:pt x="3017" y="52437"/>
                      </a:cubicBezTo>
                      <a:cubicBezTo>
                        <a:pt x="3093" y="52681"/>
                        <a:pt x="3200" y="52909"/>
                        <a:pt x="3322" y="53123"/>
                      </a:cubicBezTo>
                      <a:cubicBezTo>
                        <a:pt x="3398" y="53229"/>
                        <a:pt x="3474" y="53336"/>
                        <a:pt x="3550" y="53443"/>
                      </a:cubicBezTo>
                      <a:cubicBezTo>
                        <a:pt x="3642" y="53534"/>
                        <a:pt x="3718" y="53625"/>
                        <a:pt x="3809" y="53717"/>
                      </a:cubicBezTo>
                      <a:cubicBezTo>
                        <a:pt x="3901" y="53808"/>
                        <a:pt x="4007" y="53900"/>
                        <a:pt x="4114" y="53976"/>
                      </a:cubicBezTo>
                      <a:cubicBezTo>
                        <a:pt x="4190" y="54037"/>
                        <a:pt x="4297" y="54113"/>
                        <a:pt x="4388" y="54159"/>
                      </a:cubicBezTo>
                      <a:cubicBezTo>
                        <a:pt x="4388" y="54159"/>
                        <a:pt x="4388" y="54159"/>
                        <a:pt x="4388" y="54159"/>
                      </a:cubicBezTo>
                      <a:lnTo>
                        <a:pt x="4388" y="54159"/>
                      </a:lnTo>
                      <a:cubicBezTo>
                        <a:pt x="4388" y="54159"/>
                        <a:pt x="4388" y="54174"/>
                        <a:pt x="4403" y="54174"/>
                      </a:cubicBezTo>
                      <a:cubicBezTo>
                        <a:pt x="4403" y="54174"/>
                        <a:pt x="4419" y="54174"/>
                        <a:pt x="4419" y="54189"/>
                      </a:cubicBezTo>
                      <a:lnTo>
                        <a:pt x="4434" y="54189"/>
                      </a:lnTo>
                      <a:cubicBezTo>
                        <a:pt x="4449" y="54189"/>
                        <a:pt x="4449" y="54189"/>
                        <a:pt x="4449" y="54204"/>
                      </a:cubicBezTo>
                      <a:cubicBezTo>
                        <a:pt x="4449" y="54189"/>
                        <a:pt x="4449" y="54189"/>
                        <a:pt x="4449" y="54189"/>
                      </a:cubicBezTo>
                      <a:cubicBezTo>
                        <a:pt x="4449" y="54189"/>
                        <a:pt x="4464" y="54204"/>
                        <a:pt x="4480" y="54204"/>
                      </a:cubicBezTo>
                      <a:lnTo>
                        <a:pt x="4464" y="54204"/>
                      </a:lnTo>
                      <a:lnTo>
                        <a:pt x="4510" y="54235"/>
                      </a:lnTo>
                      <a:lnTo>
                        <a:pt x="4540" y="54235"/>
                      </a:lnTo>
                      <a:cubicBezTo>
                        <a:pt x="4540" y="54250"/>
                        <a:pt x="4540" y="54250"/>
                        <a:pt x="4556" y="54250"/>
                      </a:cubicBezTo>
                      <a:cubicBezTo>
                        <a:pt x="4571" y="54250"/>
                        <a:pt x="4571" y="54250"/>
                        <a:pt x="4571" y="54265"/>
                      </a:cubicBezTo>
                      <a:cubicBezTo>
                        <a:pt x="4571" y="54250"/>
                        <a:pt x="4571" y="54250"/>
                        <a:pt x="4571" y="54250"/>
                      </a:cubicBezTo>
                      <a:cubicBezTo>
                        <a:pt x="4601" y="54281"/>
                        <a:pt x="4632" y="54281"/>
                        <a:pt x="4662" y="54296"/>
                      </a:cubicBezTo>
                      <a:cubicBezTo>
                        <a:pt x="4693" y="54326"/>
                        <a:pt x="4739" y="54342"/>
                        <a:pt x="4769" y="54357"/>
                      </a:cubicBezTo>
                      <a:cubicBezTo>
                        <a:pt x="4800" y="54372"/>
                        <a:pt x="4845" y="54387"/>
                        <a:pt x="4876" y="54402"/>
                      </a:cubicBezTo>
                      <a:cubicBezTo>
                        <a:pt x="4906" y="54402"/>
                        <a:pt x="4952" y="54418"/>
                        <a:pt x="4982" y="54433"/>
                      </a:cubicBezTo>
                      <a:lnTo>
                        <a:pt x="4967" y="54433"/>
                      </a:lnTo>
                      <a:cubicBezTo>
                        <a:pt x="4982" y="54448"/>
                        <a:pt x="5013" y="54448"/>
                        <a:pt x="5043" y="54448"/>
                      </a:cubicBezTo>
                      <a:lnTo>
                        <a:pt x="5150" y="54494"/>
                      </a:lnTo>
                      <a:cubicBezTo>
                        <a:pt x="5241" y="54509"/>
                        <a:pt x="5318" y="54540"/>
                        <a:pt x="5409" y="54555"/>
                      </a:cubicBezTo>
                      <a:cubicBezTo>
                        <a:pt x="5455" y="54570"/>
                        <a:pt x="5500" y="54570"/>
                        <a:pt x="5546" y="54585"/>
                      </a:cubicBezTo>
                      <a:cubicBezTo>
                        <a:pt x="5577" y="54585"/>
                        <a:pt x="5607" y="54601"/>
                        <a:pt x="5653" y="54601"/>
                      </a:cubicBezTo>
                      <a:lnTo>
                        <a:pt x="5942" y="54661"/>
                      </a:lnTo>
                      <a:cubicBezTo>
                        <a:pt x="6018" y="54692"/>
                        <a:pt x="6095" y="54707"/>
                        <a:pt x="6186" y="54722"/>
                      </a:cubicBezTo>
                      <a:cubicBezTo>
                        <a:pt x="6277" y="54738"/>
                        <a:pt x="6369" y="54753"/>
                        <a:pt x="6475" y="54768"/>
                      </a:cubicBezTo>
                      <a:lnTo>
                        <a:pt x="6734" y="54814"/>
                      </a:lnTo>
                      <a:cubicBezTo>
                        <a:pt x="6902" y="54844"/>
                        <a:pt x="7070" y="54890"/>
                        <a:pt x="7237" y="54936"/>
                      </a:cubicBezTo>
                      <a:cubicBezTo>
                        <a:pt x="7313" y="54951"/>
                        <a:pt x="7390" y="54966"/>
                        <a:pt x="7451" y="54981"/>
                      </a:cubicBezTo>
                      <a:cubicBezTo>
                        <a:pt x="7527" y="55012"/>
                        <a:pt x="7588" y="55027"/>
                        <a:pt x="7649" y="55058"/>
                      </a:cubicBezTo>
                      <a:lnTo>
                        <a:pt x="7633" y="55058"/>
                      </a:lnTo>
                      <a:cubicBezTo>
                        <a:pt x="7664" y="55058"/>
                        <a:pt x="7694" y="55073"/>
                        <a:pt x="7710" y="55088"/>
                      </a:cubicBezTo>
                      <a:cubicBezTo>
                        <a:pt x="7740" y="55088"/>
                        <a:pt x="7771" y="55103"/>
                        <a:pt x="7786" y="55119"/>
                      </a:cubicBezTo>
                      <a:cubicBezTo>
                        <a:pt x="8045" y="55256"/>
                        <a:pt x="8289" y="55423"/>
                        <a:pt x="8532" y="55591"/>
                      </a:cubicBezTo>
                      <a:cubicBezTo>
                        <a:pt x="8578" y="55621"/>
                        <a:pt x="8624" y="55667"/>
                        <a:pt x="8654" y="55698"/>
                      </a:cubicBezTo>
                      <a:cubicBezTo>
                        <a:pt x="8669" y="55713"/>
                        <a:pt x="8669" y="55713"/>
                        <a:pt x="8685" y="55728"/>
                      </a:cubicBezTo>
                      <a:cubicBezTo>
                        <a:pt x="8700" y="55743"/>
                        <a:pt x="8715" y="55774"/>
                        <a:pt x="8730" y="55789"/>
                      </a:cubicBezTo>
                      <a:cubicBezTo>
                        <a:pt x="8746" y="55835"/>
                        <a:pt x="8761" y="55865"/>
                        <a:pt x="8776" y="55896"/>
                      </a:cubicBezTo>
                      <a:cubicBezTo>
                        <a:pt x="8807" y="55941"/>
                        <a:pt x="8822" y="55972"/>
                        <a:pt x="8837" y="56017"/>
                      </a:cubicBezTo>
                      <a:cubicBezTo>
                        <a:pt x="8868" y="56048"/>
                        <a:pt x="8883" y="56063"/>
                        <a:pt x="8913" y="56094"/>
                      </a:cubicBezTo>
                      <a:cubicBezTo>
                        <a:pt x="8928" y="56216"/>
                        <a:pt x="8944" y="56322"/>
                        <a:pt x="8959" y="56429"/>
                      </a:cubicBezTo>
                      <a:cubicBezTo>
                        <a:pt x="8974" y="56551"/>
                        <a:pt x="8989" y="56673"/>
                        <a:pt x="9005" y="56795"/>
                      </a:cubicBezTo>
                      <a:cubicBezTo>
                        <a:pt x="9035" y="57054"/>
                        <a:pt x="9066" y="57313"/>
                        <a:pt x="9096" y="57556"/>
                      </a:cubicBezTo>
                      <a:cubicBezTo>
                        <a:pt x="9111" y="57678"/>
                        <a:pt x="9142" y="57800"/>
                        <a:pt x="9157" y="57922"/>
                      </a:cubicBezTo>
                      <a:cubicBezTo>
                        <a:pt x="9172" y="58044"/>
                        <a:pt x="9203" y="58181"/>
                        <a:pt x="9218" y="58303"/>
                      </a:cubicBezTo>
                      <a:cubicBezTo>
                        <a:pt x="9233" y="58364"/>
                        <a:pt x="9233" y="58440"/>
                        <a:pt x="9248" y="58501"/>
                      </a:cubicBezTo>
                      <a:cubicBezTo>
                        <a:pt x="9248" y="58562"/>
                        <a:pt x="9248" y="58623"/>
                        <a:pt x="9248" y="58684"/>
                      </a:cubicBezTo>
                      <a:cubicBezTo>
                        <a:pt x="9248" y="58714"/>
                        <a:pt x="9248" y="58760"/>
                        <a:pt x="9248" y="58790"/>
                      </a:cubicBezTo>
                      <a:cubicBezTo>
                        <a:pt x="9248" y="58897"/>
                        <a:pt x="9233" y="58988"/>
                        <a:pt x="9233" y="59095"/>
                      </a:cubicBezTo>
                      <a:lnTo>
                        <a:pt x="9218" y="59202"/>
                      </a:lnTo>
                      <a:cubicBezTo>
                        <a:pt x="9203" y="59247"/>
                        <a:pt x="9187" y="59308"/>
                        <a:pt x="9172" y="59354"/>
                      </a:cubicBezTo>
                      <a:cubicBezTo>
                        <a:pt x="9157" y="59415"/>
                        <a:pt x="9142" y="59461"/>
                        <a:pt x="9142" y="59507"/>
                      </a:cubicBezTo>
                      <a:cubicBezTo>
                        <a:pt x="9127" y="59567"/>
                        <a:pt x="9111" y="59628"/>
                        <a:pt x="9096" y="59689"/>
                      </a:cubicBezTo>
                      <a:cubicBezTo>
                        <a:pt x="9096" y="59720"/>
                        <a:pt x="9111" y="59735"/>
                        <a:pt x="9127" y="59735"/>
                      </a:cubicBezTo>
                      <a:cubicBezTo>
                        <a:pt x="9127" y="59750"/>
                        <a:pt x="9142" y="59750"/>
                        <a:pt x="9142" y="59750"/>
                      </a:cubicBezTo>
                      <a:lnTo>
                        <a:pt x="9157" y="59750"/>
                      </a:lnTo>
                      <a:cubicBezTo>
                        <a:pt x="9142" y="59857"/>
                        <a:pt x="9127" y="59979"/>
                        <a:pt x="9096" y="60101"/>
                      </a:cubicBezTo>
                      <a:cubicBezTo>
                        <a:pt x="9066" y="60299"/>
                        <a:pt x="9035" y="60512"/>
                        <a:pt x="8974" y="60710"/>
                      </a:cubicBezTo>
                      <a:cubicBezTo>
                        <a:pt x="8944" y="60817"/>
                        <a:pt x="8928" y="60923"/>
                        <a:pt x="8883" y="61015"/>
                      </a:cubicBezTo>
                      <a:cubicBezTo>
                        <a:pt x="8898" y="61015"/>
                        <a:pt x="8898" y="61030"/>
                        <a:pt x="8898" y="61030"/>
                      </a:cubicBezTo>
                      <a:cubicBezTo>
                        <a:pt x="8928" y="61061"/>
                        <a:pt x="8959" y="61106"/>
                        <a:pt x="8974" y="61137"/>
                      </a:cubicBezTo>
                      <a:cubicBezTo>
                        <a:pt x="8974" y="61152"/>
                        <a:pt x="8974" y="61152"/>
                        <a:pt x="8974" y="61167"/>
                      </a:cubicBezTo>
                      <a:cubicBezTo>
                        <a:pt x="8883" y="61365"/>
                        <a:pt x="8807" y="61579"/>
                        <a:pt x="8715" y="61777"/>
                      </a:cubicBezTo>
                      <a:cubicBezTo>
                        <a:pt x="8654" y="61914"/>
                        <a:pt x="8593" y="62051"/>
                        <a:pt x="8532" y="62173"/>
                      </a:cubicBezTo>
                      <a:cubicBezTo>
                        <a:pt x="8471" y="62310"/>
                        <a:pt x="8410" y="62447"/>
                        <a:pt x="8365" y="62584"/>
                      </a:cubicBezTo>
                      <a:cubicBezTo>
                        <a:pt x="8258" y="62874"/>
                        <a:pt x="8136" y="63163"/>
                        <a:pt x="8014" y="63453"/>
                      </a:cubicBezTo>
                      <a:cubicBezTo>
                        <a:pt x="7908" y="63742"/>
                        <a:pt x="7771" y="64016"/>
                        <a:pt x="7664" y="64306"/>
                      </a:cubicBezTo>
                      <a:cubicBezTo>
                        <a:pt x="7557" y="64550"/>
                        <a:pt x="7466" y="64793"/>
                        <a:pt x="7359" y="65037"/>
                      </a:cubicBezTo>
                      <a:cubicBezTo>
                        <a:pt x="7344" y="65068"/>
                        <a:pt x="7329" y="65083"/>
                        <a:pt x="7329" y="65113"/>
                      </a:cubicBezTo>
                      <a:cubicBezTo>
                        <a:pt x="7252" y="65235"/>
                        <a:pt x="7161" y="65372"/>
                        <a:pt x="7085" y="65509"/>
                      </a:cubicBezTo>
                      <a:cubicBezTo>
                        <a:pt x="7009" y="65647"/>
                        <a:pt x="6948" y="65799"/>
                        <a:pt x="6887" y="65936"/>
                      </a:cubicBezTo>
                      <a:cubicBezTo>
                        <a:pt x="6826" y="66073"/>
                        <a:pt x="6780" y="66210"/>
                        <a:pt x="6719" y="66347"/>
                      </a:cubicBezTo>
                      <a:cubicBezTo>
                        <a:pt x="6719" y="66363"/>
                        <a:pt x="6719" y="66363"/>
                        <a:pt x="6719" y="66363"/>
                      </a:cubicBezTo>
                      <a:cubicBezTo>
                        <a:pt x="6658" y="66485"/>
                        <a:pt x="6597" y="66606"/>
                        <a:pt x="6552" y="66728"/>
                      </a:cubicBezTo>
                      <a:cubicBezTo>
                        <a:pt x="6521" y="66805"/>
                        <a:pt x="6475" y="66881"/>
                        <a:pt x="6445" y="66957"/>
                      </a:cubicBezTo>
                      <a:cubicBezTo>
                        <a:pt x="6415" y="67048"/>
                        <a:pt x="6369" y="67140"/>
                        <a:pt x="6323" y="67231"/>
                      </a:cubicBezTo>
                      <a:cubicBezTo>
                        <a:pt x="6262" y="67368"/>
                        <a:pt x="6201" y="67521"/>
                        <a:pt x="6140" y="67673"/>
                      </a:cubicBezTo>
                      <a:cubicBezTo>
                        <a:pt x="6095" y="67810"/>
                        <a:pt x="6049" y="67947"/>
                        <a:pt x="6003" y="68069"/>
                      </a:cubicBezTo>
                      <a:cubicBezTo>
                        <a:pt x="5957" y="68221"/>
                        <a:pt x="5912" y="68359"/>
                        <a:pt x="5866" y="68496"/>
                      </a:cubicBezTo>
                      <a:cubicBezTo>
                        <a:pt x="5805" y="68663"/>
                        <a:pt x="5851" y="68861"/>
                        <a:pt x="6003" y="68953"/>
                      </a:cubicBezTo>
                      <a:cubicBezTo>
                        <a:pt x="6049" y="68998"/>
                        <a:pt x="6110" y="69014"/>
                        <a:pt x="6171" y="69029"/>
                      </a:cubicBezTo>
                      <a:lnTo>
                        <a:pt x="6247" y="69029"/>
                      </a:lnTo>
                      <a:cubicBezTo>
                        <a:pt x="6338" y="69029"/>
                        <a:pt x="6415" y="68998"/>
                        <a:pt x="6491" y="68938"/>
                      </a:cubicBezTo>
                      <a:cubicBezTo>
                        <a:pt x="6597" y="68861"/>
                        <a:pt x="6643" y="68694"/>
                        <a:pt x="6674" y="68572"/>
                      </a:cubicBezTo>
                      <a:cubicBezTo>
                        <a:pt x="6704" y="68465"/>
                        <a:pt x="6734" y="68374"/>
                        <a:pt x="6750" y="68267"/>
                      </a:cubicBezTo>
                      <a:cubicBezTo>
                        <a:pt x="6795" y="68100"/>
                        <a:pt x="6826" y="67917"/>
                        <a:pt x="6872" y="67749"/>
                      </a:cubicBezTo>
                      <a:cubicBezTo>
                        <a:pt x="6872" y="67688"/>
                        <a:pt x="6887" y="67627"/>
                        <a:pt x="6902" y="67566"/>
                      </a:cubicBezTo>
                      <a:cubicBezTo>
                        <a:pt x="6948" y="67460"/>
                        <a:pt x="6978" y="67368"/>
                        <a:pt x="7024" y="67262"/>
                      </a:cubicBezTo>
                      <a:cubicBezTo>
                        <a:pt x="7085" y="67079"/>
                        <a:pt x="7161" y="66911"/>
                        <a:pt x="7207" y="66728"/>
                      </a:cubicBezTo>
                      <a:cubicBezTo>
                        <a:pt x="7268" y="66561"/>
                        <a:pt x="7313" y="66393"/>
                        <a:pt x="7374" y="66210"/>
                      </a:cubicBezTo>
                      <a:cubicBezTo>
                        <a:pt x="7435" y="66043"/>
                        <a:pt x="7496" y="65875"/>
                        <a:pt x="7572" y="65708"/>
                      </a:cubicBezTo>
                      <a:cubicBezTo>
                        <a:pt x="7633" y="65570"/>
                        <a:pt x="7694" y="65433"/>
                        <a:pt x="7755" y="65296"/>
                      </a:cubicBezTo>
                      <a:cubicBezTo>
                        <a:pt x="7831" y="65159"/>
                        <a:pt x="7892" y="65007"/>
                        <a:pt x="7953" y="64870"/>
                      </a:cubicBezTo>
                      <a:cubicBezTo>
                        <a:pt x="8075" y="64565"/>
                        <a:pt x="8182" y="64275"/>
                        <a:pt x="8319" y="63971"/>
                      </a:cubicBezTo>
                      <a:cubicBezTo>
                        <a:pt x="8365" y="63833"/>
                        <a:pt x="8426" y="63681"/>
                        <a:pt x="8487" y="63544"/>
                      </a:cubicBezTo>
                      <a:cubicBezTo>
                        <a:pt x="8548" y="63407"/>
                        <a:pt x="8593" y="63255"/>
                        <a:pt x="8654" y="63117"/>
                      </a:cubicBezTo>
                      <a:cubicBezTo>
                        <a:pt x="8761" y="62813"/>
                        <a:pt x="8883" y="62493"/>
                        <a:pt x="9005" y="62188"/>
                      </a:cubicBezTo>
                      <a:cubicBezTo>
                        <a:pt x="9096" y="61959"/>
                        <a:pt x="9187" y="61731"/>
                        <a:pt x="9279" y="61518"/>
                      </a:cubicBezTo>
                      <a:cubicBezTo>
                        <a:pt x="9416" y="61335"/>
                        <a:pt x="9538" y="61167"/>
                        <a:pt x="9675" y="61000"/>
                      </a:cubicBezTo>
                      <a:cubicBezTo>
                        <a:pt x="9843" y="60786"/>
                        <a:pt x="9995" y="60573"/>
                        <a:pt x="10163" y="60375"/>
                      </a:cubicBezTo>
                      <a:cubicBezTo>
                        <a:pt x="10483" y="59979"/>
                        <a:pt x="10833" y="59598"/>
                        <a:pt x="11199" y="59232"/>
                      </a:cubicBezTo>
                      <a:cubicBezTo>
                        <a:pt x="11290" y="59141"/>
                        <a:pt x="11381" y="59034"/>
                        <a:pt x="11488" y="58943"/>
                      </a:cubicBezTo>
                      <a:cubicBezTo>
                        <a:pt x="11595" y="58851"/>
                        <a:pt x="11686" y="58745"/>
                        <a:pt x="11793" y="58653"/>
                      </a:cubicBezTo>
                      <a:cubicBezTo>
                        <a:pt x="11854" y="58623"/>
                        <a:pt x="11930" y="58592"/>
                        <a:pt x="11991" y="58577"/>
                      </a:cubicBezTo>
                      <a:cubicBezTo>
                        <a:pt x="12082" y="58547"/>
                        <a:pt x="12158" y="58516"/>
                        <a:pt x="12235" y="58486"/>
                      </a:cubicBezTo>
                      <a:cubicBezTo>
                        <a:pt x="12326" y="58440"/>
                        <a:pt x="12417" y="58410"/>
                        <a:pt x="12509" y="58379"/>
                      </a:cubicBezTo>
                      <a:cubicBezTo>
                        <a:pt x="12585" y="58349"/>
                        <a:pt x="12676" y="58333"/>
                        <a:pt x="12753" y="58303"/>
                      </a:cubicBezTo>
                      <a:cubicBezTo>
                        <a:pt x="12753" y="58303"/>
                        <a:pt x="12753" y="58303"/>
                        <a:pt x="12753" y="58318"/>
                      </a:cubicBezTo>
                      <a:cubicBezTo>
                        <a:pt x="12783" y="58303"/>
                        <a:pt x="12829" y="58288"/>
                        <a:pt x="12875" y="58272"/>
                      </a:cubicBezTo>
                      <a:cubicBezTo>
                        <a:pt x="13042" y="58242"/>
                        <a:pt x="13210" y="58196"/>
                        <a:pt x="13377" y="58166"/>
                      </a:cubicBezTo>
                      <a:cubicBezTo>
                        <a:pt x="13560" y="58135"/>
                        <a:pt x="13743" y="58105"/>
                        <a:pt x="13911" y="58074"/>
                      </a:cubicBezTo>
                      <a:cubicBezTo>
                        <a:pt x="13956" y="58059"/>
                        <a:pt x="14002" y="58059"/>
                        <a:pt x="14048" y="58044"/>
                      </a:cubicBezTo>
                      <a:cubicBezTo>
                        <a:pt x="14109" y="58029"/>
                        <a:pt x="14154" y="58029"/>
                        <a:pt x="14200" y="58013"/>
                      </a:cubicBezTo>
                      <a:cubicBezTo>
                        <a:pt x="14246" y="57998"/>
                        <a:pt x="14291" y="57983"/>
                        <a:pt x="14337" y="57968"/>
                      </a:cubicBezTo>
                      <a:cubicBezTo>
                        <a:pt x="14383" y="57968"/>
                        <a:pt x="14413" y="57952"/>
                        <a:pt x="14444" y="57937"/>
                      </a:cubicBezTo>
                      <a:cubicBezTo>
                        <a:pt x="14490" y="57922"/>
                        <a:pt x="14535" y="57907"/>
                        <a:pt x="14566" y="57891"/>
                      </a:cubicBezTo>
                      <a:cubicBezTo>
                        <a:pt x="14627" y="57876"/>
                        <a:pt x="14672" y="57861"/>
                        <a:pt x="14718" y="57846"/>
                      </a:cubicBezTo>
                      <a:cubicBezTo>
                        <a:pt x="14749" y="57831"/>
                        <a:pt x="14764" y="57831"/>
                        <a:pt x="14779" y="57815"/>
                      </a:cubicBezTo>
                      <a:cubicBezTo>
                        <a:pt x="14810" y="57800"/>
                        <a:pt x="14825" y="57785"/>
                        <a:pt x="14855" y="57785"/>
                      </a:cubicBezTo>
                      <a:cubicBezTo>
                        <a:pt x="14901" y="57754"/>
                        <a:pt x="14931" y="57739"/>
                        <a:pt x="14962" y="57724"/>
                      </a:cubicBezTo>
                      <a:cubicBezTo>
                        <a:pt x="15008" y="57709"/>
                        <a:pt x="15038" y="57693"/>
                        <a:pt x="15069" y="57663"/>
                      </a:cubicBezTo>
                      <a:cubicBezTo>
                        <a:pt x="15114" y="57648"/>
                        <a:pt x="15160" y="57617"/>
                        <a:pt x="15206" y="57587"/>
                      </a:cubicBezTo>
                      <a:cubicBezTo>
                        <a:pt x="15251" y="57572"/>
                        <a:pt x="15297" y="57541"/>
                        <a:pt x="15343" y="57511"/>
                      </a:cubicBezTo>
                      <a:cubicBezTo>
                        <a:pt x="15373" y="57495"/>
                        <a:pt x="15404" y="57480"/>
                        <a:pt x="15434" y="57465"/>
                      </a:cubicBezTo>
                      <a:cubicBezTo>
                        <a:pt x="15602" y="57358"/>
                        <a:pt x="15754" y="57252"/>
                        <a:pt x="15922" y="57130"/>
                      </a:cubicBezTo>
                      <a:cubicBezTo>
                        <a:pt x="15998" y="57084"/>
                        <a:pt x="16074" y="57038"/>
                        <a:pt x="16135" y="56993"/>
                      </a:cubicBezTo>
                      <a:cubicBezTo>
                        <a:pt x="16181" y="56962"/>
                        <a:pt x="16211" y="56932"/>
                        <a:pt x="16257" y="56901"/>
                      </a:cubicBezTo>
                      <a:cubicBezTo>
                        <a:pt x="16287" y="56886"/>
                        <a:pt x="16318" y="56855"/>
                        <a:pt x="16348" y="56840"/>
                      </a:cubicBezTo>
                      <a:lnTo>
                        <a:pt x="16485" y="56718"/>
                      </a:lnTo>
                      <a:cubicBezTo>
                        <a:pt x="16516" y="56703"/>
                        <a:pt x="16546" y="56673"/>
                        <a:pt x="16577" y="56642"/>
                      </a:cubicBezTo>
                      <a:cubicBezTo>
                        <a:pt x="16607" y="56627"/>
                        <a:pt x="16638" y="56596"/>
                        <a:pt x="16668" y="56566"/>
                      </a:cubicBezTo>
                      <a:lnTo>
                        <a:pt x="16790" y="56444"/>
                      </a:lnTo>
                      <a:cubicBezTo>
                        <a:pt x="16866" y="56383"/>
                        <a:pt x="16927" y="56307"/>
                        <a:pt x="16988" y="56246"/>
                      </a:cubicBezTo>
                      <a:cubicBezTo>
                        <a:pt x="17049" y="56185"/>
                        <a:pt x="17110" y="56109"/>
                        <a:pt x="17171" y="56048"/>
                      </a:cubicBezTo>
                      <a:cubicBezTo>
                        <a:pt x="17232" y="55987"/>
                        <a:pt x="17293" y="55926"/>
                        <a:pt x="17339" y="55850"/>
                      </a:cubicBezTo>
                      <a:cubicBezTo>
                        <a:pt x="17400" y="55789"/>
                        <a:pt x="17461" y="55728"/>
                        <a:pt x="17506" y="55652"/>
                      </a:cubicBezTo>
                      <a:cubicBezTo>
                        <a:pt x="17567" y="55591"/>
                        <a:pt x="17628" y="55515"/>
                        <a:pt x="17689" y="55439"/>
                      </a:cubicBezTo>
                      <a:cubicBezTo>
                        <a:pt x="17750" y="55362"/>
                        <a:pt x="17811" y="55286"/>
                        <a:pt x="17872" y="55210"/>
                      </a:cubicBezTo>
                      <a:cubicBezTo>
                        <a:pt x="17979" y="55058"/>
                        <a:pt x="18100" y="54920"/>
                        <a:pt x="18207" y="54768"/>
                      </a:cubicBezTo>
                      <a:cubicBezTo>
                        <a:pt x="18238" y="54722"/>
                        <a:pt x="18268" y="54677"/>
                        <a:pt x="18299" y="54631"/>
                      </a:cubicBezTo>
                      <a:cubicBezTo>
                        <a:pt x="18405" y="54494"/>
                        <a:pt x="18497" y="54342"/>
                        <a:pt x="18603" y="54204"/>
                      </a:cubicBezTo>
                      <a:cubicBezTo>
                        <a:pt x="18649" y="54128"/>
                        <a:pt x="18710" y="54052"/>
                        <a:pt x="18756" y="53976"/>
                      </a:cubicBezTo>
                      <a:cubicBezTo>
                        <a:pt x="18786" y="53945"/>
                        <a:pt x="18801" y="53900"/>
                        <a:pt x="18832" y="53869"/>
                      </a:cubicBezTo>
                      <a:cubicBezTo>
                        <a:pt x="18847" y="53839"/>
                        <a:pt x="18862" y="53824"/>
                        <a:pt x="18862" y="53793"/>
                      </a:cubicBezTo>
                      <a:cubicBezTo>
                        <a:pt x="18878" y="53778"/>
                        <a:pt x="18908" y="53747"/>
                        <a:pt x="18908" y="53732"/>
                      </a:cubicBezTo>
                      <a:cubicBezTo>
                        <a:pt x="18923" y="53717"/>
                        <a:pt x="18923" y="53702"/>
                        <a:pt x="18923" y="53686"/>
                      </a:cubicBezTo>
                      <a:cubicBezTo>
                        <a:pt x="18923" y="53671"/>
                        <a:pt x="18923" y="53656"/>
                        <a:pt x="18938" y="53641"/>
                      </a:cubicBezTo>
                      <a:cubicBezTo>
                        <a:pt x="18938" y="53625"/>
                        <a:pt x="18938" y="53595"/>
                        <a:pt x="18923" y="53565"/>
                      </a:cubicBezTo>
                      <a:cubicBezTo>
                        <a:pt x="18908" y="53549"/>
                        <a:pt x="18893" y="53534"/>
                        <a:pt x="18862" y="53534"/>
                      </a:cubicBezTo>
                      <a:cubicBezTo>
                        <a:pt x="18847" y="53519"/>
                        <a:pt x="18817" y="53519"/>
                        <a:pt x="18801" y="53519"/>
                      </a:cubicBezTo>
                      <a:cubicBezTo>
                        <a:pt x="18786" y="53519"/>
                        <a:pt x="18771" y="53519"/>
                        <a:pt x="18740" y="53534"/>
                      </a:cubicBezTo>
                      <a:cubicBezTo>
                        <a:pt x="18695" y="53549"/>
                        <a:pt x="18634" y="53549"/>
                        <a:pt x="18588" y="53565"/>
                      </a:cubicBezTo>
                      <a:cubicBezTo>
                        <a:pt x="18527" y="53580"/>
                        <a:pt x="18481" y="53595"/>
                        <a:pt x="18420" y="53595"/>
                      </a:cubicBezTo>
                      <a:cubicBezTo>
                        <a:pt x="18314" y="53625"/>
                        <a:pt x="18192" y="53641"/>
                        <a:pt x="18070" y="53671"/>
                      </a:cubicBezTo>
                      <a:cubicBezTo>
                        <a:pt x="17887" y="53702"/>
                        <a:pt x="17720" y="53732"/>
                        <a:pt x="17537" y="53763"/>
                      </a:cubicBezTo>
                      <a:cubicBezTo>
                        <a:pt x="17354" y="53808"/>
                        <a:pt x="17171" y="53839"/>
                        <a:pt x="16988" y="53884"/>
                      </a:cubicBezTo>
                      <a:cubicBezTo>
                        <a:pt x="16805" y="53915"/>
                        <a:pt x="16623" y="53945"/>
                        <a:pt x="16455" y="53976"/>
                      </a:cubicBezTo>
                      <a:cubicBezTo>
                        <a:pt x="16409" y="53991"/>
                        <a:pt x="16364" y="53991"/>
                        <a:pt x="16333" y="53991"/>
                      </a:cubicBezTo>
                      <a:cubicBezTo>
                        <a:pt x="16287" y="54006"/>
                        <a:pt x="16226" y="54006"/>
                        <a:pt x="16181" y="54022"/>
                      </a:cubicBezTo>
                      <a:cubicBezTo>
                        <a:pt x="16089" y="54037"/>
                        <a:pt x="15998" y="54037"/>
                        <a:pt x="15907" y="54052"/>
                      </a:cubicBezTo>
                      <a:lnTo>
                        <a:pt x="15922" y="54052"/>
                      </a:lnTo>
                      <a:cubicBezTo>
                        <a:pt x="15815" y="54067"/>
                        <a:pt x="15708" y="54083"/>
                        <a:pt x="15617" y="54098"/>
                      </a:cubicBezTo>
                      <a:cubicBezTo>
                        <a:pt x="15541" y="54098"/>
                        <a:pt x="15480" y="54113"/>
                        <a:pt x="15419" y="54113"/>
                      </a:cubicBezTo>
                      <a:cubicBezTo>
                        <a:pt x="15358" y="54128"/>
                        <a:pt x="15297" y="54128"/>
                        <a:pt x="15251" y="54143"/>
                      </a:cubicBezTo>
                      <a:cubicBezTo>
                        <a:pt x="15251" y="54143"/>
                        <a:pt x="15251" y="54143"/>
                        <a:pt x="15267" y="54128"/>
                      </a:cubicBezTo>
                      <a:lnTo>
                        <a:pt x="15267" y="54128"/>
                      </a:lnTo>
                      <a:cubicBezTo>
                        <a:pt x="15251" y="54143"/>
                        <a:pt x="15221" y="54143"/>
                        <a:pt x="15206" y="54143"/>
                      </a:cubicBezTo>
                      <a:cubicBezTo>
                        <a:pt x="15190" y="54143"/>
                        <a:pt x="15175" y="54143"/>
                        <a:pt x="15160" y="54159"/>
                      </a:cubicBezTo>
                      <a:cubicBezTo>
                        <a:pt x="15129" y="54159"/>
                        <a:pt x="15099" y="54174"/>
                        <a:pt x="15069" y="54174"/>
                      </a:cubicBezTo>
                      <a:cubicBezTo>
                        <a:pt x="14992" y="54189"/>
                        <a:pt x="14931" y="54220"/>
                        <a:pt x="14870" y="54235"/>
                      </a:cubicBezTo>
                      <a:cubicBezTo>
                        <a:pt x="14779" y="54265"/>
                        <a:pt x="14703" y="54311"/>
                        <a:pt x="14611" y="54342"/>
                      </a:cubicBezTo>
                      <a:cubicBezTo>
                        <a:pt x="14535" y="54372"/>
                        <a:pt x="14459" y="54418"/>
                        <a:pt x="14383" y="54448"/>
                      </a:cubicBezTo>
                      <a:cubicBezTo>
                        <a:pt x="14231" y="54540"/>
                        <a:pt x="14063" y="54616"/>
                        <a:pt x="13911" y="54707"/>
                      </a:cubicBezTo>
                      <a:cubicBezTo>
                        <a:pt x="13850" y="54753"/>
                        <a:pt x="13773" y="54799"/>
                        <a:pt x="13713" y="54829"/>
                      </a:cubicBezTo>
                      <a:cubicBezTo>
                        <a:pt x="13560" y="54920"/>
                        <a:pt x="13408" y="55027"/>
                        <a:pt x="13255" y="55149"/>
                      </a:cubicBezTo>
                      <a:cubicBezTo>
                        <a:pt x="13118" y="55271"/>
                        <a:pt x="12996" y="55393"/>
                        <a:pt x="12875" y="55530"/>
                      </a:cubicBezTo>
                      <a:cubicBezTo>
                        <a:pt x="12753" y="55652"/>
                        <a:pt x="12646" y="55789"/>
                        <a:pt x="12524" y="55911"/>
                      </a:cubicBezTo>
                      <a:cubicBezTo>
                        <a:pt x="12417" y="56063"/>
                        <a:pt x="12296" y="56200"/>
                        <a:pt x="12189" y="56353"/>
                      </a:cubicBezTo>
                      <a:cubicBezTo>
                        <a:pt x="12143" y="56429"/>
                        <a:pt x="12098" y="56505"/>
                        <a:pt x="12052" y="56596"/>
                      </a:cubicBezTo>
                      <a:cubicBezTo>
                        <a:pt x="11991" y="56673"/>
                        <a:pt x="11960" y="56749"/>
                        <a:pt x="11915" y="56840"/>
                      </a:cubicBezTo>
                      <a:cubicBezTo>
                        <a:pt x="11869" y="56916"/>
                        <a:pt x="11839" y="56993"/>
                        <a:pt x="11808" y="57084"/>
                      </a:cubicBezTo>
                      <a:cubicBezTo>
                        <a:pt x="11762" y="57160"/>
                        <a:pt x="11732" y="57252"/>
                        <a:pt x="11701" y="57328"/>
                      </a:cubicBezTo>
                      <a:cubicBezTo>
                        <a:pt x="11671" y="57419"/>
                        <a:pt x="11656" y="57495"/>
                        <a:pt x="11625" y="57587"/>
                      </a:cubicBezTo>
                      <a:cubicBezTo>
                        <a:pt x="11610" y="57678"/>
                        <a:pt x="11579" y="57754"/>
                        <a:pt x="11564" y="57846"/>
                      </a:cubicBezTo>
                      <a:cubicBezTo>
                        <a:pt x="11549" y="57937"/>
                        <a:pt x="11519" y="58044"/>
                        <a:pt x="11503" y="58135"/>
                      </a:cubicBezTo>
                      <a:cubicBezTo>
                        <a:pt x="11488" y="58211"/>
                        <a:pt x="11473" y="58303"/>
                        <a:pt x="11442" y="58379"/>
                      </a:cubicBezTo>
                      <a:cubicBezTo>
                        <a:pt x="11427" y="58440"/>
                        <a:pt x="11412" y="58501"/>
                        <a:pt x="11397" y="58547"/>
                      </a:cubicBezTo>
                      <a:cubicBezTo>
                        <a:pt x="11397" y="58562"/>
                        <a:pt x="11397" y="58562"/>
                        <a:pt x="11381" y="58562"/>
                      </a:cubicBezTo>
                      <a:cubicBezTo>
                        <a:pt x="11153" y="58775"/>
                        <a:pt x="10924" y="58988"/>
                        <a:pt x="10711" y="59217"/>
                      </a:cubicBezTo>
                      <a:cubicBezTo>
                        <a:pt x="10422" y="59507"/>
                        <a:pt x="10132" y="59811"/>
                        <a:pt x="9873" y="60116"/>
                      </a:cubicBezTo>
                      <a:cubicBezTo>
                        <a:pt x="9827" y="60177"/>
                        <a:pt x="9797" y="60223"/>
                        <a:pt x="9751" y="60268"/>
                      </a:cubicBezTo>
                      <a:cubicBezTo>
                        <a:pt x="9782" y="60146"/>
                        <a:pt x="9827" y="60040"/>
                        <a:pt x="9858" y="59933"/>
                      </a:cubicBezTo>
                      <a:cubicBezTo>
                        <a:pt x="9904" y="59826"/>
                        <a:pt x="9934" y="59735"/>
                        <a:pt x="9980" y="59644"/>
                      </a:cubicBezTo>
                      <a:cubicBezTo>
                        <a:pt x="10041" y="59491"/>
                        <a:pt x="10102" y="59339"/>
                        <a:pt x="10163" y="59202"/>
                      </a:cubicBezTo>
                      <a:cubicBezTo>
                        <a:pt x="10223" y="59049"/>
                        <a:pt x="10269" y="58912"/>
                        <a:pt x="10330" y="58760"/>
                      </a:cubicBezTo>
                      <a:cubicBezTo>
                        <a:pt x="10422" y="58486"/>
                        <a:pt x="10528" y="58227"/>
                        <a:pt x="10604" y="57952"/>
                      </a:cubicBezTo>
                      <a:cubicBezTo>
                        <a:pt x="10696" y="57678"/>
                        <a:pt x="10772" y="57404"/>
                        <a:pt x="10863" y="57145"/>
                      </a:cubicBezTo>
                      <a:cubicBezTo>
                        <a:pt x="10909" y="56993"/>
                        <a:pt x="10955" y="56855"/>
                        <a:pt x="11001" y="56718"/>
                      </a:cubicBezTo>
                      <a:cubicBezTo>
                        <a:pt x="11046" y="56581"/>
                        <a:pt x="11107" y="56429"/>
                        <a:pt x="11153" y="56292"/>
                      </a:cubicBezTo>
                      <a:cubicBezTo>
                        <a:pt x="11244" y="56017"/>
                        <a:pt x="11320" y="55743"/>
                        <a:pt x="11397" y="55469"/>
                      </a:cubicBezTo>
                      <a:cubicBezTo>
                        <a:pt x="11534" y="54875"/>
                        <a:pt x="11640" y="54281"/>
                        <a:pt x="11793" y="53702"/>
                      </a:cubicBezTo>
                      <a:lnTo>
                        <a:pt x="11823" y="53610"/>
                      </a:lnTo>
                      <a:lnTo>
                        <a:pt x="11976" y="53443"/>
                      </a:lnTo>
                      <a:cubicBezTo>
                        <a:pt x="12006" y="53427"/>
                        <a:pt x="12021" y="53397"/>
                        <a:pt x="12052" y="53366"/>
                      </a:cubicBezTo>
                      <a:cubicBezTo>
                        <a:pt x="12143" y="53290"/>
                        <a:pt x="12235" y="53214"/>
                        <a:pt x="12326" y="53138"/>
                      </a:cubicBezTo>
                      <a:cubicBezTo>
                        <a:pt x="12417" y="53046"/>
                        <a:pt x="12509" y="52970"/>
                        <a:pt x="12616" y="52894"/>
                      </a:cubicBezTo>
                      <a:cubicBezTo>
                        <a:pt x="12814" y="52742"/>
                        <a:pt x="12996" y="52574"/>
                        <a:pt x="13179" y="52407"/>
                      </a:cubicBezTo>
                      <a:cubicBezTo>
                        <a:pt x="13225" y="52376"/>
                        <a:pt x="13286" y="52330"/>
                        <a:pt x="13332" y="52285"/>
                      </a:cubicBezTo>
                      <a:cubicBezTo>
                        <a:pt x="13377" y="52254"/>
                        <a:pt x="13423" y="52209"/>
                        <a:pt x="13469" y="52163"/>
                      </a:cubicBezTo>
                      <a:cubicBezTo>
                        <a:pt x="13514" y="52117"/>
                        <a:pt x="13560" y="52071"/>
                        <a:pt x="13606" y="52026"/>
                      </a:cubicBezTo>
                      <a:cubicBezTo>
                        <a:pt x="13652" y="51980"/>
                        <a:pt x="13682" y="51934"/>
                        <a:pt x="13728" y="51889"/>
                      </a:cubicBezTo>
                      <a:cubicBezTo>
                        <a:pt x="13773" y="51843"/>
                        <a:pt x="13804" y="51812"/>
                        <a:pt x="13834" y="51767"/>
                      </a:cubicBezTo>
                      <a:cubicBezTo>
                        <a:pt x="13880" y="51721"/>
                        <a:pt x="13911" y="51690"/>
                        <a:pt x="13941" y="51645"/>
                      </a:cubicBezTo>
                      <a:cubicBezTo>
                        <a:pt x="13987" y="51584"/>
                        <a:pt x="14048" y="51523"/>
                        <a:pt x="14093" y="51462"/>
                      </a:cubicBezTo>
                      <a:cubicBezTo>
                        <a:pt x="14124" y="51416"/>
                        <a:pt x="14154" y="51386"/>
                        <a:pt x="14185" y="51340"/>
                      </a:cubicBezTo>
                      <a:cubicBezTo>
                        <a:pt x="14276" y="51233"/>
                        <a:pt x="14352" y="51127"/>
                        <a:pt x="14444" y="51020"/>
                      </a:cubicBezTo>
                      <a:cubicBezTo>
                        <a:pt x="14444" y="51005"/>
                        <a:pt x="14459" y="50990"/>
                        <a:pt x="14474" y="50974"/>
                      </a:cubicBezTo>
                      <a:cubicBezTo>
                        <a:pt x="14490" y="50929"/>
                        <a:pt x="14520" y="50898"/>
                        <a:pt x="14551" y="50868"/>
                      </a:cubicBezTo>
                      <a:cubicBezTo>
                        <a:pt x="14581" y="50807"/>
                        <a:pt x="14611" y="50761"/>
                        <a:pt x="14642" y="50715"/>
                      </a:cubicBezTo>
                      <a:cubicBezTo>
                        <a:pt x="14672" y="50654"/>
                        <a:pt x="14703" y="50609"/>
                        <a:pt x="14733" y="50548"/>
                      </a:cubicBezTo>
                      <a:cubicBezTo>
                        <a:pt x="14764" y="50502"/>
                        <a:pt x="14794" y="50441"/>
                        <a:pt x="14810" y="50380"/>
                      </a:cubicBezTo>
                      <a:cubicBezTo>
                        <a:pt x="14870" y="50274"/>
                        <a:pt x="14916" y="50152"/>
                        <a:pt x="14962" y="50045"/>
                      </a:cubicBezTo>
                      <a:cubicBezTo>
                        <a:pt x="15053" y="49816"/>
                        <a:pt x="15114" y="49588"/>
                        <a:pt x="15175" y="49344"/>
                      </a:cubicBezTo>
                      <a:cubicBezTo>
                        <a:pt x="15236" y="49116"/>
                        <a:pt x="15312" y="48872"/>
                        <a:pt x="15404" y="48643"/>
                      </a:cubicBezTo>
                      <a:cubicBezTo>
                        <a:pt x="15480" y="48415"/>
                        <a:pt x="15571" y="48186"/>
                        <a:pt x="15663" y="47958"/>
                      </a:cubicBezTo>
                      <a:cubicBezTo>
                        <a:pt x="15708" y="47836"/>
                        <a:pt x="15739" y="47729"/>
                        <a:pt x="15785" y="47607"/>
                      </a:cubicBezTo>
                      <a:cubicBezTo>
                        <a:pt x="15830" y="47501"/>
                        <a:pt x="15861" y="47379"/>
                        <a:pt x="15891" y="47272"/>
                      </a:cubicBezTo>
                      <a:cubicBezTo>
                        <a:pt x="15922" y="47211"/>
                        <a:pt x="15937" y="47150"/>
                        <a:pt x="15952" y="47089"/>
                      </a:cubicBezTo>
                      <a:cubicBezTo>
                        <a:pt x="15967" y="47028"/>
                        <a:pt x="15983" y="46967"/>
                        <a:pt x="15998" y="46891"/>
                      </a:cubicBezTo>
                      <a:cubicBezTo>
                        <a:pt x="16013" y="46845"/>
                        <a:pt x="16028" y="46785"/>
                        <a:pt x="16044" y="46724"/>
                      </a:cubicBezTo>
                      <a:cubicBezTo>
                        <a:pt x="16059" y="46663"/>
                        <a:pt x="16074" y="46602"/>
                        <a:pt x="16089" y="46541"/>
                      </a:cubicBezTo>
                      <a:cubicBezTo>
                        <a:pt x="16105" y="46419"/>
                        <a:pt x="16135" y="46297"/>
                        <a:pt x="16150" y="46175"/>
                      </a:cubicBezTo>
                      <a:cubicBezTo>
                        <a:pt x="16150" y="46129"/>
                        <a:pt x="16150" y="46099"/>
                        <a:pt x="16150" y="46053"/>
                      </a:cubicBezTo>
                      <a:cubicBezTo>
                        <a:pt x="16166" y="46023"/>
                        <a:pt x="16166" y="45992"/>
                        <a:pt x="16166" y="45962"/>
                      </a:cubicBezTo>
                      <a:cubicBezTo>
                        <a:pt x="16150" y="45931"/>
                        <a:pt x="16150" y="45901"/>
                        <a:pt x="16150" y="45886"/>
                      </a:cubicBezTo>
                      <a:cubicBezTo>
                        <a:pt x="16135" y="45855"/>
                        <a:pt x="16105" y="45809"/>
                        <a:pt x="16059" y="45809"/>
                      </a:cubicBezTo>
                      <a:cubicBezTo>
                        <a:pt x="16044" y="45809"/>
                        <a:pt x="16028" y="45825"/>
                        <a:pt x="16013" y="45825"/>
                      </a:cubicBezTo>
                      <a:cubicBezTo>
                        <a:pt x="15998" y="45840"/>
                        <a:pt x="15983" y="45855"/>
                        <a:pt x="15967" y="45886"/>
                      </a:cubicBezTo>
                      <a:lnTo>
                        <a:pt x="15967" y="45870"/>
                      </a:lnTo>
                      <a:cubicBezTo>
                        <a:pt x="15907" y="45931"/>
                        <a:pt x="15846" y="45977"/>
                        <a:pt x="15785" y="46023"/>
                      </a:cubicBezTo>
                      <a:cubicBezTo>
                        <a:pt x="15647" y="46129"/>
                        <a:pt x="15510" y="46221"/>
                        <a:pt x="15388" y="46327"/>
                      </a:cubicBezTo>
                      <a:cubicBezTo>
                        <a:pt x="15312" y="46373"/>
                        <a:pt x="15251" y="46419"/>
                        <a:pt x="15175" y="46465"/>
                      </a:cubicBezTo>
                      <a:cubicBezTo>
                        <a:pt x="15145" y="46495"/>
                        <a:pt x="15114" y="46526"/>
                        <a:pt x="15084" y="46541"/>
                      </a:cubicBezTo>
                      <a:cubicBezTo>
                        <a:pt x="15038" y="46571"/>
                        <a:pt x="15008" y="46586"/>
                        <a:pt x="14962" y="46617"/>
                      </a:cubicBezTo>
                      <a:cubicBezTo>
                        <a:pt x="14901" y="46647"/>
                        <a:pt x="14840" y="46693"/>
                        <a:pt x="14779" y="46724"/>
                      </a:cubicBezTo>
                      <a:cubicBezTo>
                        <a:pt x="14672" y="46785"/>
                        <a:pt x="14566" y="46830"/>
                        <a:pt x="14459" y="46891"/>
                      </a:cubicBezTo>
                      <a:cubicBezTo>
                        <a:pt x="14398" y="46906"/>
                        <a:pt x="14352" y="46937"/>
                        <a:pt x="14291" y="46967"/>
                      </a:cubicBezTo>
                      <a:cubicBezTo>
                        <a:pt x="14246" y="46998"/>
                        <a:pt x="14185" y="47028"/>
                        <a:pt x="14124" y="47059"/>
                      </a:cubicBezTo>
                      <a:lnTo>
                        <a:pt x="14017" y="47120"/>
                      </a:lnTo>
                      <a:cubicBezTo>
                        <a:pt x="14002" y="47135"/>
                        <a:pt x="13987" y="47150"/>
                        <a:pt x="13956" y="47165"/>
                      </a:cubicBezTo>
                      <a:cubicBezTo>
                        <a:pt x="13911" y="47196"/>
                        <a:pt x="13850" y="47226"/>
                        <a:pt x="13804" y="47272"/>
                      </a:cubicBezTo>
                      <a:cubicBezTo>
                        <a:pt x="13697" y="47333"/>
                        <a:pt x="13606" y="47409"/>
                        <a:pt x="13514" y="47485"/>
                      </a:cubicBezTo>
                      <a:cubicBezTo>
                        <a:pt x="13377" y="47577"/>
                        <a:pt x="13240" y="47668"/>
                        <a:pt x="13118" y="47775"/>
                      </a:cubicBezTo>
                      <a:cubicBezTo>
                        <a:pt x="13179" y="47318"/>
                        <a:pt x="13240" y="46845"/>
                        <a:pt x="13286" y="46388"/>
                      </a:cubicBezTo>
                      <a:cubicBezTo>
                        <a:pt x="13316" y="46068"/>
                        <a:pt x="13347" y="45733"/>
                        <a:pt x="13362" y="45413"/>
                      </a:cubicBezTo>
                      <a:cubicBezTo>
                        <a:pt x="13362" y="45322"/>
                        <a:pt x="13362" y="45230"/>
                        <a:pt x="13377" y="45139"/>
                      </a:cubicBezTo>
                      <a:cubicBezTo>
                        <a:pt x="13377" y="45063"/>
                        <a:pt x="13377" y="44971"/>
                        <a:pt x="13377" y="44880"/>
                      </a:cubicBezTo>
                      <a:cubicBezTo>
                        <a:pt x="13362" y="44728"/>
                        <a:pt x="13362" y="44575"/>
                        <a:pt x="13362" y="44423"/>
                      </a:cubicBezTo>
                      <a:cubicBezTo>
                        <a:pt x="13377" y="44179"/>
                        <a:pt x="13377" y="43935"/>
                        <a:pt x="13377" y="43692"/>
                      </a:cubicBezTo>
                      <a:cubicBezTo>
                        <a:pt x="13393" y="43555"/>
                        <a:pt x="13393" y="43433"/>
                        <a:pt x="13393" y="43296"/>
                      </a:cubicBezTo>
                      <a:cubicBezTo>
                        <a:pt x="13393" y="43277"/>
                        <a:pt x="13393" y="43264"/>
                        <a:pt x="13393" y="43250"/>
                      </a:cubicBezTo>
                      <a:cubicBezTo>
                        <a:pt x="13393" y="43235"/>
                        <a:pt x="13393" y="43219"/>
                        <a:pt x="13393" y="43204"/>
                      </a:cubicBezTo>
                      <a:lnTo>
                        <a:pt x="13393" y="43174"/>
                      </a:lnTo>
                      <a:cubicBezTo>
                        <a:pt x="13393" y="43113"/>
                        <a:pt x="13408" y="43052"/>
                        <a:pt x="13408" y="42991"/>
                      </a:cubicBezTo>
                      <a:lnTo>
                        <a:pt x="13408" y="42960"/>
                      </a:lnTo>
                      <a:lnTo>
                        <a:pt x="13408" y="42930"/>
                      </a:lnTo>
                      <a:cubicBezTo>
                        <a:pt x="13408" y="42671"/>
                        <a:pt x="13408" y="42412"/>
                        <a:pt x="13408" y="42153"/>
                      </a:cubicBezTo>
                      <a:cubicBezTo>
                        <a:pt x="13408" y="41985"/>
                        <a:pt x="13408" y="41802"/>
                        <a:pt x="13408" y="41635"/>
                      </a:cubicBezTo>
                      <a:cubicBezTo>
                        <a:pt x="13423" y="41589"/>
                        <a:pt x="13423" y="41528"/>
                        <a:pt x="13423" y="41482"/>
                      </a:cubicBezTo>
                      <a:cubicBezTo>
                        <a:pt x="13423" y="41300"/>
                        <a:pt x="13438" y="41117"/>
                        <a:pt x="13438" y="40934"/>
                      </a:cubicBezTo>
                      <a:cubicBezTo>
                        <a:pt x="13423" y="40751"/>
                        <a:pt x="13408" y="40584"/>
                        <a:pt x="13393" y="40401"/>
                      </a:cubicBezTo>
                      <a:lnTo>
                        <a:pt x="13393" y="40385"/>
                      </a:lnTo>
                      <a:cubicBezTo>
                        <a:pt x="13393" y="40218"/>
                        <a:pt x="13393" y="40065"/>
                        <a:pt x="13393" y="39898"/>
                      </a:cubicBezTo>
                      <a:cubicBezTo>
                        <a:pt x="13393" y="39837"/>
                        <a:pt x="13393" y="39776"/>
                        <a:pt x="13408" y="39715"/>
                      </a:cubicBezTo>
                      <a:cubicBezTo>
                        <a:pt x="13408" y="39669"/>
                        <a:pt x="13408" y="39624"/>
                        <a:pt x="13408" y="39578"/>
                      </a:cubicBezTo>
                      <a:cubicBezTo>
                        <a:pt x="13423" y="39563"/>
                        <a:pt x="13423" y="39532"/>
                        <a:pt x="13438" y="39517"/>
                      </a:cubicBezTo>
                      <a:cubicBezTo>
                        <a:pt x="13454" y="39471"/>
                        <a:pt x="13469" y="39426"/>
                        <a:pt x="13484" y="39380"/>
                      </a:cubicBezTo>
                      <a:lnTo>
                        <a:pt x="13530" y="39380"/>
                      </a:lnTo>
                      <a:lnTo>
                        <a:pt x="13530" y="39395"/>
                      </a:lnTo>
                      <a:cubicBezTo>
                        <a:pt x="13530" y="39487"/>
                        <a:pt x="13530" y="39578"/>
                        <a:pt x="13530" y="39685"/>
                      </a:cubicBezTo>
                      <a:lnTo>
                        <a:pt x="13530" y="39700"/>
                      </a:lnTo>
                      <a:cubicBezTo>
                        <a:pt x="13530" y="39806"/>
                        <a:pt x="13514" y="39913"/>
                        <a:pt x="13514" y="40020"/>
                      </a:cubicBezTo>
                      <a:cubicBezTo>
                        <a:pt x="13499" y="40142"/>
                        <a:pt x="13484" y="40279"/>
                        <a:pt x="13484" y="40401"/>
                      </a:cubicBezTo>
                      <a:cubicBezTo>
                        <a:pt x="13469" y="40629"/>
                        <a:pt x="13469" y="40843"/>
                        <a:pt x="13469" y="41071"/>
                      </a:cubicBezTo>
                      <a:cubicBezTo>
                        <a:pt x="13469" y="41132"/>
                        <a:pt x="13469" y="41193"/>
                        <a:pt x="13469" y="41239"/>
                      </a:cubicBezTo>
                      <a:cubicBezTo>
                        <a:pt x="13484" y="41300"/>
                        <a:pt x="13484" y="41361"/>
                        <a:pt x="13484" y="41421"/>
                      </a:cubicBezTo>
                      <a:cubicBezTo>
                        <a:pt x="13484" y="41498"/>
                        <a:pt x="13484" y="41559"/>
                        <a:pt x="13499" y="41635"/>
                      </a:cubicBezTo>
                      <a:cubicBezTo>
                        <a:pt x="13499" y="41696"/>
                        <a:pt x="13514" y="41757"/>
                        <a:pt x="13514" y="41818"/>
                      </a:cubicBezTo>
                      <a:cubicBezTo>
                        <a:pt x="13530" y="41909"/>
                        <a:pt x="13545" y="42016"/>
                        <a:pt x="13575" y="42122"/>
                      </a:cubicBezTo>
                      <a:cubicBezTo>
                        <a:pt x="13575" y="42183"/>
                        <a:pt x="13591" y="42229"/>
                        <a:pt x="13606" y="42290"/>
                      </a:cubicBezTo>
                      <a:cubicBezTo>
                        <a:pt x="13621" y="42366"/>
                        <a:pt x="13636" y="42427"/>
                        <a:pt x="13652" y="42503"/>
                      </a:cubicBezTo>
                      <a:cubicBezTo>
                        <a:pt x="13667" y="42579"/>
                        <a:pt x="13697" y="42656"/>
                        <a:pt x="13728" y="42732"/>
                      </a:cubicBezTo>
                      <a:cubicBezTo>
                        <a:pt x="13728" y="42747"/>
                        <a:pt x="13728" y="42762"/>
                        <a:pt x="13743" y="42777"/>
                      </a:cubicBezTo>
                      <a:cubicBezTo>
                        <a:pt x="13758" y="42808"/>
                        <a:pt x="13758" y="42838"/>
                        <a:pt x="13773" y="42869"/>
                      </a:cubicBezTo>
                      <a:cubicBezTo>
                        <a:pt x="13789" y="42899"/>
                        <a:pt x="13804" y="42930"/>
                        <a:pt x="13819" y="42960"/>
                      </a:cubicBezTo>
                      <a:cubicBezTo>
                        <a:pt x="13834" y="43006"/>
                        <a:pt x="13850" y="43052"/>
                        <a:pt x="13880" y="43097"/>
                      </a:cubicBezTo>
                      <a:cubicBezTo>
                        <a:pt x="13895" y="43143"/>
                        <a:pt x="13911" y="43174"/>
                        <a:pt x="13926" y="43204"/>
                      </a:cubicBezTo>
                      <a:lnTo>
                        <a:pt x="14048" y="43433"/>
                      </a:lnTo>
                      <a:cubicBezTo>
                        <a:pt x="14048" y="43417"/>
                        <a:pt x="14048" y="43417"/>
                        <a:pt x="14048" y="43417"/>
                      </a:cubicBezTo>
                      <a:cubicBezTo>
                        <a:pt x="14093" y="43509"/>
                        <a:pt x="14154" y="43615"/>
                        <a:pt x="14200" y="43707"/>
                      </a:cubicBezTo>
                      <a:cubicBezTo>
                        <a:pt x="14215" y="43737"/>
                        <a:pt x="14231" y="43768"/>
                        <a:pt x="14246" y="43814"/>
                      </a:cubicBezTo>
                      <a:cubicBezTo>
                        <a:pt x="14246" y="43859"/>
                        <a:pt x="14261" y="43920"/>
                        <a:pt x="14276" y="43981"/>
                      </a:cubicBezTo>
                      <a:cubicBezTo>
                        <a:pt x="14291" y="44027"/>
                        <a:pt x="14322" y="44057"/>
                        <a:pt x="14352" y="44103"/>
                      </a:cubicBezTo>
                      <a:cubicBezTo>
                        <a:pt x="14383" y="44133"/>
                        <a:pt x="14413" y="44179"/>
                        <a:pt x="14444" y="44210"/>
                      </a:cubicBezTo>
                      <a:cubicBezTo>
                        <a:pt x="14459" y="44225"/>
                        <a:pt x="14474" y="44240"/>
                        <a:pt x="14490" y="44255"/>
                      </a:cubicBezTo>
                      <a:cubicBezTo>
                        <a:pt x="14490" y="44255"/>
                        <a:pt x="14490" y="44271"/>
                        <a:pt x="14505" y="44271"/>
                      </a:cubicBezTo>
                      <a:cubicBezTo>
                        <a:pt x="14596" y="44392"/>
                        <a:pt x="14703" y="44514"/>
                        <a:pt x="14825" y="44606"/>
                      </a:cubicBezTo>
                      <a:cubicBezTo>
                        <a:pt x="14916" y="44682"/>
                        <a:pt x="15023" y="44758"/>
                        <a:pt x="15129" y="44819"/>
                      </a:cubicBezTo>
                      <a:cubicBezTo>
                        <a:pt x="15206" y="44865"/>
                        <a:pt x="15282" y="44911"/>
                        <a:pt x="15358" y="44956"/>
                      </a:cubicBezTo>
                      <a:cubicBezTo>
                        <a:pt x="15388" y="44971"/>
                        <a:pt x="15434" y="45002"/>
                        <a:pt x="15465" y="45017"/>
                      </a:cubicBezTo>
                      <a:cubicBezTo>
                        <a:pt x="15510" y="45032"/>
                        <a:pt x="15541" y="45063"/>
                        <a:pt x="15571" y="45078"/>
                      </a:cubicBezTo>
                      <a:cubicBezTo>
                        <a:pt x="15663" y="45139"/>
                        <a:pt x="15754" y="45200"/>
                        <a:pt x="15830" y="45261"/>
                      </a:cubicBezTo>
                      <a:cubicBezTo>
                        <a:pt x="15937" y="45337"/>
                        <a:pt x="16028" y="45413"/>
                        <a:pt x="16120" y="45474"/>
                      </a:cubicBezTo>
                      <a:cubicBezTo>
                        <a:pt x="16166" y="45489"/>
                        <a:pt x="16196" y="45520"/>
                        <a:pt x="16226" y="45535"/>
                      </a:cubicBezTo>
                      <a:cubicBezTo>
                        <a:pt x="16303" y="45566"/>
                        <a:pt x="16379" y="45596"/>
                        <a:pt x="16455" y="45627"/>
                      </a:cubicBezTo>
                      <a:cubicBezTo>
                        <a:pt x="16470" y="45627"/>
                        <a:pt x="16501" y="45642"/>
                        <a:pt x="16516" y="45642"/>
                      </a:cubicBezTo>
                      <a:cubicBezTo>
                        <a:pt x="16562" y="45649"/>
                        <a:pt x="16607" y="45653"/>
                        <a:pt x="16653" y="45653"/>
                      </a:cubicBezTo>
                      <a:cubicBezTo>
                        <a:pt x="16699" y="45653"/>
                        <a:pt x="16744" y="45649"/>
                        <a:pt x="16790" y="45642"/>
                      </a:cubicBezTo>
                      <a:cubicBezTo>
                        <a:pt x="16882" y="45627"/>
                        <a:pt x="16958" y="45581"/>
                        <a:pt x="17034" y="45550"/>
                      </a:cubicBezTo>
                      <a:cubicBezTo>
                        <a:pt x="17080" y="45520"/>
                        <a:pt x="17125" y="45489"/>
                        <a:pt x="17171" y="45459"/>
                      </a:cubicBezTo>
                      <a:cubicBezTo>
                        <a:pt x="17278" y="45398"/>
                        <a:pt x="17369" y="45352"/>
                        <a:pt x="17461" y="45291"/>
                      </a:cubicBezTo>
                      <a:cubicBezTo>
                        <a:pt x="17567" y="45215"/>
                        <a:pt x="17643" y="45139"/>
                        <a:pt x="17720" y="45063"/>
                      </a:cubicBezTo>
                      <a:cubicBezTo>
                        <a:pt x="17811" y="44987"/>
                        <a:pt x="17872" y="44895"/>
                        <a:pt x="17948" y="44819"/>
                      </a:cubicBezTo>
                      <a:cubicBezTo>
                        <a:pt x="18024" y="44728"/>
                        <a:pt x="18085" y="44636"/>
                        <a:pt x="18161" y="44560"/>
                      </a:cubicBezTo>
                      <a:cubicBezTo>
                        <a:pt x="18207" y="44514"/>
                        <a:pt x="18253" y="44469"/>
                        <a:pt x="18299" y="44423"/>
                      </a:cubicBezTo>
                      <a:cubicBezTo>
                        <a:pt x="18344" y="44377"/>
                        <a:pt x="18405" y="44332"/>
                        <a:pt x="18466" y="44286"/>
                      </a:cubicBezTo>
                      <a:cubicBezTo>
                        <a:pt x="18497" y="44255"/>
                        <a:pt x="18527" y="44240"/>
                        <a:pt x="18573" y="44210"/>
                      </a:cubicBezTo>
                      <a:cubicBezTo>
                        <a:pt x="18603" y="44194"/>
                        <a:pt x="18634" y="44179"/>
                        <a:pt x="18664" y="44164"/>
                      </a:cubicBezTo>
                      <a:cubicBezTo>
                        <a:pt x="18695" y="44149"/>
                        <a:pt x="18725" y="44133"/>
                        <a:pt x="18756" y="44118"/>
                      </a:cubicBezTo>
                      <a:cubicBezTo>
                        <a:pt x="18893" y="44073"/>
                        <a:pt x="19030" y="44027"/>
                        <a:pt x="19167" y="43981"/>
                      </a:cubicBezTo>
                      <a:cubicBezTo>
                        <a:pt x="19319" y="43935"/>
                        <a:pt x="19456" y="43890"/>
                        <a:pt x="19609" y="43859"/>
                      </a:cubicBezTo>
                      <a:cubicBezTo>
                        <a:pt x="19670" y="43844"/>
                        <a:pt x="19746" y="43829"/>
                        <a:pt x="19822" y="43814"/>
                      </a:cubicBezTo>
                      <a:cubicBezTo>
                        <a:pt x="19868" y="43814"/>
                        <a:pt x="19929" y="43814"/>
                        <a:pt x="19974" y="43798"/>
                      </a:cubicBezTo>
                      <a:cubicBezTo>
                        <a:pt x="20035" y="43798"/>
                        <a:pt x="20096" y="43783"/>
                        <a:pt x="20157" y="43768"/>
                      </a:cubicBezTo>
                      <a:cubicBezTo>
                        <a:pt x="20279" y="43753"/>
                        <a:pt x="20386" y="43707"/>
                        <a:pt x="20493" y="43661"/>
                      </a:cubicBezTo>
                      <a:cubicBezTo>
                        <a:pt x="20538" y="43631"/>
                        <a:pt x="20599" y="43615"/>
                        <a:pt x="20645" y="43585"/>
                      </a:cubicBezTo>
                      <a:cubicBezTo>
                        <a:pt x="20691" y="43555"/>
                        <a:pt x="20736" y="43524"/>
                        <a:pt x="20782" y="43478"/>
                      </a:cubicBezTo>
                      <a:cubicBezTo>
                        <a:pt x="20828" y="43448"/>
                        <a:pt x="20873" y="43402"/>
                        <a:pt x="20904" y="43341"/>
                      </a:cubicBezTo>
                      <a:cubicBezTo>
                        <a:pt x="20934" y="43296"/>
                        <a:pt x="20965" y="43250"/>
                        <a:pt x="20995" y="43204"/>
                      </a:cubicBezTo>
                      <a:cubicBezTo>
                        <a:pt x="21041" y="43097"/>
                        <a:pt x="21087" y="42991"/>
                        <a:pt x="21132" y="42884"/>
                      </a:cubicBezTo>
                      <a:cubicBezTo>
                        <a:pt x="21163" y="42777"/>
                        <a:pt x="21193" y="42656"/>
                        <a:pt x="21209" y="42534"/>
                      </a:cubicBezTo>
                      <a:cubicBezTo>
                        <a:pt x="21224" y="42488"/>
                        <a:pt x="21224" y="42427"/>
                        <a:pt x="21239" y="42366"/>
                      </a:cubicBezTo>
                      <a:cubicBezTo>
                        <a:pt x="21239" y="42305"/>
                        <a:pt x="21239" y="42244"/>
                        <a:pt x="21239" y="42183"/>
                      </a:cubicBezTo>
                      <a:cubicBezTo>
                        <a:pt x="21239" y="42122"/>
                        <a:pt x="21239" y="42061"/>
                        <a:pt x="21224" y="42000"/>
                      </a:cubicBezTo>
                      <a:cubicBezTo>
                        <a:pt x="21209" y="41940"/>
                        <a:pt x="21193" y="41879"/>
                        <a:pt x="21178" y="41818"/>
                      </a:cubicBezTo>
                      <a:cubicBezTo>
                        <a:pt x="21163" y="41772"/>
                        <a:pt x="21148" y="41726"/>
                        <a:pt x="21132" y="41680"/>
                      </a:cubicBezTo>
                      <a:cubicBezTo>
                        <a:pt x="21132" y="41680"/>
                        <a:pt x="21132" y="41665"/>
                        <a:pt x="21132" y="41665"/>
                      </a:cubicBezTo>
                      <a:lnTo>
                        <a:pt x="21132" y="41635"/>
                      </a:lnTo>
                      <a:cubicBezTo>
                        <a:pt x="21132" y="41635"/>
                        <a:pt x="21132" y="41620"/>
                        <a:pt x="21132" y="41604"/>
                      </a:cubicBezTo>
                      <a:cubicBezTo>
                        <a:pt x="21132" y="41574"/>
                        <a:pt x="21148" y="41543"/>
                        <a:pt x="21163" y="41498"/>
                      </a:cubicBezTo>
                      <a:cubicBezTo>
                        <a:pt x="21224" y="41300"/>
                        <a:pt x="21300" y="41086"/>
                        <a:pt x="21376" y="40888"/>
                      </a:cubicBezTo>
                      <a:lnTo>
                        <a:pt x="21437" y="40721"/>
                      </a:lnTo>
                      <a:cubicBezTo>
                        <a:pt x="21468" y="40660"/>
                        <a:pt x="21483" y="40599"/>
                        <a:pt x="21498" y="40553"/>
                      </a:cubicBezTo>
                      <a:cubicBezTo>
                        <a:pt x="21529" y="40446"/>
                        <a:pt x="21544" y="40340"/>
                        <a:pt x="21544" y="40248"/>
                      </a:cubicBezTo>
                      <a:cubicBezTo>
                        <a:pt x="21544" y="40218"/>
                        <a:pt x="21544" y="40187"/>
                        <a:pt x="21544" y="40157"/>
                      </a:cubicBezTo>
                      <a:cubicBezTo>
                        <a:pt x="21559" y="40081"/>
                        <a:pt x="21544" y="39989"/>
                        <a:pt x="21513" y="39898"/>
                      </a:cubicBezTo>
                      <a:cubicBezTo>
                        <a:pt x="21483" y="39730"/>
                        <a:pt x="21391" y="39578"/>
                        <a:pt x="21285" y="39441"/>
                      </a:cubicBezTo>
                      <a:cubicBezTo>
                        <a:pt x="21239" y="39380"/>
                        <a:pt x="21193" y="39334"/>
                        <a:pt x="21148" y="39288"/>
                      </a:cubicBezTo>
                      <a:cubicBezTo>
                        <a:pt x="21102" y="39243"/>
                        <a:pt x="21041" y="39212"/>
                        <a:pt x="20980" y="39182"/>
                      </a:cubicBezTo>
                      <a:cubicBezTo>
                        <a:pt x="20904" y="39136"/>
                        <a:pt x="20828" y="39121"/>
                        <a:pt x="20752" y="39106"/>
                      </a:cubicBezTo>
                      <a:cubicBezTo>
                        <a:pt x="20573" y="39083"/>
                        <a:pt x="20403" y="39069"/>
                        <a:pt x="20235" y="39069"/>
                      </a:cubicBezTo>
                      <a:cubicBezTo>
                        <a:pt x="20173" y="39069"/>
                        <a:pt x="20112" y="39071"/>
                        <a:pt x="20051" y="39075"/>
                      </a:cubicBezTo>
                      <a:lnTo>
                        <a:pt x="19822" y="39075"/>
                      </a:lnTo>
                      <a:cubicBezTo>
                        <a:pt x="19715" y="39075"/>
                        <a:pt x="19609" y="39060"/>
                        <a:pt x="19487" y="39045"/>
                      </a:cubicBezTo>
                      <a:cubicBezTo>
                        <a:pt x="19380" y="39029"/>
                        <a:pt x="19274" y="39014"/>
                        <a:pt x="19167" y="39014"/>
                      </a:cubicBezTo>
                      <a:cubicBezTo>
                        <a:pt x="19045" y="38999"/>
                        <a:pt x="18938" y="38999"/>
                        <a:pt x="18817" y="38984"/>
                      </a:cubicBezTo>
                      <a:cubicBezTo>
                        <a:pt x="18695" y="38969"/>
                        <a:pt x="18588" y="38953"/>
                        <a:pt x="18466" y="38938"/>
                      </a:cubicBezTo>
                      <a:lnTo>
                        <a:pt x="18451" y="38938"/>
                      </a:lnTo>
                      <a:cubicBezTo>
                        <a:pt x="18344" y="38923"/>
                        <a:pt x="18238" y="38892"/>
                        <a:pt x="18131" y="38862"/>
                      </a:cubicBezTo>
                      <a:lnTo>
                        <a:pt x="17781" y="38770"/>
                      </a:lnTo>
                      <a:cubicBezTo>
                        <a:pt x="17674" y="38740"/>
                        <a:pt x="17552" y="38725"/>
                        <a:pt x="17445" y="38694"/>
                      </a:cubicBezTo>
                      <a:cubicBezTo>
                        <a:pt x="17339" y="38664"/>
                        <a:pt x="17232" y="38633"/>
                        <a:pt x="17125" y="38603"/>
                      </a:cubicBezTo>
                      <a:cubicBezTo>
                        <a:pt x="17095" y="38603"/>
                        <a:pt x="17049" y="38588"/>
                        <a:pt x="17019" y="38572"/>
                      </a:cubicBezTo>
                      <a:cubicBezTo>
                        <a:pt x="16943" y="38557"/>
                        <a:pt x="16866" y="38527"/>
                        <a:pt x="16790" y="38496"/>
                      </a:cubicBezTo>
                      <a:cubicBezTo>
                        <a:pt x="16729" y="38466"/>
                        <a:pt x="16653" y="38435"/>
                        <a:pt x="16592" y="38405"/>
                      </a:cubicBezTo>
                      <a:cubicBezTo>
                        <a:pt x="16516" y="38374"/>
                        <a:pt x="16440" y="38344"/>
                        <a:pt x="16364" y="38298"/>
                      </a:cubicBezTo>
                      <a:cubicBezTo>
                        <a:pt x="16287" y="38252"/>
                        <a:pt x="16211" y="38207"/>
                        <a:pt x="16135" y="38161"/>
                      </a:cubicBezTo>
                      <a:cubicBezTo>
                        <a:pt x="15983" y="38085"/>
                        <a:pt x="15846" y="37993"/>
                        <a:pt x="15708" y="37902"/>
                      </a:cubicBezTo>
                      <a:lnTo>
                        <a:pt x="15587" y="37826"/>
                      </a:lnTo>
                      <a:cubicBezTo>
                        <a:pt x="15571" y="37826"/>
                        <a:pt x="15556" y="37811"/>
                        <a:pt x="15541" y="37795"/>
                      </a:cubicBezTo>
                      <a:cubicBezTo>
                        <a:pt x="15526" y="37780"/>
                        <a:pt x="15510" y="37780"/>
                        <a:pt x="15510" y="37780"/>
                      </a:cubicBezTo>
                      <a:cubicBezTo>
                        <a:pt x="15510" y="37765"/>
                        <a:pt x="15526" y="37734"/>
                        <a:pt x="15526" y="37719"/>
                      </a:cubicBezTo>
                      <a:cubicBezTo>
                        <a:pt x="15587" y="37719"/>
                        <a:pt x="15647" y="37719"/>
                        <a:pt x="15724" y="37704"/>
                      </a:cubicBezTo>
                      <a:lnTo>
                        <a:pt x="15907" y="37704"/>
                      </a:lnTo>
                      <a:cubicBezTo>
                        <a:pt x="15998" y="37704"/>
                        <a:pt x="16074" y="37719"/>
                        <a:pt x="16166" y="37734"/>
                      </a:cubicBezTo>
                      <a:cubicBezTo>
                        <a:pt x="16242" y="37734"/>
                        <a:pt x="16303" y="37750"/>
                        <a:pt x="16379" y="37765"/>
                      </a:cubicBezTo>
                      <a:cubicBezTo>
                        <a:pt x="16470" y="37765"/>
                        <a:pt x="16562" y="37780"/>
                        <a:pt x="16653" y="37795"/>
                      </a:cubicBezTo>
                      <a:cubicBezTo>
                        <a:pt x="16714" y="37811"/>
                        <a:pt x="16775" y="37826"/>
                        <a:pt x="16836" y="37841"/>
                      </a:cubicBezTo>
                      <a:cubicBezTo>
                        <a:pt x="16897" y="37841"/>
                        <a:pt x="16958" y="37856"/>
                        <a:pt x="17019" y="37872"/>
                      </a:cubicBezTo>
                      <a:cubicBezTo>
                        <a:pt x="17125" y="37902"/>
                        <a:pt x="17232" y="37932"/>
                        <a:pt x="17339" y="37963"/>
                      </a:cubicBezTo>
                      <a:cubicBezTo>
                        <a:pt x="17567" y="38024"/>
                        <a:pt x="17796" y="38085"/>
                        <a:pt x="18024" y="38161"/>
                      </a:cubicBezTo>
                      <a:cubicBezTo>
                        <a:pt x="18268" y="38222"/>
                        <a:pt x="18497" y="38283"/>
                        <a:pt x="18740" y="38329"/>
                      </a:cubicBezTo>
                      <a:cubicBezTo>
                        <a:pt x="18801" y="38329"/>
                        <a:pt x="18862" y="38344"/>
                        <a:pt x="18923" y="38344"/>
                      </a:cubicBezTo>
                      <a:cubicBezTo>
                        <a:pt x="18954" y="38344"/>
                        <a:pt x="18991" y="38351"/>
                        <a:pt x="19026" y="38351"/>
                      </a:cubicBezTo>
                      <a:cubicBezTo>
                        <a:pt x="19043" y="38351"/>
                        <a:pt x="19060" y="38349"/>
                        <a:pt x="19076" y="38344"/>
                      </a:cubicBezTo>
                      <a:cubicBezTo>
                        <a:pt x="19121" y="38344"/>
                        <a:pt x="19167" y="38344"/>
                        <a:pt x="19213" y="38329"/>
                      </a:cubicBezTo>
                      <a:cubicBezTo>
                        <a:pt x="19319" y="38313"/>
                        <a:pt x="19441" y="38298"/>
                        <a:pt x="19548" y="38268"/>
                      </a:cubicBezTo>
                      <a:cubicBezTo>
                        <a:pt x="19624" y="38252"/>
                        <a:pt x="19685" y="38237"/>
                        <a:pt x="19746" y="38207"/>
                      </a:cubicBezTo>
                      <a:cubicBezTo>
                        <a:pt x="19807" y="38191"/>
                        <a:pt x="19883" y="38161"/>
                        <a:pt x="19944" y="38146"/>
                      </a:cubicBezTo>
                      <a:cubicBezTo>
                        <a:pt x="20066" y="38100"/>
                        <a:pt x="20188" y="38039"/>
                        <a:pt x="20310" y="37993"/>
                      </a:cubicBezTo>
                      <a:cubicBezTo>
                        <a:pt x="20538" y="37917"/>
                        <a:pt x="20752" y="37826"/>
                        <a:pt x="20965" y="37719"/>
                      </a:cubicBezTo>
                      <a:cubicBezTo>
                        <a:pt x="21087" y="37673"/>
                        <a:pt x="21193" y="37613"/>
                        <a:pt x="21315" y="37536"/>
                      </a:cubicBezTo>
                      <a:cubicBezTo>
                        <a:pt x="21422" y="37475"/>
                        <a:pt x="21513" y="37414"/>
                        <a:pt x="21620" y="37338"/>
                      </a:cubicBezTo>
                      <a:cubicBezTo>
                        <a:pt x="21681" y="37293"/>
                        <a:pt x="21742" y="37232"/>
                        <a:pt x="21818" y="37186"/>
                      </a:cubicBezTo>
                      <a:cubicBezTo>
                        <a:pt x="21879" y="37125"/>
                        <a:pt x="21955" y="37079"/>
                        <a:pt x="22001" y="37003"/>
                      </a:cubicBezTo>
                      <a:cubicBezTo>
                        <a:pt x="22031" y="36973"/>
                        <a:pt x="22062" y="36942"/>
                        <a:pt x="22077" y="36912"/>
                      </a:cubicBezTo>
                      <a:cubicBezTo>
                        <a:pt x="22108" y="36881"/>
                        <a:pt x="22123" y="36851"/>
                        <a:pt x="22138" y="36820"/>
                      </a:cubicBezTo>
                      <a:cubicBezTo>
                        <a:pt x="22153" y="36775"/>
                        <a:pt x="22168" y="36729"/>
                        <a:pt x="22184" y="36683"/>
                      </a:cubicBezTo>
                      <a:cubicBezTo>
                        <a:pt x="22214" y="36607"/>
                        <a:pt x="22229" y="36531"/>
                        <a:pt x="22260" y="36455"/>
                      </a:cubicBezTo>
                      <a:cubicBezTo>
                        <a:pt x="22260" y="36439"/>
                        <a:pt x="22275" y="36424"/>
                        <a:pt x="22290" y="36409"/>
                      </a:cubicBezTo>
                      <a:cubicBezTo>
                        <a:pt x="22290" y="36394"/>
                        <a:pt x="22306" y="36378"/>
                        <a:pt x="22321" y="36363"/>
                      </a:cubicBezTo>
                      <a:cubicBezTo>
                        <a:pt x="22336" y="36348"/>
                        <a:pt x="22351" y="36333"/>
                        <a:pt x="22367" y="36317"/>
                      </a:cubicBezTo>
                      <a:cubicBezTo>
                        <a:pt x="22382" y="36302"/>
                        <a:pt x="22397" y="36287"/>
                        <a:pt x="22427" y="36272"/>
                      </a:cubicBezTo>
                      <a:cubicBezTo>
                        <a:pt x="22473" y="36226"/>
                        <a:pt x="22519" y="36196"/>
                        <a:pt x="22565" y="36180"/>
                      </a:cubicBezTo>
                      <a:cubicBezTo>
                        <a:pt x="22671" y="36119"/>
                        <a:pt x="22778" y="36074"/>
                        <a:pt x="22869" y="36013"/>
                      </a:cubicBezTo>
                      <a:cubicBezTo>
                        <a:pt x="22900" y="35998"/>
                        <a:pt x="22930" y="35982"/>
                        <a:pt x="22961" y="35967"/>
                      </a:cubicBezTo>
                      <a:cubicBezTo>
                        <a:pt x="22991" y="35952"/>
                        <a:pt x="23037" y="35937"/>
                        <a:pt x="23052" y="35906"/>
                      </a:cubicBezTo>
                      <a:cubicBezTo>
                        <a:pt x="23098" y="35876"/>
                        <a:pt x="23128" y="35845"/>
                        <a:pt x="23159" y="35815"/>
                      </a:cubicBezTo>
                      <a:cubicBezTo>
                        <a:pt x="23220" y="35754"/>
                        <a:pt x="23265" y="35693"/>
                        <a:pt x="23296" y="35617"/>
                      </a:cubicBezTo>
                      <a:cubicBezTo>
                        <a:pt x="23342" y="35540"/>
                        <a:pt x="23387" y="35464"/>
                        <a:pt x="23418" y="35388"/>
                      </a:cubicBezTo>
                      <a:cubicBezTo>
                        <a:pt x="23448" y="35312"/>
                        <a:pt x="23479" y="35236"/>
                        <a:pt x="23509" y="35160"/>
                      </a:cubicBezTo>
                      <a:cubicBezTo>
                        <a:pt x="23555" y="35068"/>
                        <a:pt x="23570" y="34977"/>
                        <a:pt x="23601" y="34885"/>
                      </a:cubicBezTo>
                      <a:cubicBezTo>
                        <a:pt x="23646" y="34718"/>
                        <a:pt x="23692" y="34550"/>
                        <a:pt x="23707" y="34382"/>
                      </a:cubicBezTo>
                      <a:cubicBezTo>
                        <a:pt x="23753" y="34184"/>
                        <a:pt x="23723" y="34017"/>
                        <a:pt x="23677" y="33849"/>
                      </a:cubicBezTo>
                      <a:cubicBezTo>
                        <a:pt x="23631" y="33697"/>
                        <a:pt x="23555" y="33545"/>
                        <a:pt x="23464" y="33423"/>
                      </a:cubicBezTo>
                      <a:cubicBezTo>
                        <a:pt x="23403" y="33346"/>
                        <a:pt x="23342" y="33270"/>
                        <a:pt x="23265" y="33194"/>
                      </a:cubicBezTo>
                      <a:cubicBezTo>
                        <a:pt x="23189" y="33133"/>
                        <a:pt x="23113" y="33072"/>
                        <a:pt x="23022" y="33027"/>
                      </a:cubicBezTo>
                      <a:cubicBezTo>
                        <a:pt x="22976" y="32981"/>
                        <a:pt x="22915" y="32950"/>
                        <a:pt x="22854" y="32920"/>
                      </a:cubicBezTo>
                      <a:cubicBezTo>
                        <a:pt x="22824" y="32905"/>
                        <a:pt x="22793" y="32889"/>
                        <a:pt x="22747" y="32874"/>
                      </a:cubicBezTo>
                      <a:cubicBezTo>
                        <a:pt x="22717" y="32859"/>
                        <a:pt x="22671" y="32844"/>
                        <a:pt x="22641" y="32828"/>
                      </a:cubicBezTo>
                      <a:cubicBezTo>
                        <a:pt x="22610" y="32813"/>
                        <a:pt x="22565" y="32798"/>
                        <a:pt x="22534" y="32783"/>
                      </a:cubicBezTo>
                      <a:cubicBezTo>
                        <a:pt x="22504" y="32783"/>
                        <a:pt x="22473" y="32767"/>
                        <a:pt x="22427" y="32752"/>
                      </a:cubicBezTo>
                      <a:cubicBezTo>
                        <a:pt x="22397" y="32752"/>
                        <a:pt x="22351" y="32737"/>
                        <a:pt x="22306" y="32722"/>
                      </a:cubicBezTo>
                      <a:lnTo>
                        <a:pt x="22321" y="32722"/>
                      </a:lnTo>
                      <a:cubicBezTo>
                        <a:pt x="22275" y="32707"/>
                        <a:pt x="22245" y="32707"/>
                        <a:pt x="22214" y="32691"/>
                      </a:cubicBezTo>
                      <a:cubicBezTo>
                        <a:pt x="22153" y="32676"/>
                        <a:pt x="22092" y="32646"/>
                        <a:pt x="22047" y="32630"/>
                      </a:cubicBezTo>
                      <a:cubicBezTo>
                        <a:pt x="21986" y="32600"/>
                        <a:pt x="21940" y="32569"/>
                        <a:pt x="21879" y="32539"/>
                      </a:cubicBezTo>
                      <a:cubicBezTo>
                        <a:pt x="21833" y="32508"/>
                        <a:pt x="21788" y="32478"/>
                        <a:pt x="21727" y="32432"/>
                      </a:cubicBezTo>
                      <a:cubicBezTo>
                        <a:pt x="21681" y="32387"/>
                        <a:pt x="21635" y="32356"/>
                        <a:pt x="21590" y="32310"/>
                      </a:cubicBezTo>
                      <a:cubicBezTo>
                        <a:pt x="21574" y="32280"/>
                        <a:pt x="21559" y="32265"/>
                        <a:pt x="21544" y="32249"/>
                      </a:cubicBezTo>
                      <a:cubicBezTo>
                        <a:pt x="21544" y="32219"/>
                        <a:pt x="21513" y="32204"/>
                        <a:pt x="21498" y="32189"/>
                      </a:cubicBezTo>
                      <a:cubicBezTo>
                        <a:pt x="21498" y="32173"/>
                        <a:pt x="21483" y="32158"/>
                        <a:pt x="21468" y="32158"/>
                      </a:cubicBezTo>
                      <a:cubicBezTo>
                        <a:pt x="21468" y="32158"/>
                        <a:pt x="21468" y="32143"/>
                        <a:pt x="21468" y="32143"/>
                      </a:cubicBezTo>
                      <a:cubicBezTo>
                        <a:pt x="21437" y="32097"/>
                        <a:pt x="21407" y="32051"/>
                        <a:pt x="21376" y="32006"/>
                      </a:cubicBezTo>
                      <a:cubicBezTo>
                        <a:pt x="21254" y="31777"/>
                        <a:pt x="21163" y="31533"/>
                        <a:pt x="21056" y="31290"/>
                      </a:cubicBezTo>
                      <a:cubicBezTo>
                        <a:pt x="20904" y="30954"/>
                        <a:pt x="20721" y="30619"/>
                        <a:pt x="20401" y="30406"/>
                      </a:cubicBezTo>
                      <a:cubicBezTo>
                        <a:pt x="20264" y="30315"/>
                        <a:pt x="20112" y="30254"/>
                        <a:pt x="19959" y="30208"/>
                      </a:cubicBezTo>
                      <a:cubicBezTo>
                        <a:pt x="19868" y="30193"/>
                        <a:pt x="19792" y="30177"/>
                        <a:pt x="19700" y="30162"/>
                      </a:cubicBezTo>
                      <a:cubicBezTo>
                        <a:pt x="19624" y="30147"/>
                        <a:pt x="19533" y="30132"/>
                        <a:pt x="19456" y="30132"/>
                      </a:cubicBezTo>
                      <a:cubicBezTo>
                        <a:pt x="19430" y="30129"/>
                        <a:pt x="19404" y="30128"/>
                        <a:pt x="19378" y="30128"/>
                      </a:cubicBezTo>
                      <a:cubicBezTo>
                        <a:pt x="19252" y="30128"/>
                        <a:pt x="19126" y="30157"/>
                        <a:pt x="18999" y="30208"/>
                      </a:cubicBezTo>
                      <a:cubicBezTo>
                        <a:pt x="18878" y="30254"/>
                        <a:pt x="18756" y="30315"/>
                        <a:pt x="18649" y="30406"/>
                      </a:cubicBezTo>
                      <a:cubicBezTo>
                        <a:pt x="18603" y="30436"/>
                        <a:pt x="18542" y="30482"/>
                        <a:pt x="18497" y="30513"/>
                      </a:cubicBezTo>
                      <a:cubicBezTo>
                        <a:pt x="18451" y="30558"/>
                        <a:pt x="18405" y="30589"/>
                        <a:pt x="18359" y="30634"/>
                      </a:cubicBezTo>
                      <a:cubicBezTo>
                        <a:pt x="18268" y="30711"/>
                        <a:pt x="18192" y="30802"/>
                        <a:pt x="18100" y="30878"/>
                      </a:cubicBezTo>
                      <a:cubicBezTo>
                        <a:pt x="18070" y="30909"/>
                        <a:pt x="18040" y="30954"/>
                        <a:pt x="18009" y="30985"/>
                      </a:cubicBezTo>
                      <a:cubicBezTo>
                        <a:pt x="17918" y="31061"/>
                        <a:pt x="17826" y="31122"/>
                        <a:pt x="17735" y="31198"/>
                      </a:cubicBezTo>
                      <a:cubicBezTo>
                        <a:pt x="17613" y="31305"/>
                        <a:pt x="17491" y="31396"/>
                        <a:pt x="17384" y="31503"/>
                      </a:cubicBezTo>
                      <a:cubicBezTo>
                        <a:pt x="17171" y="31701"/>
                        <a:pt x="17019" y="31960"/>
                        <a:pt x="16912" y="32219"/>
                      </a:cubicBezTo>
                      <a:cubicBezTo>
                        <a:pt x="16866" y="32326"/>
                        <a:pt x="16821" y="32432"/>
                        <a:pt x="16775" y="32554"/>
                      </a:cubicBezTo>
                      <a:cubicBezTo>
                        <a:pt x="16729" y="32676"/>
                        <a:pt x="16699" y="32798"/>
                        <a:pt x="16653" y="32920"/>
                      </a:cubicBezTo>
                      <a:lnTo>
                        <a:pt x="16607" y="33057"/>
                      </a:lnTo>
                      <a:lnTo>
                        <a:pt x="16577" y="33133"/>
                      </a:lnTo>
                      <a:cubicBezTo>
                        <a:pt x="16546" y="33194"/>
                        <a:pt x="16531" y="33255"/>
                        <a:pt x="16501" y="33316"/>
                      </a:cubicBezTo>
                      <a:cubicBezTo>
                        <a:pt x="16455" y="33423"/>
                        <a:pt x="16409" y="33514"/>
                        <a:pt x="16348" y="33621"/>
                      </a:cubicBezTo>
                      <a:cubicBezTo>
                        <a:pt x="16303" y="33712"/>
                        <a:pt x="16257" y="33788"/>
                        <a:pt x="16196" y="33880"/>
                      </a:cubicBezTo>
                      <a:cubicBezTo>
                        <a:pt x="16105" y="34047"/>
                        <a:pt x="15998" y="34200"/>
                        <a:pt x="15891" y="34367"/>
                      </a:cubicBezTo>
                      <a:cubicBezTo>
                        <a:pt x="15785" y="34550"/>
                        <a:pt x="15678" y="34733"/>
                        <a:pt x="15571" y="34901"/>
                      </a:cubicBezTo>
                      <a:lnTo>
                        <a:pt x="15571" y="34916"/>
                      </a:lnTo>
                      <a:cubicBezTo>
                        <a:pt x="15495" y="35038"/>
                        <a:pt x="15404" y="35160"/>
                        <a:pt x="15312" y="35266"/>
                      </a:cubicBezTo>
                      <a:cubicBezTo>
                        <a:pt x="15297" y="35297"/>
                        <a:pt x="15282" y="35312"/>
                        <a:pt x="15267" y="35327"/>
                      </a:cubicBezTo>
                      <a:cubicBezTo>
                        <a:pt x="15221" y="35281"/>
                        <a:pt x="15175" y="35251"/>
                        <a:pt x="15129" y="35205"/>
                      </a:cubicBezTo>
                      <a:lnTo>
                        <a:pt x="15145" y="35205"/>
                      </a:lnTo>
                      <a:cubicBezTo>
                        <a:pt x="15175" y="35190"/>
                        <a:pt x="15206" y="35175"/>
                        <a:pt x="15236" y="35144"/>
                      </a:cubicBezTo>
                      <a:cubicBezTo>
                        <a:pt x="15251" y="35144"/>
                        <a:pt x="15251" y="35144"/>
                        <a:pt x="15267" y="35129"/>
                      </a:cubicBezTo>
                      <a:cubicBezTo>
                        <a:pt x="15282" y="35114"/>
                        <a:pt x="15297" y="35114"/>
                        <a:pt x="15312" y="35099"/>
                      </a:cubicBezTo>
                      <a:cubicBezTo>
                        <a:pt x="15343" y="35068"/>
                        <a:pt x="15373" y="35053"/>
                        <a:pt x="15404" y="35022"/>
                      </a:cubicBezTo>
                      <a:cubicBezTo>
                        <a:pt x="15419" y="35007"/>
                        <a:pt x="15434" y="34992"/>
                        <a:pt x="15449" y="34961"/>
                      </a:cubicBezTo>
                      <a:cubicBezTo>
                        <a:pt x="15480" y="34946"/>
                        <a:pt x="15495" y="34916"/>
                        <a:pt x="15510" y="34901"/>
                      </a:cubicBezTo>
                      <a:cubicBezTo>
                        <a:pt x="15556" y="34855"/>
                        <a:pt x="15587" y="34809"/>
                        <a:pt x="15632" y="34748"/>
                      </a:cubicBezTo>
                      <a:cubicBezTo>
                        <a:pt x="15678" y="34672"/>
                        <a:pt x="15708" y="34596"/>
                        <a:pt x="15754" y="34520"/>
                      </a:cubicBezTo>
                      <a:cubicBezTo>
                        <a:pt x="15769" y="34489"/>
                        <a:pt x="15785" y="34443"/>
                        <a:pt x="15800" y="34398"/>
                      </a:cubicBezTo>
                      <a:cubicBezTo>
                        <a:pt x="15846" y="34291"/>
                        <a:pt x="15876" y="34200"/>
                        <a:pt x="15922" y="34093"/>
                      </a:cubicBezTo>
                      <a:cubicBezTo>
                        <a:pt x="15998" y="33910"/>
                        <a:pt x="16059" y="33712"/>
                        <a:pt x="16105" y="33514"/>
                      </a:cubicBezTo>
                      <a:cubicBezTo>
                        <a:pt x="16150" y="33316"/>
                        <a:pt x="16196" y="33118"/>
                        <a:pt x="16242" y="32935"/>
                      </a:cubicBezTo>
                      <a:cubicBezTo>
                        <a:pt x="16272" y="32859"/>
                        <a:pt x="16287" y="32798"/>
                        <a:pt x="16303" y="32722"/>
                      </a:cubicBezTo>
                      <a:cubicBezTo>
                        <a:pt x="16318" y="32691"/>
                        <a:pt x="16333" y="32661"/>
                        <a:pt x="16333" y="32630"/>
                      </a:cubicBezTo>
                      <a:cubicBezTo>
                        <a:pt x="16364" y="32508"/>
                        <a:pt x="16409" y="32387"/>
                        <a:pt x="16440" y="32280"/>
                      </a:cubicBezTo>
                      <a:lnTo>
                        <a:pt x="16440" y="32265"/>
                      </a:lnTo>
                      <a:cubicBezTo>
                        <a:pt x="16455" y="32204"/>
                        <a:pt x="16485" y="32158"/>
                        <a:pt x="16501" y="32097"/>
                      </a:cubicBezTo>
                      <a:cubicBezTo>
                        <a:pt x="16516" y="32036"/>
                        <a:pt x="16531" y="31975"/>
                        <a:pt x="16546" y="31930"/>
                      </a:cubicBezTo>
                      <a:cubicBezTo>
                        <a:pt x="16577" y="31853"/>
                        <a:pt x="16592" y="31777"/>
                        <a:pt x="16623" y="31701"/>
                      </a:cubicBezTo>
                      <a:cubicBezTo>
                        <a:pt x="16653" y="31625"/>
                        <a:pt x="16684" y="31549"/>
                        <a:pt x="16699" y="31472"/>
                      </a:cubicBezTo>
                      <a:cubicBezTo>
                        <a:pt x="16714" y="31427"/>
                        <a:pt x="16729" y="31366"/>
                        <a:pt x="16744" y="31320"/>
                      </a:cubicBezTo>
                      <a:cubicBezTo>
                        <a:pt x="16760" y="31274"/>
                        <a:pt x="16775" y="31213"/>
                        <a:pt x="16790" y="31168"/>
                      </a:cubicBezTo>
                      <a:cubicBezTo>
                        <a:pt x="16790" y="31137"/>
                        <a:pt x="16805" y="31092"/>
                        <a:pt x="16805" y="31061"/>
                      </a:cubicBezTo>
                      <a:cubicBezTo>
                        <a:pt x="16836" y="30954"/>
                        <a:pt x="16851" y="30848"/>
                        <a:pt x="16866" y="30741"/>
                      </a:cubicBezTo>
                      <a:cubicBezTo>
                        <a:pt x="16882" y="30680"/>
                        <a:pt x="16882" y="30634"/>
                        <a:pt x="16882" y="30589"/>
                      </a:cubicBezTo>
                      <a:cubicBezTo>
                        <a:pt x="16897" y="30528"/>
                        <a:pt x="16897" y="30467"/>
                        <a:pt x="16897" y="30406"/>
                      </a:cubicBezTo>
                      <a:cubicBezTo>
                        <a:pt x="16897" y="30345"/>
                        <a:pt x="16897" y="30269"/>
                        <a:pt x="16882" y="30193"/>
                      </a:cubicBezTo>
                      <a:cubicBezTo>
                        <a:pt x="16866" y="30116"/>
                        <a:pt x="16866" y="30040"/>
                        <a:pt x="16836" y="29964"/>
                      </a:cubicBezTo>
                      <a:cubicBezTo>
                        <a:pt x="16821" y="29903"/>
                        <a:pt x="16790" y="29842"/>
                        <a:pt x="16760" y="29781"/>
                      </a:cubicBezTo>
                      <a:cubicBezTo>
                        <a:pt x="16729" y="29720"/>
                        <a:pt x="16684" y="29659"/>
                        <a:pt x="16638" y="29598"/>
                      </a:cubicBezTo>
                      <a:cubicBezTo>
                        <a:pt x="16562" y="29477"/>
                        <a:pt x="16470" y="29385"/>
                        <a:pt x="16348" y="29294"/>
                      </a:cubicBezTo>
                      <a:cubicBezTo>
                        <a:pt x="16242" y="29202"/>
                        <a:pt x="16105" y="29141"/>
                        <a:pt x="15967" y="29111"/>
                      </a:cubicBezTo>
                      <a:cubicBezTo>
                        <a:pt x="15892" y="29086"/>
                        <a:pt x="15812" y="29074"/>
                        <a:pt x="15732" y="29074"/>
                      </a:cubicBezTo>
                      <a:cubicBezTo>
                        <a:pt x="15667" y="29074"/>
                        <a:pt x="15602" y="29082"/>
                        <a:pt x="15541" y="29096"/>
                      </a:cubicBezTo>
                      <a:cubicBezTo>
                        <a:pt x="15404" y="29126"/>
                        <a:pt x="15282" y="29187"/>
                        <a:pt x="15160" y="29248"/>
                      </a:cubicBezTo>
                      <a:cubicBezTo>
                        <a:pt x="15114" y="29278"/>
                        <a:pt x="15053" y="29324"/>
                        <a:pt x="15008" y="29355"/>
                      </a:cubicBezTo>
                      <a:cubicBezTo>
                        <a:pt x="14977" y="29370"/>
                        <a:pt x="14947" y="29385"/>
                        <a:pt x="14916" y="29385"/>
                      </a:cubicBezTo>
                      <a:cubicBezTo>
                        <a:pt x="14901" y="29400"/>
                        <a:pt x="14886" y="29416"/>
                        <a:pt x="14855" y="29416"/>
                      </a:cubicBezTo>
                      <a:cubicBezTo>
                        <a:pt x="14825" y="29416"/>
                        <a:pt x="14794" y="29431"/>
                        <a:pt x="14764" y="29431"/>
                      </a:cubicBezTo>
                      <a:lnTo>
                        <a:pt x="14627" y="29431"/>
                      </a:lnTo>
                      <a:cubicBezTo>
                        <a:pt x="14611" y="29431"/>
                        <a:pt x="14581" y="29416"/>
                        <a:pt x="14566" y="29416"/>
                      </a:cubicBezTo>
                      <a:cubicBezTo>
                        <a:pt x="14535" y="29400"/>
                        <a:pt x="14505" y="29385"/>
                        <a:pt x="14474" y="29370"/>
                      </a:cubicBezTo>
                      <a:cubicBezTo>
                        <a:pt x="14368" y="29324"/>
                        <a:pt x="14261" y="29263"/>
                        <a:pt x="14170" y="29218"/>
                      </a:cubicBezTo>
                      <a:cubicBezTo>
                        <a:pt x="14048" y="29141"/>
                        <a:pt x="13926" y="29080"/>
                        <a:pt x="13789" y="29035"/>
                      </a:cubicBezTo>
                      <a:cubicBezTo>
                        <a:pt x="13728" y="29019"/>
                        <a:pt x="13667" y="29004"/>
                        <a:pt x="13591" y="28989"/>
                      </a:cubicBezTo>
                      <a:lnTo>
                        <a:pt x="13377" y="28989"/>
                      </a:lnTo>
                      <a:cubicBezTo>
                        <a:pt x="13240" y="28989"/>
                        <a:pt x="13103" y="29035"/>
                        <a:pt x="12981" y="29080"/>
                      </a:cubicBezTo>
                      <a:cubicBezTo>
                        <a:pt x="12935" y="29111"/>
                        <a:pt x="12890" y="29126"/>
                        <a:pt x="12844" y="29141"/>
                      </a:cubicBezTo>
                      <a:lnTo>
                        <a:pt x="12692" y="29233"/>
                      </a:lnTo>
                      <a:cubicBezTo>
                        <a:pt x="12585" y="29294"/>
                        <a:pt x="12463" y="29370"/>
                        <a:pt x="12341" y="29431"/>
                      </a:cubicBezTo>
                      <a:lnTo>
                        <a:pt x="12326" y="29431"/>
                      </a:lnTo>
                      <a:cubicBezTo>
                        <a:pt x="12158" y="29522"/>
                        <a:pt x="11991" y="29614"/>
                        <a:pt x="11808" y="29705"/>
                      </a:cubicBezTo>
                      <a:cubicBezTo>
                        <a:pt x="11732" y="29736"/>
                        <a:pt x="11656" y="29781"/>
                        <a:pt x="11579" y="29827"/>
                      </a:cubicBezTo>
                      <a:cubicBezTo>
                        <a:pt x="11595" y="29675"/>
                        <a:pt x="11625" y="29522"/>
                        <a:pt x="11640" y="29385"/>
                      </a:cubicBezTo>
                      <a:cubicBezTo>
                        <a:pt x="11671" y="29218"/>
                        <a:pt x="11701" y="29050"/>
                        <a:pt x="11732" y="28898"/>
                      </a:cubicBezTo>
                      <a:cubicBezTo>
                        <a:pt x="11778" y="28715"/>
                        <a:pt x="11823" y="28547"/>
                        <a:pt x="11869" y="28364"/>
                      </a:cubicBezTo>
                      <a:lnTo>
                        <a:pt x="11884" y="28364"/>
                      </a:lnTo>
                      <a:cubicBezTo>
                        <a:pt x="11884" y="28349"/>
                        <a:pt x="11884" y="28349"/>
                        <a:pt x="11884" y="28334"/>
                      </a:cubicBezTo>
                      <a:cubicBezTo>
                        <a:pt x="11945" y="28242"/>
                        <a:pt x="12021" y="28136"/>
                        <a:pt x="12082" y="28044"/>
                      </a:cubicBezTo>
                      <a:cubicBezTo>
                        <a:pt x="12158" y="27938"/>
                        <a:pt x="12250" y="27846"/>
                        <a:pt x="12326" y="27740"/>
                      </a:cubicBezTo>
                      <a:cubicBezTo>
                        <a:pt x="12402" y="27648"/>
                        <a:pt x="12463" y="27542"/>
                        <a:pt x="12539" y="27435"/>
                      </a:cubicBezTo>
                      <a:cubicBezTo>
                        <a:pt x="12600" y="27328"/>
                        <a:pt x="12676" y="27237"/>
                        <a:pt x="12737" y="27130"/>
                      </a:cubicBezTo>
                      <a:cubicBezTo>
                        <a:pt x="12783" y="27054"/>
                        <a:pt x="12829" y="26993"/>
                        <a:pt x="12875" y="26932"/>
                      </a:cubicBezTo>
                      <a:cubicBezTo>
                        <a:pt x="12966" y="26825"/>
                        <a:pt x="13073" y="26719"/>
                        <a:pt x="13164" y="26612"/>
                      </a:cubicBezTo>
                      <a:cubicBezTo>
                        <a:pt x="13210" y="26582"/>
                        <a:pt x="13240" y="26551"/>
                        <a:pt x="13271" y="26521"/>
                      </a:cubicBezTo>
                      <a:cubicBezTo>
                        <a:pt x="13316" y="26490"/>
                        <a:pt x="13347" y="26460"/>
                        <a:pt x="13393" y="26429"/>
                      </a:cubicBezTo>
                      <a:cubicBezTo>
                        <a:pt x="13438" y="26399"/>
                        <a:pt x="13499" y="26353"/>
                        <a:pt x="13545" y="26323"/>
                      </a:cubicBezTo>
                      <a:cubicBezTo>
                        <a:pt x="13606" y="26292"/>
                        <a:pt x="13652" y="26262"/>
                        <a:pt x="13713" y="26231"/>
                      </a:cubicBezTo>
                      <a:cubicBezTo>
                        <a:pt x="13819" y="26170"/>
                        <a:pt x="13926" y="26109"/>
                        <a:pt x="14048" y="26064"/>
                      </a:cubicBezTo>
                      <a:cubicBezTo>
                        <a:pt x="14154" y="26018"/>
                        <a:pt x="14276" y="25972"/>
                        <a:pt x="14383" y="25911"/>
                      </a:cubicBezTo>
                      <a:cubicBezTo>
                        <a:pt x="14444" y="25881"/>
                        <a:pt x="14520" y="25850"/>
                        <a:pt x="14581" y="25820"/>
                      </a:cubicBezTo>
                      <a:cubicBezTo>
                        <a:pt x="14642" y="25789"/>
                        <a:pt x="14703" y="25759"/>
                        <a:pt x="14749" y="25713"/>
                      </a:cubicBezTo>
                      <a:cubicBezTo>
                        <a:pt x="14810" y="25683"/>
                        <a:pt x="14855" y="25652"/>
                        <a:pt x="14901" y="25622"/>
                      </a:cubicBezTo>
                      <a:cubicBezTo>
                        <a:pt x="14947" y="25591"/>
                        <a:pt x="14992" y="25561"/>
                        <a:pt x="15023" y="25530"/>
                      </a:cubicBezTo>
                      <a:cubicBezTo>
                        <a:pt x="15084" y="25469"/>
                        <a:pt x="15145" y="25409"/>
                        <a:pt x="15206" y="25348"/>
                      </a:cubicBezTo>
                      <a:cubicBezTo>
                        <a:pt x="15282" y="25241"/>
                        <a:pt x="15358" y="25134"/>
                        <a:pt x="15419" y="25028"/>
                      </a:cubicBezTo>
                      <a:cubicBezTo>
                        <a:pt x="15495" y="24921"/>
                        <a:pt x="15556" y="24799"/>
                        <a:pt x="15632" y="24692"/>
                      </a:cubicBezTo>
                      <a:cubicBezTo>
                        <a:pt x="15754" y="24464"/>
                        <a:pt x="15861" y="24235"/>
                        <a:pt x="15967" y="24007"/>
                      </a:cubicBezTo>
                      <a:cubicBezTo>
                        <a:pt x="16028" y="23885"/>
                        <a:pt x="16074" y="23778"/>
                        <a:pt x="16120" y="23656"/>
                      </a:cubicBezTo>
                      <a:cubicBezTo>
                        <a:pt x="16166" y="23535"/>
                        <a:pt x="16211" y="23428"/>
                        <a:pt x="16257" y="23306"/>
                      </a:cubicBezTo>
                      <a:cubicBezTo>
                        <a:pt x="16287" y="23169"/>
                        <a:pt x="16333" y="23047"/>
                        <a:pt x="16348" y="22925"/>
                      </a:cubicBezTo>
                      <a:cubicBezTo>
                        <a:pt x="16379" y="22788"/>
                        <a:pt x="16394" y="22666"/>
                        <a:pt x="16409" y="22529"/>
                      </a:cubicBezTo>
                      <a:cubicBezTo>
                        <a:pt x="16425" y="22407"/>
                        <a:pt x="16440" y="22270"/>
                        <a:pt x="16440" y="22133"/>
                      </a:cubicBezTo>
                      <a:cubicBezTo>
                        <a:pt x="16440" y="22011"/>
                        <a:pt x="16440" y="21874"/>
                        <a:pt x="16425" y="21752"/>
                      </a:cubicBezTo>
                      <a:cubicBezTo>
                        <a:pt x="16425" y="21615"/>
                        <a:pt x="16409" y="21478"/>
                        <a:pt x="16394" y="21341"/>
                      </a:cubicBezTo>
                      <a:cubicBezTo>
                        <a:pt x="16379" y="21234"/>
                        <a:pt x="16348" y="21112"/>
                        <a:pt x="16333" y="20990"/>
                      </a:cubicBezTo>
                      <a:cubicBezTo>
                        <a:pt x="16318" y="20868"/>
                        <a:pt x="16287" y="20746"/>
                        <a:pt x="16257" y="20624"/>
                      </a:cubicBezTo>
                      <a:cubicBezTo>
                        <a:pt x="16226" y="20472"/>
                        <a:pt x="16196" y="20335"/>
                        <a:pt x="16166" y="20198"/>
                      </a:cubicBezTo>
                      <a:cubicBezTo>
                        <a:pt x="16105" y="19954"/>
                        <a:pt x="16028" y="19710"/>
                        <a:pt x="15952" y="19467"/>
                      </a:cubicBezTo>
                      <a:cubicBezTo>
                        <a:pt x="15937" y="19421"/>
                        <a:pt x="15937" y="19375"/>
                        <a:pt x="15922" y="19329"/>
                      </a:cubicBezTo>
                      <a:lnTo>
                        <a:pt x="15907" y="19299"/>
                      </a:lnTo>
                      <a:cubicBezTo>
                        <a:pt x="15907" y="19299"/>
                        <a:pt x="15907" y="19284"/>
                        <a:pt x="15907" y="19284"/>
                      </a:cubicBezTo>
                      <a:cubicBezTo>
                        <a:pt x="15907" y="19268"/>
                        <a:pt x="15891" y="19253"/>
                        <a:pt x="15891" y="19223"/>
                      </a:cubicBezTo>
                      <a:cubicBezTo>
                        <a:pt x="15876" y="19162"/>
                        <a:pt x="15861" y="19101"/>
                        <a:pt x="15846" y="19040"/>
                      </a:cubicBezTo>
                      <a:cubicBezTo>
                        <a:pt x="15846" y="18979"/>
                        <a:pt x="15830" y="18933"/>
                        <a:pt x="15830" y="18872"/>
                      </a:cubicBezTo>
                      <a:cubicBezTo>
                        <a:pt x="15815" y="18811"/>
                        <a:pt x="15800" y="18766"/>
                        <a:pt x="15800" y="18705"/>
                      </a:cubicBezTo>
                      <a:cubicBezTo>
                        <a:pt x="15800" y="18644"/>
                        <a:pt x="15785" y="18583"/>
                        <a:pt x="15785" y="18522"/>
                      </a:cubicBezTo>
                      <a:cubicBezTo>
                        <a:pt x="15769" y="18324"/>
                        <a:pt x="15754" y="18126"/>
                        <a:pt x="15739" y="17928"/>
                      </a:cubicBezTo>
                      <a:cubicBezTo>
                        <a:pt x="15739" y="17836"/>
                        <a:pt x="15724" y="17745"/>
                        <a:pt x="15724" y="17653"/>
                      </a:cubicBezTo>
                      <a:cubicBezTo>
                        <a:pt x="15724" y="17608"/>
                        <a:pt x="15724" y="17562"/>
                        <a:pt x="15724" y="17516"/>
                      </a:cubicBezTo>
                      <a:cubicBezTo>
                        <a:pt x="15724" y="17486"/>
                        <a:pt x="15724" y="17455"/>
                        <a:pt x="15708" y="17440"/>
                      </a:cubicBezTo>
                      <a:cubicBezTo>
                        <a:pt x="15708" y="17410"/>
                        <a:pt x="15693" y="17394"/>
                        <a:pt x="15678" y="17379"/>
                      </a:cubicBezTo>
                      <a:lnTo>
                        <a:pt x="15647" y="17379"/>
                      </a:lnTo>
                      <a:cubicBezTo>
                        <a:pt x="15647" y="17364"/>
                        <a:pt x="15632" y="17364"/>
                        <a:pt x="15617" y="17349"/>
                      </a:cubicBezTo>
                      <a:cubicBezTo>
                        <a:pt x="15587" y="17349"/>
                        <a:pt x="15541" y="17349"/>
                        <a:pt x="15510" y="17364"/>
                      </a:cubicBezTo>
                      <a:cubicBezTo>
                        <a:pt x="15388" y="17394"/>
                        <a:pt x="15282" y="17440"/>
                        <a:pt x="15160" y="17501"/>
                      </a:cubicBezTo>
                      <a:cubicBezTo>
                        <a:pt x="15099" y="17516"/>
                        <a:pt x="15053" y="17547"/>
                        <a:pt x="14992" y="17577"/>
                      </a:cubicBezTo>
                      <a:cubicBezTo>
                        <a:pt x="14947" y="17608"/>
                        <a:pt x="14901" y="17653"/>
                        <a:pt x="14855" y="17684"/>
                      </a:cubicBezTo>
                      <a:cubicBezTo>
                        <a:pt x="14749" y="17760"/>
                        <a:pt x="14657" y="17836"/>
                        <a:pt x="14566" y="17912"/>
                      </a:cubicBezTo>
                      <a:cubicBezTo>
                        <a:pt x="14459" y="17989"/>
                        <a:pt x="14368" y="18065"/>
                        <a:pt x="14276" y="18141"/>
                      </a:cubicBezTo>
                      <a:cubicBezTo>
                        <a:pt x="14170" y="18217"/>
                        <a:pt x="14078" y="18309"/>
                        <a:pt x="13972" y="18400"/>
                      </a:cubicBezTo>
                      <a:cubicBezTo>
                        <a:pt x="13773" y="18568"/>
                        <a:pt x="13575" y="18720"/>
                        <a:pt x="13362" y="18888"/>
                      </a:cubicBezTo>
                      <a:cubicBezTo>
                        <a:pt x="13255" y="18979"/>
                        <a:pt x="13134" y="19070"/>
                        <a:pt x="13042" y="19162"/>
                      </a:cubicBezTo>
                      <a:cubicBezTo>
                        <a:pt x="12966" y="19238"/>
                        <a:pt x="12890" y="19329"/>
                        <a:pt x="12829" y="19406"/>
                      </a:cubicBezTo>
                      <a:cubicBezTo>
                        <a:pt x="12798" y="19451"/>
                        <a:pt x="12768" y="19497"/>
                        <a:pt x="12737" y="19543"/>
                      </a:cubicBezTo>
                      <a:cubicBezTo>
                        <a:pt x="12692" y="19604"/>
                        <a:pt x="12661" y="19665"/>
                        <a:pt x="12631" y="19726"/>
                      </a:cubicBezTo>
                      <a:cubicBezTo>
                        <a:pt x="12585" y="19787"/>
                        <a:pt x="12555" y="19847"/>
                        <a:pt x="12524" y="19908"/>
                      </a:cubicBezTo>
                      <a:cubicBezTo>
                        <a:pt x="12494" y="19954"/>
                        <a:pt x="12463" y="20015"/>
                        <a:pt x="12448" y="20061"/>
                      </a:cubicBezTo>
                      <a:cubicBezTo>
                        <a:pt x="12417" y="20122"/>
                        <a:pt x="12402" y="20167"/>
                        <a:pt x="12372" y="20228"/>
                      </a:cubicBezTo>
                      <a:cubicBezTo>
                        <a:pt x="12357" y="20274"/>
                        <a:pt x="12341" y="20320"/>
                        <a:pt x="12326" y="20365"/>
                      </a:cubicBezTo>
                      <a:cubicBezTo>
                        <a:pt x="12296" y="20411"/>
                        <a:pt x="12280" y="20457"/>
                        <a:pt x="12265" y="20503"/>
                      </a:cubicBezTo>
                      <a:cubicBezTo>
                        <a:pt x="12250" y="20594"/>
                        <a:pt x="12219" y="20670"/>
                        <a:pt x="12189" y="20746"/>
                      </a:cubicBezTo>
                      <a:cubicBezTo>
                        <a:pt x="12158" y="20838"/>
                        <a:pt x="12143" y="20914"/>
                        <a:pt x="12113" y="21005"/>
                      </a:cubicBezTo>
                      <a:cubicBezTo>
                        <a:pt x="12098" y="21051"/>
                        <a:pt x="12082" y="21082"/>
                        <a:pt x="12067" y="21127"/>
                      </a:cubicBezTo>
                      <a:lnTo>
                        <a:pt x="12006" y="21264"/>
                      </a:lnTo>
                      <a:cubicBezTo>
                        <a:pt x="11991" y="21295"/>
                        <a:pt x="11976" y="21341"/>
                        <a:pt x="11960" y="21371"/>
                      </a:cubicBezTo>
                      <a:cubicBezTo>
                        <a:pt x="11930" y="21432"/>
                        <a:pt x="11899" y="21493"/>
                        <a:pt x="11869" y="21554"/>
                      </a:cubicBezTo>
                      <a:cubicBezTo>
                        <a:pt x="11823" y="21615"/>
                        <a:pt x="11793" y="21661"/>
                        <a:pt x="11747" y="21721"/>
                      </a:cubicBezTo>
                      <a:cubicBezTo>
                        <a:pt x="11671" y="21828"/>
                        <a:pt x="11579" y="21920"/>
                        <a:pt x="11488" y="22026"/>
                      </a:cubicBezTo>
                      <a:cubicBezTo>
                        <a:pt x="11412" y="22102"/>
                        <a:pt x="11351" y="22179"/>
                        <a:pt x="11305" y="22270"/>
                      </a:cubicBezTo>
                      <a:cubicBezTo>
                        <a:pt x="11275" y="22316"/>
                        <a:pt x="11244" y="22392"/>
                        <a:pt x="11214" y="22453"/>
                      </a:cubicBezTo>
                      <a:cubicBezTo>
                        <a:pt x="11168" y="22559"/>
                        <a:pt x="11122" y="22697"/>
                        <a:pt x="11092" y="22818"/>
                      </a:cubicBezTo>
                      <a:cubicBezTo>
                        <a:pt x="11077" y="22849"/>
                        <a:pt x="11077" y="22879"/>
                        <a:pt x="11061" y="22910"/>
                      </a:cubicBezTo>
                      <a:cubicBezTo>
                        <a:pt x="11061" y="22940"/>
                        <a:pt x="11046" y="22971"/>
                        <a:pt x="11046" y="23001"/>
                      </a:cubicBezTo>
                      <a:cubicBezTo>
                        <a:pt x="11031" y="23062"/>
                        <a:pt x="11031" y="23138"/>
                        <a:pt x="11016" y="23199"/>
                      </a:cubicBezTo>
                      <a:cubicBezTo>
                        <a:pt x="11016" y="23260"/>
                        <a:pt x="11001" y="23321"/>
                        <a:pt x="11001" y="23367"/>
                      </a:cubicBezTo>
                      <a:cubicBezTo>
                        <a:pt x="11001" y="23443"/>
                        <a:pt x="11001" y="23504"/>
                        <a:pt x="11001" y="23580"/>
                      </a:cubicBezTo>
                      <a:cubicBezTo>
                        <a:pt x="11001" y="23611"/>
                        <a:pt x="11001" y="23641"/>
                        <a:pt x="10985" y="23687"/>
                      </a:cubicBezTo>
                      <a:cubicBezTo>
                        <a:pt x="10985" y="23717"/>
                        <a:pt x="11001" y="23748"/>
                        <a:pt x="11001" y="23794"/>
                      </a:cubicBezTo>
                      <a:cubicBezTo>
                        <a:pt x="11001" y="23854"/>
                        <a:pt x="11001" y="23915"/>
                        <a:pt x="11016" y="23992"/>
                      </a:cubicBezTo>
                      <a:cubicBezTo>
                        <a:pt x="11016" y="24007"/>
                        <a:pt x="11016" y="24037"/>
                        <a:pt x="11031" y="24053"/>
                      </a:cubicBezTo>
                      <a:cubicBezTo>
                        <a:pt x="11031" y="24098"/>
                        <a:pt x="11031" y="24129"/>
                        <a:pt x="11046" y="24159"/>
                      </a:cubicBezTo>
                      <a:cubicBezTo>
                        <a:pt x="11061" y="24220"/>
                        <a:pt x="11061" y="24281"/>
                        <a:pt x="11092" y="24342"/>
                      </a:cubicBezTo>
                      <a:cubicBezTo>
                        <a:pt x="11122" y="24464"/>
                        <a:pt x="11153" y="24601"/>
                        <a:pt x="11199" y="24723"/>
                      </a:cubicBezTo>
                      <a:cubicBezTo>
                        <a:pt x="11260" y="24951"/>
                        <a:pt x="11320" y="25165"/>
                        <a:pt x="11381" y="25393"/>
                      </a:cubicBezTo>
                      <a:lnTo>
                        <a:pt x="11412" y="25561"/>
                      </a:lnTo>
                      <a:cubicBezTo>
                        <a:pt x="11412" y="25591"/>
                        <a:pt x="11412" y="25622"/>
                        <a:pt x="11427" y="25637"/>
                      </a:cubicBezTo>
                      <a:cubicBezTo>
                        <a:pt x="11427" y="25668"/>
                        <a:pt x="11427" y="25698"/>
                        <a:pt x="11427" y="25729"/>
                      </a:cubicBezTo>
                      <a:cubicBezTo>
                        <a:pt x="11458" y="25972"/>
                        <a:pt x="11458" y="26231"/>
                        <a:pt x="11473" y="26475"/>
                      </a:cubicBezTo>
                      <a:cubicBezTo>
                        <a:pt x="11473" y="26749"/>
                        <a:pt x="11473" y="27008"/>
                        <a:pt x="11473" y="27283"/>
                      </a:cubicBezTo>
                      <a:cubicBezTo>
                        <a:pt x="11473" y="27511"/>
                        <a:pt x="11473" y="27740"/>
                        <a:pt x="11473" y="27968"/>
                      </a:cubicBezTo>
                      <a:cubicBezTo>
                        <a:pt x="11458" y="28105"/>
                        <a:pt x="11458" y="28227"/>
                        <a:pt x="11458" y="28349"/>
                      </a:cubicBezTo>
                      <a:cubicBezTo>
                        <a:pt x="11442" y="28410"/>
                        <a:pt x="11442" y="28456"/>
                        <a:pt x="11442" y="28517"/>
                      </a:cubicBezTo>
                      <a:cubicBezTo>
                        <a:pt x="11442" y="28547"/>
                        <a:pt x="11442" y="28593"/>
                        <a:pt x="11427" y="28623"/>
                      </a:cubicBezTo>
                      <a:cubicBezTo>
                        <a:pt x="11427" y="28654"/>
                        <a:pt x="11427" y="28669"/>
                        <a:pt x="11427" y="28700"/>
                      </a:cubicBezTo>
                      <a:cubicBezTo>
                        <a:pt x="11427" y="28730"/>
                        <a:pt x="11442" y="28760"/>
                        <a:pt x="11458" y="28791"/>
                      </a:cubicBezTo>
                      <a:cubicBezTo>
                        <a:pt x="11473" y="28821"/>
                        <a:pt x="11503" y="28837"/>
                        <a:pt x="11534" y="28837"/>
                      </a:cubicBezTo>
                      <a:lnTo>
                        <a:pt x="11549" y="28837"/>
                      </a:lnTo>
                      <a:cubicBezTo>
                        <a:pt x="11534" y="28928"/>
                        <a:pt x="11503" y="29004"/>
                        <a:pt x="11488" y="29080"/>
                      </a:cubicBezTo>
                      <a:cubicBezTo>
                        <a:pt x="11458" y="29263"/>
                        <a:pt x="11442" y="29446"/>
                        <a:pt x="11412" y="29629"/>
                      </a:cubicBezTo>
                      <a:cubicBezTo>
                        <a:pt x="11397" y="29736"/>
                        <a:pt x="11381" y="29857"/>
                        <a:pt x="11366" y="29964"/>
                      </a:cubicBezTo>
                      <a:cubicBezTo>
                        <a:pt x="11336" y="29979"/>
                        <a:pt x="11305" y="30010"/>
                        <a:pt x="11275" y="30040"/>
                      </a:cubicBezTo>
                      <a:cubicBezTo>
                        <a:pt x="11214" y="30086"/>
                        <a:pt x="11153" y="30147"/>
                        <a:pt x="11092" y="30208"/>
                      </a:cubicBezTo>
                      <a:cubicBezTo>
                        <a:pt x="10955" y="30330"/>
                        <a:pt x="10909" y="30513"/>
                        <a:pt x="10879" y="30695"/>
                      </a:cubicBezTo>
                      <a:cubicBezTo>
                        <a:pt x="10863" y="30772"/>
                        <a:pt x="10848" y="30863"/>
                        <a:pt x="10848" y="30939"/>
                      </a:cubicBezTo>
                      <a:cubicBezTo>
                        <a:pt x="10833" y="31015"/>
                        <a:pt x="10833" y="31107"/>
                        <a:pt x="10833" y="31183"/>
                      </a:cubicBezTo>
                      <a:lnTo>
                        <a:pt x="10833" y="31198"/>
                      </a:lnTo>
                      <a:lnTo>
                        <a:pt x="10833" y="31213"/>
                      </a:lnTo>
                      <a:cubicBezTo>
                        <a:pt x="10833" y="31244"/>
                        <a:pt x="10833" y="31259"/>
                        <a:pt x="10833" y="31290"/>
                      </a:cubicBezTo>
                      <a:lnTo>
                        <a:pt x="10833" y="31305"/>
                      </a:lnTo>
                      <a:cubicBezTo>
                        <a:pt x="10833" y="31411"/>
                        <a:pt x="10833" y="31503"/>
                        <a:pt x="10833" y="31594"/>
                      </a:cubicBezTo>
                      <a:cubicBezTo>
                        <a:pt x="10833" y="31655"/>
                        <a:pt x="10833" y="31716"/>
                        <a:pt x="10833" y="31762"/>
                      </a:cubicBezTo>
                      <a:cubicBezTo>
                        <a:pt x="10833" y="31823"/>
                        <a:pt x="10833" y="31869"/>
                        <a:pt x="10848" y="31930"/>
                      </a:cubicBezTo>
                      <a:cubicBezTo>
                        <a:pt x="10848" y="32021"/>
                        <a:pt x="10863" y="32128"/>
                        <a:pt x="10894" y="32234"/>
                      </a:cubicBezTo>
                      <a:cubicBezTo>
                        <a:pt x="10894" y="32280"/>
                        <a:pt x="10909" y="32326"/>
                        <a:pt x="10924" y="32371"/>
                      </a:cubicBezTo>
                      <a:cubicBezTo>
                        <a:pt x="10924" y="32387"/>
                        <a:pt x="10924" y="32387"/>
                        <a:pt x="10924" y="32402"/>
                      </a:cubicBezTo>
                      <a:cubicBezTo>
                        <a:pt x="10924" y="32417"/>
                        <a:pt x="10924" y="32417"/>
                        <a:pt x="10924" y="32432"/>
                      </a:cubicBezTo>
                      <a:lnTo>
                        <a:pt x="10924" y="32448"/>
                      </a:lnTo>
                      <a:cubicBezTo>
                        <a:pt x="10924" y="32524"/>
                        <a:pt x="10924" y="32600"/>
                        <a:pt x="10924" y="32676"/>
                      </a:cubicBezTo>
                      <a:cubicBezTo>
                        <a:pt x="10924" y="32737"/>
                        <a:pt x="10940" y="32813"/>
                        <a:pt x="10940" y="32874"/>
                      </a:cubicBezTo>
                      <a:cubicBezTo>
                        <a:pt x="10955" y="32935"/>
                        <a:pt x="10970" y="33011"/>
                        <a:pt x="11001" y="33072"/>
                      </a:cubicBezTo>
                      <a:cubicBezTo>
                        <a:pt x="11001" y="33118"/>
                        <a:pt x="11016" y="33164"/>
                        <a:pt x="11031" y="33209"/>
                      </a:cubicBezTo>
                      <a:cubicBezTo>
                        <a:pt x="11016" y="33468"/>
                        <a:pt x="11001" y="33743"/>
                        <a:pt x="11001" y="34002"/>
                      </a:cubicBezTo>
                      <a:cubicBezTo>
                        <a:pt x="11001" y="34184"/>
                        <a:pt x="10985" y="34367"/>
                        <a:pt x="10985" y="34535"/>
                      </a:cubicBezTo>
                      <a:lnTo>
                        <a:pt x="10985" y="34763"/>
                      </a:lnTo>
                      <a:cubicBezTo>
                        <a:pt x="10940" y="34672"/>
                        <a:pt x="10879" y="34596"/>
                        <a:pt x="10818" y="34520"/>
                      </a:cubicBezTo>
                      <a:cubicBezTo>
                        <a:pt x="10757" y="34428"/>
                        <a:pt x="10696" y="34352"/>
                        <a:pt x="10635" y="34261"/>
                      </a:cubicBezTo>
                      <a:cubicBezTo>
                        <a:pt x="10604" y="34230"/>
                        <a:pt x="10589" y="34215"/>
                        <a:pt x="10559" y="34184"/>
                      </a:cubicBezTo>
                      <a:cubicBezTo>
                        <a:pt x="10543" y="34169"/>
                        <a:pt x="10543" y="34154"/>
                        <a:pt x="10528" y="34123"/>
                      </a:cubicBezTo>
                      <a:cubicBezTo>
                        <a:pt x="10467" y="33986"/>
                        <a:pt x="10406" y="33864"/>
                        <a:pt x="10345" y="33727"/>
                      </a:cubicBezTo>
                      <a:cubicBezTo>
                        <a:pt x="10239" y="33514"/>
                        <a:pt x="10132" y="33316"/>
                        <a:pt x="10025" y="33118"/>
                      </a:cubicBezTo>
                      <a:cubicBezTo>
                        <a:pt x="9995" y="32920"/>
                        <a:pt x="9964" y="32707"/>
                        <a:pt x="9934" y="32508"/>
                      </a:cubicBezTo>
                      <a:cubicBezTo>
                        <a:pt x="9888" y="32219"/>
                        <a:pt x="9843" y="31945"/>
                        <a:pt x="9812" y="31655"/>
                      </a:cubicBezTo>
                      <a:cubicBezTo>
                        <a:pt x="9782" y="31244"/>
                        <a:pt x="9736" y="30833"/>
                        <a:pt x="9721" y="30421"/>
                      </a:cubicBezTo>
                      <a:cubicBezTo>
                        <a:pt x="9705" y="30208"/>
                        <a:pt x="9705" y="29995"/>
                        <a:pt x="9705" y="29766"/>
                      </a:cubicBezTo>
                      <a:cubicBezTo>
                        <a:pt x="9690" y="29553"/>
                        <a:pt x="9705" y="29339"/>
                        <a:pt x="9705" y="29111"/>
                      </a:cubicBezTo>
                      <a:cubicBezTo>
                        <a:pt x="9721" y="28593"/>
                        <a:pt x="9751" y="28075"/>
                        <a:pt x="9782" y="27572"/>
                      </a:cubicBezTo>
                      <a:cubicBezTo>
                        <a:pt x="9812" y="27039"/>
                        <a:pt x="9843" y="26521"/>
                        <a:pt x="9873" y="25988"/>
                      </a:cubicBezTo>
                      <a:cubicBezTo>
                        <a:pt x="9904" y="25637"/>
                        <a:pt x="9964" y="25302"/>
                        <a:pt x="10010" y="24951"/>
                      </a:cubicBezTo>
                      <a:cubicBezTo>
                        <a:pt x="10056" y="24738"/>
                        <a:pt x="10086" y="24540"/>
                        <a:pt x="10132" y="24342"/>
                      </a:cubicBezTo>
                      <a:cubicBezTo>
                        <a:pt x="10178" y="24129"/>
                        <a:pt x="10223" y="23931"/>
                        <a:pt x="10254" y="23717"/>
                      </a:cubicBezTo>
                      <a:cubicBezTo>
                        <a:pt x="10300" y="23489"/>
                        <a:pt x="10345" y="23260"/>
                        <a:pt x="10376" y="23047"/>
                      </a:cubicBezTo>
                      <a:cubicBezTo>
                        <a:pt x="10391" y="23017"/>
                        <a:pt x="10391" y="22986"/>
                        <a:pt x="10391" y="22956"/>
                      </a:cubicBezTo>
                      <a:cubicBezTo>
                        <a:pt x="10391" y="22940"/>
                        <a:pt x="10391" y="22940"/>
                        <a:pt x="10391" y="22940"/>
                      </a:cubicBezTo>
                      <a:cubicBezTo>
                        <a:pt x="10422" y="22773"/>
                        <a:pt x="10452" y="22590"/>
                        <a:pt x="10467" y="22422"/>
                      </a:cubicBezTo>
                      <a:cubicBezTo>
                        <a:pt x="10467" y="22422"/>
                        <a:pt x="10467" y="22407"/>
                        <a:pt x="10483" y="22407"/>
                      </a:cubicBezTo>
                      <a:cubicBezTo>
                        <a:pt x="10650" y="21402"/>
                        <a:pt x="10833" y="20396"/>
                        <a:pt x="11031" y="19406"/>
                      </a:cubicBezTo>
                      <a:cubicBezTo>
                        <a:pt x="11092" y="19147"/>
                        <a:pt x="11138" y="18888"/>
                        <a:pt x="11199" y="18629"/>
                      </a:cubicBezTo>
                      <a:cubicBezTo>
                        <a:pt x="11260" y="18370"/>
                        <a:pt x="11320" y="18095"/>
                        <a:pt x="11366" y="17836"/>
                      </a:cubicBezTo>
                      <a:cubicBezTo>
                        <a:pt x="11397" y="17699"/>
                        <a:pt x="11427" y="17562"/>
                        <a:pt x="11442" y="17440"/>
                      </a:cubicBezTo>
                      <a:cubicBezTo>
                        <a:pt x="11458" y="17379"/>
                        <a:pt x="11458" y="17334"/>
                        <a:pt x="11473" y="17288"/>
                      </a:cubicBezTo>
                      <a:cubicBezTo>
                        <a:pt x="11473" y="17257"/>
                        <a:pt x="11473" y="17227"/>
                        <a:pt x="11473" y="17196"/>
                      </a:cubicBezTo>
                      <a:cubicBezTo>
                        <a:pt x="11488" y="17166"/>
                        <a:pt x="11503" y="17151"/>
                        <a:pt x="11503" y="17120"/>
                      </a:cubicBezTo>
                      <a:cubicBezTo>
                        <a:pt x="11519" y="17090"/>
                        <a:pt x="11534" y="17044"/>
                        <a:pt x="11534" y="17014"/>
                      </a:cubicBezTo>
                      <a:cubicBezTo>
                        <a:pt x="11549" y="16983"/>
                        <a:pt x="11549" y="16937"/>
                        <a:pt x="11564" y="16907"/>
                      </a:cubicBezTo>
                      <a:cubicBezTo>
                        <a:pt x="11579" y="16846"/>
                        <a:pt x="11610" y="16770"/>
                        <a:pt x="11625" y="16709"/>
                      </a:cubicBezTo>
                      <a:cubicBezTo>
                        <a:pt x="11656" y="16602"/>
                        <a:pt x="11686" y="16496"/>
                        <a:pt x="11732" y="16389"/>
                      </a:cubicBezTo>
                      <a:cubicBezTo>
                        <a:pt x="11762" y="16297"/>
                        <a:pt x="11808" y="16191"/>
                        <a:pt x="11854" y="16084"/>
                      </a:cubicBezTo>
                      <a:cubicBezTo>
                        <a:pt x="11945" y="15901"/>
                        <a:pt x="12037" y="15703"/>
                        <a:pt x="12143" y="15520"/>
                      </a:cubicBezTo>
                      <a:cubicBezTo>
                        <a:pt x="12189" y="15429"/>
                        <a:pt x="12250" y="15322"/>
                        <a:pt x="12311" y="15216"/>
                      </a:cubicBezTo>
                      <a:cubicBezTo>
                        <a:pt x="12311" y="15216"/>
                        <a:pt x="12311" y="15231"/>
                        <a:pt x="12311" y="15231"/>
                      </a:cubicBezTo>
                      <a:lnTo>
                        <a:pt x="12341" y="15231"/>
                      </a:lnTo>
                      <a:cubicBezTo>
                        <a:pt x="12357" y="15231"/>
                        <a:pt x="12372" y="15231"/>
                        <a:pt x="12387" y="15216"/>
                      </a:cubicBezTo>
                      <a:cubicBezTo>
                        <a:pt x="12417" y="15155"/>
                        <a:pt x="12448" y="15094"/>
                        <a:pt x="12478" y="15048"/>
                      </a:cubicBezTo>
                      <a:lnTo>
                        <a:pt x="12539" y="14911"/>
                      </a:lnTo>
                      <a:cubicBezTo>
                        <a:pt x="12555" y="14850"/>
                        <a:pt x="12585" y="14804"/>
                        <a:pt x="12600" y="14743"/>
                      </a:cubicBezTo>
                      <a:cubicBezTo>
                        <a:pt x="12631" y="14713"/>
                        <a:pt x="12646" y="14698"/>
                        <a:pt x="12661" y="14667"/>
                      </a:cubicBezTo>
                      <a:lnTo>
                        <a:pt x="12829" y="14408"/>
                      </a:lnTo>
                      <a:cubicBezTo>
                        <a:pt x="12859" y="14393"/>
                        <a:pt x="12875" y="14363"/>
                        <a:pt x="12905" y="14332"/>
                      </a:cubicBezTo>
                      <a:cubicBezTo>
                        <a:pt x="12935" y="14286"/>
                        <a:pt x="12981" y="14241"/>
                        <a:pt x="13027" y="14195"/>
                      </a:cubicBezTo>
                      <a:cubicBezTo>
                        <a:pt x="13073" y="14149"/>
                        <a:pt x="13118" y="14104"/>
                        <a:pt x="13164" y="14058"/>
                      </a:cubicBezTo>
                      <a:cubicBezTo>
                        <a:pt x="13255" y="13966"/>
                        <a:pt x="13347" y="13875"/>
                        <a:pt x="13454" y="13784"/>
                      </a:cubicBezTo>
                      <a:cubicBezTo>
                        <a:pt x="13545" y="13707"/>
                        <a:pt x="13636" y="13631"/>
                        <a:pt x="13713" y="13540"/>
                      </a:cubicBezTo>
                      <a:cubicBezTo>
                        <a:pt x="13911" y="13372"/>
                        <a:pt x="14078" y="13189"/>
                        <a:pt x="14261" y="13007"/>
                      </a:cubicBezTo>
                      <a:cubicBezTo>
                        <a:pt x="14352" y="12915"/>
                        <a:pt x="14444" y="12839"/>
                        <a:pt x="14535" y="12748"/>
                      </a:cubicBezTo>
                      <a:cubicBezTo>
                        <a:pt x="14611" y="12671"/>
                        <a:pt x="14688" y="12595"/>
                        <a:pt x="14779" y="12519"/>
                      </a:cubicBezTo>
                      <a:cubicBezTo>
                        <a:pt x="14810" y="12519"/>
                        <a:pt x="14855" y="12504"/>
                        <a:pt x="14886" y="12489"/>
                      </a:cubicBezTo>
                      <a:cubicBezTo>
                        <a:pt x="14931" y="12473"/>
                        <a:pt x="14962" y="12458"/>
                        <a:pt x="15008" y="12443"/>
                      </a:cubicBezTo>
                      <a:cubicBezTo>
                        <a:pt x="15038" y="12428"/>
                        <a:pt x="15069" y="12412"/>
                        <a:pt x="15099" y="12397"/>
                      </a:cubicBezTo>
                      <a:cubicBezTo>
                        <a:pt x="15129" y="12382"/>
                        <a:pt x="15160" y="12382"/>
                        <a:pt x="15175" y="12367"/>
                      </a:cubicBezTo>
                      <a:lnTo>
                        <a:pt x="15221" y="12367"/>
                      </a:lnTo>
                      <a:cubicBezTo>
                        <a:pt x="15244" y="12359"/>
                        <a:pt x="15270" y="12355"/>
                        <a:pt x="15299" y="12355"/>
                      </a:cubicBezTo>
                      <a:cubicBezTo>
                        <a:pt x="15328" y="12355"/>
                        <a:pt x="15358" y="12359"/>
                        <a:pt x="15388" y="12367"/>
                      </a:cubicBezTo>
                      <a:cubicBezTo>
                        <a:pt x="15678" y="12367"/>
                        <a:pt x="15967" y="12397"/>
                        <a:pt x="16257" y="12443"/>
                      </a:cubicBezTo>
                      <a:cubicBezTo>
                        <a:pt x="16287" y="12458"/>
                        <a:pt x="16318" y="12458"/>
                        <a:pt x="16348" y="12473"/>
                      </a:cubicBezTo>
                      <a:cubicBezTo>
                        <a:pt x="16364" y="12473"/>
                        <a:pt x="16394" y="12489"/>
                        <a:pt x="16425" y="12489"/>
                      </a:cubicBezTo>
                      <a:lnTo>
                        <a:pt x="16409" y="12489"/>
                      </a:lnTo>
                      <a:cubicBezTo>
                        <a:pt x="16470" y="12504"/>
                        <a:pt x="16546" y="12534"/>
                        <a:pt x="16607" y="12565"/>
                      </a:cubicBezTo>
                      <a:lnTo>
                        <a:pt x="16821" y="12641"/>
                      </a:lnTo>
                      <a:cubicBezTo>
                        <a:pt x="16973" y="12717"/>
                        <a:pt x="17125" y="12793"/>
                        <a:pt x="17278" y="12869"/>
                      </a:cubicBezTo>
                      <a:cubicBezTo>
                        <a:pt x="17354" y="12915"/>
                        <a:pt x="17430" y="12961"/>
                        <a:pt x="17506" y="13007"/>
                      </a:cubicBezTo>
                      <a:cubicBezTo>
                        <a:pt x="17598" y="13052"/>
                        <a:pt x="17689" y="13098"/>
                        <a:pt x="17781" y="13144"/>
                      </a:cubicBezTo>
                      <a:cubicBezTo>
                        <a:pt x="17841" y="13174"/>
                        <a:pt x="17918" y="13205"/>
                        <a:pt x="17994" y="13250"/>
                      </a:cubicBezTo>
                      <a:cubicBezTo>
                        <a:pt x="18085" y="13296"/>
                        <a:pt x="18177" y="13342"/>
                        <a:pt x="18253" y="13387"/>
                      </a:cubicBezTo>
                      <a:cubicBezTo>
                        <a:pt x="18299" y="13403"/>
                        <a:pt x="18329" y="13418"/>
                        <a:pt x="18359" y="13433"/>
                      </a:cubicBezTo>
                      <a:cubicBezTo>
                        <a:pt x="18390" y="13448"/>
                        <a:pt x="18436" y="13464"/>
                        <a:pt x="18481" y="13494"/>
                      </a:cubicBezTo>
                      <a:cubicBezTo>
                        <a:pt x="18558" y="13525"/>
                        <a:pt x="18634" y="13570"/>
                        <a:pt x="18725" y="13601"/>
                      </a:cubicBezTo>
                      <a:cubicBezTo>
                        <a:pt x="18756" y="13616"/>
                        <a:pt x="18786" y="13631"/>
                        <a:pt x="18832" y="13646"/>
                      </a:cubicBezTo>
                      <a:cubicBezTo>
                        <a:pt x="18847" y="13646"/>
                        <a:pt x="18878" y="13662"/>
                        <a:pt x="18908" y="13662"/>
                      </a:cubicBezTo>
                      <a:lnTo>
                        <a:pt x="18893" y="13662"/>
                      </a:lnTo>
                      <a:cubicBezTo>
                        <a:pt x="18923" y="13677"/>
                        <a:pt x="18954" y="13692"/>
                        <a:pt x="18999" y="13692"/>
                      </a:cubicBezTo>
                      <a:cubicBezTo>
                        <a:pt x="19030" y="13707"/>
                        <a:pt x="19060" y="13723"/>
                        <a:pt x="19106" y="13738"/>
                      </a:cubicBezTo>
                      <a:lnTo>
                        <a:pt x="19228" y="13753"/>
                      </a:lnTo>
                      <a:cubicBezTo>
                        <a:pt x="19258" y="13768"/>
                        <a:pt x="19289" y="13784"/>
                        <a:pt x="19319" y="13784"/>
                      </a:cubicBezTo>
                      <a:lnTo>
                        <a:pt x="19380" y="13784"/>
                      </a:lnTo>
                      <a:cubicBezTo>
                        <a:pt x="19380" y="13784"/>
                        <a:pt x="19380" y="13784"/>
                        <a:pt x="19380" y="13799"/>
                      </a:cubicBezTo>
                      <a:lnTo>
                        <a:pt x="19456" y="13799"/>
                      </a:lnTo>
                      <a:cubicBezTo>
                        <a:pt x="19456" y="13799"/>
                        <a:pt x="19472" y="13799"/>
                        <a:pt x="19472" y="13814"/>
                      </a:cubicBezTo>
                      <a:lnTo>
                        <a:pt x="19533" y="13814"/>
                      </a:lnTo>
                      <a:cubicBezTo>
                        <a:pt x="19639" y="13829"/>
                        <a:pt x="19761" y="13845"/>
                        <a:pt x="19868" y="13845"/>
                      </a:cubicBezTo>
                      <a:cubicBezTo>
                        <a:pt x="20005" y="13845"/>
                        <a:pt x="20127" y="13845"/>
                        <a:pt x="20249" y="13829"/>
                      </a:cubicBezTo>
                      <a:cubicBezTo>
                        <a:pt x="20386" y="13814"/>
                        <a:pt x="20508" y="13799"/>
                        <a:pt x="20630" y="13768"/>
                      </a:cubicBezTo>
                      <a:cubicBezTo>
                        <a:pt x="20767" y="13738"/>
                        <a:pt x="20889" y="13707"/>
                        <a:pt x="21011" y="13662"/>
                      </a:cubicBezTo>
                      <a:cubicBezTo>
                        <a:pt x="21239" y="13570"/>
                        <a:pt x="21468" y="13464"/>
                        <a:pt x="21681" y="13326"/>
                      </a:cubicBezTo>
                      <a:cubicBezTo>
                        <a:pt x="21727" y="13281"/>
                        <a:pt x="21772" y="13250"/>
                        <a:pt x="21818" y="13220"/>
                      </a:cubicBezTo>
                      <a:cubicBezTo>
                        <a:pt x="21864" y="13174"/>
                        <a:pt x="21909" y="13144"/>
                        <a:pt x="21955" y="13113"/>
                      </a:cubicBezTo>
                      <a:cubicBezTo>
                        <a:pt x="21986" y="13067"/>
                        <a:pt x="22031" y="13037"/>
                        <a:pt x="22062" y="13007"/>
                      </a:cubicBezTo>
                      <a:lnTo>
                        <a:pt x="22123" y="12946"/>
                      </a:lnTo>
                      <a:cubicBezTo>
                        <a:pt x="22138" y="12946"/>
                        <a:pt x="22153" y="12930"/>
                        <a:pt x="22168" y="12915"/>
                      </a:cubicBezTo>
                      <a:cubicBezTo>
                        <a:pt x="22199" y="12885"/>
                        <a:pt x="22229" y="12854"/>
                        <a:pt x="22260" y="12808"/>
                      </a:cubicBezTo>
                      <a:cubicBezTo>
                        <a:pt x="22321" y="12748"/>
                        <a:pt x="22382" y="12687"/>
                        <a:pt x="22443" y="12626"/>
                      </a:cubicBezTo>
                      <a:cubicBezTo>
                        <a:pt x="22580" y="12489"/>
                        <a:pt x="22702" y="12351"/>
                        <a:pt x="22824" y="12214"/>
                      </a:cubicBezTo>
                      <a:cubicBezTo>
                        <a:pt x="22885" y="12153"/>
                        <a:pt x="22946" y="12092"/>
                        <a:pt x="22991" y="12016"/>
                      </a:cubicBezTo>
                      <a:cubicBezTo>
                        <a:pt x="23037" y="11986"/>
                        <a:pt x="23052" y="11940"/>
                        <a:pt x="23083" y="11910"/>
                      </a:cubicBezTo>
                      <a:cubicBezTo>
                        <a:pt x="23128" y="11864"/>
                        <a:pt x="23159" y="11803"/>
                        <a:pt x="23174" y="11742"/>
                      </a:cubicBezTo>
                      <a:cubicBezTo>
                        <a:pt x="23174" y="11727"/>
                        <a:pt x="23189" y="11696"/>
                        <a:pt x="23189" y="11666"/>
                      </a:cubicBezTo>
                      <a:cubicBezTo>
                        <a:pt x="23189" y="11651"/>
                        <a:pt x="23174" y="11620"/>
                        <a:pt x="23159" y="11590"/>
                      </a:cubicBezTo>
                      <a:cubicBezTo>
                        <a:pt x="23159" y="11574"/>
                        <a:pt x="23128" y="11544"/>
                        <a:pt x="23113" y="11529"/>
                      </a:cubicBezTo>
                      <a:cubicBezTo>
                        <a:pt x="23083" y="11513"/>
                        <a:pt x="23067" y="11498"/>
                        <a:pt x="23037" y="11483"/>
                      </a:cubicBezTo>
                      <a:cubicBezTo>
                        <a:pt x="22991" y="11483"/>
                        <a:pt x="22961" y="11468"/>
                        <a:pt x="22930" y="11468"/>
                      </a:cubicBezTo>
                      <a:lnTo>
                        <a:pt x="22854" y="11452"/>
                      </a:lnTo>
                      <a:cubicBezTo>
                        <a:pt x="22824" y="11437"/>
                        <a:pt x="22778" y="11422"/>
                        <a:pt x="22747" y="11422"/>
                      </a:cubicBezTo>
                      <a:cubicBezTo>
                        <a:pt x="22656" y="11392"/>
                        <a:pt x="22565" y="11361"/>
                        <a:pt x="22473" y="11346"/>
                      </a:cubicBezTo>
                      <a:cubicBezTo>
                        <a:pt x="22306" y="11300"/>
                        <a:pt x="22138" y="11239"/>
                        <a:pt x="21970" y="11193"/>
                      </a:cubicBezTo>
                      <a:cubicBezTo>
                        <a:pt x="21818" y="11148"/>
                        <a:pt x="21650" y="11117"/>
                        <a:pt x="21483" y="11072"/>
                      </a:cubicBezTo>
                      <a:cubicBezTo>
                        <a:pt x="21407" y="11056"/>
                        <a:pt x="21330" y="11041"/>
                        <a:pt x="21254" y="11026"/>
                      </a:cubicBezTo>
                      <a:cubicBezTo>
                        <a:pt x="21193" y="11011"/>
                        <a:pt x="21117" y="10995"/>
                        <a:pt x="21056" y="10980"/>
                      </a:cubicBezTo>
                      <a:lnTo>
                        <a:pt x="21041" y="10980"/>
                      </a:lnTo>
                      <a:cubicBezTo>
                        <a:pt x="20995" y="10965"/>
                        <a:pt x="20950" y="10950"/>
                        <a:pt x="20889" y="10919"/>
                      </a:cubicBezTo>
                      <a:cubicBezTo>
                        <a:pt x="20843" y="10904"/>
                        <a:pt x="20797" y="10889"/>
                        <a:pt x="20752" y="10873"/>
                      </a:cubicBezTo>
                      <a:cubicBezTo>
                        <a:pt x="20599" y="10797"/>
                        <a:pt x="20462" y="10721"/>
                        <a:pt x="20310" y="10630"/>
                      </a:cubicBezTo>
                      <a:cubicBezTo>
                        <a:pt x="20234" y="10599"/>
                        <a:pt x="20157" y="10554"/>
                        <a:pt x="20066" y="10523"/>
                      </a:cubicBezTo>
                      <a:cubicBezTo>
                        <a:pt x="20035" y="10493"/>
                        <a:pt x="19990" y="10477"/>
                        <a:pt x="19944" y="10462"/>
                      </a:cubicBezTo>
                      <a:cubicBezTo>
                        <a:pt x="19898" y="10447"/>
                        <a:pt x="19853" y="10432"/>
                        <a:pt x="19807" y="10416"/>
                      </a:cubicBezTo>
                      <a:cubicBezTo>
                        <a:pt x="19761" y="10401"/>
                        <a:pt x="19715" y="10401"/>
                        <a:pt x="19670" y="10386"/>
                      </a:cubicBezTo>
                      <a:cubicBezTo>
                        <a:pt x="19624" y="10386"/>
                        <a:pt x="19578" y="10386"/>
                        <a:pt x="19548" y="10371"/>
                      </a:cubicBezTo>
                      <a:cubicBezTo>
                        <a:pt x="19456" y="10371"/>
                        <a:pt x="19380" y="10355"/>
                        <a:pt x="19289" y="10355"/>
                      </a:cubicBezTo>
                      <a:cubicBezTo>
                        <a:pt x="19091" y="10325"/>
                        <a:pt x="18893" y="10310"/>
                        <a:pt x="18695" y="10310"/>
                      </a:cubicBezTo>
                      <a:cubicBezTo>
                        <a:pt x="18573" y="10310"/>
                        <a:pt x="18451" y="10310"/>
                        <a:pt x="18314" y="10325"/>
                      </a:cubicBezTo>
                      <a:cubicBezTo>
                        <a:pt x="18192" y="10340"/>
                        <a:pt x="18070" y="10371"/>
                        <a:pt x="17948" y="10401"/>
                      </a:cubicBezTo>
                      <a:cubicBezTo>
                        <a:pt x="17887" y="10416"/>
                        <a:pt x="17841" y="10432"/>
                        <a:pt x="17796" y="10447"/>
                      </a:cubicBezTo>
                      <a:cubicBezTo>
                        <a:pt x="17750" y="10462"/>
                        <a:pt x="17720" y="10477"/>
                        <a:pt x="17689" y="10493"/>
                      </a:cubicBezTo>
                      <a:cubicBezTo>
                        <a:pt x="17643" y="10508"/>
                        <a:pt x="17598" y="10538"/>
                        <a:pt x="17552" y="10554"/>
                      </a:cubicBezTo>
                      <a:cubicBezTo>
                        <a:pt x="17537" y="10554"/>
                        <a:pt x="17522" y="10569"/>
                        <a:pt x="17506" y="10569"/>
                      </a:cubicBezTo>
                      <a:cubicBezTo>
                        <a:pt x="17476" y="10584"/>
                        <a:pt x="17445" y="10599"/>
                        <a:pt x="17415" y="10614"/>
                      </a:cubicBezTo>
                      <a:cubicBezTo>
                        <a:pt x="17384" y="10630"/>
                        <a:pt x="17354" y="10660"/>
                        <a:pt x="17323" y="10675"/>
                      </a:cubicBezTo>
                      <a:cubicBezTo>
                        <a:pt x="17278" y="10706"/>
                        <a:pt x="17232" y="10721"/>
                        <a:pt x="17202" y="10752"/>
                      </a:cubicBezTo>
                      <a:lnTo>
                        <a:pt x="17095" y="10813"/>
                      </a:lnTo>
                      <a:cubicBezTo>
                        <a:pt x="17064" y="10828"/>
                        <a:pt x="17034" y="10843"/>
                        <a:pt x="17003" y="10873"/>
                      </a:cubicBezTo>
                      <a:cubicBezTo>
                        <a:pt x="16988" y="10889"/>
                        <a:pt x="16973" y="10889"/>
                        <a:pt x="16973" y="10904"/>
                      </a:cubicBezTo>
                      <a:cubicBezTo>
                        <a:pt x="16973" y="10904"/>
                        <a:pt x="16973" y="10904"/>
                        <a:pt x="16973" y="10889"/>
                      </a:cubicBezTo>
                      <a:cubicBezTo>
                        <a:pt x="16973" y="10904"/>
                        <a:pt x="16958" y="10904"/>
                        <a:pt x="16958" y="10904"/>
                      </a:cubicBezTo>
                      <a:cubicBezTo>
                        <a:pt x="16958" y="10919"/>
                        <a:pt x="16943" y="10919"/>
                        <a:pt x="16927" y="10934"/>
                      </a:cubicBezTo>
                      <a:cubicBezTo>
                        <a:pt x="16927" y="10934"/>
                        <a:pt x="16912" y="10934"/>
                        <a:pt x="16912" y="10950"/>
                      </a:cubicBezTo>
                      <a:cubicBezTo>
                        <a:pt x="16912" y="10934"/>
                        <a:pt x="16912" y="10934"/>
                        <a:pt x="16912" y="10934"/>
                      </a:cubicBezTo>
                      <a:cubicBezTo>
                        <a:pt x="16912" y="10945"/>
                        <a:pt x="16905" y="10948"/>
                        <a:pt x="16896" y="10954"/>
                      </a:cubicBezTo>
                      <a:lnTo>
                        <a:pt x="16896" y="10954"/>
                      </a:lnTo>
                      <a:cubicBezTo>
                        <a:pt x="16897" y="10952"/>
                        <a:pt x="16897" y="10951"/>
                        <a:pt x="16897" y="10950"/>
                      </a:cubicBezTo>
                      <a:lnTo>
                        <a:pt x="16897" y="10950"/>
                      </a:lnTo>
                      <a:cubicBezTo>
                        <a:pt x="16882" y="10965"/>
                        <a:pt x="16882" y="10965"/>
                        <a:pt x="16866" y="10965"/>
                      </a:cubicBezTo>
                      <a:lnTo>
                        <a:pt x="16866" y="10980"/>
                      </a:lnTo>
                      <a:cubicBezTo>
                        <a:pt x="16851" y="10980"/>
                        <a:pt x="16851" y="10995"/>
                        <a:pt x="16836" y="10995"/>
                      </a:cubicBezTo>
                      <a:cubicBezTo>
                        <a:pt x="16836" y="10995"/>
                        <a:pt x="16821" y="11011"/>
                        <a:pt x="16821" y="11011"/>
                      </a:cubicBezTo>
                      <a:cubicBezTo>
                        <a:pt x="16805" y="11026"/>
                        <a:pt x="16790" y="11026"/>
                        <a:pt x="16775" y="11041"/>
                      </a:cubicBezTo>
                      <a:cubicBezTo>
                        <a:pt x="16744" y="11072"/>
                        <a:pt x="16714" y="11102"/>
                        <a:pt x="16684" y="11117"/>
                      </a:cubicBezTo>
                      <a:cubicBezTo>
                        <a:pt x="16668" y="11133"/>
                        <a:pt x="16653" y="11148"/>
                        <a:pt x="16638" y="11163"/>
                      </a:cubicBezTo>
                      <a:cubicBezTo>
                        <a:pt x="16623" y="11178"/>
                        <a:pt x="16592" y="11193"/>
                        <a:pt x="16577" y="11209"/>
                      </a:cubicBezTo>
                      <a:cubicBezTo>
                        <a:pt x="16546" y="11254"/>
                        <a:pt x="16501" y="11285"/>
                        <a:pt x="16455" y="11331"/>
                      </a:cubicBezTo>
                      <a:cubicBezTo>
                        <a:pt x="16409" y="11376"/>
                        <a:pt x="16364" y="11422"/>
                        <a:pt x="16333" y="11452"/>
                      </a:cubicBezTo>
                      <a:cubicBezTo>
                        <a:pt x="16287" y="11498"/>
                        <a:pt x="16257" y="11529"/>
                        <a:pt x="16211" y="11574"/>
                      </a:cubicBezTo>
                      <a:cubicBezTo>
                        <a:pt x="16211" y="11574"/>
                        <a:pt x="16196" y="11590"/>
                        <a:pt x="16181" y="11590"/>
                      </a:cubicBezTo>
                      <a:cubicBezTo>
                        <a:pt x="16166" y="11605"/>
                        <a:pt x="16135" y="11605"/>
                        <a:pt x="16120" y="11605"/>
                      </a:cubicBezTo>
                      <a:cubicBezTo>
                        <a:pt x="15922" y="11666"/>
                        <a:pt x="15724" y="11742"/>
                        <a:pt x="15526" y="11833"/>
                      </a:cubicBezTo>
                      <a:cubicBezTo>
                        <a:pt x="15434" y="11864"/>
                        <a:pt x="15328" y="11910"/>
                        <a:pt x="15236" y="11955"/>
                      </a:cubicBezTo>
                      <a:cubicBezTo>
                        <a:pt x="15145" y="12001"/>
                        <a:pt x="15053" y="12047"/>
                        <a:pt x="14962" y="12077"/>
                      </a:cubicBezTo>
                      <a:cubicBezTo>
                        <a:pt x="14870" y="12138"/>
                        <a:pt x="14764" y="12184"/>
                        <a:pt x="14672" y="12229"/>
                      </a:cubicBezTo>
                      <a:cubicBezTo>
                        <a:pt x="14627" y="12260"/>
                        <a:pt x="14581" y="12290"/>
                        <a:pt x="14535" y="12321"/>
                      </a:cubicBezTo>
                      <a:cubicBezTo>
                        <a:pt x="14505" y="12336"/>
                        <a:pt x="14490" y="12351"/>
                        <a:pt x="14459" y="12382"/>
                      </a:cubicBezTo>
                      <a:cubicBezTo>
                        <a:pt x="14429" y="12397"/>
                        <a:pt x="14413" y="12412"/>
                        <a:pt x="14383" y="12428"/>
                      </a:cubicBezTo>
                      <a:cubicBezTo>
                        <a:pt x="14246" y="12534"/>
                        <a:pt x="14124" y="12656"/>
                        <a:pt x="14002" y="12778"/>
                      </a:cubicBezTo>
                      <a:lnTo>
                        <a:pt x="14017" y="12778"/>
                      </a:lnTo>
                      <a:cubicBezTo>
                        <a:pt x="13865" y="12915"/>
                        <a:pt x="13713" y="13052"/>
                        <a:pt x="13575" y="13189"/>
                      </a:cubicBezTo>
                      <a:cubicBezTo>
                        <a:pt x="13499" y="13281"/>
                        <a:pt x="13438" y="13357"/>
                        <a:pt x="13362" y="13433"/>
                      </a:cubicBezTo>
                      <a:cubicBezTo>
                        <a:pt x="13286" y="13509"/>
                        <a:pt x="13210" y="13601"/>
                        <a:pt x="13149" y="13677"/>
                      </a:cubicBezTo>
                      <a:cubicBezTo>
                        <a:pt x="13103" y="13723"/>
                        <a:pt x="13073" y="13784"/>
                        <a:pt x="13042" y="13829"/>
                      </a:cubicBezTo>
                      <a:cubicBezTo>
                        <a:pt x="13057" y="13768"/>
                        <a:pt x="13088" y="13707"/>
                        <a:pt x="13118" y="13646"/>
                      </a:cubicBezTo>
                      <a:cubicBezTo>
                        <a:pt x="13164" y="13540"/>
                        <a:pt x="13195" y="13448"/>
                        <a:pt x="13240" y="13342"/>
                      </a:cubicBezTo>
                      <a:cubicBezTo>
                        <a:pt x="13271" y="13266"/>
                        <a:pt x="13301" y="13189"/>
                        <a:pt x="13332" y="13128"/>
                      </a:cubicBezTo>
                      <a:cubicBezTo>
                        <a:pt x="13377" y="13037"/>
                        <a:pt x="13408" y="12961"/>
                        <a:pt x="13438" y="12885"/>
                      </a:cubicBezTo>
                      <a:cubicBezTo>
                        <a:pt x="13438" y="12885"/>
                        <a:pt x="13438" y="12900"/>
                        <a:pt x="13438" y="12900"/>
                      </a:cubicBezTo>
                      <a:cubicBezTo>
                        <a:pt x="13530" y="12687"/>
                        <a:pt x="13636" y="12473"/>
                        <a:pt x="13743" y="12260"/>
                      </a:cubicBezTo>
                      <a:cubicBezTo>
                        <a:pt x="13789" y="12153"/>
                        <a:pt x="13834" y="12031"/>
                        <a:pt x="13880" y="11925"/>
                      </a:cubicBezTo>
                      <a:cubicBezTo>
                        <a:pt x="13895" y="11879"/>
                        <a:pt x="13926" y="11818"/>
                        <a:pt x="13941" y="11772"/>
                      </a:cubicBezTo>
                      <a:cubicBezTo>
                        <a:pt x="13956" y="11727"/>
                        <a:pt x="13972" y="11681"/>
                        <a:pt x="13987" y="11635"/>
                      </a:cubicBezTo>
                      <a:cubicBezTo>
                        <a:pt x="14032" y="11529"/>
                        <a:pt x="14063" y="11407"/>
                        <a:pt x="14109" y="11285"/>
                      </a:cubicBezTo>
                      <a:cubicBezTo>
                        <a:pt x="14139" y="11178"/>
                        <a:pt x="14170" y="11072"/>
                        <a:pt x="14215" y="10965"/>
                      </a:cubicBezTo>
                      <a:cubicBezTo>
                        <a:pt x="14231" y="10904"/>
                        <a:pt x="14246" y="10843"/>
                        <a:pt x="14276" y="10782"/>
                      </a:cubicBezTo>
                      <a:cubicBezTo>
                        <a:pt x="14276" y="10767"/>
                        <a:pt x="14291" y="10752"/>
                        <a:pt x="14307" y="10752"/>
                      </a:cubicBezTo>
                      <a:cubicBezTo>
                        <a:pt x="14352" y="10706"/>
                        <a:pt x="14398" y="10660"/>
                        <a:pt x="14444" y="10630"/>
                      </a:cubicBezTo>
                      <a:lnTo>
                        <a:pt x="14581" y="10508"/>
                      </a:lnTo>
                      <a:cubicBezTo>
                        <a:pt x="14688" y="10416"/>
                        <a:pt x="14779" y="10340"/>
                        <a:pt x="14886" y="10264"/>
                      </a:cubicBezTo>
                      <a:cubicBezTo>
                        <a:pt x="14962" y="10188"/>
                        <a:pt x="15053" y="10112"/>
                        <a:pt x="15145" y="10051"/>
                      </a:cubicBezTo>
                      <a:lnTo>
                        <a:pt x="15312" y="9914"/>
                      </a:lnTo>
                      <a:cubicBezTo>
                        <a:pt x="15373" y="9868"/>
                        <a:pt x="15419" y="9822"/>
                        <a:pt x="15480" y="9777"/>
                      </a:cubicBezTo>
                      <a:cubicBezTo>
                        <a:pt x="15510" y="9746"/>
                        <a:pt x="15556" y="9716"/>
                        <a:pt x="15587" y="9670"/>
                      </a:cubicBezTo>
                      <a:cubicBezTo>
                        <a:pt x="15632" y="9639"/>
                        <a:pt x="15678" y="9594"/>
                        <a:pt x="15724" y="9548"/>
                      </a:cubicBezTo>
                      <a:cubicBezTo>
                        <a:pt x="15785" y="9502"/>
                        <a:pt x="15830" y="9441"/>
                        <a:pt x="15891" y="9396"/>
                      </a:cubicBezTo>
                      <a:cubicBezTo>
                        <a:pt x="15922" y="9350"/>
                        <a:pt x="15967" y="9304"/>
                        <a:pt x="15998" y="9274"/>
                      </a:cubicBezTo>
                      <a:cubicBezTo>
                        <a:pt x="16074" y="9182"/>
                        <a:pt x="16166" y="9091"/>
                        <a:pt x="16242" y="8999"/>
                      </a:cubicBezTo>
                      <a:cubicBezTo>
                        <a:pt x="16303" y="8893"/>
                        <a:pt x="16379" y="8801"/>
                        <a:pt x="16455" y="8710"/>
                      </a:cubicBezTo>
                      <a:lnTo>
                        <a:pt x="16516" y="8603"/>
                      </a:lnTo>
                      <a:cubicBezTo>
                        <a:pt x="16531" y="8588"/>
                        <a:pt x="16546" y="8558"/>
                        <a:pt x="16562" y="8542"/>
                      </a:cubicBezTo>
                      <a:cubicBezTo>
                        <a:pt x="16592" y="8481"/>
                        <a:pt x="16623" y="8421"/>
                        <a:pt x="16668" y="8360"/>
                      </a:cubicBezTo>
                      <a:cubicBezTo>
                        <a:pt x="16668" y="8344"/>
                        <a:pt x="16684" y="8314"/>
                        <a:pt x="16684" y="8299"/>
                      </a:cubicBezTo>
                      <a:lnTo>
                        <a:pt x="16744" y="8177"/>
                      </a:lnTo>
                      <a:cubicBezTo>
                        <a:pt x="16775" y="8131"/>
                        <a:pt x="16790" y="8070"/>
                        <a:pt x="16821" y="8024"/>
                      </a:cubicBezTo>
                      <a:cubicBezTo>
                        <a:pt x="16851" y="7918"/>
                        <a:pt x="16897" y="7796"/>
                        <a:pt x="16927" y="7689"/>
                      </a:cubicBezTo>
                      <a:cubicBezTo>
                        <a:pt x="16958" y="7628"/>
                        <a:pt x="16973" y="7567"/>
                        <a:pt x="16988" y="7506"/>
                      </a:cubicBezTo>
                      <a:cubicBezTo>
                        <a:pt x="17003" y="7445"/>
                        <a:pt x="17034" y="7384"/>
                        <a:pt x="17049" y="7308"/>
                      </a:cubicBezTo>
                      <a:cubicBezTo>
                        <a:pt x="17064" y="7247"/>
                        <a:pt x="17064" y="7202"/>
                        <a:pt x="17080" y="7141"/>
                      </a:cubicBezTo>
                      <a:cubicBezTo>
                        <a:pt x="17095" y="7110"/>
                        <a:pt x="17095" y="7080"/>
                        <a:pt x="17095" y="7065"/>
                      </a:cubicBezTo>
                      <a:cubicBezTo>
                        <a:pt x="17095" y="7019"/>
                        <a:pt x="17110" y="6988"/>
                        <a:pt x="17110" y="6958"/>
                      </a:cubicBezTo>
                      <a:cubicBezTo>
                        <a:pt x="17125" y="6897"/>
                        <a:pt x="17125" y="6836"/>
                        <a:pt x="17141" y="6775"/>
                      </a:cubicBezTo>
                      <a:cubicBezTo>
                        <a:pt x="17141" y="6745"/>
                        <a:pt x="17141" y="6729"/>
                        <a:pt x="17141" y="6699"/>
                      </a:cubicBezTo>
                      <a:cubicBezTo>
                        <a:pt x="17141" y="6653"/>
                        <a:pt x="17156" y="6623"/>
                        <a:pt x="17156" y="6577"/>
                      </a:cubicBezTo>
                      <a:cubicBezTo>
                        <a:pt x="17156" y="6562"/>
                        <a:pt x="17156" y="6547"/>
                        <a:pt x="17156" y="6531"/>
                      </a:cubicBezTo>
                      <a:cubicBezTo>
                        <a:pt x="17156" y="6486"/>
                        <a:pt x="17156" y="6440"/>
                        <a:pt x="17156" y="6394"/>
                      </a:cubicBezTo>
                      <a:cubicBezTo>
                        <a:pt x="17156" y="6333"/>
                        <a:pt x="17156" y="6272"/>
                        <a:pt x="17156" y="6227"/>
                      </a:cubicBezTo>
                      <a:cubicBezTo>
                        <a:pt x="17156" y="6166"/>
                        <a:pt x="17171" y="6105"/>
                        <a:pt x="17156" y="6059"/>
                      </a:cubicBezTo>
                      <a:cubicBezTo>
                        <a:pt x="17156" y="5983"/>
                        <a:pt x="17156" y="5922"/>
                        <a:pt x="17156" y="5846"/>
                      </a:cubicBezTo>
                      <a:cubicBezTo>
                        <a:pt x="17156" y="5785"/>
                        <a:pt x="17156" y="5709"/>
                        <a:pt x="17156" y="5648"/>
                      </a:cubicBezTo>
                      <a:cubicBezTo>
                        <a:pt x="17141" y="5571"/>
                        <a:pt x="17141" y="5510"/>
                        <a:pt x="17125" y="5450"/>
                      </a:cubicBezTo>
                      <a:cubicBezTo>
                        <a:pt x="17125" y="5389"/>
                        <a:pt x="17110" y="5312"/>
                        <a:pt x="17095" y="5251"/>
                      </a:cubicBezTo>
                      <a:cubicBezTo>
                        <a:pt x="17095" y="5191"/>
                        <a:pt x="17080" y="5145"/>
                        <a:pt x="17064" y="5084"/>
                      </a:cubicBezTo>
                      <a:cubicBezTo>
                        <a:pt x="17019" y="4840"/>
                        <a:pt x="16958" y="4596"/>
                        <a:pt x="16897" y="4353"/>
                      </a:cubicBezTo>
                      <a:cubicBezTo>
                        <a:pt x="16836" y="4109"/>
                        <a:pt x="16790" y="3865"/>
                        <a:pt x="16729" y="3621"/>
                      </a:cubicBezTo>
                      <a:cubicBezTo>
                        <a:pt x="16684" y="3377"/>
                        <a:pt x="16607" y="3149"/>
                        <a:pt x="16546" y="2905"/>
                      </a:cubicBezTo>
                      <a:cubicBezTo>
                        <a:pt x="16516" y="2798"/>
                        <a:pt x="16485" y="2677"/>
                        <a:pt x="16440" y="2570"/>
                      </a:cubicBezTo>
                      <a:cubicBezTo>
                        <a:pt x="16425" y="2509"/>
                        <a:pt x="16409" y="2448"/>
                        <a:pt x="16394" y="2387"/>
                      </a:cubicBezTo>
                      <a:cubicBezTo>
                        <a:pt x="16379" y="2357"/>
                        <a:pt x="16379" y="2341"/>
                        <a:pt x="16364" y="2311"/>
                      </a:cubicBezTo>
                      <a:cubicBezTo>
                        <a:pt x="16348" y="2280"/>
                        <a:pt x="16333" y="2235"/>
                        <a:pt x="16318" y="2204"/>
                      </a:cubicBezTo>
                      <a:cubicBezTo>
                        <a:pt x="16303" y="2143"/>
                        <a:pt x="16272" y="2082"/>
                        <a:pt x="16257" y="2021"/>
                      </a:cubicBezTo>
                      <a:cubicBezTo>
                        <a:pt x="16226" y="1960"/>
                        <a:pt x="16196" y="1915"/>
                        <a:pt x="16181" y="1854"/>
                      </a:cubicBezTo>
                      <a:cubicBezTo>
                        <a:pt x="16120" y="1747"/>
                        <a:pt x="16074" y="1641"/>
                        <a:pt x="16028" y="1534"/>
                      </a:cubicBezTo>
                      <a:cubicBezTo>
                        <a:pt x="15998" y="1458"/>
                        <a:pt x="15967" y="1397"/>
                        <a:pt x="15937" y="1321"/>
                      </a:cubicBezTo>
                      <a:cubicBezTo>
                        <a:pt x="15922" y="1290"/>
                        <a:pt x="15922" y="1244"/>
                        <a:pt x="15907" y="1199"/>
                      </a:cubicBezTo>
                      <a:cubicBezTo>
                        <a:pt x="15891" y="1168"/>
                        <a:pt x="15876" y="1123"/>
                        <a:pt x="15861" y="1077"/>
                      </a:cubicBezTo>
                      <a:cubicBezTo>
                        <a:pt x="15846" y="1001"/>
                        <a:pt x="15830" y="924"/>
                        <a:pt x="15800" y="833"/>
                      </a:cubicBezTo>
                      <a:cubicBezTo>
                        <a:pt x="15754" y="681"/>
                        <a:pt x="15708" y="513"/>
                        <a:pt x="15663" y="361"/>
                      </a:cubicBezTo>
                      <a:cubicBezTo>
                        <a:pt x="15647" y="285"/>
                        <a:pt x="15632" y="208"/>
                        <a:pt x="15617" y="117"/>
                      </a:cubicBezTo>
                      <a:cubicBezTo>
                        <a:pt x="15617" y="96"/>
                        <a:pt x="15617" y="81"/>
                        <a:pt x="15617" y="56"/>
                      </a:cubicBezTo>
                      <a:cubicBezTo>
                        <a:pt x="15602" y="41"/>
                        <a:pt x="15602" y="26"/>
                        <a:pt x="15587" y="10"/>
                      </a:cubicBezTo>
                      <a:cubicBezTo>
                        <a:pt x="15574" y="4"/>
                        <a:pt x="15559" y="0"/>
                        <a:pt x="15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4"/>
                <p:cNvSpPr/>
                <p:nvPr/>
              </p:nvSpPr>
              <p:spPr>
                <a:xfrm>
                  <a:off x="7064575" y="1746775"/>
                  <a:ext cx="400" cy="400"/>
                </a:xfrm>
                <a:custGeom>
                  <a:avLst/>
                  <a:gdLst/>
                  <a:ahLst/>
                  <a:cxnLst/>
                  <a:rect l="l" t="t" r="r" b="b"/>
                  <a:pathLst>
                    <a:path w="16" h="16" extrusionOk="0">
                      <a:moveTo>
                        <a:pt x="16" y="1"/>
                      </a:moveTo>
                      <a:cubicBezTo>
                        <a:pt x="0" y="16"/>
                        <a:pt x="0" y="16"/>
                        <a:pt x="0" y="16"/>
                      </a:cubicBezTo>
                      <a:lnTo>
                        <a:pt x="0" y="16"/>
                      </a:lnTo>
                      <a:cubicBezTo>
                        <a:pt x="0" y="16"/>
                        <a:pt x="0" y="16"/>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4"/>
                <p:cNvSpPr/>
                <p:nvPr/>
              </p:nvSpPr>
              <p:spPr>
                <a:xfrm>
                  <a:off x="7067625" y="173267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4"/>
                <p:cNvSpPr/>
                <p:nvPr/>
              </p:nvSpPr>
              <p:spPr>
                <a:xfrm>
                  <a:off x="6829175" y="2084625"/>
                  <a:ext cx="400" cy="425"/>
                </a:xfrm>
                <a:custGeom>
                  <a:avLst/>
                  <a:gdLst/>
                  <a:ahLst/>
                  <a:cxnLst/>
                  <a:rect l="l" t="t" r="r" b="b"/>
                  <a:pathLst>
                    <a:path w="16" h="17" extrusionOk="0">
                      <a:moveTo>
                        <a:pt x="16" y="16"/>
                      </a:moveTo>
                      <a:cubicBezTo>
                        <a:pt x="16" y="1"/>
                        <a:pt x="16" y="1"/>
                        <a:pt x="16" y="16"/>
                      </a:cubicBezTo>
                      <a:cubicBezTo>
                        <a:pt x="1" y="1"/>
                        <a:pt x="1" y="1"/>
                        <a:pt x="1" y="1"/>
                      </a:cubicBezTo>
                      <a:cubicBezTo>
                        <a:pt x="1" y="1"/>
                        <a:pt x="1" y="1"/>
                        <a:pt x="16"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4"/>
                <p:cNvSpPr/>
                <p:nvPr/>
              </p:nvSpPr>
              <p:spPr>
                <a:xfrm>
                  <a:off x="6888225" y="1928075"/>
                  <a:ext cx="400" cy="425"/>
                </a:xfrm>
                <a:custGeom>
                  <a:avLst/>
                  <a:gdLst/>
                  <a:ahLst/>
                  <a:cxnLst/>
                  <a:rect l="l" t="t" r="r" b="b"/>
                  <a:pathLst>
                    <a:path w="16" h="17" extrusionOk="0">
                      <a:moveTo>
                        <a:pt x="15" y="1"/>
                      </a:moveTo>
                      <a:cubicBezTo>
                        <a:pt x="15" y="1"/>
                        <a:pt x="15" y="1"/>
                        <a:pt x="15" y="1"/>
                      </a:cubicBezTo>
                      <a:cubicBezTo>
                        <a:pt x="15" y="1"/>
                        <a:pt x="15" y="1"/>
                        <a:pt x="0" y="16"/>
                      </a:cubicBezTo>
                      <a:cubicBezTo>
                        <a:pt x="15"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4"/>
                <p:cNvSpPr/>
                <p:nvPr/>
              </p:nvSpPr>
              <p:spPr>
                <a:xfrm>
                  <a:off x="6845950" y="1993425"/>
                  <a:ext cx="10300" cy="3625"/>
                </a:xfrm>
                <a:custGeom>
                  <a:avLst/>
                  <a:gdLst/>
                  <a:ahLst/>
                  <a:cxnLst/>
                  <a:rect l="l" t="t" r="r" b="b"/>
                  <a:pathLst>
                    <a:path w="412" h="145" extrusionOk="0">
                      <a:moveTo>
                        <a:pt x="331" y="1"/>
                      </a:moveTo>
                      <a:cubicBezTo>
                        <a:pt x="328" y="1"/>
                        <a:pt x="325" y="2"/>
                        <a:pt x="320" y="7"/>
                      </a:cubicBezTo>
                      <a:lnTo>
                        <a:pt x="305" y="7"/>
                      </a:lnTo>
                      <a:cubicBezTo>
                        <a:pt x="290" y="7"/>
                        <a:pt x="259" y="23"/>
                        <a:pt x="244" y="23"/>
                      </a:cubicBezTo>
                      <a:cubicBezTo>
                        <a:pt x="213" y="38"/>
                        <a:pt x="198" y="38"/>
                        <a:pt x="168" y="53"/>
                      </a:cubicBezTo>
                      <a:cubicBezTo>
                        <a:pt x="107" y="84"/>
                        <a:pt x="61" y="99"/>
                        <a:pt x="0" y="145"/>
                      </a:cubicBezTo>
                      <a:lnTo>
                        <a:pt x="244" y="145"/>
                      </a:lnTo>
                      <a:cubicBezTo>
                        <a:pt x="259" y="145"/>
                        <a:pt x="274" y="145"/>
                        <a:pt x="305" y="129"/>
                      </a:cubicBezTo>
                      <a:lnTo>
                        <a:pt x="335" y="129"/>
                      </a:lnTo>
                      <a:cubicBezTo>
                        <a:pt x="366" y="129"/>
                        <a:pt x="366" y="114"/>
                        <a:pt x="381" y="114"/>
                      </a:cubicBezTo>
                      <a:cubicBezTo>
                        <a:pt x="396" y="99"/>
                        <a:pt x="411" y="68"/>
                        <a:pt x="396" y="53"/>
                      </a:cubicBezTo>
                      <a:cubicBezTo>
                        <a:pt x="396" y="38"/>
                        <a:pt x="396" y="23"/>
                        <a:pt x="381" y="23"/>
                      </a:cubicBezTo>
                      <a:cubicBezTo>
                        <a:pt x="381" y="7"/>
                        <a:pt x="366" y="7"/>
                        <a:pt x="366" y="7"/>
                      </a:cubicBezTo>
                      <a:lnTo>
                        <a:pt x="350" y="7"/>
                      </a:lnTo>
                      <a:cubicBezTo>
                        <a:pt x="340" y="7"/>
                        <a:pt x="337" y="1"/>
                        <a:pt x="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4"/>
                <p:cNvSpPr/>
                <p:nvPr/>
              </p:nvSpPr>
              <p:spPr>
                <a:xfrm>
                  <a:off x="7030300" y="1965025"/>
                  <a:ext cx="46475" cy="54125"/>
                </a:xfrm>
                <a:custGeom>
                  <a:avLst/>
                  <a:gdLst/>
                  <a:ahLst/>
                  <a:cxnLst/>
                  <a:rect l="l" t="t" r="r" b="b"/>
                  <a:pathLst>
                    <a:path w="1859" h="2165" extrusionOk="0">
                      <a:moveTo>
                        <a:pt x="76" y="1"/>
                      </a:moveTo>
                      <a:cubicBezTo>
                        <a:pt x="61" y="1"/>
                        <a:pt x="46" y="1"/>
                        <a:pt x="46" y="16"/>
                      </a:cubicBezTo>
                      <a:cubicBezTo>
                        <a:pt x="31" y="16"/>
                        <a:pt x="15" y="31"/>
                        <a:pt x="15" y="31"/>
                      </a:cubicBezTo>
                      <a:cubicBezTo>
                        <a:pt x="0" y="46"/>
                        <a:pt x="0" y="62"/>
                        <a:pt x="15" y="77"/>
                      </a:cubicBezTo>
                      <a:cubicBezTo>
                        <a:pt x="15" y="92"/>
                        <a:pt x="15" y="107"/>
                        <a:pt x="31" y="107"/>
                      </a:cubicBezTo>
                      <a:lnTo>
                        <a:pt x="46" y="123"/>
                      </a:lnTo>
                      <a:cubicBezTo>
                        <a:pt x="61" y="123"/>
                        <a:pt x="61" y="138"/>
                        <a:pt x="76" y="138"/>
                      </a:cubicBezTo>
                      <a:cubicBezTo>
                        <a:pt x="92" y="153"/>
                        <a:pt x="107" y="168"/>
                        <a:pt x="107" y="168"/>
                      </a:cubicBezTo>
                      <a:cubicBezTo>
                        <a:pt x="137" y="199"/>
                        <a:pt x="153" y="214"/>
                        <a:pt x="168" y="245"/>
                      </a:cubicBezTo>
                      <a:cubicBezTo>
                        <a:pt x="214" y="290"/>
                        <a:pt x="244" y="366"/>
                        <a:pt x="290" y="427"/>
                      </a:cubicBezTo>
                      <a:lnTo>
                        <a:pt x="320" y="473"/>
                      </a:lnTo>
                      <a:lnTo>
                        <a:pt x="335" y="519"/>
                      </a:lnTo>
                      <a:cubicBezTo>
                        <a:pt x="381" y="580"/>
                        <a:pt x="412" y="641"/>
                        <a:pt x="442" y="702"/>
                      </a:cubicBezTo>
                      <a:cubicBezTo>
                        <a:pt x="549" y="869"/>
                        <a:pt x="655" y="1006"/>
                        <a:pt x="747" y="1113"/>
                      </a:cubicBezTo>
                      <a:cubicBezTo>
                        <a:pt x="777" y="1159"/>
                        <a:pt x="808" y="1204"/>
                        <a:pt x="853" y="1235"/>
                      </a:cubicBezTo>
                      <a:cubicBezTo>
                        <a:pt x="899" y="1296"/>
                        <a:pt x="945" y="1342"/>
                        <a:pt x="991" y="1387"/>
                      </a:cubicBezTo>
                      <a:cubicBezTo>
                        <a:pt x="1052" y="1448"/>
                        <a:pt x="1112" y="1509"/>
                        <a:pt x="1173" y="1555"/>
                      </a:cubicBezTo>
                      <a:lnTo>
                        <a:pt x="1204" y="1585"/>
                      </a:lnTo>
                      <a:cubicBezTo>
                        <a:pt x="1250" y="1646"/>
                        <a:pt x="1326" y="1707"/>
                        <a:pt x="1387" y="1753"/>
                      </a:cubicBezTo>
                      <a:cubicBezTo>
                        <a:pt x="1432" y="1799"/>
                        <a:pt x="1493" y="1860"/>
                        <a:pt x="1554" y="1905"/>
                      </a:cubicBezTo>
                      <a:cubicBezTo>
                        <a:pt x="1615" y="1966"/>
                        <a:pt x="1691" y="2027"/>
                        <a:pt x="1752" y="2088"/>
                      </a:cubicBezTo>
                      <a:cubicBezTo>
                        <a:pt x="1768" y="2103"/>
                        <a:pt x="1798" y="2119"/>
                        <a:pt x="1813" y="2134"/>
                      </a:cubicBezTo>
                      <a:lnTo>
                        <a:pt x="1859" y="2164"/>
                      </a:lnTo>
                      <a:cubicBezTo>
                        <a:pt x="1813" y="2119"/>
                        <a:pt x="1768" y="2058"/>
                        <a:pt x="1737" y="2012"/>
                      </a:cubicBezTo>
                      <a:cubicBezTo>
                        <a:pt x="1630" y="1860"/>
                        <a:pt x="1524" y="1722"/>
                        <a:pt x="1417" y="1601"/>
                      </a:cubicBezTo>
                      <a:cubicBezTo>
                        <a:pt x="1326" y="1479"/>
                        <a:pt x="1234" y="1372"/>
                        <a:pt x="1128" y="1265"/>
                      </a:cubicBezTo>
                      <a:lnTo>
                        <a:pt x="1097" y="1220"/>
                      </a:lnTo>
                      <a:cubicBezTo>
                        <a:pt x="1082" y="1204"/>
                        <a:pt x="1067" y="1189"/>
                        <a:pt x="1052" y="1159"/>
                      </a:cubicBezTo>
                      <a:cubicBezTo>
                        <a:pt x="1021" y="1143"/>
                        <a:pt x="1006" y="1113"/>
                        <a:pt x="975" y="1083"/>
                      </a:cubicBezTo>
                      <a:cubicBezTo>
                        <a:pt x="960" y="1052"/>
                        <a:pt x="930" y="1022"/>
                        <a:pt x="914" y="1006"/>
                      </a:cubicBezTo>
                      <a:lnTo>
                        <a:pt x="869" y="945"/>
                      </a:lnTo>
                      <a:cubicBezTo>
                        <a:pt x="793" y="854"/>
                        <a:pt x="716" y="763"/>
                        <a:pt x="655" y="671"/>
                      </a:cubicBezTo>
                      <a:cubicBezTo>
                        <a:pt x="579" y="580"/>
                        <a:pt x="518" y="473"/>
                        <a:pt x="442" y="382"/>
                      </a:cubicBezTo>
                      <a:cubicBezTo>
                        <a:pt x="412" y="336"/>
                        <a:pt x="381" y="290"/>
                        <a:pt x="351" y="245"/>
                      </a:cubicBezTo>
                      <a:lnTo>
                        <a:pt x="320" y="199"/>
                      </a:lnTo>
                      <a:cubicBezTo>
                        <a:pt x="305" y="184"/>
                        <a:pt x="274" y="168"/>
                        <a:pt x="259" y="138"/>
                      </a:cubicBezTo>
                      <a:cubicBezTo>
                        <a:pt x="214" y="107"/>
                        <a:pt x="153" y="46"/>
                        <a:pt x="76" y="16"/>
                      </a:cubicBezTo>
                      <a:cubicBezTo>
                        <a:pt x="76" y="16"/>
                        <a:pt x="76" y="16"/>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4"/>
                <p:cNvSpPr/>
                <p:nvPr/>
              </p:nvSpPr>
              <p:spPr>
                <a:xfrm>
                  <a:off x="6847450" y="1886575"/>
                  <a:ext cx="6500" cy="4200"/>
                </a:xfrm>
                <a:custGeom>
                  <a:avLst/>
                  <a:gdLst/>
                  <a:ahLst/>
                  <a:cxnLst/>
                  <a:rect l="l" t="t" r="r" b="b"/>
                  <a:pathLst>
                    <a:path w="260" h="168" extrusionOk="0">
                      <a:moveTo>
                        <a:pt x="153" y="0"/>
                      </a:moveTo>
                      <a:cubicBezTo>
                        <a:pt x="108" y="0"/>
                        <a:pt x="62" y="0"/>
                        <a:pt x="1" y="15"/>
                      </a:cubicBezTo>
                      <a:cubicBezTo>
                        <a:pt x="16" y="31"/>
                        <a:pt x="16" y="46"/>
                        <a:pt x="31" y="61"/>
                      </a:cubicBezTo>
                      <a:cubicBezTo>
                        <a:pt x="31" y="76"/>
                        <a:pt x="47" y="92"/>
                        <a:pt x="47" y="92"/>
                      </a:cubicBezTo>
                      <a:cubicBezTo>
                        <a:pt x="77" y="122"/>
                        <a:pt x="108" y="137"/>
                        <a:pt x="138" y="153"/>
                      </a:cubicBezTo>
                      <a:cubicBezTo>
                        <a:pt x="138" y="168"/>
                        <a:pt x="153" y="168"/>
                        <a:pt x="153" y="168"/>
                      </a:cubicBezTo>
                      <a:cubicBezTo>
                        <a:pt x="199" y="168"/>
                        <a:pt x="230" y="153"/>
                        <a:pt x="245" y="122"/>
                      </a:cubicBezTo>
                      <a:cubicBezTo>
                        <a:pt x="245" y="107"/>
                        <a:pt x="260" y="76"/>
                        <a:pt x="245" y="61"/>
                      </a:cubicBezTo>
                      <a:cubicBezTo>
                        <a:pt x="245" y="46"/>
                        <a:pt x="230" y="31"/>
                        <a:pt x="199" y="15"/>
                      </a:cubicBezTo>
                      <a:cubicBezTo>
                        <a:pt x="184" y="15"/>
                        <a:pt x="169" y="15"/>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4"/>
                <p:cNvSpPr/>
                <p:nvPr/>
              </p:nvSpPr>
              <p:spPr>
                <a:xfrm>
                  <a:off x="6981925" y="20461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4"/>
                <p:cNvSpPr/>
                <p:nvPr/>
              </p:nvSpPr>
              <p:spPr>
                <a:xfrm>
                  <a:off x="6981925" y="203740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4"/>
                <p:cNvSpPr/>
                <p:nvPr/>
              </p:nvSpPr>
              <p:spPr>
                <a:xfrm>
                  <a:off x="7002500" y="1880850"/>
                  <a:ext cx="13350" cy="15650"/>
                </a:xfrm>
                <a:custGeom>
                  <a:avLst/>
                  <a:gdLst/>
                  <a:ahLst/>
                  <a:cxnLst/>
                  <a:rect l="l" t="t" r="r" b="b"/>
                  <a:pathLst>
                    <a:path w="534" h="626" extrusionOk="0">
                      <a:moveTo>
                        <a:pt x="396" y="1"/>
                      </a:moveTo>
                      <a:cubicBezTo>
                        <a:pt x="350" y="1"/>
                        <a:pt x="305" y="31"/>
                        <a:pt x="274" y="77"/>
                      </a:cubicBezTo>
                      <a:cubicBezTo>
                        <a:pt x="259" y="107"/>
                        <a:pt x="259" y="138"/>
                        <a:pt x="274" y="183"/>
                      </a:cubicBezTo>
                      <a:cubicBezTo>
                        <a:pt x="274" y="199"/>
                        <a:pt x="274" y="199"/>
                        <a:pt x="274" y="214"/>
                      </a:cubicBezTo>
                      <a:cubicBezTo>
                        <a:pt x="259" y="290"/>
                        <a:pt x="259" y="351"/>
                        <a:pt x="244" y="412"/>
                      </a:cubicBezTo>
                      <a:cubicBezTo>
                        <a:pt x="244" y="427"/>
                        <a:pt x="229" y="427"/>
                        <a:pt x="229" y="427"/>
                      </a:cubicBezTo>
                      <a:cubicBezTo>
                        <a:pt x="213" y="442"/>
                        <a:pt x="183" y="458"/>
                        <a:pt x="168" y="473"/>
                      </a:cubicBezTo>
                      <a:cubicBezTo>
                        <a:pt x="107" y="473"/>
                        <a:pt x="61" y="488"/>
                        <a:pt x="0" y="488"/>
                      </a:cubicBezTo>
                      <a:cubicBezTo>
                        <a:pt x="30" y="519"/>
                        <a:pt x="61" y="549"/>
                        <a:pt x="91" y="564"/>
                      </a:cubicBezTo>
                      <a:cubicBezTo>
                        <a:pt x="122" y="595"/>
                        <a:pt x="152" y="610"/>
                        <a:pt x="168" y="610"/>
                      </a:cubicBezTo>
                      <a:cubicBezTo>
                        <a:pt x="183" y="625"/>
                        <a:pt x="183" y="625"/>
                        <a:pt x="198" y="625"/>
                      </a:cubicBezTo>
                      <a:lnTo>
                        <a:pt x="229" y="625"/>
                      </a:lnTo>
                      <a:cubicBezTo>
                        <a:pt x="290" y="625"/>
                        <a:pt x="350" y="610"/>
                        <a:pt x="411" y="595"/>
                      </a:cubicBezTo>
                      <a:cubicBezTo>
                        <a:pt x="457" y="549"/>
                        <a:pt x="472" y="488"/>
                        <a:pt x="488" y="427"/>
                      </a:cubicBezTo>
                      <a:cubicBezTo>
                        <a:pt x="503" y="397"/>
                        <a:pt x="503" y="351"/>
                        <a:pt x="518" y="321"/>
                      </a:cubicBezTo>
                      <a:cubicBezTo>
                        <a:pt x="518" y="290"/>
                        <a:pt x="518" y="244"/>
                        <a:pt x="533" y="214"/>
                      </a:cubicBezTo>
                      <a:cubicBezTo>
                        <a:pt x="533" y="183"/>
                        <a:pt x="533" y="138"/>
                        <a:pt x="518" y="107"/>
                      </a:cubicBezTo>
                      <a:cubicBezTo>
                        <a:pt x="503" y="46"/>
                        <a:pt x="457" y="16"/>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4"/>
                <p:cNvSpPr/>
                <p:nvPr/>
              </p:nvSpPr>
              <p:spPr>
                <a:xfrm>
                  <a:off x="7014675" y="1891525"/>
                  <a:ext cx="25" cy="400"/>
                </a:xfrm>
                <a:custGeom>
                  <a:avLst/>
                  <a:gdLst/>
                  <a:ahLst/>
                  <a:cxnLst/>
                  <a:rect l="l" t="t" r="r" b="b"/>
                  <a:pathLst>
                    <a:path w="1" h="16" extrusionOk="0">
                      <a:moveTo>
                        <a:pt x="1" y="0"/>
                      </a:moveTo>
                      <a:cubicBezTo>
                        <a:pt x="1" y="0"/>
                        <a:pt x="1" y="0"/>
                        <a:pt x="1" y="0"/>
                      </a:cubicBezTo>
                      <a:cubicBezTo>
                        <a:pt x="1" y="0"/>
                        <a:pt x="1" y="0"/>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4"/>
                <p:cNvSpPr/>
                <p:nvPr/>
              </p:nvSpPr>
              <p:spPr>
                <a:xfrm>
                  <a:off x="6978500" y="1904100"/>
                  <a:ext cx="14500" cy="10675"/>
                </a:xfrm>
                <a:custGeom>
                  <a:avLst/>
                  <a:gdLst/>
                  <a:ahLst/>
                  <a:cxnLst/>
                  <a:rect l="l" t="t" r="r" b="b"/>
                  <a:pathLst>
                    <a:path w="580" h="427" extrusionOk="0">
                      <a:moveTo>
                        <a:pt x="503" y="0"/>
                      </a:moveTo>
                      <a:cubicBezTo>
                        <a:pt x="442" y="0"/>
                        <a:pt x="412" y="31"/>
                        <a:pt x="412" y="76"/>
                      </a:cubicBezTo>
                      <a:lnTo>
                        <a:pt x="412" y="91"/>
                      </a:lnTo>
                      <a:cubicBezTo>
                        <a:pt x="412" y="91"/>
                        <a:pt x="412" y="107"/>
                        <a:pt x="412" y="107"/>
                      </a:cubicBezTo>
                      <a:cubicBezTo>
                        <a:pt x="396" y="107"/>
                        <a:pt x="396" y="107"/>
                        <a:pt x="396" y="122"/>
                      </a:cubicBezTo>
                      <a:cubicBezTo>
                        <a:pt x="381" y="122"/>
                        <a:pt x="381" y="137"/>
                        <a:pt x="366" y="152"/>
                      </a:cubicBezTo>
                      <a:cubicBezTo>
                        <a:pt x="320" y="198"/>
                        <a:pt x="274" y="229"/>
                        <a:pt x="229" y="274"/>
                      </a:cubicBezTo>
                      <a:cubicBezTo>
                        <a:pt x="229" y="290"/>
                        <a:pt x="213" y="290"/>
                        <a:pt x="198" y="305"/>
                      </a:cubicBezTo>
                      <a:lnTo>
                        <a:pt x="183" y="305"/>
                      </a:lnTo>
                      <a:cubicBezTo>
                        <a:pt x="183" y="320"/>
                        <a:pt x="168" y="320"/>
                        <a:pt x="168" y="320"/>
                      </a:cubicBezTo>
                      <a:cubicBezTo>
                        <a:pt x="153" y="320"/>
                        <a:pt x="122" y="320"/>
                        <a:pt x="107" y="335"/>
                      </a:cubicBezTo>
                      <a:lnTo>
                        <a:pt x="0" y="335"/>
                      </a:lnTo>
                      <a:cubicBezTo>
                        <a:pt x="46" y="366"/>
                        <a:pt x="92" y="396"/>
                        <a:pt x="153" y="411"/>
                      </a:cubicBezTo>
                      <a:lnTo>
                        <a:pt x="168" y="427"/>
                      </a:lnTo>
                      <a:cubicBezTo>
                        <a:pt x="229" y="427"/>
                        <a:pt x="274" y="411"/>
                        <a:pt x="335" y="396"/>
                      </a:cubicBezTo>
                      <a:cubicBezTo>
                        <a:pt x="381" y="366"/>
                        <a:pt x="442" y="320"/>
                        <a:pt x="488" y="274"/>
                      </a:cubicBezTo>
                      <a:cubicBezTo>
                        <a:pt x="503" y="244"/>
                        <a:pt x="533" y="213"/>
                        <a:pt x="549" y="183"/>
                      </a:cubicBezTo>
                      <a:cubicBezTo>
                        <a:pt x="564" y="152"/>
                        <a:pt x="564" y="122"/>
                        <a:pt x="579" y="91"/>
                      </a:cubicBezTo>
                      <a:cubicBezTo>
                        <a:pt x="579" y="46"/>
                        <a:pt x="549" y="0"/>
                        <a:pt x="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4"/>
                <p:cNvSpPr/>
                <p:nvPr/>
              </p:nvSpPr>
              <p:spPr>
                <a:xfrm>
                  <a:off x="6952200" y="1918000"/>
                  <a:ext cx="13375" cy="7825"/>
                </a:xfrm>
                <a:custGeom>
                  <a:avLst/>
                  <a:gdLst/>
                  <a:ahLst/>
                  <a:cxnLst/>
                  <a:rect l="l" t="t" r="r" b="b"/>
                  <a:pathLst>
                    <a:path w="535" h="313" extrusionOk="0">
                      <a:moveTo>
                        <a:pt x="422" y="0"/>
                      </a:moveTo>
                      <a:cubicBezTo>
                        <a:pt x="401" y="0"/>
                        <a:pt x="382" y="8"/>
                        <a:pt x="367" y="23"/>
                      </a:cubicBezTo>
                      <a:cubicBezTo>
                        <a:pt x="351" y="38"/>
                        <a:pt x="336" y="53"/>
                        <a:pt x="336" y="69"/>
                      </a:cubicBezTo>
                      <a:cubicBezTo>
                        <a:pt x="321" y="84"/>
                        <a:pt x="306" y="84"/>
                        <a:pt x="290" y="99"/>
                      </a:cubicBezTo>
                      <a:cubicBezTo>
                        <a:pt x="275" y="114"/>
                        <a:pt x="260" y="130"/>
                        <a:pt x="245" y="145"/>
                      </a:cubicBezTo>
                      <a:cubicBezTo>
                        <a:pt x="229" y="145"/>
                        <a:pt x="214" y="145"/>
                        <a:pt x="199" y="160"/>
                      </a:cubicBezTo>
                      <a:lnTo>
                        <a:pt x="184" y="160"/>
                      </a:lnTo>
                      <a:cubicBezTo>
                        <a:pt x="168" y="175"/>
                        <a:pt x="153" y="175"/>
                        <a:pt x="153" y="175"/>
                      </a:cubicBezTo>
                      <a:lnTo>
                        <a:pt x="108" y="175"/>
                      </a:lnTo>
                      <a:cubicBezTo>
                        <a:pt x="92" y="175"/>
                        <a:pt x="92" y="175"/>
                        <a:pt x="92" y="160"/>
                      </a:cubicBezTo>
                      <a:cubicBezTo>
                        <a:pt x="77" y="160"/>
                        <a:pt x="62" y="160"/>
                        <a:pt x="47" y="145"/>
                      </a:cubicBezTo>
                      <a:lnTo>
                        <a:pt x="1" y="114"/>
                      </a:lnTo>
                      <a:lnTo>
                        <a:pt x="1" y="114"/>
                      </a:lnTo>
                      <a:cubicBezTo>
                        <a:pt x="16" y="175"/>
                        <a:pt x="31" y="206"/>
                        <a:pt x="62" y="252"/>
                      </a:cubicBezTo>
                      <a:cubicBezTo>
                        <a:pt x="77" y="267"/>
                        <a:pt x="108" y="282"/>
                        <a:pt x="123" y="297"/>
                      </a:cubicBezTo>
                      <a:cubicBezTo>
                        <a:pt x="138" y="297"/>
                        <a:pt x="168" y="312"/>
                        <a:pt x="184" y="312"/>
                      </a:cubicBezTo>
                      <a:lnTo>
                        <a:pt x="214" y="312"/>
                      </a:lnTo>
                      <a:cubicBezTo>
                        <a:pt x="290" y="312"/>
                        <a:pt x="351" y="297"/>
                        <a:pt x="412" y="267"/>
                      </a:cubicBezTo>
                      <a:cubicBezTo>
                        <a:pt x="443" y="252"/>
                        <a:pt x="458" y="221"/>
                        <a:pt x="488" y="206"/>
                      </a:cubicBezTo>
                      <a:cubicBezTo>
                        <a:pt x="488" y="191"/>
                        <a:pt x="504" y="175"/>
                        <a:pt x="519" y="160"/>
                      </a:cubicBezTo>
                      <a:cubicBezTo>
                        <a:pt x="519" y="145"/>
                        <a:pt x="519" y="130"/>
                        <a:pt x="534" y="114"/>
                      </a:cubicBezTo>
                      <a:cubicBezTo>
                        <a:pt x="534" y="69"/>
                        <a:pt x="519" y="38"/>
                        <a:pt x="488" y="23"/>
                      </a:cubicBezTo>
                      <a:cubicBezTo>
                        <a:pt x="466" y="8"/>
                        <a:pt x="443"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4"/>
                <p:cNvSpPr/>
                <p:nvPr/>
              </p:nvSpPr>
              <p:spPr>
                <a:xfrm>
                  <a:off x="6957925" y="1892375"/>
                  <a:ext cx="12975" cy="10700"/>
                </a:xfrm>
                <a:custGeom>
                  <a:avLst/>
                  <a:gdLst/>
                  <a:ahLst/>
                  <a:cxnLst/>
                  <a:rect l="l" t="t" r="r" b="b"/>
                  <a:pathLst>
                    <a:path w="519" h="428" extrusionOk="0">
                      <a:moveTo>
                        <a:pt x="294" y="1"/>
                      </a:moveTo>
                      <a:cubicBezTo>
                        <a:pt x="221" y="1"/>
                        <a:pt x="146" y="41"/>
                        <a:pt x="107" y="119"/>
                      </a:cubicBezTo>
                      <a:cubicBezTo>
                        <a:pt x="107" y="119"/>
                        <a:pt x="107" y="119"/>
                        <a:pt x="107" y="134"/>
                      </a:cubicBezTo>
                      <a:lnTo>
                        <a:pt x="92" y="134"/>
                      </a:lnTo>
                      <a:cubicBezTo>
                        <a:pt x="92" y="149"/>
                        <a:pt x="92" y="149"/>
                        <a:pt x="77" y="164"/>
                      </a:cubicBezTo>
                      <a:lnTo>
                        <a:pt x="61" y="180"/>
                      </a:lnTo>
                      <a:cubicBezTo>
                        <a:pt x="46" y="180"/>
                        <a:pt x="46" y="195"/>
                        <a:pt x="31" y="195"/>
                      </a:cubicBezTo>
                      <a:cubicBezTo>
                        <a:pt x="16" y="210"/>
                        <a:pt x="16" y="210"/>
                        <a:pt x="0" y="225"/>
                      </a:cubicBezTo>
                      <a:cubicBezTo>
                        <a:pt x="0" y="256"/>
                        <a:pt x="16" y="301"/>
                        <a:pt x="31" y="332"/>
                      </a:cubicBezTo>
                      <a:cubicBezTo>
                        <a:pt x="61" y="393"/>
                        <a:pt x="122" y="408"/>
                        <a:pt x="183" y="423"/>
                      </a:cubicBezTo>
                      <a:lnTo>
                        <a:pt x="198" y="423"/>
                      </a:lnTo>
                      <a:cubicBezTo>
                        <a:pt x="212" y="426"/>
                        <a:pt x="225" y="427"/>
                        <a:pt x="239" y="427"/>
                      </a:cubicBezTo>
                      <a:cubicBezTo>
                        <a:pt x="305" y="427"/>
                        <a:pt x="377" y="398"/>
                        <a:pt x="427" y="347"/>
                      </a:cubicBezTo>
                      <a:cubicBezTo>
                        <a:pt x="518" y="271"/>
                        <a:pt x="503" y="119"/>
                        <a:pt x="412" y="42"/>
                      </a:cubicBezTo>
                      <a:cubicBezTo>
                        <a:pt x="378" y="14"/>
                        <a:pt x="337"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4"/>
                <p:cNvSpPr/>
                <p:nvPr/>
              </p:nvSpPr>
              <p:spPr>
                <a:xfrm>
                  <a:off x="6980025" y="1878175"/>
                  <a:ext cx="13350" cy="9175"/>
                </a:xfrm>
                <a:custGeom>
                  <a:avLst/>
                  <a:gdLst/>
                  <a:ahLst/>
                  <a:cxnLst/>
                  <a:rect l="l" t="t" r="r" b="b"/>
                  <a:pathLst>
                    <a:path w="534" h="367" extrusionOk="0">
                      <a:moveTo>
                        <a:pt x="442" y="1"/>
                      </a:moveTo>
                      <a:cubicBezTo>
                        <a:pt x="457" y="1"/>
                        <a:pt x="457" y="16"/>
                        <a:pt x="457" y="16"/>
                      </a:cubicBezTo>
                      <a:cubicBezTo>
                        <a:pt x="457" y="31"/>
                        <a:pt x="457" y="31"/>
                        <a:pt x="457" y="47"/>
                      </a:cubicBezTo>
                      <a:cubicBezTo>
                        <a:pt x="457" y="62"/>
                        <a:pt x="472" y="92"/>
                        <a:pt x="472" y="108"/>
                      </a:cubicBezTo>
                      <a:lnTo>
                        <a:pt x="472" y="138"/>
                      </a:lnTo>
                      <a:cubicBezTo>
                        <a:pt x="472" y="138"/>
                        <a:pt x="472" y="138"/>
                        <a:pt x="472" y="153"/>
                      </a:cubicBezTo>
                      <a:cubicBezTo>
                        <a:pt x="457" y="153"/>
                        <a:pt x="457" y="169"/>
                        <a:pt x="457" y="169"/>
                      </a:cubicBezTo>
                      <a:cubicBezTo>
                        <a:pt x="457" y="184"/>
                        <a:pt x="457" y="199"/>
                        <a:pt x="442" y="199"/>
                      </a:cubicBezTo>
                      <a:cubicBezTo>
                        <a:pt x="442" y="214"/>
                        <a:pt x="442" y="214"/>
                        <a:pt x="442" y="214"/>
                      </a:cubicBezTo>
                      <a:cubicBezTo>
                        <a:pt x="427" y="230"/>
                        <a:pt x="427" y="230"/>
                        <a:pt x="427" y="230"/>
                      </a:cubicBezTo>
                      <a:cubicBezTo>
                        <a:pt x="411" y="245"/>
                        <a:pt x="411" y="245"/>
                        <a:pt x="396" y="260"/>
                      </a:cubicBezTo>
                      <a:cubicBezTo>
                        <a:pt x="396" y="260"/>
                        <a:pt x="396" y="260"/>
                        <a:pt x="381" y="275"/>
                      </a:cubicBezTo>
                      <a:cubicBezTo>
                        <a:pt x="366" y="275"/>
                        <a:pt x="366" y="275"/>
                        <a:pt x="351" y="290"/>
                      </a:cubicBezTo>
                      <a:lnTo>
                        <a:pt x="305" y="290"/>
                      </a:lnTo>
                      <a:cubicBezTo>
                        <a:pt x="290" y="306"/>
                        <a:pt x="274" y="306"/>
                        <a:pt x="259" y="306"/>
                      </a:cubicBezTo>
                      <a:lnTo>
                        <a:pt x="213" y="306"/>
                      </a:lnTo>
                      <a:cubicBezTo>
                        <a:pt x="198" y="306"/>
                        <a:pt x="183" y="290"/>
                        <a:pt x="168" y="290"/>
                      </a:cubicBezTo>
                      <a:cubicBezTo>
                        <a:pt x="137" y="290"/>
                        <a:pt x="107" y="275"/>
                        <a:pt x="76" y="275"/>
                      </a:cubicBezTo>
                      <a:cubicBezTo>
                        <a:pt x="61" y="260"/>
                        <a:pt x="31" y="245"/>
                        <a:pt x="0" y="245"/>
                      </a:cubicBezTo>
                      <a:cubicBezTo>
                        <a:pt x="46" y="260"/>
                        <a:pt x="76" y="290"/>
                        <a:pt x="107" y="321"/>
                      </a:cubicBezTo>
                      <a:cubicBezTo>
                        <a:pt x="137" y="321"/>
                        <a:pt x="152" y="336"/>
                        <a:pt x="168" y="351"/>
                      </a:cubicBezTo>
                      <a:cubicBezTo>
                        <a:pt x="183" y="351"/>
                        <a:pt x="213" y="367"/>
                        <a:pt x="229" y="367"/>
                      </a:cubicBezTo>
                      <a:lnTo>
                        <a:pt x="335" y="367"/>
                      </a:lnTo>
                      <a:cubicBezTo>
                        <a:pt x="351" y="367"/>
                        <a:pt x="381" y="367"/>
                        <a:pt x="396" y="351"/>
                      </a:cubicBezTo>
                      <a:cubicBezTo>
                        <a:pt x="411" y="351"/>
                        <a:pt x="427" y="336"/>
                        <a:pt x="442" y="321"/>
                      </a:cubicBezTo>
                      <a:cubicBezTo>
                        <a:pt x="503" y="275"/>
                        <a:pt x="533" y="199"/>
                        <a:pt x="533" y="123"/>
                      </a:cubicBezTo>
                      <a:cubicBezTo>
                        <a:pt x="533" y="108"/>
                        <a:pt x="533" y="77"/>
                        <a:pt x="533" y="62"/>
                      </a:cubicBezTo>
                      <a:cubicBezTo>
                        <a:pt x="518" y="47"/>
                        <a:pt x="518" y="31"/>
                        <a:pt x="503" y="16"/>
                      </a:cubicBezTo>
                      <a:lnTo>
                        <a:pt x="488" y="16"/>
                      </a:lnTo>
                      <a:cubicBezTo>
                        <a:pt x="488" y="1"/>
                        <a:pt x="488"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4"/>
                <p:cNvSpPr/>
                <p:nvPr/>
              </p:nvSpPr>
              <p:spPr>
                <a:xfrm>
                  <a:off x="6997525" y="1859900"/>
                  <a:ext cx="25" cy="400"/>
                </a:xfrm>
                <a:custGeom>
                  <a:avLst/>
                  <a:gdLst/>
                  <a:ahLst/>
                  <a:cxnLst/>
                  <a:rect l="l" t="t" r="r" b="b"/>
                  <a:pathLst>
                    <a:path w="1" h="16" extrusionOk="0">
                      <a:moveTo>
                        <a:pt x="1" y="16"/>
                      </a:moveTo>
                      <a:lnTo>
                        <a:pt x="1" y="1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4"/>
                <p:cNvSpPr/>
                <p:nvPr/>
              </p:nvSpPr>
              <p:spPr>
                <a:xfrm>
                  <a:off x="6989550" y="1859150"/>
                  <a:ext cx="10675" cy="4975"/>
                </a:xfrm>
                <a:custGeom>
                  <a:avLst/>
                  <a:gdLst/>
                  <a:ahLst/>
                  <a:cxnLst/>
                  <a:rect l="l" t="t" r="r" b="b"/>
                  <a:pathLst>
                    <a:path w="427" h="199" extrusionOk="0">
                      <a:moveTo>
                        <a:pt x="381" y="0"/>
                      </a:moveTo>
                      <a:cubicBezTo>
                        <a:pt x="350" y="0"/>
                        <a:pt x="335" y="15"/>
                        <a:pt x="320" y="46"/>
                      </a:cubicBezTo>
                      <a:lnTo>
                        <a:pt x="305" y="46"/>
                      </a:lnTo>
                      <a:lnTo>
                        <a:pt x="305" y="61"/>
                      </a:lnTo>
                      <a:cubicBezTo>
                        <a:pt x="289" y="76"/>
                        <a:pt x="274" y="76"/>
                        <a:pt x="274" y="76"/>
                      </a:cubicBezTo>
                      <a:cubicBezTo>
                        <a:pt x="259" y="92"/>
                        <a:pt x="244" y="107"/>
                        <a:pt x="229" y="107"/>
                      </a:cubicBezTo>
                      <a:cubicBezTo>
                        <a:pt x="198" y="122"/>
                        <a:pt x="183" y="122"/>
                        <a:pt x="152" y="137"/>
                      </a:cubicBezTo>
                      <a:cubicBezTo>
                        <a:pt x="137" y="137"/>
                        <a:pt x="107" y="137"/>
                        <a:pt x="76" y="153"/>
                      </a:cubicBezTo>
                      <a:lnTo>
                        <a:pt x="0" y="153"/>
                      </a:lnTo>
                      <a:cubicBezTo>
                        <a:pt x="30" y="168"/>
                        <a:pt x="61" y="183"/>
                        <a:pt x="76" y="183"/>
                      </a:cubicBezTo>
                      <a:cubicBezTo>
                        <a:pt x="91" y="183"/>
                        <a:pt x="107" y="198"/>
                        <a:pt x="122" y="198"/>
                      </a:cubicBezTo>
                      <a:lnTo>
                        <a:pt x="168" y="198"/>
                      </a:lnTo>
                      <a:cubicBezTo>
                        <a:pt x="213" y="198"/>
                        <a:pt x="274" y="198"/>
                        <a:pt x="335" y="183"/>
                      </a:cubicBezTo>
                      <a:cubicBezTo>
                        <a:pt x="350" y="168"/>
                        <a:pt x="381" y="153"/>
                        <a:pt x="396" y="137"/>
                      </a:cubicBezTo>
                      <a:cubicBezTo>
                        <a:pt x="411" y="107"/>
                        <a:pt x="427" y="92"/>
                        <a:pt x="427" y="76"/>
                      </a:cubicBezTo>
                      <a:cubicBezTo>
                        <a:pt x="427" y="31"/>
                        <a:pt x="411"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4"/>
                <p:cNvSpPr/>
                <p:nvPr/>
              </p:nvSpPr>
              <p:spPr>
                <a:xfrm>
                  <a:off x="6962875" y="1872400"/>
                  <a:ext cx="13725" cy="10775"/>
                </a:xfrm>
                <a:custGeom>
                  <a:avLst/>
                  <a:gdLst/>
                  <a:ahLst/>
                  <a:cxnLst/>
                  <a:rect l="l" t="t" r="r" b="b"/>
                  <a:pathLst>
                    <a:path w="549" h="431" extrusionOk="0">
                      <a:moveTo>
                        <a:pt x="359" y="1"/>
                      </a:moveTo>
                      <a:cubicBezTo>
                        <a:pt x="293" y="1"/>
                        <a:pt x="225" y="43"/>
                        <a:pt x="214" y="110"/>
                      </a:cubicBezTo>
                      <a:cubicBezTo>
                        <a:pt x="214" y="125"/>
                        <a:pt x="214" y="125"/>
                        <a:pt x="199" y="125"/>
                      </a:cubicBezTo>
                      <a:cubicBezTo>
                        <a:pt x="199" y="141"/>
                        <a:pt x="199" y="141"/>
                        <a:pt x="199" y="141"/>
                      </a:cubicBezTo>
                      <a:cubicBezTo>
                        <a:pt x="183" y="156"/>
                        <a:pt x="168" y="156"/>
                        <a:pt x="168" y="171"/>
                      </a:cubicBezTo>
                      <a:cubicBezTo>
                        <a:pt x="153" y="186"/>
                        <a:pt x="122" y="202"/>
                        <a:pt x="107" y="217"/>
                      </a:cubicBezTo>
                      <a:cubicBezTo>
                        <a:pt x="77" y="232"/>
                        <a:pt x="31" y="262"/>
                        <a:pt x="0" y="278"/>
                      </a:cubicBezTo>
                      <a:cubicBezTo>
                        <a:pt x="0" y="308"/>
                        <a:pt x="16" y="339"/>
                        <a:pt x="46" y="369"/>
                      </a:cubicBezTo>
                      <a:cubicBezTo>
                        <a:pt x="77" y="400"/>
                        <a:pt x="122" y="415"/>
                        <a:pt x="168" y="415"/>
                      </a:cubicBezTo>
                      <a:cubicBezTo>
                        <a:pt x="168" y="415"/>
                        <a:pt x="183" y="415"/>
                        <a:pt x="183" y="430"/>
                      </a:cubicBezTo>
                      <a:cubicBezTo>
                        <a:pt x="244" y="430"/>
                        <a:pt x="305" y="415"/>
                        <a:pt x="366" y="400"/>
                      </a:cubicBezTo>
                      <a:cubicBezTo>
                        <a:pt x="427" y="369"/>
                        <a:pt x="473" y="308"/>
                        <a:pt x="503" y="247"/>
                      </a:cubicBezTo>
                      <a:cubicBezTo>
                        <a:pt x="549" y="171"/>
                        <a:pt x="519" y="49"/>
                        <a:pt x="427" y="19"/>
                      </a:cubicBezTo>
                      <a:cubicBezTo>
                        <a:pt x="407" y="6"/>
                        <a:pt x="383"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4"/>
                <p:cNvSpPr/>
                <p:nvPr/>
              </p:nvSpPr>
              <p:spPr>
                <a:xfrm>
                  <a:off x="6935825" y="1898375"/>
                  <a:ext cx="13750" cy="9325"/>
                </a:xfrm>
                <a:custGeom>
                  <a:avLst/>
                  <a:gdLst/>
                  <a:ahLst/>
                  <a:cxnLst/>
                  <a:rect l="l" t="t" r="r" b="b"/>
                  <a:pathLst>
                    <a:path w="550" h="373" extrusionOk="0">
                      <a:moveTo>
                        <a:pt x="46" y="199"/>
                      </a:moveTo>
                      <a:cubicBezTo>
                        <a:pt x="52" y="204"/>
                        <a:pt x="57" y="207"/>
                        <a:pt x="62" y="210"/>
                      </a:cubicBezTo>
                      <a:lnTo>
                        <a:pt x="62" y="210"/>
                      </a:lnTo>
                      <a:cubicBezTo>
                        <a:pt x="62" y="199"/>
                        <a:pt x="60" y="199"/>
                        <a:pt x="46" y="199"/>
                      </a:cubicBezTo>
                      <a:close/>
                      <a:moveTo>
                        <a:pt x="458" y="1"/>
                      </a:moveTo>
                      <a:cubicBezTo>
                        <a:pt x="443" y="1"/>
                        <a:pt x="412" y="1"/>
                        <a:pt x="397" y="16"/>
                      </a:cubicBezTo>
                      <a:cubicBezTo>
                        <a:pt x="382" y="16"/>
                        <a:pt x="366" y="31"/>
                        <a:pt x="366" y="31"/>
                      </a:cubicBezTo>
                      <a:cubicBezTo>
                        <a:pt x="351" y="46"/>
                        <a:pt x="336" y="61"/>
                        <a:pt x="321" y="77"/>
                      </a:cubicBezTo>
                      <a:cubicBezTo>
                        <a:pt x="305" y="92"/>
                        <a:pt x="305" y="107"/>
                        <a:pt x="290" y="122"/>
                      </a:cubicBezTo>
                      <a:cubicBezTo>
                        <a:pt x="275" y="138"/>
                        <a:pt x="275" y="138"/>
                        <a:pt x="260" y="153"/>
                      </a:cubicBezTo>
                      <a:cubicBezTo>
                        <a:pt x="245" y="168"/>
                        <a:pt x="229" y="168"/>
                        <a:pt x="214" y="183"/>
                      </a:cubicBezTo>
                      <a:cubicBezTo>
                        <a:pt x="199" y="183"/>
                        <a:pt x="184" y="199"/>
                        <a:pt x="184" y="199"/>
                      </a:cubicBezTo>
                      <a:cubicBezTo>
                        <a:pt x="168" y="199"/>
                        <a:pt x="168" y="214"/>
                        <a:pt x="153" y="214"/>
                      </a:cubicBezTo>
                      <a:lnTo>
                        <a:pt x="77" y="214"/>
                      </a:lnTo>
                      <a:cubicBezTo>
                        <a:pt x="77" y="214"/>
                        <a:pt x="70" y="214"/>
                        <a:pt x="62" y="210"/>
                      </a:cubicBezTo>
                      <a:lnTo>
                        <a:pt x="62" y="210"/>
                      </a:lnTo>
                      <a:cubicBezTo>
                        <a:pt x="62" y="211"/>
                        <a:pt x="62" y="212"/>
                        <a:pt x="62" y="214"/>
                      </a:cubicBezTo>
                      <a:cubicBezTo>
                        <a:pt x="46" y="199"/>
                        <a:pt x="31" y="199"/>
                        <a:pt x="16" y="183"/>
                      </a:cubicBezTo>
                      <a:lnTo>
                        <a:pt x="1" y="183"/>
                      </a:lnTo>
                      <a:cubicBezTo>
                        <a:pt x="1" y="244"/>
                        <a:pt x="31" y="305"/>
                        <a:pt x="77" y="351"/>
                      </a:cubicBezTo>
                      <a:cubicBezTo>
                        <a:pt x="107" y="366"/>
                        <a:pt x="138" y="366"/>
                        <a:pt x="153" y="366"/>
                      </a:cubicBezTo>
                      <a:cubicBezTo>
                        <a:pt x="169" y="370"/>
                        <a:pt x="187" y="372"/>
                        <a:pt x="204" y="372"/>
                      </a:cubicBezTo>
                      <a:cubicBezTo>
                        <a:pt x="253" y="372"/>
                        <a:pt x="302" y="358"/>
                        <a:pt x="336" y="336"/>
                      </a:cubicBezTo>
                      <a:cubicBezTo>
                        <a:pt x="382" y="320"/>
                        <a:pt x="427" y="290"/>
                        <a:pt x="458" y="260"/>
                      </a:cubicBezTo>
                      <a:cubicBezTo>
                        <a:pt x="473" y="244"/>
                        <a:pt x="488" y="214"/>
                        <a:pt x="504" y="199"/>
                      </a:cubicBezTo>
                      <a:cubicBezTo>
                        <a:pt x="519" y="168"/>
                        <a:pt x="519" y="153"/>
                        <a:pt x="534" y="138"/>
                      </a:cubicBezTo>
                      <a:cubicBezTo>
                        <a:pt x="549" y="92"/>
                        <a:pt x="519"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4"/>
                <p:cNvSpPr/>
                <p:nvPr/>
              </p:nvSpPr>
              <p:spPr>
                <a:xfrm>
                  <a:off x="6940400" y="1880750"/>
                  <a:ext cx="6875" cy="4600"/>
                </a:xfrm>
                <a:custGeom>
                  <a:avLst/>
                  <a:gdLst/>
                  <a:ahLst/>
                  <a:cxnLst/>
                  <a:rect l="l" t="t" r="r" b="b"/>
                  <a:pathLst>
                    <a:path w="275" h="184" extrusionOk="0">
                      <a:moveTo>
                        <a:pt x="200" y="1"/>
                      </a:moveTo>
                      <a:cubicBezTo>
                        <a:pt x="195" y="1"/>
                        <a:pt x="189" y="2"/>
                        <a:pt x="183" y="5"/>
                      </a:cubicBezTo>
                      <a:cubicBezTo>
                        <a:pt x="153" y="5"/>
                        <a:pt x="122" y="20"/>
                        <a:pt x="92" y="35"/>
                      </a:cubicBezTo>
                      <a:cubicBezTo>
                        <a:pt x="62" y="50"/>
                        <a:pt x="46" y="81"/>
                        <a:pt x="16" y="96"/>
                      </a:cubicBezTo>
                      <a:cubicBezTo>
                        <a:pt x="16" y="96"/>
                        <a:pt x="1" y="111"/>
                        <a:pt x="1" y="111"/>
                      </a:cubicBezTo>
                      <a:cubicBezTo>
                        <a:pt x="16" y="142"/>
                        <a:pt x="46" y="157"/>
                        <a:pt x="92" y="172"/>
                      </a:cubicBezTo>
                      <a:lnTo>
                        <a:pt x="107" y="172"/>
                      </a:lnTo>
                      <a:cubicBezTo>
                        <a:pt x="122" y="180"/>
                        <a:pt x="134" y="184"/>
                        <a:pt x="145" y="184"/>
                      </a:cubicBezTo>
                      <a:cubicBezTo>
                        <a:pt x="157" y="184"/>
                        <a:pt x="168" y="180"/>
                        <a:pt x="183" y="172"/>
                      </a:cubicBezTo>
                      <a:cubicBezTo>
                        <a:pt x="214" y="172"/>
                        <a:pt x="229" y="157"/>
                        <a:pt x="260" y="142"/>
                      </a:cubicBezTo>
                      <a:cubicBezTo>
                        <a:pt x="275" y="111"/>
                        <a:pt x="275" y="66"/>
                        <a:pt x="260" y="50"/>
                      </a:cubicBezTo>
                      <a:cubicBezTo>
                        <a:pt x="247" y="25"/>
                        <a:pt x="225" y="1"/>
                        <a:pt x="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4"/>
                <p:cNvSpPr/>
                <p:nvPr/>
              </p:nvSpPr>
              <p:spPr>
                <a:xfrm>
                  <a:off x="6955250" y="1863425"/>
                  <a:ext cx="12225" cy="9250"/>
                </a:xfrm>
                <a:custGeom>
                  <a:avLst/>
                  <a:gdLst/>
                  <a:ahLst/>
                  <a:cxnLst/>
                  <a:rect l="l" t="t" r="r" b="b"/>
                  <a:pathLst>
                    <a:path w="489" h="370" extrusionOk="0">
                      <a:moveTo>
                        <a:pt x="418" y="1"/>
                      </a:moveTo>
                      <a:cubicBezTo>
                        <a:pt x="412" y="1"/>
                        <a:pt x="405" y="4"/>
                        <a:pt x="397" y="12"/>
                      </a:cubicBezTo>
                      <a:cubicBezTo>
                        <a:pt x="366" y="12"/>
                        <a:pt x="351" y="43"/>
                        <a:pt x="321" y="73"/>
                      </a:cubicBezTo>
                      <a:lnTo>
                        <a:pt x="321" y="88"/>
                      </a:lnTo>
                      <a:cubicBezTo>
                        <a:pt x="305" y="103"/>
                        <a:pt x="305" y="103"/>
                        <a:pt x="305" y="119"/>
                      </a:cubicBezTo>
                      <a:lnTo>
                        <a:pt x="290" y="119"/>
                      </a:lnTo>
                      <a:cubicBezTo>
                        <a:pt x="260" y="134"/>
                        <a:pt x="245" y="149"/>
                        <a:pt x="229" y="164"/>
                      </a:cubicBezTo>
                      <a:cubicBezTo>
                        <a:pt x="184" y="180"/>
                        <a:pt x="153" y="210"/>
                        <a:pt x="123" y="225"/>
                      </a:cubicBezTo>
                      <a:cubicBezTo>
                        <a:pt x="92" y="241"/>
                        <a:pt x="62" y="256"/>
                        <a:pt x="31" y="286"/>
                      </a:cubicBezTo>
                      <a:lnTo>
                        <a:pt x="16" y="286"/>
                      </a:lnTo>
                      <a:cubicBezTo>
                        <a:pt x="16" y="286"/>
                        <a:pt x="1" y="286"/>
                        <a:pt x="1" y="271"/>
                      </a:cubicBezTo>
                      <a:lnTo>
                        <a:pt x="1" y="271"/>
                      </a:lnTo>
                      <a:cubicBezTo>
                        <a:pt x="1" y="317"/>
                        <a:pt x="1" y="347"/>
                        <a:pt x="46" y="362"/>
                      </a:cubicBezTo>
                      <a:cubicBezTo>
                        <a:pt x="57" y="368"/>
                        <a:pt x="65" y="369"/>
                        <a:pt x="73" y="369"/>
                      </a:cubicBezTo>
                      <a:cubicBezTo>
                        <a:pt x="89" y="369"/>
                        <a:pt x="102" y="362"/>
                        <a:pt x="123" y="362"/>
                      </a:cubicBezTo>
                      <a:cubicBezTo>
                        <a:pt x="138" y="362"/>
                        <a:pt x="168" y="347"/>
                        <a:pt x="199" y="332"/>
                      </a:cubicBezTo>
                      <a:cubicBezTo>
                        <a:pt x="275" y="302"/>
                        <a:pt x="366" y="271"/>
                        <a:pt x="412" y="195"/>
                      </a:cubicBezTo>
                      <a:cubicBezTo>
                        <a:pt x="443" y="149"/>
                        <a:pt x="488" y="73"/>
                        <a:pt x="427" y="12"/>
                      </a:cubicBezTo>
                      <a:cubicBezTo>
                        <a:pt x="427" y="4"/>
                        <a:pt x="424"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4"/>
                <p:cNvSpPr/>
                <p:nvPr/>
              </p:nvSpPr>
              <p:spPr>
                <a:xfrm>
                  <a:off x="6928600" y="1907425"/>
                  <a:ext cx="11450" cy="7350"/>
                </a:xfrm>
                <a:custGeom>
                  <a:avLst/>
                  <a:gdLst/>
                  <a:ahLst/>
                  <a:cxnLst/>
                  <a:rect l="l" t="t" r="r" b="b"/>
                  <a:pathLst>
                    <a:path w="458" h="294" extrusionOk="0">
                      <a:moveTo>
                        <a:pt x="330" y="0"/>
                      </a:moveTo>
                      <a:cubicBezTo>
                        <a:pt x="322" y="0"/>
                        <a:pt x="313" y="1"/>
                        <a:pt x="305" y="4"/>
                      </a:cubicBezTo>
                      <a:cubicBezTo>
                        <a:pt x="290" y="4"/>
                        <a:pt x="274" y="19"/>
                        <a:pt x="244" y="19"/>
                      </a:cubicBezTo>
                      <a:cubicBezTo>
                        <a:pt x="229" y="35"/>
                        <a:pt x="229" y="35"/>
                        <a:pt x="214" y="50"/>
                      </a:cubicBezTo>
                      <a:lnTo>
                        <a:pt x="168" y="80"/>
                      </a:lnTo>
                      <a:lnTo>
                        <a:pt x="137" y="80"/>
                      </a:lnTo>
                      <a:cubicBezTo>
                        <a:pt x="122" y="80"/>
                        <a:pt x="122" y="96"/>
                        <a:pt x="107" y="96"/>
                      </a:cubicBezTo>
                      <a:lnTo>
                        <a:pt x="92" y="96"/>
                      </a:lnTo>
                      <a:cubicBezTo>
                        <a:pt x="61" y="96"/>
                        <a:pt x="31" y="96"/>
                        <a:pt x="0" y="80"/>
                      </a:cubicBezTo>
                      <a:cubicBezTo>
                        <a:pt x="0" y="80"/>
                        <a:pt x="0" y="80"/>
                        <a:pt x="0" y="96"/>
                      </a:cubicBezTo>
                      <a:cubicBezTo>
                        <a:pt x="0" y="126"/>
                        <a:pt x="15" y="172"/>
                        <a:pt x="31" y="202"/>
                      </a:cubicBezTo>
                      <a:cubicBezTo>
                        <a:pt x="61" y="248"/>
                        <a:pt x="92" y="263"/>
                        <a:pt x="137" y="278"/>
                      </a:cubicBezTo>
                      <a:cubicBezTo>
                        <a:pt x="153" y="294"/>
                        <a:pt x="168" y="294"/>
                        <a:pt x="183" y="294"/>
                      </a:cubicBezTo>
                      <a:lnTo>
                        <a:pt x="305" y="294"/>
                      </a:lnTo>
                      <a:cubicBezTo>
                        <a:pt x="320" y="278"/>
                        <a:pt x="351" y="278"/>
                        <a:pt x="381" y="263"/>
                      </a:cubicBezTo>
                      <a:cubicBezTo>
                        <a:pt x="396" y="248"/>
                        <a:pt x="427" y="217"/>
                        <a:pt x="442" y="202"/>
                      </a:cubicBezTo>
                      <a:cubicBezTo>
                        <a:pt x="457" y="157"/>
                        <a:pt x="457" y="96"/>
                        <a:pt x="427" y="65"/>
                      </a:cubicBezTo>
                      <a:cubicBezTo>
                        <a:pt x="414" y="27"/>
                        <a:pt x="371" y="0"/>
                        <a:pt x="3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4"/>
                <p:cNvSpPr/>
                <p:nvPr/>
              </p:nvSpPr>
              <p:spPr>
                <a:xfrm>
                  <a:off x="6802525" y="1844675"/>
                  <a:ext cx="400" cy="25"/>
                </a:xfrm>
                <a:custGeom>
                  <a:avLst/>
                  <a:gdLst/>
                  <a:ahLst/>
                  <a:cxnLst/>
                  <a:rect l="l" t="t" r="r" b="b"/>
                  <a:pathLst>
                    <a:path w="16" h="1" extrusionOk="0">
                      <a:moveTo>
                        <a:pt x="15" y="0"/>
                      </a:moveTo>
                      <a:cubicBezTo>
                        <a:pt x="15" y="0"/>
                        <a:pt x="15" y="0"/>
                        <a:pt x="0" y="0"/>
                      </a:cubicBezTo>
                      <a:cubicBezTo>
                        <a:pt x="0" y="0"/>
                        <a:pt x="0" y="0"/>
                        <a:pt x="0" y="0"/>
                      </a:cubicBezTo>
                      <a:cubicBezTo>
                        <a:pt x="0" y="0"/>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4"/>
                <p:cNvSpPr/>
                <p:nvPr/>
              </p:nvSpPr>
              <p:spPr>
                <a:xfrm>
                  <a:off x="7153700" y="1813050"/>
                  <a:ext cx="400" cy="400"/>
                </a:xfrm>
                <a:custGeom>
                  <a:avLst/>
                  <a:gdLst/>
                  <a:ahLst/>
                  <a:cxnLst/>
                  <a:rect l="l" t="t" r="r" b="b"/>
                  <a:pathLst>
                    <a:path w="16" h="16" extrusionOk="0">
                      <a:moveTo>
                        <a:pt x="16" y="1"/>
                      </a:moveTo>
                      <a:cubicBezTo>
                        <a:pt x="16" y="1"/>
                        <a:pt x="16" y="1"/>
                        <a:pt x="16" y="1"/>
                      </a:cubicBezTo>
                      <a:cubicBezTo>
                        <a:pt x="16" y="1"/>
                        <a:pt x="1" y="1"/>
                        <a:pt x="1" y="16"/>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4"/>
                <p:cNvSpPr/>
                <p:nvPr/>
              </p:nvSpPr>
              <p:spPr>
                <a:xfrm>
                  <a:off x="7182275" y="1778000"/>
                  <a:ext cx="400" cy="425"/>
                </a:xfrm>
                <a:custGeom>
                  <a:avLst/>
                  <a:gdLst/>
                  <a:ahLst/>
                  <a:cxnLst/>
                  <a:rect l="l" t="t" r="r" b="b"/>
                  <a:pathLst>
                    <a:path w="16" h="17" extrusionOk="0">
                      <a:moveTo>
                        <a:pt x="16" y="1"/>
                      </a:moveTo>
                      <a:lnTo>
                        <a:pt x="16" y="1"/>
                      </a:lnTo>
                      <a:cubicBezTo>
                        <a:pt x="0" y="16"/>
                        <a:pt x="0" y="16"/>
                        <a:pt x="0"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4"/>
                <p:cNvSpPr/>
                <p:nvPr/>
              </p:nvSpPr>
              <p:spPr>
                <a:xfrm>
                  <a:off x="7032575" y="2048825"/>
                  <a:ext cx="26300" cy="29900"/>
                </a:xfrm>
                <a:custGeom>
                  <a:avLst/>
                  <a:gdLst/>
                  <a:ahLst/>
                  <a:cxnLst/>
                  <a:rect l="l" t="t" r="r" b="b"/>
                  <a:pathLst>
                    <a:path w="1052" h="1196" extrusionOk="0">
                      <a:moveTo>
                        <a:pt x="1" y="1"/>
                      </a:moveTo>
                      <a:lnTo>
                        <a:pt x="260" y="458"/>
                      </a:lnTo>
                      <a:cubicBezTo>
                        <a:pt x="275" y="503"/>
                        <a:pt x="305" y="534"/>
                        <a:pt x="336" y="580"/>
                      </a:cubicBezTo>
                      <a:cubicBezTo>
                        <a:pt x="351" y="610"/>
                        <a:pt x="366" y="641"/>
                        <a:pt x="382" y="671"/>
                      </a:cubicBezTo>
                      <a:cubicBezTo>
                        <a:pt x="397" y="686"/>
                        <a:pt x="412" y="702"/>
                        <a:pt x="427" y="702"/>
                      </a:cubicBezTo>
                      <a:cubicBezTo>
                        <a:pt x="427" y="717"/>
                        <a:pt x="443" y="717"/>
                        <a:pt x="443" y="732"/>
                      </a:cubicBezTo>
                      <a:cubicBezTo>
                        <a:pt x="519" y="793"/>
                        <a:pt x="580" y="854"/>
                        <a:pt x="641" y="900"/>
                      </a:cubicBezTo>
                      <a:cubicBezTo>
                        <a:pt x="686" y="945"/>
                        <a:pt x="747" y="991"/>
                        <a:pt x="793" y="1052"/>
                      </a:cubicBezTo>
                      <a:cubicBezTo>
                        <a:pt x="808" y="1052"/>
                        <a:pt x="808" y="1067"/>
                        <a:pt x="823" y="1067"/>
                      </a:cubicBezTo>
                      <a:lnTo>
                        <a:pt x="869" y="1113"/>
                      </a:lnTo>
                      <a:lnTo>
                        <a:pt x="884" y="1128"/>
                      </a:lnTo>
                      <a:cubicBezTo>
                        <a:pt x="900" y="1128"/>
                        <a:pt x="900" y="1143"/>
                        <a:pt x="915" y="1143"/>
                      </a:cubicBezTo>
                      <a:cubicBezTo>
                        <a:pt x="930" y="1159"/>
                        <a:pt x="945" y="1159"/>
                        <a:pt x="976" y="1174"/>
                      </a:cubicBezTo>
                      <a:cubicBezTo>
                        <a:pt x="991" y="1174"/>
                        <a:pt x="1006" y="1189"/>
                        <a:pt x="1021" y="1189"/>
                      </a:cubicBezTo>
                      <a:cubicBezTo>
                        <a:pt x="1026" y="1194"/>
                        <a:pt x="1030" y="1195"/>
                        <a:pt x="1034" y="1195"/>
                      </a:cubicBezTo>
                      <a:cubicBezTo>
                        <a:pt x="1044" y="1195"/>
                        <a:pt x="1052" y="1185"/>
                        <a:pt x="1052" y="1174"/>
                      </a:cubicBezTo>
                      <a:cubicBezTo>
                        <a:pt x="1052" y="1174"/>
                        <a:pt x="1052" y="1159"/>
                        <a:pt x="1037" y="1143"/>
                      </a:cubicBezTo>
                      <a:cubicBezTo>
                        <a:pt x="1021" y="1143"/>
                        <a:pt x="991" y="1113"/>
                        <a:pt x="961" y="1113"/>
                      </a:cubicBezTo>
                      <a:lnTo>
                        <a:pt x="945" y="1098"/>
                      </a:lnTo>
                      <a:cubicBezTo>
                        <a:pt x="900" y="1067"/>
                        <a:pt x="869" y="1037"/>
                        <a:pt x="839" y="1006"/>
                      </a:cubicBezTo>
                      <a:cubicBezTo>
                        <a:pt x="823" y="991"/>
                        <a:pt x="808" y="976"/>
                        <a:pt x="793" y="961"/>
                      </a:cubicBezTo>
                      <a:cubicBezTo>
                        <a:pt x="747" y="930"/>
                        <a:pt x="717" y="900"/>
                        <a:pt x="671" y="869"/>
                      </a:cubicBezTo>
                      <a:cubicBezTo>
                        <a:pt x="641" y="839"/>
                        <a:pt x="595" y="793"/>
                        <a:pt x="564" y="762"/>
                      </a:cubicBezTo>
                      <a:cubicBezTo>
                        <a:pt x="549" y="747"/>
                        <a:pt x="534" y="732"/>
                        <a:pt x="519" y="717"/>
                      </a:cubicBezTo>
                      <a:cubicBezTo>
                        <a:pt x="488" y="702"/>
                        <a:pt x="473" y="671"/>
                        <a:pt x="443" y="656"/>
                      </a:cubicBezTo>
                      <a:lnTo>
                        <a:pt x="427" y="641"/>
                      </a:lnTo>
                      <a:cubicBezTo>
                        <a:pt x="427" y="625"/>
                        <a:pt x="412" y="625"/>
                        <a:pt x="412" y="610"/>
                      </a:cubicBezTo>
                      <a:cubicBezTo>
                        <a:pt x="397" y="595"/>
                        <a:pt x="382" y="564"/>
                        <a:pt x="366" y="534"/>
                      </a:cubicBezTo>
                      <a:cubicBezTo>
                        <a:pt x="351" y="519"/>
                        <a:pt x="321" y="488"/>
                        <a:pt x="305" y="458"/>
                      </a:cubicBezTo>
                      <a:cubicBezTo>
                        <a:pt x="275" y="412"/>
                        <a:pt x="244" y="382"/>
                        <a:pt x="229" y="336"/>
                      </a:cubicBezTo>
                      <a:cubicBezTo>
                        <a:pt x="153" y="229"/>
                        <a:pt x="77" y="10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4"/>
                <p:cNvSpPr/>
                <p:nvPr/>
              </p:nvSpPr>
              <p:spPr>
                <a:xfrm>
                  <a:off x="7101900" y="2333350"/>
                  <a:ext cx="400" cy="25"/>
                </a:xfrm>
                <a:custGeom>
                  <a:avLst/>
                  <a:gdLst/>
                  <a:ahLst/>
                  <a:cxnLst/>
                  <a:rect l="l" t="t" r="r" b="b"/>
                  <a:pathLst>
                    <a:path w="16" h="1" extrusionOk="0">
                      <a:moveTo>
                        <a:pt x="16" y="1"/>
                      </a:moveTo>
                      <a:cubicBezTo>
                        <a:pt x="16" y="1"/>
                        <a:pt x="16" y="1"/>
                        <a:pt x="16"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7" name="Google Shape;437;p34"/>
            <p:cNvGrpSpPr/>
            <p:nvPr/>
          </p:nvGrpSpPr>
          <p:grpSpPr>
            <a:xfrm>
              <a:off x="1711691" y="3413004"/>
              <a:ext cx="1182062" cy="1199968"/>
              <a:chOff x="7771550" y="652600"/>
              <a:chExt cx="886502" cy="899999"/>
            </a:xfrm>
          </p:grpSpPr>
          <p:pic>
            <p:nvPicPr>
              <p:cNvPr id="438" name="Google Shape;438;p34"/>
              <p:cNvPicPr preferRelativeResize="0"/>
              <p:nvPr/>
            </p:nvPicPr>
            <p:blipFill>
              <a:blip r:embed="rId10">
                <a:alphaModFix/>
              </a:blip>
              <a:stretch>
                <a:fillRect/>
              </a:stretch>
            </p:blipFill>
            <p:spPr>
              <a:xfrm>
                <a:off x="7771550" y="652600"/>
                <a:ext cx="886502" cy="899999"/>
              </a:xfrm>
              <a:prstGeom prst="rect">
                <a:avLst/>
              </a:prstGeom>
              <a:noFill/>
              <a:ln>
                <a:noFill/>
              </a:ln>
            </p:spPr>
          </p:pic>
          <p:grpSp>
            <p:nvGrpSpPr>
              <p:cNvPr id="439" name="Google Shape;439;p34"/>
              <p:cNvGrpSpPr/>
              <p:nvPr/>
            </p:nvGrpSpPr>
            <p:grpSpPr>
              <a:xfrm>
                <a:off x="8009113" y="853213"/>
                <a:ext cx="411375" cy="498775"/>
                <a:chOff x="5753150" y="4171200"/>
                <a:chExt cx="411375" cy="498775"/>
              </a:xfrm>
            </p:grpSpPr>
            <p:sp>
              <p:nvSpPr>
                <p:cNvPr id="440" name="Google Shape;440;p34"/>
                <p:cNvSpPr/>
                <p:nvPr/>
              </p:nvSpPr>
              <p:spPr>
                <a:xfrm>
                  <a:off x="6022825" y="44393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4"/>
                <p:cNvSpPr/>
                <p:nvPr/>
              </p:nvSpPr>
              <p:spPr>
                <a:xfrm>
                  <a:off x="6161475" y="4420675"/>
                  <a:ext cx="25" cy="800"/>
                </a:xfrm>
                <a:custGeom>
                  <a:avLst/>
                  <a:gdLst/>
                  <a:ahLst/>
                  <a:cxnLst/>
                  <a:rect l="l" t="t" r="r" b="b"/>
                  <a:pathLst>
                    <a:path w="1" h="32" extrusionOk="0">
                      <a:moveTo>
                        <a:pt x="0" y="1"/>
                      </a:moveTo>
                      <a:cubicBezTo>
                        <a:pt x="0" y="16"/>
                        <a:pt x="0" y="16"/>
                        <a:pt x="0" y="16"/>
                      </a:cubicBezTo>
                      <a:cubicBezTo>
                        <a:pt x="0" y="16"/>
                        <a:pt x="0" y="16"/>
                        <a:pt x="0" y="31"/>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4"/>
                <p:cNvSpPr/>
                <p:nvPr/>
              </p:nvSpPr>
              <p:spPr>
                <a:xfrm>
                  <a:off x="6126800" y="4387550"/>
                  <a:ext cx="25" cy="400"/>
                </a:xfrm>
                <a:custGeom>
                  <a:avLst/>
                  <a:gdLst/>
                  <a:ahLst/>
                  <a:cxnLst/>
                  <a:rect l="l" t="t" r="r" b="b"/>
                  <a:pathLst>
                    <a:path w="1" h="16" extrusionOk="0">
                      <a:moveTo>
                        <a:pt x="1" y="0"/>
                      </a:moveTo>
                      <a:cubicBezTo>
                        <a:pt x="1" y="0"/>
                        <a:pt x="1" y="0"/>
                        <a:pt x="1" y="0"/>
                      </a:cubicBezTo>
                      <a:cubicBezTo>
                        <a:pt x="1" y="0"/>
                        <a:pt x="1" y="15"/>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4"/>
                <p:cNvSpPr/>
                <p:nvPr/>
              </p:nvSpPr>
              <p:spPr>
                <a:xfrm>
                  <a:off x="5938250" y="42031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4"/>
                <p:cNvSpPr/>
                <p:nvPr/>
              </p:nvSpPr>
              <p:spPr>
                <a:xfrm>
                  <a:off x="5753150" y="4171200"/>
                  <a:ext cx="411375" cy="498775"/>
                </a:xfrm>
                <a:custGeom>
                  <a:avLst/>
                  <a:gdLst/>
                  <a:ahLst/>
                  <a:cxnLst/>
                  <a:rect l="l" t="t" r="r" b="b"/>
                  <a:pathLst>
                    <a:path w="16455" h="19951" extrusionOk="0">
                      <a:moveTo>
                        <a:pt x="7786" y="381"/>
                      </a:moveTo>
                      <a:cubicBezTo>
                        <a:pt x="7801" y="396"/>
                        <a:pt x="7816" y="396"/>
                        <a:pt x="7831" y="396"/>
                      </a:cubicBezTo>
                      <a:lnTo>
                        <a:pt x="7831" y="412"/>
                      </a:lnTo>
                      <a:lnTo>
                        <a:pt x="7847" y="412"/>
                      </a:lnTo>
                      <a:cubicBezTo>
                        <a:pt x="7847" y="412"/>
                        <a:pt x="7862" y="427"/>
                        <a:pt x="7877" y="427"/>
                      </a:cubicBezTo>
                      <a:lnTo>
                        <a:pt x="7892" y="442"/>
                      </a:lnTo>
                      <a:cubicBezTo>
                        <a:pt x="7892" y="442"/>
                        <a:pt x="7908" y="457"/>
                        <a:pt x="7908" y="457"/>
                      </a:cubicBezTo>
                      <a:cubicBezTo>
                        <a:pt x="7908" y="472"/>
                        <a:pt x="7908" y="472"/>
                        <a:pt x="7908" y="472"/>
                      </a:cubicBezTo>
                      <a:lnTo>
                        <a:pt x="7908" y="488"/>
                      </a:lnTo>
                      <a:cubicBezTo>
                        <a:pt x="7892" y="503"/>
                        <a:pt x="7877" y="518"/>
                        <a:pt x="7862" y="533"/>
                      </a:cubicBezTo>
                      <a:cubicBezTo>
                        <a:pt x="7862" y="549"/>
                        <a:pt x="7847" y="564"/>
                        <a:pt x="7831" y="579"/>
                      </a:cubicBezTo>
                      <a:cubicBezTo>
                        <a:pt x="7801" y="610"/>
                        <a:pt x="7770" y="640"/>
                        <a:pt x="7740" y="671"/>
                      </a:cubicBezTo>
                      <a:cubicBezTo>
                        <a:pt x="7725" y="686"/>
                        <a:pt x="7710" y="701"/>
                        <a:pt x="7679" y="716"/>
                      </a:cubicBezTo>
                      <a:cubicBezTo>
                        <a:pt x="7664" y="731"/>
                        <a:pt x="7649" y="731"/>
                        <a:pt x="7633" y="747"/>
                      </a:cubicBezTo>
                      <a:cubicBezTo>
                        <a:pt x="7618" y="762"/>
                        <a:pt x="7588" y="777"/>
                        <a:pt x="7572" y="792"/>
                      </a:cubicBezTo>
                      <a:lnTo>
                        <a:pt x="7557" y="823"/>
                      </a:lnTo>
                      <a:lnTo>
                        <a:pt x="7572" y="762"/>
                      </a:lnTo>
                      <a:lnTo>
                        <a:pt x="7588" y="716"/>
                      </a:lnTo>
                      <a:cubicBezTo>
                        <a:pt x="7603" y="686"/>
                        <a:pt x="7618" y="655"/>
                        <a:pt x="7618" y="625"/>
                      </a:cubicBezTo>
                      <a:cubicBezTo>
                        <a:pt x="7633" y="594"/>
                        <a:pt x="7664" y="549"/>
                        <a:pt x="7679" y="518"/>
                      </a:cubicBezTo>
                      <a:lnTo>
                        <a:pt x="7679" y="503"/>
                      </a:lnTo>
                      <a:cubicBezTo>
                        <a:pt x="7694" y="472"/>
                        <a:pt x="7710" y="442"/>
                        <a:pt x="7725" y="427"/>
                      </a:cubicBezTo>
                      <a:cubicBezTo>
                        <a:pt x="7740" y="412"/>
                        <a:pt x="7755" y="396"/>
                        <a:pt x="7755" y="381"/>
                      </a:cubicBezTo>
                      <a:close/>
                      <a:moveTo>
                        <a:pt x="6308" y="137"/>
                      </a:moveTo>
                      <a:cubicBezTo>
                        <a:pt x="6323" y="137"/>
                        <a:pt x="6323" y="152"/>
                        <a:pt x="6338" y="152"/>
                      </a:cubicBezTo>
                      <a:lnTo>
                        <a:pt x="6369" y="168"/>
                      </a:lnTo>
                      <a:cubicBezTo>
                        <a:pt x="6384" y="183"/>
                        <a:pt x="6399" y="198"/>
                        <a:pt x="6414" y="213"/>
                      </a:cubicBezTo>
                      <a:cubicBezTo>
                        <a:pt x="6430" y="229"/>
                        <a:pt x="6445" y="229"/>
                        <a:pt x="6445" y="244"/>
                      </a:cubicBezTo>
                      <a:cubicBezTo>
                        <a:pt x="6445" y="244"/>
                        <a:pt x="6460" y="244"/>
                        <a:pt x="6460" y="259"/>
                      </a:cubicBezTo>
                      <a:cubicBezTo>
                        <a:pt x="6460" y="259"/>
                        <a:pt x="6460" y="274"/>
                        <a:pt x="6460" y="274"/>
                      </a:cubicBezTo>
                      <a:cubicBezTo>
                        <a:pt x="6460" y="274"/>
                        <a:pt x="6475" y="290"/>
                        <a:pt x="6475" y="290"/>
                      </a:cubicBezTo>
                      <a:cubicBezTo>
                        <a:pt x="6475" y="305"/>
                        <a:pt x="6475" y="320"/>
                        <a:pt x="6475" y="320"/>
                      </a:cubicBezTo>
                      <a:cubicBezTo>
                        <a:pt x="6475" y="351"/>
                        <a:pt x="6475" y="366"/>
                        <a:pt x="6475" y="381"/>
                      </a:cubicBezTo>
                      <a:cubicBezTo>
                        <a:pt x="6460" y="412"/>
                        <a:pt x="6460" y="457"/>
                        <a:pt x="6460" y="488"/>
                      </a:cubicBezTo>
                      <a:lnTo>
                        <a:pt x="6445" y="533"/>
                      </a:lnTo>
                      <a:cubicBezTo>
                        <a:pt x="6430" y="579"/>
                        <a:pt x="6414" y="625"/>
                        <a:pt x="6414" y="671"/>
                      </a:cubicBezTo>
                      <a:cubicBezTo>
                        <a:pt x="6399" y="716"/>
                        <a:pt x="6399" y="777"/>
                        <a:pt x="6384" y="823"/>
                      </a:cubicBezTo>
                      <a:cubicBezTo>
                        <a:pt x="6338" y="777"/>
                        <a:pt x="6293" y="716"/>
                        <a:pt x="6247" y="655"/>
                      </a:cubicBezTo>
                      <a:cubicBezTo>
                        <a:pt x="6232" y="625"/>
                        <a:pt x="6216" y="610"/>
                        <a:pt x="6216" y="579"/>
                      </a:cubicBezTo>
                      <a:cubicBezTo>
                        <a:pt x="6201" y="564"/>
                        <a:pt x="6186" y="533"/>
                        <a:pt x="6186" y="518"/>
                      </a:cubicBezTo>
                      <a:cubicBezTo>
                        <a:pt x="6171" y="488"/>
                        <a:pt x="6171" y="472"/>
                        <a:pt x="6171" y="457"/>
                      </a:cubicBezTo>
                      <a:cubicBezTo>
                        <a:pt x="6155" y="412"/>
                        <a:pt x="6155" y="381"/>
                        <a:pt x="6155" y="351"/>
                      </a:cubicBezTo>
                      <a:cubicBezTo>
                        <a:pt x="6155" y="320"/>
                        <a:pt x="6155" y="290"/>
                        <a:pt x="6155" y="259"/>
                      </a:cubicBezTo>
                      <a:cubicBezTo>
                        <a:pt x="6155" y="229"/>
                        <a:pt x="6155" y="213"/>
                        <a:pt x="6171" y="198"/>
                      </a:cubicBezTo>
                      <a:lnTo>
                        <a:pt x="6171" y="183"/>
                      </a:lnTo>
                      <a:cubicBezTo>
                        <a:pt x="6171" y="168"/>
                        <a:pt x="6171" y="168"/>
                        <a:pt x="6171" y="168"/>
                      </a:cubicBezTo>
                      <a:cubicBezTo>
                        <a:pt x="6186" y="152"/>
                        <a:pt x="6186" y="152"/>
                        <a:pt x="6186" y="152"/>
                      </a:cubicBezTo>
                      <a:lnTo>
                        <a:pt x="6201" y="137"/>
                      </a:lnTo>
                      <a:close/>
                      <a:moveTo>
                        <a:pt x="9675" y="731"/>
                      </a:moveTo>
                      <a:cubicBezTo>
                        <a:pt x="9690" y="747"/>
                        <a:pt x="9690" y="747"/>
                        <a:pt x="9690" y="747"/>
                      </a:cubicBezTo>
                      <a:cubicBezTo>
                        <a:pt x="9705" y="747"/>
                        <a:pt x="9705" y="747"/>
                        <a:pt x="9705" y="762"/>
                      </a:cubicBezTo>
                      <a:lnTo>
                        <a:pt x="9721" y="762"/>
                      </a:lnTo>
                      <a:lnTo>
                        <a:pt x="9721" y="777"/>
                      </a:lnTo>
                      <a:cubicBezTo>
                        <a:pt x="9721" y="777"/>
                        <a:pt x="9721" y="792"/>
                        <a:pt x="9736" y="792"/>
                      </a:cubicBezTo>
                      <a:cubicBezTo>
                        <a:pt x="9736" y="792"/>
                        <a:pt x="9736" y="808"/>
                        <a:pt x="9736" y="808"/>
                      </a:cubicBezTo>
                      <a:lnTo>
                        <a:pt x="9736" y="823"/>
                      </a:lnTo>
                      <a:lnTo>
                        <a:pt x="9736" y="853"/>
                      </a:lnTo>
                      <a:cubicBezTo>
                        <a:pt x="9736" y="853"/>
                        <a:pt x="9736" y="869"/>
                        <a:pt x="9736" y="884"/>
                      </a:cubicBezTo>
                      <a:cubicBezTo>
                        <a:pt x="9721" y="884"/>
                        <a:pt x="9721" y="899"/>
                        <a:pt x="9721" y="899"/>
                      </a:cubicBezTo>
                      <a:cubicBezTo>
                        <a:pt x="9721" y="914"/>
                        <a:pt x="9721" y="914"/>
                        <a:pt x="9721" y="930"/>
                      </a:cubicBezTo>
                      <a:cubicBezTo>
                        <a:pt x="9705" y="930"/>
                        <a:pt x="9705" y="945"/>
                        <a:pt x="9705" y="945"/>
                      </a:cubicBezTo>
                      <a:cubicBezTo>
                        <a:pt x="9690" y="960"/>
                        <a:pt x="9690" y="975"/>
                        <a:pt x="9675" y="990"/>
                      </a:cubicBezTo>
                      <a:lnTo>
                        <a:pt x="9660" y="990"/>
                      </a:lnTo>
                      <a:lnTo>
                        <a:pt x="9660" y="1006"/>
                      </a:lnTo>
                      <a:cubicBezTo>
                        <a:pt x="9629" y="1036"/>
                        <a:pt x="9599" y="1051"/>
                        <a:pt x="9568" y="1082"/>
                      </a:cubicBezTo>
                      <a:cubicBezTo>
                        <a:pt x="9568" y="1097"/>
                        <a:pt x="9553" y="1097"/>
                        <a:pt x="9538" y="1112"/>
                      </a:cubicBezTo>
                      <a:lnTo>
                        <a:pt x="9477" y="1143"/>
                      </a:lnTo>
                      <a:cubicBezTo>
                        <a:pt x="9431" y="1173"/>
                        <a:pt x="9401" y="1189"/>
                        <a:pt x="9355" y="1219"/>
                      </a:cubicBezTo>
                      <a:cubicBezTo>
                        <a:pt x="9294" y="1249"/>
                        <a:pt x="9233" y="1280"/>
                        <a:pt x="9187" y="1310"/>
                      </a:cubicBezTo>
                      <a:cubicBezTo>
                        <a:pt x="9172" y="1326"/>
                        <a:pt x="9157" y="1341"/>
                        <a:pt x="9142" y="1341"/>
                      </a:cubicBezTo>
                      <a:cubicBezTo>
                        <a:pt x="9111" y="1371"/>
                        <a:pt x="9081" y="1402"/>
                        <a:pt x="9050" y="1417"/>
                      </a:cubicBezTo>
                      <a:cubicBezTo>
                        <a:pt x="9035" y="1448"/>
                        <a:pt x="9020" y="1463"/>
                        <a:pt x="9020" y="1478"/>
                      </a:cubicBezTo>
                      <a:cubicBezTo>
                        <a:pt x="9005" y="1463"/>
                        <a:pt x="9005" y="1463"/>
                        <a:pt x="9005" y="1463"/>
                      </a:cubicBezTo>
                      <a:lnTo>
                        <a:pt x="9020" y="1448"/>
                      </a:lnTo>
                      <a:lnTo>
                        <a:pt x="9020" y="1432"/>
                      </a:lnTo>
                      <a:cubicBezTo>
                        <a:pt x="9020" y="1371"/>
                        <a:pt x="9035" y="1310"/>
                        <a:pt x="9050" y="1249"/>
                      </a:cubicBezTo>
                      <a:cubicBezTo>
                        <a:pt x="9066" y="1219"/>
                        <a:pt x="9066" y="1189"/>
                        <a:pt x="9081" y="1158"/>
                      </a:cubicBezTo>
                      <a:cubicBezTo>
                        <a:pt x="9081" y="1128"/>
                        <a:pt x="9096" y="1112"/>
                        <a:pt x="9111" y="1097"/>
                      </a:cubicBezTo>
                      <a:cubicBezTo>
                        <a:pt x="9126" y="1067"/>
                        <a:pt x="9142" y="1036"/>
                        <a:pt x="9157" y="1006"/>
                      </a:cubicBezTo>
                      <a:cubicBezTo>
                        <a:pt x="9172" y="975"/>
                        <a:pt x="9187" y="960"/>
                        <a:pt x="9203" y="945"/>
                      </a:cubicBezTo>
                      <a:cubicBezTo>
                        <a:pt x="9233" y="914"/>
                        <a:pt x="9248" y="899"/>
                        <a:pt x="9264" y="884"/>
                      </a:cubicBezTo>
                      <a:cubicBezTo>
                        <a:pt x="9279" y="869"/>
                        <a:pt x="9294" y="869"/>
                        <a:pt x="9309" y="853"/>
                      </a:cubicBezTo>
                      <a:cubicBezTo>
                        <a:pt x="9325" y="838"/>
                        <a:pt x="9355" y="823"/>
                        <a:pt x="9370" y="808"/>
                      </a:cubicBezTo>
                      <a:cubicBezTo>
                        <a:pt x="9401" y="792"/>
                        <a:pt x="9431" y="777"/>
                        <a:pt x="9462" y="762"/>
                      </a:cubicBezTo>
                      <a:cubicBezTo>
                        <a:pt x="9477" y="747"/>
                        <a:pt x="9507" y="747"/>
                        <a:pt x="9538" y="731"/>
                      </a:cubicBezTo>
                      <a:close/>
                      <a:moveTo>
                        <a:pt x="4662" y="1310"/>
                      </a:moveTo>
                      <a:cubicBezTo>
                        <a:pt x="4662" y="1310"/>
                        <a:pt x="4678" y="1310"/>
                        <a:pt x="4678" y="1326"/>
                      </a:cubicBezTo>
                      <a:cubicBezTo>
                        <a:pt x="4693" y="1326"/>
                        <a:pt x="4693" y="1326"/>
                        <a:pt x="4708" y="1341"/>
                      </a:cubicBezTo>
                      <a:cubicBezTo>
                        <a:pt x="4723" y="1341"/>
                        <a:pt x="4739" y="1356"/>
                        <a:pt x="4754" y="1356"/>
                      </a:cubicBezTo>
                      <a:cubicBezTo>
                        <a:pt x="4769" y="1371"/>
                        <a:pt x="4784" y="1371"/>
                        <a:pt x="4784" y="1387"/>
                      </a:cubicBezTo>
                      <a:cubicBezTo>
                        <a:pt x="4815" y="1402"/>
                        <a:pt x="4830" y="1417"/>
                        <a:pt x="4845" y="1448"/>
                      </a:cubicBezTo>
                      <a:cubicBezTo>
                        <a:pt x="4845" y="1463"/>
                        <a:pt x="4860" y="1478"/>
                        <a:pt x="4876" y="1493"/>
                      </a:cubicBezTo>
                      <a:cubicBezTo>
                        <a:pt x="4891" y="1524"/>
                        <a:pt x="4906" y="1554"/>
                        <a:pt x="4921" y="1585"/>
                      </a:cubicBezTo>
                      <a:lnTo>
                        <a:pt x="4937" y="1615"/>
                      </a:lnTo>
                      <a:cubicBezTo>
                        <a:pt x="4952" y="1661"/>
                        <a:pt x="4982" y="1707"/>
                        <a:pt x="5013" y="1737"/>
                      </a:cubicBezTo>
                      <a:cubicBezTo>
                        <a:pt x="4982" y="1737"/>
                        <a:pt x="4952" y="1722"/>
                        <a:pt x="4921" y="1707"/>
                      </a:cubicBezTo>
                      <a:cubicBezTo>
                        <a:pt x="4876" y="1691"/>
                        <a:pt x="4830" y="1676"/>
                        <a:pt x="4784" y="1661"/>
                      </a:cubicBezTo>
                      <a:lnTo>
                        <a:pt x="4754" y="1646"/>
                      </a:lnTo>
                      <a:cubicBezTo>
                        <a:pt x="4739" y="1630"/>
                        <a:pt x="4723" y="1630"/>
                        <a:pt x="4708" y="1615"/>
                      </a:cubicBezTo>
                      <a:cubicBezTo>
                        <a:pt x="4693" y="1600"/>
                        <a:pt x="4662" y="1585"/>
                        <a:pt x="4647" y="1569"/>
                      </a:cubicBezTo>
                      <a:cubicBezTo>
                        <a:pt x="4617" y="1539"/>
                        <a:pt x="4601" y="1524"/>
                        <a:pt x="4586" y="1493"/>
                      </a:cubicBezTo>
                      <a:cubicBezTo>
                        <a:pt x="4571" y="1478"/>
                        <a:pt x="4556" y="1463"/>
                        <a:pt x="4556" y="1448"/>
                      </a:cubicBezTo>
                      <a:lnTo>
                        <a:pt x="4540" y="1448"/>
                      </a:lnTo>
                      <a:cubicBezTo>
                        <a:pt x="4540" y="1432"/>
                        <a:pt x="4540" y="1432"/>
                        <a:pt x="4525" y="1417"/>
                      </a:cubicBezTo>
                      <a:cubicBezTo>
                        <a:pt x="4525" y="1417"/>
                        <a:pt x="4525" y="1402"/>
                        <a:pt x="4525" y="1402"/>
                      </a:cubicBezTo>
                      <a:cubicBezTo>
                        <a:pt x="4525" y="1402"/>
                        <a:pt x="4525" y="1387"/>
                        <a:pt x="4525" y="1387"/>
                      </a:cubicBezTo>
                      <a:cubicBezTo>
                        <a:pt x="4525" y="1387"/>
                        <a:pt x="4510" y="1387"/>
                        <a:pt x="4510" y="1371"/>
                      </a:cubicBezTo>
                      <a:cubicBezTo>
                        <a:pt x="4525" y="1356"/>
                        <a:pt x="4525" y="1356"/>
                        <a:pt x="4525" y="1356"/>
                      </a:cubicBezTo>
                      <a:cubicBezTo>
                        <a:pt x="4525" y="1341"/>
                        <a:pt x="4525" y="1341"/>
                        <a:pt x="4525" y="1341"/>
                      </a:cubicBezTo>
                      <a:lnTo>
                        <a:pt x="4540" y="1341"/>
                      </a:lnTo>
                      <a:lnTo>
                        <a:pt x="4540" y="1326"/>
                      </a:lnTo>
                      <a:lnTo>
                        <a:pt x="4556" y="1326"/>
                      </a:lnTo>
                      <a:cubicBezTo>
                        <a:pt x="4571" y="1326"/>
                        <a:pt x="4571" y="1310"/>
                        <a:pt x="4586" y="1310"/>
                      </a:cubicBezTo>
                      <a:close/>
                      <a:moveTo>
                        <a:pt x="11031" y="1143"/>
                      </a:moveTo>
                      <a:lnTo>
                        <a:pt x="11046" y="1158"/>
                      </a:lnTo>
                      <a:lnTo>
                        <a:pt x="11046" y="1173"/>
                      </a:lnTo>
                      <a:cubicBezTo>
                        <a:pt x="11046" y="1189"/>
                        <a:pt x="11046" y="1204"/>
                        <a:pt x="11046" y="1219"/>
                      </a:cubicBezTo>
                      <a:cubicBezTo>
                        <a:pt x="11046" y="1219"/>
                        <a:pt x="11031" y="1234"/>
                        <a:pt x="11031" y="1249"/>
                      </a:cubicBezTo>
                      <a:lnTo>
                        <a:pt x="11016" y="1280"/>
                      </a:lnTo>
                      <a:lnTo>
                        <a:pt x="11000" y="1326"/>
                      </a:lnTo>
                      <a:cubicBezTo>
                        <a:pt x="10985" y="1341"/>
                        <a:pt x="10985" y="1371"/>
                        <a:pt x="10970" y="1387"/>
                      </a:cubicBezTo>
                      <a:lnTo>
                        <a:pt x="10955" y="1387"/>
                      </a:lnTo>
                      <a:cubicBezTo>
                        <a:pt x="10955" y="1402"/>
                        <a:pt x="10955" y="1417"/>
                        <a:pt x="10940" y="1417"/>
                      </a:cubicBezTo>
                      <a:lnTo>
                        <a:pt x="10924" y="1432"/>
                      </a:lnTo>
                      <a:lnTo>
                        <a:pt x="10909" y="1448"/>
                      </a:lnTo>
                      <a:cubicBezTo>
                        <a:pt x="10894" y="1478"/>
                        <a:pt x="10879" y="1493"/>
                        <a:pt x="10863" y="1508"/>
                      </a:cubicBezTo>
                      <a:cubicBezTo>
                        <a:pt x="10848" y="1524"/>
                        <a:pt x="10833" y="1539"/>
                        <a:pt x="10818" y="1539"/>
                      </a:cubicBezTo>
                      <a:lnTo>
                        <a:pt x="10802" y="1554"/>
                      </a:lnTo>
                      <a:lnTo>
                        <a:pt x="10802" y="1569"/>
                      </a:lnTo>
                      <a:cubicBezTo>
                        <a:pt x="10757" y="1600"/>
                        <a:pt x="10726" y="1630"/>
                        <a:pt x="10696" y="1676"/>
                      </a:cubicBezTo>
                      <a:cubicBezTo>
                        <a:pt x="10665" y="1707"/>
                        <a:pt x="10650" y="1737"/>
                        <a:pt x="10620" y="1768"/>
                      </a:cubicBezTo>
                      <a:lnTo>
                        <a:pt x="10620" y="1752"/>
                      </a:lnTo>
                      <a:lnTo>
                        <a:pt x="10635" y="1737"/>
                      </a:lnTo>
                      <a:cubicBezTo>
                        <a:pt x="10635" y="1737"/>
                        <a:pt x="10635" y="1722"/>
                        <a:pt x="10635" y="1722"/>
                      </a:cubicBezTo>
                      <a:lnTo>
                        <a:pt x="10650" y="1630"/>
                      </a:lnTo>
                      <a:cubicBezTo>
                        <a:pt x="10650" y="1600"/>
                        <a:pt x="10665" y="1585"/>
                        <a:pt x="10665" y="1554"/>
                      </a:cubicBezTo>
                      <a:cubicBezTo>
                        <a:pt x="10665" y="1524"/>
                        <a:pt x="10681" y="1508"/>
                        <a:pt x="10681" y="1478"/>
                      </a:cubicBezTo>
                      <a:cubicBezTo>
                        <a:pt x="10696" y="1448"/>
                        <a:pt x="10711" y="1417"/>
                        <a:pt x="10726" y="1387"/>
                      </a:cubicBezTo>
                      <a:cubicBezTo>
                        <a:pt x="10741" y="1356"/>
                        <a:pt x="10757" y="1326"/>
                        <a:pt x="10772" y="1295"/>
                      </a:cubicBezTo>
                      <a:cubicBezTo>
                        <a:pt x="10787" y="1280"/>
                        <a:pt x="10802" y="1265"/>
                        <a:pt x="10818" y="1249"/>
                      </a:cubicBezTo>
                      <a:cubicBezTo>
                        <a:pt x="10848" y="1219"/>
                        <a:pt x="10863" y="1204"/>
                        <a:pt x="10879" y="1189"/>
                      </a:cubicBezTo>
                      <a:cubicBezTo>
                        <a:pt x="10894" y="1173"/>
                        <a:pt x="10894" y="1173"/>
                        <a:pt x="10909" y="1158"/>
                      </a:cubicBezTo>
                      <a:lnTo>
                        <a:pt x="10924" y="1158"/>
                      </a:lnTo>
                      <a:cubicBezTo>
                        <a:pt x="10940" y="1143"/>
                        <a:pt x="10940" y="1143"/>
                        <a:pt x="10955" y="1143"/>
                      </a:cubicBezTo>
                      <a:close/>
                      <a:moveTo>
                        <a:pt x="8228" y="1508"/>
                      </a:moveTo>
                      <a:cubicBezTo>
                        <a:pt x="8228" y="1508"/>
                        <a:pt x="8228" y="1524"/>
                        <a:pt x="8228" y="1524"/>
                      </a:cubicBezTo>
                      <a:cubicBezTo>
                        <a:pt x="8228" y="1524"/>
                        <a:pt x="8243" y="1524"/>
                        <a:pt x="8243" y="1539"/>
                      </a:cubicBezTo>
                      <a:cubicBezTo>
                        <a:pt x="8243" y="1539"/>
                        <a:pt x="8243" y="1554"/>
                        <a:pt x="8258" y="1554"/>
                      </a:cubicBezTo>
                      <a:cubicBezTo>
                        <a:pt x="8258" y="1585"/>
                        <a:pt x="8258" y="1600"/>
                        <a:pt x="8258" y="1630"/>
                      </a:cubicBezTo>
                      <a:cubicBezTo>
                        <a:pt x="8273" y="1646"/>
                        <a:pt x="8273" y="1676"/>
                        <a:pt x="8273" y="1691"/>
                      </a:cubicBezTo>
                      <a:cubicBezTo>
                        <a:pt x="8288" y="1722"/>
                        <a:pt x="8288" y="1737"/>
                        <a:pt x="8288" y="1752"/>
                      </a:cubicBezTo>
                      <a:lnTo>
                        <a:pt x="8304" y="1828"/>
                      </a:lnTo>
                      <a:cubicBezTo>
                        <a:pt x="8304" y="1828"/>
                        <a:pt x="8304" y="1844"/>
                        <a:pt x="8304" y="1844"/>
                      </a:cubicBezTo>
                      <a:lnTo>
                        <a:pt x="8304" y="1874"/>
                      </a:lnTo>
                      <a:cubicBezTo>
                        <a:pt x="8304" y="1889"/>
                        <a:pt x="8304" y="1889"/>
                        <a:pt x="8304" y="1905"/>
                      </a:cubicBezTo>
                      <a:cubicBezTo>
                        <a:pt x="8304" y="1920"/>
                        <a:pt x="8288" y="1935"/>
                        <a:pt x="8288" y="1950"/>
                      </a:cubicBezTo>
                      <a:cubicBezTo>
                        <a:pt x="8273" y="1981"/>
                        <a:pt x="8258" y="2011"/>
                        <a:pt x="8243" y="2042"/>
                      </a:cubicBezTo>
                      <a:cubicBezTo>
                        <a:pt x="8228" y="2087"/>
                        <a:pt x="8197" y="2133"/>
                        <a:pt x="8167" y="2179"/>
                      </a:cubicBezTo>
                      <a:cubicBezTo>
                        <a:pt x="8151" y="2209"/>
                        <a:pt x="8121" y="2240"/>
                        <a:pt x="8106" y="2286"/>
                      </a:cubicBezTo>
                      <a:lnTo>
                        <a:pt x="8106" y="2255"/>
                      </a:lnTo>
                      <a:cubicBezTo>
                        <a:pt x="8106" y="2209"/>
                        <a:pt x="8106" y="2164"/>
                        <a:pt x="8106" y="2118"/>
                      </a:cubicBezTo>
                      <a:lnTo>
                        <a:pt x="8090" y="2072"/>
                      </a:lnTo>
                      <a:cubicBezTo>
                        <a:pt x="8090" y="1996"/>
                        <a:pt x="8090" y="1920"/>
                        <a:pt x="8106" y="1828"/>
                      </a:cubicBezTo>
                      <a:cubicBezTo>
                        <a:pt x="8106" y="1783"/>
                        <a:pt x="8121" y="1722"/>
                        <a:pt x="8121" y="1661"/>
                      </a:cubicBezTo>
                      <a:cubicBezTo>
                        <a:pt x="8136" y="1615"/>
                        <a:pt x="8151" y="1585"/>
                        <a:pt x="8167" y="1554"/>
                      </a:cubicBezTo>
                      <a:cubicBezTo>
                        <a:pt x="8167" y="1539"/>
                        <a:pt x="8167" y="1524"/>
                        <a:pt x="8182" y="1508"/>
                      </a:cubicBezTo>
                      <a:close/>
                      <a:moveTo>
                        <a:pt x="12555" y="2270"/>
                      </a:moveTo>
                      <a:cubicBezTo>
                        <a:pt x="12570" y="2270"/>
                        <a:pt x="12585" y="2270"/>
                        <a:pt x="12600" y="2286"/>
                      </a:cubicBezTo>
                      <a:lnTo>
                        <a:pt x="12646" y="2286"/>
                      </a:lnTo>
                      <a:cubicBezTo>
                        <a:pt x="12661" y="2286"/>
                        <a:pt x="12661" y="2286"/>
                        <a:pt x="12676" y="2301"/>
                      </a:cubicBezTo>
                      <a:cubicBezTo>
                        <a:pt x="12692" y="2301"/>
                        <a:pt x="12707" y="2301"/>
                        <a:pt x="12722" y="2316"/>
                      </a:cubicBezTo>
                      <a:cubicBezTo>
                        <a:pt x="12722" y="2316"/>
                        <a:pt x="12737" y="2316"/>
                        <a:pt x="12737" y="2331"/>
                      </a:cubicBezTo>
                      <a:cubicBezTo>
                        <a:pt x="12753" y="2331"/>
                        <a:pt x="12753" y="2331"/>
                        <a:pt x="12768" y="2346"/>
                      </a:cubicBezTo>
                      <a:cubicBezTo>
                        <a:pt x="12768" y="2362"/>
                        <a:pt x="12783" y="2362"/>
                        <a:pt x="12783" y="2362"/>
                      </a:cubicBezTo>
                      <a:lnTo>
                        <a:pt x="12783" y="2392"/>
                      </a:lnTo>
                      <a:lnTo>
                        <a:pt x="12798" y="2407"/>
                      </a:lnTo>
                      <a:lnTo>
                        <a:pt x="12798" y="2423"/>
                      </a:lnTo>
                      <a:lnTo>
                        <a:pt x="12783" y="2438"/>
                      </a:lnTo>
                      <a:cubicBezTo>
                        <a:pt x="12768" y="2453"/>
                        <a:pt x="12768" y="2453"/>
                        <a:pt x="12768" y="2453"/>
                      </a:cubicBezTo>
                      <a:lnTo>
                        <a:pt x="12753" y="2453"/>
                      </a:lnTo>
                      <a:cubicBezTo>
                        <a:pt x="12753" y="2453"/>
                        <a:pt x="12722" y="2453"/>
                        <a:pt x="12722" y="2468"/>
                      </a:cubicBezTo>
                      <a:lnTo>
                        <a:pt x="12585" y="2468"/>
                      </a:lnTo>
                      <a:cubicBezTo>
                        <a:pt x="12555" y="2453"/>
                        <a:pt x="12509" y="2453"/>
                        <a:pt x="12463" y="2438"/>
                      </a:cubicBezTo>
                      <a:cubicBezTo>
                        <a:pt x="12417" y="2438"/>
                        <a:pt x="12372" y="2423"/>
                        <a:pt x="12326" y="2407"/>
                      </a:cubicBezTo>
                      <a:cubicBezTo>
                        <a:pt x="12311" y="2392"/>
                        <a:pt x="12265" y="2392"/>
                        <a:pt x="12235" y="2377"/>
                      </a:cubicBezTo>
                      <a:cubicBezTo>
                        <a:pt x="12235" y="2377"/>
                        <a:pt x="12250" y="2377"/>
                        <a:pt x="12250" y="2362"/>
                      </a:cubicBezTo>
                      <a:cubicBezTo>
                        <a:pt x="12265" y="2362"/>
                        <a:pt x="12296" y="2346"/>
                        <a:pt x="12326" y="2331"/>
                      </a:cubicBezTo>
                      <a:cubicBezTo>
                        <a:pt x="12341" y="2316"/>
                        <a:pt x="12372" y="2316"/>
                        <a:pt x="12387" y="2301"/>
                      </a:cubicBezTo>
                      <a:cubicBezTo>
                        <a:pt x="12402" y="2301"/>
                        <a:pt x="12433" y="2286"/>
                        <a:pt x="12463" y="2286"/>
                      </a:cubicBezTo>
                      <a:cubicBezTo>
                        <a:pt x="12478" y="2286"/>
                        <a:pt x="12509" y="2286"/>
                        <a:pt x="12524" y="2270"/>
                      </a:cubicBezTo>
                      <a:close/>
                      <a:moveTo>
                        <a:pt x="8060" y="12935"/>
                      </a:moveTo>
                      <a:lnTo>
                        <a:pt x="8060" y="12966"/>
                      </a:lnTo>
                      <a:cubicBezTo>
                        <a:pt x="8060" y="12966"/>
                        <a:pt x="8060" y="12967"/>
                        <a:pt x="8061" y="12967"/>
                      </a:cubicBezTo>
                      <a:lnTo>
                        <a:pt x="8061" y="12967"/>
                      </a:lnTo>
                      <a:cubicBezTo>
                        <a:pt x="8060" y="12957"/>
                        <a:pt x="8060" y="12946"/>
                        <a:pt x="8060" y="12935"/>
                      </a:cubicBezTo>
                      <a:close/>
                      <a:moveTo>
                        <a:pt x="6841" y="14276"/>
                      </a:moveTo>
                      <a:cubicBezTo>
                        <a:pt x="6846" y="14281"/>
                        <a:pt x="6851" y="14286"/>
                        <a:pt x="6856" y="14291"/>
                      </a:cubicBezTo>
                      <a:cubicBezTo>
                        <a:pt x="6856" y="14291"/>
                        <a:pt x="6841" y="14291"/>
                        <a:pt x="6841" y="14276"/>
                      </a:cubicBezTo>
                      <a:close/>
                      <a:moveTo>
                        <a:pt x="6582" y="14322"/>
                      </a:moveTo>
                      <a:lnTo>
                        <a:pt x="6597" y="14337"/>
                      </a:lnTo>
                      <a:cubicBezTo>
                        <a:pt x="6582" y="14337"/>
                        <a:pt x="6582" y="14337"/>
                        <a:pt x="6582" y="14322"/>
                      </a:cubicBezTo>
                      <a:close/>
                      <a:moveTo>
                        <a:pt x="3581" y="2133"/>
                      </a:moveTo>
                      <a:cubicBezTo>
                        <a:pt x="3596" y="2148"/>
                        <a:pt x="3611" y="2148"/>
                        <a:pt x="3626" y="2148"/>
                      </a:cubicBezTo>
                      <a:cubicBezTo>
                        <a:pt x="3642" y="2148"/>
                        <a:pt x="3672" y="2164"/>
                        <a:pt x="3687" y="2164"/>
                      </a:cubicBezTo>
                      <a:cubicBezTo>
                        <a:pt x="3702" y="2164"/>
                        <a:pt x="3718" y="2179"/>
                        <a:pt x="3733" y="2179"/>
                      </a:cubicBezTo>
                      <a:cubicBezTo>
                        <a:pt x="3763" y="2194"/>
                        <a:pt x="3779" y="2209"/>
                        <a:pt x="3809" y="2225"/>
                      </a:cubicBezTo>
                      <a:cubicBezTo>
                        <a:pt x="3824" y="2240"/>
                        <a:pt x="3855" y="2270"/>
                        <a:pt x="3870" y="2286"/>
                      </a:cubicBezTo>
                      <a:cubicBezTo>
                        <a:pt x="3916" y="2316"/>
                        <a:pt x="3946" y="2346"/>
                        <a:pt x="3961" y="2377"/>
                      </a:cubicBezTo>
                      <a:cubicBezTo>
                        <a:pt x="4007" y="2423"/>
                        <a:pt x="4053" y="2468"/>
                        <a:pt x="4083" y="2514"/>
                      </a:cubicBezTo>
                      <a:cubicBezTo>
                        <a:pt x="4144" y="2590"/>
                        <a:pt x="4205" y="2666"/>
                        <a:pt x="4266" y="2727"/>
                      </a:cubicBezTo>
                      <a:cubicBezTo>
                        <a:pt x="4358" y="2834"/>
                        <a:pt x="4480" y="2925"/>
                        <a:pt x="4617" y="3017"/>
                      </a:cubicBezTo>
                      <a:cubicBezTo>
                        <a:pt x="4739" y="3108"/>
                        <a:pt x="4891" y="3169"/>
                        <a:pt x="5013" y="3200"/>
                      </a:cubicBezTo>
                      <a:cubicBezTo>
                        <a:pt x="5074" y="3230"/>
                        <a:pt x="5150" y="3245"/>
                        <a:pt x="5211" y="3276"/>
                      </a:cubicBezTo>
                      <a:cubicBezTo>
                        <a:pt x="5287" y="3291"/>
                        <a:pt x="5348" y="3322"/>
                        <a:pt x="5424" y="3337"/>
                      </a:cubicBezTo>
                      <a:cubicBezTo>
                        <a:pt x="5485" y="3367"/>
                        <a:pt x="5546" y="3398"/>
                        <a:pt x="5622" y="3428"/>
                      </a:cubicBezTo>
                      <a:cubicBezTo>
                        <a:pt x="5653" y="3443"/>
                        <a:pt x="5683" y="3459"/>
                        <a:pt x="5714" y="3474"/>
                      </a:cubicBezTo>
                      <a:cubicBezTo>
                        <a:pt x="5744" y="3504"/>
                        <a:pt x="5775" y="3520"/>
                        <a:pt x="5805" y="3550"/>
                      </a:cubicBezTo>
                      <a:cubicBezTo>
                        <a:pt x="5851" y="3596"/>
                        <a:pt x="5896" y="3642"/>
                        <a:pt x="5942" y="3702"/>
                      </a:cubicBezTo>
                      <a:cubicBezTo>
                        <a:pt x="6049" y="3824"/>
                        <a:pt x="6140" y="3946"/>
                        <a:pt x="6232" y="4083"/>
                      </a:cubicBezTo>
                      <a:cubicBezTo>
                        <a:pt x="6262" y="4144"/>
                        <a:pt x="6293" y="4190"/>
                        <a:pt x="6323" y="4251"/>
                      </a:cubicBezTo>
                      <a:cubicBezTo>
                        <a:pt x="6323" y="4312"/>
                        <a:pt x="6338" y="4358"/>
                        <a:pt x="6354" y="4403"/>
                      </a:cubicBezTo>
                      <a:cubicBezTo>
                        <a:pt x="6384" y="4479"/>
                        <a:pt x="6414" y="4540"/>
                        <a:pt x="6460" y="4601"/>
                      </a:cubicBezTo>
                      <a:lnTo>
                        <a:pt x="6475" y="4586"/>
                      </a:lnTo>
                      <a:cubicBezTo>
                        <a:pt x="6475" y="4586"/>
                        <a:pt x="6475" y="4586"/>
                        <a:pt x="6475" y="4601"/>
                      </a:cubicBezTo>
                      <a:cubicBezTo>
                        <a:pt x="6506" y="4662"/>
                        <a:pt x="6521" y="4723"/>
                        <a:pt x="6536" y="4769"/>
                      </a:cubicBezTo>
                      <a:cubicBezTo>
                        <a:pt x="6567" y="4876"/>
                        <a:pt x="6597" y="4982"/>
                        <a:pt x="6613" y="5074"/>
                      </a:cubicBezTo>
                      <a:cubicBezTo>
                        <a:pt x="6613" y="5119"/>
                        <a:pt x="6628" y="5180"/>
                        <a:pt x="6628" y="5241"/>
                      </a:cubicBezTo>
                      <a:cubicBezTo>
                        <a:pt x="6628" y="5333"/>
                        <a:pt x="6628" y="5409"/>
                        <a:pt x="6628" y="5500"/>
                      </a:cubicBezTo>
                      <a:cubicBezTo>
                        <a:pt x="6613" y="5622"/>
                        <a:pt x="6597" y="5714"/>
                        <a:pt x="6582" y="5805"/>
                      </a:cubicBezTo>
                      <a:cubicBezTo>
                        <a:pt x="6567" y="5912"/>
                        <a:pt x="6536" y="6034"/>
                        <a:pt x="6521" y="6110"/>
                      </a:cubicBezTo>
                      <a:lnTo>
                        <a:pt x="6521" y="6125"/>
                      </a:lnTo>
                      <a:cubicBezTo>
                        <a:pt x="6491" y="6247"/>
                        <a:pt x="6460" y="6354"/>
                        <a:pt x="6430" y="6475"/>
                      </a:cubicBezTo>
                      <a:cubicBezTo>
                        <a:pt x="6384" y="6613"/>
                        <a:pt x="6354" y="6734"/>
                        <a:pt x="6308" y="6841"/>
                      </a:cubicBezTo>
                      <a:lnTo>
                        <a:pt x="6277" y="6932"/>
                      </a:lnTo>
                      <a:cubicBezTo>
                        <a:pt x="6247" y="7024"/>
                        <a:pt x="6216" y="7115"/>
                        <a:pt x="6186" y="7207"/>
                      </a:cubicBezTo>
                      <a:cubicBezTo>
                        <a:pt x="6155" y="7344"/>
                        <a:pt x="6125" y="7466"/>
                        <a:pt x="6095" y="7603"/>
                      </a:cubicBezTo>
                      <a:lnTo>
                        <a:pt x="6079" y="7633"/>
                      </a:lnTo>
                      <a:lnTo>
                        <a:pt x="6079" y="7664"/>
                      </a:lnTo>
                      <a:cubicBezTo>
                        <a:pt x="6018" y="7969"/>
                        <a:pt x="5988" y="8258"/>
                        <a:pt x="5988" y="8563"/>
                      </a:cubicBezTo>
                      <a:cubicBezTo>
                        <a:pt x="5988" y="8913"/>
                        <a:pt x="6003" y="9203"/>
                        <a:pt x="6003" y="9462"/>
                      </a:cubicBezTo>
                      <a:cubicBezTo>
                        <a:pt x="6003" y="9766"/>
                        <a:pt x="6034" y="10071"/>
                        <a:pt x="6049" y="10376"/>
                      </a:cubicBezTo>
                      <a:lnTo>
                        <a:pt x="6049" y="10406"/>
                      </a:lnTo>
                      <a:cubicBezTo>
                        <a:pt x="6049" y="10543"/>
                        <a:pt x="6064" y="10681"/>
                        <a:pt x="6079" y="10818"/>
                      </a:cubicBezTo>
                      <a:cubicBezTo>
                        <a:pt x="6110" y="11000"/>
                        <a:pt x="6140" y="11138"/>
                        <a:pt x="6171" y="11275"/>
                      </a:cubicBezTo>
                      <a:cubicBezTo>
                        <a:pt x="6201" y="11412"/>
                        <a:pt x="6247" y="11564"/>
                        <a:pt x="6293" y="11717"/>
                      </a:cubicBezTo>
                      <a:cubicBezTo>
                        <a:pt x="6308" y="11823"/>
                        <a:pt x="6338" y="11945"/>
                        <a:pt x="6369" y="12052"/>
                      </a:cubicBezTo>
                      <a:lnTo>
                        <a:pt x="6414" y="12174"/>
                      </a:lnTo>
                      <a:cubicBezTo>
                        <a:pt x="6445" y="12326"/>
                        <a:pt x="6491" y="12463"/>
                        <a:pt x="6536" y="12615"/>
                      </a:cubicBezTo>
                      <a:cubicBezTo>
                        <a:pt x="6582" y="12737"/>
                        <a:pt x="6628" y="12890"/>
                        <a:pt x="6689" y="13012"/>
                      </a:cubicBezTo>
                      <a:cubicBezTo>
                        <a:pt x="6750" y="13164"/>
                        <a:pt x="6826" y="13301"/>
                        <a:pt x="6902" y="13438"/>
                      </a:cubicBezTo>
                      <a:cubicBezTo>
                        <a:pt x="6917" y="13499"/>
                        <a:pt x="6948" y="13560"/>
                        <a:pt x="6978" y="13606"/>
                      </a:cubicBezTo>
                      <a:cubicBezTo>
                        <a:pt x="7024" y="13682"/>
                        <a:pt x="7070" y="13758"/>
                        <a:pt x="7100" y="13834"/>
                      </a:cubicBezTo>
                      <a:lnTo>
                        <a:pt x="7131" y="13880"/>
                      </a:lnTo>
                      <a:cubicBezTo>
                        <a:pt x="7192" y="13987"/>
                        <a:pt x="7252" y="14109"/>
                        <a:pt x="7313" y="14230"/>
                      </a:cubicBezTo>
                      <a:cubicBezTo>
                        <a:pt x="7359" y="14291"/>
                        <a:pt x="7405" y="14368"/>
                        <a:pt x="7451" y="14429"/>
                      </a:cubicBezTo>
                      <a:lnTo>
                        <a:pt x="7435" y="14429"/>
                      </a:lnTo>
                      <a:lnTo>
                        <a:pt x="7420" y="14413"/>
                      </a:lnTo>
                      <a:cubicBezTo>
                        <a:pt x="7405" y="14398"/>
                        <a:pt x="7405" y="14383"/>
                        <a:pt x="7390" y="14383"/>
                      </a:cubicBezTo>
                      <a:cubicBezTo>
                        <a:pt x="7329" y="14307"/>
                        <a:pt x="7252" y="14246"/>
                        <a:pt x="7192" y="14170"/>
                      </a:cubicBezTo>
                      <a:lnTo>
                        <a:pt x="7176" y="14154"/>
                      </a:lnTo>
                      <a:cubicBezTo>
                        <a:pt x="7146" y="14139"/>
                        <a:pt x="7131" y="14109"/>
                        <a:pt x="7100" y="14093"/>
                      </a:cubicBezTo>
                      <a:cubicBezTo>
                        <a:pt x="7085" y="14078"/>
                        <a:pt x="7085" y="14063"/>
                        <a:pt x="7070" y="14063"/>
                      </a:cubicBezTo>
                      <a:cubicBezTo>
                        <a:pt x="7070" y="14048"/>
                        <a:pt x="7054" y="14048"/>
                        <a:pt x="7054" y="14032"/>
                      </a:cubicBezTo>
                      <a:lnTo>
                        <a:pt x="7039" y="14017"/>
                      </a:lnTo>
                      <a:lnTo>
                        <a:pt x="7024" y="14002"/>
                      </a:lnTo>
                      <a:cubicBezTo>
                        <a:pt x="6978" y="13971"/>
                        <a:pt x="6948" y="13941"/>
                        <a:pt x="6917" y="13895"/>
                      </a:cubicBezTo>
                      <a:lnTo>
                        <a:pt x="6902" y="13880"/>
                      </a:lnTo>
                      <a:cubicBezTo>
                        <a:pt x="6872" y="13850"/>
                        <a:pt x="6856" y="13834"/>
                        <a:pt x="6826" y="13804"/>
                      </a:cubicBezTo>
                      <a:cubicBezTo>
                        <a:pt x="6765" y="13743"/>
                        <a:pt x="6704" y="13682"/>
                        <a:pt x="6628" y="13621"/>
                      </a:cubicBezTo>
                      <a:lnTo>
                        <a:pt x="6628" y="13621"/>
                      </a:lnTo>
                      <a:cubicBezTo>
                        <a:pt x="6658" y="13667"/>
                        <a:pt x="6673" y="13697"/>
                        <a:pt x="6704" y="13728"/>
                      </a:cubicBezTo>
                      <a:lnTo>
                        <a:pt x="6734" y="13773"/>
                      </a:lnTo>
                      <a:cubicBezTo>
                        <a:pt x="6765" y="13819"/>
                        <a:pt x="6795" y="13865"/>
                        <a:pt x="6826" y="13911"/>
                      </a:cubicBezTo>
                      <a:lnTo>
                        <a:pt x="6932" y="14063"/>
                      </a:lnTo>
                      <a:lnTo>
                        <a:pt x="6948" y="14078"/>
                      </a:lnTo>
                      <a:lnTo>
                        <a:pt x="6948" y="14093"/>
                      </a:lnTo>
                      <a:cubicBezTo>
                        <a:pt x="6932" y="14063"/>
                        <a:pt x="6902" y="14048"/>
                        <a:pt x="6872" y="14017"/>
                      </a:cubicBezTo>
                      <a:cubicBezTo>
                        <a:pt x="6795" y="13926"/>
                        <a:pt x="6704" y="13850"/>
                        <a:pt x="6643" y="13758"/>
                      </a:cubicBezTo>
                      <a:lnTo>
                        <a:pt x="6643" y="13773"/>
                      </a:lnTo>
                      <a:cubicBezTo>
                        <a:pt x="6597" y="13712"/>
                        <a:pt x="6536" y="13652"/>
                        <a:pt x="6491" y="13591"/>
                      </a:cubicBezTo>
                      <a:cubicBezTo>
                        <a:pt x="6262" y="13301"/>
                        <a:pt x="6064" y="13027"/>
                        <a:pt x="5896" y="12768"/>
                      </a:cubicBezTo>
                      <a:lnTo>
                        <a:pt x="5881" y="12737"/>
                      </a:lnTo>
                      <a:cubicBezTo>
                        <a:pt x="5851" y="12676"/>
                        <a:pt x="5805" y="12631"/>
                        <a:pt x="5775" y="12570"/>
                      </a:cubicBezTo>
                      <a:cubicBezTo>
                        <a:pt x="5744" y="12494"/>
                        <a:pt x="5714" y="12433"/>
                        <a:pt x="5683" y="12372"/>
                      </a:cubicBezTo>
                      <a:cubicBezTo>
                        <a:pt x="5637" y="12250"/>
                        <a:pt x="5592" y="12158"/>
                        <a:pt x="5561" y="12067"/>
                      </a:cubicBezTo>
                      <a:cubicBezTo>
                        <a:pt x="5516" y="11960"/>
                        <a:pt x="5485" y="11854"/>
                        <a:pt x="5455" y="11762"/>
                      </a:cubicBezTo>
                      <a:cubicBezTo>
                        <a:pt x="5424" y="11640"/>
                        <a:pt x="5394" y="11534"/>
                        <a:pt x="5363" y="11427"/>
                      </a:cubicBezTo>
                      <a:cubicBezTo>
                        <a:pt x="5333" y="11320"/>
                        <a:pt x="5317" y="11214"/>
                        <a:pt x="5302" y="11122"/>
                      </a:cubicBezTo>
                      <a:lnTo>
                        <a:pt x="5302" y="11107"/>
                      </a:lnTo>
                      <a:cubicBezTo>
                        <a:pt x="5287" y="11000"/>
                        <a:pt x="5272" y="10879"/>
                        <a:pt x="5257" y="10757"/>
                      </a:cubicBezTo>
                      <a:cubicBezTo>
                        <a:pt x="5241" y="10635"/>
                        <a:pt x="5241" y="10528"/>
                        <a:pt x="5226" y="10406"/>
                      </a:cubicBezTo>
                      <a:cubicBezTo>
                        <a:pt x="5226" y="10254"/>
                        <a:pt x="5226" y="10102"/>
                        <a:pt x="5226" y="9964"/>
                      </a:cubicBezTo>
                      <a:lnTo>
                        <a:pt x="5226" y="9812"/>
                      </a:lnTo>
                      <a:lnTo>
                        <a:pt x="5226" y="9797"/>
                      </a:lnTo>
                      <a:cubicBezTo>
                        <a:pt x="5226" y="9644"/>
                        <a:pt x="5226" y="9492"/>
                        <a:pt x="5226" y="9340"/>
                      </a:cubicBezTo>
                      <a:cubicBezTo>
                        <a:pt x="5211" y="9187"/>
                        <a:pt x="5211" y="9035"/>
                        <a:pt x="5196" y="8883"/>
                      </a:cubicBezTo>
                      <a:cubicBezTo>
                        <a:pt x="5180" y="8730"/>
                        <a:pt x="5150" y="8578"/>
                        <a:pt x="5135" y="8441"/>
                      </a:cubicBezTo>
                      <a:cubicBezTo>
                        <a:pt x="5104" y="8273"/>
                        <a:pt x="5089" y="8106"/>
                        <a:pt x="5058" y="7969"/>
                      </a:cubicBezTo>
                      <a:cubicBezTo>
                        <a:pt x="5028" y="7816"/>
                        <a:pt x="4982" y="7664"/>
                        <a:pt x="4952" y="7527"/>
                      </a:cubicBezTo>
                      <a:cubicBezTo>
                        <a:pt x="4906" y="7374"/>
                        <a:pt x="4860" y="7237"/>
                        <a:pt x="4815" y="7100"/>
                      </a:cubicBezTo>
                      <a:cubicBezTo>
                        <a:pt x="4769" y="6948"/>
                        <a:pt x="4708" y="6811"/>
                        <a:pt x="4647" y="6689"/>
                      </a:cubicBezTo>
                      <a:lnTo>
                        <a:pt x="4571" y="6506"/>
                      </a:lnTo>
                      <a:cubicBezTo>
                        <a:pt x="4525" y="6430"/>
                        <a:pt x="4495" y="6354"/>
                        <a:pt x="4464" y="6277"/>
                      </a:cubicBezTo>
                      <a:cubicBezTo>
                        <a:pt x="4342" y="6034"/>
                        <a:pt x="4236" y="5759"/>
                        <a:pt x="4099" y="5409"/>
                      </a:cubicBezTo>
                      <a:cubicBezTo>
                        <a:pt x="3992" y="5150"/>
                        <a:pt x="3870" y="4876"/>
                        <a:pt x="3718" y="4556"/>
                      </a:cubicBezTo>
                      <a:cubicBezTo>
                        <a:pt x="3657" y="4434"/>
                        <a:pt x="3596" y="4297"/>
                        <a:pt x="3520" y="4175"/>
                      </a:cubicBezTo>
                      <a:cubicBezTo>
                        <a:pt x="3459" y="4053"/>
                        <a:pt x="3367" y="3931"/>
                        <a:pt x="3261" y="3779"/>
                      </a:cubicBezTo>
                      <a:cubicBezTo>
                        <a:pt x="3200" y="3687"/>
                        <a:pt x="3139" y="3611"/>
                        <a:pt x="3078" y="3520"/>
                      </a:cubicBezTo>
                      <a:cubicBezTo>
                        <a:pt x="2956" y="3367"/>
                        <a:pt x="2849" y="3215"/>
                        <a:pt x="2743" y="3063"/>
                      </a:cubicBezTo>
                      <a:lnTo>
                        <a:pt x="2727" y="3032"/>
                      </a:lnTo>
                      <a:cubicBezTo>
                        <a:pt x="2697" y="2986"/>
                        <a:pt x="2666" y="2925"/>
                        <a:pt x="2636" y="2880"/>
                      </a:cubicBezTo>
                      <a:cubicBezTo>
                        <a:pt x="2636" y="2864"/>
                        <a:pt x="2621" y="2849"/>
                        <a:pt x="2621" y="2849"/>
                      </a:cubicBezTo>
                      <a:cubicBezTo>
                        <a:pt x="2621" y="2819"/>
                        <a:pt x="2621" y="2804"/>
                        <a:pt x="2605" y="2788"/>
                      </a:cubicBezTo>
                      <a:cubicBezTo>
                        <a:pt x="2605" y="2773"/>
                        <a:pt x="2605" y="2773"/>
                        <a:pt x="2605" y="2758"/>
                      </a:cubicBezTo>
                      <a:lnTo>
                        <a:pt x="2605" y="2712"/>
                      </a:lnTo>
                      <a:cubicBezTo>
                        <a:pt x="2605" y="2712"/>
                        <a:pt x="2605" y="2697"/>
                        <a:pt x="2605" y="2697"/>
                      </a:cubicBezTo>
                      <a:cubicBezTo>
                        <a:pt x="2621" y="2666"/>
                        <a:pt x="2621" y="2651"/>
                        <a:pt x="2621" y="2636"/>
                      </a:cubicBezTo>
                      <a:cubicBezTo>
                        <a:pt x="2636" y="2621"/>
                        <a:pt x="2636" y="2605"/>
                        <a:pt x="2636" y="2605"/>
                      </a:cubicBezTo>
                      <a:cubicBezTo>
                        <a:pt x="2651" y="2575"/>
                        <a:pt x="2666" y="2545"/>
                        <a:pt x="2682" y="2529"/>
                      </a:cubicBezTo>
                      <a:cubicBezTo>
                        <a:pt x="2697" y="2514"/>
                        <a:pt x="2712" y="2499"/>
                        <a:pt x="2727" y="2484"/>
                      </a:cubicBezTo>
                      <a:cubicBezTo>
                        <a:pt x="2743" y="2453"/>
                        <a:pt x="2773" y="2438"/>
                        <a:pt x="2788" y="2423"/>
                      </a:cubicBezTo>
                      <a:cubicBezTo>
                        <a:pt x="2804" y="2407"/>
                        <a:pt x="2804" y="2407"/>
                        <a:pt x="2819" y="2392"/>
                      </a:cubicBezTo>
                      <a:cubicBezTo>
                        <a:pt x="2834" y="2392"/>
                        <a:pt x="2834" y="2377"/>
                        <a:pt x="2849" y="2377"/>
                      </a:cubicBezTo>
                      <a:cubicBezTo>
                        <a:pt x="2880" y="2346"/>
                        <a:pt x="2925" y="2331"/>
                        <a:pt x="2971" y="2301"/>
                      </a:cubicBezTo>
                      <a:cubicBezTo>
                        <a:pt x="3063" y="2270"/>
                        <a:pt x="3169" y="2225"/>
                        <a:pt x="3276" y="2194"/>
                      </a:cubicBezTo>
                      <a:cubicBezTo>
                        <a:pt x="3337" y="2179"/>
                        <a:pt x="3383" y="2164"/>
                        <a:pt x="3443" y="2148"/>
                      </a:cubicBezTo>
                      <a:cubicBezTo>
                        <a:pt x="3474" y="2148"/>
                        <a:pt x="3489" y="2133"/>
                        <a:pt x="3520" y="2133"/>
                      </a:cubicBezTo>
                      <a:close/>
                      <a:moveTo>
                        <a:pt x="7451" y="14429"/>
                      </a:moveTo>
                      <a:lnTo>
                        <a:pt x="7481" y="14459"/>
                      </a:lnTo>
                      <a:lnTo>
                        <a:pt x="7466" y="14459"/>
                      </a:lnTo>
                      <a:cubicBezTo>
                        <a:pt x="7466" y="14444"/>
                        <a:pt x="7451" y="14444"/>
                        <a:pt x="7451" y="14429"/>
                      </a:cubicBezTo>
                      <a:close/>
                      <a:moveTo>
                        <a:pt x="9568" y="2788"/>
                      </a:moveTo>
                      <a:lnTo>
                        <a:pt x="9568" y="2804"/>
                      </a:lnTo>
                      <a:lnTo>
                        <a:pt x="9584" y="2804"/>
                      </a:lnTo>
                      <a:cubicBezTo>
                        <a:pt x="9584" y="2804"/>
                        <a:pt x="9599" y="2819"/>
                        <a:pt x="9599" y="2819"/>
                      </a:cubicBezTo>
                      <a:cubicBezTo>
                        <a:pt x="9614" y="2834"/>
                        <a:pt x="9614" y="2834"/>
                        <a:pt x="9614" y="2849"/>
                      </a:cubicBezTo>
                      <a:cubicBezTo>
                        <a:pt x="9629" y="2849"/>
                        <a:pt x="9644" y="2864"/>
                        <a:pt x="9644" y="2880"/>
                      </a:cubicBezTo>
                      <a:cubicBezTo>
                        <a:pt x="9660" y="2910"/>
                        <a:pt x="9675" y="2956"/>
                        <a:pt x="9705" y="2986"/>
                      </a:cubicBezTo>
                      <a:cubicBezTo>
                        <a:pt x="9721" y="3032"/>
                        <a:pt x="9751" y="3093"/>
                        <a:pt x="9766" y="3169"/>
                      </a:cubicBezTo>
                      <a:cubicBezTo>
                        <a:pt x="9782" y="3230"/>
                        <a:pt x="9797" y="3291"/>
                        <a:pt x="9812" y="3352"/>
                      </a:cubicBezTo>
                      <a:lnTo>
                        <a:pt x="9827" y="3443"/>
                      </a:lnTo>
                      <a:cubicBezTo>
                        <a:pt x="9827" y="3489"/>
                        <a:pt x="9827" y="3550"/>
                        <a:pt x="9827" y="3626"/>
                      </a:cubicBezTo>
                      <a:cubicBezTo>
                        <a:pt x="9812" y="3748"/>
                        <a:pt x="9797" y="3870"/>
                        <a:pt x="9766" y="3992"/>
                      </a:cubicBezTo>
                      <a:cubicBezTo>
                        <a:pt x="9766" y="4053"/>
                        <a:pt x="9751" y="4099"/>
                        <a:pt x="9751" y="4160"/>
                      </a:cubicBezTo>
                      <a:cubicBezTo>
                        <a:pt x="9736" y="4312"/>
                        <a:pt x="9721" y="4464"/>
                        <a:pt x="9705" y="4601"/>
                      </a:cubicBezTo>
                      <a:lnTo>
                        <a:pt x="9690" y="4723"/>
                      </a:lnTo>
                      <a:cubicBezTo>
                        <a:pt x="9690" y="4830"/>
                        <a:pt x="9675" y="4937"/>
                        <a:pt x="9660" y="5043"/>
                      </a:cubicBezTo>
                      <a:cubicBezTo>
                        <a:pt x="9644" y="5150"/>
                        <a:pt x="9629" y="5257"/>
                        <a:pt x="9614" y="5348"/>
                      </a:cubicBezTo>
                      <a:lnTo>
                        <a:pt x="9599" y="5363"/>
                      </a:lnTo>
                      <a:cubicBezTo>
                        <a:pt x="9584" y="5409"/>
                        <a:pt x="9584" y="5455"/>
                        <a:pt x="9568" y="5500"/>
                      </a:cubicBezTo>
                      <a:cubicBezTo>
                        <a:pt x="9553" y="5531"/>
                        <a:pt x="9538" y="5561"/>
                        <a:pt x="9538" y="5592"/>
                      </a:cubicBezTo>
                      <a:lnTo>
                        <a:pt x="9523" y="5622"/>
                      </a:lnTo>
                      <a:lnTo>
                        <a:pt x="9492" y="5698"/>
                      </a:lnTo>
                      <a:cubicBezTo>
                        <a:pt x="9401" y="5973"/>
                        <a:pt x="9279" y="6277"/>
                        <a:pt x="9142" y="6582"/>
                      </a:cubicBezTo>
                      <a:lnTo>
                        <a:pt x="9126" y="6628"/>
                      </a:lnTo>
                      <a:cubicBezTo>
                        <a:pt x="9020" y="6887"/>
                        <a:pt x="8898" y="7161"/>
                        <a:pt x="8776" y="7420"/>
                      </a:cubicBezTo>
                      <a:cubicBezTo>
                        <a:pt x="8700" y="7557"/>
                        <a:pt x="8639" y="7710"/>
                        <a:pt x="8563" y="7847"/>
                      </a:cubicBezTo>
                      <a:cubicBezTo>
                        <a:pt x="8532" y="7908"/>
                        <a:pt x="8502" y="7984"/>
                        <a:pt x="8471" y="8045"/>
                      </a:cubicBezTo>
                      <a:cubicBezTo>
                        <a:pt x="8441" y="8106"/>
                        <a:pt x="8410" y="8182"/>
                        <a:pt x="8380" y="8243"/>
                      </a:cubicBezTo>
                      <a:cubicBezTo>
                        <a:pt x="8334" y="8319"/>
                        <a:pt x="8304" y="8395"/>
                        <a:pt x="8258" y="8471"/>
                      </a:cubicBezTo>
                      <a:cubicBezTo>
                        <a:pt x="8212" y="8547"/>
                        <a:pt x="8167" y="8624"/>
                        <a:pt x="8121" y="8685"/>
                      </a:cubicBezTo>
                      <a:cubicBezTo>
                        <a:pt x="8075" y="8746"/>
                        <a:pt x="8029" y="8806"/>
                        <a:pt x="7984" y="8867"/>
                      </a:cubicBezTo>
                      <a:cubicBezTo>
                        <a:pt x="7938" y="8913"/>
                        <a:pt x="7892" y="8974"/>
                        <a:pt x="7831" y="9035"/>
                      </a:cubicBezTo>
                      <a:lnTo>
                        <a:pt x="7786" y="9096"/>
                      </a:lnTo>
                      <a:cubicBezTo>
                        <a:pt x="7755" y="9126"/>
                        <a:pt x="7725" y="9157"/>
                        <a:pt x="7694" y="9187"/>
                      </a:cubicBezTo>
                      <a:cubicBezTo>
                        <a:pt x="7649" y="9248"/>
                        <a:pt x="7603" y="9294"/>
                        <a:pt x="7557" y="9355"/>
                      </a:cubicBezTo>
                      <a:cubicBezTo>
                        <a:pt x="7527" y="9416"/>
                        <a:pt x="7481" y="9477"/>
                        <a:pt x="7451" y="9538"/>
                      </a:cubicBezTo>
                      <a:cubicBezTo>
                        <a:pt x="7420" y="9599"/>
                        <a:pt x="7390" y="9660"/>
                        <a:pt x="7374" y="9705"/>
                      </a:cubicBezTo>
                      <a:cubicBezTo>
                        <a:pt x="7344" y="9797"/>
                        <a:pt x="7329" y="9858"/>
                        <a:pt x="7313" y="9919"/>
                      </a:cubicBezTo>
                      <a:cubicBezTo>
                        <a:pt x="7298" y="9995"/>
                        <a:pt x="7283" y="10071"/>
                        <a:pt x="7283" y="10132"/>
                      </a:cubicBezTo>
                      <a:cubicBezTo>
                        <a:pt x="7268" y="10239"/>
                        <a:pt x="7268" y="10361"/>
                        <a:pt x="7268" y="10528"/>
                      </a:cubicBezTo>
                      <a:cubicBezTo>
                        <a:pt x="7268" y="10665"/>
                        <a:pt x="7283" y="10818"/>
                        <a:pt x="7298" y="10970"/>
                      </a:cubicBezTo>
                      <a:lnTo>
                        <a:pt x="7298" y="11000"/>
                      </a:lnTo>
                      <a:cubicBezTo>
                        <a:pt x="7298" y="11046"/>
                        <a:pt x="7298" y="11107"/>
                        <a:pt x="7298" y="11153"/>
                      </a:cubicBezTo>
                      <a:cubicBezTo>
                        <a:pt x="7313" y="11244"/>
                        <a:pt x="7313" y="11336"/>
                        <a:pt x="7329" y="11427"/>
                      </a:cubicBezTo>
                      <a:lnTo>
                        <a:pt x="7359" y="11960"/>
                      </a:lnTo>
                      <a:cubicBezTo>
                        <a:pt x="7374" y="12097"/>
                        <a:pt x="7390" y="12219"/>
                        <a:pt x="7390" y="12356"/>
                      </a:cubicBezTo>
                      <a:cubicBezTo>
                        <a:pt x="7405" y="12524"/>
                        <a:pt x="7420" y="12676"/>
                        <a:pt x="7435" y="12814"/>
                      </a:cubicBezTo>
                      <a:cubicBezTo>
                        <a:pt x="7466" y="12951"/>
                        <a:pt x="7496" y="13088"/>
                        <a:pt x="7511" y="13225"/>
                      </a:cubicBezTo>
                      <a:lnTo>
                        <a:pt x="7527" y="13255"/>
                      </a:lnTo>
                      <a:cubicBezTo>
                        <a:pt x="7542" y="13362"/>
                        <a:pt x="7572" y="13469"/>
                        <a:pt x="7603" y="13560"/>
                      </a:cubicBezTo>
                      <a:lnTo>
                        <a:pt x="7618" y="13682"/>
                      </a:lnTo>
                      <a:cubicBezTo>
                        <a:pt x="7664" y="13850"/>
                        <a:pt x="7694" y="13987"/>
                        <a:pt x="7725" y="14139"/>
                      </a:cubicBezTo>
                      <a:cubicBezTo>
                        <a:pt x="7740" y="14245"/>
                        <a:pt x="7755" y="14350"/>
                        <a:pt x="7770" y="14471"/>
                      </a:cubicBezTo>
                      <a:lnTo>
                        <a:pt x="7770" y="14471"/>
                      </a:lnTo>
                      <a:cubicBezTo>
                        <a:pt x="7769" y="14466"/>
                        <a:pt x="7766" y="14459"/>
                        <a:pt x="7755" y="14459"/>
                      </a:cubicBezTo>
                      <a:cubicBezTo>
                        <a:pt x="7755" y="14459"/>
                        <a:pt x="7755" y="14459"/>
                        <a:pt x="7755" y="14444"/>
                      </a:cubicBezTo>
                      <a:lnTo>
                        <a:pt x="7740" y="14413"/>
                      </a:lnTo>
                      <a:lnTo>
                        <a:pt x="7710" y="14368"/>
                      </a:lnTo>
                      <a:lnTo>
                        <a:pt x="7694" y="14322"/>
                      </a:lnTo>
                      <a:lnTo>
                        <a:pt x="7679" y="14291"/>
                      </a:lnTo>
                      <a:lnTo>
                        <a:pt x="7664" y="14261"/>
                      </a:lnTo>
                      <a:cubicBezTo>
                        <a:pt x="7664" y="14246"/>
                        <a:pt x="7664" y="14230"/>
                        <a:pt x="7664" y="14215"/>
                      </a:cubicBezTo>
                      <a:cubicBezTo>
                        <a:pt x="7649" y="14200"/>
                        <a:pt x="7649" y="14185"/>
                        <a:pt x="7649" y="14170"/>
                      </a:cubicBezTo>
                      <a:lnTo>
                        <a:pt x="7633" y="14124"/>
                      </a:lnTo>
                      <a:lnTo>
                        <a:pt x="7618" y="14109"/>
                      </a:lnTo>
                      <a:cubicBezTo>
                        <a:pt x="7618" y="14078"/>
                        <a:pt x="7603" y="14048"/>
                        <a:pt x="7588" y="14017"/>
                      </a:cubicBezTo>
                      <a:lnTo>
                        <a:pt x="7588" y="13987"/>
                      </a:lnTo>
                      <a:cubicBezTo>
                        <a:pt x="7572" y="13941"/>
                        <a:pt x="7557" y="13911"/>
                        <a:pt x="7542" y="13865"/>
                      </a:cubicBezTo>
                      <a:lnTo>
                        <a:pt x="7527" y="13850"/>
                      </a:lnTo>
                      <a:lnTo>
                        <a:pt x="7511" y="13819"/>
                      </a:lnTo>
                      <a:cubicBezTo>
                        <a:pt x="7511" y="13819"/>
                        <a:pt x="7511" y="13804"/>
                        <a:pt x="7511" y="13789"/>
                      </a:cubicBezTo>
                      <a:cubicBezTo>
                        <a:pt x="7496" y="13773"/>
                        <a:pt x="7496" y="13758"/>
                        <a:pt x="7481" y="13743"/>
                      </a:cubicBezTo>
                      <a:cubicBezTo>
                        <a:pt x="7466" y="13712"/>
                        <a:pt x="7451" y="13682"/>
                        <a:pt x="7435" y="13636"/>
                      </a:cubicBezTo>
                      <a:lnTo>
                        <a:pt x="7405" y="13591"/>
                      </a:lnTo>
                      <a:lnTo>
                        <a:pt x="7390" y="13545"/>
                      </a:lnTo>
                      <a:lnTo>
                        <a:pt x="7359" y="13499"/>
                      </a:lnTo>
                      <a:lnTo>
                        <a:pt x="7329" y="13438"/>
                      </a:lnTo>
                      <a:cubicBezTo>
                        <a:pt x="7313" y="13392"/>
                        <a:pt x="7283" y="13347"/>
                        <a:pt x="7252" y="13286"/>
                      </a:cubicBezTo>
                      <a:cubicBezTo>
                        <a:pt x="7237" y="13255"/>
                        <a:pt x="7222" y="13225"/>
                        <a:pt x="7207" y="13179"/>
                      </a:cubicBezTo>
                      <a:lnTo>
                        <a:pt x="7207" y="13179"/>
                      </a:lnTo>
                      <a:cubicBezTo>
                        <a:pt x="7207" y="13194"/>
                        <a:pt x="7207" y="13225"/>
                        <a:pt x="7222" y="13240"/>
                      </a:cubicBezTo>
                      <a:cubicBezTo>
                        <a:pt x="7237" y="13316"/>
                        <a:pt x="7252" y="13392"/>
                        <a:pt x="7268" y="13499"/>
                      </a:cubicBezTo>
                      <a:cubicBezTo>
                        <a:pt x="7283" y="13545"/>
                        <a:pt x="7298" y="13575"/>
                        <a:pt x="7313" y="13621"/>
                      </a:cubicBezTo>
                      <a:lnTo>
                        <a:pt x="7329" y="13712"/>
                      </a:lnTo>
                      <a:cubicBezTo>
                        <a:pt x="7339" y="13722"/>
                        <a:pt x="7342" y="13732"/>
                        <a:pt x="7343" y="13742"/>
                      </a:cubicBezTo>
                      <a:lnTo>
                        <a:pt x="7343" y="13742"/>
                      </a:lnTo>
                      <a:lnTo>
                        <a:pt x="7329" y="13728"/>
                      </a:lnTo>
                      <a:lnTo>
                        <a:pt x="7283" y="13636"/>
                      </a:lnTo>
                      <a:cubicBezTo>
                        <a:pt x="7252" y="13575"/>
                        <a:pt x="7222" y="13530"/>
                        <a:pt x="7192" y="13469"/>
                      </a:cubicBezTo>
                      <a:cubicBezTo>
                        <a:pt x="7131" y="13347"/>
                        <a:pt x="7070" y="13225"/>
                        <a:pt x="7009" y="13103"/>
                      </a:cubicBezTo>
                      <a:cubicBezTo>
                        <a:pt x="6978" y="13012"/>
                        <a:pt x="6932" y="12935"/>
                        <a:pt x="6902" y="12844"/>
                      </a:cubicBezTo>
                      <a:cubicBezTo>
                        <a:pt x="6872" y="12737"/>
                        <a:pt x="6841" y="12631"/>
                        <a:pt x="6811" y="12555"/>
                      </a:cubicBezTo>
                      <a:lnTo>
                        <a:pt x="6811" y="12539"/>
                      </a:lnTo>
                      <a:cubicBezTo>
                        <a:pt x="6750" y="12387"/>
                        <a:pt x="6704" y="12219"/>
                        <a:pt x="6673" y="12052"/>
                      </a:cubicBezTo>
                      <a:cubicBezTo>
                        <a:pt x="6628" y="11930"/>
                        <a:pt x="6597" y="11793"/>
                        <a:pt x="6567" y="11671"/>
                      </a:cubicBezTo>
                      <a:cubicBezTo>
                        <a:pt x="6521" y="11518"/>
                        <a:pt x="6475" y="11366"/>
                        <a:pt x="6430" y="11214"/>
                      </a:cubicBezTo>
                      <a:cubicBezTo>
                        <a:pt x="6399" y="11061"/>
                        <a:pt x="6369" y="10894"/>
                        <a:pt x="6338" y="10787"/>
                      </a:cubicBezTo>
                      <a:cubicBezTo>
                        <a:pt x="6308" y="10559"/>
                        <a:pt x="6293" y="10330"/>
                        <a:pt x="6277" y="10086"/>
                      </a:cubicBezTo>
                      <a:cubicBezTo>
                        <a:pt x="6262" y="9888"/>
                        <a:pt x="6247" y="9660"/>
                        <a:pt x="6232" y="9431"/>
                      </a:cubicBezTo>
                      <a:cubicBezTo>
                        <a:pt x="6232" y="9218"/>
                        <a:pt x="6216" y="9005"/>
                        <a:pt x="6216" y="8791"/>
                      </a:cubicBezTo>
                      <a:cubicBezTo>
                        <a:pt x="6216" y="8593"/>
                        <a:pt x="6216" y="8365"/>
                        <a:pt x="6232" y="8151"/>
                      </a:cubicBezTo>
                      <a:cubicBezTo>
                        <a:pt x="6247" y="7984"/>
                        <a:pt x="6277" y="7831"/>
                        <a:pt x="6308" y="7679"/>
                      </a:cubicBezTo>
                      <a:cubicBezTo>
                        <a:pt x="6338" y="7542"/>
                        <a:pt x="6369" y="7405"/>
                        <a:pt x="6414" y="7252"/>
                      </a:cubicBezTo>
                      <a:cubicBezTo>
                        <a:pt x="6445" y="7176"/>
                        <a:pt x="6475" y="7085"/>
                        <a:pt x="6491" y="7009"/>
                      </a:cubicBezTo>
                      <a:cubicBezTo>
                        <a:pt x="6506" y="6963"/>
                        <a:pt x="6521" y="6932"/>
                        <a:pt x="6536" y="6887"/>
                      </a:cubicBezTo>
                      <a:cubicBezTo>
                        <a:pt x="6582" y="6780"/>
                        <a:pt x="6628" y="6628"/>
                        <a:pt x="6673" y="6475"/>
                      </a:cubicBezTo>
                      <a:cubicBezTo>
                        <a:pt x="6704" y="6354"/>
                        <a:pt x="6734" y="6232"/>
                        <a:pt x="6780" y="6064"/>
                      </a:cubicBezTo>
                      <a:cubicBezTo>
                        <a:pt x="6811" y="5927"/>
                        <a:pt x="6841" y="5775"/>
                        <a:pt x="6856" y="5637"/>
                      </a:cubicBezTo>
                      <a:cubicBezTo>
                        <a:pt x="6872" y="5561"/>
                        <a:pt x="6887" y="5485"/>
                        <a:pt x="6887" y="5409"/>
                      </a:cubicBezTo>
                      <a:cubicBezTo>
                        <a:pt x="6887" y="5333"/>
                        <a:pt x="6887" y="5241"/>
                        <a:pt x="6887" y="5165"/>
                      </a:cubicBezTo>
                      <a:cubicBezTo>
                        <a:pt x="6872" y="5089"/>
                        <a:pt x="6872" y="5013"/>
                        <a:pt x="6841" y="4937"/>
                      </a:cubicBezTo>
                      <a:cubicBezTo>
                        <a:pt x="6826" y="4860"/>
                        <a:pt x="6811" y="4784"/>
                        <a:pt x="6795" y="4708"/>
                      </a:cubicBezTo>
                      <a:cubicBezTo>
                        <a:pt x="6765" y="4632"/>
                        <a:pt x="6734" y="4556"/>
                        <a:pt x="6719" y="4479"/>
                      </a:cubicBezTo>
                      <a:cubicBezTo>
                        <a:pt x="6689" y="4419"/>
                        <a:pt x="6658" y="4358"/>
                        <a:pt x="6628" y="4297"/>
                      </a:cubicBezTo>
                      <a:cubicBezTo>
                        <a:pt x="6613" y="4266"/>
                        <a:pt x="6597" y="4236"/>
                        <a:pt x="6597" y="4205"/>
                      </a:cubicBezTo>
                      <a:lnTo>
                        <a:pt x="6597" y="4160"/>
                      </a:lnTo>
                      <a:cubicBezTo>
                        <a:pt x="6613" y="4099"/>
                        <a:pt x="6628" y="4053"/>
                        <a:pt x="6643" y="4007"/>
                      </a:cubicBezTo>
                      <a:cubicBezTo>
                        <a:pt x="6673" y="3931"/>
                        <a:pt x="6704" y="3870"/>
                        <a:pt x="6734" y="3809"/>
                      </a:cubicBezTo>
                      <a:cubicBezTo>
                        <a:pt x="6765" y="3748"/>
                        <a:pt x="6795" y="3687"/>
                        <a:pt x="6841" y="3642"/>
                      </a:cubicBezTo>
                      <a:cubicBezTo>
                        <a:pt x="6856" y="3611"/>
                        <a:pt x="6887" y="3581"/>
                        <a:pt x="6902" y="3550"/>
                      </a:cubicBezTo>
                      <a:cubicBezTo>
                        <a:pt x="6917" y="3535"/>
                        <a:pt x="6948" y="3520"/>
                        <a:pt x="6963" y="3489"/>
                      </a:cubicBezTo>
                      <a:cubicBezTo>
                        <a:pt x="6978" y="3489"/>
                        <a:pt x="6978" y="3474"/>
                        <a:pt x="6993" y="3474"/>
                      </a:cubicBezTo>
                      <a:cubicBezTo>
                        <a:pt x="7024" y="3443"/>
                        <a:pt x="7054" y="3428"/>
                        <a:pt x="7100" y="3398"/>
                      </a:cubicBezTo>
                      <a:lnTo>
                        <a:pt x="7115" y="3383"/>
                      </a:lnTo>
                      <a:cubicBezTo>
                        <a:pt x="7161" y="3352"/>
                        <a:pt x="7207" y="3337"/>
                        <a:pt x="7268" y="3306"/>
                      </a:cubicBezTo>
                      <a:cubicBezTo>
                        <a:pt x="7298" y="3291"/>
                        <a:pt x="7329" y="3276"/>
                        <a:pt x="7359" y="3276"/>
                      </a:cubicBezTo>
                      <a:cubicBezTo>
                        <a:pt x="7374" y="3261"/>
                        <a:pt x="7374" y="3261"/>
                        <a:pt x="7390" y="3261"/>
                      </a:cubicBezTo>
                      <a:lnTo>
                        <a:pt x="7496" y="3261"/>
                      </a:lnTo>
                      <a:cubicBezTo>
                        <a:pt x="7511" y="3276"/>
                        <a:pt x="7511" y="3276"/>
                        <a:pt x="7527" y="3276"/>
                      </a:cubicBezTo>
                      <a:cubicBezTo>
                        <a:pt x="7542" y="3291"/>
                        <a:pt x="7557" y="3291"/>
                        <a:pt x="7557" y="3306"/>
                      </a:cubicBezTo>
                      <a:cubicBezTo>
                        <a:pt x="7588" y="3322"/>
                        <a:pt x="7603" y="3337"/>
                        <a:pt x="7633" y="3352"/>
                      </a:cubicBezTo>
                      <a:cubicBezTo>
                        <a:pt x="7740" y="3459"/>
                        <a:pt x="7862" y="3565"/>
                        <a:pt x="8014" y="3626"/>
                      </a:cubicBezTo>
                      <a:cubicBezTo>
                        <a:pt x="8106" y="3672"/>
                        <a:pt x="8182" y="3687"/>
                        <a:pt x="8273" y="3702"/>
                      </a:cubicBezTo>
                      <a:cubicBezTo>
                        <a:pt x="8365" y="3702"/>
                        <a:pt x="8456" y="3702"/>
                        <a:pt x="8532" y="3672"/>
                      </a:cubicBezTo>
                      <a:cubicBezTo>
                        <a:pt x="8624" y="3657"/>
                        <a:pt x="8700" y="3611"/>
                        <a:pt x="8761" y="3565"/>
                      </a:cubicBezTo>
                      <a:cubicBezTo>
                        <a:pt x="8791" y="3550"/>
                        <a:pt x="8822" y="3520"/>
                        <a:pt x="8852" y="3504"/>
                      </a:cubicBezTo>
                      <a:cubicBezTo>
                        <a:pt x="8959" y="3413"/>
                        <a:pt x="9050" y="3322"/>
                        <a:pt x="9157" y="3200"/>
                      </a:cubicBezTo>
                      <a:cubicBezTo>
                        <a:pt x="9203" y="3154"/>
                        <a:pt x="9233" y="3093"/>
                        <a:pt x="9279" y="3047"/>
                      </a:cubicBezTo>
                      <a:cubicBezTo>
                        <a:pt x="9309" y="3002"/>
                        <a:pt x="9355" y="2956"/>
                        <a:pt x="9401" y="2895"/>
                      </a:cubicBezTo>
                      <a:cubicBezTo>
                        <a:pt x="9416" y="2880"/>
                        <a:pt x="9431" y="2864"/>
                        <a:pt x="9446" y="2849"/>
                      </a:cubicBezTo>
                      <a:cubicBezTo>
                        <a:pt x="9462" y="2834"/>
                        <a:pt x="9462" y="2834"/>
                        <a:pt x="9477" y="2834"/>
                      </a:cubicBezTo>
                      <a:lnTo>
                        <a:pt x="9492" y="2819"/>
                      </a:lnTo>
                      <a:cubicBezTo>
                        <a:pt x="9492" y="2819"/>
                        <a:pt x="9507" y="2819"/>
                        <a:pt x="9507" y="2804"/>
                      </a:cubicBezTo>
                      <a:lnTo>
                        <a:pt x="9538" y="2804"/>
                      </a:lnTo>
                      <a:lnTo>
                        <a:pt x="9553" y="2788"/>
                      </a:lnTo>
                      <a:close/>
                      <a:moveTo>
                        <a:pt x="8837" y="14535"/>
                      </a:moveTo>
                      <a:cubicBezTo>
                        <a:pt x="8820" y="14546"/>
                        <a:pt x="8803" y="14558"/>
                        <a:pt x="8786" y="14569"/>
                      </a:cubicBezTo>
                      <a:lnTo>
                        <a:pt x="8786" y="14569"/>
                      </a:lnTo>
                      <a:cubicBezTo>
                        <a:pt x="8799" y="14558"/>
                        <a:pt x="8810" y="14547"/>
                        <a:pt x="8822" y="14535"/>
                      </a:cubicBezTo>
                      <a:close/>
                      <a:moveTo>
                        <a:pt x="12052" y="3352"/>
                      </a:moveTo>
                      <a:lnTo>
                        <a:pt x="12128" y="3367"/>
                      </a:lnTo>
                      <a:cubicBezTo>
                        <a:pt x="12158" y="3367"/>
                        <a:pt x="12189" y="3367"/>
                        <a:pt x="12204" y="3383"/>
                      </a:cubicBezTo>
                      <a:cubicBezTo>
                        <a:pt x="12235" y="3398"/>
                        <a:pt x="12250" y="3398"/>
                        <a:pt x="12280" y="3413"/>
                      </a:cubicBezTo>
                      <a:lnTo>
                        <a:pt x="12341" y="3459"/>
                      </a:lnTo>
                      <a:cubicBezTo>
                        <a:pt x="12356" y="3474"/>
                        <a:pt x="12387" y="3489"/>
                        <a:pt x="12402" y="3504"/>
                      </a:cubicBezTo>
                      <a:cubicBezTo>
                        <a:pt x="12433" y="3520"/>
                        <a:pt x="12448" y="3550"/>
                        <a:pt x="12478" y="3581"/>
                      </a:cubicBezTo>
                      <a:cubicBezTo>
                        <a:pt x="12539" y="3657"/>
                        <a:pt x="12600" y="3748"/>
                        <a:pt x="12676" y="3855"/>
                      </a:cubicBezTo>
                      <a:lnTo>
                        <a:pt x="12692" y="3870"/>
                      </a:lnTo>
                      <a:cubicBezTo>
                        <a:pt x="12753" y="3961"/>
                        <a:pt x="12829" y="4053"/>
                        <a:pt x="12905" y="4144"/>
                      </a:cubicBezTo>
                      <a:cubicBezTo>
                        <a:pt x="13012" y="4251"/>
                        <a:pt x="13118" y="4327"/>
                        <a:pt x="13225" y="4342"/>
                      </a:cubicBezTo>
                      <a:cubicBezTo>
                        <a:pt x="13301" y="4373"/>
                        <a:pt x="13362" y="4373"/>
                        <a:pt x="13423" y="4373"/>
                      </a:cubicBezTo>
                      <a:cubicBezTo>
                        <a:pt x="13469" y="4373"/>
                        <a:pt x="13499" y="4373"/>
                        <a:pt x="13545" y="4358"/>
                      </a:cubicBezTo>
                      <a:cubicBezTo>
                        <a:pt x="13606" y="4358"/>
                        <a:pt x="13667" y="4342"/>
                        <a:pt x="13728" y="4342"/>
                      </a:cubicBezTo>
                      <a:cubicBezTo>
                        <a:pt x="13804" y="4327"/>
                        <a:pt x="13880" y="4312"/>
                        <a:pt x="13941" y="4312"/>
                      </a:cubicBezTo>
                      <a:lnTo>
                        <a:pt x="14048" y="4312"/>
                      </a:lnTo>
                      <a:cubicBezTo>
                        <a:pt x="14063" y="4312"/>
                        <a:pt x="14063" y="4312"/>
                        <a:pt x="14078" y="4327"/>
                      </a:cubicBezTo>
                      <a:lnTo>
                        <a:pt x="14093" y="4327"/>
                      </a:lnTo>
                      <a:cubicBezTo>
                        <a:pt x="14109" y="4327"/>
                        <a:pt x="14109" y="4342"/>
                        <a:pt x="14109" y="4342"/>
                      </a:cubicBezTo>
                      <a:lnTo>
                        <a:pt x="14124" y="4342"/>
                      </a:lnTo>
                      <a:cubicBezTo>
                        <a:pt x="14139" y="4358"/>
                        <a:pt x="14139" y="4373"/>
                        <a:pt x="14154" y="4373"/>
                      </a:cubicBezTo>
                      <a:cubicBezTo>
                        <a:pt x="14154" y="4388"/>
                        <a:pt x="14170" y="4388"/>
                        <a:pt x="14170" y="4403"/>
                      </a:cubicBezTo>
                      <a:cubicBezTo>
                        <a:pt x="14185" y="4419"/>
                        <a:pt x="14185" y="4434"/>
                        <a:pt x="14200" y="4464"/>
                      </a:cubicBezTo>
                      <a:cubicBezTo>
                        <a:pt x="14215" y="4495"/>
                        <a:pt x="14231" y="4540"/>
                        <a:pt x="14246" y="4586"/>
                      </a:cubicBezTo>
                      <a:cubicBezTo>
                        <a:pt x="14261" y="4632"/>
                        <a:pt x="14276" y="4678"/>
                        <a:pt x="14276" y="4739"/>
                      </a:cubicBezTo>
                      <a:cubicBezTo>
                        <a:pt x="14291" y="4769"/>
                        <a:pt x="14291" y="4799"/>
                        <a:pt x="14291" y="4830"/>
                      </a:cubicBezTo>
                      <a:lnTo>
                        <a:pt x="14291" y="4891"/>
                      </a:lnTo>
                      <a:cubicBezTo>
                        <a:pt x="14291" y="4906"/>
                        <a:pt x="14291" y="4921"/>
                        <a:pt x="14291" y="4952"/>
                      </a:cubicBezTo>
                      <a:lnTo>
                        <a:pt x="14276" y="4952"/>
                      </a:lnTo>
                      <a:lnTo>
                        <a:pt x="14276" y="4967"/>
                      </a:lnTo>
                      <a:cubicBezTo>
                        <a:pt x="14276" y="4967"/>
                        <a:pt x="14276" y="4982"/>
                        <a:pt x="14261" y="4998"/>
                      </a:cubicBezTo>
                      <a:cubicBezTo>
                        <a:pt x="14261" y="5013"/>
                        <a:pt x="14261" y="5013"/>
                        <a:pt x="14246" y="5013"/>
                      </a:cubicBezTo>
                      <a:lnTo>
                        <a:pt x="14246" y="5028"/>
                      </a:lnTo>
                      <a:lnTo>
                        <a:pt x="14231" y="5028"/>
                      </a:lnTo>
                      <a:cubicBezTo>
                        <a:pt x="14231" y="5028"/>
                        <a:pt x="14215" y="5043"/>
                        <a:pt x="14215" y="5043"/>
                      </a:cubicBezTo>
                      <a:lnTo>
                        <a:pt x="14200" y="5043"/>
                      </a:lnTo>
                      <a:cubicBezTo>
                        <a:pt x="14185" y="5043"/>
                        <a:pt x="14170" y="5058"/>
                        <a:pt x="14170" y="5058"/>
                      </a:cubicBezTo>
                      <a:lnTo>
                        <a:pt x="13987" y="5058"/>
                      </a:lnTo>
                      <a:lnTo>
                        <a:pt x="13971" y="5043"/>
                      </a:lnTo>
                      <a:lnTo>
                        <a:pt x="13789" y="5043"/>
                      </a:lnTo>
                      <a:lnTo>
                        <a:pt x="13758" y="5028"/>
                      </a:lnTo>
                      <a:lnTo>
                        <a:pt x="13712" y="5028"/>
                      </a:lnTo>
                      <a:cubicBezTo>
                        <a:pt x="13616" y="5017"/>
                        <a:pt x="13519" y="5006"/>
                        <a:pt x="13422" y="5006"/>
                      </a:cubicBezTo>
                      <a:cubicBezTo>
                        <a:pt x="13381" y="5006"/>
                        <a:pt x="13341" y="5008"/>
                        <a:pt x="13301" y="5013"/>
                      </a:cubicBezTo>
                      <a:cubicBezTo>
                        <a:pt x="12966" y="5043"/>
                        <a:pt x="12661" y="5165"/>
                        <a:pt x="12402" y="5363"/>
                      </a:cubicBezTo>
                      <a:cubicBezTo>
                        <a:pt x="12372" y="5378"/>
                        <a:pt x="12356" y="5394"/>
                        <a:pt x="12326" y="5424"/>
                      </a:cubicBezTo>
                      <a:cubicBezTo>
                        <a:pt x="12143" y="5561"/>
                        <a:pt x="12037" y="5683"/>
                        <a:pt x="11930" y="5820"/>
                      </a:cubicBezTo>
                      <a:cubicBezTo>
                        <a:pt x="11884" y="5896"/>
                        <a:pt x="11838" y="5973"/>
                        <a:pt x="11808" y="6049"/>
                      </a:cubicBezTo>
                      <a:cubicBezTo>
                        <a:pt x="11793" y="6110"/>
                        <a:pt x="11778" y="6155"/>
                        <a:pt x="11762" y="6216"/>
                      </a:cubicBezTo>
                      <a:lnTo>
                        <a:pt x="11732" y="6338"/>
                      </a:lnTo>
                      <a:cubicBezTo>
                        <a:pt x="11701" y="6430"/>
                        <a:pt x="11686" y="6521"/>
                        <a:pt x="11656" y="6613"/>
                      </a:cubicBezTo>
                      <a:cubicBezTo>
                        <a:pt x="11656" y="6628"/>
                        <a:pt x="11656" y="6643"/>
                        <a:pt x="11640" y="6658"/>
                      </a:cubicBezTo>
                      <a:lnTo>
                        <a:pt x="11640" y="6689"/>
                      </a:lnTo>
                      <a:lnTo>
                        <a:pt x="11625" y="6719"/>
                      </a:lnTo>
                      <a:cubicBezTo>
                        <a:pt x="11625" y="6750"/>
                        <a:pt x="11610" y="6765"/>
                        <a:pt x="11610" y="6780"/>
                      </a:cubicBezTo>
                      <a:lnTo>
                        <a:pt x="11595" y="6826"/>
                      </a:lnTo>
                      <a:cubicBezTo>
                        <a:pt x="11579" y="6872"/>
                        <a:pt x="11564" y="6917"/>
                        <a:pt x="11549" y="6948"/>
                      </a:cubicBezTo>
                      <a:cubicBezTo>
                        <a:pt x="11534" y="6993"/>
                        <a:pt x="11519" y="7024"/>
                        <a:pt x="11503" y="7070"/>
                      </a:cubicBezTo>
                      <a:lnTo>
                        <a:pt x="11488" y="7100"/>
                      </a:lnTo>
                      <a:cubicBezTo>
                        <a:pt x="11488" y="7115"/>
                        <a:pt x="11473" y="7131"/>
                        <a:pt x="11473" y="7161"/>
                      </a:cubicBezTo>
                      <a:lnTo>
                        <a:pt x="11397" y="7329"/>
                      </a:lnTo>
                      <a:lnTo>
                        <a:pt x="11366" y="7374"/>
                      </a:lnTo>
                      <a:lnTo>
                        <a:pt x="11305" y="7496"/>
                      </a:lnTo>
                      <a:lnTo>
                        <a:pt x="11244" y="7588"/>
                      </a:lnTo>
                      <a:cubicBezTo>
                        <a:pt x="11229" y="7649"/>
                        <a:pt x="11199" y="7694"/>
                        <a:pt x="11168" y="7740"/>
                      </a:cubicBezTo>
                      <a:cubicBezTo>
                        <a:pt x="11153" y="7755"/>
                        <a:pt x="11138" y="7770"/>
                        <a:pt x="11122" y="7801"/>
                      </a:cubicBezTo>
                      <a:cubicBezTo>
                        <a:pt x="11107" y="7847"/>
                        <a:pt x="11077" y="7892"/>
                        <a:pt x="11046" y="7923"/>
                      </a:cubicBezTo>
                      <a:cubicBezTo>
                        <a:pt x="11031" y="7953"/>
                        <a:pt x="11016" y="7969"/>
                        <a:pt x="11000" y="7984"/>
                      </a:cubicBezTo>
                      <a:cubicBezTo>
                        <a:pt x="10985" y="8029"/>
                        <a:pt x="10955" y="8060"/>
                        <a:pt x="10940" y="8090"/>
                      </a:cubicBezTo>
                      <a:lnTo>
                        <a:pt x="10894" y="8151"/>
                      </a:lnTo>
                      <a:cubicBezTo>
                        <a:pt x="10879" y="8167"/>
                        <a:pt x="10863" y="8182"/>
                        <a:pt x="10848" y="8212"/>
                      </a:cubicBezTo>
                      <a:cubicBezTo>
                        <a:pt x="10833" y="8243"/>
                        <a:pt x="10802" y="8273"/>
                        <a:pt x="10772" y="8319"/>
                      </a:cubicBezTo>
                      <a:lnTo>
                        <a:pt x="10741" y="8349"/>
                      </a:lnTo>
                      <a:lnTo>
                        <a:pt x="10711" y="8395"/>
                      </a:lnTo>
                      <a:lnTo>
                        <a:pt x="10696" y="8426"/>
                      </a:lnTo>
                      <a:cubicBezTo>
                        <a:pt x="10681" y="8441"/>
                        <a:pt x="10665" y="8456"/>
                        <a:pt x="10650" y="8487"/>
                      </a:cubicBezTo>
                      <a:cubicBezTo>
                        <a:pt x="10635" y="8502"/>
                        <a:pt x="10620" y="8517"/>
                        <a:pt x="10589" y="8547"/>
                      </a:cubicBezTo>
                      <a:cubicBezTo>
                        <a:pt x="10574" y="8578"/>
                        <a:pt x="10543" y="8608"/>
                        <a:pt x="10513" y="8639"/>
                      </a:cubicBezTo>
                      <a:lnTo>
                        <a:pt x="10452" y="8700"/>
                      </a:lnTo>
                      <a:cubicBezTo>
                        <a:pt x="10437" y="8730"/>
                        <a:pt x="10406" y="8761"/>
                        <a:pt x="10376" y="8791"/>
                      </a:cubicBezTo>
                      <a:lnTo>
                        <a:pt x="10361" y="8822"/>
                      </a:lnTo>
                      <a:cubicBezTo>
                        <a:pt x="10284" y="8898"/>
                        <a:pt x="10208" y="8974"/>
                        <a:pt x="10147" y="9065"/>
                      </a:cubicBezTo>
                      <a:cubicBezTo>
                        <a:pt x="10102" y="9126"/>
                        <a:pt x="10071" y="9187"/>
                        <a:pt x="10025" y="9248"/>
                      </a:cubicBezTo>
                      <a:cubicBezTo>
                        <a:pt x="10010" y="9279"/>
                        <a:pt x="9980" y="9309"/>
                        <a:pt x="9964" y="9340"/>
                      </a:cubicBezTo>
                      <a:lnTo>
                        <a:pt x="9919" y="9401"/>
                      </a:lnTo>
                      <a:cubicBezTo>
                        <a:pt x="9903" y="9431"/>
                        <a:pt x="9888" y="9446"/>
                        <a:pt x="9858" y="9477"/>
                      </a:cubicBezTo>
                      <a:cubicBezTo>
                        <a:pt x="9858" y="9492"/>
                        <a:pt x="9858" y="9492"/>
                        <a:pt x="9843" y="9507"/>
                      </a:cubicBezTo>
                      <a:cubicBezTo>
                        <a:pt x="9812" y="9553"/>
                        <a:pt x="9782" y="9614"/>
                        <a:pt x="9751" y="9660"/>
                      </a:cubicBezTo>
                      <a:cubicBezTo>
                        <a:pt x="9721" y="9721"/>
                        <a:pt x="9690" y="9797"/>
                        <a:pt x="9660" y="9858"/>
                      </a:cubicBezTo>
                      <a:cubicBezTo>
                        <a:pt x="9644" y="9919"/>
                        <a:pt x="9614" y="9980"/>
                        <a:pt x="9599" y="10041"/>
                      </a:cubicBezTo>
                      <a:lnTo>
                        <a:pt x="9584" y="10056"/>
                      </a:lnTo>
                      <a:cubicBezTo>
                        <a:pt x="9568" y="10117"/>
                        <a:pt x="9538" y="10178"/>
                        <a:pt x="9523" y="10254"/>
                      </a:cubicBezTo>
                      <a:cubicBezTo>
                        <a:pt x="9492" y="10315"/>
                        <a:pt x="9477" y="10376"/>
                        <a:pt x="9446" y="10452"/>
                      </a:cubicBezTo>
                      <a:cubicBezTo>
                        <a:pt x="9385" y="10574"/>
                        <a:pt x="9340" y="10711"/>
                        <a:pt x="9294" y="10848"/>
                      </a:cubicBezTo>
                      <a:cubicBezTo>
                        <a:pt x="9264" y="10940"/>
                        <a:pt x="9248" y="11016"/>
                        <a:pt x="9233" y="11092"/>
                      </a:cubicBezTo>
                      <a:lnTo>
                        <a:pt x="9218" y="11153"/>
                      </a:lnTo>
                      <a:cubicBezTo>
                        <a:pt x="9187" y="11259"/>
                        <a:pt x="9157" y="11366"/>
                        <a:pt x="9126" y="11442"/>
                      </a:cubicBezTo>
                      <a:lnTo>
                        <a:pt x="9126" y="11458"/>
                      </a:lnTo>
                      <a:cubicBezTo>
                        <a:pt x="9111" y="11503"/>
                        <a:pt x="9096" y="11549"/>
                        <a:pt x="9081" y="11579"/>
                      </a:cubicBezTo>
                      <a:cubicBezTo>
                        <a:pt x="9050" y="11640"/>
                        <a:pt x="9035" y="11701"/>
                        <a:pt x="9005" y="11747"/>
                      </a:cubicBezTo>
                      <a:cubicBezTo>
                        <a:pt x="8944" y="11869"/>
                        <a:pt x="8913" y="11976"/>
                        <a:pt x="8883" y="12082"/>
                      </a:cubicBezTo>
                      <a:cubicBezTo>
                        <a:pt x="8822" y="12356"/>
                        <a:pt x="8807" y="12646"/>
                        <a:pt x="8807" y="12890"/>
                      </a:cubicBezTo>
                      <a:cubicBezTo>
                        <a:pt x="8807" y="13012"/>
                        <a:pt x="8807" y="13149"/>
                        <a:pt x="8807" y="13271"/>
                      </a:cubicBezTo>
                      <a:lnTo>
                        <a:pt x="8761" y="13652"/>
                      </a:lnTo>
                      <a:cubicBezTo>
                        <a:pt x="8761" y="13728"/>
                        <a:pt x="8746" y="13804"/>
                        <a:pt x="8730" y="13880"/>
                      </a:cubicBezTo>
                      <a:cubicBezTo>
                        <a:pt x="8715" y="13926"/>
                        <a:pt x="8715" y="13971"/>
                        <a:pt x="8700" y="14017"/>
                      </a:cubicBezTo>
                      <a:cubicBezTo>
                        <a:pt x="8669" y="14063"/>
                        <a:pt x="8654" y="14109"/>
                        <a:pt x="8624" y="14154"/>
                      </a:cubicBezTo>
                      <a:lnTo>
                        <a:pt x="8608" y="14200"/>
                      </a:lnTo>
                      <a:cubicBezTo>
                        <a:pt x="8593" y="14215"/>
                        <a:pt x="8593" y="14246"/>
                        <a:pt x="8578" y="14261"/>
                      </a:cubicBezTo>
                      <a:cubicBezTo>
                        <a:pt x="8563" y="14291"/>
                        <a:pt x="8548" y="14307"/>
                        <a:pt x="8532" y="14337"/>
                      </a:cubicBezTo>
                      <a:cubicBezTo>
                        <a:pt x="8532" y="14322"/>
                        <a:pt x="8532" y="14322"/>
                        <a:pt x="8532" y="14322"/>
                      </a:cubicBezTo>
                      <a:cubicBezTo>
                        <a:pt x="8517" y="14307"/>
                        <a:pt x="8517" y="14291"/>
                        <a:pt x="8517" y="14276"/>
                      </a:cubicBezTo>
                      <a:cubicBezTo>
                        <a:pt x="8517" y="14261"/>
                        <a:pt x="8517" y="14246"/>
                        <a:pt x="8517" y="14230"/>
                      </a:cubicBezTo>
                      <a:cubicBezTo>
                        <a:pt x="8517" y="14170"/>
                        <a:pt x="8517" y="14109"/>
                        <a:pt x="8517" y="14032"/>
                      </a:cubicBezTo>
                      <a:lnTo>
                        <a:pt x="8517" y="13941"/>
                      </a:lnTo>
                      <a:cubicBezTo>
                        <a:pt x="8517" y="13926"/>
                        <a:pt x="8517" y="13911"/>
                        <a:pt x="8517" y="13880"/>
                      </a:cubicBezTo>
                      <a:lnTo>
                        <a:pt x="8517" y="13819"/>
                      </a:lnTo>
                      <a:cubicBezTo>
                        <a:pt x="8517" y="13804"/>
                        <a:pt x="8517" y="13773"/>
                        <a:pt x="8502" y="13758"/>
                      </a:cubicBezTo>
                      <a:lnTo>
                        <a:pt x="8502" y="13728"/>
                      </a:lnTo>
                      <a:cubicBezTo>
                        <a:pt x="8502" y="13560"/>
                        <a:pt x="8471" y="13408"/>
                        <a:pt x="8456" y="13271"/>
                      </a:cubicBezTo>
                      <a:cubicBezTo>
                        <a:pt x="8456" y="13286"/>
                        <a:pt x="8456" y="13316"/>
                        <a:pt x="8456" y="13347"/>
                      </a:cubicBezTo>
                      <a:cubicBezTo>
                        <a:pt x="8441" y="13423"/>
                        <a:pt x="8441" y="13499"/>
                        <a:pt x="8426" y="13560"/>
                      </a:cubicBezTo>
                      <a:cubicBezTo>
                        <a:pt x="8426" y="13636"/>
                        <a:pt x="8410" y="13728"/>
                        <a:pt x="8410" y="13804"/>
                      </a:cubicBezTo>
                      <a:cubicBezTo>
                        <a:pt x="8410" y="13819"/>
                        <a:pt x="8410" y="13850"/>
                        <a:pt x="8395" y="13865"/>
                      </a:cubicBezTo>
                      <a:lnTo>
                        <a:pt x="8395" y="13911"/>
                      </a:lnTo>
                      <a:cubicBezTo>
                        <a:pt x="8395" y="13941"/>
                        <a:pt x="8395" y="13971"/>
                        <a:pt x="8395" y="14002"/>
                      </a:cubicBezTo>
                      <a:lnTo>
                        <a:pt x="8395" y="14017"/>
                      </a:lnTo>
                      <a:cubicBezTo>
                        <a:pt x="8395" y="14048"/>
                        <a:pt x="8395" y="14093"/>
                        <a:pt x="8380" y="14124"/>
                      </a:cubicBezTo>
                      <a:cubicBezTo>
                        <a:pt x="8380" y="14139"/>
                        <a:pt x="8380" y="14154"/>
                        <a:pt x="8380" y="14185"/>
                      </a:cubicBezTo>
                      <a:cubicBezTo>
                        <a:pt x="8380" y="14200"/>
                        <a:pt x="8380" y="14230"/>
                        <a:pt x="8380" y="14261"/>
                      </a:cubicBezTo>
                      <a:lnTo>
                        <a:pt x="8380" y="14276"/>
                      </a:lnTo>
                      <a:cubicBezTo>
                        <a:pt x="8380" y="14291"/>
                        <a:pt x="8380" y="14307"/>
                        <a:pt x="8380" y="14322"/>
                      </a:cubicBezTo>
                      <a:cubicBezTo>
                        <a:pt x="8380" y="14337"/>
                        <a:pt x="8380" y="14368"/>
                        <a:pt x="8395" y="14383"/>
                      </a:cubicBezTo>
                      <a:cubicBezTo>
                        <a:pt x="8380" y="14398"/>
                        <a:pt x="8380" y="14398"/>
                        <a:pt x="8380" y="14398"/>
                      </a:cubicBezTo>
                      <a:cubicBezTo>
                        <a:pt x="8380" y="14413"/>
                        <a:pt x="8365" y="14429"/>
                        <a:pt x="8365" y="14444"/>
                      </a:cubicBezTo>
                      <a:cubicBezTo>
                        <a:pt x="8365" y="14429"/>
                        <a:pt x="8365" y="14413"/>
                        <a:pt x="8365" y="14413"/>
                      </a:cubicBezTo>
                      <a:cubicBezTo>
                        <a:pt x="8365" y="14398"/>
                        <a:pt x="8365" y="14368"/>
                        <a:pt x="8365" y="14352"/>
                      </a:cubicBezTo>
                      <a:lnTo>
                        <a:pt x="8349" y="14337"/>
                      </a:lnTo>
                      <a:cubicBezTo>
                        <a:pt x="8349" y="14322"/>
                        <a:pt x="8349" y="14291"/>
                        <a:pt x="8349" y="14261"/>
                      </a:cubicBezTo>
                      <a:cubicBezTo>
                        <a:pt x="8349" y="14185"/>
                        <a:pt x="8349" y="14109"/>
                        <a:pt x="8349" y="14017"/>
                      </a:cubicBezTo>
                      <a:lnTo>
                        <a:pt x="8349" y="13926"/>
                      </a:lnTo>
                      <a:cubicBezTo>
                        <a:pt x="8349" y="13819"/>
                        <a:pt x="8334" y="13712"/>
                        <a:pt x="8334" y="13621"/>
                      </a:cubicBezTo>
                      <a:cubicBezTo>
                        <a:pt x="8319" y="13697"/>
                        <a:pt x="8319" y="13773"/>
                        <a:pt x="8304" y="13850"/>
                      </a:cubicBezTo>
                      <a:cubicBezTo>
                        <a:pt x="8288" y="13880"/>
                        <a:pt x="8288" y="13911"/>
                        <a:pt x="8288" y="13941"/>
                      </a:cubicBezTo>
                      <a:cubicBezTo>
                        <a:pt x="8273" y="14002"/>
                        <a:pt x="8273" y="14048"/>
                        <a:pt x="8258" y="14109"/>
                      </a:cubicBezTo>
                      <a:lnTo>
                        <a:pt x="8243" y="14215"/>
                      </a:lnTo>
                      <a:cubicBezTo>
                        <a:pt x="8243" y="14246"/>
                        <a:pt x="8243" y="14291"/>
                        <a:pt x="8243" y="14322"/>
                      </a:cubicBezTo>
                      <a:cubicBezTo>
                        <a:pt x="8243" y="14337"/>
                        <a:pt x="8243" y="14352"/>
                        <a:pt x="8243" y="14383"/>
                      </a:cubicBezTo>
                      <a:cubicBezTo>
                        <a:pt x="8243" y="14383"/>
                        <a:pt x="8243" y="14398"/>
                        <a:pt x="8243" y="14398"/>
                      </a:cubicBezTo>
                      <a:lnTo>
                        <a:pt x="8243" y="14413"/>
                      </a:lnTo>
                      <a:cubicBezTo>
                        <a:pt x="8228" y="14444"/>
                        <a:pt x="8212" y="14474"/>
                        <a:pt x="8197" y="14505"/>
                      </a:cubicBezTo>
                      <a:lnTo>
                        <a:pt x="8197" y="14444"/>
                      </a:lnTo>
                      <a:cubicBezTo>
                        <a:pt x="8212" y="14352"/>
                        <a:pt x="8212" y="14261"/>
                        <a:pt x="8228" y="14154"/>
                      </a:cubicBezTo>
                      <a:cubicBezTo>
                        <a:pt x="8228" y="14063"/>
                        <a:pt x="8228" y="13971"/>
                        <a:pt x="8228" y="13880"/>
                      </a:cubicBezTo>
                      <a:lnTo>
                        <a:pt x="8228" y="13834"/>
                      </a:lnTo>
                      <a:lnTo>
                        <a:pt x="8243" y="13773"/>
                      </a:lnTo>
                      <a:lnTo>
                        <a:pt x="8243" y="13728"/>
                      </a:lnTo>
                      <a:cubicBezTo>
                        <a:pt x="8243" y="13697"/>
                        <a:pt x="8243" y="13682"/>
                        <a:pt x="8243" y="13652"/>
                      </a:cubicBezTo>
                      <a:lnTo>
                        <a:pt x="8243" y="13636"/>
                      </a:lnTo>
                      <a:cubicBezTo>
                        <a:pt x="8243" y="13606"/>
                        <a:pt x="8243" y="13575"/>
                        <a:pt x="8243" y="13560"/>
                      </a:cubicBezTo>
                      <a:cubicBezTo>
                        <a:pt x="8243" y="13545"/>
                        <a:pt x="8243" y="13530"/>
                        <a:pt x="8243" y="13514"/>
                      </a:cubicBezTo>
                      <a:cubicBezTo>
                        <a:pt x="8228" y="13514"/>
                        <a:pt x="8228" y="13499"/>
                        <a:pt x="8228" y="13484"/>
                      </a:cubicBezTo>
                      <a:lnTo>
                        <a:pt x="8212" y="13484"/>
                      </a:lnTo>
                      <a:cubicBezTo>
                        <a:pt x="8212" y="13469"/>
                        <a:pt x="8212" y="13453"/>
                        <a:pt x="8197" y="13438"/>
                      </a:cubicBezTo>
                      <a:cubicBezTo>
                        <a:pt x="8182" y="13347"/>
                        <a:pt x="8151" y="13271"/>
                        <a:pt x="8136" y="13179"/>
                      </a:cubicBezTo>
                      <a:lnTo>
                        <a:pt x="8121" y="13164"/>
                      </a:lnTo>
                      <a:cubicBezTo>
                        <a:pt x="8106" y="13104"/>
                        <a:pt x="8091" y="13028"/>
                        <a:pt x="8061" y="12967"/>
                      </a:cubicBezTo>
                      <a:lnTo>
                        <a:pt x="8061" y="12967"/>
                      </a:lnTo>
                      <a:cubicBezTo>
                        <a:pt x="8064" y="13037"/>
                        <a:pt x="8075" y="13116"/>
                        <a:pt x="8075" y="13194"/>
                      </a:cubicBezTo>
                      <a:cubicBezTo>
                        <a:pt x="8090" y="13240"/>
                        <a:pt x="8090" y="13286"/>
                        <a:pt x="8090" y="13332"/>
                      </a:cubicBezTo>
                      <a:lnTo>
                        <a:pt x="8090" y="13347"/>
                      </a:lnTo>
                      <a:lnTo>
                        <a:pt x="8106" y="13408"/>
                      </a:lnTo>
                      <a:lnTo>
                        <a:pt x="8106" y="13423"/>
                      </a:lnTo>
                      <a:cubicBezTo>
                        <a:pt x="8106" y="13438"/>
                        <a:pt x="8106" y="13469"/>
                        <a:pt x="8106" y="13484"/>
                      </a:cubicBezTo>
                      <a:lnTo>
                        <a:pt x="8121" y="13499"/>
                      </a:lnTo>
                      <a:cubicBezTo>
                        <a:pt x="8121" y="13499"/>
                        <a:pt x="8121" y="13514"/>
                        <a:pt x="8121" y="13514"/>
                      </a:cubicBezTo>
                      <a:cubicBezTo>
                        <a:pt x="8121" y="13530"/>
                        <a:pt x="8136" y="13545"/>
                        <a:pt x="8136" y="13545"/>
                      </a:cubicBezTo>
                      <a:lnTo>
                        <a:pt x="8136" y="13560"/>
                      </a:lnTo>
                      <a:cubicBezTo>
                        <a:pt x="8136" y="13575"/>
                        <a:pt x="8136" y="13591"/>
                        <a:pt x="8136" y="13606"/>
                      </a:cubicBezTo>
                      <a:cubicBezTo>
                        <a:pt x="8136" y="13621"/>
                        <a:pt x="8121" y="13652"/>
                        <a:pt x="8121" y="13667"/>
                      </a:cubicBezTo>
                      <a:lnTo>
                        <a:pt x="8121" y="13682"/>
                      </a:lnTo>
                      <a:lnTo>
                        <a:pt x="8121" y="13743"/>
                      </a:lnTo>
                      <a:lnTo>
                        <a:pt x="8121" y="13773"/>
                      </a:lnTo>
                      <a:cubicBezTo>
                        <a:pt x="8121" y="13804"/>
                        <a:pt x="8106" y="13834"/>
                        <a:pt x="8106" y="13865"/>
                      </a:cubicBezTo>
                      <a:cubicBezTo>
                        <a:pt x="8106" y="13941"/>
                        <a:pt x="8090" y="14017"/>
                        <a:pt x="8090" y="14078"/>
                      </a:cubicBezTo>
                      <a:cubicBezTo>
                        <a:pt x="8090" y="14124"/>
                        <a:pt x="8090" y="14170"/>
                        <a:pt x="8075" y="14200"/>
                      </a:cubicBezTo>
                      <a:cubicBezTo>
                        <a:pt x="8075" y="14307"/>
                        <a:pt x="8060" y="14413"/>
                        <a:pt x="8060" y="14505"/>
                      </a:cubicBezTo>
                      <a:lnTo>
                        <a:pt x="8045" y="14596"/>
                      </a:lnTo>
                      <a:cubicBezTo>
                        <a:pt x="8045" y="14611"/>
                        <a:pt x="8045" y="14627"/>
                        <a:pt x="8045" y="14642"/>
                      </a:cubicBezTo>
                      <a:cubicBezTo>
                        <a:pt x="8045" y="14627"/>
                        <a:pt x="8029" y="14611"/>
                        <a:pt x="8029" y="14596"/>
                      </a:cubicBezTo>
                      <a:lnTo>
                        <a:pt x="8029" y="14535"/>
                      </a:lnTo>
                      <a:cubicBezTo>
                        <a:pt x="7999" y="14398"/>
                        <a:pt x="7969" y="14246"/>
                        <a:pt x="7938" y="14078"/>
                      </a:cubicBezTo>
                      <a:cubicBezTo>
                        <a:pt x="7923" y="13956"/>
                        <a:pt x="7892" y="13834"/>
                        <a:pt x="7847" y="13728"/>
                      </a:cubicBezTo>
                      <a:lnTo>
                        <a:pt x="7831" y="13667"/>
                      </a:lnTo>
                      <a:lnTo>
                        <a:pt x="7831" y="13652"/>
                      </a:lnTo>
                      <a:cubicBezTo>
                        <a:pt x="7801" y="13499"/>
                        <a:pt x="7755" y="13347"/>
                        <a:pt x="7725" y="13194"/>
                      </a:cubicBezTo>
                      <a:cubicBezTo>
                        <a:pt x="7679" y="13042"/>
                        <a:pt x="7649" y="12890"/>
                        <a:pt x="7618" y="12768"/>
                      </a:cubicBezTo>
                      <a:lnTo>
                        <a:pt x="7618" y="12737"/>
                      </a:lnTo>
                      <a:lnTo>
                        <a:pt x="7618" y="12722"/>
                      </a:lnTo>
                      <a:lnTo>
                        <a:pt x="7618" y="12707"/>
                      </a:lnTo>
                      <a:lnTo>
                        <a:pt x="7603" y="12692"/>
                      </a:lnTo>
                      <a:lnTo>
                        <a:pt x="7603" y="12676"/>
                      </a:lnTo>
                      <a:lnTo>
                        <a:pt x="7603" y="12661"/>
                      </a:lnTo>
                      <a:cubicBezTo>
                        <a:pt x="7603" y="12646"/>
                        <a:pt x="7603" y="12631"/>
                        <a:pt x="7603" y="12615"/>
                      </a:cubicBezTo>
                      <a:cubicBezTo>
                        <a:pt x="7588" y="12539"/>
                        <a:pt x="7572" y="12463"/>
                        <a:pt x="7572" y="12387"/>
                      </a:cubicBezTo>
                      <a:cubicBezTo>
                        <a:pt x="7496" y="11686"/>
                        <a:pt x="7451" y="11122"/>
                        <a:pt x="7420" y="10589"/>
                      </a:cubicBezTo>
                      <a:cubicBezTo>
                        <a:pt x="7420" y="10406"/>
                        <a:pt x="7420" y="10269"/>
                        <a:pt x="7420" y="10132"/>
                      </a:cubicBezTo>
                      <a:cubicBezTo>
                        <a:pt x="7435" y="10071"/>
                        <a:pt x="7435" y="10010"/>
                        <a:pt x="7451" y="9949"/>
                      </a:cubicBezTo>
                      <a:lnTo>
                        <a:pt x="7451" y="9934"/>
                      </a:lnTo>
                      <a:cubicBezTo>
                        <a:pt x="7451" y="9919"/>
                        <a:pt x="7451" y="9903"/>
                        <a:pt x="7466" y="9888"/>
                      </a:cubicBezTo>
                      <a:cubicBezTo>
                        <a:pt x="7466" y="9858"/>
                        <a:pt x="7481" y="9827"/>
                        <a:pt x="7481" y="9797"/>
                      </a:cubicBezTo>
                      <a:cubicBezTo>
                        <a:pt x="7496" y="9751"/>
                        <a:pt x="7527" y="9705"/>
                        <a:pt x="7542" y="9660"/>
                      </a:cubicBezTo>
                      <a:cubicBezTo>
                        <a:pt x="7572" y="9599"/>
                        <a:pt x="7618" y="9538"/>
                        <a:pt x="7649" y="9477"/>
                      </a:cubicBezTo>
                      <a:cubicBezTo>
                        <a:pt x="7679" y="9431"/>
                        <a:pt x="7710" y="9401"/>
                        <a:pt x="7740" y="9370"/>
                      </a:cubicBezTo>
                      <a:cubicBezTo>
                        <a:pt x="7801" y="9309"/>
                        <a:pt x="7847" y="9248"/>
                        <a:pt x="7908" y="9187"/>
                      </a:cubicBezTo>
                      <a:cubicBezTo>
                        <a:pt x="7938" y="9157"/>
                        <a:pt x="7969" y="9126"/>
                        <a:pt x="7999" y="9096"/>
                      </a:cubicBezTo>
                      <a:cubicBezTo>
                        <a:pt x="8212" y="8898"/>
                        <a:pt x="8395" y="8669"/>
                        <a:pt x="8563" y="8395"/>
                      </a:cubicBezTo>
                      <a:cubicBezTo>
                        <a:pt x="8624" y="8304"/>
                        <a:pt x="8685" y="8197"/>
                        <a:pt x="8730" y="8106"/>
                      </a:cubicBezTo>
                      <a:cubicBezTo>
                        <a:pt x="8761" y="8075"/>
                        <a:pt x="8776" y="8029"/>
                        <a:pt x="8791" y="7999"/>
                      </a:cubicBezTo>
                      <a:cubicBezTo>
                        <a:pt x="8837" y="7923"/>
                        <a:pt x="8867" y="7862"/>
                        <a:pt x="8913" y="7801"/>
                      </a:cubicBezTo>
                      <a:cubicBezTo>
                        <a:pt x="8944" y="7740"/>
                        <a:pt x="8974" y="7679"/>
                        <a:pt x="9020" y="7618"/>
                      </a:cubicBezTo>
                      <a:cubicBezTo>
                        <a:pt x="9309" y="7100"/>
                        <a:pt x="9584" y="6536"/>
                        <a:pt x="9827" y="5942"/>
                      </a:cubicBezTo>
                      <a:cubicBezTo>
                        <a:pt x="9858" y="5866"/>
                        <a:pt x="9888" y="5805"/>
                        <a:pt x="9903" y="5729"/>
                      </a:cubicBezTo>
                      <a:cubicBezTo>
                        <a:pt x="9934" y="5668"/>
                        <a:pt x="9964" y="5592"/>
                        <a:pt x="9980" y="5516"/>
                      </a:cubicBezTo>
                      <a:cubicBezTo>
                        <a:pt x="9995" y="5439"/>
                        <a:pt x="10025" y="5363"/>
                        <a:pt x="10041" y="5272"/>
                      </a:cubicBezTo>
                      <a:cubicBezTo>
                        <a:pt x="10041" y="5196"/>
                        <a:pt x="10056" y="5104"/>
                        <a:pt x="10071" y="5043"/>
                      </a:cubicBezTo>
                      <a:cubicBezTo>
                        <a:pt x="10086" y="4876"/>
                        <a:pt x="10086" y="4723"/>
                        <a:pt x="10086" y="4571"/>
                      </a:cubicBezTo>
                      <a:cubicBezTo>
                        <a:pt x="10102" y="4434"/>
                        <a:pt x="10102" y="4281"/>
                        <a:pt x="10117" y="4144"/>
                      </a:cubicBezTo>
                      <a:cubicBezTo>
                        <a:pt x="10117" y="4144"/>
                        <a:pt x="10117" y="4144"/>
                        <a:pt x="10117" y="4160"/>
                      </a:cubicBezTo>
                      <a:cubicBezTo>
                        <a:pt x="10132" y="4160"/>
                        <a:pt x="10147" y="4175"/>
                        <a:pt x="10163" y="4175"/>
                      </a:cubicBezTo>
                      <a:cubicBezTo>
                        <a:pt x="10193" y="4205"/>
                        <a:pt x="10223" y="4251"/>
                        <a:pt x="10269" y="4281"/>
                      </a:cubicBezTo>
                      <a:cubicBezTo>
                        <a:pt x="10315" y="4327"/>
                        <a:pt x="10361" y="4342"/>
                        <a:pt x="10437" y="4358"/>
                      </a:cubicBezTo>
                      <a:cubicBezTo>
                        <a:pt x="10460" y="4365"/>
                        <a:pt x="10486" y="4369"/>
                        <a:pt x="10511" y="4369"/>
                      </a:cubicBezTo>
                      <a:cubicBezTo>
                        <a:pt x="10536" y="4369"/>
                        <a:pt x="10559" y="4365"/>
                        <a:pt x="10574" y="4358"/>
                      </a:cubicBezTo>
                      <a:cubicBezTo>
                        <a:pt x="10620" y="4358"/>
                        <a:pt x="10665" y="4342"/>
                        <a:pt x="10711" y="4327"/>
                      </a:cubicBezTo>
                      <a:cubicBezTo>
                        <a:pt x="10726" y="4312"/>
                        <a:pt x="10726" y="4312"/>
                        <a:pt x="10741" y="4312"/>
                      </a:cubicBezTo>
                      <a:cubicBezTo>
                        <a:pt x="10757" y="4297"/>
                        <a:pt x="10772" y="4281"/>
                        <a:pt x="10772" y="4281"/>
                      </a:cubicBezTo>
                      <a:lnTo>
                        <a:pt x="10787" y="4266"/>
                      </a:lnTo>
                      <a:cubicBezTo>
                        <a:pt x="10848" y="4220"/>
                        <a:pt x="10894" y="4160"/>
                        <a:pt x="10940" y="4114"/>
                      </a:cubicBezTo>
                      <a:lnTo>
                        <a:pt x="10985" y="4068"/>
                      </a:lnTo>
                      <a:cubicBezTo>
                        <a:pt x="11046" y="4022"/>
                        <a:pt x="11092" y="3961"/>
                        <a:pt x="11138" y="3901"/>
                      </a:cubicBezTo>
                      <a:lnTo>
                        <a:pt x="11153" y="3901"/>
                      </a:lnTo>
                      <a:cubicBezTo>
                        <a:pt x="11199" y="3840"/>
                        <a:pt x="11244" y="3779"/>
                        <a:pt x="11305" y="3718"/>
                      </a:cubicBezTo>
                      <a:lnTo>
                        <a:pt x="11336" y="3687"/>
                      </a:lnTo>
                      <a:cubicBezTo>
                        <a:pt x="11366" y="3642"/>
                        <a:pt x="11397" y="3596"/>
                        <a:pt x="11442" y="3565"/>
                      </a:cubicBezTo>
                      <a:cubicBezTo>
                        <a:pt x="11458" y="3535"/>
                        <a:pt x="11473" y="3520"/>
                        <a:pt x="11503" y="3504"/>
                      </a:cubicBezTo>
                      <a:lnTo>
                        <a:pt x="11519" y="3489"/>
                      </a:lnTo>
                      <a:cubicBezTo>
                        <a:pt x="11534" y="3474"/>
                        <a:pt x="11534" y="3474"/>
                        <a:pt x="11549" y="3474"/>
                      </a:cubicBezTo>
                      <a:cubicBezTo>
                        <a:pt x="11564" y="3459"/>
                        <a:pt x="11595" y="3443"/>
                        <a:pt x="11610" y="3428"/>
                      </a:cubicBezTo>
                      <a:lnTo>
                        <a:pt x="11640" y="3428"/>
                      </a:lnTo>
                      <a:cubicBezTo>
                        <a:pt x="11671" y="3413"/>
                        <a:pt x="11701" y="3398"/>
                        <a:pt x="11732" y="3383"/>
                      </a:cubicBezTo>
                      <a:cubicBezTo>
                        <a:pt x="11762" y="3367"/>
                        <a:pt x="11808" y="3367"/>
                        <a:pt x="11838" y="3352"/>
                      </a:cubicBezTo>
                      <a:close/>
                      <a:moveTo>
                        <a:pt x="14078" y="8014"/>
                      </a:moveTo>
                      <a:cubicBezTo>
                        <a:pt x="14093" y="8014"/>
                        <a:pt x="14109" y="8029"/>
                        <a:pt x="14109" y="8029"/>
                      </a:cubicBezTo>
                      <a:cubicBezTo>
                        <a:pt x="14139" y="8029"/>
                        <a:pt x="14170" y="8045"/>
                        <a:pt x="14185" y="8045"/>
                      </a:cubicBezTo>
                      <a:cubicBezTo>
                        <a:pt x="14215" y="8060"/>
                        <a:pt x="14246" y="8075"/>
                        <a:pt x="14276" y="8075"/>
                      </a:cubicBezTo>
                      <a:lnTo>
                        <a:pt x="14307" y="8106"/>
                      </a:lnTo>
                      <a:cubicBezTo>
                        <a:pt x="14322" y="8106"/>
                        <a:pt x="14337" y="8121"/>
                        <a:pt x="14337" y="8136"/>
                      </a:cubicBezTo>
                      <a:cubicBezTo>
                        <a:pt x="14368" y="8151"/>
                        <a:pt x="14383" y="8167"/>
                        <a:pt x="14398" y="8182"/>
                      </a:cubicBezTo>
                      <a:cubicBezTo>
                        <a:pt x="14459" y="8273"/>
                        <a:pt x="14520" y="8365"/>
                        <a:pt x="14596" y="8471"/>
                      </a:cubicBezTo>
                      <a:cubicBezTo>
                        <a:pt x="14642" y="8532"/>
                        <a:pt x="14672" y="8608"/>
                        <a:pt x="14718" y="8685"/>
                      </a:cubicBezTo>
                      <a:cubicBezTo>
                        <a:pt x="14749" y="8746"/>
                        <a:pt x="14764" y="8806"/>
                        <a:pt x="14779" y="8867"/>
                      </a:cubicBezTo>
                      <a:lnTo>
                        <a:pt x="14794" y="8913"/>
                      </a:lnTo>
                      <a:cubicBezTo>
                        <a:pt x="14825" y="9005"/>
                        <a:pt x="14855" y="9096"/>
                        <a:pt x="14886" y="9172"/>
                      </a:cubicBezTo>
                      <a:cubicBezTo>
                        <a:pt x="14916" y="9218"/>
                        <a:pt x="14962" y="9279"/>
                        <a:pt x="15008" y="9325"/>
                      </a:cubicBezTo>
                      <a:cubicBezTo>
                        <a:pt x="15068" y="9385"/>
                        <a:pt x="15114" y="9431"/>
                        <a:pt x="15160" y="9462"/>
                      </a:cubicBezTo>
                      <a:cubicBezTo>
                        <a:pt x="15251" y="9507"/>
                        <a:pt x="15343" y="9553"/>
                        <a:pt x="15434" y="9568"/>
                      </a:cubicBezTo>
                      <a:cubicBezTo>
                        <a:pt x="15510" y="9584"/>
                        <a:pt x="15571" y="9599"/>
                        <a:pt x="15647" y="9614"/>
                      </a:cubicBezTo>
                      <a:lnTo>
                        <a:pt x="15708" y="9629"/>
                      </a:lnTo>
                      <a:lnTo>
                        <a:pt x="15724" y="9629"/>
                      </a:lnTo>
                      <a:cubicBezTo>
                        <a:pt x="15739" y="9644"/>
                        <a:pt x="15769" y="9644"/>
                        <a:pt x="15800" y="9644"/>
                      </a:cubicBezTo>
                      <a:cubicBezTo>
                        <a:pt x="15800" y="9660"/>
                        <a:pt x="15815" y="9660"/>
                        <a:pt x="15830" y="9660"/>
                      </a:cubicBezTo>
                      <a:cubicBezTo>
                        <a:pt x="15830" y="9675"/>
                        <a:pt x="15846" y="9675"/>
                        <a:pt x="15846" y="9675"/>
                      </a:cubicBezTo>
                      <a:cubicBezTo>
                        <a:pt x="15846" y="9675"/>
                        <a:pt x="15861" y="9675"/>
                        <a:pt x="15861" y="9690"/>
                      </a:cubicBezTo>
                      <a:cubicBezTo>
                        <a:pt x="15861" y="9690"/>
                        <a:pt x="15861" y="9690"/>
                        <a:pt x="15876" y="9705"/>
                      </a:cubicBezTo>
                      <a:cubicBezTo>
                        <a:pt x="15876" y="9705"/>
                        <a:pt x="15891" y="9721"/>
                        <a:pt x="15891" y="9736"/>
                      </a:cubicBezTo>
                      <a:cubicBezTo>
                        <a:pt x="15922" y="9782"/>
                        <a:pt x="15937" y="9812"/>
                        <a:pt x="15952" y="9843"/>
                      </a:cubicBezTo>
                      <a:cubicBezTo>
                        <a:pt x="15998" y="9934"/>
                        <a:pt x="16028" y="10025"/>
                        <a:pt x="16059" y="10117"/>
                      </a:cubicBezTo>
                      <a:cubicBezTo>
                        <a:pt x="16089" y="10178"/>
                        <a:pt x="16105" y="10254"/>
                        <a:pt x="16120" y="10315"/>
                      </a:cubicBezTo>
                      <a:cubicBezTo>
                        <a:pt x="16120" y="10345"/>
                        <a:pt x="16120" y="10376"/>
                        <a:pt x="16120" y="10391"/>
                      </a:cubicBezTo>
                      <a:lnTo>
                        <a:pt x="16135" y="10482"/>
                      </a:lnTo>
                      <a:cubicBezTo>
                        <a:pt x="16150" y="10513"/>
                        <a:pt x="16150" y="10543"/>
                        <a:pt x="16135" y="10574"/>
                      </a:cubicBezTo>
                      <a:cubicBezTo>
                        <a:pt x="16135" y="10589"/>
                        <a:pt x="16135" y="10589"/>
                        <a:pt x="16135" y="10604"/>
                      </a:cubicBezTo>
                      <a:cubicBezTo>
                        <a:pt x="16135" y="10604"/>
                        <a:pt x="16120" y="10589"/>
                        <a:pt x="16120" y="10589"/>
                      </a:cubicBezTo>
                      <a:cubicBezTo>
                        <a:pt x="16059" y="10528"/>
                        <a:pt x="16013" y="10467"/>
                        <a:pt x="15952" y="10421"/>
                      </a:cubicBezTo>
                      <a:cubicBezTo>
                        <a:pt x="15830" y="10330"/>
                        <a:pt x="15693" y="10239"/>
                        <a:pt x="15526" y="10147"/>
                      </a:cubicBezTo>
                      <a:cubicBezTo>
                        <a:pt x="15480" y="10117"/>
                        <a:pt x="15419" y="10102"/>
                        <a:pt x="15373" y="10086"/>
                      </a:cubicBezTo>
                      <a:cubicBezTo>
                        <a:pt x="15327" y="10056"/>
                        <a:pt x="15282" y="10041"/>
                        <a:pt x="15221" y="10025"/>
                      </a:cubicBezTo>
                      <a:cubicBezTo>
                        <a:pt x="15175" y="10010"/>
                        <a:pt x="15114" y="10010"/>
                        <a:pt x="15053" y="10010"/>
                      </a:cubicBezTo>
                      <a:cubicBezTo>
                        <a:pt x="14992" y="9995"/>
                        <a:pt x="14931" y="9995"/>
                        <a:pt x="14870" y="9995"/>
                      </a:cubicBezTo>
                      <a:cubicBezTo>
                        <a:pt x="14703" y="9995"/>
                        <a:pt x="14550" y="10041"/>
                        <a:pt x="14413" y="10117"/>
                      </a:cubicBezTo>
                      <a:cubicBezTo>
                        <a:pt x="14383" y="10132"/>
                        <a:pt x="14352" y="10162"/>
                        <a:pt x="14322" y="10178"/>
                      </a:cubicBezTo>
                      <a:cubicBezTo>
                        <a:pt x="14261" y="10239"/>
                        <a:pt x="14200" y="10284"/>
                        <a:pt x="14154" y="10330"/>
                      </a:cubicBezTo>
                      <a:lnTo>
                        <a:pt x="14063" y="10406"/>
                      </a:lnTo>
                      <a:cubicBezTo>
                        <a:pt x="14002" y="10467"/>
                        <a:pt x="13926" y="10528"/>
                        <a:pt x="13865" y="10589"/>
                      </a:cubicBezTo>
                      <a:cubicBezTo>
                        <a:pt x="13834" y="10604"/>
                        <a:pt x="13819" y="10620"/>
                        <a:pt x="13789" y="10650"/>
                      </a:cubicBezTo>
                      <a:cubicBezTo>
                        <a:pt x="13712" y="10711"/>
                        <a:pt x="13652" y="10757"/>
                        <a:pt x="13591" y="10833"/>
                      </a:cubicBezTo>
                      <a:cubicBezTo>
                        <a:pt x="13514" y="10894"/>
                        <a:pt x="13453" y="10970"/>
                        <a:pt x="13393" y="11031"/>
                      </a:cubicBezTo>
                      <a:cubicBezTo>
                        <a:pt x="13377" y="11061"/>
                        <a:pt x="13347" y="11092"/>
                        <a:pt x="13332" y="11107"/>
                      </a:cubicBezTo>
                      <a:cubicBezTo>
                        <a:pt x="13286" y="11153"/>
                        <a:pt x="13240" y="11199"/>
                        <a:pt x="13194" y="11229"/>
                      </a:cubicBezTo>
                      <a:lnTo>
                        <a:pt x="13194" y="11244"/>
                      </a:lnTo>
                      <a:lnTo>
                        <a:pt x="13179" y="11244"/>
                      </a:lnTo>
                      <a:cubicBezTo>
                        <a:pt x="13164" y="11259"/>
                        <a:pt x="13149" y="11275"/>
                        <a:pt x="13134" y="11290"/>
                      </a:cubicBezTo>
                      <a:cubicBezTo>
                        <a:pt x="13118" y="11290"/>
                        <a:pt x="13103" y="11305"/>
                        <a:pt x="13088" y="11320"/>
                      </a:cubicBezTo>
                      <a:cubicBezTo>
                        <a:pt x="13057" y="11336"/>
                        <a:pt x="13027" y="11366"/>
                        <a:pt x="12981" y="11381"/>
                      </a:cubicBezTo>
                      <a:lnTo>
                        <a:pt x="12996" y="11381"/>
                      </a:lnTo>
                      <a:cubicBezTo>
                        <a:pt x="12981" y="11381"/>
                        <a:pt x="12981" y="11381"/>
                        <a:pt x="12966" y="11397"/>
                      </a:cubicBezTo>
                      <a:cubicBezTo>
                        <a:pt x="12935" y="11412"/>
                        <a:pt x="12905" y="11427"/>
                        <a:pt x="12875" y="11442"/>
                      </a:cubicBezTo>
                      <a:cubicBezTo>
                        <a:pt x="12829" y="11473"/>
                        <a:pt x="12783" y="11488"/>
                        <a:pt x="12722" y="11503"/>
                      </a:cubicBezTo>
                      <a:cubicBezTo>
                        <a:pt x="12600" y="11534"/>
                        <a:pt x="12463" y="11564"/>
                        <a:pt x="12341" y="11579"/>
                      </a:cubicBezTo>
                      <a:lnTo>
                        <a:pt x="12326" y="11579"/>
                      </a:lnTo>
                      <a:lnTo>
                        <a:pt x="12219" y="11610"/>
                      </a:lnTo>
                      <a:cubicBezTo>
                        <a:pt x="12097" y="11625"/>
                        <a:pt x="11976" y="11640"/>
                        <a:pt x="11869" y="11671"/>
                      </a:cubicBezTo>
                      <a:cubicBezTo>
                        <a:pt x="11778" y="11686"/>
                        <a:pt x="11701" y="11701"/>
                        <a:pt x="11640" y="11717"/>
                      </a:cubicBezTo>
                      <a:cubicBezTo>
                        <a:pt x="11595" y="11732"/>
                        <a:pt x="11549" y="11747"/>
                        <a:pt x="11503" y="11762"/>
                      </a:cubicBezTo>
                      <a:cubicBezTo>
                        <a:pt x="11458" y="11777"/>
                        <a:pt x="11397" y="11808"/>
                        <a:pt x="11320" y="11838"/>
                      </a:cubicBezTo>
                      <a:cubicBezTo>
                        <a:pt x="11259" y="11884"/>
                        <a:pt x="11214" y="11915"/>
                        <a:pt x="11153" y="11945"/>
                      </a:cubicBezTo>
                      <a:lnTo>
                        <a:pt x="11138" y="11976"/>
                      </a:lnTo>
                      <a:cubicBezTo>
                        <a:pt x="11107" y="11991"/>
                        <a:pt x="11077" y="12006"/>
                        <a:pt x="11046" y="12021"/>
                      </a:cubicBezTo>
                      <a:cubicBezTo>
                        <a:pt x="11031" y="12036"/>
                        <a:pt x="11016" y="12052"/>
                        <a:pt x="11000" y="12067"/>
                      </a:cubicBezTo>
                      <a:cubicBezTo>
                        <a:pt x="10909" y="12143"/>
                        <a:pt x="10802" y="12235"/>
                        <a:pt x="10726" y="12341"/>
                      </a:cubicBezTo>
                      <a:cubicBezTo>
                        <a:pt x="10681" y="12387"/>
                        <a:pt x="10635" y="12448"/>
                        <a:pt x="10604" y="12509"/>
                      </a:cubicBezTo>
                      <a:cubicBezTo>
                        <a:pt x="10574" y="12570"/>
                        <a:pt x="10543" y="12631"/>
                        <a:pt x="10513" y="12692"/>
                      </a:cubicBezTo>
                      <a:cubicBezTo>
                        <a:pt x="10467" y="12783"/>
                        <a:pt x="10406" y="12890"/>
                        <a:pt x="10345" y="13012"/>
                      </a:cubicBezTo>
                      <a:lnTo>
                        <a:pt x="10330" y="13042"/>
                      </a:lnTo>
                      <a:cubicBezTo>
                        <a:pt x="10330" y="13042"/>
                        <a:pt x="10330" y="13057"/>
                        <a:pt x="10330" y="13057"/>
                      </a:cubicBezTo>
                      <a:lnTo>
                        <a:pt x="10315" y="13073"/>
                      </a:lnTo>
                      <a:cubicBezTo>
                        <a:pt x="10315" y="13088"/>
                        <a:pt x="10300" y="13103"/>
                        <a:pt x="10300" y="13103"/>
                      </a:cubicBezTo>
                      <a:lnTo>
                        <a:pt x="10208" y="13301"/>
                      </a:lnTo>
                      <a:cubicBezTo>
                        <a:pt x="10178" y="13362"/>
                        <a:pt x="10147" y="13438"/>
                        <a:pt x="10102" y="13499"/>
                      </a:cubicBezTo>
                      <a:lnTo>
                        <a:pt x="10102" y="13514"/>
                      </a:lnTo>
                      <a:cubicBezTo>
                        <a:pt x="10086" y="13560"/>
                        <a:pt x="10056" y="13591"/>
                        <a:pt x="10041" y="13636"/>
                      </a:cubicBezTo>
                      <a:cubicBezTo>
                        <a:pt x="10010" y="13667"/>
                        <a:pt x="9995" y="13697"/>
                        <a:pt x="9964" y="13728"/>
                      </a:cubicBezTo>
                      <a:lnTo>
                        <a:pt x="9964" y="13743"/>
                      </a:lnTo>
                      <a:lnTo>
                        <a:pt x="9964" y="13758"/>
                      </a:lnTo>
                      <a:cubicBezTo>
                        <a:pt x="9934" y="13789"/>
                        <a:pt x="9903" y="13819"/>
                        <a:pt x="9888" y="13850"/>
                      </a:cubicBezTo>
                      <a:cubicBezTo>
                        <a:pt x="9858" y="13880"/>
                        <a:pt x="9827" y="13911"/>
                        <a:pt x="9797" y="13941"/>
                      </a:cubicBezTo>
                      <a:cubicBezTo>
                        <a:pt x="9751" y="13987"/>
                        <a:pt x="9705" y="14032"/>
                        <a:pt x="9660" y="14078"/>
                      </a:cubicBezTo>
                      <a:cubicBezTo>
                        <a:pt x="9614" y="14124"/>
                        <a:pt x="9568" y="14170"/>
                        <a:pt x="9523" y="14215"/>
                      </a:cubicBezTo>
                      <a:cubicBezTo>
                        <a:pt x="9431" y="14276"/>
                        <a:pt x="9355" y="14352"/>
                        <a:pt x="9248" y="14429"/>
                      </a:cubicBezTo>
                      <a:cubicBezTo>
                        <a:pt x="9218" y="14444"/>
                        <a:pt x="9203" y="14459"/>
                        <a:pt x="9172" y="14474"/>
                      </a:cubicBezTo>
                      <a:cubicBezTo>
                        <a:pt x="9096" y="14535"/>
                        <a:pt x="9020" y="14581"/>
                        <a:pt x="8959" y="14627"/>
                      </a:cubicBezTo>
                      <a:cubicBezTo>
                        <a:pt x="8898" y="14657"/>
                        <a:pt x="8837" y="14703"/>
                        <a:pt x="8776" y="14733"/>
                      </a:cubicBezTo>
                      <a:cubicBezTo>
                        <a:pt x="8776" y="14718"/>
                        <a:pt x="8791" y="14718"/>
                        <a:pt x="8791" y="14718"/>
                      </a:cubicBezTo>
                      <a:lnTo>
                        <a:pt x="8807" y="14703"/>
                      </a:lnTo>
                      <a:cubicBezTo>
                        <a:pt x="8822" y="14688"/>
                        <a:pt x="8837" y="14672"/>
                        <a:pt x="8867" y="14657"/>
                      </a:cubicBezTo>
                      <a:lnTo>
                        <a:pt x="8883" y="14657"/>
                      </a:lnTo>
                      <a:cubicBezTo>
                        <a:pt x="8883" y="14642"/>
                        <a:pt x="8898" y="14642"/>
                        <a:pt x="8913" y="14627"/>
                      </a:cubicBezTo>
                      <a:cubicBezTo>
                        <a:pt x="8928" y="14611"/>
                        <a:pt x="8944" y="14596"/>
                        <a:pt x="8959" y="14596"/>
                      </a:cubicBezTo>
                      <a:lnTo>
                        <a:pt x="9005" y="14566"/>
                      </a:lnTo>
                      <a:lnTo>
                        <a:pt x="9035" y="14550"/>
                      </a:lnTo>
                      <a:lnTo>
                        <a:pt x="9035" y="14535"/>
                      </a:lnTo>
                      <a:cubicBezTo>
                        <a:pt x="9081" y="14505"/>
                        <a:pt x="9126" y="14474"/>
                        <a:pt x="9157" y="14444"/>
                      </a:cubicBezTo>
                      <a:lnTo>
                        <a:pt x="9172" y="14429"/>
                      </a:lnTo>
                      <a:cubicBezTo>
                        <a:pt x="9218" y="14398"/>
                        <a:pt x="9248" y="14352"/>
                        <a:pt x="9294" y="14322"/>
                      </a:cubicBezTo>
                      <a:lnTo>
                        <a:pt x="9309" y="14307"/>
                      </a:lnTo>
                      <a:cubicBezTo>
                        <a:pt x="9325" y="14276"/>
                        <a:pt x="9355" y="14246"/>
                        <a:pt x="9385" y="14215"/>
                      </a:cubicBezTo>
                      <a:lnTo>
                        <a:pt x="9462" y="14124"/>
                      </a:lnTo>
                      <a:lnTo>
                        <a:pt x="9462" y="14124"/>
                      </a:lnTo>
                      <a:cubicBezTo>
                        <a:pt x="9431" y="14139"/>
                        <a:pt x="9401" y="14170"/>
                        <a:pt x="9370" y="14200"/>
                      </a:cubicBezTo>
                      <a:cubicBezTo>
                        <a:pt x="9355" y="14200"/>
                        <a:pt x="9340" y="14215"/>
                        <a:pt x="9325" y="14230"/>
                      </a:cubicBezTo>
                      <a:cubicBezTo>
                        <a:pt x="9294" y="14246"/>
                        <a:pt x="9279" y="14261"/>
                        <a:pt x="9248" y="14276"/>
                      </a:cubicBezTo>
                      <a:cubicBezTo>
                        <a:pt x="9218" y="14291"/>
                        <a:pt x="9203" y="14307"/>
                        <a:pt x="9172" y="14322"/>
                      </a:cubicBezTo>
                      <a:cubicBezTo>
                        <a:pt x="9142" y="14352"/>
                        <a:pt x="9111" y="14368"/>
                        <a:pt x="9081" y="14383"/>
                      </a:cubicBezTo>
                      <a:cubicBezTo>
                        <a:pt x="9050" y="14398"/>
                        <a:pt x="9035" y="14413"/>
                        <a:pt x="9005" y="14429"/>
                      </a:cubicBezTo>
                      <a:lnTo>
                        <a:pt x="8974" y="14459"/>
                      </a:lnTo>
                      <a:cubicBezTo>
                        <a:pt x="8959" y="14459"/>
                        <a:pt x="8944" y="14474"/>
                        <a:pt x="8913" y="14489"/>
                      </a:cubicBezTo>
                      <a:lnTo>
                        <a:pt x="8898" y="14505"/>
                      </a:lnTo>
                      <a:lnTo>
                        <a:pt x="8850" y="14529"/>
                      </a:lnTo>
                      <a:lnTo>
                        <a:pt x="8850" y="14529"/>
                      </a:lnTo>
                      <a:cubicBezTo>
                        <a:pt x="8855" y="14523"/>
                        <a:pt x="8858" y="14514"/>
                        <a:pt x="8867" y="14505"/>
                      </a:cubicBezTo>
                      <a:cubicBezTo>
                        <a:pt x="8944" y="14459"/>
                        <a:pt x="9005" y="14398"/>
                        <a:pt x="9050" y="14337"/>
                      </a:cubicBezTo>
                      <a:cubicBezTo>
                        <a:pt x="9081" y="14291"/>
                        <a:pt x="9111" y="14261"/>
                        <a:pt x="9126" y="14230"/>
                      </a:cubicBezTo>
                      <a:cubicBezTo>
                        <a:pt x="9157" y="14185"/>
                        <a:pt x="9187" y="14124"/>
                        <a:pt x="9218" y="14063"/>
                      </a:cubicBezTo>
                      <a:cubicBezTo>
                        <a:pt x="9248" y="14017"/>
                        <a:pt x="9279" y="13956"/>
                        <a:pt x="9309" y="13895"/>
                      </a:cubicBezTo>
                      <a:lnTo>
                        <a:pt x="9309" y="13895"/>
                      </a:lnTo>
                      <a:lnTo>
                        <a:pt x="9279" y="13941"/>
                      </a:lnTo>
                      <a:lnTo>
                        <a:pt x="9248" y="13971"/>
                      </a:lnTo>
                      <a:lnTo>
                        <a:pt x="9233" y="14002"/>
                      </a:lnTo>
                      <a:cubicBezTo>
                        <a:pt x="9203" y="14032"/>
                        <a:pt x="9172" y="14078"/>
                        <a:pt x="9157" y="14109"/>
                      </a:cubicBezTo>
                      <a:lnTo>
                        <a:pt x="9142" y="14124"/>
                      </a:lnTo>
                      <a:cubicBezTo>
                        <a:pt x="9126" y="14139"/>
                        <a:pt x="9111" y="14154"/>
                        <a:pt x="9096" y="14170"/>
                      </a:cubicBezTo>
                      <a:cubicBezTo>
                        <a:pt x="9081" y="14200"/>
                        <a:pt x="9050" y="14215"/>
                        <a:pt x="9035" y="14246"/>
                      </a:cubicBezTo>
                      <a:cubicBezTo>
                        <a:pt x="8974" y="14307"/>
                        <a:pt x="8898" y="14383"/>
                        <a:pt x="8822" y="14444"/>
                      </a:cubicBezTo>
                      <a:cubicBezTo>
                        <a:pt x="8822" y="14444"/>
                        <a:pt x="8807" y="14459"/>
                        <a:pt x="8807" y="14459"/>
                      </a:cubicBezTo>
                      <a:cubicBezTo>
                        <a:pt x="8807" y="14459"/>
                        <a:pt x="8807" y="14459"/>
                        <a:pt x="8807" y="14444"/>
                      </a:cubicBezTo>
                      <a:lnTo>
                        <a:pt x="8822" y="14444"/>
                      </a:lnTo>
                      <a:cubicBezTo>
                        <a:pt x="8822" y="14429"/>
                        <a:pt x="8837" y="14413"/>
                        <a:pt x="8837" y="14398"/>
                      </a:cubicBezTo>
                      <a:lnTo>
                        <a:pt x="8867" y="14383"/>
                      </a:lnTo>
                      <a:cubicBezTo>
                        <a:pt x="8883" y="14368"/>
                        <a:pt x="8898" y="14337"/>
                        <a:pt x="8913" y="14322"/>
                      </a:cubicBezTo>
                      <a:lnTo>
                        <a:pt x="8928" y="14291"/>
                      </a:lnTo>
                      <a:cubicBezTo>
                        <a:pt x="8944" y="14276"/>
                        <a:pt x="8944" y="14246"/>
                        <a:pt x="8959" y="14230"/>
                      </a:cubicBezTo>
                      <a:cubicBezTo>
                        <a:pt x="9005" y="14154"/>
                        <a:pt x="9035" y="14093"/>
                        <a:pt x="9066" y="14017"/>
                      </a:cubicBezTo>
                      <a:cubicBezTo>
                        <a:pt x="9111" y="13865"/>
                        <a:pt x="9142" y="13697"/>
                        <a:pt x="9157" y="13545"/>
                      </a:cubicBezTo>
                      <a:lnTo>
                        <a:pt x="9157" y="13469"/>
                      </a:lnTo>
                      <a:lnTo>
                        <a:pt x="9157" y="13438"/>
                      </a:lnTo>
                      <a:lnTo>
                        <a:pt x="9187" y="13377"/>
                      </a:lnTo>
                      <a:lnTo>
                        <a:pt x="9203" y="13347"/>
                      </a:lnTo>
                      <a:cubicBezTo>
                        <a:pt x="9218" y="13301"/>
                        <a:pt x="9248" y="13255"/>
                        <a:pt x="9264" y="13210"/>
                      </a:cubicBezTo>
                      <a:cubicBezTo>
                        <a:pt x="9309" y="13133"/>
                        <a:pt x="9340" y="13057"/>
                        <a:pt x="9385" y="12981"/>
                      </a:cubicBezTo>
                      <a:lnTo>
                        <a:pt x="9431" y="12920"/>
                      </a:lnTo>
                      <a:cubicBezTo>
                        <a:pt x="9462" y="12874"/>
                        <a:pt x="9492" y="12814"/>
                        <a:pt x="9523" y="12768"/>
                      </a:cubicBezTo>
                      <a:cubicBezTo>
                        <a:pt x="9584" y="12646"/>
                        <a:pt x="9644" y="12524"/>
                        <a:pt x="9721" y="12387"/>
                      </a:cubicBezTo>
                      <a:lnTo>
                        <a:pt x="9766" y="12296"/>
                      </a:lnTo>
                      <a:cubicBezTo>
                        <a:pt x="9782" y="12265"/>
                        <a:pt x="9782" y="12250"/>
                        <a:pt x="9797" y="12219"/>
                      </a:cubicBezTo>
                      <a:cubicBezTo>
                        <a:pt x="9858" y="12128"/>
                        <a:pt x="9919" y="12021"/>
                        <a:pt x="9980" y="11915"/>
                      </a:cubicBezTo>
                      <a:cubicBezTo>
                        <a:pt x="10056" y="11808"/>
                        <a:pt x="10132" y="11686"/>
                        <a:pt x="10208" y="11564"/>
                      </a:cubicBezTo>
                      <a:cubicBezTo>
                        <a:pt x="10284" y="11458"/>
                        <a:pt x="10345" y="11366"/>
                        <a:pt x="10406" y="11275"/>
                      </a:cubicBezTo>
                      <a:lnTo>
                        <a:pt x="10437" y="11229"/>
                      </a:lnTo>
                      <a:cubicBezTo>
                        <a:pt x="10482" y="11153"/>
                        <a:pt x="10543" y="11061"/>
                        <a:pt x="10589" y="10985"/>
                      </a:cubicBezTo>
                      <a:lnTo>
                        <a:pt x="10604" y="10970"/>
                      </a:lnTo>
                      <a:lnTo>
                        <a:pt x="10681" y="10863"/>
                      </a:lnTo>
                      <a:cubicBezTo>
                        <a:pt x="10711" y="10802"/>
                        <a:pt x="10741" y="10757"/>
                        <a:pt x="10772" y="10711"/>
                      </a:cubicBezTo>
                      <a:lnTo>
                        <a:pt x="10772" y="10726"/>
                      </a:lnTo>
                      <a:cubicBezTo>
                        <a:pt x="10787" y="10711"/>
                        <a:pt x="10802" y="10681"/>
                        <a:pt x="10802" y="10665"/>
                      </a:cubicBezTo>
                      <a:cubicBezTo>
                        <a:pt x="10848" y="10604"/>
                        <a:pt x="10909" y="10528"/>
                        <a:pt x="10955" y="10452"/>
                      </a:cubicBezTo>
                      <a:cubicBezTo>
                        <a:pt x="11016" y="10376"/>
                        <a:pt x="11061" y="10300"/>
                        <a:pt x="11107" y="10208"/>
                      </a:cubicBezTo>
                      <a:cubicBezTo>
                        <a:pt x="11153" y="10117"/>
                        <a:pt x="11183" y="10041"/>
                        <a:pt x="11214" y="9934"/>
                      </a:cubicBezTo>
                      <a:cubicBezTo>
                        <a:pt x="11229" y="9888"/>
                        <a:pt x="11229" y="9858"/>
                        <a:pt x="11244" y="9827"/>
                      </a:cubicBezTo>
                      <a:cubicBezTo>
                        <a:pt x="11259" y="9766"/>
                        <a:pt x="11275" y="9721"/>
                        <a:pt x="11290" y="9675"/>
                      </a:cubicBezTo>
                      <a:lnTo>
                        <a:pt x="11320" y="9599"/>
                      </a:lnTo>
                      <a:cubicBezTo>
                        <a:pt x="11320" y="9599"/>
                        <a:pt x="11320" y="9584"/>
                        <a:pt x="11336" y="9568"/>
                      </a:cubicBezTo>
                      <a:lnTo>
                        <a:pt x="11336" y="9553"/>
                      </a:lnTo>
                      <a:cubicBezTo>
                        <a:pt x="11366" y="9477"/>
                        <a:pt x="11397" y="9401"/>
                        <a:pt x="11427" y="9325"/>
                      </a:cubicBezTo>
                      <a:cubicBezTo>
                        <a:pt x="11442" y="9248"/>
                        <a:pt x="11473" y="9172"/>
                        <a:pt x="11503" y="9096"/>
                      </a:cubicBezTo>
                      <a:lnTo>
                        <a:pt x="11519" y="9050"/>
                      </a:lnTo>
                      <a:cubicBezTo>
                        <a:pt x="11534" y="8989"/>
                        <a:pt x="11564" y="8913"/>
                        <a:pt x="11595" y="8852"/>
                      </a:cubicBezTo>
                      <a:lnTo>
                        <a:pt x="11625" y="8822"/>
                      </a:lnTo>
                      <a:cubicBezTo>
                        <a:pt x="11656" y="8730"/>
                        <a:pt x="11701" y="8669"/>
                        <a:pt x="11747" y="8593"/>
                      </a:cubicBezTo>
                      <a:cubicBezTo>
                        <a:pt x="11762" y="8578"/>
                        <a:pt x="11762" y="8578"/>
                        <a:pt x="11778" y="8563"/>
                      </a:cubicBezTo>
                      <a:lnTo>
                        <a:pt x="11793" y="8547"/>
                      </a:lnTo>
                      <a:cubicBezTo>
                        <a:pt x="11808" y="8578"/>
                        <a:pt x="11823" y="8593"/>
                        <a:pt x="11838" y="8624"/>
                      </a:cubicBezTo>
                      <a:cubicBezTo>
                        <a:pt x="11899" y="8715"/>
                        <a:pt x="11960" y="8822"/>
                        <a:pt x="12037" y="8913"/>
                      </a:cubicBezTo>
                      <a:cubicBezTo>
                        <a:pt x="12097" y="8974"/>
                        <a:pt x="12143" y="9035"/>
                        <a:pt x="12189" y="9081"/>
                      </a:cubicBezTo>
                      <a:cubicBezTo>
                        <a:pt x="12235" y="9126"/>
                        <a:pt x="12311" y="9172"/>
                        <a:pt x="12387" y="9218"/>
                      </a:cubicBezTo>
                      <a:cubicBezTo>
                        <a:pt x="12506" y="9284"/>
                        <a:pt x="12649" y="9327"/>
                        <a:pt x="12825" y="9327"/>
                      </a:cubicBezTo>
                      <a:cubicBezTo>
                        <a:pt x="12851" y="9327"/>
                        <a:pt x="12877" y="9326"/>
                        <a:pt x="12905" y="9325"/>
                      </a:cubicBezTo>
                      <a:cubicBezTo>
                        <a:pt x="12981" y="9325"/>
                        <a:pt x="13073" y="9309"/>
                        <a:pt x="13149" y="9279"/>
                      </a:cubicBezTo>
                      <a:cubicBezTo>
                        <a:pt x="13210" y="9264"/>
                        <a:pt x="13255" y="9233"/>
                        <a:pt x="13301" y="9203"/>
                      </a:cubicBezTo>
                      <a:cubicBezTo>
                        <a:pt x="13316" y="9203"/>
                        <a:pt x="13316" y="9187"/>
                        <a:pt x="13332" y="9187"/>
                      </a:cubicBezTo>
                      <a:cubicBezTo>
                        <a:pt x="13377" y="9142"/>
                        <a:pt x="13408" y="9096"/>
                        <a:pt x="13453" y="9035"/>
                      </a:cubicBezTo>
                      <a:cubicBezTo>
                        <a:pt x="13484" y="8989"/>
                        <a:pt x="13514" y="8944"/>
                        <a:pt x="13545" y="8867"/>
                      </a:cubicBezTo>
                      <a:cubicBezTo>
                        <a:pt x="13560" y="8806"/>
                        <a:pt x="13591" y="8746"/>
                        <a:pt x="13606" y="8685"/>
                      </a:cubicBezTo>
                      <a:cubicBezTo>
                        <a:pt x="13621" y="8639"/>
                        <a:pt x="13636" y="8593"/>
                        <a:pt x="13652" y="8547"/>
                      </a:cubicBezTo>
                      <a:cubicBezTo>
                        <a:pt x="13667" y="8487"/>
                        <a:pt x="13682" y="8410"/>
                        <a:pt x="13712" y="8334"/>
                      </a:cubicBezTo>
                      <a:cubicBezTo>
                        <a:pt x="13728" y="8304"/>
                        <a:pt x="13743" y="8273"/>
                        <a:pt x="13758" y="8243"/>
                      </a:cubicBezTo>
                      <a:cubicBezTo>
                        <a:pt x="13773" y="8228"/>
                        <a:pt x="13773" y="8197"/>
                        <a:pt x="13789" y="8182"/>
                      </a:cubicBezTo>
                      <a:cubicBezTo>
                        <a:pt x="13804" y="8167"/>
                        <a:pt x="13819" y="8136"/>
                        <a:pt x="13834" y="8121"/>
                      </a:cubicBezTo>
                      <a:cubicBezTo>
                        <a:pt x="13850" y="8106"/>
                        <a:pt x="13865" y="8106"/>
                        <a:pt x="13880" y="8090"/>
                      </a:cubicBezTo>
                      <a:lnTo>
                        <a:pt x="13880" y="8075"/>
                      </a:lnTo>
                      <a:lnTo>
                        <a:pt x="13895" y="8075"/>
                      </a:lnTo>
                      <a:cubicBezTo>
                        <a:pt x="13911" y="8060"/>
                        <a:pt x="13926" y="8060"/>
                        <a:pt x="13956" y="8045"/>
                      </a:cubicBezTo>
                      <a:cubicBezTo>
                        <a:pt x="13971" y="8045"/>
                        <a:pt x="13971" y="8029"/>
                        <a:pt x="13987" y="8029"/>
                      </a:cubicBezTo>
                      <a:cubicBezTo>
                        <a:pt x="14002" y="8029"/>
                        <a:pt x="14017" y="8029"/>
                        <a:pt x="14017" y="8014"/>
                      </a:cubicBezTo>
                      <a:close/>
                      <a:moveTo>
                        <a:pt x="1615" y="8517"/>
                      </a:moveTo>
                      <a:cubicBezTo>
                        <a:pt x="1646" y="8517"/>
                        <a:pt x="1676" y="8517"/>
                        <a:pt x="1707" y="8532"/>
                      </a:cubicBezTo>
                      <a:cubicBezTo>
                        <a:pt x="1722" y="8532"/>
                        <a:pt x="1752" y="8547"/>
                        <a:pt x="1783" y="8547"/>
                      </a:cubicBezTo>
                      <a:cubicBezTo>
                        <a:pt x="1813" y="8563"/>
                        <a:pt x="1828" y="8578"/>
                        <a:pt x="1859" y="8593"/>
                      </a:cubicBezTo>
                      <a:cubicBezTo>
                        <a:pt x="1905" y="8608"/>
                        <a:pt x="1966" y="8639"/>
                        <a:pt x="2027" y="8669"/>
                      </a:cubicBezTo>
                      <a:cubicBezTo>
                        <a:pt x="2057" y="8700"/>
                        <a:pt x="2103" y="8730"/>
                        <a:pt x="2133" y="8746"/>
                      </a:cubicBezTo>
                      <a:cubicBezTo>
                        <a:pt x="2179" y="8776"/>
                        <a:pt x="2225" y="8806"/>
                        <a:pt x="2270" y="8822"/>
                      </a:cubicBezTo>
                      <a:cubicBezTo>
                        <a:pt x="2331" y="8852"/>
                        <a:pt x="2377" y="8883"/>
                        <a:pt x="2407" y="8898"/>
                      </a:cubicBezTo>
                      <a:lnTo>
                        <a:pt x="2423" y="8913"/>
                      </a:lnTo>
                      <a:cubicBezTo>
                        <a:pt x="2468" y="8928"/>
                        <a:pt x="2499" y="8959"/>
                        <a:pt x="2545" y="8974"/>
                      </a:cubicBezTo>
                      <a:cubicBezTo>
                        <a:pt x="2651" y="9005"/>
                        <a:pt x="2743" y="9035"/>
                        <a:pt x="2834" y="9050"/>
                      </a:cubicBezTo>
                      <a:lnTo>
                        <a:pt x="2910" y="9050"/>
                      </a:lnTo>
                      <a:cubicBezTo>
                        <a:pt x="2971" y="9065"/>
                        <a:pt x="3047" y="9081"/>
                        <a:pt x="3124" y="9096"/>
                      </a:cubicBezTo>
                      <a:cubicBezTo>
                        <a:pt x="3154" y="9096"/>
                        <a:pt x="3169" y="9096"/>
                        <a:pt x="3200" y="9111"/>
                      </a:cubicBezTo>
                      <a:cubicBezTo>
                        <a:pt x="3215" y="9111"/>
                        <a:pt x="3230" y="9126"/>
                        <a:pt x="3261" y="9142"/>
                      </a:cubicBezTo>
                      <a:cubicBezTo>
                        <a:pt x="3276" y="9142"/>
                        <a:pt x="3291" y="9157"/>
                        <a:pt x="3306" y="9157"/>
                      </a:cubicBezTo>
                      <a:cubicBezTo>
                        <a:pt x="3322" y="9172"/>
                        <a:pt x="3337" y="9187"/>
                        <a:pt x="3352" y="9203"/>
                      </a:cubicBezTo>
                      <a:cubicBezTo>
                        <a:pt x="3383" y="9233"/>
                        <a:pt x="3398" y="9248"/>
                        <a:pt x="3428" y="9279"/>
                      </a:cubicBezTo>
                      <a:cubicBezTo>
                        <a:pt x="3489" y="9355"/>
                        <a:pt x="3565" y="9462"/>
                        <a:pt x="3626" y="9568"/>
                      </a:cubicBezTo>
                      <a:cubicBezTo>
                        <a:pt x="3672" y="9644"/>
                        <a:pt x="3718" y="9721"/>
                        <a:pt x="3763" y="9782"/>
                      </a:cubicBezTo>
                      <a:lnTo>
                        <a:pt x="3779" y="9812"/>
                      </a:lnTo>
                      <a:cubicBezTo>
                        <a:pt x="3809" y="9873"/>
                        <a:pt x="3855" y="9949"/>
                        <a:pt x="3885" y="10010"/>
                      </a:cubicBezTo>
                      <a:cubicBezTo>
                        <a:pt x="3946" y="10117"/>
                        <a:pt x="4007" y="10223"/>
                        <a:pt x="4068" y="10330"/>
                      </a:cubicBezTo>
                      <a:cubicBezTo>
                        <a:pt x="4160" y="10498"/>
                        <a:pt x="4266" y="10681"/>
                        <a:pt x="4342" y="10848"/>
                      </a:cubicBezTo>
                      <a:cubicBezTo>
                        <a:pt x="4373" y="10924"/>
                        <a:pt x="4403" y="10985"/>
                        <a:pt x="4434" y="11046"/>
                      </a:cubicBezTo>
                      <a:cubicBezTo>
                        <a:pt x="4449" y="11092"/>
                        <a:pt x="4464" y="11138"/>
                        <a:pt x="4480" y="11168"/>
                      </a:cubicBezTo>
                      <a:cubicBezTo>
                        <a:pt x="4556" y="11351"/>
                        <a:pt x="4662" y="11518"/>
                        <a:pt x="4799" y="11732"/>
                      </a:cubicBezTo>
                      <a:cubicBezTo>
                        <a:pt x="4921" y="11899"/>
                        <a:pt x="5043" y="12067"/>
                        <a:pt x="5180" y="12235"/>
                      </a:cubicBezTo>
                      <a:cubicBezTo>
                        <a:pt x="5241" y="12311"/>
                        <a:pt x="5302" y="12387"/>
                        <a:pt x="5363" y="12463"/>
                      </a:cubicBezTo>
                      <a:lnTo>
                        <a:pt x="5363" y="12478"/>
                      </a:lnTo>
                      <a:cubicBezTo>
                        <a:pt x="5424" y="12615"/>
                        <a:pt x="5500" y="12737"/>
                        <a:pt x="5592" y="12890"/>
                      </a:cubicBezTo>
                      <a:cubicBezTo>
                        <a:pt x="5668" y="12996"/>
                        <a:pt x="5759" y="13118"/>
                        <a:pt x="5851" y="13240"/>
                      </a:cubicBezTo>
                      <a:cubicBezTo>
                        <a:pt x="5957" y="13377"/>
                        <a:pt x="6064" y="13499"/>
                        <a:pt x="6171" y="13606"/>
                      </a:cubicBezTo>
                      <a:lnTo>
                        <a:pt x="6216" y="13667"/>
                      </a:lnTo>
                      <a:cubicBezTo>
                        <a:pt x="6247" y="13697"/>
                        <a:pt x="6293" y="13743"/>
                        <a:pt x="6323" y="13773"/>
                      </a:cubicBezTo>
                      <a:lnTo>
                        <a:pt x="6384" y="13834"/>
                      </a:lnTo>
                      <a:cubicBezTo>
                        <a:pt x="6414" y="13865"/>
                        <a:pt x="6445" y="13895"/>
                        <a:pt x="6475" y="13941"/>
                      </a:cubicBezTo>
                      <a:cubicBezTo>
                        <a:pt x="6475" y="13941"/>
                        <a:pt x="6491" y="13956"/>
                        <a:pt x="6491" y="13956"/>
                      </a:cubicBezTo>
                      <a:cubicBezTo>
                        <a:pt x="6506" y="13987"/>
                        <a:pt x="6536" y="14002"/>
                        <a:pt x="6552" y="14017"/>
                      </a:cubicBezTo>
                      <a:cubicBezTo>
                        <a:pt x="6582" y="14048"/>
                        <a:pt x="6613" y="14063"/>
                        <a:pt x="6643" y="14093"/>
                      </a:cubicBezTo>
                      <a:cubicBezTo>
                        <a:pt x="6689" y="14139"/>
                        <a:pt x="6734" y="14185"/>
                        <a:pt x="6795" y="14230"/>
                      </a:cubicBezTo>
                      <a:lnTo>
                        <a:pt x="6826" y="14261"/>
                      </a:lnTo>
                      <a:cubicBezTo>
                        <a:pt x="6826" y="14261"/>
                        <a:pt x="6832" y="14267"/>
                        <a:pt x="6841" y="14276"/>
                      </a:cubicBezTo>
                      <a:cubicBezTo>
                        <a:pt x="6826" y="14276"/>
                        <a:pt x="6811" y="14261"/>
                        <a:pt x="6780" y="14261"/>
                      </a:cubicBezTo>
                      <a:cubicBezTo>
                        <a:pt x="6780" y="14246"/>
                        <a:pt x="6765" y="14246"/>
                        <a:pt x="6750" y="14230"/>
                      </a:cubicBezTo>
                      <a:cubicBezTo>
                        <a:pt x="6719" y="14215"/>
                        <a:pt x="6704" y="14200"/>
                        <a:pt x="6673" y="14185"/>
                      </a:cubicBezTo>
                      <a:lnTo>
                        <a:pt x="6628" y="14170"/>
                      </a:lnTo>
                      <a:cubicBezTo>
                        <a:pt x="6613" y="14154"/>
                        <a:pt x="6582" y="14139"/>
                        <a:pt x="6552" y="14124"/>
                      </a:cubicBezTo>
                      <a:cubicBezTo>
                        <a:pt x="6460" y="14063"/>
                        <a:pt x="6384" y="14017"/>
                        <a:pt x="6323" y="13971"/>
                      </a:cubicBezTo>
                      <a:cubicBezTo>
                        <a:pt x="6277" y="13941"/>
                        <a:pt x="6232" y="13895"/>
                        <a:pt x="6171" y="13850"/>
                      </a:cubicBezTo>
                      <a:lnTo>
                        <a:pt x="6171" y="13834"/>
                      </a:lnTo>
                      <a:lnTo>
                        <a:pt x="6155" y="13834"/>
                      </a:lnTo>
                      <a:cubicBezTo>
                        <a:pt x="6216" y="13911"/>
                        <a:pt x="6262" y="13971"/>
                        <a:pt x="6308" y="14032"/>
                      </a:cubicBezTo>
                      <a:cubicBezTo>
                        <a:pt x="6369" y="14093"/>
                        <a:pt x="6430" y="14170"/>
                        <a:pt x="6491" y="14246"/>
                      </a:cubicBezTo>
                      <a:cubicBezTo>
                        <a:pt x="6521" y="14261"/>
                        <a:pt x="6536" y="14291"/>
                        <a:pt x="6567" y="14307"/>
                      </a:cubicBezTo>
                      <a:lnTo>
                        <a:pt x="6582" y="14322"/>
                      </a:lnTo>
                      <a:cubicBezTo>
                        <a:pt x="6552" y="14307"/>
                        <a:pt x="6521" y="14291"/>
                        <a:pt x="6491" y="14276"/>
                      </a:cubicBezTo>
                      <a:lnTo>
                        <a:pt x="6491" y="14276"/>
                      </a:lnTo>
                      <a:cubicBezTo>
                        <a:pt x="6506" y="14291"/>
                        <a:pt x="6521" y="14307"/>
                        <a:pt x="6536" y="14322"/>
                      </a:cubicBezTo>
                      <a:lnTo>
                        <a:pt x="6567" y="14368"/>
                      </a:lnTo>
                      <a:lnTo>
                        <a:pt x="6613" y="14398"/>
                      </a:lnTo>
                      <a:cubicBezTo>
                        <a:pt x="6628" y="14429"/>
                        <a:pt x="6658" y="14444"/>
                        <a:pt x="6673" y="14459"/>
                      </a:cubicBezTo>
                      <a:lnTo>
                        <a:pt x="6689" y="14474"/>
                      </a:lnTo>
                      <a:cubicBezTo>
                        <a:pt x="6750" y="14520"/>
                        <a:pt x="6811" y="14581"/>
                        <a:pt x="6872" y="14627"/>
                      </a:cubicBezTo>
                      <a:lnTo>
                        <a:pt x="6887" y="14627"/>
                      </a:lnTo>
                      <a:cubicBezTo>
                        <a:pt x="6902" y="14657"/>
                        <a:pt x="6917" y="14657"/>
                        <a:pt x="6948" y="14672"/>
                      </a:cubicBezTo>
                      <a:cubicBezTo>
                        <a:pt x="6948" y="14688"/>
                        <a:pt x="6963" y="14688"/>
                        <a:pt x="6978" y="14688"/>
                      </a:cubicBezTo>
                      <a:lnTo>
                        <a:pt x="6993" y="14703"/>
                      </a:lnTo>
                      <a:lnTo>
                        <a:pt x="7009" y="14703"/>
                      </a:lnTo>
                      <a:lnTo>
                        <a:pt x="7054" y="14718"/>
                      </a:lnTo>
                      <a:lnTo>
                        <a:pt x="7131" y="14748"/>
                      </a:lnTo>
                      <a:cubicBezTo>
                        <a:pt x="7161" y="14748"/>
                        <a:pt x="7176" y="14764"/>
                        <a:pt x="7192" y="14764"/>
                      </a:cubicBezTo>
                      <a:lnTo>
                        <a:pt x="7237" y="14779"/>
                      </a:lnTo>
                      <a:cubicBezTo>
                        <a:pt x="7268" y="14779"/>
                        <a:pt x="7283" y="14794"/>
                        <a:pt x="7298" y="14794"/>
                      </a:cubicBezTo>
                      <a:cubicBezTo>
                        <a:pt x="7329" y="14809"/>
                        <a:pt x="7344" y="14809"/>
                        <a:pt x="7359" y="14825"/>
                      </a:cubicBezTo>
                      <a:lnTo>
                        <a:pt x="7252" y="14825"/>
                      </a:lnTo>
                      <a:cubicBezTo>
                        <a:pt x="7161" y="14809"/>
                        <a:pt x="7070" y="14779"/>
                        <a:pt x="6978" y="14748"/>
                      </a:cubicBezTo>
                      <a:cubicBezTo>
                        <a:pt x="6932" y="14733"/>
                        <a:pt x="6887" y="14718"/>
                        <a:pt x="6856" y="14703"/>
                      </a:cubicBezTo>
                      <a:cubicBezTo>
                        <a:pt x="6841" y="14688"/>
                        <a:pt x="6826" y="14688"/>
                        <a:pt x="6795" y="14672"/>
                      </a:cubicBezTo>
                      <a:lnTo>
                        <a:pt x="6780" y="14657"/>
                      </a:lnTo>
                      <a:cubicBezTo>
                        <a:pt x="6780" y="14657"/>
                        <a:pt x="6765" y="14657"/>
                        <a:pt x="6750" y="14642"/>
                      </a:cubicBezTo>
                      <a:cubicBezTo>
                        <a:pt x="6734" y="14627"/>
                        <a:pt x="6719" y="14611"/>
                        <a:pt x="6689" y="14611"/>
                      </a:cubicBezTo>
                      <a:lnTo>
                        <a:pt x="6658" y="14581"/>
                      </a:lnTo>
                      <a:cubicBezTo>
                        <a:pt x="6597" y="14535"/>
                        <a:pt x="6536" y="14489"/>
                        <a:pt x="6475" y="14444"/>
                      </a:cubicBezTo>
                      <a:cubicBezTo>
                        <a:pt x="6399" y="14383"/>
                        <a:pt x="6338" y="14322"/>
                        <a:pt x="6277" y="14276"/>
                      </a:cubicBezTo>
                      <a:lnTo>
                        <a:pt x="6262" y="14246"/>
                      </a:lnTo>
                      <a:cubicBezTo>
                        <a:pt x="6216" y="14215"/>
                        <a:pt x="6155" y="14170"/>
                        <a:pt x="6125" y="14124"/>
                      </a:cubicBezTo>
                      <a:cubicBezTo>
                        <a:pt x="6110" y="14109"/>
                        <a:pt x="6095" y="14109"/>
                        <a:pt x="6095" y="14093"/>
                      </a:cubicBezTo>
                      <a:cubicBezTo>
                        <a:pt x="6079" y="14078"/>
                        <a:pt x="6064" y="14063"/>
                        <a:pt x="6034" y="14048"/>
                      </a:cubicBezTo>
                      <a:lnTo>
                        <a:pt x="6003" y="14002"/>
                      </a:lnTo>
                      <a:lnTo>
                        <a:pt x="5973" y="13956"/>
                      </a:lnTo>
                      <a:cubicBezTo>
                        <a:pt x="5820" y="13773"/>
                        <a:pt x="5683" y="13591"/>
                        <a:pt x="5546" y="13408"/>
                      </a:cubicBezTo>
                      <a:lnTo>
                        <a:pt x="5455" y="13286"/>
                      </a:lnTo>
                      <a:cubicBezTo>
                        <a:pt x="5333" y="13133"/>
                        <a:pt x="5226" y="12966"/>
                        <a:pt x="5104" y="12814"/>
                      </a:cubicBezTo>
                      <a:lnTo>
                        <a:pt x="5043" y="12753"/>
                      </a:lnTo>
                      <a:cubicBezTo>
                        <a:pt x="4937" y="12600"/>
                        <a:pt x="4830" y="12448"/>
                        <a:pt x="4708" y="12296"/>
                      </a:cubicBezTo>
                      <a:cubicBezTo>
                        <a:pt x="4571" y="12128"/>
                        <a:pt x="4419" y="11976"/>
                        <a:pt x="4281" y="11838"/>
                      </a:cubicBezTo>
                      <a:lnTo>
                        <a:pt x="4144" y="11732"/>
                      </a:lnTo>
                      <a:cubicBezTo>
                        <a:pt x="4053" y="11625"/>
                        <a:pt x="3946" y="11518"/>
                        <a:pt x="3824" y="11427"/>
                      </a:cubicBezTo>
                      <a:cubicBezTo>
                        <a:pt x="3672" y="11275"/>
                        <a:pt x="3504" y="11138"/>
                        <a:pt x="3352" y="11016"/>
                      </a:cubicBezTo>
                      <a:lnTo>
                        <a:pt x="3306" y="10970"/>
                      </a:lnTo>
                      <a:cubicBezTo>
                        <a:pt x="3245" y="10924"/>
                        <a:pt x="3184" y="10879"/>
                        <a:pt x="3124" y="10833"/>
                      </a:cubicBezTo>
                      <a:lnTo>
                        <a:pt x="3108" y="10818"/>
                      </a:lnTo>
                      <a:cubicBezTo>
                        <a:pt x="3063" y="10787"/>
                        <a:pt x="3017" y="10757"/>
                        <a:pt x="2971" y="10726"/>
                      </a:cubicBezTo>
                      <a:cubicBezTo>
                        <a:pt x="2864" y="10665"/>
                        <a:pt x="2727" y="10620"/>
                        <a:pt x="2605" y="10620"/>
                      </a:cubicBezTo>
                      <a:cubicBezTo>
                        <a:pt x="2484" y="10620"/>
                        <a:pt x="2362" y="10650"/>
                        <a:pt x="2240" y="10696"/>
                      </a:cubicBezTo>
                      <a:cubicBezTo>
                        <a:pt x="2179" y="10726"/>
                        <a:pt x="2133" y="10757"/>
                        <a:pt x="2087" y="10787"/>
                      </a:cubicBezTo>
                      <a:cubicBezTo>
                        <a:pt x="2042" y="10802"/>
                        <a:pt x="1996" y="10833"/>
                        <a:pt x="1966" y="10863"/>
                      </a:cubicBezTo>
                      <a:cubicBezTo>
                        <a:pt x="1920" y="10894"/>
                        <a:pt x="1874" y="10924"/>
                        <a:pt x="1828" y="10970"/>
                      </a:cubicBezTo>
                      <a:cubicBezTo>
                        <a:pt x="1783" y="11000"/>
                        <a:pt x="1752" y="11031"/>
                        <a:pt x="1722" y="11061"/>
                      </a:cubicBezTo>
                      <a:lnTo>
                        <a:pt x="1707" y="11077"/>
                      </a:lnTo>
                      <a:cubicBezTo>
                        <a:pt x="1676" y="11107"/>
                        <a:pt x="1646" y="11153"/>
                        <a:pt x="1615" y="11183"/>
                      </a:cubicBezTo>
                      <a:cubicBezTo>
                        <a:pt x="1585" y="11229"/>
                        <a:pt x="1554" y="11275"/>
                        <a:pt x="1524" y="11320"/>
                      </a:cubicBezTo>
                      <a:cubicBezTo>
                        <a:pt x="1493" y="11366"/>
                        <a:pt x="1463" y="11397"/>
                        <a:pt x="1448" y="11442"/>
                      </a:cubicBezTo>
                      <a:cubicBezTo>
                        <a:pt x="1432" y="11458"/>
                        <a:pt x="1402" y="11488"/>
                        <a:pt x="1387" y="11518"/>
                      </a:cubicBezTo>
                      <a:cubicBezTo>
                        <a:pt x="1371" y="11518"/>
                        <a:pt x="1371" y="11534"/>
                        <a:pt x="1356" y="11534"/>
                      </a:cubicBezTo>
                      <a:cubicBezTo>
                        <a:pt x="1356" y="11549"/>
                        <a:pt x="1341" y="11549"/>
                        <a:pt x="1341" y="11549"/>
                      </a:cubicBezTo>
                      <a:cubicBezTo>
                        <a:pt x="1341" y="11549"/>
                        <a:pt x="1326" y="11549"/>
                        <a:pt x="1326" y="11564"/>
                      </a:cubicBezTo>
                      <a:lnTo>
                        <a:pt x="1310" y="11564"/>
                      </a:lnTo>
                      <a:cubicBezTo>
                        <a:pt x="1310" y="11579"/>
                        <a:pt x="1295" y="11579"/>
                        <a:pt x="1280" y="11579"/>
                      </a:cubicBezTo>
                      <a:cubicBezTo>
                        <a:pt x="1265" y="11579"/>
                        <a:pt x="1249" y="11595"/>
                        <a:pt x="1234" y="11595"/>
                      </a:cubicBezTo>
                      <a:lnTo>
                        <a:pt x="1143" y="11595"/>
                      </a:lnTo>
                      <a:cubicBezTo>
                        <a:pt x="1133" y="11600"/>
                        <a:pt x="1121" y="11601"/>
                        <a:pt x="1108" y="11601"/>
                      </a:cubicBezTo>
                      <a:cubicBezTo>
                        <a:pt x="1082" y="11601"/>
                        <a:pt x="1051" y="11595"/>
                        <a:pt x="1021" y="11595"/>
                      </a:cubicBezTo>
                      <a:cubicBezTo>
                        <a:pt x="945" y="11595"/>
                        <a:pt x="869" y="11579"/>
                        <a:pt x="792" y="11564"/>
                      </a:cubicBezTo>
                      <a:cubicBezTo>
                        <a:pt x="762" y="11564"/>
                        <a:pt x="716" y="11549"/>
                        <a:pt x="686" y="11534"/>
                      </a:cubicBezTo>
                      <a:cubicBezTo>
                        <a:pt x="671" y="11534"/>
                        <a:pt x="640" y="11518"/>
                        <a:pt x="625" y="11503"/>
                      </a:cubicBezTo>
                      <a:cubicBezTo>
                        <a:pt x="610" y="11503"/>
                        <a:pt x="594" y="11488"/>
                        <a:pt x="579" y="11473"/>
                      </a:cubicBezTo>
                      <a:cubicBezTo>
                        <a:pt x="564" y="11473"/>
                        <a:pt x="533" y="11458"/>
                        <a:pt x="518" y="11427"/>
                      </a:cubicBezTo>
                      <a:cubicBezTo>
                        <a:pt x="503" y="11412"/>
                        <a:pt x="488" y="11397"/>
                        <a:pt x="457" y="11381"/>
                      </a:cubicBezTo>
                      <a:cubicBezTo>
                        <a:pt x="442" y="11366"/>
                        <a:pt x="442" y="11351"/>
                        <a:pt x="427" y="11336"/>
                      </a:cubicBezTo>
                      <a:lnTo>
                        <a:pt x="412" y="11336"/>
                      </a:lnTo>
                      <a:cubicBezTo>
                        <a:pt x="381" y="11290"/>
                        <a:pt x="351" y="11244"/>
                        <a:pt x="335" y="11199"/>
                      </a:cubicBezTo>
                      <a:cubicBezTo>
                        <a:pt x="305" y="11168"/>
                        <a:pt x="290" y="11138"/>
                        <a:pt x="274" y="11092"/>
                      </a:cubicBezTo>
                      <a:cubicBezTo>
                        <a:pt x="259" y="11077"/>
                        <a:pt x="259" y="11061"/>
                        <a:pt x="244" y="11046"/>
                      </a:cubicBezTo>
                      <a:cubicBezTo>
                        <a:pt x="244" y="11031"/>
                        <a:pt x="244" y="11016"/>
                        <a:pt x="244" y="11016"/>
                      </a:cubicBezTo>
                      <a:lnTo>
                        <a:pt x="244" y="11000"/>
                      </a:lnTo>
                      <a:lnTo>
                        <a:pt x="244" y="10985"/>
                      </a:lnTo>
                      <a:cubicBezTo>
                        <a:pt x="244" y="10970"/>
                        <a:pt x="244" y="10970"/>
                        <a:pt x="244" y="10955"/>
                      </a:cubicBezTo>
                      <a:lnTo>
                        <a:pt x="244" y="10940"/>
                      </a:lnTo>
                      <a:cubicBezTo>
                        <a:pt x="244" y="10924"/>
                        <a:pt x="259" y="10924"/>
                        <a:pt x="259" y="10909"/>
                      </a:cubicBezTo>
                      <a:lnTo>
                        <a:pt x="274" y="10894"/>
                      </a:lnTo>
                      <a:cubicBezTo>
                        <a:pt x="274" y="10894"/>
                        <a:pt x="290" y="10879"/>
                        <a:pt x="290" y="10863"/>
                      </a:cubicBezTo>
                      <a:cubicBezTo>
                        <a:pt x="305" y="10863"/>
                        <a:pt x="305" y="10848"/>
                        <a:pt x="320" y="10848"/>
                      </a:cubicBezTo>
                      <a:cubicBezTo>
                        <a:pt x="320" y="10848"/>
                        <a:pt x="335" y="10833"/>
                        <a:pt x="335" y="10833"/>
                      </a:cubicBezTo>
                      <a:cubicBezTo>
                        <a:pt x="351" y="10818"/>
                        <a:pt x="381" y="10802"/>
                        <a:pt x="396" y="10787"/>
                      </a:cubicBezTo>
                      <a:cubicBezTo>
                        <a:pt x="472" y="10741"/>
                        <a:pt x="564" y="10681"/>
                        <a:pt x="655" y="10650"/>
                      </a:cubicBezTo>
                      <a:cubicBezTo>
                        <a:pt x="686" y="10635"/>
                        <a:pt x="731" y="10620"/>
                        <a:pt x="762" y="10604"/>
                      </a:cubicBezTo>
                      <a:cubicBezTo>
                        <a:pt x="808" y="10589"/>
                        <a:pt x="853" y="10574"/>
                        <a:pt x="884" y="10574"/>
                      </a:cubicBezTo>
                      <a:lnTo>
                        <a:pt x="914" y="10559"/>
                      </a:lnTo>
                      <a:lnTo>
                        <a:pt x="990" y="10543"/>
                      </a:lnTo>
                      <a:cubicBezTo>
                        <a:pt x="1021" y="10543"/>
                        <a:pt x="1051" y="10528"/>
                        <a:pt x="1082" y="10513"/>
                      </a:cubicBezTo>
                      <a:lnTo>
                        <a:pt x="1112" y="10513"/>
                      </a:lnTo>
                      <a:cubicBezTo>
                        <a:pt x="1128" y="10498"/>
                        <a:pt x="1158" y="10482"/>
                        <a:pt x="1173" y="10482"/>
                      </a:cubicBezTo>
                      <a:cubicBezTo>
                        <a:pt x="1189" y="10467"/>
                        <a:pt x="1204" y="10467"/>
                        <a:pt x="1204" y="10452"/>
                      </a:cubicBezTo>
                      <a:cubicBezTo>
                        <a:pt x="1249" y="10421"/>
                        <a:pt x="1295" y="10391"/>
                        <a:pt x="1310" y="10345"/>
                      </a:cubicBezTo>
                      <a:cubicBezTo>
                        <a:pt x="1341" y="10284"/>
                        <a:pt x="1371" y="10239"/>
                        <a:pt x="1387" y="10178"/>
                      </a:cubicBezTo>
                      <a:cubicBezTo>
                        <a:pt x="1402" y="10102"/>
                        <a:pt x="1402" y="10025"/>
                        <a:pt x="1402" y="9964"/>
                      </a:cubicBezTo>
                      <a:cubicBezTo>
                        <a:pt x="1402" y="9919"/>
                        <a:pt x="1402" y="9888"/>
                        <a:pt x="1402" y="9843"/>
                      </a:cubicBezTo>
                      <a:cubicBezTo>
                        <a:pt x="1387" y="9797"/>
                        <a:pt x="1387" y="9736"/>
                        <a:pt x="1371" y="9690"/>
                      </a:cubicBezTo>
                      <a:cubicBezTo>
                        <a:pt x="1356" y="9614"/>
                        <a:pt x="1341" y="9523"/>
                        <a:pt x="1310" y="9446"/>
                      </a:cubicBezTo>
                      <a:lnTo>
                        <a:pt x="1295" y="9385"/>
                      </a:lnTo>
                      <a:cubicBezTo>
                        <a:pt x="1280" y="9294"/>
                        <a:pt x="1249" y="9218"/>
                        <a:pt x="1234" y="9126"/>
                      </a:cubicBezTo>
                      <a:cubicBezTo>
                        <a:pt x="1234" y="9065"/>
                        <a:pt x="1219" y="9020"/>
                        <a:pt x="1219" y="8959"/>
                      </a:cubicBezTo>
                      <a:cubicBezTo>
                        <a:pt x="1219" y="8944"/>
                        <a:pt x="1219" y="8913"/>
                        <a:pt x="1219" y="8883"/>
                      </a:cubicBezTo>
                      <a:cubicBezTo>
                        <a:pt x="1219" y="8852"/>
                        <a:pt x="1234" y="8837"/>
                        <a:pt x="1234" y="8822"/>
                      </a:cubicBezTo>
                      <a:cubicBezTo>
                        <a:pt x="1234" y="8776"/>
                        <a:pt x="1249" y="8746"/>
                        <a:pt x="1265" y="8715"/>
                      </a:cubicBezTo>
                      <a:lnTo>
                        <a:pt x="1280" y="8685"/>
                      </a:lnTo>
                      <a:lnTo>
                        <a:pt x="1280" y="8669"/>
                      </a:lnTo>
                      <a:cubicBezTo>
                        <a:pt x="1280" y="8654"/>
                        <a:pt x="1295" y="8639"/>
                        <a:pt x="1310" y="8624"/>
                      </a:cubicBezTo>
                      <a:cubicBezTo>
                        <a:pt x="1310" y="8608"/>
                        <a:pt x="1326" y="8593"/>
                        <a:pt x="1326" y="8593"/>
                      </a:cubicBezTo>
                      <a:lnTo>
                        <a:pt x="1341" y="8578"/>
                      </a:lnTo>
                      <a:cubicBezTo>
                        <a:pt x="1341" y="8578"/>
                        <a:pt x="1356" y="8563"/>
                        <a:pt x="1356" y="8563"/>
                      </a:cubicBezTo>
                      <a:lnTo>
                        <a:pt x="1371" y="8563"/>
                      </a:lnTo>
                      <a:cubicBezTo>
                        <a:pt x="1371" y="8547"/>
                        <a:pt x="1387" y="8547"/>
                        <a:pt x="1387" y="8547"/>
                      </a:cubicBezTo>
                      <a:cubicBezTo>
                        <a:pt x="1402" y="8547"/>
                        <a:pt x="1417" y="8532"/>
                        <a:pt x="1432" y="8532"/>
                      </a:cubicBezTo>
                      <a:cubicBezTo>
                        <a:pt x="1448" y="8532"/>
                        <a:pt x="1463" y="8517"/>
                        <a:pt x="1478" y="8517"/>
                      </a:cubicBezTo>
                      <a:close/>
                      <a:moveTo>
                        <a:pt x="8734" y="14604"/>
                      </a:moveTo>
                      <a:cubicBezTo>
                        <a:pt x="8723" y="14611"/>
                        <a:pt x="8711" y="14619"/>
                        <a:pt x="8700" y="14627"/>
                      </a:cubicBezTo>
                      <a:cubicBezTo>
                        <a:pt x="8685" y="14642"/>
                        <a:pt x="8669" y="14657"/>
                        <a:pt x="8639" y="14688"/>
                      </a:cubicBezTo>
                      <a:cubicBezTo>
                        <a:pt x="8593" y="14718"/>
                        <a:pt x="8532" y="14764"/>
                        <a:pt x="8487" y="14794"/>
                      </a:cubicBezTo>
                      <a:lnTo>
                        <a:pt x="8456" y="14809"/>
                      </a:lnTo>
                      <a:cubicBezTo>
                        <a:pt x="8441" y="14825"/>
                        <a:pt x="8426" y="14825"/>
                        <a:pt x="8410" y="14825"/>
                      </a:cubicBezTo>
                      <a:cubicBezTo>
                        <a:pt x="8410" y="14809"/>
                        <a:pt x="8426" y="14809"/>
                        <a:pt x="8441" y="14794"/>
                      </a:cubicBezTo>
                      <a:cubicBezTo>
                        <a:pt x="8471" y="14779"/>
                        <a:pt x="8487" y="14764"/>
                        <a:pt x="8517" y="14748"/>
                      </a:cubicBezTo>
                      <a:cubicBezTo>
                        <a:pt x="8563" y="14718"/>
                        <a:pt x="8593" y="14688"/>
                        <a:pt x="8639" y="14672"/>
                      </a:cubicBezTo>
                      <a:lnTo>
                        <a:pt x="8715" y="14611"/>
                      </a:lnTo>
                      <a:cubicBezTo>
                        <a:pt x="8722" y="14609"/>
                        <a:pt x="8728" y="14607"/>
                        <a:pt x="8734" y="14604"/>
                      </a:cubicBezTo>
                      <a:close/>
                      <a:moveTo>
                        <a:pt x="6262" y="0"/>
                      </a:moveTo>
                      <a:cubicBezTo>
                        <a:pt x="6216" y="0"/>
                        <a:pt x="6171" y="0"/>
                        <a:pt x="6125" y="15"/>
                      </a:cubicBezTo>
                      <a:cubicBezTo>
                        <a:pt x="6110" y="15"/>
                        <a:pt x="6079" y="31"/>
                        <a:pt x="6064" y="46"/>
                      </a:cubicBezTo>
                      <a:cubicBezTo>
                        <a:pt x="6049" y="61"/>
                        <a:pt x="6049" y="76"/>
                        <a:pt x="6034" y="92"/>
                      </a:cubicBezTo>
                      <a:cubicBezTo>
                        <a:pt x="6018" y="122"/>
                        <a:pt x="6003" y="168"/>
                        <a:pt x="6003" y="198"/>
                      </a:cubicBezTo>
                      <a:cubicBezTo>
                        <a:pt x="5988" y="290"/>
                        <a:pt x="6003" y="381"/>
                        <a:pt x="6018" y="472"/>
                      </a:cubicBezTo>
                      <a:cubicBezTo>
                        <a:pt x="6034" y="549"/>
                        <a:pt x="6049" y="610"/>
                        <a:pt x="6095" y="671"/>
                      </a:cubicBezTo>
                      <a:cubicBezTo>
                        <a:pt x="6110" y="716"/>
                        <a:pt x="6140" y="747"/>
                        <a:pt x="6155" y="777"/>
                      </a:cubicBezTo>
                      <a:cubicBezTo>
                        <a:pt x="6201" y="853"/>
                        <a:pt x="6247" y="914"/>
                        <a:pt x="6293" y="975"/>
                      </a:cubicBezTo>
                      <a:cubicBezTo>
                        <a:pt x="6308" y="990"/>
                        <a:pt x="6308" y="990"/>
                        <a:pt x="6308" y="1006"/>
                      </a:cubicBezTo>
                      <a:cubicBezTo>
                        <a:pt x="6308" y="1006"/>
                        <a:pt x="6308" y="1006"/>
                        <a:pt x="6323" y="1021"/>
                      </a:cubicBezTo>
                      <a:cubicBezTo>
                        <a:pt x="6323" y="1036"/>
                        <a:pt x="6323" y="1036"/>
                        <a:pt x="6323" y="1051"/>
                      </a:cubicBezTo>
                      <a:cubicBezTo>
                        <a:pt x="6323" y="1097"/>
                        <a:pt x="6323" y="1143"/>
                        <a:pt x="6323" y="1173"/>
                      </a:cubicBezTo>
                      <a:cubicBezTo>
                        <a:pt x="6308" y="1219"/>
                        <a:pt x="6308" y="1265"/>
                        <a:pt x="6308" y="1310"/>
                      </a:cubicBezTo>
                      <a:cubicBezTo>
                        <a:pt x="6308" y="1402"/>
                        <a:pt x="6308" y="1493"/>
                        <a:pt x="6308" y="1569"/>
                      </a:cubicBezTo>
                      <a:cubicBezTo>
                        <a:pt x="6308" y="1752"/>
                        <a:pt x="6308" y="1920"/>
                        <a:pt x="6323" y="2103"/>
                      </a:cubicBezTo>
                      <a:cubicBezTo>
                        <a:pt x="6323" y="2148"/>
                        <a:pt x="6338" y="2194"/>
                        <a:pt x="6338" y="2240"/>
                      </a:cubicBezTo>
                      <a:cubicBezTo>
                        <a:pt x="6354" y="2286"/>
                        <a:pt x="6354" y="2331"/>
                        <a:pt x="6354" y="2377"/>
                      </a:cubicBezTo>
                      <a:cubicBezTo>
                        <a:pt x="6369" y="2407"/>
                        <a:pt x="6369" y="2453"/>
                        <a:pt x="6369" y="2499"/>
                      </a:cubicBezTo>
                      <a:cubicBezTo>
                        <a:pt x="6384" y="2545"/>
                        <a:pt x="6384" y="2590"/>
                        <a:pt x="6384" y="2636"/>
                      </a:cubicBezTo>
                      <a:lnTo>
                        <a:pt x="6384" y="2651"/>
                      </a:lnTo>
                      <a:cubicBezTo>
                        <a:pt x="6384" y="2727"/>
                        <a:pt x="6384" y="2804"/>
                        <a:pt x="6399" y="2880"/>
                      </a:cubicBezTo>
                      <a:lnTo>
                        <a:pt x="6399" y="2895"/>
                      </a:lnTo>
                      <a:cubicBezTo>
                        <a:pt x="6399" y="2971"/>
                        <a:pt x="6399" y="3047"/>
                        <a:pt x="6399" y="3108"/>
                      </a:cubicBezTo>
                      <a:cubicBezTo>
                        <a:pt x="6399" y="3200"/>
                        <a:pt x="6399" y="3291"/>
                        <a:pt x="6399" y="3367"/>
                      </a:cubicBezTo>
                      <a:cubicBezTo>
                        <a:pt x="6399" y="3413"/>
                        <a:pt x="6399" y="3443"/>
                        <a:pt x="6399" y="3489"/>
                      </a:cubicBezTo>
                      <a:cubicBezTo>
                        <a:pt x="6399" y="3535"/>
                        <a:pt x="6399" y="3596"/>
                        <a:pt x="6384" y="3642"/>
                      </a:cubicBezTo>
                      <a:cubicBezTo>
                        <a:pt x="6384" y="3718"/>
                        <a:pt x="6384" y="3779"/>
                        <a:pt x="6384" y="3840"/>
                      </a:cubicBezTo>
                      <a:cubicBezTo>
                        <a:pt x="6384" y="3840"/>
                        <a:pt x="6369" y="3855"/>
                        <a:pt x="6369" y="3855"/>
                      </a:cubicBezTo>
                      <a:cubicBezTo>
                        <a:pt x="6323" y="3779"/>
                        <a:pt x="6262" y="3702"/>
                        <a:pt x="6216" y="3642"/>
                      </a:cubicBezTo>
                      <a:cubicBezTo>
                        <a:pt x="6201" y="3581"/>
                        <a:pt x="6186" y="3535"/>
                        <a:pt x="6186" y="3474"/>
                      </a:cubicBezTo>
                      <a:cubicBezTo>
                        <a:pt x="6171" y="3459"/>
                        <a:pt x="6171" y="3428"/>
                        <a:pt x="6171" y="3413"/>
                      </a:cubicBezTo>
                      <a:cubicBezTo>
                        <a:pt x="6155" y="3383"/>
                        <a:pt x="6155" y="3352"/>
                        <a:pt x="6140" y="3322"/>
                      </a:cubicBezTo>
                      <a:cubicBezTo>
                        <a:pt x="6140" y="3291"/>
                        <a:pt x="6125" y="3261"/>
                        <a:pt x="6125" y="3230"/>
                      </a:cubicBezTo>
                      <a:cubicBezTo>
                        <a:pt x="6110" y="3200"/>
                        <a:pt x="6095" y="3154"/>
                        <a:pt x="6079" y="3123"/>
                      </a:cubicBezTo>
                      <a:cubicBezTo>
                        <a:pt x="6064" y="3063"/>
                        <a:pt x="6034" y="3002"/>
                        <a:pt x="6018" y="2941"/>
                      </a:cubicBezTo>
                      <a:cubicBezTo>
                        <a:pt x="6003" y="2910"/>
                        <a:pt x="6003" y="2895"/>
                        <a:pt x="5988" y="2864"/>
                      </a:cubicBezTo>
                      <a:cubicBezTo>
                        <a:pt x="5973" y="2834"/>
                        <a:pt x="5957" y="2819"/>
                        <a:pt x="5942" y="2788"/>
                      </a:cubicBezTo>
                      <a:lnTo>
                        <a:pt x="5866" y="2682"/>
                      </a:lnTo>
                      <a:cubicBezTo>
                        <a:pt x="5836" y="2636"/>
                        <a:pt x="5805" y="2590"/>
                        <a:pt x="5775" y="2529"/>
                      </a:cubicBezTo>
                      <a:cubicBezTo>
                        <a:pt x="5729" y="2468"/>
                        <a:pt x="5683" y="2407"/>
                        <a:pt x="5653" y="2346"/>
                      </a:cubicBezTo>
                      <a:cubicBezTo>
                        <a:pt x="5607" y="2286"/>
                        <a:pt x="5576" y="2225"/>
                        <a:pt x="5531" y="2164"/>
                      </a:cubicBezTo>
                      <a:cubicBezTo>
                        <a:pt x="5485" y="2118"/>
                        <a:pt x="5439" y="2057"/>
                        <a:pt x="5394" y="2011"/>
                      </a:cubicBezTo>
                      <a:cubicBezTo>
                        <a:pt x="5348" y="1966"/>
                        <a:pt x="5302" y="1920"/>
                        <a:pt x="5257" y="1874"/>
                      </a:cubicBezTo>
                      <a:cubicBezTo>
                        <a:pt x="5226" y="1844"/>
                        <a:pt x="5196" y="1828"/>
                        <a:pt x="5165" y="1813"/>
                      </a:cubicBezTo>
                      <a:cubicBezTo>
                        <a:pt x="5150" y="1783"/>
                        <a:pt x="5135" y="1768"/>
                        <a:pt x="5135" y="1752"/>
                      </a:cubicBezTo>
                      <a:cubicBezTo>
                        <a:pt x="5119" y="1737"/>
                        <a:pt x="5119" y="1722"/>
                        <a:pt x="5104" y="1707"/>
                      </a:cubicBezTo>
                      <a:cubicBezTo>
                        <a:pt x="5089" y="1676"/>
                        <a:pt x="5089" y="1646"/>
                        <a:pt x="5074" y="1615"/>
                      </a:cubicBezTo>
                      <a:cubicBezTo>
                        <a:pt x="5043" y="1554"/>
                        <a:pt x="5028" y="1493"/>
                        <a:pt x="4998" y="1432"/>
                      </a:cubicBezTo>
                      <a:cubicBezTo>
                        <a:pt x="4952" y="1371"/>
                        <a:pt x="4921" y="1326"/>
                        <a:pt x="4860" y="1280"/>
                      </a:cubicBezTo>
                      <a:cubicBezTo>
                        <a:pt x="4830" y="1249"/>
                        <a:pt x="4799" y="1234"/>
                        <a:pt x="4769" y="1219"/>
                      </a:cubicBezTo>
                      <a:cubicBezTo>
                        <a:pt x="4739" y="1204"/>
                        <a:pt x="4708" y="1189"/>
                        <a:pt x="4678" y="1189"/>
                      </a:cubicBezTo>
                      <a:cubicBezTo>
                        <a:pt x="4652" y="1178"/>
                        <a:pt x="4625" y="1173"/>
                        <a:pt x="4598" y="1173"/>
                      </a:cubicBezTo>
                      <a:cubicBezTo>
                        <a:pt x="4544" y="1173"/>
                        <a:pt x="4490" y="1194"/>
                        <a:pt x="4449" y="1234"/>
                      </a:cubicBezTo>
                      <a:cubicBezTo>
                        <a:pt x="4419" y="1249"/>
                        <a:pt x="4388" y="1280"/>
                        <a:pt x="4388" y="1326"/>
                      </a:cubicBezTo>
                      <a:cubicBezTo>
                        <a:pt x="4373" y="1356"/>
                        <a:pt x="4373" y="1387"/>
                        <a:pt x="4388" y="1417"/>
                      </a:cubicBezTo>
                      <a:cubicBezTo>
                        <a:pt x="4388" y="1448"/>
                        <a:pt x="4403" y="1478"/>
                        <a:pt x="4419" y="1508"/>
                      </a:cubicBezTo>
                      <a:cubicBezTo>
                        <a:pt x="4434" y="1524"/>
                        <a:pt x="4434" y="1539"/>
                        <a:pt x="4449" y="1539"/>
                      </a:cubicBezTo>
                      <a:cubicBezTo>
                        <a:pt x="4464" y="1569"/>
                        <a:pt x="4495" y="1600"/>
                        <a:pt x="4510" y="1630"/>
                      </a:cubicBezTo>
                      <a:cubicBezTo>
                        <a:pt x="4540" y="1646"/>
                        <a:pt x="4556" y="1676"/>
                        <a:pt x="4586" y="1691"/>
                      </a:cubicBezTo>
                      <a:cubicBezTo>
                        <a:pt x="4617" y="1722"/>
                        <a:pt x="4647" y="1737"/>
                        <a:pt x="4678" y="1752"/>
                      </a:cubicBezTo>
                      <a:cubicBezTo>
                        <a:pt x="4723" y="1783"/>
                        <a:pt x="4784" y="1813"/>
                        <a:pt x="4845" y="1828"/>
                      </a:cubicBezTo>
                      <a:cubicBezTo>
                        <a:pt x="4906" y="1859"/>
                        <a:pt x="4967" y="1874"/>
                        <a:pt x="5028" y="1889"/>
                      </a:cubicBezTo>
                      <a:cubicBezTo>
                        <a:pt x="5043" y="1889"/>
                        <a:pt x="5058" y="1905"/>
                        <a:pt x="5074" y="1905"/>
                      </a:cubicBezTo>
                      <a:cubicBezTo>
                        <a:pt x="5089" y="1920"/>
                        <a:pt x="5119" y="1935"/>
                        <a:pt x="5135" y="1935"/>
                      </a:cubicBezTo>
                      <a:cubicBezTo>
                        <a:pt x="5135" y="1950"/>
                        <a:pt x="5150" y="1950"/>
                        <a:pt x="5165" y="1966"/>
                      </a:cubicBezTo>
                      <a:cubicBezTo>
                        <a:pt x="5165" y="1981"/>
                        <a:pt x="5180" y="1981"/>
                        <a:pt x="5180" y="1996"/>
                      </a:cubicBezTo>
                      <a:lnTo>
                        <a:pt x="5196" y="1996"/>
                      </a:lnTo>
                      <a:cubicBezTo>
                        <a:pt x="5196" y="2011"/>
                        <a:pt x="5211" y="2027"/>
                        <a:pt x="5226" y="2027"/>
                      </a:cubicBezTo>
                      <a:lnTo>
                        <a:pt x="5226" y="2042"/>
                      </a:lnTo>
                      <a:cubicBezTo>
                        <a:pt x="5226" y="2042"/>
                        <a:pt x="5226" y="2042"/>
                        <a:pt x="5241" y="2057"/>
                      </a:cubicBezTo>
                      <a:lnTo>
                        <a:pt x="5348" y="2194"/>
                      </a:lnTo>
                      <a:cubicBezTo>
                        <a:pt x="5333" y="2164"/>
                        <a:pt x="5333" y="2133"/>
                        <a:pt x="5318" y="2103"/>
                      </a:cubicBezTo>
                      <a:lnTo>
                        <a:pt x="5318" y="2103"/>
                      </a:lnTo>
                      <a:cubicBezTo>
                        <a:pt x="5333" y="2133"/>
                        <a:pt x="5348" y="2148"/>
                        <a:pt x="5363" y="2164"/>
                      </a:cubicBezTo>
                      <a:cubicBezTo>
                        <a:pt x="5409" y="2225"/>
                        <a:pt x="5455" y="2286"/>
                        <a:pt x="5500" y="2346"/>
                      </a:cubicBezTo>
                      <a:cubicBezTo>
                        <a:pt x="5546" y="2407"/>
                        <a:pt x="5592" y="2468"/>
                        <a:pt x="5637" y="2545"/>
                      </a:cubicBezTo>
                      <a:cubicBezTo>
                        <a:pt x="5653" y="2560"/>
                        <a:pt x="5653" y="2575"/>
                        <a:pt x="5668" y="2605"/>
                      </a:cubicBezTo>
                      <a:cubicBezTo>
                        <a:pt x="5668" y="2605"/>
                        <a:pt x="5668" y="2590"/>
                        <a:pt x="5668" y="2590"/>
                      </a:cubicBezTo>
                      <a:cubicBezTo>
                        <a:pt x="5683" y="2621"/>
                        <a:pt x="5698" y="2636"/>
                        <a:pt x="5714" y="2666"/>
                      </a:cubicBezTo>
                      <a:cubicBezTo>
                        <a:pt x="5729" y="2682"/>
                        <a:pt x="5744" y="2712"/>
                        <a:pt x="5759" y="2743"/>
                      </a:cubicBezTo>
                      <a:cubicBezTo>
                        <a:pt x="5775" y="2758"/>
                        <a:pt x="5805" y="2788"/>
                        <a:pt x="5820" y="2819"/>
                      </a:cubicBezTo>
                      <a:cubicBezTo>
                        <a:pt x="5820" y="2834"/>
                        <a:pt x="5836" y="2834"/>
                        <a:pt x="5836" y="2849"/>
                      </a:cubicBezTo>
                      <a:cubicBezTo>
                        <a:pt x="5851" y="2880"/>
                        <a:pt x="5866" y="2895"/>
                        <a:pt x="5881" y="2910"/>
                      </a:cubicBezTo>
                      <a:cubicBezTo>
                        <a:pt x="5881" y="2910"/>
                        <a:pt x="5881" y="2910"/>
                        <a:pt x="5896" y="2925"/>
                      </a:cubicBezTo>
                      <a:cubicBezTo>
                        <a:pt x="5942" y="3032"/>
                        <a:pt x="5973" y="3154"/>
                        <a:pt x="6018" y="3276"/>
                      </a:cubicBezTo>
                      <a:lnTo>
                        <a:pt x="6049" y="3383"/>
                      </a:lnTo>
                      <a:cubicBezTo>
                        <a:pt x="6049" y="3398"/>
                        <a:pt x="6064" y="3428"/>
                        <a:pt x="6064" y="3443"/>
                      </a:cubicBezTo>
                      <a:cubicBezTo>
                        <a:pt x="6064" y="3459"/>
                        <a:pt x="6064" y="3459"/>
                        <a:pt x="6079" y="3474"/>
                      </a:cubicBezTo>
                      <a:cubicBezTo>
                        <a:pt x="6003" y="3398"/>
                        <a:pt x="5927" y="3322"/>
                        <a:pt x="5836" y="3276"/>
                      </a:cubicBezTo>
                      <a:cubicBezTo>
                        <a:pt x="5576" y="3123"/>
                        <a:pt x="5272" y="3063"/>
                        <a:pt x="4998" y="2971"/>
                      </a:cubicBezTo>
                      <a:cubicBezTo>
                        <a:pt x="4921" y="2941"/>
                        <a:pt x="4860" y="2910"/>
                        <a:pt x="4784" y="2880"/>
                      </a:cubicBezTo>
                      <a:cubicBezTo>
                        <a:pt x="4739" y="2849"/>
                        <a:pt x="4708" y="2834"/>
                        <a:pt x="4662" y="2804"/>
                      </a:cubicBezTo>
                      <a:cubicBezTo>
                        <a:pt x="4601" y="2758"/>
                        <a:pt x="4525" y="2712"/>
                        <a:pt x="4464" y="2651"/>
                      </a:cubicBezTo>
                      <a:cubicBezTo>
                        <a:pt x="4373" y="2560"/>
                        <a:pt x="4281" y="2484"/>
                        <a:pt x="4205" y="2392"/>
                      </a:cubicBezTo>
                      <a:cubicBezTo>
                        <a:pt x="4160" y="2346"/>
                        <a:pt x="4114" y="2286"/>
                        <a:pt x="4068" y="2240"/>
                      </a:cubicBezTo>
                      <a:cubicBezTo>
                        <a:pt x="3977" y="2164"/>
                        <a:pt x="3885" y="2072"/>
                        <a:pt x="3763" y="2027"/>
                      </a:cubicBezTo>
                      <a:cubicBezTo>
                        <a:pt x="3685" y="1997"/>
                        <a:pt x="3600" y="1980"/>
                        <a:pt x="3516" y="1980"/>
                      </a:cubicBezTo>
                      <a:cubicBezTo>
                        <a:pt x="3471" y="1980"/>
                        <a:pt x="3426" y="1985"/>
                        <a:pt x="3383" y="1996"/>
                      </a:cubicBezTo>
                      <a:cubicBezTo>
                        <a:pt x="3322" y="2011"/>
                        <a:pt x="3261" y="2027"/>
                        <a:pt x="3200" y="2057"/>
                      </a:cubicBezTo>
                      <a:cubicBezTo>
                        <a:pt x="3047" y="2103"/>
                        <a:pt x="2895" y="2148"/>
                        <a:pt x="2758" y="2240"/>
                      </a:cubicBezTo>
                      <a:cubicBezTo>
                        <a:pt x="2621" y="2331"/>
                        <a:pt x="2499" y="2468"/>
                        <a:pt x="2453" y="2651"/>
                      </a:cubicBezTo>
                      <a:cubicBezTo>
                        <a:pt x="2423" y="2773"/>
                        <a:pt x="2453" y="2895"/>
                        <a:pt x="2514" y="3002"/>
                      </a:cubicBezTo>
                      <a:cubicBezTo>
                        <a:pt x="2590" y="3139"/>
                        <a:pt x="2666" y="3261"/>
                        <a:pt x="2758" y="3383"/>
                      </a:cubicBezTo>
                      <a:cubicBezTo>
                        <a:pt x="2925" y="3626"/>
                        <a:pt x="3108" y="3870"/>
                        <a:pt x="3276" y="4114"/>
                      </a:cubicBezTo>
                      <a:cubicBezTo>
                        <a:pt x="3352" y="4251"/>
                        <a:pt x="3428" y="4373"/>
                        <a:pt x="3504" y="4525"/>
                      </a:cubicBezTo>
                      <a:cubicBezTo>
                        <a:pt x="3581" y="4678"/>
                        <a:pt x="3642" y="4830"/>
                        <a:pt x="3718" y="4982"/>
                      </a:cubicBezTo>
                      <a:cubicBezTo>
                        <a:pt x="3763" y="5089"/>
                        <a:pt x="3809" y="5196"/>
                        <a:pt x="3855" y="5302"/>
                      </a:cubicBezTo>
                      <a:cubicBezTo>
                        <a:pt x="3901" y="5394"/>
                        <a:pt x="3931" y="5500"/>
                        <a:pt x="3977" y="5592"/>
                      </a:cubicBezTo>
                      <a:cubicBezTo>
                        <a:pt x="4038" y="5744"/>
                        <a:pt x="4099" y="5896"/>
                        <a:pt x="4160" y="6034"/>
                      </a:cubicBezTo>
                      <a:cubicBezTo>
                        <a:pt x="4220" y="6171"/>
                        <a:pt x="4281" y="6308"/>
                        <a:pt x="4342" y="6445"/>
                      </a:cubicBezTo>
                      <a:cubicBezTo>
                        <a:pt x="4403" y="6597"/>
                        <a:pt x="4464" y="6734"/>
                        <a:pt x="4525" y="6872"/>
                      </a:cubicBezTo>
                      <a:cubicBezTo>
                        <a:pt x="4586" y="7009"/>
                        <a:pt x="4632" y="7146"/>
                        <a:pt x="4678" y="7298"/>
                      </a:cubicBezTo>
                      <a:cubicBezTo>
                        <a:pt x="4769" y="7557"/>
                        <a:pt x="4830" y="7816"/>
                        <a:pt x="4876" y="8075"/>
                      </a:cubicBezTo>
                      <a:cubicBezTo>
                        <a:pt x="4921" y="8395"/>
                        <a:pt x="4952" y="8715"/>
                        <a:pt x="4967" y="9035"/>
                      </a:cubicBezTo>
                      <a:cubicBezTo>
                        <a:pt x="4967" y="9126"/>
                        <a:pt x="4967" y="9233"/>
                        <a:pt x="4982" y="9340"/>
                      </a:cubicBezTo>
                      <a:cubicBezTo>
                        <a:pt x="4982" y="9431"/>
                        <a:pt x="4967" y="9523"/>
                        <a:pt x="4967" y="9629"/>
                      </a:cubicBezTo>
                      <a:cubicBezTo>
                        <a:pt x="4967" y="9812"/>
                        <a:pt x="4952" y="9995"/>
                        <a:pt x="4937" y="10193"/>
                      </a:cubicBezTo>
                      <a:cubicBezTo>
                        <a:pt x="4921" y="10345"/>
                        <a:pt x="4921" y="10498"/>
                        <a:pt x="4921" y="10650"/>
                      </a:cubicBezTo>
                      <a:cubicBezTo>
                        <a:pt x="4921" y="10741"/>
                        <a:pt x="4921" y="10818"/>
                        <a:pt x="4937" y="10909"/>
                      </a:cubicBezTo>
                      <a:cubicBezTo>
                        <a:pt x="4937" y="10985"/>
                        <a:pt x="4952" y="11061"/>
                        <a:pt x="4952" y="11138"/>
                      </a:cubicBezTo>
                      <a:cubicBezTo>
                        <a:pt x="4982" y="11305"/>
                        <a:pt x="5013" y="11458"/>
                        <a:pt x="5043" y="11595"/>
                      </a:cubicBezTo>
                      <a:cubicBezTo>
                        <a:pt x="5058" y="11640"/>
                        <a:pt x="5074" y="11686"/>
                        <a:pt x="5074" y="11717"/>
                      </a:cubicBezTo>
                      <a:cubicBezTo>
                        <a:pt x="5058" y="11701"/>
                        <a:pt x="5043" y="11671"/>
                        <a:pt x="5028" y="11656"/>
                      </a:cubicBezTo>
                      <a:cubicBezTo>
                        <a:pt x="4967" y="11564"/>
                        <a:pt x="4921" y="11488"/>
                        <a:pt x="4860" y="11397"/>
                      </a:cubicBezTo>
                      <a:cubicBezTo>
                        <a:pt x="4830" y="11351"/>
                        <a:pt x="4799" y="11290"/>
                        <a:pt x="4769" y="11244"/>
                      </a:cubicBezTo>
                      <a:cubicBezTo>
                        <a:pt x="4754" y="11183"/>
                        <a:pt x="4723" y="11138"/>
                        <a:pt x="4693" y="11092"/>
                      </a:cubicBezTo>
                      <a:cubicBezTo>
                        <a:pt x="4647" y="10955"/>
                        <a:pt x="4586" y="10833"/>
                        <a:pt x="4525" y="10711"/>
                      </a:cubicBezTo>
                      <a:cubicBezTo>
                        <a:pt x="4449" y="10528"/>
                        <a:pt x="4342" y="10345"/>
                        <a:pt x="4251" y="10162"/>
                      </a:cubicBezTo>
                      <a:cubicBezTo>
                        <a:pt x="4144" y="9995"/>
                        <a:pt x="4038" y="9827"/>
                        <a:pt x="3931" y="9644"/>
                      </a:cubicBezTo>
                      <a:cubicBezTo>
                        <a:pt x="3885" y="9553"/>
                        <a:pt x="3824" y="9477"/>
                        <a:pt x="3763" y="9385"/>
                      </a:cubicBezTo>
                      <a:cubicBezTo>
                        <a:pt x="3702" y="9309"/>
                        <a:pt x="3642" y="9218"/>
                        <a:pt x="3565" y="9142"/>
                      </a:cubicBezTo>
                      <a:cubicBezTo>
                        <a:pt x="3459" y="9050"/>
                        <a:pt x="3337" y="8959"/>
                        <a:pt x="3200" y="8944"/>
                      </a:cubicBezTo>
                      <a:cubicBezTo>
                        <a:pt x="3093" y="8928"/>
                        <a:pt x="3002" y="8913"/>
                        <a:pt x="2910" y="8913"/>
                      </a:cubicBezTo>
                      <a:cubicBezTo>
                        <a:pt x="2895" y="8913"/>
                        <a:pt x="2880" y="8913"/>
                        <a:pt x="2864" y="8898"/>
                      </a:cubicBezTo>
                      <a:lnTo>
                        <a:pt x="2849" y="8898"/>
                      </a:lnTo>
                      <a:cubicBezTo>
                        <a:pt x="2804" y="8898"/>
                        <a:pt x="2758" y="8898"/>
                        <a:pt x="2712" y="8883"/>
                      </a:cubicBezTo>
                      <a:cubicBezTo>
                        <a:pt x="2682" y="8883"/>
                        <a:pt x="2666" y="8867"/>
                        <a:pt x="2636" y="8852"/>
                      </a:cubicBezTo>
                      <a:cubicBezTo>
                        <a:pt x="2575" y="8837"/>
                        <a:pt x="2514" y="8806"/>
                        <a:pt x="2453" y="8776"/>
                      </a:cubicBezTo>
                      <a:cubicBezTo>
                        <a:pt x="2362" y="8730"/>
                        <a:pt x="2286" y="8685"/>
                        <a:pt x="2209" y="8639"/>
                      </a:cubicBezTo>
                      <a:cubicBezTo>
                        <a:pt x="2118" y="8578"/>
                        <a:pt x="2042" y="8532"/>
                        <a:pt x="1950" y="8471"/>
                      </a:cubicBezTo>
                      <a:cubicBezTo>
                        <a:pt x="1844" y="8410"/>
                        <a:pt x="1737" y="8365"/>
                        <a:pt x="1615" y="8349"/>
                      </a:cubicBezTo>
                      <a:cubicBezTo>
                        <a:pt x="1493" y="8349"/>
                        <a:pt x="1387" y="8349"/>
                        <a:pt x="1280" y="8395"/>
                      </a:cubicBezTo>
                      <a:cubicBezTo>
                        <a:pt x="1204" y="8441"/>
                        <a:pt x="1128" y="8517"/>
                        <a:pt x="1097" y="8593"/>
                      </a:cubicBezTo>
                      <a:cubicBezTo>
                        <a:pt x="1036" y="8700"/>
                        <a:pt x="1006" y="8791"/>
                        <a:pt x="1006" y="8898"/>
                      </a:cubicBezTo>
                      <a:cubicBezTo>
                        <a:pt x="990" y="9005"/>
                        <a:pt x="1006" y="9096"/>
                        <a:pt x="1021" y="9203"/>
                      </a:cubicBezTo>
                      <a:cubicBezTo>
                        <a:pt x="1036" y="9309"/>
                        <a:pt x="1067" y="9401"/>
                        <a:pt x="1097" y="9492"/>
                      </a:cubicBezTo>
                      <a:cubicBezTo>
                        <a:pt x="1112" y="9599"/>
                        <a:pt x="1143" y="9690"/>
                        <a:pt x="1158" y="9782"/>
                      </a:cubicBezTo>
                      <a:cubicBezTo>
                        <a:pt x="1158" y="9827"/>
                        <a:pt x="1173" y="9888"/>
                        <a:pt x="1173" y="9934"/>
                      </a:cubicBezTo>
                      <a:cubicBezTo>
                        <a:pt x="1173" y="9964"/>
                        <a:pt x="1173" y="9995"/>
                        <a:pt x="1173" y="10025"/>
                      </a:cubicBezTo>
                      <a:cubicBezTo>
                        <a:pt x="1173" y="10056"/>
                        <a:pt x="1158" y="10086"/>
                        <a:pt x="1158" y="10117"/>
                      </a:cubicBezTo>
                      <a:cubicBezTo>
                        <a:pt x="1158" y="10132"/>
                        <a:pt x="1143" y="10147"/>
                        <a:pt x="1143" y="10162"/>
                      </a:cubicBezTo>
                      <a:cubicBezTo>
                        <a:pt x="1143" y="10178"/>
                        <a:pt x="1128" y="10193"/>
                        <a:pt x="1128" y="10193"/>
                      </a:cubicBezTo>
                      <a:cubicBezTo>
                        <a:pt x="1128" y="10208"/>
                        <a:pt x="1112" y="10223"/>
                        <a:pt x="1112" y="10239"/>
                      </a:cubicBezTo>
                      <a:cubicBezTo>
                        <a:pt x="1097" y="10239"/>
                        <a:pt x="1097" y="10239"/>
                        <a:pt x="1097" y="10254"/>
                      </a:cubicBezTo>
                      <a:lnTo>
                        <a:pt x="1082" y="10254"/>
                      </a:lnTo>
                      <a:cubicBezTo>
                        <a:pt x="1067" y="10269"/>
                        <a:pt x="1067" y="10269"/>
                        <a:pt x="1051" y="10284"/>
                      </a:cubicBezTo>
                      <a:cubicBezTo>
                        <a:pt x="1036" y="10284"/>
                        <a:pt x="1036" y="10284"/>
                        <a:pt x="1021" y="10300"/>
                      </a:cubicBezTo>
                      <a:cubicBezTo>
                        <a:pt x="1006" y="10300"/>
                        <a:pt x="975" y="10315"/>
                        <a:pt x="960" y="10315"/>
                      </a:cubicBezTo>
                      <a:cubicBezTo>
                        <a:pt x="853" y="10345"/>
                        <a:pt x="747" y="10361"/>
                        <a:pt x="655" y="10406"/>
                      </a:cubicBezTo>
                      <a:cubicBezTo>
                        <a:pt x="549" y="10437"/>
                        <a:pt x="457" y="10482"/>
                        <a:pt x="366" y="10543"/>
                      </a:cubicBezTo>
                      <a:cubicBezTo>
                        <a:pt x="320" y="10559"/>
                        <a:pt x="290" y="10589"/>
                        <a:pt x="244" y="10620"/>
                      </a:cubicBezTo>
                      <a:cubicBezTo>
                        <a:pt x="213" y="10635"/>
                        <a:pt x="183" y="10650"/>
                        <a:pt x="153" y="10681"/>
                      </a:cubicBezTo>
                      <a:cubicBezTo>
                        <a:pt x="107" y="10711"/>
                        <a:pt x="76" y="10757"/>
                        <a:pt x="46" y="10818"/>
                      </a:cubicBezTo>
                      <a:cubicBezTo>
                        <a:pt x="15" y="10879"/>
                        <a:pt x="0" y="10940"/>
                        <a:pt x="0" y="11000"/>
                      </a:cubicBezTo>
                      <a:cubicBezTo>
                        <a:pt x="0" y="11061"/>
                        <a:pt x="0" y="11107"/>
                        <a:pt x="31" y="11153"/>
                      </a:cubicBezTo>
                      <a:cubicBezTo>
                        <a:pt x="46" y="11199"/>
                        <a:pt x="61" y="11259"/>
                        <a:pt x="92" y="11305"/>
                      </a:cubicBezTo>
                      <a:cubicBezTo>
                        <a:pt x="153" y="11397"/>
                        <a:pt x="213" y="11488"/>
                        <a:pt x="290" y="11564"/>
                      </a:cubicBezTo>
                      <a:cubicBezTo>
                        <a:pt x="351" y="11625"/>
                        <a:pt x="412" y="11686"/>
                        <a:pt x="488" y="11732"/>
                      </a:cubicBezTo>
                      <a:cubicBezTo>
                        <a:pt x="564" y="11762"/>
                        <a:pt x="640" y="11793"/>
                        <a:pt x="731" y="11808"/>
                      </a:cubicBezTo>
                      <a:cubicBezTo>
                        <a:pt x="762" y="11823"/>
                        <a:pt x="808" y="11823"/>
                        <a:pt x="853" y="11823"/>
                      </a:cubicBezTo>
                      <a:cubicBezTo>
                        <a:pt x="899" y="11838"/>
                        <a:pt x="945" y="11838"/>
                        <a:pt x="990" y="11838"/>
                      </a:cubicBezTo>
                      <a:lnTo>
                        <a:pt x="1128" y="11838"/>
                      </a:lnTo>
                      <a:cubicBezTo>
                        <a:pt x="1173" y="11838"/>
                        <a:pt x="1219" y="11838"/>
                        <a:pt x="1265" y="11823"/>
                      </a:cubicBezTo>
                      <a:cubicBezTo>
                        <a:pt x="1310" y="11808"/>
                        <a:pt x="1356" y="11808"/>
                        <a:pt x="1387" y="11777"/>
                      </a:cubicBezTo>
                      <a:cubicBezTo>
                        <a:pt x="1432" y="11762"/>
                        <a:pt x="1478" y="11732"/>
                        <a:pt x="1508" y="11686"/>
                      </a:cubicBezTo>
                      <a:cubicBezTo>
                        <a:pt x="1539" y="11656"/>
                        <a:pt x="1569" y="11610"/>
                        <a:pt x="1600" y="11564"/>
                      </a:cubicBezTo>
                      <a:cubicBezTo>
                        <a:pt x="1630" y="11534"/>
                        <a:pt x="1646" y="11488"/>
                        <a:pt x="1661" y="11458"/>
                      </a:cubicBezTo>
                      <a:cubicBezTo>
                        <a:pt x="1691" y="11427"/>
                        <a:pt x="1707" y="11381"/>
                        <a:pt x="1722" y="11351"/>
                      </a:cubicBezTo>
                      <a:cubicBezTo>
                        <a:pt x="1752" y="11320"/>
                        <a:pt x="1768" y="11290"/>
                        <a:pt x="1798" y="11259"/>
                      </a:cubicBezTo>
                      <a:cubicBezTo>
                        <a:pt x="1813" y="11244"/>
                        <a:pt x="1828" y="11214"/>
                        <a:pt x="1859" y="11199"/>
                      </a:cubicBezTo>
                      <a:cubicBezTo>
                        <a:pt x="1874" y="11168"/>
                        <a:pt x="1905" y="11153"/>
                        <a:pt x="1920" y="11122"/>
                      </a:cubicBezTo>
                      <a:cubicBezTo>
                        <a:pt x="1950" y="11107"/>
                        <a:pt x="1966" y="11092"/>
                        <a:pt x="1996" y="11077"/>
                      </a:cubicBezTo>
                      <a:cubicBezTo>
                        <a:pt x="2027" y="11046"/>
                        <a:pt x="2072" y="11016"/>
                        <a:pt x="2103" y="10985"/>
                      </a:cubicBezTo>
                      <a:cubicBezTo>
                        <a:pt x="2133" y="10970"/>
                        <a:pt x="2179" y="10940"/>
                        <a:pt x="2209" y="10924"/>
                      </a:cubicBezTo>
                      <a:cubicBezTo>
                        <a:pt x="2240" y="10894"/>
                        <a:pt x="2270" y="10879"/>
                        <a:pt x="2316" y="10863"/>
                      </a:cubicBezTo>
                      <a:cubicBezTo>
                        <a:pt x="2331" y="10848"/>
                        <a:pt x="2362" y="10848"/>
                        <a:pt x="2392" y="10833"/>
                      </a:cubicBezTo>
                      <a:cubicBezTo>
                        <a:pt x="2423" y="10833"/>
                        <a:pt x="2453" y="10818"/>
                        <a:pt x="2468" y="10818"/>
                      </a:cubicBezTo>
                      <a:cubicBezTo>
                        <a:pt x="2499" y="10818"/>
                        <a:pt x="2529" y="10802"/>
                        <a:pt x="2545" y="10802"/>
                      </a:cubicBezTo>
                      <a:lnTo>
                        <a:pt x="2621" y="10802"/>
                      </a:lnTo>
                      <a:cubicBezTo>
                        <a:pt x="2651" y="10818"/>
                        <a:pt x="2666" y="10818"/>
                        <a:pt x="2697" y="10818"/>
                      </a:cubicBezTo>
                      <a:cubicBezTo>
                        <a:pt x="2712" y="10818"/>
                        <a:pt x="2727" y="10833"/>
                        <a:pt x="2743" y="10833"/>
                      </a:cubicBezTo>
                      <a:cubicBezTo>
                        <a:pt x="2773" y="10848"/>
                        <a:pt x="2804" y="10848"/>
                        <a:pt x="2819" y="10863"/>
                      </a:cubicBezTo>
                      <a:cubicBezTo>
                        <a:pt x="2864" y="10894"/>
                        <a:pt x="2895" y="10909"/>
                        <a:pt x="2941" y="10940"/>
                      </a:cubicBezTo>
                      <a:cubicBezTo>
                        <a:pt x="3154" y="11092"/>
                        <a:pt x="3352" y="11275"/>
                        <a:pt x="3550" y="11442"/>
                      </a:cubicBezTo>
                      <a:cubicBezTo>
                        <a:pt x="3581" y="11473"/>
                        <a:pt x="3611" y="11503"/>
                        <a:pt x="3642" y="11534"/>
                      </a:cubicBezTo>
                      <a:cubicBezTo>
                        <a:pt x="3794" y="11671"/>
                        <a:pt x="3931" y="11808"/>
                        <a:pt x="4068" y="11960"/>
                      </a:cubicBezTo>
                      <a:cubicBezTo>
                        <a:pt x="4144" y="12036"/>
                        <a:pt x="4220" y="12113"/>
                        <a:pt x="4297" y="12189"/>
                      </a:cubicBezTo>
                      <a:cubicBezTo>
                        <a:pt x="4327" y="12219"/>
                        <a:pt x="4373" y="12265"/>
                        <a:pt x="4403" y="12296"/>
                      </a:cubicBezTo>
                      <a:cubicBezTo>
                        <a:pt x="4434" y="12341"/>
                        <a:pt x="4464" y="12372"/>
                        <a:pt x="4495" y="12417"/>
                      </a:cubicBezTo>
                      <a:cubicBezTo>
                        <a:pt x="4525" y="12448"/>
                        <a:pt x="4540" y="12478"/>
                        <a:pt x="4571" y="12509"/>
                      </a:cubicBezTo>
                      <a:cubicBezTo>
                        <a:pt x="4693" y="12661"/>
                        <a:pt x="4799" y="12829"/>
                        <a:pt x="4921" y="12996"/>
                      </a:cubicBezTo>
                      <a:cubicBezTo>
                        <a:pt x="5043" y="13164"/>
                        <a:pt x="5165" y="13347"/>
                        <a:pt x="5302" y="13514"/>
                      </a:cubicBezTo>
                      <a:cubicBezTo>
                        <a:pt x="5424" y="13682"/>
                        <a:pt x="5546" y="13850"/>
                        <a:pt x="5668" y="14017"/>
                      </a:cubicBezTo>
                      <a:cubicBezTo>
                        <a:pt x="5729" y="14093"/>
                        <a:pt x="5805" y="14170"/>
                        <a:pt x="5866" y="14246"/>
                      </a:cubicBezTo>
                      <a:cubicBezTo>
                        <a:pt x="5912" y="14291"/>
                        <a:pt x="5942" y="14322"/>
                        <a:pt x="5988" y="14368"/>
                      </a:cubicBezTo>
                      <a:cubicBezTo>
                        <a:pt x="6018" y="14398"/>
                        <a:pt x="6064" y="14429"/>
                        <a:pt x="6095" y="14459"/>
                      </a:cubicBezTo>
                      <a:lnTo>
                        <a:pt x="6095" y="14474"/>
                      </a:lnTo>
                      <a:lnTo>
                        <a:pt x="6110" y="14474"/>
                      </a:lnTo>
                      <a:cubicBezTo>
                        <a:pt x="6140" y="14505"/>
                        <a:pt x="6171" y="14535"/>
                        <a:pt x="6201" y="14550"/>
                      </a:cubicBezTo>
                      <a:cubicBezTo>
                        <a:pt x="6232" y="14581"/>
                        <a:pt x="6277" y="14611"/>
                        <a:pt x="6308" y="14642"/>
                      </a:cubicBezTo>
                      <a:cubicBezTo>
                        <a:pt x="6384" y="14703"/>
                        <a:pt x="6475" y="14764"/>
                        <a:pt x="6552" y="14825"/>
                      </a:cubicBezTo>
                      <a:cubicBezTo>
                        <a:pt x="6567" y="14825"/>
                        <a:pt x="6597" y="14840"/>
                        <a:pt x="6613" y="14855"/>
                      </a:cubicBezTo>
                      <a:cubicBezTo>
                        <a:pt x="6643" y="14870"/>
                        <a:pt x="6658" y="14886"/>
                        <a:pt x="6689" y="14901"/>
                      </a:cubicBezTo>
                      <a:cubicBezTo>
                        <a:pt x="6765" y="14931"/>
                        <a:pt x="6841" y="14962"/>
                        <a:pt x="6932" y="14992"/>
                      </a:cubicBezTo>
                      <a:cubicBezTo>
                        <a:pt x="6978" y="15008"/>
                        <a:pt x="7039" y="15023"/>
                        <a:pt x="7085" y="15023"/>
                      </a:cubicBezTo>
                      <a:cubicBezTo>
                        <a:pt x="7115" y="15038"/>
                        <a:pt x="7131" y="15038"/>
                        <a:pt x="7161" y="15038"/>
                      </a:cubicBezTo>
                      <a:cubicBezTo>
                        <a:pt x="7192" y="15053"/>
                        <a:pt x="7222" y="15053"/>
                        <a:pt x="7252" y="15053"/>
                      </a:cubicBezTo>
                      <a:cubicBezTo>
                        <a:pt x="7283" y="15053"/>
                        <a:pt x="7298" y="15053"/>
                        <a:pt x="7313" y="15038"/>
                      </a:cubicBezTo>
                      <a:cubicBezTo>
                        <a:pt x="7374" y="15038"/>
                        <a:pt x="7420" y="15023"/>
                        <a:pt x="7481" y="15023"/>
                      </a:cubicBezTo>
                      <a:cubicBezTo>
                        <a:pt x="7511" y="15084"/>
                        <a:pt x="7542" y="15145"/>
                        <a:pt x="7572" y="15206"/>
                      </a:cubicBezTo>
                      <a:cubicBezTo>
                        <a:pt x="7618" y="15297"/>
                        <a:pt x="7664" y="15404"/>
                        <a:pt x="7710" y="15495"/>
                      </a:cubicBezTo>
                      <a:cubicBezTo>
                        <a:pt x="7755" y="15602"/>
                        <a:pt x="7801" y="15693"/>
                        <a:pt x="7862" y="15800"/>
                      </a:cubicBezTo>
                      <a:cubicBezTo>
                        <a:pt x="7862" y="15800"/>
                        <a:pt x="7862" y="15815"/>
                        <a:pt x="7877" y="15830"/>
                      </a:cubicBezTo>
                      <a:cubicBezTo>
                        <a:pt x="7877" y="15906"/>
                        <a:pt x="7892" y="15967"/>
                        <a:pt x="7908" y="16044"/>
                      </a:cubicBezTo>
                      <a:cubicBezTo>
                        <a:pt x="7938" y="16226"/>
                        <a:pt x="7953" y="16394"/>
                        <a:pt x="7999" y="16562"/>
                      </a:cubicBezTo>
                      <a:cubicBezTo>
                        <a:pt x="8029" y="16744"/>
                        <a:pt x="8060" y="16912"/>
                        <a:pt x="8106" y="17095"/>
                      </a:cubicBezTo>
                      <a:cubicBezTo>
                        <a:pt x="8136" y="17171"/>
                        <a:pt x="8151" y="17247"/>
                        <a:pt x="8182" y="17323"/>
                      </a:cubicBezTo>
                      <a:cubicBezTo>
                        <a:pt x="8197" y="17415"/>
                        <a:pt x="8212" y="17491"/>
                        <a:pt x="8243" y="17582"/>
                      </a:cubicBezTo>
                      <a:cubicBezTo>
                        <a:pt x="8288" y="17750"/>
                        <a:pt x="8334" y="17918"/>
                        <a:pt x="8380" y="18085"/>
                      </a:cubicBezTo>
                      <a:cubicBezTo>
                        <a:pt x="8471" y="18359"/>
                        <a:pt x="8548" y="18649"/>
                        <a:pt x="8608" y="18938"/>
                      </a:cubicBezTo>
                      <a:cubicBezTo>
                        <a:pt x="8639" y="19091"/>
                        <a:pt x="8685" y="19228"/>
                        <a:pt x="8746" y="19365"/>
                      </a:cubicBezTo>
                      <a:cubicBezTo>
                        <a:pt x="8776" y="19456"/>
                        <a:pt x="8807" y="19517"/>
                        <a:pt x="8852" y="19594"/>
                      </a:cubicBezTo>
                      <a:cubicBezTo>
                        <a:pt x="8883" y="19654"/>
                        <a:pt x="8913" y="19715"/>
                        <a:pt x="8944" y="19761"/>
                      </a:cubicBezTo>
                      <a:cubicBezTo>
                        <a:pt x="8944" y="19761"/>
                        <a:pt x="8959" y="19776"/>
                        <a:pt x="8959" y="19776"/>
                      </a:cubicBezTo>
                      <a:cubicBezTo>
                        <a:pt x="8998" y="19880"/>
                        <a:pt x="9114" y="19951"/>
                        <a:pt x="9232" y="19951"/>
                      </a:cubicBezTo>
                      <a:cubicBezTo>
                        <a:pt x="9253" y="19951"/>
                        <a:pt x="9274" y="19948"/>
                        <a:pt x="9294" y="19944"/>
                      </a:cubicBezTo>
                      <a:cubicBezTo>
                        <a:pt x="9325" y="19929"/>
                        <a:pt x="9355" y="19913"/>
                        <a:pt x="9385" y="19898"/>
                      </a:cubicBezTo>
                      <a:cubicBezTo>
                        <a:pt x="9477" y="19822"/>
                        <a:pt x="9538" y="19700"/>
                        <a:pt x="9507" y="19594"/>
                      </a:cubicBezTo>
                      <a:cubicBezTo>
                        <a:pt x="9492" y="19563"/>
                        <a:pt x="9492" y="19533"/>
                        <a:pt x="9477" y="19517"/>
                      </a:cubicBezTo>
                      <a:cubicBezTo>
                        <a:pt x="9462" y="19456"/>
                        <a:pt x="9431" y="19411"/>
                        <a:pt x="9416" y="19365"/>
                      </a:cubicBezTo>
                      <a:cubicBezTo>
                        <a:pt x="9385" y="19319"/>
                        <a:pt x="9370" y="19274"/>
                        <a:pt x="9340" y="19228"/>
                      </a:cubicBezTo>
                      <a:cubicBezTo>
                        <a:pt x="9279" y="19136"/>
                        <a:pt x="9218" y="19030"/>
                        <a:pt x="9157" y="18938"/>
                      </a:cubicBezTo>
                      <a:cubicBezTo>
                        <a:pt x="9111" y="18847"/>
                        <a:pt x="9050" y="18756"/>
                        <a:pt x="8989" y="18649"/>
                      </a:cubicBezTo>
                      <a:cubicBezTo>
                        <a:pt x="8944" y="18557"/>
                        <a:pt x="8898" y="18466"/>
                        <a:pt x="8852" y="18359"/>
                      </a:cubicBezTo>
                      <a:cubicBezTo>
                        <a:pt x="8761" y="18161"/>
                        <a:pt x="8669" y="17948"/>
                        <a:pt x="8608" y="17735"/>
                      </a:cubicBezTo>
                      <a:cubicBezTo>
                        <a:pt x="8593" y="17674"/>
                        <a:pt x="8578" y="17628"/>
                        <a:pt x="8563" y="17582"/>
                      </a:cubicBezTo>
                      <a:cubicBezTo>
                        <a:pt x="8532" y="17491"/>
                        <a:pt x="8517" y="17400"/>
                        <a:pt x="8487" y="17323"/>
                      </a:cubicBezTo>
                      <a:cubicBezTo>
                        <a:pt x="8471" y="17232"/>
                        <a:pt x="8441" y="17141"/>
                        <a:pt x="8410" y="17064"/>
                      </a:cubicBezTo>
                      <a:cubicBezTo>
                        <a:pt x="8365" y="16882"/>
                        <a:pt x="8319" y="16714"/>
                        <a:pt x="8273" y="16531"/>
                      </a:cubicBezTo>
                      <a:cubicBezTo>
                        <a:pt x="8228" y="16348"/>
                        <a:pt x="8182" y="16165"/>
                        <a:pt x="8136" y="15998"/>
                      </a:cubicBezTo>
                      <a:cubicBezTo>
                        <a:pt x="8106" y="15937"/>
                        <a:pt x="8090" y="15891"/>
                        <a:pt x="8075" y="15830"/>
                      </a:cubicBezTo>
                      <a:cubicBezTo>
                        <a:pt x="8045" y="15678"/>
                        <a:pt x="7999" y="15526"/>
                        <a:pt x="7953" y="15358"/>
                      </a:cubicBezTo>
                      <a:cubicBezTo>
                        <a:pt x="7938" y="15282"/>
                        <a:pt x="7923" y="15206"/>
                        <a:pt x="7908" y="15129"/>
                      </a:cubicBezTo>
                      <a:lnTo>
                        <a:pt x="7908" y="15129"/>
                      </a:lnTo>
                      <a:cubicBezTo>
                        <a:pt x="7953" y="15145"/>
                        <a:pt x="8014" y="15145"/>
                        <a:pt x="8075" y="15160"/>
                      </a:cubicBezTo>
                      <a:cubicBezTo>
                        <a:pt x="8136" y="15160"/>
                        <a:pt x="8197" y="15160"/>
                        <a:pt x="8258" y="15175"/>
                      </a:cubicBezTo>
                      <a:lnTo>
                        <a:pt x="8471" y="15175"/>
                      </a:lnTo>
                      <a:cubicBezTo>
                        <a:pt x="8502" y="15175"/>
                        <a:pt x="8532" y="15175"/>
                        <a:pt x="8578" y="15160"/>
                      </a:cubicBezTo>
                      <a:cubicBezTo>
                        <a:pt x="8608" y="15160"/>
                        <a:pt x="8639" y="15145"/>
                        <a:pt x="8669" y="15145"/>
                      </a:cubicBezTo>
                      <a:cubicBezTo>
                        <a:pt x="8730" y="15114"/>
                        <a:pt x="8791" y="15099"/>
                        <a:pt x="8852" y="15068"/>
                      </a:cubicBezTo>
                      <a:cubicBezTo>
                        <a:pt x="8913" y="15038"/>
                        <a:pt x="8974" y="15023"/>
                        <a:pt x="9035" y="14977"/>
                      </a:cubicBezTo>
                      <a:cubicBezTo>
                        <a:pt x="9142" y="14916"/>
                        <a:pt x="9248" y="14855"/>
                        <a:pt x="9355" y="14779"/>
                      </a:cubicBezTo>
                      <a:cubicBezTo>
                        <a:pt x="9462" y="14703"/>
                        <a:pt x="9568" y="14642"/>
                        <a:pt x="9660" y="14566"/>
                      </a:cubicBezTo>
                      <a:cubicBezTo>
                        <a:pt x="9766" y="14489"/>
                        <a:pt x="9873" y="14398"/>
                        <a:pt x="9964" y="14307"/>
                      </a:cubicBezTo>
                      <a:cubicBezTo>
                        <a:pt x="10071" y="14215"/>
                        <a:pt x="10163" y="14124"/>
                        <a:pt x="10239" y="14017"/>
                      </a:cubicBezTo>
                      <a:cubicBezTo>
                        <a:pt x="10406" y="13804"/>
                        <a:pt x="10513" y="13545"/>
                        <a:pt x="10620" y="13301"/>
                      </a:cubicBezTo>
                      <a:cubicBezTo>
                        <a:pt x="10665" y="13194"/>
                        <a:pt x="10711" y="13088"/>
                        <a:pt x="10757" y="12966"/>
                      </a:cubicBezTo>
                      <a:cubicBezTo>
                        <a:pt x="10802" y="12844"/>
                        <a:pt x="10848" y="12737"/>
                        <a:pt x="10894" y="12615"/>
                      </a:cubicBezTo>
                      <a:cubicBezTo>
                        <a:pt x="10924" y="12570"/>
                        <a:pt x="10940" y="12539"/>
                        <a:pt x="10955" y="12509"/>
                      </a:cubicBezTo>
                      <a:cubicBezTo>
                        <a:pt x="10985" y="12478"/>
                        <a:pt x="11000" y="12448"/>
                        <a:pt x="11016" y="12433"/>
                      </a:cubicBezTo>
                      <a:cubicBezTo>
                        <a:pt x="11031" y="12402"/>
                        <a:pt x="11046" y="12387"/>
                        <a:pt x="11061" y="12372"/>
                      </a:cubicBezTo>
                      <a:cubicBezTo>
                        <a:pt x="11107" y="12326"/>
                        <a:pt x="11153" y="12280"/>
                        <a:pt x="11214" y="12235"/>
                      </a:cubicBezTo>
                      <a:cubicBezTo>
                        <a:pt x="11290" y="12174"/>
                        <a:pt x="11381" y="12097"/>
                        <a:pt x="11458" y="12036"/>
                      </a:cubicBezTo>
                      <a:cubicBezTo>
                        <a:pt x="11488" y="12036"/>
                        <a:pt x="11519" y="12021"/>
                        <a:pt x="11534" y="12006"/>
                      </a:cubicBezTo>
                      <a:cubicBezTo>
                        <a:pt x="11579" y="11991"/>
                        <a:pt x="11610" y="11976"/>
                        <a:pt x="11656" y="11960"/>
                      </a:cubicBezTo>
                      <a:lnTo>
                        <a:pt x="11671" y="11960"/>
                      </a:lnTo>
                      <a:cubicBezTo>
                        <a:pt x="11671" y="11960"/>
                        <a:pt x="11686" y="11960"/>
                        <a:pt x="11686" y="11945"/>
                      </a:cubicBezTo>
                      <a:lnTo>
                        <a:pt x="11717" y="11945"/>
                      </a:lnTo>
                      <a:cubicBezTo>
                        <a:pt x="11884" y="11899"/>
                        <a:pt x="12037" y="11869"/>
                        <a:pt x="12204" y="11838"/>
                      </a:cubicBezTo>
                      <a:lnTo>
                        <a:pt x="12189" y="11838"/>
                      </a:lnTo>
                      <a:cubicBezTo>
                        <a:pt x="12250" y="11823"/>
                        <a:pt x="12311" y="11823"/>
                        <a:pt x="12372" y="11808"/>
                      </a:cubicBezTo>
                      <a:cubicBezTo>
                        <a:pt x="12494" y="11777"/>
                        <a:pt x="12615" y="11762"/>
                        <a:pt x="12737" y="11732"/>
                      </a:cubicBezTo>
                      <a:cubicBezTo>
                        <a:pt x="12875" y="11686"/>
                        <a:pt x="12996" y="11640"/>
                        <a:pt x="13103" y="11564"/>
                      </a:cubicBezTo>
                      <a:cubicBezTo>
                        <a:pt x="13164" y="11518"/>
                        <a:pt x="13210" y="11488"/>
                        <a:pt x="13255" y="11458"/>
                      </a:cubicBezTo>
                      <a:cubicBezTo>
                        <a:pt x="13316" y="11412"/>
                        <a:pt x="13362" y="11381"/>
                        <a:pt x="13408" y="11336"/>
                      </a:cubicBezTo>
                      <a:cubicBezTo>
                        <a:pt x="13499" y="11244"/>
                        <a:pt x="13575" y="11153"/>
                        <a:pt x="13667" y="11061"/>
                      </a:cubicBezTo>
                      <a:cubicBezTo>
                        <a:pt x="13712" y="11000"/>
                        <a:pt x="13773" y="10955"/>
                        <a:pt x="13819" y="10894"/>
                      </a:cubicBezTo>
                      <a:cubicBezTo>
                        <a:pt x="13880" y="10848"/>
                        <a:pt x="13956" y="10787"/>
                        <a:pt x="14017" y="10741"/>
                      </a:cubicBezTo>
                      <a:cubicBezTo>
                        <a:pt x="14124" y="10635"/>
                        <a:pt x="14246" y="10528"/>
                        <a:pt x="14368" y="10437"/>
                      </a:cubicBezTo>
                      <a:cubicBezTo>
                        <a:pt x="14398" y="10391"/>
                        <a:pt x="14444" y="10361"/>
                        <a:pt x="14490" y="10330"/>
                      </a:cubicBezTo>
                      <a:cubicBezTo>
                        <a:pt x="14520" y="10315"/>
                        <a:pt x="14535" y="10300"/>
                        <a:pt x="14566" y="10284"/>
                      </a:cubicBezTo>
                      <a:cubicBezTo>
                        <a:pt x="14596" y="10269"/>
                        <a:pt x="14627" y="10269"/>
                        <a:pt x="14657" y="10254"/>
                      </a:cubicBezTo>
                      <a:cubicBezTo>
                        <a:pt x="14688" y="10239"/>
                        <a:pt x="14718" y="10239"/>
                        <a:pt x="14749" y="10239"/>
                      </a:cubicBezTo>
                      <a:cubicBezTo>
                        <a:pt x="14764" y="10239"/>
                        <a:pt x="14794" y="10223"/>
                        <a:pt x="14825" y="10223"/>
                      </a:cubicBezTo>
                      <a:cubicBezTo>
                        <a:pt x="14870" y="10223"/>
                        <a:pt x="14916" y="10223"/>
                        <a:pt x="14947" y="10239"/>
                      </a:cubicBezTo>
                      <a:cubicBezTo>
                        <a:pt x="14992" y="10239"/>
                        <a:pt x="15038" y="10239"/>
                        <a:pt x="15084" y="10254"/>
                      </a:cubicBezTo>
                      <a:cubicBezTo>
                        <a:pt x="15129" y="10254"/>
                        <a:pt x="15175" y="10269"/>
                        <a:pt x="15221" y="10284"/>
                      </a:cubicBezTo>
                      <a:cubicBezTo>
                        <a:pt x="15251" y="10300"/>
                        <a:pt x="15282" y="10315"/>
                        <a:pt x="15312" y="10315"/>
                      </a:cubicBezTo>
                      <a:cubicBezTo>
                        <a:pt x="15343" y="10330"/>
                        <a:pt x="15373" y="10345"/>
                        <a:pt x="15404" y="10361"/>
                      </a:cubicBezTo>
                      <a:cubicBezTo>
                        <a:pt x="15480" y="10406"/>
                        <a:pt x="15541" y="10452"/>
                        <a:pt x="15617" y="10498"/>
                      </a:cubicBezTo>
                      <a:cubicBezTo>
                        <a:pt x="15678" y="10543"/>
                        <a:pt x="15724" y="10574"/>
                        <a:pt x="15785" y="10620"/>
                      </a:cubicBezTo>
                      <a:cubicBezTo>
                        <a:pt x="15830" y="10681"/>
                        <a:pt x="15876" y="10726"/>
                        <a:pt x="15922" y="10787"/>
                      </a:cubicBezTo>
                      <a:cubicBezTo>
                        <a:pt x="15952" y="10818"/>
                        <a:pt x="15983" y="10848"/>
                        <a:pt x="16013" y="10879"/>
                      </a:cubicBezTo>
                      <a:cubicBezTo>
                        <a:pt x="16044" y="10924"/>
                        <a:pt x="16089" y="10970"/>
                        <a:pt x="16165" y="10985"/>
                      </a:cubicBezTo>
                      <a:cubicBezTo>
                        <a:pt x="16211" y="10985"/>
                        <a:pt x="16242" y="10970"/>
                        <a:pt x="16272" y="10940"/>
                      </a:cubicBezTo>
                      <a:cubicBezTo>
                        <a:pt x="16348" y="10879"/>
                        <a:pt x="16394" y="10757"/>
                        <a:pt x="16409" y="10650"/>
                      </a:cubicBezTo>
                      <a:cubicBezTo>
                        <a:pt x="16455" y="10437"/>
                        <a:pt x="16409" y="10208"/>
                        <a:pt x="16333" y="9995"/>
                      </a:cubicBezTo>
                      <a:cubicBezTo>
                        <a:pt x="16318" y="9919"/>
                        <a:pt x="16287" y="9858"/>
                        <a:pt x="16257" y="9782"/>
                      </a:cubicBezTo>
                      <a:cubicBezTo>
                        <a:pt x="16211" y="9675"/>
                        <a:pt x="16165" y="9568"/>
                        <a:pt x="16074" y="9492"/>
                      </a:cubicBezTo>
                      <a:cubicBezTo>
                        <a:pt x="16013" y="9431"/>
                        <a:pt x="15922" y="9401"/>
                        <a:pt x="15830" y="9385"/>
                      </a:cubicBezTo>
                      <a:cubicBezTo>
                        <a:pt x="15800" y="9370"/>
                        <a:pt x="15754" y="9370"/>
                        <a:pt x="15708" y="9370"/>
                      </a:cubicBezTo>
                      <a:cubicBezTo>
                        <a:pt x="15647" y="9355"/>
                        <a:pt x="15587" y="9340"/>
                        <a:pt x="15510" y="9325"/>
                      </a:cubicBezTo>
                      <a:cubicBezTo>
                        <a:pt x="15480" y="9325"/>
                        <a:pt x="15434" y="9309"/>
                        <a:pt x="15404" y="9294"/>
                      </a:cubicBezTo>
                      <a:cubicBezTo>
                        <a:pt x="15373" y="9279"/>
                        <a:pt x="15343" y="9279"/>
                        <a:pt x="15312" y="9264"/>
                      </a:cubicBezTo>
                      <a:cubicBezTo>
                        <a:pt x="15297" y="9248"/>
                        <a:pt x="15282" y="9248"/>
                        <a:pt x="15282" y="9233"/>
                      </a:cubicBezTo>
                      <a:cubicBezTo>
                        <a:pt x="15267" y="9218"/>
                        <a:pt x="15251" y="9218"/>
                        <a:pt x="15236" y="9203"/>
                      </a:cubicBezTo>
                      <a:cubicBezTo>
                        <a:pt x="15206" y="9172"/>
                        <a:pt x="15175" y="9142"/>
                        <a:pt x="15145" y="9111"/>
                      </a:cubicBezTo>
                      <a:cubicBezTo>
                        <a:pt x="15129" y="9096"/>
                        <a:pt x="15129" y="9081"/>
                        <a:pt x="15114" y="9065"/>
                      </a:cubicBezTo>
                      <a:cubicBezTo>
                        <a:pt x="15099" y="9050"/>
                        <a:pt x="15084" y="9035"/>
                        <a:pt x="15084" y="9005"/>
                      </a:cubicBezTo>
                      <a:cubicBezTo>
                        <a:pt x="15053" y="8959"/>
                        <a:pt x="15038" y="8898"/>
                        <a:pt x="15023" y="8837"/>
                      </a:cubicBezTo>
                      <a:cubicBezTo>
                        <a:pt x="14992" y="8776"/>
                        <a:pt x="14962" y="8715"/>
                        <a:pt x="14947" y="8654"/>
                      </a:cubicBezTo>
                      <a:cubicBezTo>
                        <a:pt x="14870" y="8502"/>
                        <a:pt x="14764" y="8349"/>
                        <a:pt x="14657" y="8212"/>
                      </a:cubicBezTo>
                      <a:cubicBezTo>
                        <a:pt x="14581" y="8106"/>
                        <a:pt x="14505" y="7999"/>
                        <a:pt x="14383" y="7938"/>
                      </a:cubicBezTo>
                      <a:cubicBezTo>
                        <a:pt x="14322" y="7908"/>
                        <a:pt x="14261" y="7877"/>
                        <a:pt x="14200" y="7862"/>
                      </a:cubicBezTo>
                      <a:cubicBezTo>
                        <a:pt x="14162" y="7854"/>
                        <a:pt x="14124" y="7850"/>
                        <a:pt x="14084" y="7850"/>
                      </a:cubicBezTo>
                      <a:cubicBezTo>
                        <a:pt x="14044" y="7850"/>
                        <a:pt x="14002" y="7854"/>
                        <a:pt x="13956" y="7862"/>
                      </a:cubicBezTo>
                      <a:cubicBezTo>
                        <a:pt x="13895" y="7892"/>
                        <a:pt x="13819" y="7923"/>
                        <a:pt x="13773" y="7984"/>
                      </a:cubicBezTo>
                      <a:cubicBezTo>
                        <a:pt x="13712" y="8029"/>
                        <a:pt x="13667" y="8090"/>
                        <a:pt x="13636" y="8151"/>
                      </a:cubicBezTo>
                      <a:cubicBezTo>
                        <a:pt x="13606" y="8212"/>
                        <a:pt x="13591" y="8288"/>
                        <a:pt x="13560" y="8349"/>
                      </a:cubicBezTo>
                      <a:cubicBezTo>
                        <a:pt x="13530" y="8471"/>
                        <a:pt x="13499" y="8593"/>
                        <a:pt x="13453" y="8700"/>
                      </a:cubicBezTo>
                      <a:cubicBezTo>
                        <a:pt x="13438" y="8761"/>
                        <a:pt x="13408" y="8806"/>
                        <a:pt x="13393" y="8867"/>
                      </a:cubicBezTo>
                      <a:cubicBezTo>
                        <a:pt x="13377" y="8898"/>
                        <a:pt x="13362" y="8913"/>
                        <a:pt x="13332" y="8944"/>
                      </a:cubicBezTo>
                      <a:cubicBezTo>
                        <a:pt x="13332" y="8959"/>
                        <a:pt x="13316" y="8974"/>
                        <a:pt x="13301" y="8989"/>
                      </a:cubicBezTo>
                      <a:cubicBezTo>
                        <a:pt x="13286" y="9005"/>
                        <a:pt x="13271" y="9020"/>
                        <a:pt x="13255" y="9035"/>
                      </a:cubicBezTo>
                      <a:cubicBezTo>
                        <a:pt x="13240" y="9035"/>
                        <a:pt x="13240" y="9050"/>
                        <a:pt x="13225" y="9065"/>
                      </a:cubicBezTo>
                      <a:cubicBezTo>
                        <a:pt x="13210" y="9065"/>
                        <a:pt x="13194" y="9081"/>
                        <a:pt x="13179" y="9081"/>
                      </a:cubicBezTo>
                      <a:cubicBezTo>
                        <a:pt x="13149" y="9096"/>
                        <a:pt x="13134" y="9096"/>
                        <a:pt x="13103" y="9111"/>
                      </a:cubicBezTo>
                      <a:cubicBezTo>
                        <a:pt x="13073" y="9111"/>
                        <a:pt x="13057" y="9126"/>
                        <a:pt x="13027" y="9126"/>
                      </a:cubicBezTo>
                      <a:cubicBezTo>
                        <a:pt x="12981" y="9142"/>
                        <a:pt x="12951" y="9142"/>
                        <a:pt x="12920" y="9142"/>
                      </a:cubicBezTo>
                      <a:lnTo>
                        <a:pt x="12798" y="9142"/>
                      </a:lnTo>
                      <a:cubicBezTo>
                        <a:pt x="12768" y="9126"/>
                        <a:pt x="12722" y="9126"/>
                        <a:pt x="12692" y="9126"/>
                      </a:cubicBezTo>
                      <a:cubicBezTo>
                        <a:pt x="12661" y="9111"/>
                        <a:pt x="12631" y="9111"/>
                        <a:pt x="12600" y="9096"/>
                      </a:cubicBezTo>
                      <a:cubicBezTo>
                        <a:pt x="12585" y="9096"/>
                        <a:pt x="12555" y="9081"/>
                        <a:pt x="12539" y="9065"/>
                      </a:cubicBezTo>
                      <a:cubicBezTo>
                        <a:pt x="12494" y="9050"/>
                        <a:pt x="12463" y="9020"/>
                        <a:pt x="12433" y="9005"/>
                      </a:cubicBezTo>
                      <a:cubicBezTo>
                        <a:pt x="12402" y="8974"/>
                        <a:pt x="12372" y="8959"/>
                        <a:pt x="12341" y="8928"/>
                      </a:cubicBezTo>
                      <a:cubicBezTo>
                        <a:pt x="12311" y="8898"/>
                        <a:pt x="12280" y="8867"/>
                        <a:pt x="12235" y="8822"/>
                      </a:cubicBezTo>
                      <a:cubicBezTo>
                        <a:pt x="12174" y="8746"/>
                        <a:pt x="12128" y="8685"/>
                        <a:pt x="12082" y="8593"/>
                      </a:cubicBezTo>
                      <a:cubicBezTo>
                        <a:pt x="12067" y="8578"/>
                        <a:pt x="12052" y="8578"/>
                        <a:pt x="12052" y="8563"/>
                      </a:cubicBezTo>
                      <a:cubicBezTo>
                        <a:pt x="12021" y="8517"/>
                        <a:pt x="11991" y="8471"/>
                        <a:pt x="11960" y="8426"/>
                      </a:cubicBezTo>
                      <a:cubicBezTo>
                        <a:pt x="11945" y="8410"/>
                        <a:pt x="11930" y="8380"/>
                        <a:pt x="11899" y="8365"/>
                      </a:cubicBezTo>
                      <a:cubicBezTo>
                        <a:pt x="11877" y="8342"/>
                        <a:pt x="11847" y="8328"/>
                        <a:pt x="11814" y="8328"/>
                      </a:cubicBezTo>
                      <a:cubicBezTo>
                        <a:pt x="11802" y="8328"/>
                        <a:pt x="11790" y="8330"/>
                        <a:pt x="11778" y="8334"/>
                      </a:cubicBezTo>
                      <a:cubicBezTo>
                        <a:pt x="11686" y="8365"/>
                        <a:pt x="11625" y="8441"/>
                        <a:pt x="11579" y="8517"/>
                      </a:cubicBezTo>
                      <a:cubicBezTo>
                        <a:pt x="11549" y="8563"/>
                        <a:pt x="11519" y="8608"/>
                        <a:pt x="11503" y="8654"/>
                      </a:cubicBezTo>
                      <a:cubicBezTo>
                        <a:pt x="11442" y="8761"/>
                        <a:pt x="11397" y="8867"/>
                        <a:pt x="11366" y="8974"/>
                      </a:cubicBezTo>
                      <a:cubicBezTo>
                        <a:pt x="11336" y="9065"/>
                        <a:pt x="11305" y="9172"/>
                        <a:pt x="11259" y="9279"/>
                      </a:cubicBezTo>
                      <a:cubicBezTo>
                        <a:pt x="11229" y="9385"/>
                        <a:pt x="11183" y="9492"/>
                        <a:pt x="11138" y="9599"/>
                      </a:cubicBezTo>
                      <a:cubicBezTo>
                        <a:pt x="11092" y="9721"/>
                        <a:pt x="11061" y="9827"/>
                        <a:pt x="11031" y="9934"/>
                      </a:cubicBezTo>
                      <a:cubicBezTo>
                        <a:pt x="11000" y="9995"/>
                        <a:pt x="10985" y="10041"/>
                        <a:pt x="10955" y="10086"/>
                      </a:cubicBezTo>
                      <a:cubicBezTo>
                        <a:pt x="10924" y="10162"/>
                        <a:pt x="10879" y="10239"/>
                        <a:pt x="10818" y="10315"/>
                      </a:cubicBezTo>
                      <a:lnTo>
                        <a:pt x="10787" y="10361"/>
                      </a:lnTo>
                      <a:cubicBezTo>
                        <a:pt x="10787" y="10361"/>
                        <a:pt x="10787" y="10376"/>
                        <a:pt x="10787" y="10376"/>
                      </a:cubicBezTo>
                      <a:cubicBezTo>
                        <a:pt x="10681" y="10513"/>
                        <a:pt x="10589" y="10650"/>
                        <a:pt x="10482" y="10787"/>
                      </a:cubicBezTo>
                      <a:cubicBezTo>
                        <a:pt x="10437" y="10863"/>
                        <a:pt x="10376" y="10924"/>
                        <a:pt x="10330" y="11000"/>
                      </a:cubicBezTo>
                      <a:cubicBezTo>
                        <a:pt x="10284" y="11061"/>
                        <a:pt x="10254" y="11138"/>
                        <a:pt x="10208" y="11199"/>
                      </a:cubicBezTo>
                      <a:cubicBezTo>
                        <a:pt x="10193" y="11199"/>
                        <a:pt x="10193" y="11214"/>
                        <a:pt x="10193" y="11214"/>
                      </a:cubicBezTo>
                      <a:cubicBezTo>
                        <a:pt x="10193" y="11229"/>
                        <a:pt x="10178" y="11229"/>
                        <a:pt x="10178" y="11229"/>
                      </a:cubicBezTo>
                      <a:cubicBezTo>
                        <a:pt x="10178" y="11229"/>
                        <a:pt x="10178" y="11244"/>
                        <a:pt x="10178" y="11244"/>
                      </a:cubicBezTo>
                      <a:cubicBezTo>
                        <a:pt x="10147" y="11275"/>
                        <a:pt x="10132" y="11290"/>
                        <a:pt x="10117" y="11320"/>
                      </a:cubicBezTo>
                      <a:cubicBezTo>
                        <a:pt x="9964" y="11534"/>
                        <a:pt x="9812" y="11732"/>
                        <a:pt x="9675" y="11945"/>
                      </a:cubicBezTo>
                      <a:cubicBezTo>
                        <a:pt x="9538" y="12158"/>
                        <a:pt x="9446" y="12387"/>
                        <a:pt x="9309" y="12615"/>
                      </a:cubicBezTo>
                      <a:cubicBezTo>
                        <a:pt x="9279" y="12676"/>
                        <a:pt x="9218" y="12753"/>
                        <a:pt x="9172" y="12829"/>
                      </a:cubicBezTo>
                      <a:lnTo>
                        <a:pt x="9172" y="12753"/>
                      </a:lnTo>
                      <a:cubicBezTo>
                        <a:pt x="9172" y="12615"/>
                        <a:pt x="9187" y="12494"/>
                        <a:pt x="9187" y="12372"/>
                      </a:cubicBezTo>
                      <a:cubicBezTo>
                        <a:pt x="9203" y="12296"/>
                        <a:pt x="9218" y="12219"/>
                        <a:pt x="9233" y="12128"/>
                      </a:cubicBezTo>
                      <a:cubicBezTo>
                        <a:pt x="9248" y="12082"/>
                        <a:pt x="9264" y="12021"/>
                        <a:pt x="9279" y="11960"/>
                      </a:cubicBezTo>
                      <a:cubicBezTo>
                        <a:pt x="9340" y="11808"/>
                        <a:pt x="9401" y="11671"/>
                        <a:pt x="9446" y="11518"/>
                      </a:cubicBezTo>
                      <a:cubicBezTo>
                        <a:pt x="9492" y="11351"/>
                        <a:pt x="9523" y="11199"/>
                        <a:pt x="9553" y="11046"/>
                      </a:cubicBezTo>
                      <a:cubicBezTo>
                        <a:pt x="9584" y="10909"/>
                        <a:pt x="9629" y="10787"/>
                        <a:pt x="9675" y="10665"/>
                      </a:cubicBezTo>
                      <a:cubicBezTo>
                        <a:pt x="9721" y="10543"/>
                        <a:pt x="9751" y="10421"/>
                        <a:pt x="9797" y="10300"/>
                      </a:cubicBezTo>
                      <a:cubicBezTo>
                        <a:pt x="9827" y="10178"/>
                        <a:pt x="9858" y="10071"/>
                        <a:pt x="9903" y="9964"/>
                      </a:cubicBezTo>
                      <a:cubicBezTo>
                        <a:pt x="9919" y="9903"/>
                        <a:pt x="9949" y="9858"/>
                        <a:pt x="9964" y="9812"/>
                      </a:cubicBezTo>
                      <a:cubicBezTo>
                        <a:pt x="9995" y="9766"/>
                        <a:pt x="10010" y="9721"/>
                        <a:pt x="10041" y="9675"/>
                      </a:cubicBezTo>
                      <a:lnTo>
                        <a:pt x="10132" y="9538"/>
                      </a:lnTo>
                      <a:cubicBezTo>
                        <a:pt x="10193" y="9446"/>
                        <a:pt x="10254" y="9370"/>
                        <a:pt x="10315" y="9279"/>
                      </a:cubicBezTo>
                      <a:cubicBezTo>
                        <a:pt x="10345" y="9218"/>
                        <a:pt x="10376" y="9172"/>
                        <a:pt x="10422" y="9126"/>
                      </a:cubicBezTo>
                      <a:cubicBezTo>
                        <a:pt x="10467" y="9065"/>
                        <a:pt x="10513" y="9020"/>
                        <a:pt x="10559" y="8959"/>
                      </a:cubicBezTo>
                      <a:cubicBezTo>
                        <a:pt x="10650" y="8867"/>
                        <a:pt x="10741" y="8761"/>
                        <a:pt x="10818" y="8654"/>
                      </a:cubicBezTo>
                      <a:cubicBezTo>
                        <a:pt x="10909" y="8563"/>
                        <a:pt x="10985" y="8456"/>
                        <a:pt x="11061" y="8349"/>
                      </a:cubicBezTo>
                      <a:cubicBezTo>
                        <a:pt x="11138" y="8243"/>
                        <a:pt x="11199" y="8136"/>
                        <a:pt x="11275" y="8029"/>
                      </a:cubicBezTo>
                      <a:cubicBezTo>
                        <a:pt x="11305" y="7984"/>
                        <a:pt x="11351" y="7923"/>
                        <a:pt x="11381" y="7877"/>
                      </a:cubicBezTo>
                      <a:cubicBezTo>
                        <a:pt x="11412" y="7816"/>
                        <a:pt x="11442" y="7770"/>
                        <a:pt x="11473" y="7710"/>
                      </a:cubicBezTo>
                      <a:cubicBezTo>
                        <a:pt x="11503" y="7649"/>
                        <a:pt x="11549" y="7572"/>
                        <a:pt x="11579" y="7511"/>
                      </a:cubicBezTo>
                      <a:cubicBezTo>
                        <a:pt x="11595" y="7481"/>
                        <a:pt x="11610" y="7466"/>
                        <a:pt x="11610" y="7435"/>
                      </a:cubicBezTo>
                      <a:lnTo>
                        <a:pt x="11671" y="7313"/>
                      </a:lnTo>
                      <a:cubicBezTo>
                        <a:pt x="11732" y="7191"/>
                        <a:pt x="11778" y="7070"/>
                        <a:pt x="11808" y="6948"/>
                      </a:cubicBezTo>
                      <a:cubicBezTo>
                        <a:pt x="11854" y="6826"/>
                        <a:pt x="11884" y="6704"/>
                        <a:pt x="11930" y="6567"/>
                      </a:cubicBezTo>
                      <a:cubicBezTo>
                        <a:pt x="11945" y="6506"/>
                        <a:pt x="11960" y="6430"/>
                        <a:pt x="11976" y="6369"/>
                      </a:cubicBezTo>
                      <a:cubicBezTo>
                        <a:pt x="11991" y="6293"/>
                        <a:pt x="12006" y="6216"/>
                        <a:pt x="12037" y="6125"/>
                      </a:cubicBezTo>
                      <a:cubicBezTo>
                        <a:pt x="12037" y="6094"/>
                        <a:pt x="12052" y="6064"/>
                        <a:pt x="12067" y="6034"/>
                      </a:cubicBezTo>
                      <a:cubicBezTo>
                        <a:pt x="12082" y="6018"/>
                        <a:pt x="12097" y="5988"/>
                        <a:pt x="12113" y="5957"/>
                      </a:cubicBezTo>
                      <a:cubicBezTo>
                        <a:pt x="12143" y="5927"/>
                        <a:pt x="12174" y="5881"/>
                        <a:pt x="12204" y="5851"/>
                      </a:cubicBezTo>
                      <a:cubicBezTo>
                        <a:pt x="12265" y="5790"/>
                        <a:pt x="12326" y="5729"/>
                        <a:pt x="12402" y="5668"/>
                      </a:cubicBezTo>
                      <a:cubicBezTo>
                        <a:pt x="12463" y="5607"/>
                        <a:pt x="12524" y="5561"/>
                        <a:pt x="12585" y="5531"/>
                      </a:cubicBezTo>
                      <a:cubicBezTo>
                        <a:pt x="12631" y="5500"/>
                        <a:pt x="12692" y="5470"/>
                        <a:pt x="12737" y="5439"/>
                      </a:cubicBezTo>
                      <a:cubicBezTo>
                        <a:pt x="12798" y="5424"/>
                        <a:pt x="12844" y="5394"/>
                        <a:pt x="12905" y="5378"/>
                      </a:cubicBezTo>
                      <a:cubicBezTo>
                        <a:pt x="12966" y="5363"/>
                        <a:pt x="13042" y="5333"/>
                        <a:pt x="13118" y="5333"/>
                      </a:cubicBezTo>
                      <a:cubicBezTo>
                        <a:pt x="13179" y="5317"/>
                        <a:pt x="13240" y="5317"/>
                        <a:pt x="13286" y="5302"/>
                      </a:cubicBezTo>
                      <a:cubicBezTo>
                        <a:pt x="13332" y="5302"/>
                        <a:pt x="13393" y="5302"/>
                        <a:pt x="13438" y="5317"/>
                      </a:cubicBezTo>
                      <a:cubicBezTo>
                        <a:pt x="13530" y="5317"/>
                        <a:pt x="13621" y="5333"/>
                        <a:pt x="13712" y="5348"/>
                      </a:cubicBezTo>
                      <a:cubicBezTo>
                        <a:pt x="13773" y="5363"/>
                        <a:pt x="13834" y="5378"/>
                        <a:pt x="13911" y="5378"/>
                      </a:cubicBezTo>
                      <a:cubicBezTo>
                        <a:pt x="13985" y="5391"/>
                        <a:pt x="14068" y="5413"/>
                        <a:pt x="14154" y="5413"/>
                      </a:cubicBezTo>
                      <a:cubicBezTo>
                        <a:pt x="14175" y="5413"/>
                        <a:pt x="14195" y="5412"/>
                        <a:pt x="14215" y="5409"/>
                      </a:cubicBezTo>
                      <a:cubicBezTo>
                        <a:pt x="14307" y="5394"/>
                        <a:pt x="14383" y="5363"/>
                        <a:pt x="14459" y="5302"/>
                      </a:cubicBezTo>
                      <a:cubicBezTo>
                        <a:pt x="14520" y="5241"/>
                        <a:pt x="14566" y="5165"/>
                        <a:pt x="14596" y="5089"/>
                      </a:cubicBezTo>
                      <a:cubicBezTo>
                        <a:pt x="14657" y="4921"/>
                        <a:pt x="14627" y="4739"/>
                        <a:pt x="14581" y="4586"/>
                      </a:cubicBezTo>
                      <a:cubicBezTo>
                        <a:pt x="14566" y="4495"/>
                        <a:pt x="14535" y="4403"/>
                        <a:pt x="14490" y="4312"/>
                      </a:cubicBezTo>
                      <a:cubicBezTo>
                        <a:pt x="14444" y="4251"/>
                        <a:pt x="14398" y="4175"/>
                        <a:pt x="14337" y="4129"/>
                      </a:cubicBezTo>
                      <a:cubicBezTo>
                        <a:pt x="14276" y="4068"/>
                        <a:pt x="14185" y="4038"/>
                        <a:pt x="14109" y="4022"/>
                      </a:cubicBezTo>
                      <a:cubicBezTo>
                        <a:pt x="14017" y="4022"/>
                        <a:pt x="13941" y="4022"/>
                        <a:pt x="13865" y="4038"/>
                      </a:cubicBezTo>
                      <a:cubicBezTo>
                        <a:pt x="13789" y="4053"/>
                        <a:pt x="13697" y="4068"/>
                        <a:pt x="13621" y="4099"/>
                      </a:cubicBezTo>
                      <a:cubicBezTo>
                        <a:pt x="13560" y="4114"/>
                        <a:pt x="13514" y="4129"/>
                        <a:pt x="13453" y="4129"/>
                      </a:cubicBezTo>
                      <a:cubicBezTo>
                        <a:pt x="13423" y="4144"/>
                        <a:pt x="13393" y="4144"/>
                        <a:pt x="13377" y="4144"/>
                      </a:cubicBezTo>
                      <a:lnTo>
                        <a:pt x="13316" y="4144"/>
                      </a:lnTo>
                      <a:cubicBezTo>
                        <a:pt x="13301" y="4144"/>
                        <a:pt x="13286" y="4129"/>
                        <a:pt x="13271" y="4129"/>
                      </a:cubicBezTo>
                      <a:lnTo>
                        <a:pt x="13225" y="4129"/>
                      </a:lnTo>
                      <a:cubicBezTo>
                        <a:pt x="13210" y="4114"/>
                        <a:pt x="13194" y="4114"/>
                        <a:pt x="13179" y="4099"/>
                      </a:cubicBezTo>
                      <a:cubicBezTo>
                        <a:pt x="13164" y="4099"/>
                        <a:pt x="13149" y="4083"/>
                        <a:pt x="13134" y="4068"/>
                      </a:cubicBezTo>
                      <a:cubicBezTo>
                        <a:pt x="13118" y="4053"/>
                        <a:pt x="13088" y="4038"/>
                        <a:pt x="13073" y="4022"/>
                      </a:cubicBezTo>
                      <a:cubicBezTo>
                        <a:pt x="13042" y="3992"/>
                        <a:pt x="13012" y="3961"/>
                        <a:pt x="12981" y="3916"/>
                      </a:cubicBezTo>
                      <a:cubicBezTo>
                        <a:pt x="12905" y="3840"/>
                        <a:pt x="12844" y="3748"/>
                        <a:pt x="12768" y="3657"/>
                      </a:cubicBezTo>
                      <a:cubicBezTo>
                        <a:pt x="12737" y="3611"/>
                        <a:pt x="12692" y="3550"/>
                        <a:pt x="12661" y="3504"/>
                      </a:cubicBezTo>
                      <a:cubicBezTo>
                        <a:pt x="12615" y="3459"/>
                        <a:pt x="12585" y="3428"/>
                        <a:pt x="12555" y="3383"/>
                      </a:cubicBezTo>
                      <a:cubicBezTo>
                        <a:pt x="12494" y="3337"/>
                        <a:pt x="12448" y="3291"/>
                        <a:pt x="12372" y="3261"/>
                      </a:cubicBezTo>
                      <a:cubicBezTo>
                        <a:pt x="12249" y="3196"/>
                        <a:pt x="12113" y="3165"/>
                        <a:pt x="11977" y="3165"/>
                      </a:cubicBezTo>
                      <a:cubicBezTo>
                        <a:pt x="11824" y="3165"/>
                        <a:pt x="11670" y="3203"/>
                        <a:pt x="11534" y="3276"/>
                      </a:cubicBezTo>
                      <a:cubicBezTo>
                        <a:pt x="11458" y="3322"/>
                        <a:pt x="11381" y="3367"/>
                        <a:pt x="11320" y="3428"/>
                      </a:cubicBezTo>
                      <a:cubicBezTo>
                        <a:pt x="11290" y="3459"/>
                        <a:pt x="11259" y="3489"/>
                        <a:pt x="11229" y="3520"/>
                      </a:cubicBezTo>
                      <a:cubicBezTo>
                        <a:pt x="11199" y="3565"/>
                        <a:pt x="11168" y="3611"/>
                        <a:pt x="11122" y="3657"/>
                      </a:cubicBezTo>
                      <a:cubicBezTo>
                        <a:pt x="10970" y="3809"/>
                        <a:pt x="10833" y="3961"/>
                        <a:pt x="10665" y="4114"/>
                      </a:cubicBezTo>
                      <a:cubicBezTo>
                        <a:pt x="10650" y="4129"/>
                        <a:pt x="10635" y="4144"/>
                        <a:pt x="10620" y="4160"/>
                      </a:cubicBezTo>
                      <a:lnTo>
                        <a:pt x="10467" y="4160"/>
                      </a:lnTo>
                      <a:cubicBezTo>
                        <a:pt x="10467" y="4160"/>
                        <a:pt x="10452" y="4144"/>
                        <a:pt x="10437" y="4144"/>
                      </a:cubicBezTo>
                      <a:lnTo>
                        <a:pt x="10422" y="4144"/>
                      </a:lnTo>
                      <a:cubicBezTo>
                        <a:pt x="10422" y="4129"/>
                        <a:pt x="10406" y="4129"/>
                        <a:pt x="10406" y="4129"/>
                      </a:cubicBezTo>
                      <a:cubicBezTo>
                        <a:pt x="10376" y="4099"/>
                        <a:pt x="10345" y="4068"/>
                        <a:pt x="10315" y="4038"/>
                      </a:cubicBezTo>
                      <a:cubicBezTo>
                        <a:pt x="10300" y="4022"/>
                        <a:pt x="10300" y="4007"/>
                        <a:pt x="10284" y="4007"/>
                      </a:cubicBezTo>
                      <a:cubicBezTo>
                        <a:pt x="10300" y="3977"/>
                        <a:pt x="10315" y="3946"/>
                        <a:pt x="10330" y="3916"/>
                      </a:cubicBezTo>
                      <a:cubicBezTo>
                        <a:pt x="10376" y="3840"/>
                        <a:pt x="10406" y="3763"/>
                        <a:pt x="10437" y="3702"/>
                      </a:cubicBezTo>
                      <a:cubicBezTo>
                        <a:pt x="10467" y="3657"/>
                        <a:pt x="10482" y="3611"/>
                        <a:pt x="10513" y="3550"/>
                      </a:cubicBezTo>
                      <a:cubicBezTo>
                        <a:pt x="10513" y="3535"/>
                        <a:pt x="10528" y="3535"/>
                        <a:pt x="10528" y="3535"/>
                      </a:cubicBezTo>
                      <a:cubicBezTo>
                        <a:pt x="10528" y="3535"/>
                        <a:pt x="10528" y="3520"/>
                        <a:pt x="10528" y="3520"/>
                      </a:cubicBezTo>
                      <a:lnTo>
                        <a:pt x="10543" y="3489"/>
                      </a:lnTo>
                      <a:cubicBezTo>
                        <a:pt x="10543" y="3489"/>
                        <a:pt x="10543" y="3474"/>
                        <a:pt x="10559" y="3474"/>
                      </a:cubicBezTo>
                      <a:cubicBezTo>
                        <a:pt x="10559" y="3474"/>
                        <a:pt x="10559" y="3459"/>
                        <a:pt x="10574" y="3443"/>
                      </a:cubicBezTo>
                      <a:cubicBezTo>
                        <a:pt x="10604" y="3413"/>
                        <a:pt x="10620" y="3398"/>
                        <a:pt x="10650" y="3367"/>
                      </a:cubicBezTo>
                      <a:cubicBezTo>
                        <a:pt x="10665" y="3352"/>
                        <a:pt x="10696" y="3337"/>
                        <a:pt x="10711" y="3322"/>
                      </a:cubicBezTo>
                      <a:cubicBezTo>
                        <a:pt x="10726" y="3306"/>
                        <a:pt x="10741" y="3291"/>
                        <a:pt x="10757" y="3276"/>
                      </a:cubicBezTo>
                      <a:cubicBezTo>
                        <a:pt x="10772" y="3245"/>
                        <a:pt x="10802" y="3230"/>
                        <a:pt x="10818" y="3215"/>
                      </a:cubicBezTo>
                      <a:cubicBezTo>
                        <a:pt x="10848" y="3169"/>
                        <a:pt x="10894" y="3139"/>
                        <a:pt x="10924" y="3093"/>
                      </a:cubicBezTo>
                      <a:cubicBezTo>
                        <a:pt x="10970" y="3047"/>
                        <a:pt x="11016" y="3002"/>
                        <a:pt x="11061" y="2956"/>
                      </a:cubicBezTo>
                      <a:cubicBezTo>
                        <a:pt x="11092" y="2941"/>
                        <a:pt x="11138" y="2910"/>
                        <a:pt x="11168" y="2880"/>
                      </a:cubicBezTo>
                      <a:cubicBezTo>
                        <a:pt x="11199" y="2849"/>
                        <a:pt x="11229" y="2834"/>
                        <a:pt x="11259" y="2804"/>
                      </a:cubicBezTo>
                      <a:cubicBezTo>
                        <a:pt x="11320" y="2758"/>
                        <a:pt x="11366" y="2712"/>
                        <a:pt x="11427" y="2682"/>
                      </a:cubicBezTo>
                      <a:cubicBezTo>
                        <a:pt x="11458" y="2666"/>
                        <a:pt x="11488" y="2651"/>
                        <a:pt x="11519" y="2636"/>
                      </a:cubicBezTo>
                      <a:cubicBezTo>
                        <a:pt x="11579" y="2605"/>
                        <a:pt x="11640" y="2590"/>
                        <a:pt x="11701" y="2575"/>
                      </a:cubicBezTo>
                      <a:cubicBezTo>
                        <a:pt x="11732" y="2560"/>
                        <a:pt x="11778" y="2545"/>
                        <a:pt x="11808" y="2545"/>
                      </a:cubicBezTo>
                      <a:cubicBezTo>
                        <a:pt x="11838" y="2545"/>
                        <a:pt x="11854" y="2545"/>
                        <a:pt x="11884" y="2529"/>
                      </a:cubicBezTo>
                      <a:cubicBezTo>
                        <a:pt x="11915" y="2529"/>
                        <a:pt x="11945" y="2529"/>
                        <a:pt x="11976" y="2545"/>
                      </a:cubicBezTo>
                      <a:cubicBezTo>
                        <a:pt x="12021" y="2545"/>
                        <a:pt x="12082" y="2560"/>
                        <a:pt x="12128" y="2560"/>
                      </a:cubicBezTo>
                      <a:cubicBezTo>
                        <a:pt x="12204" y="2575"/>
                        <a:pt x="12280" y="2605"/>
                        <a:pt x="12356" y="2621"/>
                      </a:cubicBezTo>
                      <a:cubicBezTo>
                        <a:pt x="12433" y="2636"/>
                        <a:pt x="12524" y="2651"/>
                        <a:pt x="12615" y="2651"/>
                      </a:cubicBezTo>
                      <a:cubicBezTo>
                        <a:pt x="12631" y="2656"/>
                        <a:pt x="12644" y="2658"/>
                        <a:pt x="12657" y="2658"/>
                      </a:cubicBezTo>
                      <a:cubicBezTo>
                        <a:pt x="12683" y="2658"/>
                        <a:pt x="12707" y="2651"/>
                        <a:pt x="12737" y="2651"/>
                      </a:cubicBezTo>
                      <a:cubicBezTo>
                        <a:pt x="12783" y="2651"/>
                        <a:pt x="12844" y="2636"/>
                        <a:pt x="12890" y="2590"/>
                      </a:cubicBezTo>
                      <a:lnTo>
                        <a:pt x="12905" y="2590"/>
                      </a:lnTo>
                      <a:cubicBezTo>
                        <a:pt x="12966" y="2529"/>
                        <a:pt x="12996" y="2438"/>
                        <a:pt x="12981" y="2362"/>
                      </a:cubicBezTo>
                      <a:cubicBezTo>
                        <a:pt x="12951" y="2270"/>
                        <a:pt x="12890" y="2194"/>
                        <a:pt x="12814" y="2148"/>
                      </a:cubicBezTo>
                      <a:cubicBezTo>
                        <a:pt x="12768" y="2118"/>
                        <a:pt x="12707" y="2103"/>
                        <a:pt x="12646" y="2087"/>
                      </a:cubicBezTo>
                      <a:lnTo>
                        <a:pt x="12509" y="2087"/>
                      </a:lnTo>
                      <a:cubicBezTo>
                        <a:pt x="12417" y="2087"/>
                        <a:pt x="12311" y="2103"/>
                        <a:pt x="12235" y="2148"/>
                      </a:cubicBezTo>
                      <a:cubicBezTo>
                        <a:pt x="12189" y="2164"/>
                        <a:pt x="12143" y="2194"/>
                        <a:pt x="12113" y="2209"/>
                      </a:cubicBezTo>
                      <a:cubicBezTo>
                        <a:pt x="12067" y="2240"/>
                        <a:pt x="12021" y="2270"/>
                        <a:pt x="11991" y="2301"/>
                      </a:cubicBezTo>
                      <a:cubicBezTo>
                        <a:pt x="11976" y="2316"/>
                        <a:pt x="11960" y="2331"/>
                        <a:pt x="11945" y="2331"/>
                      </a:cubicBezTo>
                      <a:cubicBezTo>
                        <a:pt x="11884" y="2331"/>
                        <a:pt x="11823" y="2346"/>
                        <a:pt x="11778" y="2346"/>
                      </a:cubicBezTo>
                      <a:cubicBezTo>
                        <a:pt x="11717" y="2362"/>
                        <a:pt x="11671" y="2377"/>
                        <a:pt x="11625" y="2392"/>
                      </a:cubicBezTo>
                      <a:cubicBezTo>
                        <a:pt x="11579" y="2407"/>
                        <a:pt x="11549" y="2423"/>
                        <a:pt x="11503" y="2438"/>
                      </a:cubicBezTo>
                      <a:cubicBezTo>
                        <a:pt x="11412" y="2468"/>
                        <a:pt x="11336" y="2514"/>
                        <a:pt x="11259" y="2560"/>
                      </a:cubicBezTo>
                      <a:cubicBezTo>
                        <a:pt x="11183" y="2621"/>
                        <a:pt x="11107" y="2682"/>
                        <a:pt x="11046" y="2743"/>
                      </a:cubicBezTo>
                      <a:lnTo>
                        <a:pt x="10985" y="2788"/>
                      </a:lnTo>
                      <a:cubicBezTo>
                        <a:pt x="10955" y="2804"/>
                        <a:pt x="10940" y="2819"/>
                        <a:pt x="10909" y="2849"/>
                      </a:cubicBezTo>
                      <a:cubicBezTo>
                        <a:pt x="10909" y="2864"/>
                        <a:pt x="10894" y="2864"/>
                        <a:pt x="10879" y="2880"/>
                      </a:cubicBezTo>
                      <a:cubicBezTo>
                        <a:pt x="10863" y="2910"/>
                        <a:pt x="10833" y="2941"/>
                        <a:pt x="10802" y="2986"/>
                      </a:cubicBezTo>
                      <a:lnTo>
                        <a:pt x="10787" y="2986"/>
                      </a:lnTo>
                      <a:cubicBezTo>
                        <a:pt x="10757" y="3017"/>
                        <a:pt x="10726" y="3063"/>
                        <a:pt x="10696" y="3093"/>
                      </a:cubicBezTo>
                      <a:cubicBezTo>
                        <a:pt x="10650" y="3139"/>
                        <a:pt x="10604" y="3200"/>
                        <a:pt x="10559" y="3261"/>
                      </a:cubicBezTo>
                      <a:lnTo>
                        <a:pt x="10559" y="3245"/>
                      </a:lnTo>
                      <a:cubicBezTo>
                        <a:pt x="10528" y="3276"/>
                        <a:pt x="10513" y="3306"/>
                        <a:pt x="10482" y="3322"/>
                      </a:cubicBezTo>
                      <a:cubicBezTo>
                        <a:pt x="10467" y="3337"/>
                        <a:pt x="10452" y="3352"/>
                        <a:pt x="10437" y="3383"/>
                      </a:cubicBezTo>
                      <a:cubicBezTo>
                        <a:pt x="10437" y="3398"/>
                        <a:pt x="10422" y="3413"/>
                        <a:pt x="10422" y="3428"/>
                      </a:cubicBezTo>
                      <a:cubicBezTo>
                        <a:pt x="10406" y="3459"/>
                        <a:pt x="10391" y="3474"/>
                        <a:pt x="10376" y="3504"/>
                      </a:cubicBezTo>
                      <a:cubicBezTo>
                        <a:pt x="10361" y="3550"/>
                        <a:pt x="10330" y="3596"/>
                        <a:pt x="10315" y="3642"/>
                      </a:cubicBezTo>
                      <a:cubicBezTo>
                        <a:pt x="10269" y="3718"/>
                        <a:pt x="10239" y="3779"/>
                        <a:pt x="10208" y="3855"/>
                      </a:cubicBezTo>
                      <a:cubicBezTo>
                        <a:pt x="10193" y="3870"/>
                        <a:pt x="10193" y="3885"/>
                        <a:pt x="10193" y="3901"/>
                      </a:cubicBezTo>
                      <a:cubicBezTo>
                        <a:pt x="10178" y="3885"/>
                        <a:pt x="10163" y="3885"/>
                        <a:pt x="10147" y="3870"/>
                      </a:cubicBezTo>
                      <a:cubicBezTo>
                        <a:pt x="10147" y="3870"/>
                        <a:pt x="10147" y="3885"/>
                        <a:pt x="10132" y="3885"/>
                      </a:cubicBezTo>
                      <a:cubicBezTo>
                        <a:pt x="10147" y="3794"/>
                        <a:pt x="10163" y="3702"/>
                        <a:pt x="10163" y="3611"/>
                      </a:cubicBezTo>
                      <a:cubicBezTo>
                        <a:pt x="10163" y="3535"/>
                        <a:pt x="10163" y="3459"/>
                        <a:pt x="10163" y="3383"/>
                      </a:cubicBezTo>
                      <a:cubicBezTo>
                        <a:pt x="10163" y="3322"/>
                        <a:pt x="10147" y="3261"/>
                        <a:pt x="10132" y="3200"/>
                      </a:cubicBezTo>
                      <a:cubicBezTo>
                        <a:pt x="10178" y="3093"/>
                        <a:pt x="10208" y="2986"/>
                        <a:pt x="10254" y="2880"/>
                      </a:cubicBezTo>
                      <a:cubicBezTo>
                        <a:pt x="10315" y="2758"/>
                        <a:pt x="10361" y="2621"/>
                        <a:pt x="10406" y="2499"/>
                      </a:cubicBezTo>
                      <a:cubicBezTo>
                        <a:pt x="10452" y="2377"/>
                        <a:pt x="10498" y="2240"/>
                        <a:pt x="10528" y="2118"/>
                      </a:cubicBezTo>
                      <a:cubicBezTo>
                        <a:pt x="10543" y="2057"/>
                        <a:pt x="10559" y="1996"/>
                        <a:pt x="10574" y="1935"/>
                      </a:cubicBezTo>
                      <a:cubicBezTo>
                        <a:pt x="10589" y="1920"/>
                        <a:pt x="10604" y="1920"/>
                        <a:pt x="10620" y="1905"/>
                      </a:cubicBezTo>
                      <a:cubicBezTo>
                        <a:pt x="10620" y="1905"/>
                        <a:pt x="10635" y="1889"/>
                        <a:pt x="10635" y="1889"/>
                      </a:cubicBezTo>
                      <a:lnTo>
                        <a:pt x="10650" y="1889"/>
                      </a:lnTo>
                      <a:cubicBezTo>
                        <a:pt x="10696" y="1859"/>
                        <a:pt x="10741" y="1813"/>
                        <a:pt x="10787" y="1783"/>
                      </a:cubicBezTo>
                      <a:cubicBezTo>
                        <a:pt x="10833" y="1752"/>
                        <a:pt x="10879" y="1707"/>
                        <a:pt x="10924" y="1661"/>
                      </a:cubicBezTo>
                      <a:cubicBezTo>
                        <a:pt x="10970" y="1615"/>
                        <a:pt x="11016" y="1585"/>
                        <a:pt x="11046" y="1524"/>
                      </a:cubicBezTo>
                      <a:cubicBezTo>
                        <a:pt x="11077" y="1493"/>
                        <a:pt x="11107" y="1463"/>
                        <a:pt x="11122" y="1417"/>
                      </a:cubicBezTo>
                      <a:cubicBezTo>
                        <a:pt x="11138" y="1402"/>
                        <a:pt x="11153" y="1371"/>
                        <a:pt x="11153" y="1356"/>
                      </a:cubicBezTo>
                      <a:cubicBezTo>
                        <a:pt x="11168" y="1341"/>
                        <a:pt x="11168" y="1326"/>
                        <a:pt x="11168" y="1310"/>
                      </a:cubicBezTo>
                      <a:cubicBezTo>
                        <a:pt x="11183" y="1265"/>
                        <a:pt x="11199" y="1234"/>
                        <a:pt x="11199" y="1189"/>
                      </a:cubicBezTo>
                      <a:cubicBezTo>
                        <a:pt x="11199" y="1143"/>
                        <a:pt x="11199" y="1112"/>
                        <a:pt x="11168" y="1067"/>
                      </a:cubicBezTo>
                      <a:cubicBezTo>
                        <a:pt x="11153" y="1036"/>
                        <a:pt x="11107" y="1006"/>
                        <a:pt x="11061" y="990"/>
                      </a:cubicBezTo>
                      <a:cubicBezTo>
                        <a:pt x="11041" y="990"/>
                        <a:pt x="11014" y="984"/>
                        <a:pt x="10989" y="984"/>
                      </a:cubicBezTo>
                      <a:cubicBezTo>
                        <a:pt x="10977" y="984"/>
                        <a:pt x="10965" y="985"/>
                        <a:pt x="10955" y="990"/>
                      </a:cubicBezTo>
                      <a:cubicBezTo>
                        <a:pt x="10909" y="990"/>
                        <a:pt x="10863" y="1006"/>
                        <a:pt x="10818" y="1036"/>
                      </a:cubicBezTo>
                      <a:cubicBezTo>
                        <a:pt x="10787" y="1051"/>
                        <a:pt x="10757" y="1082"/>
                        <a:pt x="10741" y="1097"/>
                      </a:cubicBezTo>
                      <a:cubicBezTo>
                        <a:pt x="10711" y="1112"/>
                        <a:pt x="10696" y="1143"/>
                        <a:pt x="10665" y="1173"/>
                      </a:cubicBezTo>
                      <a:cubicBezTo>
                        <a:pt x="10589" y="1265"/>
                        <a:pt x="10528" y="1387"/>
                        <a:pt x="10498" y="1524"/>
                      </a:cubicBezTo>
                      <a:cubicBezTo>
                        <a:pt x="10482" y="1554"/>
                        <a:pt x="10482" y="1585"/>
                        <a:pt x="10467" y="1630"/>
                      </a:cubicBezTo>
                      <a:cubicBezTo>
                        <a:pt x="10467" y="1630"/>
                        <a:pt x="10467" y="1646"/>
                        <a:pt x="10467" y="1661"/>
                      </a:cubicBezTo>
                      <a:cubicBezTo>
                        <a:pt x="10437" y="1783"/>
                        <a:pt x="10406" y="1905"/>
                        <a:pt x="10376" y="2027"/>
                      </a:cubicBezTo>
                      <a:cubicBezTo>
                        <a:pt x="10345" y="2164"/>
                        <a:pt x="10300" y="2286"/>
                        <a:pt x="10254" y="2407"/>
                      </a:cubicBezTo>
                      <a:cubicBezTo>
                        <a:pt x="10223" y="2529"/>
                        <a:pt x="10178" y="2651"/>
                        <a:pt x="10147" y="2773"/>
                      </a:cubicBezTo>
                      <a:cubicBezTo>
                        <a:pt x="10132" y="2834"/>
                        <a:pt x="10102" y="2895"/>
                        <a:pt x="10086" y="2956"/>
                      </a:cubicBezTo>
                      <a:lnTo>
                        <a:pt x="10071" y="2986"/>
                      </a:lnTo>
                      <a:cubicBezTo>
                        <a:pt x="10041" y="2895"/>
                        <a:pt x="9995" y="2788"/>
                        <a:pt x="9934" y="2682"/>
                      </a:cubicBezTo>
                      <a:cubicBezTo>
                        <a:pt x="9888" y="2605"/>
                        <a:pt x="9827" y="2529"/>
                        <a:pt x="9736" y="2484"/>
                      </a:cubicBezTo>
                      <a:cubicBezTo>
                        <a:pt x="9679" y="2449"/>
                        <a:pt x="9613" y="2432"/>
                        <a:pt x="9545" y="2432"/>
                      </a:cubicBezTo>
                      <a:cubicBezTo>
                        <a:pt x="9523" y="2432"/>
                        <a:pt x="9500" y="2434"/>
                        <a:pt x="9477" y="2438"/>
                      </a:cubicBezTo>
                      <a:cubicBezTo>
                        <a:pt x="9325" y="2453"/>
                        <a:pt x="9203" y="2560"/>
                        <a:pt x="9111" y="2666"/>
                      </a:cubicBezTo>
                      <a:cubicBezTo>
                        <a:pt x="9005" y="2773"/>
                        <a:pt x="8928" y="2895"/>
                        <a:pt x="8822" y="3002"/>
                      </a:cubicBezTo>
                      <a:cubicBezTo>
                        <a:pt x="8761" y="3063"/>
                        <a:pt x="8700" y="3123"/>
                        <a:pt x="8639" y="3184"/>
                      </a:cubicBezTo>
                      <a:cubicBezTo>
                        <a:pt x="8608" y="3215"/>
                        <a:pt x="8593" y="3230"/>
                        <a:pt x="8563" y="3245"/>
                      </a:cubicBezTo>
                      <a:cubicBezTo>
                        <a:pt x="8578" y="3200"/>
                        <a:pt x="8578" y="3139"/>
                        <a:pt x="8593" y="3093"/>
                      </a:cubicBezTo>
                      <a:lnTo>
                        <a:pt x="8593" y="3047"/>
                      </a:lnTo>
                      <a:cubicBezTo>
                        <a:pt x="8624" y="2941"/>
                        <a:pt x="8654" y="2849"/>
                        <a:pt x="8669" y="2743"/>
                      </a:cubicBezTo>
                      <a:cubicBezTo>
                        <a:pt x="8669" y="2727"/>
                        <a:pt x="8685" y="2697"/>
                        <a:pt x="8685" y="2682"/>
                      </a:cubicBezTo>
                      <a:cubicBezTo>
                        <a:pt x="8700" y="2621"/>
                        <a:pt x="8715" y="2575"/>
                        <a:pt x="8730" y="2514"/>
                      </a:cubicBezTo>
                      <a:cubicBezTo>
                        <a:pt x="8761" y="2438"/>
                        <a:pt x="8776" y="2362"/>
                        <a:pt x="8807" y="2286"/>
                      </a:cubicBezTo>
                      <a:cubicBezTo>
                        <a:pt x="8822" y="2194"/>
                        <a:pt x="8852" y="2118"/>
                        <a:pt x="8883" y="2027"/>
                      </a:cubicBezTo>
                      <a:cubicBezTo>
                        <a:pt x="8883" y="2027"/>
                        <a:pt x="8883" y="2011"/>
                        <a:pt x="8898" y="1996"/>
                      </a:cubicBezTo>
                      <a:cubicBezTo>
                        <a:pt x="8898" y="1981"/>
                        <a:pt x="8898" y="1966"/>
                        <a:pt x="8913" y="1935"/>
                      </a:cubicBezTo>
                      <a:cubicBezTo>
                        <a:pt x="8913" y="1920"/>
                        <a:pt x="8913" y="1905"/>
                        <a:pt x="8913" y="1889"/>
                      </a:cubicBezTo>
                      <a:cubicBezTo>
                        <a:pt x="8928" y="1874"/>
                        <a:pt x="8928" y="1859"/>
                        <a:pt x="8928" y="1844"/>
                      </a:cubicBezTo>
                      <a:cubicBezTo>
                        <a:pt x="8944" y="1828"/>
                        <a:pt x="8944" y="1813"/>
                        <a:pt x="8944" y="1798"/>
                      </a:cubicBezTo>
                      <a:cubicBezTo>
                        <a:pt x="8959" y="1737"/>
                        <a:pt x="8974" y="1676"/>
                        <a:pt x="8974" y="1615"/>
                      </a:cubicBezTo>
                      <a:cubicBezTo>
                        <a:pt x="8974" y="1600"/>
                        <a:pt x="8974" y="1585"/>
                        <a:pt x="8974" y="1585"/>
                      </a:cubicBezTo>
                      <a:cubicBezTo>
                        <a:pt x="8989" y="1569"/>
                        <a:pt x="8989" y="1569"/>
                        <a:pt x="8989" y="1569"/>
                      </a:cubicBezTo>
                      <a:lnTo>
                        <a:pt x="9005" y="1554"/>
                      </a:lnTo>
                      <a:cubicBezTo>
                        <a:pt x="9020" y="1554"/>
                        <a:pt x="9035" y="1539"/>
                        <a:pt x="9050" y="1539"/>
                      </a:cubicBezTo>
                      <a:cubicBezTo>
                        <a:pt x="9081" y="1524"/>
                        <a:pt x="9111" y="1508"/>
                        <a:pt x="9142" y="1493"/>
                      </a:cubicBezTo>
                      <a:cubicBezTo>
                        <a:pt x="9172" y="1478"/>
                        <a:pt x="9203" y="1463"/>
                        <a:pt x="9233" y="1448"/>
                      </a:cubicBezTo>
                      <a:cubicBezTo>
                        <a:pt x="9233" y="1448"/>
                        <a:pt x="9248" y="1448"/>
                        <a:pt x="9248" y="1432"/>
                      </a:cubicBezTo>
                      <a:cubicBezTo>
                        <a:pt x="9294" y="1417"/>
                        <a:pt x="9340" y="1387"/>
                        <a:pt x="9385" y="1356"/>
                      </a:cubicBezTo>
                      <a:cubicBezTo>
                        <a:pt x="9416" y="1341"/>
                        <a:pt x="9462" y="1310"/>
                        <a:pt x="9507" y="1295"/>
                      </a:cubicBezTo>
                      <a:cubicBezTo>
                        <a:pt x="9553" y="1265"/>
                        <a:pt x="9599" y="1234"/>
                        <a:pt x="9644" y="1189"/>
                      </a:cubicBezTo>
                      <a:cubicBezTo>
                        <a:pt x="9675" y="1158"/>
                        <a:pt x="9721" y="1128"/>
                        <a:pt x="9751" y="1097"/>
                      </a:cubicBezTo>
                      <a:cubicBezTo>
                        <a:pt x="9797" y="1036"/>
                        <a:pt x="9843" y="990"/>
                        <a:pt x="9858" y="914"/>
                      </a:cubicBezTo>
                      <a:cubicBezTo>
                        <a:pt x="9873" y="869"/>
                        <a:pt x="9888" y="808"/>
                        <a:pt x="9873" y="762"/>
                      </a:cubicBezTo>
                      <a:cubicBezTo>
                        <a:pt x="9873" y="716"/>
                        <a:pt x="9843" y="671"/>
                        <a:pt x="9827" y="640"/>
                      </a:cubicBezTo>
                      <a:cubicBezTo>
                        <a:pt x="9766" y="579"/>
                        <a:pt x="9690" y="549"/>
                        <a:pt x="9599" y="533"/>
                      </a:cubicBezTo>
                      <a:cubicBezTo>
                        <a:pt x="9553" y="533"/>
                        <a:pt x="9523" y="549"/>
                        <a:pt x="9477" y="549"/>
                      </a:cubicBezTo>
                      <a:cubicBezTo>
                        <a:pt x="9431" y="564"/>
                        <a:pt x="9385" y="579"/>
                        <a:pt x="9355" y="610"/>
                      </a:cubicBezTo>
                      <a:cubicBezTo>
                        <a:pt x="9309" y="625"/>
                        <a:pt x="9279" y="640"/>
                        <a:pt x="9248" y="655"/>
                      </a:cubicBezTo>
                      <a:cubicBezTo>
                        <a:pt x="9172" y="701"/>
                        <a:pt x="9111" y="762"/>
                        <a:pt x="9050" y="823"/>
                      </a:cubicBezTo>
                      <a:cubicBezTo>
                        <a:pt x="9050" y="823"/>
                        <a:pt x="9050" y="823"/>
                        <a:pt x="9050" y="838"/>
                      </a:cubicBezTo>
                      <a:cubicBezTo>
                        <a:pt x="9005" y="884"/>
                        <a:pt x="8974" y="930"/>
                        <a:pt x="8944" y="975"/>
                      </a:cubicBezTo>
                      <a:cubicBezTo>
                        <a:pt x="8913" y="1051"/>
                        <a:pt x="8883" y="1128"/>
                        <a:pt x="8867" y="1219"/>
                      </a:cubicBezTo>
                      <a:cubicBezTo>
                        <a:pt x="8852" y="1295"/>
                        <a:pt x="8837" y="1371"/>
                        <a:pt x="8822" y="1463"/>
                      </a:cubicBezTo>
                      <a:cubicBezTo>
                        <a:pt x="8807" y="1630"/>
                        <a:pt x="8776" y="1783"/>
                        <a:pt x="8746" y="1950"/>
                      </a:cubicBezTo>
                      <a:lnTo>
                        <a:pt x="8746" y="1981"/>
                      </a:lnTo>
                      <a:cubicBezTo>
                        <a:pt x="8730" y="2027"/>
                        <a:pt x="8715" y="2072"/>
                        <a:pt x="8715" y="2118"/>
                      </a:cubicBezTo>
                      <a:cubicBezTo>
                        <a:pt x="8700" y="2148"/>
                        <a:pt x="8700" y="2164"/>
                        <a:pt x="8685" y="2194"/>
                      </a:cubicBezTo>
                      <a:lnTo>
                        <a:pt x="8639" y="2392"/>
                      </a:lnTo>
                      <a:cubicBezTo>
                        <a:pt x="8608" y="2484"/>
                        <a:pt x="8578" y="2590"/>
                        <a:pt x="8563" y="2682"/>
                      </a:cubicBezTo>
                      <a:cubicBezTo>
                        <a:pt x="8548" y="2758"/>
                        <a:pt x="8517" y="2819"/>
                        <a:pt x="8502" y="2895"/>
                      </a:cubicBezTo>
                      <a:cubicBezTo>
                        <a:pt x="8487" y="2971"/>
                        <a:pt x="8471" y="3032"/>
                        <a:pt x="8456" y="3108"/>
                      </a:cubicBezTo>
                      <a:cubicBezTo>
                        <a:pt x="8456" y="3169"/>
                        <a:pt x="8441" y="3215"/>
                        <a:pt x="8426" y="3276"/>
                      </a:cubicBezTo>
                      <a:cubicBezTo>
                        <a:pt x="8426" y="3291"/>
                        <a:pt x="8426" y="3306"/>
                        <a:pt x="8426" y="3322"/>
                      </a:cubicBezTo>
                      <a:cubicBezTo>
                        <a:pt x="8410" y="3322"/>
                        <a:pt x="8395" y="3322"/>
                        <a:pt x="8380" y="3337"/>
                      </a:cubicBezTo>
                      <a:lnTo>
                        <a:pt x="8273" y="3337"/>
                      </a:lnTo>
                      <a:cubicBezTo>
                        <a:pt x="8258" y="3337"/>
                        <a:pt x="8228" y="3322"/>
                        <a:pt x="8212" y="3322"/>
                      </a:cubicBezTo>
                      <a:cubicBezTo>
                        <a:pt x="8182" y="3322"/>
                        <a:pt x="8167" y="3306"/>
                        <a:pt x="8136" y="3306"/>
                      </a:cubicBezTo>
                      <a:cubicBezTo>
                        <a:pt x="8121" y="3291"/>
                        <a:pt x="8090" y="3291"/>
                        <a:pt x="8075" y="3276"/>
                      </a:cubicBezTo>
                      <a:cubicBezTo>
                        <a:pt x="8045" y="3261"/>
                        <a:pt x="8014" y="3245"/>
                        <a:pt x="7984" y="3230"/>
                      </a:cubicBezTo>
                      <a:cubicBezTo>
                        <a:pt x="7953" y="3215"/>
                        <a:pt x="7938" y="3184"/>
                        <a:pt x="7908" y="3169"/>
                      </a:cubicBezTo>
                      <a:cubicBezTo>
                        <a:pt x="7908" y="3154"/>
                        <a:pt x="7923" y="3139"/>
                        <a:pt x="7923" y="3139"/>
                      </a:cubicBezTo>
                      <a:cubicBezTo>
                        <a:pt x="7938" y="3063"/>
                        <a:pt x="7969" y="3002"/>
                        <a:pt x="7984" y="2941"/>
                      </a:cubicBezTo>
                      <a:cubicBezTo>
                        <a:pt x="8029" y="2804"/>
                        <a:pt x="8060" y="2682"/>
                        <a:pt x="8106" y="2545"/>
                      </a:cubicBezTo>
                      <a:cubicBezTo>
                        <a:pt x="8151" y="2484"/>
                        <a:pt x="8212" y="2423"/>
                        <a:pt x="8258" y="2346"/>
                      </a:cubicBezTo>
                      <a:cubicBezTo>
                        <a:pt x="8273" y="2316"/>
                        <a:pt x="8288" y="2286"/>
                        <a:pt x="8319" y="2255"/>
                      </a:cubicBezTo>
                      <a:cubicBezTo>
                        <a:pt x="8334" y="2225"/>
                        <a:pt x="8349" y="2194"/>
                        <a:pt x="8365" y="2164"/>
                      </a:cubicBezTo>
                      <a:cubicBezTo>
                        <a:pt x="8426" y="2057"/>
                        <a:pt x="8502" y="1920"/>
                        <a:pt x="8471" y="1798"/>
                      </a:cubicBezTo>
                      <a:cubicBezTo>
                        <a:pt x="8471" y="1752"/>
                        <a:pt x="8456" y="1707"/>
                        <a:pt x="8456" y="1676"/>
                      </a:cubicBezTo>
                      <a:cubicBezTo>
                        <a:pt x="8441" y="1630"/>
                        <a:pt x="8441" y="1600"/>
                        <a:pt x="8426" y="1554"/>
                      </a:cubicBezTo>
                      <a:cubicBezTo>
                        <a:pt x="8426" y="1524"/>
                        <a:pt x="8426" y="1493"/>
                        <a:pt x="8395" y="1463"/>
                      </a:cubicBezTo>
                      <a:cubicBezTo>
                        <a:pt x="8395" y="1448"/>
                        <a:pt x="8380" y="1432"/>
                        <a:pt x="8365" y="1417"/>
                      </a:cubicBezTo>
                      <a:cubicBezTo>
                        <a:pt x="8365" y="1402"/>
                        <a:pt x="8349" y="1387"/>
                        <a:pt x="8319" y="1371"/>
                      </a:cubicBezTo>
                      <a:cubicBezTo>
                        <a:pt x="8304" y="1356"/>
                        <a:pt x="8288" y="1341"/>
                        <a:pt x="8258" y="1341"/>
                      </a:cubicBezTo>
                      <a:cubicBezTo>
                        <a:pt x="8231" y="1323"/>
                        <a:pt x="8204" y="1316"/>
                        <a:pt x="8178" y="1316"/>
                      </a:cubicBezTo>
                      <a:cubicBezTo>
                        <a:pt x="8159" y="1316"/>
                        <a:pt x="8140" y="1319"/>
                        <a:pt x="8121" y="1326"/>
                      </a:cubicBezTo>
                      <a:cubicBezTo>
                        <a:pt x="8075" y="1341"/>
                        <a:pt x="8045" y="1371"/>
                        <a:pt x="8029" y="1402"/>
                      </a:cubicBezTo>
                      <a:cubicBezTo>
                        <a:pt x="8014" y="1417"/>
                        <a:pt x="8014" y="1432"/>
                        <a:pt x="7999" y="1448"/>
                      </a:cubicBezTo>
                      <a:cubicBezTo>
                        <a:pt x="7984" y="1478"/>
                        <a:pt x="7969" y="1524"/>
                        <a:pt x="7969" y="1554"/>
                      </a:cubicBezTo>
                      <a:cubicBezTo>
                        <a:pt x="7938" y="1630"/>
                        <a:pt x="7923" y="1707"/>
                        <a:pt x="7923" y="1798"/>
                      </a:cubicBezTo>
                      <a:cubicBezTo>
                        <a:pt x="7923" y="1844"/>
                        <a:pt x="7908" y="1905"/>
                        <a:pt x="7923" y="1950"/>
                      </a:cubicBezTo>
                      <a:cubicBezTo>
                        <a:pt x="7923" y="2011"/>
                        <a:pt x="7923" y="2057"/>
                        <a:pt x="7923" y="2118"/>
                      </a:cubicBezTo>
                      <a:cubicBezTo>
                        <a:pt x="7938" y="2148"/>
                        <a:pt x="7938" y="2164"/>
                        <a:pt x="7938" y="2194"/>
                      </a:cubicBezTo>
                      <a:cubicBezTo>
                        <a:pt x="7938" y="2225"/>
                        <a:pt x="7938" y="2240"/>
                        <a:pt x="7938" y="2270"/>
                      </a:cubicBezTo>
                      <a:cubicBezTo>
                        <a:pt x="7953" y="2301"/>
                        <a:pt x="7953" y="2331"/>
                        <a:pt x="7953" y="2346"/>
                      </a:cubicBezTo>
                      <a:cubicBezTo>
                        <a:pt x="7969" y="2392"/>
                        <a:pt x="7969" y="2453"/>
                        <a:pt x="7984" y="2499"/>
                      </a:cubicBezTo>
                      <a:cubicBezTo>
                        <a:pt x="7969" y="2560"/>
                        <a:pt x="7953" y="2621"/>
                        <a:pt x="7938" y="2682"/>
                      </a:cubicBezTo>
                      <a:cubicBezTo>
                        <a:pt x="7908" y="2758"/>
                        <a:pt x="7892" y="2834"/>
                        <a:pt x="7877" y="2895"/>
                      </a:cubicBezTo>
                      <a:cubicBezTo>
                        <a:pt x="7847" y="2971"/>
                        <a:pt x="7831" y="3032"/>
                        <a:pt x="7816" y="3093"/>
                      </a:cubicBezTo>
                      <a:cubicBezTo>
                        <a:pt x="7755" y="3047"/>
                        <a:pt x="7710" y="3017"/>
                        <a:pt x="7649" y="2986"/>
                      </a:cubicBezTo>
                      <a:cubicBezTo>
                        <a:pt x="7588" y="2956"/>
                        <a:pt x="7511" y="2941"/>
                        <a:pt x="7451" y="2941"/>
                      </a:cubicBezTo>
                      <a:cubicBezTo>
                        <a:pt x="7374" y="2941"/>
                        <a:pt x="7298" y="2956"/>
                        <a:pt x="7222" y="2986"/>
                      </a:cubicBezTo>
                      <a:cubicBezTo>
                        <a:pt x="7176" y="3002"/>
                        <a:pt x="7131" y="3032"/>
                        <a:pt x="7070" y="3047"/>
                      </a:cubicBezTo>
                      <a:lnTo>
                        <a:pt x="7085" y="3002"/>
                      </a:lnTo>
                      <a:cubicBezTo>
                        <a:pt x="7085" y="2956"/>
                        <a:pt x="7085" y="2925"/>
                        <a:pt x="7085" y="2895"/>
                      </a:cubicBezTo>
                      <a:lnTo>
                        <a:pt x="7085" y="2773"/>
                      </a:lnTo>
                      <a:cubicBezTo>
                        <a:pt x="7085" y="2727"/>
                        <a:pt x="7085" y="2697"/>
                        <a:pt x="7085" y="2651"/>
                      </a:cubicBezTo>
                      <a:cubicBezTo>
                        <a:pt x="7085" y="2590"/>
                        <a:pt x="7100" y="2529"/>
                        <a:pt x="7115" y="2484"/>
                      </a:cubicBezTo>
                      <a:cubicBezTo>
                        <a:pt x="7115" y="2438"/>
                        <a:pt x="7131" y="2392"/>
                        <a:pt x="7131" y="2346"/>
                      </a:cubicBezTo>
                      <a:cubicBezTo>
                        <a:pt x="7161" y="2270"/>
                        <a:pt x="7176" y="2194"/>
                        <a:pt x="7207" y="2118"/>
                      </a:cubicBezTo>
                      <a:cubicBezTo>
                        <a:pt x="7222" y="2057"/>
                        <a:pt x="7237" y="1996"/>
                        <a:pt x="7252" y="1935"/>
                      </a:cubicBezTo>
                      <a:cubicBezTo>
                        <a:pt x="7283" y="1813"/>
                        <a:pt x="7298" y="1707"/>
                        <a:pt x="7329" y="1585"/>
                      </a:cubicBezTo>
                      <a:cubicBezTo>
                        <a:pt x="7329" y="1585"/>
                        <a:pt x="7329" y="1585"/>
                        <a:pt x="7329" y="1600"/>
                      </a:cubicBezTo>
                      <a:cubicBezTo>
                        <a:pt x="7344" y="1493"/>
                        <a:pt x="7359" y="1402"/>
                        <a:pt x="7390" y="1295"/>
                      </a:cubicBezTo>
                      <a:lnTo>
                        <a:pt x="7390" y="1280"/>
                      </a:lnTo>
                      <a:cubicBezTo>
                        <a:pt x="7390" y="1265"/>
                        <a:pt x="7390" y="1265"/>
                        <a:pt x="7390" y="1265"/>
                      </a:cubicBezTo>
                      <a:cubicBezTo>
                        <a:pt x="7390" y="1265"/>
                        <a:pt x="7390" y="1249"/>
                        <a:pt x="7405" y="1249"/>
                      </a:cubicBezTo>
                      <a:lnTo>
                        <a:pt x="7405" y="1234"/>
                      </a:lnTo>
                      <a:cubicBezTo>
                        <a:pt x="7405" y="1204"/>
                        <a:pt x="7420" y="1158"/>
                        <a:pt x="7435" y="1128"/>
                      </a:cubicBezTo>
                      <a:cubicBezTo>
                        <a:pt x="7435" y="1112"/>
                        <a:pt x="7435" y="1097"/>
                        <a:pt x="7451" y="1082"/>
                      </a:cubicBezTo>
                      <a:cubicBezTo>
                        <a:pt x="7481" y="1067"/>
                        <a:pt x="7511" y="1051"/>
                        <a:pt x="7542" y="1036"/>
                      </a:cubicBezTo>
                      <a:cubicBezTo>
                        <a:pt x="7588" y="1006"/>
                        <a:pt x="7618" y="975"/>
                        <a:pt x="7664" y="945"/>
                      </a:cubicBezTo>
                      <a:cubicBezTo>
                        <a:pt x="7694" y="914"/>
                        <a:pt x="7725" y="884"/>
                        <a:pt x="7755" y="853"/>
                      </a:cubicBezTo>
                      <a:lnTo>
                        <a:pt x="7801" y="823"/>
                      </a:lnTo>
                      <a:cubicBezTo>
                        <a:pt x="7831" y="792"/>
                        <a:pt x="7862" y="762"/>
                        <a:pt x="7892" y="731"/>
                      </a:cubicBezTo>
                      <a:cubicBezTo>
                        <a:pt x="7938" y="686"/>
                        <a:pt x="7984" y="625"/>
                        <a:pt x="8014" y="564"/>
                      </a:cubicBezTo>
                      <a:cubicBezTo>
                        <a:pt x="8029" y="533"/>
                        <a:pt x="8045" y="488"/>
                        <a:pt x="8045" y="457"/>
                      </a:cubicBezTo>
                      <a:cubicBezTo>
                        <a:pt x="8045" y="427"/>
                        <a:pt x="8045" y="396"/>
                        <a:pt x="8014" y="366"/>
                      </a:cubicBezTo>
                      <a:cubicBezTo>
                        <a:pt x="7999" y="335"/>
                        <a:pt x="7969" y="305"/>
                        <a:pt x="7938" y="290"/>
                      </a:cubicBezTo>
                      <a:cubicBezTo>
                        <a:pt x="7908" y="274"/>
                        <a:pt x="7877" y="259"/>
                        <a:pt x="7847" y="244"/>
                      </a:cubicBezTo>
                      <a:cubicBezTo>
                        <a:pt x="7811" y="235"/>
                        <a:pt x="7781" y="226"/>
                        <a:pt x="7750" y="226"/>
                      </a:cubicBezTo>
                      <a:cubicBezTo>
                        <a:pt x="7728" y="226"/>
                        <a:pt x="7705" y="231"/>
                        <a:pt x="7679" y="244"/>
                      </a:cubicBezTo>
                      <a:cubicBezTo>
                        <a:pt x="7664" y="244"/>
                        <a:pt x="7649" y="274"/>
                        <a:pt x="7633" y="290"/>
                      </a:cubicBezTo>
                      <a:cubicBezTo>
                        <a:pt x="7618" y="290"/>
                        <a:pt x="7618" y="305"/>
                        <a:pt x="7603" y="320"/>
                      </a:cubicBezTo>
                      <a:cubicBezTo>
                        <a:pt x="7588" y="351"/>
                        <a:pt x="7572" y="381"/>
                        <a:pt x="7557" y="412"/>
                      </a:cubicBezTo>
                      <a:cubicBezTo>
                        <a:pt x="7511" y="457"/>
                        <a:pt x="7496" y="533"/>
                        <a:pt x="7466" y="594"/>
                      </a:cubicBezTo>
                      <a:cubicBezTo>
                        <a:pt x="7451" y="655"/>
                        <a:pt x="7420" y="716"/>
                        <a:pt x="7405" y="777"/>
                      </a:cubicBezTo>
                      <a:cubicBezTo>
                        <a:pt x="7344" y="899"/>
                        <a:pt x="7298" y="1036"/>
                        <a:pt x="7268" y="1173"/>
                      </a:cubicBezTo>
                      <a:cubicBezTo>
                        <a:pt x="7237" y="1310"/>
                        <a:pt x="7207" y="1432"/>
                        <a:pt x="7192" y="1569"/>
                      </a:cubicBezTo>
                      <a:cubicBezTo>
                        <a:pt x="7161" y="1707"/>
                        <a:pt x="7146" y="1844"/>
                        <a:pt x="7115" y="1981"/>
                      </a:cubicBezTo>
                      <a:cubicBezTo>
                        <a:pt x="7100" y="2011"/>
                        <a:pt x="7085" y="2042"/>
                        <a:pt x="7085" y="2087"/>
                      </a:cubicBezTo>
                      <a:lnTo>
                        <a:pt x="7054" y="2225"/>
                      </a:lnTo>
                      <a:cubicBezTo>
                        <a:pt x="7039" y="2255"/>
                        <a:pt x="7039" y="2286"/>
                        <a:pt x="7039" y="2301"/>
                      </a:cubicBezTo>
                      <a:cubicBezTo>
                        <a:pt x="7039" y="2331"/>
                        <a:pt x="7024" y="2346"/>
                        <a:pt x="7024" y="2362"/>
                      </a:cubicBezTo>
                      <a:cubicBezTo>
                        <a:pt x="7024" y="2423"/>
                        <a:pt x="7009" y="2499"/>
                        <a:pt x="7009" y="2560"/>
                      </a:cubicBezTo>
                      <a:cubicBezTo>
                        <a:pt x="6993" y="2605"/>
                        <a:pt x="6993" y="2636"/>
                        <a:pt x="6993" y="2666"/>
                      </a:cubicBezTo>
                      <a:cubicBezTo>
                        <a:pt x="6993" y="2682"/>
                        <a:pt x="6993" y="2712"/>
                        <a:pt x="6993" y="2727"/>
                      </a:cubicBezTo>
                      <a:cubicBezTo>
                        <a:pt x="7009" y="2758"/>
                        <a:pt x="7009" y="2788"/>
                        <a:pt x="7009" y="2819"/>
                      </a:cubicBezTo>
                      <a:cubicBezTo>
                        <a:pt x="7009" y="2849"/>
                        <a:pt x="7009" y="2895"/>
                        <a:pt x="7009" y="2925"/>
                      </a:cubicBezTo>
                      <a:cubicBezTo>
                        <a:pt x="7009" y="2956"/>
                        <a:pt x="7009" y="2986"/>
                        <a:pt x="7009" y="3017"/>
                      </a:cubicBezTo>
                      <a:cubicBezTo>
                        <a:pt x="7009" y="3047"/>
                        <a:pt x="7009" y="3063"/>
                        <a:pt x="7009" y="3078"/>
                      </a:cubicBezTo>
                      <a:cubicBezTo>
                        <a:pt x="6887" y="3154"/>
                        <a:pt x="6765" y="3245"/>
                        <a:pt x="6658" y="3352"/>
                      </a:cubicBezTo>
                      <a:cubicBezTo>
                        <a:pt x="6613" y="3413"/>
                        <a:pt x="6567" y="3474"/>
                        <a:pt x="6536" y="3535"/>
                      </a:cubicBezTo>
                      <a:cubicBezTo>
                        <a:pt x="6522" y="3549"/>
                        <a:pt x="6521" y="3550"/>
                        <a:pt x="6521" y="3563"/>
                      </a:cubicBezTo>
                      <a:lnTo>
                        <a:pt x="6521" y="3563"/>
                      </a:lnTo>
                      <a:cubicBezTo>
                        <a:pt x="6521" y="3457"/>
                        <a:pt x="6536" y="3366"/>
                        <a:pt x="6536" y="3261"/>
                      </a:cubicBezTo>
                      <a:cubicBezTo>
                        <a:pt x="6536" y="3230"/>
                        <a:pt x="6552" y="3200"/>
                        <a:pt x="6552" y="3169"/>
                      </a:cubicBezTo>
                      <a:cubicBezTo>
                        <a:pt x="6552" y="3154"/>
                        <a:pt x="6552" y="3139"/>
                        <a:pt x="6552" y="3123"/>
                      </a:cubicBezTo>
                      <a:cubicBezTo>
                        <a:pt x="6552" y="3063"/>
                        <a:pt x="6552" y="3017"/>
                        <a:pt x="6552" y="2971"/>
                      </a:cubicBezTo>
                      <a:cubicBezTo>
                        <a:pt x="6552" y="2880"/>
                        <a:pt x="6552" y="2788"/>
                        <a:pt x="6552" y="2697"/>
                      </a:cubicBezTo>
                      <a:cubicBezTo>
                        <a:pt x="6552" y="2621"/>
                        <a:pt x="6552" y="2545"/>
                        <a:pt x="6552" y="2468"/>
                      </a:cubicBezTo>
                      <a:cubicBezTo>
                        <a:pt x="6552" y="2362"/>
                        <a:pt x="6552" y="2270"/>
                        <a:pt x="6536" y="2179"/>
                      </a:cubicBezTo>
                      <a:cubicBezTo>
                        <a:pt x="6521" y="1996"/>
                        <a:pt x="6521" y="1828"/>
                        <a:pt x="6506" y="1661"/>
                      </a:cubicBezTo>
                      <a:cubicBezTo>
                        <a:pt x="6506" y="1651"/>
                        <a:pt x="6506" y="1641"/>
                        <a:pt x="6506" y="1630"/>
                      </a:cubicBezTo>
                      <a:cubicBezTo>
                        <a:pt x="6506" y="1630"/>
                        <a:pt x="6506" y="1615"/>
                        <a:pt x="6506" y="1600"/>
                      </a:cubicBezTo>
                      <a:lnTo>
                        <a:pt x="6506" y="1585"/>
                      </a:lnTo>
                      <a:cubicBezTo>
                        <a:pt x="6506" y="1493"/>
                        <a:pt x="6491" y="1402"/>
                        <a:pt x="6491" y="1310"/>
                      </a:cubicBezTo>
                      <a:cubicBezTo>
                        <a:pt x="6491" y="1219"/>
                        <a:pt x="6491" y="1143"/>
                        <a:pt x="6475" y="1051"/>
                      </a:cubicBezTo>
                      <a:cubicBezTo>
                        <a:pt x="6475" y="1021"/>
                        <a:pt x="6475" y="975"/>
                        <a:pt x="6460" y="945"/>
                      </a:cubicBezTo>
                      <a:cubicBezTo>
                        <a:pt x="6445" y="930"/>
                        <a:pt x="6445" y="930"/>
                        <a:pt x="6445" y="914"/>
                      </a:cubicBezTo>
                      <a:cubicBezTo>
                        <a:pt x="6445" y="914"/>
                        <a:pt x="6445" y="899"/>
                        <a:pt x="6460" y="884"/>
                      </a:cubicBezTo>
                      <a:cubicBezTo>
                        <a:pt x="6475" y="823"/>
                        <a:pt x="6491" y="777"/>
                        <a:pt x="6506" y="716"/>
                      </a:cubicBezTo>
                      <a:cubicBezTo>
                        <a:pt x="6521" y="655"/>
                        <a:pt x="6536" y="594"/>
                        <a:pt x="6552" y="549"/>
                      </a:cubicBezTo>
                      <a:cubicBezTo>
                        <a:pt x="6552" y="488"/>
                        <a:pt x="6567" y="427"/>
                        <a:pt x="6582" y="366"/>
                      </a:cubicBezTo>
                      <a:cubicBezTo>
                        <a:pt x="6582" y="290"/>
                        <a:pt x="6567" y="213"/>
                        <a:pt x="6521" y="152"/>
                      </a:cubicBezTo>
                      <a:cubicBezTo>
                        <a:pt x="6491" y="107"/>
                        <a:pt x="6445" y="76"/>
                        <a:pt x="6414" y="61"/>
                      </a:cubicBezTo>
                      <a:cubicBezTo>
                        <a:pt x="6369" y="31"/>
                        <a:pt x="6323" y="0"/>
                        <a:pt x="6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4"/>
                <p:cNvSpPr/>
                <p:nvPr/>
              </p:nvSpPr>
              <p:spPr>
                <a:xfrm>
                  <a:off x="5929875" y="42271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4"/>
                <p:cNvSpPr/>
                <p:nvPr/>
              </p:nvSpPr>
              <p:spPr>
                <a:xfrm>
                  <a:off x="5944725" y="4194800"/>
                  <a:ext cx="425" cy="400"/>
                </a:xfrm>
                <a:custGeom>
                  <a:avLst/>
                  <a:gdLst/>
                  <a:ahLst/>
                  <a:cxnLst/>
                  <a:rect l="l" t="t" r="r" b="b"/>
                  <a:pathLst>
                    <a:path w="17" h="16" extrusionOk="0">
                      <a:moveTo>
                        <a:pt x="16" y="1"/>
                      </a:moveTo>
                      <a:cubicBezTo>
                        <a:pt x="16" y="1"/>
                        <a:pt x="1" y="1"/>
                        <a:pt x="1"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4"/>
                <p:cNvSpPr/>
                <p:nvPr/>
              </p:nvSpPr>
              <p:spPr>
                <a:xfrm>
                  <a:off x="6008350" y="4267175"/>
                  <a:ext cx="400" cy="400"/>
                </a:xfrm>
                <a:custGeom>
                  <a:avLst/>
                  <a:gdLst/>
                  <a:ahLst/>
                  <a:cxnLst/>
                  <a:rect l="l" t="t" r="r" b="b"/>
                  <a:pathLst>
                    <a:path w="16" h="16" extrusionOk="0">
                      <a:moveTo>
                        <a:pt x="0" y="16"/>
                      </a:moveTo>
                      <a:cubicBezTo>
                        <a:pt x="0" y="16"/>
                        <a:pt x="0" y="16"/>
                        <a:pt x="0" y="16"/>
                      </a:cubicBezTo>
                      <a:cubicBezTo>
                        <a:pt x="0" y="16"/>
                        <a:pt x="15" y="1"/>
                        <a:pt x="15" y="1"/>
                      </a:cubicBezTo>
                      <a:cubicBezTo>
                        <a:pt x="0" y="16"/>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4"/>
                <p:cNvSpPr/>
                <p:nvPr/>
              </p:nvSpPr>
              <p:spPr>
                <a:xfrm>
                  <a:off x="5858275" y="4263375"/>
                  <a:ext cx="400" cy="400"/>
                </a:xfrm>
                <a:custGeom>
                  <a:avLst/>
                  <a:gdLst/>
                  <a:ahLst/>
                  <a:cxnLst/>
                  <a:rect l="l" t="t" r="r" b="b"/>
                  <a:pathLst>
                    <a:path w="16" h="16" extrusionOk="0">
                      <a:moveTo>
                        <a:pt x="0" y="0"/>
                      </a:moveTo>
                      <a:cubicBezTo>
                        <a:pt x="0" y="0"/>
                        <a:pt x="0" y="0"/>
                        <a:pt x="0" y="0"/>
                      </a:cubicBezTo>
                      <a:cubicBezTo>
                        <a:pt x="0" y="0"/>
                        <a:pt x="0" y="15"/>
                        <a:pt x="15"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4"/>
                <p:cNvSpPr/>
                <p:nvPr/>
              </p:nvSpPr>
              <p:spPr>
                <a:xfrm>
                  <a:off x="5875800" y="4299925"/>
                  <a:ext cx="25" cy="25"/>
                </a:xfrm>
                <a:custGeom>
                  <a:avLst/>
                  <a:gdLst/>
                  <a:ahLst/>
                  <a:cxnLst/>
                  <a:rect l="l" t="t" r="r" b="b"/>
                  <a:pathLst>
                    <a:path w="1" h="1" extrusionOk="0">
                      <a:moveTo>
                        <a:pt x="0" y="1"/>
                      </a:move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4"/>
                <p:cNvSpPr/>
                <p:nvPr/>
              </p:nvSpPr>
              <p:spPr>
                <a:xfrm>
                  <a:off x="5841125" y="4244225"/>
                  <a:ext cx="56025" cy="167725"/>
                </a:xfrm>
                <a:custGeom>
                  <a:avLst/>
                  <a:gdLst/>
                  <a:ahLst/>
                  <a:cxnLst/>
                  <a:rect l="l" t="t" r="r" b="b"/>
                  <a:pathLst>
                    <a:path w="2241" h="6709" extrusionOk="0">
                      <a:moveTo>
                        <a:pt x="45" y="0"/>
                      </a:moveTo>
                      <a:cubicBezTo>
                        <a:pt x="21" y="0"/>
                        <a:pt x="1" y="25"/>
                        <a:pt x="1" y="50"/>
                      </a:cubicBezTo>
                      <a:cubicBezTo>
                        <a:pt x="1" y="50"/>
                        <a:pt x="1" y="65"/>
                        <a:pt x="1" y="81"/>
                      </a:cubicBezTo>
                      <a:cubicBezTo>
                        <a:pt x="1" y="96"/>
                        <a:pt x="1" y="96"/>
                        <a:pt x="16" y="111"/>
                      </a:cubicBezTo>
                      <a:cubicBezTo>
                        <a:pt x="16" y="111"/>
                        <a:pt x="16" y="126"/>
                        <a:pt x="31" y="126"/>
                      </a:cubicBezTo>
                      <a:cubicBezTo>
                        <a:pt x="31" y="142"/>
                        <a:pt x="46" y="142"/>
                        <a:pt x="46" y="157"/>
                      </a:cubicBezTo>
                      <a:cubicBezTo>
                        <a:pt x="62" y="187"/>
                        <a:pt x="92" y="218"/>
                        <a:pt x="107" y="248"/>
                      </a:cubicBezTo>
                      <a:cubicBezTo>
                        <a:pt x="138" y="294"/>
                        <a:pt x="168" y="324"/>
                        <a:pt x="199" y="370"/>
                      </a:cubicBezTo>
                      <a:cubicBezTo>
                        <a:pt x="244" y="416"/>
                        <a:pt x="275" y="462"/>
                        <a:pt x="305" y="507"/>
                      </a:cubicBezTo>
                      <a:cubicBezTo>
                        <a:pt x="351" y="553"/>
                        <a:pt x="382" y="599"/>
                        <a:pt x="427" y="644"/>
                      </a:cubicBezTo>
                      <a:cubicBezTo>
                        <a:pt x="427" y="660"/>
                        <a:pt x="442" y="660"/>
                        <a:pt x="442" y="675"/>
                      </a:cubicBezTo>
                      <a:cubicBezTo>
                        <a:pt x="458" y="675"/>
                        <a:pt x="458" y="690"/>
                        <a:pt x="458" y="690"/>
                      </a:cubicBezTo>
                      <a:lnTo>
                        <a:pt x="473" y="690"/>
                      </a:lnTo>
                      <a:cubicBezTo>
                        <a:pt x="473" y="705"/>
                        <a:pt x="473" y="705"/>
                        <a:pt x="473" y="705"/>
                      </a:cubicBezTo>
                      <a:cubicBezTo>
                        <a:pt x="473" y="705"/>
                        <a:pt x="473" y="705"/>
                        <a:pt x="488" y="721"/>
                      </a:cubicBezTo>
                      <a:lnTo>
                        <a:pt x="473" y="721"/>
                      </a:lnTo>
                      <a:cubicBezTo>
                        <a:pt x="488" y="721"/>
                        <a:pt x="488" y="721"/>
                        <a:pt x="488" y="736"/>
                      </a:cubicBezTo>
                      <a:cubicBezTo>
                        <a:pt x="503" y="736"/>
                        <a:pt x="503" y="751"/>
                        <a:pt x="503" y="751"/>
                      </a:cubicBezTo>
                      <a:lnTo>
                        <a:pt x="519" y="766"/>
                      </a:lnTo>
                      <a:cubicBezTo>
                        <a:pt x="519" y="766"/>
                        <a:pt x="519" y="781"/>
                        <a:pt x="534" y="781"/>
                      </a:cubicBezTo>
                      <a:cubicBezTo>
                        <a:pt x="534" y="781"/>
                        <a:pt x="534" y="797"/>
                        <a:pt x="534" y="797"/>
                      </a:cubicBezTo>
                      <a:lnTo>
                        <a:pt x="549" y="797"/>
                      </a:lnTo>
                      <a:cubicBezTo>
                        <a:pt x="549" y="812"/>
                        <a:pt x="564" y="827"/>
                        <a:pt x="564" y="827"/>
                      </a:cubicBezTo>
                      <a:lnTo>
                        <a:pt x="580" y="842"/>
                      </a:lnTo>
                      <a:cubicBezTo>
                        <a:pt x="580" y="858"/>
                        <a:pt x="580" y="858"/>
                        <a:pt x="580" y="858"/>
                      </a:cubicBezTo>
                      <a:cubicBezTo>
                        <a:pt x="595" y="873"/>
                        <a:pt x="610" y="888"/>
                        <a:pt x="625" y="903"/>
                      </a:cubicBezTo>
                      <a:lnTo>
                        <a:pt x="701" y="1010"/>
                      </a:lnTo>
                      <a:cubicBezTo>
                        <a:pt x="717" y="1025"/>
                        <a:pt x="732" y="1040"/>
                        <a:pt x="747" y="1056"/>
                      </a:cubicBezTo>
                      <a:lnTo>
                        <a:pt x="778" y="1117"/>
                      </a:lnTo>
                      <a:cubicBezTo>
                        <a:pt x="808" y="1147"/>
                        <a:pt x="839" y="1178"/>
                        <a:pt x="854" y="1223"/>
                      </a:cubicBezTo>
                      <a:cubicBezTo>
                        <a:pt x="869" y="1223"/>
                        <a:pt x="869" y="1239"/>
                        <a:pt x="884" y="1254"/>
                      </a:cubicBezTo>
                      <a:cubicBezTo>
                        <a:pt x="915" y="1299"/>
                        <a:pt x="945" y="1360"/>
                        <a:pt x="991" y="1406"/>
                      </a:cubicBezTo>
                      <a:cubicBezTo>
                        <a:pt x="991" y="1421"/>
                        <a:pt x="991" y="1421"/>
                        <a:pt x="1006" y="1437"/>
                      </a:cubicBezTo>
                      <a:cubicBezTo>
                        <a:pt x="1021" y="1467"/>
                        <a:pt x="1037" y="1513"/>
                        <a:pt x="1067" y="1558"/>
                      </a:cubicBezTo>
                      <a:lnTo>
                        <a:pt x="1082" y="1574"/>
                      </a:lnTo>
                      <a:cubicBezTo>
                        <a:pt x="1082" y="1604"/>
                        <a:pt x="1098" y="1619"/>
                        <a:pt x="1113" y="1635"/>
                      </a:cubicBezTo>
                      <a:cubicBezTo>
                        <a:pt x="1128" y="1665"/>
                        <a:pt x="1143" y="1696"/>
                        <a:pt x="1143" y="1726"/>
                      </a:cubicBezTo>
                      <a:lnTo>
                        <a:pt x="1204" y="1848"/>
                      </a:lnTo>
                      <a:cubicBezTo>
                        <a:pt x="1265" y="1985"/>
                        <a:pt x="1326" y="2107"/>
                        <a:pt x="1387" y="2244"/>
                      </a:cubicBezTo>
                      <a:cubicBezTo>
                        <a:pt x="1402" y="2290"/>
                        <a:pt x="1433" y="2336"/>
                        <a:pt x="1448" y="2396"/>
                      </a:cubicBezTo>
                      <a:cubicBezTo>
                        <a:pt x="1448" y="2396"/>
                        <a:pt x="1448" y="2381"/>
                        <a:pt x="1448" y="2381"/>
                      </a:cubicBezTo>
                      <a:cubicBezTo>
                        <a:pt x="1509" y="2518"/>
                        <a:pt x="1555" y="2640"/>
                        <a:pt x="1616" y="2762"/>
                      </a:cubicBezTo>
                      <a:cubicBezTo>
                        <a:pt x="1631" y="2793"/>
                        <a:pt x="1631" y="2823"/>
                        <a:pt x="1646" y="2854"/>
                      </a:cubicBezTo>
                      <a:cubicBezTo>
                        <a:pt x="1661" y="2899"/>
                        <a:pt x="1677" y="2930"/>
                        <a:pt x="1692" y="2960"/>
                      </a:cubicBezTo>
                      <a:cubicBezTo>
                        <a:pt x="1707" y="3021"/>
                        <a:pt x="1722" y="3082"/>
                        <a:pt x="1753" y="3143"/>
                      </a:cubicBezTo>
                      <a:cubicBezTo>
                        <a:pt x="1768" y="3204"/>
                        <a:pt x="1783" y="3280"/>
                        <a:pt x="1798" y="3341"/>
                      </a:cubicBezTo>
                      <a:cubicBezTo>
                        <a:pt x="1814" y="3372"/>
                        <a:pt x="1829" y="3402"/>
                        <a:pt x="1829" y="3433"/>
                      </a:cubicBezTo>
                      <a:cubicBezTo>
                        <a:pt x="1844" y="3478"/>
                        <a:pt x="1859" y="3524"/>
                        <a:pt x="1859" y="3570"/>
                      </a:cubicBezTo>
                      <a:cubicBezTo>
                        <a:pt x="1875" y="3631"/>
                        <a:pt x="1890" y="3692"/>
                        <a:pt x="1905" y="3768"/>
                      </a:cubicBezTo>
                      <a:cubicBezTo>
                        <a:pt x="1920" y="3829"/>
                        <a:pt x="1936" y="3905"/>
                        <a:pt x="1936" y="3981"/>
                      </a:cubicBezTo>
                      <a:cubicBezTo>
                        <a:pt x="1951" y="4027"/>
                        <a:pt x="1951" y="4072"/>
                        <a:pt x="1966" y="4118"/>
                      </a:cubicBezTo>
                      <a:lnTo>
                        <a:pt x="1966" y="4255"/>
                      </a:lnTo>
                      <a:cubicBezTo>
                        <a:pt x="1966" y="4286"/>
                        <a:pt x="1981" y="4301"/>
                        <a:pt x="1981" y="4331"/>
                      </a:cubicBezTo>
                      <a:cubicBezTo>
                        <a:pt x="1981" y="4408"/>
                        <a:pt x="1981" y="4484"/>
                        <a:pt x="1981" y="4545"/>
                      </a:cubicBezTo>
                      <a:cubicBezTo>
                        <a:pt x="1981" y="4621"/>
                        <a:pt x="1981" y="4697"/>
                        <a:pt x="1997" y="4773"/>
                      </a:cubicBezTo>
                      <a:cubicBezTo>
                        <a:pt x="1997" y="4834"/>
                        <a:pt x="2012" y="4910"/>
                        <a:pt x="2012" y="4971"/>
                      </a:cubicBezTo>
                      <a:cubicBezTo>
                        <a:pt x="2027" y="5063"/>
                        <a:pt x="2042" y="5139"/>
                        <a:pt x="2057" y="5215"/>
                      </a:cubicBezTo>
                      <a:cubicBezTo>
                        <a:pt x="2057" y="5215"/>
                        <a:pt x="2057" y="5230"/>
                        <a:pt x="2057" y="5230"/>
                      </a:cubicBezTo>
                      <a:cubicBezTo>
                        <a:pt x="2057" y="5261"/>
                        <a:pt x="2073" y="5307"/>
                        <a:pt x="2073" y="5337"/>
                      </a:cubicBezTo>
                      <a:cubicBezTo>
                        <a:pt x="2088" y="5398"/>
                        <a:pt x="2103" y="5459"/>
                        <a:pt x="2103" y="5520"/>
                      </a:cubicBezTo>
                      <a:cubicBezTo>
                        <a:pt x="2118" y="5566"/>
                        <a:pt x="2118" y="5611"/>
                        <a:pt x="2134" y="5657"/>
                      </a:cubicBezTo>
                      <a:lnTo>
                        <a:pt x="2149" y="5809"/>
                      </a:lnTo>
                      <a:cubicBezTo>
                        <a:pt x="2164" y="5946"/>
                        <a:pt x="2195" y="6099"/>
                        <a:pt x="2195" y="6236"/>
                      </a:cubicBezTo>
                      <a:cubicBezTo>
                        <a:pt x="2210" y="6388"/>
                        <a:pt x="2225" y="6541"/>
                        <a:pt x="2225" y="6708"/>
                      </a:cubicBezTo>
                      <a:lnTo>
                        <a:pt x="2240" y="6708"/>
                      </a:lnTo>
                      <a:cubicBezTo>
                        <a:pt x="2240" y="6678"/>
                        <a:pt x="2240" y="6647"/>
                        <a:pt x="2240" y="6617"/>
                      </a:cubicBezTo>
                      <a:cubicBezTo>
                        <a:pt x="2240" y="6586"/>
                        <a:pt x="2240" y="6571"/>
                        <a:pt x="2240" y="6541"/>
                      </a:cubicBezTo>
                      <a:lnTo>
                        <a:pt x="2240" y="6525"/>
                      </a:lnTo>
                      <a:cubicBezTo>
                        <a:pt x="2240" y="6495"/>
                        <a:pt x="2240" y="6464"/>
                        <a:pt x="2225" y="6449"/>
                      </a:cubicBezTo>
                      <a:lnTo>
                        <a:pt x="2225" y="6434"/>
                      </a:lnTo>
                      <a:cubicBezTo>
                        <a:pt x="2225" y="6419"/>
                        <a:pt x="2225" y="6419"/>
                        <a:pt x="2225" y="6404"/>
                      </a:cubicBezTo>
                      <a:cubicBezTo>
                        <a:pt x="2225" y="6327"/>
                        <a:pt x="2225" y="6251"/>
                        <a:pt x="2225" y="6175"/>
                      </a:cubicBezTo>
                      <a:cubicBezTo>
                        <a:pt x="2210" y="6099"/>
                        <a:pt x="2210" y="6023"/>
                        <a:pt x="2210" y="5946"/>
                      </a:cubicBezTo>
                      <a:cubicBezTo>
                        <a:pt x="2195" y="5809"/>
                        <a:pt x="2179" y="5657"/>
                        <a:pt x="2149" y="5520"/>
                      </a:cubicBezTo>
                      <a:cubicBezTo>
                        <a:pt x="2134" y="5367"/>
                        <a:pt x="2118" y="5230"/>
                        <a:pt x="2088" y="5078"/>
                      </a:cubicBezTo>
                      <a:cubicBezTo>
                        <a:pt x="2088" y="5002"/>
                        <a:pt x="2073" y="4941"/>
                        <a:pt x="2073" y="4865"/>
                      </a:cubicBezTo>
                      <a:cubicBezTo>
                        <a:pt x="2057" y="4804"/>
                        <a:pt x="2057" y="4728"/>
                        <a:pt x="2057" y="4651"/>
                      </a:cubicBezTo>
                      <a:cubicBezTo>
                        <a:pt x="2042" y="4590"/>
                        <a:pt x="2042" y="4545"/>
                        <a:pt x="2042" y="4484"/>
                      </a:cubicBezTo>
                      <a:cubicBezTo>
                        <a:pt x="2042" y="4438"/>
                        <a:pt x="2057" y="4377"/>
                        <a:pt x="2042" y="4331"/>
                      </a:cubicBezTo>
                      <a:cubicBezTo>
                        <a:pt x="2042" y="4270"/>
                        <a:pt x="2042" y="4210"/>
                        <a:pt x="2042" y="4164"/>
                      </a:cubicBezTo>
                      <a:cubicBezTo>
                        <a:pt x="2042" y="4103"/>
                        <a:pt x="2027" y="4042"/>
                        <a:pt x="2027" y="3996"/>
                      </a:cubicBezTo>
                      <a:cubicBezTo>
                        <a:pt x="2012" y="3920"/>
                        <a:pt x="1997" y="3859"/>
                        <a:pt x="1981" y="3783"/>
                      </a:cubicBezTo>
                      <a:cubicBezTo>
                        <a:pt x="1981" y="3722"/>
                        <a:pt x="1966" y="3646"/>
                        <a:pt x="1951" y="3585"/>
                      </a:cubicBezTo>
                      <a:cubicBezTo>
                        <a:pt x="1936" y="3509"/>
                        <a:pt x="1920" y="3433"/>
                        <a:pt x="1890" y="3356"/>
                      </a:cubicBezTo>
                      <a:cubicBezTo>
                        <a:pt x="1890" y="3326"/>
                        <a:pt x="1875" y="3295"/>
                        <a:pt x="1875" y="3265"/>
                      </a:cubicBezTo>
                      <a:cubicBezTo>
                        <a:pt x="1859" y="3219"/>
                        <a:pt x="1844" y="3173"/>
                        <a:pt x="1829" y="3128"/>
                      </a:cubicBezTo>
                      <a:cubicBezTo>
                        <a:pt x="1829" y="3097"/>
                        <a:pt x="1814" y="3067"/>
                        <a:pt x="1814" y="3036"/>
                      </a:cubicBezTo>
                      <a:cubicBezTo>
                        <a:pt x="1798" y="3006"/>
                        <a:pt x="1783" y="2975"/>
                        <a:pt x="1783" y="2945"/>
                      </a:cubicBezTo>
                      <a:cubicBezTo>
                        <a:pt x="1768" y="2899"/>
                        <a:pt x="1753" y="2869"/>
                        <a:pt x="1738" y="2823"/>
                      </a:cubicBezTo>
                      <a:cubicBezTo>
                        <a:pt x="1722" y="2793"/>
                        <a:pt x="1707" y="2747"/>
                        <a:pt x="1692" y="2716"/>
                      </a:cubicBezTo>
                      <a:cubicBezTo>
                        <a:pt x="1646" y="2595"/>
                        <a:pt x="1585" y="2457"/>
                        <a:pt x="1539" y="2336"/>
                      </a:cubicBezTo>
                      <a:cubicBezTo>
                        <a:pt x="1479" y="2183"/>
                        <a:pt x="1418" y="2046"/>
                        <a:pt x="1357" y="1894"/>
                      </a:cubicBezTo>
                      <a:cubicBezTo>
                        <a:pt x="1326" y="1833"/>
                        <a:pt x="1296" y="1757"/>
                        <a:pt x="1265" y="1696"/>
                      </a:cubicBezTo>
                      <a:cubicBezTo>
                        <a:pt x="1235" y="1619"/>
                        <a:pt x="1204" y="1558"/>
                        <a:pt x="1174" y="1498"/>
                      </a:cubicBezTo>
                      <a:cubicBezTo>
                        <a:pt x="1159" y="1467"/>
                        <a:pt x="1143" y="1437"/>
                        <a:pt x="1113" y="1391"/>
                      </a:cubicBezTo>
                      <a:cubicBezTo>
                        <a:pt x="1113" y="1376"/>
                        <a:pt x="1098" y="1345"/>
                        <a:pt x="1082" y="1315"/>
                      </a:cubicBezTo>
                      <a:cubicBezTo>
                        <a:pt x="1037" y="1254"/>
                        <a:pt x="1006" y="1193"/>
                        <a:pt x="961" y="1132"/>
                      </a:cubicBezTo>
                      <a:cubicBezTo>
                        <a:pt x="930" y="1101"/>
                        <a:pt x="900" y="1056"/>
                        <a:pt x="869" y="1010"/>
                      </a:cubicBezTo>
                      <a:cubicBezTo>
                        <a:pt x="854" y="995"/>
                        <a:pt x="854" y="980"/>
                        <a:pt x="839" y="964"/>
                      </a:cubicBezTo>
                      <a:lnTo>
                        <a:pt x="747" y="842"/>
                      </a:lnTo>
                      <a:cubicBezTo>
                        <a:pt x="717" y="812"/>
                        <a:pt x="701" y="797"/>
                        <a:pt x="686" y="766"/>
                      </a:cubicBezTo>
                      <a:cubicBezTo>
                        <a:pt x="641" y="705"/>
                        <a:pt x="580" y="629"/>
                        <a:pt x="519" y="568"/>
                      </a:cubicBezTo>
                      <a:cubicBezTo>
                        <a:pt x="503" y="538"/>
                        <a:pt x="473" y="507"/>
                        <a:pt x="458" y="492"/>
                      </a:cubicBezTo>
                      <a:cubicBezTo>
                        <a:pt x="427" y="462"/>
                        <a:pt x="412" y="431"/>
                        <a:pt x="382" y="385"/>
                      </a:cubicBezTo>
                      <a:lnTo>
                        <a:pt x="382" y="401"/>
                      </a:lnTo>
                      <a:cubicBezTo>
                        <a:pt x="366" y="370"/>
                        <a:pt x="336" y="324"/>
                        <a:pt x="305" y="294"/>
                      </a:cubicBezTo>
                      <a:lnTo>
                        <a:pt x="260" y="233"/>
                      </a:lnTo>
                      <a:cubicBezTo>
                        <a:pt x="229" y="187"/>
                        <a:pt x="199" y="142"/>
                        <a:pt x="168" y="111"/>
                      </a:cubicBezTo>
                      <a:cubicBezTo>
                        <a:pt x="168" y="96"/>
                        <a:pt x="153" y="81"/>
                        <a:pt x="138" y="65"/>
                      </a:cubicBezTo>
                      <a:cubicBezTo>
                        <a:pt x="138" y="65"/>
                        <a:pt x="138" y="50"/>
                        <a:pt x="123" y="50"/>
                      </a:cubicBezTo>
                      <a:cubicBezTo>
                        <a:pt x="123" y="35"/>
                        <a:pt x="123" y="35"/>
                        <a:pt x="107" y="20"/>
                      </a:cubicBezTo>
                      <a:cubicBezTo>
                        <a:pt x="107" y="20"/>
                        <a:pt x="92" y="4"/>
                        <a:pt x="92" y="4"/>
                      </a:cubicBezTo>
                      <a:lnTo>
                        <a:pt x="62" y="4"/>
                      </a:lnTo>
                      <a:cubicBezTo>
                        <a:pt x="56" y="2"/>
                        <a:pt x="50" y="0"/>
                        <a:pt x="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4"/>
                <p:cNvSpPr/>
                <p:nvPr/>
              </p:nvSpPr>
              <p:spPr>
                <a:xfrm>
                  <a:off x="5866275" y="4264500"/>
                  <a:ext cx="26675" cy="66700"/>
                </a:xfrm>
                <a:custGeom>
                  <a:avLst/>
                  <a:gdLst/>
                  <a:ahLst/>
                  <a:cxnLst/>
                  <a:rect l="l" t="t" r="r" b="b"/>
                  <a:pathLst>
                    <a:path w="1067" h="2668" extrusionOk="0">
                      <a:moveTo>
                        <a:pt x="15" y="1"/>
                      </a:moveTo>
                      <a:cubicBezTo>
                        <a:pt x="15" y="1"/>
                        <a:pt x="0" y="16"/>
                        <a:pt x="0" y="31"/>
                      </a:cubicBezTo>
                      <a:lnTo>
                        <a:pt x="15" y="31"/>
                      </a:lnTo>
                      <a:cubicBezTo>
                        <a:pt x="15" y="47"/>
                        <a:pt x="15" y="47"/>
                        <a:pt x="15" y="47"/>
                      </a:cubicBezTo>
                      <a:cubicBezTo>
                        <a:pt x="31" y="47"/>
                        <a:pt x="31" y="62"/>
                        <a:pt x="31" y="62"/>
                      </a:cubicBezTo>
                      <a:cubicBezTo>
                        <a:pt x="46" y="62"/>
                        <a:pt x="46" y="62"/>
                        <a:pt x="46" y="77"/>
                      </a:cubicBezTo>
                      <a:cubicBezTo>
                        <a:pt x="61" y="77"/>
                        <a:pt x="61" y="92"/>
                        <a:pt x="76" y="92"/>
                      </a:cubicBezTo>
                      <a:cubicBezTo>
                        <a:pt x="92" y="108"/>
                        <a:pt x="122" y="138"/>
                        <a:pt x="137" y="153"/>
                      </a:cubicBezTo>
                      <a:cubicBezTo>
                        <a:pt x="153" y="169"/>
                        <a:pt x="183" y="184"/>
                        <a:pt x="198" y="199"/>
                      </a:cubicBezTo>
                      <a:cubicBezTo>
                        <a:pt x="214" y="214"/>
                        <a:pt x="229" y="229"/>
                        <a:pt x="229" y="229"/>
                      </a:cubicBezTo>
                      <a:cubicBezTo>
                        <a:pt x="244" y="245"/>
                        <a:pt x="259" y="260"/>
                        <a:pt x="274" y="275"/>
                      </a:cubicBezTo>
                      <a:cubicBezTo>
                        <a:pt x="290" y="290"/>
                        <a:pt x="290" y="290"/>
                        <a:pt x="305" y="306"/>
                      </a:cubicBezTo>
                      <a:cubicBezTo>
                        <a:pt x="320" y="336"/>
                        <a:pt x="335" y="382"/>
                        <a:pt x="366" y="412"/>
                      </a:cubicBezTo>
                      <a:cubicBezTo>
                        <a:pt x="366" y="443"/>
                        <a:pt x="381" y="458"/>
                        <a:pt x="396" y="488"/>
                      </a:cubicBezTo>
                      <a:cubicBezTo>
                        <a:pt x="427" y="534"/>
                        <a:pt x="442" y="595"/>
                        <a:pt x="473" y="641"/>
                      </a:cubicBezTo>
                      <a:cubicBezTo>
                        <a:pt x="488" y="687"/>
                        <a:pt x="503" y="717"/>
                        <a:pt x="518" y="747"/>
                      </a:cubicBezTo>
                      <a:cubicBezTo>
                        <a:pt x="533" y="778"/>
                        <a:pt x="549" y="808"/>
                        <a:pt x="564" y="824"/>
                      </a:cubicBezTo>
                      <a:cubicBezTo>
                        <a:pt x="579" y="869"/>
                        <a:pt x="594" y="900"/>
                        <a:pt x="610" y="946"/>
                      </a:cubicBezTo>
                      <a:lnTo>
                        <a:pt x="625" y="946"/>
                      </a:lnTo>
                      <a:cubicBezTo>
                        <a:pt x="625" y="961"/>
                        <a:pt x="640" y="991"/>
                        <a:pt x="640" y="1007"/>
                      </a:cubicBezTo>
                      <a:cubicBezTo>
                        <a:pt x="655" y="1067"/>
                        <a:pt x="671" y="1113"/>
                        <a:pt x="686" y="1159"/>
                      </a:cubicBezTo>
                      <a:cubicBezTo>
                        <a:pt x="686" y="1174"/>
                        <a:pt x="701" y="1205"/>
                        <a:pt x="701" y="1235"/>
                      </a:cubicBezTo>
                      <a:cubicBezTo>
                        <a:pt x="732" y="1357"/>
                        <a:pt x="762" y="1479"/>
                        <a:pt x="792" y="1601"/>
                      </a:cubicBezTo>
                      <a:cubicBezTo>
                        <a:pt x="808" y="1646"/>
                        <a:pt x="823" y="1707"/>
                        <a:pt x="838" y="1753"/>
                      </a:cubicBezTo>
                      <a:cubicBezTo>
                        <a:pt x="853" y="1829"/>
                        <a:pt x="869" y="1890"/>
                        <a:pt x="899" y="1966"/>
                      </a:cubicBezTo>
                      <a:cubicBezTo>
                        <a:pt x="914" y="2073"/>
                        <a:pt x="945" y="2180"/>
                        <a:pt x="975" y="2302"/>
                      </a:cubicBezTo>
                      <a:cubicBezTo>
                        <a:pt x="1006" y="2423"/>
                        <a:pt x="1036" y="2545"/>
                        <a:pt x="1067" y="2667"/>
                      </a:cubicBezTo>
                      <a:cubicBezTo>
                        <a:pt x="1036" y="2515"/>
                        <a:pt x="1006" y="2362"/>
                        <a:pt x="975" y="2225"/>
                      </a:cubicBezTo>
                      <a:cubicBezTo>
                        <a:pt x="960" y="2119"/>
                        <a:pt x="945" y="2012"/>
                        <a:pt x="914" y="1905"/>
                      </a:cubicBezTo>
                      <a:cubicBezTo>
                        <a:pt x="914" y="1860"/>
                        <a:pt x="899" y="1814"/>
                        <a:pt x="899" y="1784"/>
                      </a:cubicBezTo>
                      <a:cubicBezTo>
                        <a:pt x="899" y="1768"/>
                        <a:pt x="884" y="1753"/>
                        <a:pt x="884" y="1723"/>
                      </a:cubicBezTo>
                      <a:cubicBezTo>
                        <a:pt x="869" y="1662"/>
                        <a:pt x="853" y="1585"/>
                        <a:pt x="838" y="1509"/>
                      </a:cubicBezTo>
                      <a:cubicBezTo>
                        <a:pt x="808" y="1387"/>
                        <a:pt x="777" y="1281"/>
                        <a:pt x="747" y="1159"/>
                      </a:cubicBezTo>
                      <a:cubicBezTo>
                        <a:pt x="747" y="1128"/>
                        <a:pt x="732" y="1083"/>
                        <a:pt x="716" y="1052"/>
                      </a:cubicBezTo>
                      <a:cubicBezTo>
                        <a:pt x="716" y="1022"/>
                        <a:pt x="701" y="976"/>
                        <a:pt x="686" y="930"/>
                      </a:cubicBezTo>
                      <a:cubicBezTo>
                        <a:pt x="671" y="900"/>
                        <a:pt x="655" y="869"/>
                        <a:pt x="640" y="839"/>
                      </a:cubicBezTo>
                      <a:cubicBezTo>
                        <a:pt x="610" y="778"/>
                        <a:pt x="579" y="717"/>
                        <a:pt x="533" y="641"/>
                      </a:cubicBezTo>
                      <a:cubicBezTo>
                        <a:pt x="518" y="595"/>
                        <a:pt x="488" y="549"/>
                        <a:pt x="473" y="504"/>
                      </a:cubicBezTo>
                      <a:cubicBezTo>
                        <a:pt x="442" y="473"/>
                        <a:pt x="427" y="428"/>
                        <a:pt x="412" y="397"/>
                      </a:cubicBezTo>
                      <a:cubicBezTo>
                        <a:pt x="412" y="397"/>
                        <a:pt x="412" y="382"/>
                        <a:pt x="412" y="382"/>
                      </a:cubicBezTo>
                      <a:cubicBezTo>
                        <a:pt x="381" y="336"/>
                        <a:pt x="366" y="306"/>
                        <a:pt x="351" y="275"/>
                      </a:cubicBezTo>
                      <a:cubicBezTo>
                        <a:pt x="335" y="260"/>
                        <a:pt x="335" y="245"/>
                        <a:pt x="320" y="229"/>
                      </a:cubicBezTo>
                      <a:cubicBezTo>
                        <a:pt x="305" y="229"/>
                        <a:pt x="290" y="214"/>
                        <a:pt x="290" y="214"/>
                      </a:cubicBezTo>
                      <a:lnTo>
                        <a:pt x="244" y="169"/>
                      </a:lnTo>
                      <a:lnTo>
                        <a:pt x="183" y="123"/>
                      </a:lnTo>
                      <a:cubicBezTo>
                        <a:pt x="153" y="92"/>
                        <a:pt x="137" y="77"/>
                        <a:pt x="107" y="62"/>
                      </a:cubicBezTo>
                      <a:cubicBezTo>
                        <a:pt x="107" y="47"/>
                        <a:pt x="92" y="47"/>
                        <a:pt x="76" y="31"/>
                      </a:cubicBezTo>
                      <a:cubicBezTo>
                        <a:pt x="76" y="31"/>
                        <a:pt x="61" y="16"/>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4"/>
                <p:cNvSpPr/>
                <p:nvPr/>
              </p:nvSpPr>
              <p:spPr>
                <a:xfrm>
                  <a:off x="5921125" y="4288500"/>
                  <a:ext cx="29725" cy="178300"/>
                </a:xfrm>
                <a:custGeom>
                  <a:avLst/>
                  <a:gdLst/>
                  <a:ahLst/>
                  <a:cxnLst/>
                  <a:rect l="l" t="t" r="r" b="b"/>
                  <a:pathLst>
                    <a:path w="1189" h="7132" extrusionOk="0">
                      <a:moveTo>
                        <a:pt x="1189" y="1"/>
                      </a:moveTo>
                      <a:cubicBezTo>
                        <a:pt x="1173" y="107"/>
                        <a:pt x="1143" y="214"/>
                        <a:pt x="1128" y="306"/>
                      </a:cubicBezTo>
                      <a:lnTo>
                        <a:pt x="1128" y="321"/>
                      </a:lnTo>
                      <a:cubicBezTo>
                        <a:pt x="1112" y="366"/>
                        <a:pt x="1097" y="412"/>
                        <a:pt x="1082" y="458"/>
                      </a:cubicBezTo>
                      <a:cubicBezTo>
                        <a:pt x="1067" y="519"/>
                        <a:pt x="1051" y="580"/>
                        <a:pt x="1021" y="641"/>
                      </a:cubicBezTo>
                      <a:cubicBezTo>
                        <a:pt x="1006" y="702"/>
                        <a:pt x="991" y="763"/>
                        <a:pt x="960" y="824"/>
                      </a:cubicBezTo>
                      <a:cubicBezTo>
                        <a:pt x="945" y="884"/>
                        <a:pt x="930" y="930"/>
                        <a:pt x="914" y="991"/>
                      </a:cubicBezTo>
                      <a:cubicBezTo>
                        <a:pt x="899" y="1006"/>
                        <a:pt x="899" y="1037"/>
                        <a:pt x="884" y="1052"/>
                      </a:cubicBezTo>
                      <a:cubicBezTo>
                        <a:pt x="884" y="1083"/>
                        <a:pt x="869" y="1113"/>
                        <a:pt x="869" y="1143"/>
                      </a:cubicBezTo>
                      <a:cubicBezTo>
                        <a:pt x="853" y="1189"/>
                        <a:pt x="838" y="1250"/>
                        <a:pt x="823" y="1311"/>
                      </a:cubicBezTo>
                      <a:cubicBezTo>
                        <a:pt x="808" y="1372"/>
                        <a:pt x="792" y="1433"/>
                        <a:pt x="762" y="1494"/>
                      </a:cubicBezTo>
                      <a:cubicBezTo>
                        <a:pt x="747" y="1601"/>
                        <a:pt x="716" y="1707"/>
                        <a:pt x="686" y="1814"/>
                      </a:cubicBezTo>
                      <a:cubicBezTo>
                        <a:pt x="671" y="1875"/>
                        <a:pt x="655" y="1936"/>
                        <a:pt x="625" y="1997"/>
                      </a:cubicBezTo>
                      <a:lnTo>
                        <a:pt x="579" y="2180"/>
                      </a:lnTo>
                      <a:cubicBezTo>
                        <a:pt x="533" y="2286"/>
                        <a:pt x="503" y="2393"/>
                        <a:pt x="473" y="2499"/>
                      </a:cubicBezTo>
                      <a:cubicBezTo>
                        <a:pt x="473" y="2530"/>
                        <a:pt x="457" y="2560"/>
                        <a:pt x="457" y="2591"/>
                      </a:cubicBezTo>
                      <a:cubicBezTo>
                        <a:pt x="442" y="2621"/>
                        <a:pt x="442" y="2667"/>
                        <a:pt x="427" y="2698"/>
                      </a:cubicBezTo>
                      <a:cubicBezTo>
                        <a:pt x="412" y="2743"/>
                        <a:pt x="396" y="2804"/>
                        <a:pt x="396" y="2850"/>
                      </a:cubicBezTo>
                      <a:cubicBezTo>
                        <a:pt x="381" y="2880"/>
                        <a:pt x="381" y="2911"/>
                        <a:pt x="366" y="2941"/>
                      </a:cubicBezTo>
                      <a:cubicBezTo>
                        <a:pt x="366" y="2972"/>
                        <a:pt x="351" y="3002"/>
                        <a:pt x="351" y="3033"/>
                      </a:cubicBezTo>
                      <a:cubicBezTo>
                        <a:pt x="335" y="3063"/>
                        <a:pt x="335" y="3094"/>
                        <a:pt x="320" y="3124"/>
                      </a:cubicBezTo>
                      <a:cubicBezTo>
                        <a:pt x="305" y="3155"/>
                        <a:pt x="305" y="3185"/>
                        <a:pt x="290" y="3200"/>
                      </a:cubicBezTo>
                      <a:cubicBezTo>
                        <a:pt x="259" y="3322"/>
                        <a:pt x="213" y="3429"/>
                        <a:pt x="183" y="3551"/>
                      </a:cubicBezTo>
                      <a:cubicBezTo>
                        <a:pt x="168" y="3596"/>
                        <a:pt x="153" y="3642"/>
                        <a:pt x="137" y="3703"/>
                      </a:cubicBezTo>
                      <a:cubicBezTo>
                        <a:pt x="122" y="3718"/>
                        <a:pt x="107" y="3749"/>
                        <a:pt x="107" y="3779"/>
                      </a:cubicBezTo>
                      <a:cubicBezTo>
                        <a:pt x="92" y="3810"/>
                        <a:pt x="92" y="3855"/>
                        <a:pt x="76" y="3886"/>
                      </a:cubicBezTo>
                      <a:cubicBezTo>
                        <a:pt x="76" y="3916"/>
                        <a:pt x="61" y="3932"/>
                        <a:pt x="61" y="3962"/>
                      </a:cubicBezTo>
                      <a:cubicBezTo>
                        <a:pt x="61" y="3993"/>
                        <a:pt x="46" y="4008"/>
                        <a:pt x="46" y="4038"/>
                      </a:cubicBezTo>
                      <a:cubicBezTo>
                        <a:pt x="46" y="4054"/>
                        <a:pt x="46" y="4084"/>
                        <a:pt x="31" y="4099"/>
                      </a:cubicBezTo>
                      <a:lnTo>
                        <a:pt x="31" y="4145"/>
                      </a:lnTo>
                      <a:cubicBezTo>
                        <a:pt x="31" y="4175"/>
                        <a:pt x="15" y="4206"/>
                        <a:pt x="15" y="4236"/>
                      </a:cubicBezTo>
                      <a:cubicBezTo>
                        <a:pt x="15" y="4267"/>
                        <a:pt x="15" y="4297"/>
                        <a:pt x="15" y="4313"/>
                      </a:cubicBezTo>
                      <a:cubicBezTo>
                        <a:pt x="15" y="4343"/>
                        <a:pt x="0" y="4373"/>
                        <a:pt x="0" y="4404"/>
                      </a:cubicBezTo>
                      <a:cubicBezTo>
                        <a:pt x="0" y="4434"/>
                        <a:pt x="0" y="4450"/>
                        <a:pt x="0" y="4480"/>
                      </a:cubicBezTo>
                      <a:lnTo>
                        <a:pt x="0" y="4572"/>
                      </a:lnTo>
                      <a:cubicBezTo>
                        <a:pt x="0" y="4617"/>
                        <a:pt x="0" y="4648"/>
                        <a:pt x="15" y="4693"/>
                      </a:cubicBezTo>
                      <a:cubicBezTo>
                        <a:pt x="15" y="4754"/>
                        <a:pt x="15" y="4831"/>
                        <a:pt x="15" y="4892"/>
                      </a:cubicBezTo>
                      <a:lnTo>
                        <a:pt x="31" y="5105"/>
                      </a:lnTo>
                      <a:cubicBezTo>
                        <a:pt x="31" y="5161"/>
                        <a:pt x="31" y="5217"/>
                        <a:pt x="31" y="5272"/>
                      </a:cubicBezTo>
                      <a:lnTo>
                        <a:pt x="31" y="5394"/>
                      </a:lnTo>
                      <a:lnTo>
                        <a:pt x="31" y="5455"/>
                      </a:lnTo>
                      <a:cubicBezTo>
                        <a:pt x="31" y="5531"/>
                        <a:pt x="31" y="5592"/>
                        <a:pt x="31" y="5669"/>
                      </a:cubicBezTo>
                      <a:cubicBezTo>
                        <a:pt x="31" y="5729"/>
                        <a:pt x="31" y="5790"/>
                        <a:pt x="31" y="5851"/>
                      </a:cubicBezTo>
                      <a:cubicBezTo>
                        <a:pt x="31" y="5897"/>
                        <a:pt x="46" y="5928"/>
                        <a:pt x="46" y="5973"/>
                      </a:cubicBezTo>
                      <a:lnTo>
                        <a:pt x="61" y="6141"/>
                      </a:lnTo>
                      <a:cubicBezTo>
                        <a:pt x="61" y="6187"/>
                        <a:pt x="76" y="6217"/>
                        <a:pt x="76" y="6263"/>
                      </a:cubicBezTo>
                      <a:cubicBezTo>
                        <a:pt x="76" y="6278"/>
                        <a:pt x="76" y="6308"/>
                        <a:pt x="76" y="6324"/>
                      </a:cubicBezTo>
                      <a:cubicBezTo>
                        <a:pt x="92" y="6400"/>
                        <a:pt x="92" y="6461"/>
                        <a:pt x="107" y="6537"/>
                      </a:cubicBezTo>
                      <a:cubicBezTo>
                        <a:pt x="122" y="6583"/>
                        <a:pt x="122" y="6628"/>
                        <a:pt x="137" y="6674"/>
                      </a:cubicBezTo>
                      <a:cubicBezTo>
                        <a:pt x="153" y="6750"/>
                        <a:pt x="153" y="6811"/>
                        <a:pt x="168" y="6887"/>
                      </a:cubicBezTo>
                      <a:lnTo>
                        <a:pt x="168" y="6872"/>
                      </a:lnTo>
                      <a:cubicBezTo>
                        <a:pt x="183" y="6933"/>
                        <a:pt x="183" y="6994"/>
                        <a:pt x="198" y="7040"/>
                      </a:cubicBezTo>
                      <a:cubicBezTo>
                        <a:pt x="198" y="7055"/>
                        <a:pt x="198" y="7070"/>
                        <a:pt x="213" y="7085"/>
                      </a:cubicBezTo>
                      <a:cubicBezTo>
                        <a:pt x="213" y="7101"/>
                        <a:pt x="213" y="7101"/>
                        <a:pt x="213" y="7116"/>
                      </a:cubicBezTo>
                      <a:cubicBezTo>
                        <a:pt x="229" y="7131"/>
                        <a:pt x="229" y="7131"/>
                        <a:pt x="244" y="7131"/>
                      </a:cubicBezTo>
                      <a:lnTo>
                        <a:pt x="274" y="7131"/>
                      </a:lnTo>
                      <a:cubicBezTo>
                        <a:pt x="274" y="7116"/>
                        <a:pt x="274" y="7116"/>
                        <a:pt x="274" y="7101"/>
                      </a:cubicBezTo>
                      <a:cubicBezTo>
                        <a:pt x="290" y="7085"/>
                        <a:pt x="274" y="7070"/>
                        <a:pt x="274" y="7070"/>
                      </a:cubicBezTo>
                      <a:cubicBezTo>
                        <a:pt x="274" y="7025"/>
                        <a:pt x="259" y="6994"/>
                        <a:pt x="259" y="6964"/>
                      </a:cubicBezTo>
                      <a:lnTo>
                        <a:pt x="213" y="6720"/>
                      </a:lnTo>
                      <a:cubicBezTo>
                        <a:pt x="213" y="6674"/>
                        <a:pt x="198" y="6613"/>
                        <a:pt x="183" y="6552"/>
                      </a:cubicBezTo>
                      <a:cubicBezTo>
                        <a:pt x="183" y="6491"/>
                        <a:pt x="168" y="6430"/>
                        <a:pt x="168" y="6369"/>
                      </a:cubicBezTo>
                      <a:cubicBezTo>
                        <a:pt x="168" y="6339"/>
                        <a:pt x="153" y="6324"/>
                        <a:pt x="153" y="6308"/>
                      </a:cubicBezTo>
                      <a:cubicBezTo>
                        <a:pt x="153" y="6278"/>
                        <a:pt x="153" y="6248"/>
                        <a:pt x="153" y="6217"/>
                      </a:cubicBezTo>
                      <a:cubicBezTo>
                        <a:pt x="137" y="6171"/>
                        <a:pt x="137" y="6110"/>
                        <a:pt x="137" y="6065"/>
                      </a:cubicBezTo>
                      <a:cubicBezTo>
                        <a:pt x="137" y="6019"/>
                        <a:pt x="122" y="5989"/>
                        <a:pt x="122" y="5943"/>
                      </a:cubicBezTo>
                      <a:cubicBezTo>
                        <a:pt x="122" y="5897"/>
                        <a:pt x="122" y="5867"/>
                        <a:pt x="122" y="5821"/>
                      </a:cubicBezTo>
                      <a:cubicBezTo>
                        <a:pt x="122" y="5760"/>
                        <a:pt x="122" y="5699"/>
                        <a:pt x="122" y="5623"/>
                      </a:cubicBezTo>
                      <a:cubicBezTo>
                        <a:pt x="122" y="5577"/>
                        <a:pt x="137" y="5516"/>
                        <a:pt x="137" y="5470"/>
                      </a:cubicBezTo>
                      <a:cubicBezTo>
                        <a:pt x="137" y="5440"/>
                        <a:pt x="137" y="5410"/>
                        <a:pt x="137" y="5379"/>
                      </a:cubicBezTo>
                      <a:lnTo>
                        <a:pt x="137" y="5303"/>
                      </a:lnTo>
                      <a:lnTo>
                        <a:pt x="137" y="5272"/>
                      </a:lnTo>
                      <a:cubicBezTo>
                        <a:pt x="137" y="5166"/>
                        <a:pt x="122" y="5059"/>
                        <a:pt x="122" y="4952"/>
                      </a:cubicBezTo>
                      <a:cubicBezTo>
                        <a:pt x="122" y="4861"/>
                        <a:pt x="122" y="4770"/>
                        <a:pt x="107" y="4678"/>
                      </a:cubicBezTo>
                      <a:lnTo>
                        <a:pt x="107" y="4663"/>
                      </a:lnTo>
                      <a:cubicBezTo>
                        <a:pt x="107" y="4633"/>
                        <a:pt x="107" y="4617"/>
                        <a:pt x="107" y="4602"/>
                      </a:cubicBezTo>
                      <a:lnTo>
                        <a:pt x="107" y="4587"/>
                      </a:lnTo>
                      <a:lnTo>
                        <a:pt x="107" y="4572"/>
                      </a:lnTo>
                      <a:cubicBezTo>
                        <a:pt x="107" y="4511"/>
                        <a:pt x="107" y="4465"/>
                        <a:pt x="107" y="4404"/>
                      </a:cubicBezTo>
                      <a:cubicBezTo>
                        <a:pt x="107" y="4389"/>
                        <a:pt x="107" y="4358"/>
                        <a:pt x="107" y="4343"/>
                      </a:cubicBezTo>
                      <a:cubicBezTo>
                        <a:pt x="122" y="4313"/>
                        <a:pt x="122" y="4282"/>
                        <a:pt x="122" y="4252"/>
                      </a:cubicBezTo>
                      <a:cubicBezTo>
                        <a:pt x="122" y="4221"/>
                        <a:pt x="122" y="4191"/>
                        <a:pt x="137" y="4160"/>
                      </a:cubicBezTo>
                      <a:cubicBezTo>
                        <a:pt x="137" y="4130"/>
                        <a:pt x="137" y="4114"/>
                        <a:pt x="153" y="4084"/>
                      </a:cubicBezTo>
                      <a:cubicBezTo>
                        <a:pt x="153" y="4023"/>
                        <a:pt x="168" y="3962"/>
                        <a:pt x="183" y="3916"/>
                      </a:cubicBezTo>
                      <a:cubicBezTo>
                        <a:pt x="183" y="3871"/>
                        <a:pt x="198" y="3840"/>
                        <a:pt x="198" y="3810"/>
                      </a:cubicBezTo>
                      <a:cubicBezTo>
                        <a:pt x="213" y="3779"/>
                        <a:pt x="229" y="3749"/>
                        <a:pt x="229" y="3718"/>
                      </a:cubicBezTo>
                      <a:cubicBezTo>
                        <a:pt x="259" y="3596"/>
                        <a:pt x="305" y="3490"/>
                        <a:pt x="351" y="3383"/>
                      </a:cubicBezTo>
                      <a:cubicBezTo>
                        <a:pt x="366" y="3322"/>
                        <a:pt x="381" y="3277"/>
                        <a:pt x="396" y="3216"/>
                      </a:cubicBezTo>
                      <a:cubicBezTo>
                        <a:pt x="412" y="3200"/>
                        <a:pt x="412" y="3170"/>
                        <a:pt x="427" y="3139"/>
                      </a:cubicBezTo>
                      <a:cubicBezTo>
                        <a:pt x="427" y="3109"/>
                        <a:pt x="442" y="3078"/>
                        <a:pt x="442" y="3048"/>
                      </a:cubicBezTo>
                      <a:cubicBezTo>
                        <a:pt x="457" y="2987"/>
                        <a:pt x="488" y="2926"/>
                        <a:pt x="503" y="2865"/>
                      </a:cubicBezTo>
                      <a:cubicBezTo>
                        <a:pt x="503" y="2819"/>
                        <a:pt x="518" y="2774"/>
                        <a:pt x="533" y="2713"/>
                      </a:cubicBezTo>
                      <a:cubicBezTo>
                        <a:pt x="564" y="2606"/>
                        <a:pt x="594" y="2484"/>
                        <a:pt x="625" y="2362"/>
                      </a:cubicBezTo>
                      <a:cubicBezTo>
                        <a:pt x="671" y="2256"/>
                        <a:pt x="701" y="2149"/>
                        <a:pt x="747" y="2027"/>
                      </a:cubicBezTo>
                      <a:cubicBezTo>
                        <a:pt x="762" y="1966"/>
                        <a:pt x="777" y="1905"/>
                        <a:pt x="792" y="1844"/>
                      </a:cubicBezTo>
                      <a:cubicBezTo>
                        <a:pt x="808" y="1829"/>
                        <a:pt x="808" y="1799"/>
                        <a:pt x="808" y="1783"/>
                      </a:cubicBezTo>
                      <a:cubicBezTo>
                        <a:pt x="823" y="1753"/>
                        <a:pt x="823" y="1722"/>
                        <a:pt x="838" y="1692"/>
                      </a:cubicBezTo>
                      <a:cubicBezTo>
                        <a:pt x="853" y="1646"/>
                        <a:pt x="853" y="1601"/>
                        <a:pt x="869" y="1555"/>
                      </a:cubicBezTo>
                      <a:cubicBezTo>
                        <a:pt x="884" y="1509"/>
                        <a:pt x="884" y="1463"/>
                        <a:pt x="899" y="1418"/>
                      </a:cubicBezTo>
                      <a:cubicBezTo>
                        <a:pt x="899" y="1372"/>
                        <a:pt x="914" y="1342"/>
                        <a:pt x="930" y="1296"/>
                      </a:cubicBezTo>
                      <a:lnTo>
                        <a:pt x="914" y="1296"/>
                      </a:lnTo>
                      <a:cubicBezTo>
                        <a:pt x="930" y="1250"/>
                        <a:pt x="945" y="1204"/>
                        <a:pt x="945" y="1159"/>
                      </a:cubicBezTo>
                      <a:cubicBezTo>
                        <a:pt x="960" y="1113"/>
                        <a:pt x="975" y="1067"/>
                        <a:pt x="991" y="1022"/>
                      </a:cubicBezTo>
                      <a:cubicBezTo>
                        <a:pt x="991" y="976"/>
                        <a:pt x="1006" y="930"/>
                        <a:pt x="1021" y="884"/>
                      </a:cubicBezTo>
                      <a:cubicBezTo>
                        <a:pt x="1036" y="824"/>
                        <a:pt x="1051" y="778"/>
                        <a:pt x="1051" y="732"/>
                      </a:cubicBezTo>
                      <a:cubicBezTo>
                        <a:pt x="1067" y="671"/>
                        <a:pt x="1082" y="610"/>
                        <a:pt x="1097" y="549"/>
                      </a:cubicBezTo>
                      <a:cubicBezTo>
                        <a:pt x="1112" y="519"/>
                        <a:pt x="1112" y="488"/>
                        <a:pt x="1128" y="443"/>
                      </a:cubicBezTo>
                      <a:cubicBezTo>
                        <a:pt x="1128" y="412"/>
                        <a:pt x="1128" y="397"/>
                        <a:pt x="1143" y="366"/>
                      </a:cubicBezTo>
                      <a:cubicBezTo>
                        <a:pt x="1158" y="245"/>
                        <a:pt x="1173" y="123"/>
                        <a:pt x="1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4"/>
                <p:cNvSpPr/>
                <p:nvPr/>
              </p:nvSpPr>
              <p:spPr>
                <a:xfrm>
                  <a:off x="5924175" y="44054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4"/>
                <p:cNvSpPr/>
                <p:nvPr/>
              </p:nvSpPr>
              <p:spPr>
                <a:xfrm>
                  <a:off x="5924175" y="44050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4"/>
                <p:cNvSpPr/>
                <p:nvPr/>
              </p:nvSpPr>
              <p:spPr>
                <a:xfrm>
                  <a:off x="5924175" y="4405450"/>
                  <a:ext cx="25" cy="25"/>
                </a:xfrm>
                <a:custGeom>
                  <a:avLst/>
                  <a:gdLst/>
                  <a:ahLst/>
                  <a:cxnLst/>
                  <a:rect l="l" t="t" r="r" b="b"/>
                  <a:pathLst>
                    <a:path w="1" h="1" extrusionOk="0">
                      <a:moveTo>
                        <a:pt x="0" y="0"/>
                      </a:moveTo>
                      <a:lnTo>
                        <a:pt x="0" y="0"/>
                      </a:ln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4"/>
                <p:cNvSpPr/>
                <p:nvPr/>
              </p:nvSpPr>
              <p:spPr>
                <a:xfrm>
                  <a:off x="5940150" y="4307925"/>
                  <a:ext cx="25550" cy="80025"/>
                </a:xfrm>
                <a:custGeom>
                  <a:avLst/>
                  <a:gdLst/>
                  <a:ahLst/>
                  <a:cxnLst/>
                  <a:rect l="l" t="t" r="r" b="b"/>
                  <a:pathLst>
                    <a:path w="1022" h="3201" extrusionOk="0">
                      <a:moveTo>
                        <a:pt x="1022" y="1"/>
                      </a:moveTo>
                      <a:lnTo>
                        <a:pt x="1018" y="46"/>
                      </a:lnTo>
                      <a:lnTo>
                        <a:pt x="1018" y="46"/>
                      </a:lnTo>
                      <a:cubicBezTo>
                        <a:pt x="1020" y="41"/>
                        <a:pt x="1022" y="36"/>
                        <a:pt x="1022" y="31"/>
                      </a:cubicBezTo>
                      <a:cubicBezTo>
                        <a:pt x="1022" y="31"/>
                        <a:pt x="1022" y="16"/>
                        <a:pt x="1022" y="1"/>
                      </a:cubicBezTo>
                      <a:close/>
                      <a:moveTo>
                        <a:pt x="1018" y="46"/>
                      </a:moveTo>
                      <a:cubicBezTo>
                        <a:pt x="1014" y="55"/>
                        <a:pt x="1007" y="62"/>
                        <a:pt x="1007" y="62"/>
                      </a:cubicBezTo>
                      <a:cubicBezTo>
                        <a:pt x="991" y="123"/>
                        <a:pt x="991" y="168"/>
                        <a:pt x="976" y="229"/>
                      </a:cubicBezTo>
                      <a:cubicBezTo>
                        <a:pt x="961" y="275"/>
                        <a:pt x="946" y="321"/>
                        <a:pt x="930" y="366"/>
                      </a:cubicBezTo>
                      <a:cubicBezTo>
                        <a:pt x="915" y="412"/>
                        <a:pt x="915" y="443"/>
                        <a:pt x="900" y="473"/>
                      </a:cubicBezTo>
                      <a:cubicBezTo>
                        <a:pt x="900" y="488"/>
                        <a:pt x="885" y="519"/>
                        <a:pt x="885" y="534"/>
                      </a:cubicBezTo>
                      <a:cubicBezTo>
                        <a:pt x="869" y="565"/>
                        <a:pt x="869" y="595"/>
                        <a:pt x="854" y="625"/>
                      </a:cubicBezTo>
                      <a:cubicBezTo>
                        <a:pt x="839" y="641"/>
                        <a:pt x="839" y="671"/>
                        <a:pt x="824" y="686"/>
                      </a:cubicBezTo>
                      <a:cubicBezTo>
                        <a:pt x="824" y="732"/>
                        <a:pt x="808" y="763"/>
                        <a:pt x="793" y="793"/>
                      </a:cubicBezTo>
                      <a:cubicBezTo>
                        <a:pt x="778" y="824"/>
                        <a:pt x="763" y="854"/>
                        <a:pt x="763" y="885"/>
                      </a:cubicBezTo>
                      <a:cubicBezTo>
                        <a:pt x="732" y="930"/>
                        <a:pt x="717" y="976"/>
                        <a:pt x="702" y="1022"/>
                      </a:cubicBezTo>
                      <a:cubicBezTo>
                        <a:pt x="687" y="1067"/>
                        <a:pt x="671" y="1098"/>
                        <a:pt x="656" y="1144"/>
                      </a:cubicBezTo>
                      <a:cubicBezTo>
                        <a:pt x="610" y="1250"/>
                        <a:pt x="565" y="1357"/>
                        <a:pt x="519" y="1463"/>
                      </a:cubicBezTo>
                      <a:cubicBezTo>
                        <a:pt x="504" y="1509"/>
                        <a:pt x="489" y="1555"/>
                        <a:pt x="458" y="1601"/>
                      </a:cubicBezTo>
                      <a:cubicBezTo>
                        <a:pt x="443" y="1677"/>
                        <a:pt x="412" y="1753"/>
                        <a:pt x="382" y="1829"/>
                      </a:cubicBezTo>
                      <a:cubicBezTo>
                        <a:pt x="351" y="1936"/>
                        <a:pt x="321" y="2042"/>
                        <a:pt x="275" y="2164"/>
                      </a:cubicBezTo>
                      <a:cubicBezTo>
                        <a:pt x="260" y="2210"/>
                        <a:pt x="245" y="2271"/>
                        <a:pt x="230" y="2317"/>
                      </a:cubicBezTo>
                      <a:cubicBezTo>
                        <a:pt x="214" y="2362"/>
                        <a:pt x="199" y="2408"/>
                        <a:pt x="184" y="2454"/>
                      </a:cubicBezTo>
                      <a:cubicBezTo>
                        <a:pt x="169" y="2530"/>
                        <a:pt x="138" y="2606"/>
                        <a:pt x="108" y="2698"/>
                      </a:cubicBezTo>
                      <a:lnTo>
                        <a:pt x="92" y="2743"/>
                      </a:lnTo>
                      <a:cubicBezTo>
                        <a:pt x="92" y="2774"/>
                        <a:pt x="92" y="2789"/>
                        <a:pt x="77" y="2804"/>
                      </a:cubicBezTo>
                      <a:cubicBezTo>
                        <a:pt x="62" y="2865"/>
                        <a:pt x="47" y="2926"/>
                        <a:pt x="31" y="2987"/>
                      </a:cubicBezTo>
                      <a:cubicBezTo>
                        <a:pt x="31" y="3018"/>
                        <a:pt x="16" y="3063"/>
                        <a:pt x="16" y="3094"/>
                      </a:cubicBezTo>
                      <a:cubicBezTo>
                        <a:pt x="1" y="3109"/>
                        <a:pt x="1" y="3124"/>
                        <a:pt x="1" y="3139"/>
                      </a:cubicBezTo>
                      <a:cubicBezTo>
                        <a:pt x="1" y="3155"/>
                        <a:pt x="1" y="3185"/>
                        <a:pt x="16" y="3200"/>
                      </a:cubicBezTo>
                      <a:cubicBezTo>
                        <a:pt x="16" y="3185"/>
                        <a:pt x="31" y="3170"/>
                        <a:pt x="31" y="3155"/>
                      </a:cubicBezTo>
                      <a:cubicBezTo>
                        <a:pt x="31" y="3139"/>
                        <a:pt x="31" y="3139"/>
                        <a:pt x="47" y="3124"/>
                      </a:cubicBezTo>
                      <a:cubicBezTo>
                        <a:pt x="47" y="3078"/>
                        <a:pt x="62" y="3048"/>
                        <a:pt x="77" y="3002"/>
                      </a:cubicBezTo>
                      <a:cubicBezTo>
                        <a:pt x="92" y="2941"/>
                        <a:pt x="108" y="2896"/>
                        <a:pt x="123" y="2835"/>
                      </a:cubicBezTo>
                      <a:cubicBezTo>
                        <a:pt x="123" y="2819"/>
                        <a:pt x="123" y="2804"/>
                        <a:pt x="138" y="2774"/>
                      </a:cubicBezTo>
                      <a:lnTo>
                        <a:pt x="138" y="2759"/>
                      </a:lnTo>
                      <a:cubicBezTo>
                        <a:pt x="138" y="2743"/>
                        <a:pt x="153" y="2728"/>
                        <a:pt x="153" y="2713"/>
                      </a:cubicBezTo>
                      <a:cubicBezTo>
                        <a:pt x="199" y="2591"/>
                        <a:pt x="245" y="2454"/>
                        <a:pt x="275" y="2332"/>
                      </a:cubicBezTo>
                      <a:cubicBezTo>
                        <a:pt x="306" y="2241"/>
                        <a:pt x="336" y="2164"/>
                        <a:pt x="367" y="2073"/>
                      </a:cubicBezTo>
                      <a:cubicBezTo>
                        <a:pt x="397" y="1997"/>
                        <a:pt x="428" y="1936"/>
                        <a:pt x="443" y="1860"/>
                      </a:cubicBezTo>
                      <a:cubicBezTo>
                        <a:pt x="489" y="1783"/>
                        <a:pt x="519" y="1692"/>
                        <a:pt x="549" y="1601"/>
                      </a:cubicBezTo>
                      <a:cubicBezTo>
                        <a:pt x="565" y="1570"/>
                        <a:pt x="580" y="1524"/>
                        <a:pt x="595" y="1494"/>
                      </a:cubicBezTo>
                      <a:cubicBezTo>
                        <a:pt x="610" y="1463"/>
                        <a:pt x="626" y="1418"/>
                        <a:pt x="641" y="1387"/>
                      </a:cubicBezTo>
                      <a:cubicBezTo>
                        <a:pt x="656" y="1342"/>
                        <a:pt x="687" y="1281"/>
                        <a:pt x="702" y="1235"/>
                      </a:cubicBezTo>
                      <a:cubicBezTo>
                        <a:pt x="717" y="1189"/>
                        <a:pt x="732" y="1159"/>
                        <a:pt x="748" y="1113"/>
                      </a:cubicBezTo>
                      <a:lnTo>
                        <a:pt x="778" y="1067"/>
                      </a:lnTo>
                      <a:cubicBezTo>
                        <a:pt x="793" y="1022"/>
                        <a:pt x="808" y="991"/>
                        <a:pt x="808" y="945"/>
                      </a:cubicBezTo>
                      <a:cubicBezTo>
                        <a:pt x="824" y="930"/>
                        <a:pt x="824" y="915"/>
                        <a:pt x="839" y="900"/>
                      </a:cubicBezTo>
                      <a:cubicBezTo>
                        <a:pt x="839" y="854"/>
                        <a:pt x="854" y="824"/>
                        <a:pt x="869" y="793"/>
                      </a:cubicBezTo>
                      <a:cubicBezTo>
                        <a:pt x="869" y="763"/>
                        <a:pt x="885" y="732"/>
                        <a:pt x="885" y="717"/>
                      </a:cubicBezTo>
                      <a:lnTo>
                        <a:pt x="915" y="625"/>
                      </a:lnTo>
                      <a:cubicBezTo>
                        <a:pt x="915" y="595"/>
                        <a:pt x="930" y="565"/>
                        <a:pt x="930" y="534"/>
                      </a:cubicBezTo>
                      <a:cubicBezTo>
                        <a:pt x="946" y="504"/>
                        <a:pt x="946" y="473"/>
                        <a:pt x="946" y="443"/>
                      </a:cubicBezTo>
                      <a:cubicBezTo>
                        <a:pt x="961" y="427"/>
                        <a:pt x="961" y="397"/>
                        <a:pt x="961" y="366"/>
                      </a:cubicBezTo>
                      <a:cubicBezTo>
                        <a:pt x="976" y="336"/>
                        <a:pt x="976" y="306"/>
                        <a:pt x="991" y="260"/>
                      </a:cubicBezTo>
                      <a:cubicBezTo>
                        <a:pt x="991" y="245"/>
                        <a:pt x="991" y="214"/>
                        <a:pt x="1007" y="184"/>
                      </a:cubicBezTo>
                      <a:lnTo>
                        <a:pt x="1018" y="4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4"/>
                <p:cNvSpPr/>
                <p:nvPr/>
              </p:nvSpPr>
              <p:spPr>
                <a:xfrm>
                  <a:off x="5979025" y="4386775"/>
                  <a:ext cx="25" cy="400"/>
                </a:xfrm>
                <a:custGeom>
                  <a:avLst/>
                  <a:gdLst/>
                  <a:ahLst/>
                  <a:cxnLst/>
                  <a:rect l="l" t="t" r="r" b="b"/>
                  <a:pathLst>
                    <a:path w="1" h="16" extrusionOk="0">
                      <a:moveTo>
                        <a:pt x="0" y="16"/>
                      </a:moveTo>
                      <a:lnTo>
                        <a:pt x="0" y="16"/>
                      </a:ln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4"/>
                <p:cNvSpPr/>
                <p:nvPr/>
              </p:nvSpPr>
              <p:spPr>
                <a:xfrm>
                  <a:off x="5957675" y="4323925"/>
                  <a:ext cx="65925" cy="166100"/>
                </a:xfrm>
                <a:custGeom>
                  <a:avLst/>
                  <a:gdLst/>
                  <a:ahLst/>
                  <a:cxnLst/>
                  <a:rect l="l" t="t" r="r" b="b"/>
                  <a:pathLst>
                    <a:path w="2637" h="6644" extrusionOk="0">
                      <a:moveTo>
                        <a:pt x="2637" y="1"/>
                      </a:moveTo>
                      <a:lnTo>
                        <a:pt x="2637" y="1"/>
                      </a:lnTo>
                      <a:cubicBezTo>
                        <a:pt x="2591" y="62"/>
                        <a:pt x="2560" y="138"/>
                        <a:pt x="2515" y="199"/>
                      </a:cubicBezTo>
                      <a:cubicBezTo>
                        <a:pt x="2378" y="412"/>
                        <a:pt x="2241" y="641"/>
                        <a:pt x="2088" y="839"/>
                      </a:cubicBezTo>
                      <a:cubicBezTo>
                        <a:pt x="2058" y="884"/>
                        <a:pt x="2027" y="945"/>
                        <a:pt x="1982" y="991"/>
                      </a:cubicBezTo>
                      <a:cubicBezTo>
                        <a:pt x="1951" y="1037"/>
                        <a:pt x="1905" y="1082"/>
                        <a:pt x="1875" y="1128"/>
                      </a:cubicBezTo>
                      <a:cubicBezTo>
                        <a:pt x="1799" y="1220"/>
                        <a:pt x="1722" y="1326"/>
                        <a:pt x="1646" y="1418"/>
                      </a:cubicBezTo>
                      <a:cubicBezTo>
                        <a:pt x="1570" y="1524"/>
                        <a:pt x="1494" y="1616"/>
                        <a:pt x="1418" y="1722"/>
                      </a:cubicBezTo>
                      <a:cubicBezTo>
                        <a:pt x="1326" y="1814"/>
                        <a:pt x="1250" y="1920"/>
                        <a:pt x="1174" y="2027"/>
                      </a:cubicBezTo>
                      <a:cubicBezTo>
                        <a:pt x="1174" y="2027"/>
                        <a:pt x="1174" y="2012"/>
                        <a:pt x="1174" y="2012"/>
                      </a:cubicBezTo>
                      <a:lnTo>
                        <a:pt x="1144" y="2058"/>
                      </a:lnTo>
                      <a:cubicBezTo>
                        <a:pt x="1145" y="2058"/>
                        <a:pt x="1147" y="2058"/>
                        <a:pt x="1148" y="2058"/>
                      </a:cubicBezTo>
                      <a:lnTo>
                        <a:pt x="1148" y="2058"/>
                      </a:lnTo>
                      <a:cubicBezTo>
                        <a:pt x="1144" y="2066"/>
                        <a:pt x="1144" y="2073"/>
                        <a:pt x="1144" y="2073"/>
                      </a:cubicBezTo>
                      <a:cubicBezTo>
                        <a:pt x="1083" y="2149"/>
                        <a:pt x="1037" y="2225"/>
                        <a:pt x="991" y="2301"/>
                      </a:cubicBezTo>
                      <a:cubicBezTo>
                        <a:pt x="961" y="2332"/>
                        <a:pt x="945" y="2378"/>
                        <a:pt x="930" y="2408"/>
                      </a:cubicBezTo>
                      <a:cubicBezTo>
                        <a:pt x="900" y="2454"/>
                        <a:pt x="869" y="2484"/>
                        <a:pt x="854" y="2530"/>
                      </a:cubicBezTo>
                      <a:cubicBezTo>
                        <a:pt x="839" y="2560"/>
                        <a:pt x="808" y="2606"/>
                        <a:pt x="793" y="2637"/>
                      </a:cubicBezTo>
                      <a:cubicBezTo>
                        <a:pt x="778" y="2667"/>
                        <a:pt x="763" y="2713"/>
                        <a:pt x="732" y="2743"/>
                      </a:cubicBezTo>
                      <a:cubicBezTo>
                        <a:pt x="702" y="2819"/>
                        <a:pt x="671" y="2880"/>
                        <a:pt x="641" y="2956"/>
                      </a:cubicBezTo>
                      <a:cubicBezTo>
                        <a:pt x="595" y="3078"/>
                        <a:pt x="565" y="3200"/>
                        <a:pt x="519" y="3322"/>
                      </a:cubicBezTo>
                      <a:cubicBezTo>
                        <a:pt x="473" y="3459"/>
                        <a:pt x="443" y="3596"/>
                        <a:pt x="397" y="3718"/>
                      </a:cubicBezTo>
                      <a:cubicBezTo>
                        <a:pt x="367" y="3825"/>
                        <a:pt x="321" y="3947"/>
                        <a:pt x="290" y="4053"/>
                      </a:cubicBezTo>
                      <a:cubicBezTo>
                        <a:pt x="260" y="4130"/>
                        <a:pt x="245" y="4206"/>
                        <a:pt x="214" y="4282"/>
                      </a:cubicBezTo>
                      <a:cubicBezTo>
                        <a:pt x="214" y="4297"/>
                        <a:pt x="199" y="4312"/>
                        <a:pt x="199" y="4328"/>
                      </a:cubicBezTo>
                      <a:cubicBezTo>
                        <a:pt x="184" y="4373"/>
                        <a:pt x="184" y="4419"/>
                        <a:pt x="168" y="4465"/>
                      </a:cubicBezTo>
                      <a:lnTo>
                        <a:pt x="138" y="4572"/>
                      </a:lnTo>
                      <a:cubicBezTo>
                        <a:pt x="138" y="4587"/>
                        <a:pt x="123" y="4617"/>
                        <a:pt x="123" y="4632"/>
                      </a:cubicBezTo>
                      <a:cubicBezTo>
                        <a:pt x="107" y="4693"/>
                        <a:pt x="92" y="4770"/>
                        <a:pt x="77" y="4831"/>
                      </a:cubicBezTo>
                      <a:cubicBezTo>
                        <a:pt x="77" y="4907"/>
                        <a:pt x="62" y="4968"/>
                        <a:pt x="47" y="5029"/>
                      </a:cubicBezTo>
                      <a:lnTo>
                        <a:pt x="16" y="5227"/>
                      </a:lnTo>
                      <a:cubicBezTo>
                        <a:pt x="16" y="5257"/>
                        <a:pt x="1" y="5303"/>
                        <a:pt x="1" y="5349"/>
                      </a:cubicBezTo>
                      <a:cubicBezTo>
                        <a:pt x="1" y="5379"/>
                        <a:pt x="1" y="5425"/>
                        <a:pt x="1" y="5470"/>
                      </a:cubicBezTo>
                      <a:cubicBezTo>
                        <a:pt x="1" y="5516"/>
                        <a:pt x="1" y="5562"/>
                        <a:pt x="16" y="5608"/>
                      </a:cubicBezTo>
                      <a:cubicBezTo>
                        <a:pt x="16" y="5653"/>
                        <a:pt x="16" y="5699"/>
                        <a:pt x="31" y="5745"/>
                      </a:cubicBezTo>
                      <a:cubicBezTo>
                        <a:pt x="31" y="5806"/>
                        <a:pt x="31" y="5867"/>
                        <a:pt x="47" y="5943"/>
                      </a:cubicBezTo>
                      <a:cubicBezTo>
                        <a:pt x="47" y="6019"/>
                        <a:pt x="62" y="6095"/>
                        <a:pt x="62" y="6156"/>
                      </a:cubicBezTo>
                      <a:cubicBezTo>
                        <a:pt x="62" y="6187"/>
                        <a:pt x="77" y="6217"/>
                        <a:pt x="77" y="6247"/>
                      </a:cubicBezTo>
                      <a:cubicBezTo>
                        <a:pt x="77" y="6293"/>
                        <a:pt x="92" y="6339"/>
                        <a:pt x="92" y="6369"/>
                      </a:cubicBezTo>
                      <a:cubicBezTo>
                        <a:pt x="107" y="6430"/>
                        <a:pt x="107" y="6476"/>
                        <a:pt x="123" y="6522"/>
                      </a:cubicBezTo>
                      <a:cubicBezTo>
                        <a:pt x="138" y="6552"/>
                        <a:pt x="153" y="6598"/>
                        <a:pt x="168" y="6644"/>
                      </a:cubicBezTo>
                      <a:cubicBezTo>
                        <a:pt x="168" y="6598"/>
                        <a:pt x="168" y="6552"/>
                        <a:pt x="153" y="6522"/>
                      </a:cubicBezTo>
                      <a:lnTo>
                        <a:pt x="153" y="6400"/>
                      </a:lnTo>
                      <a:cubicBezTo>
                        <a:pt x="138" y="6354"/>
                        <a:pt x="138" y="6324"/>
                        <a:pt x="138" y="6278"/>
                      </a:cubicBezTo>
                      <a:cubicBezTo>
                        <a:pt x="123" y="6232"/>
                        <a:pt x="123" y="6202"/>
                        <a:pt x="123" y="6156"/>
                      </a:cubicBezTo>
                      <a:cubicBezTo>
                        <a:pt x="107" y="6110"/>
                        <a:pt x="107" y="6065"/>
                        <a:pt x="107" y="6019"/>
                      </a:cubicBezTo>
                      <a:lnTo>
                        <a:pt x="92" y="5790"/>
                      </a:lnTo>
                      <a:cubicBezTo>
                        <a:pt x="77" y="5699"/>
                        <a:pt x="77" y="5608"/>
                        <a:pt x="62" y="5516"/>
                      </a:cubicBezTo>
                      <a:cubicBezTo>
                        <a:pt x="62" y="5470"/>
                        <a:pt x="62" y="5425"/>
                        <a:pt x="77" y="5394"/>
                      </a:cubicBezTo>
                      <a:cubicBezTo>
                        <a:pt x="77" y="5364"/>
                        <a:pt x="77" y="5349"/>
                        <a:pt x="77" y="5333"/>
                      </a:cubicBezTo>
                      <a:cubicBezTo>
                        <a:pt x="107" y="5257"/>
                        <a:pt x="138" y="5181"/>
                        <a:pt x="153" y="5105"/>
                      </a:cubicBezTo>
                      <a:cubicBezTo>
                        <a:pt x="168" y="5044"/>
                        <a:pt x="199" y="4983"/>
                        <a:pt x="214" y="4922"/>
                      </a:cubicBezTo>
                      <a:lnTo>
                        <a:pt x="199" y="4922"/>
                      </a:lnTo>
                      <a:cubicBezTo>
                        <a:pt x="214" y="4891"/>
                        <a:pt x="229" y="4846"/>
                        <a:pt x="229" y="4800"/>
                      </a:cubicBezTo>
                      <a:cubicBezTo>
                        <a:pt x="260" y="4724"/>
                        <a:pt x="275" y="4663"/>
                        <a:pt x="290" y="4587"/>
                      </a:cubicBezTo>
                      <a:cubicBezTo>
                        <a:pt x="306" y="4511"/>
                        <a:pt x="336" y="4434"/>
                        <a:pt x="351" y="4343"/>
                      </a:cubicBezTo>
                      <a:cubicBezTo>
                        <a:pt x="367" y="4328"/>
                        <a:pt x="367" y="4312"/>
                        <a:pt x="367" y="4297"/>
                      </a:cubicBezTo>
                      <a:cubicBezTo>
                        <a:pt x="382" y="4252"/>
                        <a:pt x="397" y="4221"/>
                        <a:pt x="412" y="4175"/>
                      </a:cubicBezTo>
                      <a:cubicBezTo>
                        <a:pt x="458" y="4053"/>
                        <a:pt x="504" y="3932"/>
                        <a:pt x="549" y="3810"/>
                      </a:cubicBezTo>
                      <a:cubicBezTo>
                        <a:pt x="580" y="3688"/>
                        <a:pt x="626" y="3566"/>
                        <a:pt x="671" y="3444"/>
                      </a:cubicBezTo>
                      <a:cubicBezTo>
                        <a:pt x="686" y="3383"/>
                        <a:pt x="717" y="3322"/>
                        <a:pt x="732" y="3261"/>
                      </a:cubicBezTo>
                      <a:cubicBezTo>
                        <a:pt x="747" y="3200"/>
                        <a:pt x="778" y="3139"/>
                        <a:pt x="793" y="3078"/>
                      </a:cubicBezTo>
                      <a:cubicBezTo>
                        <a:pt x="808" y="3048"/>
                        <a:pt x="824" y="3002"/>
                        <a:pt x="839" y="2972"/>
                      </a:cubicBezTo>
                      <a:cubicBezTo>
                        <a:pt x="854" y="2941"/>
                        <a:pt x="869" y="2926"/>
                        <a:pt x="869" y="2896"/>
                      </a:cubicBezTo>
                      <a:cubicBezTo>
                        <a:pt x="900" y="2835"/>
                        <a:pt x="930" y="2774"/>
                        <a:pt x="961" y="2728"/>
                      </a:cubicBezTo>
                      <a:cubicBezTo>
                        <a:pt x="976" y="2682"/>
                        <a:pt x="1006" y="2637"/>
                        <a:pt x="1022" y="2606"/>
                      </a:cubicBezTo>
                      <a:lnTo>
                        <a:pt x="1022" y="2621"/>
                      </a:lnTo>
                      <a:cubicBezTo>
                        <a:pt x="1037" y="2576"/>
                        <a:pt x="1067" y="2530"/>
                        <a:pt x="1083" y="2499"/>
                      </a:cubicBezTo>
                      <a:cubicBezTo>
                        <a:pt x="1113" y="2454"/>
                        <a:pt x="1144" y="2408"/>
                        <a:pt x="1174" y="2362"/>
                      </a:cubicBezTo>
                      <a:cubicBezTo>
                        <a:pt x="1220" y="2286"/>
                        <a:pt x="1281" y="2210"/>
                        <a:pt x="1326" y="2134"/>
                      </a:cubicBezTo>
                      <a:cubicBezTo>
                        <a:pt x="1342" y="2103"/>
                        <a:pt x="1357" y="2088"/>
                        <a:pt x="1372" y="2073"/>
                      </a:cubicBezTo>
                      <a:cubicBezTo>
                        <a:pt x="1448" y="1966"/>
                        <a:pt x="1540" y="1875"/>
                        <a:pt x="1616" y="1768"/>
                      </a:cubicBezTo>
                      <a:cubicBezTo>
                        <a:pt x="1692" y="1661"/>
                        <a:pt x="1768" y="1555"/>
                        <a:pt x="1844" y="1448"/>
                      </a:cubicBezTo>
                      <a:cubicBezTo>
                        <a:pt x="1921" y="1341"/>
                        <a:pt x="1997" y="1235"/>
                        <a:pt x="2073" y="1128"/>
                      </a:cubicBezTo>
                      <a:cubicBezTo>
                        <a:pt x="2134" y="1022"/>
                        <a:pt x="2210" y="915"/>
                        <a:pt x="2271" y="793"/>
                      </a:cubicBezTo>
                      <a:cubicBezTo>
                        <a:pt x="2286" y="763"/>
                        <a:pt x="2301" y="747"/>
                        <a:pt x="2301" y="717"/>
                      </a:cubicBezTo>
                      <a:cubicBezTo>
                        <a:pt x="2423" y="488"/>
                        <a:pt x="2530" y="245"/>
                        <a:pt x="2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4"/>
                <p:cNvSpPr/>
                <p:nvPr/>
              </p:nvSpPr>
              <p:spPr>
                <a:xfrm>
                  <a:off x="6007575" y="4344875"/>
                  <a:ext cx="20600" cy="41175"/>
                </a:xfrm>
                <a:custGeom>
                  <a:avLst/>
                  <a:gdLst/>
                  <a:ahLst/>
                  <a:cxnLst/>
                  <a:rect l="l" t="t" r="r" b="b"/>
                  <a:pathLst>
                    <a:path w="824" h="1647" extrusionOk="0">
                      <a:moveTo>
                        <a:pt x="823" y="1"/>
                      </a:moveTo>
                      <a:cubicBezTo>
                        <a:pt x="808" y="31"/>
                        <a:pt x="793" y="46"/>
                        <a:pt x="778" y="77"/>
                      </a:cubicBezTo>
                      <a:cubicBezTo>
                        <a:pt x="763" y="92"/>
                        <a:pt x="747" y="107"/>
                        <a:pt x="747" y="123"/>
                      </a:cubicBezTo>
                      <a:cubicBezTo>
                        <a:pt x="717" y="153"/>
                        <a:pt x="702" y="168"/>
                        <a:pt x="686" y="199"/>
                      </a:cubicBezTo>
                      <a:cubicBezTo>
                        <a:pt x="686" y="214"/>
                        <a:pt x="671" y="229"/>
                        <a:pt x="671" y="229"/>
                      </a:cubicBezTo>
                      <a:cubicBezTo>
                        <a:pt x="656" y="244"/>
                        <a:pt x="656" y="260"/>
                        <a:pt x="641" y="275"/>
                      </a:cubicBezTo>
                      <a:cubicBezTo>
                        <a:pt x="625" y="305"/>
                        <a:pt x="595" y="366"/>
                        <a:pt x="564" y="412"/>
                      </a:cubicBezTo>
                      <a:cubicBezTo>
                        <a:pt x="519" y="503"/>
                        <a:pt x="473" y="595"/>
                        <a:pt x="427" y="702"/>
                      </a:cubicBezTo>
                      <a:cubicBezTo>
                        <a:pt x="397" y="763"/>
                        <a:pt x="351" y="823"/>
                        <a:pt x="321" y="900"/>
                      </a:cubicBezTo>
                      <a:cubicBezTo>
                        <a:pt x="305" y="945"/>
                        <a:pt x="275" y="991"/>
                        <a:pt x="245" y="1037"/>
                      </a:cubicBezTo>
                      <a:cubicBezTo>
                        <a:pt x="245" y="1052"/>
                        <a:pt x="229" y="1082"/>
                        <a:pt x="229" y="1098"/>
                      </a:cubicBezTo>
                      <a:cubicBezTo>
                        <a:pt x="199" y="1128"/>
                        <a:pt x="184" y="1174"/>
                        <a:pt x="168" y="1220"/>
                      </a:cubicBezTo>
                      <a:cubicBezTo>
                        <a:pt x="138" y="1265"/>
                        <a:pt x="123" y="1296"/>
                        <a:pt x="107" y="1341"/>
                      </a:cubicBezTo>
                      <a:cubicBezTo>
                        <a:pt x="92" y="1357"/>
                        <a:pt x="92" y="1387"/>
                        <a:pt x="77" y="1402"/>
                      </a:cubicBezTo>
                      <a:cubicBezTo>
                        <a:pt x="77" y="1402"/>
                        <a:pt x="62" y="1418"/>
                        <a:pt x="62" y="1418"/>
                      </a:cubicBezTo>
                      <a:cubicBezTo>
                        <a:pt x="62" y="1433"/>
                        <a:pt x="62" y="1448"/>
                        <a:pt x="46" y="1448"/>
                      </a:cubicBezTo>
                      <a:cubicBezTo>
                        <a:pt x="46" y="1479"/>
                        <a:pt x="31" y="1494"/>
                        <a:pt x="31" y="1524"/>
                      </a:cubicBezTo>
                      <a:cubicBezTo>
                        <a:pt x="16" y="1540"/>
                        <a:pt x="16" y="1555"/>
                        <a:pt x="16" y="1570"/>
                      </a:cubicBezTo>
                      <a:cubicBezTo>
                        <a:pt x="1" y="1585"/>
                        <a:pt x="1" y="1600"/>
                        <a:pt x="1" y="1616"/>
                      </a:cubicBezTo>
                      <a:cubicBezTo>
                        <a:pt x="16" y="1631"/>
                        <a:pt x="16" y="1631"/>
                        <a:pt x="16" y="1646"/>
                      </a:cubicBezTo>
                      <a:cubicBezTo>
                        <a:pt x="16" y="1631"/>
                        <a:pt x="31" y="1631"/>
                        <a:pt x="31" y="1631"/>
                      </a:cubicBezTo>
                      <a:cubicBezTo>
                        <a:pt x="31" y="1600"/>
                        <a:pt x="46" y="1585"/>
                        <a:pt x="46" y="1570"/>
                      </a:cubicBezTo>
                      <a:cubicBezTo>
                        <a:pt x="62" y="1555"/>
                        <a:pt x="62" y="1540"/>
                        <a:pt x="77" y="1524"/>
                      </a:cubicBezTo>
                      <a:cubicBezTo>
                        <a:pt x="77" y="1494"/>
                        <a:pt x="92" y="1463"/>
                        <a:pt x="107" y="1433"/>
                      </a:cubicBezTo>
                      <a:cubicBezTo>
                        <a:pt x="123" y="1418"/>
                        <a:pt x="138" y="1387"/>
                        <a:pt x="138" y="1372"/>
                      </a:cubicBezTo>
                      <a:cubicBezTo>
                        <a:pt x="168" y="1326"/>
                        <a:pt x="184" y="1296"/>
                        <a:pt x="199" y="1250"/>
                      </a:cubicBezTo>
                      <a:cubicBezTo>
                        <a:pt x="229" y="1204"/>
                        <a:pt x="245" y="1174"/>
                        <a:pt x="260" y="1128"/>
                      </a:cubicBezTo>
                      <a:cubicBezTo>
                        <a:pt x="275" y="1113"/>
                        <a:pt x="290" y="1082"/>
                        <a:pt x="290" y="1067"/>
                      </a:cubicBezTo>
                      <a:cubicBezTo>
                        <a:pt x="290" y="1067"/>
                        <a:pt x="305" y="1052"/>
                        <a:pt x="305" y="1052"/>
                      </a:cubicBezTo>
                      <a:cubicBezTo>
                        <a:pt x="305" y="1022"/>
                        <a:pt x="321" y="1006"/>
                        <a:pt x="336" y="991"/>
                      </a:cubicBezTo>
                      <a:cubicBezTo>
                        <a:pt x="351" y="930"/>
                        <a:pt x="382" y="884"/>
                        <a:pt x="412" y="823"/>
                      </a:cubicBezTo>
                      <a:lnTo>
                        <a:pt x="564" y="503"/>
                      </a:lnTo>
                      <a:cubicBezTo>
                        <a:pt x="595" y="458"/>
                        <a:pt x="610" y="412"/>
                        <a:pt x="641" y="366"/>
                      </a:cubicBezTo>
                      <a:cubicBezTo>
                        <a:pt x="641" y="336"/>
                        <a:pt x="656" y="305"/>
                        <a:pt x="671" y="275"/>
                      </a:cubicBezTo>
                      <a:cubicBezTo>
                        <a:pt x="671" y="260"/>
                        <a:pt x="686" y="260"/>
                        <a:pt x="686" y="244"/>
                      </a:cubicBezTo>
                      <a:cubicBezTo>
                        <a:pt x="702" y="229"/>
                        <a:pt x="702" y="214"/>
                        <a:pt x="717" y="199"/>
                      </a:cubicBezTo>
                      <a:lnTo>
                        <a:pt x="717" y="214"/>
                      </a:lnTo>
                      <a:cubicBezTo>
                        <a:pt x="747" y="138"/>
                        <a:pt x="793" y="77"/>
                        <a:pt x="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4"/>
                <p:cNvSpPr/>
                <p:nvPr/>
              </p:nvSpPr>
              <p:spPr>
                <a:xfrm>
                  <a:off x="6026625" y="4455725"/>
                  <a:ext cx="25" cy="25"/>
                </a:xfrm>
                <a:custGeom>
                  <a:avLst/>
                  <a:gdLst/>
                  <a:ahLst/>
                  <a:cxnLst/>
                  <a:rect l="l" t="t" r="r" b="b"/>
                  <a:pathLst>
                    <a:path w="1" h="1" extrusionOk="0">
                      <a:moveTo>
                        <a:pt x="1" y="0"/>
                      </a:moveTo>
                      <a:lnTo>
                        <a:pt x="1" y="0"/>
                      </a:ln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4"/>
                <p:cNvSpPr/>
                <p:nvPr/>
              </p:nvSpPr>
              <p:spPr>
                <a:xfrm>
                  <a:off x="6026625" y="4455725"/>
                  <a:ext cx="25" cy="400"/>
                </a:xfrm>
                <a:custGeom>
                  <a:avLst/>
                  <a:gdLst/>
                  <a:ahLst/>
                  <a:cxnLst/>
                  <a:rect l="l" t="t" r="r" b="b"/>
                  <a:pathLst>
                    <a:path w="1" h="16" extrusionOk="0">
                      <a:moveTo>
                        <a:pt x="1" y="16"/>
                      </a:moveTo>
                      <a:cubicBezTo>
                        <a:pt x="1" y="16"/>
                        <a:pt x="1" y="16"/>
                        <a:pt x="1" y="16"/>
                      </a:cubicBezTo>
                      <a:lnTo>
                        <a:pt x="1" y="16"/>
                      </a:lnTo>
                      <a:cubicBezTo>
                        <a:pt x="1" y="16"/>
                        <a:pt x="1" y="0"/>
                        <a:pt x="1" y="0"/>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4"/>
                <p:cNvSpPr/>
                <p:nvPr/>
              </p:nvSpPr>
              <p:spPr>
                <a:xfrm>
                  <a:off x="5999575" y="4421825"/>
                  <a:ext cx="66700" cy="82675"/>
                </a:xfrm>
                <a:custGeom>
                  <a:avLst/>
                  <a:gdLst/>
                  <a:ahLst/>
                  <a:cxnLst/>
                  <a:rect l="l" t="t" r="r" b="b"/>
                  <a:pathLst>
                    <a:path w="2668" h="3307" extrusionOk="0">
                      <a:moveTo>
                        <a:pt x="2667" y="0"/>
                      </a:moveTo>
                      <a:cubicBezTo>
                        <a:pt x="2637" y="16"/>
                        <a:pt x="2621" y="31"/>
                        <a:pt x="2591" y="46"/>
                      </a:cubicBezTo>
                      <a:cubicBezTo>
                        <a:pt x="2454" y="107"/>
                        <a:pt x="2317" y="168"/>
                        <a:pt x="2195" y="244"/>
                      </a:cubicBezTo>
                      <a:cubicBezTo>
                        <a:pt x="2149" y="275"/>
                        <a:pt x="2119" y="290"/>
                        <a:pt x="2073" y="320"/>
                      </a:cubicBezTo>
                      <a:cubicBezTo>
                        <a:pt x="2027" y="351"/>
                        <a:pt x="1981" y="381"/>
                        <a:pt x="1921" y="427"/>
                      </a:cubicBezTo>
                      <a:cubicBezTo>
                        <a:pt x="1875" y="457"/>
                        <a:pt x="1829" y="503"/>
                        <a:pt x="1783" y="534"/>
                      </a:cubicBezTo>
                      <a:cubicBezTo>
                        <a:pt x="1738" y="579"/>
                        <a:pt x="1707" y="610"/>
                        <a:pt x="1662" y="656"/>
                      </a:cubicBezTo>
                      <a:cubicBezTo>
                        <a:pt x="1616" y="686"/>
                        <a:pt x="1585" y="732"/>
                        <a:pt x="1540" y="777"/>
                      </a:cubicBezTo>
                      <a:cubicBezTo>
                        <a:pt x="1524" y="808"/>
                        <a:pt x="1509" y="823"/>
                        <a:pt x="1479" y="838"/>
                      </a:cubicBezTo>
                      <a:cubicBezTo>
                        <a:pt x="1463" y="869"/>
                        <a:pt x="1433" y="899"/>
                        <a:pt x="1418" y="915"/>
                      </a:cubicBezTo>
                      <a:cubicBezTo>
                        <a:pt x="1402" y="930"/>
                        <a:pt x="1402" y="945"/>
                        <a:pt x="1402" y="945"/>
                      </a:cubicBezTo>
                      <a:cubicBezTo>
                        <a:pt x="1387" y="960"/>
                        <a:pt x="1372" y="975"/>
                        <a:pt x="1357" y="991"/>
                      </a:cubicBezTo>
                      <a:cubicBezTo>
                        <a:pt x="1342" y="1006"/>
                        <a:pt x="1326" y="1021"/>
                        <a:pt x="1326" y="1052"/>
                      </a:cubicBezTo>
                      <a:lnTo>
                        <a:pt x="1204" y="1189"/>
                      </a:lnTo>
                      <a:cubicBezTo>
                        <a:pt x="1174" y="1250"/>
                        <a:pt x="1128" y="1295"/>
                        <a:pt x="1083" y="1356"/>
                      </a:cubicBezTo>
                      <a:cubicBezTo>
                        <a:pt x="1083" y="1356"/>
                        <a:pt x="1083" y="1372"/>
                        <a:pt x="1083" y="1372"/>
                      </a:cubicBezTo>
                      <a:cubicBezTo>
                        <a:pt x="1067" y="1387"/>
                        <a:pt x="1052" y="1402"/>
                        <a:pt x="1052" y="1417"/>
                      </a:cubicBezTo>
                      <a:cubicBezTo>
                        <a:pt x="1022" y="1463"/>
                        <a:pt x="991" y="1493"/>
                        <a:pt x="976" y="1524"/>
                      </a:cubicBezTo>
                      <a:cubicBezTo>
                        <a:pt x="915" y="1631"/>
                        <a:pt x="854" y="1722"/>
                        <a:pt x="793" y="1829"/>
                      </a:cubicBezTo>
                      <a:cubicBezTo>
                        <a:pt x="763" y="1874"/>
                        <a:pt x="732" y="1920"/>
                        <a:pt x="702" y="1966"/>
                      </a:cubicBezTo>
                      <a:cubicBezTo>
                        <a:pt x="671" y="2011"/>
                        <a:pt x="641" y="2057"/>
                        <a:pt x="610" y="2103"/>
                      </a:cubicBezTo>
                      <a:cubicBezTo>
                        <a:pt x="580" y="2164"/>
                        <a:pt x="534" y="2225"/>
                        <a:pt x="504" y="2286"/>
                      </a:cubicBezTo>
                      <a:cubicBezTo>
                        <a:pt x="473" y="2331"/>
                        <a:pt x="443" y="2392"/>
                        <a:pt x="412" y="2438"/>
                      </a:cubicBezTo>
                      <a:cubicBezTo>
                        <a:pt x="397" y="2484"/>
                        <a:pt x="366" y="2530"/>
                        <a:pt x="351" y="2575"/>
                      </a:cubicBezTo>
                      <a:cubicBezTo>
                        <a:pt x="321" y="2606"/>
                        <a:pt x="306" y="2651"/>
                        <a:pt x="290" y="2682"/>
                      </a:cubicBezTo>
                      <a:cubicBezTo>
                        <a:pt x="275" y="2697"/>
                        <a:pt x="260" y="2712"/>
                        <a:pt x="260" y="2728"/>
                      </a:cubicBezTo>
                      <a:cubicBezTo>
                        <a:pt x="245" y="2743"/>
                        <a:pt x="245" y="2743"/>
                        <a:pt x="245" y="2743"/>
                      </a:cubicBezTo>
                      <a:cubicBezTo>
                        <a:pt x="199" y="2819"/>
                        <a:pt x="168" y="2895"/>
                        <a:pt x="123" y="2971"/>
                      </a:cubicBezTo>
                      <a:cubicBezTo>
                        <a:pt x="123" y="2971"/>
                        <a:pt x="123" y="2987"/>
                        <a:pt x="123" y="2987"/>
                      </a:cubicBezTo>
                      <a:cubicBezTo>
                        <a:pt x="123" y="3002"/>
                        <a:pt x="107" y="3002"/>
                        <a:pt x="107" y="3002"/>
                      </a:cubicBezTo>
                      <a:cubicBezTo>
                        <a:pt x="107" y="3002"/>
                        <a:pt x="107" y="3017"/>
                        <a:pt x="107" y="3032"/>
                      </a:cubicBezTo>
                      <a:cubicBezTo>
                        <a:pt x="92" y="3048"/>
                        <a:pt x="92" y="3063"/>
                        <a:pt x="77" y="3078"/>
                      </a:cubicBezTo>
                      <a:cubicBezTo>
                        <a:pt x="62" y="3108"/>
                        <a:pt x="62" y="3124"/>
                        <a:pt x="46" y="3139"/>
                      </a:cubicBezTo>
                      <a:lnTo>
                        <a:pt x="16" y="3230"/>
                      </a:lnTo>
                      <a:cubicBezTo>
                        <a:pt x="16" y="3246"/>
                        <a:pt x="1" y="3261"/>
                        <a:pt x="1" y="3276"/>
                      </a:cubicBezTo>
                      <a:cubicBezTo>
                        <a:pt x="1" y="3276"/>
                        <a:pt x="1" y="3291"/>
                        <a:pt x="1" y="3291"/>
                      </a:cubicBezTo>
                      <a:cubicBezTo>
                        <a:pt x="1" y="3307"/>
                        <a:pt x="1" y="3307"/>
                        <a:pt x="1" y="3307"/>
                      </a:cubicBezTo>
                      <a:lnTo>
                        <a:pt x="16" y="3291"/>
                      </a:lnTo>
                      <a:cubicBezTo>
                        <a:pt x="46" y="3276"/>
                        <a:pt x="46" y="3246"/>
                        <a:pt x="62" y="3230"/>
                      </a:cubicBezTo>
                      <a:cubicBezTo>
                        <a:pt x="62" y="3200"/>
                        <a:pt x="77" y="3185"/>
                        <a:pt x="92" y="3154"/>
                      </a:cubicBezTo>
                      <a:cubicBezTo>
                        <a:pt x="107" y="3108"/>
                        <a:pt x="138" y="3063"/>
                        <a:pt x="153" y="3017"/>
                      </a:cubicBezTo>
                      <a:cubicBezTo>
                        <a:pt x="199" y="2941"/>
                        <a:pt x="245" y="2865"/>
                        <a:pt x="290" y="2789"/>
                      </a:cubicBezTo>
                      <a:cubicBezTo>
                        <a:pt x="321" y="2728"/>
                        <a:pt x="366" y="2667"/>
                        <a:pt x="397" y="2606"/>
                      </a:cubicBezTo>
                      <a:cubicBezTo>
                        <a:pt x="427" y="2560"/>
                        <a:pt x="443" y="2514"/>
                        <a:pt x="473" y="2469"/>
                      </a:cubicBezTo>
                      <a:cubicBezTo>
                        <a:pt x="504" y="2423"/>
                        <a:pt x="534" y="2377"/>
                        <a:pt x="565" y="2331"/>
                      </a:cubicBezTo>
                      <a:cubicBezTo>
                        <a:pt x="641" y="2225"/>
                        <a:pt x="702" y="2118"/>
                        <a:pt x="778" y="2011"/>
                      </a:cubicBezTo>
                      <a:cubicBezTo>
                        <a:pt x="854" y="1905"/>
                        <a:pt x="915" y="1798"/>
                        <a:pt x="991" y="1707"/>
                      </a:cubicBezTo>
                      <a:cubicBezTo>
                        <a:pt x="1006" y="1661"/>
                        <a:pt x="1037" y="1631"/>
                        <a:pt x="1067" y="1585"/>
                      </a:cubicBezTo>
                      <a:cubicBezTo>
                        <a:pt x="1098" y="1539"/>
                        <a:pt x="1143" y="1478"/>
                        <a:pt x="1174" y="1433"/>
                      </a:cubicBezTo>
                      <a:cubicBezTo>
                        <a:pt x="1204" y="1387"/>
                        <a:pt x="1235" y="1341"/>
                        <a:pt x="1265" y="1311"/>
                      </a:cubicBezTo>
                      <a:cubicBezTo>
                        <a:pt x="1342" y="1204"/>
                        <a:pt x="1402" y="1113"/>
                        <a:pt x="1479" y="1036"/>
                      </a:cubicBezTo>
                      <a:cubicBezTo>
                        <a:pt x="1555" y="945"/>
                        <a:pt x="1631" y="854"/>
                        <a:pt x="1707" y="762"/>
                      </a:cubicBezTo>
                      <a:cubicBezTo>
                        <a:pt x="1738" y="732"/>
                        <a:pt x="1768" y="701"/>
                        <a:pt x="1814" y="671"/>
                      </a:cubicBezTo>
                      <a:cubicBezTo>
                        <a:pt x="1844" y="640"/>
                        <a:pt x="1875" y="610"/>
                        <a:pt x="1905" y="579"/>
                      </a:cubicBezTo>
                      <a:cubicBezTo>
                        <a:pt x="1936" y="564"/>
                        <a:pt x="1951" y="549"/>
                        <a:pt x="1981" y="534"/>
                      </a:cubicBezTo>
                      <a:cubicBezTo>
                        <a:pt x="1997" y="518"/>
                        <a:pt x="2027" y="488"/>
                        <a:pt x="2042" y="473"/>
                      </a:cubicBezTo>
                      <a:lnTo>
                        <a:pt x="2058" y="473"/>
                      </a:lnTo>
                      <a:cubicBezTo>
                        <a:pt x="2073" y="457"/>
                        <a:pt x="2088" y="442"/>
                        <a:pt x="2103" y="427"/>
                      </a:cubicBezTo>
                      <a:cubicBezTo>
                        <a:pt x="2119" y="412"/>
                        <a:pt x="2134" y="412"/>
                        <a:pt x="2149" y="396"/>
                      </a:cubicBezTo>
                      <a:cubicBezTo>
                        <a:pt x="2149" y="381"/>
                        <a:pt x="2164" y="366"/>
                        <a:pt x="2180" y="366"/>
                      </a:cubicBezTo>
                      <a:cubicBezTo>
                        <a:pt x="2180" y="366"/>
                        <a:pt x="2180" y="351"/>
                        <a:pt x="2195" y="351"/>
                      </a:cubicBezTo>
                      <a:cubicBezTo>
                        <a:pt x="2225" y="336"/>
                        <a:pt x="2256" y="305"/>
                        <a:pt x="2286" y="275"/>
                      </a:cubicBezTo>
                      <a:cubicBezTo>
                        <a:pt x="2408" y="198"/>
                        <a:pt x="2515" y="107"/>
                        <a:pt x="2637" y="31"/>
                      </a:cubicBezTo>
                      <a:cubicBezTo>
                        <a:pt x="2652" y="16"/>
                        <a:pt x="2667" y="16"/>
                        <a:pt x="2667" y="16"/>
                      </a:cubicBezTo>
                      <a:lnTo>
                        <a:pt x="2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4"/>
                <p:cNvSpPr/>
                <p:nvPr/>
              </p:nvSpPr>
              <p:spPr>
                <a:xfrm>
                  <a:off x="6006050" y="44903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4"/>
                <p:cNvSpPr/>
                <p:nvPr/>
              </p:nvSpPr>
              <p:spPr>
                <a:xfrm>
                  <a:off x="6064775" y="4416100"/>
                  <a:ext cx="31575" cy="27550"/>
                </a:xfrm>
                <a:custGeom>
                  <a:avLst/>
                  <a:gdLst/>
                  <a:ahLst/>
                  <a:cxnLst/>
                  <a:rect l="l" t="t" r="r" b="b"/>
                  <a:pathLst>
                    <a:path w="1263" h="1102" extrusionOk="0">
                      <a:moveTo>
                        <a:pt x="1263" y="1"/>
                      </a:moveTo>
                      <a:cubicBezTo>
                        <a:pt x="1187" y="62"/>
                        <a:pt x="1110" y="123"/>
                        <a:pt x="1034" y="184"/>
                      </a:cubicBezTo>
                      <a:cubicBezTo>
                        <a:pt x="958" y="245"/>
                        <a:pt x="897" y="306"/>
                        <a:pt x="821" y="366"/>
                      </a:cubicBezTo>
                      <a:cubicBezTo>
                        <a:pt x="806" y="382"/>
                        <a:pt x="790" y="397"/>
                        <a:pt x="760" y="412"/>
                      </a:cubicBezTo>
                      <a:cubicBezTo>
                        <a:pt x="745" y="427"/>
                        <a:pt x="729" y="443"/>
                        <a:pt x="699" y="458"/>
                      </a:cubicBezTo>
                      <a:lnTo>
                        <a:pt x="714" y="458"/>
                      </a:lnTo>
                      <a:cubicBezTo>
                        <a:pt x="684" y="473"/>
                        <a:pt x="653" y="504"/>
                        <a:pt x="638" y="519"/>
                      </a:cubicBezTo>
                      <a:cubicBezTo>
                        <a:pt x="608" y="534"/>
                        <a:pt x="592" y="549"/>
                        <a:pt x="562" y="580"/>
                      </a:cubicBezTo>
                      <a:lnTo>
                        <a:pt x="562" y="565"/>
                      </a:lnTo>
                      <a:cubicBezTo>
                        <a:pt x="470" y="641"/>
                        <a:pt x="364" y="732"/>
                        <a:pt x="272" y="808"/>
                      </a:cubicBezTo>
                      <a:lnTo>
                        <a:pt x="135" y="930"/>
                      </a:lnTo>
                      <a:cubicBezTo>
                        <a:pt x="120" y="945"/>
                        <a:pt x="90" y="976"/>
                        <a:pt x="74" y="991"/>
                      </a:cubicBezTo>
                      <a:cubicBezTo>
                        <a:pt x="59" y="1006"/>
                        <a:pt x="44" y="1022"/>
                        <a:pt x="44" y="1037"/>
                      </a:cubicBezTo>
                      <a:cubicBezTo>
                        <a:pt x="29" y="1037"/>
                        <a:pt x="13" y="1052"/>
                        <a:pt x="13" y="1052"/>
                      </a:cubicBezTo>
                      <a:cubicBezTo>
                        <a:pt x="1" y="1077"/>
                        <a:pt x="19" y="1102"/>
                        <a:pt x="43" y="1102"/>
                      </a:cubicBezTo>
                      <a:cubicBezTo>
                        <a:pt x="48" y="1102"/>
                        <a:pt x="53" y="1101"/>
                        <a:pt x="59" y="1098"/>
                      </a:cubicBezTo>
                      <a:cubicBezTo>
                        <a:pt x="59" y="1083"/>
                        <a:pt x="74" y="1083"/>
                        <a:pt x="74" y="1067"/>
                      </a:cubicBezTo>
                      <a:cubicBezTo>
                        <a:pt x="90" y="1067"/>
                        <a:pt x="90" y="1067"/>
                        <a:pt x="90" y="1052"/>
                      </a:cubicBezTo>
                      <a:cubicBezTo>
                        <a:pt x="105" y="1037"/>
                        <a:pt x="135" y="1022"/>
                        <a:pt x="150" y="1022"/>
                      </a:cubicBezTo>
                      <a:cubicBezTo>
                        <a:pt x="196" y="961"/>
                        <a:pt x="257" y="930"/>
                        <a:pt x="333" y="885"/>
                      </a:cubicBezTo>
                      <a:cubicBezTo>
                        <a:pt x="379" y="839"/>
                        <a:pt x="440" y="808"/>
                        <a:pt x="501" y="778"/>
                      </a:cubicBezTo>
                      <a:cubicBezTo>
                        <a:pt x="531" y="747"/>
                        <a:pt x="562" y="717"/>
                        <a:pt x="608" y="686"/>
                      </a:cubicBezTo>
                      <a:cubicBezTo>
                        <a:pt x="623" y="686"/>
                        <a:pt x="638" y="671"/>
                        <a:pt x="638" y="671"/>
                      </a:cubicBezTo>
                      <a:cubicBezTo>
                        <a:pt x="699" y="625"/>
                        <a:pt x="745" y="580"/>
                        <a:pt x="806" y="534"/>
                      </a:cubicBezTo>
                      <a:cubicBezTo>
                        <a:pt x="851" y="488"/>
                        <a:pt x="897" y="443"/>
                        <a:pt x="943" y="397"/>
                      </a:cubicBezTo>
                      <a:lnTo>
                        <a:pt x="958" y="382"/>
                      </a:lnTo>
                      <a:cubicBezTo>
                        <a:pt x="1019" y="321"/>
                        <a:pt x="1065" y="275"/>
                        <a:pt x="1110" y="199"/>
                      </a:cubicBezTo>
                      <a:cubicBezTo>
                        <a:pt x="1171" y="138"/>
                        <a:pt x="1217" y="77"/>
                        <a:pt x="1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4"/>
                <p:cNvSpPr/>
                <p:nvPr/>
              </p:nvSpPr>
              <p:spPr>
                <a:xfrm>
                  <a:off x="6088725" y="4425625"/>
                  <a:ext cx="0" cy="25"/>
                </a:xfrm>
                <a:custGeom>
                  <a:avLst/>
                  <a:gdLst/>
                  <a:ahLst/>
                  <a:cxnLst/>
                  <a:rect l="l" t="t" r="r" b="b"/>
                  <a:pathLst>
                    <a:path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4"/>
                <p:cNvSpPr/>
                <p:nvPr/>
              </p:nvSpPr>
              <p:spPr>
                <a:xfrm>
                  <a:off x="5812175" y="4417625"/>
                  <a:ext cx="58700" cy="49925"/>
                </a:xfrm>
                <a:custGeom>
                  <a:avLst/>
                  <a:gdLst/>
                  <a:ahLst/>
                  <a:cxnLst/>
                  <a:rect l="l" t="t" r="r" b="b"/>
                  <a:pathLst>
                    <a:path w="2348" h="1997" extrusionOk="0">
                      <a:moveTo>
                        <a:pt x="1" y="1"/>
                      </a:moveTo>
                      <a:lnTo>
                        <a:pt x="1" y="1"/>
                      </a:lnTo>
                      <a:cubicBezTo>
                        <a:pt x="46" y="31"/>
                        <a:pt x="92" y="62"/>
                        <a:pt x="123" y="92"/>
                      </a:cubicBezTo>
                      <a:cubicBezTo>
                        <a:pt x="153" y="107"/>
                        <a:pt x="168" y="107"/>
                        <a:pt x="184" y="123"/>
                      </a:cubicBezTo>
                      <a:cubicBezTo>
                        <a:pt x="199" y="123"/>
                        <a:pt x="214" y="138"/>
                        <a:pt x="229" y="138"/>
                      </a:cubicBezTo>
                      <a:cubicBezTo>
                        <a:pt x="305" y="184"/>
                        <a:pt x="382" y="214"/>
                        <a:pt x="458" y="229"/>
                      </a:cubicBezTo>
                      <a:lnTo>
                        <a:pt x="519" y="260"/>
                      </a:lnTo>
                      <a:cubicBezTo>
                        <a:pt x="549" y="275"/>
                        <a:pt x="595" y="290"/>
                        <a:pt x="625" y="305"/>
                      </a:cubicBezTo>
                      <a:cubicBezTo>
                        <a:pt x="641" y="305"/>
                        <a:pt x="656" y="321"/>
                        <a:pt x="671" y="336"/>
                      </a:cubicBezTo>
                      <a:cubicBezTo>
                        <a:pt x="717" y="366"/>
                        <a:pt x="747" y="382"/>
                        <a:pt x="778" y="412"/>
                      </a:cubicBezTo>
                      <a:cubicBezTo>
                        <a:pt x="823" y="458"/>
                        <a:pt x="854" y="488"/>
                        <a:pt x="884" y="519"/>
                      </a:cubicBezTo>
                      <a:cubicBezTo>
                        <a:pt x="976" y="595"/>
                        <a:pt x="1052" y="686"/>
                        <a:pt x="1128" y="763"/>
                      </a:cubicBezTo>
                      <a:cubicBezTo>
                        <a:pt x="1220" y="839"/>
                        <a:pt x="1296" y="915"/>
                        <a:pt x="1372" y="991"/>
                      </a:cubicBezTo>
                      <a:cubicBezTo>
                        <a:pt x="1418" y="1037"/>
                        <a:pt x="1463" y="1083"/>
                        <a:pt x="1509" y="1128"/>
                      </a:cubicBezTo>
                      <a:cubicBezTo>
                        <a:pt x="1540" y="1174"/>
                        <a:pt x="1585" y="1220"/>
                        <a:pt x="1631" y="1250"/>
                      </a:cubicBezTo>
                      <a:cubicBezTo>
                        <a:pt x="1707" y="1342"/>
                        <a:pt x="1799" y="1433"/>
                        <a:pt x="1875" y="1524"/>
                      </a:cubicBezTo>
                      <a:cubicBezTo>
                        <a:pt x="1920" y="1570"/>
                        <a:pt x="1951" y="1601"/>
                        <a:pt x="1981" y="1646"/>
                      </a:cubicBezTo>
                      <a:cubicBezTo>
                        <a:pt x="2027" y="1677"/>
                        <a:pt x="2058" y="1722"/>
                        <a:pt x="2088" y="1768"/>
                      </a:cubicBezTo>
                      <a:cubicBezTo>
                        <a:pt x="2149" y="1814"/>
                        <a:pt x="2195" y="1875"/>
                        <a:pt x="2240" y="1920"/>
                      </a:cubicBezTo>
                      <a:lnTo>
                        <a:pt x="2286" y="1966"/>
                      </a:lnTo>
                      <a:cubicBezTo>
                        <a:pt x="2301" y="1981"/>
                        <a:pt x="2317" y="1997"/>
                        <a:pt x="2347" y="1997"/>
                      </a:cubicBezTo>
                      <a:cubicBezTo>
                        <a:pt x="2347" y="1981"/>
                        <a:pt x="2347" y="1966"/>
                        <a:pt x="2347" y="1966"/>
                      </a:cubicBezTo>
                      <a:cubicBezTo>
                        <a:pt x="2347" y="1951"/>
                        <a:pt x="2317" y="1936"/>
                        <a:pt x="2301" y="1920"/>
                      </a:cubicBezTo>
                      <a:cubicBezTo>
                        <a:pt x="2271" y="1875"/>
                        <a:pt x="2225" y="1844"/>
                        <a:pt x="2195" y="1799"/>
                      </a:cubicBezTo>
                      <a:cubicBezTo>
                        <a:pt x="2164" y="1768"/>
                        <a:pt x="2134" y="1753"/>
                        <a:pt x="2119" y="1722"/>
                      </a:cubicBezTo>
                      <a:cubicBezTo>
                        <a:pt x="2027" y="1616"/>
                        <a:pt x="1936" y="1524"/>
                        <a:pt x="1859" y="1433"/>
                      </a:cubicBezTo>
                      <a:cubicBezTo>
                        <a:pt x="1783" y="1342"/>
                        <a:pt x="1707" y="1250"/>
                        <a:pt x="1631" y="1159"/>
                      </a:cubicBezTo>
                      <a:cubicBezTo>
                        <a:pt x="1616" y="1143"/>
                        <a:pt x="1600" y="1113"/>
                        <a:pt x="1585" y="1098"/>
                      </a:cubicBezTo>
                      <a:cubicBezTo>
                        <a:pt x="1555" y="1067"/>
                        <a:pt x="1524" y="1037"/>
                        <a:pt x="1494" y="1006"/>
                      </a:cubicBezTo>
                      <a:cubicBezTo>
                        <a:pt x="1463" y="961"/>
                        <a:pt x="1418" y="930"/>
                        <a:pt x="1387" y="884"/>
                      </a:cubicBezTo>
                      <a:cubicBezTo>
                        <a:pt x="1235" y="702"/>
                        <a:pt x="1082" y="534"/>
                        <a:pt x="915" y="366"/>
                      </a:cubicBezTo>
                      <a:cubicBezTo>
                        <a:pt x="900" y="351"/>
                        <a:pt x="869" y="321"/>
                        <a:pt x="854" y="305"/>
                      </a:cubicBezTo>
                      <a:cubicBezTo>
                        <a:pt x="839" y="290"/>
                        <a:pt x="808" y="260"/>
                        <a:pt x="793" y="245"/>
                      </a:cubicBezTo>
                      <a:cubicBezTo>
                        <a:pt x="763" y="229"/>
                        <a:pt x="747" y="214"/>
                        <a:pt x="732" y="199"/>
                      </a:cubicBezTo>
                      <a:cubicBezTo>
                        <a:pt x="686" y="168"/>
                        <a:pt x="656" y="153"/>
                        <a:pt x="625" y="138"/>
                      </a:cubicBezTo>
                      <a:cubicBezTo>
                        <a:pt x="580" y="123"/>
                        <a:pt x="534" y="123"/>
                        <a:pt x="503" y="107"/>
                      </a:cubicBezTo>
                      <a:cubicBezTo>
                        <a:pt x="443" y="92"/>
                        <a:pt x="382" y="92"/>
                        <a:pt x="321" y="77"/>
                      </a:cubicBezTo>
                      <a:cubicBezTo>
                        <a:pt x="260" y="62"/>
                        <a:pt x="214" y="62"/>
                        <a:pt x="153" y="46"/>
                      </a:cubicBezTo>
                      <a:cubicBezTo>
                        <a:pt x="107" y="31"/>
                        <a:pt x="46"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4"/>
                <p:cNvSpPr/>
                <p:nvPr/>
              </p:nvSpPr>
              <p:spPr>
                <a:xfrm>
                  <a:off x="5814075" y="4400875"/>
                  <a:ext cx="19850" cy="13525"/>
                </a:xfrm>
                <a:custGeom>
                  <a:avLst/>
                  <a:gdLst/>
                  <a:ahLst/>
                  <a:cxnLst/>
                  <a:rect l="l" t="t" r="r" b="b"/>
                  <a:pathLst>
                    <a:path w="794" h="541" extrusionOk="0">
                      <a:moveTo>
                        <a:pt x="1" y="0"/>
                      </a:moveTo>
                      <a:cubicBezTo>
                        <a:pt x="1" y="0"/>
                        <a:pt x="16" y="0"/>
                        <a:pt x="16" y="16"/>
                      </a:cubicBezTo>
                      <a:cubicBezTo>
                        <a:pt x="47" y="31"/>
                        <a:pt x="77" y="46"/>
                        <a:pt x="108" y="61"/>
                      </a:cubicBezTo>
                      <a:cubicBezTo>
                        <a:pt x="153" y="92"/>
                        <a:pt x="214" y="122"/>
                        <a:pt x="260" y="153"/>
                      </a:cubicBezTo>
                      <a:cubicBezTo>
                        <a:pt x="275" y="153"/>
                        <a:pt x="275" y="168"/>
                        <a:pt x="275" y="168"/>
                      </a:cubicBezTo>
                      <a:cubicBezTo>
                        <a:pt x="351" y="244"/>
                        <a:pt x="427" y="320"/>
                        <a:pt x="519" y="381"/>
                      </a:cubicBezTo>
                      <a:cubicBezTo>
                        <a:pt x="549" y="427"/>
                        <a:pt x="595" y="457"/>
                        <a:pt x="626" y="488"/>
                      </a:cubicBezTo>
                      <a:cubicBezTo>
                        <a:pt x="641" y="503"/>
                        <a:pt x="656" y="518"/>
                        <a:pt x="671" y="518"/>
                      </a:cubicBezTo>
                      <a:cubicBezTo>
                        <a:pt x="687" y="534"/>
                        <a:pt x="702" y="534"/>
                        <a:pt x="717" y="534"/>
                      </a:cubicBezTo>
                      <a:cubicBezTo>
                        <a:pt x="722" y="539"/>
                        <a:pt x="727" y="540"/>
                        <a:pt x="732" y="540"/>
                      </a:cubicBezTo>
                      <a:cubicBezTo>
                        <a:pt x="742" y="540"/>
                        <a:pt x="753" y="534"/>
                        <a:pt x="763" y="534"/>
                      </a:cubicBezTo>
                      <a:cubicBezTo>
                        <a:pt x="793" y="518"/>
                        <a:pt x="793" y="473"/>
                        <a:pt x="778" y="457"/>
                      </a:cubicBezTo>
                      <a:cubicBezTo>
                        <a:pt x="778" y="427"/>
                        <a:pt x="747" y="412"/>
                        <a:pt x="732" y="397"/>
                      </a:cubicBezTo>
                      <a:cubicBezTo>
                        <a:pt x="717" y="381"/>
                        <a:pt x="702" y="366"/>
                        <a:pt x="687" y="351"/>
                      </a:cubicBezTo>
                      <a:cubicBezTo>
                        <a:pt x="626" y="305"/>
                        <a:pt x="565" y="259"/>
                        <a:pt x="519" y="214"/>
                      </a:cubicBezTo>
                      <a:cubicBezTo>
                        <a:pt x="488" y="183"/>
                        <a:pt x="458" y="168"/>
                        <a:pt x="427" y="138"/>
                      </a:cubicBezTo>
                      <a:cubicBezTo>
                        <a:pt x="397" y="122"/>
                        <a:pt x="382" y="107"/>
                        <a:pt x="367" y="92"/>
                      </a:cubicBezTo>
                      <a:cubicBezTo>
                        <a:pt x="336" y="77"/>
                        <a:pt x="306" y="61"/>
                        <a:pt x="260" y="46"/>
                      </a:cubicBezTo>
                      <a:cubicBezTo>
                        <a:pt x="214" y="31"/>
                        <a:pt x="168" y="16"/>
                        <a:pt x="108" y="16"/>
                      </a:cubicBezTo>
                      <a:cubicBezTo>
                        <a:pt x="77" y="0"/>
                        <a:pt x="3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8" name="Google Shape;468;p34"/>
            <p:cNvSpPr/>
            <p:nvPr/>
          </p:nvSpPr>
          <p:spPr>
            <a:xfrm>
              <a:off x="357597" y="3886082"/>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 name="Google Shape;469;p34"/>
            <p:cNvGrpSpPr/>
            <p:nvPr/>
          </p:nvGrpSpPr>
          <p:grpSpPr>
            <a:xfrm>
              <a:off x="3144658" y="3885827"/>
              <a:ext cx="520222" cy="612003"/>
              <a:chOff x="5374000" y="3865700"/>
              <a:chExt cx="564600" cy="671350"/>
            </a:xfrm>
          </p:grpSpPr>
          <p:sp>
            <p:nvSpPr>
              <p:cNvPr id="470" name="Google Shape;470;p34"/>
              <p:cNvSpPr/>
              <p:nvPr/>
            </p:nvSpPr>
            <p:spPr>
              <a:xfrm>
                <a:off x="5374000" y="3865700"/>
                <a:ext cx="564600" cy="671350"/>
              </a:xfrm>
              <a:custGeom>
                <a:avLst/>
                <a:gdLst/>
                <a:ahLst/>
                <a:cxnLst/>
                <a:rect l="l" t="t" r="r" b="b"/>
                <a:pathLst>
                  <a:path w="22584" h="26854" extrusionOk="0">
                    <a:moveTo>
                      <a:pt x="2169" y="1"/>
                    </a:moveTo>
                    <a:lnTo>
                      <a:pt x="17847" y="1002"/>
                    </a:lnTo>
                    <a:lnTo>
                      <a:pt x="22584" y="4070"/>
                    </a:lnTo>
                    <a:cubicBezTo>
                      <a:pt x="22584" y="4070"/>
                      <a:pt x="21483" y="5338"/>
                      <a:pt x="21683" y="10141"/>
                    </a:cubicBezTo>
                    <a:cubicBezTo>
                      <a:pt x="21850" y="14945"/>
                      <a:pt x="21216" y="20215"/>
                      <a:pt x="21216" y="20215"/>
                    </a:cubicBezTo>
                    <a:cubicBezTo>
                      <a:pt x="21216" y="20215"/>
                      <a:pt x="21316" y="24018"/>
                      <a:pt x="21316" y="24585"/>
                    </a:cubicBezTo>
                    <a:cubicBezTo>
                      <a:pt x="21316" y="25119"/>
                      <a:pt x="16312" y="25753"/>
                      <a:pt x="14745" y="26120"/>
                    </a:cubicBezTo>
                    <a:cubicBezTo>
                      <a:pt x="13144" y="26487"/>
                      <a:pt x="9508" y="26853"/>
                      <a:pt x="5805" y="26120"/>
                    </a:cubicBezTo>
                    <a:cubicBezTo>
                      <a:pt x="2069" y="25386"/>
                      <a:pt x="101" y="23084"/>
                      <a:pt x="101" y="23084"/>
                    </a:cubicBezTo>
                    <a:cubicBezTo>
                      <a:pt x="101" y="23084"/>
                      <a:pt x="1" y="13611"/>
                      <a:pt x="468" y="11976"/>
                    </a:cubicBezTo>
                    <a:cubicBezTo>
                      <a:pt x="901" y="10342"/>
                      <a:pt x="1735" y="2002"/>
                      <a:pt x="1502" y="1735"/>
                    </a:cubicBezTo>
                    <a:cubicBezTo>
                      <a:pt x="1268" y="1469"/>
                      <a:pt x="2169" y="1"/>
                      <a:pt x="2169" y="1"/>
                    </a:cubicBezTo>
                    <a:close/>
                  </a:path>
                </a:pathLst>
              </a:custGeom>
              <a:gradFill>
                <a:gsLst>
                  <a:gs pos="0">
                    <a:schemeClr val="accent1"/>
                  </a:gs>
                  <a:gs pos="100000">
                    <a:schemeClr val="accent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a:off x="5477425" y="3977450"/>
                <a:ext cx="346100" cy="446175"/>
              </a:xfrm>
              <a:custGeom>
                <a:avLst/>
                <a:gdLst/>
                <a:ahLst/>
                <a:cxnLst/>
                <a:rect l="l" t="t" r="r" b="b"/>
                <a:pathLst>
                  <a:path w="13844" h="17847" extrusionOk="0">
                    <a:moveTo>
                      <a:pt x="0" y="1"/>
                    </a:moveTo>
                    <a:lnTo>
                      <a:pt x="0" y="5138"/>
                    </a:lnTo>
                    <a:lnTo>
                      <a:pt x="5838" y="5138"/>
                    </a:lnTo>
                    <a:lnTo>
                      <a:pt x="334" y="17847"/>
                    </a:lnTo>
                    <a:lnTo>
                      <a:pt x="13777" y="17847"/>
                    </a:lnTo>
                    <a:lnTo>
                      <a:pt x="13777" y="12743"/>
                    </a:lnTo>
                    <a:lnTo>
                      <a:pt x="8306" y="12743"/>
                    </a:lnTo>
                    <a:lnTo>
                      <a:pt x="138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2" name="Google Shape;472;p34"/>
          <p:cNvSpPr txBox="1">
            <a:spLocks noGrp="1"/>
          </p:cNvSpPr>
          <p:nvPr>
            <p:ph type="subTitle" idx="1"/>
          </p:nvPr>
        </p:nvSpPr>
        <p:spPr>
          <a:xfrm>
            <a:off x="4752000" y="2314600"/>
            <a:ext cx="3676800" cy="15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dirty="0"/>
              <a:t>Las estaciones del año vendrían siendo  las que se dan en tiempo y forma, es decir, es un clima que va cambiando a lo largo de el año , por ejemplo: verano, otoño, primavera e invierno.</a:t>
            </a:r>
            <a:endParaRPr dirty="0"/>
          </a:p>
        </p:txBody>
      </p:sp>
      <p:sp>
        <p:nvSpPr>
          <p:cNvPr id="473" name="Google Shape;473;p34"/>
          <p:cNvSpPr txBox="1">
            <a:spLocks noGrp="1"/>
          </p:cNvSpPr>
          <p:nvPr>
            <p:ph type="title"/>
          </p:nvPr>
        </p:nvSpPr>
        <p:spPr>
          <a:xfrm>
            <a:off x="3804293" y="1187347"/>
            <a:ext cx="5339707" cy="63347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dirty="0"/>
              <a:t>¿Qué son las estaciones del año?</a:t>
            </a:r>
            <a:endParaRPr dirty="0"/>
          </a:p>
        </p:txBody>
      </p:sp>
      <p:pic>
        <p:nvPicPr>
          <p:cNvPr id="3" name="Imagen 2">
            <a:extLst>
              <a:ext uri="{FF2B5EF4-FFF2-40B4-BE49-F238E27FC236}">
                <a16:creationId xmlns:a16="http://schemas.microsoft.com/office/drawing/2014/main" id="{7E90DD3E-0F0C-5848-9685-AA40A80FBBAB}"/>
              </a:ext>
            </a:extLst>
          </p:cNvPr>
          <p:cNvPicPr>
            <a:picLocks noChangeAspect="1"/>
          </p:cNvPicPr>
          <p:nvPr/>
        </p:nvPicPr>
        <p:blipFill>
          <a:blip r:embed="rId11"/>
          <a:stretch>
            <a:fillRect/>
          </a:stretch>
        </p:blipFill>
        <p:spPr>
          <a:xfrm>
            <a:off x="40835" y="977879"/>
            <a:ext cx="4196759" cy="3112003"/>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73"/>
                                        </p:tgtEl>
                                        <p:attrNameLst>
                                          <p:attrName>style.visibility</p:attrName>
                                        </p:attrNameLst>
                                      </p:cBhvr>
                                      <p:to>
                                        <p:strVal val="visible"/>
                                      </p:to>
                                    </p:set>
                                    <p:anim calcmode="lin" valueType="num">
                                      <p:cBhvr>
                                        <p:cTn id="7" dur="500" fill="hold"/>
                                        <p:tgtEl>
                                          <p:spTgt spid="473"/>
                                        </p:tgtEl>
                                        <p:attrNameLst>
                                          <p:attrName>ppt_w</p:attrName>
                                        </p:attrNameLst>
                                      </p:cBhvr>
                                      <p:tavLst>
                                        <p:tav tm="0">
                                          <p:val>
                                            <p:fltVal val="0"/>
                                          </p:val>
                                        </p:tav>
                                        <p:tav tm="100000">
                                          <p:val>
                                            <p:strVal val="#ppt_w"/>
                                          </p:val>
                                        </p:tav>
                                      </p:tavLst>
                                    </p:anim>
                                    <p:anim calcmode="lin" valueType="num">
                                      <p:cBhvr>
                                        <p:cTn id="8" dur="500" fill="hold"/>
                                        <p:tgtEl>
                                          <p:spTgt spid="473"/>
                                        </p:tgtEl>
                                        <p:attrNameLst>
                                          <p:attrName>ppt_h</p:attrName>
                                        </p:attrNameLst>
                                      </p:cBhvr>
                                      <p:tavLst>
                                        <p:tav tm="0">
                                          <p:val>
                                            <p:fltVal val="0"/>
                                          </p:val>
                                        </p:tav>
                                        <p:tav tm="100000">
                                          <p:val>
                                            <p:strVal val="#ppt_h"/>
                                          </p:val>
                                        </p:tav>
                                      </p:tavLst>
                                    </p:anim>
                                    <p:animEffect transition="in" filter="fade">
                                      <p:cBhvr>
                                        <p:cTn id="9" dur="500"/>
                                        <p:tgtEl>
                                          <p:spTgt spid="473"/>
                                        </p:tgtEl>
                                      </p:cBhvr>
                                    </p:animEffect>
                                  </p:childTnLst>
                                </p:cTn>
                              </p:par>
                            </p:childTnLst>
                          </p:cTn>
                        </p:par>
                        <p:par>
                          <p:cTn id="10" fill="hold">
                            <p:stCondLst>
                              <p:cond delay="500"/>
                            </p:stCondLst>
                            <p:childTnLst>
                              <p:par>
                                <p:cTn id="11" presetID="26" presetClass="entr" presetSubtype="0" fill="hold" grpId="0" nodeType="afterEffect">
                                  <p:stCondLst>
                                    <p:cond delay="0"/>
                                  </p:stCondLst>
                                  <p:childTnLst>
                                    <p:set>
                                      <p:cBhvr>
                                        <p:cTn id="12" dur="1" fill="hold">
                                          <p:stCondLst>
                                            <p:cond delay="0"/>
                                          </p:stCondLst>
                                        </p:cTn>
                                        <p:tgtEl>
                                          <p:spTgt spid="472">
                                            <p:txEl>
                                              <p:pRg st="0" end="0"/>
                                            </p:txEl>
                                          </p:spTgt>
                                        </p:tgtEl>
                                        <p:attrNameLst>
                                          <p:attrName>style.visibility</p:attrName>
                                        </p:attrNameLst>
                                      </p:cBhvr>
                                      <p:to>
                                        <p:strVal val="visible"/>
                                      </p:to>
                                    </p:set>
                                    <p:animEffect transition="in" filter="wipe(down)">
                                      <p:cBhvr>
                                        <p:cTn id="13" dur="580">
                                          <p:stCondLst>
                                            <p:cond delay="0"/>
                                          </p:stCondLst>
                                        </p:cTn>
                                        <p:tgtEl>
                                          <p:spTgt spid="472">
                                            <p:txEl>
                                              <p:pRg st="0" end="0"/>
                                            </p:txEl>
                                          </p:spTgt>
                                        </p:tgtEl>
                                      </p:cBhvr>
                                    </p:animEffect>
                                    <p:anim calcmode="lin" valueType="num">
                                      <p:cBhvr>
                                        <p:cTn id="14" dur="1822" tmFilter="0,0; 0.14,0.36; 0.43,0.73; 0.71,0.91; 1.0,1.0">
                                          <p:stCondLst>
                                            <p:cond delay="0"/>
                                          </p:stCondLst>
                                        </p:cTn>
                                        <p:tgtEl>
                                          <p:spTgt spid="472">
                                            <p:txEl>
                                              <p:pRg st="0" end="0"/>
                                            </p:txEl>
                                          </p:spTgt>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472">
                                            <p:txEl>
                                              <p:pRg st="0" end="0"/>
                                            </p:txEl>
                                          </p:spTgt>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472">
                                            <p:txEl>
                                              <p:pRg st="0" end="0"/>
                                            </p:txEl>
                                          </p:spTgt>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472">
                                            <p:txEl>
                                              <p:pRg st="0" end="0"/>
                                            </p:txEl>
                                          </p:spTgt>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472">
                                            <p:txEl>
                                              <p:pRg st="0" end="0"/>
                                            </p:txEl>
                                          </p:spTgt>
                                        </p:tgtEl>
                                        <p:attrNameLst>
                                          <p:attrName>ppt_y</p:attrName>
                                        </p:attrNameLst>
                                      </p:cBhvr>
                                      <p:tavLst>
                                        <p:tav tm="0" fmla="#ppt_y-sin(pi*$)/81">
                                          <p:val>
                                            <p:fltVal val="0"/>
                                          </p:val>
                                        </p:tav>
                                        <p:tav tm="100000">
                                          <p:val>
                                            <p:fltVal val="1"/>
                                          </p:val>
                                        </p:tav>
                                      </p:tavLst>
                                    </p:anim>
                                    <p:animScale>
                                      <p:cBhvr>
                                        <p:cTn id="19" dur="26">
                                          <p:stCondLst>
                                            <p:cond delay="650"/>
                                          </p:stCondLst>
                                        </p:cTn>
                                        <p:tgtEl>
                                          <p:spTgt spid="472">
                                            <p:txEl>
                                              <p:pRg st="0" end="0"/>
                                            </p:txEl>
                                          </p:spTgt>
                                        </p:tgtEl>
                                      </p:cBhvr>
                                      <p:to x="100000" y="60000"/>
                                    </p:animScale>
                                    <p:animScale>
                                      <p:cBhvr>
                                        <p:cTn id="20" dur="166" decel="50000">
                                          <p:stCondLst>
                                            <p:cond delay="676"/>
                                          </p:stCondLst>
                                        </p:cTn>
                                        <p:tgtEl>
                                          <p:spTgt spid="472">
                                            <p:txEl>
                                              <p:pRg st="0" end="0"/>
                                            </p:txEl>
                                          </p:spTgt>
                                        </p:tgtEl>
                                      </p:cBhvr>
                                      <p:to x="100000" y="100000"/>
                                    </p:animScale>
                                    <p:animScale>
                                      <p:cBhvr>
                                        <p:cTn id="21" dur="26">
                                          <p:stCondLst>
                                            <p:cond delay="1312"/>
                                          </p:stCondLst>
                                        </p:cTn>
                                        <p:tgtEl>
                                          <p:spTgt spid="472">
                                            <p:txEl>
                                              <p:pRg st="0" end="0"/>
                                            </p:txEl>
                                          </p:spTgt>
                                        </p:tgtEl>
                                      </p:cBhvr>
                                      <p:to x="100000" y="80000"/>
                                    </p:animScale>
                                    <p:animScale>
                                      <p:cBhvr>
                                        <p:cTn id="22" dur="166" decel="50000">
                                          <p:stCondLst>
                                            <p:cond delay="1338"/>
                                          </p:stCondLst>
                                        </p:cTn>
                                        <p:tgtEl>
                                          <p:spTgt spid="472">
                                            <p:txEl>
                                              <p:pRg st="0" end="0"/>
                                            </p:txEl>
                                          </p:spTgt>
                                        </p:tgtEl>
                                      </p:cBhvr>
                                      <p:to x="100000" y="100000"/>
                                    </p:animScale>
                                    <p:animScale>
                                      <p:cBhvr>
                                        <p:cTn id="23" dur="26">
                                          <p:stCondLst>
                                            <p:cond delay="1642"/>
                                          </p:stCondLst>
                                        </p:cTn>
                                        <p:tgtEl>
                                          <p:spTgt spid="472">
                                            <p:txEl>
                                              <p:pRg st="0" end="0"/>
                                            </p:txEl>
                                          </p:spTgt>
                                        </p:tgtEl>
                                      </p:cBhvr>
                                      <p:to x="100000" y="90000"/>
                                    </p:animScale>
                                    <p:animScale>
                                      <p:cBhvr>
                                        <p:cTn id="24" dur="166" decel="50000">
                                          <p:stCondLst>
                                            <p:cond delay="1668"/>
                                          </p:stCondLst>
                                        </p:cTn>
                                        <p:tgtEl>
                                          <p:spTgt spid="472">
                                            <p:txEl>
                                              <p:pRg st="0" end="0"/>
                                            </p:txEl>
                                          </p:spTgt>
                                        </p:tgtEl>
                                      </p:cBhvr>
                                      <p:to x="100000" y="100000"/>
                                    </p:animScale>
                                    <p:animScale>
                                      <p:cBhvr>
                                        <p:cTn id="25" dur="26">
                                          <p:stCondLst>
                                            <p:cond delay="1808"/>
                                          </p:stCondLst>
                                        </p:cTn>
                                        <p:tgtEl>
                                          <p:spTgt spid="472">
                                            <p:txEl>
                                              <p:pRg st="0" end="0"/>
                                            </p:txEl>
                                          </p:spTgt>
                                        </p:tgtEl>
                                      </p:cBhvr>
                                      <p:to x="100000" y="95000"/>
                                    </p:animScale>
                                    <p:animScale>
                                      <p:cBhvr>
                                        <p:cTn id="26" dur="166" decel="50000">
                                          <p:stCondLst>
                                            <p:cond delay="1834"/>
                                          </p:stCondLst>
                                        </p:cTn>
                                        <p:tgtEl>
                                          <p:spTgt spid="472">
                                            <p:txEl>
                                              <p:pRg st="0" end="0"/>
                                            </p:txEl>
                                          </p:spTgt>
                                        </p:tgtEl>
                                      </p:cBhvr>
                                      <p:to x="100000" y="100000"/>
                                    </p:animScale>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ipe(down)">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 grpId="0" build="p"/>
      <p:bldP spid="47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23"/>
        <p:cNvGrpSpPr/>
        <p:nvPr/>
      </p:nvGrpSpPr>
      <p:grpSpPr>
        <a:xfrm>
          <a:off x="0" y="0"/>
          <a:ext cx="0" cy="0"/>
          <a:chOff x="0" y="0"/>
          <a:chExt cx="0" cy="0"/>
        </a:xfrm>
      </p:grpSpPr>
      <p:pic>
        <p:nvPicPr>
          <p:cNvPr id="1524" name="Google Shape;1524;p51"/>
          <p:cNvPicPr preferRelativeResize="0"/>
          <p:nvPr/>
        </p:nvPicPr>
        <p:blipFill rotWithShape="1">
          <a:blip r:embed="rId3">
            <a:alphaModFix/>
          </a:blip>
          <a:srcRect t="9526"/>
          <a:stretch/>
        </p:blipFill>
        <p:spPr>
          <a:xfrm>
            <a:off x="6593579" y="266443"/>
            <a:ext cx="2193398" cy="834395"/>
          </a:xfrm>
          <a:prstGeom prst="rect">
            <a:avLst/>
          </a:prstGeom>
          <a:noFill/>
          <a:ln>
            <a:noFill/>
          </a:ln>
        </p:spPr>
      </p:pic>
      <p:pic>
        <p:nvPicPr>
          <p:cNvPr id="1525" name="Google Shape;1525;p51"/>
          <p:cNvPicPr preferRelativeResize="0"/>
          <p:nvPr/>
        </p:nvPicPr>
        <p:blipFill rotWithShape="1">
          <a:blip r:embed="rId4">
            <a:alphaModFix/>
          </a:blip>
          <a:srcRect/>
          <a:stretch/>
        </p:blipFill>
        <p:spPr>
          <a:xfrm rot="5400000">
            <a:off x="7650526" y="1045798"/>
            <a:ext cx="1343898" cy="692299"/>
          </a:xfrm>
          <a:prstGeom prst="rect">
            <a:avLst/>
          </a:prstGeom>
          <a:noFill/>
          <a:ln>
            <a:noFill/>
          </a:ln>
        </p:spPr>
      </p:pic>
      <p:pic>
        <p:nvPicPr>
          <p:cNvPr id="1526" name="Google Shape;1526;p51"/>
          <p:cNvPicPr preferRelativeResize="0"/>
          <p:nvPr/>
        </p:nvPicPr>
        <p:blipFill rotWithShape="1">
          <a:blip r:embed="rId3">
            <a:alphaModFix/>
          </a:blip>
          <a:srcRect t="9526"/>
          <a:stretch/>
        </p:blipFill>
        <p:spPr>
          <a:xfrm rot="5400000">
            <a:off x="-124860" y="829974"/>
            <a:ext cx="1819023" cy="691975"/>
          </a:xfrm>
          <a:prstGeom prst="rect">
            <a:avLst/>
          </a:prstGeom>
          <a:noFill/>
          <a:ln>
            <a:noFill/>
          </a:ln>
        </p:spPr>
      </p:pic>
      <p:pic>
        <p:nvPicPr>
          <p:cNvPr id="1527" name="Google Shape;1527;p51"/>
          <p:cNvPicPr preferRelativeResize="0"/>
          <p:nvPr/>
        </p:nvPicPr>
        <p:blipFill>
          <a:blip r:embed="rId5">
            <a:alphaModFix/>
          </a:blip>
          <a:stretch>
            <a:fillRect/>
          </a:stretch>
        </p:blipFill>
        <p:spPr>
          <a:xfrm rot="10800000" flipH="1">
            <a:off x="356727" y="312700"/>
            <a:ext cx="2193398" cy="780775"/>
          </a:xfrm>
          <a:prstGeom prst="rect">
            <a:avLst/>
          </a:prstGeom>
          <a:noFill/>
          <a:ln>
            <a:noFill/>
          </a:ln>
        </p:spPr>
      </p:pic>
      <p:pic>
        <p:nvPicPr>
          <p:cNvPr id="1528" name="Google Shape;1528;p51"/>
          <p:cNvPicPr preferRelativeResize="0"/>
          <p:nvPr/>
        </p:nvPicPr>
        <p:blipFill>
          <a:blip r:embed="rId6">
            <a:alphaModFix/>
          </a:blip>
          <a:stretch>
            <a:fillRect/>
          </a:stretch>
        </p:blipFill>
        <p:spPr>
          <a:xfrm>
            <a:off x="715098" y="267454"/>
            <a:ext cx="1488502" cy="1348223"/>
          </a:xfrm>
          <a:prstGeom prst="rect">
            <a:avLst/>
          </a:prstGeom>
          <a:noFill/>
          <a:ln>
            <a:noFill/>
          </a:ln>
        </p:spPr>
      </p:pic>
      <p:pic>
        <p:nvPicPr>
          <p:cNvPr id="1529" name="Google Shape;1529;p51"/>
          <p:cNvPicPr preferRelativeResize="0"/>
          <p:nvPr/>
        </p:nvPicPr>
        <p:blipFill>
          <a:blip r:embed="rId7">
            <a:alphaModFix/>
          </a:blip>
          <a:stretch>
            <a:fillRect/>
          </a:stretch>
        </p:blipFill>
        <p:spPr>
          <a:xfrm>
            <a:off x="1379907" y="802296"/>
            <a:ext cx="896559" cy="905400"/>
          </a:xfrm>
          <a:prstGeom prst="rect">
            <a:avLst/>
          </a:prstGeom>
          <a:noFill/>
          <a:ln>
            <a:noFill/>
          </a:ln>
        </p:spPr>
      </p:pic>
      <p:grpSp>
        <p:nvGrpSpPr>
          <p:cNvPr id="1530" name="Google Shape;1530;p51"/>
          <p:cNvGrpSpPr/>
          <p:nvPr/>
        </p:nvGrpSpPr>
        <p:grpSpPr>
          <a:xfrm>
            <a:off x="942486" y="534625"/>
            <a:ext cx="1033751" cy="1079947"/>
            <a:chOff x="6281577" y="3348500"/>
            <a:chExt cx="1205399" cy="1260001"/>
          </a:xfrm>
        </p:grpSpPr>
        <p:pic>
          <p:nvPicPr>
            <p:cNvPr id="1531" name="Google Shape;1531;p51"/>
            <p:cNvPicPr preferRelativeResize="0"/>
            <p:nvPr/>
          </p:nvPicPr>
          <p:blipFill>
            <a:blip r:embed="rId8">
              <a:alphaModFix/>
            </a:blip>
            <a:stretch>
              <a:fillRect/>
            </a:stretch>
          </p:blipFill>
          <p:spPr>
            <a:xfrm>
              <a:off x="6281577" y="3348500"/>
              <a:ext cx="1205399" cy="1260001"/>
            </a:xfrm>
            <a:prstGeom prst="rect">
              <a:avLst/>
            </a:prstGeom>
            <a:noFill/>
            <a:ln>
              <a:noFill/>
            </a:ln>
          </p:spPr>
        </p:pic>
        <p:grpSp>
          <p:nvGrpSpPr>
            <p:cNvPr id="1532" name="Google Shape;1532;p51"/>
            <p:cNvGrpSpPr/>
            <p:nvPr/>
          </p:nvGrpSpPr>
          <p:grpSpPr>
            <a:xfrm>
              <a:off x="6559278" y="3742864"/>
              <a:ext cx="649997" cy="540026"/>
              <a:chOff x="4571600" y="1141525"/>
              <a:chExt cx="702775" cy="582050"/>
            </a:xfrm>
          </p:grpSpPr>
          <p:sp>
            <p:nvSpPr>
              <p:cNvPr id="1533" name="Google Shape;1533;p51"/>
              <p:cNvSpPr/>
              <p:nvPr/>
            </p:nvSpPr>
            <p:spPr>
              <a:xfrm>
                <a:off x="4571600" y="1141525"/>
                <a:ext cx="702775" cy="582050"/>
              </a:xfrm>
              <a:custGeom>
                <a:avLst/>
                <a:gdLst/>
                <a:ahLst/>
                <a:cxnLst/>
                <a:rect l="l" t="t" r="r" b="b"/>
                <a:pathLst>
                  <a:path w="28111" h="23282" extrusionOk="0">
                    <a:moveTo>
                      <a:pt x="11305" y="6476"/>
                    </a:moveTo>
                    <a:cubicBezTo>
                      <a:pt x="11365" y="6581"/>
                      <a:pt x="11440" y="6700"/>
                      <a:pt x="11500" y="6805"/>
                    </a:cubicBezTo>
                    <a:lnTo>
                      <a:pt x="11500" y="6805"/>
                    </a:lnTo>
                    <a:cubicBezTo>
                      <a:pt x="11443" y="6696"/>
                      <a:pt x="11375" y="6586"/>
                      <a:pt x="11321" y="6476"/>
                    </a:cubicBezTo>
                    <a:close/>
                    <a:moveTo>
                      <a:pt x="11500" y="6805"/>
                    </a:moveTo>
                    <a:cubicBezTo>
                      <a:pt x="11502" y="6808"/>
                      <a:pt x="11503" y="6812"/>
                      <a:pt x="11505" y="6815"/>
                    </a:cubicBezTo>
                    <a:lnTo>
                      <a:pt x="11505" y="6815"/>
                    </a:lnTo>
                    <a:cubicBezTo>
                      <a:pt x="11504" y="6813"/>
                      <a:pt x="11504" y="6812"/>
                      <a:pt x="11503" y="6811"/>
                    </a:cubicBezTo>
                    <a:cubicBezTo>
                      <a:pt x="11502" y="6809"/>
                      <a:pt x="11501" y="6807"/>
                      <a:pt x="11500" y="6805"/>
                    </a:cubicBezTo>
                    <a:close/>
                    <a:moveTo>
                      <a:pt x="17628" y="7101"/>
                    </a:moveTo>
                    <a:cubicBezTo>
                      <a:pt x="17623" y="7106"/>
                      <a:pt x="17618" y="7111"/>
                      <a:pt x="17613" y="7115"/>
                    </a:cubicBezTo>
                    <a:lnTo>
                      <a:pt x="17613" y="7115"/>
                    </a:lnTo>
                    <a:cubicBezTo>
                      <a:pt x="17613" y="7101"/>
                      <a:pt x="17613" y="7101"/>
                      <a:pt x="17628" y="7101"/>
                    </a:cubicBezTo>
                    <a:close/>
                    <a:moveTo>
                      <a:pt x="17506" y="7207"/>
                    </a:moveTo>
                    <a:cubicBezTo>
                      <a:pt x="17493" y="7207"/>
                      <a:pt x="17491" y="7207"/>
                      <a:pt x="17491" y="7219"/>
                    </a:cubicBezTo>
                    <a:lnTo>
                      <a:pt x="17491" y="7219"/>
                    </a:lnTo>
                    <a:cubicBezTo>
                      <a:pt x="17496" y="7215"/>
                      <a:pt x="17501" y="7211"/>
                      <a:pt x="17506" y="7207"/>
                    </a:cubicBezTo>
                    <a:close/>
                    <a:moveTo>
                      <a:pt x="3916" y="7466"/>
                    </a:moveTo>
                    <a:cubicBezTo>
                      <a:pt x="3919" y="7467"/>
                      <a:pt x="3931" y="7468"/>
                      <a:pt x="3931" y="7482"/>
                    </a:cubicBezTo>
                    <a:cubicBezTo>
                      <a:pt x="3926" y="7477"/>
                      <a:pt x="3921" y="7471"/>
                      <a:pt x="3916" y="7466"/>
                    </a:cubicBezTo>
                    <a:close/>
                    <a:moveTo>
                      <a:pt x="5196" y="8883"/>
                    </a:moveTo>
                    <a:cubicBezTo>
                      <a:pt x="5184" y="8883"/>
                      <a:pt x="5181" y="8883"/>
                      <a:pt x="5181" y="8891"/>
                    </a:cubicBezTo>
                    <a:lnTo>
                      <a:pt x="5181" y="8891"/>
                    </a:lnTo>
                    <a:cubicBezTo>
                      <a:pt x="5186" y="8888"/>
                      <a:pt x="5191" y="8886"/>
                      <a:pt x="5196" y="8883"/>
                    </a:cubicBezTo>
                    <a:close/>
                    <a:moveTo>
                      <a:pt x="4632" y="3810"/>
                    </a:moveTo>
                    <a:cubicBezTo>
                      <a:pt x="4708" y="3810"/>
                      <a:pt x="4784" y="3810"/>
                      <a:pt x="4861" y="3825"/>
                    </a:cubicBezTo>
                    <a:cubicBezTo>
                      <a:pt x="4952" y="3825"/>
                      <a:pt x="5028" y="3840"/>
                      <a:pt x="5104" y="3840"/>
                    </a:cubicBezTo>
                    <a:lnTo>
                      <a:pt x="5135" y="3840"/>
                    </a:lnTo>
                    <a:cubicBezTo>
                      <a:pt x="5196" y="3855"/>
                      <a:pt x="5241" y="3855"/>
                      <a:pt x="5287" y="3871"/>
                    </a:cubicBezTo>
                    <a:cubicBezTo>
                      <a:pt x="5333" y="3886"/>
                      <a:pt x="5363" y="3901"/>
                      <a:pt x="5394" y="3901"/>
                    </a:cubicBezTo>
                    <a:cubicBezTo>
                      <a:pt x="5455" y="3932"/>
                      <a:pt x="5500" y="3962"/>
                      <a:pt x="5561" y="3993"/>
                    </a:cubicBezTo>
                    <a:cubicBezTo>
                      <a:pt x="5638" y="4038"/>
                      <a:pt x="5699" y="4069"/>
                      <a:pt x="5744" y="4114"/>
                    </a:cubicBezTo>
                    <a:cubicBezTo>
                      <a:pt x="5775" y="4130"/>
                      <a:pt x="5805" y="4145"/>
                      <a:pt x="5820" y="4175"/>
                    </a:cubicBezTo>
                    <a:lnTo>
                      <a:pt x="5866" y="4206"/>
                    </a:lnTo>
                    <a:cubicBezTo>
                      <a:pt x="5897" y="4221"/>
                      <a:pt x="5912" y="4236"/>
                      <a:pt x="5942" y="4252"/>
                    </a:cubicBezTo>
                    <a:cubicBezTo>
                      <a:pt x="5942" y="4267"/>
                      <a:pt x="5942" y="4282"/>
                      <a:pt x="5942" y="4297"/>
                    </a:cubicBezTo>
                    <a:cubicBezTo>
                      <a:pt x="5973" y="4358"/>
                      <a:pt x="6003" y="4404"/>
                      <a:pt x="6034" y="4450"/>
                    </a:cubicBezTo>
                    <a:lnTo>
                      <a:pt x="6049" y="4465"/>
                    </a:lnTo>
                    <a:cubicBezTo>
                      <a:pt x="6049" y="4465"/>
                      <a:pt x="6049" y="4480"/>
                      <a:pt x="6064" y="4480"/>
                    </a:cubicBezTo>
                    <a:lnTo>
                      <a:pt x="6049" y="4526"/>
                    </a:lnTo>
                    <a:cubicBezTo>
                      <a:pt x="6034" y="4587"/>
                      <a:pt x="6018" y="4648"/>
                      <a:pt x="6018" y="4709"/>
                    </a:cubicBezTo>
                    <a:cubicBezTo>
                      <a:pt x="6003" y="4770"/>
                      <a:pt x="6018" y="4815"/>
                      <a:pt x="6034" y="4876"/>
                    </a:cubicBezTo>
                    <a:cubicBezTo>
                      <a:pt x="6034" y="4937"/>
                      <a:pt x="6064" y="4998"/>
                      <a:pt x="6079" y="5044"/>
                    </a:cubicBezTo>
                    <a:cubicBezTo>
                      <a:pt x="6079" y="5074"/>
                      <a:pt x="6095" y="5090"/>
                      <a:pt x="6095" y="5120"/>
                    </a:cubicBezTo>
                    <a:lnTo>
                      <a:pt x="6140" y="5272"/>
                    </a:lnTo>
                    <a:cubicBezTo>
                      <a:pt x="6171" y="5349"/>
                      <a:pt x="6186" y="5425"/>
                      <a:pt x="6201" y="5486"/>
                    </a:cubicBezTo>
                    <a:cubicBezTo>
                      <a:pt x="6201" y="5577"/>
                      <a:pt x="6217" y="5653"/>
                      <a:pt x="6217" y="5745"/>
                    </a:cubicBezTo>
                    <a:lnTo>
                      <a:pt x="6217" y="5760"/>
                    </a:lnTo>
                    <a:lnTo>
                      <a:pt x="6217" y="5806"/>
                    </a:lnTo>
                    <a:cubicBezTo>
                      <a:pt x="6217" y="5867"/>
                      <a:pt x="6217" y="5928"/>
                      <a:pt x="6217" y="5988"/>
                    </a:cubicBezTo>
                    <a:cubicBezTo>
                      <a:pt x="6201" y="6049"/>
                      <a:pt x="6186" y="6126"/>
                      <a:pt x="6171" y="6202"/>
                    </a:cubicBezTo>
                    <a:lnTo>
                      <a:pt x="6156" y="6263"/>
                    </a:lnTo>
                    <a:lnTo>
                      <a:pt x="6140" y="6324"/>
                    </a:lnTo>
                    <a:lnTo>
                      <a:pt x="6125" y="6415"/>
                    </a:lnTo>
                    <a:lnTo>
                      <a:pt x="6110" y="6461"/>
                    </a:lnTo>
                    <a:cubicBezTo>
                      <a:pt x="6095" y="6491"/>
                      <a:pt x="6079" y="6522"/>
                      <a:pt x="6079" y="6537"/>
                    </a:cubicBezTo>
                    <a:lnTo>
                      <a:pt x="6064" y="6567"/>
                    </a:lnTo>
                    <a:cubicBezTo>
                      <a:pt x="6049" y="6613"/>
                      <a:pt x="6034" y="6644"/>
                      <a:pt x="6034" y="6674"/>
                    </a:cubicBezTo>
                    <a:lnTo>
                      <a:pt x="6003" y="6720"/>
                    </a:lnTo>
                    <a:cubicBezTo>
                      <a:pt x="6003" y="6750"/>
                      <a:pt x="5988" y="6781"/>
                      <a:pt x="5973" y="6811"/>
                    </a:cubicBezTo>
                    <a:lnTo>
                      <a:pt x="5973" y="6842"/>
                    </a:lnTo>
                    <a:lnTo>
                      <a:pt x="5927" y="6964"/>
                    </a:lnTo>
                    <a:cubicBezTo>
                      <a:pt x="5912" y="6994"/>
                      <a:pt x="5912" y="7025"/>
                      <a:pt x="5897" y="7070"/>
                    </a:cubicBezTo>
                    <a:cubicBezTo>
                      <a:pt x="5897" y="7085"/>
                      <a:pt x="5897" y="7101"/>
                      <a:pt x="5881" y="7101"/>
                    </a:cubicBezTo>
                    <a:cubicBezTo>
                      <a:pt x="5881" y="7146"/>
                      <a:pt x="5866" y="7177"/>
                      <a:pt x="5866" y="7223"/>
                    </a:cubicBezTo>
                    <a:lnTo>
                      <a:pt x="5851" y="7253"/>
                    </a:lnTo>
                    <a:cubicBezTo>
                      <a:pt x="5851" y="7299"/>
                      <a:pt x="5836" y="7329"/>
                      <a:pt x="5836" y="7375"/>
                    </a:cubicBezTo>
                    <a:cubicBezTo>
                      <a:pt x="5820" y="7466"/>
                      <a:pt x="5805" y="7573"/>
                      <a:pt x="5790" y="7664"/>
                    </a:cubicBezTo>
                    <a:lnTo>
                      <a:pt x="5775" y="7710"/>
                    </a:lnTo>
                    <a:cubicBezTo>
                      <a:pt x="5775" y="7756"/>
                      <a:pt x="5775" y="7802"/>
                      <a:pt x="5759" y="7847"/>
                    </a:cubicBezTo>
                    <a:cubicBezTo>
                      <a:pt x="5759" y="7969"/>
                      <a:pt x="5759" y="8106"/>
                      <a:pt x="5805" y="8228"/>
                    </a:cubicBezTo>
                    <a:cubicBezTo>
                      <a:pt x="5836" y="8381"/>
                      <a:pt x="5881" y="8502"/>
                      <a:pt x="5942" y="8594"/>
                    </a:cubicBezTo>
                    <a:cubicBezTo>
                      <a:pt x="5988" y="8655"/>
                      <a:pt x="6034" y="8700"/>
                      <a:pt x="6079" y="8761"/>
                    </a:cubicBezTo>
                    <a:cubicBezTo>
                      <a:pt x="6125" y="8807"/>
                      <a:pt x="6171" y="8838"/>
                      <a:pt x="6217" y="8868"/>
                    </a:cubicBezTo>
                    <a:cubicBezTo>
                      <a:pt x="6293" y="8914"/>
                      <a:pt x="6369" y="8944"/>
                      <a:pt x="6460" y="8975"/>
                    </a:cubicBezTo>
                    <a:lnTo>
                      <a:pt x="6430" y="8975"/>
                    </a:lnTo>
                    <a:cubicBezTo>
                      <a:pt x="6399" y="8959"/>
                      <a:pt x="6369" y="8959"/>
                      <a:pt x="6338" y="8944"/>
                    </a:cubicBezTo>
                    <a:cubicBezTo>
                      <a:pt x="6323" y="8944"/>
                      <a:pt x="6308" y="8944"/>
                      <a:pt x="6308" y="8929"/>
                    </a:cubicBezTo>
                    <a:cubicBezTo>
                      <a:pt x="6232" y="8914"/>
                      <a:pt x="6156" y="8868"/>
                      <a:pt x="6095" y="8838"/>
                    </a:cubicBezTo>
                    <a:cubicBezTo>
                      <a:pt x="6018" y="8807"/>
                      <a:pt x="5942" y="8792"/>
                      <a:pt x="5866" y="8761"/>
                    </a:cubicBezTo>
                    <a:cubicBezTo>
                      <a:pt x="5790" y="8746"/>
                      <a:pt x="5714" y="8731"/>
                      <a:pt x="5638" y="8700"/>
                    </a:cubicBezTo>
                    <a:cubicBezTo>
                      <a:pt x="5622" y="8700"/>
                      <a:pt x="5592" y="8685"/>
                      <a:pt x="5577" y="8685"/>
                    </a:cubicBezTo>
                    <a:cubicBezTo>
                      <a:pt x="5577" y="8685"/>
                      <a:pt x="5577" y="8670"/>
                      <a:pt x="5577" y="8670"/>
                    </a:cubicBezTo>
                    <a:cubicBezTo>
                      <a:pt x="5577" y="8655"/>
                      <a:pt x="5561" y="8640"/>
                      <a:pt x="5546" y="8640"/>
                    </a:cubicBezTo>
                    <a:lnTo>
                      <a:pt x="5531" y="8640"/>
                    </a:lnTo>
                    <a:cubicBezTo>
                      <a:pt x="5516" y="8624"/>
                      <a:pt x="5500" y="8624"/>
                      <a:pt x="5470" y="8624"/>
                    </a:cubicBezTo>
                    <a:cubicBezTo>
                      <a:pt x="5470" y="8624"/>
                      <a:pt x="5470" y="8609"/>
                      <a:pt x="5455" y="8609"/>
                    </a:cubicBezTo>
                    <a:cubicBezTo>
                      <a:pt x="5455" y="8609"/>
                      <a:pt x="5439" y="8594"/>
                      <a:pt x="5424" y="8594"/>
                    </a:cubicBezTo>
                    <a:cubicBezTo>
                      <a:pt x="5409" y="8579"/>
                      <a:pt x="5394" y="8563"/>
                      <a:pt x="5379" y="8548"/>
                    </a:cubicBezTo>
                    <a:cubicBezTo>
                      <a:pt x="5363" y="8533"/>
                      <a:pt x="5348" y="8518"/>
                      <a:pt x="5333" y="8487"/>
                    </a:cubicBezTo>
                    <a:cubicBezTo>
                      <a:pt x="5318" y="8472"/>
                      <a:pt x="5302" y="8441"/>
                      <a:pt x="5287" y="8411"/>
                    </a:cubicBezTo>
                    <a:cubicBezTo>
                      <a:pt x="5272" y="8365"/>
                      <a:pt x="5257" y="8320"/>
                      <a:pt x="5226" y="8274"/>
                    </a:cubicBezTo>
                    <a:cubicBezTo>
                      <a:pt x="5211" y="8228"/>
                      <a:pt x="5196" y="8167"/>
                      <a:pt x="5180" y="8121"/>
                    </a:cubicBezTo>
                    <a:cubicBezTo>
                      <a:pt x="5165" y="8061"/>
                      <a:pt x="5135" y="7984"/>
                      <a:pt x="5120" y="7923"/>
                    </a:cubicBezTo>
                    <a:cubicBezTo>
                      <a:pt x="5104" y="7862"/>
                      <a:pt x="5089" y="7817"/>
                      <a:pt x="5074" y="7756"/>
                    </a:cubicBezTo>
                    <a:cubicBezTo>
                      <a:pt x="5043" y="7619"/>
                      <a:pt x="5013" y="7482"/>
                      <a:pt x="4998" y="7344"/>
                    </a:cubicBezTo>
                    <a:cubicBezTo>
                      <a:pt x="4982" y="7268"/>
                      <a:pt x="4967" y="7207"/>
                      <a:pt x="4937" y="7131"/>
                    </a:cubicBezTo>
                    <a:cubicBezTo>
                      <a:pt x="4937" y="7070"/>
                      <a:pt x="4906" y="7009"/>
                      <a:pt x="4891" y="6948"/>
                    </a:cubicBezTo>
                    <a:cubicBezTo>
                      <a:pt x="4876" y="6887"/>
                      <a:pt x="4861" y="6826"/>
                      <a:pt x="4845" y="6766"/>
                    </a:cubicBezTo>
                    <a:cubicBezTo>
                      <a:pt x="4830" y="6689"/>
                      <a:pt x="4815" y="6628"/>
                      <a:pt x="4800" y="6567"/>
                    </a:cubicBezTo>
                    <a:cubicBezTo>
                      <a:pt x="4769" y="6446"/>
                      <a:pt x="4739" y="6308"/>
                      <a:pt x="4708" y="6187"/>
                    </a:cubicBezTo>
                    <a:cubicBezTo>
                      <a:pt x="4693" y="6110"/>
                      <a:pt x="4678" y="6034"/>
                      <a:pt x="4662" y="5973"/>
                    </a:cubicBezTo>
                    <a:cubicBezTo>
                      <a:pt x="4632" y="5912"/>
                      <a:pt x="4617" y="5851"/>
                      <a:pt x="4602" y="5806"/>
                    </a:cubicBezTo>
                    <a:cubicBezTo>
                      <a:pt x="4586" y="5775"/>
                      <a:pt x="4571" y="5729"/>
                      <a:pt x="4556" y="5699"/>
                    </a:cubicBezTo>
                    <a:cubicBezTo>
                      <a:pt x="4556" y="5684"/>
                      <a:pt x="4541" y="5669"/>
                      <a:pt x="4541" y="5653"/>
                    </a:cubicBezTo>
                    <a:cubicBezTo>
                      <a:pt x="4525" y="5638"/>
                      <a:pt x="4525" y="5623"/>
                      <a:pt x="4510" y="5608"/>
                    </a:cubicBezTo>
                    <a:cubicBezTo>
                      <a:pt x="4495" y="5577"/>
                      <a:pt x="4495" y="5547"/>
                      <a:pt x="4480" y="5531"/>
                    </a:cubicBezTo>
                    <a:lnTo>
                      <a:pt x="4403" y="5425"/>
                    </a:lnTo>
                    <a:lnTo>
                      <a:pt x="4403" y="5425"/>
                    </a:lnTo>
                    <a:cubicBezTo>
                      <a:pt x="4434" y="5486"/>
                      <a:pt x="4434" y="5562"/>
                      <a:pt x="4449" y="5623"/>
                    </a:cubicBezTo>
                    <a:lnTo>
                      <a:pt x="4480" y="5729"/>
                    </a:lnTo>
                    <a:cubicBezTo>
                      <a:pt x="4480" y="5775"/>
                      <a:pt x="4495" y="5836"/>
                      <a:pt x="4495" y="5897"/>
                    </a:cubicBezTo>
                    <a:cubicBezTo>
                      <a:pt x="4510" y="5958"/>
                      <a:pt x="4525" y="6019"/>
                      <a:pt x="4525" y="6095"/>
                    </a:cubicBezTo>
                    <a:cubicBezTo>
                      <a:pt x="4556" y="6202"/>
                      <a:pt x="4571" y="6324"/>
                      <a:pt x="4602" y="6430"/>
                    </a:cubicBezTo>
                    <a:cubicBezTo>
                      <a:pt x="4602" y="6491"/>
                      <a:pt x="4617" y="6552"/>
                      <a:pt x="4632" y="6613"/>
                    </a:cubicBezTo>
                    <a:cubicBezTo>
                      <a:pt x="4647" y="6674"/>
                      <a:pt x="4662" y="6735"/>
                      <a:pt x="4678" y="6796"/>
                    </a:cubicBezTo>
                    <a:cubicBezTo>
                      <a:pt x="4708" y="6918"/>
                      <a:pt x="4739" y="7040"/>
                      <a:pt x="4769" y="7162"/>
                    </a:cubicBezTo>
                    <a:cubicBezTo>
                      <a:pt x="4800" y="7284"/>
                      <a:pt x="4830" y="7421"/>
                      <a:pt x="4861" y="7558"/>
                    </a:cubicBezTo>
                    <a:cubicBezTo>
                      <a:pt x="4876" y="7619"/>
                      <a:pt x="4891" y="7680"/>
                      <a:pt x="4906" y="7756"/>
                    </a:cubicBezTo>
                    <a:cubicBezTo>
                      <a:pt x="4921" y="7817"/>
                      <a:pt x="4937" y="7878"/>
                      <a:pt x="4967" y="7939"/>
                    </a:cubicBezTo>
                    <a:cubicBezTo>
                      <a:pt x="4967" y="7969"/>
                      <a:pt x="4982" y="8000"/>
                      <a:pt x="4998" y="8030"/>
                    </a:cubicBezTo>
                    <a:cubicBezTo>
                      <a:pt x="4998" y="8061"/>
                      <a:pt x="5013" y="8091"/>
                      <a:pt x="5028" y="8121"/>
                    </a:cubicBezTo>
                    <a:cubicBezTo>
                      <a:pt x="5059" y="8182"/>
                      <a:pt x="5089" y="8243"/>
                      <a:pt x="5120" y="8304"/>
                    </a:cubicBezTo>
                    <a:cubicBezTo>
                      <a:pt x="5135" y="8335"/>
                      <a:pt x="5150" y="8365"/>
                      <a:pt x="5165" y="8396"/>
                    </a:cubicBezTo>
                    <a:cubicBezTo>
                      <a:pt x="5180" y="8411"/>
                      <a:pt x="5196" y="8441"/>
                      <a:pt x="5211" y="8472"/>
                    </a:cubicBezTo>
                    <a:cubicBezTo>
                      <a:pt x="5226" y="8487"/>
                      <a:pt x="5241" y="8518"/>
                      <a:pt x="5257" y="8533"/>
                    </a:cubicBezTo>
                    <a:cubicBezTo>
                      <a:pt x="5226" y="8518"/>
                      <a:pt x="5196" y="8502"/>
                      <a:pt x="5165" y="8487"/>
                    </a:cubicBezTo>
                    <a:cubicBezTo>
                      <a:pt x="5165" y="8487"/>
                      <a:pt x="5150" y="8487"/>
                      <a:pt x="5135" y="8472"/>
                    </a:cubicBezTo>
                    <a:cubicBezTo>
                      <a:pt x="5104" y="8457"/>
                      <a:pt x="5074" y="8441"/>
                      <a:pt x="5043" y="8426"/>
                    </a:cubicBezTo>
                    <a:cubicBezTo>
                      <a:pt x="4998" y="8396"/>
                      <a:pt x="4952" y="8365"/>
                      <a:pt x="4906" y="8350"/>
                    </a:cubicBezTo>
                    <a:cubicBezTo>
                      <a:pt x="4861" y="8320"/>
                      <a:pt x="4830" y="8304"/>
                      <a:pt x="4784" y="8274"/>
                    </a:cubicBezTo>
                    <a:lnTo>
                      <a:pt x="4800" y="8274"/>
                    </a:lnTo>
                    <a:cubicBezTo>
                      <a:pt x="4769" y="8259"/>
                      <a:pt x="4754" y="8243"/>
                      <a:pt x="4723" y="8228"/>
                    </a:cubicBezTo>
                    <a:lnTo>
                      <a:pt x="4739" y="8228"/>
                    </a:lnTo>
                    <a:cubicBezTo>
                      <a:pt x="4678" y="8182"/>
                      <a:pt x="4617" y="8152"/>
                      <a:pt x="4556" y="8106"/>
                    </a:cubicBezTo>
                    <a:cubicBezTo>
                      <a:pt x="4510" y="8061"/>
                      <a:pt x="4449" y="8030"/>
                      <a:pt x="4403" y="7984"/>
                    </a:cubicBezTo>
                    <a:cubicBezTo>
                      <a:pt x="4312" y="7908"/>
                      <a:pt x="4236" y="7817"/>
                      <a:pt x="4160" y="7725"/>
                    </a:cubicBezTo>
                    <a:cubicBezTo>
                      <a:pt x="4160" y="7725"/>
                      <a:pt x="4144" y="7725"/>
                      <a:pt x="4144" y="7710"/>
                    </a:cubicBezTo>
                    <a:cubicBezTo>
                      <a:pt x="4129" y="7695"/>
                      <a:pt x="4129" y="7695"/>
                      <a:pt x="4114" y="7680"/>
                    </a:cubicBezTo>
                    <a:cubicBezTo>
                      <a:pt x="4114" y="7680"/>
                      <a:pt x="4114" y="7680"/>
                      <a:pt x="4114" y="7664"/>
                    </a:cubicBezTo>
                    <a:cubicBezTo>
                      <a:pt x="4099" y="7649"/>
                      <a:pt x="4083" y="7619"/>
                      <a:pt x="4083" y="7603"/>
                    </a:cubicBezTo>
                    <a:cubicBezTo>
                      <a:pt x="4053" y="7558"/>
                      <a:pt x="4038" y="7512"/>
                      <a:pt x="4023" y="7466"/>
                    </a:cubicBezTo>
                    <a:cubicBezTo>
                      <a:pt x="3992" y="7375"/>
                      <a:pt x="3962" y="7284"/>
                      <a:pt x="3916" y="7192"/>
                    </a:cubicBezTo>
                    <a:cubicBezTo>
                      <a:pt x="3870" y="7085"/>
                      <a:pt x="3824" y="6979"/>
                      <a:pt x="3779" y="6872"/>
                    </a:cubicBezTo>
                    <a:cubicBezTo>
                      <a:pt x="3764" y="6826"/>
                      <a:pt x="3748" y="6766"/>
                      <a:pt x="3718" y="6720"/>
                    </a:cubicBezTo>
                    <a:cubicBezTo>
                      <a:pt x="3703" y="6689"/>
                      <a:pt x="3687" y="6659"/>
                      <a:pt x="3687" y="6628"/>
                    </a:cubicBezTo>
                    <a:cubicBezTo>
                      <a:pt x="3672" y="6598"/>
                      <a:pt x="3657" y="6583"/>
                      <a:pt x="3657" y="6552"/>
                    </a:cubicBezTo>
                    <a:lnTo>
                      <a:pt x="3642" y="6552"/>
                    </a:lnTo>
                    <a:cubicBezTo>
                      <a:pt x="3626" y="6506"/>
                      <a:pt x="3596" y="6461"/>
                      <a:pt x="3581" y="6415"/>
                    </a:cubicBezTo>
                    <a:lnTo>
                      <a:pt x="3505" y="6263"/>
                    </a:lnTo>
                    <a:cubicBezTo>
                      <a:pt x="3505" y="6263"/>
                      <a:pt x="3489" y="6263"/>
                      <a:pt x="3489" y="6247"/>
                    </a:cubicBezTo>
                    <a:cubicBezTo>
                      <a:pt x="3489" y="6244"/>
                      <a:pt x="3489" y="6240"/>
                      <a:pt x="3489" y="6232"/>
                    </a:cubicBezTo>
                    <a:cubicBezTo>
                      <a:pt x="3489" y="6232"/>
                      <a:pt x="3474" y="6232"/>
                      <a:pt x="3474" y="6217"/>
                    </a:cubicBezTo>
                    <a:cubicBezTo>
                      <a:pt x="3459" y="6156"/>
                      <a:pt x="3428" y="6110"/>
                      <a:pt x="3413" y="6065"/>
                    </a:cubicBezTo>
                    <a:cubicBezTo>
                      <a:pt x="3383" y="6019"/>
                      <a:pt x="3367" y="5973"/>
                      <a:pt x="3337" y="5912"/>
                    </a:cubicBezTo>
                    <a:cubicBezTo>
                      <a:pt x="3322" y="5867"/>
                      <a:pt x="3306" y="5821"/>
                      <a:pt x="3276" y="5775"/>
                    </a:cubicBezTo>
                    <a:cubicBezTo>
                      <a:pt x="3261" y="5729"/>
                      <a:pt x="3246" y="5684"/>
                      <a:pt x="3215" y="5638"/>
                    </a:cubicBezTo>
                    <a:cubicBezTo>
                      <a:pt x="3185" y="5577"/>
                      <a:pt x="3154" y="5516"/>
                      <a:pt x="3124" y="5440"/>
                    </a:cubicBezTo>
                    <a:cubicBezTo>
                      <a:pt x="3124" y="5455"/>
                      <a:pt x="3124" y="5455"/>
                      <a:pt x="3124" y="5455"/>
                    </a:cubicBezTo>
                    <a:cubicBezTo>
                      <a:pt x="3093" y="5379"/>
                      <a:pt x="3063" y="5318"/>
                      <a:pt x="3017" y="5242"/>
                    </a:cubicBezTo>
                    <a:cubicBezTo>
                      <a:pt x="2987" y="5181"/>
                      <a:pt x="2941" y="5105"/>
                      <a:pt x="2895" y="5044"/>
                    </a:cubicBezTo>
                    <a:lnTo>
                      <a:pt x="2895" y="5044"/>
                    </a:lnTo>
                    <a:cubicBezTo>
                      <a:pt x="2926" y="5135"/>
                      <a:pt x="2956" y="5211"/>
                      <a:pt x="2987" y="5303"/>
                    </a:cubicBezTo>
                    <a:cubicBezTo>
                      <a:pt x="3017" y="5410"/>
                      <a:pt x="3063" y="5516"/>
                      <a:pt x="3108" y="5623"/>
                    </a:cubicBezTo>
                    <a:cubicBezTo>
                      <a:pt x="3108" y="5638"/>
                      <a:pt x="3124" y="5669"/>
                      <a:pt x="3139" y="5699"/>
                    </a:cubicBezTo>
                    <a:cubicBezTo>
                      <a:pt x="3154" y="5729"/>
                      <a:pt x="3154" y="5745"/>
                      <a:pt x="3169" y="5775"/>
                    </a:cubicBezTo>
                    <a:cubicBezTo>
                      <a:pt x="3200" y="5821"/>
                      <a:pt x="3215" y="5882"/>
                      <a:pt x="3246" y="5928"/>
                    </a:cubicBezTo>
                    <a:cubicBezTo>
                      <a:pt x="3261" y="5988"/>
                      <a:pt x="3291" y="6034"/>
                      <a:pt x="3306" y="6095"/>
                    </a:cubicBezTo>
                    <a:cubicBezTo>
                      <a:pt x="3322" y="6141"/>
                      <a:pt x="3352" y="6202"/>
                      <a:pt x="3367" y="6247"/>
                    </a:cubicBezTo>
                    <a:cubicBezTo>
                      <a:pt x="3383" y="6278"/>
                      <a:pt x="3398" y="6308"/>
                      <a:pt x="3413" y="6324"/>
                    </a:cubicBezTo>
                    <a:cubicBezTo>
                      <a:pt x="3428" y="6354"/>
                      <a:pt x="3444" y="6385"/>
                      <a:pt x="3459" y="6415"/>
                    </a:cubicBezTo>
                    <a:cubicBezTo>
                      <a:pt x="3474" y="6476"/>
                      <a:pt x="3505" y="6522"/>
                      <a:pt x="3520" y="6567"/>
                    </a:cubicBezTo>
                    <a:lnTo>
                      <a:pt x="3535" y="6567"/>
                    </a:lnTo>
                    <a:cubicBezTo>
                      <a:pt x="3535" y="6567"/>
                      <a:pt x="3535" y="6567"/>
                      <a:pt x="3535" y="6583"/>
                    </a:cubicBezTo>
                    <a:cubicBezTo>
                      <a:pt x="3535" y="6583"/>
                      <a:pt x="3535" y="6583"/>
                      <a:pt x="3535" y="6598"/>
                    </a:cubicBezTo>
                    <a:cubicBezTo>
                      <a:pt x="3565" y="6659"/>
                      <a:pt x="3596" y="6720"/>
                      <a:pt x="3626" y="6781"/>
                    </a:cubicBezTo>
                    <a:cubicBezTo>
                      <a:pt x="3642" y="6842"/>
                      <a:pt x="3672" y="6887"/>
                      <a:pt x="3687" y="6948"/>
                    </a:cubicBezTo>
                    <a:lnTo>
                      <a:pt x="3764" y="7101"/>
                    </a:lnTo>
                    <a:cubicBezTo>
                      <a:pt x="3779" y="7146"/>
                      <a:pt x="3794" y="7207"/>
                      <a:pt x="3824" y="7253"/>
                    </a:cubicBezTo>
                    <a:cubicBezTo>
                      <a:pt x="3840" y="7299"/>
                      <a:pt x="3870" y="7360"/>
                      <a:pt x="3901" y="7405"/>
                    </a:cubicBezTo>
                    <a:cubicBezTo>
                      <a:pt x="3901" y="7420"/>
                      <a:pt x="3915" y="7450"/>
                      <a:pt x="3916" y="7466"/>
                    </a:cubicBezTo>
                    <a:lnTo>
                      <a:pt x="3916" y="7466"/>
                    </a:lnTo>
                    <a:cubicBezTo>
                      <a:pt x="3907" y="7456"/>
                      <a:pt x="3901" y="7446"/>
                      <a:pt x="3901" y="7436"/>
                    </a:cubicBezTo>
                    <a:cubicBezTo>
                      <a:pt x="3824" y="7375"/>
                      <a:pt x="3748" y="7299"/>
                      <a:pt x="3657" y="7238"/>
                    </a:cubicBezTo>
                    <a:cubicBezTo>
                      <a:pt x="3657" y="7223"/>
                      <a:pt x="3642" y="7223"/>
                      <a:pt x="3642" y="7223"/>
                    </a:cubicBezTo>
                    <a:cubicBezTo>
                      <a:pt x="3520" y="7116"/>
                      <a:pt x="3428" y="6994"/>
                      <a:pt x="3322" y="6887"/>
                    </a:cubicBezTo>
                    <a:cubicBezTo>
                      <a:pt x="3215" y="6766"/>
                      <a:pt x="3108" y="6659"/>
                      <a:pt x="3002" y="6552"/>
                    </a:cubicBezTo>
                    <a:cubicBezTo>
                      <a:pt x="2880" y="6446"/>
                      <a:pt x="2758" y="6339"/>
                      <a:pt x="2651" y="6232"/>
                    </a:cubicBezTo>
                    <a:cubicBezTo>
                      <a:pt x="2529" y="6141"/>
                      <a:pt x="2408" y="6034"/>
                      <a:pt x="2286" y="5928"/>
                    </a:cubicBezTo>
                    <a:cubicBezTo>
                      <a:pt x="2164" y="5836"/>
                      <a:pt x="2057" y="5729"/>
                      <a:pt x="1935" y="5638"/>
                    </a:cubicBezTo>
                    <a:cubicBezTo>
                      <a:pt x="1813" y="5547"/>
                      <a:pt x="1691" y="5455"/>
                      <a:pt x="1570" y="5364"/>
                    </a:cubicBezTo>
                    <a:cubicBezTo>
                      <a:pt x="1524" y="5318"/>
                      <a:pt x="1478" y="5272"/>
                      <a:pt x="1432" y="5227"/>
                    </a:cubicBezTo>
                    <a:cubicBezTo>
                      <a:pt x="1402" y="5181"/>
                      <a:pt x="1356" y="5135"/>
                      <a:pt x="1295" y="5105"/>
                    </a:cubicBezTo>
                    <a:cubicBezTo>
                      <a:pt x="1204" y="5029"/>
                      <a:pt x="1112" y="4952"/>
                      <a:pt x="1006" y="4876"/>
                    </a:cubicBezTo>
                    <a:cubicBezTo>
                      <a:pt x="945" y="4815"/>
                      <a:pt x="884" y="4754"/>
                      <a:pt x="823" y="4693"/>
                    </a:cubicBezTo>
                    <a:cubicBezTo>
                      <a:pt x="793" y="4663"/>
                      <a:pt x="762" y="4648"/>
                      <a:pt x="732" y="4632"/>
                    </a:cubicBezTo>
                    <a:cubicBezTo>
                      <a:pt x="701" y="4617"/>
                      <a:pt x="686" y="4617"/>
                      <a:pt x="655" y="4602"/>
                    </a:cubicBezTo>
                    <a:cubicBezTo>
                      <a:pt x="610" y="4587"/>
                      <a:pt x="564" y="4572"/>
                      <a:pt x="518" y="4541"/>
                    </a:cubicBezTo>
                    <a:cubicBezTo>
                      <a:pt x="488" y="4526"/>
                      <a:pt x="473" y="4526"/>
                      <a:pt x="457" y="4511"/>
                    </a:cubicBezTo>
                    <a:lnTo>
                      <a:pt x="412" y="4465"/>
                    </a:lnTo>
                    <a:cubicBezTo>
                      <a:pt x="396" y="4450"/>
                      <a:pt x="381" y="4434"/>
                      <a:pt x="366" y="4419"/>
                    </a:cubicBezTo>
                    <a:cubicBezTo>
                      <a:pt x="335" y="4389"/>
                      <a:pt x="320" y="4373"/>
                      <a:pt x="290" y="4343"/>
                    </a:cubicBezTo>
                    <a:cubicBezTo>
                      <a:pt x="275" y="4282"/>
                      <a:pt x="244" y="4236"/>
                      <a:pt x="198" y="4191"/>
                    </a:cubicBezTo>
                    <a:lnTo>
                      <a:pt x="229" y="4191"/>
                    </a:lnTo>
                    <a:cubicBezTo>
                      <a:pt x="275" y="4206"/>
                      <a:pt x="320" y="4221"/>
                      <a:pt x="366" y="4236"/>
                    </a:cubicBezTo>
                    <a:cubicBezTo>
                      <a:pt x="442" y="4252"/>
                      <a:pt x="503" y="4267"/>
                      <a:pt x="564" y="4267"/>
                    </a:cubicBezTo>
                    <a:cubicBezTo>
                      <a:pt x="625" y="4282"/>
                      <a:pt x="686" y="4282"/>
                      <a:pt x="747" y="4282"/>
                    </a:cubicBezTo>
                    <a:lnTo>
                      <a:pt x="975" y="4282"/>
                    </a:lnTo>
                    <a:cubicBezTo>
                      <a:pt x="1082" y="4282"/>
                      <a:pt x="1173" y="4267"/>
                      <a:pt x="1280" y="4267"/>
                    </a:cubicBezTo>
                    <a:cubicBezTo>
                      <a:pt x="1387" y="4267"/>
                      <a:pt x="1493" y="4252"/>
                      <a:pt x="1600" y="4236"/>
                    </a:cubicBezTo>
                    <a:cubicBezTo>
                      <a:pt x="1691" y="4221"/>
                      <a:pt x="1783" y="4206"/>
                      <a:pt x="1890" y="4191"/>
                    </a:cubicBezTo>
                    <a:cubicBezTo>
                      <a:pt x="1950" y="4175"/>
                      <a:pt x="1996" y="4160"/>
                      <a:pt x="2057" y="4145"/>
                    </a:cubicBezTo>
                    <a:cubicBezTo>
                      <a:pt x="2088" y="4130"/>
                      <a:pt x="2133" y="4114"/>
                      <a:pt x="2179" y="4114"/>
                    </a:cubicBezTo>
                    <a:cubicBezTo>
                      <a:pt x="2240" y="4099"/>
                      <a:pt x="2301" y="4084"/>
                      <a:pt x="2362" y="4069"/>
                    </a:cubicBezTo>
                    <a:cubicBezTo>
                      <a:pt x="2499" y="4038"/>
                      <a:pt x="2621" y="4008"/>
                      <a:pt x="2743" y="3962"/>
                    </a:cubicBezTo>
                    <a:lnTo>
                      <a:pt x="2834" y="3947"/>
                    </a:lnTo>
                    <a:cubicBezTo>
                      <a:pt x="2987" y="3901"/>
                      <a:pt x="3154" y="3855"/>
                      <a:pt x="3306" y="3825"/>
                    </a:cubicBezTo>
                    <a:cubicBezTo>
                      <a:pt x="3352" y="3825"/>
                      <a:pt x="3383" y="3810"/>
                      <a:pt x="3428" y="3810"/>
                    </a:cubicBezTo>
                    <a:lnTo>
                      <a:pt x="3565" y="3810"/>
                    </a:lnTo>
                    <a:cubicBezTo>
                      <a:pt x="3596" y="3810"/>
                      <a:pt x="3626" y="3825"/>
                      <a:pt x="3672" y="3825"/>
                    </a:cubicBezTo>
                    <a:lnTo>
                      <a:pt x="4297" y="3825"/>
                    </a:lnTo>
                    <a:cubicBezTo>
                      <a:pt x="4388" y="3825"/>
                      <a:pt x="4480" y="3810"/>
                      <a:pt x="4586" y="3810"/>
                    </a:cubicBezTo>
                    <a:close/>
                    <a:moveTo>
                      <a:pt x="6323" y="6202"/>
                    </a:moveTo>
                    <a:cubicBezTo>
                      <a:pt x="6323" y="6202"/>
                      <a:pt x="6323" y="6202"/>
                      <a:pt x="6323" y="6217"/>
                    </a:cubicBezTo>
                    <a:cubicBezTo>
                      <a:pt x="6323" y="6232"/>
                      <a:pt x="6323" y="6247"/>
                      <a:pt x="6323" y="6263"/>
                    </a:cubicBezTo>
                    <a:lnTo>
                      <a:pt x="6323" y="6278"/>
                    </a:lnTo>
                    <a:lnTo>
                      <a:pt x="6323" y="6339"/>
                    </a:lnTo>
                    <a:cubicBezTo>
                      <a:pt x="6338" y="6369"/>
                      <a:pt x="6338" y="6415"/>
                      <a:pt x="6338" y="6446"/>
                    </a:cubicBezTo>
                    <a:lnTo>
                      <a:pt x="6338" y="6461"/>
                    </a:lnTo>
                    <a:cubicBezTo>
                      <a:pt x="6338" y="6567"/>
                      <a:pt x="6338" y="6674"/>
                      <a:pt x="6354" y="6781"/>
                    </a:cubicBezTo>
                    <a:cubicBezTo>
                      <a:pt x="6354" y="6811"/>
                      <a:pt x="6354" y="6842"/>
                      <a:pt x="6354" y="6872"/>
                    </a:cubicBezTo>
                    <a:cubicBezTo>
                      <a:pt x="6354" y="6918"/>
                      <a:pt x="6354" y="6964"/>
                      <a:pt x="6369" y="7009"/>
                    </a:cubicBezTo>
                    <a:lnTo>
                      <a:pt x="6369" y="7040"/>
                    </a:lnTo>
                    <a:cubicBezTo>
                      <a:pt x="6369" y="7070"/>
                      <a:pt x="6369" y="7101"/>
                      <a:pt x="6369" y="7116"/>
                    </a:cubicBezTo>
                    <a:cubicBezTo>
                      <a:pt x="6384" y="7162"/>
                      <a:pt x="6384" y="7207"/>
                      <a:pt x="6384" y="7253"/>
                    </a:cubicBezTo>
                    <a:cubicBezTo>
                      <a:pt x="6399" y="7329"/>
                      <a:pt x="6415" y="7405"/>
                      <a:pt x="6430" y="7482"/>
                    </a:cubicBezTo>
                    <a:cubicBezTo>
                      <a:pt x="6445" y="7512"/>
                      <a:pt x="6460" y="7558"/>
                      <a:pt x="6476" y="7603"/>
                    </a:cubicBezTo>
                    <a:cubicBezTo>
                      <a:pt x="6491" y="7634"/>
                      <a:pt x="6506" y="7680"/>
                      <a:pt x="6521" y="7710"/>
                    </a:cubicBezTo>
                    <a:cubicBezTo>
                      <a:pt x="6536" y="7741"/>
                      <a:pt x="6552" y="7771"/>
                      <a:pt x="6582" y="7802"/>
                    </a:cubicBezTo>
                    <a:lnTo>
                      <a:pt x="6582" y="7817"/>
                    </a:lnTo>
                    <a:cubicBezTo>
                      <a:pt x="6613" y="7847"/>
                      <a:pt x="6643" y="7878"/>
                      <a:pt x="6658" y="7908"/>
                    </a:cubicBezTo>
                    <a:cubicBezTo>
                      <a:pt x="6674" y="7923"/>
                      <a:pt x="6689" y="7954"/>
                      <a:pt x="6704" y="7969"/>
                    </a:cubicBezTo>
                    <a:cubicBezTo>
                      <a:pt x="6735" y="7984"/>
                      <a:pt x="6765" y="8000"/>
                      <a:pt x="6780" y="8030"/>
                    </a:cubicBezTo>
                    <a:cubicBezTo>
                      <a:pt x="6826" y="8045"/>
                      <a:pt x="6856" y="8061"/>
                      <a:pt x="6887" y="8076"/>
                    </a:cubicBezTo>
                    <a:cubicBezTo>
                      <a:pt x="7039" y="8152"/>
                      <a:pt x="7176" y="8213"/>
                      <a:pt x="7314" y="8274"/>
                    </a:cubicBezTo>
                    <a:lnTo>
                      <a:pt x="7344" y="8274"/>
                    </a:lnTo>
                    <a:lnTo>
                      <a:pt x="7359" y="8289"/>
                    </a:lnTo>
                    <a:cubicBezTo>
                      <a:pt x="7420" y="8304"/>
                      <a:pt x="7481" y="8335"/>
                      <a:pt x="7557" y="8365"/>
                    </a:cubicBezTo>
                    <a:cubicBezTo>
                      <a:pt x="7618" y="8396"/>
                      <a:pt x="7679" y="8426"/>
                      <a:pt x="7740" y="8457"/>
                    </a:cubicBezTo>
                    <a:cubicBezTo>
                      <a:pt x="7786" y="8487"/>
                      <a:pt x="7847" y="8518"/>
                      <a:pt x="7908" y="8563"/>
                    </a:cubicBezTo>
                    <a:cubicBezTo>
                      <a:pt x="7938" y="8594"/>
                      <a:pt x="7969" y="8624"/>
                      <a:pt x="8014" y="8670"/>
                    </a:cubicBezTo>
                    <a:cubicBezTo>
                      <a:pt x="8045" y="8700"/>
                      <a:pt x="8075" y="8731"/>
                      <a:pt x="8106" y="8761"/>
                    </a:cubicBezTo>
                    <a:lnTo>
                      <a:pt x="8121" y="8777"/>
                    </a:lnTo>
                    <a:lnTo>
                      <a:pt x="8151" y="8807"/>
                    </a:lnTo>
                    <a:cubicBezTo>
                      <a:pt x="8167" y="8822"/>
                      <a:pt x="8182" y="8853"/>
                      <a:pt x="8212" y="8868"/>
                    </a:cubicBezTo>
                    <a:cubicBezTo>
                      <a:pt x="8258" y="8899"/>
                      <a:pt x="8304" y="8929"/>
                      <a:pt x="8350" y="8944"/>
                    </a:cubicBezTo>
                    <a:cubicBezTo>
                      <a:pt x="8395" y="8975"/>
                      <a:pt x="8441" y="9005"/>
                      <a:pt x="8487" y="9020"/>
                    </a:cubicBezTo>
                    <a:cubicBezTo>
                      <a:pt x="8502" y="9036"/>
                      <a:pt x="8532" y="9051"/>
                      <a:pt x="8548" y="9051"/>
                    </a:cubicBezTo>
                    <a:lnTo>
                      <a:pt x="8593" y="9081"/>
                    </a:lnTo>
                    <a:lnTo>
                      <a:pt x="8548" y="9066"/>
                    </a:lnTo>
                    <a:lnTo>
                      <a:pt x="8350" y="9051"/>
                    </a:lnTo>
                    <a:cubicBezTo>
                      <a:pt x="8319" y="9051"/>
                      <a:pt x="8289" y="9036"/>
                      <a:pt x="8258" y="9036"/>
                    </a:cubicBezTo>
                    <a:cubicBezTo>
                      <a:pt x="8197" y="9036"/>
                      <a:pt x="8151" y="9020"/>
                      <a:pt x="8091" y="9020"/>
                    </a:cubicBezTo>
                    <a:lnTo>
                      <a:pt x="8045" y="9005"/>
                    </a:lnTo>
                    <a:cubicBezTo>
                      <a:pt x="7953" y="9005"/>
                      <a:pt x="7862" y="8990"/>
                      <a:pt x="7771" y="8975"/>
                    </a:cubicBezTo>
                    <a:cubicBezTo>
                      <a:pt x="7633" y="8959"/>
                      <a:pt x="7496" y="8944"/>
                      <a:pt x="7359" y="8929"/>
                    </a:cubicBezTo>
                    <a:lnTo>
                      <a:pt x="7268" y="8929"/>
                    </a:lnTo>
                    <a:cubicBezTo>
                      <a:pt x="7222" y="8914"/>
                      <a:pt x="7161" y="8914"/>
                      <a:pt x="7115" y="8899"/>
                    </a:cubicBezTo>
                    <a:lnTo>
                      <a:pt x="7070" y="8899"/>
                    </a:lnTo>
                    <a:cubicBezTo>
                      <a:pt x="6948" y="8883"/>
                      <a:pt x="6811" y="8868"/>
                      <a:pt x="6704" y="8838"/>
                    </a:cubicBezTo>
                    <a:cubicBezTo>
                      <a:pt x="6628" y="8807"/>
                      <a:pt x="6567" y="8792"/>
                      <a:pt x="6491" y="8761"/>
                    </a:cubicBezTo>
                    <a:cubicBezTo>
                      <a:pt x="6445" y="8746"/>
                      <a:pt x="6399" y="8731"/>
                      <a:pt x="6354" y="8700"/>
                    </a:cubicBezTo>
                    <a:cubicBezTo>
                      <a:pt x="6338" y="8685"/>
                      <a:pt x="6308" y="8670"/>
                      <a:pt x="6293" y="8655"/>
                    </a:cubicBezTo>
                    <a:cubicBezTo>
                      <a:pt x="6262" y="8640"/>
                      <a:pt x="6247" y="8624"/>
                      <a:pt x="6217" y="8594"/>
                    </a:cubicBezTo>
                    <a:cubicBezTo>
                      <a:pt x="6201" y="8579"/>
                      <a:pt x="6171" y="8548"/>
                      <a:pt x="6156" y="8533"/>
                    </a:cubicBezTo>
                    <a:cubicBezTo>
                      <a:pt x="6140" y="8502"/>
                      <a:pt x="6125" y="8487"/>
                      <a:pt x="6110" y="8457"/>
                    </a:cubicBezTo>
                    <a:cubicBezTo>
                      <a:pt x="6095" y="8426"/>
                      <a:pt x="6079" y="8396"/>
                      <a:pt x="6064" y="8365"/>
                    </a:cubicBezTo>
                    <a:cubicBezTo>
                      <a:pt x="6034" y="8320"/>
                      <a:pt x="6018" y="8259"/>
                      <a:pt x="6003" y="8198"/>
                    </a:cubicBezTo>
                    <a:cubicBezTo>
                      <a:pt x="5988" y="8152"/>
                      <a:pt x="5973" y="8106"/>
                      <a:pt x="5973" y="8045"/>
                    </a:cubicBezTo>
                    <a:cubicBezTo>
                      <a:pt x="5958" y="8015"/>
                      <a:pt x="5958" y="7969"/>
                      <a:pt x="5958" y="7923"/>
                    </a:cubicBezTo>
                    <a:cubicBezTo>
                      <a:pt x="5958" y="7862"/>
                      <a:pt x="5958" y="7802"/>
                      <a:pt x="5973" y="7741"/>
                    </a:cubicBezTo>
                    <a:lnTo>
                      <a:pt x="5973" y="7695"/>
                    </a:lnTo>
                    <a:lnTo>
                      <a:pt x="5988" y="7543"/>
                    </a:lnTo>
                    <a:cubicBezTo>
                      <a:pt x="5988" y="7512"/>
                      <a:pt x="6003" y="7482"/>
                      <a:pt x="6003" y="7451"/>
                    </a:cubicBezTo>
                    <a:lnTo>
                      <a:pt x="6003" y="7421"/>
                    </a:lnTo>
                    <a:lnTo>
                      <a:pt x="6003" y="7390"/>
                    </a:lnTo>
                    <a:cubicBezTo>
                      <a:pt x="6018" y="7360"/>
                      <a:pt x="6018" y="7329"/>
                      <a:pt x="6018" y="7299"/>
                    </a:cubicBezTo>
                    <a:lnTo>
                      <a:pt x="6034" y="7268"/>
                    </a:lnTo>
                    <a:cubicBezTo>
                      <a:pt x="6034" y="7238"/>
                      <a:pt x="6049" y="7207"/>
                      <a:pt x="6049" y="7162"/>
                    </a:cubicBezTo>
                    <a:lnTo>
                      <a:pt x="6064" y="7101"/>
                    </a:lnTo>
                    <a:lnTo>
                      <a:pt x="6095" y="7009"/>
                    </a:lnTo>
                    <a:cubicBezTo>
                      <a:pt x="6095" y="6994"/>
                      <a:pt x="6095" y="6979"/>
                      <a:pt x="6095" y="6979"/>
                    </a:cubicBezTo>
                    <a:lnTo>
                      <a:pt x="6110" y="6948"/>
                    </a:lnTo>
                    <a:cubicBezTo>
                      <a:pt x="6110" y="6918"/>
                      <a:pt x="6125" y="6887"/>
                      <a:pt x="6140" y="6857"/>
                    </a:cubicBezTo>
                    <a:cubicBezTo>
                      <a:pt x="6140" y="6826"/>
                      <a:pt x="6156" y="6796"/>
                      <a:pt x="6171" y="6766"/>
                    </a:cubicBezTo>
                    <a:lnTo>
                      <a:pt x="6186" y="6720"/>
                    </a:lnTo>
                    <a:cubicBezTo>
                      <a:pt x="6217" y="6628"/>
                      <a:pt x="6247" y="6552"/>
                      <a:pt x="6262" y="6461"/>
                    </a:cubicBezTo>
                    <a:lnTo>
                      <a:pt x="6277" y="6430"/>
                    </a:lnTo>
                    <a:cubicBezTo>
                      <a:pt x="6277" y="6400"/>
                      <a:pt x="6293" y="6354"/>
                      <a:pt x="6293" y="6324"/>
                    </a:cubicBezTo>
                    <a:cubicBezTo>
                      <a:pt x="6308" y="6308"/>
                      <a:pt x="6308" y="6293"/>
                      <a:pt x="6308" y="6278"/>
                    </a:cubicBezTo>
                    <a:cubicBezTo>
                      <a:pt x="6308" y="6247"/>
                      <a:pt x="6323" y="6217"/>
                      <a:pt x="6323" y="6202"/>
                    </a:cubicBezTo>
                    <a:close/>
                    <a:moveTo>
                      <a:pt x="14094" y="7847"/>
                    </a:moveTo>
                    <a:cubicBezTo>
                      <a:pt x="14109" y="7862"/>
                      <a:pt x="14109" y="7862"/>
                      <a:pt x="14109" y="7878"/>
                    </a:cubicBezTo>
                    <a:cubicBezTo>
                      <a:pt x="14109" y="7878"/>
                      <a:pt x="14109" y="7893"/>
                      <a:pt x="14109" y="7893"/>
                    </a:cubicBezTo>
                    <a:lnTo>
                      <a:pt x="14109" y="7908"/>
                    </a:lnTo>
                    <a:cubicBezTo>
                      <a:pt x="14109" y="7954"/>
                      <a:pt x="14109" y="8015"/>
                      <a:pt x="14094" y="8061"/>
                    </a:cubicBezTo>
                    <a:cubicBezTo>
                      <a:pt x="14094" y="8091"/>
                      <a:pt x="14094" y="8121"/>
                      <a:pt x="14094" y="8152"/>
                    </a:cubicBezTo>
                    <a:cubicBezTo>
                      <a:pt x="14094" y="8228"/>
                      <a:pt x="14078" y="8320"/>
                      <a:pt x="14078" y="8396"/>
                    </a:cubicBezTo>
                    <a:cubicBezTo>
                      <a:pt x="14063" y="8594"/>
                      <a:pt x="14048" y="8777"/>
                      <a:pt x="14033" y="8975"/>
                    </a:cubicBezTo>
                    <a:cubicBezTo>
                      <a:pt x="14017" y="9051"/>
                      <a:pt x="14002" y="9112"/>
                      <a:pt x="13987" y="9188"/>
                    </a:cubicBezTo>
                    <a:lnTo>
                      <a:pt x="13987" y="9005"/>
                    </a:lnTo>
                    <a:cubicBezTo>
                      <a:pt x="14002" y="8929"/>
                      <a:pt x="14002" y="8853"/>
                      <a:pt x="14002" y="8777"/>
                    </a:cubicBezTo>
                    <a:cubicBezTo>
                      <a:pt x="14017" y="8609"/>
                      <a:pt x="14033" y="8441"/>
                      <a:pt x="14048" y="8274"/>
                    </a:cubicBezTo>
                    <a:cubicBezTo>
                      <a:pt x="14048" y="8270"/>
                      <a:pt x="14048" y="8266"/>
                      <a:pt x="14048" y="8259"/>
                    </a:cubicBezTo>
                    <a:lnTo>
                      <a:pt x="14048" y="8243"/>
                    </a:lnTo>
                    <a:cubicBezTo>
                      <a:pt x="14048" y="8228"/>
                      <a:pt x="14063" y="8228"/>
                      <a:pt x="14063" y="8213"/>
                    </a:cubicBezTo>
                    <a:lnTo>
                      <a:pt x="14063" y="8198"/>
                    </a:lnTo>
                    <a:cubicBezTo>
                      <a:pt x="14063" y="8167"/>
                      <a:pt x="14063" y="8137"/>
                      <a:pt x="14078" y="8106"/>
                    </a:cubicBezTo>
                    <a:cubicBezTo>
                      <a:pt x="14078" y="8081"/>
                      <a:pt x="14078" y="8055"/>
                      <a:pt x="14078" y="8030"/>
                    </a:cubicBezTo>
                    <a:cubicBezTo>
                      <a:pt x="14078" y="7969"/>
                      <a:pt x="14094" y="7923"/>
                      <a:pt x="14094" y="7862"/>
                    </a:cubicBezTo>
                    <a:cubicBezTo>
                      <a:pt x="14094" y="7859"/>
                      <a:pt x="14094" y="7855"/>
                      <a:pt x="14094" y="7847"/>
                    </a:cubicBezTo>
                    <a:close/>
                    <a:moveTo>
                      <a:pt x="13941" y="9234"/>
                    </a:moveTo>
                    <a:lnTo>
                      <a:pt x="13956" y="9264"/>
                    </a:lnTo>
                    <a:cubicBezTo>
                      <a:pt x="13941" y="9249"/>
                      <a:pt x="13941" y="9234"/>
                      <a:pt x="13941" y="9234"/>
                    </a:cubicBezTo>
                    <a:close/>
                    <a:moveTo>
                      <a:pt x="18421" y="290"/>
                    </a:moveTo>
                    <a:cubicBezTo>
                      <a:pt x="18466" y="305"/>
                      <a:pt x="18497" y="305"/>
                      <a:pt x="18527" y="321"/>
                    </a:cubicBezTo>
                    <a:cubicBezTo>
                      <a:pt x="18573" y="321"/>
                      <a:pt x="18603" y="336"/>
                      <a:pt x="18634" y="351"/>
                    </a:cubicBezTo>
                    <a:cubicBezTo>
                      <a:pt x="18649" y="351"/>
                      <a:pt x="18649" y="351"/>
                      <a:pt x="18664" y="366"/>
                    </a:cubicBezTo>
                    <a:cubicBezTo>
                      <a:pt x="18664" y="382"/>
                      <a:pt x="18664" y="397"/>
                      <a:pt x="18680" y="412"/>
                    </a:cubicBezTo>
                    <a:cubicBezTo>
                      <a:pt x="18680" y="504"/>
                      <a:pt x="18664" y="580"/>
                      <a:pt x="18664" y="671"/>
                    </a:cubicBezTo>
                    <a:cubicBezTo>
                      <a:pt x="18664" y="717"/>
                      <a:pt x="18664" y="763"/>
                      <a:pt x="18649" y="808"/>
                    </a:cubicBezTo>
                    <a:cubicBezTo>
                      <a:pt x="18649" y="823"/>
                      <a:pt x="18649" y="839"/>
                      <a:pt x="18649" y="869"/>
                    </a:cubicBezTo>
                    <a:lnTo>
                      <a:pt x="18634" y="945"/>
                    </a:lnTo>
                    <a:cubicBezTo>
                      <a:pt x="18619" y="1022"/>
                      <a:pt x="18603" y="1098"/>
                      <a:pt x="18588" y="1189"/>
                    </a:cubicBezTo>
                    <a:cubicBezTo>
                      <a:pt x="18588" y="1220"/>
                      <a:pt x="18588" y="1265"/>
                      <a:pt x="18573" y="1311"/>
                    </a:cubicBezTo>
                    <a:cubicBezTo>
                      <a:pt x="18558" y="1433"/>
                      <a:pt x="18527" y="1555"/>
                      <a:pt x="18512" y="1677"/>
                    </a:cubicBezTo>
                    <a:cubicBezTo>
                      <a:pt x="18497" y="1722"/>
                      <a:pt x="18481" y="1783"/>
                      <a:pt x="18466" y="1844"/>
                    </a:cubicBezTo>
                    <a:cubicBezTo>
                      <a:pt x="18466" y="1890"/>
                      <a:pt x="18451" y="1951"/>
                      <a:pt x="18436" y="2012"/>
                    </a:cubicBezTo>
                    <a:cubicBezTo>
                      <a:pt x="18421" y="2058"/>
                      <a:pt x="18421" y="2119"/>
                      <a:pt x="18405" y="2164"/>
                    </a:cubicBezTo>
                    <a:cubicBezTo>
                      <a:pt x="18405" y="2210"/>
                      <a:pt x="18390" y="2240"/>
                      <a:pt x="18390" y="2271"/>
                    </a:cubicBezTo>
                    <a:cubicBezTo>
                      <a:pt x="18375" y="2286"/>
                      <a:pt x="18375" y="2301"/>
                      <a:pt x="18375" y="2317"/>
                    </a:cubicBezTo>
                    <a:cubicBezTo>
                      <a:pt x="18360" y="2362"/>
                      <a:pt x="18360" y="2408"/>
                      <a:pt x="18344" y="2454"/>
                    </a:cubicBezTo>
                    <a:cubicBezTo>
                      <a:pt x="18329" y="2499"/>
                      <a:pt x="18314" y="2545"/>
                      <a:pt x="18314" y="2591"/>
                    </a:cubicBezTo>
                    <a:cubicBezTo>
                      <a:pt x="18299" y="2637"/>
                      <a:pt x="18283" y="2682"/>
                      <a:pt x="18268" y="2713"/>
                    </a:cubicBezTo>
                    <a:cubicBezTo>
                      <a:pt x="18253" y="2774"/>
                      <a:pt x="18238" y="2819"/>
                      <a:pt x="18222" y="2880"/>
                    </a:cubicBezTo>
                    <a:cubicBezTo>
                      <a:pt x="18222" y="2911"/>
                      <a:pt x="18207" y="2941"/>
                      <a:pt x="18192" y="2972"/>
                    </a:cubicBezTo>
                    <a:cubicBezTo>
                      <a:pt x="18177" y="3017"/>
                      <a:pt x="18177" y="3063"/>
                      <a:pt x="18162" y="3109"/>
                    </a:cubicBezTo>
                    <a:cubicBezTo>
                      <a:pt x="18162" y="3109"/>
                      <a:pt x="18162" y="3109"/>
                      <a:pt x="18162" y="3094"/>
                    </a:cubicBezTo>
                    <a:cubicBezTo>
                      <a:pt x="18146" y="3139"/>
                      <a:pt x="18131" y="3170"/>
                      <a:pt x="18116" y="3216"/>
                    </a:cubicBezTo>
                    <a:cubicBezTo>
                      <a:pt x="18101" y="3246"/>
                      <a:pt x="18101" y="3276"/>
                      <a:pt x="18085" y="3307"/>
                    </a:cubicBezTo>
                    <a:cubicBezTo>
                      <a:pt x="18055" y="3368"/>
                      <a:pt x="18024" y="3444"/>
                      <a:pt x="18009" y="3505"/>
                    </a:cubicBezTo>
                    <a:cubicBezTo>
                      <a:pt x="17979" y="3581"/>
                      <a:pt x="17948" y="3657"/>
                      <a:pt x="17918" y="3734"/>
                    </a:cubicBezTo>
                    <a:cubicBezTo>
                      <a:pt x="17948" y="3673"/>
                      <a:pt x="17979" y="3596"/>
                      <a:pt x="18009" y="3520"/>
                    </a:cubicBezTo>
                    <a:cubicBezTo>
                      <a:pt x="18055" y="3429"/>
                      <a:pt x="18116" y="3322"/>
                      <a:pt x="18162" y="3231"/>
                    </a:cubicBezTo>
                    <a:cubicBezTo>
                      <a:pt x="18177" y="3170"/>
                      <a:pt x="18207" y="3124"/>
                      <a:pt x="18222" y="3078"/>
                    </a:cubicBezTo>
                    <a:cubicBezTo>
                      <a:pt x="18238" y="3048"/>
                      <a:pt x="18253" y="3002"/>
                      <a:pt x="18268" y="2972"/>
                    </a:cubicBezTo>
                    <a:cubicBezTo>
                      <a:pt x="18283" y="2941"/>
                      <a:pt x="18283" y="2926"/>
                      <a:pt x="18299" y="2911"/>
                    </a:cubicBezTo>
                    <a:lnTo>
                      <a:pt x="18299" y="2896"/>
                    </a:lnTo>
                    <a:cubicBezTo>
                      <a:pt x="18329" y="2804"/>
                      <a:pt x="18360" y="2713"/>
                      <a:pt x="18390" y="2621"/>
                    </a:cubicBezTo>
                    <a:lnTo>
                      <a:pt x="18405" y="2576"/>
                    </a:lnTo>
                    <a:cubicBezTo>
                      <a:pt x="18421" y="2545"/>
                      <a:pt x="18421" y="2515"/>
                      <a:pt x="18436" y="2484"/>
                    </a:cubicBezTo>
                    <a:lnTo>
                      <a:pt x="18466" y="2378"/>
                    </a:lnTo>
                    <a:cubicBezTo>
                      <a:pt x="18466" y="2362"/>
                      <a:pt x="18466" y="2347"/>
                      <a:pt x="18481" y="2332"/>
                    </a:cubicBezTo>
                    <a:cubicBezTo>
                      <a:pt x="18497" y="2286"/>
                      <a:pt x="18497" y="2225"/>
                      <a:pt x="18512" y="2179"/>
                    </a:cubicBezTo>
                    <a:cubicBezTo>
                      <a:pt x="18527" y="2119"/>
                      <a:pt x="18542" y="2073"/>
                      <a:pt x="18542" y="2027"/>
                    </a:cubicBezTo>
                    <a:lnTo>
                      <a:pt x="18558" y="2027"/>
                    </a:lnTo>
                    <a:cubicBezTo>
                      <a:pt x="18558" y="1966"/>
                      <a:pt x="18573" y="1920"/>
                      <a:pt x="18588" y="1860"/>
                    </a:cubicBezTo>
                    <a:cubicBezTo>
                      <a:pt x="18603" y="1814"/>
                      <a:pt x="18603" y="1753"/>
                      <a:pt x="18619" y="1692"/>
                    </a:cubicBezTo>
                    <a:cubicBezTo>
                      <a:pt x="18619" y="1677"/>
                      <a:pt x="18619" y="1677"/>
                      <a:pt x="18619" y="1661"/>
                    </a:cubicBezTo>
                    <a:cubicBezTo>
                      <a:pt x="18634" y="1631"/>
                      <a:pt x="18634" y="1585"/>
                      <a:pt x="18649" y="1555"/>
                    </a:cubicBezTo>
                    <a:cubicBezTo>
                      <a:pt x="18649" y="1494"/>
                      <a:pt x="18664" y="1418"/>
                      <a:pt x="18680" y="1357"/>
                    </a:cubicBezTo>
                    <a:cubicBezTo>
                      <a:pt x="18680" y="1311"/>
                      <a:pt x="18695" y="1281"/>
                      <a:pt x="18695" y="1250"/>
                    </a:cubicBezTo>
                    <a:lnTo>
                      <a:pt x="18725" y="1006"/>
                    </a:lnTo>
                    <a:cubicBezTo>
                      <a:pt x="18740" y="945"/>
                      <a:pt x="18740" y="884"/>
                      <a:pt x="18756" y="823"/>
                    </a:cubicBezTo>
                    <a:cubicBezTo>
                      <a:pt x="18756" y="747"/>
                      <a:pt x="18771" y="656"/>
                      <a:pt x="18771" y="564"/>
                    </a:cubicBezTo>
                    <a:cubicBezTo>
                      <a:pt x="18771" y="519"/>
                      <a:pt x="18771" y="458"/>
                      <a:pt x="18771" y="412"/>
                    </a:cubicBezTo>
                    <a:lnTo>
                      <a:pt x="18832" y="427"/>
                    </a:lnTo>
                    <a:cubicBezTo>
                      <a:pt x="18862" y="443"/>
                      <a:pt x="18893" y="458"/>
                      <a:pt x="18923" y="488"/>
                    </a:cubicBezTo>
                    <a:cubicBezTo>
                      <a:pt x="18969" y="504"/>
                      <a:pt x="18999" y="534"/>
                      <a:pt x="19045" y="549"/>
                    </a:cubicBezTo>
                    <a:cubicBezTo>
                      <a:pt x="19060" y="564"/>
                      <a:pt x="19091" y="595"/>
                      <a:pt x="19121" y="610"/>
                    </a:cubicBezTo>
                    <a:lnTo>
                      <a:pt x="19152" y="641"/>
                    </a:lnTo>
                    <a:cubicBezTo>
                      <a:pt x="19182" y="671"/>
                      <a:pt x="19228" y="686"/>
                      <a:pt x="19258" y="717"/>
                    </a:cubicBezTo>
                    <a:lnTo>
                      <a:pt x="19258" y="732"/>
                    </a:lnTo>
                    <a:lnTo>
                      <a:pt x="19274" y="747"/>
                    </a:lnTo>
                    <a:lnTo>
                      <a:pt x="19304" y="778"/>
                    </a:lnTo>
                    <a:cubicBezTo>
                      <a:pt x="19396" y="869"/>
                      <a:pt x="19502" y="976"/>
                      <a:pt x="19624" y="1083"/>
                    </a:cubicBezTo>
                    <a:cubicBezTo>
                      <a:pt x="19670" y="1143"/>
                      <a:pt x="19731" y="1189"/>
                      <a:pt x="19777" y="1250"/>
                    </a:cubicBezTo>
                    <a:cubicBezTo>
                      <a:pt x="19807" y="1281"/>
                      <a:pt x="19853" y="1326"/>
                      <a:pt x="19883" y="1372"/>
                    </a:cubicBezTo>
                    <a:lnTo>
                      <a:pt x="19898" y="1387"/>
                    </a:lnTo>
                    <a:cubicBezTo>
                      <a:pt x="19929" y="1433"/>
                      <a:pt x="19959" y="1463"/>
                      <a:pt x="19975" y="1509"/>
                    </a:cubicBezTo>
                    <a:cubicBezTo>
                      <a:pt x="20005" y="1540"/>
                      <a:pt x="20036" y="1585"/>
                      <a:pt x="20051" y="1616"/>
                    </a:cubicBezTo>
                    <a:lnTo>
                      <a:pt x="20066" y="1631"/>
                    </a:lnTo>
                    <a:lnTo>
                      <a:pt x="20066" y="1646"/>
                    </a:lnTo>
                    <a:lnTo>
                      <a:pt x="20096" y="1677"/>
                    </a:lnTo>
                    <a:cubicBezTo>
                      <a:pt x="20142" y="1768"/>
                      <a:pt x="20188" y="1860"/>
                      <a:pt x="20249" y="1951"/>
                    </a:cubicBezTo>
                    <a:cubicBezTo>
                      <a:pt x="20310" y="2027"/>
                      <a:pt x="20371" y="2119"/>
                      <a:pt x="20447" y="2210"/>
                    </a:cubicBezTo>
                    <a:cubicBezTo>
                      <a:pt x="20538" y="2347"/>
                      <a:pt x="20645" y="2469"/>
                      <a:pt x="20752" y="2591"/>
                    </a:cubicBezTo>
                    <a:cubicBezTo>
                      <a:pt x="20797" y="2637"/>
                      <a:pt x="20843" y="2682"/>
                      <a:pt x="20889" y="2743"/>
                    </a:cubicBezTo>
                    <a:cubicBezTo>
                      <a:pt x="20919" y="2774"/>
                      <a:pt x="20950" y="2819"/>
                      <a:pt x="20965" y="2850"/>
                    </a:cubicBezTo>
                    <a:cubicBezTo>
                      <a:pt x="20995" y="2896"/>
                      <a:pt x="21011" y="2926"/>
                      <a:pt x="21026" y="2957"/>
                    </a:cubicBezTo>
                    <a:lnTo>
                      <a:pt x="21026" y="2972"/>
                    </a:lnTo>
                    <a:cubicBezTo>
                      <a:pt x="21041" y="3002"/>
                      <a:pt x="21056" y="3017"/>
                      <a:pt x="21072" y="3048"/>
                    </a:cubicBezTo>
                    <a:cubicBezTo>
                      <a:pt x="21102" y="3124"/>
                      <a:pt x="21133" y="3200"/>
                      <a:pt x="21163" y="3246"/>
                    </a:cubicBezTo>
                    <a:lnTo>
                      <a:pt x="21193" y="3276"/>
                    </a:lnTo>
                    <a:cubicBezTo>
                      <a:pt x="21239" y="3353"/>
                      <a:pt x="21285" y="3429"/>
                      <a:pt x="21331" y="3505"/>
                    </a:cubicBezTo>
                    <a:cubicBezTo>
                      <a:pt x="21376" y="3581"/>
                      <a:pt x="21422" y="3642"/>
                      <a:pt x="21452" y="3718"/>
                    </a:cubicBezTo>
                    <a:cubicBezTo>
                      <a:pt x="21483" y="3794"/>
                      <a:pt x="21513" y="3871"/>
                      <a:pt x="21544" y="3962"/>
                    </a:cubicBezTo>
                    <a:cubicBezTo>
                      <a:pt x="21574" y="4054"/>
                      <a:pt x="21590" y="4145"/>
                      <a:pt x="21605" y="4236"/>
                    </a:cubicBezTo>
                    <a:cubicBezTo>
                      <a:pt x="21605" y="4236"/>
                      <a:pt x="21605" y="4252"/>
                      <a:pt x="21605" y="4252"/>
                    </a:cubicBezTo>
                    <a:cubicBezTo>
                      <a:pt x="21605" y="4297"/>
                      <a:pt x="21620" y="4328"/>
                      <a:pt x="21620" y="4358"/>
                    </a:cubicBezTo>
                    <a:cubicBezTo>
                      <a:pt x="21590" y="4434"/>
                      <a:pt x="21574" y="4526"/>
                      <a:pt x="21544" y="4602"/>
                    </a:cubicBezTo>
                    <a:lnTo>
                      <a:pt x="21513" y="4663"/>
                    </a:lnTo>
                    <a:cubicBezTo>
                      <a:pt x="21498" y="4709"/>
                      <a:pt x="21483" y="4770"/>
                      <a:pt x="21468" y="4815"/>
                    </a:cubicBezTo>
                    <a:cubicBezTo>
                      <a:pt x="21452" y="4876"/>
                      <a:pt x="21437" y="4922"/>
                      <a:pt x="21422" y="4968"/>
                    </a:cubicBezTo>
                    <a:lnTo>
                      <a:pt x="21407" y="4998"/>
                    </a:lnTo>
                    <a:cubicBezTo>
                      <a:pt x="21392" y="5044"/>
                      <a:pt x="21376" y="5090"/>
                      <a:pt x="21346" y="5135"/>
                    </a:cubicBezTo>
                    <a:cubicBezTo>
                      <a:pt x="21315" y="5181"/>
                      <a:pt x="21285" y="5227"/>
                      <a:pt x="21270" y="5257"/>
                    </a:cubicBezTo>
                    <a:lnTo>
                      <a:pt x="21254" y="5288"/>
                    </a:lnTo>
                    <a:cubicBezTo>
                      <a:pt x="21239" y="5303"/>
                      <a:pt x="21209" y="5333"/>
                      <a:pt x="21193" y="5349"/>
                    </a:cubicBezTo>
                    <a:cubicBezTo>
                      <a:pt x="21178" y="5379"/>
                      <a:pt x="21163" y="5394"/>
                      <a:pt x="21148" y="5425"/>
                    </a:cubicBezTo>
                    <a:cubicBezTo>
                      <a:pt x="21087" y="5516"/>
                      <a:pt x="21011" y="5608"/>
                      <a:pt x="20950" y="5699"/>
                    </a:cubicBezTo>
                    <a:lnTo>
                      <a:pt x="20934" y="5729"/>
                    </a:lnTo>
                    <a:lnTo>
                      <a:pt x="20919" y="5745"/>
                    </a:lnTo>
                    <a:cubicBezTo>
                      <a:pt x="20889" y="5775"/>
                      <a:pt x="20858" y="5821"/>
                      <a:pt x="20828" y="5867"/>
                    </a:cubicBezTo>
                    <a:lnTo>
                      <a:pt x="20782" y="5912"/>
                    </a:lnTo>
                    <a:cubicBezTo>
                      <a:pt x="20736" y="5973"/>
                      <a:pt x="20691" y="6034"/>
                      <a:pt x="20645" y="6095"/>
                    </a:cubicBezTo>
                    <a:cubicBezTo>
                      <a:pt x="20599" y="6141"/>
                      <a:pt x="20569" y="6187"/>
                      <a:pt x="20523" y="6247"/>
                    </a:cubicBezTo>
                    <a:lnTo>
                      <a:pt x="20508" y="6263"/>
                    </a:lnTo>
                    <a:cubicBezTo>
                      <a:pt x="20462" y="6324"/>
                      <a:pt x="20401" y="6385"/>
                      <a:pt x="20355" y="6430"/>
                    </a:cubicBezTo>
                    <a:lnTo>
                      <a:pt x="20355" y="6446"/>
                    </a:lnTo>
                    <a:lnTo>
                      <a:pt x="20340" y="6446"/>
                    </a:lnTo>
                    <a:cubicBezTo>
                      <a:pt x="20325" y="6461"/>
                      <a:pt x="20310" y="6491"/>
                      <a:pt x="20279" y="6506"/>
                    </a:cubicBezTo>
                    <a:lnTo>
                      <a:pt x="20218" y="6567"/>
                    </a:lnTo>
                    <a:cubicBezTo>
                      <a:pt x="20112" y="6644"/>
                      <a:pt x="20020" y="6705"/>
                      <a:pt x="19929" y="6781"/>
                    </a:cubicBezTo>
                    <a:cubicBezTo>
                      <a:pt x="19883" y="6811"/>
                      <a:pt x="19837" y="6842"/>
                      <a:pt x="19792" y="6887"/>
                    </a:cubicBezTo>
                    <a:cubicBezTo>
                      <a:pt x="19731" y="6918"/>
                      <a:pt x="19685" y="6948"/>
                      <a:pt x="19639" y="6979"/>
                    </a:cubicBezTo>
                    <a:cubicBezTo>
                      <a:pt x="19609" y="6994"/>
                      <a:pt x="19578" y="7009"/>
                      <a:pt x="19563" y="7025"/>
                    </a:cubicBezTo>
                    <a:cubicBezTo>
                      <a:pt x="19350" y="7146"/>
                      <a:pt x="19121" y="7238"/>
                      <a:pt x="18862" y="7360"/>
                    </a:cubicBezTo>
                    <a:cubicBezTo>
                      <a:pt x="18756" y="7405"/>
                      <a:pt x="18664" y="7451"/>
                      <a:pt x="18573" y="7482"/>
                    </a:cubicBezTo>
                    <a:cubicBezTo>
                      <a:pt x="18421" y="7543"/>
                      <a:pt x="18268" y="7588"/>
                      <a:pt x="18131" y="7634"/>
                    </a:cubicBezTo>
                    <a:cubicBezTo>
                      <a:pt x="17994" y="7695"/>
                      <a:pt x="17842" y="7741"/>
                      <a:pt x="17704" y="7786"/>
                    </a:cubicBezTo>
                    <a:cubicBezTo>
                      <a:pt x="17613" y="7817"/>
                      <a:pt x="17522" y="7832"/>
                      <a:pt x="17430" y="7862"/>
                    </a:cubicBezTo>
                    <a:lnTo>
                      <a:pt x="17293" y="7893"/>
                    </a:lnTo>
                    <a:cubicBezTo>
                      <a:pt x="17217" y="7923"/>
                      <a:pt x="17141" y="7939"/>
                      <a:pt x="17080" y="7969"/>
                    </a:cubicBezTo>
                    <a:cubicBezTo>
                      <a:pt x="17019" y="7984"/>
                      <a:pt x="16958" y="8015"/>
                      <a:pt x="16897" y="8045"/>
                    </a:cubicBezTo>
                    <a:lnTo>
                      <a:pt x="16882" y="8045"/>
                    </a:lnTo>
                    <a:cubicBezTo>
                      <a:pt x="16851" y="8061"/>
                      <a:pt x="16821" y="8076"/>
                      <a:pt x="16790" y="8091"/>
                    </a:cubicBezTo>
                    <a:cubicBezTo>
                      <a:pt x="16745" y="8106"/>
                      <a:pt x="16714" y="8137"/>
                      <a:pt x="16684" y="8152"/>
                    </a:cubicBezTo>
                    <a:cubicBezTo>
                      <a:pt x="16653" y="8167"/>
                      <a:pt x="16623" y="8182"/>
                      <a:pt x="16592" y="8198"/>
                    </a:cubicBezTo>
                    <a:lnTo>
                      <a:pt x="16577" y="8213"/>
                    </a:lnTo>
                    <a:cubicBezTo>
                      <a:pt x="16562" y="8228"/>
                      <a:pt x="16562" y="8228"/>
                      <a:pt x="16546" y="8243"/>
                    </a:cubicBezTo>
                    <a:lnTo>
                      <a:pt x="16531" y="8243"/>
                    </a:lnTo>
                    <a:lnTo>
                      <a:pt x="16516" y="8259"/>
                    </a:lnTo>
                    <a:cubicBezTo>
                      <a:pt x="16516" y="8259"/>
                      <a:pt x="16501" y="8274"/>
                      <a:pt x="16486" y="8289"/>
                    </a:cubicBezTo>
                    <a:cubicBezTo>
                      <a:pt x="16440" y="8320"/>
                      <a:pt x="16379" y="8381"/>
                      <a:pt x="16318" y="8426"/>
                    </a:cubicBezTo>
                    <a:cubicBezTo>
                      <a:pt x="16272" y="8487"/>
                      <a:pt x="16211" y="8548"/>
                      <a:pt x="16166" y="8609"/>
                    </a:cubicBezTo>
                    <a:cubicBezTo>
                      <a:pt x="16150" y="8624"/>
                      <a:pt x="16150" y="8640"/>
                      <a:pt x="16135" y="8640"/>
                    </a:cubicBezTo>
                    <a:cubicBezTo>
                      <a:pt x="16135" y="8655"/>
                      <a:pt x="16120" y="8655"/>
                      <a:pt x="16120" y="8670"/>
                    </a:cubicBezTo>
                    <a:cubicBezTo>
                      <a:pt x="16089" y="8716"/>
                      <a:pt x="16059" y="8761"/>
                      <a:pt x="16028" y="8807"/>
                    </a:cubicBezTo>
                    <a:lnTo>
                      <a:pt x="16013" y="8822"/>
                    </a:lnTo>
                    <a:cubicBezTo>
                      <a:pt x="15983" y="8883"/>
                      <a:pt x="15952" y="8929"/>
                      <a:pt x="15937" y="8975"/>
                    </a:cubicBezTo>
                    <a:cubicBezTo>
                      <a:pt x="15907" y="8959"/>
                      <a:pt x="15876" y="8944"/>
                      <a:pt x="15861" y="8944"/>
                    </a:cubicBezTo>
                    <a:lnTo>
                      <a:pt x="15846" y="8944"/>
                    </a:lnTo>
                    <a:cubicBezTo>
                      <a:pt x="15785" y="8959"/>
                      <a:pt x="15724" y="8990"/>
                      <a:pt x="15693" y="9020"/>
                    </a:cubicBezTo>
                    <a:cubicBezTo>
                      <a:pt x="15587" y="9097"/>
                      <a:pt x="15465" y="9188"/>
                      <a:pt x="15328" y="9295"/>
                    </a:cubicBezTo>
                    <a:cubicBezTo>
                      <a:pt x="15358" y="9218"/>
                      <a:pt x="15404" y="9158"/>
                      <a:pt x="15419" y="9097"/>
                    </a:cubicBezTo>
                    <a:cubicBezTo>
                      <a:pt x="15465" y="9066"/>
                      <a:pt x="15510" y="9020"/>
                      <a:pt x="15556" y="8990"/>
                    </a:cubicBezTo>
                    <a:cubicBezTo>
                      <a:pt x="15632" y="8914"/>
                      <a:pt x="15724" y="8838"/>
                      <a:pt x="15800" y="8761"/>
                    </a:cubicBezTo>
                    <a:cubicBezTo>
                      <a:pt x="15861" y="8716"/>
                      <a:pt x="15907" y="8685"/>
                      <a:pt x="15952" y="8640"/>
                    </a:cubicBezTo>
                    <a:cubicBezTo>
                      <a:pt x="15998" y="8609"/>
                      <a:pt x="16044" y="8563"/>
                      <a:pt x="16089" y="8533"/>
                    </a:cubicBezTo>
                    <a:cubicBezTo>
                      <a:pt x="16181" y="8472"/>
                      <a:pt x="16272" y="8396"/>
                      <a:pt x="16364" y="8335"/>
                    </a:cubicBezTo>
                    <a:cubicBezTo>
                      <a:pt x="16455" y="8259"/>
                      <a:pt x="16546" y="8198"/>
                      <a:pt x="16653" y="8121"/>
                    </a:cubicBezTo>
                    <a:cubicBezTo>
                      <a:pt x="16699" y="8091"/>
                      <a:pt x="16745" y="8045"/>
                      <a:pt x="16790" y="8015"/>
                    </a:cubicBezTo>
                    <a:cubicBezTo>
                      <a:pt x="16806" y="8000"/>
                      <a:pt x="16821" y="7984"/>
                      <a:pt x="16851" y="7969"/>
                    </a:cubicBezTo>
                    <a:cubicBezTo>
                      <a:pt x="16866" y="7954"/>
                      <a:pt x="16882" y="7939"/>
                      <a:pt x="16897" y="7923"/>
                    </a:cubicBezTo>
                    <a:cubicBezTo>
                      <a:pt x="16943" y="7893"/>
                      <a:pt x="16988" y="7862"/>
                      <a:pt x="17019" y="7817"/>
                    </a:cubicBezTo>
                    <a:cubicBezTo>
                      <a:pt x="17049" y="7786"/>
                      <a:pt x="17095" y="7756"/>
                      <a:pt x="17141" y="7710"/>
                    </a:cubicBezTo>
                    <a:cubicBezTo>
                      <a:pt x="17171" y="7680"/>
                      <a:pt x="17217" y="7649"/>
                      <a:pt x="17247" y="7603"/>
                    </a:cubicBezTo>
                    <a:cubicBezTo>
                      <a:pt x="17308" y="7558"/>
                      <a:pt x="17369" y="7512"/>
                      <a:pt x="17430" y="7451"/>
                    </a:cubicBezTo>
                    <a:cubicBezTo>
                      <a:pt x="17491" y="7405"/>
                      <a:pt x="17537" y="7360"/>
                      <a:pt x="17583" y="7314"/>
                    </a:cubicBezTo>
                    <a:cubicBezTo>
                      <a:pt x="17628" y="7284"/>
                      <a:pt x="17674" y="7238"/>
                      <a:pt x="17720" y="7207"/>
                    </a:cubicBezTo>
                    <a:lnTo>
                      <a:pt x="17704" y="7207"/>
                    </a:lnTo>
                    <a:cubicBezTo>
                      <a:pt x="17735" y="7192"/>
                      <a:pt x="17750" y="7177"/>
                      <a:pt x="17765" y="7146"/>
                    </a:cubicBezTo>
                    <a:cubicBezTo>
                      <a:pt x="17796" y="7131"/>
                      <a:pt x="17811" y="7116"/>
                      <a:pt x="17826" y="7101"/>
                    </a:cubicBezTo>
                    <a:cubicBezTo>
                      <a:pt x="17857" y="7070"/>
                      <a:pt x="17902" y="7025"/>
                      <a:pt x="17933" y="6994"/>
                    </a:cubicBezTo>
                    <a:cubicBezTo>
                      <a:pt x="17979" y="6948"/>
                      <a:pt x="18024" y="6903"/>
                      <a:pt x="18070" y="6857"/>
                    </a:cubicBezTo>
                    <a:cubicBezTo>
                      <a:pt x="18101" y="6811"/>
                      <a:pt x="18146" y="6766"/>
                      <a:pt x="18192" y="6720"/>
                    </a:cubicBezTo>
                    <a:cubicBezTo>
                      <a:pt x="18207" y="6689"/>
                      <a:pt x="18222" y="6674"/>
                      <a:pt x="18238" y="6644"/>
                    </a:cubicBezTo>
                    <a:cubicBezTo>
                      <a:pt x="18253" y="6628"/>
                      <a:pt x="18268" y="6598"/>
                      <a:pt x="18283" y="6583"/>
                    </a:cubicBezTo>
                    <a:cubicBezTo>
                      <a:pt x="18329" y="6537"/>
                      <a:pt x="18360" y="6491"/>
                      <a:pt x="18390" y="6446"/>
                    </a:cubicBezTo>
                    <a:cubicBezTo>
                      <a:pt x="18405" y="6415"/>
                      <a:pt x="18436" y="6385"/>
                      <a:pt x="18451" y="6339"/>
                    </a:cubicBezTo>
                    <a:cubicBezTo>
                      <a:pt x="18451" y="6339"/>
                      <a:pt x="18451" y="6354"/>
                      <a:pt x="18451" y="6354"/>
                    </a:cubicBezTo>
                    <a:cubicBezTo>
                      <a:pt x="18466" y="6324"/>
                      <a:pt x="18497" y="6293"/>
                      <a:pt x="18512" y="6263"/>
                    </a:cubicBezTo>
                    <a:lnTo>
                      <a:pt x="18512" y="6247"/>
                    </a:lnTo>
                    <a:cubicBezTo>
                      <a:pt x="18573" y="6171"/>
                      <a:pt x="18619" y="6110"/>
                      <a:pt x="18664" y="6034"/>
                    </a:cubicBezTo>
                    <a:cubicBezTo>
                      <a:pt x="18695" y="5988"/>
                      <a:pt x="18725" y="5943"/>
                      <a:pt x="18756" y="5897"/>
                    </a:cubicBezTo>
                    <a:lnTo>
                      <a:pt x="18756" y="5897"/>
                    </a:lnTo>
                    <a:cubicBezTo>
                      <a:pt x="18695" y="5973"/>
                      <a:pt x="18634" y="6049"/>
                      <a:pt x="18558" y="6126"/>
                    </a:cubicBezTo>
                    <a:cubicBezTo>
                      <a:pt x="18558" y="6141"/>
                      <a:pt x="18558" y="6141"/>
                      <a:pt x="18558" y="6141"/>
                    </a:cubicBezTo>
                    <a:cubicBezTo>
                      <a:pt x="18542" y="6141"/>
                      <a:pt x="18542" y="6141"/>
                      <a:pt x="18542" y="6156"/>
                    </a:cubicBezTo>
                    <a:lnTo>
                      <a:pt x="18527" y="6156"/>
                    </a:lnTo>
                    <a:cubicBezTo>
                      <a:pt x="18527" y="6171"/>
                      <a:pt x="18527" y="6171"/>
                      <a:pt x="18527" y="6171"/>
                    </a:cubicBezTo>
                    <a:cubicBezTo>
                      <a:pt x="18436" y="6278"/>
                      <a:pt x="18344" y="6369"/>
                      <a:pt x="18253" y="6476"/>
                    </a:cubicBezTo>
                    <a:cubicBezTo>
                      <a:pt x="18238" y="6506"/>
                      <a:pt x="18207" y="6522"/>
                      <a:pt x="18192" y="6552"/>
                    </a:cubicBezTo>
                    <a:cubicBezTo>
                      <a:pt x="18162" y="6583"/>
                      <a:pt x="18131" y="6598"/>
                      <a:pt x="18116" y="6628"/>
                    </a:cubicBezTo>
                    <a:cubicBezTo>
                      <a:pt x="18085" y="6659"/>
                      <a:pt x="18040" y="6705"/>
                      <a:pt x="18009" y="6735"/>
                    </a:cubicBezTo>
                    <a:cubicBezTo>
                      <a:pt x="17963" y="6781"/>
                      <a:pt x="17918" y="6826"/>
                      <a:pt x="17872" y="6872"/>
                    </a:cubicBezTo>
                    <a:cubicBezTo>
                      <a:pt x="17781" y="6948"/>
                      <a:pt x="17704" y="7025"/>
                      <a:pt x="17613" y="7101"/>
                    </a:cubicBezTo>
                    <a:lnTo>
                      <a:pt x="17613" y="7115"/>
                    </a:lnTo>
                    <a:lnTo>
                      <a:pt x="17613" y="7115"/>
                    </a:lnTo>
                    <a:cubicBezTo>
                      <a:pt x="17572" y="7153"/>
                      <a:pt x="17532" y="7182"/>
                      <a:pt x="17491" y="7223"/>
                    </a:cubicBezTo>
                    <a:cubicBezTo>
                      <a:pt x="17491" y="7221"/>
                      <a:pt x="17491" y="7220"/>
                      <a:pt x="17491" y="7219"/>
                    </a:cubicBezTo>
                    <a:lnTo>
                      <a:pt x="17491" y="7219"/>
                    </a:lnTo>
                    <a:cubicBezTo>
                      <a:pt x="17435" y="7261"/>
                      <a:pt x="17381" y="7303"/>
                      <a:pt x="17339" y="7344"/>
                    </a:cubicBezTo>
                    <a:cubicBezTo>
                      <a:pt x="17278" y="7405"/>
                      <a:pt x="17217" y="7451"/>
                      <a:pt x="17156" y="7497"/>
                    </a:cubicBezTo>
                    <a:cubicBezTo>
                      <a:pt x="17110" y="7527"/>
                      <a:pt x="17080" y="7573"/>
                      <a:pt x="17034" y="7603"/>
                    </a:cubicBezTo>
                    <a:cubicBezTo>
                      <a:pt x="16988" y="7649"/>
                      <a:pt x="16958" y="7680"/>
                      <a:pt x="16912" y="7710"/>
                    </a:cubicBezTo>
                    <a:cubicBezTo>
                      <a:pt x="16882" y="7741"/>
                      <a:pt x="16836" y="7771"/>
                      <a:pt x="16806" y="7817"/>
                    </a:cubicBezTo>
                    <a:cubicBezTo>
                      <a:pt x="16745" y="7862"/>
                      <a:pt x="16684" y="7908"/>
                      <a:pt x="16607" y="7969"/>
                    </a:cubicBezTo>
                    <a:cubicBezTo>
                      <a:pt x="16562" y="8000"/>
                      <a:pt x="16516" y="8030"/>
                      <a:pt x="16470" y="8076"/>
                    </a:cubicBezTo>
                    <a:lnTo>
                      <a:pt x="16333" y="8182"/>
                    </a:lnTo>
                    <a:cubicBezTo>
                      <a:pt x="16242" y="8259"/>
                      <a:pt x="16150" y="8335"/>
                      <a:pt x="16059" y="8411"/>
                    </a:cubicBezTo>
                    <a:cubicBezTo>
                      <a:pt x="16013" y="8441"/>
                      <a:pt x="15968" y="8487"/>
                      <a:pt x="15922" y="8533"/>
                    </a:cubicBezTo>
                    <a:cubicBezTo>
                      <a:pt x="15876" y="8563"/>
                      <a:pt x="15830" y="8609"/>
                      <a:pt x="15800" y="8640"/>
                    </a:cubicBezTo>
                    <a:cubicBezTo>
                      <a:pt x="15709" y="8731"/>
                      <a:pt x="15632" y="8807"/>
                      <a:pt x="15541" y="8883"/>
                    </a:cubicBezTo>
                    <a:lnTo>
                      <a:pt x="15495" y="8944"/>
                    </a:lnTo>
                    <a:lnTo>
                      <a:pt x="15510" y="8899"/>
                    </a:lnTo>
                    <a:cubicBezTo>
                      <a:pt x="15556" y="8761"/>
                      <a:pt x="15587" y="8609"/>
                      <a:pt x="15526" y="8502"/>
                    </a:cubicBezTo>
                    <a:cubicBezTo>
                      <a:pt x="15510" y="8457"/>
                      <a:pt x="15480" y="8426"/>
                      <a:pt x="15434" y="8381"/>
                    </a:cubicBezTo>
                    <a:cubicBezTo>
                      <a:pt x="15419" y="8381"/>
                      <a:pt x="15389" y="8365"/>
                      <a:pt x="15373" y="8365"/>
                    </a:cubicBezTo>
                    <a:cubicBezTo>
                      <a:pt x="15373" y="8350"/>
                      <a:pt x="15373" y="8350"/>
                      <a:pt x="15389" y="8335"/>
                    </a:cubicBezTo>
                    <a:cubicBezTo>
                      <a:pt x="15404" y="8320"/>
                      <a:pt x="15419" y="8289"/>
                      <a:pt x="15450" y="8259"/>
                    </a:cubicBezTo>
                    <a:cubicBezTo>
                      <a:pt x="15480" y="8213"/>
                      <a:pt x="15526" y="8167"/>
                      <a:pt x="15556" y="8121"/>
                    </a:cubicBezTo>
                    <a:cubicBezTo>
                      <a:pt x="15587" y="8076"/>
                      <a:pt x="15617" y="8030"/>
                      <a:pt x="15663" y="7984"/>
                    </a:cubicBezTo>
                    <a:cubicBezTo>
                      <a:pt x="15724" y="7893"/>
                      <a:pt x="15800" y="7802"/>
                      <a:pt x="15876" y="7710"/>
                    </a:cubicBezTo>
                    <a:cubicBezTo>
                      <a:pt x="15907" y="7649"/>
                      <a:pt x="15952" y="7603"/>
                      <a:pt x="15983" y="7558"/>
                    </a:cubicBezTo>
                    <a:cubicBezTo>
                      <a:pt x="15998" y="7527"/>
                      <a:pt x="16028" y="7497"/>
                      <a:pt x="16044" y="7482"/>
                    </a:cubicBezTo>
                    <a:cubicBezTo>
                      <a:pt x="16059" y="7451"/>
                      <a:pt x="16074" y="7421"/>
                      <a:pt x="16089" y="7390"/>
                    </a:cubicBezTo>
                    <a:cubicBezTo>
                      <a:pt x="16135" y="7329"/>
                      <a:pt x="16166" y="7284"/>
                      <a:pt x="16196" y="7223"/>
                    </a:cubicBezTo>
                    <a:cubicBezTo>
                      <a:pt x="16196" y="7207"/>
                      <a:pt x="16211" y="7177"/>
                      <a:pt x="16227" y="7162"/>
                    </a:cubicBezTo>
                    <a:cubicBezTo>
                      <a:pt x="16242" y="7131"/>
                      <a:pt x="16257" y="7116"/>
                      <a:pt x="16272" y="7085"/>
                    </a:cubicBezTo>
                    <a:cubicBezTo>
                      <a:pt x="16303" y="6994"/>
                      <a:pt x="16348" y="6918"/>
                      <a:pt x="16394" y="6842"/>
                    </a:cubicBezTo>
                    <a:cubicBezTo>
                      <a:pt x="16425" y="6750"/>
                      <a:pt x="16470" y="6659"/>
                      <a:pt x="16516" y="6568"/>
                    </a:cubicBezTo>
                    <a:lnTo>
                      <a:pt x="16516" y="6568"/>
                    </a:lnTo>
                    <a:cubicBezTo>
                      <a:pt x="16485" y="6628"/>
                      <a:pt x="16455" y="6674"/>
                      <a:pt x="16425" y="6720"/>
                    </a:cubicBezTo>
                    <a:lnTo>
                      <a:pt x="16364" y="6826"/>
                    </a:lnTo>
                    <a:cubicBezTo>
                      <a:pt x="16333" y="6872"/>
                      <a:pt x="16318" y="6918"/>
                      <a:pt x="16287" y="6948"/>
                    </a:cubicBezTo>
                    <a:cubicBezTo>
                      <a:pt x="16272" y="6994"/>
                      <a:pt x="16242" y="7025"/>
                      <a:pt x="16211" y="7055"/>
                    </a:cubicBezTo>
                    <a:cubicBezTo>
                      <a:pt x="16181" y="7101"/>
                      <a:pt x="16166" y="7146"/>
                      <a:pt x="16135" y="7192"/>
                    </a:cubicBezTo>
                    <a:cubicBezTo>
                      <a:pt x="16120" y="7207"/>
                      <a:pt x="16105" y="7238"/>
                      <a:pt x="16074" y="7253"/>
                    </a:cubicBezTo>
                    <a:cubicBezTo>
                      <a:pt x="16074" y="7268"/>
                      <a:pt x="16059" y="7284"/>
                      <a:pt x="16044" y="7314"/>
                    </a:cubicBezTo>
                    <a:cubicBezTo>
                      <a:pt x="15983" y="7390"/>
                      <a:pt x="15907" y="7466"/>
                      <a:pt x="15846" y="7558"/>
                    </a:cubicBezTo>
                    <a:cubicBezTo>
                      <a:pt x="15800" y="7603"/>
                      <a:pt x="15769" y="7649"/>
                      <a:pt x="15724" y="7695"/>
                    </a:cubicBezTo>
                    <a:lnTo>
                      <a:pt x="15617" y="7847"/>
                    </a:lnTo>
                    <a:cubicBezTo>
                      <a:pt x="15541" y="7939"/>
                      <a:pt x="15465" y="8045"/>
                      <a:pt x="15404" y="8152"/>
                    </a:cubicBezTo>
                    <a:lnTo>
                      <a:pt x="15389" y="8152"/>
                    </a:lnTo>
                    <a:lnTo>
                      <a:pt x="15358" y="8213"/>
                    </a:lnTo>
                    <a:cubicBezTo>
                      <a:pt x="15328" y="8259"/>
                      <a:pt x="15297" y="8304"/>
                      <a:pt x="15267" y="8350"/>
                    </a:cubicBezTo>
                    <a:cubicBezTo>
                      <a:pt x="15251" y="8350"/>
                      <a:pt x="15251" y="8350"/>
                      <a:pt x="15251" y="8365"/>
                    </a:cubicBezTo>
                    <a:cubicBezTo>
                      <a:pt x="15160" y="8381"/>
                      <a:pt x="15084" y="8441"/>
                      <a:pt x="15023" y="8518"/>
                    </a:cubicBezTo>
                    <a:cubicBezTo>
                      <a:pt x="14992" y="8548"/>
                      <a:pt x="14962" y="8579"/>
                      <a:pt x="14931" y="8609"/>
                    </a:cubicBezTo>
                    <a:cubicBezTo>
                      <a:pt x="14840" y="8716"/>
                      <a:pt x="14749" y="8822"/>
                      <a:pt x="14672" y="8944"/>
                    </a:cubicBezTo>
                    <a:lnTo>
                      <a:pt x="14672" y="8899"/>
                    </a:lnTo>
                    <a:cubicBezTo>
                      <a:pt x="14672" y="8838"/>
                      <a:pt x="14672" y="8792"/>
                      <a:pt x="14672" y="8731"/>
                    </a:cubicBezTo>
                    <a:lnTo>
                      <a:pt x="14672" y="8579"/>
                    </a:lnTo>
                    <a:lnTo>
                      <a:pt x="14749" y="8365"/>
                    </a:lnTo>
                    <a:cubicBezTo>
                      <a:pt x="14779" y="8320"/>
                      <a:pt x="14794" y="8274"/>
                      <a:pt x="14810" y="8228"/>
                    </a:cubicBezTo>
                    <a:cubicBezTo>
                      <a:pt x="14840" y="8137"/>
                      <a:pt x="14886" y="8030"/>
                      <a:pt x="14916" y="7923"/>
                    </a:cubicBezTo>
                    <a:cubicBezTo>
                      <a:pt x="14947" y="7878"/>
                      <a:pt x="14962" y="7817"/>
                      <a:pt x="14977" y="7771"/>
                    </a:cubicBezTo>
                    <a:cubicBezTo>
                      <a:pt x="14992" y="7725"/>
                      <a:pt x="15008" y="7695"/>
                      <a:pt x="15023" y="7649"/>
                    </a:cubicBezTo>
                    <a:cubicBezTo>
                      <a:pt x="15023" y="7634"/>
                      <a:pt x="15038" y="7619"/>
                      <a:pt x="15038" y="7588"/>
                    </a:cubicBezTo>
                    <a:cubicBezTo>
                      <a:pt x="15053" y="7527"/>
                      <a:pt x="15084" y="7466"/>
                      <a:pt x="15099" y="7405"/>
                    </a:cubicBezTo>
                    <a:cubicBezTo>
                      <a:pt x="15114" y="7344"/>
                      <a:pt x="15130" y="7284"/>
                      <a:pt x="15145" y="7238"/>
                    </a:cubicBezTo>
                    <a:cubicBezTo>
                      <a:pt x="15160" y="7177"/>
                      <a:pt x="15175" y="7116"/>
                      <a:pt x="15190" y="7055"/>
                    </a:cubicBezTo>
                    <a:cubicBezTo>
                      <a:pt x="15206" y="7009"/>
                      <a:pt x="15221" y="6964"/>
                      <a:pt x="15236" y="6918"/>
                    </a:cubicBezTo>
                    <a:cubicBezTo>
                      <a:pt x="15251" y="6857"/>
                      <a:pt x="15267" y="6811"/>
                      <a:pt x="15297" y="6766"/>
                    </a:cubicBezTo>
                    <a:cubicBezTo>
                      <a:pt x="15297" y="6735"/>
                      <a:pt x="15312" y="6720"/>
                      <a:pt x="15312" y="6689"/>
                    </a:cubicBezTo>
                    <a:cubicBezTo>
                      <a:pt x="15328" y="6659"/>
                      <a:pt x="15343" y="6613"/>
                      <a:pt x="15358" y="6583"/>
                    </a:cubicBezTo>
                    <a:cubicBezTo>
                      <a:pt x="15389" y="6537"/>
                      <a:pt x="15404" y="6476"/>
                      <a:pt x="15419" y="6430"/>
                    </a:cubicBezTo>
                    <a:cubicBezTo>
                      <a:pt x="15450" y="6385"/>
                      <a:pt x="15465" y="6339"/>
                      <a:pt x="15480" y="6293"/>
                    </a:cubicBezTo>
                    <a:cubicBezTo>
                      <a:pt x="15495" y="6247"/>
                      <a:pt x="15510" y="6217"/>
                      <a:pt x="15526" y="6171"/>
                    </a:cubicBezTo>
                    <a:cubicBezTo>
                      <a:pt x="15526" y="6156"/>
                      <a:pt x="15541" y="6141"/>
                      <a:pt x="15541" y="6110"/>
                    </a:cubicBezTo>
                    <a:cubicBezTo>
                      <a:pt x="15571" y="6049"/>
                      <a:pt x="15587" y="5988"/>
                      <a:pt x="15617" y="5912"/>
                    </a:cubicBezTo>
                    <a:cubicBezTo>
                      <a:pt x="15617" y="5897"/>
                      <a:pt x="15632" y="5882"/>
                      <a:pt x="15632" y="5867"/>
                    </a:cubicBezTo>
                    <a:cubicBezTo>
                      <a:pt x="15648" y="5836"/>
                      <a:pt x="15648" y="5806"/>
                      <a:pt x="15663" y="5775"/>
                    </a:cubicBezTo>
                    <a:cubicBezTo>
                      <a:pt x="15678" y="5729"/>
                      <a:pt x="15693" y="5669"/>
                      <a:pt x="15709" y="5623"/>
                    </a:cubicBezTo>
                    <a:cubicBezTo>
                      <a:pt x="15724" y="5562"/>
                      <a:pt x="15739" y="5501"/>
                      <a:pt x="15739" y="5425"/>
                    </a:cubicBezTo>
                    <a:cubicBezTo>
                      <a:pt x="15754" y="5394"/>
                      <a:pt x="15754" y="5379"/>
                      <a:pt x="15769" y="5349"/>
                    </a:cubicBezTo>
                    <a:cubicBezTo>
                      <a:pt x="15769" y="5318"/>
                      <a:pt x="15785" y="5288"/>
                      <a:pt x="15785" y="5257"/>
                    </a:cubicBezTo>
                    <a:cubicBezTo>
                      <a:pt x="15800" y="5211"/>
                      <a:pt x="15815" y="5150"/>
                      <a:pt x="15830" y="5090"/>
                    </a:cubicBezTo>
                    <a:cubicBezTo>
                      <a:pt x="15846" y="5029"/>
                      <a:pt x="15861" y="4983"/>
                      <a:pt x="15876" y="4922"/>
                    </a:cubicBezTo>
                    <a:cubicBezTo>
                      <a:pt x="15876" y="4891"/>
                      <a:pt x="15876" y="4861"/>
                      <a:pt x="15891" y="4831"/>
                    </a:cubicBezTo>
                    <a:cubicBezTo>
                      <a:pt x="15891" y="4800"/>
                      <a:pt x="15891" y="4770"/>
                      <a:pt x="15907" y="4739"/>
                    </a:cubicBezTo>
                    <a:cubicBezTo>
                      <a:pt x="15907" y="4678"/>
                      <a:pt x="15907" y="4617"/>
                      <a:pt x="15922" y="4556"/>
                    </a:cubicBezTo>
                    <a:lnTo>
                      <a:pt x="15922" y="4556"/>
                    </a:lnTo>
                    <a:cubicBezTo>
                      <a:pt x="15907" y="4602"/>
                      <a:pt x="15891" y="4663"/>
                      <a:pt x="15891" y="4709"/>
                    </a:cubicBezTo>
                    <a:cubicBezTo>
                      <a:pt x="15876" y="4739"/>
                      <a:pt x="15876" y="4785"/>
                      <a:pt x="15861" y="4815"/>
                    </a:cubicBezTo>
                    <a:cubicBezTo>
                      <a:pt x="15846" y="4861"/>
                      <a:pt x="15830" y="4907"/>
                      <a:pt x="15830" y="4952"/>
                    </a:cubicBezTo>
                    <a:cubicBezTo>
                      <a:pt x="15800" y="5029"/>
                      <a:pt x="15769" y="5105"/>
                      <a:pt x="15739" y="5196"/>
                    </a:cubicBezTo>
                    <a:cubicBezTo>
                      <a:pt x="15709" y="5303"/>
                      <a:pt x="15678" y="5410"/>
                      <a:pt x="15632" y="5531"/>
                    </a:cubicBezTo>
                    <a:cubicBezTo>
                      <a:pt x="15617" y="5577"/>
                      <a:pt x="15617" y="5623"/>
                      <a:pt x="15602" y="5669"/>
                    </a:cubicBezTo>
                    <a:cubicBezTo>
                      <a:pt x="15587" y="5714"/>
                      <a:pt x="15571" y="5745"/>
                      <a:pt x="15556" y="5790"/>
                    </a:cubicBezTo>
                    <a:cubicBezTo>
                      <a:pt x="15556" y="5806"/>
                      <a:pt x="15541" y="5836"/>
                      <a:pt x="15541" y="5851"/>
                    </a:cubicBezTo>
                    <a:cubicBezTo>
                      <a:pt x="15526" y="5867"/>
                      <a:pt x="15526" y="5897"/>
                      <a:pt x="15510" y="5912"/>
                    </a:cubicBezTo>
                    <a:cubicBezTo>
                      <a:pt x="15510" y="5943"/>
                      <a:pt x="15495" y="5973"/>
                      <a:pt x="15480" y="6019"/>
                    </a:cubicBezTo>
                    <a:cubicBezTo>
                      <a:pt x="15465" y="6049"/>
                      <a:pt x="15450" y="6080"/>
                      <a:pt x="15434" y="6126"/>
                    </a:cubicBezTo>
                    <a:cubicBezTo>
                      <a:pt x="15389" y="6232"/>
                      <a:pt x="15343" y="6324"/>
                      <a:pt x="15297" y="6430"/>
                    </a:cubicBezTo>
                    <a:cubicBezTo>
                      <a:pt x="15282" y="6476"/>
                      <a:pt x="15251" y="6522"/>
                      <a:pt x="15236" y="6567"/>
                    </a:cubicBezTo>
                    <a:cubicBezTo>
                      <a:pt x="15221" y="6628"/>
                      <a:pt x="15190" y="6674"/>
                      <a:pt x="15160" y="6735"/>
                    </a:cubicBezTo>
                    <a:cubicBezTo>
                      <a:pt x="15145" y="6796"/>
                      <a:pt x="15114" y="6842"/>
                      <a:pt x="15099" y="6903"/>
                    </a:cubicBezTo>
                    <a:cubicBezTo>
                      <a:pt x="15084" y="6933"/>
                      <a:pt x="15084" y="6979"/>
                      <a:pt x="15069" y="7009"/>
                    </a:cubicBezTo>
                    <a:cubicBezTo>
                      <a:pt x="15053" y="7025"/>
                      <a:pt x="15053" y="7055"/>
                      <a:pt x="15053" y="7070"/>
                    </a:cubicBezTo>
                    <a:cubicBezTo>
                      <a:pt x="15038" y="7131"/>
                      <a:pt x="15023" y="7177"/>
                      <a:pt x="15008" y="7238"/>
                    </a:cubicBezTo>
                    <a:cubicBezTo>
                      <a:pt x="14992" y="7299"/>
                      <a:pt x="14977" y="7344"/>
                      <a:pt x="14962" y="7405"/>
                    </a:cubicBezTo>
                    <a:cubicBezTo>
                      <a:pt x="14947" y="7451"/>
                      <a:pt x="14931" y="7482"/>
                      <a:pt x="14931" y="7527"/>
                    </a:cubicBezTo>
                    <a:cubicBezTo>
                      <a:pt x="14916" y="7543"/>
                      <a:pt x="14916" y="7558"/>
                      <a:pt x="14916" y="7573"/>
                    </a:cubicBezTo>
                    <a:cubicBezTo>
                      <a:pt x="14886" y="7634"/>
                      <a:pt x="14871" y="7695"/>
                      <a:pt x="14855" y="7756"/>
                    </a:cubicBezTo>
                    <a:cubicBezTo>
                      <a:pt x="14855" y="7771"/>
                      <a:pt x="14855" y="7771"/>
                      <a:pt x="14855" y="7771"/>
                    </a:cubicBezTo>
                    <a:cubicBezTo>
                      <a:pt x="14840" y="7771"/>
                      <a:pt x="14840" y="7786"/>
                      <a:pt x="14840" y="7802"/>
                    </a:cubicBezTo>
                    <a:lnTo>
                      <a:pt x="14840" y="7817"/>
                    </a:lnTo>
                    <a:cubicBezTo>
                      <a:pt x="14840" y="7817"/>
                      <a:pt x="14825" y="7817"/>
                      <a:pt x="14825" y="7832"/>
                    </a:cubicBezTo>
                    <a:cubicBezTo>
                      <a:pt x="14825" y="7832"/>
                      <a:pt x="14825" y="7832"/>
                      <a:pt x="14825" y="7847"/>
                    </a:cubicBezTo>
                    <a:cubicBezTo>
                      <a:pt x="14825" y="7862"/>
                      <a:pt x="14825" y="7862"/>
                      <a:pt x="14825" y="7862"/>
                    </a:cubicBezTo>
                    <a:lnTo>
                      <a:pt x="14810" y="7862"/>
                    </a:lnTo>
                    <a:cubicBezTo>
                      <a:pt x="14810" y="7862"/>
                      <a:pt x="14810" y="7862"/>
                      <a:pt x="14810" y="7878"/>
                    </a:cubicBezTo>
                    <a:cubicBezTo>
                      <a:pt x="14810" y="7878"/>
                      <a:pt x="14810" y="7893"/>
                      <a:pt x="14794" y="7908"/>
                    </a:cubicBezTo>
                    <a:cubicBezTo>
                      <a:pt x="14794" y="7908"/>
                      <a:pt x="14794" y="7923"/>
                      <a:pt x="14794" y="7923"/>
                    </a:cubicBezTo>
                    <a:cubicBezTo>
                      <a:pt x="14794" y="7923"/>
                      <a:pt x="14779" y="7923"/>
                      <a:pt x="14779" y="7939"/>
                    </a:cubicBezTo>
                    <a:cubicBezTo>
                      <a:pt x="14764" y="8015"/>
                      <a:pt x="14733" y="8076"/>
                      <a:pt x="14703" y="8137"/>
                    </a:cubicBezTo>
                    <a:cubicBezTo>
                      <a:pt x="14688" y="8198"/>
                      <a:pt x="14657" y="8259"/>
                      <a:pt x="14642" y="8335"/>
                    </a:cubicBezTo>
                    <a:cubicBezTo>
                      <a:pt x="14627" y="8304"/>
                      <a:pt x="14612" y="8274"/>
                      <a:pt x="14596" y="8259"/>
                    </a:cubicBezTo>
                    <a:cubicBezTo>
                      <a:pt x="14551" y="8213"/>
                      <a:pt x="14505" y="8182"/>
                      <a:pt x="14444" y="8182"/>
                    </a:cubicBezTo>
                    <a:cubicBezTo>
                      <a:pt x="14429" y="8167"/>
                      <a:pt x="14413" y="8167"/>
                      <a:pt x="14413" y="8167"/>
                    </a:cubicBezTo>
                    <a:cubicBezTo>
                      <a:pt x="14322" y="8167"/>
                      <a:pt x="14246" y="8213"/>
                      <a:pt x="14200" y="8274"/>
                    </a:cubicBezTo>
                    <a:cubicBezTo>
                      <a:pt x="14200" y="8259"/>
                      <a:pt x="14200" y="8259"/>
                      <a:pt x="14200" y="8243"/>
                    </a:cubicBezTo>
                    <a:lnTo>
                      <a:pt x="14200" y="8213"/>
                    </a:lnTo>
                    <a:lnTo>
                      <a:pt x="14215" y="8137"/>
                    </a:lnTo>
                    <a:cubicBezTo>
                      <a:pt x="14215" y="8091"/>
                      <a:pt x="14215" y="8030"/>
                      <a:pt x="14231" y="7984"/>
                    </a:cubicBezTo>
                    <a:cubicBezTo>
                      <a:pt x="14231" y="7954"/>
                      <a:pt x="14231" y="7923"/>
                      <a:pt x="14231" y="7893"/>
                    </a:cubicBezTo>
                    <a:cubicBezTo>
                      <a:pt x="14231" y="7878"/>
                      <a:pt x="14215" y="7847"/>
                      <a:pt x="14215" y="7832"/>
                    </a:cubicBezTo>
                    <a:lnTo>
                      <a:pt x="14215" y="7817"/>
                    </a:lnTo>
                    <a:cubicBezTo>
                      <a:pt x="14200" y="7802"/>
                      <a:pt x="14200" y="7786"/>
                      <a:pt x="14200" y="7771"/>
                    </a:cubicBezTo>
                    <a:cubicBezTo>
                      <a:pt x="14185" y="7695"/>
                      <a:pt x="14185" y="7603"/>
                      <a:pt x="14170" y="7527"/>
                    </a:cubicBezTo>
                    <a:lnTo>
                      <a:pt x="14170" y="7497"/>
                    </a:lnTo>
                    <a:cubicBezTo>
                      <a:pt x="14170" y="7466"/>
                      <a:pt x="14170" y="7421"/>
                      <a:pt x="14170" y="7390"/>
                    </a:cubicBezTo>
                    <a:cubicBezTo>
                      <a:pt x="14154" y="7284"/>
                      <a:pt x="14154" y="7177"/>
                      <a:pt x="14154" y="7085"/>
                    </a:cubicBezTo>
                    <a:cubicBezTo>
                      <a:pt x="14154" y="6918"/>
                      <a:pt x="14154" y="6750"/>
                      <a:pt x="14154" y="6552"/>
                    </a:cubicBezTo>
                    <a:cubicBezTo>
                      <a:pt x="14154" y="6293"/>
                      <a:pt x="14154" y="6065"/>
                      <a:pt x="14185" y="5836"/>
                    </a:cubicBezTo>
                    <a:cubicBezTo>
                      <a:pt x="14200" y="5608"/>
                      <a:pt x="14215" y="5379"/>
                      <a:pt x="14246" y="5166"/>
                    </a:cubicBezTo>
                    <a:cubicBezTo>
                      <a:pt x="14246" y="5120"/>
                      <a:pt x="14246" y="5090"/>
                      <a:pt x="14246" y="5059"/>
                    </a:cubicBezTo>
                    <a:cubicBezTo>
                      <a:pt x="14261" y="4952"/>
                      <a:pt x="14276" y="4846"/>
                      <a:pt x="14292" y="4739"/>
                    </a:cubicBezTo>
                    <a:cubicBezTo>
                      <a:pt x="14322" y="4587"/>
                      <a:pt x="14353" y="4450"/>
                      <a:pt x="14383" y="4313"/>
                    </a:cubicBezTo>
                    <a:lnTo>
                      <a:pt x="14413" y="4191"/>
                    </a:lnTo>
                    <a:cubicBezTo>
                      <a:pt x="14429" y="4145"/>
                      <a:pt x="14429" y="4084"/>
                      <a:pt x="14444" y="4038"/>
                    </a:cubicBezTo>
                    <a:cubicBezTo>
                      <a:pt x="14459" y="3993"/>
                      <a:pt x="14474" y="3947"/>
                      <a:pt x="14490" y="3886"/>
                    </a:cubicBezTo>
                    <a:lnTo>
                      <a:pt x="14490" y="3871"/>
                    </a:lnTo>
                    <a:lnTo>
                      <a:pt x="14505" y="3779"/>
                    </a:lnTo>
                    <a:cubicBezTo>
                      <a:pt x="14520" y="3779"/>
                      <a:pt x="14520" y="3764"/>
                      <a:pt x="14520" y="3749"/>
                    </a:cubicBezTo>
                    <a:cubicBezTo>
                      <a:pt x="14551" y="3657"/>
                      <a:pt x="14566" y="3551"/>
                      <a:pt x="14581" y="3459"/>
                    </a:cubicBezTo>
                    <a:lnTo>
                      <a:pt x="14596" y="3429"/>
                    </a:lnTo>
                    <a:cubicBezTo>
                      <a:pt x="14627" y="3231"/>
                      <a:pt x="14657" y="3033"/>
                      <a:pt x="14672" y="2758"/>
                    </a:cubicBezTo>
                    <a:cubicBezTo>
                      <a:pt x="14688" y="2637"/>
                      <a:pt x="14688" y="2515"/>
                      <a:pt x="14688" y="2408"/>
                    </a:cubicBezTo>
                    <a:cubicBezTo>
                      <a:pt x="14688" y="2317"/>
                      <a:pt x="14688" y="2225"/>
                      <a:pt x="14688" y="2149"/>
                    </a:cubicBezTo>
                    <a:lnTo>
                      <a:pt x="14688" y="2088"/>
                    </a:lnTo>
                    <a:lnTo>
                      <a:pt x="14688" y="2058"/>
                    </a:lnTo>
                    <a:lnTo>
                      <a:pt x="14688" y="2012"/>
                    </a:lnTo>
                    <a:cubicBezTo>
                      <a:pt x="14688" y="1936"/>
                      <a:pt x="14688" y="1875"/>
                      <a:pt x="14688" y="1799"/>
                    </a:cubicBezTo>
                    <a:cubicBezTo>
                      <a:pt x="14688" y="1707"/>
                      <a:pt x="14688" y="1601"/>
                      <a:pt x="14703" y="1494"/>
                    </a:cubicBezTo>
                    <a:lnTo>
                      <a:pt x="14703" y="1479"/>
                    </a:lnTo>
                    <a:cubicBezTo>
                      <a:pt x="14718" y="1433"/>
                      <a:pt x="14718" y="1387"/>
                      <a:pt x="14733" y="1342"/>
                    </a:cubicBezTo>
                    <a:cubicBezTo>
                      <a:pt x="14733" y="1296"/>
                      <a:pt x="14749" y="1265"/>
                      <a:pt x="14764" y="1235"/>
                    </a:cubicBezTo>
                    <a:cubicBezTo>
                      <a:pt x="14779" y="1204"/>
                      <a:pt x="14779" y="1189"/>
                      <a:pt x="14794" y="1159"/>
                    </a:cubicBezTo>
                    <a:cubicBezTo>
                      <a:pt x="14810" y="1128"/>
                      <a:pt x="14825" y="1113"/>
                      <a:pt x="14855" y="1083"/>
                    </a:cubicBezTo>
                    <a:cubicBezTo>
                      <a:pt x="14871" y="1067"/>
                      <a:pt x="14871" y="1052"/>
                      <a:pt x="14886" y="1037"/>
                    </a:cubicBezTo>
                    <a:cubicBezTo>
                      <a:pt x="14916" y="1022"/>
                      <a:pt x="14931" y="991"/>
                      <a:pt x="14962" y="976"/>
                    </a:cubicBezTo>
                    <a:cubicBezTo>
                      <a:pt x="14992" y="945"/>
                      <a:pt x="15008" y="930"/>
                      <a:pt x="15038" y="915"/>
                    </a:cubicBezTo>
                    <a:cubicBezTo>
                      <a:pt x="15084" y="900"/>
                      <a:pt x="15130" y="869"/>
                      <a:pt x="15190" y="839"/>
                    </a:cubicBezTo>
                    <a:cubicBezTo>
                      <a:pt x="15267" y="808"/>
                      <a:pt x="15343" y="778"/>
                      <a:pt x="15419" y="747"/>
                    </a:cubicBezTo>
                    <a:lnTo>
                      <a:pt x="15434" y="747"/>
                    </a:lnTo>
                    <a:cubicBezTo>
                      <a:pt x="15465" y="732"/>
                      <a:pt x="15495" y="732"/>
                      <a:pt x="15526" y="717"/>
                    </a:cubicBezTo>
                    <a:lnTo>
                      <a:pt x="15571" y="702"/>
                    </a:lnTo>
                    <a:lnTo>
                      <a:pt x="15617" y="702"/>
                    </a:lnTo>
                    <a:cubicBezTo>
                      <a:pt x="15709" y="671"/>
                      <a:pt x="15800" y="641"/>
                      <a:pt x="15891" y="625"/>
                    </a:cubicBezTo>
                    <a:cubicBezTo>
                      <a:pt x="16166" y="564"/>
                      <a:pt x="16379" y="519"/>
                      <a:pt x="16577" y="473"/>
                    </a:cubicBezTo>
                    <a:lnTo>
                      <a:pt x="16653" y="458"/>
                    </a:lnTo>
                    <a:cubicBezTo>
                      <a:pt x="16851" y="427"/>
                      <a:pt x="17034" y="382"/>
                      <a:pt x="17217" y="351"/>
                    </a:cubicBezTo>
                    <a:cubicBezTo>
                      <a:pt x="17308" y="336"/>
                      <a:pt x="17384" y="336"/>
                      <a:pt x="17445" y="321"/>
                    </a:cubicBezTo>
                    <a:cubicBezTo>
                      <a:pt x="17522" y="321"/>
                      <a:pt x="17613" y="321"/>
                      <a:pt x="17689" y="305"/>
                    </a:cubicBezTo>
                    <a:lnTo>
                      <a:pt x="17796" y="305"/>
                    </a:lnTo>
                    <a:cubicBezTo>
                      <a:pt x="17902" y="290"/>
                      <a:pt x="18024" y="290"/>
                      <a:pt x="18146" y="290"/>
                    </a:cubicBezTo>
                    <a:close/>
                    <a:moveTo>
                      <a:pt x="14078" y="9356"/>
                    </a:moveTo>
                    <a:cubicBezTo>
                      <a:pt x="14078" y="9401"/>
                      <a:pt x="14078" y="9432"/>
                      <a:pt x="14078" y="9477"/>
                    </a:cubicBezTo>
                    <a:cubicBezTo>
                      <a:pt x="14063" y="9462"/>
                      <a:pt x="14048" y="9447"/>
                      <a:pt x="14033" y="9432"/>
                    </a:cubicBezTo>
                    <a:cubicBezTo>
                      <a:pt x="14033" y="9417"/>
                      <a:pt x="14017" y="9401"/>
                      <a:pt x="14017" y="9386"/>
                    </a:cubicBezTo>
                    <a:cubicBezTo>
                      <a:pt x="14033" y="9386"/>
                      <a:pt x="14063" y="9371"/>
                      <a:pt x="14078" y="9356"/>
                    </a:cubicBezTo>
                    <a:close/>
                    <a:moveTo>
                      <a:pt x="21437" y="5196"/>
                    </a:moveTo>
                    <a:lnTo>
                      <a:pt x="21437" y="5196"/>
                    </a:lnTo>
                    <a:cubicBezTo>
                      <a:pt x="21437" y="5211"/>
                      <a:pt x="21422" y="5227"/>
                      <a:pt x="21422" y="5242"/>
                    </a:cubicBezTo>
                    <a:cubicBezTo>
                      <a:pt x="21376" y="5333"/>
                      <a:pt x="21346" y="5410"/>
                      <a:pt x="21315" y="5486"/>
                    </a:cubicBezTo>
                    <a:cubicBezTo>
                      <a:pt x="21270" y="5577"/>
                      <a:pt x="21224" y="5669"/>
                      <a:pt x="21163" y="5775"/>
                    </a:cubicBezTo>
                    <a:cubicBezTo>
                      <a:pt x="21133" y="5821"/>
                      <a:pt x="21117" y="5867"/>
                      <a:pt x="21087" y="5912"/>
                    </a:cubicBezTo>
                    <a:cubicBezTo>
                      <a:pt x="21041" y="5988"/>
                      <a:pt x="20995" y="6065"/>
                      <a:pt x="20934" y="6141"/>
                    </a:cubicBezTo>
                    <a:cubicBezTo>
                      <a:pt x="20889" y="6202"/>
                      <a:pt x="20843" y="6263"/>
                      <a:pt x="20782" y="6324"/>
                    </a:cubicBezTo>
                    <a:lnTo>
                      <a:pt x="20752" y="6354"/>
                    </a:lnTo>
                    <a:cubicBezTo>
                      <a:pt x="20736" y="6385"/>
                      <a:pt x="20706" y="6400"/>
                      <a:pt x="20691" y="6430"/>
                    </a:cubicBezTo>
                    <a:lnTo>
                      <a:pt x="20675" y="6430"/>
                    </a:lnTo>
                    <a:cubicBezTo>
                      <a:pt x="20660" y="6446"/>
                      <a:pt x="20645" y="6461"/>
                      <a:pt x="20630" y="6476"/>
                    </a:cubicBezTo>
                    <a:cubicBezTo>
                      <a:pt x="20599" y="6506"/>
                      <a:pt x="20569" y="6537"/>
                      <a:pt x="20538" y="6567"/>
                    </a:cubicBezTo>
                    <a:cubicBezTo>
                      <a:pt x="20508" y="6598"/>
                      <a:pt x="20477" y="6613"/>
                      <a:pt x="20447" y="6644"/>
                    </a:cubicBezTo>
                    <a:lnTo>
                      <a:pt x="20401" y="6689"/>
                    </a:lnTo>
                    <a:cubicBezTo>
                      <a:pt x="20355" y="6720"/>
                      <a:pt x="20325" y="6766"/>
                      <a:pt x="20279" y="6796"/>
                    </a:cubicBezTo>
                    <a:cubicBezTo>
                      <a:pt x="20249" y="6826"/>
                      <a:pt x="20203" y="6857"/>
                      <a:pt x="20157" y="6903"/>
                    </a:cubicBezTo>
                    <a:cubicBezTo>
                      <a:pt x="20066" y="6979"/>
                      <a:pt x="19975" y="7070"/>
                      <a:pt x="19883" y="7146"/>
                    </a:cubicBezTo>
                    <a:cubicBezTo>
                      <a:pt x="19853" y="7177"/>
                      <a:pt x="19822" y="7207"/>
                      <a:pt x="19792" y="7238"/>
                    </a:cubicBezTo>
                    <a:lnTo>
                      <a:pt x="19777" y="7238"/>
                    </a:lnTo>
                    <a:lnTo>
                      <a:pt x="19746" y="7284"/>
                    </a:lnTo>
                    <a:cubicBezTo>
                      <a:pt x="19716" y="7314"/>
                      <a:pt x="19685" y="7344"/>
                      <a:pt x="19655" y="7360"/>
                    </a:cubicBezTo>
                    <a:lnTo>
                      <a:pt x="19655" y="7375"/>
                    </a:lnTo>
                    <a:cubicBezTo>
                      <a:pt x="19594" y="7436"/>
                      <a:pt x="19533" y="7482"/>
                      <a:pt x="19487" y="7543"/>
                    </a:cubicBezTo>
                    <a:lnTo>
                      <a:pt x="19472" y="7543"/>
                    </a:lnTo>
                    <a:cubicBezTo>
                      <a:pt x="19441" y="7588"/>
                      <a:pt x="19411" y="7619"/>
                      <a:pt x="19380" y="7649"/>
                    </a:cubicBezTo>
                    <a:cubicBezTo>
                      <a:pt x="19350" y="7680"/>
                      <a:pt x="19319" y="7710"/>
                      <a:pt x="19289" y="7741"/>
                    </a:cubicBezTo>
                    <a:lnTo>
                      <a:pt x="19304" y="7741"/>
                    </a:lnTo>
                    <a:lnTo>
                      <a:pt x="19258" y="7786"/>
                    </a:lnTo>
                    <a:lnTo>
                      <a:pt x="19213" y="7817"/>
                    </a:lnTo>
                    <a:lnTo>
                      <a:pt x="19182" y="7847"/>
                    </a:lnTo>
                    <a:cubicBezTo>
                      <a:pt x="19167" y="7878"/>
                      <a:pt x="19152" y="7893"/>
                      <a:pt x="19121" y="7908"/>
                    </a:cubicBezTo>
                    <a:lnTo>
                      <a:pt x="19030" y="7984"/>
                    </a:lnTo>
                    <a:lnTo>
                      <a:pt x="18954" y="8061"/>
                    </a:lnTo>
                    <a:cubicBezTo>
                      <a:pt x="18923" y="8076"/>
                      <a:pt x="18908" y="8091"/>
                      <a:pt x="18893" y="8106"/>
                    </a:cubicBezTo>
                    <a:lnTo>
                      <a:pt x="18862" y="8137"/>
                    </a:lnTo>
                    <a:cubicBezTo>
                      <a:pt x="18847" y="8137"/>
                      <a:pt x="18847" y="8137"/>
                      <a:pt x="18832" y="8152"/>
                    </a:cubicBezTo>
                    <a:cubicBezTo>
                      <a:pt x="18817" y="8167"/>
                      <a:pt x="18801" y="8182"/>
                      <a:pt x="18771" y="8198"/>
                    </a:cubicBezTo>
                    <a:cubicBezTo>
                      <a:pt x="18756" y="8213"/>
                      <a:pt x="18740" y="8228"/>
                      <a:pt x="18710" y="8228"/>
                    </a:cubicBezTo>
                    <a:cubicBezTo>
                      <a:pt x="18680" y="8259"/>
                      <a:pt x="18634" y="8289"/>
                      <a:pt x="18603" y="8304"/>
                    </a:cubicBezTo>
                    <a:cubicBezTo>
                      <a:pt x="18542" y="8350"/>
                      <a:pt x="18481" y="8381"/>
                      <a:pt x="18421" y="8411"/>
                    </a:cubicBezTo>
                    <a:lnTo>
                      <a:pt x="18405" y="8426"/>
                    </a:lnTo>
                    <a:lnTo>
                      <a:pt x="18390" y="8441"/>
                    </a:lnTo>
                    <a:cubicBezTo>
                      <a:pt x="18329" y="8472"/>
                      <a:pt x="18283" y="8502"/>
                      <a:pt x="18222" y="8548"/>
                    </a:cubicBezTo>
                    <a:cubicBezTo>
                      <a:pt x="18085" y="8624"/>
                      <a:pt x="17948" y="8700"/>
                      <a:pt x="17811" y="8777"/>
                    </a:cubicBezTo>
                    <a:lnTo>
                      <a:pt x="17704" y="8838"/>
                    </a:lnTo>
                    <a:lnTo>
                      <a:pt x="17613" y="8883"/>
                    </a:lnTo>
                    <a:lnTo>
                      <a:pt x="17522" y="8944"/>
                    </a:lnTo>
                    <a:lnTo>
                      <a:pt x="17476" y="8959"/>
                    </a:lnTo>
                    <a:lnTo>
                      <a:pt x="17461" y="8975"/>
                    </a:lnTo>
                    <a:cubicBezTo>
                      <a:pt x="17430" y="8990"/>
                      <a:pt x="17384" y="9005"/>
                      <a:pt x="17354" y="9036"/>
                    </a:cubicBezTo>
                    <a:lnTo>
                      <a:pt x="17278" y="9051"/>
                    </a:lnTo>
                    <a:lnTo>
                      <a:pt x="17186" y="9097"/>
                    </a:lnTo>
                    <a:lnTo>
                      <a:pt x="17171" y="9112"/>
                    </a:lnTo>
                    <a:lnTo>
                      <a:pt x="17080" y="9142"/>
                    </a:lnTo>
                    <a:lnTo>
                      <a:pt x="16988" y="9173"/>
                    </a:lnTo>
                    <a:cubicBezTo>
                      <a:pt x="16943" y="9188"/>
                      <a:pt x="16897" y="9203"/>
                      <a:pt x="16866" y="9218"/>
                    </a:cubicBezTo>
                    <a:cubicBezTo>
                      <a:pt x="16851" y="9218"/>
                      <a:pt x="16836" y="9218"/>
                      <a:pt x="16821" y="9234"/>
                    </a:cubicBezTo>
                    <a:cubicBezTo>
                      <a:pt x="16760" y="9249"/>
                      <a:pt x="16699" y="9264"/>
                      <a:pt x="16638" y="9279"/>
                    </a:cubicBezTo>
                    <a:lnTo>
                      <a:pt x="16486" y="9325"/>
                    </a:lnTo>
                    <a:cubicBezTo>
                      <a:pt x="16394" y="9356"/>
                      <a:pt x="16287" y="9401"/>
                      <a:pt x="16181" y="9447"/>
                    </a:cubicBezTo>
                    <a:cubicBezTo>
                      <a:pt x="16105" y="9477"/>
                      <a:pt x="16059" y="9508"/>
                      <a:pt x="16013" y="9554"/>
                    </a:cubicBezTo>
                    <a:cubicBezTo>
                      <a:pt x="15983" y="9569"/>
                      <a:pt x="15952" y="9599"/>
                      <a:pt x="15922" y="9615"/>
                    </a:cubicBezTo>
                    <a:cubicBezTo>
                      <a:pt x="15907" y="9630"/>
                      <a:pt x="15891" y="9645"/>
                      <a:pt x="15876" y="9676"/>
                    </a:cubicBezTo>
                    <a:cubicBezTo>
                      <a:pt x="15846" y="9691"/>
                      <a:pt x="15815" y="9721"/>
                      <a:pt x="15785" y="9752"/>
                    </a:cubicBezTo>
                    <a:cubicBezTo>
                      <a:pt x="15785" y="9767"/>
                      <a:pt x="15769" y="9767"/>
                      <a:pt x="15754" y="9782"/>
                    </a:cubicBezTo>
                    <a:cubicBezTo>
                      <a:pt x="15739" y="9767"/>
                      <a:pt x="15709" y="9767"/>
                      <a:pt x="15693" y="9767"/>
                    </a:cubicBezTo>
                    <a:lnTo>
                      <a:pt x="15602" y="9767"/>
                    </a:lnTo>
                    <a:cubicBezTo>
                      <a:pt x="15602" y="9767"/>
                      <a:pt x="15602" y="9752"/>
                      <a:pt x="15617" y="9752"/>
                    </a:cubicBezTo>
                    <a:cubicBezTo>
                      <a:pt x="15632" y="9721"/>
                      <a:pt x="15663" y="9706"/>
                      <a:pt x="15693" y="9676"/>
                    </a:cubicBezTo>
                    <a:lnTo>
                      <a:pt x="15739" y="9630"/>
                    </a:lnTo>
                    <a:cubicBezTo>
                      <a:pt x="15861" y="9508"/>
                      <a:pt x="15983" y="9401"/>
                      <a:pt x="16044" y="9234"/>
                    </a:cubicBezTo>
                    <a:cubicBezTo>
                      <a:pt x="16074" y="9173"/>
                      <a:pt x="16074" y="9097"/>
                      <a:pt x="16028" y="9036"/>
                    </a:cubicBezTo>
                    <a:lnTo>
                      <a:pt x="16044" y="9020"/>
                    </a:lnTo>
                    <a:lnTo>
                      <a:pt x="16059" y="8990"/>
                    </a:lnTo>
                    <a:cubicBezTo>
                      <a:pt x="16089" y="8944"/>
                      <a:pt x="16120" y="8914"/>
                      <a:pt x="16150" y="8868"/>
                    </a:cubicBezTo>
                    <a:lnTo>
                      <a:pt x="16181" y="8822"/>
                    </a:lnTo>
                    <a:cubicBezTo>
                      <a:pt x="16211" y="8792"/>
                      <a:pt x="16242" y="8746"/>
                      <a:pt x="16272" y="8716"/>
                    </a:cubicBezTo>
                    <a:cubicBezTo>
                      <a:pt x="16287" y="8685"/>
                      <a:pt x="16318" y="8655"/>
                      <a:pt x="16348" y="8624"/>
                    </a:cubicBezTo>
                    <a:lnTo>
                      <a:pt x="16364" y="8609"/>
                    </a:lnTo>
                    <a:lnTo>
                      <a:pt x="16379" y="8594"/>
                    </a:lnTo>
                    <a:cubicBezTo>
                      <a:pt x="16409" y="8579"/>
                      <a:pt x="16425" y="8548"/>
                      <a:pt x="16440" y="8533"/>
                    </a:cubicBezTo>
                    <a:cubicBezTo>
                      <a:pt x="16455" y="8533"/>
                      <a:pt x="16470" y="8518"/>
                      <a:pt x="16486" y="8502"/>
                    </a:cubicBezTo>
                    <a:lnTo>
                      <a:pt x="16516" y="8472"/>
                    </a:lnTo>
                    <a:cubicBezTo>
                      <a:pt x="16516" y="8472"/>
                      <a:pt x="16531" y="8457"/>
                      <a:pt x="16531" y="8457"/>
                    </a:cubicBezTo>
                    <a:cubicBezTo>
                      <a:pt x="16562" y="8441"/>
                      <a:pt x="16577" y="8426"/>
                      <a:pt x="16592" y="8411"/>
                    </a:cubicBezTo>
                    <a:lnTo>
                      <a:pt x="16623" y="8396"/>
                    </a:lnTo>
                    <a:lnTo>
                      <a:pt x="16668" y="8365"/>
                    </a:lnTo>
                    <a:lnTo>
                      <a:pt x="16684" y="8350"/>
                    </a:lnTo>
                    <a:cubicBezTo>
                      <a:pt x="16714" y="8335"/>
                      <a:pt x="16745" y="8320"/>
                      <a:pt x="16775" y="8304"/>
                    </a:cubicBezTo>
                    <a:cubicBezTo>
                      <a:pt x="16821" y="8274"/>
                      <a:pt x="16851" y="8259"/>
                      <a:pt x="16897" y="8243"/>
                    </a:cubicBezTo>
                    <a:cubicBezTo>
                      <a:pt x="16958" y="8213"/>
                      <a:pt x="17019" y="8182"/>
                      <a:pt x="17095" y="8167"/>
                    </a:cubicBezTo>
                    <a:cubicBezTo>
                      <a:pt x="17156" y="8137"/>
                      <a:pt x="17217" y="8121"/>
                      <a:pt x="17308" y="8091"/>
                    </a:cubicBezTo>
                    <a:lnTo>
                      <a:pt x="17430" y="8061"/>
                    </a:lnTo>
                    <a:cubicBezTo>
                      <a:pt x="17537" y="8030"/>
                      <a:pt x="17643" y="8000"/>
                      <a:pt x="17750" y="7969"/>
                    </a:cubicBezTo>
                    <a:cubicBezTo>
                      <a:pt x="17902" y="7923"/>
                      <a:pt x="18055" y="7862"/>
                      <a:pt x="18177" y="7817"/>
                    </a:cubicBezTo>
                    <a:cubicBezTo>
                      <a:pt x="18299" y="7771"/>
                      <a:pt x="18451" y="7725"/>
                      <a:pt x="18603" y="7664"/>
                    </a:cubicBezTo>
                    <a:cubicBezTo>
                      <a:pt x="18878" y="7558"/>
                      <a:pt x="19152" y="7421"/>
                      <a:pt x="19426" y="7268"/>
                    </a:cubicBezTo>
                    <a:cubicBezTo>
                      <a:pt x="19548" y="7207"/>
                      <a:pt x="19700" y="7131"/>
                      <a:pt x="19822" y="7040"/>
                    </a:cubicBezTo>
                    <a:cubicBezTo>
                      <a:pt x="19929" y="6964"/>
                      <a:pt x="20036" y="6887"/>
                      <a:pt x="20127" y="6811"/>
                    </a:cubicBezTo>
                    <a:lnTo>
                      <a:pt x="20173" y="6781"/>
                    </a:lnTo>
                    <a:lnTo>
                      <a:pt x="20173" y="6766"/>
                    </a:lnTo>
                    <a:lnTo>
                      <a:pt x="20188" y="6750"/>
                    </a:lnTo>
                    <a:cubicBezTo>
                      <a:pt x="20218" y="6735"/>
                      <a:pt x="20264" y="6705"/>
                      <a:pt x="20295" y="6674"/>
                    </a:cubicBezTo>
                    <a:cubicBezTo>
                      <a:pt x="20340" y="6644"/>
                      <a:pt x="20401" y="6583"/>
                      <a:pt x="20462" y="6522"/>
                    </a:cubicBezTo>
                    <a:cubicBezTo>
                      <a:pt x="20508" y="6476"/>
                      <a:pt x="20554" y="6415"/>
                      <a:pt x="20599" y="6339"/>
                    </a:cubicBezTo>
                    <a:cubicBezTo>
                      <a:pt x="20691" y="6232"/>
                      <a:pt x="20797" y="6110"/>
                      <a:pt x="20889" y="5973"/>
                    </a:cubicBezTo>
                    <a:lnTo>
                      <a:pt x="20919" y="5943"/>
                    </a:lnTo>
                    <a:cubicBezTo>
                      <a:pt x="20934" y="5928"/>
                      <a:pt x="20950" y="5897"/>
                      <a:pt x="20965" y="5867"/>
                    </a:cubicBezTo>
                    <a:cubicBezTo>
                      <a:pt x="21026" y="5806"/>
                      <a:pt x="21072" y="5745"/>
                      <a:pt x="21102" y="5684"/>
                    </a:cubicBezTo>
                    <a:cubicBezTo>
                      <a:pt x="21193" y="5562"/>
                      <a:pt x="21285" y="5440"/>
                      <a:pt x="21361" y="5318"/>
                    </a:cubicBezTo>
                    <a:cubicBezTo>
                      <a:pt x="21392" y="5288"/>
                      <a:pt x="21407" y="5242"/>
                      <a:pt x="21437" y="5196"/>
                    </a:cubicBezTo>
                    <a:close/>
                    <a:moveTo>
                      <a:pt x="11183" y="1067"/>
                    </a:moveTo>
                    <a:cubicBezTo>
                      <a:pt x="11260" y="1067"/>
                      <a:pt x="11321" y="1083"/>
                      <a:pt x="11397" y="1083"/>
                    </a:cubicBezTo>
                    <a:cubicBezTo>
                      <a:pt x="11488" y="1098"/>
                      <a:pt x="11580" y="1113"/>
                      <a:pt x="11671" y="1128"/>
                    </a:cubicBezTo>
                    <a:cubicBezTo>
                      <a:pt x="11747" y="1159"/>
                      <a:pt x="11823" y="1174"/>
                      <a:pt x="11900" y="1204"/>
                    </a:cubicBezTo>
                    <a:cubicBezTo>
                      <a:pt x="11976" y="1235"/>
                      <a:pt x="12052" y="1281"/>
                      <a:pt x="12128" y="1326"/>
                    </a:cubicBezTo>
                    <a:cubicBezTo>
                      <a:pt x="12204" y="1357"/>
                      <a:pt x="12280" y="1402"/>
                      <a:pt x="12341" y="1448"/>
                    </a:cubicBezTo>
                    <a:lnTo>
                      <a:pt x="12326" y="1448"/>
                    </a:lnTo>
                    <a:cubicBezTo>
                      <a:pt x="12341" y="1448"/>
                      <a:pt x="12357" y="1463"/>
                      <a:pt x="12357" y="1463"/>
                    </a:cubicBezTo>
                    <a:cubicBezTo>
                      <a:pt x="12402" y="1494"/>
                      <a:pt x="12433" y="1524"/>
                      <a:pt x="12463" y="1555"/>
                    </a:cubicBezTo>
                    <a:cubicBezTo>
                      <a:pt x="12494" y="1601"/>
                      <a:pt x="12539" y="1631"/>
                      <a:pt x="12570" y="1677"/>
                    </a:cubicBezTo>
                    <a:lnTo>
                      <a:pt x="12555" y="1662"/>
                    </a:lnTo>
                    <a:lnTo>
                      <a:pt x="12555" y="1662"/>
                    </a:lnTo>
                    <a:cubicBezTo>
                      <a:pt x="12570" y="1677"/>
                      <a:pt x="12570" y="1677"/>
                      <a:pt x="12570" y="1692"/>
                    </a:cubicBezTo>
                    <a:cubicBezTo>
                      <a:pt x="12600" y="1722"/>
                      <a:pt x="12616" y="1753"/>
                      <a:pt x="12646" y="1783"/>
                    </a:cubicBezTo>
                    <a:cubicBezTo>
                      <a:pt x="12661" y="1814"/>
                      <a:pt x="12677" y="1844"/>
                      <a:pt x="12692" y="1890"/>
                    </a:cubicBezTo>
                    <a:cubicBezTo>
                      <a:pt x="12707" y="1920"/>
                      <a:pt x="12722" y="1966"/>
                      <a:pt x="12738" y="2012"/>
                    </a:cubicBezTo>
                    <a:cubicBezTo>
                      <a:pt x="12768" y="2088"/>
                      <a:pt x="12768" y="2164"/>
                      <a:pt x="12783" y="2256"/>
                    </a:cubicBezTo>
                    <a:lnTo>
                      <a:pt x="12798" y="2271"/>
                    </a:lnTo>
                    <a:lnTo>
                      <a:pt x="12798" y="2347"/>
                    </a:lnTo>
                    <a:cubicBezTo>
                      <a:pt x="12814" y="2408"/>
                      <a:pt x="12829" y="2484"/>
                      <a:pt x="12829" y="2545"/>
                    </a:cubicBezTo>
                    <a:cubicBezTo>
                      <a:pt x="12844" y="2621"/>
                      <a:pt x="12859" y="2682"/>
                      <a:pt x="12875" y="2758"/>
                    </a:cubicBezTo>
                    <a:lnTo>
                      <a:pt x="12875" y="2804"/>
                    </a:lnTo>
                    <a:lnTo>
                      <a:pt x="12890" y="2835"/>
                    </a:lnTo>
                    <a:cubicBezTo>
                      <a:pt x="12920" y="3017"/>
                      <a:pt x="12951" y="3216"/>
                      <a:pt x="12997" y="3398"/>
                    </a:cubicBezTo>
                    <a:cubicBezTo>
                      <a:pt x="13012" y="3490"/>
                      <a:pt x="13042" y="3596"/>
                      <a:pt x="13057" y="3703"/>
                    </a:cubicBezTo>
                    <a:cubicBezTo>
                      <a:pt x="13073" y="3718"/>
                      <a:pt x="13073" y="3749"/>
                      <a:pt x="13088" y="3779"/>
                    </a:cubicBezTo>
                    <a:lnTo>
                      <a:pt x="13088" y="3810"/>
                    </a:lnTo>
                    <a:lnTo>
                      <a:pt x="13103" y="3855"/>
                    </a:lnTo>
                    <a:cubicBezTo>
                      <a:pt x="13118" y="3886"/>
                      <a:pt x="13118" y="3916"/>
                      <a:pt x="13134" y="3962"/>
                    </a:cubicBezTo>
                    <a:cubicBezTo>
                      <a:pt x="13134" y="3971"/>
                      <a:pt x="13134" y="3977"/>
                      <a:pt x="13134" y="3977"/>
                    </a:cubicBezTo>
                    <a:lnTo>
                      <a:pt x="13149" y="4038"/>
                    </a:lnTo>
                    <a:lnTo>
                      <a:pt x="13179" y="4114"/>
                    </a:lnTo>
                    <a:lnTo>
                      <a:pt x="13179" y="4130"/>
                    </a:lnTo>
                    <a:cubicBezTo>
                      <a:pt x="13195" y="4160"/>
                      <a:pt x="13195" y="4191"/>
                      <a:pt x="13210" y="4236"/>
                    </a:cubicBezTo>
                    <a:lnTo>
                      <a:pt x="13240" y="4313"/>
                    </a:lnTo>
                    <a:lnTo>
                      <a:pt x="13271" y="4419"/>
                    </a:lnTo>
                    <a:cubicBezTo>
                      <a:pt x="13286" y="4450"/>
                      <a:pt x="13301" y="4480"/>
                      <a:pt x="13301" y="4495"/>
                    </a:cubicBezTo>
                    <a:lnTo>
                      <a:pt x="13316" y="4526"/>
                    </a:lnTo>
                    <a:cubicBezTo>
                      <a:pt x="13362" y="4663"/>
                      <a:pt x="13408" y="4785"/>
                      <a:pt x="13454" y="4922"/>
                    </a:cubicBezTo>
                    <a:lnTo>
                      <a:pt x="13530" y="5105"/>
                    </a:lnTo>
                    <a:cubicBezTo>
                      <a:pt x="13560" y="5181"/>
                      <a:pt x="13575" y="5242"/>
                      <a:pt x="13606" y="5303"/>
                    </a:cubicBezTo>
                    <a:lnTo>
                      <a:pt x="13621" y="5394"/>
                    </a:lnTo>
                    <a:cubicBezTo>
                      <a:pt x="13636" y="5410"/>
                      <a:pt x="13636" y="5440"/>
                      <a:pt x="13652" y="5455"/>
                    </a:cubicBezTo>
                    <a:lnTo>
                      <a:pt x="13667" y="5501"/>
                    </a:lnTo>
                    <a:cubicBezTo>
                      <a:pt x="13682" y="5547"/>
                      <a:pt x="13697" y="5592"/>
                      <a:pt x="13713" y="5638"/>
                    </a:cubicBezTo>
                    <a:cubicBezTo>
                      <a:pt x="13758" y="5821"/>
                      <a:pt x="13804" y="5973"/>
                      <a:pt x="13834" y="6110"/>
                    </a:cubicBezTo>
                    <a:cubicBezTo>
                      <a:pt x="13850" y="6202"/>
                      <a:pt x="13865" y="6293"/>
                      <a:pt x="13895" y="6385"/>
                    </a:cubicBezTo>
                    <a:cubicBezTo>
                      <a:pt x="13911" y="6461"/>
                      <a:pt x="13926" y="6552"/>
                      <a:pt x="13941" y="6628"/>
                    </a:cubicBezTo>
                    <a:lnTo>
                      <a:pt x="13956" y="6720"/>
                    </a:lnTo>
                    <a:lnTo>
                      <a:pt x="13956" y="6796"/>
                    </a:lnTo>
                    <a:cubicBezTo>
                      <a:pt x="13972" y="6826"/>
                      <a:pt x="13972" y="6872"/>
                      <a:pt x="13972" y="6903"/>
                    </a:cubicBezTo>
                    <a:lnTo>
                      <a:pt x="13987" y="6948"/>
                    </a:lnTo>
                    <a:cubicBezTo>
                      <a:pt x="13987" y="6994"/>
                      <a:pt x="13987" y="7040"/>
                      <a:pt x="13987" y="7085"/>
                    </a:cubicBezTo>
                    <a:lnTo>
                      <a:pt x="14002" y="7101"/>
                    </a:lnTo>
                    <a:lnTo>
                      <a:pt x="14002" y="7116"/>
                    </a:lnTo>
                    <a:cubicBezTo>
                      <a:pt x="14002" y="7131"/>
                      <a:pt x="14002" y="7146"/>
                      <a:pt x="14002" y="7162"/>
                    </a:cubicBezTo>
                    <a:lnTo>
                      <a:pt x="14002" y="7192"/>
                    </a:lnTo>
                    <a:lnTo>
                      <a:pt x="14002" y="7238"/>
                    </a:lnTo>
                    <a:cubicBezTo>
                      <a:pt x="14002" y="7329"/>
                      <a:pt x="14002" y="7421"/>
                      <a:pt x="13987" y="7497"/>
                    </a:cubicBezTo>
                    <a:cubicBezTo>
                      <a:pt x="13972" y="7695"/>
                      <a:pt x="13972" y="7878"/>
                      <a:pt x="13956" y="8076"/>
                    </a:cubicBezTo>
                    <a:lnTo>
                      <a:pt x="13941" y="8274"/>
                    </a:lnTo>
                    <a:lnTo>
                      <a:pt x="13941" y="8365"/>
                    </a:lnTo>
                    <a:cubicBezTo>
                      <a:pt x="13926" y="8457"/>
                      <a:pt x="13926" y="8548"/>
                      <a:pt x="13926" y="8640"/>
                    </a:cubicBezTo>
                    <a:lnTo>
                      <a:pt x="13926" y="8670"/>
                    </a:lnTo>
                    <a:cubicBezTo>
                      <a:pt x="13926" y="8716"/>
                      <a:pt x="13926" y="8746"/>
                      <a:pt x="13926" y="8792"/>
                    </a:cubicBezTo>
                    <a:cubicBezTo>
                      <a:pt x="13926" y="8853"/>
                      <a:pt x="13926" y="8899"/>
                      <a:pt x="13926" y="8959"/>
                    </a:cubicBezTo>
                    <a:cubicBezTo>
                      <a:pt x="13926" y="9037"/>
                      <a:pt x="13937" y="9115"/>
                      <a:pt x="13940" y="9193"/>
                    </a:cubicBezTo>
                    <a:lnTo>
                      <a:pt x="13940" y="9193"/>
                    </a:lnTo>
                    <a:cubicBezTo>
                      <a:pt x="13939" y="9170"/>
                      <a:pt x="13935" y="9146"/>
                      <a:pt x="13926" y="9127"/>
                    </a:cubicBezTo>
                    <a:cubicBezTo>
                      <a:pt x="13911" y="9097"/>
                      <a:pt x="13880" y="9051"/>
                      <a:pt x="13865" y="9020"/>
                    </a:cubicBezTo>
                    <a:cubicBezTo>
                      <a:pt x="13850" y="8990"/>
                      <a:pt x="13850" y="8975"/>
                      <a:pt x="13834" y="8944"/>
                    </a:cubicBezTo>
                    <a:cubicBezTo>
                      <a:pt x="13819" y="8883"/>
                      <a:pt x="13789" y="8807"/>
                      <a:pt x="13758" y="8746"/>
                    </a:cubicBezTo>
                    <a:cubicBezTo>
                      <a:pt x="13743" y="8685"/>
                      <a:pt x="13713" y="8640"/>
                      <a:pt x="13667" y="8579"/>
                    </a:cubicBezTo>
                    <a:cubicBezTo>
                      <a:pt x="13652" y="8548"/>
                      <a:pt x="13621" y="8533"/>
                      <a:pt x="13591" y="8518"/>
                    </a:cubicBezTo>
                    <a:cubicBezTo>
                      <a:pt x="13591" y="8518"/>
                      <a:pt x="13575" y="8502"/>
                      <a:pt x="13575" y="8502"/>
                    </a:cubicBezTo>
                    <a:cubicBezTo>
                      <a:pt x="13530" y="8426"/>
                      <a:pt x="13484" y="8335"/>
                      <a:pt x="13438" y="8259"/>
                    </a:cubicBezTo>
                    <a:cubicBezTo>
                      <a:pt x="13408" y="8198"/>
                      <a:pt x="13377" y="8137"/>
                      <a:pt x="13332" y="8061"/>
                    </a:cubicBezTo>
                    <a:cubicBezTo>
                      <a:pt x="13134" y="7725"/>
                      <a:pt x="12936" y="7375"/>
                      <a:pt x="12753" y="7009"/>
                    </a:cubicBezTo>
                    <a:lnTo>
                      <a:pt x="12753" y="7009"/>
                    </a:lnTo>
                    <a:cubicBezTo>
                      <a:pt x="12798" y="7131"/>
                      <a:pt x="12844" y="7238"/>
                      <a:pt x="12890" y="7344"/>
                    </a:cubicBezTo>
                    <a:cubicBezTo>
                      <a:pt x="12966" y="7497"/>
                      <a:pt x="13027" y="7649"/>
                      <a:pt x="13103" y="7817"/>
                    </a:cubicBezTo>
                    <a:cubicBezTo>
                      <a:pt x="13134" y="7908"/>
                      <a:pt x="13179" y="8000"/>
                      <a:pt x="13210" y="8091"/>
                    </a:cubicBezTo>
                    <a:cubicBezTo>
                      <a:pt x="13240" y="8152"/>
                      <a:pt x="13271" y="8228"/>
                      <a:pt x="13301" y="8289"/>
                    </a:cubicBezTo>
                    <a:cubicBezTo>
                      <a:pt x="13332" y="8335"/>
                      <a:pt x="13347" y="8381"/>
                      <a:pt x="13377" y="8426"/>
                    </a:cubicBezTo>
                    <a:cubicBezTo>
                      <a:pt x="13377" y="8441"/>
                      <a:pt x="13377" y="8441"/>
                      <a:pt x="13377" y="8441"/>
                    </a:cubicBezTo>
                    <a:cubicBezTo>
                      <a:pt x="13393" y="8457"/>
                      <a:pt x="13393" y="8487"/>
                      <a:pt x="13408" y="8502"/>
                    </a:cubicBezTo>
                    <a:lnTo>
                      <a:pt x="13423" y="8533"/>
                    </a:lnTo>
                    <a:cubicBezTo>
                      <a:pt x="13393" y="8548"/>
                      <a:pt x="13377" y="8579"/>
                      <a:pt x="13377" y="8594"/>
                    </a:cubicBezTo>
                    <a:cubicBezTo>
                      <a:pt x="13362" y="8655"/>
                      <a:pt x="13362" y="8716"/>
                      <a:pt x="13377" y="8777"/>
                    </a:cubicBezTo>
                    <a:cubicBezTo>
                      <a:pt x="13377" y="8838"/>
                      <a:pt x="13393" y="8883"/>
                      <a:pt x="13408" y="8929"/>
                    </a:cubicBezTo>
                    <a:cubicBezTo>
                      <a:pt x="13438" y="9020"/>
                      <a:pt x="13469" y="9081"/>
                      <a:pt x="13499" y="9158"/>
                    </a:cubicBezTo>
                    <a:cubicBezTo>
                      <a:pt x="13484" y="9142"/>
                      <a:pt x="13469" y="9127"/>
                      <a:pt x="13454" y="9127"/>
                    </a:cubicBezTo>
                    <a:cubicBezTo>
                      <a:pt x="13454" y="9127"/>
                      <a:pt x="13438" y="9112"/>
                      <a:pt x="13438" y="9112"/>
                    </a:cubicBezTo>
                    <a:lnTo>
                      <a:pt x="13423" y="9112"/>
                    </a:lnTo>
                    <a:cubicBezTo>
                      <a:pt x="13423" y="9112"/>
                      <a:pt x="13423" y="9097"/>
                      <a:pt x="13408" y="9097"/>
                    </a:cubicBezTo>
                    <a:cubicBezTo>
                      <a:pt x="13377" y="9081"/>
                      <a:pt x="13347" y="9051"/>
                      <a:pt x="13316" y="9036"/>
                    </a:cubicBezTo>
                    <a:lnTo>
                      <a:pt x="13301" y="9036"/>
                    </a:lnTo>
                    <a:cubicBezTo>
                      <a:pt x="13301" y="9020"/>
                      <a:pt x="13301" y="9020"/>
                      <a:pt x="13301" y="9020"/>
                    </a:cubicBezTo>
                    <a:cubicBezTo>
                      <a:pt x="13301" y="9020"/>
                      <a:pt x="13286" y="9020"/>
                      <a:pt x="13286" y="9005"/>
                    </a:cubicBezTo>
                    <a:cubicBezTo>
                      <a:pt x="13271" y="9005"/>
                      <a:pt x="13256" y="8990"/>
                      <a:pt x="13240" y="8975"/>
                    </a:cubicBezTo>
                    <a:lnTo>
                      <a:pt x="13240" y="8975"/>
                    </a:lnTo>
                    <a:cubicBezTo>
                      <a:pt x="13240" y="8978"/>
                      <a:pt x="13240" y="8980"/>
                      <a:pt x="13240" y="8982"/>
                    </a:cubicBezTo>
                    <a:lnTo>
                      <a:pt x="13240" y="8982"/>
                    </a:lnTo>
                    <a:cubicBezTo>
                      <a:pt x="13215" y="8970"/>
                      <a:pt x="13192" y="8957"/>
                      <a:pt x="13179" y="8944"/>
                    </a:cubicBezTo>
                    <a:lnTo>
                      <a:pt x="13179" y="8929"/>
                    </a:lnTo>
                    <a:cubicBezTo>
                      <a:pt x="13088" y="8868"/>
                      <a:pt x="12981" y="8792"/>
                      <a:pt x="12905" y="8716"/>
                    </a:cubicBezTo>
                    <a:cubicBezTo>
                      <a:pt x="12798" y="8624"/>
                      <a:pt x="12707" y="8518"/>
                      <a:pt x="12600" y="8426"/>
                    </a:cubicBezTo>
                    <a:cubicBezTo>
                      <a:pt x="12555" y="8365"/>
                      <a:pt x="12509" y="8304"/>
                      <a:pt x="12448" y="8259"/>
                    </a:cubicBezTo>
                    <a:lnTo>
                      <a:pt x="12448" y="8243"/>
                    </a:lnTo>
                    <a:cubicBezTo>
                      <a:pt x="12402" y="8182"/>
                      <a:pt x="12357" y="8137"/>
                      <a:pt x="12296" y="8076"/>
                    </a:cubicBezTo>
                    <a:cubicBezTo>
                      <a:pt x="12296" y="8061"/>
                      <a:pt x="12280" y="8045"/>
                      <a:pt x="12265" y="8030"/>
                    </a:cubicBezTo>
                    <a:cubicBezTo>
                      <a:pt x="12250" y="8000"/>
                      <a:pt x="12219" y="7969"/>
                      <a:pt x="12189" y="7939"/>
                    </a:cubicBezTo>
                    <a:cubicBezTo>
                      <a:pt x="12174" y="7908"/>
                      <a:pt x="12159" y="7893"/>
                      <a:pt x="12143" y="7878"/>
                    </a:cubicBezTo>
                    <a:lnTo>
                      <a:pt x="12113" y="7817"/>
                    </a:lnTo>
                    <a:cubicBezTo>
                      <a:pt x="12067" y="7756"/>
                      <a:pt x="12037" y="7710"/>
                      <a:pt x="11991" y="7649"/>
                    </a:cubicBezTo>
                    <a:cubicBezTo>
                      <a:pt x="11960" y="7603"/>
                      <a:pt x="11945" y="7558"/>
                      <a:pt x="11915" y="7527"/>
                    </a:cubicBezTo>
                    <a:cubicBezTo>
                      <a:pt x="11900" y="7497"/>
                      <a:pt x="11869" y="7451"/>
                      <a:pt x="11854" y="7421"/>
                    </a:cubicBezTo>
                    <a:cubicBezTo>
                      <a:pt x="11808" y="7344"/>
                      <a:pt x="11762" y="7253"/>
                      <a:pt x="11701" y="7177"/>
                    </a:cubicBezTo>
                    <a:cubicBezTo>
                      <a:pt x="11641" y="7055"/>
                      <a:pt x="11580" y="6948"/>
                      <a:pt x="11519" y="6842"/>
                    </a:cubicBezTo>
                    <a:cubicBezTo>
                      <a:pt x="11514" y="6833"/>
                      <a:pt x="11510" y="6824"/>
                      <a:pt x="11505" y="6815"/>
                    </a:cubicBezTo>
                    <a:lnTo>
                      <a:pt x="11505" y="6815"/>
                    </a:lnTo>
                    <a:cubicBezTo>
                      <a:pt x="11550" y="6920"/>
                      <a:pt x="11595" y="7010"/>
                      <a:pt x="11656" y="7116"/>
                    </a:cubicBezTo>
                    <a:cubicBezTo>
                      <a:pt x="11671" y="7162"/>
                      <a:pt x="11701" y="7223"/>
                      <a:pt x="11732" y="7268"/>
                    </a:cubicBezTo>
                    <a:cubicBezTo>
                      <a:pt x="11762" y="7329"/>
                      <a:pt x="11793" y="7390"/>
                      <a:pt x="11823" y="7451"/>
                    </a:cubicBezTo>
                    <a:cubicBezTo>
                      <a:pt x="11854" y="7512"/>
                      <a:pt x="11884" y="7573"/>
                      <a:pt x="11900" y="7619"/>
                    </a:cubicBezTo>
                    <a:cubicBezTo>
                      <a:pt x="11930" y="7664"/>
                      <a:pt x="11945" y="7695"/>
                      <a:pt x="11960" y="7741"/>
                    </a:cubicBezTo>
                    <a:cubicBezTo>
                      <a:pt x="12006" y="7802"/>
                      <a:pt x="12037" y="7862"/>
                      <a:pt x="12067" y="7923"/>
                    </a:cubicBezTo>
                    <a:cubicBezTo>
                      <a:pt x="12067" y="7939"/>
                      <a:pt x="12082" y="7954"/>
                      <a:pt x="12098" y="7969"/>
                    </a:cubicBezTo>
                    <a:lnTo>
                      <a:pt x="12159" y="8061"/>
                    </a:lnTo>
                    <a:cubicBezTo>
                      <a:pt x="12174" y="8091"/>
                      <a:pt x="12189" y="8106"/>
                      <a:pt x="12189" y="8137"/>
                    </a:cubicBezTo>
                    <a:cubicBezTo>
                      <a:pt x="12204" y="8152"/>
                      <a:pt x="12219" y="8182"/>
                      <a:pt x="12235" y="8198"/>
                    </a:cubicBezTo>
                    <a:cubicBezTo>
                      <a:pt x="12280" y="8243"/>
                      <a:pt x="12311" y="8304"/>
                      <a:pt x="12341" y="8350"/>
                    </a:cubicBezTo>
                    <a:cubicBezTo>
                      <a:pt x="12387" y="8411"/>
                      <a:pt x="12433" y="8457"/>
                      <a:pt x="12463" y="8518"/>
                    </a:cubicBezTo>
                    <a:cubicBezTo>
                      <a:pt x="12478" y="8533"/>
                      <a:pt x="12494" y="8548"/>
                      <a:pt x="12509" y="8579"/>
                    </a:cubicBezTo>
                    <a:cubicBezTo>
                      <a:pt x="12539" y="8609"/>
                      <a:pt x="12570" y="8640"/>
                      <a:pt x="12585" y="8670"/>
                    </a:cubicBezTo>
                    <a:cubicBezTo>
                      <a:pt x="12631" y="8716"/>
                      <a:pt x="12661" y="8746"/>
                      <a:pt x="12707" y="8792"/>
                    </a:cubicBezTo>
                    <a:cubicBezTo>
                      <a:pt x="12768" y="8853"/>
                      <a:pt x="12829" y="8914"/>
                      <a:pt x="12905" y="8959"/>
                    </a:cubicBezTo>
                    <a:cubicBezTo>
                      <a:pt x="12905" y="8975"/>
                      <a:pt x="12905" y="8975"/>
                      <a:pt x="12905" y="8975"/>
                    </a:cubicBezTo>
                    <a:cubicBezTo>
                      <a:pt x="12890" y="8975"/>
                      <a:pt x="12859" y="8990"/>
                      <a:pt x="12844" y="9005"/>
                    </a:cubicBezTo>
                    <a:cubicBezTo>
                      <a:pt x="12814" y="9036"/>
                      <a:pt x="12783" y="9066"/>
                      <a:pt x="12768" y="9127"/>
                    </a:cubicBezTo>
                    <a:cubicBezTo>
                      <a:pt x="12753" y="9173"/>
                      <a:pt x="12768" y="9234"/>
                      <a:pt x="12768" y="9279"/>
                    </a:cubicBezTo>
                    <a:cubicBezTo>
                      <a:pt x="12783" y="9340"/>
                      <a:pt x="12829" y="9401"/>
                      <a:pt x="12859" y="9447"/>
                    </a:cubicBezTo>
                    <a:cubicBezTo>
                      <a:pt x="12798" y="9417"/>
                      <a:pt x="12753" y="9401"/>
                      <a:pt x="12692" y="9386"/>
                    </a:cubicBezTo>
                    <a:cubicBezTo>
                      <a:pt x="12677" y="9371"/>
                      <a:pt x="12646" y="9356"/>
                      <a:pt x="12616" y="9356"/>
                    </a:cubicBezTo>
                    <a:cubicBezTo>
                      <a:pt x="12478" y="9310"/>
                      <a:pt x="12326" y="9279"/>
                      <a:pt x="12189" y="9234"/>
                    </a:cubicBezTo>
                    <a:cubicBezTo>
                      <a:pt x="12113" y="9218"/>
                      <a:pt x="12052" y="9188"/>
                      <a:pt x="11991" y="9173"/>
                    </a:cubicBezTo>
                    <a:lnTo>
                      <a:pt x="11884" y="9142"/>
                    </a:lnTo>
                    <a:cubicBezTo>
                      <a:pt x="11839" y="9127"/>
                      <a:pt x="11778" y="9112"/>
                      <a:pt x="11717" y="9097"/>
                    </a:cubicBezTo>
                    <a:cubicBezTo>
                      <a:pt x="11671" y="9081"/>
                      <a:pt x="11625" y="9066"/>
                      <a:pt x="11580" y="9036"/>
                    </a:cubicBezTo>
                    <a:cubicBezTo>
                      <a:pt x="11503" y="8990"/>
                      <a:pt x="11427" y="8944"/>
                      <a:pt x="11351" y="8899"/>
                    </a:cubicBezTo>
                    <a:cubicBezTo>
                      <a:pt x="11321" y="8883"/>
                      <a:pt x="11305" y="8883"/>
                      <a:pt x="11275" y="8868"/>
                    </a:cubicBezTo>
                    <a:lnTo>
                      <a:pt x="11290" y="8868"/>
                    </a:lnTo>
                    <a:cubicBezTo>
                      <a:pt x="11275" y="8853"/>
                      <a:pt x="11244" y="8838"/>
                      <a:pt x="11229" y="8822"/>
                    </a:cubicBezTo>
                    <a:cubicBezTo>
                      <a:pt x="11229" y="8822"/>
                      <a:pt x="11229" y="8822"/>
                      <a:pt x="11229" y="8838"/>
                    </a:cubicBezTo>
                    <a:lnTo>
                      <a:pt x="11168" y="8777"/>
                    </a:lnTo>
                    <a:cubicBezTo>
                      <a:pt x="11153" y="8761"/>
                      <a:pt x="11122" y="8746"/>
                      <a:pt x="11107" y="8731"/>
                    </a:cubicBezTo>
                    <a:lnTo>
                      <a:pt x="10970" y="8624"/>
                    </a:lnTo>
                    <a:cubicBezTo>
                      <a:pt x="10879" y="8563"/>
                      <a:pt x="10787" y="8487"/>
                      <a:pt x="10711" y="8426"/>
                    </a:cubicBezTo>
                    <a:cubicBezTo>
                      <a:pt x="10665" y="8381"/>
                      <a:pt x="10620" y="8335"/>
                      <a:pt x="10574" y="8304"/>
                    </a:cubicBezTo>
                    <a:lnTo>
                      <a:pt x="10513" y="8243"/>
                    </a:lnTo>
                    <a:cubicBezTo>
                      <a:pt x="10498" y="8213"/>
                      <a:pt x="10467" y="8198"/>
                      <a:pt x="10452" y="8167"/>
                    </a:cubicBezTo>
                    <a:cubicBezTo>
                      <a:pt x="10422" y="8137"/>
                      <a:pt x="10391" y="8106"/>
                      <a:pt x="10376" y="8076"/>
                    </a:cubicBezTo>
                    <a:cubicBezTo>
                      <a:pt x="10345" y="8045"/>
                      <a:pt x="10330" y="8015"/>
                      <a:pt x="10300" y="7984"/>
                    </a:cubicBezTo>
                    <a:cubicBezTo>
                      <a:pt x="10254" y="7923"/>
                      <a:pt x="10193" y="7847"/>
                      <a:pt x="10147" y="7771"/>
                    </a:cubicBezTo>
                    <a:lnTo>
                      <a:pt x="10147" y="7771"/>
                    </a:lnTo>
                    <a:cubicBezTo>
                      <a:pt x="10178" y="7832"/>
                      <a:pt x="10208" y="7893"/>
                      <a:pt x="10254" y="7954"/>
                    </a:cubicBezTo>
                    <a:cubicBezTo>
                      <a:pt x="10285" y="8000"/>
                      <a:pt x="10315" y="8061"/>
                      <a:pt x="10345" y="8106"/>
                    </a:cubicBezTo>
                    <a:cubicBezTo>
                      <a:pt x="10345" y="8121"/>
                      <a:pt x="10361" y="8121"/>
                      <a:pt x="10361" y="8121"/>
                    </a:cubicBezTo>
                    <a:cubicBezTo>
                      <a:pt x="10361" y="8137"/>
                      <a:pt x="10361" y="8137"/>
                      <a:pt x="10361" y="8137"/>
                    </a:cubicBezTo>
                    <a:cubicBezTo>
                      <a:pt x="10376" y="8167"/>
                      <a:pt x="10391" y="8182"/>
                      <a:pt x="10406" y="8198"/>
                    </a:cubicBezTo>
                    <a:cubicBezTo>
                      <a:pt x="10422" y="8228"/>
                      <a:pt x="10452" y="8259"/>
                      <a:pt x="10467" y="8289"/>
                    </a:cubicBezTo>
                    <a:cubicBezTo>
                      <a:pt x="10483" y="8304"/>
                      <a:pt x="10498" y="8335"/>
                      <a:pt x="10513" y="8350"/>
                    </a:cubicBezTo>
                    <a:cubicBezTo>
                      <a:pt x="10544" y="8381"/>
                      <a:pt x="10559" y="8396"/>
                      <a:pt x="10574" y="8426"/>
                    </a:cubicBezTo>
                    <a:cubicBezTo>
                      <a:pt x="10589" y="8441"/>
                      <a:pt x="10620" y="8472"/>
                      <a:pt x="10635" y="8502"/>
                    </a:cubicBezTo>
                    <a:cubicBezTo>
                      <a:pt x="10681" y="8548"/>
                      <a:pt x="10726" y="8594"/>
                      <a:pt x="10787" y="8640"/>
                    </a:cubicBezTo>
                    <a:cubicBezTo>
                      <a:pt x="10833" y="8685"/>
                      <a:pt x="10879" y="8731"/>
                      <a:pt x="10924" y="8777"/>
                    </a:cubicBezTo>
                    <a:cubicBezTo>
                      <a:pt x="10970" y="8822"/>
                      <a:pt x="11031" y="8868"/>
                      <a:pt x="11092" y="8929"/>
                    </a:cubicBezTo>
                    <a:cubicBezTo>
                      <a:pt x="11107" y="8944"/>
                      <a:pt x="11138" y="8959"/>
                      <a:pt x="11168" y="8975"/>
                    </a:cubicBezTo>
                    <a:cubicBezTo>
                      <a:pt x="11183" y="8990"/>
                      <a:pt x="11199" y="9020"/>
                      <a:pt x="11229" y="9036"/>
                    </a:cubicBezTo>
                    <a:cubicBezTo>
                      <a:pt x="11229" y="9036"/>
                      <a:pt x="11244" y="9051"/>
                      <a:pt x="11260" y="9051"/>
                    </a:cubicBezTo>
                    <a:cubicBezTo>
                      <a:pt x="11366" y="9112"/>
                      <a:pt x="11458" y="9188"/>
                      <a:pt x="11564" y="9234"/>
                    </a:cubicBezTo>
                    <a:cubicBezTo>
                      <a:pt x="11671" y="9279"/>
                      <a:pt x="11793" y="9310"/>
                      <a:pt x="11900" y="9356"/>
                    </a:cubicBezTo>
                    <a:cubicBezTo>
                      <a:pt x="12037" y="9401"/>
                      <a:pt x="12189" y="9447"/>
                      <a:pt x="12326" y="9477"/>
                    </a:cubicBezTo>
                    <a:cubicBezTo>
                      <a:pt x="12387" y="9508"/>
                      <a:pt x="12463" y="9523"/>
                      <a:pt x="12524" y="9538"/>
                    </a:cubicBezTo>
                    <a:cubicBezTo>
                      <a:pt x="12616" y="9554"/>
                      <a:pt x="12707" y="9584"/>
                      <a:pt x="12798" y="9615"/>
                    </a:cubicBezTo>
                    <a:cubicBezTo>
                      <a:pt x="12844" y="9630"/>
                      <a:pt x="12905" y="9660"/>
                      <a:pt x="12951" y="9676"/>
                    </a:cubicBezTo>
                    <a:cubicBezTo>
                      <a:pt x="12951" y="9676"/>
                      <a:pt x="12966" y="9691"/>
                      <a:pt x="12981" y="9691"/>
                    </a:cubicBezTo>
                    <a:cubicBezTo>
                      <a:pt x="12905" y="9706"/>
                      <a:pt x="12829" y="9721"/>
                      <a:pt x="12753" y="9737"/>
                    </a:cubicBezTo>
                    <a:lnTo>
                      <a:pt x="12677" y="9752"/>
                    </a:lnTo>
                    <a:cubicBezTo>
                      <a:pt x="12616" y="9767"/>
                      <a:pt x="12570" y="9782"/>
                      <a:pt x="12509" y="9797"/>
                    </a:cubicBezTo>
                    <a:lnTo>
                      <a:pt x="12143" y="9797"/>
                    </a:lnTo>
                    <a:cubicBezTo>
                      <a:pt x="12082" y="9797"/>
                      <a:pt x="12021" y="9782"/>
                      <a:pt x="11945" y="9782"/>
                    </a:cubicBezTo>
                    <a:cubicBezTo>
                      <a:pt x="11900" y="9767"/>
                      <a:pt x="11839" y="9767"/>
                      <a:pt x="11778" y="9752"/>
                    </a:cubicBezTo>
                    <a:cubicBezTo>
                      <a:pt x="11717" y="9752"/>
                      <a:pt x="11671" y="9737"/>
                      <a:pt x="11610" y="9721"/>
                    </a:cubicBezTo>
                    <a:cubicBezTo>
                      <a:pt x="11549" y="9706"/>
                      <a:pt x="11488" y="9691"/>
                      <a:pt x="11427" y="9676"/>
                    </a:cubicBezTo>
                    <a:cubicBezTo>
                      <a:pt x="11351" y="9645"/>
                      <a:pt x="11275" y="9630"/>
                      <a:pt x="11199" y="9599"/>
                    </a:cubicBezTo>
                    <a:lnTo>
                      <a:pt x="11183" y="9599"/>
                    </a:lnTo>
                    <a:cubicBezTo>
                      <a:pt x="11153" y="9584"/>
                      <a:pt x="11122" y="9569"/>
                      <a:pt x="11107" y="9569"/>
                    </a:cubicBezTo>
                    <a:cubicBezTo>
                      <a:pt x="11046" y="9538"/>
                      <a:pt x="10985" y="9508"/>
                      <a:pt x="10924" y="9477"/>
                    </a:cubicBezTo>
                    <a:lnTo>
                      <a:pt x="10863" y="9462"/>
                    </a:lnTo>
                    <a:cubicBezTo>
                      <a:pt x="10818" y="9432"/>
                      <a:pt x="10772" y="9417"/>
                      <a:pt x="10742" y="9401"/>
                    </a:cubicBezTo>
                    <a:cubicBezTo>
                      <a:pt x="10681" y="9371"/>
                      <a:pt x="10620" y="9340"/>
                      <a:pt x="10559" y="9325"/>
                    </a:cubicBezTo>
                    <a:cubicBezTo>
                      <a:pt x="10528" y="9310"/>
                      <a:pt x="10498" y="9295"/>
                      <a:pt x="10452" y="9295"/>
                    </a:cubicBezTo>
                    <a:cubicBezTo>
                      <a:pt x="10422" y="9279"/>
                      <a:pt x="10376" y="9264"/>
                      <a:pt x="10345" y="9264"/>
                    </a:cubicBezTo>
                    <a:cubicBezTo>
                      <a:pt x="10285" y="9249"/>
                      <a:pt x="10208" y="9249"/>
                      <a:pt x="10132" y="9234"/>
                    </a:cubicBezTo>
                    <a:lnTo>
                      <a:pt x="10117" y="9234"/>
                    </a:lnTo>
                    <a:cubicBezTo>
                      <a:pt x="10041" y="9234"/>
                      <a:pt x="9949" y="9218"/>
                      <a:pt x="9873" y="9218"/>
                    </a:cubicBezTo>
                    <a:cubicBezTo>
                      <a:pt x="9797" y="9218"/>
                      <a:pt x="9721" y="9218"/>
                      <a:pt x="9660" y="9203"/>
                    </a:cubicBezTo>
                    <a:lnTo>
                      <a:pt x="9645" y="9203"/>
                    </a:lnTo>
                    <a:cubicBezTo>
                      <a:pt x="9523" y="9188"/>
                      <a:pt x="9386" y="9173"/>
                      <a:pt x="9248" y="9142"/>
                    </a:cubicBezTo>
                    <a:cubicBezTo>
                      <a:pt x="9233" y="9142"/>
                      <a:pt x="9218" y="9127"/>
                      <a:pt x="9203" y="9127"/>
                    </a:cubicBezTo>
                    <a:cubicBezTo>
                      <a:pt x="9157" y="9112"/>
                      <a:pt x="9111" y="9081"/>
                      <a:pt x="9081" y="9066"/>
                    </a:cubicBezTo>
                    <a:lnTo>
                      <a:pt x="9066" y="9066"/>
                    </a:lnTo>
                    <a:lnTo>
                      <a:pt x="9066" y="9051"/>
                    </a:lnTo>
                    <a:cubicBezTo>
                      <a:pt x="9035" y="9036"/>
                      <a:pt x="9005" y="9020"/>
                      <a:pt x="8974" y="9005"/>
                    </a:cubicBezTo>
                    <a:cubicBezTo>
                      <a:pt x="8944" y="8990"/>
                      <a:pt x="8913" y="8975"/>
                      <a:pt x="8883" y="8959"/>
                    </a:cubicBezTo>
                    <a:cubicBezTo>
                      <a:pt x="8791" y="8899"/>
                      <a:pt x="8700" y="8868"/>
                      <a:pt x="8624" y="8822"/>
                    </a:cubicBezTo>
                    <a:cubicBezTo>
                      <a:pt x="8578" y="8807"/>
                      <a:pt x="8532" y="8792"/>
                      <a:pt x="8487" y="8761"/>
                    </a:cubicBezTo>
                    <a:cubicBezTo>
                      <a:pt x="8441" y="8746"/>
                      <a:pt x="8411" y="8731"/>
                      <a:pt x="8365" y="8716"/>
                    </a:cubicBezTo>
                    <a:cubicBezTo>
                      <a:pt x="8350" y="8700"/>
                      <a:pt x="8334" y="8685"/>
                      <a:pt x="8319" y="8670"/>
                    </a:cubicBezTo>
                    <a:cubicBezTo>
                      <a:pt x="8273" y="8640"/>
                      <a:pt x="8243" y="8609"/>
                      <a:pt x="8197" y="8579"/>
                    </a:cubicBezTo>
                    <a:lnTo>
                      <a:pt x="8121" y="8502"/>
                    </a:lnTo>
                    <a:cubicBezTo>
                      <a:pt x="8060" y="8457"/>
                      <a:pt x="7999" y="8411"/>
                      <a:pt x="7923" y="8365"/>
                    </a:cubicBezTo>
                    <a:cubicBezTo>
                      <a:pt x="7892" y="8350"/>
                      <a:pt x="7862" y="8335"/>
                      <a:pt x="7816" y="8320"/>
                    </a:cubicBezTo>
                    <a:lnTo>
                      <a:pt x="7786" y="8304"/>
                    </a:lnTo>
                    <a:cubicBezTo>
                      <a:pt x="7771" y="8289"/>
                      <a:pt x="7740" y="8274"/>
                      <a:pt x="7710" y="8259"/>
                    </a:cubicBezTo>
                    <a:cubicBezTo>
                      <a:pt x="7618" y="8213"/>
                      <a:pt x="7512" y="8182"/>
                      <a:pt x="7420" y="8152"/>
                    </a:cubicBezTo>
                    <a:cubicBezTo>
                      <a:pt x="7374" y="8121"/>
                      <a:pt x="7314" y="8106"/>
                      <a:pt x="7268" y="8091"/>
                    </a:cubicBezTo>
                    <a:cubicBezTo>
                      <a:pt x="7207" y="8061"/>
                      <a:pt x="7131" y="8030"/>
                      <a:pt x="7070" y="8000"/>
                    </a:cubicBezTo>
                    <a:cubicBezTo>
                      <a:pt x="6994" y="7969"/>
                      <a:pt x="6933" y="7939"/>
                      <a:pt x="6872" y="7908"/>
                    </a:cubicBezTo>
                    <a:cubicBezTo>
                      <a:pt x="6856" y="7908"/>
                      <a:pt x="6841" y="7893"/>
                      <a:pt x="6826" y="7878"/>
                    </a:cubicBezTo>
                    <a:cubicBezTo>
                      <a:pt x="6811" y="7878"/>
                      <a:pt x="6795" y="7862"/>
                      <a:pt x="6780" y="7847"/>
                    </a:cubicBezTo>
                    <a:lnTo>
                      <a:pt x="6735" y="7786"/>
                    </a:lnTo>
                    <a:cubicBezTo>
                      <a:pt x="6704" y="7756"/>
                      <a:pt x="6689" y="7725"/>
                      <a:pt x="6658" y="7695"/>
                    </a:cubicBezTo>
                    <a:cubicBezTo>
                      <a:pt x="6658" y="7664"/>
                      <a:pt x="6643" y="7649"/>
                      <a:pt x="6628" y="7634"/>
                    </a:cubicBezTo>
                    <a:cubicBezTo>
                      <a:pt x="6613" y="7603"/>
                      <a:pt x="6613" y="7588"/>
                      <a:pt x="6597" y="7558"/>
                    </a:cubicBezTo>
                    <a:cubicBezTo>
                      <a:pt x="6582" y="7512"/>
                      <a:pt x="6567" y="7466"/>
                      <a:pt x="6552" y="7421"/>
                    </a:cubicBezTo>
                    <a:cubicBezTo>
                      <a:pt x="6536" y="7360"/>
                      <a:pt x="6521" y="7314"/>
                      <a:pt x="6506" y="7253"/>
                    </a:cubicBezTo>
                    <a:cubicBezTo>
                      <a:pt x="6506" y="7223"/>
                      <a:pt x="6491" y="7177"/>
                      <a:pt x="6491" y="7146"/>
                    </a:cubicBezTo>
                    <a:lnTo>
                      <a:pt x="6476" y="7101"/>
                    </a:lnTo>
                    <a:cubicBezTo>
                      <a:pt x="6476" y="7040"/>
                      <a:pt x="6460" y="6964"/>
                      <a:pt x="6460" y="6903"/>
                    </a:cubicBezTo>
                    <a:lnTo>
                      <a:pt x="6445" y="6872"/>
                    </a:lnTo>
                    <a:lnTo>
                      <a:pt x="6445" y="6781"/>
                    </a:lnTo>
                    <a:cubicBezTo>
                      <a:pt x="6430" y="6735"/>
                      <a:pt x="6430" y="6689"/>
                      <a:pt x="6415" y="6644"/>
                    </a:cubicBezTo>
                    <a:cubicBezTo>
                      <a:pt x="6415" y="6552"/>
                      <a:pt x="6399" y="6476"/>
                      <a:pt x="6399" y="6400"/>
                    </a:cubicBezTo>
                    <a:lnTo>
                      <a:pt x="6399" y="6369"/>
                    </a:lnTo>
                    <a:cubicBezTo>
                      <a:pt x="6384" y="6308"/>
                      <a:pt x="6384" y="6232"/>
                      <a:pt x="6369" y="6171"/>
                    </a:cubicBezTo>
                    <a:lnTo>
                      <a:pt x="6369" y="6156"/>
                    </a:lnTo>
                    <a:cubicBezTo>
                      <a:pt x="6369" y="6141"/>
                      <a:pt x="6369" y="6110"/>
                      <a:pt x="6354" y="6095"/>
                    </a:cubicBezTo>
                    <a:cubicBezTo>
                      <a:pt x="6354" y="6080"/>
                      <a:pt x="6354" y="6065"/>
                      <a:pt x="6354" y="6049"/>
                    </a:cubicBezTo>
                    <a:cubicBezTo>
                      <a:pt x="6354" y="6004"/>
                      <a:pt x="6354" y="5973"/>
                      <a:pt x="6354" y="5943"/>
                    </a:cubicBezTo>
                    <a:cubicBezTo>
                      <a:pt x="6354" y="5882"/>
                      <a:pt x="6354" y="5821"/>
                      <a:pt x="6354" y="5745"/>
                    </a:cubicBezTo>
                    <a:cubicBezTo>
                      <a:pt x="6354" y="5592"/>
                      <a:pt x="6338" y="5455"/>
                      <a:pt x="6308" y="5333"/>
                    </a:cubicBezTo>
                    <a:cubicBezTo>
                      <a:pt x="6293" y="5288"/>
                      <a:pt x="6277" y="5257"/>
                      <a:pt x="6262" y="5211"/>
                    </a:cubicBezTo>
                    <a:lnTo>
                      <a:pt x="6247" y="5135"/>
                    </a:lnTo>
                    <a:lnTo>
                      <a:pt x="6247" y="5120"/>
                    </a:lnTo>
                    <a:lnTo>
                      <a:pt x="6217" y="5044"/>
                    </a:lnTo>
                    <a:cubicBezTo>
                      <a:pt x="6201" y="5029"/>
                      <a:pt x="6201" y="4998"/>
                      <a:pt x="6201" y="4983"/>
                    </a:cubicBezTo>
                    <a:cubicBezTo>
                      <a:pt x="6186" y="4952"/>
                      <a:pt x="6171" y="4922"/>
                      <a:pt x="6171" y="4891"/>
                    </a:cubicBezTo>
                    <a:cubicBezTo>
                      <a:pt x="6156" y="4861"/>
                      <a:pt x="6156" y="4831"/>
                      <a:pt x="6140" y="4800"/>
                    </a:cubicBezTo>
                    <a:cubicBezTo>
                      <a:pt x="6140" y="4785"/>
                      <a:pt x="6140" y="4770"/>
                      <a:pt x="6140" y="4739"/>
                    </a:cubicBezTo>
                    <a:cubicBezTo>
                      <a:pt x="6125" y="4724"/>
                      <a:pt x="6125" y="4709"/>
                      <a:pt x="6125" y="4693"/>
                    </a:cubicBezTo>
                    <a:cubicBezTo>
                      <a:pt x="6140" y="4648"/>
                      <a:pt x="6140" y="4617"/>
                      <a:pt x="6156" y="4587"/>
                    </a:cubicBezTo>
                    <a:cubicBezTo>
                      <a:pt x="6156" y="4556"/>
                      <a:pt x="6171" y="4526"/>
                      <a:pt x="6186" y="4495"/>
                    </a:cubicBezTo>
                    <a:cubicBezTo>
                      <a:pt x="6201" y="4450"/>
                      <a:pt x="6217" y="4419"/>
                      <a:pt x="6232" y="4373"/>
                    </a:cubicBezTo>
                    <a:cubicBezTo>
                      <a:pt x="6262" y="4328"/>
                      <a:pt x="6293" y="4282"/>
                      <a:pt x="6338" y="4221"/>
                    </a:cubicBezTo>
                    <a:cubicBezTo>
                      <a:pt x="6415" y="4130"/>
                      <a:pt x="6491" y="4038"/>
                      <a:pt x="6597" y="3932"/>
                    </a:cubicBezTo>
                    <a:lnTo>
                      <a:pt x="6658" y="3855"/>
                    </a:lnTo>
                    <a:cubicBezTo>
                      <a:pt x="6719" y="3810"/>
                      <a:pt x="6780" y="3749"/>
                      <a:pt x="6841" y="3673"/>
                    </a:cubicBezTo>
                    <a:cubicBezTo>
                      <a:pt x="6887" y="3627"/>
                      <a:pt x="6917" y="3581"/>
                      <a:pt x="6948" y="3535"/>
                    </a:cubicBezTo>
                    <a:lnTo>
                      <a:pt x="6963" y="3520"/>
                    </a:lnTo>
                    <a:cubicBezTo>
                      <a:pt x="6963" y="3505"/>
                      <a:pt x="6978" y="3490"/>
                      <a:pt x="6994" y="3475"/>
                    </a:cubicBezTo>
                    <a:lnTo>
                      <a:pt x="7009" y="3444"/>
                    </a:lnTo>
                    <a:cubicBezTo>
                      <a:pt x="7024" y="3429"/>
                      <a:pt x="7024" y="3414"/>
                      <a:pt x="7039" y="3398"/>
                    </a:cubicBezTo>
                    <a:lnTo>
                      <a:pt x="7055" y="3383"/>
                    </a:lnTo>
                    <a:cubicBezTo>
                      <a:pt x="7070" y="3337"/>
                      <a:pt x="7100" y="3292"/>
                      <a:pt x="7131" y="3246"/>
                    </a:cubicBezTo>
                    <a:lnTo>
                      <a:pt x="7192" y="3094"/>
                    </a:lnTo>
                    <a:cubicBezTo>
                      <a:pt x="7207" y="3048"/>
                      <a:pt x="7237" y="3002"/>
                      <a:pt x="7268" y="2957"/>
                    </a:cubicBezTo>
                    <a:lnTo>
                      <a:pt x="7283" y="2911"/>
                    </a:lnTo>
                    <a:lnTo>
                      <a:pt x="7298" y="2880"/>
                    </a:lnTo>
                    <a:cubicBezTo>
                      <a:pt x="7314" y="2865"/>
                      <a:pt x="7329" y="2850"/>
                      <a:pt x="7329" y="2819"/>
                    </a:cubicBezTo>
                    <a:lnTo>
                      <a:pt x="7344" y="2804"/>
                    </a:lnTo>
                    <a:cubicBezTo>
                      <a:pt x="7359" y="2774"/>
                      <a:pt x="7390" y="2728"/>
                      <a:pt x="7420" y="2682"/>
                    </a:cubicBezTo>
                    <a:lnTo>
                      <a:pt x="7451" y="2667"/>
                    </a:lnTo>
                    <a:lnTo>
                      <a:pt x="7466" y="2637"/>
                    </a:lnTo>
                    <a:cubicBezTo>
                      <a:pt x="7481" y="2621"/>
                      <a:pt x="7481" y="2606"/>
                      <a:pt x="7496" y="2606"/>
                    </a:cubicBezTo>
                    <a:lnTo>
                      <a:pt x="7527" y="2560"/>
                    </a:lnTo>
                    <a:lnTo>
                      <a:pt x="7557" y="2530"/>
                    </a:lnTo>
                    <a:lnTo>
                      <a:pt x="7573" y="2515"/>
                    </a:lnTo>
                    <a:cubicBezTo>
                      <a:pt x="7618" y="2469"/>
                      <a:pt x="7649" y="2439"/>
                      <a:pt x="7694" y="2393"/>
                    </a:cubicBezTo>
                    <a:cubicBezTo>
                      <a:pt x="7710" y="2378"/>
                      <a:pt x="7725" y="2378"/>
                      <a:pt x="7740" y="2362"/>
                    </a:cubicBezTo>
                    <a:cubicBezTo>
                      <a:pt x="7771" y="2347"/>
                      <a:pt x="7801" y="2332"/>
                      <a:pt x="7816" y="2317"/>
                    </a:cubicBezTo>
                    <a:cubicBezTo>
                      <a:pt x="7847" y="2317"/>
                      <a:pt x="7877" y="2301"/>
                      <a:pt x="7908" y="2286"/>
                    </a:cubicBezTo>
                    <a:cubicBezTo>
                      <a:pt x="7938" y="2286"/>
                      <a:pt x="7953" y="2271"/>
                      <a:pt x="7969" y="2271"/>
                    </a:cubicBezTo>
                    <a:cubicBezTo>
                      <a:pt x="8014" y="2256"/>
                      <a:pt x="8045" y="2256"/>
                      <a:pt x="8075" y="2240"/>
                    </a:cubicBezTo>
                    <a:cubicBezTo>
                      <a:pt x="8106" y="2225"/>
                      <a:pt x="8136" y="2225"/>
                      <a:pt x="8167" y="2210"/>
                    </a:cubicBezTo>
                    <a:cubicBezTo>
                      <a:pt x="8182" y="2240"/>
                      <a:pt x="8182" y="2271"/>
                      <a:pt x="8197" y="2301"/>
                    </a:cubicBezTo>
                    <a:cubicBezTo>
                      <a:pt x="8212" y="2347"/>
                      <a:pt x="8228" y="2393"/>
                      <a:pt x="8243" y="2439"/>
                    </a:cubicBezTo>
                    <a:cubicBezTo>
                      <a:pt x="8258" y="2484"/>
                      <a:pt x="8273" y="2530"/>
                      <a:pt x="8289" y="2576"/>
                    </a:cubicBezTo>
                    <a:cubicBezTo>
                      <a:pt x="8304" y="2621"/>
                      <a:pt x="8319" y="2682"/>
                      <a:pt x="8334" y="2728"/>
                    </a:cubicBezTo>
                    <a:cubicBezTo>
                      <a:pt x="8334" y="2743"/>
                      <a:pt x="8350" y="2774"/>
                      <a:pt x="8365" y="2789"/>
                    </a:cubicBezTo>
                    <a:lnTo>
                      <a:pt x="8426" y="2972"/>
                    </a:lnTo>
                    <a:cubicBezTo>
                      <a:pt x="8441" y="3033"/>
                      <a:pt x="8456" y="3078"/>
                      <a:pt x="8487" y="3124"/>
                    </a:cubicBezTo>
                    <a:cubicBezTo>
                      <a:pt x="8487" y="3155"/>
                      <a:pt x="8502" y="3185"/>
                      <a:pt x="8517" y="3200"/>
                    </a:cubicBezTo>
                    <a:cubicBezTo>
                      <a:pt x="8517" y="3231"/>
                      <a:pt x="8532" y="3261"/>
                      <a:pt x="8548" y="3292"/>
                    </a:cubicBezTo>
                    <a:cubicBezTo>
                      <a:pt x="8578" y="3337"/>
                      <a:pt x="8593" y="3398"/>
                      <a:pt x="8624" y="3444"/>
                    </a:cubicBezTo>
                    <a:cubicBezTo>
                      <a:pt x="8639" y="3505"/>
                      <a:pt x="8670" y="3551"/>
                      <a:pt x="8700" y="3596"/>
                    </a:cubicBezTo>
                    <a:lnTo>
                      <a:pt x="8685" y="3596"/>
                    </a:lnTo>
                    <a:cubicBezTo>
                      <a:pt x="8700" y="3612"/>
                      <a:pt x="8700" y="3627"/>
                      <a:pt x="8715" y="3642"/>
                    </a:cubicBezTo>
                    <a:lnTo>
                      <a:pt x="8761" y="3718"/>
                    </a:lnTo>
                    <a:cubicBezTo>
                      <a:pt x="8776" y="3749"/>
                      <a:pt x="8791" y="3779"/>
                      <a:pt x="8807" y="3810"/>
                    </a:cubicBezTo>
                    <a:lnTo>
                      <a:pt x="8868" y="3901"/>
                    </a:lnTo>
                    <a:cubicBezTo>
                      <a:pt x="8883" y="3916"/>
                      <a:pt x="8898" y="3947"/>
                      <a:pt x="8913" y="3977"/>
                    </a:cubicBezTo>
                    <a:cubicBezTo>
                      <a:pt x="8913" y="3977"/>
                      <a:pt x="8929" y="3993"/>
                      <a:pt x="8944" y="4008"/>
                    </a:cubicBezTo>
                    <a:cubicBezTo>
                      <a:pt x="8959" y="4038"/>
                      <a:pt x="8974" y="4054"/>
                      <a:pt x="8989" y="4084"/>
                    </a:cubicBezTo>
                    <a:cubicBezTo>
                      <a:pt x="9005" y="4114"/>
                      <a:pt x="9020" y="4145"/>
                      <a:pt x="9035" y="4160"/>
                    </a:cubicBezTo>
                    <a:cubicBezTo>
                      <a:pt x="9050" y="4206"/>
                      <a:pt x="9081" y="4236"/>
                      <a:pt x="9096" y="4267"/>
                    </a:cubicBezTo>
                    <a:cubicBezTo>
                      <a:pt x="9127" y="4297"/>
                      <a:pt x="9142" y="4328"/>
                      <a:pt x="9157" y="4358"/>
                    </a:cubicBezTo>
                    <a:lnTo>
                      <a:pt x="9279" y="4556"/>
                    </a:lnTo>
                    <a:cubicBezTo>
                      <a:pt x="9294" y="4556"/>
                      <a:pt x="9294" y="4556"/>
                      <a:pt x="9294" y="4572"/>
                    </a:cubicBezTo>
                    <a:cubicBezTo>
                      <a:pt x="9294" y="4587"/>
                      <a:pt x="9309" y="4587"/>
                      <a:pt x="9309" y="4587"/>
                    </a:cubicBezTo>
                    <a:lnTo>
                      <a:pt x="9294" y="4587"/>
                    </a:lnTo>
                    <a:cubicBezTo>
                      <a:pt x="9309" y="4587"/>
                      <a:pt x="9309" y="4587"/>
                      <a:pt x="9309" y="4602"/>
                    </a:cubicBezTo>
                    <a:lnTo>
                      <a:pt x="9355" y="4663"/>
                    </a:lnTo>
                    <a:cubicBezTo>
                      <a:pt x="9431" y="4770"/>
                      <a:pt x="9492" y="4876"/>
                      <a:pt x="9568" y="4998"/>
                    </a:cubicBezTo>
                    <a:cubicBezTo>
                      <a:pt x="9690" y="5196"/>
                      <a:pt x="9812" y="5394"/>
                      <a:pt x="9934" y="5608"/>
                    </a:cubicBezTo>
                    <a:cubicBezTo>
                      <a:pt x="9888" y="5516"/>
                      <a:pt x="9843" y="5425"/>
                      <a:pt x="9812" y="5349"/>
                    </a:cubicBezTo>
                    <a:cubicBezTo>
                      <a:pt x="9797" y="5303"/>
                      <a:pt x="9766" y="5272"/>
                      <a:pt x="9751" y="5227"/>
                    </a:cubicBezTo>
                    <a:cubicBezTo>
                      <a:pt x="9721" y="5181"/>
                      <a:pt x="9706" y="5120"/>
                      <a:pt x="9675" y="5074"/>
                    </a:cubicBezTo>
                    <a:lnTo>
                      <a:pt x="9584" y="4907"/>
                    </a:lnTo>
                    <a:cubicBezTo>
                      <a:pt x="9568" y="4846"/>
                      <a:pt x="9538" y="4800"/>
                      <a:pt x="9507" y="4754"/>
                    </a:cubicBezTo>
                    <a:cubicBezTo>
                      <a:pt x="9492" y="4724"/>
                      <a:pt x="9477" y="4709"/>
                      <a:pt x="9477" y="4678"/>
                    </a:cubicBezTo>
                    <a:cubicBezTo>
                      <a:pt x="9462" y="4663"/>
                      <a:pt x="9447" y="4632"/>
                      <a:pt x="9431" y="4617"/>
                    </a:cubicBezTo>
                    <a:cubicBezTo>
                      <a:pt x="9309" y="4404"/>
                      <a:pt x="9188" y="4191"/>
                      <a:pt x="9066" y="3993"/>
                    </a:cubicBezTo>
                    <a:cubicBezTo>
                      <a:pt x="9005" y="3886"/>
                      <a:pt x="8944" y="3779"/>
                      <a:pt x="8868" y="3688"/>
                    </a:cubicBezTo>
                    <a:cubicBezTo>
                      <a:pt x="8868" y="3673"/>
                      <a:pt x="8852" y="3642"/>
                      <a:pt x="8837" y="3627"/>
                    </a:cubicBezTo>
                    <a:cubicBezTo>
                      <a:pt x="8837" y="3612"/>
                      <a:pt x="8822" y="3596"/>
                      <a:pt x="8807" y="3566"/>
                    </a:cubicBezTo>
                    <a:cubicBezTo>
                      <a:pt x="8807" y="3566"/>
                      <a:pt x="8807" y="3551"/>
                      <a:pt x="8791" y="3551"/>
                    </a:cubicBezTo>
                    <a:cubicBezTo>
                      <a:pt x="8776" y="3490"/>
                      <a:pt x="8746" y="3444"/>
                      <a:pt x="8715" y="3398"/>
                    </a:cubicBezTo>
                    <a:cubicBezTo>
                      <a:pt x="8700" y="3353"/>
                      <a:pt x="8670" y="3307"/>
                      <a:pt x="8654" y="3261"/>
                    </a:cubicBezTo>
                    <a:cubicBezTo>
                      <a:pt x="8639" y="3216"/>
                      <a:pt x="8624" y="3185"/>
                      <a:pt x="8609" y="3139"/>
                    </a:cubicBezTo>
                    <a:cubicBezTo>
                      <a:pt x="8578" y="3063"/>
                      <a:pt x="8532" y="3002"/>
                      <a:pt x="8502" y="2926"/>
                    </a:cubicBezTo>
                    <a:cubicBezTo>
                      <a:pt x="8456" y="2804"/>
                      <a:pt x="8411" y="2682"/>
                      <a:pt x="8365" y="2576"/>
                    </a:cubicBezTo>
                    <a:cubicBezTo>
                      <a:pt x="8350" y="2515"/>
                      <a:pt x="8319" y="2469"/>
                      <a:pt x="8304" y="2423"/>
                    </a:cubicBezTo>
                    <a:lnTo>
                      <a:pt x="8273" y="2332"/>
                    </a:lnTo>
                    <a:cubicBezTo>
                      <a:pt x="8258" y="2301"/>
                      <a:pt x="8243" y="2256"/>
                      <a:pt x="8243" y="2225"/>
                    </a:cubicBezTo>
                    <a:cubicBezTo>
                      <a:pt x="8228" y="2210"/>
                      <a:pt x="8228" y="2195"/>
                      <a:pt x="8228" y="2179"/>
                    </a:cubicBezTo>
                    <a:cubicBezTo>
                      <a:pt x="8258" y="2179"/>
                      <a:pt x="8289" y="2164"/>
                      <a:pt x="8334" y="2149"/>
                    </a:cubicBezTo>
                    <a:lnTo>
                      <a:pt x="8365" y="2134"/>
                    </a:lnTo>
                    <a:cubicBezTo>
                      <a:pt x="8395" y="2119"/>
                      <a:pt x="8426" y="2103"/>
                      <a:pt x="8456" y="2103"/>
                    </a:cubicBezTo>
                    <a:lnTo>
                      <a:pt x="8487" y="2073"/>
                    </a:lnTo>
                    <a:lnTo>
                      <a:pt x="8517" y="2073"/>
                    </a:lnTo>
                    <a:cubicBezTo>
                      <a:pt x="8548" y="2058"/>
                      <a:pt x="8578" y="2042"/>
                      <a:pt x="8609" y="2027"/>
                    </a:cubicBezTo>
                    <a:lnTo>
                      <a:pt x="8654" y="2012"/>
                    </a:lnTo>
                    <a:cubicBezTo>
                      <a:pt x="8715" y="1981"/>
                      <a:pt x="8791" y="1936"/>
                      <a:pt x="8868" y="1905"/>
                    </a:cubicBezTo>
                    <a:lnTo>
                      <a:pt x="8929" y="1875"/>
                    </a:lnTo>
                    <a:cubicBezTo>
                      <a:pt x="8989" y="1844"/>
                      <a:pt x="9050" y="1814"/>
                      <a:pt x="9111" y="1783"/>
                    </a:cubicBezTo>
                    <a:lnTo>
                      <a:pt x="9203" y="1738"/>
                    </a:lnTo>
                    <a:cubicBezTo>
                      <a:pt x="9355" y="1661"/>
                      <a:pt x="9523" y="1585"/>
                      <a:pt x="9690" y="1494"/>
                    </a:cubicBezTo>
                    <a:cubicBezTo>
                      <a:pt x="9721" y="1494"/>
                      <a:pt x="9736" y="1479"/>
                      <a:pt x="9751" y="1479"/>
                    </a:cubicBezTo>
                    <a:lnTo>
                      <a:pt x="9766" y="1463"/>
                    </a:lnTo>
                    <a:cubicBezTo>
                      <a:pt x="9782" y="1463"/>
                      <a:pt x="9797" y="1463"/>
                      <a:pt x="9797" y="1448"/>
                    </a:cubicBezTo>
                    <a:lnTo>
                      <a:pt x="9812" y="1448"/>
                    </a:lnTo>
                    <a:cubicBezTo>
                      <a:pt x="9843" y="1433"/>
                      <a:pt x="9873" y="1418"/>
                      <a:pt x="9904" y="1402"/>
                    </a:cubicBezTo>
                    <a:cubicBezTo>
                      <a:pt x="9965" y="1372"/>
                      <a:pt x="10026" y="1357"/>
                      <a:pt x="10086" y="1326"/>
                    </a:cubicBezTo>
                    <a:cubicBezTo>
                      <a:pt x="10239" y="1265"/>
                      <a:pt x="10361" y="1220"/>
                      <a:pt x="10483" y="1189"/>
                    </a:cubicBezTo>
                    <a:cubicBezTo>
                      <a:pt x="10604" y="1143"/>
                      <a:pt x="10742" y="1113"/>
                      <a:pt x="10863" y="1098"/>
                    </a:cubicBezTo>
                    <a:cubicBezTo>
                      <a:pt x="10940" y="1083"/>
                      <a:pt x="11031" y="1083"/>
                      <a:pt x="11138" y="1067"/>
                    </a:cubicBezTo>
                    <a:close/>
                    <a:moveTo>
                      <a:pt x="15221" y="10620"/>
                    </a:moveTo>
                    <a:cubicBezTo>
                      <a:pt x="15236" y="10651"/>
                      <a:pt x="15251" y="10681"/>
                      <a:pt x="15267" y="10696"/>
                    </a:cubicBezTo>
                    <a:cubicBezTo>
                      <a:pt x="15282" y="10712"/>
                      <a:pt x="15282" y="10727"/>
                      <a:pt x="15297" y="10727"/>
                    </a:cubicBezTo>
                    <a:lnTo>
                      <a:pt x="15297" y="10727"/>
                    </a:lnTo>
                    <a:cubicBezTo>
                      <a:pt x="15282" y="10727"/>
                      <a:pt x="15282" y="10712"/>
                      <a:pt x="15267" y="10712"/>
                    </a:cubicBezTo>
                    <a:lnTo>
                      <a:pt x="15236" y="10681"/>
                    </a:lnTo>
                    <a:cubicBezTo>
                      <a:pt x="15206" y="10666"/>
                      <a:pt x="15190" y="10651"/>
                      <a:pt x="15160" y="10635"/>
                    </a:cubicBezTo>
                    <a:lnTo>
                      <a:pt x="15206" y="10635"/>
                    </a:lnTo>
                    <a:cubicBezTo>
                      <a:pt x="15206" y="10635"/>
                      <a:pt x="15221" y="10620"/>
                      <a:pt x="15221" y="10620"/>
                    </a:cubicBezTo>
                    <a:close/>
                    <a:moveTo>
                      <a:pt x="17811" y="10803"/>
                    </a:moveTo>
                    <a:lnTo>
                      <a:pt x="17887" y="10818"/>
                    </a:lnTo>
                    <a:cubicBezTo>
                      <a:pt x="17857" y="10803"/>
                      <a:pt x="17842" y="10803"/>
                      <a:pt x="17811" y="10803"/>
                    </a:cubicBezTo>
                    <a:close/>
                    <a:moveTo>
                      <a:pt x="13911" y="11611"/>
                    </a:moveTo>
                    <a:lnTo>
                      <a:pt x="13911" y="11611"/>
                    </a:lnTo>
                    <a:cubicBezTo>
                      <a:pt x="13895" y="11656"/>
                      <a:pt x="13865" y="11717"/>
                      <a:pt x="13850" y="11778"/>
                    </a:cubicBezTo>
                    <a:cubicBezTo>
                      <a:pt x="13850" y="11809"/>
                      <a:pt x="13850" y="11839"/>
                      <a:pt x="13834" y="11870"/>
                    </a:cubicBezTo>
                    <a:lnTo>
                      <a:pt x="13819" y="11870"/>
                    </a:lnTo>
                    <a:cubicBezTo>
                      <a:pt x="13834" y="11824"/>
                      <a:pt x="13834" y="11778"/>
                      <a:pt x="13850" y="11732"/>
                    </a:cubicBezTo>
                    <a:cubicBezTo>
                      <a:pt x="13865" y="11717"/>
                      <a:pt x="13865" y="11687"/>
                      <a:pt x="13865" y="11671"/>
                    </a:cubicBezTo>
                    <a:cubicBezTo>
                      <a:pt x="13880" y="11641"/>
                      <a:pt x="13895" y="11626"/>
                      <a:pt x="13911" y="11611"/>
                    </a:cubicBezTo>
                    <a:close/>
                    <a:moveTo>
                      <a:pt x="351" y="4556"/>
                    </a:moveTo>
                    <a:lnTo>
                      <a:pt x="351" y="4556"/>
                    </a:lnTo>
                    <a:cubicBezTo>
                      <a:pt x="366" y="4572"/>
                      <a:pt x="381" y="4587"/>
                      <a:pt x="396" y="4602"/>
                    </a:cubicBezTo>
                    <a:cubicBezTo>
                      <a:pt x="427" y="4648"/>
                      <a:pt x="473" y="4678"/>
                      <a:pt x="518" y="4693"/>
                    </a:cubicBezTo>
                    <a:cubicBezTo>
                      <a:pt x="564" y="4724"/>
                      <a:pt x="625" y="4754"/>
                      <a:pt x="671" y="4785"/>
                    </a:cubicBezTo>
                    <a:cubicBezTo>
                      <a:pt x="671" y="4785"/>
                      <a:pt x="671" y="4785"/>
                      <a:pt x="686" y="4800"/>
                    </a:cubicBezTo>
                    <a:cubicBezTo>
                      <a:pt x="699" y="4813"/>
                      <a:pt x="711" y="4836"/>
                      <a:pt x="733" y="4852"/>
                    </a:cubicBezTo>
                    <a:lnTo>
                      <a:pt x="733" y="4852"/>
                    </a:lnTo>
                    <a:cubicBezTo>
                      <a:pt x="732" y="4850"/>
                      <a:pt x="732" y="4848"/>
                      <a:pt x="732" y="4846"/>
                    </a:cubicBezTo>
                    <a:lnTo>
                      <a:pt x="732" y="4846"/>
                    </a:lnTo>
                    <a:cubicBezTo>
                      <a:pt x="735" y="4850"/>
                      <a:pt x="738" y="4854"/>
                      <a:pt x="741" y="4858"/>
                    </a:cubicBezTo>
                    <a:lnTo>
                      <a:pt x="741" y="4858"/>
                    </a:lnTo>
                    <a:cubicBezTo>
                      <a:pt x="738" y="4856"/>
                      <a:pt x="735" y="4854"/>
                      <a:pt x="733" y="4852"/>
                    </a:cubicBezTo>
                    <a:lnTo>
                      <a:pt x="733" y="4852"/>
                    </a:lnTo>
                    <a:cubicBezTo>
                      <a:pt x="735" y="4857"/>
                      <a:pt x="739" y="4860"/>
                      <a:pt x="743" y="4860"/>
                    </a:cubicBezTo>
                    <a:lnTo>
                      <a:pt x="743" y="4860"/>
                    </a:lnTo>
                    <a:cubicBezTo>
                      <a:pt x="742" y="4859"/>
                      <a:pt x="741" y="4859"/>
                      <a:pt x="741" y="4858"/>
                    </a:cubicBezTo>
                    <a:lnTo>
                      <a:pt x="741" y="4858"/>
                    </a:lnTo>
                    <a:cubicBezTo>
                      <a:pt x="743" y="4859"/>
                      <a:pt x="745" y="4860"/>
                      <a:pt x="747" y="4861"/>
                    </a:cubicBezTo>
                    <a:cubicBezTo>
                      <a:pt x="747" y="4861"/>
                      <a:pt x="745" y="4861"/>
                      <a:pt x="743" y="4860"/>
                    </a:cubicBezTo>
                    <a:lnTo>
                      <a:pt x="743" y="4860"/>
                    </a:lnTo>
                    <a:cubicBezTo>
                      <a:pt x="785" y="4914"/>
                      <a:pt x="827" y="4956"/>
                      <a:pt x="869" y="4998"/>
                    </a:cubicBezTo>
                    <a:cubicBezTo>
                      <a:pt x="884" y="5029"/>
                      <a:pt x="914" y="5044"/>
                      <a:pt x="945" y="5059"/>
                    </a:cubicBezTo>
                    <a:cubicBezTo>
                      <a:pt x="960" y="5090"/>
                      <a:pt x="991" y="5105"/>
                      <a:pt x="1036" y="5135"/>
                    </a:cubicBezTo>
                    <a:cubicBezTo>
                      <a:pt x="1067" y="5150"/>
                      <a:pt x="1097" y="5181"/>
                      <a:pt x="1143" y="5196"/>
                    </a:cubicBezTo>
                    <a:cubicBezTo>
                      <a:pt x="1173" y="5211"/>
                      <a:pt x="1204" y="5242"/>
                      <a:pt x="1250" y="5257"/>
                    </a:cubicBezTo>
                    <a:cubicBezTo>
                      <a:pt x="1356" y="5333"/>
                      <a:pt x="1463" y="5425"/>
                      <a:pt x="1570" y="5516"/>
                    </a:cubicBezTo>
                    <a:cubicBezTo>
                      <a:pt x="1631" y="5562"/>
                      <a:pt x="1691" y="5608"/>
                      <a:pt x="1752" y="5653"/>
                    </a:cubicBezTo>
                    <a:cubicBezTo>
                      <a:pt x="1813" y="5684"/>
                      <a:pt x="1874" y="5745"/>
                      <a:pt x="1935" y="5790"/>
                    </a:cubicBezTo>
                    <a:cubicBezTo>
                      <a:pt x="2057" y="5882"/>
                      <a:pt x="2179" y="5988"/>
                      <a:pt x="2286" y="6080"/>
                    </a:cubicBezTo>
                    <a:lnTo>
                      <a:pt x="2301" y="6080"/>
                    </a:lnTo>
                    <a:lnTo>
                      <a:pt x="2301" y="6095"/>
                    </a:lnTo>
                    <a:cubicBezTo>
                      <a:pt x="2316" y="6095"/>
                      <a:pt x="2316" y="6095"/>
                      <a:pt x="2316" y="6110"/>
                    </a:cubicBezTo>
                    <a:cubicBezTo>
                      <a:pt x="2316" y="6110"/>
                      <a:pt x="2331" y="6110"/>
                      <a:pt x="2331" y="6126"/>
                    </a:cubicBezTo>
                    <a:lnTo>
                      <a:pt x="2331" y="6110"/>
                    </a:lnTo>
                    <a:cubicBezTo>
                      <a:pt x="2377" y="6156"/>
                      <a:pt x="2423" y="6202"/>
                      <a:pt x="2484" y="6247"/>
                    </a:cubicBezTo>
                    <a:cubicBezTo>
                      <a:pt x="2545" y="6308"/>
                      <a:pt x="2606" y="6354"/>
                      <a:pt x="2651" y="6415"/>
                    </a:cubicBezTo>
                    <a:cubicBezTo>
                      <a:pt x="2712" y="6461"/>
                      <a:pt x="2773" y="6522"/>
                      <a:pt x="2834" y="6567"/>
                    </a:cubicBezTo>
                    <a:cubicBezTo>
                      <a:pt x="2880" y="6628"/>
                      <a:pt x="2941" y="6674"/>
                      <a:pt x="2987" y="6735"/>
                    </a:cubicBezTo>
                    <a:cubicBezTo>
                      <a:pt x="3047" y="6781"/>
                      <a:pt x="3093" y="6842"/>
                      <a:pt x="3139" y="6903"/>
                    </a:cubicBezTo>
                    <a:cubicBezTo>
                      <a:pt x="3185" y="6948"/>
                      <a:pt x="3230" y="6994"/>
                      <a:pt x="3276" y="7055"/>
                    </a:cubicBezTo>
                    <a:cubicBezTo>
                      <a:pt x="3322" y="7116"/>
                      <a:pt x="3383" y="7177"/>
                      <a:pt x="3428" y="7223"/>
                    </a:cubicBezTo>
                    <a:cubicBezTo>
                      <a:pt x="3520" y="7329"/>
                      <a:pt x="3642" y="7421"/>
                      <a:pt x="3748" y="7512"/>
                    </a:cubicBezTo>
                    <a:cubicBezTo>
                      <a:pt x="3764" y="7527"/>
                      <a:pt x="3764" y="7527"/>
                      <a:pt x="3779" y="7543"/>
                    </a:cubicBezTo>
                    <a:cubicBezTo>
                      <a:pt x="3794" y="7543"/>
                      <a:pt x="3794" y="7558"/>
                      <a:pt x="3809" y="7558"/>
                    </a:cubicBezTo>
                    <a:cubicBezTo>
                      <a:pt x="3840" y="7603"/>
                      <a:pt x="3885" y="7634"/>
                      <a:pt x="3916" y="7680"/>
                    </a:cubicBezTo>
                    <a:lnTo>
                      <a:pt x="4023" y="7786"/>
                    </a:lnTo>
                    <a:cubicBezTo>
                      <a:pt x="4114" y="7878"/>
                      <a:pt x="4190" y="7954"/>
                      <a:pt x="4266" y="8030"/>
                    </a:cubicBezTo>
                    <a:cubicBezTo>
                      <a:pt x="4297" y="8061"/>
                      <a:pt x="4327" y="8076"/>
                      <a:pt x="4358" y="8106"/>
                    </a:cubicBezTo>
                    <a:cubicBezTo>
                      <a:pt x="4388" y="8121"/>
                      <a:pt x="4419" y="8152"/>
                      <a:pt x="4434" y="8167"/>
                    </a:cubicBezTo>
                    <a:cubicBezTo>
                      <a:pt x="4419" y="8152"/>
                      <a:pt x="4403" y="8152"/>
                      <a:pt x="4388" y="8152"/>
                    </a:cubicBezTo>
                    <a:lnTo>
                      <a:pt x="4358" y="8152"/>
                    </a:lnTo>
                    <a:cubicBezTo>
                      <a:pt x="4327" y="8137"/>
                      <a:pt x="4297" y="8137"/>
                      <a:pt x="4266" y="8121"/>
                    </a:cubicBezTo>
                    <a:cubicBezTo>
                      <a:pt x="4236" y="8106"/>
                      <a:pt x="4190" y="8106"/>
                      <a:pt x="4160" y="8106"/>
                    </a:cubicBezTo>
                    <a:cubicBezTo>
                      <a:pt x="4129" y="8106"/>
                      <a:pt x="4099" y="8091"/>
                      <a:pt x="4068" y="8091"/>
                    </a:cubicBezTo>
                    <a:lnTo>
                      <a:pt x="3474" y="8091"/>
                    </a:lnTo>
                    <a:cubicBezTo>
                      <a:pt x="3337" y="8091"/>
                      <a:pt x="3200" y="8091"/>
                      <a:pt x="3063" y="8106"/>
                    </a:cubicBezTo>
                    <a:lnTo>
                      <a:pt x="2682" y="8106"/>
                    </a:lnTo>
                    <a:cubicBezTo>
                      <a:pt x="2590" y="8106"/>
                      <a:pt x="2506" y="8113"/>
                      <a:pt x="2419" y="8113"/>
                    </a:cubicBezTo>
                    <a:cubicBezTo>
                      <a:pt x="2375" y="8113"/>
                      <a:pt x="2331" y="8111"/>
                      <a:pt x="2286" y="8106"/>
                    </a:cubicBezTo>
                    <a:lnTo>
                      <a:pt x="2072" y="8106"/>
                    </a:lnTo>
                    <a:cubicBezTo>
                      <a:pt x="2011" y="8106"/>
                      <a:pt x="1935" y="8106"/>
                      <a:pt x="1874" y="8091"/>
                    </a:cubicBezTo>
                    <a:lnTo>
                      <a:pt x="1798" y="8091"/>
                    </a:lnTo>
                    <a:cubicBezTo>
                      <a:pt x="1859" y="8121"/>
                      <a:pt x="1905" y="8137"/>
                      <a:pt x="1966" y="8167"/>
                    </a:cubicBezTo>
                    <a:cubicBezTo>
                      <a:pt x="1996" y="8182"/>
                      <a:pt x="2011" y="8182"/>
                      <a:pt x="2042" y="8198"/>
                    </a:cubicBezTo>
                    <a:cubicBezTo>
                      <a:pt x="2072" y="8198"/>
                      <a:pt x="2103" y="8213"/>
                      <a:pt x="2118" y="8213"/>
                    </a:cubicBezTo>
                    <a:cubicBezTo>
                      <a:pt x="2149" y="8228"/>
                      <a:pt x="2194" y="8228"/>
                      <a:pt x="2225" y="8243"/>
                    </a:cubicBezTo>
                    <a:cubicBezTo>
                      <a:pt x="2240" y="8243"/>
                      <a:pt x="2270" y="8243"/>
                      <a:pt x="2286" y="8259"/>
                    </a:cubicBezTo>
                    <a:lnTo>
                      <a:pt x="2468" y="8259"/>
                    </a:lnTo>
                    <a:cubicBezTo>
                      <a:pt x="2606" y="8274"/>
                      <a:pt x="2743" y="8274"/>
                      <a:pt x="2880" y="8274"/>
                    </a:cubicBezTo>
                    <a:cubicBezTo>
                      <a:pt x="3002" y="8274"/>
                      <a:pt x="3139" y="8274"/>
                      <a:pt x="3261" y="8259"/>
                    </a:cubicBezTo>
                    <a:cubicBezTo>
                      <a:pt x="3398" y="8259"/>
                      <a:pt x="3520" y="8259"/>
                      <a:pt x="3657" y="8243"/>
                    </a:cubicBezTo>
                    <a:lnTo>
                      <a:pt x="3855" y="8228"/>
                    </a:lnTo>
                    <a:cubicBezTo>
                      <a:pt x="3931" y="8213"/>
                      <a:pt x="3992" y="8213"/>
                      <a:pt x="4053" y="8213"/>
                    </a:cubicBezTo>
                    <a:lnTo>
                      <a:pt x="4236" y="8213"/>
                    </a:lnTo>
                    <a:cubicBezTo>
                      <a:pt x="4266" y="8213"/>
                      <a:pt x="4297" y="8228"/>
                      <a:pt x="4327" y="8228"/>
                    </a:cubicBezTo>
                    <a:cubicBezTo>
                      <a:pt x="4358" y="8228"/>
                      <a:pt x="4373" y="8243"/>
                      <a:pt x="4403" y="8243"/>
                    </a:cubicBezTo>
                    <a:cubicBezTo>
                      <a:pt x="4403" y="8243"/>
                      <a:pt x="4419" y="8243"/>
                      <a:pt x="4419" y="8259"/>
                    </a:cubicBezTo>
                    <a:cubicBezTo>
                      <a:pt x="4434" y="8259"/>
                      <a:pt x="4434" y="8259"/>
                      <a:pt x="4434" y="8274"/>
                    </a:cubicBezTo>
                    <a:lnTo>
                      <a:pt x="4449" y="8274"/>
                    </a:lnTo>
                    <a:cubicBezTo>
                      <a:pt x="4449" y="8289"/>
                      <a:pt x="4464" y="8289"/>
                      <a:pt x="4480" y="8289"/>
                    </a:cubicBezTo>
                    <a:cubicBezTo>
                      <a:pt x="4495" y="8289"/>
                      <a:pt x="4495" y="8289"/>
                      <a:pt x="4510" y="8274"/>
                    </a:cubicBezTo>
                    <a:cubicBezTo>
                      <a:pt x="4510" y="8274"/>
                      <a:pt x="4510" y="8274"/>
                      <a:pt x="4510" y="8259"/>
                    </a:cubicBezTo>
                    <a:lnTo>
                      <a:pt x="4541" y="8274"/>
                    </a:lnTo>
                    <a:cubicBezTo>
                      <a:pt x="4571" y="8289"/>
                      <a:pt x="4586" y="8289"/>
                      <a:pt x="4602" y="8304"/>
                    </a:cubicBezTo>
                    <a:lnTo>
                      <a:pt x="4632" y="8304"/>
                    </a:lnTo>
                    <a:cubicBezTo>
                      <a:pt x="4647" y="8320"/>
                      <a:pt x="4662" y="8320"/>
                      <a:pt x="4678" y="8335"/>
                    </a:cubicBezTo>
                    <a:cubicBezTo>
                      <a:pt x="4800" y="8411"/>
                      <a:pt x="4921" y="8487"/>
                      <a:pt x="5028" y="8563"/>
                    </a:cubicBezTo>
                    <a:cubicBezTo>
                      <a:pt x="5104" y="8594"/>
                      <a:pt x="5165" y="8640"/>
                      <a:pt x="5241" y="8670"/>
                    </a:cubicBezTo>
                    <a:cubicBezTo>
                      <a:pt x="5302" y="8716"/>
                      <a:pt x="5379" y="8746"/>
                      <a:pt x="5455" y="8761"/>
                    </a:cubicBezTo>
                    <a:lnTo>
                      <a:pt x="5485" y="8777"/>
                    </a:lnTo>
                    <a:cubicBezTo>
                      <a:pt x="5455" y="8792"/>
                      <a:pt x="5424" y="8792"/>
                      <a:pt x="5409" y="8807"/>
                    </a:cubicBezTo>
                    <a:cubicBezTo>
                      <a:pt x="5333" y="8822"/>
                      <a:pt x="5257" y="8853"/>
                      <a:pt x="5180" y="8899"/>
                    </a:cubicBezTo>
                    <a:cubicBezTo>
                      <a:pt x="5180" y="8895"/>
                      <a:pt x="5180" y="8893"/>
                      <a:pt x="5181" y="8891"/>
                    </a:cubicBezTo>
                    <a:lnTo>
                      <a:pt x="5181" y="8891"/>
                    </a:lnTo>
                    <a:cubicBezTo>
                      <a:pt x="5156" y="8904"/>
                      <a:pt x="5132" y="8916"/>
                      <a:pt x="5120" y="8929"/>
                    </a:cubicBezTo>
                    <a:cubicBezTo>
                      <a:pt x="5089" y="8944"/>
                      <a:pt x="5059" y="8959"/>
                      <a:pt x="5028" y="8975"/>
                    </a:cubicBezTo>
                    <a:lnTo>
                      <a:pt x="5043" y="8959"/>
                    </a:lnTo>
                    <a:lnTo>
                      <a:pt x="5043" y="8959"/>
                    </a:lnTo>
                    <a:cubicBezTo>
                      <a:pt x="5013" y="8975"/>
                      <a:pt x="4982" y="8990"/>
                      <a:pt x="4952" y="9005"/>
                    </a:cubicBezTo>
                    <a:lnTo>
                      <a:pt x="4861" y="9051"/>
                    </a:lnTo>
                    <a:cubicBezTo>
                      <a:pt x="4754" y="9097"/>
                      <a:pt x="4647" y="9142"/>
                      <a:pt x="4525" y="9203"/>
                    </a:cubicBezTo>
                    <a:cubicBezTo>
                      <a:pt x="4464" y="9218"/>
                      <a:pt x="4419" y="9249"/>
                      <a:pt x="4358" y="9279"/>
                    </a:cubicBezTo>
                    <a:cubicBezTo>
                      <a:pt x="4327" y="9279"/>
                      <a:pt x="4297" y="9295"/>
                      <a:pt x="4266" y="9310"/>
                    </a:cubicBezTo>
                    <a:cubicBezTo>
                      <a:pt x="4236" y="9310"/>
                      <a:pt x="4205" y="9325"/>
                      <a:pt x="4190" y="9340"/>
                    </a:cubicBezTo>
                    <a:cubicBezTo>
                      <a:pt x="4129" y="9356"/>
                      <a:pt x="4083" y="9371"/>
                      <a:pt x="4038" y="9386"/>
                    </a:cubicBezTo>
                    <a:cubicBezTo>
                      <a:pt x="3977" y="9386"/>
                      <a:pt x="3931" y="9401"/>
                      <a:pt x="3885" y="9417"/>
                    </a:cubicBezTo>
                    <a:cubicBezTo>
                      <a:pt x="3733" y="9462"/>
                      <a:pt x="3596" y="9493"/>
                      <a:pt x="3459" y="9538"/>
                    </a:cubicBezTo>
                    <a:lnTo>
                      <a:pt x="3261" y="9599"/>
                    </a:lnTo>
                    <a:cubicBezTo>
                      <a:pt x="3185" y="9630"/>
                      <a:pt x="3108" y="9645"/>
                      <a:pt x="3032" y="9660"/>
                    </a:cubicBezTo>
                    <a:lnTo>
                      <a:pt x="3063" y="9660"/>
                    </a:lnTo>
                    <a:cubicBezTo>
                      <a:pt x="3124" y="9660"/>
                      <a:pt x="3200" y="9660"/>
                      <a:pt x="3261" y="9645"/>
                    </a:cubicBezTo>
                    <a:cubicBezTo>
                      <a:pt x="3352" y="9645"/>
                      <a:pt x="3428" y="9630"/>
                      <a:pt x="3505" y="9615"/>
                    </a:cubicBezTo>
                    <a:cubicBezTo>
                      <a:pt x="3565" y="9615"/>
                      <a:pt x="3626" y="9599"/>
                      <a:pt x="3687" y="9599"/>
                    </a:cubicBezTo>
                    <a:cubicBezTo>
                      <a:pt x="3764" y="9584"/>
                      <a:pt x="3840" y="9569"/>
                      <a:pt x="3916" y="9554"/>
                    </a:cubicBezTo>
                    <a:cubicBezTo>
                      <a:pt x="4038" y="9538"/>
                      <a:pt x="4160" y="9508"/>
                      <a:pt x="4282" y="9477"/>
                    </a:cubicBezTo>
                    <a:cubicBezTo>
                      <a:pt x="4327" y="9462"/>
                      <a:pt x="4388" y="9447"/>
                      <a:pt x="4449" y="9432"/>
                    </a:cubicBezTo>
                    <a:cubicBezTo>
                      <a:pt x="4510" y="9417"/>
                      <a:pt x="4571" y="9386"/>
                      <a:pt x="4617" y="9371"/>
                    </a:cubicBezTo>
                    <a:cubicBezTo>
                      <a:pt x="4693" y="9340"/>
                      <a:pt x="4769" y="9295"/>
                      <a:pt x="4845" y="9264"/>
                    </a:cubicBezTo>
                    <a:cubicBezTo>
                      <a:pt x="4906" y="9234"/>
                      <a:pt x="4967" y="9203"/>
                      <a:pt x="5028" y="9173"/>
                    </a:cubicBezTo>
                    <a:cubicBezTo>
                      <a:pt x="5150" y="9097"/>
                      <a:pt x="5272" y="9005"/>
                      <a:pt x="5379" y="8929"/>
                    </a:cubicBezTo>
                    <a:cubicBezTo>
                      <a:pt x="5409" y="8914"/>
                      <a:pt x="5439" y="8899"/>
                      <a:pt x="5470" y="8883"/>
                    </a:cubicBezTo>
                    <a:cubicBezTo>
                      <a:pt x="5500" y="8868"/>
                      <a:pt x="5531" y="8853"/>
                      <a:pt x="5561" y="8838"/>
                    </a:cubicBezTo>
                    <a:lnTo>
                      <a:pt x="5622" y="8822"/>
                    </a:lnTo>
                    <a:cubicBezTo>
                      <a:pt x="5638" y="8838"/>
                      <a:pt x="5653" y="8838"/>
                      <a:pt x="5683" y="8838"/>
                    </a:cubicBezTo>
                    <a:cubicBezTo>
                      <a:pt x="5744" y="8868"/>
                      <a:pt x="5820" y="8883"/>
                      <a:pt x="5881" y="8914"/>
                    </a:cubicBezTo>
                    <a:cubicBezTo>
                      <a:pt x="5942" y="8929"/>
                      <a:pt x="5988" y="8944"/>
                      <a:pt x="6049" y="8975"/>
                    </a:cubicBezTo>
                    <a:cubicBezTo>
                      <a:pt x="6110" y="9005"/>
                      <a:pt x="6156" y="9020"/>
                      <a:pt x="6201" y="9051"/>
                    </a:cubicBezTo>
                    <a:cubicBezTo>
                      <a:pt x="6232" y="9051"/>
                      <a:pt x="6262" y="9066"/>
                      <a:pt x="6293" y="9081"/>
                    </a:cubicBezTo>
                    <a:cubicBezTo>
                      <a:pt x="6338" y="9081"/>
                      <a:pt x="6369" y="9097"/>
                      <a:pt x="6415" y="9097"/>
                    </a:cubicBezTo>
                    <a:cubicBezTo>
                      <a:pt x="6430" y="9112"/>
                      <a:pt x="6445" y="9112"/>
                      <a:pt x="6460" y="9112"/>
                    </a:cubicBezTo>
                    <a:cubicBezTo>
                      <a:pt x="6430" y="9158"/>
                      <a:pt x="6415" y="9203"/>
                      <a:pt x="6399" y="9264"/>
                    </a:cubicBezTo>
                    <a:cubicBezTo>
                      <a:pt x="6338" y="9432"/>
                      <a:pt x="6384" y="9630"/>
                      <a:pt x="6445" y="9752"/>
                    </a:cubicBezTo>
                    <a:cubicBezTo>
                      <a:pt x="6460" y="9797"/>
                      <a:pt x="6491" y="9828"/>
                      <a:pt x="6506" y="9874"/>
                    </a:cubicBezTo>
                    <a:lnTo>
                      <a:pt x="6521" y="9904"/>
                    </a:lnTo>
                    <a:cubicBezTo>
                      <a:pt x="6536" y="9919"/>
                      <a:pt x="6536" y="9919"/>
                      <a:pt x="6552" y="9935"/>
                    </a:cubicBezTo>
                    <a:cubicBezTo>
                      <a:pt x="6536" y="9935"/>
                      <a:pt x="6536" y="9950"/>
                      <a:pt x="6521" y="9950"/>
                    </a:cubicBezTo>
                    <a:cubicBezTo>
                      <a:pt x="6521" y="9950"/>
                      <a:pt x="6521" y="9965"/>
                      <a:pt x="6506" y="9965"/>
                    </a:cubicBezTo>
                    <a:cubicBezTo>
                      <a:pt x="6491" y="9980"/>
                      <a:pt x="6476" y="9996"/>
                      <a:pt x="6460" y="9996"/>
                    </a:cubicBezTo>
                    <a:cubicBezTo>
                      <a:pt x="6415" y="10026"/>
                      <a:pt x="6384" y="10056"/>
                      <a:pt x="6354" y="10072"/>
                    </a:cubicBezTo>
                    <a:cubicBezTo>
                      <a:pt x="6217" y="10163"/>
                      <a:pt x="6064" y="10239"/>
                      <a:pt x="5927" y="10300"/>
                    </a:cubicBezTo>
                    <a:cubicBezTo>
                      <a:pt x="5820" y="10361"/>
                      <a:pt x="5714" y="10407"/>
                      <a:pt x="5592" y="10468"/>
                    </a:cubicBezTo>
                    <a:lnTo>
                      <a:pt x="5439" y="10559"/>
                    </a:lnTo>
                    <a:cubicBezTo>
                      <a:pt x="5379" y="10574"/>
                      <a:pt x="5333" y="10605"/>
                      <a:pt x="5287" y="10635"/>
                    </a:cubicBezTo>
                    <a:lnTo>
                      <a:pt x="5272" y="10635"/>
                    </a:lnTo>
                    <a:cubicBezTo>
                      <a:pt x="5241" y="10651"/>
                      <a:pt x="5211" y="10666"/>
                      <a:pt x="5165" y="10681"/>
                    </a:cubicBezTo>
                    <a:lnTo>
                      <a:pt x="5180" y="10681"/>
                    </a:lnTo>
                    <a:cubicBezTo>
                      <a:pt x="5150" y="10696"/>
                      <a:pt x="5120" y="10712"/>
                      <a:pt x="5089" y="10727"/>
                    </a:cubicBezTo>
                    <a:cubicBezTo>
                      <a:pt x="5059" y="10742"/>
                      <a:pt x="5028" y="10742"/>
                      <a:pt x="4982" y="10757"/>
                    </a:cubicBezTo>
                    <a:cubicBezTo>
                      <a:pt x="4921" y="10788"/>
                      <a:pt x="4861" y="10803"/>
                      <a:pt x="4800" y="10833"/>
                    </a:cubicBezTo>
                    <a:cubicBezTo>
                      <a:pt x="4754" y="10849"/>
                      <a:pt x="4708" y="10864"/>
                      <a:pt x="4662" y="10864"/>
                    </a:cubicBezTo>
                    <a:lnTo>
                      <a:pt x="4647" y="10864"/>
                    </a:lnTo>
                    <a:lnTo>
                      <a:pt x="4647" y="10879"/>
                    </a:lnTo>
                    <a:cubicBezTo>
                      <a:pt x="4708" y="10864"/>
                      <a:pt x="4769" y="10864"/>
                      <a:pt x="4815" y="10864"/>
                    </a:cubicBezTo>
                    <a:cubicBezTo>
                      <a:pt x="4937" y="10833"/>
                      <a:pt x="5043" y="10818"/>
                      <a:pt x="5165" y="10773"/>
                    </a:cubicBezTo>
                    <a:cubicBezTo>
                      <a:pt x="5180" y="10773"/>
                      <a:pt x="5211" y="10757"/>
                      <a:pt x="5241" y="10757"/>
                    </a:cubicBezTo>
                    <a:cubicBezTo>
                      <a:pt x="5272" y="10742"/>
                      <a:pt x="5287" y="10727"/>
                      <a:pt x="5318" y="10712"/>
                    </a:cubicBezTo>
                    <a:cubicBezTo>
                      <a:pt x="5348" y="10712"/>
                      <a:pt x="5379" y="10696"/>
                      <a:pt x="5409" y="10681"/>
                    </a:cubicBezTo>
                    <a:cubicBezTo>
                      <a:pt x="5439" y="10666"/>
                      <a:pt x="5455" y="10651"/>
                      <a:pt x="5485" y="10651"/>
                    </a:cubicBezTo>
                    <a:cubicBezTo>
                      <a:pt x="5546" y="10620"/>
                      <a:pt x="5607" y="10590"/>
                      <a:pt x="5668" y="10559"/>
                    </a:cubicBezTo>
                    <a:cubicBezTo>
                      <a:pt x="5775" y="10498"/>
                      <a:pt x="5881" y="10437"/>
                      <a:pt x="5988" y="10376"/>
                    </a:cubicBezTo>
                    <a:cubicBezTo>
                      <a:pt x="6003" y="10361"/>
                      <a:pt x="6034" y="10346"/>
                      <a:pt x="6064" y="10331"/>
                    </a:cubicBezTo>
                    <a:cubicBezTo>
                      <a:pt x="6110" y="10315"/>
                      <a:pt x="6140" y="10285"/>
                      <a:pt x="6186" y="10270"/>
                    </a:cubicBezTo>
                    <a:cubicBezTo>
                      <a:pt x="6262" y="10224"/>
                      <a:pt x="6323" y="10178"/>
                      <a:pt x="6399" y="10133"/>
                    </a:cubicBezTo>
                    <a:cubicBezTo>
                      <a:pt x="6430" y="10102"/>
                      <a:pt x="6460" y="10087"/>
                      <a:pt x="6506" y="10056"/>
                    </a:cubicBezTo>
                    <a:lnTo>
                      <a:pt x="6552" y="10026"/>
                    </a:lnTo>
                    <a:cubicBezTo>
                      <a:pt x="6552" y="10011"/>
                      <a:pt x="6567" y="10011"/>
                      <a:pt x="6567" y="9996"/>
                    </a:cubicBezTo>
                    <a:cubicBezTo>
                      <a:pt x="6582" y="10011"/>
                      <a:pt x="6597" y="10026"/>
                      <a:pt x="6597" y="10041"/>
                    </a:cubicBezTo>
                    <a:lnTo>
                      <a:pt x="6613" y="10072"/>
                    </a:lnTo>
                    <a:cubicBezTo>
                      <a:pt x="6597" y="10117"/>
                      <a:pt x="6597" y="10163"/>
                      <a:pt x="6597" y="10194"/>
                    </a:cubicBezTo>
                    <a:lnTo>
                      <a:pt x="6597" y="10209"/>
                    </a:lnTo>
                    <a:cubicBezTo>
                      <a:pt x="6597" y="10239"/>
                      <a:pt x="6582" y="10270"/>
                      <a:pt x="6582" y="10300"/>
                    </a:cubicBezTo>
                    <a:cubicBezTo>
                      <a:pt x="6567" y="10331"/>
                      <a:pt x="6567" y="10361"/>
                      <a:pt x="6552" y="10392"/>
                    </a:cubicBezTo>
                    <a:lnTo>
                      <a:pt x="6552" y="10422"/>
                    </a:lnTo>
                    <a:cubicBezTo>
                      <a:pt x="6536" y="10437"/>
                      <a:pt x="6536" y="10468"/>
                      <a:pt x="6521" y="10498"/>
                    </a:cubicBezTo>
                    <a:cubicBezTo>
                      <a:pt x="6521" y="10529"/>
                      <a:pt x="6506" y="10559"/>
                      <a:pt x="6491" y="10590"/>
                    </a:cubicBezTo>
                    <a:cubicBezTo>
                      <a:pt x="6476" y="10635"/>
                      <a:pt x="6445" y="10681"/>
                      <a:pt x="6415" y="10757"/>
                    </a:cubicBezTo>
                    <a:cubicBezTo>
                      <a:pt x="6399" y="10788"/>
                      <a:pt x="6384" y="10818"/>
                      <a:pt x="6369" y="10849"/>
                    </a:cubicBezTo>
                    <a:cubicBezTo>
                      <a:pt x="6354" y="10879"/>
                      <a:pt x="6338" y="10894"/>
                      <a:pt x="6338" y="10910"/>
                    </a:cubicBezTo>
                    <a:cubicBezTo>
                      <a:pt x="6277" y="11016"/>
                      <a:pt x="6232" y="11123"/>
                      <a:pt x="6186" y="11214"/>
                    </a:cubicBezTo>
                    <a:lnTo>
                      <a:pt x="6186" y="11245"/>
                    </a:lnTo>
                    <a:lnTo>
                      <a:pt x="6156" y="11291"/>
                    </a:lnTo>
                    <a:lnTo>
                      <a:pt x="6171" y="11291"/>
                    </a:lnTo>
                    <a:cubicBezTo>
                      <a:pt x="6156" y="11321"/>
                      <a:pt x="6140" y="11352"/>
                      <a:pt x="6125" y="11397"/>
                    </a:cubicBezTo>
                    <a:lnTo>
                      <a:pt x="6095" y="11473"/>
                    </a:lnTo>
                    <a:cubicBezTo>
                      <a:pt x="6079" y="11519"/>
                      <a:pt x="6049" y="11580"/>
                      <a:pt x="6034" y="11641"/>
                    </a:cubicBezTo>
                    <a:cubicBezTo>
                      <a:pt x="6003" y="11717"/>
                      <a:pt x="5988" y="11778"/>
                      <a:pt x="5973" y="11839"/>
                    </a:cubicBezTo>
                    <a:cubicBezTo>
                      <a:pt x="5973" y="11885"/>
                      <a:pt x="5958" y="11961"/>
                      <a:pt x="5958" y="12007"/>
                    </a:cubicBezTo>
                    <a:lnTo>
                      <a:pt x="5958" y="12037"/>
                    </a:lnTo>
                    <a:lnTo>
                      <a:pt x="5958" y="12068"/>
                    </a:lnTo>
                    <a:lnTo>
                      <a:pt x="5942" y="12068"/>
                    </a:lnTo>
                    <a:cubicBezTo>
                      <a:pt x="5912" y="12052"/>
                      <a:pt x="5897" y="12037"/>
                      <a:pt x="5866" y="12022"/>
                    </a:cubicBezTo>
                    <a:lnTo>
                      <a:pt x="5790" y="11976"/>
                    </a:lnTo>
                    <a:cubicBezTo>
                      <a:pt x="5759" y="11946"/>
                      <a:pt x="5714" y="11930"/>
                      <a:pt x="5668" y="11900"/>
                    </a:cubicBezTo>
                    <a:cubicBezTo>
                      <a:pt x="5653" y="11900"/>
                      <a:pt x="5653" y="11885"/>
                      <a:pt x="5638" y="11885"/>
                    </a:cubicBezTo>
                    <a:cubicBezTo>
                      <a:pt x="5638" y="11885"/>
                      <a:pt x="5622" y="11870"/>
                      <a:pt x="5622" y="11870"/>
                    </a:cubicBezTo>
                    <a:cubicBezTo>
                      <a:pt x="5592" y="11854"/>
                      <a:pt x="5561" y="11839"/>
                      <a:pt x="5531" y="11839"/>
                    </a:cubicBezTo>
                    <a:cubicBezTo>
                      <a:pt x="5500" y="11824"/>
                      <a:pt x="5470" y="11809"/>
                      <a:pt x="5439" y="11793"/>
                    </a:cubicBezTo>
                    <a:lnTo>
                      <a:pt x="5363" y="11778"/>
                    </a:lnTo>
                    <a:lnTo>
                      <a:pt x="5287" y="11748"/>
                    </a:lnTo>
                    <a:cubicBezTo>
                      <a:pt x="5257" y="11732"/>
                      <a:pt x="5211" y="11717"/>
                      <a:pt x="5180" y="11717"/>
                    </a:cubicBezTo>
                    <a:cubicBezTo>
                      <a:pt x="5028" y="11656"/>
                      <a:pt x="4876" y="11611"/>
                      <a:pt x="4723" y="11565"/>
                    </a:cubicBezTo>
                    <a:lnTo>
                      <a:pt x="4678" y="11550"/>
                    </a:lnTo>
                    <a:cubicBezTo>
                      <a:pt x="4586" y="11534"/>
                      <a:pt x="4510" y="11504"/>
                      <a:pt x="4434" y="11489"/>
                    </a:cubicBezTo>
                    <a:lnTo>
                      <a:pt x="4388" y="11473"/>
                    </a:lnTo>
                    <a:cubicBezTo>
                      <a:pt x="4358" y="11458"/>
                      <a:pt x="4312" y="11443"/>
                      <a:pt x="4282" y="11443"/>
                    </a:cubicBezTo>
                    <a:cubicBezTo>
                      <a:pt x="4251" y="11428"/>
                      <a:pt x="4221" y="11412"/>
                      <a:pt x="4190" y="11412"/>
                    </a:cubicBezTo>
                    <a:cubicBezTo>
                      <a:pt x="4175" y="11397"/>
                      <a:pt x="4160" y="11397"/>
                      <a:pt x="4144" y="11382"/>
                    </a:cubicBezTo>
                    <a:lnTo>
                      <a:pt x="4083" y="11367"/>
                    </a:lnTo>
                    <a:lnTo>
                      <a:pt x="4038" y="11336"/>
                    </a:lnTo>
                    <a:cubicBezTo>
                      <a:pt x="4007" y="11336"/>
                      <a:pt x="3977" y="11321"/>
                      <a:pt x="3962" y="11306"/>
                    </a:cubicBezTo>
                    <a:lnTo>
                      <a:pt x="3931" y="11306"/>
                    </a:lnTo>
                    <a:cubicBezTo>
                      <a:pt x="3870" y="11275"/>
                      <a:pt x="3809" y="11230"/>
                      <a:pt x="3748" y="11199"/>
                    </a:cubicBezTo>
                    <a:cubicBezTo>
                      <a:pt x="3596" y="11108"/>
                      <a:pt x="3428" y="11016"/>
                      <a:pt x="3261" y="10910"/>
                    </a:cubicBezTo>
                    <a:cubicBezTo>
                      <a:pt x="3246" y="10910"/>
                      <a:pt x="3246" y="10894"/>
                      <a:pt x="3230" y="10894"/>
                    </a:cubicBezTo>
                    <a:cubicBezTo>
                      <a:pt x="3200" y="10879"/>
                      <a:pt x="3185" y="10864"/>
                      <a:pt x="3154" y="10849"/>
                    </a:cubicBezTo>
                    <a:lnTo>
                      <a:pt x="3124" y="10818"/>
                    </a:lnTo>
                    <a:cubicBezTo>
                      <a:pt x="3093" y="10803"/>
                      <a:pt x="3078" y="10788"/>
                      <a:pt x="3047" y="10773"/>
                    </a:cubicBezTo>
                    <a:cubicBezTo>
                      <a:pt x="2971" y="10712"/>
                      <a:pt x="2895" y="10651"/>
                      <a:pt x="2804" y="10605"/>
                    </a:cubicBezTo>
                    <a:lnTo>
                      <a:pt x="2804" y="10590"/>
                    </a:lnTo>
                    <a:cubicBezTo>
                      <a:pt x="2758" y="10559"/>
                      <a:pt x="2712" y="10514"/>
                      <a:pt x="2667" y="10468"/>
                    </a:cubicBezTo>
                    <a:lnTo>
                      <a:pt x="2636" y="10453"/>
                    </a:lnTo>
                    <a:cubicBezTo>
                      <a:pt x="2621" y="10422"/>
                      <a:pt x="2606" y="10407"/>
                      <a:pt x="2590" y="10392"/>
                    </a:cubicBezTo>
                    <a:lnTo>
                      <a:pt x="2560" y="10361"/>
                    </a:lnTo>
                    <a:cubicBezTo>
                      <a:pt x="2545" y="10346"/>
                      <a:pt x="2529" y="10315"/>
                      <a:pt x="2514" y="10300"/>
                    </a:cubicBezTo>
                    <a:cubicBezTo>
                      <a:pt x="2468" y="10239"/>
                      <a:pt x="2423" y="10178"/>
                      <a:pt x="2392" y="10133"/>
                    </a:cubicBezTo>
                    <a:cubicBezTo>
                      <a:pt x="2255" y="9904"/>
                      <a:pt x="2149" y="9660"/>
                      <a:pt x="2042" y="9432"/>
                    </a:cubicBezTo>
                    <a:lnTo>
                      <a:pt x="2027" y="9386"/>
                    </a:lnTo>
                    <a:lnTo>
                      <a:pt x="2027" y="9371"/>
                    </a:lnTo>
                    <a:lnTo>
                      <a:pt x="2011" y="9356"/>
                    </a:lnTo>
                    <a:cubicBezTo>
                      <a:pt x="1966" y="9234"/>
                      <a:pt x="1920" y="9112"/>
                      <a:pt x="1874" y="8990"/>
                    </a:cubicBezTo>
                    <a:cubicBezTo>
                      <a:pt x="1829" y="8822"/>
                      <a:pt x="1798" y="8700"/>
                      <a:pt x="1768" y="8563"/>
                    </a:cubicBezTo>
                    <a:lnTo>
                      <a:pt x="1768" y="8548"/>
                    </a:lnTo>
                    <a:cubicBezTo>
                      <a:pt x="1737" y="8457"/>
                      <a:pt x="1722" y="8350"/>
                      <a:pt x="1691" y="8259"/>
                    </a:cubicBezTo>
                    <a:cubicBezTo>
                      <a:pt x="1661" y="8167"/>
                      <a:pt x="1631" y="8076"/>
                      <a:pt x="1600" y="7984"/>
                    </a:cubicBezTo>
                    <a:cubicBezTo>
                      <a:pt x="1554" y="7878"/>
                      <a:pt x="1524" y="7771"/>
                      <a:pt x="1493" y="7680"/>
                    </a:cubicBezTo>
                    <a:lnTo>
                      <a:pt x="1448" y="7512"/>
                    </a:lnTo>
                    <a:cubicBezTo>
                      <a:pt x="1432" y="7482"/>
                      <a:pt x="1417" y="7436"/>
                      <a:pt x="1402" y="7390"/>
                    </a:cubicBezTo>
                    <a:cubicBezTo>
                      <a:pt x="1356" y="7207"/>
                      <a:pt x="1280" y="7025"/>
                      <a:pt x="1204" y="6826"/>
                    </a:cubicBezTo>
                    <a:lnTo>
                      <a:pt x="1173" y="6766"/>
                    </a:lnTo>
                    <a:cubicBezTo>
                      <a:pt x="1143" y="6689"/>
                      <a:pt x="1112" y="6628"/>
                      <a:pt x="1097" y="6567"/>
                    </a:cubicBezTo>
                    <a:cubicBezTo>
                      <a:pt x="1067" y="6476"/>
                      <a:pt x="1036" y="6369"/>
                      <a:pt x="1006" y="6293"/>
                    </a:cubicBezTo>
                    <a:lnTo>
                      <a:pt x="991" y="6247"/>
                    </a:lnTo>
                    <a:lnTo>
                      <a:pt x="975" y="6217"/>
                    </a:lnTo>
                    <a:cubicBezTo>
                      <a:pt x="960" y="6110"/>
                      <a:pt x="930" y="6019"/>
                      <a:pt x="899" y="5928"/>
                    </a:cubicBezTo>
                    <a:cubicBezTo>
                      <a:pt x="899" y="5882"/>
                      <a:pt x="884" y="5851"/>
                      <a:pt x="869" y="5806"/>
                    </a:cubicBezTo>
                    <a:lnTo>
                      <a:pt x="853" y="5775"/>
                    </a:lnTo>
                    <a:cubicBezTo>
                      <a:pt x="838" y="5714"/>
                      <a:pt x="823" y="5684"/>
                      <a:pt x="808" y="5638"/>
                    </a:cubicBezTo>
                    <a:cubicBezTo>
                      <a:pt x="793" y="5577"/>
                      <a:pt x="762" y="5531"/>
                      <a:pt x="732" y="5470"/>
                    </a:cubicBezTo>
                    <a:cubicBezTo>
                      <a:pt x="716" y="5440"/>
                      <a:pt x="701" y="5410"/>
                      <a:pt x="686" y="5379"/>
                    </a:cubicBezTo>
                    <a:cubicBezTo>
                      <a:pt x="655" y="5288"/>
                      <a:pt x="610" y="5196"/>
                      <a:pt x="564" y="5120"/>
                    </a:cubicBezTo>
                    <a:lnTo>
                      <a:pt x="564" y="5090"/>
                    </a:lnTo>
                    <a:lnTo>
                      <a:pt x="534" y="5044"/>
                    </a:lnTo>
                    <a:cubicBezTo>
                      <a:pt x="503" y="4952"/>
                      <a:pt x="457" y="4861"/>
                      <a:pt x="427" y="4770"/>
                    </a:cubicBezTo>
                    <a:cubicBezTo>
                      <a:pt x="412" y="4709"/>
                      <a:pt x="381" y="4632"/>
                      <a:pt x="351" y="4556"/>
                    </a:cubicBezTo>
                    <a:close/>
                    <a:moveTo>
                      <a:pt x="22184" y="4800"/>
                    </a:moveTo>
                    <a:cubicBezTo>
                      <a:pt x="22199" y="4800"/>
                      <a:pt x="22214" y="4800"/>
                      <a:pt x="22214" y="4815"/>
                    </a:cubicBezTo>
                    <a:lnTo>
                      <a:pt x="22229" y="4815"/>
                    </a:lnTo>
                    <a:cubicBezTo>
                      <a:pt x="22260" y="4831"/>
                      <a:pt x="22306" y="4846"/>
                      <a:pt x="22336" y="4876"/>
                    </a:cubicBezTo>
                    <a:lnTo>
                      <a:pt x="22351" y="4876"/>
                    </a:lnTo>
                    <a:cubicBezTo>
                      <a:pt x="22458" y="4937"/>
                      <a:pt x="22549" y="4998"/>
                      <a:pt x="22626" y="5059"/>
                    </a:cubicBezTo>
                    <a:cubicBezTo>
                      <a:pt x="22641" y="5074"/>
                      <a:pt x="22656" y="5074"/>
                      <a:pt x="22671" y="5090"/>
                    </a:cubicBezTo>
                    <a:lnTo>
                      <a:pt x="22687" y="5105"/>
                    </a:lnTo>
                    <a:cubicBezTo>
                      <a:pt x="22732" y="5135"/>
                      <a:pt x="22778" y="5181"/>
                      <a:pt x="22839" y="5227"/>
                    </a:cubicBezTo>
                    <a:cubicBezTo>
                      <a:pt x="22900" y="5288"/>
                      <a:pt x="22961" y="5364"/>
                      <a:pt x="23022" y="5440"/>
                    </a:cubicBezTo>
                    <a:cubicBezTo>
                      <a:pt x="23052" y="5470"/>
                      <a:pt x="23067" y="5501"/>
                      <a:pt x="23098" y="5531"/>
                    </a:cubicBezTo>
                    <a:cubicBezTo>
                      <a:pt x="23113" y="5562"/>
                      <a:pt x="23128" y="5592"/>
                      <a:pt x="23144" y="5623"/>
                    </a:cubicBezTo>
                    <a:cubicBezTo>
                      <a:pt x="23159" y="5653"/>
                      <a:pt x="23159" y="5684"/>
                      <a:pt x="23174" y="5714"/>
                    </a:cubicBezTo>
                    <a:cubicBezTo>
                      <a:pt x="23189" y="5760"/>
                      <a:pt x="23205" y="5806"/>
                      <a:pt x="23205" y="5851"/>
                    </a:cubicBezTo>
                    <a:cubicBezTo>
                      <a:pt x="23220" y="5912"/>
                      <a:pt x="23220" y="5988"/>
                      <a:pt x="23220" y="6065"/>
                    </a:cubicBezTo>
                    <a:lnTo>
                      <a:pt x="23220" y="6187"/>
                    </a:lnTo>
                    <a:cubicBezTo>
                      <a:pt x="23220" y="6217"/>
                      <a:pt x="23220" y="6247"/>
                      <a:pt x="23220" y="6278"/>
                    </a:cubicBezTo>
                    <a:lnTo>
                      <a:pt x="23220" y="6308"/>
                    </a:lnTo>
                    <a:cubicBezTo>
                      <a:pt x="23220" y="6369"/>
                      <a:pt x="23205" y="6446"/>
                      <a:pt x="23205" y="6506"/>
                    </a:cubicBezTo>
                    <a:lnTo>
                      <a:pt x="23205" y="6537"/>
                    </a:lnTo>
                    <a:lnTo>
                      <a:pt x="23189" y="6613"/>
                    </a:lnTo>
                    <a:cubicBezTo>
                      <a:pt x="23189" y="6659"/>
                      <a:pt x="23189" y="6705"/>
                      <a:pt x="23174" y="6735"/>
                    </a:cubicBezTo>
                    <a:cubicBezTo>
                      <a:pt x="23174" y="6781"/>
                      <a:pt x="23174" y="6842"/>
                      <a:pt x="23159" y="6887"/>
                    </a:cubicBezTo>
                    <a:cubicBezTo>
                      <a:pt x="23159" y="6933"/>
                      <a:pt x="23144" y="6994"/>
                      <a:pt x="23144" y="7040"/>
                    </a:cubicBezTo>
                    <a:cubicBezTo>
                      <a:pt x="23144" y="7085"/>
                      <a:pt x="23128" y="7116"/>
                      <a:pt x="23128" y="7162"/>
                    </a:cubicBezTo>
                    <a:lnTo>
                      <a:pt x="23128" y="7207"/>
                    </a:lnTo>
                    <a:lnTo>
                      <a:pt x="23113" y="7268"/>
                    </a:lnTo>
                    <a:cubicBezTo>
                      <a:pt x="23113" y="7299"/>
                      <a:pt x="23113" y="7344"/>
                      <a:pt x="23113" y="7390"/>
                    </a:cubicBezTo>
                    <a:cubicBezTo>
                      <a:pt x="23098" y="7405"/>
                      <a:pt x="23098" y="7405"/>
                      <a:pt x="23098" y="7421"/>
                    </a:cubicBezTo>
                    <a:cubicBezTo>
                      <a:pt x="23098" y="7436"/>
                      <a:pt x="23098" y="7436"/>
                      <a:pt x="23098" y="7436"/>
                    </a:cubicBezTo>
                    <a:cubicBezTo>
                      <a:pt x="23083" y="7466"/>
                      <a:pt x="23083" y="7482"/>
                      <a:pt x="23067" y="7512"/>
                    </a:cubicBezTo>
                    <a:cubicBezTo>
                      <a:pt x="23052" y="7558"/>
                      <a:pt x="23037" y="7603"/>
                      <a:pt x="23022" y="7634"/>
                    </a:cubicBezTo>
                    <a:cubicBezTo>
                      <a:pt x="23007" y="7664"/>
                      <a:pt x="22991" y="7680"/>
                      <a:pt x="22991" y="7695"/>
                    </a:cubicBezTo>
                    <a:cubicBezTo>
                      <a:pt x="22961" y="7725"/>
                      <a:pt x="22930" y="7771"/>
                      <a:pt x="22900" y="7802"/>
                    </a:cubicBezTo>
                    <a:cubicBezTo>
                      <a:pt x="22885" y="7832"/>
                      <a:pt x="22869" y="7847"/>
                      <a:pt x="22854" y="7878"/>
                    </a:cubicBezTo>
                    <a:cubicBezTo>
                      <a:pt x="22808" y="7923"/>
                      <a:pt x="22763" y="7969"/>
                      <a:pt x="22717" y="8000"/>
                    </a:cubicBezTo>
                    <a:cubicBezTo>
                      <a:pt x="22702" y="8030"/>
                      <a:pt x="22671" y="8045"/>
                      <a:pt x="22656" y="8076"/>
                    </a:cubicBezTo>
                    <a:cubicBezTo>
                      <a:pt x="22626" y="8091"/>
                      <a:pt x="22595" y="8121"/>
                      <a:pt x="22580" y="8137"/>
                    </a:cubicBezTo>
                    <a:cubicBezTo>
                      <a:pt x="22534" y="8182"/>
                      <a:pt x="22473" y="8213"/>
                      <a:pt x="22428" y="8259"/>
                    </a:cubicBezTo>
                    <a:cubicBezTo>
                      <a:pt x="22382" y="8304"/>
                      <a:pt x="22336" y="8335"/>
                      <a:pt x="22290" y="8365"/>
                    </a:cubicBezTo>
                    <a:cubicBezTo>
                      <a:pt x="22260" y="8396"/>
                      <a:pt x="22214" y="8441"/>
                      <a:pt x="22169" y="8472"/>
                    </a:cubicBezTo>
                    <a:cubicBezTo>
                      <a:pt x="22123" y="8502"/>
                      <a:pt x="22077" y="8548"/>
                      <a:pt x="22016" y="8594"/>
                    </a:cubicBezTo>
                    <a:cubicBezTo>
                      <a:pt x="21970" y="8624"/>
                      <a:pt x="21925" y="8655"/>
                      <a:pt x="21879" y="8685"/>
                    </a:cubicBezTo>
                    <a:cubicBezTo>
                      <a:pt x="21849" y="8700"/>
                      <a:pt x="21818" y="8716"/>
                      <a:pt x="21788" y="8731"/>
                    </a:cubicBezTo>
                    <a:cubicBezTo>
                      <a:pt x="21757" y="8746"/>
                      <a:pt x="21742" y="8761"/>
                      <a:pt x="21711" y="8777"/>
                    </a:cubicBezTo>
                    <a:cubicBezTo>
                      <a:pt x="21651" y="8822"/>
                      <a:pt x="21590" y="8853"/>
                      <a:pt x="21529" y="8883"/>
                    </a:cubicBezTo>
                    <a:cubicBezTo>
                      <a:pt x="21513" y="8883"/>
                      <a:pt x="21483" y="8899"/>
                      <a:pt x="21468" y="8914"/>
                    </a:cubicBezTo>
                    <a:cubicBezTo>
                      <a:pt x="21452" y="8914"/>
                      <a:pt x="21437" y="8929"/>
                      <a:pt x="21407" y="8929"/>
                    </a:cubicBezTo>
                    <a:cubicBezTo>
                      <a:pt x="21392" y="8944"/>
                      <a:pt x="21361" y="8959"/>
                      <a:pt x="21331" y="8975"/>
                    </a:cubicBezTo>
                    <a:cubicBezTo>
                      <a:pt x="21315" y="8975"/>
                      <a:pt x="21285" y="8990"/>
                      <a:pt x="21270" y="8990"/>
                    </a:cubicBezTo>
                    <a:cubicBezTo>
                      <a:pt x="21239" y="9005"/>
                      <a:pt x="21209" y="9020"/>
                      <a:pt x="21193" y="9020"/>
                    </a:cubicBezTo>
                    <a:cubicBezTo>
                      <a:pt x="21163" y="9036"/>
                      <a:pt x="21148" y="9036"/>
                      <a:pt x="21133" y="9051"/>
                    </a:cubicBezTo>
                    <a:cubicBezTo>
                      <a:pt x="21087" y="9066"/>
                      <a:pt x="21041" y="9081"/>
                      <a:pt x="20980" y="9097"/>
                    </a:cubicBezTo>
                    <a:cubicBezTo>
                      <a:pt x="20934" y="9112"/>
                      <a:pt x="20873" y="9127"/>
                      <a:pt x="20828" y="9142"/>
                    </a:cubicBezTo>
                    <a:cubicBezTo>
                      <a:pt x="20767" y="9158"/>
                      <a:pt x="20706" y="9173"/>
                      <a:pt x="20660" y="9188"/>
                    </a:cubicBezTo>
                    <a:cubicBezTo>
                      <a:pt x="20538" y="9218"/>
                      <a:pt x="20432" y="9234"/>
                      <a:pt x="20310" y="9264"/>
                    </a:cubicBezTo>
                    <a:cubicBezTo>
                      <a:pt x="20188" y="9295"/>
                      <a:pt x="20081" y="9310"/>
                      <a:pt x="19959" y="9340"/>
                    </a:cubicBezTo>
                    <a:cubicBezTo>
                      <a:pt x="19898" y="9356"/>
                      <a:pt x="19837" y="9371"/>
                      <a:pt x="19777" y="9386"/>
                    </a:cubicBezTo>
                    <a:cubicBezTo>
                      <a:pt x="19731" y="9386"/>
                      <a:pt x="19670" y="9401"/>
                      <a:pt x="19624" y="9417"/>
                    </a:cubicBezTo>
                    <a:cubicBezTo>
                      <a:pt x="19578" y="9417"/>
                      <a:pt x="19517" y="9432"/>
                      <a:pt x="19472" y="9432"/>
                    </a:cubicBezTo>
                    <a:cubicBezTo>
                      <a:pt x="19441" y="9432"/>
                      <a:pt x="19411" y="9432"/>
                      <a:pt x="19365" y="9447"/>
                    </a:cubicBezTo>
                    <a:cubicBezTo>
                      <a:pt x="19274" y="9447"/>
                      <a:pt x="19167" y="9462"/>
                      <a:pt x="19060" y="9462"/>
                    </a:cubicBezTo>
                    <a:lnTo>
                      <a:pt x="19213" y="9462"/>
                    </a:lnTo>
                    <a:cubicBezTo>
                      <a:pt x="19274" y="9462"/>
                      <a:pt x="19335" y="9462"/>
                      <a:pt x="19396" y="9447"/>
                    </a:cubicBezTo>
                    <a:lnTo>
                      <a:pt x="19563" y="9447"/>
                    </a:lnTo>
                    <a:cubicBezTo>
                      <a:pt x="19578" y="9447"/>
                      <a:pt x="19609" y="9447"/>
                      <a:pt x="19624" y="9432"/>
                    </a:cubicBezTo>
                    <a:cubicBezTo>
                      <a:pt x="19670" y="9432"/>
                      <a:pt x="19700" y="9432"/>
                      <a:pt x="19731" y="9417"/>
                    </a:cubicBezTo>
                    <a:cubicBezTo>
                      <a:pt x="19792" y="9417"/>
                      <a:pt x="19837" y="9401"/>
                      <a:pt x="19898" y="9401"/>
                    </a:cubicBezTo>
                    <a:cubicBezTo>
                      <a:pt x="20005" y="9386"/>
                      <a:pt x="20127" y="9356"/>
                      <a:pt x="20234" y="9340"/>
                    </a:cubicBezTo>
                    <a:cubicBezTo>
                      <a:pt x="20340" y="9325"/>
                      <a:pt x="20462" y="9310"/>
                      <a:pt x="20584" y="9279"/>
                    </a:cubicBezTo>
                    <a:cubicBezTo>
                      <a:pt x="20630" y="9279"/>
                      <a:pt x="20691" y="9264"/>
                      <a:pt x="20752" y="9249"/>
                    </a:cubicBezTo>
                    <a:cubicBezTo>
                      <a:pt x="20813" y="9234"/>
                      <a:pt x="20873" y="9218"/>
                      <a:pt x="20934" y="9203"/>
                    </a:cubicBezTo>
                    <a:cubicBezTo>
                      <a:pt x="20965" y="9203"/>
                      <a:pt x="20980" y="9188"/>
                      <a:pt x="21011" y="9188"/>
                    </a:cubicBezTo>
                    <a:cubicBezTo>
                      <a:pt x="21041" y="9173"/>
                      <a:pt x="21087" y="9173"/>
                      <a:pt x="21117" y="9158"/>
                    </a:cubicBezTo>
                    <a:cubicBezTo>
                      <a:pt x="21178" y="9142"/>
                      <a:pt x="21224" y="9127"/>
                      <a:pt x="21285" y="9097"/>
                    </a:cubicBezTo>
                    <a:cubicBezTo>
                      <a:pt x="21346" y="9081"/>
                      <a:pt x="21392" y="9066"/>
                      <a:pt x="21452" y="9036"/>
                    </a:cubicBezTo>
                    <a:cubicBezTo>
                      <a:pt x="21483" y="9036"/>
                      <a:pt x="21498" y="9020"/>
                      <a:pt x="21529" y="9005"/>
                    </a:cubicBezTo>
                    <a:cubicBezTo>
                      <a:pt x="21544" y="8990"/>
                      <a:pt x="21574" y="8990"/>
                      <a:pt x="21590" y="8975"/>
                    </a:cubicBezTo>
                    <a:cubicBezTo>
                      <a:pt x="21651" y="8944"/>
                      <a:pt x="21711" y="8914"/>
                      <a:pt x="21757" y="8883"/>
                    </a:cubicBezTo>
                    <a:cubicBezTo>
                      <a:pt x="21788" y="8883"/>
                      <a:pt x="21803" y="8868"/>
                      <a:pt x="21833" y="8853"/>
                    </a:cubicBezTo>
                    <a:cubicBezTo>
                      <a:pt x="21864" y="8838"/>
                      <a:pt x="21894" y="8822"/>
                      <a:pt x="21925" y="8792"/>
                    </a:cubicBezTo>
                    <a:cubicBezTo>
                      <a:pt x="22016" y="8746"/>
                      <a:pt x="22108" y="8685"/>
                      <a:pt x="22199" y="8609"/>
                    </a:cubicBezTo>
                    <a:cubicBezTo>
                      <a:pt x="22229" y="8594"/>
                      <a:pt x="22260" y="8579"/>
                      <a:pt x="22275" y="8563"/>
                    </a:cubicBezTo>
                    <a:cubicBezTo>
                      <a:pt x="22306" y="8533"/>
                      <a:pt x="22336" y="8518"/>
                      <a:pt x="22351" y="8502"/>
                    </a:cubicBezTo>
                    <a:cubicBezTo>
                      <a:pt x="22397" y="8457"/>
                      <a:pt x="22443" y="8426"/>
                      <a:pt x="22489" y="8396"/>
                    </a:cubicBezTo>
                    <a:cubicBezTo>
                      <a:pt x="22534" y="8350"/>
                      <a:pt x="22580" y="8320"/>
                      <a:pt x="22626" y="8274"/>
                    </a:cubicBezTo>
                    <a:cubicBezTo>
                      <a:pt x="22641" y="8259"/>
                      <a:pt x="22671" y="8243"/>
                      <a:pt x="22687" y="8213"/>
                    </a:cubicBezTo>
                    <a:cubicBezTo>
                      <a:pt x="22702" y="8198"/>
                      <a:pt x="22732" y="8167"/>
                      <a:pt x="22748" y="8152"/>
                    </a:cubicBezTo>
                    <a:cubicBezTo>
                      <a:pt x="22778" y="8121"/>
                      <a:pt x="22793" y="8106"/>
                      <a:pt x="22808" y="8076"/>
                    </a:cubicBezTo>
                    <a:cubicBezTo>
                      <a:pt x="22839" y="8061"/>
                      <a:pt x="22854" y="8030"/>
                      <a:pt x="22869" y="8015"/>
                    </a:cubicBezTo>
                    <a:cubicBezTo>
                      <a:pt x="22885" y="8000"/>
                      <a:pt x="22885" y="7984"/>
                      <a:pt x="22900" y="7984"/>
                    </a:cubicBezTo>
                    <a:cubicBezTo>
                      <a:pt x="22900" y="7969"/>
                      <a:pt x="22915" y="7954"/>
                      <a:pt x="22930" y="7939"/>
                    </a:cubicBezTo>
                    <a:cubicBezTo>
                      <a:pt x="22946" y="7908"/>
                      <a:pt x="22961" y="7893"/>
                      <a:pt x="22976" y="7862"/>
                    </a:cubicBezTo>
                    <a:cubicBezTo>
                      <a:pt x="22991" y="7847"/>
                      <a:pt x="22991" y="7832"/>
                      <a:pt x="23007" y="7817"/>
                    </a:cubicBezTo>
                    <a:cubicBezTo>
                      <a:pt x="23022" y="7786"/>
                      <a:pt x="23037" y="7756"/>
                      <a:pt x="23052" y="7725"/>
                    </a:cubicBezTo>
                    <a:cubicBezTo>
                      <a:pt x="23083" y="7680"/>
                      <a:pt x="23098" y="7634"/>
                      <a:pt x="23113" y="7573"/>
                    </a:cubicBezTo>
                    <a:cubicBezTo>
                      <a:pt x="23113" y="7603"/>
                      <a:pt x="23113" y="7634"/>
                      <a:pt x="23128" y="7664"/>
                    </a:cubicBezTo>
                    <a:cubicBezTo>
                      <a:pt x="23144" y="7741"/>
                      <a:pt x="23159" y="7817"/>
                      <a:pt x="23205" y="7878"/>
                    </a:cubicBezTo>
                    <a:cubicBezTo>
                      <a:pt x="23250" y="7954"/>
                      <a:pt x="23296" y="8000"/>
                      <a:pt x="23342" y="8045"/>
                    </a:cubicBezTo>
                    <a:cubicBezTo>
                      <a:pt x="23387" y="8076"/>
                      <a:pt x="23433" y="8121"/>
                      <a:pt x="23479" y="8152"/>
                    </a:cubicBezTo>
                    <a:cubicBezTo>
                      <a:pt x="23525" y="8182"/>
                      <a:pt x="23570" y="8213"/>
                      <a:pt x="23616" y="8243"/>
                    </a:cubicBezTo>
                    <a:cubicBezTo>
                      <a:pt x="23662" y="8274"/>
                      <a:pt x="23707" y="8304"/>
                      <a:pt x="23753" y="8335"/>
                    </a:cubicBezTo>
                    <a:cubicBezTo>
                      <a:pt x="23799" y="8365"/>
                      <a:pt x="23829" y="8396"/>
                      <a:pt x="23875" y="8441"/>
                    </a:cubicBezTo>
                    <a:lnTo>
                      <a:pt x="23905" y="8472"/>
                    </a:lnTo>
                    <a:cubicBezTo>
                      <a:pt x="23936" y="8502"/>
                      <a:pt x="23966" y="8533"/>
                      <a:pt x="23982" y="8563"/>
                    </a:cubicBezTo>
                    <a:cubicBezTo>
                      <a:pt x="24012" y="8594"/>
                      <a:pt x="24027" y="8624"/>
                      <a:pt x="24043" y="8655"/>
                    </a:cubicBezTo>
                    <a:cubicBezTo>
                      <a:pt x="24058" y="8670"/>
                      <a:pt x="24058" y="8685"/>
                      <a:pt x="24073" y="8700"/>
                    </a:cubicBezTo>
                    <a:cubicBezTo>
                      <a:pt x="24088" y="8716"/>
                      <a:pt x="24088" y="8746"/>
                      <a:pt x="24104" y="8777"/>
                    </a:cubicBezTo>
                    <a:cubicBezTo>
                      <a:pt x="24104" y="8807"/>
                      <a:pt x="24119" y="8853"/>
                      <a:pt x="24134" y="8899"/>
                    </a:cubicBezTo>
                    <a:cubicBezTo>
                      <a:pt x="24134" y="8975"/>
                      <a:pt x="24149" y="9051"/>
                      <a:pt x="24149" y="9127"/>
                    </a:cubicBezTo>
                    <a:cubicBezTo>
                      <a:pt x="24149" y="9158"/>
                      <a:pt x="24149" y="9188"/>
                      <a:pt x="24149" y="9218"/>
                    </a:cubicBezTo>
                    <a:cubicBezTo>
                      <a:pt x="24134" y="9264"/>
                      <a:pt x="24134" y="9310"/>
                      <a:pt x="24119" y="9356"/>
                    </a:cubicBezTo>
                    <a:lnTo>
                      <a:pt x="24119" y="9371"/>
                    </a:lnTo>
                    <a:lnTo>
                      <a:pt x="24119" y="9386"/>
                    </a:lnTo>
                    <a:lnTo>
                      <a:pt x="24104" y="9386"/>
                    </a:lnTo>
                    <a:cubicBezTo>
                      <a:pt x="24104" y="9432"/>
                      <a:pt x="24088" y="9462"/>
                      <a:pt x="24073" y="9477"/>
                    </a:cubicBezTo>
                    <a:cubicBezTo>
                      <a:pt x="24073" y="9493"/>
                      <a:pt x="24058" y="9508"/>
                      <a:pt x="24058" y="9523"/>
                    </a:cubicBezTo>
                    <a:cubicBezTo>
                      <a:pt x="24043" y="9584"/>
                      <a:pt x="24012" y="9645"/>
                      <a:pt x="23997" y="9706"/>
                    </a:cubicBezTo>
                    <a:cubicBezTo>
                      <a:pt x="23982" y="9767"/>
                      <a:pt x="23966" y="9843"/>
                      <a:pt x="23966" y="9904"/>
                    </a:cubicBezTo>
                    <a:lnTo>
                      <a:pt x="23951" y="9935"/>
                    </a:lnTo>
                    <a:cubicBezTo>
                      <a:pt x="23951" y="9996"/>
                      <a:pt x="23936" y="10072"/>
                      <a:pt x="23936" y="10148"/>
                    </a:cubicBezTo>
                    <a:cubicBezTo>
                      <a:pt x="23921" y="10178"/>
                      <a:pt x="23921" y="10209"/>
                      <a:pt x="23921" y="10255"/>
                    </a:cubicBezTo>
                    <a:cubicBezTo>
                      <a:pt x="23921" y="10285"/>
                      <a:pt x="23921" y="10315"/>
                      <a:pt x="23905" y="10361"/>
                    </a:cubicBezTo>
                    <a:cubicBezTo>
                      <a:pt x="23905" y="10365"/>
                      <a:pt x="23905" y="10369"/>
                      <a:pt x="23905" y="10376"/>
                    </a:cubicBezTo>
                    <a:cubicBezTo>
                      <a:pt x="23905" y="10407"/>
                      <a:pt x="23890" y="10437"/>
                      <a:pt x="23890" y="10468"/>
                    </a:cubicBezTo>
                    <a:cubicBezTo>
                      <a:pt x="23875" y="10529"/>
                      <a:pt x="23860" y="10574"/>
                      <a:pt x="23845" y="10635"/>
                    </a:cubicBezTo>
                    <a:cubicBezTo>
                      <a:pt x="23784" y="10773"/>
                      <a:pt x="23707" y="10925"/>
                      <a:pt x="23631" y="11062"/>
                    </a:cubicBezTo>
                    <a:cubicBezTo>
                      <a:pt x="23601" y="11123"/>
                      <a:pt x="23555" y="11169"/>
                      <a:pt x="23525" y="11230"/>
                    </a:cubicBezTo>
                    <a:lnTo>
                      <a:pt x="23509" y="11260"/>
                    </a:lnTo>
                    <a:cubicBezTo>
                      <a:pt x="23464" y="11321"/>
                      <a:pt x="23433" y="11382"/>
                      <a:pt x="23403" y="11428"/>
                    </a:cubicBezTo>
                    <a:lnTo>
                      <a:pt x="23387" y="11428"/>
                    </a:lnTo>
                    <a:lnTo>
                      <a:pt x="23387" y="11443"/>
                    </a:lnTo>
                    <a:cubicBezTo>
                      <a:pt x="23342" y="11504"/>
                      <a:pt x="23296" y="11565"/>
                      <a:pt x="23250" y="11611"/>
                    </a:cubicBezTo>
                    <a:lnTo>
                      <a:pt x="23220" y="11641"/>
                    </a:lnTo>
                    <a:lnTo>
                      <a:pt x="23189" y="11671"/>
                    </a:lnTo>
                    <a:cubicBezTo>
                      <a:pt x="23159" y="11702"/>
                      <a:pt x="23144" y="11732"/>
                      <a:pt x="23113" y="11763"/>
                    </a:cubicBezTo>
                    <a:cubicBezTo>
                      <a:pt x="23083" y="11793"/>
                      <a:pt x="23052" y="11824"/>
                      <a:pt x="23022" y="11839"/>
                    </a:cubicBezTo>
                    <a:cubicBezTo>
                      <a:pt x="23022" y="11839"/>
                      <a:pt x="23022" y="11854"/>
                      <a:pt x="23007" y="11854"/>
                    </a:cubicBezTo>
                    <a:lnTo>
                      <a:pt x="22991" y="11870"/>
                    </a:lnTo>
                    <a:cubicBezTo>
                      <a:pt x="22976" y="11885"/>
                      <a:pt x="22961" y="11885"/>
                      <a:pt x="22946" y="11900"/>
                    </a:cubicBezTo>
                    <a:cubicBezTo>
                      <a:pt x="22900" y="11946"/>
                      <a:pt x="22839" y="11976"/>
                      <a:pt x="22763" y="12037"/>
                    </a:cubicBezTo>
                    <a:cubicBezTo>
                      <a:pt x="22687" y="12083"/>
                      <a:pt x="22610" y="12113"/>
                      <a:pt x="22534" y="12144"/>
                    </a:cubicBezTo>
                    <a:cubicBezTo>
                      <a:pt x="22473" y="12174"/>
                      <a:pt x="22428" y="12189"/>
                      <a:pt x="22382" y="12205"/>
                    </a:cubicBezTo>
                    <a:cubicBezTo>
                      <a:pt x="22321" y="12220"/>
                      <a:pt x="22260" y="12235"/>
                      <a:pt x="22199" y="12250"/>
                    </a:cubicBezTo>
                    <a:cubicBezTo>
                      <a:pt x="22138" y="12250"/>
                      <a:pt x="22077" y="12250"/>
                      <a:pt x="22016" y="12266"/>
                    </a:cubicBezTo>
                    <a:cubicBezTo>
                      <a:pt x="21986" y="12266"/>
                      <a:pt x="21955" y="12266"/>
                      <a:pt x="21910" y="12281"/>
                    </a:cubicBezTo>
                    <a:cubicBezTo>
                      <a:pt x="21833" y="12281"/>
                      <a:pt x="21757" y="12296"/>
                      <a:pt x="21696" y="12311"/>
                    </a:cubicBezTo>
                    <a:lnTo>
                      <a:pt x="21620" y="12311"/>
                    </a:lnTo>
                    <a:cubicBezTo>
                      <a:pt x="21574" y="12327"/>
                      <a:pt x="21513" y="12327"/>
                      <a:pt x="21452" y="12342"/>
                    </a:cubicBezTo>
                    <a:cubicBezTo>
                      <a:pt x="21407" y="12342"/>
                      <a:pt x="21361" y="12327"/>
                      <a:pt x="21315" y="12327"/>
                    </a:cubicBezTo>
                    <a:cubicBezTo>
                      <a:pt x="21285" y="12327"/>
                      <a:pt x="21254" y="12327"/>
                      <a:pt x="21224" y="12311"/>
                    </a:cubicBezTo>
                    <a:cubicBezTo>
                      <a:pt x="21178" y="12311"/>
                      <a:pt x="21133" y="12296"/>
                      <a:pt x="21087" y="12296"/>
                    </a:cubicBezTo>
                    <a:cubicBezTo>
                      <a:pt x="21011" y="12296"/>
                      <a:pt x="20934" y="12281"/>
                      <a:pt x="20858" y="12281"/>
                    </a:cubicBezTo>
                    <a:cubicBezTo>
                      <a:pt x="20706" y="12266"/>
                      <a:pt x="20569" y="12266"/>
                      <a:pt x="20416" y="12250"/>
                    </a:cubicBezTo>
                    <a:cubicBezTo>
                      <a:pt x="20386" y="12235"/>
                      <a:pt x="20340" y="12235"/>
                      <a:pt x="20310" y="12220"/>
                    </a:cubicBezTo>
                    <a:cubicBezTo>
                      <a:pt x="20279" y="12220"/>
                      <a:pt x="20249" y="12220"/>
                      <a:pt x="20218" y="12205"/>
                    </a:cubicBezTo>
                    <a:lnTo>
                      <a:pt x="20203" y="12205"/>
                    </a:lnTo>
                    <a:cubicBezTo>
                      <a:pt x="20127" y="12174"/>
                      <a:pt x="20020" y="12159"/>
                      <a:pt x="19929" y="12113"/>
                    </a:cubicBezTo>
                    <a:cubicBezTo>
                      <a:pt x="19914" y="12113"/>
                      <a:pt x="19898" y="12098"/>
                      <a:pt x="19868" y="12098"/>
                    </a:cubicBezTo>
                    <a:cubicBezTo>
                      <a:pt x="19777" y="12052"/>
                      <a:pt x="19685" y="12007"/>
                      <a:pt x="19594" y="11991"/>
                    </a:cubicBezTo>
                    <a:cubicBezTo>
                      <a:pt x="19533" y="11991"/>
                      <a:pt x="19487" y="11976"/>
                      <a:pt x="19426" y="11976"/>
                    </a:cubicBezTo>
                    <a:cubicBezTo>
                      <a:pt x="19365" y="11961"/>
                      <a:pt x="19289" y="11961"/>
                      <a:pt x="19228" y="11946"/>
                    </a:cubicBezTo>
                    <a:cubicBezTo>
                      <a:pt x="19198" y="11930"/>
                      <a:pt x="19167" y="11930"/>
                      <a:pt x="19137" y="11915"/>
                    </a:cubicBezTo>
                    <a:cubicBezTo>
                      <a:pt x="19060" y="11870"/>
                      <a:pt x="18999" y="11839"/>
                      <a:pt x="18939" y="11809"/>
                    </a:cubicBezTo>
                    <a:lnTo>
                      <a:pt x="18893" y="11778"/>
                    </a:lnTo>
                    <a:cubicBezTo>
                      <a:pt x="18862" y="11763"/>
                      <a:pt x="18847" y="11748"/>
                      <a:pt x="18817" y="11732"/>
                    </a:cubicBezTo>
                    <a:cubicBezTo>
                      <a:pt x="18801" y="11732"/>
                      <a:pt x="18786" y="11717"/>
                      <a:pt x="18771" y="11717"/>
                    </a:cubicBezTo>
                    <a:cubicBezTo>
                      <a:pt x="18756" y="11717"/>
                      <a:pt x="18740" y="11702"/>
                      <a:pt x="18725" y="11702"/>
                    </a:cubicBezTo>
                    <a:cubicBezTo>
                      <a:pt x="18695" y="11687"/>
                      <a:pt x="18680" y="11671"/>
                      <a:pt x="18649" y="11656"/>
                    </a:cubicBezTo>
                    <a:lnTo>
                      <a:pt x="18588" y="11626"/>
                    </a:lnTo>
                    <a:cubicBezTo>
                      <a:pt x="18512" y="11595"/>
                      <a:pt x="18436" y="11565"/>
                      <a:pt x="18360" y="11534"/>
                    </a:cubicBezTo>
                    <a:lnTo>
                      <a:pt x="18283" y="11504"/>
                    </a:lnTo>
                    <a:lnTo>
                      <a:pt x="18253" y="11489"/>
                    </a:lnTo>
                    <a:lnTo>
                      <a:pt x="18222" y="11489"/>
                    </a:lnTo>
                    <a:lnTo>
                      <a:pt x="18192" y="11473"/>
                    </a:lnTo>
                    <a:lnTo>
                      <a:pt x="18101" y="11443"/>
                    </a:lnTo>
                    <a:lnTo>
                      <a:pt x="18040" y="11428"/>
                    </a:lnTo>
                    <a:cubicBezTo>
                      <a:pt x="17933" y="11397"/>
                      <a:pt x="17826" y="11367"/>
                      <a:pt x="17735" y="11336"/>
                    </a:cubicBezTo>
                    <a:cubicBezTo>
                      <a:pt x="17659" y="11306"/>
                      <a:pt x="17583" y="11291"/>
                      <a:pt x="17522" y="11260"/>
                    </a:cubicBezTo>
                    <a:lnTo>
                      <a:pt x="17430" y="11245"/>
                    </a:lnTo>
                    <a:lnTo>
                      <a:pt x="17324" y="11199"/>
                    </a:lnTo>
                    <a:cubicBezTo>
                      <a:pt x="17247" y="11184"/>
                      <a:pt x="17186" y="11169"/>
                      <a:pt x="17125" y="11138"/>
                    </a:cubicBezTo>
                    <a:cubicBezTo>
                      <a:pt x="17004" y="11108"/>
                      <a:pt x="16866" y="11062"/>
                      <a:pt x="16714" y="11001"/>
                    </a:cubicBezTo>
                    <a:cubicBezTo>
                      <a:pt x="16714" y="11001"/>
                      <a:pt x="16714" y="10986"/>
                      <a:pt x="16714" y="10986"/>
                    </a:cubicBezTo>
                    <a:cubicBezTo>
                      <a:pt x="16699" y="10986"/>
                      <a:pt x="16668" y="10986"/>
                      <a:pt x="16653" y="10971"/>
                    </a:cubicBezTo>
                    <a:cubicBezTo>
                      <a:pt x="16562" y="10940"/>
                      <a:pt x="16486" y="10894"/>
                      <a:pt x="16409" y="10864"/>
                    </a:cubicBezTo>
                    <a:cubicBezTo>
                      <a:pt x="16287" y="10803"/>
                      <a:pt x="16181" y="10742"/>
                      <a:pt x="16089" y="10696"/>
                    </a:cubicBezTo>
                    <a:cubicBezTo>
                      <a:pt x="16089" y="10696"/>
                      <a:pt x="16074" y="10696"/>
                      <a:pt x="16074" y="10681"/>
                    </a:cubicBezTo>
                    <a:cubicBezTo>
                      <a:pt x="16044" y="10666"/>
                      <a:pt x="15998" y="10651"/>
                      <a:pt x="15968" y="10620"/>
                    </a:cubicBezTo>
                    <a:cubicBezTo>
                      <a:pt x="15952" y="10620"/>
                      <a:pt x="15937" y="10605"/>
                      <a:pt x="15922" y="10590"/>
                    </a:cubicBezTo>
                    <a:cubicBezTo>
                      <a:pt x="15891" y="10574"/>
                      <a:pt x="15876" y="10559"/>
                      <a:pt x="15846" y="10544"/>
                    </a:cubicBezTo>
                    <a:lnTo>
                      <a:pt x="15769" y="10498"/>
                    </a:lnTo>
                    <a:lnTo>
                      <a:pt x="15785" y="10498"/>
                    </a:lnTo>
                    <a:cubicBezTo>
                      <a:pt x="15815" y="10483"/>
                      <a:pt x="15846" y="10468"/>
                      <a:pt x="15861" y="10453"/>
                    </a:cubicBezTo>
                    <a:cubicBezTo>
                      <a:pt x="15861" y="10453"/>
                      <a:pt x="15861" y="10468"/>
                      <a:pt x="15876" y="10468"/>
                    </a:cubicBezTo>
                    <a:lnTo>
                      <a:pt x="15861" y="10468"/>
                    </a:lnTo>
                    <a:cubicBezTo>
                      <a:pt x="15891" y="10468"/>
                      <a:pt x="15907" y="10468"/>
                      <a:pt x="15922" y="10483"/>
                    </a:cubicBezTo>
                    <a:cubicBezTo>
                      <a:pt x="15937" y="10483"/>
                      <a:pt x="15952" y="10483"/>
                      <a:pt x="15968" y="10498"/>
                    </a:cubicBezTo>
                    <a:cubicBezTo>
                      <a:pt x="16013" y="10498"/>
                      <a:pt x="16044" y="10514"/>
                      <a:pt x="16089" y="10529"/>
                    </a:cubicBezTo>
                    <a:lnTo>
                      <a:pt x="16242" y="10574"/>
                    </a:lnTo>
                    <a:cubicBezTo>
                      <a:pt x="16318" y="10605"/>
                      <a:pt x="16379" y="10620"/>
                      <a:pt x="16440" y="10635"/>
                    </a:cubicBezTo>
                    <a:lnTo>
                      <a:pt x="16623" y="10696"/>
                    </a:lnTo>
                    <a:cubicBezTo>
                      <a:pt x="16775" y="10742"/>
                      <a:pt x="16943" y="10773"/>
                      <a:pt x="17095" y="10788"/>
                    </a:cubicBezTo>
                    <a:lnTo>
                      <a:pt x="17476" y="10788"/>
                    </a:lnTo>
                    <a:cubicBezTo>
                      <a:pt x="17598" y="10788"/>
                      <a:pt x="17704" y="10803"/>
                      <a:pt x="17811" y="10803"/>
                    </a:cubicBezTo>
                    <a:cubicBezTo>
                      <a:pt x="17750" y="10788"/>
                      <a:pt x="17689" y="10773"/>
                      <a:pt x="17628" y="10773"/>
                    </a:cubicBezTo>
                    <a:cubicBezTo>
                      <a:pt x="17583" y="10757"/>
                      <a:pt x="17522" y="10757"/>
                      <a:pt x="17476" y="10757"/>
                    </a:cubicBezTo>
                    <a:cubicBezTo>
                      <a:pt x="17415" y="10742"/>
                      <a:pt x="17339" y="10742"/>
                      <a:pt x="17278" y="10742"/>
                    </a:cubicBezTo>
                    <a:lnTo>
                      <a:pt x="17080" y="10727"/>
                    </a:lnTo>
                    <a:cubicBezTo>
                      <a:pt x="16988" y="10727"/>
                      <a:pt x="16897" y="10712"/>
                      <a:pt x="16806" y="10681"/>
                    </a:cubicBezTo>
                    <a:cubicBezTo>
                      <a:pt x="16760" y="10681"/>
                      <a:pt x="16729" y="10666"/>
                      <a:pt x="16684" y="10651"/>
                    </a:cubicBezTo>
                    <a:cubicBezTo>
                      <a:pt x="16653" y="10651"/>
                      <a:pt x="16623" y="10635"/>
                      <a:pt x="16592" y="10635"/>
                    </a:cubicBezTo>
                    <a:cubicBezTo>
                      <a:pt x="16562" y="10620"/>
                      <a:pt x="16546" y="10620"/>
                      <a:pt x="16531" y="10605"/>
                    </a:cubicBezTo>
                    <a:cubicBezTo>
                      <a:pt x="16455" y="10590"/>
                      <a:pt x="16394" y="10574"/>
                      <a:pt x="16318" y="10544"/>
                    </a:cubicBezTo>
                    <a:cubicBezTo>
                      <a:pt x="16227" y="10529"/>
                      <a:pt x="16150" y="10498"/>
                      <a:pt x="16074" y="10468"/>
                    </a:cubicBezTo>
                    <a:cubicBezTo>
                      <a:pt x="16028" y="10453"/>
                      <a:pt x="15983" y="10453"/>
                      <a:pt x="15952" y="10437"/>
                    </a:cubicBezTo>
                    <a:lnTo>
                      <a:pt x="15922" y="10437"/>
                    </a:lnTo>
                    <a:cubicBezTo>
                      <a:pt x="15968" y="10407"/>
                      <a:pt x="16044" y="10376"/>
                      <a:pt x="16105" y="10331"/>
                    </a:cubicBezTo>
                    <a:cubicBezTo>
                      <a:pt x="16105" y="10331"/>
                      <a:pt x="16120" y="10331"/>
                      <a:pt x="16135" y="10315"/>
                    </a:cubicBezTo>
                    <a:cubicBezTo>
                      <a:pt x="16181" y="10285"/>
                      <a:pt x="16242" y="10255"/>
                      <a:pt x="16287" y="10209"/>
                    </a:cubicBezTo>
                    <a:cubicBezTo>
                      <a:pt x="16318" y="10163"/>
                      <a:pt x="16333" y="10117"/>
                      <a:pt x="16333" y="10056"/>
                    </a:cubicBezTo>
                    <a:lnTo>
                      <a:pt x="16348" y="10056"/>
                    </a:lnTo>
                    <a:cubicBezTo>
                      <a:pt x="16364" y="10072"/>
                      <a:pt x="16379" y="10072"/>
                      <a:pt x="16409" y="10072"/>
                    </a:cubicBezTo>
                    <a:lnTo>
                      <a:pt x="16425" y="10072"/>
                    </a:lnTo>
                    <a:cubicBezTo>
                      <a:pt x="16546" y="10056"/>
                      <a:pt x="16668" y="10041"/>
                      <a:pt x="16806" y="10041"/>
                    </a:cubicBezTo>
                    <a:lnTo>
                      <a:pt x="16897" y="10041"/>
                    </a:lnTo>
                    <a:cubicBezTo>
                      <a:pt x="16943" y="10026"/>
                      <a:pt x="16973" y="10026"/>
                      <a:pt x="17019" y="10026"/>
                    </a:cubicBezTo>
                    <a:lnTo>
                      <a:pt x="17125" y="10011"/>
                    </a:lnTo>
                    <a:cubicBezTo>
                      <a:pt x="17156" y="9996"/>
                      <a:pt x="17202" y="9996"/>
                      <a:pt x="17232" y="9980"/>
                    </a:cubicBezTo>
                    <a:lnTo>
                      <a:pt x="17232" y="9980"/>
                    </a:lnTo>
                    <a:cubicBezTo>
                      <a:pt x="17232" y="9980"/>
                      <a:pt x="17217" y="9996"/>
                      <a:pt x="17217" y="9996"/>
                    </a:cubicBezTo>
                    <a:cubicBezTo>
                      <a:pt x="17339" y="9965"/>
                      <a:pt x="17461" y="9950"/>
                      <a:pt x="17567" y="9919"/>
                    </a:cubicBezTo>
                    <a:cubicBezTo>
                      <a:pt x="17689" y="9889"/>
                      <a:pt x="17811" y="9858"/>
                      <a:pt x="17918" y="9828"/>
                    </a:cubicBezTo>
                    <a:cubicBezTo>
                      <a:pt x="18055" y="9782"/>
                      <a:pt x="18192" y="9737"/>
                      <a:pt x="18329" y="9691"/>
                    </a:cubicBezTo>
                    <a:cubicBezTo>
                      <a:pt x="18466" y="9645"/>
                      <a:pt x="18603" y="9599"/>
                      <a:pt x="18740" y="9554"/>
                    </a:cubicBezTo>
                    <a:cubicBezTo>
                      <a:pt x="18756" y="9538"/>
                      <a:pt x="18786" y="9538"/>
                      <a:pt x="18801" y="9523"/>
                    </a:cubicBezTo>
                    <a:lnTo>
                      <a:pt x="18771" y="9523"/>
                    </a:lnTo>
                    <a:cubicBezTo>
                      <a:pt x="18756" y="9538"/>
                      <a:pt x="18740" y="9538"/>
                      <a:pt x="18725" y="9538"/>
                    </a:cubicBezTo>
                    <a:cubicBezTo>
                      <a:pt x="18695" y="9538"/>
                      <a:pt x="18649" y="9554"/>
                      <a:pt x="18619" y="9554"/>
                    </a:cubicBezTo>
                    <a:cubicBezTo>
                      <a:pt x="18512" y="9569"/>
                      <a:pt x="18390" y="9599"/>
                      <a:pt x="18283" y="9615"/>
                    </a:cubicBezTo>
                    <a:cubicBezTo>
                      <a:pt x="18177" y="9645"/>
                      <a:pt x="18055" y="9660"/>
                      <a:pt x="17948" y="9676"/>
                    </a:cubicBezTo>
                    <a:cubicBezTo>
                      <a:pt x="17857" y="9691"/>
                      <a:pt x="17765" y="9706"/>
                      <a:pt x="17674" y="9721"/>
                    </a:cubicBezTo>
                    <a:cubicBezTo>
                      <a:pt x="17583" y="9737"/>
                      <a:pt x="17476" y="9767"/>
                      <a:pt x="17369" y="9782"/>
                    </a:cubicBezTo>
                    <a:cubicBezTo>
                      <a:pt x="17247" y="9797"/>
                      <a:pt x="17125" y="9828"/>
                      <a:pt x="16988" y="9858"/>
                    </a:cubicBezTo>
                    <a:cubicBezTo>
                      <a:pt x="16943" y="9874"/>
                      <a:pt x="16882" y="9889"/>
                      <a:pt x="16836" y="9889"/>
                    </a:cubicBezTo>
                    <a:cubicBezTo>
                      <a:pt x="16775" y="9904"/>
                      <a:pt x="16714" y="9919"/>
                      <a:pt x="16653" y="9935"/>
                    </a:cubicBezTo>
                    <a:cubicBezTo>
                      <a:pt x="16623" y="9935"/>
                      <a:pt x="16577" y="9935"/>
                      <a:pt x="16531" y="9950"/>
                    </a:cubicBezTo>
                    <a:lnTo>
                      <a:pt x="16486" y="9950"/>
                    </a:lnTo>
                    <a:cubicBezTo>
                      <a:pt x="16455" y="9965"/>
                      <a:pt x="16409" y="9965"/>
                      <a:pt x="16379" y="9965"/>
                    </a:cubicBezTo>
                    <a:lnTo>
                      <a:pt x="16318" y="9965"/>
                    </a:lnTo>
                    <a:cubicBezTo>
                      <a:pt x="16272" y="9874"/>
                      <a:pt x="16181" y="9828"/>
                      <a:pt x="16089" y="9828"/>
                    </a:cubicBezTo>
                    <a:lnTo>
                      <a:pt x="16074" y="9828"/>
                    </a:lnTo>
                    <a:cubicBezTo>
                      <a:pt x="16044" y="9828"/>
                      <a:pt x="16013" y="9843"/>
                      <a:pt x="15983" y="9843"/>
                    </a:cubicBezTo>
                    <a:lnTo>
                      <a:pt x="15968" y="9843"/>
                    </a:lnTo>
                    <a:cubicBezTo>
                      <a:pt x="15983" y="9828"/>
                      <a:pt x="15983" y="9828"/>
                      <a:pt x="15983" y="9828"/>
                    </a:cubicBezTo>
                    <a:lnTo>
                      <a:pt x="15998" y="9813"/>
                    </a:lnTo>
                    <a:lnTo>
                      <a:pt x="16044" y="9782"/>
                    </a:lnTo>
                    <a:cubicBezTo>
                      <a:pt x="16074" y="9752"/>
                      <a:pt x="16105" y="9721"/>
                      <a:pt x="16135" y="9691"/>
                    </a:cubicBezTo>
                    <a:cubicBezTo>
                      <a:pt x="16150" y="9676"/>
                      <a:pt x="16166" y="9660"/>
                      <a:pt x="16196" y="9645"/>
                    </a:cubicBezTo>
                    <a:cubicBezTo>
                      <a:pt x="16211" y="9645"/>
                      <a:pt x="16227" y="9630"/>
                      <a:pt x="16257" y="9615"/>
                    </a:cubicBezTo>
                    <a:cubicBezTo>
                      <a:pt x="16272" y="9615"/>
                      <a:pt x="16303" y="9599"/>
                      <a:pt x="16318" y="9599"/>
                    </a:cubicBezTo>
                    <a:cubicBezTo>
                      <a:pt x="16409" y="9554"/>
                      <a:pt x="16501" y="9523"/>
                      <a:pt x="16607" y="9493"/>
                    </a:cubicBezTo>
                    <a:lnTo>
                      <a:pt x="16653" y="9477"/>
                    </a:lnTo>
                    <a:cubicBezTo>
                      <a:pt x="16699" y="9462"/>
                      <a:pt x="16745" y="9447"/>
                      <a:pt x="16790" y="9432"/>
                    </a:cubicBezTo>
                    <a:cubicBezTo>
                      <a:pt x="16851" y="9417"/>
                      <a:pt x="16912" y="9401"/>
                      <a:pt x="16973" y="9386"/>
                    </a:cubicBezTo>
                    <a:cubicBezTo>
                      <a:pt x="17019" y="9371"/>
                      <a:pt x="17065" y="9356"/>
                      <a:pt x="17125" y="9325"/>
                    </a:cubicBezTo>
                    <a:lnTo>
                      <a:pt x="17156" y="9310"/>
                    </a:lnTo>
                    <a:cubicBezTo>
                      <a:pt x="17202" y="9310"/>
                      <a:pt x="17247" y="9295"/>
                      <a:pt x="17278" y="9264"/>
                    </a:cubicBezTo>
                    <a:lnTo>
                      <a:pt x="17400" y="9218"/>
                    </a:lnTo>
                    <a:lnTo>
                      <a:pt x="17476" y="9188"/>
                    </a:lnTo>
                    <a:cubicBezTo>
                      <a:pt x="17506" y="9173"/>
                      <a:pt x="17537" y="9142"/>
                      <a:pt x="17567" y="9127"/>
                    </a:cubicBezTo>
                    <a:cubicBezTo>
                      <a:pt x="17583" y="9127"/>
                      <a:pt x="17598" y="9112"/>
                      <a:pt x="17613" y="9112"/>
                    </a:cubicBezTo>
                    <a:cubicBezTo>
                      <a:pt x="17811" y="9005"/>
                      <a:pt x="18009" y="8883"/>
                      <a:pt x="18192" y="8777"/>
                    </a:cubicBezTo>
                    <a:lnTo>
                      <a:pt x="18268" y="8716"/>
                    </a:lnTo>
                    <a:cubicBezTo>
                      <a:pt x="18436" y="8609"/>
                      <a:pt x="18603" y="8502"/>
                      <a:pt x="18771" y="8396"/>
                    </a:cubicBezTo>
                    <a:lnTo>
                      <a:pt x="18801" y="8381"/>
                    </a:lnTo>
                    <a:cubicBezTo>
                      <a:pt x="18832" y="8350"/>
                      <a:pt x="18862" y="8335"/>
                      <a:pt x="18908" y="8304"/>
                    </a:cubicBezTo>
                    <a:lnTo>
                      <a:pt x="18939" y="8274"/>
                    </a:lnTo>
                    <a:cubicBezTo>
                      <a:pt x="18984" y="8243"/>
                      <a:pt x="19015" y="8213"/>
                      <a:pt x="19060" y="8182"/>
                    </a:cubicBezTo>
                    <a:cubicBezTo>
                      <a:pt x="19060" y="8167"/>
                      <a:pt x="19076" y="8152"/>
                      <a:pt x="19091" y="8152"/>
                    </a:cubicBezTo>
                    <a:lnTo>
                      <a:pt x="19106" y="8137"/>
                    </a:lnTo>
                    <a:lnTo>
                      <a:pt x="19152" y="8091"/>
                    </a:lnTo>
                    <a:lnTo>
                      <a:pt x="19182" y="8061"/>
                    </a:lnTo>
                    <a:cubicBezTo>
                      <a:pt x="19228" y="8015"/>
                      <a:pt x="19258" y="7984"/>
                      <a:pt x="19289" y="7954"/>
                    </a:cubicBezTo>
                    <a:lnTo>
                      <a:pt x="19319" y="7923"/>
                    </a:lnTo>
                    <a:cubicBezTo>
                      <a:pt x="19350" y="7893"/>
                      <a:pt x="19380" y="7862"/>
                      <a:pt x="19411" y="7832"/>
                    </a:cubicBezTo>
                    <a:lnTo>
                      <a:pt x="19533" y="7695"/>
                    </a:lnTo>
                    <a:lnTo>
                      <a:pt x="19548" y="7680"/>
                    </a:lnTo>
                    <a:lnTo>
                      <a:pt x="19594" y="7634"/>
                    </a:lnTo>
                    <a:cubicBezTo>
                      <a:pt x="19639" y="7573"/>
                      <a:pt x="19700" y="7512"/>
                      <a:pt x="19761" y="7451"/>
                    </a:cubicBezTo>
                    <a:lnTo>
                      <a:pt x="19777" y="7436"/>
                    </a:lnTo>
                    <a:lnTo>
                      <a:pt x="19807" y="7405"/>
                    </a:lnTo>
                    <a:lnTo>
                      <a:pt x="19822" y="7390"/>
                    </a:lnTo>
                    <a:lnTo>
                      <a:pt x="19837" y="7375"/>
                    </a:lnTo>
                    <a:cubicBezTo>
                      <a:pt x="19853" y="7360"/>
                      <a:pt x="19853" y="7360"/>
                      <a:pt x="19868" y="7344"/>
                    </a:cubicBezTo>
                    <a:lnTo>
                      <a:pt x="19868" y="7329"/>
                    </a:lnTo>
                    <a:lnTo>
                      <a:pt x="19883" y="7314"/>
                    </a:lnTo>
                    <a:lnTo>
                      <a:pt x="19898" y="7314"/>
                    </a:lnTo>
                    <a:lnTo>
                      <a:pt x="19914" y="7299"/>
                    </a:lnTo>
                    <a:lnTo>
                      <a:pt x="19929" y="7284"/>
                    </a:lnTo>
                    <a:lnTo>
                      <a:pt x="19929" y="7268"/>
                    </a:lnTo>
                    <a:lnTo>
                      <a:pt x="19944" y="7268"/>
                    </a:lnTo>
                    <a:lnTo>
                      <a:pt x="19990" y="7207"/>
                    </a:lnTo>
                    <a:cubicBezTo>
                      <a:pt x="20051" y="7162"/>
                      <a:pt x="20096" y="7116"/>
                      <a:pt x="20142" y="7070"/>
                    </a:cubicBezTo>
                    <a:cubicBezTo>
                      <a:pt x="20218" y="6994"/>
                      <a:pt x="20310" y="6918"/>
                      <a:pt x="20386" y="6857"/>
                    </a:cubicBezTo>
                    <a:lnTo>
                      <a:pt x="20432" y="6811"/>
                    </a:lnTo>
                    <a:cubicBezTo>
                      <a:pt x="20554" y="6705"/>
                      <a:pt x="20691" y="6583"/>
                      <a:pt x="20813" y="6446"/>
                    </a:cubicBezTo>
                    <a:lnTo>
                      <a:pt x="20828" y="6430"/>
                    </a:lnTo>
                    <a:cubicBezTo>
                      <a:pt x="20889" y="6385"/>
                      <a:pt x="20934" y="6324"/>
                      <a:pt x="20980" y="6263"/>
                    </a:cubicBezTo>
                    <a:cubicBezTo>
                      <a:pt x="21072" y="6171"/>
                      <a:pt x="21133" y="6065"/>
                      <a:pt x="21178" y="5973"/>
                    </a:cubicBezTo>
                    <a:cubicBezTo>
                      <a:pt x="21193" y="5958"/>
                      <a:pt x="21209" y="5943"/>
                      <a:pt x="21224" y="5928"/>
                    </a:cubicBezTo>
                    <a:cubicBezTo>
                      <a:pt x="21239" y="5897"/>
                      <a:pt x="21254" y="5851"/>
                      <a:pt x="21285" y="5821"/>
                    </a:cubicBezTo>
                    <a:lnTo>
                      <a:pt x="21331" y="5714"/>
                    </a:lnTo>
                    <a:lnTo>
                      <a:pt x="21376" y="5638"/>
                    </a:lnTo>
                    <a:cubicBezTo>
                      <a:pt x="21407" y="5562"/>
                      <a:pt x="21452" y="5470"/>
                      <a:pt x="21498" y="5364"/>
                    </a:cubicBezTo>
                    <a:lnTo>
                      <a:pt x="21529" y="5318"/>
                    </a:lnTo>
                    <a:cubicBezTo>
                      <a:pt x="21544" y="5288"/>
                      <a:pt x="21559" y="5242"/>
                      <a:pt x="21574" y="5211"/>
                    </a:cubicBezTo>
                    <a:lnTo>
                      <a:pt x="21574" y="5196"/>
                    </a:lnTo>
                    <a:lnTo>
                      <a:pt x="21620" y="5150"/>
                    </a:lnTo>
                    <a:cubicBezTo>
                      <a:pt x="21651" y="5120"/>
                      <a:pt x="21696" y="5074"/>
                      <a:pt x="21727" y="5044"/>
                    </a:cubicBezTo>
                    <a:cubicBezTo>
                      <a:pt x="21772" y="4998"/>
                      <a:pt x="21803" y="4968"/>
                      <a:pt x="21833" y="4952"/>
                    </a:cubicBezTo>
                    <a:cubicBezTo>
                      <a:pt x="21849" y="4922"/>
                      <a:pt x="21879" y="4907"/>
                      <a:pt x="21910" y="4891"/>
                    </a:cubicBezTo>
                    <a:cubicBezTo>
                      <a:pt x="21940" y="4876"/>
                      <a:pt x="21970" y="4861"/>
                      <a:pt x="22001" y="4846"/>
                    </a:cubicBezTo>
                    <a:cubicBezTo>
                      <a:pt x="22031" y="4831"/>
                      <a:pt x="22047" y="4831"/>
                      <a:pt x="22077" y="4815"/>
                    </a:cubicBezTo>
                    <a:cubicBezTo>
                      <a:pt x="22092" y="4815"/>
                      <a:pt x="22108" y="4815"/>
                      <a:pt x="22108" y="4800"/>
                    </a:cubicBezTo>
                    <a:close/>
                    <a:moveTo>
                      <a:pt x="13789" y="12068"/>
                    </a:moveTo>
                    <a:lnTo>
                      <a:pt x="13789" y="12068"/>
                    </a:lnTo>
                    <a:cubicBezTo>
                      <a:pt x="13760" y="12169"/>
                      <a:pt x="13745" y="12256"/>
                      <a:pt x="13717" y="12342"/>
                    </a:cubicBezTo>
                    <a:lnTo>
                      <a:pt x="13717" y="12342"/>
                    </a:lnTo>
                    <a:cubicBezTo>
                      <a:pt x="13727" y="12296"/>
                      <a:pt x="13737" y="12251"/>
                      <a:pt x="13743" y="12205"/>
                    </a:cubicBezTo>
                    <a:cubicBezTo>
                      <a:pt x="13758" y="12174"/>
                      <a:pt x="13758" y="12144"/>
                      <a:pt x="13774" y="12113"/>
                    </a:cubicBezTo>
                    <a:cubicBezTo>
                      <a:pt x="13774" y="12098"/>
                      <a:pt x="13774" y="12083"/>
                      <a:pt x="13789" y="12068"/>
                    </a:cubicBezTo>
                    <a:close/>
                    <a:moveTo>
                      <a:pt x="13699" y="12429"/>
                    </a:moveTo>
                    <a:cubicBezTo>
                      <a:pt x="13695" y="12460"/>
                      <a:pt x="13691" y="12490"/>
                      <a:pt x="13682" y="12525"/>
                    </a:cubicBezTo>
                    <a:cubicBezTo>
                      <a:pt x="13687" y="12493"/>
                      <a:pt x="13693" y="12461"/>
                      <a:pt x="13699" y="12429"/>
                    </a:cubicBezTo>
                    <a:close/>
                    <a:moveTo>
                      <a:pt x="23387" y="11930"/>
                    </a:moveTo>
                    <a:cubicBezTo>
                      <a:pt x="23387" y="11946"/>
                      <a:pt x="23387" y="11946"/>
                      <a:pt x="23387" y="11961"/>
                    </a:cubicBezTo>
                    <a:lnTo>
                      <a:pt x="23372" y="11991"/>
                    </a:lnTo>
                    <a:lnTo>
                      <a:pt x="23357" y="12037"/>
                    </a:lnTo>
                    <a:cubicBezTo>
                      <a:pt x="23326" y="12083"/>
                      <a:pt x="23311" y="12129"/>
                      <a:pt x="23281" y="12174"/>
                    </a:cubicBezTo>
                    <a:cubicBezTo>
                      <a:pt x="23266" y="12205"/>
                      <a:pt x="23250" y="12220"/>
                      <a:pt x="23235" y="12250"/>
                    </a:cubicBezTo>
                    <a:cubicBezTo>
                      <a:pt x="23235" y="12250"/>
                      <a:pt x="23220" y="12266"/>
                      <a:pt x="23205" y="12281"/>
                    </a:cubicBezTo>
                    <a:cubicBezTo>
                      <a:pt x="23205" y="12281"/>
                      <a:pt x="23189" y="12296"/>
                      <a:pt x="23174" y="12296"/>
                    </a:cubicBezTo>
                    <a:cubicBezTo>
                      <a:pt x="23144" y="12327"/>
                      <a:pt x="23098" y="12357"/>
                      <a:pt x="23052" y="12388"/>
                    </a:cubicBezTo>
                    <a:lnTo>
                      <a:pt x="23037" y="12403"/>
                    </a:lnTo>
                    <a:lnTo>
                      <a:pt x="23007" y="12418"/>
                    </a:lnTo>
                    <a:cubicBezTo>
                      <a:pt x="22961" y="12448"/>
                      <a:pt x="22915" y="12479"/>
                      <a:pt x="22869" y="12509"/>
                    </a:cubicBezTo>
                    <a:lnTo>
                      <a:pt x="22839" y="12525"/>
                    </a:lnTo>
                    <a:cubicBezTo>
                      <a:pt x="22793" y="12540"/>
                      <a:pt x="22763" y="12555"/>
                      <a:pt x="22717" y="12586"/>
                    </a:cubicBezTo>
                    <a:cubicBezTo>
                      <a:pt x="22671" y="12616"/>
                      <a:pt x="22626" y="12647"/>
                      <a:pt x="22565" y="12662"/>
                    </a:cubicBezTo>
                    <a:lnTo>
                      <a:pt x="22565" y="12677"/>
                    </a:lnTo>
                    <a:cubicBezTo>
                      <a:pt x="22519" y="12692"/>
                      <a:pt x="22473" y="12723"/>
                      <a:pt x="22428" y="12753"/>
                    </a:cubicBezTo>
                    <a:cubicBezTo>
                      <a:pt x="22382" y="12768"/>
                      <a:pt x="22336" y="12799"/>
                      <a:pt x="22290" y="12814"/>
                    </a:cubicBezTo>
                    <a:cubicBezTo>
                      <a:pt x="22214" y="12845"/>
                      <a:pt x="22138" y="12875"/>
                      <a:pt x="22077" y="12890"/>
                    </a:cubicBezTo>
                    <a:cubicBezTo>
                      <a:pt x="22062" y="12906"/>
                      <a:pt x="22047" y="12906"/>
                      <a:pt x="22031" y="12906"/>
                    </a:cubicBezTo>
                    <a:lnTo>
                      <a:pt x="22001" y="12921"/>
                    </a:lnTo>
                    <a:lnTo>
                      <a:pt x="21955" y="12921"/>
                    </a:lnTo>
                    <a:lnTo>
                      <a:pt x="21925" y="12936"/>
                    </a:lnTo>
                    <a:lnTo>
                      <a:pt x="21849" y="12936"/>
                    </a:lnTo>
                    <a:lnTo>
                      <a:pt x="21833" y="12951"/>
                    </a:lnTo>
                    <a:lnTo>
                      <a:pt x="21651" y="12951"/>
                    </a:lnTo>
                    <a:cubicBezTo>
                      <a:pt x="21605" y="12967"/>
                      <a:pt x="21544" y="12967"/>
                      <a:pt x="21483" y="12967"/>
                    </a:cubicBezTo>
                    <a:cubicBezTo>
                      <a:pt x="21422" y="12967"/>
                      <a:pt x="21346" y="12951"/>
                      <a:pt x="21270" y="12951"/>
                    </a:cubicBezTo>
                    <a:lnTo>
                      <a:pt x="21239" y="12951"/>
                    </a:lnTo>
                    <a:lnTo>
                      <a:pt x="21224" y="12936"/>
                    </a:lnTo>
                    <a:lnTo>
                      <a:pt x="21178" y="12936"/>
                    </a:lnTo>
                    <a:lnTo>
                      <a:pt x="21041" y="12921"/>
                    </a:lnTo>
                    <a:lnTo>
                      <a:pt x="20980" y="12921"/>
                    </a:lnTo>
                    <a:lnTo>
                      <a:pt x="20965" y="12906"/>
                    </a:lnTo>
                    <a:lnTo>
                      <a:pt x="20873" y="12906"/>
                    </a:lnTo>
                    <a:cubicBezTo>
                      <a:pt x="20828" y="12890"/>
                      <a:pt x="20797" y="12890"/>
                      <a:pt x="20752" y="12875"/>
                    </a:cubicBezTo>
                    <a:cubicBezTo>
                      <a:pt x="20721" y="12875"/>
                      <a:pt x="20706" y="12860"/>
                      <a:pt x="20675" y="12845"/>
                    </a:cubicBezTo>
                    <a:cubicBezTo>
                      <a:pt x="20645" y="12845"/>
                      <a:pt x="20614" y="12829"/>
                      <a:pt x="20599" y="12829"/>
                    </a:cubicBezTo>
                    <a:lnTo>
                      <a:pt x="20584" y="12829"/>
                    </a:lnTo>
                    <a:cubicBezTo>
                      <a:pt x="20523" y="12799"/>
                      <a:pt x="20477" y="12784"/>
                      <a:pt x="20416" y="12753"/>
                    </a:cubicBezTo>
                    <a:lnTo>
                      <a:pt x="20386" y="12753"/>
                    </a:lnTo>
                    <a:lnTo>
                      <a:pt x="20371" y="12738"/>
                    </a:lnTo>
                    <a:cubicBezTo>
                      <a:pt x="20340" y="12738"/>
                      <a:pt x="20325" y="12723"/>
                      <a:pt x="20310" y="12723"/>
                    </a:cubicBezTo>
                    <a:cubicBezTo>
                      <a:pt x="20264" y="12692"/>
                      <a:pt x="20218" y="12677"/>
                      <a:pt x="20157" y="12647"/>
                    </a:cubicBezTo>
                    <a:cubicBezTo>
                      <a:pt x="20127" y="12631"/>
                      <a:pt x="20081" y="12631"/>
                      <a:pt x="20036" y="12616"/>
                    </a:cubicBezTo>
                    <a:cubicBezTo>
                      <a:pt x="20005" y="12601"/>
                      <a:pt x="19975" y="12586"/>
                      <a:pt x="19944" y="12570"/>
                    </a:cubicBezTo>
                    <a:lnTo>
                      <a:pt x="19929" y="12540"/>
                    </a:lnTo>
                    <a:cubicBezTo>
                      <a:pt x="19837" y="12448"/>
                      <a:pt x="19777" y="12372"/>
                      <a:pt x="19700" y="12311"/>
                    </a:cubicBezTo>
                    <a:cubicBezTo>
                      <a:pt x="19670" y="12266"/>
                      <a:pt x="19624" y="12235"/>
                      <a:pt x="19578" y="12205"/>
                    </a:cubicBezTo>
                    <a:lnTo>
                      <a:pt x="19594" y="12205"/>
                    </a:lnTo>
                    <a:cubicBezTo>
                      <a:pt x="19624" y="12205"/>
                      <a:pt x="19639" y="12220"/>
                      <a:pt x="19670" y="12220"/>
                    </a:cubicBezTo>
                    <a:cubicBezTo>
                      <a:pt x="19700" y="12235"/>
                      <a:pt x="19731" y="12250"/>
                      <a:pt x="19761" y="12266"/>
                    </a:cubicBezTo>
                    <a:cubicBezTo>
                      <a:pt x="19792" y="12281"/>
                      <a:pt x="19822" y="12296"/>
                      <a:pt x="19853" y="12311"/>
                    </a:cubicBezTo>
                    <a:cubicBezTo>
                      <a:pt x="19914" y="12342"/>
                      <a:pt x="19990" y="12357"/>
                      <a:pt x="20066" y="12388"/>
                    </a:cubicBezTo>
                    <a:lnTo>
                      <a:pt x="20081" y="12388"/>
                    </a:lnTo>
                    <a:cubicBezTo>
                      <a:pt x="20142" y="12403"/>
                      <a:pt x="20218" y="12418"/>
                      <a:pt x="20279" y="12433"/>
                    </a:cubicBezTo>
                    <a:cubicBezTo>
                      <a:pt x="20355" y="12448"/>
                      <a:pt x="20432" y="12448"/>
                      <a:pt x="20493" y="12448"/>
                    </a:cubicBezTo>
                    <a:cubicBezTo>
                      <a:pt x="20584" y="12464"/>
                      <a:pt x="20675" y="12464"/>
                      <a:pt x="20767" y="12464"/>
                    </a:cubicBezTo>
                    <a:lnTo>
                      <a:pt x="20965" y="12464"/>
                    </a:lnTo>
                    <a:cubicBezTo>
                      <a:pt x="21011" y="12479"/>
                      <a:pt x="21041" y="12479"/>
                      <a:pt x="21087" y="12479"/>
                    </a:cubicBezTo>
                    <a:lnTo>
                      <a:pt x="21117" y="12479"/>
                    </a:lnTo>
                    <a:lnTo>
                      <a:pt x="21148" y="12494"/>
                    </a:lnTo>
                    <a:lnTo>
                      <a:pt x="21270" y="12494"/>
                    </a:lnTo>
                    <a:cubicBezTo>
                      <a:pt x="21285" y="12509"/>
                      <a:pt x="21300" y="12509"/>
                      <a:pt x="21331" y="12509"/>
                    </a:cubicBezTo>
                    <a:cubicBezTo>
                      <a:pt x="21346" y="12509"/>
                      <a:pt x="21392" y="12494"/>
                      <a:pt x="21422" y="12494"/>
                    </a:cubicBezTo>
                    <a:cubicBezTo>
                      <a:pt x="21498" y="12494"/>
                      <a:pt x="21574" y="12479"/>
                      <a:pt x="21635" y="12464"/>
                    </a:cubicBezTo>
                    <a:cubicBezTo>
                      <a:pt x="21666" y="12464"/>
                      <a:pt x="21696" y="12464"/>
                      <a:pt x="21727" y="12448"/>
                    </a:cubicBezTo>
                    <a:lnTo>
                      <a:pt x="21788" y="12448"/>
                    </a:lnTo>
                    <a:cubicBezTo>
                      <a:pt x="21849" y="12433"/>
                      <a:pt x="21925" y="12433"/>
                      <a:pt x="21986" y="12418"/>
                    </a:cubicBezTo>
                    <a:lnTo>
                      <a:pt x="22077" y="12418"/>
                    </a:lnTo>
                    <a:cubicBezTo>
                      <a:pt x="22138" y="12418"/>
                      <a:pt x="22199" y="12403"/>
                      <a:pt x="22245" y="12403"/>
                    </a:cubicBezTo>
                    <a:cubicBezTo>
                      <a:pt x="22412" y="12388"/>
                      <a:pt x="22580" y="12342"/>
                      <a:pt x="22778" y="12250"/>
                    </a:cubicBezTo>
                    <a:cubicBezTo>
                      <a:pt x="22869" y="12220"/>
                      <a:pt x="22961" y="12174"/>
                      <a:pt x="23052" y="12129"/>
                    </a:cubicBezTo>
                    <a:cubicBezTo>
                      <a:pt x="23098" y="12098"/>
                      <a:pt x="23144" y="12083"/>
                      <a:pt x="23189" y="12068"/>
                    </a:cubicBezTo>
                    <a:lnTo>
                      <a:pt x="23189" y="12052"/>
                    </a:lnTo>
                    <a:cubicBezTo>
                      <a:pt x="23235" y="12037"/>
                      <a:pt x="23281" y="12007"/>
                      <a:pt x="23326" y="11976"/>
                    </a:cubicBezTo>
                    <a:cubicBezTo>
                      <a:pt x="23342" y="11961"/>
                      <a:pt x="23372" y="11946"/>
                      <a:pt x="23387" y="11930"/>
                    </a:cubicBezTo>
                    <a:close/>
                    <a:moveTo>
                      <a:pt x="13545" y="13073"/>
                    </a:moveTo>
                    <a:cubicBezTo>
                      <a:pt x="13545" y="13073"/>
                      <a:pt x="13545" y="13088"/>
                      <a:pt x="13545" y="13104"/>
                    </a:cubicBezTo>
                    <a:cubicBezTo>
                      <a:pt x="13537" y="13119"/>
                      <a:pt x="13534" y="13134"/>
                      <a:pt x="13530" y="13149"/>
                    </a:cubicBezTo>
                    <a:cubicBezTo>
                      <a:pt x="13530" y="13119"/>
                      <a:pt x="13545" y="13104"/>
                      <a:pt x="13545" y="13073"/>
                    </a:cubicBezTo>
                    <a:close/>
                    <a:moveTo>
                      <a:pt x="18154" y="13639"/>
                    </a:moveTo>
                    <a:cubicBezTo>
                      <a:pt x="18157" y="13643"/>
                      <a:pt x="18159" y="13648"/>
                      <a:pt x="18162" y="13652"/>
                    </a:cubicBezTo>
                    <a:cubicBezTo>
                      <a:pt x="18162" y="13652"/>
                      <a:pt x="18162" y="13642"/>
                      <a:pt x="18154" y="13639"/>
                    </a:cubicBezTo>
                    <a:close/>
                    <a:moveTo>
                      <a:pt x="6780" y="9051"/>
                    </a:moveTo>
                    <a:cubicBezTo>
                      <a:pt x="6826" y="9066"/>
                      <a:pt x="6856" y="9066"/>
                      <a:pt x="6887" y="9081"/>
                    </a:cubicBezTo>
                    <a:cubicBezTo>
                      <a:pt x="6994" y="9081"/>
                      <a:pt x="7100" y="9097"/>
                      <a:pt x="7207" y="9112"/>
                    </a:cubicBezTo>
                    <a:cubicBezTo>
                      <a:pt x="7253" y="9127"/>
                      <a:pt x="7298" y="9127"/>
                      <a:pt x="7344" y="9127"/>
                    </a:cubicBezTo>
                    <a:cubicBezTo>
                      <a:pt x="7405" y="9127"/>
                      <a:pt x="7451" y="9142"/>
                      <a:pt x="7496" y="9142"/>
                    </a:cubicBezTo>
                    <a:lnTo>
                      <a:pt x="7481" y="9142"/>
                    </a:lnTo>
                    <a:cubicBezTo>
                      <a:pt x="7512" y="9142"/>
                      <a:pt x="7527" y="9142"/>
                      <a:pt x="7542" y="9158"/>
                    </a:cubicBezTo>
                    <a:cubicBezTo>
                      <a:pt x="7664" y="9173"/>
                      <a:pt x="7786" y="9173"/>
                      <a:pt x="7892" y="9188"/>
                    </a:cubicBezTo>
                    <a:lnTo>
                      <a:pt x="8060" y="9203"/>
                    </a:lnTo>
                    <a:lnTo>
                      <a:pt x="8334" y="9249"/>
                    </a:lnTo>
                    <a:cubicBezTo>
                      <a:pt x="8456" y="9264"/>
                      <a:pt x="8593" y="9279"/>
                      <a:pt x="8715" y="9295"/>
                    </a:cubicBezTo>
                    <a:cubicBezTo>
                      <a:pt x="8776" y="9295"/>
                      <a:pt x="8837" y="9310"/>
                      <a:pt x="8898" y="9310"/>
                    </a:cubicBezTo>
                    <a:lnTo>
                      <a:pt x="8989" y="9325"/>
                    </a:lnTo>
                    <a:lnTo>
                      <a:pt x="9020" y="9325"/>
                    </a:lnTo>
                    <a:cubicBezTo>
                      <a:pt x="9050" y="9340"/>
                      <a:pt x="9066" y="9340"/>
                      <a:pt x="9096" y="9340"/>
                    </a:cubicBezTo>
                    <a:lnTo>
                      <a:pt x="9188" y="9356"/>
                    </a:lnTo>
                    <a:lnTo>
                      <a:pt x="9279" y="9371"/>
                    </a:lnTo>
                    <a:cubicBezTo>
                      <a:pt x="9355" y="9386"/>
                      <a:pt x="9416" y="9401"/>
                      <a:pt x="9492" y="9417"/>
                    </a:cubicBezTo>
                    <a:lnTo>
                      <a:pt x="9568" y="9432"/>
                    </a:lnTo>
                    <a:cubicBezTo>
                      <a:pt x="9660" y="9447"/>
                      <a:pt x="9751" y="9462"/>
                      <a:pt x="9843" y="9477"/>
                    </a:cubicBezTo>
                    <a:lnTo>
                      <a:pt x="9934" y="9493"/>
                    </a:lnTo>
                    <a:cubicBezTo>
                      <a:pt x="10086" y="9523"/>
                      <a:pt x="10239" y="9554"/>
                      <a:pt x="10391" y="9599"/>
                    </a:cubicBezTo>
                    <a:cubicBezTo>
                      <a:pt x="10467" y="9615"/>
                      <a:pt x="10544" y="9630"/>
                      <a:pt x="10620" y="9660"/>
                    </a:cubicBezTo>
                    <a:lnTo>
                      <a:pt x="10772" y="9691"/>
                    </a:lnTo>
                    <a:cubicBezTo>
                      <a:pt x="10818" y="9706"/>
                      <a:pt x="10879" y="9721"/>
                      <a:pt x="10940" y="9737"/>
                    </a:cubicBezTo>
                    <a:cubicBezTo>
                      <a:pt x="11016" y="9752"/>
                      <a:pt x="11077" y="9782"/>
                      <a:pt x="11153" y="9797"/>
                    </a:cubicBezTo>
                    <a:cubicBezTo>
                      <a:pt x="11229" y="9813"/>
                      <a:pt x="11305" y="9843"/>
                      <a:pt x="11382" y="9858"/>
                    </a:cubicBezTo>
                    <a:lnTo>
                      <a:pt x="11427" y="9874"/>
                    </a:lnTo>
                    <a:cubicBezTo>
                      <a:pt x="11519" y="9904"/>
                      <a:pt x="11610" y="9919"/>
                      <a:pt x="11717" y="9950"/>
                    </a:cubicBezTo>
                    <a:cubicBezTo>
                      <a:pt x="11915" y="9980"/>
                      <a:pt x="12067" y="9996"/>
                      <a:pt x="12235" y="9996"/>
                    </a:cubicBezTo>
                    <a:lnTo>
                      <a:pt x="12387" y="9996"/>
                    </a:lnTo>
                    <a:cubicBezTo>
                      <a:pt x="12494" y="9980"/>
                      <a:pt x="12585" y="9980"/>
                      <a:pt x="12692" y="9965"/>
                    </a:cubicBezTo>
                    <a:lnTo>
                      <a:pt x="12798" y="9965"/>
                    </a:lnTo>
                    <a:cubicBezTo>
                      <a:pt x="12875" y="9950"/>
                      <a:pt x="12936" y="9950"/>
                      <a:pt x="13012" y="9950"/>
                    </a:cubicBezTo>
                    <a:lnTo>
                      <a:pt x="13423" y="9950"/>
                    </a:lnTo>
                    <a:cubicBezTo>
                      <a:pt x="13469" y="9980"/>
                      <a:pt x="13530" y="10011"/>
                      <a:pt x="13591" y="10056"/>
                    </a:cubicBezTo>
                    <a:lnTo>
                      <a:pt x="13560" y="10056"/>
                    </a:lnTo>
                    <a:cubicBezTo>
                      <a:pt x="13530" y="10072"/>
                      <a:pt x="13499" y="10087"/>
                      <a:pt x="13469" y="10102"/>
                    </a:cubicBezTo>
                    <a:cubicBezTo>
                      <a:pt x="13423" y="10133"/>
                      <a:pt x="13377" y="10148"/>
                      <a:pt x="13332" y="10163"/>
                    </a:cubicBezTo>
                    <a:cubicBezTo>
                      <a:pt x="13256" y="10194"/>
                      <a:pt x="13164" y="10224"/>
                      <a:pt x="13088" y="10239"/>
                    </a:cubicBezTo>
                    <a:cubicBezTo>
                      <a:pt x="12981" y="10285"/>
                      <a:pt x="12859" y="10331"/>
                      <a:pt x="12738" y="10376"/>
                    </a:cubicBezTo>
                    <a:cubicBezTo>
                      <a:pt x="12631" y="10422"/>
                      <a:pt x="12524" y="10468"/>
                      <a:pt x="12433" y="10498"/>
                    </a:cubicBezTo>
                    <a:cubicBezTo>
                      <a:pt x="12219" y="10590"/>
                      <a:pt x="11991" y="10666"/>
                      <a:pt x="11762" y="10742"/>
                    </a:cubicBezTo>
                    <a:cubicBezTo>
                      <a:pt x="11656" y="10773"/>
                      <a:pt x="11534" y="10818"/>
                      <a:pt x="11427" y="10849"/>
                    </a:cubicBezTo>
                    <a:cubicBezTo>
                      <a:pt x="11366" y="10864"/>
                      <a:pt x="11305" y="10879"/>
                      <a:pt x="11244" y="10894"/>
                    </a:cubicBezTo>
                    <a:cubicBezTo>
                      <a:pt x="11214" y="10894"/>
                      <a:pt x="11199" y="10910"/>
                      <a:pt x="11168" y="10910"/>
                    </a:cubicBezTo>
                    <a:lnTo>
                      <a:pt x="11062" y="10940"/>
                    </a:lnTo>
                    <a:cubicBezTo>
                      <a:pt x="11016" y="10955"/>
                      <a:pt x="10955" y="10971"/>
                      <a:pt x="10894" y="10971"/>
                    </a:cubicBezTo>
                    <a:cubicBezTo>
                      <a:pt x="10833" y="10986"/>
                      <a:pt x="10787" y="11001"/>
                      <a:pt x="10742" y="11001"/>
                    </a:cubicBezTo>
                    <a:cubicBezTo>
                      <a:pt x="10711" y="11016"/>
                      <a:pt x="10681" y="11016"/>
                      <a:pt x="10650" y="11016"/>
                    </a:cubicBezTo>
                    <a:lnTo>
                      <a:pt x="10589" y="11032"/>
                    </a:lnTo>
                    <a:cubicBezTo>
                      <a:pt x="10544" y="11032"/>
                      <a:pt x="10513" y="11032"/>
                      <a:pt x="10467" y="11047"/>
                    </a:cubicBezTo>
                    <a:cubicBezTo>
                      <a:pt x="10406" y="11047"/>
                      <a:pt x="10345" y="11062"/>
                      <a:pt x="10285" y="11062"/>
                    </a:cubicBezTo>
                    <a:cubicBezTo>
                      <a:pt x="10239" y="11077"/>
                      <a:pt x="10178" y="11077"/>
                      <a:pt x="10117" y="11077"/>
                    </a:cubicBezTo>
                    <a:cubicBezTo>
                      <a:pt x="10071" y="11077"/>
                      <a:pt x="10010" y="11077"/>
                      <a:pt x="9949" y="11092"/>
                    </a:cubicBezTo>
                    <a:lnTo>
                      <a:pt x="9827" y="11092"/>
                    </a:lnTo>
                    <a:cubicBezTo>
                      <a:pt x="9797" y="11092"/>
                      <a:pt x="9751" y="11092"/>
                      <a:pt x="9721" y="11077"/>
                    </a:cubicBezTo>
                    <a:lnTo>
                      <a:pt x="9462" y="11077"/>
                    </a:lnTo>
                    <a:cubicBezTo>
                      <a:pt x="9340" y="11062"/>
                      <a:pt x="9218" y="11047"/>
                      <a:pt x="9096" y="11032"/>
                    </a:cubicBezTo>
                    <a:cubicBezTo>
                      <a:pt x="8959" y="11016"/>
                      <a:pt x="8837" y="11001"/>
                      <a:pt x="8700" y="10986"/>
                    </a:cubicBezTo>
                    <a:lnTo>
                      <a:pt x="8700" y="10986"/>
                    </a:lnTo>
                    <a:cubicBezTo>
                      <a:pt x="8776" y="11001"/>
                      <a:pt x="8868" y="11016"/>
                      <a:pt x="8944" y="11032"/>
                    </a:cubicBezTo>
                    <a:cubicBezTo>
                      <a:pt x="9066" y="11047"/>
                      <a:pt x="9188" y="11062"/>
                      <a:pt x="9309" y="11092"/>
                    </a:cubicBezTo>
                    <a:cubicBezTo>
                      <a:pt x="9355" y="11092"/>
                      <a:pt x="9416" y="11108"/>
                      <a:pt x="9477" y="11123"/>
                    </a:cubicBezTo>
                    <a:lnTo>
                      <a:pt x="9553" y="11123"/>
                    </a:lnTo>
                    <a:cubicBezTo>
                      <a:pt x="9568" y="11123"/>
                      <a:pt x="9599" y="11138"/>
                      <a:pt x="9629" y="11138"/>
                    </a:cubicBezTo>
                    <a:lnTo>
                      <a:pt x="9736" y="11138"/>
                    </a:lnTo>
                    <a:lnTo>
                      <a:pt x="9797" y="11153"/>
                    </a:lnTo>
                    <a:lnTo>
                      <a:pt x="10330" y="11153"/>
                    </a:lnTo>
                    <a:cubicBezTo>
                      <a:pt x="10376" y="11153"/>
                      <a:pt x="10406" y="11153"/>
                      <a:pt x="10437" y="11138"/>
                    </a:cubicBezTo>
                    <a:lnTo>
                      <a:pt x="10513" y="11138"/>
                    </a:lnTo>
                    <a:cubicBezTo>
                      <a:pt x="10544" y="11138"/>
                      <a:pt x="10574" y="11138"/>
                      <a:pt x="10604" y="11123"/>
                    </a:cubicBezTo>
                    <a:lnTo>
                      <a:pt x="10772" y="11108"/>
                    </a:lnTo>
                    <a:cubicBezTo>
                      <a:pt x="10833" y="11092"/>
                      <a:pt x="10894" y="11092"/>
                      <a:pt x="10955" y="11077"/>
                    </a:cubicBezTo>
                    <a:cubicBezTo>
                      <a:pt x="11016" y="11062"/>
                      <a:pt x="11077" y="11047"/>
                      <a:pt x="11138" y="11032"/>
                    </a:cubicBezTo>
                    <a:cubicBezTo>
                      <a:pt x="11260" y="11001"/>
                      <a:pt x="11366" y="10971"/>
                      <a:pt x="11488" y="10940"/>
                    </a:cubicBezTo>
                    <a:cubicBezTo>
                      <a:pt x="11549" y="10925"/>
                      <a:pt x="11595" y="10910"/>
                      <a:pt x="11656" y="10894"/>
                    </a:cubicBezTo>
                    <a:cubicBezTo>
                      <a:pt x="11701" y="10879"/>
                      <a:pt x="11762" y="10864"/>
                      <a:pt x="11808" y="10849"/>
                    </a:cubicBezTo>
                    <a:lnTo>
                      <a:pt x="11960" y="10788"/>
                    </a:lnTo>
                    <a:lnTo>
                      <a:pt x="11991" y="10788"/>
                    </a:lnTo>
                    <a:cubicBezTo>
                      <a:pt x="12052" y="10773"/>
                      <a:pt x="12113" y="10742"/>
                      <a:pt x="12159" y="10727"/>
                    </a:cubicBezTo>
                    <a:cubicBezTo>
                      <a:pt x="12219" y="10712"/>
                      <a:pt x="12280" y="10681"/>
                      <a:pt x="12341" y="10666"/>
                    </a:cubicBezTo>
                    <a:cubicBezTo>
                      <a:pt x="12448" y="10620"/>
                      <a:pt x="12555" y="10574"/>
                      <a:pt x="12646" y="10544"/>
                    </a:cubicBezTo>
                    <a:cubicBezTo>
                      <a:pt x="12768" y="10483"/>
                      <a:pt x="12890" y="10437"/>
                      <a:pt x="12997" y="10392"/>
                    </a:cubicBezTo>
                    <a:cubicBezTo>
                      <a:pt x="13103" y="10346"/>
                      <a:pt x="13225" y="10315"/>
                      <a:pt x="13332" y="10270"/>
                    </a:cubicBezTo>
                    <a:cubicBezTo>
                      <a:pt x="13362" y="10270"/>
                      <a:pt x="13377" y="10255"/>
                      <a:pt x="13408" y="10255"/>
                    </a:cubicBezTo>
                    <a:cubicBezTo>
                      <a:pt x="13423" y="10239"/>
                      <a:pt x="13454" y="10224"/>
                      <a:pt x="13469" y="10209"/>
                    </a:cubicBezTo>
                    <a:lnTo>
                      <a:pt x="13652" y="10133"/>
                    </a:lnTo>
                    <a:cubicBezTo>
                      <a:pt x="13667" y="10117"/>
                      <a:pt x="13682" y="10117"/>
                      <a:pt x="13697" y="10102"/>
                    </a:cubicBezTo>
                    <a:cubicBezTo>
                      <a:pt x="13758" y="10133"/>
                      <a:pt x="13789" y="10163"/>
                      <a:pt x="13834" y="10178"/>
                    </a:cubicBezTo>
                    <a:cubicBezTo>
                      <a:pt x="13834" y="10194"/>
                      <a:pt x="13819" y="10194"/>
                      <a:pt x="13819" y="10194"/>
                    </a:cubicBezTo>
                    <a:cubicBezTo>
                      <a:pt x="13774" y="10239"/>
                      <a:pt x="13713" y="10285"/>
                      <a:pt x="13652" y="10346"/>
                    </a:cubicBezTo>
                    <a:cubicBezTo>
                      <a:pt x="13515" y="10453"/>
                      <a:pt x="13423" y="10544"/>
                      <a:pt x="13332" y="10635"/>
                    </a:cubicBezTo>
                    <a:cubicBezTo>
                      <a:pt x="13286" y="10681"/>
                      <a:pt x="13271" y="10727"/>
                      <a:pt x="13256" y="10788"/>
                    </a:cubicBezTo>
                    <a:cubicBezTo>
                      <a:pt x="13256" y="10788"/>
                      <a:pt x="13240" y="10803"/>
                      <a:pt x="13225" y="10803"/>
                    </a:cubicBezTo>
                    <a:cubicBezTo>
                      <a:pt x="13134" y="10879"/>
                      <a:pt x="13027" y="10940"/>
                      <a:pt x="12936" y="11016"/>
                    </a:cubicBezTo>
                    <a:cubicBezTo>
                      <a:pt x="12844" y="11077"/>
                      <a:pt x="12753" y="11153"/>
                      <a:pt x="12661" y="11214"/>
                    </a:cubicBezTo>
                    <a:cubicBezTo>
                      <a:pt x="12616" y="11245"/>
                      <a:pt x="12555" y="11275"/>
                      <a:pt x="12509" y="11321"/>
                    </a:cubicBezTo>
                    <a:cubicBezTo>
                      <a:pt x="12463" y="11352"/>
                      <a:pt x="12418" y="11382"/>
                      <a:pt x="12372" y="11412"/>
                    </a:cubicBezTo>
                    <a:cubicBezTo>
                      <a:pt x="12357" y="11428"/>
                      <a:pt x="12326" y="11428"/>
                      <a:pt x="12311" y="11443"/>
                    </a:cubicBezTo>
                    <a:cubicBezTo>
                      <a:pt x="12219" y="11504"/>
                      <a:pt x="12113" y="11565"/>
                      <a:pt x="12021" y="11641"/>
                    </a:cubicBezTo>
                    <a:cubicBezTo>
                      <a:pt x="11976" y="11656"/>
                      <a:pt x="11930" y="11687"/>
                      <a:pt x="11884" y="11717"/>
                    </a:cubicBezTo>
                    <a:cubicBezTo>
                      <a:pt x="11869" y="11732"/>
                      <a:pt x="11839" y="11748"/>
                      <a:pt x="11808" y="11778"/>
                    </a:cubicBezTo>
                    <a:cubicBezTo>
                      <a:pt x="11793" y="11793"/>
                      <a:pt x="11762" y="11809"/>
                      <a:pt x="11747" y="11824"/>
                    </a:cubicBezTo>
                    <a:lnTo>
                      <a:pt x="11671" y="11885"/>
                    </a:lnTo>
                    <a:cubicBezTo>
                      <a:pt x="11641" y="11900"/>
                      <a:pt x="11625" y="11915"/>
                      <a:pt x="11595" y="11946"/>
                    </a:cubicBezTo>
                    <a:cubicBezTo>
                      <a:pt x="11549" y="11976"/>
                      <a:pt x="11503" y="12007"/>
                      <a:pt x="11458" y="12052"/>
                    </a:cubicBezTo>
                    <a:cubicBezTo>
                      <a:pt x="11366" y="12129"/>
                      <a:pt x="11260" y="12220"/>
                      <a:pt x="11153" y="12296"/>
                    </a:cubicBezTo>
                    <a:lnTo>
                      <a:pt x="11153" y="12311"/>
                    </a:lnTo>
                    <a:cubicBezTo>
                      <a:pt x="11168" y="12296"/>
                      <a:pt x="11168" y="12296"/>
                      <a:pt x="11168" y="12296"/>
                    </a:cubicBezTo>
                    <a:cubicBezTo>
                      <a:pt x="11275" y="12220"/>
                      <a:pt x="11366" y="12144"/>
                      <a:pt x="11473" y="12068"/>
                    </a:cubicBezTo>
                    <a:lnTo>
                      <a:pt x="11610" y="11961"/>
                    </a:lnTo>
                    <a:lnTo>
                      <a:pt x="11762" y="11854"/>
                    </a:lnTo>
                    <a:cubicBezTo>
                      <a:pt x="11793" y="11839"/>
                      <a:pt x="11808" y="11824"/>
                      <a:pt x="11839" y="11809"/>
                    </a:cubicBezTo>
                    <a:cubicBezTo>
                      <a:pt x="11839" y="11809"/>
                      <a:pt x="11839" y="11809"/>
                      <a:pt x="11839" y="11793"/>
                    </a:cubicBezTo>
                    <a:cubicBezTo>
                      <a:pt x="11869" y="11778"/>
                      <a:pt x="11900" y="11763"/>
                      <a:pt x="11915" y="11748"/>
                    </a:cubicBezTo>
                    <a:cubicBezTo>
                      <a:pt x="12021" y="11687"/>
                      <a:pt x="12113" y="11641"/>
                      <a:pt x="12204" y="11580"/>
                    </a:cubicBezTo>
                    <a:lnTo>
                      <a:pt x="12372" y="11489"/>
                    </a:lnTo>
                    <a:cubicBezTo>
                      <a:pt x="12418" y="11473"/>
                      <a:pt x="12463" y="11443"/>
                      <a:pt x="12509" y="11412"/>
                    </a:cubicBezTo>
                    <a:cubicBezTo>
                      <a:pt x="12570" y="11367"/>
                      <a:pt x="12616" y="11336"/>
                      <a:pt x="12661" y="11306"/>
                    </a:cubicBezTo>
                    <a:cubicBezTo>
                      <a:pt x="12707" y="11275"/>
                      <a:pt x="12768" y="11245"/>
                      <a:pt x="12814" y="11214"/>
                    </a:cubicBezTo>
                    <a:cubicBezTo>
                      <a:pt x="12905" y="11153"/>
                      <a:pt x="12997" y="11077"/>
                      <a:pt x="13088" y="11016"/>
                    </a:cubicBezTo>
                    <a:lnTo>
                      <a:pt x="13225" y="10910"/>
                    </a:lnTo>
                    <a:cubicBezTo>
                      <a:pt x="13240" y="10894"/>
                      <a:pt x="13256" y="10879"/>
                      <a:pt x="13271" y="10879"/>
                    </a:cubicBezTo>
                    <a:cubicBezTo>
                      <a:pt x="13286" y="10925"/>
                      <a:pt x="13316" y="10955"/>
                      <a:pt x="13362" y="10986"/>
                    </a:cubicBezTo>
                    <a:cubicBezTo>
                      <a:pt x="13408" y="11016"/>
                      <a:pt x="13454" y="11032"/>
                      <a:pt x="13499" y="11032"/>
                    </a:cubicBezTo>
                    <a:cubicBezTo>
                      <a:pt x="13530" y="11032"/>
                      <a:pt x="13575" y="11016"/>
                      <a:pt x="13621" y="10986"/>
                    </a:cubicBezTo>
                    <a:cubicBezTo>
                      <a:pt x="13636" y="10986"/>
                      <a:pt x="13652" y="10971"/>
                      <a:pt x="13667" y="10955"/>
                    </a:cubicBezTo>
                    <a:lnTo>
                      <a:pt x="13697" y="10940"/>
                    </a:lnTo>
                    <a:lnTo>
                      <a:pt x="13713" y="10925"/>
                    </a:lnTo>
                    <a:lnTo>
                      <a:pt x="13758" y="10894"/>
                    </a:lnTo>
                    <a:cubicBezTo>
                      <a:pt x="13834" y="10849"/>
                      <a:pt x="13895" y="10803"/>
                      <a:pt x="13956" y="10757"/>
                    </a:cubicBezTo>
                    <a:lnTo>
                      <a:pt x="14002" y="10712"/>
                    </a:lnTo>
                    <a:lnTo>
                      <a:pt x="14048" y="10681"/>
                    </a:lnTo>
                    <a:lnTo>
                      <a:pt x="14048" y="10681"/>
                    </a:lnTo>
                    <a:cubicBezTo>
                      <a:pt x="14048" y="10696"/>
                      <a:pt x="14048" y="10712"/>
                      <a:pt x="14033" y="10727"/>
                    </a:cubicBezTo>
                    <a:cubicBezTo>
                      <a:pt x="14017" y="10803"/>
                      <a:pt x="14002" y="10879"/>
                      <a:pt x="13972" y="10955"/>
                    </a:cubicBezTo>
                    <a:lnTo>
                      <a:pt x="13972" y="10986"/>
                    </a:lnTo>
                    <a:lnTo>
                      <a:pt x="13956" y="11016"/>
                    </a:lnTo>
                    <a:cubicBezTo>
                      <a:pt x="13941" y="11062"/>
                      <a:pt x="13941" y="11108"/>
                      <a:pt x="13926" y="11153"/>
                    </a:cubicBezTo>
                    <a:lnTo>
                      <a:pt x="13880" y="11230"/>
                    </a:lnTo>
                    <a:lnTo>
                      <a:pt x="13774" y="11428"/>
                    </a:lnTo>
                    <a:cubicBezTo>
                      <a:pt x="13682" y="11565"/>
                      <a:pt x="13591" y="11717"/>
                      <a:pt x="13515" y="11870"/>
                    </a:cubicBezTo>
                    <a:cubicBezTo>
                      <a:pt x="13454" y="11976"/>
                      <a:pt x="13393" y="12098"/>
                      <a:pt x="13347" y="12205"/>
                    </a:cubicBezTo>
                    <a:cubicBezTo>
                      <a:pt x="13301" y="12327"/>
                      <a:pt x="13240" y="12448"/>
                      <a:pt x="13195" y="12570"/>
                    </a:cubicBezTo>
                    <a:cubicBezTo>
                      <a:pt x="13088" y="12829"/>
                      <a:pt x="12981" y="13043"/>
                      <a:pt x="12875" y="13226"/>
                    </a:cubicBezTo>
                    <a:lnTo>
                      <a:pt x="12859" y="13271"/>
                    </a:lnTo>
                    <a:lnTo>
                      <a:pt x="12829" y="13317"/>
                    </a:lnTo>
                    <a:lnTo>
                      <a:pt x="12814" y="13332"/>
                    </a:lnTo>
                    <a:lnTo>
                      <a:pt x="12783" y="13408"/>
                    </a:lnTo>
                    <a:cubicBezTo>
                      <a:pt x="12753" y="13454"/>
                      <a:pt x="12722" y="13500"/>
                      <a:pt x="12692" y="13561"/>
                    </a:cubicBezTo>
                    <a:lnTo>
                      <a:pt x="12692" y="13545"/>
                    </a:lnTo>
                    <a:cubicBezTo>
                      <a:pt x="12692" y="13561"/>
                      <a:pt x="12677" y="13576"/>
                      <a:pt x="12677" y="13591"/>
                    </a:cubicBezTo>
                    <a:lnTo>
                      <a:pt x="12646" y="13622"/>
                    </a:lnTo>
                    <a:cubicBezTo>
                      <a:pt x="12600" y="13713"/>
                      <a:pt x="12555" y="13804"/>
                      <a:pt x="12494" y="13896"/>
                    </a:cubicBezTo>
                    <a:cubicBezTo>
                      <a:pt x="12463" y="13957"/>
                      <a:pt x="12433" y="14033"/>
                      <a:pt x="12387" y="14094"/>
                    </a:cubicBezTo>
                    <a:lnTo>
                      <a:pt x="12357" y="14140"/>
                    </a:lnTo>
                    <a:cubicBezTo>
                      <a:pt x="12341" y="14170"/>
                      <a:pt x="12326" y="14201"/>
                      <a:pt x="12311" y="14231"/>
                    </a:cubicBezTo>
                    <a:cubicBezTo>
                      <a:pt x="12235" y="14368"/>
                      <a:pt x="12174" y="14475"/>
                      <a:pt x="12113" y="14566"/>
                    </a:cubicBezTo>
                    <a:cubicBezTo>
                      <a:pt x="12052" y="14673"/>
                      <a:pt x="11976" y="14780"/>
                      <a:pt x="11884" y="14886"/>
                    </a:cubicBezTo>
                    <a:cubicBezTo>
                      <a:pt x="11823" y="14978"/>
                      <a:pt x="11747" y="15069"/>
                      <a:pt x="11686" y="15145"/>
                    </a:cubicBezTo>
                    <a:cubicBezTo>
                      <a:pt x="11625" y="15206"/>
                      <a:pt x="11564" y="15267"/>
                      <a:pt x="11519" y="15328"/>
                    </a:cubicBezTo>
                    <a:lnTo>
                      <a:pt x="11488" y="15359"/>
                    </a:lnTo>
                    <a:lnTo>
                      <a:pt x="11473" y="15359"/>
                    </a:lnTo>
                    <a:cubicBezTo>
                      <a:pt x="11412" y="15435"/>
                      <a:pt x="11336" y="15511"/>
                      <a:pt x="11260" y="15572"/>
                    </a:cubicBezTo>
                    <a:cubicBezTo>
                      <a:pt x="11214" y="15618"/>
                      <a:pt x="11168" y="15663"/>
                      <a:pt x="11122" y="15694"/>
                    </a:cubicBezTo>
                    <a:cubicBezTo>
                      <a:pt x="11077" y="15724"/>
                      <a:pt x="11046" y="15755"/>
                      <a:pt x="11016" y="15785"/>
                    </a:cubicBezTo>
                    <a:lnTo>
                      <a:pt x="11001" y="15800"/>
                    </a:lnTo>
                    <a:cubicBezTo>
                      <a:pt x="11001" y="15800"/>
                      <a:pt x="10985" y="15816"/>
                      <a:pt x="10970" y="15816"/>
                    </a:cubicBezTo>
                    <a:cubicBezTo>
                      <a:pt x="10924" y="15846"/>
                      <a:pt x="10863" y="15892"/>
                      <a:pt x="10803" y="15938"/>
                    </a:cubicBezTo>
                    <a:cubicBezTo>
                      <a:pt x="10772" y="15953"/>
                      <a:pt x="10742" y="15968"/>
                      <a:pt x="10696" y="15983"/>
                    </a:cubicBezTo>
                    <a:cubicBezTo>
                      <a:pt x="10665" y="15998"/>
                      <a:pt x="10635" y="16014"/>
                      <a:pt x="10604" y="16029"/>
                    </a:cubicBezTo>
                    <a:lnTo>
                      <a:pt x="10528" y="16044"/>
                    </a:lnTo>
                    <a:lnTo>
                      <a:pt x="10437" y="16044"/>
                    </a:lnTo>
                    <a:cubicBezTo>
                      <a:pt x="10300" y="16044"/>
                      <a:pt x="10163" y="16029"/>
                      <a:pt x="10026" y="16029"/>
                    </a:cubicBezTo>
                    <a:cubicBezTo>
                      <a:pt x="9949" y="16014"/>
                      <a:pt x="9888" y="16014"/>
                      <a:pt x="9812" y="15998"/>
                    </a:cubicBezTo>
                    <a:cubicBezTo>
                      <a:pt x="9782" y="15983"/>
                      <a:pt x="9736" y="15968"/>
                      <a:pt x="9706" y="15953"/>
                    </a:cubicBezTo>
                    <a:cubicBezTo>
                      <a:pt x="9660" y="15938"/>
                      <a:pt x="9629" y="15922"/>
                      <a:pt x="9599" y="15907"/>
                    </a:cubicBezTo>
                    <a:cubicBezTo>
                      <a:pt x="9553" y="15877"/>
                      <a:pt x="9523" y="15861"/>
                      <a:pt x="9492" y="15831"/>
                    </a:cubicBezTo>
                    <a:cubicBezTo>
                      <a:pt x="9462" y="15816"/>
                      <a:pt x="9431" y="15785"/>
                      <a:pt x="9416" y="15770"/>
                    </a:cubicBezTo>
                    <a:cubicBezTo>
                      <a:pt x="9386" y="15739"/>
                      <a:pt x="9355" y="15709"/>
                      <a:pt x="9340" y="15694"/>
                    </a:cubicBezTo>
                    <a:cubicBezTo>
                      <a:pt x="9294" y="15633"/>
                      <a:pt x="9248" y="15557"/>
                      <a:pt x="9188" y="15496"/>
                    </a:cubicBezTo>
                    <a:cubicBezTo>
                      <a:pt x="9157" y="15435"/>
                      <a:pt x="9111" y="15374"/>
                      <a:pt x="9081" y="15313"/>
                    </a:cubicBezTo>
                    <a:lnTo>
                      <a:pt x="9066" y="15298"/>
                    </a:lnTo>
                    <a:cubicBezTo>
                      <a:pt x="9020" y="15221"/>
                      <a:pt x="8989" y="15145"/>
                      <a:pt x="8944" y="15069"/>
                    </a:cubicBezTo>
                    <a:lnTo>
                      <a:pt x="8929" y="15039"/>
                    </a:lnTo>
                    <a:cubicBezTo>
                      <a:pt x="8898" y="14993"/>
                      <a:pt x="8883" y="14947"/>
                      <a:pt x="8852" y="14901"/>
                    </a:cubicBezTo>
                    <a:cubicBezTo>
                      <a:pt x="8791" y="14795"/>
                      <a:pt x="8715" y="14719"/>
                      <a:pt x="8624" y="14673"/>
                    </a:cubicBezTo>
                    <a:cubicBezTo>
                      <a:pt x="8471" y="14582"/>
                      <a:pt x="8289" y="14536"/>
                      <a:pt x="8121" y="14505"/>
                    </a:cubicBezTo>
                    <a:lnTo>
                      <a:pt x="8091" y="14490"/>
                    </a:lnTo>
                    <a:cubicBezTo>
                      <a:pt x="7999" y="14475"/>
                      <a:pt x="7923" y="14460"/>
                      <a:pt x="7832" y="14444"/>
                    </a:cubicBezTo>
                    <a:cubicBezTo>
                      <a:pt x="7740" y="14414"/>
                      <a:pt x="7649" y="14383"/>
                      <a:pt x="7573" y="14353"/>
                    </a:cubicBezTo>
                    <a:cubicBezTo>
                      <a:pt x="7512" y="14323"/>
                      <a:pt x="7451" y="14292"/>
                      <a:pt x="7390" y="14262"/>
                    </a:cubicBezTo>
                    <a:cubicBezTo>
                      <a:pt x="7344" y="14231"/>
                      <a:pt x="7283" y="14201"/>
                      <a:pt x="7237" y="14170"/>
                    </a:cubicBezTo>
                    <a:cubicBezTo>
                      <a:pt x="7207" y="14140"/>
                      <a:pt x="7161" y="14109"/>
                      <a:pt x="7131" y="14063"/>
                    </a:cubicBezTo>
                    <a:cubicBezTo>
                      <a:pt x="7115" y="14063"/>
                      <a:pt x="7100" y="14048"/>
                      <a:pt x="7085" y="14033"/>
                    </a:cubicBezTo>
                    <a:cubicBezTo>
                      <a:pt x="7039" y="13972"/>
                      <a:pt x="6994" y="13926"/>
                      <a:pt x="6948" y="13865"/>
                    </a:cubicBezTo>
                    <a:cubicBezTo>
                      <a:pt x="6902" y="13804"/>
                      <a:pt x="6856" y="13759"/>
                      <a:pt x="6811" y="13698"/>
                    </a:cubicBezTo>
                    <a:lnTo>
                      <a:pt x="6795" y="13667"/>
                    </a:lnTo>
                    <a:cubicBezTo>
                      <a:pt x="6765" y="13606"/>
                      <a:pt x="6735" y="13561"/>
                      <a:pt x="6704" y="13500"/>
                    </a:cubicBezTo>
                    <a:cubicBezTo>
                      <a:pt x="6674" y="13439"/>
                      <a:pt x="6643" y="13378"/>
                      <a:pt x="6613" y="13302"/>
                    </a:cubicBezTo>
                    <a:cubicBezTo>
                      <a:pt x="6567" y="13210"/>
                      <a:pt x="6536" y="13119"/>
                      <a:pt x="6506" y="13027"/>
                    </a:cubicBezTo>
                    <a:lnTo>
                      <a:pt x="6491" y="13012"/>
                    </a:lnTo>
                    <a:cubicBezTo>
                      <a:pt x="6491" y="12982"/>
                      <a:pt x="6476" y="12951"/>
                      <a:pt x="6476" y="12921"/>
                    </a:cubicBezTo>
                    <a:cubicBezTo>
                      <a:pt x="6460" y="12890"/>
                      <a:pt x="6460" y="12845"/>
                      <a:pt x="6445" y="12814"/>
                    </a:cubicBezTo>
                    <a:cubicBezTo>
                      <a:pt x="6445" y="12753"/>
                      <a:pt x="6445" y="12708"/>
                      <a:pt x="6445" y="12647"/>
                    </a:cubicBezTo>
                    <a:lnTo>
                      <a:pt x="6445" y="12616"/>
                    </a:lnTo>
                    <a:cubicBezTo>
                      <a:pt x="6445" y="12586"/>
                      <a:pt x="6445" y="12555"/>
                      <a:pt x="6445" y="12525"/>
                    </a:cubicBezTo>
                    <a:cubicBezTo>
                      <a:pt x="6445" y="12479"/>
                      <a:pt x="6460" y="12433"/>
                      <a:pt x="6476" y="12372"/>
                    </a:cubicBezTo>
                    <a:cubicBezTo>
                      <a:pt x="6491" y="12327"/>
                      <a:pt x="6506" y="12281"/>
                      <a:pt x="6521" y="12235"/>
                    </a:cubicBezTo>
                    <a:cubicBezTo>
                      <a:pt x="6536" y="12205"/>
                      <a:pt x="6552" y="12159"/>
                      <a:pt x="6567" y="12129"/>
                    </a:cubicBezTo>
                    <a:lnTo>
                      <a:pt x="6567" y="12113"/>
                    </a:lnTo>
                    <a:cubicBezTo>
                      <a:pt x="6582" y="12083"/>
                      <a:pt x="6597" y="12037"/>
                      <a:pt x="6613" y="12007"/>
                    </a:cubicBezTo>
                    <a:lnTo>
                      <a:pt x="6628" y="11961"/>
                    </a:lnTo>
                    <a:cubicBezTo>
                      <a:pt x="6674" y="11854"/>
                      <a:pt x="6719" y="11748"/>
                      <a:pt x="6765" y="11641"/>
                    </a:cubicBezTo>
                    <a:lnTo>
                      <a:pt x="6765" y="11626"/>
                    </a:lnTo>
                    <a:cubicBezTo>
                      <a:pt x="6811" y="11504"/>
                      <a:pt x="6856" y="11382"/>
                      <a:pt x="6872" y="11245"/>
                    </a:cubicBezTo>
                    <a:cubicBezTo>
                      <a:pt x="6887" y="11184"/>
                      <a:pt x="6902" y="11123"/>
                      <a:pt x="6917" y="11047"/>
                    </a:cubicBezTo>
                    <a:cubicBezTo>
                      <a:pt x="6917" y="11001"/>
                      <a:pt x="6933" y="10940"/>
                      <a:pt x="6948" y="10879"/>
                    </a:cubicBezTo>
                    <a:lnTo>
                      <a:pt x="6948" y="10864"/>
                    </a:lnTo>
                    <a:cubicBezTo>
                      <a:pt x="6963" y="10757"/>
                      <a:pt x="6963" y="10666"/>
                      <a:pt x="6963" y="10590"/>
                    </a:cubicBezTo>
                    <a:cubicBezTo>
                      <a:pt x="6963" y="10514"/>
                      <a:pt x="6948" y="10453"/>
                      <a:pt x="6948" y="10392"/>
                    </a:cubicBezTo>
                    <a:lnTo>
                      <a:pt x="6933" y="10361"/>
                    </a:lnTo>
                    <a:cubicBezTo>
                      <a:pt x="6933" y="10346"/>
                      <a:pt x="6933" y="10315"/>
                      <a:pt x="6917" y="10300"/>
                    </a:cubicBezTo>
                    <a:cubicBezTo>
                      <a:pt x="6887" y="10178"/>
                      <a:pt x="6856" y="10056"/>
                      <a:pt x="6795" y="9950"/>
                    </a:cubicBezTo>
                    <a:cubicBezTo>
                      <a:pt x="6765" y="9889"/>
                      <a:pt x="6735" y="9828"/>
                      <a:pt x="6704" y="9767"/>
                    </a:cubicBezTo>
                    <a:cubicBezTo>
                      <a:pt x="6689" y="9737"/>
                      <a:pt x="6658" y="9676"/>
                      <a:pt x="6628" y="9630"/>
                    </a:cubicBezTo>
                    <a:cubicBezTo>
                      <a:pt x="6628" y="9599"/>
                      <a:pt x="6613" y="9569"/>
                      <a:pt x="6597" y="9554"/>
                    </a:cubicBezTo>
                    <a:cubicBezTo>
                      <a:pt x="6597" y="9523"/>
                      <a:pt x="6597" y="9493"/>
                      <a:pt x="6582" y="9462"/>
                    </a:cubicBezTo>
                    <a:cubicBezTo>
                      <a:pt x="6582" y="9447"/>
                      <a:pt x="6582" y="9432"/>
                      <a:pt x="6582" y="9417"/>
                    </a:cubicBezTo>
                    <a:cubicBezTo>
                      <a:pt x="6582" y="9401"/>
                      <a:pt x="6582" y="9386"/>
                      <a:pt x="6582" y="9371"/>
                    </a:cubicBezTo>
                    <a:cubicBezTo>
                      <a:pt x="6582" y="9356"/>
                      <a:pt x="6582" y="9340"/>
                      <a:pt x="6597" y="9325"/>
                    </a:cubicBezTo>
                    <a:cubicBezTo>
                      <a:pt x="6597" y="9310"/>
                      <a:pt x="6613" y="9279"/>
                      <a:pt x="6613" y="9264"/>
                    </a:cubicBezTo>
                    <a:lnTo>
                      <a:pt x="6643" y="9218"/>
                    </a:lnTo>
                    <a:cubicBezTo>
                      <a:pt x="6643" y="9203"/>
                      <a:pt x="6658" y="9188"/>
                      <a:pt x="6674" y="9173"/>
                    </a:cubicBezTo>
                    <a:cubicBezTo>
                      <a:pt x="6689" y="9158"/>
                      <a:pt x="6704" y="9142"/>
                      <a:pt x="6719" y="9112"/>
                    </a:cubicBezTo>
                    <a:cubicBezTo>
                      <a:pt x="6719" y="9112"/>
                      <a:pt x="6735" y="9097"/>
                      <a:pt x="6750" y="9081"/>
                    </a:cubicBezTo>
                    <a:cubicBezTo>
                      <a:pt x="6765" y="9081"/>
                      <a:pt x="6780" y="9066"/>
                      <a:pt x="6780" y="9051"/>
                    </a:cubicBezTo>
                    <a:close/>
                    <a:moveTo>
                      <a:pt x="6689" y="10270"/>
                    </a:moveTo>
                    <a:cubicBezTo>
                      <a:pt x="6719" y="10361"/>
                      <a:pt x="6735" y="10422"/>
                      <a:pt x="6750" y="10498"/>
                    </a:cubicBezTo>
                    <a:cubicBezTo>
                      <a:pt x="6750" y="10544"/>
                      <a:pt x="6750" y="10574"/>
                      <a:pt x="6750" y="10620"/>
                    </a:cubicBezTo>
                    <a:cubicBezTo>
                      <a:pt x="6750" y="10696"/>
                      <a:pt x="6750" y="10773"/>
                      <a:pt x="6735" y="10849"/>
                    </a:cubicBezTo>
                    <a:cubicBezTo>
                      <a:pt x="6735" y="10864"/>
                      <a:pt x="6735" y="10879"/>
                      <a:pt x="6735" y="10894"/>
                    </a:cubicBezTo>
                    <a:cubicBezTo>
                      <a:pt x="6719" y="10971"/>
                      <a:pt x="6719" y="11032"/>
                      <a:pt x="6704" y="11108"/>
                    </a:cubicBezTo>
                    <a:cubicBezTo>
                      <a:pt x="6689" y="11184"/>
                      <a:pt x="6674" y="11245"/>
                      <a:pt x="6658" y="11321"/>
                    </a:cubicBezTo>
                    <a:lnTo>
                      <a:pt x="6643" y="11367"/>
                    </a:lnTo>
                    <a:lnTo>
                      <a:pt x="6643" y="11352"/>
                    </a:lnTo>
                    <a:cubicBezTo>
                      <a:pt x="6643" y="11367"/>
                      <a:pt x="6643" y="11382"/>
                      <a:pt x="6628" y="11397"/>
                    </a:cubicBezTo>
                    <a:cubicBezTo>
                      <a:pt x="6613" y="11473"/>
                      <a:pt x="6597" y="11534"/>
                      <a:pt x="6567" y="11611"/>
                    </a:cubicBezTo>
                    <a:cubicBezTo>
                      <a:pt x="6536" y="11702"/>
                      <a:pt x="6506" y="11778"/>
                      <a:pt x="6476" y="11854"/>
                    </a:cubicBezTo>
                    <a:cubicBezTo>
                      <a:pt x="6476" y="11870"/>
                      <a:pt x="6460" y="11870"/>
                      <a:pt x="6460" y="11870"/>
                    </a:cubicBezTo>
                    <a:lnTo>
                      <a:pt x="6460" y="11900"/>
                    </a:lnTo>
                    <a:cubicBezTo>
                      <a:pt x="6430" y="11976"/>
                      <a:pt x="6384" y="12068"/>
                      <a:pt x="6354" y="12159"/>
                    </a:cubicBezTo>
                    <a:cubicBezTo>
                      <a:pt x="6308" y="12311"/>
                      <a:pt x="6247" y="12479"/>
                      <a:pt x="6247" y="12662"/>
                    </a:cubicBezTo>
                    <a:cubicBezTo>
                      <a:pt x="6247" y="12723"/>
                      <a:pt x="6262" y="12768"/>
                      <a:pt x="6262" y="12829"/>
                    </a:cubicBezTo>
                    <a:cubicBezTo>
                      <a:pt x="6262" y="12875"/>
                      <a:pt x="6277" y="12936"/>
                      <a:pt x="6293" y="12982"/>
                    </a:cubicBezTo>
                    <a:cubicBezTo>
                      <a:pt x="6308" y="13088"/>
                      <a:pt x="6338" y="13180"/>
                      <a:pt x="6384" y="13286"/>
                    </a:cubicBezTo>
                    <a:cubicBezTo>
                      <a:pt x="6430" y="13408"/>
                      <a:pt x="6491" y="13545"/>
                      <a:pt x="6552" y="13637"/>
                    </a:cubicBezTo>
                    <a:cubicBezTo>
                      <a:pt x="6567" y="13683"/>
                      <a:pt x="6597" y="13713"/>
                      <a:pt x="6613" y="13759"/>
                    </a:cubicBezTo>
                    <a:lnTo>
                      <a:pt x="6643" y="13804"/>
                    </a:lnTo>
                    <a:cubicBezTo>
                      <a:pt x="6674" y="13850"/>
                      <a:pt x="6704" y="13911"/>
                      <a:pt x="6750" y="13972"/>
                    </a:cubicBezTo>
                    <a:cubicBezTo>
                      <a:pt x="6795" y="14033"/>
                      <a:pt x="6856" y="14094"/>
                      <a:pt x="6902" y="14140"/>
                    </a:cubicBezTo>
                    <a:cubicBezTo>
                      <a:pt x="6963" y="14216"/>
                      <a:pt x="7024" y="14277"/>
                      <a:pt x="7100" y="14323"/>
                    </a:cubicBezTo>
                    <a:cubicBezTo>
                      <a:pt x="7161" y="14383"/>
                      <a:pt x="7237" y="14429"/>
                      <a:pt x="7298" y="14460"/>
                    </a:cubicBezTo>
                    <a:cubicBezTo>
                      <a:pt x="7435" y="14536"/>
                      <a:pt x="7588" y="14597"/>
                      <a:pt x="7755" y="14658"/>
                    </a:cubicBezTo>
                    <a:cubicBezTo>
                      <a:pt x="7862" y="14688"/>
                      <a:pt x="7969" y="14703"/>
                      <a:pt x="8075" y="14734"/>
                    </a:cubicBezTo>
                    <a:lnTo>
                      <a:pt x="8136" y="14749"/>
                    </a:lnTo>
                    <a:cubicBezTo>
                      <a:pt x="8212" y="14764"/>
                      <a:pt x="8289" y="14795"/>
                      <a:pt x="8365" y="14825"/>
                    </a:cubicBezTo>
                    <a:cubicBezTo>
                      <a:pt x="8395" y="14825"/>
                      <a:pt x="8426" y="14841"/>
                      <a:pt x="8456" y="14871"/>
                    </a:cubicBezTo>
                    <a:cubicBezTo>
                      <a:pt x="8471" y="14871"/>
                      <a:pt x="8487" y="14886"/>
                      <a:pt x="8502" y="14886"/>
                    </a:cubicBezTo>
                    <a:cubicBezTo>
                      <a:pt x="8517" y="14901"/>
                      <a:pt x="8532" y="14917"/>
                      <a:pt x="8548" y="14932"/>
                    </a:cubicBezTo>
                    <a:cubicBezTo>
                      <a:pt x="8563" y="14932"/>
                      <a:pt x="8563" y="14947"/>
                      <a:pt x="8578" y="14962"/>
                    </a:cubicBezTo>
                    <a:cubicBezTo>
                      <a:pt x="8593" y="14978"/>
                      <a:pt x="8593" y="14993"/>
                      <a:pt x="8609" y="15008"/>
                    </a:cubicBezTo>
                    <a:cubicBezTo>
                      <a:pt x="8639" y="15054"/>
                      <a:pt x="8654" y="15100"/>
                      <a:pt x="8685" y="15145"/>
                    </a:cubicBezTo>
                    <a:lnTo>
                      <a:pt x="8685" y="15160"/>
                    </a:lnTo>
                    <a:cubicBezTo>
                      <a:pt x="8700" y="15206"/>
                      <a:pt x="8715" y="15237"/>
                      <a:pt x="8730" y="15267"/>
                    </a:cubicBezTo>
                    <a:cubicBezTo>
                      <a:pt x="8761" y="15343"/>
                      <a:pt x="8807" y="15404"/>
                      <a:pt x="8837" y="15480"/>
                    </a:cubicBezTo>
                    <a:cubicBezTo>
                      <a:pt x="8883" y="15557"/>
                      <a:pt x="8929" y="15633"/>
                      <a:pt x="8959" y="15694"/>
                    </a:cubicBezTo>
                    <a:cubicBezTo>
                      <a:pt x="9005" y="15755"/>
                      <a:pt x="9050" y="15816"/>
                      <a:pt x="9096" y="15892"/>
                    </a:cubicBezTo>
                    <a:cubicBezTo>
                      <a:pt x="9142" y="15938"/>
                      <a:pt x="9188" y="16014"/>
                      <a:pt x="9264" y="16059"/>
                    </a:cubicBezTo>
                    <a:cubicBezTo>
                      <a:pt x="9325" y="16120"/>
                      <a:pt x="9386" y="16166"/>
                      <a:pt x="9447" y="16197"/>
                    </a:cubicBezTo>
                    <a:lnTo>
                      <a:pt x="9431" y="16197"/>
                    </a:lnTo>
                    <a:cubicBezTo>
                      <a:pt x="9416" y="16212"/>
                      <a:pt x="9401" y="16227"/>
                      <a:pt x="9370" y="16242"/>
                    </a:cubicBezTo>
                    <a:lnTo>
                      <a:pt x="9325" y="16242"/>
                    </a:lnTo>
                    <a:cubicBezTo>
                      <a:pt x="9309" y="16227"/>
                      <a:pt x="9294" y="16227"/>
                      <a:pt x="9294" y="16227"/>
                    </a:cubicBezTo>
                    <a:cubicBezTo>
                      <a:pt x="9264" y="16227"/>
                      <a:pt x="9248" y="16212"/>
                      <a:pt x="9233" y="16212"/>
                    </a:cubicBezTo>
                    <a:cubicBezTo>
                      <a:pt x="9203" y="16181"/>
                      <a:pt x="9157" y="16166"/>
                      <a:pt x="9127" y="16151"/>
                    </a:cubicBezTo>
                    <a:lnTo>
                      <a:pt x="9020" y="16105"/>
                    </a:lnTo>
                    <a:cubicBezTo>
                      <a:pt x="8959" y="16075"/>
                      <a:pt x="8883" y="16029"/>
                      <a:pt x="8822" y="15998"/>
                    </a:cubicBezTo>
                    <a:lnTo>
                      <a:pt x="8807" y="15983"/>
                    </a:lnTo>
                    <a:lnTo>
                      <a:pt x="8776" y="15968"/>
                    </a:lnTo>
                    <a:cubicBezTo>
                      <a:pt x="8715" y="15938"/>
                      <a:pt x="8654" y="15892"/>
                      <a:pt x="8593" y="15846"/>
                    </a:cubicBezTo>
                    <a:cubicBezTo>
                      <a:pt x="8532" y="15816"/>
                      <a:pt x="8487" y="15770"/>
                      <a:pt x="8426" y="15739"/>
                    </a:cubicBezTo>
                    <a:cubicBezTo>
                      <a:pt x="8411" y="15739"/>
                      <a:pt x="8411" y="15724"/>
                      <a:pt x="8395" y="15724"/>
                    </a:cubicBezTo>
                    <a:lnTo>
                      <a:pt x="8380" y="15709"/>
                    </a:lnTo>
                    <a:lnTo>
                      <a:pt x="8365" y="15709"/>
                    </a:lnTo>
                    <a:cubicBezTo>
                      <a:pt x="8365" y="15709"/>
                      <a:pt x="8350" y="15694"/>
                      <a:pt x="8334" y="15694"/>
                    </a:cubicBezTo>
                    <a:cubicBezTo>
                      <a:pt x="8319" y="15679"/>
                      <a:pt x="8304" y="15679"/>
                      <a:pt x="8289" y="15663"/>
                    </a:cubicBezTo>
                    <a:cubicBezTo>
                      <a:pt x="8273" y="15663"/>
                      <a:pt x="8258" y="15648"/>
                      <a:pt x="8258" y="15648"/>
                    </a:cubicBezTo>
                    <a:lnTo>
                      <a:pt x="8228" y="15648"/>
                    </a:lnTo>
                    <a:cubicBezTo>
                      <a:pt x="8167" y="15618"/>
                      <a:pt x="8106" y="15602"/>
                      <a:pt x="8045" y="15587"/>
                    </a:cubicBezTo>
                    <a:lnTo>
                      <a:pt x="7984" y="15557"/>
                    </a:lnTo>
                    <a:cubicBezTo>
                      <a:pt x="7923" y="15541"/>
                      <a:pt x="7877" y="15526"/>
                      <a:pt x="7832" y="15511"/>
                    </a:cubicBezTo>
                    <a:cubicBezTo>
                      <a:pt x="7755" y="15496"/>
                      <a:pt x="7694" y="15465"/>
                      <a:pt x="7618" y="15450"/>
                    </a:cubicBezTo>
                    <a:cubicBezTo>
                      <a:pt x="7557" y="15419"/>
                      <a:pt x="7481" y="15404"/>
                      <a:pt x="7420" y="15389"/>
                    </a:cubicBezTo>
                    <a:cubicBezTo>
                      <a:pt x="7390" y="15374"/>
                      <a:pt x="7359" y="15374"/>
                      <a:pt x="7314" y="15359"/>
                    </a:cubicBezTo>
                    <a:cubicBezTo>
                      <a:pt x="7283" y="15359"/>
                      <a:pt x="7253" y="15343"/>
                      <a:pt x="7222" y="15328"/>
                    </a:cubicBezTo>
                    <a:cubicBezTo>
                      <a:pt x="7176" y="15313"/>
                      <a:pt x="7131" y="15282"/>
                      <a:pt x="7085" y="15267"/>
                    </a:cubicBezTo>
                    <a:lnTo>
                      <a:pt x="7100" y="15267"/>
                    </a:lnTo>
                    <a:cubicBezTo>
                      <a:pt x="7085" y="15267"/>
                      <a:pt x="7070" y="15252"/>
                      <a:pt x="7055" y="15252"/>
                    </a:cubicBezTo>
                    <a:cubicBezTo>
                      <a:pt x="7039" y="15237"/>
                      <a:pt x="7009" y="15221"/>
                      <a:pt x="6994" y="15206"/>
                    </a:cubicBezTo>
                    <a:lnTo>
                      <a:pt x="6978" y="15191"/>
                    </a:lnTo>
                    <a:lnTo>
                      <a:pt x="6963" y="15191"/>
                    </a:lnTo>
                    <a:lnTo>
                      <a:pt x="6963" y="15176"/>
                    </a:lnTo>
                    <a:cubicBezTo>
                      <a:pt x="6948" y="15160"/>
                      <a:pt x="6917" y="15145"/>
                      <a:pt x="6887" y="15130"/>
                    </a:cubicBezTo>
                    <a:lnTo>
                      <a:pt x="6856" y="15100"/>
                    </a:lnTo>
                    <a:lnTo>
                      <a:pt x="6841" y="15069"/>
                    </a:lnTo>
                    <a:cubicBezTo>
                      <a:pt x="6795" y="15023"/>
                      <a:pt x="6750" y="14978"/>
                      <a:pt x="6704" y="14932"/>
                    </a:cubicBezTo>
                    <a:lnTo>
                      <a:pt x="6689" y="14917"/>
                    </a:lnTo>
                    <a:cubicBezTo>
                      <a:pt x="6643" y="14871"/>
                      <a:pt x="6597" y="14841"/>
                      <a:pt x="6552" y="14795"/>
                    </a:cubicBezTo>
                    <a:lnTo>
                      <a:pt x="6536" y="14780"/>
                    </a:lnTo>
                    <a:cubicBezTo>
                      <a:pt x="6506" y="14749"/>
                      <a:pt x="6476" y="14719"/>
                      <a:pt x="6445" y="14673"/>
                    </a:cubicBezTo>
                    <a:lnTo>
                      <a:pt x="6430" y="14673"/>
                    </a:lnTo>
                    <a:lnTo>
                      <a:pt x="6399" y="14627"/>
                    </a:lnTo>
                    <a:lnTo>
                      <a:pt x="6384" y="14612"/>
                    </a:lnTo>
                    <a:cubicBezTo>
                      <a:pt x="6384" y="14597"/>
                      <a:pt x="6369" y="14597"/>
                      <a:pt x="6369" y="14582"/>
                    </a:cubicBezTo>
                    <a:cubicBezTo>
                      <a:pt x="6354" y="14566"/>
                      <a:pt x="6338" y="14536"/>
                      <a:pt x="6323" y="14521"/>
                    </a:cubicBezTo>
                    <a:cubicBezTo>
                      <a:pt x="6293" y="14460"/>
                      <a:pt x="6247" y="14383"/>
                      <a:pt x="6217" y="14323"/>
                    </a:cubicBezTo>
                    <a:cubicBezTo>
                      <a:pt x="6186" y="14262"/>
                      <a:pt x="6156" y="14185"/>
                      <a:pt x="6110" y="14109"/>
                    </a:cubicBezTo>
                    <a:cubicBezTo>
                      <a:pt x="6079" y="14033"/>
                      <a:pt x="6064" y="13972"/>
                      <a:pt x="6034" y="13911"/>
                    </a:cubicBezTo>
                    <a:cubicBezTo>
                      <a:pt x="6034" y="13896"/>
                      <a:pt x="6034" y="13881"/>
                      <a:pt x="6034" y="13865"/>
                    </a:cubicBezTo>
                    <a:cubicBezTo>
                      <a:pt x="6034" y="13850"/>
                      <a:pt x="6018" y="13835"/>
                      <a:pt x="6018" y="13820"/>
                    </a:cubicBezTo>
                    <a:cubicBezTo>
                      <a:pt x="6018" y="13820"/>
                      <a:pt x="6018" y="13804"/>
                      <a:pt x="6034" y="13789"/>
                    </a:cubicBezTo>
                    <a:cubicBezTo>
                      <a:pt x="6034" y="13759"/>
                      <a:pt x="6034" y="13728"/>
                      <a:pt x="6034" y="13713"/>
                    </a:cubicBezTo>
                    <a:cubicBezTo>
                      <a:pt x="6049" y="13683"/>
                      <a:pt x="6049" y="13667"/>
                      <a:pt x="6049" y="13637"/>
                    </a:cubicBezTo>
                    <a:lnTo>
                      <a:pt x="6064" y="13622"/>
                    </a:lnTo>
                    <a:cubicBezTo>
                      <a:pt x="6079" y="13561"/>
                      <a:pt x="6079" y="13500"/>
                      <a:pt x="6095" y="13454"/>
                    </a:cubicBezTo>
                    <a:cubicBezTo>
                      <a:pt x="6095" y="13439"/>
                      <a:pt x="6095" y="13424"/>
                      <a:pt x="6095" y="13424"/>
                    </a:cubicBezTo>
                    <a:cubicBezTo>
                      <a:pt x="6095" y="13424"/>
                      <a:pt x="6095" y="13408"/>
                      <a:pt x="6095" y="13408"/>
                    </a:cubicBezTo>
                    <a:cubicBezTo>
                      <a:pt x="6095" y="13393"/>
                      <a:pt x="6095" y="13363"/>
                      <a:pt x="6095" y="13347"/>
                    </a:cubicBezTo>
                    <a:cubicBezTo>
                      <a:pt x="6095" y="13286"/>
                      <a:pt x="6110" y="13210"/>
                      <a:pt x="6110" y="13134"/>
                    </a:cubicBezTo>
                    <a:cubicBezTo>
                      <a:pt x="6110" y="13058"/>
                      <a:pt x="6110" y="12982"/>
                      <a:pt x="6095" y="12921"/>
                    </a:cubicBezTo>
                    <a:cubicBezTo>
                      <a:pt x="6095" y="12875"/>
                      <a:pt x="6095" y="12814"/>
                      <a:pt x="6095" y="12768"/>
                    </a:cubicBezTo>
                    <a:lnTo>
                      <a:pt x="6079" y="12708"/>
                    </a:lnTo>
                    <a:lnTo>
                      <a:pt x="6079" y="12692"/>
                    </a:lnTo>
                    <a:cubicBezTo>
                      <a:pt x="6079" y="12662"/>
                      <a:pt x="6079" y="12631"/>
                      <a:pt x="6079" y="12616"/>
                    </a:cubicBezTo>
                    <a:cubicBezTo>
                      <a:pt x="6064" y="12570"/>
                      <a:pt x="6064" y="12540"/>
                      <a:pt x="6064" y="12509"/>
                    </a:cubicBezTo>
                    <a:cubicBezTo>
                      <a:pt x="6064" y="12418"/>
                      <a:pt x="6064" y="12342"/>
                      <a:pt x="6079" y="12266"/>
                    </a:cubicBezTo>
                    <a:cubicBezTo>
                      <a:pt x="6079" y="12189"/>
                      <a:pt x="6095" y="12113"/>
                      <a:pt x="6095" y="12037"/>
                    </a:cubicBezTo>
                    <a:cubicBezTo>
                      <a:pt x="6095" y="11991"/>
                      <a:pt x="6110" y="11961"/>
                      <a:pt x="6110" y="11930"/>
                    </a:cubicBezTo>
                    <a:cubicBezTo>
                      <a:pt x="6110" y="11900"/>
                      <a:pt x="6125" y="11854"/>
                      <a:pt x="6125" y="11839"/>
                    </a:cubicBezTo>
                    <a:lnTo>
                      <a:pt x="6125" y="11824"/>
                    </a:lnTo>
                    <a:cubicBezTo>
                      <a:pt x="6140" y="11778"/>
                      <a:pt x="6156" y="11748"/>
                      <a:pt x="6171" y="11702"/>
                    </a:cubicBezTo>
                    <a:cubicBezTo>
                      <a:pt x="6171" y="11671"/>
                      <a:pt x="6186" y="11626"/>
                      <a:pt x="6201" y="11580"/>
                    </a:cubicBezTo>
                    <a:cubicBezTo>
                      <a:pt x="6232" y="11504"/>
                      <a:pt x="6262" y="11428"/>
                      <a:pt x="6293" y="11336"/>
                    </a:cubicBezTo>
                    <a:lnTo>
                      <a:pt x="6308" y="11336"/>
                    </a:lnTo>
                    <a:cubicBezTo>
                      <a:pt x="6308" y="11321"/>
                      <a:pt x="6308" y="11306"/>
                      <a:pt x="6323" y="11291"/>
                    </a:cubicBezTo>
                    <a:lnTo>
                      <a:pt x="6323" y="11275"/>
                    </a:lnTo>
                    <a:cubicBezTo>
                      <a:pt x="6369" y="11169"/>
                      <a:pt x="6399" y="11092"/>
                      <a:pt x="6445" y="11001"/>
                    </a:cubicBezTo>
                    <a:cubicBezTo>
                      <a:pt x="6445" y="10986"/>
                      <a:pt x="6460" y="10971"/>
                      <a:pt x="6476" y="10940"/>
                    </a:cubicBezTo>
                    <a:cubicBezTo>
                      <a:pt x="6506" y="10879"/>
                      <a:pt x="6536" y="10818"/>
                      <a:pt x="6567" y="10742"/>
                    </a:cubicBezTo>
                    <a:cubicBezTo>
                      <a:pt x="6597" y="10666"/>
                      <a:pt x="6613" y="10605"/>
                      <a:pt x="6628" y="10544"/>
                    </a:cubicBezTo>
                    <a:cubicBezTo>
                      <a:pt x="6658" y="10468"/>
                      <a:pt x="6674" y="10392"/>
                      <a:pt x="6674" y="10331"/>
                    </a:cubicBezTo>
                    <a:lnTo>
                      <a:pt x="6674" y="10315"/>
                    </a:lnTo>
                    <a:cubicBezTo>
                      <a:pt x="6674" y="10300"/>
                      <a:pt x="6689" y="10285"/>
                      <a:pt x="6689" y="10270"/>
                    </a:cubicBezTo>
                    <a:close/>
                    <a:moveTo>
                      <a:pt x="10408" y="17140"/>
                    </a:moveTo>
                    <a:cubicBezTo>
                      <a:pt x="10399" y="17146"/>
                      <a:pt x="10389" y="17153"/>
                      <a:pt x="10380" y="17159"/>
                    </a:cubicBezTo>
                    <a:lnTo>
                      <a:pt x="10380" y="17159"/>
                    </a:lnTo>
                    <a:cubicBezTo>
                      <a:pt x="10383" y="17157"/>
                      <a:pt x="10387" y="17156"/>
                      <a:pt x="10391" y="17156"/>
                    </a:cubicBezTo>
                    <a:cubicBezTo>
                      <a:pt x="10397" y="17151"/>
                      <a:pt x="10402" y="17145"/>
                      <a:pt x="10408" y="17140"/>
                    </a:cubicBezTo>
                    <a:close/>
                    <a:moveTo>
                      <a:pt x="10380" y="17159"/>
                    </a:moveTo>
                    <a:cubicBezTo>
                      <a:pt x="10369" y="17163"/>
                      <a:pt x="10361" y="17172"/>
                      <a:pt x="10361" y="17172"/>
                    </a:cubicBezTo>
                    <a:cubicBezTo>
                      <a:pt x="10367" y="17167"/>
                      <a:pt x="10373" y="17163"/>
                      <a:pt x="10380" y="17159"/>
                    </a:cubicBezTo>
                    <a:close/>
                    <a:moveTo>
                      <a:pt x="11138" y="18071"/>
                    </a:moveTo>
                    <a:lnTo>
                      <a:pt x="11138" y="18071"/>
                    </a:lnTo>
                    <a:cubicBezTo>
                      <a:pt x="11138" y="18071"/>
                      <a:pt x="11138" y="18086"/>
                      <a:pt x="11122" y="18086"/>
                    </a:cubicBezTo>
                    <a:cubicBezTo>
                      <a:pt x="11138" y="18086"/>
                      <a:pt x="11138" y="18086"/>
                      <a:pt x="11138" y="18071"/>
                    </a:cubicBezTo>
                    <a:close/>
                    <a:moveTo>
                      <a:pt x="15434" y="10590"/>
                    </a:moveTo>
                    <a:cubicBezTo>
                      <a:pt x="15510" y="10651"/>
                      <a:pt x="15602" y="10712"/>
                      <a:pt x="15678" y="10757"/>
                    </a:cubicBezTo>
                    <a:cubicBezTo>
                      <a:pt x="15709" y="10788"/>
                      <a:pt x="15739" y="10803"/>
                      <a:pt x="15769" y="10818"/>
                    </a:cubicBezTo>
                    <a:cubicBezTo>
                      <a:pt x="15785" y="10833"/>
                      <a:pt x="15800" y="10833"/>
                      <a:pt x="15815" y="10849"/>
                    </a:cubicBezTo>
                    <a:cubicBezTo>
                      <a:pt x="15876" y="10894"/>
                      <a:pt x="15952" y="10925"/>
                      <a:pt x="16013" y="10971"/>
                    </a:cubicBezTo>
                    <a:cubicBezTo>
                      <a:pt x="16166" y="11047"/>
                      <a:pt x="16287" y="11123"/>
                      <a:pt x="16409" y="11169"/>
                    </a:cubicBezTo>
                    <a:cubicBezTo>
                      <a:pt x="16531" y="11230"/>
                      <a:pt x="16668" y="11275"/>
                      <a:pt x="16821" y="11336"/>
                    </a:cubicBezTo>
                    <a:cubicBezTo>
                      <a:pt x="16973" y="11397"/>
                      <a:pt x="17125" y="11443"/>
                      <a:pt x="17278" y="11489"/>
                    </a:cubicBezTo>
                    <a:cubicBezTo>
                      <a:pt x="17324" y="11504"/>
                      <a:pt x="17369" y="11519"/>
                      <a:pt x="17415" y="11534"/>
                    </a:cubicBezTo>
                    <a:lnTo>
                      <a:pt x="17445" y="11534"/>
                    </a:lnTo>
                    <a:cubicBezTo>
                      <a:pt x="17537" y="11565"/>
                      <a:pt x="17628" y="11595"/>
                      <a:pt x="17720" y="11626"/>
                    </a:cubicBezTo>
                    <a:cubicBezTo>
                      <a:pt x="17826" y="11656"/>
                      <a:pt x="17933" y="11687"/>
                      <a:pt x="18040" y="11717"/>
                    </a:cubicBezTo>
                    <a:cubicBezTo>
                      <a:pt x="18116" y="11748"/>
                      <a:pt x="18192" y="11778"/>
                      <a:pt x="18253" y="11809"/>
                    </a:cubicBezTo>
                    <a:lnTo>
                      <a:pt x="18299" y="11809"/>
                    </a:lnTo>
                    <a:cubicBezTo>
                      <a:pt x="18329" y="11839"/>
                      <a:pt x="18375" y="11854"/>
                      <a:pt x="18405" y="11870"/>
                    </a:cubicBezTo>
                    <a:lnTo>
                      <a:pt x="18436" y="11885"/>
                    </a:lnTo>
                    <a:cubicBezTo>
                      <a:pt x="18466" y="11885"/>
                      <a:pt x="18481" y="11900"/>
                      <a:pt x="18512" y="11915"/>
                    </a:cubicBezTo>
                    <a:lnTo>
                      <a:pt x="18649" y="11991"/>
                    </a:lnTo>
                    <a:lnTo>
                      <a:pt x="18740" y="12037"/>
                    </a:lnTo>
                    <a:cubicBezTo>
                      <a:pt x="18756" y="12052"/>
                      <a:pt x="18771" y="12052"/>
                      <a:pt x="18786" y="12068"/>
                    </a:cubicBezTo>
                    <a:cubicBezTo>
                      <a:pt x="18893" y="12113"/>
                      <a:pt x="18984" y="12174"/>
                      <a:pt x="19076" y="12235"/>
                    </a:cubicBezTo>
                    <a:cubicBezTo>
                      <a:pt x="19167" y="12281"/>
                      <a:pt x="19258" y="12342"/>
                      <a:pt x="19365" y="12418"/>
                    </a:cubicBezTo>
                    <a:lnTo>
                      <a:pt x="19411" y="12464"/>
                    </a:lnTo>
                    <a:lnTo>
                      <a:pt x="19441" y="12479"/>
                    </a:lnTo>
                    <a:cubicBezTo>
                      <a:pt x="19457" y="12494"/>
                      <a:pt x="19472" y="12509"/>
                      <a:pt x="19487" y="12525"/>
                    </a:cubicBezTo>
                    <a:lnTo>
                      <a:pt x="19502" y="12540"/>
                    </a:lnTo>
                    <a:cubicBezTo>
                      <a:pt x="19563" y="12586"/>
                      <a:pt x="19609" y="12631"/>
                      <a:pt x="19655" y="12692"/>
                    </a:cubicBezTo>
                    <a:lnTo>
                      <a:pt x="19716" y="12768"/>
                    </a:lnTo>
                    <a:cubicBezTo>
                      <a:pt x="19716" y="12768"/>
                      <a:pt x="19731" y="12784"/>
                      <a:pt x="19731" y="12799"/>
                    </a:cubicBezTo>
                    <a:cubicBezTo>
                      <a:pt x="19761" y="12829"/>
                      <a:pt x="19792" y="12875"/>
                      <a:pt x="19822" y="12906"/>
                    </a:cubicBezTo>
                    <a:cubicBezTo>
                      <a:pt x="19837" y="12936"/>
                      <a:pt x="19853" y="12967"/>
                      <a:pt x="19868" y="12997"/>
                    </a:cubicBezTo>
                    <a:cubicBezTo>
                      <a:pt x="19868" y="13027"/>
                      <a:pt x="19883" y="13058"/>
                      <a:pt x="19898" y="13088"/>
                    </a:cubicBezTo>
                    <a:cubicBezTo>
                      <a:pt x="19914" y="13180"/>
                      <a:pt x="19929" y="13256"/>
                      <a:pt x="19944" y="13317"/>
                    </a:cubicBezTo>
                    <a:cubicBezTo>
                      <a:pt x="19959" y="13378"/>
                      <a:pt x="19959" y="13439"/>
                      <a:pt x="19975" y="13485"/>
                    </a:cubicBezTo>
                    <a:lnTo>
                      <a:pt x="19975" y="13515"/>
                    </a:lnTo>
                    <a:cubicBezTo>
                      <a:pt x="19990" y="13591"/>
                      <a:pt x="19990" y="13683"/>
                      <a:pt x="20005" y="13759"/>
                    </a:cubicBezTo>
                    <a:lnTo>
                      <a:pt x="20005" y="13774"/>
                    </a:lnTo>
                    <a:cubicBezTo>
                      <a:pt x="20005" y="13820"/>
                      <a:pt x="20005" y="13865"/>
                      <a:pt x="19990" y="13896"/>
                    </a:cubicBezTo>
                    <a:cubicBezTo>
                      <a:pt x="19990" y="13926"/>
                      <a:pt x="19990" y="13957"/>
                      <a:pt x="19975" y="13987"/>
                    </a:cubicBezTo>
                    <a:cubicBezTo>
                      <a:pt x="19959" y="14094"/>
                      <a:pt x="19914" y="14185"/>
                      <a:pt x="19883" y="14277"/>
                    </a:cubicBezTo>
                    <a:lnTo>
                      <a:pt x="19853" y="14338"/>
                    </a:lnTo>
                    <a:cubicBezTo>
                      <a:pt x="19822" y="14429"/>
                      <a:pt x="19792" y="14536"/>
                      <a:pt x="19746" y="14642"/>
                    </a:cubicBezTo>
                    <a:lnTo>
                      <a:pt x="19731" y="14688"/>
                    </a:lnTo>
                    <a:lnTo>
                      <a:pt x="19716" y="14703"/>
                    </a:lnTo>
                    <a:cubicBezTo>
                      <a:pt x="19685" y="14795"/>
                      <a:pt x="19639" y="14886"/>
                      <a:pt x="19594" y="14978"/>
                    </a:cubicBezTo>
                    <a:lnTo>
                      <a:pt x="19563" y="15054"/>
                    </a:lnTo>
                    <a:cubicBezTo>
                      <a:pt x="19533" y="15115"/>
                      <a:pt x="19502" y="15176"/>
                      <a:pt x="19472" y="15252"/>
                    </a:cubicBezTo>
                    <a:cubicBezTo>
                      <a:pt x="19426" y="15343"/>
                      <a:pt x="19396" y="15450"/>
                      <a:pt x="19350" y="15541"/>
                    </a:cubicBezTo>
                    <a:cubicBezTo>
                      <a:pt x="19350" y="15572"/>
                      <a:pt x="19335" y="15602"/>
                      <a:pt x="19335" y="15618"/>
                    </a:cubicBezTo>
                    <a:cubicBezTo>
                      <a:pt x="19304" y="15709"/>
                      <a:pt x="19274" y="15785"/>
                      <a:pt x="19243" y="15861"/>
                    </a:cubicBezTo>
                    <a:cubicBezTo>
                      <a:pt x="19213" y="15922"/>
                      <a:pt x="19198" y="15983"/>
                      <a:pt x="19152" y="16029"/>
                    </a:cubicBezTo>
                    <a:cubicBezTo>
                      <a:pt x="19106" y="16120"/>
                      <a:pt x="19060" y="16197"/>
                      <a:pt x="18999" y="16288"/>
                    </a:cubicBezTo>
                    <a:lnTo>
                      <a:pt x="18984" y="16303"/>
                    </a:lnTo>
                    <a:cubicBezTo>
                      <a:pt x="18969" y="16318"/>
                      <a:pt x="18969" y="16318"/>
                      <a:pt x="18954" y="16334"/>
                    </a:cubicBezTo>
                    <a:lnTo>
                      <a:pt x="18939" y="16364"/>
                    </a:lnTo>
                    <a:cubicBezTo>
                      <a:pt x="18878" y="16440"/>
                      <a:pt x="18817" y="16516"/>
                      <a:pt x="18756" y="16593"/>
                    </a:cubicBezTo>
                    <a:lnTo>
                      <a:pt x="18725" y="16638"/>
                    </a:lnTo>
                    <a:lnTo>
                      <a:pt x="18680" y="16684"/>
                    </a:lnTo>
                    <a:lnTo>
                      <a:pt x="18664" y="16699"/>
                    </a:lnTo>
                    <a:cubicBezTo>
                      <a:pt x="18664" y="16715"/>
                      <a:pt x="18649" y="16730"/>
                      <a:pt x="18634" y="16730"/>
                    </a:cubicBezTo>
                    <a:lnTo>
                      <a:pt x="18619" y="16760"/>
                    </a:lnTo>
                    <a:cubicBezTo>
                      <a:pt x="18588" y="16791"/>
                      <a:pt x="18542" y="16836"/>
                      <a:pt x="18512" y="16882"/>
                    </a:cubicBezTo>
                    <a:lnTo>
                      <a:pt x="18466" y="16928"/>
                    </a:lnTo>
                    <a:lnTo>
                      <a:pt x="18436" y="16943"/>
                    </a:lnTo>
                    <a:cubicBezTo>
                      <a:pt x="18436" y="16958"/>
                      <a:pt x="18421" y="16958"/>
                      <a:pt x="18405" y="16974"/>
                    </a:cubicBezTo>
                    <a:cubicBezTo>
                      <a:pt x="18390" y="16989"/>
                      <a:pt x="18375" y="17004"/>
                      <a:pt x="18360" y="17019"/>
                    </a:cubicBezTo>
                    <a:lnTo>
                      <a:pt x="18283" y="17080"/>
                    </a:lnTo>
                    <a:lnTo>
                      <a:pt x="18207" y="17141"/>
                    </a:lnTo>
                    <a:lnTo>
                      <a:pt x="18146" y="17187"/>
                    </a:lnTo>
                    <a:lnTo>
                      <a:pt x="18131" y="17202"/>
                    </a:lnTo>
                    <a:cubicBezTo>
                      <a:pt x="18116" y="17202"/>
                      <a:pt x="18116" y="17217"/>
                      <a:pt x="18101" y="17217"/>
                    </a:cubicBezTo>
                    <a:cubicBezTo>
                      <a:pt x="18085" y="17233"/>
                      <a:pt x="18070" y="17248"/>
                      <a:pt x="18055" y="17263"/>
                    </a:cubicBezTo>
                    <a:lnTo>
                      <a:pt x="17872" y="17370"/>
                    </a:lnTo>
                    <a:lnTo>
                      <a:pt x="17781" y="17431"/>
                    </a:lnTo>
                    <a:lnTo>
                      <a:pt x="17689" y="17476"/>
                    </a:lnTo>
                    <a:cubicBezTo>
                      <a:pt x="17659" y="17492"/>
                      <a:pt x="17628" y="17507"/>
                      <a:pt x="17598" y="17522"/>
                    </a:cubicBezTo>
                    <a:lnTo>
                      <a:pt x="17567" y="17537"/>
                    </a:lnTo>
                    <a:lnTo>
                      <a:pt x="17552" y="17553"/>
                    </a:lnTo>
                    <a:cubicBezTo>
                      <a:pt x="17522" y="17568"/>
                      <a:pt x="17491" y="17583"/>
                      <a:pt x="17461" y="17598"/>
                    </a:cubicBezTo>
                    <a:lnTo>
                      <a:pt x="17308" y="17674"/>
                    </a:lnTo>
                    <a:lnTo>
                      <a:pt x="17171" y="17751"/>
                    </a:lnTo>
                    <a:cubicBezTo>
                      <a:pt x="17065" y="17796"/>
                      <a:pt x="16973" y="17857"/>
                      <a:pt x="16866" y="17903"/>
                    </a:cubicBezTo>
                    <a:cubicBezTo>
                      <a:pt x="16806" y="17933"/>
                      <a:pt x="16729" y="17964"/>
                      <a:pt x="16653" y="17994"/>
                    </a:cubicBezTo>
                    <a:lnTo>
                      <a:pt x="16623" y="18010"/>
                    </a:lnTo>
                    <a:cubicBezTo>
                      <a:pt x="16562" y="18040"/>
                      <a:pt x="16486" y="18071"/>
                      <a:pt x="16409" y="18086"/>
                    </a:cubicBezTo>
                    <a:cubicBezTo>
                      <a:pt x="16348" y="18116"/>
                      <a:pt x="16287" y="18131"/>
                      <a:pt x="16227" y="18131"/>
                    </a:cubicBezTo>
                    <a:cubicBezTo>
                      <a:pt x="16181" y="18147"/>
                      <a:pt x="16150" y="18147"/>
                      <a:pt x="16105" y="18147"/>
                    </a:cubicBezTo>
                    <a:lnTo>
                      <a:pt x="15968" y="18147"/>
                    </a:lnTo>
                    <a:cubicBezTo>
                      <a:pt x="15891" y="18131"/>
                      <a:pt x="15800" y="18116"/>
                      <a:pt x="15724" y="18101"/>
                    </a:cubicBezTo>
                    <a:cubicBezTo>
                      <a:pt x="15632" y="18071"/>
                      <a:pt x="15556" y="18055"/>
                      <a:pt x="15495" y="18025"/>
                    </a:cubicBezTo>
                    <a:cubicBezTo>
                      <a:pt x="15450" y="18010"/>
                      <a:pt x="15404" y="17979"/>
                      <a:pt x="15373" y="17964"/>
                    </a:cubicBezTo>
                    <a:cubicBezTo>
                      <a:pt x="15328" y="17949"/>
                      <a:pt x="15297" y="17918"/>
                      <a:pt x="15267" y="17888"/>
                    </a:cubicBezTo>
                    <a:cubicBezTo>
                      <a:pt x="15175" y="17827"/>
                      <a:pt x="15099" y="17751"/>
                      <a:pt x="15023" y="17690"/>
                    </a:cubicBezTo>
                    <a:cubicBezTo>
                      <a:pt x="15008" y="17659"/>
                      <a:pt x="14977" y="17644"/>
                      <a:pt x="14947" y="17613"/>
                    </a:cubicBezTo>
                    <a:cubicBezTo>
                      <a:pt x="14855" y="17522"/>
                      <a:pt x="14764" y="17461"/>
                      <a:pt x="14657" y="17431"/>
                    </a:cubicBezTo>
                    <a:cubicBezTo>
                      <a:pt x="14612" y="17400"/>
                      <a:pt x="14535" y="17385"/>
                      <a:pt x="14474" y="17385"/>
                    </a:cubicBezTo>
                    <a:lnTo>
                      <a:pt x="14413" y="17385"/>
                    </a:lnTo>
                    <a:lnTo>
                      <a:pt x="14413" y="17370"/>
                    </a:lnTo>
                    <a:cubicBezTo>
                      <a:pt x="14368" y="17370"/>
                      <a:pt x="14322" y="17370"/>
                      <a:pt x="14292" y="17354"/>
                    </a:cubicBezTo>
                    <a:cubicBezTo>
                      <a:pt x="14246" y="17354"/>
                      <a:pt x="14200" y="17339"/>
                      <a:pt x="14170" y="17324"/>
                    </a:cubicBezTo>
                    <a:cubicBezTo>
                      <a:pt x="14124" y="17324"/>
                      <a:pt x="14078" y="17309"/>
                      <a:pt x="14048" y="17294"/>
                    </a:cubicBezTo>
                    <a:cubicBezTo>
                      <a:pt x="14002" y="17278"/>
                      <a:pt x="13972" y="17263"/>
                      <a:pt x="13926" y="17233"/>
                    </a:cubicBezTo>
                    <a:cubicBezTo>
                      <a:pt x="13911" y="17217"/>
                      <a:pt x="13880" y="17202"/>
                      <a:pt x="13865" y="17187"/>
                    </a:cubicBezTo>
                    <a:cubicBezTo>
                      <a:pt x="13850" y="17187"/>
                      <a:pt x="13834" y="17172"/>
                      <a:pt x="13819" y="17156"/>
                    </a:cubicBezTo>
                    <a:cubicBezTo>
                      <a:pt x="13804" y="17141"/>
                      <a:pt x="13804" y="17141"/>
                      <a:pt x="13789" y="17126"/>
                    </a:cubicBezTo>
                    <a:cubicBezTo>
                      <a:pt x="13789" y="17111"/>
                      <a:pt x="13774" y="17111"/>
                      <a:pt x="13774" y="17095"/>
                    </a:cubicBezTo>
                    <a:cubicBezTo>
                      <a:pt x="13758" y="17080"/>
                      <a:pt x="13758" y="17065"/>
                      <a:pt x="13743" y="17050"/>
                    </a:cubicBezTo>
                    <a:cubicBezTo>
                      <a:pt x="13743" y="17034"/>
                      <a:pt x="13728" y="17019"/>
                      <a:pt x="13728" y="17004"/>
                    </a:cubicBezTo>
                    <a:cubicBezTo>
                      <a:pt x="13697" y="16897"/>
                      <a:pt x="13682" y="16775"/>
                      <a:pt x="13667" y="16669"/>
                    </a:cubicBezTo>
                    <a:lnTo>
                      <a:pt x="13652" y="16608"/>
                    </a:lnTo>
                    <a:cubicBezTo>
                      <a:pt x="13636" y="16532"/>
                      <a:pt x="13636" y="16471"/>
                      <a:pt x="13621" y="16395"/>
                    </a:cubicBezTo>
                    <a:cubicBezTo>
                      <a:pt x="13621" y="16379"/>
                      <a:pt x="13606" y="16379"/>
                      <a:pt x="13606" y="16364"/>
                    </a:cubicBezTo>
                    <a:lnTo>
                      <a:pt x="13606" y="16349"/>
                    </a:lnTo>
                    <a:lnTo>
                      <a:pt x="13606" y="16303"/>
                    </a:lnTo>
                    <a:lnTo>
                      <a:pt x="13606" y="16273"/>
                    </a:lnTo>
                    <a:cubicBezTo>
                      <a:pt x="13591" y="16212"/>
                      <a:pt x="13575" y="16151"/>
                      <a:pt x="13575" y="16075"/>
                    </a:cubicBezTo>
                    <a:cubicBezTo>
                      <a:pt x="13560" y="15998"/>
                      <a:pt x="13560" y="15922"/>
                      <a:pt x="13560" y="15846"/>
                    </a:cubicBezTo>
                    <a:cubicBezTo>
                      <a:pt x="13545" y="15724"/>
                      <a:pt x="13530" y="15587"/>
                      <a:pt x="13515" y="15450"/>
                    </a:cubicBezTo>
                    <a:cubicBezTo>
                      <a:pt x="13499" y="15374"/>
                      <a:pt x="13484" y="15267"/>
                      <a:pt x="13454" y="15160"/>
                    </a:cubicBezTo>
                    <a:cubicBezTo>
                      <a:pt x="13438" y="15115"/>
                      <a:pt x="13423" y="15054"/>
                      <a:pt x="13408" y="15008"/>
                    </a:cubicBezTo>
                    <a:cubicBezTo>
                      <a:pt x="13393" y="14962"/>
                      <a:pt x="13393" y="14917"/>
                      <a:pt x="13377" y="14871"/>
                    </a:cubicBezTo>
                    <a:cubicBezTo>
                      <a:pt x="13377" y="14825"/>
                      <a:pt x="13377" y="14780"/>
                      <a:pt x="13377" y="14734"/>
                    </a:cubicBezTo>
                    <a:cubicBezTo>
                      <a:pt x="13377" y="14688"/>
                      <a:pt x="13377" y="14658"/>
                      <a:pt x="13377" y="14612"/>
                    </a:cubicBezTo>
                    <a:cubicBezTo>
                      <a:pt x="13377" y="14582"/>
                      <a:pt x="13393" y="14551"/>
                      <a:pt x="13393" y="14521"/>
                    </a:cubicBezTo>
                    <a:lnTo>
                      <a:pt x="13393" y="14490"/>
                    </a:lnTo>
                    <a:cubicBezTo>
                      <a:pt x="13408" y="14399"/>
                      <a:pt x="13408" y="14323"/>
                      <a:pt x="13423" y="14231"/>
                    </a:cubicBezTo>
                    <a:cubicBezTo>
                      <a:pt x="13438" y="14170"/>
                      <a:pt x="13454" y="14109"/>
                      <a:pt x="13469" y="14048"/>
                    </a:cubicBezTo>
                    <a:lnTo>
                      <a:pt x="13469" y="14003"/>
                    </a:lnTo>
                    <a:cubicBezTo>
                      <a:pt x="13484" y="13957"/>
                      <a:pt x="13499" y="13896"/>
                      <a:pt x="13515" y="13835"/>
                    </a:cubicBezTo>
                    <a:cubicBezTo>
                      <a:pt x="13575" y="13606"/>
                      <a:pt x="13621" y="13408"/>
                      <a:pt x="13652" y="13226"/>
                    </a:cubicBezTo>
                    <a:cubicBezTo>
                      <a:pt x="13667" y="13165"/>
                      <a:pt x="13682" y="13088"/>
                      <a:pt x="13697" y="13027"/>
                    </a:cubicBezTo>
                    <a:cubicBezTo>
                      <a:pt x="13697" y="12997"/>
                      <a:pt x="13697" y="12967"/>
                      <a:pt x="13713" y="12936"/>
                    </a:cubicBezTo>
                    <a:cubicBezTo>
                      <a:pt x="13728" y="12829"/>
                      <a:pt x="13743" y="12738"/>
                      <a:pt x="13758" y="12631"/>
                    </a:cubicBezTo>
                    <a:lnTo>
                      <a:pt x="13804" y="12433"/>
                    </a:lnTo>
                    <a:cubicBezTo>
                      <a:pt x="13834" y="12311"/>
                      <a:pt x="13850" y="12189"/>
                      <a:pt x="13880" y="12052"/>
                    </a:cubicBezTo>
                    <a:lnTo>
                      <a:pt x="13895" y="11946"/>
                    </a:lnTo>
                    <a:cubicBezTo>
                      <a:pt x="13926" y="11809"/>
                      <a:pt x="13956" y="11656"/>
                      <a:pt x="13987" y="11519"/>
                    </a:cubicBezTo>
                    <a:cubicBezTo>
                      <a:pt x="14017" y="11534"/>
                      <a:pt x="14048" y="11534"/>
                      <a:pt x="14063" y="11534"/>
                    </a:cubicBezTo>
                    <a:cubicBezTo>
                      <a:pt x="14090" y="11543"/>
                      <a:pt x="14114" y="11547"/>
                      <a:pt x="14136" y="11547"/>
                    </a:cubicBezTo>
                    <a:cubicBezTo>
                      <a:pt x="14188" y="11547"/>
                      <a:pt x="14224" y="11525"/>
                      <a:pt x="14246" y="11504"/>
                    </a:cubicBezTo>
                    <a:cubicBezTo>
                      <a:pt x="14261" y="11473"/>
                      <a:pt x="14276" y="11458"/>
                      <a:pt x="14292" y="11428"/>
                    </a:cubicBezTo>
                    <a:cubicBezTo>
                      <a:pt x="14307" y="11397"/>
                      <a:pt x="14322" y="11352"/>
                      <a:pt x="14337" y="11306"/>
                    </a:cubicBezTo>
                    <a:cubicBezTo>
                      <a:pt x="14353" y="11245"/>
                      <a:pt x="14368" y="11184"/>
                      <a:pt x="14383" y="11123"/>
                    </a:cubicBezTo>
                    <a:lnTo>
                      <a:pt x="14398" y="11062"/>
                    </a:lnTo>
                    <a:cubicBezTo>
                      <a:pt x="14413" y="11016"/>
                      <a:pt x="14413" y="10986"/>
                      <a:pt x="14429" y="10940"/>
                    </a:cubicBezTo>
                    <a:cubicBezTo>
                      <a:pt x="14429" y="10894"/>
                      <a:pt x="14444" y="10864"/>
                      <a:pt x="14444" y="10818"/>
                    </a:cubicBezTo>
                    <a:cubicBezTo>
                      <a:pt x="14459" y="10894"/>
                      <a:pt x="14474" y="10971"/>
                      <a:pt x="14490" y="11047"/>
                    </a:cubicBezTo>
                    <a:cubicBezTo>
                      <a:pt x="14490" y="11077"/>
                      <a:pt x="14490" y="11092"/>
                      <a:pt x="14490" y="11108"/>
                    </a:cubicBezTo>
                    <a:cubicBezTo>
                      <a:pt x="14505" y="11138"/>
                      <a:pt x="14505" y="11153"/>
                      <a:pt x="14505" y="11184"/>
                    </a:cubicBezTo>
                    <a:cubicBezTo>
                      <a:pt x="14505" y="11230"/>
                      <a:pt x="14505" y="11291"/>
                      <a:pt x="14520" y="11336"/>
                    </a:cubicBezTo>
                    <a:cubicBezTo>
                      <a:pt x="14520" y="11382"/>
                      <a:pt x="14520" y="11412"/>
                      <a:pt x="14535" y="11458"/>
                    </a:cubicBezTo>
                    <a:cubicBezTo>
                      <a:pt x="14535" y="11534"/>
                      <a:pt x="14551" y="11626"/>
                      <a:pt x="14566" y="11702"/>
                    </a:cubicBezTo>
                    <a:cubicBezTo>
                      <a:pt x="14566" y="11778"/>
                      <a:pt x="14581" y="11870"/>
                      <a:pt x="14581" y="11946"/>
                    </a:cubicBezTo>
                    <a:cubicBezTo>
                      <a:pt x="14581" y="11961"/>
                      <a:pt x="14596" y="11991"/>
                      <a:pt x="14596" y="12022"/>
                    </a:cubicBezTo>
                    <a:cubicBezTo>
                      <a:pt x="14596" y="12022"/>
                      <a:pt x="14596" y="12037"/>
                      <a:pt x="14596" y="12052"/>
                    </a:cubicBezTo>
                    <a:cubicBezTo>
                      <a:pt x="14612" y="12189"/>
                      <a:pt x="14642" y="12327"/>
                      <a:pt x="14657" y="12464"/>
                    </a:cubicBezTo>
                    <a:cubicBezTo>
                      <a:pt x="14688" y="12631"/>
                      <a:pt x="14718" y="12799"/>
                      <a:pt x="14749" y="12967"/>
                    </a:cubicBezTo>
                    <a:cubicBezTo>
                      <a:pt x="14764" y="13058"/>
                      <a:pt x="14779" y="13165"/>
                      <a:pt x="14794" y="13256"/>
                    </a:cubicBezTo>
                    <a:cubicBezTo>
                      <a:pt x="14810" y="13271"/>
                      <a:pt x="14810" y="13286"/>
                      <a:pt x="14810" y="13302"/>
                    </a:cubicBezTo>
                    <a:cubicBezTo>
                      <a:pt x="14810" y="13332"/>
                      <a:pt x="14825" y="13363"/>
                      <a:pt x="14825" y="13393"/>
                    </a:cubicBezTo>
                    <a:cubicBezTo>
                      <a:pt x="14840" y="13454"/>
                      <a:pt x="14855" y="13515"/>
                      <a:pt x="14871" y="13591"/>
                    </a:cubicBezTo>
                    <a:cubicBezTo>
                      <a:pt x="14901" y="13713"/>
                      <a:pt x="14931" y="13835"/>
                      <a:pt x="14962" y="13957"/>
                    </a:cubicBezTo>
                    <a:cubicBezTo>
                      <a:pt x="15023" y="14185"/>
                      <a:pt x="15084" y="14429"/>
                      <a:pt x="15175" y="14658"/>
                    </a:cubicBezTo>
                    <a:cubicBezTo>
                      <a:pt x="15206" y="14734"/>
                      <a:pt x="15236" y="14810"/>
                      <a:pt x="15267" y="14901"/>
                    </a:cubicBezTo>
                    <a:cubicBezTo>
                      <a:pt x="15297" y="14978"/>
                      <a:pt x="15328" y="15054"/>
                      <a:pt x="15373" y="15115"/>
                    </a:cubicBezTo>
                    <a:cubicBezTo>
                      <a:pt x="15419" y="15221"/>
                      <a:pt x="15465" y="15313"/>
                      <a:pt x="15510" y="15404"/>
                    </a:cubicBezTo>
                    <a:cubicBezTo>
                      <a:pt x="15602" y="15557"/>
                      <a:pt x="15678" y="15724"/>
                      <a:pt x="15769" y="15877"/>
                    </a:cubicBezTo>
                    <a:cubicBezTo>
                      <a:pt x="15678" y="15694"/>
                      <a:pt x="15587" y="15511"/>
                      <a:pt x="15510" y="15328"/>
                    </a:cubicBezTo>
                    <a:cubicBezTo>
                      <a:pt x="15465" y="15237"/>
                      <a:pt x="15419" y="15130"/>
                      <a:pt x="15373" y="15023"/>
                    </a:cubicBezTo>
                    <a:cubicBezTo>
                      <a:pt x="15328" y="14917"/>
                      <a:pt x="15297" y="14810"/>
                      <a:pt x="15251" y="14703"/>
                    </a:cubicBezTo>
                    <a:cubicBezTo>
                      <a:pt x="15175" y="14475"/>
                      <a:pt x="15114" y="14216"/>
                      <a:pt x="15053" y="13972"/>
                    </a:cubicBezTo>
                    <a:cubicBezTo>
                      <a:pt x="15023" y="13850"/>
                      <a:pt x="14992" y="13728"/>
                      <a:pt x="14977" y="13591"/>
                    </a:cubicBezTo>
                    <a:lnTo>
                      <a:pt x="14931" y="13408"/>
                    </a:lnTo>
                    <a:cubicBezTo>
                      <a:pt x="14931" y="13378"/>
                      <a:pt x="14916" y="13347"/>
                      <a:pt x="14916" y="13317"/>
                    </a:cubicBezTo>
                    <a:cubicBezTo>
                      <a:pt x="14901" y="13286"/>
                      <a:pt x="14901" y="13256"/>
                      <a:pt x="14901" y="13226"/>
                    </a:cubicBezTo>
                    <a:cubicBezTo>
                      <a:pt x="14901" y="13226"/>
                      <a:pt x="14901" y="13241"/>
                      <a:pt x="14901" y="13241"/>
                    </a:cubicBezTo>
                    <a:cubicBezTo>
                      <a:pt x="14871" y="13119"/>
                      <a:pt x="14855" y="12997"/>
                      <a:pt x="14840" y="12890"/>
                    </a:cubicBezTo>
                    <a:cubicBezTo>
                      <a:pt x="14810" y="12708"/>
                      <a:pt x="14779" y="12540"/>
                      <a:pt x="14749" y="12372"/>
                    </a:cubicBezTo>
                    <a:cubicBezTo>
                      <a:pt x="14733" y="12266"/>
                      <a:pt x="14703" y="12144"/>
                      <a:pt x="14688" y="12037"/>
                    </a:cubicBezTo>
                    <a:cubicBezTo>
                      <a:pt x="14688" y="12037"/>
                      <a:pt x="14688" y="12037"/>
                      <a:pt x="14688" y="12022"/>
                    </a:cubicBezTo>
                    <a:cubicBezTo>
                      <a:pt x="14672" y="11900"/>
                      <a:pt x="14657" y="11763"/>
                      <a:pt x="14642" y="11626"/>
                    </a:cubicBezTo>
                    <a:cubicBezTo>
                      <a:pt x="14627" y="11519"/>
                      <a:pt x="14612" y="11412"/>
                      <a:pt x="14596" y="11306"/>
                    </a:cubicBezTo>
                    <a:cubicBezTo>
                      <a:pt x="14596" y="11245"/>
                      <a:pt x="14581" y="11169"/>
                      <a:pt x="14566" y="11108"/>
                    </a:cubicBezTo>
                    <a:cubicBezTo>
                      <a:pt x="14566" y="11077"/>
                      <a:pt x="14566" y="11062"/>
                      <a:pt x="14566" y="11032"/>
                    </a:cubicBezTo>
                    <a:cubicBezTo>
                      <a:pt x="14551" y="11001"/>
                      <a:pt x="14551" y="10971"/>
                      <a:pt x="14535" y="10940"/>
                    </a:cubicBezTo>
                    <a:cubicBezTo>
                      <a:pt x="14535" y="10864"/>
                      <a:pt x="14520" y="10788"/>
                      <a:pt x="14505" y="10727"/>
                    </a:cubicBezTo>
                    <a:cubicBezTo>
                      <a:pt x="14505" y="10696"/>
                      <a:pt x="14490" y="10681"/>
                      <a:pt x="14490" y="10651"/>
                    </a:cubicBezTo>
                    <a:cubicBezTo>
                      <a:pt x="14490" y="10651"/>
                      <a:pt x="14490" y="10635"/>
                      <a:pt x="14490" y="10635"/>
                    </a:cubicBezTo>
                    <a:cubicBezTo>
                      <a:pt x="14490" y="10620"/>
                      <a:pt x="14490" y="10605"/>
                      <a:pt x="14490" y="10605"/>
                    </a:cubicBezTo>
                    <a:cubicBezTo>
                      <a:pt x="14505" y="10605"/>
                      <a:pt x="14520" y="10620"/>
                      <a:pt x="14520" y="10620"/>
                    </a:cubicBezTo>
                    <a:cubicBezTo>
                      <a:pt x="14535" y="10635"/>
                      <a:pt x="14551" y="10635"/>
                      <a:pt x="14551" y="10635"/>
                    </a:cubicBezTo>
                    <a:cubicBezTo>
                      <a:pt x="14581" y="10651"/>
                      <a:pt x="14596" y="10666"/>
                      <a:pt x="14627" y="10681"/>
                    </a:cubicBezTo>
                    <a:cubicBezTo>
                      <a:pt x="14657" y="10712"/>
                      <a:pt x="14688" y="10727"/>
                      <a:pt x="14718" y="10757"/>
                    </a:cubicBezTo>
                    <a:cubicBezTo>
                      <a:pt x="14764" y="10803"/>
                      <a:pt x="14825" y="10864"/>
                      <a:pt x="14886" y="10925"/>
                    </a:cubicBezTo>
                    <a:cubicBezTo>
                      <a:pt x="14901" y="10925"/>
                      <a:pt x="14901" y="10940"/>
                      <a:pt x="14916" y="10940"/>
                    </a:cubicBezTo>
                    <a:cubicBezTo>
                      <a:pt x="14931" y="11016"/>
                      <a:pt x="14962" y="11092"/>
                      <a:pt x="14992" y="11153"/>
                    </a:cubicBezTo>
                    <a:cubicBezTo>
                      <a:pt x="14992" y="11199"/>
                      <a:pt x="15008" y="11230"/>
                      <a:pt x="15023" y="11275"/>
                    </a:cubicBezTo>
                    <a:cubicBezTo>
                      <a:pt x="15023" y="11291"/>
                      <a:pt x="15038" y="11306"/>
                      <a:pt x="15038" y="11306"/>
                    </a:cubicBezTo>
                    <a:cubicBezTo>
                      <a:pt x="15053" y="11352"/>
                      <a:pt x="15069" y="11382"/>
                      <a:pt x="15069" y="11412"/>
                    </a:cubicBezTo>
                    <a:cubicBezTo>
                      <a:pt x="15114" y="11504"/>
                      <a:pt x="15145" y="11595"/>
                      <a:pt x="15175" y="11687"/>
                    </a:cubicBezTo>
                    <a:cubicBezTo>
                      <a:pt x="15190" y="11748"/>
                      <a:pt x="15221" y="11809"/>
                      <a:pt x="15236" y="11870"/>
                    </a:cubicBezTo>
                    <a:cubicBezTo>
                      <a:pt x="15251" y="11915"/>
                      <a:pt x="15267" y="11961"/>
                      <a:pt x="15282" y="12007"/>
                    </a:cubicBezTo>
                    <a:cubicBezTo>
                      <a:pt x="15328" y="12083"/>
                      <a:pt x="15358" y="12174"/>
                      <a:pt x="15389" y="12266"/>
                    </a:cubicBezTo>
                    <a:cubicBezTo>
                      <a:pt x="15404" y="12311"/>
                      <a:pt x="15434" y="12357"/>
                      <a:pt x="15450" y="12403"/>
                    </a:cubicBezTo>
                    <a:cubicBezTo>
                      <a:pt x="15465" y="12448"/>
                      <a:pt x="15495" y="12494"/>
                      <a:pt x="15510" y="12540"/>
                    </a:cubicBezTo>
                    <a:cubicBezTo>
                      <a:pt x="15526" y="12555"/>
                      <a:pt x="15526" y="12586"/>
                      <a:pt x="15541" y="12601"/>
                    </a:cubicBezTo>
                    <a:cubicBezTo>
                      <a:pt x="15571" y="12677"/>
                      <a:pt x="15617" y="12738"/>
                      <a:pt x="15648" y="12814"/>
                    </a:cubicBezTo>
                    <a:cubicBezTo>
                      <a:pt x="15678" y="12860"/>
                      <a:pt x="15709" y="12921"/>
                      <a:pt x="15739" y="12967"/>
                    </a:cubicBezTo>
                    <a:cubicBezTo>
                      <a:pt x="15785" y="13027"/>
                      <a:pt x="15815" y="13073"/>
                      <a:pt x="15846" y="13134"/>
                    </a:cubicBezTo>
                    <a:cubicBezTo>
                      <a:pt x="15922" y="13256"/>
                      <a:pt x="16013" y="13393"/>
                      <a:pt x="16089" y="13515"/>
                    </a:cubicBezTo>
                    <a:cubicBezTo>
                      <a:pt x="16166" y="13637"/>
                      <a:pt x="16227" y="13744"/>
                      <a:pt x="16287" y="13865"/>
                    </a:cubicBezTo>
                    <a:cubicBezTo>
                      <a:pt x="16333" y="13926"/>
                      <a:pt x="16364" y="13987"/>
                      <a:pt x="16394" y="14048"/>
                    </a:cubicBezTo>
                    <a:cubicBezTo>
                      <a:pt x="16440" y="14109"/>
                      <a:pt x="16486" y="14170"/>
                      <a:pt x="16516" y="14231"/>
                    </a:cubicBezTo>
                    <a:cubicBezTo>
                      <a:pt x="16455" y="14109"/>
                      <a:pt x="16379" y="13972"/>
                      <a:pt x="16318" y="13850"/>
                    </a:cubicBezTo>
                    <a:cubicBezTo>
                      <a:pt x="16272" y="13759"/>
                      <a:pt x="16227" y="13652"/>
                      <a:pt x="16181" y="13545"/>
                    </a:cubicBezTo>
                    <a:cubicBezTo>
                      <a:pt x="16166" y="13500"/>
                      <a:pt x="16135" y="13454"/>
                      <a:pt x="16105" y="13408"/>
                    </a:cubicBezTo>
                    <a:cubicBezTo>
                      <a:pt x="16089" y="13363"/>
                      <a:pt x="16074" y="13332"/>
                      <a:pt x="16059" y="13302"/>
                    </a:cubicBezTo>
                    <a:cubicBezTo>
                      <a:pt x="15983" y="13165"/>
                      <a:pt x="15907" y="13043"/>
                      <a:pt x="15846" y="12906"/>
                    </a:cubicBezTo>
                    <a:cubicBezTo>
                      <a:pt x="15815" y="12860"/>
                      <a:pt x="15785" y="12799"/>
                      <a:pt x="15754" y="12753"/>
                    </a:cubicBezTo>
                    <a:cubicBezTo>
                      <a:pt x="15709" y="12677"/>
                      <a:pt x="15678" y="12616"/>
                      <a:pt x="15648" y="12555"/>
                    </a:cubicBezTo>
                    <a:cubicBezTo>
                      <a:pt x="15617" y="12494"/>
                      <a:pt x="15602" y="12448"/>
                      <a:pt x="15571" y="12388"/>
                    </a:cubicBezTo>
                    <a:cubicBezTo>
                      <a:pt x="15541" y="12342"/>
                      <a:pt x="15526" y="12296"/>
                      <a:pt x="15495" y="12235"/>
                    </a:cubicBezTo>
                    <a:lnTo>
                      <a:pt x="15480" y="12205"/>
                    </a:lnTo>
                    <a:cubicBezTo>
                      <a:pt x="15450" y="12129"/>
                      <a:pt x="15419" y="12037"/>
                      <a:pt x="15389" y="11946"/>
                    </a:cubicBezTo>
                    <a:cubicBezTo>
                      <a:pt x="15358" y="11915"/>
                      <a:pt x="15343" y="11870"/>
                      <a:pt x="15328" y="11824"/>
                    </a:cubicBezTo>
                    <a:cubicBezTo>
                      <a:pt x="15267" y="11656"/>
                      <a:pt x="15206" y="11504"/>
                      <a:pt x="15160" y="11336"/>
                    </a:cubicBezTo>
                    <a:cubicBezTo>
                      <a:pt x="15114" y="11245"/>
                      <a:pt x="15084" y="11153"/>
                      <a:pt x="15053" y="11077"/>
                    </a:cubicBezTo>
                    <a:lnTo>
                      <a:pt x="15053" y="11077"/>
                    </a:lnTo>
                    <a:cubicBezTo>
                      <a:pt x="15084" y="11092"/>
                      <a:pt x="15099" y="11108"/>
                      <a:pt x="15130" y="11123"/>
                    </a:cubicBezTo>
                    <a:cubicBezTo>
                      <a:pt x="15145" y="11153"/>
                      <a:pt x="15160" y="11169"/>
                      <a:pt x="15190" y="11169"/>
                    </a:cubicBezTo>
                    <a:cubicBezTo>
                      <a:pt x="15206" y="11184"/>
                      <a:pt x="15221" y="11199"/>
                      <a:pt x="15251" y="11199"/>
                    </a:cubicBezTo>
                    <a:lnTo>
                      <a:pt x="15267" y="11214"/>
                    </a:lnTo>
                    <a:lnTo>
                      <a:pt x="15328" y="11214"/>
                    </a:lnTo>
                    <a:cubicBezTo>
                      <a:pt x="15373" y="11214"/>
                      <a:pt x="15434" y="11199"/>
                      <a:pt x="15465" y="11153"/>
                    </a:cubicBezTo>
                    <a:cubicBezTo>
                      <a:pt x="15495" y="11108"/>
                      <a:pt x="15510" y="11077"/>
                      <a:pt x="15510" y="11032"/>
                    </a:cubicBezTo>
                    <a:cubicBezTo>
                      <a:pt x="15541" y="11062"/>
                      <a:pt x="15571" y="11092"/>
                      <a:pt x="15587" y="11123"/>
                    </a:cubicBezTo>
                    <a:cubicBezTo>
                      <a:pt x="15648" y="11199"/>
                      <a:pt x="15693" y="11260"/>
                      <a:pt x="15739" y="11336"/>
                    </a:cubicBezTo>
                    <a:cubicBezTo>
                      <a:pt x="15846" y="11458"/>
                      <a:pt x="15937" y="11580"/>
                      <a:pt x="16028" y="11702"/>
                    </a:cubicBezTo>
                    <a:cubicBezTo>
                      <a:pt x="16074" y="11748"/>
                      <a:pt x="16105" y="11778"/>
                      <a:pt x="16135" y="11824"/>
                    </a:cubicBezTo>
                    <a:cubicBezTo>
                      <a:pt x="16135" y="11824"/>
                      <a:pt x="16135" y="11839"/>
                      <a:pt x="16150" y="11839"/>
                    </a:cubicBezTo>
                    <a:cubicBezTo>
                      <a:pt x="16166" y="11854"/>
                      <a:pt x="16181" y="11885"/>
                      <a:pt x="16196" y="11900"/>
                    </a:cubicBezTo>
                    <a:cubicBezTo>
                      <a:pt x="16287" y="12007"/>
                      <a:pt x="16379" y="12113"/>
                      <a:pt x="16470" y="12220"/>
                    </a:cubicBezTo>
                    <a:cubicBezTo>
                      <a:pt x="16486" y="12220"/>
                      <a:pt x="16501" y="12235"/>
                      <a:pt x="16501" y="12250"/>
                    </a:cubicBezTo>
                    <a:cubicBezTo>
                      <a:pt x="16531" y="12266"/>
                      <a:pt x="16546" y="12296"/>
                      <a:pt x="16577" y="12327"/>
                    </a:cubicBezTo>
                    <a:cubicBezTo>
                      <a:pt x="16638" y="12372"/>
                      <a:pt x="16684" y="12433"/>
                      <a:pt x="16745" y="12494"/>
                    </a:cubicBezTo>
                    <a:cubicBezTo>
                      <a:pt x="16821" y="12570"/>
                      <a:pt x="16912" y="12662"/>
                      <a:pt x="16988" y="12738"/>
                    </a:cubicBezTo>
                    <a:cubicBezTo>
                      <a:pt x="17019" y="12753"/>
                      <a:pt x="17034" y="12768"/>
                      <a:pt x="17049" y="12799"/>
                    </a:cubicBezTo>
                    <a:cubicBezTo>
                      <a:pt x="17110" y="12845"/>
                      <a:pt x="17186" y="12906"/>
                      <a:pt x="17247" y="12951"/>
                    </a:cubicBezTo>
                    <a:cubicBezTo>
                      <a:pt x="17324" y="13027"/>
                      <a:pt x="17415" y="13088"/>
                      <a:pt x="17522" y="13149"/>
                    </a:cubicBezTo>
                    <a:cubicBezTo>
                      <a:pt x="17567" y="13180"/>
                      <a:pt x="17613" y="13210"/>
                      <a:pt x="17659" y="13241"/>
                    </a:cubicBezTo>
                    <a:cubicBezTo>
                      <a:pt x="17720" y="13271"/>
                      <a:pt x="17765" y="13302"/>
                      <a:pt x="17826" y="13347"/>
                    </a:cubicBezTo>
                    <a:cubicBezTo>
                      <a:pt x="17887" y="13378"/>
                      <a:pt x="17948" y="13424"/>
                      <a:pt x="17994" y="13469"/>
                    </a:cubicBezTo>
                    <a:cubicBezTo>
                      <a:pt x="18055" y="13530"/>
                      <a:pt x="18101" y="13576"/>
                      <a:pt x="18146" y="13637"/>
                    </a:cubicBezTo>
                    <a:cubicBezTo>
                      <a:pt x="18149" y="13637"/>
                      <a:pt x="18152" y="13638"/>
                      <a:pt x="18154" y="13639"/>
                    </a:cubicBezTo>
                    <a:lnTo>
                      <a:pt x="18154" y="13639"/>
                    </a:lnTo>
                    <a:cubicBezTo>
                      <a:pt x="18137" y="13612"/>
                      <a:pt x="18111" y="13584"/>
                      <a:pt x="18085" y="13545"/>
                    </a:cubicBezTo>
                    <a:cubicBezTo>
                      <a:pt x="18055" y="13515"/>
                      <a:pt x="18024" y="13469"/>
                      <a:pt x="17994" y="13424"/>
                    </a:cubicBezTo>
                    <a:cubicBezTo>
                      <a:pt x="17948" y="13393"/>
                      <a:pt x="17918" y="13363"/>
                      <a:pt x="17872" y="13332"/>
                    </a:cubicBezTo>
                    <a:cubicBezTo>
                      <a:pt x="17842" y="13302"/>
                      <a:pt x="17811" y="13271"/>
                      <a:pt x="17765" y="13241"/>
                    </a:cubicBezTo>
                    <a:cubicBezTo>
                      <a:pt x="17750" y="13226"/>
                      <a:pt x="17735" y="13210"/>
                      <a:pt x="17704" y="13195"/>
                    </a:cubicBezTo>
                    <a:cubicBezTo>
                      <a:pt x="17704" y="13180"/>
                      <a:pt x="17689" y="13180"/>
                      <a:pt x="17674" y="13165"/>
                    </a:cubicBezTo>
                    <a:lnTo>
                      <a:pt x="17689" y="13165"/>
                    </a:lnTo>
                    <a:cubicBezTo>
                      <a:pt x="17659" y="13149"/>
                      <a:pt x="17613" y="13119"/>
                      <a:pt x="17583" y="13104"/>
                    </a:cubicBezTo>
                    <a:cubicBezTo>
                      <a:pt x="17552" y="13073"/>
                      <a:pt x="17522" y="13058"/>
                      <a:pt x="17491" y="13043"/>
                    </a:cubicBezTo>
                    <a:cubicBezTo>
                      <a:pt x="17415" y="12967"/>
                      <a:pt x="17324" y="12906"/>
                      <a:pt x="17232" y="12829"/>
                    </a:cubicBezTo>
                    <a:cubicBezTo>
                      <a:pt x="17186" y="12784"/>
                      <a:pt x="17125" y="12738"/>
                      <a:pt x="17065" y="12677"/>
                    </a:cubicBezTo>
                    <a:cubicBezTo>
                      <a:pt x="16988" y="12601"/>
                      <a:pt x="16897" y="12509"/>
                      <a:pt x="16821" y="12433"/>
                    </a:cubicBezTo>
                    <a:cubicBezTo>
                      <a:pt x="16729" y="12342"/>
                      <a:pt x="16638" y="12250"/>
                      <a:pt x="16546" y="12159"/>
                    </a:cubicBezTo>
                    <a:cubicBezTo>
                      <a:pt x="16516" y="12144"/>
                      <a:pt x="16501" y="12113"/>
                      <a:pt x="16486" y="12098"/>
                    </a:cubicBezTo>
                    <a:cubicBezTo>
                      <a:pt x="16440" y="12052"/>
                      <a:pt x="16409" y="12007"/>
                      <a:pt x="16364" y="11961"/>
                    </a:cubicBezTo>
                    <a:cubicBezTo>
                      <a:pt x="16303" y="11900"/>
                      <a:pt x="16257" y="11839"/>
                      <a:pt x="16196" y="11778"/>
                    </a:cubicBezTo>
                    <a:cubicBezTo>
                      <a:pt x="16166" y="11748"/>
                      <a:pt x="16150" y="11717"/>
                      <a:pt x="16120" y="11687"/>
                    </a:cubicBezTo>
                    <a:cubicBezTo>
                      <a:pt x="16074" y="11626"/>
                      <a:pt x="16028" y="11565"/>
                      <a:pt x="15983" y="11504"/>
                    </a:cubicBezTo>
                    <a:cubicBezTo>
                      <a:pt x="15922" y="11443"/>
                      <a:pt x="15876" y="11382"/>
                      <a:pt x="15830" y="11321"/>
                    </a:cubicBezTo>
                    <a:cubicBezTo>
                      <a:pt x="15815" y="11306"/>
                      <a:pt x="15800" y="11291"/>
                      <a:pt x="15785" y="11260"/>
                    </a:cubicBezTo>
                    <a:cubicBezTo>
                      <a:pt x="15785" y="11260"/>
                      <a:pt x="15769" y="11260"/>
                      <a:pt x="15769" y="11245"/>
                    </a:cubicBezTo>
                    <a:cubicBezTo>
                      <a:pt x="15754" y="11230"/>
                      <a:pt x="15739" y="11199"/>
                      <a:pt x="15724" y="11184"/>
                    </a:cubicBezTo>
                    <a:cubicBezTo>
                      <a:pt x="15678" y="11138"/>
                      <a:pt x="15648" y="11077"/>
                      <a:pt x="15602" y="11032"/>
                    </a:cubicBezTo>
                    <a:cubicBezTo>
                      <a:pt x="15556" y="10971"/>
                      <a:pt x="15510" y="10910"/>
                      <a:pt x="15450" y="10833"/>
                    </a:cubicBezTo>
                    <a:cubicBezTo>
                      <a:pt x="15434" y="10803"/>
                      <a:pt x="15404" y="10773"/>
                      <a:pt x="15389" y="10742"/>
                    </a:cubicBezTo>
                    <a:cubicBezTo>
                      <a:pt x="15358" y="10696"/>
                      <a:pt x="15312" y="10651"/>
                      <a:pt x="15282" y="10605"/>
                    </a:cubicBezTo>
                    <a:cubicBezTo>
                      <a:pt x="15328" y="10590"/>
                      <a:pt x="15389" y="10590"/>
                      <a:pt x="15434" y="10590"/>
                    </a:cubicBezTo>
                    <a:close/>
                    <a:moveTo>
                      <a:pt x="23738" y="11611"/>
                    </a:moveTo>
                    <a:cubicBezTo>
                      <a:pt x="23784" y="11626"/>
                      <a:pt x="23845" y="11626"/>
                      <a:pt x="23890" y="11626"/>
                    </a:cubicBezTo>
                    <a:lnTo>
                      <a:pt x="23997" y="11626"/>
                    </a:lnTo>
                    <a:cubicBezTo>
                      <a:pt x="24027" y="11626"/>
                      <a:pt x="24073" y="11641"/>
                      <a:pt x="24104" y="11641"/>
                    </a:cubicBezTo>
                    <a:cubicBezTo>
                      <a:pt x="24210" y="11656"/>
                      <a:pt x="24332" y="11671"/>
                      <a:pt x="24439" y="11702"/>
                    </a:cubicBezTo>
                    <a:cubicBezTo>
                      <a:pt x="24500" y="11717"/>
                      <a:pt x="24561" y="11732"/>
                      <a:pt x="24652" y="11763"/>
                    </a:cubicBezTo>
                    <a:cubicBezTo>
                      <a:pt x="24728" y="11793"/>
                      <a:pt x="24804" y="11824"/>
                      <a:pt x="24881" y="11854"/>
                    </a:cubicBezTo>
                    <a:cubicBezTo>
                      <a:pt x="24926" y="11870"/>
                      <a:pt x="24972" y="11870"/>
                      <a:pt x="25018" y="11885"/>
                    </a:cubicBezTo>
                    <a:cubicBezTo>
                      <a:pt x="25109" y="11915"/>
                      <a:pt x="25216" y="11946"/>
                      <a:pt x="25307" y="11991"/>
                    </a:cubicBezTo>
                    <a:cubicBezTo>
                      <a:pt x="25383" y="12007"/>
                      <a:pt x="25444" y="12052"/>
                      <a:pt x="25520" y="12083"/>
                    </a:cubicBezTo>
                    <a:cubicBezTo>
                      <a:pt x="25566" y="12113"/>
                      <a:pt x="25597" y="12144"/>
                      <a:pt x="25642" y="12159"/>
                    </a:cubicBezTo>
                    <a:cubicBezTo>
                      <a:pt x="25673" y="12205"/>
                      <a:pt x="25719" y="12235"/>
                      <a:pt x="25764" y="12266"/>
                    </a:cubicBezTo>
                    <a:cubicBezTo>
                      <a:pt x="25795" y="12296"/>
                      <a:pt x="25825" y="12327"/>
                      <a:pt x="25856" y="12342"/>
                    </a:cubicBezTo>
                    <a:cubicBezTo>
                      <a:pt x="25917" y="12403"/>
                      <a:pt x="25993" y="12464"/>
                      <a:pt x="26054" y="12525"/>
                    </a:cubicBezTo>
                    <a:cubicBezTo>
                      <a:pt x="26099" y="12555"/>
                      <a:pt x="26130" y="12601"/>
                      <a:pt x="26176" y="12647"/>
                    </a:cubicBezTo>
                    <a:cubicBezTo>
                      <a:pt x="26206" y="12692"/>
                      <a:pt x="26237" y="12738"/>
                      <a:pt x="26267" y="12784"/>
                    </a:cubicBezTo>
                    <a:cubicBezTo>
                      <a:pt x="26282" y="12814"/>
                      <a:pt x="26297" y="12845"/>
                      <a:pt x="26313" y="12875"/>
                    </a:cubicBezTo>
                    <a:cubicBezTo>
                      <a:pt x="26328" y="12921"/>
                      <a:pt x="26343" y="12951"/>
                      <a:pt x="26358" y="12982"/>
                    </a:cubicBezTo>
                    <a:cubicBezTo>
                      <a:pt x="26374" y="13043"/>
                      <a:pt x="26374" y="13119"/>
                      <a:pt x="26389" y="13180"/>
                    </a:cubicBezTo>
                    <a:cubicBezTo>
                      <a:pt x="26389" y="13210"/>
                      <a:pt x="26404" y="13226"/>
                      <a:pt x="26404" y="13256"/>
                    </a:cubicBezTo>
                    <a:cubicBezTo>
                      <a:pt x="26435" y="13378"/>
                      <a:pt x="26450" y="13485"/>
                      <a:pt x="26496" y="13606"/>
                    </a:cubicBezTo>
                    <a:cubicBezTo>
                      <a:pt x="26526" y="13698"/>
                      <a:pt x="26557" y="13804"/>
                      <a:pt x="26602" y="13926"/>
                    </a:cubicBezTo>
                    <a:cubicBezTo>
                      <a:pt x="26602" y="13942"/>
                      <a:pt x="26617" y="13972"/>
                      <a:pt x="26617" y="13987"/>
                    </a:cubicBezTo>
                    <a:lnTo>
                      <a:pt x="26633" y="14018"/>
                    </a:lnTo>
                    <a:lnTo>
                      <a:pt x="26648" y="14033"/>
                    </a:lnTo>
                    <a:cubicBezTo>
                      <a:pt x="26648" y="14048"/>
                      <a:pt x="26648" y="14063"/>
                      <a:pt x="26663" y="14079"/>
                    </a:cubicBezTo>
                    <a:lnTo>
                      <a:pt x="26678" y="14109"/>
                    </a:lnTo>
                    <a:cubicBezTo>
                      <a:pt x="26694" y="14155"/>
                      <a:pt x="26709" y="14185"/>
                      <a:pt x="26739" y="14231"/>
                    </a:cubicBezTo>
                    <a:lnTo>
                      <a:pt x="26739" y="14246"/>
                    </a:lnTo>
                    <a:cubicBezTo>
                      <a:pt x="26785" y="14338"/>
                      <a:pt x="26831" y="14444"/>
                      <a:pt x="26892" y="14551"/>
                    </a:cubicBezTo>
                    <a:cubicBezTo>
                      <a:pt x="26937" y="14658"/>
                      <a:pt x="26983" y="14780"/>
                      <a:pt x="27029" y="14901"/>
                    </a:cubicBezTo>
                    <a:lnTo>
                      <a:pt x="27151" y="15176"/>
                    </a:lnTo>
                    <a:lnTo>
                      <a:pt x="27166" y="15237"/>
                    </a:lnTo>
                    <a:cubicBezTo>
                      <a:pt x="27212" y="15328"/>
                      <a:pt x="27242" y="15419"/>
                      <a:pt x="27273" y="15496"/>
                    </a:cubicBezTo>
                    <a:cubicBezTo>
                      <a:pt x="27318" y="15602"/>
                      <a:pt x="27364" y="15709"/>
                      <a:pt x="27394" y="15831"/>
                    </a:cubicBezTo>
                    <a:cubicBezTo>
                      <a:pt x="27440" y="15953"/>
                      <a:pt x="27471" y="16090"/>
                      <a:pt x="27516" y="16227"/>
                    </a:cubicBezTo>
                    <a:lnTo>
                      <a:pt x="27593" y="16501"/>
                    </a:lnTo>
                    <a:cubicBezTo>
                      <a:pt x="27623" y="16593"/>
                      <a:pt x="27669" y="16699"/>
                      <a:pt x="27699" y="16791"/>
                    </a:cubicBezTo>
                    <a:cubicBezTo>
                      <a:pt x="27714" y="16882"/>
                      <a:pt x="27745" y="16974"/>
                      <a:pt x="27775" y="17065"/>
                    </a:cubicBezTo>
                    <a:lnTo>
                      <a:pt x="27745" y="17080"/>
                    </a:lnTo>
                    <a:lnTo>
                      <a:pt x="27699" y="17095"/>
                    </a:lnTo>
                    <a:lnTo>
                      <a:pt x="27684" y="17111"/>
                    </a:lnTo>
                    <a:lnTo>
                      <a:pt x="27669" y="17111"/>
                    </a:lnTo>
                    <a:cubicBezTo>
                      <a:pt x="27577" y="17156"/>
                      <a:pt x="27486" y="17187"/>
                      <a:pt x="27410" y="17217"/>
                    </a:cubicBezTo>
                    <a:cubicBezTo>
                      <a:pt x="27318" y="17263"/>
                      <a:pt x="27242" y="17294"/>
                      <a:pt x="27151" y="17324"/>
                    </a:cubicBezTo>
                    <a:cubicBezTo>
                      <a:pt x="27075" y="17339"/>
                      <a:pt x="26998" y="17354"/>
                      <a:pt x="26937" y="17370"/>
                    </a:cubicBezTo>
                    <a:cubicBezTo>
                      <a:pt x="26831" y="17385"/>
                      <a:pt x="26724" y="17385"/>
                      <a:pt x="26633" y="17385"/>
                    </a:cubicBezTo>
                    <a:lnTo>
                      <a:pt x="26587" y="17400"/>
                    </a:lnTo>
                    <a:cubicBezTo>
                      <a:pt x="26511" y="17400"/>
                      <a:pt x="26435" y="17400"/>
                      <a:pt x="26374" y="17415"/>
                    </a:cubicBezTo>
                    <a:cubicBezTo>
                      <a:pt x="26313" y="17415"/>
                      <a:pt x="26267" y="17431"/>
                      <a:pt x="26221" y="17431"/>
                    </a:cubicBezTo>
                    <a:cubicBezTo>
                      <a:pt x="26176" y="17446"/>
                      <a:pt x="26145" y="17446"/>
                      <a:pt x="26115" y="17461"/>
                    </a:cubicBezTo>
                    <a:lnTo>
                      <a:pt x="26069" y="17461"/>
                    </a:lnTo>
                    <a:cubicBezTo>
                      <a:pt x="25978" y="17492"/>
                      <a:pt x="25886" y="17507"/>
                      <a:pt x="25795" y="17537"/>
                    </a:cubicBezTo>
                    <a:cubicBezTo>
                      <a:pt x="25688" y="17568"/>
                      <a:pt x="25566" y="17583"/>
                      <a:pt x="25460" y="17613"/>
                    </a:cubicBezTo>
                    <a:cubicBezTo>
                      <a:pt x="25353" y="17629"/>
                      <a:pt x="25246" y="17644"/>
                      <a:pt x="25140" y="17674"/>
                    </a:cubicBezTo>
                    <a:cubicBezTo>
                      <a:pt x="25048" y="17690"/>
                      <a:pt x="24957" y="17720"/>
                      <a:pt x="24865" y="17751"/>
                    </a:cubicBezTo>
                    <a:lnTo>
                      <a:pt x="24804" y="17751"/>
                    </a:lnTo>
                    <a:cubicBezTo>
                      <a:pt x="24713" y="17781"/>
                      <a:pt x="24622" y="17796"/>
                      <a:pt x="24500" y="17827"/>
                    </a:cubicBezTo>
                    <a:lnTo>
                      <a:pt x="24500" y="17812"/>
                    </a:lnTo>
                    <a:cubicBezTo>
                      <a:pt x="24500" y="17812"/>
                      <a:pt x="24500" y="17827"/>
                      <a:pt x="24484" y="17827"/>
                    </a:cubicBezTo>
                    <a:lnTo>
                      <a:pt x="24423" y="17827"/>
                    </a:lnTo>
                    <a:lnTo>
                      <a:pt x="24393" y="17842"/>
                    </a:lnTo>
                    <a:cubicBezTo>
                      <a:pt x="24195" y="17872"/>
                      <a:pt x="23982" y="17903"/>
                      <a:pt x="23768" y="17964"/>
                    </a:cubicBezTo>
                    <a:cubicBezTo>
                      <a:pt x="23707" y="17979"/>
                      <a:pt x="23646" y="17994"/>
                      <a:pt x="23601" y="18010"/>
                    </a:cubicBezTo>
                    <a:cubicBezTo>
                      <a:pt x="23540" y="18025"/>
                      <a:pt x="23494" y="18040"/>
                      <a:pt x="23433" y="18040"/>
                    </a:cubicBezTo>
                    <a:lnTo>
                      <a:pt x="23433" y="18055"/>
                    </a:lnTo>
                    <a:cubicBezTo>
                      <a:pt x="23372" y="18071"/>
                      <a:pt x="23311" y="18071"/>
                      <a:pt x="23250" y="18086"/>
                    </a:cubicBezTo>
                    <a:cubicBezTo>
                      <a:pt x="23205" y="18101"/>
                      <a:pt x="23159" y="18116"/>
                      <a:pt x="23113" y="18116"/>
                    </a:cubicBezTo>
                    <a:lnTo>
                      <a:pt x="23098" y="18131"/>
                    </a:lnTo>
                    <a:cubicBezTo>
                      <a:pt x="22991" y="18147"/>
                      <a:pt x="22900" y="18147"/>
                      <a:pt x="22808" y="18162"/>
                    </a:cubicBezTo>
                    <a:cubicBezTo>
                      <a:pt x="22732" y="18162"/>
                      <a:pt x="22656" y="18177"/>
                      <a:pt x="22580" y="18177"/>
                    </a:cubicBezTo>
                    <a:lnTo>
                      <a:pt x="22534" y="18192"/>
                    </a:lnTo>
                    <a:cubicBezTo>
                      <a:pt x="22351" y="18208"/>
                      <a:pt x="22153" y="18223"/>
                      <a:pt x="21970" y="18223"/>
                    </a:cubicBezTo>
                    <a:lnTo>
                      <a:pt x="21422" y="18223"/>
                    </a:lnTo>
                    <a:cubicBezTo>
                      <a:pt x="21361" y="18223"/>
                      <a:pt x="21300" y="18208"/>
                      <a:pt x="21239" y="18208"/>
                    </a:cubicBezTo>
                    <a:cubicBezTo>
                      <a:pt x="21178" y="18192"/>
                      <a:pt x="21117" y="18192"/>
                      <a:pt x="21056" y="18177"/>
                    </a:cubicBezTo>
                    <a:lnTo>
                      <a:pt x="21041" y="18177"/>
                    </a:lnTo>
                    <a:cubicBezTo>
                      <a:pt x="21011" y="18162"/>
                      <a:pt x="20995" y="18162"/>
                      <a:pt x="20980" y="18162"/>
                    </a:cubicBezTo>
                    <a:cubicBezTo>
                      <a:pt x="20950" y="18147"/>
                      <a:pt x="20919" y="18131"/>
                      <a:pt x="20889" y="18131"/>
                    </a:cubicBezTo>
                    <a:lnTo>
                      <a:pt x="20858" y="18116"/>
                    </a:lnTo>
                    <a:cubicBezTo>
                      <a:pt x="20813" y="18101"/>
                      <a:pt x="20767" y="18086"/>
                      <a:pt x="20721" y="18055"/>
                    </a:cubicBezTo>
                    <a:cubicBezTo>
                      <a:pt x="20675" y="18025"/>
                      <a:pt x="20614" y="17994"/>
                      <a:pt x="20569" y="17979"/>
                    </a:cubicBezTo>
                    <a:cubicBezTo>
                      <a:pt x="20523" y="17949"/>
                      <a:pt x="20477" y="17918"/>
                      <a:pt x="20447" y="17903"/>
                    </a:cubicBezTo>
                    <a:cubicBezTo>
                      <a:pt x="20401" y="17872"/>
                      <a:pt x="20371" y="17842"/>
                      <a:pt x="20325" y="17812"/>
                    </a:cubicBezTo>
                    <a:cubicBezTo>
                      <a:pt x="20310" y="17796"/>
                      <a:pt x="20279" y="17766"/>
                      <a:pt x="20249" y="17751"/>
                    </a:cubicBezTo>
                    <a:cubicBezTo>
                      <a:pt x="20218" y="17720"/>
                      <a:pt x="20188" y="17690"/>
                      <a:pt x="20173" y="17659"/>
                    </a:cubicBezTo>
                    <a:cubicBezTo>
                      <a:pt x="20112" y="17583"/>
                      <a:pt x="20051" y="17507"/>
                      <a:pt x="19990" y="17415"/>
                    </a:cubicBezTo>
                    <a:cubicBezTo>
                      <a:pt x="19975" y="17385"/>
                      <a:pt x="19959" y="17354"/>
                      <a:pt x="19929" y="17324"/>
                    </a:cubicBezTo>
                    <a:lnTo>
                      <a:pt x="19929" y="17309"/>
                    </a:lnTo>
                    <a:lnTo>
                      <a:pt x="19883" y="17248"/>
                    </a:lnTo>
                    <a:lnTo>
                      <a:pt x="19868" y="17217"/>
                    </a:lnTo>
                    <a:cubicBezTo>
                      <a:pt x="19868" y="17217"/>
                      <a:pt x="19853" y="17202"/>
                      <a:pt x="19853" y="17187"/>
                    </a:cubicBezTo>
                    <a:cubicBezTo>
                      <a:pt x="19837" y="17172"/>
                      <a:pt x="19837" y="17156"/>
                      <a:pt x="19822" y="17141"/>
                    </a:cubicBezTo>
                    <a:cubicBezTo>
                      <a:pt x="19807" y="17126"/>
                      <a:pt x="19792" y="17095"/>
                      <a:pt x="19792" y="17080"/>
                    </a:cubicBezTo>
                    <a:lnTo>
                      <a:pt x="19777" y="17050"/>
                    </a:lnTo>
                    <a:cubicBezTo>
                      <a:pt x="19731" y="16958"/>
                      <a:pt x="19700" y="16882"/>
                      <a:pt x="19670" y="16791"/>
                    </a:cubicBezTo>
                    <a:lnTo>
                      <a:pt x="19655" y="16760"/>
                    </a:lnTo>
                    <a:cubicBezTo>
                      <a:pt x="19639" y="16745"/>
                      <a:pt x="19639" y="16715"/>
                      <a:pt x="19624" y="16699"/>
                    </a:cubicBezTo>
                    <a:cubicBezTo>
                      <a:pt x="19609" y="16669"/>
                      <a:pt x="19594" y="16638"/>
                      <a:pt x="19578" y="16623"/>
                    </a:cubicBezTo>
                    <a:cubicBezTo>
                      <a:pt x="19578" y="16593"/>
                      <a:pt x="19563" y="16577"/>
                      <a:pt x="19563" y="16562"/>
                    </a:cubicBezTo>
                    <a:cubicBezTo>
                      <a:pt x="19533" y="16516"/>
                      <a:pt x="19502" y="16471"/>
                      <a:pt x="19487" y="16440"/>
                    </a:cubicBezTo>
                    <a:cubicBezTo>
                      <a:pt x="19472" y="16425"/>
                      <a:pt x="19472" y="16425"/>
                      <a:pt x="19472" y="16425"/>
                    </a:cubicBezTo>
                    <a:cubicBezTo>
                      <a:pt x="19472" y="16410"/>
                      <a:pt x="19487" y="16395"/>
                      <a:pt x="19487" y="16379"/>
                    </a:cubicBezTo>
                    <a:lnTo>
                      <a:pt x="19517" y="16303"/>
                    </a:lnTo>
                    <a:lnTo>
                      <a:pt x="19563" y="16242"/>
                    </a:lnTo>
                    <a:cubicBezTo>
                      <a:pt x="19563" y="16212"/>
                      <a:pt x="19578" y="16197"/>
                      <a:pt x="19594" y="16166"/>
                    </a:cubicBezTo>
                    <a:lnTo>
                      <a:pt x="19609" y="16151"/>
                    </a:lnTo>
                    <a:lnTo>
                      <a:pt x="19609" y="16136"/>
                    </a:lnTo>
                    <a:cubicBezTo>
                      <a:pt x="19624" y="16105"/>
                      <a:pt x="19639" y="16090"/>
                      <a:pt x="19655" y="16059"/>
                    </a:cubicBezTo>
                    <a:lnTo>
                      <a:pt x="19670" y="16044"/>
                    </a:lnTo>
                    <a:cubicBezTo>
                      <a:pt x="19685" y="16029"/>
                      <a:pt x="19700" y="15998"/>
                      <a:pt x="19716" y="15983"/>
                    </a:cubicBezTo>
                    <a:lnTo>
                      <a:pt x="19731" y="15968"/>
                    </a:lnTo>
                    <a:cubicBezTo>
                      <a:pt x="19746" y="15938"/>
                      <a:pt x="19761" y="15922"/>
                      <a:pt x="19761" y="15892"/>
                    </a:cubicBezTo>
                    <a:cubicBezTo>
                      <a:pt x="19792" y="15861"/>
                      <a:pt x="19807" y="15831"/>
                      <a:pt x="19822" y="15800"/>
                    </a:cubicBezTo>
                    <a:cubicBezTo>
                      <a:pt x="19853" y="15739"/>
                      <a:pt x="19883" y="15679"/>
                      <a:pt x="19929" y="15602"/>
                    </a:cubicBezTo>
                    <a:lnTo>
                      <a:pt x="19944" y="15572"/>
                    </a:lnTo>
                    <a:cubicBezTo>
                      <a:pt x="19959" y="15511"/>
                      <a:pt x="19990" y="15465"/>
                      <a:pt x="20020" y="15419"/>
                    </a:cubicBezTo>
                    <a:cubicBezTo>
                      <a:pt x="20051" y="15343"/>
                      <a:pt x="20081" y="15267"/>
                      <a:pt x="20112" y="15191"/>
                    </a:cubicBezTo>
                    <a:cubicBezTo>
                      <a:pt x="20127" y="15115"/>
                      <a:pt x="20157" y="15054"/>
                      <a:pt x="20173" y="14978"/>
                    </a:cubicBezTo>
                    <a:cubicBezTo>
                      <a:pt x="20203" y="14901"/>
                      <a:pt x="20203" y="14810"/>
                      <a:pt x="20218" y="14749"/>
                    </a:cubicBezTo>
                    <a:cubicBezTo>
                      <a:pt x="20234" y="14673"/>
                      <a:pt x="20234" y="14597"/>
                      <a:pt x="20249" y="14521"/>
                    </a:cubicBezTo>
                    <a:lnTo>
                      <a:pt x="20249" y="14475"/>
                    </a:lnTo>
                    <a:lnTo>
                      <a:pt x="20249" y="14414"/>
                    </a:lnTo>
                    <a:cubicBezTo>
                      <a:pt x="20249" y="14383"/>
                      <a:pt x="20249" y="14353"/>
                      <a:pt x="20249" y="14307"/>
                    </a:cubicBezTo>
                    <a:lnTo>
                      <a:pt x="20249" y="14262"/>
                    </a:lnTo>
                    <a:cubicBezTo>
                      <a:pt x="20264" y="14246"/>
                      <a:pt x="20264" y="14216"/>
                      <a:pt x="20279" y="14201"/>
                    </a:cubicBezTo>
                    <a:cubicBezTo>
                      <a:pt x="20325" y="14079"/>
                      <a:pt x="20340" y="13957"/>
                      <a:pt x="20340" y="13850"/>
                    </a:cubicBezTo>
                    <a:cubicBezTo>
                      <a:pt x="20340" y="13789"/>
                      <a:pt x="20340" y="13713"/>
                      <a:pt x="20340" y="13652"/>
                    </a:cubicBezTo>
                    <a:lnTo>
                      <a:pt x="20325" y="13606"/>
                    </a:lnTo>
                    <a:lnTo>
                      <a:pt x="20325" y="13576"/>
                    </a:lnTo>
                    <a:cubicBezTo>
                      <a:pt x="20310" y="13408"/>
                      <a:pt x="20279" y="13302"/>
                      <a:pt x="20249" y="13180"/>
                    </a:cubicBezTo>
                    <a:cubicBezTo>
                      <a:pt x="20234" y="13119"/>
                      <a:pt x="20218" y="13043"/>
                      <a:pt x="20188" y="12967"/>
                    </a:cubicBezTo>
                    <a:cubicBezTo>
                      <a:pt x="20188" y="12951"/>
                      <a:pt x="20173" y="12951"/>
                      <a:pt x="20173" y="12936"/>
                    </a:cubicBezTo>
                    <a:lnTo>
                      <a:pt x="20173" y="12936"/>
                    </a:lnTo>
                    <a:cubicBezTo>
                      <a:pt x="20188" y="12951"/>
                      <a:pt x="20188" y="12951"/>
                      <a:pt x="20203" y="12951"/>
                    </a:cubicBezTo>
                    <a:cubicBezTo>
                      <a:pt x="20249" y="12967"/>
                      <a:pt x="20310" y="12997"/>
                      <a:pt x="20355" y="13012"/>
                    </a:cubicBezTo>
                    <a:cubicBezTo>
                      <a:pt x="20355" y="13012"/>
                      <a:pt x="20371" y="13027"/>
                      <a:pt x="20371" y="13027"/>
                    </a:cubicBezTo>
                    <a:cubicBezTo>
                      <a:pt x="20371" y="13027"/>
                      <a:pt x="20355" y="13043"/>
                      <a:pt x="20355" y="13043"/>
                    </a:cubicBezTo>
                    <a:cubicBezTo>
                      <a:pt x="20355" y="13058"/>
                      <a:pt x="20355" y="13073"/>
                      <a:pt x="20355" y="13104"/>
                    </a:cubicBezTo>
                    <a:cubicBezTo>
                      <a:pt x="20355" y="13119"/>
                      <a:pt x="20355" y="13134"/>
                      <a:pt x="20355" y="13149"/>
                    </a:cubicBezTo>
                    <a:cubicBezTo>
                      <a:pt x="20355" y="13165"/>
                      <a:pt x="20355" y="13180"/>
                      <a:pt x="20355" y="13195"/>
                    </a:cubicBezTo>
                    <a:cubicBezTo>
                      <a:pt x="20355" y="13210"/>
                      <a:pt x="20355" y="13226"/>
                      <a:pt x="20371" y="13241"/>
                    </a:cubicBezTo>
                    <a:cubicBezTo>
                      <a:pt x="20371" y="13256"/>
                      <a:pt x="20371" y="13271"/>
                      <a:pt x="20371" y="13286"/>
                    </a:cubicBezTo>
                    <a:cubicBezTo>
                      <a:pt x="20386" y="13317"/>
                      <a:pt x="20401" y="13347"/>
                      <a:pt x="20416" y="13393"/>
                    </a:cubicBezTo>
                    <a:cubicBezTo>
                      <a:pt x="20432" y="13408"/>
                      <a:pt x="20447" y="13439"/>
                      <a:pt x="20447" y="13454"/>
                    </a:cubicBezTo>
                    <a:cubicBezTo>
                      <a:pt x="20477" y="13530"/>
                      <a:pt x="20508" y="13606"/>
                      <a:pt x="20554" y="13667"/>
                    </a:cubicBezTo>
                    <a:cubicBezTo>
                      <a:pt x="20569" y="13713"/>
                      <a:pt x="20584" y="13744"/>
                      <a:pt x="20599" y="13774"/>
                    </a:cubicBezTo>
                    <a:cubicBezTo>
                      <a:pt x="20630" y="13835"/>
                      <a:pt x="20645" y="13896"/>
                      <a:pt x="20675" y="13942"/>
                    </a:cubicBezTo>
                    <a:cubicBezTo>
                      <a:pt x="20706" y="14003"/>
                      <a:pt x="20721" y="14063"/>
                      <a:pt x="20752" y="14124"/>
                    </a:cubicBezTo>
                    <a:lnTo>
                      <a:pt x="20767" y="14124"/>
                    </a:lnTo>
                    <a:cubicBezTo>
                      <a:pt x="20782" y="14185"/>
                      <a:pt x="20813" y="14231"/>
                      <a:pt x="20828" y="14277"/>
                    </a:cubicBezTo>
                    <a:cubicBezTo>
                      <a:pt x="20843" y="14307"/>
                      <a:pt x="20858" y="14338"/>
                      <a:pt x="20873" y="14368"/>
                    </a:cubicBezTo>
                    <a:cubicBezTo>
                      <a:pt x="20934" y="14490"/>
                      <a:pt x="20995" y="14612"/>
                      <a:pt x="21072" y="14734"/>
                    </a:cubicBezTo>
                    <a:cubicBezTo>
                      <a:pt x="21087" y="14795"/>
                      <a:pt x="21117" y="14841"/>
                      <a:pt x="21148" y="14901"/>
                    </a:cubicBezTo>
                    <a:cubicBezTo>
                      <a:pt x="21193" y="14962"/>
                      <a:pt x="21224" y="15023"/>
                      <a:pt x="21270" y="15084"/>
                    </a:cubicBezTo>
                    <a:cubicBezTo>
                      <a:pt x="21224" y="15008"/>
                      <a:pt x="21193" y="14917"/>
                      <a:pt x="21163" y="14825"/>
                    </a:cubicBezTo>
                    <a:cubicBezTo>
                      <a:pt x="21117" y="14703"/>
                      <a:pt x="21072" y="14582"/>
                      <a:pt x="21011" y="14444"/>
                    </a:cubicBezTo>
                    <a:cubicBezTo>
                      <a:pt x="20967" y="14328"/>
                      <a:pt x="20909" y="14211"/>
                      <a:pt x="20851" y="14094"/>
                    </a:cubicBezTo>
                    <a:lnTo>
                      <a:pt x="20851" y="14094"/>
                    </a:lnTo>
                    <a:cubicBezTo>
                      <a:pt x="20853" y="14094"/>
                      <a:pt x="20855" y="14094"/>
                      <a:pt x="20858" y="14094"/>
                    </a:cubicBezTo>
                    <a:cubicBezTo>
                      <a:pt x="20843" y="14079"/>
                      <a:pt x="20843" y="14079"/>
                      <a:pt x="20843" y="14063"/>
                    </a:cubicBezTo>
                    <a:cubicBezTo>
                      <a:pt x="20813" y="14003"/>
                      <a:pt x="20782" y="13942"/>
                      <a:pt x="20752" y="13896"/>
                    </a:cubicBezTo>
                    <a:cubicBezTo>
                      <a:pt x="20736" y="13850"/>
                      <a:pt x="20721" y="13820"/>
                      <a:pt x="20691" y="13774"/>
                    </a:cubicBezTo>
                    <a:cubicBezTo>
                      <a:pt x="20691" y="13759"/>
                      <a:pt x="20675" y="13728"/>
                      <a:pt x="20660" y="13698"/>
                    </a:cubicBezTo>
                    <a:cubicBezTo>
                      <a:pt x="20630" y="13622"/>
                      <a:pt x="20584" y="13561"/>
                      <a:pt x="20554" y="13500"/>
                    </a:cubicBezTo>
                    <a:lnTo>
                      <a:pt x="20554" y="13485"/>
                    </a:lnTo>
                    <a:cubicBezTo>
                      <a:pt x="20538" y="13454"/>
                      <a:pt x="20523" y="13424"/>
                      <a:pt x="20508" y="13393"/>
                    </a:cubicBezTo>
                    <a:cubicBezTo>
                      <a:pt x="20493" y="13363"/>
                      <a:pt x="20477" y="13332"/>
                      <a:pt x="20462" y="13302"/>
                    </a:cubicBezTo>
                    <a:cubicBezTo>
                      <a:pt x="20462" y="13286"/>
                      <a:pt x="20447" y="13256"/>
                      <a:pt x="20432" y="13226"/>
                    </a:cubicBezTo>
                    <a:cubicBezTo>
                      <a:pt x="20432" y="13226"/>
                      <a:pt x="20432" y="13210"/>
                      <a:pt x="20432" y="13210"/>
                    </a:cubicBezTo>
                    <a:cubicBezTo>
                      <a:pt x="20432" y="13195"/>
                      <a:pt x="20416" y="13180"/>
                      <a:pt x="20416" y="13149"/>
                    </a:cubicBezTo>
                    <a:cubicBezTo>
                      <a:pt x="20416" y="13134"/>
                      <a:pt x="20416" y="13119"/>
                      <a:pt x="20416" y="13104"/>
                    </a:cubicBezTo>
                    <a:cubicBezTo>
                      <a:pt x="20416" y="13104"/>
                      <a:pt x="20432" y="13104"/>
                      <a:pt x="20432" y="13088"/>
                    </a:cubicBezTo>
                    <a:cubicBezTo>
                      <a:pt x="20447" y="13088"/>
                      <a:pt x="20432" y="13073"/>
                      <a:pt x="20432" y="13073"/>
                    </a:cubicBezTo>
                    <a:cubicBezTo>
                      <a:pt x="20432" y="13058"/>
                      <a:pt x="20432" y="13058"/>
                      <a:pt x="20432" y="13058"/>
                    </a:cubicBezTo>
                    <a:cubicBezTo>
                      <a:pt x="20538" y="13119"/>
                      <a:pt x="20630" y="13180"/>
                      <a:pt x="20736" y="13241"/>
                    </a:cubicBezTo>
                    <a:cubicBezTo>
                      <a:pt x="20782" y="13286"/>
                      <a:pt x="20843" y="13317"/>
                      <a:pt x="20889" y="13347"/>
                    </a:cubicBezTo>
                    <a:cubicBezTo>
                      <a:pt x="20950" y="13408"/>
                      <a:pt x="21026" y="13454"/>
                      <a:pt x="21087" y="13500"/>
                    </a:cubicBezTo>
                    <a:cubicBezTo>
                      <a:pt x="21148" y="13561"/>
                      <a:pt x="21224" y="13606"/>
                      <a:pt x="21285" y="13667"/>
                    </a:cubicBezTo>
                    <a:cubicBezTo>
                      <a:pt x="21346" y="13728"/>
                      <a:pt x="21407" y="13774"/>
                      <a:pt x="21468" y="13835"/>
                    </a:cubicBezTo>
                    <a:cubicBezTo>
                      <a:pt x="21513" y="13865"/>
                      <a:pt x="21544" y="13896"/>
                      <a:pt x="21590" y="13926"/>
                    </a:cubicBezTo>
                    <a:cubicBezTo>
                      <a:pt x="21620" y="13957"/>
                      <a:pt x="21635" y="13972"/>
                      <a:pt x="21666" y="13987"/>
                    </a:cubicBezTo>
                    <a:cubicBezTo>
                      <a:pt x="21681" y="14003"/>
                      <a:pt x="21711" y="14018"/>
                      <a:pt x="21727" y="14033"/>
                    </a:cubicBezTo>
                    <a:cubicBezTo>
                      <a:pt x="21742" y="14048"/>
                      <a:pt x="21757" y="14063"/>
                      <a:pt x="21757" y="14094"/>
                    </a:cubicBezTo>
                    <a:cubicBezTo>
                      <a:pt x="21772" y="14109"/>
                      <a:pt x="21788" y="14124"/>
                      <a:pt x="21788" y="14140"/>
                    </a:cubicBezTo>
                    <a:cubicBezTo>
                      <a:pt x="21894" y="14307"/>
                      <a:pt x="22001" y="14460"/>
                      <a:pt x="22092" y="14627"/>
                    </a:cubicBezTo>
                    <a:cubicBezTo>
                      <a:pt x="22123" y="14673"/>
                      <a:pt x="22153" y="14719"/>
                      <a:pt x="22184" y="14780"/>
                    </a:cubicBezTo>
                    <a:cubicBezTo>
                      <a:pt x="22199" y="14810"/>
                      <a:pt x="22214" y="14856"/>
                      <a:pt x="22245" y="14886"/>
                    </a:cubicBezTo>
                    <a:cubicBezTo>
                      <a:pt x="22275" y="14962"/>
                      <a:pt x="22321" y="15054"/>
                      <a:pt x="22367" y="15130"/>
                    </a:cubicBezTo>
                    <a:cubicBezTo>
                      <a:pt x="22397" y="15221"/>
                      <a:pt x="22443" y="15313"/>
                      <a:pt x="22489" y="15404"/>
                    </a:cubicBezTo>
                    <a:cubicBezTo>
                      <a:pt x="22565" y="15572"/>
                      <a:pt x="22626" y="15739"/>
                      <a:pt x="22702" y="15922"/>
                    </a:cubicBezTo>
                    <a:cubicBezTo>
                      <a:pt x="22748" y="15998"/>
                      <a:pt x="22778" y="16090"/>
                      <a:pt x="22808" y="16166"/>
                    </a:cubicBezTo>
                    <a:cubicBezTo>
                      <a:pt x="22839" y="16257"/>
                      <a:pt x="22885" y="16349"/>
                      <a:pt x="22930" y="16425"/>
                    </a:cubicBezTo>
                    <a:cubicBezTo>
                      <a:pt x="22946" y="16486"/>
                      <a:pt x="22976" y="16532"/>
                      <a:pt x="23007" y="16577"/>
                    </a:cubicBezTo>
                    <a:cubicBezTo>
                      <a:pt x="23098" y="16745"/>
                      <a:pt x="23189" y="16897"/>
                      <a:pt x="23296" y="17065"/>
                    </a:cubicBezTo>
                    <a:cubicBezTo>
                      <a:pt x="23342" y="17141"/>
                      <a:pt x="23387" y="17217"/>
                      <a:pt x="23448" y="17278"/>
                    </a:cubicBezTo>
                    <a:cubicBezTo>
                      <a:pt x="23479" y="17324"/>
                      <a:pt x="23509" y="17370"/>
                      <a:pt x="23540" y="17400"/>
                    </a:cubicBezTo>
                    <a:cubicBezTo>
                      <a:pt x="23570" y="17446"/>
                      <a:pt x="23601" y="17476"/>
                      <a:pt x="23631" y="17522"/>
                    </a:cubicBezTo>
                    <a:cubicBezTo>
                      <a:pt x="23601" y="17476"/>
                      <a:pt x="23585" y="17431"/>
                      <a:pt x="23555" y="17385"/>
                    </a:cubicBezTo>
                    <a:cubicBezTo>
                      <a:pt x="23540" y="17354"/>
                      <a:pt x="23525" y="17309"/>
                      <a:pt x="23509" y="17263"/>
                    </a:cubicBezTo>
                    <a:cubicBezTo>
                      <a:pt x="23494" y="17233"/>
                      <a:pt x="23479" y="17202"/>
                      <a:pt x="23479" y="17156"/>
                    </a:cubicBezTo>
                    <a:cubicBezTo>
                      <a:pt x="23418" y="16974"/>
                      <a:pt x="23357" y="16775"/>
                      <a:pt x="23296" y="16577"/>
                    </a:cubicBezTo>
                    <a:cubicBezTo>
                      <a:pt x="23250" y="16440"/>
                      <a:pt x="23220" y="16318"/>
                      <a:pt x="23159" y="16197"/>
                    </a:cubicBezTo>
                    <a:cubicBezTo>
                      <a:pt x="23083" y="16014"/>
                      <a:pt x="22991" y="15831"/>
                      <a:pt x="22900" y="15663"/>
                    </a:cubicBezTo>
                    <a:cubicBezTo>
                      <a:pt x="22869" y="15587"/>
                      <a:pt x="22824" y="15511"/>
                      <a:pt x="22793" y="15435"/>
                    </a:cubicBezTo>
                    <a:cubicBezTo>
                      <a:pt x="22763" y="15389"/>
                      <a:pt x="22732" y="15343"/>
                      <a:pt x="22702" y="15298"/>
                    </a:cubicBezTo>
                    <a:cubicBezTo>
                      <a:pt x="22687" y="15282"/>
                      <a:pt x="22671" y="15252"/>
                      <a:pt x="22656" y="15237"/>
                    </a:cubicBezTo>
                    <a:cubicBezTo>
                      <a:pt x="22641" y="15206"/>
                      <a:pt x="22641" y="15191"/>
                      <a:pt x="22626" y="15176"/>
                    </a:cubicBezTo>
                    <a:cubicBezTo>
                      <a:pt x="22580" y="15100"/>
                      <a:pt x="22534" y="15039"/>
                      <a:pt x="22489" y="14962"/>
                    </a:cubicBezTo>
                    <a:cubicBezTo>
                      <a:pt x="22382" y="14810"/>
                      <a:pt x="22260" y="14658"/>
                      <a:pt x="22153" y="14490"/>
                    </a:cubicBezTo>
                    <a:lnTo>
                      <a:pt x="21970" y="14246"/>
                    </a:lnTo>
                    <a:cubicBezTo>
                      <a:pt x="21940" y="14216"/>
                      <a:pt x="21925" y="14185"/>
                      <a:pt x="21910" y="14155"/>
                    </a:cubicBezTo>
                    <a:cubicBezTo>
                      <a:pt x="21894" y="14155"/>
                      <a:pt x="21894" y="14140"/>
                      <a:pt x="21879" y="14124"/>
                    </a:cubicBezTo>
                    <a:lnTo>
                      <a:pt x="21879" y="14124"/>
                    </a:lnTo>
                    <a:cubicBezTo>
                      <a:pt x="21955" y="14170"/>
                      <a:pt x="22016" y="14216"/>
                      <a:pt x="22092" y="14262"/>
                    </a:cubicBezTo>
                    <a:cubicBezTo>
                      <a:pt x="22169" y="14307"/>
                      <a:pt x="22245" y="14353"/>
                      <a:pt x="22306" y="14399"/>
                    </a:cubicBezTo>
                    <a:cubicBezTo>
                      <a:pt x="22382" y="14460"/>
                      <a:pt x="22458" y="14505"/>
                      <a:pt x="22534" y="14551"/>
                    </a:cubicBezTo>
                    <a:cubicBezTo>
                      <a:pt x="22580" y="14582"/>
                      <a:pt x="22610" y="14612"/>
                      <a:pt x="22656" y="14627"/>
                    </a:cubicBezTo>
                    <a:cubicBezTo>
                      <a:pt x="22687" y="14658"/>
                      <a:pt x="22732" y="14688"/>
                      <a:pt x="22778" y="14719"/>
                    </a:cubicBezTo>
                    <a:cubicBezTo>
                      <a:pt x="22839" y="14764"/>
                      <a:pt x="22900" y="14795"/>
                      <a:pt x="22976" y="14841"/>
                    </a:cubicBezTo>
                    <a:cubicBezTo>
                      <a:pt x="23022" y="14871"/>
                      <a:pt x="23083" y="14901"/>
                      <a:pt x="23128" y="14947"/>
                    </a:cubicBezTo>
                    <a:cubicBezTo>
                      <a:pt x="23159" y="14962"/>
                      <a:pt x="23189" y="14978"/>
                      <a:pt x="23220" y="14993"/>
                    </a:cubicBezTo>
                    <a:cubicBezTo>
                      <a:pt x="23250" y="15008"/>
                      <a:pt x="23281" y="15023"/>
                      <a:pt x="23296" y="15039"/>
                    </a:cubicBezTo>
                    <a:cubicBezTo>
                      <a:pt x="23357" y="15069"/>
                      <a:pt x="23418" y="15100"/>
                      <a:pt x="23479" y="15115"/>
                    </a:cubicBezTo>
                    <a:cubicBezTo>
                      <a:pt x="23646" y="15191"/>
                      <a:pt x="23799" y="15252"/>
                      <a:pt x="23951" y="15328"/>
                    </a:cubicBezTo>
                    <a:cubicBezTo>
                      <a:pt x="24104" y="15389"/>
                      <a:pt x="24256" y="15450"/>
                      <a:pt x="24408" y="15526"/>
                    </a:cubicBezTo>
                    <a:cubicBezTo>
                      <a:pt x="24469" y="15541"/>
                      <a:pt x="24530" y="15572"/>
                      <a:pt x="24591" y="15602"/>
                    </a:cubicBezTo>
                    <a:lnTo>
                      <a:pt x="24439" y="15602"/>
                    </a:lnTo>
                    <a:lnTo>
                      <a:pt x="24439" y="15618"/>
                    </a:lnTo>
                    <a:cubicBezTo>
                      <a:pt x="24500" y="15633"/>
                      <a:pt x="24545" y="15633"/>
                      <a:pt x="24591" y="15648"/>
                    </a:cubicBezTo>
                    <a:lnTo>
                      <a:pt x="24622" y="15648"/>
                    </a:lnTo>
                    <a:lnTo>
                      <a:pt x="24652" y="15694"/>
                    </a:lnTo>
                    <a:cubicBezTo>
                      <a:pt x="24667" y="15724"/>
                      <a:pt x="24667" y="15739"/>
                      <a:pt x="24682" y="15755"/>
                    </a:cubicBezTo>
                    <a:cubicBezTo>
                      <a:pt x="24698" y="15785"/>
                      <a:pt x="24713" y="15816"/>
                      <a:pt x="24728" y="15861"/>
                    </a:cubicBezTo>
                    <a:cubicBezTo>
                      <a:pt x="24743" y="15877"/>
                      <a:pt x="24759" y="15892"/>
                      <a:pt x="24774" y="15922"/>
                    </a:cubicBezTo>
                    <a:cubicBezTo>
                      <a:pt x="24789" y="15938"/>
                      <a:pt x="24789" y="15968"/>
                      <a:pt x="24804" y="15998"/>
                    </a:cubicBezTo>
                    <a:cubicBezTo>
                      <a:pt x="24835" y="16029"/>
                      <a:pt x="24850" y="16059"/>
                      <a:pt x="24865" y="16090"/>
                    </a:cubicBezTo>
                    <a:cubicBezTo>
                      <a:pt x="24881" y="16105"/>
                      <a:pt x="24896" y="16136"/>
                      <a:pt x="24911" y="16151"/>
                    </a:cubicBezTo>
                    <a:cubicBezTo>
                      <a:pt x="24941" y="16212"/>
                      <a:pt x="24972" y="16257"/>
                      <a:pt x="25018" y="16318"/>
                    </a:cubicBezTo>
                    <a:cubicBezTo>
                      <a:pt x="25048" y="16364"/>
                      <a:pt x="25063" y="16410"/>
                      <a:pt x="25094" y="16456"/>
                    </a:cubicBezTo>
                    <a:cubicBezTo>
                      <a:pt x="25094" y="16456"/>
                      <a:pt x="25094" y="16456"/>
                      <a:pt x="25094" y="16440"/>
                    </a:cubicBezTo>
                    <a:lnTo>
                      <a:pt x="25185" y="16577"/>
                    </a:lnTo>
                    <a:cubicBezTo>
                      <a:pt x="25216" y="16608"/>
                      <a:pt x="25231" y="16654"/>
                      <a:pt x="25261" y="16684"/>
                    </a:cubicBezTo>
                    <a:cubicBezTo>
                      <a:pt x="25322" y="16775"/>
                      <a:pt x="25383" y="16867"/>
                      <a:pt x="25444" y="16958"/>
                    </a:cubicBezTo>
                    <a:cubicBezTo>
                      <a:pt x="25475" y="16989"/>
                      <a:pt x="25505" y="17034"/>
                      <a:pt x="25536" y="17080"/>
                    </a:cubicBezTo>
                    <a:cubicBezTo>
                      <a:pt x="25566" y="17111"/>
                      <a:pt x="25612" y="17156"/>
                      <a:pt x="25642" y="17202"/>
                    </a:cubicBezTo>
                    <a:cubicBezTo>
                      <a:pt x="25627" y="17172"/>
                      <a:pt x="25612" y="17141"/>
                      <a:pt x="25581" y="17111"/>
                    </a:cubicBezTo>
                    <a:cubicBezTo>
                      <a:pt x="25566" y="17080"/>
                      <a:pt x="25551" y="17050"/>
                      <a:pt x="25536" y="17019"/>
                    </a:cubicBezTo>
                    <a:cubicBezTo>
                      <a:pt x="25520" y="16974"/>
                      <a:pt x="25490" y="16928"/>
                      <a:pt x="25460" y="16867"/>
                    </a:cubicBezTo>
                    <a:cubicBezTo>
                      <a:pt x="25429" y="16821"/>
                      <a:pt x="25414" y="16775"/>
                      <a:pt x="25383" y="16730"/>
                    </a:cubicBezTo>
                    <a:lnTo>
                      <a:pt x="25338" y="16638"/>
                    </a:lnTo>
                    <a:cubicBezTo>
                      <a:pt x="25322" y="16608"/>
                      <a:pt x="25307" y="16593"/>
                      <a:pt x="25292" y="16562"/>
                    </a:cubicBezTo>
                    <a:cubicBezTo>
                      <a:pt x="25261" y="16516"/>
                      <a:pt x="25216" y="16456"/>
                      <a:pt x="25185" y="16410"/>
                    </a:cubicBezTo>
                    <a:cubicBezTo>
                      <a:pt x="25185" y="16410"/>
                      <a:pt x="25185" y="16395"/>
                      <a:pt x="25185" y="16395"/>
                    </a:cubicBezTo>
                    <a:cubicBezTo>
                      <a:pt x="25170" y="16379"/>
                      <a:pt x="25155" y="16364"/>
                      <a:pt x="25140" y="16334"/>
                    </a:cubicBezTo>
                    <a:cubicBezTo>
                      <a:pt x="25124" y="16318"/>
                      <a:pt x="25109" y="16303"/>
                      <a:pt x="25094" y="16273"/>
                    </a:cubicBezTo>
                    <a:cubicBezTo>
                      <a:pt x="25063" y="16227"/>
                      <a:pt x="25033" y="16197"/>
                      <a:pt x="24987" y="16151"/>
                    </a:cubicBezTo>
                    <a:cubicBezTo>
                      <a:pt x="24957" y="16105"/>
                      <a:pt x="24911" y="16044"/>
                      <a:pt x="24881" y="15998"/>
                    </a:cubicBezTo>
                    <a:cubicBezTo>
                      <a:pt x="24865" y="15983"/>
                      <a:pt x="24850" y="15968"/>
                      <a:pt x="24835" y="15938"/>
                    </a:cubicBezTo>
                    <a:cubicBezTo>
                      <a:pt x="24820" y="15922"/>
                      <a:pt x="24804" y="15892"/>
                      <a:pt x="24789" y="15877"/>
                    </a:cubicBezTo>
                    <a:cubicBezTo>
                      <a:pt x="24774" y="15846"/>
                      <a:pt x="24759" y="15831"/>
                      <a:pt x="24743" y="15800"/>
                    </a:cubicBezTo>
                    <a:cubicBezTo>
                      <a:pt x="24743" y="15785"/>
                      <a:pt x="24728" y="15770"/>
                      <a:pt x="24713" y="15755"/>
                    </a:cubicBezTo>
                    <a:cubicBezTo>
                      <a:pt x="24698" y="15724"/>
                      <a:pt x="24682" y="15709"/>
                      <a:pt x="24667" y="15679"/>
                    </a:cubicBezTo>
                    <a:cubicBezTo>
                      <a:pt x="24667" y="15679"/>
                      <a:pt x="24667" y="15663"/>
                      <a:pt x="24667" y="15663"/>
                    </a:cubicBezTo>
                    <a:lnTo>
                      <a:pt x="24759" y="15663"/>
                    </a:lnTo>
                    <a:cubicBezTo>
                      <a:pt x="24804" y="15694"/>
                      <a:pt x="24850" y="15709"/>
                      <a:pt x="24911" y="15724"/>
                    </a:cubicBezTo>
                    <a:cubicBezTo>
                      <a:pt x="24987" y="15755"/>
                      <a:pt x="25063" y="15800"/>
                      <a:pt x="25140" y="15831"/>
                    </a:cubicBezTo>
                    <a:cubicBezTo>
                      <a:pt x="25216" y="15861"/>
                      <a:pt x="25277" y="15892"/>
                      <a:pt x="25353" y="15922"/>
                    </a:cubicBezTo>
                    <a:cubicBezTo>
                      <a:pt x="25429" y="15968"/>
                      <a:pt x="25505" y="15998"/>
                      <a:pt x="25581" y="16029"/>
                    </a:cubicBezTo>
                    <a:cubicBezTo>
                      <a:pt x="25673" y="16059"/>
                      <a:pt x="25749" y="16105"/>
                      <a:pt x="25840" y="16136"/>
                    </a:cubicBezTo>
                    <a:cubicBezTo>
                      <a:pt x="25917" y="16166"/>
                      <a:pt x="25978" y="16181"/>
                      <a:pt x="26054" y="16212"/>
                    </a:cubicBezTo>
                    <a:cubicBezTo>
                      <a:pt x="26084" y="16242"/>
                      <a:pt x="26130" y="16242"/>
                      <a:pt x="26160" y="16273"/>
                    </a:cubicBezTo>
                    <a:cubicBezTo>
                      <a:pt x="26206" y="16288"/>
                      <a:pt x="26252" y="16303"/>
                      <a:pt x="26282" y="16334"/>
                    </a:cubicBezTo>
                    <a:cubicBezTo>
                      <a:pt x="26328" y="16349"/>
                      <a:pt x="26374" y="16379"/>
                      <a:pt x="26404" y="16395"/>
                    </a:cubicBezTo>
                    <a:cubicBezTo>
                      <a:pt x="26450" y="16425"/>
                      <a:pt x="26496" y="16440"/>
                      <a:pt x="26526" y="16471"/>
                    </a:cubicBezTo>
                    <a:lnTo>
                      <a:pt x="26800" y="16638"/>
                    </a:lnTo>
                    <a:cubicBezTo>
                      <a:pt x="26861" y="16684"/>
                      <a:pt x="26937" y="16715"/>
                      <a:pt x="26998" y="16760"/>
                    </a:cubicBezTo>
                    <a:cubicBezTo>
                      <a:pt x="27075" y="16791"/>
                      <a:pt x="27151" y="16836"/>
                      <a:pt x="27227" y="16882"/>
                    </a:cubicBezTo>
                    <a:cubicBezTo>
                      <a:pt x="27394" y="16958"/>
                      <a:pt x="27562" y="16989"/>
                      <a:pt x="27730" y="17034"/>
                    </a:cubicBezTo>
                    <a:cubicBezTo>
                      <a:pt x="27730" y="17034"/>
                      <a:pt x="27730" y="17034"/>
                      <a:pt x="27730" y="17019"/>
                    </a:cubicBezTo>
                    <a:cubicBezTo>
                      <a:pt x="27562" y="16913"/>
                      <a:pt x="27364" y="16806"/>
                      <a:pt x="27181" y="16715"/>
                    </a:cubicBezTo>
                    <a:cubicBezTo>
                      <a:pt x="27105" y="16669"/>
                      <a:pt x="27044" y="16623"/>
                      <a:pt x="26968" y="16577"/>
                    </a:cubicBezTo>
                    <a:cubicBezTo>
                      <a:pt x="26907" y="16547"/>
                      <a:pt x="26831" y="16501"/>
                      <a:pt x="26770" y="16456"/>
                    </a:cubicBezTo>
                    <a:cubicBezTo>
                      <a:pt x="26694" y="16410"/>
                      <a:pt x="26633" y="16364"/>
                      <a:pt x="26557" y="16318"/>
                    </a:cubicBezTo>
                    <a:lnTo>
                      <a:pt x="26450" y="16257"/>
                    </a:lnTo>
                    <a:cubicBezTo>
                      <a:pt x="26419" y="16242"/>
                      <a:pt x="26374" y="16212"/>
                      <a:pt x="26343" y="16197"/>
                    </a:cubicBezTo>
                    <a:cubicBezTo>
                      <a:pt x="26328" y="16197"/>
                      <a:pt x="26328" y="16197"/>
                      <a:pt x="26313" y="16181"/>
                    </a:cubicBezTo>
                    <a:lnTo>
                      <a:pt x="26297" y="16181"/>
                    </a:lnTo>
                    <a:cubicBezTo>
                      <a:pt x="26297" y="16166"/>
                      <a:pt x="26282" y="16166"/>
                      <a:pt x="26267" y="16166"/>
                    </a:cubicBezTo>
                    <a:cubicBezTo>
                      <a:pt x="26252" y="16151"/>
                      <a:pt x="26237" y="16151"/>
                      <a:pt x="26221" y="16136"/>
                    </a:cubicBezTo>
                    <a:cubicBezTo>
                      <a:pt x="26176" y="16120"/>
                      <a:pt x="26145" y="16105"/>
                      <a:pt x="26099" y="16090"/>
                    </a:cubicBezTo>
                    <a:cubicBezTo>
                      <a:pt x="26069" y="16075"/>
                      <a:pt x="26038" y="16059"/>
                      <a:pt x="26008" y="16044"/>
                    </a:cubicBezTo>
                    <a:cubicBezTo>
                      <a:pt x="25932" y="16014"/>
                      <a:pt x="25856" y="15983"/>
                      <a:pt x="25764" y="15953"/>
                    </a:cubicBezTo>
                    <a:cubicBezTo>
                      <a:pt x="25627" y="15892"/>
                      <a:pt x="25505" y="15831"/>
                      <a:pt x="25368" y="15770"/>
                    </a:cubicBezTo>
                    <a:cubicBezTo>
                      <a:pt x="25261" y="15724"/>
                      <a:pt x="25155" y="15679"/>
                      <a:pt x="25048" y="15633"/>
                    </a:cubicBezTo>
                    <a:lnTo>
                      <a:pt x="25063" y="15633"/>
                    </a:lnTo>
                    <a:lnTo>
                      <a:pt x="25079" y="15618"/>
                    </a:lnTo>
                    <a:cubicBezTo>
                      <a:pt x="25109" y="15602"/>
                      <a:pt x="25109" y="15587"/>
                      <a:pt x="25109" y="15572"/>
                    </a:cubicBezTo>
                    <a:cubicBezTo>
                      <a:pt x="25098" y="15561"/>
                      <a:pt x="25088" y="15550"/>
                      <a:pt x="25077" y="15550"/>
                    </a:cubicBezTo>
                    <a:cubicBezTo>
                      <a:pt x="25072" y="15550"/>
                      <a:pt x="25068" y="15552"/>
                      <a:pt x="25063" y="15557"/>
                    </a:cubicBezTo>
                    <a:lnTo>
                      <a:pt x="25033" y="15557"/>
                    </a:lnTo>
                    <a:cubicBezTo>
                      <a:pt x="24987" y="15572"/>
                      <a:pt x="24957" y="15572"/>
                      <a:pt x="24926" y="15572"/>
                    </a:cubicBezTo>
                    <a:lnTo>
                      <a:pt x="24911" y="15572"/>
                    </a:lnTo>
                    <a:cubicBezTo>
                      <a:pt x="24820" y="15526"/>
                      <a:pt x="24743" y="15496"/>
                      <a:pt x="24652" y="15450"/>
                    </a:cubicBezTo>
                    <a:cubicBezTo>
                      <a:pt x="24591" y="15419"/>
                      <a:pt x="24515" y="15389"/>
                      <a:pt x="24439" y="15359"/>
                    </a:cubicBezTo>
                    <a:cubicBezTo>
                      <a:pt x="24286" y="15298"/>
                      <a:pt x="24149" y="15221"/>
                      <a:pt x="23997" y="15160"/>
                    </a:cubicBezTo>
                    <a:cubicBezTo>
                      <a:pt x="23829" y="15084"/>
                      <a:pt x="23677" y="15023"/>
                      <a:pt x="23525" y="14947"/>
                    </a:cubicBezTo>
                    <a:cubicBezTo>
                      <a:pt x="23448" y="14917"/>
                      <a:pt x="23387" y="14886"/>
                      <a:pt x="23311" y="14841"/>
                    </a:cubicBezTo>
                    <a:cubicBezTo>
                      <a:pt x="23281" y="14825"/>
                      <a:pt x="23235" y="14795"/>
                      <a:pt x="23189" y="14780"/>
                    </a:cubicBezTo>
                    <a:cubicBezTo>
                      <a:pt x="23174" y="14764"/>
                      <a:pt x="23144" y="14749"/>
                      <a:pt x="23128" y="14734"/>
                    </a:cubicBezTo>
                    <a:cubicBezTo>
                      <a:pt x="23113" y="14734"/>
                      <a:pt x="23098" y="14719"/>
                      <a:pt x="23098" y="14719"/>
                    </a:cubicBezTo>
                    <a:cubicBezTo>
                      <a:pt x="23022" y="14673"/>
                      <a:pt x="22961" y="14627"/>
                      <a:pt x="22885" y="14582"/>
                    </a:cubicBezTo>
                    <a:lnTo>
                      <a:pt x="22808" y="14536"/>
                    </a:lnTo>
                    <a:cubicBezTo>
                      <a:pt x="22748" y="14490"/>
                      <a:pt x="22671" y="14444"/>
                      <a:pt x="22610" y="14399"/>
                    </a:cubicBezTo>
                    <a:cubicBezTo>
                      <a:pt x="22534" y="14353"/>
                      <a:pt x="22458" y="14292"/>
                      <a:pt x="22397" y="14246"/>
                    </a:cubicBezTo>
                    <a:cubicBezTo>
                      <a:pt x="22306" y="14201"/>
                      <a:pt x="22229" y="14140"/>
                      <a:pt x="22138" y="14094"/>
                    </a:cubicBezTo>
                    <a:lnTo>
                      <a:pt x="22169" y="14094"/>
                    </a:lnTo>
                    <a:cubicBezTo>
                      <a:pt x="22245" y="14124"/>
                      <a:pt x="22321" y="14140"/>
                      <a:pt x="22397" y="14155"/>
                    </a:cubicBezTo>
                    <a:cubicBezTo>
                      <a:pt x="22519" y="14201"/>
                      <a:pt x="22641" y="14231"/>
                      <a:pt x="22763" y="14262"/>
                    </a:cubicBezTo>
                    <a:cubicBezTo>
                      <a:pt x="22808" y="14277"/>
                      <a:pt x="22869" y="14292"/>
                      <a:pt x="22930" y="14292"/>
                    </a:cubicBezTo>
                    <a:cubicBezTo>
                      <a:pt x="22991" y="14292"/>
                      <a:pt x="23052" y="14307"/>
                      <a:pt x="23113" y="14307"/>
                    </a:cubicBezTo>
                    <a:cubicBezTo>
                      <a:pt x="23144" y="14307"/>
                      <a:pt x="23174" y="14307"/>
                      <a:pt x="23205" y="14292"/>
                    </a:cubicBezTo>
                    <a:cubicBezTo>
                      <a:pt x="23281" y="14292"/>
                      <a:pt x="23357" y="14292"/>
                      <a:pt x="23433" y="14277"/>
                    </a:cubicBezTo>
                    <a:cubicBezTo>
                      <a:pt x="23494" y="14277"/>
                      <a:pt x="23555" y="14262"/>
                      <a:pt x="23616" y="14262"/>
                    </a:cubicBezTo>
                    <a:cubicBezTo>
                      <a:pt x="23646" y="14246"/>
                      <a:pt x="23662" y="14246"/>
                      <a:pt x="23692" y="14246"/>
                    </a:cubicBezTo>
                    <a:lnTo>
                      <a:pt x="23784" y="14231"/>
                    </a:lnTo>
                    <a:cubicBezTo>
                      <a:pt x="23829" y="14216"/>
                      <a:pt x="23890" y="14201"/>
                      <a:pt x="23951" y="14201"/>
                    </a:cubicBezTo>
                    <a:cubicBezTo>
                      <a:pt x="24012" y="14185"/>
                      <a:pt x="24088" y="14170"/>
                      <a:pt x="24149" y="14155"/>
                    </a:cubicBezTo>
                    <a:cubicBezTo>
                      <a:pt x="24271" y="14124"/>
                      <a:pt x="24393" y="14094"/>
                      <a:pt x="24530" y="14079"/>
                    </a:cubicBezTo>
                    <a:cubicBezTo>
                      <a:pt x="24637" y="14048"/>
                      <a:pt x="24743" y="14033"/>
                      <a:pt x="24865" y="14003"/>
                    </a:cubicBezTo>
                    <a:cubicBezTo>
                      <a:pt x="24911" y="14003"/>
                      <a:pt x="24957" y="13987"/>
                      <a:pt x="25002" y="13987"/>
                    </a:cubicBezTo>
                    <a:cubicBezTo>
                      <a:pt x="25033" y="13972"/>
                      <a:pt x="25079" y="13972"/>
                      <a:pt x="25124" y="13972"/>
                    </a:cubicBezTo>
                    <a:cubicBezTo>
                      <a:pt x="25246" y="13942"/>
                      <a:pt x="25353" y="13942"/>
                      <a:pt x="25475" y="13926"/>
                    </a:cubicBezTo>
                    <a:cubicBezTo>
                      <a:pt x="25505" y="13926"/>
                      <a:pt x="25536" y="13926"/>
                      <a:pt x="25551" y="13911"/>
                    </a:cubicBezTo>
                    <a:lnTo>
                      <a:pt x="25642" y="13911"/>
                    </a:lnTo>
                    <a:cubicBezTo>
                      <a:pt x="25719" y="13896"/>
                      <a:pt x="25795" y="13881"/>
                      <a:pt x="25871" y="13881"/>
                    </a:cubicBezTo>
                    <a:lnTo>
                      <a:pt x="25978" y="13881"/>
                    </a:lnTo>
                    <a:cubicBezTo>
                      <a:pt x="25993" y="13896"/>
                      <a:pt x="26008" y="13896"/>
                      <a:pt x="26008" y="13896"/>
                    </a:cubicBezTo>
                    <a:cubicBezTo>
                      <a:pt x="25962" y="13865"/>
                      <a:pt x="25917" y="13835"/>
                      <a:pt x="25856" y="13820"/>
                    </a:cubicBezTo>
                    <a:cubicBezTo>
                      <a:pt x="25810" y="13820"/>
                      <a:pt x="25779" y="13804"/>
                      <a:pt x="25734" y="13804"/>
                    </a:cubicBezTo>
                    <a:cubicBezTo>
                      <a:pt x="25703" y="13789"/>
                      <a:pt x="25673" y="13789"/>
                      <a:pt x="25642" y="13789"/>
                    </a:cubicBezTo>
                    <a:lnTo>
                      <a:pt x="25551" y="13789"/>
                    </a:lnTo>
                    <a:cubicBezTo>
                      <a:pt x="25541" y="13784"/>
                      <a:pt x="25531" y="13782"/>
                      <a:pt x="25521" y="13782"/>
                    </a:cubicBezTo>
                    <a:cubicBezTo>
                      <a:pt x="25502" y="13782"/>
                      <a:pt x="25485" y="13789"/>
                      <a:pt x="25475" y="13789"/>
                    </a:cubicBezTo>
                    <a:lnTo>
                      <a:pt x="25383" y="13789"/>
                    </a:lnTo>
                    <a:lnTo>
                      <a:pt x="25261" y="13804"/>
                    </a:lnTo>
                    <a:cubicBezTo>
                      <a:pt x="25216" y="13804"/>
                      <a:pt x="25155" y="13804"/>
                      <a:pt x="25109" y="13820"/>
                    </a:cubicBezTo>
                    <a:cubicBezTo>
                      <a:pt x="25048" y="13835"/>
                      <a:pt x="24987" y="13835"/>
                      <a:pt x="24911" y="13850"/>
                    </a:cubicBezTo>
                    <a:cubicBezTo>
                      <a:pt x="24850" y="13865"/>
                      <a:pt x="24789" y="13881"/>
                      <a:pt x="24728" y="13896"/>
                    </a:cubicBezTo>
                    <a:cubicBezTo>
                      <a:pt x="24606" y="13911"/>
                      <a:pt x="24484" y="13942"/>
                      <a:pt x="24363" y="13972"/>
                    </a:cubicBezTo>
                    <a:cubicBezTo>
                      <a:pt x="24241" y="13987"/>
                      <a:pt x="24134" y="14018"/>
                      <a:pt x="24027" y="14033"/>
                    </a:cubicBezTo>
                    <a:cubicBezTo>
                      <a:pt x="23966" y="14048"/>
                      <a:pt x="23921" y="14063"/>
                      <a:pt x="23860" y="14079"/>
                    </a:cubicBezTo>
                    <a:lnTo>
                      <a:pt x="23662" y="14109"/>
                    </a:lnTo>
                    <a:lnTo>
                      <a:pt x="23540" y="14124"/>
                    </a:lnTo>
                    <a:cubicBezTo>
                      <a:pt x="23509" y="14140"/>
                      <a:pt x="23479" y="14140"/>
                      <a:pt x="23448" y="14140"/>
                    </a:cubicBezTo>
                    <a:cubicBezTo>
                      <a:pt x="23357" y="14155"/>
                      <a:pt x="23250" y="14170"/>
                      <a:pt x="23159" y="14170"/>
                    </a:cubicBezTo>
                    <a:lnTo>
                      <a:pt x="22869" y="14170"/>
                    </a:lnTo>
                    <a:cubicBezTo>
                      <a:pt x="22808" y="14170"/>
                      <a:pt x="22763" y="14155"/>
                      <a:pt x="22702" y="14140"/>
                    </a:cubicBezTo>
                    <a:lnTo>
                      <a:pt x="22671" y="14140"/>
                    </a:lnTo>
                    <a:cubicBezTo>
                      <a:pt x="22626" y="14124"/>
                      <a:pt x="22565" y="14109"/>
                      <a:pt x="22504" y="14109"/>
                    </a:cubicBezTo>
                    <a:cubicBezTo>
                      <a:pt x="22443" y="14079"/>
                      <a:pt x="22367" y="14063"/>
                      <a:pt x="22306" y="14048"/>
                    </a:cubicBezTo>
                    <a:cubicBezTo>
                      <a:pt x="22229" y="14033"/>
                      <a:pt x="22169" y="14018"/>
                      <a:pt x="22108" y="14003"/>
                    </a:cubicBezTo>
                    <a:lnTo>
                      <a:pt x="21955" y="13957"/>
                    </a:lnTo>
                    <a:lnTo>
                      <a:pt x="21940" y="13957"/>
                    </a:lnTo>
                    <a:cubicBezTo>
                      <a:pt x="21879" y="13926"/>
                      <a:pt x="21818" y="13881"/>
                      <a:pt x="21772" y="13835"/>
                    </a:cubicBezTo>
                    <a:cubicBezTo>
                      <a:pt x="21742" y="13835"/>
                      <a:pt x="21727" y="13820"/>
                      <a:pt x="21711" y="13804"/>
                    </a:cubicBezTo>
                    <a:cubicBezTo>
                      <a:pt x="21681" y="13789"/>
                      <a:pt x="21651" y="13759"/>
                      <a:pt x="21620" y="13728"/>
                    </a:cubicBezTo>
                    <a:cubicBezTo>
                      <a:pt x="21574" y="13698"/>
                      <a:pt x="21513" y="13652"/>
                      <a:pt x="21468" y="13606"/>
                    </a:cubicBezTo>
                    <a:cubicBezTo>
                      <a:pt x="21407" y="13561"/>
                      <a:pt x="21361" y="13515"/>
                      <a:pt x="21300" y="13485"/>
                    </a:cubicBezTo>
                    <a:cubicBezTo>
                      <a:pt x="21163" y="13378"/>
                      <a:pt x="21026" y="13286"/>
                      <a:pt x="20889" y="13195"/>
                    </a:cubicBezTo>
                    <a:cubicBezTo>
                      <a:pt x="20813" y="13149"/>
                      <a:pt x="20721" y="13104"/>
                      <a:pt x="20645" y="13058"/>
                    </a:cubicBezTo>
                    <a:cubicBezTo>
                      <a:pt x="20538" y="12997"/>
                      <a:pt x="20447" y="12936"/>
                      <a:pt x="20325" y="12906"/>
                    </a:cubicBezTo>
                    <a:cubicBezTo>
                      <a:pt x="20279" y="12875"/>
                      <a:pt x="20218" y="12860"/>
                      <a:pt x="20173" y="12845"/>
                    </a:cubicBezTo>
                    <a:lnTo>
                      <a:pt x="20142" y="12845"/>
                    </a:lnTo>
                    <a:cubicBezTo>
                      <a:pt x="20127" y="12829"/>
                      <a:pt x="20127" y="12799"/>
                      <a:pt x="20112" y="12784"/>
                    </a:cubicBezTo>
                    <a:cubicBezTo>
                      <a:pt x="20096" y="12768"/>
                      <a:pt x="20096" y="12753"/>
                      <a:pt x="20081" y="12738"/>
                    </a:cubicBezTo>
                    <a:lnTo>
                      <a:pt x="20081" y="12738"/>
                    </a:lnTo>
                    <a:cubicBezTo>
                      <a:pt x="20082" y="12739"/>
                      <a:pt x="20096" y="12753"/>
                      <a:pt x="20096" y="12753"/>
                    </a:cubicBezTo>
                    <a:lnTo>
                      <a:pt x="20142" y="12768"/>
                    </a:lnTo>
                    <a:cubicBezTo>
                      <a:pt x="20173" y="12784"/>
                      <a:pt x="20188" y="12784"/>
                      <a:pt x="20203" y="12799"/>
                    </a:cubicBezTo>
                    <a:cubicBezTo>
                      <a:pt x="20249" y="12814"/>
                      <a:pt x="20279" y="12829"/>
                      <a:pt x="20310" y="12845"/>
                    </a:cubicBezTo>
                    <a:cubicBezTo>
                      <a:pt x="20371" y="12875"/>
                      <a:pt x="20416" y="12890"/>
                      <a:pt x="20493" y="12921"/>
                    </a:cubicBezTo>
                    <a:cubicBezTo>
                      <a:pt x="20584" y="12951"/>
                      <a:pt x="20706" y="12982"/>
                      <a:pt x="20828" y="13012"/>
                    </a:cubicBezTo>
                    <a:cubicBezTo>
                      <a:pt x="20904" y="13012"/>
                      <a:pt x="20995" y="13027"/>
                      <a:pt x="21072" y="13043"/>
                    </a:cubicBezTo>
                    <a:lnTo>
                      <a:pt x="21209" y="13043"/>
                    </a:lnTo>
                    <a:lnTo>
                      <a:pt x="21224" y="13058"/>
                    </a:lnTo>
                    <a:cubicBezTo>
                      <a:pt x="21285" y="13058"/>
                      <a:pt x="21331" y="13058"/>
                      <a:pt x="21392" y="13073"/>
                    </a:cubicBezTo>
                    <a:lnTo>
                      <a:pt x="21925" y="13073"/>
                    </a:lnTo>
                    <a:cubicBezTo>
                      <a:pt x="21940" y="13073"/>
                      <a:pt x="21940" y="13058"/>
                      <a:pt x="21955" y="13058"/>
                    </a:cubicBezTo>
                    <a:lnTo>
                      <a:pt x="22016" y="13058"/>
                    </a:lnTo>
                    <a:cubicBezTo>
                      <a:pt x="22047" y="13058"/>
                      <a:pt x="22077" y="13043"/>
                      <a:pt x="22108" y="13043"/>
                    </a:cubicBezTo>
                    <a:cubicBezTo>
                      <a:pt x="22153" y="13027"/>
                      <a:pt x="22214" y="13012"/>
                      <a:pt x="22275" y="12997"/>
                    </a:cubicBezTo>
                    <a:lnTo>
                      <a:pt x="22306" y="12982"/>
                    </a:lnTo>
                    <a:cubicBezTo>
                      <a:pt x="22321" y="12982"/>
                      <a:pt x="22336" y="12982"/>
                      <a:pt x="22367" y="12967"/>
                    </a:cubicBezTo>
                    <a:cubicBezTo>
                      <a:pt x="22397" y="12951"/>
                      <a:pt x="22428" y="12936"/>
                      <a:pt x="22458" y="12936"/>
                    </a:cubicBezTo>
                    <a:cubicBezTo>
                      <a:pt x="22504" y="12906"/>
                      <a:pt x="22565" y="12875"/>
                      <a:pt x="22610" y="12845"/>
                    </a:cubicBezTo>
                    <a:cubicBezTo>
                      <a:pt x="22641" y="12829"/>
                      <a:pt x="22671" y="12814"/>
                      <a:pt x="22702" y="12799"/>
                    </a:cubicBezTo>
                    <a:lnTo>
                      <a:pt x="22763" y="12768"/>
                    </a:lnTo>
                    <a:cubicBezTo>
                      <a:pt x="22824" y="12738"/>
                      <a:pt x="22869" y="12692"/>
                      <a:pt x="22930" y="12662"/>
                    </a:cubicBezTo>
                    <a:cubicBezTo>
                      <a:pt x="22976" y="12631"/>
                      <a:pt x="23022" y="12616"/>
                      <a:pt x="23067" y="12570"/>
                    </a:cubicBezTo>
                    <a:cubicBezTo>
                      <a:pt x="23113" y="12540"/>
                      <a:pt x="23159" y="12509"/>
                      <a:pt x="23205" y="12464"/>
                    </a:cubicBezTo>
                    <a:cubicBezTo>
                      <a:pt x="23266" y="12433"/>
                      <a:pt x="23311" y="12388"/>
                      <a:pt x="23357" y="12342"/>
                    </a:cubicBezTo>
                    <a:cubicBezTo>
                      <a:pt x="23387" y="12296"/>
                      <a:pt x="23418" y="12235"/>
                      <a:pt x="23448" y="12189"/>
                    </a:cubicBezTo>
                    <a:cubicBezTo>
                      <a:pt x="23464" y="12159"/>
                      <a:pt x="23464" y="12129"/>
                      <a:pt x="23479" y="12098"/>
                    </a:cubicBezTo>
                    <a:cubicBezTo>
                      <a:pt x="23509" y="12022"/>
                      <a:pt x="23555" y="11946"/>
                      <a:pt x="23585" y="11885"/>
                    </a:cubicBezTo>
                    <a:lnTo>
                      <a:pt x="23601" y="11870"/>
                    </a:lnTo>
                    <a:cubicBezTo>
                      <a:pt x="23616" y="11839"/>
                      <a:pt x="23631" y="11793"/>
                      <a:pt x="23662" y="11763"/>
                    </a:cubicBezTo>
                    <a:cubicBezTo>
                      <a:pt x="23677" y="11717"/>
                      <a:pt x="23707" y="11687"/>
                      <a:pt x="23723" y="11641"/>
                    </a:cubicBezTo>
                    <a:cubicBezTo>
                      <a:pt x="23738" y="11626"/>
                      <a:pt x="23738" y="11626"/>
                      <a:pt x="23738" y="11611"/>
                    </a:cubicBezTo>
                    <a:close/>
                    <a:moveTo>
                      <a:pt x="13530" y="13149"/>
                    </a:moveTo>
                    <a:cubicBezTo>
                      <a:pt x="13526" y="13165"/>
                      <a:pt x="13522" y="13180"/>
                      <a:pt x="13515" y="13195"/>
                    </a:cubicBezTo>
                    <a:cubicBezTo>
                      <a:pt x="13515" y="13241"/>
                      <a:pt x="13499" y="13286"/>
                      <a:pt x="13484" y="13347"/>
                    </a:cubicBezTo>
                    <a:cubicBezTo>
                      <a:pt x="13469" y="13378"/>
                      <a:pt x="13469" y="13424"/>
                      <a:pt x="13454" y="13454"/>
                    </a:cubicBezTo>
                    <a:lnTo>
                      <a:pt x="13454" y="13469"/>
                    </a:lnTo>
                    <a:cubicBezTo>
                      <a:pt x="13408" y="13622"/>
                      <a:pt x="13377" y="13759"/>
                      <a:pt x="13347" y="13865"/>
                    </a:cubicBezTo>
                    <a:lnTo>
                      <a:pt x="13347" y="13911"/>
                    </a:lnTo>
                    <a:cubicBezTo>
                      <a:pt x="13301" y="14033"/>
                      <a:pt x="13271" y="14170"/>
                      <a:pt x="13240" y="14292"/>
                    </a:cubicBezTo>
                    <a:cubicBezTo>
                      <a:pt x="13225" y="14399"/>
                      <a:pt x="13210" y="14490"/>
                      <a:pt x="13195" y="14597"/>
                    </a:cubicBezTo>
                    <a:lnTo>
                      <a:pt x="13195" y="14627"/>
                    </a:lnTo>
                    <a:cubicBezTo>
                      <a:pt x="13195" y="14673"/>
                      <a:pt x="13195" y="14703"/>
                      <a:pt x="13195" y="14749"/>
                    </a:cubicBezTo>
                    <a:cubicBezTo>
                      <a:pt x="13195" y="14795"/>
                      <a:pt x="13195" y="14856"/>
                      <a:pt x="13195" y="14917"/>
                    </a:cubicBezTo>
                    <a:cubicBezTo>
                      <a:pt x="13195" y="14932"/>
                      <a:pt x="13195" y="14947"/>
                      <a:pt x="13195" y="14962"/>
                    </a:cubicBezTo>
                    <a:lnTo>
                      <a:pt x="13195" y="14993"/>
                    </a:lnTo>
                    <a:cubicBezTo>
                      <a:pt x="13210" y="15008"/>
                      <a:pt x="13210" y="15023"/>
                      <a:pt x="13210" y="15054"/>
                    </a:cubicBezTo>
                    <a:lnTo>
                      <a:pt x="13225" y="15069"/>
                    </a:lnTo>
                    <a:cubicBezTo>
                      <a:pt x="13225" y="15115"/>
                      <a:pt x="13240" y="15145"/>
                      <a:pt x="13256" y="15191"/>
                    </a:cubicBezTo>
                    <a:lnTo>
                      <a:pt x="13256" y="15221"/>
                    </a:lnTo>
                    <a:cubicBezTo>
                      <a:pt x="13271" y="15267"/>
                      <a:pt x="13286" y="15313"/>
                      <a:pt x="13286" y="15359"/>
                    </a:cubicBezTo>
                    <a:cubicBezTo>
                      <a:pt x="13301" y="15404"/>
                      <a:pt x="13316" y="15450"/>
                      <a:pt x="13316" y="15496"/>
                    </a:cubicBezTo>
                    <a:cubicBezTo>
                      <a:pt x="13332" y="15587"/>
                      <a:pt x="13332" y="15679"/>
                      <a:pt x="13347" y="15755"/>
                    </a:cubicBezTo>
                    <a:cubicBezTo>
                      <a:pt x="13347" y="15800"/>
                      <a:pt x="13347" y="15831"/>
                      <a:pt x="13347" y="15861"/>
                    </a:cubicBezTo>
                    <a:lnTo>
                      <a:pt x="13362" y="16029"/>
                    </a:lnTo>
                    <a:cubicBezTo>
                      <a:pt x="13377" y="16136"/>
                      <a:pt x="13377" y="16212"/>
                      <a:pt x="13393" y="16303"/>
                    </a:cubicBezTo>
                    <a:cubicBezTo>
                      <a:pt x="13408" y="16364"/>
                      <a:pt x="13423" y="16440"/>
                      <a:pt x="13423" y="16501"/>
                    </a:cubicBezTo>
                    <a:lnTo>
                      <a:pt x="13438" y="16577"/>
                    </a:lnTo>
                    <a:lnTo>
                      <a:pt x="13438" y="16608"/>
                    </a:lnTo>
                    <a:lnTo>
                      <a:pt x="13454" y="16654"/>
                    </a:lnTo>
                    <a:cubicBezTo>
                      <a:pt x="13454" y="16654"/>
                      <a:pt x="13454" y="16669"/>
                      <a:pt x="13454" y="16669"/>
                    </a:cubicBezTo>
                    <a:lnTo>
                      <a:pt x="13454" y="16715"/>
                    </a:lnTo>
                    <a:lnTo>
                      <a:pt x="13454" y="16730"/>
                    </a:lnTo>
                    <a:lnTo>
                      <a:pt x="13469" y="16730"/>
                    </a:lnTo>
                    <a:lnTo>
                      <a:pt x="13469" y="16745"/>
                    </a:lnTo>
                    <a:lnTo>
                      <a:pt x="13469" y="16775"/>
                    </a:lnTo>
                    <a:cubicBezTo>
                      <a:pt x="13469" y="16806"/>
                      <a:pt x="13484" y="16852"/>
                      <a:pt x="13484" y="16897"/>
                    </a:cubicBezTo>
                    <a:lnTo>
                      <a:pt x="13484" y="16913"/>
                    </a:lnTo>
                    <a:cubicBezTo>
                      <a:pt x="13499" y="16943"/>
                      <a:pt x="13499" y="16989"/>
                      <a:pt x="13515" y="17034"/>
                    </a:cubicBezTo>
                    <a:lnTo>
                      <a:pt x="13515" y="17050"/>
                    </a:lnTo>
                    <a:cubicBezTo>
                      <a:pt x="13530" y="17080"/>
                      <a:pt x="13530" y="17111"/>
                      <a:pt x="13545" y="17141"/>
                    </a:cubicBezTo>
                    <a:cubicBezTo>
                      <a:pt x="13575" y="17217"/>
                      <a:pt x="13606" y="17263"/>
                      <a:pt x="13652" y="17309"/>
                    </a:cubicBezTo>
                    <a:cubicBezTo>
                      <a:pt x="13697" y="17370"/>
                      <a:pt x="13743" y="17400"/>
                      <a:pt x="13804" y="17446"/>
                    </a:cubicBezTo>
                    <a:cubicBezTo>
                      <a:pt x="13834" y="17461"/>
                      <a:pt x="13865" y="17476"/>
                      <a:pt x="13911" y="17492"/>
                    </a:cubicBezTo>
                    <a:cubicBezTo>
                      <a:pt x="13941" y="17522"/>
                      <a:pt x="13987" y="17537"/>
                      <a:pt x="14033" y="17553"/>
                    </a:cubicBezTo>
                    <a:lnTo>
                      <a:pt x="14048" y="17553"/>
                    </a:lnTo>
                    <a:cubicBezTo>
                      <a:pt x="14094" y="17568"/>
                      <a:pt x="14139" y="17583"/>
                      <a:pt x="14200" y="17598"/>
                    </a:cubicBezTo>
                    <a:lnTo>
                      <a:pt x="14215" y="17598"/>
                    </a:lnTo>
                    <a:cubicBezTo>
                      <a:pt x="14261" y="17613"/>
                      <a:pt x="14292" y="17629"/>
                      <a:pt x="14337" y="17629"/>
                    </a:cubicBezTo>
                    <a:cubicBezTo>
                      <a:pt x="14353" y="17629"/>
                      <a:pt x="14383" y="17644"/>
                      <a:pt x="14398" y="17644"/>
                    </a:cubicBezTo>
                    <a:cubicBezTo>
                      <a:pt x="14444" y="17644"/>
                      <a:pt x="14490" y="17659"/>
                      <a:pt x="14535" y="17659"/>
                    </a:cubicBezTo>
                    <a:cubicBezTo>
                      <a:pt x="14551" y="17674"/>
                      <a:pt x="14581" y="17674"/>
                      <a:pt x="14596" y="17690"/>
                    </a:cubicBezTo>
                    <a:cubicBezTo>
                      <a:pt x="14612" y="17690"/>
                      <a:pt x="14627" y="17705"/>
                      <a:pt x="14657" y="17705"/>
                    </a:cubicBezTo>
                    <a:cubicBezTo>
                      <a:pt x="14672" y="17720"/>
                      <a:pt x="14688" y="17735"/>
                      <a:pt x="14703" y="17735"/>
                    </a:cubicBezTo>
                    <a:cubicBezTo>
                      <a:pt x="14733" y="17766"/>
                      <a:pt x="14764" y="17796"/>
                      <a:pt x="14794" y="17827"/>
                    </a:cubicBezTo>
                    <a:cubicBezTo>
                      <a:pt x="14810" y="17842"/>
                      <a:pt x="14840" y="17857"/>
                      <a:pt x="14855" y="17888"/>
                    </a:cubicBezTo>
                    <a:cubicBezTo>
                      <a:pt x="14962" y="17994"/>
                      <a:pt x="15084" y="18116"/>
                      <a:pt x="15221" y="18208"/>
                    </a:cubicBezTo>
                    <a:cubicBezTo>
                      <a:pt x="15297" y="18238"/>
                      <a:pt x="15373" y="18284"/>
                      <a:pt x="15450" y="18314"/>
                    </a:cubicBezTo>
                    <a:cubicBezTo>
                      <a:pt x="15510" y="18330"/>
                      <a:pt x="15602" y="18360"/>
                      <a:pt x="15678" y="18375"/>
                    </a:cubicBezTo>
                    <a:cubicBezTo>
                      <a:pt x="15815" y="18406"/>
                      <a:pt x="15937" y="18406"/>
                      <a:pt x="16044" y="18406"/>
                    </a:cubicBezTo>
                    <a:lnTo>
                      <a:pt x="16196" y="18406"/>
                    </a:lnTo>
                    <a:cubicBezTo>
                      <a:pt x="16516" y="18360"/>
                      <a:pt x="16806" y="18192"/>
                      <a:pt x="17095" y="18040"/>
                    </a:cubicBezTo>
                    <a:lnTo>
                      <a:pt x="17110" y="18025"/>
                    </a:lnTo>
                    <a:lnTo>
                      <a:pt x="17613" y="17751"/>
                    </a:lnTo>
                    <a:cubicBezTo>
                      <a:pt x="17704" y="17690"/>
                      <a:pt x="17796" y="17644"/>
                      <a:pt x="17902" y="17583"/>
                    </a:cubicBezTo>
                    <a:lnTo>
                      <a:pt x="17918" y="17568"/>
                    </a:lnTo>
                    <a:cubicBezTo>
                      <a:pt x="17948" y="17553"/>
                      <a:pt x="17979" y="17537"/>
                      <a:pt x="18009" y="17507"/>
                    </a:cubicBezTo>
                    <a:lnTo>
                      <a:pt x="18085" y="17461"/>
                    </a:lnTo>
                    <a:lnTo>
                      <a:pt x="18162" y="17415"/>
                    </a:lnTo>
                    <a:cubicBezTo>
                      <a:pt x="18192" y="17385"/>
                      <a:pt x="18222" y="17370"/>
                      <a:pt x="18253" y="17339"/>
                    </a:cubicBezTo>
                    <a:cubicBezTo>
                      <a:pt x="18268" y="17339"/>
                      <a:pt x="18283" y="17324"/>
                      <a:pt x="18299" y="17309"/>
                    </a:cubicBezTo>
                    <a:cubicBezTo>
                      <a:pt x="18329" y="17294"/>
                      <a:pt x="18360" y="17263"/>
                      <a:pt x="18405" y="17233"/>
                    </a:cubicBezTo>
                    <a:cubicBezTo>
                      <a:pt x="18405" y="17217"/>
                      <a:pt x="18421" y="17217"/>
                      <a:pt x="18436" y="17202"/>
                    </a:cubicBezTo>
                    <a:cubicBezTo>
                      <a:pt x="18451" y="17187"/>
                      <a:pt x="18481" y="17156"/>
                      <a:pt x="18512" y="17141"/>
                    </a:cubicBezTo>
                    <a:lnTo>
                      <a:pt x="18573" y="17080"/>
                    </a:lnTo>
                    <a:lnTo>
                      <a:pt x="18649" y="17019"/>
                    </a:lnTo>
                    <a:cubicBezTo>
                      <a:pt x="18664" y="16989"/>
                      <a:pt x="18695" y="16958"/>
                      <a:pt x="18725" y="16943"/>
                    </a:cubicBezTo>
                    <a:cubicBezTo>
                      <a:pt x="18725" y="16928"/>
                      <a:pt x="18740" y="16913"/>
                      <a:pt x="18756" y="16897"/>
                    </a:cubicBezTo>
                    <a:cubicBezTo>
                      <a:pt x="18786" y="16867"/>
                      <a:pt x="18817" y="16836"/>
                      <a:pt x="18832" y="16806"/>
                    </a:cubicBezTo>
                    <a:cubicBezTo>
                      <a:pt x="18908" y="16715"/>
                      <a:pt x="18984" y="16638"/>
                      <a:pt x="19045" y="16562"/>
                    </a:cubicBezTo>
                    <a:cubicBezTo>
                      <a:pt x="19106" y="16486"/>
                      <a:pt x="19167" y="16395"/>
                      <a:pt x="19228" y="16318"/>
                    </a:cubicBezTo>
                    <a:cubicBezTo>
                      <a:pt x="19258" y="16288"/>
                      <a:pt x="19274" y="16242"/>
                      <a:pt x="19304" y="16212"/>
                    </a:cubicBezTo>
                    <a:lnTo>
                      <a:pt x="19319" y="16181"/>
                    </a:lnTo>
                    <a:cubicBezTo>
                      <a:pt x="19380" y="16090"/>
                      <a:pt x="19426" y="15998"/>
                      <a:pt x="19472" y="15907"/>
                    </a:cubicBezTo>
                    <a:lnTo>
                      <a:pt x="19502" y="15816"/>
                    </a:lnTo>
                    <a:lnTo>
                      <a:pt x="19563" y="15679"/>
                    </a:lnTo>
                    <a:cubicBezTo>
                      <a:pt x="19594" y="15602"/>
                      <a:pt x="19624" y="15541"/>
                      <a:pt x="19655" y="15465"/>
                    </a:cubicBezTo>
                    <a:lnTo>
                      <a:pt x="19670" y="15435"/>
                    </a:lnTo>
                    <a:lnTo>
                      <a:pt x="19716" y="15343"/>
                    </a:lnTo>
                    <a:lnTo>
                      <a:pt x="19761" y="15267"/>
                    </a:lnTo>
                    <a:lnTo>
                      <a:pt x="19777" y="15221"/>
                    </a:lnTo>
                    <a:cubicBezTo>
                      <a:pt x="19792" y="15206"/>
                      <a:pt x="19807" y="15176"/>
                      <a:pt x="19822" y="15145"/>
                    </a:cubicBezTo>
                    <a:cubicBezTo>
                      <a:pt x="19837" y="15115"/>
                      <a:pt x="19853" y="15084"/>
                      <a:pt x="19883" y="15054"/>
                    </a:cubicBezTo>
                    <a:lnTo>
                      <a:pt x="19898" y="15008"/>
                    </a:lnTo>
                    <a:cubicBezTo>
                      <a:pt x="19944" y="14932"/>
                      <a:pt x="19975" y="14856"/>
                      <a:pt x="20020" y="14764"/>
                    </a:cubicBezTo>
                    <a:lnTo>
                      <a:pt x="20051" y="14688"/>
                    </a:lnTo>
                    <a:cubicBezTo>
                      <a:pt x="20051" y="14688"/>
                      <a:pt x="20051" y="14703"/>
                      <a:pt x="20051" y="14719"/>
                    </a:cubicBezTo>
                    <a:cubicBezTo>
                      <a:pt x="20036" y="14764"/>
                      <a:pt x="20036" y="14810"/>
                      <a:pt x="20020" y="14856"/>
                    </a:cubicBezTo>
                    <a:cubicBezTo>
                      <a:pt x="20020" y="14871"/>
                      <a:pt x="20020" y="14871"/>
                      <a:pt x="20020" y="14871"/>
                    </a:cubicBezTo>
                    <a:cubicBezTo>
                      <a:pt x="19990" y="14962"/>
                      <a:pt x="19959" y="15054"/>
                      <a:pt x="19929" y="15130"/>
                    </a:cubicBezTo>
                    <a:cubicBezTo>
                      <a:pt x="19898" y="15206"/>
                      <a:pt x="19868" y="15267"/>
                      <a:pt x="19837" y="15328"/>
                    </a:cubicBezTo>
                    <a:cubicBezTo>
                      <a:pt x="19822" y="15359"/>
                      <a:pt x="19807" y="15404"/>
                      <a:pt x="19777" y="15450"/>
                    </a:cubicBezTo>
                    <a:lnTo>
                      <a:pt x="19777" y="15480"/>
                    </a:lnTo>
                    <a:lnTo>
                      <a:pt x="19746" y="15526"/>
                    </a:lnTo>
                    <a:cubicBezTo>
                      <a:pt x="19700" y="15633"/>
                      <a:pt x="19639" y="15724"/>
                      <a:pt x="19594" y="15831"/>
                    </a:cubicBezTo>
                    <a:cubicBezTo>
                      <a:pt x="19563" y="15877"/>
                      <a:pt x="19548" y="15922"/>
                      <a:pt x="19517" y="15953"/>
                    </a:cubicBezTo>
                    <a:lnTo>
                      <a:pt x="19502" y="15983"/>
                    </a:lnTo>
                    <a:cubicBezTo>
                      <a:pt x="19472" y="16029"/>
                      <a:pt x="19441" y="16090"/>
                      <a:pt x="19426" y="16136"/>
                    </a:cubicBezTo>
                    <a:lnTo>
                      <a:pt x="19426" y="16166"/>
                    </a:lnTo>
                    <a:cubicBezTo>
                      <a:pt x="19411" y="16181"/>
                      <a:pt x="19411" y="16212"/>
                      <a:pt x="19396" y="16227"/>
                    </a:cubicBezTo>
                    <a:lnTo>
                      <a:pt x="19380" y="16257"/>
                    </a:lnTo>
                    <a:lnTo>
                      <a:pt x="19380" y="16273"/>
                    </a:lnTo>
                    <a:cubicBezTo>
                      <a:pt x="19365" y="16288"/>
                      <a:pt x="19350" y="16303"/>
                      <a:pt x="19350" y="16334"/>
                    </a:cubicBezTo>
                    <a:lnTo>
                      <a:pt x="19319" y="16395"/>
                    </a:lnTo>
                    <a:cubicBezTo>
                      <a:pt x="19304" y="16440"/>
                      <a:pt x="19289" y="16471"/>
                      <a:pt x="19274" y="16501"/>
                    </a:cubicBezTo>
                    <a:lnTo>
                      <a:pt x="19274" y="16516"/>
                    </a:lnTo>
                    <a:lnTo>
                      <a:pt x="19258" y="16547"/>
                    </a:lnTo>
                    <a:lnTo>
                      <a:pt x="19228" y="16638"/>
                    </a:lnTo>
                    <a:cubicBezTo>
                      <a:pt x="19198" y="16684"/>
                      <a:pt x="19182" y="16730"/>
                      <a:pt x="19167" y="16760"/>
                    </a:cubicBezTo>
                    <a:cubicBezTo>
                      <a:pt x="19152" y="16806"/>
                      <a:pt x="19121" y="16836"/>
                      <a:pt x="19106" y="16867"/>
                    </a:cubicBezTo>
                    <a:lnTo>
                      <a:pt x="19091" y="16897"/>
                    </a:lnTo>
                    <a:cubicBezTo>
                      <a:pt x="19076" y="16913"/>
                      <a:pt x="19076" y="16943"/>
                      <a:pt x="19060" y="16958"/>
                    </a:cubicBezTo>
                    <a:cubicBezTo>
                      <a:pt x="19030" y="16989"/>
                      <a:pt x="18999" y="17019"/>
                      <a:pt x="18984" y="17065"/>
                    </a:cubicBezTo>
                    <a:lnTo>
                      <a:pt x="18954" y="17095"/>
                    </a:lnTo>
                    <a:cubicBezTo>
                      <a:pt x="18923" y="17141"/>
                      <a:pt x="18893" y="17187"/>
                      <a:pt x="18862" y="17233"/>
                    </a:cubicBezTo>
                    <a:cubicBezTo>
                      <a:pt x="18832" y="17263"/>
                      <a:pt x="18817" y="17294"/>
                      <a:pt x="18786" y="17324"/>
                    </a:cubicBezTo>
                    <a:cubicBezTo>
                      <a:pt x="18740" y="17370"/>
                      <a:pt x="18710" y="17431"/>
                      <a:pt x="18664" y="17476"/>
                    </a:cubicBezTo>
                    <a:lnTo>
                      <a:pt x="18649" y="17492"/>
                    </a:lnTo>
                    <a:cubicBezTo>
                      <a:pt x="18634" y="17507"/>
                      <a:pt x="18619" y="17522"/>
                      <a:pt x="18603" y="17537"/>
                    </a:cubicBezTo>
                    <a:lnTo>
                      <a:pt x="18542" y="17613"/>
                    </a:lnTo>
                    <a:lnTo>
                      <a:pt x="18481" y="17674"/>
                    </a:lnTo>
                    <a:cubicBezTo>
                      <a:pt x="18466" y="17690"/>
                      <a:pt x="18451" y="17705"/>
                      <a:pt x="18436" y="17705"/>
                    </a:cubicBezTo>
                    <a:lnTo>
                      <a:pt x="18421" y="17735"/>
                    </a:lnTo>
                    <a:cubicBezTo>
                      <a:pt x="18390" y="17751"/>
                      <a:pt x="18360" y="17781"/>
                      <a:pt x="18329" y="17796"/>
                    </a:cubicBezTo>
                    <a:lnTo>
                      <a:pt x="18314" y="17827"/>
                    </a:lnTo>
                    <a:lnTo>
                      <a:pt x="18238" y="17872"/>
                    </a:lnTo>
                    <a:lnTo>
                      <a:pt x="18177" y="17933"/>
                    </a:lnTo>
                    <a:cubicBezTo>
                      <a:pt x="18146" y="17964"/>
                      <a:pt x="18116" y="17994"/>
                      <a:pt x="18085" y="18025"/>
                    </a:cubicBezTo>
                    <a:lnTo>
                      <a:pt x="18055" y="18040"/>
                    </a:lnTo>
                    <a:cubicBezTo>
                      <a:pt x="18024" y="18071"/>
                      <a:pt x="17979" y="18101"/>
                      <a:pt x="17948" y="18131"/>
                    </a:cubicBezTo>
                    <a:cubicBezTo>
                      <a:pt x="17918" y="18147"/>
                      <a:pt x="17887" y="18162"/>
                      <a:pt x="17857" y="18192"/>
                    </a:cubicBezTo>
                    <a:lnTo>
                      <a:pt x="17842" y="18208"/>
                    </a:lnTo>
                    <a:cubicBezTo>
                      <a:pt x="17781" y="18253"/>
                      <a:pt x="17704" y="18299"/>
                      <a:pt x="17628" y="18345"/>
                    </a:cubicBezTo>
                    <a:cubicBezTo>
                      <a:pt x="17598" y="18375"/>
                      <a:pt x="17552" y="18390"/>
                      <a:pt x="17506" y="18406"/>
                    </a:cubicBezTo>
                    <a:cubicBezTo>
                      <a:pt x="17476" y="18421"/>
                      <a:pt x="17445" y="18436"/>
                      <a:pt x="17415" y="18451"/>
                    </a:cubicBezTo>
                    <a:lnTo>
                      <a:pt x="17369" y="18467"/>
                    </a:lnTo>
                    <a:cubicBezTo>
                      <a:pt x="17324" y="18482"/>
                      <a:pt x="17278" y="18497"/>
                      <a:pt x="17232" y="18528"/>
                    </a:cubicBezTo>
                    <a:cubicBezTo>
                      <a:pt x="17186" y="18543"/>
                      <a:pt x="17141" y="18573"/>
                      <a:pt x="17095" y="18589"/>
                    </a:cubicBezTo>
                    <a:cubicBezTo>
                      <a:pt x="17049" y="18619"/>
                      <a:pt x="17004" y="18650"/>
                      <a:pt x="16958" y="18665"/>
                    </a:cubicBezTo>
                    <a:cubicBezTo>
                      <a:pt x="16958" y="18665"/>
                      <a:pt x="16943" y="18665"/>
                      <a:pt x="16927" y="18680"/>
                    </a:cubicBezTo>
                    <a:lnTo>
                      <a:pt x="16882" y="18680"/>
                    </a:lnTo>
                    <a:cubicBezTo>
                      <a:pt x="16851" y="18695"/>
                      <a:pt x="16806" y="18695"/>
                      <a:pt x="16775" y="18695"/>
                    </a:cubicBezTo>
                    <a:cubicBezTo>
                      <a:pt x="16699" y="18695"/>
                      <a:pt x="16623" y="18680"/>
                      <a:pt x="16562" y="18680"/>
                    </a:cubicBezTo>
                    <a:lnTo>
                      <a:pt x="16531" y="18680"/>
                    </a:lnTo>
                    <a:cubicBezTo>
                      <a:pt x="16455" y="18680"/>
                      <a:pt x="16364" y="18680"/>
                      <a:pt x="16287" y="18665"/>
                    </a:cubicBezTo>
                    <a:lnTo>
                      <a:pt x="16074" y="18665"/>
                    </a:lnTo>
                    <a:cubicBezTo>
                      <a:pt x="15998" y="18680"/>
                      <a:pt x="15937" y="18680"/>
                      <a:pt x="15861" y="18695"/>
                    </a:cubicBezTo>
                    <a:lnTo>
                      <a:pt x="15846" y="18695"/>
                    </a:lnTo>
                    <a:cubicBezTo>
                      <a:pt x="15769" y="18710"/>
                      <a:pt x="15693" y="18710"/>
                      <a:pt x="15617" y="18710"/>
                    </a:cubicBezTo>
                    <a:lnTo>
                      <a:pt x="15419" y="18710"/>
                    </a:lnTo>
                    <a:lnTo>
                      <a:pt x="15419" y="18695"/>
                    </a:lnTo>
                    <a:lnTo>
                      <a:pt x="15404" y="18695"/>
                    </a:lnTo>
                    <a:cubicBezTo>
                      <a:pt x="15312" y="18695"/>
                      <a:pt x="15236" y="18680"/>
                      <a:pt x="15160" y="18665"/>
                    </a:cubicBezTo>
                    <a:cubicBezTo>
                      <a:pt x="15069" y="18650"/>
                      <a:pt x="14992" y="18634"/>
                      <a:pt x="14901" y="18619"/>
                    </a:cubicBezTo>
                    <a:cubicBezTo>
                      <a:pt x="14871" y="18604"/>
                      <a:pt x="14825" y="18604"/>
                      <a:pt x="14779" y="18589"/>
                    </a:cubicBezTo>
                    <a:cubicBezTo>
                      <a:pt x="14733" y="18573"/>
                      <a:pt x="14703" y="18558"/>
                      <a:pt x="14657" y="18543"/>
                    </a:cubicBezTo>
                    <a:cubicBezTo>
                      <a:pt x="14657" y="18543"/>
                      <a:pt x="14642" y="18543"/>
                      <a:pt x="14642" y="18528"/>
                    </a:cubicBezTo>
                    <a:cubicBezTo>
                      <a:pt x="14596" y="18512"/>
                      <a:pt x="14566" y="18497"/>
                      <a:pt x="14520" y="18482"/>
                    </a:cubicBezTo>
                    <a:lnTo>
                      <a:pt x="14535" y="18482"/>
                    </a:lnTo>
                    <a:cubicBezTo>
                      <a:pt x="14520" y="18482"/>
                      <a:pt x="14520" y="18482"/>
                      <a:pt x="14520" y="18467"/>
                    </a:cubicBezTo>
                    <a:lnTo>
                      <a:pt x="14490" y="18451"/>
                    </a:lnTo>
                    <a:cubicBezTo>
                      <a:pt x="14474" y="18436"/>
                      <a:pt x="14459" y="18421"/>
                      <a:pt x="14444" y="18406"/>
                    </a:cubicBezTo>
                    <a:cubicBezTo>
                      <a:pt x="14413" y="18375"/>
                      <a:pt x="14383" y="18345"/>
                      <a:pt x="14353" y="18330"/>
                    </a:cubicBezTo>
                    <a:cubicBezTo>
                      <a:pt x="14337" y="18299"/>
                      <a:pt x="14322" y="18284"/>
                      <a:pt x="14307" y="18253"/>
                    </a:cubicBezTo>
                    <a:lnTo>
                      <a:pt x="14276" y="18238"/>
                    </a:lnTo>
                    <a:cubicBezTo>
                      <a:pt x="14231" y="18177"/>
                      <a:pt x="14185" y="18116"/>
                      <a:pt x="14124" y="18071"/>
                    </a:cubicBezTo>
                    <a:lnTo>
                      <a:pt x="14109" y="18040"/>
                    </a:lnTo>
                    <a:cubicBezTo>
                      <a:pt x="14094" y="18025"/>
                      <a:pt x="14063" y="18010"/>
                      <a:pt x="14048" y="17979"/>
                    </a:cubicBezTo>
                    <a:cubicBezTo>
                      <a:pt x="14017" y="17949"/>
                      <a:pt x="13987" y="17933"/>
                      <a:pt x="13941" y="17903"/>
                    </a:cubicBezTo>
                    <a:cubicBezTo>
                      <a:pt x="13911" y="17872"/>
                      <a:pt x="13895" y="17857"/>
                      <a:pt x="13865" y="17827"/>
                    </a:cubicBezTo>
                    <a:cubicBezTo>
                      <a:pt x="13819" y="17796"/>
                      <a:pt x="13789" y="17766"/>
                      <a:pt x="13758" y="17735"/>
                    </a:cubicBezTo>
                    <a:cubicBezTo>
                      <a:pt x="13697" y="17690"/>
                      <a:pt x="13652" y="17659"/>
                      <a:pt x="13606" y="17613"/>
                    </a:cubicBezTo>
                    <a:lnTo>
                      <a:pt x="13560" y="17568"/>
                    </a:lnTo>
                    <a:cubicBezTo>
                      <a:pt x="13515" y="17522"/>
                      <a:pt x="13454" y="17476"/>
                      <a:pt x="13408" y="17415"/>
                    </a:cubicBezTo>
                    <a:lnTo>
                      <a:pt x="13393" y="17400"/>
                    </a:lnTo>
                    <a:cubicBezTo>
                      <a:pt x="13347" y="17370"/>
                      <a:pt x="13301" y="17324"/>
                      <a:pt x="13271" y="17278"/>
                    </a:cubicBezTo>
                    <a:cubicBezTo>
                      <a:pt x="13240" y="17233"/>
                      <a:pt x="13210" y="17202"/>
                      <a:pt x="13195" y="17172"/>
                    </a:cubicBezTo>
                    <a:cubicBezTo>
                      <a:pt x="13179" y="17126"/>
                      <a:pt x="13149" y="17095"/>
                      <a:pt x="13134" y="17050"/>
                    </a:cubicBezTo>
                    <a:cubicBezTo>
                      <a:pt x="13118" y="17019"/>
                      <a:pt x="13118" y="17004"/>
                      <a:pt x="13103" y="16974"/>
                    </a:cubicBezTo>
                    <a:lnTo>
                      <a:pt x="13088" y="16958"/>
                    </a:lnTo>
                    <a:cubicBezTo>
                      <a:pt x="13088" y="16943"/>
                      <a:pt x="13088" y="16928"/>
                      <a:pt x="13073" y="16913"/>
                    </a:cubicBezTo>
                    <a:cubicBezTo>
                      <a:pt x="13073" y="16897"/>
                      <a:pt x="13073" y="16882"/>
                      <a:pt x="13057" y="16867"/>
                    </a:cubicBezTo>
                    <a:lnTo>
                      <a:pt x="13042" y="16806"/>
                    </a:lnTo>
                    <a:lnTo>
                      <a:pt x="13027" y="16760"/>
                    </a:lnTo>
                    <a:cubicBezTo>
                      <a:pt x="13012" y="16730"/>
                      <a:pt x="13012" y="16699"/>
                      <a:pt x="12997" y="16669"/>
                    </a:cubicBezTo>
                    <a:lnTo>
                      <a:pt x="12981" y="16638"/>
                    </a:lnTo>
                    <a:cubicBezTo>
                      <a:pt x="12981" y="16608"/>
                      <a:pt x="12966" y="16577"/>
                      <a:pt x="12966" y="16547"/>
                    </a:cubicBezTo>
                    <a:lnTo>
                      <a:pt x="12936" y="16456"/>
                    </a:lnTo>
                    <a:lnTo>
                      <a:pt x="12936" y="16440"/>
                    </a:lnTo>
                    <a:lnTo>
                      <a:pt x="12920" y="16395"/>
                    </a:lnTo>
                    <a:lnTo>
                      <a:pt x="12905" y="16349"/>
                    </a:lnTo>
                    <a:cubicBezTo>
                      <a:pt x="12890" y="16288"/>
                      <a:pt x="12875" y="16242"/>
                      <a:pt x="12859" y="16181"/>
                    </a:cubicBezTo>
                    <a:cubicBezTo>
                      <a:pt x="12859" y="16120"/>
                      <a:pt x="12844" y="16059"/>
                      <a:pt x="12844" y="15983"/>
                    </a:cubicBezTo>
                    <a:lnTo>
                      <a:pt x="12844" y="15922"/>
                    </a:lnTo>
                    <a:lnTo>
                      <a:pt x="12844" y="15800"/>
                    </a:lnTo>
                    <a:cubicBezTo>
                      <a:pt x="12844" y="15724"/>
                      <a:pt x="12844" y="15648"/>
                      <a:pt x="12844" y="15587"/>
                    </a:cubicBezTo>
                    <a:lnTo>
                      <a:pt x="12844" y="15541"/>
                    </a:lnTo>
                    <a:cubicBezTo>
                      <a:pt x="12859" y="15480"/>
                      <a:pt x="12859" y="15435"/>
                      <a:pt x="12859" y="15389"/>
                    </a:cubicBezTo>
                    <a:lnTo>
                      <a:pt x="12859" y="15282"/>
                    </a:lnTo>
                    <a:cubicBezTo>
                      <a:pt x="12859" y="15267"/>
                      <a:pt x="12859" y="15237"/>
                      <a:pt x="12859" y="15221"/>
                    </a:cubicBezTo>
                    <a:lnTo>
                      <a:pt x="12875" y="15206"/>
                    </a:lnTo>
                    <a:lnTo>
                      <a:pt x="12875" y="15191"/>
                    </a:lnTo>
                    <a:lnTo>
                      <a:pt x="12875" y="15100"/>
                    </a:lnTo>
                    <a:cubicBezTo>
                      <a:pt x="12890" y="15084"/>
                      <a:pt x="12890" y="15054"/>
                      <a:pt x="12890" y="15039"/>
                    </a:cubicBezTo>
                    <a:lnTo>
                      <a:pt x="12890" y="15008"/>
                    </a:lnTo>
                    <a:cubicBezTo>
                      <a:pt x="12905" y="14978"/>
                      <a:pt x="12905" y="14962"/>
                      <a:pt x="12905" y="14932"/>
                    </a:cubicBezTo>
                    <a:cubicBezTo>
                      <a:pt x="12920" y="14901"/>
                      <a:pt x="12920" y="14871"/>
                      <a:pt x="12936" y="14841"/>
                    </a:cubicBezTo>
                    <a:lnTo>
                      <a:pt x="12936" y="14825"/>
                    </a:lnTo>
                    <a:cubicBezTo>
                      <a:pt x="12951" y="14780"/>
                      <a:pt x="12966" y="14749"/>
                      <a:pt x="12981" y="14703"/>
                    </a:cubicBezTo>
                    <a:cubicBezTo>
                      <a:pt x="12997" y="14658"/>
                      <a:pt x="13012" y="14627"/>
                      <a:pt x="13012" y="14597"/>
                    </a:cubicBezTo>
                    <a:cubicBezTo>
                      <a:pt x="13042" y="14521"/>
                      <a:pt x="13073" y="14444"/>
                      <a:pt x="13103" y="14368"/>
                    </a:cubicBezTo>
                    <a:lnTo>
                      <a:pt x="13118" y="14323"/>
                    </a:lnTo>
                    <a:cubicBezTo>
                      <a:pt x="13164" y="14185"/>
                      <a:pt x="13210" y="14048"/>
                      <a:pt x="13256" y="13911"/>
                    </a:cubicBezTo>
                    <a:cubicBezTo>
                      <a:pt x="13271" y="13881"/>
                      <a:pt x="13286" y="13850"/>
                      <a:pt x="13301" y="13804"/>
                    </a:cubicBezTo>
                    <a:lnTo>
                      <a:pt x="13316" y="13774"/>
                    </a:lnTo>
                    <a:cubicBezTo>
                      <a:pt x="13347" y="13713"/>
                      <a:pt x="13362" y="13652"/>
                      <a:pt x="13393" y="13591"/>
                    </a:cubicBezTo>
                    <a:cubicBezTo>
                      <a:pt x="13408" y="13545"/>
                      <a:pt x="13423" y="13485"/>
                      <a:pt x="13438" y="13424"/>
                    </a:cubicBezTo>
                    <a:lnTo>
                      <a:pt x="13454" y="13378"/>
                    </a:lnTo>
                    <a:cubicBezTo>
                      <a:pt x="13469" y="13317"/>
                      <a:pt x="13484" y="13271"/>
                      <a:pt x="13499" y="13226"/>
                    </a:cubicBezTo>
                    <a:lnTo>
                      <a:pt x="13530" y="13149"/>
                    </a:lnTo>
                    <a:close/>
                    <a:moveTo>
                      <a:pt x="12776" y="19958"/>
                    </a:moveTo>
                    <a:cubicBezTo>
                      <a:pt x="12778" y="19963"/>
                      <a:pt x="12780" y="19969"/>
                      <a:pt x="12783" y="19975"/>
                    </a:cubicBezTo>
                    <a:cubicBezTo>
                      <a:pt x="12781" y="19969"/>
                      <a:pt x="12778" y="19963"/>
                      <a:pt x="12776" y="19958"/>
                    </a:cubicBezTo>
                    <a:close/>
                    <a:moveTo>
                      <a:pt x="13743" y="11900"/>
                    </a:moveTo>
                    <a:cubicBezTo>
                      <a:pt x="13743" y="11915"/>
                      <a:pt x="13743" y="11930"/>
                      <a:pt x="13728" y="11946"/>
                    </a:cubicBezTo>
                    <a:cubicBezTo>
                      <a:pt x="13713" y="11991"/>
                      <a:pt x="13697" y="12052"/>
                      <a:pt x="13682" y="12113"/>
                    </a:cubicBezTo>
                    <a:cubicBezTo>
                      <a:pt x="13682" y="12129"/>
                      <a:pt x="13667" y="12144"/>
                      <a:pt x="13667" y="12159"/>
                    </a:cubicBezTo>
                    <a:cubicBezTo>
                      <a:pt x="13652" y="12174"/>
                      <a:pt x="13636" y="12205"/>
                      <a:pt x="13621" y="12235"/>
                    </a:cubicBezTo>
                    <a:cubicBezTo>
                      <a:pt x="13606" y="12266"/>
                      <a:pt x="13591" y="12296"/>
                      <a:pt x="13591" y="12327"/>
                    </a:cubicBezTo>
                    <a:cubicBezTo>
                      <a:pt x="13575" y="12372"/>
                      <a:pt x="13545" y="12433"/>
                      <a:pt x="13530" y="12479"/>
                    </a:cubicBezTo>
                    <a:cubicBezTo>
                      <a:pt x="13499" y="12586"/>
                      <a:pt x="13454" y="12692"/>
                      <a:pt x="13423" y="12784"/>
                    </a:cubicBezTo>
                    <a:cubicBezTo>
                      <a:pt x="13393" y="12845"/>
                      <a:pt x="13377" y="12906"/>
                      <a:pt x="13347" y="12951"/>
                    </a:cubicBezTo>
                    <a:cubicBezTo>
                      <a:pt x="13332" y="12997"/>
                      <a:pt x="13301" y="13043"/>
                      <a:pt x="13286" y="13088"/>
                    </a:cubicBezTo>
                    <a:cubicBezTo>
                      <a:pt x="13240" y="13165"/>
                      <a:pt x="13195" y="13241"/>
                      <a:pt x="13149" y="13317"/>
                    </a:cubicBezTo>
                    <a:cubicBezTo>
                      <a:pt x="13118" y="13363"/>
                      <a:pt x="13088" y="13424"/>
                      <a:pt x="13057" y="13469"/>
                    </a:cubicBezTo>
                    <a:cubicBezTo>
                      <a:pt x="13027" y="13530"/>
                      <a:pt x="12997" y="13576"/>
                      <a:pt x="12966" y="13622"/>
                    </a:cubicBezTo>
                    <a:cubicBezTo>
                      <a:pt x="12920" y="13728"/>
                      <a:pt x="12875" y="13835"/>
                      <a:pt x="12829" y="13942"/>
                    </a:cubicBezTo>
                    <a:cubicBezTo>
                      <a:pt x="12798" y="14048"/>
                      <a:pt x="12753" y="14155"/>
                      <a:pt x="12722" y="14262"/>
                    </a:cubicBezTo>
                    <a:cubicBezTo>
                      <a:pt x="12692" y="14307"/>
                      <a:pt x="12677" y="14353"/>
                      <a:pt x="12661" y="14414"/>
                    </a:cubicBezTo>
                    <a:cubicBezTo>
                      <a:pt x="12631" y="14460"/>
                      <a:pt x="12600" y="14521"/>
                      <a:pt x="12570" y="14566"/>
                    </a:cubicBezTo>
                    <a:cubicBezTo>
                      <a:pt x="12524" y="14673"/>
                      <a:pt x="12463" y="14764"/>
                      <a:pt x="12418" y="14856"/>
                    </a:cubicBezTo>
                    <a:cubicBezTo>
                      <a:pt x="12357" y="14962"/>
                      <a:pt x="12280" y="15069"/>
                      <a:pt x="12235" y="15176"/>
                    </a:cubicBezTo>
                    <a:cubicBezTo>
                      <a:pt x="12204" y="15206"/>
                      <a:pt x="12204" y="15237"/>
                      <a:pt x="12189" y="15267"/>
                    </a:cubicBezTo>
                    <a:cubicBezTo>
                      <a:pt x="12174" y="15282"/>
                      <a:pt x="12174" y="15298"/>
                      <a:pt x="12159" y="15313"/>
                    </a:cubicBezTo>
                    <a:cubicBezTo>
                      <a:pt x="12143" y="15374"/>
                      <a:pt x="12113" y="15435"/>
                      <a:pt x="12098" y="15496"/>
                    </a:cubicBezTo>
                    <a:cubicBezTo>
                      <a:pt x="12052" y="15602"/>
                      <a:pt x="12021" y="15709"/>
                      <a:pt x="11991" y="15816"/>
                    </a:cubicBezTo>
                    <a:cubicBezTo>
                      <a:pt x="11976" y="15877"/>
                      <a:pt x="11960" y="15922"/>
                      <a:pt x="11945" y="15968"/>
                    </a:cubicBezTo>
                    <a:lnTo>
                      <a:pt x="11930" y="15983"/>
                    </a:lnTo>
                    <a:cubicBezTo>
                      <a:pt x="11900" y="16014"/>
                      <a:pt x="11869" y="16029"/>
                      <a:pt x="11823" y="16059"/>
                    </a:cubicBezTo>
                    <a:cubicBezTo>
                      <a:pt x="11808" y="16090"/>
                      <a:pt x="11778" y="16105"/>
                      <a:pt x="11747" y="16120"/>
                    </a:cubicBezTo>
                    <a:cubicBezTo>
                      <a:pt x="11701" y="16166"/>
                      <a:pt x="11656" y="16197"/>
                      <a:pt x="11595" y="16227"/>
                    </a:cubicBezTo>
                    <a:cubicBezTo>
                      <a:pt x="11564" y="16257"/>
                      <a:pt x="11519" y="16273"/>
                      <a:pt x="11488" y="16303"/>
                    </a:cubicBezTo>
                    <a:cubicBezTo>
                      <a:pt x="11473" y="16303"/>
                      <a:pt x="11473" y="16318"/>
                      <a:pt x="11458" y="16318"/>
                    </a:cubicBezTo>
                    <a:cubicBezTo>
                      <a:pt x="11442" y="16334"/>
                      <a:pt x="11427" y="16334"/>
                      <a:pt x="11427" y="16349"/>
                    </a:cubicBezTo>
                    <a:cubicBezTo>
                      <a:pt x="11412" y="16349"/>
                      <a:pt x="11397" y="16364"/>
                      <a:pt x="11382" y="16364"/>
                    </a:cubicBezTo>
                    <a:cubicBezTo>
                      <a:pt x="11366" y="16379"/>
                      <a:pt x="11366" y="16379"/>
                      <a:pt x="11351" y="16379"/>
                    </a:cubicBezTo>
                    <a:cubicBezTo>
                      <a:pt x="11321" y="16410"/>
                      <a:pt x="11290" y="16425"/>
                      <a:pt x="11260" y="16456"/>
                    </a:cubicBezTo>
                    <a:cubicBezTo>
                      <a:pt x="11229" y="16471"/>
                      <a:pt x="11214" y="16486"/>
                      <a:pt x="11183" y="16501"/>
                    </a:cubicBezTo>
                    <a:cubicBezTo>
                      <a:pt x="11153" y="16516"/>
                      <a:pt x="11122" y="16547"/>
                      <a:pt x="11077" y="16577"/>
                    </a:cubicBezTo>
                    <a:cubicBezTo>
                      <a:pt x="11031" y="16608"/>
                      <a:pt x="10970" y="16654"/>
                      <a:pt x="10924" y="16684"/>
                    </a:cubicBezTo>
                    <a:cubicBezTo>
                      <a:pt x="10833" y="16760"/>
                      <a:pt x="10726" y="16852"/>
                      <a:pt x="10635" y="16928"/>
                    </a:cubicBezTo>
                    <a:cubicBezTo>
                      <a:pt x="10564" y="16998"/>
                      <a:pt x="10481" y="17069"/>
                      <a:pt x="10408" y="17140"/>
                    </a:cubicBezTo>
                    <a:lnTo>
                      <a:pt x="10408" y="17140"/>
                    </a:lnTo>
                    <a:cubicBezTo>
                      <a:pt x="10488" y="17085"/>
                      <a:pt x="10577" y="17024"/>
                      <a:pt x="10665" y="16974"/>
                    </a:cubicBezTo>
                    <a:cubicBezTo>
                      <a:pt x="10696" y="16958"/>
                      <a:pt x="10711" y="16943"/>
                      <a:pt x="10742" y="16928"/>
                    </a:cubicBezTo>
                    <a:lnTo>
                      <a:pt x="10726" y="16928"/>
                    </a:lnTo>
                    <a:cubicBezTo>
                      <a:pt x="10742" y="16928"/>
                      <a:pt x="10742" y="16913"/>
                      <a:pt x="10742" y="16913"/>
                    </a:cubicBezTo>
                    <a:lnTo>
                      <a:pt x="10803" y="16882"/>
                    </a:lnTo>
                    <a:cubicBezTo>
                      <a:pt x="10863" y="16836"/>
                      <a:pt x="10924" y="16806"/>
                      <a:pt x="10985" y="16760"/>
                    </a:cubicBezTo>
                    <a:cubicBezTo>
                      <a:pt x="11062" y="16730"/>
                      <a:pt x="11122" y="16684"/>
                      <a:pt x="11183" y="16638"/>
                    </a:cubicBezTo>
                    <a:cubicBezTo>
                      <a:pt x="11260" y="16608"/>
                      <a:pt x="11321" y="16562"/>
                      <a:pt x="11382" y="16532"/>
                    </a:cubicBezTo>
                    <a:cubicBezTo>
                      <a:pt x="11488" y="16471"/>
                      <a:pt x="11595" y="16410"/>
                      <a:pt x="11686" y="16349"/>
                    </a:cubicBezTo>
                    <a:cubicBezTo>
                      <a:pt x="11701" y="16334"/>
                      <a:pt x="11732" y="16318"/>
                      <a:pt x="11747" y="16288"/>
                    </a:cubicBezTo>
                    <a:lnTo>
                      <a:pt x="11793" y="16257"/>
                    </a:lnTo>
                    <a:cubicBezTo>
                      <a:pt x="11808" y="16242"/>
                      <a:pt x="11823" y="16227"/>
                      <a:pt x="11839" y="16212"/>
                    </a:cubicBezTo>
                    <a:cubicBezTo>
                      <a:pt x="11854" y="16197"/>
                      <a:pt x="11854" y="16197"/>
                      <a:pt x="11869" y="16181"/>
                    </a:cubicBezTo>
                    <a:lnTo>
                      <a:pt x="11869" y="16181"/>
                    </a:lnTo>
                    <a:cubicBezTo>
                      <a:pt x="11854" y="16242"/>
                      <a:pt x="11839" y="16288"/>
                      <a:pt x="11823" y="16349"/>
                    </a:cubicBezTo>
                    <a:cubicBezTo>
                      <a:pt x="11808" y="16410"/>
                      <a:pt x="11793" y="16471"/>
                      <a:pt x="11762" y="16532"/>
                    </a:cubicBezTo>
                    <a:cubicBezTo>
                      <a:pt x="11747" y="16623"/>
                      <a:pt x="11717" y="16730"/>
                      <a:pt x="11686" y="16836"/>
                    </a:cubicBezTo>
                    <a:cubicBezTo>
                      <a:pt x="11671" y="16882"/>
                      <a:pt x="11656" y="16943"/>
                      <a:pt x="11641" y="17004"/>
                    </a:cubicBezTo>
                    <a:cubicBezTo>
                      <a:pt x="11625" y="17065"/>
                      <a:pt x="11610" y="17126"/>
                      <a:pt x="11580" y="17187"/>
                    </a:cubicBezTo>
                    <a:cubicBezTo>
                      <a:pt x="11580" y="17187"/>
                      <a:pt x="11580" y="17187"/>
                      <a:pt x="11595" y="17172"/>
                    </a:cubicBezTo>
                    <a:lnTo>
                      <a:pt x="11595" y="17172"/>
                    </a:lnTo>
                    <a:cubicBezTo>
                      <a:pt x="11564" y="17248"/>
                      <a:pt x="11549" y="17309"/>
                      <a:pt x="11519" y="17370"/>
                    </a:cubicBezTo>
                    <a:cubicBezTo>
                      <a:pt x="11519" y="17370"/>
                      <a:pt x="11519" y="17354"/>
                      <a:pt x="11519" y="17354"/>
                    </a:cubicBezTo>
                    <a:cubicBezTo>
                      <a:pt x="11488" y="17431"/>
                      <a:pt x="11473" y="17492"/>
                      <a:pt x="11442" y="17568"/>
                    </a:cubicBezTo>
                    <a:cubicBezTo>
                      <a:pt x="11442" y="17568"/>
                      <a:pt x="11442" y="17568"/>
                      <a:pt x="11442" y="17583"/>
                    </a:cubicBezTo>
                    <a:cubicBezTo>
                      <a:pt x="11427" y="17583"/>
                      <a:pt x="11427" y="17583"/>
                      <a:pt x="11412" y="17598"/>
                    </a:cubicBezTo>
                    <a:lnTo>
                      <a:pt x="11321" y="17705"/>
                    </a:lnTo>
                    <a:cubicBezTo>
                      <a:pt x="11290" y="17735"/>
                      <a:pt x="11275" y="17751"/>
                      <a:pt x="11260" y="17766"/>
                    </a:cubicBezTo>
                    <a:cubicBezTo>
                      <a:pt x="11214" y="17812"/>
                      <a:pt x="11168" y="17857"/>
                      <a:pt x="11122" y="17903"/>
                    </a:cubicBezTo>
                    <a:cubicBezTo>
                      <a:pt x="11092" y="17918"/>
                      <a:pt x="11062" y="17949"/>
                      <a:pt x="11046" y="17964"/>
                    </a:cubicBezTo>
                    <a:cubicBezTo>
                      <a:pt x="11001" y="18010"/>
                      <a:pt x="10940" y="18055"/>
                      <a:pt x="10894" y="18101"/>
                    </a:cubicBezTo>
                    <a:cubicBezTo>
                      <a:pt x="10848" y="18131"/>
                      <a:pt x="10803" y="18177"/>
                      <a:pt x="10757" y="18223"/>
                    </a:cubicBezTo>
                    <a:cubicBezTo>
                      <a:pt x="10696" y="18269"/>
                      <a:pt x="10635" y="18314"/>
                      <a:pt x="10574" y="18360"/>
                    </a:cubicBezTo>
                    <a:cubicBezTo>
                      <a:pt x="10544" y="18375"/>
                      <a:pt x="10528" y="18390"/>
                      <a:pt x="10498" y="18421"/>
                    </a:cubicBezTo>
                    <a:cubicBezTo>
                      <a:pt x="10467" y="18436"/>
                      <a:pt x="10437" y="18451"/>
                      <a:pt x="10422" y="18482"/>
                    </a:cubicBezTo>
                    <a:cubicBezTo>
                      <a:pt x="10345" y="18512"/>
                      <a:pt x="10285" y="18558"/>
                      <a:pt x="10224" y="18604"/>
                    </a:cubicBezTo>
                    <a:cubicBezTo>
                      <a:pt x="10102" y="18680"/>
                      <a:pt x="9965" y="18756"/>
                      <a:pt x="9827" y="18848"/>
                    </a:cubicBezTo>
                    <a:cubicBezTo>
                      <a:pt x="9706" y="18924"/>
                      <a:pt x="9568" y="19000"/>
                      <a:pt x="9431" y="19061"/>
                    </a:cubicBezTo>
                    <a:lnTo>
                      <a:pt x="9431" y="19076"/>
                    </a:lnTo>
                    <a:cubicBezTo>
                      <a:pt x="9507" y="19046"/>
                      <a:pt x="9599" y="19015"/>
                      <a:pt x="9675" y="18985"/>
                    </a:cubicBezTo>
                    <a:cubicBezTo>
                      <a:pt x="9812" y="18924"/>
                      <a:pt x="9949" y="18863"/>
                      <a:pt x="10086" y="18802"/>
                    </a:cubicBezTo>
                    <a:cubicBezTo>
                      <a:pt x="10163" y="18756"/>
                      <a:pt x="10239" y="18726"/>
                      <a:pt x="10315" y="18695"/>
                    </a:cubicBezTo>
                    <a:cubicBezTo>
                      <a:pt x="10330" y="18680"/>
                      <a:pt x="10361" y="18665"/>
                      <a:pt x="10391" y="18650"/>
                    </a:cubicBezTo>
                    <a:cubicBezTo>
                      <a:pt x="10422" y="18619"/>
                      <a:pt x="10452" y="18604"/>
                      <a:pt x="10498" y="18589"/>
                    </a:cubicBezTo>
                    <a:cubicBezTo>
                      <a:pt x="10528" y="18558"/>
                      <a:pt x="10559" y="18528"/>
                      <a:pt x="10604" y="18512"/>
                    </a:cubicBezTo>
                    <a:cubicBezTo>
                      <a:pt x="10620" y="18497"/>
                      <a:pt x="10635" y="18482"/>
                      <a:pt x="10665" y="18467"/>
                    </a:cubicBezTo>
                    <a:cubicBezTo>
                      <a:pt x="10696" y="18436"/>
                      <a:pt x="10742" y="18406"/>
                      <a:pt x="10772" y="18390"/>
                    </a:cubicBezTo>
                    <a:cubicBezTo>
                      <a:pt x="10787" y="18375"/>
                      <a:pt x="10818" y="18345"/>
                      <a:pt x="10848" y="18330"/>
                    </a:cubicBezTo>
                    <a:cubicBezTo>
                      <a:pt x="10909" y="18269"/>
                      <a:pt x="10985" y="18208"/>
                      <a:pt x="11046" y="18162"/>
                    </a:cubicBezTo>
                    <a:lnTo>
                      <a:pt x="11138" y="18071"/>
                    </a:lnTo>
                    <a:lnTo>
                      <a:pt x="11214" y="18010"/>
                    </a:lnTo>
                    <a:cubicBezTo>
                      <a:pt x="11244" y="17964"/>
                      <a:pt x="11290" y="17933"/>
                      <a:pt x="11336" y="17888"/>
                    </a:cubicBezTo>
                    <a:lnTo>
                      <a:pt x="11336" y="17888"/>
                    </a:lnTo>
                    <a:cubicBezTo>
                      <a:pt x="11321" y="17933"/>
                      <a:pt x="11305" y="17964"/>
                      <a:pt x="11290" y="18010"/>
                    </a:cubicBezTo>
                    <a:cubicBezTo>
                      <a:pt x="11275" y="18071"/>
                      <a:pt x="11260" y="18147"/>
                      <a:pt x="11244" y="18223"/>
                    </a:cubicBezTo>
                    <a:lnTo>
                      <a:pt x="11153" y="18528"/>
                    </a:lnTo>
                    <a:cubicBezTo>
                      <a:pt x="11122" y="18650"/>
                      <a:pt x="11077" y="18771"/>
                      <a:pt x="11046" y="18893"/>
                    </a:cubicBezTo>
                    <a:cubicBezTo>
                      <a:pt x="11016" y="19000"/>
                      <a:pt x="10985" y="19107"/>
                      <a:pt x="10955" y="19213"/>
                    </a:cubicBezTo>
                    <a:cubicBezTo>
                      <a:pt x="10924" y="19320"/>
                      <a:pt x="10894" y="19442"/>
                      <a:pt x="10848" y="19548"/>
                    </a:cubicBezTo>
                    <a:cubicBezTo>
                      <a:pt x="10818" y="19609"/>
                      <a:pt x="10803" y="19686"/>
                      <a:pt x="10772" y="19746"/>
                    </a:cubicBezTo>
                    <a:cubicBezTo>
                      <a:pt x="10711" y="19884"/>
                      <a:pt x="10665" y="20021"/>
                      <a:pt x="10604" y="20158"/>
                    </a:cubicBezTo>
                    <a:cubicBezTo>
                      <a:pt x="10574" y="20173"/>
                      <a:pt x="10544" y="20188"/>
                      <a:pt x="10513" y="20204"/>
                    </a:cubicBezTo>
                    <a:cubicBezTo>
                      <a:pt x="10483" y="20234"/>
                      <a:pt x="10437" y="20249"/>
                      <a:pt x="10406" y="20280"/>
                    </a:cubicBezTo>
                    <a:cubicBezTo>
                      <a:pt x="10361" y="20310"/>
                      <a:pt x="10315" y="20356"/>
                      <a:pt x="10269" y="20386"/>
                    </a:cubicBezTo>
                    <a:cubicBezTo>
                      <a:pt x="10193" y="20447"/>
                      <a:pt x="10132" y="20493"/>
                      <a:pt x="10071" y="20554"/>
                    </a:cubicBezTo>
                    <a:cubicBezTo>
                      <a:pt x="10026" y="20600"/>
                      <a:pt x="9980" y="20630"/>
                      <a:pt x="9934" y="20676"/>
                    </a:cubicBezTo>
                    <a:cubicBezTo>
                      <a:pt x="9995" y="20645"/>
                      <a:pt x="10056" y="20615"/>
                      <a:pt x="10132" y="20569"/>
                    </a:cubicBezTo>
                    <a:cubicBezTo>
                      <a:pt x="10193" y="20539"/>
                      <a:pt x="10239" y="20493"/>
                      <a:pt x="10300" y="20463"/>
                    </a:cubicBezTo>
                    <a:cubicBezTo>
                      <a:pt x="10361" y="20417"/>
                      <a:pt x="10406" y="20386"/>
                      <a:pt x="10467" y="20341"/>
                    </a:cubicBezTo>
                    <a:cubicBezTo>
                      <a:pt x="10498" y="20325"/>
                      <a:pt x="10528" y="20310"/>
                      <a:pt x="10544" y="20295"/>
                    </a:cubicBezTo>
                    <a:cubicBezTo>
                      <a:pt x="10548" y="20295"/>
                      <a:pt x="10552" y="20295"/>
                      <a:pt x="10554" y="20295"/>
                    </a:cubicBezTo>
                    <a:lnTo>
                      <a:pt x="10554" y="20295"/>
                    </a:lnTo>
                    <a:cubicBezTo>
                      <a:pt x="10540" y="20335"/>
                      <a:pt x="10527" y="20374"/>
                      <a:pt x="10513" y="20402"/>
                    </a:cubicBezTo>
                    <a:cubicBezTo>
                      <a:pt x="10483" y="20524"/>
                      <a:pt x="10437" y="20630"/>
                      <a:pt x="10406" y="20752"/>
                    </a:cubicBezTo>
                    <a:cubicBezTo>
                      <a:pt x="10361" y="20859"/>
                      <a:pt x="10330" y="20981"/>
                      <a:pt x="10285" y="21087"/>
                    </a:cubicBezTo>
                    <a:cubicBezTo>
                      <a:pt x="10224" y="21285"/>
                      <a:pt x="10147" y="21468"/>
                      <a:pt x="10086" y="21666"/>
                    </a:cubicBezTo>
                    <a:cubicBezTo>
                      <a:pt x="10010" y="21864"/>
                      <a:pt x="9965" y="22062"/>
                      <a:pt x="9919" y="22245"/>
                    </a:cubicBezTo>
                    <a:cubicBezTo>
                      <a:pt x="9888" y="22398"/>
                      <a:pt x="9858" y="22535"/>
                      <a:pt x="9843" y="22687"/>
                    </a:cubicBezTo>
                    <a:cubicBezTo>
                      <a:pt x="9888" y="22550"/>
                      <a:pt x="9949" y="22398"/>
                      <a:pt x="10010" y="22260"/>
                    </a:cubicBezTo>
                    <a:cubicBezTo>
                      <a:pt x="10056" y="22123"/>
                      <a:pt x="10117" y="21986"/>
                      <a:pt x="10163" y="21849"/>
                    </a:cubicBezTo>
                    <a:cubicBezTo>
                      <a:pt x="10193" y="21788"/>
                      <a:pt x="10208" y="21712"/>
                      <a:pt x="10239" y="21636"/>
                    </a:cubicBezTo>
                    <a:cubicBezTo>
                      <a:pt x="10254" y="21560"/>
                      <a:pt x="10285" y="21499"/>
                      <a:pt x="10315" y="21422"/>
                    </a:cubicBezTo>
                    <a:cubicBezTo>
                      <a:pt x="10330" y="21377"/>
                      <a:pt x="10345" y="21331"/>
                      <a:pt x="10361" y="21285"/>
                    </a:cubicBezTo>
                    <a:cubicBezTo>
                      <a:pt x="10422" y="21133"/>
                      <a:pt x="10467" y="20981"/>
                      <a:pt x="10513" y="20828"/>
                    </a:cubicBezTo>
                    <a:cubicBezTo>
                      <a:pt x="10528" y="20752"/>
                      <a:pt x="10559" y="20676"/>
                      <a:pt x="10574" y="20600"/>
                    </a:cubicBezTo>
                    <a:cubicBezTo>
                      <a:pt x="10604" y="20539"/>
                      <a:pt x="10620" y="20463"/>
                      <a:pt x="10650" y="20402"/>
                    </a:cubicBezTo>
                    <a:cubicBezTo>
                      <a:pt x="10681" y="20325"/>
                      <a:pt x="10711" y="20249"/>
                      <a:pt x="10742" y="20173"/>
                    </a:cubicBezTo>
                    <a:cubicBezTo>
                      <a:pt x="10772" y="20097"/>
                      <a:pt x="10803" y="20006"/>
                      <a:pt x="10833" y="19929"/>
                    </a:cubicBezTo>
                    <a:cubicBezTo>
                      <a:pt x="10848" y="19884"/>
                      <a:pt x="10879" y="19853"/>
                      <a:pt x="10894" y="19807"/>
                    </a:cubicBezTo>
                    <a:cubicBezTo>
                      <a:pt x="10894" y="19792"/>
                      <a:pt x="10894" y="19792"/>
                      <a:pt x="10894" y="19792"/>
                    </a:cubicBezTo>
                    <a:cubicBezTo>
                      <a:pt x="10909" y="19838"/>
                      <a:pt x="10924" y="19884"/>
                      <a:pt x="10924" y="19914"/>
                    </a:cubicBezTo>
                    <a:cubicBezTo>
                      <a:pt x="10940" y="20006"/>
                      <a:pt x="10970" y="20082"/>
                      <a:pt x="10985" y="20173"/>
                    </a:cubicBezTo>
                    <a:cubicBezTo>
                      <a:pt x="11016" y="20295"/>
                      <a:pt x="11046" y="20402"/>
                      <a:pt x="11062" y="20524"/>
                    </a:cubicBezTo>
                    <a:cubicBezTo>
                      <a:pt x="11092" y="20630"/>
                      <a:pt x="11107" y="20737"/>
                      <a:pt x="11138" y="20859"/>
                    </a:cubicBezTo>
                    <a:cubicBezTo>
                      <a:pt x="11183" y="21087"/>
                      <a:pt x="11229" y="21331"/>
                      <a:pt x="11290" y="21560"/>
                    </a:cubicBezTo>
                    <a:cubicBezTo>
                      <a:pt x="11275" y="21453"/>
                      <a:pt x="11275" y="21346"/>
                      <a:pt x="11260" y="21240"/>
                    </a:cubicBezTo>
                    <a:cubicBezTo>
                      <a:pt x="11244" y="21133"/>
                      <a:pt x="11229" y="21042"/>
                      <a:pt x="11214" y="20935"/>
                    </a:cubicBezTo>
                    <a:cubicBezTo>
                      <a:pt x="11214" y="20889"/>
                      <a:pt x="11199" y="20859"/>
                      <a:pt x="11199" y="20813"/>
                    </a:cubicBezTo>
                    <a:cubicBezTo>
                      <a:pt x="11199" y="20798"/>
                      <a:pt x="11199" y="20798"/>
                      <a:pt x="11199" y="20783"/>
                    </a:cubicBezTo>
                    <a:cubicBezTo>
                      <a:pt x="11183" y="20706"/>
                      <a:pt x="11168" y="20630"/>
                      <a:pt x="11153" y="20554"/>
                    </a:cubicBezTo>
                    <a:cubicBezTo>
                      <a:pt x="11138" y="20478"/>
                      <a:pt x="11122" y="20402"/>
                      <a:pt x="11107" y="20341"/>
                    </a:cubicBezTo>
                    <a:cubicBezTo>
                      <a:pt x="11077" y="20219"/>
                      <a:pt x="11046" y="20112"/>
                      <a:pt x="11031" y="19990"/>
                    </a:cubicBezTo>
                    <a:cubicBezTo>
                      <a:pt x="11016" y="19945"/>
                      <a:pt x="11001" y="19899"/>
                      <a:pt x="10985" y="19838"/>
                    </a:cubicBezTo>
                    <a:cubicBezTo>
                      <a:pt x="10985" y="19823"/>
                      <a:pt x="10985" y="19807"/>
                      <a:pt x="10985" y="19777"/>
                    </a:cubicBezTo>
                    <a:cubicBezTo>
                      <a:pt x="10970" y="19762"/>
                      <a:pt x="10970" y="19746"/>
                      <a:pt x="10970" y="19716"/>
                    </a:cubicBezTo>
                    <a:cubicBezTo>
                      <a:pt x="10955" y="19716"/>
                      <a:pt x="10955" y="19701"/>
                      <a:pt x="10940" y="19686"/>
                    </a:cubicBezTo>
                    <a:cubicBezTo>
                      <a:pt x="10940" y="19686"/>
                      <a:pt x="10940" y="19686"/>
                      <a:pt x="10940" y="19670"/>
                    </a:cubicBezTo>
                    <a:cubicBezTo>
                      <a:pt x="10955" y="19640"/>
                      <a:pt x="10970" y="19609"/>
                      <a:pt x="10985" y="19579"/>
                    </a:cubicBezTo>
                    <a:cubicBezTo>
                      <a:pt x="11001" y="19533"/>
                      <a:pt x="11016" y="19472"/>
                      <a:pt x="11031" y="19427"/>
                    </a:cubicBezTo>
                    <a:cubicBezTo>
                      <a:pt x="11062" y="19320"/>
                      <a:pt x="11107" y="19228"/>
                      <a:pt x="11138" y="19122"/>
                    </a:cubicBezTo>
                    <a:cubicBezTo>
                      <a:pt x="11168" y="19000"/>
                      <a:pt x="11214" y="18878"/>
                      <a:pt x="11260" y="18741"/>
                    </a:cubicBezTo>
                    <a:cubicBezTo>
                      <a:pt x="11336" y="18528"/>
                      <a:pt x="11412" y="18314"/>
                      <a:pt x="11473" y="18101"/>
                    </a:cubicBezTo>
                    <a:cubicBezTo>
                      <a:pt x="11519" y="18010"/>
                      <a:pt x="11549" y="17903"/>
                      <a:pt x="11580" y="17812"/>
                    </a:cubicBezTo>
                    <a:cubicBezTo>
                      <a:pt x="11610" y="17766"/>
                      <a:pt x="11625" y="17705"/>
                      <a:pt x="11656" y="17659"/>
                    </a:cubicBezTo>
                    <a:cubicBezTo>
                      <a:pt x="11671" y="17598"/>
                      <a:pt x="11701" y="17537"/>
                      <a:pt x="11732" y="17476"/>
                    </a:cubicBezTo>
                    <a:cubicBezTo>
                      <a:pt x="11762" y="17385"/>
                      <a:pt x="11808" y="17294"/>
                      <a:pt x="11839" y="17202"/>
                    </a:cubicBezTo>
                    <a:cubicBezTo>
                      <a:pt x="11854" y="17156"/>
                      <a:pt x="11869" y="17111"/>
                      <a:pt x="11884" y="17050"/>
                    </a:cubicBezTo>
                    <a:cubicBezTo>
                      <a:pt x="11900" y="16989"/>
                      <a:pt x="11930" y="16928"/>
                      <a:pt x="11945" y="16867"/>
                    </a:cubicBezTo>
                    <a:cubicBezTo>
                      <a:pt x="11945" y="16836"/>
                      <a:pt x="11960" y="16806"/>
                      <a:pt x="11960" y="16791"/>
                    </a:cubicBezTo>
                    <a:cubicBezTo>
                      <a:pt x="11960" y="16821"/>
                      <a:pt x="11976" y="16852"/>
                      <a:pt x="11976" y="16882"/>
                    </a:cubicBezTo>
                    <a:cubicBezTo>
                      <a:pt x="11991" y="16943"/>
                      <a:pt x="11991" y="17004"/>
                      <a:pt x="12006" y="17080"/>
                    </a:cubicBezTo>
                    <a:cubicBezTo>
                      <a:pt x="12006" y="17080"/>
                      <a:pt x="12006" y="17065"/>
                      <a:pt x="12006" y="17065"/>
                    </a:cubicBezTo>
                    <a:cubicBezTo>
                      <a:pt x="12021" y="17156"/>
                      <a:pt x="12037" y="17233"/>
                      <a:pt x="12052" y="17324"/>
                    </a:cubicBezTo>
                    <a:cubicBezTo>
                      <a:pt x="12067" y="17400"/>
                      <a:pt x="12067" y="17492"/>
                      <a:pt x="12082" y="17583"/>
                    </a:cubicBezTo>
                    <a:cubicBezTo>
                      <a:pt x="12098" y="17674"/>
                      <a:pt x="12113" y="17766"/>
                      <a:pt x="12128" y="17857"/>
                    </a:cubicBezTo>
                    <a:cubicBezTo>
                      <a:pt x="12143" y="17918"/>
                      <a:pt x="12143" y="17994"/>
                      <a:pt x="12159" y="18071"/>
                    </a:cubicBezTo>
                    <a:cubicBezTo>
                      <a:pt x="12174" y="18147"/>
                      <a:pt x="12189" y="18223"/>
                      <a:pt x="12204" y="18299"/>
                    </a:cubicBezTo>
                    <a:cubicBezTo>
                      <a:pt x="12219" y="18375"/>
                      <a:pt x="12235" y="18451"/>
                      <a:pt x="12250" y="18528"/>
                    </a:cubicBezTo>
                    <a:cubicBezTo>
                      <a:pt x="12280" y="18650"/>
                      <a:pt x="12326" y="18771"/>
                      <a:pt x="12372" y="18893"/>
                    </a:cubicBezTo>
                    <a:cubicBezTo>
                      <a:pt x="12433" y="19076"/>
                      <a:pt x="12494" y="19259"/>
                      <a:pt x="12570" y="19442"/>
                    </a:cubicBezTo>
                    <a:cubicBezTo>
                      <a:pt x="12629" y="19604"/>
                      <a:pt x="12702" y="19781"/>
                      <a:pt x="12776" y="19958"/>
                    </a:cubicBezTo>
                    <a:lnTo>
                      <a:pt x="12776" y="19958"/>
                    </a:lnTo>
                    <a:cubicBezTo>
                      <a:pt x="12767" y="19933"/>
                      <a:pt x="12765" y="19908"/>
                      <a:pt x="12753" y="19884"/>
                    </a:cubicBezTo>
                    <a:cubicBezTo>
                      <a:pt x="12753" y="19884"/>
                      <a:pt x="12753" y="19868"/>
                      <a:pt x="12753" y="19868"/>
                    </a:cubicBezTo>
                    <a:cubicBezTo>
                      <a:pt x="12738" y="19762"/>
                      <a:pt x="12722" y="19640"/>
                      <a:pt x="12707" y="19518"/>
                    </a:cubicBezTo>
                    <a:cubicBezTo>
                      <a:pt x="12692" y="19411"/>
                      <a:pt x="12677" y="19289"/>
                      <a:pt x="12661" y="19183"/>
                    </a:cubicBezTo>
                    <a:cubicBezTo>
                      <a:pt x="12646" y="19107"/>
                      <a:pt x="12631" y="19030"/>
                      <a:pt x="12616" y="18939"/>
                    </a:cubicBezTo>
                    <a:cubicBezTo>
                      <a:pt x="12600" y="18848"/>
                      <a:pt x="12570" y="18756"/>
                      <a:pt x="12555" y="18665"/>
                    </a:cubicBezTo>
                    <a:cubicBezTo>
                      <a:pt x="12509" y="18512"/>
                      <a:pt x="12448" y="18360"/>
                      <a:pt x="12402" y="18208"/>
                    </a:cubicBezTo>
                    <a:cubicBezTo>
                      <a:pt x="12387" y="18177"/>
                      <a:pt x="12387" y="18147"/>
                      <a:pt x="12372" y="18116"/>
                    </a:cubicBezTo>
                    <a:cubicBezTo>
                      <a:pt x="12372" y="18086"/>
                      <a:pt x="12357" y="18055"/>
                      <a:pt x="12341" y="18025"/>
                    </a:cubicBezTo>
                    <a:cubicBezTo>
                      <a:pt x="12326" y="17949"/>
                      <a:pt x="12296" y="17857"/>
                      <a:pt x="12280" y="17766"/>
                    </a:cubicBezTo>
                    <a:lnTo>
                      <a:pt x="12219" y="17476"/>
                    </a:lnTo>
                    <a:cubicBezTo>
                      <a:pt x="12204" y="17431"/>
                      <a:pt x="12189" y="17385"/>
                      <a:pt x="12174" y="17354"/>
                    </a:cubicBezTo>
                    <a:cubicBezTo>
                      <a:pt x="12174" y="17309"/>
                      <a:pt x="12159" y="17263"/>
                      <a:pt x="12143" y="17217"/>
                    </a:cubicBezTo>
                    <a:cubicBezTo>
                      <a:pt x="12128" y="17126"/>
                      <a:pt x="12098" y="17034"/>
                      <a:pt x="12082" y="16928"/>
                    </a:cubicBezTo>
                    <a:cubicBezTo>
                      <a:pt x="12067" y="16836"/>
                      <a:pt x="12052" y="16730"/>
                      <a:pt x="12037" y="16638"/>
                    </a:cubicBezTo>
                    <a:cubicBezTo>
                      <a:pt x="12037" y="16608"/>
                      <a:pt x="12037" y="16593"/>
                      <a:pt x="12021" y="16562"/>
                    </a:cubicBezTo>
                    <a:cubicBezTo>
                      <a:pt x="12021" y="16562"/>
                      <a:pt x="12021" y="16547"/>
                      <a:pt x="12037" y="16547"/>
                    </a:cubicBezTo>
                    <a:cubicBezTo>
                      <a:pt x="12067" y="16440"/>
                      <a:pt x="12098" y="16334"/>
                      <a:pt x="12128" y="16212"/>
                    </a:cubicBezTo>
                    <a:cubicBezTo>
                      <a:pt x="12159" y="16105"/>
                      <a:pt x="12189" y="15983"/>
                      <a:pt x="12219" y="15861"/>
                    </a:cubicBezTo>
                    <a:cubicBezTo>
                      <a:pt x="12250" y="15755"/>
                      <a:pt x="12296" y="15648"/>
                      <a:pt x="12326" y="15541"/>
                    </a:cubicBezTo>
                    <a:cubicBezTo>
                      <a:pt x="12341" y="15496"/>
                      <a:pt x="12357" y="15450"/>
                      <a:pt x="12372" y="15404"/>
                    </a:cubicBezTo>
                    <a:cubicBezTo>
                      <a:pt x="12387" y="15359"/>
                      <a:pt x="12418" y="15328"/>
                      <a:pt x="12433" y="15282"/>
                    </a:cubicBezTo>
                    <a:cubicBezTo>
                      <a:pt x="12433" y="15282"/>
                      <a:pt x="12448" y="15267"/>
                      <a:pt x="12448" y="15252"/>
                    </a:cubicBezTo>
                    <a:cubicBezTo>
                      <a:pt x="12448" y="15252"/>
                      <a:pt x="12448" y="15267"/>
                      <a:pt x="12448" y="15267"/>
                    </a:cubicBezTo>
                    <a:cubicBezTo>
                      <a:pt x="12448" y="15252"/>
                      <a:pt x="12463" y="15221"/>
                      <a:pt x="12463" y="15206"/>
                    </a:cubicBezTo>
                    <a:cubicBezTo>
                      <a:pt x="12478" y="15206"/>
                      <a:pt x="12478" y="15206"/>
                      <a:pt x="12478" y="15191"/>
                    </a:cubicBezTo>
                    <a:cubicBezTo>
                      <a:pt x="12478" y="15206"/>
                      <a:pt x="12478" y="15206"/>
                      <a:pt x="12478" y="15206"/>
                    </a:cubicBezTo>
                    <a:cubicBezTo>
                      <a:pt x="12494" y="15176"/>
                      <a:pt x="12509" y="15145"/>
                      <a:pt x="12524" y="15115"/>
                    </a:cubicBezTo>
                    <a:cubicBezTo>
                      <a:pt x="12570" y="15023"/>
                      <a:pt x="12631" y="14932"/>
                      <a:pt x="12677" y="14825"/>
                    </a:cubicBezTo>
                    <a:cubicBezTo>
                      <a:pt x="12707" y="14780"/>
                      <a:pt x="12738" y="14719"/>
                      <a:pt x="12768" y="14673"/>
                    </a:cubicBezTo>
                    <a:cubicBezTo>
                      <a:pt x="12783" y="14612"/>
                      <a:pt x="12814" y="14551"/>
                      <a:pt x="12829" y="14490"/>
                    </a:cubicBezTo>
                    <a:cubicBezTo>
                      <a:pt x="12875" y="14399"/>
                      <a:pt x="12905" y="14292"/>
                      <a:pt x="12936" y="14185"/>
                    </a:cubicBezTo>
                    <a:cubicBezTo>
                      <a:pt x="12981" y="14079"/>
                      <a:pt x="13012" y="13957"/>
                      <a:pt x="13042" y="13850"/>
                    </a:cubicBezTo>
                    <a:cubicBezTo>
                      <a:pt x="13073" y="13774"/>
                      <a:pt x="13103" y="13698"/>
                      <a:pt x="13134" y="13637"/>
                    </a:cubicBezTo>
                    <a:cubicBezTo>
                      <a:pt x="13164" y="13576"/>
                      <a:pt x="13195" y="13515"/>
                      <a:pt x="13225" y="13454"/>
                    </a:cubicBezTo>
                    <a:cubicBezTo>
                      <a:pt x="13271" y="13393"/>
                      <a:pt x="13301" y="13332"/>
                      <a:pt x="13332" y="13271"/>
                    </a:cubicBezTo>
                    <a:lnTo>
                      <a:pt x="13332" y="13271"/>
                    </a:lnTo>
                    <a:cubicBezTo>
                      <a:pt x="13316" y="13317"/>
                      <a:pt x="13301" y="13363"/>
                      <a:pt x="13286" y="13424"/>
                    </a:cubicBezTo>
                    <a:lnTo>
                      <a:pt x="13286" y="13439"/>
                    </a:lnTo>
                    <a:cubicBezTo>
                      <a:pt x="13271" y="13500"/>
                      <a:pt x="13240" y="13576"/>
                      <a:pt x="13210" y="13652"/>
                    </a:cubicBezTo>
                    <a:lnTo>
                      <a:pt x="13179" y="13728"/>
                    </a:lnTo>
                    <a:cubicBezTo>
                      <a:pt x="13149" y="13804"/>
                      <a:pt x="13118" y="13865"/>
                      <a:pt x="13103" y="13926"/>
                    </a:cubicBezTo>
                    <a:cubicBezTo>
                      <a:pt x="13057" y="14018"/>
                      <a:pt x="13027" y="14109"/>
                      <a:pt x="12997" y="14201"/>
                    </a:cubicBezTo>
                    <a:cubicBezTo>
                      <a:pt x="12981" y="14262"/>
                      <a:pt x="12951" y="14323"/>
                      <a:pt x="12936" y="14368"/>
                    </a:cubicBezTo>
                    <a:cubicBezTo>
                      <a:pt x="12905" y="14444"/>
                      <a:pt x="12875" y="14521"/>
                      <a:pt x="12844" y="14597"/>
                    </a:cubicBezTo>
                    <a:lnTo>
                      <a:pt x="12844" y="14612"/>
                    </a:lnTo>
                    <a:cubicBezTo>
                      <a:pt x="12829" y="14642"/>
                      <a:pt x="12829" y="14673"/>
                      <a:pt x="12814" y="14719"/>
                    </a:cubicBezTo>
                    <a:lnTo>
                      <a:pt x="12798" y="14734"/>
                    </a:lnTo>
                    <a:cubicBezTo>
                      <a:pt x="12798" y="14764"/>
                      <a:pt x="12783" y="14795"/>
                      <a:pt x="12768" y="14825"/>
                    </a:cubicBezTo>
                    <a:lnTo>
                      <a:pt x="12768" y="14856"/>
                    </a:lnTo>
                    <a:cubicBezTo>
                      <a:pt x="12753" y="14886"/>
                      <a:pt x="12753" y="14932"/>
                      <a:pt x="12738" y="14962"/>
                    </a:cubicBezTo>
                    <a:lnTo>
                      <a:pt x="12738" y="15008"/>
                    </a:lnTo>
                    <a:cubicBezTo>
                      <a:pt x="12722" y="15023"/>
                      <a:pt x="12722" y="15054"/>
                      <a:pt x="12722" y="15084"/>
                    </a:cubicBezTo>
                    <a:lnTo>
                      <a:pt x="12722" y="15115"/>
                    </a:lnTo>
                    <a:cubicBezTo>
                      <a:pt x="12707" y="15145"/>
                      <a:pt x="12707" y="15176"/>
                      <a:pt x="12707" y="15206"/>
                    </a:cubicBezTo>
                    <a:lnTo>
                      <a:pt x="12692" y="15237"/>
                    </a:lnTo>
                    <a:cubicBezTo>
                      <a:pt x="12692" y="15252"/>
                      <a:pt x="12692" y="15267"/>
                      <a:pt x="12692" y="15282"/>
                    </a:cubicBezTo>
                    <a:cubicBezTo>
                      <a:pt x="12692" y="15298"/>
                      <a:pt x="12692" y="15328"/>
                      <a:pt x="12692" y="15343"/>
                    </a:cubicBezTo>
                    <a:cubicBezTo>
                      <a:pt x="12677" y="15419"/>
                      <a:pt x="12677" y="15480"/>
                      <a:pt x="12677" y="15587"/>
                    </a:cubicBezTo>
                    <a:cubicBezTo>
                      <a:pt x="12677" y="15633"/>
                      <a:pt x="12677" y="15663"/>
                      <a:pt x="12677" y="15709"/>
                    </a:cubicBezTo>
                    <a:cubicBezTo>
                      <a:pt x="12677" y="15755"/>
                      <a:pt x="12677" y="15800"/>
                      <a:pt x="12677" y="15846"/>
                    </a:cubicBezTo>
                    <a:cubicBezTo>
                      <a:pt x="12677" y="15877"/>
                      <a:pt x="12677" y="15907"/>
                      <a:pt x="12677" y="15922"/>
                    </a:cubicBezTo>
                    <a:lnTo>
                      <a:pt x="12677" y="15968"/>
                    </a:lnTo>
                    <a:cubicBezTo>
                      <a:pt x="12677" y="16059"/>
                      <a:pt x="12677" y="16151"/>
                      <a:pt x="12692" y="16242"/>
                    </a:cubicBezTo>
                    <a:cubicBezTo>
                      <a:pt x="12722" y="16349"/>
                      <a:pt x="12753" y="16456"/>
                      <a:pt x="12783" y="16577"/>
                    </a:cubicBezTo>
                    <a:cubicBezTo>
                      <a:pt x="12798" y="16654"/>
                      <a:pt x="12829" y="16730"/>
                      <a:pt x="12859" y="16791"/>
                    </a:cubicBezTo>
                    <a:lnTo>
                      <a:pt x="12859" y="16806"/>
                    </a:lnTo>
                    <a:cubicBezTo>
                      <a:pt x="12875" y="16882"/>
                      <a:pt x="12905" y="16958"/>
                      <a:pt x="12936" y="17019"/>
                    </a:cubicBezTo>
                    <a:cubicBezTo>
                      <a:pt x="12966" y="17095"/>
                      <a:pt x="12997" y="17156"/>
                      <a:pt x="13042" y="17233"/>
                    </a:cubicBezTo>
                    <a:cubicBezTo>
                      <a:pt x="13088" y="17324"/>
                      <a:pt x="13149" y="17400"/>
                      <a:pt x="13225" y="17476"/>
                    </a:cubicBezTo>
                    <a:cubicBezTo>
                      <a:pt x="13347" y="17583"/>
                      <a:pt x="13469" y="17690"/>
                      <a:pt x="13575" y="17796"/>
                    </a:cubicBezTo>
                    <a:cubicBezTo>
                      <a:pt x="13652" y="17857"/>
                      <a:pt x="13713" y="17918"/>
                      <a:pt x="13774" y="17964"/>
                    </a:cubicBezTo>
                    <a:cubicBezTo>
                      <a:pt x="13804" y="17994"/>
                      <a:pt x="13834" y="18010"/>
                      <a:pt x="13865" y="18040"/>
                    </a:cubicBezTo>
                    <a:lnTo>
                      <a:pt x="13880" y="18040"/>
                    </a:lnTo>
                    <a:lnTo>
                      <a:pt x="13926" y="18101"/>
                    </a:lnTo>
                    <a:lnTo>
                      <a:pt x="13956" y="18116"/>
                    </a:lnTo>
                    <a:cubicBezTo>
                      <a:pt x="14002" y="18177"/>
                      <a:pt x="14078" y="18253"/>
                      <a:pt x="14154" y="18330"/>
                    </a:cubicBezTo>
                    <a:cubicBezTo>
                      <a:pt x="14170" y="18345"/>
                      <a:pt x="14170" y="18360"/>
                      <a:pt x="14185" y="18375"/>
                    </a:cubicBezTo>
                    <a:cubicBezTo>
                      <a:pt x="14185" y="18375"/>
                      <a:pt x="14170" y="18390"/>
                      <a:pt x="14170" y="18406"/>
                    </a:cubicBezTo>
                    <a:cubicBezTo>
                      <a:pt x="14154" y="18421"/>
                      <a:pt x="14170" y="18436"/>
                      <a:pt x="14170" y="18451"/>
                    </a:cubicBezTo>
                    <a:cubicBezTo>
                      <a:pt x="14170" y="18467"/>
                      <a:pt x="14185" y="18497"/>
                      <a:pt x="14185" y="18512"/>
                    </a:cubicBezTo>
                    <a:cubicBezTo>
                      <a:pt x="14185" y="18528"/>
                      <a:pt x="14200" y="18543"/>
                      <a:pt x="14200" y="18558"/>
                    </a:cubicBezTo>
                    <a:cubicBezTo>
                      <a:pt x="14215" y="18619"/>
                      <a:pt x="14231" y="18665"/>
                      <a:pt x="14246" y="18726"/>
                    </a:cubicBezTo>
                    <a:cubicBezTo>
                      <a:pt x="14246" y="18787"/>
                      <a:pt x="14261" y="18863"/>
                      <a:pt x="14261" y="18924"/>
                    </a:cubicBezTo>
                    <a:lnTo>
                      <a:pt x="14261" y="18939"/>
                    </a:lnTo>
                    <a:lnTo>
                      <a:pt x="14261" y="18954"/>
                    </a:lnTo>
                    <a:lnTo>
                      <a:pt x="14261" y="18969"/>
                    </a:lnTo>
                    <a:cubicBezTo>
                      <a:pt x="14261" y="19000"/>
                      <a:pt x="14246" y="19015"/>
                      <a:pt x="14246" y="19046"/>
                    </a:cubicBezTo>
                    <a:cubicBezTo>
                      <a:pt x="14246" y="19107"/>
                      <a:pt x="14231" y="19183"/>
                      <a:pt x="14215" y="19244"/>
                    </a:cubicBezTo>
                    <a:cubicBezTo>
                      <a:pt x="14200" y="19305"/>
                      <a:pt x="14170" y="19366"/>
                      <a:pt x="14154" y="19442"/>
                    </a:cubicBezTo>
                    <a:lnTo>
                      <a:pt x="14139" y="19472"/>
                    </a:lnTo>
                    <a:cubicBezTo>
                      <a:pt x="14139" y="19487"/>
                      <a:pt x="14124" y="19487"/>
                      <a:pt x="14124" y="19503"/>
                    </a:cubicBezTo>
                    <a:cubicBezTo>
                      <a:pt x="14109" y="19564"/>
                      <a:pt x="14078" y="19609"/>
                      <a:pt x="14063" y="19655"/>
                    </a:cubicBezTo>
                    <a:cubicBezTo>
                      <a:pt x="14048" y="19701"/>
                      <a:pt x="14033" y="19731"/>
                      <a:pt x="14017" y="19762"/>
                    </a:cubicBezTo>
                    <a:lnTo>
                      <a:pt x="13972" y="19838"/>
                    </a:lnTo>
                    <a:cubicBezTo>
                      <a:pt x="13941" y="19899"/>
                      <a:pt x="13895" y="19945"/>
                      <a:pt x="13850" y="20021"/>
                    </a:cubicBezTo>
                    <a:cubicBezTo>
                      <a:pt x="13804" y="20082"/>
                      <a:pt x="13758" y="20143"/>
                      <a:pt x="13713" y="20188"/>
                    </a:cubicBezTo>
                    <a:cubicBezTo>
                      <a:pt x="13682" y="20219"/>
                      <a:pt x="13652" y="20234"/>
                      <a:pt x="13636" y="20265"/>
                    </a:cubicBezTo>
                    <a:cubicBezTo>
                      <a:pt x="13591" y="20295"/>
                      <a:pt x="13560" y="20325"/>
                      <a:pt x="13499" y="20356"/>
                    </a:cubicBezTo>
                    <a:cubicBezTo>
                      <a:pt x="13271" y="20508"/>
                      <a:pt x="13088" y="20615"/>
                      <a:pt x="12920" y="20722"/>
                    </a:cubicBezTo>
                    <a:cubicBezTo>
                      <a:pt x="12738" y="20828"/>
                      <a:pt x="12555" y="20950"/>
                      <a:pt x="12357" y="21087"/>
                    </a:cubicBezTo>
                    <a:cubicBezTo>
                      <a:pt x="12250" y="21148"/>
                      <a:pt x="12159" y="21224"/>
                      <a:pt x="12067" y="21285"/>
                    </a:cubicBezTo>
                    <a:cubicBezTo>
                      <a:pt x="11991" y="21346"/>
                      <a:pt x="11900" y="21407"/>
                      <a:pt x="11823" y="21453"/>
                    </a:cubicBezTo>
                    <a:lnTo>
                      <a:pt x="11244" y="21834"/>
                    </a:lnTo>
                    <a:cubicBezTo>
                      <a:pt x="11229" y="21849"/>
                      <a:pt x="11199" y="21864"/>
                      <a:pt x="11168" y="21880"/>
                    </a:cubicBezTo>
                    <a:cubicBezTo>
                      <a:pt x="11107" y="21925"/>
                      <a:pt x="11046" y="21971"/>
                      <a:pt x="10985" y="22017"/>
                    </a:cubicBezTo>
                    <a:cubicBezTo>
                      <a:pt x="10909" y="22078"/>
                      <a:pt x="10803" y="22139"/>
                      <a:pt x="10711" y="22230"/>
                    </a:cubicBezTo>
                    <a:cubicBezTo>
                      <a:pt x="10650" y="22276"/>
                      <a:pt x="10589" y="22337"/>
                      <a:pt x="10528" y="22382"/>
                    </a:cubicBezTo>
                    <a:cubicBezTo>
                      <a:pt x="10513" y="22413"/>
                      <a:pt x="10483" y="22443"/>
                      <a:pt x="10452" y="22458"/>
                    </a:cubicBezTo>
                    <a:cubicBezTo>
                      <a:pt x="10376" y="22535"/>
                      <a:pt x="10300" y="22596"/>
                      <a:pt x="10224" y="22657"/>
                    </a:cubicBezTo>
                    <a:lnTo>
                      <a:pt x="10208" y="22672"/>
                    </a:lnTo>
                    <a:cubicBezTo>
                      <a:pt x="10147" y="22717"/>
                      <a:pt x="10071" y="22778"/>
                      <a:pt x="10010" y="22824"/>
                    </a:cubicBezTo>
                    <a:cubicBezTo>
                      <a:pt x="9995" y="22839"/>
                      <a:pt x="9965" y="22855"/>
                      <a:pt x="9949" y="22870"/>
                    </a:cubicBezTo>
                    <a:cubicBezTo>
                      <a:pt x="9888" y="22916"/>
                      <a:pt x="9827" y="22977"/>
                      <a:pt x="9751" y="23007"/>
                    </a:cubicBezTo>
                    <a:cubicBezTo>
                      <a:pt x="9751" y="23022"/>
                      <a:pt x="9736" y="23022"/>
                      <a:pt x="9721" y="23022"/>
                    </a:cubicBezTo>
                    <a:lnTo>
                      <a:pt x="9721" y="23007"/>
                    </a:lnTo>
                    <a:cubicBezTo>
                      <a:pt x="9721" y="22992"/>
                      <a:pt x="9706" y="22977"/>
                      <a:pt x="9706" y="22977"/>
                    </a:cubicBezTo>
                    <a:lnTo>
                      <a:pt x="9690" y="22931"/>
                    </a:lnTo>
                    <a:lnTo>
                      <a:pt x="9660" y="22870"/>
                    </a:lnTo>
                    <a:cubicBezTo>
                      <a:pt x="9645" y="22809"/>
                      <a:pt x="9614" y="22733"/>
                      <a:pt x="9599" y="22657"/>
                    </a:cubicBezTo>
                    <a:cubicBezTo>
                      <a:pt x="9568" y="22580"/>
                      <a:pt x="9553" y="22519"/>
                      <a:pt x="9538" y="22443"/>
                    </a:cubicBezTo>
                    <a:cubicBezTo>
                      <a:pt x="9523" y="22367"/>
                      <a:pt x="9523" y="22306"/>
                      <a:pt x="9507" y="22230"/>
                    </a:cubicBezTo>
                    <a:lnTo>
                      <a:pt x="9507" y="22215"/>
                    </a:lnTo>
                    <a:cubicBezTo>
                      <a:pt x="9507" y="22215"/>
                      <a:pt x="9507" y="22199"/>
                      <a:pt x="9492" y="22199"/>
                    </a:cubicBezTo>
                    <a:lnTo>
                      <a:pt x="9492" y="22169"/>
                    </a:lnTo>
                    <a:lnTo>
                      <a:pt x="9492" y="22154"/>
                    </a:lnTo>
                    <a:lnTo>
                      <a:pt x="9492" y="22123"/>
                    </a:lnTo>
                    <a:lnTo>
                      <a:pt x="9477" y="22062"/>
                    </a:lnTo>
                    <a:lnTo>
                      <a:pt x="9462" y="21971"/>
                    </a:lnTo>
                    <a:cubicBezTo>
                      <a:pt x="9447" y="21849"/>
                      <a:pt x="9416" y="21727"/>
                      <a:pt x="9401" y="21621"/>
                    </a:cubicBezTo>
                    <a:cubicBezTo>
                      <a:pt x="9386" y="21544"/>
                      <a:pt x="9370" y="21468"/>
                      <a:pt x="9340" y="21392"/>
                    </a:cubicBezTo>
                    <a:lnTo>
                      <a:pt x="9325" y="21301"/>
                    </a:lnTo>
                    <a:cubicBezTo>
                      <a:pt x="9309" y="21194"/>
                      <a:pt x="9279" y="21102"/>
                      <a:pt x="9264" y="20981"/>
                    </a:cubicBezTo>
                    <a:lnTo>
                      <a:pt x="9264" y="20950"/>
                    </a:lnTo>
                    <a:cubicBezTo>
                      <a:pt x="9218" y="20752"/>
                      <a:pt x="9188" y="20539"/>
                      <a:pt x="9127" y="20325"/>
                    </a:cubicBezTo>
                    <a:lnTo>
                      <a:pt x="9096" y="20234"/>
                    </a:lnTo>
                    <a:cubicBezTo>
                      <a:pt x="9096" y="20219"/>
                      <a:pt x="9096" y="20204"/>
                      <a:pt x="9081" y="20188"/>
                    </a:cubicBezTo>
                    <a:cubicBezTo>
                      <a:pt x="9066" y="20127"/>
                      <a:pt x="9050" y="20066"/>
                      <a:pt x="9020" y="20006"/>
                    </a:cubicBezTo>
                    <a:cubicBezTo>
                      <a:pt x="9005" y="19929"/>
                      <a:pt x="8974" y="19868"/>
                      <a:pt x="8959" y="19807"/>
                    </a:cubicBezTo>
                    <a:lnTo>
                      <a:pt x="8959" y="19792"/>
                    </a:lnTo>
                    <a:lnTo>
                      <a:pt x="8929" y="19701"/>
                    </a:lnTo>
                    <a:lnTo>
                      <a:pt x="8929" y="19670"/>
                    </a:lnTo>
                    <a:cubicBezTo>
                      <a:pt x="8913" y="19640"/>
                      <a:pt x="8898" y="19594"/>
                      <a:pt x="8883" y="19548"/>
                    </a:cubicBezTo>
                    <a:lnTo>
                      <a:pt x="8883" y="19533"/>
                    </a:lnTo>
                    <a:cubicBezTo>
                      <a:pt x="8852" y="19427"/>
                      <a:pt x="8822" y="19320"/>
                      <a:pt x="8791" y="19213"/>
                    </a:cubicBezTo>
                    <a:cubicBezTo>
                      <a:pt x="8776" y="19152"/>
                      <a:pt x="8776" y="19107"/>
                      <a:pt x="8761" y="19046"/>
                    </a:cubicBezTo>
                    <a:cubicBezTo>
                      <a:pt x="8746" y="19000"/>
                      <a:pt x="8746" y="18954"/>
                      <a:pt x="8730" y="18909"/>
                    </a:cubicBezTo>
                    <a:lnTo>
                      <a:pt x="8730" y="18893"/>
                    </a:lnTo>
                    <a:lnTo>
                      <a:pt x="8730" y="18848"/>
                    </a:lnTo>
                    <a:cubicBezTo>
                      <a:pt x="8715" y="18817"/>
                      <a:pt x="8715" y="18802"/>
                      <a:pt x="8715" y="18771"/>
                    </a:cubicBezTo>
                    <a:lnTo>
                      <a:pt x="8715" y="18710"/>
                    </a:lnTo>
                    <a:lnTo>
                      <a:pt x="8700" y="18650"/>
                    </a:lnTo>
                    <a:lnTo>
                      <a:pt x="8700" y="18604"/>
                    </a:lnTo>
                    <a:cubicBezTo>
                      <a:pt x="8700" y="18543"/>
                      <a:pt x="8700" y="18467"/>
                      <a:pt x="8715" y="18406"/>
                    </a:cubicBezTo>
                    <a:cubicBezTo>
                      <a:pt x="8715" y="18299"/>
                      <a:pt x="8730" y="18223"/>
                      <a:pt x="8730" y="18147"/>
                    </a:cubicBezTo>
                    <a:lnTo>
                      <a:pt x="8730" y="18131"/>
                    </a:lnTo>
                    <a:cubicBezTo>
                      <a:pt x="8746" y="17994"/>
                      <a:pt x="8761" y="17842"/>
                      <a:pt x="8791" y="17705"/>
                    </a:cubicBezTo>
                    <a:lnTo>
                      <a:pt x="8791" y="17659"/>
                    </a:lnTo>
                    <a:cubicBezTo>
                      <a:pt x="8807" y="17598"/>
                      <a:pt x="8822" y="17537"/>
                      <a:pt x="8822" y="17492"/>
                    </a:cubicBezTo>
                    <a:cubicBezTo>
                      <a:pt x="8837" y="17415"/>
                      <a:pt x="8852" y="17354"/>
                      <a:pt x="8868" y="17294"/>
                    </a:cubicBezTo>
                    <a:lnTo>
                      <a:pt x="8883" y="17263"/>
                    </a:lnTo>
                    <a:cubicBezTo>
                      <a:pt x="8883" y="17233"/>
                      <a:pt x="8898" y="17202"/>
                      <a:pt x="8898" y="17187"/>
                    </a:cubicBezTo>
                    <a:cubicBezTo>
                      <a:pt x="8913" y="17156"/>
                      <a:pt x="8913" y="17141"/>
                      <a:pt x="8929" y="17111"/>
                    </a:cubicBezTo>
                    <a:lnTo>
                      <a:pt x="8944" y="17080"/>
                    </a:lnTo>
                    <a:lnTo>
                      <a:pt x="8974" y="16989"/>
                    </a:lnTo>
                    <a:cubicBezTo>
                      <a:pt x="8989" y="16974"/>
                      <a:pt x="8989" y="16958"/>
                      <a:pt x="9005" y="16928"/>
                    </a:cubicBezTo>
                    <a:cubicBezTo>
                      <a:pt x="9005" y="16928"/>
                      <a:pt x="9020" y="16913"/>
                      <a:pt x="9020" y="16897"/>
                    </a:cubicBezTo>
                    <a:cubicBezTo>
                      <a:pt x="9035" y="16867"/>
                      <a:pt x="9066" y="16821"/>
                      <a:pt x="9081" y="16791"/>
                    </a:cubicBezTo>
                    <a:cubicBezTo>
                      <a:pt x="9096" y="16760"/>
                      <a:pt x="9111" y="16730"/>
                      <a:pt x="9127" y="16715"/>
                    </a:cubicBezTo>
                    <a:cubicBezTo>
                      <a:pt x="9127" y="16699"/>
                      <a:pt x="9127" y="16699"/>
                      <a:pt x="9127" y="16699"/>
                    </a:cubicBezTo>
                    <a:cubicBezTo>
                      <a:pt x="9157" y="16669"/>
                      <a:pt x="9188" y="16638"/>
                      <a:pt x="9218" y="16593"/>
                    </a:cubicBezTo>
                    <a:lnTo>
                      <a:pt x="9248" y="16562"/>
                    </a:lnTo>
                    <a:cubicBezTo>
                      <a:pt x="9264" y="16562"/>
                      <a:pt x="9279" y="16547"/>
                      <a:pt x="9279" y="16532"/>
                    </a:cubicBezTo>
                    <a:cubicBezTo>
                      <a:pt x="9325" y="16486"/>
                      <a:pt x="9370" y="16440"/>
                      <a:pt x="9416" y="16410"/>
                    </a:cubicBezTo>
                    <a:cubicBezTo>
                      <a:pt x="9416" y="16395"/>
                      <a:pt x="9431" y="16395"/>
                      <a:pt x="9447" y="16395"/>
                    </a:cubicBezTo>
                    <a:cubicBezTo>
                      <a:pt x="9507" y="16395"/>
                      <a:pt x="9568" y="16410"/>
                      <a:pt x="9629" y="16410"/>
                    </a:cubicBezTo>
                    <a:lnTo>
                      <a:pt x="9645" y="16410"/>
                    </a:lnTo>
                    <a:cubicBezTo>
                      <a:pt x="9721" y="16395"/>
                      <a:pt x="9797" y="16395"/>
                      <a:pt x="9858" y="16379"/>
                    </a:cubicBezTo>
                    <a:cubicBezTo>
                      <a:pt x="9919" y="16379"/>
                      <a:pt x="9965" y="16364"/>
                      <a:pt x="10026" y="16349"/>
                    </a:cubicBezTo>
                    <a:lnTo>
                      <a:pt x="10041" y="16349"/>
                    </a:lnTo>
                    <a:cubicBezTo>
                      <a:pt x="10132" y="16364"/>
                      <a:pt x="10208" y="16364"/>
                      <a:pt x="10269" y="16364"/>
                    </a:cubicBezTo>
                    <a:lnTo>
                      <a:pt x="10544" y="16364"/>
                    </a:lnTo>
                    <a:cubicBezTo>
                      <a:pt x="10635" y="16349"/>
                      <a:pt x="10711" y="16318"/>
                      <a:pt x="10787" y="16288"/>
                    </a:cubicBezTo>
                    <a:cubicBezTo>
                      <a:pt x="10848" y="16257"/>
                      <a:pt x="10924" y="16227"/>
                      <a:pt x="10985" y="16181"/>
                    </a:cubicBezTo>
                    <a:cubicBezTo>
                      <a:pt x="11107" y="16105"/>
                      <a:pt x="11214" y="16014"/>
                      <a:pt x="11321" y="15922"/>
                    </a:cubicBezTo>
                    <a:cubicBezTo>
                      <a:pt x="11366" y="15877"/>
                      <a:pt x="11412" y="15831"/>
                      <a:pt x="11458" y="15785"/>
                    </a:cubicBezTo>
                    <a:cubicBezTo>
                      <a:pt x="11503" y="15739"/>
                      <a:pt x="11534" y="15709"/>
                      <a:pt x="11564" y="15679"/>
                    </a:cubicBezTo>
                    <a:lnTo>
                      <a:pt x="11595" y="15648"/>
                    </a:lnTo>
                    <a:cubicBezTo>
                      <a:pt x="11686" y="15557"/>
                      <a:pt x="11762" y="15465"/>
                      <a:pt x="11854" y="15359"/>
                    </a:cubicBezTo>
                    <a:cubicBezTo>
                      <a:pt x="11930" y="15282"/>
                      <a:pt x="12006" y="15176"/>
                      <a:pt x="12082" y="15069"/>
                    </a:cubicBezTo>
                    <a:cubicBezTo>
                      <a:pt x="12174" y="14962"/>
                      <a:pt x="12235" y="14856"/>
                      <a:pt x="12296" y="14764"/>
                    </a:cubicBezTo>
                    <a:cubicBezTo>
                      <a:pt x="12372" y="14642"/>
                      <a:pt x="12433" y="14536"/>
                      <a:pt x="12494" y="14429"/>
                    </a:cubicBezTo>
                    <a:cubicBezTo>
                      <a:pt x="12524" y="14368"/>
                      <a:pt x="12555" y="14307"/>
                      <a:pt x="12585" y="14231"/>
                    </a:cubicBezTo>
                    <a:cubicBezTo>
                      <a:pt x="12616" y="14185"/>
                      <a:pt x="12631" y="14140"/>
                      <a:pt x="12661" y="14094"/>
                    </a:cubicBezTo>
                    <a:cubicBezTo>
                      <a:pt x="12768" y="13911"/>
                      <a:pt x="12875" y="13698"/>
                      <a:pt x="13012" y="13439"/>
                    </a:cubicBezTo>
                    <a:cubicBezTo>
                      <a:pt x="13088" y="13332"/>
                      <a:pt x="13149" y="13226"/>
                      <a:pt x="13195" y="13104"/>
                    </a:cubicBezTo>
                    <a:cubicBezTo>
                      <a:pt x="13256" y="12997"/>
                      <a:pt x="13301" y="12890"/>
                      <a:pt x="13347" y="12768"/>
                    </a:cubicBezTo>
                    <a:cubicBezTo>
                      <a:pt x="13362" y="12723"/>
                      <a:pt x="13393" y="12677"/>
                      <a:pt x="13408" y="12631"/>
                    </a:cubicBezTo>
                    <a:cubicBezTo>
                      <a:pt x="13438" y="12570"/>
                      <a:pt x="13454" y="12494"/>
                      <a:pt x="13484" y="12433"/>
                    </a:cubicBezTo>
                    <a:lnTo>
                      <a:pt x="13515" y="12372"/>
                    </a:lnTo>
                    <a:cubicBezTo>
                      <a:pt x="13560" y="12281"/>
                      <a:pt x="13591" y="12189"/>
                      <a:pt x="13636" y="12098"/>
                    </a:cubicBezTo>
                    <a:lnTo>
                      <a:pt x="13667" y="12052"/>
                    </a:lnTo>
                    <a:cubicBezTo>
                      <a:pt x="13697" y="11991"/>
                      <a:pt x="13713" y="11946"/>
                      <a:pt x="13743" y="11900"/>
                    </a:cubicBezTo>
                    <a:close/>
                    <a:moveTo>
                      <a:pt x="18344" y="1"/>
                    </a:moveTo>
                    <a:cubicBezTo>
                      <a:pt x="18238" y="1"/>
                      <a:pt x="18116" y="1"/>
                      <a:pt x="18009" y="16"/>
                    </a:cubicBezTo>
                    <a:cubicBezTo>
                      <a:pt x="17902" y="31"/>
                      <a:pt x="17796" y="46"/>
                      <a:pt x="17689" y="46"/>
                    </a:cubicBezTo>
                    <a:cubicBezTo>
                      <a:pt x="17583" y="62"/>
                      <a:pt x="17476" y="77"/>
                      <a:pt x="17354" y="92"/>
                    </a:cubicBezTo>
                    <a:cubicBezTo>
                      <a:pt x="17141" y="138"/>
                      <a:pt x="16912" y="199"/>
                      <a:pt x="16684" y="245"/>
                    </a:cubicBezTo>
                    <a:cubicBezTo>
                      <a:pt x="16470" y="305"/>
                      <a:pt x="16257" y="351"/>
                      <a:pt x="16044" y="412"/>
                    </a:cubicBezTo>
                    <a:cubicBezTo>
                      <a:pt x="15937" y="443"/>
                      <a:pt x="15815" y="473"/>
                      <a:pt x="15709" y="504"/>
                    </a:cubicBezTo>
                    <a:cubicBezTo>
                      <a:pt x="15648" y="519"/>
                      <a:pt x="15587" y="534"/>
                      <a:pt x="15541" y="549"/>
                    </a:cubicBezTo>
                    <a:cubicBezTo>
                      <a:pt x="15510" y="564"/>
                      <a:pt x="15480" y="580"/>
                      <a:pt x="15465" y="580"/>
                    </a:cubicBezTo>
                    <a:cubicBezTo>
                      <a:pt x="15434" y="595"/>
                      <a:pt x="15419" y="595"/>
                      <a:pt x="15389" y="610"/>
                    </a:cubicBezTo>
                    <a:cubicBezTo>
                      <a:pt x="15190" y="686"/>
                      <a:pt x="14977" y="763"/>
                      <a:pt x="14810" y="930"/>
                    </a:cubicBezTo>
                    <a:cubicBezTo>
                      <a:pt x="14718" y="1022"/>
                      <a:pt x="14657" y="1128"/>
                      <a:pt x="14627" y="1250"/>
                    </a:cubicBezTo>
                    <a:cubicBezTo>
                      <a:pt x="14596" y="1326"/>
                      <a:pt x="14581" y="1402"/>
                      <a:pt x="14566" y="1479"/>
                    </a:cubicBezTo>
                    <a:lnTo>
                      <a:pt x="14566" y="1494"/>
                    </a:lnTo>
                    <a:cubicBezTo>
                      <a:pt x="14566" y="1494"/>
                      <a:pt x="14566" y="1509"/>
                      <a:pt x="14566" y="1509"/>
                    </a:cubicBezTo>
                    <a:cubicBezTo>
                      <a:pt x="14566" y="1509"/>
                      <a:pt x="14566" y="1509"/>
                      <a:pt x="14566" y="1524"/>
                    </a:cubicBezTo>
                    <a:cubicBezTo>
                      <a:pt x="14566" y="1540"/>
                      <a:pt x="14566" y="1540"/>
                      <a:pt x="14566" y="1555"/>
                    </a:cubicBezTo>
                    <a:cubicBezTo>
                      <a:pt x="14566" y="1570"/>
                      <a:pt x="14566" y="1585"/>
                      <a:pt x="14566" y="1585"/>
                    </a:cubicBezTo>
                    <a:cubicBezTo>
                      <a:pt x="14566" y="1585"/>
                      <a:pt x="14566" y="1585"/>
                      <a:pt x="14566" y="1601"/>
                    </a:cubicBezTo>
                    <a:cubicBezTo>
                      <a:pt x="14551" y="1692"/>
                      <a:pt x="14551" y="1783"/>
                      <a:pt x="14551" y="1890"/>
                    </a:cubicBezTo>
                    <a:cubicBezTo>
                      <a:pt x="14535" y="1997"/>
                      <a:pt x="14535" y="2103"/>
                      <a:pt x="14535" y="2210"/>
                    </a:cubicBezTo>
                    <a:cubicBezTo>
                      <a:pt x="14535" y="2301"/>
                      <a:pt x="14535" y="2408"/>
                      <a:pt x="14535" y="2499"/>
                    </a:cubicBezTo>
                    <a:cubicBezTo>
                      <a:pt x="14520" y="2606"/>
                      <a:pt x="14520" y="2713"/>
                      <a:pt x="14505" y="2804"/>
                    </a:cubicBezTo>
                    <a:cubicBezTo>
                      <a:pt x="14490" y="2957"/>
                      <a:pt x="14474" y="3094"/>
                      <a:pt x="14444" y="3231"/>
                    </a:cubicBezTo>
                    <a:cubicBezTo>
                      <a:pt x="14413" y="3383"/>
                      <a:pt x="14383" y="3535"/>
                      <a:pt x="14353" y="3688"/>
                    </a:cubicBezTo>
                    <a:cubicBezTo>
                      <a:pt x="14307" y="3901"/>
                      <a:pt x="14246" y="4099"/>
                      <a:pt x="14200" y="4313"/>
                    </a:cubicBezTo>
                    <a:cubicBezTo>
                      <a:pt x="14185" y="4434"/>
                      <a:pt x="14154" y="4541"/>
                      <a:pt x="14139" y="4648"/>
                    </a:cubicBezTo>
                    <a:cubicBezTo>
                      <a:pt x="14124" y="4770"/>
                      <a:pt x="14109" y="4891"/>
                      <a:pt x="14109" y="5013"/>
                    </a:cubicBezTo>
                    <a:cubicBezTo>
                      <a:pt x="14094" y="5242"/>
                      <a:pt x="14063" y="5470"/>
                      <a:pt x="14048" y="5699"/>
                    </a:cubicBezTo>
                    <a:cubicBezTo>
                      <a:pt x="14048" y="5806"/>
                      <a:pt x="14033" y="5928"/>
                      <a:pt x="14033" y="6049"/>
                    </a:cubicBezTo>
                    <a:cubicBezTo>
                      <a:pt x="14033" y="6110"/>
                      <a:pt x="14033" y="6171"/>
                      <a:pt x="14033" y="6232"/>
                    </a:cubicBezTo>
                    <a:lnTo>
                      <a:pt x="14002" y="6141"/>
                    </a:lnTo>
                    <a:cubicBezTo>
                      <a:pt x="13987" y="6034"/>
                      <a:pt x="13956" y="5943"/>
                      <a:pt x="13941" y="5851"/>
                    </a:cubicBezTo>
                    <a:cubicBezTo>
                      <a:pt x="13926" y="5806"/>
                      <a:pt x="13911" y="5760"/>
                      <a:pt x="13895" y="5714"/>
                    </a:cubicBezTo>
                    <a:cubicBezTo>
                      <a:pt x="13895" y="5669"/>
                      <a:pt x="13880" y="5638"/>
                      <a:pt x="13865" y="5592"/>
                    </a:cubicBezTo>
                    <a:cubicBezTo>
                      <a:pt x="13834" y="5501"/>
                      <a:pt x="13804" y="5410"/>
                      <a:pt x="13774" y="5318"/>
                    </a:cubicBezTo>
                    <a:cubicBezTo>
                      <a:pt x="13743" y="5227"/>
                      <a:pt x="13713" y="5120"/>
                      <a:pt x="13682" y="5029"/>
                    </a:cubicBezTo>
                    <a:cubicBezTo>
                      <a:pt x="13606" y="4846"/>
                      <a:pt x="13530" y="4648"/>
                      <a:pt x="13454" y="4450"/>
                    </a:cubicBezTo>
                    <a:cubicBezTo>
                      <a:pt x="13423" y="4358"/>
                      <a:pt x="13393" y="4267"/>
                      <a:pt x="13362" y="4175"/>
                    </a:cubicBezTo>
                    <a:cubicBezTo>
                      <a:pt x="13347" y="4145"/>
                      <a:pt x="13332" y="4099"/>
                      <a:pt x="13332" y="4069"/>
                    </a:cubicBezTo>
                    <a:cubicBezTo>
                      <a:pt x="13316" y="4023"/>
                      <a:pt x="13301" y="3962"/>
                      <a:pt x="13286" y="3916"/>
                    </a:cubicBezTo>
                    <a:cubicBezTo>
                      <a:pt x="13286" y="3916"/>
                      <a:pt x="13286" y="3916"/>
                      <a:pt x="13286" y="3932"/>
                    </a:cubicBezTo>
                    <a:cubicBezTo>
                      <a:pt x="13271" y="3886"/>
                      <a:pt x="13271" y="3840"/>
                      <a:pt x="13256" y="3810"/>
                    </a:cubicBezTo>
                    <a:cubicBezTo>
                      <a:pt x="13240" y="3764"/>
                      <a:pt x="13240" y="3734"/>
                      <a:pt x="13225" y="3688"/>
                    </a:cubicBezTo>
                    <a:cubicBezTo>
                      <a:pt x="13195" y="3596"/>
                      <a:pt x="13179" y="3505"/>
                      <a:pt x="13164" y="3414"/>
                    </a:cubicBezTo>
                    <a:cubicBezTo>
                      <a:pt x="13149" y="3368"/>
                      <a:pt x="13134" y="3322"/>
                      <a:pt x="13118" y="3261"/>
                    </a:cubicBezTo>
                    <a:cubicBezTo>
                      <a:pt x="13118" y="3216"/>
                      <a:pt x="13103" y="3155"/>
                      <a:pt x="13088" y="3109"/>
                    </a:cubicBezTo>
                    <a:cubicBezTo>
                      <a:pt x="13073" y="3017"/>
                      <a:pt x="13057" y="2911"/>
                      <a:pt x="13042" y="2819"/>
                    </a:cubicBezTo>
                    <a:cubicBezTo>
                      <a:pt x="13027" y="2743"/>
                      <a:pt x="13012" y="2652"/>
                      <a:pt x="12997" y="2560"/>
                    </a:cubicBezTo>
                    <a:lnTo>
                      <a:pt x="12981" y="2515"/>
                    </a:lnTo>
                    <a:lnTo>
                      <a:pt x="12981" y="2499"/>
                    </a:lnTo>
                    <a:cubicBezTo>
                      <a:pt x="12981" y="2484"/>
                      <a:pt x="12981" y="2484"/>
                      <a:pt x="12981" y="2469"/>
                    </a:cubicBezTo>
                    <a:cubicBezTo>
                      <a:pt x="12966" y="2408"/>
                      <a:pt x="12966" y="2347"/>
                      <a:pt x="12951" y="2286"/>
                    </a:cubicBezTo>
                    <a:cubicBezTo>
                      <a:pt x="12951" y="2240"/>
                      <a:pt x="12936" y="2179"/>
                      <a:pt x="12936" y="2134"/>
                    </a:cubicBezTo>
                    <a:cubicBezTo>
                      <a:pt x="12920" y="2103"/>
                      <a:pt x="12920" y="2058"/>
                      <a:pt x="12905" y="2012"/>
                    </a:cubicBezTo>
                    <a:cubicBezTo>
                      <a:pt x="12875" y="1936"/>
                      <a:pt x="12859" y="1860"/>
                      <a:pt x="12814" y="1799"/>
                    </a:cubicBezTo>
                    <a:cubicBezTo>
                      <a:pt x="12753" y="1661"/>
                      <a:pt x="12646" y="1524"/>
                      <a:pt x="12539" y="1433"/>
                    </a:cubicBezTo>
                    <a:cubicBezTo>
                      <a:pt x="12433" y="1342"/>
                      <a:pt x="12326" y="1265"/>
                      <a:pt x="12219" y="1204"/>
                    </a:cubicBezTo>
                    <a:cubicBezTo>
                      <a:pt x="12098" y="1143"/>
                      <a:pt x="11976" y="1083"/>
                      <a:pt x="11839" y="1037"/>
                    </a:cubicBezTo>
                    <a:cubicBezTo>
                      <a:pt x="11717" y="991"/>
                      <a:pt x="11580" y="961"/>
                      <a:pt x="11442" y="945"/>
                    </a:cubicBezTo>
                    <a:cubicBezTo>
                      <a:pt x="11321" y="930"/>
                      <a:pt x="11183" y="930"/>
                      <a:pt x="11046" y="930"/>
                    </a:cubicBezTo>
                    <a:cubicBezTo>
                      <a:pt x="10970" y="930"/>
                      <a:pt x="10909" y="945"/>
                      <a:pt x="10833" y="945"/>
                    </a:cubicBezTo>
                    <a:cubicBezTo>
                      <a:pt x="10772" y="961"/>
                      <a:pt x="10696" y="976"/>
                      <a:pt x="10635" y="991"/>
                    </a:cubicBezTo>
                    <a:cubicBezTo>
                      <a:pt x="10498" y="1022"/>
                      <a:pt x="10361" y="1052"/>
                      <a:pt x="10239" y="1098"/>
                    </a:cubicBezTo>
                    <a:cubicBezTo>
                      <a:pt x="10102" y="1143"/>
                      <a:pt x="9965" y="1204"/>
                      <a:pt x="9843" y="1265"/>
                    </a:cubicBezTo>
                    <a:cubicBezTo>
                      <a:pt x="9751" y="1296"/>
                      <a:pt x="9675" y="1326"/>
                      <a:pt x="9599" y="1357"/>
                    </a:cubicBezTo>
                    <a:cubicBezTo>
                      <a:pt x="9416" y="1448"/>
                      <a:pt x="9218" y="1540"/>
                      <a:pt x="9020" y="1631"/>
                    </a:cubicBezTo>
                    <a:cubicBezTo>
                      <a:pt x="8929" y="1677"/>
                      <a:pt x="8822" y="1722"/>
                      <a:pt x="8730" y="1768"/>
                    </a:cubicBezTo>
                    <a:cubicBezTo>
                      <a:pt x="8654" y="1799"/>
                      <a:pt x="8578" y="1844"/>
                      <a:pt x="8502" y="1875"/>
                    </a:cubicBezTo>
                    <a:cubicBezTo>
                      <a:pt x="8471" y="1890"/>
                      <a:pt x="8426" y="1905"/>
                      <a:pt x="8395" y="1920"/>
                    </a:cubicBezTo>
                    <a:cubicBezTo>
                      <a:pt x="8365" y="1936"/>
                      <a:pt x="8334" y="1936"/>
                      <a:pt x="8304" y="1951"/>
                    </a:cubicBezTo>
                    <a:cubicBezTo>
                      <a:pt x="8273" y="1966"/>
                      <a:pt x="8228" y="1981"/>
                      <a:pt x="8182" y="1997"/>
                    </a:cubicBezTo>
                    <a:cubicBezTo>
                      <a:pt x="8151" y="2012"/>
                      <a:pt x="8121" y="2012"/>
                      <a:pt x="8091" y="2027"/>
                    </a:cubicBezTo>
                    <a:cubicBezTo>
                      <a:pt x="8060" y="2042"/>
                      <a:pt x="8045" y="2042"/>
                      <a:pt x="8014" y="2042"/>
                    </a:cubicBezTo>
                    <a:lnTo>
                      <a:pt x="7892" y="2088"/>
                    </a:lnTo>
                    <a:cubicBezTo>
                      <a:pt x="7816" y="2103"/>
                      <a:pt x="7755" y="2134"/>
                      <a:pt x="7694" y="2164"/>
                    </a:cubicBezTo>
                    <a:cubicBezTo>
                      <a:pt x="7633" y="2195"/>
                      <a:pt x="7588" y="2225"/>
                      <a:pt x="7542" y="2271"/>
                    </a:cubicBezTo>
                    <a:cubicBezTo>
                      <a:pt x="7512" y="2301"/>
                      <a:pt x="7481" y="2332"/>
                      <a:pt x="7466" y="2362"/>
                    </a:cubicBezTo>
                    <a:cubicBezTo>
                      <a:pt x="7451" y="2378"/>
                      <a:pt x="7435" y="2393"/>
                      <a:pt x="7420" y="2408"/>
                    </a:cubicBezTo>
                    <a:cubicBezTo>
                      <a:pt x="7405" y="2423"/>
                      <a:pt x="7390" y="2454"/>
                      <a:pt x="7359" y="2484"/>
                    </a:cubicBezTo>
                    <a:cubicBezTo>
                      <a:pt x="7344" y="2499"/>
                      <a:pt x="7344" y="2515"/>
                      <a:pt x="7329" y="2545"/>
                    </a:cubicBezTo>
                    <a:cubicBezTo>
                      <a:pt x="7314" y="2560"/>
                      <a:pt x="7298" y="2576"/>
                      <a:pt x="7283" y="2591"/>
                    </a:cubicBezTo>
                    <a:cubicBezTo>
                      <a:pt x="7268" y="2606"/>
                      <a:pt x="7253" y="2637"/>
                      <a:pt x="7253" y="2652"/>
                    </a:cubicBezTo>
                    <a:cubicBezTo>
                      <a:pt x="7237" y="2682"/>
                      <a:pt x="7222" y="2698"/>
                      <a:pt x="7207" y="2713"/>
                    </a:cubicBezTo>
                    <a:cubicBezTo>
                      <a:pt x="7192" y="2743"/>
                      <a:pt x="7176" y="2774"/>
                      <a:pt x="7176" y="2789"/>
                    </a:cubicBezTo>
                    <a:cubicBezTo>
                      <a:pt x="7161" y="2819"/>
                      <a:pt x="7146" y="2835"/>
                      <a:pt x="7146" y="2850"/>
                    </a:cubicBezTo>
                    <a:cubicBezTo>
                      <a:pt x="7100" y="2941"/>
                      <a:pt x="7070" y="3017"/>
                      <a:pt x="7039" y="3109"/>
                    </a:cubicBezTo>
                    <a:cubicBezTo>
                      <a:pt x="7024" y="3155"/>
                      <a:pt x="7009" y="3185"/>
                      <a:pt x="6994" y="3231"/>
                    </a:cubicBezTo>
                    <a:cubicBezTo>
                      <a:pt x="6978" y="3261"/>
                      <a:pt x="6948" y="3292"/>
                      <a:pt x="6933" y="3337"/>
                    </a:cubicBezTo>
                    <a:cubicBezTo>
                      <a:pt x="6917" y="3368"/>
                      <a:pt x="6887" y="3414"/>
                      <a:pt x="6872" y="3444"/>
                    </a:cubicBezTo>
                    <a:cubicBezTo>
                      <a:pt x="6841" y="3490"/>
                      <a:pt x="6811" y="3520"/>
                      <a:pt x="6780" y="3566"/>
                    </a:cubicBezTo>
                    <a:cubicBezTo>
                      <a:pt x="6765" y="3596"/>
                      <a:pt x="6735" y="3627"/>
                      <a:pt x="6704" y="3657"/>
                    </a:cubicBezTo>
                    <a:cubicBezTo>
                      <a:pt x="6689" y="3688"/>
                      <a:pt x="6658" y="3703"/>
                      <a:pt x="6628" y="3734"/>
                    </a:cubicBezTo>
                    <a:lnTo>
                      <a:pt x="6536" y="3840"/>
                    </a:lnTo>
                    <a:cubicBezTo>
                      <a:pt x="6491" y="3871"/>
                      <a:pt x="6460" y="3916"/>
                      <a:pt x="6430" y="3947"/>
                    </a:cubicBezTo>
                    <a:cubicBezTo>
                      <a:pt x="6399" y="3977"/>
                      <a:pt x="6384" y="4008"/>
                      <a:pt x="6354" y="4038"/>
                    </a:cubicBezTo>
                    <a:cubicBezTo>
                      <a:pt x="6308" y="4099"/>
                      <a:pt x="6262" y="4145"/>
                      <a:pt x="6217" y="4206"/>
                    </a:cubicBezTo>
                    <a:cubicBezTo>
                      <a:pt x="6201" y="4236"/>
                      <a:pt x="6171" y="4267"/>
                      <a:pt x="6156" y="4297"/>
                    </a:cubicBezTo>
                    <a:cubicBezTo>
                      <a:pt x="6140" y="4267"/>
                      <a:pt x="6125" y="4236"/>
                      <a:pt x="6095" y="4206"/>
                    </a:cubicBezTo>
                    <a:cubicBezTo>
                      <a:pt x="6095" y="4206"/>
                      <a:pt x="6079" y="4206"/>
                      <a:pt x="6079" y="4191"/>
                    </a:cubicBezTo>
                    <a:cubicBezTo>
                      <a:pt x="6079" y="4175"/>
                      <a:pt x="6079" y="4145"/>
                      <a:pt x="6064" y="4114"/>
                    </a:cubicBezTo>
                    <a:cubicBezTo>
                      <a:pt x="6049" y="4069"/>
                      <a:pt x="6003" y="4054"/>
                      <a:pt x="5958" y="4023"/>
                    </a:cubicBezTo>
                    <a:cubicBezTo>
                      <a:pt x="5897" y="3962"/>
                      <a:pt x="5820" y="3901"/>
                      <a:pt x="5744" y="3855"/>
                    </a:cubicBezTo>
                    <a:cubicBezTo>
                      <a:pt x="5653" y="3794"/>
                      <a:pt x="5577" y="3749"/>
                      <a:pt x="5470" y="3718"/>
                    </a:cubicBezTo>
                    <a:cubicBezTo>
                      <a:pt x="5379" y="3688"/>
                      <a:pt x="5287" y="3657"/>
                      <a:pt x="5196" y="3657"/>
                    </a:cubicBezTo>
                    <a:cubicBezTo>
                      <a:pt x="5089" y="3642"/>
                      <a:pt x="4998" y="3642"/>
                      <a:pt x="4891" y="3642"/>
                    </a:cubicBezTo>
                    <a:cubicBezTo>
                      <a:pt x="4838" y="3635"/>
                      <a:pt x="4788" y="3631"/>
                      <a:pt x="4739" y="3631"/>
                    </a:cubicBezTo>
                    <a:cubicBezTo>
                      <a:pt x="4689" y="3631"/>
                      <a:pt x="4640" y="3635"/>
                      <a:pt x="4586" y="3642"/>
                    </a:cubicBezTo>
                    <a:cubicBezTo>
                      <a:pt x="4403" y="3642"/>
                      <a:pt x="4205" y="3657"/>
                      <a:pt x="4023" y="3673"/>
                    </a:cubicBezTo>
                    <a:lnTo>
                      <a:pt x="3916" y="3673"/>
                    </a:lnTo>
                    <a:cubicBezTo>
                      <a:pt x="3824" y="3673"/>
                      <a:pt x="3718" y="3657"/>
                      <a:pt x="3626" y="3657"/>
                    </a:cubicBezTo>
                    <a:cubicBezTo>
                      <a:pt x="3581" y="3650"/>
                      <a:pt x="3531" y="3646"/>
                      <a:pt x="3482" y="3646"/>
                    </a:cubicBezTo>
                    <a:cubicBezTo>
                      <a:pt x="3432" y="3646"/>
                      <a:pt x="3383" y="3650"/>
                      <a:pt x="3337" y="3657"/>
                    </a:cubicBezTo>
                    <a:cubicBezTo>
                      <a:pt x="3139" y="3673"/>
                      <a:pt x="2956" y="3734"/>
                      <a:pt x="2758" y="3779"/>
                    </a:cubicBezTo>
                    <a:cubicBezTo>
                      <a:pt x="2667" y="3810"/>
                      <a:pt x="2560" y="3825"/>
                      <a:pt x="2468" y="3855"/>
                    </a:cubicBezTo>
                    <a:cubicBezTo>
                      <a:pt x="2362" y="3871"/>
                      <a:pt x="2270" y="3901"/>
                      <a:pt x="2179" y="3916"/>
                    </a:cubicBezTo>
                    <a:cubicBezTo>
                      <a:pt x="2088" y="3947"/>
                      <a:pt x="1981" y="3962"/>
                      <a:pt x="1890" y="3993"/>
                    </a:cubicBezTo>
                    <a:cubicBezTo>
                      <a:pt x="1844" y="4008"/>
                      <a:pt x="1798" y="4023"/>
                      <a:pt x="1737" y="4023"/>
                    </a:cubicBezTo>
                    <a:cubicBezTo>
                      <a:pt x="1691" y="4038"/>
                      <a:pt x="1646" y="4054"/>
                      <a:pt x="1600" y="4054"/>
                    </a:cubicBezTo>
                    <a:cubicBezTo>
                      <a:pt x="1524" y="4069"/>
                      <a:pt x="1448" y="4084"/>
                      <a:pt x="1371" y="4084"/>
                    </a:cubicBezTo>
                    <a:cubicBezTo>
                      <a:pt x="1311" y="4099"/>
                      <a:pt x="1250" y="4099"/>
                      <a:pt x="1173" y="4099"/>
                    </a:cubicBezTo>
                    <a:cubicBezTo>
                      <a:pt x="1036" y="4114"/>
                      <a:pt x="884" y="4114"/>
                      <a:pt x="747" y="4130"/>
                    </a:cubicBezTo>
                    <a:cubicBezTo>
                      <a:pt x="716" y="4130"/>
                      <a:pt x="671" y="4130"/>
                      <a:pt x="640" y="4114"/>
                    </a:cubicBezTo>
                    <a:lnTo>
                      <a:pt x="549" y="4114"/>
                    </a:lnTo>
                    <a:cubicBezTo>
                      <a:pt x="473" y="4099"/>
                      <a:pt x="396" y="4099"/>
                      <a:pt x="305" y="4069"/>
                    </a:cubicBezTo>
                    <a:cubicBezTo>
                      <a:pt x="275" y="4069"/>
                      <a:pt x="229" y="4054"/>
                      <a:pt x="183" y="4054"/>
                    </a:cubicBezTo>
                    <a:cubicBezTo>
                      <a:pt x="168" y="4038"/>
                      <a:pt x="137" y="4038"/>
                      <a:pt x="122" y="4038"/>
                    </a:cubicBezTo>
                    <a:cubicBezTo>
                      <a:pt x="107" y="4023"/>
                      <a:pt x="76" y="4023"/>
                      <a:pt x="61" y="4023"/>
                    </a:cubicBezTo>
                    <a:cubicBezTo>
                      <a:pt x="31" y="4023"/>
                      <a:pt x="0" y="4069"/>
                      <a:pt x="0" y="4099"/>
                    </a:cubicBezTo>
                    <a:cubicBezTo>
                      <a:pt x="0" y="4114"/>
                      <a:pt x="15" y="4130"/>
                      <a:pt x="15" y="4130"/>
                    </a:cubicBezTo>
                    <a:cubicBezTo>
                      <a:pt x="31" y="4145"/>
                      <a:pt x="31" y="4160"/>
                      <a:pt x="46" y="4175"/>
                    </a:cubicBezTo>
                    <a:cubicBezTo>
                      <a:pt x="61" y="4221"/>
                      <a:pt x="92" y="4252"/>
                      <a:pt x="107" y="4297"/>
                    </a:cubicBezTo>
                    <a:cubicBezTo>
                      <a:pt x="137" y="4358"/>
                      <a:pt x="153" y="4434"/>
                      <a:pt x="183" y="4495"/>
                    </a:cubicBezTo>
                    <a:cubicBezTo>
                      <a:pt x="214" y="4572"/>
                      <a:pt x="229" y="4632"/>
                      <a:pt x="259" y="4709"/>
                    </a:cubicBezTo>
                    <a:cubicBezTo>
                      <a:pt x="290" y="4800"/>
                      <a:pt x="320" y="4907"/>
                      <a:pt x="366" y="4998"/>
                    </a:cubicBezTo>
                    <a:cubicBezTo>
                      <a:pt x="396" y="5090"/>
                      <a:pt x="427" y="5181"/>
                      <a:pt x="473" y="5272"/>
                    </a:cubicBezTo>
                    <a:lnTo>
                      <a:pt x="579" y="5531"/>
                    </a:lnTo>
                    <a:cubicBezTo>
                      <a:pt x="610" y="5577"/>
                      <a:pt x="625" y="5638"/>
                      <a:pt x="640" y="5684"/>
                    </a:cubicBezTo>
                    <a:cubicBezTo>
                      <a:pt x="655" y="5729"/>
                      <a:pt x="671" y="5760"/>
                      <a:pt x="686" y="5806"/>
                    </a:cubicBezTo>
                    <a:cubicBezTo>
                      <a:pt x="701" y="5882"/>
                      <a:pt x="732" y="5973"/>
                      <a:pt x="747" y="6049"/>
                    </a:cubicBezTo>
                    <a:cubicBezTo>
                      <a:pt x="793" y="6247"/>
                      <a:pt x="838" y="6446"/>
                      <a:pt x="899" y="6628"/>
                    </a:cubicBezTo>
                    <a:cubicBezTo>
                      <a:pt x="930" y="6720"/>
                      <a:pt x="960" y="6811"/>
                      <a:pt x="1006" y="6903"/>
                    </a:cubicBezTo>
                    <a:cubicBezTo>
                      <a:pt x="1036" y="6994"/>
                      <a:pt x="1082" y="7085"/>
                      <a:pt x="1112" y="7177"/>
                    </a:cubicBezTo>
                    <a:cubicBezTo>
                      <a:pt x="1143" y="7284"/>
                      <a:pt x="1173" y="7375"/>
                      <a:pt x="1204" y="7466"/>
                    </a:cubicBezTo>
                    <a:cubicBezTo>
                      <a:pt x="1234" y="7558"/>
                      <a:pt x="1265" y="7649"/>
                      <a:pt x="1295" y="7741"/>
                    </a:cubicBezTo>
                    <a:cubicBezTo>
                      <a:pt x="1326" y="7847"/>
                      <a:pt x="1356" y="7954"/>
                      <a:pt x="1402" y="8045"/>
                    </a:cubicBezTo>
                    <a:cubicBezTo>
                      <a:pt x="1432" y="8137"/>
                      <a:pt x="1463" y="8228"/>
                      <a:pt x="1493" y="8320"/>
                    </a:cubicBezTo>
                    <a:cubicBezTo>
                      <a:pt x="1493" y="8350"/>
                      <a:pt x="1509" y="8381"/>
                      <a:pt x="1509" y="8411"/>
                    </a:cubicBezTo>
                    <a:cubicBezTo>
                      <a:pt x="1539" y="8502"/>
                      <a:pt x="1570" y="8609"/>
                      <a:pt x="1585" y="8700"/>
                    </a:cubicBezTo>
                    <a:cubicBezTo>
                      <a:pt x="1615" y="8807"/>
                      <a:pt x="1646" y="8899"/>
                      <a:pt x="1676" y="8990"/>
                    </a:cubicBezTo>
                    <a:cubicBezTo>
                      <a:pt x="1691" y="9097"/>
                      <a:pt x="1737" y="9188"/>
                      <a:pt x="1768" y="9279"/>
                    </a:cubicBezTo>
                    <a:cubicBezTo>
                      <a:pt x="1798" y="9371"/>
                      <a:pt x="1844" y="9462"/>
                      <a:pt x="1890" y="9554"/>
                    </a:cubicBezTo>
                    <a:cubicBezTo>
                      <a:pt x="1935" y="9645"/>
                      <a:pt x="1966" y="9737"/>
                      <a:pt x="2011" y="9813"/>
                    </a:cubicBezTo>
                    <a:cubicBezTo>
                      <a:pt x="2057" y="9904"/>
                      <a:pt x="2103" y="9996"/>
                      <a:pt x="2149" y="10087"/>
                    </a:cubicBezTo>
                    <a:cubicBezTo>
                      <a:pt x="2194" y="10163"/>
                      <a:pt x="2240" y="10255"/>
                      <a:pt x="2286" y="10315"/>
                    </a:cubicBezTo>
                    <a:cubicBezTo>
                      <a:pt x="2331" y="10392"/>
                      <a:pt x="2392" y="10453"/>
                      <a:pt x="2438" y="10514"/>
                    </a:cubicBezTo>
                    <a:cubicBezTo>
                      <a:pt x="2453" y="10529"/>
                      <a:pt x="2468" y="10544"/>
                      <a:pt x="2484" y="10559"/>
                    </a:cubicBezTo>
                    <a:cubicBezTo>
                      <a:pt x="2499" y="10574"/>
                      <a:pt x="2514" y="10590"/>
                      <a:pt x="2529" y="10605"/>
                    </a:cubicBezTo>
                    <a:cubicBezTo>
                      <a:pt x="2560" y="10635"/>
                      <a:pt x="2575" y="10651"/>
                      <a:pt x="2606" y="10681"/>
                    </a:cubicBezTo>
                    <a:cubicBezTo>
                      <a:pt x="2621" y="10696"/>
                      <a:pt x="2636" y="10712"/>
                      <a:pt x="2651" y="10712"/>
                    </a:cubicBezTo>
                    <a:cubicBezTo>
                      <a:pt x="2727" y="10788"/>
                      <a:pt x="2819" y="10849"/>
                      <a:pt x="2910" y="10910"/>
                    </a:cubicBezTo>
                    <a:cubicBezTo>
                      <a:pt x="2987" y="10971"/>
                      <a:pt x="3047" y="11016"/>
                      <a:pt x="3124" y="11062"/>
                    </a:cubicBezTo>
                    <a:cubicBezTo>
                      <a:pt x="3215" y="11123"/>
                      <a:pt x="3291" y="11169"/>
                      <a:pt x="3383" y="11230"/>
                    </a:cubicBezTo>
                    <a:cubicBezTo>
                      <a:pt x="3428" y="11260"/>
                      <a:pt x="3459" y="11275"/>
                      <a:pt x="3505" y="11306"/>
                    </a:cubicBezTo>
                    <a:cubicBezTo>
                      <a:pt x="3550" y="11336"/>
                      <a:pt x="3596" y="11367"/>
                      <a:pt x="3642" y="11382"/>
                    </a:cubicBezTo>
                    <a:cubicBezTo>
                      <a:pt x="3642" y="11382"/>
                      <a:pt x="3642" y="11397"/>
                      <a:pt x="3642" y="11397"/>
                    </a:cubicBezTo>
                    <a:lnTo>
                      <a:pt x="3657" y="11397"/>
                    </a:lnTo>
                    <a:cubicBezTo>
                      <a:pt x="3703" y="11428"/>
                      <a:pt x="3748" y="11443"/>
                      <a:pt x="3794" y="11473"/>
                    </a:cubicBezTo>
                    <a:cubicBezTo>
                      <a:pt x="3840" y="11504"/>
                      <a:pt x="3885" y="11534"/>
                      <a:pt x="3946" y="11550"/>
                    </a:cubicBezTo>
                    <a:cubicBezTo>
                      <a:pt x="4007" y="11580"/>
                      <a:pt x="4068" y="11611"/>
                      <a:pt x="4129" y="11626"/>
                    </a:cubicBezTo>
                    <a:cubicBezTo>
                      <a:pt x="4160" y="11641"/>
                      <a:pt x="4175" y="11656"/>
                      <a:pt x="4205" y="11656"/>
                    </a:cubicBezTo>
                    <a:lnTo>
                      <a:pt x="4297" y="11687"/>
                    </a:lnTo>
                    <a:cubicBezTo>
                      <a:pt x="4495" y="11748"/>
                      <a:pt x="4678" y="11793"/>
                      <a:pt x="4876" y="11854"/>
                    </a:cubicBezTo>
                    <a:cubicBezTo>
                      <a:pt x="4967" y="11885"/>
                      <a:pt x="5059" y="11900"/>
                      <a:pt x="5165" y="11930"/>
                    </a:cubicBezTo>
                    <a:cubicBezTo>
                      <a:pt x="5211" y="11946"/>
                      <a:pt x="5257" y="11961"/>
                      <a:pt x="5302" y="11976"/>
                    </a:cubicBezTo>
                    <a:lnTo>
                      <a:pt x="5394" y="12007"/>
                    </a:lnTo>
                    <a:cubicBezTo>
                      <a:pt x="5439" y="12022"/>
                      <a:pt x="5485" y="12022"/>
                      <a:pt x="5531" y="12037"/>
                    </a:cubicBezTo>
                    <a:cubicBezTo>
                      <a:pt x="5607" y="12083"/>
                      <a:pt x="5699" y="12129"/>
                      <a:pt x="5775" y="12174"/>
                    </a:cubicBezTo>
                    <a:cubicBezTo>
                      <a:pt x="5805" y="12189"/>
                      <a:pt x="5836" y="12205"/>
                      <a:pt x="5866" y="12220"/>
                    </a:cubicBezTo>
                    <a:lnTo>
                      <a:pt x="5881" y="12235"/>
                    </a:lnTo>
                    <a:cubicBezTo>
                      <a:pt x="5897" y="12250"/>
                      <a:pt x="5912" y="12266"/>
                      <a:pt x="5927" y="12266"/>
                    </a:cubicBezTo>
                    <a:cubicBezTo>
                      <a:pt x="5927" y="12296"/>
                      <a:pt x="5927" y="12311"/>
                      <a:pt x="5927" y="12342"/>
                    </a:cubicBezTo>
                    <a:cubicBezTo>
                      <a:pt x="5912" y="12418"/>
                      <a:pt x="5912" y="12479"/>
                      <a:pt x="5912" y="12555"/>
                    </a:cubicBezTo>
                    <a:cubicBezTo>
                      <a:pt x="5912" y="12586"/>
                      <a:pt x="5927" y="12631"/>
                      <a:pt x="5927" y="12662"/>
                    </a:cubicBezTo>
                    <a:cubicBezTo>
                      <a:pt x="5927" y="12692"/>
                      <a:pt x="5927" y="12738"/>
                      <a:pt x="5927" y="12768"/>
                    </a:cubicBezTo>
                    <a:cubicBezTo>
                      <a:pt x="5942" y="12829"/>
                      <a:pt x="5942" y="12906"/>
                      <a:pt x="5942" y="12982"/>
                    </a:cubicBezTo>
                    <a:cubicBezTo>
                      <a:pt x="5942" y="12997"/>
                      <a:pt x="5942" y="13012"/>
                      <a:pt x="5942" y="13027"/>
                    </a:cubicBezTo>
                    <a:cubicBezTo>
                      <a:pt x="5942" y="13149"/>
                      <a:pt x="5942" y="13271"/>
                      <a:pt x="5927" y="13393"/>
                    </a:cubicBezTo>
                    <a:cubicBezTo>
                      <a:pt x="5927" y="13424"/>
                      <a:pt x="5912" y="13469"/>
                      <a:pt x="5912" y="13515"/>
                    </a:cubicBezTo>
                    <a:cubicBezTo>
                      <a:pt x="5897" y="13576"/>
                      <a:pt x="5881" y="13652"/>
                      <a:pt x="5866" y="13713"/>
                    </a:cubicBezTo>
                    <a:cubicBezTo>
                      <a:pt x="5851" y="13774"/>
                      <a:pt x="5851" y="13835"/>
                      <a:pt x="5866" y="13896"/>
                    </a:cubicBezTo>
                    <a:cubicBezTo>
                      <a:pt x="5866" y="13942"/>
                      <a:pt x="5881" y="13972"/>
                      <a:pt x="5897" y="14003"/>
                    </a:cubicBezTo>
                    <a:cubicBezTo>
                      <a:pt x="5897" y="14018"/>
                      <a:pt x="5897" y="14033"/>
                      <a:pt x="5912" y="14048"/>
                    </a:cubicBezTo>
                    <a:cubicBezTo>
                      <a:pt x="5973" y="14185"/>
                      <a:pt x="6034" y="14307"/>
                      <a:pt x="6110" y="14444"/>
                    </a:cubicBezTo>
                    <a:cubicBezTo>
                      <a:pt x="6125" y="14475"/>
                      <a:pt x="6140" y="14505"/>
                      <a:pt x="6156" y="14536"/>
                    </a:cubicBezTo>
                    <a:cubicBezTo>
                      <a:pt x="6171" y="14551"/>
                      <a:pt x="6186" y="14582"/>
                      <a:pt x="6201" y="14612"/>
                    </a:cubicBezTo>
                    <a:cubicBezTo>
                      <a:pt x="6247" y="14673"/>
                      <a:pt x="6293" y="14734"/>
                      <a:pt x="6338" y="14795"/>
                    </a:cubicBezTo>
                    <a:cubicBezTo>
                      <a:pt x="6384" y="14841"/>
                      <a:pt x="6430" y="14886"/>
                      <a:pt x="6491" y="14932"/>
                    </a:cubicBezTo>
                    <a:cubicBezTo>
                      <a:pt x="6536" y="14978"/>
                      <a:pt x="6597" y="15023"/>
                      <a:pt x="6643" y="15084"/>
                    </a:cubicBezTo>
                    <a:lnTo>
                      <a:pt x="6674" y="15115"/>
                    </a:lnTo>
                    <a:cubicBezTo>
                      <a:pt x="6719" y="15160"/>
                      <a:pt x="6765" y="15206"/>
                      <a:pt x="6826" y="15252"/>
                    </a:cubicBezTo>
                    <a:cubicBezTo>
                      <a:pt x="6872" y="15298"/>
                      <a:pt x="6917" y="15328"/>
                      <a:pt x="6978" y="15374"/>
                    </a:cubicBezTo>
                    <a:cubicBezTo>
                      <a:pt x="7039" y="15404"/>
                      <a:pt x="7100" y="15435"/>
                      <a:pt x="7161" y="15450"/>
                    </a:cubicBezTo>
                    <a:cubicBezTo>
                      <a:pt x="7222" y="15480"/>
                      <a:pt x="7283" y="15496"/>
                      <a:pt x="7344" y="15511"/>
                    </a:cubicBezTo>
                    <a:cubicBezTo>
                      <a:pt x="7420" y="15526"/>
                      <a:pt x="7481" y="15557"/>
                      <a:pt x="7557" y="15572"/>
                    </a:cubicBezTo>
                    <a:lnTo>
                      <a:pt x="7755" y="15648"/>
                    </a:lnTo>
                    <a:cubicBezTo>
                      <a:pt x="7816" y="15663"/>
                      <a:pt x="7892" y="15679"/>
                      <a:pt x="7953" y="15709"/>
                    </a:cubicBezTo>
                    <a:cubicBezTo>
                      <a:pt x="7984" y="15724"/>
                      <a:pt x="8030" y="15724"/>
                      <a:pt x="8060" y="15739"/>
                    </a:cubicBezTo>
                    <a:cubicBezTo>
                      <a:pt x="8091" y="15755"/>
                      <a:pt x="8121" y="15770"/>
                      <a:pt x="8151" y="15770"/>
                    </a:cubicBezTo>
                    <a:lnTo>
                      <a:pt x="8212" y="15800"/>
                    </a:lnTo>
                    <a:cubicBezTo>
                      <a:pt x="8228" y="15816"/>
                      <a:pt x="8258" y="15816"/>
                      <a:pt x="8273" y="15831"/>
                    </a:cubicBezTo>
                    <a:cubicBezTo>
                      <a:pt x="8334" y="15861"/>
                      <a:pt x="8395" y="15907"/>
                      <a:pt x="8441" y="15938"/>
                    </a:cubicBezTo>
                    <a:cubicBezTo>
                      <a:pt x="8502" y="15983"/>
                      <a:pt x="8563" y="16014"/>
                      <a:pt x="8624" y="16059"/>
                    </a:cubicBezTo>
                    <a:cubicBezTo>
                      <a:pt x="8685" y="16090"/>
                      <a:pt x="8746" y="16120"/>
                      <a:pt x="8807" y="16166"/>
                    </a:cubicBezTo>
                    <a:cubicBezTo>
                      <a:pt x="8868" y="16197"/>
                      <a:pt x="8913" y="16227"/>
                      <a:pt x="8974" y="16257"/>
                    </a:cubicBezTo>
                    <a:cubicBezTo>
                      <a:pt x="9005" y="16273"/>
                      <a:pt x="9035" y="16288"/>
                      <a:pt x="9081" y="16303"/>
                    </a:cubicBezTo>
                    <a:cubicBezTo>
                      <a:pt x="9096" y="16303"/>
                      <a:pt x="9111" y="16318"/>
                      <a:pt x="9127" y="16318"/>
                    </a:cubicBezTo>
                    <a:cubicBezTo>
                      <a:pt x="9157" y="16334"/>
                      <a:pt x="9188" y="16349"/>
                      <a:pt x="9218" y="16349"/>
                    </a:cubicBezTo>
                    <a:lnTo>
                      <a:pt x="9233" y="16349"/>
                    </a:lnTo>
                    <a:cubicBezTo>
                      <a:pt x="9233" y="16364"/>
                      <a:pt x="9218" y="16364"/>
                      <a:pt x="9218" y="16364"/>
                    </a:cubicBezTo>
                    <a:cubicBezTo>
                      <a:pt x="9157" y="16425"/>
                      <a:pt x="9081" y="16486"/>
                      <a:pt x="9020" y="16547"/>
                    </a:cubicBezTo>
                    <a:cubicBezTo>
                      <a:pt x="9005" y="16547"/>
                      <a:pt x="8989" y="16562"/>
                      <a:pt x="8989" y="16562"/>
                    </a:cubicBezTo>
                    <a:cubicBezTo>
                      <a:pt x="8974" y="16577"/>
                      <a:pt x="8959" y="16593"/>
                      <a:pt x="8944" y="16608"/>
                    </a:cubicBezTo>
                    <a:cubicBezTo>
                      <a:pt x="8929" y="16638"/>
                      <a:pt x="8929" y="16654"/>
                      <a:pt x="8913" y="16669"/>
                    </a:cubicBezTo>
                    <a:cubicBezTo>
                      <a:pt x="8883" y="16715"/>
                      <a:pt x="8868" y="16745"/>
                      <a:pt x="8837" y="16775"/>
                    </a:cubicBezTo>
                    <a:cubicBezTo>
                      <a:pt x="8807" y="16836"/>
                      <a:pt x="8776" y="16897"/>
                      <a:pt x="8746" y="16958"/>
                    </a:cubicBezTo>
                    <a:cubicBezTo>
                      <a:pt x="8715" y="17019"/>
                      <a:pt x="8685" y="17080"/>
                      <a:pt x="8670" y="17141"/>
                    </a:cubicBezTo>
                    <a:cubicBezTo>
                      <a:pt x="8639" y="17202"/>
                      <a:pt x="8624" y="17263"/>
                      <a:pt x="8609" y="17339"/>
                    </a:cubicBezTo>
                    <a:cubicBezTo>
                      <a:pt x="8609" y="17354"/>
                      <a:pt x="8593" y="17370"/>
                      <a:pt x="8593" y="17370"/>
                    </a:cubicBezTo>
                    <a:cubicBezTo>
                      <a:pt x="8593" y="17370"/>
                      <a:pt x="8593" y="17370"/>
                      <a:pt x="8609" y="17354"/>
                    </a:cubicBezTo>
                    <a:lnTo>
                      <a:pt x="8609" y="17354"/>
                    </a:lnTo>
                    <a:cubicBezTo>
                      <a:pt x="8593" y="17370"/>
                      <a:pt x="8593" y="17385"/>
                      <a:pt x="8593" y="17400"/>
                    </a:cubicBezTo>
                    <a:cubicBezTo>
                      <a:pt x="8593" y="17415"/>
                      <a:pt x="8593" y="17415"/>
                      <a:pt x="8593" y="17415"/>
                    </a:cubicBezTo>
                    <a:cubicBezTo>
                      <a:pt x="8593" y="17431"/>
                      <a:pt x="8578" y="17431"/>
                      <a:pt x="8578" y="17431"/>
                    </a:cubicBezTo>
                    <a:cubicBezTo>
                      <a:pt x="8578" y="17431"/>
                      <a:pt x="8578" y="17446"/>
                      <a:pt x="8578" y="17446"/>
                    </a:cubicBezTo>
                    <a:cubicBezTo>
                      <a:pt x="8548" y="17553"/>
                      <a:pt x="8532" y="17659"/>
                      <a:pt x="8517" y="17781"/>
                    </a:cubicBezTo>
                    <a:cubicBezTo>
                      <a:pt x="8502" y="17888"/>
                      <a:pt x="8487" y="17994"/>
                      <a:pt x="8487" y="18116"/>
                    </a:cubicBezTo>
                    <a:cubicBezTo>
                      <a:pt x="8471" y="18223"/>
                      <a:pt x="8456" y="18330"/>
                      <a:pt x="8456" y="18436"/>
                    </a:cubicBezTo>
                    <a:cubicBezTo>
                      <a:pt x="8456" y="18467"/>
                      <a:pt x="8456" y="18512"/>
                      <a:pt x="8456" y="18543"/>
                    </a:cubicBezTo>
                    <a:cubicBezTo>
                      <a:pt x="8456" y="18573"/>
                      <a:pt x="8456" y="18604"/>
                      <a:pt x="8456" y="18634"/>
                    </a:cubicBezTo>
                    <a:cubicBezTo>
                      <a:pt x="8456" y="18680"/>
                      <a:pt x="8471" y="18741"/>
                      <a:pt x="8471" y="18787"/>
                    </a:cubicBezTo>
                    <a:cubicBezTo>
                      <a:pt x="8471" y="18817"/>
                      <a:pt x="8487" y="18848"/>
                      <a:pt x="8487" y="18878"/>
                    </a:cubicBezTo>
                    <a:cubicBezTo>
                      <a:pt x="8487" y="18909"/>
                      <a:pt x="8487" y="18924"/>
                      <a:pt x="8502" y="18939"/>
                    </a:cubicBezTo>
                    <a:cubicBezTo>
                      <a:pt x="8517" y="19000"/>
                      <a:pt x="8517" y="19061"/>
                      <a:pt x="8532" y="19122"/>
                    </a:cubicBezTo>
                    <a:cubicBezTo>
                      <a:pt x="8639" y="19548"/>
                      <a:pt x="8791" y="19975"/>
                      <a:pt x="8929" y="20402"/>
                    </a:cubicBezTo>
                    <a:cubicBezTo>
                      <a:pt x="8944" y="20463"/>
                      <a:pt x="8959" y="20539"/>
                      <a:pt x="8974" y="20600"/>
                    </a:cubicBezTo>
                    <a:cubicBezTo>
                      <a:pt x="9035" y="20813"/>
                      <a:pt x="9050" y="21026"/>
                      <a:pt x="9096" y="21240"/>
                    </a:cubicBezTo>
                    <a:cubicBezTo>
                      <a:pt x="9142" y="21453"/>
                      <a:pt x="9188" y="21651"/>
                      <a:pt x="9218" y="21864"/>
                    </a:cubicBezTo>
                    <a:cubicBezTo>
                      <a:pt x="9218" y="21864"/>
                      <a:pt x="9218" y="21880"/>
                      <a:pt x="9218" y="21880"/>
                    </a:cubicBezTo>
                    <a:cubicBezTo>
                      <a:pt x="9233" y="21925"/>
                      <a:pt x="9233" y="21956"/>
                      <a:pt x="9233" y="22001"/>
                    </a:cubicBezTo>
                    <a:cubicBezTo>
                      <a:pt x="9264" y="22154"/>
                      <a:pt x="9279" y="22306"/>
                      <a:pt x="9309" y="22474"/>
                    </a:cubicBezTo>
                    <a:cubicBezTo>
                      <a:pt x="9340" y="22626"/>
                      <a:pt x="9370" y="22794"/>
                      <a:pt x="9431" y="22946"/>
                    </a:cubicBezTo>
                    <a:cubicBezTo>
                      <a:pt x="9447" y="22992"/>
                      <a:pt x="9462" y="23022"/>
                      <a:pt x="9477" y="23068"/>
                    </a:cubicBezTo>
                    <a:cubicBezTo>
                      <a:pt x="9492" y="23083"/>
                      <a:pt x="9492" y="23098"/>
                      <a:pt x="9492" y="23114"/>
                    </a:cubicBezTo>
                    <a:cubicBezTo>
                      <a:pt x="9507" y="23144"/>
                      <a:pt x="9523" y="23175"/>
                      <a:pt x="9538" y="23190"/>
                    </a:cubicBezTo>
                    <a:cubicBezTo>
                      <a:pt x="9553" y="23205"/>
                      <a:pt x="9568" y="23236"/>
                      <a:pt x="9584" y="23251"/>
                    </a:cubicBezTo>
                    <a:cubicBezTo>
                      <a:pt x="9614" y="23266"/>
                      <a:pt x="9629" y="23266"/>
                      <a:pt x="9660" y="23266"/>
                    </a:cubicBezTo>
                    <a:cubicBezTo>
                      <a:pt x="9660" y="23281"/>
                      <a:pt x="9675" y="23281"/>
                      <a:pt x="9690" y="23281"/>
                    </a:cubicBezTo>
                    <a:cubicBezTo>
                      <a:pt x="9721" y="23281"/>
                      <a:pt x="9751" y="23266"/>
                      <a:pt x="9782" y="23251"/>
                    </a:cubicBezTo>
                    <a:cubicBezTo>
                      <a:pt x="9827" y="23236"/>
                      <a:pt x="9873" y="23205"/>
                      <a:pt x="9919" y="23175"/>
                    </a:cubicBezTo>
                    <a:cubicBezTo>
                      <a:pt x="9934" y="23159"/>
                      <a:pt x="9965" y="23129"/>
                      <a:pt x="9995" y="23114"/>
                    </a:cubicBezTo>
                    <a:cubicBezTo>
                      <a:pt x="10163" y="22961"/>
                      <a:pt x="10330" y="22824"/>
                      <a:pt x="10498" y="22672"/>
                    </a:cubicBezTo>
                    <a:cubicBezTo>
                      <a:pt x="10589" y="22596"/>
                      <a:pt x="10665" y="22519"/>
                      <a:pt x="10757" y="22443"/>
                    </a:cubicBezTo>
                    <a:cubicBezTo>
                      <a:pt x="10833" y="22367"/>
                      <a:pt x="10909" y="22306"/>
                      <a:pt x="10985" y="22230"/>
                    </a:cubicBezTo>
                    <a:cubicBezTo>
                      <a:pt x="11062" y="22184"/>
                      <a:pt x="11138" y="22139"/>
                      <a:pt x="11214" y="22078"/>
                    </a:cubicBezTo>
                    <a:cubicBezTo>
                      <a:pt x="11290" y="22032"/>
                      <a:pt x="11366" y="21986"/>
                      <a:pt x="11442" y="21925"/>
                    </a:cubicBezTo>
                    <a:cubicBezTo>
                      <a:pt x="11625" y="21803"/>
                      <a:pt x="11808" y="21681"/>
                      <a:pt x="11991" y="21560"/>
                    </a:cubicBezTo>
                    <a:lnTo>
                      <a:pt x="12280" y="21361"/>
                    </a:lnTo>
                    <a:cubicBezTo>
                      <a:pt x="12372" y="21301"/>
                      <a:pt x="12463" y="21240"/>
                      <a:pt x="12555" y="21194"/>
                    </a:cubicBezTo>
                    <a:cubicBezTo>
                      <a:pt x="12616" y="21163"/>
                      <a:pt x="12677" y="21118"/>
                      <a:pt x="12738" y="21087"/>
                    </a:cubicBezTo>
                    <a:cubicBezTo>
                      <a:pt x="12920" y="20981"/>
                      <a:pt x="13118" y="20859"/>
                      <a:pt x="13316" y="20752"/>
                    </a:cubicBezTo>
                    <a:cubicBezTo>
                      <a:pt x="13408" y="20691"/>
                      <a:pt x="13499" y="20630"/>
                      <a:pt x="13591" y="20569"/>
                    </a:cubicBezTo>
                    <a:cubicBezTo>
                      <a:pt x="13652" y="20539"/>
                      <a:pt x="13697" y="20508"/>
                      <a:pt x="13758" y="20478"/>
                    </a:cubicBezTo>
                    <a:cubicBezTo>
                      <a:pt x="13850" y="20402"/>
                      <a:pt x="13926" y="20325"/>
                      <a:pt x="14002" y="20234"/>
                    </a:cubicBezTo>
                    <a:cubicBezTo>
                      <a:pt x="14063" y="20143"/>
                      <a:pt x="14139" y="20051"/>
                      <a:pt x="14200" y="19945"/>
                    </a:cubicBezTo>
                    <a:cubicBezTo>
                      <a:pt x="14231" y="19899"/>
                      <a:pt x="14246" y="19853"/>
                      <a:pt x="14276" y="19792"/>
                    </a:cubicBezTo>
                    <a:cubicBezTo>
                      <a:pt x="14307" y="19746"/>
                      <a:pt x="14322" y="19686"/>
                      <a:pt x="14353" y="19625"/>
                    </a:cubicBezTo>
                    <a:cubicBezTo>
                      <a:pt x="14383" y="19533"/>
                      <a:pt x="14429" y="19427"/>
                      <a:pt x="14444" y="19320"/>
                    </a:cubicBezTo>
                    <a:cubicBezTo>
                      <a:pt x="14459" y="19213"/>
                      <a:pt x="14474" y="19091"/>
                      <a:pt x="14459" y="18985"/>
                    </a:cubicBezTo>
                    <a:cubicBezTo>
                      <a:pt x="14459" y="18954"/>
                      <a:pt x="14459" y="18924"/>
                      <a:pt x="14459" y="18878"/>
                    </a:cubicBezTo>
                    <a:cubicBezTo>
                      <a:pt x="14459" y="18878"/>
                      <a:pt x="14459" y="18863"/>
                      <a:pt x="14459" y="18848"/>
                    </a:cubicBezTo>
                    <a:cubicBezTo>
                      <a:pt x="14429" y="18741"/>
                      <a:pt x="14413" y="18650"/>
                      <a:pt x="14383" y="18558"/>
                    </a:cubicBezTo>
                    <a:lnTo>
                      <a:pt x="14383" y="18558"/>
                    </a:lnTo>
                    <a:cubicBezTo>
                      <a:pt x="14398" y="18589"/>
                      <a:pt x="14413" y="18604"/>
                      <a:pt x="14444" y="18619"/>
                    </a:cubicBezTo>
                    <a:cubicBezTo>
                      <a:pt x="14474" y="18634"/>
                      <a:pt x="14520" y="18650"/>
                      <a:pt x="14551" y="18665"/>
                    </a:cubicBezTo>
                    <a:cubicBezTo>
                      <a:pt x="14627" y="18695"/>
                      <a:pt x="14703" y="18726"/>
                      <a:pt x="14779" y="18741"/>
                    </a:cubicBezTo>
                    <a:cubicBezTo>
                      <a:pt x="14931" y="18787"/>
                      <a:pt x="15084" y="18802"/>
                      <a:pt x="15236" y="18817"/>
                    </a:cubicBezTo>
                    <a:cubicBezTo>
                      <a:pt x="15312" y="18832"/>
                      <a:pt x="15389" y="18832"/>
                      <a:pt x="15465" y="18832"/>
                    </a:cubicBezTo>
                    <a:cubicBezTo>
                      <a:pt x="15495" y="18848"/>
                      <a:pt x="15541" y="18848"/>
                      <a:pt x="15571" y="18848"/>
                    </a:cubicBezTo>
                    <a:cubicBezTo>
                      <a:pt x="15617" y="18848"/>
                      <a:pt x="15663" y="18848"/>
                      <a:pt x="15709" y="18832"/>
                    </a:cubicBezTo>
                    <a:cubicBezTo>
                      <a:pt x="15785" y="18832"/>
                      <a:pt x="15861" y="18817"/>
                      <a:pt x="15937" y="18802"/>
                    </a:cubicBezTo>
                    <a:cubicBezTo>
                      <a:pt x="15968" y="18802"/>
                      <a:pt x="15998" y="18787"/>
                      <a:pt x="16044" y="18787"/>
                    </a:cubicBezTo>
                    <a:lnTo>
                      <a:pt x="16577" y="18787"/>
                    </a:lnTo>
                    <a:cubicBezTo>
                      <a:pt x="16653" y="18787"/>
                      <a:pt x="16745" y="18802"/>
                      <a:pt x="16821" y="18802"/>
                    </a:cubicBezTo>
                    <a:cubicBezTo>
                      <a:pt x="16866" y="18787"/>
                      <a:pt x="16897" y="18787"/>
                      <a:pt x="16943" y="18787"/>
                    </a:cubicBezTo>
                    <a:cubicBezTo>
                      <a:pt x="16988" y="18771"/>
                      <a:pt x="17034" y="18756"/>
                      <a:pt x="17080" y="18726"/>
                    </a:cubicBezTo>
                    <a:cubicBezTo>
                      <a:pt x="17110" y="18710"/>
                      <a:pt x="17141" y="18695"/>
                      <a:pt x="17186" y="18680"/>
                    </a:cubicBezTo>
                    <a:cubicBezTo>
                      <a:pt x="17217" y="18665"/>
                      <a:pt x="17247" y="18650"/>
                      <a:pt x="17293" y="18634"/>
                    </a:cubicBezTo>
                    <a:cubicBezTo>
                      <a:pt x="17324" y="18619"/>
                      <a:pt x="17354" y="18604"/>
                      <a:pt x="17384" y="18589"/>
                    </a:cubicBezTo>
                    <a:cubicBezTo>
                      <a:pt x="17430" y="18573"/>
                      <a:pt x="17461" y="18558"/>
                      <a:pt x="17506" y="18543"/>
                    </a:cubicBezTo>
                    <a:cubicBezTo>
                      <a:pt x="17537" y="18528"/>
                      <a:pt x="17583" y="18512"/>
                      <a:pt x="17613" y="18497"/>
                    </a:cubicBezTo>
                    <a:cubicBezTo>
                      <a:pt x="17689" y="18467"/>
                      <a:pt x="17750" y="18421"/>
                      <a:pt x="17826" y="18375"/>
                    </a:cubicBezTo>
                    <a:cubicBezTo>
                      <a:pt x="17887" y="18330"/>
                      <a:pt x="17948" y="18284"/>
                      <a:pt x="18024" y="18238"/>
                    </a:cubicBezTo>
                    <a:cubicBezTo>
                      <a:pt x="18055" y="18223"/>
                      <a:pt x="18070" y="18192"/>
                      <a:pt x="18101" y="18177"/>
                    </a:cubicBezTo>
                    <a:cubicBezTo>
                      <a:pt x="18146" y="18147"/>
                      <a:pt x="18177" y="18116"/>
                      <a:pt x="18207" y="18086"/>
                    </a:cubicBezTo>
                    <a:cubicBezTo>
                      <a:pt x="18283" y="18025"/>
                      <a:pt x="18344" y="17979"/>
                      <a:pt x="18405" y="17918"/>
                    </a:cubicBezTo>
                    <a:lnTo>
                      <a:pt x="18497" y="17842"/>
                    </a:lnTo>
                    <a:cubicBezTo>
                      <a:pt x="18512" y="17812"/>
                      <a:pt x="18542" y="17796"/>
                      <a:pt x="18573" y="17766"/>
                    </a:cubicBezTo>
                    <a:cubicBezTo>
                      <a:pt x="18619" y="17720"/>
                      <a:pt x="18680" y="17659"/>
                      <a:pt x="18740" y="17598"/>
                    </a:cubicBezTo>
                    <a:cubicBezTo>
                      <a:pt x="18786" y="17537"/>
                      <a:pt x="18847" y="17461"/>
                      <a:pt x="18893" y="17400"/>
                    </a:cubicBezTo>
                    <a:cubicBezTo>
                      <a:pt x="18939" y="17339"/>
                      <a:pt x="18999" y="17278"/>
                      <a:pt x="19045" y="17202"/>
                    </a:cubicBezTo>
                    <a:cubicBezTo>
                      <a:pt x="19060" y="17172"/>
                      <a:pt x="19091" y="17141"/>
                      <a:pt x="19106" y="17111"/>
                    </a:cubicBezTo>
                    <a:cubicBezTo>
                      <a:pt x="19121" y="17095"/>
                      <a:pt x="19121" y="17095"/>
                      <a:pt x="19137" y="17080"/>
                    </a:cubicBezTo>
                    <a:cubicBezTo>
                      <a:pt x="19152" y="17050"/>
                      <a:pt x="19167" y="17034"/>
                      <a:pt x="19182" y="17019"/>
                    </a:cubicBezTo>
                    <a:cubicBezTo>
                      <a:pt x="19198" y="16989"/>
                      <a:pt x="19213" y="16958"/>
                      <a:pt x="19243" y="16913"/>
                    </a:cubicBezTo>
                    <a:cubicBezTo>
                      <a:pt x="19258" y="16882"/>
                      <a:pt x="19274" y="16836"/>
                      <a:pt x="19304" y="16806"/>
                    </a:cubicBezTo>
                    <a:cubicBezTo>
                      <a:pt x="19319" y="16760"/>
                      <a:pt x="19335" y="16730"/>
                      <a:pt x="19350" y="16684"/>
                    </a:cubicBezTo>
                    <a:cubicBezTo>
                      <a:pt x="19365" y="16654"/>
                      <a:pt x="19380" y="16608"/>
                      <a:pt x="19411" y="16562"/>
                    </a:cubicBezTo>
                    <a:cubicBezTo>
                      <a:pt x="19411" y="16562"/>
                      <a:pt x="19411" y="16547"/>
                      <a:pt x="19411" y="16532"/>
                    </a:cubicBezTo>
                    <a:cubicBezTo>
                      <a:pt x="19441" y="16593"/>
                      <a:pt x="19472" y="16638"/>
                      <a:pt x="19502" y="16699"/>
                    </a:cubicBezTo>
                    <a:cubicBezTo>
                      <a:pt x="19517" y="16745"/>
                      <a:pt x="19533" y="16806"/>
                      <a:pt x="19563" y="16852"/>
                    </a:cubicBezTo>
                    <a:cubicBezTo>
                      <a:pt x="19578" y="16897"/>
                      <a:pt x="19594" y="16943"/>
                      <a:pt x="19594" y="16974"/>
                    </a:cubicBezTo>
                    <a:cubicBezTo>
                      <a:pt x="19624" y="17034"/>
                      <a:pt x="19639" y="17095"/>
                      <a:pt x="19655" y="17156"/>
                    </a:cubicBezTo>
                    <a:cubicBezTo>
                      <a:pt x="19670" y="17172"/>
                      <a:pt x="19670" y="17187"/>
                      <a:pt x="19670" y="17202"/>
                    </a:cubicBezTo>
                    <a:cubicBezTo>
                      <a:pt x="19685" y="17233"/>
                      <a:pt x="19700" y="17248"/>
                      <a:pt x="19700" y="17263"/>
                    </a:cubicBezTo>
                    <a:lnTo>
                      <a:pt x="19731" y="17309"/>
                    </a:lnTo>
                    <a:cubicBezTo>
                      <a:pt x="19746" y="17339"/>
                      <a:pt x="19761" y="17370"/>
                      <a:pt x="19777" y="17400"/>
                    </a:cubicBezTo>
                    <a:cubicBezTo>
                      <a:pt x="19837" y="17507"/>
                      <a:pt x="19883" y="17598"/>
                      <a:pt x="19944" y="17690"/>
                    </a:cubicBezTo>
                    <a:cubicBezTo>
                      <a:pt x="19990" y="17751"/>
                      <a:pt x="20020" y="17796"/>
                      <a:pt x="20066" y="17857"/>
                    </a:cubicBezTo>
                    <a:cubicBezTo>
                      <a:pt x="20096" y="17903"/>
                      <a:pt x="20142" y="17949"/>
                      <a:pt x="20188" y="17994"/>
                    </a:cubicBezTo>
                    <a:cubicBezTo>
                      <a:pt x="20218" y="18010"/>
                      <a:pt x="20249" y="18025"/>
                      <a:pt x="20264" y="18055"/>
                    </a:cubicBezTo>
                    <a:cubicBezTo>
                      <a:pt x="20310" y="18086"/>
                      <a:pt x="20355" y="18116"/>
                      <a:pt x="20416" y="18147"/>
                    </a:cubicBezTo>
                    <a:cubicBezTo>
                      <a:pt x="20462" y="18177"/>
                      <a:pt x="20508" y="18208"/>
                      <a:pt x="20554" y="18238"/>
                    </a:cubicBezTo>
                    <a:cubicBezTo>
                      <a:pt x="20599" y="18253"/>
                      <a:pt x="20660" y="18284"/>
                      <a:pt x="20706" y="18314"/>
                    </a:cubicBezTo>
                    <a:cubicBezTo>
                      <a:pt x="20736" y="18330"/>
                      <a:pt x="20767" y="18330"/>
                      <a:pt x="20797" y="18345"/>
                    </a:cubicBezTo>
                    <a:cubicBezTo>
                      <a:pt x="20828" y="18360"/>
                      <a:pt x="20858" y="18375"/>
                      <a:pt x="20889" y="18375"/>
                    </a:cubicBezTo>
                    <a:cubicBezTo>
                      <a:pt x="20950" y="18406"/>
                      <a:pt x="20995" y="18421"/>
                      <a:pt x="21056" y="18421"/>
                    </a:cubicBezTo>
                    <a:cubicBezTo>
                      <a:pt x="21117" y="18436"/>
                      <a:pt x="21163" y="18451"/>
                      <a:pt x="21224" y="18451"/>
                    </a:cubicBezTo>
                    <a:cubicBezTo>
                      <a:pt x="21285" y="18467"/>
                      <a:pt x="21346" y="18467"/>
                      <a:pt x="21407" y="18467"/>
                    </a:cubicBezTo>
                    <a:cubicBezTo>
                      <a:pt x="21468" y="18467"/>
                      <a:pt x="21529" y="18482"/>
                      <a:pt x="21590" y="18482"/>
                    </a:cubicBezTo>
                    <a:lnTo>
                      <a:pt x="21849" y="18482"/>
                    </a:lnTo>
                    <a:cubicBezTo>
                      <a:pt x="21986" y="18482"/>
                      <a:pt x="22138" y="18482"/>
                      <a:pt x="22275" y="18467"/>
                    </a:cubicBezTo>
                    <a:cubicBezTo>
                      <a:pt x="22382" y="18467"/>
                      <a:pt x="22489" y="18451"/>
                      <a:pt x="22595" y="18436"/>
                    </a:cubicBezTo>
                    <a:cubicBezTo>
                      <a:pt x="22717" y="18436"/>
                      <a:pt x="22824" y="18421"/>
                      <a:pt x="22946" y="18406"/>
                    </a:cubicBezTo>
                    <a:cubicBezTo>
                      <a:pt x="23052" y="18390"/>
                      <a:pt x="23174" y="18375"/>
                      <a:pt x="23281" y="18345"/>
                    </a:cubicBezTo>
                    <a:cubicBezTo>
                      <a:pt x="23403" y="18330"/>
                      <a:pt x="23509" y="18299"/>
                      <a:pt x="23616" y="18269"/>
                    </a:cubicBezTo>
                    <a:cubicBezTo>
                      <a:pt x="23723" y="18238"/>
                      <a:pt x="23845" y="18208"/>
                      <a:pt x="23951" y="18177"/>
                    </a:cubicBezTo>
                    <a:cubicBezTo>
                      <a:pt x="24073" y="18162"/>
                      <a:pt x="24195" y="18131"/>
                      <a:pt x="24302" y="18116"/>
                    </a:cubicBezTo>
                    <a:cubicBezTo>
                      <a:pt x="24408" y="18086"/>
                      <a:pt x="24515" y="18071"/>
                      <a:pt x="24622" y="18040"/>
                    </a:cubicBezTo>
                    <a:cubicBezTo>
                      <a:pt x="24728" y="18025"/>
                      <a:pt x="24835" y="17994"/>
                      <a:pt x="24941" y="17964"/>
                    </a:cubicBezTo>
                    <a:cubicBezTo>
                      <a:pt x="25048" y="17933"/>
                      <a:pt x="25155" y="17903"/>
                      <a:pt x="25261" y="17872"/>
                    </a:cubicBezTo>
                    <a:cubicBezTo>
                      <a:pt x="25383" y="17842"/>
                      <a:pt x="25490" y="17827"/>
                      <a:pt x="25597" y="17796"/>
                    </a:cubicBezTo>
                    <a:cubicBezTo>
                      <a:pt x="25825" y="17751"/>
                      <a:pt x="26038" y="17690"/>
                      <a:pt x="26267" y="17644"/>
                    </a:cubicBezTo>
                    <a:cubicBezTo>
                      <a:pt x="26328" y="17644"/>
                      <a:pt x="26404" y="17629"/>
                      <a:pt x="26480" y="17629"/>
                    </a:cubicBezTo>
                    <a:cubicBezTo>
                      <a:pt x="26557" y="17613"/>
                      <a:pt x="26633" y="17613"/>
                      <a:pt x="26724" y="17613"/>
                    </a:cubicBezTo>
                    <a:cubicBezTo>
                      <a:pt x="26831" y="17613"/>
                      <a:pt x="26937" y="17598"/>
                      <a:pt x="27044" y="17583"/>
                    </a:cubicBezTo>
                    <a:cubicBezTo>
                      <a:pt x="27105" y="17583"/>
                      <a:pt x="27166" y="17568"/>
                      <a:pt x="27212" y="17553"/>
                    </a:cubicBezTo>
                    <a:cubicBezTo>
                      <a:pt x="27273" y="17553"/>
                      <a:pt x="27334" y="17537"/>
                      <a:pt x="27379" y="17507"/>
                    </a:cubicBezTo>
                    <a:cubicBezTo>
                      <a:pt x="27486" y="17476"/>
                      <a:pt x="27593" y="17446"/>
                      <a:pt x="27684" y="17415"/>
                    </a:cubicBezTo>
                    <a:cubicBezTo>
                      <a:pt x="27730" y="17400"/>
                      <a:pt x="27791" y="17385"/>
                      <a:pt x="27836" y="17354"/>
                    </a:cubicBezTo>
                    <a:cubicBezTo>
                      <a:pt x="27867" y="17339"/>
                      <a:pt x="27913" y="17324"/>
                      <a:pt x="27943" y="17324"/>
                    </a:cubicBezTo>
                    <a:cubicBezTo>
                      <a:pt x="27958" y="17309"/>
                      <a:pt x="27973" y="17309"/>
                      <a:pt x="27973" y="17309"/>
                    </a:cubicBezTo>
                    <a:cubicBezTo>
                      <a:pt x="28019" y="17294"/>
                      <a:pt x="28050" y="17278"/>
                      <a:pt x="28065" y="17248"/>
                    </a:cubicBezTo>
                    <a:cubicBezTo>
                      <a:pt x="28095" y="17233"/>
                      <a:pt x="28111" y="17187"/>
                      <a:pt x="28111" y="17156"/>
                    </a:cubicBezTo>
                    <a:cubicBezTo>
                      <a:pt x="28111" y="17126"/>
                      <a:pt x="28095" y="17095"/>
                      <a:pt x="28080" y="17065"/>
                    </a:cubicBezTo>
                    <a:cubicBezTo>
                      <a:pt x="28080" y="17050"/>
                      <a:pt x="28065" y="17050"/>
                      <a:pt x="28065" y="17034"/>
                    </a:cubicBezTo>
                    <a:cubicBezTo>
                      <a:pt x="28050" y="17004"/>
                      <a:pt x="28034" y="16958"/>
                      <a:pt x="28019" y="16928"/>
                    </a:cubicBezTo>
                    <a:lnTo>
                      <a:pt x="27852" y="16577"/>
                    </a:lnTo>
                    <a:cubicBezTo>
                      <a:pt x="27852" y="16577"/>
                      <a:pt x="27852" y="16562"/>
                      <a:pt x="27852" y="16562"/>
                    </a:cubicBezTo>
                    <a:cubicBezTo>
                      <a:pt x="27806" y="16456"/>
                      <a:pt x="27760" y="16349"/>
                      <a:pt x="27714" y="16242"/>
                    </a:cubicBezTo>
                    <a:cubicBezTo>
                      <a:pt x="27669" y="16120"/>
                      <a:pt x="27623" y="15998"/>
                      <a:pt x="27593" y="15877"/>
                    </a:cubicBezTo>
                    <a:cubicBezTo>
                      <a:pt x="27547" y="15770"/>
                      <a:pt x="27501" y="15663"/>
                      <a:pt x="27471" y="15557"/>
                    </a:cubicBezTo>
                    <a:cubicBezTo>
                      <a:pt x="27425" y="15450"/>
                      <a:pt x="27379" y="15343"/>
                      <a:pt x="27349" y="15252"/>
                    </a:cubicBezTo>
                    <a:cubicBezTo>
                      <a:pt x="27257" y="15039"/>
                      <a:pt x="27181" y="14825"/>
                      <a:pt x="27090" y="14612"/>
                    </a:cubicBezTo>
                    <a:cubicBezTo>
                      <a:pt x="27059" y="14505"/>
                      <a:pt x="27014" y="14399"/>
                      <a:pt x="26953" y="14292"/>
                    </a:cubicBezTo>
                    <a:cubicBezTo>
                      <a:pt x="26937" y="14231"/>
                      <a:pt x="26907" y="14185"/>
                      <a:pt x="26876" y="14124"/>
                    </a:cubicBezTo>
                    <a:cubicBezTo>
                      <a:pt x="26861" y="14079"/>
                      <a:pt x="26846" y="14033"/>
                      <a:pt x="26816" y="13987"/>
                    </a:cubicBezTo>
                    <a:cubicBezTo>
                      <a:pt x="26785" y="13926"/>
                      <a:pt x="26770" y="13865"/>
                      <a:pt x="26739" y="13804"/>
                    </a:cubicBezTo>
                    <a:cubicBezTo>
                      <a:pt x="26724" y="13744"/>
                      <a:pt x="26694" y="13667"/>
                      <a:pt x="26678" y="13606"/>
                    </a:cubicBezTo>
                    <a:cubicBezTo>
                      <a:pt x="26648" y="13515"/>
                      <a:pt x="26633" y="13424"/>
                      <a:pt x="26602" y="13332"/>
                    </a:cubicBezTo>
                    <a:cubicBezTo>
                      <a:pt x="26587" y="13241"/>
                      <a:pt x="26572" y="13149"/>
                      <a:pt x="26557" y="13058"/>
                    </a:cubicBezTo>
                    <a:cubicBezTo>
                      <a:pt x="26541" y="12967"/>
                      <a:pt x="26511" y="12860"/>
                      <a:pt x="26465" y="12768"/>
                    </a:cubicBezTo>
                    <a:cubicBezTo>
                      <a:pt x="26435" y="12708"/>
                      <a:pt x="26404" y="12647"/>
                      <a:pt x="26358" y="12586"/>
                    </a:cubicBezTo>
                    <a:cubicBezTo>
                      <a:pt x="26282" y="12479"/>
                      <a:pt x="26191" y="12388"/>
                      <a:pt x="26084" y="12311"/>
                    </a:cubicBezTo>
                    <a:cubicBezTo>
                      <a:pt x="26008" y="12235"/>
                      <a:pt x="25917" y="12174"/>
                      <a:pt x="25825" y="12098"/>
                    </a:cubicBezTo>
                    <a:cubicBezTo>
                      <a:pt x="25795" y="12068"/>
                      <a:pt x="25749" y="12022"/>
                      <a:pt x="25703" y="11991"/>
                    </a:cubicBezTo>
                    <a:cubicBezTo>
                      <a:pt x="25658" y="11961"/>
                      <a:pt x="25612" y="11946"/>
                      <a:pt x="25566" y="11915"/>
                    </a:cubicBezTo>
                    <a:cubicBezTo>
                      <a:pt x="25460" y="11870"/>
                      <a:pt x="25368" y="11824"/>
                      <a:pt x="25261" y="11793"/>
                    </a:cubicBezTo>
                    <a:cubicBezTo>
                      <a:pt x="25155" y="11763"/>
                      <a:pt x="25033" y="11748"/>
                      <a:pt x="24926" y="11717"/>
                    </a:cubicBezTo>
                    <a:cubicBezTo>
                      <a:pt x="24865" y="11702"/>
                      <a:pt x="24820" y="11687"/>
                      <a:pt x="24759" y="11671"/>
                    </a:cubicBezTo>
                    <a:cubicBezTo>
                      <a:pt x="24713" y="11656"/>
                      <a:pt x="24667" y="11641"/>
                      <a:pt x="24622" y="11626"/>
                    </a:cubicBezTo>
                    <a:cubicBezTo>
                      <a:pt x="24561" y="11595"/>
                      <a:pt x="24500" y="11580"/>
                      <a:pt x="24454" y="11580"/>
                    </a:cubicBezTo>
                    <a:cubicBezTo>
                      <a:pt x="24393" y="11565"/>
                      <a:pt x="24332" y="11550"/>
                      <a:pt x="24271" y="11550"/>
                    </a:cubicBezTo>
                    <a:cubicBezTo>
                      <a:pt x="24164" y="11534"/>
                      <a:pt x="24058" y="11519"/>
                      <a:pt x="23951" y="11519"/>
                    </a:cubicBezTo>
                    <a:cubicBezTo>
                      <a:pt x="23933" y="11515"/>
                      <a:pt x="23917" y="11513"/>
                      <a:pt x="23901" y="11513"/>
                    </a:cubicBezTo>
                    <a:cubicBezTo>
                      <a:pt x="23863" y="11513"/>
                      <a:pt x="23831" y="11524"/>
                      <a:pt x="23799" y="11534"/>
                    </a:cubicBezTo>
                    <a:cubicBezTo>
                      <a:pt x="23784" y="11534"/>
                      <a:pt x="23768" y="11550"/>
                      <a:pt x="23753" y="11550"/>
                    </a:cubicBezTo>
                    <a:lnTo>
                      <a:pt x="23768" y="11504"/>
                    </a:lnTo>
                    <a:cubicBezTo>
                      <a:pt x="23768" y="11504"/>
                      <a:pt x="23784" y="11489"/>
                      <a:pt x="23784" y="11489"/>
                    </a:cubicBezTo>
                    <a:cubicBezTo>
                      <a:pt x="23799" y="11458"/>
                      <a:pt x="23799" y="11443"/>
                      <a:pt x="23814" y="11412"/>
                    </a:cubicBezTo>
                    <a:cubicBezTo>
                      <a:pt x="23829" y="11382"/>
                      <a:pt x="23829" y="11352"/>
                      <a:pt x="23845" y="11321"/>
                    </a:cubicBezTo>
                    <a:cubicBezTo>
                      <a:pt x="23890" y="11230"/>
                      <a:pt x="23936" y="11123"/>
                      <a:pt x="23966" y="11016"/>
                    </a:cubicBezTo>
                    <a:cubicBezTo>
                      <a:pt x="23982" y="10971"/>
                      <a:pt x="23997" y="10910"/>
                      <a:pt x="24012" y="10864"/>
                    </a:cubicBezTo>
                    <a:cubicBezTo>
                      <a:pt x="24027" y="10803"/>
                      <a:pt x="24043" y="10757"/>
                      <a:pt x="24058" y="10696"/>
                    </a:cubicBezTo>
                    <a:cubicBezTo>
                      <a:pt x="24073" y="10620"/>
                      <a:pt x="24088" y="10559"/>
                      <a:pt x="24088" y="10498"/>
                    </a:cubicBezTo>
                    <a:cubicBezTo>
                      <a:pt x="24104" y="10407"/>
                      <a:pt x="24104" y="10331"/>
                      <a:pt x="24104" y="10255"/>
                    </a:cubicBezTo>
                    <a:cubicBezTo>
                      <a:pt x="24104" y="10148"/>
                      <a:pt x="24104" y="10041"/>
                      <a:pt x="24119" y="9935"/>
                    </a:cubicBezTo>
                    <a:cubicBezTo>
                      <a:pt x="24134" y="9858"/>
                      <a:pt x="24149" y="9782"/>
                      <a:pt x="24164" y="9706"/>
                    </a:cubicBezTo>
                    <a:cubicBezTo>
                      <a:pt x="24180" y="9660"/>
                      <a:pt x="24195" y="9599"/>
                      <a:pt x="24210" y="9554"/>
                    </a:cubicBezTo>
                    <a:cubicBezTo>
                      <a:pt x="24225" y="9493"/>
                      <a:pt x="24241" y="9447"/>
                      <a:pt x="24256" y="9401"/>
                    </a:cubicBezTo>
                    <a:cubicBezTo>
                      <a:pt x="24271" y="9325"/>
                      <a:pt x="24286" y="9264"/>
                      <a:pt x="24286" y="9188"/>
                    </a:cubicBezTo>
                    <a:cubicBezTo>
                      <a:pt x="24286" y="9142"/>
                      <a:pt x="24286" y="9081"/>
                      <a:pt x="24271" y="9036"/>
                    </a:cubicBezTo>
                    <a:cubicBezTo>
                      <a:pt x="24256" y="8929"/>
                      <a:pt x="24241" y="8838"/>
                      <a:pt x="24225" y="8746"/>
                    </a:cubicBezTo>
                    <a:cubicBezTo>
                      <a:pt x="24195" y="8640"/>
                      <a:pt x="24134" y="8548"/>
                      <a:pt x="24058" y="8472"/>
                    </a:cubicBezTo>
                    <a:cubicBezTo>
                      <a:pt x="23997" y="8396"/>
                      <a:pt x="23921" y="8320"/>
                      <a:pt x="23829" y="8259"/>
                    </a:cubicBezTo>
                    <a:cubicBezTo>
                      <a:pt x="23753" y="8198"/>
                      <a:pt x="23646" y="8137"/>
                      <a:pt x="23570" y="8076"/>
                    </a:cubicBezTo>
                    <a:cubicBezTo>
                      <a:pt x="23509" y="8030"/>
                      <a:pt x="23448" y="7984"/>
                      <a:pt x="23403" y="7939"/>
                    </a:cubicBezTo>
                    <a:cubicBezTo>
                      <a:pt x="23387" y="7939"/>
                      <a:pt x="23387" y="7923"/>
                      <a:pt x="23372" y="7908"/>
                    </a:cubicBezTo>
                    <a:cubicBezTo>
                      <a:pt x="23357" y="7878"/>
                      <a:pt x="23326" y="7847"/>
                      <a:pt x="23311" y="7817"/>
                    </a:cubicBezTo>
                    <a:cubicBezTo>
                      <a:pt x="23311" y="7802"/>
                      <a:pt x="23296" y="7786"/>
                      <a:pt x="23281" y="7771"/>
                    </a:cubicBezTo>
                    <a:cubicBezTo>
                      <a:pt x="23281" y="7756"/>
                      <a:pt x="23281" y="7741"/>
                      <a:pt x="23266" y="7725"/>
                    </a:cubicBezTo>
                    <a:cubicBezTo>
                      <a:pt x="23266" y="7695"/>
                      <a:pt x="23266" y="7680"/>
                      <a:pt x="23266" y="7664"/>
                    </a:cubicBezTo>
                    <a:cubicBezTo>
                      <a:pt x="23250" y="7603"/>
                      <a:pt x="23250" y="7527"/>
                      <a:pt x="23235" y="7466"/>
                    </a:cubicBezTo>
                    <a:cubicBezTo>
                      <a:pt x="23235" y="7360"/>
                      <a:pt x="23250" y="7253"/>
                      <a:pt x="23266" y="7162"/>
                    </a:cubicBezTo>
                    <a:cubicBezTo>
                      <a:pt x="23266" y="7085"/>
                      <a:pt x="23281" y="7009"/>
                      <a:pt x="23281" y="6933"/>
                    </a:cubicBezTo>
                    <a:cubicBezTo>
                      <a:pt x="23281" y="6948"/>
                      <a:pt x="23281" y="6948"/>
                      <a:pt x="23281" y="6948"/>
                    </a:cubicBezTo>
                    <a:cubicBezTo>
                      <a:pt x="23281" y="6872"/>
                      <a:pt x="23296" y="6811"/>
                      <a:pt x="23296" y="6750"/>
                    </a:cubicBezTo>
                    <a:cubicBezTo>
                      <a:pt x="23311" y="6689"/>
                      <a:pt x="23311" y="6628"/>
                      <a:pt x="23326" y="6567"/>
                    </a:cubicBezTo>
                    <a:cubicBezTo>
                      <a:pt x="23326" y="6506"/>
                      <a:pt x="23326" y="6461"/>
                      <a:pt x="23326" y="6400"/>
                    </a:cubicBezTo>
                    <a:cubicBezTo>
                      <a:pt x="23342" y="6293"/>
                      <a:pt x="23342" y="6171"/>
                      <a:pt x="23326" y="6065"/>
                    </a:cubicBezTo>
                    <a:cubicBezTo>
                      <a:pt x="23326" y="6019"/>
                      <a:pt x="23326" y="5958"/>
                      <a:pt x="23326" y="5912"/>
                    </a:cubicBezTo>
                    <a:cubicBezTo>
                      <a:pt x="23311" y="5867"/>
                      <a:pt x="23311" y="5806"/>
                      <a:pt x="23296" y="5760"/>
                    </a:cubicBezTo>
                    <a:cubicBezTo>
                      <a:pt x="23281" y="5669"/>
                      <a:pt x="23250" y="5577"/>
                      <a:pt x="23189" y="5501"/>
                    </a:cubicBezTo>
                    <a:cubicBezTo>
                      <a:pt x="23144" y="5410"/>
                      <a:pt x="23083" y="5333"/>
                      <a:pt x="23007" y="5242"/>
                    </a:cubicBezTo>
                    <a:cubicBezTo>
                      <a:pt x="22976" y="5211"/>
                      <a:pt x="22930" y="5166"/>
                      <a:pt x="22900" y="5135"/>
                    </a:cubicBezTo>
                    <a:cubicBezTo>
                      <a:pt x="22854" y="5090"/>
                      <a:pt x="22808" y="5059"/>
                      <a:pt x="22763" y="5013"/>
                    </a:cubicBezTo>
                    <a:cubicBezTo>
                      <a:pt x="22687" y="4952"/>
                      <a:pt x="22610" y="4891"/>
                      <a:pt x="22519" y="4831"/>
                    </a:cubicBezTo>
                    <a:cubicBezTo>
                      <a:pt x="22473" y="4800"/>
                      <a:pt x="22428" y="4770"/>
                      <a:pt x="22367" y="4739"/>
                    </a:cubicBezTo>
                    <a:cubicBezTo>
                      <a:pt x="22321" y="4709"/>
                      <a:pt x="22260" y="4678"/>
                      <a:pt x="22184" y="4678"/>
                    </a:cubicBezTo>
                    <a:lnTo>
                      <a:pt x="22123" y="4678"/>
                    </a:lnTo>
                    <a:cubicBezTo>
                      <a:pt x="22092" y="4678"/>
                      <a:pt x="22062" y="4678"/>
                      <a:pt x="22047" y="4693"/>
                    </a:cubicBezTo>
                    <a:lnTo>
                      <a:pt x="22031" y="4693"/>
                    </a:lnTo>
                    <a:cubicBezTo>
                      <a:pt x="21970" y="4724"/>
                      <a:pt x="21925" y="4739"/>
                      <a:pt x="21879" y="4770"/>
                    </a:cubicBezTo>
                    <a:cubicBezTo>
                      <a:pt x="21803" y="4815"/>
                      <a:pt x="21727" y="4891"/>
                      <a:pt x="21681" y="4968"/>
                    </a:cubicBezTo>
                    <a:cubicBezTo>
                      <a:pt x="21696" y="4907"/>
                      <a:pt x="21711" y="4846"/>
                      <a:pt x="21727" y="4785"/>
                    </a:cubicBezTo>
                    <a:cubicBezTo>
                      <a:pt x="21757" y="4693"/>
                      <a:pt x="21757" y="4602"/>
                      <a:pt x="21772" y="4511"/>
                    </a:cubicBezTo>
                    <a:cubicBezTo>
                      <a:pt x="21772" y="4419"/>
                      <a:pt x="21757" y="4328"/>
                      <a:pt x="21742" y="4236"/>
                    </a:cubicBezTo>
                    <a:cubicBezTo>
                      <a:pt x="21742" y="4221"/>
                      <a:pt x="21742" y="4206"/>
                      <a:pt x="21742" y="4175"/>
                    </a:cubicBezTo>
                    <a:cubicBezTo>
                      <a:pt x="21742" y="4145"/>
                      <a:pt x="21742" y="4114"/>
                      <a:pt x="21727" y="4084"/>
                    </a:cubicBezTo>
                    <a:lnTo>
                      <a:pt x="21711" y="4084"/>
                    </a:lnTo>
                    <a:cubicBezTo>
                      <a:pt x="21711" y="4038"/>
                      <a:pt x="21696" y="3993"/>
                      <a:pt x="21681" y="3947"/>
                    </a:cubicBezTo>
                    <a:cubicBezTo>
                      <a:pt x="21620" y="3764"/>
                      <a:pt x="21544" y="3581"/>
                      <a:pt x="21452" y="3414"/>
                    </a:cubicBezTo>
                    <a:cubicBezTo>
                      <a:pt x="21392" y="3337"/>
                      <a:pt x="21346" y="3246"/>
                      <a:pt x="21285" y="3155"/>
                    </a:cubicBezTo>
                    <a:cubicBezTo>
                      <a:pt x="21270" y="3124"/>
                      <a:pt x="21254" y="3094"/>
                      <a:pt x="21239" y="3063"/>
                    </a:cubicBezTo>
                    <a:cubicBezTo>
                      <a:pt x="21209" y="3002"/>
                      <a:pt x="21178" y="2926"/>
                      <a:pt x="21148" y="2865"/>
                    </a:cubicBezTo>
                    <a:cubicBezTo>
                      <a:pt x="21133" y="2804"/>
                      <a:pt x="21102" y="2758"/>
                      <a:pt x="21056" y="2713"/>
                    </a:cubicBezTo>
                    <a:cubicBezTo>
                      <a:pt x="20980" y="2606"/>
                      <a:pt x="20904" y="2515"/>
                      <a:pt x="20828" y="2423"/>
                    </a:cubicBezTo>
                    <a:cubicBezTo>
                      <a:pt x="20813" y="2393"/>
                      <a:pt x="20782" y="2362"/>
                      <a:pt x="20767" y="2332"/>
                    </a:cubicBezTo>
                    <a:cubicBezTo>
                      <a:pt x="20706" y="2256"/>
                      <a:pt x="20645" y="2179"/>
                      <a:pt x="20584" y="2103"/>
                    </a:cubicBezTo>
                    <a:cubicBezTo>
                      <a:pt x="20538" y="2027"/>
                      <a:pt x="20493" y="1951"/>
                      <a:pt x="20447" y="1875"/>
                    </a:cubicBezTo>
                    <a:cubicBezTo>
                      <a:pt x="20401" y="1799"/>
                      <a:pt x="20355" y="1707"/>
                      <a:pt x="20310" y="1616"/>
                    </a:cubicBezTo>
                    <a:cubicBezTo>
                      <a:pt x="20264" y="1540"/>
                      <a:pt x="20218" y="1463"/>
                      <a:pt x="20173" y="1372"/>
                    </a:cubicBezTo>
                    <a:cubicBezTo>
                      <a:pt x="20127" y="1296"/>
                      <a:pt x="20081" y="1220"/>
                      <a:pt x="20020" y="1159"/>
                    </a:cubicBezTo>
                    <a:cubicBezTo>
                      <a:pt x="19959" y="1083"/>
                      <a:pt x="19898" y="1022"/>
                      <a:pt x="19822" y="945"/>
                    </a:cubicBezTo>
                    <a:cubicBezTo>
                      <a:pt x="19746" y="869"/>
                      <a:pt x="19685" y="778"/>
                      <a:pt x="19609" y="702"/>
                    </a:cubicBezTo>
                    <a:cubicBezTo>
                      <a:pt x="19533" y="610"/>
                      <a:pt x="19457" y="534"/>
                      <a:pt x="19365" y="458"/>
                    </a:cubicBezTo>
                    <a:cubicBezTo>
                      <a:pt x="19289" y="366"/>
                      <a:pt x="19198" y="305"/>
                      <a:pt x="19091" y="245"/>
                    </a:cubicBezTo>
                    <a:cubicBezTo>
                      <a:pt x="19030" y="214"/>
                      <a:pt x="18984" y="184"/>
                      <a:pt x="18923" y="153"/>
                    </a:cubicBezTo>
                    <a:cubicBezTo>
                      <a:pt x="18878" y="123"/>
                      <a:pt x="18832" y="107"/>
                      <a:pt x="18786" y="92"/>
                    </a:cubicBezTo>
                    <a:lnTo>
                      <a:pt x="18771" y="92"/>
                    </a:lnTo>
                    <a:cubicBezTo>
                      <a:pt x="18756" y="77"/>
                      <a:pt x="18725" y="62"/>
                      <a:pt x="18695" y="62"/>
                    </a:cubicBezTo>
                    <a:cubicBezTo>
                      <a:pt x="18588" y="16"/>
                      <a:pt x="18466" y="1"/>
                      <a:pt x="183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1"/>
              <p:cNvSpPr/>
              <p:nvPr/>
            </p:nvSpPr>
            <p:spPr>
              <a:xfrm>
                <a:off x="4994400" y="1278650"/>
                <a:ext cx="8400" cy="12225"/>
              </a:xfrm>
              <a:custGeom>
                <a:avLst/>
                <a:gdLst/>
                <a:ahLst/>
                <a:cxnLst/>
                <a:rect l="l" t="t" r="r" b="b"/>
                <a:pathLst>
                  <a:path w="336" h="489" extrusionOk="0">
                    <a:moveTo>
                      <a:pt x="335" y="1"/>
                    </a:moveTo>
                    <a:lnTo>
                      <a:pt x="335" y="1"/>
                    </a:lnTo>
                    <a:cubicBezTo>
                      <a:pt x="305" y="31"/>
                      <a:pt x="274" y="77"/>
                      <a:pt x="244" y="107"/>
                    </a:cubicBezTo>
                    <a:cubicBezTo>
                      <a:pt x="213" y="153"/>
                      <a:pt x="183" y="184"/>
                      <a:pt x="153" y="229"/>
                    </a:cubicBezTo>
                    <a:cubicBezTo>
                      <a:pt x="122" y="260"/>
                      <a:pt x="92" y="305"/>
                      <a:pt x="61" y="336"/>
                    </a:cubicBezTo>
                    <a:cubicBezTo>
                      <a:pt x="61" y="351"/>
                      <a:pt x="46" y="366"/>
                      <a:pt x="46" y="382"/>
                    </a:cubicBezTo>
                    <a:cubicBezTo>
                      <a:pt x="31" y="382"/>
                      <a:pt x="31" y="397"/>
                      <a:pt x="15" y="397"/>
                    </a:cubicBezTo>
                    <a:cubicBezTo>
                      <a:pt x="15" y="427"/>
                      <a:pt x="0" y="458"/>
                      <a:pt x="15" y="473"/>
                    </a:cubicBezTo>
                    <a:cubicBezTo>
                      <a:pt x="31" y="488"/>
                      <a:pt x="46" y="488"/>
                      <a:pt x="61" y="488"/>
                    </a:cubicBezTo>
                    <a:cubicBezTo>
                      <a:pt x="76" y="488"/>
                      <a:pt x="107" y="473"/>
                      <a:pt x="122" y="458"/>
                    </a:cubicBezTo>
                    <a:cubicBezTo>
                      <a:pt x="137" y="427"/>
                      <a:pt x="153" y="412"/>
                      <a:pt x="168" y="382"/>
                    </a:cubicBezTo>
                    <a:cubicBezTo>
                      <a:pt x="213" y="321"/>
                      <a:pt x="244" y="260"/>
                      <a:pt x="274" y="199"/>
                    </a:cubicBezTo>
                    <a:cubicBezTo>
                      <a:pt x="305" y="138"/>
                      <a:pt x="320" y="77"/>
                      <a:pt x="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1"/>
              <p:cNvSpPr/>
              <p:nvPr/>
            </p:nvSpPr>
            <p:spPr>
              <a:xfrm>
                <a:off x="5007350" y="132780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1"/>
              <p:cNvSpPr/>
              <p:nvPr/>
            </p:nvSpPr>
            <p:spPr>
              <a:xfrm>
                <a:off x="5034375" y="12977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1"/>
              <p:cNvSpPr/>
              <p:nvPr/>
            </p:nvSpPr>
            <p:spPr>
              <a:xfrm>
                <a:off x="5007350" y="1327800"/>
                <a:ext cx="25" cy="25"/>
              </a:xfrm>
              <a:custGeom>
                <a:avLst/>
                <a:gdLst/>
                <a:ahLst/>
                <a:cxnLst/>
                <a:rect l="l" t="t" r="r" b="b"/>
                <a:pathLst>
                  <a:path w="1" h="1" extrusionOk="0">
                    <a:moveTo>
                      <a:pt x="0" y="0"/>
                    </a:move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1"/>
              <p:cNvSpPr/>
              <p:nvPr/>
            </p:nvSpPr>
            <p:spPr>
              <a:xfrm>
                <a:off x="5005050" y="132512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1"/>
              <p:cNvSpPr/>
              <p:nvPr/>
            </p:nvSpPr>
            <p:spPr>
              <a:xfrm>
                <a:off x="4994000" y="133960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1"/>
              <p:cNvSpPr/>
              <p:nvPr/>
            </p:nvSpPr>
            <p:spPr>
              <a:xfrm>
                <a:off x="5007350" y="1327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1"/>
              <p:cNvSpPr/>
              <p:nvPr/>
            </p:nvSpPr>
            <p:spPr>
              <a:xfrm>
                <a:off x="5007350" y="1327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1"/>
              <p:cNvSpPr/>
              <p:nvPr/>
            </p:nvSpPr>
            <p:spPr>
              <a:xfrm>
                <a:off x="4904500" y="1348750"/>
                <a:ext cx="25" cy="400"/>
              </a:xfrm>
              <a:custGeom>
                <a:avLst/>
                <a:gdLst/>
                <a:ahLst/>
                <a:cxnLst/>
                <a:rect l="l" t="t" r="r" b="b"/>
                <a:pathLst>
                  <a:path w="1" h="16" extrusionOk="0">
                    <a:moveTo>
                      <a:pt x="0" y="15"/>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1"/>
              <p:cNvSpPr/>
              <p:nvPr/>
            </p:nvSpPr>
            <p:spPr>
              <a:xfrm>
                <a:off x="5029050" y="12142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1"/>
              <p:cNvSpPr/>
              <p:nvPr/>
            </p:nvSpPr>
            <p:spPr>
              <a:xfrm>
                <a:off x="5041625" y="1421875"/>
                <a:ext cx="84575" cy="4975"/>
              </a:xfrm>
              <a:custGeom>
                <a:avLst/>
                <a:gdLst/>
                <a:ahLst/>
                <a:cxnLst/>
                <a:rect l="l" t="t" r="r" b="b"/>
                <a:pathLst>
                  <a:path w="3383" h="199" extrusionOk="0">
                    <a:moveTo>
                      <a:pt x="2469" y="0"/>
                    </a:moveTo>
                    <a:cubicBezTo>
                      <a:pt x="2438" y="16"/>
                      <a:pt x="2423" y="16"/>
                      <a:pt x="2392" y="16"/>
                    </a:cubicBezTo>
                    <a:cubicBezTo>
                      <a:pt x="2332" y="16"/>
                      <a:pt x="2271" y="31"/>
                      <a:pt x="2210" y="31"/>
                    </a:cubicBezTo>
                    <a:cubicBezTo>
                      <a:pt x="2194" y="46"/>
                      <a:pt x="2179" y="46"/>
                      <a:pt x="2149" y="46"/>
                    </a:cubicBezTo>
                    <a:lnTo>
                      <a:pt x="2072" y="46"/>
                    </a:lnTo>
                    <a:cubicBezTo>
                      <a:pt x="2012" y="61"/>
                      <a:pt x="1935" y="61"/>
                      <a:pt x="1874" y="61"/>
                    </a:cubicBezTo>
                    <a:lnTo>
                      <a:pt x="1722" y="77"/>
                    </a:lnTo>
                    <a:lnTo>
                      <a:pt x="1478" y="77"/>
                    </a:lnTo>
                    <a:cubicBezTo>
                      <a:pt x="1433" y="92"/>
                      <a:pt x="1402" y="92"/>
                      <a:pt x="1372" y="92"/>
                    </a:cubicBezTo>
                    <a:lnTo>
                      <a:pt x="945" y="77"/>
                    </a:lnTo>
                    <a:lnTo>
                      <a:pt x="671" y="77"/>
                    </a:lnTo>
                    <a:cubicBezTo>
                      <a:pt x="534" y="61"/>
                      <a:pt x="412" y="46"/>
                      <a:pt x="275" y="46"/>
                    </a:cubicBezTo>
                    <a:cubicBezTo>
                      <a:pt x="214" y="31"/>
                      <a:pt x="153" y="31"/>
                      <a:pt x="77" y="16"/>
                    </a:cubicBezTo>
                    <a:lnTo>
                      <a:pt x="61" y="16"/>
                    </a:lnTo>
                    <a:cubicBezTo>
                      <a:pt x="46" y="16"/>
                      <a:pt x="31" y="31"/>
                      <a:pt x="16" y="31"/>
                    </a:cubicBezTo>
                    <a:cubicBezTo>
                      <a:pt x="16" y="31"/>
                      <a:pt x="0" y="46"/>
                      <a:pt x="0" y="46"/>
                    </a:cubicBezTo>
                    <a:cubicBezTo>
                      <a:pt x="16" y="61"/>
                      <a:pt x="31" y="77"/>
                      <a:pt x="46" y="77"/>
                    </a:cubicBezTo>
                    <a:cubicBezTo>
                      <a:pt x="61" y="77"/>
                      <a:pt x="77" y="77"/>
                      <a:pt x="92" y="92"/>
                    </a:cubicBezTo>
                    <a:cubicBezTo>
                      <a:pt x="153" y="92"/>
                      <a:pt x="229" y="107"/>
                      <a:pt x="290" y="107"/>
                    </a:cubicBezTo>
                    <a:cubicBezTo>
                      <a:pt x="305" y="107"/>
                      <a:pt x="320" y="107"/>
                      <a:pt x="351" y="122"/>
                    </a:cubicBezTo>
                    <a:cubicBezTo>
                      <a:pt x="427" y="122"/>
                      <a:pt x="503" y="138"/>
                      <a:pt x="579" y="138"/>
                    </a:cubicBezTo>
                    <a:cubicBezTo>
                      <a:pt x="686" y="153"/>
                      <a:pt x="777" y="168"/>
                      <a:pt x="869" y="168"/>
                    </a:cubicBezTo>
                    <a:cubicBezTo>
                      <a:pt x="1021" y="183"/>
                      <a:pt x="1174" y="183"/>
                      <a:pt x="1326" y="198"/>
                    </a:cubicBezTo>
                    <a:lnTo>
                      <a:pt x="1631" y="198"/>
                    </a:lnTo>
                    <a:cubicBezTo>
                      <a:pt x="1707" y="198"/>
                      <a:pt x="1783" y="198"/>
                      <a:pt x="1859" y="183"/>
                    </a:cubicBezTo>
                    <a:lnTo>
                      <a:pt x="1966" y="183"/>
                    </a:lnTo>
                    <a:cubicBezTo>
                      <a:pt x="2027" y="183"/>
                      <a:pt x="2103" y="183"/>
                      <a:pt x="2164" y="168"/>
                    </a:cubicBezTo>
                    <a:lnTo>
                      <a:pt x="2240" y="168"/>
                    </a:lnTo>
                    <a:cubicBezTo>
                      <a:pt x="2271" y="153"/>
                      <a:pt x="2316" y="153"/>
                      <a:pt x="2347" y="153"/>
                    </a:cubicBezTo>
                    <a:cubicBezTo>
                      <a:pt x="2392" y="138"/>
                      <a:pt x="2453" y="122"/>
                      <a:pt x="2499" y="122"/>
                    </a:cubicBezTo>
                    <a:cubicBezTo>
                      <a:pt x="2530" y="122"/>
                      <a:pt x="2560" y="107"/>
                      <a:pt x="2591" y="107"/>
                    </a:cubicBezTo>
                    <a:cubicBezTo>
                      <a:pt x="2621" y="107"/>
                      <a:pt x="2651" y="107"/>
                      <a:pt x="2682" y="92"/>
                    </a:cubicBezTo>
                    <a:lnTo>
                      <a:pt x="2865" y="92"/>
                    </a:lnTo>
                    <a:cubicBezTo>
                      <a:pt x="2910" y="77"/>
                      <a:pt x="2971" y="77"/>
                      <a:pt x="3017" y="77"/>
                    </a:cubicBezTo>
                    <a:cubicBezTo>
                      <a:pt x="3078" y="61"/>
                      <a:pt x="3139" y="61"/>
                      <a:pt x="3200" y="46"/>
                    </a:cubicBezTo>
                    <a:cubicBezTo>
                      <a:pt x="3261" y="31"/>
                      <a:pt x="3322" y="16"/>
                      <a:pt x="3383" y="0"/>
                    </a:cubicBezTo>
                    <a:lnTo>
                      <a:pt x="3383" y="0"/>
                    </a:lnTo>
                    <a:cubicBezTo>
                      <a:pt x="3307" y="16"/>
                      <a:pt x="3230" y="16"/>
                      <a:pt x="3154" y="31"/>
                    </a:cubicBezTo>
                    <a:lnTo>
                      <a:pt x="3032" y="31"/>
                    </a:lnTo>
                    <a:cubicBezTo>
                      <a:pt x="3002" y="31"/>
                      <a:pt x="2971" y="31"/>
                      <a:pt x="2926" y="16"/>
                    </a:cubicBezTo>
                    <a:lnTo>
                      <a:pt x="2941" y="16"/>
                    </a:lnTo>
                    <a:cubicBezTo>
                      <a:pt x="2880" y="16"/>
                      <a:pt x="2819" y="16"/>
                      <a:pt x="27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1"/>
              <p:cNvSpPr/>
              <p:nvPr/>
            </p:nvSpPr>
            <p:spPr>
              <a:xfrm>
                <a:off x="4941825" y="14729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1"/>
              <p:cNvSpPr/>
              <p:nvPr/>
            </p:nvSpPr>
            <p:spPr>
              <a:xfrm>
                <a:off x="4941825" y="14729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1"/>
              <p:cNvSpPr/>
              <p:nvPr/>
            </p:nvSpPr>
            <p:spPr>
              <a:xfrm>
                <a:off x="4995525" y="1517100"/>
                <a:ext cx="17550" cy="23625"/>
              </a:xfrm>
              <a:custGeom>
                <a:avLst/>
                <a:gdLst/>
                <a:ahLst/>
                <a:cxnLst/>
                <a:rect l="l" t="t" r="r" b="b"/>
                <a:pathLst>
                  <a:path w="702" h="945" extrusionOk="0">
                    <a:moveTo>
                      <a:pt x="1" y="0"/>
                    </a:moveTo>
                    <a:cubicBezTo>
                      <a:pt x="1" y="31"/>
                      <a:pt x="16" y="61"/>
                      <a:pt x="31" y="107"/>
                    </a:cubicBezTo>
                    <a:cubicBezTo>
                      <a:pt x="47" y="122"/>
                      <a:pt x="47" y="153"/>
                      <a:pt x="62" y="168"/>
                    </a:cubicBezTo>
                    <a:lnTo>
                      <a:pt x="138" y="259"/>
                    </a:lnTo>
                    <a:cubicBezTo>
                      <a:pt x="153" y="290"/>
                      <a:pt x="184" y="320"/>
                      <a:pt x="214" y="351"/>
                    </a:cubicBezTo>
                    <a:cubicBezTo>
                      <a:pt x="214" y="366"/>
                      <a:pt x="229" y="381"/>
                      <a:pt x="245" y="396"/>
                    </a:cubicBezTo>
                    <a:cubicBezTo>
                      <a:pt x="275" y="442"/>
                      <a:pt x="321" y="488"/>
                      <a:pt x="351" y="534"/>
                    </a:cubicBezTo>
                    <a:cubicBezTo>
                      <a:pt x="427" y="625"/>
                      <a:pt x="504" y="716"/>
                      <a:pt x="580" y="808"/>
                    </a:cubicBezTo>
                    <a:lnTo>
                      <a:pt x="580" y="793"/>
                    </a:lnTo>
                    <a:cubicBezTo>
                      <a:pt x="618" y="844"/>
                      <a:pt x="657" y="885"/>
                      <a:pt x="686" y="924"/>
                    </a:cubicBezTo>
                    <a:lnTo>
                      <a:pt x="686" y="924"/>
                    </a:lnTo>
                    <a:cubicBezTo>
                      <a:pt x="615" y="824"/>
                      <a:pt x="545" y="725"/>
                      <a:pt x="488" y="625"/>
                    </a:cubicBezTo>
                    <a:cubicBezTo>
                      <a:pt x="443" y="549"/>
                      <a:pt x="397" y="488"/>
                      <a:pt x="351" y="427"/>
                    </a:cubicBezTo>
                    <a:cubicBezTo>
                      <a:pt x="321" y="396"/>
                      <a:pt x="306" y="366"/>
                      <a:pt x="275" y="336"/>
                    </a:cubicBezTo>
                    <a:lnTo>
                      <a:pt x="153" y="137"/>
                    </a:lnTo>
                    <a:cubicBezTo>
                      <a:pt x="123" y="122"/>
                      <a:pt x="108" y="92"/>
                      <a:pt x="92" y="77"/>
                    </a:cubicBezTo>
                    <a:cubicBezTo>
                      <a:pt x="62" y="46"/>
                      <a:pt x="31" y="16"/>
                      <a:pt x="1" y="0"/>
                    </a:cubicBezTo>
                    <a:close/>
                    <a:moveTo>
                      <a:pt x="686" y="924"/>
                    </a:moveTo>
                    <a:lnTo>
                      <a:pt x="686" y="924"/>
                    </a:lnTo>
                    <a:cubicBezTo>
                      <a:pt x="691" y="931"/>
                      <a:pt x="697" y="938"/>
                      <a:pt x="702" y="945"/>
                    </a:cubicBezTo>
                    <a:cubicBezTo>
                      <a:pt x="697" y="938"/>
                      <a:pt x="692" y="931"/>
                      <a:pt x="686" y="9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1"/>
              <p:cNvSpPr/>
              <p:nvPr/>
            </p:nvSpPr>
            <p:spPr>
              <a:xfrm>
                <a:off x="4996300" y="1519775"/>
                <a:ext cx="25" cy="25"/>
              </a:xfrm>
              <a:custGeom>
                <a:avLst/>
                <a:gdLst/>
                <a:ahLst/>
                <a:cxnLst/>
                <a:rect l="l" t="t" r="r" b="b"/>
                <a:pathLst>
                  <a:path w="1" h="1" extrusionOk="0">
                    <a:moveTo>
                      <a:pt x="0" y="0"/>
                    </a:moveTo>
                    <a:lnTo>
                      <a:pt x="0" y="0"/>
                    </a:lnTo>
                    <a:lnTo>
                      <a:pt x="0" y="0"/>
                    </a:lnTo>
                    <a:lnTo>
                      <a:pt x="0" y="0"/>
                    </a:lnTo>
                    <a:cubicBezTo>
                      <a:pt x="0" y="0"/>
                      <a:pt x="0" y="0"/>
                      <a:pt x="0" y="0"/>
                    </a:cubicBez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1"/>
              <p:cNvSpPr/>
              <p:nvPr/>
            </p:nvSpPr>
            <p:spPr>
              <a:xfrm>
                <a:off x="4870600" y="1411600"/>
                <a:ext cx="400" cy="25"/>
              </a:xfrm>
              <a:custGeom>
                <a:avLst/>
                <a:gdLst/>
                <a:ahLst/>
                <a:cxnLst/>
                <a:rect l="l" t="t" r="r" b="b"/>
                <a:pathLst>
                  <a:path w="16" h="1" extrusionOk="0">
                    <a:moveTo>
                      <a:pt x="16" y="0"/>
                    </a:moveTo>
                    <a:lnTo>
                      <a:pt x="16" y="0"/>
                    </a:lnTo>
                    <a:cubicBezTo>
                      <a:pt x="0" y="0"/>
                      <a:pt x="0" y="0"/>
                      <a:pt x="0" y="0"/>
                    </a:cubicBezTo>
                    <a:cubicBezTo>
                      <a:pt x="0"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1"/>
              <p:cNvSpPr/>
              <p:nvPr/>
            </p:nvSpPr>
            <p:spPr>
              <a:xfrm>
                <a:off x="4810425" y="1456525"/>
                <a:ext cx="32400" cy="11450"/>
              </a:xfrm>
              <a:custGeom>
                <a:avLst/>
                <a:gdLst/>
                <a:ahLst/>
                <a:cxnLst/>
                <a:rect l="l" t="t" r="r" b="b"/>
                <a:pathLst>
                  <a:path w="1296" h="458" extrusionOk="0">
                    <a:moveTo>
                      <a:pt x="1204" y="1"/>
                    </a:moveTo>
                    <a:cubicBezTo>
                      <a:pt x="1189" y="16"/>
                      <a:pt x="1173" y="16"/>
                      <a:pt x="1158" y="16"/>
                    </a:cubicBezTo>
                    <a:cubicBezTo>
                      <a:pt x="1158" y="31"/>
                      <a:pt x="1158" y="31"/>
                      <a:pt x="1143" y="31"/>
                    </a:cubicBezTo>
                    <a:cubicBezTo>
                      <a:pt x="1112" y="47"/>
                      <a:pt x="1067" y="62"/>
                      <a:pt x="1036" y="92"/>
                    </a:cubicBezTo>
                    <a:cubicBezTo>
                      <a:pt x="945" y="123"/>
                      <a:pt x="869" y="168"/>
                      <a:pt x="777" y="214"/>
                    </a:cubicBezTo>
                    <a:lnTo>
                      <a:pt x="792" y="214"/>
                    </a:lnTo>
                    <a:cubicBezTo>
                      <a:pt x="686" y="260"/>
                      <a:pt x="579" y="321"/>
                      <a:pt x="473" y="351"/>
                    </a:cubicBezTo>
                    <a:cubicBezTo>
                      <a:pt x="412" y="367"/>
                      <a:pt x="351" y="382"/>
                      <a:pt x="305" y="397"/>
                    </a:cubicBezTo>
                    <a:cubicBezTo>
                      <a:pt x="259" y="397"/>
                      <a:pt x="213" y="412"/>
                      <a:pt x="183" y="427"/>
                    </a:cubicBezTo>
                    <a:cubicBezTo>
                      <a:pt x="122" y="427"/>
                      <a:pt x="61" y="443"/>
                      <a:pt x="0" y="458"/>
                    </a:cubicBezTo>
                    <a:lnTo>
                      <a:pt x="31" y="458"/>
                    </a:lnTo>
                    <a:lnTo>
                      <a:pt x="183" y="443"/>
                    </a:lnTo>
                    <a:cubicBezTo>
                      <a:pt x="259" y="443"/>
                      <a:pt x="320" y="443"/>
                      <a:pt x="396" y="427"/>
                    </a:cubicBezTo>
                    <a:cubicBezTo>
                      <a:pt x="488" y="412"/>
                      <a:pt x="579" y="382"/>
                      <a:pt x="671" y="351"/>
                    </a:cubicBezTo>
                    <a:cubicBezTo>
                      <a:pt x="732" y="336"/>
                      <a:pt x="777" y="321"/>
                      <a:pt x="823" y="306"/>
                    </a:cubicBezTo>
                    <a:cubicBezTo>
                      <a:pt x="838" y="290"/>
                      <a:pt x="853" y="290"/>
                      <a:pt x="869" y="290"/>
                    </a:cubicBezTo>
                    <a:cubicBezTo>
                      <a:pt x="960" y="245"/>
                      <a:pt x="1036" y="214"/>
                      <a:pt x="1112" y="184"/>
                    </a:cubicBezTo>
                    <a:cubicBezTo>
                      <a:pt x="1143" y="168"/>
                      <a:pt x="1173" y="153"/>
                      <a:pt x="1204" y="138"/>
                    </a:cubicBezTo>
                    <a:cubicBezTo>
                      <a:pt x="1219" y="123"/>
                      <a:pt x="1250" y="108"/>
                      <a:pt x="1265" y="92"/>
                    </a:cubicBezTo>
                    <a:cubicBezTo>
                      <a:pt x="1280" y="77"/>
                      <a:pt x="1295" y="47"/>
                      <a:pt x="1280" y="31"/>
                    </a:cubicBezTo>
                    <a:cubicBezTo>
                      <a:pt x="1280" y="16"/>
                      <a:pt x="1280" y="16"/>
                      <a:pt x="1280" y="16"/>
                    </a:cubicBezTo>
                    <a:cubicBezTo>
                      <a:pt x="1265" y="1"/>
                      <a:pt x="1250" y="1"/>
                      <a:pt x="1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1"/>
              <p:cNvSpPr/>
              <p:nvPr/>
            </p:nvSpPr>
            <p:spPr>
              <a:xfrm>
                <a:off x="4669100" y="1326275"/>
                <a:ext cx="25" cy="400"/>
              </a:xfrm>
              <a:custGeom>
                <a:avLst/>
                <a:gdLst/>
                <a:ahLst/>
                <a:cxnLst/>
                <a:rect l="l" t="t" r="r" b="b"/>
                <a:pathLst>
                  <a:path w="1" h="16" extrusionOk="0">
                    <a:moveTo>
                      <a:pt x="1" y="15"/>
                    </a:moveTo>
                    <a:cubicBezTo>
                      <a:pt x="1" y="15"/>
                      <a:pt x="1" y="15"/>
                      <a:pt x="1" y="15"/>
                    </a:cubicBezTo>
                    <a:cubicBezTo>
                      <a:pt x="1" y="15"/>
                      <a:pt x="1" y="0"/>
                      <a:pt x="1" y="0"/>
                    </a:cubicBezTo>
                    <a:cubicBezTo>
                      <a:pt x="1" y="15"/>
                      <a:pt x="1" y="15"/>
                      <a:pt x="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1"/>
              <p:cNvSpPr/>
              <p:nvPr/>
            </p:nvSpPr>
            <p:spPr>
              <a:xfrm>
                <a:off x="4706825" y="1361300"/>
                <a:ext cx="25" cy="425"/>
              </a:xfrm>
              <a:custGeom>
                <a:avLst/>
                <a:gdLst/>
                <a:ahLst/>
                <a:cxnLst/>
                <a:rect l="l" t="t" r="r" b="b"/>
                <a:pathLst>
                  <a:path w="1" h="17" extrusionOk="0">
                    <a:moveTo>
                      <a:pt x="0" y="16"/>
                    </a:moveTo>
                    <a:lnTo>
                      <a:pt x="0" y="1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1"/>
              <p:cNvSpPr/>
              <p:nvPr/>
            </p:nvSpPr>
            <p:spPr>
              <a:xfrm>
                <a:off x="5140650" y="1509475"/>
                <a:ext cx="400" cy="25"/>
              </a:xfrm>
              <a:custGeom>
                <a:avLst/>
                <a:gdLst/>
                <a:ahLst/>
                <a:cxnLst/>
                <a:rect l="l" t="t" r="r" b="b"/>
                <a:pathLst>
                  <a:path w="16" h="1" extrusionOk="0">
                    <a:moveTo>
                      <a:pt x="16" y="1"/>
                    </a:moveTo>
                    <a:cubicBezTo>
                      <a:pt x="16" y="1"/>
                      <a:pt x="1" y="1"/>
                      <a:pt x="1"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1"/>
              <p:cNvSpPr/>
              <p:nvPr/>
            </p:nvSpPr>
            <p:spPr>
              <a:xfrm>
                <a:off x="5154000" y="1555575"/>
                <a:ext cx="0" cy="400"/>
              </a:xfrm>
              <a:custGeom>
                <a:avLst/>
                <a:gdLst/>
                <a:ahLst/>
                <a:cxnLst/>
                <a:rect l="l" t="t" r="r" b="b"/>
                <a:pathLst>
                  <a:path h="16" extrusionOk="0">
                    <a:moveTo>
                      <a:pt x="0" y="0"/>
                    </a:moveTo>
                    <a:cubicBezTo>
                      <a:pt x="0" y="15"/>
                      <a:pt x="0" y="15"/>
                      <a:pt x="0" y="0"/>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1"/>
              <p:cNvSpPr/>
              <p:nvPr/>
            </p:nvSpPr>
            <p:spPr>
              <a:xfrm>
                <a:off x="5194375" y="1518625"/>
                <a:ext cx="37350" cy="11075"/>
              </a:xfrm>
              <a:custGeom>
                <a:avLst/>
                <a:gdLst/>
                <a:ahLst/>
                <a:cxnLst/>
                <a:rect l="l" t="t" r="r" b="b"/>
                <a:pathLst>
                  <a:path w="1494" h="443" extrusionOk="0">
                    <a:moveTo>
                      <a:pt x="1356" y="0"/>
                    </a:moveTo>
                    <a:cubicBezTo>
                      <a:pt x="1310" y="16"/>
                      <a:pt x="1265" y="16"/>
                      <a:pt x="1219" y="16"/>
                    </a:cubicBezTo>
                    <a:cubicBezTo>
                      <a:pt x="1143" y="31"/>
                      <a:pt x="1067" y="46"/>
                      <a:pt x="990" y="61"/>
                    </a:cubicBezTo>
                    <a:cubicBezTo>
                      <a:pt x="945" y="76"/>
                      <a:pt x="899" y="92"/>
                      <a:pt x="853" y="107"/>
                    </a:cubicBezTo>
                    <a:cubicBezTo>
                      <a:pt x="823" y="122"/>
                      <a:pt x="792" y="137"/>
                      <a:pt x="762" y="153"/>
                    </a:cubicBezTo>
                    <a:cubicBezTo>
                      <a:pt x="655" y="198"/>
                      <a:pt x="549" y="244"/>
                      <a:pt x="442" y="275"/>
                    </a:cubicBezTo>
                    <a:cubicBezTo>
                      <a:pt x="335" y="305"/>
                      <a:pt x="244" y="335"/>
                      <a:pt x="137" y="351"/>
                    </a:cubicBezTo>
                    <a:cubicBezTo>
                      <a:pt x="107" y="366"/>
                      <a:pt x="91" y="366"/>
                      <a:pt x="61" y="366"/>
                    </a:cubicBezTo>
                    <a:lnTo>
                      <a:pt x="30" y="366"/>
                    </a:lnTo>
                    <a:cubicBezTo>
                      <a:pt x="15" y="366"/>
                      <a:pt x="0" y="381"/>
                      <a:pt x="0" y="396"/>
                    </a:cubicBezTo>
                    <a:cubicBezTo>
                      <a:pt x="0" y="412"/>
                      <a:pt x="15" y="427"/>
                      <a:pt x="30" y="442"/>
                    </a:cubicBezTo>
                    <a:lnTo>
                      <a:pt x="335" y="442"/>
                    </a:lnTo>
                    <a:cubicBezTo>
                      <a:pt x="442" y="442"/>
                      <a:pt x="549" y="442"/>
                      <a:pt x="640" y="427"/>
                    </a:cubicBezTo>
                    <a:cubicBezTo>
                      <a:pt x="686" y="412"/>
                      <a:pt x="731" y="396"/>
                      <a:pt x="777" y="381"/>
                    </a:cubicBezTo>
                    <a:cubicBezTo>
                      <a:pt x="838" y="366"/>
                      <a:pt x="884" y="351"/>
                      <a:pt x="929" y="320"/>
                    </a:cubicBezTo>
                    <a:cubicBezTo>
                      <a:pt x="1021" y="275"/>
                      <a:pt x="1112" y="229"/>
                      <a:pt x="1188" y="183"/>
                    </a:cubicBezTo>
                    <a:cubicBezTo>
                      <a:pt x="1280" y="122"/>
                      <a:pt x="1356" y="76"/>
                      <a:pt x="1447" y="31"/>
                    </a:cubicBezTo>
                    <a:cubicBezTo>
                      <a:pt x="1463" y="31"/>
                      <a:pt x="1478" y="16"/>
                      <a:pt x="1493" y="16"/>
                    </a:cubicBezTo>
                    <a:cubicBezTo>
                      <a:pt x="1447" y="0"/>
                      <a:pt x="1402" y="0"/>
                      <a:pt x="13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1"/>
              <p:cNvSpPr/>
              <p:nvPr/>
            </p:nvSpPr>
            <p:spPr>
              <a:xfrm>
                <a:off x="4904875" y="14733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1"/>
              <p:cNvSpPr/>
              <p:nvPr/>
            </p:nvSpPr>
            <p:spPr>
              <a:xfrm>
                <a:off x="4875550" y="15932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558" name="Google Shape;1558;p51"/>
          <p:cNvPicPr preferRelativeResize="0"/>
          <p:nvPr/>
        </p:nvPicPr>
        <p:blipFill>
          <a:blip r:embed="rId9">
            <a:alphaModFix/>
          </a:blip>
          <a:stretch>
            <a:fillRect/>
          </a:stretch>
        </p:blipFill>
        <p:spPr>
          <a:xfrm rot="10800000">
            <a:off x="6706002" y="388899"/>
            <a:ext cx="1899848" cy="1158675"/>
          </a:xfrm>
          <a:prstGeom prst="rect">
            <a:avLst/>
          </a:prstGeom>
          <a:noFill/>
          <a:ln>
            <a:noFill/>
          </a:ln>
        </p:spPr>
      </p:pic>
      <p:grpSp>
        <p:nvGrpSpPr>
          <p:cNvPr id="1559" name="Google Shape;1559;p51"/>
          <p:cNvGrpSpPr/>
          <p:nvPr/>
        </p:nvGrpSpPr>
        <p:grpSpPr>
          <a:xfrm>
            <a:off x="7355961" y="656068"/>
            <a:ext cx="894598" cy="1259960"/>
            <a:chOff x="874500" y="2525975"/>
            <a:chExt cx="1343845" cy="1891548"/>
          </a:xfrm>
        </p:grpSpPr>
        <p:pic>
          <p:nvPicPr>
            <p:cNvPr id="1560" name="Google Shape;1560;p51"/>
            <p:cNvPicPr preferRelativeResize="0"/>
            <p:nvPr/>
          </p:nvPicPr>
          <p:blipFill>
            <a:blip r:embed="rId10">
              <a:alphaModFix/>
            </a:blip>
            <a:stretch>
              <a:fillRect/>
            </a:stretch>
          </p:blipFill>
          <p:spPr>
            <a:xfrm>
              <a:off x="874500" y="2525975"/>
              <a:ext cx="1343845" cy="1891548"/>
            </a:xfrm>
            <a:prstGeom prst="rect">
              <a:avLst/>
            </a:prstGeom>
            <a:noFill/>
            <a:ln>
              <a:noFill/>
            </a:ln>
          </p:spPr>
        </p:pic>
        <p:grpSp>
          <p:nvGrpSpPr>
            <p:cNvPr id="1561" name="Google Shape;1561;p51"/>
            <p:cNvGrpSpPr/>
            <p:nvPr/>
          </p:nvGrpSpPr>
          <p:grpSpPr>
            <a:xfrm>
              <a:off x="1187898" y="2931756"/>
              <a:ext cx="717051" cy="1079988"/>
              <a:chOff x="510450" y="990650"/>
              <a:chExt cx="868100" cy="1307175"/>
            </a:xfrm>
          </p:grpSpPr>
          <p:sp>
            <p:nvSpPr>
              <p:cNvPr id="1562" name="Google Shape;1562;p51"/>
              <p:cNvSpPr/>
              <p:nvPr/>
            </p:nvSpPr>
            <p:spPr>
              <a:xfrm>
                <a:off x="1020100" y="1504150"/>
                <a:ext cx="25" cy="775"/>
              </a:xfrm>
              <a:custGeom>
                <a:avLst/>
                <a:gdLst/>
                <a:ahLst/>
                <a:cxnLst/>
                <a:rect l="l" t="t" r="r" b="b"/>
                <a:pathLst>
                  <a:path w="1" h="31" extrusionOk="0">
                    <a:moveTo>
                      <a:pt x="0" y="31"/>
                    </a:moveTo>
                    <a:cubicBezTo>
                      <a:pt x="0" y="16"/>
                      <a:pt x="0" y="16"/>
                      <a:pt x="0" y="16"/>
                    </a:cubicBezTo>
                    <a:cubicBezTo>
                      <a:pt x="0" y="16"/>
                      <a:pt x="0" y="16"/>
                      <a:pt x="0" y="0"/>
                    </a:cubicBezTo>
                    <a:cubicBezTo>
                      <a:pt x="0" y="16"/>
                      <a:pt x="0" y="16"/>
                      <a:pt x="0"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1"/>
              <p:cNvSpPr/>
              <p:nvPr/>
            </p:nvSpPr>
            <p:spPr>
              <a:xfrm>
                <a:off x="1098175" y="11743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1"/>
              <p:cNvSpPr/>
              <p:nvPr/>
            </p:nvSpPr>
            <p:spPr>
              <a:xfrm>
                <a:off x="1098175" y="11743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1"/>
              <p:cNvSpPr/>
              <p:nvPr/>
            </p:nvSpPr>
            <p:spPr>
              <a:xfrm>
                <a:off x="1101225" y="1152575"/>
                <a:ext cx="25" cy="400"/>
              </a:xfrm>
              <a:custGeom>
                <a:avLst/>
                <a:gdLst/>
                <a:ahLst/>
                <a:cxnLst/>
                <a:rect l="l" t="t" r="r" b="b"/>
                <a:pathLst>
                  <a:path w="1" h="16" extrusionOk="0">
                    <a:moveTo>
                      <a:pt x="1" y="16"/>
                    </a:moveTo>
                    <a:cubicBezTo>
                      <a:pt x="1" y="16"/>
                      <a:pt x="1" y="16"/>
                      <a:pt x="1" y="16"/>
                    </a:cubicBezTo>
                    <a:cubicBezTo>
                      <a:pt x="1" y="16"/>
                      <a:pt x="1" y="16"/>
                      <a:pt x="1" y="1"/>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1"/>
              <p:cNvSpPr/>
              <p:nvPr/>
            </p:nvSpPr>
            <p:spPr>
              <a:xfrm>
                <a:off x="1104275" y="1156775"/>
                <a:ext cx="25" cy="400"/>
              </a:xfrm>
              <a:custGeom>
                <a:avLst/>
                <a:gdLst/>
                <a:ahLst/>
                <a:cxnLst/>
                <a:rect l="l" t="t" r="r" b="b"/>
                <a:pathLst>
                  <a:path w="1" h="16" extrusionOk="0">
                    <a:moveTo>
                      <a:pt x="1" y="0"/>
                    </a:moveTo>
                    <a:cubicBezTo>
                      <a:pt x="1" y="0"/>
                      <a:pt x="1" y="0"/>
                      <a:pt x="1" y="0"/>
                    </a:cubicBezTo>
                    <a:cubicBezTo>
                      <a:pt x="1" y="15"/>
                      <a:pt x="1" y="15"/>
                      <a:pt x="1" y="15"/>
                    </a:cubicBezTo>
                    <a:cubicBezTo>
                      <a:pt x="1" y="1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1"/>
              <p:cNvSpPr/>
              <p:nvPr/>
            </p:nvSpPr>
            <p:spPr>
              <a:xfrm>
                <a:off x="1118375" y="1066875"/>
                <a:ext cx="25" cy="400"/>
              </a:xfrm>
              <a:custGeom>
                <a:avLst/>
                <a:gdLst/>
                <a:ahLst/>
                <a:cxnLst/>
                <a:rect l="l" t="t" r="r" b="b"/>
                <a:pathLst>
                  <a:path w="1" h="16" extrusionOk="0">
                    <a:moveTo>
                      <a:pt x="0" y="1"/>
                    </a:moveTo>
                    <a:lnTo>
                      <a:pt x="0" y="16"/>
                    </a:lnTo>
                    <a:cubicBezTo>
                      <a:pt x="0" y="16"/>
                      <a:pt x="0" y="16"/>
                      <a:pt x="0" y="16"/>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1"/>
              <p:cNvSpPr/>
              <p:nvPr/>
            </p:nvSpPr>
            <p:spPr>
              <a:xfrm>
                <a:off x="1056675" y="1138475"/>
                <a:ext cx="25" cy="425"/>
              </a:xfrm>
              <a:custGeom>
                <a:avLst/>
                <a:gdLst/>
                <a:ahLst/>
                <a:cxnLst/>
                <a:rect l="l" t="t" r="r" b="b"/>
                <a:pathLst>
                  <a:path w="1" h="17" extrusionOk="0">
                    <a:moveTo>
                      <a:pt x="0" y="1"/>
                    </a:moveTo>
                    <a:lnTo>
                      <a:pt x="0" y="1"/>
                    </a:ln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1"/>
              <p:cNvSpPr/>
              <p:nvPr/>
            </p:nvSpPr>
            <p:spPr>
              <a:xfrm>
                <a:off x="1143500" y="1032125"/>
                <a:ext cx="6900" cy="6125"/>
              </a:xfrm>
              <a:custGeom>
                <a:avLst/>
                <a:gdLst/>
                <a:ahLst/>
                <a:cxnLst/>
                <a:rect l="l" t="t" r="r" b="b"/>
                <a:pathLst>
                  <a:path w="276" h="245" extrusionOk="0">
                    <a:moveTo>
                      <a:pt x="151" y="0"/>
                    </a:moveTo>
                    <a:cubicBezTo>
                      <a:pt x="98" y="0"/>
                      <a:pt x="44" y="30"/>
                      <a:pt x="31" y="80"/>
                    </a:cubicBezTo>
                    <a:cubicBezTo>
                      <a:pt x="1" y="141"/>
                      <a:pt x="31" y="217"/>
                      <a:pt x="92" y="233"/>
                    </a:cubicBezTo>
                    <a:cubicBezTo>
                      <a:pt x="109" y="241"/>
                      <a:pt x="126" y="245"/>
                      <a:pt x="143" y="245"/>
                    </a:cubicBezTo>
                    <a:cubicBezTo>
                      <a:pt x="190" y="245"/>
                      <a:pt x="233" y="216"/>
                      <a:pt x="245" y="172"/>
                    </a:cubicBezTo>
                    <a:cubicBezTo>
                      <a:pt x="275" y="111"/>
                      <a:pt x="245" y="35"/>
                      <a:pt x="184" y="4"/>
                    </a:cubicBezTo>
                    <a:cubicBezTo>
                      <a:pt x="173" y="1"/>
                      <a:pt x="162" y="0"/>
                      <a:pt x="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1"/>
              <p:cNvSpPr/>
              <p:nvPr/>
            </p:nvSpPr>
            <p:spPr>
              <a:xfrm>
                <a:off x="1113025" y="998475"/>
                <a:ext cx="11850" cy="10575"/>
              </a:xfrm>
              <a:custGeom>
                <a:avLst/>
                <a:gdLst/>
                <a:ahLst/>
                <a:cxnLst/>
                <a:rect l="l" t="t" r="r" b="b"/>
                <a:pathLst>
                  <a:path w="474" h="423" extrusionOk="0">
                    <a:moveTo>
                      <a:pt x="247" y="0"/>
                    </a:moveTo>
                    <a:cubicBezTo>
                      <a:pt x="152" y="0"/>
                      <a:pt x="68" y="46"/>
                      <a:pt x="31" y="131"/>
                    </a:cubicBezTo>
                    <a:cubicBezTo>
                      <a:pt x="1" y="238"/>
                      <a:pt x="47" y="375"/>
                      <a:pt x="153" y="405"/>
                    </a:cubicBezTo>
                    <a:cubicBezTo>
                      <a:pt x="184" y="417"/>
                      <a:pt x="216" y="423"/>
                      <a:pt x="245" y="423"/>
                    </a:cubicBezTo>
                    <a:cubicBezTo>
                      <a:pt x="332" y="423"/>
                      <a:pt x="409" y="374"/>
                      <a:pt x="443" y="284"/>
                    </a:cubicBezTo>
                    <a:cubicBezTo>
                      <a:pt x="473" y="177"/>
                      <a:pt x="428" y="55"/>
                      <a:pt x="321" y="9"/>
                    </a:cubicBezTo>
                    <a:cubicBezTo>
                      <a:pt x="296" y="3"/>
                      <a:pt x="271" y="0"/>
                      <a:pt x="2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1"/>
              <p:cNvSpPr/>
              <p:nvPr/>
            </p:nvSpPr>
            <p:spPr>
              <a:xfrm>
                <a:off x="1138175" y="1630600"/>
                <a:ext cx="25" cy="400"/>
              </a:xfrm>
              <a:custGeom>
                <a:avLst/>
                <a:gdLst/>
                <a:ahLst/>
                <a:cxnLst/>
                <a:rect l="l" t="t" r="r" b="b"/>
                <a:pathLst>
                  <a:path w="1" h="16" extrusionOk="0">
                    <a:moveTo>
                      <a:pt x="1" y="1"/>
                    </a:moveTo>
                    <a:lnTo>
                      <a:pt x="1" y="1"/>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1"/>
              <p:cNvSpPr/>
              <p:nvPr/>
            </p:nvSpPr>
            <p:spPr>
              <a:xfrm>
                <a:off x="1137425" y="1640900"/>
                <a:ext cx="25" cy="400"/>
              </a:xfrm>
              <a:custGeom>
                <a:avLst/>
                <a:gdLst/>
                <a:ahLst/>
                <a:cxnLst/>
                <a:rect l="l" t="t" r="r" b="b"/>
                <a:pathLst>
                  <a:path w="1" h="16" extrusionOk="0">
                    <a:moveTo>
                      <a:pt x="0" y="0"/>
                    </a:moveTo>
                    <a:lnTo>
                      <a:pt x="0" y="0"/>
                    </a:lnTo>
                    <a:cubicBezTo>
                      <a:pt x="0" y="15"/>
                      <a:pt x="0" y="15"/>
                      <a:pt x="0" y="15"/>
                    </a:cubicBezTo>
                    <a:cubicBezTo>
                      <a:pt x="0" y="15"/>
                      <a:pt x="0" y="1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1"/>
              <p:cNvSpPr/>
              <p:nvPr/>
            </p:nvSpPr>
            <p:spPr>
              <a:xfrm>
                <a:off x="1115325" y="15357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1"/>
              <p:cNvSpPr/>
              <p:nvPr/>
            </p:nvSpPr>
            <p:spPr>
              <a:xfrm>
                <a:off x="526450" y="151825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1"/>
              <p:cNvSpPr/>
              <p:nvPr/>
            </p:nvSpPr>
            <p:spPr>
              <a:xfrm>
                <a:off x="544350" y="1504525"/>
                <a:ext cx="25" cy="400"/>
              </a:xfrm>
              <a:custGeom>
                <a:avLst/>
                <a:gdLst/>
                <a:ahLst/>
                <a:cxnLst/>
                <a:rect l="l" t="t" r="r" b="b"/>
                <a:pathLst>
                  <a:path w="1" h="16" extrusionOk="0">
                    <a:moveTo>
                      <a:pt x="1" y="16"/>
                    </a:moveTo>
                    <a:lnTo>
                      <a:pt x="1" y="16"/>
                    </a:lnTo>
                    <a:cubicBezTo>
                      <a:pt x="1" y="16"/>
                      <a:pt x="1" y="16"/>
                      <a:pt x="1" y="1"/>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1"/>
              <p:cNvSpPr/>
              <p:nvPr/>
            </p:nvSpPr>
            <p:spPr>
              <a:xfrm>
                <a:off x="825450" y="110610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1"/>
              <p:cNvSpPr/>
              <p:nvPr/>
            </p:nvSpPr>
            <p:spPr>
              <a:xfrm>
                <a:off x="839550" y="10459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1"/>
              <p:cNvSpPr/>
              <p:nvPr/>
            </p:nvSpPr>
            <p:spPr>
              <a:xfrm>
                <a:off x="852875" y="1179250"/>
                <a:ext cx="425" cy="400"/>
              </a:xfrm>
              <a:custGeom>
                <a:avLst/>
                <a:gdLst/>
                <a:ahLst/>
                <a:cxnLst/>
                <a:rect l="l" t="t" r="r" b="b"/>
                <a:pathLst>
                  <a:path w="17" h="16" extrusionOk="0">
                    <a:moveTo>
                      <a:pt x="1" y="0"/>
                    </a:moveTo>
                    <a:lnTo>
                      <a:pt x="1" y="15"/>
                    </a:lnTo>
                    <a:cubicBezTo>
                      <a:pt x="1" y="0"/>
                      <a:pt x="1"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1"/>
              <p:cNvSpPr/>
              <p:nvPr/>
            </p:nvSpPr>
            <p:spPr>
              <a:xfrm>
                <a:off x="778600" y="1170850"/>
                <a:ext cx="425" cy="425"/>
              </a:xfrm>
              <a:custGeom>
                <a:avLst/>
                <a:gdLst/>
                <a:ahLst/>
                <a:cxnLst/>
                <a:rect l="l" t="t" r="r" b="b"/>
                <a:pathLst>
                  <a:path w="17" h="17" extrusionOk="0">
                    <a:moveTo>
                      <a:pt x="1" y="16"/>
                    </a:moveTo>
                    <a:cubicBezTo>
                      <a:pt x="1" y="16"/>
                      <a:pt x="16" y="16"/>
                      <a:pt x="16" y="1"/>
                    </a:cubicBezTo>
                    <a:lnTo>
                      <a:pt x="16" y="1"/>
                    </a:lnTo>
                    <a:cubicBezTo>
                      <a:pt x="16"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1"/>
              <p:cNvSpPr/>
              <p:nvPr/>
            </p:nvSpPr>
            <p:spPr>
              <a:xfrm>
                <a:off x="853275" y="1166675"/>
                <a:ext cx="25" cy="400"/>
              </a:xfrm>
              <a:custGeom>
                <a:avLst/>
                <a:gdLst/>
                <a:ahLst/>
                <a:cxnLst/>
                <a:rect l="l" t="t" r="r" b="b"/>
                <a:pathLst>
                  <a:path w="1" h="16" extrusionOk="0">
                    <a:moveTo>
                      <a:pt x="0" y="0"/>
                    </a:moveTo>
                    <a:lnTo>
                      <a:pt x="0" y="16"/>
                    </a:lnTo>
                    <a:lnTo>
                      <a:pt x="0" y="16"/>
                    </a:lnTo>
                    <a:cubicBezTo>
                      <a:pt x="0" y="16"/>
                      <a:pt x="0" y="1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1"/>
              <p:cNvSpPr/>
              <p:nvPr/>
            </p:nvSpPr>
            <p:spPr>
              <a:xfrm>
                <a:off x="794975" y="1112575"/>
                <a:ext cx="425" cy="425"/>
              </a:xfrm>
              <a:custGeom>
                <a:avLst/>
                <a:gdLst/>
                <a:ahLst/>
                <a:cxnLst/>
                <a:rect l="l" t="t" r="r" b="b"/>
                <a:pathLst>
                  <a:path w="17" h="17" extrusionOk="0">
                    <a:moveTo>
                      <a:pt x="16" y="1"/>
                    </a:moveTo>
                    <a:cubicBezTo>
                      <a:pt x="16" y="1"/>
                      <a:pt x="1" y="1"/>
                      <a:pt x="1" y="16"/>
                    </a:cubicBez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p:nvPr/>
            </p:nvSpPr>
            <p:spPr>
              <a:xfrm>
                <a:off x="788125" y="1295800"/>
                <a:ext cx="400" cy="25"/>
              </a:xfrm>
              <a:custGeom>
                <a:avLst/>
                <a:gdLst/>
                <a:ahLst/>
                <a:cxnLst/>
                <a:rect l="l" t="t" r="r" b="b"/>
                <a:pathLst>
                  <a:path w="16" h="1" extrusionOk="0">
                    <a:moveTo>
                      <a:pt x="16" y="0"/>
                    </a:moveTo>
                    <a:cubicBezTo>
                      <a:pt x="1" y="0"/>
                      <a:pt x="1" y="0"/>
                      <a:pt x="1" y="0"/>
                    </a:cubicBezTo>
                    <a:cubicBezTo>
                      <a:pt x="1" y="0"/>
                      <a:pt x="1" y="0"/>
                      <a:pt x="1" y="0"/>
                    </a:cubicBezTo>
                    <a:cubicBezTo>
                      <a:pt x="1" y="0"/>
                      <a:pt x="1"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1"/>
              <p:cNvSpPr/>
              <p:nvPr/>
            </p:nvSpPr>
            <p:spPr>
              <a:xfrm>
                <a:off x="732900" y="1790575"/>
                <a:ext cx="400" cy="25"/>
              </a:xfrm>
              <a:custGeom>
                <a:avLst/>
                <a:gdLst/>
                <a:ahLst/>
                <a:cxnLst/>
                <a:rect l="l" t="t" r="r" b="b"/>
                <a:pathLst>
                  <a:path w="16" h="1" extrusionOk="0">
                    <a:moveTo>
                      <a:pt x="16" y="1"/>
                    </a:moveTo>
                    <a:cubicBezTo>
                      <a:pt x="16" y="1"/>
                      <a:pt x="0" y="1"/>
                      <a:pt x="0" y="1"/>
                    </a:cubicBezTo>
                    <a:lnTo>
                      <a:pt x="0" y="1"/>
                    </a:lnTo>
                    <a:cubicBezTo>
                      <a:pt x="0"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1"/>
              <p:cNvSpPr/>
              <p:nvPr/>
            </p:nvSpPr>
            <p:spPr>
              <a:xfrm>
                <a:off x="619000" y="1720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1"/>
              <p:cNvSpPr/>
              <p:nvPr/>
            </p:nvSpPr>
            <p:spPr>
              <a:xfrm>
                <a:off x="621300" y="1722025"/>
                <a:ext cx="400" cy="400"/>
              </a:xfrm>
              <a:custGeom>
                <a:avLst/>
                <a:gdLst/>
                <a:ahLst/>
                <a:cxnLst/>
                <a:rect l="l" t="t" r="r" b="b"/>
                <a:pathLst>
                  <a:path w="16" h="16" extrusionOk="0">
                    <a:moveTo>
                      <a:pt x="0" y="0"/>
                    </a:moveTo>
                    <a:cubicBezTo>
                      <a:pt x="0" y="16"/>
                      <a:pt x="0" y="16"/>
                      <a:pt x="0" y="16"/>
                    </a:cubicBezTo>
                    <a:lnTo>
                      <a:pt x="16" y="16"/>
                    </a:lnTo>
                    <a:cubicBezTo>
                      <a:pt x="16" y="16"/>
                      <a:pt x="0" y="16"/>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1"/>
              <p:cNvSpPr/>
              <p:nvPr/>
            </p:nvSpPr>
            <p:spPr>
              <a:xfrm>
                <a:off x="730625" y="1944075"/>
                <a:ext cx="400" cy="425"/>
              </a:xfrm>
              <a:custGeom>
                <a:avLst/>
                <a:gdLst/>
                <a:ahLst/>
                <a:cxnLst/>
                <a:rect l="l" t="t" r="r" b="b"/>
                <a:pathLst>
                  <a:path w="16" h="17" extrusionOk="0">
                    <a:moveTo>
                      <a:pt x="0" y="1"/>
                    </a:moveTo>
                    <a:cubicBezTo>
                      <a:pt x="0" y="1"/>
                      <a:pt x="15" y="16"/>
                      <a:pt x="15" y="16"/>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1"/>
              <p:cNvSpPr/>
              <p:nvPr/>
            </p:nvSpPr>
            <p:spPr>
              <a:xfrm>
                <a:off x="646425" y="1955125"/>
                <a:ext cx="425" cy="400"/>
              </a:xfrm>
              <a:custGeom>
                <a:avLst/>
                <a:gdLst/>
                <a:ahLst/>
                <a:cxnLst/>
                <a:rect l="l" t="t" r="r" b="b"/>
                <a:pathLst>
                  <a:path w="17" h="16" extrusionOk="0">
                    <a:moveTo>
                      <a:pt x="1" y="16"/>
                    </a:moveTo>
                    <a:lnTo>
                      <a:pt x="1" y="16"/>
                    </a:lnTo>
                    <a:lnTo>
                      <a:pt x="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1"/>
              <p:cNvSpPr/>
              <p:nvPr/>
            </p:nvSpPr>
            <p:spPr>
              <a:xfrm>
                <a:off x="688325" y="1249700"/>
                <a:ext cx="425" cy="25"/>
              </a:xfrm>
              <a:custGeom>
                <a:avLst/>
                <a:gdLst/>
                <a:ahLst/>
                <a:cxnLst/>
                <a:rect l="l" t="t" r="r" b="b"/>
                <a:pathLst>
                  <a:path w="17" h="1" extrusionOk="0">
                    <a:moveTo>
                      <a:pt x="1" y="1"/>
                    </a:moveTo>
                    <a:cubicBezTo>
                      <a:pt x="16" y="1"/>
                      <a:pt x="16" y="1"/>
                      <a:pt x="16" y="1"/>
                    </a:cubicBezTo>
                    <a:cubicBezTo>
                      <a:pt x="16" y="1"/>
                      <a:pt x="16" y="1"/>
                      <a:pt x="16" y="1"/>
                    </a:cubicBezTo>
                    <a:cubicBezTo>
                      <a:pt x="16" y="1"/>
                      <a:pt x="1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1"/>
              <p:cNvSpPr/>
              <p:nvPr/>
            </p:nvSpPr>
            <p:spPr>
              <a:xfrm>
                <a:off x="1305000" y="1849250"/>
                <a:ext cx="425" cy="400"/>
              </a:xfrm>
              <a:custGeom>
                <a:avLst/>
                <a:gdLst/>
                <a:ahLst/>
                <a:cxnLst/>
                <a:rect l="l" t="t" r="r" b="b"/>
                <a:pathLst>
                  <a:path w="17" h="16" extrusionOk="0">
                    <a:moveTo>
                      <a:pt x="1" y="0"/>
                    </a:moveTo>
                    <a:cubicBezTo>
                      <a:pt x="16" y="0"/>
                      <a:pt x="16" y="15"/>
                      <a:pt x="16" y="15"/>
                    </a:cubicBezTo>
                    <a:cubicBezTo>
                      <a:pt x="16" y="15"/>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1"/>
              <p:cNvSpPr/>
              <p:nvPr/>
            </p:nvSpPr>
            <p:spPr>
              <a:xfrm>
                <a:off x="1314900" y="1869425"/>
                <a:ext cx="425" cy="25"/>
              </a:xfrm>
              <a:custGeom>
                <a:avLst/>
                <a:gdLst/>
                <a:ahLst/>
                <a:cxnLst/>
                <a:rect l="l" t="t" r="r" b="b"/>
                <a:pathLst>
                  <a:path w="17" h="1" extrusionOk="0">
                    <a:moveTo>
                      <a:pt x="1" y="1"/>
                    </a:moveTo>
                    <a:cubicBezTo>
                      <a:pt x="1" y="1"/>
                      <a:pt x="1" y="1"/>
                      <a:pt x="16" y="1"/>
                    </a:cubicBezTo>
                    <a:cubicBezTo>
                      <a:pt x="16" y="1"/>
                      <a:pt x="1" y="1"/>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1"/>
              <p:cNvSpPr/>
              <p:nvPr/>
            </p:nvSpPr>
            <p:spPr>
              <a:xfrm>
                <a:off x="1245600" y="1306850"/>
                <a:ext cx="25" cy="400"/>
              </a:xfrm>
              <a:custGeom>
                <a:avLst/>
                <a:gdLst/>
                <a:ahLst/>
                <a:cxnLst/>
                <a:rect l="l" t="t" r="r" b="b"/>
                <a:pathLst>
                  <a:path w="1" h="16" extrusionOk="0">
                    <a:moveTo>
                      <a:pt x="0" y="0"/>
                    </a:move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1"/>
              <p:cNvSpPr/>
              <p:nvPr/>
            </p:nvSpPr>
            <p:spPr>
              <a:xfrm>
                <a:off x="1231125" y="1367025"/>
                <a:ext cx="400" cy="400"/>
              </a:xfrm>
              <a:custGeom>
                <a:avLst/>
                <a:gdLst/>
                <a:ahLst/>
                <a:cxnLst/>
                <a:rect l="l" t="t" r="r" b="b"/>
                <a:pathLst>
                  <a:path w="16" h="16" extrusionOk="0">
                    <a:moveTo>
                      <a:pt x="0" y="0"/>
                    </a:moveTo>
                    <a:cubicBezTo>
                      <a:pt x="0" y="16"/>
                      <a:pt x="0" y="16"/>
                      <a:pt x="15" y="16"/>
                    </a:cubicBezTo>
                    <a:cubicBezTo>
                      <a:pt x="0" y="16"/>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1"/>
              <p:cNvSpPr/>
              <p:nvPr/>
            </p:nvSpPr>
            <p:spPr>
              <a:xfrm>
                <a:off x="1244075" y="144625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1"/>
              <p:cNvSpPr/>
              <p:nvPr/>
            </p:nvSpPr>
            <p:spPr>
              <a:xfrm>
                <a:off x="1173975" y="1420350"/>
                <a:ext cx="25" cy="400"/>
              </a:xfrm>
              <a:custGeom>
                <a:avLst/>
                <a:gdLst/>
                <a:ahLst/>
                <a:cxnLst/>
                <a:rect l="l" t="t" r="r" b="b"/>
                <a:pathLst>
                  <a:path w="1" h="16" extrusionOk="0">
                    <a:moveTo>
                      <a:pt x="1" y="16"/>
                    </a:moveTo>
                    <a:cubicBezTo>
                      <a:pt x="1" y="0"/>
                      <a:pt x="1" y="0"/>
                      <a:pt x="1" y="0"/>
                    </a:cubicBezTo>
                    <a:cubicBezTo>
                      <a:pt x="1" y="0"/>
                      <a:pt x="1" y="0"/>
                      <a:pt x="1" y="0"/>
                    </a:cubicBezTo>
                    <a:cubicBezTo>
                      <a:pt x="1" y="0"/>
                      <a:pt x="1" y="0"/>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1"/>
              <p:cNvSpPr/>
              <p:nvPr/>
            </p:nvSpPr>
            <p:spPr>
              <a:xfrm>
                <a:off x="1179325" y="1409300"/>
                <a:ext cx="0" cy="400"/>
              </a:xfrm>
              <a:custGeom>
                <a:avLst/>
                <a:gdLst/>
                <a:ahLst/>
                <a:cxnLst/>
                <a:rect l="l" t="t" r="r" b="b"/>
                <a:pathLst>
                  <a:path h="16" extrusionOk="0">
                    <a:moveTo>
                      <a:pt x="0" y="16"/>
                    </a:moveTo>
                    <a:cubicBezTo>
                      <a:pt x="0" y="16"/>
                      <a:pt x="0" y="16"/>
                      <a:pt x="0" y="1"/>
                    </a:cubicBez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1"/>
              <p:cNvSpPr/>
              <p:nvPr/>
            </p:nvSpPr>
            <p:spPr>
              <a:xfrm>
                <a:off x="1255500" y="1386450"/>
                <a:ext cx="25" cy="400"/>
              </a:xfrm>
              <a:custGeom>
                <a:avLst/>
                <a:gdLst/>
                <a:ahLst/>
                <a:cxnLst/>
                <a:rect l="l" t="t" r="r" b="b"/>
                <a:pathLst>
                  <a:path w="1" h="16" extrusionOk="0">
                    <a:moveTo>
                      <a:pt x="0" y="16"/>
                    </a:moveTo>
                    <a:cubicBezTo>
                      <a:pt x="0" y="16"/>
                      <a:pt x="0" y="0"/>
                      <a:pt x="0" y="0"/>
                    </a:cubicBezTo>
                    <a:lnTo>
                      <a:pt x="0" y="0"/>
                    </a:lnTo>
                    <a:cubicBezTo>
                      <a:pt x="0" y="0"/>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1"/>
              <p:cNvSpPr/>
              <p:nvPr/>
            </p:nvSpPr>
            <p:spPr>
              <a:xfrm>
                <a:off x="1240625" y="1606600"/>
                <a:ext cx="425" cy="425"/>
              </a:xfrm>
              <a:custGeom>
                <a:avLst/>
                <a:gdLst/>
                <a:ahLst/>
                <a:cxnLst/>
                <a:rect l="l" t="t" r="r" b="b"/>
                <a:pathLst>
                  <a:path w="17" h="17" extrusionOk="0">
                    <a:moveTo>
                      <a:pt x="1" y="1"/>
                    </a:moveTo>
                    <a:lnTo>
                      <a:pt x="1" y="1"/>
                    </a:lnTo>
                    <a:cubicBezTo>
                      <a:pt x="1" y="16"/>
                      <a:pt x="16" y="16"/>
                      <a:pt x="16" y="16"/>
                    </a:cubicBezTo>
                    <a:cubicBezTo>
                      <a:pt x="16" y="16"/>
                      <a:pt x="1"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1"/>
              <p:cNvSpPr/>
              <p:nvPr/>
            </p:nvSpPr>
            <p:spPr>
              <a:xfrm>
                <a:off x="1179700" y="1553675"/>
                <a:ext cx="400" cy="25"/>
              </a:xfrm>
              <a:custGeom>
                <a:avLst/>
                <a:gdLst/>
                <a:ahLst/>
                <a:cxnLst/>
                <a:rect l="l" t="t" r="r" b="b"/>
                <a:pathLst>
                  <a:path w="16" h="1" extrusionOk="0">
                    <a:moveTo>
                      <a:pt x="15" y="0"/>
                    </a:moveTo>
                    <a:cubicBezTo>
                      <a:pt x="15" y="0"/>
                      <a:pt x="15" y="0"/>
                      <a:pt x="15" y="0"/>
                    </a:cubicBezTo>
                    <a:lnTo>
                      <a:pt x="0" y="0"/>
                    </a:ln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1"/>
              <p:cNvSpPr/>
              <p:nvPr/>
            </p:nvSpPr>
            <p:spPr>
              <a:xfrm>
                <a:off x="796500" y="15810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1"/>
              <p:cNvSpPr/>
              <p:nvPr/>
            </p:nvSpPr>
            <p:spPr>
              <a:xfrm>
                <a:off x="510450" y="990650"/>
                <a:ext cx="868100" cy="1307175"/>
              </a:xfrm>
              <a:custGeom>
                <a:avLst/>
                <a:gdLst/>
                <a:ahLst/>
                <a:cxnLst/>
                <a:rect l="l" t="t" r="r" b="b"/>
                <a:pathLst>
                  <a:path w="34724" h="52287" extrusionOk="0">
                    <a:moveTo>
                      <a:pt x="25170" y="3263"/>
                    </a:moveTo>
                    <a:cubicBezTo>
                      <a:pt x="25157" y="3263"/>
                      <a:pt x="25155" y="3263"/>
                      <a:pt x="25155" y="3274"/>
                    </a:cubicBezTo>
                    <a:lnTo>
                      <a:pt x="25155" y="3274"/>
                    </a:lnTo>
                    <a:cubicBezTo>
                      <a:pt x="25160" y="3270"/>
                      <a:pt x="25165" y="3267"/>
                      <a:pt x="25170" y="3263"/>
                    </a:cubicBezTo>
                    <a:close/>
                    <a:moveTo>
                      <a:pt x="25151" y="1324"/>
                    </a:moveTo>
                    <a:cubicBezTo>
                      <a:pt x="25142" y="1351"/>
                      <a:pt x="25134" y="1377"/>
                      <a:pt x="25125" y="1404"/>
                    </a:cubicBezTo>
                    <a:cubicBezTo>
                      <a:pt x="25125" y="1419"/>
                      <a:pt x="25125" y="1435"/>
                      <a:pt x="25110" y="1450"/>
                    </a:cubicBezTo>
                    <a:cubicBezTo>
                      <a:pt x="25110" y="1465"/>
                      <a:pt x="25094" y="1495"/>
                      <a:pt x="25094" y="1526"/>
                    </a:cubicBezTo>
                    <a:cubicBezTo>
                      <a:pt x="25064" y="1587"/>
                      <a:pt x="25049" y="1663"/>
                      <a:pt x="25018" y="1724"/>
                    </a:cubicBezTo>
                    <a:cubicBezTo>
                      <a:pt x="24988" y="1785"/>
                      <a:pt x="24957" y="1846"/>
                      <a:pt x="24942" y="1907"/>
                    </a:cubicBezTo>
                    <a:lnTo>
                      <a:pt x="24866" y="2105"/>
                    </a:lnTo>
                    <a:cubicBezTo>
                      <a:pt x="24866" y="2105"/>
                      <a:pt x="24866" y="2120"/>
                      <a:pt x="24866" y="2120"/>
                    </a:cubicBezTo>
                    <a:cubicBezTo>
                      <a:pt x="24851" y="2135"/>
                      <a:pt x="24835" y="2166"/>
                      <a:pt x="24820" y="2196"/>
                    </a:cubicBezTo>
                    <a:cubicBezTo>
                      <a:pt x="24774" y="2318"/>
                      <a:pt x="24698" y="2440"/>
                      <a:pt x="24652" y="2547"/>
                    </a:cubicBezTo>
                    <a:cubicBezTo>
                      <a:pt x="24576" y="2684"/>
                      <a:pt x="24531" y="2806"/>
                      <a:pt x="24470" y="2928"/>
                    </a:cubicBezTo>
                    <a:cubicBezTo>
                      <a:pt x="24409" y="3050"/>
                      <a:pt x="24348" y="3187"/>
                      <a:pt x="24272" y="3309"/>
                    </a:cubicBezTo>
                    <a:cubicBezTo>
                      <a:pt x="24302" y="3232"/>
                      <a:pt x="24317" y="3141"/>
                      <a:pt x="24332" y="3065"/>
                    </a:cubicBezTo>
                    <a:cubicBezTo>
                      <a:pt x="24332" y="3050"/>
                      <a:pt x="24332" y="3050"/>
                      <a:pt x="24332" y="3034"/>
                    </a:cubicBezTo>
                    <a:cubicBezTo>
                      <a:pt x="24332" y="3019"/>
                      <a:pt x="24347" y="3019"/>
                      <a:pt x="24348" y="3005"/>
                    </a:cubicBezTo>
                    <a:lnTo>
                      <a:pt x="24348" y="3005"/>
                    </a:lnTo>
                    <a:cubicBezTo>
                      <a:pt x="24347" y="3019"/>
                      <a:pt x="24332" y="3019"/>
                      <a:pt x="24332" y="3019"/>
                    </a:cubicBezTo>
                    <a:cubicBezTo>
                      <a:pt x="24348" y="2943"/>
                      <a:pt x="24363" y="2867"/>
                      <a:pt x="24363" y="2806"/>
                    </a:cubicBezTo>
                    <a:cubicBezTo>
                      <a:pt x="24378" y="2806"/>
                      <a:pt x="24378" y="2791"/>
                      <a:pt x="24393" y="2791"/>
                    </a:cubicBezTo>
                    <a:cubicBezTo>
                      <a:pt x="24424" y="2760"/>
                      <a:pt x="24424" y="2714"/>
                      <a:pt x="24393" y="2684"/>
                    </a:cubicBezTo>
                    <a:cubicBezTo>
                      <a:pt x="24393" y="2684"/>
                      <a:pt x="24378" y="2669"/>
                      <a:pt x="24378" y="2669"/>
                    </a:cubicBezTo>
                    <a:cubicBezTo>
                      <a:pt x="24378" y="2653"/>
                      <a:pt x="24363" y="2653"/>
                      <a:pt x="24363" y="2653"/>
                    </a:cubicBezTo>
                    <a:cubicBezTo>
                      <a:pt x="24363" y="2623"/>
                      <a:pt x="24363" y="2592"/>
                      <a:pt x="24363" y="2562"/>
                    </a:cubicBezTo>
                    <a:cubicBezTo>
                      <a:pt x="24363" y="2486"/>
                      <a:pt x="24363" y="2410"/>
                      <a:pt x="24363" y="2318"/>
                    </a:cubicBezTo>
                    <a:cubicBezTo>
                      <a:pt x="24363" y="2288"/>
                      <a:pt x="24363" y="2242"/>
                      <a:pt x="24363" y="2196"/>
                    </a:cubicBezTo>
                    <a:cubicBezTo>
                      <a:pt x="24363" y="2196"/>
                      <a:pt x="24363" y="2196"/>
                      <a:pt x="24363" y="2181"/>
                    </a:cubicBezTo>
                    <a:cubicBezTo>
                      <a:pt x="24363" y="2181"/>
                      <a:pt x="24363" y="2166"/>
                      <a:pt x="24363" y="2166"/>
                    </a:cubicBezTo>
                    <a:cubicBezTo>
                      <a:pt x="24378" y="2135"/>
                      <a:pt x="24378" y="2105"/>
                      <a:pt x="24393" y="2074"/>
                    </a:cubicBezTo>
                    <a:cubicBezTo>
                      <a:pt x="24393" y="2059"/>
                      <a:pt x="24393" y="2044"/>
                      <a:pt x="24409" y="2013"/>
                    </a:cubicBezTo>
                    <a:cubicBezTo>
                      <a:pt x="24409" y="1998"/>
                      <a:pt x="24409" y="1968"/>
                      <a:pt x="24424" y="1953"/>
                    </a:cubicBezTo>
                    <a:cubicBezTo>
                      <a:pt x="24424" y="1937"/>
                      <a:pt x="24424" y="1907"/>
                      <a:pt x="24439" y="1892"/>
                    </a:cubicBezTo>
                    <a:cubicBezTo>
                      <a:pt x="24439" y="1876"/>
                      <a:pt x="24454" y="1846"/>
                      <a:pt x="24454" y="1831"/>
                    </a:cubicBezTo>
                    <a:cubicBezTo>
                      <a:pt x="24470" y="1815"/>
                      <a:pt x="24470" y="1800"/>
                      <a:pt x="24470" y="1785"/>
                    </a:cubicBezTo>
                    <a:cubicBezTo>
                      <a:pt x="24485" y="1754"/>
                      <a:pt x="24500" y="1724"/>
                      <a:pt x="24515" y="1678"/>
                    </a:cubicBezTo>
                    <a:cubicBezTo>
                      <a:pt x="24515" y="1694"/>
                      <a:pt x="24515" y="1694"/>
                      <a:pt x="24515" y="1694"/>
                    </a:cubicBezTo>
                    <a:cubicBezTo>
                      <a:pt x="24546" y="1633"/>
                      <a:pt x="24576" y="1572"/>
                      <a:pt x="24607" y="1511"/>
                    </a:cubicBezTo>
                    <a:cubicBezTo>
                      <a:pt x="24622" y="1511"/>
                      <a:pt x="24637" y="1526"/>
                      <a:pt x="24652" y="1541"/>
                    </a:cubicBezTo>
                    <a:cubicBezTo>
                      <a:pt x="24683" y="1541"/>
                      <a:pt x="24713" y="1556"/>
                      <a:pt x="24744" y="1556"/>
                    </a:cubicBezTo>
                    <a:cubicBezTo>
                      <a:pt x="24762" y="1559"/>
                      <a:pt x="24780" y="1560"/>
                      <a:pt x="24797" y="1560"/>
                    </a:cubicBezTo>
                    <a:cubicBezTo>
                      <a:pt x="24957" y="1560"/>
                      <a:pt x="25089" y="1462"/>
                      <a:pt x="25151" y="1324"/>
                    </a:cubicBezTo>
                    <a:close/>
                    <a:moveTo>
                      <a:pt x="13698" y="2318"/>
                    </a:moveTo>
                    <a:lnTo>
                      <a:pt x="13728" y="2333"/>
                    </a:lnTo>
                    <a:cubicBezTo>
                      <a:pt x="13744" y="2349"/>
                      <a:pt x="13759" y="2349"/>
                      <a:pt x="13774" y="2349"/>
                    </a:cubicBezTo>
                    <a:cubicBezTo>
                      <a:pt x="13774" y="2364"/>
                      <a:pt x="13789" y="2364"/>
                      <a:pt x="13804" y="2379"/>
                    </a:cubicBezTo>
                    <a:cubicBezTo>
                      <a:pt x="13820" y="2379"/>
                      <a:pt x="13820" y="2394"/>
                      <a:pt x="13835" y="2410"/>
                    </a:cubicBezTo>
                    <a:cubicBezTo>
                      <a:pt x="13850" y="2425"/>
                      <a:pt x="13865" y="2440"/>
                      <a:pt x="13865" y="2455"/>
                    </a:cubicBezTo>
                    <a:cubicBezTo>
                      <a:pt x="13881" y="2471"/>
                      <a:pt x="13896" y="2486"/>
                      <a:pt x="13896" y="2501"/>
                    </a:cubicBezTo>
                    <a:cubicBezTo>
                      <a:pt x="13911" y="2516"/>
                      <a:pt x="13926" y="2532"/>
                      <a:pt x="13926" y="2562"/>
                    </a:cubicBezTo>
                    <a:cubicBezTo>
                      <a:pt x="13942" y="2577"/>
                      <a:pt x="13942" y="2592"/>
                      <a:pt x="13942" y="2608"/>
                    </a:cubicBezTo>
                    <a:cubicBezTo>
                      <a:pt x="13957" y="2638"/>
                      <a:pt x="13957" y="2653"/>
                      <a:pt x="13957" y="2684"/>
                    </a:cubicBezTo>
                    <a:cubicBezTo>
                      <a:pt x="13957" y="2714"/>
                      <a:pt x="13957" y="2730"/>
                      <a:pt x="13957" y="2760"/>
                    </a:cubicBezTo>
                    <a:cubicBezTo>
                      <a:pt x="13957" y="2791"/>
                      <a:pt x="13957" y="2821"/>
                      <a:pt x="13957" y="2851"/>
                    </a:cubicBezTo>
                    <a:cubicBezTo>
                      <a:pt x="13942" y="2897"/>
                      <a:pt x="13926" y="2943"/>
                      <a:pt x="13926" y="2989"/>
                    </a:cubicBezTo>
                    <a:cubicBezTo>
                      <a:pt x="13896" y="3034"/>
                      <a:pt x="13881" y="3095"/>
                      <a:pt x="13850" y="3156"/>
                    </a:cubicBezTo>
                    <a:lnTo>
                      <a:pt x="13835" y="3187"/>
                    </a:lnTo>
                    <a:cubicBezTo>
                      <a:pt x="13835" y="3217"/>
                      <a:pt x="13820" y="3248"/>
                      <a:pt x="13804" y="3278"/>
                    </a:cubicBezTo>
                    <a:lnTo>
                      <a:pt x="13774" y="3309"/>
                    </a:lnTo>
                    <a:lnTo>
                      <a:pt x="13744" y="3369"/>
                    </a:lnTo>
                    <a:cubicBezTo>
                      <a:pt x="13728" y="3415"/>
                      <a:pt x="13698" y="3461"/>
                      <a:pt x="13667" y="3507"/>
                    </a:cubicBezTo>
                    <a:cubicBezTo>
                      <a:pt x="13637" y="3537"/>
                      <a:pt x="13606" y="3583"/>
                      <a:pt x="13576" y="3613"/>
                    </a:cubicBezTo>
                    <a:lnTo>
                      <a:pt x="13576" y="3628"/>
                    </a:lnTo>
                    <a:cubicBezTo>
                      <a:pt x="13545" y="3659"/>
                      <a:pt x="13515" y="3689"/>
                      <a:pt x="13485" y="3720"/>
                    </a:cubicBezTo>
                    <a:cubicBezTo>
                      <a:pt x="13454" y="3750"/>
                      <a:pt x="13424" y="3781"/>
                      <a:pt x="13393" y="3811"/>
                    </a:cubicBezTo>
                    <a:cubicBezTo>
                      <a:pt x="13332" y="3857"/>
                      <a:pt x="13271" y="3918"/>
                      <a:pt x="13195" y="3979"/>
                    </a:cubicBezTo>
                    <a:cubicBezTo>
                      <a:pt x="13058" y="4070"/>
                      <a:pt x="12906" y="4177"/>
                      <a:pt x="12753" y="4253"/>
                    </a:cubicBezTo>
                    <a:cubicBezTo>
                      <a:pt x="12723" y="4284"/>
                      <a:pt x="12692" y="4299"/>
                      <a:pt x="12647" y="4314"/>
                    </a:cubicBezTo>
                    <a:cubicBezTo>
                      <a:pt x="12586" y="4360"/>
                      <a:pt x="12509" y="4390"/>
                      <a:pt x="12448" y="4436"/>
                    </a:cubicBezTo>
                    <a:cubicBezTo>
                      <a:pt x="12388" y="4482"/>
                      <a:pt x="12327" y="4527"/>
                      <a:pt x="12266" y="4573"/>
                    </a:cubicBezTo>
                    <a:cubicBezTo>
                      <a:pt x="12144" y="4680"/>
                      <a:pt x="12037" y="4802"/>
                      <a:pt x="11961" y="4893"/>
                    </a:cubicBezTo>
                    <a:lnTo>
                      <a:pt x="12098" y="4695"/>
                    </a:lnTo>
                    <a:cubicBezTo>
                      <a:pt x="12601" y="3964"/>
                      <a:pt x="13119" y="3217"/>
                      <a:pt x="13637" y="2501"/>
                    </a:cubicBezTo>
                    <a:lnTo>
                      <a:pt x="13637" y="2501"/>
                    </a:lnTo>
                    <a:cubicBezTo>
                      <a:pt x="13469" y="2730"/>
                      <a:pt x="13302" y="2958"/>
                      <a:pt x="13134" y="3187"/>
                    </a:cubicBezTo>
                    <a:cubicBezTo>
                      <a:pt x="12906" y="3491"/>
                      <a:pt x="12677" y="3796"/>
                      <a:pt x="12448" y="4101"/>
                    </a:cubicBezTo>
                    <a:cubicBezTo>
                      <a:pt x="12281" y="4329"/>
                      <a:pt x="12129" y="4558"/>
                      <a:pt x="11961" y="4771"/>
                    </a:cubicBezTo>
                    <a:cubicBezTo>
                      <a:pt x="11961" y="4771"/>
                      <a:pt x="11961" y="4786"/>
                      <a:pt x="11946" y="4786"/>
                    </a:cubicBezTo>
                    <a:cubicBezTo>
                      <a:pt x="11961" y="4771"/>
                      <a:pt x="11961" y="4771"/>
                      <a:pt x="11961" y="4756"/>
                    </a:cubicBezTo>
                    <a:lnTo>
                      <a:pt x="11976" y="4725"/>
                    </a:lnTo>
                    <a:cubicBezTo>
                      <a:pt x="12037" y="4527"/>
                      <a:pt x="12098" y="4329"/>
                      <a:pt x="12144" y="4147"/>
                    </a:cubicBezTo>
                    <a:cubicBezTo>
                      <a:pt x="12174" y="4070"/>
                      <a:pt x="12189" y="3994"/>
                      <a:pt x="12205" y="3918"/>
                    </a:cubicBezTo>
                    <a:cubicBezTo>
                      <a:pt x="12235" y="3796"/>
                      <a:pt x="12266" y="3689"/>
                      <a:pt x="12296" y="3568"/>
                    </a:cubicBezTo>
                    <a:lnTo>
                      <a:pt x="12296" y="3552"/>
                    </a:lnTo>
                    <a:cubicBezTo>
                      <a:pt x="12311" y="3522"/>
                      <a:pt x="12327" y="3476"/>
                      <a:pt x="12342" y="3446"/>
                    </a:cubicBezTo>
                    <a:cubicBezTo>
                      <a:pt x="12357" y="3400"/>
                      <a:pt x="12372" y="3369"/>
                      <a:pt x="12388" y="3324"/>
                    </a:cubicBezTo>
                    <a:cubicBezTo>
                      <a:pt x="12388" y="3309"/>
                      <a:pt x="12403" y="3309"/>
                      <a:pt x="12403" y="3293"/>
                    </a:cubicBezTo>
                    <a:cubicBezTo>
                      <a:pt x="12433" y="3248"/>
                      <a:pt x="12448" y="3202"/>
                      <a:pt x="12479" y="3156"/>
                    </a:cubicBezTo>
                    <a:cubicBezTo>
                      <a:pt x="12509" y="3110"/>
                      <a:pt x="12540" y="3050"/>
                      <a:pt x="12586" y="2989"/>
                    </a:cubicBezTo>
                    <a:lnTo>
                      <a:pt x="12616" y="2943"/>
                    </a:lnTo>
                    <a:cubicBezTo>
                      <a:pt x="12662" y="2897"/>
                      <a:pt x="12707" y="2851"/>
                      <a:pt x="12753" y="2806"/>
                    </a:cubicBezTo>
                    <a:cubicBezTo>
                      <a:pt x="12799" y="2760"/>
                      <a:pt x="12845" y="2714"/>
                      <a:pt x="12890" y="2684"/>
                    </a:cubicBezTo>
                    <a:cubicBezTo>
                      <a:pt x="12936" y="2638"/>
                      <a:pt x="12982" y="2608"/>
                      <a:pt x="13027" y="2562"/>
                    </a:cubicBezTo>
                    <a:lnTo>
                      <a:pt x="13027" y="2577"/>
                    </a:lnTo>
                    <a:cubicBezTo>
                      <a:pt x="13027" y="2577"/>
                      <a:pt x="13027" y="2562"/>
                      <a:pt x="13043" y="2562"/>
                    </a:cubicBezTo>
                    <a:cubicBezTo>
                      <a:pt x="13073" y="2547"/>
                      <a:pt x="13088" y="2532"/>
                      <a:pt x="13119" y="2501"/>
                    </a:cubicBezTo>
                    <a:cubicBezTo>
                      <a:pt x="13149" y="2486"/>
                      <a:pt x="13180" y="2471"/>
                      <a:pt x="13210" y="2455"/>
                    </a:cubicBezTo>
                    <a:lnTo>
                      <a:pt x="13225" y="2455"/>
                    </a:lnTo>
                    <a:cubicBezTo>
                      <a:pt x="13256" y="2440"/>
                      <a:pt x="13286" y="2410"/>
                      <a:pt x="13317" y="2394"/>
                    </a:cubicBezTo>
                    <a:lnTo>
                      <a:pt x="13332" y="2394"/>
                    </a:lnTo>
                    <a:cubicBezTo>
                      <a:pt x="13363" y="2379"/>
                      <a:pt x="13393" y="2364"/>
                      <a:pt x="13424" y="2349"/>
                    </a:cubicBezTo>
                    <a:cubicBezTo>
                      <a:pt x="13454" y="2349"/>
                      <a:pt x="13485" y="2333"/>
                      <a:pt x="13515" y="2318"/>
                    </a:cubicBezTo>
                    <a:close/>
                    <a:moveTo>
                      <a:pt x="25704" y="5167"/>
                    </a:moveTo>
                    <a:cubicBezTo>
                      <a:pt x="25704" y="5167"/>
                      <a:pt x="25704" y="5167"/>
                      <a:pt x="25688" y="5183"/>
                    </a:cubicBezTo>
                    <a:cubicBezTo>
                      <a:pt x="25704" y="5183"/>
                      <a:pt x="25704" y="5167"/>
                      <a:pt x="25704" y="5167"/>
                    </a:cubicBezTo>
                    <a:close/>
                    <a:moveTo>
                      <a:pt x="22794" y="4101"/>
                    </a:moveTo>
                    <a:cubicBezTo>
                      <a:pt x="22778" y="4116"/>
                      <a:pt x="22763" y="4131"/>
                      <a:pt x="22763" y="4147"/>
                    </a:cubicBezTo>
                    <a:cubicBezTo>
                      <a:pt x="22702" y="4284"/>
                      <a:pt x="22748" y="4451"/>
                      <a:pt x="22855" y="4543"/>
                    </a:cubicBezTo>
                    <a:cubicBezTo>
                      <a:pt x="22839" y="4573"/>
                      <a:pt x="22809" y="4619"/>
                      <a:pt x="22794" y="4665"/>
                    </a:cubicBezTo>
                    <a:cubicBezTo>
                      <a:pt x="22733" y="4786"/>
                      <a:pt x="22657" y="4939"/>
                      <a:pt x="22611" y="5076"/>
                    </a:cubicBezTo>
                    <a:cubicBezTo>
                      <a:pt x="22596" y="5106"/>
                      <a:pt x="22580" y="5137"/>
                      <a:pt x="22565" y="5183"/>
                    </a:cubicBezTo>
                    <a:cubicBezTo>
                      <a:pt x="22550" y="5198"/>
                      <a:pt x="22535" y="5228"/>
                      <a:pt x="22535" y="5243"/>
                    </a:cubicBezTo>
                    <a:cubicBezTo>
                      <a:pt x="22519" y="5259"/>
                      <a:pt x="22519" y="5274"/>
                      <a:pt x="22519" y="5289"/>
                    </a:cubicBezTo>
                    <a:cubicBezTo>
                      <a:pt x="22504" y="5304"/>
                      <a:pt x="22504" y="5304"/>
                      <a:pt x="22504" y="5320"/>
                    </a:cubicBezTo>
                    <a:cubicBezTo>
                      <a:pt x="22504" y="5304"/>
                      <a:pt x="22504" y="5289"/>
                      <a:pt x="22504" y="5274"/>
                    </a:cubicBezTo>
                    <a:cubicBezTo>
                      <a:pt x="22504" y="5243"/>
                      <a:pt x="22504" y="5198"/>
                      <a:pt x="22519" y="5167"/>
                    </a:cubicBezTo>
                    <a:cubicBezTo>
                      <a:pt x="22519" y="5152"/>
                      <a:pt x="22535" y="5152"/>
                      <a:pt x="22535" y="5137"/>
                    </a:cubicBezTo>
                    <a:cubicBezTo>
                      <a:pt x="22535" y="5106"/>
                      <a:pt x="22535" y="5091"/>
                      <a:pt x="22535" y="5076"/>
                    </a:cubicBezTo>
                    <a:cubicBezTo>
                      <a:pt x="22535" y="5061"/>
                      <a:pt x="22535" y="5061"/>
                      <a:pt x="22519" y="5045"/>
                    </a:cubicBezTo>
                    <a:cubicBezTo>
                      <a:pt x="22519" y="5045"/>
                      <a:pt x="22519" y="5030"/>
                      <a:pt x="22519" y="5030"/>
                    </a:cubicBezTo>
                    <a:cubicBezTo>
                      <a:pt x="22535" y="4939"/>
                      <a:pt x="22535" y="4847"/>
                      <a:pt x="22550" y="4756"/>
                    </a:cubicBezTo>
                    <a:cubicBezTo>
                      <a:pt x="22565" y="4695"/>
                      <a:pt x="22565" y="4619"/>
                      <a:pt x="22580" y="4543"/>
                    </a:cubicBezTo>
                    <a:cubicBezTo>
                      <a:pt x="22596" y="4466"/>
                      <a:pt x="22596" y="4375"/>
                      <a:pt x="22611" y="4299"/>
                    </a:cubicBezTo>
                    <a:cubicBezTo>
                      <a:pt x="22611" y="4253"/>
                      <a:pt x="22611" y="4207"/>
                      <a:pt x="22611" y="4147"/>
                    </a:cubicBezTo>
                    <a:cubicBezTo>
                      <a:pt x="22672" y="4147"/>
                      <a:pt x="22733" y="4131"/>
                      <a:pt x="22794" y="4101"/>
                    </a:cubicBezTo>
                    <a:close/>
                    <a:moveTo>
                      <a:pt x="10620" y="3263"/>
                    </a:moveTo>
                    <a:cubicBezTo>
                      <a:pt x="10635" y="3263"/>
                      <a:pt x="10651" y="3263"/>
                      <a:pt x="10666" y="3278"/>
                    </a:cubicBezTo>
                    <a:lnTo>
                      <a:pt x="10696" y="3278"/>
                    </a:lnTo>
                    <a:cubicBezTo>
                      <a:pt x="10712" y="3293"/>
                      <a:pt x="10727" y="3309"/>
                      <a:pt x="10757" y="3309"/>
                    </a:cubicBezTo>
                    <a:cubicBezTo>
                      <a:pt x="10773" y="3324"/>
                      <a:pt x="10803" y="3339"/>
                      <a:pt x="10818" y="3354"/>
                    </a:cubicBezTo>
                    <a:lnTo>
                      <a:pt x="10894" y="3430"/>
                    </a:lnTo>
                    <a:cubicBezTo>
                      <a:pt x="10910" y="3446"/>
                      <a:pt x="10925" y="3476"/>
                      <a:pt x="10955" y="3507"/>
                    </a:cubicBezTo>
                    <a:cubicBezTo>
                      <a:pt x="10986" y="3537"/>
                      <a:pt x="11016" y="3583"/>
                      <a:pt x="11032" y="3628"/>
                    </a:cubicBezTo>
                    <a:cubicBezTo>
                      <a:pt x="11062" y="3689"/>
                      <a:pt x="11092" y="3735"/>
                      <a:pt x="11123" y="3796"/>
                    </a:cubicBezTo>
                    <a:cubicBezTo>
                      <a:pt x="11123" y="3827"/>
                      <a:pt x="11138" y="3857"/>
                      <a:pt x="11153" y="3887"/>
                    </a:cubicBezTo>
                    <a:cubicBezTo>
                      <a:pt x="11153" y="3918"/>
                      <a:pt x="11169" y="3933"/>
                      <a:pt x="11169" y="3964"/>
                    </a:cubicBezTo>
                    <a:lnTo>
                      <a:pt x="11184" y="3979"/>
                    </a:lnTo>
                    <a:lnTo>
                      <a:pt x="11199" y="4101"/>
                    </a:lnTo>
                    <a:cubicBezTo>
                      <a:pt x="11199" y="4116"/>
                      <a:pt x="11214" y="4147"/>
                      <a:pt x="11214" y="4177"/>
                    </a:cubicBezTo>
                    <a:lnTo>
                      <a:pt x="11214" y="4192"/>
                    </a:lnTo>
                    <a:cubicBezTo>
                      <a:pt x="11214" y="4238"/>
                      <a:pt x="11214" y="4268"/>
                      <a:pt x="11230" y="4314"/>
                    </a:cubicBezTo>
                    <a:lnTo>
                      <a:pt x="11230" y="4406"/>
                    </a:lnTo>
                    <a:lnTo>
                      <a:pt x="11214" y="4436"/>
                    </a:lnTo>
                    <a:cubicBezTo>
                      <a:pt x="11214" y="4451"/>
                      <a:pt x="11214" y="4482"/>
                      <a:pt x="11214" y="4497"/>
                    </a:cubicBezTo>
                    <a:lnTo>
                      <a:pt x="11214" y="4527"/>
                    </a:lnTo>
                    <a:lnTo>
                      <a:pt x="11199" y="4573"/>
                    </a:lnTo>
                    <a:cubicBezTo>
                      <a:pt x="11199" y="4619"/>
                      <a:pt x="11184" y="4649"/>
                      <a:pt x="11184" y="4695"/>
                    </a:cubicBezTo>
                    <a:cubicBezTo>
                      <a:pt x="11169" y="4725"/>
                      <a:pt x="11169" y="4756"/>
                      <a:pt x="11153" y="4786"/>
                    </a:cubicBezTo>
                    <a:lnTo>
                      <a:pt x="11153" y="4802"/>
                    </a:lnTo>
                    <a:cubicBezTo>
                      <a:pt x="11138" y="4863"/>
                      <a:pt x="11108" y="4908"/>
                      <a:pt x="11092" y="4969"/>
                    </a:cubicBezTo>
                    <a:lnTo>
                      <a:pt x="11077" y="5000"/>
                    </a:lnTo>
                    <a:lnTo>
                      <a:pt x="11077" y="5015"/>
                    </a:lnTo>
                    <a:lnTo>
                      <a:pt x="11062" y="5030"/>
                    </a:lnTo>
                    <a:lnTo>
                      <a:pt x="11062" y="5061"/>
                    </a:lnTo>
                    <a:lnTo>
                      <a:pt x="11047" y="5061"/>
                    </a:lnTo>
                    <a:cubicBezTo>
                      <a:pt x="11047" y="5091"/>
                      <a:pt x="11032" y="5106"/>
                      <a:pt x="11016" y="5122"/>
                    </a:cubicBezTo>
                    <a:cubicBezTo>
                      <a:pt x="10971" y="5228"/>
                      <a:pt x="10925" y="5320"/>
                      <a:pt x="10879" y="5396"/>
                    </a:cubicBezTo>
                    <a:lnTo>
                      <a:pt x="10864" y="5396"/>
                    </a:lnTo>
                    <a:lnTo>
                      <a:pt x="10864" y="5411"/>
                    </a:lnTo>
                    <a:lnTo>
                      <a:pt x="10864" y="5426"/>
                    </a:lnTo>
                    <a:lnTo>
                      <a:pt x="10833" y="5472"/>
                    </a:lnTo>
                    <a:lnTo>
                      <a:pt x="10818" y="5503"/>
                    </a:lnTo>
                    <a:cubicBezTo>
                      <a:pt x="10788" y="5533"/>
                      <a:pt x="10757" y="5579"/>
                      <a:pt x="10742" y="5624"/>
                    </a:cubicBezTo>
                    <a:lnTo>
                      <a:pt x="10590" y="5853"/>
                    </a:lnTo>
                    <a:lnTo>
                      <a:pt x="10559" y="5899"/>
                    </a:lnTo>
                    <a:cubicBezTo>
                      <a:pt x="10513" y="5960"/>
                      <a:pt x="10483" y="6021"/>
                      <a:pt x="10437" y="6081"/>
                    </a:cubicBezTo>
                    <a:cubicBezTo>
                      <a:pt x="10453" y="6036"/>
                      <a:pt x="10468" y="5975"/>
                      <a:pt x="10468" y="5914"/>
                    </a:cubicBezTo>
                    <a:cubicBezTo>
                      <a:pt x="10483" y="5838"/>
                      <a:pt x="10498" y="5731"/>
                      <a:pt x="10498" y="5640"/>
                    </a:cubicBezTo>
                    <a:cubicBezTo>
                      <a:pt x="10513" y="5594"/>
                      <a:pt x="10513" y="5533"/>
                      <a:pt x="10513" y="5487"/>
                    </a:cubicBezTo>
                    <a:cubicBezTo>
                      <a:pt x="10498" y="5365"/>
                      <a:pt x="10468" y="5243"/>
                      <a:pt x="10407" y="5152"/>
                    </a:cubicBezTo>
                    <a:cubicBezTo>
                      <a:pt x="10346" y="5076"/>
                      <a:pt x="10285" y="5015"/>
                      <a:pt x="10224" y="4939"/>
                    </a:cubicBezTo>
                    <a:lnTo>
                      <a:pt x="10178" y="4893"/>
                    </a:lnTo>
                    <a:cubicBezTo>
                      <a:pt x="10163" y="4878"/>
                      <a:pt x="10148" y="4863"/>
                      <a:pt x="10133" y="4847"/>
                    </a:cubicBezTo>
                    <a:cubicBezTo>
                      <a:pt x="10102" y="4817"/>
                      <a:pt x="10087" y="4786"/>
                      <a:pt x="10056" y="4756"/>
                    </a:cubicBezTo>
                    <a:cubicBezTo>
                      <a:pt x="10041" y="4710"/>
                      <a:pt x="10011" y="4680"/>
                      <a:pt x="9995" y="4649"/>
                    </a:cubicBezTo>
                    <a:cubicBezTo>
                      <a:pt x="9980" y="4619"/>
                      <a:pt x="9965" y="4604"/>
                      <a:pt x="9950" y="4573"/>
                    </a:cubicBezTo>
                    <a:cubicBezTo>
                      <a:pt x="9950" y="4543"/>
                      <a:pt x="9935" y="4527"/>
                      <a:pt x="9935" y="4497"/>
                    </a:cubicBezTo>
                    <a:cubicBezTo>
                      <a:pt x="9935" y="4482"/>
                      <a:pt x="9919" y="4466"/>
                      <a:pt x="9919" y="4451"/>
                    </a:cubicBezTo>
                    <a:lnTo>
                      <a:pt x="9919" y="4436"/>
                    </a:lnTo>
                    <a:cubicBezTo>
                      <a:pt x="9919" y="4406"/>
                      <a:pt x="9919" y="4390"/>
                      <a:pt x="9919" y="4360"/>
                    </a:cubicBezTo>
                    <a:cubicBezTo>
                      <a:pt x="9919" y="4329"/>
                      <a:pt x="9919" y="4284"/>
                      <a:pt x="9935" y="4253"/>
                    </a:cubicBezTo>
                    <a:lnTo>
                      <a:pt x="9935" y="4238"/>
                    </a:lnTo>
                    <a:cubicBezTo>
                      <a:pt x="9935" y="4223"/>
                      <a:pt x="9935" y="4207"/>
                      <a:pt x="9935" y="4177"/>
                    </a:cubicBezTo>
                    <a:lnTo>
                      <a:pt x="9950" y="4131"/>
                    </a:lnTo>
                    <a:lnTo>
                      <a:pt x="9965" y="4101"/>
                    </a:lnTo>
                    <a:cubicBezTo>
                      <a:pt x="9965" y="4070"/>
                      <a:pt x="9980" y="4040"/>
                      <a:pt x="9995" y="3994"/>
                    </a:cubicBezTo>
                    <a:cubicBezTo>
                      <a:pt x="10011" y="3964"/>
                      <a:pt x="10026" y="3918"/>
                      <a:pt x="10041" y="3887"/>
                    </a:cubicBezTo>
                    <a:cubicBezTo>
                      <a:pt x="10056" y="3827"/>
                      <a:pt x="10087" y="3781"/>
                      <a:pt x="10102" y="3735"/>
                    </a:cubicBezTo>
                    <a:cubicBezTo>
                      <a:pt x="10133" y="3705"/>
                      <a:pt x="10148" y="3659"/>
                      <a:pt x="10178" y="3613"/>
                    </a:cubicBezTo>
                    <a:lnTo>
                      <a:pt x="10178" y="3598"/>
                    </a:lnTo>
                    <a:cubicBezTo>
                      <a:pt x="10209" y="3568"/>
                      <a:pt x="10224" y="3537"/>
                      <a:pt x="10254" y="3491"/>
                    </a:cubicBezTo>
                    <a:cubicBezTo>
                      <a:pt x="10270" y="3461"/>
                      <a:pt x="10300" y="3430"/>
                      <a:pt x="10315" y="3400"/>
                    </a:cubicBezTo>
                    <a:cubicBezTo>
                      <a:pt x="10331" y="3385"/>
                      <a:pt x="10346" y="3369"/>
                      <a:pt x="10361" y="3354"/>
                    </a:cubicBezTo>
                    <a:cubicBezTo>
                      <a:pt x="10376" y="3339"/>
                      <a:pt x="10392" y="3324"/>
                      <a:pt x="10407" y="3324"/>
                    </a:cubicBezTo>
                    <a:cubicBezTo>
                      <a:pt x="10422" y="3309"/>
                      <a:pt x="10437" y="3293"/>
                      <a:pt x="10453" y="3293"/>
                    </a:cubicBezTo>
                    <a:cubicBezTo>
                      <a:pt x="10453" y="3293"/>
                      <a:pt x="10468" y="3278"/>
                      <a:pt x="10468" y="3278"/>
                    </a:cubicBezTo>
                    <a:cubicBezTo>
                      <a:pt x="10483" y="3278"/>
                      <a:pt x="10498" y="3263"/>
                      <a:pt x="10513" y="3263"/>
                    </a:cubicBezTo>
                    <a:close/>
                    <a:moveTo>
                      <a:pt x="7116" y="5076"/>
                    </a:moveTo>
                    <a:lnTo>
                      <a:pt x="7131" y="5091"/>
                    </a:lnTo>
                    <a:lnTo>
                      <a:pt x="7146" y="5091"/>
                    </a:lnTo>
                    <a:cubicBezTo>
                      <a:pt x="7177" y="5106"/>
                      <a:pt x="7207" y="5122"/>
                      <a:pt x="7238" y="5122"/>
                    </a:cubicBezTo>
                    <a:lnTo>
                      <a:pt x="7253" y="5122"/>
                    </a:lnTo>
                    <a:cubicBezTo>
                      <a:pt x="7268" y="5137"/>
                      <a:pt x="7283" y="5137"/>
                      <a:pt x="7299" y="5137"/>
                    </a:cubicBezTo>
                    <a:cubicBezTo>
                      <a:pt x="7314" y="5137"/>
                      <a:pt x="7329" y="5152"/>
                      <a:pt x="7344" y="5152"/>
                    </a:cubicBezTo>
                    <a:lnTo>
                      <a:pt x="7527" y="5152"/>
                    </a:lnTo>
                    <a:cubicBezTo>
                      <a:pt x="7558" y="5167"/>
                      <a:pt x="7573" y="5167"/>
                      <a:pt x="7603" y="5183"/>
                    </a:cubicBezTo>
                    <a:lnTo>
                      <a:pt x="7680" y="5198"/>
                    </a:lnTo>
                    <a:cubicBezTo>
                      <a:pt x="7710" y="5213"/>
                      <a:pt x="7725" y="5228"/>
                      <a:pt x="7756" y="5243"/>
                    </a:cubicBezTo>
                    <a:cubicBezTo>
                      <a:pt x="7786" y="5259"/>
                      <a:pt x="7832" y="5289"/>
                      <a:pt x="7862" y="5320"/>
                    </a:cubicBezTo>
                    <a:cubicBezTo>
                      <a:pt x="7908" y="5350"/>
                      <a:pt x="7954" y="5396"/>
                      <a:pt x="8000" y="5442"/>
                    </a:cubicBezTo>
                    <a:cubicBezTo>
                      <a:pt x="8045" y="5487"/>
                      <a:pt x="8076" y="5518"/>
                      <a:pt x="8106" y="5563"/>
                    </a:cubicBezTo>
                    <a:cubicBezTo>
                      <a:pt x="8137" y="5594"/>
                      <a:pt x="8152" y="5624"/>
                      <a:pt x="8167" y="5655"/>
                    </a:cubicBezTo>
                    <a:cubicBezTo>
                      <a:pt x="8182" y="5685"/>
                      <a:pt x="8198" y="5716"/>
                      <a:pt x="8213" y="5746"/>
                    </a:cubicBezTo>
                    <a:cubicBezTo>
                      <a:pt x="8213" y="5762"/>
                      <a:pt x="8228" y="5777"/>
                      <a:pt x="8228" y="5792"/>
                    </a:cubicBezTo>
                    <a:cubicBezTo>
                      <a:pt x="8228" y="5807"/>
                      <a:pt x="8243" y="5822"/>
                      <a:pt x="8243" y="5838"/>
                    </a:cubicBezTo>
                    <a:cubicBezTo>
                      <a:pt x="8259" y="5899"/>
                      <a:pt x="8259" y="5944"/>
                      <a:pt x="8274" y="6005"/>
                    </a:cubicBezTo>
                    <a:cubicBezTo>
                      <a:pt x="8274" y="6066"/>
                      <a:pt x="8274" y="6142"/>
                      <a:pt x="8274" y="6203"/>
                    </a:cubicBezTo>
                    <a:cubicBezTo>
                      <a:pt x="8274" y="6280"/>
                      <a:pt x="8274" y="6356"/>
                      <a:pt x="8274" y="6447"/>
                    </a:cubicBezTo>
                    <a:cubicBezTo>
                      <a:pt x="8274" y="6462"/>
                      <a:pt x="8274" y="6478"/>
                      <a:pt x="8274" y="6493"/>
                    </a:cubicBezTo>
                    <a:cubicBezTo>
                      <a:pt x="8274" y="6599"/>
                      <a:pt x="8259" y="6706"/>
                      <a:pt x="8243" y="6828"/>
                    </a:cubicBezTo>
                    <a:lnTo>
                      <a:pt x="8243" y="6843"/>
                    </a:lnTo>
                    <a:lnTo>
                      <a:pt x="8198" y="6737"/>
                    </a:lnTo>
                    <a:cubicBezTo>
                      <a:pt x="8182" y="6676"/>
                      <a:pt x="8152" y="6615"/>
                      <a:pt x="8137" y="6569"/>
                    </a:cubicBezTo>
                    <a:cubicBezTo>
                      <a:pt x="8091" y="6447"/>
                      <a:pt x="8045" y="6325"/>
                      <a:pt x="8000" y="6219"/>
                    </a:cubicBezTo>
                    <a:lnTo>
                      <a:pt x="7984" y="6188"/>
                    </a:lnTo>
                    <a:cubicBezTo>
                      <a:pt x="7939" y="6081"/>
                      <a:pt x="7893" y="5975"/>
                      <a:pt x="7832" y="5883"/>
                    </a:cubicBezTo>
                    <a:lnTo>
                      <a:pt x="7847" y="5883"/>
                    </a:lnTo>
                    <a:cubicBezTo>
                      <a:pt x="7771" y="5762"/>
                      <a:pt x="7664" y="5655"/>
                      <a:pt x="7588" y="5563"/>
                    </a:cubicBezTo>
                    <a:cubicBezTo>
                      <a:pt x="7542" y="5518"/>
                      <a:pt x="7482" y="5457"/>
                      <a:pt x="7436" y="5411"/>
                    </a:cubicBezTo>
                    <a:cubicBezTo>
                      <a:pt x="7390" y="5365"/>
                      <a:pt x="7329" y="5320"/>
                      <a:pt x="7283" y="5274"/>
                    </a:cubicBezTo>
                    <a:cubicBezTo>
                      <a:pt x="7238" y="5228"/>
                      <a:pt x="7192" y="5167"/>
                      <a:pt x="7146" y="5122"/>
                    </a:cubicBezTo>
                    <a:lnTo>
                      <a:pt x="7116" y="5076"/>
                    </a:lnTo>
                    <a:close/>
                    <a:moveTo>
                      <a:pt x="6720" y="5045"/>
                    </a:moveTo>
                    <a:cubicBezTo>
                      <a:pt x="6735" y="5045"/>
                      <a:pt x="6750" y="5045"/>
                      <a:pt x="6765" y="5061"/>
                    </a:cubicBezTo>
                    <a:cubicBezTo>
                      <a:pt x="6781" y="5061"/>
                      <a:pt x="6796" y="5061"/>
                      <a:pt x="6811" y="5076"/>
                    </a:cubicBezTo>
                    <a:cubicBezTo>
                      <a:pt x="6826" y="5076"/>
                      <a:pt x="6826" y="5076"/>
                      <a:pt x="6842" y="5091"/>
                    </a:cubicBezTo>
                    <a:cubicBezTo>
                      <a:pt x="6857" y="5091"/>
                      <a:pt x="6857" y="5106"/>
                      <a:pt x="6872" y="5106"/>
                    </a:cubicBezTo>
                    <a:lnTo>
                      <a:pt x="6887" y="5122"/>
                    </a:lnTo>
                    <a:cubicBezTo>
                      <a:pt x="6918" y="5137"/>
                      <a:pt x="6933" y="5167"/>
                      <a:pt x="6964" y="5183"/>
                    </a:cubicBezTo>
                    <a:cubicBezTo>
                      <a:pt x="6994" y="5213"/>
                      <a:pt x="7024" y="5243"/>
                      <a:pt x="7040" y="5259"/>
                    </a:cubicBezTo>
                    <a:cubicBezTo>
                      <a:pt x="7101" y="5304"/>
                      <a:pt x="7146" y="5365"/>
                      <a:pt x="7192" y="5396"/>
                    </a:cubicBezTo>
                    <a:cubicBezTo>
                      <a:pt x="7223" y="5426"/>
                      <a:pt x="7238" y="5442"/>
                      <a:pt x="7268" y="5457"/>
                    </a:cubicBezTo>
                    <a:cubicBezTo>
                      <a:pt x="7299" y="5487"/>
                      <a:pt x="7344" y="5518"/>
                      <a:pt x="7375" y="5548"/>
                    </a:cubicBezTo>
                    <a:cubicBezTo>
                      <a:pt x="7421" y="5594"/>
                      <a:pt x="7482" y="5655"/>
                      <a:pt x="7542" y="5701"/>
                    </a:cubicBezTo>
                    <a:cubicBezTo>
                      <a:pt x="7588" y="5762"/>
                      <a:pt x="7634" y="5807"/>
                      <a:pt x="7664" y="5853"/>
                    </a:cubicBezTo>
                    <a:cubicBezTo>
                      <a:pt x="7664" y="5853"/>
                      <a:pt x="7680" y="5868"/>
                      <a:pt x="7680" y="5883"/>
                    </a:cubicBezTo>
                    <a:cubicBezTo>
                      <a:pt x="7695" y="5899"/>
                      <a:pt x="7710" y="5914"/>
                      <a:pt x="7725" y="5929"/>
                    </a:cubicBezTo>
                    <a:cubicBezTo>
                      <a:pt x="7756" y="6021"/>
                      <a:pt x="7801" y="6097"/>
                      <a:pt x="7832" y="6188"/>
                    </a:cubicBezTo>
                    <a:cubicBezTo>
                      <a:pt x="7862" y="6280"/>
                      <a:pt x="7908" y="6371"/>
                      <a:pt x="7939" y="6462"/>
                    </a:cubicBezTo>
                    <a:cubicBezTo>
                      <a:pt x="8000" y="6599"/>
                      <a:pt x="8061" y="6737"/>
                      <a:pt x="8106" y="6874"/>
                    </a:cubicBezTo>
                    <a:cubicBezTo>
                      <a:pt x="8061" y="6843"/>
                      <a:pt x="8015" y="6798"/>
                      <a:pt x="7984" y="6767"/>
                    </a:cubicBezTo>
                    <a:cubicBezTo>
                      <a:pt x="7893" y="6676"/>
                      <a:pt x="7801" y="6584"/>
                      <a:pt x="7710" y="6508"/>
                    </a:cubicBezTo>
                    <a:cubicBezTo>
                      <a:pt x="7603" y="6417"/>
                      <a:pt x="7482" y="6356"/>
                      <a:pt x="7344" y="6295"/>
                    </a:cubicBezTo>
                    <a:cubicBezTo>
                      <a:pt x="7238" y="6249"/>
                      <a:pt x="7131" y="6203"/>
                      <a:pt x="7024" y="6173"/>
                    </a:cubicBezTo>
                    <a:lnTo>
                      <a:pt x="6994" y="6158"/>
                    </a:lnTo>
                    <a:cubicBezTo>
                      <a:pt x="6857" y="6112"/>
                      <a:pt x="6750" y="6081"/>
                      <a:pt x="6628" y="6036"/>
                    </a:cubicBezTo>
                    <a:lnTo>
                      <a:pt x="6430" y="5975"/>
                    </a:lnTo>
                    <a:cubicBezTo>
                      <a:pt x="6385" y="5960"/>
                      <a:pt x="6339" y="5944"/>
                      <a:pt x="6293" y="5914"/>
                    </a:cubicBezTo>
                    <a:cubicBezTo>
                      <a:pt x="6247" y="5899"/>
                      <a:pt x="6217" y="5883"/>
                      <a:pt x="6186" y="5868"/>
                    </a:cubicBezTo>
                    <a:cubicBezTo>
                      <a:pt x="6171" y="5853"/>
                      <a:pt x="6141" y="5838"/>
                      <a:pt x="6126" y="5822"/>
                    </a:cubicBezTo>
                    <a:cubicBezTo>
                      <a:pt x="6110" y="5807"/>
                      <a:pt x="6095" y="5792"/>
                      <a:pt x="6080" y="5777"/>
                    </a:cubicBezTo>
                    <a:lnTo>
                      <a:pt x="6049" y="5746"/>
                    </a:lnTo>
                    <a:cubicBezTo>
                      <a:pt x="6034" y="5731"/>
                      <a:pt x="6034" y="5731"/>
                      <a:pt x="6034" y="5716"/>
                    </a:cubicBezTo>
                    <a:cubicBezTo>
                      <a:pt x="6019" y="5701"/>
                      <a:pt x="6019" y="5701"/>
                      <a:pt x="6019" y="5685"/>
                    </a:cubicBezTo>
                    <a:lnTo>
                      <a:pt x="6004" y="5670"/>
                    </a:lnTo>
                    <a:cubicBezTo>
                      <a:pt x="6004" y="5655"/>
                      <a:pt x="6004" y="5640"/>
                      <a:pt x="6004" y="5624"/>
                    </a:cubicBezTo>
                    <a:cubicBezTo>
                      <a:pt x="5988" y="5609"/>
                      <a:pt x="5988" y="5594"/>
                      <a:pt x="5988" y="5579"/>
                    </a:cubicBezTo>
                    <a:cubicBezTo>
                      <a:pt x="5988" y="5563"/>
                      <a:pt x="6004" y="5548"/>
                      <a:pt x="6004" y="5548"/>
                    </a:cubicBezTo>
                    <a:cubicBezTo>
                      <a:pt x="6004" y="5533"/>
                      <a:pt x="6004" y="5518"/>
                      <a:pt x="6004" y="5503"/>
                    </a:cubicBezTo>
                    <a:cubicBezTo>
                      <a:pt x="6019" y="5487"/>
                      <a:pt x="6019" y="5472"/>
                      <a:pt x="6034" y="5442"/>
                    </a:cubicBezTo>
                    <a:lnTo>
                      <a:pt x="6065" y="5381"/>
                    </a:lnTo>
                    <a:cubicBezTo>
                      <a:pt x="6080" y="5350"/>
                      <a:pt x="6110" y="5304"/>
                      <a:pt x="6141" y="5274"/>
                    </a:cubicBezTo>
                    <a:cubicBezTo>
                      <a:pt x="6156" y="5259"/>
                      <a:pt x="6171" y="5228"/>
                      <a:pt x="6186" y="5213"/>
                    </a:cubicBezTo>
                    <a:cubicBezTo>
                      <a:pt x="6202" y="5198"/>
                      <a:pt x="6217" y="5183"/>
                      <a:pt x="6232" y="5183"/>
                    </a:cubicBezTo>
                    <a:cubicBezTo>
                      <a:pt x="6247" y="5167"/>
                      <a:pt x="6263" y="5152"/>
                      <a:pt x="6278" y="5152"/>
                    </a:cubicBezTo>
                    <a:lnTo>
                      <a:pt x="6324" y="5122"/>
                    </a:lnTo>
                    <a:cubicBezTo>
                      <a:pt x="6339" y="5122"/>
                      <a:pt x="6354" y="5106"/>
                      <a:pt x="6369" y="5106"/>
                    </a:cubicBezTo>
                    <a:cubicBezTo>
                      <a:pt x="6430" y="5076"/>
                      <a:pt x="6476" y="5061"/>
                      <a:pt x="6522" y="5061"/>
                    </a:cubicBezTo>
                    <a:cubicBezTo>
                      <a:pt x="6552" y="5045"/>
                      <a:pt x="6567" y="5045"/>
                      <a:pt x="6583" y="5045"/>
                    </a:cubicBezTo>
                    <a:close/>
                    <a:moveTo>
                      <a:pt x="22626" y="7498"/>
                    </a:moveTo>
                    <a:lnTo>
                      <a:pt x="22626" y="7498"/>
                    </a:lnTo>
                    <a:cubicBezTo>
                      <a:pt x="22624" y="7503"/>
                      <a:pt x="22622" y="7507"/>
                      <a:pt x="22620" y="7511"/>
                    </a:cubicBezTo>
                    <a:lnTo>
                      <a:pt x="22620" y="7511"/>
                    </a:lnTo>
                    <a:cubicBezTo>
                      <a:pt x="22623" y="7509"/>
                      <a:pt x="22626" y="7505"/>
                      <a:pt x="22626" y="7498"/>
                    </a:cubicBezTo>
                    <a:close/>
                    <a:moveTo>
                      <a:pt x="12951" y="6203"/>
                    </a:moveTo>
                    <a:cubicBezTo>
                      <a:pt x="12966" y="6203"/>
                      <a:pt x="12982" y="6203"/>
                      <a:pt x="12997" y="6219"/>
                    </a:cubicBezTo>
                    <a:lnTo>
                      <a:pt x="13027" y="6219"/>
                    </a:lnTo>
                    <a:cubicBezTo>
                      <a:pt x="13043" y="6234"/>
                      <a:pt x="13058" y="6234"/>
                      <a:pt x="13073" y="6249"/>
                    </a:cubicBezTo>
                    <a:cubicBezTo>
                      <a:pt x="13088" y="6249"/>
                      <a:pt x="13104" y="6264"/>
                      <a:pt x="13104" y="6280"/>
                    </a:cubicBezTo>
                    <a:cubicBezTo>
                      <a:pt x="13119" y="6280"/>
                      <a:pt x="13134" y="6295"/>
                      <a:pt x="13149" y="6310"/>
                    </a:cubicBezTo>
                    <a:cubicBezTo>
                      <a:pt x="13165" y="6325"/>
                      <a:pt x="13180" y="6340"/>
                      <a:pt x="13180" y="6356"/>
                    </a:cubicBezTo>
                    <a:cubicBezTo>
                      <a:pt x="13210" y="6371"/>
                      <a:pt x="13225" y="6401"/>
                      <a:pt x="13225" y="6432"/>
                    </a:cubicBezTo>
                    <a:cubicBezTo>
                      <a:pt x="13256" y="6478"/>
                      <a:pt x="13286" y="6539"/>
                      <a:pt x="13302" y="6599"/>
                    </a:cubicBezTo>
                    <a:cubicBezTo>
                      <a:pt x="13332" y="6645"/>
                      <a:pt x="13347" y="6706"/>
                      <a:pt x="13378" y="6782"/>
                    </a:cubicBezTo>
                    <a:cubicBezTo>
                      <a:pt x="13393" y="6843"/>
                      <a:pt x="13424" y="6919"/>
                      <a:pt x="13439" y="6980"/>
                    </a:cubicBezTo>
                    <a:cubicBezTo>
                      <a:pt x="13454" y="7057"/>
                      <a:pt x="13454" y="7118"/>
                      <a:pt x="13469" y="7178"/>
                    </a:cubicBezTo>
                    <a:cubicBezTo>
                      <a:pt x="13469" y="7239"/>
                      <a:pt x="13469" y="7300"/>
                      <a:pt x="13469" y="7361"/>
                    </a:cubicBezTo>
                    <a:cubicBezTo>
                      <a:pt x="13469" y="7437"/>
                      <a:pt x="13469" y="7498"/>
                      <a:pt x="13454" y="7559"/>
                    </a:cubicBezTo>
                    <a:cubicBezTo>
                      <a:pt x="13439" y="7636"/>
                      <a:pt x="13424" y="7696"/>
                      <a:pt x="13408" y="7757"/>
                    </a:cubicBezTo>
                    <a:cubicBezTo>
                      <a:pt x="13408" y="7757"/>
                      <a:pt x="13408" y="7773"/>
                      <a:pt x="13408" y="7788"/>
                    </a:cubicBezTo>
                    <a:lnTo>
                      <a:pt x="13393" y="7803"/>
                    </a:lnTo>
                    <a:cubicBezTo>
                      <a:pt x="13378" y="7803"/>
                      <a:pt x="13363" y="7803"/>
                      <a:pt x="13347" y="7818"/>
                    </a:cubicBezTo>
                    <a:cubicBezTo>
                      <a:pt x="13286" y="7818"/>
                      <a:pt x="13225" y="7834"/>
                      <a:pt x="13165" y="7834"/>
                    </a:cubicBezTo>
                    <a:lnTo>
                      <a:pt x="13027" y="7834"/>
                    </a:lnTo>
                    <a:lnTo>
                      <a:pt x="12997" y="7849"/>
                    </a:lnTo>
                    <a:lnTo>
                      <a:pt x="12966" y="7849"/>
                    </a:lnTo>
                    <a:cubicBezTo>
                      <a:pt x="12936" y="7849"/>
                      <a:pt x="12921" y="7834"/>
                      <a:pt x="12890" y="7834"/>
                    </a:cubicBezTo>
                    <a:lnTo>
                      <a:pt x="12799" y="7834"/>
                    </a:lnTo>
                    <a:cubicBezTo>
                      <a:pt x="12753" y="7818"/>
                      <a:pt x="12723" y="7818"/>
                      <a:pt x="12677" y="7803"/>
                    </a:cubicBezTo>
                    <a:cubicBezTo>
                      <a:pt x="12631" y="7788"/>
                      <a:pt x="12601" y="7788"/>
                      <a:pt x="12555" y="7773"/>
                    </a:cubicBezTo>
                    <a:cubicBezTo>
                      <a:pt x="12509" y="7757"/>
                      <a:pt x="12464" y="7742"/>
                      <a:pt x="12418" y="7727"/>
                    </a:cubicBezTo>
                    <a:cubicBezTo>
                      <a:pt x="12372" y="7712"/>
                      <a:pt x="12327" y="7681"/>
                      <a:pt x="12281" y="7666"/>
                    </a:cubicBezTo>
                    <a:cubicBezTo>
                      <a:pt x="12205" y="7636"/>
                      <a:pt x="12129" y="7590"/>
                      <a:pt x="12052" y="7544"/>
                    </a:cubicBezTo>
                    <a:cubicBezTo>
                      <a:pt x="11991" y="7514"/>
                      <a:pt x="11930" y="7483"/>
                      <a:pt x="11854" y="7453"/>
                    </a:cubicBezTo>
                    <a:cubicBezTo>
                      <a:pt x="11793" y="7422"/>
                      <a:pt x="11717" y="7377"/>
                      <a:pt x="11641" y="7346"/>
                    </a:cubicBezTo>
                    <a:cubicBezTo>
                      <a:pt x="11554" y="7321"/>
                      <a:pt x="11457" y="7296"/>
                      <a:pt x="11358" y="7296"/>
                    </a:cubicBezTo>
                    <a:cubicBezTo>
                      <a:pt x="11335" y="7296"/>
                      <a:pt x="11313" y="7298"/>
                      <a:pt x="11291" y="7300"/>
                    </a:cubicBezTo>
                    <a:cubicBezTo>
                      <a:pt x="11291" y="7285"/>
                      <a:pt x="11291" y="7285"/>
                      <a:pt x="11291" y="7285"/>
                    </a:cubicBezTo>
                    <a:lnTo>
                      <a:pt x="11321" y="7285"/>
                    </a:lnTo>
                    <a:cubicBezTo>
                      <a:pt x="11367" y="7255"/>
                      <a:pt x="11428" y="7239"/>
                      <a:pt x="11489" y="7209"/>
                    </a:cubicBezTo>
                    <a:cubicBezTo>
                      <a:pt x="11550" y="7194"/>
                      <a:pt x="11610" y="7163"/>
                      <a:pt x="11671" y="7133"/>
                    </a:cubicBezTo>
                    <a:lnTo>
                      <a:pt x="11717" y="7118"/>
                    </a:lnTo>
                    <a:lnTo>
                      <a:pt x="11809" y="7072"/>
                    </a:lnTo>
                    <a:cubicBezTo>
                      <a:pt x="11854" y="7041"/>
                      <a:pt x="11900" y="7026"/>
                      <a:pt x="11930" y="7011"/>
                    </a:cubicBezTo>
                    <a:cubicBezTo>
                      <a:pt x="11885" y="6996"/>
                      <a:pt x="11839" y="6996"/>
                      <a:pt x="11793" y="6996"/>
                    </a:cubicBezTo>
                    <a:cubicBezTo>
                      <a:pt x="11626" y="6996"/>
                      <a:pt x="11458" y="7026"/>
                      <a:pt x="11306" y="7087"/>
                    </a:cubicBezTo>
                    <a:cubicBezTo>
                      <a:pt x="11275" y="7102"/>
                      <a:pt x="11245" y="7118"/>
                      <a:pt x="11230" y="7118"/>
                    </a:cubicBezTo>
                    <a:cubicBezTo>
                      <a:pt x="11275" y="7102"/>
                      <a:pt x="11321" y="7072"/>
                      <a:pt x="11351" y="7041"/>
                    </a:cubicBezTo>
                    <a:cubicBezTo>
                      <a:pt x="11504" y="6950"/>
                      <a:pt x="11641" y="6843"/>
                      <a:pt x="11793" y="6752"/>
                    </a:cubicBezTo>
                    <a:cubicBezTo>
                      <a:pt x="12007" y="6615"/>
                      <a:pt x="12174" y="6508"/>
                      <a:pt x="12342" y="6417"/>
                    </a:cubicBezTo>
                    <a:cubicBezTo>
                      <a:pt x="12403" y="6386"/>
                      <a:pt x="12448" y="6356"/>
                      <a:pt x="12509" y="6325"/>
                    </a:cubicBezTo>
                    <a:lnTo>
                      <a:pt x="12540" y="6310"/>
                    </a:lnTo>
                    <a:cubicBezTo>
                      <a:pt x="12586" y="6295"/>
                      <a:pt x="12631" y="6264"/>
                      <a:pt x="12692" y="6249"/>
                    </a:cubicBezTo>
                    <a:cubicBezTo>
                      <a:pt x="12723" y="6234"/>
                      <a:pt x="12753" y="6219"/>
                      <a:pt x="12799" y="6219"/>
                    </a:cubicBezTo>
                    <a:cubicBezTo>
                      <a:pt x="12814" y="6203"/>
                      <a:pt x="12845" y="6203"/>
                      <a:pt x="12860" y="6203"/>
                    </a:cubicBezTo>
                    <a:close/>
                    <a:moveTo>
                      <a:pt x="22900" y="7955"/>
                    </a:moveTo>
                    <a:cubicBezTo>
                      <a:pt x="22900" y="7955"/>
                      <a:pt x="22900" y="7956"/>
                      <a:pt x="22885" y="7971"/>
                    </a:cubicBezTo>
                    <a:cubicBezTo>
                      <a:pt x="22870" y="7971"/>
                      <a:pt x="22855" y="7986"/>
                      <a:pt x="22839" y="7986"/>
                    </a:cubicBezTo>
                    <a:lnTo>
                      <a:pt x="22839" y="7986"/>
                    </a:lnTo>
                    <a:cubicBezTo>
                      <a:pt x="22860" y="7976"/>
                      <a:pt x="22880" y="7966"/>
                      <a:pt x="22900" y="7955"/>
                    </a:cubicBezTo>
                    <a:close/>
                    <a:moveTo>
                      <a:pt x="20177" y="8215"/>
                    </a:moveTo>
                    <a:cubicBezTo>
                      <a:pt x="20180" y="8219"/>
                      <a:pt x="20183" y="8224"/>
                      <a:pt x="20188" y="8230"/>
                    </a:cubicBezTo>
                    <a:cubicBezTo>
                      <a:pt x="20188" y="8216"/>
                      <a:pt x="20188" y="8215"/>
                      <a:pt x="20177" y="8215"/>
                    </a:cubicBezTo>
                    <a:close/>
                    <a:moveTo>
                      <a:pt x="21971" y="11905"/>
                    </a:moveTo>
                    <a:lnTo>
                      <a:pt x="21971" y="11905"/>
                    </a:lnTo>
                    <a:cubicBezTo>
                      <a:pt x="21966" y="11909"/>
                      <a:pt x="21961" y="11913"/>
                      <a:pt x="21956" y="11917"/>
                    </a:cubicBezTo>
                    <a:cubicBezTo>
                      <a:pt x="21969" y="11917"/>
                      <a:pt x="21971" y="11917"/>
                      <a:pt x="21971" y="11905"/>
                    </a:cubicBezTo>
                    <a:close/>
                    <a:moveTo>
                      <a:pt x="10712" y="11292"/>
                    </a:moveTo>
                    <a:cubicBezTo>
                      <a:pt x="10757" y="11292"/>
                      <a:pt x="10788" y="11307"/>
                      <a:pt x="10833" y="11307"/>
                    </a:cubicBezTo>
                    <a:cubicBezTo>
                      <a:pt x="10894" y="11307"/>
                      <a:pt x="10940" y="11323"/>
                      <a:pt x="10986" y="11338"/>
                    </a:cubicBezTo>
                    <a:cubicBezTo>
                      <a:pt x="11032" y="11353"/>
                      <a:pt x="11077" y="11368"/>
                      <a:pt x="11123" y="11384"/>
                    </a:cubicBezTo>
                    <a:cubicBezTo>
                      <a:pt x="11169" y="11414"/>
                      <a:pt x="11214" y="11429"/>
                      <a:pt x="11260" y="11460"/>
                    </a:cubicBezTo>
                    <a:cubicBezTo>
                      <a:pt x="11275" y="11475"/>
                      <a:pt x="11291" y="11490"/>
                      <a:pt x="11306" y="11490"/>
                    </a:cubicBezTo>
                    <a:lnTo>
                      <a:pt x="11336" y="11521"/>
                    </a:lnTo>
                    <a:cubicBezTo>
                      <a:pt x="11351" y="11536"/>
                      <a:pt x="11351" y="11536"/>
                      <a:pt x="11351" y="11551"/>
                    </a:cubicBezTo>
                    <a:cubicBezTo>
                      <a:pt x="11367" y="11551"/>
                      <a:pt x="11367" y="11551"/>
                      <a:pt x="11367" y="11566"/>
                    </a:cubicBezTo>
                    <a:lnTo>
                      <a:pt x="11382" y="11582"/>
                    </a:lnTo>
                    <a:lnTo>
                      <a:pt x="11382" y="11597"/>
                    </a:lnTo>
                    <a:lnTo>
                      <a:pt x="11382" y="11612"/>
                    </a:lnTo>
                    <a:cubicBezTo>
                      <a:pt x="11382" y="11627"/>
                      <a:pt x="11382" y="11627"/>
                      <a:pt x="11367" y="11643"/>
                    </a:cubicBezTo>
                    <a:cubicBezTo>
                      <a:pt x="11367" y="11658"/>
                      <a:pt x="11367" y="11658"/>
                      <a:pt x="11367" y="11673"/>
                    </a:cubicBezTo>
                    <a:cubicBezTo>
                      <a:pt x="11351" y="11688"/>
                      <a:pt x="11351" y="11704"/>
                      <a:pt x="11336" y="11719"/>
                    </a:cubicBezTo>
                    <a:cubicBezTo>
                      <a:pt x="11321" y="11734"/>
                      <a:pt x="11306" y="11764"/>
                      <a:pt x="11291" y="11780"/>
                    </a:cubicBezTo>
                    <a:cubicBezTo>
                      <a:pt x="11275" y="11795"/>
                      <a:pt x="11260" y="11825"/>
                      <a:pt x="11230" y="11841"/>
                    </a:cubicBezTo>
                    <a:cubicBezTo>
                      <a:pt x="11199" y="11886"/>
                      <a:pt x="11153" y="11917"/>
                      <a:pt x="11108" y="11947"/>
                    </a:cubicBezTo>
                    <a:cubicBezTo>
                      <a:pt x="11062" y="11978"/>
                      <a:pt x="11016" y="12008"/>
                      <a:pt x="10955" y="12054"/>
                    </a:cubicBezTo>
                    <a:cubicBezTo>
                      <a:pt x="10910" y="12069"/>
                      <a:pt x="10849" y="12100"/>
                      <a:pt x="10803" y="12130"/>
                    </a:cubicBezTo>
                    <a:cubicBezTo>
                      <a:pt x="10773" y="12145"/>
                      <a:pt x="10727" y="12161"/>
                      <a:pt x="10696" y="12176"/>
                    </a:cubicBezTo>
                    <a:cubicBezTo>
                      <a:pt x="10574" y="12222"/>
                      <a:pt x="10498" y="12252"/>
                      <a:pt x="10407" y="12267"/>
                    </a:cubicBezTo>
                    <a:cubicBezTo>
                      <a:pt x="10315" y="12298"/>
                      <a:pt x="10224" y="12313"/>
                      <a:pt x="10133" y="12343"/>
                    </a:cubicBezTo>
                    <a:cubicBezTo>
                      <a:pt x="10117" y="12343"/>
                      <a:pt x="10102" y="12343"/>
                      <a:pt x="10087" y="12359"/>
                    </a:cubicBezTo>
                    <a:cubicBezTo>
                      <a:pt x="10026" y="12374"/>
                      <a:pt x="9965" y="12374"/>
                      <a:pt x="9904" y="12389"/>
                    </a:cubicBezTo>
                    <a:lnTo>
                      <a:pt x="9858" y="12404"/>
                    </a:lnTo>
                    <a:cubicBezTo>
                      <a:pt x="9752" y="12435"/>
                      <a:pt x="9645" y="12450"/>
                      <a:pt x="9554" y="12481"/>
                    </a:cubicBezTo>
                    <a:cubicBezTo>
                      <a:pt x="9462" y="12496"/>
                      <a:pt x="9356" y="12526"/>
                      <a:pt x="9279" y="12557"/>
                    </a:cubicBezTo>
                    <a:cubicBezTo>
                      <a:pt x="9081" y="12602"/>
                      <a:pt x="8898" y="12663"/>
                      <a:pt x="8700" y="12724"/>
                    </a:cubicBezTo>
                    <a:cubicBezTo>
                      <a:pt x="8670" y="12740"/>
                      <a:pt x="8639" y="12755"/>
                      <a:pt x="8609" y="12755"/>
                    </a:cubicBezTo>
                    <a:cubicBezTo>
                      <a:pt x="8639" y="12724"/>
                      <a:pt x="8685" y="12694"/>
                      <a:pt x="8716" y="12648"/>
                    </a:cubicBezTo>
                    <a:cubicBezTo>
                      <a:pt x="8746" y="12618"/>
                      <a:pt x="8777" y="12602"/>
                      <a:pt x="8807" y="12572"/>
                    </a:cubicBezTo>
                    <a:cubicBezTo>
                      <a:pt x="8822" y="12557"/>
                      <a:pt x="8853" y="12526"/>
                      <a:pt x="8868" y="12511"/>
                    </a:cubicBezTo>
                    <a:cubicBezTo>
                      <a:pt x="8929" y="12450"/>
                      <a:pt x="9005" y="12389"/>
                      <a:pt x="9066" y="12343"/>
                    </a:cubicBezTo>
                    <a:lnTo>
                      <a:pt x="9523" y="11932"/>
                    </a:lnTo>
                    <a:lnTo>
                      <a:pt x="9584" y="11871"/>
                    </a:lnTo>
                    <a:cubicBezTo>
                      <a:pt x="9721" y="11749"/>
                      <a:pt x="9843" y="11643"/>
                      <a:pt x="9995" y="11536"/>
                    </a:cubicBezTo>
                    <a:cubicBezTo>
                      <a:pt x="10056" y="11490"/>
                      <a:pt x="10102" y="11460"/>
                      <a:pt x="10163" y="11429"/>
                    </a:cubicBezTo>
                    <a:cubicBezTo>
                      <a:pt x="10178" y="11414"/>
                      <a:pt x="10209" y="11399"/>
                      <a:pt x="10239" y="11384"/>
                    </a:cubicBezTo>
                    <a:cubicBezTo>
                      <a:pt x="10270" y="11384"/>
                      <a:pt x="10285" y="11368"/>
                      <a:pt x="10315" y="11353"/>
                    </a:cubicBezTo>
                    <a:lnTo>
                      <a:pt x="10422" y="11323"/>
                    </a:lnTo>
                    <a:cubicBezTo>
                      <a:pt x="10468" y="11307"/>
                      <a:pt x="10498" y="11307"/>
                      <a:pt x="10544" y="11292"/>
                    </a:cubicBezTo>
                    <a:close/>
                    <a:moveTo>
                      <a:pt x="6080" y="9982"/>
                    </a:moveTo>
                    <a:cubicBezTo>
                      <a:pt x="6095" y="9997"/>
                      <a:pt x="6110" y="9997"/>
                      <a:pt x="6141" y="9997"/>
                    </a:cubicBezTo>
                    <a:cubicBezTo>
                      <a:pt x="6156" y="10012"/>
                      <a:pt x="6186" y="10012"/>
                      <a:pt x="6202" y="10028"/>
                    </a:cubicBezTo>
                    <a:cubicBezTo>
                      <a:pt x="6247" y="10043"/>
                      <a:pt x="6278" y="10058"/>
                      <a:pt x="6308" y="10073"/>
                    </a:cubicBezTo>
                    <a:cubicBezTo>
                      <a:pt x="6339" y="10104"/>
                      <a:pt x="6369" y="10119"/>
                      <a:pt x="6400" y="10149"/>
                    </a:cubicBezTo>
                    <a:cubicBezTo>
                      <a:pt x="6461" y="10180"/>
                      <a:pt x="6537" y="10226"/>
                      <a:pt x="6598" y="10256"/>
                    </a:cubicBezTo>
                    <a:cubicBezTo>
                      <a:pt x="6644" y="10287"/>
                      <a:pt x="6705" y="10317"/>
                      <a:pt x="6750" y="10348"/>
                    </a:cubicBezTo>
                    <a:cubicBezTo>
                      <a:pt x="6796" y="10378"/>
                      <a:pt x="6842" y="10408"/>
                      <a:pt x="6887" y="10424"/>
                    </a:cubicBezTo>
                    <a:cubicBezTo>
                      <a:pt x="6918" y="10439"/>
                      <a:pt x="6933" y="10454"/>
                      <a:pt x="6948" y="10469"/>
                    </a:cubicBezTo>
                    <a:cubicBezTo>
                      <a:pt x="6964" y="10469"/>
                      <a:pt x="6979" y="10485"/>
                      <a:pt x="6994" y="10500"/>
                    </a:cubicBezTo>
                    <a:cubicBezTo>
                      <a:pt x="7009" y="10500"/>
                      <a:pt x="7009" y="10500"/>
                      <a:pt x="7009" y="10515"/>
                    </a:cubicBezTo>
                    <a:cubicBezTo>
                      <a:pt x="7024" y="10515"/>
                      <a:pt x="7040" y="10530"/>
                      <a:pt x="7055" y="10546"/>
                    </a:cubicBezTo>
                    <a:cubicBezTo>
                      <a:pt x="7070" y="10576"/>
                      <a:pt x="7101" y="10591"/>
                      <a:pt x="7116" y="10622"/>
                    </a:cubicBezTo>
                    <a:cubicBezTo>
                      <a:pt x="7131" y="10652"/>
                      <a:pt x="7162" y="10683"/>
                      <a:pt x="7177" y="10713"/>
                    </a:cubicBezTo>
                    <a:lnTo>
                      <a:pt x="7177" y="10728"/>
                    </a:lnTo>
                    <a:cubicBezTo>
                      <a:pt x="7192" y="10744"/>
                      <a:pt x="7192" y="10759"/>
                      <a:pt x="7207" y="10774"/>
                    </a:cubicBezTo>
                    <a:lnTo>
                      <a:pt x="7207" y="10805"/>
                    </a:lnTo>
                    <a:lnTo>
                      <a:pt x="7223" y="10835"/>
                    </a:lnTo>
                    <a:lnTo>
                      <a:pt x="7223" y="10850"/>
                    </a:lnTo>
                    <a:cubicBezTo>
                      <a:pt x="7238" y="10881"/>
                      <a:pt x="7253" y="10911"/>
                      <a:pt x="7253" y="10926"/>
                    </a:cubicBezTo>
                    <a:cubicBezTo>
                      <a:pt x="7268" y="10957"/>
                      <a:pt x="7268" y="10987"/>
                      <a:pt x="7283" y="11018"/>
                    </a:cubicBezTo>
                    <a:cubicBezTo>
                      <a:pt x="7283" y="11048"/>
                      <a:pt x="7283" y="11079"/>
                      <a:pt x="7299" y="11125"/>
                    </a:cubicBezTo>
                    <a:cubicBezTo>
                      <a:pt x="7299" y="11155"/>
                      <a:pt x="7299" y="11185"/>
                      <a:pt x="7314" y="11216"/>
                    </a:cubicBezTo>
                    <a:cubicBezTo>
                      <a:pt x="7329" y="11384"/>
                      <a:pt x="7329" y="11551"/>
                      <a:pt x="7329" y="11719"/>
                    </a:cubicBezTo>
                    <a:cubicBezTo>
                      <a:pt x="7329" y="11871"/>
                      <a:pt x="7329" y="12023"/>
                      <a:pt x="7314" y="12191"/>
                    </a:cubicBezTo>
                    <a:cubicBezTo>
                      <a:pt x="7314" y="12343"/>
                      <a:pt x="7299" y="12511"/>
                      <a:pt x="7283" y="12663"/>
                    </a:cubicBezTo>
                    <a:cubicBezTo>
                      <a:pt x="7268" y="12724"/>
                      <a:pt x="7268" y="12785"/>
                      <a:pt x="7253" y="12846"/>
                    </a:cubicBezTo>
                    <a:lnTo>
                      <a:pt x="7253" y="12861"/>
                    </a:lnTo>
                    <a:cubicBezTo>
                      <a:pt x="7238" y="12846"/>
                      <a:pt x="7238" y="12831"/>
                      <a:pt x="7223" y="12816"/>
                    </a:cubicBezTo>
                    <a:cubicBezTo>
                      <a:pt x="7207" y="12785"/>
                      <a:pt x="7192" y="12755"/>
                      <a:pt x="7177" y="12740"/>
                    </a:cubicBezTo>
                    <a:lnTo>
                      <a:pt x="7162" y="12724"/>
                    </a:lnTo>
                    <a:lnTo>
                      <a:pt x="7146" y="12709"/>
                    </a:lnTo>
                    <a:cubicBezTo>
                      <a:pt x="7131" y="12679"/>
                      <a:pt x="7101" y="12648"/>
                      <a:pt x="7085" y="12633"/>
                    </a:cubicBezTo>
                    <a:cubicBezTo>
                      <a:pt x="7040" y="12602"/>
                      <a:pt x="7009" y="12572"/>
                      <a:pt x="6964" y="12557"/>
                    </a:cubicBezTo>
                    <a:lnTo>
                      <a:pt x="6948" y="12541"/>
                    </a:lnTo>
                    <a:cubicBezTo>
                      <a:pt x="6948" y="12526"/>
                      <a:pt x="6933" y="12526"/>
                      <a:pt x="6918" y="12511"/>
                    </a:cubicBezTo>
                    <a:cubicBezTo>
                      <a:pt x="6872" y="12496"/>
                      <a:pt x="6826" y="12465"/>
                      <a:pt x="6781" y="12450"/>
                    </a:cubicBezTo>
                    <a:cubicBezTo>
                      <a:pt x="6705" y="12420"/>
                      <a:pt x="6613" y="12389"/>
                      <a:pt x="6552" y="12374"/>
                    </a:cubicBezTo>
                    <a:lnTo>
                      <a:pt x="6506" y="12359"/>
                    </a:lnTo>
                    <a:cubicBezTo>
                      <a:pt x="6476" y="12359"/>
                      <a:pt x="6461" y="12343"/>
                      <a:pt x="6430" y="12328"/>
                    </a:cubicBezTo>
                    <a:cubicBezTo>
                      <a:pt x="6385" y="12328"/>
                      <a:pt x="6354" y="12313"/>
                      <a:pt x="6308" y="12298"/>
                    </a:cubicBezTo>
                    <a:lnTo>
                      <a:pt x="6293" y="12282"/>
                    </a:lnTo>
                    <a:cubicBezTo>
                      <a:pt x="6278" y="12282"/>
                      <a:pt x="6263" y="12267"/>
                      <a:pt x="6247" y="12267"/>
                    </a:cubicBezTo>
                    <a:lnTo>
                      <a:pt x="6202" y="12237"/>
                    </a:lnTo>
                    <a:lnTo>
                      <a:pt x="6186" y="12222"/>
                    </a:lnTo>
                    <a:cubicBezTo>
                      <a:pt x="6156" y="12206"/>
                      <a:pt x="6126" y="12191"/>
                      <a:pt x="6095" y="12161"/>
                    </a:cubicBezTo>
                    <a:cubicBezTo>
                      <a:pt x="6065" y="12130"/>
                      <a:pt x="6034" y="12115"/>
                      <a:pt x="6004" y="12084"/>
                    </a:cubicBezTo>
                    <a:cubicBezTo>
                      <a:pt x="5973" y="12054"/>
                      <a:pt x="5958" y="12023"/>
                      <a:pt x="5927" y="11993"/>
                    </a:cubicBezTo>
                    <a:lnTo>
                      <a:pt x="5912" y="11978"/>
                    </a:lnTo>
                    <a:lnTo>
                      <a:pt x="5882" y="11947"/>
                    </a:lnTo>
                    <a:lnTo>
                      <a:pt x="5867" y="11902"/>
                    </a:lnTo>
                    <a:cubicBezTo>
                      <a:pt x="5851" y="11886"/>
                      <a:pt x="5836" y="11871"/>
                      <a:pt x="5836" y="11856"/>
                    </a:cubicBezTo>
                    <a:lnTo>
                      <a:pt x="5821" y="11841"/>
                    </a:lnTo>
                    <a:cubicBezTo>
                      <a:pt x="5790" y="11795"/>
                      <a:pt x="5760" y="11749"/>
                      <a:pt x="5745" y="11704"/>
                    </a:cubicBezTo>
                    <a:lnTo>
                      <a:pt x="5729" y="11673"/>
                    </a:lnTo>
                    <a:cubicBezTo>
                      <a:pt x="5714" y="11643"/>
                      <a:pt x="5699" y="11627"/>
                      <a:pt x="5684" y="11597"/>
                    </a:cubicBezTo>
                    <a:lnTo>
                      <a:pt x="5653" y="11551"/>
                    </a:lnTo>
                    <a:lnTo>
                      <a:pt x="5638" y="11490"/>
                    </a:lnTo>
                    <a:cubicBezTo>
                      <a:pt x="5608" y="11429"/>
                      <a:pt x="5577" y="11368"/>
                      <a:pt x="5562" y="11307"/>
                    </a:cubicBezTo>
                    <a:lnTo>
                      <a:pt x="5547" y="11292"/>
                    </a:lnTo>
                    <a:lnTo>
                      <a:pt x="5531" y="11262"/>
                    </a:lnTo>
                    <a:cubicBezTo>
                      <a:pt x="5516" y="11216"/>
                      <a:pt x="5501" y="11155"/>
                      <a:pt x="5486" y="11109"/>
                    </a:cubicBezTo>
                    <a:cubicBezTo>
                      <a:pt x="5470" y="11048"/>
                      <a:pt x="5455" y="10987"/>
                      <a:pt x="5440" y="10926"/>
                    </a:cubicBezTo>
                    <a:cubicBezTo>
                      <a:pt x="5394" y="10744"/>
                      <a:pt x="5364" y="10576"/>
                      <a:pt x="5349" y="10408"/>
                    </a:cubicBezTo>
                    <a:cubicBezTo>
                      <a:pt x="5349" y="10363"/>
                      <a:pt x="5333" y="10332"/>
                      <a:pt x="5333" y="10302"/>
                    </a:cubicBezTo>
                    <a:cubicBezTo>
                      <a:pt x="5349" y="10287"/>
                      <a:pt x="5349" y="10271"/>
                      <a:pt x="5349" y="10271"/>
                    </a:cubicBezTo>
                    <a:lnTo>
                      <a:pt x="5349" y="10241"/>
                    </a:lnTo>
                    <a:lnTo>
                      <a:pt x="5349" y="10226"/>
                    </a:lnTo>
                    <a:lnTo>
                      <a:pt x="5364" y="10210"/>
                    </a:lnTo>
                    <a:cubicBezTo>
                      <a:pt x="5364" y="10210"/>
                      <a:pt x="5364" y="10210"/>
                      <a:pt x="5364" y="10195"/>
                    </a:cubicBezTo>
                    <a:lnTo>
                      <a:pt x="5379" y="10195"/>
                    </a:lnTo>
                    <a:cubicBezTo>
                      <a:pt x="5379" y="10180"/>
                      <a:pt x="5394" y="10180"/>
                      <a:pt x="5394" y="10165"/>
                    </a:cubicBezTo>
                    <a:cubicBezTo>
                      <a:pt x="5409" y="10165"/>
                      <a:pt x="5425" y="10149"/>
                      <a:pt x="5425" y="10149"/>
                    </a:cubicBezTo>
                    <a:cubicBezTo>
                      <a:pt x="5440" y="10149"/>
                      <a:pt x="5455" y="10134"/>
                      <a:pt x="5455" y="10134"/>
                    </a:cubicBezTo>
                    <a:cubicBezTo>
                      <a:pt x="5486" y="10119"/>
                      <a:pt x="5516" y="10104"/>
                      <a:pt x="5547" y="10104"/>
                    </a:cubicBezTo>
                    <a:cubicBezTo>
                      <a:pt x="5653" y="10058"/>
                      <a:pt x="5760" y="10028"/>
                      <a:pt x="5851" y="9997"/>
                    </a:cubicBezTo>
                    <a:cubicBezTo>
                      <a:pt x="5897" y="9997"/>
                      <a:pt x="5927" y="9982"/>
                      <a:pt x="5958" y="9982"/>
                    </a:cubicBezTo>
                    <a:close/>
                    <a:moveTo>
                      <a:pt x="17095" y="12481"/>
                    </a:moveTo>
                    <a:cubicBezTo>
                      <a:pt x="17095" y="12496"/>
                      <a:pt x="17095" y="12496"/>
                      <a:pt x="17111" y="12496"/>
                    </a:cubicBezTo>
                    <a:lnTo>
                      <a:pt x="17126" y="12496"/>
                    </a:lnTo>
                    <a:cubicBezTo>
                      <a:pt x="17141" y="12511"/>
                      <a:pt x="17141" y="12511"/>
                      <a:pt x="17156" y="12526"/>
                    </a:cubicBezTo>
                    <a:cubicBezTo>
                      <a:pt x="17172" y="12541"/>
                      <a:pt x="17187" y="12557"/>
                      <a:pt x="17202" y="12572"/>
                    </a:cubicBezTo>
                    <a:cubicBezTo>
                      <a:pt x="17217" y="12587"/>
                      <a:pt x="17233" y="12602"/>
                      <a:pt x="17248" y="12618"/>
                    </a:cubicBezTo>
                    <a:cubicBezTo>
                      <a:pt x="17248" y="12633"/>
                      <a:pt x="17263" y="12648"/>
                      <a:pt x="17278" y="12663"/>
                    </a:cubicBezTo>
                    <a:cubicBezTo>
                      <a:pt x="17293" y="12694"/>
                      <a:pt x="17309" y="12740"/>
                      <a:pt x="17324" y="12755"/>
                    </a:cubicBezTo>
                    <a:cubicBezTo>
                      <a:pt x="17324" y="12801"/>
                      <a:pt x="17339" y="12831"/>
                      <a:pt x="17354" y="12877"/>
                    </a:cubicBezTo>
                    <a:cubicBezTo>
                      <a:pt x="17370" y="12907"/>
                      <a:pt x="17370" y="12938"/>
                      <a:pt x="17385" y="12968"/>
                    </a:cubicBezTo>
                    <a:lnTo>
                      <a:pt x="17385" y="12983"/>
                    </a:lnTo>
                    <a:cubicBezTo>
                      <a:pt x="17415" y="13105"/>
                      <a:pt x="17431" y="13227"/>
                      <a:pt x="17446" y="13364"/>
                    </a:cubicBezTo>
                    <a:cubicBezTo>
                      <a:pt x="17461" y="13425"/>
                      <a:pt x="17476" y="13486"/>
                      <a:pt x="17476" y="13547"/>
                    </a:cubicBezTo>
                    <a:cubicBezTo>
                      <a:pt x="17476" y="13608"/>
                      <a:pt x="17492" y="13669"/>
                      <a:pt x="17492" y="13730"/>
                    </a:cubicBezTo>
                    <a:cubicBezTo>
                      <a:pt x="17492" y="13737"/>
                      <a:pt x="17492" y="13744"/>
                      <a:pt x="17493" y="13751"/>
                    </a:cubicBezTo>
                    <a:lnTo>
                      <a:pt x="17493" y="13751"/>
                    </a:lnTo>
                    <a:cubicBezTo>
                      <a:pt x="17484" y="13734"/>
                      <a:pt x="17476" y="13720"/>
                      <a:pt x="17476" y="13699"/>
                    </a:cubicBezTo>
                    <a:cubicBezTo>
                      <a:pt x="17431" y="13608"/>
                      <a:pt x="17400" y="13532"/>
                      <a:pt x="17354" y="13471"/>
                    </a:cubicBezTo>
                    <a:cubicBezTo>
                      <a:pt x="17309" y="13395"/>
                      <a:pt x="17263" y="13334"/>
                      <a:pt x="17217" y="13273"/>
                    </a:cubicBezTo>
                    <a:cubicBezTo>
                      <a:pt x="17156" y="13197"/>
                      <a:pt x="17111" y="13136"/>
                      <a:pt x="17050" y="13075"/>
                    </a:cubicBezTo>
                    <a:cubicBezTo>
                      <a:pt x="17034" y="13029"/>
                      <a:pt x="17004" y="12999"/>
                      <a:pt x="16989" y="12968"/>
                    </a:cubicBezTo>
                    <a:cubicBezTo>
                      <a:pt x="16974" y="12938"/>
                      <a:pt x="16958" y="12922"/>
                      <a:pt x="16958" y="12907"/>
                    </a:cubicBezTo>
                    <a:cubicBezTo>
                      <a:pt x="16943" y="12892"/>
                      <a:pt x="16943" y="12877"/>
                      <a:pt x="16943" y="12861"/>
                    </a:cubicBezTo>
                    <a:cubicBezTo>
                      <a:pt x="16943" y="12846"/>
                      <a:pt x="16928" y="12831"/>
                      <a:pt x="16928" y="12801"/>
                    </a:cubicBezTo>
                    <a:cubicBezTo>
                      <a:pt x="16928" y="12785"/>
                      <a:pt x="16928" y="12770"/>
                      <a:pt x="16928" y="12755"/>
                    </a:cubicBezTo>
                    <a:cubicBezTo>
                      <a:pt x="16928" y="12740"/>
                      <a:pt x="16928" y="12724"/>
                      <a:pt x="16943" y="12694"/>
                    </a:cubicBezTo>
                    <a:cubicBezTo>
                      <a:pt x="16943" y="12679"/>
                      <a:pt x="16943" y="12663"/>
                      <a:pt x="16943" y="12633"/>
                    </a:cubicBezTo>
                    <a:cubicBezTo>
                      <a:pt x="16958" y="12618"/>
                      <a:pt x="16958" y="12602"/>
                      <a:pt x="16974" y="12572"/>
                    </a:cubicBezTo>
                    <a:cubicBezTo>
                      <a:pt x="16974" y="12572"/>
                      <a:pt x="16989" y="12557"/>
                      <a:pt x="16989" y="12541"/>
                    </a:cubicBezTo>
                    <a:cubicBezTo>
                      <a:pt x="16989" y="12541"/>
                      <a:pt x="17004" y="12526"/>
                      <a:pt x="17004" y="12526"/>
                    </a:cubicBezTo>
                    <a:cubicBezTo>
                      <a:pt x="17004" y="12526"/>
                      <a:pt x="17019" y="12511"/>
                      <a:pt x="17019" y="12511"/>
                    </a:cubicBezTo>
                    <a:cubicBezTo>
                      <a:pt x="17019" y="12511"/>
                      <a:pt x="17019" y="12511"/>
                      <a:pt x="17034" y="12496"/>
                    </a:cubicBezTo>
                    <a:lnTo>
                      <a:pt x="17050" y="12496"/>
                    </a:lnTo>
                    <a:lnTo>
                      <a:pt x="17065" y="12481"/>
                    </a:lnTo>
                    <a:close/>
                    <a:moveTo>
                      <a:pt x="18131" y="13684"/>
                    </a:moveTo>
                    <a:lnTo>
                      <a:pt x="18131" y="13699"/>
                    </a:lnTo>
                    <a:cubicBezTo>
                      <a:pt x="18131" y="13699"/>
                      <a:pt x="18147" y="13715"/>
                      <a:pt x="18147" y="13715"/>
                    </a:cubicBezTo>
                    <a:cubicBezTo>
                      <a:pt x="18147" y="13730"/>
                      <a:pt x="18162" y="13745"/>
                      <a:pt x="18162" y="13760"/>
                    </a:cubicBezTo>
                    <a:cubicBezTo>
                      <a:pt x="18177" y="13791"/>
                      <a:pt x="18177" y="13806"/>
                      <a:pt x="18192" y="13837"/>
                    </a:cubicBezTo>
                    <a:cubicBezTo>
                      <a:pt x="18192" y="13867"/>
                      <a:pt x="18208" y="13913"/>
                      <a:pt x="18208" y="13943"/>
                    </a:cubicBezTo>
                    <a:cubicBezTo>
                      <a:pt x="18208" y="13974"/>
                      <a:pt x="18208" y="14004"/>
                      <a:pt x="18208" y="14035"/>
                    </a:cubicBezTo>
                    <a:cubicBezTo>
                      <a:pt x="18208" y="14096"/>
                      <a:pt x="18192" y="14156"/>
                      <a:pt x="18192" y="14217"/>
                    </a:cubicBezTo>
                    <a:cubicBezTo>
                      <a:pt x="18177" y="14263"/>
                      <a:pt x="18162" y="14324"/>
                      <a:pt x="18147" y="14370"/>
                    </a:cubicBezTo>
                    <a:cubicBezTo>
                      <a:pt x="18131" y="14400"/>
                      <a:pt x="18131" y="14431"/>
                      <a:pt x="18116" y="14461"/>
                    </a:cubicBezTo>
                    <a:cubicBezTo>
                      <a:pt x="18086" y="14507"/>
                      <a:pt x="18055" y="14553"/>
                      <a:pt x="18040" y="14598"/>
                    </a:cubicBezTo>
                    <a:cubicBezTo>
                      <a:pt x="18025" y="14614"/>
                      <a:pt x="18025" y="14614"/>
                      <a:pt x="18010" y="14629"/>
                    </a:cubicBezTo>
                    <a:cubicBezTo>
                      <a:pt x="17994" y="14659"/>
                      <a:pt x="17979" y="14690"/>
                      <a:pt x="17949" y="14720"/>
                    </a:cubicBezTo>
                    <a:lnTo>
                      <a:pt x="17933" y="14735"/>
                    </a:lnTo>
                    <a:cubicBezTo>
                      <a:pt x="17888" y="14781"/>
                      <a:pt x="17857" y="14827"/>
                      <a:pt x="17796" y="14873"/>
                    </a:cubicBezTo>
                    <a:lnTo>
                      <a:pt x="17827" y="14751"/>
                    </a:lnTo>
                    <a:lnTo>
                      <a:pt x="17842" y="14629"/>
                    </a:lnTo>
                    <a:cubicBezTo>
                      <a:pt x="17842" y="14598"/>
                      <a:pt x="17842" y="14583"/>
                      <a:pt x="17857" y="14553"/>
                    </a:cubicBezTo>
                    <a:cubicBezTo>
                      <a:pt x="17857" y="14553"/>
                      <a:pt x="17857" y="14537"/>
                      <a:pt x="17857" y="14537"/>
                    </a:cubicBezTo>
                    <a:cubicBezTo>
                      <a:pt x="17872" y="14461"/>
                      <a:pt x="17888" y="14385"/>
                      <a:pt x="17903" y="14309"/>
                    </a:cubicBezTo>
                    <a:cubicBezTo>
                      <a:pt x="17918" y="14217"/>
                      <a:pt x="17949" y="14126"/>
                      <a:pt x="17979" y="14004"/>
                    </a:cubicBezTo>
                    <a:cubicBezTo>
                      <a:pt x="18010" y="13943"/>
                      <a:pt x="18040" y="13852"/>
                      <a:pt x="18071" y="13760"/>
                    </a:cubicBezTo>
                    <a:cubicBezTo>
                      <a:pt x="18086" y="13745"/>
                      <a:pt x="18101" y="13730"/>
                      <a:pt x="18101" y="13699"/>
                    </a:cubicBezTo>
                    <a:lnTo>
                      <a:pt x="18116" y="13699"/>
                    </a:lnTo>
                    <a:lnTo>
                      <a:pt x="18116" y="13684"/>
                    </a:lnTo>
                    <a:close/>
                    <a:moveTo>
                      <a:pt x="16593" y="14156"/>
                    </a:moveTo>
                    <a:cubicBezTo>
                      <a:pt x="16623" y="14156"/>
                      <a:pt x="16638" y="14172"/>
                      <a:pt x="16654" y="14172"/>
                    </a:cubicBezTo>
                    <a:cubicBezTo>
                      <a:pt x="16684" y="14187"/>
                      <a:pt x="16715" y="14202"/>
                      <a:pt x="16745" y="14233"/>
                    </a:cubicBezTo>
                    <a:cubicBezTo>
                      <a:pt x="16775" y="14248"/>
                      <a:pt x="16791" y="14263"/>
                      <a:pt x="16806" y="14278"/>
                    </a:cubicBezTo>
                    <a:cubicBezTo>
                      <a:pt x="16836" y="14294"/>
                      <a:pt x="16867" y="14324"/>
                      <a:pt x="16897" y="14355"/>
                    </a:cubicBezTo>
                    <a:cubicBezTo>
                      <a:pt x="16928" y="14400"/>
                      <a:pt x="16974" y="14446"/>
                      <a:pt x="17004" y="14492"/>
                    </a:cubicBezTo>
                    <a:cubicBezTo>
                      <a:pt x="17065" y="14583"/>
                      <a:pt x="17126" y="14675"/>
                      <a:pt x="17187" y="14766"/>
                    </a:cubicBezTo>
                    <a:lnTo>
                      <a:pt x="17187" y="14781"/>
                    </a:lnTo>
                    <a:cubicBezTo>
                      <a:pt x="17217" y="14842"/>
                      <a:pt x="17248" y="14888"/>
                      <a:pt x="17263" y="14949"/>
                    </a:cubicBezTo>
                    <a:lnTo>
                      <a:pt x="17278" y="14964"/>
                    </a:lnTo>
                    <a:cubicBezTo>
                      <a:pt x="17293" y="14979"/>
                      <a:pt x="17293" y="15010"/>
                      <a:pt x="17309" y="15025"/>
                    </a:cubicBezTo>
                    <a:lnTo>
                      <a:pt x="17324" y="15071"/>
                    </a:lnTo>
                    <a:lnTo>
                      <a:pt x="17339" y="15116"/>
                    </a:lnTo>
                    <a:cubicBezTo>
                      <a:pt x="17370" y="15193"/>
                      <a:pt x="17385" y="15238"/>
                      <a:pt x="17400" y="15284"/>
                    </a:cubicBezTo>
                    <a:lnTo>
                      <a:pt x="17415" y="15314"/>
                    </a:lnTo>
                    <a:cubicBezTo>
                      <a:pt x="17400" y="15299"/>
                      <a:pt x="17385" y="15284"/>
                      <a:pt x="17370" y="15269"/>
                    </a:cubicBezTo>
                    <a:cubicBezTo>
                      <a:pt x="17309" y="15208"/>
                      <a:pt x="17233" y="15162"/>
                      <a:pt x="17187" y="15132"/>
                    </a:cubicBezTo>
                    <a:cubicBezTo>
                      <a:pt x="17141" y="15101"/>
                      <a:pt x="17080" y="15071"/>
                      <a:pt x="17034" y="15040"/>
                    </a:cubicBezTo>
                    <a:cubicBezTo>
                      <a:pt x="16974" y="15010"/>
                      <a:pt x="16928" y="14979"/>
                      <a:pt x="16882" y="14934"/>
                    </a:cubicBezTo>
                    <a:cubicBezTo>
                      <a:pt x="16867" y="14934"/>
                      <a:pt x="16852" y="14918"/>
                      <a:pt x="16836" y="14918"/>
                    </a:cubicBezTo>
                    <a:cubicBezTo>
                      <a:pt x="16791" y="14888"/>
                      <a:pt x="16760" y="14857"/>
                      <a:pt x="16715" y="14827"/>
                    </a:cubicBezTo>
                    <a:cubicBezTo>
                      <a:pt x="16684" y="14781"/>
                      <a:pt x="16638" y="14751"/>
                      <a:pt x="16608" y="14720"/>
                    </a:cubicBezTo>
                    <a:cubicBezTo>
                      <a:pt x="16593" y="14705"/>
                      <a:pt x="16577" y="14675"/>
                      <a:pt x="16562" y="14659"/>
                    </a:cubicBezTo>
                    <a:cubicBezTo>
                      <a:pt x="16562" y="14644"/>
                      <a:pt x="16547" y="14629"/>
                      <a:pt x="16547" y="14614"/>
                    </a:cubicBezTo>
                    <a:cubicBezTo>
                      <a:pt x="16532" y="14614"/>
                      <a:pt x="16532" y="14598"/>
                      <a:pt x="16532" y="14583"/>
                    </a:cubicBezTo>
                    <a:cubicBezTo>
                      <a:pt x="16516" y="14568"/>
                      <a:pt x="16516" y="14553"/>
                      <a:pt x="16516" y="14537"/>
                    </a:cubicBezTo>
                    <a:cubicBezTo>
                      <a:pt x="16501" y="14522"/>
                      <a:pt x="16501" y="14507"/>
                      <a:pt x="16501" y="14476"/>
                    </a:cubicBezTo>
                    <a:cubicBezTo>
                      <a:pt x="16501" y="14461"/>
                      <a:pt x="16501" y="14446"/>
                      <a:pt x="16501" y="14431"/>
                    </a:cubicBezTo>
                    <a:cubicBezTo>
                      <a:pt x="16501" y="14400"/>
                      <a:pt x="16501" y="14370"/>
                      <a:pt x="16516" y="14324"/>
                    </a:cubicBezTo>
                    <a:cubicBezTo>
                      <a:pt x="16516" y="14294"/>
                      <a:pt x="16532" y="14263"/>
                      <a:pt x="16532" y="14233"/>
                    </a:cubicBezTo>
                    <a:cubicBezTo>
                      <a:pt x="16532" y="14217"/>
                      <a:pt x="16547" y="14217"/>
                      <a:pt x="16547" y="14202"/>
                    </a:cubicBezTo>
                    <a:cubicBezTo>
                      <a:pt x="16547" y="14187"/>
                      <a:pt x="16562" y="14187"/>
                      <a:pt x="16562" y="14172"/>
                    </a:cubicBezTo>
                    <a:lnTo>
                      <a:pt x="16577" y="14156"/>
                    </a:lnTo>
                    <a:close/>
                    <a:moveTo>
                      <a:pt x="9538" y="13821"/>
                    </a:moveTo>
                    <a:cubicBezTo>
                      <a:pt x="9538" y="13821"/>
                      <a:pt x="9538" y="13837"/>
                      <a:pt x="9554" y="13837"/>
                    </a:cubicBezTo>
                    <a:cubicBezTo>
                      <a:pt x="9569" y="13852"/>
                      <a:pt x="9584" y="13852"/>
                      <a:pt x="9599" y="13867"/>
                    </a:cubicBezTo>
                    <a:cubicBezTo>
                      <a:pt x="9615" y="13882"/>
                      <a:pt x="9630" y="13897"/>
                      <a:pt x="9660" y="13913"/>
                    </a:cubicBezTo>
                    <a:cubicBezTo>
                      <a:pt x="9691" y="13958"/>
                      <a:pt x="9736" y="14019"/>
                      <a:pt x="9782" y="14065"/>
                    </a:cubicBezTo>
                    <a:cubicBezTo>
                      <a:pt x="9797" y="14096"/>
                      <a:pt x="9813" y="14111"/>
                      <a:pt x="9828" y="14141"/>
                    </a:cubicBezTo>
                    <a:cubicBezTo>
                      <a:pt x="9858" y="14202"/>
                      <a:pt x="9904" y="14263"/>
                      <a:pt x="9935" y="14324"/>
                    </a:cubicBezTo>
                    <a:lnTo>
                      <a:pt x="9950" y="14355"/>
                    </a:lnTo>
                    <a:cubicBezTo>
                      <a:pt x="9965" y="14385"/>
                      <a:pt x="9980" y="14416"/>
                      <a:pt x="9995" y="14461"/>
                    </a:cubicBezTo>
                    <a:cubicBezTo>
                      <a:pt x="10026" y="14507"/>
                      <a:pt x="10041" y="14553"/>
                      <a:pt x="10056" y="14598"/>
                    </a:cubicBezTo>
                    <a:cubicBezTo>
                      <a:pt x="10102" y="14720"/>
                      <a:pt x="10148" y="14842"/>
                      <a:pt x="10178" y="14979"/>
                    </a:cubicBezTo>
                    <a:cubicBezTo>
                      <a:pt x="10194" y="15055"/>
                      <a:pt x="10209" y="15132"/>
                      <a:pt x="10224" y="15208"/>
                    </a:cubicBezTo>
                    <a:cubicBezTo>
                      <a:pt x="10224" y="15238"/>
                      <a:pt x="10224" y="15253"/>
                      <a:pt x="10224" y="15284"/>
                    </a:cubicBezTo>
                    <a:cubicBezTo>
                      <a:pt x="10224" y="15299"/>
                      <a:pt x="10224" y="15330"/>
                      <a:pt x="10224" y="15345"/>
                    </a:cubicBezTo>
                    <a:cubicBezTo>
                      <a:pt x="10209" y="15360"/>
                      <a:pt x="10209" y="15375"/>
                      <a:pt x="10209" y="15375"/>
                    </a:cubicBezTo>
                    <a:cubicBezTo>
                      <a:pt x="10209" y="15391"/>
                      <a:pt x="10194" y="15406"/>
                      <a:pt x="10194" y="15406"/>
                    </a:cubicBezTo>
                    <a:cubicBezTo>
                      <a:pt x="10194" y="15421"/>
                      <a:pt x="10194" y="15421"/>
                      <a:pt x="10194" y="15421"/>
                    </a:cubicBezTo>
                    <a:lnTo>
                      <a:pt x="10178" y="15436"/>
                    </a:lnTo>
                    <a:lnTo>
                      <a:pt x="10011" y="15436"/>
                    </a:lnTo>
                    <a:cubicBezTo>
                      <a:pt x="9980" y="15421"/>
                      <a:pt x="9950" y="15421"/>
                      <a:pt x="9904" y="15406"/>
                    </a:cubicBezTo>
                    <a:cubicBezTo>
                      <a:pt x="9858" y="15391"/>
                      <a:pt x="9813" y="15375"/>
                      <a:pt x="9767" y="15360"/>
                    </a:cubicBezTo>
                    <a:cubicBezTo>
                      <a:pt x="9691" y="15330"/>
                      <a:pt x="9615" y="15299"/>
                      <a:pt x="9523" y="15284"/>
                    </a:cubicBezTo>
                    <a:cubicBezTo>
                      <a:pt x="9447" y="15253"/>
                      <a:pt x="9356" y="15238"/>
                      <a:pt x="9249" y="15238"/>
                    </a:cubicBezTo>
                    <a:cubicBezTo>
                      <a:pt x="9173" y="15238"/>
                      <a:pt x="9081" y="15238"/>
                      <a:pt x="8990" y="15269"/>
                    </a:cubicBezTo>
                    <a:cubicBezTo>
                      <a:pt x="8914" y="15269"/>
                      <a:pt x="8838" y="15299"/>
                      <a:pt x="8761" y="15345"/>
                    </a:cubicBezTo>
                    <a:cubicBezTo>
                      <a:pt x="8719" y="15359"/>
                      <a:pt x="8677" y="15386"/>
                      <a:pt x="8622" y="15402"/>
                    </a:cubicBezTo>
                    <a:lnTo>
                      <a:pt x="8622" y="15402"/>
                    </a:lnTo>
                    <a:cubicBezTo>
                      <a:pt x="8632" y="15397"/>
                      <a:pt x="8639" y="15386"/>
                      <a:pt x="8639" y="15375"/>
                    </a:cubicBezTo>
                    <a:cubicBezTo>
                      <a:pt x="8685" y="15314"/>
                      <a:pt x="8716" y="15253"/>
                      <a:pt x="8746" y="15177"/>
                    </a:cubicBezTo>
                    <a:cubicBezTo>
                      <a:pt x="8761" y="15147"/>
                      <a:pt x="8777" y="15132"/>
                      <a:pt x="8792" y="15101"/>
                    </a:cubicBezTo>
                    <a:cubicBezTo>
                      <a:pt x="8838" y="15010"/>
                      <a:pt x="8883" y="14934"/>
                      <a:pt x="8929" y="14842"/>
                    </a:cubicBezTo>
                    <a:lnTo>
                      <a:pt x="8975" y="14735"/>
                    </a:lnTo>
                    <a:cubicBezTo>
                      <a:pt x="9036" y="14629"/>
                      <a:pt x="9081" y="14522"/>
                      <a:pt x="9142" y="14416"/>
                    </a:cubicBezTo>
                    <a:cubicBezTo>
                      <a:pt x="9188" y="14309"/>
                      <a:pt x="9249" y="14202"/>
                      <a:pt x="9310" y="14096"/>
                    </a:cubicBezTo>
                    <a:cubicBezTo>
                      <a:pt x="9340" y="14035"/>
                      <a:pt x="9386" y="13974"/>
                      <a:pt x="9432" y="13913"/>
                    </a:cubicBezTo>
                    <a:cubicBezTo>
                      <a:pt x="9447" y="13882"/>
                      <a:pt x="9477" y="13852"/>
                      <a:pt x="9508" y="13821"/>
                    </a:cubicBezTo>
                    <a:close/>
                    <a:moveTo>
                      <a:pt x="28842" y="12511"/>
                    </a:moveTo>
                    <a:lnTo>
                      <a:pt x="28873" y="12526"/>
                    </a:lnTo>
                    <a:lnTo>
                      <a:pt x="28903" y="12526"/>
                    </a:lnTo>
                    <a:cubicBezTo>
                      <a:pt x="28919" y="12526"/>
                      <a:pt x="28934" y="12541"/>
                      <a:pt x="28934" y="12541"/>
                    </a:cubicBezTo>
                    <a:cubicBezTo>
                      <a:pt x="28949" y="12557"/>
                      <a:pt x="28979" y="12557"/>
                      <a:pt x="28995" y="12572"/>
                    </a:cubicBezTo>
                    <a:cubicBezTo>
                      <a:pt x="29010" y="12572"/>
                      <a:pt x="29025" y="12587"/>
                      <a:pt x="29040" y="12602"/>
                    </a:cubicBezTo>
                    <a:cubicBezTo>
                      <a:pt x="29056" y="12618"/>
                      <a:pt x="29086" y="12648"/>
                      <a:pt x="29101" y="12663"/>
                    </a:cubicBezTo>
                    <a:cubicBezTo>
                      <a:pt x="29132" y="12694"/>
                      <a:pt x="29147" y="12724"/>
                      <a:pt x="29162" y="12740"/>
                    </a:cubicBezTo>
                    <a:lnTo>
                      <a:pt x="29178" y="12755"/>
                    </a:lnTo>
                    <a:cubicBezTo>
                      <a:pt x="29208" y="12785"/>
                      <a:pt x="29223" y="12816"/>
                      <a:pt x="29238" y="12846"/>
                    </a:cubicBezTo>
                    <a:lnTo>
                      <a:pt x="29254" y="12861"/>
                    </a:lnTo>
                    <a:cubicBezTo>
                      <a:pt x="29269" y="12892"/>
                      <a:pt x="29284" y="12907"/>
                      <a:pt x="29299" y="12938"/>
                    </a:cubicBezTo>
                    <a:cubicBezTo>
                      <a:pt x="29315" y="12968"/>
                      <a:pt x="29330" y="12999"/>
                      <a:pt x="29360" y="13029"/>
                    </a:cubicBezTo>
                    <a:cubicBezTo>
                      <a:pt x="29376" y="13060"/>
                      <a:pt x="29376" y="13090"/>
                      <a:pt x="29391" y="13120"/>
                    </a:cubicBezTo>
                    <a:cubicBezTo>
                      <a:pt x="29406" y="13136"/>
                      <a:pt x="29421" y="13166"/>
                      <a:pt x="29437" y="13197"/>
                    </a:cubicBezTo>
                    <a:cubicBezTo>
                      <a:pt x="29467" y="13258"/>
                      <a:pt x="29482" y="13319"/>
                      <a:pt x="29497" y="13364"/>
                    </a:cubicBezTo>
                    <a:cubicBezTo>
                      <a:pt x="29528" y="13440"/>
                      <a:pt x="29543" y="13501"/>
                      <a:pt x="29558" y="13562"/>
                    </a:cubicBezTo>
                    <a:lnTo>
                      <a:pt x="29574" y="13623"/>
                    </a:lnTo>
                    <a:cubicBezTo>
                      <a:pt x="29589" y="13684"/>
                      <a:pt x="29589" y="13745"/>
                      <a:pt x="29604" y="13806"/>
                    </a:cubicBezTo>
                    <a:cubicBezTo>
                      <a:pt x="29604" y="13867"/>
                      <a:pt x="29604" y="13913"/>
                      <a:pt x="29604" y="13958"/>
                    </a:cubicBezTo>
                    <a:lnTo>
                      <a:pt x="29604" y="13989"/>
                    </a:lnTo>
                    <a:cubicBezTo>
                      <a:pt x="29604" y="14050"/>
                      <a:pt x="29604" y="14096"/>
                      <a:pt x="29589" y="14141"/>
                    </a:cubicBezTo>
                    <a:cubicBezTo>
                      <a:pt x="29589" y="14172"/>
                      <a:pt x="29589" y="14202"/>
                      <a:pt x="29574" y="14233"/>
                    </a:cubicBezTo>
                    <a:lnTo>
                      <a:pt x="29574" y="14263"/>
                    </a:lnTo>
                    <a:cubicBezTo>
                      <a:pt x="29558" y="14385"/>
                      <a:pt x="29528" y="14492"/>
                      <a:pt x="29497" y="14614"/>
                    </a:cubicBezTo>
                    <a:cubicBezTo>
                      <a:pt x="29482" y="14690"/>
                      <a:pt x="29467" y="14766"/>
                      <a:pt x="29452" y="14842"/>
                    </a:cubicBezTo>
                    <a:cubicBezTo>
                      <a:pt x="29406" y="15040"/>
                      <a:pt x="29376" y="15238"/>
                      <a:pt x="29345" y="15436"/>
                    </a:cubicBezTo>
                    <a:lnTo>
                      <a:pt x="29330" y="15467"/>
                    </a:lnTo>
                    <a:cubicBezTo>
                      <a:pt x="29330" y="15482"/>
                      <a:pt x="29330" y="15497"/>
                      <a:pt x="29330" y="15497"/>
                    </a:cubicBezTo>
                    <a:cubicBezTo>
                      <a:pt x="29284" y="15223"/>
                      <a:pt x="29238" y="14949"/>
                      <a:pt x="29178" y="14675"/>
                    </a:cubicBezTo>
                    <a:cubicBezTo>
                      <a:pt x="29117" y="14294"/>
                      <a:pt x="29056" y="13913"/>
                      <a:pt x="28979" y="13547"/>
                    </a:cubicBezTo>
                    <a:cubicBezTo>
                      <a:pt x="28934" y="13258"/>
                      <a:pt x="28888" y="12983"/>
                      <a:pt x="28842" y="12709"/>
                    </a:cubicBezTo>
                    <a:lnTo>
                      <a:pt x="28842" y="12709"/>
                    </a:lnTo>
                    <a:cubicBezTo>
                      <a:pt x="28903" y="13151"/>
                      <a:pt x="28979" y="13593"/>
                      <a:pt x="29040" y="14035"/>
                    </a:cubicBezTo>
                    <a:cubicBezTo>
                      <a:pt x="29117" y="14476"/>
                      <a:pt x="29178" y="14918"/>
                      <a:pt x="29238" y="15360"/>
                    </a:cubicBezTo>
                    <a:lnTo>
                      <a:pt x="29284" y="15604"/>
                    </a:lnTo>
                    <a:cubicBezTo>
                      <a:pt x="29254" y="15482"/>
                      <a:pt x="29208" y="15330"/>
                      <a:pt x="29147" y="15177"/>
                    </a:cubicBezTo>
                    <a:cubicBezTo>
                      <a:pt x="29117" y="15101"/>
                      <a:pt x="29086" y="15040"/>
                      <a:pt x="29040" y="14964"/>
                    </a:cubicBezTo>
                    <a:cubicBezTo>
                      <a:pt x="29010" y="14903"/>
                      <a:pt x="28964" y="14842"/>
                      <a:pt x="28919" y="14781"/>
                    </a:cubicBezTo>
                    <a:cubicBezTo>
                      <a:pt x="28903" y="14766"/>
                      <a:pt x="28888" y="14735"/>
                      <a:pt x="28888" y="14720"/>
                    </a:cubicBezTo>
                    <a:cubicBezTo>
                      <a:pt x="28873" y="14705"/>
                      <a:pt x="28858" y="14690"/>
                      <a:pt x="28842" y="14675"/>
                    </a:cubicBezTo>
                    <a:cubicBezTo>
                      <a:pt x="28751" y="14522"/>
                      <a:pt x="28659" y="14370"/>
                      <a:pt x="28583" y="14217"/>
                    </a:cubicBezTo>
                    <a:cubicBezTo>
                      <a:pt x="28538" y="14141"/>
                      <a:pt x="28507" y="14065"/>
                      <a:pt x="28477" y="13989"/>
                    </a:cubicBezTo>
                    <a:cubicBezTo>
                      <a:pt x="28461" y="13943"/>
                      <a:pt x="28446" y="13897"/>
                      <a:pt x="28431" y="13867"/>
                    </a:cubicBezTo>
                    <a:cubicBezTo>
                      <a:pt x="28431" y="13821"/>
                      <a:pt x="28416" y="13791"/>
                      <a:pt x="28400" y="13745"/>
                    </a:cubicBezTo>
                    <a:lnTo>
                      <a:pt x="28400" y="13730"/>
                    </a:lnTo>
                    <a:cubicBezTo>
                      <a:pt x="28385" y="13684"/>
                      <a:pt x="28385" y="13638"/>
                      <a:pt x="28370" y="13593"/>
                    </a:cubicBezTo>
                    <a:cubicBezTo>
                      <a:pt x="28370" y="13532"/>
                      <a:pt x="28370" y="13486"/>
                      <a:pt x="28355" y="13440"/>
                    </a:cubicBezTo>
                    <a:lnTo>
                      <a:pt x="28355" y="13364"/>
                    </a:lnTo>
                    <a:lnTo>
                      <a:pt x="28355" y="13319"/>
                    </a:lnTo>
                    <a:cubicBezTo>
                      <a:pt x="28355" y="13288"/>
                      <a:pt x="28355" y="13258"/>
                      <a:pt x="28355" y="13242"/>
                    </a:cubicBezTo>
                    <a:lnTo>
                      <a:pt x="28355" y="13197"/>
                    </a:lnTo>
                    <a:cubicBezTo>
                      <a:pt x="28370" y="13136"/>
                      <a:pt x="28370" y="13075"/>
                      <a:pt x="28385" y="13014"/>
                    </a:cubicBezTo>
                    <a:cubicBezTo>
                      <a:pt x="28385" y="12968"/>
                      <a:pt x="28400" y="12922"/>
                      <a:pt x="28416" y="12877"/>
                    </a:cubicBezTo>
                    <a:cubicBezTo>
                      <a:pt x="28416" y="12846"/>
                      <a:pt x="28431" y="12816"/>
                      <a:pt x="28446" y="12785"/>
                    </a:cubicBezTo>
                    <a:cubicBezTo>
                      <a:pt x="28461" y="12770"/>
                      <a:pt x="28461" y="12755"/>
                      <a:pt x="28477" y="12724"/>
                    </a:cubicBezTo>
                    <a:cubicBezTo>
                      <a:pt x="28492" y="12709"/>
                      <a:pt x="28507" y="12679"/>
                      <a:pt x="28522" y="12663"/>
                    </a:cubicBezTo>
                    <a:cubicBezTo>
                      <a:pt x="28538" y="12648"/>
                      <a:pt x="28553" y="12633"/>
                      <a:pt x="28568" y="12618"/>
                    </a:cubicBezTo>
                    <a:cubicBezTo>
                      <a:pt x="28583" y="12618"/>
                      <a:pt x="28599" y="12602"/>
                      <a:pt x="28614" y="12587"/>
                    </a:cubicBezTo>
                    <a:cubicBezTo>
                      <a:pt x="28629" y="12572"/>
                      <a:pt x="28644" y="12572"/>
                      <a:pt x="28659" y="12557"/>
                    </a:cubicBezTo>
                    <a:cubicBezTo>
                      <a:pt x="28675" y="12557"/>
                      <a:pt x="28690" y="12541"/>
                      <a:pt x="28720" y="12541"/>
                    </a:cubicBezTo>
                    <a:cubicBezTo>
                      <a:pt x="28736" y="12526"/>
                      <a:pt x="28736" y="12526"/>
                      <a:pt x="28751" y="12526"/>
                    </a:cubicBezTo>
                    <a:cubicBezTo>
                      <a:pt x="28766" y="12526"/>
                      <a:pt x="28781" y="12511"/>
                      <a:pt x="28797" y="12511"/>
                    </a:cubicBezTo>
                    <a:close/>
                    <a:moveTo>
                      <a:pt x="6781" y="14812"/>
                    </a:moveTo>
                    <a:cubicBezTo>
                      <a:pt x="6781" y="14812"/>
                      <a:pt x="6781" y="14827"/>
                      <a:pt x="6796" y="14827"/>
                    </a:cubicBezTo>
                    <a:lnTo>
                      <a:pt x="6826" y="14827"/>
                    </a:lnTo>
                    <a:cubicBezTo>
                      <a:pt x="6842" y="14827"/>
                      <a:pt x="6857" y="14842"/>
                      <a:pt x="6857" y="14842"/>
                    </a:cubicBezTo>
                    <a:lnTo>
                      <a:pt x="6872" y="14842"/>
                    </a:lnTo>
                    <a:cubicBezTo>
                      <a:pt x="6872" y="14857"/>
                      <a:pt x="6887" y="14857"/>
                      <a:pt x="6903" y="14873"/>
                    </a:cubicBezTo>
                    <a:lnTo>
                      <a:pt x="6964" y="14873"/>
                    </a:lnTo>
                    <a:cubicBezTo>
                      <a:pt x="6979" y="14873"/>
                      <a:pt x="6979" y="14857"/>
                      <a:pt x="6994" y="14842"/>
                    </a:cubicBezTo>
                    <a:cubicBezTo>
                      <a:pt x="6994" y="14842"/>
                      <a:pt x="7009" y="14857"/>
                      <a:pt x="7009" y="14857"/>
                    </a:cubicBezTo>
                    <a:cubicBezTo>
                      <a:pt x="7055" y="14888"/>
                      <a:pt x="7085" y="14903"/>
                      <a:pt x="7131" y="14903"/>
                    </a:cubicBezTo>
                    <a:cubicBezTo>
                      <a:pt x="7162" y="14918"/>
                      <a:pt x="7177" y="14918"/>
                      <a:pt x="7207" y="14934"/>
                    </a:cubicBezTo>
                    <a:cubicBezTo>
                      <a:pt x="7268" y="14949"/>
                      <a:pt x="7314" y="14964"/>
                      <a:pt x="7375" y="14979"/>
                    </a:cubicBezTo>
                    <a:cubicBezTo>
                      <a:pt x="7421" y="15010"/>
                      <a:pt x="7466" y="15040"/>
                      <a:pt x="7527" y="15071"/>
                    </a:cubicBezTo>
                    <a:lnTo>
                      <a:pt x="7512" y="15071"/>
                    </a:lnTo>
                    <a:lnTo>
                      <a:pt x="7558" y="15086"/>
                    </a:lnTo>
                    <a:cubicBezTo>
                      <a:pt x="7634" y="15132"/>
                      <a:pt x="7695" y="15177"/>
                      <a:pt x="7756" y="15238"/>
                    </a:cubicBezTo>
                    <a:cubicBezTo>
                      <a:pt x="7817" y="15269"/>
                      <a:pt x="7847" y="15314"/>
                      <a:pt x="7893" y="15360"/>
                    </a:cubicBezTo>
                    <a:cubicBezTo>
                      <a:pt x="7939" y="15406"/>
                      <a:pt x="7984" y="15452"/>
                      <a:pt x="8015" y="15497"/>
                    </a:cubicBezTo>
                    <a:cubicBezTo>
                      <a:pt x="8045" y="15543"/>
                      <a:pt x="8076" y="15573"/>
                      <a:pt x="8106" y="15619"/>
                    </a:cubicBezTo>
                    <a:cubicBezTo>
                      <a:pt x="8106" y="15650"/>
                      <a:pt x="8121" y="15680"/>
                      <a:pt x="8137" y="15695"/>
                    </a:cubicBezTo>
                    <a:lnTo>
                      <a:pt x="8152" y="15741"/>
                    </a:lnTo>
                    <a:cubicBezTo>
                      <a:pt x="8152" y="15756"/>
                      <a:pt x="8167" y="15787"/>
                      <a:pt x="8167" y="15802"/>
                    </a:cubicBezTo>
                    <a:cubicBezTo>
                      <a:pt x="8182" y="15832"/>
                      <a:pt x="8182" y="15848"/>
                      <a:pt x="8182" y="15878"/>
                    </a:cubicBezTo>
                    <a:cubicBezTo>
                      <a:pt x="8182" y="15893"/>
                      <a:pt x="8182" y="15909"/>
                      <a:pt x="8182" y="15924"/>
                    </a:cubicBezTo>
                    <a:lnTo>
                      <a:pt x="8182" y="15954"/>
                    </a:lnTo>
                    <a:cubicBezTo>
                      <a:pt x="8182" y="15970"/>
                      <a:pt x="8182" y="15985"/>
                      <a:pt x="8167" y="15985"/>
                    </a:cubicBezTo>
                    <a:cubicBezTo>
                      <a:pt x="8167" y="16000"/>
                      <a:pt x="8167" y="16000"/>
                      <a:pt x="8167" y="16015"/>
                    </a:cubicBezTo>
                    <a:lnTo>
                      <a:pt x="8152" y="16031"/>
                    </a:lnTo>
                    <a:lnTo>
                      <a:pt x="8152" y="16046"/>
                    </a:lnTo>
                    <a:lnTo>
                      <a:pt x="8137" y="16061"/>
                    </a:lnTo>
                    <a:cubicBezTo>
                      <a:pt x="8121" y="16076"/>
                      <a:pt x="8091" y="16091"/>
                      <a:pt x="8076" y="16107"/>
                    </a:cubicBezTo>
                    <a:cubicBezTo>
                      <a:pt x="8045" y="16137"/>
                      <a:pt x="8000" y="16168"/>
                      <a:pt x="7954" y="16183"/>
                    </a:cubicBezTo>
                    <a:cubicBezTo>
                      <a:pt x="7923" y="16198"/>
                      <a:pt x="7893" y="16213"/>
                      <a:pt x="7878" y="16229"/>
                    </a:cubicBezTo>
                    <a:cubicBezTo>
                      <a:pt x="7847" y="16244"/>
                      <a:pt x="7832" y="16244"/>
                      <a:pt x="7801" y="16259"/>
                    </a:cubicBezTo>
                    <a:lnTo>
                      <a:pt x="7786" y="16274"/>
                    </a:lnTo>
                    <a:lnTo>
                      <a:pt x="7741" y="16274"/>
                    </a:lnTo>
                    <a:cubicBezTo>
                      <a:pt x="7741" y="16274"/>
                      <a:pt x="7725" y="16290"/>
                      <a:pt x="7710" y="16290"/>
                    </a:cubicBezTo>
                    <a:lnTo>
                      <a:pt x="7695" y="16290"/>
                    </a:lnTo>
                    <a:cubicBezTo>
                      <a:pt x="7680" y="16290"/>
                      <a:pt x="7649" y="16305"/>
                      <a:pt x="7619" y="16305"/>
                    </a:cubicBezTo>
                    <a:lnTo>
                      <a:pt x="7451" y="16305"/>
                    </a:lnTo>
                    <a:cubicBezTo>
                      <a:pt x="7436" y="16290"/>
                      <a:pt x="7405" y="16290"/>
                      <a:pt x="7375" y="16290"/>
                    </a:cubicBezTo>
                    <a:lnTo>
                      <a:pt x="7268" y="16259"/>
                    </a:lnTo>
                    <a:cubicBezTo>
                      <a:pt x="7207" y="16229"/>
                      <a:pt x="7131" y="16213"/>
                      <a:pt x="7055" y="16198"/>
                    </a:cubicBezTo>
                    <a:lnTo>
                      <a:pt x="6872" y="16198"/>
                    </a:lnTo>
                    <a:cubicBezTo>
                      <a:pt x="6811" y="16198"/>
                      <a:pt x="6750" y="16213"/>
                      <a:pt x="6689" y="16229"/>
                    </a:cubicBezTo>
                    <a:cubicBezTo>
                      <a:pt x="6567" y="16244"/>
                      <a:pt x="6461" y="16290"/>
                      <a:pt x="6339" y="16350"/>
                    </a:cubicBezTo>
                    <a:lnTo>
                      <a:pt x="6308" y="16350"/>
                    </a:lnTo>
                    <a:cubicBezTo>
                      <a:pt x="6217" y="16396"/>
                      <a:pt x="6126" y="16442"/>
                      <a:pt x="6019" y="16472"/>
                    </a:cubicBezTo>
                    <a:cubicBezTo>
                      <a:pt x="5897" y="16518"/>
                      <a:pt x="5790" y="16564"/>
                      <a:pt x="5668" y="16594"/>
                    </a:cubicBezTo>
                    <a:cubicBezTo>
                      <a:pt x="5623" y="16609"/>
                      <a:pt x="5562" y="16609"/>
                      <a:pt x="5516" y="16625"/>
                    </a:cubicBezTo>
                    <a:lnTo>
                      <a:pt x="5364" y="16625"/>
                    </a:lnTo>
                    <a:cubicBezTo>
                      <a:pt x="5349" y="16609"/>
                      <a:pt x="5333" y="16609"/>
                      <a:pt x="5318" y="16609"/>
                    </a:cubicBezTo>
                    <a:cubicBezTo>
                      <a:pt x="5318" y="16609"/>
                      <a:pt x="5303" y="16609"/>
                      <a:pt x="5288" y="16594"/>
                    </a:cubicBezTo>
                    <a:lnTo>
                      <a:pt x="5272" y="16594"/>
                    </a:lnTo>
                    <a:cubicBezTo>
                      <a:pt x="5272" y="16579"/>
                      <a:pt x="5257" y="16579"/>
                      <a:pt x="5257" y="16579"/>
                    </a:cubicBezTo>
                    <a:lnTo>
                      <a:pt x="5257" y="16564"/>
                    </a:lnTo>
                    <a:cubicBezTo>
                      <a:pt x="5242" y="16564"/>
                      <a:pt x="5242" y="16564"/>
                      <a:pt x="5242" y="16549"/>
                    </a:cubicBezTo>
                    <a:lnTo>
                      <a:pt x="5227" y="16533"/>
                    </a:lnTo>
                    <a:cubicBezTo>
                      <a:pt x="5227" y="16533"/>
                      <a:pt x="5227" y="16518"/>
                      <a:pt x="5211" y="16518"/>
                    </a:cubicBezTo>
                    <a:cubicBezTo>
                      <a:pt x="5211" y="16503"/>
                      <a:pt x="5211" y="16488"/>
                      <a:pt x="5211" y="16488"/>
                    </a:cubicBezTo>
                    <a:cubicBezTo>
                      <a:pt x="5196" y="16472"/>
                      <a:pt x="5196" y="16442"/>
                      <a:pt x="5196" y="16427"/>
                    </a:cubicBezTo>
                    <a:cubicBezTo>
                      <a:pt x="5196" y="16411"/>
                      <a:pt x="5196" y="16396"/>
                      <a:pt x="5196" y="16381"/>
                    </a:cubicBezTo>
                    <a:lnTo>
                      <a:pt x="5196" y="16320"/>
                    </a:lnTo>
                    <a:cubicBezTo>
                      <a:pt x="5211" y="16244"/>
                      <a:pt x="5227" y="16183"/>
                      <a:pt x="5242" y="16122"/>
                    </a:cubicBezTo>
                    <a:cubicBezTo>
                      <a:pt x="5257" y="16061"/>
                      <a:pt x="5272" y="16015"/>
                      <a:pt x="5303" y="15954"/>
                    </a:cubicBezTo>
                    <a:lnTo>
                      <a:pt x="5379" y="15772"/>
                    </a:lnTo>
                    <a:cubicBezTo>
                      <a:pt x="5394" y="15711"/>
                      <a:pt x="5425" y="15665"/>
                      <a:pt x="5455" y="15619"/>
                    </a:cubicBezTo>
                    <a:cubicBezTo>
                      <a:pt x="5470" y="15573"/>
                      <a:pt x="5501" y="15528"/>
                      <a:pt x="5531" y="15482"/>
                    </a:cubicBezTo>
                    <a:lnTo>
                      <a:pt x="5531" y="15467"/>
                    </a:lnTo>
                    <a:cubicBezTo>
                      <a:pt x="5562" y="15421"/>
                      <a:pt x="5608" y="15375"/>
                      <a:pt x="5638" y="15330"/>
                    </a:cubicBezTo>
                    <a:cubicBezTo>
                      <a:pt x="5668" y="15284"/>
                      <a:pt x="5714" y="15238"/>
                      <a:pt x="5745" y="15208"/>
                    </a:cubicBezTo>
                    <a:cubicBezTo>
                      <a:pt x="5790" y="15162"/>
                      <a:pt x="5821" y="15132"/>
                      <a:pt x="5867" y="15101"/>
                    </a:cubicBezTo>
                    <a:cubicBezTo>
                      <a:pt x="5897" y="15071"/>
                      <a:pt x="5943" y="15040"/>
                      <a:pt x="5988" y="15025"/>
                    </a:cubicBezTo>
                    <a:cubicBezTo>
                      <a:pt x="6019" y="15010"/>
                      <a:pt x="6049" y="14994"/>
                      <a:pt x="6080" y="14979"/>
                    </a:cubicBezTo>
                    <a:lnTo>
                      <a:pt x="6186" y="14934"/>
                    </a:lnTo>
                    <a:cubicBezTo>
                      <a:pt x="6263" y="14903"/>
                      <a:pt x="6339" y="14873"/>
                      <a:pt x="6430" y="14857"/>
                    </a:cubicBezTo>
                    <a:cubicBezTo>
                      <a:pt x="6491" y="14842"/>
                      <a:pt x="6552" y="14827"/>
                      <a:pt x="6628" y="14827"/>
                    </a:cubicBezTo>
                    <a:lnTo>
                      <a:pt x="6720" y="14812"/>
                    </a:lnTo>
                    <a:close/>
                    <a:moveTo>
                      <a:pt x="16577" y="15802"/>
                    </a:moveTo>
                    <a:cubicBezTo>
                      <a:pt x="16623" y="15817"/>
                      <a:pt x="16669" y="15848"/>
                      <a:pt x="16715" y="15863"/>
                    </a:cubicBezTo>
                    <a:lnTo>
                      <a:pt x="16730" y="15863"/>
                    </a:lnTo>
                    <a:cubicBezTo>
                      <a:pt x="16745" y="15878"/>
                      <a:pt x="16760" y="15878"/>
                      <a:pt x="16775" y="15893"/>
                    </a:cubicBezTo>
                    <a:cubicBezTo>
                      <a:pt x="16867" y="15939"/>
                      <a:pt x="16958" y="15985"/>
                      <a:pt x="17034" y="16046"/>
                    </a:cubicBezTo>
                    <a:cubicBezTo>
                      <a:pt x="17095" y="16076"/>
                      <a:pt x="17156" y="16122"/>
                      <a:pt x="17202" y="16168"/>
                    </a:cubicBezTo>
                    <a:lnTo>
                      <a:pt x="17202" y="16152"/>
                    </a:lnTo>
                    <a:lnTo>
                      <a:pt x="17217" y="16168"/>
                    </a:lnTo>
                    <a:lnTo>
                      <a:pt x="17202" y="16168"/>
                    </a:lnTo>
                    <a:cubicBezTo>
                      <a:pt x="17248" y="16198"/>
                      <a:pt x="17293" y="16244"/>
                      <a:pt x="17339" y="16290"/>
                    </a:cubicBezTo>
                    <a:cubicBezTo>
                      <a:pt x="17385" y="16335"/>
                      <a:pt x="17431" y="16396"/>
                      <a:pt x="17476" y="16457"/>
                    </a:cubicBezTo>
                    <a:lnTo>
                      <a:pt x="17507" y="16488"/>
                    </a:lnTo>
                    <a:lnTo>
                      <a:pt x="17522" y="16518"/>
                    </a:lnTo>
                    <a:lnTo>
                      <a:pt x="17537" y="16549"/>
                    </a:lnTo>
                    <a:cubicBezTo>
                      <a:pt x="17552" y="16564"/>
                      <a:pt x="17568" y="16579"/>
                      <a:pt x="17583" y="16579"/>
                    </a:cubicBezTo>
                    <a:lnTo>
                      <a:pt x="17583" y="16594"/>
                    </a:lnTo>
                    <a:cubicBezTo>
                      <a:pt x="17583" y="16625"/>
                      <a:pt x="17598" y="16670"/>
                      <a:pt x="17598" y="16716"/>
                    </a:cubicBezTo>
                    <a:cubicBezTo>
                      <a:pt x="17583" y="16701"/>
                      <a:pt x="17568" y="16670"/>
                      <a:pt x="17552" y="16655"/>
                    </a:cubicBezTo>
                    <a:cubicBezTo>
                      <a:pt x="17507" y="16609"/>
                      <a:pt x="17461" y="16579"/>
                      <a:pt x="17415" y="16549"/>
                    </a:cubicBezTo>
                    <a:cubicBezTo>
                      <a:pt x="17385" y="16518"/>
                      <a:pt x="17354" y="16503"/>
                      <a:pt x="17324" y="16488"/>
                    </a:cubicBezTo>
                    <a:cubicBezTo>
                      <a:pt x="17278" y="16457"/>
                      <a:pt x="17217" y="16442"/>
                      <a:pt x="17156" y="16411"/>
                    </a:cubicBezTo>
                    <a:lnTo>
                      <a:pt x="17095" y="16381"/>
                    </a:lnTo>
                    <a:cubicBezTo>
                      <a:pt x="17034" y="16350"/>
                      <a:pt x="16974" y="16320"/>
                      <a:pt x="16913" y="16290"/>
                    </a:cubicBezTo>
                    <a:cubicBezTo>
                      <a:pt x="16882" y="16259"/>
                      <a:pt x="16836" y="16244"/>
                      <a:pt x="16806" y="16213"/>
                    </a:cubicBezTo>
                    <a:lnTo>
                      <a:pt x="16806" y="16198"/>
                    </a:lnTo>
                    <a:cubicBezTo>
                      <a:pt x="16760" y="16168"/>
                      <a:pt x="16730" y="16137"/>
                      <a:pt x="16684" y="16107"/>
                    </a:cubicBezTo>
                    <a:cubicBezTo>
                      <a:pt x="16654" y="16061"/>
                      <a:pt x="16638" y="16046"/>
                      <a:pt x="16608" y="16015"/>
                    </a:cubicBezTo>
                    <a:cubicBezTo>
                      <a:pt x="16608" y="15985"/>
                      <a:pt x="16593" y="15970"/>
                      <a:pt x="16577" y="15954"/>
                    </a:cubicBezTo>
                    <a:cubicBezTo>
                      <a:pt x="16577" y="15939"/>
                      <a:pt x="16562" y="15924"/>
                      <a:pt x="16562" y="15909"/>
                    </a:cubicBezTo>
                    <a:cubicBezTo>
                      <a:pt x="16547" y="15893"/>
                      <a:pt x="16547" y="15878"/>
                      <a:pt x="16547" y="15863"/>
                    </a:cubicBezTo>
                    <a:cubicBezTo>
                      <a:pt x="16547" y="15863"/>
                      <a:pt x="16547" y="15848"/>
                      <a:pt x="16547" y="15848"/>
                    </a:cubicBezTo>
                    <a:cubicBezTo>
                      <a:pt x="16547" y="15848"/>
                      <a:pt x="16547" y="15832"/>
                      <a:pt x="16547" y="15817"/>
                    </a:cubicBezTo>
                    <a:lnTo>
                      <a:pt x="16547" y="15802"/>
                    </a:lnTo>
                    <a:close/>
                    <a:moveTo>
                      <a:pt x="18330" y="15497"/>
                    </a:moveTo>
                    <a:cubicBezTo>
                      <a:pt x="18345" y="15512"/>
                      <a:pt x="18345" y="15512"/>
                      <a:pt x="18345" y="15512"/>
                    </a:cubicBezTo>
                    <a:lnTo>
                      <a:pt x="18345" y="15528"/>
                    </a:lnTo>
                    <a:lnTo>
                      <a:pt x="18360" y="15528"/>
                    </a:lnTo>
                    <a:lnTo>
                      <a:pt x="18360" y="15543"/>
                    </a:lnTo>
                    <a:cubicBezTo>
                      <a:pt x="18360" y="15543"/>
                      <a:pt x="18360" y="15558"/>
                      <a:pt x="18360" y="15573"/>
                    </a:cubicBezTo>
                    <a:cubicBezTo>
                      <a:pt x="18375" y="15589"/>
                      <a:pt x="18375" y="15589"/>
                      <a:pt x="18375" y="15604"/>
                    </a:cubicBezTo>
                    <a:cubicBezTo>
                      <a:pt x="18375" y="15634"/>
                      <a:pt x="18375" y="15665"/>
                      <a:pt x="18375" y="15695"/>
                    </a:cubicBezTo>
                    <a:cubicBezTo>
                      <a:pt x="18375" y="15756"/>
                      <a:pt x="18360" y="15817"/>
                      <a:pt x="18360" y="15878"/>
                    </a:cubicBezTo>
                    <a:cubicBezTo>
                      <a:pt x="18345" y="15939"/>
                      <a:pt x="18330" y="15985"/>
                      <a:pt x="18330" y="16046"/>
                    </a:cubicBezTo>
                    <a:lnTo>
                      <a:pt x="18284" y="16229"/>
                    </a:lnTo>
                    <a:cubicBezTo>
                      <a:pt x="18253" y="16320"/>
                      <a:pt x="18223" y="16411"/>
                      <a:pt x="18192" y="16503"/>
                    </a:cubicBezTo>
                    <a:lnTo>
                      <a:pt x="18177" y="16564"/>
                    </a:lnTo>
                    <a:lnTo>
                      <a:pt x="18177" y="16564"/>
                    </a:lnTo>
                    <a:lnTo>
                      <a:pt x="18192" y="16549"/>
                    </a:lnTo>
                    <a:lnTo>
                      <a:pt x="18177" y="16579"/>
                    </a:lnTo>
                    <a:cubicBezTo>
                      <a:pt x="18147" y="16640"/>
                      <a:pt x="18131" y="16701"/>
                      <a:pt x="18101" y="16762"/>
                    </a:cubicBezTo>
                    <a:cubicBezTo>
                      <a:pt x="18086" y="16823"/>
                      <a:pt x="18055" y="16884"/>
                      <a:pt x="18040" y="16960"/>
                    </a:cubicBezTo>
                    <a:cubicBezTo>
                      <a:pt x="18025" y="17036"/>
                      <a:pt x="18010" y="17097"/>
                      <a:pt x="17994" y="17173"/>
                    </a:cubicBezTo>
                    <a:lnTo>
                      <a:pt x="17994" y="17158"/>
                    </a:lnTo>
                    <a:cubicBezTo>
                      <a:pt x="17994" y="17127"/>
                      <a:pt x="17994" y="17097"/>
                      <a:pt x="17994" y="17051"/>
                    </a:cubicBezTo>
                    <a:cubicBezTo>
                      <a:pt x="17994" y="17006"/>
                      <a:pt x="17994" y="16945"/>
                      <a:pt x="17979" y="16899"/>
                    </a:cubicBezTo>
                    <a:cubicBezTo>
                      <a:pt x="17979" y="16868"/>
                      <a:pt x="17979" y="16838"/>
                      <a:pt x="17979" y="16808"/>
                    </a:cubicBezTo>
                    <a:lnTo>
                      <a:pt x="17979" y="16762"/>
                    </a:lnTo>
                    <a:cubicBezTo>
                      <a:pt x="17979" y="16670"/>
                      <a:pt x="17979" y="16579"/>
                      <a:pt x="17979" y="16503"/>
                    </a:cubicBezTo>
                    <a:lnTo>
                      <a:pt x="17979" y="16457"/>
                    </a:lnTo>
                    <a:cubicBezTo>
                      <a:pt x="17979" y="16396"/>
                      <a:pt x="17994" y="16335"/>
                      <a:pt x="17994" y="16259"/>
                    </a:cubicBezTo>
                    <a:lnTo>
                      <a:pt x="17994" y="16229"/>
                    </a:lnTo>
                    <a:cubicBezTo>
                      <a:pt x="17994" y="16198"/>
                      <a:pt x="18010" y="16168"/>
                      <a:pt x="18010" y="16152"/>
                    </a:cubicBezTo>
                    <a:lnTo>
                      <a:pt x="18010" y="16107"/>
                    </a:lnTo>
                    <a:cubicBezTo>
                      <a:pt x="18010" y="16076"/>
                      <a:pt x="18010" y="16046"/>
                      <a:pt x="18025" y="16015"/>
                    </a:cubicBezTo>
                    <a:lnTo>
                      <a:pt x="18025" y="15970"/>
                    </a:lnTo>
                    <a:lnTo>
                      <a:pt x="18040" y="15939"/>
                    </a:lnTo>
                    <a:cubicBezTo>
                      <a:pt x="18040" y="15878"/>
                      <a:pt x="18055" y="15832"/>
                      <a:pt x="18071" y="15772"/>
                    </a:cubicBezTo>
                    <a:cubicBezTo>
                      <a:pt x="18086" y="15741"/>
                      <a:pt x="18101" y="15711"/>
                      <a:pt x="18116" y="15665"/>
                    </a:cubicBezTo>
                    <a:cubicBezTo>
                      <a:pt x="18131" y="15650"/>
                      <a:pt x="18131" y="15634"/>
                      <a:pt x="18147" y="15619"/>
                    </a:cubicBezTo>
                    <a:cubicBezTo>
                      <a:pt x="18162" y="15604"/>
                      <a:pt x="18162" y="15589"/>
                      <a:pt x="18177" y="15573"/>
                    </a:cubicBezTo>
                    <a:cubicBezTo>
                      <a:pt x="18177" y="15573"/>
                      <a:pt x="18192" y="15558"/>
                      <a:pt x="18208" y="15543"/>
                    </a:cubicBezTo>
                    <a:cubicBezTo>
                      <a:pt x="18208" y="15543"/>
                      <a:pt x="18223" y="15528"/>
                      <a:pt x="18223" y="15528"/>
                    </a:cubicBezTo>
                    <a:cubicBezTo>
                      <a:pt x="18238" y="15528"/>
                      <a:pt x="18238" y="15512"/>
                      <a:pt x="18253" y="15512"/>
                    </a:cubicBezTo>
                    <a:lnTo>
                      <a:pt x="18269" y="15512"/>
                    </a:lnTo>
                    <a:cubicBezTo>
                      <a:pt x="18284" y="15497"/>
                      <a:pt x="18284" y="15497"/>
                      <a:pt x="18284" y="15497"/>
                    </a:cubicBezTo>
                    <a:close/>
                    <a:moveTo>
                      <a:pt x="31158" y="14720"/>
                    </a:moveTo>
                    <a:cubicBezTo>
                      <a:pt x="31173" y="14735"/>
                      <a:pt x="31189" y="14735"/>
                      <a:pt x="31204" y="14735"/>
                    </a:cubicBezTo>
                    <a:cubicBezTo>
                      <a:pt x="31219" y="14735"/>
                      <a:pt x="31219" y="14751"/>
                      <a:pt x="31234" y="14751"/>
                    </a:cubicBezTo>
                    <a:cubicBezTo>
                      <a:pt x="31250" y="14751"/>
                      <a:pt x="31265" y="14766"/>
                      <a:pt x="31265" y="14766"/>
                    </a:cubicBezTo>
                    <a:cubicBezTo>
                      <a:pt x="31280" y="14781"/>
                      <a:pt x="31280" y="14781"/>
                      <a:pt x="31295" y="14781"/>
                    </a:cubicBezTo>
                    <a:lnTo>
                      <a:pt x="31326" y="14812"/>
                    </a:lnTo>
                    <a:cubicBezTo>
                      <a:pt x="31326" y="14827"/>
                      <a:pt x="31341" y="14827"/>
                      <a:pt x="31341" y="14842"/>
                    </a:cubicBezTo>
                    <a:cubicBezTo>
                      <a:pt x="31356" y="14857"/>
                      <a:pt x="31356" y="14873"/>
                      <a:pt x="31371" y="14888"/>
                    </a:cubicBezTo>
                    <a:cubicBezTo>
                      <a:pt x="31371" y="14903"/>
                      <a:pt x="31387" y="14918"/>
                      <a:pt x="31387" y="14934"/>
                    </a:cubicBezTo>
                    <a:cubicBezTo>
                      <a:pt x="31402" y="14949"/>
                      <a:pt x="31402" y="14979"/>
                      <a:pt x="31402" y="14994"/>
                    </a:cubicBezTo>
                    <a:cubicBezTo>
                      <a:pt x="31402" y="14994"/>
                      <a:pt x="31402" y="14994"/>
                      <a:pt x="31417" y="15010"/>
                    </a:cubicBezTo>
                    <a:lnTo>
                      <a:pt x="31417" y="14994"/>
                    </a:lnTo>
                    <a:cubicBezTo>
                      <a:pt x="31417" y="15040"/>
                      <a:pt x="31432" y="15071"/>
                      <a:pt x="31432" y="15116"/>
                    </a:cubicBezTo>
                    <a:cubicBezTo>
                      <a:pt x="31432" y="15147"/>
                      <a:pt x="31448" y="15193"/>
                      <a:pt x="31448" y="15238"/>
                    </a:cubicBezTo>
                    <a:lnTo>
                      <a:pt x="31448" y="15253"/>
                    </a:lnTo>
                    <a:cubicBezTo>
                      <a:pt x="31448" y="15299"/>
                      <a:pt x="31448" y="15345"/>
                      <a:pt x="31448" y="15391"/>
                    </a:cubicBezTo>
                    <a:cubicBezTo>
                      <a:pt x="31448" y="15436"/>
                      <a:pt x="31448" y="15497"/>
                      <a:pt x="31448" y="15543"/>
                    </a:cubicBezTo>
                    <a:cubicBezTo>
                      <a:pt x="31448" y="15589"/>
                      <a:pt x="31448" y="15634"/>
                      <a:pt x="31432" y="15665"/>
                    </a:cubicBezTo>
                    <a:cubicBezTo>
                      <a:pt x="31432" y="15711"/>
                      <a:pt x="31432" y="15741"/>
                      <a:pt x="31417" y="15787"/>
                    </a:cubicBezTo>
                    <a:lnTo>
                      <a:pt x="31417" y="15802"/>
                    </a:lnTo>
                    <a:lnTo>
                      <a:pt x="31402" y="15863"/>
                    </a:lnTo>
                    <a:cubicBezTo>
                      <a:pt x="31402" y="15878"/>
                      <a:pt x="31387" y="15893"/>
                      <a:pt x="31387" y="15909"/>
                    </a:cubicBezTo>
                    <a:lnTo>
                      <a:pt x="31387" y="15924"/>
                    </a:lnTo>
                    <a:cubicBezTo>
                      <a:pt x="31371" y="15970"/>
                      <a:pt x="31356" y="16000"/>
                      <a:pt x="31341" y="16031"/>
                    </a:cubicBezTo>
                    <a:cubicBezTo>
                      <a:pt x="31326" y="16061"/>
                      <a:pt x="31326" y="16076"/>
                      <a:pt x="31311" y="16107"/>
                    </a:cubicBezTo>
                    <a:cubicBezTo>
                      <a:pt x="31311" y="16091"/>
                      <a:pt x="31311" y="16091"/>
                      <a:pt x="31311" y="16091"/>
                    </a:cubicBezTo>
                    <a:lnTo>
                      <a:pt x="31295" y="16107"/>
                    </a:lnTo>
                    <a:cubicBezTo>
                      <a:pt x="31295" y="16122"/>
                      <a:pt x="31280" y="16137"/>
                      <a:pt x="31280" y="16152"/>
                    </a:cubicBezTo>
                    <a:lnTo>
                      <a:pt x="31265" y="16152"/>
                    </a:lnTo>
                    <a:cubicBezTo>
                      <a:pt x="31250" y="16168"/>
                      <a:pt x="31234" y="16198"/>
                      <a:pt x="31219" y="16213"/>
                    </a:cubicBezTo>
                    <a:cubicBezTo>
                      <a:pt x="31189" y="16229"/>
                      <a:pt x="31173" y="16244"/>
                      <a:pt x="31158" y="16259"/>
                    </a:cubicBezTo>
                    <a:cubicBezTo>
                      <a:pt x="31112" y="16290"/>
                      <a:pt x="31082" y="16305"/>
                      <a:pt x="31052" y="16320"/>
                    </a:cubicBezTo>
                    <a:cubicBezTo>
                      <a:pt x="31006" y="16335"/>
                      <a:pt x="30975" y="16366"/>
                      <a:pt x="30930" y="16381"/>
                    </a:cubicBezTo>
                    <a:cubicBezTo>
                      <a:pt x="30914" y="16381"/>
                      <a:pt x="30884" y="16396"/>
                      <a:pt x="30869" y="16396"/>
                    </a:cubicBezTo>
                    <a:lnTo>
                      <a:pt x="30808" y="16427"/>
                    </a:lnTo>
                    <a:cubicBezTo>
                      <a:pt x="30732" y="16457"/>
                      <a:pt x="30640" y="16488"/>
                      <a:pt x="30564" y="16533"/>
                    </a:cubicBezTo>
                    <a:cubicBezTo>
                      <a:pt x="30457" y="16594"/>
                      <a:pt x="30381" y="16686"/>
                      <a:pt x="30320" y="16792"/>
                    </a:cubicBezTo>
                    <a:cubicBezTo>
                      <a:pt x="30290" y="16838"/>
                      <a:pt x="30259" y="16884"/>
                      <a:pt x="30244" y="16929"/>
                    </a:cubicBezTo>
                    <a:cubicBezTo>
                      <a:pt x="30214" y="17021"/>
                      <a:pt x="30183" y="17112"/>
                      <a:pt x="30153" y="17188"/>
                    </a:cubicBezTo>
                    <a:cubicBezTo>
                      <a:pt x="30137" y="17249"/>
                      <a:pt x="30122" y="17295"/>
                      <a:pt x="30107" y="17356"/>
                    </a:cubicBezTo>
                    <a:cubicBezTo>
                      <a:pt x="30092" y="17280"/>
                      <a:pt x="30092" y="17204"/>
                      <a:pt x="30076" y="17143"/>
                    </a:cubicBezTo>
                    <a:lnTo>
                      <a:pt x="30076" y="17097"/>
                    </a:lnTo>
                    <a:cubicBezTo>
                      <a:pt x="30061" y="17006"/>
                      <a:pt x="30061" y="16899"/>
                      <a:pt x="30046" y="16808"/>
                    </a:cubicBezTo>
                    <a:cubicBezTo>
                      <a:pt x="30046" y="16762"/>
                      <a:pt x="30031" y="16716"/>
                      <a:pt x="30031" y="16670"/>
                    </a:cubicBezTo>
                    <a:cubicBezTo>
                      <a:pt x="30031" y="16655"/>
                      <a:pt x="30031" y="16640"/>
                      <a:pt x="30031" y="16640"/>
                    </a:cubicBezTo>
                    <a:lnTo>
                      <a:pt x="30031" y="16579"/>
                    </a:lnTo>
                    <a:lnTo>
                      <a:pt x="30031" y="16564"/>
                    </a:lnTo>
                    <a:lnTo>
                      <a:pt x="30031" y="16549"/>
                    </a:lnTo>
                    <a:cubicBezTo>
                      <a:pt x="30015" y="16457"/>
                      <a:pt x="30015" y="16350"/>
                      <a:pt x="30015" y="16244"/>
                    </a:cubicBezTo>
                    <a:lnTo>
                      <a:pt x="30015" y="16168"/>
                    </a:lnTo>
                    <a:lnTo>
                      <a:pt x="30015" y="16122"/>
                    </a:lnTo>
                    <a:lnTo>
                      <a:pt x="30015" y="16107"/>
                    </a:lnTo>
                    <a:lnTo>
                      <a:pt x="30015" y="16091"/>
                    </a:lnTo>
                    <a:lnTo>
                      <a:pt x="30015" y="16076"/>
                    </a:lnTo>
                    <a:lnTo>
                      <a:pt x="30015" y="16061"/>
                    </a:lnTo>
                    <a:cubicBezTo>
                      <a:pt x="30015" y="16061"/>
                      <a:pt x="30015" y="16046"/>
                      <a:pt x="30015" y="16046"/>
                    </a:cubicBezTo>
                    <a:cubicBezTo>
                      <a:pt x="30031" y="15985"/>
                      <a:pt x="30031" y="15939"/>
                      <a:pt x="30031" y="15878"/>
                    </a:cubicBezTo>
                    <a:lnTo>
                      <a:pt x="30046" y="15863"/>
                    </a:lnTo>
                    <a:cubicBezTo>
                      <a:pt x="30046" y="15832"/>
                      <a:pt x="30046" y="15802"/>
                      <a:pt x="30061" y="15772"/>
                    </a:cubicBezTo>
                    <a:cubicBezTo>
                      <a:pt x="30061" y="15726"/>
                      <a:pt x="30076" y="15695"/>
                      <a:pt x="30092" y="15650"/>
                    </a:cubicBezTo>
                    <a:lnTo>
                      <a:pt x="30107" y="15604"/>
                    </a:lnTo>
                    <a:lnTo>
                      <a:pt x="30122" y="15573"/>
                    </a:lnTo>
                    <a:cubicBezTo>
                      <a:pt x="30122" y="15558"/>
                      <a:pt x="30137" y="15543"/>
                      <a:pt x="30137" y="15528"/>
                    </a:cubicBezTo>
                    <a:lnTo>
                      <a:pt x="30153" y="15497"/>
                    </a:lnTo>
                    <a:cubicBezTo>
                      <a:pt x="30168" y="15467"/>
                      <a:pt x="30183" y="15436"/>
                      <a:pt x="30198" y="15406"/>
                    </a:cubicBezTo>
                    <a:cubicBezTo>
                      <a:pt x="30214" y="15375"/>
                      <a:pt x="30229" y="15345"/>
                      <a:pt x="30259" y="15314"/>
                    </a:cubicBezTo>
                    <a:lnTo>
                      <a:pt x="30259" y="15299"/>
                    </a:lnTo>
                    <a:cubicBezTo>
                      <a:pt x="30275" y="15269"/>
                      <a:pt x="30290" y="15253"/>
                      <a:pt x="30305" y="15223"/>
                    </a:cubicBezTo>
                    <a:cubicBezTo>
                      <a:pt x="30335" y="15193"/>
                      <a:pt x="30351" y="15162"/>
                      <a:pt x="30381" y="15147"/>
                    </a:cubicBezTo>
                    <a:lnTo>
                      <a:pt x="30396" y="15116"/>
                    </a:lnTo>
                    <a:cubicBezTo>
                      <a:pt x="30412" y="15101"/>
                      <a:pt x="30427" y="15086"/>
                      <a:pt x="30442" y="15071"/>
                    </a:cubicBezTo>
                    <a:cubicBezTo>
                      <a:pt x="30473" y="15040"/>
                      <a:pt x="30488" y="15025"/>
                      <a:pt x="30518" y="14994"/>
                    </a:cubicBezTo>
                    <a:cubicBezTo>
                      <a:pt x="30564" y="14949"/>
                      <a:pt x="30610" y="14918"/>
                      <a:pt x="30655" y="14888"/>
                    </a:cubicBezTo>
                    <a:cubicBezTo>
                      <a:pt x="30701" y="14857"/>
                      <a:pt x="30747" y="14827"/>
                      <a:pt x="30793" y="14812"/>
                    </a:cubicBezTo>
                    <a:cubicBezTo>
                      <a:pt x="30823" y="14796"/>
                      <a:pt x="30853" y="14781"/>
                      <a:pt x="30884" y="14766"/>
                    </a:cubicBezTo>
                    <a:cubicBezTo>
                      <a:pt x="30914" y="14751"/>
                      <a:pt x="30945" y="14751"/>
                      <a:pt x="30975" y="14735"/>
                    </a:cubicBezTo>
                    <a:cubicBezTo>
                      <a:pt x="31006" y="14735"/>
                      <a:pt x="31036" y="14735"/>
                      <a:pt x="31067" y="14720"/>
                    </a:cubicBezTo>
                    <a:close/>
                    <a:moveTo>
                      <a:pt x="26938" y="17722"/>
                    </a:moveTo>
                    <a:lnTo>
                      <a:pt x="26938" y="17737"/>
                    </a:lnTo>
                    <a:lnTo>
                      <a:pt x="26953" y="17737"/>
                    </a:lnTo>
                    <a:lnTo>
                      <a:pt x="26938" y="17722"/>
                    </a:lnTo>
                    <a:close/>
                    <a:moveTo>
                      <a:pt x="27715" y="16305"/>
                    </a:moveTo>
                    <a:cubicBezTo>
                      <a:pt x="27730" y="16305"/>
                      <a:pt x="27745" y="16305"/>
                      <a:pt x="27761" y="16320"/>
                    </a:cubicBezTo>
                    <a:lnTo>
                      <a:pt x="27791" y="16320"/>
                    </a:lnTo>
                    <a:cubicBezTo>
                      <a:pt x="27806" y="16320"/>
                      <a:pt x="27822" y="16335"/>
                      <a:pt x="27837" y="16335"/>
                    </a:cubicBezTo>
                    <a:cubicBezTo>
                      <a:pt x="27852" y="16350"/>
                      <a:pt x="27867" y="16350"/>
                      <a:pt x="27882" y="16366"/>
                    </a:cubicBezTo>
                    <a:cubicBezTo>
                      <a:pt x="27898" y="16381"/>
                      <a:pt x="27928" y="16381"/>
                      <a:pt x="27943" y="16396"/>
                    </a:cubicBezTo>
                    <a:cubicBezTo>
                      <a:pt x="27974" y="16427"/>
                      <a:pt x="28004" y="16457"/>
                      <a:pt x="28020" y="16488"/>
                    </a:cubicBezTo>
                    <a:cubicBezTo>
                      <a:pt x="28065" y="16518"/>
                      <a:pt x="28096" y="16564"/>
                      <a:pt x="28126" y="16609"/>
                    </a:cubicBezTo>
                    <a:lnTo>
                      <a:pt x="28141" y="16625"/>
                    </a:lnTo>
                    <a:lnTo>
                      <a:pt x="28141" y="16640"/>
                    </a:lnTo>
                    <a:cubicBezTo>
                      <a:pt x="28187" y="16686"/>
                      <a:pt x="28218" y="16731"/>
                      <a:pt x="28263" y="16777"/>
                    </a:cubicBezTo>
                    <a:lnTo>
                      <a:pt x="28263" y="16792"/>
                    </a:lnTo>
                    <a:cubicBezTo>
                      <a:pt x="28309" y="16868"/>
                      <a:pt x="28370" y="16945"/>
                      <a:pt x="28431" y="17036"/>
                    </a:cubicBezTo>
                    <a:cubicBezTo>
                      <a:pt x="28477" y="17127"/>
                      <a:pt x="28538" y="17219"/>
                      <a:pt x="28599" y="17326"/>
                    </a:cubicBezTo>
                    <a:cubicBezTo>
                      <a:pt x="28690" y="17478"/>
                      <a:pt x="28781" y="17630"/>
                      <a:pt x="28873" y="17798"/>
                    </a:cubicBezTo>
                    <a:cubicBezTo>
                      <a:pt x="28888" y="17828"/>
                      <a:pt x="28919" y="17874"/>
                      <a:pt x="28934" y="17920"/>
                    </a:cubicBezTo>
                    <a:lnTo>
                      <a:pt x="28873" y="17859"/>
                    </a:lnTo>
                    <a:cubicBezTo>
                      <a:pt x="28766" y="17737"/>
                      <a:pt x="28629" y="17630"/>
                      <a:pt x="28477" y="17554"/>
                    </a:cubicBezTo>
                    <a:cubicBezTo>
                      <a:pt x="28446" y="17539"/>
                      <a:pt x="28400" y="17524"/>
                      <a:pt x="28355" y="17508"/>
                    </a:cubicBezTo>
                    <a:lnTo>
                      <a:pt x="28355" y="17508"/>
                    </a:lnTo>
                    <a:cubicBezTo>
                      <a:pt x="28370" y="17539"/>
                      <a:pt x="28400" y="17569"/>
                      <a:pt x="28431" y="17615"/>
                    </a:cubicBezTo>
                    <a:lnTo>
                      <a:pt x="28507" y="17691"/>
                    </a:lnTo>
                    <a:lnTo>
                      <a:pt x="28522" y="17722"/>
                    </a:lnTo>
                    <a:cubicBezTo>
                      <a:pt x="28568" y="17783"/>
                      <a:pt x="28614" y="17828"/>
                      <a:pt x="28659" y="17889"/>
                    </a:cubicBezTo>
                    <a:cubicBezTo>
                      <a:pt x="28690" y="17935"/>
                      <a:pt x="28736" y="17981"/>
                      <a:pt x="28781" y="18026"/>
                    </a:cubicBezTo>
                    <a:lnTo>
                      <a:pt x="28782" y="18027"/>
                    </a:lnTo>
                    <a:lnTo>
                      <a:pt x="28782" y="18027"/>
                    </a:lnTo>
                    <a:cubicBezTo>
                      <a:pt x="28672" y="17976"/>
                      <a:pt x="28573" y="17949"/>
                      <a:pt x="28461" y="17935"/>
                    </a:cubicBezTo>
                    <a:lnTo>
                      <a:pt x="28004" y="17935"/>
                    </a:lnTo>
                    <a:cubicBezTo>
                      <a:pt x="27954" y="17935"/>
                      <a:pt x="27896" y="17942"/>
                      <a:pt x="27841" y="17942"/>
                    </a:cubicBezTo>
                    <a:cubicBezTo>
                      <a:pt x="27813" y="17942"/>
                      <a:pt x="27786" y="17940"/>
                      <a:pt x="27761" y="17935"/>
                    </a:cubicBezTo>
                    <a:lnTo>
                      <a:pt x="27593" y="17935"/>
                    </a:lnTo>
                    <a:cubicBezTo>
                      <a:pt x="27547" y="17920"/>
                      <a:pt x="27502" y="17920"/>
                      <a:pt x="27456" y="17905"/>
                    </a:cubicBezTo>
                    <a:cubicBezTo>
                      <a:pt x="27410" y="17905"/>
                      <a:pt x="27380" y="17889"/>
                      <a:pt x="27334" y="17889"/>
                    </a:cubicBezTo>
                    <a:cubicBezTo>
                      <a:pt x="27288" y="17874"/>
                      <a:pt x="27258" y="17859"/>
                      <a:pt x="27212" y="17844"/>
                    </a:cubicBezTo>
                    <a:lnTo>
                      <a:pt x="27166" y="17828"/>
                    </a:lnTo>
                    <a:lnTo>
                      <a:pt x="27136" y="17813"/>
                    </a:lnTo>
                    <a:cubicBezTo>
                      <a:pt x="27105" y="17813"/>
                      <a:pt x="27090" y="17798"/>
                      <a:pt x="27060" y="17798"/>
                    </a:cubicBezTo>
                    <a:lnTo>
                      <a:pt x="27044" y="17783"/>
                    </a:lnTo>
                    <a:lnTo>
                      <a:pt x="26999" y="17767"/>
                    </a:lnTo>
                    <a:lnTo>
                      <a:pt x="26938" y="17737"/>
                    </a:lnTo>
                    <a:cubicBezTo>
                      <a:pt x="26923" y="17722"/>
                      <a:pt x="26907" y="17706"/>
                      <a:pt x="26892" y="17691"/>
                    </a:cubicBezTo>
                    <a:cubicBezTo>
                      <a:pt x="26831" y="17661"/>
                      <a:pt x="26785" y="17630"/>
                      <a:pt x="26740" y="17600"/>
                    </a:cubicBezTo>
                    <a:cubicBezTo>
                      <a:pt x="26725" y="17585"/>
                      <a:pt x="26709" y="17569"/>
                      <a:pt x="26694" y="17554"/>
                    </a:cubicBezTo>
                    <a:cubicBezTo>
                      <a:pt x="26694" y="17539"/>
                      <a:pt x="26694" y="17524"/>
                      <a:pt x="26694" y="17508"/>
                    </a:cubicBezTo>
                    <a:cubicBezTo>
                      <a:pt x="26694" y="17493"/>
                      <a:pt x="26709" y="17463"/>
                      <a:pt x="26709" y="17432"/>
                    </a:cubicBezTo>
                    <a:cubicBezTo>
                      <a:pt x="26725" y="17387"/>
                      <a:pt x="26725" y="17356"/>
                      <a:pt x="26740" y="17326"/>
                    </a:cubicBezTo>
                    <a:cubicBezTo>
                      <a:pt x="26770" y="17265"/>
                      <a:pt x="26785" y="17204"/>
                      <a:pt x="26816" y="17143"/>
                    </a:cubicBezTo>
                    <a:cubicBezTo>
                      <a:pt x="26846" y="17082"/>
                      <a:pt x="26877" y="17021"/>
                      <a:pt x="26907" y="16975"/>
                    </a:cubicBezTo>
                    <a:cubicBezTo>
                      <a:pt x="26938" y="16914"/>
                      <a:pt x="26968" y="16868"/>
                      <a:pt x="27014" y="16808"/>
                    </a:cubicBezTo>
                    <a:cubicBezTo>
                      <a:pt x="27121" y="16701"/>
                      <a:pt x="27227" y="16594"/>
                      <a:pt x="27303" y="16518"/>
                    </a:cubicBezTo>
                    <a:cubicBezTo>
                      <a:pt x="27364" y="16472"/>
                      <a:pt x="27410" y="16442"/>
                      <a:pt x="27456" y="16396"/>
                    </a:cubicBezTo>
                    <a:cubicBezTo>
                      <a:pt x="27471" y="16381"/>
                      <a:pt x="27502" y="16366"/>
                      <a:pt x="27517" y="16350"/>
                    </a:cubicBezTo>
                    <a:cubicBezTo>
                      <a:pt x="27547" y="16350"/>
                      <a:pt x="27563" y="16335"/>
                      <a:pt x="27578" y="16335"/>
                    </a:cubicBezTo>
                    <a:cubicBezTo>
                      <a:pt x="27593" y="16335"/>
                      <a:pt x="27608" y="16320"/>
                      <a:pt x="27623" y="16320"/>
                    </a:cubicBezTo>
                    <a:cubicBezTo>
                      <a:pt x="27639" y="16320"/>
                      <a:pt x="27654" y="16320"/>
                      <a:pt x="27669" y="16305"/>
                    </a:cubicBezTo>
                    <a:close/>
                    <a:moveTo>
                      <a:pt x="6887" y="16457"/>
                    </a:moveTo>
                    <a:cubicBezTo>
                      <a:pt x="6903" y="16457"/>
                      <a:pt x="6933" y="16457"/>
                      <a:pt x="6964" y="16472"/>
                    </a:cubicBezTo>
                    <a:cubicBezTo>
                      <a:pt x="6994" y="16472"/>
                      <a:pt x="7024" y="16472"/>
                      <a:pt x="7055" y="16488"/>
                    </a:cubicBezTo>
                    <a:cubicBezTo>
                      <a:pt x="7116" y="16503"/>
                      <a:pt x="7177" y="16533"/>
                      <a:pt x="7238" y="16549"/>
                    </a:cubicBezTo>
                    <a:cubicBezTo>
                      <a:pt x="7299" y="16564"/>
                      <a:pt x="7375" y="16579"/>
                      <a:pt x="7436" y="16594"/>
                    </a:cubicBezTo>
                    <a:lnTo>
                      <a:pt x="7512" y="16594"/>
                    </a:lnTo>
                    <a:cubicBezTo>
                      <a:pt x="7405" y="16731"/>
                      <a:pt x="7299" y="16884"/>
                      <a:pt x="7192" y="17021"/>
                    </a:cubicBezTo>
                    <a:cubicBezTo>
                      <a:pt x="7024" y="17249"/>
                      <a:pt x="6857" y="17493"/>
                      <a:pt x="6705" y="17737"/>
                    </a:cubicBezTo>
                    <a:cubicBezTo>
                      <a:pt x="6628" y="17859"/>
                      <a:pt x="6567" y="17981"/>
                      <a:pt x="6491" y="18103"/>
                    </a:cubicBezTo>
                    <a:cubicBezTo>
                      <a:pt x="6491" y="18133"/>
                      <a:pt x="6476" y="18148"/>
                      <a:pt x="6461" y="18179"/>
                    </a:cubicBezTo>
                    <a:cubicBezTo>
                      <a:pt x="6461" y="18118"/>
                      <a:pt x="6476" y="18072"/>
                      <a:pt x="6476" y="18026"/>
                    </a:cubicBezTo>
                    <a:cubicBezTo>
                      <a:pt x="6537" y="17661"/>
                      <a:pt x="6598" y="17310"/>
                      <a:pt x="6659" y="16945"/>
                    </a:cubicBezTo>
                    <a:cubicBezTo>
                      <a:pt x="6689" y="16792"/>
                      <a:pt x="6720" y="16625"/>
                      <a:pt x="6750" y="16472"/>
                    </a:cubicBezTo>
                    <a:cubicBezTo>
                      <a:pt x="6765" y="16472"/>
                      <a:pt x="6781" y="16457"/>
                      <a:pt x="6796" y="16457"/>
                    </a:cubicBezTo>
                    <a:close/>
                    <a:moveTo>
                      <a:pt x="17050" y="17569"/>
                    </a:moveTo>
                    <a:cubicBezTo>
                      <a:pt x="17065" y="17569"/>
                      <a:pt x="17080" y="17569"/>
                      <a:pt x="17080" y="17585"/>
                    </a:cubicBezTo>
                    <a:cubicBezTo>
                      <a:pt x="17156" y="17615"/>
                      <a:pt x="17217" y="17646"/>
                      <a:pt x="17263" y="17676"/>
                    </a:cubicBezTo>
                    <a:lnTo>
                      <a:pt x="17293" y="17691"/>
                    </a:lnTo>
                    <a:lnTo>
                      <a:pt x="17293" y="17706"/>
                    </a:lnTo>
                    <a:lnTo>
                      <a:pt x="17309" y="17706"/>
                    </a:lnTo>
                    <a:lnTo>
                      <a:pt x="17324" y="17722"/>
                    </a:lnTo>
                    <a:lnTo>
                      <a:pt x="17339" y="17722"/>
                    </a:lnTo>
                    <a:cubicBezTo>
                      <a:pt x="17339" y="17722"/>
                      <a:pt x="17339" y="17722"/>
                      <a:pt x="17339" y="17737"/>
                    </a:cubicBezTo>
                    <a:cubicBezTo>
                      <a:pt x="17354" y="17737"/>
                      <a:pt x="17370" y="17752"/>
                      <a:pt x="17370" y="17752"/>
                    </a:cubicBezTo>
                    <a:lnTo>
                      <a:pt x="17400" y="17767"/>
                    </a:lnTo>
                    <a:lnTo>
                      <a:pt x="17415" y="17783"/>
                    </a:lnTo>
                    <a:cubicBezTo>
                      <a:pt x="17431" y="17783"/>
                      <a:pt x="17431" y="17798"/>
                      <a:pt x="17446" y="17798"/>
                    </a:cubicBezTo>
                    <a:cubicBezTo>
                      <a:pt x="17492" y="17828"/>
                      <a:pt x="17522" y="17859"/>
                      <a:pt x="17568" y="17889"/>
                    </a:cubicBezTo>
                    <a:cubicBezTo>
                      <a:pt x="17629" y="17950"/>
                      <a:pt x="17705" y="18011"/>
                      <a:pt x="17766" y="18072"/>
                    </a:cubicBezTo>
                    <a:cubicBezTo>
                      <a:pt x="17812" y="18103"/>
                      <a:pt x="17857" y="18148"/>
                      <a:pt x="17903" y="18179"/>
                    </a:cubicBezTo>
                    <a:lnTo>
                      <a:pt x="17964" y="18240"/>
                    </a:lnTo>
                    <a:cubicBezTo>
                      <a:pt x="17949" y="18240"/>
                      <a:pt x="17918" y="18224"/>
                      <a:pt x="17888" y="18209"/>
                    </a:cubicBezTo>
                    <a:lnTo>
                      <a:pt x="17796" y="18179"/>
                    </a:lnTo>
                    <a:cubicBezTo>
                      <a:pt x="17751" y="18148"/>
                      <a:pt x="17690" y="18133"/>
                      <a:pt x="17644" y="18103"/>
                    </a:cubicBezTo>
                    <a:lnTo>
                      <a:pt x="17613" y="18087"/>
                    </a:lnTo>
                    <a:cubicBezTo>
                      <a:pt x="17583" y="18087"/>
                      <a:pt x="17568" y="18072"/>
                      <a:pt x="17552" y="18057"/>
                    </a:cubicBezTo>
                    <a:cubicBezTo>
                      <a:pt x="17522" y="18042"/>
                      <a:pt x="17492" y="18026"/>
                      <a:pt x="17461" y="18011"/>
                    </a:cubicBezTo>
                    <a:cubicBezTo>
                      <a:pt x="17385" y="17950"/>
                      <a:pt x="17309" y="17905"/>
                      <a:pt x="17248" y="17859"/>
                    </a:cubicBezTo>
                    <a:cubicBezTo>
                      <a:pt x="17217" y="17828"/>
                      <a:pt x="17172" y="17798"/>
                      <a:pt x="17141" y="17752"/>
                    </a:cubicBezTo>
                    <a:cubicBezTo>
                      <a:pt x="17126" y="17737"/>
                      <a:pt x="17111" y="17722"/>
                      <a:pt x="17095" y="17706"/>
                    </a:cubicBezTo>
                    <a:cubicBezTo>
                      <a:pt x="17095" y="17691"/>
                      <a:pt x="17080" y="17676"/>
                      <a:pt x="17080" y="17661"/>
                    </a:cubicBezTo>
                    <a:cubicBezTo>
                      <a:pt x="17065" y="17646"/>
                      <a:pt x="17065" y="17646"/>
                      <a:pt x="17065" y="17630"/>
                    </a:cubicBezTo>
                    <a:lnTo>
                      <a:pt x="17050" y="17615"/>
                    </a:lnTo>
                    <a:cubicBezTo>
                      <a:pt x="17050" y="17615"/>
                      <a:pt x="17050" y="17600"/>
                      <a:pt x="17050" y="17600"/>
                    </a:cubicBezTo>
                    <a:lnTo>
                      <a:pt x="17050" y="17585"/>
                    </a:lnTo>
                    <a:lnTo>
                      <a:pt x="17050" y="17569"/>
                    </a:lnTo>
                    <a:close/>
                    <a:moveTo>
                      <a:pt x="28781" y="18240"/>
                    </a:moveTo>
                    <a:cubicBezTo>
                      <a:pt x="28781" y="18245"/>
                      <a:pt x="28783" y="18248"/>
                      <a:pt x="28786" y="18251"/>
                    </a:cubicBezTo>
                    <a:lnTo>
                      <a:pt x="28786" y="18251"/>
                    </a:lnTo>
                    <a:cubicBezTo>
                      <a:pt x="28781" y="18246"/>
                      <a:pt x="28781" y="18240"/>
                      <a:pt x="28781" y="18240"/>
                    </a:cubicBezTo>
                    <a:close/>
                    <a:moveTo>
                      <a:pt x="28786" y="18251"/>
                    </a:moveTo>
                    <a:cubicBezTo>
                      <a:pt x="28788" y="18253"/>
                      <a:pt x="28791" y="18255"/>
                      <a:pt x="28797" y="18255"/>
                    </a:cubicBezTo>
                    <a:cubicBezTo>
                      <a:pt x="28797" y="18255"/>
                      <a:pt x="28790" y="18255"/>
                      <a:pt x="28786" y="18251"/>
                    </a:cubicBezTo>
                    <a:close/>
                    <a:moveTo>
                      <a:pt x="18741" y="17188"/>
                    </a:moveTo>
                    <a:cubicBezTo>
                      <a:pt x="18756" y="17204"/>
                      <a:pt x="18756" y="17204"/>
                      <a:pt x="18756" y="17204"/>
                    </a:cubicBezTo>
                    <a:cubicBezTo>
                      <a:pt x="18771" y="17219"/>
                      <a:pt x="18771" y="17234"/>
                      <a:pt x="18771" y="17234"/>
                    </a:cubicBezTo>
                    <a:cubicBezTo>
                      <a:pt x="18787" y="17265"/>
                      <a:pt x="18787" y="17280"/>
                      <a:pt x="18787" y="17295"/>
                    </a:cubicBezTo>
                    <a:cubicBezTo>
                      <a:pt x="18787" y="17295"/>
                      <a:pt x="18787" y="17310"/>
                      <a:pt x="18802" y="17310"/>
                    </a:cubicBezTo>
                    <a:cubicBezTo>
                      <a:pt x="18802" y="17356"/>
                      <a:pt x="18802" y="17387"/>
                      <a:pt x="18817" y="17432"/>
                    </a:cubicBezTo>
                    <a:cubicBezTo>
                      <a:pt x="18817" y="17493"/>
                      <a:pt x="18817" y="17539"/>
                      <a:pt x="18817" y="17585"/>
                    </a:cubicBezTo>
                    <a:lnTo>
                      <a:pt x="18817" y="17615"/>
                    </a:lnTo>
                    <a:lnTo>
                      <a:pt x="18817" y="17661"/>
                    </a:lnTo>
                    <a:lnTo>
                      <a:pt x="18802" y="17691"/>
                    </a:lnTo>
                    <a:lnTo>
                      <a:pt x="18802" y="17722"/>
                    </a:lnTo>
                    <a:lnTo>
                      <a:pt x="18802" y="17752"/>
                    </a:lnTo>
                    <a:cubicBezTo>
                      <a:pt x="18802" y="17767"/>
                      <a:pt x="18802" y="17767"/>
                      <a:pt x="18802" y="17783"/>
                    </a:cubicBezTo>
                    <a:lnTo>
                      <a:pt x="18787" y="17844"/>
                    </a:lnTo>
                    <a:lnTo>
                      <a:pt x="18787" y="17905"/>
                    </a:lnTo>
                    <a:cubicBezTo>
                      <a:pt x="18756" y="17981"/>
                      <a:pt x="18741" y="18072"/>
                      <a:pt x="18726" y="18148"/>
                    </a:cubicBezTo>
                    <a:cubicBezTo>
                      <a:pt x="18710" y="18194"/>
                      <a:pt x="18695" y="18240"/>
                      <a:pt x="18680" y="18285"/>
                    </a:cubicBezTo>
                    <a:lnTo>
                      <a:pt x="18665" y="18362"/>
                    </a:lnTo>
                    <a:cubicBezTo>
                      <a:pt x="18634" y="18483"/>
                      <a:pt x="18604" y="18590"/>
                      <a:pt x="18589" y="18697"/>
                    </a:cubicBezTo>
                    <a:cubicBezTo>
                      <a:pt x="18589" y="18666"/>
                      <a:pt x="18589" y="18636"/>
                      <a:pt x="18589" y="18621"/>
                    </a:cubicBezTo>
                    <a:lnTo>
                      <a:pt x="18589" y="18590"/>
                    </a:lnTo>
                    <a:cubicBezTo>
                      <a:pt x="18589" y="18499"/>
                      <a:pt x="18589" y="18423"/>
                      <a:pt x="18589" y="18331"/>
                    </a:cubicBezTo>
                    <a:lnTo>
                      <a:pt x="18589" y="18301"/>
                    </a:lnTo>
                    <a:cubicBezTo>
                      <a:pt x="18589" y="18164"/>
                      <a:pt x="18604" y="18011"/>
                      <a:pt x="18619" y="17874"/>
                    </a:cubicBezTo>
                    <a:cubicBezTo>
                      <a:pt x="18619" y="17737"/>
                      <a:pt x="18649" y="17600"/>
                      <a:pt x="18665" y="17463"/>
                    </a:cubicBezTo>
                    <a:cubicBezTo>
                      <a:pt x="18680" y="17402"/>
                      <a:pt x="18695" y="17326"/>
                      <a:pt x="18710" y="17249"/>
                    </a:cubicBezTo>
                    <a:cubicBezTo>
                      <a:pt x="18726" y="17234"/>
                      <a:pt x="18726" y="17204"/>
                      <a:pt x="18741" y="17188"/>
                    </a:cubicBezTo>
                    <a:close/>
                    <a:moveTo>
                      <a:pt x="2515" y="16183"/>
                    </a:moveTo>
                    <a:cubicBezTo>
                      <a:pt x="2560" y="16183"/>
                      <a:pt x="2621" y="16183"/>
                      <a:pt x="2682" y="16198"/>
                    </a:cubicBezTo>
                    <a:lnTo>
                      <a:pt x="2697" y="16198"/>
                    </a:lnTo>
                    <a:cubicBezTo>
                      <a:pt x="2758" y="16213"/>
                      <a:pt x="2819" y="16229"/>
                      <a:pt x="2880" y="16244"/>
                    </a:cubicBezTo>
                    <a:lnTo>
                      <a:pt x="2956" y="16274"/>
                    </a:lnTo>
                    <a:cubicBezTo>
                      <a:pt x="2972" y="16274"/>
                      <a:pt x="3002" y="16290"/>
                      <a:pt x="3017" y="16305"/>
                    </a:cubicBezTo>
                    <a:cubicBezTo>
                      <a:pt x="3048" y="16320"/>
                      <a:pt x="3063" y="16335"/>
                      <a:pt x="3078" y="16350"/>
                    </a:cubicBezTo>
                    <a:cubicBezTo>
                      <a:pt x="3109" y="16366"/>
                      <a:pt x="3139" y="16396"/>
                      <a:pt x="3170" y="16427"/>
                    </a:cubicBezTo>
                    <a:cubicBezTo>
                      <a:pt x="3200" y="16457"/>
                      <a:pt x="3246" y="16503"/>
                      <a:pt x="3276" y="16549"/>
                    </a:cubicBezTo>
                    <a:cubicBezTo>
                      <a:pt x="3307" y="16594"/>
                      <a:pt x="3353" y="16655"/>
                      <a:pt x="3383" y="16701"/>
                    </a:cubicBezTo>
                    <a:cubicBezTo>
                      <a:pt x="3414" y="16762"/>
                      <a:pt x="3459" y="16823"/>
                      <a:pt x="3490" y="16884"/>
                    </a:cubicBezTo>
                    <a:cubicBezTo>
                      <a:pt x="3520" y="16945"/>
                      <a:pt x="3566" y="17006"/>
                      <a:pt x="3596" y="17051"/>
                    </a:cubicBezTo>
                    <a:cubicBezTo>
                      <a:pt x="3627" y="17112"/>
                      <a:pt x="3657" y="17158"/>
                      <a:pt x="3688" y="17219"/>
                    </a:cubicBezTo>
                    <a:cubicBezTo>
                      <a:pt x="3749" y="17295"/>
                      <a:pt x="3794" y="17387"/>
                      <a:pt x="3840" y="17478"/>
                    </a:cubicBezTo>
                    <a:cubicBezTo>
                      <a:pt x="3932" y="17615"/>
                      <a:pt x="4023" y="17767"/>
                      <a:pt x="4114" y="17920"/>
                    </a:cubicBezTo>
                    <a:lnTo>
                      <a:pt x="4130" y="17950"/>
                    </a:lnTo>
                    <a:cubicBezTo>
                      <a:pt x="4160" y="17996"/>
                      <a:pt x="4175" y="18042"/>
                      <a:pt x="4191" y="18072"/>
                    </a:cubicBezTo>
                    <a:cubicBezTo>
                      <a:pt x="4221" y="18133"/>
                      <a:pt x="4252" y="18194"/>
                      <a:pt x="4282" y="18255"/>
                    </a:cubicBezTo>
                    <a:cubicBezTo>
                      <a:pt x="4328" y="18346"/>
                      <a:pt x="4373" y="18453"/>
                      <a:pt x="4404" y="18544"/>
                    </a:cubicBezTo>
                    <a:lnTo>
                      <a:pt x="4419" y="18575"/>
                    </a:lnTo>
                    <a:cubicBezTo>
                      <a:pt x="4434" y="18621"/>
                      <a:pt x="4450" y="18666"/>
                      <a:pt x="4465" y="18712"/>
                    </a:cubicBezTo>
                    <a:cubicBezTo>
                      <a:pt x="4434" y="18666"/>
                      <a:pt x="4404" y="18636"/>
                      <a:pt x="4373" y="18605"/>
                    </a:cubicBezTo>
                    <a:cubicBezTo>
                      <a:pt x="4191" y="18362"/>
                      <a:pt x="3993" y="18118"/>
                      <a:pt x="3764" y="17889"/>
                    </a:cubicBezTo>
                    <a:cubicBezTo>
                      <a:pt x="3657" y="17783"/>
                      <a:pt x="3535" y="17661"/>
                      <a:pt x="3383" y="17585"/>
                    </a:cubicBezTo>
                    <a:cubicBezTo>
                      <a:pt x="3261" y="17524"/>
                      <a:pt x="3139" y="17463"/>
                      <a:pt x="3017" y="17417"/>
                    </a:cubicBezTo>
                    <a:lnTo>
                      <a:pt x="2926" y="17371"/>
                    </a:lnTo>
                    <a:cubicBezTo>
                      <a:pt x="2728" y="17280"/>
                      <a:pt x="2560" y="17204"/>
                      <a:pt x="2423" y="17127"/>
                    </a:cubicBezTo>
                    <a:cubicBezTo>
                      <a:pt x="2362" y="17082"/>
                      <a:pt x="2317" y="17051"/>
                      <a:pt x="2256" y="17021"/>
                    </a:cubicBezTo>
                    <a:cubicBezTo>
                      <a:pt x="2225" y="16990"/>
                      <a:pt x="2195" y="16960"/>
                      <a:pt x="2164" y="16929"/>
                    </a:cubicBezTo>
                    <a:cubicBezTo>
                      <a:pt x="2149" y="16914"/>
                      <a:pt x="2134" y="16884"/>
                      <a:pt x="2103" y="16868"/>
                    </a:cubicBezTo>
                    <a:cubicBezTo>
                      <a:pt x="2103" y="16853"/>
                      <a:pt x="2088" y="16838"/>
                      <a:pt x="2088" y="16823"/>
                    </a:cubicBezTo>
                    <a:cubicBezTo>
                      <a:pt x="2073" y="16808"/>
                      <a:pt x="2073" y="16808"/>
                      <a:pt x="2073" y="16792"/>
                    </a:cubicBezTo>
                    <a:cubicBezTo>
                      <a:pt x="2058" y="16777"/>
                      <a:pt x="2058" y="16762"/>
                      <a:pt x="2058" y="16747"/>
                    </a:cubicBezTo>
                    <a:lnTo>
                      <a:pt x="2058" y="16731"/>
                    </a:lnTo>
                    <a:cubicBezTo>
                      <a:pt x="2058" y="16701"/>
                      <a:pt x="2058" y="16686"/>
                      <a:pt x="2058" y="16670"/>
                    </a:cubicBezTo>
                    <a:lnTo>
                      <a:pt x="2058" y="16625"/>
                    </a:lnTo>
                    <a:cubicBezTo>
                      <a:pt x="2058" y="16594"/>
                      <a:pt x="2058" y="16579"/>
                      <a:pt x="2073" y="16564"/>
                    </a:cubicBezTo>
                    <a:cubicBezTo>
                      <a:pt x="2088" y="16533"/>
                      <a:pt x="2088" y="16488"/>
                      <a:pt x="2103" y="16457"/>
                    </a:cubicBezTo>
                    <a:cubicBezTo>
                      <a:pt x="2118" y="16427"/>
                      <a:pt x="2134" y="16396"/>
                      <a:pt x="2149" y="16381"/>
                    </a:cubicBezTo>
                    <a:cubicBezTo>
                      <a:pt x="2164" y="16366"/>
                      <a:pt x="2179" y="16335"/>
                      <a:pt x="2179" y="16320"/>
                    </a:cubicBezTo>
                    <a:cubicBezTo>
                      <a:pt x="2195" y="16320"/>
                      <a:pt x="2210" y="16305"/>
                      <a:pt x="2225" y="16290"/>
                    </a:cubicBezTo>
                    <a:cubicBezTo>
                      <a:pt x="2240" y="16274"/>
                      <a:pt x="2256" y="16259"/>
                      <a:pt x="2286" y="16244"/>
                    </a:cubicBezTo>
                    <a:cubicBezTo>
                      <a:pt x="2286" y="16229"/>
                      <a:pt x="2301" y="16229"/>
                      <a:pt x="2317" y="16213"/>
                    </a:cubicBezTo>
                    <a:cubicBezTo>
                      <a:pt x="2332" y="16213"/>
                      <a:pt x="2332" y="16198"/>
                      <a:pt x="2332" y="16198"/>
                    </a:cubicBezTo>
                    <a:lnTo>
                      <a:pt x="2362" y="16198"/>
                    </a:lnTo>
                    <a:cubicBezTo>
                      <a:pt x="2378" y="16183"/>
                      <a:pt x="2393" y="16183"/>
                      <a:pt x="2408" y="16183"/>
                    </a:cubicBezTo>
                    <a:close/>
                    <a:moveTo>
                      <a:pt x="32971" y="17783"/>
                    </a:moveTo>
                    <a:cubicBezTo>
                      <a:pt x="33002" y="17783"/>
                      <a:pt x="33032" y="17783"/>
                      <a:pt x="33063" y="17798"/>
                    </a:cubicBezTo>
                    <a:cubicBezTo>
                      <a:pt x="33078" y="17798"/>
                      <a:pt x="33108" y="17798"/>
                      <a:pt x="33139" y="17813"/>
                    </a:cubicBezTo>
                    <a:cubicBezTo>
                      <a:pt x="33154" y="17813"/>
                      <a:pt x="33185" y="17828"/>
                      <a:pt x="33215" y="17844"/>
                    </a:cubicBezTo>
                    <a:cubicBezTo>
                      <a:pt x="33215" y="17844"/>
                      <a:pt x="33230" y="17859"/>
                      <a:pt x="33246" y="17859"/>
                    </a:cubicBezTo>
                    <a:cubicBezTo>
                      <a:pt x="33261" y="17874"/>
                      <a:pt x="33276" y="17874"/>
                      <a:pt x="33306" y="17889"/>
                    </a:cubicBezTo>
                    <a:lnTo>
                      <a:pt x="33352" y="17905"/>
                    </a:lnTo>
                    <a:lnTo>
                      <a:pt x="33398" y="17905"/>
                    </a:lnTo>
                    <a:cubicBezTo>
                      <a:pt x="33444" y="17920"/>
                      <a:pt x="33474" y="17920"/>
                      <a:pt x="33505" y="17920"/>
                    </a:cubicBezTo>
                    <a:lnTo>
                      <a:pt x="33535" y="17920"/>
                    </a:lnTo>
                    <a:lnTo>
                      <a:pt x="33505" y="17935"/>
                    </a:lnTo>
                    <a:cubicBezTo>
                      <a:pt x="33428" y="17965"/>
                      <a:pt x="33367" y="17996"/>
                      <a:pt x="33306" y="18026"/>
                    </a:cubicBezTo>
                    <a:cubicBezTo>
                      <a:pt x="33230" y="18042"/>
                      <a:pt x="33169" y="18057"/>
                      <a:pt x="33108" y="18072"/>
                    </a:cubicBezTo>
                    <a:cubicBezTo>
                      <a:pt x="33047" y="18103"/>
                      <a:pt x="32971" y="18118"/>
                      <a:pt x="32910" y="18148"/>
                    </a:cubicBezTo>
                    <a:cubicBezTo>
                      <a:pt x="32788" y="18179"/>
                      <a:pt x="32651" y="18240"/>
                      <a:pt x="32545" y="18316"/>
                    </a:cubicBezTo>
                    <a:cubicBezTo>
                      <a:pt x="32438" y="18377"/>
                      <a:pt x="32362" y="18453"/>
                      <a:pt x="32270" y="18529"/>
                    </a:cubicBezTo>
                    <a:lnTo>
                      <a:pt x="32255" y="18544"/>
                    </a:lnTo>
                    <a:cubicBezTo>
                      <a:pt x="32164" y="18636"/>
                      <a:pt x="32072" y="18712"/>
                      <a:pt x="31966" y="18803"/>
                    </a:cubicBezTo>
                    <a:cubicBezTo>
                      <a:pt x="31920" y="18834"/>
                      <a:pt x="31890" y="18880"/>
                      <a:pt x="31844" y="18925"/>
                    </a:cubicBezTo>
                    <a:lnTo>
                      <a:pt x="31752" y="19002"/>
                    </a:lnTo>
                    <a:cubicBezTo>
                      <a:pt x="31752" y="18986"/>
                      <a:pt x="31752" y="18986"/>
                      <a:pt x="31752" y="18986"/>
                    </a:cubicBezTo>
                    <a:cubicBezTo>
                      <a:pt x="31752" y="18986"/>
                      <a:pt x="31752" y="18971"/>
                      <a:pt x="31752" y="18971"/>
                    </a:cubicBezTo>
                    <a:cubicBezTo>
                      <a:pt x="31783" y="18880"/>
                      <a:pt x="31829" y="18773"/>
                      <a:pt x="31874" y="18666"/>
                    </a:cubicBezTo>
                    <a:cubicBezTo>
                      <a:pt x="31874" y="18651"/>
                      <a:pt x="31890" y="18651"/>
                      <a:pt x="31890" y="18636"/>
                    </a:cubicBezTo>
                    <a:lnTo>
                      <a:pt x="31890" y="18621"/>
                    </a:lnTo>
                    <a:cubicBezTo>
                      <a:pt x="31966" y="18468"/>
                      <a:pt x="32027" y="18346"/>
                      <a:pt x="32088" y="18240"/>
                    </a:cubicBezTo>
                    <a:cubicBezTo>
                      <a:pt x="32118" y="18194"/>
                      <a:pt x="32149" y="18148"/>
                      <a:pt x="32179" y="18103"/>
                    </a:cubicBezTo>
                    <a:cubicBezTo>
                      <a:pt x="32209" y="18087"/>
                      <a:pt x="32225" y="18057"/>
                      <a:pt x="32255" y="18026"/>
                    </a:cubicBezTo>
                    <a:cubicBezTo>
                      <a:pt x="32286" y="18011"/>
                      <a:pt x="32316" y="17996"/>
                      <a:pt x="32331" y="17965"/>
                    </a:cubicBezTo>
                    <a:cubicBezTo>
                      <a:pt x="32362" y="17950"/>
                      <a:pt x="32392" y="17935"/>
                      <a:pt x="32423" y="17920"/>
                    </a:cubicBezTo>
                    <a:cubicBezTo>
                      <a:pt x="32484" y="17889"/>
                      <a:pt x="32529" y="17874"/>
                      <a:pt x="32575" y="17859"/>
                    </a:cubicBezTo>
                    <a:cubicBezTo>
                      <a:pt x="32636" y="17828"/>
                      <a:pt x="32697" y="17813"/>
                      <a:pt x="32758" y="17798"/>
                    </a:cubicBezTo>
                    <a:cubicBezTo>
                      <a:pt x="32804" y="17798"/>
                      <a:pt x="32849" y="17783"/>
                      <a:pt x="32895" y="17783"/>
                    </a:cubicBezTo>
                    <a:close/>
                    <a:moveTo>
                      <a:pt x="33809" y="18042"/>
                    </a:moveTo>
                    <a:cubicBezTo>
                      <a:pt x="33824" y="18057"/>
                      <a:pt x="33840" y="18057"/>
                      <a:pt x="33855" y="18057"/>
                    </a:cubicBezTo>
                    <a:lnTo>
                      <a:pt x="33901" y="18057"/>
                    </a:lnTo>
                    <a:lnTo>
                      <a:pt x="33946" y="18087"/>
                    </a:lnTo>
                    <a:cubicBezTo>
                      <a:pt x="33977" y="18087"/>
                      <a:pt x="33992" y="18103"/>
                      <a:pt x="34023" y="18118"/>
                    </a:cubicBezTo>
                    <a:cubicBezTo>
                      <a:pt x="34038" y="18133"/>
                      <a:pt x="34053" y="18148"/>
                      <a:pt x="34068" y="18164"/>
                    </a:cubicBezTo>
                    <a:cubicBezTo>
                      <a:pt x="34114" y="18194"/>
                      <a:pt x="34144" y="18224"/>
                      <a:pt x="34190" y="18270"/>
                    </a:cubicBezTo>
                    <a:lnTo>
                      <a:pt x="34221" y="18316"/>
                    </a:lnTo>
                    <a:cubicBezTo>
                      <a:pt x="34236" y="18331"/>
                      <a:pt x="34251" y="18346"/>
                      <a:pt x="34251" y="18362"/>
                    </a:cubicBezTo>
                    <a:cubicBezTo>
                      <a:pt x="34266" y="18377"/>
                      <a:pt x="34266" y="18392"/>
                      <a:pt x="34282" y="18407"/>
                    </a:cubicBezTo>
                    <a:cubicBezTo>
                      <a:pt x="34282" y="18423"/>
                      <a:pt x="34297" y="18438"/>
                      <a:pt x="34297" y="18453"/>
                    </a:cubicBezTo>
                    <a:cubicBezTo>
                      <a:pt x="34312" y="18468"/>
                      <a:pt x="34312" y="18499"/>
                      <a:pt x="34327" y="18529"/>
                    </a:cubicBezTo>
                    <a:cubicBezTo>
                      <a:pt x="34327" y="18575"/>
                      <a:pt x="34342" y="18621"/>
                      <a:pt x="34342" y="18651"/>
                    </a:cubicBezTo>
                    <a:cubicBezTo>
                      <a:pt x="34342" y="18682"/>
                      <a:pt x="34342" y="18712"/>
                      <a:pt x="34342" y="18727"/>
                    </a:cubicBezTo>
                    <a:cubicBezTo>
                      <a:pt x="34342" y="18758"/>
                      <a:pt x="34342" y="18773"/>
                      <a:pt x="34327" y="18803"/>
                    </a:cubicBezTo>
                    <a:cubicBezTo>
                      <a:pt x="34327" y="18803"/>
                      <a:pt x="34327" y="18819"/>
                      <a:pt x="34327" y="18834"/>
                    </a:cubicBezTo>
                    <a:cubicBezTo>
                      <a:pt x="34327" y="18849"/>
                      <a:pt x="34312" y="18849"/>
                      <a:pt x="34312" y="18864"/>
                    </a:cubicBezTo>
                    <a:cubicBezTo>
                      <a:pt x="34312" y="18880"/>
                      <a:pt x="34297" y="18895"/>
                      <a:pt x="34297" y="18910"/>
                    </a:cubicBezTo>
                    <a:cubicBezTo>
                      <a:pt x="34282" y="18910"/>
                      <a:pt x="34282" y="18925"/>
                      <a:pt x="34266" y="18941"/>
                    </a:cubicBezTo>
                    <a:cubicBezTo>
                      <a:pt x="34266" y="18941"/>
                      <a:pt x="34251" y="18956"/>
                      <a:pt x="34251" y="18956"/>
                    </a:cubicBezTo>
                    <a:cubicBezTo>
                      <a:pt x="34251" y="18956"/>
                      <a:pt x="34236" y="18971"/>
                      <a:pt x="34221" y="18971"/>
                    </a:cubicBezTo>
                    <a:cubicBezTo>
                      <a:pt x="34221" y="18986"/>
                      <a:pt x="34205" y="18986"/>
                      <a:pt x="34190" y="19002"/>
                    </a:cubicBezTo>
                    <a:cubicBezTo>
                      <a:pt x="34190" y="19002"/>
                      <a:pt x="34175" y="19002"/>
                      <a:pt x="34160" y="19017"/>
                    </a:cubicBezTo>
                    <a:lnTo>
                      <a:pt x="34099" y="19032"/>
                    </a:lnTo>
                    <a:cubicBezTo>
                      <a:pt x="34068" y="19032"/>
                      <a:pt x="34038" y="19032"/>
                      <a:pt x="34023" y="19047"/>
                    </a:cubicBezTo>
                    <a:lnTo>
                      <a:pt x="33901" y="19047"/>
                    </a:lnTo>
                    <a:cubicBezTo>
                      <a:pt x="33840" y="19032"/>
                      <a:pt x="33794" y="19032"/>
                      <a:pt x="33748" y="19032"/>
                    </a:cubicBezTo>
                    <a:cubicBezTo>
                      <a:pt x="33672" y="19017"/>
                      <a:pt x="33611" y="19017"/>
                      <a:pt x="33550" y="19002"/>
                    </a:cubicBezTo>
                    <a:cubicBezTo>
                      <a:pt x="33489" y="18986"/>
                      <a:pt x="33428" y="18986"/>
                      <a:pt x="33367" y="18971"/>
                    </a:cubicBezTo>
                    <a:cubicBezTo>
                      <a:pt x="33306" y="18956"/>
                      <a:pt x="33230" y="18956"/>
                      <a:pt x="33169" y="18941"/>
                    </a:cubicBezTo>
                    <a:lnTo>
                      <a:pt x="33124" y="18941"/>
                    </a:lnTo>
                    <a:cubicBezTo>
                      <a:pt x="33017" y="18925"/>
                      <a:pt x="32910" y="18910"/>
                      <a:pt x="32788" y="18910"/>
                    </a:cubicBezTo>
                    <a:cubicBezTo>
                      <a:pt x="32752" y="18906"/>
                      <a:pt x="32715" y="18904"/>
                      <a:pt x="32678" y="18904"/>
                    </a:cubicBezTo>
                    <a:cubicBezTo>
                      <a:pt x="32578" y="18904"/>
                      <a:pt x="32477" y="18918"/>
                      <a:pt x="32377" y="18941"/>
                    </a:cubicBezTo>
                    <a:cubicBezTo>
                      <a:pt x="32255" y="18971"/>
                      <a:pt x="32133" y="19002"/>
                      <a:pt x="32011" y="19047"/>
                    </a:cubicBezTo>
                    <a:cubicBezTo>
                      <a:pt x="31966" y="19062"/>
                      <a:pt x="31905" y="19078"/>
                      <a:pt x="31859" y="19093"/>
                    </a:cubicBezTo>
                    <a:cubicBezTo>
                      <a:pt x="31966" y="18986"/>
                      <a:pt x="32072" y="18895"/>
                      <a:pt x="32179" y="18788"/>
                    </a:cubicBezTo>
                    <a:cubicBezTo>
                      <a:pt x="32240" y="18727"/>
                      <a:pt x="32316" y="18666"/>
                      <a:pt x="32392" y="18605"/>
                    </a:cubicBezTo>
                    <a:cubicBezTo>
                      <a:pt x="32453" y="18544"/>
                      <a:pt x="32529" y="18468"/>
                      <a:pt x="32606" y="18423"/>
                    </a:cubicBezTo>
                    <a:cubicBezTo>
                      <a:pt x="32621" y="18407"/>
                      <a:pt x="32651" y="18392"/>
                      <a:pt x="32667" y="18392"/>
                    </a:cubicBezTo>
                    <a:cubicBezTo>
                      <a:pt x="32667" y="18377"/>
                      <a:pt x="32682" y="18377"/>
                      <a:pt x="32697" y="18362"/>
                    </a:cubicBezTo>
                    <a:cubicBezTo>
                      <a:pt x="32727" y="18346"/>
                      <a:pt x="32743" y="18346"/>
                      <a:pt x="32773" y="18331"/>
                    </a:cubicBezTo>
                    <a:cubicBezTo>
                      <a:pt x="32804" y="18316"/>
                      <a:pt x="32834" y="18301"/>
                      <a:pt x="32880" y="18285"/>
                    </a:cubicBezTo>
                    <a:cubicBezTo>
                      <a:pt x="32941" y="18270"/>
                      <a:pt x="33017" y="18240"/>
                      <a:pt x="33093" y="18224"/>
                    </a:cubicBezTo>
                    <a:cubicBezTo>
                      <a:pt x="33139" y="18209"/>
                      <a:pt x="33185" y="18209"/>
                      <a:pt x="33230" y="18194"/>
                    </a:cubicBezTo>
                    <a:cubicBezTo>
                      <a:pt x="33261" y="18194"/>
                      <a:pt x="33291" y="18179"/>
                      <a:pt x="33322" y="18179"/>
                    </a:cubicBezTo>
                    <a:cubicBezTo>
                      <a:pt x="33383" y="18164"/>
                      <a:pt x="33444" y="18133"/>
                      <a:pt x="33520" y="18118"/>
                    </a:cubicBezTo>
                    <a:cubicBezTo>
                      <a:pt x="33581" y="18103"/>
                      <a:pt x="33657" y="18072"/>
                      <a:pt x="33718" y="18057"/>
                    </a:cubicBezTo>
                    <a:lnTo>
                      <a:pt x="33764" y="18057"/>
                    </a:lnTo>
                    <a:cubicBezTo>
                      <a:pt x="33779" y="18057"/>
                      <a:pt x="33794" y="18057"/>
                      <a:pt x="33809" y="18042"/>
                    </a:cubicBezTo>
                    <a:close/>
                    <a:moveTo>
                      <a:pt x="17309" y="18910"/>
                    </a:moveTo>
                    <a:cubicBezTo>
                      <a:pt x="17324" y="18910"/>
                      <a:pt x="17339" y="18925"/>
                      <a:pt x="17339" y="18925"/>
                    </a:cubicBezTo>
                    <a:cubicBezTo>
                      <a:pt x="17385" y="18941"/>
                      <a:pt x="17431" y="18971"/>
                      <a:pt x="17461" y="18986"/>
                    </a:cubicBezTo>
                    <a:cubicBezTo>
                      <a:pt x="17507" y="19032"/>
                      <a:pt x="17568" y="19062"/>
                      <a:pt x="17613" y="19093"/>
                    </a:cubicBezTo>
                    <a:cubicBezTo>
                      <a:pt x="17659" y="19123"/>
                      <a:pt x="17705" y="19169"/>
                      <a:pt x="17766" y="19200"/>
                    </a:cubicBezTo>
                    <a:cubicBezTo>
                      <a:pt x="17842" y="19276"/>
                      <a:pt x="17918" y="19337"/>
                      <a:pt x="17994" y="19398"/>
                    </a:cubicBezTo>
                    <a:lnTo>
                      <a:pt x="18040" y="19428"/>
                    </a:lnTo>
                    <a:lnTo>
                      <a:pt x="18040" y="19443"/>
                    </a:lnTo>
                    <a:cubicBezTo>
                      <a:pt x="18086" y="19474"/>
                      <a:pt x="18131" y="19520"/>
                      <a:pt x="18177" y="19550"/>
                    </a:cubicBezTo>
                    <a:cubicBezTo>
                      <a:pt x="18208" y="19580"/>
                      <a:pt x="18238" y="19611"/>
                      <a:pt x="18269" y="19626"/>
                    </a:cubicBezTo>
                    <a:cubicBezTo>
                      <a:pt x="18284" y="19641"/>
                      <a:pt x="18299" y="19657"/>
                      <a:pt x="18314" y="19672"/>
                    </a:cubicBezTo>
                    <a:cubicBezTo>
                      <a:pt x="18330" y="19687"/>
                      <a:pt x="18345" y="19702"/>
                      <a:pt x="18360" y="19718"/>
                    </a:cubicBezTo>
                    <a:lnTo>
                      <a:pt x="18375" y="19733"/>
                    </a:lnTo>
                    <a:lnTo>
                      <a:pt x="18390" y="19748"/>
                    </a:lnTo>
                    <a:cubicBezTo>
                      <a:pt x="18406" y="19763"/>
                      <a:pt x="18421" y="19779"/>
                      <a:pt x="18436" y="19794"/>
                    </a:cubicBezTo>
                    <a:cubicBezTo>
                      <a:pt x="18467" y="19824"/>
                      <a:pt x="18497" y="19870"/>
                      <a:pt x="18543" y="19916"/>
                    </a:cubicBezTo>
                    <a:lnTo>
                      <a:pt x="18573" y="19946"/>
                    </a:lnTo>
                    <a:lnTo>
                      <a:pt x="18573" y="19961"/>
                    </a:lnTo>
                    <a:lnTo>
                      <a:pt x="18589" y="20053"/>
                    </a:lnTo>
                    <a:cubicBezTo>
                      <a:pt x="18573" y="20038"/>
                      <a:pt x="18558" y="20022"/>
                      <a:pt x="18543" y="20007"/>
                    </a:cubicBezTo>
                    <a:cubicBezTo>
                      <a:pt x="18497" y="19961"/>
                      <a:pt x="18467" y="19931"/>
                      <a:pt x="18421" y="19900"/>
                    </a:cubicBezTo>
                    <a:cubicBezTo>
                      <a:pt x="18390" y="19870"/>
                      <a:pt x="18360" y="19855"/>
                      <a:pt x="18314" y="19824"/>
                    </a:cubicBezTo>
                    <a:cubicBezTo>
                      <a:pt x="18269" y="19794"/>
                      <a:pt x="18208" y="19763"/>
                      <a:pt x="18162" y="19748"/>
                    </a:cubicBezTo>
                    <a:lnTo>
                      <a:pt x="18116" y="19718"/>
                    </a:lnTo>
                    <a:cubicBezTo>
                      <a:pt x="18040" y="19672"/>
                      <a:pt x="17949" y="19626"/>
                      <a:pt x="17857" y="19580"/>
                    </a:cubicBezTo>
                    <a:cubicBezTo>
                      <a:pt x="17812" y="19550"/>
                      <a:pt x="17766" y="19520"/>
                      <a:pt x="17735" y="19489"/>
                    </a:cubicBezTo>
                    <a:cubicBezTo>
                      <a:pt x="17690" y="19459"/>
                      <a:pt x="17659" y="19413"/>
                      <a:pt x="17629" y="19382"/>
                    </a:cubicBezTo>
                    <a:cubicBezTo>
                      <a:pt x="17613" y="19382"/>
                      <a:pt x="17613" y="19367"/>
                      <a:pt x="17613" y="19367"/>
                    </a:cubicBezTo>
                    <a:cubicBezTo>
                      <a:pt x="17583" y="19321"/>
                      <a:pt x="17552" y="19291"/>
                      <a:pt x="17537" y="19261"/>
                    </a:cubicBezTo>
                    <a:cubicBezTo>
                      <a:pt x="17537" y="19261"/>
                      <a:pt x="17537" y="19261"/>
                      <a:pt x="17537" y="19276"/>
                    </a:cubicBezTo>
                    <a:lnTo>
                      <a:pt x="17522" y="19261"/>
                    </a:lnTo>
                    <a:cubicBezTo>
                      <a:pt x="17507" y="19245"/>
                      <a:pt x="17492" y="19215"/>
                      <a:pt x="17476" y="19184"/>
                    </a:cubicBezTo>
                    <a:lnTo>
                      <a:pt x="17461" y="19154"/>
                    </a:lnTo>
                    <a:cubicBezTo>
                      <a:pt x="17415" y="19093"/>
                      <a:pt x="17385" y="19047"/>
                      <a:pt x="17354" y="18986"/>
                    </a:cubicBezTo>
                    <a:lnTo>
                      <a:pt x="17324" y="18941"/>
                    </a:lnTo>
                    <a:lnTo>
                      <a:pt x="17309" y="18910"/>
                    </a:lnTo>
                    <a:close/>
                    <a:moveTo>
                      <a:pt x="9995" y="18956"/>
                    </a:moveTo>
                    <a:cubicBezTo>
                      <a:pt x="10041" y="18956"/>
                      <a:pt x="10087" y="18971"/>
                      <a:pt x="10148" y="18971"/>
                    </a:cubicBezTo>
                    <a:cubicBezTo>
                      <a:pt x="10209" y="18986"/>
                      <a:pt x="10270" y="19002"/>
                      <a:pt x="10331" y="19017"/>
                    </a:cubicBezTo>
                    <a:cubicBezTo>
                      <a:pt x="10361" y="19032"/>
                      <a:pt x="10407" y="19047"/>
                      <a:pt x="10453" y="19062"/>
                    </a:cubicBezTo>
                    <a:cubicBezTo>
                      <a:pt x="10483" y="19078"/>
                      <a:pt x="10529" y="19093"/>
                      <a:pt x="10559" y="19108"/>
                    </a:cubicBezTo>
                    <a:cubicBezTo>
                      <a:pt x="10590" y="19139"/>
                      <a:pt x="10620" y="19154"/>
                      <a:pt x="10666" y="19184"/>
                    </a:cubicBezTo>
                    <a:cubicBezTo>
                      <a:pt x="10681" y="19200"/>
                      <a:pt x="10712" y="19230"/>
                      <a:pt x="10727" y="19245"/>
                    </a:cubicBezTo>
                    <a:cubicBezTo>
                      <a:pt x="10757" y="19276"/>
                      <a:pt x="10773" y="19291"/>
                      <a:pt x="10788" y="19321"/>
                    </a:cubicBezTo>
                    <a:cubicBezTo>
                      <a:pt x="10833" y="19382"/>
                      <a:pt x="10879" y="19443"/>
                      <a:pt x="10925" y="19520"/>
                    </a:cubicBezTo>
                    <a:cubicBezTo>
                      <a:pt x="10971" y="19596"/>
                      <a:pt x="11001" y="19687"/>
                      <a:pt x="11032" y="19779"/>
                    </a:cubicBezTo>
                    <a:lnTo>
                      <a:pt x="11032" y="19763"/>
                    </a:lnTo>
                    <a:cubicBezTo>
                      <a:pt x="11047" y="19779"/>
                      <a:pt x="11047" y="19794"/>
                      <a:pt x="11047" y="19809"/>
                    </a:cubicBezTo>
                    <a:cubicBezTo>
                      <a:pt x="11062" y="19855"/>
                      <a:pt x="11077" y="19916"/>
                      <a:pt x="11092" y="19977"/>
                    </a:cubicBezTo>
                    <a:lnTo>
                      <a:pt x="11092" y="19961"/>
                    </a:lnTo>
                    <a:cubicBezTo>
                      <a:pt x="11092" y="19977"/>
                      <a:pt x="11092" y="19977"/>
                      <a:pt x="11108" y="19977"/>
                    </a:cubicBezTo>
                    <a:cubicBezTo>
                      <a:pt x="11108" y="20022"/>
                      <a:pt x="11123" y="20053"/>
                      <a:pt x="11123" y="20098"/>
                    </a:cubicBezTo>
                    <a:cubicBezTo>
                      <a:pt x="11123" y="20114"/>
                      <a:pt x="11123" y="20144"/>
                      <a:pt x="11123" y="20159"/>
                    </a:cubicBezTo>
                    <a:cubicBezTo>
                      <a:pt x="11123" y="20175"/>
                      <a:pt x="11123" y="20205"/>
                      <a:pt x="11123" y="20220"/>
                    </a:cubicBezTo>
                    <a:cubicBezTo>
                      <a:pt x="11123" y="20236"/>
                      <a:pt x="11108" y="20251"/>
                      <a:pt x="11108" y="20266"/>
                    </a:cubicBezTo>
                    <a:lnTo>
                      <a:pt x="11092" y="20297"/>
                    </a:lnTo>
                    <a:cubicBezTo>
                      <a:pt x="11092" y="20312"/>
                      <a:pt x="11092" y="20312"/>
                      <a:pt x="11077" y="20327"/>
                    </a:cubicBezTo>
                    <a:cubicBezTo>
                      <a:pt x="11077" y="20327"/>
                      <a:pt x="11062" y="20342"/>
                      <a:pt x="11062" y="20358"/>
                    </a:cubicBezTo>
                    <a:lnTo>
                      <a:pt x="11032" y="20388"/>
                    </a:lnTo>
                    <a:cubicBezTo>
                      <a:pt x="11032" y="20388"/>
                      <a:pt x="11016" y="20403"/>
                      <a:pt x="11001" y="20403"/>
                    </a:cubicBezTo>
                    <a:cubicBezTo>
                      <a:pt x="10986" y="20418"/>
                      <a:pt x="10986" y="20418"/>
                      <a:pt x="10971" y="20434"/>
                    </a:cubicBezTo>
                    <a:lnTo>
                      <a:pt x="10925" y="20449"/>
                    </a:lnTo>
                    <a:lnTo>
                      <a:pt x="10894" y="20464"/>
                    </a:lnTo>
                    <a:cubicBezTo>
                      <a:pt x="10849" y="20479"/>
                      <a:pt x="10818" y="20495"/>
                      <a:pt x="10773" y="20495"/>
                    </a:cubicBezTo>
                    <a:cubicBezTo>
                      <a:pt x="10742" y="20510"/>
                      <a:pt x="10696" y="20510"/>
                      <a:pt x="10651" y="20525"/>
                    </a:cubicBezTo>
                    <a:lnTo>
                      <a:pt x="10468" y="20525"/>
                    </a:lnTo>
                    <a:cubicBezTo>
                      <a:pt x="10392" y="20525"/>
                      <a:pt x="10331" y="20525"/>
                      <a:pt x="10254" y="20510"/>
                    </a:cubicBezTo>
                    <a:cubicBezTo>
                      <a:pt x="10194" y="20495"/>
                      <a:pt x="10133" y="20495"/>
                      <a:pt x="10087" y="20479"/>
                    </a:cubicBezTo>
                    <a:cubicBezTo>
                      <a:pt x="9980" y="20449"/>
                      <a:pt x="9874" y="20434"/>
                      <a:pt x="9782" y="20403"/>
                    </a:cubicBezTo>
                    <a:cubicBezTo>
                      <a:pt x="9645" y="20373"/>
                      <a:pt x="9508" y="20327"/>
                      <a:pt x="9356" y="20297"/>
                    </a:cubicBezTo>
                    <a:cubicBezTo>
                      <a:pt x="9279" y="20297"/>
                      <a:pt x="9218" y="20281"/>
                      <a:pt x="9157" y="20266"/>
                    </a:cubicBezTo>
                    <a:cubicBezTo>
                      <a:pt x="8959" y="20236"/>
                      <a:pt x="8792" y="20236"/>
                      <a:pt x="8624" y="20236"/>
                    </a:cubicBezTo>
                    <a:cubicBezTo>
                      <a:pt x="8502" y="20251"/>
                      <a:pt x="8380" y="20266"/>
                      <a:pt x="8259" y="20281"/>
                    </a:cubicBezTo>
                    <a:cubicBezTo>
                      <a:pt x="8182" y="20297"/>
                      <a:pt x="8091" y="20327"/>
                      <a:pt x="8015" y="20342"/>
                    </a:cubicBezTo>
                    <a:cubicBezTo>
                      <a:pt x="8015" y="20342"/>
                      <a:pt x="8015" y="20342"/>
                      <a:pt x="8030" y="20327"/>
                    </a:cubicBezTo>
                    <a:lnTo>
                      <a:pt x="8045" y="20312"/>
                    </a:lnTo>
                    <a:lnTo>
                      <a:pt x="8045" y="20327"/>
                    </a:lnTo>
                    <a:cubicBezTo>
                      <a:pt x="8061" y="20312"/>
                      <a:pt x="8076" y="20297"/>
                      <a:pt x="8091" y="20297"/>
                    </a:cubicBezTo>
                    <a:cubicBezTo>
                      <a:pt x="8091" y="20281"/>
                      <a:pt x="8106" y="20266"/>
                      <a:pt x="8121" y="20266"/>
                    </a:cubicBezTo>
                    <a:cubicBezTo>
                      <a:pt x="8137" y="20251"/>
                      <a:pt x="8167" y="20236"/>
                      <a:pt x="8182" y="20220"/>
                    </a:cubicBezTo>
                    <a:cubicBezTo>
                      <a:pt x="8228" y="20190"/>
                      <a:pt x="8274" y="20144"/>
                      <a:pt x="8320" y="20114"/>
                    </a:cubicBezTo>
                    <a:cubicBezTo>
                      <a:pt x="8502" y="19961"/>
                      <a:pt x="8685" y="19809"/>
                      <a:pt x="8883" y="19626"/>
                    </a:cubicBezTo>
                    <a:cubicBezTo>
                      <a:pt x="8914" y="19596"/>
                      <a:pt x="8944" y="19550"/>
                      <a:pt x="8990" y="19520"/>
                    </a:cubicBezTo>
                    <a:cubicBezTo>
                      <a:pt x="9112" y="19398"/>
                      <a:pt x="9264" y="19261"/>
                      <a:pt x="9401" y="19139"/>
                    </a:cubicBezTo>
                    <a:cubicBezTo>
                      <a:pt x="9447" y="19108"/>
                      <a:pt x="9493" y="19078"/>
                      <a:pt x="9538" y="19047"/>
                    </a:cubicBezTo>
                    <a:lnTo>
                      <a:pt x="9569" y="19032"/>
                    </a:lnTo>
                    <a:cubicBezTo>
                      <a:pt x="9599" y="19032"/>
                      <a:pt x="9615" y="19017"/>
                      <a:pt x="9645" y="19017"/>
                    </a:cubicBezTo>
                    <a:cubicBezTo>
                      <a:pt x="9676" y="19002"/>
                      <a:pt x="9706" y="18986"/>
                      <a:pt x="9736" y="18986"/>
                    </a:cubicBezTo>
                    <a:cubicBezTo>
                      <a:pt x="9767" y="18971"/>
                      <a:pt x="9813" y="18971"/>
                      <a:pt x="9843" y="18956"/>
                    </a:cubicBezTo>
                    <a:close/>
                    <a:moveTo>
                      <a:pt x="26097" y="12406"/>
                    </a:moveTo>
                    <a:cubicBezTo>
                      <a:pt x="26092" y="12421"/>
                      <a:pt x="26085" y="12439"/>
                      <a:pt x="26085" y="12450"/>
                    </a:cubicBezTo>
                    <a:cubicBezTo>
                      <a:pt x="26085" y="12465"/>
                      <a:pt x="26069" y="12465"/>
                      <a:pt x="26069" y="12481"/>
                    </a:cubicBezTo>
                    <a:lnTo>
                      <a:pt x="26054" y="12511"/>
                    </a:lnTo>
                    <a:cubicBezTo>
                      <a:pt x="26054" y="12526"/>
                      <a:pt x="26039" y="12557"/>
                      <a:pt x="26039" y="12572"/>
                    </a:cubicBezTo>
                    <a:cubicBezTo>
                      <a:pt x="25993" y="12709"/>
                      <a:pt x="25932" y="12846"/>
                      <a:pt x="25887" y="12983"/>
                    </a:cubicBezTo>
                    <a:cubicBezTo>
                      <a:pt x="25826" y="13136"/>
                      <a:pt x="25765" y="13273"/>
                      <a:pt x="25704" y="13410"/>
                    </a:cubicBezTo>
                    <a:lnTo>
                      <a:pt x="25688" y="13456"/>
                    </a:lnTo>
                    <a:lnTo>
                      <a:pt x="25673" y="13501"/>
                    </a:lnTo>
                    <a:lnTo>
                      <a:pt x="25658" y="13517"/>
                    </a:lnTo>
                    <a:cubicBezTo>
                      <a:pt x="25597" y="13684"/>
                      <a:pt x="25521" y="13837"/>
                      <a:pt x="25445" y="13989"/>
                    </a:cubicBezTo>
                    <a:cubicBezTo>
                      <a:pt x="25399" y="14096"/>
                      <a:pt x="25338" y="14217"/>
                      <a:pt x="25277" y="14324"/>
                    </a:cubicBezTo>
                    <a:lnTo>
                      <a:pt x="25201" y="14492"/>
                    </a:lnTo>
                    <a:cubicBezTo>
                      <a:pt x="25125" y="14629"/>
                      <a:pt x="25064" y="14781"/>
                      <a:pt x="24988" y="14934"/>
                    </a:cubicBezTo>
                    <a:lnTo>
                      <a:pt x="24957" y="14994"/>
                    </a:lnTo>
                    <a:cubicBezTo>
                      <a:pt x="24911" y="15101"/>
                      <a:pt x="24851" y="15223"/>
                      <a:pt x="24790" y="15345"/>
                    </a:cubicBezTo>
                    <a:cubicBezTo>
                      <a:pt x="24729" y="15482"/>
                      <a:pt x="24652" y="15604"/>
                      <a:pt x="24576" y="15711"/>
                    </a:cubicBezTo>
                    <a:lnTo>
                      <a:pt x="24561" y="15741"/>
                    </a:lnTo>
                    <a:cubicBezTo>
                      <a:pt x="24515" y="15832"/>
                      <a:pt x="24470" y="15909"/>
                      <a:pt x="24409" y="16000"/>
                    </a:cubicBezTo>
                    <a:lnTo>
                      <a:pt x="24332" y="16137"/>
                    </a:lnTo>
                    <a:cubicBezTo>
                      <a:pt x="24332" y="16122"/>
                      <a:pt x="24332" y="16122"/>
                      <a:pt x="24332" y="16122"/>
                    </a:cubicBezTo>
                    <a:lnTo>
                      <a:pt x="24302" y="16183"/>
                    </a:lnTo>
                    <a:lnTo>
                      <a:pt x="24256" y="16259"/>
                    </a:lnTo>
                    <a:cubicBezTo>
                      <a:pt x="23967" y="16716"/>
                      <a:pt x="23708" y="17097"/>
                      <a:pt x="23449" y="17432"/>
                    </a:cubicBezTo>
                    <a:cubicBezTo>
                      <a:pt x="23373" y="17554"/>
                      <a:pt x="23281" y="17661"/>
                      <a:pt x="23190" y="17767"/>
                    </a:cubicBezTo>
                    <a:lnTo>
                      <a:pt x="23175" y="17783"/>
                    </a:lnTo>
                    <a:lnTo>
                      <a:pt x="23129" y="17859"/>
                    </a:lnTo>
                    <a:lnTo>
                      <a:pt x="23129" y="17844"/>
                    </a:lnTo>
                    <a:cubicBezTo>
                      <a:pt x="23098" y="17889"/>
                      <a:pt x="23053" y="17920"/>
                      <a:pt x="23022" y="17965"/>
                    </a:cubicBezTo>
                    <a:cubicBezTo>
                      <a:pt x="22992" y="18011"/>
                      <a:pt x="22946" y="18057"/>
                      <a:pt x="22916" y="18103"/>
                    </a:cubicBezTo>
                    <a:cubicBezTo>
                      <a:pt x="22885" y="18133"/>
                      <a:pt x="22855" y="18164"/>
                      <a:pt x="22824" y="18194"/>
                    </a:cubicBezTo>
                    <a:cubicBezTo>
                      <a:pt x="22748" y="18285"/>
                      <a:pt x="22672" y="18377"/>
                      <a:pt x="22596" y="18453"/>
                    </a:cubicBezTo>
                    <a:cubicBezTo>
                      <a:pt x="22535" y="18514"/>
                      <a:pt x="22474" y="18590"/>
                      <a:pt x="22413" y="18651"/>
                    </a:cubicBezTo>
                    <a:cubicBezTo>
                      <a:pt x="22352" y="18697"/>
                      <a:pt x="22306" y="18743"/>
                      <a:pt x="22260" y="18788"/>
                    </a:cubicBezTo>
                    <a:cubicBezTo>
                      <a:pt x="22169" y="18895"/>
                      <a:pt x="22062" y="19017"/>
                      <a:pt x="21940" y="19154"/>
                    </a:cubicBezTo>
                    <a:cubicBezTo>
                      <a:pt x="21819" y="19291"/>
                      <a:pt x="21712" y="19443"/>
                      <a:pt x="21605" y="19580"/>
                    </a:cubicBezTo>
                    <a:cubicBezTo>
                      <a:pt x="21529" y="19672"/>
                      <a:pt x="21453" y="19779"/>
                      <a:pt x="21377" y="19870"/>
                    </a:cubicBezTo>
                    <a:lnTo>
                      <a:pt x="21331" y="19916"/>
                    </a:lnTo>
                    <a:cubicBezTo>
                      <a:pt x="21255" y="20022"/>
                      <a:pt x="21163" y="20114"/>
                      <a:pt x="21072" y="20220"/>
                    </a:cubicBezTo>
                    <a:cubicBezTo>
                      <a:pt x="20981" y="20327"/>
                      <a:pt x="20874" y="20434"/>
                      <a:pt x="20783" y="20525"/>
                    </a:cubicBezTo>
                    <a:cubicBezTo>
                      <a:pt x="20737" y="20571"/>
                      <a:pt x="20691" y="20632"/>
                      <a:pt x="20645" y="20677"/>
                    </a:cubicBezTo>
                    <a:cubicBezTo>
                      <a:pt x="20661" y="20662"/>
                      <a:pt x="20661" y="20647"/>
                      <a:pt x="20661" y="20632"/>
                    </a:cubicBezTo>
                    <a:cubicBezTo>
                      <a:pt x="20691" y="20586"/>
                      <a:pt x="20706" y="20540"/>
                      <a:pt x="20737" y="20495"/>
                    </a:cubicBezTo>
                    <a:cubicBezTo>
                      <a:pt x="20767" y="20403"/>
                      <a:pt x="20813" y="20297"/>
                      <a:pt x="20874" y="20205"/>
                    </a:cubicBezTo>
                    <a:cubicBezTo>
                      <a:pt x="20920" y="20114"/>
                      <a:pt x="20965" y="20022"/>
                      <a:pt x="21011" y="19931"/>
                    </a:cubicBezTo>
                    <a:cubicBezTo>
                      <a:pt x="21240" y="19504"/>
                      <a:pt x="21468" y="19062"/>
                      <a:pt x="21681" y="18621"/>
                    </a:cubicBezTo>
                    <a:lnTo>
                      <a:pt x="21697" y="18590"/>
                    </a:lnTo>
                    <a:cubicBezTo>
                      <a:pt x="21788" y="18377"/>
                      <a:pt x="21895" y="18148"/>
                      <a:pt x="22017" y="17935"/>
                    </a:cubicBezTo>
                    <a:cubicBezTo>
                      <a:pt x="22078" y="17813"/>
                      <a:pt x="22154" y="17691"/>
                      <a:pt x="22215" y="17569"/>
                    </a:cubicBezTo>
                    <a:cubicBezTo>
                      <a:pt x="22260" y="17493"/>
                      <a:pt x="22306" y="17417"/>
                      <a:pt x="22352" y="17341"/>
                    </a:cubicBezTo>
                    <a:lnTo>
                      <a:pt x="22398" y="17280"/>
                    </a:lnTo>
                    <a:lnTo>
                      <a:pt x="22428" y="17234"/>
                    </a:lnTo>
                    <a:cubicBezTo>
                      <a:pt x="22474" y="17158"/>
                      <a:pt x="22535" y="17067"/>
                      <a:pt x="22580" y="16990"/>
                    </a:cubicBezTo>
                    <a:lnTo>
                      <a:pt x="22611" y="16945"/>
                    </a:lnTo>
                    <a:cubicBezTo>
                      <a:pt x="22641" y="16914"/>
                      <a:pt x="22657" y="16884"/>
                      <a:pt x="22687" y="16853"/>
                    </a:cubicBezTo>
                    <a:cubicBezTo>
                      <a:pt x="22733" y="16792"/>
                      <a:pt x="22778" y="16747"/>
                      <a:pt x="22809" y="16701"/>
                    </a:cubicBezTo>
                    <a:cubicBezTo>
                      <a:pt x="22946" y="16533"/>
                      <a:pt x="23098" y="16366"/>
                      <a:pt x="23251" y="16198"/>
                    </a:cubicBezTo>
                    <a:lnTo>
                      <a:pt x="23281" y="16168"/>
                    </a:lnTo>
                    <a:lnTo>
                      <a:pt x="23342" y="16107"/>
                    </a:lnTo>
                    <a:cubicBezTo>
                      <a:pt x="23403" y="16031"/>
                      <a:pt x="23479" y="15954"/>
                      <a:pt x="23540" y="15893"/>
                    </a:cubicBezTo>
                    <a:cubicBezTo>
                      <a:pt x="23632" y="15787"/>
                      <a:pt x="23723" y="15680"/>
                      <a:pt x="23814" y="15573"/>
                    </a:cubicBezTo>
                    <a:cubicBezTo>
                      <a:pt x="23891" y="15482"/>
                      <a:pt x="23952" y="15391"/>
                      <a:pt x="24028" y="15299"/>
                    </a:cubicBezTo>
                    <a:cubicBezTo>
                      <a:pt x="24089" y="15223"/>
                      <a:pt x="24165" y="15132"/>
                      <a:pt x="24226" y="15055"/>
                    </a:cubicBezTo>
                    <a:lnTo>
                      <a:pt x="24272" y="14994"/>
                    </a:lnTo>
                    <a:lnTo>
                      <a:pt x="24363" y="14888"/>
                    </a:lnTo>
                    <a:cubicBezTo>
                      <a:pt x="24409" y="14827"/>
                      <a:pt x="24470" y="14766"/>
                      <a:pt x="24515" y="14705"/>
                    </a:cubicBezTo>
                    <a:cubicBezTo>
                      <a:pt x="24591" y="14629"/>
                      <a:pt x="24668" y="14537"/>
                      <a:pt x="24729" y="14461"/>
                    </a:cubicBezTo>
                    <a:lnTo>
                      <a:pt x="24759" y="14446"/>
                    </a:lnTo>
                    <a:cubicBezTo>
                      <a:pt x="24835" y="14339"/>
                      <a:pt x="24911" y="14263"/>
                      <a:pt x="24988" y="14172"/>
                    </a:cubicBezTo>
                    <a:cubicBezTo>
                      <a:pt x="25033" y="14126"/>
                      <a:pt x="25064" y="14080"/>
                      <a:pt x="25110" y="14019"/>
                    </a:cubicBezTo>
                    <a:cubicBezTo>
                      <a:pt x="25140" y="13974"/>
                      <a:pt x="25186" y="13928"/>
                      <a:pt x="25231" y="13867"/>
                    </a:cubicBezTo>
                    <a:lnTo>
                      <a:pt x="25262" y="13806"/>
                    </a:lnTo>
                    <a:cubicBezTo>
                      <a:pt x="25323" y="13730"/>
                      <a:pt x="25399" y="13638"/>
                      <a:pt x="25445" y="13547"/>
                    </a:cubicBezTo>
                    <a:cubicBezTo>
                      <a:pt x="25521" y="13440"/>
                      <a:pt x="25582" y="13334"/>
                      <a:pt x="25658" y="13212"/>
                    </a:cubicBezTo>
                    <a:cubicBezTo>
                      <a:pt x="25719" y="13105"/>
                      <a:pt x="25780" y="12999"/>
                      <a:pt x="25841" y="12892"/>
                    </a:cubicBezTo>
                    <a:cubicBezTo>
                      <a:pt x="25887" y="12785"/>
                      <a:pt x="25947" y="12679"/>
                      <a:pt x="26008" y="12572"/>
                    </a:cubicBezTo>
                    <a:cubicBezTo>
                      <a:pt x="26038" y="12518"/>
                      <a:pt x="26067" y="12462"/>
                      <a:pt x="26097" y="12406"/>
                    </a:cubicBezTo>
                    <a:close/>
                    <a:moveTo>
                      <a:pt x="6004" y="19382"/>
                    </a:moveTo>
                    <a:cubicBezTo>
                      <a:pt x="6019" y="19382"/>
                      <a:pt x="6019" y="19398"/>
                      <a:pt x="6034" y="19398"/>
                    </a:cubicBezTo>
                    <a:cubicBezTo>
                      <a:pt x="6004" y="19398"/>
                      <a:pt x="5973" y="19413"/>
                      <a:pt x="5943" y="19413"/>
                    </a:cubicBezTo>
                    <a:cubicBezTo>
                      <a:pt x="5958" y="19428"/>
                      <a:pt x="5973" y="19443"/>
                      <a:pt x="5988" y="19459"/>
                    </a:cubicBezTo>
                    <a:cubicBezTo>
                      <a:pt x="6049" y="19504"/>
                      <a:pt x="6110" y="19535"/>
                      <a:pt x="6171" y="19580"/>
                    </a:cubicBezTo>
                    <a:lnTo>
                      <a:pt x="6217" y="19596"/>
                    </a:lnTo>
                    <a:cubicBezTo>
                      <a:pt x="6232" y="19611"/>
                      <a:pt x="6247" y="19626"/>
                      <a:pt x="6263" y="19626"/>
                    </a:cubicBezTo>
                    <a:lnTo>
                      <a:pt x="6308" y="19657"/>
                    </a:lnTo>
                    <a:cubicBezTo>
                      <a:pt x="6339" y="19672"/>
                      <a:pt x="6369" y="19687"/>
                      <a:pt x="6385" y="19718"/>
                    </a:cubicBezTo>
                    <a:cubicBezTo>
                      <a:pt x="6400" y="19718"/>
                      <a:pt x="6400" y="19718"/>
                      <a:pt x="6400" y="19733"/>
                    </a:cubicBezTo>
                    <a:cubicBezTo>
                      <a:pt x="6415" y="19733"/>
                      <a:pt x="6415" y="19733"/>
                      <a:pt x="6415" y="19748"/>
                    </a:cubicBezTo>
                    <a:lnTo>
                      <a:pt x="6430" y="19748"/>
                    </a:lnTo>
                    <a:cubicBezTo>
                      <a:pt x="6430" y="19763"/>
                      <a:pt x="6430" y="19779"/>
                      <a:pt x="6430" y="19794"/>
                    </a:cubicBezTo>
                    <a:cubicBezTo>
                      <a:pt x="6430" y="19794"/>
                      <a:pt x="6445" y="19809"/>
                      <a:pt x="6445" y="19824"/>
                    </a:cubicBezTo>
                    <a:cubicBezTo>
                      <a:pt x="6445" y="19839"/>
                      <a:pt x="6445" y="19839"/>
                      <a:pt x="6445" y="19855"/>
                    </a:cubicBezTo>
                    <a:cubicBezTo>
                      <a:pt x="6445" y="19855"/>
                      <a:pt x="6445" y="19870"/>
                      <a:pt x="6445" y="19870"/>
                    </a:cubicBezTo>
                    <a:lnTo>
                      <a:pt x="6430" y="19885"/>
                    </a:lnTo>
                    <a:cubicBezTo>
                      <a:pt x="6430" y="19900"/>
                      <a:pt x="6430" y="19916"/>
                      <a:pt x="6415" y="19931"/>
                    </a:cubicBezTo>
                    <a:lnTo>
                      <a:pt x="6415" y="19916"/>
                    </a:lnTo>
                    <a:cubicBezTo>
                      <a:pt x="6400" y="19931"/>
                      <a:pt x="6400" y="19931"/>
                      <a:pt x="6400" y="19931"/>
                    </a:cubicBezTo>
                    <a:cubicBezTo>
                      <a:pt x="6385" y="19931"/>
                      <a:pt x="6385" y="19931"/>
                      <a:pt x="6369" y="19946"/>
                    </a:cubicBezTo>
                    <a:lnTo>
                      <a:pt x="6369" y="19946"/>
                    </a:lnTo>
                    <a:lnTo>
                      <a:pt x="6385" y="19931"/>
                    </a:lnTo>
                    <a:cubicBezTo>
                      <a:pt x="6369" y="19931"/>
                      <a:pt x="6369" y="19931"/>
                      <a:pt x="6369" y="19946"/>
                    </a:cubicBezTo>
                    <a:cubicBezTo>
                      <a:pt x="6324" y="19946"/>
                      <a:pt x="6278" y="19961"/>
                      <a:pt x="6247" y="19961"/>
                    </a:cubicBezTo>
                    <a:cubicBezTo>
                      <a:pt x="6217" y="19961"/>
                      <a:pt x="6171" y="19977"/>
                      <a:pt x="6141" y="19977"/>
                    </a:cubicBezTo>
                    <a:cubicBezTo>
                      <a:pt x="6034" y="20007"/>
                      <a:pt x="5927" y="20038"/>
                      <a:pt x="5836" y="20068"/>
                    </a:cubicBezTo>
                    <a:lnTo>
                      <a:pt x="5790" y="20098"/>
                    </a:lnTo>
                    <a:cubicBezTo>
                      <a:pt x="5684" y="20144"/>
                      <a:pt x="5577" y="20236"/>
                      <a:pt x="5470" y="20327"/>
                    </a:cubicBezTo>
                    <a:cubicBezTo>
                      <a:pt x="5409" y="20388"/>
                      <a:pt x="5364" y="20449"/>
                      <a:pt x="5303" y="20510"/>
                    </a:cubicBezTo>
                    <a:cubicBezTo>
                      <a:pt x="5272" y="20540"/>
                      <a:pt x="5242" y="20571"/>
                      <a:pt x="5227" y="20601"/>
                    </a:cubicBezTo>
                    <a:lnTo>
                      <a:pt x="5196" y="20632"/>
                    </a:lnTo>
                    <a:cubicBezTo>
                      <a:pt x="5166" y="20662"/>
                      <a:pt x="5120" y="20708"/>
                      <a:pt x="5089" y="20754"/>
                    </a:cubicBezTo>
                    <a:lnTo>
                      <a:pt x="5059" y="20769"/>
                    </a:lnTo>
                    <a:lnTo>
                      <a:pt x="4937" y="20891"/>
                    </a:lnTo>
                    <a:cubicBezTo>
                      <a:pt x="4861" y="20967"/>
                      <a:pt x="4785" y="21028"/>
                      <a:pt x="4709" y="21089"/>
                    </a:cubicBezTo>
                    <a:cubicBezTo>
                      <a:pt x="4678" y="21104"/>
                      <a:pt x="4648" y="21135"/>
                      <a:pt x="4617" y="21150"/>
                    </a:cubicBezTo>
                    <a:cubicBezTo>
                      <a:pt x="4602" y="21150"/>
                      <a:pt x="4587" y="21165"/>
                      <a:pt x="4571" y="21165"/>
                    </a:cubicBezTo>
                    <a:cubicBezTo>
                      <a:pt x="4556" y="21180"/>
                      <a:pt x="4556" y="21180"/>
                      <a:pt x="4541" y="21180"/>
                    </a:cubicBezTo>
                    <a:cubicBezTo>
                      <a:pt x="4526" y="21195"/>
                      <a:pt x="4495" y="21195"/>
                      <a:pt x="4480" y="21195"/>
                    </a:cubicBezTo>
                    <a:cubicBezTo>
                      <a:pt x="4465" y="21195"/>
                      <a:pt x="4450" y="21211"/>
                      <a:pt x="4434" y="21211"/>
                    </a:cubicBezTo>
                    <a:lnTo>
                      <a:pt x="4343" y="21211"/>
                    </a:lnTo>
                    <a:lnTo>
                      <a:pt x="4312" y="21195"/>
                    </a:lnTo>
                    <a:lnTo>
                      <a:pt x="4282" y="21195"/>
                    </a:lnTo>
                    <a:lnTo>
                      <a:pt x="4282" y="21180"/>
                    </a:lnTo>
                    <a:lnTo>
                      <a:pt x="4267" y="21180"/>
                    </a:lnTo>
                    <a:cubicBezTo>
                      <a:pt x="4267" y="21165"/>
                      <a:pt x="4252" y="21165"/>
                      <a:pt x="4252" y="21165"/>
                    </a:cubicBezTo>
                    <a:cubicBezTo>
                      <a:pt x="4252" y="21150"/>
                      <a:pt x="4252" y="21150"/>
                      <a:pt x="4236" y="21150"/>
                    </a:cubicBezTo>
                    <a:cubicBezTo>
                      <a:pt x="4236" y="21135"/>
                      <a:pt x="4236" y="21135"/>
                      <a:pt x="4236" y="21135"/>
                    </a:cubicBezTo>
                    <a:cubicBezTo>
                      <a:pt x="4221" y="21119"/>
                      <a:pt x="4221" y="21119"/>
                      <a:pt x="4221" y="21104"/>
                    </a:cubicBezTo>
                    <a:cubicBezTo>
                      <a:pt x="4206" y="21089"/>
                      <a:pt x="4206" y="21074"/>
                      <a:pt x="4206" y="21058"/>
                    </a:cubicBezTo>
                    <a:cubicBezTo>
                      <a:pt x="4206" y="21043"/>
                      <a:pt x="4206" y="21028"/>
                      <a:pt x="4206" y="21013"/>
                    </a:cubicBezTo>
                    <a:cubicBezTo>
                      <a:pt x="4191" y="20982"/>
                      <a:pt x="4191" y="20967"/>
                      <a:pt x="4191" y="20936"/>
                    </a:cubicBezTo>
                    <a:cubicBezTo>
                      <a:pt x="4206" y="20876"/>
                      <a:pt x="4206" y="20830"/>
                      <a:pt x="4206" y="20769"/>
                    </a:cubicBezTo>
                    <a:cubicBezTo>
                      <a:pt x="4221" y="20693"/>
                      <a:pt x="4236" y="20632"/>
                      <a:pt x="4252" y="20571"/>
                    </a:cubicBezTo>
                    <a:cubicBezTo>
                      <a:pt x="4282" y="20495"/>
                      <a:pt x="4312" y="20418"/>
                      <a:pt x="4343" y="20342"/>
                    </a:cubicBezTo>
                    <a:cubicBezTo>
                      <a:pt x="4358" y="20281"/>
                      <a:pt x="4389" y="20236"/>
                      <a:pt x="4419" y="20190"/>
                    </a:cubicBezTo>
                    <a:lnTo>
                      <a:pt x="4434" y="20175"/>
                    </a:lnTo>
                    <a:cubicBezTo>
                      <a:pt x="4450" y="20144"/>
                      <a:pt x="4450" y="20129"/>
                      <a:pt x="4465" y="20114"/>
                    </a:cubicBezTo>
                    <a:lnTo>
                      <a:pt x="4511" y="20053"/>
                    </a:lnTo>
                    <a:cubicBezTo>
                      <a:pt x="4541" y="20022"/>
                      <a:pt x="4571" y="19992"/>
                      <a:pt x="4602" y="19961"/>
                    </a:cubicBezTo>
                    <a:cubicBezTo>
                      <a:pt x="4632" y="19931"/>
                      <a:pt x="4648" y="19916"/>
                      <a:pt x="4678" y="19885"/>
                    </a:cubicBezTo>
                    <a:cubicBezTo>
                      <a:pt x="4724" y="19855"/>
                      <a:pt x="4770" y="19839"/>
                      <a:pt x="4800" y="19809"/>
                    </a:cubicBezTo>
                    <a:cubicBezTo>
                      <a:pt x="4815" y="19809"/>
                      <a:pt x="4815" y="19809"/>
                      <a:pt x="4815" y="19794"/>
                    </a:cubicBezTo>
                    <a:cubicBezTo>
                      <a:pt x="4876" y="19779"/>
                      <a:pt x="4922" y="19748"/>
                      <a:pt x="4983" y="19718"/>
                    </a:cubicBezTo>
                    <a:cubicBezTo>
                      <a:pt x="5013" y="19702"/>
                      <a:pt x="5029" y="19702"/>
                      <a:pt x="5059" y="19687"/>
                    </a:cubicBezTo>
                    <a:cubicBezTo>
                      <a:pt x="5074" y="19672"/>
                      <a:pt x="5089" y="19672"/>
                      <a:pt x="5105" y="19672"/>
                    </a:cubicBezTo>
                    <a:cubicBezTo>
                      <a:pt x="5181" y="19626"/>
                      <a:pt x="5257" y="19596"/>
                      <a:pt x="5349" y="19565"/>
                    </a:cubicBezTo>
                    <a:lnTo>
                      <a:pt x="5379" y="19550"/>
                    </a:lnTo>
                    <a:lnTo>
                      <a:pt x="5394" y="19550"/>
                    </a:lnTo>
                    <a:cubicBezTo>
                      <a:pt x="5455" y="19520"/>
                      <a:pt x="5531" y="19489"/>
                      <a:pt x="5608" y="19459"/>
                    </a:cubicBezTo>
                    <a:cubicBezTo>
                      <a:pt x="5684" y="19443"/>
                      <a:pt x="5760" y="19413"/>
                      <a:pt x="5836" y="19398"/>
                    </a:cubicBezTo>
                    <a:cubicBezTo>
                      <a:pt x="5867" y="19382"/>
                      <a:pt x="5897" y="19382"/>
                      <a:pt x="5943" y="19382"/>
                    </a:cubicBezTo>
                    <a:lnTo>
                      <a:pt x="5973" y="19382"/>
                    </a:lnTo>
                    <a:cubicBezTo>
                      <a:pt x="5978" y="19387"/>
                      <a:pt x="5982" y="19389"/>
                      <a:pt x="5984" y="19389"/>
                    </a:cubicBezTo>
                    <a:cubicBezTo>
                      <a:pt x="5990" y="19389"/>
                      <a:pt x="5993" y="19382"/>
                      <a:pt x="6004" y="19382"/>
                    </a:cubicBezTo>
                    <a:close/>
                    <a:moveTo>
                      <a:pt x="26359" y="11932"/>
                    </a:moveTo>
                    <a:cubicBezTo>
                      <a:pt x="26359" y="11947"/>
                      <a:pt x="26359" y="11963"/>
                      <a:pt x="26359" y="11978"/>
                    </a:cubicBezTo>
                    <a:lnTo>
                      <a:pt x="26359" y="12023"/>
                    </a:lnTo>
                    <a:lnTo>
                      <a:pt x="26359" y="12039"/>
                    </a:lnTo>
                    <a:cubicBezTo>
                      <a:pt x="26344" y="12161"/>
                      <a:pt x="26328" y="12282"/>
                      <a:pt x="26328" y="12389"/>
                    </a:cubicBezTo>
                    <a:cubicBezTo>
                      <a:pt x="26313" y="12541"/>
                      <a:pt x="26313" y="12648"/>
                      <a:pt x="26313" y="12755"/>
                    </a:cubicBezTo>
                    <a:cubicBezTo>
                      <a:pt x="26313" y="12831"/>
                      <a:pt x="26313" y="12892"/>
                      <a:pt x="26313" y="12953"/>
                    </a:cubicBezTo>
                    <a:cubicBezTo>
                      <a:pt x="26313" y="13014"/>
                      <a:pt x="26313" y="13075"/>
                      <a:pt x="26313" y="13136"/>
                    </a:cubicBezTo>
                    <a:lnTo>
                      <a:pt x="26313" y="13151"/>
                    </a:lnTo>
                    <a:cubicBezTo>
                      <a:pt x="26313" y="13166"/>
                      <a:pt x="26313" y="13181"/>
                      <a:pt x="26313" y="13197"/>
                    </a:cubicBezTo>
                    <a:cubicBezTo>
                      <a:pt x="26313" y="13425"/>
                      <a:pt x="26298" y="13684"/>
                      <a:pt x="26283" y="13943"/>
                    </a:cubicBezTo>
                    <a:cubicBezTo>
                      <a:pt x="26267" y="14019"/>
                      <a:pt x="26267" y="14096"/>
                      <a:pt x="26252" y="14172"/>
                    </a:cubicBezTo>
                    <a:cubicBezTo>
                      <a:pt x="26252" y="14217"/>
                      <a:pt x="26252" y="14248"/>
                      <a:pt x="26237" y="14294"/>
                    </a:cubicBezTo>
                    <a:cubicBezTo>
                      <a:pt x="26237" y="14355"/>
                      <a:pt x="26237" y="14416"/>
                      <a:pt x="26222" y="14492"/>
                    </a:cubicBezTo>
                    <a:cubicBezTo>
                      <a:pt x="26222" y="14553"/>
                      <a:pt x="26207" y="14614"/>
                      <a:pt x="26191" y="14675"/>
                    </a:cubicBezTo>
                    <a:cubicBezTo>
                      <a:pt x="26191" y="14683"/>
                      <a:pt x="26191" y="14690"/>
                      <a:pt x="26191" y="14690"/>
                    </a:cubicBezTo>
                    <a:cubicBezTo>
                      <a:pt x="26191" y="14720"/>
                      <a:pt x="26176" y="14751"/>
                      <a:pt x="26176" y="14781"/>
                    </a:cubicBezTo>
                    <a:lnTo>
                      <a:pt x="26161" y="14812"/>
                    </a:lnTo>
                    <a:lnTo>
                      <a:pt x="26146" y="14888"/>
                    </a:lnTo>
                    <a:cubicBezTo>
                      <a:pt x="26115" y="14979"/>
                      <a:pt x="26085" y="15071"/>
                      <a:pt x="26039" y="15162"/>
                    </a:cubicBezTo>
                    <a:cubicBezTo>
                      <a:pt x="26008" y="15253"/>
                      <a:pt x="25963" y="15345"/>
                      <a:pt x="25932" y="15436"/>
                    </a:cubicBezTo>
                    <a:lnTo>
                      <a:pt x="25917" y="15467"/>
                    </a:lnTo>
                    <a:cubicBezTo>
                      <a:pt x="25871" y="15543"/>
                      <a:pt x="25841" y="15619"/>
                      <a:pt x="25795" y="15695"/>
                    </a:cubicBezTo>
                    <a:cubicBezTo>
                      <a:pt x="25749" y="15787"/>
                      <a:pt x="25688" y="15878"/>
                      <a:pt x="25643" y="15970"/>
                    </a:cubicBezTo>
                    <a:lnTo>
                      <a:pt x="25628" y="15985"/>
                    </a:lnTo>
                    <a:cubicBezTo>
                      <a:pt x="25582" y="16076"/>
                      <a:pt x="25521" y="16168"/>
                      <a:pt x="25460" y="16244"/>
                    </a:cubicBezTo>
                    <a:cubicBezTo>
                      <a:pt x="25384" y="16350"/>
                      <a:pt x="25308" y="16442"/>
                      <a:pt x="25247" y="16533"/>
                    </a:cubicBezTo>
                    <a:cubicBezTo>
                      <a:pt x="25094" y="16716"/>
                      <a:pt x="24942" y="16914"/>
                      <a:pt x="24790" y="17097"/>
                    </a:cubicBezTo>
                    <a:lnTo>
                      <a:pt x="24790" y="17112"/>
                    </a:lnTo>
                    <a:lnTo>
                      <a:pt x="24774" y="17127"/>
                    </a:lnTo>
                    <a:lnTo>
                      <a:pt x="24729" y="17173"/>
                    </a:lnTo>
                    <a:lnTo>
                      <a:pt x="24729" y="17188"/>
                    </a:lnTo>
                    <a:lnTo>
                      <a:pt x="24713" y="17188"/>
                    </a:lnTo>
                    <a:lnTo>
                      <a:pt x="24713" y="17204"/>
                    </a:lnTo>
                    <a:lnTo>
                      <a:pt x="24698" y="17219"/>
                    </a:lnTo>
                    <a:lnTo>
                      <a:pt x="24683" y="17234"/>
                    </a:lnTo>
                    <a:cubicBezTo>
                      <a:pt x="24637" y="17280"/>
                      <a:pt x="24607" y="17326"/>
                      <a:pt x="24576" y="17371"/>
                    </a:cubicBezTo>
                    <a:cubicBezTo>
                      <a:pt x="24515" y="17432"/>
                      <a:pt x="24470" y="17493"/>
                      <a:pt x="24409" y="17554"/>
                    </a:cubicBezTo>
                    <a:cubicBezTo>
                      <a:pt x="24317" y="17676"/>
                      <a:pt x="24226" y="17798"/>
                      <a:pt x="24134" y="17920"/>
                    </a:cubicBezTo>
                    <a:cubicBezTo>
                      <a:pt x="23982" y="18118"/>
                      <a:pt x="23830" y="18301"/>
                      <a:pt x="23693" y="18483"/>
                    </a:cubicBezTo>
                    <a:lnTo>
                      <a:pt x="23632" y="18575"/>
                    </a:lnTo>
                    <a:cubicBezTo>
                      <a:pt x="23571" y="18636"/>
                      <a:pt x="23525" y="18712"/>
                      <a:pt x="23479" y="18773"/>
                    </a:cubicBezTo>
                    <a:cubicBezTo>
                      <a:pt x="23388" y="18880"/>
                      <a:pt x="23312" y="18986"/>
                      <a:pt x="23236" y="19078"/>
                    </a:cubicBezTo>
                    <a:lnTo>
                      <a:pt x="23205" y="19123"/>
                    </a:lnTo>
                    <a:lnTo>
                      <a:pt x="23144" y="19184"/>
                    </a:lnTo>
                    <a:cubicBezTo>
                      <a:pt x="23098" y="19230"/>
                      <a:pt x="23053" y="19291"/>
                      <a:pt x="23007" y="19352"/>
                    </a:cubicBezTo>
                    <a:cubicBezTo>
                      <a:pt x="22839" y="19550"/>
                      <a:pt x="22672" y="19748"/>
                      <a:pt x="22504" y="19931"/>
                    </a:cubicBezTo>
                    <a:cubicBezTo>
                      <a:pt x="22337" y="20129"/>
                      <a:pt x="22154" y="20297"/>
                      <a:pt x="21986" y="20449"/>
                    </a:cubicBezTo>
                    <a:lnTo>
                      <a:pt x="21940" y="20495"/>
                    </a:lnTo>
                    <a:cubicBezTo>
                      <a:pt x="21895" y="20540"/>
                      <a:pt x="21849" y="20586"/>
                      <a:pt x="21803" y="20617"/>
                    </a:cubicBezTo>
                    <a:lnTo>
                      <a:pt x="21773" y="20647"/>
                    </a:lnTo>
                    <a:cubicBezTo>
                      <a:pt x="21712" y="20693"/>
                      <a:pt x="21651" y="20738"/>
                      <a:pt x="21590" y="20799"/>
                    </a:cubicBezTo>
                    <a:cubicBezTo>
                      <a:pt x="21468" y="20891"/>
                      <a:pt x="21331" y="20997"/>
                      <a:pt x="21163" y="21119"/>
                    </a:cubicBezTo>
                    <a:lnTo>
                      <a:pt x="21133" y="21150"/>
                    </a:lnTo>
                    <a:cubicBezTo>
                      <a:pt x="21011" y="21226"/>
                      <a:pt x="20889" y="21317"/>
                      <a:pt x="20767" y="21378"/>
                    </a:cubicBezTo>
                    <a:lnTo>
                      <a:pt x="20752" y="21394"/>
                    </a:lnTo>
                    <a:cubicBezTo>
                      <a:pt x="20706" y="21409"/>
                      <a:pt x="20661" y="21439"/>
                      <a:pt x="20615" y="21454"/>
                    </a:cubicBezTo>
                    <a:cubicBezTo>
                      <a:pt x="20554" y="21470"/>
                      <a:pt x="20493" y="21500"/>
                      <a:pt x="20447" y="21500"/>
                    </a:cubicBezTo>
                    <a:cubicBezTo>
                      <a:pt x="20417" y="21515"/>
                      <a:pt x="20386" y="21515"/>
                      <a:pt x="20371" y="21515"/>
                    </a:cubicBezTo>
                    <a:cubicBezTo>
                      <a:pt x="20463" y="21424"/>
                      <a:pt x="20539" y="21317"/>
                      <a:pt x="20630" y="21226"/>
                    </a:cubicBezTo>
                    <a:cubicBezTo>
                      <a:pt x="20737" y="21104"/>
                      <a:pt x="20843" y="20982"/>
                      <a:pt x="20950" y="20876"/>
                    </a:cubicBezTo>
                    <a:lnTo>
                      <a:pt x="21026" y="20784"/>
                    </a:lnTo>
                    <a:cubicBezTo>
                      <a:pt x="21102" y="20708"/>
                      <a:pt x="21179" y="20617"/>
                      <a:pt x="21255" y="20525"/>
                    </a:cubicBezTo>
                    <a:cubicBezTo>
                      <a:pt x="21361" y="20403"/>
                      <a:pt x="21468" y="20281"/>
                      <a:pt x="21544" y="20175"/>
                    </a:cubicBezTo>
                    <a:cubicBezTo>
                      <a:pt x="21636" y="20053"/>
                      <a:pt x="21727" y="19931"/>
                      <a:pt x="21834" y="19763"/>
                    </a:cubicBezTo>
                    <a:lnTo>
                      <a:pt x="21925" y="19657"/>
                    </a:lnTo>
                    <a:cubicBezTo>
                      <a:pt x="21971" y="19580"/>
                      <a:pt x="22032" y="19489"/>
                      <a:pt x="22093" y="19413"/>
                    </a:cubicBezTo>
                    <a:cubicBezTo>
                      <a:pt x="22199" y="19276"/>
                      <a:pt x="22291" y="19154"/>
                      <a:pt x="22382" y="19032"/>
                    </a:cubicBezTo>
                    <a:lnTo>
                      <a:pt x="22398" y="19032"/>
                    </a:lnTo>
                    <a:lnTo>
                      <a:pt x="22398" y="19017"/>
                    </a:lnTo>
                    <a:lnTo>
                      <a:pt x="22413" y="19002"/>
                    </a:lnTo>
                    <a:cubicBezTo>
                      <a:pt x="22489" y="18910"/>
                      <a:pt x="22550" y="18834"/>
                      <a:pt x="22626" y="18743"/>
                    </a:cubicBezTo>
                    <a:cubicBezTo>
                      <a:pt x="22672" y="18712"/>
                      <a:pt x="22702" y="18666"/>
                      <a:pt x="22748" y="18621"/>
                    </a:cubicBezTo>
                    <a:cubicBezTo>
                      <a:pt x="22855" y="18483"/>
                      <a:pt x="22976" y="18346"/>
                      <a:pt x="23098" y="18194"/>
                    </a:cubicBezTo>
                    <a:cubicBezTo>
                      <a:pt x="23327" y="17920"/>
                      <a:pt x="23495" y="17691"/>
                      <a:pt x="23647" y="17478"/>
                    </a:cubicBezTo>
                    <a:cubicBezTo>
                      <a:pt x="23814" y="17234"/>
                      <a:pt x="23982" y="16990"/>
                      <a:pt x="24165" y="16701"/>
                    </a:cubicBezTo>
                    <a:cubicBezTo>
                      <a:pt x="24302" y="16488"/>
                      <a:pt x="24424" y="16259"/>
                      <a:pt x="24561" y="16046"/>
                    </a:cubicBezTo>
                    <a:cubicBezTo>
                      <a:pt x="24637" y="15909"/>
                      <a:pt x="24729" y="15772"/>
                      <a:pt x="24805" y="15634"/>
                    </a:cubicBezTo>
                    <a:cubicBezTo>
                      <a:pt x="24866" y="15512"/>
                      <a:pt x="24942" y="15375"/>
                      <a:pt x="25003" y="15238"/>
                    </a:cubicBezTo>
                    <a:cubicBezTo>
                      <a:pt x="25155" y="14888"/>
                      <a:pt x="25277" y="14629"/>
                      <a:pt x="25399" y="14385"/>
                    </a:cubicBezTo>
                    <a:cubicBezTo>
                      <a:pt x="25460" y="14248"/>
                      <a:pt x="25521" y="14111"/>
                      <a:pt x="25582" y="13974"/>
                    </a:cubicBezTo>
                    <a:cubicBezTo>
                      <a:pt x="25643" y="13837"/>
                      <a:pt x="25719" y="13684"/>
                      <a:pt x="25780" y="13532"/>
                    </a:cubicBezTo>
                    <a:cubicBezTo>
                      <a:pt x="25871" y="13319"/>
                      <a:pt x="25947" y="13105"/>
                      <a:pt x="26024" y="12892"/>
                    </a:cubicBezTo>
                    <a:cubicBezTo>
                      <a:pt x="26054" y="12816"/>
                      <a:pt x="26085" y="12740"/>
                      <a:pt x="26100" y="12679"/>
                    </a:cubicBezTo>
                    <a:lnTo>
                      <a:pt x="26130" y="12602"/>
                    </a:lnTo>
                    <a:cubicBezTo>
                      <a:pt x="26146" y="12572"/>
                      <a:pt x="26161" y="12526"/>
                      <a:pt x="26176" y="12481"/>
                    </a:cubicBezTo>
                    <a:cubicBezTo>
                      <a:pt x="26191" y="12465"/>
                      <a:pt x="26191" y="12450"/>
                      <a:pt x="26191" y="12450"/>
                    </a:cubicBezTo>
                    <a:cubicBezTo>
                      <a:pt x="26207" y="12420"/>
                      <a:pt x="26207" y="12389"/>
                      <a:pt x="26176" y="12359"/>
                    </a:cubicBezTo>
                    <a:cubicBezTo>
                      <a:pt x="26170" y="12356"/>
                      <a:pt x="26164" y="12355"/>
                      <a:pt x="26159" y="12355"/>
                    </a:cubicBezTo>
                    <a:cubicBezTo>
                      <a:pt x="26141" y="12355"/>
                      <a:pt x="26124" y="12367"/>
                      <a:pt x="26111" y="12378"/>
                    </a:cubicBezTo>
                    <a:lnTo>
                      <a:pt x="26111" y="12378"/>
                    </a:lnTo>
                    <a:cubicBezTo>
                      <a:pt x="26186" y="12236"/>
                      <a:pt x="26265" y="12088"/>
                      <a:pt x="26359" y="11932"/>
                    </a:cubicBezTo>
                    <a:close/>
                    <a:moveTo>
                      <a:pt x="5851" y="20342"/>
                    </a:moveTo>
                    <a:lnTo>
                      <a:pt x="5851" y="20342"/>
                    </a:lnTo>
                    <a:cubicBezTo>
                      <a:pt x="5790" y="20738"/>
                      <a:pt x="5745" y="21150"/>
                      <a:pt x="5699" y="21546"/>
                    </a:cubicBezTo>
                    <a:cubicBezTo>
                      <a:pt x="5668" y="21424"/>
                      <a:pt x="5653" y="21317"/>
                      <a:pt x="5623" y="21195"/>
                    </a:cubicBezTo>
                    <a:cubicBezTo>
                      <a:pt x="5577" y="21028"/>
                      <a:pt x="5516" y="20860"/>
                      <a:pt x="5455" y="20677"/>
                    </a:cubicBezTo>
                    <a:cubicBezTo>
                      <a:pt x="5516" y="20632"/>
                      <a:pt x="5562" y="20586"/>
                      <a:pt x="5608" y="20540"/>
                    </a:cubicBezTo>
                    <a:cubicBezTo>
                      <a:pt x="5653" y="20495"/>
                      <a:pt x="5714" y="20434"/>
                      <a:pt x="5775" y="20403"/>
                    </a:cubicBezTo>
                    <a:cubicBezTo>
                      <a:pt x="5790" y="20388"/>
                      <a:pt x="5806" y="20373"/>
                      <a:pt x="5821" y="20373"/>
                    </a:cubicBezTo>
                    <a:cubicBezTo>
                      <a:pt x="5821" y="20358"/>
                      <a:pt x="5836" y="20358"/>
                      <a:pt x="5851" y="20342"/>
                    </a:cubicBezTo>
                    <a:close/>
                    <a:moveTo>
                      <a:pt x="7085" y="21165"/>
                    </a:moveTo>
                    <a:cubicBezTo>
                      <a:pt x="7238" y="21180"/>
                      <a:pt x="7375" y="21195"/>
                      <a:pt x="7497" y="21211"/>
                    </a:cubicBezTo>
                    <a:cubicBezTo>
                      <a:pt x="7664" y="21241"/>
                      <a:pt x="7847" y="21287"/>
                      <a:pt x="8045" y="21333"/>
                    </a:cubicBezTo>
                    <a:cubicBezTo>
                      <a:pt x="8152" y="21378"/>
                      <a:pt x="8259" y="21409"/>
                      <a:pt x="8365" y="21454"/>
                    </a:cubicBezTo>
                    <a:cubicBezTo>
                      <a:pt x="8441" y="21500"/>
                      <a:pt x="8518" y="21531"/>
                      <a:pt x="8594" y="21576"/>
                    </a:cubicBezTo>
                    <a:cubicBezTo>
                      <a:pt x="8670" y="21622"/>
                      <a:pt x="8746" y="21668"/>
                      <a:pt x="8807" y="21714"/>
                    </a:cubicBezTo>
                    <a:lnTo>
                      <a:pt x="8838" y="21729"/>
                    </a:lnTo>
                    <a:lnTo>
                      <a:pt x="8838" y="21744"/>
                    </a:lnTo>
                    <a:cubicBezTo>
                      <a:pt x="8883" y="21774"/>
                      <a:pt x="8929" y="21820"/>
                      <a:pt x="8959" y="21851"/>
                    </a:cubicBezTo>
                    <a:cubicBezTo>
                      <a:pt x="8990" y="21881"/>
                      <a:pt x="9005" y="21896"/>
                      <a:pt x="9020" y="21927"/>
                    </a:cubicBezTo>
                    <a:cubicBezTo>
                      <a:pt x="9036" y="21942"/>
                      <a:pt x="9051" y="21973"/>
                      <a:pt x="9066" y="21988"/>
                    </a:cubicBezTo>
                    <a:lnTo>
                      <a:pt x="9081" y="22018"/>
                    </a:lnTo>
                    <a:cubicBezTo>
                      <a:pt x="9081" y="22033"/>
                      <a:pt x="9081" y="22033"/>
                      <a:pt x="9081" y="22049"/>
                    </a:cubicBezTo>
                    <a:cubicBezTo>
                      <a:pt x="9097" y="22064"/>
                      <a:pt x="9097" y="22079"/>
                      <a:pt x="9097" y="22094"/>
                    </a:cubicBezTo>
                    <a:cubicBezTo>
                      <a:pt x="9097" y="22110"/>
                      <a:pt x="9097" y="22125"/>
                      <a:pt x="9097" y="22140"/>
                    </a:cubicBezTo>
                    <a:cubicBezTo>
                      <a:pt x="9097" y="22171"/>
                      <a:pt x="9097" y="22186"/>
                      <a:pt x="9081" y="22216"/>
                    </a:cubicBezTo>
                    <a:cubicBezTo>
                      <a:pt x="9081" y="22232"/>
                      <a:pt x="9081" y="22262"/>
                      <a:pt x="9066" y="22292"/>
                    </a:cubicBezTo>
                    <a:cubicBezTo>
                      <a:pt x="9066" y="22308"/>
                      <a:pt x="9051" y="22338"/>
                      <a:pt x="9036" y="22369"/>
                    </a:cubicBezTo>
                    <a:cubicBezTo>
                      <a:pt x="9020" y="22399"/>
                      <a:pt x="9005" y="22430"/>
                      <a:pt x="8990" y="22460"/>
                    </a:cubicBezTo>
                    <a:cubicBezTo>
                      <a:pt x="8975" y="22491"/>
                      <a:pt x="8944" y="22506"/>
                      <a:pt x="8929" y="22536"/>
                    </a:cubicBezTo>
                    <a:cubicBezTo>
                      <a:pt x="8914" y="22567"/>
                      <a:pt x="8883" y="22597"/>
                      <a:pt x="8853" y="22628"/>
                    </a:cubicBezTo>
                    <a:cubicBezTo>
                      <a:pt x="8838" y="22628"/>
                      <a:pt x="8838" y="22628"/>
                      <a:pt x="8838" y="22643"/>
                    </a:cubicBezTo>
                    <a:lnTo>
                      <a:pt x="8792" y="22673"/>
                    </a:lnTo>
                    <a:cubicBezTo>
                      <a:pt x="8777" y="22689"/>
                      <a:pt x="8761" y="22704"/>
                      <a:pt x="8731" y="22719"/>
                    </a:cubicBezTo>
                    <a:cubicBezTo>
                      <a:pt x="8716" y="22719"/>
                      <a:pt x="8716" y="22719"/>
                      <a:pt x="8700" y="22734"/>
                    </a:cubicBezTo>
                    <a:lnTo>
                      <a:pt x="8685" y="22734"/>
                    </a:lnTo>
                    <a:cubicBezTo>
                      <a:pt x="8670" y="22734"/>
                      <a:pt x="8655" y="22750"/>
                      <a:pt x="8639" y="22750"/>
                    </a:cubicBezTo>
                    <a:lnTo>
                      <a:pt x="8609" y="22750"/>
                    </a:lnTo>
                    <a:cubicBezTo>
                      <a:pt x="8594" y="22765"/>
                      <a:pt x="8563" y="22765"/>
                      <a:pt x="8548" y="22765"/>
                    </a:cubicBezTo>
                    <a:cubicBezTo>
                      <a:pt x="8548" y="22765"/>
                      <a:pt x="8533" y="22750"/>
                      <a:pt x="8518" y="22750"/>
                    </a:cubicBezTo>
                    <a:lnTo>
                      <a:pt x="8487" y="22750"/>
                    </a:lnTo>
                    <a:cubicBezTo>
                      <a:pt x="8472" y="22734"/>
                      <a:pt x="8457" y="22734"/>
                      <a:pt x="8441" y="22734"/>
                    </a:cubicBezTo>
                    <a:cubicBezTo>
                      <a:pt x="8441" y="22734"/>
                      <a:pt x="8426" y="22719"/>
                      <a:pt x="8426" y="22719"/>
                    </a:cubicBezTo>
                    <a:lnTo>
                      <a:pt x="8396" y="22704"/>
                    </a:lnTo>
                    <a:cubicBezTo>
                      <a:pt x="8380" y="22689"/>
                      <a:pt x="8365" y="22689"/>
                      <a:pt x="8350" y="22673"/>
                    </a:cubicBezTo>
                    <a:cubicBezTo>
                      <a:pt x="8320" y="22658"/>
                      <a:pt x="8304" y="22643"/>
                      <a:pt x="8289" y="22628"/>
                    </a:cubicBezTo>
                    <a:cubicBezTo>
                      <a:pt x="8243" y="22567"/>
                      <a:pt x="8182" y="22506"/>
                      <a:pt x="8121" y="22414"/>
                    </a:cubicBezTo>
                    <a:lnTo>
                      <a:pt x="8045" y="22323"/>
                    </a:lnTo>
                    <a:cubicBezTo>
                      <a:pt x="7984" y="22232"/>
                      <a:pt x="7939" y="22155"/>
                      <a:pt x="7878" y="22079"/>
                    </a:cubicBezTo>
                    <a:cubicBezTo>
                      <a:pt x="7832" y="22018"/>
                      <a:pt x="7786" y="21973"/>
                      <a:pt x="7741" y="21912"/>
                    </a:cubicBezTo>
                    <a:cubicBezTo>
                      <a:pt x="7695" y="21866"/>
                      <a:pt x="7649" y="21805"/>
                      <a:pt x="7588" y="21744"/>
                    </a:cubicBezTo>
                    <a:cubicBezTo>
                      <a:pt x="7558" y="21729"/>
                      <a:pt x="7542" y="21698"/>
                      <a:pt x="7527" y="21683"/>
                    </a:cubicBezTo>
                    <a:cubicBezTo>
                      <a:pt x="7497" y="21668"/>
                      <a:pt x="7466" y="21637"/>
                      <a:pt x="7451" y="21622"/>
                    </a:cubicBezTo>
                    <a:lnTo>
                      <a:pt x="7436" y="21607"/>
                    </a:lnTo>
                    <a:cubicBezTo>
                      <a:pt x="7344" y="21515"/>
                      <a:pt x="7238" y="21439"/>
                      <a:pt x="7131" y="21378"/>
                    </a:cubicBezTo>
                    <a:cubicBezTo>
                      <a:pt x="7101" y="21363"/>
                      <a:pt x="7055" y="21348"/>
                      <a:pt x="7024" y="21333"/>
                    </a:cubicBezTo>
                    <a:cubicBezTo>
                      <a:pt x="6994" y="21317"/>
                      <a:pt x="6979" y="21317"/>
                      <a:pt x="6964" y="21317"/>
                    </a:cubicBezTo>
                    <a:lnTo>
                      <a:pt x="6872" y="21272"/>
                    </a:lnTo>
                    <a:cubicBezTo>
                      <a:pt x="6857" y="21272"/>
                      <a:pt x="6826" y="21256"/>
                      <a:pt x="6796" y="21256"/>
                    </a:cubicBezTo>
                    <a:cubicBezTo>
                      <a:pt x="6781" y="21241"/>
                      <a:pt x="6765" y="21241"/>
                      <a:pt x="6750" y="21226"/>
                    </a:cubicBezTo>
                    <a:cubicBezTo>
                      <a:pt x="6750" y="21226"/>
                      <a:pt x="6750" y="21226"/>
                      <a:pt x="6765" y="21211"/>
                    </a:cubicBezTo>
                    <a:lnTo>
                      <a:pt x="6781" y="21195"/>
                    </a:lnTo>
                    <a:lnTo>
                      <a:pt x="6842" y="21195"/>
                    </a:lnTo>
                    <a:cubicBezTo>
                      <a:pt x="6918" y="21195"/>
                      <a:pt x="6979" y="21195"/>
                      <a:pt x="7055" y="21180"/>
                    </a:cubicBezTo>
                    <a:cubicBezTo>
                      <a:pt x="7055" y="21180"/>
                      <a:pt x="7070" y="21180"/>
                      <a:pt x="7085" y="21165"/>
                    </a:cubicBezTo>
                    <a:close/>
                    <a:moveTo>
                      <a:pt x="10894" y="14172"/>
                    </a:moveTo>
                    <a:cubicBezTo>
                      <a:pt x="10910" y="14172"/>
                      <a:pt x="10910" y="14187"/>
                      <a:pt x="10910" y="14187"/>
                    </a:cubicBezTo>
                    <a:lnTo>
                      <a:pt x="10940" y="14187"/>
                    </a:lnTo>
                    <a:cubicBezTo>
                      <a:pt x="10940" y="14187"/>
                      <a:pt x="10955" y="14187"/>
                      <a:pt x="10971" y="14202"/>
                    </a:cubicBezTo>
                    <a:lnTo>
                      <a:pt x="10986" y="14202"/>
                    </a:lnTo>
                    <a:lnTo>
                      <a:pt x="11001" y="14217"/>
                    </a:lnTo>
                    <a:cubicBezTo>
                      <a:pt x="11016" y="14217"/>
                      <a:pt x="11032" y="14217"/>
                      <a:pt x="11047" y="14233"/>
                    </a:cubicBezTo>
                    <a:cubicBezTo>
                      <a:pt x="11077" y="14248"/>
                      <a:pt x="11108" y="14263"/>
                      <a:pt x="11138" y="14278"/>
                    </a:cubicBezTo>
                    <a:cubicBezTo>
                      <a:pt x="11169" y="14294"/>
                      <a:pt x="11199" y="14324"/>
                      <a:pt x="11230" y="14339"/>
                    </a:cubicBezTo>
                    <a:cubicBezTo>
                      <a:pt x="11275" y="14385"/>
                      <a:pt x="11321" y="14431"/>
                      <a:pt x="11382" y="14492"/>
                    </a:cubicBezTo>
                    <a:lnTo>
                      <a:pt x="11443" y="14568"/>
                    </a:lnTo>
                    <a:cubicBezTo>
                      <a:pt x="11534" y="14659"/>
                      <a:pt x="11610" y="14751"/>
                      <a:pt x="11702" y="14842"/>
                    </a:cubicBezTo>
                    <a:cubicBezTo>
                      <a:pt x="11732" y="14857"/>
                      <a:pt x="11763" y="14888"/>
                      <a:pt x="11793" y="14903"/>
                    </a:cubicBezTo>
                    <a:cubicBezTo>
                      <a:pt x="11824" y="14934"/>
                      <a:pt x="11854" y="14964"/>
                      <a:pt x="11885" y="14979"/>
                    </a:cubicBezTo>
                    <a:lnTo>
                      <a:pt x="11885" y="14994"/>
                    </a:lnTo>
                    <a:lnTo>
                      <a:pt x="11900" y="14994"/>
                    </a:lnTo>
                    <a:cubicBezTo>
                      <a:pt x="11961" y="15055"/>
                      <a:pt x="12037" y="15116"/>
                      <a:pt x="12098" y="15162"/>
                    </a:cubicBezTo>
                    <a:lnTo>
                      <a:pt x="12129" y="15177"/>
                    </a:lnTo>
                    <a:cubicBezTo>
                      <a:pt x="12189" y="15223"/>
                      <a:pt x="12250" y="15269"/>
                      <a:pt x="12327" y="15299"/>
                    </a:cubicBezTo>
                    <a:cubicBezTo>
                      <a:pt x="12403" y="15345"/>
                      <a:pt x="12479" y="15375"/>
                      <a:pt x="12540" y="15406"/>
                    </a:cubicBezTo>
                    <a:cubicBezTo>
                      <a:pt x="12570" y="15421"/>
                      <a:pt x="12586" y="15436"/>
                      <a:pt x="12616" y="15436"/>
                    </a:cubicBezTo>
                    <a:cubicBezTo>
                      <a:pt x="12662" y="15467"/>
                      <a:pt x="12723" y="15497"/>
                      <a:pt x="12768" y="15512"/>
                    </a:cubicBezTo>
                    <a:cubicBezTo>
                      <a:pt x="12829" y="15558"/>
                      <a:pt x="12906" y="15589"/>
                      <a:pt x="12982" y="15634"/>
                    </a:cubicBezTo>
                    <a:lnTo>
                      <a:pt x="12997" y="15650"/>
                    </a:lnTo>
                    <a:lnTo>
                      <a:pt x="13027" y="15665"/>
                    </a:lnTo>
                    <a:lnTo>
                      <a:pt x="13043" y="15665"/>
                    </a:lnTo>
                    <a:lnTo>
                      <a:pt x="13058" y="15680"/>
                    </a:lnTo>
                    <a:cubicBezTo>
                      <a:pt x="13241" y="15802"/>
                      <a:pt x="13378" y="15909"/>
                      <a:pt x="13515" y="16015"/>
                    </a:cubicBezTo>
                    <a:lnTo>
                      <a:pt x="13545" y="16046"/>
                    </a:lnTo>
                    <a:lnTo>
                      <a:pt x="13591" y="16076"/>
                    </a:lnTo>
                    <a:cubicBezTo>
                      <a:pt x="13637" y="16122"/>
                      <a:pt x="13683" y="16183"/>
                      <a:pt x="13744" y="16229"/>
                    </a:cubicBezTo>
                    <a:cubicBezTo>
                      <a:pt x="13744" y="16229"/>
                      <a:pt x="13744" y="16229"/>
                      <a:pt x="13744" y="16244"/>
                    </a:cubicBezTo>
                    <a:cubicBezTo>
                      <a:pt x="13804" y="16305"/>
                      <a:pt x="13865" y="16381"/>
                      <a:pt x="13911" y="16442"/>
                    </a:cubicBezTo>
                    <a:cubicBezTo>
                      <a:pt x="13957" y="16503"/>
                      <a:pt x="14018" y="16564"/>
                      <a:pt x="14063" y="16625"/>
                    </a:cubicBezTo>
                    <a:cubicBezTo>
                      <a:pt x="14109" y="16670"/>
                      <a:pt x="14140" y="16716"/>
                      <a:pt x="14185" y="16762"/>
                    </a:cubicBezTo>
                    <a:cubicBezTo>
                      <a:pt x="14246" y="16838"/>
                      <a:pt x="14307" y="16899"/>
                      <a:pt x="14368" y="16975"/>
                    </a:cubicBezTo>
                    <a:cubicBezTo>
                      <a:pt x="14597" y="17249"/>
                      <a:pt x="14795" y="17493"/>
                      <a:pt x="14978" y="17752"/>
                    </a:cubicBezTo>
                    <a:cubicBezTo>
                      <a:pt x="15023" y="17813"/>
                      <a:pt x="15069" y="17874"/>
                      <a:pt x="15115" y="17950"/>
                    </a:cubicBezTo>
                    <a:cubicBezTo>
                      <a:pt x="15145" y="17996"/>
                      <a:pt x="15191" y="18057"/>
                      <a:pt x="15221" y="18118"/>
                    </a:cubicBezTo>
                    <a:lnTo>
                      <a:pt x="15221" y="18133"/>
                    </a:lnTo>
                    <a:cubicBezTo>
                      <a:pt x="15343" y="18346"/>
                      <a:pt x="15435" y="18544"/>
                      <a:pt x="15511" y="18743"/>
                    </a:cubicBezTo>
                    <a:cubicBezTo>
                      <a:pt x="15526" y="18788"/>
                      <a:pt x="15541" y="18834"/>
                      <a:pt x="15557" y="18880"/>
                    </a:cubicBezTo>
                    <a:cubicBezTo>
                      <a:pt x="15572" y="18895"/>
                      <a:pt x="15572" y="18925"/>
                      <a:pt x="15587" y="18956"/>
                    </a:cubicBezTo>
                    <a:cubicBezTo>
                      <a:pt x="15618" y="19078"/>
                      <a:pt x="15663" y="19200"/>
                      <a:pt x="15724" y="19321"/>
                    </a:cubicBezTo>
                    <a:lnTo>
                      <a:pt x="15800" y="19489"/>
                    </a:lnTo>
                    <a:cubicBezTo>
                      <a:pt x="15816" y="19520"/>
                      <a:pt x="15831" y="19550"/>
                      <a:pt x="15846" y="19596"/>
                    </a:cubicBezTo>
                    <a:cubicBezTo>
                      <a:pt x="15892" y="19687"/>
                      <a:pt x="15922" y="19779"/>
                      <a:pt x="15968" y="19870"/>
                    </a:cubicBezTo>
                    <a:cubicBezTo>
                      <a:pt x="15998" y="19992"/>
                      <a:pt x="16029" y="20098"/>
                      <a:pt x="16075" y="20205"/>
                    </a:cubicBezTo>
                    <a:lnTo>
                      <a:pt x="16120" y="20342"/>
                    </a:lnTo>
                    <a:cubicBezTo>
                      <a:pt x="16136" y="20418"/>
                      <a:pt x="16166" y="20479"/>
                      <a:pt x="16196" y="20556"/>
                    </a:cubicBezTo>
                    <a:cubicBezTo>
                      <a:pt x="16212" y="20632"/>
                      <a:pt x="16242" y="20708"/>
                      <a:pt x="16273" y="20784"/>
                    </a:cubicBezTo>
                    <a:cubicBezTo>
                      <a:pt x="16288" y="20845"/>
                      <a:pt x="16318" y="20921"/>
                      <a:pt x="16334" y="20997"/>
                    </a:cubicBezTo>
                    <a:cubicBezTo>
                      <a:pt x="16364" y="21074"/>
                      <a:pt x="16379" y="21150"/>
                      <a:pt x="16410" y="21241"/>
                    </a:cubicBezTo>
                    <a:lnTo>
                      <a:pt x="16425" y="21256"/>
                    </a:lnTo>
                    <a:cubicBezTo>
                      <a:pt x="16456" y="21394"/>
                      <a:pt x="16501" y="21531"/>
                      <a:pt x="16547" y="21683"/>
                    </a:cubicBezTo>
                    <a:cubicBezTo>
                      <a:pt x="16562" y="21744"/>
                      <a:pt x="16577" y="21820"/>
                      <a:pt x="16593" y="21896"/>
                    </a:cubicBezTo>
                    <a:cubicBezTo>
                      <a:pt x="16593" y="21957"/>
                      <a:pt x="16608" y="22018"/>
                      <a:pt x="16608" y="22079"/>
                    </a:cubicBezTo>
                    <a:lnTo>
                      <a:pt x="16623" y="22140"/>
                    </a:lnTo>
                    <a:cubicBezTo>
                      <a:pt x="16638" y="22262"/>
                      <a:pt x="16654" y="22369"/>
                      <a:pt x="16669" y="22491"/>
                    </a:cubicBezTo>
                    <a:lnTo>
                      <a:pt x="16684" y="22597"/>
                    </a:lnTo>
                    <a:lnTo>
                      <a:pt x="16684" y="22612"/>
                    </a:lnTo>
                    <a:cubicBezTo>
                      <a:pt x="16684" y="22628"/>
                      <a:pt x="16684" y="22628"/>
                      <a:pt x="16684" y="22643"/>
                    </a:cubicBezTo>
                    <a:lnTo>
                      <a:pt x="16699" y="22689"/>
                    </a:lnTo>
                    <a:lnTo>
                      <a:pt x="16699" y="22734"/>
                    </a:lnTo>
                    <a:cubicBezTo>
                      <a:pt x="16684" y="22734"/>
                      <a:pt x="16684" y="22734"/>
                      <a:pt x="16684" y="22719"/>
                    </a:cubicBezTo>
                    <a:cubicBezTo>
                      <a:pt x="16684" y="22704"/>
                      <a:pt x="16669" y="22689"/>
                      <a:pt x="16669" y="22673"/>
                    </a:cubicBezTo>
                    <a:lnTo>
                      <a:pt x="16623" y="22597"/>
                    </a:lnTo>
                    <a:lnTo>
                      <a:pt x="16577" y="22506"/>
                    </a:lnTo>
                    <a:cubicBezTo>
                      <a:pt x="16547" y="22460"/>
                      <a:pt x="16532" y="22399"/>
                      <a:pt x="16516" y="22353"/>
                    </a:cubicBezTo>
                    <a:cubicBezTo>
                      <a:pt x="16486" y="22277"/>
                      <a:pt x="16456" y="22216"/>
                      <a:pt x="16440" y="22140"/>
                    </a:cubicBezTo>
                    <a:lnTo>
                      <a:pt x="16410" y="22079"/>
                    </a:lnTo>
                    <a:cubicBezTo>
                      <a:pt x="16379" y="21957"/>
                      <a:pt x="16334" y="21851"/>
                      <a:pt x="16288" y="21759"/>
                    </a:cubicBezTo>
                    <a:cubicBezTo>
                      <a:pt x="16242" y="21622"/>
                      <a:pt x="16166" y="21485"/>
                      <a:pt x="16105" y="21363"/>
                    </a:cubicBezTo>
                    <a:cubicBezTo>
                      <a:pt x="16090" y="21317"/>
                      <a:pt x="16059" y="21272"/>
                      <a:pt x="16044" y="21226"/>
                    </a:cubicBezTo>
                    <a:lnTo>
                      <a:pt x="15968" y="21089"/>
                    </a:lnTo>
                    <a:cubicBezTo>
                      <a:pt x="15937" y="21013"/>
                      <a:pt x="15907" y="20936"/>
                      <a:pt x="15861" y="20860"/>
                    </a:cubicBezTo>
                    <a:cubicBezTo>
                      <a:pt x="15800" y="20723"/>
                      <a:pt x="15724" y="20601"/>
                      <a:pt x="15678" y="20510"/>
                    </a:cubicBezTo>
                    <a:cubicBezTo>
                      <a:pt x="15618" y="20388"/>
                      <a:pt x="15541" y="20266"/>
                      <a:pt x="15480" y="20175"/>
                    </a:cubicBezTo>
                    <a:cubicBezTo>
                      <a:pt x="15435" y="20083"/>
                      <a:pt x="15374" y="19977"/>
                      <a:pt x="15298" y="19855"/>
                    </a:cubicBezTo>
                    <a:lnTo>
                      <a:pt x="15298" y="19839"/>
                    </a:lnTo>
                    <a:cubicBezTo>
                      <a:pt x="15298" y="19824"/>
                      <a:pt x="15282" y="19824"/>
                      <a:pt x="15282" y="19809"/>
                    </a:cubicBezTo>
                    <a:lnTo>
                      <a:pt x="15267" y="19794"/>
                    </a:lnTo>
                    <a:cubicBezTo>
                      <a:pt x="15221" y="19702"/>
                      <a:pt x="15160" y="19596"/>
                      <a:pt x="15115" y="19504"/>
                    </a:cubicBezTo>
                    <a:cubicBezTo>
                      <a:pt x="15039" y="19398"/>
                      <a:pt x="14962" y="19291"/>
                      <a:pt x="14871" y="19169"/>
                    </a:cubicBezTo>
                    <a:lnTo>
                      <a:pt x="14871" y="19169"/>
                    </a:lnTo>
                    <a:cubicBezTo>
                      <a:pt x="14871" y="19169"/>
                      <a:pt x="14886" y="19169"/>
                      <a:pt x="14886" y="19184"/>
                    </a:cubicBezTo>
                    <a:lnTo>
                      <a:pt x="14886" y="19169"/>
                    </a:lnTo>
                    <a:lnTo>
                      <a:pt x="14871" y="19169"/>
                    </a:lnTo>
                    <a:lnTo>
                      <a:pt x="14871" y="19154"/>
                    </a:lnTo>
                    <a:lnTo>
                      <a:pt x="14856" y="19139"/>
                    </a:lnTo>
                    <a:lnTo>
                      <a:pt x="14840" y="19108"/>
                    </a:lnTo>
                    <a:lnTo>
                      <a:pt x="14825" y="19093"/>
                    </a:lnTo>
                    <a:cubicBezTo>
                      <a:pt x="14749" y="19002"/>
                      <a:pt x="14688" y="18895"/>
                      <a:pt x="14612" y="18758"/>
                    </a:cubicBezTo>
                    <a:cubicBezTo>
                      <a:pt x="14581" y="18727"/>
                      <a:pt x="14566" y="18682"/>
                      <a:pt x="14536" y="18636"/>
                    </a:cubicBezTo>
                    <a:cubicBezTo>
                      <a:pt x="14505" y="18575"/>
                      <a:pt x="14460" y="18514"/>
                      <a:pt x="14414" y="18438"/>
                    </a:cubicBezTo>
                    <a:cubicBezTo>
                      <a:pt x="14383" y="18392"/>
                      <a:pt x="14353" y="18331"/>
                      <a:pt x="14307" y="18285"/>
                    </a:cubicBezTo>
                    <a:cubicBezTo>
                      <a:pt x="14277" y="18224"/>
                      <a:pt x="14231" y="18164"/>
                      <a:pt x="14185" y="18103"/>
                    </a:cubicBezTo>
                    <a:cubicBezTo>
                      <a:pt x="14155" y="18057"/>
                      <a:pt x="14109" y="18026"/>
                      <a:pt x="14079" y="17981"/>
                    </a:cubicBezTo>
                    <a:lnTo>
                      <a:pt x="14048" y="17950"/>
                    </a:lnTo>
                    <a:cubicBezTo>
                      <a:pt x="14033" y="17920"/>
                      <a:pt x="14003" y="17874"/>
                      <a:pt x="13972" y="17844"/>
                    </a:cubicBezTo>
                    <a:lnTo>
                      <a:pt x="13942" y="17798"/>
                    </a:lnTo>
                    <a:lnTo>
                      <a:pt x="13896" y="17737"/>
                    </a:lnTo>
                    <a:lnTo>
                      <a:pt x="13881" y="17706"/>
                    </a:lnTo>
                    <a:cubicBezTo>
                      <a:pt x="13865" y="17691"/>
                      <a:pt x="13850" y="17676"/>
                      <a:pt x="13850" y="17661"/>
                    </a:cubicBezTo>
                    <a:lnTo>
                      <a:pt x="13820" y="17615"/>
                    </a:lnTo>
                    <a:lnTo>
                      <a:pt x="13744" y="17493"/>
                    </a:lnTo>
                    <a:lnTo>
                      <a:pt x="13652" y="17326"/>
                    </a:lnTo>
                    <a:lnTo>
                      <a:pt x="13637" y="17295"/>
                    </a:lnTo>
                    <a:cubicBezTo>
                      <a:pt x="13637" y="17280"/>
                      <a:pt x="13622" y="17265"/>
                      <a:pt x="13622" y="17249"/>
                    </a:cubicBezTo>
                    <a:cubicBezTo>
                      <a:pt x="13606" y="17204"/>
                      <a:pt x="13591" y="17173"/>
                      <a:pt x="13561" y="17143"/>
                    </a:cubicBezTo>
                    <a:cubicBezTo>
                      <a:pt x="13561" y="17127"/>
                      <a:pt x="13545" y="17127"/>
                      <a:pt x="13530" y="17112"/>
                    </a:cubicBezTo>
                    <a:cubicBezTo>
                      <a:pt x="13530" y="17112"/>
                      <a:pt x="13515" y="17097"/>
                      <a:pt x="13515" y="17097"/>
                    </a:cubicBezTo>
                    <a:lnTo>
                      <a:pt x="13485" y="17051"/>
                    </a:lnTo>
                    <a:cubicBezTo>
                      <a:pt x="13469" y="17051"/>
                      <a:pt x="13469" y="17051"/>
                      <a:pt x="13469" y="17036"/>
                    </a:cubicBezTo>
                    <a:cubicBezTo>
                      <a:pt x="13439" y="17006"/>
                      <a:pt x="13408" y="16975"/>
                      <a:pt x="13378" y="16929"/>
                    </a:cubicBezTo>
                    <a:cubicBezTo>
                      <a:pt x="13332" y="16884"/>
                      <a:pt x="13271" y="16823"/>
                      <a:pt x="13225" y="16777"/>
                    </a:cubicBezTo>
                    <a:cubicBezTo>
                      <a:pt x="13180" y="16716"/>
                      <a:pt x="13149" y="16670"/>
                      <a:pt x="13104" y="16609"/>
                    </a:cubicBezTo>
                    <a:lnTo>
                      <a:pt x="13073" y="16579"/>
                    </a:lnTo>
                    <a:cubicBezTo>
                      <a:pt x="13043" y="16533"/>
                      <a:pt x="13012" y="16488"/>
                      <a:pt x="12982" y="16442"/>
                    </a:cubicBezTo>
                    <a:lnTo>
                      <a:pt x="12966" y="16427"/>
                    </a:lnTo>
                    <a:cubicBezTo>
                      <a:pt x="12951" y="16411"/>
                      <a:pt x="12951" y="16396"/>
                      <a:pt x="12936" y="16381"/>
                    </a:cubicBezTo>
                    <a:cubicBezTo>
                      <a:pt x="12936" y="16366"/>
                      <a:pt x="12921" y="16366"/>
                      <a:pt x="12921" y="16366"/>
                    </a:cubicBezTo>
                    <a:cubicBezTo>
                      <a:pt x="12921" y="16350"/>
                      <a:pt x="12906" y="16335"/>
                      <a:pt x="12890" y="16335"/>
                    </a:cubicBezTo>
                    <a:cubicBezTo>
                      <a:pt x="12890" y="16320"/>
                      <a:pt x="12875" y="16320"/>
                      <a:pt x="12860" y="16305"/>
                    </a:cubicBezTo>
                    <a:cubicBezTo>
                      <a:pt x="12845" y="16305"/>
                      <a:pt x="12845" y="16320"/>
                      <a:pt x="12829" y="16335"/>
                    </a:cubicBezTo>
                    <a:cubicBezTo>
                      <a:pt x="12829" y="16366"/>
                      <a:pt x="12845" y="16396"/>
                      <a:pt x="12875" y="16427"/>
                    </a:cubicBezTo>
                    <a:cubicBezTo>
                      <a:pt x="12875" y="16427"/>
                      <a:pt x="12875" y="16427"/>
                      <a:pt x="12875" y="16442"/>
                    </a:cubicBezTo>
                    <a:cubicBezTo>
                      <a:pt x="12936" y="16533"/>
                      <a:pt x="12997" y="16625"/>
                      <a:pt x="13058" y="16716"/>
                    </a:cubicBezTo>
                    <a:cubicBezTo>
                      <a:pt x="13073" y="16716"/>
                      <a:pt x="13073" y="16731"/>
                      <a:pt x="13088" y="16747"/>
                    </a:cubicBezTo>
                    <a:cubicBezTo>
                      <a:pt x="13104" y="16777"/>
                      <a:pt x="13104" y="16792"/>
                      <a:pt x="13119" y="16808"/>
                    </a:cubicBezTo>
                    <a:cubicBezTo>
                      <a:pt x="13134" y="16838"/>
                      <a:pt x="13149" y="16853"/>
                      <a:pt x="13165" y="16868"/>
                    </a:cubicBezTo>
                    <a:cubicBezTo>
                      <a:pt x="13180" y="16884"/>
                      <a:pt x="13195" y="16899"/>
                      <a:pt x="13195" y="16914"/>
                    </a:cubicBezTo>
                    <a:lnTo>
                      <a:pt x="13225" y="16960"/>
                    </a:lnTo>
                    <a:cubicBezTo>
                      <a:pt x="13256" y="16990"/>
                      <a:pt x="13286" y="17021"/>
                      <a:pt x="13302" y="17051"/>
                    </a:cubicBezTo>
                    <a:cubicBezTo>
                      <a:pt x="13332" y="17082"/>
                      <a:pt x="13347" y="17112"/>
                      <a:pt x="13378" y="17143"/>
                    </a:cubicBezTo>
                    <a:lnTo>
                      <a:pt x="13378" y="17158"/>
                    </a:lnTo>
                    <a:cubicBezTo>
                      <a:pt x="13393" y="17188"/>
                      <a:pt x="13424" y="17219"/>
                      <a:pt x="13439" y="17249"/>
                    </a:cubicBezTo>
                    <a:lnTo>
                      <a:pt x="13439" y="17265"/>
                    </a:lnTo>
                    <a:lnTo>
                      <a:pt x="13454" y="17295"/>
                    </a:lnTo>
                    <a:cubicBezTo>
                      <a:pt x="13469" y="17310"/>
                      <a:pt x="13469" y="17341"/>
                      <a:pt x="13485" y="17371"/>
                    </a:cubicBezTo>
                    <a:lnTo>
                      <a:pt x="13515" y="17417"/>
                    </a:lnTo>
                    <a:lnTo>
                      <a:pt x="13530" y="17478"/>
                    </a:lnTo>
                    <a:lnTo>
                      <a:pt x="13545" y="17508"/>
                    </a:lnTo>
                    <a:cubicBezTo>
                      <a:pt x="13561" y="17539"/>
                      <a:pt x="13576" y="17585"/>
                      <a:pt x="13606" y="17615"/>
                    </a:cubicBezTo>
                    <a:lnTo>
                      <a:pt x="13622" y="17661"/>
                    </a:lnTo>
                    <a:cubicBezTo>
                      <a:pt x="13637" y="17706"/>
                      <a:pt x="13652" y="17737"/>
                      <a:pt x="13683" y="17783"/>
                    </a:cubicBezTo>
                    <a:lnTo>
                      <a:pt x="13713" y="17828"/>
                    </a:lnTo>
                    <a:cubicBezTo>
                      <a:pt x="13728" y="17859"/>
                      <a:pt x="13744" y="17889"/>
                      <a:pt x="13774" y="17935"/>
                    </a:cubicBezTo>
                    <a:lnTo>
                      <a:pt x="13789" y="17981"/>
                    </a:lnTo>
                    <a:cubicBezTo>
                      <a:pt x="13820" y="18011"/>
                      <a:pt x="13835" y="18042"/>
                      <a:pt x="13850" y="18072"/>
                    </a:cubicBezTo>
                    <a:lnTo>
                      <a:pt x="13881" y="18118"/>
                    </a:lnTo>
                    <a:cubicBezTo>
                      <a:pt x="13911" y="18148"/>
                      <a:pt x="13926" y="18179"/>
                      <a:pt x="13957" y="18209"/>
                    </a:cubicBezTo>
                    <a:lnTo>
                      <a:pt x="13987" y="18270"/>
                    </a:lnTo>
                    <a:cubicBezTo>
                      <a:pt x="14003" y="18301"/>
                      <a:pt x="14018" y="18331"/>
                      <a:pt x="14033" y="18362"/>
                    </a:cubicBezTo>
                    <a:cubicBezTo>
                      <a:pt x="14048" y="18377"/>
                      <a:pt x="14063" y="18392"/>
                      <a:pt x="14063" y="18407"/>
                    </a:cubicBezTo>
                    <a:cubicBezTo>
                      <a:pt x="14094" y="18438"/>
                      <a:pt x="14109" y="18468"/>
                      <a:pt x="14124" y="18499"/>
                    </a:cubicBezTo>
                    <a:cubicBezTo>
                      <a:pt x="14155" y="18560"/>
                      <a:pt x="14185" y="18636"/>
                      <a:pt x="14231" y="18697"/>
                    </a:cubicBezTo>
                    <a:cubicBezTo>
                      <a:pt x="14246" y="18727"/>
                      <a:pt x="14262" y="18773"/>
                      <a:pt x="14277" y="18803"/>
                    </a:cubicBezTo>
                    <a:lnTo>
                      <a:pt x="14307" y="18849"/>
                    </a:lnTo>
                    <a:cubicBezTo>
                      <a:pt x="14322" y="18895"/>
                      <a:pt x="14353" y="18956"/>
                      <a:pt x="14383" y="19002"/>
                    </a:cubicBezTo>
                    <a:cubicBezTo>
                      <a:pt x="14414" y="19062"/>
                      <a:pt x="14444" y="19123"/>
                      <a:pt x="14475" y="19169"/>
                    </a:cubicBezTo>
                    <a:cubicBezTo>
                      <a:pt x="14521" y="19230"/>
                      <a:pt x="14551" y="19291"/>
                      <a:pt x="14597" y="19352"/>
                    </a:cubicBezTo>
                    <a:cubicBezTo>
                      <a:pt x="14612" y="19367"/>
                      <a:pt x="14612" y="19382"/>
                      <a:pt x="14627" y="19398"/>
                    </a:cubicBezTo>
                    <a:cubicBezTo>
                      <a:pt x="14642" y="19428"/>
                      <a:pt x="14658" y="19459"/>
                      <a:pt x="14688" y="19474"/>
                    </a:cubicBezTo>
                    <a:cubicBezTo>
                      <a:pt x="14703" y="19504"/>
                      <a:pt x="14719" y="19550"/>
                      <a:pt x="14749" y="19580"/>
                    </a:cubicBezTo>
                    <a:cubicBezTo>
                      <a:pt x="14764" y="19611"/>
                      <a:pt x="14780" y="19626"/>
                      <a:pt x="14795" y="19641"/>
                    </a:cubicBezTo>
                    <a:cubicBezTo>
                      <a:pt x="14795" y="19672"/>
                      <a:pt x="14810" y="19687"/>
                      <a:pt x="14825" y="19702"/>
                    </a:cubicBezTo>
                    <a:cubicBezTo>
                      <a:pt x="14840" y="19733"/>
                      <a:pt x="14856" y="19763"/>
                      <a:pt x="14871" y="19794"/>
                    </a:cubicBezTo>
                    <a:cubicBezTo>
                      <a:pt x="14901" y="19855"/>
                      <a:pt x="14932" y="19916"/>
                      <a:pt x="14962" y="19977"/>
                    </a:cubicBezTo>
                    <a:cubicBezTo>
                      <a:pt x="14993" y="20038"/>
                      <a:pt x="15023" y="20098"/>
                      <a:pt x="15054" y="20159"/>
                    </a:cubicBezTo>
                    <a:cubicBezTo>
                      <a:pt x="15100" y="20251"/>
                      <a:pt x="15160" y="20342"/>
                      <a:pt x="15206" y="20449"/>
                    </a:cubicBezTo>
                    <a:lnTo>
                      <a:pt x="15221" y="20464"/>
                    </a:lnTo>
                    <a:lnTo>
                      <a:pt x="15252" y="20510"/>
                    </a:lnTo>
                    <a:lnTo>
                      <a:pt x="15252" y="20525"/>
                    </a:lnTo>
                    <a:lnTo>
                      <a:pt x="15282" y="20571"/>
                    </a:lnTo>
                    <a:lnTo>
                      <a:pt x="15298" y="20617"/>
                    </a:lnTo>
                    <a:cubicBezTo>
                      <a:pt x="15419" y="20860"/>
                      <a:pt x="15541" y="21089"/>
                      <a:pt x="15648" y="21317"/>
                    </a:cubicBezTo>
                    <a:cubicBezTo>
                      <a:pt x="15678" y="21394"/>
                      <a:pt x="15709" y="21454"/>
                      <a:pt x="15755" y="21531"/>
                    </a:cubicBezTo>
                    <a:lnTo>
                      <a:pt x="15816" y="21668"/>
                    </a:lnTo>
                    <a:cubicBezTo>
                      <a:pt x="15861" y="21774"/>
                      <a:pt x="15907" y="21881"/>
                      <a:pt x="15953" y="22003"/>
                    </a:cubicBezTo>
                    <a:cubicBezTo>
                      <a:pt x="15983" y="22079"/>
                      <a:pt x="15998" y="22140"/>
                      <a:pt x="16029" y="22216"/>
                    </a:cubicBezTo>
                    <a:cubicBezTo>
                      <a:pt x="16059" y="22323"/>
                      <a:pt x="16105" y="22445"/>
                      <a:pt x="16151" y="22567"/>
                    </a:cubicBezTo>
                    <a:cubicBezTo>
                      <a:pt x="16181" y="22643"/>
                      <a:pt x="16227" y="22734"/>
                      <a:pt x="16273" y="22810"/>
                    </a:cubicBezTo>
                    <a:lnTo>
                      <a:pt x="16273" y="22826"/>
                    </a:lnTo>
                    <a:cubicBezTo>
                      <a:pt x="16303" y="22887"/>
                      <a:pt x="16334" y="22948"/>
                      <a:pt x="16364" y="23024"/>
                    </a:cubicBezTo>
                    <a:cubicBezTo>
                      <a:pt x="16318" y="22963"/>
                      <a:pt x="16288" y="22917"/>
                      <a:pt x="16242" y="22871"/>
                    </a:cubicBezTo>
                    <a:cubicBezTo>
                      <a:pt x="16196" y="22810"/>
                      <a:pt x="16166" y="22750"/>
                      <a:pt x="16120" y="22689"/>
                    </a:cubicBezTo>
                    <a:lnTo>
                      <a:pt x="16075" y="22612"/>
                    </a:lnTo>
                    <a:cubicBezTo>
                      <a:pt x="16044" y="22567"/>
                      <a:pt x="16014" y="22521"/>
                      <a:pt x="15968" y="22475"/>
                    </a:cubicBezTo>
                    <a:cubicBezTo>
                      <a:pt x="15953" y="22445"/>
                      <a:pt x="15922" y="22399"/>
                      <a:pt x="15877" y="22353"/>
                    </a:cubicBezTo>
                    <a:lnTo>
                      <a:pt x="15846" y="22338"/>
                    </a:lnTo>
                    <a:cubicBezTo>
                      <a:pt x="15831" y="22308"/>
                      <a:pt x="15800" y="22277"/>
                      <a:pt x="15770" y="22247"/>
                    </a:cubicBezTo>
                    <a:lnTo>
                      <a:pt x="15648" y="22140"/>
                    </a:lnTo>
                    <a:lnTo>
                      <a:pt x="15618" y="22110"/>
                    </a:lnTo>
                    <a:cubicBezTo>
                      <a:pt x="15572" y="22079"/>
                      <a:pt x="15526" y="22049"/>
                      <a:pt x="15480" y="22018"/>
                    </a:cubicBezTo>
                    <a:lnTo>
                      <a:pt x="15419" y="21957"/>
                    </a:lnTo>
                    <a:lnTo>
                      <a:pt x="15404" y="21942"/>
                    </a:lnTo>
                    <a:cubicBezTo>
                      <a:pt x="15313" y="21866"/>
                      <a:pt x="15237" y="21805"/>
                      <a:pt x="15145" y="21729"/>
                    </a:cubicBezTo>
                    <a:lnTo>
                      <a:pt x="15130" y="21698"/>
                    </a:lnTo>
                    <a:cubicBezTo>
                      <a:pt x="15039" y="21622"/>
                      <a:pt x="14962" y="21546"/>
                      <a:pt x="14871" y="21454"/>
                    </a:cubicBezTo>
                    <a:cubicBezTo>
                      <a:pt x="14840" y="21439"/>
                      <a:pt x="14825" y="21409"/>
                      <a:pt x="14795" y="21378"/>
                    </a:cubicBezTo>
                    <a:cubicBezTo>
                      <a:pt x="14764" y="21363"/>
                      <a:pt x="14734" y="21333"/>
                      <a:pt x="14719" y="21317"/>
                    </a:cubicBezTo>
                    <a:lnTo>
                      <a:pt x="14612" y="21211"/>
                    </a:lnTo>
                    <a:lnTo>
                      <a:pt x="14597" y="21211"/>
                    </a:lnTo>
                    <a:cubicBezTo>
                      <a:pt x="14521" y="21135"/>
                      <a:pt x="14444" y="21058"/>
                      <a:pt x="14353" y="20967"/>
                    </a:cubicBezTo>
                    <a:cubicBezTo>
                      <a:pt x="14307" y="20921"/>
                      <a:pt x="14277" y="20891"/>
                      <a:pt x="14246" y="20845"/>
                    </a:cubicBezTo>
                    <a:cubicBezTo>
                      <a:pt x="14170" y="20754"/>
                      <a:pt x="14094" y="20647"/>
                      <a:pt x="14018" y="20556"/>
                    </a:cubicBezTo>
                    <a:lnTo>
                      <a:pt x="13942" y="20464"/>
                    </a:lnTo>
                    <a:cubicBezTo>
                      <a:pt x="13835" y="20327"/>
                      <a:pt x="13728" y="20190"/>
                      <a:pt x="13606" y="20053"/>
                    </a:cubicBezTo>
                    <a:lnTo>
                      <a:pt x="13561" y="20007"/>
                    </a:lnTo>
                    <a:lnTo>
                      <a:pt x="13515" y="19946"/>
                    </a:lnTo>
                    <a:cubicBezTo>
                      <a:pt x="13439" y="19855"/>
                      <a:pt x="13347" y="19763"/>
                      <a:pt x="13271" y="19672"/>
                    </a:cubicBezTo>
                    <a:cubicBezTo>
                      <a:pt x="13165" y="19550"/>
                      <a:pt x="13073" y="19428"/>
                      <a:pt x="12997" y="19306"/>
                    </a:cubicBezTo>
                    <a:lnTo>
                      <a:pt x="12982" y="19291"/>
                    </a:lnTo>
                    <a:lnTo>
                      <a:pt x="12936" y="19245"/>
                    </a:lnTo>
                    <a:cubicBezTo>
                      <a:pt x="12890" y="19169"/>
                      <a:pt x="12845" y="19093"/>
                      <a:pt x="12799" y="19032"/>
                    </a:cubicBezTo>
                    <a:cubicBezTo>
                      <a:pt x="12738" y="18941"/>
                      <a:pt x="12677" y="18834"/>
                      <a:pt x="12601" y="18712"/>
                    </a:cubicBezTo>
                    <a:lnTo>
                      <a:pt x="12601" y="18727"/>
                    </a:lnTo>
                    <a:cubicBezTo>
                      <a:pt x="12601" y="18697"/>
                      <a:pt x="12586" y="18682"/>
                      <a:pt x="12570" y="18651"/>
                    </a:cubicBezTo>
                    <a:cubicBezTo>
                      <a:pt x="12555" y="18621"/>
                      <a:pt x="12525" y="18575"/>
                      <a:pt x="12509" y="18529"/>
                    </a:cubicBezTo>
                    <a:lnTo>
                      <a:pt x="12494" y="18499"/>
                    </a:lnTo>
                    <a:cubicBezTo>
                      <a:pt x="12464" y="18438"/>
                      <a:pt x="12433" y="18377"/>
                      <a:pt x="12403" y="18316"/>
                    </a:cubicBezTo>
                    <a:cubicBezTo>
                      <a:pt x="12388" y="18270"/>
                      <a:pt x="12372" y="18240"/>
                      <a:pt x="12357" y="18194"/>
                    </a:cubicBezTo>
                    <a:cubicBezTo>
                      <a:pt x="12327" y="18133"/>
                      <a:pt x="12296" y="18072"/>
                      <a:pt x="12266" y="18011"/>
                    </a:cubicBezTo>
                    <a:cubicBezTo>
                      <a:pt x="12235" y="17950"/>
                      <a:pt x="12205" y="17889"/>
                      <a:pt x="12174" y="17844"/>
                    </a:cubicBezTo>
                    <a:cubicBezTo>
                      <a:pt x="12159" y="17798"/>
                      <a:pt x="12144" y="17752"/>
                      <a:pt x="12113" y="17722"/>
                    </a:cubicBezTo>
                    <a:cubicBezTo>
                      <a:pt x="12098" y="17691"/>
                      <a:pt x="12098" y="17676"/>
                      <a:pt x="12083" y="17646"/>
                    </a:cubicBezTo>
                    <a:cubicBezTo>
                      <a:pt x="12068" y="17630"/>
                      <a:pt x="12052" y="17600"/>
                      <a:pt x="12037" y="17569"/>
                    </a:cubicBezTo>
                    <a:cubicBezTo>
                      <a:pt x="12022" y="17524"/>
                      <a:pt x="11991" y="17478"/>
                      <a:pt x="11961" y="17432"/>
                    </a:cubicBezTo>
                    <a:lnTo>
                      <a:pt x="11732" y="16960"/>
                    </a:lnTo>
                    <a:cubicBezTo>
                      <a:pt x="11687" y="16868"/>
                      <a:pt x="11641" y="16792"/>
                      <a:pt x="11595" y="16716"/>
                    </a:cubicBezTo>
                    <a:cubicBezTo>
                      <a:pt x="11565" y="16655"/>
                      <a:pt x="11534" y="16609"/>
                      <a:pt x="11504" y="16549"/>
                    </a:cubicBezTo>
                    <a:lnTo>
                      <a:pt x="11458" y="16457"/>
                    </a:lnTo>
                    <a:lnTo>
                      <a:pt x="11412" y="16366"/>
                    </a:lnTo>
                    <a:lnTo>
                      <a:pt x="11367" y="16244"/>
                    </a:lnTo>
                    <a:lnTo>
                      <a:pt x="11351" y="16183"/>
                    </a:lnTo>
                    <a:cubicBezTo>
                      <a:pt x="11336" y="16152"/>
                      <a:pt x="11321" y="16107"/>
                      <a:pt x="11306" y="16076"/>
                    </a:cubicBezTo>
                    <a:lnTo>
                      <a:pt x="11306" y="16031"/>
                    </a:lnTo>
                    <a:cubicBezTo>
                      <a:pt x="11275" y="15924"/>
                      <a:pt x="11245" y="15817"/>
                      <a:pt x="11214" y="15711"/>
                    </a:cubicBezTo>
                    <a:lnTo>
                      <a:pt x="11214" y="15680"/>
                    </a:lnTo>
                    <a:cubicBezTo>
                      <a:pt x="11199" y="15619"/>
                      <a:pt x="11184" y="15543"/>
                      <a:pt x="11184" y="15482"/>
                    </a:cubicBezTo>
                    <a:cubicBezTo>
                      <a:pt x="11153" y="15345"/>
                      <a:pt x="11123" y="15208"/>
                      <a:pt x="11092" y="15055"/>
                    </a:cubicBezTo>
                    <a:cubicBezTo>
                      <a:pt x="11062" y="14903"/>
                      <a:pt x="11016" y="14735"/>
                      <a:pt x="10971" y="14568"/>
                    </a:cubicBezTo>
                    <a:lnTo>
                      <a:pt x="10940" y="14446"/>
                    </a:lnTo>
                    <a:cubicBezTo>
                      <a:pt x="10925" y="14355"/>
                      <a:pt x="10910" y="14263"/>
                      <a:pt x="10894" y="14187"/>
                    </a:cubicBezTo>
                    <a:lnTo>
                      <a:pt x="10894" y="14172"/>
                    </a:lnTo>
                    <a:close/>
                    <a:moveTo>
                      <a:pt x="1600" y="20677"/>
                    </a:moveTo>
                    <a:cubicBezTo>
                      <a:pt x="1631" y="20677"/>
                      <a:pt x="1661" y="20693"/>
                      <a:pt x="1677" y="20693"/>
                    </a:cubicBezTo>
                    <a:lnTo>
                      <a:pt x="1692" y="20693"/>
                    </a:lnTo>
                    <a:cubicBezTo>
                      <a:pt x="1707" y="20708"/>
                      <a:pt x="1738" y="20708"/>
                      <a:pt x="1768" y="20723"/>
                    </a:cubicBezTo>
                    <a:cubicBezTo>
                      <a:pt x="1783" y="20738"/>
                      <a:pt x="1814" y="20754"/>
                      <a:pt x="1844" y="20769"/>
                    </a:cubicBezTo>
                    <a:lnTo>
                      <a:pt x="1890" y="20799"/>
                    </a:lnTo>
                    <a:cubicBezTo>
                      <a:pt x="1920" y="20830"/>
                      <a:pt x="1951" y="20845"/>
                      <a:pt x="1966" y="20860"/>
                    </a:cubicBezTo>
                    <a:cubicBezTo>
                      <a:pt x="1997" y="20891"/>
                      <a:pt x="2012" y="20906"/>
                      <a:pt x="2027" y="20921"/>
                    </a:cubicBezTo>
                    <a:cubicBezTo>
                      <a:pt x="2103" y="20997"/>
                      <a:pt x="2164" y="21074"/>
                      <a:pt x="2225" y="21150"/>
                    </a:cubicBezTo>
                    <a:cubicBezTo>
                      <a:pt x="2286" y="21241"/>
                      <a:pt x="2347" y="21333"/>
                      <a:pt x="2408" y="21424"/>
                    </a:cubicBezTo>
                    <a:cubicBezTo>
                      <a:pt x="2469" y="21515"/>
                      <a:pt x="2515" y="21607"/>
                      <a:pt x="2576" y="21698"/>
                    </a:cubicBezTo>
                    <a:cubicBezTo>
                      <a:pt x="2621" y="21790"/>
                      <a:pt x="2682" y="21896"/>
                      <a:pt x="2743" y="21988"/>
                    </a:cubicBezTo>
                    <a:cubicBezTo>
                      <a:pt x="2789" y="22079"/>
                      <a:pt x="2835" y="22171"/>
                      <a:pt x="2896" y="22262"/>
                    </a:cubicBezTo>
                    <a:cubicBezTo>
                      <a:pt x="2941" y="22338"/>
                      <a:pt x="2987" y="22430"/>
                      <a:pt x="3048" y="22506"/>
                    </a:cubicBezTo>
                    <a:cubicBezTo>
                      <a:pt x="3094" y="22597"/>
                      <a:pt x="3155" y="22689"/>
                      <a:pt x="3231" y="22780"/>
                    </a:cubicBezTo>
                    <a:lnTo>
                      <a:pt x="3246" y="22810"/>
                    </a:lnTo>
                    <a:cubicBezTo>
                      <a:pt x="3292" y="22871"/>
                      <a:pt x="3337" y="22932"/>
                      <a:pt x="3398" y="23009"/>
                    </a:cubicBezTo>
                    <a:cubicBezTo>
                      <a:pt x="3444" y="23069"/>
                      <a:pt x="3505" y="23146"/>
                      <a:pt x="3566" y="23222"/>
                    </a:cubicBezTo>
                    <a:lnTo>
                      <a:pt x="3581" y="23222"/>
                    </a:lnTo>
                    <a:lnTo>
                      <a:pt x="3596" y="23237"/>
                    </a:lnTo>
                    <a:lnTo>
                      <a:pt x="3535" y="23207"/>
                    </a:lnTo>
                    <a:cubicBezTo>
                      <a:pt x="3490" y="23176"/>
                      <a:pt x="3429" y="23146"/>
                      <a:pt x="3383" y="23115"/>
                    </a:cubicBezTo>
                    <a:cubicBezTo>
                      <a:pt x="3337" y="23085"/>
                      <a:pt x="3292" y="23069"/>
                      <a:pt x="3246" y="23039"/>
                    </a:cubicBezTo>
                    <a:cubicBezTo>
                      <a:pt x="3170" y="22993"/>
                      <a:pt x="3078" y="22948"/>
                      <a:pt x="2987" y="22887"/>
                    </a:cubicBezTo>
                    <a:cubicBezTo>
                      <a:pt x="2865" y="22826"/>
                      <a:pt x="2774" y="22780"/>
                      <a:pt x="2682" y="22750"/>
                    </a:cubicBezTo>
                    <a:cubicBezTo>
                      <a:pt x="2591" y="22704"/>
                      <a:pt x="2499" y="22658"/>
                      <a:pt x="2393" y="22628"/>
                    </a:cubicBezTo>
                    <a:cubicBezTo>
                      <a:pt x="2210" y="22551"/>
                      <a:pt x="2012" y="22506"/>
                      <a:pt x="1753" y="22460"/>
                    </a:cubicBezTo>
                    <a:cubicBezTo>
                      <a:pt x="1631" y="22445"/>
                      <a:pt x="1509" y="22430"/>
                      <a:pt x="1387" y="22399"/>
                    </a:cubicBezTo>
                    <a:cubicBezTo>
                      <a:pt x="1296" y="22399"/>
                      <a:pt x="1204" y="22384"/>
                      <a:pt x="1128" y="22369"/>
                    </a:cubicBezTo>
                    <a:cubicBezTo>
                      <a:pt x="1022" y="22353"/>
                      <a:pt x="915" y="22323"/>
                      <a:pt x="793" y="22292"/>
                    </a:cubicBezTo>
                    <a:cubicBezTo>
                      <a:pt x="747" y="22277"/>
                      <a:pt x="702" y="22262"/>
                      <a:pt x="656" y="22247"/>
                    </a:cubicBezTo>
                    <a:cubicBezTo>
                      <a:pt x="625" y="22232"/>
                      <a:pt x="595" y="22216"/>
                      <a:pt x="580" y="22201"/>
                    </a:cubicBezTo>
                    <a:cubicBezTo>
                      <a:pt x="534" y="22186"/>
                      <a:pt x="503" y="22155"/>
                      <a:pt x="473" y="22125"/>
                    </a:cubicBezTo>
                    <a:cubicBezTo>
                      <a:pt x="458" y="22125"/>
                      <a:pt x="443" y="22110"/>
                      <a:pt x="443" y="22094"/>
                    </a:cubicBezTo>
                    <a:cubicBezTo>
                      <a:pt x="427" y="22094"/>
                      <a:pt x="412" y="22079"/>
                      <a:pt x="412" y="22064"/>
                    </a:cubicBezTo>
                    <a:cubicBezTo>
                      <a:pt x="397" y="22049"/>
                      <a:pt x="397" y="22049"/>
                      <a:pt x="382" y="22033"/>
                    </a:cubicBezTo>
                    <a:cubicBezTo>
                      <a:pt x="382" y="22018"/>
                      <a:pt x="366" y="22003"/>
                      <a:pt x="366" y="22003"/>
                    </a:cubicBezTo>
                    <a:lnTo>
                      <a:pt x="351" y="21957"/>
                    </a:lnTo>
                    <a:cubicBezTo>
                      <a:pt x="351" y="21942"/>
                      <a:pt x="351" y="21927"/>
                      <a:pt x="351" y="21912"/>
                    </a:cubicBezTo>
                    <a:cubicBezTo>
                      <a:pt x="351" y="21896"/>
                      <a:pt x="351" y="21866"/>
                      <a:pt x="351" y="21851"/>
                    </a:cubicBezTo>
                    <a:cubicBezTo>
                      <a:pt x="351" y="21805"/>
                      <a:pt x="351" y="21774"/>
                      <a:pt x="351" y="21744"/>
                    </a:cubicBezTo>
                    <a:cubicBezTo>
                      <a:pt x="366" y="21698"/>
                      <a:pt x="382" y="21653"/>
                      <a:pt x="397" y="21592"/>
                    </a:cubicBezTo>
                    <a:cubicBezTo>
                      <a:pt x="412" y="21531"/>
                      <a:pt x="427" y="21470"/>
                      <a:pt x="458" y="21409"/>
                    </a:cubicBezTo>
                    <a:cubicBezTo>
                      <a:pt x="503" y="21333"/>
                      <a:pt x="534" y="21256"/>
                      <a:pt x="580" y="21195"/>
                    </a:cubicBezTo>
                    <a:cubicBezTo>
                      <a:pt x="595" y="21165"/>
                      <a:pt x="625" y="21135"/>
                      <a:pt x="641" y="21104"/>
                    </a:cubicBezTo>
                    <a:cubicBezTo>
                      <a:pt x="656" y="21089"/>
                      <a:pt x="671" y="21074"/>
                      <a:pt x="686" y="21058"/>
                    </a:cubicBezTo>
                    <a:cubicBezTo>
                      <a:pt x="702" y="21043"/>
                      <a:pt x="717" y="21013"/>
                      <a:pt x="747" y="20997"/>
                    </a:cubicBezTo>
                    <a:cubicBezTo>
                      <a:pt x="762" y="20982"/>
                      <a:pt x="793" y="20967"/>
                      <a:pt x="823" y="20952"/>
                    </a:cubicBezTo>
                    <a:cubicBezTo>
                      <a:pt x="869" y="20936"/>
                      <a:pt x="915" y="20906"/>
                      <a:pt x="961" y="20891"/>
                    </a:cubicBezTo>
                    <a:cubicBezTo>
                      <a:pt x="991" y="20876"/>
                      <a:pt x="1022" y="20860"/>
                      <a:pt x="1052" y="20830"/>
                    </a:cubicBezTo>
                    <a:lnTo>
                      <a:pt x="1067" y="20830"/>
                    </a:lnTo>
                    <a:cubicBezTo>
                      <a:pt x="1128" y="20799"/>
                      <a:pt x="1189" y="20769"/>
                      <a:pt x="1265" y="20738"/>
                    </a:cubicBezTo>
                    <a:lnTo>
                      <a:pt x="1296" y="20723"/>
                    </a:lnTo>
                    <a:cubicBezTo>
                      <a:pt x="1326" y="20708"/>
                      <a:pt x="1357" y="20708"/>
                      <a:pt x="1387" y="20693"/>
                    </a:cubicBezTo>
                    <a:cubicBezTo>
                      <a:pt x="1418" y="20677"/>
                      <a:pt x="1448" y="20677"/>
                      <a:pt x="1479" y="20677"/>
                    </a:cubicBezTo>
                    <a:close/>
                    <a:moveTo>
                      <a:pt x="27136" y="21790"/>
                    </a:moveTo>
                    <a:cubicBezTo>
                      <a:pt x="27182" y="21790"/>
                      <a:pt x="27227" y="21790"/>
                      <a:pt x="27273" y="21805"/>
                    </a:cubicBezTo>
                    <a:cubicBezTo>
                      <a:pt x="27334" y="21805"/>
                      <a:pt x="27380" y="21820"/>
                      <a:pt x="27441" y="21835"/>
                    </a:cubicBezTo>
                    <a:cubicBezTo>
                      <a:pt x="27471" y="21851"/>
                      <a:pt x="27517" y="21866"/>
                      <a:pt x="27547" y="21881"/>
                    </a:cubicBezTo>
                    <a:cubicBezTo>
                      <a:pt x="27578" y="21896"/>
                      <a:pt x="27593" y="21896"/>
                      <a:pt x="27623" y="21912"/>
                    </a:cubicBezTo>
                    <a:cubicBezTo>
                      <a:pt x="27654" y="21927"/>
                      <a:pt x="27669" y="21942"/>
                      <a:pt x="27700" y="21957"/>
                    </a:cubicBezTo>
                    <a:cubicBezTo>
                      <a:pt x="27730" y="21988"/>
                      <a:pt x="27761" y="22003"/>
                      <a:pt x="27791" y="22033"/>
                    </a:cubicBezTo>
                    <a:cubicBezTo>
                      <a:pt x="27822" y="22064"/>
                      <a:pt x="27852" y="22079"/>
                      <a:pt x="27882" y="22110"/>
                    </a:cubicBezTo>
                    <a:cubicBezTo>
                      <a:pt x="27898" y="22140"/>
                      <a:pt x="27913" y="22155"/>
                      <a:pt x="27928" y="22186"/>
                    </a:cubicBezTo>
                    <a:cubicBezTo>
                      <a:pt x="27959" y="22201"/>
                      <a:pt x="27974" y="22232"/>
                      <a:pt x="27989" y="22247"/>
                    </a:cubicBezTo>
                    <a:cubicBezTo>
                      <a:pt x="28020" y="22308"/>
                      <a:pt x="28050" y="22353"/>
                      <a:pt x="28096" y="22414"/>
                    </a:cubicBezTo>
                    <a:cubicBezTo>
                      <a:pt x="28172" y="22567"/>
                      <a:pt x="28233" y="22734"/>
                      <a:pt x="28294" y="22902"/>
                    </a:cubicBezTo>
                    <a:lnTo>
                      <a:pt x="28324" y="22978"/>
                    </a:lnTo>
                    <a:cubicBezTo>
                      <a:pt x="28400" y="23161"/>
                      <a:pt x="28477" y="23359"/>
                      <a:pt x="28568" y="23557"/>
                    </a:cubicBezTo>
                    <a:cubicBezTo>
                      <a:pt x="28599" y="23633"/>
                      <a:pt x="28629" y="23709"/>
                      <a:pt x="28659" y="23801"/>
                    </a:cubicBezTo>
                    <a:cubicBezTo>
                      <a:pt x="28659" y="23816"/>
                      <a:pt x="28675" y="23847"/>
                      <a:pt x="28690" y="23877"/>
                    </a:cubicBezTo>
                    <a:cubicBezTo>
                      <a:pt x="28705" y="23907"/>
                      <a:pt x="28720" y="23953"/>
                      <a:pt x="28736" y="23984"/>
                    </a:cubicBezTo>
                    <a:cubicBezTo>
                      <a:pt x="28751" y="24029"/>
                      <a:pt x="28766" y="24090"/>
                      <a:pt x="28781" y="24136"/>
                    </a:cubicBezTo>
                    <a:cubicBezTo>
                      <a:pt x="28751" y="24106"/>
                      <a:pt x="28736" y="24090"/>
                      <a:pt x="28705" y="24060"/>
                    </a:cubicBezTo>
                    <a:cubicBezTo>
                      <a:pt x="28568" y="23923"/>
                      <a:pt x="28416" y="23786"/>
                      <a:pt x="28279" y="23648"/>
                    </a:cubicBezTo>
                    <a:cubicBezTo>
                      <a:pt x="28141" y="23527"/>
                      <a:pt x="27989" y="23405"/>
                      <a:pt x="27806" y="23252"/>
                    </a:cubicBezTo>
                    <a:lnTo>
                      <a:pt x="27776" y="23222"/>
                    </a:lnTo>
                    <a:cubicBezTo>
                      <a:pt x="27730" y="23191"/>
                      <a:pt x="27684" y="23146"/>
                      <a:pt x="27639" y="23115"/>
                    </a:cubicBezTo>
                    <a:cubicBezTo>
                      <a:pt x="27623" y="23100"/>
                      <a:pt x="27608" y="23085"/>
                      <a:pt x="27593" y="23085"/>
                    </a:cubicBezTo>
                    <a:lnTo>
                      <a:pt x="27608" y="23085"/>
                    </a:lnTo>
                    <a:cubicBezTo>
                      <a:pt x="27532" y="23024"/>
                      <a:pt x="27456" y="22963"/>
                      <a:pt x="27380" y="22887"/>
                    </a:cubicBezTo>
                    <a:cubicBezTo>
                      <a:pt x="27349" y="22856"/>
                      <a:pt x="27319" y="22826"/>
                      <a:pt x="27288" y="22795"/>
                    </a:cubicBezTo>
                    <a:cubicBezTo>
                      <a:pt x="27243" y="22765"/>
                      <a:pt x="27212" y="22719"/>
                      <a:pt x="27166" y="22689"/>
                    </a:cubicBezTo>
                    <a:cubicBezTo>
                      <a:pt x="27151" y="22658"/>
                      <a:pt x="27121" y="22628"/>
                      <a:pt x="27090" y="22597"/>
                    </a:cubicBezTo>
                    <a:cubicBezTo>
                      <a:pt x="27060" y="22551"/>
                      <a:pt x="27029" y="22506"/>
                      <a:pt x="26999" y="22460"/>
                    </a:cubicBezTo>
                    <a:cubicBezTo>
                      <a:pt x="26953" y="22399"/>
                      <a:pt x="26923" y="22338"/>
                      <a:pt x="26892" y="22292"/>
                    </a:cubicBezTo>
                    <a:cubicBezTo>
                      <a:pt x="26877" y="22247"/>
                      <a:pt x="26846" y="22186"/>
                      <a:pt x="26831" y="22140"/>
                    </a:cubicBezTo>
                    <a:cubicBezTo>
                      <a:pt x="26831" y="22110"/>
                      <a:pt x="26816" y="22079"/>
                      <a:pt x="26816" y="22064"/>
                    </a:cubicBezTo>
                    <a:cubicBezTo>
                      <a:pt x="26801" y="22033"/>
                      <a:pt x="26801" y="22003"/>
                      <a:pt x="26801" y="21988"/>
                    </a:cubicBezTo>
                    <a:cubicBezTo>
                      <a:pt x="26801" y="21973"/>
                      <a:pt x="26801" y="21957"/>
                      <a:pt x="26801" y="21927"/>
                    </a:cubicBezTo>
                    <a:cubicBezTo>
                      <a:pt x="26801" y="21927"/>
                      <a:pt x="26801" y="21912"/>
                      <a:pt x="26801" y="21896"/>
                    </a:cubicBezTo>
                    <a:cubicBezTo>
                      <a:pt x="26801" y="21896"/>
                      <a:pt x="26801" y="21881"/>
                      <a:pt x="26816" y="21866"/>
                    </a:cubicBezTo>
                    <a:lnTo>
                      <a:pt x="26816" y="21851"/>
                    </a:lnTo>
                    <a:lnTo>
                      <a:pt x="26831" y="21835"/>
                    </a:lnTo>
                    <a:cubicBezTo>
                      <a:pt x="26846" y="21835"/>
                      <a:pt x="26846" y="21820"/>
                      <a:pt x="26862" y="21820"/>
                    </a:cubicBezTo>
                    <a:cubicBezTo>
                      <a:pt x="26862" y="21820"/>
                      <a:pt x="26877" y="21820"/>
                      <a:pt x="26892" y="21805"/>
                    </a:cubicBezTo>
                    <a:lnTo>
                      <a:pt x="26923" y="21805"/>
                    </a:lnTo>
                    <a:cubicBezTo>
                      <a:pt x="26953" y="21790"/>
                      <a:pt x="26968" y="21790"/>
                      <a:pt x="26984" y="21790"/>
                    </a:cubicBezTo>
                    <a:close/>
                    <a:moveTo>
                      <a:pt x="32133" y="22750"/>
                    </a:moveTo>
                    <a:cubicBezTo>
                      <a:pt x="32164" y="22750"/>
                      <a:pt x="32179" y="22750"/>
                      <a:pt x="32209" y="22765"/>
                    </a:cubicBezTo>
                    <a:lnTo>
                      <a:pt x="32270" y="22765"/>
                    </a:lnTo>
                    <a:cubicBezTo>
                      <a:pt x="32286" y="22780"/>
                      <a:pt x="32301" y="22780"/>
                      <a:pt x="32316" y="22795"/>
                    </a:cubicBezTo>
                    <a:cubicBezTo>
                      <a:pt x="32347" y="22795"/>
                      <a:pt x="32362" y="22810"/>
                      <a:pt x="32377" y="22826"/>
                    </a:cubicBezTo>
                    <a:cubicBezTo>
                      <a:pt x="32408" y="22841"/>
                      <a:pt x="32423" y="22856"/>
                      <a:pt x="32468" y="22887"/>
                    </a:cubicBezTo>
                    <a:cubicBezTo>
                      <a:pt x="32545" y="22963"/>
                      <a:pt x="32621" y="23039"/>
                      <a:pt x="32697" y="23115"/>
                    </a:cubicBezTo>
                    <a:cubicBezTo>
                      <a:pt x="32712" y="23130"/>
                      <a:pt x="32743" y="23161"/>
                      <a:pt x="32758" y="23176"/>
                    </a:cubicBezTo>
                    <a:cubicBezTo>
                      <a:pt x="32758" y="23191"/>
                      <a:pt x="32773" y="23207"/>
                      <a:pt x="32773" y="23207"/>
                    </a:cubicBezTo>
                    <a:cubicBezTo>
                      <a:pt x="32788" y="23222"/>
                      <a:pt x="32788" y="23222"/>
                      <a:pt x="32788" y="23237"/>
                    </a:cubicBezTo>
                    <a:lnTo>
                      <a:pt x="32804" y="23268"/>
                    </a:lnTo>
                    <a:lnTo>
                      <a:pt x="32804" y="23283"/>
                    </a:lnTo>
                    <a:cubicBezTo>
                      <a:pt x="32819" y="23283"/>
                      <a:pt x="32819" y="23298"/>
                      <a:pt x="32819" y="23298"/>
                    </a:cubicBezTo>
                    <a:lnTo>
                      <a:pt x="32819" y="23313"/>
                    </a:lnTo>
                    <a:lnTo>
                      <a:pt x="32819" y="23329"/>
                    </a:lnTo>
                    <a:lnTo>
                      <a:pt x="32804" y="23359"/>
                    </a:lnTo>
                    <a:cubicBezTo>
                      <a:pt x="32804" y="23359"/>
                      <a:pt x="32804" y="23374"/>
                      <a:pt x="32788" y="23389"/>
                    </a:cubicBezTo>
                    <a:cubicBezTo>
                      <a:pt x="32773" y="23420"/>
                      <a:pt x="32758" y="23450"/>
                      <a:pt x="32743" y="23481"/>
                    </a:cubicBezTo>
                    <a:cubicBezTo>
                      <a:pt x="32651" y="23618"/>
                      <a:pt x="32545" y="23755"/>
                      <a:pt x="32438" y="23907"/>
                    </a:cubicBezTo>
                    <a:cubicBezTo>
                      <a:pt x="32392" y="23953"/>
                      <a:pt x="32347" y="23999"/>
                      <a:pt x="32316" y="24045"/>
                    </a:cubicBezTo>
                    <a:cubicBezTo>
                      <a:pt x="32270" y="24090"/>
                      <a:pt x="32225" y="24121"/>
                      <a:pt x="32194" y="24166"/>
                    </a:cubicBezTo>
                    <a:lnTo>
                      <a:pt x="32164" y="24182"/>
                    </a:lnTo>
                    <a:lnTo>
                      <a:pt x="32149" y="24197"/>
                    </a:lnTo>
                    <a:cubicBezTo>
                      <a:pt x="32103" y="24243"/>
                      <a:pt x="32057" y="24288"/>
                      <a:pt x="31996" y="24319"/>
                    </a:cubicBezTo>
                    <a:lnTo>
                      <a:pt x="31950" y="24365"/>
                    </a:lnTo>
                    <a:lnTo>
                      <a:pt x="31905" y="24395"/>
                    </a:lnTo>
                    <a:cubicBezTo>
                      <a:pt x="31890" y="24410"/>
                      <a:pt x="31859" y="24425"/>
                      <a:pt x="31844" y="24441"/>
                    </a:cubicBezTo>
                    <a:lnTo>
                      <a:pt x="31813" y="24471"/>
                    </a:lnTo>
                    <a:cubicBezTo>
                      <a:pt x="31768" y="24502"/>
                      <a:pt x="31737" y="24532"/>
                      <a:pt x="31691" y="24547"/>
                    </a:cubicBezTo>
                    <a:lnTo>
                      <a:pt x="31661" y="24563"/>
                    </a:lnTo>
                    <a:cubicBezTo>
                      <a:pt x="31646" y="24578"/>
                      <a:pt x="31631" y="24578"/>
                      <a:pt x="31615" y="24593"/>
                    </a:cubicBezTo>
                    <a:lnTo>
                      <a:pt x="31585" y="24608"/>
                    </a:lnTo>
                    <a:lnTo>
                      <a:pt x="31539" y="24639"/>
                    </a:lnTo>
                    <a:lnTo>
                      <a:pt x="31524" y="24639"/>
                    </a:lnTo>
                    <a:lnTo>
                      <a:pt x="31417" y="24685"/>
                    </a:lnTo>
                    <a:cubicBezTo>
                      <a:pt x="31371" y="24700"/>
                      <a:pt x="31341" y="24715"/>
                      <a:pt x="31295" y="24715"/>
                    </a:cubicBezTo>
                    <a:cubicBezTo>
                      <a:pt x="31250" y="24730"/>
                      <a:pt x="31219" y="24730"/>
                      <a:pt x="31173" y="24730"/>
                    </a:cubicBezTo>
                    <a:lnTo>
                      <a:pt x="31097" y="24730"/>
                    </a:lnTo>
                    <a:cubicBezTo>
                      <a:pt x="31097" y="24735"/>
                      <a:pt x="31096" y="24737"/>
                      <a:pt x="31093" y="24737"/>
                    </a:cubicBezTo>
                    <a:cubicBezTo>
                      <a:pt x="31087" y="24737"/>
                      <a:pt x="31077" y="24730"/>
                      <a:pt x="31067" y="24730"/>
                    </a:cubicBezTo>
                    <a:lnTo>
                      <a:pt x="30914" y="24730"/>
                    </a:lnTo>
                    <a:cubicBezTo>
                      <a:pt x="30884" y="24715"/>
                      <a:pt x="30853" y="24715"/>
                      <a:pt x="30823" y="24715"/>
                    </a:cubicBezTo>
                    <a:lnTo>
                      <a:pt x="30793" y="24700"/>
                    </a:lnTo>
                    <a:cubicBezTo>
                      <a:pt x="30716" y="24700"/>
                      <a:pt x="30625" y="24685"/>
                      <a:pt x="30549" y="24669"/>
                    </a:cubicBezTo>
                    <a:lnTo>
                      <a:pt x="30396" y="24669"/>
                    </a:lnTo>
                    <a:cubicBezTo>
                      <a:pt x="30381" y="24669"/>
                      <a:pt x="30366" y="24669"/>
                      <a:pt x="30351" y="24685"/>
                    </a:cubicBezTo>
                    <a:lnTo>
                      <a:pt x="30335" y="24685"/>
                    </a:lnTo>
                    <a:cubicBezTo>
                      <a:pt x="30290" y="24685"/>
                      <a:pt x="30244" y="24685"/>
                      <a:pt x="30198" y="24700"/>
                    </a:cubicBezTo>
                    <a:cubicBezTo>
                      <a:pt x="30168" y="24715"/>
                      <a:pt x="30137" y="24730"/>
                      <a:pt x="30107" y="24745"/>
                    </a:cubicBezTo>
                    <a:lnTo>
                      <a:pt x="30092" y="24745"/>
                    </a:lnTo>
                    <a:lnTo>
                      <a:pt x="30076" y="24761"/>
                    </a:lnTo>
                    <a:cubicBezTo>
                      <a:pt x="30046" y="24776"/>
                      <a:pt x="30015" y="24776"/>
                      <a:pt x="29985" y="24791"/>
                    </a:cubicBezTo>
                    <a:cubicBezTo>
                      <a:pt x="29970" y="24791"/>
                      <a:pt x="29955" y="24806"/>
                      <a:pt x="29939" y="24822"/>
                    </a:cubicBezTo>
                    <a:lnTo>
                      <a:pt x="29939" y="24806"/>
                    </a:lnTo>
                    <a:cubicBezTo>
                      <a:pt x="29955" y="24745"/>
                      <a:pt x="29985" y="24685"/>
                      <a:pt x="30000" y="24624"/>
                    </a:cubicBezTo>
                    <a:cubicBezTo>
                      <a:pt x="30046" y="24471"/>
                      <a:pt x="30107" y="24334"/>
                      <a:pt x="30183" y="24182"/>
                    </a:cubicBezTo>
                    <a:cubicBezTo>
                      <a:pt x="30244" y="24029"/>
                      <a:pt x="30320" y="23892"/>
                      <a:pt x="30381" y="23755"/>
                    </a:cubicBezTo>
                    <a:cubicBezTo>
                      <a:pt x="30457" y="23618"/>
                      <a:pt x="30534" y="23466"/>
                      <a:pt x="30625" y="23329"/>
                    </a:cubicBezTo>
                    <a:lnTo>
                      <a:pt x="30625" y="23313"/>
                    </a:lnTo>
                    <a:cubicBezTo>
                      <a:pt x="30640" y="23283"/>
                      <a:pt x="30655" y="23268"/>
                      <a:pt x="30671" y="23237"/>
                    </a:cubicBezTo>
                    <a:lnTo>
                      <a:pt x="30732" y="23161"/>
                    </a:lnTo>
                    <a:cubicBezTo>
                      <a:pt x="30762" y="23130"/>
                      <a:pt x="30777" y="23115"/>
                      <a:pt x="30793" y="23085"/>
                    </a:cubicBezTo>
                    <a:lnTo>
                      <a:pt x="30853" y="23024"/>
                    </a:lnTo>
                    <a:lnTo>
                      <a:pt x="30869" y="23024"/>
                    </a:lnTo>
                    <a:lnTo>
                      <a:pt x="30884" y="22993"/>
                    </a:lnTo>
                    <a:lnTo>
                      <a:pt x="30914" y="22978"/>
                    </a:lnTo>
                    <a:cubicBezTo>
                      <a:pt x="30930" y="22963"/>
                      <a:pt x="30930" y="22963"/>
                      <a:pt x="30945" y="22948"/>
                    </a:cubicBezTo>
                    <a:lnTo>
                      <a:pt x="30960" y="22932"/>
                    </a:lnTo>
                    <a:cubicBezTo>
                      <a:pt x="30991" y="22917"/>
                      <a:pt x="31021" y="22887"/>
                      <a:pt x="31067" y="22871"/>
                    </a:cubicBezTo>
                    <a:cubicBezTo>
                      <a:pt x="31097" y="22856"/>
                      <a:pt x="31112" y="22841"/>
                      <a:pt x="31143" y="22841"/>
                    </a:cubicBezTo>
                    <a:lnTo>
                      <a:pt x="31204" y="22826"/>
                    </a:lnTo>
                    <a:lnTo>
                      <a:pt x="31219" y="22810"/>
                    </a:lnTo>
                    <a:lnTo>
                      <a:pt x="31280" y="22810"/>
                    </a:lnTo>
                    <a:cubicBezTo>
                      <a:pt x="31295" y="22795"/>
                      <a:pt x="31326" y="22795"/>
                      <a:pt x="31341" y="22795"/>
                    </a:cubicBezTo>
                    <a:lnTo>
                      <a:pt x="31493" y="22795"/>
                    </a:lnTo>
                    <a:cubicBezTo>
                      <a:pt x="31554" y="22795"/>
                      <a:pt x="31615" y="22795"/>
                      <a:pt x="31691" y="22780"/>
                    </a:cubicBezTo>
                    <a:cubicBezTo>
                      <a:pt x="31752" y="22780"/>
                      <a:pt x="31829" y="22780"/>
                      <a:pt x="31905" y="22765"/>
                    </a:cubicBezTo>
                    <a:cubicBezTo>
                      <a:pt x="31950" y="22765"/>
                      <a:pt x="31981" y="22750"/>
                      <a:pt x="32027" y="22750"/>
                    </a:cubicBezTo>
                    <a:close/>
                    <a:moveTo>
                      <a:pt x="27486" y="24669"/>
                    </a:moveTo>
                    <a:cubicBezTo>
                      <a:pt x="27486" y="24669"/>
                      <a:pt x="27502" y="24685"/>
                      <a:pt x="27486" y="24685"/>
                    </a:cubicBezTo>
                    <a:cubicBezTo>
                      <a:pt x="27502" y="24715"/>
                      <a:pt x="27517" y="24761"/>
                      <a:pt x="27532" y="24806"/>
                    </a:cubicBezTo>
                    <a:cubicBezTo>
                      <a:pt x="27532" y="24867"/>
                      <a:pt x="27547" y="24944"/>
                      <a:pt x="27547" y="25004"/>
                    </a:cubicBezTo>
                    <a:cubicBezTo>
                      <a:pt x="27563" y="25248"/>
                      <a:pt x="27563" y="25492"/>
                      <a:pt x="27563" y="25736"/>
                    </a:cubicBezTo>
                    <a:lnTo>
                      <a:pt x="27563" y="25858"/>
                    </a:lnTo>
                    <a:cubicBezTo>
                      <a:pt x="27563" y="25949"/>
                      <a:pt x="27563" y="26041"/>
                      <a:pt x="27563" y="26132"/>
                    </a:cubicBezTo>
                    <a:cubicBezTo>
                      <a:pt x="27563" y="26162"/>
                      <a:pt x="27563" y="26193"/>
                      <a:pt x="27563" y="26223"/>
                    </a:cubicBezTo>
                    <a:cubicBezTo>
                      <a:pt x="27563" y="26300"/>
                      <a:pt x="27578" y="26376"/>
                      <a:pt x="27578" y="26452"/>
                    </a:cubicBezTo>
                    <a:cubicBezTo>
                      <a:pt x="27578" y="26467"/>
                      <a:pt x="27578" y="26498"/>
                      <a:pt x="27578" y="26513"/>
                    </a:cubicBezTo>
                    <a:cubicBezTo>
                      <a:pt x="27547" y="26452"/>
                      <a:pt x="27517" y="26421"/>
                      <a:pt x="27486" y="26376"/>
                    </a:cubicBezTo>
                    <a:cubicBezTo>
                      <a:pt x="27425" y="26315"/>
                      <a:pt x="27380" y="26254"/>
                      <a:pt x="27319" y="26208"/>
                    </a:cubicBezTo>
                    <a:cubicBezTo>
                      <a:pt x="27243" y="26147"/>
                      <a:pt x="27166" y="26101"/>
                      <a:pt x="27090" y="26071"/>
                    </a:cubicBezTo>
                    <a:cubicBezTo>
                      <a:pt x="26999" y="26025"/>
                      <a:pt x="26907" y="25995"/>
                      <a:pt x="26831" y="25980"/>
                    </a:cubicBezTo>
                    <a:cubicBezTo>
                      <a:pt x="26740" y="25964"/>
                      <a:pt x="26664" y="25949"/>
                      <a:pt x="26572" y="25949"/>
                    </a:cubicBezTo>
                    <a:cubicBezTo>
                      <a:pt x="26526" y="25934"/>
                      <a:pt x="26481" y="25934"/>
                      <a:pt x="26420" y="25919"/>
                    </a:cubicBezTo>
                    <a:cubicBezTo>
                      <a:pt x="26389" y="25919"/>
                      <a:pt x="26359" y="25903"/>
                      <a:pt x="26313" y="25903"/>
                    </a:cubicBezTo>
                    <a:cubicBezTo>
                      <a:pt x="26283" y="25888"/>
                      <a:pt x="26267" y="25888"/>
                      <a:pt x="26237" y="25873"/>
                    </a:cubicBezTo>
                    <a:cubicBezTo>
                      <a:pt x="26222" y="25858"/>
                      <a:pt x="26207" y="25858"/>
                      <a:pt x="26191" y="25842"/>
                    </a:cubicBezTo>
                    <a:lnTo>
                      <a:pt x="26176" y="25842"/>
                    </a:lnTo>
                    <a:lnTo>
                      <a:pt x="26176" y="25827"/>
                    </a:lnTo>
                    <a:lnTo>
                      <a:pt x="26176" y="25812"/>
                    </a:lnTo>
                    <a:cubicBezTo>
                      <a:pt x="26176" y="25812"/>
                      <a:pt x="26176" y="25797"/>
                      <a:pt x="26176" y="25797"/>
                    </a:cubicBezTo>
                    <a:cubicBezTo>
                      <a:pt x="26176" y="25781"/>
                      <a:pt x="26176" y="25781"/>
                      <a:pt x="26176" y="25766"/>
                    </a:cubicBezTo>
                    <a:cubicBezTo>
                      <a:pt x="26176" y="25751"/>
                      <a:pt x="26176" y="25736"/>
                      <a:pt x="26176" y="25721"/>
                    </a:cubicBezTo>
                    <a:cubicBezTo>
                      <a:pt x="26191" y="25721"/>
                      <a:pt x="26191" y="25721"/>
                      <a:pt x="26191" y="25705"/>
                    </a:cubicBezTo>
                    <a:cubicBezTo>
                      <a:pt x="26191" y="25705"/>
                      <a:pt x="26191" y="25690"/>
                      <a:pt x="26207" y="25675"/>
                    </a:cubicBezTo>
                    <a:cubicBezTo>
                      <a:pt x="26222" y="25644"/>
                      <a:pt x="26222" y="25629"/>
                      <a:pt x="26237" y="25599"/>
                    </a:cubicBezTo>
                    <a:cubicBezTo>
                      <a:pt x="26283" y="25538"/>
                      <a:pt x="26328" y="25477"/>
                      <a:pt x="26389" y="25416"/>
                    </a:cubicBezTo>
                    <a:cubicBezTo>
                      <a:pt x="26481" y="25309"/>
                      <a:pt x="26557" y="25218"/>
                      <a:pt x="26648" y="25126"/>
                    </a:cubicBezTo>
                    <a:cubicBezTo>
                      <a:pt x="26694" y="25096"/>
                      <a:pt x="26725" y="25065"/>
                      <a:pt x="26770" y="25020"/>
                    </a:cubicBezTo>
                    <a:cubicBezTo>
                      <a:pt x="26801" y="25004"/>
                      <a:pt x="26831" y="24974"/>
                      <a:pt x="26877" y="24959"/>
                    </a:cubicBezTo>
                    <a:lnTo>
                      <a:pt x="26892" y="24944"/>
                    </a:lnTo>
                    <a:cubicBezTo>
                      <a:pt x="26938" y="24913"/>
                      <a:pt x="26984" y="24883"/>
                      <a:pt x="27029" y="24852"/>
                    </a:cubicBezTo>
                    <a:cubicBezTo>
                      <a:pt x="27075" y="24822"/>
                      <a:pt x="27105" y="24806"/>
                      <a:pt x="27151" y="24776"/>
                    </a:cubicBezTo>
                    <a:cubicBezTo>
                      <a:pt x="27212" y="24745"/>
                      <a:pt x="27273" y="24715"/>
                      <a:pt x="27319" y="24700"/>
                    </a:cubicBezTo>
                    <a:cubicBezTo>
                      <a:pt x="27349" y="24685"/>
                      <a:pt x="27380" y="24685"/>
                      <a:pt x="27410" y="24685"/>
                    </a:cubicBezTo>
                    <a:cubicBezTo>
                      <a:pt x="27425" y="24669"/>
                      <a:pt x="27441" y="24669"/>
                      <a:pt x="27456" y="24669"/>
                    </a:cubicBezTo>
                    <a:close/>
                    <a:moveTo>
                      <a:pt x="5623" y="23466"/>
                    </a:moveTo>
                    <a:cubicBezTo>
                      <a:pt x="5638" y="23466"/>
                      <a:pt x="5668" y="23481"/>
                      <a:pt x="5684" y="23481"/>
                    </a:cubicBezTo>
                    <a:lnTo>
                      <a:pt x="5699" y="23481"/>
                    </a:lnTo>
                    <a:cubicBezTo>
                      <a:pt x="5714" y="23496"/>
                      <a:pt x="5729" y="23496"/>
                      <a:pt x="5745" y="23511"/>
                    </a:cubicBezTo>
                    <a:cubicBezTo>
                      <a:pt x="5775" y="23511"/>
                      <a:pt x="5790" y="23527"/>
                      <a:pt x="5821" y="23542"/>
                    </a:cubicBezTo>
                    <a:cubicBezTo>
                      <a:pt x="5836" y="23557"/>
                      <a:pt x="5867" y="23572"/>
                      <a:pt x="5897" y="23588"/>
                    </a:cubicBezTo>
                    <a:cubicBezTo>
                      <a:pt x="5897" y="23588"/>
                      <a:pt x="5897" y="23603"/>
                      <a:pt x="5897" y="23603"/>
                    </a:cubicBezTo>
                    <a:cubicBezTo>
                      <a:pt x="5927" y="23618"/>
                      <a:pt x="5958" y="23648"/>
                      <a:pt x="5973" y="23664"/>
                    </a:cubicBezTo>
                    <a:cubicBezTo>
                      <a:pt x="5973" y="23679"/>
                      <a:pt x="5988" y="23679"/>
                      <a:pt x="5988" y="23679"/>
                    </a:cubicBezTo>
                    <a:cubicBezTo>
                      <a:pt x="6019" y="23709"/>
                      <a:pt x="6049" y="23740"/>
                      <a:pt x="6080" y="23786"/>
                    </a:cubicBezTo>
                    <a:cubicBezTo>
                      <a:pt x="6095" y="23816"/>
                      <a:pt x="6126" y="23847"/>
                      <a:pt x="6141" y="23877"/>
                    </a:cubicBezTo>
                    <a:cubicBezTo>
                      <a:pt x="6156" y="23923"/>
                      <a:pt x="6171" y="23953"/>
                      <a:pt x="6186" y="23999"/>
                    </a:cubicBezTo>
                    <a:cubicBezTo>
                      <a:pt x="6217" y="24060"/>
                      <a:pt x="6232" y="24121"/>
                      <a:pt x="6247" y="24197"/>
                    </a:cubicBezTo>
                    <a:lnTo>
                      <a:pt x="6263" y="24212"/>
                    </a:lnTo>
                    <a:cubicBezTo>
                      <a:pt x="6263" y="24227"/>
                      <a:pt x="6263" y="24258"/>
                      <a:pt x="6278" y="24273"/>
                    </a:cubicBezTo>
                    <a:cubicBezTo>
                      <a:pt x="6278" y="24288"/>
                      <a:pt x="6278" y="24304"/>
                      <a:pt x="6278" y="24319"/>
                    </a:cubicBezTo>
                    <a:lnTo>
                      <a:pt x="6278" y="24365"/>
                    </a:lnTo>
                    <a:cubicBezTo>
                      <a:pt x="6293" y="24425"/>
                      <a:pt x="6293" y="24471"/>
                      <a:pt x="6293" y="24532"/>
                    </a:cubicBezTo>
                    <a:cubicBezTo>
                      <a:pt x="6293" y="24578"/>
                      <a:pt x="6293" y="24639"/>
                      <a:pt x="6293" y="24685"/>
                    </a:cubicBezTo>
                    <a:cubicBezTo>
                      <a:pt x="6293" y="24745"/>
                      <a:pt x="6278" y="24791"/>
                      <a:pt x="6278" y="24837"/>
                    </a:cubicBezTo>
                    <a:cubicBezTo>
                      <a:pt x="6278" y="24883"/>
                      <a:pt x="6278" y="24928"/>
                      <a:pt x="6263" y="24974"/>
                    </a:cubicBezTo>
                    <a:cubicBezTo>
                      <a:pt x="6263" y="25065"/>
                      <a:pt x="6247" y="25157"/>
                      <a:pt x="6232" y="25248"/>
                    </a:cubicBezTo>
                    <a:cubicBezTo>
                      <a:pt x="6217" y="25324"/>
                      <a:pt x="6202" y="25416"/>
                      <a:pt x="6186" y="25492"/>
                    </a:cubicBezTo>
                    <a:cubicBezTo>
                      <a:pt x="6171" y="25568"/>
                      <a:pt x="6141" y="25660"/>
                      <a:pt x="6126" y="25751"/>
                    </a:cubicBezTo>
                    <a:cubicBezTo>
                      <a:pt x="6110" y="25812"/>
                      <a:pt x="6095" y="25873"/>
                      <a:pt x="6080" y="25934"/>
                    </a:cubicBezTo>
                    <a:cubicBezTo>
                      <a:pt x="6034" y="26101"/>
                      <a:pt x="5988" y="26269"/>
                      <a:pt x="5958" y="26452"/>
                    </a:cubicBezTo>
                    <a:cubicBezTo>
                      <a:pt x="5958" y="26467"/>
                      <a:pt x="5958" y="26482"/>
                      <a:pt x="5943" y="26498"/>
                    </a:cubicBezTo>
                    <a:cubicBezTo>
                      <a:pt x="5927" y="26604"/>
                      <a:pt x="5912" y="26711"/>
                      <a:pt x="5897" y="26818"/>
                    </a:cubicBezTo>
                    <a:lnTo>
                      <a:pt x="5897" y="26833"/>
                    </a:lnTo>
                    <a:cubicBezTo>
                      <a:pt x="5897" y="26833"/>
                      <a:pt x="5897" y="26848"/>
                      <a:pt x="5897" y="26848"/>
                    </a:cubicBezTo>
                    <a:cubicBezTo>
                      <a:pt x="5882" y="26863"/>
                      <a:pt x="5882" y="26878"/>
                      <a:pt x="5882" y="26894"/>
                    </a:cubicBezTo>
                    <a:cubicBezTo>
                      <a:pt x="5882" y="26939"/>
                      <a:pt x="5882" y="26970"/>
                      <a:pt x="5867" y="27000"/>
                    </a:cubicBezTo>
                    <a:cubicBezTo>
                      <a:pt x="5867" y="27061"/>
                      <a:pt x="5867" y="27137"/>
                      <a:pt x="5851" y="27214"/>
                    </a:cubicBezTo>
                    <a:lnTo>
                      <a:pt x="5851" y="27229"/>
                    </a:lnTo>
                    <a:cubicBezTo>
                      <a:pt x="5851" y="27320"/>
                      <a:pt x="5851" y="27396"/>
                      <a:pt x="5867" y="27488"/>
                    </a:cubicBezTo>
                    <a:cubicBezTo>
                      <a:pt x="5867" y="27579"/>
                      <a:pt x="5882" y="27656"/>
                      <a:pt x="5882" y="27747"/>
                    </a:cubicBezTo>
                    <a:lnTo>
                      <a:pt x="5821" y="27640"/>
                    </a:lnTo>
                    <a:cubicBezTo>
                      <a:pt x="5760" y="27534"/>
                      <a:pt x="5684" y="27442"/>
                      <a:pt x="5623" y="27336"/>
                    </a:cubicBezTo>
                    <a:cubicBezTo>
                      <a:pt x="5577" y="27290"/>
                      <a:pt x="5547" y="27229"/>
                      <a:pt x="5501" y="27183"/>
                    </a:cubicBezTo>
                    <a:cubicBezTo>
                      <a:pt x="5470" y="27137"/>
                      <a:pt x="5425" y="27092"/>
                      <a:pt x="5394" y="27046"/>
                    </a:cubicBezTo>
                    <a:cubicBezTo>
                      <a:pt x="5227" y="26848"/>
                      <a:pt x="5029" y="26665"/>
                      <a:pt x="4861" y="26513"/>
                    </a:cubicBezTo>
                    <a:cubicBezTo>
                      <a:pt x="4693" y="26360"/>
                      <a:pt x="4511" y="26193"/>
                      <a:pt x="4312" y="26025"/>
                    </a:cubicBezTo>
                    <a:lnTo>
                      <a:pt x="4221" y="25934"/>
                    </a:lnTo>
                    <a:cubicBezTo>
                      <a:pt x="4160" y="25888"/>
                      <a:pt x="4099" y="25827"/>
                      <a:pt x="4038" y="25781"/>
                    </a:cubicBezTo>
                    <a:cubicBezTo>
                      <a:pt x="3962" y="25705"/>
                      <a:pt x="3871" y="25629"/>
                      <a:pt x="3779" y="25538"/>
                    </a:cubicBezTo>
                    <a:cubicBezTo>
                      <a:pt x="3718" y="25462"/>
                      <a:pt x="3657" y="25416"/>
                      <a:pt x="3596" y="25340"/>
                    </a:cubicBezTo>
                    <a:cubicBezTo>
                      <a:pt x="3535" y="25279"/>
                      <a:pt x="3490" y="25203"/>
                      <a:pt x="3429" y="25126"/>
                    </a:cubicBezTo>
                    <a:cubicBezTo>
                      <a:pt x="3398" y="25081"/>
                      <a:pt x="3353" y="25020"/>
                      <a:pt x="3322" y="24959"/>
                    </a:cubicBezTo>
                    <a:cubicBezTo>
                      <a:pt x="3307" y="24928"/>
                      <a:pt x="3292" y="24883"/>
                      <a:pt x="3276" y="24852"/>
                    </a:cubicBezTo>
                    <a:cubicBezTo>
                      <a:pt x="3261" y="24837"/>
                      <a:pt x="3261" y="24806"/>
                      <a:pt x="3246" y="24791"/>
                    </a:cubicBezTo>
                    <a:cubicBezTo>
                      <a:pt x="3246" y="24761"/>
                      <a:pt x="3231" y="24730"/>
                      <a:pt x="3231" y="24685"/>
                    </a:cubicBezTo>
                    <a:cubicBezTo>
                      <a:pt x="3231" y="24639"/>
                      <a:pt x="3231" y="24608"/>
                      <a:pt x="3231" y="24563"/>
                    </a:cubicBezTo>
                    <a:lnTo>
                      <a:pt x="3231" y="24547"/>
                    </a:lnTo>
                    <a:cubicBezTo>
                      <a:pt x="3231" y="24517"/>
                      <a:pt x="3231" y="24486"/>
                      <a:pt x="3231" y="24441"/>
                    </a:cubicBezTo>
                    <a:cubicBezTo>
                      <a:pt x="3246" y="24410"/>
                      <a:pt x="3246" y="24380"/>
                      <a:pt x="3261" y="24349"/>
                    </a:cubicBezTo>
                    <a:cubicBezTo>
                      <a:pt x="3276" y="24304"/>
                      <a:pt x="3292" y="24273"/>
                      <a:pt x="3307" y="24227"/>
                    </a:cubicBezTo>
                    <a:cubicBezTo>
                      <a:pt x="3322" y="24197"/>
                      <a:pt x="3337" y="24166"/>
                      <a:pt x="3353" y="24136"/>
                    </a:cubicBezTo>
                    <a:cubicBezTo>
                      <a:pt x="3368" y="24106"/>
                      <a:pt x="3383" y="24090"/>
                      <a:pt x="3398" y="24060"/>
                    </a:cubicBezTo>
                    <a:cubicBezTo>
                      <a:pt x="3414" y="24045"/>
                      <a:pt x="3429" y="24029"/>
                      <a:pt x="3444" y="24014"/>
                    </a:cubicBezTo>
                    <a:lnTo>
                      <a:pt x="3474" y="23984"/>
                    </a:lnTo>
                    <a:cubicBezTo>
                      <a:pt x="3490" y="23968"/>
                      <a:pt x="3505" y="23968"/>
                      <a:pt x="3520" y="23953"/>
                    </a:cubicBezTo>
                    <a:lnTo>
                      <a:pt x="3535" y="23953"/>
                    </a:lnTo>
                    <a:cubicBezTo>
                      <a:pt x="3551" y="23938"/>
                      <a:pt x="3566" y="23938"/>
                      <a:pt x="3566" y="23938"/>
                    </a:cubicBezTo>
                    <a:cubicBezTo>
                      <a:pt x="3596" y="23923"/>
                      <a:pt x="3612" y="23923"/>
                      <a:pt x="3627" y="23923"/>
                    </a:cubicBezTo>
                    <a:cubicBezTo>
                      <a:pt x="3657" y="23907"/>
                      <a:pt x="3688" y="23907"/>
                      <a:pt x="3718" y="23907"/>
                    </a:cubicBezTo>
                    <a:cubicBezTo>
                      <a:pt x="3779" y="23892"/>
                      <a:pt x="3840" y="23892"/>
                      <a:pt x="3901" y="23892"/>
                    </a:cubicBezTo>
                    <a:lnTo>
                      <a:pt x="3932" y="23892"/>
                    </a:lnTo>
                    <a:cubicBezTo>
                      <a:pt x="3977" y="23892"/>
                      <a:pt x="4023" y="23892"/>
                      <a:pt x="4069" y="23877"/>
                    </a:cubicBezTo>
                    <a:cubicBezTo>
                      <a:pt x="4130" y="23877"/>
                      <a:pt x="4175" y="23862"/>
                      <a:pt x="4236" y="23862"/>
                    </a:cubicBezTo>
                    <a:cubicBezTo>
                      <a:pt x="4252" y="23847"/>
                      <a:pt x="4252" y="23847"/>
                      <a:pt x="4267" y="23847"/>
                    </a:cubicBezTo>
                    <a:cubicBezTo>
                      <a:pt x="4297" y="23831"/>
                      <a:pt x="4328" y="23831"/>
                      <a:pt x="4358" y="23816"/>
                    </a:cubicBezTo>
                    <a:lnTo>
                      <a:pt x="4389" y="23816"/>
                    </a:lnTo>
                    <a:cubicBezTo>
                      <a:pt x="4434" y="23801"/>
                      <a:pt x="4480" y="23786"/>
                      <a:pt x="4526" y="23770"/>
                    </a:cubicBezTo>
                    <a:cubicBezTo>
                      <a:pt x="4571" y="23740"/>
                      <a:pt x="4632" y="23725"/>
                      <a:pt x="4678" y="23694"/>
                    </a:cubicBezTo>
                    <a:lnTo>
                      <a:pt x="4770" y="23648"/>
                    </a:lnTo>
                    <a:cubicBezTo>
                      <a:pt x="4830" y="23618"/>
                      <a:pt x="4891" y="23588"/>
                      <a:pt x="4952" y="23572"/>
                    </a:cubicBezTo>
                    <a:cubicBezTo>
                      <a:pt x="4968" y="23557"/>
                      <a:pt x="4983" y="23557"/>
                      <a:pt x="4983" y="23557"/>
                    </a:cubicBezTo>
                    <a:cubicBezTo>
                      <a:pt x="5013" y="23542"/>
                      <a:pt x="5044" y="23542"/>
                      <a:pt x="5074" y="23527"/>
                    </a:cubicBezTo>
                    <a:cubicBezTo>
                      <a:pt x="5105" y="23527"/>
                      <a:pt x="5120" y="23511"/>
                      <a:pt x="5150" y="23511"/>
                    </a:cubicBezTo>
                    <a:cubicBezTo>
                      <a:pt x="5166" y="23496"/>
                      <a:pt x="5166" y="23496"/>
                      <a:pt x="5181" y="23496"/>
                    </a:cubicBezTo>
                    <a:lnTo>
                      <a:pt x="5211" y="23496"/>
                    </a:lnTo>
                    <a:cubicBezTo>
                      <a:pt x="5288" y="23481"/>
                      <a:pt x="5349" y="23466"/>
                      <a:pt x="5409" y="23466"/>
                    </a:cubicBezTo>
                    <a:close/>
                    <a:moveTo>
                      <a:pt x="397" y="25980"/>
                    </a:moveTo>
                    <a:cubicBezTo>
                      <a:pt x="443" y="25995"/>
                      <a:pt x="473" y="26010"/>
                      <a:pt x="519" y="26025"/>
                    </a:cubicBezTo>
                    <a:lnTo>
                      <a:pt x="564" y="26056"/>
                    </a:lnTo>
                    <a:cubicBezTo>
                      <a:pt x="625" y="26071"/>
                      <a:pt x="686" y="26101"/>
                      <a:pt x="732" y="26117"/>
                    </a:cubicBezTo>
                    <a:cubicBezTo>
                      <a:pt x="793" y="26132"/>
                      <a:pt x="854" y="26147"/>
                      <a:pt x="915" y="26162"/>
                    </a:cubicBezTo>
                    <a:cubicBezTo>
                      <a:pt x="961" y="26178"/>
                      <a:pt x="1006" y="26178"/>
                      <a:pt x="1052" y="26193"/>
                    </a:cubicBezTo>
                    <a:cubicBezTo>
                      <a:pt x="1067" y="26208"/>
                      <a:pt x="1098" y="26208"/>
                      <a:pt x="1128" y="26223"/>
                    </a:cubicBezTo>
                    <a:cubicBezTo>
                      <a:pt x="1143" y="26239"/>
                      <a:pt x="1143" y="26239"/>
                      <a:pt x="1159" y="26239"/>
                    </a:cubicBezTo>
                    <a:cubicBezTo>
                      <a:pt x="1159" y="26239"/>
                      <a:pt x="1159" y="26254"/>
                      <a:pt x="1159" y="26254"/>
                    </a:cubicBezTo>
                    <a:lnTo>
                      <a:pt x="1174" y="26254"/>
                    </a:lnTo>
                    <a:cubicBezTo>
                      <a:pt x="1189" y="26269"/>
                      <a:pt x="1204" y="26284"/>
                      <a:pt x="1204" y="26300"/>
                    </a:cubicBezTo>
                    <a:cubicBezTo>
                      <a:pt x="1220" y="26315"/>
                      <a:pt x="1235" y="26330"/>
                      <a:pt x="1235" y="26345"/>
                    </a:cubicBezTo>
                    <a:cubicBezTo>
                      <a:pt x="1250" y="26360"/>
                      <a:pt x="1250" y="26360"/>
                      <a:pt x="1250" y="26376"/>
                    </a:cubicBezTo>
                    <a:cubicBezTo>
                      <a:pt x="1265" y="26406"/>
                      <a:pt x="1281" y="26437"/>
                      <a:pt x="1281" y="26452"/>
                    </a:cubicBezTo>
                    <a:cubicBezTo>
                      <a:pt x="1296" y="26528"/>
                      <a:pt x="1311" y="26619"/>
                      <a:pt x="1311" y="26696"/>
                    </a:cubicBezTo>
                    <a:cubicBezTo>
                      <a:pt x="1311" y="26741"/>
                      <a:pt x="1311" y="26787"/>
                      <a:pt x="1311" y="26848"/>
                    </a:cubicBezTo>
                    <a:cubicBezTo>
                      <a:pt x="1311" y="26894"/>
                      <a:pt x="1311" y="26955"/>
                      <a:pt x="1296" y="27016"/>
                    </a:cubicBezTo>
                    <a:cubicBezTo>
                      <a:pt x="1296" y="27046"/>
                      <a:pt x="1296" y="27092"/>
                      <a:pt x="1281" y="27122"/>
                    </a:cubicBezTo>
                    <a:lnTo>
                      <a:pt x="1281" y="27153"/>
                    </a:lnTo>
                    <a:lnTo>
                      <a:pt x="1281" y="27168"/>
                    </a:lnTo>
                    <a:lnTo>
                      <a:pt x="1281" y="27183"/>
                    </a:lnTo>
                    <a:cubicBezTo>
                      <a:pt x="1281" y="27229"/>
                      <a:pt x="1265" y="27259"/>
                      <a:pt x="1265" y="27305"/>
                    </a:cubicBezTo>
                    <a:cubicBezTo>
                      <a:pt x="1265" y="27366"/>
                      <a:pt x="1250" y="27412"/>
                      <a:pt x="1250" y="27473"/>
                    </a:cubicBezTo>
                    <a:cubicBezTo>
                      <a:pt x="1250" y="27579"/>
                      <a:pt x="1250" y="27686"/>
                      <a:pt x="1265" y="27793"/>
                    </a:cubicBezTo>
                    <a:cubicBezTo>
                      <a:pt x="1265" y="27884"/>
                      <a:pt x="1281" y="27960"/>
                      <a:pt x="1296" y="28036"/>
                    </a:cubicBezTo>
                    <a:lnTo>
                      <a:pt x="1296" y="28097"/>
                    </a:lnTo>
                    <a:cubicBezTo>
                      <a:pt x="1311" y="28189"/>
                      <a:pt x="1326" y="28265"/>
                      <a:pt x="1341" y="28341"/>
                    </a:cubicBezTo>
                    <a:cubicBezTo>
                      <a:pt x="1326" y="28311"/>
                      <a:pt x="1296" y="28280"/>
                      <a:pt x="1281" y="28250"/>
                    </a:cubicBezTo>
                    <a:cubicBezTo>
                      <a:pt x="1250" y="28219"/>
                      <a:pt x="1220" y="28174"/>
                      <a:pt x="1189" y="28128"/>
                    </a:cubicBezTo>
                    <a:cubicBezTo>
                      <a:pt x="1128" y="28036"/>
                      <a:pt x="1052" y="27960"/>
                      <a:pt x="991" y="27884"/>
                    </a:cubicBezTo>
                    <a:lnTo>
                      <a:pt x="961" y="27854"/>
                    </a:lnTo>
                    <a:cubicBezTo>
                      <a:pt x="900" y="27777"/>
                      <a:pt x="839" y="27701"/>
                      <a:pt x="762" y="27579"/>
                    </a:cubicBezTo>
                    <a:cubicBezTo>
                      <a:pt x="702" y="27518"/>
                      <a:pt x="656" y="27457"/>
                      <a:pt x="625" y="27381"/>
                    </a:cubicBezTo>
                    <a:cubicBezTo>
                      <a:pt x="580" y="27320"/>
                      <a:pt x="534" y="27259"/>
                      <a:pt x="503" y="27183"/>
                    </a:cubicBezTo>
                    <a:cubicBezTo>
                      <a:pt x="458" y="27092"/>
                      <a:pt x="412" y="27000"/>
                      <a:pt x="366" y="26909"/>
                    </a:cubicBezTo>
                    <a:cubicBezTo>
                      <a:pt x="336" y="26818"/>
                      <a:pt x="305" y="26726"/>
                      <a:pt x="290" y="26619"/>
                    </a:cubicBezTo>
                    <a:cubicBezTo>
                      <a:pt x="260" y="26543"/>
                      <a:pt x="244" y="26452"/>
                      <a:pt x="244" y="26360"/>
                    </a:cubicBezTo>
                    <a:cubicBezTo>
                      <a:pt x="229" y="26300"/>
                      <a:pt x="229" y="26254"/>
                      <a:pt x="229" y="26208"/>
                    </a:cubicBezTo>
                    <a:cubicBezTo>
                      <a:pt x="229" y="26178"/>
                      <a:pt x="244" y="26147"/>
                      <a:pt x="244" y="26117"/>
                    </a:cubicBezTo>
                    <a:cubicBezTo>
                      <a:pt x="244" y="26101"/>
                      <a:pt x="244" y="26086"/>
                      <a:pt x="244" y="26086"/>
                    </a:cubicBezTo>
                    <a:cubicBezTo>
                      <a:pt x="260" y="26071"/>
                      <a:pt x="260" y="26056"/>
                      <a:pt x="260" y="26041"/>
                    </a:cubicBezTo>
                    <a:lnTo>
                      <a:pt x="275" y="26025"/>
                    </a:lnTo>
                    <a:cubicBezTo>
                      <a:pt x="275" y="26025"/>
                      <a:pt x="275" y="26010"/>
                      <a:pt x="290" y="26010"/>
                    </a:cubicBezTo>
                    <a:lnTo>
                      <a:pt x="290" y="25995"/>
                    </a:lnTo>
                    <a:lnTo>
                      <a:pt x="305" y="25995"/>
                    </a:lnTo>
                    <a:lnTo>
                      <a:pt x="305" y="25980"/>
                    </a:lnTo>
                    <a:close/>
                    <a:moveTo>
                      <a:pt x="28903" y="26665"/>
                    </a:moveTo>
                    <a:cubicBezTo>
                      <a:pt x="28949" y="26665"/>
                      <a:pt x="29010" y="26680"/>
                      <a:pt x="29071" y="26680"/>
                    </a:cubicBezTo>
                    <a:cubicBezTo>
                      <a:pt x="29101" y="26696"/>
                      <a:pt x="29132" y="26696"/>
                      <a:pt x="29162" y="26711"/>
                    </a:cubicBezTo>
                    <a:lnTo>
                      <a:pt x="29315" y="26711"/>
                    </a:lnTo>
                    <a:cubicBezTo>
                      <a:pt x="29315" y="26726"/>
                      <a:pt x="29315" y="26741"/>
                      <a:pt x="29330" y="26741"/>
                    </a:cubicBezTo>
                    <a:cubicBezTo>
                      <a:pt x="29330" y="26757"/>
                      <a:pt x="29345" y="26772"/>
                      <a:pt x="29360" y="26772"/>
                    </a:cubicBezTo>
                    <a:lnTo>
                      <a:pt x="29376" y="26772"/>
                    </a:lnTo>
                    <a:cubicBezTo>
                      <a:pt x="29391" y="26772"/>
                      <a:pt x="29406" y="26772"/>
                      <a:pt x="29406" y="26757"/>
                    </a:cubicBezTo>
                    <a:lnTo>
                      <a:pt x="29421" y="26757"/>
                    </a:lnTo>
                    <a:cubicBezTo>
                      <a:pt x="29437" y="26757"/>
                      <a:pt x="29437" y="26757"/>
                      <a:pt x="29452" y="26772"/>
                    </a:cubicBezTo>
                    <a:cubicBezTo>
                      <a:pt x="29467" y="26772"/>
                      <a:pt x="29482" y="26787"/>
                      <a:pt x="29497" y="26787"/>
                    </a:cubicBezTo>
                    <a:cubicBezTo>
                      <a:pt x="29513" y="26787"/>
                      <a:pt x="29543" y="26802"/>
                      <a:pt x="29558" y="26802"/>
                    </a:cubicBezTo>
                    <a:cubicBezTo>
                      <a:pt x="29589" y="26818"/>
                      <a:pt x="29604" y="26833"/>
                      <a:pt x="29635" y="26863"/>
                    </a:cubicBezTo>
                    <a:cubicBezTo>
                      <a:pt x="29696" y="26894"/>
                      <a:pt x="29756" y="26939"/>
                      <a:pt x="29802" y="26970"/>
                    </a:cubicBezTo>
                    <a:cubicBezTo>
                      <a:pt x="29863" y="27031"/>
                      <a:pt x="29924" y="27092"/>
                      <a:pt x="29985" y="27153"/>
                    </a:cubicBezTo>
                    <a:cubicBezTo>
                      <a:pt x="30015" y="27183"/>
                      <a:pt x="30031" y="27214"/>
                      <a:pt x="30061" y="27244"/>
                    </a:cubicBezTo>
                    <a:cubicBezTo>
                      <a:pt x="30076" y="27259"/>
                      <a:pt x="30092" y="27290"/>
                      <a:pt x="30122" y="27320"/>
                    </a:cubicBezTo>
                    <a:cubicBezTo>
                      <a:pt x="30137" y="27366"/>
                      <a:pt x="30168" y="27396"/>
                      <a:pt x="30198" y="27442"/>
                    </a:cubicBezTo>
                    <a:cubicBezTo>
                      <a:pt x="30214" y="27503"/>
                      <a:pt x="30229" y="27534"/>
                      <a:pt x="30259" y="27579"/>
                    </a:cubicBezTo>
                    <a:cubicBezTo>
                      <a:pt x="30275" y="27640"/>
                      <a:pt x="30290" y="27686"/>
                      <a:pt x="30290" y="27747"/>
                    </a:cubicBezTo>
                    <a:cubicBezTo>
                      <a:pt x="30305" y="27793"/>
                      <a:pt x="30320" y="27854"/>
                      <a:pt x="30320" y="27915"/>
                    </a:cubicBezTo>
                    <a:lnTo>
                      <a:pt x="30320" y="27930"/>
                    </a:lnTo>
                    <a:cubicBezTo>
                      <a:pt x="30335" y="27975"/>
                      <a:pt x="30335" y="28036"/>
                      <a:pt x="30335" y="28082"/>
                    </a:cubicBezTo>
                    <a:cubicBezTo>
                      <a:pt x="30335" y="28143"/>
                      <a:pt x="30335" y="28204"/>
                      <a:pt x="30335" y="28250"/>
                    </a:cubicBezTo>
                    <a:lnTo>
                      <a:pt x="30335" y="28265"/>
                    </a:lnTo>
                    <a:cubicBezTo>
                      <a:pt x="30335" y="28326"/>
                      <a:pt x="30320" y="28402"/>
                      <a:pt x="30320" y="28463"/>
                    </a:cubicBezTo>
                    <a:cubicBezTo>
                      <a:pt x="30305" y="28524"/>
                      <a:pt x="30305" y="28570"/>
                      <a:pt x="30290" y="28631"/>
                    </a:cubicBezTo>
                    <a:cubicBezTo>
                      <a:pt x="30275" y="28707"/>
                      <a:pt x="30259" y="28768"/>
                      <a:pt x="30244" y="28829"/>
                    </a:cubicBezTo>
                    <a:cubicBezTo>
                      <a:pt x="30229" y="28844"/>
                      <a:pt x="30229" y="28874"/>
                      <a:pt x="30214" y="28890"/>
                    </a:cubicBezTo>
                    <a:cubicBezTo>
                      <a:pt x="30214" y="28890"/>
                      <a:pt x="30214" y="28905"/>
                      <a:pt x="30214" y="28905"/>
                    </a:cubicBezTo>
                    <a:cubicBezTo>
                      <a:pt x="30198" y="28920"/>
                      <a:pt x="30198" y="28920"/>
                      <a:pt x="30198" y="28935"/>
                    </a:cubicBezTo>
                    <a:cubicBezTo>
                      <a:pt x="30183" y="28951"/>
                      <a:pt x="30183" y="28966"/>
                      <a:pt x="30168" y="28981"/>
                    </a:cubicBezTo>
                    <a:cubicBezTo>
                      <a:pt x="30153" y="28981"/>
                      <a:pt x="30153" y="28996"/>
                      <a:pt x="30137" y="28996"/>
                    </a:cubicBezTo>
                    <a:cubicBezTo>
                      <a:pt x="30137" y="28996"/>
                      <a:pt x="30122" y="29012"/>
                      <a:pt x="30122" y="29012"/>
                    </a:cubicBezTo>
                    <a:lnTo>
                      <a:pt x="30107" y="29027"/>
                    </a:lnTo>
                    <a:lnTo>
                      <a:pt x="30092" y="29027"/>
                    </a:lnTo>
                    <a:cubicBezTo>
                      <a:pt x="30092" y="29027"/>
                      <a:pt x="30076" y="29042"/>
                      <a:pt x="30076" y="29042"/>
                    </a:cubicBezTo>
                    <a:lnTo>
                      <a:pt x="30015" y="29042"/>
                    </a:lnTo>
                    <a:cubicBezTo>
                      <a:pt x="30000" y="29027"/>
                      <a:pt x="29985" y="29027"/>
                      <a:pt x="29970" y="29027"/>
                    </a:cubicBezTo>
                    <a:cubicBezTo>
                      <a:pt x="29955" y="29012"/>
                      <a:pt x="29924" y="29012"/>
                      <a:pt x="29909" y="28996"/>
                    </a:cubicBezTo>
                    <a:cubicBezTo>
                      <a:pt x="29878" y="28996"/>
                      <a:pt x="29863" y="28981"/>
                      <a:pt x="29833" y="28966"/>
                    </a:cubicBezTo>
                    <a:cubicBezTo>
                      <a:pt x="29787" y="28935"/>
                      <a:pt x="29741" y="28905"/>
                      <a:pt x="29711" y="28859"/>
                    </a:cubicBezTo>
                    <a:cubicBezTo>
                      <a:pt x="29619" y="28783"/>
                      <a:pt x="29528" y="28707"/>
                      <a:pt x="29437" y="28600"/>
                    </a:cubicBezTo>
                    <a:cubicBezTo>
                      <a:pt x="29376" y="28524"/>
                      <a:pt x="29299" y="28448"/>
                      <a:pt x="29238" y="28372"/>
                    </a:cubicBezTo>
                    <a:lnTo>
                      <a:pt x="29223" y="28341"/>
                    </a:lnTo>
                    <a:cubicBezTo>
                      <a:pt x="29178" y="28295"/>
                      <a:pt x="29132" y="28250"/>
                      <a:pt x="29101" y="28204"/>
                    </a:cubicBezTo>
                    <a:lnTo>
                      <a:pt x="29086" y="28204"/>
                    </a:lnTo>
                    <a:cubicBezTo>
                      <a:pt x="29056" y="28158"/>
                      <a:pt x="29010" y="28113"/>
                      <a:pt x="28964" y="28082"/>
                    </a:cubicBezTo>
                    <a:cubicBezTo>
                      <a:pt x="28934" y="28052"/>
                      <a:pt x="28903" y="28036"/>
                      <a:pt x="28858" y="28006"/>
                    </a:cubicBezTo>
                    <a:cubicBezTo>
                      <a:pt x="28842" y="28006"/>
                      <a:pt x="28827" y="27991"/>
                      <a:pt x="28812" y="27975"/>
                    </a:cubicBezTo>
                    <a:cubicBezTo>
                      <a:pt x="28766" y="27945"/>
                      <a:pt x="28705" y="27915"/>
                      <a:pt x="28644" y="27899"/>
                    </a:cubicBezTo>
                    <a:cubicBezTo>
                      <a:pt x="28568" y="27884"/>
                      <a:pt x="28492" y="27869"/>
                      <a:pt x="28431" y="27854"/>
                    </a:cubicBezTo>
                    <a:cubicBezTo>
                      <a:pt x="28385" y="27838"/>
                      <a:pt x="28355" y="27838"/>
                      <a:pt x="28309" y="27823"/>
                    </a:cubicBezTo>
                    <a:cubicBezTo>
                      <a:pt x="28294" y="27823"/>
                      <a:pt x="28263" y="27808"/>
                      <a:pt x="28248" y="27808"/>
                    </a:cubicBezTo>
                    <a:cubicBezTo>
                      <a:pt x="28202" y="27793"/>
                      <a:pt x="28172" y="27777"/>
                      <a:pt x="28141" y="27762"/>
                    </a:cubicBezTo>
                    <a:cubicBezTo>
                      <a:pt x="28126" y="27762"/>
                      <a:pt x="28111" y="27747"/>
                      <a:pt x="28081" y="27732"/>
                    </a:cubicBezTo>
                    <a:cubicBezTo>
                      <a:pt x="28065" y="27716"/>
                      <a:pt x="28050" y="27701"/>
                      <a:pt x="28035" y="27686"/>
                    </a:cubicBezTo>
                    <a:lnTo>
                      <a:pt x="28020" y="27686"/>
                    </a:lnTo>
                    <a:cubicBezTo>
                      <a:pt x="28004" y="27671"/>
                      <a:pt x="28004" y="27671"/>
                      <a:pt x="27989" y="27656"/>
                    </a:cubicBezTo>
                    <a:cubicBezTo>
                      <a:pt x="27989" y="27656"/>
                      <a:pt x="27974" y="27640"/>
                      <a:pt x="27974" y="27640"/>
                    </a:cubicBezTo>
                    <a:lnTo>
                      <a:pt x="27959" y="27625"/>
                    </a:lnTo>
                    <a:lnTo>
                      <a:pt x="27959" y="27610"/>
                    </a:lnTo>
                    <a:cubicBezTo>
                      <a:pt x="27928" y="27595"/>
                      <a:pt x="27913" y="27579"/>
                      <a:pt x="27898" y="27564"/>
                    </a:cubicBezTo>
                    <a:cubicBezTo>
                      <a:pt x="27882" y="27534"/>
                      <a:pt x="27867" y="27503"/>
                      <a:pt x="27852" y="27488"/>
                    </a:cubicBezTo>
                    <a:cubicBezTo>
                      <a:pt x="27822" y="27442"/>
                      <a:pt x="27791" y="27396"/>
                      <a:pt x="27776" y="27366"/>
                    </a:cubicBezTo>
                    <a:cubicBezTo>
                      <a:pt x="27761" y="27336"/>
                      <a:pt x="27745" y="27320"/>
                      <a:pt x="27745" y="27290"/>
                    </a:cubicBezTo>
                    <a:lnTo>
                      <a:pt x="27730" y="27275"/>
                    </a:lnTo>
                    <a:lnTo>
                      <a:pt x="27730" y="27259"/>
                    </a:lnTo>
                    <a:lnTo>
                      <a:pt x="27730" y="27229"/>
                    </a:lnTo>
                    <a:cubicBezTo>
                      <a:pt x="27730" y="27229"/>
                      <a:pt x="27730" y="27214"/>
                      <a:pt x="27730" y="27214"/>
                    </a:cubicBezTo>
                    <a:cubicBezTo>
                      <a:pt x="27730" y="27198"/>
                      <a:pt x="27745" y="27183"/>
                      <a:pt x="27745" y="27168"/>
                    </a:cubicBezTo>
                    <a:lnTo>
                      <a:pt x="27761" y="27137"/>
                    </a:lnTo>
                    <a:cubicBezTo>
                      <a:pt x="27761" y="27122"/>
                      <a:pt x="27776" y="27107"/>
                      <a:pt x="27776" y="27092"/>
                    </a:cubicBezTo>
                    <a:cubicBezTo>
                      <a:pt x="27791" y="27077"/>
                      <a:pt x="27806" y="27061"/>
                      <a:pt x="27822" y="27046"/>
                    </a:cubicBezTo>
                    <a:cubicBezTo>
                      <a:pt x="27852" y="27016"/>
                      <a:pt x="27867" y="26985"/>
                      <a:pt x="27898" y="26970"/>
                    </a:cubicBezTo>
                    <a:cubicBezTo>
                      <a:pt x="27913" y="26939"/>
                      <a:pt x="27943" y="26924"/>
                      <a:pt x="27959" y="26909"/>
                    </a:cubicBezTo>
                    <a:cubicBezTo>
                      <a:pt x="28004" y="26878"/>
                      <a:pt x="28050" y="26863"/>
                      <a:pt x="28096" y="26833"/>
                    </a:cubicBezTo>
                    <a:cubicBezTo>
                      <a:pt x="28141" y="26802"/>
                      <a:pt x="28202" y="26787"/>
                      <a:pt x="28263" y="26757"/>
                    </a:cubicBezTo>
                    <a:cubicBezTo>
                      <a:pt x="28324" y="26741"/>
                      <a:pt x="28385" y="26726"/>
                      <a:pt x="28446" y="26711"/>
                    </a:cubicBezTo>
                    <a:cubicBezTo>
                      <a:pt x="28522" y="26696"/>
                      <a:pt x="28599" y="26680"/>
                      <a:pt x="28690" y="26680"/>
                    </a:cubicBezTo>
                    <a:cubicBezTo>
                      <a:pt x="28705" y="26680"/>
                      <a:pt x="28720" y="26665"/>
                      <a:pt x="28736" y="26665"/>
                    </a:cubicBezTo>
                    <a:close/>
                    <a:moveTo>
                      <a:pt x="18147" y="28417"/>
                    </a:moveTo>
                    <a:cubicBezTo>
                      <a:pt x="18162" y="28417"/>
                      <a:pt x="18162" y="28433"/>
                      <a:pt x="18177" y="28433"/>
                    </a:cubicBezTo>
                    <a:lnTo>
                      <a:pt x="18208" y="28433"/>
                    </a:lnTo>
                    <a:cubicBezTo>
                      <a:pt x="18208" y="28448"/>
                      <a:pt x="18223" y="28448"/>
                      <a:pt x="18238" y="28448"/>
                    </a:cubicBezTo>
                    <a:cubicBezTo>
                      <a:pt x="18253" y="28463"/>
                      <a:pt x="18253" y="28463"/>
                      <a:pt x="18269" y="28478"/>
                    </a:cubicBezTo>
                    <a:cubicBezTo>
                      <a:pt x="18284" y="28478"/>
                      <a:pt x="18299" y="28493"/>
                      <a:pt x="18299" y="28509"/>
                    </a:cubicBezTo>
                    <a:lnTo>
                      <a:pt x="18314" y="28509"/>
                    </a:lnTo>
                    <a:cubicBezTo>
                      <a:pt x="18330" y="28524"/>
                      <a:pt x="18345" y="28539"/>
                      <a:pt x="18360" y="28570"/>
                    </a:cubicBezTo>
                    <a:lnTo>
                      <a:pt x="18390" y="28615"/>
                    </a:lnTo>
                    <a:cubicBezTo>
                      <a:pt x="18390" y="28631"/>
                      <a:pt x="18406" y="28646"/>
                      <a:pt x="18406" y="28661"/>
                    </a:cubicBezTo>
                    <a:cubicBezTo>
                      <a:pt x="18421" y="28692"/>
                      <a:pt x="18436" y="28722"/>
                      <a:pt x="18436" y="28752"/>
                    </a:cubicBezTo>
                    <a:cubicBezTo>
                      <a:pt x="18451" y="28783"/>
                      <a:pt x="18451" y="28813"/>
                      <a:pt x="18451" y="28829"/>
                    </a:cubicBezTo>
                    <a:cubicBezTo>
                      <a:pt x="18451" y="28859"/>
                      <a:pt x="18451" y="28874"/>
                      <a:pt x="18451" y="28905"/>
                    </a:cubicBezTo>
                    <a:cubicBezTo>
                      <a:pt x="18451" y="28935"/>
                      <a:pt x="18451" y="28966"/>
                      <a:pt x="18451" y="28996"/>
                    </a:cubicBezTo>
                    <a:cubicBezTo>
                      <a:pt x="18436" y="29027"/>
                      <a:pt x="18436" y="29042"/>
                      <a:pt x="18436" y="29072"/>
                    </a:cubicBezTo>
                    <a:cubicBezTo>
                      <a:pt x="18421" y="29103"/>
                      <a:pt x="18406" y="29133"/>
                      <a:pt x="18406" y="29149"/>
                    </a:cubicBezTo>
                    <a:cubicBezTo>
                      <a:pt x="18390" y="29164"/>
                      <a:pt x="18390" y="29179"/>
                      <a:pt x="18375" y="29194"/>
                    </a:cubicBezTo>
                    <a:cubicBezTo>
                      <a:pt x="18375" y="29210"/>
                      <a:pt x="18360" y="29225"/>
                      <a:pt x="18360" y="29225"/>
                    </a:cubicBezTo>
                    <a:cubicBezTo>
                      <a:pt x="18345" y="29240"/>
                      <a:pt x="18345" y="29255"/>
                      <a:pt x="18330" y="29255"/>
                    </a:cubicBezTo>
                    <a:cubicBezTo>
                      <a:pt x="18330" y="29271"/>
                      <a:pt x="18314" y="29271"/>
                      <a:pt x="18299" y="29286"/>
                    </a:cubicBezTo>
                    <a:lnTo>
                      <a:pt x="18269" y="29301"/>
                    </a:lnTo>
                    <a:cubicBezTo>
                      <a:pt x="18269" y="29301"/>
                      <a:pt x="18269" y="29301"/>
                      <a:pt x="18269" y="29316"/>
                    </a:cubicBezTo>
                    <a:lnTo>
                      <a:pt x="18238" y="29316"/>
                    </a:lnTo>
                    <a:cubicBezTo>
                      <a:pt x="18238" y="29316"/>
                      <a:pt x="18223" y="29331"/>
                      <a:pt x="18223" y="29331"/>
                    </a:cubicBezTo>
                    <a:lnTo>
                      <a:pt x="18192" y="29331"/>
                    </a:lnTo>
                    <a:cubicBezTo>
                      <a:pt x="18177" y="29347"/>
                      <a:pt x="18177" y="29347"/>
                      <a:pt x="18162" y="29347"/>
                    </a:cubicBezTo>
                    <a:cubicBezTo>
                      <a:pt x="18116" y="29362"/>
                      <a:pt x="18086" y="29362"/>
                      <a:pt x="18040" y="29362"/>
                    </a:cubicBezTo>
                    <a:cubicBezTo>
                      <a:pt x="17964" y="29377"/>
                      <a:pt x="17903" y="29377"/>
                      <a:pt x="17827" y="29377"/>
                    </a:cubicBezTo>
                    <a:cubicBezTo>
                      <a:pt x="17751" y="29377"/>
                      <a:pt x="17674" y="29362"/>
                      <a:pt x="17613" y="29362"/>
                    </a:cubicBezTo>
                    <a:lnTo>
                      <a:pt x="17568" y="29347"/>
                    </a:lnTo>
                    <a:lnTo>
                      <a:pt x="17522" y="29347"/>
                    </a:lnTo>
                    <a:cubicBezTo>
                      <a:pt x="17461" y="29331"/>
                      <a:pt x="17385" y="29316"/>
                      <a:pt x="17309" y="29316"/>
                    </a:cubicBezTo>
                    <a:cubicBezTo>
                      <a:pt x="17263" y="29301"/>
                      <a:pt x="17233" y="29301"/>
                      <a:pt x="17187" y="29301"/>
                    </a:cubicBezTo>
                    <a:cubicBezTo>
                      <a:pt x="17187" y="29286"/>
                      <a:pt x="17172" y="29271"/>
                      <a:pt x="17172" y="29255"/>
                    </a:cubicBezTo>
                    <a:cubicBezTo>
                      <a:pt x="17172" y="29240"/>
                      <a:pt x="17172" y="29240"/>
                      <a:pt x="17156" y="29225"/>
                    </a:cubicBezTo>
                    <a:cubicBezTo>
                      <a:pt x="17141" y="29194"/>
                      <a:pt x="17111" y="29149"/>
                      <a:pt x="17065" y="29118"/>
                    </a:cubicBezTo>
                    <a:cubicBezTo>
                      <a:pt x="17034" y="29103"/>
                      <a:pt x="16989" y="29072"/>
                      <a:pt x="16943" y="29072"/>
                    </a:cubicBezTo>
                    <a:lnTo>
                      <a:pt x="16928" y="29057"/>
                    </a:lnTo>
                    <a:cubicBezTo>
                      <a:pt x="16943" y="29057"/>
                      <a:pt x="16958" y="29042"/>
                      <a:pt x="16958" y="29042"/>
                    </a:cubicBezTo>
                    <a:cubicBezTo>
                      <a:pt x="17050" y="28981"/>
                      <a:pt x="17126" y="28935"/>
                      <a:pt x="17217" y="28874"/>
                    </a:cubicBezTo>
                    <a:lnTo>
                      <a:pt x="17233" y="28859"/>
                    </a:lnTo>
                    <a:lnTo>
                      <a:pt x="17263" y="28844"/>
                    </a:lnTo>
                    <a:cubicBezTo>
                      <a:pt x="17354" y="28783"/>
                      <a:pt x="17446" y="28722"/>
                      <a:pt x="17537" y="28676"/>
                    </a:cubicBezTo>
                    <a:cubicBezTo>
                      <a:pt x="17613" y="28615"/>
                      <a:pt x="17705" y="28554"/>
                      <a:pt x="17796" y="28509"/>
                    </a:cubicBezTo>
                    <a:cubicBezTo>
                      <a:pt x="17827" y="28493"/>
                      <a:pt x="17842" y="28478"/>
                      <a:pt x="17872" y="28463"/>
                    </a:cubicBezTo>
                    <a:cubicBezTo>
                      <a:pt x="17888" y="28463"/>
                      <a:pt x="17903" y="28463"/>
                      <a:pt x="17903" y="28448"/>
                    </a:cubicBezTo>
                    <a:cubicBezTo>
                      <a:pt x="17933" y="28448"/>
                      <a:pt x="17964" y="28433"/>
                      <a:pt x="17994" y="28433"/>
                    </a:cubicBezTo>
                    <a:cubicBezTo>
                      <a:pt x="18010" y="28417"/>
                      <a:pt x="18025" y="28417"/>
                      <a:pt x="18040" y="28417"/>
                    </a:cubicBezTo>
                    <a:close/>
                    <a:moveTo>
                      <a:pt x="11626" y="23542"/>
                    </a:moveTo>
                    <a:cubicBezTo>
                      <a:pt x="11626" y="23542"/>
                      <a:pt x="11641" y="23557"/>
                      <a:pt x="11656" y="23557"/>
                    </a:cubicBezTo>
                    <a:cubicBezTo>
                      <a:pt x="11671" y="23572"/>
                      <a:pt x="11702" y="23572"/>
                      <a:pt x="11717" y="23588"/>
                    </a:cubicBezTo>
                    <a:cubicBezTo>
                      <a:pt x="11732" y="23603"/>
                      <a:pt x="11748" y="23603"/>
                      <a:pt x="11763" y="23618"/>
                    </a:cubicBezTo>
                    <a:cubicBezTo>
                      <a:pt x="11793" y="23648"/>
                      <a:pt x="11839" y="23679"/>
                      <a:pt x="11869" y="23725"/>
                    </a:cubicBezTo>
                    <a:lnTo>
                      <a:pt x="11885" y="23755"/>
                    </a:lnTo>
                    <a:cubicBezTo>
                      <a:pt x="11915" y="23770"/>
                      <a:pt x="11930" y="23801"/>
                      <a:pt x="11961" y="23831"/>
                    </a:cubicBezTo>
                    <a:cubicBezTo>
                      <a:pt x="11976" y="23862"/>
                      <a:pt x="12007" y="23892"/>
                      <a:pt x="12022" y="23938"/>
                    </a:cubicBezTo>
                    <a:cubicBezTo>
                      <a:pt x="12052" y="23984"/>
                      <a:pt x="12083" y="24045"/>
                      <a:pt x="12113" y="24106"/>
                    </a:cubicBezTo>
                    <a:cubicBezTo>
                      <a:pt x="12144" y="24197"/>
                      <a:pt x="12174" y="24288"/>
                      <a:pt x="12189" y="24395"/>
                    </a:cubicBezTo>
                    <a:cubicBezTo>
                      <a:pt x="12220" y="24517"/>
                      <a:pt x="12250" y="24639"/>
                      <a:pt x="12266" y="24761"/>
                    </a:cubicBezTo>
                    <a:cubicBezTo>
                      <a:pt x="12281" y="24806"/>
                      <a:pt x="12281" y="24867"/>
                      <a:pt x="12296" y="24913"/>
                    </a:cubicBezTo>
                    <a:cubicBezTo>
                      <a:pt x="12311" y="24989"/>
                      <a:pt x="12327" y="25050"/>
                      <a:pt x="12342" y="25111"/>
                    </a:cubicBezTo>
                    <a:cubicBezTo>
                      <a:pt x="12357" y="25218"/>
                      <a:pt x="12388" y="25340"/>
                      <a:pt x="12403" y="25462"/>
                    </a:cubicBezTo>
                    <a:cubicBezTo>
                      <a:pt x="12418" y="25568"/>
                      <a:pt x="12418" y="25675"/>
                      <a:pt x="12418" y="25812"/>
                    </a:cubicBezTo>
                    <a:cubicBezTo>
                      <a:pt x="12403" y="25934"/>
                      <a:pt x="12388" y="26071"/>
                      <a:pt x="12372" y="26223"/>
                    </a:cubicBezTo>
                    <a:cubicBezTo>
                      <a:pt x="12357" y="26315"/>
                      <a:pt x="12342" y="26406"/>
                      <a:pt x="12327" y="26498"/>
                    </a:cubicBezTo>
                    <a:cubicBezTo>
                      <a:pt x="12311" y="26543"/>
                      <a:pt x="12296" y="26589"/>
                      <a:pt x="12281" y="26635"/>
                    </a:cubicBezTo>
                    <a:cubicBezTo>
                      <a:pt x="12266" y="26680"/>
                      <a:pt x="12250" y="26726"/>
                      <a:pt x="12235" y="26787"/>
                    </a:cubicBezTo>
                    <a:cubicBezTo>
                      <a:pt x="12235" y="26818"/>
                      <a:pt x="12220" y="26833"/>
                      <a:pt x="12220" y="26863"/>
                    </a:cubicBezTo>
                    <a:cubicBezTo>
                      <a:pt x="12159" y="27031"/>
                      <a:pt x="12098" y="27198"/>
                      <a:pt x="12022" y="27381"/>
                    </a:cubicBezTo>
                    <a:lnTo>
                      <a:pt x="12022" y="27366"/>
                    </a:lnTo>
                    <a:cubicBezTo>
                      <a:pt x="12022" y="27381"/>
                      <a:pt x="12022" y="27396"/>
                      <a:pt x="12007" y="27412"/>
                    </a:cubicBezTo>
                    <a:lnTo>
                      <a:pt x="11991" y="27457"/>
                    </a:lnTo>
                    <a:lnTo>
                      <a:pt x="11976" y="27488"/>
                    </a:lnTo>
                    <a:lnTo>
                      <a:pt x="11976" y="27503"/>
                    </a:lnTo>
                    <a:cubicBezTo>
                      <a:pt x="11946" y="27579"/>
                      <a:pt x="11915" y="27640"/>
                      <a:pt x="11885" y="27701"/>
                    </a:cubicBezTo>
                    <a:cubicBezTo>
                      <a:pt x="11824" y="27808"/>
                      <a:pt x="11778" y="27930"/>
                      <a:pt x="11717" y="28052"/>
                    </a:cubicBezTo>
                    <a:cubicBezTo>
                      <a:pt x="11687" y="28143"/>
                      <a:pt x="11626" y="28250"/>
                      <a:pt x="11595" y="28356"/>
                    </a:cubicBezTo>
                    <a:cubicBezTo>
                      <a:pt x="11534" y="28509"/>
                      <a:pt x="11489" y="28676"/>
                      <a:pt x="11473" y="28859"/>
                    </a:cubicBezTo>
                    <a:cubicBezTo>
                      <a:pt x="11458" y="28874"/>
                      <a:pt x="11458" y="28890"/>
                      <a:pt x="11458" y="28905"/>
                    </a:cubicBezTo>
                    <a:cubicBezTo>
                      <a:pt x="11428" y="29149"/>
                      <a:pt x="11412" y="29362"/>
                      <a:pt x="11397" y="29560"/>
                    </a:cubicBezTo>
                    <a:lnTo>
                      <a:pt x="11367" y="29453"/>
                    </a:lnTo>
                    <a:cubicBezTo>
                      <a:pt x="11336" y="29392"/>
                      <a:pt x="11321" y="29331"/>
                      <a:pt x="11306" y="29271"/>
                    </a:cubicBezTo>
                    <a:cubicBezTo>
                      <a:pt x="11199" y="28905"/>
                      <a:pt x="11092" y="28539"/>
                      <a:pt x="11001" y="28158"/>
                    </a:cubicBezTo>
                    <a:cubicBezTo>
                      <a:pt x="11001" y="28113"/>
                      <a:pt x="10986" y="28067"/>
                      <a:pt x="10971" y="28021"/>
                    </a:cubicBezTo>
                    <a:cubicBezTo>
                      <a:pt x="10971" y="28006"/>
                      <a:pt x="10971" y="27991"/>
                      <a:pt x="10971" y="27975"/>
                    </a:cubicBezTo>
                    <a:cubicBezTo>
                      <a:pt x="10940" y="27808"/>
                      <a:pt x="10910" y="27656"/>
                      <a:pt x="10879" y="27503"/>
                    </a:cubicBezTo>
                    <a:lnTo>
                      <a:pt x="10879" y="27457"/>
                    </a:lnTo>
                    <a:cubicBezTo>
                      <a:pt x="10864" y="27381"/>
                      <a:pt x="10864" y="27305"/>
                      <a:pt x="10864" y="27244"/>
                    </a:cubicBezTo>
                    <a:cubicBezTo>
                      <a:pt x="10864" y="27137"/>
                      <a:pt x="10864" y="27046"/>
                      <a:pt x="10864" y="26939"/>
                    </a:cubicBezTo>
                    <a:cubicBezTo>
                      <a:pt x="10864" y="26863"/>
                      <a:pt x="10864" y="26787"/>
                      <a:pt x="10879" y="26711"/>
                    </a:cubicBezTo>
                    <a:cubicBezTo>
                      <a:pt x="10879" y="26635"/>
                      <a:pt x="10894" y="26559"/>
                      <a:pt x="10894" y="26482"/>
                    </a:cubicBezTo>
                    <a:cubicBezTo>
                      <a:pt x="10910" y="26315"/>
                      <a:pt x="10925" y="26147"/>
                      <a:pt x="10955" y="25964"/>
                    </a:cubicBezTo>
                    <a:cubicBezTo>
                      <a:pt x="11001" y="25629"/>
                      <a:pt x="11047" y="25309"/>
                      <a:pt x="11108" y="24974"/>
                    </a:cubicBezTo>
                    <a:cubicBezTo>
                      <a:pt x="11169" y="24563"/>
                      <a:pt x="11230" y="24212"/>
                      <a:pt x="11336" y="23862"/>
                    </a:cubicBezTo>
                    <a:cubicBezTo>
                      <a:pt x="11351" y="23801"/>
                      <a:pt x="11367" y="23755"/>
                      <a:pt x="11397" y="23694"/>
                    </a:cubicBezTo>
                    <a:cubicBezTo>
                      <a:pt x="11397" y="23679"/>
                      <a:pt x="11412" y="23664"/>
                      <a:pt x="11428" y="23648"/>
                    </a:cubicBezTo>
                    <a:cubicBezTo>
                      <a:pt x="11428" y="23633"/>
                      <a:pt x="11443" y="23633"/>
                      <a:pt x="11443" y="23618"/>
                    </a:cubicBezTo>
                    <a:cubicBezTo>
                      <a:pt x="11458" y="23603"/>
                      <a:pt x="11458" y="23588"/>
                      <a:pt x="11473" y="23588"/>
                    </a:cubicBezTo>
                    <a:lnTo>
                      <a:pt x="11489" y="23572"/>
                    </a:lnTo>
                    <a:lnTo>
                      <a:pt x="11504" y="23557"/>
                    </a:lnTo>
                    <a:lnTo>
                      <a:pt x="11519" y="23542"/>
                    </a:lnTo>
                    <a:close/>
                    <a:moveTo>
                      <a:pt x="28050" y="28052"/>
                    </a:moveTo>
                    <a:lnTo>
                      <a:pt x="28050" y="28052"/>
                    </a:lnTo>
                    <a:cubicBezTo>
                      <a:pt x="28081" y="28067"/>
                      <a:pt x="28096" y="28082"/>
                      <a:pt x="28111" y="28082"/>
                    </a:cubicBezTo>
                    <a:cubicBezTo>
                      <a:pt x="28187" y="28113"/>
                      <a:pt x="28248" y="28128"/>
                      <a:pt x="28324" y="28128"/>
                    </a:cubicBezTo>
                    <a:cubicBezTo>
                      <a:pt x="28385" y="28143"/>
                      <a:pt x="28446" y="28158"/>
                      <a:pt x="28507" y="28158"/>
                    </a:cubicBezTo>
                    <a:cubicBezTo>
                      <a:pt x="28538" y="28174"/>
                      <a:pt x="28568" y="28174"/>
                      <a:pt x="28599" y="28189"/>
                    </a:cubicBezTo>
                    <a:cubicBezTo>
                      <a:pt x="28629" y="28189"/>
                      <a:pt x="28644" y="28204"/>
                      <a:pt x="28675" y="28204"/>
                    </a:cubicBezTo>
                    <a:cubicBezTo>
                      <a:pt x="28705" y="28219"/>
                      <a:pt x="28720" y="28234"/>
                      <a:pt x="28751" y="28250"/>
                    </a:cubicBezTo>
                    <a:lnTo>
                      <a:pt x="28781" y="28280"/>
                    </a:lnTo>
                    <a:cubicBezTo>
                      <a:pt x="28736" y="28433"/>
                      <a:pt x="28690" y="28585"/>
                      <a:pt x="28644" y="28752"/>
                    </a:cubicBezTo>
                    <a:cubicBezTo>
                      <a:pt x="28553" y="29103"/>
                      <a:pt x="28446" y="29438"/>
                      <a:pt x="28340" y="29789"/>
                    </a:cubicBezTo>
                    <a:cubicBezTo>
                      <a:pt x="28324" y="29834"/>
                      <a:pt x="28294" y="29895"/>
                      <a:pt x="28279" y="29941"/>
                    </a:cubicBezTo>
                    <a:cubicBezTo>
                      <a:pt x="28279" y="29910"/>
                      <a:pt x="28279" y="29895"/>
                      <a:pt x="28279" y="29865"/>
                    </a:cubicBezTo>
                    <a:cubicBezTo>
                      <a:pt x="28279" y="29728"/>
                      <a:pt x="28263" y="29575"/>
                      <a:pt x="28263" y="29438"/>
                    </a:cubicBezTo>
                    <a:cubicBezTo>
                      <a:pt x="28233" y="29149"/>
                      <a:pt x="28202" y="28874"/>
                      <a:pt x="28141" y="28585"/>
                    </a:cubicBezTo>
                    <a:cubicBezTo>
                      <a:pt x="28111" y="28402"/>
                      <a:pt x="28081" y="28234"/>
                      <a:pt x="28050" y="28052"/>
                    </a:cubicBezTo>
                    <a:close/>
                    <a:moveTo>
                      <a:pt x="14505" y="27396"/>
                    </a:moveTo>
                    <a:cubicBezTo>
                      <a:pt x="14521" y="27412"/>
                      <a:pt x="14536" y="27412"/>
                      <a:pt x="14551" y="27412"/>
                    </a:cubicBezTo>
                    <a:cubicBezTo>
                      <a:pt x="14566" y="27427"/>
                      <a:pt x="14597" y="27442"/>
                      <a:pt x="14612" y="27442"/>
                    </a:cubicBezTo>
                    <a:cubicBezTo>
                      <a:pt x="14642" y="27457"/>
                      <a:pt x="14658" y="27473"/>
                      <a:pt x="14673" y="27488"/>
                    </a:cubicBezTo>
                    <a:cubicBezTo>
                      <a:pt x="14703" y="27518"/>
                      <a:pt x="14719" y="27534"/>
                      <a:pt x="14749" y="27549"/>
                    </a:cubicBezTo>
                    <a:cubicBezTo>
                      <a:pt x="14780" y="27595"/>
                      <a:pt x="14810" y="27625"/>
                      <a:pt x="14840" y="27671"/>
                    </a:cubicBezTo>
                    <a:cubicBezTo>
                      <a:pt x="14856" y="27701"/>
                      <a:pt x="14871" y="27732"/>
                      <a:pt x="14901" y="27747"/>
                    </a:cubicBezTo>
                    <a:cubicBezTo>
                      <a:pt x="14917" y="27793"/>
                      <a:pt x="14932" y="27838"/>
                      <a:pt x="14962" y="27884"/>
                    </a:cubicBezTo>
                    <a:cubicBezTo>
                      <a:pt x="14962" y="27915"/>
                      <a:pt x="14978" y="27945"/>
                      <a:pt x="14993" y="27991"/>
                    </a:cubicBezTo>
                    <a:cubicBezTo>
                      <a:pt x="14993" y="28036"/>
                      <a:pt x="15008" y="28082"/>
                      <a:pt x="15008" y="28113"/>
                    </a:cubicBezTo>
                    <a:cubicBezTo>
                      <a:pt x="15008" y="28143"/>
                      <a:pt x="15008" y="28174"/>
                      <a:pt x="15008" y="28204"/>
                    </a:cubicBezTo>
                    <a:cubicBezTo>
                      <a:pt x="15008" y="28234"/>
                      <a:pt x="15008" y="28265"/>
                      <a:pt x="15008" y="28295"/>
                    </a:cubicBezTo>
                    <a:cubicBezTo>
                      <a:pt x="14993" y="28341"/>
                      <a:pt x="14978" y="28387"/>
                      <a:pt x="14978" y="28433"/>
                    </a:cubicBezTo>
                    <a:cubicBezTo>
                      <a:pt x="14962" y="28463"/>
                      <a:pt x="14947" y="28509"/>
                      <a:pt x="14932" y="28539"/>
                    </a:cubicBezTo>
                    <a:cubicBezTo>
                      <a:pt x="14917" y="28585"/>
                      <a:pt x="14886" y="28646"/>
                      <a:pt x="14856" y="28692"/>
                    </a:cubicBezTo>
                    <a:lnTo>
                      <a:pt x="14856" y="28707"/>
                    </a:lnTo>
                    <a:lnTo>
                      <a:pt x="14840" y="28722"/>
                    </a:lnTo>
                    <a:lnTo>
                      <a:pt x="14825" y="28737"/>
                    </a:lnTo>
                    <a:cubicBezTo>
                      <a:pt x="14825" y="28737"/>
                      <a:pt x="14825" y="28737"/>
                      <a:pt x="14825" y="28752"/>
                    </a:cubicBezTo>
                    <a:cubicBezTo>
                      <a:pt x="14825" y="28752"/>
                      <a:pt x="14810" y="28768"/>
                      <a:pt x="14810" y="28783"/>
                    </a:cubicBezTo>
                    <a:cubicBezTo>
                      <a:pt x="14764" y="28829"/>
                      <a:pt x="14734" y="28890"/>
                      <a:pt x="14688" y="28951"/>
                    </a:cubicBezTo>
                    <a:cubicBezTo>
                      <a:pt x="14566" y="29103"/>
                      <a:pt x="14429" y="29240"/>
                      <a:pt x="14292" y="29377"/>
                    </a:cubicBezTo>
                    <a:cubicBezTo>
                      <a:pt x="14277" y="29408"/>
                      <a:pt x="14246" y="29438"/>
                      <a:pt x="14216" y="29469"/>
                    </a:cubicBezTo>
                    <a:cubicBezTo>
                      <a:pt x="14018" y="29667"/>
                      <a:pt x="13820" y="29880"/>
                      <a:pt x="13713" y="30139"/>
                    </a:cubicBezTo>
                    <a:cubicBezTo>
                      <a:pt x="13652" y="30276"/>
                      <a:pt x="13622" y="30428"/>
                      <a:pt x="13591" y="30596"/>
                    </a:cubicBezTo>
                    <a:lnTo>
                      <a:pt x="13576" y="30520"/>
                    </a:lnTo>
                    <a:cubicBezTo>
                      <a:pt x="13576" y="30459"/>
                      <a:pt x="13561" y="30398"/>
                      <a:pt x="13561" y="30337"/>
                    </a:cubicBezTo>
                    <a:lnTo>
                      <a:pt x="13545" y="30215"/>
                    </a:lnTo>
                    <a:cubicBezTo>
                      <a:pt x="13530" y="30078"/>
                      <a:pt x="13515" y="29941"/>
                      <a:pt x="13500" y="29804"/>
                    </a:cubicBezTo>
                    <a:lnTo>
                      <a:pt x="13500" y="29789"/>
                    </a:lnTo>
                    <a:cubicBezTo>
                      <a:pt x="13485" y="29682"/>
                      <a:pt x="13469" y="29590"/>
                      <a:pt x="13469" y="29484"/>
                    </a:cubicBezTo>
                    <a:cubicBezTo>
                      <a:pt x="13469" y="29362"/>
                      <a:pt x="13469" y="29255"/>
                      <a:pt x="13469" y="29149"/>
                    </a:cubicBezTo>
                    <a:cubicBezTo>
                      <a:pt x="13469" y="29072"/>
                      <a:pt x="13485" y="28996"/>
                      <a:pt x="13485" y="28935"/>
                    </a:cubicBezTo>
                    <a:cubicBezTo>
                      <a:pt x="13515" y="28813"/>
                      <a:pt x="13530" y="28722"/>
                      <a:pt x="13561" y="28631"/>
                    </a:cubicBezTo>
                    <a:cubicBezTo>
                      <a:pt x="13606" y="28463"/>
                      <a:pt x="13667" y="28311"/>
                      <a:pt x="13728" y="28158"/>
                    </a:cubicBezTo>
                    <a:cubicBezTo>
                      <a:pt x="13759" y="28097"/>
                      <a:pt x="13774" y="28052"/>
                      <a:pt x="13804" y="27991"/>
                    </a:cubicBezTo>
                    <a:cubicBezTo>
                      <a:pt x="13850" y="27915"/>
                      <a:pt x="13911" y="27854"/>
                      <a:pt x="13957" y="27777"/>
                    </a:cubicBezTo>
                    <a:cubicBezTo>
                      <a:pt x="14033" y="27701"/>
                      <a:pt x="14094" y="27625"/>
                      <a:pt x="14155" y="27564"/>
                    </a:cubicBezTo>
                    <a:cubicBezTo>
                      <a:pt x="14185" y="27518"/>
                      <a:pt x="14231" y="27488"/>
                      <a:pt x="14277" y="27457"/>
                    </a:cubicBezTo>
                    <a:cubicBezTo>
                      <a:pt x="14292" y="27442"/>
                      <a:pt x="14307" y="27427"/>
                      <a:pt x="14322" y="27427"/>
                    </a:cubicBezTo>
                    <a:lnTo>
                      <a:pt x="14338" y="27412"/>
                    </a:lnTo>
                    <a:lnTo>
                      <a:pt x="14353" y="27412"/>
                    </a:lnTo>
                    <a:cubicBezTo>
                      <a:pt x="14368" y="27396"/>
                      <a:pt x="14383" y="27396"/>
                      <a:pt x="14399" y="27396"/>
                    </a:cubicBezTo>
                    <a:close/>
                    <a:moveTo>
                      <a:pt x="24317" y="28951"/>
                    </a:moveTo>
                    <a:cubicBezTo>
                      <a:pt x="24363" y="28951"/>
                      <a:pt x="24409" y="28951"/>
                      <a:pt x="24454" y="28966"/>
                    </a:cubicBezTo>
                    <a:cubicBezTo>
                      <a:pt x="24515" y="28966"/>
                      <a:pt x="24576" y="28981"/>
                      <a:pt x="24637" y="29012"/>
                    </a:cubicBezTo>
                    <a:cubicBezTo>
                      <a:pt x="24683" y="29027"/>
                      <a:pt x="24729" y="29042"/>
                      <a:pt x="24774" y="29057"/>
                    </a:cubicBezTo>
                    <a:cubicBezTo>
                      <a:pt x="24790" y="29072"/>
                      <a:pt x="24805" y="29072"/>
                      <a:pt x="24820" y="29088"/>
                    </a:cubicBezTo>
                    <a:cubicBezTo>
                      <a:pt x="24851" y="29103"/>
                      <a:pt x="24881" y="29118"/>
                      <a:pt x="24896" y="29133"/>
                    </a:cubicBezTo>
                    <a:cubicBezTo>
                      <a:pt x="24927" y="29149"/>
                      <a:pt x="24957" y="29179"/>
                      <a:pt x="24988" y="29194"/>
                    </a:cubicBezTo>
                    <a:cubicBezTo>
                      <a:pt x="25018" y="29225"/>
                      <a:pt x="25033" y="29240"/>
                      <a:pt x="25064" y="29271"/>
                    </a:cubicBezTo>
                    <a:cubicBezTo>
                      <a:pt x="25079" y="29286"/>
                      <a:pt x="25094" y="29301"/>
                      <a:pt x="25110" y="29316"/>
                    </a:cubicBezTo>
                    <a:lnTo>
                      <a:pt x="25125" y="29347"/>
                    </a:lnTo>
                    <a:cubicBezTo>
                      <a:pt x="25155" y="29392"/>
                      <a:pt x="25186" y="29438"/>
                      <a:pt x="25216" y="29484"/>
                    </a:cubicBezTo>
                    <a:cubicBezTo>
                      <a:pt x="25292" y="29651"/>
                      <a:pt x="25353" y="29834"/>
                      <a:pt x="25414" y="30017"/>
                    </a:cubicBezTo>
                    <a:cubicBezTo>
                      <a:pt x="25445" y="30063"/>
                      <a:pt x="25460" y="30108"/>
                      <a:pt x="25475" y="30154"/>
                    </a:cubicBezTo>
                    <a:cubicBezTo>
                      <a:pt x="25567" y="30398"/>
                      <a:pt x="25658" y="30627"/>
                      <a:pt x="25749" y="30825"/>
                    </a:cubicBezTo>
                    <a:cubicBezTo>
                      <a:pt x="25780" y="30886"/>
                      <a:pt x="25810" y="30946"/>
                      <a:pt x="25826" y="30992"/>
                    </a:cubicBezTo>
                    <a:cubicBezTo>
                      <a:pt x="25841" y="31023"/>
                      <a:pt x="25856" y="31038"/>
                      <a:pt x="25856" y="31053"/>
                    </a:cubicBezTo>
                    <a:cubicBezTo>
                      <a:pt x="25871" y="31068"/>
                      <a:pt x="25871" y="31084"/>
                      <a:pt x="25887" y="31099"/>
                    </a:cubicBezTo>
                    <a:lnTo>
                      <a:pt x="25902" y="31145"/>
                    </a:lnTo>
                    <a:lnTo>
                      <a:pt x="25917" y="31175"/>
                    </a:lnTo>
                    <a:cubicBezTo>
                      <a:pt x="25917" y="31175"/>
                      <a:pt x="25917" y="31175"/>
                      <a:pt x="25932" y="31190"/>
                    </a:cubicBezTo>
                    <a:cubicBezTo>
                      <a:pt x="25856" y="31129"/>
                      <a:pt x="25795" y="31068"/>
                      <a:pt x="25734" y="31023"/>
                    </a:cubicBezTo>
                    <a:cubicBezTo>
                      <a:pt x="25628" y="30946"/>
                      <a:pt x="25536" y="30886"/>
                      <a:pt x="25429" y="30825"/>
                    </a:cubicBezTo>
                    <a:cubicBezTo>
                      <a:pt x="25231" y="30718"/>
                      <a:pt x="25018" y="30627"/>
                      <a:pt x="24729" y="30550"/>
                    </a:cubicBezTo>
                    <a:cubicBezTo>
                      <a:pt x="24591" y="30505"/>
                      <a:pt x="24454" y="30474"/>
                      <a:pt x="24317" y="30444"/>
                    </a:cubicBezTo>
                    <a:cubicBezTo>
                      <a:pt x="24241" y="30428"/>
                      <a:pt x="24165" y="30413"/>
                      <a:pt x="24073" y="30398"/>
                    </a:cubicBezTo>
                    <a:cubicBezTo>
                      <a:pt x="24058" y="30383"/>
                      <a:pt x="24028" y="30383"/>
                      <a:pt x="24013" y="30383"/>
                    </a:cubicBezTo>
                    <a:cubicBezTo>
                      <a:pt x="23952" y="30367"/>
                      <a:pt x="23906" y="30352"/>
                      <a:pt x="23845" y="30337"/>
                    </a:cubicBezTo>
                    <a:cubicBezTo>
                      <a:pt x="23784" y="30307"/>
                      <a:pt x="23708" y="30276"/>
                      <a:pt x="23647" y="30261"/>
                    </a:cubicBezTo>
                    <a:cubicBezTo>
                      <a:pt x="23586" y="30230"/>
                      <a:pt x="23540" y="30200"/>
                      <a:pt x="23479" y="30169"/>
                    </a:cubicBezTo>
                    <a:cubicBezTo>
                      <a:pt x="23449" y="30139"/>
                      <a:pt x="23418" y="30124"/>
                      <a:pt x="23373" y="30093"/>
                    </a:cubicBezTo>
                    <a:cubicBezTo>
                      <a:pt x="23357" y="30063"/>
                      <a:pt x="23327" y="30048"/>
                      <a:pt x="23296" y="30017"/>
                    </a:cubicBezTo>
                    <a:lnTo>
                      <a:pt x="23266" y="29971"/>
                    </a:lnTo>
                    <a:cubicBezTo>
                      <a:pt x="23266" y="29971"/>
                      <a:pt x="23251" y="29956"/>
                      <a:pt x="23236" y="29941"/>
                    </a:cubicBezTo>
                    <a:lnTo>
                      <a:pt x="23220" y="29910"/>
                    </a:lnTo>
                    <a:cubicBezTo>
                      <a:pt x="23220" y="29895"/>
                      <a:pt x="23205" y="29880"/>
                      <a:pt x="23205" y="29865"/>
                    </a:cubicBezTo>
                    <a:cubicBezTo>
                      <a:pt x="23190" y="29865"/>
                      <a:pt x="23190" y="29849"/>
                      <a:pt x="23190" y="29834"/>
                    </a:cubicBezTo>
                    <a:cubicBezTo>
                      <a:pt x="23190" y="29819"/>
                      <a:pt x="23190" y="29804"/>
                      <a:pt x="23190" y="29789"/>
                    </a:cubicBezTo>
                    <a:lnTo>
                      <a:pt x="23190" y="29773"/>
                    </a:lnTo>
                    <a:lnTo>
                      <a:pt x="23190" y="29758"/>
                    </a:lnTo>
                    <a:cubicBezTo>
                      <a:pt x="23190" y="29758"/>
                      <a:pt x="23190" y="29743"/>
                      <a:pt x="23190" y="29728"/>
                    </a:cubicBezTo>
                    <a:cubicBezTo>
                      <a:pt x="23190" y="29712"/>
                      <a:pt x="23190" y="29697"/>
                      <a:pt x="23205" y="29682"/>
                    </a:cubicBezTo>
                    <a:cubicBezTo>
                      <a:pt x="23205" y="29667"/>
                      <a:pt x="23220" y="29651"/>
                      <a:pt x="23220" y="29636"/>
                    </a:cubicBezTo>
                    <a:cubicBezTo>
                      <a:pt x="23236" y="29606"/>
                      <a:pt x="23236" y="29590"/>
                      <a:pt x="23251" y="29575"/>
                    </a:cubicBezTo>
                    <a:cubicBezTo>
                      <a:pt x="23281" y="29530"/>
                      <a:pt x="23296" y="29499"/>
                      <a:pt x="23327" y="29469"/>
                    </a:cubicBezTo>
                    <a:cubicBezTo>
                      <a:pt x="23373" y="29423"/>
                      <a:pt x="23434" y="29362"/>
                      <a:pt x="23479" y="29316"/>
                    </a:cubicBezTo>
                    <a:lnTo>
                      <a:pt x="23464" y="29316"/>
                    </a:lnTo>
                    <a:cubicBezTo>
                      <a:pt x="23495" y="29301"/>
                      <a:pt x="23510" y="29286"/>
                      <a:pt x="23525" y="29271"/>
                    </a:cubicBezTo>
                    <a:cubicBezTo>
                      <a:pt x="23586" y="29225"/>
                      <a:pt x="23632" y="29179"/>
                      <a:pt x="23693" y="29149"/>
                    </a:cubicBezTo>
                    <a:cubicBezTo>
                      <a:pt x="23769" y="29103"/>
                      <a:pt x="23830" y="29057"/>
                      <a:pt x="23891" y="29027"/>
                    </a:cubicBezTo>
                    <a:cubicBezTo>
                      <a:pt x="23921" y="29012"/>
                      <a:pt x="23952" y="28996"/>
                      <a:pt x="23982" y="28996"/>
                    </a:cubicBezTo>
                    <a:cubicBezTo>
                      <a:pt x="24013" y="28981"/>
                      <a:pt x="24043" y="28981"/>
                      <a:pt x="24073" y="28966"/>
                    </a:cubicBezTo>
                    <a:cubicBezTo>
                      <a:pt x="24119" y="28951"/>
                      <a:pt x="24150" y="28951"/>
                      <a:pt x="24195" y="28951"/>
                    </a:cubicBezTo>
                    <a:close/>
                    <a:moveTo>
                      <a:pt x="32270" y="29789"/>
                    </a:moveTo>
                    <a:cubicBezTo>
                      <a:pt x="32301" y="29789"/>
                      <a:pt x="32316" y="29789"/>
                      <a:pt x="32347" y="29804"/>
                    </a:cubicBezTo>
                    <a:cubicBezTo>
                      <a:pt x="32408" y="29819"/>
                      <a:pt x="32468" y="29834"/>
                      <a:pt x="32529" y="29849"/>
                    </a:cubicBezTo>
                    <a:lnTo>
                      <a:pt x="32545" y="29849"/>
                    </a:lnTo>
                    <a:cubicBezTo>
                      <a:pt x="32606" y="29865"/>
                      <a:pt x="32651" y="29895"/>
                      <a:pt x="32697" y="29910"/>
                    </a:cubicBezTo>
                    <a:cubicBezTo>
                      <a:pt x="32727" y="29926"/>
                      <a:pt x="32758" y="29941"/>
                      <a:pt x="32788" y="29956"/>
                    </a:cubicBezTo>
                    <a:cubicBezTo>
                      <a:pt x="32804" y="29971"/>
                      <a:pt x="32819" y="29971"/>
                      <a:pt x="32834" y="29987"/>
                    </a:cubicBezTo>
                    <a:cubicBezTo>
                      <a:pt x="32834" y="29987"/>
                      <a:pt x="32849" y="30002"/>
                      <a:pt x="32849" y="30002"/>
                    </a:cubicBezTo>
                    <a:cubicBezTo>
                      <a:pt x="32849" y="30002"/>
                      <a:pt x="32849" y="30017"/>
                      <a:pt x="32865" y="30017"/>
                    </a:cubicBezTo>
                    <a:lnTo>
                      <a:pt x="32865" y="30032"/>
                    </a:lnTo>
                    <a:cubicBezTo>
                      <a:pt x="32880" y="30032"/>
                      <a:pt x="32880" y="30048"/>
                      <a:pt x="32895" y="30063"/>
                    </a:cubicBezTo>
                    <a:cubicBezTo>
                      <a:pt x="32895" y="30078"/>
                      <a:pt x="32910" y="30108"/>
                      <a:pt x="32926" y="30139"/>
                    </a:cubicBezTo>
                    <a:cubicBezTo>
                      <a:pt x="32926" y="30154"/>
                      <a:pt x="32926" y="30169"/>
                      <a:pt x="32926" y="30185"/>
                    </a:cubicBezTo>
                    <a:cubicBezTo>
                      <a:pt x="32941" y="30200"/>
                      <a:pt x="32941" y="30215"/>
                      <a:pt x="32941" y="30246"/>
                    </a:cubicBezTo>
                    <a:cubicBezTo>
                      <a:pt x="32941" y="30276"/>
                      <a:pt x="32941" y="30307"/>
                      <a:pt x="32941" y="30337"/>
                    </a:cubicBezTo>
                    <a:cubicBezTo>
                      <a:pt x="32941" y="30367"/>
                      <a:pt x="32941" y="30413"/>
                      <a:pt x="32926" y="30444"/>
                    </a:cubicBezTo>
                    <a:cubicBezTo>
                      <a:pt x="32926" y="30459"/>
                      <a:pt x="32926" y="30489"/>
                      <a:pt x="32910" y="30505"/>
                    </a:cubicBezTo>
                    <a:cubicBezTo>
                      <a:pt x="32910" y="30520"/>
                      <a:pt x="32910" y="30535"/>
                      <a:pt x="32895" y="30550"/>
                    </a:cubicBezTo>
                    <a:cubicBezTo>
                      <a:pt x="32895" y="30566"/>
                      <a:pt x="32880" y="30581"/>
                      <a:pt x="32880" y="30596"/>
                    </a:cubicBezTo>
                    <a:lnTo>
                      <a:pt x="32865" y="30611"/>
                    </a:lnTo>
                    <a:lnTo>
                      <a:pt x="32865" y="30627"/>
                    </a:lnTo>
                    <a:cubicBezTo>
                      <a:pt x="32849" y="30627"/>
                      <a:pt x="32834" y="30642"/>
                      <a:pt x="32834" y="30657"/>
                    </a:cubicBezTo>
                    <a:cubicBezTo>
                      <a:pt x="32819" y="30657"/>
                      <a:pt x="32819" y="30672"/>
                      <a:pt x="32804" y="30672"/>
                    </a:cubicBezTo>
                    <a:cubicBezTo>
                      <a:pt x="32788" y="30687"/>
                      <a:pt x="32773" y="30687"/>
                      <a:pt x="32758" y="30703"/>
                    </a:cubicBezTo>
                    <a:cubicBezTo>
                      <a:pt x="32743" y="30718"/>
                      <a:pt x="32712" y="30718"/>
                      <a:pt x="32682" y="30733"/>
                    </a:cubicBezTo>
                    <a:cubicBezTo>
                      <a:pt x="32651" y="30748"/>
                      <a:pt x="32606" y="30764"/>
                      <a:pt x="32560" y="30764"/>
                    </a:cubicBezTo>
                    <a:cubicBezTo>
                      <a:pt x="32499" y="30779"/>
                      <a:pt x="32438" y="30779"/>
                      <a:pt x="32377" y="30794"/>
                    </a:cubicBezTo>
                    <a:lnTo>
                      <a:pt x="31798" y="30794"/>
                    </a:lnTo>
                    <a:lnTo>
                      <a:pt x="31707" y="30779"/>
                    </a:lnTo>
                    <a:cubicBezTo>
                      <a:pt x="31570" y="30779"/>
                      <a:pt x="31432" y="30764"/>
                      <a:pt x="31295" y="30764"/>
                    </a:cubicBezTo>
                    <a:cubicBezTo>
                      <a:pt x="31173" y="30764"/>
                      <a:pt x="31052" y="30794"/>
                      <a:pt x="30945" y="30840"/>
                    </a:cubicBezTo>
                    <a:cubicBezTo>
                      <a:pt x="30899" y="30840"/>
                      <a:pt x="30869" y="30855"/>
                      <a:pt x="30823" y="30870"/>
                    </a:cubicBezTo>
                    <a:cubicBezTo>
                      <a:pt x="30518" y="30977"/>
                      <a:pt x="30229" y="31099"/>
                      <a:pt x="29955" y="31236"/>
                    </a:cubicBezTo>
                    <a:cubicBezTo>
                      <a:pt x="29909" y="31266"/>
                      <a:pt x="29878" y="31282"/>
                      <a:pt x="29833" y="31297"/>
                    </a:cubicBezTo>
                    <a:cubicBezTo>
                      <a:pt x="29863" y="31266"/>
                      <a:pt x="29894" y="31236"/>
                      <a:pt x="29939" y="31205"/>
                    </a:cubicBezTo>
                    <a:lnTo>
                      <a:pt x="29955" y="31190"/>
                    </a:lnTo>
                    <a:cubicBezTo>
                      <a:pt x="30031" y="31114"/>
                      <a:pt x="30122" y="31038"/>
                      <a:pt x="30198" y="30977"/>
                    </a:cubicBezTo>
                    <a:cubicBezTo>
                      <a:pt x="30259" y="30931"/>
                      <a:pt x="30305" y="30901"/>
                      <a:pt x="30351" y="30855"/>
                    </a:cubicBezTo>
                    <a:cubicBezTo>
                      <a:pt x="30381" y="30825"/>
                      <a:pt x="30427" y="30794"/>
                      <a:pt x="30457" y="30779"/>
                    </a:cubicBezTo>
                    <a:lnTo>
                      <a:pt x="30503" y="30748"/>
                    </a:lnTo>
                    <a:cubicBezTo>
                      <a:pt x="30640" y="30657"/>
                      <a:pt x="30793" y="30566"/>
                      <a:pt x="30930" y="30474"/>
                    </a:cubicBezTo>
                    <a:cubicBezTo>
                      <a:pt x="31021" y="30413"/>
                      <a:pt x="31097" y="30367"/>
                      <a:pt x="31189" y="30307"/>
                    </a:cubicBezTo>
                    <a:cubicBezTo>
                      <a:pt x="31234" y="30276"/>
                      <a:pt x="31295" y="30246"/>
                      <a:pt x="31341" y="30215"/>
                    </a:cubicBezTo>
                    <a:cubicBezTo>
                      <a:pt x="31402" y="30169"/>
                      <a:pt x="31463" y="30139"/>
                      <a:pt x="31509" y="30093"/>
                    </a:cubicBezTo>
                    <a:cubicBezTo>
                      <a:pt x="31570" y="30063"/>
                      <a:pt x="31631" y="30017"/>
                      <a:pt x="31691" y="29987"/>
                    </a:cubicBezTo>
                    <a:cubicBezTo>
                      <a:pt x="31752" y="29956"/>
                      <a:pt x="31798" y="29926"/>
                      <a:pt x="31859" y="29895"/>
                    </a:cubicBezTo>
                    <a:cubicBezTo>
                      <a:pt x="31905" y="29880"/>
                      <a:pt x="31950" y="29849"/>
                      <a:pt x="32011" y="29834"/>
                    </a:cubicBezTo>
                    <a:cubicBezTo>
                      <a:pt x="32042" y="29819"/>
                      <a:pt x="32072" y="29819"/>
                      <a:pt x="32118" y="29804"/>
                    </a:cubicBezTo>
                    <a:cubicBezTo>
                      <a:pt x="32149" y="29804"/>
                      <a:pt x="32164" y="29789"/>
                      <a:pt x="32194" y="29789"/>
                    </a:cubicBezTo>
                    <a:close/>
                    <a:moveTo>
                      <a:pt x="3855" y="29149"/>
                    </a:moveTo>
                    <a:cubicBezTo>
                      <a:pt x="3871" y="29149"/>
                      <a:pt x="3871" y="29164"/>
                      <a:pt x="3886" y="29164"/>
                    </a:cubicBezTo>
                    <a:cubicBezTo>
                      <a:pt x="3886" y="29164"/>
                      <a:pt x="3901" y="29179"/>
                      <a:pt x="3916" y="29179"/>
                    </a:cubicBezTo>
                    <a:cubicBezTo>
                      <a:pt x="3947" y="29194"/>
                      <a:pt x="3962" y="29210"/>
                      <a:pt x="3977" y="29225"/>
                    </a:cubicBezTo>
                    <a:cubicBezTo>
                      <a:pt x="4038" y="29271"/>
                      <a:pt x="4099" y="29331"/>
                      <a:pt x="4145" y="29377"/>
                    </a:cubicBezTo>
                    <a:cubicBezTo>
                      <a:pt x="4206" y="29423"/>
                      <a:pt x="4252" y="29469"/>
                      <a:pt x="4312" y="29514"/>
                    </a:cubicBezTo>
                    <a:lnTo>
                      <a:pt x="4358" y="29560"/>
                    </a:lnTo>
                    <a:cubicBezTo>
                      <a:pt x="4450" y="29636"/>
                      <a:pt x="4556" y="29712"/>
                      <a:pt x="4632" y="29804"/>
                    </a:cubicBezTo>
                    <a:cubicBezTo>
                      <a:pt x="4678" y="29849"/>
                      <a:pt x="4709" y="29880"/>
                      <a:pt x="4739" y="29926"/>
                    </a:cubicBezTo>
                    <a:cubicBezTo>
                      <a:pt x="4800" y="30002"/>
                      <a:pt x="4846" y="30078"/>
                      <a:pt x="4891" y="30139"/>
                    </a:cubicBezTo>
                    <a:cubicBezTo>
                      <a:pt x="4922" y="30215"/>
                      <a:pt x="4968" y="30307"/>
                      <a:pt x="4998" y="30383"/>
                    </a:cubicBezTo>
                    <a:cubicBezTo>
                      <a:pt x="5013" y="30413"/>
                      <a:pt x="5013" y="30444"/>
                      <a:pt x="5029" y="30474"/>
                    </a:cubicBezTo>
                    <a:cubicBezTo>
                      <a:pt x="5044" y="30505"/>
                      <a:pt x="5044" y="30535"/>
                      <a:pt x="5059" y="30566"/>
                    </a:cubicBezTo>
                    <a:lnTo>
                      <a:pt x="5089" y="30642"/>
                    </a:lnTo>
                    <a:cubicBezTo>
                      <a:pt x="5150" y="30794"/>
                      <a:pt x="5196" y="30962"/>
                      <a:pt x="5257" y="31114"/>
                    </a:cubicBezTo>
                    <a:cubicBezTo>
                      <a:pt x="5318" y="31266"/>
                      <a:pt x="5379" y="31419"/>
                      <a:pt x="5455" y="31556"/>
                    </a:cubicBezTo>
                    <a:lnTo>
                      <a:pt x="5394" y="31510"/>
                    </a:lnTo>
                    <a:lnTo>
                      <a:pt x="5349" y="31480"/>
                    </a:lnTo>
                    <a:cubicBezTo>
                      <a:pt x="5242" y="31388"/>
                      <a:pt x="5150" y="31312"/>
                      <a:pt x="5044" y="31236"/>
                    </a:cubicBezTo>
                    <a:cubicBezTo>
                      <a:pt x="4937" y="31145"/>
                      <a:pt x="4815" y="31068"/>
                      <a:pt x="4693" y="31007"/>
                    </a:cubicBezTo>
                    <a:cubicBezTo>
                      <a:pt x="4571" y="30946"/>
                      <a:pt x="4450" y="30870"/>
                      <a:pt x="4312" y="30809"/>
                    </a:cubicBezTo>
                    <a:lnTo>
                      <a:pt x="4297" y="30809"/>
                    </a:lnTo>
                    <a:cubicBezTo>
                      <a:pt x="4191" y="30748"/>
                      <a:pt x="4053" y="30687"/>
                      <a:pt x="3901" y="30611"/>
                    </a:cubicBezTo>
                    <a:lnTo>
                      <a:pt x="3825" y="30566"/>
                    </a:lnTo>
                    <a:cubicBezTo>
                      <a:pt x="3734" y="30520"/>
                      <a:pt x="3642" y="30474"/>
                      <a:pt x="3551" y="30413"/>
                    </a:cubicBezTo>
                    <a:cubicBezTo>
                      <a:pt x="3505" y="30383"/>
                      <a:pt x="3474" y="30367"/>
                      <a:pt x="3444" y="30337"/>
                    </a:cubicBezTo>
                    <a:cubicBezTo>
                      <a:pt x="3429" y="30337"/>
                      <a:pt x="3414" y="30322"/>
                      <a:pt x="3398" y="30307"/>
                    </a:cubicBezTo>
                    <a:cubicBezTo>
                      <a:pt x="3398" y="30291"/>
                      <a:pt x="3383" y="30276"/>
                      <a:pt x="3368" y="30261"/>
                    </a:cubicBezTo>
                    <a:cubicBezTo>
                      <a:pt x="3353" y="30246"/>
                      <a:pt x="3353" y="30230"/>
                      <a:pt x="3337" y="30215"/>
                    </a:cubicBezTo>
                    <a:cubicBezTo>
                      <a:pt x="3322" y="30200"/>
                      <a:pt x="3322" y="30169"/>
                      <a:pt x="3307" y="30154"/>
                    </a:cubicBezTo>
                    <a:cubicBezTo>
                      <a:pt x="3307" y="30124"/>
                      <a:pt x="3292" y="30108"/>
                      <a:pt x="3292" y="30078"/>
                    </a:cubicBezTo>
                    <a:cubicBezTo>
                      <a:pt x="3276" y="30048"/>
                      <a:pt x="3276" y="30017"/>
                      <a:pt x="3276" y="30002"/>
                    </a:cubicBezTo>
                    <a:cubicBezTo>
                      <a:pt x="3276" y="29971"/>
                      <a:pt x="3276" y="29956"/>
                      <a:pt x="3276" y="29926"/>
                    </a:cubicBezTo>
                    <a:cubicBezTo>
                      <a:pt x="3276" y="29895"/>
                      <a:pt x="3276" y="29865"/>
                      <a:pt x="3276" y="29834"/>
                    </a:cubicBezTo>
                    <a:cubicBezTo>
                      <a:pt x="3292" y="29804"/>
                      <a:pt x="3292" y="29789"/>
                      <a:pt x="3292" y="29758"/>
                    </a:cubicBezTo>
                    <a:cubicBezTo>
                      <a:pt x="3307" y="29728"/>
                      <a:pt x="3322" y="29682"/>
                      <a:pt x="3337" y="29651"/>
                    </a:cubicBezTo>
                    <a:cubicBezTo>
                      <a:pt x="3353" y="29621"/>
                      <a:pt x="3368" y="29590"/>
                      <a:pt x="3383" y="29575"/>
                    </a:cubicBezTo>
                    <a:cubicBezTo>
                      <a:pt x="3398" y="29545"/>
                      <a:pt x="3414" y="29514"/>
                      <a:pt x="3429" y="29484"/>
                    </a:cubicBezTo>
                    <a:cubicBezTo>
                      <a:pt x="3490" y="29423"/>
                      <a:pt x="3535" y="29377"/>
                      <a:pt x="3596" y="29316"/>
                    </a:cubicBezTo>
                    <a:cubicBezTo>
                      <a:pt x="3627" y="29271"/>
                      <a:pt x="3673" y="29240"/>
                      <a:pt x="3734" y="29194"/>
                    </a:cubicBezTo>
                    <a:cubicBezTo>
                      <a:pt x="3749" y="29194"/>
                      <a:pt x="3749" y="29179"/>
                      <a:pt x="3764" y="29164"/>
                    </a:cubicBezTo>
                    <a:lnTo>
                      <a:pt x="3779" y="29164"/>
                    </a:lnTo>
                    <a:cubicBezTo>
                      <a:pt x="3794" y="29164"/>
                      <a:pt x="3794" y="29164"/>
                      <a:pt x="3794" y="29149"/>
                    </a:cubicBezTo>
                    <a:close/>
                    <a:moveTo>
                      <a:pt x="8792" y="28829"/>
                    </a:moveTo>
                    <a:cubicBezTo>
                      <a:pt x="8807" y="28844"/>
                      <a:pt x="8838" y="28844"/>
                      <a:pt x="8853" y="28844"/>
                    </a:cubicBezTo>
                    <a:cubicBezTo>
                      <a:pt x="8868" y="28859"/>
                      <a:pt x="8898" y="28859"/>
                      <a:pt x="8914" y="28874"/>
                    </a:cubicBezTo>
                    <a:lnTo>
                      <a:pt x="8929" y="28874"/>
                    </a:lnTo>
                    <a:cubicBezTo>
                      <a:pt x="8975" y="28890"/>
                      <a:pt x="9005" y="28920"/>
                      <a:pt x="9066" y="28951"/>
                    </a:cubicBezTo>
                    <a:cubicBezTo>
                      <a:pt x="9127" y="28981"/>
                      <a:pt x="9188" y="29027"/>
                      <a:pt x="9264" y="29072"/>
                    </a:cubicBezTo>
                    <a:lnTo>
                      <a:pt x="9295" y="29088"/>
                    </a:lnTo>
                    <a:lnTo>
                      <a:pt x="9295" y="29103"/>
                    </a:lnTo>
                    <a:cubicBezTo>
                      <a:pt x="9371" y="29149"/>
                      <a:pt x="9462" y="29210"/>
                      <a:pt x="9538" y="29271"/>
                    </a:cubicBezTo>
                    <a:cubicBezTo>
                      <a:pt x="9569" y="29301"/>
                      <a:pt x="9615" y="29331"/>
                      <a:pt x="9660" y="29377"/>
                    </a:cubicBezTo>
                    <a:cubicBezTo>
                      <a:pt x="9691" y="29408"/>
                      <a:pt x="9706" y="29423"/>
                      <a:pt x="9721" y="29453"/>
                    </a:cubicBezTo>
                    <a:cubicBezTo>
                      <a:pt x="9736" y="29469"/>
                      <a:pt x="9752" y="29484"/>
                      <a:pt x="9767" y="29499"/>
                    </a:cubicBezTo>
                    <a:cubicBezTo>
                      <a:pt x="9767" y="29530"/>
                      <a:pt x="9782" y="29545"/>
                      <a:pt x="9797" y="29575"/>
                    </a:cubicBezTo>
                    <a:cubicBezTo>
                      <a:pt x="9797" y="29590"/>
                      <a:pt x="9813" y="29621"/>
                      <a:pt x="9813" y="29651"/>
                    </a:cubicBezTo>
                    <a:cubicBezTo>
                      <a:pt x="9828" y="29682"/>
                      <a:pt x="9828" y="29728"/>
                      <a:pt x="9843" y="29758"/>
                    </a:cubicBezTo>
                    <a:cubicBezTo>
                      <a:pt x="9843" y="29804"/>
                      <a:pt x="9843" y="29834"/>
                      <a:pt x="9843" y="29865"/>
                    </a:cubicBezTo>
                    <a:cubicBezTo>
                      <a:pt x="9843" y="29895"/>
                      <a:pt x="9843" y="29941"/>
                      <a:pt x="9828" y="29987"/>
                    </a:cubicBezTo>
                    <a:cubicBezTo>
                      <a:pt x="9828" y="30032"/>
                      <a:pt x="9813" y="30078"/>
                      <a:pt x="9797" y="30124"/>
                    </a:cubicBezTo>
                    <a:cubicBezTo>
                      <a:pt x="9797" y="30154"/>
                      <a:pt x="9782" y="30185"/>
                      <a:pt x="9782" y="30230"/>
                    </a:cubicBezTo>
                    <a:cubicBezTo>
                      <a:pt x="9736" y="30337"/>
                      <a:pt x="9706" y="30444"/>
                      <a:pt x="9660" y="30550"/>
                    </a:cubicBezTo>
                    <a:cubicBezTo>
                      <a:pt x="9630" y="30611"/>
                      <a:pt x="9599" y="30687"/>
                      <a:pt x="9569" y="30748"/>
                    </a:cubicBezTo>
                    <a:cubicBezTo>
                      <a:pt x="9523" y="30809"/>
                      <a:pt x="9493" y="30886"/>
                      <a:pt x="9477" y="30977"/>
                    </a:cubicBezTo>
                    <a:cubicBezTo>
                      <a:pt x="9462" y="31007"/>
                      <a:pt x="9462" y="31038"/>
                      <a:pt x="9447" y="31084"/>
                    </a:cubicBezTo>
                    <a:cubicBezTo>
                      <a:pt x="9447" y="31129"/>
                      <a:pt x="9447" y="31175"/>
                      <a:pt x="9432" y="31221"/>
                    </a:cubicBezTo>
                    <a:lnTo>
                      <a:pt x="9432" y="31266"/>
                    </a:lnTo>
                    <a:cubicBezTo>
                      <a:pt x="9432" y="31327"/>
                      <a:pt x="9432" y="31373"/>
                      <a:pt x="9432" y="31434"/>
                    </a:cubicBezTo>
                    <a:lnTo>
                      <a:pt x="9417" y="31449"/>
                    </a:lnTo>
                    <a:cubicBezTo>
                      <a:pt x="9417" y="31449"/>
                      <a:pt x="9417" y="31464"/>
                      <a:pt x="9417" y="31480"/>
                    </a:cubicBezTo>
                    <a:lnTo>
                      <a:pt x="9401" y="31480"/>
                    </a:lnTo>
                    <a:cubicBezTo>
                      <a:pt x="9401" y="31495"/>
                      <a:pt x="9386" y="31510"/>
                      <a:pt x="9386" y="31510"/>
                    </a:cubicBezTo>
                    <a:lnTo>
                      <a:pt x="9371" y="31525"/>
                    </a:lnTo>
                    <a:cubicBezTo>
                      <a:pt x="9356" y="31541"/>
                      <a:pt x="9340" y="31556"/>
                      <a:pt x="9340" y="31556"/>
                    </a:cubicBezTo>
                    <a:cubicBezTo>
                      <a:pt x="9310" y="31571"/>
                      <a:pt x="9295" y="31586"/>
                      <a:pt x="9279" y="31602"/>
                    </a:cubicBezTo>
                    <a:lnTo>
                      <a:pt x="9249" y="31617"/>
                    </a:lnTo>
                    <a:lnTo>
                      <a:pt x="9203" y="31632"/>
                    </a:lnTo>
                    <a:cubicBezTo>
                      <a:pt x="9142" y="31647"/>
                      <a:pt x="9097" y="31663"/>
                      <a:pt x="9051" y="31678"/>
                    </a:cubicBezTo>
                    <a:cubicBezTo>
                      <a:pt x="8990" y="31693"/>
                      <a:pt x="8929" y="31693"/>
                      <a:pt x="8883" y="31708"/>
                    </a:cubicBezTo>
                    <a:lnTo>
                      <a:pt x="8868" y="31708"/>
                    </a:lnTo>
                    <a:cubicBezTo>
                      <a:pt x="8822" y="31708"/>
                      <a:pt x="8777" y="31723"/>
                      <a:pt x="8731" y="31723"/>
                    </a:cubicBezTo>
                    <a:lnTo>
                      <a:pt x="8563" y="31723"/>
                    </a:lnTo>
                    <a:cubicBezTo>
                      <a:pt x="8457" y="31723"/>
                      <a:pt x="8380" y="31708"/>
                      <a:pt x="8304" y="31708"/>
                    </a:cubicBezTo>
                    <a:cubicBezTo>
                      <a:pt x="8213" y="31693"/>
                      <a:pt x="8121" y="31678"/>
                      <a:pt x="8030" y="31678"/>
                    </a:cubicBezTo>
                    <a:lnTo>
                      <a:pt x="7908" y="31663"/>
                    </a:lnTo>
                    <a:cubicBezTo>
                      <a:pt x="7817" y="31647"/>
                      <a:pt x="7710" y="31632"/>
                      <a:pt x="7619" y="31632"/>
                    </a:cubicBezTo>
                    <a:lnTo>
                      <a:pt x="7527" y="31617"/>
                    </a:lnTo>
                    <a:lnTo>
                      <a:pt x="7466" y="31617"/>
                    </a:lnTo>
                    <a:cubicBezTo>
                      <a:pt x="7436" y="31602"/>
                      <a:pt x="7390" y="31602"/>
                      <a:pt x="7360" y="31602"/>
                    </a:cubicBezTo>
                    <a:lnTo>
                      <a:pt x="7329" y="31602"/>
                    </a:lnTo>
                    <a:lnTo>
                      <a:pt x="7329" y="31586"/>
                    </a:lnTo>
                    <a:lnTo>
                      <a:pt x="7329" y="31556"/>
                    </a:lnTo>
                    <a:lnTo>
                      <a:pt x="7375" y="31312"/>
                    </a:lnTo>
                    <a:cubicBezTo>
                      <a:pt x="7375" y="31236"/>
                      <a:pt x="7390" y="31160"/>
                      <a:pt x="7405" y="31084"/>
                    </a:cubicBezTo>
                    <a:lnTo>
                      <a:pt x="7421" y="30992"/>
                    </a:lnTo>
                    <a:cubicBezTo>
                      <a:pt x="7451" y="30779"/>
                      <a:pt x="7497" y="30535"/>
                      <a:pt x="7573" y="30291"/>
                    </a:cubicBezTo>
                    <a:cubicBezTo>
                      <a:pt x="7573" y="30276"/>
                      <a:pt x="7588" y="30261"/>
                      <a:pt x="7588" y="30246"/>
                    </a:cubicBezTo>
                    <a:cubicBezTo>
                      <a:pt x="7588" y="30230"/>
                      <a:pt x="7603" y="30215"/>
                      <a:pt x="7603" y="30200"/>
                    </a:cubicBezTo>
                    <a:cubicBezTo>
                      <a:pt x="7603" y="30185"/>
                      <a:pt x="7619" y="30169"/>
                      <a:pt x="7619" y="30154"/>
                    </a:cubicBezTo>
                    <a:cubicBezTo>
                      <a:pt x="7634" y="30108"/>
                      <a:pt x="7649" y="30063"/>
                      <a:pt x="7680" y="30017"/>
                    </a:cubicBezTo>
                    <a:lnTo>
                      <a:pt x="7680" y="29987"/>
                    </a:lnTo>
                    <a:cubicBezTo>
                      <a:pt x="7710" y="29941"/>
                      <a:pt x="7741" y="29880"/>
                      <a:pt x="7756" y="29834"/>
                    </a:cubicBezTo>
                    <a:cubicBezTo>
                      <a:pt x="7801" y="29773"/>
                      <a:pt x="7832" y="29697"/>
                      <a:pt x="7862" y="29651"/>
                    </a:cubicBezTo>
                    <a:cubicBezTo>
                      <a:pt x="7893" y="29590"/>
                      <a:pt x="7939" y="29530"/>
                      <a:pt x="7969" y="29469"/>
                    </a:cubicBezTo>
                    <a:cubicBezTo>
                      <a:pt x="8000" y="29423"/>
                      <a:pt x="8045" y="29377"/>
                      <a:pt x="8076" y="29331"/>
                    </a:cubicBezTo>
                    <a:lnTo>
                      <a:pt x="8076" y="29316"/>
                    </a:lnTo>
                    <a:cubicBezTo>
                      <a:pt x="8152" y="29240"/>
                      <a:pt x="8213" y="29164"/>
                      <a:pt x="8289" y="29103"/>
                    </a:cubicBezTo>
                    <a:cubicBezTo>
                      <a:pt x="8350" y="29042"/>
                      <a:pt x="8411" y="28996"/>
                      <a:pt x="8457" y="28951"/>
                    </a:cubicBezTo>
                    <a:cubicBezTo>
                      <a:pt x="8502" y="28920"/>
                      <a:pt x="8533" y="28890"/>
                      <a:pt x="8579" y="28874"/>
                    </a:cubicBezTo>
                    <a:cubicBezTo>
                      <a:pt x="8579" y="28874"/>
                      <a:pt x="8594" y="28874"/>
                      <a:pt x="8594" y="28859"/>
                    </a:cubicBezTo>
                    <a:lnTo>
                      <a:pt x="8624" y="28859"/>
                    </a:lnTo>
                    <a:cubicBezTo>
                      <a:pt x="8639" y="28844"/>
                      <a:pt x="8655" y="28844"/>
                      <a:pt x="8670" y="28844"/>
                    </a:cubicBezTo>
                    <a:cubicBezTo>
                      <a:pt x="8685" y="28844"/>
                      <a:pt x="8700" y="28829"/>
                      <a:pt x="8716" y="28829"/>
                    </a:cubicBezTo>
                    <a:close/>
                    <a:moveTo>
                      <a:pt x="23860" y="28234"/>
                    </a:moveTo>
                    <a:lnTo>
                      <a:pt x="23860" y="28250"/>
                    </a:lnTo>
                    <a:cubicBezTo>
                      <a:pt x="23799" y="28356"/>
                      <a:pt x="23754" y="28478"/>
                      <a:pt x="23693" y="28585"/>
                    </a:cubicBezTo>
                    <a:cubicBezTo>
                      <a:pt x="23616" y="28752"/>
                      <a:pt x="23540" y="28905"/>
                      <a:pt x="23464" y="29072"/>
                    </a:cubicBezTo>
                    <a:cubicBezTo>
                      <a:pt x="23388" y="29118"/>
                      <a:pt x="23327" y="29164"/>
                      <a:pt x="23266" y="29225"/>
                    </a:cubicBezTo>
                    <a:cubicBezTo>
                      <a:pt x="23175" y="29316"/>
                      <a:pt x="23083" y="29423"/>
                      <a:pt x="23022" y="29530"/>
                    </a:cubicBezTo>
                    <a:cubicBezTo>
                      <a:pt x="22961" y="29651"/>
                      <a:pt x="22946" y="29773"/>
                      <a:pt x="22961" y="29895"/>
                    </a:cubicBezTo>
                    <a:cubicBezTo>
                      <a:pt x="22931" y="29941"/>
                      <a:pt x="22900" y="29987"/>
                      <a:pt x="22870" y="30048"/>
                    </a:cubicBezTo>
                    <a:cubicBezTo>
                      <a:pt x="22763" y="30200"/>
                      <a:pt x="22672" y="30367"/>
                      <a:pt x="22596" y="30489"/>
                    </a:cubicBezTo>
                    <a:lnTo>
                      <a:pt x="22565" y="30550"/>
                    </a:lnTo>
                    <a:cubicBezTo>
                      <a:pt x="22519" y="30627"/>
                      <a:pt x="22489" y="30687"/>
                      <a:pt x="22443" y="30764"/>
                    </a:cubicBezTo>
                    <a:cubicBezTo>
                      <a:pt x="22398" y="30840"/>
                      <a:pt x="22352" y="30931"/>
                      <a:pt x="22306" y="31007"/>
                    </a:cubicBezTo>
                    <a:cubicBezTo>
                      <a:pt x="22199" y="31190"/>
                      <a:pt x="22093" y="31373"/>
                      <a:pt x="21986" y="31541"/>
                    </a:cubicBezTo>
                    <a:cubicBezTo>
                      <a:pt x="21910" y="31663"/>
                      <a:pt x="21849" y="31754"/>
                      <a:pt x="21788" y="31845"/>
                    </a:cubicBezTo>
                    <a:cubicBezTo>
                      <a:pt x="21697" y="31952"/>
                      <a:pt x="21620" y="32059"/>
                      <a:pt x="21544" y="32150"/>
                    </a:cubicBezTo>
                    <a:lnTo>
                      <a:pt x="21514" y="32211"/>
                    </a:lnTo>
                    <a:lnTo>
                      <a:pt x="21483" y="32226"/>
                    </a:lnTo>
                    <a:cubicBezTo>
                      <a:pt x="21468" y="32242"/>
                      <a:pt x="21468" y="32257"/>
                      <a:pt x="21453" y="32257"/>
                    </a:cubicBezTo>
                    <a:cubicBezTo>
                      <a:pt x="21438" y="32272"/>
                      <a:pt x="21438" y="32287"/>
                      <a:pt x="21407" y="32302"/>
                    </a:cubicBezTo>
                    <a:cubicBezTo>
                      <a:pt x="21350" y="32268"/>
                      <a:pt x="21267" y="32251"/>
                      <a:pt x="21184" y="32251"/>
                    </a:cubicBezTo>
                    <a:cubicBezTo>
                      <a:pt x="21157" y="32251"/>
                      <a:pt x="21129" y="32253"/>
                      <a:pt x="21102" y="32257"/>
                    </a:cubicBezTo>
                    <a:cubicBezTo>
                      <a:pt x="21148" y="32196"/>
                      <a:pt x="21179" y="32120"/>
                      <a:pt x="21224" y="32059"/>
                    </a:cubicBezTo>
                    <a:cubicBezTo>
                      <a:pt x="21270" y="31952"/>
                      <a:pt x="21331" y="31830"/>
                      <a:pt x="21407" y="31693"/>
                    </a:cubicBezTo>
                    <a:cubicBezTo>
                      <a:pt x="21453" y="31571"/>
                      <a:pt x="21514" y="31449"/>
                      <a:pt x="21575" y="31327"/>
                    </a:cubicBezTo>
                    <a:cubicBezTo>
                      <a:pt x="21620" y="31205"/>
                      <a:pt x="21666" y="31084"/>
                      <a:pt x="21712" y="30946"/>
                    </a:cubicBezTo>
                    <a:cubicBezTo>
                      <a:pt x="21742" y="30886"/>
                      <a:pt x="21773" y="30809"/>
                      <a:pt x="21788" y="30748"/>
                    </a:cubicBezTo>
                    <a:cubicBezTo>
                      <a:pt x="21819" y="30687"/>
                      <a:pt x="21849" y="30627"/>
                      <a:pt x="21864" y="30566"/>
                    </a:cubicBezTo>
                    <a:cubicBezTo>
                      <a:pt x="21956" y="30383"/>
                      <a:pt x="22047" y="30200"/>
                      <a:pt x="22154" y="30048"/>
                    </a:cubicBezTo>
                    <a:cubicBezTo>
                      <a:pt x="22184" y="30002"/>
                      <a:pt x="22215" y="29941"/>
                      <a:pt x="22260" y="29895"/>
                    </a:cubicBezTo>
                    <a:cubicBezTo>
                      <a:pt x="22291" y="29849"/>
                      <a:pt x="22321" y="29804"/>
                      <a:pt x="22352" y="29758"/>
                    </a:cubicBezTo>
                    <a:cubicBezTo>
                      <a:pt x="22382" y="29728"/>
                      <a:pt x="22398" y="29697"/>
                      <a:pt x="22428" y="29667"/>
                    </a:cubicBezTo>
                    <a:cubicBezTo>
                      <a:pt x="22504" y="29560"/>
                      <a:pt x="22580" y="29469"/>
                      <a:pt x="22672" y="29362"/>
                    </a:cubicBezTo>
                    <a:cubicBezTo>
                      <a:pt x="22717" y="29301"/>
                      <a:pt x="22763" y="29240"/>
                      <a:pt x="22809" y="29194"/>
                    </a:cubicBezTo>
                    <a:cubicBezTo>
                      <a:pt x="22855" y="29149"/>
                      <a:pt x="22900" y="29103"/>
                      <a:pt x="22931" y="29057"/>
                    </a:cubicBezTo>
                    <a:cubicBezTo>
                      <a:pt x="23007" y="28981"/>
                      <a:pt x="23098" y="28905"/>
                      <a:pt x="23190" y="28813"/>
                    </a:cubicBezTo>
                    <a:lnTo>
                      <a:pt x="23220" y="28783"/>
                    </a:lnTo>
                    <a:lnTo>
                      <a:pt x="23236" y="28768"/>
                    </a:lnTo>
                    <a:cubicBezTo>
                      <a:pt x="23342" y="28676"/>
                      <a:pt x="23449" y="28585"/>
                      <a:pt x="23540" y="28509"/>
                    </a:cubicBezTo>
                    <a:lnTo>
                      <a:pt x="23571" y="28493"/>
                    </a:lnTo>
                    <a:cubicBezTo>
                      <a:pt x="23662" y="28417"/>
                      <a:pt x="23769" y="28326"/>
                      <a:pt x="23860" y="28234"/>
                    </a:cubicBezTo>
                    <a:close/>
                    <a:moveTo>
                      <a:pt x="25125" y="32028"/>
                    </a:moveTo>
                    <a:cubicBezTo>
                      <a:pt x="25231" y="32043"/>
                      <a:pt x="25353" y="32043"/>
                      <a:pt x="25460" y="32059"/>
                    </a:cubicBezTo>
                    <a:cubicBezTo>
                      <a:pt x="25658" y="32104"/>
                      <a:pt x="25841" y="32150"/>
                      <a:pt x="25993" y="32196"/>
                    </a:cubicBezTo>
                    <a:cubicBezTo>
                      <a:pt x="26115" y="32242"/>
                      <a:pt x="26252" y="32287"/>
                      <a:pt x="26389" y="32348"/>
                    </a:cubicBezTo>
                    <a:cubicBezTo>
                      <a:pt x="26389" y="32348"/>
                      <a:pt x="26405" y="32363"/>
                      <a:pt x="26420" y="32363"/>
                    </a:cubicBezTo>
                    <a:cubicBezTo>
                      <a:pt x="26466" y="32394"/>
                      <a:pt x="26526" y="32440"/>
                      <a:pt x="26587" y="32470"/>
                    </a:cubicBezTo>
                    <a:cubicBezTo>
                      <a:pt x="26618" y="32485"/>
                      <a:pt x="26633" y="32501"/>
                      <a:pt x="26648" y="32501"/>
                    </a:cubicBezTo>
                    <a:lnTo>
                      <a:pt x="26664" y="32516"/>
                    </a:lnTo>
                    <a:cubicBezTo>
                      <a:pt x="26664" y="32531"/>
                      <a:pt x="26664" y="32531"/>
                      <a:pt x="26664" y="32546"/>
                    </a:cubicBezTo>
                    <a:cubicBezTo>
                      <a:pt x="26648" y="32531"/>
                      <a:pt x="26633" y="32531"/>
                      <a:pt x="26603" y="32531"/>
                    </a:cubicBezTo>
                    <a:lnTo>
                      <a:pt x="26526" y="32531"/>
                    </a:lnTo>
                    <a:lnTo>
                      <a:pt x="26435" y="32516"/>
                    </a:lnTo>
                    <a:cubicBezTo>
                      <a:pt x="26420" y="32516"/>
                      <a:pt x="26389" y="32516"/>
                      <a:pt x="26374" y="32501"/>
                    </a:cubicBezTo>
                    <a:lnTo>
                      <a:pt x="26252" y="32501"/>
                    </a:lnTo>
                    <a:cubicBezTo>
                      <a:pt x="26130" y="32501"/>
                      <a:pt x="26008" y="32531"/>
                      <a:pt x="25887" y="32561"/>
                    </a:cubicBezTo>
                    <a:lnTo>
                      <a:pt x="25856" y="32577"/>
                    </a:lnTo>
                    <a:cubicBezTo>
                      <a:pt x="25810" y="32592"/>
                      <a:pt x="25749" y="32607"/>
                      <a:pt x="25688" y="32622"/>
                    </a:cubicBezTo>
                    <a:cubicBezTo>
                      <a:pt x="25536" y="32683"/>
                      <a:pt x="25399" y="32729"/>
                      <a:pt x="25277" y="32790"/>
                    </a:cubicBezTo>
                    <a:cubicBezTo>
                      <a:pt x="25186" y="32836"/>
                      <a:pt x="25110" y="32881"/>
                      <a:pt x="25018" y="32927"/>
                    </a:cubicBezTo>
                    <a:lnTo>
                      <a:pt x="24896" y="32988"/>
                    </a:lnTo>
                    <a:cubicBezTo>
                      <a:pt x="24835" y="33019"/>
                      <a:pt x="24774" y="33049"/>
                      <a:pt x="24729" y="33064"/>
                    </a:cubicBezTo>
                    <a:cubicBezTo>
                      <a:pt x="24713" y="33079"/>
                      <a:pt x="24683" y="33095"/>
                      <a:pt x="24668" y="33095"/>
                    </a:cubicBezTo>
                    <a:cubicBezTo>
                      <a:pt x="24652" y="33110"/>
                      <a:pt x="24622" y="33110"/>
                      <a:pt x="24607" y="33110"/>
                    </a:cubicBezTo>
                    <a:cubicBezTo>
                      <a:pt x="24607" y="33110"/>
                      <a:pt x="24591" y="33110"/>
                      <a:pt x="24591" y="33125"/>
                    </a:cubicBezTo>
                    <a:lnTo>
                      <a:pt x="24439" y="33125"/>
                    </a:lnTo>
                    <a:cubicBezTo>
                      <a:pt x="24424" y="33125"/>
                      <a:pt x="24409" y="33125"/>
                      <a:pt x="24393" y="33110"/>
                    </a:cubicBezTo>
                    <a:lnTo>
                      <a:pt x="24363" y="33110"/>
                    </a:lnTo>
                    <a:cubicBezTo>
                      <a:pt x="24348" y="33095"/>
                      <a:pt x="24332" y="33079"/>
                      <a:pt x="24317" y="33079"/>
                    </a:cubicBezTo>
                    <a:cubicBezTo>
                      <a:pt x="24302" y="33064"/>
                      <a:pt x="24302" y="33064"/>
                      <a:pt x="24302" y="33064"/>
                    </a:cubicBezTo>
                    <a:cubicBezTo>
                      <a:pt x="24287" y="33049"/>
                      <a:pt x="24272" y="33034"/>
                      <a:pt x="24256" y="33019"/>
                    </a:cubicBezTo>
                    <a:lnTo>
                      <a:pt x="24241" y="33003"/>
                    </a:lnTo>
                    <a:cubicBezTo>
                      <a:pt x="24241" y="33003"/>
                      <a:pt x="24226" y="32988"/>
                      <a:pt x="24226" y="32988"/>
                    </a:cubicBezTo>
                    <a:cubicBezTo>
                      <a:pt x="24211" y="32958"/>
                      <a:pt x="24195" y="32942"/>
                      <a:pt x="24180" y="32912"/>
                    </a:cubicBezTo>
                    <a:cubicBezTo>
                      <a:pt x="24180" y="32897"/>
                      <a:pt x="24165" y="32881"/>
                      <a:pt x="24165" y="32851"/>
                    </a:cubicBezTo>
                    <a:lnTo>
                      <a:pt x="24150" y="32851"/>
                    </a:lnTo>
                    <a:cubicBezTo>
                      <a:pt x="24150" y="32805"/>
                      <a:pt x="24134" y="32775"/>
                      <a:pt x="24119" y="32744"/>
                    </a:cubicBezTo>
                    <a:cubicBezTo>
                      <a:pt x="24119" y="32714"/>
                      <a:pt x="24119" y="32683"/>
                      <a:pt x="24104" y="32638"/>
                    </a:cubicBezTo>
                    <a:cubicBezTo>
                      <a:pt x="24104" y="32607"/>
                      <a:pt x="24104" y="32577"/>
                      <a:pt x="24104" y="32546"/>
                    </a:cubicBezTo>
                    <a:cubicBezTo>
                      <a:pt x="24104" y="32516"/>
                      <a:pt x="24119" y="32485"/>
                      <a:pt x="24119" y="32455"/>
                    </a:cubicBezTo>
                    <a:cubicBezTo>
                      <a:pt x="24119" y="32424"/>
                      <a:pt x="24119" y="32409"/>
                      <a:pt x="24134" y="32379"/>
                    </a:cubicBezTo>
                    <a:cubicBezTo>
                      <a:pt x="24134" y="32363"/>
                      <a:pt x="24150" y="32333"/>
                      <a:pt x="24150" y="32318"/>
                    </a:cubicBezTo>
                    <a:cubicBezTo>
                      <a:pt x="24165" y="32302"/>
                      <a:pt x="24165" y="32287"/>
                      <a:pt x="24180" y="32272"/>
                    </a:cubicBezTo>
                    <a:cubicBezTo>
                      <a:pt x="24195" y="32257"/>
                      <a:pt x="24195" y="32242"/>
                      <a:pt x="24211" y="32242"/>
                    </a:cubicBezTo>
                    <a:lnTo>
                      <a:pt x="24226" y="32211"/>
                    </a:lnTo>
                    <a:cubicBezTo>
                      <a:pt x="24241" y="32211"/>
                      <a:pt x="24241" y="32196"/>
                      <a:pt x="24256" y="32196"/>
                    </a:cubicBezTo>
                    <a:cubicBezTo>
                      <a:pt x="24272" y="32181"/>
                      <a:pt x="24302" y="32165"/>
                      <a:pt x="24317" y="32150"/>
                    </a:cubicBezTo>
                    <a:cubicBezTo>
                      <a:pt x="24348" y="32135"/>
                      <a:pt x="24378" y="32135"/>
                      <a:pt x="24409" y="32120"/>
                    </a:cubicBezTo>
                    <a:cubicBezTo>
                      <a:pt x="24454" y="32104"/>
                      <a:pt x="24500" y="32089"/>
                      <a:pt x="24561" y="32074"/>
                    </a:cubicBezTo>
                    <a:lnTo>
                      <a:pt x="24576" y="32074"/>
                    </a:lnTo>
                    <a:lnTo>
                      <a:pt x="24607" y="32059"/>
                    </a:lnTo>
                    <a:cubicBezTo>
                      <a:pt x="24683" y="32043"/>
                      <a:pt x="24759" y="32043"/>
                      <a:pt x="24851" y="32028"/>
                    </a:cubicBezTo>
                    <a:close/>
                    <a:moveTo>
                      <a:pt x="27852" y="32150"/>
                    </a:moveTo>
                    <a:cubicBezTo>
                      <a:pt x="27867" y="32150"/>
                      <a:pt x="27882" y="32165"/>
                      <a:pt x="27882" y="32181"/>
                    </a:cubicBezTo>
                    <a:cubicBezTo>
                      <a:pt x="27898" y="32196"/>
                      <a:pt x="27898" y="32211"/>
                      <a:pt x="27913" y="32226"/>
                    </a:cubicBezTo>
                    <a:cubicBezTo>
                      <a:pt x="27943" y="32302"/>
                      <a:pt x="27974" y="32363"/>
                      <a:pt x="28004" y="32440"/>
                    </a:cubicBezTo>
                    <a:cubicBezTo>
                      <a:pt x="28020" y="32501"/>
                      <a:pt x="28035" y="32561"/>
                      <a:pt x="28065" y="32622"/>
                    </a:cubicBezTo>
                    <a:cubicBezTo>
                      <a:pt x="27928" y="32744"/>
                      <a:pt x="27806" y="32881"/>
                      <a:pt x="27684" y="33019"/>
                    </a:cubicBezTo>
                    <a:cubicBezTo>
                      <a:pt x="27608" y="33095"/>
                      <a:pt x="27532" y="33201"/>
                      <a:pt x="27456" y="33293"/>
                    </a:cubicBezTo>
                    <a:cubicBezTo>
                      <a:pt x="27593" y="32912"/>
                      <a:pt x="27730" y="32531"/>
                      <a:pt x="27852" y="32150"/>
                    </a:cubicBezTo>
                    <a:close/>
                    <a:moveTo>
                      <a:pt x="24287" y="21607"/>
                    </a:moveTo>
                    <a:cubicBezTo>
                      <a:pt x="24287" y="21607"/>
                      <a:pt x="24287" y="21622"/>
                      <a:pt x="24302" y="21622"/>
                    </a:cubicBezTo>
                    <a:lnTo>
                      <a:pt x="24287" y="21622"/>
                    </a:lnTo>
                    <a:cubicBezTo>
                      <a:pt x="24302" y="21622"/>
                      <a:pt x="24302" y="21637"/>
                      <a:pt x="24302" y="21637"/>
                    </a:cubicBezTo>
                    <a:cubicBezTo>
                      <a:pt x="24332" y="21683"/>
                      <a:pt x="24348" y="21714"/>
                      <a:pt x="24378" y="21744"/>
                    </a:cubicBezTo>
                    <a:lnTo>
                      <a:pt x="24363" y="21744"/>
                    </a:lnTo>
                    <a:lnTo>
                      <a:pt x="24378" y="21759"/>
                    </a:lnTo>
                    <a:cubicBezTo>
                      <a:pt x="24424" y="21835"/>
                      <a:pt x="24454" y="21912"/>
                      <a:pt x="24500" y="21988"/>
                    </a:cubicBezTo>
                    <a:cubicBezTo>
                      <a:pt x="24515" y="22033"/>
                      <a:pt x="24531" y="22079"/>
                      <a:pt x="24546" y="22110"/>
                    </a:cubicBezTo>
                    <a:cubicBezTo>
                      <a:pt x="24576" y="22155"/>
                      <a:pt x="24591" y="22201"/>
                      <a:pt x="24607" y="22262"/>
                    </a:cubicBezTo>
                    <a:cubicBezTo>
                      <a:pt x="24652" y="22384"/>
                      <a:pt x="24698" y="22491"/>
                      <a:pt x="24729" y="22612"/>
                    </a:cubicBezTo>
                    <a:cubicBezTo>
                      <a:pt x="24759" y="22734"/>
                      <a:pt x="24790" y="22856"/>
                      <a:pt x="24820" y="22978"/>
                    </a:cubicBezTo>
                    <a:cubicBezTo>
                      <a:pt x="24851" y="23085"/>
                      <a:pt x="24866" y="23191"/>
                      <a:pt x="24881" y="23283"/>
                    </a:cubicBezTo>
                    <a:cubicBezTo>
                      <a:pt x="24896" y="23374"/>
                      <a:pt x="24896" y="23466"/>
                      <a:pt x="24911" y="23557"/>
                    </a:cubicBezTo>
                    <a:lnTo>
                      <a:pt x="24911" y="23572"/>
                    </a:lnTo>
                    <a:cubicBezTo>
                      <a:pt x="24927" y="23694"/>
                      <a:pt x="24927" y="23801"/>
                      <a:pt x="24942" y="23907"/>
                    </a:cubicBezTo>
                    <a:lnTo>
                      <a:pt x="24942" y="23953"/>
                    </a:lnTo>
                    <a:cubicBezTo>
                      <a:pt x="24942" y="24045"/>
                      <a:pt x="24957" y="24136"/>
                      <a:pt x="24957" y="24227"/>
                    </a:cubicBezTo>
                    <a:cubicBezTo>
                      <a:pt x="24972" y="24441"/>
                      <a:pt x="24972" y="24654"/>
                      <a:pt x="24957" y="24898"/>
                    </a:cubicBezTo>
                    <a:cubicBezTo>
                      <a:pt x="24957" y="24989"/>
                      <a:pt x="24957" y="25065"/>
                      <a:pt x="24942" y="25142"/>
                    </a:cubicBezTo>
                    <a:cubicBezTo>
                      <a:pt x="24942" y="25218"/>
                      <a:pt x="24942" y="25294"/>
                      <a:pt x="24927" y="25370"/>
                    </a:cubicBezTo>
                    <a:lnTo>
                      <a:pt x="24927" y="25385"/>
                    </a:lnTo>
                    <a:lnTo>
                      <a:pt x="24927" y="25401"/>
                    </a:lnTo>
                    <a:cubicBezTo>
                      <a:pt x="24927" y="25462"/>
                      <a:pt x="24927" y="25538"/>
                      <a:pt x="24911" y="25614"/>
                    </a:cubicBezTo>
                    <a:cubicBezTo>
                      <a:pt x="24911" y="25644"/>
                      <a:pt x="24911" y="25675"/>
                      <a:pt x="24896" y="25721"/>
                    </a:cubicBezTo>
                    <a:cubicBezTo>
                      <a:pt x="24896" y="25751"/>
                      <a:pt x="24896" y="25797"/>
                      <a:pt x="24881" y="25842"/>
                    </a:cubicBezTo>
                    <a:cubicBezTo>
                      <a:pt x="24881" y="25888"/>
                      <a:pt x="24866" y="25934"/>
                      <a:pt x="24851" y="25980"/>
                    </a:cubicBezTo>
                    <a:cubicBezTo>
                      <a:pt x="24851" y="26025"/>
                      <a:pt x="24835" y="26056"/>
                      <a:pt x="24820" y="26101"/>
                    </a:cubicBezTo>
                    <a:cubicBezTo>
                      <a:pt x="24820" y="26117"/>
                      <a:pt x="24805" y="26132"/>
                      <a:pt x="24790" y="26147"/>
                    </a:cubicBezTo>
                    <a:cubicBezTo>
                      <a:pt x="24759" y="26223"/>
                      <a:pt x="24729" y="26300"/>
                      <a:pt x="24698" y="26391"/>
                    </a:cubicBezTo>
                    <a:cubicBezTo>
                      <a:pt x="24683" y="26421"/>
                      <a:pt x="24668" y="26467"/>
                      <a:pt x="24652" y="26498"/>
                    </a:cubicBezTo>
                    <a:cubicBezTo>
                      <a:pt x="24637" y="26543"/>
                      <a:pt x="24622" y="26574"/>
                      <a:pt x="24607" y="26619"/>
                    </a:cubicBezTo>
                    <a:cubicBezTo>
                      <a:pt x="24576" y="26696"/>
                      <a:pt x="24561" y="26757"/>
                      <a:pt x="24531" y="26818"/>
                    </a:cubicBezTo>
                    <a:cubicBezTo>
                      <a:pt x="24515" y="26848"/>
                      <a:pt x="24500" y="26848"/>
                      <a:pt x="24500" y="26878"/>
                    </a:cubicBezTo>
                    <a:cubicBezTo>
                      <a:pt x="24470" y="26924"/>
                      <a:pt x="24439" y="26970"/>
                      <a:pt x="24409" y="27016"/>
                    </a:cubicBezTo>
                    <a:lnTo>
                      <a:pt x="24409" y="27031"/>
                    </a:lnTo>
                    <a:cubicBezTo>
                      <a:pt x="24348" y="27122"/>
                      <a:pt x="24287" y="27214"/>
                      <a:pt x="24211" y="27320"/>
                    </a:cubicBezTo>
                    <a:cubicBezTo>
                      <a:pt x="24165" y="27381"/>
                      <a:pt x="24119" y="27457"/>
                      <a:pt x="24073" y="27534"/>
                    </a:cubicBezTo>
                    <a:cubicBezTo>
                      <a:pt x="24013" y="27625"/>
                      <a:pt x="23952" y="27701"/>
                      <a:pt x="23906" y="27793"/>
                    </a:cubicBezTo>
                    <a:cubicBezTo>
                      <a:pt x="23845" y="27854"/>
                      <a:pt x="23799" y="27930"/>
                      <a:pt x="23723" y="28021"/>
                    </a:cubicBezTo>
                    <a:cubicBezTo>
                      <a:pt x="23693" y="28052"/>
                      <a:pt x="23677" y="28082"/>
                      <a:pt x="23647" y="28113"/>
                    </a:cubicBezTo>
                    <a:cubicBezTo>
                      <a:pt x="23616" y="28143"/>
                      <a:pt x="23586" y="28158"/>
                      <a:pt x="23555" y="28189"/>
                    </a:cubicBezTo>
                    <a:cubicBezTo>
                      <a:pt x="23495" y="28250"/>
                      <a:pt x="23434" y="28295"/>
                      <a:pt x="23373" y="28356"/>
                    </a:cubicBezTo>
                    <a:cubicBezTo>
                      <a:pt x="23327" y="28387"/>
                      <a:pt x="23281" y="28433"/>
                      <a:pt x="23236" y="28463"/>
                    </a:cubicBezTo>
                    <a:cubicBezTo>
                      <a:pt x="23129" y="28554"/>
                      <a:pt x="23022" y="28646"/>
                      <a:pt x="22931" y="28752"/>
                    </a:cubicBezTo>
                    <a:cubicBezTo>
                      <a:pt x="22824" y="28859"/>
                      <a:pt x="22733" y="28966"/>
                      <a:pt x="22641" y="29072"/>
                    </a:cubicBezTo>
                    <a:cubicBezTo>
                      <a:pt x="22596" y="29118"/>
                      <a:pt x="22550" y="29164"/>
                      <a:pt x="22504" y="29225"/>
                    </a:cubicBezTo>
                    <a:cubicBezTo>
                      <a:pt x="22474" y="29286"/>
                      <a:pt x="22428" y="29331"/>
                      <a:pt x="22367" y="29392"/>
                    </a:cubicBezTo>
                    <a:lnTo>
                      <a:pt x="22321" y="29453"/>
                    </a:lnTo>
                    <a:cubicBezTo>
                      <a:pt x="22260" y="29545"/>
                      <a:pt x="22184" y="29636"/>
                      <a:pt x="22108" y="29728"/>
                    </a:cubicBezTo>
                    <a:cubicBezTo>
                      <a:pt x="22078" y="29789"/>
                      <a:pt x="22032" y="29849"/>
                      <a:pt x="21986" y="29910"/>
                    </a:cubicBezTo>
                    <a:cubicBezTo>
                      <a:pt x="21956" y="29971"/>
                      <a:pt x="21925" y="30032"/>
                      <a:pt x="21895" y="30093"/>
                    </a:cubicBezTo>
                    <a:lnTo>
                      <a:pt x="21880" y="30093"/>
                    </a:lnTo>
                    <a:cubicBezTo>
                      <a:pt x="21819" y="30215"/>
                      <a:pt x="21742" y="30352"/>
                      <a:pt x="21697" y="30474"/>
                    </a:cubicBezTo>
                    <a:cubicBezTo>
                      <a:pt x="21636" y="30581"/>
                      <a:pt x="21590" y="30703"/>
                      <a:pt x="21544" y="30809"/>
                    </a:cubicBezTo>
                    <a:cubicBezTo>
                      <a:pt x="21544" y="30825"/>
                      <a:pt x="21529" y="30840"/>
                      <a:pt x="21529" y="30855"/>
                    </a:cubicBezTo>
                    <a:cubicBezTo>
                      <a:pt x="21514" y="30886"/>
                      <a:pt x="21514" y="30901"/>
                      <a:pt x="21499" y="30916"/>
                    </a:cubicBezTo>
                    <a:cubicBezTo>
                      <a:pt x="21468" y="31007"/>
                      <a:pt x="21422" y="31099"/>
                      <a:pt x="21392" y="31175"/>
                    </a:cubicBezTo>
                    <a:cubicBezTo>
                      <a:pt x="21392" y="31205"/>
                      <a:pt x="21377" y="31221"/>
                      <a:pt x="21377" y="31236"/>
                    </a:cubicBezTo>
                    <a:cubicBezTo>
                      <a:pt x="21331" y="31327"/>
                      <a:pt x="21285" y="31434"/>
                      <a:pt x="21240" y="31525"/>
                    </a:cubicBezTo>
                    <a:lnTo>
                      <a:pt x="21209" y="31602"/>
                    </a:lnTo>
                    <a:lnTo>
                      <a:pt x="21194" y="31617"/>
                    </a:lnTo>
                    <a:cubicBezTo>
                      <a:pt x="21194" y="31632"/>
                      <a:pt x="21194" y="31632"/>
                      <a:pt x="21194" y="31632"/>
                    </a:cubicBezTo>
                    <a:lnTo>
                      <a:pt x="21179" y="31647"/>
                    </a:lnTo>
                    <a:cubicBezTo>
                      <a:pt x="21072" y="31861"/>
                      <a:pt x="20965" y="32074"/>
                      <a:pt x="20843" y="32272"/>
                    </a:cubicBezTo>
                    <a:cubicBezTo>
                      <a:pt x="20828" y="32287"/>
                      <a:pt x="20813" y="32318"/>
                      <a:pt x="20798" y="32348"/>
                    </a:cubicBezTo>
                    <a:cubicBezTo>
                      <a:pt x="20737" y="32363"/>
                      <a:pt x="20691" y="32394"/>
                      <a:pt x="20645" y="32424"/>
                    </a:cubicBezTo>
                    <a:cubicBezTo>
                      <a:pt x="20539" y="32485"/>
                      <a:pt x="20447" y="32561"/>
                      <a:pt x="20371" y="32638"/>
                    </a:cubicBezTo>
                    <a:cubicBezTo>
                      <a:pt x="20264" y="32729"/>
                      <a:pt x="20158" y="32836"/>
                      <a:pt x="20066" y="32942"/>
                    </a:cubicBezTo>
                    <a:cubicBezTo>
                      <a:pt x="19990" y="33034"/>
                      <a:pt x="19914" y="33125"/>
                      <a:pt x="19838" y="33217"/>
                    </a:cubicBezTo>
                    <a:lnTo>
                      <a:pt x="19746" y="33262"/>
                    </a:lnTo>
                    <a:cubicBezTo>
                      <a:pt x="19731" y="33278"/>
                      <a:pt x="19716" y="33278"/>
                      <a:pt x="19686" y="33278"/>
                    </a:cubicBezTo>
                    <a:lnTo>
                      <a:pt x="19670" y="33293"/>
                    </a:lnTo>
                    <a:lnTo>
                      <a:pt x="19655" y="33308"/>
                    </a:lnTo>
                    <a:cubicBezTo>
                      <a:pt x="19625" y="33308"/>
                      <a:pt x="19594" y="33323"/>
                      <a:pt x="19564" y="33323"/>
                    </a:cubicBezTo>
                    <a:cubicBezTo>
                      <a:pt x="19533" y="33338"/>
                      <a:pt x="19503" y="33354"/>
                      <a:pt x="19472" y="33354"/>
                    </a:cubicBezTo>
                    <a:cubicBezTo>
                      <a:pt x="19411" y="33369"/>
                      <a:pt x="19350" y="33384"/>
                      <a:pt x="19289" y="33384"/>
                    </a:cubicBezTo>
                    <a:cubicBezTo>
                      <a:pt x="19259" y="33399"/>
                      <a:pt x="19228" y="33399"/>
                      <a:pt x="19198" y="33399"/>
                    </a:cubicBezTo>
                    <a:cubicBezTo>
                      <a:pt x="19168" y="33399"/>
                      <a:pt x="19152" y="33399"/>
                      <a:pt x="19122" y="33415"/>
                    </a:cubicBezTo>
                    <a:cubicBezTo>
                      <a:pt x="19152" y="33354"/>
                      <a:pt x="19198" y="33293"/>
                      <a:pt x="19228" y="33232"/>
                    </a:cubicBezTo>
                    <a:cubicBezTo>
                      <a:pt x="19259" y="33186"/>
                      <a:pt x="19289" y="33125"/>
                      <a:pt x="19320" y="33079"/>
                    </a:cubicBezTo>
                    <a:cubicBezTo>
                      <a:pt x="19350" y="33019"/>
                      <a:pt x="19396" y="32958"/>
                      <a:pt x="19427" y="32881"/>
                    </a:cubicBezTo>
                    <a:lnTo>
                      <a:pt x="19472" y="32836"/>
                    </a:lnTo>
                    <a:cubicBezTo>
                      <a:pt x="19518" y="32760"/>
                      <a:pt x="19564" y="32683"/>
                      <a:pt x="19609" y="32622"/>
                    </a:cubicBezTo>
                    <a:cubicBezTo>
                      <a:pt x="19686" y="32531"/>
                      <a:pt x="19746" y="32455"/>
                      <a:pt x="19807" y="32363"/>
                    </a:cubicBezTo>
                    <a:cubicBezTo>
                      <a:pt x="19945" y="32196"/>
                      <a:pt x="20097" y="32028"/>
                      <a:pt x="20219" y="31845"/>
                    </a:cubicBezTo>
                    <a:cubicBezTo>
                      <a:pt x="20264" y="31800"/>
                      <a:pt x="20295" y="31739"/>
                      <a:pt x="20341" y="31693"/>
                    </a:cubicBezTo>
                    <a:cubicBezTo>
                      <a:pt x="20386" y="31632"/>
                      <a:pt x="20432" y="31556"/>
                      <a:pt x="20478" y="31495"/>
                    </a:cubicBezTo>
                    <a:cubicBezTo>
                      <a:pt x="20524" y="31449"/>
                      <a:pt x="20569" y="31388"/>
                      <a:pt x="20600" y="31327"/>
                    </a:cubicBezTo>
                    <a:cubicBezTo>
                      <a:pt x="20645" y="31282"/>
                      <a:pt x="20691" y="31221"/>
                      <a:pt x="20737" y="31160"/>
                    </a:cubicBezTo>
                    <a:cubicBezTo>
                      <a:pt x="20813" y="31068"/>
                      <a:pt x="20889" y="30946"/>
                      <a:pt x="20965" y="30840"/>
                    </a:cubicBezTo>
                    <a:cubicBezTo>
                      <a:pt x="20996" y="30779"/>
                      <a:pt x="21042" y="30718"/>
                      <a:pt x="21072" y="30657"/>
                    </a:cubicBezTo>
                    <a:cubicBezTo>
                      <a:pt x="21209" y="30474"/>
                      <a:pt x="21346" y="30276"/>
                      <a:pt x="21499" y="30078"/>
                    </a:cubicBezTo>
                    <a:cubicBezTo>
                      <a:pt x="21575" y="29971"/>
                      <a:pt x="21651" y="29865"/>
                      <a:pt x="21742" y="29758"/>
                    </a:cubicBezTo>
                    <a:cubicBezTo>
                      <a:pt x="21758" y="29712"/>
                      <a:pt x="21788" y="29667"/>
                      <a:pt x="21819" y="29636"/>
                    </a:cubicBezTo>
                    <a:cubicBezTo>
                      <a:pt x="21834" y="29621"/>
                      <a:pt x="21834" y="29606"/>
                      <a:pt x="21849" y="29590"/>
                    </a:cubicBezTo>
                    <a:lnTo>
                      <a:pt x="21864" y="29575"/>
                    </a:lnTo>
                    <a:cubicBezTo>
                      <a:pt x="21910" y="29514"/>
                      <a:pt x="21940" y="29453"/>
                      <a:pt x="21986" y="29408"/>
                    </a:cubicBezTo>
                    <a:lnTo>
                      <a:pt x="22001" y="29392"/>
                    </a:lnTo>
                    <a:cubicBezTo>
                      <a:pt x="22001" y="29377"/>
                      <a:pt x="22017" y="29362"/>
                      <a:pt x="22032" y="29331"/>
                    </a:cubicBezTo>
                    <a:lnTo>
                      <a:pt x="22047" y="29316"/>
                    </a:lnTo>
                    <a:lnTo>
                      <a:pt x="22062" y="29286"/>
                    </a:lnTo>
                    <a:cubicBezTo>
                      <a:pt x="22078" y="29271"/>
                      <a:pt x="22093" y="29255"/>
                      <a:pt x="22093" y="29225"/>
                    </a:cubicBezTo>
                    <a:cubicBezTo>
                      <a:pt x="22139" y="29164"/>
                      <a:pt x="22169" y="29103"/>
                      <a:pt x="22215" y="29042"/>
                    </a:cubicBezTo>
                    <a:cubicBezTo>
                      <a:pt x="22260" y="28935"/>
                      <a:pt x="22321" y="28829"/>
                      <a:pt x="22382" y="28692"/>
                    </a:cubicBezTo>
                    <a:cubicBezTo>
                      <a:pt x="22382" y="28692"/>
                      <a:pt x="22398" y="28676"/>
                      <a:pt x="22398" y="28676"/>
                    </a:cubicBezTo>
                    <a:cubicBezTo>
                      <a:pt x="22443" y="28554"/>
                      <a:pt x="22519" y="28402"/>
                      <a:pt x="22580" y="28250"/>
                    </a:cubicBezTo>
                    <a:cubicBezTo>
                      <a:pt x="22626" y="28143"/>
                      <a:pt x="22657" y="28021"/>
                      <a:pt x="22702" y="27899"/>
                    </a:cubicBezTo>
                    <a:lnTo>
                      <a:pt x="22717" y="27884"/>
                    </a:lnTo>
                    <a:cubicBezTo>
                      <a:pt x="22748" y="27762"/>
                      <a:pt x="22794" y="27625"/>
                      <a:pt x="22839" y="27488"/>
                    </a:cubicBezTo>
                    <a:cubicBezTo>
                      <a:pt x="22855" y="27442"/>
                      <a:pt x="22870" y="27396"/>
                      <a:pt x="22885" y="27336"/>
                    </a:cubicBezTo>
                    <a:cubicBezTo>
                      <a:pt x="22900" y="27259"/>
                      <a:pt x="22931" y="27198"/>
                      <a:pt x="22946" y="27122"/>
                    </a:cubicBezTo>
                    <a:lnTo>
                      <a:pt x="22961" y="27107"/>
                    </a:lnTo>
                    <a:lnTo>
                      <a:pt x="22961" y="27061"/>
                    </a:lnTo>
                    <a:cubicBezTo>
                      <a:pt x="22992" y="27000"/>
                      <a:pt x="23007" y="26939"/>
                      <a:pt x="23022" y="26878"/>
                    </a:cubicBezTo>
                    <a:cubicBezTo>
                      <a:pt x="23037" y="26802"/>
                      <a:pt x="23068" y="26726"/>
                      <a:pt x="23083" y="26665"/>
                    </a:cubicBezTo>
                    <a:lnTo>
                      <a:pt x="23083" y="26635"/>
                    </a:lnTo>
                    <a:cubicBezTo>
                      <a:pt x="23098" y="26589"/>
                      <a:pt x="23114" y="26543"/>
                      <a:pt x="23114" y="26498"/>
                    </a:cubicBezTo>
                    <a:cubicBezTo>
                      <a:pt x="23144" y="26376"/>
                      <a:pt x="23159" y="26300"/>
                      <a:pt x="23175" y="26223"/>
                    </a:cubicBezTo>
                    <a:cubicBezTo>
                      <a:pt x="23175" y="26162"/>
                      <a:pt x="23144" y="26101"/>
                      <a:pt x="23083" y="26086"/>
                    </a:cubicBezTo>
                    <a:cubicBezTo>
                      <a:pt x="23083" y="26086"/>
                      <a:pt x="23083" y="26071"/>
                      <a:pt x="23068" y="26071"/>
                    </a:cubicBezTo>
                    <a:lnTo>
                      <a:pt x="23022" y="26071"/>
                    </a:lnTo>
                    <a:cubicBezTo>
                      <a:pt x="22992" y="26086"/>
                      <a:pt x="22961" y="26101"/>
                      <a:pt x="22946" y="26117"/>
                    </a:cubicBezTo>
                    <a:cubicBezTo>
                      <a:pt x="22931" y="26132"/>
                      <a:pt x="22931" y="26147"/>
                      <a:pt x="22916" y="26162"/>
                    </a:cubicBezTo>
                    <a:cubicBezTo>
                      <a:pt x="22916" y="26178"/>
                      <a:pt x="22900" y="26208"/>
                      <a:pt x="22900" y="26223"/>
                    </a:cubicBezTo>
                    <a:lnTo>
                      <a:pt x="22900" y="26254"/>
                    </a:lnTo>
                    <a:cubicBezTo>
                      <a:pt x="22885" y="26269"/>
                      <a:pt x="22885" y="26300"/>
                      <a:pt x="22885" y="26315"/>
                    </a:cubicBezTo>
                    <a:cubicBezTo>
                      <a:pt x="22870" y="26360"/>
                      <a:pt x="22870" y="26391"/>
                      <a:pt x="22855" y="26421"/>
                    </a:cubicBezTo>
                    <a:lnTo>
                      <a:pt x="22855" y="26452"/>
                    </a:lnTo>
                    <a:cubicBezTo>
                      <a:pt x="22839" y="26498"/>
                      <a:pt x="22839" y="26528"/>
                      <a:pt x="22824" y="26574"/>
                    </a:cubicBezTo>
                    <a:cubicBezTo>
                      <a:pt x="22794" y="26665"/>
                      <a:pt x="22778" y="26757"/>
                      <a:pt x="22748" y="26848"/>
                    </a:cubicBezTo>
                    <a:lnTo>
                      <a:pt x="22717" y="26924"/>
                    </a:lnTo>
                    <a:cubicBezTo>
                      <a:pt x="22657" y="27168"/>
                      <a:pt x="22580" y="27412"/>
                      <a:pt x="22504" y="27671"/>
                    </a:cubicBezTo>
                    <a:cubicBezTo>
                      <a:pt x="22428" y="27899"/>
                      <a:pt x="22352" y="28113"/>
                      <a:pt x="22276" y="28311"/>
                    </a:cubicBezTo>
                    <a:lnTo>
                      <a:pt x="22245" y="28372"/>
                    </a:lnTo>
                    <a:cubicBezTo>
                      <a:pt x="22215" y="28448"/>
                      <a:pt x="22184" y="28539"/>
                      <a:pt x="22154" y="28631"/>
                    </a:cubicBezTo>
                    <a:cubicBezTo>
                      <a:pt x="22123" y="28692"/>
                      <a:pt x="22093" y="28752"/>
                      <a:pt x="22062" y="28813"/>
                    </a:cubicBezTo>
                    <a:cubicBezTo>
                      <a:pt x="22047" y="28844"/>
                      <a:pt x="22032" y="28874"/>
                      <a:pt x="22017" y="28905"/>
                    </a:cubicBezTo>
                    <a:lnTo>
                      <a:pt x="22001" y="28951"/>
                    </a:lnTo>
                    <a:lnTo>
                      <a:pt x="22001" y="28935"/>
                    </a:lnTo>
                    <a:cubicBezTo>
                      <a:pt x="22001" y="28966"/>
                      <a:pt x="21986" y="28981"/>
                      <a:pt x="21986" y="28996"/>
                    </a:cubicBezTo>
                    <a:cubicBezTo>
                      <a:pt x="21940" y="29057"/>
                      <a:pt x="21910" y="29133"/>
                      <a:pt x="21880" y="29210"/>
                    </a:cubicBezTo>
                    <a:lnTo>
                      <a:pt x="21864" y="29210"/>
                    </a:lnTo>
                    <a:cubicBezTo>
                      <a:pt x="21834" y="29286"/>
                      <a:pt x="21788" y="29347"/>
                      <a:pt x="21758" y="29408"/>
                    </a:cubicBezTo>
                    <a:lnTo>
                      <a:pt x="21742" y="29438"/>
                    </a:lnTo>
                    <a:cubicBezTo>
                      <a:pt x="21666" y="29545"/>
                      <a:pt x="21590" y="29651"/>
                      <a:pt x="21514" y="29758"/>
                    </a:cubicBezTo>
                    <a:cubicBezTo>
                      <a:pt x="21499" y="29789"/>
                      <a:pt x="21483" y="29819"/>
                      <a:pt x="21453" y="29849"/>
                    </a:cubicBezTo>
                    <a:cubicBezTo>
                      <a:pt x="21407" y="29910"/>
                      <a:pt x="21361" y="29956"/>
                      <a:pt x="21316" y="30017"/>
                    </a:cubicBezTo>
                    <a:cubicBezTo>
                      <a:pt x="21270" y="30063"/>
                      <a:pt x="21224" y="30139"/>
                      <a:pt x="21179" y="30200"/>
                    </a:cubicBezTo>
                    <a:cubicBezTo>
                      <a:pt x="21163" y="30230"/>
                      <a:pt x="21148" y="30246"/>
                      <a:pt x="21133" y="30276"/>
                    </a:cubicBezTo>
                    <a:lnTo>
                      <a:pt x="21087" y="30337"/>
                    </a:lnTo>
                    <a:cubicBezTo>
                      <a:pt x="21087" y="30352"/>
                      <a:pt x="21072" y="30367"/>
                      <a:pt x="21072" y="30383"/>
                    </a:cubicBezTo>
                    <a:lnTo>
                      <a:pt x="21057" y="30383"/>
                    </a:lnTo>
                    <a:cubicBezTo>
                      <a:pt x="20981" y="30489"/>
                      <a:pt x="20904" y="30596"/>
                      <a:pt x="20828" y="30672"/>
                    </a:cubicBezTo>
                    <a:cubicBezTo>
                      <a:pt x="20767" y="30764"/>
                      <a:pt x="20691" y="30855"/>
                      <a:pt x="20615" y="30931"/>
                    </a:cubicBezTo>
                    <a:lnTo>
                      <a:pt x="20539" y="31007"/>
                    </a:lnTo>
                    <a:cubicBezTo>
                      <a:pt x="20493" y="31068"/>
                      <a:pt x="20447" y="31129"/>
                      <a:pt x="20386" y="31175"/>
                    </a:cubicBezTo>
                    <a:cubicBezTo>
                      <a:pt x="20310" y="31266"/>
                      <a:pt x="20234" y="31358"/>
                      <a:pt x="20158" y="31434"/>
                    </a:cubicBezTo>
                    <a:cubicBezTo>
                      <a:pt x="20097" y="31510"/>
                      <a:pt x="20036" y="31602"/>
                      <a:pt x="19975" y="31678"/>
                    </a:cubicBezTo>
                    <a:lnTo>
                      <a:pt x="19960" y="31678"/>
                    </a:lnTo>
                    <a:cubicBezTo>
                      <a:pt x="19884" y="31784"/>
                      <a:pt x="19792" y="31906"/>
                      <a:pt x="19701" y="32013"/>
                    </a:cubicBezTo>
                    <a:cubicBezTo>
                      <a:pt x="19609" y="32135"/>
                      <a:pt x="19533" y="32242"/>
                      <a:pt x="19442" y="32363"/>
                    </a:cubicBezTo>
                    <a:cubicBezTo>
                      <a:pt x="19325" y="32539"/>
                      <a:pt x="19222" y="32714"/>
                      <a:pt x="19107" y="32916"/>
                    </a:cubicBezTo>
                    <a:lnTo>
                      <a:pt x="19107" y="32916"/>
                    </a:lnTo>
                    <a:cubicBezTo>
                      <a:pt x="19107" y="32909"/>
                      <a:pt x="19107" y="32903"/>
                      <a:pt x="19107" y="32897"/>
                    </a:cubicBezTo>
                    <a:cubicBezTo>
                      <a:pt x="19122" y="32820"/>
                      <a:pt x="19152" y="32729"/>
                      <a:pt x="19168" y="32653"/>
                    </a:cubicBezTo>
                    <a:lnTo>
                      <a:pt x="19168" y="32607"/>
                    </a:lnTo>
                    <a:cubicBezTo>
                      <a:pt x="19198" y="32470"/>
                      <a:pt x="19228" y="32348"/>
                      <a:pt x="19259" y="32211"/>
                    </a:cubicBezTo>
                    <a:cubicBezTo>
                      <a:pt x="19274" y="32150"/>
                      <a:pt x="19289" y="32089"/>
                      <a:pt x="19305" y="32013"/>
                    </a:cubicBezTo>
                    <a:cubicBezTo>
                      <a:pt x="19305" y="31952"/>
                      <a:pt x="19320" y="31876"/>
                      <a:pt x="19335" y="31800"/>
                    </a:cubicBezTo>
                    <a:cubicBezTo>
                      <a:pt x="19381" y="31525"/>
                      <a:pt x="19427" y="31251"/>
                      <a:pt x="19472" y="30992"/>
                    </a:cubicBezTo>
                    <a:lnTo>
                      <a:pt x="19472" y="30962"/>
                    </a:lnTo>
                    <a:lnTo>
                      <a:pt x="19487" y="30946"/>
                    </a:lnTo>
                    <a:cubicBezTo>
                      <a:pt x="19503" y="30855"/>
                      <a:pt x="19518" y="30748"/>
                      <a:pt x="19533" y="30657"/>
                    </a:cubicBezTo>
                    <a:cubicBezTo>
                      <a:pt x="19548" y="30596"/>
                      <a:pt x="19564" y="30535"/>
                      <a:pt x="19579" y="30489"/>
                    </a:cubicBezTo>
                    <a:cubicBezTo>
                      <a:pt x="19594" y="30444"/>
                      <a:pt x="19609" y="30413"/>
                      <a:pt x="19609" y="30383"/>
                    </a:cubicBezTo>
                    <a:lnTo>
                      <a:pt x="19625" y="30352"/>
                    </a:lnTo>
                    <a:cubicBezTo>
                      <a:pt x="19640" y="30276"/>
                      <a:pt x="19670" y="30200"/>
                      <a:pt x="19701" y="30139"/>
                    </a:cubicBezTo>
                    <a:cubicBezTo>
                      <a:pt x="19716" y="30078"/>
                      <a:pt x="19746" y="30017"/>
                      <a:pt x="19777" y="29956"/>
                    </a:cubicBezTo>
                    <a:lnTo>
                      <a:pt x="19777" y="29941"/>
                    </a:lnTo>
                    <a:cubicBezTo>
                      <a:pt x="19777" y="29941"/>
                      <a:pt x="19777" y="29941"/>
                      <a:pt x="19777" y="29926"/>
                    </a:cubicBezTo>
                    <a:cubicBezTo>
                      <a:pt x="19807" y="29880"/>
                      <a:pt x="19823" y="29834"/>
                      <a:pt x="19853" y="29789"/>
                    </a:cubicBezTo>
                    <a:cubicBezTo>
                      <a:pt x="19884" y="29743"/>
                      <a:pt x="19914" y="29697"/>
                      <a:pt x="19929" y="29651"/>
                    </a:cubicBezTo>
                    <a:lnTo>
                      <a:pt x="19945" y="29651"/>
                    </a:lnTo>
                    <a:cubicBezTo>
                      <a:pt x="19945" y="29651"/>
                      <a:pt x="19945" y="29651"/>
                      <a:pt x="19945" y="29636"/>
                    </a:cubicBezTo>
                    <a:cubicBezTo>
                      <a:pt x="19945" y="29636"/>
                      <a:pt x="19945" y="29621"/>
                      <a:pt x="19960" y="29621"/>
                    </a:cubicBezTo>
                    <a:lnTo>
                      <a:pt x="19960" y="29606"/>
                    </a:lnTo>
                    <a:lnTo>
                      <a:pt x="19975" y="29590"/>
                    </a:lnTo>
                    <a:cubicBezTo>
                      <a:pt x="19975" y="29590"/>
                      <a:pt x="19975" y="29590"/>
                      <a:pt x="19975" y="29575"/>
                    </a:cubicBezTo>
                    <a:cubicBezTo>
                      <a:pt x="19975" y="29575"/>
                      <a:pt x="19990" y="29575"/>
                      <a:pt x="19990" y="29560"/>
                    </a:cubicBezTo>
                    <a:lnTo>
                      <a:pt x="19990" y="29545"/>
                    </a:lnTo>
                    <a:lnTo>
                      <a:pt x="20005" y="29530"/>
                    </a:lnTo>
                    <a:cubicBezTo>
                      <a:pt x="20082" y="29408"/>
                      <a:pt x="20173" y="29301"/>
                      <a:pt x="20249" y="29179"/>
                    </a:cubicBezTo>
                    <a:lnTo>
                      <a:pt x="20264" y="29164"/>
                    </a:lnTo>
                    <a:lnTo>
                      <a:pt x="20310" y="29103"/>
                    </a:lnTo>
                    <a:cubicBezTo>
                      <a:pt x="20371" y="28996"/>
                      <a:pt x="20447" y="28905"/>
                      <a:pt x="20508" y="28813"/>
                    </a:cubicBezTo>
                    <a:cubicBezTo>
                      <a:pt x="20539" y="28768"/>
                      <a:pt x="20554" y="28737"/>
                      <a:pt x="20584" y="28707"/>
                    </a:cubicBezTo>
                    <a:cubicBezTo>
                      <a:pt x="20645" y="28631"/>
                      <a:pt x="20691" y="28554"/>
                      <a:pt x="20752" y="28478"/>
                    </a:cubicBezTo>
                    <a:cubicBezTo>
                      <a:pt x="20813" y="28387"/>
                      <a:pt x="20874" y="28311"/>
                      <a:pt x="20935" y="28219"/>
                    </a:cubicBezTo>
                    <a:lnTo>
                      <a:pt x="21011" y="28128"/>
                    </a:lnTo>
                    <a:cubicBezTo>
                      <a:pt x="21102" y="28006"/>
                      <a:pt x="21179" y="27884"/>
                      <a:pt x="21240" y="27793"/>
                    </a:cubicBezTo>
                    <a:cubicBezTo>
                      <a:pt x="21301" y="27701"/>
                      <a:pt x="21346" y="27610"/>
                      <a:pt x="21407" y="27518"/>
                    </a:cubicBezTo>
                    <a:lnTo>
                      <a:pt x="21422" y="27473"/>
                    </a:lnTo>
                    <a:cubicBezTo>
                      <a:pt x="21483" y="27366"/>
                      <a:pt x="21560" y="27259"/>
                      <a:pt x="21620" y="27153"/>
                    </a:cubicBezTo>
                    <a:cubicBezTo>
                      <a:pt x="21651" y="27107"/>
                      <a:pt x="21681" y="27061"/>
                      <a:pt x="21697" y="27016"/>
                    </a:cubicBezTo>
                    <a:cubicBezTo>
                      <a:pt x="21742" y="26939"/>
                      <a:pt x="21788" y="26878"/>
                      <a:pt x="21819" y="26818"/>
                    </a:cubicBezTo>
                    <a:lnTo>
                      <a:pt x="22032" y="26452"/>
                    </a:lnTo>
                    <a:cubicBezTo>
                      <a:pt x="22062" y="26406"/>
                      <a:pt x="22078" y="26376"/>
                      <a:pt x="22108" y="26330"/>
                    </a:cubicBezTo>
                    <a:cubicBezTo>
                      <a:pt x="22139" y="26269"/>
                      <a:pt x="22184" y="26193"/>
                      <a:pt x="22230" y="26132"/>
                    </a:cubicBezTo>
                    <a:cubicBezTo>
                      <a:pt x="22306" y="26010"/>
                      <a:pt x="22382" y="25873"/>
                      <a:pt x="22458" y="25736"/>
                    </a:cubicBezTo>
                    <a:lnTo>
                      <a:pt x="22550" y="25583"/>
                    </a:lnTo>
                    <a:cubicBezTo>
                      <a:pt x="22672" y="25385"/>
                      <a:pt x="22778" y="25187"/>
                      <a:pt x="22885" y="24974"/>
                    </a:cubicBezTo>
                    <a:cubicBezTo>
                      <a:pt x="22946" y="24837"/>
                      <a:pt x="23007" y="24715"/>
                      <a:pt x="23068" y="24593"/>
                    </a:cubicBezTo>
                    <a:lnTo>
                      <a:pt x="23083" y="24517"/>
                    </a:lnTo>
                    <a:cubicBezTo>
                      <a:pt x="23114" y="24471"/>
                      <a:pt x="23129" y="24441"/>
                      <a:pt x="23144" y="24395"/>
                    </a:cubicBezTo>
                    <a:cubicBezTo>
                      <a:pt x="23175" y="24334"/>
                      <a:pt x="23205" y="24258"/>
                      <a:pt x="23236" y="24197"/>
                    </a:cubicBezTo>
                    <a:lnTo>
                      <a:pt x="23236" y="24182"/>
                    </a:lnTo>
                    <a:cubicBezTo>
                      <a:pt x="23266" y="24121"/>
                      <a:pt x="23296" y="24060"/>
                      <a:pt x="23327" y="23999"/>
                    </a:cubicBezTo>
                    <a:lnTo>
                      <a:pt x="23388" y="23907"/>
                    </a:lnTo>
                    <a:cubicBezTo>
                      <a:pt x="23403" y="23862"/>
                      <a:pt x="23434" y="23816"/>
                      <a:pt x="23449" y="23770"/>
                    </a:cubicBezTo>
                    <a:lnTo>
                      <a:pt x="23464" y="23755"/>
                    </a:lnTo>
                    <a:cubicBezTo>
                      <a:pt x="23495" y="23694"/>
                      <a:pt x="23525" y="23633"/>
                      <a:pt x="23571" y="23557"/>
                    </a:cubicBezTo>
                    <a:cubicBezTo>
                      <a:pt x="23601" y="23496"/>
                      <a:pt x="23632" y="23420"/>
                      <a:pt x="23662" y="23344"/>
                    </a:cubicBezTo>
                    <a:cubicBezTo>
                      <a:pt x="23723" y="23222"/>
                      <a:pt x="23769" y="23085"/>
                      <a:pt x="23814" y="22963"/>
                    </a:cubicBezTo>
                    <a:lnTo>
                      <a:pt x="23875" y="22810"/>
                    </a:lnTo>
                    <a:cubicBezTo>
                      <a:pt x="23906" y="22734"/>
                      <a:pt x="23936" y="22643"/>
                      <a:pt x="23967" y="22567"/>
                    </a:cubicBezTo>
                    <a:cubicBezTo>
                      <a:pt x="23997" y="22460"/>
                      <a:pt x="24028" y="22353"/>
                      <a:pt x="24058" y="22247"/>
                    </a:cubicBezTo>
                    <a:lnTo>
                      <a:pt x="24073" y="22201"/>
                    </a:lnTo>
                    <a:cubicBezTo>
                      <a:pt x="24119" y="22064"/>
                      <a:pt x="24165" y="21927"/>
                      <a:pt x="24211" y="21790"/>
                    </a:cubicBezTo>
                    <a:cubicBezTo>
                      <a:pt x="24226" y="21729"/>
                      <a:pt x="24241" y="21668"/>
                      <a:pt x="24272" y="21607"/>
                    </a:cubicBezTo>
                    <a:close/>
                    <a:moveTo>
                      <a:pt x="14722" y="33464"/>
                    </a:moveTo>
                    <a:lnTo>
                      <a:pt x="14722" y="33464"/>
                    </a:lnTo>
                    <a:cubicBezTo>
                      <a:pt x="14717" y="33478"/>
                      <a:pt x="14710" y="33492"/>
                      <a:pt x="14703" y="33506"/>
                    </a:cubicBezTo>
                    <a:lnTo>
                      <a:pt x="14719" y="33476"/>
                    </a:lnTo>
                    <a:cubicBezTo>
                      <a:pt x="14720" y="33472"/>
                      <a:pt x="14721" y="33468"/>
                      <a:pt x="14722" y="33464"/>
                    </a:cubicBezTo>
                    <a:close/>
                    <a:moveTo>
                      <a:pt x="28096" y="31221"/>
                    </a:moveTo>
                    <a:cubicBezTo>
                      <a:pt x="28111" y="31221"/>
                      <a:pt x="28126" y="31221"/>
                      <a:pt x="28141" y="31236"/>
                    </a:cubicBezTo>
                    <a:cubicBezTo>
                      <a:pt x="28157" y="31236"/>
                      <a:pt x="28157" y="31251"/>
                      <a:pt x="28157" y="31251"/>
                    </a:cubicBezTo>
                    <a:lnTo>
                      <a:pt x="28218" y="31251"/>
                    </a:lnTo>
                    <a:cubicBezTo>
                      <a:pt x="28248" y="31266"/>
                      <a:pt x="28279" y="31282"/>
                      <a:pt x="28294" y="31312"/>
                    </a:cubicBezTo>
                    <a:cubicBezTo>
                      <a:pt x="28355" y="31358"/>
                      <a:pt x="28416" y="31419"/>
                      <a:pt x="28461" y="31480"/>
                    </a:cubicBezTo>
                    <a:cubicBezTo>
                      <a:pt x="28522" y="31525"/>
                      <a:pt x="28568" y="31586"/>
                      <a:pt x="28629" y="31647"/>
                    </a:cubicBezTo>
                    <a:lnTo>
                      <a:pt x="28659" y="31693"/>
                    </a:lnTo>
                    <a:cubicBezTo>
                      <a:pt x="28720" y="31754"/>
                      <a:pt x="28781" y="31815"/>
                      <a:pt x="28827" y="31876"/>
                    </a:cubicBezTo>
                    <a:cubicBezTo>
                      <a:pt x="28858" y="31906"/>
                      <a:pt x="28888" y="31952"/>
                      <a:pt x="28919" y="31983"/>
                    </a:cubicBezTo>
                    <a:cubicBezTo>
                      <a:pt x="28949" y="32028"/>
                      <a:pt x="28995" y="32074"/>
                      <a:pt x="29025" y="32120"/>
                    </a:cubicBezTo>
                    <a:cubicBezTo>
                      <a:pt x="29025" y="32135"/>
                      <a:pt x="29025" y="32135"/>
                      <a:pt x="29040" y="32135"/>
                    </a:cubicBezTo>
                    <a:cubicBezTo>
                      <a:pt x="29056" y="32181"/>
                      <a:pt x="29086" y="32226"/>
                      <a:pt x="29101" y="32272"/>
                    </a:cubicBezTo>
                    <a:cubicBezTo>
                      <a:pt x="29117" y="32302"/>
                      <a:pt x="29132" y="32333"/>
                      <a:pt x="29147" y="32379"/>
                    </a:cubicBezTo>
                    <a:cubicBezTo>
                      <a:pt x="29162" y="32409"/>
                      <a:pt x="29178" y="32455"/>
                      <a:pt x="29178" y="32485"/>
                    </a:cubicBezTo>
                    <a:lnTo>
                      <a:pt x="29193" y="32561"/>
                    </a:lnTo>
                    <a:cubicBezTo>
                      <a:pt x="29208" y="32592"/>
                      <a:pt x="29208" y="32607"/>
                      <a:pt x="29208" y="32638"/>
                    </a:cubicBezTo>
                    <a:lnTo>
                      <a:pt x="29208" y="32653"/>
                    </a:lnTo>
                    <a:cubicBezTo>
                      <a:pt x="29208" y="32714"/>
                      <a:pt x="29208" y="32775"/>
                      <a:pt x="29208" y="32836"/>
                    </a:cubicBezTo>
                    <a:cubicBezTo>
                      <a:pt x="29208" y="32912"/>
                      <a:pt x="29193" y="32988"/>
                      <a:pt x="29193" y="33064"/>
                    </a:cubicBezTo>
                    <a:cubicBezTo>
                      <a:pt x="29178" y="33140"/>
                      <a:pt x="29162" y="33201"/>
                      <a:pt x="29132" y="33262"/>
                    </a:cubicBezTo>
                    <a:cubicBezTo>
                      <a:pt x="29117" y="33323"/>
                      <a:pt x="29101" y="33369"/>
                      <a:pt x="29071" y="33430"/>
                    </a:cubicBezTo>
                    <a:lnTo>
                      <a:pt x="29040" y="33491"/>
                    </a:lnTo>
                    <a:lnTo>
                      <a:pt x="29010" y="33537"/>
                    </a:lnTo>
                    <a:cubicBezTo>
                      <a:pt x="28995" y="33552"/>
                      <a:pt x="28979" y="33552"/>
                      <a:pt x="28979" y="33567"/>
                    </a:cubicBezTo>
                    <a:cubicBezTo>
                      <a:pt x="28964" y="33567"/>
                      <a:pt x="28964" y="33582"/>
                      <a:pt x="28949" y="33582"/>
                    </a:cubicBezTo>
                    <a:cubicBezTo>
                      <a:pt x="28949" y="33582"/>
                      <a:pt x="28949" y="33598"/>
                      <a:pt x="28934" y="33598"/>
                    </a:cubicBezTo>
                    <a:lnTo>
                      <a:pt x="28919" y="33598"/>
                    </a:lnTo>
                    <a:lnTo>
                      <a:pt x="28903" y="33613"/>
                    </a:lnTo>
                    <a:lnTo>
                      <a:pt x="28842" y="33613"/>
                    </a:lnTo>
                    <a:lnTo>
                      <a:pt x="28827" y="33598"/>
                    </a:lnTo>
                    <a:cubicBezTo>
                      <a:pt x="28812" y="33598"/>
                      <a:pt x="28797" y="33598"/>
                      <a:pt x="28781" y="33582"/>
                    </a:cubicBezTo>
                    <a:lnTo>
                      <a:pt x="28736" y="33567"/>
                    </a:lnTo>
                    <a:cubicBezTo>
                      <a:pt x="28720" y="33552"/>
                      <a:pt x="28720" y="33552"/>
                      <a:pt x="28705" y="33537"/>
                    </a:cubicBezTo>
                    <a:cubicBezTo>
                      <a:pt x="28690" y="33521"/>
                      <a:pt x="28675" y="33506"/>
                      <a:pt x="28659" y="33491"/>
                    </a:cubicBezTo>
                    <a:cubicBezTo>
                      <a:pt x="28644" y="33476"/>
                      <a:pt x="28644" y="33476"/>
                      <a:pt x="28629" y="33460"/>
                    </a:cubicBezTo>
                    <a:cubicBezTo>
                      <a:pt x="28629" y="33460"/>
                      <a:pt x="28629" y="33460"/>
                      <a:pt x="28614" y="33445"/>
                    </a:cubicBezTo>
                    <a:cubicBezTo>
                      <a:pt x="28614" y="33445"/>
                      <a:pt x="28614" y="33430"/>
                      <a:pt x="28599" y="33430"/>
                    </a:cubicBezTo>
                    <a:cubicBezTo>
                      <a:pt x="28583" y="33399"/>
                      <a:pt x="28568" y="33354"/>
                      <a:pt x="28538" y="33323"/>
                    </a:cubicBezTo>
                    <a:cubicBezTo>
                      <a:pt x="28507" y="33247"/>
                      <a:pt x="28461" y="33156"/>
                      <a:pt x="28431" y="33049"/>
                    </a:cubicBezTo>
                    <a:cubicBezTo>
                      <a:pt x="28385" y="32942"/>
                      <a:pt x="28355" y="32836"/>
                      <a:pt x="28309" y="32699"/>
                    </a:cubicBezTo>
                    <a:lnTo>
                      <a:pt x="28309" y="32668"/>
                    </a:lnTo>
                    <a:cubicBezTo>
                      <a:pt x="28263" y="32546"/>
                      <a:pt x="28233" y="32440"/>
                      <a:pt x="28187" y="32318"/>
                    </a:cubicBezTo>
                    <a:cubicBezTo>
                      <a:pt x="28141" y="32181"/>
                      <a:pt x="28081" y="32059"/>
                      <a:pt x="28020" y="31967"/>
                    </a:cubicBezTo>
                    <a:cubicBezTo>
                      <a:pt x="28004" y="31952"/>
                      <a:pt x="28004" y="31937"/>
                      <a:pt x="27989" y="31922"/>
                    </a:cubicBezTo>
                    <a:cubicBezTo>
                      <a:pt x="27928" y="31845"/>
                      <a:pt x="27852" y="31769"/>
                      <a:pt x="27745" y="31693"/>
                    </a:cubicBezTo>
                    <a:lnTo>
                      <a:pt x="27669" y="31647"/>
                    </a:lnTo>
                    <a:cubicBezTo>
                      <a:pt x="27639" y="31617"/>
                      <a:pt x="27608" y="31602"/>
                      <a:pt x="27578" y="31571"/>
                    </a:cubicBezTo>
                    <a:lnTo>
                      <a:pt x="27563" y="31571"/>
                    </a:lnTo>
                    <a:cubicBezTo>
                      <a:pt x="27563" y="31556"/>
                      <a:pt x="27547" y="31556"/>
                      <a:pt x="27547" y="31556"/>
                    </a:cubicBezTo>
                    <a:lnTo>
                      <a:pt x="27547" y="31541"/>
                    </a:lnTo>
                    <a:lnTo>
                      <a:pt x="27532" y="31541"/>
                    </a:lnTo>
                    <a:lnTo>
                      <a:pt x="27532" y="31525"/>
                    </a:lnTo>
                    <a:cubicBezTo>
                      <a:pt x="27532" y="31525"/>
                      <a:pt x="27532" y="31510"/>
                      <a:pt x="27532" y="31495"/>
                    </a:cubicBezTo>
                    <a:lnTo>
                      <a:pt x="27532" y="31480"/>
                    </a:lnTo>
                    <a:cubicBezTo>
                      <a:pt x="27532" y="31464"/>
                      <a:pt x="27547" y="31464"/>
                      <a:pt x="27547" y="31449"/>
                    </a:cubicBezTo>
                    <a:cubicBezTo>
                      <a:pt x="27547" y="31449"/>
                      <a:pt x="27547" y="31434"/>
                      <a:pt x="27563" y="31434"/>
                    </a:cubicBezTo>
                    <a:cubicBezTo>
                      <a:pt x="27563" y="31419"/>
                      <a:pt x="27578" y="31419"/>
                      <a:pt x="27578" y="31404"/>
                    </a:cubicBezTo>
                    <a:cubicBezTo>
                      <a:pt x="27593" y="31388"/>
                      <a:pt x="27593" y="31388"/>
                      <a:pt x="27608" y="31373"/>
                    </a:cubicBezTo>
                    <a:lnTo>
                      <a:pt x="27623" y="31373"/>
                    </a:lnTo>
                    <a:cubicBezTo>
                      <a:pt x="27623" y="31373"/>
                      <a:pt x="27623" y="31358"/>
                      <a:pt x="27639" y="31358"/>
                    </a:cubicBezTo>
                    <a:lnTo>
                      <a:pt x="27654" y="31358"/>
                    </a:lnTo>
                    <a:cubicBezTo>
                      <a:pt x="27684" y="31358"/>
                      <a:pt x="27715" y="31343"/>
                      <a:pt x="27761" y="31343"/>
                    </a:cubicBezTo>
                    <a:lnTo>
                      <a:pt x="27867" y="31343"/>
                    </a:lnTo>
                    <a:lnTo>
                      <a:pt x="27913" y="31327"/>
                    </a:lnTo>
                    <a:cubicBezTo>
                      <a:pt x="28004" y="31327"/>
                      <a:pt x="28096" y="31312"/>
                      <a:pt x="28187" y="31297"/>
                    </a:cubicBezTo>
                    <a:cubicBezTo>
                      <a:pt x="28172" y="31282"/>
                      <a:pt x="28141" y="31251"/>
                      <a:pt x="28111" y="31236"/>
                    </a:cubicBezTo>
                    <a:cubicBezTo>
                      <a:pt x="28111" y="31236"/>
                      <a:pt x="28111" y="31221"/>
                      <a:pt x="28096" y="31221"/>
                    </a:cubicBezTo>
                    <a:close/>
                    <a:moveTo>
                      <a:pt x="19030" y="33613"/>
                    </a:moveTo>
                    <a:cubicBezTo>
                      <a:pt x="19061" y="33628"/>
                      <a:pt x="19076" y="33628"/>
                      <a:pt x="19091" y="33628"/>
                    </a:cubicBezTo>
                    <a:cubicBezTo>
                      <a:pt x="19061" y="33628"/>
                      <a:pt x="19030" y="33628"/>
                      <a:pt x="19000" y="33643"/>
                    </a:cubicBezTo>
                    <a:cubicBezTo>
                      <a:pt x="19000" y="33628"/>
                      <a:pt x="19015" y="33628"/>
                      <a:pt x="19015" y="33613"/>
                    </a:cubicBezTo>
                    <a:close/>
                    <a:moveTo>
                      <a:pt x="1189" y="32485"/>
                    </a:moveTo>
                    <a:cubicBezTo>
                      <a:pt x="1250" y="32501"/>
                      <a:pt x="1311" y="32531"/>
                      <a:pt x="1357" y="32546"/>
                    </a:cubicBezTo>
                    <a:lnTo>
                      <a:pt x="1387" y="32561"/>
                    </a:lnTo>
                    <a:cubicBezTo>
                      <a:pt x="1509" y="32622"/>
                      <a:pt x="1631" y="32668"/>
                      <a:pt x="1753" y="32729"/>
                    </a:cubicBezTo>
                    <a:cubicBezTo>
                      <a:pt x="1844" y="32775"/>
                      <a:pt x="1951" y="32820"/>
                      <a:pt x="2058" y="32866"/>
                    </a:cubicBezTo>
                    <a:cubicBezTo>
                      <a:pt x="2195" y="32927"/>
                      <a:pt x="2317" y="32988"/>
                      <a:pt x="2438" y="33034"/>
                    </a:cubicBezTo>
                    <a:cubicBezTo>
                      <a:pt x="2560" y="33095"/>
                      <a:pt x="2682" y="33140"/>
                      <a:pt x="2789" y="33186"/>
                    </a:cubicBezTo>
                    <a:cubicBezTo>
                      <a:pt x="2956" y="33232"/>
                      <a:pt x="3109" y="33293"/>
                      <a:pt x="3261" y="33338"/>
                    </a:cubicBezTo>
                    <a:cubicBezTo>
                      <a:pt x="3414" y="33384"/>
                      <a:pt x="3566" y="33430"/>
                      <a:pt x="3718" y="33476"/>
                    </a:cubicBezTo>
                    <a:cubicBezTo>
                      <a:pt x="3855" y="33506"/>
                      <a:pt x="3993" y="33552"/>
                      <a:pt x="4130" y="33582"/>
                    </a:cubicBezTo>
                    <a:cubicBezTo>
                      <a:pt x="4282" y="33613"/>
                      <a:pt x="4450" y="33658"/>
                      <a:pt x="4602" y="33704"/>
                    </a:cubicBezTo>
                    <a:lnTo>
                      <a:pt x="4632" y="33704"/>
                    </a:lnTo>
                    <a:cubicBezTo>
                      <a:pt x="4663" y="33719"/>
                      <a:pt x="4693" y="33735"/>
                      <a:pt x="4724" y="33735"/>
                    </a:cubicBezTo>
                    <a:lnTo>
                      <a:pt x="4830" y="33780"/>
                    </a:lnTo>
                    <a:lnTo>
                      <a:pt x="4861" y="33796"/>
                    </a:lnTo>
                    <a:lnTo>
                      <a:pt x="4876" y="33811"/>
                    </a:lnTo>
                    <a:lnTo>
                      <a:pt x="4709" y="33811"/>
                    </a:lnTo>
                    <a:cubicBezTo>
                      <a:pt x="4617" y="33826"/>
                      <a:pt x="4556" y="33841"/>
                      <a:pt x="4465" y="33857"/>
                    </a:cubicBezTo>
                    <a:lnTo>
                      <a:pt x="4404" y="33872"/>
                    </a:lnTo>
                    <a:cubicBezTo>
                      <a:pt x="4358" y="33887"/>
                      <a:pt x="4312" y="33902"/>
                      <a:pt x="4252" y="33917"/>
                    </a:cubicBezTo>
                    <a:cubicBezTo>
                      <a:pt x="4175" y="33933"/>
                      <a:pt x="4084" y="33948"/>
                      <a:pt x="3993" y="33963"/>
                    </a:cubicBezTo>
                    <a:cubicBezTo>
                      <a:pt x="3947" y="33978"/>
                      <a:pt x="3916" y="33978"/>
                      <a:pt x="3871" y="33978"/>
                    </a:cubicBezTo>
                    <a:lnTo>
                      <a:pt x="3749" y="33978"/>
                    </a:lnTo>
                    <a:cubicBezTo>
                      <a:pt x="3673" y="33978"/>
                      <a:pt x="3581" y="33963"/>
                      <a:pt x="3505" y="33948"/>
                    </a:cubicBezTo>
                    <a:lnTo>
                      <a:pt x="3383" y="33933"/>
                    </a:lnTo>
                    <a:cubicBezTo>
                      <a:pt x="3322" y="33917"/>
                      <a:pt x="3261" y="33902"/>
                      <a:pt x="3200" y="33902"/>
                    </a:cubicBezTo>
                    <a:cubicBezTo>
                      <a:pt x="3146" y="33891"/>
                      <a:pt x="3093" y="33881"/>
                      <a:pt x="3044" y="33881"/>
                    </a:cubicBezTo>
                    <a:cubicBezTo>
                      <a:pt x="3024" y="33881"/>
                      <a:pt x="3005" y="33883"/>
                      <a:pt x="2987" y="33887"/>
                    </a:cubicBezTo>
                    <a:cubicBezTo>
                      <a:pt x="2926" y="33887"/>
                      <a:pt x="2880" y="33902"/>
                      <a:pt x="2835" y="33902"/>
                    </a:cubicBezTo>
                    <a:cubicBezTo>
                      <a:pt x="2789" y="33917"/>
                      <a:pt x="2743" y="33933"/>
                      <a:pt x="2682" y="33933"/>
                    </a:cubicBezTo>
                    <a:cubicBezTo>
                      <a:pt x="2637" y="33948"/>
                      <a:pt x="2591" y="33963"/>
                      <a:pt x="2545" y="33963"/>
                    </a:cubicBezTo>
                    <a:cubicBezTo>
                      <a:pt x="2484" y="33978"/>
                      <a:pt x="2423" y="33978"/>
                      <a:pt x="2362" y="33994"/>
                    </a:cubicBezTo>
                    <a:cubicBezTo>
                      <a:pt x="2332" y="33994"/>
                      <a:pt x="2301" y="34009"/>
                      <a:pt x="2271" y="34009"/>
                    </a:cubicBezTo>
                    <a:lnTo>
                      <a:pt x="2088" y="34009"/>
                    </a:lnTo>
                    <a:cubicBezTo>
                      <a:pt x="2042" y="34009"/>
                      <a:pt x="1981" y="34009"/>
                      <a:pt x="1936" y="33994"/>
                    </a:cubicBezTo>
                    <a:cubicBezTo>
                      <a:pt x="1905" y="33994"/>
                      <a:pt x="1875" y="33978"/>
                      <a:pt x="1829" y="33978"/>
                    </a:cubicBezTo>
                    <a:cubicBezTo>
                      <a:pt x="1814" y="33963"/>
                      <a:pt x="1799" y="33963"/>
                      <a:pt x="1783" y="33963"/>
                    </a:cubicBezTo>
                    <a:cubicBezTo>
                      <a:pt x="1753" y="33948"/>
                      <a:pt x="1738" y="33933"/>
                      <a:pt x="1707" y="33917"/>
                    </a:cubicBezTo>
                    <a:cubicBezTo>
                      <a:pt x="1677" y="33902"/>
                      <a:pt x="1661" y="33887"/>
                      <a:pt x="1631" y="33857"/>
                    </a:cubicBezTo>
                    <a:cubicBezTo>
                      <a:pt x="1585" y="33826"/>
                      <a:pt x="1555" y="33796"/>
                      <a:pt x="1509" y="33765"/>
                    </a:cubicBezTo>
                    <a:cubicBezTo>
                      <a:pt x="1479" y="33719"/>
                      <a:pt x="1433" y="33674"/>
                      <a:pt x="1402" y="33628"/>
                    </a:cubicBezTo>
                    <a:cubicBezTo>
                      <a:pt x="1357" y="33567"/>
                      <a:pt x="1326" y="33506"/>
                      <a:pt x="1296" y="33460"/>
                    </a:cubicBezTo>
                    <a:lnTo>
                      <a:pt x="1281" y="33430"/>
                    </a:lnTo>
                    <a:cubicBezTo>
                      <a:pt x="1265" y="33415"/>
                      <a:pt x="1250" y="33384"/>
                      <a:pt x="1235" y="33369"/>
                    </a:cubicBezTo>
                    <a:cubicBezTo>
                      <a:pt x="1235" y="33338"/>
                      <a:pt x="1220" y="33293"/>
                      <a:pt x="1204" y="33262"/>
                    </a:cubicBezTo>
                    <a:lnTo>
                      <a:pt x="1189" y="33247"/>
                    </a:lnTo>
                    <a:cubicBezTo>
                      <a:pt x="1174" y="33217"/>
                      <a:pt x="1174" y="33201"/>
                      <a:pt x="1159" y="33171"/>
                    </a:cubicBezTo>
                    <a:lnTo>
                      <a:pt x="1143" y="33125"/>
                    </a:lnTo>
                    <a:lnTo>
                      <a:pt x="1128" y="33079"/>
                    </a:lnTo>
                    <a:lnTo>
                      <a:pt x="1143" y="33079"/>
                    </a:lnTo>
                    <a:cubicBezTo>
                      <a:pt x="1128" y="33049"/>
                      <a:pt x="1128" y="33019"/>
                      <a:pt x="1113" y="32988"/>
                    </a:cubicBezTo>
                    <a:cubicBezTo>
                      <a:pt x="1098" y="32927"/>
                      <a:pt x="1098" y="32866"/>
                      <a:pt x="1082" y="32820"/>
                    </a:cubicBezTo>
                    <a:lnTo>
                      <a:pt x="1082" y="32805"/>
                    </a:lnTo>
                    <a:cubicBezTo>
                      <a:pt x="1082" y="32760"/>
                      <a:pt x="1067" y="32714"/>
                      <a:pt x="1067" y="32668"/>
                    </a:cubicBezTo>
                    <a:cubicBezTo>
                      <a:pt x="1067" y="32653"/>
                      <a:pt x="1082" y="32638"/>
                      <a:pt x="1082" y="32607"/>
                    </a:cubicBezTo>
                    <a:cubicBezTo>
                      <a:pt x="1082" y="32592"/>
                      <a:pt x="1082" y="32577"/>
                      <a:pt x="1082" y="32561"/>
                    </a:cubicBezTo>
                    <a:cubicBezTo>
                      <a:pt x="1098" y="32546"/>
                      <a:pt x="1098" y="32531"/>
                      <a:pt x="1098" y="32516"/>
                    </a:cubicBezTo>
                    <a:cubicBezTo>
                      <a:pt x="1113" y="32516"/>
                      <a:pt x="1113" y="32516"/>
                      <a:pt x="1113" y="32501"/>
                    </a:cubicBezTo>
                    <a:cubicBezTo>
                      <a:pt x="1113" y="32501"/>
                      <a:pt x="1113" y="32501"/>
                      <a:pt x="1128" y="32485"/>
                    </a:cubicBezTo>
                    <a:close/>
                    <a:moveTo>
                      <a:pt x="13043" y="33049"/>
                    </a:moveTo>
                    <a:cubicBezTo>
                      <a:pt x="13058" y="33049"/>
                      <a:pt x="13058" y="33064"/>
                      <a:pt x="13073" y="33064"/>
                    </a:cubicBezTo>
                    <a:lnTo>
                      <a:pt x="13104" y="33064"/>
                    </a:lnTo>
                    <a:cubicBezTo>
                      <a:pt x="13119" y="33064"/>
                      <a:pt x="13119" y="33064"/>
                      <a:pt x="13134" y="33079"/>
                    </a:cubicBezTo>
                    <a:cubicBezTo>
                      <a:pt x="13149" y="33079"/>
                      <a:pt x="13165" y="33095"/>
                      <a:pt x="13195" y="33110"/>
                    </a:cubicBezTo>
                    <a:cubicBezTo>
                      <a:pt x="13210" y="33110"/>
                      <a:pt x="13225" y="33125"/>
                      <a:pt x="13241" y="33140"/>
                    </a:cubicBezTo>
                    <a:cubicBezTo>
                      <a:pt x="13271" y="33171"/>
                      <a:pt x="13302" y="33201"/>
                      <a:pt x="13332" y="33232"/>
                    </a:cubicBezTo>
                    <a:cubicBezTo>
                      <a:pt x="13393" y="33278"/>
                      <a:pt x="13454" y="33323"/>
                      <a:pt x="13515" y="33369"/>
                    </a:cubicBezTo>
                    <a:cubicBezTo>
                      <a:pt x="13591" y="33430"/>
                      <a:pt x="13683" y="33460"/>
                      <a:pt x="13774" y="33491"/>
                    </a:cubicBezTo>
                    <a:cubicBezTo>
                      <a:pt x="13804" y="33491"/>
                      <a:pt x="13820" y="33506"/>
                      <a:pt x="13850" y="33521"/>
                    </a:cubicBezTo>
                    <a:lnTo>
                      <a:pt x="13881" y="33521"/>
                    </a:lnTo>
                    <a:lnTo>
                      <a:pt x="13896" y="33537"/>
                    </a:lnTo>
                    <a:lnTo>
                      <a:pt x="13896" y="33552"/>
                    </a:lnTo>
                    <a:cubicBezTo>
                      <a:pt x="13911" y="33552"/>
                      <a:pt x="13911" y="33567"/>
                      <a:pt x="13911" y="33567"/>
                    </a:cubicBezTo>
                    <a:cubicBezTo>
                      <a:pt x="13926" y="33613"/>
                      <a:pt x="13942" y="33643"/>
                      <a:pt x="13957" y="33674"/>
                    </a:cubicBezTo>
                    <a:lnTo>
                      <a:pt x="13942" y="33674"/>
                    </a:lnTo>
                    <a:cubicBezTo>
                      <a:pt x="13835" y="33735"/>
                      <a:pt x="13728" y="33796"/>
                      <a:pt x="13637" y="33841"/>
                    </a:cubicBezTo>
                    <a:cubicBezTo>
                      <a:pt x="13591" y="33857"/>
                      <a:pt x="13576" y="33887"/>
                      <a:pt x="13530" y="33902"/>
                    </a:cubicBezTo>
                    <a:cubicBezTo>
                      <a:pt x="13515" y="33872"/>
                      <a:pt x="13485" y="33841"/>
                      <a:pt x="13454" y="33811"/>
                    </a:cubicBezTo>
                    <a:cubicBezTo>
                      <a:pt x="13408" y="33780"/>
                      <a:pt x="13347" y="33735"/>
                      <a:pt x="13271" y="33719"/>
                    </a:cubicBezTo>
                    <a:cubicBezTo>
                      <a:pt x="13233" y="33704"/>
                      <a:pt x="13187" y="33697"/>
                      <a:pt x="13140" y="33697"/>
                    </a:cubicBezTo>
                    <a:cubicBezTo>
                      <a:pt x="13092" y="33697"/>
                      <a:pt x="13043" y="33704"/>
                      <a:pt x="12997" y="33719"/>
                    </a:cubicBezTo>
                    <a:cubicBezTo>
                      <a:pt x="12982" y="33735"/>
                      <a:pt x="12951" y="33735"/>
                      <a:pt x="12921" y="33750"/>
                    </a:cubicBezTo>
                    <a:cubicBezTo>
                      <a:pt x="12890" y="33765"/>
                      <a:pt x="12875" y="33780"/>
                      <a:pt x="12845" y="33796"/>
                    </a:cubicBezTo>
                    <a:cubicBezTo>
                      <a:pt x="12784" y="33826"/>
                      <a:pt x="12723" y="33872"/>
                      <a:pt x="12677" y="33933"/>
                    </a:cubicBezTo>
                    <a:cubicBezTo>
                      <a:pt x="12647" y="33978"/>
                      <a:pt x="12616" y="34009"/>
                      <a:pt x="12586" y="34070"/>
                    </a:cubicBezTo>
                    <a:cubicBezTo>
                      <a:pt x="12555" y="34100"/>
                      <a:pt x="12540" y="34161"/>
                      <a:pt x="12525" y="34207"/>
                    </a:cubicBezTo>
                    <a:cubicBezTo>
                      <a:pt x="12540" y="34131"/>
                      <a:pt x="12555" y="34055"/>
                      <a:pt x="12555" y="33948"/>
                    </a:cubicBezTo>
                    <a:lnTo>
                      <a:pt x="12570" y="33902"/>
                    </a:lnTo>
                    <a:cubicBezTo>
                      <a:pt x="12570" y="33826"/>
                      <a:pt x="12570" y="33735"/>
                      <a:pt x="12586" y="33658"/>
                    </a:cubicBezTo>
                    <a:cubicBezTo>
                      <a:pt x="12586" y="33598"/>
                      <a:pt x="12601" y="33552"/>
                      <a:pt x="12616" y="33506"/>
                    </a:cubicBezTo>
                    <a:cubicBezTo>
                      <a:pt x="12616" y="33476"/>
                      <a:pt x="12631" y="33445"/>
                      <a:pt x="12647" y="33415"/>
                    </a:cubicBezTo>
                    <a:cubicBezTo>
                      <a:pt x="12662" y="33384"/>
                      <a:pt x="12677" y="33354"/>
                      <a:pt x="12692" y="33338"/>
                    </a:cubicBezTo>
                    <a:cubicBezTo>
                      <a:pt x="12707" y="33308"/>
                      <a:pt x="12723" y="33278"/>
                      <a:pt x="12738" y="33262"/>
                    </a:cubicBezTo>
                    <a:cubicBezTo>
                      <a:pt x="12768" y="33217"/>
                      <a:pt x="12799" y="33186"/>
                      <a:pt x="12829" y="33171"/>
                    </a:cubicBezTo>
                    <a:cubicBezTo>
                      <a:pt x="12845" y="33140"/>
                      <a:pt x="12860" y="33125"/>
                      <a:pt x="12890" y="33110"/>
                    </a:cubicBezTo>
                    <a:cubicBezTo>
                      <a:pt x="12906" y="33110"/>
                      <a:pt x="12921" y="33095"/>
                      <a:pt x="12936" y="33095"/>
                    </a:cubicBezTo>
                    <a:cubicBezTo>
                      <a:pt x="12936" y="33079"/>
                      <a:pt x="12951" y="33079"/>
                      <a:pt x="12951" y="33079"/>
                    </a:cubicBezTo>
                    <a:cubicBezTo>
                      <a:pt x="12966" y="33079"/>
                      <a:pt x="12966" y="33064"/>
                      <a:pt x="12982" y="33064"/>
                    </a:cubicBezTo>
                    <a:lnTo>
                      <a:pt x="12997" y="33064"/>
                    </a:lnTo>
                    <a:lnTo>
                      <a:pt x="13027" y="33049"/>
                    </a:lnTo>
                    <a:close/>
                    <a:moveTo>
                      <a:pt x="14353" y="33811"/>
                    </a:moveTo>
                    <a:cubicBezTo>
                      <a:pt x="14368" y="33811"/>
                      <a:pt x="14399" y="33811"/>
                      <a:pt x="14414" y="33826"/>
                    </a:cubicBezTo>
                    <a:lnTo>
                      <a:pt x="14444" y="33826"/>
                    </a:lnTo>
                    <a:lnTo>
                      <a:pt x="14475" y="33841"/>
                    </a:lnTo>
                    <a:cubicBezTo>
                      <a:pt x="14475" y="33857"/>
                      <a:pt x="14490" y="33857"/>
                      <a:pt x="14505" y="33872"/>
                    </a:cubicBezTo>
                    <a:cubicBezTo>
                      <a:pt x="14505" y="33887"/>
                      <a:pt x="14521" y="33887"/>
                      <a:pt x="14536" y="33902"/>
                    </a:cubicBezTo>
                    <a:cubicBezTo>
                      <a:pt x="14551" y="33917"/>
                      <a:pt x="14551" y="33933"/>
                      <a:pt x="14566" y="33933"/>
                    </a:cubicBezTo>
                    <a:lnTo>
                      <a:pt x="14597" y="33978"/>
                    </a:lnTo>
                    <a:cubicBezTo>
                      <a:pt x="14597" y="33978"/>
                      <a:pt x="14597" y="33994"/>
                      <a:pt x="14612" y="34009"/>
                    </a:cubicBezTo>
                    <a:lnTo>
                      <a:pt x="14612" y="34024"/>
                    </a:lnTo>
                    <a:cubicBezTo>
                      <a:pt x="14612" y="34039"/>
                      <a:pt x="14612" y="34039"/>
                      <a:pt x="14612" y="34055"/>
                    </a:cubicBezTo>
                    <a:cubicBezTo>
                      <a:pt x="14612" y="34070"/>
                      <a:pt x="14627" y="34085"/>
                      <a:pt x="14627" y="34100"/>
                    </a:cubicBezTo>
                    <a:lnTo>
                      <a:pt x="14612" y="34146"/>
                    </a:lnTo>
                    <a:cubicBezTo>
                      <a:pt x="14612" y="34176"/>
                      <a:pt x="14612" y="34192"/>
                      <a:pt x="14597" y="34222"/>
                    </a:cubicBezTo>
                    <a:cubicBezTo>
                      <a:pt x="14597" y="34237"/>
                      <a:pt x="14581" y="34268"/>
                      <a:pt x="14581" y="34283"/>
                    </a:cubicBezTo>
                    <a:cubicBezTo>
                      <a:pt x="14566" y="34314"/>
                      <a:pt x="14551" y="34344"/>
                      <a:pt x="14536" y="34359"/>
                    </a:cubicBezTo>
                    <a:cubicBezTo>
                      <a:pt x="14521" y="34375"/>
                      <a:pt x="14521" y="34405"/>
                      <a:pt x="14505" y="34420"/>
                    </a:cubicBezTo>
                    <a:cubicBezTo>
                      <a:pt x="14490" y="34435"/>
                      <a:pt x="14475" y="34451"/>
                      <a:pt x="14460" y="34466"/>
                    </a:cubicBezTo>
                    <a:cubicBezTo>
                      <a:pt x="14444" y="34481"/>
                      <a:pt x="14414" y="34496"/>
                      <a:pt x="14399" y="34512"/>
                    </a:cubicBezTo>
                    <a:cubicBezTo>
                      <a:pt x="14383" y="34527"/>
                      <a:pt x="14353" y="34542"/>
                      <a:pt x="14338" y="34557"/>
                    </a:cubicBezTo>
                    <a:cubicBezTo>
                      <a:pt x="14322" y="34557"/>
                      <a:pt x="14307" y="34573"/>
                      <a:pt x="14292" y="34573"/>
                    </a:cubicBezTo>
                    <a:lnTo>
                      <a:pt x="14262" y="34588"/>
                    </a:lnTo>
                    <a:cubicBezTo>
                      <a:pt x="14216" y="34603"/>
                      <a:pt x="14185" y="34618"/>
                      <a:pt x="14140" y="34618"/>
                    </a:cubicBezTo>
                    <a:cubicBezTo>
                      <a:pt x="14109" y="34634"/>
                      <a:pt x="14063" y="34634"/>
                      <a:pt x="14018" y="34649"/>
                    </a:cubicBezTo>
                    <a:cubicBezTo>
                      <a:pt x="13972" y="34588"/>
                      <a:pt x="13926" y="34527"/>
                      <a:pt x="13896" y="34466"/>
                    </a:cubicBezTo>
                    <a:cubicBezTo>
                      <a:pt x="13835" y="34375"/>
                      <a:pt x="13789" y="34283"/>
                      <a:pt x="13728" y="34192"/>
                    </a:cubicBezTo>
                    <a:cubicBezTo>
                      <a:pt x="13713" y="34161"/>
                      <a:pt x="13683" y="34131"/>
                      <a:pt x="13667" y="34100"/>
                    </a:cubicBezTo>
                    <a:cubicBezTo>
                      <a:pt x="13759" y="34039"/>
                      <a:pt x="13865" y="33978"/>
                      <a:pt x="13957" y="33933"/>
                    </a:cubicBezTo>
                    <a:cubicBezTo>
                      <a:pt x="14003" y="33902"/>
                      <a:pt x="14048" y="33872"/>
                      <a:pt x="14094" y="33857"/>
                    </a:cubicBezTo>
                    <a:cubicBezTo>
                      <a:pt x="14124" y="33841"/>
                      <a:pt x="14140" y="33841"/>
                      <a:pt x="14155" y="33826"/>
                    </a:cubicBezTo>
                    <a:cubicBezTo>
                      <a:pt x="14170" y="33826"/>
                      <a:pt x="14201" y="33826"/>
                      <a:pt x="14216" y="33811"/>
                    </a:cubicBezTo>
                    <a:close/>
                    <a:moveTo>
                      <a:pt x="18259" y="34667"/>
                    </a:moveTo>
                    <a:lnTo>
                      <a:pt x="18259" y="34667"/>
                    </a:lnTo>
                    <a:cubicBezTo>
                      <a:pt x="18256" y="34670"/>
                      <a:pt x="18253" y="34673"/>
                      <a:pt x="18253" y="34679"/>
                    </a:cubicBezTo>
                    <a:cubicBezTo>
                      <a:pt x="18255" y="34675"/>
                      <a:pt x="18257" y="34671"/>
                      <a:pt x="18259" y="34667"/>
                    </a:cubicBezTo>
                    <a:close/>
                    <a:moveTo>
                      <a:pt x="12525" y="34253"/>
                    </a:moveTo>
                    <a:cubicBezTo>
                      <a:pt x="12525" y="34283"/>
                      <a:pt x="12509" y="34329"/>
                      <a:pt x="12509" y="34375"/>
                    </a:cubicBezTo>
                    <a:cubicBezTo>
                      <a:pt x="12509" y="34420"/>
                      <a:pt x="12509" y="34481"/>
                      <a:pt x="12525" y="34527"/>
                    </a:cubicBezTo>
                    <a:cubicBezTo>
                      <a:pt x="12540" y="34557"/>
                      <a:pt x="12555" y="34588"/>
                      <a:pt x="12555" y="34618"/>
                    </a:cubicBezTo>
                    <a:cubicBezTo>
                      <a:pt x="12525" y="34649"/>
                      <a:pt x="12494" y="34679"/>
                      <a:pt x="12464" y="34710"/>
                    </a:cubicBezTo>
                    <a:lnTo>
                      <a:pt x="12327" y="34847"/>
                    </a:lnTo>
                    <a:cubicBezTo>
                      <a:pt x="12403" y="34679"/>
                      <a:pt x="12479" y="34466"/>
                      <a:pt x="12525" y="34253"/>
                    </a:cubicBezTo>
                    <a:close/>
                    <a:moveTo>
                      <a:pt x="12723" y="34832"/>
                    </a:moveTo>
                    <a:cubicBezTo>
                      <a:pt x="12753" y="34847"/>
                      <a:pt x="12784" y="34877"/>
                      <a:pt x="12799" y="34893"/>
                    </a:cubicBezTo>
                    <a:cubicBezTo>
                      <a:pt x="12814" y="34893"/>
                      <a:pt x="12814" y="34893"/>
                      <a:pt x="12829" y="34908"/>
                    </a:cubicBezTo>
                    <a:cubicBezTo>
                      <a:pt x="12784" y="34923"/>
                      <a:pt x="12738" y="34938"/>
                      <a:pt x="12692" y="34954"/>
                    </a:cubicBezTo>
                    <a:lnTo>
                      <a:pt x="12677" y="34954"/>
                    </a:lnTo>
                    <a:cubicBezTo>
                      <a:pt x="12631" y="34969"/>
                      <a:pt x="12601" y="34984"/>
                      <a:pt x="12555" y="35014"/>
                    </a:cubicBezTo>
                    <a:cubicBezTo>
                      <a:pt x="12540" y="35014"/>
                      <a:pt x="12525" y="35030"/>
                      <a:pt x="12494" y="35030"/>
                    </a:cubicBezTo>
                    <a:cubicBezTo>
                      <a:pt x="12509" y="35030"/>
                      <a:pt x="12509" y="35014"/>
                      <a:pt x="12525" y="35014"/>
                    </a:cubicBezTo>
                    <a:lnTo>
                      <a:pt x="12540" y="34999"/>
                    </a:lnTo>
                    <a:lnTo>
                      <a:pt x="12570" y="34969"/>
                    </a:lnTo>
                    <a:cubicBezTo>
                      <a:pt x="12616" y="34923"/>
                      <a:pt x="12677" y="34877"/>
                      <a:pt x="12723" y="34832"/>
                    </a:cubicBezTo>
                    <a:close/>
                    <a:moveTo>
                      <a:pt x="17309" y="30154"/>
                    </a:moveTo>
                    <a:lnTo>
                      <a:pt x="17293" y="30169"/>
                    </a:lnTo>
                    <a:cubicBezTo>
                      <a:pt x="17248" y="30185"/>
                      <a:pt x="17217" y="30215"/>
                      <a:pt x="17187" y="30230"/>
                    </a:cubicBezTo>
                    <a:cubicBezTo>
                      <a:pt x="17126" y="30261"/>
                      <a:pt x="17050" y="30307"/>
                      <a:pt x="16974" y="30352"/>
                    </a:cubicBezTo>
                    <a:cubicBezTo>
                      <a:pt x="16913" y="30383"/>
                      <a:pt x="16867" y="30428"/>
                      <a:pt x="16791" y="30474"/>
                    </a:cubicBezTo>
                    <a:cubicBezTo>
                      <a:pt x="16760" y="30489"/>
                      <a:pt x="16730" y="30520"/>
                      <a:pt x="16715" y="30535"/>
                    </a:cubicBezTo>
                    <a:lnTo>
                      <a:pt x="16669" y="30581"/>
                    </a:lnTo>
                    <a:lnTo>
                      <a:pt x="16638" y="30596"/>
                    </a:lnTo>
                    <a:cubicBezTo>
                      <a:pt x="16623" y="30596"/>
                      <a:pt x="16623" y="30611"/>
                      <a:pt x="16608" y="30611"/>
                    </a:cubicBezTo>
                    <a:lnTo>
                      <a:pt x="16577" y="30642"/>
                    </a:lnTo>
                    <a:lnTo>
                      <a:pt x="16547" y="30672"/>
                    </a:lnTo>
                    <a:lnTo>
                      <a:pt x="16532" y="30687"/>
                    </a:lnTo>
                    <a:cubicBezTo>
                      <a:pt x="16516" y="30703"/>
                      <a:pt x="16501" y="30718"/>
                      <a:pt x="16486" y="30733"/>
                    </a:cubicBezTo>
                    <a:lnTo>
                      <a:pt x="16456" y="30764"/>
                    </a:lnTo>
                    <a:lnTo>
                      <a:pt x="16410" y="30809"/>
                    </a:lnTo>
                    <a:lnTo>
                      <a:pt x="16395" y="30825"/>
                    </a:lnTo>
                    <a:cubicBezTo>
                      <a:pt x="16379" y="30840"/>
                      <a:pt x="16379" y="30855"/>
                      <a:pt x="16364" y="30855"/>
                    </a:cubicBezTo>
                    <a:lnTo>
                      <a:pt x="16334" y="30901"/>
                    </a:lnTo>
                    <a:cubicBezTo>
                      <a:pt x="16288" y="30946"/>
                      <a:pt x="16257" y="30992"/>
                      <a:pt x="16212" y="31023"/>
                    </a:cubicBezTo>
                    <a:cubicBezTo>
                      <a:pt x="16166" y="31099"/>
                      <a:pt x="16120" y="31160"/>
                      <a:pt x="16059" y="31221"/>
                    </a:cubicBezTo>
                    <a:lnTo>
                      <a:pt x="16014" y="31282"/>
                    </a:lnTo>
                    <a:cubicBezTo>
                      <a:pt x="15937" y="31388"/>
                      <a:pt x="15861" y="31480"/>
                      <a:pt x="15770" y="31586"/>
                    </a:cubicBezTo>
                    <a:lnTo>
                      <a:pt x="15739" y="31632"/>
                    </a:lnTo>
                    <a:cubicBezTo>
                      <a:pt x="15709" y="31663"/>
                      <a:pt x="15678" y="31693"/>
                      <a:pt x="15663" y="31723"/>
                    </a:cubicBezTo>
                    <a:lnTo>
                      <a:pt x="15663" y="31708"/>
                    </a:lnTo>
                    <a:lnTo>
                      <a:pt x="15648" y="31739"/>
                    </a:lnTo>
                    <a:lnTo>
                      <a:pt x="15557" y="31845"/>
                    </a:lnTo>
                    <a:cubicBezTo>
                      <a:pt x="15511" y="31906"/>
                      <a:pt x="15450" y="31967"/>
                      <a:pt x="15419" y="32013"/>
                    </a:cubicBezTo>
                    <a:lnTo>
                      <a:pt x="15389" y="32043"/>
                    </a:lnTo>
                    <a:cubicBezTo>
                      <a:pt x="15374" y="32059"/>
                      <a:pt x="15359" y="32089"/>
                      <a:pt x="15343" y="32104"/>
                    </a:cubicBezTo>
                    <a:cubicBezTo>
                      <a:pt x="15313" y="32150"/>
                      <a:pt x="15298" y="32181"/>
                      <a:pt x="15267" y="32226"/>
                    </a:cubicBezTo>
                    <a:cubicBezTo>
                      <a:pt x="15252" y="32242"/>
                      <a:pt x="15237" y="32272"/>
                      <a:pt x="15221" y="32287"/>
                    </a:cubicBezTo>
                    <a:lnTo>
                      <a:pt x="15191" y="32333"/>
                    </a:lnTo>
                    <a:lnTo>
                      <a:pt x="15176" y="32363"/>
                    </a:lnTo>
                    <a:lnTo>
                      <a:pt x="15176" y="32379"/>
                    </a:lnTo>
                    <a:cubicBezTo>
                      <a:pt x="15160" y="32379"/>
                      <a:pt x="15160" y="32394"/>
                      <a:pt x="15160" y="32394"/>
                    </a:cubicBezTo>
                    <a:lnTo>
                      <a:pt x="15130" y="32440"/>
                    </a:lnTo>
                    <a:cubicBezTo>
                      <a:pt x="15100" y="32485"/>
                      <a:pt x="15084" y="32531"/>
                      <a:pt x="15054" y="32577"/>
                    </a:cubicBezTo>
                    <a:lnTo>
                      <a:pt x="15023" y="32668"/>
                    </a:lnTo>
                    <a:lnTo>
                      <a:pt x="15008" y="32668"/>
                    </a:lnTo>
                    <a:cubicBezTo>
                      <a:pt x="15008" y="32683"/>
                      <a:pt x="15008" y="32699"/>
                      <a:pt x="14993" y="32699"/>
                    </a:cubicBezTo>
                    <a:cubicBezTo>
                      <a:pt x="14978" y="32744"/>
                      <a:pt x="14962" y="32775"/>
                      <a:pt x="14947" y="32820"/>
                    </a:cubicBezTo>
                    <a:cubicBezTo>
                      <a:pt x="14917" y="32881"/>
                      <a:pt x="14886" y="32942"/>
                      <a:pt x="14871" y="33019"/>
                    </a:cubicBezTo>
                    <a:cubicBezTo>
                      <a:pt x="14840" y="33095"/>
                      <a:pt x="14810" y="33171"/>
                      <a:pt x="14780" y="33247"/>
                    </a:cubicBezTo>
                    <a:cubicBezTo>
                      <a:pt x="14780" y="33278"/>
                      <a:pt x="14764" y="33323"/>
                      <a:pt x="14749" y="33354"/>
                    </a:cubicBezTo>
                    <a:cubicBezTo>
                      <a:pt x="14735" y="33395"/>
                      <a:pt x="14734" y="33424"/>
                      <a:pt x="14722" y="33464"/>
                    </a:cubicBezTo>
                    <a:lnTo>
                      <a:pt x="14722" y="33464"/>
                    </a:lnTo>
                    <a:cubicBezTo>
                      <a:pt x="14741" y="33418"/>
                      <a:pt x="14753" y="33374"/>
                      <a:pt x="14764" y="33338"/>
                    </a:cubicBezTo>
                    <a:cubicBezTo>
                      <a:pt x="14780" y="33308"/>
                      <a:pt x="14795" y="33278"/>
                      <a:pt x="14810" y="33247"/>
                    </a:cubicBezTo>
                    <a:lnTo>
                      <a:pt x="14825" y="33232"/>
                    </a:lnTo>
                    <a:cubicBezTo>
                      <a:pt x="14840" y="33171"/>
                      <a:pt x="14871" y="33125"/>
                      <a:pt x="14901" y="33064"/>
                    </a:cubicBezTo>
                    <a:lnTo>
                      <a:pt x="14993" y="32897"/>
                    </a:lnTo>
                    <a:cubicBezTo>
                      <a:pt x="15039" y="32790"/>
                      <a:pt x="15115" y="32683"/>
                      <a:pt x="15160" y="32607"/>
                    </a:cubicBezTo>
                    <a:lnTo>
                      <a:pt x="15191" y="32561"/>
                    </a:lnTo>
                    <a:cubicBezTo>
                      <a:pt x="15206" y="32531"/>
                      <a:pt x="15221" y="32501"/>
                      <a:pt x="15237" y="32485"/>
                    </a:cubicBezTo>
                    <a:cubicBezTo>
                      <a:pt x="15252" y="32455"/>
                      <a:pt x="15267" y="32440"/>
                      <a:pt x="15298" y="32409"/>
                    </a:cubicBezTo>
                    <a:lnTo>
                      <a:pt x="15313" y="32394"/>
                    </a:lnTo>
                    <a:lnTo>
                      <a:pt x="15313" y="32379"/>
                    </a:lnTo>
                    <a:cubicBezTo>
                      <a:pt x="15343" y="32348"/>
                      <a:pt x="15359" y="32333"/>
                      <a:pt x="15374" y="32302"/>
                    </a:cubicBezTo>
                    <a:lnTo>
                      <a:pt x="15419" y="32242"/>
                    </a:lnTo>
                    <a:lnTo>
                      <a:pt x="15465" y="32196"/>
                    </a:lnTo>
                    <a:lnTo>
                      <a:pt x="15572" y="32074"/>
                    </a:lnTo>
                    <a:lnTo>
                      <a:pt x="15572" y="32059"/>
                    </a:lnTo>
                    <a:cubicBezTo>
                      <a:pt x="15648" y="31983"/>
                      <a:pt x="15709" y="31906"/>
                      <a:pt x="15785" y="31815"/>
                    </a:cubicBezTo>
                    <a:cubicBezTo>
                      <a:pt x="15800" y="31800"/>
                      <a:pt x="15800" y="31784"/>
                      <a:pt x="15816" y="31784"/>
                    </a:cubicBezTo>
                    <a:cubicBezTo>
                      <a:pt x="15861" y="31739"/>
                      <a:pt x="15892" y="31693"/>
                      <a:pt x="15922" y="31647"/>
                    </a:cubicBezTo>
                    <a:cubicBezTo>
                      <a:pt x="15983" y="31571"/>
                      <a:pt x="16029" y="31510"/>
                      <a:pt x="16090" y="31449"/>
                    </a:cubicBezTo>
                    <a:lnTo>
                      <a:pt x="16227" y="31251"/>
                    </a:lnTo>
                    <a:lnTo>
                      <a:pt x="16288" y="31175"/>
                    </a:lnTo>
                    <a:lnTo>
                      <a:pt x="16303" y="31145"/>
                    </a:lnTo>
                    <a:cubicBezTo>
                      <a:pt x="16318" y="31129"/>
                      <a:pt x="16334" y="31114"/>
                      <a:pt x="16364" y="31084"/>
                    </a:cubicBezTo>
                    <a:lnTo>
                      <a:pt x="16349" y="31084"/>
                    </a:lnTo>
                    <a:cubicBezTo>
                      <a:pt x="16364" y="31084"/>
                      <a:pt x="16364" y="31084"/>
                      <a:pt x="16379" y="31068"/>
                    </a:cubicBezTo>
                    <a:cubicBezTo>
                      <a:pt x="16410" y="31023"/>
                      <a:pt x="16440" y="30992"/>
                      <a:pt x="16471" y="30946"/>
                    </a:cubicBezTo>
                    <a:lnTo>
                      <a:pt x="16532" y="30886"/>
                    </a:lnTo>
                    <a:lnTo>
                      <a:pt x="16593" y="30825"/>
                    </a:lnTo>
                    <a:cubicBezTo>
                      <a:pt x="16593" y="30809"/>
                      <a:pt x="16608" y="30794"/>
                      <a:pt x="16623" y="30794"/>
                    </a:cubicBezTo>
                    <a:lnTo>
                      <a:pt x="16638" y="30764"/>
                    </a:lnTo>
                    <a:lnTo>
                      <a:pt x="16669" y="30748"/>
                    </a:lnTo>
                    <a:lnTo>
                      <a:pt x="16699" y="30718"/>
                    </a:lnTo>
                    <a:lnTo>
                      <a:pt x="16745" y="30672"/>
                    </a:lnTo>
                    <a:lnTo>
                      <a:pt x="16806" y="30627"/>
                    </a:lnTo>
                    <a:cubicBezTo>
                      <a:pt x="16836" y="30596"/>
                      <a:pt x="16852" y="30581"/>
                      <a:pt x="16882" y="30566"/>
                    </a:cubicBezTo>
                    <a:lnTo>
                      <a:pt x="16913" y="30535"/>
                    </a:lnTo>
                    <a:cubicBezTo>
                      <a:pt x="16928" y="30520"/>
                      <a:pt x="16958" y="30489"/>
                      <a:pt x="16974" y="30474"/>
                    </a:cubicBezTo>
                    <a:lnTo>
                      <a:pt x="17019" y="30459"/>
                    </a:lnTo>
                    <a:cubicBezTo>
                      <a:pt x="17034" y="30428"/>
                      <a:pt x="17065" y="30413"/>
                      <a:pt x="17095" y="30398"/>
                    </a:cubicBezTo>
                    <a:lnTo>
                      <a:pt x="17111" y="30383"/>
                    </a:lnTo>
                    <a:lnTo>
                      <a:pt x="17126" y="30367"/>
                    </a:lnTo>
                    <a:cubicBezTo>
                      <a:pt x="17172" y="30337"/>
                      <a:pt x="17217" y="30307"/>
                      <a:pt x="17263" y="30276"/>
                    </a:cubicBezTo>
                    <a:cubicBezTo>
                      <a:pt x="17309" y="30246"/>
                      <a:pt x="17370" y="30215"/>
                      <a:pt x="17415" y="30185"/>
                    </a:cubicBezTo>
                    <a:lnTo>
                      <a:pt x="17431" y="30185"/>
                    </a:lnTo>
                    <a:cubicBezTo>
                      <a:pt x="17461" y="30185"/>
                      <a:pt x="17492" y="30200"/>
                      <a:pt x="17522" y="30200"/>
                    </a:cubicBezTo>
                    <a:lnTo>
                      <a:pt x="17552" y="30215"/>
                    </a:lnTo>
                    <a:cubicBezTo>
                      <a:pt x="17568" y="30230"/>
                      <a:pt x="17598" y="30230"/>
                      <a:pt x="17613" y="30246"/>
                    </a:cubicBezTo>
                    <a:cubicBezTo>
                      <a:pt x="17659" y="30261"/>
                      <a:pt x="17690" y="30291"/>
                      <a:pt x="17735" y="30307"/>
                    </a:cubicBezTo>
                    <a:lnTo>
                      <a:pt x="17781" y="30337"/>
                    </a:lnTo>
                    <a:cubicBezTo>
                      <a:pt x="17796" y="30367"/>
                      <a:pt x="17827" y="30383"/>
                      <a:pt x="17842" y="30398"/>
                    </a:cubicBezTo>
                    <a:cubicBezTo>
                      <a:pt x="17888" y="30444"/>
                      <a:pt x="17918" y="30489"/>
                      <a:pt x="17964" y="30550"/>
                    </a:cubicBezTo>
                    <a:cubicBezTo>
                      <a:pt x="17964" y="30566"/>
                      <a:pt x="17979" y="30581"/>
                      <a:pt x="17994" y="30581"/>
                    </a:cubicBezTo>
                    <a:cubicBezTo>
                      <a:pt x="17994" y="30596"/>
                      <a:pt x="17994" y="30596"/>
                      <a:pt x="18010" y="30611"/>
                    </a:cubicBezTo>
                    <a:cubicBezTo>
                      <a:pt x="18040" y="30657"/>
                      <a:pt x="18071" y="30703"/>
                      <a:pt x="18086" y="30748"/>
                    </a:cubicBezTo>
                    <a:cubicBezTo>
                      <a:pt x="18131" y="30809"/>
                      <a:pt x="18177" y="30886"/>
                      <a:pt x="18223" y="30962"/>
                    </a:cubicBezTo>
                    <a:cubicBezTo>
                      <a:pt x="18253" y="31023"/>
                      <a:pt x="18284" y="31099"/>
                      <a:pt x="18314" y="31160"/>
                    </a:cubicBezTo>
                    <a:cubicBezTo>
                      <a:pt x="18345" y="31251"/>
                      <a:pt x="18375" y="31358"/>
                      <a:pt x="18406" y="31449"/>
                    </a:cubicBezTo>
                    <a:lnTo>
                      <a:pt x="18436" y="31525"/>
                    </a:lnTo>
                    <a:cubicBezTo>
                      <a:pt x="18467" y="31602"/>
                      <a:pt x="18482" y="31663"/>
                      <a:pt x="18497" y="31723"/>
                    </a:cubicBezTo>
                    <a:cubicBezTo>
                      <a:pt x="18512" y="31784"/>
                      <a:pt x="18528" y="31845"/>
                      <a:pt x="18543" y="31891"/>
                    </a:cubicBezTo>
                    <a:cubicBezTo>
                      <a:pt x="18558" y="31937"/>
                      <a:pt x="18558" y="31967"/>
                      <a:pt x="18573" y="31998"/>
                    </a:cubicBezTo>
                    <a:cubicBezTo>
                      <a:pt x="18573" y="32028"/>
                      <a:pt x="18573" y="32059"/>
                      <a:pt x="18589" y="32089"/>
                    </a:cubicBezTo>
                    <a:lnTo>
                      <a:pt x="18589" y="32104"/>
                    </a:lnTo>
                    <a:cubicBezTo>
                      <a:pt x="18589" y="32135"/>
                      <a:pt x="18589" y="32181"/>
                      <a:pt x="18589" y="32226"/>
                    </a:cubicBezTo>
                    <a:cubicBezTo>
                      <a:pt x="18589" y="32257"/>
                      <a:pt x="18589" y="32287"/>
                      <a:pt x="18573" y="32318"/>
                    </a:cubicBezTo>
                    <a:cubicBezTo>
                      <a:pt x="18573" y="32379"/>
                      <a:pt x="18558" y="32440"/>
                      <a:pt x="18543" y="32485"/>
                    </a:cubicBezTo>
                    <a:cubicBezTo>
                      <a:pt x="18528" y="32516"/>
                      <a:pt x="18528" y="32531"/>
                      <a:pt x="18512" y="32561"/>
                    </a:cubicBezTo>
                    <a:cubicBezTo>
                      <a:pt x="18497" y="32577"/>
                      <a:pt x="18497" y="32592"/>
                      <a:pt x="18482" y="32607"/>
                    </a:cubicBezTo>
                    <a:cubicBezTo>
                      <a:pt x="18482" y="32622"/>
                      <a:pt x="18467" y="32638"/>
                      <a:pt x="18451" y="32653"/>
                    </a:cubicBezTo>
                    <a:cubicBezTo>
                      <a:pt x="18436" y="32683"/>
                      <a:pt x="18406" y="32699"/>
                      <a:pt x="18375" y="32729"/>
                    </a:cubicBezTo>
                    <a:cubicBezTo>
                      <a:pt x="18360" y="32744"/>
                      <a:pt x="18330" y="32775"/>
                      <a:pt x="18314" y="32790"/>
                    </a:cubicBezTo>
                    <a:cubicBezTo>
                      <a:pt x="18269" y="32805"/>
                      <a:pt x="18238" y="32836"/>
                      <a:pt x="18192" y="32866"/>
                    </a:cubicBezTo>
                    <a:cubicBezTo>
                      <a:pt x="18101" y="32912"/>
                      <a:pt x="17994" y="32958"/>
                      <a:pt x="17903" y="33003"/>
                    </a:cubicBezTo>
                    <a:cubicBezTo>
                      <a:pt x="17857" y="33019"/>
                      <a:pt x="17812" y="33034"/>
                      <a:pt x="17766" y="33064"/>
                    </a:cubicBezTo>
                    <a:cubicBezTo>
                      <a:pt x="17659" y="33110"/>
                      <a:pt x="17568" y="33156"/>
                      <a:pt x="17476" y="33201"/>
                    </a:cubicBezTo>
                    <a:cubicBezTo>
                      <a:pt x="17415" y="33232"/>
                      <a:pt x="17370" y="33262"/>
                      <a:pt x="17309" y="33293"/>
                    </a:cubicBezTo>
                    <a:cubicBezTo>
                      <a:pt x="17141" y="33369"/>
                      <a:pt x="16958" y="33460"/>
                      <a:pt x="16806" y="33521"/>
                    </a:cubicBezTo>
                    <a:lnTo>
                      <a:pt x="16699" y="33567"/>
                    </a:lnTo>
                    <a:cubicBezTo>
                      <a:pt x="16577" y="33628"/>
                      <a:pt x="16440" y="33689"/>
                      <a:pt x="16303" y="33765"/>
                    </a:cubicBezTo>
                    <a:cubicBezTo>
                      <a:pt x="16227" y="33796"/>
                      <a:pt x="16136" y="33841"/>
                      <a:pt x="16044" y="33887"/>
                    </a:cubicBezTo>
                    <a:cubicBezTo>
                      <a:pt x="15953" y="33948"/>
                      <a:pt x="15877" y="33994"/>
                      <a:pt x="15785" y="34039"/>
                    </a:cubicBezTo>
                    <a:cubicBezTo>
                      <a:pt x="15663" y="34131"/>
                      <a:pt x="15541" y="34222"/>
                      <a:pt x="15404" y="34314"/>
                    </a:cubicBezTo>
                    <a:lnTo>
                      <a:pt x="15313" y="34375"/>
                    </a:lnTo>
                    <a:lnTo>
                      <a:pt x="15328" y="34375"/>
                    </a:lnTo>
                    <a:lnTo>
                      <a:pt x="15313" y="34390"/>
                    </a:lnTo>
                    <a:lnTo>
                      <a:pt x="15313" y="34375"/>
                    </a:lnTo>
                    <a:lnTo>
                      <a:pt x="15298" y="34390"/>
                    </a:lnTo>
                    <a:lnTo>
                      <a:pt x="15282" y="34405"/>
                    </a:lnTo>
                    <a:lnTo>
                      <a:pt x="15221" y="34451"/>
                    </a:lnTo>
                    <a:lnTo>
                      <a:pt x="15206" y="34451"/>
                    </a:lnTo>
                    <a:cubicBezTo>
                      <a:pt x="15115" y="34512"/>
                      <a:pt x="15039" y="34573"/>
                      <a:pt x="14978" y="34603"/>
                    </a:cubicBezTo>
                    <a:cubicBezTo>
                      <a:pt x="14932" y="34634"/>
                      <a:pt x="14886" y="34664"/>
                      <a:pt x="14840" y="34694"/>
                    </a:cubicBezTo>
                    <a:cubicBezTo>
                      <a:pt x="14810" y="34710"/>
                      <a:pt x="14780" y="34725"/>
                      <a:pt x="14749" y="34740"/>
                    </a:cubicBezTo>
                    <a:cubicBezTo>
                      <a:pt x="14673" y="34786"/>
                      <a:pt x="14581" y="34847"/>
                      <a:pt x="14505" y="34908"/>
                    </a:cubicBezTo>
                    <a:cubicBezTo>
                      <a:pt x="14429" y="34954"/>
                      <a:pt x="14368" y="35014"/>
                      <a:pt x="14292" y="35075"/>
                    </a:cubicBezTo>
                    <a:cubicBezTo>
                      <a:pt x="14262" y="35014"/>
                      <a:pt x="14216" y="34954"/>
                      <a:pt x="14185" y="34908"/>
                    </a:cubicBezTo>
                    <a:cubicBezTo>
                      <a:pt x="14307" y="34877"/>
                      <a:pt x="14444" y="34832"/>
                      <a:pt x="14551" y="34740"/>
                    </a:cubicBezTo>
                    <a:cubicBezTo>
                      <a:pt x="14658" y="34649"/>
                      <a:pt x="14749" y="34527"/>
                      <a:pt x="14795" y="34390"/>
                    </a:cubicBezTo>
                    <a:cubicBezTo>
                      <a:pt x="14825" y="34314"/>
                      <a:pt x="14840" y="34237"/>
                      <a:pt x="14856" y="34161"/>
                    </a:cubicBezTo>
                    <a:cubicBezTo>
                      <a:pt x="14856" y="34085"/>
                      <a:pt x="14856" y="34009"/>
                      <a:pt x="14825" y="33948"/>
                    </a:cubicBezTo>
                    <a:cubicBezTo>
                      <a:pt x="14780" y="33811"/>
                      <a:pt x="14688" y="33689"/>
                      <a:pt x="14551" y="33628"/>
                    </a:cubicBezTo>
                    <a:cubicBezTo>
                      <a:pt x="14490" y="33598"/>
                      <a:pt x="14429" y="33582"/>
                      <a:pt x="14353" y="33567"/>
                    </a:cubicBezTo>
                    <a:cubicBezTo>
                      <a:pt x="14292" y="33567"/>
                      <a:pt x="14231" y="33567"/>
                      <a:pt x="14170" y="33582"/>
                    </a:cubicBezTo>
                    <a:cubicBezTo>
                      <a:pt x="14170" y="33567"/>
                      <a:pt x="14185" y="33567"/>
                      <a:pt x="14185" y="33552"/>
                    </a:cubicBezTo>
                    <a:cubicBezTo>
                      <a:pt x="14185" y="33476"/>
                      <a:pt x="14155" y="33415"/>
                      <a:pt x="14109" y="33354"/>
                    </a:cubicBezTo>
                    <a:cubicBezTo>
                      <a:pt x="14094" y="33338"/>
                      <a:pt x="14079" y="33338"/>
                      <a:pt x="14063" y="33323"/>
                    </a:cubicBezTo>
                    <a:cubicBezTo>
                      <a:pt x="14094" y="33217"/>
                      <a:pt x="14124" y="33110"/>
                      <a:pt x="14170" y="33003"/>
                    </a:cubicBezTo>
                    <a:cubicBezTo>
                      <a:pt x="14201" y="32881"/>
                      <a:pt x="14246" y="32775"/>
                      <a:pt x="14292" y="32668"/>
                    </a:cubicBezTo>
                    <a:cubicBezTo>
                      <a:pt x="14292" y="32638"/>
                      <a:pt x="14307" y="32622"/>
                      <a:pt x="14307" y="32607"/>
                    </a:cubicBezTo>
                    <a:lnTo>
                      <a:pt x="14353" y="32501"/>
                    </a:lnTo>
                    <a:lnTo>
                      <a:pt x="14383" y="32440"/>
                    </a:lnTo>
                    <a:cubicBezTo>
                      <a:pt x="14399" y="32409"/>
                      <a:pt x="14414" y="32363"/>
                      <a:pt x="14444" y="32318"/>
                    </a:cubicBezTo>
                    <a:cubicBezTo>
                      <a:pt x="14460" y="32257"/>
                      <a:pt x="14490" y="32211"/>
                      <a:pt x="14521" y="32150"/>
                    </a:cubicBezTo>
                    <a:cubicBezTo>
                      <a:pt x="14536" y="32120"/>
                      <a:pt x="14551" y="32089"/>
                      <a:pt x="14566" y="32059"/>
                    </a:cubicBezTo>
                    <a:lnTo>
                      <a:pt x="14581" y="32028"/>
                    </a:lnTo>
                    <a:cubicBezTo>
                      <a:pt x="14642" y="31937"/>
                      <a:pt x="14688" y="31845"/>
                      <a:pt x="14749" y="31769"/>
                    </a:cubicBezTo>
                    <a:cubicBezTo>
                      <a:pt x="14825" y="31647"/>
                      <a:pt x="14901" y="31541"/>
                      <a:pt x="14978" y="31419"/>
                    </a:cubicBezTo>
                    <a:cubicBezTo>
                      <a:pt x="14993" y="31388"/>
                      <a:pt x="15023" y="31373"/>
                      <a:pt x="15039" y="31343"/>
                    </a:cubicBezTo>
                    <a:lnTo>
                      <a:pt x="15084" y="31282"/>
                    </a:lnTo>
                    <a:lnTo>
                      <a:pt x="15115" y="31236"/>
                    </a:lnTo>
                    <a:lnTo>
                      <a:pt x="15160" y="31190"/>
                    </a:lnTo>
                    <a:lnTo>
                      <a:pt x="15176" y="31145"/>
                    </a:lnTo>
                    <a:cubicBezTo>
                      <a:pt x="15206" y="31114"/>
                      <a:pt x="15221" y="31084"/>
                      <a:pt x="15252" y="31053"/>
                    </a:cubicBezTo>
                    <a:cubicBezTo>
                      <a:pt x="15252" y="31038"/>
                      <a:pt x="15267" y="31023"/>
                      <a:pt x="15282" y="31007"/>
                    </a:cubicBezTo>
                    <a:cubicBezTo>
                      <a:pt x="15313" y="30992"/>
                      <a:pt x="15328" y="30977"/>
                      <a:pt x="15343" y="30962"/>
                    </a:cubicBezTo>
                    <a:cubicBezTo>
                      <a:pt x="15359" y="30962"/>
                      <a:pt x="15374" y="30946"/>
                      <a:pt x="15389" y="30931"/>
                    </a:cubicBezTo>
                    <a:lnTo>
                      <a:pt x="15419" y="30916"/>
                    </a:lnTo>
                    <a:lnTo>
                      <a:pt x="15450" y="30886"/>
                    </a:lnTo>
                    <a:lnTo>
                      <a:pt x="15480" y="30870"/>
                    </a:lnTo>
                    <a:lnTo>
                      <a:pt x="15541" y="30809"/>
                    </a:lnTo>
                    <a:lnTo>
                      <a:pt x="15602" y="30764"/>
                    </a:lnTo>
                    <a:cubicBezTo>
                      <a:pt x="15678" y="30718"/>
                      <a:pt x="15755" y="30642"/>
                      <a:pt x="15846" y="30581"/>
                    </a:cubicBezTo>
                    <a:cubicBezTo>
                      <a:pt x="15892" y="30550"/>
                      <a:pt x="15937" y="30520"/>
                      <a:pt x="15998" y="30489"/>
                    </a:cubicBezTo>
                    <a:cubicBezTo>
                      <a:pt x="16044" y="30444"/>
                      <a:pt x="16105" y="30413"/>
                      <a:pt x="16151" y="30383"/>
                    </a:cubicBezTo>
                    <a:cubicBezTo>
                      <a:pt x="16227" y="30352"/>
                      <a:pt x="16303" y="30307"/>
                      <a:pt x="16379" y="30276"/>
                    </a:cubicBezTo>
                    <a:cubicBezTo>
                      <a:pt x="16410" y="30276"/>
                      <a:pt x="16440" y="30261"/>
                      <a:pt x="16471" y="30261"/>
                    </a:cubicBezTo>
                    <a:lnTo>
                      <a:pt x="16577" y="30261"/>
                    </a:lnTo>
                    <a:cubicBezTo>
                      <a:pt x="16623" y="30261"/>
                      <a:pt x="16669" y="30246"/>
                      <a:pt x="16715" y="30230"/>
                    </a:cubicBezTo>
                    <a:cubicBezTo>
                      <a:pt x="16745" y="30230"/>
                      <a:pt x="16775" y="30215"/>
                      <a:pt x="16806" y="30215"/>
                    </a:cubicBezTo>
                    <a:lnTo>
                      <a:pt x="16852" y="30200"/>
                    </a:lnTo>
                    <a:cubicBezTo>
                      <a:pt x="16882" y="30185"/>
                      <a:pt x="16928" y="30185"/>
                      <a:pt x="16958" y="30169"/>
                    </a:cubicBezTo>
                    <a:cubicBezTo>
                      <a:pt x="16989" y="30169"/>
                      <a:pt x="17019" y="30154"/>
                      <a:pt x="17050" y="30154"/>
                    </a:cubicBezTo>
                    <a:close/>
                    <a:moveTo>
                      <a:pt x="13256" y="33887"/>
                    </a:moveTo>
                    <a:cubicBezTo>
                      <a:pt x="13271" y="33902"/>
                      <a:pt x="13286" y="33902"/>
                      <a:pt x="13302" y="33917"/>
                    </a:cubicBezTo>
                    <a:cubicBezTo>
                      <a:pt x="13317" y="33917"/>
                      <a:pt x="13332" y="33933"/>
                      <a:pt x="13347" y="33933"/>
                    </a:cubicBezTo>
                    <a:cubicBezTo>
                      <a:pt x="13363" y="33948"/>
                      <a:pt x="13378" y="33948"/>
                      <a:pt x="13393" y="33963"/>
                    </a:cubicBezTo>
                    <a:cubicBezTo>
                      <a:pt x="13408" y="33978"/>
                      <a:pt x="13439" y="34009"/>
                      <a:pt x="13454" y="34024"/>
                    </a:cubicBezTo>
                    <a:cubicBezTo>
                      <a:pt x="13469" y="34039"/>
                      <a:pt x="13469" y="34039"/>
                      <a:pt x="13485" y="34055"/>
                    </a:cubicBezTo>
                    <a:lnTo>
                      <a:pt x="13530" y="34116"/>
                    </a:lnTo>
                    <a:lnTo>
                      <a:pt x="13530" y="34131"/>
                    </a:lnTo>
                    <a:cubicBezTo>
                      <a:pt x="13591" y="34207"/>
                      <a:pt x="13652" y="34298"/>
                      <a:pt x="13698" y="34390"/>
                    </a:cubicBezTo>
                    <a:cubicBezTo>
                      <a:pt x="13744" y="34481"/>
                      <a:pt x="13804" y="34573"/>
                      <a:pt x="13850" y="34664"/>
                    </a:cubicBezTo>
                    <a:lnTo>
                      <a:pt x="13881" y="34694"/>
                    </a:lnTo>
                    <a:cubicBezTo>
                      <a:pt x="13926" y="34786"/>
                      <a:pt x="13972" y="34862"/>
                      <a:pt x="14018" y="34938"/>
                    </a:cubicBezTo>
                    <a:cubicBezTo>
                      <a:pt x="14018" y="34938"/>
                      <a:pt x="14033" y="34954"/>
                      <a:pt x="14033" y="34969"/>
                    </a:cubicBezTo>
                    <a:cubicBezTo>
                      <a:pt x="14048" y="34984"/>
                      <a:pt x="14048" y="34999"/>
                      <a:pt x="14063" y="34999"/>
                    </a:cubicBezTo>
                    <a:lnTo>
                      <a:pt x="13911" y="34999"/>
                    </a:lnTo>
                    <a:cubicBezTo>
                      <a:pt x="13865" y="35014"/>
                      <a:pt x="13820" y="35030"/>
                      <a:pt x="13774" y="35060"/>
                    </a:cubicBezTo>
                    <a:cubicBezTo>
                      <a:pt x="13774" y="35060"/>
                      <a:pt x="13744" y="35075"/>
                      <a:pt x="13728" y="35106"/>
                    </a:cubicBezTo>
                    <a:cubicBezTo>
                      <a:pt x="13698" y="35091"/>
                      <a:pt x="13652" y="35075"/>
                      <a:pt x="13606" y="35060"/>
                    </a:cubicBezTo>
                    <a:cubicBezTo>
                      <a:pt x="13576" y="35045"/>
                      <a:pt x="13530" y="35030"/>
                      <a:pt x="13485" y="35014"/>
                    </a:cubicBezTo>
                    <a:cubicBezTo>
                      <a:pt x="13454" y="35014"/>
                      <a:pt x="13424" y="34999"/>
                      <a:pt x="13408" y="34999"/>
                    </a:cubicBezTo>
                    <a:lnTo>
                      <a:pt x="13363" y="34984"/>
                    </a:lnTo>
                    <a:lnTo>
                      <a:pt x="13332" y="34969"/>
                    </a:lnTo>
                    <a:cubicBezTo>
                      <a:pt x="13256" y="34954"/>
                      <a:pt x="13195" y="34923"/>
                      <a:pt x="13119" y="34893"/>
                    </a:cubicBezTo>
                    <a:cubicBezTo>
                      <a:pt x="13088" y="34877"/>
                      <a:pt x="13058" y="34862"/>
                      <a:pt x="13027" y="34847"/>
                    </a:cubicBezTo>
                    <a:cubicBezTo>
                      <a:pt x="13027" y="34847"/>
                      <a:pt x="13012" y="34832"/>
                      <a:pt x="13012" y="34832"/>
                    </a:cubicBezTo>
                    <a:cubicBezTo>
                      <a:pt x="12982" y="34816"/>
                      <a:pt x="12951" y="34801"/>
                      <a:pt x="12936" y="34786"/>
                    </a:cubicBezTo>
                    <a:cubicBezTo>
                      <a:pt x="12890" y="34771"/>
                      <a:pt x="12860" y="34740"/>
                      <a:pt x="12845" y="34725"/>
                    </a:cubicBezTo>
                    <a:lnTo>
                      <a:pt x="12829" y="34725"/>
                    </a:lnTo>
                    <a:cubicBezTo>
                      <a:pt x="12814" y="34710"/>
                      <a:pt x="12799" y="34694"/>
                      <a:pt x="12799" y="34679"/>
                    </a:cubicBezTo>
                    <a:cubicBezTo>
                      <a:pt x="12784" y="34679"/>
                      <a:pt x="12784" y="34664"/>
                      <a:pt x="12768" y="34649"/>
                    </a:cubicBezTo>
                    <a:cubicBezTo>
                      <a:pt x="12768" y="34649"/>
                      <a:pt x="12753" y="34634"/>
                      <a:pt x="12753" y="34634"/>
                    </a:cubicBezTo>
                    <a:cubicBezTo>
                      <a:pt x="12738" y="34618"/>
                      <a:pt x="12738" y="34603"/>
                      <a:pt x="12738" y="34603"/>
                    </a:cubicBezTo>
                    <a:cubicBezTo>
                      <a:pt x="12723" y="34588"/>
                      <a:pt x="12723" y="34573"/>
                      <a:pt x="12723" y="34557"/>
                    </a:cubicBezTo>
                    <a:cubicBezTo>
                      <a:pt x="12723" y="34557"/>
                      <a:pt x="12707" y="34542"/>
                      <a:pt x="12707" y="34527"/>
                    </a:cubicBezTo>
                    <a:cubicBezTo>
                      <a:pt x="12707" y="34512"/>
                      <a:pt x="12707" y="34496"/>
                      <a:pt x="12707" y="34496"/>
                    </a:cubicBezTo>
                    <a:lnTo>
                      <a:pt x="12707" y="34481"/>
                    </a:lnTo>
                    <a:cubicBezTo>
                      <a:pt x="12707" y="34466"/>
                      <a:pt x="12707" y="34451"/>
                      <a:pt x="12707" y="34435"/>
                    </a:cubicBezTo>
                    <a:cubicBezTo>
                      <a:pt x="12707" y="34405"/>
                      <a:pt x="12707" y="34375"/>
                      <a:pt x="12707" y="34359"/>
                    </a:cubicBezTo>
                    <a:cubicBezTo>
                      <a:pt x="12723" y="34329"/>
                      <a:pt x="12723" y="34298"/>
                      <a:pt x="12738" y="34268"/>
                    </a:cubicBezTo>
                    <a:cubicBezTo>
                      <a:pt x="12738" y="34237"/>
                      <a:pt x="12753" y="34222"/>
                      <a:pt x="12768" y="34192"/>
                    </a:cubicBezTo>
                    <a:lnTo>
                      <a:pt x="12799" y="34131"/>
                    </a:lnTo>
                    <a:cubicBezTo>
                      <a:pt x="12814" y="34100"/>
                      <a:pt x="12829" y="34085"/>
                      <a:pt x="12845" y="34070"/>
                    </a:cubicBezTo>
                    <a:cubicBezTo>
                      <a:pt x="12860" y="34039"/>
                      <a:pt x="12890" y="34024"/>
                      <a:pt x="12906" y="33994"/>
                    </a:cubicBezTo>
                    <a:cubicBezTo>
                      <a:pt x="12921" y="33978"/>
                      <a:pt x="12936" y="33978"/>
                      <a:pt x="12951" y="33963"/>
                    </a:cubicBezTo>
                    <a:cubicBezTo>
                      <a:pt x="12966" y="33948"/>
                      <a:pt x="12982" y="33933"/>
                      <a:pt x="13012" y="33933"/>
                    </a:cubicBezTo>
                    <a:cubicBezTo>
                      <a:pt x="13027" y="33917"/>
                      <a:pt x="13043" y="33902"/>
                      <a:pt x="13073" y="33902"/>
                    </a:cubicBezTo>
                    <a:cubicBezTo>
                      <a:pt x="13088" y="33902"/>
                      <a:pt x="13104" y="33887"/>
                      <a:pt x="13119" y="33887"/>
                    </a:cubicBezTo>
                    <a:close/>
                    <a:moveTo>
                      <a:pt x="13835" y="35334"/>
                    </a:moveTo>
                    <a:cubicBezTo>
                      <a:pt x="13865" y="35350"/>
                      <a:pt x="13881" y="35350"/>
                      <a:pt x="13911" y="35365"/>
                    </a:cubicBezTo>
                    <a:lnTo>
                      <a:pt x="13896" y="35365"/>
                    </a:lnTo>
                    <a:cubicBezTo>
                      <a:pt x="13911" y="35365"/>
                      <a:pt x="13911" y="35365"/>
                      <a:pt x="13926" y="35380"/>
                    </a:cubicBezTo>
                    <a:lnTo>
                      <a:pt x="13850" y="35380"/>
                    </a:lnTo>
                    <a:lnTo>
                      <a:pt x="13850" y="35365"/>
                    </a:lnTo>
                    <a:cubicBezTo>
                      <a:pt x="13835" y="35350"/>
                      <a:pt x="13835" y="35350"/>
                      <a:pt x="13835" y="35350"/>
                    </a:cubicBezTo>
                    <a:cubicBezTo>
                      <a:pt x="13835" y="35334"/>
                      <a:pt x="13835" y="35334"/>
                      <a:pt x="13835" y="35334"/>
                    </a:cubicBezTo>
                    <a:close/>
                    <a:moveTo>
                      <a:pt x="31356" y="34314"/>
                    </a:moveTo>
                    <a:cubicBezTo>
                      <a:pt x="31371" y="34314"/>
                      <a:pt x="31402" y="34314"/>
                      <a:pt x="31432" y="34329"/>
                    </a:cubicBezTo>
                    <a:cubicBezTo>
                      <a:pt x="31463" y="34329"/>
                      <a:pt x="31493" y="34344"/>
                      <a:pt x="31509" y="34344"/>
                    </a:cubicBezTo>
                    <a:cubicBezTo>
                      <a:pt x="31539" y="34359"/>
                      <a:pt x="31554" y="34359"/>
                      <a:pt x="31570" y="34375"/>
                    </a:cubicBezTo>
                    <a:cubicBezTo>
                      <a:pt x="31600" y="34375"/>
                      <a:pt x="31615" y="34390"/>
                      <a:pt x="31631" y="34405"/>
                    </a:cubicBezTo>
                    <a:cubicBezTo>
                      <a:pt x="31661" y="34420"/>
                      <a:pt x="31691" y="34435"/>
                      <a:pt x="31707" y="34451"/>
                    </a:cubicBezTo>
                    <a:cubicBezTo>
                      <a:pt x="31737" y="34481"/>
                      <a:pt x="31752" y="34496"/>
                      <a:pt x="31783" y="34527"/>
                    </a:cubicBezTo>
                    <a:lnTo>
                      <a:pt x="31798" y="34557"/>
                    </a:lnTo>
                    <a:cubicBezTo>
                      <a:pt x="31844" y="34603"/>
                      <a:pt x="31890" y="34664"/>
                      <a:pt x="31920" y="34725"/>
                    </a:cubicBezTo>
                    <a:lnTo>
                      <a:pt x="31935" y="34725"/>
                    </a:lnTo>
                    <a:cubicBezTo>
                      <a:pt x="31950" y="34755"/>
                      <a:pt x="31981" y="34786"/>
                      <a:pt x="31996" y="34816"/>
                    </a:cubicBezTo>
                    <a:cubicBezTo>
                      <a:pt x="32027" y="34862"/>
                      <a:pt x="32057" y="34908"/>
                      <a:pt x="32088" y="34938"/>
                    </a:cubicBezTo>
                    <a:cubicBezTo>
                      <a:pt x="32103" y="34969"/>
                      <a:pt x="32118" y="34999"/>
                      <a:pt x="32133" y="35014"/>
                    </a:cubicBezTo>
                    <a:cubicBezTo>
                      <a:pt x="32149" y="35045"/>
                      <a:pt x="32164" y="35075"/>
                      <a:pt x="32164" y="35091"/>
                    </a:cubicBezTo>
                    <a:cubicBezTo>
                      <a:pt x="32179" y="35106"/>
                      <a:pt x="32179" y="35136"/>
                      <a:pt x="32179" y="35152"/>
                    </a:cubicBezTo>
                    <a:cubicBezTo>
                      <a:pt x="32194" y="35182"/>
                      <a:pt x="32194" y="35228"/>
                      <a:pt x="32194" y="35258"/>
                    </a:cubicBezTo>
                    <a:cubicBezTo>
                      <a:pt x="32209" y="35334"/>
                      <a:pt x="32209" y="35426"/>
                      <a:pt x="32209" y="35517"/>
                    </a:cubicBezTo>
                    <a:cubicBezTo>
                      <a:pt x="32209" y="35578"/>
                      <a:pt x="32194" y="35639"/>
                      <a:pt x="32194" y="35700"/>
                    </a:cubicBezTo>
                    <a:cubicBezTo>
                      <a:pt x="32179" y="35761"/>
                      <a:pt x="32164" y="35807"/>
                      <a:pt x="32149" y="35852"/>
                    </a:cubicBezTo>
                    <a:cubicBezTo>
                      <a:pt x="32149" y="35883"/>
                      <a:pt x="32133" y="35913"/>
                      <a:pt x="32118" y="35944"/>
                    </a:cubicBezTo>
                    <a:cubicBezTo>
                      <a:pt x="32103" y="35959"/>
                      <a:pt x="32103" y="35990"/>
                      <a:pt x="32088" y="36005"/>
                    </a:cubicBezTo>
                    <a:cubicBezTo>
                      <a:pt x="32072" y="36020"/>
                      <a:pt x="32072" y="36020"/>
                      <a:pt x="32057" y="36035"/>
                    </a:cubicBezTo>
                    <a:cubicBezTo>
                      <a:pt x="32057" y="36050"/>
                      <a:pt x="32042" y="36066"/>
                      <a:pt x="32027" y="36066"/>
                    </a:cubicBezTo>
                    <a:lnTo>
                      <a:pt x="32011" y="36096"/>
                    </a:lnTo>
                    <a:cubicBezTo>
                      <a:pt x="31996" y="36096"/>
                      <a:pt x="31981" y="36111"/>
                      <a:pt x="31966" y="36111"/>
                    </a:cubicBezTo>
                    <a:cubicBezTo>
                      <a:pt x="31950" y="36111"/>
                      <a:pt x="31935" y="36127"/>
                      <a:pt x="31920" y="36127"/>
                    </a:cubicBezTo>
                    <a:cubicBezTo>
                      <a:pt x="31905" y="36142"/>
                      <a:pt x="31890" y="36142"/>
                      <a:pt x="31874" y="36142"/>
                    </a:cubicBezTo>
                    <a:cubicBezTo>
                      <a:pt x="31844" y="36157"/>
                      <a:pt x="31798" y="36157"/>
                      <a:pt x="31752" y="36157"/>
                    </a:cubicBezTo>
                    <a:lnTo>
                      <a:pt x="31524" y="36157"/>
                    </a:lnTo>
                    <a:cubicBezTo>
                      <a:pt x="31402" y="36127"/>
                      <a:pt x="31280" y="36096"/>
                      <a:pt x="31189" y="36066"/>
                    </a:cubicBezTo>
                    <a:cubicBezTo>
                      <a:pt x="31112" y="36035"/>
                      <a:pt x="31021" y="36005"/>
                      <a:pt x="30945" y="35990"/>
                    </a:cubicBezTo>
                    <a:cubicBezTo>
                      <a:pt x="30823" y="35944"/>
                      <a:pt x="30701" y="35898"/>
                      <a:pt x="30579" y="35868"/>
                    </a:cubicBezTo>
                    <a:cubicBezTo>
                      <a:pt x="30335" y="35791"/>
                      <a:pt x="30137" y="35746"/>
                      <a:pt x="29939" y="35731"/>
                    </a:cubicBezTo>
                    <a:cubicBezTo>
                      <a:pt x="29833" y="35715"/>
                      <a:pt x="29726" y="35715"/>
                      <a:pt x="29619" y="35700"/>
                    </a:cubicBezTo>
                    <a:lnTo>
                      <a:pt x="29299" y="35700"/>
                    </a:lnTo>
                    <a:cubicBezTo>
                      <a:pt x="29238" y="35700"/>
                      <a:pt x="29193" y="35715"/>
                      <a:pt x="29132" y="35715"/>
                    </a:cubicBezTo>
                    <a:lnTo>
                      <a:pt x="28995" y="35715"/>
                    </a:lnTo>
                    <a:cubicBezTo>
                      <a:pt x="28949" y="35715"/>
                      <a:pt x="28888" y="35731"/>
                      <a:pt x="28827" y="35731"/>
                    </a:cubicBezTo>
                    <a:cubicBezTo>
                      <a:pt x="28781" y="35731"/>
                      <a:pt x="28720" y="35731"/>
                      <a:pt x="28659" y="35746"/>
                    </a:cubicBezTo>
                    <a:lnTo>
                      <a:pt x="28629" y="35746"/>
                    </a:lnTo>
                    <a:cubicBezTo>
                      <a:pt x="28812" y="35654"/>
                      <a:pt x="28949" y="35593"/>
                      <a:pt x="29086" y="35517"/>
                    </a:cubicBezTo>
                    <a:lnTo>
                      <a:pt x="29132" y="35502"/>
                    </a:lnTo>
                    <a:cubicBezTo>
                      <a:pt x="29223" y="35456"/>
                      <a:pt x="29315" y="35395"/>
                      <a:pt x="29406" y="35350"/>
                    </a:cubicBezTo>
                    <a:cubicBezTo>
                      <a:pt x="29497" y="35289"/>
                      <a:pt x="29589" y="35243"/>
                      <a:pt x="29665" y="35182"/>
                    </a:cubicBezTo>
                    <a:cubicBezTo>
                      <a:pt x="29741" y="35136"/>
                      <a:pt x="29833" y="35075"/>
                      <a:pt x="29924" y="35014"/>
                    </a:cubicBezTo>
                    <a:cubicBezTo>
                      <a:pt x="30015" y="34954"/>
                      <a:pt x="30107" y="34893"/>
                      <a:pt x="30198" y="34832"/>
                    </a:cubicBezTo>
                    <a:cubicBezTo>
                      <a:pt x="30290" y="34771"/>
                      <a:pt x="30381" y="34710"/>
                      <a:pt x="30473" y="34649"/>
                    </a:cubicBezTo>
                    <a:cubicBezTo>
                      <a:pt x="30564" y="34603"/>
                      <a:pt x="30655" y="34557"/>
                      <a:pt x="30747" y="34496"/>
                    </a:cubicBezTo>
                    <a:cubicBezTo>
                      <a:pt x="30838" y="34451"/>
                      <a:pt x="30930" y="34420"/>
                      <a:pt x="31021" y="34375"/>
                    </a:cubicBezTo>
                    <a:cubicBezTo>
                      <a:pt x="31052" y="34375"/>
                      <a:pt x="31082" y="34359"/>
                      <a:pt x="31112" y="34344"/>
                    </a:cubicBezTo>
                    <a:cubicBezTo>
                      <a:pt x="31143" y="34344"/>
                      <a:pt x="31173" y="34329"/>
                      <a:pt x="31204" y="34329"/>
                    </a:cubicBezTo>
                    <a:cubicBezTo>
                      <a:pt x="31219" y="34329"/>
                      <a:pt x="31250" y="34314"/>
                      <a:pt x="31265" y="34314"/>
                    </a:cubicBezTo>
                    <a:close/>
                    <a:moveTo>
                      <a:pt x="7101" y="33750"/>
                    </a:moveTo>
                    <a:cubicBezTo>
                      <a:pt x="7101" y="33750"/>
                      <a:pt x="7101" y="33765"/>
                      <a:pt x="7101" y="33765"/>
                    </a:cubicBezTo>
                    <a:cubicBezTo>
                      <a:pt x="7146" y="33826"/>
                      <a:pt x="7177" y="33902"/>
                      <a:pt x="7223" y="33978"/>
                    </a:cubicBezTo>
                    <a:cubicBezTo>
                      <a:pt x="7238" y="34009"/>
                      <a:pt x="7253" y="34024"/>
                      <a:pt x="7283" y="34024"/>
                    </a:cubicBezTo>
                    <a:cubicBezTo>
                      <a:pt x="7314" y="34024"/>
                      <a:pt x="7344" y="34024"/>
                      <a:pt x="7360" y="34009"/>
                    </a:cubicBezTo>
                    <a:lnTo>
                      <a:pt x="7375" y="34009"/>
                    </a:lnTo>
                    <a:cubicBezTo>
                      <a:pt x="7405" y="33994"/>
                      <a:pt x="7421" y="33963"/>
                      <a:pt x="7421" y="33933"/>
                    </a:cubicBezTo>
                    <a:cubicBezTo>
                      <a:pt x="7466" y="33948"/>
                      <a:pt x="7497" y="33963"/>
                      <a:pt x="7527" y="33978"/>
                    </a:cubicBezTo>
                    <a:cubicBezTo>
                      <a:pt x="7603" y="33994"/>
                      <a:pt x="7664" y="34024"/>
                      <a:pt x="7725" y="34055"/>
                    </a:cubicBezTo>
                    <a:cubicBezTo>
                      <a:pt x="7741" y="34055"/>
                      <a:pt x="7771" y="34070"/>
                      <a:pt x="7786" y="34070"/>
                    </a:cubicBezTo>
                    <a:cubicBezTo>
                      <a:pt x="7878" y="34116"/>
                      <a:pt x="7954" y="34161"/>
                      <a:pt x="8030" y="34192"/>
                    </a:cubicBezTo>
                    <a:cubicBezTo>
                      <a:pt x="8061" y="34207"/>
                      <a:pt x="8106" y="34237"/>
                      <a:pt x="8137" y="34253"/>
                    </a:cubicBezTo>
                    <a:cubicBezTo>
                      <a:pt x="8167" y="34268"/>
                      <a:pt x="8198" y="34298"/>
                      <a:pt x="8228" y="34314"/>
                    </a:cubicBezTo>
                    <a:cubicBezTo>
                      <a:pt x="8259" y="34329"/>
                      <a:pt x="8274" y="34344"/>
                      <a:pt x="8289" y="34359"/>
                    </a:cubicBezTo>
                    <a:cubicBezTo>
                      <a:pt x="8335" y="34405"/>
                      <a:pt x="8380" y="34435"/>
                      <a:pt x="8426" y="34481"/>
                    </a:cubicBezTo>
                    <a:cubicBezTo>
                      <a:pt x="8441" y="34481"/>
                      <a:pt x="8441" y="34496"/>
                      <a:pt x="8441" y="34496"/>
                    </a:cubicBezTo>
                    <a:cubicBezTo>
                      <a:pt x="8441" y="34496"/>
                      <a:pt x="8457" y="34496"/>
                      <a:pt x="8457" y="34512"/>
                    </a:cubicBezTo>
                    <a:cubicBezTo>
                      <a:pt x="8487" y="34542"/>
                      <a:pt x="8518" y="34588"/>
                      <a:pt x="8548" y="34634"/>
                    </a:cubicBezTo>
                    <a:cubicBezTo>
                      <a:pt x="8594" y="34679"/>
                      <a:pt x="8624" y="34725"/>
                      <a:pt x="8655" y="34786"/>
                    </a:cubicBezTo>
                    <a:cubicBezTo>
                      <a:pt x="8670" y="34832"/>
                      <a:pt x="8700" y="34862"/>
                      <a:pt x="8716" y="34908"/>
                    </a:cubicBezTo>
                    <a:cubicBezTo>
                      <a:pt x="8746" y="34984"/>
                      <a:pt x="8761" y="35060"/>
                      <a:pt x="8792" y="35167"/>
                    </a:cubicBezTo>
                    <a:cubicBezTo>
                      <a:pt x="8807" y="35243"/>
                      <a:pt x="8822" y="35304"/>
                      <a:pt x="8822" y="35380"/>
                    </a:cubicBezTo>
                    <a:cubicBezTo>
                      <a:pt x="8838" y="35426"/>
                      <a:pt x="8838" y="35472"/>
                      <a:pt x="8838" y="35502"/>
                    </a:cubicBezTo>
                    <a:cubicBezTo>
                      <a:pt x="8838" y="35548"/>
                      <a:pt x="8838" y="35563"/>
                      <a:pt x="8838" y="35593"/>
                    </a:cubicBezTo>
                    <a:cubicBezTo>
                      <a:pt x="8838" y="35609"/>
                      <a:pt x="8822" y="35624"/>
                      <a:pt x="8822" y="35639"/>
                    </a:cubicBezTo>
                    <a:cubicBezTo>
                      <a:pt x="8807" y="35670"/>
                      <a:pt x="8807" y="35685"/>
                      <a:pt x="8792" y="35715"/>
                    </a:cubicBezTo>
                    <a:cubicBezTo>
                      <a:pt x="8792" y="35731"/>
                      <a:pt x="8792" y="35746"/>
                      <a:pt x="8777" y="35761"/>
                    </a:cubicBezTo>
                    <a:lnTo>
                      <a:pt x="8761" y="35761"/>
                    </a:lnTo>
                    <a:cubicBezTo>
                      <a:pt x="8761" y="35761"/>
                      <a:pt x="8761" y="35776"/>
                      <a:pt x="8761" y="35776"/>
                    </a:cubicBezTo>
                    <a:cubicBezTo>
                      <a:pt x="8761" y="35776"/>
                      <a:pt x="8761" y="35776"/>
                      <a:pt x="8746" y="35791"/>
                    </a:cubicBezTo>
                    <a:cubicBezTo>
                      <a:pt x="8746" y="35791"/>
                      <a:pt x="8731" y="35776"/>
                      <a:pt x="8731" y="35776"/>
                    </a:cubicBezTo>
                    <a:cubicBezTo>
                      <a:pt x="8685" y="35746"/>
                      <a:pt x="8655" y="35715"/>
                      <a:pt x="8609" y="35685"/>
                    </a:cubicBezTo>
                    <a:cubicBezTo>
                      <a:pt x="8563" y="35670"/>
                      <a:pt x="8533" y="35639"/>
                      <a:pt x="8487" y="35609"/>
                    </a:cubicBezTo>
                    <a:cubicBezTo>
                      <a:pt x="8380" y="35548"/>
                      <a:pt x="8274" y="35487"/>
                      <a:pt x="8198" y="35456"/>
                    </a:cubicBezTo>
                    <a:cubicBezTo>
                      <a:pt x="8106" y="35426"/>
                      <a:pt x="7984" y="35395"/>
                      <a:pt x="7878" y="35380"/>
                    </a:cubicBezTo>
                    <a:lnTo>
                      <a:pt x="7695" y="35380"/>
                    </a:lnTo>
                    <a:cubicBezTo>
                      <a:pt x="7649" y="35395"/>
                      <a:pt x="7588" y="35395"/>
                      <a:pt x="7527" y="35411"/>
                    </a:cubicBezTo>
                    <a:cubicBezTo>
                      <a:pt x="7436" y="35426"/>
                      <a:pt x="7329" y="35456"/>
                      <a:pt x="7223" y="35517"/>
                    </a:cubicBezTo>
                    <a:cubicBezTo>
                      <a:pt x="7085" y="35578"/>
                      <a:pt x="6964" y="35654"/>
                      <a:pt x="6826" y="35746"/>
                    </a:cubicBezTo>
                    <a:cubicBezTo>
                      <a:pt x="6781" y="35776"/>
                      <a:pt x="6720" y="35807"/>
                      <a:pt x="6659" y="35837"/>
                    </a:cubicBezTo>
                    <a:cubicBezTo>
                      <a:pt x="6506" y="35944"/>
                      <a:pt x="6354" y="36035"/>
                      <a:pt x="6186" y="36127"/>
                    </a:cubicBezTo>
                    <a:cubicBezTo>
                      <a:pt x="6141" y="36157"/>
                      <a:pt x="6095" y="36188"/>
                      <a:pt x="6049" y="36203"/>
                    </a:cubicBezTo>
                    <a:cubicBezTo>
                      <a:pt x="6019" y="36218"/>
                      <a:pt x="5988" y="36233"/>
                      <a:pt x="5958" y="36233"/>
                    </a:cubicBezTo>
                    <a:cubicBezTo>
                      <a:pt x="5927" y="36249"/>
                      <a:pt x="5882" y="36264"/>
                      <a:pt x="5851" y="36279"/>
                    </a:cubicBezTo>
                    <a:cubicBezTo>
                      <a:pt x="5821" y="36279"/>
                      <a:pt x="5790" y="36294"/>
                      <a:pt x="5760" y="36294"/>
                    </a:cubicBezTo>
                    <a:lnTo>
                      <a:pt x="5653" y="36294"/>
                    </a:lnTo>
                    <a:cubicBezTo>
                      <a:pt x="5638" y="36294"/>
                      <a:pt x="5638" y="36279"/>
                      <a:pt x="5623" y="36279"/>
                    </a:cubicBezTo>
                    <a:cubicBezTo>
                      <a:pt x="5608" y="36279"/>
                      <a:pt x="5592" y="36264"/>
                      <a:pt x="5577" y="36264"/>
                    </a:cubicBezTo>
                    <a:lnTo>
                      <a:pt x="5562" y="36264"/>
                    </a:lnTo>
                    <a:cubicBezTo>
                      <a:pt x="5547" y="36249"/>
                      <a:pt x="5547" y="36249"/>
                      <a:pt x="5531" y="36233"/>
                    </a:cubicBezTo>
                    <a:cubicBezTo>
                      <a:pt x="5531" y="36233"/>
                      <a:pt x="5516" y="36218"/>
                      <a:pt x="5516" y="36218"/>
                    </a:cubicBezTo>
                    <a:cubicBezTo>
                      <a:pt x="5501" y="36203"/>
                      <a:pt x="5501" y="36203"/>
                      <a:pt x="5486" y="36203"/>
                    </a:cubicBezTo>
                    <a:cubicBezTo>
                      <a:pt x="5486" y="36188"/>
                      <a:pt x="5486" y="36172"/>
                      <a:pt x="5470" y="36157"/>
                    </a:cubicBezTo>
                    <a:cubicBezTo>
                      <a:pt x="5455" y="36142"/>
                      <a:pt x="5455" y="36127"/>
                      <a:pt x="5440" y="36111"/>
                    </a:cubicBezTo>
                    <a:cubicBezTo>
                      <a:pt x="5440" y="36081"/>
                      <a:pt x="5440" y="36066"/>
                      <a:pt x="5425" y="36035"/>
                    </a:cubicBezTo>
                    <a:cubicBezTo>
                      <a:pt x="5425" y="36020"/>
                      <a:pt x="5409" y="35990"/>
                      <a:pt x="5409" y="35974"/>
                    </a:cubicBezTo>
                    <a:cubicBezTo>
                      <a:pt x="5409" y="35929"/>
                      <a:pt x="5409" y="35898"/>
                      <a:pt x="5409" y="35852"/>
                    </a:cubicBezTo>
                    <a:cubicBezTo>
                      <a:pt x="5409" y="35791"/>
                      <a:pt x="5425" y="35731"/>
                      <a:pt x="5425" y="35670"/>
                    </a:cubicBezTo>
                    <a:cubicBezTo>
                      <a:pt x="5440" y="35609"/>
                      <a:pt x="5455" y="35548"/>
                      <a:pt x="5455" y="35487"/>
                    </a:cubicBezTo>
                    <a:cubicBezTo>
                      <a:pt x="5470" y="35456"/>
                      <a:pt x="5486" y="35411"/>
                      <a:pt x="5501" y="35365"/>
                    </a:cubicBezTo>
                    <a:lnTo>
                      <a:pt x="5501" y="35334"/>
                    </a:lnTo>
                    <a:cubicBezTo>
                      <a:pt x="5501" y="35319"/>
                      <a:pt x="5516" y="35304"/>
                      <a:pt x="5516" y="35289"/>
                    </a:cubicBezTo>
                    <a:cubicBezTo>
                      <a:pt x="5531" y="35258"/>
                      <a:pt x="5531" y="35228"/>
                      <a:pt x="5547" y="35213"/>
                    </a:cubicBezTo>
                    <a:lnTo>
                      <a:pt x="5608" y="35075"/>
                    </a:lnTo>
                    <a:lnTo>
                      <a:pt x="5638" y="34999"/>
                    </a:lnTo>
                    <a:lnTo>
                      <a:pt x="5638" y="34984"/>
                    </a:lnTo>
                    <a:cubicBezTo>
                      <a:pt x="5653" y="34969"/>
                      <a:pt x="5653" y="34954"/>
                      <a:pt x="5668" y="34938"/>
                    </a:cubicBezTo>
                    <a:lnTo>
                      <a:pt x="5714" y="34862"/>
                    </a:lnTo>
                    <a:lnTo>
                      <a:pt x="5745" y="34801"/>
                    </a:lnTo>
                    <a:cubicBezTo>
                      <a:pt x="5790" y="34725"/>
                      <a:pt x="5836" y="34664"/>
                      <a:pt x="5882" y="34603"/>
                    </a:cubicBezTo>
                    <a:cubicBezTo>
                      <a:pt x="5943" y="34527"/>
                      <a:pt x="6004" y="34466"/>
                      <a:pt x="6049" y="34405"/>
                    </a:cubicBezTo>
                    <a:lnTo>
                      <a:pt x="6065" y="34405"/>
                    </a:lnTo>
                    <a:cubicBezTo>
                      <a:pt x="6126" y="34344"/>
                      <a:pt x="6186" y="34298"/>
                      <a:pt x="6232" y="34253"/>
                    </a:cubicBezTo>
                    <a:lnTo>
                      <a:pt x="6247" y="34237"/>
                    </a:lnTo>
                    <a:cubicBezTo>
                      <a:pt x="6278" y="34207"/>
                      <a:pt x="6308" y="34192"/>
                      <a:pt x="6339" y="34176"/>
                    </a:cubicBezTo>
                    <a:cubicBezTo>
                      <a:pt x="6354" y="34161"/>
                      <a:pt x="6369" y="34146"/>
                      <a:pt x="6385" y="34146"/>
                    </a:cubicBezTo>
                    <a:lnTo>
                      <a:pt x="6369" y="34146"/>
                    </a:lnTo>
                    <a:cubicBezTo>
                      <a:pt x="6385" y="34146"/>
                      <a:pt x="6400" y="34131"/>
                      <a:pt x="6400" y="34131"/>
                    </a:cubicBezTo>
                    <a:cubicBezTo>
                      <a:pt x="6445" y="34100"/>
                      <a:pt x="6491" y="34070"/>
                      <a:pt x="6537" y="34039"/>
                    </a:cubicBezTo>
                    <a:cubicBezTo>
                      <a:pt x="6598" y="34009"/>
                      <a:pt x="6644" y="33978"/>
                      <a:pt x="6705" y="33948"/>
                    </a:cubicBezTo>
                    <a:cubicBezTo>
                      <a:pt x="6781" y="33902"/>
                      <a:pt x="6857" y="33857"/>
                      <a:pt x="6948" y="33826"/>
                    </a:cubicBezTo>
                    <a:cubicBezTo>
                      <a:pt x="6948" y="33811"/>
                      <a:pt x="6964" y="33811"/>
                      <a:pt x="6979" y="33811"/>
                    </a:cubicBezTo>
                    <a:cubicBezTo>
                      <a:pt x="7009" y="33796"/>
                      <a:pt x="7055" y="33780"/>
                      <a:pt x="7085" y="33765"/>
                    </a:cubicBezTo>
                    <a:cubicBezTo>
                      <a:pt x="7085" y="33765"/>
                      <a:pt x="7085" y="33750"/>
                      <a:pt x="7101" y="33750"/>
                    </a:cubicBezTo>
                    <a:close/>
                    <a:moveTo>
                      <a:pt x="7771" y="35670"/>
                    </a:moveTo>
                    <a:cubicBezTo>
                      <a:pt x="7801" y="35670"/>
                      <a:pt x="7847" y="35670"/>
                      <a:pt x="7893" y="35685"/>
                    </a:cubicBezTo>
                    <a:cubicBezTo>
                      <a:pt x="8152" y="36218"/>
                      <a:pt x="8426" y="36751"/>
                      <a:pt x="8700" y="37285"/>
                    </a:cubicBezTo>
                    <a:cubicBezTo>
                      <a:pt x="8700" y="37285"/>
                      <a:pt x="8700" y="37285"/>
                      <a:pt x="8700" y="37300"/>
                    </a:cubicBezTo>
                    <a:lnTo>
                      <a:pt x="7801" y="36264"/>
                    </a:lnTo>
                    <a:cubicBezTo>
                      <a:pt x="7664" y="36096"/>
                      <a:pt x="7512" y="35929"/>
                      <a:pt x="7344" y="35776"/>
                    </a:cubicBezTo>
                    <a:cubicBezTo>
                      <a:pt x="7375" y="35761"/>
                      <a:pt x="7390" y="35746"/>
                      <a:pt x="7421" y="35746"/>
                    </a:cubicBezTo>
                    <a:cubicBezTo>
                      <a:pt x="7466" y="35715"/>
                      <a:pt x="7527" y="35700"/>
                      <a:pt x="7573" y="35685"/>
                    </a:cubicBezTo>
                    <a:cubicBezTo>
                      <a:pt x="7603" y="35685"/>
                      <a:pt x="7634" y="35685"/>
                      <a:pt x="7664" y="35670"/>
                    </a:cubicBezTo>
                    <a:close/>
                    <a:moveTo>
                      <a:pt x="16913" y="29438"/>
                    </a:moveTo>
                    <a:cubicBezTo>
                      <a:pt x="17004" y="29438"/>
                      <a:pt x="17080" y="29453"/>
                      <a:pt x="17172" y="29453"/>
                    </a:cubicBezTo>
                    <a:cubicBezTo>
                      <a:pt x="17156" y="29606"/>
                      <a:pt x="17141" y="29743"/>
                      <a:pt x="17141" y="29895"/>
                    </a:cubicBezTo>
                    <a:cubicBezTo>
                      <a:pt x="17141" y="29910"/>
                      <a:pt x="17141" y="29926"/>
                      <a:pt x="17141" y="29956"/>
                    </a:cubicBezTo>
                    <a:lnTo>
                      <a:pt x="17034" y="29956"/>
                    </a:lnTo>
                    <a:cubicBezTo>
                      <a:pt x="17004" y="29956"/>
                      <a:pt x="16958" y="29971"/>
                      <a:pt x="16928" y="29971"/>
                    </a:cubicBezTo>
                    <a:cubicBezTo>
                      <a:pt x="16882" y="29987"/>
                      <a:pt x="16852" y="30002"/>
                      <a:pt x="16806" y="30017"/>
                    </a:cubicBezTo>
                    <a:cubicBezTo>
                      <a:pt x="16730" y="30048"/>
                      <a:pt x="16654" y="30063"/>
                      <a:pt x="16593" y="30108"/>
                    </a:cubicBezTo>
                    <a:lnTo>
                      <a:pt x="16577" y="30108"/>
                    </a:lnTo>
                    <a:cubicBezTo>
                      <a:pt x="16532" y="30139"/>
                      <a:pt x="16486" y="30154"/>
                      <a:pt x="16440" y="30169"/>
                    </a:cubicBezTo>
                    <a:cubicBezTo>
                      <a:pt x="16395" y="30200"/>
                      <a:pt x="16349" y="30215"/>
                      <a:pt x="16288" y="30246"/>
                    </a:cubicBezTo>
                    <a:cubicBezTo>
                      <a:pt x="16257" y="30261"/>
                      <a:pt x="16212" y="30291"/>
                      <a:pt x="16166" y="30307"/>
                    </a:cubicBezTo>
                    <a:cubicBezTo>
                      <a:pt x="16075" y="30352"/>
                      <a:pt x="15983" y="30413"/>
                      <a:pt x="15907" y="30459"/>
                    </a:cubicBezTo>
                    <a:cubicBezTo>
                      <a:pt x="15785" y="30550"/>
                      <a:pt x="15663" y="30642"/>
                      <a:pt x="15541" y="30733"/>
                    </a:cubicBezTo>
                    <a:cubicBezTo>
                      <a:pt x="15465" y="30794"/>
                      <a:pt x="15389" y="30855"/>
                      <a:pt x="15328" y="30901"/>
                    </a:cubicBezTo>
                    <a:cubicBezTo>
                      <a:pt x="15298" y="30916"/>
                      <a:pt x="15282" y="30931"/>
                      <a:pt x="15252" y="30946"/>
                    </a:cubicBezTo>
                    <a:cubicBezTo>
                      <a:pt x="15237" y="30962"/>
                      <a:pt x="15221" y="30992"/>
                      <a:pt x="15206" y="31007"/>
                    </a:cubicBezTo>
                    <a:cubicBezTo>
                      <a:pt x="15176" y="31038"/>
                      <a:pt x="15145" y="31084"/>
                      <a:pt x="15115" y="31129"/>
                    </a:cubicBezTo>
                    <a:cubicBezTo>
                      <a:pt x="15084" y="31160"/>
                      <a:pt x="15054" y="31205"/>
                      <a:pt x="15023" y="31251"/>
                    </a:cubicBezTo>
                    <a:cubicBezTo>
                      <a:pt x="14962" y="31327"/>
                      <a:pt x="14917" y="31404"/>
                      <a:pt x="14856" y="31464"/>
                    </a:cubicBezTo>
                    <a:cubicBezTo>
                      <a:pt x="14810" y="31556"/>
                      <a:pt x="14749" y="31632"/>
                      <a:pt x="14688" y="31708"/>
                    </a:cubicBezTo>
                    <a:cubicBezTo>
                      <a:pt x="14673" y="31739"/>
                      <a:pt x="14658" y="31784"/>
                      <a:pt x="14627" y="31815"/>
                    </a:cubicBezTo>
                    <a:cubicBezTo>
                      <a:pt x="14612" y="31845"/>
                      <a:pt x="14581" y="31876"/>
                      <a:pt x="14566" y="31906"/>
                    </a:cubicBezTo>
                    <a:cubicBezTo>
                      <a:pt x="14536" y="31967"/>
                      <a:pt x="14505" y="32013"/>
                      <a:pt x="14475" y="32074"/>
                    </a:cubicBezTo>
                    <a:cubicBezTo>
                      <a:pt x="14460" y="32104"/>
                      <a:pt x="14444" y="32135"/>
                      <a:pt x="14429" y="32181"/>
                    </a:cubicBezTo>
                    <a:cubicBezTo>
                      <a:pt x="14399" y="32211"/>
                      <a:pt x="14383" y="32257"/>
                      <a:pt x="14368" y="32302"/>
                    </a:cubicBezTo>
                    <a:cubicBezTo>
                      <a:pt x="14338" y="32348"/>
                      <a:pt x="14322" y="32409"/>
                      <a:pt x="14292" y="32455"/>
                    </a:cubicBezTo>
                    <a:cubicBezTo>
                      <a:pt x="14262" y="32531"/>
                      <a:pt x="14216" y="32622"/>
                      <a:pt x="14185" y="32699"/>
                    </a:cubicBezTo>
                    <a:cubicBezTo>
                      <a:pt x="14155" y="32790"/>
                      <a:pt x="14124" y="32881"/>
                      <a:pt x="14094" y="32973"/>
                    </a:cubicBezTo>
                    <a:cubicBezTo>
                      <a:pt x="14094" y="32973"/>
                      <a:pt x="14094" y="32973"/>
                      <a:pt x="14094" y="32988"/>
                    </a:cubicBezTo>
                    <a:cubicBezTo>
                      <a:pt x="14079" y="33034"/>
                      <a:pt x="14063" y="33079"/>
                      <a:pt x="14048" y="33110"/>
                    </a:cubicBezTo>
                    <a:cubicBezTo>
                      <a:pt x="14048" y="33125"/>
                      <a:pt x="14048" y="33125"/>
                      <a:pt x="14033" y="33125"/>
                    </a:cubicBezTo>
                    <a:lnTo>
                      <a:pt x="14048" y="33125"/>
                    </a:lnTo>
                    <a:cubicBezTo>
                      <a:pt x="14033" y="33171"/>
                      <a:pt x="14018" y="33217"/>
                      <a:pt x="14003" y="33262"/>
                    </a:cubicBezTo>
                    <a:cubicBezTo>
                      <a:pt x="13972" y="33247"/>
                      <a:pt x="13926" y="33217"/>
                      <a:pt x="13896" y="33217"/>
                    </a:cubicBezTo>
                    <a:cubicBezTo>
                      <a:pt x="13850" y="33201"/>
                      <a:pt x="13789" y="33186"/>
                      <a:pt x="13744" y="33156"/>
                    </a:cubicBezTo>
                    <a:cubicBezTo>
                      <a:pt x="13728" y="33156"/>
                      <a:pt x="13713" y="33140"/>
                      <a:pt x="13683" y="33125"/>
                    </a:cubicBezTo>
                    <a:cubicBezTo>
                      <a:pt x="13667" y="33110"/>
                      <a:pt x="13637" y="33095"/>
                      <a:pt x="13622" y="33079"/>
                    </a:cubicBezTo>
                    <a:cubicBezTo>
                      <a:pt x="13606" y="33079"/>
                      <a:pt x="13606" y="33064"/>
                      <a:pt x="13606" y="33064"/>
                    </a:cubicBezTo>
                    <a:cubicBezTo>
                      <a:pt x="13561" y="33034"/>
                      <a:pt x="13515" y="32988"/>
                      <a:pt x="13469" y="32958"/>
                    </a:cubicBezTo>
                    <a:cubicBezTo>
                      <a:pt x="13408" y="32912"/>
                      <a:pt x="13363" y="32881"/>
                      <a:pt x="13302" y="32851"/>
                    </a:cubicBezTo>
                    <a:cubicBezTo>
                      <a:pt x="13233" y="32817"/>
                      <a:pt x="13150" y="32797"/>
                      <a:pt x="13067" y="32797"/>
                    </a:cubicBezTo>
                    <a:cubicBezTo>
                      <a:pt x="13001" y="32797"/>
                      <a:pt x="12935" y="32809"/>
                      <a:pt x="12875" y="32836"/>
                    </a:cubicBezTo>
                    <a:cubicBezTo>
                      <a:pt x="12799" y="32866"/>
                      <a:pt x="12738" y="32912"/>
                      <a:pt x="12677" y="32973"/>
                    </a:cubicBezTo>
                    <a:cubicBezTo>
                      <a:pt x="12631" y="33003"/>
                      <a:pt x="12601" y="33049"/>
                      <a:pt x="12570" y="33079"/>
                    </a:cubicBezTo>
                    <a:cubicBezTo>
                      <a:pt x="12525" y="33125"/>
                      <a:pt x="12494" y="33171"/>
                      <a:pt x="12464" y="33232"/>
                    </a:cubicBezTo>
                    <a:cubicBezTo>
                      <a:pt x="12403" y="33323"/>
                      <a:pt x="12372" y="33430"/>
                      <a:pt x="12342" y="33537"/>
                    </a:cubicBezTo>
                    <a:cubicBezTo>
                      <a:pt x="12327" y="33643"/>
                      <a:pt x="12311" y="33750"/>
                      <a:pt x="12311" y="33841"/>
                    </a:cubicBezTo>
                    <a:cubicBezTo>
                      <a:pt x="12311" y="33948"/>
                      <a:pt x="12296" y="34039"/>
                      <a:pt x="12281" y="34131"/>
                    </a:cubicBezTo>
                    <a:cubicBezTo>
                      <a:pt x="12266" y="34222"/>
                      <a:pt x="12235" y="34314"/>
                      <a:pt x="12220" y="34420"/>
                    </a:cubicBezTo>
                    <a:cubicBezTo>
                      <a:pt x="12159" y="34573"/>
                      <a:pt x="12113" y="34740"/>
                      <a:pt x="12068" y="34893"/>
                    </a:cubicBezTo>
                    <a:cubicBezTo>
                      <a:pt x="12037" y="34969"/>
                      <a:pt x="12022" y="35045"/>
                      <a:pt x="12007" y="35121"/>
                    </a:cubicBezTo>
                    <a:cubicBezTo>
                      <a:pt x="12007" y="35152"/>
                      <a:pt x="12007" y="35182"/>
                      <a:pt x="12007" y="35197"/>
                    </a:cubicBezTo>
                    <a:cubicBezTo>
                      <a:pt x="11991" y="35213"/>
                      <a:pt x="11991" y="35213"/>
                      <a:pt x="11976" y="35228"/>
                    </a:cubicBezTo>
                    <a:cubicBezTo>
                      <a:pt x="11946" y="35273"/>
                      <a:pt x="11900" y="35319"/>
                      <a:pt x="11854" y="35380"/>
                    </a:cubicBezTo>
                    <a:cubicBezTo>
                      <a:pt x="11809" y="35441"/>
                      <a:pt x="11778" y="35487"/>
                      <a:pt x="11732" y="35548"/>
                    </a:cubicBezTo>
                    <a:cubicBezTo>
                      <a:pt x="11702" y="35593"/>
                      <a:pt x="11671" y="35639"/>
                      <a:pt x="11626" y="35700"/>
                    </a:cubicBezTo>
                    <a:cubicBezTo>
                      <a:pt x="11595" y="35746"/>
                      <a:pt x="11565" y="35791"/>
                      <a:pt x="11534" y="35837"/>
                    </a:cubicBezTo>
                    <a:cubicBezTo>
                      <a:pt x="11412" y="36050"/>
                      <a:pt x="11291" y="36264"/>
                      <a:pt x="11184" y="36477"/>
                    </a:cubicBezTo>
                    <a:cubicBezTo>
                      <a:pt x="11092" y="36690"/>
                      <a:pt x="10986" y="36904"/>
                      <a:pt x="10910" y="37132"/>
                    </a:cubicBezTo>
                    <a:cubicBezTo>
                      <a:pt x="10864" y="37254"/>
                      <a:pt x="10803" y="37376"/>
                      <a:pt x="10757" y="37513"/>
                    </a:cubicBezTo>
                    <a:cubicBezTo>
                      <a:pt x="10742" y="37589"/>
                      <a:pt x="10712" y="37681"/>
                      <a:pt x="10681" y="37757"/>
                    </a:cubicBezTo>
                    <a:cubicBezTo>
                      <a:pt x="10666" y="37574"/>
                      <a:pt x="10651" y="37391"/>
                      <a:pt x="10651" y="37208"/>
                    </a:cubicBezTo>
                    <a:cubicBezTo>
                      <a:pt x="10635" y="36980"/>
                      <a:pt x="10635" y="36751"/>
                      <a:pt x="10651" y="36523"/>
                    </a:cubicBezTo>
                    <a:cubicBezTo>
                      <a:pt x="10651" y="36249"/>
                      <a:pt x="10681" y="35990"/>
                      <a:pt x="10696" y="35731"/>
                    </a:cubicBezTo>
                    <a:cubicBezTo>
                      <a:pt x="10727" y="35487"/>
                      <a:pt x="10757" y="35243"/>
                      <a:pt x="10803" y="34999"/>
                    </a:cubicBezTo>
                    <a:cubicBezTo>
                      <a:pt x="10833" y="34771"/>
                      <a:pt x="10879" y="34542"/>
                      <a:pt x="10925" y="34314"/>
                    </a:cubicBezTo>
                    <a:cubicBezTo>
                      <a:pt x="10940" y="34283"/>
                      <a:pt x="10955" y="34268"/>
                      <a:pt x="10955" y="34237"/>
                    </a:cubicBezTo>
                    <a:cubicBezTo>
                      <a:pt x="10986" y="34192"/>
                      <a:pt x="11016" y="34146"/>
                      <a:pt x="11032" y="34100"/>
                    </a:cubicBezTo>
                    <a:cubicBezTo>
                      <a:pt x="11092" y="33994"/>
                      <a:pt x="11138" y="33902"/>
                      <a:pt x="11199" y="33811"/>
                    </a:cubicBezTo>
                    <a:cubicBezTo>
                      <a:pt x="11199" y="33811"/>
                      <a:pt x="11199" y="33811"/>
                      <a:pt x="11199" y="33796"/>
                    </a:cubicBezTo>
                    <a:cubicBezTo>
                      <a:pt x="11291" y="33674"/>
                      <a:pt x="11367" y="33537"/>
                      <a:pt x="11443" y="33415"/>
                    </a:cubicBezTo>
                    <a:cubicBezTo>
                      <a:pt x="11534" y="33293"/>
                      <a:pt x="11626" y="33156"/>
                      <a:pt x="11717" y="33034"/>
                    </a:cubicBezTo>
                    <a:cubicBezTo>
                      <a:pt x="11778" y="32973"/>
                      <a:pt x="11824" y="32912"/>
                      <a:pt x="11885" y="32851"/>
                    </a:cubicBezTo>
                    <a:cubicBezTo>
                      <a:pt x="11946" y="32775"/>
                      <a:pt x="12007" y="32714"/>
                      <a:pt x="12083" y="32638"/>
                    </a:cubicBezTo>
                    <a:cubicBezTo>
                      <a:pt x="12205" y="32516"/>
                      <a:pt x="12311" y="32379"/>
                      <a:pt x="12433" y="32257"/>
                    </a:cubicBezTo>
                    <a:cubicBezTo>
                      <a:pt x="12570" y="32089"/>
                      <a:pt x="12707" y="31937"/>
                      <a:pt x="12845" y="31769"/>
                    </a:cubicBezTo>
                    <a:cubicBezTo>
                      <a:pt x="12906" y="31693"/>
                      <a:pt x="12982" y="31617"/>
                      <a:pt x="13043" y="31541"/>
                    </a:cubicBezTo>
                    <a:cubicBezTo>
                      <a:pt x="13119" y="31464"/>
                      <a:pt x="13180" y="31388"/>
                      <a:pt x="13256" y="31312"/>
                    </a:cubicBezTo>
                    <a:cubicBezTo>
                      <a:pt x="13317" y="31251"/>
                      <a:pt x="13393" y="31190"/>
                      <a:pt x="13454" y="31129"/>
                    </a:cubicBezTo>
                    <a:cubicBezTo>
                      <a:pt x="13530" y="31084"/>
                      <a:pt x="13606" y="31023"/>
                      <a:pt x="13667" y="30977"/>
                    </a:cubicBezTo>
                    <a:cubicBezTo>
                      <a:pt x="13728" y="30916"/>
                      <a:pt x="13789" y="30855"/>
                      <a:pt x="13850" y="30794"/>
                    </a:cubicBezTo>
                    <a:cubicBezTo>
                      <a:pt x="13911" y="30718"/>
                      <a:pt x="13972" y="30657"/>
                      <a:pt x="14033" y="30596"/>
                    </a:cubicBezTo>
                    <a:cubicBezTo>
                      <a:pt x="14094" y="30550"/>
                      <a:pt x="14155" y="30489"/>
                      <a:pt x="14216" y="30444"/>
                    </a:cubicBezTo>
                    <a:cubicBezTo>
                      <a:pt x="14262" y="30413"/>
                      <a:pt x="14307" y="30383"/>
                      <a:pt x="14368" y="30352"/>
                    </a:cubicBezTo>
                    <a:cubicBezTo>
                      <a:pt x="14414" y="30322"/>
                      <a:pt x="14475" y="30291"/>
                      <a:pt x="14521" y="30276"/>
                    </a:cubicBezTo>
                    <a:cubicBezTo>
                      <a:pt x="14581" y="30261"/>
                      <a:pt x="14627" y="30246"/>
                      <a:pt x="14673" y="30230"/>
                    </a:cubicBezTo>
                    <a:cubicBezTo>
                      <a:pt x="14780" y="30200"/>
                      <a:pt x="14871" y="30185"/>
                      <a:pt x="14978" y="30169"/>
                    </a:cubicBezTo>
                    <a:cubicBezTo>
                      <a:pt x="15084" y="30154"/>
                      <a:pt x="15176" y="30124"/>
                      <a:pt x="15282" y="30108"/>
                    </a:cubicBezTo>
                    <a:cubicBezTo>
                      <a:pt x="15328" y="30093"/>
                      <a:pt x="15389" y="30078"/>
                      <a:pt x="15435" y="30048"/>
                    </a:cubicBezTo>
                    <a:cubicBezTo>
                      <a:pt x="15480" y="30032"/>
                      <a:pt x="15526" y="30017"/>
                      <a:pt x="15572" y="29987"/>
                    </a:cubicBezTo>
                    <a:cubicBezTo>
                      <a:pt x="15633" y="29971"/>
                      <a:pt x="15678" y="29941"/>
                      <a:pt x="15724" y="29895"/>
                    </a:cubicBezTo>
                    <a:cubicBezTo>
                      <a:pt x="15770" y="29880"/>
                      <a:pt x="15800" y="29849"/>
                      <a:pt x="15831" y="29819"/>
                    </a:cubicBezTo>
                    <a:lnTo>
                      <a:pt x="15846" y="29819"/>
                    </a:lnTo>
                    <a:cubicBezTo>
                      <a:pt x="15846" y="29819"/>
                      <a:pt x="15861" y="29819"/>
                      <a:pt x="15861" y="29804"/>
                    </a:cubicBezTo>
                    <a:cubicBezTo>
                      <a:pt x="15861" y="29804"/>
                      <a:pt x="15877" y="29789"/>
                      <a:pt x="15892" y="29789"/>
                    </a:cubicBezTo>
                    <a:cubicBezTo>
                      <a:pt x="15907" y="29773"/>
                      <a:pt x="15922" y="29758"/>
                      <a:pt x="15937" y="29758"/>
                    </a:cubicBezTo>
                    <a:cubicBezTo>
                      <a:pt x="16014" y="29697"/>
                      <a:pt x="16090" y="29636"/>
                      <a:pt x="16166" y="29590"/>
                    </a:cubicBezTo>
                    <a:cubicBezTo>
                      <a:pt x="16303" y="29590"/>
                      <a:pt x="16456" y="29530"/>
                      <a:pt x="16577" y="29484"/>
                    </a:cubicBezTo>
                    <a:cubicBezTo>
                      <a:pt x="16623" y="29469"/>
                      <a:pt x="16654" y="29453"/>
                      <a:pt x="16699" y="29438"/>
                    </a:cubicBezTo>
                    <a:close/>
                    <a:moveTo>
                      <a:pt x="17080" y="33628"/>
                    </a:moveTo>
                    <a:cubicBezTo>
                      <a:pt x="17080" y="33765"/>
                      <a:pt x="17095" y="33902"/>
                      <a:pt x="17095" y="34039"/>
                    </a:cubicBezTo>
                    <a:lnTo>
                      <a:pt x="17080" y="34405"/>
                    </a:lnTo>
                    <a:cubicBezTo>
                      <a:pt x="17029" y="34390"/>
                      <a:pt x="16975" y="34383"/>
                      <a:pt x="16920" y="34383"/>
                    </a:cubicBezTo>
                    <a:cubicBezTo>
                      <a:pt x="16809" y="34383"/>
                      <a:pt x="16694" y="34410"/>
                      <a:pt x="16593" y="34451"/>
                    </a:cubicBezTo>
                    <a:cubicBezTo>
                      <a:pt x="16456" y="34512"/>
                      <a:pt x="16318" y="34588"/>
                      <a:pt x="16196" y="34694"/>
                    </a:cubicBezTo>
                    <a:cubicBezTo>
                      <a:pt x="16075" y="34786"/>
                      <a:pt x="15968" y="34908"/>
                      <a:pt x="15892" y="35045"/>
                    </a:cubicBezTo>
                    <a:cubicBezTo>
                      <a:pt x="15861" y="35121"/>
                      <a:pt x="15831" y="35197"/>
                      <a:pt x="15800" y="35273"/>
                    </a:cubicBezTo>
                    <a:cubicBezTo>
                      <a:pt x="15785" y="35350"/>
                      <a:pt x="15770" y="35426"/>
                      <a:pt x="15755" y="35517"/>
                    </a:cubicBezTo>
                    <a:cubicBezTo>
                      <a:pt x="15739" y="35685"/>
                      <a:pt x="15755" y="35852"/>
                      <a:pt x="15770" y="36005"/>
                    </a:cubicBezTo>
                    <a:cubicBezTo>
                      <a:pt x="15800" y="36249"/>
                      <a:pt x="15877" y="36477"/>
                      <a:pt x="15937" y="36690"/>
                    </a:cubicBezTo>
                    <a:cubicBezTo>
                      <a:pt x="15968" y="36812"/>
                      <a:pt x="15998" y="36919"/>
                      <a:pt x="16029" y="37026"/>
                    </a:cubicBezTo>
                    <a:cubicBezTo>
                      <a:pt x="16059" y="37147"/>
                      <a:pt x="16090" y="37254"/>
                      <a:pt x="16120" y="37361"/>
                    </a:cubicBezTo>
                    <a:cubicBezTo>
                      <a:pt x="16120" y="37376"/>
                      <a:pt x="16120" y="37406"/>
                      <a:pt x="16120" y="37422"/>
                    </a:cubicBezTo>
                    <a:cubicBezTo>
                      <a:pt x="16151" y="37528"/>
                      <a:pt x="16166" y="37650"/>
                      <a:pt x="16181" y="37772"/>
                    </a:cubicBezTo>
                    <a:cubicBezTo>
                      <a:pt x="16166" y="37726"/>
                      <a:pt x="16151" y="37681"/>
                      <a:pt x="16136" y="37635"/>
                    </a:cubicBezTo>
                    <a:cubicBezTo>
                      <a:pt x="16105" y="37528"/>
                      <a:pt x="16059" y="37437"/>
                      <a:pt x="15998" y="37346"/>
                    </a:cubicBezTo>
                    <a:cubicBezTo>
                      <a:pt x="15953" y="37239"/>
                      <a:pt x="15892" y="37147"/>
                      <a:pt x="15831" y="37056"/>
                    </a:cubicBezTo>
                    <a:cubicBezTo>
                      <a:pt x="15755" y="36980"/>
                      <a:pt x="15678" y="36919"/>
                      <a:pt x="15602" y="36843"/>
                    </a:cubicBezTo>
                    <a:cubicBezTo>
                      <a:pt x="15557" y="36812"/>
                      <a:pt x="15511" y="36767"/>
                      <a:pt x="15465" y="36736"/>
                    </a:cubicBezTo>
                    <a:cubicBezTo>
                      <a:pt x="15389" y="36660"/>
                      <a:pt x="15313" y="36599"/>
                      <a:pt x="15237" y="36523"/>
                    </a:cubicBezTo>
                    <a:cubicBezTo>
                      <a:pt x="15191" y="36462"/>
                      <a:pt x="15160" y="36416"/>
                      <a:pt x="15115" y="36355"/>
                    </a:cubicBezTo>
                    <a:cubicBezTo>
                      <a:pt x="15054" y="36279"/>
                      <a:pt x="15008" y="36188"/>
                      <a:pt x="14962" y="36096"/>
                    </a:cubicBezTo>
                    <a:cubicBezTo>
                      <a:pt x="14917" y="36005"/>
                      <a:pt x="14856" y="35913"/>
                      <a:pt x="14810" y="35822"/>
                    </a:cubicBezTo>
                    <a:cubicBezTo>
                      <a:pt x="14795" y="35807"/>
                      <a:pt x="14780" y="35776"/>
                      <a:pt x="14764" y="35761"/>
                    </a:cubicBezTo>
                    <a:cubicBezTo>
                      <a:pt x="14764" y="35746"/>
                      <a:pt x="14764" y="35715"/>
                      <a:pt x="14764" y="35685"/>
                    </a:cubicBezTo>
                    <a:cubicBezTo>
                      <a:pt x="14764" y="35639"/>
                      <a:pt x="14734" y="35593"/>
                      <a:pt x="14719" y="35563"/>
                    </a:cubicBezTo>
                    <a:cubicBezTo>
                      <a:pt x="14688" y="35487"/>
                      <a:pt x="14627" y="35411"/>
                      <a:pt x="14566" y="35365"/>
                    </a:cubicBezTo>
                    <a:cubicBezTo>
                      <a:pt x="14521" y="35289"/>
                      <a:pt x="14460" y="35243"/>
                      <a:pt x="14383" y="35197"/>
                    </a:cubicBezTo>
                    <a:cubicBezTo>
                      <a:pt x="14368" y="35167"/>
                      <a:pt x="14353" y="35152"/>
                      <a:pt x="14338" y="35121"/>
                    </a:cubicBezTo>
                    <a:cubicBezTo>
                      <a:pt x="14368" y="35106"/>
                      <a:pt x="14383" y="35091"/>
                      <a:pt x="14399" y="35075"/>
                    </a:cubicBezTo>
                    <a:cubicBezTo>
                      <a:pt x="14444" y="35045"/>
                      <a:pt x="14475" y="35014"/>
                      <a:pt x="14505" y="34999"/>
                    </a:cubicBezTo>
                    <a:cubicBezTo>
                      <a:pt x="14551" y="34954"/>
                      <a:pt x="14597" y="34923"/>
                      <a:pt x="14642" y="34893"/>
                    </a:cubicBezTo>
                    <a:cubicBezTo>
                      <a:pt x="14703" y="34877"/>
                      <a:pt x="14749" y="34847"/>
                      <a:pt x="14795" y="34816"/>
                    </a:cubicBezTo>
                    <a:cubicBezTo>
                      <a:pt x="14840" y="34801"/>
                      <a:pt x="14871" y="34771"/>
                      <a:pt x="14901" y="34755"/>
                    </a:cubicBezTo>
                    <a:cubicBezTo>
                      <a:pt x="14947" y="34740"/>
                      <a:pt x="14978" y="34710"/>
                      <a:pt x="15023" y="34694"/>
                    </a:cubicBezTo>
                    <a:lnTo>
                      <a:pt x="15008" y="34694"/>
                    </a:lnTo>
                    <a:cubicBezTo>
                      <a:pt x="15100" y="34649"/>
                      <a:pt x="15176" y="34603"/>
                      <a:pt x="15267" y="34542"/>
                    </a:cubicBezTo>
                    <a:cubicBezTo>
                      <a:pt x="15343" y="34496"/>
                      <a:pt x="15419" y="34451"/>
                      <a:pt x="15496" y="34405"/>
                    </a:cubicBezTo>
                    <a:cubicBezTo>
                      <a:pt x="15572" y="34359"/>
                      <a:pt x="15648" y="34298"/>
                      <a:pt x="15724" y="34253"/>
                    </a:cubicBezTo>
                    <a:cubicBezTo>
                      <a:pt x="15800" y="34207"/>
                      <a:pt x="15877" y="34176"/>
                      <a:pt x="15953" y="34131"/>
                    </a:cubicBezTo>
                    <a:cubicBezTo>
                      <a:pt x="16120" y="34039"/>
                      <a:pt x="16273" y="33963"/>
                      <a:pt x="16440" y="33887"/>
                    </a:cubicBezTo>
                    <a:cubicBezTo>
                      <a:pt x="16608" y="33811"/>
                      <a:pt x="16791" y="33750"/>
                      <a:pt x="16958" y="33674"/>
                    </a:cubicBezTo>
                    <a:cubicBezTo>
                      <a:pt x="17004" y="33658"/>
                      <a:pt x="17050" y="33643"/>
                      <a:pt x="17080" y="33628"/>
                    </a:cubicBezTo>
                    <a:close/>
                    <a:moveTo>
                      <a:pt x="16974" y="34588"/>
                    </a:moveTo>
                    <a:cubicBezTo>
                      <a:pt x="16989" y="34603"/>
                      <a:pt x="16989" y="34603"/>
                      <a:pt x="17004" y="34603"/>
                    </a:cubicBezTo>
                    <a:cubicBezTo>
                      <a:pt x="17019" y="34603"/>
                      <a:pt x="17019" y="34603"/>
                      <a:pt x="17034" y="34618"/>
                    </a:cubicBezTo>
                    <a:cubicBezTo>
                      <a:pt x="17034" y="34618"/>
                      <a:pt x="17050" y="34618"/>
                      <a:pt x="17050" y="34634"/>
                    </a:cubicBezTo>
                    <a:lnTo>
                      <a:pt x="17065" y="34634"/>
                    </a:lnTo>
                    <a:cubicBezTo>
                      <a:pt x="17080" y="34649"/>
                      <a:pt x="17095" y="34664"/>
                      <a:pt x="17111" y="34664"/>
                    </a:cubicBezTo>
                    <a:lnTo>
                      <a:pt x="17111" y="34679"/>
                    </a:lnTo>
                    <a:lnTo>
                      <a:pt x="17126" y="34694"/>
                    </a:lnTo>
                    <a:cubicBezTo>
                      <a:pt x="17141" y="34710"/>
                      <a:pt x="17141" y="34725"/>
                      <a:pt x="17156" y="34755"/>
                    </a:cubicBezTo>
                    <a:cubicBezTo>
                      <a:pt x="17187" y="34801"/>
                      <a:pt x="17202" y="34847"/>
                      <a:pt x="17217" y="34893"/>
                    </a:cubicBezTo>
                    <a:cubicBezTo>
                      <a:pt x="17248" y="34984"/>
                      <a:pt x="17278" y="35075"/>
                      <a:pt x="17293" y="35182"/>
                    </a:cubicBezTo>
                    <a:cubicBezTo>
                      <a:pt x="17309" y="35273"/>
                      <a:pt x="17324" y="35350"/>
                      <a:pt x="17324" y="35441"/>
                    </a:cubicBezTo>
                    <a:cubicBezTo>
                      <a:pt x="17339" y="35502"/>
                      <a:pt x="17339" y="35563"/>
                      <a:pt x="17339" y="35624"/>
                    </a:cubicBezTo>
                    <a:cubicBezTo>
                      <a:pt x="17324" y="35791"/>
                      <a:pt x="17309" y="35959"/>
                      <a:pt x="17278" y="36127"/>
                    </a:cubicBezTo>
                    <a:cubicBezTo>
                      <a:pt x="17278" y="36142"/>
                      <a:pt x="17278" y="36142"/>
                      <a:pt x="17278" y="36142"/>
                    </a:cubicBezTo>
                    <a:cubicBezTo>
                      <a:pt x="17263" y="36172"/>
                      <a:pt x="17263" y="36203"/>
                      <a:pt x="17248" y="36233"/>
                    </a:cubicBezTo>
                    <a:cubicBezTo>
                      <a:pt x="17248" y="36264"/>
                      <a:pt x="17233" y="36294"/>
                      <a:pt x="17233" y="36325"/>
                    </a:cubicBezTo>
                    <a:cubicBezTo>
                      <a:pt x="17217" y="36355"/>
                      <a:pt x="17202" y="36386"/>
                      <a:pt x="17202" y="36431"/>
                    </a:cubicBezTo>
                    <a:cubicBezTo>
                      <a:pt x="17172" y="36492"/>
                      <a:pt x="17141" y="36569"/>
                      <a:pt x="17126" y="36629"/>
                    </a:cubicBezTo>
                    <a:cubicBezTo>
                      <a:pt x="17080" y="36736"/>
                      <a:pt x="17019" y="36828"/>
                      <a:pt x="16974" y="36934"/>
                    </a:cubicBezTo>
                    <a:cubicBezTo>
                      <a:pt x="16913" y="37026"/>
                      <a:pt x="16867" y="37102"/>
                      <a:pt x="16821" y="37193"/>
                    </a:cubicBezTo>
                    <a:lnTo>
                      <a:pt x="16806" y="37208"/>
                    </a:lnTo>
                    <a:cubicBezTo>
                      <a:pt x="16730" y="37330"/>
                      <a:pt x="16654" y="37437"/>
                      <a:pt x="16577" y="37544"/>
                    </a:cubicBezTo>
                    <a:lnTo>
                      <a:pt x="16501" y="37665"/>
                    </a:lnTo>
                    <a:cubicBezTo>
                      <a:pt x="16471" y="37711"/>
                      <a:pt x="16440" y="37757"/>
                      <a:pt x="16410" y="37803"/>
                    </a:cubicBezTo>
                    <a:lnTo>
                      <a:pt x="16364" y="37879"/>
                    </a:lnTo>
                    <a:lnTo>
                      <a:pt x="16364" y="37864"/>
                    </a:lnTo>
                    <a:cubicBezTo>
                      <a:pt x="16425" y="37711"/>
                      <a:pt x="16456" y="37559"/>
                      <a:pt x="16471" y="37406"/>
                    </a:cubicBezTo>
                    <a:cubicBezTo>
                      <a:pt x="16486" y="37132"/>
                      <a:pt x="16410" y="36843"/>
                      <a:pt x="16318" y="36584"/>
                    </a:cubicBezTo>
                    <a:cubicBezTo>
                      <a:pt x="16303" y="36538"/>
                      <a:pt x="16288" y="36508"/>
                      <a:pt x="16273" y="36462"/>
                    </a:cubicBezTo>
                    <a:cubicBezTo>
                      <a:pt x="16212" y="36279"/>
                      <a:pt x="16166" y="36096"/>
                      <a:pt x="16120" y="35913"/>
                    </a:cubicBezTo>
                    <a:cubicBezTo>
                      <a:pt x="16105" y="35837"/>
                      <a:pt x="16090" y="35776"/>
                      <a:pt x="16090" y="35700"/>
                    </a:cubicBezTo>
                    <a:cubicBezTo>
                      <a:pt x="16090" y="35685"/>
                      <a:pt x="16090" y="35670"/>
                      <a:pt x="16090" y="35670"/>
                    </a:cubicBezTo>
                    <a:lnTo>
                      <a:pt x="16090" y="35654"/>
                    </a:lnTo>
                    <a:lnTo>
                      <a:pt x="16090" y="35639"/>
                    </a:lnTo>
                    <a:lnTo>
                      <a:pt x="16075" y="35624"/>
                    </a:lnTo>
                    <a:lnTo>
                      <a:pt x="16075" y="35609"/>
                    </a:lnTo>
                    <a:cubicBezTo>
                      <a:pt x="16075" y="35548"/>
                      <a:pt x="16075" y="35487"/>
                      <a:pt x="16075" y="35426"/>
                    </a:cubicBezTo>
                    <a:cubicBezTo>
                      <a:pt x="16090" y="35395"/>
                      <a:pt x="16090" y="35350"/>
                      <a:pt x="16090" y="35319"/>
                    </a:cubicBezTo>
                    <a:cubicBezTo>
                      <a:pt x="16105" y="35273"/>
                      <a:pt x="16120" y="35228"/>
                      <a:pt x="16120" y="35182"/>
                    </a:cubicBezTo>
                    <a:cubicBezTo>
                      <a:pt x="16136" y="35152"/>
                      <a:pt x="16151" y="35121"/>
                      <a:pt x="16166" y="35091"/>
                    </a:cubicBezTo>
                    <a:cubicBezTo>
                      <a:pt x="16166" y="35075"/>
                      <a:pt x="16181" y="35045"/>
                      <a:pt x="16196" y="35014"/>
                    </a:cubicBezTo>
                    <a:cubicBezTo>
                      <a:pt x="16227" y="34984"/>
                      <a:pt x="16242" y="34954"/>
                      <a:pt x="16288" y="34908"/>
                    </a:cubicBezTo>
                    <a:cubicBezTo>
                      <a:pt x="16303" y="34877"/>
                      <a:pt x="16334" y="34862"/>
                      <a:pt x="16349" y="34832"/>
                    </a:cubicBezTo>
                    <a:cubicBezTo>
                      <a:pt x="16395" y="34801"/>
                      <a:pt x="16425" y="34771"/>
                      <a:pt x="16471" y="34740"/>
                    </a:cubicBezTo>
                    <a:cubicBezTo>
                      <a:pt x="16501" y="34725"/>
                      <a:pt x="16516" y="34710"/>
                      <a:pt x="16547" y="34694"/>
                    </a:cubicBezTo>
                    <a:cubicBezTo>
                      <a:pt x="16608" y="34664"/>
                      <a:pt x="16654" y="34649"/>
                      <a:pt x="16684" y="34634"/>
                    </a:cubicBezTo>
                    <a:cubicBezTo>
                      <a:pt x="16715" y="34618"/>
                      <a:pt x="16745" y="34618"/>
                      <a:pt x="16775" y="34603"/>
                    </a:cubicBezTo>
                    <a:cubicBezTo>
                      <a:pt x="16806" y="34603"/>
                      <a:pt x="16836" y="34603"/>
                      <a:pt x="16852" y="34588"/>
                    </a:cubicBezTo>
                    <a:close/>
                    <a:moveTo>
                      <a:pt x="21270" y="32440"/>
                    </a:moveTo>
                    <a:lnTo>
                      <a:pt x="21285" y="32455"/>
                    </a:lnTo>
                    <a:lnTo>
                      <a:pt x="21316" y="32455"/>
                    </a:lnTo>
                    <a:lnTo>
                      <a:pt x="21316" y="32470"/>
                    </a:lnTo>
                    <a:lnTo>
                      <a:pt x="21346" y="32470"/>
                    </a:lnTo>
                    <a:cubicBezTo>
                      <a:pt x="21346" y="32485"/>
                      <a:pt x="21361" y="32485"/>
                      <a:pt x="21361" y="32501"/>
                    </a:cubicBezTo>
                    <a:cubicBezTo>
                      <a:pt x="21361" y="32501"/>
                      <a:pt x="21377" y="32516"/>
                      <a:pt x="21377" y="32516"/>
                    </a:cubicBezTo>
                    <a:lnTo>
                      <a:pt x="21377" y="32531"/>
                    </a:lnTo>
                    <a:lnTo>
                      <a:pt x="21392" y="32546"/>
                    </a:lnTo>
                    <a:cubicBezTo>
                      <a:pt x="21392" y="32561"/>
                      <a:pt x="21392" y="32577"/>
                      <a:pt x="21392" y="32592"/>
                    </a:cubicBezTo>
                    <a:cubicBezTo>
                      <a:pt x="21392" y="32592"/>
                      <a:pt x="21392" y="32607"/>
                      <a:pt x="21392" y="32607"/>
                    </a:cubicBezTo>
                    <a:cubicBezTo>
                      <a:pt x="21392" y="32622"/>
                      <a:pt x="21407" y="32622"/>
                      <a:pt x="21407" y="32638"/>
                    </a:cubicBezTo>
                    <a:cubicBezTo>
                      <a:pt x="21407" y="32653"/>
                      <a:pt x="21407" y="32668"/>
                      <a:pt x="21407" y="32683"/>
                    </a:cubicBezTo>
                    <a:cubicBezTo>
                      <a:pt x="21392" y="32744"/>
                      <a:pt x="21392" y="32790"/>
                      <a:pt x="21377" y="32866"/>
                    </a:cubicBezTo>
                    <a:cubicBezTo>
                      <a:pt x="21346" y="33034"/>
                      <a:pt x="21316" y="33217"/>
                      <a:pt x="21255" y="33384"/>
                    </a:cubicBezTo>
                    <a:cubicBezTo>
                      <a:pt x="21240" y="33476"/>
                      <a:pt x="21209" y="33567"/>
                      <a:pt x="21179" y="33658"/>
                    </a:cubicBezTo>
                    <a:cubicBezTo>
                      <a:pt x="21148" y="33750"/>
                      <a:pt x="21133" y="33857"/>
                      <a:pt x="21102" y="33948"/>
                    </a:cubicBezTo>
                    <a:cubicBezTo>
                      <a:pt x="20996" y="34268"/>
                      <a:pt x="20889" y="34588"/>
                      <a:pt x="20783" y="34893"/>
                    </a:cubicBezTo>
                    <a:cubicBezTo>
                      <a:pt x="20661" y="35258"/>
                      <a:pt x="20554" y="35548"/>
                      <a:pt x="20432" y="35822"/>
                    </a:cubicBezTo>
                    <a:cubicBezTo>
                      <a:pt x="20386" y="35913"/>
                      <a:pt x="20341" y="36005"/>
                      <a:pt x="20295" y="36081"/>
                    </a:cubicBezTo>
                    <a:cubicBezTo>
                      <a:pt x="20264" y="36157"/>
                      <a:pt x="20234" y="36218"/>
                      <a:pt x="20188" y="36279"/>
                    </a:cubicBezTo>
                    <a:lnTo>
                      <a:pt x="20158" y="36325"/>
                    </a:lnTo>
                    <a:cubicBezTo>
                      <a:pt x="20082" y="36447"/>
                      <a:pt x="19990" y="36569"/>
                      <a:pt x="19884" y="36706"/>
                    </a:cubicBezTo>
                    <a:cubicBezTo>
                      <a:pt x="19868" y="36721"/>
                      <a:pt x="19868" y="36736"/>
                      <a:pt x="19853" y="36751"/>
                    </a:cubicBezTo>
                    <a:cubicBezTo>
                      <a:pt x="19823" y="36782"/>
                      <a:pt x="19792" y="36812"/>
                      <a:pt x="19762" y="36843"/>
                    </a:cubicBezTo>
                    <a:lnTo>
                      <a:pt x="19777" y="36843"/>
                    </a:lnTo>
                    <a:cubicBezTo>
                      <a:pt x="19518" y="37147"/>
                      <a:pt x="19259" y="37437"/>
                      <a:pt x="19000" y="37711"/>
                    </a:cubicBezTo>
                    <a:cubicBezTo>
                      <a:pt x="18954" y="37757"/>
                      <a:pt x="18924" y="37803"/>
                      <a:pt x="18878" y="37848"/>
                    </a:cubicBezTo>
                    <a:lnTo>
                      <a:pt x="18787" y="37925"/>
                    </a:lnTo>
                    <a:cubicBezTo>
                      <a:pt x="18878" y="37742"/>
                      <a:pt x="18954" y="37544"/>
                      <a:pt x="19030" y="37315"/>
                    </a:cubicBezTo>
                    <a:cubicBezTo>
                      <a:pt x="19091" y="37117"/>
                      <a:pt x="19137" y="36934"/>
                      <a:pt x="19152" y="36767"/>
                    </a:cubicBezTo>
                    <a:cubicBezTo>
                      <a:pt x="19168" y="36645"/>
                      <a:pt x="19168" y="36538"/>
                      <a:pt x="19168" y="36431"/>
                    </a:cubicBezTo>
                    <a:cubicBezTo>
                      <a:pt x="19183" y="36294"/>
                      <a:pt x="19183" y="36172"/>
                      <a:pt x="19183" y="36050"/>
                    </a:cubicBezTo>
                    <a:cubicBezTo>
                      <a:pt x="19183" y="35974"/>
                      <a:pt x="19183" y="35898"/>
                      <a:pt x="19183" y="35837"/>
                    </a:cubicBezTo>
                    <a:lnTo>
                      <a:pt x="19183" y="35822"/>
                    </a:lnTo>
                    <a:lnTo>
                      <a:pt x="19183" y="35807"/>
                    </a:lnTo>
                    <a:lnTo>
                      <a:pt x="19198" y="35791"/>
                    </a:lnTo>
                    <a:lnTo>
                      <a:pt x="19198" y="35731"/>
                    </a:lnTo>
                    <a:cubicBezTo>
                      <a:pt x="19198" y="35720"/>
                      <a:pt x="19198" y="35710"/>
                      <a:pt x="19198" y="35700"/>
                    </a:cubicBezTo>
                    <a:cubicBezTo>
                      <a:pt x="19213" y="35472"/>
                      <a:pt x="19244" y="35258"/>
                      <a:pt x="19259" y="35075"/>
                    </a:cubicBezTo>
                    <a:cubicBezTo>
                      <a:pt x="19289" y="34954"/>
                      <a:pt x="19305" y="34862"/>
                      <a:pt x="19320" y="34771"/>
                    </a:cubicBezTo>
                    <a:cubicBezTo>
                      <a:pt x="19350" y="34679"/>
                      <a:pt x="19366" y="34603"/>
                      <a:pt x="19396" y="34512"/>
                    </a:cubicBezTo>
                    <a:lnTo>
                      <a:pt x="19396" y="34496"/>
                    </a:lnTo>
                    <a:cubicBezTo>
                      <a:pt x="19442" y="34375"/>
                      <a:pt x="19503" y="34237"/>
                      <a:pt x="19548" y="34116"/>
                    </a:cubicBezTo>
                    <a:cubicBezTo>
                      <a:pt x="19609" y="34009"/>
                      <a:pt x="19655" y="33902"/>
                      <a:pt x="19716" y="33811"/>
                    </a:cubicBezTo>
                    <a:cubicBezTo>
                      <a:pt x="19777" y="33719"/>
                      <a:pt x="19853" y="33613"/>
                      <a:pt x="19929" y="33521"/>
                    </a:cubicBezTo>
                    <a:cubicBezTo>
                      <a:pt x="19975" y="33476"/>
                      <a:pt x="20005" y="33430"/>
                      <a:pt x="20051" y="33369"/>
                    </a:cubicBezTo>
                    <a:cubicBezTo>
                      <a:pt x="20082" y="33338"/>
                      <a:pt x="20112" y="33293"/>
                      <a:pt x="20143" y="33247"/>
                    </a:cubicBezTo>
                    <a:cubicBezTo>
                      <a:pt x="20219" y="33140"/>
                      <a:pt x="20295" y="33049"/>
                      <a:pt x="20371" y="32958"/>
                    </a:cubicBezTo>
                    <a:cubicBezTo>
                      <a:pt x="20447" y="32866"/>
                      <a:pt x="20508" y="32805"/>
                      <a:pt x="20584" y="32729"/>
                    </a:cubicBezTo>
                    <a:cubicBezTo>
                      <a:pt x="20630" y="32683"/>
                      <a:pt x="20676" y="32653"/>
                      <a:pt x="20737" y="32607"/>
                    </a:cubicBezTo>
                    <a:cubicBezTo>
                      <a:pt x="20767" y="32592"/>
                      <a:pt x="20798" y="32561"/>
                      <a:pt x="20843" y="32546"/>
                    </a:cubicBezTo>
                    <a:cubicBezTo>
                      <a:pt x="20874" y="32531"/>
                      <a:pt x="20904" y="32516"/>
                      <a:pt x="20935" y="32501"/>
                    </a:cubicBezTo>
                    <a:lnTo>
                      <a:pt x="20950" y="32501"/>
                    </a:lnTo>
                    <a:cubicBezTo>
                      <a:pt x="21011" y="32470"/>
                      <a:pt x="21057" y="32470"/>
                      <a:pt x="21118" y="32455"/>
                    </a:cubicBezTo>
                    <a:cubicBezTo>
                      <a:pt x="21133" y="32455"/>
                      <a:pt x="21148" y="32440"/>
                      <a:pt x="21163" y="32440"/>
                    </a:cubicBezTo>
                    <a:close/>
                    <a:moveTo>
                      <a:pt x="26542" y="35030"/>
                    </a:moveTo>
                    <a:cubicBezTo>
                      <a:pt x="26557" y="35030"/>
                      <a:pt x="26587" y="35030"/>
                      <a:pt x="26603" y="35045"/>
                    </a:cubicBezTo>
                    <a:cubicBezTo>
                      <a:pt x="26633" y="35045"/>
                      <a:pt x="26648" y="35045"/>
                      <a:pt x="26664" y="35060"/>
                    </a:cubicBezTo>
                    <a:cubicBezTo>
                      <a:pt x="26694" y="35060"/>
                      <a:pt x="26725" y="35075"/>
                      <a:pt x="26755" y="35091"/>
                    </a:cubicBezTo>
                    <a:cubicBezTo>
                      <a:pt x="26785" y="35106"/>
                      <a:pt x="26816" y="35121"/>
                      <a:pt x="26846" y="35136"/>
                    </a:cubicBezTo>
                    <a:lnTo>
                      <a:pt x="26862" y="35136"/>
                    </a:lnTo>
                    <a:cubicBezTo>
                      <a:pt x="26923" y="35182"/>
                      <a:pt x="26999" y="35228"/>
                      <a:pt x="27044" y="35273"/>
                    </a:cubicBezTo>
                    <a:cubicBezTo>
                      <a:pt x="27075" y="35304"/>
                      <a:pt x="27105" y="35319"/>
                      <a:pt x="27136" y="35350"/>
                    </a:cubicBezTo>
                    <a:cubicBezTo>
                      <a:pt x="27166" y="35380"/>
                      <a:pt x="27197" y="35411"/>
                      <a:pt x="27212" y="35441"/>
                    </a:cubicBezTo>
                    <a:cubicBezTo>
                      <a:pt x="27273" y="35487"/>
                      <a:pt x="27303" y="35548"/>
                      <a:pt x="27349" y="35593"/>
                    </a:cubicBezTo>
                    <a:lnTo>
                      <a:pt x="27410" y="35670"/>
                    </a:lnTo>
                    <a:cubicBezTo>
                      <a:pt x="27441" y="35715"/>
                      <a:pt x="27486" y="35761"/>
                      <a:pt x="27517" y="35807"/>
                    </a:cubicBezTo>
                    <a:cubicBezTo>
                      <a:pt x="27563" y="35852"/>
                      <a:pt x="27593" y="35883"/>
                      <a:pt x="27608" y="35898"/>
                    </a:cubicBezTo>
                    <a:cubicBezTo>
                      <a:pt x="27623" y="35913"/>
                      <a:pt x="27639" y="35913"/>
                      <a:pt x="27639" y="35929"/>
                    </a:cubicBezTo>
                    <a:cubicBezTo>
                      <a:pt x="27669" y="35959"/>
                      <a:pt x="27700" y="35990"/>
                      <a:pt x="27745" y="36020"/>
                    </a:cubicBezTo>
                    <a:cubicBezTo>
                      <a:pt x="27776" y="36050"/>
                      <a:pt x="27822" y="36081"/>
                      <a:pt x="27867" y="36111"/>
                    </a:cubicBezTo>
                    <a:cubicBezTo>
                      <a:pt x="27913" y="36142"/>
                      <a:pt x="27959" y="36157"/>
                      <a:pt x="28004" y="36188"/>
                    </a:cubicBezTo>
                    <a:lnTo>
                      <a:pt x="28020" y="36203"/>
                    </a:lnTo>
                    <a:cubicBezTo>
                      <a:pt x="28065" y="36218"/>
                      <a:pt x="28126" y="36249"/>
                      <a:pt x="28172" y="36279"/>
                    </a:cubicBezTo>
                    <a:cubicBezTo>
                      <a:pt x="28202" y="36294"/>
                      <a:pt x="28233" y="36325"/>
                      <a:pt x="28263" y="36340"/>
                    </a:cubicBezTo>
                    <a:cubicBezTo>
                      <a:pt x="28279" y="36355"/>
                      <a:pt x="28279" y="36370"/>
                      <a:pt x="28294" y="36386"/>
                    </a:cubicBezTo>
                    <a:cubicBezTo>
                      <a:pt x="28309" y="36386"/>
                      <a:pt x="28309" y="36401"/>
                      <a:pt x="28324" y="36401"/>
                    </a:cubicBezTo>
                    <a:lnTo>
                      <a:pt x="28324" y="36416"/>
                    </a:lnTo>
                    <a:cubicBezTo>
                      <a:pt x="28340" y="36431"/>
                      <a:pt x="28355" y="36462"/>
                      <a:pt x="28355" y="36477"/>
                    </a:cubicBezTo>
                    <a:lnTo>
                      <a:pt x="28385" y="36508"/>
                    </a:lnTo>
                    <a:cubicBezTo>
                      <a:pt x="28385" y="36538"/>
                      <a:pt x="28385" y="36553"/>
                      <a:pt x="28400" y="36569"/>
                    </a:cubicBezTo>
                    <a:cubicBezTo>
                      <a:pt x="28400" y="36599"/>
                      <a:pt x="28400" y="36629"/>
                      <a:pt x="28400" y="36660"/>
                    </a:cubicBezTo>
                    <a:cubicBezTo>
                      <a:pt x="28416" y="36690"/>
                      <a:pt x="28416" y="36721"/>
                      <a:pt x="28416" y="36767"/>
                    </a:cubicBezTo>
                    <a:cubicBezTo>
                      <a:pt x="28400" y="36812"/>
                      <a:pt x="28400" y="36843"/>
                      <a:pt x="28400" y="36888"/>
                    </a:cubicBezTo>
                    <a:cubicBezTo>
                      <a:pt x="28385" y="36919"/>
                      <a:pt x="28385" y="36949"/>
                      <a:pt x="28370" y="36995"/>
                    </a:cubicBezTo>
                    <a:cubicBezTo>
                      <a:pt x="28355" y="37026"/>
                      <a:pt x="28340" y="37056"/>
                      <a:pt x="28324" y="37102"/>
                    </a:cubicBezTo>
                    <a:cubicBezTo>
                      <a:pt x="28309" y="37132"/>
                      <a:pt x="28294" y="37178"/>
                      <a:pt x="28263" y="37208"/>
                    </a:cubicBezTo>
                    <a:cubicBezTo>
                      <a:pt x="28248" y="37239"/>
                      <a:pt x="28233" y="37269"/>
                      <a:pt x="28202" y="37285"/>
                    </a:cubicBezTo>
                    <a:cubicBezTo>
                      <a:pt x="28187" y="37300"/>
                      <a:pt x="28172" y="37330"/>
                      <a:pt x="28157" y="37346"/>
                    </a:cubicBezTo>
                    <a:cubicBezTo>
                      <a:pt x="28126" y="37361"/>
                      <a:pt x="28096" y="37391"/>
                      <a:pt x="28065" y="37406"/>
                    </a:cubicBezTo>
                    <a:cubicBezTo>
                      <a:pt x="28004" y="37452"/>
                      <a:pt x="27943" y="37483"/>
                      <a:pt x="27898" y="37513"/>
                    </a:cubicBezTo>
                    <a:cubicBezTo>
                      <a:pt x="27806" y="37559"/>
                      <a:pt x="27730" y="37589"/>
                      <a:pt x="27639" y="37635"/>
                    </a:cubicBezTo>
                    <a:cubicBezTo>
                      <a:pt x="27563" y="37665"/>
                      <a:pt x="27486" y="37696"/>
                      <a:pt x="27410" y="37726"/>
                    </a:cubicBezTo>
                    <a:cubicBezTo>
                      <a:pt x="27288" y="37757"/>
                      <a:pt x="27166" y="37803"/>
                      <a:pt x="27060" y="37818"/>
                    </a:cubicBezTo>
                    <a:cubicBezTo>
                      <a:pt x="26984" y="37848"/>
                      <a:pt x="26907" y="37864"/>
                      <a:pt x="26831" y="37879"/>
                    </a:cubicBezTo>
                    <a:lnTo>
                      <a:pt x="26709" y="37909"/>
                    </a:lnTo>
                    <a:cubicBezTo>
                      <a:pt x="26587" y="37955"/>
                      <a:pt x="26450" y="37985"/>
                      <a:pt x="26344" y="38016"/>
                    </a:cubicBezTo>
                    <a:cubicBezTo>
                      <a:pt x="26222" y="38046"/>
                      <a:pt x="26100" y="38077"/>
                      <a:pt x="25993" y="38107"/>
                    </a:cubicBezTo>
                    <a:cubicBezTo>
                      <a:pt x="25780" y="38168"/>
                      <a:pt x="25521" y="38260"/>
                      <a:pt x="25277" y="38351"/>
                    </a:cubicBezTo>
                    <a:cubicBezTo>
                      <a:pt x="25170" y="38397"/>
                      <a:pt x="25064" y="38458"/>
                      <a:pt x="24942" y="38519"/>
                    </a:cubicBezTo>
                    <a:cubicBezTo>
                      <a:pt x="24851" y="38564"/>
                      <a:pt x="24729" y="38625"/>
                      <a:pt x="24622" y="38702"/>
                    </a:cubicBezTo>
                    <a:cubicBezTo>
                      <a:pt x="24591" y="38717"/>
                      <a:pt x="24561" y="38732"/>
                      <a:pt x="24531" y="38762"/>
                    </a:cubicBezTo>
                    <a:cubicBezTo>
                      <a:pt x="24622" y="38610"/>
                      <a:pt x="24713" y="38473"/>
                      <a:pt x="24790" y="38305"/>
                    </a:cubicBezTo>
                    <a:lnTo>
                      <a:pt x="24790" y="38290"/>
                    </a:lnTo>
                    <a:cubicBezTo>
                      <a:pt x="24820" y="38229"/>
                      <a:pt x="24851" y="38168"/>
                      <a:pt x="24881" y="38107"/>
                    </a:cubicBezTo>
                    <a:cubicBezTo>
                      <a:pt x="24896" y="38046"/>
                      <a:pt x="24911" y="37985"/>
                      <a:pt x="24927" y="37940"/>
                    </a:cubicBezTo>
                    <a:lnTo>
                      <a:pt x="24942" y="37925"/>
                    </a:lnTo>
                    <a:cubicBezTo>
                      <a:pt x="24972" y="37818"/>
                      <a:pt x="25003" y="37711"/>
                      <a:pt x="25033" y="37605"/>
                    </a:cubicBezTo>
                    <a:cubicBezTo>
                      <a:pt x="25033" y="37589"/>
                      <a:pt x="25049" y="37574"/>
                      <a:pt x="25049" y="37559"/>
                    </a:cubicBezTo>
                    <a:cubicBezTo>
                      <a:pt x="25094" y="37406"/>
                      <a:pt x="25125" y="37224"/>
                      <a:pt x="25170" y="37056"/>
                    </a:cubicBezTo>
                    <a:cubicBezTo>
                      <a:pt x="25186" y="36995"/>
                      <a:pt x="25201" y="36934"/>
                      <a:pt x="25201" y="36873"/>
                    </a:cubicBezTo>
                    <a:lnTo>
                      <a:pt x="25201" y="36858"/>
                    </a:lnTo>
                    <a:cubicBezTo>
                      <a:pt x="25216" y="36828"/>
                      <a:pt x="25231" y="36797"/>
                      <a:pt x="25231" y="36751"/>
                    </a:cubicBezTo>
                    <a:cubicBezTo>
                      <a:pt x="25262" y="36614"/>
                      <a:pt x="25292" y="36492"/>
                      <a:pt x="25338" y="36386"/>
                    </a:cubicBezTo>
                    <a:cubicBezTo>
                      <a:pt x="25353" y="36340"/>
                      <a:pt x="25369" y="36294"/>
                      <a:pt x="25384" y="36249"/>
                    </a:cubicBezTo>
                    <a:cubicBezTo>
                      <a:pt x="25399" y="36203"/>
                      <a:pt x="25399" y="36157"/>
                      <a:pt x="25414" y="36111"/>
                    </a:cubicBezTo>
                    <a:cubicBezTo>
                      <a:pt x="25445" y="36035"/>
                      <a:pt x="25490" y="35944"/>
                      <a:pt x="25536" y="35852"/>
                    </a:cubicBezTo>
                    <a:cubicBezTo>
                      <a:pt x="25551" y="35807"/>
                      <a:pt x="25582" y="35746"/>
                      <a:pt x="25597" y="35700"/>
                    </a:cubicBezTo>
                    <a:cubicBezTo>
                      <a:pt x="25628" y="35654"/>
                      <a:pt x="25643" y="35609"/>
                      <a:pt x="25688" y="35563"/>
                    </a:cubicBezTo>
                    <a:lnTo>
                      <a:pt x="25704" y="35532"/>
                    </a:lnTo>
                    <a:cubicBezTo>
                      <a:pt x="25719" y="35517"/>
                      <a:pt x="25719" y="35502"/>
                      <a:pt x="25734" y="35487"/>
                    </a:cubicBezTo>
                    <a:cubicBezTo>
                      <a:pt x="25749" y="35472"/>
                      <a:pt x="25749" y="35456"/>
                      <a:pt x="25765" y="35441"/>
                    </a:cubicBezTo>
                    <a:lnTo>
                      <a:pt x="25780" y="35426"/>
                    </a:lnTo>
                    <a:cubicBezTo>
                      <a:pt x="25826" y="35365"/>
                      <a:pt x="25871" y="35319"/>
                      <a:pt x="25932" y="35273"/>
                    </a:cubicBezTo>
                    <a:cubicBezTo>
                      <a:pt x="25963" y="35243"/>
                      <a:pt x="25993" y="35213"/>
                      <a:pt x="26024" y="35197"/>
                    </a:cubicBezTo>
                    <a:cubicBezTo>
                      <a:pt x="26054" y="35167"/>
                      <a:pt x="26085" y="35152"/>
                      <a:pt x="26130" y="35136"/>
                    </a:cubicBezTo>
                    <a:cubicBezTo>
                      <a:pt x="26161" y="35121"/>
                      <a:pt x="26207" y="35091"/>
                      <a:pt x="26252" y="35075"/>
                    </a:cubicBezTo>
                    <a:cubicBezTo>
                      <a:pt x="26283" y="35075"/>
                      <a:pt x="26328" y="35060"/>
                      <a:pt x="26374" y="35045"/>
                    </a:cubicBezTo>
                    <a:cubicBezTo>
                      <a:pt x="26405" y="35045"/>
                      <a:pt x="26435" y="35045"/>
                      <a:pt x="26466" y="35030"/>
                    </a:cubicBezTo>
                    <a:close/>
                    <a:moveTo>
                      <a:pt x="7451" y="31891"/>
                    </a:moveTo>
                    <a:cubicBezTo>
                      <a:pt x="7512" y="31891"/>
                      <a:pt x="7588" y="31906"/>
                      <a:pt x="7664" y="31906"/>
                    </a:cubicBezTo>
                    <a:cubicBezTo>
                      <a:pt x="7801" y="31922"/>
                      <a:pt x="7923" y="31937"/>
                      <a:pt x="8045" y="31952"/>
                    </a:cubicBezTo>
                    <a:cubicBezTo>
                      <a:pt x="8167" y="31983"/>
                      <a:pt x="8304" y="31998"/>
                      <a:pt x="8426" y="31998"/>
                    </a:cubicBezTo>
                    <a:lnTo>
                      <a:pt x="8441" y="31998"/>
                    </a:lnTo>
                    <a:cubicBezTo>
                      <a:pt x="8441" y="32013"/>
                      <a:pt x="8457" y="32028"/>
                      <a:pt x="8472" y="32043"/>
                    </a:cubicBezTo>
                    <a:cubicBezTo>
                      <a:pt x="8472" y="32059"/>
                      <a:pt x="8487" y="32074"/>
                      <a:pt x="8502" y="32089"/>
                    </a:cubicBezTo>
                    <a:cubicBezTo>
                      <a:pt x="8563" y="32165"/>
                      <a:pt x="8624" y="32226"/>
                      <a:pt x="8685" y="32302"/>
                    </a:cubicBezTo>
                    <a:cubicBezTo>
                      <a:pt x="8685" y="32302"/>
                      <a:pt x="8685" y="32302"/>
                      <a:pt x="8685" y="32318"/>
                    </a:cubicBezTo>
                    <a:cubicBezTo>
                      <a:pt x="8777" y="32440"/>
                      <a:pt x="8868" y="32577"/>
                      <a:pt x="8944" y="32714"/>
                    </a:cubicBezTo>
                    <a:lnTo>
                      <a:pt x="8929" y="32714"/>
                    </a:lnTo>
                    <a:cubicBezTo>
                      <a:pt x="8944" y="32729"/>
                      <a:pt x="8959" y="32744"/>
                      <a:pt x="8959" y="32760"/>
                    </a:cubicBezTo>
                    <a:cubicBezTo>
                      <a:pt x="8990" y="32820"/>
                      <a:pt x="9020" y="32881"/>
                      <a:pt x="9051" y="32942"/>
                    </a:cubicBezTo>
                    <a:cubicBezTo>
                      <a:pt x="9157" y="33125"/>
                      <a:pt x="9249" y="33323"/>
                      <a:pt x="9325" y="33521"/>
                    </a:cubicBezTo>
                    <a:cubicBezTo>
                      <a:pt x="9417" y="33719"/>
                      <a:pt x="9493" y="33917"/>
                      <a:pt x="9569" y="34116"/>
                    </a:cubicBezTo>
                    <a:cubicBezTo>
                      <a:pt x="9645" y="34314"/>
                      <a:pt x="9721" y="34527"/>
                      <a:pt x="9797" y="34725"/>
                    </a:cubicBezTo>
                    <a:cubicBezTo>
                      <a:pt x="9874" y="34938"/>
                      <a:pt x="9935" y="35136"/>
                      <a:pt x="10011" y="35350"/>
                    </a:cubicBezTo>
                    <a:cubicBezTo>
                      <a:pt x="10072" y="35548"/>
                      <a:pt x="10133" y="35761"/>
                      <a:pt x="10178" y="35974"/>
                    </a:cubicBezTo>
                    <a:cubicBezTo>
                      <a:pt x="10194" y="36005"/>
                      <a:pt x="10194" y="36050"/>
                      <a:pt x="10209" y="36081"/>
                    </a:cubicBezTo>
                    <a:cubicBezTo>
                      <a:pt x="10209" y="36218"/>
                      <a:pt x="10209" y="36355"/>
                      <a:pt x="10209" y="36492"/>
                    </a:cubicBezTo>
                    <a:cubicBezTo>
                      <a:pt x="10209" y="36888"/>
                      <a:pt x="10224" y="37285"/>
                      <a:pt x="10254" y="37681"/>
                    </a:cubicBezTo>
                    <a:cubicBezTo>
                      <a:pt x="10270" y="37879"/>
                      <a:pt x="10300" y="38077"/>
                      <a:pt x="10346" y="38275"/>
                    </a:cubicBezTo>
                    <a:cubicBezTo>
                      <a:pt x="10376" y="38412"/>
                      <a:pt x="10422" y="38549"/>
                      <a:pt x="10453" y="38686"/>
                    </a:cubicBezTo>
                    <a:cubicBezTo>
                      <a:pt x="10453" y="38686"/>
                      <a:pt x="10468" y="38686"/>
                      <a:pt x="10468" y="38702"/>
                    </a:cubicBezTo>
                    <a:cubicBezTo>
                      <a:pt x="10468" y="38732"/>
                      <a:pt x="10483" y="38778"/>
                      <a:pt x="10498" y="38823"/>
                    </a:cubicBezTo>
                    <a:cubicBezTo>
                      <a:pt x="10498" y="38839"/>
                      <a:pt x="10513" y="38869"/>
                      <a:pt x="10513" y="38884"/>
                    </a:cubicBezTo>
                    <a:cubicBezTo>
                      <a:pt x="10285" y="38549"/>
                      <a:pt x="10056" y="38214"/>
                      <a:pt x="9828" y="37879"/>
                    </a:cubicBezTo>
                    <a:cubicBezTo>
                      <a:pt x="9706" y="37650"/>
                      <a:pt x="9584" y="37406"/>
                      <a:pt x="9462" y="37178"/>
                    </a:cubicBezTo>
                    <a:cubicBezTo>
                      <a:pt x="9401" y="37026"/>
                      <a:pt x="9325" y="36873"/>
                      <a:pt x="9249" y="36721"/>
                    </a:cubicBezTo>
                    <a:cubicBezTo>
                      <a:pt x="9173" y="36538"/>
                      <a:pt x="9081" y="36370"/>
                      <a:pt x="9005" y="36188"/>
                    </a:cubicBezTo>
                    <a:cubicBezTo>
                      <a:pt x="8975" y="36142"/>
                      <a:pt x="8959" y="36081"/>
                      <a:pt x="8929" y="36020"/>
                    </a:cubicBezTo>
                    <a:cubicBezTo>
                      <a:pt x="8959" y="36005"/>
                      <a:pt x="8990" y="35974"/>
                      <a:pt x="9005" y="35944"/>
                    </a:cubicBezTo>
                    <a:cubicBezTo>
                      <a:pt x="9066" y="35837"/>
                      <a:pt x="9097" y="35700"/>
                      <a:pt x="9112" y="35578"/>
                    </a:cubicBezTo>
                    <a:cubicBezTo>
                      <a:pt x="9112" y="35472"/>
                      <a:pt x="9097" y="35334"/>
                      <a:pt x="9066" y="35228"/>
                    </a:cubicBezTo>
                    <a:cubicBezTo>
                      <a:pt x="9036" y="35106"/>
                      <a:pt x="9005" y="34984"/>
                      <a:pt x="8959" y="34862"/>
                    </a:cubicBezTo>
                    <a:cubicBezTo>
                      <a:pt x="8959" y="34847"/>
                      <a:pt x="8959" y="34847"/>
                      <a:pt x="8959" y="34847"/>
                    </a:cubicBezTo>
                    <a:cubicBezTo>
                      <a:pt x="8914" y="34725"/>
                      <a:pt x="8853" y="34603"/>
                      <a:pt x="8777" y="34496"/>
                    </a:cubicBezTo>
                    <a:cubicBezTo>
                      <a:pt x="8700" y="34390"/>
                      <a:pt x="8609" y="34298"/>
                      <a:pt x="8518" y="34207"/>
                    </a:cubicBezTo>
                    <a:cubicBezTo>
                      <a:pt x="8426" y="34116"/>
                      <a:pt x="8320" y="34039"/>
                      <a:pt x="8213" y="33978"/>
                    </a:cubicBezTo>
                    <a:cubicBezTo>
                      <a:pt x="8167" y="33948"/>
                      <a:pt x="8121" y="33933"/>
                      <a:pt x="8091" y="33902"/>
                    </a:cubicBezTo>
                    <a:cubicBezTo>
                      <a:pt x="8015" y="33719"/>
                      <a:pt x="7954" y="33521"/>
                      <a:pt x="7893" y="33338"/>
                    </a:cubicBezTo>
                    <a:cubicBezTo>
                      <a:pt x="7832" y="33156"/>
                      <a:pt x="7771" y="32958"/>
                      <a:pt x="7710" y="32775"/>
                    </a:cubicBezTo>
                    <a:cubicBezTo>
                      <a:pt x="7649" y="32592"/>
                      <a:pt x="7588" y="32409"/>
                      <a:pt x="7542" y="32226"/>
                    </a:cubicBezTo>
                    <a:cubicBezTo>
                      <a:pt x="7497" y="32104"/>
                      <a:pt x="7482" y="31998"/>
                      <a:pt x="7451" y="31891"/>
                    </a:cubicBezTo>
                    <a:close/>
                    <a:moveTo>
                      <a:pt x="19487" y="33674"/>
                    </a:moveTo>
                    <a:lnTo>
                      <a:pt x="19487" y="33674"/>
                    </a:lnTo>
                    <a:cubicBezTo>
                      <a:pt x="19411" y="33780"/>
                      <a:pt x="19335" y="33887"/>
                      <a:pt x="19289" y="34009"/>
                    </a:cubicBezTo>
                    <a:cubicBezTo>
                      <a:pt x="19289" y="34009"/>
                      <a:pt x="19289" y="34009"/>
                      <a:pt x="19289" y="33994"/>
                    </a:cubicBezTo>
                    <a:cubicBezTo>
                      <a:pt x="19274" y="34039"/>
                      <a:pt x="19259" y="34070"/>
                      <a:pt x="19228" y="34116"/>
                    </a:cubicBezTo>
                    <a:cubicBezTo>
                      <a:pt x="19228" y="34116"/>
                      <a:pt x="19228" y="34116"/>
                      <a:pt x="19228" y="34131"/>
                    </a:cubicBezTo>
                    <a:cubicBezTo>
                      <a:pt x="19198" y="34207"/>
                      <a:pt x="19168" y="34298"/>
                      <a:pt x="19137" y="34375"/>
                    </a:cubicBezTo>
                    <a:cubicBezTo>
                      <a:pt x="19107" y="34451"/>
                      <a:pt x="19076" y="34542"/>
                      <a:pt x="19061" y="34618"/>
                    </a:cubicBezTo>
                    <a:cubicBezTo>
                      <a:pt x="19000" y="34801"/>
                      <a:pt x="18969" y="34984"/>
                      <a:pt x="18939" y="35167"/>
                    </a:cubicBezTo>
                    <a:cubicBezTo>
                      <a:pt x="18878" y="35502"/>
                      <a:pt x="18863" y="35852"/>
                      <a:pt x="18848" y="36188"/>
                    </a:cubicBezTo>
                    <a:cubicBezTo>
                      <a:pt x="18848" y="36401"/>
                      <a:pt x="18832" y="36629"/>
                      <a:pt x="18802" y="36843"/>
                    </a:cubicBezTo>
                    <a:cubicBezTo>
                      <a:pt x="18771" y="36949"/>
                      <a:pt x="18741" y="37056"/>
                      <a:pt x="18710" y="37163"/>
                    </a:cubicBezTo>
                    <a:cubicBezTo>
                      <a:pt x="18634" y="37406"/>
                      <a:pt x="18558" y="37665"/>
                      <a:pt x="18482" y="37909"/>
                    </a:cubicBezTo>
                    <a:cubicBezTo>
                      <a:pt x="18421" y="38107"/>
                      <a:pt x="18360" y="38305"/>
                      <a:pt x="18299" y="38503"/>
                    </a:cubicBezTo>
                    <a:cubicBezTo>
                      <a:pt x="18284" y="38534"/>
                      <a:pt x="18269" y="38549"/>
                      <a:pt x="18253" y="38580"/>
                    </a:cubicBezTo>
                    <a:cubicBezTo>
                      <a:pt x="18131" y="38747"/>
                      <a:pt x="18040" y="38945"/>
                      <a:pt x="17964" y="39159"/>
                    </a:cubicBezTo>
                    <a:cubicBezTo>
                      <a:pt x="17918" y="39281"/>
                      <a:pt x="17872" y="39402"/>
                      <a:pt x="17827" y="39540"/>
                    </a:cubicBezTo>
                    <a:cubicBezTo>
                      <a:pt x="17812" y="39463"/>
                      <a:pt x="17781" y="39402"/>
                      <a:pt x="17766" y="39341"/>
                    </a:cubicBezTo>
                    <a:cubicBezTo>
                      <a:pt x="17735" y="39159"/>
                      <a:pt x="17705" y="38991"/>
                      <a:pt x="17690" y="38823"/>
                    </a:cubicBezTo>
                    <a:cubicBezTo>
                      <a:pt x="17674" y="38641"/>
                      <a:pt x="17659" y="38458"/>
                      <a:pt x="17659" y="38260"/>
                    </a:cubicBezTo>
                    <a:cubicBezTo>
                      <a:pt x="17644" y="38077"/>
                      <a:pt x="17644" y="37894"/>
                      <a:pt x="17644" y="37696"/>
                    </a:cubicBezTo>
                    <a:cubicBezTo>
                      <a:pt x="17644" y="37528"/>
                      <a:pt x="17629" y="37346"/>
                      <a:pt x="17629" y="37178"/>
                    </a:cubicBezTo>
                    <a:lnTo>
                      <a:pt x="17629" y="37010"/>
                    </a:lnTo>
                    <a:cubicBezTo>
                      <a:pt x="17674" y="36888"/>
                      <a:pt x="17705" y="36782"/>
                      <a:pt x="17751" y="36675"/>
                    </a:cubicBezTo>
                    <a:cubicBezTo>
                      <a:pt x="17796" y="36553"/>
                      <a:pt x="17842" y="36431"/>
                      <a:pt x="17888" y="36294"/>
                    </a:cubicBezTo>
                    <a:cubicBezTo>
                      <a:pt x="17933" y="36172"/>
                      <a:pt x="17979" y="36035"/>
                      <a:pt x="18025" y="35898"/>
                    </a:cubicBezTo>
                    <a:cubicBezTo>
                      <a:pt x="18071" y="35761"/>
                      <a:pt x="18116" y="35639"/>
                      <a:pt x="18162" y="35502"/>
                    </a:cubicBezTo>
                    <a:cubicBezTo>
                      <a:pt x="18223" y="35380"/>
                      <a:pt x="18269" y="35243"/>
                      <a:pt x="18330" y="35121"/>
                    </a:cubicBezTo>
                    <a:cubicBezTo>
                      <a:pt x="18390" y="34999"/>
                      <a:pt x="18451" y="34877"/>
                      <a:pt x="18497" y="34740"/>
                    </a:cubicBezTo>
                    <a:cubicBezTo>
                      <a:pt x="18619" y="34481"/>
                      <a:pt x="18726" y="34222"/>
                      <a:pt x="18848" y="33963"/>
                    </a:cubicBezTo>
                    <a:cubicBezTo>
                      <a:pt x="18878" y="33902"/>
                      <a:pt x="18908" y="33826"/>
                      <a:pt x="18939" y="33765"/>
                    </a:cubicBezTo>
                    <a:lnTo>
                      <a:pt x="18969" y="33765"/>
                    </a:lnTo>
                    <a:cubicBezTo>
                      <a:pt x="18969" y="33780"/>
                      <a:pt x="18985" y="33780"/>
                      <a:pt x="19000" y="33780"/>
                    </a:cubicBezTo>
                    <a:cubicBezTo>
                      <a:pt x="19015" y="33765"/>
                      <a:pt x="19015" y="33765"/>
                      <a:pt x="19030" y="33765"/>
                    </a:cubicBezTo>
                    <a:cubicBezTo>
                      <a:pt x="19061" y="33765"/>
                      <a:pt x="19091" y="33750"/>
                      <a:pt x="19122" y="33750"/>
                    </a:cubicBezTo>
                    <a:cubicBezTo>
                      <a:pt x="19168" y="33735"/>
                      <a:pt x="19213" y="33735"/>
                      <a:pt x="19259" y="33719"/>
                    </a:cubicBezTo>
                    <a:cubicBezTo>
                      <a:pt x="19335" y="33704"/>
                      <a:pt x="19411" y="33689"/>
                      <a:pt x="19487" y="33674"/>
                    </a:cubicBezTo>
                    <a:close/>
                    <a:moveTo>
                      <a:pt x="7283" y="37772"/>
                    </a:moveTo>
                    <a:cubicBezTo>
                      <a:pt x="7299" y="37772"/>
                      <a:pt x="7314" y="37772"/>
                      <a:pt x="7344" y="37787"/>
                    </a:cubicBezTo>
                    <a:lnTo>
                      <a:pt x="7421" y="37787"/>
                    </a:lnTo>
                    <a:lnTo>
                      <a:pt x="7451" y="37803"/>
                    </a:lnTo>
                    <a:cubicBezTo>
                      <a:pt x="7466" y="37803"/>
                      <a:pt x="7497" y="37803"/>
                      <a:pt x="7512" y="37818"/>
                    </a:cubicBezTo>
                    <a:lnTo>
                      <a:pt x="7573" y="37818"/>
                    </a:lnTo>
                    <a:lnTo>
                      <a:pt x="7619" y="37833"/>
                    </a:lnTo>
                    <a:lnTo>
                      <a:pt x="7603" y="37833"/>
                    </a:lnTo>
                    <a:lnTo>
                      <a:pt x="7634" y="37848"/>
                    </a:lnTo>
                    <a:cubicBezTo>
                      <a:pt x="7680" y="37864"/>
                      <a:pt x="7725" y="37879"/>
                      <a:pt x="7771" y="37909"/>
                    </a:cubicBezTo>
                    <a:cubicBezTo>
                      <a:pt x="7862" y="37940"/>
                      <a:pt x="7954" y="37985"/>
                      <a:pt x="8061" y="38046"/>
                    </a:cubicBezTo>
                    <a:cubicBezTo>
                      <a:pt x="8167" y="38107"/>
                      <a:pt x="8274" y="38153"/>
                      <a:pt x="8380" y="38199"/>
                    </a:cubicBezTo>
                    <a:cubicBezTo>
                      <a:pt x="8472" y="38244"/>
                      <a:pt x="8594" y="38290"/>
                      <a:pt x="8716" y="38351"/>
                    </a:cubicBezTo>
                    <a:cubicBezTo>
                      <a:pt x="8807" y="38382"/>
                      <a:pt x="8883" y="38412"/>
                      <a:pt x="8975" y="38443"/>
                    </a:cubicBezTo>
                    <a:cubicBezTo>
                      <a:pt x="9097" y="38503"/>
                      <a:pt x="9218" y="38549"/>
                      <a:pt x="9356" y="38595"/>
                    </a:cubicBezTo>
                    <a:lnTo>
                      <a:pt x="9371" y="38610"/>
                    </a:lnTo>
                    <a:cubicBezTo>
                      <a:pt x="9386" y="38610"/>
                      <a:pt x="9401" y="38625"/>
                      <a:pt x="9417" y="38625"/>
                    </a:cubicBezTo>
                    <a:cubicBezTo>
                      <a:pt x="9462" y="38671"/>
                      <a:pt x="9508" y="38702"/>
                      <a:pt x="9554" y="38747"/>
                    </a:cubicBezTo>
                    <a:cubicBezTo>
                      <a:pt x="9569" y="38778"/>
                      <a:pt x="9599" y="38793"/>
                      <a:pt x="9630" y="38823"/>
                    </a:cubicBezTo>
                    <a:cubicBezTo>
                      <a:pt x="9660" y="38854"/>
                      <a:pt x="9706" y="38900"/>
                      <a:pt x="9752" y="38945"/>
                    </a:cubicBezTo>
                    <a:lnTo>
                      <a:pt x="9767" y="38961"/>
                    </a:lnTo>
                    <a:cubicBezTo>
                      <a:pt x="9782" y="38976"/>
                      <a:pt x="9797" y="38991"/>
                      <a:pt x="9813" y="39006"/>
                    </a:cubicBezTo>
                    <a:lnTo>
                      <a:pt x="9858" y="39052"/>
                    </a:lnTo>
                    <a:lnTo>
                      <a:pt x="9858" y="39067"/>
                    </a:lnTo>
                    <a:lnTo>
                      <a:pt x="9874" y="39067"/>
                    </a:lnTo>
                    <a:cubicBezTo>
                      <a:pt x="9904" y="39098"/>
                      <a:pt x="9935" y="39128"/>
                      <a:pt x="9950" y="39159"/>
                    </a:cubicBezTo>
                    <a:cubicBezTo>
                      <a:pt x="9980" y="39189"/>
                      <a:pt x="9995" y="39220"/>
                      <a:pt x="10026" y="39235"/>
                    </a:cubicBezTo>
                    <a:cubicBezTo>
                      <a:pt x="9995" y="39220"/>
                      <a:pt x="9965" y="39204"/>
                      <a:pt x="9950" y="39189"/>
                    </a:cubicBezTo>
                    <a:lnTo>
                      <a:pt x="9904" y="39174"/>
                    </a:lnTo>
                    <a:cubicBezTo>
                      <a:pt x="9843" y="39128"/>
                      <a:pt x="9767" y="39098"/>
                      <a:pt x="9706" y="39052"/>
                    </a:cubicBezTo>
                    <a:cubicBezTo>
                      <a:pt x="9645" y="39021"/>
                      <a:pt x="9599" y="39006"/>
                      <a:pt x="9554" y="38991"/>
                    </a:cubicBezTo>
                    <a:cubicBezTo>
                      <a:pt x="9462" y="38961"/>
                      <a:pt x="9371" y="38930"/>
                      <a:pt x="9295" y="38930"/>
                    </a:cubicBezTo>
                    <a:lnTo>
                      <a:pt x="9173" y="38930"/>
                    </a:lnTo>
                    <a:cubicBezTo>
                      <a:pt x="9112" y="38945"/>
                      <a:pt x="9066" y="38961"/>
                      <a:pt x="9005" y="38991"/>
                    </a:cubicBezTo>
                    <a:lnTo>
                      <a:pt x="8990" y="38991"/>
                    </a:lnTo>
                    <a:cubicBezTo>
                      <a:pt x="8959" y="39006"/>
                      <a:pt x="8929" y="39037"/>
                      <a:pt x="8883" y="39052"/>
                    </a:cubicBezTo>
                    <a:cubicBezTo>
                      <a:pt x="8853" y="39082"/>
                      <a:pt x="8807" y="39113"/>
                      <a:pt x="8777" y="39143"/>
                    </a:cubicBezTo>
                    <a:cubicBezTo>
                      <a:pt x="8609" y="39281"/>
                      <a:pt x="8426" y="39418"/>
                      <a:pt x="8259" y="39585"/>
                    </a:cubicBezTo>
                    <a:lnTo>
                      <a:pt x="8121" y="39707"/>
                    </a:lnTo>
                    <a:lnTo>
                      <a:pt x="7984" y="39829"/>
                    </a:lnTo>
                    <a:cubicBezTo>
                      <a:pt x="7939" y="39875"/>
                      <a:pt x="7893" y="39905"/>
                      <a:pt x="7847" y="39951"/>
                    </a:cubicBezTo>
                    <a:cubicBezTo>
                      <a:pt x="7801" y="39981"/>
                      <a:pt x="7771" y="40027"/>
                      <a:pt x="7725" y="40058"/>
                    </a:cubicBezTo>
                    <a:cubicBezTo>
                      <a:pt x="7695" y="40073"/>
                      <a:pt x="7680" y="40088"/>
                      <a:pt x="7649" y="40103"/>
                    </a:cubicBezTo>
                    <a:cubicBezTo>
                      <a:pt x="7603" y="40134"/>
                      <a:pt x="7558" y="40164"/>
                      <a:pt x="7512" y="40195"/>
                    </a:cubicBezTo>
                    <a:cubicBezTo>
                      <a:pt x="7497" y="40210"/>
                      <a:pt x="7497" y="40210"/>
                      <a:pt x="7482" y="40210"/>
                    </a:cubicBezTo>
                    <a:cubicBezTo>
                      <a:pt x="7482" y="40210"/>
                      <a:pt x="7466" y="40225"/>
                      <a:pt x="7451" y="40225"/>
                    </a:cubicBezTo>
                    <a:lnTo>
                      <a:pt x="7421" y="40240"/>
                    </a:lnTo>
                    <a:cubicBezTo>
                      <a:pt x="7390" y="40256"/>
                      <a:pt x="7375" y="40256"/>
                      <a:pt x="7344" y="40271"/>
                    </a:cubicBezTo>
                    <a:lnTo>
                      <a:pt x="7268" y="40271"/>
                    </a:lnTo>
                    <a:cubicBezTo>
                      <a:pt x="7223" y="40286"/>
                      <a:pt x="7192" y="40286"/>
                      <a:pt x="7162" y="40286"/>
                    </a:cubicBezTo>
                    <a:cubicBezTo>
                      <a:pt x="7116" y="40271"/>
                      <a:pt x="7085" y="40271"/>
                      <a:pt x="7040" y="40271"/>
                    </a:cubicBezTo>
                    <a:cubicBezTo>
                      <a:pt x="6994" y="40256"/>
                      <a:pt x="6964" y="40256"/>
                      <a:pt x="6918" y="40240"/>
                    </a:cubicBezTo>
                    <a:cubicBezTo>
                      <a:pt x="6857" y="40225"/>
                      <a:pt x="6796" y="40195"/>
                      <a:pt x="6735" y="40179"/>
                    </a:cubicBezTo>
                    <a:cubicBezTo>
                      <a:pt x="6705" y="40149"/>
                      <a:pt x="6659" y="40134"/>
                      <a:pt x="6613" y="40103"/>
                    </a:cubicBezTo>
                    <a:cubicBezTo>
                      <a:pt x="6552" y="40073"/>
                      <a:pt x="6476" y="40012"/>
                      <a:pt x="6430" y="39966"/>
                    </a:cubicBezTo>
                    <a:lnTo>
                      <a:pt x="6415" y="39966"/>
                    </a:lnTo>
                    <a:cubicBezTo>
                      <a:pt x="6400" y="39951"/>
                      <a:pt x="6385" y="39936"/>
                      <a:pt x="6354" y="39920"/>
                    </a:cubicBezTo>
                    <a:cubicBezTo>
                      <a:pt x="6293" y="39875"/>
                      <a:pt x="6217" y="39814"/>
                      <a:pt x="6156" y="39783"/>
                    </a:cubicBezTo>
                    <a:cubicBezTo>
                      <a:pt x="6141" y="39768"/>
                      <a:pt x="6126" y="39753"/>
                      <a:pt x="6110" y="39753"/>
                    </a:cubicBezTo>
                    <a:cubicBezTo>
                      <a:pt x="6080" y="39738"/>
                      <a:pt x="6065" y="39707"/>
                      <a:pt x="6034" y="39692"/>
                    </a:cubicBezTo>
                    <a:cubicBezTo>
                      <a:pt x="6004" y="39661"/>
                      <a:pt x="5958" y="39646"/>
                      <a:pt x="5912" y="39616"/>
                    </a:cubicBezTo>
                    <a:cubicBezTo>
                      <a:pt x="5882" y="39585"/>
                      <a:pt x="5851" y="39555"/>
                      <a:pt x="5836" y="39540"/>
                    </a:cubicBezTo>
                    <a:cubicBezTo>
                      <a:pt x="5775" y="39479"/>
                      <a:pt x="5745" y="39433"/>
                      <a:pt x="5699" y="39387"/>
                    </a:cubicBezTo>
                    <a:cubicBezTo>
                      <a:pt x="5684" y="39372"/>
                      <a:pt x="5684" y="39357"/>
                      <a:pt x="5668" y="39326"/>
                    </a:cubicBezTo>
                    <a:cubicBezTo>
                      <a:pt x="5653" y="39311"/>
                      <a:pt x="5653" y="39281"/>
                      <a:pt x="5638" y="39265"/>
                    </a:cubicBezTo>
                    <a:cubicBezTo>
                      <a:pt x="5638" y="39250"/>
                      <a:pt x="5623" y="39220"/>
                      <a:pt x="5623" y="39204"/>
                    </a:cubicBezTo>
                    <a:lnTo>
                      <a:pt x="5608" y="39143"/>
                    </a:lnTo>
                    <a:cubicBezTo>
                      <a:pt x="5608" y="39113"/>
                      <a:pt x="5608" y="39082"/>
                      <a:pt x="5608" y="39052"/>
                    </a:cubicBezTo>
                    <a:lnTo>
                      <a:pt x="5608" y="39037"/>
                    </a:lnTo>
                    <a:cubicBezTo>
                      <a:pt x="5608" y="39006"/>
                      <a:pt x="5608" y="38991"/>
                      <a:pt x="5608" y="38961"/>
                    </a:cubicBezTo>
                    <a:cubicBezTo>
                      <a:pt x="5623" y="38915"/>
                      <a:pt x="5638" y="38884"/>
                      <a:pt x="5638" y="38839"/>
                    </a:cubicBezTo>
                    <a:cubicBezTo>
                      <a:pt x="5668" y="38793"/>
                      <a:pt x="5684" y="38732"/>
                      <a:pt x="5699" y="38686"/>
                    </a:cubicBezTo>
                    <a:lnTo>
                      <a:pt x="5714" y="38671"/>
                    </a:lnTo>
                    <a:cubicBezTo>
                      <a:pt x="5714" y="38656"/>
                      <a:pt x="5729" y="38625"/>
                      <a:pt x="5729" y="38610"/>
                    </a:cubicBezTo>
                    <a:lnTo>
                      <a:pt x="5760" y="38580"/>
                    </a:lnTo>
                    <a:lnTo>
                      <a:pt x="5775" y="38534"/>
                    </a:lnTo>
                    <a:lnTo>
                      <a:pt x="5790" y="38519"/>
                    </a:lnTo>
                    <a:cubicBezTo>
                      <a:pt x="5806" y="38503"/>
                      <a:pt x="5806" y="38488"/>
                      <a:pt x="5821" y="38473"/>
                    </a:cubicBezTo>
                    <a:lnTo>
                      <a:pt x="5851" y="38443"/>
                    </a:lnTo>
                    <a:lnTo>
                      <a:pt x="5867" y="38397"/>
                    </a:lnTo>
                    <a:lnTo>
                      <a:pt x="5882" y="38397"/>
                    </a:lnTo>
                    <a:cubicBezTo>
                      <a:pt x="5897" y="38382"/>
                      <a:pt x="5897" y="38366"/>
                      <a:pt x="5912" y="38366"/>
                    </a:cubicBezTo>
                    <a:cubicBezTo>
                      <a:pt x="5912" y="38351"/>
                      <a:pt x="5927" y="38351"/>
                      <a:pt x="5927" y="38336"/>
                    </a:cubicBezTo>
                    <a:lnTo>
                      <a:pt x="5958" y="38305"/>
                    </a:lnTo>
                    <a:lnTo>
                      <a:pt x="5988" y="38275"/>
                    </a:lnTo>
                    <a:lnTo>
                      <a:pt x="6004" y="38260"/>
                    </a:lnTo>
                    <a:cubicBezTo>
                      <a:pt x="6019" y="38244"/>
                      <a:pt x="6049" y="38229"/>
                      <a:pt x="6065" y="38214"/>
                    </a:cubicBezTo>
                    <a:cubicBezTo>
                      <a:pt x="6080" y="38199"/>
                      <a:pt x="6095" y="38184"/>
                      <a:pt x="6110" y="38168"/>
                    </a:cubicBezTo>
                    <a:lnTo>
                      <a:pt x="6141" y="38153"/>
                    </a:lnTo>
                    <a:cubicBezTo>
                      <a:pt x="6171" y="38123"/>
                      <a:pt x="6217" y="38092"/>
                      <a:pt x="6263" y="38062"/>
                    </a:cubicBezTo>
                    <a:cubicBezTo>
                      <a:pt x="6278" y="38046"/>
                      <a:pt x="6308" y="38031"/>
                      <a:pt x="6324" y="38016"/>
                    </a:cubicBezTo>
                    <a:cubicBezTo>
                      <a:pt x="6339" y="38016"/>
                      <a:pt x="6354" y="38001"/>
                      <a:pt x="6369" y="38001"/>
                    </a:cubicBezTo>
                    <a:lnTo>
                      <a:pt x="6385" y="37985"/>
                    </a:lnTo>
                    <a:lnTo>
                      <a:pt x="6400" y="37985"/>
                    </a:lnTo>
                    <a:lnTo>
                      <a:pt x="6415" y="37970"/>
                    </a:lnTo>
                    <a:cubicBezTo>
                      <a:pt x="6415" y="37970"/>
                      <a:pt x="6430" y="37970"/>
                      <a:pt x="6445" y="37955"/>
                    </a:cubicBezTo>
                    <a:lnTo>
                      <a:pt x="6461" y="37955"/>
                    </a:lnTo>
                    <a:lnTo>
                      <a:pt x="6476" y="37940"/>
                    </a:lnTo>
                    <a:cubicBezTo>
                      <a:pt x="6522" y="37925"/>
                      <a:pt x="6552" y="37909"/>
                      <a:pt x="6583" y="37894"/>
                    </a:cubicBezTo>
                    <a:lnTo>
                      <a:pt x="6598" y="37894"/>
                    </a:lnTo>
                    <a:cubicBezTo>
                      <a:pt x="6628" y="37879"/>
                      <a:pt x="6659" y="37864"/>
                      <a:pt x="6689" y="37864"/>
                    </a:cubicBezTo>
                    <a:cubicBezTo>
                      <a:pt x="6689" y="37864"/>
                      <a:pt x="6705" y="37848"/>
                      <a:pt x="6720" y="37848"/>
                    </a:cubicBezTo>
                    <a:cubicBezTo>
                      <a:pt x="6765" y="37833"/>
                      <a:pt x="6811" y="37818"/>
                      <a:pt x="6872" y="37803"/>
                    </a:cubicBezTo>
                    <a:lnTo>
                      <a:pt x="6903" y="37803"/>
                    </a:lnTo>
                    <a:cubicBezTo>
                      <a:pt x="6918" y="37803"/>
                      <a:pt x="6933" y="37787"/>
                      <a:pt x="6964" y="37787"/>
                    </a:cubicBezTo>
                    <a:lnTo>
                      <a:pt x="7024" y="37787"/>
                    </a:lnTo>
                    <a:lnTo>
                      <a:pt x="7055" y="37772"/>
                    </a:lnTo>
                    <a:close/>
                    <a:moveTo>
                      <a:pt x="29482" y="39509"/>
                    </a:moveTo>
                    <a:cubicBezTo>
                      <a:pt x="29497" y="39524"/>
                      <a:pt x="29528" y="39524"/>
                      <a:pt x="29558" y="39524"/>
                    </a:cubicBezTo>
                    <a:cubicBezTo>
                      <a:pt x="29604" y="39540"/>
                      <a:pt x="29650" y="39540"/>
                      <a:pt x="29696" y="39555"/>
                    </a:cubicBezTo>
                    <a:cubicBezTo>
                      <a:pt x="29756" y="39570"/>
                      <a:pt x="29817" y="39585"/>
                      <a:pt x="29878" y="39585"/>
                    </a:cubicBezTo>
                    <a:cubicBezTo>
                      <a:pt x="29939" y="39600"/>
                      <a:pt x="29985" y="39600"/>
                      <a:pt x="30061" y="39616"/>
                    </a:cubicBezTo>
                    <a:lnTo>
                      <a:pt x="30229" y="39616"/>
                    </a:lnTo>
                    <a:lnTo>
                      <a:pt x="30244" y="39631"/>
                    </a:lnTo>
                    <a:lnTo>
                      <a:pt x="30275" y="39631"/>
                    </a:lnTo>
                    <a:cubicBezTo>
                      <a:pt x="30275" y="39631"/>
                      <a:pt x="30290" y="39631"/>
                      <a:pt x="30290" y="39646"/>
                    </a:cubicBezTo>
                    <a:lnTo>
                      <a:pt x="30305" y="39646"/>
                    </a:lnTo>
                    <a:lnTo>
                      <a:pt x="30320" y="39661"/>
                    </a:lnTo>
                    <a:lnTo>
                      <a:pt x="30320" y="39677"/>
                    </a:lnTo>
                    <a:lnTo>
                      <a:pt x="30335" y="39692"/>
                    </a:lnTo>
                    <a:cubicBezTo>
                      <a:pt x="30335" y="39707"/>
                      <a:pt x="30335" y="39707"/>
                      <a:pt x="30335" y="39722"/>
                    </a:cubicBezTo>
                    <a:lnTo>
                      <a:pt x="30335" y="39738"/>
                    </a:lnTo>
                    <a:cubicBezTo>
                      <a:pt x="30335" y="39753"/>
                      <a:pt x="30335" y="39768"/>
                      <a:pt x="30335" y="39783"/>
                    </a:cubicBezTo>
                    <a:cubicBezTo>
                      <a:pt x="30320" y="39783"/>
                      <a:pt x="30320" y="39799"/>
                      <a:pt x="30320" y="39814"/>
                    </a:cubicBezTo>
                    <a:cubicBezTo>
                      <a:pt x="30305" y="39844"/>
                      <a:pt x="30305" y="39875"/>
                      <a:pt x="30290" y="39905"/>
                    </a:cubicBezTo>
                    <a:cubicBezTo>
                      <a:pt x="30259" y="39951"/>
                      <a:pt x="30244" y="39981"/>
                      <a:pt x="30214" y="40027"/>
                    </a:cubicBezTo>
                    <a:cubicBezTo>
                      <a:pt x="30153" y="40118"/>
                      <a:pt x="30107" y="40179"/>
                      <a:pt x="30061" y="40240"/>
                    </a:cubicBezTo>
                    <a:cubicBezTo>
                      <a:pt x="29985" y="40317"/>
                      <a:pt x="29924" y="40393"/>
                      <a:pt x="29848" y="40469"/>
                    </a:cubicBezTo>
                    <a:cubicBezTo>
                      <a:pt x="29772" y="40530"/>
                      <a:pt x="29696" y="40591"/>
                      <a:pt x="29604" y="40652"/>
                    </a:cubicBezTo>
                    <a:cubicBezTo>
                      <a:pt x="29543" y="40697"/>
                      <a:pt x="29482" y="40743"/>
                      <a:pt x="29406" y="40774"/>
                    </a:cubicBezTo>
                    <a:cubicBezTo>
                      <a:pt x="29345" y="40819"/>
                      <a:pt x="29269" y="40865"/>
                      <a:pt x="29193" y="40896"/>
                    </a:cubicBezTo>
                    <a:cubicBezTo>
                      <a:pt x="29132" y="40926"/>
                      <a:pt x="29086" y="40956"/>
                      <a:pt x="29025" y="40987"/>
                    </a:cubicBezTo>
                    <a:cubicBezTo>
                      <a:pt x="28979" y="41002"/>
                      <a:pt x="28934" y="41017"/>
                      <a:pt x="28888" y="41048"/>
                    </a:cubicBezTo>
                    <a:lnTo>
                      <a:pt x="28858" y="41048"/>
                    </a:lnTo>
                    <a:cubicBezTo>
                      <a:pt x="28766" y="41094"/>
                      <a:pt x="28659" y="41139"/>
                      <a:pt x="28568" y="41185"/>
                    </a:cubicBezTo>
                    <a:cubicBezTo>
                      <a:pt x="28522" y="41215"/>
                      <a:pt x="28477" y="41231"/>
                      <a:pt x="28431" y="41261"/>
                    </a:cubicBezTo>
                    <a:cubicBezTo>
                      <a:pt x="28400" y="41292"/>
                      <a:pt x="28370" y="41307"/>
                      <a:pt x="28340" y="41322"/>
                    </a:cubicBezTo>
                    <a:cubicBezTo>
                      <a:pt x="28370" y="41276"/>
                      <a:pt x="28416" y="41215"/>
                      <a:pt x="28446" y="41170"/>
                    </a:cubicBezTo>
                    <a:cubicBezTo>
                      <a:pt x="28461" y="41155"/>
                      <a:pt x="28461" y="41139"/>
                      <a:pt x="28477" y="41124"/>
                    </a:cubicBezTo>
                    <a:lnTo>
                      <a:pt x="28522" y="41063"/>
                    </a:lnTo>
                    <a:cubicBezTo>
                      <a:pt x="28568" y="41002"/>
                      <a:pt x="28614" y="40926"/>
                      <a:pt x="28659" y="40865"/>
                    </a:cubicBezTo>
                    <a:cubicBezTo>
                      <a:pt x="28675" y="40819"/>
                      <a:pt x="28705" y="40774"/>
                      <a:pt x="28720" y="40728"/>
                    </a:cubicBezTo>
                    <a:cubicBezTo>
                      <a:pt x="28751" y="40682"/>
                      <a:pt x="28781" y="40636"/>
                      <a:pt x="28812" y="40576"/>
                    </a:cubicBezTo>
                    <a:cubicBezTo>
                      <a:pt x="28827" y="40530"/>
                      <a:pt x="28842" y="40469"/>
                      <a:pt x="28873" y="40423"/>
                    </a:cubicBezTo>
                    <a:cubicBezTo>
                      <a:pt x="28873" y="40408"/>
                      <a:pt x="28888" y="40377"/>
                      <a:pt x="28888" y="40362"/>
                    </a:cubicBezTo>
                    <a:cubicBezTo>
                      <a:pt x="28903" y="40347"/>
                      <a:pt x="28903" y="40332"/>
                      <a:pt x="28919" y="40301"/>
                    </a:cubicBezTo>
                    <a:lnTo>
                      <a:pt x="28919" y="40271"/>
                    </a:lnTo>
                    <a:lnTo>
                      <a:pt x="28934" y="40256"/>
                    </a:lnTo>
                    <a:cubicBezTo>
                      <a:pt x="28949" y="40210"/>
                      <a:pt x="28949" y="40179"/>
                      <a:pt x="28964" y="40134"/>
                    </a:cubicBezTo>
                    <a:cubicBezTo>
                      <a:pt x="28995" y="40088"/>
                      <a:pt x="29010" y="40042"/>
                      <a:pt x="29025" y="39981"/>
                    </a:cubicBezTo>
                    <a:cubicBezTo>
                      <a:pt x="29056" y="39936"/>
                      <a:pt x="29071" y="39890"/>
                      <a:pt x="29101" y="39844"/>
                    </a:cubicBezTo>
                    <a:cubicBezTo>
                      <a:pt x="29132" y="39783"/>
                      <a:pt x="29178" y="39722"/>
                      <a:pt x="29238" y="39661"/>
                    </a:cubicBezTo>
                    <a:cubicBezTo>
                      <a:pt x="29254" y="39631"/>
                      <a:pt x="29269" y="39616"/>
                      <a:pt x="29284" y="39600"/>
                    </a:cubicBezTo>
                    <a:cubicBezTo>
                      <a:pt x="29299" y="39585"/>
                      <a:pt x="29315" y="39585"/>
                      <a:pt x="29315" y="39570"/>
                    </a:cubicBezTo>
                    <a:cubicBezTo>
                      <a:pt x="29330" y="39555"/>
                      <a:pt x="29345" y="39555"/>
                      <a:pt x="29376" y="39540"/>
                    </a:cubicBezTo>
                    <a:cubicBezTo>
                      <a:pt x="29376" y="39540"/>
                      <a:pt x="29391" y="39524"/>
                      <a:pt x="29406" y="39524"/>
                    </a:cubicBezTo>
                    <a:lnTo>
                      <a:pt x="29437" y="39524"/>
                    </a:lnTo>
                    <a:cubicBezTo>
                      <a:pt x="29452" y="39524"/>
                      <a:pt x="29467" y="39524"/>
                      <a:pt x="29482" y="39509"/>
                    </a:cubicBezTo>
                    <a:close/>
                    <a:moveTo>
                      <a:pt x="21392" y="38412"/>
                    </a:moveTo>
                    <a:cubicBezTo>
                      <a:pt x="21407" y="38427"/>
                      <a:pt x="21422" y="38427"/>
                      <a:pt x="21453" y="38427"/>
                    </a:cubicBezTo>
                    <a:lnTo>
                      <a:pt x="21499" y="38443"/>
                    </a:lnTo>
                    <a:cubicBezTo>
                      <a:pt x="21499" y="38458"/>
                      <a:pt x="21514" y="38458"/>
                      <a:pt x="21529" y="38458"/>
                    </a:cubicBezTo>
                    <a:cubicBezTo>
                      <a:pt x="21529" y="38473"/>
                      <a:pt x="21544" y="38473"/>
                      <a:pt x="21560" y="38488"/>
                    </a:cubicBezTo>
                    <a:cubicBezTo>
                      <a:pt x="21575" y="38503"/>
                      <a:pt x="21590" y="38503"/>
                      <a:pt x="21590" y="38519"/>
                    </a:cubicBezTo>
                    <a:cubicBezTo>
                      <a:pt x="21605" y="38534"/>
                      <a:pt x="21605" y="38534"/>
                      <a:pt x="21620" y="38549"/>
                    </a:cubicBezTo>
                    <a:cubicBezTo>
                      <a:pt x="21620" y="38549"/>
                      <a:pt x="21620" y="38564"/>
                      <a:pt x="21636" y="38564"/>
                    </a:cubicBezTo>
                    <a:cubicBezTo>
                      <a:pt x="21651" y="38595"/>
                      <a:pt x="21681" y="38641"/>
                      <a:pt x="21697" y="38686"/>
                    </a:cubicBezTo>
                    <a:cubicBezTo>
                      <a:pt x="21727" y="38747"/>
                      <a:pt x="21758" y="38808"/>
                      <a:pt x="21788" y="38900"/>
                    </a:cubicBezTo>
                    <a:cubicBezTo>
                      <a:pt x="21819" y="38991"/>
                      <a:pt x="21849" y="39082"/>
                      <a:pt x="21864" y="39189"/>
                    </a:cubicBezTo>
                    <a:lnTo>
                      <a:pt x="21880" y="39189"/>
                    </a:lnTo>
                    <a:cubicBezTo>
                      <a:pt x="21880" y="39250"/>
                      <a:pt x="21895" y="39311"/>
                      <a:pt x="21910" y="39372"/>
                    </a:cubicBezTo>
                    <a:cubicBezTo>
                      <a:pt x="21910" y="39372"/>
                      <a:pt x="21910" y="39387"/>
                      <a:pt x="21910" y="39402"/>
                    </a:cubicBezTo>
                    <a:cubicBezTo>
                      <a:pt x="21910" y="39448"/>
                      <a:pt x="21925" y="39509"/>
                      <a:pt x="21925" y="39570"/>
                    </a:cubicBezTo>
                    <a:cubicBezTo>
                      <a:pt x="21925" y="39631"/>
                      <a:pt x="21925" y="39707"/>
                      <a:pt x="21925" y="39783"/>
                    </a:cubicBezTo>
                    <a:cubicBezTo>
                      <a:pt x="21925" y="39844"/>
                      <a:pt x="21925" y="39905"/>
                      <a:pt x="21925" y="39966"/>
                    </a:cubicBezTo>
                    <a:lnTo>
                      <a:pt x="21925" y="39997"/>
                    </a:lnTo>
                    <a:cubicBezTo>
                      <a:pt x="21925" y="40042"/>
                      <a:pt x="21925" y="40103"/>
                      <a:pt x="21910" y="40149"/>
                    </a:cubicBezTo>
                    <a:lnTo>
                      <a:pt x="21910" y="40179"/>
                    </a:lnTo>
                    <a:cubicBezTo>
                      <a:pt x="21910" y="40195"/>
                      <a:pt x="21910" y="40225"/>
                      <a:pt x="21910" y="40240"/>
                    </a:cubicBezTo>
                    <a:cubicBezTo>
                      <a:pt x="21895" y="40256"/>
                      <a:pt x="21895" y="40271"/>
                      <a:pt x="21895" y="40286"/>
                    </a:cubicBezTo>
                    <a:cubicBezTo>
                      <a:pt x="21849" y="40499"/>
                      <a:pt x="21803" y="40713"/>
                      <a:pt x="21742" y="40896"/>
                    </a:cubicBezTo>
                    <a:cubicBezTo>
                      <a:pt x="21727" y="40926"/>
                      <a:pt x="21727" y="40956"/>
                      <a:pt x="21712" y="40987"/>
                    </a:cubicBezTo>
                    <a:lnTo>
                      <a:pt x="21712" y="40972"/>
                    </a:lnTo>
                    <a:lnTo>
                      <a:pt x="21697" y="41063"/>
                    </a:lnTo>
                    <a:cubicBezTo>
                      <a:pt x="21666" y="41139"/>
                      <a:pt x="21636" y="41215"/>
                      <a:pt x="21620" y="41292"/>
                    </a:cubicBezTo>
                    <a:lnTo>
                      <a:pt x="21544" y="41520"/>
                    </a:lnTo>
                    <a:lnTo>
                      <a:pt x="21529" y="41551"/>
                    </a:lnTo>
                    <a:lnTo>
                      <a:pt x="21514" y="41551"/>
                    </a:lnTo>
                    <a:cubicBezTo>
                      <a:pt x="21468" y="41535"/>
                      <a:pt x="21438" y="41520"/>
                      <a:pt x="21392" y="41505"/>
                    </a:cubicBezTo>
                    <a:lnTo>
                      <a:pt x="21346" y="41490"/>
                    </a:lnTo>
                    <a:lnTo>
                      <a:pt x="21255" y="41459"/>
                    </a:lnTo>
                    <a:cubicBezTo>
                      <a:pt x="21163" y="41414"/>
                      <a:pt x="21072" y="41383"/>
                      <a:pt x="20981" y="41353"/>
                    </a:cubicBezTo>
                    <a:lnTo>
                      <a:pt x="20874" y="41322"/>
                    </a:lnTo>
                    <a:cubicBezTo>
                      <a:pt x="20783" y="41292"/>
                      <a:pt x="20691" y="41246"/>
                      <a:pt x="20600" y="41215"/>
                    </a:cubicBezTo>
                    <a:cubicBezTo>
                      <a:pt x="20539" y="41185"/>
                      <a:pt x="20463" y="41155"/>
                      <a:pt x="20386" y="41124"/>
                    </a:cubicBezTo>
                    <a:cubicBezTo>
                      <a:pt x="20325" y="41094"/>
                      <a:pt x="20280" y="41078"/>
                      <a:pt x="20234" y="41048"/>
                    </a:cubicBezTo>
                    <a:cubicBezTo>
                      <a:pt x="20188" y="41033"/>
                      <a:pt x="20143" y="41002"/>
                      <a:pt x="20112" y="40972"/>
                    </a:cubicBezTo>
                    <a:lnTo>
                      <a:pt x="20097" y="40972"/>
                    </a:lnTo>
                    <a:cubicBezTo>
                      <a:pt x="20051" y="40941"/>
                      <a:pt x="20005" y="40896"/>
                      <a:pt x="19960" y="40865"/>
                    </a:cubicBezTo>
                    <a:cubicBezTo>
                      <a:pt x="19929" y="40835"/>
                      <a:pt x="19884" y="40804"/>
                      <a:pt x="19838" y="40758"/>
                    </a:cubicBezTo>
                    <a:cubicBezTo>
                      <a:pt x="19823" y="40743"/>
                      <a:pt x="19807" y="40728"/>
                      <a:pt x="19807" y="40713"/>
                    </a:cubicBezTo>
                    <a:lnTo>
                      <a:pt x="19792" y="40697"/>
                    </a:lnTo>
                    <a:cubicBezTo>
                      <a:pt x="19777" y="40667"/>
                      <a:pt x="19762" y="40652"/>
                      <a:pt x="19746" y="40636"/>
                    </a:cubicBezTo>
                    <a:cubicBezTo>
                      <a:pt x="19746" y="40621"/>
                      <a:pt x="19731" y="40606"/>
                      <a:pt x="19731" y="40591"/>
                    </a:cubicBezTo>
                    <a:lnTo>
                      <a:pt x="19731" y="40576"/>
                    </a:lnTo>
                    <a:cubicBezTo>
                      <a:pt x="19731" y="40560"/>
                      <a:pt x="19716" y="40545"/>
                      <a:pt x="19716" y="40530"/>
                    </a:cubicBezTo>
                    <a:lnTo>
                      <a:pt x="19716" y="40515"/>
                    </a:lnTo>
                    <a:cubicBezTo>
                      <a:pt x="19716" y="40515"/>
                      <a:pt x="19716" y="40499"/>
                      <a:pt x="19731" y="40484"/>
                    </a:cubicBezTo>
                    <a:lnTo>
                      <a:pt x="19731" y="40469"/>
                    </a:lnTo>
                    <a:cubicBezTo>
                      <a:pt x="19746" y="40423"/>
                      <a:pt x="19777" y="40377"/>
                      <a:pt x="19792" y="40317"/>
                    </a:cubicBezTo>
                    <a:lnTo>
                      <a:pt x="19807" y="40271"/>
                    </a:lnTo>
                    <a:cubicBezTo>
                      <a:pt x="19853" y="40195"/>
                      <a:pt x="19884" y="40118"/>
                      <a:pt x="19899" y="40042"/>
                    </a:cubicBezTo>
                    <a:cubicBezTo>
                      <a:pt x="19914" y="39966"/>
                      <a:pt x="19914" y="39875"/>
                      <a:pt x="19914" y="39799"/>
                    </a:cubicBezTo>
                    <a:cubicBezTo>
                      <a:pt x="19914" y="39722"/>
                      <a:pt x="19914" y="39661"/>
                      <a:pt x="19914" y="39585"/>
                    </a:cubicBezTo>
                    <a:cubicBezTo>
                      <a:pt x="19929" y="39463"/>
                      <a:pt x="19929" y="39357"/>
                      <a:pt x="19945" y="39235"/>
                    </a:cubicBezTo>
                    <a:cubicBezTo>
                      <a:pt x="19960" y="39204"/>
                      <a:pt x="19960" y="39159"/>
                      <a:pt x="19975" y="39128"/>
                    </a:cubicBezTo>
                    <a:cubicBezTo>
                      <a:pt x="19990" y="39082"/>
                      <a:pt x="19990" y="39037"/>
                      <a:pt x="20005" y="38991"/>
                    </a:cubicBezTo>
                    <a:cubicBezTo>
                      <a:pt x="20021" y="38961"/>
                      <a:pt x="20036" y="38915"/>
                      <a:pt x="20051" y="38884"/>
                    </a:cubicBezTo>
                    <a:cubicBezTo>
                      <a:pt x="20066" y="38854"/>
                      <a:pt x="20082" y="38823"/>
                      <a:pt x="20097" y="38793"/>
                    </a:cubicBezTo>
                    <a:cubicBezTo>
                      <a:pt x="20127" y="38762"/>
                      <a:pt x="20143" y="38732"/>
                      <a:pt x="20173" y="38702"/>
                    </a:cubicBezTo>
                    <a:cubicBezTo>
                      <a:pt x="20188" y="38686"/>
                      <a:pt x="20204" y="38656"/>
                      <a:pt x="20234" y="38641"/>
                    </a:cubicBezTo>
                    <a:cubicBezTo>
                      <a:pt x="20249" y="38625"/>
                      <a:pt x="20264" y="38610"/>
                      <a:pt x="20280" y="38595"/>
                    </a:cubicBezTo>
                    <a:cubicBezTo>
                      <a:pt x="20310" y="38580"/>
                      <a:pt x="20325" y="38580"/>
                      <a:pt x="20341" y="38564"/>
                    </a:cubicBezTo>
                    <a:cubicBezTo>
                      <a:pt x="20371" y="38549"/>
                      <a:pt x="20402" y="38534"/>
                      <a:pt x="20432" y="38534"/>
                    </a:cubicBezTo>
                    <a:cubicBezTo>
                      <a:pt x="20493" y="38503"/>
                      <a:pt x="20554" y="38488"/>
                      <a:pt x="20600" y="38488"/>
                    </a:cubicBezTo>
                    <a:cubicBezTo>
                      <a:pt x="20691" y="38473"/>
                      <a:pt x="20783" y="38458"/>
                      <a:pt x="20874" y="38443"/>
                    </a:cubicBezTo>
                    <a:lnTo>
                      <a:pt x="20920" y="38443"/>
                    </a:lnTo>
                    <a:cubicBezTo>
                      <a:pt x="20996" y="38427"/>
                      <a:pt x="21087" y="38412"/>
                      <a:pt x="21163" y="38412"/>
                    </a:cubicBezTo>
                    <a:close/>
                    <a:moveTo>
                      <a:pt x="16943" y="37376"/>
                    </a:moveTo>
                    <a:cubicBezTo>
                      <a:pt x="16943" y="37483"/>
                      <a:pt x="16943" y="37589"/>
                      <a:pt x="16928" y="37681"/>
                    </a:cubicBezTo>
                    <a:cubicBezTo>
                      <a:pt x="16928" y="37864"/>
                      <a:pt x="16928" y="38031"/>
                      <a:pt x="16928" y="38199"/>
                    </a:cubicBezTo>
                    <a:cubicBezTo>
                      <a:pt x="16928" y="38534"/>
                      <a:pt x="16943" y="38884"/>
                      <a:pt x="16974" y="39220"/>
                    </a:cubicBezTo>
                    <a:cubicBezTo>
                      <a:pt x="17004" y="39387"/>
                      <a:pt x="17034" y="39555"/>
                      <a:pt x="17080" y="39722"/>
                    </a:cubicBezTo>
                    <a:cubicBezTo>
                      <a:pt x="17111" y="39875"/>
                      <a:pt x="17172" y="40027"/>
                      <a:pt x="17217" y="40179"/>
                    </a:cubicBezTo>
                    <a:cubicBezTo>
                      <a:pt x="17278" y="40301"/>
                      <a:pt x="17324" y="40438"/>
                      <a:pt x="17370" y="40576"/>
                    </a:cubicBezTo>
                    <a:cubicBezTo>
                      <a:pt x="17400" y="40652"/>
                      <a:pt x="17431" y="40743"/>
                      <a:pt x="17461" y="40819"/>
                    </a:cubicBezTo>
                    <a:cubicBezTo>
                      <a:pt x="17461" y="40835"/>
                      <a:pt x="17476" y="40835"/>
                      <a:pt x="17476" y="40850"/>
                    </a:cubicBezTo>
                    <a:cubicBezTo>
                      <a:pt x="17476" y="40850"/>
                      <a:pt x="17476" y="40865"/>
                      <a:pt x="17476" y="40865"/>
                    </a:cubicBezTo>
                    <a:cubicBezTo>
                      <a:pt x="17415" y="41155"/>
                      <a:pt x="17339" y="41429"/>
                      <a:pt x="17278" y="41718"/>
                    </a:cubicBezTo>
                    <a:cubicBezTo>
                      <a:pt x="17278" y="41673"/>
                      <a:pt x="17278" y="41612"/>
                      <a:pt x="17263" y="41566"/>
                    </a:cubicBezTo>
                    <a:cubicBezTo>
                      <a:pt x="17263" y="41353"/>
                      <a:pt x="17248" y="41139"/>
                      <a:pt x="17217" y="40926"/>
                    </a:cubicBezTo>
                    <a:cubicBezTo>
                      <a:pt x="17187" y="40713"/>
                      <a:pt x="17156" y="40499"/>
                      <a:pt x="17095" y="40286"/>
                    </a:cubicBezTo>
                    <a:cubicBezTo>
                      <a:pt x="17050" y="40073"/>
                      <a:pt x="16989" y="39859"/>
                      <a:pt x="16943" y="39646"/>
                    </a:cubicBezTo>
                    <a:cubicBezTo>
                      <a:pt x="16882" y="39448"/>
                      <a:pt x="16821" y="39235"/>
                      <a:pt x="16760" y="39037"/>
                    </a:cubicBezTo>
                    <a:cubicBezTo>
                      <a:pt x="16715" y="38930"/>
                      <a:pt x="16684" y="38823"/>
                      <a:pt x="16638" y="38732"/>
                    </a:cubicBezTo>
                    <a:cubicBezTo>
                      <a:pt x="16593" y="38625"/>
                      <a:pt x="16547" y="38534"/>
                      <a:pt x="16501" y="38443"/>
                    </a:cubicBezTo>
                    <a:cubicBezTo>
                      <a:pt x="16456" y="38382"/>
                      <a:pt x="16425" y="38321"/>
                      <a:pt x="16395" y="38260"/>
                    </a:cubicBezTo>
                    <a:cubicBezTo>
                      <a:pt x="16486" y="38107"/>
                      <a:pt x="16593" y="37940"/>
                      <a:pt x="16684" y="37787"/>
                    </a:cubicBezTo>
                    <a:cubicBezTo>
                      <a:pt x="16775" y="37650"/>
                      <a:pt x="16852" y="37513"/>
                      <a:pt x="16943" y="37376"/>
                    </a:cubicBezTo>
                    <a:close/>
                    <a:moveTo>
                      <a:pt x="15709" y="40301"/>
                    </a:moveTo>
                    <a:cubicBezTo>
                      <a:pt x="15709" y="40301"/>
                      <a:pt x="15724" y="40301"/>
                      <a:pt x="15739" y="40317"/>
                    </a:cubicBezTo>
                    <a:lnTo>
                      <a:pt x="15755" y="40317"/>
                    </a:lnTo>
                    <a:cubicBezTo>
                      <a:pt x="15755" y="40317"/>
                      <a:pt x="15770" y="40317"/>
                      <a:pt x="15770" y="40332"/>
                    </a:cubicBezTo>
                    <a:cubicBezTo>
                      <a:pt x="15785" y="40332"/>
                      <a:pt x="15785" y="40347"/>
                      <a:pt x="15800" y="40347"/>
                    </a:cubicBezTo>
                    <a:cubicBezTo>
                      <a:pt x="15800" y="40347"/>
                      <a:pt x="15816" y="40362"/>
                      <a:pt x="15816" y="40362"/>
                    </a:cubicBezTo>
                    <a:cubicBezTo>
                      <a:pt x="15816" y="40362"/>
                      <a:pt x="15831" y="40377"/>
                      <a:pt x="15831" y="40377"/>
                    </a:cubicBezTo>
                    <a:cubicBezTo>
                      <a:pt x="15831" y="40377"/>
                      <a:pt x="15831" y="40393"/>
                      <a:pt x="15846" y="40393"/>
                    </a:cubicBezTo>
                    <a:cubicBezTo>
                      <a:pt x="15846" y="40408"/>
                      <a:pt x="15861" y="40423"/>
                      <a:pt x="15877" y="40438"/>
                    </a:cubicBezTo>
                    <a:cubicBezTo>
                      <a:pt x="15877" y="40469"/>
                      <a:pt x="15892" y="40484"/>
                      <a:pt x="15907" y="40515"/>
                    </a:cubicBezTo>
                    <a:cubicBezTo>
                      <a:pt x="15907" y="40545"/>
                      <a:pt x="15922" y="40591"/>
                      <a:pt x="15937" y="40621"/>
                    </a:cubicBezTo>
                    <a:cubicBezTo>
                      <a:pt x="15937" y="40652"/>
                      <a:pt x="15937" y="40682"/>
                      <a:pt x="15953" y="40713"/>
                    </a:cubicBezTo>
                    <a:cubicBezTo>
                      <a:pt x="15953" y="40758"/>
                      <a:pt x="15953" y="40789"/>
                      <a:pt x="15953" y="40819"/>
                    </a:cubicBezTo>
                    <a:cubicBezTo>
                      <a:pt x="15953" y="40850"/>
                      <a:pt x="15937" y="40880"/>
                      <a:pt x="15937" y="40911"/>
                    </a:cubicBezTo>
                    <a:cubicBezTo>
                      <a:pt x="15922" y="40956"/>
                      <a:pt x="15922" y="41002"/>
                      <a:pt x="15907" y="41048"/>
                    </a:cubicBezTo>
                    <a:cubicBezTo>
                      <a:pt x="15877" y="41139"/>
                      <a:pt x="15831" y="41215"/>
                      <a:pt x="15800" y="41292"/>
                    </a:cubicBezTo>
                    <a:lnTo>
                      <a:pt x="15785" y="41322"/>
                    </a:lnTo>
                    <a:cubicBezTo>
                      <a:pt x="15739" y="41444"/>
                      <a:pt x="15709" y="41535"/>
                      <a:pt x="15694" y="41612"/>
                    </a:cubicBezTo>
                    <a:cubicBezTo>
                      <a:pt x="15633" y="41840"/>
                      <a:pt x="15618" y="42069"/>
                      <a:pt x="15602" y="42236"/>
                    </a:cubicBezTo>
                    <a:cubicBezTo>
                      <a:pt x="15587" y="42175"/>
                      <a:pt x="15557" y="42114"/>
                      <a:pt x="15541" y="42053"/>
                    </a:cubicBezTo>
                    <a:cubicBezTo>
                      <a:pt x="15450" y="41840"/>
                      <a:pt x="15359" y="41612"/>
                      <a:pt x="15237" y="41383"/>
                    </a:cubicBezTo>
                    <a:cubicBezTo>
                      <a:pt x="15130" y="41170"/>
                      <a:pt x="15008" y="40972"/>
                      <a:pt x="14886" y="40774"/>
                    </a:cubicBezTo>
                    <a:cubicBezTo>
                      <a:pt x="14810" y="40667"/>
                      <a:pt x="14749" y="40576"/>
                      <a:pt x="14673" y="40484"/>
                    </a:cubicBezTo>
                    <a:lnTo>
                      <a:pt x="14658" y="40469"/>
                    </a:lnTo>
                    <a:cubicBezTo>
                      <a:pt x="14688" y="40438"/>
                      <a:pt x="14719" y="40423"/>
                      <a:pt x="14749" y="40393"/>
                    </a:cubicBezTo>
                    <a:cubicBezTo>
                      <a:pt x="14749" y="40393"/>
                      <a:pt x="14764" y="40393"/>
                      <a:pt x="14764" y="40377"/>
                    </a:cubicBezTo>
                    <a:lnTo>
                      <a:pt x="14917" y="40377"/>
                    </a:lnTo>
                    <a:cubicBezTo>
                      <a:pt x="14981" y="40388"/>
                      <a:pt x="15046" y="40399"/>
                      <a:pt x="15111" y="40399"/>
                    </a:cubicBezTo>
                    <a:cubicBezTo>
                      <a:pt x="15137" y="40399"/>
                      <a:pt x="15164" y="40397"/>
                      <a:pt x="15191" y="40393"/>
                    </a:cubicBezTo>
                    <a:cubicBezTo>
                      <a:pt x="15267" y="40377"/>
                      <a:pt x="15343" y="40362"/>
                      <a:pt x="15419" y="40347"/>
                    </a:cubicBezTo>
                    <a:cubicBezTo>
                      <a:pt x="15465" y="40332"/>
                      <a:pt x="15496" y="40317"/>
                      <a:pt x="15541" y="40317"/>
                    </a:cubicBezTo>
                    <a:cubicBezTo>
                      <a:pt x="15557" y="40301"/>
                      <a:pt x="15587" y="40301"/>
                      <a:pt x="15602" y="40301"/>
                    </a:cubicBezTo>
                    <a:close/>
                    <a:moveTo>
                      <a:pt x="14185" y="40393"/>
                    </a:moveTo>
                    <a:cubicBezTo>
                      <a:pt x="14216" y="40393"/>
                      <a:pt x="14231" y="40408"/>
                      <a:pt x="14246" y="40408"/>
                    </a:cubicBezTo>
                    <a:cubicBezTo>
                      <a:pt x="14262" y="40408"/>
                      <a:pt x="14277" y="40423"/>
                      <a:pt x="14292" y="40423"/>
                    </a:cubicBezTo>
                    <a:cubicBezTo>
                      <a:pt x="14307" y="40438"/>
                      <a:pt x="14322" y="40438"/>
                      <a:pt x="14338" y="40454"/>
                    </a:cubicBezTo>
                    <a:cubicBezTo>
                      <a:pt x="14353" y="40454"/>
                      <a:pt x="14353" y="40469"/>
                      <a:pt x="14368" y="40469"/>
                    </a:cubicBezTo>
                    <a:cubicBezTo>
                      <a:pt x="14383" y="40484"/>
                      <a:pt x="14399" y="40499"/>
                      <a:pt x="14414" y="40515"/>
                    </a:cubicBezTo>
                    <a:cubicBezTo>
                      <a:pt x="14429" y="40530"/>
                      <a:pt x="14444" y="40545"/>
                      <a:pt x="14460" y="40560"/>
                    </a:cubicBezTo>
                    <a:cubicBezTo>
                      <a:pt x="14490" y="40606"/>
                      <a:pt x="14521" y="40652"/>
                      <a:pt x="14551" y="40682"/>
                    </a:cubicBezTo>
                    <a:cubicBezTo>
                      <a:pt x="14627" y="40804"/>
                      <a:pt x="14688" y="40911"/>
                      <a:pt x="14749" y="41017"/>
                    </a:cubicBezTo>
                    <a:cubicBezTo>
                      <a:pt x="14825" y="41124"/>
                      <a:pt x="14871" y="41231"/>
                      <a:pt x="14932" y="41337"/>
                    </a:cubicBezTo>
                    <a:cubicBezTo>
                      <a:pt x="14932" y="41353"/>
                      <a:pt x="14947" y="41368"/>
                      <a:pt x="14962" y="41383"/>
                    </a:cubicBezTo>
                    <a:cubicBezTo>
                      <a:pt x="14962" y="41398"/>
                      <a:pt x="14978" y="41429"/>
                      <a:pt x="14993" y="41444"/>
                    </a:cubicBezTo>
                    <a:lnTo>
                      <a:pt x="15008" y="41490"/>
                    </a:lnTo>
                    <a:cubicBezTo>
                      <a:pt x="15069" y="41596"/>
                      <a:pt x="15115" y="41718"/>
                      <a:pt x="15176" y="41840"/>
                    </a:cubicBezTo>
                    <a:cubicBezTo>
                      <a:pt x="15221" y="41977"/>
                      <a:pt x="15282" y="42114"/>
                      <a:pt x="15328" y="42252"/>
                    </a:cubicBezTo>
                    <a:lnTo>
                      <a:pt x="15343" y="42297"/>
                    </a:lnTo>
                    <a:lnTo>
                      <a:pt x="15359" y="42312"/>
                    </a:lnTo>
                    <a:cubicBezTo>
                      <a:pt x="15359" y="42312"/>
                      <a:pt x="15359" y="42328"/>
                      <a:pt x="15359" y="42328"/>
                    </a:cubicBezTo>
                    <a:cubicBezTo>
                      <a:pt x="15343" y="42312"/>
                      <a:pt x="15343" y="42297"/>
                      <a:pt x="15328" y="42282"/>
                    </a:cubicBezTo>
                    <a:cubicBezTo>
                      <a:pt x="15298" y="42252"/>
                      <a:pt x="15267" y="42221"/>
                      <a:pt x="15237" y="42175"/>
                    </a:cubicBezTo>
                    <a:cubicBezTo>
                      <a:pt x="15160" y="42099"/>
                      <a:pt x="15100" y="42038"/>
                      <a:pt x="15023" y="41962"/>
                    </a:cubicBezTo>
                    <a:cubicBezTo>
                      <a:pt x="14962" y="41901"/>
                      <a:pt x="14886" y="41825"/>
                      <a:pt x="14810" y="41764"/>
                    </a:cubicBezTo>
                    <a:cubicBezTo>
                      <a:pt x="14749" y="41703"/>
                      <a:pt x="14658" y="41642"/>
                      <a:pt x="14581" y="41581"/>
                    </a:cubicBezTo>
                    <a:cubicBezTo>
                      <a:pt x="14505" y="41520"/>
                      <a:pt x="14414" y="41474"/>
                      <a:pt x="14338" y="41414"/>
                    </a:cubicBezTo>
                    <a:lnTo>
                      <a:pt x="14322" y="41414"/>
                    </a:lnTo>
                    <a:cubicBezTo>
                      <a:pt x="14277" y="41383"/>
                      <a:pt x="14231" y="41353"/>
                      <a:pt x="14185" y="41322"/>
                    </a:cubicBezTo>
                    <a:cubicBezTo>
                      <a:pt x="14140" y="41292"/>
                      <a:pt x="14109" y="41261"/>
                      <a:pt x="14063" y="41231"/>
                    </a:cubicBezTo>
                    <a:cubicBezTo>
                      <a:pt x="14033" y="41215"/>
                      <a:pt x="14018" y="41185"/>
                      <a:pt x="13987" y="41155"/>
                    </a:cubicBezTo>
                    <a:lnTo>
                      <a:pt x="13957" y="41124"/>
                    </a:lnTo>
                    <a:cubicBezTo>
                      <a:pt x="13942" y="41109"/>
                      <a:pt x="13942" y="41094"/>
                      <a:pt x="13926" y="41078"/>
                    </a:cubicBezTo>
                    <a:cubicBezTo>
                      <a:pt x="13911" y="41063"/>
                      <a:pt x="13896" y="41048"/>
                      <a:pt x="13896" y="41017"/>
                    </a:cubicBezTo>
                    <a:cubicBezTo>
                      <a:pt x="13881" y="41002"/>
                      <a:pt x="13865" y="40972"/>
                      <a:pt x="13865" y="40956"/>
                    </a:cubicBezTo>
                    <a:cubicBezTo>
                      <a:pt x="13850" y="40926"/>
                      <a:pt x="13850" y="40911"/>
                      <a:pt x="13850" y="40880"/>
                    </a:cubicBezTo>
                    <a:cubicBezTo>
                      <a:pt x="13835" y="40865"/>
                      <a:pt x="13835" y="40850"/>
                      <a:pt x="13835" y="40819"/>
                    </a:cubicBezTo>
                    <a:cubicBezTo>
                      <a:pt x="13835" y="40789"/>
                      <a:pt x="13835" y="40774"/>
                      <a:pt x="13835" y="40743"/>
                    </a:cubicBezTo>
                    <a:cubicBezTo>
                      <a:pt x="13835" y="40713"/>
                      <a:pt x="13835" y="40682"/>
                      <a:pt x="13850" y="40667"/>
                    </a:cubicBezTo>
                    <a:cubicBezTo>
                      <a:pt x="13850" y="40636"/>
                      <a:pt x="13850" y="40621"/>
                      <a:pt x="13865" y="40591"/>
                    </a:cubicBezTo>
                    <a:cubicBezTo>
                      <a:pt x="13865" y="40576"/>
                      <a:pt x="13865" y="40560"/>
                      <a:pt x="13881" y="40545"/>
                    </a:cubicBezTo>
                    <a:cubicBezTo>
                      <a:pt x="13881" y="40530"/>
                      <a:pt x="13896" y="40515"/>
                      <a:pt x="13896" y="40515"/>
                    </a:cubicBezTo>
                    <a:lnTo>
                      <a:pt x="13911" y="40484"/>
                    </a:lnTo>
                    <a:cubicBezTo>
                      <a:pt x="13926" y="40484"/>
                      <a:pt x="13926" y="40484"/>
                      <a:pt x="13926" y="40469"/>
                    </a:cubicBezTo>
                    <a:cubicBezTo>
                      <a:pt x="13942" y="40469"/>
                      <a:pt x="13957" y="40454"/>
                      <a:pt x="13957" y="40454"/>
                    </a:cubicBezTo>
                    <a:cubicBezTo>
                      <a:pt x="13972" y="40438"/>
                      <a:pt x="13987" y="40438"/>
                      <a:pt x="14003" y="40423"/>
                    </a:cubicBezTo>
                    <a:cubicBezTo>
                      <a:pt x="14018" y="40423"/>
                      <a:pt x="14018" y="40408"/>
                      <a:pt x="14033" y="40408"/>
                    </a:cubicBezTo>
                    <a:cubicBezTo>
                      <a:pt x="14063" y="40408"/>
                      <a:pt x="14063" y="40393"/>
                      <a:pt x="14094" y="40393"/>
                    </a:cubicBezTo>
                    <a:close/>
                    <a:moveTo>
                      <a:pt x="25734" y="40926"/>
                    </a:moveTo>
                    <a:lnTo>
                      <a:pt x="25749" y="40941"/>
                    </a:lnTo>
                    <a:lnTo>
                      <a:pt x="25765" y="40956"/>
                    </a:lnTo>
                    <a:cubicBezTo>
                      <a:pt x="25765" y="40956"/>
                      <a:pt x="25765" y="40956"/>
                      <a:pt x="25780" y="40972"/>
                    </a:cubicBezTo>
                    <a:cubicBezTo>
                      <a:pt x="25795" y="40987"/>
                      <a:pt x="25795" y="41002"/>
                      <a:pt x="25810" y="41017"/>
                    </a:cubicBezTo>
                    <a:cubicBezTo>
                      <a:pt x="25841" y="41078"/>
                      <a:pt x="25856" y="41139"/>
                      <a:pt x="25887" y="41185"/>
                    </a:cubicBezTo>
                    <a:cubicBezTo>
                      <a:pt x="25902" y="41261"/>
                      <a:pt x="25932" y="41337"/>
                      <a:pt x="25947" y="41414"/>
                    </a:cubicBezTo>
                    <a:cubicBezTo>
                      <a:pt x="25947" y="41444"/>
                      <a:pt x="25947" y="41474"/>
                      <a:pt x="25963" y="41505"/>
                    </a:cubicBezTo>
                    <a:cubicBezTo>
                      <a:pt x="25963" y="41535"/>
                      <a:pt x="25963" y="41566"/>
                      <a:pt x="25963" y="41612"/>
                    </a:cubicBezTo>
                    <a:cubicBezTo>
                      <a:pt x="25963" y="41642"/>
                      <a:pt x="25947" y="41673"/>
                      <a:pt x="25947" y="41718"/>
                    </a:cubicBezTo>
                    <a:cubicBezTo>
                      <a:pt x="25947" y="41733"/>
                      <a:pt x="25932" y="41764"/>
                      <a:pt x="25932" y="41794"/>
                    </a:cubicBezTo>
                    <a:cubicBezTo>
                      <a:pt x="25917" y="41825"/>
                      <a:pt x="25917" y="41855"/>
                      <a:pt x="25902" y="41886"/>
                    </a:cubicBezTo>
                    <a:cubicBezTo>
                      <a:pt x="25887" y="41901"/>
                      <a:pt x="25871" y="41916"/>
                      <a:pt x="25871" y="41932"/>
                    </a:cubicBezTo>
                    <a:cubicBezTo>
                      <a:pt x="25856" y="41962"/>
                      <a:pt x="25841" y="41977"/>
                      <a:pt x="25810" y="42008"/>
                    </a:cubicBezTo>
                    <a:cubicBezTo>
                      <a:pt x="25795" y="42023"/>
                      <a:pt x="25780" y="42038"/>
                      <a:pt x="25765" y="42069"/>
                    </a:cubicBezTo>
                    <a:lnTo>
                      <a:pt x="25704" y="42114"/>
                    </a:lnTo>
                    <a:lnTo>
                      <a:pt x="25658" y="42130"/>
                    </a:lnTo>
                    <a:cubicBezTo>
                      <a:pt x="25643" y="42145"/>
                      <a:pt x="25628" y="42145"/>
                      <a:pt x="25612" y="42160"/>
                    </a:cubicBezTo>
                    <a:cubicBezTo>
                      <a:pt x="25597" y="42160"/>
                      <a:pt x="25567" y="42160"/>
                      <a:pt x="25551" y="42175"/>
                    </a:cubicBezTo>
                    <a:cubicBezTo>
                      <a:pt x="25506" y="42175"/>
                      <a:pt x="25475" y="42191"/>
                      <a:pt x="25429" y="42191"/>
                    </a:cubicBezTo>
                    <a:cubicBezTo>
                      <a:pt x="25323" y="42191"/>
                      <a:pt x="25216" y="42191"/>
                      <a:pt x="25110" y="42206"/>
                    </a:cubicBezTo>
                    <a:lnTo>
                      <a:pt x="24561" y="42206"/>
                    </a:lnTo>
                    <a:cubicBezTo>
                      <a:pt x="24287" y="42206"/>
                      <a:pt x="23997" y="42206"/>
                      <a:pt x="23723" y="42252"/>
                    </a:cubicBezTo>
                    <a:cubicBezTo>
                      <a:pt x="23601" y="42267"/>
                      <a:pt x="23479" y="42297"/>
                      <a:pt x="23357" y="42328"/>
                    </a:cubicBezTo>
                    <a:lnTo>
                      <a:pt x="23296" y="42343"/>
                    </a:lnTo>
                    <a:lnTo>
                      <a:pt x="23220" y="42373"/>
                    </a:lnTo>
                    <a:cubicBezTo>
                      <a:pt x="23357" y="42267"/>
                      <a:pt x="23464" y="42160"/>
                      <a:pt x="23586" y="42053"/>
                    </a:cubicBezTo>
                    <a:cubicBezTo>
                      <a:pt x="23708" y="41932"/>
                      <a:pt x="23830" y="41825"/>
                      <a:pt x="23952" y="41703"/>
                    </a:cubicBezTo>
                    <a:lnTo>
                      <a:pt x="24013" y="41642"/>
                    </a:lnTo>
                    <a:cubicBezTo>
                      <a:pt x="24028" y="41627"/>
                      <a:pt x="24058" y="41612"/>
                      <a:pt x="24089" y="41581"/>
                    </a:cubicBezTo>
                    <a:lnTo>
                      <a:pt x="24073" y="41581"/>
                    </a:lnTo>
                    <a:cubicBezTo>
                      <a:pt x="24104" y="41566"/>
                      <a:pt x="24119" y="41551"/>
                      <a:pt x="24150" y="41520"/>
                    </a:cubicBezTo>
                    <a:cubicBezTo>
                      <a:pt x="24226" y="41459"/>
                      <a:pt x="24287" y="41398"/>
                      <a:pt x="24363" y="41353"/>
                    </a:cubicBezTo>
                    <a:cubicBezTo>
                      <a:pt x="24424" y="41307"/>
                      <a:pt x="24500" y="41261"/>
                      <a:pt x="24576" y="41231"/>
                    </a:cubicBezTo>
                    <a:cubicBezTo>
                      <a:pt x="24622" y="41200"/>
                      <a:pt x="24668" y="41185"/>
                      <a:pt x="24729" y="41155"/>
                    </a:cubicBezTo>
                    <a:cubicBezTo>
                      <a:pt x="24851" y="41124"/>
                      <a:pt x="24972" y="41094"/>
                      <a:pt x="25094" y="41063"/>
                    </a:cubicBezTo>
                    <a:lnTo>
                      <a:pt x="25155" y="41048"/>
                    </a:lnTo>
                    <a:cubicBezTo>
                      <a:pt x="25231" y="41033"/>
                      <a:pt x="25292" y="41017"/>
                      <a:pt x="25353" y="40987"/>
                    </a:cubicBezTo>
                    <a:cubicBezTo>
                      <a:pt x="25429" y="40972"/>
                      <a:pt x="25490" y="40956"/>
                      <a:pt x="25567" y="40941"/>
                    </a:cubicBezTo>
                    <a:cubicBezTo>
                      <a:pt x="25597" y="40926"/>
                      <a:pt x="25628" y="40926"/>
                      <a:pt x="25658" y="40926"/>
                    </a:cubicBezTo>
                    <a:close/>
                    <a:moveTo>
                      <a:pt x="23068" y="30108"/>
                    </a:moveTo>
                    <a:cubicBezTo>
                      <a:pt x="23083" y="30124"/>
                      <a:pt x="23083" y="30124"/>
                      <a:pt x="23098" y="30139"/>
                    </a:cubicBezTo>
                    <a:cubicBezTo>
                      <a:pt x="23098" y="30139"/>
                      <a:pt x="23098" y="30154"/>
                      <a:pt x="23098" y="30154"/>
                    </a:cubicBezTo>
                    <a:cubicBezTo>
                      <a:pt x="23144" y="30200"/>
                      <a:pt x="23175" y="30230"/>
                      <a:pt x="23220" y="30276"/>
                    </a:cubicBezTo>
                    <a:cubicBezTo>
                      <a:pt x="23266" y="30322"/>
                      <a:pt x="23327" y="30352"/>
                      <a:pt x="23388" y="30383"/>
                    </a:cubicBezTo>
                    <a:cubicBezTo>
                      <a:pt x="23434" y="30428"/>
                      <a:pt x="23495" y="30459"/>
                      <a:pt x="23555" y="30489"/>
                    </a:cubicBezTo>
                    <a:cubicBezTo>
                      <a:pt x="23616" y="30505"/>
                      <a:pt x="23662" y="30535"/>
                      <a:pt x="23723" y="30550"/>
                    </a:cubicBezTo>
                    <a:cubicBezTo>
                      <a:pt x="23784" y="30581"/>
                      <a:pt x="23860" y="30596"/>
                      <a:pt x="23921" y="30611"/>
                    </a:cubicBezTo>
                    <a:cubicBezTo>
                      <a:pt x="24073" y="30657"/>
                      <a:pt x="24226" y="30672"/>
                      <a:pt x="24378" y="30703"/>
                    </a:cubicBezTo>
                    <a:cubicBezTo>
                      <a:pt x="24531" y="30748"/>
                      <a:pt x="24683" y="30779"/>
                      <a:pt x="24835" y="30825"/>
                    </a:cubicBezTo>
                    <a:cubicBezTo>
                      <a:pt x="24957" y="30870"/>
                      <a:pt x="25079" y="30901"/>
                      <a:pt x="25186" y="30962"/>
                    </a:cubicBezTo>
                    <a:cubicBezTo>
                      <a:pt x="25262" y="30992"/>
                      <a:pt x="25338" y="31038"/>
                      <a:pt x="25414" y="31084"/>
                    </a:cubicBezTo>
                    <a:cubicBezTo>
                      <a:pt x="25475" y="31129"/>
                      <a:pt x="25536" y="31175"/>
                      <a:pt x="25597" y="31221"/>
                    </a:cubicBezTo>
                    <a:cubicBezTo>
                      <a:pt x="25658" y="31266"/>
                      <a:pt x="25719" y="31327"/>
                      <a:pt x="25780" y="31388"/>
                    </a:cubicBezTo>
                    <a:cubicBezTo>
                      <a:pt x="25841" y="31449"/>
                      <a:pt x="25887" y="31510"/>
                      <a:pt x="25963" y="31571"/>
                    </a:cubicBezTo>
                    <a:cubicBezTo>
                      <a:pt x="26069" y="31678"/>
                      <a:pt x="26191" y="31784"/>
                      <a:pt x="26313" y="31891"/>
                    </a:cubicBezTo>
                    <a:cubicBezTo>
                      <a:pt x="26344" y="31922"/>
                      <a:pt x="26359" y="31952"/>
                      <a:pt x="26374" y="31983"/>
                    </a:cubicBezTo>
                    <a:cubicBezTo>
                      <a:pt x="26363" y="31979"/>
                      <a:pt x="26349" y="31977"/>
                      <a:pt x="26335" y="31977"/>
                    </a:cubicBezTo>
                    <a:cubicBezTo>
                      <a:pt x="26293" y="31977"/>
                      <a:pt x="26245" y="31994"/>
                      <a:pt x="26222" y="32028"/>
                    </a:cubicBezTo>
                    <a:cubicBezTo>
                      <a:pt x="26222" y="32028"/>
                      <a:pt x="26222" y="32043"/>
                      <a:pt x="26222" y="32043"/>
                    </a:cubicBezTo>
                    <a:cubicBezTo>
                      <a:pt x="26100" y="31937"/>
                      <a:pt x="25963" y="31861"/>
                      <a:pt x="25810" y="31800"/>
                    </a:cubicBezTo>
                    <a:cubicBezTo>
                      <a:pt x="25734" y="31769"/>
                      <a:pt x="25658" y="31754"/>
                      <a:pt x="25582" y="31739"/>
                    </a:cubicBezTo>
                    <a:cubicBezTo>
                      <a:pt x="25490" y="31723"/>
                      <a:pt x="25414" y="31708"/>
                      <a:pt x="25323" y="31693"/>
                    </a:cubicBezTo>
                    <a:cubicBezTo>
                      <a:pt x="25170" y="31678"/>
                      <a:pt x="25018" y="31678"/>
                      <a:pt x="24851" y="31678"/>
                    </a:cubicBezTo>
                    <a:cubicBezTo>
                      <a:pt x="24774" y="31678"/>
                      <a:pt x="24683" y="31693"/>
                      <a:pt x="24607" y="31708"/>
                    </a:cubicBezTo>
                    <a:cubicBezTo>
                      <a:pt x="24531" y="31708"/>
                      <a:pt x="24454" y="31723"/>
                      <a:pt x="24378" y="31754"/>
                    </a:cubicBezTo>
                    <a:cubicBezTo>
                      <a:pt x="24317" y="31769"/>
                      <a:pt x="24256" y="31800"/>
                      <a:pt x="24211" y="31815"/>
                    </a:cubicBezTo>
                    <a:cubicBezTo>
                      <a:pt x="24119" y="31861"/>
                      <a:pt x="24028" y="31922"/>
                      <a:pt x="23967" y="31998"/>
                    </a:cubicBezTo>
                    <a:cubicBezTo>
                      <a:pt x="23875" y="32104"/>
                      <a:pt x="23830" y="32242"/>
                      <a:pt x="23814" y="32379"/>
                    </a:cubicBezTo>
                    <a:cubicBezTo>
                      <a:pt x="23799" y="32546"/>
                      <a:pt x="23814" y="32699"/>
                      <a:pt x="23860" y="32866"/>
                    </a:cubicBezTo>
                    <a:cubicBezTo>
                      <a:pt x="23891" y="32973"/>
                      <a:pt x="23936" y="33064"/>
                      <a:pt x="23997" y="33156"/>
                    </a:cubicBezTo>
                    <a:cubicBezTo>
                      <a:pt x="23997" y="33171"/>
                      <a:pt x="24013" y="33186"/>
                      <a:pt x="24028" y="33201"/>
                    </a:cubicBezTo>
                    <a:cubicBezTo>
                      <a:pt x="24073" y="33262"/>
                      <a:pt x="24119" y="33293"/>
                      <a:pt x="24165" y="33338"/>
                    </a:cubicBezTo>
                    <a:cubicBezTo>
                      <a:pt x="24256" y="33399"/>
                      <a:pt x="24363" y="33445"/>
                      <a:pt x="24485" y="33445"/>
                    </a:cubicBezTo>
                    <a:cubicBezTo>
                      <a:pt x="24512" y="33449"/>
                      <a:pt x="24538" y="33451"/>
                      <a:pt x="24565" y="33451"/>
                    </a:cubicBezTo>
                    <a:cubicBezTo>
                      <a:pt x="24736" y="33451"/>
                      <a:pt x="24906" y="33374"/>
                      <a:pt x="25064" y="33308"/>
                    </a:cubicBezTo>
                    <a:cubicBezTo>
                      <a:pt x="25201" y="33232"/>
                      <a:pt x="25338" y="33156"/>
                      <a:pt x="25475" y="33095"/>
                    </a:cubicBezTo>
                    <a:cubicBezTo>
                      <a:pt x="25551" y="33049"/>
                      <a:pt x="25628" y="33019"/>
                      <a:pt x="25704" y="32973"/>
                    </a:cubicBezTo>
                    <a:cubicBezTo>
                      <a:pt x="25780" y="32942"/>
                      <a:pt x="25871" y="32912"/>
                      <a:pt x="25947" y="32881"/>
                    </a:cubicBezTo>
                    <a:cubicBezTo>
                      <a:pt x="26039" y="32836"/>
                      <a:pt x="26130" y="32805"/>
                      <a:pt x="26222" y="32790"/>
                    </a:cubicBezTo>
                    <a:cubicBezTo>
                      <a:pt x="26237" y="32790"/>
                      <a:pt x="26252" y="32775"/>
                      <a:pt x="26283" y="32775"/>
                    </a:cubicBezTo>
                    <a:lnTo>
                      <a:pt x="26694" y="32775"/>
                    </a:lnTo>
                    <a:cubicBezTo>
                      <a:pt x="26725" y="32775"/>
                      <a:pt x="26740" y="32775"/>
                      <a:pt x="26755" y="32790"/>
                    </a:cubicBezTo>
                    <a:lnTo>
                      <a:pt x="26785" y="32790"/>
                    </a:lnTo>
                    <a:cubicBezTo>
                      <a:pt x="26801" y="32851"/>
                      <a:pt x="26831" y="32897"/>
                      <a:pt x="26846" y="32958"/>
                    </a:cubicBezTo>
                    <a:cubicBezTo>
                      <a:pt x="26862" y="33034"/>
                      <a:pt x="26892" y="33095"/>
                      <a:pt x="26907" y="33171"/>
                    </a:cubicBezTo>
                    <a:cubicBezTo>
                      <a:pt x="26907" y="33201"/>
                      <a:pt x="26923" y="33232"/>
                      <a:pt x="26923" y="33262"/>
                    </a:cubicBezTo>
                    <a:cubicBezTo>
                      <a:pt x="26923" y="33293"/>
                      <a:pt x="26938" y="33323"/>
                      <a:pt x="26938" y="33354"/>
                    </a:cubicBezTo>
                    <a:lnTo>
                      <a:pt x="26938" y="33445"/>
                    </a:lnTo>
                    <a:cubicBezTo>
                      <a:pt x="26938" y="33476"/>
                      <a:pt x="26938" y="33506"/>
                      <a:pt x="26938" y="33537"/>
                    </a:cubicBezTo>
                    <a:cubicBezTo>
                      <a:pt x="26938" y="33582"/>
                      <a:pt x="26938" y="33613"/>
                      <a:pt x="26923" y="33658"/>
                    </a:cubicBezTo>
                    <a:cubicBezTo>
                      <a:pt x="26831" y="33887"/>
                      <a:pt x="26725" y="34131"/>
                      <a:pt x="26618" y="34359"/>
                    </a:cubicBezTo>
                    <a:cubicBezTo>
                      <a:pt x="26572" y="34481"/>
                      <a:pt x="26511" y="34603"/>
                      <a:pt x="26450" y="34725"/>
                    </a:cubicBezTo>
                    <a:cubicBezTo>
                      <a:pt x="26283" y="34740"/>
                      <a:pt x="26130" y="34786"/>
                      <a:pt x="25993" y="34862"/>
                    </a:cubicBezTo>
                    <a:cubicBezTo>
                      <a:pt x="25871" y="34923"/>
                      <a:pt x="25765" y="35014"/>
                      <a:pt x="25673" y="35106"/>
                    </a:cubicBezTo>
                    <a:cubicBezTo>
                      <a:pt x="25628" y="35152"/>
                      <a:pt x="25582" y="35197"/>
                      <a:pt x="25551" y="35258"/>
                    </a:cubicBezTo>
                    <a:cubicBezTo>
                      <a:pt x="25521" y="35289"/>
                      <a:pt x="25506" y="35304"/>
                      <a:pt x="25490" y="35334"/>
                    </a:cubicBezTo>
                    <a:cubicBezTo>
                      <a:pt x="25475" y="35365"/>
                      <a:pt x="25460" y="35380"/>
                      <a:pt x="25445" y="35411"/>
                    </a:cubicBezTo>
                    <a:cubicBezTo>
                      <a:pt x="25414" y="35472"/>
                      <a:pt x="25384" y="35548"/>
                      <a:pt x="25353" y="35609"/>
                    </a:cubicBezTo>
                    <a:cubicBezTo>
                      <a:pt x="25308" y="35715"/>
                      <a:pt x="25262" y="35837"/>
                      <a:pt x="25216" y="35959"/>
                    </a:cubicBezTo>
                    <a:cubicBezTo>
                      <a:pt x="25186" y="36066"/>
                      <a:pt x="25140" y="36188"/>
                      <a:pt x="25110" y="36310"/>
                    </a:cubicBezTo>
                    <a:cubicBezTo>
                      <a:pt x="25049" y="36553"/>
                      <a:pt x="24988" y="36797"/>
                      <a:pt x="24927" y="37041"/>
                    </a:cubicBezTo>
                    <a:cubicBezTo>
                      <a:pt x="24911" y="37132"/>
                      <a:pt x="24881" y="37224"/>
                      <a:pt x="24866" y="37315"/>
                    </a:cubicBezTo>
                    <a:cubicBezTo>
                      <a:pt x="24820" y="37376"/>
                      <a:pt x="24774" y="37437"/>
                      <a:pt x="24744" y="37498"/>
                    </a:cubicBezTo>
                    <a:cubicBezTo>
                      <a:pt x="24622" y="37681"/>
                      <a:pt x="24500" y="37864"/>
                      <a:pt x="24363" y="38031"/>
                    </a:cubicBezTo>
                    <a:cubicBezTo>
                      <a:pt x="23875" y="38717"/>
                      <a:pt x="23342" y="39372"/>
                      <a:pt x="22809" y="40027"/>
                    </a:cubicBezTo>
                    <a:cubicBezTo>
                      <a:pt x="22733" y="40134"/>
                      <a:pt x="22657" y="40225"/>
                      <a:pt x="22565" y="40317"/>
                    </a:cubicBezTo>
                    <a:cubicBezTo>
                      <a:pt x="22337" y="40606"/>
                      <a:pt x="22093" y="40880"/>
                      <a:pt x="21849" y="41170"/>
                    </a:cubicBezTo>
                    <a:cubicBezTo>
                      <a:pt x="21864" y="41124"/>
                      <a:pt x="21880" y="41078"/>
                      <a:pt x="21895" y="41033"/>
                    </a:cubicBezTo>
                    <a:cubicBezTo>
                      <a:pt x="21910" y="40956"/>
                      <a:pt x="21940" y="40865"/>
                      <a:pt x="21971" y="40789"/>
                    </a:cubicBezTo>
                    <a:lnTo>
                      <a:pt x="21971" y="40789"/>
                    </a:lnTo>
                    <a:cubicBezTo>
                      <a:pt x="21971" y="40789"/>
                      <a:pt x="21971" y="40789"/>
                      <a:pt x="21956" y="40804"/>
                    </a:cubicBezTo>
                    <a:cubicBezTo>
                      <a:pt x="22001" y="40667"/>
                      <a:pt x="22047" y="40515"/>
                      <a:pt x="22078" y="40377"/>
                    </a:cubicBezTo>
                    <a:cubicBezTo>
                      <a:pt x="22123" y="40164"/>
                      <a:pt x="22139" y="39951"/>
                      <a:pt x="22139" y="39738"/>
                    </a:cubicBezTo>
                    <a:cubicBezTo>
                      <a:pt x="22139" y="39448"/>
                      <a:pt x="22108" y="39174"/>
                      <a:pt x="22047" y="38900"/>
                    </a:cubicBezTo>
                    <a:cubicBezTo>
                      <a:pt x="22017" y="38823"/>
                      <a:pt x="21986" y="38747"/>
                      <a:pt x="21956" y="38671"/>
                    </a:cubicBezTo>
                    <a:cubicBezTo>
                      <a:pt x="21925" y="38595"/>
                      <a:pt x="21895" y="38503"/>
                      <a:pt x="21849" y="38443"/>
                    </a:cubicBezTo>
                    <a:cubicBezTo>
                      <a:pt x="21788" y="38351"/>
                      <a:pt x="21727" y="38290"/>
                      <a:pt x="21651" y="38244"/>
                    </a:cubicBezTo>
                    <a:cubicBezTo>
                      <a:pt x="21560" y="38199"/>
                      <a:pt x="21468" y="38168"/>
                      <a:pt x="21377" y="38153"/>
                    </a:cubicBezTo>
                    <a:lnTo>
                      <a:pt x="21102" y="38153"/>
                    </a:lnTo>
                    <a:cubicBezTo>
                      <a:pt x="20965" y="38168"/>
                      <a:pt x="20828" y="38184"/>
                      <a:pt x="20706" y="38199"/>
                    </a:cubicBezTo>
                    <a:cubicBezTo>
                      <a:pt x="20554" y="38229"/>
                      <a:pt x="20417" y="38260"/>
                      <a:pt x="20295" y="38305"/>
                    </a:cubicBezTo>
                    <a:cubicBezTo>
                      <a:pt x="20173" y="38366"/>
                      <a:pt x="20066" y="38458"/>
                      <a:pt x="19975" y="38549"/>
                    </a:cubicBezTo>
                    <a:cubicBezTo>
                      <a:pt x="19884" y="38671"/>
                      <a:pt x="19823" y="38808"/>
                      <a:pt x="19777" y="38961"/>
                    </a:cubicBezTo>
                    <a:cubicBezTo>
                      <a:pt x="19731" y="39098"/>
                      <a:pt x="19716" y="39235"/>
                      <a:pt x="19701" y="39372"/>
                    </a:cubicBezTo>
                    <a:cubicBezTo>
                      <a:pt x="19686" y="39448"/>
                      <a:pt x="19670" y="39540"/>
                      <a:pt x="19670" y="39616"/>
                    </a:cubicBezTo>
                    <a:cubicBezTo>
                      <a:pt x="19655" y="39707"/>
                      <a:pt x="19655" y="39799"/>
                      <a:pt x="19655" y="39875"/>
                    </a:cubicBezTo>
                    <a:cubicBezTo>
                      <a:pt x="19655" y="39905"/>
                      <a:pt x="19655" y="39936"/>
                      <a:pt x="19640" y="39966"/>
                    </a:cubicBezTo>
                    <a:cubicBezTo>
                      <a:pt x="19640" y="39981"/>
                      <a:pt x="19640" y="39981"/>
                      <a:pt x="19640" y="39997"/>
                    </a:cubicBezTo>
                    <a:cubicBezTo>
                      <a:pt x="19625" y="40027"/>
                      <a:pt x="19609" y="40073"/>
                      <a:pt x="19594" y="40103"/>
                    </a:cubicBezTo>
                    <a:cubicBezTo>
                      <a:pt x="19564" y="40164"/>
                      <a:pt x="19533" y="40225"/>
                      <a:pt x="19503" y="40286"/>
                    </a:cubicBezTo>
                    <a:cubicBezTo>
                      <a:pt x="19472" y="40332"/>
                      <a:pt x="19457" y="40377"/>
                      <a:pt x="19442" y="40423"/>
                    </a:cubicBezTo>
                    <a:cubicBezTo>
                      <a:pt x="19427" y="40515"/>
                      <a:pt x="19427" y="40621"/>
                      <a:pt x="19472" y="40713"/>
                    </a:cubicBezTo>
                    <a:cubicBezTo>
                      <a:pt x="19503" y="40774"/>
                      <a:pt x="19533" y="40835"/>
                      <a:pt x="19579" y="40896"/>
                    </a:cubicBezTo>
                    <a:cubicBezTo>
                      <a:pt x="19625" y="40956"/>
                      <a:pt x="19670" y="41002"/>
                      <a:pt x="19731" y="41048"/>
                    </a:cubicBezTo>
                    <a:cubicBezTo>
                      <a:pt x="19792" y="41109"/>
                      <a:pt x="19868" y="41170"/>
                      <a:pt x="19945" y="41215"/>
                    </a:cubicBezTo>
                    <a:cubicBezTo>
                      <a:pt x="19960" y="41231"/>
                      <a:pt x="19975" y="41231"/>
                      <a:pt x="19990" y="41246"/>
                    </a:cubicBezTo>
                    <a:cubicBezTo>
                      <a:pt x="20005" y="41246"/>
                      <a:pt x="20005" y="41261"/>
                      <a:pt x="20005" y="41261"/>
                    </a:cubicBezTo>
                    <a:cubicBezTo>
                      <a:pt x="20066" y="41292"/>
                      <a:pt x="20127" y="41322"/>
                      <a:pt x="20173" y="41353"/>
                    </a:cubicBezTo>
                    <a:cubicBezTo>
                      <a:pt x="20127" y="41368"/>
                      <a:pt x="20066" y="41383"/>
                      <a:pt x="20005" y="41414"/>
                    </a:cubicBezTo>
                    <a:cubicBezTo>
                      <a:pt x="19868" y="41474"/>
                      <a:pt x="19731" y="41551"/>
                      <a:pt x="19609" y="41642"/>
                    </a:cubicBezTo>
                    <a:cubicBezTo>
                      <a:pt x="19457" y="41733"/>
                      <a:pt x="19320" y="41825"/>
                      <a:pt x="19183" y="41916"/>
                    </a:cubicBezTo>
                    <a:cubicBezTo>
                      <a:pt x="19000" y="42053"/>
                      <a:pt x="18817" y="42175"/>
                      <a:pt x="18649" y="42297"/>
                    </a:cubicBezTo>
                    <a:cubicBezTo>
                      <a:pt x="18482" y="42434"/>
                      <a:pt x="18314" y="42571"/>
                      <a:pt x="18147" y="42724"/>
                    </a:cubicBezTo>
                    <a:cubicBezTo>
                      <a:pt x="17979" y="42876"/>
                      <a:pt x="17812" y="43013"/>
                      <a:pt x="17659" y="43166"/>
                    </a:cubicBezTo>
                    <a:cubicBezTo>
                      <a:pt x="17528" y="43297"/>
                      <a:pt x="17411" y="43414"/>
                      <a:pt x="17295" y="43543"/>
                    </a:cubicBezTo>
                    <a:lnTo>
                      <a:pt x="17295" y="43543"/>
                    </a:lnTo>
                    <a:cubicBezTo>
                      <a:pt x="17447" y="43179"/>
                      <a:pt x="17568" y="42799"/>
                      <a:pt x="17690" y="42404"/>
                    </a:cubicBezTo>
                    <a:cubicBezTo>
                      <a:pt x="17812" y="42038"/>
                      <a:pt x="17888" y="41657"/>
                      <a:pt x="17979" y="41276"/>
                    </a:cubicBezTo>
                    <a:cubicBezTo>
                      <a:pt x="17994" y="41215"/>
                      <a:pt x="17994" y="41139"/>
                      <a:pt x="18010" y="41078"/>
                    </a:cubicBezTo>
                    <a:cubicBezTo>
                      <a:pt x="18040" y="41063"/>
                      <a:pt x="18071" y="41048"/>
                      <a:pt x="18101" y="41017"/>
                    </a:cubicBezTo>
                    <a:cubicBezTo>
                      <a:pt x="18238" y="40880"/>
                      <a:pt x="18223" y="40667"/>
                      <a:pt x="18177" y="40499"/>
                    </a:cubicBezTo>
                    <a:cubicBezTo>
                      <a:pt x="18162" y="40469"/>
                      <a:pt x="18162" y="40438"/>
                      <a:pt x="18147" y="40408"/>
                    </a:cubicBezTo>
                    <a:cubicBezTo>
                      <a:pt x="18162" y="40317"/>
                      <a:pt x="18177" y="40225"/>
                      <a:pt x="18208" y="40149"/>
                    </a:cubicBezTo>
                    <a:cubicBezTo>
                      <a:pt x="18269" y="39859"/>
                      <a:pt x="18345" y="39585"/>
                      <a:pt x="18436" y="39311"/>
                    </a:cubicBezTo>
                    <a:cubicBezTo>
                      <a:pt x="18482" y="39128"/>
                      <a:pt x="18543" y="38961"/>
                      <a:pt x="18619" y="38778"/>
                    </a:cubicBezTo>
                    <a:cubicBezTo>
                      <a:pt x="18680" y="38686"/>
                      <a:pt x="18726" y="38595"/>
                      <a:pt x="18787" y="38503"/>
                    </a:cubicBezTo>
                    <a:cubicBezTo>
                      <a:pt x="18863" y="38382"/>
                      <a:pt x="18939" y="38260"/>
                      <a:pt x="19030" y="38153"/>
                    </a:cubicBezTo>
                    <a:cubicBezTo>
                      <a:pt x="19289" y="37848"/>
                      <a:pt x="19548" y="37544"/>
                      <a:pt x="19792" y="37239"/>
                    </a:cubicBezTo>
                    <a:cubicBezTo>
                      <a:pt x="19899" y="37087"/>
                      <a:pt x="20021" y="36934"/>
                      <a:pt x="20127" y="36782"/>
                    </a:cubicBezTo>
                    <a:cubicBezTo>
                      <a:pt x="20234" y="36629"/>
                      <a:pt x="20341" y="36462"/>
                      <a:pt x="20432" y="36310"/>
                    </a:cubicBezTo>
                    <a:cubicBezTo>
                      <a:pt x="20447" y="36249"/>
                      <a:pt x="20478" y="36203"/>
                      <a:pt x="20493" y="36157"/>
                    </a:cubicBezTo>
                    <a:cubicBezTo>
                      <a:pt x="20524" y="36111"/>
                      <a:pt x="20539" y="36081"/>
                      <a:pt x="20554" y="36035"/>
                    </a:cubicBezTo>
                    <a:lnTo>
                      <a:pt x="20554" y="36050"/>
                    </a:lnTo>
                    <a:cubicBezTo>
                      <a:pt x="20630" y="35883"/>
                      <a:pt x="20691" y="35715"/>
                      <a:pt x="20737" y="35548"/>
                    </a:cubicBezTo>
                    <a:cubicBezTo>
                      <a:pt x="20798" y="35380"/>
                      <a:pt x="20859" y="35197"/>
                      <a:pt x="20920" y="35014"/>
                    </a:cubicBezTo>
                    <a:cubicBezTo>
                      <a:pt x="21026" y="34664"/>
                      <a:pt x="21133" y="34329"/>
                      <a:pt x="21240" y="33978"/>
                    </a:cubicBezTo>
                    <a:cubicBezTo>
                      <a:pt x="21240" y="33994"/>
                      <a:pt x="21240" y="33994"/>
                      <a:pt x="21240" y="33994"/>
                    </a:cubicBezTo>
                    <a:cubicBezTo>
                      <a:pt x="21255" y="33963"/>
                      <a:pt x="21255" y="33933"/>
                      <a:pt x="21270" y="33902"/>
                    </a:cubicBezTo>
                    <a:cubicBezTo>
                      <a:pt x="21377" y="33552"/>
                      <a:pt x="21499" y="33186"/>
                      <a:pt x="21560" y="32820"/>
                    </a:cubicBezTo>
                    <a:cubicBezTo>
                      <a:pt x="21575" y="32699"/>
                      <a:pt x="21575" y="32577"/>
                      <a:pt x="21544" y="32470"/>
                    </a:cubicBezTo>
                    <a:cubicBezTo>
                      <a:pt x="21544" y="32455"/>
                      <a:pt x="21560" y="32455"/>
                      <a:pt x="21560" y="32455"/>
                    </a:cubicBezTo>
                    <a:cubicBezTo>
                      <a:pt x="21605" y="32409"/>
                      <a:pt x="21651" y="32348"/>
                      <a:pt x="21697" y="32302"/>
                    </a:cubicBezTo>
                    <a:cubicBezTo>
                      <a:pt x="21742" y="32257"/>
                      <a:pt x="21773" y="32211"/>
                      <a:pt x="21819" y="32150"/>
                    </a:cubicBezTo>
                    <a:cubicBezTo>
                      <a:pt x="21940" y="31998"/>
                      <a:pt x="22062" y="31830"/>
                      <a:pt x="22169" y="31663"/>
                    </a:cubicBezTo>
                    <a:cubicBezTo>
                      <a:pt x="22230" y="31571"/>
                      <a:pt x="22291" y="31480"/>
                      <a:pt x="22337" y="31388"/>
                    </a:cubicBezTo>
                    <a:cubicBezTo>
                      <a:pt x="22398" y="31312"/>
                      <a:pt x="22443" y="31221"/>
                      <a:pt x="22504" y="31129"/>
                    </a:cubicBezTo>
                    <a:cubicBezTo>
                      <a:pt x="22596" y="30962"/>
                      <a:pt x="22687" y="30779"/>
                      <a:pt x="22794" y="30596"/>
                    </a:cubicBezTo>
                    <a:cubicBezTo>
                      <a:pt x="22839" y="30505"/>
                      <a:pt x="22885" y="30428"/>
                      <a:pt x="22931" y="30337"/>
                    </a:cubicBezTo>
                    <a:cubicBezTo>
                      <a:pt x="22976" y="30261"/>
                      <a:pt x="23022" y="30185"/>
                      <a:pt x="23068" y="30108"/>
                    </a:cubicBezTo>
                    <a:close/>
                    <a:moveTo>
                      <a:pt x="12174" y="40499"/>
                    </a:moveTo>
                    <a:cubicBezTo>
                      <a:pt x="12311" y="40499"/>
                      <a:pt x="12448" y="40515"/>
                      <a:pt x="12601" y="40545"/>
                    </a:cubicBezTo>
                    <a:cubicBezTo>
                      <a:pt x="12692" y="40560"/>
                      <a:pt x="12768" y="40576"/>
                      <a:pt x="12845" y="40591"/>
                    </a:cubicBezTo>
                    <a:cubicBezTo>
                      <a:pt x="12875" y="40606"/>
                      <a:pt x="12921" y="40621"/>
                      <a:pt x="12951" y="40636"/>
                    </a:cubicBezTo>
                    <a:cubicBezTo>
                      <a:pt x="12997" y="40652"/>
                      <a:pt x="13027" y="40667"/>
                      <a:pt x="13058" y="40682"/>
                    </a:cubicBezTo>
                    <a:cubicBezTo>
                      <a:pt x="13088" y="40713"/>
                      <a:pt x="13134" y="40728"/>
                      <a:pt x="13165" y="40758"/>
                    </a:cubicBezTo>
                    <a:cubicBezTo>
                      <a:pt x="13195" y="40789"/>
                      <a:pt x="13225" y="40819"/>
                      <a:pt x="13256" y="40835"/>
                    </a:cubicBezTo>
                    <a:cubicBezTo>
                      <a:pt x="13286" y="40880"/>
                      <a:pt x="13317" y="40911"/>
                      <a:pt x="13347" y="40956"/>
                    </a:cubicBezTo>
                    <a:cubicBezTo>
                      <a:pt x="13393" y="41002"/>
                      <a:pt x="13439" y="41078"/>
                      <a:pt x="13469" y="41139"/>
                    </a:cubicBezTo>
                    <a:cubicBezTo>
                      <a:pt x="13500" y="41185"/>
                      <a:pt x="13515" y="41246"/>
                      <a:pt x="13545" y="41292"/>
                    </a:cubicBezTo>
                    <a:cubicBezTo>
                      <a:pt x="13576" y="41368"/>
                      <a:pt x="13591" y="41444"/>
                      <a:pt x="13622" y="41520"/>
                    </a:cubicBezTo>
                    <a:cubicBezTo>
                      <a:pt x="13622" y="41566"/>
                      <a:pt x="13637" y="41627"/>
                      <a:pt x="13637" y="41673"/>
                    </a:cubicBezTo>
                    <a:cubicBezTo>
                      <a:pt x="13652" y="41718"/>
                      <a:pt x="13652" y="41764"/>
                      <a:pt x="13652" y="41794"/>
                    </a:cubicBezTo>
                    <a:cubicBezTo>
                      <a:pt x="13652" y="41810"/>
                      <a:pt x="13652" y="41825"/>
                      <a:pt x="13637" y="41825"/>
                    </a:cubicBezTo>
                    <a:cubicBezTo>
                      <a:pt x="13637" y="41855"/>
                      <a:pt x="13637" y="41886"/>
                      <a:pt x="13622" y="41901"/>
                    </a:cubicBezTo>
                    <a:cubicBezTo>
                      <a:pt x="13622" y="41932"/>
                      <a:pt x="13606" y="41947"/>
                      <a:pt x="13606" y="41962"/>
                    </a:cubicBezTo>
                    <a:cubicBezTo>
                      <a:pt x="13591" y="41977"/>
                      <a:pt x="13591" y="41992"/>
                      <a:pt x="13576" y="42008"/>
                    </a:cubicBezTo>
                    <a:lnTo>
                      <a:pt x="13576" y="42023"/>
                    </a:lnTo>
                    <a:cubicBezTo>
                      <a:pt x="13545" y="42069"/>
                      <a:pt x="13515" y="42114"/>
                      <a:pt x="13485" y="42160"/>
                    </a:cubicBezTo>
                    <a:cubicBezTo>
                      <a:pt x="13408" y="42252"/>
                      <a:pt x="13317" y="42343"/>
                      <a:pt x="13225" y="42434"/>
                    </a:cubicBezTo>
                    <a:cubicBezTo>
                      <a:pt x="13058" y="42602"/>
                      <a:pt x="12921" y="42724"/>
                      <a:pt x="12753" y="42846"/>
                    </a:cubicBezTo>
                    <a:cubicBezTo>
                      <a:pt x="12707" y="42891"/>
                      <a:pt x="12647" y="42922"/>
                      <a:pt x="12586" y="42968"/>
                    </a:cubicBezTo>
                    <a:cubicBezTo>
                      <a:pt x="12570" y="42968"/>
                      <a:pt x="12540" y="42983"/>
                      <a:pt x="12525" y="42998"/>
                    </a:cubicBezTo>
                    <a:lnTo>
                      <a:pt x="12464" y="43029"/>
                    </a:lnTo>
                    <a:cubicBezTo>
                      <a:pt x="12372" y="43059"/>
                      <a:pt x="12296" y="43074"/>
                      <a:pt x="12205" y="43105"/>
                    </a:cubicBezTo>
                    <a:cubicBezTo>
                      <a:pt x="12083" y="43135"/>
                      <a:pt x="11946" y="43150"/>
                      <a:pt x="11778" y="43166"/>
                    </a:cubicBezTo>
                    <a:lnTo>
                      <a:pt x="11732" y="43166"/>
                    </a:lnTo>
                    <a:lnTo>
                      <a:pt x="11687" y="43181"/>
                    </a:lnTo>
                    <a:cubicBezTo>
                      <a:pt x="11428" y="43196"/>
                      <a:pt x="11153" y="43227"/>
                      <a:pt x="10910" y="43333"/>
                    </a:cubicBezTo>
                    <a:cubicBezTo>
                      <a:pt x="10849" y="43364"/>
                      <a:pt x="10788" y="43394"/>
                      <a:pt x="10727" y="43440"/>
                    </a:cubicBezTo>
                    <a:cubicBezTo>
                      <a:pt x="10620" y="43516"/>
                      <a:pt x="10529" y="43607"/>
                      <a:pt x="10453" y="43729"/>
                    </a:cubicBezTo>
                    <a:cubicBezTo>
                      <a:pt x="10407" y="43790"/>
                      <a:pt x="10361" y="43851"/>
                      <a:pt x="10300" y="43927"/>
                    </a:cubicBezTo>
                    <a:cubicBezTo>
                      <a:pt x="10270" y="43973"/>
                      <a:pt x="10254" y="44019"/>
                      <a:pt x="10224" y="44065"/>
                    </a:cubicBezTo>
                    <a:cubicBezTo>
                      <a:pt x="10163" y="44156"/>
                      <a:pt x="10117" y="44247"/>
                      <a:pt x="10041" y="44324"/>
                    </a:cubicBezTo>
                    <a:cubicBezTo>
                      <a:pt x="10026" y="44354"/>
                      <a:pt x="10011" y="44369"/>
                      <a:pt x="9980" y="44400"/>
                    </a:cubicBezTo>
                    <a:cubicBezTo>
                      <a:pt x="9965" y="44415"/>
                      <a:pt x="9950" y="44430"/>
                      <a:pt x="9935" y="44430"/>
                    </a:cubicBezTo>
                    <a:cubicBezTo>
                      <a:pt x="9919" y="44445"/>
                      <a:pt x="9904" y="44461"/>
                      <a:pt x="9889" y="44476"/>
                    </a:cubicBezTo>
                    <a:lnTo>
                      <a:pt x="9843" y="44476"/>
                    </a:lnTo>
                    <a:cubicBezTo>
                      <a:pt x="9843" y="44491"/>
                      <a:pt x="9828" y="44491"/>
                      <a:pt x="9813" y="44491"/>
                    </a:cubicBezTo>
                    <a:lnTo>
                      <a:pt x="9721" y="44491"/>
                    </a:lnTo>
                    <a:lnTo>
                      <a:pt x="9721" y="44476"/>
                    </a:lnTo>
                    <a:lnTo>
                      <a:pt x="9706" y="44476"/>
                    </a:lnTo>
                    <a:cubicBezTo>
                      <a:pt x="9706" y="44476"/>
                      <a:pt x="9706" y="44476"/>
                      <a:pt x="9691" y="44461"/>
                    </a:cubicBezTo>
                    <a:lnTo>
                      <a:pt x="9676" y="44445"/>
                    </a:lnTo>
                    <a:lnTo>
                      <a:pt x="9645" y="44400"/>
                    </a:lnTo>
                    <a:cubicBezTo>
                      <a:pt x="9615" y="44369"/>
                      <a:pt x="9599" y="44339"/>
                      <a:pt x="9569" y="44308"/>
                    </a:cubicBezTo>
                    <a:cubicBezTo>
                      <a:pt x="9554" y="44263"/>
                      <a:pt x="9538" y="44232"/>
                      <a:pt x="9523" y="44186"/>
                    </a:cubicBezTo>
                    <a:cubicBezTo>
                      <a:pt x="9508" y="44156"/>
                      <a:pt x="9493" y="44110"/>
                      <a:pt x="9462" y="44065"/>
                    </a:cubicBezTo>
                    <a:lnTo>
                      <a:pt x="9462" y="44034"/>
                    </a:lnTo>
                    <a:cubicBezTo>
                      <a:pt x="9432" y="43958"/>
                      <a:pt x="9401" y="43882"/>
                      <a:pt x="9386" y="43806"/>
                    </a:cubicBezTo>
                    <a:cubicBezTo>
                      <a:pt x="9356" y="43714"/>
                      <a:pt x="9325" y="43623"/>
                      <a:pt x="9310" y="43531"/>
                    </a:cubicBezTo>
                    <a:cubicBezTo>
                      <a:pt x="9295" y="43440"/>
                      <a:pt x="9279" y="43348"/>
                      <a:pt x="9264" y="43257"/>
                    </a:cubicBezTo>
                    <a:cubicBezTo>
                      <a:pt x="9249" y="43181"/>
                      <a:pt x="9234" y="43089"/>
                      <a:pt x="9234" y="43013"/>
                    </a:cubicBezTo>
                    <a:lnTo>
                      <a:pt x="9234" y="42998"/>
                    </a:lnTo>
                    <a:cubicBezTo>
                      <a:pt x="9234" y="42983"/>
                      <a:pt x="9234" y="42968"/>
                      <a:pt x="9218" y="42937"/>
                    </a:cubicBezTo>
                    <a:cubicBezTo>
                      <a:pt x="9218" y="42907"/>
                      <a:pt x="9218" y="42861"/>
                      <a:pt x="9218" y="42815"/>
                    </a:cubicBezTo>
                    <a:cubicBezTo>
                      <a:pt x="9218" y="42754"/>
                      <a:pt x="9218" y="42678"/>
                      <a:pt x="9218" y="42617"/>
                    </a:cubicBezTo>
                    <a:cubicBezTo>
                      <a:pt x="9234" y="42526"/>
                      <a:pt x="9234" y="42450"/>
                      <a:pt x="9249" y="42358"/>
                    </a:cubicBezTo>
                    <a:lnTo>
                      <a:pt x="9249" y="42343"/>
                    </a:lnTo>
                    <a:cubicBezTo>
                      <a:pt x="9264" y="42267"/>
                      <a:pt x="9279" y="42191"/>
                      <a:pt x="9310" y="42114"/>
                    </a:cubicBezTo>
                    <a:cubicBezTo>
                      <a:pt x="9325" y="42023"/>
                      <a:pt x="9356" y="41962"/>
                      <a:pt x="9386" y="41901"/>
                    </a:cubicBezTo>
                    <a:cubicBezTo>
                      <a:pt x="9417" y="41840"/>
                      <a:pt x="9447" y="41779"/>
                      <a:pt x="9477" y="41703"/>
                    </a:cubicBezTo>
                    <a:cubicBezTo>
                      <a:pt x="9523" y="41642"/>
                      <a:pt x="9569" y="41566"/>
                      <a:pt x="9630" y="41505"/>
                    </a:cubicBezTo>
                    <a:cubicBezTo>
                      <a:pt x="9676" y="41429"/>
                      <a:pt x="9736" y="41368"/>
                      <a:pt x="9797" y="41307"/>
                    </a:cubicBezTo>
                    <a:cubicBezTo>
                      <a:pt x="9843" y="41261"/>
                      <a:pt x="9889" y="41215"/>
                      <a:pt x="9950" y="41185"/>
                    </a:cubicBezTo>
                    <a:cubicBezTo>
                      <a:pt x="9995" y="41139"/>
                      <a:pt x="10056" y="41109"/>
                      <a:pt x="10102" y="41078"/>
                    </a:cubicBezTo>
                    <a:cubicBezTo>
                      <a:pt x="10133" y="41063"/>
                      <a:pt x="10148" y="41063"/>
                      <a:pt x="10178" y="41048"/>
                    </a:cubicBezTo>
                    <a:cubicBezTo>
                      <a:pt x="10194" y="41033"/>
                      <a:pt x="10224" y="41017"/>
                      <a:pt x="10254" y="41017"/>
                    </a:cubicBezTo>
                    <a:cubicBezTo>
                      <a:pt x="10315" y="40987"/>
                      <a:pt x="10392" y="40972"/>
                      <a:pt x="10453" y="40956"/>
                    </a:cubicBezTo>
                    <a:cubicBezTo>
                      <a:pt x="10529" y="40926"/>
                      <a:pt x="10605" y="40911"/>
                      <a:pt x="10712" y="40911"/>
                    </a:cubicBezTo>
                    <a:cubicBezTo>
                      <a:pt x="10773" y="40896"/>
                      <a:pt x="10818" y="40896"/>
                      <a:pt x="10879" y="40896"/>
                    </a:cubicBezTo>
                    <a:cubicBezTo>
                      <a:pt x="10925" y="40896"/>
                      <a:pt x="10955" y="40896"/>
                      <a:pt x="10986" y="40911"/>
                    </a:cubicBezTo>
                    <a:lnTo>
                      <a:pt x="11047" y="40911"/>
                    </a:lnTo>
                    <a:cubicBezTo>
                      <a:pt x="11062" y="40918"/>
                      <a:pt x="11077" y="40922"/>
                      <a:pt x="11094" y="40922"/>
                    </a:cubicBezTo>
                    <a:cubicBezTo>
                      <a:pt x="11112" y="40922"/>
                      <a:pt x="11131" y="40918"/>
                      <a:pt x="11153" y="40911"/>
                    </a:cubicBezTo>
                    <a:cubicBezTo>
                      <a:pt x="11199" y="40896"/>
                      <a:pt x="11230" y="40850"/>
                      <a:pt x="11230" y="40819"/>
                    </a:cubicBezTo>
                    <a:cubicBezTo>
                      <a:pt x="11245" y="40743"/>
                      <a:pt x="11214" y="40667"/>
                      <a:pt x="11153" y="40652"/>
                    </a:cubicBezTo>
                    <a:cubicBezTo>
                      <a:pt x="11199" y="40621"/>
                      <a:pt x="11245" y="40621"/>
                      <a:pt x="11291" y="40606"/>
                    </a:cubicBezTo>
                    <a:cubicBezTo>
                      <a:pt x="11336" y="40591"/>
                      <a:pt x="11382" y="40576"/>
                      <a:pt x="11428" y="40560"/>
                    </a:cubicBezTo>
                    <a:cubicBezTo>
                      <a:pt x="11473" y="40545"/>
                      <a:pt x="11504" y="40545"/>
                      <a:pt x="11550" y="40545"/>
                    </a:cubicBezTo>
                    <a:cubicBezTo>
                      <a:pt x="11595" y="40530"/>
                      <a:pt x="11641" y="40515"/>
                      <a:pt x="11687" y="40515"/>
                    </a:cubicBezTo>
                    <a:lnTo>
                      <a:pt x="11748" y="40515"/>
                    </a:lnTo>
                    <a:cubicBezTo>
                      <a:pt x="11793" y="40499"/>
                      <a:pt x="11824" y="40499"/>
                      <a:pt x="11854" y="40499"/>
                    </a:cubicBezTo>
                    <a:close/>
                    <a:moveTo>
                      <a:pt x="13896" y="41474"/>
                    </a:moveTo>
                    <a:cubicBezTo>
                      <a:pt x="13911" y="41474"/>
                      <a:pt x="13911" y="41474"/>
                      <a:pt x="13926" y="41490"/>
                    </a:cubicBezTo>
                    <a:cubicBezTo>
                      <a:pt x="14018" y="41566"/>
                      <a:pt x="14124" y="41627"/>
                      <a:pt x="14231" y="41703"/>
                    </a:cubicBezTo>
                    <a:cubicBezTo>
                      <a:pt x="14322" y="41764"/>
                      <a:pt x="14414" y="41825"/>
                      <a:pt x="14505" y="41886"/>
                    </a:cubicBezTo>
                    <a:cubicBezTo>
                      <a:pt x="14566" y="41932"/>
                      <a:pt x="14627" y="41992"/>
                      <a:pt x="14688" y="42038"/>
                    </a:cubicBezTo>
                    <a:cubicBezTo>
                      <a:pt x="14810" y="42145"/>
                      <a:pt x="14917" y="42252"/>
                      <a:pt x="15023" y="42373"/>
                    </a:cubicBezTo>
                    <a:cubicBezTo>
                      <a:pt x="15054" y="42404"/>
                      <a:pt x="15084" y="42419"/>
                      <a:pt x="15100" y="42450"/>
                    </a:cubicBezTo>
                    <a:cubicBezTo>
                      <a:pt x="15130" y="42480"/>
                      <a:pt x="15145" y="42511"/>
                      <a:pt x="15176" y="42541"/>
                    </a:cubicBezTo>
                    <a:cubicBezTo>
                      <a:pt x="15206" y="42602"/>
                      <a:pt x="15252" y="42663"/>
                      <a:pt x="15282" y="42724"/>
                    </a:cubicBezTo>
                    <a:cubicBezTo>
                      <a:pt x="15298" y="42754"/>
                      <a:pt x="15313" y="42785"/>
                      <a:pt x="15343" y="42815"/>
                    </a:cubicBezTo>
                    <a:cubicBezTo>
                      <a:pt x="15359" y="42846"/>
                      <a:pt x="15374" y="42891"/>
                      <a:pt x="15389" y="42922"/>
                    </a:cubicBezTo>
                    <a:cubicBezTo>
                      <a:pt x="15404" y="42952"/>
                      <a:pt x="15435" y="42998"/>
                      <a:pt x="15450" y="43029"/>
                    </a:cubicBezTo>
                    <a:cubicBezTo>
                      <a:pt x="15480" y="43120"/>
                      <a:pt x="15526" y="43211"/>
                      <a:pt x="15572" y="43303"/>
                    </a:cubicBezTo>
                    <a:cubicBezTo>
                      <a:pt x="15587" y="43348"/>
                      <a:pt x="15602" y="43394"/>
                      <a:pt x="15633" y="43440"/>
                    </a:cubicBezTo>
                    <a:cubicBezTo>
                      <a:pt x="15633" y="43501"/>
                      <a:pt x="15648" y="43562"/>
                      <a:pt x="15648" y="43623"/>
                    </a:cubicBezTo>
                    <a:cubicBezTo>
                      <a:pt x="15648" y="43714"/>
                      <a:pt x="15663" y="43821"/>
                      <a:pt x="15663" y="43912"/>
                    </a:cubicBezTo>
                    <a:cubicBezTo>
                      <a:pt x="15678" y="44034"/>
                      <a:pt x="15678" y="44141"/>
                      <a:pt x="15678" y="44263"/>
                    </a:cubicBezTo>
                    <a:cubicBezTo>
                      <a:pt x="15678" y="44476"/>
                      <a:pt x="15678" y="44674"/>
                      <a:pt x="15663" y="44887"/>
                    </a:cubicBezTo>
                    <a:cubicBezTo>
                      <a:pt x="15663" y="44933"/>
                      <a:pt x="15663" y="44994"/>
                      <a:pt x="15648" y="45040"/>
                    </a:cubicBezTo>
                    <a:cubicBezTo>
                      <a:pt x="15633" y="45024"/>
                      <a:pt x="15602" y="44994"/>
                      <a:pt x="15587" y="44963"/>
                    </a:cubicBezTo>
                    <a:cubicBezTo>
                      <a:pt x="15541" y="44903"/>
                      <a:pt x="15480" y="44842"/>
                      <a:pt x="15435" y="44781"/>
                    </a:cubicBezTo>
                    <a:cubicBezTo>
                      <a:pt x="15419" y="44765"/>
                      <a:pt x="15389" y="44750"/>
                      <a:pt x="15374" y="44750"/>
                    </a:cubicBezTo>
                    <a:cubicBezTo>
                      <a:pt x="15359" y="44720"/>
                      <a:pt x="15328" y="44704"/>
                      <a:pt x="15313" y="44674"/>
                    </a:cubicBezTo>
                    <a:cubicBezTo>
                      <a:pt x="15313" y="44674"/>
                      <a:pt x="15313" y="44659"/>
                      <a:pt x="15313" y="44644"/>
                    </a:cubicBezTo>
                    <a:cubicBezTo>
                      <a:pt x="15313" y="44628"/>
                      <a:pt x="15313" y="44598"/>
                      <a:pt x="15298" y="44583"/>
                    </a:cubicBezTo>
                    <a:cubicBezTo>
                      <a:pt x="15282" y="44552"/>
                      <a:pt x="15267" y="44522"/>
                      <a:pt x="15237" y="44491"/>
                    </a:cubicBezTo>
                    <a:cubicBezTo>
                      <a:pt x="15206" y="44461"/>
                      <a:pt x="15176" y="44415"/>
                      <a:pt x="15130" y="44385"/>
                    </a:cubicBezTo>
                    <a:cubicBezTo>
                      <a:pt x="15084" y="44339"/>
                      <a:pt x="15054" y="44293"/>
                      <a:pt x="15008" y="44247"/>
                    </a:cubicBezTo>
                    <a:cubicBezTo>
                      <a:pt x="14962" y="44217"/>
                      <a:pt x="14917" y="44186"/>
                      <a:pt x="14886" y="44141"/>
                    </a:cubicBezTo>
                    <a:cubicBezTo>
                      <a:pt x="14688" y="43958"/>
                      <a:pt x="14490" y="43790"/>
                      <a:pt x="14307" y="43607"/>
                    </a:cubicBezTo>
                    <a:cubicBezTo>
                      <a:pt x="14140" y="43455"/>
                      <a:pt x="13972" y="43288"/>
                      <a:pt x="13820" y="43135"/>
                    </a:cubicBezTo>
                    <a:cubicBezTo>
                      <a:pt x="13683" y="42983"/>
                      <a:pt x="13561" y="42846"/>
                      <a:pt x="13439" y="42693"/>
                    </a:cubicBezTo>
                    <a:cubicBezTo>
                      <a:pt x="13424" y="42693"/>
                      <a:pt x="13424" y="42678"/>
                      <a:pt x="13408" y="42663"/>
                    </a:cubicBezTo>
                    <a:cubicBezTo>
                      <a:pt x="13515" y="42571"/>
                      <a:pt x="13622" y="42465"/>
                      <a:pt x="13713" y="42343"/>
                    </a:cubicBezTo>
                    <a:cubicBezTo>
                      <a:pt x="13759" y="42282"/>
                      <a:pt x="13820" y="42206"/>
                      <a:pt x="13850" y="42130"/>
                    </a:cubicBezTo>
                    <a:cubicBezTo>
                      <a:pt x="13896" y="42069"/>
                      <a:pt x="13926" y="41992"/>
                      <a:pt x="13926" y="41916"/>
                    </a:cubicBezTo>
                    <a:cubicBezTo>
                      <a:pt x="13942" y="41871"/>
                      <a:pt x="13942" y="41825"/>
                      <a:pt x="13942" y="41779"/>
                    </a:cubicBezTo>
                    <a:cubicBezTo>
                      <a:pt x="13942" y="41749"/>
                      <a:pt x="13942" y="41733"/>
                      <a:pt x="13942" y="41703"/>
                    </a:cubicBezTo>
                    <a:cubicBezTo>
                      <a:pt x="13926" y="41627"/>
                      <a:pt x="13926" y="41535"/>
                      <a:pt x="13896" y="41474"/>
                    </a:cubicBezTo>
                    <a:close/>
                    <a:moveTo>
                      <a:pt x="13195" y="35091"/>
                    </a:moveTo>
                    <a:cubicBezTo>
                      <a:pt x="13256" y="35106"/>
                      <a:pt x="13302" y="35136"/>
                      <a:pt x="13363" y="35152"/>
                    </a:cubicBezTo>
                    <a:cubicBezTo>
                      <a:pt x="13454" y="35182"/>
                      <a:pt x="13545" y="35213"/>
                      <a:pt x="13637" y="35243"/>
                    </a:cubicBezTo>
                    <a:cubicBezTo>
                      <a:pt x="13683" y="35258"/>
                      <a:pt x="13728" y="35289"/>
                      <a:pt x="13774" y="35304"/>
                    </a:cubicBezTo>
                    <a:cubicBezTo>
                      <a:pt x="13774" y="35319"/>
                      <a:pt x="13774" y="35350"/>
                      <a:pt x="13789" y="35365"/>
                    </a:cubicBezTo>
                    <a:cubicBezTo>
                      <a:pt x="13789" y="35395"/>
                      <a:pt x="13820" y="35426"/>
                      <a:pt x="13850" y="35441"/>
                    </a:cubicBezTo>
                    <a:cubicBezTo>
                      <a:pt x="13865" y="35449"/>
                      <a:pt x="13884" y="35452"/>
                      <a:pt x="13903" y="35452"/>
                    </a:cubicBezTo>
                    <a:cubicBezTo>
                      <a:pt x="13923" y="35452"/>
                      <a:pt x="13942" y="35449"/>
                      <a:pt x="13957" y="35441"/>
                    </a:cubicBezTo>
                    <a:cubicBezTo>
                      <a:pt x="13972" y="35426"/>
                      <a:pt x="13987" y="35426"/>
                      <a:pt x="14003" y="35411"/>
                    </a:cubicBezTo>
                    <a:cubicBezTo>
                      <a:pt x="14018" y="35411"/>
                      <a:pt x="14033" y="35426"/>
                      <a:pt x="14048" y="35426"/>
                    </a:cubicBezTo>
                    <a:lnTo>
                      <a:pt x="14094" y="35456"/>
                    </a:lnTo>
                    <a:cubicBezTo>
                      <a:pt x="14094" y="35456"/>
                      <a:pt x="14109" y="35456"/>
                      <a:pt x="14109" y="35472"/>
                    </a:cubicBezTo>
                    <a:cubicBezTo>
                      <a:pt x="14140" y="35487"/>
                      <a:pt x="14170" y="35517"/>
                      <a:pt x="14201" y="35548"/>
                    </a:cubicBezTo>
                    <a:cubicBezTo>
                      <a:pt x="14292" y="35654"/>
                      <a:pt x="14383" y="35776"/>
                      <a:pt x="14521" y="35837"/>
                    </a:cubicBezTo>
                    <a:cubicBezTo>
                      <a:pt x="14566" y="35913"/>
                      <a:pt x="14612" y="36005"/>
                      <a:pt x="14658" y="36081"/>
                    </a:cubicBezTo>
                    <a:cubicBezTo>
                      <a:pt x="14658" y="36096"/>
                      <a:pt x="14673" y="36111"/>
                      <a:pt x="14673" y="36127"/>
                    </a:cubicBezTo>
                    <a:cubicBezTo>
                      <a:pt x="14688" y="36142"/>
                      <a:pt x="14688" y="36157"/>
                      <a:pt x="14703" y="36172"/>
                    </a:cubicBezTo>
                    <a:cubicBezTo>
                      <a:pt x="14703" y="36172"/>
                      <a:pt x="14703" y="36188"/>
                      <a:pt x="14703" y="36188"/>
                    </a:cubicBezTo>
                    <a:cubicBezTo>
                      <a:pt x="14734" y="36233"/>
                      <a:pt x="14749" y="36264"/>
                      <a:pt x="14780" y="36310"/>
                    </a:cubicBezTo>
                    <a:cubicBezTo>
                      <a:pt x="14810" y="36355"/>
                      <a:pt x="14840" y="36401"/>
                      <a:pt x="14871" y="36462"/>
                    </a:cubicBezTo>
                    <a:cubicBezTo>
                      <a:pt x="14901" y="36492"/>
                      <a:pt x="14932" y="36538"/>
                      <a:pt x="14962" y="36584"/>
                    </a:cubicBezTo>
                    <a:cubicBezTo>
                      <a:pt x="15008" y="36614"/>
                      <a:pt x="15039" y="36660"/>
                      <a:pt x="15084" y="36690"/>
                    </a:cubicBezTo>
                    <a:cubicBezTo>
                      <a:pt x="15160" y="36751"/>
                      <a:pt x="15237" y="36828"/>
                      <a:pt x="15328" y="36888"/>
                    </a:cubicBezTo>
                    <a:cubicBezTo>
                      <a:pt x="15404" y="36949"/>
                      <a:pt x="15480" y="37010"/>
                      <a:pt x="15557" y="37071"/>
                    </a:cubicBezTo>
                    <a:cubicBezTo>
                      <a:pt x="15602" y="37102"/>
                      <a:pt x="15648" y="37132"/>
                      <a:pt x="15678" y="37178"/>
                    </a:cubicBezTo>
                    <a:cubicBezTo>
                      <a:pt x="15724" y="37224"/>
                      <a:pt x="15755" y="37269"/>
                      <a:pt x="15785" y="37315"/>
                    </a:cubicBezTo>
                    <a:cubicBezTo>
                      <a:pt x="15831" y="37361"/>
                      <a:pt x="15861" y="37422"/>
                      <a:pt x="15892" y="37467"/>
                    </a:cubicBezTo>
                    <a:cubicBezTo>
                      <a:pt x="15922" y="37544"/>
                      <a:pt x="15953" y="37605"/>
                      <a:pt x="15983" y="37681"/>
                    </a:cubicBezTo>
                    <a:cubicBezTo>
                      <a:pt x="15998" y="37772"/>
                      <a:pt x="16029" y="37848"/>
                      <a:pt x="16059" y="37940"/>
                    </a:cubicBezTo>
                    <a:cubicBezTo>
                      <a:pt x="16075" y="38016"/>
                      <a:pt x="16105" y="38107"/>
                      <a:pt x="16136" y="38184"/>
                    </a:cubicBezTo>
                    <a:cubicBezTo>
                      <a:pt x="16166" y="38260"/>
                      <a:pt x="16212" y="38336"/>
                      <a:pt x="16257" y="38427"/>
                    </a:cubicBezTo>
                    <a:cubicBezTo>
                      <a:pt x="16288" y="38503"/>
                      <a:pt x="16318" y="38595"/>
                      <a:pt x="16349" y="38671"/>
                    </a:cubicBezTo>
                    <a:cubicBezTo>
                      <a:pt x="16379" y="38762"/>
                      <a:pt x="16410" y="38869"/>
                      <a:pt x="16440" y="38961"/>
                    </a:cubicBezTo>
                    <a:cubicBezTo>
                      <a:pt x="16471" y="39067"/>
                      <a:pt x="16486" y="39159"/>
                      <a:pt x="16516" y="39265"/>
                    </a:cubicBezTo>
                    <a:cubicBezTo>
                      <a:pt x="16562" y="39463"/>
                      <a:pt x="16623" y="39677"/>
                      <a:pt x="16669" y="39875"/>
                    </a:cubicBezTo>
                    <a:cubicBezTo>
                      <a:pt x="16715" y="40042"/>
                      <a:pt x="16760" y="40210"/>
                      <a:pt x="16821" y="40377"/>
                    </a:cubicBezTo>
                    <a:lnTo>
                      <a:pt x="16897" y="40652"/>
                    </a:lnTo>
                    <a:cubicBezTo>
                      <a:pt x="16928" y="40743"/>
                      <a:pt x="16943" y="40819"/>
                      <a:pt x="16958" y="40896"/>
                    </a:cubicBezTo>
                    <a:cubicBezTo>
                      <a:pt x="16989" y="41048"/>
                      <a:pt x="17019" y="41200"/>
                      <a:pt x="17034" y="41353"/>
                    </a:cubicBezTo>
                    <a:cubicBezTo>
                      <a:pt x="17050" y="41505"/>
                      <a:pt x="17065" y="41657"/>
                      <a:pt x="17080" y="41810"/>
                    </a:cubicBezTo>
                    <a:lnTo>
                      <a:pt x="17080" y="41825"/>
                    </a:lnTo>
                    <a:cubicBezTo>
                      <a:pt x="17095" y="41932"/>
                      <a:pt x="17095" y="42038"/>
                      <a:pt x="17095" y="42145"/>
                    </a:cubicBezTo>
                    <a:cubicBezTo>
                      <a:pt x="17111" y="42206"/>
                      <a:pt x="17111" y="42252"/>
                      <a:pt x="17111" y="42312"/>
                    </a:cubicBezTo>
                    <a:cubicBezTo>
                      <a:pt x="17111" y="42343"/>
                      <a:pt x="17095" y="42358"/>
                      <a:pt x="17095" y="42389"/>
                    </a:cubicBezTo>
                    <a:cubicBezTo>
                      <a:pt x="17034" y="42617"/>
                      <a:pt x="16974" y="42846"/>
                      <a:pt x="16913" y="43059"/>
                    </a:cubicBezTo>
                    <a:cubicBezTo>
                      <a:pt x="16836" y="43303"/>
                      <a:pt x="16760" y="43531"/>
                      <a:pt x="16669" y="43760"/>
                    </a:cubicBezTo>
                    <a:cubicBezTo>
                      <a:pt x="16577" y="44004"/>
                      <a:pt x="16471" y="44247"/>
                      <a:pt x="16364" y="44491"/>
                    </a:cubicBezTo>
                    <a:cubicBezTo>
                      <a:pt x="16273" y="44704"/>
                      <a:pt x="16166" y="44918"/>
                      <a:pt x="16059" y="45116"/>
                    </a:cubicBezTo>
                    <a:cubicBezTo>
                      <a:pt x="16014" y="45207"/>
                      <a:pt x="15968" y="45299"/>
                      <a:pt x="15907" y="45390"/>
                    </a:cubicBezTo>
                    <a:cubicBezTo>
                      <a:pt x="15892" y="45360"/>
                      <a:pt x="15877" y="45344"/>
                      <a:pt x="15861" y="45329"/>
                    </a:cubicBezTo>
                    <a:cubicBezTo>
                      <a:pt x="15861" y="45314"/>
                      <a:pt x="15846" y="45299"/>
                      <a:pt x="15831" y="45283"/>
                    </a:cubicBezTo>
                    <a:cubicBezTo>
                      <a:pt x="15846" y="45162"/>
                      <a:pt x="15861" y="45055"/>
                      <a:pt x="15877" y="44933"/>
                    </a:cubicBezTo>
                    <a:cubicBezTo>
                      <a:pt x="15892" y="44704"/>
                      <a:pt x="15907" y="44461"/>
                      <a:pt x="15907" y="44217"/>
                    </a:cubicBezTo>
                    <a:cubicBezTo>
                      <a:pt x="15907" y="43973"/>
                      <a:pt x="15892" y="43729"/>
                      <a:pt x="15877" y="43501"/>
                    </a:cubicBezTo>
                    <a:cubicBezTo>
                      <a:pt x="15861" y="43440"/>
                      <a:pt x="15861" y="43379"/>
                      <a:pt x="15861" y="43333"/>
                    </a:cubicBezTo>
                    <a:cubicBezTo>
                      <a:pt x="15846" y="43272"/>
                      <a:pt x="15846" y="43196"/>
                      <a:pt x="15831" y="43150"/>
                    </a:cubicBezTo>
                    <a:cubicBezTo>
                      <a:pt x="15816" y="43074"/>
                      <a:pt x="15800" y="43013"/>
                      <a:pt x="15800" y="42937"/>
                    </a:cubicBezTo>
                    <a:cubicBezTo>
                      <a:pt x="15785" y="42876"/>
                      <a:pt x="15770" y="42815"/>
                      <a:pt x="15755" y="42739"/>
                    </a:cubicBezTo>
                    <a:cubicBezTo>
                      <a:pt x="15755" y="42739"/>
                      <a:pt x="15739" y="42724"/>
                      <a:pt x="15739" y="42724"/>
                    </a:cubicBezTo>
                    <a:cubicBezTo>
                      <a:pt x="15755" y="42693"/>
                      <a:pt x="15755" y="42678"/>
                      <a:pt x="15770" y="42648"/>
                    </a:cubicBezTo>
                    <a:cubicBezTo>
                      <a:pt x="15785" y="42571"/>
                      <a:pt x="15800" y="42495"/>
                      <a:pt x="15816" y="42419"/>
                    </a:cubicBezTo>
                    <a:cubicBezTo>
                      <a:pt x="15846" y="42252"/>
                      <a:pt x="15877" y="42084"/>
                      <a:pt x="15907" y="41916"/>
                    </a:cubicBezTo>
                    <a:cubicBezTo>
                      <a:pt x="15922" y="41825"/>
                      <a:pt x="15937" y="41733"/>
                      <a:pt x="15968" y="41627"/>
                    </a:cubicBezTo>
                    <a:cubicBezTo>
                      <a:pt x="15998" y="41535"/>
                      <a:pt x="16029" y="41459"/>
                      <a:pt x="16075" y="41368"/>
                    </a:cubicBezTo>
                    <a:cubicBezTo>
                      <a:pt x="16105" y="41276"/>
                      <a:pt x="16151" y="41185"/>
                      <a:pt x="16166" y="41078"/>
                    </a:cubicBezTo>
                    <a:cubicBezTo>
                      <a:pt x="16196" y="40972"/>
                      <a:pt x="16212" y="40865"/>
                      <a:pt x="16212" y="40743"/>
                    </a:cubicBezTo>
                    <a:cubicBezTo>
                      <a:pt x="16196" y="40682"/>
                      <a:pt x="16196" y="40621"/>
                      <a:pt x="16181" y="40576"/>
                    </a:cubicBezTo>
                    <a:cubicBezTo>
                      <a:pt x="16166" y="40515"/>
                      <a:pt x="16151" y="40469"/>
                      <a:pt x="16136" y="40408"/>
                    </a:cubicBezTo>
                    <a:cubicBezTo>
                      <a:pt x="16105" y="40347"/>
                      <a:pt x="16059" y="40271"/>
                      <a:pt x="16014" y="40210"/>
                    </a:cubicBezTo>
                    <a:cubicBezTo>
                      <a:pt x="15922" y="40088"/>
                      <a:pt x="15770" y="40027"/>
                      <a:pt x="15618" y="40027"/>
                    </a:cubicBezTo>
                    <a:cubicBezTo>
                      <a:pt x="15557" y="40027"/>
                      <a:pt x="15496" y="40042"/>
                      <a:pt x="15435" y="40058"/>
                    </a:cubicBezTo>
                    <a:cubicBezTo>
                      <a:pt x="15374" y="40058"/>
                      <a:pt x="15313" y="40073"/>
                      <a:pt x="15252" y="40088"/>
                    </a:cubicBezTo>
                    <a:cubicBezTo>
                      <a:pt x="15221" y="40103"/>
                      <a:pt x="15191" y="40103"/>
                      <a:pt x="15160" y="40103"/>
                    </a:cubicBezTo>
                    <a:lnTo>
                      <a:pt x="15084" y="40103"/>
                    </a:lnTo>
                    <a:cubicBezTo>
                      <a:pt x="15039" y="40103"/>
                      <a:pt x="14993" y="40103"/>
                      <a:pt x="14932" y="40088"/>
                    </a:cubicBezTo>
                    <a:cubicBezTo>
                      <a:pt x="14898" y="40082"/>
                      <a:pt x="14865" y="40079"/>
                      <a:pt x="14832" y="40079"/>
                    </a:cubicBezTo>
                    <a:cubicBezTo>
                      <a:pt x="14774" y="40079"/>
                      <a:pt x="14716" y="40089"/>
                      <a:pt x="14658" y="40118"/>
                    </a:cubicBezTo>
                    <a:cubicBezTo>
                      <a:pt x="14597" y="40149"/>
                      <a:pt x="14536" y="40195"/>
                      <a:pt x="14505" y="40256"/>
                    </a:cubicBezTo>
                    <a:cubicBezTo>
                      <a:pt x="14505" y="40271"/>
                      <a:pt x="14505" y="40286"/>
                      <a:pt x="14505" y="40301"/>
                    </a:cubicBezTo>
                    <a:cubicBezTo>
                      <a:pt x="14444" y="40256"/>
                      <a:pt x="14399" y="40225"/>
                      <a:pt x="14338" y="40195"/>
                    </a:cubicBezTo>
                    <a:cubicBezTo>
                      <a:pt x="14277" y="40179"/>
                      <a:pt x="14216" y="40164"/>
                      <a:pt x="14155" y="40164"/>
                    </a:cubicBezTo>
                    <a:cubicBezTo>
                      <a:pt x="14003" y="40164"/>
                      <a:pt x="13850" y="40225"/>
                      <a:pt x="13744" y="40332"/>
                    </a:cubicBezTo>
                    <a:cubicBezTo>
                      <a:pt x="13698" y="40377"/>
                      <a:pt x="13667" y="40438"/>
                      <a:pt x="13637" y="40515"/>
                    </a:cubicBezTo>
                    <a:cubicBezTo>
                      <a:pt x="13606" y="40576"/>
                      <a:pt x="13591" y="40652"/>
                      <a:pt x="13576" y="40728"/>
                    </a:cubicBezTo>
                    <a:cubicBezTo>
                      <a:pt x="13576" y="40749"/>
                      <a:pt x="13576" y="40762"/>
                      <a:pt x="13576" y="40774"/>
                    </a:cubicBezTo>
                    <a:cubicBezTo>
                      <a:pt x="13439" y="40606"/>
                      <a:pt x="13256" y="40454"/>
                      <a:pt x="13058" y="40377"/>
                    </a:cubicBezTo>
                    <a:cubicBezTo>
                      <a:pt x="12860" y="40301"/>
                      <a:pt x="12647" y="40256"/>
                      <a:pt x="12433" y="40225"/>
                    </a:cubicBezTo>
                    <a:cubicBezTo>
                      <a:pt x="12266" y="40210"/>
                      <a:pt x="12098" y="40195"/>
                      <a:pt x="11946" y="40195"/>
                    </a:cubicBezTo>
                    <a:cubicBezTo>
                      <a:pt x="11793" y="40195"/>
                      <a:pt x="11656" y="40210"/>
                      <a:pt x="11519" y="40225"/>
                    </a:cubicBezTo>
                    <a:cubicBezTo>
                      <a:pt x="11428" y="40118"/>
                      <a:pt x="11351" y="40012"/>
                      <a:pt x="11275" y="39905"/>
                    </a:cubicBezTo>
                    <a:lnTo>
                      <a:pt x="11077" y="39448"/>
                    </a:lnTo>
                    <a:cubicBezTo>
                      <a:pt x="11047" y="39372"/>
                      <a:pt x="11016" y="39296"/>
                      <a:pt x="11001" y="39220"/>
                    </a:cubicBezTo>
                    <a:cubicBezTo>
                      <a:pt x="10971" y="39128"/>
                      <a:pt x="10940" y="39037"/>
                      <a:pt x="10910" y="38945"/>
                    </a:cubicBezTo>
                    <a:cubicBezTo>
                      <a:pt x="10864" y="38793"/>
                      <a:pt x="10818" y="38625"/>
                      <a:pt x="10788" y="38473"/>
                    </a:cubicBezTo>
                    <a:cubicBezTo>
                      <a:pt x="10757" y="38382"/>
                      <a:pt x="10742" y="38290"/>
                      <a:pt x="10727" y="38199"/>
                    </a:cubicBezTo>
                    <a:cubicBezTo>
                      <a:pt x="10727" y="38184"/>
                      <a:pt x="10727" y="38184"/>
                      <a:pt x="10727" y="38184"/>
                    </a:cubicBezTo>
                    <a:cubicBezTo>
                      <a:pt x="10742" y="38123"/>
                      <a:pt x="10757" y="38077"/>
                      <a:pt x="10773" y="38016"/>
                    </a:cubicBezTo>
                    <a:cubicBezTo>
                      <a:pt x="10803" y="37909"/>
                      <a:pt x="10849" y="37818"/>
                      <a:pt x="10879" y="37711"/>
                    </a:cubicBezTo>
                    <a:cubicBezTo>
                      <a:pt x="10955" y="37528"/>
                      <a:pt x="11016" y="37361"/>
                      <a:pt x="11092" y="37178"/>
                    </a:cubicBezTo>
                    <a:cubicBezTo>
                      <a:pt x="11184" y="36995"/>
                      <a:pt x="11260" y="36797"/>
                      <a:pt x="11367" y="36614"/>
                    </a:cubicBezTo>
                    <a:cubicBezTo>
                      <a:pt x="11412" y="36508"/>
                      <a:pt x="11473" y="36416"/>
                      <a:pt x="11534" y="36310"/>
                    </a:cubicBezTo>
                    <a:cubicBezTo>
                      <a:pt x="11580" y="36218"/>
                      <a:pt x="11626" y="36142"/>
                      <a:pt x="11671" y="36066"/>
                    </a:cubicBezTo>
                    <a:cubicBezTo>
                      <a:pt x="11717" y="36005"/>
                      <a:pt x="11748" y="35959"/>
                      <a:pt x="11778" y="35898"/>
                    </a:cubicBezTo>
                    <a:cubicBezTo>
                      <a:pt x="11824" y="35868"/>
                      <a:pt x="11854" y="35837"/>
                      <a:pt x="11900" y="35807"/>
                    </a:cubicBezTo>
                    <a:cubicBezTo>
                      <a:pt x="11976" y="35746"/>
                      <a:pt x="12052" y="35685"/>
                      <a:pt x="12113" y="35624"/>
                    </a:cubicBezTo>
                    <a:cubicBezTo>
                      <a:pt x="12159" y="35593"/>
                      <a:pt x="12189" y="35563"/>
                      <a:pt x="12220" y="35548"/>
                    </a:cubicBezTo>
                    <a:cubicBezTo>
                      <a:pt x="12250" y="35517"/>
                      <a:pt x="12281" y="35502"/>
                      <a:pt x="12311" y="35472"/>
                    </a:cubicBezTo>
                    <a:cubicBezTo>
                      <a:pt x="12342" y="35456"/>
                      <a:pt x="12388" y="35441"/>
                      <a:pt x="12418" y="35411"/>
                    </a:cubicBezTo>
                    <a:cubicBezTo>
                      <a:pt x="12464" y="35380"/>
                      <a:pt x="12525" y="35334"/>
                      <a:pt x="12586" y="35304"/>
                    </a:cubicBezTo>
                    <a:cubicBezTo>
                      <a:pt x="12616" y="35289"/>
                      <a:pt x="12647" y="35273"/>
                      <a:pt x="12692" y="35258"/>
                    </a:cubicBezTo>
                    <a:lnTo>
                      <a:pt x="12799" y="35213"/>
                    </a:lnTo>
                    <a:cubicBezTo>
                      <a:pt x="12921" y="35167"/>
                      <a:pt x="13058" y="35121"/>
                      <a:pt x="13195" y="35091"/>
                    </a:cubicBezTo>
                    <a:close/>
                    <a:moveTo>
                      <a:pt x="20356" y="41444"/>
                    </a:moveTo>
                    <a:cubicBezTo>
                      <a:pt x="20478" y="41490"/>
                      <a:pt x="20600" y="41535"/>
                      <a:pt x="20722" y="41581"/>
                    </a:cubicBezTo>
                    <a:cubicBezTo>
                      <a:pt x="20843" y="41612"/>
                      <a:pt x="20965" y="41657"/>
                      <a:pt x="21072" y="41703"/>
                    </a:cubicBezTo>
                    <a:cubicBezTo>
                      <a:pt x="21148" y="41733"/>
                      <a:pt x="21224" y="41764"/>
                      <a:pt x="21285" y="41779"/>
                    </a:cubicBezTo>
                    <a:cubicBezTo>
                      <a:pt x="21209" y="41855"/>
                      <a:pt x="21133" y="41947"/>
                      <a:pt x="21057" y="42038"/>
                    </a:cubicBezTo>
                    <a:cubicBezTo>
                      <a:pt x="20935" y="42175"/>
                      <a:pt x="20798" y="42312"/>
                      <a:pt x="20661" y="42450"/>
                    </a:cubicBezTo>
                    <a:cubicBezTo>
                      <a:pt x="20524" y="42587"/>
                      <a:pt x="20386" y="42739"/>
                      <a:pt x="20249" y="42876"/>
                    </a:cubicBezTo>
                    <a:cubicBezTo>
                      <a:pt x="20097" y="43013"/>
                      <a:pt x="19960" y="43150"/>
                      <a:pt x="19823" y="43303"/>
                    </a:cubicBezTo>
                    <a:lnTo>
                      <a:pt x="19686" y="43303"/>
                    </a:lnTo>
                    <a:cubicBezTo>
                      <a:pt x="19548" y="43318"/>
                      <a:pt x="19427" y="43333"/>
                      <a:pt x="19305" y="43364"/>
                    </a:cubicBezTo>
                    <a:cubicBezTo>
                      <a:pt x="19183" y="43409"/>
                      <a:pt x="19046" y="43455"/>
                      <a:pt x="18939" y="43516"/>
                    </a:cubicBezTo>
                    <a:cubicBezTo>
                      <a:pt x="18817" y="43577"/>
                      <a:pt x="18710" y="43668"/>
                      <a:pt x="18619" y="43745"/>
                    </a:cubicBezTo>
                    <a:cubicBezTo>
                      <a:pt x="18619" y="43745"/>
                      <a:pt x="18604" y="43760"/>
                      <a:pt x="18604" y="43760"/>
                    </a:cubicBezTo>
                    <a:cubicBezTo>
                      <a:pt x="18512" y="43836"/>
                      <a:pt x="18436" y="43943"/>
                      <a:pt x="18345" y="44034"/>
                    </a:cubicBezTo>
                    <a:cubicBezTo>
                      <a:pt x="18269" y="44126"/>
                      <a:pt x="18208" y="44232"/>
                      <a:pt x="18147" y="44339"/>
                    </a:cubicBezTo>
                    <a:cubicBezTo>
                      <a:pt x="18101" y="44461"/>
                      <a:pt x="18071" y="44583"/>
                      <a:pt x="18086" y="44704"/>
                    </a:cubicBezTo>
                    <a:cubicBezTo>
                      <a:pt x="18086" y="44750"/>
                      <a:pt x="18101" y="44781"/>
                      <a:pt x="18116" y="44811"/>
                    </a:cubicBezTo>
                    <a:lnTo>
                      <a:pt x="17964" y="44933"/>
                    </a:lnTo>
                    <a:cubicBezTo>
                      <a:pt x="17827" y="45055"/>
                      <a:pt x="17659" y="45177"/>
                      <a:pt x="17522" y="45299"/>
                    </a:cubicBezTo>
                    <a:cubicBezTo>
                      <a:pt x="17385" y="45405"/>
                      <a:pt x="17248" y="45497"/>
                      <a:pt x="17111" y="45603"/>
                    </a:cubicBezTo>
                    <a:cubicBezTo>
                      <a:pt x="16928" y="45756"/>
                      <a:pt x="16715" y="45908"/>
                      <a:pt x="16516" y="46045"/>
                    </a:cubicBezTo>
                    <a:cubicBezTo>
                      <a:pt x="16471" y="45984"/>
                      <a:pt x="16425" y="45939"/>
                      <a:pt x="16364" y="45893"/>
                    </a:cubicBezTo>
                    <a:cubicBezTo>
                      <a:pt x="16318" y="45847"/>
                      <a:pt x="16257" y="45786"/>
                      <a:pt x="16212" y="45741"/>
                    </a:cubicBezTo>
                    <a:lnTo>
                      <a:pt x="16181" y="45710"/>
                    </a:lnTo>
                    <a:cubicBezTo>
                      <a:pt x="16395" y="45375"/>
                      <a:pt x="16593" y="45024"/>
                      <a:pt x="16760" y="44674"/>
                    </a:cubicBezTo>
                    <a:cubicBezTo>
                      <a:pt x="16821" y="44552"/>
                      <a:pt x="16882" y="44430"/>
                      <a:pt x="16943" y="44308"/>
                    </a:cubicBezTo>
                    <a:cubicBezTo>
                      <a:pt x="16974" y="44278"/>
                      <a:pt x="16989" y="44232"/>
                      <a:pt x="17019" y="44217"/>
                    </a:cubicBezTo>
                    <a:cubicBezTo>
                      <a:pt x="17156" y="44049"/>
                      <a:pt x="17293" y="43882"/>
                      <a:pt x="17461" y="43729"/>
                    </a:cubicBezTo>
                    <a:cubicBezTo>
                      <a:pt x="17613" y="43577"/>
                      <a:pt x="17766" y="43425"/>
                      <a:pt x="17918" y="43272"/>
                    </a:cubicBezTo>
                    <a:cubicBezTo>
                      <a:pt x="18071" y="43120"/>
                      <a:pt x="18238" y="42968"/>
                      <a:pt x="18390" y="42815"/>
                    </a:cubicBezTo>
                    <a:cubicBezTo>
                      <a:pt x="18558" y="42678"/>
                      <a:pt x="18710" y="42541"/>
                      <a:pt x="18878" y="42389"/>
                    </a:cubicBezTo>
                    <a:cubicBezTo>
                      <a:pt x="19030" y="42252"/>
                      <a:pt x="19213" y="42130"/>
                      <a:pt x="19381" y="41992"/>
                    </a:cubicBezTo>
                    <a:cubicBezTo>
                      <a:pt x="19442" y="41962"/>
                      <a:pt x="19487" y="41916"/>
                      <a:pt x="19548" y="41886"/>
                    </a:cubicBezTo>
                    <a:lnTo>
                      <a:pt x="19533" y="41886"/>
                    </a:lnTo>
                    <a:cubicBezTo>
                      <a:pt x="19548" y="41871"/>
                      <a:pt x="19564" y="41871"/>
                      <a:pt x="19594" y="41855"/>
                    </a:cubicBezTo>
                    <a:lnTo>
                      <a:pt x="19579" y="41855"/>
                    </a:lnTo>
                    <a:cubicBezTo>
                      <a:pt x="19716" y="41764"/>
                      <a:pt x="19838" y="41673"/>
                      <a:pt x="19990" y="41612"/>
                    </a:cubicBezTo>
                    <a:lnTo>
                      <a:pt x="20005" y="41596"/>
                    </a:lnTo>
                    <a:lnTo>
                      <a:pt x="19990" y="41596"/>
                    </a:lnTo>
                    <a:cubicBezTo>
                      <a:pt x="20082" y="41566"/>
                      <a:pt x="20173" y="41520"/>
                      <a:pt x="20249" y="41490"/>
                    </a:cubicBezTo>
                    <a:cubicBezTo>
                      <a:pt x="20264" y="41490"/>
                      <a:pt x="20295" y="41474"/>
                      <a:pt x="20310" y="41474"/>
                    </a:cubicBezTo>
                    <a:cubicBezTo>
                      <a:pt x="20325" y="41459"/>
                      <a:pt x="20341" y="41459"/>
                      <a:pt x="20356" y="41444"/>
                    </a:cubicBezTo>
                    <a:close/>
                    <a:moveTo>
                      <a:pt x="19198" y="44963"/>
                    </a:moveTo>
                    <a:cubicBezTo>
                      <a:pt x="19244" y="44979"/>
                      <a:pt x="19274" y="44994"/>
                      <a:pt x="19320" y="45009"/>
                    </a:cubicBezTo>
                    <a:cubicBezTo>
                      <a:pt x="19350" y="45024"/>
                      <a:pt x="19366" y="45040"/>
                      <a:pt x="19396" y="45055"/>
                    </a:cubicBezTo>
                    <a:cubicBezTo>
                      <a:pt x="19427" y="45085"/>
                      <a:pt x="19457" y="45101"/>
                      <a:pt x="19487" y="45116"/>
                    </a:cubicBezTo>
                    <a:cubicBezTo>
                      <a:pt x="19518" y="45162"/>
                      <a:pt x="19564" y="45192"/>
                      <a:pt x="19594" y="45238"/>
                    </a:cubicBezTo>
                    <a:cubicBezTo>
                      <a:pt x="19609" y="45253"/>
                      <a:pt x="19625" y="45268"/>
                      <a:pt x="19640" y="45283"/>
                    </a:cubicBezTo>
                    <a:cubicBezTo>
                      <a:pt x="19427" y="45375"/>
                      <a:pt x="19228" y="45451"/>
                      <a:pt x="19015" y="45527"/>
                    </a:cubicBezTo>
                    <a:cubicBezTo>
                      <a:pt x="18589" y="45695"/>
                      <a:pt x="18177" y="45878"/>
                      <a:pt x="17766" y="46045"/>
                    </a:cubicBezTo>
                    <a:cubicBezTo>
                      <a:pt x="18238" y="45695"/>
                      <a:pt x="18726" y="45344"/>
                      <a:pt x="19198" y="44963"/>
                    </a:cubicBezTo>
                    <a:close/>
                    <a:moveTo>
                      <a:pt x="22794" y="44628"/>
                    </a:moveTo>
                    <a:lnTo>
                      <a:pt x="22916" y="44644"/>
                    </a:lnTo>
                    <a:cubicBezTo>
                      <a:pt x="22946" y="44644"/>
                      <a:pt x="22976" y="44659"/>
                      <a:pt x="22992" y="44659"/>
                    </a:cubicBezTo>
                    <a:lnTo>
                      <a:pt x="23037" y="44659"/>
                    </a:lnTo>
                    <a:cubicBezTo>
                      <a:pt x="23190" y="44689"/>
                      <a:pt x="23357" y="44735"/>
                      <a:pt x="23510" y="44765"/>
                    </a:cubicBezTo>
                    <a:cubicBezTo>
                      <a:pt x="23647" y="44796"/>
                      <a:pt x="23784" y="44826"/>
                      <a:pt x="23936" y="44857"/>
                    </a:cubicBezTo>
                    <a:cubicBezTo>
                      <a:pt x="24211" y="44918"/>
                      <a:pt x="24515" y="44963"/>
                      <a:pt x="24820" y="44994"/>
                    </a:cubicBezTo>
                    <a:lnTo>
                      <a:pt x="24911" y="44994"/>
                    </a:lnTo>
                    <a:cubicBezTo>
                      <a:pt x="25140" y="45024"/>
                      <a:pt x="25384" y="45040"/>
                      <a:pt x="25658" y="45055"/>
                    </a:cubicBezTo>
                    <a:lnTo>
                      <a:pt x="25673" y="45055"/>
                    </a:lnTo>
                    <a:cubicBezTo>
                      <a:pt x="25795" y="45055"/>
                      <a:pt x="25902" y="45055"/>
                      <a:pt x="26024" y="45070"/>
                    </a:cubicBezTo>
                    <a:lnTo>
                      <a:pt x="26450" y="45070"/>
                    </a:lnTo>
                    <a:cubicBezTo>
                      <a:pt x="26496" y="45085"/>
                      <a:pt x="26557" y="45085"/>
                      <a:pt x="26618" y="45101"/>
                    </a:cubicBezTo>
                    <a:lnTo>
                      <a:pt x="26648" y="45101"/>
                    </a:lnTo>
                    <a:cubicBezTo>
                      <a:pt x="26648" y="45101"/>
                      <a:pt x="26664" y="45101"/>
                      <a:pt x="26679" y="45116"/>
                    </a:cubicBezTo>
                    <a:cubicBezTo>
                      <a:pt x="26679" y="45116"/>
                      <a:pt x="26679" y="45131"/>
                      <a:pt x="26679" y="45131"/>
                    </a:cubicBezTo>
                    <a:cubicBezTo>
                      <a:pt x="26679" y="45131"/>
                      <a:pt x="26679" y="45131"/>
                      <a:pt x="26679" y="45146"/>
                    </a:cubicBezTo>
                    <a:lnTo>
                      <a:pt x="26679" y="45162"/>
                    </a:lnTo>
                    <a:lnTo>
                      <a:pt x="26679" y="45207"/>
                    </a:lnTo>
                    <a:cubicBezTo>
                      <a:pt x="26679" y="45223"/>
                      <a:pt x="26664" y="45238"/>
                      <a:pt x="26664" y="45253"/>
                    </a:cubicBezTo>
                    <a:cubicBezTo>
                      <a:pt x="26664" y="45268"/>
                      <a:pt x="26648" y="45299"/>
                      <a:pt x="26648" y="45314"/>
                    </a:cubicBezTo>
                    <a:cubicBezTo>
                      <a:pt x="26633" y="45344"/>
                      <a:pt x="26603" y="45390"/>
                      <a:pt x="26572" y="45421"/>
                    </a:cubicBezTo>
                    <a:lnTo>
                      <a:pt x="26572" y="45436"/>
                    </a:lnTo>
                    <a:cubicBezTo>
                      <a:pt x="26542" y="45482"/>
                      <a:pt x="26496" y="45527"/>
                      <a:pt x="26466" y="45573"/>
                    </a:cubicBezTo>
                    <a:cubicBezTo>
                      <a:pt x="26450" y="45603"/>
                      <a:pt x="26420" y="45634"/>
                      <a:pt x="26405" y="45649"/>
                    </a:cubicBezTo>
                    <a:lnTo>
                      <a:pt x="26374" y="45680"/>
                    </a:lnTo>
                    <a:lnTo>
                      <a:pt x="26344" y="45725"/>
                    </a:lnTo>
                    <a:cubicBezTo>
                      <a:pt x="26328" y="45741"/>
                      <a:pt x="26298" y="45756"/>
                      <a:pt x="26283" y="45771"/>
                    </a:cubicBezTo>
                    <a:lnTo>
                      <a:pt x="26267" y="45786"/>
                    </a:lnTo>
                    <a:cubicBezTo>
                      <a:pt x="26237" y="45817"/>
                      <a:pt x="26207" y="45832"/>
                      <a:pt x="26176" y="45847"/>
                    </a:cubicBezTo>
                    <a:cubicBezTo>
                      <a:pt x="26161" y="45862"/>
                      <a:pt x="26146" y="45878"/>
                      <a:pt x="26115" y="45893"/>
                    </a:cubicBezTo>
                    <a:lnTo>
                      <a:pt x="26100" y="45908"/>
                    </a:lnTo>
                    <a:cubicBezTo>
                      <a:pt x="26039" y="45954"/>
                      <a:pt x="25993" y="45984"/>
                      <a:pt x="25932" y="46015"/>
                    </a:cubicBezTo>
                    <a:cubicBezTo>
                      <a:pt x="25871" y="46045"/>
                      <a:pt x="25826" y="46060"/>
                      <a:pt x="25765" y="46091"/>
                    </a:cubicBezTo>
                    <a:cubicBezTo>
                      <a:pt x="25719" y="46106"/>
                      <a:pt x="25673" y="46121"/>
                      <a:pt x="25612" y="46121"/>
                    </a:cubicBezTo>
                    <a:cubicBezTo>
                      <a:pt x="25582" y="46137"/>
                      <a:pt x="25551" y="46137"/>
                      <a:pt x="25521" y="46137"/>
                    </a:cubicBezTo>
                    <a:cubicBezTo>
                      <a:pt x="25490" y="46152"/>
                      <a:pt x="25460" y="46152"/>
                      <a:pt x="25429" y="46152"/>
                    </a:cubicBezTo>
                    <a:lnTo>
                      <a:pt x="25384" y="46137"/>
                    </a:lnTo>
                    <a:cubicBezTo>
                      <a:pt x="25338" y="46137"/>
                      <a:pt x="25308" y="46121"/>
                      <a:pt x="25277" y="46121"/>
                    </a:cubicBezTo>
                    <a:cubicBezTo>
                      <a:pt x="25231" y="46106"/>
                      <a:pt x="25186" y="46076"/>
                      <a:pt x="25140" y="46060"/>
                    </a:cubicBezTo>
                    <a:cubicBezTo>
                      <a:pt x="25110" y="46045"/>
                      <a:pt x="25064" y="46030"/>
                      <a:pt x="25033" y="46000"/>
                    </a:cubicBezTo>
                    <a:cubicBezTo>
                      <a:pt x="25018" y="46000"/>
                      <a:pt x="25003" y="46000"/>
                      <a:pt x="25003" y="45984"/>
                    </a:cubicBezTo>
                    <a:lnTo>
                      <a:pt x="25003" y="46000"/>
                    </a:lnTo>
                    <a:lnTo>
                      <a:pt x="24972" y="45969"/>
                    </a:lnTo>
                    <a:lnTo>
                      <a:pt x="24896" y="45923"/>
                    </a:lnTo>
                    <a:lnTo>
                      <a:pt x="24744" y="45817"/>
                    </a:lnTo>
                    <a:cubicBezTo>
                      <a:pt x="24713" y="45786"/>
                      <a:pt x="24668" y="45756"/>
                      <a:pt x="24637" y="45725"/>
                    </a:cubicBezTo>
                    <a:cubicBezTo>
                      <a:pt x="24607" y="45710"/>
                      <a:pt x="24591" y="45695"/>
                      <a:pt x="24576" y="45680"/>
                    </a:cubicBezTo>
                    <a:cubicBezTo>
                      <a:pt x="24561" y="45664"/>
                      <a:pt x="24546" y="45649"/>
                      <a:pt x="24515" y="45634"/>
                    </a:cubicBezTo>
                    <a:cubicBezTo>
                      <a:pt x="24470" y="45603"/>
                      <a:pt x="24439" y="45573"/>
                      <a:pt x="24393" y="45542"/>
                    </a:cubicBezTo>
                    <a:cubicBezTo>
                      <a:pt x="24363" y="45527"/>
                      <a:pt x="24332" y="45512"/>
                      <a:pt x="24302" y="45497"/>
                    </a:cubicBezTo>
                    <a:cubicBezTo>
                      <a:pt x="24272" y="45482"/>
                      <a:pt x="24226" y="45466"/>
                      <a:pt x="24195" y="45466"/>
                    </a:cubicBezTo>
                    <a:cubicBezTo>
                      <a:pt x="24165" y="45451"/>
                      <a:pt x="24150" y="45451"/>
                      <a:pt x="24134" y="45451"/>
                    </a:cubicBezTo>
                    <a:cubicBezTo>
                      <a:pt x="24089" y="45436"/>
                      <a:pt x="24058" y="45421"/>
                      <a:pt x="24013" y="45405"/>
                    </a:cubicBezTo>
                    <a:lnTo>
                      <a:pt x="23906" y="45375"/>
                    </a:lnTo>
                    <a:cubicBezTo>
                      <a:pt x="23814" y="45344"/>
                      <a:pt x="23738" y="45314"/>
                      <a:pt x="23662" y="45283"/>
                    </a:cubicBezTo>
                    <a:cubicBezTo>
                      <a:pt x="23632" y="45268"/>
                      <a:pt x="23586" y="45253"/>
                      <a:pt x="23555" y="45238"/>
                    </a:cubicBezTo>
                    <a:cubicBezTo>
                      <a:pt x="23525" y="45223"/>
                      <a:pt x="23479" y="45192"/>
                      <a:pt x="23449" y="45177"/>
                    </a:cubicBezTo>
                    <a:cubicBezTo>
                      <a:pt x="23373" y="45116"/>
                      <a:pt x="23296" y="45070"/>
                      <a:pt x="23236" y="45009"/>
                    </a:cubicBezTo>
                    <a:cubicBezTo>
                      <a:pt x="23190" y="44979"/>
                      <a:pt x="23159" y="44948"/>
                      <a:pt x="23129" y="44918"/>
                    </a:cubicBezTo>
                    <a:lnTo>
                      <a:pt x="23068" y="44857"/>
                    </a:lnTo>
                    <a:cubicBezTo>
                      <a:pt x="23037" y="44842"/>
                      <a:pt x="22992" y="44811"/>
                      <a:pt x="22961" y="44781"/>
                    </a:cubicBezTo>
                    <a:cubicBezTo>
                      <a:pt x="22931" y="44765"/>
                      <a:pt x="22916" y="44735"/>
                      <a:pt x="22885" y="44720"/>
                    </a:cubicBezTo>
                    <a:cubicBezTo>
                      <a:pt x="22855" y="44704"/>
                      <a:pt x="22824" y="44689"/>
                      <a:pt x="22794" y="44674"/>
                    </a:cubicBezTo>
                    <a:cubicBezTo>
                      <a:pt x="22778" y="44659"/>
                      <a:pt x="22748" y="44644"/>
                      <a:pt x="22733" y="44628"/>
                    </a:cubicBezTo>
                    <a:close/>
                    <a:moveTo>
                      <a:pt x="19807" y="43562"/>
                    </a:moveTo>
                    <a:cubicBezTo>
                      <a:pt x="19868" y="43562"/>
                      <a:pt x="19929" y="43562"/>
                      <a:pt x="20005" y="43577"/>
                    </a:cubicBezTo>
                    <a:cubicBezTo>
                      <a:pt x="20097" y="43577"/>
                      <a:pt x="20188" y="43592"/>
                      <a:pt x="20280" y="43592"/>
                    </a:cubicBezTo>
                    <a:cubicBezTo>
                      <a:pt x="20310" y="43607"/>
                      <a:pt x="20356" y="43607"/>
                      <a:pt x="20386" y="43607"/>
                    </a:cubicBezTo>
                    <a:lnTo>
                      <a:pt x="20402" y="43607"/>
                    </a:lnTo>
                    <a:cubicBezTo>
                      <a:pt x="20386" y="43638"/>
                      <a:pt x="20386" y="43668"/>
                      <a:pt x="20402" y="43699"/>
                    </a:cubicBezTo>
                    <a:cubicBezTo>
                      <a:pt x="20417" y="43699"/>
                      <a:pt x="20417" y="43699"/>
                      <a:pt x="20417" y="43714"/>
                    </a:cubicBezTo>
                    <a:cubicBezTo>
                      <a:pt x="20417" y="43714"/>
                      <a:pt x="20432" y="43729"/>
                      <a:pt x="20447" y="43729"/>
                    </a:cubicBezTo>
                    <a:cubicBezTo>
                      <a:pt x="20463" y="43745"/>
                      <a:pt x="20482" y="43752"/>
                      <a:pt x="20501" y="43752"/>
                    </a:cubicBezTo>
                    <a:cubicBezTo>
                      <a:pt x="20520" y="43752"/>
                      <a:pt x="20539" y="43745"/>
                      <a:pt x="20554" y="43729"/>
                    </a:cubicBezTo>
                    <a:cubicBezTo>
                      <a:pt x="20630" y="43684"/>
                      <a:pt x="20691" y="43638"/>
                      <a:pt x="20767" y="43607"/>
                    </a:cubicBezTo>
                    <a:cubicBezTo>
                      <a:pt x="20767" y="43592"/>
                      <a:pt x="20767" y="43592"/>
                      <a:pt x="20767" y="43592"/>
                    </a:cubicBezTo>
                    <a:cubicBezTo>
                      <a:pt x="20798" y="43623"/>
                      <a:pt x="20828" y="43668"/>
                      <a:pt x="20859" y="43699"/>
                    </a:cubicBezTo>
                    <a:lnTo>
                      <a:pt x="20874" y="43729"/>
                    </a:lnTo>
                    <a:cubicBezTo>
                      <a:pt x="20920" y="43806"/>
                      <a:pt x="20981" y="43867"/>
                      <a:pt x="21026" y="43943"/>
                    </a:cubicBezTo>
                    <a:cubicBezTo>
                      <a:pt x="21057" y="44004"/>
                      <a:pt x="21102" y="44049"/>
                      <a:pt x="21133" y="44110"/>
                    </a:cubicBezTo>
                    <a:cubicBezTo>
                      <a:pt x="21163" y="44156"/>
                      <a:pt x="21194" y="44202"/>
                      <a:pt x="21209" y="44247"/>
                    </a:cubicBezTo>
                    <a:cubicBezTo>
                      <a:pt x="21224" y="44247"/>
                      <a:pt x="21224" y="44263"/>
                      <a:pt x="21240" y="44278"/>
                    </a:cubicBezTo>
                    <a:lnTo>
                      <a:pt x="21224" y="44263"/>
                    </a:lnTo>
                    <a:lnTo>
                      <a:pt x="21224" y="44263"/>
                    </a:lnTo>
                    <a:cubicBezTo>
                      <a:pt x="21240" y="44278"/>
                      <a:pt x="21240" y="44293"/>
                      <a:pt x="21255" y="44308"/>
                    </a:cubicBezTo>
                    <a:cubicBezTo>
                      <a:pt x="21270" y="44339"/>
                      <a:pt x="21285" y="44385"/>
                      <a:pt x="21301" y="44415"/>
                    </a:cubicBezTo>
                    <a:lnTo>
                      <a:pt x="21316" y="44430"/>
                    </a:lnTo>
                    <a:cubicBezTo>
                      <a:pt x="21346" y="44506"/>
                      <a:pt x="21377" y="44567"/>
                      <a:pt x="21392" y="44644"/>
                    </a:cubicBezTo>
                    <a:cubicBezTo>
                      <a:pt x="21407" y="44644"/>
                      <a:pt x="21407" y="44644"/>
                      <a:pt x="21407" y="44659"/>
                    </a:cubicBezTo>
                    <a:cubicBezTo>
                      <a:pt x="21407" y="44674"/>
                      <a:pt x="21422" y="44704"/>
                      <a:pt x="21422" y="44735"/>
                    </a:cubicBezTo>
                    <a:cubicBezTo>
                      <a:pt x="21422" y="44750"/>
                      <a:pt x="21438" y="44765"/>
                      <a:pt x="21438" y="44781"/>
                    </a:cubicBezTo>
                    <a:cubicBezTo>
                      <a:pt x="21453" y="44811"/>
                      <a:pt x="21468" y="44857"/>
                      <a:pt x="21468" y="44903"/>
                    </a:cubicBezTo>
                    <a:cubicBezTo>
                      <a:pt x="21483" y="44979"/>
                      <a:pt x="21499" y="45055"/>
                      <a:pt x="21514" y="45131"/>
                    </a:cubicBezTo>
                    <a:lnTo>
                      <a:pt x="21514" y="45207"/>
                    </a:lnTo>
                    <a:lnTo>
                      <a:pt x="21514" y="45299"/>
                    </a:lnTo>
                    <a:cubicBezTo>
                      <a:pt x="21514" y="45314"/>
                      <a:pt x="21514" y="45329"/>
                      <a:pt x="21514" y="45344"/>
                    </a:cubicBezTo>
                    <a:lnTo>
                      <a:pt x="21514" y="45360"/>
                    </a:lnTo>
                    <a:lnTo>
                      <a:pt x="21514" y="45451"/>
                    </a:lnTo>
                    <a:lnTo>
                      <a:pt x="21499" y="45588"/>
                    </a:lnTo>
                    <a:cubicBezTo>
                      <a:pt x="21499" y="45619"/>
                      <a:pt x="21499" y="45649"/>
                      <a:pt x="21499" y="45680"/>
                    </a:cubicBezTo>
                    <a:cubicBezTo>
                      <a:pt x="21483" y="45695"/>
                      <a:pt x="21483" y="45710"/>
                      <a:pt x="21483" y="45725"/>
                    </a:cubicBezTo>
                    <a:lnTo>
                      <a:pt x="21483" y="45756"/>
                    </a:lnTo>
                    <a:cubicBezTo>
                      <a:pt x="21468" y="45801"/>
                      <a:pt x="21468" y="45832"/>
                      <a:pt x="21453" y="45878"/>
                    </a:cubicBezTo>
                    <a:cubicBezTo>
                      <a:pt x="21438" y="45939"/>
                      <a:pt x="21422" y="46000"/>
                      <a:pt x="21407" y="46060"/>
                    </a:cubicBezTo>
                    <a:cubicBezTo>
                      <a:pt x="21392" y="46106"/>
                      <a:pt x="21361" y="46167"/>
                      <a:pt x="21346" y="46228"/>
                    </a:cubicBezTo>
                    <a:cubicBezTo>
                      <a:pt x="21316" y="46259"/>
                      <a:pt x="21301" y="46289"/>
                      <a:pt x="21285" y="46319"/>
                    </a:cubicBezTo>
                    <a:cubicBezTo>
                      <a:pt x="21270" y="46350"/>
                      <a:pt x="21255" y="46365"/>
                      <a:pt x="21240" y="46380"/>
                    </a:cubicBezTo>
                    <a:cubicBezTo>
                      <a:pt x="21224" y="46396"/>
                      <a:pt x="21209" y="46426"/>
                      <a:pt x="21194" y="46441"/>
                    </a:cubicBezTo>
                    <a:cubicBezTo>
                      <a:pt x="21179" y="46457"/>
                      <a:pt x="21163" y="46457"/>
                      <a:pt x="21148" y="46472"/>
                    </a:cubicBezTo>
                    <a:cubicBezTo>
                      <a:pt x="21133" y="46487"/>
                      <a:pt x="21133" y="46487"/>
                      <a:pt x="21118" y="46487"/>
                    </a:cubicBezTo>
                    <a:cubicBezTo>
                      <a:pt x="21102" y="46502"/>
                      <a:pt x="21102" y="46502"/>
                      <a:pt x="21087" y="46502"/>
                    </a:cubicBezTo>
                    <a:cubicBezTo>
                      <a:pt x="21087" y="46502"/>
                      <a:pt x="21072" y="46502"/>
                      <a:pt x="21057" y="46518"/>
                    </a:cubicBezTo>
                    <a:lnTo>
                      <a:pt x="20965" y="46518"/>
                    </a:lnTo>
                    <a:cubicBezTo>
                      <a:pt x="20950" y="46502"/>
                      <a:pt x="20935" y="46502"/>
                      <a:pt x="20920" y="46502"/>
                    </a:cubicBezTo>
                    <a:cubicBezTo>
                      <a:pt x="20920" y="46502"/>
                      <a:pt x="20904" y="46487"/>
                      <a:pt x="20889" y="46487"/>
                    </a:cubicBezTo>
                    <a:cubicBezTo>
                      <a:pt x="20874" y="46472"/>
                      <a:pt x="20843" y="46472"/>
                      <a:pt x="20828" y="46457"/>
                    </a:cubicBezTo>
                    <a:cubicBezTo>
                      <a:pt x="20813" y="46441"/>
                      <a:pt x="20783" y="46426"/>
                      <a:pt x="20767" y="46411"/>
                    </a:cubicBezTo>
                    <a:cubicBezTo>
                      <a:pt x="20737" y="46380"/>
                      <a:pt x="20706" y="46350"/>
                      <a:pt x="20676" y="46319"/>
                    </a:cubicBezTo>
                    <a:cubicBezTo>
                      <a:pt x="20661" y="46289"/>
                      <a:pt x="20630" y="46274"/>
                      <a:pt x="20615" y="46243"/>
                    </a:cubicBezTo>
                    <a:cubicBezTo>
                      <a:pt x="20584" y="46213"/>
                      <a:pt x="20554" y="46167"/>
                      <a:pt x="20524" y="46121"/>
                    </a:cubicBezTo>
                    <a:cubicBezTo>
                      <a:pt x="20417" y="45969"/>
                      <a:pt x="20325" y="45801"/>
                      <a:pt x="20219" y="45649"/>
                    </a:cubicBezTo>
                    <a:cubicBezTo>
                      <a:pt x="20188" y="45588"/>
                      <a:pt x="20158" y="45542"/>
                      <a:pt x="20127" y="45482"/>
                    </a:cubicBezTo>
                    <a:cubicBezTo>
                      <a:pt x="20036" y="45344"/>
                      <a:pt x="19960" y="45223"/>
                      <a:pt x="19868" y="45101"/>
                    </a:cubicBezTo>
                    <a:cubicBezTo>
                      <a:pt x="19792" y="45009"/>
                      <a:pt x="19716" y="44933"/>
                      <a:pt x="19640" y="44872"/>
                    </a:cubicBezTo>
                    <a:cubicBezTo>
                      <a:pt x="19594" y="44842"/>
                      <a:pt x="19548" y="44811"/>
                      <a:pt x="19503" y="44781"/>
                    </a:cubicBezTo>
                    <a:cubicBezTo>
                      <a:pt x="19457" y="44750"/>
                      <a:pt x="19396" y="44720"/>
                      <a:pt x="19350" y="44704"/>
                    </a:cubicBezTo>
                    <a:cubicBezTo>
                      <a:pt x="19289" y="44674"/>
                      <a:pt x="19244" y="44659"/>
                      <a:pt x="19183" y="44644"/>
                    </a:cubicBezTo>
                    <a:cubicBezTo>
                      <a:pt x="19122" y="44644"/>
                      <a:pt x="19076" y="44628"/>
                      <a:pt x="19030" y="44628"/>
                    </a:cubicBezTo>
                    <a:cubicBezTo>
                      <a:pt x="19000" y="44628"/>
                      <a:pt x="18963" y="44622"/>
                      <a:pt x="18928" y="44622"/>
                    </a:cubicBezTo>
                    <a:cubicBezTo>
                      <a:pt x="18910" y="44622"/>
                      <a:pt x="18893" y="44623"/>
                      <a:pt x="18878" y="44628"/>
                    </a:cubicBezTo>
                    <a:lnTo>
                      <a:pt x="18695" y="44628"/>
                    </a:lnTo>
                    <a:cubicBezTo>
                      <a:pt x="18649" y="44644"/>
                      <a:pt x="18619" y="44644"/>
                      <a:pt x="18573" y="44644"/>
                    </a:cubicBezTo>
                    <a:cubicBezTo>
                      <a:pt x="18573" y="44644"/>
                      <a:pt x="18558" y="44659"/>
                      <a:pt x="18558" y="44659"/>
                    </a:cubicBezTo>
                    <a:cubicBezTo>
                      <a:pt x="18497" y="44659"/>
                      <a:pt x="18451" y="44674"/>
                      <a:pt x="18390" y="44674"/>
                    </a:cubicBezTo>
                    <a:lnTo>
                      <a:pt x="18375" y="44674"/>
                    </a:lnTo>
                    <a:cubicBezTo>
                      <a:pt x="18375" y="44659"/>
                      <a:pt x="18375" y="44659"/>
                      <a:pt x="18375" y="44644"/>
                    </a:cubicBezTo>
                    <a:cubicBezTo>
                      <a:pt x="18375" y="44644"/>
                      <a:pt x="18375" y="44644"/>
                      <a:pt x="18375" y="44628"/>
                    </a:cubicBezTo>
                    <a:lnTo>
                      <a:pt x="18375" y="44583"/>
                    </a:lnTo>
                    <a:cubicBezTo>
                      <a:pt x="18375" y="44552"/>
                      <a:pt x="18375" y="44537"/>
                      <a:pt x="18390" y="44506"/>
                    </a:cubicBezTo>
                    <a:cubicBezTo>
                      <a:pt x="18390" y="44491"/>
                      <a:pt x="18390" y="44476"/>
                      <a:pt x="18406" y="44461"/>
                    </a:cubicBezTo>
                    <a:cubicBezTo>
                      <a:pt x="18406" y="44430"/>
                      <a:pt x="18421" y="44415"/>
                      <a:pt x="18421" y="44385"/>
                    </a:cubicBezTo>
                    <a:cubicBezTo>
                      <a:pt x="18436" y="44354"/>
                      <a:pt x="18467" y="44308"/>
                      <a:pt x="18497" y="44278"/>
                    </a:cubicBezTo>
                    <a:cubicBezTo>
                      <a:pt x="18528" y="44217"/>
                      <a:pt x="18573" y="44156"/>
                      <a:pt x="18619" y="44110"/>
                    </a:cubicBezTo>
                    <a:cubicBezTo>
                      <a:pt x="18680" y="44019"/>
                      <a:pt x="18741" y="43958"/>
                      <a:pt x="18802" y="43912"/>
                    </a:cubicBezTo>
                    <a:cubicBezTo>
                      <a:pt x="18832" y="43882"/>
                      <a:pt x="18878" y="43851"/>
                      <a:pt x="18908" y="43821"/>
                    </a:cubicBezTo>
                    <a:cubicBezTo>
                      <a:pt x="18969" y="43775"/>
                      <a:pt x="19015" y="43745"/>
                      <a:pt x="19076" y="43729"/>
                    </a:cubicBezTo>
                    <a:cubicBezTo>
                      <a:pt x="19122" y="43699"/>
                      <a:pt x="19168" y="43684"/>
                      <a:pt x="19213" y="43668"/>
                    </a:cubicBezTo>
                    <a:cubicBezTo>
                      <a:pt x="19213" y="43653"/>
                      <a:pt x="19228" y="43653"/>
                      <a:pt x="19228" y="43653"/>
                    </a:cubicBezTo>
                    <a:lnTo>
                      <a:pt x="19244" y="43653"/>
                    </a:lnTo>
                    <a:cubicBezTo>
                      <a:pt x="19305" y="43638"/>
                      <a:pt x="19366" y="43607"/>
                      <a:pt x="19427" y="43607"/>
                    </a:cubicBezTo>
                    <a:cubicBezTo>
                      <a:pt x="19487" y="43592"/>
                      <a:pt x="19548" y="43577"/>
                      <a:pt x="19625" y="43577"/>
                    </a:cubicBezTo>
                    <a:cubicBezTo>
                      <a:pt x="19670" y="43577"/>
                      <a:pt x="19731" y="43577"/>
                      <a:pt x="19807" y="43562"/>
                    </a:cubicBezTo>
                    <a:close/>
                    <a:moveTo>
                      <a:pt x="15602" y="46457"/>
                    </a:moveTo>
                    <a:cubicBezTo>
                      <a:pt x="15633" y="46487"/>
                      <a:pt x="15663" y="46502"/>
                      <a:pt x="15678" y="46533"/>
                    </a:cubicBezTo>
                    <a:cubicBezTo>
                      <a:pt x="15602" y="46578"/>
                      <a:pt x="15511" y="46624"/>
                      <a:pt x="15419" y="46670"/>
                    </a:cubicBezTo>
                    <a:lnTo>
                      <a:pt x="15465" y="46624"/>
                    </a:lnTo>
                    <a:cubicBezTo>
                      <a:pt x="15496" y="46594"/>
                      <a:pt x="15526" y="46563"/>
                      <a:pt x="15557" y="46518"/>
                    </a:cubicBezTo>
                    <a:cubicBezTo>
                      <a:pt x="15572" y="46502"/>
                      <a:pt x="15587" y="46472"/>
                      <a:pt x="15602" y="46457"/>
                    </a:cubicBezTo>
                    <a:close/>
                    <a:moveTo>
                      <a:pt x="16593" y="46929"/>
                    </a:moveTo>
                    <a:cubicBezTo>
                      <a:pt x="16730" y="46944"/>
                      <a:pt x="16867" y="46944"/>
                      <a:pt x="17004" y="46959"/>
                    </a:cubicBezTo>
                    <a:cubicBezTo>
                      <a:pt x="17095" y="46975"/>
                      <a:pt x="17172" y="46975"/>
                      <a:pt x="17263" y="46990"/>
                    </a:cubicBezTo>
                    <a:cubicBezTo>
                      <a:pt x="17415" y="46990"/>
                      <a:pt x="17537" y="47005"/>
                      <a:pt x="17644" y="47005"/>
                    </a:cubicBezTo>
                    <a:lnTo>
                      <a:pt x="18314" y="47005"/>
                    </a:lnTo>
                    <a:cubicBezTo>
                      <a:pt x="18360" y="47005"/>
                      <a:pt x="18421" y="47005"/>
                      <a:pt x="18467" y="47020"/>
                    </a:cubicBezTo>
                    <a:lnTo>
                      <a:pt x="18497" y="47020"/>
                    </a:lnTo>
                    <a:lnTo>
                      <a:pt x="18528" y="47036"/>
                    </a:lnTo>
                    <a:lnTo>
                      <a:pt x="18589" y="47036"/>
                    </a:lnTo>
                    <a:cubicBezTo>
                      <a:pt x="18604" y="47036"/>
                      <a:pt x="18634" y="47051"/>
                      <a:pt x="18649" y="47051"/>
                    </a:cubicBezTo>
                    <a:lnTo>
                      <a:pt x="18680" y="47066"/>
                    </a:lnTo>
                    <a:lnTo>
                      <a:pt x="18756" y="47081"/>
                    </a:lnTo>
                    <a:cubicBezTo>
                      <a:pt x="18771" y="47097"/>
                      <a:pt x="18802" y="47097"/>
                      <a:pt x="18817" y="47112"/>
                    </a:cubicBezTo>
                    <a:lnTo>
                      <a:pt x="18848" y="47127"/>
                    </a:lnTo>
                    <a:lnTo>
                      <a:pt x="18924" y="47157"/>
                    </a:lnTo>
                    <a:cubicBezTo>
                      <a:pt x="18954" y="47173"/>
                      <a:pt x="18969" y="47188"/>
                      <a:pt x="18985" y="47203"/>
                    </a:cubicBezTo>
                    <a:lnTo>
                      <a:pt x="19015" y="47203"/>
                    </a:lnTo>
                    <a:lnTo>
                      <a:pt x="19046" y="47234"/>
                    </a:lnTo>
                    <a:lnTo>
                      <a:pt x="19091" y="47264"/>
                    </a:lnTo>
                    <a:cubicBezTo>
                      <a:pt x="19107" y="47279"/>
                      <a:pt x="19137" y="47295"/>
                      <a:pt x="19152" y="47310"/>
                    </a:cubicBezTo>
                    <a:lnTo>
                      <a:pt x="19168" y="47325"/>
                    </a:lnTo>
                    <a:cubicBezTo>
                      <a:pt x="19213" y="47356"/>
                      <a:pt x="19244" y="47386"/>
                      <a:pt x="19289" y="47432"/>
                    </a:cubicBezTo>
                    <a:cubicBezTo>
                      <a:pt x="19320" y="47462"/>
                      <a:pt x="19350" y="47493"/>
                      <a:pt x="19381" y="47523"/>
                    </a:cubicBezTo>
                    <a:cubicBezTo>
                      <a:pt x="19411" y="47554"/>
                      <a:pt x="19427" y="47584"/>
                      <a:pt x="19457" y="47615"/>
                    </a:cubicBezTo>
                    <a:lnTo>
                      <a:pt x="19472" y="47630"/>
                    </a:lnTo>
                    <a:cubicBezTo>
                      <a:pt x="19487" y="47645"/>
                      <a:pt x="19487" y="47660"/>
                      <a:pt x="19503" y="47675"/>
                    </a:cubicBezTo>
                    <a:lnTo>
                      <a:pt x="19518" y="47691"/>
                    </a:lnTo>
                    <a:lnTo>
                      <a:pt x="19533" y="47721"/>
                    </a:lnTo>
                    <a:cubicBezTo>
                      <a:pt x="19548" y="47752"/>
                      <a:pt x="19579" y="47782"/>
                      <a:pt x="19594" y="47813"/>
                    </a:cubicBezTo>
                    <a:cubicBezTo>
                      <a:pt x="19625" y="47858"/>
                      <a:pt x="19655" y="47904"/>
                      <a:pt x="19670" y="47950"/>
                    </a:cubicBezTo>
                    <a:lnTo>
                      <a:pt x="19686" y="47980"/>
                    </a:lnTo>
                    <a:cubicBezTo>
                      <a:pt x="19686" y="47995"/>
                      <a:pt x="19686" y="47995"/>
                      <a:pt x="19701" y="47995"/>
                    </a:cubicBezTo>
                    <a:cubicBezTo>
                      <a:pt x="19701" y="48011"/>
                      <a:pt x="19701" y="48026"/>
                      <a:pt x="19716" y="48041"/>
                    </a:cubicBezTo>
                    <a:cubicBezTo>
                      <a:pt x="19731" y="48072"/>
                      <a:pt x="19731" y="48087"/>
                      <a:pt x="19746" y="48117"/>
                    </a:cubicBezTo>
                    <a:lnTo>
                      <a:pt x="19746" y="48133"/>
                    </a:lnTo>
                    <a:lnTo>
                      <a:pt x="19777" y="48224"/>
                    </a:lnTo>
                    <a:cubicBezTo>
                      <a:pt x="19777" y="48239"/>
                      <a:pt x="19792" y="48270"/>
                      <a:pt x="19792" y="48285"/>
                    </a:cubicBezTo>
                    <a:lnTo>
                      <a:pt x="19792" y="48300"/>
                    </a:lnTo>
                    <a:lnTo>
                      <a:pt x="19807" y="48346"/>
                    </a:lnTo>
                    <a:lnTo>
                      <a:pt x="19807" y="48392"/>
                    </a:lnTo>
                    <a:cubicBezTo>
                      <a:pt x="19823" y="48407"/>
                      <a:pt x="19823" y="48422"/>
                      <a:pt x="19823" y="48453"/>
                    </a:cubicBezTo>
                    <a:lnTo>
                      <a:pt x="19823" y="48468"/>
                    </a:lnTo>
                    <a:lnTo>
                      <a:pt x="19823" y="48513"/>
                    </a:lnTo>
                    <a:lnTo>
                      <a:pt x="19823" y="48559"/>
                    </a:lnTo>
                    <a:lnTo>
                      <a:pt x="19823" y="48605"/>
                    </a:lnTo>
                    <a:lnTo>
                      <a:pt x="19823" y="48635"/>
                    </a:lnTo>
                    <a:cubicBezTo>
                      <a:pt x="19823" y="48681"/>
                      <a:pt x="19807" y="48742"/>
                      <a:pt x="19807" y="48788"/>
                    </a:cubicBezTo>
                    <a:cubicBezTo>
                      <a:pt x="19807" y="48833"/>
                      <a:pt x="19792" y="48879"/>
                      <a:pt x="19777" y="48925"/>
                    </a:cubicBezTo>
                    <a:cubicBezTo>
                      <a:pt x="19777" y="48940"/>
                      <a:pt x="19762" y="48971"/>
                      <a:pt x="19746" y="49001"/>
                    </a:cubicBezTo>
                    <a:cubicBezTo>
                      <a:pt x="19731" y="49031"/>
                      <a:pt x="19716" y="49047"/>
                      <a:pt x="19701" y="49077"/>
                    </a:cubicBezTo>
                    <a:lnTo>
                      <a:pt x="19670" y="49138"/>
                    </a:lnTo>
                    <a:cubicBezTo>
                      <a:pt x="19655" y="49153"/>
                      <a:pt x="19640" y="49169"/>
                      <a:pt x="19625" y="49184"/>
                    </a:cubicBezTo>
                    <a:cubicBezTo>
                      <a:pt x="19609" y="49199"/>
                      <a:pt x="19579" y="49214"/>
                      <a:pt x="19564" y="49230"/>
                    </a:cubicBezTo>
                    <a:cubicBezTo>
                      <a:pt x="19548" y="49230"/>
                      <a:pt x="19533" y="49245"/>
                      <a:pt x="19503" y="49260"/>
                    </a:cubicBezTo>
                    <a:cubicBezTo>
                      <a:pt x="19487" y="49275"/>
                      <a:pt x="19457" y="49290"/>
                      <a:pt x="19427" y="49290"/>
                    </a:cubicBezTo>
                    <a:cubicBezTo>
                      <a:pt x="19396" y="49306"/>
                      <a:pt x="19366" y="49321"/>
                      <a:pt x="19335" y="49336"/>
                    </a:cubicBezTo>
                    <a:cubicBezTo>
                      <a:pt x="19289" y="49351"/>
                      <a:pt x="19259" y="49351"/>
                      <a:pt x="19213" y="49367"/>
                    </a:cubicBezTo>
                    <a:cubicBezTo>
                      <a:pt x="19168" y="49382"/>
                      <a:pt x="19122" y="49382"/>
                      <a:pt x="19076" y="49397"/>
                    </a:cubicBezTo>
                    <a:lnTo>
                      <a:pt x="18985" y="49397"/>
                    </a:lnTo>
                    <a:cubicBezTo>
                      <a:pt x="18969" y="49397"/>
                      <a:pt x="18939" y="49412"/>
                      <a:pt x="18924" y="49412"/>
                    </a:cubicBezTo>
                    <a:cubicBezTo>
                      <a:pt x="18878" y="49412"/>
                      <a:pt x="18832" y="49428"/>
                      <a:pt x="18771" y="49428"/>
                    </a:cubicBezTo>
                    <a:cubicBezTo>
                      <a:pt x="18756" y="49428"/>
                      <a:pt x="18741" y="49443"/>
                      <a:pt x="18726" y="49443"/>
                    </a:cubicBezTo>
                    <a:cubicBezTo>
                      <a:pt x="18695" y="49443"/>
                      <a:pt x="18649" y="49458"/>
                      <a:pt x="18619" y="49458"/>
                    </a:cubicBezTo>
                    <a:lnTo>
                      <a:pt x="18604" y="49458"/>
                    </a:lnTo>
                    <a:cubicBezTo>
                      <a:pt x="18528" y="49473"/>
                      <a:pt x="18451" y="49504"/>
                      <a:pt x="18360" y="49504"/>
                    </a:cubicBezTo>
                    <a:lnTo>
                      <a:pt x="18223" y="49504"/>
                    </a:lnTo>
                    <a:cubicBezTo>
                      <a:pt x="18162" y="49504"/>
                      <a:pt x="18101" y="49489"/>
                      <a:pt x="18040" y="49489"/>
                    </a:cubicBezTo>
                    <a:cubicBezTo>
                      <a:pt x="18025" y="49489"/>
                      <a:pt x="18025" y="49489"/>
                      <a:pt x="18010" y="49473"/>
                    </a:cubicBezTo>
                    <a:cubicBezTo>
                      <a:pt x="17979" y="49473"/>
                      <a:pt x="17949" y="49458"/>
                      <a:pt x="17918" y="49458"/>
                    </a:cubicBezTo>
                    <a:cubicBezTo>
                      <a:pt x="17872" y="49443"/>
                      <a:pt x="17842" y="49428"/>
                      <a:pt x="17812" y="49412"/>
                    </a:cubicBezTo>
                    <a:cubicBezTo>
                      <a:pt x="17766" y="49397"/>
                      <a:pt x="17735" y="49382"/>
                      <a:pt x="17705" y="49367"/>
                    </a:cubicBezTo>
                    <a:cubicBezTo>
                      <a:pt x="17690" y="49351"/>
                      <a:pt x="17659" y="49336"/>
                      <a:pt x="17644" y="49306"/>
                    </a:cubicBezTo>
                    <a:cubicBezTo>
                      <a:pt x="17629" y="49290"/>
                      <a:pt x="17598" y="49275"/>
                      <a:pt x="17583" y="49260"/>
                    </a:cubicBezTo>
                    <a:cubicBezTo>
                      <a:pt x="17583" y="49245"/>
                      <a:pt x="17568" y="49245"/>
                      <a:pt x="17568" y="49230"/>
                    </a:cubicBezTo>
                    <a:cubicBezTo>
                      <a:pt x="17552" y="49230"/>
                      <a:pt x="17552" y="49214"/>
                      <a:pt x="17552" y="49214"/>
                    </a:cubicBezTo>
                    <a:cubicBezTo>
                      <a:pt x="17537" y="49199"/>
                      <a:pt x="17537" y="49199"/>
                      <a:pt x="17522" y="49184"/>
                    </a:cubicBezTo>
                    <a:cubicBezTo>
                      <a:pt x="17476" y="49108"/>
                      <a:pt x="17446" y="49031"/>
                      <a:pt x="17400" y="48971"/>
                    </a:cubicBezTo>
                    <a:lnTo>
                      <a:pt x="17400" y="48955"/>
                    </a:lnTo>
                    <a:cubicBezTo>
                      <a:pt x="17354" y="48864"/>
                      <a:pt x="17309" y="48757"/>
                      <a:pt x="17263" y="48651"/>
                    </a:cubicBezTo>
                    <a:lnTo>
                      <a:pt x="17202" y="48468"/>
                    </a:lnTo>
                    <a:lnTo>
                      <a:pt x="17126" y="48300"/>
                    </a:lnTo>
                    <a:cubicBezTo>
                      <a:pt x="17050" y="48087"/>
                      <a:pt x="16958" y="47874"/>
                      <a:pt x="16867" y="47675"/>
                    </a:cubicBezTo>
                    <a:cubicBezTo>
                      <a:pt x="16852" y="47630"/>
                      <a:pt x="16821" y="47584"/>
                      <a:pt x="16806" y="47538"/>
                    </a:cubicBezTo>
                    <a:cubicBezTo>
                      <a:pt x="16775" y="47508"/>
                      <a:pt x="16760" y="47477"/>
                      <a:pt x="16730" y="47447"/>
                    </a:cubicBezTo>
                    <a:cubicBezTo>
                      <a:pt x="16730" y="47447"/>
                      <a:pt x="16730" y="47432"/>
                      <a:pt x="16730" y="47432"/>
                    </a:cubicBezTo>
                    <a:cubicBezTo>
                      <a:pt x="16684" y="47386"/>
                      <a:pt x="16638" y="47340"/>
                      <a:pt x="16593" y="47310"/>
                    </a:cubicBezTo>
                    <a:cubicBezTo>
                      <a:pt x="16562" y="47279"/>
                      <a:pt x="16532" y="47264"/>
                      <a:pt x="16486" y="47249"/>
                    </a:cubicBezTo>
                    <a:cubicBezTo>
                      <a:pt x="16440" y="47234"/>
                      <a:pt x="16395" y="47218"/>
                      <a:pt x="16334" y="47203"/>
                    </a:cubicBezTo>
                    <a:cubicBezTo>
                      <a:pt x="16273" y="47188"/>
                      <a:pt x="16196" y="47188"/>
                      <a:pt x="16120" y="47188"/>
                    </a:cubicBezTo>
                    <a:lnTo>
                      <a:pt x="15846" y="47188"/>
                    </a:lnTo>
                    <a:lnTo>
                      <a:pt x="15800" y="47203"/>
                    </a:lnTo>
                    <a:lnTo>
                      <a:pt x="15709" y="47203"/>
                    </a:lnTo>
                    <a:lnTo>
                      <a:pt x="15800" y="47157"/>
                    </a:lnTo>
                    <a:cubicBezTo>
                      <a:pt x="15831" y="47142"/>
                      <a:pt x="15877" y="47127"/>
                      <a:pt x="15907" y="47112"/>
                    </a:cubicBezTo>
                    <a:lnTo>
                      <a:pt x="15937" y="47112"/>
                    </a:lnTo>
                    <a:cubicBezTo>
                      <a:pt x="15953" y="47097"/>
                      <a:pt x="15968" y="47097"/>
                      <a:pt x="15998" y="47081"/>
                    </a:cubicBezTo>
                    <a:cubicBezTo>
                      <a:pt x="16014" y="47081"/>
                      <a:pt x="16029" y="47081"/>
                      <a:pt x="16044" y="47066"/>
                    </a:cubicBezTo>
                    <a:lnTo>
                      <a:pt x="16090" y="47051"/>
                    </a:lnTo>
                    <a:cubicBezTo>
                      <a:pt x="16136" y="47036"/>
                      <a:pt x="16196" y="47020"/>
                      <a:pt x="16242" y="47005"/>
                    </a:cubicBezTo>
                    <a:cubicBezTo>
                      <a:pt x="16273" y="46990"/>
                      <a:pt x="16318" y="46990"/>
                      <a:pt x="16349" y="46975"/>
                    </a:cubicBezTo>
                    <a:lnTo>
                      <a:pt x="16516" y="46929"/>
                    </a:lnTo>
                    <a:close/>
                    <a:moveTo>
                      <a:pt x="12464" y="47157"/>
                    </a:moveTo>
                    <a:cubicBezTo>
                      <a:pt x="12494" y="47157"/>
                      <a:pt x="12540" y="47157"/>
                      <a:pt x="12586" y="47173"/>
                    </a:cubicBezTo>
                    <a:cubicBezTo>
                      <a:pt x="12662" y="47188"/>
                      <a:pt x="12738" y="47203"/>
                      <a:pt x="12829" y="47234"/>
                    </a:cubicBezTo>
                    <a:cubicBezTo>
                      <a:pt x="12966" y="47279"/>
                      <a:pt x="13088" y="47325"/>
                      <a:pt x="13225" y="47386"/>
                    </a:cubicBezTo>
                    <a:cubicBezTo>
                      <a:pt x="13302" y="47416"/>
                      <a:pt x="13378" y="47462"/>
                      <a:pt x="13439" y="47493"/>
                    </a:cubicBezTo>
                    <a:cubicBezTo>
                      <a:pt x="13469" y="47508"/>
                      <a:pt x="13485" y="47508"/>
                      <a:pt x="13500" y="47523"/>
                    </a:cubicBezTo>
                    <a:cubicBezTo>
                      <a:pt x="13530" y="47538"/>
                      <a:pt x="13561" y="47554"/>
                      <a:pt x="13591" y="47569"/>
                    </a:cubicBezTo>
                    <a:cubicBezTo>
                      <a:pt x="13606" y="47584"/>
                      <a:pt x="13606" y="47584"/>
                      <a:pt x="13622" y="47584"/>
                    </a:cubicBezTo>
                    <a:cubicBezTo>
                      <a:pt x="13637" y="47599"/>
                      <a:pt x="13652" y="47599"/>
                      <a:pt x="13667" y="47615"/>
                    </a:cubicBezTo>
                    <a:lnTo>
                      <a:pt x="13652" y="47615"/>
                    </a:lnTo>
                    <a:cubicBezTo>
                      <a:pt x="13698" y="47630"/>
                      <a:pt x="13728" y="47660"/>
                      <a:pt x="13774" y="47691"/>
                    </a:cubicBezTo>
                    <a:cubicBezTo>
                      <a:pt x="13804" y="47721"/>
                      <a:pt x="13835" y="47736"/>
                      <a:pt x="13865" y="47767"/>
                    </a:cubicBezTo>
                    <a:cubicBezTo>
                      <a:pt x="13896" y="47797"/>
                      <a:pt x="13926" y="47828"/>
                      <a:pt x="13972" y="47858"/>
                    </a:cubicBezTo>
                    <a:cubicBezTo>
                      <a:pt x="14003" y="47889"/>
                      <a:pt x="14048" y="47934"/>
                      <a:pt x="14079" y="47965"/>
                    </a:cubicBezTo>
                    <a:cubicBezTo>
                      <a:pt x="14003" y="47965"/>
                      <a:pt x="13942" y="48011"/>
                      <a:pt x="13926" y="48072"/>
                    </a:cubicBezTo>
                    <a:cubicBezTo>
                      <a:pt x="13911" y="48117"/>
                      <a:pt x="13926" y="48163"/>
                      <a:pt x="13957" y="48209"/>
                    </a:cubicBezTo>
                    <a:cubicBezTo>
                      <a:pt x="13972" y="48239"/>
                      <a:pt x="14018" y="48254"/>
                      <a:pt x="14048" y="48254"/>
                    </a:cubicBezTo>
                    <a:lnTo>
                      <a:pt x="14079" y="48254"/>
                    </a:lnTo>
                    <a:lnTo>
                      <a:pt x="14094" y="48270"/>
                    </a:lnTo>
                    <a:cubicBezTo>
                      <a:pt x="14140" y="48285"/>
                      <a:pt x="14170" y="48285"/>
                      <a:pt x="14201" y="48300"/>
                    </a:cubicBezTo>
                    <a:cubicBezTo>
                      <a:pt x="14246" y="48331"/>
                      <a:pt x="14307" y="48361"/>
                      <a:pt x="14353" y="48392"/>
                    </a:cubicBezTo>
                    <a:cubicBezTo>
                      <a:pt x="14429" y="48453"/>
                      <a:pt x="14505" y="48498"/>
                      <a:pt x="14566" y="48544"/>
                    </a:cubicBezTo>
                    <a:cubicBezTo>
                      <a:pt x="14612" y="48590"/>
                      <a:pt x="14658" y="48635"/>
                      <a:pt x="14719" y="48681"/>
                    </a:cubicBezTo>
                    <a:cubicBezTo>
                      <a:pt x="14734" y="48712"/>
                      <a:pt x="14749" y="48727"/>
                      <a:pt x="14764" y="48757"/>
                    </a:cubicBezTo>
                    <a:cubicBezTo>
                      <a:pt x="14780" y="48772"/>
                      <a:pt x="14795" y="48788"/>
                      <a:pt x="14810" y="48803"/>
                    </a:cubicBezTo>
                    <a:cubicBezTo>
                      <a:pt x="14840" y="48864"/>
                      <a:pt x="14886" y="48925"/>
                      <a:pt x="14901" y="48971"/>
                    </a:cubicBezTo>
                    <a:cubicBezTo>
                      <a:pt x="14932" y="49031"/>
                      <a:pt x="14962" y="49092"/>
                      <a:pt x="14978" y="49153"/>
                    </a:cubicBezTo>
                    <a:cubicBezTo>
                      <a:pt x="15008" y="49230"/>
                      <a:pt x="15039" y="49321"/>
                      <a:pt x="15054" y="49397"/>
                    </a:cubicBezTo>
                    <a:cubicBezTo>
                      <a:pt x="15069" y="49489"/>
                      <a:pt x="15084" y="49565"/>
                      <a:pt x="15084" y="49656"/>
                    </a:cubicBezTo>
                    <a:cubicBezTo>
                      <a:pt x="15084" y="49732"/>
                      <a:pt x="15100" y="49793"/>
                      <a:pt x="15084" y="49869"/>
                    </a:cubicBezTo>
                    <a:cubicBezTo>
                      <a:pt x="15084" y="49930"/>
                      <a:pt x="15084" y="50007"/>
                      <a:pt x="15069" y="50098"/>
                    </a:cubicBezTo>
                    <a:cubicBezTo>
                      <a:pt x="15054" y="50174"/>
                      <a:pt x="15039" y="50250"/>
                      <a:pt x="15008" y="50327"/>
                    </a:cubicBezTo>
                    <a:lnTo>
                      <a:pt x="15008" y="50342"/>
                    </a:lnTo>
                    <a:cubicBezTo>
                      <a:pt x="14978" y="50418"/>
                      <a:pt x="14947" y="50509"/>
                      <a:pt x="14917" y="50586"/>
                    </a:cubicBezTo>
                    <a:cubicBezTo>
                      <a:pt x="14886" y="50646"/>
                      <a:pt x="14856" y="50707"/>
                      <a:pt x="14825" y="50753"/>
                    </a:cubicBezTo>
                    <a:cubicBezTo>
                      <a:pt x="14810" y="50799"/>
                      <a:pt x="14795" y="50845"/>
                      <a:pt x="14764" y="50875"/>
                    </a:cubicBezTo>
                    <a:cubicBezTo>
                      <a:pt x="14749" y="50890"/>
                      <a:pt x="14749" y="50905"/>
                      <a:pt x="14734" y="50921"/>
                    </a:cubicBezTo>
                    <a:cubicBezTo>
                      <a:pt x="14734" y="50921"/>
                      <a:pt x="14734" y="50921"/>
                      <a:pt x="14734" y="50936"/>
                    </a:cubicBezTo>
                    <a:cubicBezTo>
                      <a:pt x="14688" y="50997"/>
                      <a:pt x="14642" y="51073"/>
                      <a:pt x="14597" y="51149"/>
                    </a:cubicBezTo>
                    <a:cubicBezTo>
                      <a:pt x="14536" y="51225"/>
                      <a:pt x="14475" y="51302"/>
                      <a:pt x="14429" y="51363"/>
                    </a:cubicBezTo>
                    <a:cubicBezTo>
                      <a:pt x="14368" y="51439"/>
                      <a:pt x="14307" y="51500"/>
                      <a:pt x="14231" y="51576"/>
                    </a:cubicBezTo>
                    <a:cubicBezTo>
                      <a:pt x="14185" y="51637"/>
                      <a:pt x="14124" y="51698"/>
                      <a:pt x="14063" y="51743"/>
                    </a:cubicBezTo>
                    <a:lnTo>
                      <a:pt x="14048" y="51774"/>
                    </a:lnTo>
                    <a:cubicBezTo>
                      <a:pt x="14018" y="51804"/>
                      <a:pt x="13972" y="51835"/>
                      <a:pt x="13942" y="51865"/>
                    </a:cubicBezTo>
                    <a:cubicBezTo>
                      <a:pt x="13911" y="51896"/>
                      <a:pt x="13881" y="51911"/>
                      <a:pt x="13850" y="51942"/>
                    </a:cubicBezTo>
                    <a:cubicBezTo>
                      <a:pt x="13820" y="51957"/>
                      <a:pt x="13774" y="51987"/>
                      <a:pt x="13744" y="52002"/>
                    </a:cubicBezTo>
                    <a:cubicBezTo>
                      <a:pt x="13728" y="52002"/>
                      <a:pt x="13713" y="52018"/>
                      <a:pt x="13683" y="52033"/>
                    </a:cubicBezTo>
                    <a:lnTo>
                      <a:pt x="13576" y="52033"/>
                    </a:lnTo>
                    <a:cubicBezTo>
                      <a:pt x="13576" y="52018"/>
                      <a:pt x="13561" y="52018"/>
                      <a:pt x="13561" y="52018"/>
                    </a:cubicBezTo>
                    <a:cubicBezTo>
                      <a:pt x="13561" y="52018"/>
                      <a:pt x="13545" y="52002"/>
                      <a:pt x="13545" y="52002"/>
                    </a:cubicBezTo>
                    <a:lnTo>
                      <a:pt x="13515" y="51987"/>
                    </a:lnTo>
                    <a:cubicBezTo>
                      <a:pt x="13515" y="51972"/>
                      <a:pt x="13515" y="51972"/>
                      <a:pt x="13500" y="51972"/>
                    </a:cubicBezTo>
                    <a:lnTo>
                      <a:pt x="13500" y="51957"/>
                    </a:lnTo>
                    <a:cubicBezTo>
                      <a:pt x="13485" y="51942"/>
                      <a:pt x="13469" y="51926"/>
                      <a:pt x="13469" y="51896"/>
                    </a:cubicBezTo>
                    <a:cubicBezTo>
                      <a:pt x="13454" y="51881"/>
                      <a:pt x="13454" y="51865"/>
                      <a:pt x="13439" y="51835"/>
                    </a:cubicBezTo>
                    <a:cubicBezTo>
                      <a:pt x="13424" y="51804"/>
                      <a:pt x="13424" y="51774"/>
                      <a:pt x="13408" y="51743"/>
                    </a:cubicBezTo>
                    <a:cubicBezTo>
                      <a:pt x="13393" y="51652"/>
                      <a:pt x="13378" y="51545"/>
                      <a:pt x="13378" y="51439"/>
                    </a:cubicBezTo>
                    <a:cubicBezTo>
                      <a:pt x="13363" y="51393"/>
                      <a:pt x="13363" y="51332"/>
                      <a:pt x="13363" y="51286"/>
                    </a:cubicBezTo>
                    <a:cubicBezTo>
                      <a:pt x="13347" y="51180"/>
                      <a:pt x="13332" y="51104"/>
                      <a:pt x="13317" y="51027"/>
                    </a:cubicBezTo>
                    <a:cubicBezTo>
                      <a:pt x="13317" y="50966"/>
                      <a:pt x="13286" y="50905"/>
                      <a:pt x="13271" y="50829"/>
                    </a:cubicBezTo>
                    <a:cubicBezTo>
                      <a:pt x="13256" y="50768"/>
                      <a:pt x="13225" y="50707"/>
                      <a:pt x="13195" y="50662"/>
                    </a:cubicBezTo>
                    <a:cubicBezTo>
                      <a:pt x="13165" y="50601"/>
                      <a:pt x="13134" y="50540"/>
                      <a:pt x="13088" y="50479"/>
                    </a:cubicBezTo>
                    <a:cubicBezTo>
                      <a:pt x="12921" y="50281"/>
                      <a:pt x="12692" y="50128"/>
                      <a:pt x="12464" y="49991"/>
                    </a:cubicBezTo>
                    <a:lnTo>
                      <a:pt x="12418" y="49961"/>
                    </a:lnTo>
                    <a:cubicBezTo>
                      <a:pt x="12403" y="49961"/>
                      <a:pt x="12388" y="49946"/>
                      <a:pt x="12388" y="49946"/>
                    </a:cubicBezTo>
                    <a:cubicBezTo>
                      <a:pt x="12235" y="49854"/>
                      <a:pt x="12129" y="49778"/>
                      <a:pt x="12022" y="49687"/>
                    </a:cubicBezTo>
                    <a:cubicBezTo>
                      <a:pt x="11961" y="49641"/>
                      <a:pt x="11900" y="49580"/>
                      <a:pt x="11839" y="49504"/>
                    </a:cubicBezTo>
                    <a:cubicBezTo>
                      <a:pt x="11824" y="49489"/>
                      <a:pt x="11809" y="49473"/>
                      <a:pt x="11793" y="49458"/>
                    </a:cubicBezTo>
                    <a:cubicBezTo>
                      <a:pt x="11778" y="49443"/>
                      <a:pt x="11763" y="49428"/>
                      <a:pt x="11748" y="49397"/>
                    </a:cubicBezTo>
                    <a:cubicBezTo>
                      <a:pt x="11717" y="49336"/>
                      <a:pt x="11671" y="49290"/>
                      <a:pt x="11641" y="49230"/>
                    </a:cubicBezTo>
                    <a:cubicBezTo>
                      <a:pt x="11565" y="49047"/>
                      <a:pt x="11489" y="48864"/>
                      <a:pt x="11412" y="48651"/>
                    </a:cubicBezTo>
                    <a:cubicBezTo>
                      <a:pt x="11367" y="48513"/>
                      <a:pt x="11336" y="48407"/>
                      <a:pt x="11306" y="48285"/>
                    </a:cubicBezTo>
                    <a:cubicBezTo>
                      <a:pt x="11291" y="48224"/>
                      <a:pt x="11291" y="48178"/>
                      <a:pt x="11275" y="48117"/>
                    </a:cubicBezTo>
                    <a:lnTo>
                      <a:pt x="11275" y="48102"/>
                    </a:lnTo>
                    <a:lnTo>
                      <a:pt x="11275" y="48056"/>
                    </a:lnTo>
                    <a:cubicBezTo>
                      <a:pt x="11291" y="48026"/>
                      <a:pt x="11291" y="48011"/>
                      <a:pt x="11291" y="47995"/>
                    </a:cubicBezTo>
                    <a:cubicBezTo>
                      <a:pt x="11291" y="47965"/>
                      <a:pt x="11306" y="47934"/>
                      <a:pt x="11306" y="47904"/>
                    </a:cubicBezTo>
                    <a:cubicBezTo>
                      <a:pt x="11306" y="47904"/>
                      <a:pt x="11321" y="47889"/>
                      <a:pt x="11321" y="47889"/>
                    </a:cubicBezTo>
                    <a:cubicBezTo>
                      <a:pt x="11336" y="47843"/>
                      <a:pt x="11351" y="47813"/>
                      <a:pt x="11382" y="47782"/>
                    </a:cubicBezTo>
                    <a:cubicBezTo>
                      <a:pt x="11412" y="47736"/>
                      <a:pt x="11443" y="47691"/>
                      <a:pt x="11473" y="47645"/>
                    </a:cubicBezTo>
                    <a:cubicBezTo>
                      <a:pt x="11519" y="47584"/>
                      <a:pt x="11580" y="47538"/>
                      <a:pt x="11641" y="47477"/>
                    </a:cubicBezTo>
                    <a:cubicBezTo>
                      <a:pt x="11687" y="47447"/>
                      <a:pt x="11732" y="47401"/>
                      <a:pt x="11778" y="47371"/>
                    </a:cubicBezTo>
                    <a:cubicBezTo>
                      <a:pt x="11839" y="47325"/>
                      <a:pt x="11900" y="47295"/>
                      <a:pt x="11961" y="47264"/>
                    </a:cubicBezTo>
                    <a:cubicBezTo>
                      <a:pt x="12007" y="47234"/>
                      <a:pt x="12052" y="47218"/>
                      <a:pt x="12098" y="47203"/>
                    </a:cubicBezTo>
                    <a:cubicBezTo>
                      <a:pt x="12144" y="47188"/>
                      <a:pt x="12174" y="47173"/>
                      <a:pt x="12220" y="47173"/>
                    </a:cubicBezTo>
                    <a:cubicBezTo>
                      <a:pt x="12266" y="47157"/>
                      <a:pt x="12296" y="47157"/>
                      <a:pt x="12342" y="47157"/>
                    </a:cubicBezTo>
                    <a:close/>
                    <a:moveTo>
                      <a:pt x="25650" y="0"/>
                    </a:moveTo>
                    <a:cubicBezTo>
                      <a:pt x="25467" y="0"/>
                      <a:pt x="25301" y="106"/>
                      <a:pt x="25231" y="292"/>
                    </a:cubicBezTo>
                    <a:cubicBezTo>
                      <a:pt x="25155" y="459"/>
                      <a:pt x="25216" y="673"/>
                      <a:pt x="25353" y="795"/>
                    </a:cubicBezTo>
                    <a:cubicBezTo>
                      <a:pt x="25338" y="825"/>
                      <a:pt x="25323" y="856"/>
                      <a:pt x="25308" y="901"/>
                    </a:cubicBezTo>
                    <a:cubicBezTo>
                      <a:pt x="25292" y="932"/>
                      <a:pt x="25277" y="962"/>
                      <a:pt x="25262" y="993"/>
                    </a:cubicBezTo>
                    <a:cubicBezTo>
                      <a:pt x="25234" y="1075"/>
                      <a:pt x="25207" y="1157"/>
                      <a:pt x="25180" y="1240"/>
                    </a:cubicBezTo>
                    <a:lnTo>
                      <a:pt x="25180" y="1240"/>
                    </a:lnTo>
                    <a:cubicBezTo>
                      <a:pt x="25182" y="1229"/>
                      <a:pt x="25184" y="1217"/>
                      <a:pt x="25186" y="1206"/>
                    </a:cubicBezTo>
                    <a:cubicBezTo>
                      <a:pt x="25186" y="1176"/>
                      <a:pt x="25186" y="1160"/>
                      <a:pt x="25201" y="1130"/>
                    </a:cubicBezTo>
                    <a:cubicBezTo>
                      <a:pt x="25216" y="947"/>
                      <a:pt x="25079" y="749"/>
                      <a:pt x="24896" y="703"/>
                    </a:cubicBezTo>
                    <a:cubicBezTo>
                      <a:pt x="24868" y="696"/>
                      <a:pt x="24838" y="693"/>
                      <a:pt x="24809" y="693"/>
                    </a:cubicBezTo>
                    <a:cubicBezTo>
                      <a:pt x="24651" y="693"/>
                      <a:pt x="24491" y="793"/>
                      <a:pt x="24439" y="947"/>
                    </a:cubicBezTo>
                    <a:cubicBezTo>
                      <a:pt x="24424" y="993"/>
                      <a:pt x="24409" y="1023"/>
                      <a:pt x="24393" y="1069"/>
                    </a:cubicBezTo>
                    <a:cubicBezTo>
                      <a:pt x="24393" y="1084"/>
                      <a:pt x="24393" y="1115"/>
                      <a:pt x="24393" y="1145"/>
                    </a:cubicBezTo>
                    <a:cubicBezTo>
                      <a:pt x="24385" y="1168"/>
                      <a:pt x="24376" y="1191"/>
                      <a:pt x="24368" y="1214"/>
                    </a:cubicBezTo>
                    <a:lnTo>
                      <a:pt x="24368" y="1214"/>
                    </a:lnTo>
                    <a:cubicBezTo>
                      <a:pt x="24365" y="1191"/>
                      <a:pt x="24363" y="1168"/>
                      <a:pt x="24363" y="1145"/>
                    </a:cubicBezTo>
                    <a:cubicBezTo>
                      <a:pt x="24363" y="1160"/>
                      <a:pt x="24363" y="1191"/>
                      <a:pt x="24363" y="1221"/>
                    </a:cubicBezTo>
                    <a:cubicBezTo>
                      <a:pt x="24363" y="1223"/>
                      <a:pt x="24363" y="1225"/>
                      <a:pt x="24363" y="1227"/>
                    </a:cubicBezTo>
                    <a:lnTo>
                      <a:pt x="24363" y="1227"/>
                    </a:lnTo>
                    <a:cubicBezTo>
                      <a:pt x="24365" y="1223"/>
                      <a:pt x="24366" y="1218"/>
                      <a:pt x="24368" y="1214"/>
                    </a:cubicBezTo>
                    <a:lnTo>
                      <a:pt x="24368" y="1214"/>
                    </a:lnTo>
                    <a:cubicBezTo>
                      <a:pt x="24382" y="1311"/>
                      <a:pt x="24429" y="1403"/>
                      <a:pt x="24515" y="1465"/>
                    </a:cubicBezTo>
                    <a:cubicBezTo>
                      <a:pt x="24500" y="1495"/>
                      <a:pt x="24485" y="1541"/>
                      <a:pt x="24454" y="1572"/>
                    </a:cubicBezTo>
                    <a:cubicBezTo>
                      <a:pt x="24439" y="1602"/>
                      <a:pt x="24424" y="1633"/>
                      <a:pt x="24424" y="1663"/>
                    </a:cubicBezTo>
                    <a:cubicBezTo>
                      <a:pt x="24409" y="1694"/>
                      <a:pt x="24393" y="1709"/>
                      <a:pt x="24393" y="1724"/>
                    </a:cubicBezTo>
                    <a:lnTo>
                      <a:pt x="24363" y="1785"/>
                    </a:lnTo>
                    <a:cubicBezTo>
                      <a:pt x="24363" y="1800"/>
                      <a:pt x="24363" y="1831"/>
                      <a:pt x="24348" y="1846"/>
                    </a:cubicBezTo>
                    <a:cubicBezTo>
                      <a:pt x="24348" y="1836"/>
                      <a:pt x="24348" y="1826"/>
                      <a:pt x="24348" y="1815"/>
                    </a:cubicBezTo>
                    <a:cubicBezTo>
                      <a:pt x="24348" y="1770"/>
                      <a:pt x="24363" y="1724"/>
                      <a:pt x="24363" y="1663"/>
                    </a:cubicBezTo>
                    <a:cubicBezTo>
                      <a:pt x="24363" y="1617"/>
                      <a:pt x="24363" y="1572"/>
                      <a:pt x="24363" y="1526"/>
                    </a:cubicBezTo>
                    <a:cubicBezTo>
                      <a:pt x="24363" y="1422"/>
                      <a:pt x="24363" y="1317"/>
                      <a:pt x="24363" y="1227"/>
                    </a:cubicBezTo>
                    <a:lnTo>
                      <a:pt x="24363" y="1227"/>
                    </a:lnTo>
                    <a:cubicBezTo>
                      <a:pt x="24329" y="1322"/>
                      <a:pt x="24299" y="1420"/>
                      <a:pt x="24287" y="1526"/>
                    </a:cubicBezTo>
                    <a:cubicBezTo>
                      <a:pt x="24287" y="1587"/>
                      <a:pt x="24272" y="1648"/>
                      <a:pt x="24272" y="1709"/>
                    </a:cubicBezTo>
                    <a:cubicBezTo>
                      <a:pt x="24256" y="1770"/>
                      <a:pt x="24256" y="1831"/>
                      <a:pt x="24256" y="1892"/>
                    </a:cubicBezTo>
                    <a:cubicBezTo>
                      <a:pt x="24241" y="1968"/>
                      <a:pt x="24241" y="2044"/>
                      <a:pt x="24226" y="2120"/>
                    </a:cubicBezTo>
                    <a:cubicBezTo>
                      <a:pt x="24226" y="2196"/>
                      <a:pt x="24226" y="2272"/>
                      <a:pt x="24211" y="2349"/>
                    </a:cubicBezTo>
                    <a:cubicBezTo>
                      <a:pt x="24211" y="2379"/>
                      <a:pt x="24211" y="2425"/>
                      <a:pt x="24211" y="2455"/>
                    </a:cubicBezTo>
                    <a:cubicBezTo>
                      <a:pt x="24165" y="2394"/>
                      <a:pt x="24134" y="2349"/>
                      <a:pt x="24089" y="2303"/>
                    </a:cubicBezTo>
                    <a:cubicBezTo>
                      <a:pt x="24043" y="2242"/>
                      <a:pt x="23997" y="2196"/>
                      <a:pt x="23952" y="2135"/>
                    </a:cubicBezTo>
                    <a:cubicBezTo>
                      <a:pt x="24058" y="2090"/>
                      <a:pt x="24150" y="2013"/>
                      <a:pt x="24195" y="1892"/>
                    </a:cubicBezTo>
                    <a:cubicBezTo>
                      <a:pt x="24272" y="1663"/>
                      <a:pt x="24165" y="1389"/>
                      <a:pt x="23936" y="1313"/>
                    </a:cubicBezTo>
                    <a:cubicBezTo>
                      <a:pt x="23884" y="1292"/>
                      <a:pt x="23831" y="1282"/>
                      <a:pt x="23778" y="1282"/>
                    </a:cubicBezTo>
                    <a:cubicBezTo>
                      <a:pt x="23599" y="1282"/>
                      <a:pt x="23428" y="1395"/>
                      <a:pt x="23357" y="1572"/>
                    </a:cubicBezTo>
                    <a:cubicBezTo>
                      <a:pt x="23266" y="1785"/>
                      <a:pt x="23373" y="2059"/>
                      <a:pt x="23616" y="2151"/>
                    </a:cubicBezTo>
                    <a:cubicBezTo>
                      <a:pt x="23661" y="2168"/>
                      <a:pt x="23706" y="2176"/>
                      <a:pt x="23750" y="2176"/>
                    </a:cubicBezTo>
                    <a:cubicBezTo>
                      <a:pt x="23782" y="2176"/>
                      <a:pt x="23813" y="2172"/>
                      <a:pt x="23845" y="2166"/>
                    </a:cubicBezTo>
                    <a:cubicBezTo>
                      <a:pt x="23860" y="2196"/>
                      <a:pt x="23875" y="2212"/>
                      <a:pt x="23891" y="2242"/>
                    </a:cubicBezTo>
                    <a:cubicBezTo>
                      <a:pt x="23906" y="2272"/>
                      <a:pt x="23936" y="2303"/>
                      <a:pt x="23952" y="2333"/>
                    </a:cubicBezTo>
                    <a:cubicBezTo>
                      <a:pt x="24043" y="2440"/>
                      <a:pt x="24119" y="2547"/>
                      <a:pt x="24211" y="2669"/>
                    </a:cubicBezTo>
                    <a:cubicBezTo>
                      <a:pt x="24211" y="2714"/>
                      <a:pt x="24211" y="2760"/>
                      <a:pt x="24211" y="2821"/>
                    </a:cubicBezTo>
                    <a:cubicBezTo>
                      <a:pt x="24195" y="2928"/>
                      <a:pt x="24195" y="3019"/>
                      <a:pt x="24180" y="3126"/>
                    </a:cubicBezTo>
                    <a:cubicBezTo>
                      <a:pt x="24165" y="3187"/>
                      <a:pt x="24165" y="3248"/>
                      <a:pt x="24165" y="3309"/>
                    </a:cubicBezTo>
                    <a:cubicBezTo>
                      <a:pt x="24150" y="3354"/>
                      <a:pt x="24134" y="3400"/>
                      <a:pt x="24134" y="3446"/>
                    </a:cubicBezTo>
                    <a:cubicBezTo>
                      <a:pt x="24134" y="3476"/>
                      <a:pt x="24119" y="3507"/>
                      <a:pt x="24119" y="3522"/>
                    </a:cubicBezTo>
                    <a:cubicBezTo>
                      <a:pt x="24104" y="3552"/>
                      <a:pt x="24089" y="3583"/>
                      <a:pt x="24073" y="3613"/>
                    </a:cubicBezTo>
                    <a:cubicBezTo>
                      <a:pt x="24073" y="3628"/>
                      <a:pt x="24073" y="3644"/>
                      <a:pt x="24058" y="3644"/>
                    </a:cubicBezTo>
                    <a:cubicBezTo>
                      <a:pt x="24058" y="3659"/>
                      <a:pt x="24058" y="3674"/>
                      <a:pt x="24058" y="3689"/>
                    </a:cubicBezTo>
                    <a:cubicBezTo>
                      <a:pt x="23982" y="3811"/>
                      <a:pt x="23906" y="3933"/>
                      <a:pt x="23845" y="4055"/>
                    </a:cubicBezTo>
                    <a:cubicBezTo>
                      <a:pt x="23784" y="4192"/>
                      <a:pt x="23723" y="4329"/>
                      <a:pt x="23647" y="4451"/>
                    </a:cubicBezTo>
                    <a:cubicBezTo>
                      <a:pt x="23647" y="4421"/>
                      <a:pt x="23662" y="4390"/>
                      <a:pt x="23662" y="4375"/>
                    </a:cubicBezTo>
                    <a:cubicBezTo>
                      <a:pt x="23662" y="4268"/>
                      <a:pt x="23662" y="4162"/>
                      <a:pt x="23662" y="4070"/>
                    </a:cubicBezTo>
                    <a:cubicBezTo>
                      <a:pt x="23662" y="3918"/>
                      <a:pt x="23677" y="3750"/>
                      <a:pt x="23662" y="3598"/>
                    </a:cubicBezTo>
                    <a:cubicBezTo>
                      <a:pt x="23662" y="3568"/>
                      <a:pt x="23662" y="3522"/>
                      <a:pt x="23662" y="3491"/>
                    </a:cubicBezTo>
                    <a:cubicBezTo>
                      <a:pt x="23662" y="3446"/>
                      <a:pt x="23662" y="3400"/>
                      <a:pt x="23662" y="3369"/>
                    </a:cubicBezTo>
                    <a:cubicBezTo>
                      <a:pt x="23662" y="3339"/>
                      <a:pt x="23662" y="3309"/>
                      <a:pt x="23662" y="3293"/>
                    </a:cubicBezTo>
                    <a:cubicBezTo>
                      <a:pt x="23662" y="3278"/>
                      <a:pt x="23647" y="3263"/>
                      <a:pt x="23647" y="3248"/>
                    </a:cubicBezTo>
                    <a:lnTo>
                      <a:pt x="23647" y="3232"/>
                    </a:lnTo>
                    <a:cubicBezTo>
                      <a:pt x="23677" y="3232"/>
                      <a:pt x="23677" y="3217"/>
                      <a:pt x="23693" y="3202"/>
                    </a:cubicBezTo>
                    <a:cubicBezTo>
                      <a:pt x="23708" y="3202"/>
                      <a:pt x="23708" y="3187"/>
                      <a:pt x="23723" y="3156"/>
                    </a:cubicBezTo>
                    <a:cubicBezTo>
                      <a:pt x="23723" y="3156"/>
                      <a:pt x="23738" y="3156"/>
                      <a:pt x="23738" y="3141"/>
                    </a:cubicBezTo>
                    <a:cubicBezTo>
                      <a:pt x="23738" y="3141"/>
                      <a:pt x="23738" y="3126"/>
                      <a:pt x="23754" y="3110"/>
                    </a:cubicBezTo>
                    <a:cubicBezTo>
                      <a:pt x="23754" y="3110"/>
                      <a:pt x="23754" y="3095"/>
                      <a:pt x="23754" y="3095"/>
                    </a:cubicBezTo>
                    <a:cubicBezTo>
                      <a:pt x="23769" y="3080"/>
                      <a:pt x="23769" y="3050"/>
                      <a:pt x="23754" y="3034"/>
                    </a:cubicBezTo>
                    <a:cubicBezTo>
                      <a:pt x="23754" y="3019"/>
                      <a:pt x="23738" y="3004"/>
                      <a:pt x="23738" y="2989"/>
                    </a:cubicBezTo>
                    <a:cubicBezTo>
                      <a:pt x="23708" y="2973"/>
                      <a:pt x="23677" y="2958"/>
                      <a:pt x="23662" y="2958"/>
                    </a:cubicBezTo>
                    <a:cubicBezTo>
                      <a:pt x="23616" y="2958"/>
                      <a:pt x="23586" y="2989"/>
                      <a:pt x="23555" y="3004"/>
                    </a:cubicBezTo>
                    <a:cubicBezTo>
                      <a:pt x="23540" y="3034"/>
                      <a:pt x="23510" y="3080"/>
                      <a:pt x="23510" y="3110"/>
                    </a:cubicBezTo>
                    <a:cubicBezTo>
                      <a:pt x="23510" y="3141"/>
                      <a:pt x="23510" y="3156"/>
                      <a:pt x="23510" y="3171"/>
                    </a:cubicBezTo>
                    <a:cubicBezTo>
                      <a:pt x="23525" y="3187"/>
                      <a:pt x="23525" y="3187"/>
                      <a:pt x="23525" y="3202"/>
                    </a:cubicBezTo>
                    <a:cubicBezTo>
                      <a:pt x="23525" y="3202"/>
                      <a:pt x="23540" y="3217"/>
                      <a:pt x="23540" y="3217"/>
                    </a:cubicBezTo>
                    <a:cubicBezTo>
                      <a:pt x="23555" y="3217"/>
                      <a:pt x="23555" y="3232"/>
                      <a:pt x="23571" y="3232"/>
                    </a:cubicBezTo>
                    <a:cubicBezTo>
                      <a:pt x="23586" y="3232"/>
                      <a:pt x="23586" y="3248"/>
                      <a:pt x="23586" y="3248"/>
                    </a:cubicBezTo>
                    <a:cubicBezTo>
                      <a:pt x="23601" y="3248"/>
                      <a:pt x="23616" y="3248"/>
                      <a:pt x="23616" y="3232"/>
                    </a:cubicBezTo>
                    <a:lnTo>
                      <a:pt x="23616" y="3248"/>
                    </a:lnTo>
                    <a:cubicBezTo>
                      <a:pt x="23616" y="3293"/>
                      <a:pt x="23616" y="3324"/>
                      <a:pt x="23616" y="3369"/>
                    </a:cubicBezTo>
                    <a:cubicBezTo>
                      <a:pt x="23616" y="3400"/>
                      <a:pt x="23601" y="3446"/>
                      <a:pt x="23601" y="3476"/>
                    </a:cubicBezTo>
                    <a:cubicBezTo>
                      <a:pt x="23601" y="3537"/>
                      <a:pt x="23601" y="3613"/>
                      <a:pt x="23601" y="3674"/>
                    </a:cubicBezTo>
                    <a:lnTo>
                      <a:pt x="23586" y="3887"/>
                    </a:lnTo>
                    <a:cubicBezTo>
                      <a:pt x="23586" y="3948"/>
                      <a:pt x="23571" y="4025"/>
                      <a:pt x="23571" y="4101"/>
                    </a:cubicBezTo>
                    <a:cubicBezTo>
                      <a:pt x="23571" y="4207"/>
                      <a:pt x="23571" y="4299"/>
                      <a:pt x="23571" y="4406"/>
                    </a:cubicBezTo>
                    <a:lnTo>
                      <a:pt x="23571" y="4527"/>
                    </a:lnTo>
                    <a:lnTo>
                      <a:pt x="23571" y="4604"/>
                    </a:lnTo>
                    <a:lnTo>
                      <a:pt x="23571" y="4619"/>
                    </a:lnTo>
                    <a:cubicBezTo>
                      <a:pt x="23464" y="4832"/>
                      <a:pt x="23342" y="5045"/>
                      <a:pt x="23251" y="5259"/>
                    </a:cubicBezTo>
                    <a:cubicBezTo>
                      <a:pt x="23175" y="5396"/>
                      <a:pt x="23114" y="5548"/>
                      <a:pt x="23053" y="5685"/>
                    </a:cubicBezTo>
                    <a:cubicBezTo>
                      <a:pt x="22992" y="5838"/>
                      <a:pt x="22946" y="5975"/>
                      <a:pt x="22885" y="6112"/>
                    </a:cubicBezTo>
                    <a:cubicBezTo>
                      <a:pt x="22824" y="6249"/>
                      <a:pt x="22763" y="6386"/>
                      <a:pt x="22717" y="6523"/>
                    </a:cubicBezTo>
                    <a:cubicBezTo>
                      <a:pt x="22672" y="6660"/>
                      <a:pt x="22626" y="6798"/>
                      <a:pt x="22580" y="6935"/>
                    </a:cubicBezTo>
                    <a:cubicBezTo>
                      <a:pt x="22565" y="6996"/>
                      <a:pt x="22535" y="7057"/>
                      <a:pt x="22519" y="7118"/>
                    </a:cubicBezTo>
                    <a:cubicBezTo>
                      <a:pt x="22519" y="7041"/>
                      <a:pt x="22535" y="6965"/>
                      <a:pt x="22535" y="6904"/>
                    </a:cubicBezTo>
                    <a:cubicBezTo>
                      <a:pt x="22550" y="6813"/>
                      <a:pt x="22550" y="6737"/>
                      <a:pt x="22565" y="6645"/>
                    </a:cubicBezTo>
                    <a:cubicBezTo>
                      <a:pt x="22565" y="6569"/>
                      <a:pt x="22565" y="6493"/>
                      <a:pt x="22565" y="6417"/>
                    </a:cubicBezTo>
                    <a:lnTo>
                      <a:pt x="22565" y="6386"/>
                    </a:lnTo>
                    <a:cubicBezTo>
                      <a:pt x="22580" y="6325"/>
                      <a:pt x="22596" y="6264"/>
                      <a:pt x="22611" y="6203"/>
                    </a:cubicBezTo>
                    <a:cubicBezTo>
                      <a:pt x="22626" y="6127"/>
                      <a:pt x="22657" y="6066"/>
                      <a:pt x="22672" y="5990"/>
                    </a:cubicBezTo>
                    <a:cubicBezTo>
                      <a:pt x="22717" y="5838"/>
                      <a:pt x="22748" y="5685"/>
                      <a:pt x="22794" y="5548"/>
                    </a:cubicBezTo>
                    <a:lnTo>
                      <a:pt x="22794" y="5533"/>
                    </a:lnTo>
                    <a:cubicBezTo>
                      <a:pt x="22794" y="5533"/>
                      <a:pt x="22794" y="5518"/>
                      <a:pt x="22778" y="5518"/>
                    </a:cubicBezTo>
                    <a:cubicBezTo>
                      <a:pt x="22778" y="5510"/>
                      <a:pt x="22775" y="5506"/>
                      <a:pt x="22769" y="5506"/>
                    </a:cubicBezTo>
                    <a:cubicBezTo>
                      <a:pt x="22763" y="5506"/>
                      <a:pt x="22756" y="5510"/>
                      <a:pt x="22748" y="5518"/>
                    </a:cubicBezTo>
                    <a:cubicBezTo>
                      <a:pt x="22748" y="5518"/>
                      <a:pt x="22748" y="5518"/>
                      <a:pt x="22748" y="5533"/>
                    </a:cubicBezTo>
                    <a:cubicBezTo>
                      <a:pt x="22748" y="5533"/>
                      <a:pt x="22748" y="5533"/>
                      <a:pt x="22748" y="5548"/>
                    </a:cubicBezTo>
                    <a:cubicBezTo>
                      <a:pt x="22717" y="5609"/>
                      <a:pt x="22687" y="5685"/>
                      <a:pt x="22657" y="5762"/>
                    </a:cubicBezTo>
                    <a:cubicBezTo>
                      <a:pt x="22641" y="5792"/>
                      <a:pt x="22641" y="5822"/>
                      <a:pt x="22626" y="5853"/>
                    </a:cubicBezTo>
                    <a:cubicBezTo>
                      <a:pt x="22611" y="5899"/>
                      <a:pt x="22596" y="5929"/>
                      <a:pt x="22580" y="5975"/>
                    </a:cubicBezTo>
                    <a:cubicBezTo>
                      <a:pt x="22580" y="6005"/>
                      <a:pt x="22565" y="6036"/>
                      <a:pt x="22550" y="6081"/>
                    </a:cubicBezTo>
                    <a:cubicBezTo>
                      <a:pt x="22550" y="6036"/>
                      <a:pt x="22550" y="6005"/>
                      <a:pt x="22550" y="5960"/>
                    </a:cubicBezTo>
                    <a:cubicBezTo>
                      <a:pt x="22535" y="5883"/>
                      <a:pt x="22535" y="5807"/>
                      <a:pt x="22535" y="5731"/>
                    </a:cubicBezTo>
                    <a:cubicBezTo>
                      <a:pt x="22519" y="5670"/>
                      <a:pt x="22519" y="5624"/>
                      <a:pt x="22519" y="5563"/>
                    </a:cubicBezTo>
                    <a:cubicBezTo>
                      <a:pt x="22535" y="5533"/>
                      <a:pt x="22535" y="5503"/>
                      <a:pt x="22550" y="5472"/>
                    </a:cubicBezTo>
                    <a:cubicBezTo>
                      <a:pt x="22550" y="5442"/>
                      <a:pt x="22550" y="5426"/>
                      <a:pt x="22565" y="5411"/>
                    </a:cubicBezTo>
                    <a:cubicBezTo>
                      <a:pt x="22565" y="5396"/>
                      <a:pt x="22565" y="5365"/>
                      <a:pt x="22580" y="5335"/>
                    </a:cubicBezTo>
                    <a:cubicBezTo>
                      <a:pt x="22580" y="5320"/>
                      <a:pt x="22596" y="5289"/>
                      <a:pt x="22611" y="5259"/>
                    </a:cubicBezTo>
                    <a:cubicBezTo>
                      <a:pt x="22626" y="5243"/>
                      <a:pt x="22626" y="5213"/>
                      <a:pt x="22641" y="5198"/>
                    </a:cubicBezTo>
                    <a:cubicBezTo>
                      <a:pt x="22657" y="5167"/>
                      <a:pt x="22672" y="5137"/>
                      <a:pt x="22687" y="5091"/>
                    </a:cubicBezTo>
                    <a:cubicBezTo>
                      <a:pt x="22687" y="5106"/>
                      <a:pt x="22687" y="5106"/>
                      <a:pt x="22687" y="5106"/>
                    </a:cubicBezTo>
                    <a:cubicBezTo>
                      <a:pt x="22717" y="5030"/>
                      <a:pt x="22748" y="4969"/>
                      <a:pt x="22778" y="4908"/>
                    </a:cubicBezTo>
                    <a:cubicBezTo>
                      <a:pt x="22809" y="4847"/>
                      <a:pt x="22839" y="4771"/>
                      <a:pt x="22870" y="4710"/>
                    </a:cubicBezTo>
                    <a:cubicBezTo>
                      <a:pt x="22900" y="4665"/>
                      <a:pt x="22916" y="4619"/>
                      <a:pt x="22931" y="4573"/>
                    </a:cubicBezTo>
                    <a:cubicBezTo>
                      <a:pt x="22946" y="4588"/>
                      <a:pt x="22961" y="4604"/>
                      <a:pt x="22976" y="4604"/>
                    </a:cubicBezTo>
                    <a:cubicBezTo>
                      <a:pt x="23018" y="4617"/>
                      <a:pt x="23061" y="4624"/>
                      <a:pt x="23104" y="4624"/>
                    </a:cubicBezTo>
                    <a:cubicBezTo>
                      <a:pt x="23249" y="4624"/>
                      <a:pt x="23387" y="4547"/>
                      <a:pt x="23434" y="4406"/>
                    </a:cubicBezTo>
                    <a:cubicBezTo>
                      <a:pt x="23510" y="4223"/>
                      <a:pt x="23418" y="4009"/>
                      <a:pt x="23236" y="3948"/>
                    </a:cubicBezTo>
                    <a:cubicBezTo>
                      <a:pt x="23191" y="3929"/>
                      <a:pt x="23146" y="3921"/>
                      <a:pt x="23104" y="3921"/>
                    </a:cubicBezTo>
                    <a:cubicBezTo>
                      <a:pt x="23045" y="3921"/>
                      <a:pt x="22990" y="3937"/>
                      <a:pt x="22946" y="3964"/>
                    </a:cubicBezTo>
                    <a:cubicBezTo>
                      <a:pt x="22961" y="3948"/>
                      <a:pt x="22976" y="3933"/>
                      <a:pt x="22976" y="3903"/>
                    </a:cubicBezTo>
                    <a:cubicBezTo>
                      <a:pt x="23053" y="3705"/>
                      <a:pt x="22961" y="3461"/>
                      <a:pt x="22763" y="3385"/>
                    </a:cubicBezTo>
                    <a:cubicBezTo>
                      <a:pt x="22719" y="3372"/>
                      <a:pt x="22674" y="3366"/>
                      <a:pt x="22631" y="3366"/>
                    </a:cubicBezTo>
                    <a:cubicBezTo>
                      <a:pt x="22462" y="3366"/>
                      <a:pt x="22306" y="3456"/>
                      <a:pt x="22245" y="3613"/>
                    </a:cubicBezTo>
                    <a:cubicBezTo>
                      <a:pt x="22169" y="3811"/>
                      <a:pt x="22260" y="4055"/>
                      <a:pt x="22474" y="4131"/>
                    </a:cubicBezTo>
                    <a:cubicBezTo>
                      <a:pt x="22489" y="4131"/>
                      <a:pt x="22519" y="4131"/>
                      <a:pt x="22550" y="4147"/>
                    </a:cubicBezTo>
                    <a:cubicBezTo>
                      <a:pt x="22519" y="4238"/>
                      <a:pt x="22504" y="4329"/>
                      <a:pt x="22489" y="4436"/>
                    </a:cubicBezTo>
                    <a:cubicBezTo>
                      <a:pt x="22474" y="4512"/>
                      <a:pt x="22458" y="4588"/>
                      <a:pt x="22443" y="4665"/>
                    </a:cubicBezTo>
                    <a:cubicBezTo>
                      <a:pt x="22443" y="4680"/>
                      <a:pt x="22443" y="4710"/>
                      <a:pt x="22443" y="4741"/>
                    </a:cubicBezTo>
                    <a:cubicBezTo>
                      <a:pt x="22428" y="4725"/>
                      <a:pt x="22428" y="4710"/>
                      <a:pt x="22413" y="4695"/>
                    </a:cubicBezTo>
                    <a:cubicBezTo>
                      <a:pt x="22398" y="4665"/>
                      <a:pt x="22367" y="4619"/>
                      <a:pt x="22352" y="4573"/>
                    </a:cubicBezTo>
                    <a:cubicBezTo>
                      <a:pt x="22337" y="4543"/>
                      <a:pt x="22321" y="4527"/>
                      <a:pt x="22306" y="4497"/>
                    </a:cubicBezTo>
                    <a:cubicBezTo>
                      <a:pt x="22306" y="4497"/>
                      <a:pt x="22306" y="4482"/>
                      <a:pt x="22306" y="4482"/>
                    </a:cubicBezTo>
                    <a:lnTo>
                      <a:pt x="22291" y="4482"/>
                    </a:lnTo>
                    <a:cubicBezTo>
                      <a:pt x="22291" y="4466"/>
                      <a:pt x="22276" y="4436"/>
                      <a:pt x="22260" y="4421"/>
                    </a:cubicBezTo>
                    <a:lnTo>
                      <a:pt x="22245" y="4345"/>
                    </a:lnTo>
                    <a:cubicBezTo>
                      <a:pt x="22245" y="4345"/>
                      <a:pt x="22245" y="4360"/>
                      <a:pt x="22245" y="4360"/>
                    </a:cubicBezTo>
                    <a:cubicBezTo>
                      <a:pt x="22230" y="4345"/>
                      <a:pt x="22230" y="4329"/>
                      <a:pt x="22230" y="4314"/>
                    </a:cubicBezTo>
                    <a:cubicBezTo>
                      <a:pt x="22230" y="4314"/>
                      <a:pt x="22230" y="4299"/>
                      <a:pt x="22230" y="4299"/>
                    </a:cubicBezTo>
                    <a:cubicBezTo>
                      <a:pt x="22230" y="4288"/>
                      <a:pt x="22222" y="4277"/>
                      <a:pt x="22212" y="4277"/>
                    </a:cubicBezTo>
                    <a:cubicBezTo>
                      <a:pt x="22208" y="4277"/>
                      <a:pt x="22204" y="4279"/>
                      <a:pt x="22199" y="4284"/>
                    </a:cubicBezTo>
                    <a:cubicBezTo>
                      <a:pt x="22184" y="4284"/>
                      <a:pt x="22184" y="4314"/>
                      <a:pt x="22184" y="4329"/>
                    </a:cubicBezTo>
                    <a:cubicBezTo>
                      <a:pt x="22184" y="4345"/>
                      <a:pt x="22184" y="4360"/>
                      <a:pt x="22199" y="4360"/>
                    </a:cubicBezTo>
                    <a:lnTo>
                      <a:pt x="22199" y="4406"/>
                    </a:lnTo>
                    <a:cubicBezTo>
                      <a:pt x="22215" y="4421"/>
                      <a:pt x="22230" y="4451"/>
                      <a:pt x="22230" y="4466"/>
                    </a:cubicBezTo>
                    <a:cubicBezTo>
                      <a:pt x="22245" y="4512"/>
                      <a:pt x="22276" y="4558"/>
                      <a:pt x="22291" y="4604"/>
                    </a:cubicBezTo>
                    <a:cubicBezTo>
                      <a:pt x="22306" y="4649"/>
                      <a:pt x="22321" y="4695"/>
                      <a:pt x="22337" y="4741"/>
                    </a:cubicBezTo>
                    <a:cubicBezTo>
                      <a:pt x="22352" y="4756"/>
                      <a:pt x="22352" y="4771"/>
                      <a:pt x="22367" y="4786"/>
                    </a:cubicBezTo>
                    <a:cubicBezTo>
                      <a:pt x="22382" y="4817"/>
                      <a:pt x="22382" y="4832"/>
                      <a:pt x="22398" y="4863"/>
                    </a:cubicBezTo>
                    <a:cubicBezTo>
                      <a:pt x="22398" y="4878"/>
                      <a:pt x="22413" y="4908"/>
                      <a:pt x="22413" y="4924"/>
                    </a:cubicBezTo>
                    <a:cubicBezTo>
                      <a:pt x="22413" y="4984"/>
                      <a:pt x="22398" y="5045"/>
                      <a:pt x="22398" y="5106"/>
                    </a:cubicBezTo>
                    <a:cubicBezTo>
                      <a:pt x="22382" y="5183"/>
                      <a:pt x="22367" y="5259"/>
                      <a:pt x="22367" y="5320"/>
                    </a:cubicBezTo>
                    <a:cubicBezTo>
                      <a:pt x="22367" y="5396"/>
                      <a:pt x="22352" y="5487"/>
                      <a:pt x="22352" y="5563"/>
                    </a:cubicBezTo>
                    <a:lnTo>
                      <a:pt x="22352" y="5579"/>
                    </a:lnTo>
                    <a:cubicBezTo>
                      <a:pt x="22352" y="5594"/>
                      <a:pt x="22352" y="5594"/>
                      <a:pt x="22352" y="5609"/>
                    </a:cubicBezTo>
                    <a:cubicBezTo>
                      <a:pt x="22352" y="5762"/>
                      <a:pt x="22352" y="5914"/>
                      <a:pt x="22352" y="6066"/>
                    </a:cubicBezTo>
                    <a:cubicBezTo>
                      <a:pt x="22352" y="6127"/>
                      <a:pt x="22352" y="6203"/>
                      <a:pt x="22352" y="6280"/>
                    </a:cubicBezTo>
                    <a:cubicBezTo>
                      <a:pt x="22352" y="6356"/>
                      <a:pt x="22367" y="6432"/>
                      <a:pt x="22367" y="6508"/>
                    </a:cubicBezTo>
                    <a:cubicBezTo>
                      <a:pt x="22367" y="6660"/>
                      <a:pt x="22382" y="6813"/>
                      <a:pt x="22398" y="6965"/>
                    </a:cubicBezTo>
                    <a:cubicBezTo>
                      <a:pt x="22398" y="7057"/>
                      <a:pt x="22398" y="7133"/>
                      <a:pt x="22413" y="7209"/>
                    </a:cubicBezTo>
                    <a:cubicBezTo>
                      <a:pt x="22428" y="7255"/>
                      <a:pt x="22428" y="7285"/>
                      <a:pt x="22443" y="7331"/>
                    </a:cubicBezTo>
                    <a:cubicBezTo>
                      <a:pt x="22428" y="7346"/>
                      <a:pt x="22428" y="7377"/>
                      <a:pt x="22413" y="7392"/>
                    </a:cubicBezTo>
                    <a:cubicBezTo>
                      <a:pt x="22398" y="7392"/>
                      <a:pt x="22398" y="7407"/>
                      <a:pt x="22398" y="7422"/>
                    </a:cubicBezTo>
                    <a:cubicBezTo>
                      <a:pt x="22382" y="7468"/>
                      <a:pt x="22367" y="7529"/>
                      <a:pt x="22337" y="7575"/>
                    </a:cubicBezTo>
                    <a:cubicBezTo>
                      <a:pt x="22291" y="7757"/>
                      <a:pt x="22230" y="7925"/>
                      <a:pt x="22169" y="8108"/>
                    </a:cubicBezTo>
                    <a:cubicBezTo>
                      <a:pt x="22169" y="8108"/>
                      <a:pt x="22169" y="8123"/>
                      <a:pt x="22154" y="8138"/>
                    </a:cubicBezTo>
                    <a:cubicBezTo>
                      <a:pt x="22123" y="8199"/>
                      <a:pt x="22093" y="8275"/>
                      <a:pt x="22047" y="8352"/>
                    </a:cubicBezTo>
                    <a:cubicBezTo>
                      <a:pt x="22032" y="8397"/>
                      <a:pt x="22017" y="8443"/>
                      <a:pt x="21986" y="8489"/>
                    </a:cubicBezTo>
                    <a:cubicBezTo>
                      <a:pt x="21971" y="8382"/>
                      <a:pt x="21971" y="8291"/>
                      <a:pt x="21956" y="8184"/>
                    </a:cubicBezTo>
                    <a:cubicBezTo>
                      <a:pt x="21940" y="8032"/>
                      <a:pt x="21925" y="7879"/>
                      <a:pt x="21895" y="7727"/>
                    </a:cubicBezTo>
                    <a:cubicBezTo>
                      <a:pt x="21880" y="7651"/>
                      <a:pt x="21880" y="7559"/>
                      <a:pt x="21864" y="7483"/>
                    </a:cubicBezTo>
                    <a:lnTo>
                      <a:pt x="21819" y="7255"/>
                    </a:lnTo>
                    <a:cubicBezTo>
                      <a:pt x="21788" y="7102"/>
                      <a:pt x="21758" y="6950"/>
                      <a:pt x="21712" y="6798"/>
                    </a:cubicBezTo>
                    <a:cubicBezTo>
                      <a:pt x="21712" y="6767"/>
                      <a:pt x="21727" y="6752"/>
                      <a:pt x="21727" y="6721"/>
                    </a:cubicBezTo>
                    <a:lnTo>
                      <a:pt x="21758" y="6554"/>
                    </a:lnTo>
                    <a:cubicBezTo>
                      <a:pt x="21758" y="6523"/>
                      <a:pt x="21758" y="6508"/>
                      <a:pt x="21773" y="6478"/>
                    </a:cubicBezTo>
                    <a:cubicBezTo>
                      <a:pt x="21773" y="6432"/>
                      <a:pt x="21788" y="6371"/>
                      <a:pt x="21788" y="6325"/>
                    </a:cubicBezTo>
                    <a:cubicBezTo>
                      <a:pt x="21788" y="6325"/>
                      <a:pt x="21788" y="6325"/>
                      <a:pt x="21788" y="6340"/>
                    </a:cubicBezTo>
                    <a:lnTo>
                      <a:pt x="21819" y="6203"/>
                    </a:lnTo>
                    <a:cubicBezTo>
                      <a:pt x="21834" y="6142"/>
                      <a:pt x="21834" y="6066"/>
                      <a:pt x="21849" y="6005"/>
                    </a:cubicBezTo>
                    <a:cubicBezTo>
                      <a:pt x="21849" y="5990"/>
                      <a:pt x="21849" y="5990"/>
                      <a:pt x="21864" y="5990"/>
                    </a:cubicBezTo>
                    <a:cubicBezTo>
                      <a:pt x="21864" y="5990"/>
                      <a:pt x="21864" y="5975"/>
                      <a:pt x="21864" y="5975"/>
                    </a:cubicBezTo>
                    <a:cubicBezTo>
                      <a:pt x="21864" y="5960"/>
                      <a:pt x="21864" y="5960"/>
                      <a:pt x="21864" y="5960"/>
                    </a:cubicBezTo>
                    <a:lnTo>
                      <a:pt x="21864" y="5929"/>
                    </a:lnTo>
                    <a:cubicBezTo>
                      <a:pt x="21880" y="5868"/>
                      <a:pt x="21895" y="5792"/>
                      <a:pt x="21895" y="5731"/>
                    </a:cubicBezTo>
                    <a:cubicBezTo>
                      <a:pt x="21895" y="5670"/>
                      <a:pt x="21895" y="5609"/>
                      <a:pt x="21910" y="5548"/>
                    </a:cubicBezTo>
                    <a:cubicBezTo>
                      <a:pt x="21971" y="5548"/>
                      <a:pt x="22047" y="5518"/>
                      <a:pt x="22078" y="5442"/>
                    </a:cubicBezTo>
                    <a:cubicBezTo>
                      <a:pt x="22108" y="5350"/>
                      <a:pt x="22062" y="5259"/>
                      <a:pt x="21986" y="5228"/>
                    </a:cubicBezTo>
                    <a:cubicBezTo>
                      <a:pt x="21956" y="5213"/>
                      <a:pt x="21940" y="5213"/>
                      <a:pt x="21910" y="5213"/>
                    </a:cubicBezTo>
                    <a:cubicBezTo>
                      <a:pt x="21849" y="5213"/>
                      <a:pt x="21788" y="5259"/>
                      <a:pt x="21758" y="5320"/>
                    </a:cubicBezTo>
                    <a:cubicBezTo>
                      <a:pt x="21742" y="5396"/>
                      <a:pt x="21773" y="5487"/>
                      <a:pt x="21834" y="5518"/>
                    </a:cubicBezTo>
                    <a:cubicBezTo>
                      <a:pt x="21834" y="5548"/>
                      <a:pt x="21819" y="5563"/>
                      <a:pt x="21819" y="5594"/>
                    </a:cubicBezTo>
                    <a:cubicBezTo>
                      <a:pt x="21788" y="5716"/>
                      <a:pt x="21773" y="5853"/>
                      <a:pt x="21758" y="5975"/>
                    </a:cubicBezTo>
                    <a:cubicBezTo>
                      <a:pt x="21742" y="6051"/>
                      <a:pt x="21742" y="6127"/>
                      <a:pt x="21727" y="6203"/>
                    </a:cubicBezTo>
                    <a:cubicBezTo>
                      <a:pt x="21712" y="6280"/>
                      <a:pt x="21697" y="6356"/>
                      <a:pt x="21697" y="6432"/>
                    </a:cubicBezTo>
                    <a:cubicBezTo>
                      <a:pt x="21681" y="6493"/>
                      <a:pt x="21681" y="6554"/>
                      <a:pt x="21666" y="6615"/>
                    </a:cubicBezTo>
                    <a:cubicBezTo>
                      <a:pt x="21666" y="6599"/>
                      <a:pt x="21651" y="6599"/>
                      <a:pt x="21651" y="6584"/>
                    </a:cubicBezTo>
                    <a:cubicBezTo>
                      <a:pt x="21636" y="6508"/>
                      <a:pt x="21605" y="6432"/>
                      <a:pt x="21575" y="6356"/>
                    </a:cubicBezTo>
                    <a:cubicBezTo>
                      <a:pt x="21560" y="6280"/>
                      <a:pt x="21529" y="6203"/>
                      <a:pt x="21514" y="6127"/>
                    </a:cubicBezTo>
                    <a:cubicBezTo>
                      <a:pt x="21483" y="6051"/>
                      <a:pt x="21468" y="5990"/>
                      <a:pt x="21438" y="5914"/>
                    </a:cubicBezTo>
                    <a:cubicBezTo>
                      <a:pt x="21438" y="5868"/>
                      <a:pt x="21422" y="5822"/>
                      <a:pt x="21422" y="5792"/>
                    </a:cubicBezTo>
                    <a:cubicBezTo>
                      <a:pt x="21407" y="5746"/>
                      <a:pt x="21407" y="5716"/>
                      <a:pt x="21407" y="5670"/>
                    </a:cubicBezTo>
                    <a:cubicBezTo>
                      <a:pt x="21392" y="5594"/>
                      <a:pt x="21377" y="5518"/>
                      <a:pt x="21377" y="5442"/>
                    </a:cubicBezTo>
                    <a:cubicBezTo>
                      <a:pt x="21361" y="5365"/>
                      <a:pt x="21361" y="5289"/>
                      <a:pt x="21346" y="5228"/>
                    </a:cubicBezTo>
                    <a:cubicBezTo>
                      <a:pt x="21346" y="5152"/>
                      <a:pt x="21331" y="5076"/>
                      <a:pt x="21316" y="5000"/>
                    </a:cubicBezTo>
                    <a:cubicBezTo>
                      <a:pt x="21316" y="4969"/>
                      <a:pt x="21316" y="4954"/>
                      <a:pt x="21316" y="4924"/>
                    </a:cubicBezTo>
                    <a:cubicBezTo>
                      <a:pt x="21377" y="4908"/>
                      <a:pt x="21422" y="4878"/>
                      <a:pt x="21453" y="4802"/>
                    </a:cubicBezTo>
                    <a:cubicBezTo>
                      <a:pt x="21499" y="4695"/>
                      <a:pt x="21438" y="4573"/>
                      <a:pt x="21331" y="4543"/>
                    </a:cubicBezTo>
                    <a:cubicBezTo>
                      <a:pt x="21303" y="4531"/>
                      <a:pt x="21274" y="4525"/>
                      <a:pt x="21246" y="4525"/>
                    </a:cubicBezTo>
                    <a:cubicBezTo>
                      <a:pt x="21167" y="4525"/>
                      <a:pt x="21095" y="4571"/>
                      <a:pt x="21072" y="4649"/>
                    </a:cubicBezTo>
                    <a:cubicBezTo>
                      <a:pt x="21026" y="4756"/>
                      <a:pt x="21072" y="4878"/>
                      <a:pt x="21179" y="4924"/>
                    </a:cubicBezTo>
                    <a:cubicBezTo>
                      <a:pt x="21209" y="4924"/>
                      <a:pt x="21224" y="4939"/>
                      <a:pt x="21255" y="4939"/>
                    </a:cubicBezTo>
                    <a:cubicBezTo>
                      <a:pt x="21255" y="4939"/>
                      <a:pt x="21255" y="4954"/>
                      <a:pt x="21255" y="4969"/>
                    </a:cubicBezTo>
                    <a:cubicBezTo>
                      <a:pt x="21255" y="5045"/>
                      <a:pt x="21255" y="5122"/>
                      <a:pt x="21270" y="5198"/>
                    </a:cubicBezTo>
                    <a:cubicBezTo>
                      <a:pt x="21270" y="5274"/>
                      <a:pt x="21285" y="5350"/>
                      <a:pt x="21301" y="5426"/>
                    </a:cubicBezTo>
                    <a:cubicBezTo>
                      <a:pt x="21316" y="5579"/>
                      <a:pt x="21331" y="5731"/>
                      <a:pt x="21361" y="5868"/>
                    </a:cubicBezTo>
                    <a:cubicBezTo>
                      <a:pt x="21377" y="5944"/>
                      <a:pt x="21407" y="6021"/>
                      <a:pt x="21422" y="6097"/>
                    </a:cubicBezTo>
                    <a:cubicBezTo>
                      <a:pt x="21453" y="6173"/>
                      <a:pt x="21468" y="6249"/>
                      <a:pt x="21499" y="6310"/>
                    </a:cubicBezTo>
                    <a:cubicBezTo>
                      <a:pt x="21514" y="6386"/>
                      <a:pt x="21544" y="6462"/>
                      <a:pt x="21560" y="6539"/>
                    </a:cubicBezTo>
                    <a:cubicBezTo>
                      <a:pt x="21544" y="6523"/>
                      <a:pt x="21544" y="6508"/>
                      <a:pt x="21529" y="6493"/>
                    </a:cubicBezTo>
                    <a:cubicBezTo>
                      <a:pt x="21514" y="6478"/>
                      <a:pt x="21499" y="6462"/>
                      <a:pt x="21499" y="6447"/>
                    </a:cubicBezTo>
                    <a:cubicBezTo>
                      <a:pt x="21483" y="6432"/>
                      <a:pt x="21468" y="6432"/>
                      <a:pt x="21453" y="6417"/>
                    </a:cubicBezTo>
                    <a:cubicBezTo>
                      <a:pt x="21422" y="6386"/>
                      <a:pt x="21392" y="6356"/>
                      <a:pt x="21377" y="6340"/>
                    </a:cubicBezTo>
                    <a:cubicBezTo>
                      <a:pt x="21346" y="6310"/>
                      <a:pt x="21316" y="6295"/>
                      <a:pt x="21285" y="6264"/>
                    </a:cubicBezTo>
                    <a:cubicBezTo>
                      <a:pt x="21255" y="6234"/>
                      <a:pt x="21224" y="6219"/>
                      <a:pt x="21194" y="6188"/>
                    </a:cubicBezTo>
                    <a:cubicBezTo>
                      <a:pt x="21133" y="6142"/>
                      <a:pt x="21072" y="6081"/>
                      <a:pt x="21026" y="6036"/>
                    </a:cubicBezTo>
                    <a:cubicBezTo>
                      <a:pt x="20996" y="6021"/>
                      <a:pt x="20981" y="6005"/>
                      <a:pt x="20965" y="5990"/>
                    </a:cubicBezTo>
                    <a:cubicBezTo>
                      <a:pt x="20950" y="5990"/>
                      <a:pt x="20935" y="5975"/>
                      <a:pt x="20935" y="5960"/>
                    </a:cubicBezTo>
                    <a:lnTo>
                      <a:pt x="20843" y="5883"/>
                    </a:lnTo>
                    <a:lnTo>
                      <a:pt x="20737" y="5792"/>
                    </a:lnTo>
                    <a:lnTo>
                      <a:pt x="20722" y="5792"/>
                    </a:lnTo>
                    <a:cubicBezTo>
                      <a:pt x="20752" y="5777"/>
                      <a:pt x="20783" y="5746"/>
                      <a:pt x="20783" y="5716"/>
                    </a:cubicBezTo>
                    <a:cubicBezTo>
                      <a:pt x="20828" y="5594"/>
                      <a:pt x="20783" y="5457"/>
                      <a:pt x="20661" y="5411"/>
                    </a:cubicBezTo>
                    <a:cubicBezTo>
                      <a:pt x="20633" y="5401"/>
                      <a:pt x="20604" y="5396"/>
                      <a:pt x="20576" y="5396"/>
                    </a:cubicBezTo>
                    <a:cubicBezTo>
                      <a:pt x="20481" y="5396"/>
                      <a:pt x="20391" y="5451"/>
                      <a:pt x="20356" y="5533"/>
                    </a:cubicBezTo>
                    <a:cubicBezTo>
                      <a:pt x="20310" y="5655"/>
                      <a:pt x="20371" y="5792"/>
                      <a:pt x="20493" y="5838"/>
                    </a:cubicBezTo>
                    <a:cubicBezTo>
                      <a:pt x="20515" y="5848"/>
                      <a:pt x="20538" y="5854"/>
                      <a:pt x="20563" y="5854"/>
                    </a:cubicBezTo>
                    <a:cubicBezTo>
                      <a:pt x="20608" y="5854"/>
                      <a:pt x="20657" y="5837"/>
                      <a:pt x="20706" y="5807"/>
                    </a:cubicBezTo>
                    <a:lnTo>
                      <a:pt x="20843" y="5944"/>
                    </a:lnTo>
                    <a:cubicBezTo>
                      <a:pt x="20874" y="5960"/>
                      <a:pt x="20904" y="5990"/>
                      <a:pt x="20935" y="6005"/>
                    </a:cubicBezTo>
                    <a:cubicBezTo>
                      <a:pt x="20950" y="6021"/>
                      <a:pt x="20981" y="6036"/>
                      <a:pt x="20996" y="6066"/>
                    </a:cubicBezTo>
                    <a:cubicBezTo>
                      <a:pt x="21042" y="6097"/>
                      <a:pt x="21072" y="6127"/>
                      <a:pt x="21118" y="6158"/>
                    </a:cubicBezTo>
                    <a:cubicBezTo>
                      <a:pt x="21148" y="6203"/>
                      <a:pt x="21194" y="6234"/>
                      <a:pt x="21240" y="6264"/>
                    </a:cubicBezTo>
                    <a:cubicBezTo>
                      <a:pt x="21270" y="6295"/>
                      <a:pt x="21316" y="6340"/>
                      <a:pt x="21361" y="6371"/>
                    </a:cubicBezTo>
                    <a:cubicBezTo>
                      <a:pt x="21377" y="6386"/>
                      <a:pt x="21392" y="6401"/>
                      <a:pt x="21422" y="6432"/>
                    </a:cubicBezTo>
                    <a:cubicBezTo>
                      <a:pt x="21438" y="6447"/>
                      <a:pt x="21453" y="6462"/>
                      <a:pt x="21468" y="6478"/>
                    </a:cubicBezTo>
                    <a:cubicBezTo>
                      <a:pt x="21483" y="6493"/>
                      <a:pt x="21483" y="6508"/>
                      <a:pt x="21499" y="6508"/>
                    </a:cubicBezTo>
                    <a:cubicBezTo>
                      <a:pt x="21499" y="6523"/>
                      <a:pt x="21514" y="6539"/>
                      <a:pt x="21529" y="6554"/>
                    </a:cubicBezTo>
                    <a:cubicBezTo>
                      <a:pt x="21544" y="6569"/>
                      <a:pt x="21560" y="6599"/>
                      <a:pt x="21575" y="6615"/>
                    </a:cubicBezTo>
                    <a:cubicBezTo>
                      <a:pt x="21575" y="6630"/>
                      <a:pt x="21575" y="6630"/>
                      <a:pt x="21590" y="6630"/>
                    </a:cubicBezTo>
                    <a:cubicBezTo>
                      <a:pt x="21590" y="6645"/>
                      <a:pt x="21590" y="6660"/>
                      <a:pt x="21590" y="6660"/>
                    </a:cubicBezTo>
                    <a:cubicBezTo>
                      <a:pt x="21605" y="6706"/>
                      <a:pt x="21605" y="6737"/>
                      <a:pt x="21620" y="6767"/>
                    </a:cubicBezTo>
                    <a:cubicBezTo>
                      <a:pt x="21620" y="6798"/>
                      <a:pt x="21636" y="6813"/>
                      <a:pt x="21636" y="6843"/>
                    </a:cubicBezTo>
                    <a:cubicBezTo>
                      <a:pt x="21636" y="6858"/>
                      <a:pt x="21636" y="6874"/>
                      <a:pt x="21620" y="6889"/>
                    </a:cubicBezTo>
                    <a:cubicBezTo>
                      <a:pt x="21620" y="6904"/>
                      <a:pt x="21636" y="6919"/>
                      <a:pt x="21636" y="6919"/>
                    </a:cubicBezTo>
                    <a:lnTo>
                      <a:pt x="21651" y="6919"/>
                    </a:lnTo>
                    <a:cubicBezTo>
                      <a:pt x="21651" y="6935"/>
                      <a:pt x="21651" y="6935"/>
                      <a:pt x="21651" y="6935"/>
                    </a:cubicBezTo>
                    <a:cubicBezTo>
                      <a:pt x="21681" y="7057"/>
                      <a:pt x="21712" y="7194"/>
                      <a:pt x="21727" y="7316"/>
                    </a:cubicBezTo>
                    <a:cubicBezTo>
                      <a:pt x="21742" y="7407"/>
                      <a:pt x="21758" y="7483"/>
                      <a:pt x="21773" y="7575"/>
                    </a:cubicBezTo>
                    <a:cubicBezTo>
                      <a:pt x="21773" y="7605"/>
                      <a:pt x="21788" y="7636"/>
                      <a:pt x="21788" y="7666"/>
                    </a:cubicBezTo>
                    <a:cubicBezTo>
                      <a:pt x="21788" y="7712"/>
                      <a:pt x="21803" y="7742"/>
                      <a:pt x="21803" y="7773"/>
                    </a:cubicBezTo>
                    <a:cubicBezTo>
                      <a:pt x="21803" y="7818"/>
                      <a:pt x="21819" y="7849"/>
                      <a:pt x="21819" y="7895"/>
                    </a:cubicBezTo>
                    <a:cubicBezTo>
                      <a:pt x="21803" y="7849"/>
                      <a:pt x="21773" y="7803"/>
                      <a:pt x="21742" y="7773"/>
                    </a:cubicBezTo>
                    <a:cubicBezTo>
                      <a:pt x="21727" y="7742"/>
                      <a:pt x="21697" y="7712"/>
                      <a:pt x="21666" y="7681"/>
                    </a:cubicBezTo>
                    <a:cubicBezTo>
                      <a:pt x="21651" y="7651"/>
                      <a:pt x="21620" y="7620"/>
                      <a:pt x="21605" y="7605"/>
                    </a:cubicBezTo>
                    <a:lnTo>
                      <a:pt x="21529" y="7514"/>
                    </a:lnTo>
                    <a:lnTo>
                      <a:pt x="21483" y="7468"/>
                    </a:lnTo>
                    <a:cubicBezTo>
                      <a:pt x="21468" y="7453"/>
                      <a:pt x="21453" y="7437"/>
                      <a:pt x="21438" y="7422"/>
                    </a:cubicBezTo>
                    <a:cubicBezTo>
                      <a:pt x="21422" y="7407"/>
                      <a:pt x="21422" y="7392"/>
                      <a:pt x="21407" y="7377"/>
                    </a:cubicBezTo>
                    <a:cubicBezTo>
                      <a:pt x="21392" y="7377"/>
                      <a:pt x="21377" y="7361"/>
                      <a:pt x="21361" y="7346"/>
                    </a:cubicBezTo>
                    <a:cubicBezTo>
                      <a:pt x="21331" y="7316"/>
                      <a:pt x="21301" y="7300"/>
                      <a:pt x="21270" y="7270"/>
                    </a:cubicBezTo>
                    <a:lnTo>
                      <a:pt x="21179" y="7194"/>
                    </a:lnTo>
                    <a:cubicBezTo>
                      <a:pt x="21163" y="7178"/>
                      <a:pt x="21148" y="7163"/>
                      <a:pt x="21133" y="7148"/>
                    </a:cubicBezTo>
                    <a:cubicBezTo>
                      <a:pt x="21118" y="7133"/>
                      <a:pt x="21102" y="7118"/>
                      <a:pt x="21087" y="7102"/>
                    </a:cubicBezTo>
                    <a:cubicBezTo>
                      <a:pt x="21102" y="7087"/>
                      <a:pt x="21118" y="7057"/>
                      <a:pt x="21133" y="7026"/>
                    </a:cubicBezTo>
                    <a:cubicBezTo>
                      <a:pt x="21179" y="6904"/>
                      <a:pt x="21118" y="6767"/>
                      <a:pt x="20996" y="6721"/>
                    </a:cubicBezTo>
                    <a:cubicBezTo>
                      <a:pt x="20968" y="6711"/>
                      <a:pt x="20940" y="6706"/>
                      <a:pt x="20912" y="6706"/>
                    </a:cubicBezTo>
                    <a:cubicBezTo>
                      <a:pt x="20817" y="6706"/>
                      <a:pt x="20727" y="6764"/>
                      <a:pt x="20691" y="6858"/>
                    </a:cubicBezTo>
                    <a:cubicBezTo>
                      <a:pt x="20645" y="6980"/>
                      <a:pt x="20706" y="7118"/>
                      <a:pt x="20828" y="7163"/>
                    </a:cubicBezTo>
                    <a:cubicBezTo>
                      <a:pt x="20852" y="7175"/>
                      <a:pt x="20877" y="7180"/>
                      <a:pt x="20903" y="7180"/>
                    </a:cubicBezTo>
                    <a:cubicBezTo>
                      <a:pt x="20945" y="7180"/>
                      <a:pt x="20989" y="7167"/>
                      <a:pt x="21026" y="7148"/>
                    </a:cubicBezTo>
                    <a:cubicBezTo>
                      <a:pt x="21042" y="7163"/>
                      <a:pt x="21042" y="7163"/>
                      <a:pt x="21057" y="7163"/>
                    </a:cubicBezTo>
                    <a:cubicBezTo>
                      <a:pt x="21057" y="7148"/>
                      <a:pt x="21057" y="7133"/>
                      <a:pt x="21057" y="7133"/>
                    </a:cubicBezTo>
                    <a:cubicBezTo>
                      <a:pt x="21072" y="7148"/>
                      <a:pt x="21072" y="7148"/>
                      <a:pt x="21087" y="7163"/>
                    </a:cubicBezTo>
                    <a:cubicBezTo>
                      <a:pt x="21133" y="7209"/>
                      <a:pt x="21179" y="7270"/>
                      <a:pt x="21224" y="7316"/>
                    </a:cubicBezTo>
                    <a:cubicBezTo>
                      <a:pt x="21255" y="7346"/>
                      <a:pt x="21285" y="7377"/>
                      <a:pt x="21316" y="7407"/>
                    </a:cubicBezTo>
                    <a:cubicBezTo>
                      <a:pt x="21331" y="7422"/>
                      <a:pt x="21346" y="7453"/>
                      <a:pt x="21377" y="7468"/>
                    </a:cubicBezTo>
                    <a:cubicBezTo>
                      <a:pt x="21392" y="7498"/>
                      <a:pt x="21422" y="7529"/>
                      <a:pt x="21438" y="7559"/>
                    </a:cubicBezTo>
                    <a:cubicBezTo>
                      <a:pt x="21468" y="7575"/>
                      <a:pt x="21483" y="7605"/>
                      <a:pt x="21514" y="7636"/>
                    </a:cubicBezTo>
                    <a:cubicBezTo>
                      <a:pt x="21529" y="7666"/>
                      <a:pt x="21560" y="7696"/>
                      <a:pt x="21590" y="7727"/>
                    </a:cubicBezTo>
                    <a:cubicBezTo>
                      <a:pt x="21605" y="7742"/>
                      <a:pt x="21620" y="7773"/>
                      <a:pt x="21651" y="7803"/>
                    </a:cubicBezTo>
                    <a:cubicBezTo>
                      <a:pt x="21697" y="7864"/>
                      <a:pt x="21742" y="7940"/>
                      <a:pt x="21788" y="8016"/>
                    </a:cubicBezTo>
                    <a:cubicBezTo>
                      <a:pt x="21803" y="8062"/>
                      <a:pt x="21819" y="8093"/>
                      <a:pt x="21849" y="8138"/>
                    </a:cubicBezTo>
                    <a:cubicBezTo>
                      <a:pt x="21849" y="8154"/>
                      <a:pt x="21849" y="8169"/>
                      <a:pt x="21849" y="8184"/>
                    </a:cubicBezTo>
                    <a:lnTo>
                      <a:pt x="21864" y="8275"/>
                    </a:lnTo>
                    <a:cubicBezTo>
                      <a:pt x="21880" y="8352"/>
                      <a:pt x="21895" y="8428"/>
                      <a:pt x="21895" y="8489"/>
                    </a:cubicBezTo>
                    <a:cubicBezTo>
                      <a:pt x="21910" y="8550"/>
                      <a:pt x="21910" y="8595"/>
                      <a:pt x="21925" y="8656"/>
                    </a:cubicBezTo>
                    <a:cubicBezTo>
                      <a:pt x="21880" y="8763"/>
                      <a:pt x="21849" y="8870"/>
                      <a:pt x="21803" y="8976"/>
                    </a:cubicBezTo>
                    <a:cubicBezTo>
                      <a:pt x="21742" y="9113"/>
                      <a:pt x="21681" y="9251"/>
                      <a:pt x="21636" y="9388"/>
                    </a:cubicBezTo>
                    <a:cubicBezTo>
                      <a:pt x="21605" y="9449"/>
                      <a:pt x="21590" y="9510"/>
                      <a:pt x="21560" y="9570"/>
                    </a:cubicBezTo>
                    <a:cubicBezTo>
                      <a:pt x="21544" y="9647"/>
                      <a:pt x="21514" y="9723"/>
                      <a:pt x="21499" y="9799"/>
                    </a:cubicBezTo>
                    <a:cubicBezTo>
                      <a:pt x="21468" y="9860"/>
                      <a:pt x="21453" y="9936"/>
                      <a:pt x="21438" y="9997"/>
                    </a:cubicBezTo>
                    <a:cubicBezTo>
                      <a:pt x="21422" y="10073"/>
                      <a:pt x="21392" y="10149"/>
                      <a:pt x="21377" y="10226"/>
                    </a:cubicBezTo>
                    <a:cubicBezTo>
                      <a:pt x="21301" y="10439"/>
                      <a:pt x="21224" y="10652"/>
                      <a:pt x="21163" y="10850"/>
                    </a:cubicBezTo>
                    <a:cubicBezTo>
                      <a:pt x="21087" y="11079"/>
                      <a:pt x="21011" y="11292"/>
                      <a:pt x="20950" y="11505"/>
                    </a:cubicBezTo>
                    <a:cubicBezTo>
                      <a:pt x="20904" y="11658"/>
                      <a:pt x="20859" y="11810"/>
                      <a:pt x="20813" y="11963"/>
                    </a:cubicBezTo>
                    <a:cubicBezTo>
                      <a:pt x="20767" y="12100"/>
                      <a:pt x="20737" y="12222"/>
                      <a:pt x="20691" y="12343"/>
                    </a:cubicBezTo>
                    <a:lnTo>
                      <a:pt x="20691" y="12328"/>
                    </a:lnTo>
                    <a:cubicBezTo>
                      <a:pt x="20706" y="12237"/>
                      <a:pt x="20691" y="12145"/>
                      <a:pt x="20691" y="12069"/>
                    </a:cubicBezTo>
                    <a:cubicBezTo>
                      <a:pt x="20691" y="11963"/>
                      <a:pt x="20691" y="11856"/>
                      <a:pt x="20691" y="11764"/>
                    </a:cubicBezTo>
                    <a:cubicBezTo>
                      <a:pt x="20676" y="11582"/>
                      <a:pt x="20661" y="11399"/>
                      <a:pt x="20645" y="11216"/>
                    </a:cubicBezTo>
                    <a:cubicBezTo>
                      <a:pt x="20661" y="11201"/>
                      <a:pt x="20661" y="11201"/>
                      <a:pt x="20661" y="11201"/>
                    </a:cubicBezTo>
                    <a:lnTo>
                      <a:pt x="20661" y="11170"/>
                    </a:lnTo>
                    <a:cubicBezTo>
                      <a:pt x="20661" y="11155"/>
                      <a:pt x="20661" y="11140"/>
                      <a:pt x="20661" y="11140"/>
                    </a:cubicBezTo>
                    <a:cubicBezTo>
                      <a:pt x="20661" y="11125"/>
                      <a:pt x="20661" y="11125"/>
                      <a:pt x="20661" y="11109"/>
                    </a:cubicBezTo>
                    <a:cubicBezTo>
                      <a:pt x="20676" y="11018"/>
                      <a:pt x="20691" y="10926"/>
                      <a:pt x="20706" y="10835"/>
                    </a:cubicBezTo>
                    <a:cubicBezTo>
                      <a:pt x="20706" y="10831"/>
                      <a:pt x="20706" y="10827"/>
                      <a:pt x="20706" y="10820"/>
                    </a:cubicBezTo>
                    <a:lnTo>
                      <a:pt x="20767" y="10546"/>
                    </a:lnTo>
                    <a:cubicBezTo>
                      <a:pt x="20783" y="10439"/>
                      <a:pt x="20813" y="10348"/>
                      <a:pt x="20828" y="10256"/>
                    </a:cubicBezTo>
                    <a:cubicBezTo>
                      <a:pt x="20874" y="10058"/>
                      <a:pt x="20935" y="9875"/>
                      <a:pt x="20996" y="9692"/>
                    </a:cubicBezTo>
                    <a:cubicBezTo>
                      <a:pt x="21057" y="9525"/>
                      <a:pt x="21118" y="9357"/>
                      <a:pt x="21194" y="9205"/>
                    </a:cubicBezTo>
                    <a:cubicBezTo>
                      <a:pt x="21255" y="9037"/>
                      <a:pt x="21316" y="8885"/>
                      <a:pt x="21361" y="8717"/>
                    </a:cubicBezTo>
                    <a:cubicBezTo>
                      <a:pt x="21407" y="8626"/>
                      <a:pt x="21438" y="8534"/>
                      <a:pt x="21468" y="8443"/>
                    </a:cubicBezTo>
                    <a:cubicBezTo>
                      <a:pt x="21499" y="8336"/>
                      <a:pt x="21529" y="8199"/>
                      <a:pt x="21453" y="8108"/>
                    </a:cubicBezTo>
                    <a:cubicBezTo>
                      <a:pt x="21419" y="8074"/>
                      <a:pt x="21376" y="8056"/>
                      <a:pt x="21331" y="8056"/>
                    </a:cubicBezTo>
                    <a:cubicBezTo>
                      <a:pt x="21316" y="8056"/>
                      <a:pt x="21301" y="8058"/>
                      <a:pt x="21285" y="8062"/>
                    </a:cubicBezTo>
                    <a:cubicBezTo>
                      <a:pt x="21240" y="8077"/>
                      <a:pt x="21194" y="8108"/>
                      <a:pt x="21163" y="8154"/>
                    </a:cubicBezTo>
                    <a:cubicBezTo>
                      <a:pt x="21118" y="8214"/>
                      <a:pt x="21102" y="8291"/>
                      <a:pt x="21087" y="8382"/>
                    </a:cubicBezTo>
                    <a:cubicBezTo>
                      <a:pt x="21087" y="8428"/>
                      <a:pt x="21087" y="8474"/>
                      <a:pt x="21087" y="8519"/>
                    </a:cubicBezTo>
                    <a:cubicBezTo>
                      <a:pt x="21087" y="8565"/>
                      <a:pt x="21087" y="8611"/>
                      <a:pt x="21087" y="8656"/>
                    </a:cubicBezTo>
                    <a:cubicBezTo>
                      <a:pt x="21087" y="8687"/>
                      <a:pt x="21072" y="8717"/>
                      <a:pt x="21057" y="8748"/>
                    </a:cubicBezTo>
                    <a:cubicBezTo>
                      <a:pt x="21042" y="8824"/>
                      <a:pt x="21011" y="8900"/>
                      <a:pt x="20996" y="8976"/>
                    </a:cubicBezTo>
                    <a:cubicBezTo>
                      <a:pt x="20981" y="9022"/>
                      <a:pt x="20965" y="9083"/>
                      <a:pt x="20965" y="9129"/>
                    </a:cubicBezTo>
                    <a:cubicBezTo>
                      <a:pt x="20950" y="9159"/>
                      <a:pt x="20935" y="9190"/>
                      <a:pt x="20920" y="9220"/>
                    </a:cubicBezTo>
                    <a:cubicBezTo>
                      <a:pt x="20920" y="9235"/>
                      <a:pt x="20920" y="9235"/>
                      <a:pt x="20920" y="9235"/>
                    </a:cubicBezTo>
                    <a:cubicBezTo>
                      <a:pt x="20889" y="9357"/>
                      <a:pt x="20843" y="9479"/>
                      <a:pt x="20828" y="9616"/>
                    </a:cubicBezTo>
                    <a:cubicBezTo>
                      <a:pt x="20813" y="9677"/>
                      <a:pt x="20798" y="9738"/>
                      <a:pt x="20783" y="9799"/>
                    </a:cubicBezTo>
                    <a:cubicBezTo>
                      <a:pt x="20767" y="9860"/>
                      <a:pt x="20752" y="9921"/>
                      <a:pt x="20752" y="9982"/>
                    </a:cubicBezTo>
                    <a:cubicBezTo>
                      <a:pt x="20752" y="9997"/>
                      <a:pt x="20737" y="9997"/>
                      <a:pt x="20737" y="10012"/>
                    </a:cubicBezTo>
                    <a:cubicBezTo>
                      <a:pt x="20737" y="10028"/>
                      <a:pt x="20737" y="10043"/>
                      <a:pt x="20737" y="10058"/>
                    </a:cubicBezTo>
                    <a:cubicBezTo>
                      <a:pt x="20737" y="10068"/>
                      <a:pt x="20737" y="10078"/>
                      <a:pt x="20737" y="10089"/>
                    </a:cubicBezTo>
                    <a:cubicBezTo>
                      <a:pt x="20706" y="10165"/>
                      <a:pt x="20691" y="10256"/>
                      <a:pt x="20676" y="10348"/>
                    </a:cubicBezTo>
                    <a:cubicBezTo>
                      <a:pt x="20661" y="10485"/>
                      <a:pt x="20630" y="10622"/>
                      <a:pt x="20615" y="10774"/>
                    </a:cubicBezTo>
                    <a:cubicBezTo>
                      <a:pt x="20615" y="10744"/>
                      <a:pt x="20615" y="10713"/>
                      <a:pt x="20615" y="10667"/>
                    </a:cubicBezTo>
                    <a:cubicBezTo>
                      <a:pt x="20600" y="10469"/>
                      <a:pt x="20584" y="10256"/>
                      <a:pt x="20554" y="10043"/>
                    </a:cubicBezTo>
                    <a:cubicBezTo>
                      <a:pt x="20554" y="9967"/>
                      <a:pt x="20539" y="9906"/>
                      <a:pt x="20524" y="9829"/>
                    </a:cubicBezTo>
                    <a:lnTo>
                      <a:pt x="20524" y="9799"/>
                    </a:lnTo>
                    <a:cubicBezTo>
                      <a:pt x="20524" y="9723"/>
                      <a:pt x="20508" y="9662"/>
                      <a:pt x="20508" y="9601"/>
                    </a:cubicBezTo>
                    <a:cubicBezTo>
                      <a:pt x="20508" y="9525"/>
                      <a:pt x="20508" y="9449"/>
                      <a:pt x="20508" y="9388"/>
                    </a:cubicBezTo>
                    <a:cubicBezTo>
                      <a:pt x="20508" y="9342"/>
                      <a:pt x="20508" y="9296"/>
                      <a:pt x="20508" y="9251"/>
                    </a:cubicBezTo>
                    <a:cubicBezTo>
                      <a:pt x="20524" y="9235"/>
                      <a:pt x="20539" y="9220"/>
                      <a:pt x="20524" y="9205"/>
                    </a:cubicBezTo>
                    <a:lnTo>
                      <a:pt x="20508" y="9129"/>
                    </a:lnTo>
                    <a:lnTo>
                      <a:pt x="20493" y="9129"/>
                    </a:lnTo>
                    <a:cubicBezTo>
                      <a:pt x="20493" y="9068"/>
                      <a:pt x="20493" y="9007"/>
                      <a:pt x="20493" y="8946"/>
                    </a:cubicBezTo>
                    <a:cubicBezTo>
                      <a:pt x="20493" y="8809"/>
                      <a:pt x="20493" y="8656"/>
                      <a:pt x="20493" y="8519"/>
                    </a:cubicBezTo>
                    <a:cubicBezTo>
                      <a:pt x="20493" y="8428"/>
                      <a:pt x="20508" y="8336"/>
                      <a:pt x="20508" y="8245"/>
                    </a:cubicBezTo>
                    <a:cubicBezTo>
                      <a:pt x="20524" y="8214"/>
                      <a:pt x="20524" y="8169"/>
                      <a:pt x="20524" y="8138"/>
                    </a:cubicBezTo>
                    <a:cubicBezTo>
                      <a:pt x="20524" y="8123"/>
                      <a:pt x="20539" y="8108"/>
                      <a:pt x="20539" y="8093"/>
                    </a:cubicBezTo>
                    <a:cubicBezTo>
                      <a:pt x="20551" y="8095"/>
                      <a:pt x="20565" y="8096"/>
                      <a:pt x="20578" y="8096"/>
                    </a:cubicBezTo>
                    <a:cubicBezTo>
                      <a:pt x="20644" y="8096"/>
                      <a:pt x="20711" y="8065"/>
                      <a:pt x="20737" y="8001"/>
                    </a:cubicBezTo>
                    <a:cubicBezTo>
                      <a:pt x="20767" y="7910"/>
                      <a:pt x="20722" y="7803"/>
                      <a:pt x="20645" y="7773"/>
                    </a:cubicBezTo>
                    <a:cubicBezTo>
                      <a:pt x="20626" y="7766"/>
                      <a:pt x="20606" y="7763"/>
                      <a:pt x="20586" y="7763"/>
                    </a:cubicBezTo>
                    <a:cubicBezTo>
                      <a:pt x="20512" y="7763"/>
                      <a:pt x="20441" y="7804"/>
                      <a:pt x="20417" y="7864"/>
                    </a:cubicBezTo>
                    <a:cubicBezTo>
                      <a:pt x="20402" y="7895"/>
                      <a:pt x="20402" y="7925"/>
                      <a:pt x="20402" y="7940"/>
                    </a:cubicBezTo>
                    <a:cubicBezTo>
                      <a:pt x="20402" y="7940"/>
                      <a:pt x="20402" y="7940"/>
                      <a:pt x="20402" y="7955"/>
                    </a:cubicBezTo>
                    <a:cubicBezTo>
                      <a:pt x="20371" y="7971"/>
                      <a:pt x="20371" y="8001"/>
                      <a:pt x="20371" y="8032"/>
                    </a:cubicBezTo>
                    <a:cubicBezTo>
                      <a:pt x="20371" y="8093"/>
                      <a:pt x="20356" y="8154"/>
                      <a:pt x="20356" y="8199"/>
                    </a:cubicBezTo>
                    <a:lnTo>
                      <a:pt x="20341" y="8397"/>
                    </a:lnTo>
                    <a:cubicBezTo>
                      <a:pt x="20325" y="8474"/>
                      <a:pt x="20325" y="8565"/>
                      <a:pt x="20325" y="8641"/>
                    </a:cubicBezTo>
                    <a:cubicBezTo>
                      <a:pt x="20310" y="8580"/>
                      <a:pt x="20295" y="8519"/>
                      <a:pt x="20264" y="8458"/>
                    </a:cubicBezTo>
                    <a:cubicBezTo>
                      <a:pt x="20250" y="8386"/>
                      <a:pt x="20222" y="8327"/>
                      <a:pt x="20193" y="8256"/>
                    </a:cubicBezTo>
                    <a:lnTo>
                      <a:pt x="20193" y="8256"/>
                    </a:lnTo>
                    <a:cubicBezTo>
                      <a:pt x="20197" y="8260"/>
                      <a:pt x="20204" y="8260"/>
                      <a:pt x="20204" y="8260"/>
                    </a:cubicBezTo>
                    <a:cubicBezTo>
                      <a:pt x="20188" y="8245"/>
                      <a:pt x="20188" y="8230"/>
                      <a:pt x="20173" y="8214"/>
                    </a:cubicBezTo>
                    <a:cubicBezTo>
                      <a:pt x="20175" y="8214"/>
                      <a:pt x="20176" y="8214"/>
                      <a:pt x="20177" y="8215"/>
                    </a:cubicBezTo>
                    <a:lnTo>
                      <a:pt x="20177" y="8215"/>
                    </a:lnTo>
                    <a:cubicBezTo>
                      <a:pt x="20173" y="8206"/>
                      <a:pt x="20173" y="8199"/>
                      <a:pt x="20173" y="8199"/>
                    </a:cubicBezTo>
                    <a:cubicBezTo>
                      <a:pt x="20158" y="8154"/>
                      <a:pt x="20143" y="8108"/>
                      <a:pt x="20127" y="8062"/>
                    </a:cubicBezTo>
                    <a:cubicBezTo>
                      <a:pt x="20112" y="8032"/>
                      <a:pt x="20097" y="7986"/>
                      <a:pt x="20097" y="7940"/>
                    </a:cubicBezTo>
                    <a:cubicBezTo>
                      <a:pt x="20066" y="7818"/>
                      <a:pt x="20051" y="7712"/>
                      <a:pt x="20036" y="7590"/>
                    </a:cubicBezTo>
                    <a:cubicBezTo>
                      <a:pt x="20036" y="7575"/>
                      <a:pt x="20021" y="7559"/>
                      <a:pt x="20021" y="7529"/>
                    </a:cubicBezTo>
                    <a:cubicBezTo>
                      <a:pt x="20143" y="7529"/>
                      <a:pt x="20264" y="7468"/>
                      <a:pt x="20310" y="7346"/>
                    </a:cubicBezTo>
                    <a:cubicBezTo>
                      <a:pt x="20371" y="7194"/>
                      <a:pt x="20295" y="7011"/>
                      <a:pt x="20143" y="6950"/>
                    </a:cubicBezTo>
                    <a:cubicBezTo>
                      <a:pt x="20107" y="6936"/>
                      <a:pt x="20069" y="6929"/>
                      <a:pt x="20032" y="6929"/>
                    </a:cubicBezTo>
                    <a:cubicBezTo>
                      <a:pt x="19911" y="6929"/>
                      <a:pt x="19793" y="7001"/>
                      <a:pt x="19746" y="7118"/>
                    </a:cubicBezTo>
                    <a:cubicBezTo>
                      <a:pt x="19686" y="7270"/>
                      <a:pt x="19762" y="7453"/>
                      <a:pt x="19914" y="7514"/>
                    </a:cubicBezTo>
                    <a:lnTo>
                      <a:pt x="19929" y="7514"/>
                    </a:lnTo>
                    <a:cubicBezTo>
                      <a:pt x="19929" y="7590"/>
                      <a:pt x="19929" y="7651"/>
                      <a:pt x="19945" y="7712"/>
                    </a:cubicBezTo>
                    <a:cubicBezTo>
                      <a:pt x="19945" y="7757"/>
                      <a:pt x="19945" y="7788"/>
                      <a:pt x="19960" y="7834"/>
                    </a:cubicBezTo>
                    <a:cubicBezTo>
                      <a:pt x="19960" y="7879"/>
                      <a:pt x="19975" y="7910"/>
                      <a:pt x="19975" y="7955"/>
                    </a:cubicBezTo>
                    <a:cubicBezTo>
                      <a:pt x="19990" y="7986"/>
                      <a:pt x="20005" y="8032"/>
                      <a:pt x="20005" y="8062"/>
                    </a:cubicBezTo>
                    <a:cubicBezTo>
                      <a:pt x="20021" y="8108"/>
                      <a:pt x="20036" y="8138"/>
                      <a:pt x="20051" y="8169"/>
                    </a:cubicBezTo>
                    <a:cubicBezTo>
                      <a:pt x="20066" y="8245"/>
                      <a:pt x="20097" y="8306"/>
                      <a:pt x="20127" y="8382"/>
                    </a:cubicBezTo>
                    <a:cubicBezTo>
                      <a:pt x="20158" y="8443"/>
                      <a:pt x="20188" y="8519"/>
                      <a:pt x="20219" y="8580"/>
                    </a:cubicBezTo>
                    <a:cubicBezTo>
                      <a:pt x="20234" y="8641"/>
                      <a:pt x="20249" y="8702"/>
                      <a:pt x="20280" y="8748"/>
                    </a:cubicBezTo>
                    <a:cubicBezTo>
                      <a:pt x="20280" y="8778"/>
                      <a:pt x="20295" y="8809"/>
                      <a:pt x="20295" y="8824"/>
                    </a:cubicBezTo>
                    <a:cubicBezTo>
                      <a:pt x="20310" y="8854"/>
                      <a:pt x="20310" y="8870"/>
                      <a:pt x="20325" y="8900"/>
                    </a:cubicBezTo>
                    <a:cubicBezTo>
                      <a:pt x="20325" y="8946"/>
                      <a:pt x="20325" y="9007"/>
                      <a:pt x="20325" y="9068"/>
                    </a:cubicBezTo>
                    <a:cubicBezTo>
                      <a:pt x="20341" y="9144"/>
                      <a:pt x="20341" y="9220"/>
                      <a:pt x="20356" y="9296"/>
                    </a:cubicBezTo>
                    <a:cubicBezTo>
                      <a:pt x="20356" y="9388"/>
                      <a:pt x="20371" y="9479"/>
                      <a:pt x="20371" y="9570"/>
                    </a:cubicBezTo>
                    <a:cubicBezTo>
                      <a:pt x="20386" y="9662"/>
                      <a:pt x="20386" y="9738"/>
                      <a:pt x="20402" y="9829"/>
                    </a:cubicBezTo>
                    <a:cubicBezTo>
                      <a:pt x="20402" y="9921"/>
                      <a:pt x="20386" y="10012"/>
                      <a:pt x="20402" y="10104"/>
                    </a:cubicBezTo>
                    <a:cubicBezTo>
                      <a:pt x="20402" y="10210"/>
                      <a:pt x="20402" y="10317"/>
                      <a:pt x="20402" y="10408"/>
                    </a:cubicBezTo>
                    <a:cubicBezTo>
                      <a:pt x="20417" y="10515"/>
                      <a:pt x="20402" y="10622"/>
                      <a:pt x="20402" y="10728"/>
                    </a:cubicBezTo>
                    <a:cubicBezTo>
                      <a:pt x="20402" y="10926"/>
                      <a:pt x="20402" y="11125"/>
                      <a:pt x="20417" y="11323"/>
                    </a:cubicBezTo>
                    <a:cubicBezTo>
                      <a:pt x="20386" y="11262"/>
                      <a:pt x="20371" y="11216"/>
                      <a:pt x="20356" y="11155"/>
                    </a:cubicBezTo>
                    <a:cubicBezTo>
                      <a:pt x="20356" y="11140"/>
                      <a:pt x="20341" y="11125"/>
                      <a:pt x="20341" y="11109"/>
                    </a:cubicBezTo>
                    <a:lnTo>
                      <a:pt x="20310" y="11003"/>
                    </a:lnTo>
                    <a:cubicBezTo>
                      <a:pt x="20295" y="10957"/>
                      <a:pt x="20280" y="10911"/>
                      <a:pt x="20280" y="10866"/>
                    </a:cubicBezTo>
                    <a:lnTo>
                      <a:pt x="20234" y="10713"/>
                    </a:lnTo>
                    <a:cubicBezTo>
                      <a:pt x="20219" y="10637"/>
                      <a:pt x="20204" y="10561"/>
                      <a:pt x="20173" y="10485"/>
                    </a:cubicBezTo>
                    <a:cubicBezTo>
                      <a:pt x="20158" y="10408"/>
                      <a:pt x="20127" y="10332"/>
                      <a:pt x="20112" y="10256"/>
                    </a:cubicBezTo>
                    <a:cubicBezTo>
                      <a:pt x="20097" y="10226"/>
                      <a:pt x="20082" y="10210"/>
                      <a:pt x="20082" y="10180"/>
                    </a:cubicBezTo>
                    <a:cubicBezTo>
                      <a:pt x="20066" y="10134"/>
                      <a:pt x="20051" y="10089"/>
                      <a:pt x="20036" y="10028"/>
                    </a:cubicBezTo>
                    <a:cubicBezTo>
                      <a:pt x="20021" y="9936"/>
                      <a:pt x="20005" y="9845"/>
                      <a:pt x="19990" y="9753"/>
                    </a:cubicBezTo>
                    <a:cubicBezTo>
                      <a:pt x="19975" y="9662"/>
                      <a:pt x="19960" y="9586"/>
                      <a:pt x="19945" y="9494"/>
                    </a:cubicBezTo>
                    <a:cubicBezTo>
                      <a:pt x="19929" y="9403"/>
                      <a:pt x="19899" y="9327"/>
                      <a:pt x="19884" y="9235"/>
                    </a:cubicBezTo>
                    <a:lnTo>
                      <a:pt x="19807" y="9007"/>
                    </a:lnTo>
                    <a:cubicBezTo>
                      <a:pt x="19793" y="8920"/>
                      <a:pt x="19765" y="8847"/>
                      <a:pt x="19736" y="8774"/>
                    </a:cubicBezTo>
                    <a:lnTo>
                      <a:pt x="19736" y="8774"/>
                    </a:lnTo>
                    <a:cubicBezTo>
                      <a:pt x="19740" y="8778"/>
                      <a:pt x="19746" y="8778"/>
                      <a:pt x="19746" y="8778"/>
                    </a:cubicBezTo>
                    <a:cubicBezTo>
                      <a:pt x="19716" y="8717"/>
                      <a:pt x="19686" y="8641"/>
                      <a:pt x="19670" y="8565"/>
                    </a:cubicBezTo>
                    <a:cubicBezTo>
                      <a:pt x="19670" y="8550"/>
                      <a:pt x="19670" y="8534"/>
                      <a:pt x="19655" y="8504"/>
                    </a:cubicBezTo>
                    <a:cubicBezTo>
                      <a:pt x="19655" y="8489"/>
                      <a:pt x="19655" y="8474"/>
                      <a:pt x="19655" y="8458"/>
                    </a:cubicBezTo>
                    <a:cubicBezTo>
                      <a:pt x="19670" y="8397"/>
                      <a:pt x="19670" y="8336"/>
                      <a:pt x="19670" y="8275"/>
                    </a:cubicBezTo>
                    <a:cubicBezTo>
                      <a:pt x="19670" y="8199"/>
                      <a:pt x="19686" y="8123"/>
                      <a:pt x="19670" y="8047"/>
                    </a:cubicBezTo>
                    <a:cubicBezTo>
                      <a:pt x="19655" y="7986"/>
                      <a:pt x="19640" y="7940"/>
                      <a:pt x="19609" y="7895"/>
                    </a:cubicBezTo>
                    <a:cubicBezTo>
                      <a:pt x="19655" y="7864"/>
                      <a:pt x="19670" y="7818"/>
                      <a:pt x="19655" y="7773"/>
                    </a:cubicBezTo>
                    <a:cubicBezTo>
                      <a:pt x="19655" y="7757"/>
                      <a:pt x="19655" y="7742"/>
                      <a:pt x="19640" y="7742"/>
                    </a:cubicBezTo>
                    <a:cubicBezTo>
                      <a:pt x="19625" y="7712"/>
                      <a:pt x="19609" y="7681"/>
                      <a:pt x="19579" y="7666"/>
                    </a:cubicBezTo>
                    <a:cubicBezTo>
                      <a:pt x="19564" y="7651"/>
                      <a:pt x="19533" y="7636"/>
                      <a:pt x="19503" y="7620"/>
                    </a:cubicBezTo>
                    <a:cubicBezTo>
                      <a:pt x="19482" y="7605"/>
                      <a:pt x="19460" y="7598"/>
                      <a:pt x="19439" y="7598"/>
                    </a:cubicBezTo>
                    <a:cubicBezTo>
                      <a:pt x="19396" y="7598"/>
                      <a:pt x="19355" y="7625"/>
                      <a:pt x="19335" y="7666"/>
                    </a:cubicBezTo>
                    <a:cubicBezTo>
                      <a:pt x="19305" y="7712"/>
                      <a:pt x="19320" y="7757"/>
                      <a:pt x="19335" y="7788"/>
                    </a:cubicBezTo>
                    <a:cubicBezTo>
                      <a:pt x="19320" y="7818"/>
                      <a:pt x="19320" y="7849"/>
                      <a:pt x="19320" y="7879"/>
                    </a:cubicBezTo>
                    <a:cubicBezTo>
                      <a:pt x="19305" y="7895"/>
                      <a:pt x="19305" y="7910"/>
                      <a:pt x="19320" y="7925"/>
                    </a:cubicBezTo>
                    <a:cubicBezTo>
                      <a:pt x="19320" y="8016"/>
                      <a:pt x="19335" y="8093"/>
                      <a:pt x="19350" y="8169"/>
                    </a:cubicBezTo>
                    <a:cubicBezTo>
                      <a:pt x="19366" y="8214"/>
                      <a:pt x="19366" y="8245"/>
                      <a:pt x="19381" y="8291"/>
                    </a:cubicBezTo>
                    <a:cubicBezTo>
                      <a:pt x="19381" y="8321"/>
                      <a:pt x="19381" y="8352"/>
                      <a:pt x="19396" y="8382"/>
                    </a:cubicBezTo>
                    <a:cubicBezTo>
                      <a:pt x="19396" y="8397"/>
                      <a:pt x="19381" y="8397"/>
                      <a:pt x="19381" y="8413"/>
                    </a:cubicBezTo>
                    <a:cubicBezTo>
                      <a:pt x="19366" y="8489"/>
                      <a:pt x="19381" y="8580"/>
                      <a:pt x="19411" y="8656"/>
                    </a:cubicBezTo>
                    <a:cubicBezTo>
                      <a:pt x="19427" y="8733"/>
                      <a:pt x="19457" y="8809"/>
                      <a:pt x="19487" y="8870"/>
                    </a:cubicBezTo>
                    <a:cubicBezTo>
                      <a:pt x="19518" y="8931"/>
                      <a:pt x="19548" y="9007"/>
                      <a:pt x="19579" y="9068"/>
                    </a:cubicBezTo>
                    <a:cubicBezTo>
                      <a:pt x="19579" y="9072"/>
                      <a:pt x="19579" y="9075"/>
                      <a:pt x="19579" y="9083"/>
                    </a:cubicBezTo>
                    <a:cubicBezTo>
                      <a:pt x="19579" y="9083"/>
                      <a:pt x="19594" y="9098"/>
                      <a:pt x="19594" y="9098"/>
                    </a:cubicBezTo>
                    <a:cubicBezTo>
                      <a:pt x="19594" y="9098"/>
                      <a:pt x="19594" y="9113"/>
                      <a:pt x="19594" y="9129"/>
                    </a:cubicBezTo>
                    <a:cubicBezTo>
                      <a:pt x="19594" y="9129"/>
                      <a:pt x="19594" y="9144"/>
                      <a:pt x="19594" y="9144"/>
                    </a:cubicBezTo>
                    <a:lnTo>
                      <a:pt x="19594" y="9159"/>
                    </a:lnTo>
                    <a:lnTo>
                      <a:pt x="19609" y="9159"/>
                    </a:lnTo>
                    <a:cubicBezTo>
                      <a:pt x="19609" y="9159"/>
                      <a:pt x="19609" y="9174"/>
                      <a:pt x="19609" y="9174"/>
                    </a:cubicBezTo>
                    <a:lnTo>
                      <a:pt x="19625" y="9251"/>
                    </a:lnTo>
                    <a:lnTo>
                      <a:pt x="19625" y="9266"/>
                    </a:lnTo>
                    <a:cubicBezTo>
                      <a:pt x="19625" y="9296"/>
                      <a:pt x="19640" y="9311"/>
                      <a:pt x="19640" y="9342"/>
                    </a:cubicBezTo>
                    <a:lnTo>
                      <a:pt x="19640" y="9357"/>
                    </a:lnTo>
                    <a:cubicBezTo>
                      <a:pt x="19655" y="9388"/>
                      <a:pt x="19670" y="9433"/>
                      <a:pt x="19670" y="9479"/>
                    </a:cubicBezTo>
                    <a:lnTo>
                      <a:pt x="19670" y="9464"/>
                    </a:lnTo>
                    <a:cubicBezTo>
                      <a:pt x="19686" y="9555"/>
                      <a:pt x="19716" y="9631"/>
                      <a:pt x="19731" y="9708"/>
                    </a:cubicBezTo>
                    <a:cubicBezTo>
                      <a:pt x="19746" y="9769"/>
                      <a:pt x="19777" y="9845"/>
                      <a:pt x="19792" y="9921"/>
                    </a:cubicBezTo>
                    <a:cubicBezTo>
                      <a:pt x="19807" y="9951"/>
                      <a:pt x="19823" y="9982"/>
                      <a:pt x="19823" y="10012"/>
                    </a:cubicBezTo>
                    <a:cubicBezTo>
                      <a:pt x="19838" y="10058"/>
                      <a:pt x="19868" y="10104"/>
                      <a:pt x="19884" y="10149"/>
                    </a:cubicBezTo>
                    <a:cubicBezTo>
                      <a:pt x="19899" y="10210"/>
                      <a:pt x="19929" y="10287"/>
                      <a:pt x="19960" y="10348"/>
                    </a:cubicBezTo>
                    <a:cubicBezTo>
                      <a:pt x="19990" y="10439"/>
                      <a:pt x="20021" y="10515"/>
                      <a:pt x="20036" y="10607"/>
                    </a:cubicBezTo>
                    <a:cubicBezTo>
                      <a:pt x="20051" y="10637"/>
                      <a:pt x="20051" y="10652"/>
                      <a:pt x="20066" y="10683"/>
                    </a:cubicBezTo>
                    <a:cubicBezTo>
                      <a:pt x="20051" y="10667"/>
                      <a:pt x="20051" y="10652"/>
                      <a:pt x="20036" y="10637"/>
                    </a:cubicBezTo>
                    <a:cubicBezTo>
                      <a:pt x="20005" y="10591"/>
                      <a:pt x="19960" y="10546"/>
                      <a:pt x="19929" y="10485"/>
                    </a:cubicBezTo>
                    <a:cubicBezTo>
                      <a:pt x="19914" y="10454"/>
                      <a:pt x="19899" y="10424"/>
                      <a:pt x="19868" y="10393"/>
                    </a:cubicBezTo>
                    <a:cubicBezTo>
                      <a:pt x="19868" y="10378"/>
                      <a:pt x="19853" y="10363"/>
                      <a:pt x="19838" y="10348"/>
                    </a:cubicBezTo>
                    <a:cubicBezTo>
                      <a:pt x="19823" y="10332"/>
                      <a:pt x="19823" y="10317"/>
                      <a:pt x="19807" y="10302"/>
                    </a:cubicBezTo>
                    <a:cubicBezTo>
                      <a:pt x="19792" y="10287"/>
                      <a:pt x="19792" y="10271"/>
                      <a:pt x="19777" y="10256"/>
                    </a:cubicBezTo>
                    <a:cubicBezTo>
                      <a:pt x="19762" y="10241"/>
                      <a:pt x="19762" y="10226"/>
                      <a:pt x="19746" y="10210"/>
                    </a:cubicBezTo>
                    <a:cubicBezTo>
                      <a:pt x="19731" y="10195"/>
                      <a:pt x="19716" y="10180"/>
                      <a:pt x="19701" y="10165"/>
                    </a:cubicBezTo>
                    <a:cubicBezTo>
                      <a:pt x="19686" y="10134"/>
                      <a:pt x="19670" y="10119"/>
                      <a:pt x="19655" y="10104"/>
                    </a:cubicBezTo>
                    <a:cubicBezTo>
                      <a:pt x="19609" y="10058"/>
                      <a:pt x="19564" y="9997"/>
                      <a:pt x="19503" y="9936"/>
                    </a:cubicBezTo>
                    <a:cubicBezTo>
                      <a:pt x="19457" y="9875"/>
                      <a:pt x="19411" y="9829"/>
                      <a:pt x="19350" y="9769"/>
                    </a:cubicBezTo>
                    <a:cubicBezTo>
                      <a:pt x="19335" y="9753"/>
                      <a:pt x="19320" y="9738"/>
                      <a:pt x="19305" y="9723"/>
                    </a:cubicBezTo>
                    <a:cubicBezTo>
                      <a:pt x="19305" y="9723"/>
                      <a:pt x="19305" y="9723"/>
                      <a:pt x="19305" y="9708"/>
                    </a:cubicBezTo>
                    <a:cubicBezTo>
                      <a:pt x="19335" y="9708"/>
                      <a:pt x="19366" y="9677"/>
                      <a:pt x="19366" y="9647"/>
                    </a:cubicBezTo>
                    <a:cubicBezTo>
                      <a:pt x="19396" y="9586"/>
                      <a:pt x="19366" y="9525"/>
                      <a:pt x="19305" y="9510"/>
                    </a:cubicBezTo>
                    <a:cubicBezTo>
                      <a:pt x="19288" y="9501"/>
                      <a:pt x="19272" y="9498"/>
                      <a:pt x="19257" y="9498"/>
                    </a:cubicBezTo>
                    <a:cubicBezTo>
                      <a:pt x="19214" y="9498"/>
                      <a:pt x="19179" y="9526"/>
                      <a:pt x="19168" y="9570"/>
                    </a:cubicBezTo>
                    <a:cubicBezTo>
                      <a:pt x="19137" y="9616"/>
                      <a:pt x="19168" y="9692"/>
                      <a:pt x="19213" y="9708"/>
                    </a:cubicBezTo>
                    <a:cubicBezTo>
                      <a:pt x="19228" y="9708"/>
                      <a:pt x="19213" y="9723"/>
                      <a:pt x="19228" y="9723"/>
                    </a:cubicBezTo>
                    <a:cubicBezTo>
                      <a:pt x="19244" y="9753"/>
                      <a:pt x="19274" y="9784"/>
                      <a:pt x="19305" y="9814"/>
                    </a:cubicBezTo>
                    <a:cubicBezTo>
                      <a:pt x="19320" y="9829"/>
                      <a:pt x="19335" y="9860"/>
                      <a:pt x="19366" y="9890"/>
                    </a:cubicBezTo>
                    <a:cubicBezTo>
                      <a:pt x="19411" y="9936"/>
                      <a:pt x="19457" y="9997"/>
                      <a:pt x="19487" y="10058"/>
                    </a:cubicBezTo>
                    <a:cubicBezTo>
                      <a:pt x="19518" y="10089"/>
                      <a:pt x="19548" y="10119"/>
                      <a:pt x="19579" y="10149"/>
                    </a:cubicBezTo>
                    <a:cubicBezTo>
                      <a:pt x="19594" y="10165"/>
                      <a:pt x="19609" y="10195"/>
                      <a:pt x="19640" y="10210"/>
                    </a:cubicBezTo>
                    <a:lnTo>
                      <a:pt x="19686" y="10271"/>
                    </a:lnTo>
                    <a:lnTo>
                      <a:pt x="19716" y="10302"/>
                    </a:lnTo>
                    <a:cubicBezTo>
                      <a:pt x="19731" y="10332"/>
                      <a:pt x="19762" y="10363"/>
                      <a:pt x="19777" y="10378"/>
                    </a:cubicBezTo>
                    <a:cubicBezTo>
                      <a:pt x="19807" y="10424"/>
                      <a:pt x="19838" y="10469"/>
                      <a:pt x="19868" y="10500"/>
                    </a:cubicBezTo>
                    <a:cubicBezTo>
                      <a:pt x="19884" y="10546"/>
                      <a:pt x="19914" y="10576"/>
                      <a:pt x="19945" y="10622"/>
                    </a:cubicBezTo>
                    <a:cubicBezTo>
                      <a:pt x="19975" y="10652"/>
                      <a:pt x="20005" y="10683"/>
                      <a:pt x="20036" y="10728"/>
                    </a:cubicBezTo>
                    <a:cubicBezTo>
                      <a:pt x="20051" y="10744"/>
                      <a:pt x="20066" y="10759"/>
                      <a:pt x="20082" y="10789"/>
                    </a:cubicBezTo>
                    <a:cubicBezTo>
                      <a:pt x="20082" y="10805"/>
                      <a:pt x="20097" y="10805"/>
                      <a:pt x="20097" y="10820"/>
                    </a:cubicBezTo>
                    <a:cubicBezTo>
                      <a:pt x="20127" y="10896"/>
                      <a:pt x="20143" y="10972"/>
                      <a:pt x="20173" y="11048"/>
                    </a:cubicBezTo>
                    <a:cubicBezTo>
                      <a:pt x="20188" y="11125"/>
                      <a:pt x="20219" y="11201"/>
                      <a:pt x="20234" y="11262"/>
                    </a:cubicBezTo>
                    <a:cubicBezTo>
                      <a:pt x="20264" y="11338"/>
                      <a:pt x="20295" y="11414"/>
                      <a:pt x="20325" y="11475"/>
                    </a:cubicBezTo>
                    <a:cubicBezTo>
                      <a:pt x="20341" y="11551"/>
                      <a:pt x="20371" y="11612"/>
                      <a:pt x="20386" y="11673"/>
                    </a:cubicBezTo>
                    <a:cubicBezTo>
                      <a:pt x="20402" y="11719"/>
                      <a:pt x="20402" y="11749"/>
                      <a:pt x="20417" y="11780"/>
                    </a:cubicBezTo>
                    <a:cubicBezTo>
                      <a:pt x="20417" y="11841"/>
                      <a:pt x="20417" y="11886"/>
                      <a:pt x="20417" y="11947"/>
                    </a:cubicBezTo>
                    <a:cubicBezTo>
                      <a:pt x="20432" y="12161"/>
                      <a:pt x="20447" y="12374"/>
                      <a:pt x="20447" y="12587"/>
                    </a:cubicBezTo>
                    <a:cubicBezTo>
                      <a:pt x="20447" y="12694"/>
                      <a:pt x="20447" y="12801"/>
                      <a:pt x="20463" y="12907"/>
                    </a:cubicBezTo>
                    <a:cubicBezTo>
                      <a:pt x="20463" y="12953"/>
                      <a:pt x="20447" y="13014"/>
                      <a:pt x="20447" y="13060"/>
                    </a:cubicBezTo>
                    <a:cubicBezTo>
                      <a:pt x="20447" y="13090"/>
                      <a:pt x="20447" y="13120"/>
                      <a:pt x="20447" y="13136"/>
                    </a:cubicBezTo>
                    <a:cubicBezTo>
                      <a:pt x="20447" y="13166"/>
                      <a:pt x="20447" y="13197"/>
                      <a:pt x="20447" y="13242"/>
                    </a:cubicBezTo>
                    <a:cubicBezTo>
                      <a:pt x="20447" y="13242"/>
                      <a:pt x="20447" y="13258"/>
                      <a:pt x="20447" y="13273"/>
                    </a:cubicBezTo>
                    <a:cubicBezTo>
                      <a:pt x="20417" y="13319"/>
                      <a:pt x="20386" y="13379"/>
                      <a:pt x="20371" y="13440"/>
                    </a:cubicBezTo>
                    <a:cubicBezTo>
                      <a:pt x="20356" y="13471"/>
                      <a:pt x="20356" y="13501"/>
                      <a:pt x="20341" y="13517"/>
                    </a:cubicBezTo>
                    <a:cubicBezTo>
                      <a:pt x="20325" y="13593"/>
                      <a:pt x="20295" y="13654"/>
                      <a:pt x="20280" y="13715"/>
                    </a:cubicBezTo>
                    <a:cubicBezTo>
                      <a:pt x="20158" y="14035"/>
                      <a:pt x="20082" y="14385"/>
                      <a:pt x="19975" y="14720"/>
                    </a:cubicBezTo>
                    <a:cubicBezTo>
                      <a:pt x="19899" y="15025"/>
                      <a:pt x="19807" y="15345"/>
                      <a:pt x="19731" y="15665"/>
                    </a:cubicBezTo>
                    <a:cubicBezTo>
                      <a:pt x="19548" y="16350"/>
                      <a:pt x="19396" y="17051"/>
                      <a:pt x="19259" y="17752"/>
                    </a:cubicBezTo>
                    <a:cubicBezTo>
                      <a:pt x="19137" y="18407"/>
                      <a:pt x="19000" y="19062"/>
                      <a:pt x="18863" y="19718"/>
                    </a:cubicBezTo>
                    <a:cubicBezTo>
                      <a:pt x="18848" y="19763"/>
                      <a:pt x="18832" y="19809"/>
                      <a:pt x="18832" y="19855"/>
                    </a:cubicBezTo>
                    <a:cubicBezTo>
                      <a:pt x="18817" y="19839"/>
                      <a:pt x="18817" y="19824"/>
                      <a:pt x="18817" y="19824"/>
                    </a:cubicBezTo>
                    <a:cubicBezTo>
                      <a:pt x="18802" y="19779"/>
                      <a:pt x="18787" y="19733"/>
                      <a:pt x="18771" y="19687"/>
                    </a:cubicBezTo>
                    <a:cubicBezTo>
                      <a:pt x="18771" y="19626"/>
                      <a:pt x="18756" y="19580"/>
                      <a:pt x="18741" y="19520"/>
                    </a:cubicBezTo>
                    <a:cubicBezTo>
                      <a:pt x="18741" y="19474"/>
                      <a:pt x="18741" y="19428"/>
                      <a:pt x="18726" y="19382"/>
                    </a:cubicBezTo>
                    <a:cubicBezTo>
                      <a:pt x="18726" y="19352"/>
                      <a:pt x="18726" y="19306"/>
                      <a:pt x="18726" y="19276"/>
                    </a:cubicBezTo>
                    <a:cubicBezTo>
                      <a:pt x="18710" y="19245"/>
                      <a:pt x="18710" y="19215"/>
                      <a:pt x="18710" y="19184"/>
                    </a:cubicBezTo>
                    <a:cubicBezTo>
                      <a:pt x="18710" y="19169"/>
                      <a:pt x="18710" y="19139"/>
                      <a:pt x="18710" y="19108"/>
                    </a:cubicBezTo>
                    <a:cubicBezTo>
                      <a:pt x="18710" y="19078"/>
                      <a:pt x="18710" y="19047"/>
                      <a:pt x="18710" y="19017"/>
                    </a:cubicBezTo>
                    <a:cubicBezTo>
                      <a:pt x="18710" y="18986"/>
                      <a:pt x="18726" y="18956"/>
                      <a:pt x="18726" y="18925"/>
                    </a:cubicBezTo>
                    <a:cubicBezTo>
                      <a:pt x="18726" y="18895"/>
                      <a:pt x="18741" y="18864"/>
                      <a:pt x="18741" y="18834"/>
                    </a:cubicBezTo>
                    <a:cubicBezTo>
                      <a:pt x="18771" y="18697"/>
                      <a:pt x="18802" y="18560"/>
                      <a:pt x="18832" y="18423"/>
                    </a:cubicBezTo>
                    <a:cubicBezTo>
                      <a:pt x="18848" y="18346"/>
                      <a:pt x="18863" y="18285"/>
                      <a:pt x="18878" y="18224"/>
                    </a:cubicBezTo>
                    <a:cubicBezTo>
                      <a:pt x="18908" y="18148"/>
                      <a:pt x="18924" y="18072"/>
                      <a:pt x="18939" y="17996"/>
                    </a:cubicBezTo>
                    <a:cubicBezTo>
                      <a:pt x="18939" y="17950"/>
                      <a:pt x="18954" y="17905"/>
                      <a:pt x="18954" y="17859"/>
                    </a:cubicBezTo>
                    <a:cubicBezTo>
                      <a:pt x="18969" y="17813"/>
                      <a:pt x="18969" y="17767"/>
                      <a:pt x="18969" y="17722"/>
                    </a:cubicBezTo>
                    <a:cubicBezTo>
                      <a:pt x="18969" y="17676"/>
                      <a:pt x="18969" y="17630"/>
                      <a:pt x="18969" y="17585"/>
                    </a:cubicBezTo>
                    <a:cubicBezTo>
                      <a:pt x="18969" y="17539"/>
                      <a:pt x="18969" y="17493"/>
                      <a:pt x="18969" y="17447"/>
                    </a:cubicBezTo>
                    <a:cubicBezTo>
                      <a:pt x="18969" y="17402"/>
                      <a:pt x="18954" y="17341"/>
                      <a:pt x="18939" y="17295"/>
                    </a:cubicBezTo>
                    <a:cubicBezTo>
                      <a:pt x="18924" y="17234"/>
                      <a:pt x="18908" y="17173"/>
                      <a:pt x="18878" y="17127"/>
                    </a:cubicBezTo>
                    <a:cubicBezTo>
                      <a:pt x="18848" y="17097"/>
                      <a:pt x="18817" y="17051"/>
                      <a:pt x="18771" y="17036"/>
                    </a:cubicBezTo>
                    <a:cubicBezTo>
                      <a:pt x="18726" y="17036"/>
                      <a:pt x="18680" y="17036"/>
                      <a:pt x="18649" y="17067"/>
                    </a:cubicBezTo>
                    <a:cubicBezTo>
                      <a:pt x="18634" y="17097"/>
                      <a:pt x="18619" y="17127"/>
                      <a:pt x="18604" y="17158"/>
                    </a:cubicBezTo>
                    <a:cubicBezTo>
                      <a:pt x="18558" y="17249"/>
                      <a:pt x="18543" y="17341"/>
                      <a:pt x="18528" y="17432"/>
                    </a:cubicBezTo>
                    <a:cubicBezTo>
                      <a:pt x="18512" y="17524"/>
                      <a:pt x="18497" y="17615"/>
                      <a:pt x="18482" y="17706"/>
                    </a:cubicBezTo>
                    <a:cubicBezTo>
                      <a:pt x="18467" y="17798"/>
                      <a:pt x="18451" y="17874"/>
                      <a:pt x="18451" y="17965"/>
                    </a:cubicBezTo>
                    <a:cubicBezTo>
                      <a:pt x="18436" y="18057"/>
                      <a:pt x="18436" y="18148"/>
                      <a:pt x="18421" y="18240"/>
                    </a:cubicBezTo>
                    <a:cubicBezTo>
                      <a:pt x="18421" y="18270"/>
                      <a:pt x="18421" y="18285"/>
                      <a:pt x="18421" y="18301"/>
                    </a:cubicBezTo>
                    <a:cubicBezTo>
                      <a:pt x="18406" y="18240"/>
                      <a:pt x="18390" y="18194"/>
                      <a:pt x="18375" y="18148"/>
                    </a:cubicBezTo>
                    <a:cubicBezTo>
                      <a:pt x="18360" y="18087"/>
                      <a:pt x="18345" y="18026"/>
                      <a:pt x="18330" y="17965"/>
                    </a:cubicBezTo>
                    <a:cubicBezTo>
                      <a:pt x="18299" y="17920"/>
                      <a:pt x="18284" y="17859"/>
                      <a:pt x="18253" y="17813"/>
                    </a:cubicBezTo>
                    <a:cubicBezTo>
                      <a:pt x="18238" y="17767"/>
                      <a:pt x="18238" y="17737"/>
                      <a:pt x="18223" y="17706"/>
                    </a:cubicBezTo>
                    <a:cubicBezTo>
                      <a:pt x="18208" y="17676"/>
                      <a:pt x="18208" y="17646"/>
                      <a:pt x="18192" y="17615"/>
                    </a:cubicBezTo>
                    <a:cubicBezTo>
                      <a:pt x="18192" y="17585"/>
                      <a:pt x="18177" y="17554"/>
                      <a:pt x="18177" y="17524"/>
                    </a:cubicBezTo>
                    <a:cubicBezTo>
                      <a:pt x="18177" y="17493"/>
                      <a:pt x="18162" y="17463"/>
                      <a:pt x="18162" y="17432"/>
                    </a:cubicBezTo>
                    <a:cubicBezTo>
                      <a:pt x="18162" y="17356"/>
                      <a:pt x="18147" y="17280"/>
                      <a:pt x="18147" y="17204"/>
                    </a:cubicBezTo>
                    <a:cubicBezTo>
                      <a:pt x="18162" y="17173"/>
                      <a:pt x="18162" y="17143"/>
                      <a:pt x="18162" y="17112"/>
                    </a:cubicBezTo>
                    <a:cubicBezTo>
                      <a:pt x="18162" y="17082"/>
                      <a:pt x="18177" y="17036"/>
                      <a:pt x="18192" y="17006"/>
                    </a:cubicBezTo>
                    <a:cubicBezTo>
                      <a:pt x="18208" y="16960"/>
                      <a:pt x="18223" y="16914"/>
                      <a:pt x="18238" y="16868"/>
                    </a:cubicBezTo>
                    <a:cubicBezTo>
                      <a:pt x="18269" y="16792"/>
                      <a:pt x="18299" y="16701"/>
                      <a:pt x="18330" y="16609"/>
                    </a:cubicBezTo>
                    <a:cubicBezTo>
                      <a:pt x="18360" y="16518"/>
                      <a:pt x="18375" y="16427"/>
                      <a:pt x="18406" y="16335"/>
                    </a:cubicBezTo>
                    <a:cubicBezTo>
                      <a:pt x="18436" y="16259"/>
                      <a:pt x="18451" y="16168"/>
                      <a:pt x="18467" y="16076"/>
                    </a:cubicBezTo>
                    <a:cubicBezTo>
                      <a:pt x="18482" y="16031"/>
                      <a:pt x="18482" y="15985"/>
                      <a:pt x="18497" y="15939"/>
                    </a:cubicBezTo>
                    <a:cubicBezTo>
                      <a:pt x="18512" y="15848"/>
                      <a:pt x="18512" y="15756"/>
                      <a:pt x="18512" y="15665"/>
                    </a:cubicBezTo>
                    <a:cubicBezTo>
                      <a:pt x="18497" y="15558"/>
                      <a:pt x="18482" y="15452"/>
                      <a:pt x="18390" y="15391"/>
                    </a:cubicBezTo>
                    <a:cubicBezTo>
                      <a:pt x="18368" y="15379"/>
                      <a:pt x="18345" y="15375"/>
                      <a:pt x="18321" y="15375"/>
                    </a:cubicBezTo>
                    <a:cubicBezTo>
                      <a:pt x="18249" y="15375"/>
                      <a:pt x="18174" y="15421"/>
                      <a:pt x="18116" y="15467"/>
                    </a:cubicBezTo>
                    <a:cubicBezTo>
                      <a:pt x="18086" y="15497"/>
                      <a:pt x="18055" y="15543"/>
                      <a:pt x="18025" y="15604"/>
                    </a:cubicBezTo>
                    <a:cubicBezTo>
                      <a:pt x="17994" y="15650"/>
                      <a:pt x="17979" y="15695"/>
                      <a:pt x="17964" y="15756"/>
                    </a:cubicBezTo>
                    <a:cubicBezTo>
                      <a:pt x="17949" y="15802"/>
                      <a:pt x="17933" y="15848"/>
                      <a:pt x="17933" y="15893"/>
                    </a:cubicBezTo>
                    <a:cubicBezTo>
                      <a:pt x="17918" y="15924"/>
                      <a:pt x="17918" y="15954"/>
                      <a:pt x="17918" y="15985"/>
                    </a:cubicBezTo>
                    <a:cubicBezTo>
                      <a:pt x="17903" y="16076"/>
                      <a:pt x="17888" y="16152"/>
                      <a:pt x="17872" y="16244"/>
                    </a:cubicBezTo>
                    <a:cubicBezTo>
                      <a:pt x="17872" y="16290"/>
                      <a:pt x="17872" y="16320"/>
                      <a:pt x="17872" y="16366"/>
                    </a:cubicBezTo>
                    <a:cubicBezTo>
                      <a:pt x="17872" y="16411"/>
                      <a:pt x="17857" y="16457"/>
                      <a:pt x="17857" y="16503"/>
                    </a:cubicBezTo>
                    <a:cubicBezTo>
                      <a:pt x="17857" y="16549"/>
                      <a:pt x="17857" y="16579"/>
                      <a:pt x="17857" y="16625"/>
                    </a:cubicBezTo>
                    <a:cubicBezTo>
                      <a:pt x="17857" y="16655"/>
                      <a:pt x="17857" y="16686"/>
                      <a:pt x="17857" y="16716"/>
                    </a:cubicBezTo>
                    <a:lnTo>
                      <a:pt x="17857" y="16731"/>
                    </a:lnTo>
                    <a:cubicBezTo>
                      <a:pt x="17842" y="16701"/>
                      <a:pt x="17842" y="16670"/>
                      <a:pt x="17827" y="16655"/>
                    </a:cubicBezTo>
                    <a:cubicBezTo>
                      <a:pt x="17812" y="16594"/>
                      <a:pt x="17812" y="16533"/>
                      <a:pt x="17796" y="16457"/>
                    </a:cubicBezTo>
                    <a:cubicBezTo>
                      <a:pt x="17781" y="16396"/>
                      <a:pt x="17781" y="16335"/>
                      <a:pt x="17766" y="16274"/>
                    </a:cubicBezTo>
                    <a:cubicBezTo>
                      <a:pt x="17766" y="16229"/>
                      <a:pt x="17766" y="16183"/>
                      <a:pt x="17751" y="16137"/>
                    </a:cubicBezTo>
                    <a:cubicBezTo>
                      <a:pt x="17751" y="16061"/>
                      <a:pt x="17751" y="15970"/>
                      <a:pt x="17751" y="15893"/>
                    </a:cubicBezTo>
                    <a:cubicBezTo>
                      <a:pt x="17751" y="15802"/>
                      <a:pt x="17735" y="15711"/>
                      <a:pt x="17735" y="15634"/>
                    </a:cubicBezTo>
                    <a:cubicBezTo>
                      <a:pt x="17735" y="15558"/>
                      <a:pt x="17735" y="15497"/>
                      <a:pt x="17720" y="15436"/>
                    </a:cubicBezTo>
                    <a:cubicBezTo>
                      <a:pt x="17720" y="15406"/>
                      <a:pt x="17735" y="15360"/>
                      <a:pt x="17735" y="15330"/>
                    </a:cubicBezTo>
                    <a:cubicBezTo>
                      <a:pt x="17735" y="15299"/>
                      <a:pt x="17735" y="15269"/>
                      <a:pt x="17751" y="15238"/>
                    </a:cubicBezTo>
                    <a:cubicBezTo>
                      <a:pt x="17781" y="15208"/>
                      <a:pt x="17812" y="15177"/>
                      <a:pt x="17857" y="15147"/>
                    </a:cubicBezTo>
                    <a:lnTo>
                      <a:pt x="17842" y="15147"/>
                    </a:lnTo>
                    <a:cubicBezTo>
                      <a:pt x="17949" y="15055"/>
                      <a:pt x="18055" y="14949"/>
                      <a:pt x="18131" y="14842"/>
                    </a:cubicBezTo>
                    <a:cubicBezTo>
                      <a:pt x="18253" y="14690"/>
                      <a:pt x="18330" y="14537"/>
                      <a:pt x="18375" y="14355"/>
                    </a:cubicBezTo>
                    <a:cubicBezTo>
                      <a:pt x="18406" y="14263"/>
                      <a:pt x="18421" y="14172"/>
                      <a:pt x="18421" y="14080"/>
                    </a:cubicBezTo>
                    <a:cubicBezTo>
                      <a:pt x="18421" y="14019"/>
                      <a:pt x="18406" y="13974"/>
                      <a:pt x="18406" y="13928"/>
                    </a:cubicBezTo>
                    <a:cubicBezTo>
                      <a:pt x="18390" y="13882"/>
                      <a:pt x="18375" y="13837"/>
                      <a:pt x="18375" y="13806"/>
                    </a:cubicBezTo>
                    <a:cubicBezTo>
                      <a:pt x="18345" y="13745"/>
                      <a:pt x="18330" y="13684"/>
                      <a:pt x="18284" y="13638"/>
                    </a:cubicBezTo>
                    <a:cubicBezTo>
                      <a:pt x="18269" y="13593"/>
                      <a:pt x="18223" y="13547"/>
                      <a:pt x="18177" y="13532"/>
                    </a:cubicBezTo>
                    <a:cubicBezTo>
                      <a:pt x="18162" y="13524"/>
                      <a:pt x="18143" y="13520"/>
                      <a:pt x="18122" y="13520"/>
                    </a:cubicBezTo>
                    <a:cubicBezTo>
                      <a:pt x="18101" y="13520"/>
                      <a:pt x="18078" y="13524"/>
                      <a:pt x="18055" y="13532"/>
                    </a:cubicBezTo>
                    <a:cubicBezTo>
                      <a:pt x="18025" y="13562"/>
                      <a:pt x="17994" y="13578"/>
                      <a:pt x="17979" y="13623"/>
                    </a:cubicBezTo>
                    <a:cubicBezTo>
                      <a:pt x="17964" y="13638"/>
                      <a:pt x="17949" y="13654"/>
                      <a:pt x="17933" y="13684"/>
                    </a:cubicBezTo>
                    <a:cubicBezTo>
                      <a:pt x="17918" y="13715"/>
                      <a:pt x="17903" y="13760"/>
                      <a:pt x="17888" y="13791"/>
                    </a:cubicBezTo>
                    <a:cubicBezTo>
                      <a:pt x="17857" y="13882"/>
                      <a:pt x="17827" y="13958"/>
                      <a:pt x="17812" y="14050"/>
                    </a:cubicBezTo>
                    <a:cubicBezTo>
                      <a:pt x="17781" y="14156"/>
                      <a:pt x="17766" y="14248"/>
                      <a:pt x="17751" y="14355"/>
                    </a:cubicBezTo>
                    <a:lnTo>
                      <a:pt x="17674" y="14857"/>
                    </a:lnTo>
                    <a:cubicBezTo>
                      <a:pt x="17674" y="14857"/>
                      <a:pt x="17674" y="14857"/>
                      <a:pt x="17674" y="14873"/>
                    </a:cubicBezTo>
                    <a:cubicBezTo>
                      <a:pt x="17659" y="14751"/>
                      <a:pt x="17644" y="14644"/>
                      <a:pt x="17644" y="14537"/>
                    </a:cubicBezTo>
                    <a:cubicBezTo>
                      <a:pt x="17629" y="14461"/>
                      <a:pt x="17629" y="14385"/>
                      <a:pt x="17629" y="14309"/>
                    </a:cubicBezTo>
                    <a:cubicBezTo>
                      <a:pt x="17629" y="14233"/>
                      <a:pt x="17613" y="14156"/>
                      <a:pt x="17613" y="14065"/>
                    </a:cubicBezTo>
                    <a:lnTo>
                      <a:pt x="17613" y="14080"/>
                    </a:lnTo>
                    <a:cubicBezTo>
                      <a:pt x="17613" y="14035"/>
                      <a:pt x="17598" y="14004"/>
                      <a:pt x="17598" y="13958"/>
                    </a:cubicBezTo>
                    <a:cubicBezTo>
                      <a:pt x="17598" y="13928"/>
                      <a:pt x="17598" y="13882"/>
                      <a:pt x="17583" y="13837"/>
                    </a:cubicBezTo>
                    <a:cubicBezTo>
                      <a:pt x="17583" y="13806"/>
                      <a:pt x="17583" y="13760"/>
                      <a:pt x="17568" y="13715"/>
                    </a:cubicBezTo>
                    <a:cubicBezTo>
                      <a:pt x="17552" y="13547"/>
                      <a:pt x="17537" y="13379"/>
                      <a:pt x="17507" y="13227"/>
                    </a:cubicBezTo>
                    <a:cubicBezTo>
                      <a:pt x="17507" y="13166"/>
                      <a:pt x="17492" y="13120"/>
                      <a:pt x="17492" y="13075"/>
                    </a:cubicBezTo>
                    <a:cubicBezTo>
                      <a:pt x="17476" y="13044"/>
                      <a:pt x="17476" y="13014"/>
                      <a:pt x="17461" y="12968"/>
                    </a:cubicBezTo>
                    <a:cubicBezTo>
                      <a:pt x="17446" y="12922"/>
                      <a:pt x="17431" y="12877"/>
                      <a:pt x="17415" y="12831"/>
                    </a:cubicBezTo>
                    <a:cubicBezTo>
                      <a:pt x="17400" y="12785"/>
                      <a:pt x="17385" y="12740"/>
                      <a:pt x="17370" y="12709"/>
                    </a:cubicBezTo>
                    <a:cubicBezTo>
                      <a:pt x="17354" y="12648"/>
                      <a:pt x="17324" y="12602"/>
                      <a:pt x="17293" y="12557"/>
                    </a:cubicBezTo>
                    <a:cubicBezTo>
                      <a:pt x="17263" y="12526"/>
                      <a:pt x="17233" y="12496"/>
                      <a:pt x="17202" y="12465"/>
                    </a:cubicBezTo>
                    <a:cubicBezTo>
                      <a:pt x="17156" y="12435"/>
                      <a:pt x="17126" y="12420"/>
                      <a:pt x="17080" y="12420"/>
                    </a:cubicBezTo>
                    <a:cubicBezTo>
                      <a:pt x="17034" y="12420"/>
                      <a:pt x="17004" y="12420"/>
                      <a:pt x="16974" y="12450"/>
                    </a:cubicBezTo>
                    <a:cubicBezTo>
                      <a:pt x="16928" y="12481"/>
                      <a:pt x="16913" y="12511"/>
                      <a:pt x="16882" y="12557"/>
                    </a:cubicBezTo>
                    <a:cubicBezTo>
                      <a:pt x="16867" y="12602"/>
                      <a:pt x="16852" y="12648"/>
                      <a:pt x="16836" y="12694"/>
                    </a:cubicBezTo>
                    <a:cubicBezTo>
                      <a:pt x="16836" y="12755"/>
                      <a:pt x="16821" y="12801"/>
                      <a:pt x="16836" y="12861"/>
                    </a:cubicBezTo>
                    <a:cubicBezTo>
                      <a:pt x="16836" y="12907"/>
                      <a:pt x="16852" y="12953"/>
                      <a:pt x="16867" y="12999"/>
                    </a:cubicBezTo>
                    <a:cubicBezTo>
                      <a:pt x="16913" y="13090"/>
                      <a:pt x="16974" y="13181"/>
                      <a:pt x="17019" y="13273"/>
                    </a:cubicBezTo>
                    <a:cubicBezTo>
                      <a:pt x="17065" y="13334"/>
                      <a:pt x="17111" y="13395"/>
                      <a:pt x="17156" y="13471"/>
                    </a:cubicBezTo>
                    <a:cubicBezTo>
                      <a:pt x="17202" y="13547"/>
                      <a:pt x="17233" y="13623"/>
                      <a:pt x="17263" y="13699"/>
                    </a:cubicBezTo>
                    <a:cubicBezTo>
                      <a:pt x="17278" y="13745"/>
                      <a:pt x="17293" y="13791"/>
                      <a:pt x="17309" y="13837"/>
                    </a:cubicBezTo>
                    <a:cubicBezTo>
                      <a:pt x="17324" y="13913"/>
                      <a:pt x="17339" y="13989"/>
                      <a:pt x="17339" y="14065"/>
                    </a:cubicBezTo>
                    <a:cubicBezTo>
                      <a:pt x="17354" y="14141"/>
                      <a:pt x="17370" y="14217"/>
                      <a:pt x="17370" y="14294"/>
                    </a:cubicBezTo>
                    <a:cubicBezTo>
                      <a:pt x="17385" y="14370"/>
                      <a:pt x="17400" y="14446"/>
                      <a:pt x="17400" y="14522"/>
                    </a:cubicBezTo>
                    <a:cubicBezTo>
                      <a:pt x="17415" y="14553"/>
                      <a:pt x="17415" y="14598"/>
                      <a:pt x="17415" y="14629"/>
                    </a:cubicBezTo>
                    <a:cubicBezTo>
                      <a:pt x="17415" y="14659"/>
                      <a:pt x="17431" y="14690"/>
                      <a:pt x="17431" y="14720"/>
                    </a:cubicBezTo>
                    <a:cubicBezTo>
                      <a:pt x="17431" y="14735"/>
                      <a:pt x="17431" y="14735"/>
                      <a:pt x="17431" y="14751"/>
                    </a:cubicBezTo>
                    <a:cubicBezTo>
                      <a:pt x="17431" y="14781"/>
                      <a:pt x="17431" y="14796"/>
                      <a:pt x="17446" y="14812"/>
                    </a:cubicBezTo>
                    <a:cubicBezTo>
                      <a:pt x="17446" y="14857"/>
                      <a:pt x="17461" y="14888"/>
                      <a:pt x="17461" y="14934"/>
                    </a:cubicBezTo>
                    <a:cubicBezTo>
                      <a:pt x="17476" y="14994"/>
                      <a:pt x="17492" y="15055"/>
                      <a:pt x="17492" y="15116"/>
                    </a:cubicBezTo>
                    <a:cubicBezTo>
                      <a:pt x="17492" y="15086"/>
                      <a:pt x="17476" y="15055"/>
                      <a:pt x="17476" y="15040"/>
                    </a:cubicBezTo>
                    <a:cubicBezTo>
                      <a:pt x="17431" y="14949"/>
                      <a:pt x="17400" y="14873"/>
                      <a:pt x="17354" y="14796"/>
                    </a:cubicBezTo>
                    <a:cubicBezTo>
                      <a:pt x="17339" y="14751"/>
                      <a:pt x="17309" y="14705"/>
                      <a:pt x="17293" y="14659"/>
                    </a:cubicBezTo>
                    <a:cubicBezTo>
                      <a:pt x="17263" y="14629"/>
                      <a:pt x="17248" y="14583"/>
                      <a:pt x="17217" y="14553"/>
                    </a:cubicBezTo>
                    <a:cubicBezTo>
                      <a:pt x="17187" y="14507"/>
                      <a:pt x="17172" y="14461"/>
                      <a:pt x="17141" y="14416"/>
                    </a:cubicBezTo>
                    <a:cubicBezTo>
                      <a:pt x="17065" y="14324"/>
                      <a:pt x="16989" y="14233"/>
                      <a:pt x="16882" y="14156"/>
                    </a:cubicBezTo>
                    <a:cubicBezTo>
                      <a:pt x="16852" y="14126"/>
                      <a:pt x="16806" y="14096"/>
                      <a:pt x="16745" y="14065"/>
                    </a:cubicBezTo>
                    <a:cubicBezTo>
                      <a:pt x="16715" y="14050"/>
                      <a:pt x="16684" y="14035"/>
                      <a:pt x="16654" y="14019"/>
                    </a:cubicBezTo>
                    <a:cubicBezTo>
                      <a:pt x="16631" y="14012"/>
                      <a:pt x="16608" y="14008"/>
                      <a:pt x="16585" y="14008"/>
                    </a:cubicBezTo>
                    <a:cubicBezTo>
                      <a:pt x="16562" y="14008"/>
                      <a:pt x="16539" y="14012"/>
                      <a:pt x="16516" y="14019"/>
                    </a:cubicBezTo>
                    <a:cubicBezTo>
                      <a:pt x="16471" y="14035"/>
                      <a:pt x="16440" y="14080"/>
                      <a:pt x="16425" y="14111"/>
                    </a:cubicBezTo>
                    <a:cubicBezTo>
                      <a:pt x="16395" y="14172"/>
                      <a:pt x="16379" y="14233"/>
                      <a:pt x="16364" y="14278"/>
                    </a:cubicBezTo>
                    <a:cubicBezTo>
                      <a:pt x="16349" y="14339"/>
                      <a:pt x="16334" y="14400"/>
                      <a:pt x="16334" y="14446"/>
                    </a:cubicBezTo>
                    <a:cubicBezTo>
                      <a:pt x="16334" y="14507"/>
                      <a:pt x="16349" y="14568"/>
                      <a:pt x="16364" y="14629"/>
                    </a:cubicBezTo>
                    <a:cubicBezTo>
                      <a:pt x="16379" y="14675"/>
                      <a:pt x="16410" y="14735"/>
                      <a:pt x="16440" y="14781"/>
                    </a:cubicBezTo>
                    <a:cubicBezTo>
                      <a:pt x="16501" y="14857"/>
                      <a:pt x="16562" y="14918"/>
                      <a:pt x="16638" y="14979"/>
                    </a:cubicBezTo>
                    <a:cubicBezTo>
                      <a:pt x="16654" y="14994"/>
                      <a:pt x="16669" y="15010"/>
                      <a:pt x="16699" y="15025"/>
                    </a:cubicBezTo>
                    <a:cubicBezTo>
                      <a:pt x="16715" y="15040"/>
                      <a:pt x="16730" y="15055"/>
                      <a:pt x="16760" y="15071"/>
                    </a:cubicBezTo>
                    <a:cubicBezTo>
                      <a:pt x="16836" y="15132"/>
                      <a:pt x="16913" y="15177"/>
                      <a:pt x="16989" y="15223"/>
                    </a:cubicBezTo>
                    <a:cubicBezTo>
                      <a:pt x="17050" y="15269"/>
                      <a:pt x="17126" y="15314"/>
                      <a:pt x="17187" y="15375"/>
                    </a:cubicBezTo>
                    <a:cubicBezTo>
                      <a:pt x="17217" y="15391"/>
                      <a:pt x="17233" y="15406"/>
                      <a:pt x="17263" y="15436"/>
                    </a:cubicBezTo>
                    <a:cubicBezTo>
                      <a:pt x="17278" y="15452"/>
                      <a:pt x="17293" y="15482"/>
                      <a:pt x="17309" y="15512"/>
                    </a:cubicBezTo>
                    <a:cubicBezTo>
                      <a:pt x="17339" y="15543"/>
                      <a:pt x="17370" y="15589"/>
                      <a:pt x="17400" y="15634"/>
                    </a:cubicBezTo>
                    <a:cubicBezTo>
                      <a:pt x="17415" y="15680"/>
                      <a:pt x="17431" y="15711"/>
                      <a:pt x="17446" y="15756"/>
                    </a:cubicBezTo>
                    <a:cubicBezTo>
                      <a:pt x="17461" y="15772"/>
                      <a:pt x="17461" y="15787"/>
                      <a:pt x="17461" y="15817"/>
                    </a:cubicBezTo>
                    <a:cubicBezTo>
                      <a:pt x="17476" y="15832"/>
                      <a:pt x="17476" y="15863"/>
                      <a:pt x="17492" y="15878"/>
                    </a:cubicBezTo>
                    <a:cubicBezTo>
                      <a:pt x="17492" y="15909"/>
                      <a:pt x="17507" y="15954"/>
                      <a:pt x="17507" y="15985"/>
                    </a:cubicBezTo>
                    <a:cubicBezTo>
                      <a:pt x="17507" y="16015"/>
                      <a:pt x="17522" y="16046"/>
                      <a:pt x="17522" y="16076"/>
                    </a:cubicBezTo>
                    <a:cubicBezTo>
                      <a:pt x="17522" y="16091"/>
                      <a:pt x="17522" y="16107"/>
                      <a:pt x="17522" y="16122"/>
                    </a:cubicBezTo>
                    <a:cubicBezTo>
                      <a:pt x="17522" y="16168"/>
                      <a:pt x="17522" y="16213"/>
                      <a:pt x="17537" y="16259"/>
                    </a:cubicBezTo>
                    <a:cubicBezTo>
                      <a:pt x="17431" y="16152"/>
                      <a:pt x="17324" y="16046"/>
                      <a:pt x="17202" y="15970"/>
                    </a:cubicBezTo>
                    <a:cubicBezTo>
                      <a:pt x="17080" y="15893"/>
                      <a:pt x="16943" y="15817"/>
                      <a:pt x="16806" y="15772"/>
                    </a:cubicBezTo>
                    <a:cubicBezTo>
                      <a:pt x="16760" y="15756"/>
                      <a:pt x="16730" y="15741"/>
                      <a:pt x="16699" y="15726"/>
                    </a:cubicBezTo>
                    <a:cubicBezTo>
                      <a:pt x="16654" y="15711"/>
                      <a:pt x="16623" y="15695"/>
                      <a:pt x="16593" y="15695"/>
                    </a:cubicBezTo>
                    <a:cubicBezTo>
                      <a:pt x="16577" y="15680"/>
                      <a:pt x="16547" y="15680"/>
                      <a:pt x="16532" y="15680"/>
                    </a:cubicBezTo>
                    <a:cubicBezTo>
                      <a:pt x="16516" y="15695"/>
                      <a:pt x="16486" y="15695"/>
                      <a:pt x="16471" y="15711"/>
                    </a:cubicBezTo>
                    <a:cubicBezTo>
                      <a:pt x="16440" y="15726"/>
                      <a:pt x="16425" y="15772"/>
                      <a:pt x="16425" y="15817"/>
                    </a:cubicBezTo>
                    <a:cubicBezTo>
                      <a:pt x="16425" y="15863"/>
                      <a:pt x="16440" y="15909"/>
                      <a:pt x="16456" y="15954"/>
                    </a:cubicBezTo>
                    <a:cubicBezTo>
                      <a:pt x="16501" y="16061"/>
                      <a:pt x="16577" y="16152"/>
                      <a:pt x="16669" y="16244"/>
                    </a:cubicBezTo>
                    <a:cubicBezTo>
                      <a:pt x="16760" y="16320"/>
                      <a:pt x="16852" y="16396"/>
                      <a:pt x="16958" y="16457"/>
                    </a:cubicBezTo>
                    <a:cubicBezTo>
                      <a:pt x="17004" y="16472"/>
                      <a:pt x="17034" y="16503"/>
                      <a:pt x="17080" y="16518"/>
                    </a:cubicBezTo>
                    <a:cubicBezTo>
                      <a:pt x="17156" y="16564"/>
                      <a:pt x="17233" y="16594"/>
                      <a:pt x="17309" y="16640"/>
                    </a:cubicBezTo>
                    <a:cubicBezTo>
                      <a:pt x="17324" y="16655"/>
                      <a:pt x="17354" y="16670"/>
                      <a:pt x="17370" y="16686"/>
                    </a:cubicBezTo>
                    <a:cubicBezTo>
                      <a:pt x="17385" y="16701"/>
                      <a:pt x="17400" y="16716"/>
                      <a:pt x="17415" y="16731"/>
                    </a:cubicBezTo>
                    <a:cubicBezTo>
                      <a:pt x="17446" y="16762"/>
                      <a:pt x="17461" y="16792"/>
                      <a:pt x="17492" y="16823"/>
                    </a:cubicBezTo>
                    <a:cubicBezTo>
                      <a:pt x="17507" y="16853"/>
                      <a:pt x="17522" y="16884"/>
                      <a:pt x="17552" y="16914"/>
                    </a:cubicBezTo>
                    <a:cubicBezTo>
                      <a:pt x="17598" y="17006"/>
                      <a:pt x="17629" y="17097"/>
                      <a:pt x="17674" y="17188"/>
                    </a:cubicBezTo>
                    <a:cubicBezTo>
                      <a:pt x="17720" y="17280"/>
                      <a:pt x="17766" y="17356"/>
                      <a:pt x="17812" y="17447"/>
                    </a:cubicBezTo>
                    <a:cubicBezTo>
                      <a:pt x="17812" y="17478"/>
                      <a:pt x="17842" y="17493"/>
                      <a:pt x="17857" y="17524"/>
                    </a:cubicBezTo>
                    <a:cubicBezTo>
                      <a:pt x="17857" y="17524"/>
                      <a:pt x="17857" y="17539"/>
                      <a:pt x="17872" y="17539"/>
                    </a:cubicBezTo>
                    <a:cubicBezTo>
                      <a:pt x="17918" y="17706"/>
                      <a:pt x="17964" y="17859"/>
                      <a:pt x="18040" y="18011"/>
                    </a:cubicBezTo>
                    <a:cubicBezTo>
                      <a:pt x="18071" y="18072"/>
                      <a:pt x="18086" y="18148"/>
                      <a:pt x="18116" y="18209"/>
                    </a:cubicBezTo>
                    <a:lnTo>
                      <a:pt x="18101" y="18194"/>
                    </a:lnTo>
                    <a:cubicBezTo>
                      <a:pt x="17979" y="18087"/>
                      <a:pt x="17857" y="17981"/>
                      <a:pt x="17735" y="17889"/>
                    </a:cubicBezTo>
                    <a:cubicBezTo>
                      <a:pt x="17705" y="17859"/>
                      <a:pt x="17659" y="17828"/>
                      <a:pt x="17629" y="17798"/>
                    </a:cubicBezTo>
                    <a:cubicBezTo>
                      <a:pt x="17598" y="17767"/>
                      <a:pt x="17552" y="17737"/>
                      <a:pt x="17522" y="17722"/>
                    </a:cubicBezTo>
                    <a:cubicBezTo>
                      <a:pt x="17446" y="17661"/>
                      <a:pt x="17370" y="17615"/>
                      <a:pt x="17278" y="17569"/>
                    </a:cubicBezTo>
                    <a:cubicBezTo>
                      <a:pt x="17248" y="17539"/>
                      <a:pt x="17202" y="17524"/>
                      <a:pt x="17172" y="17508"/>
                    </a:cubicBezTo>
                    <a:cubicBezTo>
                      <a:pt x="17126" y="17478"/>
                      <a:pt x="17095" y="17463"/>
                      <a:pt x="17050" y="17463"/>
                    </a:cubicBezTo>
                    <a:cubicBezTo>
                      <a:pt x="17044" y="17460"/>
                      <a:pt x="17038" y="17459"/>
                      <a:pt x="17032" y="17459"/>
                    </a:cubicBezTo>
                    <a:cubicBezTo>
                      <a:pt x="17008" y="17459"/>
                      <a:pt x="16986" y="17481"/>
                      <a:pt x="16974" y="17493"/>
                    </a:cubicBezTo>
                    <a:cubicBezTo>
                      <a:pt x="16913" y="17569"/>
                      <a:pt x="16943" y="17676"/>
                      <a:pt x="16989" y="17752"/>
                    </a:cubicBezTo>
                    <a:cubicBezTo>
                      <a:pt x="17034" y="17844"/>
                      <a:pt x="17111" y="17920"/>
                      <a:pt x="17187" y="17981"/>
                    </a:cubicBezTo>
                    <a:cubicBezTo>
                      <a:pt x="17217" y="18011"/>
                      <a:pt x="17248" y="18026"/>
                      <a:pt x="17278" y="18057"/>
                    </a:cubicBezTo>
                    <a:cubicBezTo>
                      <a:pt x="17324" y="18087"/>
                      <a:pt x="17370" y="18133"/>
                      <a:pt x="17415" y="18164"/>
                    </a:cubicBezTo>
                    <a:cubicBezTo>
                      <a:pt x="17446" y="18179"/>
                      <a:pt x="17461" y="18194"/>
                      <a:pt x="17492" y="18209"/>
                    </a:cubicBezTo>
                    <a:cubicBezTo>
                      <a:pt x="17522" y="18224"/>
                      <a:pt x="17552" y="18240"/>
                      <a:pt x="17568" y="18255"/>
                    </a:cubicBezTo>
                    <a:cubicBezTo>
                      <a:pt x="17629" y="18285"/>
                      <a:pt x="17690" y="18316"/>
                      <a:pt x="17751" y="18346"/>
                    </a:cubicBezTo>
                    <a:cubicBezTo>
                      <a:pt x="17766" y="18362"/>
                      <a:pt x="17796" y="18377"/>
                      <a:pt x="17827" y="18392"/>
                    </a:cubicBezTo>
                    <a:cubicBezTo>
                      <a:pt x="17857" y="18407"/>
                      <a:pt x="17872" y="18423"/>
                      <a:pt x="17903" y="18438"/>
                    </a:cubicBezTo>
                    <a:cubicBezTo>
                      <a:pt x="17949" y="18468"/>
                      <a:pt x="18010" y="18499"/>
                      <a:pt x="18055" y="18529"/>
                    </a:cubicBezTo>
                    <a:cubicBezTo>
                      <a:pt x="18086" y="18560"/>
                      <a:pt x="18116" y="18590"/>
                      <a:pt x="18147" y="18621"/>
                    </a:cubicBezTo>
                    <a:cubicBezTo>
                      <a:pt x="18177" y="18651"/>
                      <a:pt x="18192" y="18682"/>
                      <a:pt x="18223" y="18712"/>
                    </a:cubicBezTo>
                    <a:cubicBezTo>
                      <a:pt x="18253" y="18773"/>
                      <a:pt x="18284" y="18819"/>
                      <a:pt x="18314" y="18864"/>
                    </a:cubicBezTo>
                    <a:cubicBezTo>
                      <a:pt x="18330" y="18880"/>
                      <a:pt x="18330" y="18895"/>
                      <a:pt x="18330" y="18895"/>
                    </a:cubicBezTo>
                    <a:cubicBezTo>
                      <a:pt x="18360" y="18941"/>
                      <a:pt x="18375" y="18986"/>
                      <a:pt x="18390" y="19032"/>
                    </a:cubicBezTo>
                    <a:lnTo>
                      <a:pt x="18390" y="19017"/>
                    </a:lnTo>
                    <a:cubicBezTo>
                      <a:pt x="18406" y="19032"/>
                      <a:pt x="18406" y="19047"/>
                      <a:pt x="18421" y="19062"/>
                    </a:cubicBezTo>
                    <a:cubicBezTo>
                      <a:pt x="18421" y="19062"/>
                      <a:pt x="18421" y="19078"/>
                      <a:pt x="18421" y="19078"/>
                    </a:cubicBezTo>
                    <a:cubicBezTo>
                      <a:pt x="18436" y="19139"/>
                      <a:pt x="18451" y="19200"/>
                      <a:pt x="18467" y="19261"/>
                    </a:cubicBezTo>
                    <a:cubicBezTo>
                      <a:pt x="18482" y="19306"/>
                      <a:pt x="18482" y="19352"/>
                      <a:pt x="18497" y="19398"/>
                    </a:cubicBezTo>
                    <a:cubicBezTo>
                      <a:pt x="18512" y="19474"/>
                      <a:pt x="18512" y="19550"/>
                      <a:pt x="18528" y="19611"/>
                    </a:cubicBezTo>
                    <a:cubicBezTo>
                      <a:pt x="18543" y="19657"/>
                      <a:pt x="18543" y="19687"/>
                      <a:pt x="18543" y="19733"/>
                    </a:cubicBezTo>
                    <a:lnTo>
                      <a:pt x="18512" y="19687"/>
                    </a:lnTo>
                    <a:cubicBezTo>
                      <a:pt x="18467" y="19657"/>
                      <a:pt x="18436" y="19611"/>
                      <a:pt x="18390" y="19580"/>
                    </a:cubicBezTo>
                    <a:cubicBezTo>
                      <a:pt x="18345" y="19535"/>
                      <a:pt x="18299" y="19504"/>
                      <a:pt x="18269" y="19459"/>
                    </a:cubicBezTo>
                    <a:cubicBezTo>
                      <a:pt x="18208" y="19428"/>
                      <a:pt x="18162" y="19382"/>
                      <a:pt x="18116" y="19337"/>
                    </a:cubicBezTo>
                    <a:lnTo>
                      <a:pt x="18116" y="19352"/>
                    </a:lnTo>
                    <a:cubicBezTo>
                      <a:pt x="18055" y="19291"/>
                      <a:pt x="17994" y="19245"/>
                      <a:pt x="17933" y="19200"/>
                    </a:cubicBezTo>
                    <a:cubicBezTo>
                      <a:pt x="17857" y="19139"/>
                      <a:pt x="17796" y="19093"/>
                      <a:pt x="17720" y="19032"/>
                    </a:cubicBezTo>
                    <a:cubicBezTo>
                      <a:pt x="17659" y="18986"/>
                      <a:pt x="17583" y="18941"/>
                      <a:pt x="17507" y="18895"/>
                    </a:cubicBezTo>
                    <a:cubicBezTo>
                      <a:pt x="17476" y="18864"/>
                      <a:pt x="17431" y="18834"/>
                      <a:pt x="17385" y="18819"/>
                    </a:cubicBezTo>
                    <a:cubicBezTo>
                      <a:pt x="17370" y="18803"/>
                      <a:pt x="17354" y="18788"/>
                      <a:pt x="17339" y="18788"/>
                    </a:cubicBezTo>
                    <a:cubicBezTo>
                      <a:pt x="17324" y="18773"/>
                      <a:pt x="17309" y="18773"/>
                      <a:pt x="17278" y="18758"/>
                    </a:cubicBezTo>
                    <a:cubicBezTo>
                      <a:pt x="17263" y="18758"/>
                      <a:pt x="17248" y="18758"/>
                      <a:pt x="17233" y="18773"/>
                    </a:cubicBezTo>
                    <a:cubicBezTo>
                      <a:pt x="17217" y="18773"/>
                      <a:pt x="17202" y="18788"/>
                      <a:pt x="17187" y="18803"/>
                    </a:cubicBezTo>
                    <a:cubicBezTo>
                      <a:pt x="17172" y="18803"/>
                      <a:pt x="17172" y="18834"/>
                      <a:pt x="17172" y="18849"/>
                    </a:cubicBezTo>
                    <a:cubicBezTo>
                      <a:pt x="17172" y="18880"/>
                      <a:pt x="17172" y="18895"/>
                      <a:pt x="17187" y="18910"/>
                    </a:cubicBezTo>
                    <a:cubicBezTo>
                      <a:pt x="17187" y="18956"/>
                      <a:pt x="17217" y="19017"/>
                      <a:pt x="17248" y="19062"/>
                    </a:cubicBezTo>
                    <a:cubicBezTo>
                      <a:pt x="17278" y="19123"/>
                      <a:pt x="17324" y="19200"/>
                      <a:pt x="17354" y="19261"/>
                    </a:cubicBezTo>
                    <a:cubicBezTo>
                      <a:pt x="17400" y="19321"/>
                      <a:pt x="17431" y="19382"/>
                      <a:pt x="17476" y="19443"/>
                    </a:cubicBezTo>
                    <a:cubicBezTo>
                      <a:pt x="17552" y="19535"/>
                      <a:pt x="17629" y="19626"/>
                      <a:pt x="17735" y="19702"/>
                    </a:cubicBezTo>
                    <a:cubicBezTo>
                      <a:pt x="17827" y="19763"/>
                      <a:pt x="17933" y="19824"/>
                      <a:pt x="18040" y="19885"/>
                    </a:cubicBezTo>
                    <a:cubicBezTo>
                      <a:pt x="18101" y="19931"/>
                      <a:pt x="18177" y="19977"/>
                      <a:pt x="18253" y="20007"/>
                    </a:cubicBezTo>
                    <a:cubicBezTo>
                      <a:pt x="18284" y="20038"/>
                      <a:pt x="18314" y="20053"/>
                      <a:pt x="18345" y="20083"/>
                    </a:cubicBezTo>
                    <a:cubicBezTo>
                      <a:pt x="18360" y="20098"/>
                      <a:pt x="18375" y="20114"/>
                      <a:pt x="18406" y="20129"/>
                    </a:cubicBezTo>
                    <a:cubicBezTo>
                      <a:pt x="18421" y="20159"/>
                      <a:pt x="18436" y="20175"/>
                      <a:pt x="18451" y="20190"/>
                    </a:cubicBezTo>
                    <a:cubicBezTo>
                      <a:pt x="18482" y="20236"/>
                      <a:pt x="18512" y="20281"/>
                      <a:pt x="18528" y="20327"/>
                    </a:cubicBezTo>
                    <a:cubicBezTo>
                      <a:pt x="18573" y="20403"/>
                      <a:pt x="18604" y="20495"/>
                      <a:pt x="18649" y="20571"/>
                    </a:cubicBezTo>
                    <a:cubicBezTo>
                      <a:pt x="18649" y="20601"/>
                      <a:pt x="18634" y="20632"/>
                      <a:pt x="18634" y="20662"/>
                    </a:cubicBezTo>
                    <a:cubicBezTo>
                      <a:pt x="18634" y="20677"/>
                      <a:pt x="18634" y="20677"/>
                      <a:pt x="18634" y="20693"/>
                    </a:cubicBezTo>
                    <a:cubicBezTo>
                      <a:pt x="18619" y="20738"/>
                      <a:pt x="18604" y="20784"/>
                      <a:pt x="18604" y="20830"/>
                    </a:cubicBezTo>
                    <a:cubicBezTo>
                      <a:pt x="18528" y="21135"/>
                      <a:pt x="18451" y="21439"/>
                      <a:pt x="18375" y="21744"/>
                    </a:cubicBezTo>
                    <a:cubicBezTo>
                      <a:pt x="18299" y="22094"/>
                      <a:pt x="18208" y="22445"/>
                      <a:pt x="18131" y="22795"/>
                    </a:cubicBezTo>
                    <a:cubicBezTo>
                      <a:pt x="18040" y="23146"/>
                      <a:pt x="17964" y="23496"/>
                      <a:pt x="17888" y="23831"/>
                    </a:cubicBezTo>
                    <a:cubicBezTo>
                      <a:pt x="17827" y="24151"/>
                      <a:pt x="17766" y="24471"/>
                      <a:pt x="17705" y="24791"/>
                    </a:cubicBezTo>
                    <a:cubicBezTo>
                      <a:pt x="17659" y="25111"/>
                      <a:pt x="17598" y="25446"/>
                      <a:pt x="17552" y="25766"/>
                    </a:cubicBezTo>
                    <a:cubicBezTo>
                      <a:pt x="17537" y="25903"/>
                      <a:pt x="17522" y="26056"/>
                      <a:pt x="17507" y="26193"/>
                    </a:cubicBezTo>
                    <a:cubicBezTo>
                      <a:pt x="17492" y="26147"/>
                      <a:pt x="17492" y="26101"/>
                      <a:pt x="17476" y="26056"/>
                    </a:cubicBezTo>
                    <a:cubicBezTo>
                      <a:pt x="17446" y="25949"/>
                      <a:pt x="17431" y="25842"/>
                      <a:pt x="17400" y="25736"/>
                    </a:cubicBezTo>
                    <a:cubicBezTo>
                      <a:pt x="17385" y="25660"/>
                      <a:pt x="17370" y="25568"/>
                      <a:pt x="17354" y="25477"/>
                    </a:cubicBezTo>
                    <a:cubicBezTo>
                      <a:pt x="17339" y="25385"/>
                      <a:pt x="17324" y="25294"/>
                      <a:pt x="17293" y="25203"/>
                    </a:cubicBezTo>
                    <a:cubicBezTo>
                      <a:pt x="17248" y="25020"/>
                      <a:pt x="17172" y="24852"/>
                      <a:pt x="17126" y="24669"/>
                    </a:cubicBezTo>
                    <a:cubicBezTo>
                      <a:pt x="17095" y="24502"/>
                      <a:pt x="17065" y="24334"/>
                      <a:pt x="17034" y="24166"/>
                    </a:cubicBezTo>
                    <a:lnTo>
                      <a:pt x="17034" y="24166"/>
                    </a:lnTo>
                    <a:cubicBezTo>
                      <a:pt x="17065" y="24212"/>
                      <a:pt x="17080" y="24258"/>
                      <a:pt x="17095" y="24288"/>
                    </a:cubicBezTo>
                    <a:cubicBezTo>
                      <a:pt x="17080" y="24121"/>
                      <a:pt x="17034" y="23938"/>
                      <a:pt x="16974" y="23786"/>
                    </a:cubicBezTo>
                    <a:cubicBezTo>
                      <a:pt x="16928" y="23542"/>
                      <a:pt x="16897" y="23283"/>
                      <a:pt x="16821" y="23054"/>
                    </a:cubicBezTo>
                    <a:cubicBezTo>
                      <a:pt x="16806" y="23024"/>
                      <a:pt x="16806" y="23009"/>
                      <a:pt x="16791" y="22993"/>
                    </a:cubicBezTo>
                    <a:cubicBezTo>
                      <a:pt x="16791" y="22978"/>
                      <a:pt x="16791" y="22963"/>
                      <a:pt x="16806" y="22948"/>
                    </a:cubicBezTo>
                    <a:cubicBezTo>
                      <a:pt x="16806" y="22856"/>
                      <a:pt x="16821" y="22765"/>
                      <a:pt x="16836" y="22673"/>
                    </a:cubicBezTo>
                    <a:cubicBezTo>
                      <a:pt x="16836" y="22658"/>
                      <a:pt x="16836" y="22643"/>
                      <a:pt x="16836" y="22628"/>
                    </a:cubicBezTo>
                    <a:cubicBezTo>
                      <a:pt x="16836" y="22597"/>
                      <a:pt x="16836" y="22582"/>
                      <a:pt x="16836" y="22551"/>
                    </a:cubicBezTo>
                    <a:cubicBezTo>
                      <a:pt x="16836" y="22536"/>
                      <a:pt x="16836" y="22521"/>
                      <a:pt x="16836" y="22491"/>
                    </a:cubicBezTo>
                    <a:cubicBezTo>
                      <a:pt x="16836" y="22460"/>
                      <a:pt x="16836" y="22414"/>
                      <a:pt x="16821" y="22384"/>
                    </a:cubicBezTo>
                    <a:cubicBezTo>
                      <a:pt x="16821" y="22308"/>
                      <a:pt x="16821" y="22216"/>
                      <a:pt x="16806" y="22140"/>
                    </a:cubicBezTo>
                    <a:lnTo>
                      <a:pt x="16791" y="21866"/>
                    </a:lnTo>
                    <a:cubicBezTo>
                      <a:pt x="16775" y="21790"/>
                      <a:pt x="16760" y="21714"/>
                      <a:pt x="16760" y="21637"/>
                    </a:cubicBezTo>
                    <a:cubicBezTo>
                      <a:pt x="16730" y="21485"/>
                      <a:pt x="16669" y="21333"/>
                      <a:pt x="16623" y="21180"/>
                    </a:cubicBezTo>
                    <a:cubicBezTo>
                      <a:pt x="16577" y="21028"/>
                      <a:pt x="16547" y="20860"/>
                      <a:pt x="16501" y="20708"/>
                    </a:cubicBezTo>
                    <a:cubicBezTo>
                      <a:pt x="16456" y="20556"/>
                      <a:pt x="16410" y="20403"/>
                      <a:pt x="16364" y="20251"/>
                    </a:cubicBezTo>
                    <a:cubicBezTo>
                      <a:pt x="16318" y="20098"/>
                      <a:pt x="16273" y="19946"/>
                      <a:pt x="16212" y="19794"/>
                    </a:cubicBezTo>
                    <a:cubicBezTo>
                      <a:pt x="16212" y="19794"/>
                      <a:pt x="16212" y="19779"/>
                      <a:pt x="16212" y="19779"/>
                    </a:cubicBezTo>
                    <a:cubicBezTo>
                      <a:pt x="16166" y="19687"/>
                      <a:pt x="16136" y="19580"/>
                      <a:pt x="16090" y="19489"/>
                    </a:cubicBezTo>
                    <a:cubicBezTo>
                      <a:pt x="16044" y="19382"/>
                      <a:pt x="15998" y="19291"/>
                      <a:pt x="15953" y="19200"/>
                    </a:cubicBezTo>
                    <a:cubicBezTo>
                      <a:pt x="15877" y="19017"/>
                      <a:pt x="15816" y="18819"/>
                      <a:pt x="15724" y="18636"/>
                    </a:cubicBezTo>
                    <a:cubicBezTo>
                      <a:pt x="15663" y="18499"/>
                      <a:pt x="15587" y="18346"/>
                      <a:pt x="15496" y="18209"/>
                    </a:cubicBezTo>
                    <a:cubicBezTo>
                      <a:pt x="15419" y="18072"/>
                      <a:pt x="15343" y="17920"/>
                      <a:pt x="15237" y="17783"/>
                    </a:cubicBezTo>
                    <a:cubicBezTo>
                      <a:pt x="15054" y="17524"/>
                      <a:pt x="14871" y="17280"/>
                      <a:pt x="14673" y="17021"/>
                    </a:cubicBezTo>
                    <a:cubicBezTo>
                      <a:pt x="14597" y="16899"/>
                      <a:pt x="14505" y="16777"/>
                      <a:pt x="14429" y="16655"/>
                    </a:cubicBezTo>
                    <a:cubicBezTo>
                      <a:pt x="14353" y="16533"/>
                      <a:pt x="14277" y="16411"/>
                      <a:pt x="14216" y="16290"/>
                    </a:cubicBezTo>
                    <a:cubicBezTo>
                      <a:pt x="14185" y="16229"/>
                      <a:pt x="14155" y="16168"/>
                      <a:pt x="14124" y="16107"/>
                    </a:cubicBezTo>
                    <a:cubicBezTo>
                      <a:pt x="14079" y="16046"/>
                      <a:pt x="14033" y="15970"/>
                      <a:pt x="14003" y="15909"/>
                    </a:cubicBezTo>
                    <a:cubicBezTo>
                      <a:pt x="13942" y="15832"/>
                      <a:pt x="13881" y="15772"/>
                      <a:pt x="13835" y="15711"/>
                    </a:cubicBezTo>
                    <a:cubicBezTo>
                      <a:pt x="13774" y="15634"/>
                      <a:pt x="13713" y="15573"/>
                      <a:pt x="13637" y="15512"/>
                    </a:cubicBezTo>
                    <a:cubicBezTo>
                      <a:pt x="13591" y="15467"/>
                      <a:pt x="13530" y="15406"/>
                      <a:pt x="13469" y="15360"/>
                    </a:cubicBezTo>
                    <a:cubicBezTo>
                      <a:pt x="13393" y="15299"/>
                      <a:pt x="13317" y="15238"/>
                      <a:pt x="13241" y="15177"/>
                    </a:cubicBezTo>
                    <a:cubicBezTo>
                      <a:pt x="13165" y="15132"/>
                      <a:pt x="13088" y="15086"/>
                      <a:pt x="12997" y="15055"/>
                    </a:cubicBezTo>
                    <a:cubicBezTo>
                      <a:pt x="12845" y="14994"/>
                      <a:pt x="12707" y="14934"/>
                      <a:pt x="12555" y="14873"/>
                    </a:cubicBezTo>
                    <a:cubicBezTo>
                      <a:pt x="12494" y="14842"/>
                      <a:pt x="12433" y="14796"/>
                      <a:pt x="12372" y="14766"/>
                    </a:cubicBezTo>
                    <a:cubicBezTo>
                      <a:pt x="12250" y="14690"/>
                      <a:pt x="12144" y="14614"/>
                      <a:pt x="12037" y="14537"/>
                    </a:cubicBezTo>
                    <a:cubicBezTo>
                      <a:pt x="11915" y="14446"/>
                      <a:pt x="11793" y="14370"/>
                      <a:pt x="11687" y="14278"/>
                    </a:cubicBezTo>
                    <a:cubicBezTo>
                      <a:pt x="11580" y="14187"/>
                      <a:pt x="11489" y="14111"/>
                      <a:pt x="11382" y="14035"/>
                    </a:cubicBezTo>
                    <a:cubicBezTo>
                      <a:pt x="11321" y="13989"/>
                      <a:pt x="11245" y="13958"/>
                      <a:pt x="11169" y="13928"/>
                    </a:cubicBezTo>
                    <a:cubicBezTo>
                      <a:pt x="11092" y="13897"/>
                      <a:pt x="11016" y="13882"/>
                      <a:pt x="10940" y="13852"/>
                    </a:cubicBezTo>
                    <a:cubicBezTo>
                      <a:pt x="10894" y="13837"/>
                      <a:pt x="10864" y="13837"/>
                      <a:pt x="10833" y="13821"/>
                    </a:cubicBezTo>
                    <a:cubicBezTo>
                      <a:pt x="10788" y="13821"/>
                      <a:pt x="10757" y="13821"/>
                      <a:pt x="10712" y="13837"/>
                    </a:cubicBezTo>
                    <a:cubicBezTo>
                      <a:pt x="10681" y="13852"/>
                      <a:pt x="10651" y="13882"/>
                      <a:pt x="10635" y="13928"/>
                    </a:cubicBezTo>
                    <a:cubicBezTo>
                      <a:pt x="10620" y="13958"/>
                      <a:pt x="10605" y="14019"/>
                      <a:pt x="10605" y="14050"/>
                    </a:cubicBezTo>
                    <a:cubicBezTo>
                      <a:pt x="10605" y="14096"/>
                      <a:pt x="10620" y="14141"/>
                      <a:pt x="10620" y="14187"/>
                    </a:cubicBezTo>
                    <a:cubicBezTo>
                      <a:pt x="10635" y="14263"/>
                      <a:pt x="10651" y="14324"/>
                      <a:pt x="10681" y="14385"/>
                    </a:cubicBezTo>
                    <a:cubicBezTo>
                      <a:pt x="10727" y="14537"/>
                      <a:pt x="10788" y="14705"/>
                      <a:pt x="10833" y="14857"/>
                    </a:cubicBezTo>
                    <a:cubicBezTo>
                      <a:pt x="10894" y="15010"/>
                      <a:pt x="10940" y="15162"/>
                      <a:pt x="10986" y="15330"/>
                    </a:cubicBezTo>
                    <a:cubicBezTo>
                      <a:pt x="11062" y="15650"/>
                      <a:pt x="11153" y="15985"/>
                      <a:pt x="11275" y="16305"/>
                    </a:cubicBezTo>
                    <a:cubicBezTo>
                      <a:pt x="11291" y="16350"/>
                      <a:pt x="11306" y="16381"/>
                      <a:pt x="11336" y="16427"/>
                    </a:cubicBezTo>
                    <a:cubicBezTo>
                      <a:pt x="11351" y="16457"/>
                      <a:pt x="11367" y="16503"/>
                      <a:pt x="11397" y="16549"/>
                    </a:cubicBezTo>
                    <a:cubicBezTo>
                      <a:pt x="11428" y="16625"/>
                      <a:pt x="11473" y="16686"/>
                      <a:pt x="11519" y="16762"/>
                    </a:cubicBezTo>
                    <a:cubicBezTo>
                      <a:pt x="11595" y="16899"/>
                      <a:pt x="11671" y="17036"/>
                      <a:pt x="11748" y="17173"/>
                    </a:cubicBezTo>
                    <a:cubicBezTo>
                      <a:pt x="11809" y="17310"/>
                      <a:pt x="11885" y="17447"/>
                      <a:pt x="11946" y="17585"/>
                    </a:cubicBezTo>
                    <a:cubicBezTo>
                      <a:pt x="12022" y="17737"/>
                      <a:pt x="12113" y="17874"/>
                      <a:pt x="12174" y="18026"/>
                    </a:cubicBezTo>
                    <a:cubicBezTo>
                      <a:pt x="12235" y="18179"/>
                      <a:pt x="12311" y="18331"/>
                      <a:pt x="12372" y="18468"/>
                    </a:cubicBezTo>
                    <a:cubicBezTo>
                      <a:pt x="12403" y="18560"/>
                      <a:pt x="12448" y="18636"/>
                      <a:pt x="12479" y="18727"/>
                    </a:cubicBezTo>
                    <a:cubicBezTo>
                      <a:pt x="12525" y="18803"/>
                      <a:pt x="12570" y="18880"/>
                      <a:pt x="12601" y="18956"/>
                    </a:cubicBezTo>
                    <a:cubicBezTo>
                      <a:pt x="12677" y="19093"/>
                      <a:pt x="12784" y="19230"/>
                      <a:pt x="12875" y="19367"/>
                    </a:cubicBezTo>
                    <a:cubicBezTo>
                      <a:pt x="12921" y="19443"/>
                      <a:pt x="12966" y="19504"/>
                      <a:pt x="13012" y="19580"/>
                    </a:cubicBezTo>
                    <a:cubicBezTo>
                      <a:pt x="13058" y="19641"/>
                      <a:pt x="13104" y="19702"/>
                      <a:pt x="13149" y="19763"/>
                    </a:cubicBezTo>
                    <a:cubicBezTo>
                      <a:pt x="13256" y="19885"/>
                      <a:pt x="13363" y="19992"/>
                      <a:pt x="13454" y="20114"/>
                    </a:cubicBezTo>
                    <a:cubicBezTo>
                      <a:pt x="13561" y="20251"/>
                      <a:pt x="13683" y="20388"/>
                      <a:pt x="13789" y="20525"/>
                    </a:cubicBezTo>
                    <a:cubicBezTo>
                      <a:pt x="13881" y="20662"/>
                      <a:pt x="13972" y="20784"/>
                      <a:pt x="14079" y="20921"/>
                    </a:cubicBezTo>
                    <a:cubicBezTo>
                      <a:pt x="14185" y="21058"/>
                      <a:pt x="14292" y="21180"/>
                      <a:pt x="14414" y="21287"/>
                    </a:cubicBezTo>
                    <a:cubicBezTo>
                      <a:pt x="14536" y="21409"/>
                      <a:pt x="14658" y="21531"/>
                      <a:pt x="14780" y="21637"/>
                    </a:cubicBezTo>
                    <a:cubicBezTo>
                      <a:pt x="14901" y="21759"/>
                      <a:pt x="15023" y="21866"/>
                      <a:pt x="15130" y="21988"/>
                    </a:cubicBezTo>
                    <a:cubicBezTo>
                      <a:pt x="15252" y="22094"/>
                      <a:pt x="15374" y="22186"/>
                      <a:pt x="15511" y="22292"/>
                    </a:cubicBezTo>
                    <a:cubicBezTo>
                      <a:pt x="15526" y="22308"/>
                      <a:pt x="15557" y="22338"/>
                      <a:pt x="15587" y="22353"/>
                    </a:cubicBezTo>
                    <a:cubicBezTo>
                      <a:pt x="15648" y="22414"/>
                      <a:pt x="15694" y="22460"/>
                      <a:pt x="15755" y="22521"/>
                    </a:cubicBezTo>
                    <a:cubicBezTo>
                      <a:pt x="15800" y="22582"/>
                      <a:pt x="15846" y="22628"/>
                      <a:pt x="15892" y="22689"/>
                    </a:cubicBezTo>
                    <a:cubicBezTo>
                      <a:pt x="15907" y="22719"/>
                      <a:pt x="15922" y="22750"/>
                      <a:pt x="15953" y="22765"/>
                    </a:cubicBezTo>
                    <a:lnTo>
                      <a:pt x="15937" y="22765"/>
                    </a:lnTo>
                    <a:cubicBezTo>
                      <a:pt x="16029" y="22887"/>
                      <a:pt x="16120" y="23024"/>
                      <a:pt x="16227" y="23130"/>
                    </a:cubicBezTo>
                    <a:cubicBezTo>
                      <a:pt x="16303" y="23237"/>
                      <a:pt x="16410" y="23329"/>
                      <a:pt x="16501" y="23420"/>
                    </a:cubicBezTo>
                    <a:cubicBezTo>
                      <a:pt x="16501" y="23435"/>
                      <a:pt x="16516" y="23450"/>
                      <a:pt x="16516" y="23466"/>
                    </a:cubicBezTo>
                    <a:cubicBezTo>
                      <a:pt x="16547" y="23633"/>
                      <a:pt x="16577" y="23786"/>
                      <a:pt x="16608" y="23938"/>
                    </a:cubicBezTo>
                    <a:cubicBezTo>
                      <a:pt x="16654" y="24136"/>
                      <a:pt x="16715" y="24349"/>
                      <a:pt x="16760" y="24547"/>
                    </a:cubicBezTo>
                    <a:cubicBezTo>
                      <a:pt x="16791" y="24639"/>
                      <a:pt x="16806" y="24730"/>
                      <a:pt x="16836" y="24822"/>
                    </a:cubicBezTo>
                    <a:cubicBezTo>
                      <a:pt x="16882" y="24928"/>
                      <a:pt x="16913" y="25020"/>
                      <a:pt x="16958" y="25126"/>
                    </a:cubicBezTo>
                    <a:cubicBezTo>
                      <a:pt x="16989" y="25218"/>
                      <a:pt x="17019" y="25309"/>
                      <a:pt x="17034" y="25416"/>
                    </a:cubicBezTo>
                    <a:cubicBezTo>
                      <a:pt x="17050" y="25507"/>
                      <a:pt x="17080" y="25583"/>
                      <a:pt x="17095" y="25675"/>
                    </a:cubicBezTo>
                    <a:cubicBezTo>
                      <a:pt x="17095" y="25721"/>
                      <a:pt x="17111" y="25766"/>
                      <a:pt x="17111" y="25812"/>
                    </a:cubicBezTo>
                    <a:cubicBezTo>
                      <a:pt x="17126" y="25873"/>
                      <a:pt x="17141" y="25919"/>
                      <a:pt x="17156" y="25964"/>
                    </a:cubicBezTo>
                    <a:cubicBezTo>
                      <a:pt x="17202" y="26147"/>
                      <a:pt x="17248" y="26330"/>
                      <a:pt x="17293" y="26513"/>
                    </a:cubicBezTo>
                    <a:cubicBezTo>
                      <a:pt x="17339" y="26711"/>
                      <a:pt x="17385" y="26894"/>
                      <a:pt x="17400" y="27092"/>
                    </a:cubicBezTo>
                    <a:cubicBezTo>
                      <a:pt x="17370" y="27381"/>
                      <a:pt x="17339" y="27656"/>
                      <a:pt x="17309" y="27945"/>
                    </a:cubicBezTo>
                    <a:cubicBezTo>
                      <a:pt x="17278" y="28204"/>
                      <a:pt x="17263" y="28448"/>
                      <a:pt x="17233" y="28707"/>
                    </a:cubicBezTo>
                    <a:cubicBezTo>
                      <a:pt x="17172" y="28737"/>
                      <a:pt x="17126" y="28768"/>
                      <a:pt x="17065" y="28813"/>
                    </a:cubicBezTo>
                    <a:cubicBezTo>
                      <a:pt x="16897" y="28905"/>
                      <a:pt x="16730" y="28996"/>
                      <a:pt x="16547" y="29088"/>
                    </a:cubicBezTo>
                    <a:cubicBezTo>
                      <a:pt x="16471" y="29103"/>
                      <a:pt x="16395" y="29118"/>
                      <a:pt x="16318" y="29149"/>
                    </a:cubicBezTo>
                    <a:cubicBezTo>
                      <a:pt x="16242" y="29179"/>
                      <a:pt x="16151" y="29210"/>
                      <a:pt x="16090" y="29271"/>
                    </a:cubicBezTo>
                    <a:cubicBezTo>
                      <a:pt x="16059" y="29301"/>
                      <a:pt x="16014" y="29316"/>
                      <a:pt x="15983" y="29362"/>
                    </a:cubicBezTo>
                    <a:cubicBezTo>
                      <a:pt x="15968" y="29377"/>
                      <a:pt x="15968" y="29408"/>
                      <a:pt x="15953" y="29423"/>
                    </a:cubicBezTo>
                    <a:cubicBezTo>
                      <a:pt x="15937" y="29438"/>
                      <a:pt x="15922" y="29453"/>
                      <a:pt x="15892" y="29453"/>
                    </a:cubicBezTo>
                    <a:cubicBezTo>
                      <a:pt x="15800" y="29514"/>
                      <a:pt x="15724" y="29575"/>
                      <a:pt x="15633" y="29636"/>
                    </a:cubicBezTo>
                    <a:cubicBezTo>
                      <a:pt x="15557" y="29697"/>
                      <a:pt x="15465" y="29758"/>
                      <a:pt x="15374" y="29804"/>
                    </a:cubicBezTo>
                    <a:cubicBezTo>
                      <a:pt x="15313" y="29834"/>
                      <a:pt x="15252" y="29865"/>
                      <a:pt x="15191" y="29895"/>
                    </a:cubicBezTo>
                    <a:cubicBezTo>
                      <a:pt x="15100" y="29926"/>
                      <a:pt x="14993" y="29956"/>
                      <a:pt x="14901" y="29987"/>
                    </a:cubicBezTo>
                    <a:cubicBezTo>
                      <a:pt x="14840" y="30002"/>
                      <a:pt x="14780" y="30002"/>
                      <a:pt x="14719" y="30017"/>
                    </a:cubicBezTo>
                    <a:cubicBezTo>
                      <a:pt x="14627" y="30048"/>
                      <a:pt x="14521" y="30078"/>
                      <a:pt x="14429" y="30124"/>
                    </a:cubicBezTo>
                    <a:cubicBezTo>
                      <a:pt x="14322" y="30169"/>
                      <a:pt x="14231" y="30215"/>
                      <a:pt x="14140" y="30291"/>
                    </a:cubicBezTo>
                    <a:cubicBezTo>
                      <a:pt x="14063" y="30352"/>
                      <a:pt x="13972" y="30413"/>
                      <a:pt x="13896" y="30489"/>
                    </a:cubicBezTo>
                    <a:cubicBezTo>
                      <a:pt x="13865" y="30535"/>
                      <a:pt x="13835" y="30566"/>
                      <a:pt x="13804" y="30596"/>
                    </a:cubicBezTo>
                    <a:cubicBezTo>
                      <a:pt x="13865" y="30489"/>
                      <a:pt x="13926" y="30398"/>
                      <a:pt x="14003" y="30307"/>
                    </a:cubicBezTo>
                    <a:cubicBezTo>
                      <a:pt x="14003" y="30291"/>
                      <a:pt x="14018" y="30276"/>
                      <a:pt x="14033" y="30261"/>
                    </a:cubicBezTo>
                    <a:cubicBezTo>
                      <a:pt x="14109" y="30169"/>
                      <a:pt x="14185" y="30078"/>
                      <a:pt x="14262" y="30002"/>
                    </a:cubicBezTo>
                    <a:cubicBezTo>
                      <a:pt x="14338" y="29910"/>
                      <a:pt x="14414" y="29834"/>
                      <a:pt x="14490" y="29743"/>
                    </a:cubicBezTo>
                    <a:cubicBezTo>
                      <a:pt x="14658" y="29575"/>
                      <a:pt x="14810" y="29392"/>
                      <a:pt x="14932" y="29210"/>
                    </a:cubicBezTo>
                    <a:cubicBezTo>
                      <a:pt x="15023" y="29072"/>
                      <a:pt x="15115" y="28920"/>
                      <a:pt x="15176" y="28768"/>
                    </a:cubicBezTo>
                    <a:cubicBezTo>
                      <a:pt x="15206" y="28692"/>
                      <a:pt x="15221" y="28615"/>
                      <a:pt x="15252" y="28524"/>
                    </a:cubicBezTo>
                    <a:cubicBezTo>
                      <a:pt x="15267" y="28448"/>
                      <a:pt x="15267" y="28372"/>
                      <a:pt x="15267" y="28280"/>
                    </a:cubicBezTo>
                    <a:cubicBezTo>
                      <a:pt x="15252" y="28128"/>
                      <a:pt x="15221" y="27975"/>
                      <a:pt x="15160" y="27838"/>
                    </a:cubicBezTo>
                    <a:cubicBezTo>
                      <a:pt x="15100" y="27686"/>
                      <a:pt x="15008" y="27549"/>
                      <a:pt x="14901" y="27442"/>
                    </a:cubicBezTo>
                    <a:cubicBezTo>
                      <a:pt x="14781" y="27309"/>
                      <a:pt x="14614" y="27175"/>
                      <a:pt x="14431" y="27175"/>
                    </a:cubicBezTo>
                    <a:cubicBezTo>
                      <a:pt x="14405" y="27175"/>
                      <a:pt x="14379" y="27178"/>
                      <a:pt x="14353" y="27183"/>
                    </a:cubicBezTo>
                    <a:cubicBezTo>
                      <a:pt x="14262" y="27198"/>
                      <a:pt x="14185" y="27244"/>
                      <a:pt x="14109" y="27305"/>
                    </a:cubicBezTo>
                    <a:cubicBezTo>
                      <a:pt x="14079" y="27336"/>
                      <a:pt x="14048" y="27366"/>
                      <a:pt x="14018" y="27396"/>
                    </a:cubicBezTo>
                    <a:cubicBezTo>
                      <a:pt x="13957" y="27442"/>
                      <a:pt x="13896" y="27518"/>
                      <a:pt x="13835" y="27579"/>
                    </a:cubicBezTo>
                    <a:cubicBezTo>
                      <a:pt x="13789" y="27640"/>
                      <a:pt x="13744" y="27701"/>
                      <a:pt x="13698" y="27762"/>
                    </a:cubicBezTo>
                    <a:cubicBezTo>
                      <a:pt x="13652" y="27838"/>
                      <a:pt x="13606" y="27915"/>
                      <a:pt x="13576" y="27991"/>
                    </a:cubicBezTo>
                    <a:cubicBezTo>
                      <a:pt x="13530" y="28052"/>
                      <a:pt x="13500" y="28128"/>
                      <a:pt x="13469" y="28204"/>
                    </a:cubicBezTo>
                    <a:cubicBezTo>
                      <a:pt x="13439" y="28280"/>
                      <a:pt x="13424" y="28356"/>
                      <a:pt x="13393" y="28433"/>
                    </a:cubicBezTo>
                    <a:cubicBezTo>
                      <a:pt x="13363" y="28524"/>
                      <a:pt x="13347" y="28600"/>
                      <a:pt x="13317" y="28676"/>
                    </a:cubicBezTo>
                    <a:cubicBezTo>
                      <a:pt x="13302" y="28752"/>
                      <a:pt x="13286" y="28829"/>
                      <a:pt x="13286" y="28905"/>
                    </a:cubicBezTo>
                    <a:cubicBezTo>
                      <a:pt x="13271" y="28996"/>
                      <a:pt x="13256" y="29072"/>
                      <a:pt x="13256" y="29149"/>
                    </a:cubicBezTo>
                    <a:cubicBezTo>
                      <a:pt x="13256" y="29240"/>
                      <a:pt x="13256" y="29316"/>
                      <a:pt x="13256" y="29392"/>
                    </a:cubicBezTo>
                    <a:cubicBezTo>
                      <a:pt x="13271" y="29728"/>
                      <a:pt x="13302" y="30048"/>
                      <a:pt x="13347" y="30383"/>
                    </a:cubicBezTo>
                    <a:cubicBezTo>
                      <a:pt x="13363" y="30566"/>
                      <a:pt x="13378" y="30748"/>
                      <a:pt x="13393" y="30946"/>
                    </a:cubicBezTo>
                    <a:cubicBezTo>
                      <a:pt x="13332" y="30977"/>
                      <a:pt x="13271" y="31007"/>
                      <a:pt x="13225" y="31053"/>
                    </a:cubicBezTo>
                    <a:cubicBezTo>
                      <a:pt x="13134" y="31114"/>
                      <a:pt x="13043" y="31175"/>
                      <a:pt x="12966" y="31251"/>
                    </a:cubicBezTo>
                    <a:cubicBezTo>
                      <a:pt x="12875" y="31327"/>
                      <a:pt x="12799" y="31404"/>
                      <a:pt x="12723" y="31480"/>
                    </a:cubicBezTo>
                    <a:cubicBezTo>
                      <a:pt x="12570" y="31632"/>
                      <a:pt x="12433" y="31784"/>
                      <a:pt x="12281" y="31952"/>
                    </a:cubicBezTo>
                    <a:cubicBezTo>
                      <a:pt x="12144" y="32104"/>
                      <a:pt x="11991" y="32272"/>
                      <a:pt x="11854" y="32440"/>
                    </a:cubicBezTo>
                    <a:cubicBezTo>
                      <a:pt x="11717" y="32607"/>
                      <a:pt x="11580" y="32775"/>
                      <a:pt x="11473" y="32958"/>
                    </a:cubicBezTo>
                    <a:cubicBezTo>
                      <a:pt x="11351" y="33140"/>
                      <a:pt x="11245" y="33323"/>
                      <a:pt x="11138" y="33506"/>
                    </a:cubicBezTo>
                    <a:cubicBezTo>
                      <a:pt x="11108" y="33552"/>
                      <a:pt x="11092" y="33598"/>
                      <a:pt x="11062" y="33643"/>
                    </a:cubicBezTo>
                    <a:cubicBezTo>
                      <a:pt x="11123" y="33354"/>
                      <a:pt x="11184" y="33064"/>
                      <a:pt x="11260" y="32790"/>
                    </a:cubicBezTo>
                    <a:cubicBezTo>
                      <a:pt x="11306" y="32592"/>
                      <a:pt x="11367" y="32394"/>
                      <a:pt x="11412" y="32196"/>
                    </a:cubicBezTo>
                    <a:cubicBezTo>
                      <a:pt x="11458" y="31998"/>
                      <a:pt x="11489" y="31800"/>
                      <a:pt x="11519" y="31602"/>
                    </a:cubicBezTo>
                    <a:cubicBezTo>
                      <a:pt x="11550" y="31419"/>
                      <a:pt x="11580" y="31221"/>
                      <a:pt x="11595" y="31038"/>
                    </a:cubicBezTo>
                    <a:cubicBezTo>
                      <a:pt x="11610" y="30825"/>
                      <a:pt x="11610" y="30596"/>
                      <a:pt x="11580" y="30383"/>
                    </a:cubicBezTo>
                    <a:cubicBezTo>
                      <a:pt x="11580" y="30367"/>
                      <a:pt x="11580" y="30337"/>
                      <a:pt x="11565" y="30307"/>
                    </a:cubicBezTo>
                    <a:cubicBezTo>
                      <a:pt x="11610" y="30108"/>
                      <a:pt x="11641" y="29895"/>
                      <a:pt x="11671" y="29697"/>
                    </a:cubicBezTo>
                    <a:cubicBezTo>
                      <a:pt x="11717" y="29438"/>
                      <a:pt x="11763" y="29179"/>
                      <a:pt x="11809" y="28920"/>
                    </a:cubicBezTo>
                    <a:cubicBezTo>
                      <a:pt x="11824" y="28813"/>
                      <a:pt x="11839" y="28707"/>
                      <a:pt x="11869" y="28600"/>
                    </a:cubicBezTo>
                    <a:cubicBezTo>
                      <a:pt x="11930" y="28387"/>
                      <a:pt x="12022" y="28189"/>
                      <a:pt x="12113" y="27991"/>
                    </a:cubicBezTo>
                    <a:cubicBezTo>
                      <a:pt x="12250" y="27671"/>
                      <a:pt x="12388" y="27366"/>
                      <a:pt x="12494" y="27031"/>
                    </a:cubicBezTo>
                    <a:cubicBezTo>
                      <a:pt x="12555" y="26848"/>
                      <a:pt x="12601" y="26680"/>
                      <a:pt x="12631" y="26498"/>
                    </a:cubicBezTo>
                    <a:cubicBezTo>
                      <a:pt x="12647" y="26406"/>
                      <a:pt x="12662" y="26330"/>
                      <a:pt x="12677" y="26239"/>
                    </a:cubicBezTo>
                    <a:cubicBezTo>
                      <a:pt x="12677" y="26162"/>
                      <a:pt x="12692" y="26071"/>
                      <a:pt x="12692" y="25980"/>
                    </a:cubicBezTo>
                    <a:lnTo>
                      <a:pt x="12692" y="25964"/>
                    </a:lnTo>
                    <a:cubicBezTo>
                      <a:pt x="12705" y="25925"/>
                      <a:pt x="12707" y="25885"/>
                      <a:pt x="12707" y="25845"/>
                    </a:cubicBezTo>
                    <a:lnTo>
                      <a:pt x="12707" y="25845"/>
                    </a:lnTo>
                    <a:cubicBezTo>
                      <a:pt x="12707" y="25849"/>
                      <a:pt x="12707" y="25853"/>
                      <a:pt x="12707" y="25858"/>
                    </a:cubicBezTo>
                    <a:lnTo>
                      <a:pt x="12707" y="25827"/>
                    </a:lnTo>
                    <a:cubicBezTo>
                      <a:pt x="12707" y="25833"/>
                      <a:pt x="12707" y="25839"/>
                      <a:pt x="12707" y="25845"/>
                    </a:cubicBezTo>
                    <a:lnTo>
                      <a:pt x="12707" y="25845"/>
                    </a:lnTo>
                    <a:cubicBezTo>
                      <a:pt x="12707" y="25697"/>
                      <a:pt x="12692" y="25549"/>
                      <a:pt x="12677" y="25401"/>
                    </a:cubicBezTo>
                    <a:cubicBezTo>
                      <a:pt x="12647" y="25248"/>
                      <a:pt x="12601" y="25111"/>
                      <a:pt x="12570" y="24959"/>
                    </a:cubicBezTo>
                    <a:cubicBezTo>
                      <a:pt x="12525" y="24822"/>
                      <a:pt x="12494" y="24685"/>
                      <a:pt x="12464" y="24547"/>
                    </a:cubicBezTo>
                    <a:cubicBezTo>
                      <a:pt x="12433" y="24410"/>
                      <a:pt x="12388" y="24273"/>
                      <a:pt x="12342" y="24151"/>
                    </a:cubicBezTo>
                    <a:cubicBezTo>
                      <a:pt x="12296" y="24045"/>
                      <a:pt x="12250" y="23938"/>
                      <a:pt x="12189" y="23831"/>
                    </a:cubicBezTo>
                    <a:cubicBezTo>
                      <a:pt x="12113" y="23709"/>
                      <a:pt x="12022" y="23603"/>
                      <a:pt x="11900" y="23511"/>
                    </a:cubicBezTo>
                    <a:cubicBezTo>
                      <a:pt x="11809" y="23441"/>
                      <a:pt x="11692" y="23377"/>
                      <a:pt x="11575" y="23377"/>
                    </a:cubicBezTo>
                    <a:cubicBezTo>
                      <a:pt x="11514" y="23377"/>
                      <a:pt x="11454" y="23394"/>
                      <a:pt x="11397" y="23435"/>
                    </a:cubicBezTo>
                    <a:cubicBezTo>
                      <a:pt x="11291" y="23511"/>
                      <a:pt x="11230" y="23648"/>
                      <a:pt x="11199" y="23770"/>
                    </a:cubicBezTo>
                    <a:cubicBezTo>
                      <a:pt x="11092" y="24136"/>
                      <a:pt x="11032" y="24517"/>
                      <a:pt x="10971" y="24883"/>
                    </a:cubicBezTo>
                    <a:cubicBezTo>
                      <a:pt x="10971" y="24883"/>
                      <a:pt x="10971" y="24883"/>
                      <a:pt x="10971" y="24867"/>
                    </a:cubicBezTo>
                    <a:cubicBezTo>
                      <a:pt x="10971" y="24898"/>
                      <a:pt x="10971" y="24944"/>
                      <a:pt x="10955" y="24974"/>
                    </a:cubicBezTo>
                    <a:cubicBezTo>
                      <a:pt x="10955" y="24959"/>
                      <a:pt x="10955" y="24959"/>
                      <a:pt x="10955" y="24959"/>
                    </a:cubicBezTo>
                    <a:cubicBezTo>
                      <a:pt x="10910" y="25309"/>
                      <a:pt x="10849" y="25660"/>
                      <a:pt x="10788" y="26025"/>
                    </a:cubicBezTo>
                    <a:cubicBezTo>
                      <a:pt x="10757" y="26208"/>
                      <a:pt x="10742" y="26406"/>
                      <a:pt x="10712" y="26589"/>
                    </a:cubicBezTo>
                    <a:cubicBezTo>
                      <a:pt x="10681" y="26757"/>
                      <a:pt x="10666" y="26939"/>
                      <a:pt x="10666" y="27107"/>
                    </a:cubicBezTo>
                    <a:cubicBezTo>
                      <a:pt x="10666" y="27153"/>
                      <a:pt x="10666" y="27198"/>
                      <a:pt x="10666" y="27244"/>
                    </a:cubicBezTo>
                    <a:cubicBezTo>
                      <a:pt x="10651" y="27290"/>
                      <a:pt x="10651" y="27351"/>
                      <a:pt x="10666" y="27396"/>
                    </a:cubicBezTo>
                    <a:cubicBezTo>
                      <a:pt x="10666" y="27579"/>
                      <a:pt x="10681" y="27777"/>
                      <a:pt x="10712" y="27960"/>
                    </a:cubicBezTo>
                    <a:cubicBezTo>
                      <a:pt x="10742" y="28143"/>
                      <a:pt x="10773" y="28341"/>
                      <a:pt x="10818" y="28524"/>
                    </a:cubicBezTo>
                    <a:cubicBezTo>
                      <a:pt x="10894" y="28905"/>
                      <a:pt x="10986" y="29286"/>
                      <a:pt x="11077" y="29667"/>
                    </a:cubicBezTo>
                    <a:cubicBezTo>
                      <a:pt x="11108" y="29819"/>
                      <a:pt x="11138" y="29956"/>
                      <a:pt x="11153" y="30108"/>
                    </a:cubicBezTo>
                    <a:cubicBezTo>
                      <a:pt x="11153" y="30215"/>
                      <a:pt x="11169" y="30322"/>
                      <a:pt x="11169" y="30428"/>
                    </a:cubicBezTo>
                    <a:cubicBezTo>
                      <a:pt x="11153" y="30611"/>
                      <a:pt x="11138" y="30794"/>
                      <a:pt x="11108" y="30977"/>
                    </a:cubicBezTo>
                    <a:cubicBezTo>
                      <a:pt x="11062" y="31266"/>
                      <a:pt x="11001" y="31541"/>
                      <a:pt x="10940" y="31830"/>
                    </a:cubicBezTo>
                    <a:cubicBezTo>
                      <a:pt x="10849" y="32211"/>
                      <a:pt x="10727" y="32577"/>
                      <a:pt x="10635" y="32942"/>
                    </a:cubicBezTo>
                    <a:cubicBezTo>
                      <a:pt x="10544" y="33323"/>
                      <a:pt x="10453" y="33704"/>
                      <a:pt x="10392" y="34085"/>
                    </a:cubicBezTo>
                    <a:cubicBezTo>
                      <a:pt x="10315" y="34481"/>
                      <a:pt x="10270" y="34877"/>
                      <a:pt x="10239" y="35289"/>
                    </a:cubicBezTo>
                    <a:cubicBezTo>
                      <a:pt x="10194" y="35121"/>
                      <a:pt x="10148" y="34954"/>
                      <a:pt x="10087" y="34786"/>
                    </a:cubicBezTo>
                    <a:cubicBezTo>
                      <a:pt x="10011" y="34573"/>
                      <a:pt x="9919" y="34359"/>
                      <a:pt x="9828" y="34161"/>
                    </a:cubicBezTo>
                    <a:cubicBezTo>
                      <a:pt x="9752" y="33963"/>
                      <a:pt x="9660" y="33750"/>
                      <a:pt x="9569" y="33567"/>
                    </a:cubicBezTo>
                    <a:cubicBezTo>
                      <a:pt x="9477" y="33369"/>
                      <a:pt x="9371" y="33171"/>
                      <a:pt x="9279" y="32988"/>
                    </a:cubicBezTo>
                    <a:lnTo>
                      <a:pt x="9264" y="32988"/>
                    </a:lnTo>
                    <a:cubicBezTo>
                      <a:pt x="9264" y="32988"/>
                      <a:pt x="9264" y="32973"/>
                      <a:pt x="9264" y="32973"/>
                    </a:cubicBezTo>
                    <a:cubicBezTo>
                      <a:pt x="9188" y="32836"/>
                      <a:pt x="9097" y="32683"/>
                      <a:pt x="9020" y="32546"/>
                    </a:cubicBezTo>
                    <a:cubicBezTo>
                      <a:pt x="8944" y="32409"/>
                      <a:pt x="8853" y="32287"/>
                      <a:pt x="8746" y="32165"/>
                    </a:cubicBezTo>
                    <a:cubicBezTo>
                      <a:pt x="8716" y="32120"/>
                      <a:pt x="8670" y="32074"/>
                      <a:pt x="8624" y="32028"/>
                    </a:cubicBezTo>
                    <a:cubicBezTo>
                      <a:pt x="8700" y="32028"/>
                      <a:pt x="8761" y="32028"/>
                      <a:pt x="8822" y="32013"/>
                    </a:cubicBezTo>
                    <a:lnTo>
                      <a:pt x="8898" y="32013"/>
                    </a:lnTo>
                    <a:cubicBezTo>
                      <a:pt x="8990" y="31998"/>
                      <a:pt x="9081" y="31983"/>
                      <a:pt x="9173" y="31967"/>
                    </a:cubicBezTo>
                    <a:cubicBezTo>
                      <a:pt x="9234" y="31952"/>
                      <a:pt x="9295" y="31922"/>
                      <a:pt x="9356" y="31891"/>
                    </a:cubicBezTo>
                    <a:cubicBezTo>
                      <a:pt x="9432" y="31861"/>
                      <a:pt x="9493" y="31815"/>
                      <a:pt x="9554" y="31769"/>
                    </a:cubicBezTo>
                    <a:cubicBezTo>
                      <a:pt x="9630" y="31708"/>
                      <a:pt x="9676" y="31617"/>
                      <a:pt x="9691" y="31525"/>
                    </a:cubicBezTo>
                    <a:cubicBezTo>
                      <a:pt x="9706" y="31480"/>
                      <a:pt x="9706" y="31434"/>
                      <a:pt x="9706" y="31388"/>
                    </a:cubicBezTo>
                    <a:cubicBezTo>
                      <a:pt x="9706" y="31312"/>
                      <a:pt x="9706" y="31236"/>
                      <a:pt x="9706" y="31160"/>
                    </a:cubicBezTo>
                    <a:cubicBezTo>
                      <a:pt x="9706" y="31129"/>
                      <a:pt x="9706" y="31099"/>
                      <a:pt x="9721" y="31053"/>
                    </a:cubicBezTo>
                    <a:cubicBezTo>
                      <a:pt x="9721" y="31053"/>
                      <a:pt x="9721" y="31038"/>
                      <a:pt x="9721" y="31023"/>
                    </a:cubicBezTo>
                    <a:cubicBezTo>
                      <a:pt x="9736" y="30992"/>
                      <a:pt x="9736" y="30977"/>
                      <a:pt x="9752" y="30946"/>
                    </a:cubicBezTo>
                    <a:cubicBezTo>
                      <a:pt x="9782" y="30870"/>
                      <a:pt x="9828" y="30794"/>
                      <a:pt x="9858" y="30718"/>
                    </a:cubicBezTo>
                    <a:cubicBezTo>
                      <a:pt x="9889" y="30627"/>
                      <a:pt x="9919" y="30550"/>
                      <a:pt x="9950" y="30474"/>
                    </a:cubicBezTo>
                    <a:cubicBezTo>
                      <a:pt x="9995" y="30337"/>
                      <a:pt x="10026" y="30200"/>
                      <a:pt x="10056" y="30063"/>
                    </a:cubicBezTo>
                    <a:cubicBezTo>
                      <a:pt x="10087" y="29910"/>
                      <a:pt x="10087" y="29758"/>
                      <a:pt x="10056" y="29606"/>
                    </a:cubicBezTo>
                    <a:cubicBezTo>
                      <a:pt x="10026" y="29484"/>
                      <a:pt x="9965" y="29362"/>
                      <a:pt x="9889" y="29255"/>
                    </a:cubicBezTo>
                    <a:cubicBezTo>
                      <a:pt x="9782" y="29149"/>
                      <a:pt x="9676" y="29057"/>
                      <a:pt x="9569" y="28981"/>
                    </a:cubicBezTo>
                    <a:cubicBezTo>
                      <a:pt x="9462" y="28905"/>
                      <a:pt x="9340" y="28829"/>
                      <a:pt x="9234" y="28752"/>
                    </a:cubicBezTo>
                    <a:lnTo>
                      <a:pt x="9234" y="28752"/>
                    </a:lnTo>
                    <a:cubicBezTo>
                      <a:pt x="9234" y="28752"/>
                      <a:pt x="9234" y="28753"/>
                      <a:pt x="9234" y="28753"/>
                    </a:cubicBezTo>
                    <a:lnTo>
                      <a:pt x="9234" y="28753"/>
                    </a:lnTo>
                    <a:cubicBezTo>
                      <a:pt x="9224" y="28744"/>
                      <a:pt x="9213" y="28737"/>
                      <a:pt x="9203" y="28737"/>
                    </a:cubicBezTo>
                    <a:lnTo>
                      <a:pt x="9218" y="28737"/>
                    </a:lnTo>
                    <a:cubicBezTo>
                      <a:pt x="9142" y="28692"/>
                      <a:pt x="9066" y="28661"/>
                      <a:pt x="8975" y="28631"/>
                    </a:cubicBezTo>
                    <a:cubicBezTo>
                      <a:pt x="8898" y="28600"/>
                      <a:pt x="8792" y="28585"/>
                      <a:pt x="8700" y="28585"/>
                    </a:cubicBezTo>
                    <a:cubicBezTo>
                      <a:pt x="8609" y="28600"/>
                      <a:pt x="8518" y="28631"/>
                      <a:pt x="8441" y="28676"/>
                    </a:cubicBezTo>
                    <a:cubicBezTo>
                      <a:pt x="8365" y="28722"/>
                      <a:pt x="8289" y="28768"/>
                      <a:pt x="8228" y="28829"/>
                    </a:cubicBezTo>
                    <a:cubicBezTo>
                      <a:pt x="8167" y="28890"/>
                      <a:pt x="8106" y="28935"/>
                      <a:pt x="8061" y="29012"/>
                    </a:cubicBezTo>
                    <a:cubicBezTo>
                      <a:pt x="7878" y="29210"/>
                      <a:pt x="7725" y="29453"/>
                      <a:pt x="7603" y="29697"/>
                    </a:cubicBezTo>
                    <a:cubicBezTo>
                      <a:pt x="7497" y="29895"/>
                      <a:pt x="7405" y="30093"/>
                      <a:pt x="7360" y="30307"/>
                    </a:cubicBezTo>
                    <a:cubicBezTo>
                      <a:pt x="7329" y="30459"/>
                      <a:pt x="7299" y="30596"/>
                      <a:pt x="7283" y="30733"/>
                    </a:cubicBezTo>
                    <a:cubicBezTo>
                      <a:pt x="7283" y="30733"/>
                      <a:pt x="7283" y="30733"/>
                      <a:pt x="7283" y="30718"/>
                    </a:cubicBezTo>
                    <a:lnTo>
                      <a:pt x="7238" y="30977"/>
                    </a:lnTo>
                    <a:cubicBezTo>
                      <a:pt x="7238" y="31023"/>
                      <a:pt x="7223" y="31068"/>
                      <a:pt x="7223" y="31114"/>
                    </a:cubicBezTo>
                    <a:cubicBezTo>
                      <a:pt x="7116" y="30764"/>
                      <a:pt x="7040" y="30398"/>
                      <a:pt x="6948" y="30032"/>
                    </a:cubicBezTo>
                    <a:cubicBezTo>
                      <a:pt x="6918" y="29910"/>
                      <a:pt x="6887" y="29789"/>
                      <a:pt x="6857" y="29667"/>
                    </a:cubicBezTo>
                    <a:cubicBezTo>
                      <a:pt x="6674" y="28844"/>
                      <a:pt x="6491" y="28021"/>
                      <a:pt x="6354" y="27183"/>
                    </a:cubicBezTo>
                    <a:cubicBezTo>
                      <a:pt x="6324" y="26970"/>
                      <a:pt x="6293" y="26757"/>
                      <a:pt x="6263" y="26543"/>
                    </a:cubicBezTo>
                    <a:cubicBezTo>
                      <a:pt x="6247" y="26467"/>
                      <a:pt x="6247" y="26391"/>
                      <a:pt x="6232" y="26330"/>
                    </a:cubicBezTo>
                    <a:cubicBezTo>
                      <a:pt x="6247" y="26239"/>
                      <a:pt x="6263" y="26147"/>
                      <a:pt x="6293" y="26056"/>
                    </a:cubicBezTo>
                    <a:cubicBezTo>
                      <a:pt x="6354" y="25812"/>
                      <a:pt x="6415" y="25568"/>
                      <a:pt x="6461" y="25309"/>
                    </a:cubicBezTo>
                    <a:cubicBezTo>
                      <a:pt x="6476" y="25187"/>
                      <a:pt x="6506" y="25065"/>
                      <a:pt x="6522" y="24944"/>
                    </a:cubicBezTo>
                    <a:cubicBezTo>
                      <a:pt x="6537" y="24822"/>
                      <a:pt x="6552" y="24700"/>
                      <a:pt x="6552" y="24578"/>
                    </a:cubicBezTo>
                    <a:cubicBezTo>
                      <a:pt x="6567" y="24502"/>
                      <a:pt x="6567" y="24441"/>
                      <a:pt x="6567" y="24365"/>
                    </a:cubicBezTo>
                    <a:cubicBezTo>
                      <a:pt x="6567" y="24334"/>
                      <a:pt x="6552" y="24304"/>
                      <a:pt x="6552" y="24273"/>
                    </a:cubicBezTo>
                    <a:cubicBezTo>
                      <a:pt x="6552" y="24243"/>
                      <a:pt x="6552" y="24212"/>
                      <a:pt x="6537" y="24182"/>
                    </a:cubicBezTo>
                    <a:cubicBezTo>
                      <a:pt x="6537" y="24106"/>
                      <a:pt x="6522" y="24045"/>
                      <a:pt x="6491" y="23984"/>
                    </a:cubicBezTo>
                    <a:cubicBezTo>
                      <a:pt x="6461" y="23862"/>
                      <a:pt x="6400" y="23740"/>
                      <a:pt x="6324" y="23618"/>
                    </a:cubicBezTo>
                    <a:cubicBezTo>
                      <a:pt x="6232" y="23496"/>
                      <a:pt x="6110" y="23374"/>
                      <a:pt x="5973" y="23298"/>
                    </a:cubicBezTo>
                    <a:cubicBezTo>
                      <a:pt x="5973" y="23161"/>
                      <a:pt x="5973" y="23024"/>
                      <a:pt x="5973" y="22887"/>
                    </a:cubicBezTo>
                    <a:cubicBezTo>
                      <a:pt x="5988" y="22643"/>
                      <a:pt x="6004" y="22384"/>
                      <a:pt x="6019" y="22125"/>
                    </a:cubicBezTo>
                    <a:cubicBezTo>
                      <a:pt x="6034" y="22094"/>
                      <a:pt x="6049" y="22049"/>
                      <a:pt x="6065" y="22018"/>
                    </a:cubicBezTo>
                    <a:cubicBezTo>
                      <a:pt x="6080" y="21988"/>
                      <a:pt x="6095" y="21957"/>
                      <a:pt x="6110" y="21927"/>
                    </a:cubicBezTo>
                    <a:cubicBezTo>
                      <a:pt x="6126" y="21912"/>
                      <a:pt x="6126" y="21881"/>
                      <a:pt x="6141" y="21851"/>
                    </a:cubicBezTo>
                    <a:cubicBezTo>
                      <a:pt x="6171" y="21835"/>
                      <a:pt x="6186" y="21805"/>
                      <a:pt x="6202" y="21774"/>
                    </a:cubicBezTo>
                    <a:lnTo>
                      <a:pt x="6263" y="21698"/>
                    </a:lnTo>
                    <a:cubicBezTo>
                      <a:pt x="6308" y="21653"/>
                      <a:pt x="6354" y="21592"/>
                      <a:pt x="6400" y="21546"/>
                    </a:cubicBezTo>
                    <a:cubicBezTo>
                      <a:pt x="6445" y="21500"/>
                      <a:pt x="6491" y="21470"/>
                      <a:pt x="6537" y="21424"/>
                    </a:cubicBezTo>
                    <a:lnTo>
                      <a:pt x="6567" y="21424"/>
                    </a:lnTo>
                    <a:cubicBezTo>
                      <a:pt x="6583" y="21439"/>
                      <a:pt x="6598" y="21439"/>
                      <a:pt x="6628" y="21454"/>
                    </a:cubicBezTo>
                    <a:cubicBezTo>
                      <a:pt x="6689" y="21485"/>
                      <a:pt x="6765" y="21515"/>
                      <a:pt x="6826" y="21546"/>
                    </a:cubicBezTo>
                    <a:cubicBezTo>
                      <a:pt x="6887" y="21576"/>
                      <a:pt x="6948" y="21607"/>
                      <a:pt x="6994" y="21637"/>
                    </a:cubicBezTo>
                    <a:cubicBezTo>
                      <a:pt x="7009" y="21653"/>
                      <a:pt x="7024" y="21653"/>
                      <a:pt x="7040" y="21668"/>
                    </a:cubicBezTo>
                    <a:cubicBezTo>
                      <a:pt x="7116" y="21729"/>
                      <a:pt x="7192" y="21805"/>
                      <a:pt x="7253" y="21866"/>
                    </a:cubicBezTo>
                    <a:cubicBezTo>
                      <a:pt x="7314" y="21927"/>
                      <a:pt x="7375" y="22003"/>
                      <a:pt x="7421" y="22064"/>
                    </a:cubicBezTo>
                    <a:cubicBezTo>
                      <a:pt x="7482" y="22140"/>
                      <a:pt x="7527" y="22201"/>
                      <a:pt x="7588" y="22277"/>
                    </a:cubicBezTo>
                    <a:cubicBezTo>
                      <a:pt x="7680" y="22399"/>
                      <a:pt x="7771" y="22521"/>
                      <a:pt x="7862" y="22643"/>
                    </a:cubicBezTo>
                    <a:cubicBezTo>
                      <a:pt x="7969" y="22795"/>
                      <a:pt x="8121" y="22963"/>
                      <a:pt x="8304" y="23039"/>
                    </a:cubicBezTo>
                    <a:cubicBezTo>
                      <a:pt x="8380" y="23061"/>
                      <a:pt x="8463" y="23082"/>
                      <a:pt x="8543" y="23082"/>
                    </a:cubicBezTo>
                    <a:cubicBezTo>
                      <a:pt x="8576" y="23082"/>
                      <a:pt x="8608" y="23078"/>
                      <a:pt x="8639" y="23069"/>
                    </a:cubicBezTo>
                    <a:cubicBezTo>
                      <a:pt x="8700" y="23069"/>
                      <a:pt x="8761" y="23039"/>
                      <a:pt x="8822" y="23024"/>
                    </a:cubicBezTo>
                    <a:cubicBezTo>
                      <a:pt x="8838" y="23009"/>
                      <a:pt x="8853" y="22993"/>
                      <a:pt x="8868" y="22993"/>
                    </a:cubicBezTo>
                    <a:cubicBezTo>
                      <a:pt x="8975" y="22932"/>
                      <a:pt x="9051" y="22871"/>
                      <a:pt x="9127" y="22780"/>
                    </a:cubicBezTo>
                    <a:cubicBezTo>
                      <a:pt x="9234" y="22658"/>
                      <a:pt x="9325" y="22521"/>
                      <a:pt x="9386" y="22369"/>
                    </a:cubicBezTo>
                    <a:cubicBezTo>
                      <a:pt x="9432" y="22247"/>
                      <a:pt x="9447" y="22110"/>
                      <a:pt x="9417" y="21973"/>
                    </a:cubicBezTo>
                    <a:cubicBezTo>
                      <a:pt x="9401" y="21866"/>
                      <a:pt x="9340" y="21774"/>
                      <a:pt x="9279" y="21698"/>
                    </a:cubicBezTo>
                    <a:cubicBezTo>
                      <a:pt x="9249" y="21653"/>
                      <a:pt x="9203" y="21607"/>
                      <a:pt x="9157" y="21561"/>
                    </a:cubicBezTo>
                    <a:cubicBezTo>
                      <a:pt x="9112" y="21515"/>
                      <a:pt x="9036" y="21454"/>
                      <a:pt x="8975" y="21409"/>
                    </a:cubicBezTo>
                    <a:cubicBezTo>
                      <a:pt x="8914" y="21363"/>
                      <a:pt x="8838" y="21317"/>
                      <a:pt x="8777" y="21287"/>
                    </a:cubicBezTo>
                    <a:cubicBezTo>
                      <a:pt x="8624" y="21211"/>
                      <a:pt x="8487" y="21135"/>
                      <a:pt x="8335" y="21089"/>
                    </a:cubicBezTo>
                    <a:cubicBezTo>
                      <a:pt x="8259" y="21058"/>
                      <a:pt x="8167" y="21043"/>
                      <a:pt x="8091" y="21028"/>
                    </a:cubicBezTo>
                    <a:cubicBezTo>
                      <a:pt x="8015" y="20997"/>
                      <a:pt x="7939" y="20982"/>
                      <a:pt x="7862" y="20967"/>
                    </a:cubicBezTo>
                    <a:cubicBezTo>
                      <a:pt x="7818" y="20963"/>
                      <a:pt x="7774" y="20961"/>
                      <a:pt x="7731" y="20961"/>
                    </a:cubicBezTo>
                    <a:cubicBezTo>
                      <a:pt x="7613" y="20961"/>
                      <a:pt x="7502" y="20975"/>
                      <a:pt x="7390" y="20997"/>
                    </a:cubicBezTo>
                    <a:cubicBezTo>
                      <a:pt x="7375" y="20936"/>
                      <a:pt x="7329" y="20891"/>
                      <a:pt x="7268" y="20891"/>
                    </a:cubicBezTo>
                    <a:cubicBezTo>
                      <a:pt x="7299" y="20860"/>
                      <a:pt x="7329" y="20845"/>
                      <a:pt x="7360" y="20815"/>
                    </a:cubicBezTo>
                    <a:cubicBezTo>
                      <a:pt x="7527" y="20784"/>
                      <a:pt x="7680" y="20754"/>
                      <a:pt x="7832" y="20693"/>
                    </a:cubicBezTo>
                    <a:cubicBezTo>
                      <a:pt x="7908" y="20677"/>
                      <a:pt x="8000" y="20632"/>
                      <a:pt x="8076" y="20617"/>
                    </a:cubicBezTo>
                    <a:cubicBezTo>
                      <a:pt x="8152" y="20586"/>
                      <a:pt x="8228" y="20556"/>
                      <a:pt x="8320" y="20540"/>
                    </a:cubicBezTo>
                    <a:cubicBezTo>
                      <a:pt x="8380" y="20525"/>
                      <a:pt x="8457" y="20510"/>
                      <a:pt x="8533" y="20510"/>
                    </a:cubicBezTo>
                    <a:cubicBezTo>
                      <a:pt x="8609" y="20495"/>
                      <a:pt x="8700" y="20495"/>
                      <a:pt x="8792" y="20495"/>
                    </a:cubicBezTo>
                    <a:cubicBezTo>
                      <a:pt x="8914" y="20495"/>
                      <a:pt x="9036" y="20510"/>
                      <a:pt x="9157" y="20525"/>
                    </a:cubicBezTo>
                    <a:cubicBezTo>
                      <a:pt x="9310" y="20556"/>
                      <a:pt x="9477" y="20586"/>
                      <a:pt x="9615" y="20632"/>
                    </a:cubicBezTo>
                    <a:cubicBezTo>
                      <a:pt x="9767" y="20662"/>
                      <a:pt x="9919" y="20708"/>
                      <a:pt x="10072" y="20754"/>
                    </a:cubicBezTo>
                    <a:cubicBezTo>
                      <a:pt x="10148" y="20754"/>
                      <a:pt x="10209" y="20769"/>
                      <a:pt x="10285" y="20784"/>
                    </a:cubicBezTo>
                    <a:cubicBezTo>
                      <a:pt x="10346" y="20784"/>
                      <a:pt x="10407" y="20799"/>
                      <a:pt x="10468" y="20799"/>
                    </a:cubicBezTo>
                    <a:cubicBezTo>
                      <a:pt x="10529" y="20799"/>
                      <a:pt x="10590" y="20799"/>
                      <a:pt x="10666" y="20784"/>
                    </a:cubicBezTo>
                    <a:cubicBezTo>
                      <a:pt x="10727" y="20784"/>
                      <a:pt x="10788" y="20769"/>
                      <a:pt x="10849" y="20754"/>
                    </a:cubicBezTo>
                    <a:cubicBezTo>
                      <a:pt x="10910" y="20738"/>
                      <a:pt x="10971" y="20723"/>
                      <a:pt x="11016" y="20708"/>
                    </a:cubicBezTo>
                    <a:cubicBezTo>
                      <a:pt x="11016" y="20708"/>
                      <a:pt x="11032" y="20693"/>
                      <a:pt x="11032" y="20693"/>
                    </a:cubicBezTo>
                    <a:cubicBezTo>
                      <a:pt x="11092" y="20662"/>
                      <a:pt x="11153" y="20632"/>
                      <a:pt x="11214" y="20586"/>
                    </a:cubicBezTo>
                    <a:cubicBezTo>
                      <a:pt x="11321" y="20479"/>
                      <a:pt x="11367" y="20327"/>
                      <a:pt x="11367" y="20175"/>
                    </a:cubicBezTo>
                    <a:cubicBezTo>
                      <a:pt x="11367" y="20053"/>
                      <a:pt x="11321" y="19916"/>
                      <a:pt x="11275" y="19794"/>
                    </a:cubicBezTo>
                    <a:cubicBezTo>
                      <a:pt x="11245" y="19672"/>
                      <a:pt x="11184" y="19550"/>
                      <a:pt x="11123" y="19443"/>
                    </a:cubicBezTo>
                    <a:cubicBezTo>
                      <a:pt x="11062" y="19337"/>
                      <a:pt x="11001" y="19230"/>
                      <a:pt x="10910" y="19123"/>
                    </a:cubicBezTo>
                    <a:cubicBezTo>
                      <a:pt x="10757" y="18941"/>
                      <a:pt x="10529" y="18819"/>
                      <a:pt x="10285" y="18758"/>
                    </a:cubicBezTo>
                    <a:cubicBezTo>
                      <a:pt x="10163" y="18727"/>
                      <a:pt x="10026" y="18712"/>
                      <a:pt x="9904" y="18712"/>
                    </a:cubicBezTo>
                    <a:cubicBezTo>
                      <a:pt x="9767" y="18712"/>
                      <a:pt x="9645" y="18743"/>
                      <a:pt x="9523" y="18788"/>
                    </a:cubicBezTo>
                    <a:cubicBezTo>
                      <a:pt x="9401" y="18834"/>
                      <a:pt x="9295" y="18895"/>
                      <a:pt x="9188" y="18971"/>
                    </a:cubicBezTo>
                    <a:cubicBezTo>
                      <a:pt x="9097" y="19047"/>
                      <a:pt x="8990" y="19139"/>
                      <a:pt x="8898" y="19215"/>
                    </a:cubicBezTo>
                    <a:cubicBezTo>
                      <a:pt x="8807" y="19291"/>
                      <a:pt x="8731" y="19367"/>
                      <a:pt x="8639" y="19459"/>
                    </a:cubicBezTo>
                    <a:cubicBezTo>
                      <a:pt x="8548" y="19535"/>
                      <a:pt x="8441" y="19626"/>
                      <a:pt x="8350" y="19702"/>
                    </a:cubicBezTo>
                    <a:cubicBezTo>
                      <a:pt x="8152" y="19855"/>
                      <a:pt x="7969" y="20007"/>
                      <a:pt x="7771" y="20144"/>
                    </a:cubicBezTo>
                    <a:cubicBezTo>
                      <a:pt x="7741" y="20175"/>
                      <a:pt x="7695" y="20205"/>
                      <a:pt x="7664" y="20220"/>
                    </a:cubicBezTo>
                    <a:cubicBezTo>
                      <a:pt x="7466" y="20373"/>
                      <a:pt x="7253" y="20510"/>
                      <a:pt x="7055" y="20662"/>
                    </a:cubicBezTo>
                    <a:cubicBezTo>
                      <a:pt x="6857" y="20815"/>
                      <a:pt x="6644" y="20967"/>
                      <a:pt x="6461" y="21135"/>
                    </a:cubicBezTo>
                    <a:cubicBezTo>
                      <a:pt x="6369" y="21226"/>
                      <a:pt x="6278" y="21333"/>
                      <a:pt x="6202" y="21439"/>
                    </a:cubicBezTo>
                    <a:cubicBezTo>
                      <a:pt x="6156" y="21485"/>
                      <a:pt x="6126" y="21531"/>
                      <a:pt x="6080" y="21592"/>
                    </a:cubicBezTo>
                    <a:cubicBezTo>
                      <a:pt x="6080" y="21606"/>
                      <a:pt x="6067" y="21620"/>
                      <a:pt x="6065" y="21634"/>
                    </a:cubicBezTo>
                    <a:lnTo>
                      <a:pt x="6065" y="21634"/>
                    </a:lnTo>
                    <a:cubicBezTo>
                      <a:pt x="6095" y="21209"/>
                      <a:pt x="6141" y="20798"/>
                      <a:pt x="6186" y="20373"/>
                    </a:cubicBezTo>
                    <a:cubicBezTo>
                      <a:pt x="6186" y="20342"/>
                      <a:pt x="6202" y="20297"/>
                      <a:pt x="6202" y="20251"/>
                    </a:cubicBezTo>
                    <a:cubicBezTo>
                      <a:pt x="6217" y="20251"/>
                      <a:pt x="6232" y="20236"/>
                      <a:pt x="6263" y="20236"/>
                    </a:cubicBezTo>
                    <a:cubicBezTo>
                      <a:pt x="6308" y="20236"/>
                      <a:pt x="6354" y="20220"/>
                      <a:pt x="6385" y="20220"/>
                    </a:cubicBezTo>
                    <a:cubicBezTo>
                      <a:pt x="6445" y="20205"/>
                      <a:pt x="6491" y="20190"/>
                      <a:pt x="6552" y="20175"/>
                    </a:cubicBezTo>
                    <a:cubicBezTo>
                      <a:pt x="6613" y="20129"/>
                      <a:pt x="6659" y="20083"/>
                      <a:pt x="6689" y="20007"/>
                    </a:cubicBezTo>
                    <a:cubicBezTo>
                      <a:pt x="6735" y="19916"/>
                      <a:pt x="6735" y="19809"/>
                      <a:pt x="6705" y="19702"/>
                    </a:cubicBezTo>
                    <a:cubicBezTo>
                      <a:pt x="6674" y="19580"/>
                      <a:pt x="6567" y="19489"/>
                      <a:pt x="6445" y="19443"/>
                    </a:cubicBezTo>
                    <a:lnTo>
                      <a:pt x="6430" y="19443"/>
                    </a:lnTo>
                    <a:cubicBezTo>
                      <a:pt x="6400" y="19413"/>
                      <a:pt x="6354" y="19398"/>
                      <a:pt x="6324" y="19367"/>
                    </a:cubicBezTo>
                    <a:cubicBezTo>
                      <a:pt x="6324" y="19367"/>
                      <a:pt x="6324" y="19382"/>
                      <a:pt x="6324" y="19382"/>
                    </a:cubicBezTo>
                    <a:cubicBezTo>
                      <a:pt x="6324" y="19367"/>
                      <a:pt x="6324" y="19367"/>
                      <a:pt x="6308" y="19367"/>
                    </a:cubicBezTo>
                    <a:cubicBezTo>
                      <a:pt x="6339" y="19139"/>
                      <a:pt x="6369" y="18925"/>
                      <a:pt x="6400" y="18712"/>
                    </a:cubicBezTo>
                    <a:cubicBezTo>
                      <a:pt x="6430" y="18697"/>
                      <a:pt x="6445" y="18666"/>
                      <a:pt x="6445" y="18636"/>
                    </a:cubicBezTo>
                    <a:cubicBezTo>
                      <a:pt x="6461" y="18621"/>
                      <a:pt x="6461" y="18605"/>
                      <a:pt x="6476" y="18590"/>
                    </a:cubicBezTo>
                    <a:cubicBezTo>
                      <a:pt x="6506" y="18544"/>
                      <a:pt x="6537" y="18499"/>
                      <a:pt x="6567" y="18438"/>
                    </a:cubicBezTo>
                    <a:cubicBezTo>
                      <a:pt x="6872" y="17950"/>
                      <a:pt x="7223" y="17493"/>
                      <a:pt x="7573" y="17036"/>
                    </a:cubicBezTo>
                    <a:cubicBezTo>
                      <a:pt x="7695" y="16868"/>
                      <a:pt x="7817" y="16701"/>
                      <a:pt x="7939" y="16533"/>
                    </a:cubicBezTo>
                    <a:cubicBezTo>
                      <a:pt x="7954" y="16518"/>
                      <a:pt x="7969" y="16518"/>
                      <a:pt x="8000" y="16503"/>
                    </a:cubicBezTo>
                    <a:cubicBezTo>
                      <a:pt x="8061" y="16472"/>
                      <a:pt x="8137" y="16427"/>
                      <a:pt x="8198" y="16381"/>
                    </a:cubicBezTo>
                    <a:cubicBezTo>
                      <a:pt x="8259" y="16350"/>
                      <a:pt x="8304" y="16320"/>
                      <a:pt x="8350" y="16259"/>
                    </a:cubicBezTo>
                    <a:cubicBezTo>
                      <a:pt x="8441" y="16168"/>
                      <a:pt x="8472" y="16046"/>
                      <a:pt x="8472" y="15924"/>
                    </a:cubicBezTo>
                    <a:cubicBezTo>
                      <a:pt x="8472" y="15863"/>
                      <a:pt x="8472" y="15802"/>
                      <a:pt x="8441" y="15741"/>
                    </a:cubicBezTo>
                    <a:cubicBezTo>
                      <a:pt x="8472" y="15695"/>
                      <a:pt x="8502" y="15650"/>
                      <a:pt x="8518" y="15619"/>
                    </a:cubicBezTo>
                    <a:cubicBezTo>
                      <a:pt x="8533" y="15619"/>
                      <a:pt x="8533" y="15619"/>
                      <a:pt x="8533" y="15604"/>
                    </a:cubicBezTo>
                    <a:cubicBezTo>
                      <a:pt x="8563" y="15604"/>
                      <a:pt x="8594" y="15604"/>
                      <a:pt x="8624" y="15589"/>
                    </a:cubicBezTo>
                    <a:cubicBezTo>
                      <a:pt x="8716" y="15573"/>
                      <a:pt x="8822" y="15558"/>
                      <a:pt x="8914" y="15543"/>
                    </a:cubicBezTo>
                    <a:lnTo>
                      <a:pt x="9173" y="15543"/>
                    </a:lnTo>
                    <a:cubicBezTo>
                      <a:pt x="9234" y="15543"/>
                      <a:pt x="9279" y="15543"/>
                      <a:pt x="9340" y="15558"/>
                    </a:cubicBezTo>
                    <a:cubicBezTo>
                      <a:pt x="9386" y="15558"/>
                      <a:pt x="9432" y="15573"/>
                      <a:pt x="9477" y="15589"/>
                    </a:cubicBezTo>
                    <a:cubicBezTo>
                      <a:pt x="9554" y="15619"/>
                      <a:pt x="9630" y="15650"/>
                      <a:pt x="9721" y="15680"/>
                    </a:cubicBezTo>
                    <a:cubicBezTo>
                      <a:pt x="9797" y="15711"/>
                      <a:pt x="9889" y="15741"/>
                      <a:pt x="9980" y="15772"/>
                    </a:cubicBezTo>
                    <a:cubicBezTo>
                      <a:pt x="10072" y="15787"/>
                      <a:pt x="10163" y="15802"/>
                      <a:pt x="10239" y="15802"/>
                    </a:cubicBezTo>
                    <a:cubicBezTo>
                      <a:pt x="10361" y="15787"/>
                      <a:pt x="10468" y="15711"/>
                      <a:pt x="10544" y="15604"/>
                    </a:cubicBezTo>
                    <a:cubicBezTo>
                      <a:pt x="10635" y="15436"/>
                      <a:pt x="10620" y="15223"/>
                      <a:pt x="10574" y="15040"/>
                    </a:cubicBezTo>
                    <a:cubicBezTo>
                      <a:pt x="10559" y="14979"/>
                      <a:pt x="10544" y="14918"/>
                      <a:pt x="10513" y="14842"/>
                    </a:cubicBezTo>
                    <a:cubicBezTo>
                      <a:pt x="10498" y="14766"/>
                      <a:pt x="10468" y="14690"/>
                      <a:pt x="10437" y="14614"/>
                    </a:cubicBezTo>
                    <a:cubicBezTo>
                      <a:pt x="10376" y="14492"/>
                      <a:pt x="10315" y="14355"/>
                      <a:pt x="10239" y="14248"/>
                    </a:cubicBezTo>
                    <a:cubicBezTo>
                      <a:pt x="10163" y="14126"/>
                      <a:pt x="10072" y="14004"/>
                      <a:pt x="9965" y="13897"/>
                    </a:cubicBezTo>
                    <a:cubicBezTo>
                      <a:pt x="9919" y="13837"/>
                      <a:pt x="9858" y="13776"/>
                      <a:pt x="9797" y="13730"/>
                    </a:cubicBezTo>
                    <a:cubicBezTo>
                      <a:pt x="9736" y="13684"/>
                      <a:pt x="9660" y="13638"/>
                      <a:pt x="9584" y="13623"/>
                    </a:cubicBezTo>
                    <a:cubicBezTo>
                      <a:pt x="9565" y="13619"/>
                      <a:pt x="9547" y="13618"/>
                      <a:pt x="9530" y="13618"/>
                    </a:cubicBezTo>
                    <a:cubicBezTo>
                      <a:pt x="9478" y="13618"/>
                      <a:pt x="9436" y="13635"/>
                      <a:pt x="9401" y="13669"/>
                    </a:cubicBezTo>
                    <a:cubicBezTo>
                      <a:pt x="9279" y="13760"/>
                      <a:pt x="9203" y="13897"/>
                      <a:pt x="9127" y="14019"/>
                    </a:cubicBezTo>
                    <a:cubicBezTo>
                      <a:pt x="9051" y="14141"/>
                      <a:pt x="8990" y="14278"/>
                      <a:pt x="8914" y="14400"/>
                    </a:cubicBezTo>
                    <a:cubicBezTo>
                      <a:pt x="8853" y="14522"/>
                      <a:pt x="8792" y="14644"/>
                      <a:pt x="8716" y="14781"/>
                    </a:cubicBezTo>
                    <a:cubicBezTo>
                      <a:pt x="8655" y="14903"/>
                      <a:pt x="8594" y="15025"/>
                      <a:pt x="8518" y="15147"/>
                    </a:cubicBezTo>
                    <a:cubicBezTo>
                      <a:pt x="8457" y="15238"/>
                      <a:pt x="8380" y="15345"/>
                      <a:pt x="8320" y="15452"/>
                    </a:cubicBezTo>
                    <a:cubicBezTo>
                      <a:pt x="8274" y="15360"/>
                      <a:pt x="8213" y="15284"/>
                      <a:pt x="8137" y="15208"/>
                    </a:cubicBezTo>
                    <a:cubicBezTo>
                      <a:pt x="8061" y="15116"/>
                      <a:pt x="7954" y="15040"/>
                      <a:pt x="7862" y="14964"/>
                    </a:cubicBezTo>
                    <a:cubicBezTo>
                      <a:pt x="7771" y="14903"/>
                      <a:pt x="7664" y="14842"/>
                      <a:pt x="7558" y="14781"/>
                    </a:cubicBezTo>
                    <a:cubicBezTo>
                      <a:pt x="7451" y="14720"/>
                      <a:pt x="7329" y="14690"/>
                      <a:pt x="7223" y="14659"/>
                    </a:cubicBezTo>
                    <a:lnTo>
                      <a:pt x="7192" y="14659"/>
                    </a:lnTo>
                    <a:cubicBezTo>
                      <a:pt x="7223" y="14553"/>
                      <a:pt x="7238" y="14446"/>
                      <a:pt x="7268" y="14339"/>
                    </a:cubicBezTo>
                    <a:cubicBezTo>
                      <a:pt x="7314" y="14217"/>
                      <a:pt x="7344" y="14096"/>
                      <a:pt x="7375" y="13974"/>
                    </a:cubicBezTo>
                    <a:cubicBezTo>
                      <a:pt x="7421" y="13928"/>
                      <a:pt x="7466" y="13882"/>
                      <a:pt x="7512" y="13837"/>
                    </a:cubicBezTo>
                    <a:cubicBezTo>
                      <a:pt x="7542" y="13806"/>
                      <a:pt x="7558" y="13776"/>
                      <a:pt x="7588" y="13745"/>
                    </a:cubicBezTo>
                    <a:lnTo>
                      <a:pt x="7801" y="13547"/>
                    </a:lnTo>
                    <a:lnTo>
                      <a:pt x="7786" y="13547"/>
                    </a:lnTo>
                    <a:cubicBezTo>
                      <a:pt x="7862" y="13471"/>
                      <a:pt x="7939" y="13410"/>
                      <a:pt x="8015" y="13334"/>
                    </a:cubicBezTo>
                    <a:cubicBezTo>
                      <a:pt x="8167" y="13227"/>
                      <a:pt x="8320" y="13136"/>
                      <a:pt x="8472" y="13029"/>
                    </a:cubicBezTo>
                    <a:cubicBezTo>
                      <a:pt x="8472" y="13029"/>
                      <a:pt x="8472" y="13044"/>
                      <a:pt x="8472" y="13044"/>
                    </a:cubicBezTo>
                    <a:cubicBezTo>
                      <a:pt x="8487" y="13029"/>
                      <a:pt x="8502" y="13014"/>
                      <a:pt x="8518" y="13014"/>
                    </a:cubicBezTo>
                    <a:cubicBezTo>
                      <a:pt x="8609" y="12968"/>
                      <a:pt x="8700" y="12922"/>
                      <a:pt x="8807" y="12892"/>
                    </a:cubicBezTo>
                    <a:cubicBezTo>
                      <a:pt x="9051" y="12801"/>
                      <a:pt x="9310" y="12724"/>
                      <a:pt x="9554" y="12663"/>
                    </a:cubicBezTo>
                    <a:cubicBezTo>
                      <a:pt x="9676" y="12633"/>
                      <a:pt x="9797" y="12602"/>
                      <a:pt x="9919" y="12587"/>
                    </a:cubicBezTo>
                    <a:cubicBezTo>
                      <a:pt x="10133" y="12541"/>
                      <a:pt x="10346" y="12496"/>
                      <a:pt x="10544" y="12450"/>
                    </a:cubicBezTo>
                    <a:cubicBezTo>
                      <a:pt x="10651" y="12420"/>
                      <a:pt x="10742" y="12389"/>
                      <a:pt x="10833" y="12359"/>
                    </a:cubicBezTo>
                    <a:cubicBezTo>
                      <a:pt x="10940" y="12313"/>
                      <a:pt x="11032" y="12267"/>
                      <a:pt x="11123" y="12222"/>
                    </a:cubicBezTo>
                    <a:cubicBezTo>
                      <a:pt x="11169" y="12191"/>
                      <a:pt x="11214" y="12176"/>
                      <a:pt x="11245" y="12145"/>
                    </a:cubicBezTo>
                    <a:cubicBezTo>
                      <a:pt x="11291" y="12115"/>
                      <a:pt x="11321" y="12084"/>
                      <a:pt x="11367" y="12054"/>
                    </a:cubicBezTo>
                    <a:cubicBezTo>
                      <a:pt x="11397" y="12023"/>
                      <a:pt x="11443" y="11978"/>
                      <a:pt x="11473" y="11932"/>
                    </a:cubicBezTo>
                    <a:cubicBezTo>
                      <a:pt x="11519" y="11871"/>
                      <a:pt x="11565" y="11795"/>
                      <a:pt x="11580" y="11719"/>
                    </a:cubicBezTo>
                    <a:cubicBezTo>
                      <a:pt x="11595" y="11658"/>
                      <a:pt x="11595" y="11597"/>
                      <a:pt x="11580" y="11551"/>
                    </a:cubicBezTo>
                    <a:cubicBezTo>
                      <a:pt x="11565" y="11490"/>
                      <a:pt x="11519" y="11445"/>
                      <a:pt x="11489" y="11414"/>
                    </a:cubicBezTo>
                    <a:cubicBezTo>
                      <a:pt x="11443" y="11368"/>
                      <a:pt x="11397" y="11338"/>
                      <a:pt x="11351" y="11323"/>
                    </a:cubicBezTo>
                    <a:cubicBezTo>
                      <a:pt x="11275" y="11277"/>
                      <a:pt x="11184" y="11231"/>
                      <a:pt x="11092" y="11201"/>
                    </a:cubicBezTo>
                    <a:cubicBezTo>
                      <a:pt x="10986" y="11170"/>
                      <a:pt x="10894" y="11140"/>
                      <a:pt x="10788" y="11140"/>
                    </a:cubicBezTo>
                    <a:cubicBezTo>
                      <a:pt x="10727" y="11140"/>
                      <a:pt x="10681" y="11125"/>
                      <a:pt x="10620" y="11125"/>
                    </a:cubicBezTo>
                    <a:cubicBezTo>
                      <a:pt x="10574" y="11125"/>
                      <a:pt x="10513" y="11140"/>
                      <a:pt x="10468" y="11140"/>
                    </a:cubicBezTo>
                    <a:cubicBezTo>
                      <a:pt x="10422" y="11155"/>
                      <a:pt x="10361" y="11170"/>
                      <a:pt x="10315" y="11185"/>
                    </a:cubicBezTo>
                    <a:cubicBezTo>
                      <a:pt x="10270" y="11201"/>
                      <a:pt x="10209" y="11216"/>
                      <a:pt x="10163" y="11246"/>
                    </a:cubicBezTo>
                    <a:cubicBezTo>
                      <a:pt x="10072" y="11292"/>
                      <a:pt x="9980" y="11338"/>
                      <a:pt x="9889" y="11399"/>
                    </a:cubicBezTo>
                    <a:cubicBezTo>
                      <a:pt x="9813" y="11460"/>
                      <a:pt x="9721" y="11521"/>
                      <a:pt x="9645" y="11582"/>
                    </a:cubicBezTo>
                    <a:cubicBezTo>
                      <a:pt x="9554" y="11658"/>
                      <a:pt x="9477" y="11719"/>
                      <a:pt x="9401" y="11780"/>
                    </a:cubicBezTo>
                    <a:cubicBezTo>
                      <a:pt x="9249" y="11917"/>
                      <a:pt x="9081" y="12054"/>
                      <a:pt x="8929" y="12191"/>
                    </a:cubicBezTo>
                    <a:cubicBezTo>
                      <a:pt x="8609" y="12465"/>
                      <a:pt x="8304" y="12740"/>
                      <a:pt x="8000" y="13044"/>
                    </a:cubicBezTo>
                    <a:cubicBezTo>
                      <a:pt x="7847" y="13181"/>
                      <a:pt x="7695" y="13349"/>
                      <a:pt x="7558" y="13501"/>
                    </a:cubicBezTo>
                    <a:cubicBezTo>
                      <a:pt x="7542" y="13532"/>
                      <a:pt x="7512" y="13562"/>
                      <a:pt x="7482" y="13593"/>
                    </a:cubicBezTo>
                    <a:cubicBezTo>
                      <a:pt x="7527" y="13471"/>
                      <a:pt x="7558" y="13349"/>
                      <a:pt x="7588" y="13242"/>
                    </a:cubicBezTo>
                    <a:lnTo>
                      <a:pt x="7710" y="12861"/>
                    </a:lnTo>
                    <a:cubicBezTo>
                      <a:pt x="7725" y="12785"/>
                      <a:pt x="7756" y="12724"/>
                      <a:pt x="7771" y="12648"/>
                    </a:cubicBezTo>
                    <a:cubicBezTo>
                      <a:pt x="7817" y="12526"/>
                      <a:pt x="7862" y="12389"/>
                      <a:pt x="7923" y="12252"/>
                    </a:cubicBezTo>
                    <a:cubicBezTo>
                      <a:pt x="7939" y="12176"/>
                      <a:pt x="7969" y="12100"/>
                      <a:pt x="8000" y="12039"/>
                    </a:cubicBezTo>
                    <a:cubicBezTo>
                      <a:pt x="8076" y="11825"/>
                      <a:pt x="8167" y="11612"/>
                      <a:pt x="8243" y="11414"/>
                    </a:cubicBezTo>
                    <a:cubicBezTo>
                      <a:pt x="8259" y="11384"/>
                      <a:pt x="8274" y="11353"/>
                      <a:pt x="8289" y="11323"/>
                    </a:cubicBezTo>
                    <a:cubicBezTo>
                      <a:pt x="8380" y="11125"/>
                      <a:pt x="8457" y="10926"/>
                      <a:pt x="8548" y="10728"/>
                    </a:cubicBezTo>
                    <a:lnTo>
                      <a:pt x="8746" y="10332"/>
                    </a:lnTo>
                    <a:cubicBezTo>
                      <a:pt x="8777" y="10271"/>
                      <a:pt x="8807" y="10195"/>
                      <a:pt x="8853" y="10119"/>
                    </a:cubicBezTo>
                    <a:cubicBezTo>
                      <a:pt x="8959" y="9906"/>
                      <a:pt x="9066" y="9692"/>
                      <a:pt x="9188" y="9479"/>
                    </a:cubicBezTo>
                    <a:cubicBezTo>
                      <a:pt x="9279" y="9296"/>
                      <a:pt x="9371" y="9129"/>
                      <a:pt x="9477" y="8946"/>
                    </a:cubicBezTo>
                    <a:cubicBezTo>
                      <a:pt x="9554" y="8793"/>
                      <a:pt x="9630" y="8656"/>
                      <a:pt x="9721" y="8504"/>
                    </a:cubicBezTo>
                    <a:cubicBezTo>
                      <a:pt x="9736" y="8458"/>
                      <a:pt x="9767" y="8428"/>
                      <a:pt x="9797" y="8382"/>
                    </a:cubicBezTo>
                    <a:cubicBezTo>
                      <a:pt x="9813" y="8352"/>
                      <a:pt x="9828" y="8321"/>
                      <a:pt x="9858" y="8275"/>
                    </a:cubicBezTo>
                    <a:cubicBezTo>
                      <a:pt x="9904" y="8230"/>
                      <a:pt x="9950" y="8184"/>
                      <a:pt x="9995" y="8123"/>
                    </a:cubicBezTo>
                    <a:cubicBezTo>
                      <a:pt x="10133" y="8001"/>
                      <a:pt x="10270" y="7879"/>
                      <a:pt x="10407" y="7757"/>
                    </a:cubicBezTo>
                    <a:cubicBezTo>
                      <a:pt x="10422" y="7757"/>
                      <a:pt x="10422" y="7742"/>
                      <a:pt x="10437" y="7742"/>
                    </a:cubicBezTo>
                    <a:lnTo>
                      <a:pt x="10453" y="7742"/>
                    </a:lnTo>
                    <a:cubicBezTo>
                      <a:pt x="10498" y="7712"/>
                      <a:pt x="10559" y="7696"/>
                      <a:pt x="10605" y="7681"/>
                    </a:cubicBezTo>
                    <a:cubicBezTo>
                      <a:pt x="10681" y="7651"/>
                      <a:pt x="10757" y="7620"/>
                      <a:pt x="10833" y="7590"/>
                    </a:cubicBezTo>
                    <a:cubicBezTo>
                      <a:pt x="10910" y="7575"/>
                      <a:pt x="10986" y="7559"/>
                      <a:pt x="11047" y="7529"/>
                    </a:cubicBezTo>
                    <a:cubicBezTo>
                      <a:pt x="11108" y="7514"/>
                      <a:pt x="11169" y="7514"/>
                      <a:pt x="11230" y="7498"/>
                    </a:cubicBezTo>
                    <a:lnTo>
                      <a:pt x="11428" y="7498"/>
                    </a:lnTo>
                    <a:cubicBezTo>
                      <a:pt x="11458" y="7514"/>
                      <a:pt x="11473" y="7514"/>
                      <a:pt x="11504" y="7514"/>
                    </a:cubicBezTo>
                    <a:cubicBezTo>
                      <a:pt x="11550" y="7529"/>
                      <a:pt x="11580" y="7544"/>
                      <a:pt x="11626" y="7559"/>
                    </a:cubicBezTo>
                    <a:cubicBezTo>
                      <a:pt x="11763" y="7620"/>
                      <a:pt x="11885" y="7681"/>
                      <a:pt x="12007" y="7757"/>
                    </a:cubicBezTo>
                    <a:cubicBezTo>
                      <a:pt x="12129" y="7834"/>
                      <a:pt x="12266" y="7895"/>
                      <a:pt x="12403" y="7940"/>
                    </a:cubicBezTo>
                    <a:cubicBezTo>
                      <a:pt x="12509" y="7971"/>
                      <a:pt x="12616" y="8001"/>
                      <a:pt x="12723" y="8032"/>
                    </a:cubicBezTo>
                    <a:cubicBezTo>
                      <a:pt x="12753" y="8032"/>
                      <a:pt x="12784" y="8032"/>
                      <a:pt x="12814" y="8047"/>
                    </a:cubicBezTo>
                    <a:lnTo>
                      <a:pt x="12890" y="8047"/>
                    </a:lnTo>
                    <a:cubicBezTo>
                      <a:pt x="12921" y="8062"/>
                      <a:pt x="12951" y="8062"/>
                      <a:pt x="12997" y="8062"/>
                    </a:cubicBezTo>
                    <a:lnTo>
                      <a:pt x="13241" y="8062"/>
                    </a:lnTo>
                    <a:cubicBezTo>
                      <a:pt x="13302" y="8062"/>
                      <a:pt x="13363" y="8062"/>
                      <a:pt x="13424" y="8047"/>
                    </a:cubicBezTo>
                    <a:cubicBezTo>
                      <a:pt x="13454" y="8032"/>
                      <a:pt x="13485" y="8032"/>
                      <a:pt x="13515" y="8016"/>
                    </a:cubicBezTo>
                    <a:cubicBezTo>
                      <a:pt x="13545" y="8001"/>
                      <a:pt x="13561" y="7986"/>
                      <a:pt x="13591" y="7971"/>
                    </a:cubicBezTo>
                    <a:cubicBezTo>
                      <a:pt x="13606" y="7940"/>
                      <a:pt x="13622" y="7910"/>
                      <a:pt x="13637" y="7879"/>
                    </a:cubicBezTo>
                    <a:cubicBezTo>
                      <a:pt x="13652" y="7849"/>
                      <a:pt x="13652" y="7834"/>
                      <a:pt x="13652" y="7803"/>
                    </a:cubicBezTo>
                    <a:cubicBezTo>
                      <a:pt x="13667" y="7773"/>
                      <a:pt x="13667" y="7757"/>
                      <a:pt x="13683" y="7727"/>
                    </a:cubicBezTo>
                    <a:cubicBezTo>
                      <a:pt x="13698" y="7666"/>
                      <a:pt x="13698" y="7620"/>
                      <a:pt x="13713" y="7559"/>
                    </a:cubicBezTo>
                    <a:cubicBezTo>
                      <a:pt x="13744" y="7392"/>
                      <a:pt x="13728" y="7239"/>
                      <a:pt x="13713" y="7072"/>
                    </a:cubicBezTo>
                    <a:cubicBezTo>
                      <a:pt x="13698" y="6935"/>
                      <a:pt x="13667" y="6798"/>
                      <a:pt x="13622" y="6660"/>
                    </a:cubicBezTo>
                    <a:cubicBezTo>
                      <a:pt x="13576" y="6508"/>
                      <a:pt x="13530" y="6371"/>
                      <a:pt x="13439" y="6249"/>
                    </a:cubicBezTo>
                    <a:cubicBezTo>
                      <a:pt x="13363" y="6142"/>
                      <a:pt x="13241" y="6051"/>
                      <a:pt x="13119" y="6005"/>
                    </a:cubicBezTo>
                    <a:cubicBezTo>
                      <a:pt x="13064" y="5985"/>
                      <a:pt x="13006" y="5976"/>
                      <a:pt x="12947" y="5976"/>
                    </a:cubicBezTo>
                    <a:cubicBezTo>
                      <a:pt x="12876" y="5976"/>
                      <a:pt x="12805" y="5989"/>
                      <a:pt x="12738" y="6005"/>
                    </a:cubicBezTo>
                    <a:cubicBezTo>
                      <a:pt x="12616" y="6036"/>
                      <a:pt x="12509" y="6081"/>
                      <a:pt x="12403" y="6142"/>
                    </a:cubicBezTo>
                    <a:cubicBezTo>
                      <a:pt x="12296" y="6188"/>
                      <a:pt x="12205" y="6249"/>
                      <a:pt x="12098" y="6310"/>
                    </a:cubicBezTo>
                    <a:cubicBezTo>
                      <a:pt x="12007" y="6356"/>
                      <a:pt x="11915" y="6417"/>
                      <a:pt x="11824" y="6478"/>
                    </a:cubicBezTo>
                    <a:cubicBezTo>
                      <a:pt x="11641" y="6599"/>
                      <a:pt x="11458" y="6721"/>
                      <a:pt x="11291" y="6843"/>
                    </a:cubicBezTo>
                    <a:cubicBezTo>
                      <a:pt x="11108" y="6965"/>
                      <a:pt x="10925" y="7102"/>
                      <a:pt x="10742" y="7224"/>
                    </a:cubicBezTo>
                    <a:cubicBezTo>
                      <a:pt x="10696" y="7255"/>
                      <a:pt x="10666" y="7300"/>
                      <a:pt x="10620" y="7331"/>
                    </a:cubicBezTo>
                    <a:cubicBezTo>
                      <a:pt x="10513" y="7407"/>
                      <a:pt x="10407" y="7498"/>
                      <a:pt x="10315" y="7590"/>
                    </a:cubicBezTo>
                    <a:cubicBezTo>
                      <a:pt x="10285" y="7605"/>
                      <a:pt x="10239" y="7620"/>
                      <a:pt x="10209" y="7651"/>
                    </a:cubicBezTo>
                    <a:cubicBezTo>
                      <a:pt x="10392" y="7346"/>
                      <a:pt x="10574" y="7057"/>
                      <a:pt x="10742" y="6752"/>
                    </a:cubicBezTo>
                    <a:cubicBezTo>
                      <a:pt x="10955" y="6432"/>
                      <a:pt x="11153" y="6112"/>
                      <a:pt x="11367" y="5792"/>
                    </a:cubicBezTo>
                    <a:cubicBezTo>
                      <a:pt x="11412" y="5731"/>
                      <a:pt x="11458" y="5655"/>
                      <a:pt x="11504" y="5594"/>
                    </a:cubicBezTo>
                    <a:cubicBezTo>
                      <a:pt x="11504" y="5594"/>
                      <a:pt x="11519" y="5579"/>
                      <a:pt x="11519" y="5579"/>
                    </a:cubicBezTo>
                    <a:cubicBezTo>
                      <a:pt x="11534" y="5563"/>
                      <a:pt x="11565" y="5548"/>
                      <a:pt x="11565" y="5533"/>
                    </a:cubicBezTo>
                    <a:cubicBezTo>
                      <a:pt x="11595" y="5503"/>
                      <a:pt x="11626" y="5472"/>
                      <a:pt x="11656" y="5442"/>
                    </a:cubicBezTo>
                    <a:cubicBezTo>
                      <a:pt x="11702" y="5365"/>
                      <a:pt x="11748" y="5289"/>
                      <a:pt x="11778" y="5213"/>
                    </a:cubicBezTo>
                    <a:lnTo>
                      <a:pt x="11793" y="5183"/>
                    </a:lnTo>
                    <a:cubicBezTo>
                      <a:pt x="11885" y="5122"/>
                      <a:pt x="11976" y="5045"/>
                      <a:pt x="12068" y="4984"/>
                    </a:cubicBezTo>
                    <a:cubicBezTo>
                      <a:pt x="12098" y="4954"/>
                      <a:pt x="12129" y="4939"/>
                      <a:pt x="12144" y="4924"/>
                    </a:cubicBezTo>
                    <a:cubicBezTo>
                      <a:pt x="12159" y="4908"/>
                      <a:pt x="12159" y="4908"/>
                      <a:pt x="12159" y="4908"/>
                    </a:cubicBezTo>
                    <a:lnTo>
                      <a:pt x="12327" y="4802"/>
                    </a:lnTo>
                    <a:cubicBezTo>
                      <a:pt x="12372" y="4756"/>
                      <a:pt x="12433" y="4725"/>
                      <a:pt x="12479" y="4695"/>
                    </a:cubicBezTo>
                    <a:cubicBezTo>
                      <a:pt x="12509" y="4680"/>
                      <a:pt x="12525" y="4680"/>
                      <a:pt x="12540" y="4665"/>
                    </a:cubicBezTo>
                    <a:lnTo>
                      <a:pt x="12616" y="4634"/>
                    </a:lnTo>
                    <a:cubicBezTo>
                      <a:pt x="12753" y="4558"/>
                      <a:pt x="12890" y="4482"/>
                      <a:pt x="13012" y="4390"/>
                    </a:cubicBezTo>
                    <a:cubicBezTo>
                      <a:pt x="13104" y="4345"/>
                      <a:pt x="13195" y="4284"/>
                      <a:pt x="13271" y="4223"/>
                    </a:cubicBezTo>
                    <a:cubicBezTo>
                      <a:pt x="13347" y="4162"/>
                      <a:pt x="13424" y="4101"/>
                      <a:pt x="13500" y="4040"/>
                    </a:cubicBezTo>
                    <a:cubicBezTo>
                      <a:pt x="13576" y="3964"/>
                      <a:pt x="13652" y="3903"/>
                      <a:pt x="13713" y="3811"/>
                    </a:cubicBezTo>
                    <a:cubicBezTo>
                      <a:pt x="13789" y="3735"/>
                      <a:pt x="13850" y="3659"/>
                      <a:pt x="13896" y="3583"/>
                    </a:cubicBezTo>
                    <a:cubicBezTo>
                      <a:pt x="13926" y="3522"/>
                      <a:pt x="13957" y="3476"/>
                      <a:pt x="13987" y="3430"/>
                    </a:cubicBezTo>
                    <a:cubicBezTo>
                      <a:pt x="14003" y="3385"/>
                      <a:pt x="14033" y="3339"/>
                      <a:pt x="14048" y="3293"/>
                    </a:cubicBezTo>
                    <a:cubicBezTo>
                      <a:pt x="14109" y="3187"/>
                      <a:pt x="14140" y="3065"/>
                      <a:pt x="14170" y="2958"/>
                    </a:cubicBezTo>
                    <a:cubicBezTo>
                      <a:pt x="14201" y="2821"/>
                      <a:pt x="14216" y="2684"/>
                      <a:pt x="14185" y="2547"/>
                    </a:cubicBezTo>
                    <a:cubicBezTo>
                      <a:pt x="14155" y="2425"/>
                      <a:pt x="14079" y="2288"/>
                      <a:pt x="13987" y="2212"/>
                    </a:cubicBezTo>
                    <a:cubicBezTo>
                      <a:pt x="13926" y="2166"/>
                      <a:pt x="13865" y="2120"/>
                      <a:pt x="13804" y="2105"/>
                    </a:cubicBezTo>
                    <a:cubicBezTo>
                      <a:pt x="13744" y="2074"/>
                      <a:pt x="13683" y="2074"/>
                      <a:pt x="13622" y="2074"/>
                    </a:cubicBezTo>
                    <a:cubicBezTo>
                      <a:pt x="13469" y="2074"/>
                      <a:pt x="13317" y="2135"/>
                      <a:pt x="13180" y="2212"/>
                    </a:cubicBezTo>
                    <a:lnTo>
                      <a:pt x="13165" y="2212"/>
                    </a:lnTo>
                    <a:cubicBezTo>
                      <a:pt x="13149" y="2227"/>
                      <a:pt x="13149" y="2227"/>
                      <a:pt x="13134" y="2227"/>
                    </a:cubicBezTo>
                    <a:cubicBezTo>
                      <a:pt x="13134" y="2242"/>
                      <a:pt x="13134" y="2242"/>
                      <a:pt x="13119" y="2242"/>
                    </a:cubicBezTo>
                    <a:cubicBezTo>
                      <a:pt x="13012" y="2303"/>
                      <a:pt x="12936" y="2364"/>
                      <a:pt x="12845" y="2425"/>
                    </a:cubicBezTo>
                    <a:cubicBezTo>
                      <a:pt x="12768" y="2486"/>
                      <a:pt x="12692" y="2562"/>
                      <a:pt x="12616" y="2638"/>
                    </a:cubicBezTo>
                    <a:cubicBezTo>
                      <a:pt x="12540" y="2699"/>
                      <a:pt x="12479" y="2775"/>
                      <a:pt x="12418" y="2867"/>
                    </a:cubicBezTo>
                    <a:cubicBezTo>
                      <a:pt x="12296" y="3019"/>
                      <a:pt x="12205" y="3202"/>
                      <a:pt x="12144" y="3385"/>
                    </a:cubicBezTo>
                    <a:cubicBezTo>
                      <a:pt x="12098" y="3476"/>
                      <a:pt x="12083" y="3583"/>
                      <a:pt x="12052" y="3674"/>
                    </a:cubicBezTo>
                    <a:cubicBezTo>
                      <a:pt x="12037" y="3766"/>
                      <a:pt x="12007" y="3857"/>
                      <a:pt x="11991" y="3964"/>
                    </a:cubicBezTo>
                    <a:cubicBezTo>
                      <a:pt x="11930" y="4162"/>
                      <a:pt x="11885" y="4360"/>
                      <a:pt x="11824" y="4543"/>
                    </a:cubicBezTo>
                    <a:cubicBezTo>
                      <a:pt x="11809" y="4649"/>
                      <a:pt x="11778" y="4741"/>
                      <a:pt x="11732" y="4832"/>
                    </a:cubicBezTo>
                    <a:cubicBezTo>
                      <a:pt x="11702" y="4924"/>
                      <a:pt x="11671" y="5000"/>
                      <a:pt x="11641" y="5091"/>
                    </a:cubicBezTo>
                    <a:cubicBezTo>
                      <a:pt x="11595" y="5183"/>
                      <a:pt x="11550" y="5274"/>
                      <a:pt x="11504" y="5365"/>
                    </a:cubicBezTo>
                    <a:cubicBezTo>
                      <a:pt x="11489" y="5381"/>
                      <a:pt x="11473" y="5396"/>
                      <a:pt x="11473" y="5411"/>
                    </a:cubicBezTo>
                    <a:cubicBezTo>
                      <a:pt x="11443" y="5457"/>
                      <a:pt x="11412" y="5503"/>
                      <a:pt x="11382" y="5533"/>
                    </a:cubicBezTo>
                    <a:cubicBezTo>
                      <a:pt x="11382" y="5548"/>
                      <a:pt x="11382" y="5563"/>
                      <a:pt x="11382" y="5563"/>
                    </a:cubicBezTo>
                    <a:cubicBezTo>
                      <a:pt x="11336" y="5624"/>
                      <a:pt x="11306" y="5670"/>
                      <a:pt x="11275" y="5716"/>
                    </a:cubicBezTo>
                    <a:cubicBezTo>
                      <a:pt x="11169" y="5853"/>
                      <a:pt x="11062" y="6005"/>
                      <a:pt x="10971" y="6142"/>
                    </a:cubicBezTo>
                    <a:cubicBezTo>
                      <a:pt x="10879" y="6264"/>
                      <a:pt x="10788" y="6401"/>
                      <a:pt x="10696" y="6523"/>
                    </a:cubicBezTo>
                    <a:cubicBezTo>
                      <a:pt x="10666" y="6569"/>
                      <a:pt x="10620" y="6615"/>
                      <a:pt x="10590" y="6660"/>
                    </a:cubicBezTo>
                    <a:cubicBezTo>
                      <a:pt x="10453" y="6874"/>
                      <a:pt x="10300" y="7087"/>
                      <a:pt x="10163" y="7300"/>
                    </a:cubicBezTo>
                    <a:cubicBezTo>
                      <a:pt x="10148" y="7316"/>
                      <a:pt x="10148" y="7331"/>
                      <a:pt x="10133" y="7346"/>
                    </a:cubicBezTo>
                    <a:cubicBezTo>
                      <a:pt x="10178" y="7224"/>
                      <a:pt x="10209" y="7102"/>
                      <a:pt x="10239" y="6980"/>
                    </a:cubicBezTo>
                    <a:cubicBezTo>
                      <a:pt x="10285" y="6874"/>
                      <a:pt x="10331" y="6782"/>
                      <a:pt x="10376" y="6676"/>
                    </a:cubicBezTo>
                    <a:cubicBezTo>
                      <a:pt x="10437" y="6569"/>
                      <a:pt x="10498" y="6447"/>
                      <a:pt x="10574" y="6340"/>
                    </a:cubicBezTo>
                    <a:cubicBezTo>
                      <a:pt x="10666" y="6173"/>
                      <a:pt x="10773" y="6021"/>
                      <a:pt x="10879" y="5853"/>
                    </a:cubicBezTo>
                    <a:cubicBezTo>
                      <a:pt x="10971" y="5701"/>
                      <a:pt x="11077" y="5548"/>
                      <a:pt x="11169" y="5396"/>
                    </a:cubicBezTo>
                    <a:cubicBezTo>
                      <a:pt x="11214" y="5320"/>
                      <a:pt x="11245" y="5243"/>
                      <a:pt x="11291" y="5167"/>
                    </a:cubicBezTo>
                    <a:cubicBezTo>
                      <a:pt x="11321" y="5076"/>
                      <a:pt x="11367" y="4984"/>
                      <a:pt x="11397" y="4893"/>
                    </a:cubicBezTo>
                    <a:cubicBezTo>
                      <a:pt x="11397" y="4863"/>
                      <a:pt x="11412" y="4817"/>
                      <a:pt x="11428" y="4786"/>
                    </a:cubicBezTo>
                    <a:cubicBezTo>
                      <a:pt x="11428" y="4756"/>
                      <a:pt x="11443" y="4710"/>
                      <a:pt x="11443" y="4665"/>
                    </a:cubicBezTo>
                    <a:cubicBezTo>
                      <a:pt x="11458" y="4588"/>
                      <a:pt x="11473" y="4527"/>
                      <a:pt x="11473" y="4451"/>
                    </a:cubicBezTo>
                    <a:lnTo>
                      <a:pt x="11473" y="4436"/>
                    </a:lnTo>
                    <a:cubicBezTo>
                      <a:pt x="11473" y="4421"/>
                      <a:pt x="11473" y="4390"/>
                      <a:pt x="11473" y="4375"/>
                    </a:cubicBezTo>
                    <a:lnTo>
                      <a:pt x="11473" y="4360"/>
                    </a:lnTo>
                    <a:cubicBezTo>
                      <a:pt x="11473" y="4314"/>
                      <a:pt x="11473" y="4268"/>
                      <a:pt x="11473" y="4223"/>
                    </a:cubicBezTo>
                    <a:cubicBezTo>
                      <a:pt x="11473" y="4162"/>
                      <a:pt x="11458" y="4116"/>
                      <a:pt x="11458" y="4070"/>
                    </a:cubicBezTo>
                    <a:cubicBezTo>
                      <a:pt x="11443" y="4025"/>
                      <a:pt x="11443" y="3979"/>
                      <a:pt x="11428" y="3933"/>
                    </a:cubicBezTo>
                    <a:cubicBezTo>
                      <a:pt x="11412" y="3887"/>
                      <a:pt x="11397" y="3842"/>
                      <a:pt x="11382" y="3796"/>
                    </a:cubicBezTo>
                    <a:cubicBezTo>
                      <a:pt x="11367" y="3750"/>
                      <a:pt x="11351" y="3705"/>
                      <a:pt x="11336" y="3659"/>
                    </a:cubicBezTo>
                    <a:cubicBezTo>
                      <a:pt x="11306" y="3613"/>
                      <a:pt x="11291" y="3583"/>
                      <a:pt x="11275" y="3537"/>
                    </a:cubicBezTo>
                    <a:cubicBezTo>
                      <a:pt x="11230" y="3461"/>
                      <a:pt x="11169" y="3385"/>
                      <a:pt x="11108" y="3309"/>
                    </a:cubicBezTo>
                    <a:cubicBezTo>
                      <a:pt x="11016" y="3217"/>
                      <a:pt x="10925" y="3126"/>
                      <a:pt x="10803" y="3080"/>
                    </a:cubicBezTo>
                    <a:cubicBezTo>
                      <a:pt x="10744" y="3055"/>
                      <a:pt x="10676" y="3044"/>
                      <a:pt x="10609" y="3044"/>
                    </a:cubicBezTo>
                    <a:cubicBezTo>
                      <a:pt x="10555" y="3044"/>
                      <a:pt x="10500" y="3051"/>
                      <a:pt x="10453" y="3065"/>
                    </a:cubicBezTo>
                    <a:cubicBezTo>
                      <a:pt x="10346" y="3095"/>
                      <a:pt x="10254" y="3156"/>
                      <a:pt x="10178" y="3232"/>
                    </a:cubicBezTo>
                    <a:cubicBezTo>
                      <a:pt x="10117" y="3309"/>
                      <a:pt x="10056" y="3385"/>
                      <a:pt x="10011" y="3461"/>
                    </a:cubicBezTo>
                    <a:cubicBezTo>
                      <a:pt x="9965" y="3552"/>
                      <a:pt x="9919" y="3628"/>
                      <a:pt x="9889" y="3720"/>
                    </a:cubicBezTo>
                    <a:cubicBezTo>
                      <a:pt x="9843" y="3796"/>
                      <a:pt x="9813" y="3887"/>
                      <a:pt x="9782" y="3964"/>
                    </a:cubicBezTo>
                    <a:cubicBezTo>
                      <a:pt x="9767" y="4009"/>
                      <a:pt x="9752" y="4055"/>
                      <a:pt x="9752" y="4086"/>
                    </a:cubicBezTo>
                    <a:cubicBezTo>
                      <a:pt x="9736" y="4116"/>
                      <a:pt x="9736" y="4131"/>
                      <a:pt x="9736" y="4162"/>
                    </a:cubicBezTo>
                    <a:cubicBezTo>
                      <a:pt x="9736" y="4177"/>
                      <a:pt x="9721" y="4207"/>
                      <a:pt x="9721" y="4238"/>
                    </a:cubicBezTo>
                    <a:cubicBezTo>
                      <a:pt x="9706" y="4345"/>
                      <a:pt x="9706" y="4466"/>
                      <a:pt x="9736" y="4588"/>
                    </a:cubicBezTo>
                    <a:cubicBezTo>
                      <a:pt x="9752" y="4649"/>
                      <a:pt x="9782" y="4695"/>
                      <a:pt x="9813" y="4756"/>
                    </a:cubicBezTo>
                    <a:cubicBezTo>
                      <a:pt x="9828" y="4786"/>
                      <a:pt x="9843" y="4802"/>
                      <a:pt x="9858" y="4832"/>
                    </a:cubicBezTo>
                    <a:cubicBezTo>
                      <a:pt x="9904" y="4908"/>
                      <a:pt x="9980" y="4969"/>
                      <a:pt x="10041" y="5045"/>
                    </a:cubicBezTo>
                    <a:cubicBezTo>
                      <a:pt x="10102" y="5106"/>
                      <a:pt x="10148" y="5167"/>
                      <a:pt x="10209" y="5228"/>
                    </a:cubicBezTo>
                    <a:cubicBezTo>
                      <a:pt x="10224" y="5259"/>
                      <a:pt x="10239" y="5274"/>
                      <a:pt x="10254" y="5304"/>
                    </a:cubicBezTo>
                    <a:cubicBezTo>
                      <a:pt x="10270" y="5335"/>
                      <a:pt x="10270" y="5350"/>
                      <a:pt x="10285" y="5365"/>
                    </a:cubicBezTo>
                    <a:cubicBezTo>
                      <a:pt x="10300" y="5396"/>
                      <a:pt x="10300" y="5411"/>
                      <a:pt x="10300" y="5426"/>
                    </a:cubicBezTo>
                    <a:cubicBezTo>
                      <a:pt x="10315" y="5457"/>
                      <a:pt x="10315" y="5487"/>
                      <a:pt x="10315" y="5503"/>
                    </a:cubicBezTo>
                    <a:cubicBezTo>
                      <a:pt x="10315" y="5548"/>
                      <a:pt x="10315" y="5579"/>
                      <a:pt x="10315" y="5609"/>
                    </a:cubicBezTo>
                    <a:cubicBezTo>
                      <a:pt x="10315" y="5807"/>
                      <a:pt x="10285" y="6005"/>
                      <a:pt x="10254" y="6203"/>
                    </a:cubicBezTo>
                    <a:cubicBezTo>
                      <a:pt x="10254" y="6249"/>
                      <a:pt x="10239" y="6295"/>
                      <a:pt x="10239" y="6356"/>
                    </a:cubicBezTo>
                    <a:cubicBezTo>
                      <a:pt x="10224" y="6432"/>
                      <a:pt x="10209" y="6508"/>
                      <a:pt x="10194" y="6599"/>
                    </a:cubicBezTo>
                    <a:cubicBezTo>
                      <a:pt x="10148" y="6676"/>
                      <a:pt x="10133" y="6767"/>
                      <a:pt x="10102" y="6858"/>
                    </a:cubicBezTo>
                    <a:cubicBezTo>
                      <a:pt x="10072" y="6935"/>
                      <a:pt x="10056" y="7026"/>
                      <a:pt x="10041" y="7102"/>
                    </a:cubicBezTo>
                    <a:cubicBezTo>
                      <a:pt x="10026" y="7194"/>
                      <a:pt x="10011" y="7285"/>
                      <a:pt x="9995" y="7377"/>
                    </a:cubicBezTo>
                    <a:cubicBezTo>
                      <a:pt x="9995" y="7407"/>
                      <a:pt x="9995" y="7437"/>
                      <a:pt x="9995" y="7483"/>
                    </a:cubicBezTo>
                    <a:cubicBezTo>
                      <a:pt x="9980" y="7514"/>
                      <a:pt x="9965" y="7559"/>
                      <a:pt x="9950" y="7605"/>
                    </a:cubicBezTo>
                    <a:cubicBezTo>
                      <a:pt x="9935" y="7636"/>
                      <a:pt x="9919" y="7666"/>
                      <a:pt x="9919" y="7681"/>
                    </a:cubicBezTo>
                    <a:cubicBezTo>
                      <a:pt x="9752" y="7925"/>
                      <a:pt x="9599" y="8169"/>
                      <a:pt x="9447" y="8413"/>
                    </a:cubicBezTo>
                    <a:cubicBezTo>
                      <a:pt x="9356" y="8550"/>
                      <a:pt x="9279" y="8702"/>
                      <a:pt x="9188" y="8854"/>
                    </a:cubicBezTo>
                    <a:cubicBezTo>
                      <a:pt x="9097" y="9022"/>
                      <a:pt x="8990" y="9190"/>
                      <a:pt x="8898" y="9357"/>
                    </a:cubicBezTo>
                    <a:cubicBezTo>
                      <a:pt x="8822" y="9494"/>
                      <a:pt x="8746" y="9616"/>
                      <a:pt x="8685" y="9753"/>
                    </a:cubicBezTo>
                    <a:cubicBezTo>
                      <a:pt x="8655" y="9799"/>
                      <a:pt x="8624" y="9860"/>
                      <a:pt x="8594" y="9921"/>
                    </a:cubicBezTo>
                    <a:cubicBezTo>
                      <a:pt x="8594" y="9875"/>
                      <a:pt x="8609" y="9829"/>
                      <a:pt x="8609" y="9784"/>
                    </a:cubicBezTo>
                    <a:cubicBezTo>
                      <a:pt x="8624" y="9677"/>
                      <a:pt x="8624" y="9555"/>
                      <a:pt x="8639" y="9449"/>
                    </a:cubicBezTo>
                    <a:cubicBezTo>
                      <a:pt x="8655" y="9235"/>
                      <a:pt x="8655" y="9022"/>
                      <a:pt x="8639" y="8824"/>
                    </a:cubicBezTo>
                    <a:cubicBezTo>
                      <a:pt x="8624" y="8565"/>
                      <a:pt x="8609" y="8306"/>
                      <a:pt x="8579" y="8047"/>
                    </a:cubicBezTo>
                    <a:cubicBezTo>
                      <a:pt x="8563" y="7925"/>
                      <a:pt x="8533" y="7788"/>
                      <a:pt x="8518" y="7666"/>
                    </a:cubicBezTo>
                    <a:cubicBezTo>
                      <a:pt x="8487" y="7544"/>
                      <a:pt x="8441" y="7422"/>
                      <a:pt x="8411" y="7300"/>
                    </a:cubicBezTo>
                    <a:cubicBezTo>
                      <a:pt x="8396" y="7270"/>
                      <a:pt x="8396" y="7255"/>
                      <a:pt x="8380" y="7239"/>
                    </a:cubicBezTo>
                    <a:cubicBezTo>
                      <a:pt x="8396" y="7224"/>
                      <a:pt x="8411" y="7194"/>
                      <a:pt x="8411" y="7178"/>
                    </a:cubicBezTo>
                    <a:cubicBezTo>
                      <a:pt x="8426" y="7163"/>
                      <a:pt x="8441" y="7133"/>
                      <a:pt x="8441" y="7102"/>
                    </a:cubicBezTo>
                    <a:cubicBezTo>
                      <a:pt x="8457" y="7041"/>
                      <a:pt x="8457" y="6996"/>
                      <a:pt x="8472" y="6935"/>
                    </a:cubicBezTo>
                    <a:cubicBezTo>
                      <a:pt x="8472" y="6919"/>
                      <a:pt x="8472" y="6904"/>
                      <a:pt x="8472" y="6889"/>
                    </a:cubicBezTo>
                    <a:lnTo>
                      <a:pt x="8472" y="6874"/>
                    </a:lnTo>
                    <a:cubicBezTo>
                      <a:pt x="8472" y="6767"/>
                      <a:pt x="8472" y="6660"/>
                      <a:pt x="8457" y="6554"/>
                    </a:cubicBezTo>
                    <a:cubicBezTo>
                      <a:pt x="8457" y="6447"/>
                      <a:pt x="8457" y="6356"/>
                      <a:pt x="8441" y="6249"/>
                    </a:cubicBezTo>
                    <a:cubicBezTo>
                      <a:pt x="8441" y="6051"/>
                      <a:pt x="8426" y="5838"/>
                      <a:pt x="8335" y="5655"/>
                    </a:cubicBezTo>
                    <a:cubicBezTo>
                      <a:pt x="8304" y="5594"/>
                      <a:pt x="8274" y="5533"/>
                      <a:pt x="8243" y="5487"/>
                    </a:cubicBezTo>
                    <a:cubicBezTo>
                      <a:pt x="8198" y="5442"/>
                      <a:pt x="8167" y="5381"/>
                      <a:pt x="8121" y="5350"/>
                    </a:cubicBezTo>
                    <a:cubicBezTo>
                      <a:pt x="8030" y="5259"/>
                      <a:pt x="7939" y="5167"/>
                      <a:pt x="7832" y="5106"/>
                    </a:cubicBezTo>
                    <a:cubicBezTo>
                      <a:pt x="7771" y="5076"/>
                      <a:pt x="7710" y="5045"/>
                      <a:pt x="7649" y="5030"/>
                    </a:cubicBezTo>
                    <a:cubicBezTo>
                      <a:pt x="7588" y="5000"/>
                      <a:pt x="7527" y="5000"/>
                      <a:pt x="7451" y="4984"/>
                    </a:cubicBezTo>
                    <a:cubicBezTo>
                      <a:pt x="7421" y="4977"/>
                      <a:pt x="7390" y="4973"/>
                      <a:pt x="7360" y="4973"/>
                    </a:cubicBezTo>
                    <a:cubicBezTo>
                      <a:pt x="7329" y="4973"/>
                      <a:pt x="7299" y="4977"/>
                      <a:pt x="7268" y="4984"/>
                    </a:cubicBezTo>
                    <a:cubicBezTo>
                      <a:pt x="7238" y="4984"/>
                      <a:pt x="7223" y="5000"/>
                      <a:pt x="7207" y="5015"/>
                    </a:cubicBezTo>
                    <a:cubicBezTo>
                      <a:pt x="7192" y="5000"/>
                      <a:pt x="7192" y="5000"/>
                      <a:pt x="7177" y="5000"/>
                    </a:cubicBezTo>
                    <a:lnTo>
                      <a:pt x="7131" y="4984"/>
                    </a:lnTo>
                    <a:cubicBezTo>
                      <a:pt x="7116" y="4984"/>
                      <a:pt x="7101" y="4969"/>
                      <a:pt x="7085" y="4969"/>
                    </a:cubicBezTo>
                    <a:cubicBezTo>
                      <a:pt x="7040" y="4954"/>
                      <a:pt x="7009" y="4939"/>
                      <a:pt x="6979" y="4939"/>
                    </a:cubicBezTo>
                    <a:cubicBezTo>
                      <a:pt x="6974" y="4934"/>
                      <a:pt x="6970" y="4932"/>
                      <a:pt x="6967" y="4932"/>
                    </a:cubicBezTo>
                    <a:cubicBezTo>
                      <a:pt x="6962" y="4932"/>
                      <a:pt x="6958" y="4939"/>
                      <a:pt x="6948" y="4939"/>
                    </a:cubicBezTo>
                    <a:cubicBezTo>
                      <a:pt x="6903" y="4893"/>
                      <a:pt x="6857" y="4863"/>
                      <a:pt x="6811" y="4847"/>
                    </a:cubicBezTo>
                    <a:cubicBezTo>
                      <a:pt x="6731" y="4813"/>
                      <a:pt x="6634" y="4796"/>
                      <a:pt x="6539" y="4796"/>
                    </a:cubicBezTo>
                    <a:cubicBezTo>
                      <a:pt x="6507" y="4796"/>
                      <a:pt x="6476" y="4798"/>
                      <a:pt x="6445" y="4802"/>
                    </a:cubicBezTo>
                    <a:cubicBezTo>
                      <a:pt x="6324" y="4817"/>
                      <a:pt x="6217" y="4847"/>
                      <a:pt x="6095" y="4893"/>
                    </a:cubicBezTo>
                    <a:cubicBezTo>
                      <a:pt x="5958" y="4969"/>
                      <a:pt x="5836" y="5091"/>
                      <a:pt x="5745" y="5228"/>
                    </a:cubicBezTo>
                    <a:cubicBezTo>
                      <a:pt x="5699" y="5304"/>
                      <a:pt x="5653" y="5381"/>
                      <a:pt x="5623" y="5472"/>
                    </a:cubicBezTo>
                    <a:cubicBezTo>
                      <a:pt x="5608" y="5518"/>
                      <a:pt x="5608" y="5563"/>
                      <a:pt x="5608" y="5609"/>
                    </a:cubicBezTo>
                    <a:cubicBezTo>
                      <a:pt x="5608" y="5655"/>
                      <a:pt x="5608" y="5701"/>
                      <a:pt x="5608" y="5746"/>
                    </a:cubicBezTo>
                    <a:cubicBezTo>
                      <a:pt x="5623" y="5822"/>
                      <a:pt x="5653" y="5914"/>
                      <a:pt x="5699" y="5975"/>
                    </a:cubicBezTo>
                    <a:cubicBezTo>
                      <a:pt x="5912" y="6295"/>
                      <a:pt x="6293" y="6371"/>
                      <a:pt x="6644" y="6462"/>
                    </a:cubicBezTo>
                    <a:cubicBezTo>
                      <a:pt x="6842" y="6523"/>
                      <a:pt x="7040" y="6599"/>
                      <a:pt x="7223" y="6676"/>
                    </a:cubicBezTo>
                    <a:cubicBezTo>
                      <a:pt x="7283" y="6706"/>
                      <a:pt x="7329" y="6721"/>
                      <a:pt x="7360" y="6752"/>
                    </a:cubicBezTo>
                    <a:cubicBezTo>
                      <a:pt x="7436" y="6798"/>
                      <a:pt x="7497" y="6843"/>
                      <a:pt x="7573" y="6889"/>
                    </a:cubicBezTo>
                    <a:cubicBezTo>
                      <a:pt x="7634" y="6935"/>
                      <a:pt x="7710" y="6996"/>
                      <a:pt x="7771" y="7041"/>
                    </a:cubicBezTo>
                    <a:cubicBezTo>
                      <a:pt x="7847" y="7102"/>
                      <a:pt x="7923" y="7178"/>
                      <a:pt x="8000" y="7255"/>
                    </a:cubicBezTo>
                    <a:cubicBezTo>
                      <a:pt x="8030" y="7270"/>
                      <a:pt x="8045" y="7285"/>
                      <a:pt x="8061" y="7300"/>
                    </a:cubicBezTo>
                    <a:cubicBezTo>
                      <a:pt x="8091" y="7316"/>
                      <a:pt x="8121" y="7316"/>
                      <a:pt x="8152" y="7331"/>
                    </a:cubicBezTo>
                    <a:cubicBezTo>
                      <a:pt x="8161" y="7335"/>
                      <a:pt x="8170" y="7337"/>
                      <a:pt x="8179" y="7337"/>
                    </a:cubicBezTo>
                    <a:cubicBezTo>
                      <a:pt x="8202" y="7337"/>
                      <a:pt x="8226" y="7326"/>
                      <a:pt x="8259" y="7316"/>
                    </a:cubicBezTo>
                    <a:cubicBezTo>
                      <a:pt x="8274" y="7407"/>
                      <a:pt x="8304" y="7483"/>
                      <a:pt x="8320" y="7559"/>
                    </a:cubicBezTo>
                    <a:cubicBezTo>
                      <a:pt x="8335" y="7651"/>
                      <a:pt x="8350" y="7727"/>
                      <a:pt x="8365" y="7818"/>
                    </a:cubicBezTo>
                    <a:cubicBezTo>
                      <a:pt x="8380" y="7895"/>
                      <a:pt x="8396" y="7986"/>
                      <a:pt x="8396" y="8077"/>
                    </a:cubicBezTo>
                    <a:lnTo>
                      <a:pt x="8426" y="8382"/>
                    </a:lnTo>
                    <a:cubicBezTo>
                      <a:pt x="8457" y="8641"/>
                      <a:pt x="8472" y="8900"/>
                      <a:pt x="8487" y="9144"/>
                    </a:cubicBezTo>
                    <a:cubicBezTo>
                      <a:pt x="8502" y="9403"/>
                      <a:pt x="8502" y="9662"/>
                      <a:pt x="8502" y="9906"/>
                    </a:cubicBezTo>
                    <a:lnTo>
                      <a:pt x="8502" y="9921"/>
                    </a:lnTo>
                    <a:cubicBezTo>
                      <a:pt x="8487" y="9967"/>
                      <a:pt x="8487" y="10012"/>
                      <a:pt x="8487" y="10058"/>
                    </a:cubicBezTo>
                    <a:cubicBezTo>
                      <a:pt x="8487" y="10058"/>
                      <a:pt x="8487" y="10073"/>
                      <a:pt x="8487" y="10073"/>
                    </a:cubicBezTo>
                    <a:cubicBezTo>
                      <a:pt x="8487" y="10089"/>
                      <a:pt x="8487" y="10089"/>
                      <a:pt x="8502" y="10104"/>
                    </a:cubicBezTo>
                    <a:cubicBezTo>
                      <a:pt x="8411" y="10271"/>
                      <a:pt x="8335" y="10439"/>
                      <a:pt x="8243" y="10607"/>
                    </a:cubicBezTo>
                    <a:cubicBezTo>
                      <a:pt x="8213" y="10667"/>
                      <a:pt x="8182" y="10744"/>
                      <a:pt x="8167" y="10805"/>
                    </a:cubicBezTo>
                    <a:cubicBezTo>
                      <a:pt x="8106" y="10942"/>
                      <a:pt x="8045" y="11064"/>
                      <a:pt x="7984" y="11201"/>
                    </a:cubicBezTo>
                    <a:cubicBezTo>
                      <a:pt x="7908" y="11384"/>
                      <a:pt x="7832" y="11582"/>
                      <a:pt x="7756" y="11780"/>
                    </a:cubicBezTo>
                    <a:cubicBezTo>
                      <a:pt x="7725" y="11841"/>
                      <a:pt x="7710" y="11917"/>
                      <a:pt x="7680" y="11978"/>
                    </a:cubicBezTo>
                    <a:cubicBezTo>
                      <a:pt x="7634" y="12115"/>
                      <a:pt x="7588" y="12237"/>
                      <a:pt x="7542" y="12374"/>
                    </a:cubicBezTo>
                    <a:cubicBezTo>
                      <a:pt x="7542" y="12404"/>
                      <a:pt x="7527" y="12435"/>
                      <a:pt x="7512" y="12481"/>
                    </a:cubicBezTo>
                    <a:cubicBezTo>
                      <a:pt x="7527" y="12313"/>
                      <a:pt x="7527" y="12161"/>
                      <a:pt x="7527" y="11993"/>
                    </a:cubicBezTo>
                    <a:cubicBezTo>
                      <a:pt x="7527" y="11825"/>
                      <a:pt x="7527" y="11658"/>
                      <a:pt x="7527" y="11475"/>
                    </a:cubicBezTo>
                    <a:cubicBezTo>
                      <a:pt x="7512" y="11307"/>
                      <a:pt x="7512" y="11140"/>
                      <a:pt x="7466" y="10972"/>
                    </a:cubicBezTo>
                    <a:cubicBezTo>
                      <a:pt x="7405" y="10744"/>
                      <a:pt x="7299" y="10530"/>
                      <a:pt x="7131" y="10378"/>
                    </a:cubicBezTo>
                    <a:cubicBezTo>
                      <a:pt x="7085" y="10348"/>
                      <a:pt x="7055" y="10317"/>
                      <a:pt x="7009" y="10302"/>
                    </a:cubicBezTo>
                    <a:cubicBezTo>
                      <a:pt x="6979" y="10271"/>
                      <a:pt x="6933" y="10256"/>
                      <a:pt x="6887" y="10226"/>
                    </a:cubicBezTo>
                    <a:cubicBezTo>
                      <a:pt x="6811" y="10180"/>
                      <a:pt x="6735" y="10149"/>
                      <a:pt x="6659" y="10104"/>
                    </a:cubicBezTo>
                    <a:cubicBezTo>
                      <a:pt x="6644" y="10089"/>
                      <a:pt x="6613" y="10073"/>
                      <a:pt x="6583" y="10058"/>
                    </a:cubicBezTo>
                    <a:cubicBezTo>
                      <a:pt x="6522" y="10012"/>
                      <a:pt x="6445" y="9967"/>
                      <a:pt x="6369" y="9921"/>
                    </a:cubicBezTo>
                    <a:cubicBezTo>
                      <a:pt x="6324" y="9890"/>
                      <a:pt x="6293" y="9875"/>
                      <a:pt x="6247" y="9860"/>
                    </a:cubicBezTo>
                    <a:cubicBezTo>
                      <a:pt x="6171" y="9845"/>
                      <a:pt x="6095" y="9829"/>
                      <a:pt x="6034" y="9829"/>
                    </a:cubicBezTo>
                    <a:cubicBezTo>
                      <a:pt x="5927" y="9829"/>
                      <a:pt x="5821" y="9845"/>
                      <a:pt x="5714" y="9875"/>
                    </a:cubicBezTo>
                    <a:cubicBezTo>
                      <a:pt x="5638" y="9906"/>
                      <a:pt x="5562" y="9921"/>
                      <a:pt x="5486" y="9951"/>
                    </a:cubicBezTo>
                    <a:cubicBezTo>
                      <a:pt x="5425" y="9982"/>
                      <a:pt x="5379" y="9997"/>
                      <a:pt x="5318" y="10028"/>
                    </a:cubicBezTo>
                    <a:cubicBezTo>
                      <a:pt x="5272" y="10058"/>
                      <a:pt x="5242" y="10089"/>
                      <a:pt x="5211" y="10134"/>
                    </a:cubicBezTo>
                    <a:cubicBezTo>
                      <a:pt x="5181" y="10180"/>
                      <a:pt x="5166" y="10226"/>
                      <a:pt x="5166" y="10271"/>
                    </a:cubicBezTo>
                    <a:cubicBezTo>
                      <a:pt x="5150" y="10332"/>
                      <a:pt x="5166" y="10408"/>
                      <a:pt x="5166" y="10469"/>
                    </a:cubicBezTo>
                    <a:lnTo>
                      <a:pt x="5196" y="10591"/>
                    </a:lnTo>
                    <a:cubicBezTo>
                      <a:pt x="5196" y="10683"/>
                      <a:pt x="5211" y="10774"/>
                      <a:pt x="5242" y="10850"/>
                    </a:cubicBezTo>
                    <a:cubicBezTo>
                      <a:pt x="5257" y="10942"/>
                      <a:pt x="5272" y="11018"/>
                      <a:pt x="5288" y="11094"/>
                    </a:cubicBezTo>
                    <a:cubicBezTo>
                      <a:pt x="5318" y="11185"/>
                      <a:pt x="5349" y="11262"/>
                      <a:pt x="5379" y="11353"/>
                    </a:cubicBezTo>
                    <a:cubicBezTo>
                      <a:pt x="5394" y="11399"/>
                      <a:pt x="5409" y="11445"/>
                      <a:pt x="5425" y="11475"/>
                    </a:cubicBezTo>
                    <a:cubicBezTo>
                      <a:pt x="5440" y="11521"/>
                      <a:pt x="5455" y="11551"/>
                      <a:pt x="5470" y="11582"/>
                    </a:cubicBezTo>
                    <a:cubicBezTo>
                      <a:pt x="5531" y="11749"/>
                      <a:pt x="5608" y="11902"/>
                      <a:pt x="5714" y="12054"/>
                    </a:cubicBezTo>
                    <a:cubicBezTo>
                      <a:pt x="5729" y="12069"/>
                      <a:pt x="5745" y="12100"/>
                      <a:pt x="5760" y="12115"/>
                    </a:cubicBezTo>
                    <a:cubicBezTo>
                      <a:pt x="5775" y="12130"/>
                      <a:pt x="5790" y="12145"/>
                      <a:pt x="5806" y="12161"/>
                    </a:cubicBezTo>
                    <a:cubicBezTo>
                      <a:pt x="5867" y="12237"/>
                      <a:pt x="5927" y="12298"/>
                      <a:pt x="6004" y="12359"/>
                    </a:cubicBezTo>
                    <a:cubicBezTo>
                      <a:pt x="6049" y="12389"/>
                      <a:pt x="6080" y="12404"/>
                      <a:pt x="6110" y="12435"/>
                    </a:cubicBezTo>
                    <a:lnTo>
                      <a:pt x="6171" y="12465"/>
                    </a:lnTo>
                    <a:cubicBezTo>
                      <a:pt x="6217" y="12481"/>
                      <a:pt x="6247" y="12496"/>
                      <a:pt x="6293" y="12511"/>
                    </a:cubicBezTo>
                    <a:cubicBezTo>
                      <a:pt x="6339" y="12526"/>
                      <a:pt x="6385" y="12541"/>
                      <a:pt x="6415" y="12557"/>
                    </a:cubicBezTo>
                    <a:cubicBezTo>
                      <a:pt x="6461" y="12572"/>
                      <a:pt x="6491" y="12587"/>
                      <a:pt x="6537" y="12587"/>
                    </a:cubicBezTo>
                    <a:cubicBezTo>
                      <a:pt x="6583" y="12602"/>
                      <a:pt x="6613" y="12618"/>
                      <a:pt x="6659" y="12633"/>
                    </a:cubicBezTo>
                    <a:cubicBezTo>
                      <a:pt x="6689" y="12648"/>
                      <a:pt x="6735" y="12663"/>
                      <a:pt x="6765" y="12679"/>
                    </a:cubicBezTo>
                    <a:cubicBezTo>
                      <a:pt x="6781" y="12694"/>
                      <a:pt x="6811" y="12694"/>
                      <a:pt x="6826" y="12709"/>
                    </a:cubicBezTo>
                    <a:cubicBezTo>
                      <a:pt x="6842" y="12724"/>
                      <a:pt x="6857" y="12724"/>
                      <a:pt x="6872" y="12740"/>
                    </a:cubicBezTo>
                    <a:cubicBezTo>
                      <a:pt x="6903" y="12755"/>
                      <a:pt x="6918" y="12770"/>
                      <a:pt x="6933" y="12785"/>
                    </a:cubicBezTo>
                    <a:cubicBezTo>
                      <a:pt x="6948" y="12785"/>
                      <a:pt x="6964" y="12801"/>
                      <a:pt x="6979" y="12816"/>
                    </a:cubicBezTo>
                    <a:cubicBezTo>
                      <a:pt x="7009" y="12846"/>
                      <a:pt x="7055" y="12892"/>
                      <a:pt x="7085" y="12938"/>
                    </a:cubicBezTo>
                    <a:lnTo>
                      <a:pt x="7101" y="12968"/>
                    </a:lnTo>
                    <a:cubicBezTo>
                      <a:pt x="7131" y="13029"/>
                      <a:pt x="7162" y="13090"/>
                      <a:pt x="7177" y="13136"/>
                    </a:cubicBezTo>
                    <a:cubicBezTo>
                      <a:pt x="7192" y="13166"/>
                      <a:pt x="7207" y="13212"/>
                      <a:pt x="7207" y="13242"/>
                    </a:cubicBezTo>
                    <a:cubicBezTo>
                      <a:pt x="7207" y="13258"/>
                      <a:pt x="7207" y="13258"/>
                      <a:pt x="7207" y="13273"/>
                    </a:cubicBezTo>
                    <a:cubicBezTo>
                      <a:pt x="7207" y="13334"/>
                      <a:pt x="7207" y="13379"/>
                      <a:pt x="7223" y="13425"/>
                    </a:cubicBezTo>
                    <a:cubicBezTo>
                      <a:pt x="7223" y="13425"/>
                      <a:pt x="7223" y="13440"/>
                      <a:pt x="7223" y="13440"/>
                    </a:cubicBezTo>
                    <a:cubicBezTo>
                      <a:pt x="7146" y="13699"/>
                      <a:pt x="7070" y="13943"/>
                      <a:pt x="7009" y="14202"/>
                    </a:cubicBezTo>
                    <a:cubicBezTo>
                      <a:pt x="6964" y="14355"/>
                      <a:pt x="6933" y="14507"/>
                      <a:pt x="6887" y="14675"/>
                    </a:cubicBezTo>
                    <a:cubicBezTo>
                      <a:pt x="6872" y="14659"/>
                      <a:pt x="6872" y="14644"/>
                      <a:pt x="6857" y="14644"/>
                    </a:cubicBezTo>
                    <a:cubicBezTo>
                      <a:pt x="6781" y="14598"/>
                      <a:pt x="6705" y="14583"/>
                      <a:pt x="6628" y="14568"/>
                    </a:cubicBezTo>
                    <a:lnTo>
                      <a:pt x="6476" y="14568"/>
                    </a:lnTo>
                    <a:cubicBezTo>
                      <a:pt x="6445" y="14568"/>
                      <a:pt x="6430" y="14583"/>
                      <a:pt x="6415" y="14583"/>
                    </a:cubicBezTo>
                    <a:lnTo>
                      <a:pt x="6369" y="14583"/>
                    </a:lnTo>
                    <a:cubicBezTo>
                      <a:pt x="6293" y="14598"/>
                      <a:pt x="6217" y="14614"/>
                      <a:pt x="6156" y="14629"/>
                    </a:cubicBezTo>
                    <a:cubicBezTo>
                      <a:pt x="6080" y="14659"/>
                      <a:pt x="6019" y="14675"/>
                      <a:pt x="5958" y="14705"/>
                    </a:cubicBezTo>
                    <a:cubicBezTo>
                      <a:pt x="5836" y="14766"/>
                      <a:pt x="5714" y="14827"/>
                      <a:pt x="5608" y="14918"/>
                    </a:cubicBezTo>
                    <a:cubicBezTo>
                      <a:pt x="5501" y="15010"/>
                      <a:pt x="5409" y="15116"/>
                      <a:pt x="5333" y="15238"/>
                    </a:cubicBezTo>
                    <a:cubicBezTo>
                      <a:pt x="5318" y="15269"/>
                      <a:pt x="5303" y="15314"/>
                      <a:pt x="5272" y="15345"/>
                    </a:cubicBezTo>
                    <a:lnTo>
                      <a:pt x="5227" y="15421"/>
                    </a:lnTo>
                    <a:cubicBezTo>
                      <a:pt x="5211" y="15482"/>
                      <a:pt x="5181" y="15528"/>
                      <a:pt x="5150" y="15589"/>
                    </a:cubicBezTo>
                    <a:cubicBezTo>
                      <a:pt x="5105" y="15695"/>
                      <a:pt x="5059" y="15817"/>
                      <a:pt x="5029" y="15939"/>
                    </a:cubicBezTo>
                    <a:cubicBezTo>
                      <a:pt x="4998" y="16000"/>
                      <a:pt x="4983" y="16061"/>
                      <a:pt x="4968" y="16122"/>
                    </a:cubicBezTo>
                    <a:cubicBezTo>
                      <a:pt x="4952" y="16183"/>
                      <a:pt x="4937" y="16244"/>
                      <a:pt x="4937" y="16305"/>
                    </a:cubicBezTo>
                    <a:cubicBezTo>
                      <a:pt x="4922" y="16442"/>
                      <a:pt x="4937" y="16594"/>
                      <a:pt x="5029" y="16716"/>
                    </a:cubicBezTo>
                    <a:cubicBezTo>
                      <a:pt x="5059" y="16762"/>
                      <a:pt x="5120" y="16808"/>
                      <a:pt x="5181" y="16838"/>
                    </a:cubicBezTo>
                    <a:cubicBezTo>
                      <a:pt x="5242" y="16868"/>
                      <a:pt x="5318" y="16884"/>
                      <a:pt x="5394" y="16884"/>
                    </a:cubicBezTo>
                    <a:cubicBezTo>
                      <a:pt x="5415" y="16886"/>
                      <a:pt x="5435" y="16887"/>
                      <a:pt x="5456" y="16887"/>
                    </a:cubicBezTo>
                    <a:cubicBezTo>
                      <a:pt x="5591" y="16887"/>
                      <a:pt x="5735" y="16847"/>
                      <a:pt x="5867" y="16808"/>
                    </a:cubicBezTo>
                    <a:cubicBezTo>
                      <a:pt x="6065" y="16731"/>
                      <a:pt x="6263" y="16655"/>
                      <a:pt x="6461" y="16579"/>
                    </a:cubicBezTo>
                    <a:cubicBezTo>
                      <a:pt x="6461" y="16579"/>
                      <a:pt x="6461" y="16579"/>
                      <a:pt x="6461" y="16594"/>
                    </a:cubicBezTo>
                    <a:cubicBezTo>
                      <a:pt x="6385" y="17021"/>
                      <a:pt x="6308" y="17463"/>
                      <a:pt x="6232" y="17889"/>
                    </a:cubicBezTo>
                    <a:cubicBezTo>
                      <a:pt x="6156" y="18331"/>
                      <a:pt x="6095" y="18788"/>
                      <a:pt x="6034" y="19230"/>
                    </a:cubicBezTo>
                    <a:cubicBezTo>
                      <a:pt x="6019" y="19230"/>
                      <a:pt x="6019" y="19215"/>
                      <a:pt x="6004" y="19215"/>
                    </a:cubicBezTo>
                    <a:lnTo>
                      <a:pt x="5760" y="19215"/>
                    </a:lnTo>
                    <a:cubicBezTo>
                      <a:pt x="5714" y="19230"/>
                      <a:pt x="5668" y="19245"/>
                      <a:pt x="5608" y="19245"/>
                    </a:cubicBezTo>
                    <a:cubicBezTo>
                      <a:pt x="5516" y="19276"/>
                      <a:pt x="5409" y="19306"/>
                      <a:pt x="5318" y="19337"/>
                    </a:cubicBezTo>
                    <a:cubicBezTo>
                      <a:pt x="5211" y="19382"/>
                      <a:pt x="5120" y="19413"/>
                      <a:pt x="5029" y="19459"/>
                    </a:cubicBezTo>
                    <a:lnTo>
                      <a:pt x="4998" y="19459"/>
                    </a:lnTo>
                    <a:cubicBezTo>
                      <a:pt x="4937" y="19215"/>
                      <a:pt x="4891" y="18971"/>
                      <a:pt x="4815" y="18727"/>
                    </a:cubicBezTo>
                    <a:cubicBezTo>
                      <a:pt x="4785" y="18575"/>
                      <a:pt x="4739" y="18423"/>
                      <a:pt x="4678" y="18270"/>
                    </a:cubicBezTo>
                    <a:cubicBezTo>
                      <a:pt x="4632" y="18103"/>
                      <a:pt x="4556" y="17935"/>
                      <a:pt x="4495" y="17767"/>
                    </a:cubicBezTo>
                    <a:cubicBezTo>
                      <a:pt x="4434" y="17615"/>
                      <a:pt x="4358" y="17478"/>
                      <a:pt x="4282" y="17326"/>
                    </a:cubicBezTo>
                    <a:cubicBezTo>
                      <a:pt x="4206" y="17173"/>
                      <a:pt x="4130" y="17021"/>
                      <a:pt x="4038" y="16884"/>
                    </a:cubicBezTo>
                    <a:cubicBezTo>
                      <a:pt x="3947" y="16731"/>
                      <a:pt x="3855" y="16579"/>
                      <a:pt x="3734" y="16442"/>
                    </a:cubicBezTo>
                    <a:cubicBezTo>
                      <a:pt x="3535" y="16198"/>
                      <a:pt x="3261" y="15985"/>
                      <a:pt x="2941" y="15924"/>
                    </a:cubicBezTo>
                    <a:cubicBezTo>
                      <a:pt x="2880" y="15924"/>
                      <a:pt x="2804" y="15909"/>
                      <a:pt x="2743" y="15909"/>
                    </a:cubicBezTo>
                    <a:cubicBezTo>
                      <a:pt x="2682" y="15909"/>
                      <a:pt x="2621" y="15902"/>
                      <a:pt x="2565" y="15902"/>
                    </a:cubicBezTo>
                    <a:cubicBezTo>
                      <a:pt x="2537" y="15902"/>
                      <a:pt x="2510" y="15904"/>
                      <a:pt x="2484" y="15909"/>
                    </a:cubicBezTo>
                    <a:cubicBezTo>
                      <a:pt x="2378" y="15924"/>
                      <a:pt x="2271" y="15939"/>
                      <a:pt x="2195" y="16000"/>
                    </a:cubicBezTo>
                    <a:cubicBezTo>
                      <a:pt x="2118" y="16046"/>
                      <a:pt x="2058" y="16122"/>
                      <a:pt x="2012" y="16183"/>
                    </a:cubicBezTo>
                    <a:cubicBezTo>
                      <a:pt x="1951" y="16274"/>
                      <a:pt x="1905" y="16366"/>
                      <a:pt x="1875" y="16472"/>
                    </a:cubicBezTo>
                    <a:cubicBezTo>
                      <a:pt x="1859" y="16549"/>
                      <a:pt x="1844" y="16640"/>
                      <a:pt x="1844" y="16716"/>
                    </a:cubicBezTo>
                    <a:cubicBezTo>
                      <a:pt x="1859" y="16777"/>
                      <a:pt x="1859" y="16823"/>
                      <a:pt x="1875" y="16868"/>
                    </a:cubicBezTo>
                    <a:cubicBezTo>
                      <a:pt x="1890" y="16914"/>
                      <a:pt x="1920" y="16960"/>
                      <a:pt x="1951" y="16990"/>
                    </a:cubicBezTo>
                    <a:cubicBezTo>
                      <a:pt x="1997" y="17067"/>
                      <a:pt x="2058" y="17127"/>
                      <a:pt x="2134" y="17173"/>
                    </a:cubicBezTo>
                    <a:cubicBezTo>
                      <a:pt x="2271" y="17295"/>
                      <a:pt x="2454" y="17371"/>
                      <a:pt x="2621" y="17447"/>
                    </a:cubicBezTo>
                    <a:cubicBezTo>
                      <a:pt x="2774" y="17508"/>
                      <a:pt x="2926" y="17585"/>
                      <a:pt x="3063" y="17646"/>
                    </a:cubicBezTo>
                    <a:cubicBezTo>
                      <a:pt x="3155" y="17676"/>
                      <a:pt x="3231" y="17722"/>
                      <a:pt x="3307" y="17752"/>
                    </a:cubicBezTo>
                    <a:cubicBezTo>
                      <a:pt x="3353" y="17783"/>
                      <a:pt x="3383" y="17798"/>
                      <a:pt x="3414" y="17828"/>
                    </a:cubicBezTo>
                    <a:cubicBezTo>
                      <a:pt x="3474" y="17874"/>
                      <a:pt x="3535" y="17935"/>
                      <a:pt x="3596" y="17996"/>
                    </a:cubicBezTo>
                    <a:cubicBezTo>
                      <a:pt x="3840" y="18240"/>
                      <a:pt x="4053" y="18514"/>
                      <a:pt x="4267" y="18803"/>
                    </a:cubicBezTo>
                    <a:cubicBezTo>
                      <a:pt x="4419" y="19017"/>
                      <a:pt x="4556" y="19230"/>
                      <a:pt x="4693" y="19459"/>
                    </a:cubicBezTo>
                    <a:cubicBezTo>
                      <a:pt x="4709" y="19504"/>
                      <a:pt x="4724" y="19550"/>
                      <a:pt x="4724" y="19596"/>
                    </a:cubicBezTo>
                    <a:cubicBezTo>
                      <a:pt x="4724" y="19596"/>
                      <a:pt x="4709" y="19596"/>
                      <a:pt x="4693" y="19611"/>
                    </a:cubicBezTo>
                    <a:cubicBezTo>
                      <a:pt x="4678" y="19626"/>
                      <a:pt x="4648" y="19641"/>
                      <a:pt x="4632" y="19641"/>
                    </a:cubicBezTo>
                    <a:cubicBezTo>
                      <a:pt x="4571" y="19687"/>
                      <a:pt x="4526" y="19733"/>
                      <a:pt x="4465" y="19763"/>
                    </a:cubicBezTo>
                    <a:cubicBezTo>
                      <a:pt x="4419" y="19809"/>
                      <a:pt x="4358" y="19870"/>
                      <a:pt x="4312" y="19931"/>
                    </a:cubicBezTo>
                    <a:cubicBezTo>
                      <a:pt x="4297" y="19946"/>
                      <a:pt x="4282" y="19977"/>
                      <a:pt x="4252" y="20007"/>
                    </a:cubicBezTo>
                    <a:cubicBezTo>
                      <a:pt x="4191" y="20114"/>
                      <a:pt x="4114" y="20220"/>
                      <a:pt x="4069" y="20358"/>
                    </a:cubicBezTo>
                    <a:cubicBezTo>
                      <a:pt x="4038" y="20418"/>
                      <a:pt x="4023" y="20479"/>
                      <a:pt x="3993" y="20540"/>
                    </a:cubicBezTo>
                    <a:cubicBezTo>
                      <a:pt x="3977" y="20601"/>
                      <a:pt x="3962" y="20677"/>
                      <a:pt x="3947" y="20738"/>
                    </a:cubicBezTo>
                    <a:cubicBezTo>
                      <a:pt x="3932" y="20799"/>
                      <a:pt x="3932" y="20876"/>
                      <a:pt x="3916" y="20936"/>
                    </a:cubicBezTo>
                    <a:cubicBezTo>
                      <a:pt x="3916" y="20967"/>
                      <a:pt x="3916" y="21013"/>
                      <a:pt x="3916" y="21043"/>
                    </a:cubicBezTo>
                    <a:cubicBezTo>
                      <a:pt x="3932" y="21119"/>
                      <a:pt x="3947" y="21195"/>
                      <a:pt x="3977" y="21256"/>
                    </a:cubicBezTo>
                    <a:cubicBezTo>
                      <a:pt x="4008" y="21317"/>
                      <a:pt x="4069" y="21378"/>
                      <a:pt x="4130" y="21424"/>
                    </a:cubicBezTo>
                    <a:cubicBezTo>
                      <a:pt x="4206" y="21454"/>
                      <a:pt x="4282" y="21485"/>
                      <a:pt x="4358" y="21485"/>
                    </a:cubicBezTo>
                    <a:cubicBezTo>
                      <a:pt x="4465" y="21485"/>
                      <a:pt x="4556" y="21454"/>
                      <a:pt x="4648" y="21409"/>
                    </a:cubicBezTo>
                    <a:cubicBezTo>
                      <a:pt x="4678" y="21394"/>
                      <a:pt x="4724" y="21378"/>
                      <a:pt x="4754" y="21348"/>
                    </a:cubicBezTo>
                    <a:cubicBezTo>
                      <a:pt x="4861" y="21287"/>
                      <a:pt x="4968" y="21195"/>
                      <a:pt x="5059" y="21104"/>
                    </a:cubicBezTo>
                    <a:cubicBezTo>
                      <a:pt x="5089" y="21074"/>
                      <a:pt x="5135" y="21043"/>
                      <a:pt x="5166" y="20997"/>
                    </a:cubicBezTo>
                    <a:cubicBezTo>
                      <a:pt x="5242" y="21211"/>
                      <a:pt x="5349" y="21424"/>
                      <a:pt x="5470" y="21622"/>
                    </a:cubicBezTo>
                    <a:cubicBezTo>
                      <a:pt x="5516" y="21896"/>
                      <a:pt x="5562" y="22155"/>
                      <a:pt x="5577" y="22414"/>
                    </a:cubicBezTo>
                    <a:cubicBezTo>
                      <a:pt x="5592" y="22475"/>
                      <a:pt x="5592" y="22521"/>
                      <a:pt x="5592" y="22582"/>
                    </a:cubicBezTo>
                    <a:cubicBezTo>
                      <a:pt x="5592" y="22673"/>
                      <a:pt x="5577" y="22765"/>
                      <a:pt x="5577" y="22856"/>
                    </a:cubicBezTo>
                    <a:cubicBezTo>
                      <a:pt x="5562" y="22978"/>
                      <a:pt x="5562" y="23085"/>
                      <a:pt x="5562" y="23191"/>
                    </a:cubicBezTo>
                    <a:lnTo>
                      <a:pt x="5486" y="23191"/>
                    </a:lnTo>
                    <a:cubicBezTo>
                      <a:pt x="5425" y="23191"/>
                      <a:pt x="5349" y="23207"/>
                      <a:pt x="5288" y="23222"/>
                    </a:cubicBezTo>
                    <a:cubicBezTo>
                      <a:pt x="5227" y="23237"/>
                      <a:pt x="5166" y="23252"/>
                      <a:pt x="5105" y="23283"/>
                    </a:cubicBezTo>
                    <a:cubicBezTo>
                      <a:pt x="5044" y="23298"/>
                      <a:pt x="4983" y="23313"/>
                      <a:pt x="4922" y="23344"/>
                    </a:cubicBezTo>
                    <a:cubicBezTo>
                      <a:pt x="4876" y="23374"/>
                      <a:pt x="4815" y="23405"/>
                      <a:pt x="4754" y="23435"/>
                    </a:cubicBezTo>
                    <a:cubicBezTo>
                      <a:pt x="4709" y="23466"/>
                      <a:pt x="4648" y="23496"/>
                      <a:pt x="4602" y="23527"/>
                    </a:cubicBezTo>
                    <a:cubicBezTo>
                      <a:pt x="4541" y="23542"/>
                      <a:pt x="4480" y="23572"/>
                      <a:pt x="4419" y="23603"/>
                    </a:cubicBezTo>
                    <a:lnTo>
                      <a:pt x="4434" y="23603"/>
                    </a:lnTo>
                    <a:cubicBezTo>
                      <a:pt x="4404" y="23603"/>
                      <a:pt x="4373" y="23618"/>
                      <a:pt x="4343" y="23633"/>
                    </a:cubicBezTo>
                    <a:cubicBezTo>
                      <a:pt x="4297" y="23648"/>
                      <a:pt x="4267" y="23648"/>
                      <a:pt x="4236" y="23664"/>
                    </a:cubicBezTo>
                    <a:cubicBezTo>
                      <a:pt x="4221" y="23664"/>
                      <a:pt x="4191" y="23664"/>
                      <a:pt x="4175" y="23679"/>
                    </a:cubicBezTo>
                    <a:lnTo>
                      <a:pt x="4145" y="23648"/>
                    </a:lnTo>
                    <a:cubicBezTo>
                      <a:pt x="4023" y="23496"/>
                      <a:pt x="3901" y="23359"/>
                      <a:pt x="3779" y="23207"/>
                    </a:cubicBezTo>
                    <a:cubicBezTo>
                      <a:pt x="3657" y="23054"/>
                      <a:pt x="3520" y="22887"/>
                      <a:pt x="3398" y="22719"/>
                    </a:cubicBezTo>
                    <a:cubicBezTo>
                      <a:pt x="3353" y="22673"/>
                      <a:pt x="3307" y="22612"/>
                      <a:pt x="3276" y="22551"/>
                    </a:cubicBezTo>
                    <a:cubicBezTo>
                      <a:pt x="3033" y="22201"/>
                      <a:pt x="2850" y="21820"/>
                      <a:pt x="2621" y="21454"/>
                    </a:cubicBezTo>
                    <a:cubicBezTo>
                      <a:pt x="2560" y="21363"/>
                      <a:pt x="2499" y="21272"/>
                      <a:pt x="2438" y="21180"/>
                    </a:cubicBezTo>
                    <a:cubicBezTo>
                      <a:pt x="2378" y="21104"/>
                      <a:pt x="2317" y="21013"/>
                      <a:pt x="2256" y="20936"/>
                    </a:cubicBezTo>
                    <a:cubicBezTo>
                      <a:pt x="2179" y="20860"/>
                      <a:pt x="2103" y="20784"/>
                      <a:pt x="2012" y="20723"/>
                    </a:cubicBezTo>
                    <a:cubicBezTo>
                      <a:pt x="1920" y="20647"/>
                      <a:pt x="1814" y="20601"/>
                      <a:pt x="1692" y="20571"/>
                    </a:cubicBezTo>
                    <a:cubicBezTo>
                      <a:pt x="1631" y="20556"/>
                      <a:pt x="1555" y="20556"/>
                      <a:pt x="1479" y="20556"/>
                    </a:cubicBezTo>
                    <a:cubicBezTo>
                      <a:pt x="1433" y="20556"/>
                      <a:pt x="1387" y="20571"/>
                      <a:pt x="1341" y="20571"/>
                    </a:cubicBezTo>
                    <a:cubicBezTo>
                      <a:pt x="1281" y="20601"/>
                      <a:pt x="1220" y="20632"/>
                      <a:pt x="1143" y="20647"/>
                    </a:cubicBezTo>
                    <a:cubicBezTo>
                      <a:pt x="1082" y="20677"/>
                      <a:pt x="1037" y="20708"/>
                      <a:pt x="976" y="20738"/>
                    </a:cubicBezTo>
                    <a:cubicBezTo>
                      <a:pt x="839" y="20799"/>
                      <a:pt x="702" y="20860"/>
                      <a:pt x="595" y="20952"/>
                    </a:cubicBezTo>
                    <a:cubicBezTo>
                      <a:pt x="519" y="21028"/>
                      <a:pt x="458" y="21119"/>
                      <a:pt x="397" y="21195"/>
                    </a:cubicBezTo>
                    <a:cubicBezTo>
                      <a:pt x="336" y="21302"/>
                      <a:pt x="290" y="21394"/>
                      <a:pt x="244" y="21485"/>
                    </a:cubicBezTo>
                    <a:cubicBezTo>
                      <a:pt x="229" y="21546"/>
                      <a:pt x="199" y="21592"/>
                      <a:pt x="184" y="21637"/>
                    </a:cubicBezTo>
                    <a:cubicBezTo>
                      <a:pt x="153" y="21744"/>
                      <a:pt x="138" y="21851"/>
                      <a:pt x="138" y="21957"/>
                    </a:cubicBezTo>
                    <a:cubicBezTo>
                      <a:pt x="138" y="22018"/>
                      <a:pt x="153" y="22094"/>
                      <a:pt x="184" y="22155"/>
                    </a:cubicBezTo>
                    <a:cubicBezTo>
                      <a:pt x="214" y="22216"/>
                      <a:pt x="260" y="22262"/>
                      <a:pt x="290" y="22308"/>
                    </a:cubicBezTo>
                    <a:cubicBezTo>
                      <a:pt x="336" y="22353"/>
                      <a:pt x="397" y="22384"/>
                      <a:pt x="443" y="22414"/>
                    </a:cubicBezTo>
                    <a:cubicBezTo>
                      <a:pt x="534" y="22475"/>
                      <a:pt x="641" y="22521"/>
                      <a:pt x="747" y="22551"/>
                    </a:cubicBezTo>
                    <a:cubicBezTo>
                      <a:pt x="854" y="22582"/>
                      <a:pt x="961" y="22597"/>
                      <a:pt x="1052" y="22628"/>
                    </a:cubicBezTo>
                    <a:cubicBezTo>
                      <a:pt x="1265" y="22658"/>
                      <a:pt x="1479" y="22673"/>
                      <a:pt x="1692" y="22719"/>
                    </a:cubicBezTo>
                    <a:cubicBezTo>
                      <a:pt x="1768" y="22719"/>
                      <a:pt x="1844" y="22734"/>
                      <a:pt x="1905" y="22750"/>
                    </a:cubicBezTo>
                    <a:cubicBezTo>
                      <a:pt x="1981" y="22765"/>
                      <a:pt x="2058" y="22795"/>
                      <a:pt x="2118" y="22810"/>
                    </a:cubicBezTo>
                    <a:cubicBezTo>
                      <a:pt x="2240" y="22841"/>
                      <a:pt x="2347" y="22887"/>
                      <a:pt x="2469" y="22932"/>
                    </a:cubicBezTo>
                    <a:cubicBezTo>
                      <a:pt x="2484" y="22948"/>
                      <a:pt x="2515" y="22963"/>
                      <a:pt x="2530" y="22963"/>
                    </a:cubicBezTo>
                    <a:lnTo>
                      <a:pt x="2515" y="22963"/>
                    </a:lnTo>
                    <a:cubicBezTo>
                      <a:pt x="2652" y="23024"/>
                      <a:pt x="2774" y="23085"/>
                      <a:pt x="2896" y="23146"/>
                    </a:cubicBezTo>
                    <a:cubicBezTo>
                      <a:pt x="3017" y="23207"/>
                      <a:pt x="3124" y="23283"/>
                      <a:pt x="3246" y="23344"/>
                    </a:cubicBezTo>
                    <a:cubicBezTo>
                      <a:pt x="3429" y="23450"/>
                      <a:pt x="3612" y="23572"/>
                      <a:pt x="3779" y="23709"/>
                    </a:cubicBezTo>
                    <a:cubicBezTo>
                      <a:pt x="3642" y="23709"/>
                      <a:pt x="3520" y="23725"/>
                      <a:pt x="3398" y="23801"/>
                    </a:cubicBezTo>
                    <a:cubicBezTo>
                      <a:pt x="3307" y="23847"/>
                      <a:pt x="3231" y="23938"/>
                      <a:pt x="3170" y="24029"/>
                    </a:cubicBezTo>
                    <a:cubicBezTo>
                      <a:pt x="3078" y="24151"/>
                      <a:pt x="3017" y="24304"/>
                      <a:pt x="3002" y="24456"/>
                    </a:cubicBezTo>
                    <a:cubicBezTo>
                      <a:pt x="2972" y="24624"/>
                      <a:pt x="2987" y="24806"/>
                      <a:pt x="3048" y="24959"/>
                    </a:cubicBezTo>
                    <a:cubicBezTo>
                      <a:pt x="3109" y="25111"/>
                      <a:pt x="3200" y="25248"/>
                      <a:pt x="3307" y="25370"/>
                    </a:cubicBezTo>
                    <a:cubicBezTo>
                      <a:pt x="3398" y="25462"/>
                      <a:pt x="3474" y="25568"/>
                      <a:pt x="3566" y="25660"/>
                    </a:cubicBezTo>
                    <a:cubicBezTo>
                      <a:pt x="3657" y="25751"/>
                      <a:pt x="3749" y="25827"/>
                      <a:pt x="3840" y="25919"/>
                    </a:cubicBezTo>
                    <a:cubicBezTo>
                      <a:pt x="3916" y="25995"/>
                      <a:pt x="4023" y="26086"/>
                      <a:pt x="4114" y="26162"/>
                    </a:cubicBezTo>
                    <a:cubicBezTo>
                      <a:pt x="4206" y="26239"/>
                      <a:pt x="4282" y="26315"/>
                      <a:pt x="4373" y="26406"/>
                    </a:cubicBezTo>
                    <a:cubicBezTo>
                      <a:pt x="4556" y="26574"/>
                      <a:pt x="4739" y="26741"/>
                      <a:pt x="4907" y="26909"/>
                    </a:cubicBezTo>
                    <a:cubicBezTo>
                      <a:pt x="4983" y="26985"/>
                      <a:pt x="5044" y="27061"/>
                      <a:pt x="5105" y="27122"/>
                    </a:cubicBezTo>
                    <a:cubicBezTo>
                      <a:pt x="5181" y="27198"/>
                      <a:pt x="5227" y="27275"/>
                      <a:pt x="5288" y="27366"/>
                    </a:cubicBezTo>
                    <a:cubicBezTo>
                      <a:pt x="5349" y="27442"/>
                      <a:pt x="5409" y="27534"/>
                      <a:pt x="5470" y="27610"/>
                    </a:cubicBezTo>
                    <a:cubicBezTo>
                      <a:pt x="5531" y="27701"/>
                      <a:pt x="5577" y="27793"/>
                      <a:pt x="5638" y="27884"/>
                    </a:cubicBezTo>
                    <a:cubicBezTo>
                      <a:pt x="5668" y="27960"/>
                      <a:pt x="5699" y="28021"/>
                      <a:pt x="5729" y="28082"/>
                    </a:cubicBezTo>
                    <a:cubicBezTo>
                      <a:pt x="5760" y="28143"/>
                      <a:pt x="5790" y="28219"/>
                      <a:pt x="5821" y="28280"/>
                    </a:cubicBezTo>
                    <a:cubicBezTo>
                      <a:pt x="5867" y="28448"/>
                      <a:pt x="5927" y="28600"/>
                      <a:pt x="5973" y="28768"/>
                    </a:cubicBezTo>
                    <a:cubicBezTo>
                      <a:pt x="5988" y="28813"/>
                      <a:pt x="5988" y="28844"/>
                      <a:pt x="6004" y="28890"/>
                    </a:cubicBezTo>
                    <a:cubicBezTo>
                      <a:pt x="6004" y="28935"/>
                      <a:pt x="6004" y="28966"/>
                      <a:pt x="6019" y="29012"/>
                    </a:cubicBezTo>
                    <a:cubicBezTo>
                      <a:pt x="6019" y="29027"/>
                      <a:pt x="6019" y="29042"/>
                      <a:pt x="6019" y="29072"/>
                    </a:cubicBezTo>
                    <a:cubicBezTo>
                      <a:pt x="6019" y="29088"/>
                      <a:pt x="6019" y="29103"/>
                      <a:pt x="6019" y="29118"/>
                    </a:cubicBezTo>
                    <a:cubicBezTo>
                      <a:pt x="6004" y="29149"/>
                      <a:pt x="6019" y="29179"/>
                      <a:pt x="6049" y="29210"/>
                    </a:cubicBezTo>
                    <a:cubicBezTo>
                      <a:pt x="6049" y="29286"/>
                      <a:pt x="6049" y="29362"/>
                      <a:pt x="6065" y="29438"/>
                    </a:cubicBezTo>
                    <a:cubicBezTo>
                      <a:pt x="6080" y="29606"/>
                      <a:pt x="6110" y="29789"/>
                      <a:pt x="6126" y="29956"/>
                    </a:cubicBezTo>
                    <a:cubicBezTo>
                      <a:pt x="6171" y="30276"/>
                      <a:pt x="6217" y="30596"/>
                      <a:pt x="6278" y="30901"/>
                    </a:cubicBezTo>
                    <a:cubicBezTo>
                      <a:pt x="6354" y="31236"/>
                      <a:pt x="6430" y="31571"/>
                      <a:pt x="6506" y="31891"/>
                    </a:cubicBezTo>
                    <a:cubicBezTo>
                      <a:pt x="6583" y="32211"/>
                      <a:pt x="6674" y="32516"/>
                      <a:pt x="6765" y="32836"/>
                    </a:cubicBezTo>
                    <a:cubicBezTo>
                      <a:pt x="6781" y="32866"/>
                      <a:pt x="6796" y="32912"/>
                      <a:pt x="6811" y="32942"/>
                    </a:cubicBezTo>
                    <a:cubicBezTo>
                      <a:pt x="6735" y="32851"/>
                      <a:pt x="6674" y="32775"/>
                      <a:pt x="6613" y="32683"/>
                    </a:cubicBezTo>
                    <a:cubicBezTo>
                      <a:pt x="6537" y="32561"/>
                      <a:pt x="6445" y="32455"/>
                      <a:pt x="6369" y="32348"/>
                    </a:cubicBezTo>
                    <a:cubicBezTo>
                      <a:pt x="6202" y="32104"/>
                      <a:pt x="6034" y="31861"/>
                      <a:pt x="5882" y="31617"/>
                    </a:cubicBezTo>
                    <a:cubicBezTo>
                      <a:pt x="5836" y="31541"/>
                      <a:pt x="5806" y="31464"/>
                      <a:pt x="5760" y="31388"/>
                    </a:cubicBezTo>
                    <a:cubicBezTo>
                      <a:pt x="5729" y="31312"/>
                      <a:pt x="5699" y="31236"/>
                      <a:pt x="5668" y="31160"/>
                    </a:cubicBezTo>
                    <a:cubicBezTo>
                      <a:pt x="5592" y="30992"/>
                      <a:pt x="5531" y="30825"/>
                      <a:pt x="5470" y="30672"/>
                    </a:cubicBezTo>
                    <a:cubicBezTo>
                      <a:pt x="5409" y="30535"/>
                      <a:pt x="5364" y="30398"/>
                      <a:pt x="5288" y="30261"/>
                    </a:cubicBezTo>
                    <a:cubicBezTo>
                      <a:pt x="5227" y="30139"/>
                      <a:pt x="5150" y="30017"/>
                      <a:pt x="5059" y="29895"/>
                    </a:cubicBezTo>
                    <a:cubicBezTo>
                      <a:pt x="4968" y="29773"/>
                      <a:pt x="4876" y="29651"/>
                      <a:pt x="4770" y="29545"/>
                    </a:cubicBezTo>
                    <a:cubicBezTo>
                      <a:pt x="4663" y="29453"/>
                      <a:pt x="4541" y="29362"/>
                      <a:pt x="4434" y="29271"/>
                    </a:cubicBezTo>
                    <a:cubicBezTo>
                      <a:pt x="4419" y="29271"/>
                      <a:pt x="4419" y="29255"/>
                      <a:pt x="4404" y="29255"/>
                    </a:cubicBezTo>
                    <a:cubicBezTo>
                      <a:pt x="4373" y="29240"/>
                      <a:pt x="4358" y="29210"/>
                      <a:pt x="4343" y="29194"/>
                    </a:cubicBezTo>
                    <a:cubicBezTo>
                      <a:pt x="4252" y="29133"/>
                      <a:pt x="4175" y="29072"/>
                      <a:pt x="4084" y="29012"/>
                    </a:cubicBezTo>
                    <a:cubicBezTo>
                      <a:pt x="4005" y="28972"/>
                      <a:pt x="3914" y="28932"/>
                      <a:pt x="3822" y="28932"/>
                    </a:cubicBezTo>
                    <a:cubicBezTo>
                      <a:pt x="3808" y="28932"/>
                      <a:pt x="3793" y="28933"/>
                      <a:pt x="3779" y="28935"/>
                    </a:cubicBezTo>
                    <a:cubicBezTo>
                      <a:pt x="3688" y="28951"/>
                      <a:pt x="3612" y="28996"/>
                      <a:pt x="3551" y="29042"/>
                    </a:cubicBezTo>
                    <a:cubicBezTo>
                      <a:pt x="3474" y="29118"/>
                      <a:pt x="3398" y="29179"/>
                      <a:pt x="3337" y="29255"/>
                    </a:cubicBezTo>
                    <a:cubicBezTo>
                      <a:pt x="3292" y="29316"/>
                      <a:pt x="3246" y="29377"/>
                      <a:pt x="3200" y="29438"/>
                    </a:cubicBezTo>
                    <a:cubicBezTo>
                      <a:pt x="3170" y="29484"/>
                      <a:pt x="3139" y="29545"/>
                      <a:pt x="3124" y="29621"/>
                    </a:cubicBezTo>
                    <a:cubicBezTo>
                      <a:pt x="3094" y="29667"/>
                      <a:pt x="3078" y="29712"/>
                      <a:pt x="3078" y="29773"/>
                    </a:cubicBezTo>
                    <a:cubicBezTo>
                      <a:pt x="3048" y="29941"/>
                      <a:pt x="3063" y="30124"/>
                      <a:pt x="3139" y="30276"/>
                    </a:cubicBezTo>
                    <a:cubicBezTo>
                      <a:pt x="3200" y="30383"/>
                      <a:pt x="3261" y="30474"/>
                      <a:pt x="3368" y="30535"/>
                    </a:cubicBezTo>
                    <a:cubicBezTo>
                      <a:pt x="3474" y="30627"/>
                      <a:pt x="3612" y="30687"/>
                      <a:pt x="3734" y="30764"/>
                    </a:cubicBezTo>
                    <a:cubicBezTo>
                      <a:pt x="3993" y="30901"/>
                      <a:pt x="4252" y="31023"/>
                      <a:pt x="4495" y="31175"/>
                    </a:cubicBezTo>
                    <a:cubicBezTo>
                      <a:pt x="4602" y="31236"/>
                      <a:pt x="4693" y="31297"/>
                      <a:pt x="4785" y="31358"/>
                    </a:cubicBezTo>
                    <a:cubicBezTo>
                      <a:pt x="4815" y="31388"/>
                      <a:pt x="4846" y="31419"/>
                      <a:pt x="4876" y="31449"/>
                    </a:cubicBezTo>
                    <a:cubicBezTo>
                      <a:pt x="5089" y="31632"/>
                      <a:pt x="5303" y="31815"/>
                      <a:pt x="5531" y="31998"/>
                    </a:cubicBezTo>
                    <a:cubicBezTo>
                      <a:pt x="5638" y="32089"/>
                      <a:pt x="5745" y="32196"/>
                      <a:pt x="5867" y="32287"/>
                    </a:cubicBezTo>
                    <a:cubicBezTo>
                      <a:pt x="5943" y="32363"/>
                      <a:pt x="6034" y="32440"/>
                      <a:pt x="6110" y="32516"/>
                    </a:cubicBezTo>
                    <a:cubicBezTo>
                      <a:pt x="6141" y="32546"/>
                      <a:pt x="6171" y="32577"/>
                      <a:pt x="6202" y="32622"/>
                    </a:cubicBezTo>
                    <a:cubicBezTo>
                      <a:pt x="6278" y="32729"/>
                      <a:pt x="6369" y="32836"/>
                      <a:pt x="6461" y="32958"/>
                    </a:cubicBezTo>
                    <a:cubicBezTo>
                      <a:pt x="6552" y="33064"/>
                      <a:pt x="6644" y="33186"/>
                      <a:pt x="6750" y="33293"/>
                    </a:cubicBezTo>
                    <a:cubicBezTo>
                      <a:pt x="6796" y="33338"/>
                      <a:pt x="6826" y="33369"/>
                      <a:pt x="6872" y="33415"/>
                    </a:cubicBezTo>
                    <a:cubicBezTo>
                      <a:pt x="6903" y="33476"/>
                      <a:pt x="6948" y="33537"/>
                      <a:pt x="6994" y="33598"/>
                    </a:cubicBezTo>
                    <a:cubicBezTo>
                      <a:pt x="6933" y="33628"/>
                      <a:pt x="6872" y="33643"/>
                      <a:pt x="6811" y="33674"/>
                    </a:cubicBezTo>
                    <a:cubicBezTo>
                      <a:pt x="6689" y="33719"/>
                      <a:pt x="6583" y="33765"/>
                      <a:pt x="6461" y="33826"/>
                    </a:cubicBezTo>
                    <a:cubicBezTo>
                      <a:pt x="6430" y="33841"/>
                      <a:pt x="6400" y="33872"/>
                      <a:pt x="6369" y="33887"/>
                    </a:cubicBezTo>
                    <a:cubicBezTo>
                      <a:pt x="6339" y="33902"/>
                      <a:pt x="6308" y="33917"/>
                      <a:pt x="6278" y="33933"/>
                    </a:cubicBezTo>
                    <a:cubicBezTo>
                      <a:pt x="6217" y="33978"/>
                      <a:pt x="6171" y="34009"/>
                      <a:pt x="6126" y="34055"/>
                    </a:cubicBezTo>
                    <a:cubicBezTo>
                      <a:pt x="6095" y="34070"/>
                      <a:pt x="6065" y="34085"/>
                      <a:pt x="6049" y="34116"/>
                    </a:cubicBezTo>
                    <a:cubicBezTo>
                      <a:pt x="6004" y="34146"/>
                      <a:pt x="5973" y="34161"/>
                      <a:pt x="5943" y="34192"/>
                    </a:cubicBezTo>
                    <a:cubicBezTo>
                      <a:pt x="5943" y="34207"/>
                      <a:pt x="5927" y="34222"/>
                      <a:pt x="5912" y="34222"/>
                    </a:cubicBezTo>
                    <a:cubicBezTo>
                      <a:pt x="5851" y="34161"/>
                      <a:pt x="5806" y="34085"/>
                      <a:pt x="5745" y="34024"/>
                    </a:cubicBezTo>
                    <a:cubicBezTo>
                      <a:pt x="5684" y="33963"/>
                      <a:pt x="5623" y="33902"/>
                      <a:pt x="5562" y="33841"/>
                    </a:cubicBezTo>
                    <a:cubicBezTo>
                      <a:pt x="5501" y="33796"/>
                      <a:pt x="5440" y="33735"/>
                      <a:pt x="5364" y="33689"/>
                    </a:cubicBezTo>
                    <a:cubicBezTo>
                      <a:pt x="5333" y="33658"/>
                      <a:pt x="5288" y="33643"/>
                      <a:pt x="5242" y="33613"/>
                    </a:cubicBezTo>
                    <a:cubicBezTo>
                      <a:pt x="5227" y="33598"/>
                      <a:pt x="5211" y="33567"/>
                      <a:pt x="5196" y="33552"/>
                    </a:cubicBezTo>
                    <a:cubicBezTo>
                      <a:pt x="5029" y="33369"/>
                      <a:pt x="4876" y="33186"/>
                      <a:pt x="4709" y="33019"/>
                    </a:cubicBezTo>
                    <a:cubicBezTo>
                      <a:pt x="4541" y="32851"/>
                      <a:pt x="4358" y="32683"/>
                      <a:pt x="4191" y="32516"/>
                    </a:cubicBezTo>
                    <a:cubicBezTo>
                      <a:pt x="4145" y="32470"/>
                      <a:pt x="4099" y="32424"/>
                      <a:pt x="4053" y="32379"/>
                    </a:cubicBezTo>
                    <a:cubicBezTo>
                      <a:pt x="3901" y="32196"/>
                      <a:pt x="3734" y="32013"/>
                      <a:pt x="3581" y="31830"/>
                    </a:cubicBezTo>
                    <a:cubicBezTo>
                      <a:pt x="3429" y="31663"/>
                      <a:pt x="3292" y="31464"/>
                      <a:pt x="3139" y="31282"/>
                    </a:cubicBezTo>
                    <a:cubicBezTo>
                      <a:pt x="3002" y="31099"/>
                      <a:pt x="2850" y="30916"/>
                      <a:pt x="2697" y="30733"/>
                    </a:cubicBezTo>
                    <a:lnTo>
                      <a:pt x="2469" y="30459"/>
                    </a:lnTo>
                    <a:cubicBezTo>
                      <a:pt x="2469" y="30444"/>
                      <a:pt x="2454" y="30428"/>
                      <a:pt x="2438" y="30413"/>
                    </a:cubicBezTo>
                    <a:lnTo>
                      <a:pt x="2286" y="30169"/>
                    </a:lnTo>
                    <a:cubicBezTo>
                      <a:pt x="2149" y="29971"/>
                      <a:pt x="2027" y="29773"/>
                      <a:pt x="1905" y="29560"/>
                    </a:cubicBezTo>
                    <a:cubicBezTo>
                      <a:pt x="1844" y="29438"/>
                      <a:pt x="1768" y="29301"/>
                      <a:pt x="1707" y="29179"/>
                    </a:cubicBezTo>
                    <a:cubicBezTo>
                      <a:pt x="1692" y="29118"/>
                      <a:pt x="1661" y="29057"/>
                      <a:pt x="1646" y="28996"/>
                    </a:cubicBezTo>
                    <a:cubicBezTo>
                      <a:pt x="1631" y="28920"/>
                      <a:pt x="1616" y="28859"/>
                      <a:pt x="1600" y="28798"/>
                    </a:cubicBezTo>
                    <a:cubicBezTo>
                      <a:pt x="1585" y="28737"/>
                      <a:pt x="1570" y="28676"/>
                      <a:pt x="1555" y="28631"/>
                    </a:cubicBezTo>
                    <a:cubicBezTo>
                      <a:pt x="1555" y="28570"/>
                      <a:pt x="1540" y="28509"/>
                      <a:pt x="1540" y="28448"/>
                    </a:cubicBezTo>
                    <a:cubicBezTo>
                      <a:pt x="1524" y="28326"/>
                      <a:pt x="1509" y="28204"/>
                      <a:pt x="1494" y="28097"/>
                    </a:cubicBezTo>
                    <a:cubicBezTo>
                      <a:pt x="1479" y="27945"/>
                      <a:pt x="1463" y="27808"/>
                      <a:pt x="1463" y="27656"/>
                    </a:cubicBezTo>
                    <a:cubicBezTo>
                      <a:pt x="1479" y="27534"/>
                      <a:pt x="1479" y="27396"/>
                      <a:pt x="1494" y="27275"/>
                    </a:cubicBezTo>
                    <a:cubicBezTo>
                      <a:pt x="1494" y="27214"/>
                      <a:pt x="1509" y="27168"/>
                      <a:pt x="1509" y="27107"/>
                    </a:cubicBezTo>
                    <a:cubicBezTo>
                      <a:pt x="1524" y="27046"/>
                      <a:pt x="1524" y="26985"/>
                      <a:pt x="1524" y="26924"/>
                    </a:cubicBezTo>
                    <a:cubicBezTo>
                      <a:pt x="1524" y="26863"/>
                      <a:pt x="1524" y="26802"/>
                      <a:pt x="1524" y="26741"/>
                    </a:cubicBezTo>
                    <a:cubicBezTo>
                      <a:pt x="1524" y="26711"/>
                      <a:pt x="1524" y="26680"/>
                      <a:pt x="1509" y="26650"/>
                    </a:cubicBezTo>
                    <a:cubicBezTo>
                      <a:pt x="1509" y="26619"/>
                      <a:pt x="1509" y="26589"/>
                      <a:pt x="1494" y="26559"/>
                    </a:cubicBezTo>
                    <a:cubicBezTo>
                      <a:pt x="1479" y="26452"/>
                      <a:pt x="1448" y="26330"/>
                      <a:pt x="1372" y="26239"/>
                    </a:cubicBezTo>
                    <a:cubicBezTo>
                      <a:pt x="1341" y="26178"/>
                      <a:pt x="1296" y="26132"/>
                      <a:pt x="1235" y="26101"/>
                    </a:cubicBezTo>
                    <a:cubicBezTo>
                      <a:pt x="1204" y="26086"/>
                      <a:pt x="1174" y="26071"/>
                      <a:pt x="1143" y="26071"/>
                    </a:cubicBezTo>
                    <a:cubicBezTo>
                      <a:pt x="1098" y="26056"/>
                      <a:pt x="1037" y="26041"/>
                      <a:pt x="991" y="26025"/>
                    </a:cubicBezTo>
                    <a:cubicBezTo>
                      <a:pt x="930" y="26010"/>
                      <a:pt x="884" y="25995"/>
                      <a:pt x="823" y="25980"/>
                    </a:cubicBezTo>
                    <a:cubicBezTo>
                      <a:pt x="747" y="25949"/>
                      <a:pt x="656" y="25919"/>
                      <a:pt x="580" y="25888"/>
                    </a:cubicBezTo>
                    <a:cubicBezTo>
                      <a:pt x="534" y="25873"/>
                      <a:pt x="503" y="25842"/>
                      <a:pt x="458" y="25827"/>
                    </a:cubicBezTo>
                    <a:cubicBezTo>
                      <a:pt x="412" y="25827"/>
                      <a:pt x="382" y="25812"/>
                      <a:pt x="336" y="25812"/>
                    </a:cubicBezTo>
                    <a:cubicBezTo>
                      <a:pt x="290" y="25812"/>
                      <a:pt x="244" y="25812"/>
                      <a:pt x="199" y="25842"/>
                    </a:cubicBezTo>
                    <a:cubicBezTo>
                      <a:pt x="92" y="25903"/>
                      <a:pt x="31" y="26025"/>
                      <a:pt x="16" y="26147"/>
                    </a:cubicBezTo>
                    <a:cubicBezTo>
                      <a:pt x="1" y="26239"/>
                      <a:pt x="1" y="26330"/>
                      <a:pt x="16" y="26421"/>
                    </a:cubicBezTo>
                    <a:cubicBezTo>
                      <a:pt x="16" y="26482"/>
                      <a:pt x="31" y="26528"/>
                      <a:pt x="31" y="26589"/>
                    </a:cubicBezTo>
                    <a:cubicBezTo>
                      <a:pt x="46" y="26635"/>
                      <a:pt x="46" y="26680"/>
                      <a:pt x="62" y="26726"/>
                    </a:cubicBezTo>
                    <a:cubicBezTo>
                      <a:pt x="92" y="26833"/>
                      <a:pt x="123" y="26924"/>
                      <a:pt x="153" y="27016"/>
                    </a:cubicBezTo>
                    <a:cubicBezTo>
                      <a:pt x="229" y="27229"/>
                      <a:pt x="351" y="27427"/>
                      <a:pt x="488" y="27610"/>
                    </a:cubicBezTo>
                    <a:cubicBezTo>
                      <a:pt x="564" y="27701"/>
                      <a:pt x="641" y="27793"/>
                      <a:pt x="717" y="27884"/>
                    </a:cubicBezTo>
                    <a:cubicBezTo>
                      <a:pt x="793" y="27975"/>
                      <a:pt x="884" y="28067"/>
                      <a:pt x="961" y="28158"/>
                    </a:cubicBezTo>
                    <a:lnTo>
                      <a:pt x="961" y="28143"/>
                    </a:lnTo>
                    <a:cubicBezTo>
                      <a:pt x="1022" y="28204"/>
                      <a:pt x="1082" y="28280"/>
                      <a:pt x="1143" y="28356"/>
                    </a:cubicBezTo>
                    <a:cubicBezTo>
                      <a:pt x="1174" y="28402"/>
                      <a:pt x="1204" y="28448"/>
                      <a:pt x="1220" y="28493"/>
                    </a:cubicBezTo>
                    <a:cubicBezTo>
                      <a:pt x="1265" y="28585"/>
                      <a:pt x="1296" y="28661"/>
                      <a:pt x="1341" y="28752"/>
                    </a:cubicBezTo>
                    <a:cubicBezTo>
                      <a:pt x="1341" y="28768"/>
                      <a:pt x="1341" y="28783"/>
                      <a:pt x="1357" y="28798"/>
                    </a:cubicBezTo>
                    <a:cubicBezTo>
                      <a:pt x="1387" y="28874"/>
                      <a:pt x="1402" y="28951"/>
                      <a:pt x="1433" y="29027"/>
                    </a:cubicBezTo>
                    <a:cubicBezTo>
                      <a:pt x="1479" y="29133"/>
                      <a:pt x="1524" y="29225"/>
                      <a:pt x="1570" y="29331"/>
                    </a:cubicBezTo>
                    <a:cubicBezTo>
                      <a:pt x="1616" y="29438"/>
                      <a:pt x="1677" y="29545"/>
                      <a:pt x="1722" y="29651"/>
                    </a:cubicBezTo>
                    <a:cubicBezTo>
                      <a:pt x="1829" y="29865"/>
                      <a:pt x="1951" y="30078"/>
                      <a:pt x="2088" y="30276"/>
                    </a:cubicBezTo>
                    <a:cubicBezTo>
                      <a:pt x="2210" y="30474"/>
                      <a:pt x="2347" y="30672"/>
                      <a:pt x="2484" y="30870"/>
                    </a:cubicBezTo>
                    <a:cubicBezTo>
                      <a:pt x="2499" y="30916"/>
                      <a:pt x="2530" y="30946"/>
                      <a:pt x="2560" y="30992"/>
                    </a:cubicBezTo>
                    <a:cubicBezTo>
                      <a:pt x="2530" y="30977"/>
                      <a:pt x="2499" y="30962"/>
                      <a:pt x="2469" y="30946"/>
                    </a:cubicBezTo>
                    <a:cubicBezTo>
                      <a:pt x="2317" y="30855"/>
                      <a:pt x="2164" y="30779"/>
                      <a:pt x="2012" y="30687"/>
                    </a:cubicBezTo>
                    <a:cubicBezTo>
                      <a:pt x="1936" y="30657"/>
                      <a:pt x="1875" y="30611"/>
                      <a:pt x="1814" y="30566"/>
                    </a:cubicBezTo>
                    <a:cubicBezTo>
                      <a:pt x="1753" y="30520"/>
                      <a:pt x="1692" y="30474"/>
                      <a:pt x="1631" y="30428"/>
                    </a:cubicBezTo>
                    <a:cubicBezTo>
                      <a:pt x="1555" y="30367"/>
                      <a:pt x="1494" y="30322"/>
                      <a:pt x="1418" y="30261"/>
                    </a:cubicBezTo>
                    <a:cubicBezTo>
                      <a:pt x="1341" y="30200"/>
                      <a:pt x="1281" y="30124"/>
                      <a:pt x="1204" y="30063"/>
                    </a:cubicBezTo>
                    <a:cubicBezTo>
                      <a:pt x="1174" y="30032"/>
                      <a:pt x="1143" y="29987"/>
                      <a:pt x="1113" y="29941"/>
                    </a:cubicBezTo>
                    <a:cubicBezTo>
                      <a:pt x="1098" y="29910"/>
                      <a:pt x="1067" y="29880"/>
                      <a:pt x="1052" y="29849"/>
                    </a:cubicBezTo>
                    <a:cubicBezTo>
                      <a:pt x="1022" y="29804"/>
                      <a:pt x="1006" y="29758"/>
                      <a:pt x="976" y="29712"/>
                    </a:cubicBezTo>
                    <a:cubicBezTo>
                      <a:pt x="961" y="29667"/>
                      <a:pt x="945" y="29621"/>
                      <a:pt x="915" y="29560"/>
                    </a:cubicBezTo>
                    <a:cubicBezTo>
                      <a:pt x="869" y="29438"/>
                      <a:pt x="839" y="29331"/>
                      <a:pt x="793" y="29210"/>
                    </a:cubicBezTo>
                    <a:cubicBezTo>
                      <a:pt x="778" y="29133"/>
                      <a:pt x="747" y="29072"/>
                      <a:pt x="717" y="29012"/>
                    </a:cubicBezTo>
                    <a:cubicBezTo>
                      <a:pt x="686" y="28951"/>
                      <a:pt x="656" y="28890"/>
                      <a:pt x="625" y="28829"/>
                    </a:cubicBezTo>
                    <a:lnTo>
                      <a:pt x="625" y="28829"/>
                    </a:lnTo>
                    <a:cubicBezTo>
                      <a:pt x="625" y="28935"/>
                      <a:pt x="610" y="29042"/>
                      <a:pt x="641" y="29149"/>
                    </a:cubicBezTo>
                    <a:cubicBezTo>
                      <a:pt x="671" y="29240"/>
                      <a:pt x="686" y="29331"/>
                      <a:pt x="717" y="29438"/>
                    </a:cubicBezTo>
                    <a:cubicBezTo>
                      <a:pt x="747" y="29514"/>
                      <a:pt x="762" y="29606"/>
                      <a:pt x="793" y="29697"/>
                    </a:cubicBezTo>
                    <a:cubicBezTo>
                      <a:pt x="808" y="29728"/>
                      <a:pt x="823" y="29773"/>
                      <a:pt x="839" y="29819"/>
                    </a:cubicBezTo>
                    <a:cubicBezTo>
                      <a:pt x="854" y="29849"/>
                      <a:pt x="869" y="29895"/>
                      <a:pt x="900" y="29926"/>
                    </a:cubicBezTo>
                    <a:cubicBezTo>
                      <a:pt x="915" y="29971"/>
                      <a:pt x="930" y="30017"/>
                      <a:pt x="961" y="30048"/>
                    </a:cubicBezTo>
                    <a:cubicBezTo>
                      <a:pt x="991" y="30093"/>
                      <a:pt x="1022" y="30124"/>
                      <a:pt x="1037" y="30154"/>
                    </a:cubicBezTo>
                    <a:cubicBezTo>
                      <a:pt x="1098" y="30230"/>
                      <a:pt x="1174" y="30291"/>
                      <a:pt x="1235" y="30352"/>
                    </a:cubicBezTo>
                    <a:cubicBezTo>
                      <a:pt x="1357" y="30474"/>
                      <a:pt x="1494" y="30596"/>
                      <a:pt x="1646" y="30703"/>
                    </a:cubicBezTo>
                    <a:cubicBezTo>
                      <a:pt x="1783" y="30809"/>
                      <a:pt x="1920" y="30901"/>
                      <a:pt x="2073" y="30977"/>
                    </a:cubicBezTo>
                    <a:cubicBezTo>
                      <a:pt x="2149" y="31023"/>
                      <a:pt x="2225" y="31068"/>
                      <a:pt x="2301" y="31099"/>
                    </a:cubicBezTo>
                    <a:cubicBezTo>
                      <a:pt x="2378" y="31145"/>
                      <a:pt x="2454" y="31175"/>
                      <a:pt x="2545" y="31221"/>
                    </a:cubicBezTo>
                    <a:cubicBezTo>
                      <a:pt x="2637" y="31266"/>
                      <a:pt x="2743" y="31312"/>
                      <a:pt x="2835" y="31373"/>
                    </a:cubicBezTo>
                    <a:cubicBezTo>
                      <a:pt x="2865" y="31404"/>
                      <a:pt x="2880" y="31434"/>
                      <a:pt x="2911" y="31464"/>
                    </a:cubicBezTo>
                    <a:cubicBezTo>
                      <a:pt x="3017" y="31617"/>
                      <a:pt x="3139" y="31784"/>
                      <a:pt x="3261" y="31922"/>
                    </a:cubicBezTo>
                    <a:cubicBezTo>
                      <a:pt x="3383" y="32074"/>
                      <a:pt x="3505" y="32211"/>
                      <a:pt x="3642" y="32363"/>
                    </a:cubicBezTo>
                    <a:cubicBezTo>
                      <a:pt x="3794" y="32531"/>
                      <a:pt x="3947" y="32714"/>
                      <a:pt x="4114" y="32881"/>
                    </a:cubicBezTo>
                    <a:cubicBezTo>
                      <a:pt x="4252" y="33034"/>
                      <a:pt x="4404" y="33186"/>
                      <a:pt x="4556" y="33323"/>
                    </a:cubicBezTo>
                    <a:cubicBezTo>
                      <a:pt x="4526" y="33323"/>
                      <a:pt x="4495" y="33308"/>
                      <a:pt x="4480" y="33308"/>
                    </a:cubicBezTo>
                    <a:cubicBezTo>
                      <a:pt x="4328" y="33262"/>
                      <a:pt x="4160" y="33232"/>
                      <a:pt x="4008" y="33186"/>
                    </a:cubicBezTo>
                    <a:cubicBezTo>
                      <a:pt x="3718" y="33125"/>
                      <a:pt x="3429" y="33049"/>
                      <a:pt x="3139" y="32958"/>
                    </a:cubicBezTo>
                    <a:cubicBezTo>
                      <a:pt x="2774" y="32851"/>
                      <a:pt x="2408" y="32729"/>
                      <a:pt x="2042" y="32607"/>
                    </a:cubicBezTo>
                    <a:cubicBezTo>
                      <a:pt x="1890" y="32561"/>
                      <a:pt x="1753" y="32501"/>
                      <a:pt x="1616" y="32440"/>
                    </a:cubicBezTo>
                    <a:cubicBezTo>
                      <a:pt x="1479" y="32394"/>
                      <a:pt x="1341" y="32333"/>
                      <a:pt x="1204" y="32302"/>
                    </a:cubicBezTo>
                    <a:cubicBezTo>
                      <a:pt x="1184" y="32302"/>
                      <a:pt x="1164" y="32296"/>
                      <a:pt x="1143" y="32296"/>
                    </a:cubicBezTo>
                    <a:cubicBezTo>
                      <a:pt x="1133" y="32296"/>
                      <a:pt x="1123" y="32297"/>
                      <a:pt x="1113" y="32302"/>
                    </a:cubicBezTo>
                    <a:cubicBezTo>
                      <a:pt x="1082" y="32302"/>
                      <a:pt x="1052" y="32318"/>
                      <a:pt x="1037" y="32333"/>
                    </a:cubicBezTo>
                    <a:cubicBezTo>
                      <a:pt x="976" y="32363"/>
                      <a:pt x="945" y="32424"/>
                      <a:pt x="930" y="32470"/>
                    </a:cubicBezTo>
                    <a:cubicBezTo>
                      <a:pt x="900" y="32592"/>
                      <a:pt x="900" y="32714"/>
                      <a:pt x="915" y="32820"/>
                    </a:cubicBezTo>
                    <a:cubicBezTo>
                      <a:pt x="945" y="32988"/>
                      <a:pt x="976" y="33140"/>
                      <a:pt x="1022" y="33293"/>
                    </a:cubicBezTo>
                    <a:cubicBezTo>
                      <a:pt x="1082" y="33430"/>
                      <a:pt x="1159" y="33567"/>
                      <a:pt x="1235" y="33704"/>
                    </a:cubicBezTo>
                    <a:cubicBezTo>
                      <a:pt x="1281" y="33765"/>
                      <a:pt x="1326" y="33826"/>
                      <a:pt x="1372" y="33887"/>
                    </a:cubicBezTo>
                    <a:cubicBezTo>
                      <a:pt x="1479" y="33994"/>
                      <a:pt x="1600" y="34085"/>
                      <a:pt x="1738" y="34131"/>
                    </a:cubicBezTo>
                    <a:cubicBezTo>
                      <a:pt x="1857" y="34166"/>
                      <a:pt x="1975" y="34180"/>
                      <a:pt x="2091" y="34180"/>
                    </a:cubicBezTo>
                    <a:cubicBezTo>
                      <a:pt x="2378" y="34180"/>
                      <a:pt x="2660" y="34098"/>
                      <a:pt x="2941" y="34055"/>
                    </a:cubicBezTo>
                    <a:lnTo>
                      <a:pt x="3155" y="34055"/>
                    </a:lnTo>
                    <a:cubicBezTo>
                      <a:pt x="3391" y="34110"/>
                      <a:pt x="3614" y="34178"/>
                      <a:pt x="3848" y="34178"/>
                    </a:cubicBezTo>
                    <a:cubicBezTo>
                      <a:pt x="3871" y="34178"/>
                      <a:pt x="3894" y="34178"/>
                      <a:pt x="3916" y="34176"/>
                    </a:cubicBezTo>
                    <a:cubicBezTo>
                      <a:pt x="4053" y="34176"/>
                      <a:pt x="4191" y="34161"/>
                      <a:pt x="4328" y="34131"/>
                    </a:cubicBezTo>
                    <a:cubicBezTo>
                      <a:pt x="4450" y="34116"/>
                      <a:pt x="4571" y="34085"/>
                      <a:pt x="4709" y="34070"/>
                    </a:cubicBezTo>
                    <a:lnTo>
                      <a:pt x="4922" y="34070"/>
                    </a:lnTo>
                    <a:cubicBezTo>
                      <a:pt x="4952" y="34085"/>
                      <a:pt x="4983" y="34085"/>
                      <a:pt x="5013" y="34100"/>
                    </a:cubicBezTo>
                    <a:cubicBezTo>
                      <a:pt x="5059" y="34100"/>
                      <a:pt x="5089" y="34116"/>
                      <a:pt x="5135" y="34131"/>
                    </a:cubicBezTo>
                    <a:cubicBezTo>
                      <a:pt x="5181" y="34161"/>
                      <a:pt x="5242" y="34192"/>
                      <a:pt x="5288" y="34222"/>
                    </a:cubicBezTo>
                    <a:cubicBezTo>
                      <a:pt x="5333" y="34237"/>
                      <a:pt x="5364" y="34268"/>
                      <a:pt x="5394" y="34298"/>
                    </a:cubicBezTo>
                    <a:cubicBezTo>
                      <a:pt x="5486" y="34359"/>
                      <a:pt x="5562" y="34451"/>
                      <a:pt x="5638" y="34527"/>
                    </a:cubicBezTo>
                    <a:cubicBezTo>
                      <a:pt x="5623" y="34542"/>
                      <a:pt x="5623" y="34557"/>
                      <a:pt x="5608" y="34573"/>
                    </a:cubicBezTo>
                    <a:cubicBezTo>
                      <a:pt x="5440" y="34801"/>
                      <a:pt x="5333" y="35075"/>
                      <a:pt x="5257" y="35350"/>
                    </a:cubicBezTo>
                    <a:cubicBezTo>
                      <a:pt x="5242" y="35411"/>
                      <a:pt x="5227" y="35472"/>
                      <a:pt x="5211" y="35532"/>
                    </a:cubicBezTo>
                    <a:cubicBezTo>
                      <a:pt x="5196" y="35593"/>
                      <a:pt x="5181" y="35670"/>
                      <a:pt x="5181" y="35731"/>
                    </a:cubicBezTo>
                    <a:cubicBezTo>
                      <a:pt x="5166" y="35822"/>
                      <a:pt x="5166" y="35929"/>
                      <a:pt x="5181" y="36020"/>
                    </a:cubicBezTo>
                    <a:cubicBezTo>
                      <a:pt x="5196" y="36172"/>
                      <a:pt x="5257" y="36325"/>
                      <a:pt x="5379" y="36431"/>
                    </a:cubicBezTo>
                    <a:cubicBezTo>
                      <a:pt x="5481" y="36508"/>
                      <a:pt x="5615" y="36542"/>
                      <a:pt x="5746" y="36542"/>
                    </a:cubicBezTo>
                    <a:cubicBezTo>
                      <a:pt x="5771" y="36542"/>
                      <a:pt x="5796" y="36541"/>
                      <a:pt x="5821" y="36538"/>
                    </a:cubicBezTo>
                    <a:cubicBezTo>
                      <a:pt x="5943" y="36523"/>
                      <a:pt x="6065" y="36477"/>
                      <a:pt x="6186" y="36416"/>
                    </a:cubicBezTo>
                    <a:cubicBezTo>
                      <a:pt x="6308" y="36370"/>
                      <a:pt x="6415" y="36310"/>
                      <a:pt x="6522" y="36249"/>
                    </a:cubicBezTo>
                    <a:cubicBezTo>
                      <a:pt x="6659" y="36157"/>
                      <a:pt x="6811" y="36081"/>
                      <a:pt x="6948" y="35990"/>
                    </a:cubicBezTo>
                    <a:cubicBezTo>
                      <a:pt x="7070" y="36127"/>
                      <a:pt x="7192" y="36264"/>
                      <a:pt x="7314" y="36386"/>
                    </a:cubicBezTo>
                    <a:cubicBezTo>
                      <a:pt x="7542" y="36629"/>
                      <a:pt x="7771" y="36873"/>
                      <a:pt x="8000" y="37102"/>
                    </a:cubicBezTo>
                    <a:cubicBezTo>
                      <a:pt x="8228" y="37315"/>
                      <a:pt x="8457" y="37528"/>
                      <a:pt x="8685" y="37726"/>
                    </a:cubicBezTo>
                    <a:cubicBezTo>
                      <a:pt x="8807" y="37833"/>
                      <a:pt x="8929" y="37925"/>
                      <a:pt x="9051" y="38031"/>
                    </a:cubicBezTo>
                    <a:cubicBezTo>
                      <a:pt x="9066" y="38046"/>
                      <a:pt x="9081" y="38062"/>
                      <a:pt x="9097" y="38077"/>
                    </a:cubicBezTo>
                    <a:cubicBezTo>
                      <a:pt x="9112" y="38107"/>
                      <a:pt x="9127" y="38123"/>
                      <a:pt x="9142" y="38153"/>
                    </a:cubicBezTo>
                    <a:cubicBezTo>
                      <a:pt x="9173" y="38214"/>
                      <a:pt x="9218" y="38275"/>
                      <a:pt x="9249" y="38351"/>
                    </a:cubicBezTo>
                    <a:cubicBezTo>
                      <a:pt x="9097" y="38275"/>
                      <a:pt x="8959" y="38214"/>
                      <a:pt x="8807" y="38138"/>
                    </a:cubicBezTo>
                    <a:cubicBezTo>
                      <a:pt x="8777" y="38138"/>
                      <a:pt x="8746" y="38123"/>
                      <a:pt x="8716" y="38107"/>
                    </a:cubicBezTo>
                    <a:cubicBezTo>
                      <a:pt x="8579" y="38046"/>
                      <a:pt x="8457" y="37985"/>
                      <a:pt x="8320" y="37925"/>
                    </a:cubicBezTo>
                    <a:cubicBezTo>
                      <a:pt x="8182" y="37848"/>
                      <a:pt x="8061" y="37787"/>
                      <a:pt x="7923" y="37726"/>
                    </a:cubicBezTo>
                    <a:cubicBezTo>
                      <a:pt x="7862" y="37696"/>
                      <a:pt x="7817" y="37665"/>
                      <a:pt x="7756" y="37650"/>
                    </a:cubicBezTo>
                    <a:cubicBezTo>
                      <a:pt x="7725" y="37635"/>
                      <a:pt x="7695" y="37635"/>
                      <a:pt x="7649" y="37620"/>
                    </a:cubicBezTo>
                    <a:cubicBezTo>
                      <a:pt x="7619" y="37605"/>
                      <a:pt x="7588" y="37605"/>
                      <a:pt x="7558" y="37589"/>
                    </a:cubicBezTo>
                    <a:cubicBezTo>
                      <a:pt x="7512" y="37574"/>
                      <a:pt x="7451" y="37574"/>
                      <a:pt x="7390" y="37559"/>
                    </a:cubicBezTo>
                    <a:cubicBezTo>
                      <a:pt x="7329" y="37559"/>
                      <a:pt x="7283" y="37544"/>
                      <a:pt x="7223" y="37544"/>
                    </a:cubicBezTo>
                    <a:lnTo>
                      <a:pt x="7131" y="37544"/>
                    </a:lnTo>
                    <a:lnTo>
                      <a:pt x="7040" y="37559"/>
                    </a:lnTo>
                    <a:cubicBezTo>
                      <a:pt x="6979" y="37559"/>
                      <a:pt x="6918" y="37574"/>
                      <a:pt x="6857" y="37574"/>
                    </a:cubicBezTo>
                    <a:cubicBezTo>
                      <a:pt x="6735" y="37605"/>
                      <a:pt x="6628" y="37635"/>
                      <a:pt x="6506" y="37665"/>
                    </a:cubicBezTo>
                    <a:cubicBezTo>
                      <a:pt x="6400" y="37711"/>
                      <a:pt x="6293" y="37757"/>
                      <a:pt x="6186" y="37818"/>
                    </a:cubicBezTo>
                    <a:cubicBezTo>
                      <a:pt x="6080" y="37879"/>
                      <a:pt x="5973" y="37940"/>
                      <a:pt x="5882" y="38016"/>
                    </a:cubicBezTo>
                    <a:cubicBezTo>
                      <a:pt x="5836" y="38062"/>
                      <a:pt x="5790" y="38092"/>
                      <a:pt x="5745" y="38138"/>
                    </a:cubicBezTo>
                    <a:cubicBezTo>
                      <a:pt x="5699" y="38184"/>
                      <a:pt x="5668" y="38229"/>
                      <a:pt x="5623" y="38275"/>
                    </a:cubicBezTo>
                    <a:cubicBezTo>
                      <a:pt x="5547" y="38366"/>
                      <a:pt x="5486" y="38473"/>
                      <a:pt x="5440" y="38595"/>
                    </a:cubicBezTo>
                    <a:cubicBezTo>
                      <a:pt x="5379" y="38702"/>
                      <a:pt x="5333" y="38823"/>
                      <a:pt x="5318" y="38945"/>
                    </a:cubicBezTo>
                    <a:cubicBezTo>
                      <a:pt x="5303" y="39021"/>
                      <a:pt x="5303" y="39082"/>
                      <a:pt x="5303" y="39159"/>
                    </a:cubicBezTo>
                    <a:cubicBezTo>
                      <a:pt x="5318" y="39220"/>
                      <a:pt x="5318" y="39281"/>
                      <a:pt x="5349" y="39341"/>
                    </a:cubicBezTo>
                    <a:cubicBezTo>
                      <a:pt x="5364" y="39402"/>
                      <a:pt x="5394" y="39479"/>
                      <a:pt x="5440" y="39540"/>
                    </a:cubicBezTo>
                    <a:cubicBezTo>
                      <a:pt x="5470" y="39570"/>
                      <a:pt x="5486" y="39600"/>
                      <a:pt x="5516" y="39646"/>
                    </a:cubicBezTo>
                    <a:cubicBezTo>
                      <a:pt x="5592" y="39722"/>
                      <a:pt x="5668" y="39799"/>
                      <a:pt x="5745" y="39859"/>
                    </a:cubicBezTo>
                    <a:cubicBezTo>
                      <a:pt x="5821" y="39920"/>
                      <a:pt x="5912" y="39966"/>
                      <a:pt x="5988" y="40012"/>
                    </a:cubicBezTo>
                    <a:cubicBezTo>
                      <a:pt x="6034" y="40027"/>
                      <a:pt x="6065" y="40058"/>
                      <a:pt x="6110" y="40088"/>
                    </a:cubicBezTo>
                    <a:cubicBezTo>
                      <a:pt x="6156" y="40118"/>
                      <a:pt x="6202" y="40164"/>
                      <a:pt x="6247" y="40195"/>
                    </a:cubicBezTo>
                    <a:cubicBezTo>
                      <a:pt x="6293" y="40225"/>
                      <a:pt x="6339" y="40256"/>
                      <a:pt x="6385" y="40286"/>
                    </a:cubicBezTo>
                    <a:cubicBezTo>
                      <a:pt x="6491" y="40362"/>
                      <a:pt x="6598" y="40408"/>
                      <a:pt x="6720" y="40454"/>
                    </a:cubicBezTo>
                    <a:cubicBezTo>
                      <a:pt x="6811" y="40484"/>
                      <a:pt x="6918" y="40515"/>
                      <a:pt x="7024" y="40530"/>
                    </a:cubicBezTo>
                    <a:cubicBezTo>
                      <a:pt x="7080" y="40535"/>
                      <a:pt x="7136" y="40539"/>
                      <a:pt x="7191" y="40539"/>
                    </a:cubicBezTo>
                    <a:cubicBezTo>
                      <a:pt x="7286" y="40539"/>
                      <a:pt x="7379" y="40528"/>
                      <a:pt x="7466" y="40499"/>
                    </a:cubicBezTo>
                    <a:cubicBezTo>
                      <a:pt x="7634" y="40438"/>
                      <a:pt x="7786" y="40332"/>
                      <a:pt x="7923" y="40225"/>
                    </a:cubicBezTo>
                    <a:cubicBezTo>
                      <a:pt x="8106" y="40073"/>
                      <a:pt x="8274" y="39920"/>
                      <a:pt x="8457" y="39768"/>
                    </a:cubicBezTo>
                    <a:cubicBezTo>
                      <a:pt x="8624" y="39616"/>
                      <a:pt x="8807" y="39479"/>
                      <a:pt x="8990" y="39341"/>
                    </a:cubicBezTo>
                    <a:cubicBezTo>
                      <a:pt x="9020" y="39311"/>
                      <a:pt x="9066" y="39281"/>
                      <a:pt x="9097" y="39265"/>
                    </a:cubicBezTo>
                    <a:cubicBezTo>
                      <a:pt x="9112" y="39250"/>
                      <a:pt x="9142" y="39250"/>
                      <a:pt x="9157" y="39235"/>
                    </a:cubicBezTo>
                    <a:cubicBezTo>
                      <a:pt x="9173" y="39235"/>
                      <a:pt x="9188" y="39220"/>
                      <a:pt x="9203" y="39220"/>
                    </a:cubicBezTo>
                    <a:lnTo>
                      <a:pt x="9340" y="39220"/>
                    </a:lnTo>
                    <a:cubicBezTo>
                      <a:pt x="9371" y="39220"/>
                      <a:pt x="9401" y="39235"/>
                      <a:pt x="9432" y="39235"/>
                    </a:cubicBezTo>
                    <a:cubicBezTo>
                      <a:pt x="9462" y="39250"/>
                      <a:pt x="9493" y="39265"/>
                      <a:pt x="9538" y="39281"/>
                    </a:cubicBezTo>
                    <a:cubicBezTo>
                      <a:pt x="9645" y="39326"/>
                      <a:pt x="9752" y="39387"/>
                      <a:pt x="9858" y="39448"/>
                    </a:cubicBezTo>
                    <a:cubicBezTo>
                      <a:pt x="9874" y="39463"/>
                      <a:pt x="9904" y="39479"/>
                      <a:pt x="9919" y="39479"/>
                    </a:cubicBezTo>
                    <a:cubicBezTo>
                      <a:pt x="9995" y="39616"/>
                      <a:pt x="10072" y="39738"/>
                      <a:pt x="10148" y="39859"/>
                    </a:cubicBezTo>
                    <a:cubicBezTo>
                      <a:pt x="10300" y="40103"/>
                      <a:pt x="10453" y="40347"/>
                      <a:pt x="10620" y="40591"/>
                    </a:cubicBezTo>
                    <a:lnTo>
                      <a:pt x="10605" y="40591"/>
                    </a:lnTo>
                    <a:cubicBezTo>
                      <a:pt x="10331" y="40591"/>
                      <a:pt x="10056" y="40667"/>
                      <a:pt x="9828" y="40835"/>
                    </a:cubicBezTo>
                    <a:cubicBezTo>
                      <a:pt x="9645" y="40956"/>
                      <a:pt x="9508" y="41109"/>
                      <a:pt x="9371" y="41276"/>
                    </a:cubicBezTo>
                    <a:cubicBezTo>
                      <a:pt x="9249" y="41459"/>
                      <a:pt x="9142" y="41642"/>
                      <a:pt x="9066" y="41855"/>
                    </a:cubicBezTo>
                    <a:cubicBezTo>
                      <a:pt x="8990" y="42053"/>
                      <a:pt x="8944" y="42267"/>
                      <a:pt x="8944" y="42495"/>
                    </a:cubicBezTo>
                    <a:cubicBezTo>
                      <a:pt x="8929" y="42602"/>
                      <a:pt x="8929" y="42709"/>
                      <a:pt x="8929" y="42815"/>
                    </a:cubicBezTo>
                    <a:cubicBezTo>
                      <a:pt x="8929" y="42861"/>
                      <a:pt x="8944" y="42907"/>
                      <a:pt x="8944" y="42937"/>
                    </a:cubicBezTo>
                    <a:cubicBezTo>
                      <a:pt x="8944" y="42983"/>
                      <a:pt x="8944" y="43013"/>
                      <a:pt x="8944" y="43044"/>
                    </a:cubicBezTo>
                    <a:cubicBezTo>
                      <a:pt x="8959" y="43135"/>
                      <a:pt x="8975" y="43211"/>
                      <a:pt x="8990" y="43303"/>
                    </a:cubicBezTo>
                    <a:cubicBezTo>
                      <a:pt x="9005" y="43455"/>
                      <a:pt x="9051" y="43623"/>
                      <a:pt x="9097" y="43775"/>
                    </a:cubicBezTo>
                    <a:cubicBezTo>
                      <a:pt x="9142" y="43943"/>
                      <a:pt x="9188" y="44095"/>
                      <a:pt x="9249" y="44263"/>
                    </a:cubicBezTo>
                    <a:cubicBezTo>
                      <a:pt x="9356" y="44476"/>
                      <a:pt x="9477" y="44735"/>
                      <a:pt x="9752" y="44750"/>
                    </a:cubicBezTo>
                    <a:cubicBezTo>
                      <a:pt x="9828" y="44750"/>
                      <a:pt x="9889" y="44735"/>
                      <a:pt x="9965" y="44704"/>
                    </a:cubicBezTo>
                    <a:cubicBezTo>
                      <a:pt x="10072" y="44659"/>
                      <a:pt x="10163" y="44567"/>
                      <a:pt x="10239" y="44476"/>
                    </a:cubicBezTo>
                    <a:cubicBezTo>
                      <a:pt x="10285" y="44415"/>
                      <a:pt x="10346" y="44339"/>
                      <a:pt x="10392" y="44263"/>
                    </a:cubicBezTo>
                    <a:cubicBezTo>
                      <a:pt x="10483" y="44126"/>
                      <a:pt x="10559" y="43988"/>
                      <a:pt x="10651" y="43851"/>
                    </a:cubicBezTo>
                    <a:cubicBezTo>
                      <a:pt x="10696" y="43806"/>
                      <a:pt x="10727" y="43760"/>
                      <a:pt x="10773" y="43729"/>
                    </a:cubicBezTo>
                    <a:cubicBezTo>
                      <a:pt x="10788" y="43699"/>
                      <a:pt x="10818" y="43684"/>
                      <a:pt x="10849" y="43653"/>
                    </a:cubicBezTo>
                    <a:cubicBezTo>
                      <a:pt x="10879" y="43638"/>
                      <a:pt x="10910" y="43607"/>
                      <a:pt x="10940" y="43592"/>
                    </a:cubicBezTo>
                    <a:cubicBezTo>
                      <a:pt x="10986" y="43577"/>
                      <a:pt x="11016" y="43562"/>
                      <a:pt x="11062" y="43547"/>
                    </a:cubicBezTo>
                    <a:cubicBezTo>
                      <a:pt x="11108" y="43531"/>
                      <a:pt x="11169" y="43516"/>
                      <a:pt x="11214" y="43501"/>
                    </a:cubicBezTo>
                    <a:cubicBezTo>
                      <a:pt x="11291" y="43486"/>
                      <a:pt x="11351" y="43470"/>
                      <a:pt x="11412" y="43470"/>
                    </a:cubicBezTo>
                    <a:cubicBezTo>
                      <a:pt x="11504" y="43455"/>
                      <a:pt x="11580" y="43455"/>
                      <a:pt x="11671" y="43455"/>
                    </a:cubicBezTo>
                    <a:cubicBezTo>
                      <a:pt x="11824" y="43440"/>
                      <a:pt x="11976" y="43440"/>
                      <a:pt x="12129" y="43409"/>
                    </a:cubicBezTo>
                    <a:cubicBezTo>
                      <a:pt x="12266" y="43379"/>
                      <a:pt x="12403" y="43348"/>
                      <a:pt x="12540" y="43288"/>
                    </a:cubicBezTo>
                    <a:cubicBezTo>
                      <a:pt x="12692" y="43486"/>
                      <a:pt x="12860" y="43684"/>
                      <a:pt x="13027" y="43882"/>
                    </a:cubicBezTo>
                    <a:cubicBezTo>
                      <a:pt x="13225" y="44126"/>
                      <a:pt x="13439" y="44354"/>
                      <a:pt x="13637" y="44583"/>
                    </a:cubicBezTo>
                    <a:cubicBezTo>
                      <a:pt x="13865" y="44826"/>
                      <a:pt x="14094" y="45070"/>
                      <a:pt x="14322" y="45299"/>
                    </a:cubicBezTo>
                    <a:cubicBezTo>
                      <a:pt x="14658" y="45603"/>
                      <a:pt x="14993" y="45908"/>
                      <a:pt x="15328" y="46213"/>
                    </a:cubicBezTo>
                    <a:cubicBezTo>
                      <a:pt x="15237" y="46319"/>
                      <a:pt x="15130" y="46426"/>
                      <a:pt x="15039" y="46548"/>
                    </a:cubicBezTo>
                    <a:cubicBezTo>
                      <a:pt x="14962" y="46609"/>
                      <a:pt x="14901" y="46685"/>
                      <a:pt x="14840" y="46746"/>
                    </a:cubicBezTo>
                    <a:cubicBezTo>
                      <a:pt x="14780" y="46807"/>
                      <a:pt x="14719" y="46868"/>
                      <a:pt x="14658" y="46914"/>
                    </a:cubicBezTo>
                    <a:cubicBezTo>
                      <a:pt x="14536" y="47020"/>
                      <a:pt x="14414" y="47127"/>
                      <a:pt x="14277" y="47249"/>
                    </a:cubicBezTo>
                    <a:cubicBezTo>
                      <a:pt x="14155" y="47310"/>
                      <a:pt x="14048" y="47356"/>
                      <a:pt x="13926" y="47416"/>
                    </a:cubicBezTo>
                    <a:cubicBezTo>
                      <a:pt x="13804" y="47340"/>
                      <a:pt x="13683" y="47264"/>
                      <a:pt x="13545" y="47203"/>
                    </a:cubicBezTo>
                    <a:cubicBezTo>
                      <a:pt x="13408" y="47127"/>
                      <a:pt x="13256" y="47066"/>
                      <a:pt x="13104" y="47005"/>
                    </a:cubicBezTo>
                    <a:cubicBezTo>
                      <a:pt x="12906" y="46944"/>
                      <a:pt x="12692" y="46883"/>
                      <a:pt x="12479" y="46868"/>
                    </a:cubicBezTo>
                    <a:cubicBezTo>
                      <a:pt x="12441" y="46863"/>
                      <a:pt x="12403" y="46860"/>
                      <a:pt x="12364" y="46860"/>
                    </a:cubicBezTo>
                    <a:cubicBezTo>
                      <a:pt x="12186" y="46860"/>
                      <a:pt x="12002" y="46915"/>
                      <a:pt x="11839" y="46990"/>
                    </a:cubicBezTo>
                    <a:cubicBezTo>
                      <a:pt x="11687" y="47066"/>
                      <a:pt x="11550" y="47142"/>
                      <a:pt x="11428" y="47249"/>
                    </a:cubicBezTo>
                    <a:cubicBezTo>
                      <a:pt x="11367" y="47310"/>
                      <a:pt x="11306" y="47371"/>
                      <a:pt x="11245" y="47447"/>
                    </a:cubicBezTo>
                    <a:cubicBezTo>
                      <a:pt x="11199" y="47508"/>
                      <a:pt x="11138" y="47584"/>
                      <a:pt x="11108" y="47645"/>
                    </a:cubicBezTo>
                    <a:cubicBezTo>
                      <a:pt x="11092" y="47675"/>
                      <a:pt x="11077" y="47706"/>
                      <a:pt x="11062" y="47721"/>
                    </a:cubicBezTo>
                    <a:cubicBezTo>
                      <a:pt x="11032" y="47767"/>
                      <a:pt x="11016" y="47797"/>
                      <a:pt x="11016" y="47843"/>
                    </a:cubicBezTo>
                    <a:cubicBezTo>
                      <a:pt x="10986" y="47919"/>
                      <a:pt x="10986" y="47995"/>
                      <a:pt x="10986" y="48072"/>
                    </a:cubicBezTo>
                    <a:cubicBezTo>
                      <a:pt x="10986" y="48163"/>
                      <a:pt x="11001" y="48254"/>
                      <a:pt x="11016" y="48331"/>
                    </a:cubicBezTo>
                    <a:cubicBezTo>
                      <a:pt x="11047" y="48483"/>
                      <a:pt x="11092" y="48620"/>
                      <a:pt x="11138" y="48757"/>
                    </a:cubicBezTo>
                    <a:cubicBezTo>
                      <a:pt x="11123" y="48757"/>
                      <a:pt x="11123" y="48772"/>
                      <a:pt x="11108" y="48772"/>
                    </a:cubicBezTo>
                    <a:cubicBezTo>
                      <a:pt x="10925" y="48849"/>
                      <a:pt x="10742" y="48925"/>
                      <a:pt x="10574" y="48986"/>
                    </a:cubicBezTo>
                    <a:cubicBezTo>
                      <a:pt x="10346" y="49062"/>
                      <a:pt x="10133" y="49138"/>
                      <a:pt x="9919" y="49199"/>
                    </a:cubicBezTo>
                    <a:cubicBezTo>
                      <a:pt x="9660" y="49275"/>
                      <a:pt x="9417" y="49351"/>
                      <a:pt x="9157" y="49412"/>
                    </a:cubicBezTo>
                    <a:cubicBezTo>
                      <a:pt x="9112" y="49428"/>
                      <a:pt x="9051" y="49443"/>
                      <a:pt x="9005" y="49458"/>
                    </a:cubicBezTo>
                    <a:cubicBezTo>
                      <a:pt x="8944" y="49489"/>
                      <a:pt x="8883" y="49504"/>
                      <a:pt x="8838" y="49519"/>
                    </a:cubicBezTo>
                    <a:cubicBezTo>
                      <a:pt x="8777" y="49534"/>
                      <a:pt x="8731" y="49550"/>
                      <a:pt x="8685" y="49580"/>
                    </a:cubicBezTo>
                    <a:cubicBezTo>
                      <a:pt x="8655" y="49580"/>
                      <a:pt x="8624" y="49610"/>
                      <a:pt x="8609" y="49626"/>
                    </a:cubicBezTo>
                    <a:cubicBezTo>
                      <a:pt x="8579" y="49641"/>
                      <a:pt x="8563" y="49656"/>
                      <a:pt x="8548" y="49671"/>
                    </a:cubicBezTo>
                    <a:cubicBezTo>
                      <a:pt x="8533" y="49687"/>
                      <a:pt x="8548" y="49702"/>
                      <a:pt x="8533" y="49702"/>
                    </a:cubicBezTo>
                    <a:cubicBezTo>
                      <a:pt x="8502" y="49717"/>
                      <a:pt x="8472" y="49732"/>
                      <a:pt x="8457" y="49732"/>
                    </a:cubicBezTo>
                    <a:cubicBezTo>
                      <a:pt x="8426" y="49732"/>
                      <a:pt x="8411" y="49732"/>
                      <a:pt x="8396" y="49748"/>
                    </a:cubicBezTo>
                    <a:cubicBezTo>
                      <a:pt x="8320" y="49763"/>
                      <a:pt x="8243" y="49809"/>
                      <a:pt x="8167" y="49839"/>
                    </a:cubicBezTo>
                    <a:cubicBezTo>
                      <a:pt x="8121" y="49854"/>
                      <a:pt x="8076" y="49885"/>
                      <a:pt x="8030" y="49900"/>
                    </a:cubicBezTo>
                    <a:cubicBezTo>
                      <a:pt x="7984" y="49915"/>
                      <a:pt x="7923" y="49930"/>
                      <a:pt x="7878" y="49961"/>
                    </a:cubicBezTo>
                    <a:cubicBezTo>
                      <a:pt x="7832" y="49991"/>
                      <a:pt x="7801" y="50007"/>
                      <a:pt x="7771" y="50037"/>
                    </a:cubicBezTo>
                    <a:cubicBezTo>
                      <a:pt x="7725" y="50068"/>
                      <a:pt x="7680" y="50083"/>
                      <a:pt x="7634" y="50113"/>
                    </a:cubicBezTo>
                    <a:cubicBezTo>
                      <a:pt x="7588" y="50128"/>
                      <a:pt x="7558" y="50159"/>
                      <a:pt x="7512" y="50174"/>
                    </a:cubicBezTo>
                    <a:cubicBezTo>
                      <a:pt x="7436" y="50205"/>
                      <a:pt x="7344" y="50235"/>
                      <a:pt x="7268" y="50250"/>
                    </a:cubicBezTo>
                    <a:cubicBezTo>
                      <a:pt x="7192" y="50281"/>
                      <a:pt x="7116" y="50296"/>
                      <a:pt x="7055" y="50327"/>
                    </a:cubicBezTo>
                    <a:cubicBezTo>
                      <a:pt x="6964" y="50342"/>
                      <a:pt x="6857" y="50372"/>
                      <a:pt x="6781" y="50433"/>
                    </a:cubicBezTo>
                    <a:cubicBezTo>
                      <a:pt x="6689" y="50494"/>
                      <a:pt x="6598" y="50570"/>
                      <a:pt x="6552" y="50692"/>
                    </a:cubicBezTo>
                    <a:cubicBezTo>
                      <a:pt x="6491" y="50829"/>
                      <a:pt x="6537" y="50966"/>
                      <a:pt x="6613" y="51073"/>
                    </a:cubicBezTo>
                    <a:cubicBezTo>
                      <a:pt x="6644" y="51104"/>
                      <a:pt x="6674" y="51134"/>
                      <a:pt x="6705" y="51149"/>
                    </a:cubicBezTo>
                    <a:cubicBezTo>
                      <a:pt x="6811" y="51225"/>
                      <a:pt x="6933" y="51256"/>
                      <a:pt x="7055" y="51256"/>
                    </a:cubicBezTo>
                    <a:cubicBezTo>
                      <a:pt x="7162" y="51256"/>
                      <a:pt x="7253" y="51225"/>
                      <a:pt x="7344" y="51210"/>
                    </a:cubicBezTo>
                    <a:cubicBezTo>
                      <a:pt x="7954" y="51043"/>
                      <a:pt x="8548" y="50890"/>
                      <a:pt x="9127" y="50707"/>
                    </a:cubicBezTo>
                    <a:cubicBezTo>
                      <a:pt x="9447" y="50601"/>
                      <a:pt x="9752" y="50479"/>
                      <a:pt x="10056" y="50372"/>
                    </a:cubicBezTo>
                    <a:cubicBezTo>
                      <a:pt x="10346" y="50250"/>
                      <a:pt x="10635" y="50144"/>
                      <a:pt x="10925" y="50022"/>
                    </a:cubicBezTo>
                    <a:cubicBezTo>
                      <a:pt x="11153" y="49915"/>
                      <a:pt x="11397" y="49809"/>
                      <a:pt x="11626" y="49702"/>
                    </a:cubicBezTo>
                    <a:cubicBezTo>
                      <a:pt x="11717" y="49809"/>
                      <a:pt x="11824" y="49900"/>
                      <a:pt x="11946" y="49991"/>
                    </a:cubicBezTo>
                    <a:cubicBezTo>
                      <a:pt x="12068" y="50083"/>
                      <a:pt x="12205" y="50159"/>
                      <a:pt x="12327" y="50235"/>
                    </a:cubicBezTo>
                    <a:cubicBezTo>
                      <a:pt x="12403" y="50266"/>
                      <a:pt x="12479" y="50311"/>
                      <a:pt x="12555" y="50357"/>
                    </a:cubicBezTo>
                    <a:cubicBezTo>
                      <a:pt x="12601" y="50387"/>
                      <a:pt x="12662" y="50433"/>
                      <a:pt x="12707" y="50464"/>
                    </a:cubicBezTo>
                    <a:cubicBezTo>
                      <a:pt x="12753" y="50509"/>
                      <a:pt x="12799" y="50540"/>
                      <a:pt x="12845" y="50586"/>
                    </a:cubicBezTo>
                    <a:cubicBezTo>
                      <a:pt x="12875" y="50616"/>
                      <a:pt x="12890" y="50646"/>
                      <a:pt x="12921" y="50677"/>
                    </a:cubicBezTo>
                    <a:cubicBezTo>
                      <a:pt x="12936" y="50723"/>
                      <a:pt x="12966" y="50753"/>
                      <a:pt x="12982" y="50784"/>
                    </a:cubicBezTo>
                    <a:cubicBezTo>
                      <a:pt x="12997" y="50814"/>
                      <a:pt x="13012" y="50845"/>
                      <a:pt x="13012" y="50875"/>
                    </a:cubicBezTo>
                    <a:cubicBezTo>
                      <a:pt x="13043" y="50936"/>
                      <a:pt x="13043" y="50982"/>
                      <a:pt x="13058" y="51043"/>
                    </a:cubicBezTo>
                    <a:cubicBezTo>
                      <a:pt x="13088" y="51210"/>
                      <a:pt x="13104" y="51363"/>
                      <a:pt x="13119" y="51530"/>
                    </a:cubicBezTo>
                    <a:cubicBezTo>
                      <a:pt x="13134" y="51622"/>
                      <a:pt x="13134" y="51698"/>
                      <a:pt x="13165" y="51789"/>
                    </a:cubicBezTo>
                    <a:cubicBezTo>
                      <a:pt x="13180" y="51911"/>
                      <a:pt x="13225" y="52018"/>
                      <a:pt x="13302" y="52124"/>
                    </a:cubicBezTo>
                    <a:cubicBezTo>
                      <a:pt x="13347" y="52170"/>
                      <a:pt x="13408" y="52216"/>
                      <a:pt x="13469" y="52246"/>
                    </a:cubicBezTo>
                    <a:cubicBezTo>
                      <a:pt x="13525" y="52274"/>
                      <a:pt x="13581" y="52286"/>
                      <a:pt x="13636" y="52286"/>
                    </a:cubicBezTo>
                    <a:cubicBezTo>
                      <a:pt x="13821" y="52286"/>
                      <a:pt x="13999" y="52150"/>
                      <a:pt x="14140" y="52033"/>
                    </a:cubicBezTo>
                    <a:cubicBezTo>
                      <a:pt x="14262" y="51926"/>
                      <a:pt x="14383" y="51789"/>
                      <a:pt x="14490" y="51667"/>
                    </a:cubicBezTo>
                    <a:cubicBezTo>
                      <a:pt x="14597" y="51545"/>
                      <a:pt x="14703" y="51424"/>
                      <a:pt x="14795" y="51302"/>
                    </a:cubicBezTo>
                    <a:cubicBezTo>
                      <a:pt x="14856" y="51225"/>
                      <a:pt x="14901" y="51149"/>
                      <a:pt x="14947" y="51073"/>
                    </a:cubicBezTo>
                    <a:cubicBezTo>
                      <a:pt x="14962" y="51058"/>
                      <a:pt x="14978" y="51027"/>
                      <a:pt x="15008" y="50997"/>
                    </a:cubicBezTo>
                    <a:cubicBezTo>
                      <a:pt x="15023" y="50951"/>
                      <a:pt x="15054" y="50921"/>
                      <a:pt x="15069" y="50875"/>
                    </a:cubicBezTo>
                    <a:cubicBezTo>
                      <a:pt x="15115" y="50784"/>
                      <a:pt x="15160" y="50692"/>
                      <a:pt x="15206" y="50586"/>
                    </a:cubicBezTo>
                    <a:cubicBezTo>
                      <a:pt x="15298" y="50387"/>
                      <a:pt x="15343" y="50174"/>
                      <a:pt x="15374" y="49961"/>
                    </a:cubicBezTo>
                    <a:cubicBezTo>
                      <a:pt x="15404" y="49748"/>
                      <a:pt x="15389" y="49519"/>
                      <a:pt x="15359" y="49306"/>
                    </a:cubicBezTo>
                    <a:cubicBezTo>
                      <a:pt x="15328" y="49092"/>
                      <a:pt x="15252" y="48894"/>
                      <a:pt x="15145" y="48712"/>
                    </a:cubicBezTo>
                    <a:cubicBezTo>
                      <a:pt x="15023" y="48468"/>
                      <a:pt x="14795" y="48270"/>
                      <a:pt x="14566" y="48133"/>
                    </a:cubicBezTo>
                    <a:lnTo>
                      <a:pt x="14551" y="48133"/>
                    </a:lnTo>
                    <a:cubicBezTo>
                      <a:pt x="14795" y="47995"/>
                      <a:pt x="15054" y="47843"/>
                      <a:pt x="15298" y="47691"/>
                    </a:cubicBezTo>
                    <a:cubicBezTo>
                      <a:pt x="15419" y="47615"/>
                      <a:pt x="15541" y="47538"/>
                      <a:pt x="15663" y="47462"/>
                    </a:cubicBezTo>
                    <a:cubicBezTo>
                      <a:pt x="15694" y="47462"/>
                      <a:pt x="15709" y="47447"/>
                      <a:pt x="15739" y="47447"/>
                    </a:cubicBezTo>
                    <a:lnTo>
                      <a:pt x="16105" y="47447"/>
                    </a:lnTo>
                    <a:cubicBezTo>
                      <a:pt x="16151" y="47447"/>
                      <a:pt x="16181" y="47447"/>
                      <a:pt x="16212" y="47462"/>
                    </a:cubicBezTo>
                    <a:cubicBezTo>
                      <a:pt x="16242" y="47462"/>
                      <a:pt x="16273" y="47462"/>
                      <a:pt x="16303" y="47477"/>
                    </a:cubicBezTo>
                    <a:cubicBezTo>
                      <a:pt x="16318" y="47477"/>
                      <a:pt x="16334" y="47493"/>
                      <a:pt x="16349" y="47493"/>
                    </a:cubicBezTo>
                    <a:cubicBezTo>
                      <a:pt x="16364" y="47508"/>
                      <a:pt x="16379" y="47508"/>
                      <a:pt x="16395" y="47523"/>
                    </a:cubicBezTo>
                    <a:cubicBezTo>
                      <a:pt x="16410" y="47523"/>
                      <a:pt x="16410" y="47538"/>
                      <a:pt x="16425" y="47538"/>
                    </a:cubicBezTo>
                    <a:cubicBezTo>
                      <a:pt x="16440" y="47554"/>
                      <a:pt x="16456" y="47569"/>
                      <a:pt x="16456" y="47569"/>
                    </a:cubicBezTo>
                    <a:cubicBezTo>
                      <a:pt x="16471" y="47584"/>
                      <a:pt x="16486" y="47615"/>
                      <a:pt x="16501" y="47630"/>
                    </a:cubicBezTo>
                    <a:cubicBezTo>
                      <a:pt x="16516" y="47660"/>
                      <a:pt x="16547" y="47706"/>
                      <a:pt x="16562" y="47736"/>
                    </a:cubicBezTo>
                    <a:cubicBezTo>
                      <a:pt x="16669" y="47934"/>
                      <a:pt x="16760" y="48148"/>
                      <a:pt x="16852" y="48361"/>
                    </a:cubicBezTo>
                    <a:cubicBezTo>
                      <a:pt x="16943" y="48574"/>
                      <a:pt x="17034" y="48788"/>
                      <a:pt x="17126" y="49001"/>
                    </a:cubicBezTo>
                    <a:cubicBezTo>
                      <a:pt x="17202" y="49169"/>
                      <a:pt x="17278" y="49321"/>
                      <a:pt x="17400" y="49443"/>
                    </a:cubicBezTo>
                    <a:cubicBezTo>
                      <a:pt x="17507" y="49550"/>
                      <a:pt x="17644" y="49626"/>
                      <a:pt x="17781" y="49671"/>
                    </a:cubicBezTo>
                    <a:cubicBezTo>
                      <a:pt x="17888" y="49717"/>
                      <a:pt x="17994" y="49732"/>
                      <a:pt x="18101" y="49748"/>
                    </a:cubicBezTo>
                    <a:cubicBezTo>
                      <a:pt x="18162" y="49755"/>
                      <a:pt x="18223" y="49759"/>
                      <a:pt x="18286" y="49759"/>
                    </a:cubicBezTo>
                    <a:cubicBezTo>
                      <a:pt x="18349" y="49759"/>
                      <a:pt x="18413" y="49755"/>
                      <a:pt x="18482" y="49748"/>
                    </a:cubicBezTo>
                    <a:cubicBezTo>
                      <a:pt x="18528" y="49748"/>
                      <a:pt x="18573" y="49732"/>
                      <a:pt x="18634" y="49732"/>
                    </a:cubicBezTo>
                    <a:cubicBezTo>
                      <a:pt x="18695" y="49717"/>
                      <a:pt x="18741" y="49702"/>
                      <a:pt x="18802" y="49687"/>
                    </a:cubicBezTo>
                    <a:cubicBezTo>
                      <a:pt x="18848" y="49687"/>
                      <a:pt x="18908" y="49687"/>
                      <a:pt x="18954" y="49671"/>
                    </a:cubicBezTo>
                    <a:cubicBezTo>
                      <a:pt x="19046" y="49671"/>
                      <a:pt x="19137" y="49656"/>
                      <a:pt x="19228" y="49641"/>
                    </a:cubicBezTo>
                    <a:cubicBezTo>
                      <a:pt x="19335" y="49626"/>
                      <a:pt x="19442" y="49595"/>
                      <a:pt x="19533" y="49550"/>
                    </a:cubicBezTo>
                    <a:cubicBezTo>
                      <a:pt x="19579" y="49534"/>
                      <a:pt x="19609" y="49519"/>
                      <a:pt x="19655" y="49504"/>
                    </a:cubicBezTo>
                    <a:cubicBezTo>
                      <a:pt x="19716" y="49458"/>
                      <a:pt x="19777" y="49412"/>
                      <a:pt x="19823" y="49367"/>
                    </a:cubicBezTo>
                    <a:cubicBezTo>
                      <a:pt x="19868" y="49321"/>
                      <a:pt x="19899" y="49275"/>
                      <a:pt x="19945" y="49214"/>
                    </a:cubicBezTo>
                    <a:cubicBezTo>
                      <a:pt x="19975" y="49153"/>
                      <a:pt x="20005" y="49092"/>
                      <a:pt x="20021" y="49031"/>
                    </a:cubicBezTo>
                    <a:cubicBezTo>
                      <a:pt x="20066" y="48910"/>
                      <a:pt x="20066" y="48772"/>
                      <a:pt x="20082" y="48651"/>
                    </a:cubicBezTo>
                    <a:cubicBezTo>
                      <a:pt x="20082" y="48529"/>
                      <a:pt x="20066" y="48407"/>
                      <a:pt x="20051" y="48285"/>
                    </a:cubicBezTo>
                    <a:cubicBezTo>
                      <a:pt x="20036" y="48224"/>
                      <a:pt x="20021" y="48163"/>
                      <a:pt x="20005" y="48117"/>
                    </a:cubicBezTo>
                    <a:cubicBezTo>
                      <a:pt x="19975" y="48056"/>
                      <a:pt x="19960" y="47995"/>
                      <a:pt x="19929" y="47934"/>
                    </a:cubicBezTo>
                    <a:cubicBezTo>
                      <a:pt x="19884" y="47828"/>
                      <a:pt x="19823" y="47721"/>
                      <a:pt x="19746" y="47630"/>
                    </a:cubicBezTo>
                    <a:cubicBezTo>
                      <a:pt x="19686" y="47523"/>
                      <a:pt x="19609" y="47432"/>
                      <a:pt x="19533" y="47356"/>
                    </a:cubicBezTo>
                    <a:cubicBezTo>
                      <a:pt x="19442" y="47264"/>
                      <a:pt x="19350" y="47173"/>
                      <a:pt x="19259" y="47112"/>
                    </a:cubicBezTo>
                    <a:cubicBezTo>
                      <a:pt x="19198" y="47066"/>
                      <a:pt x="19152" y="47036"/>
                      <a:pt x="19107" y="47005"/>
                    </a:cubicBezTo>
                    <a:cubicBezTo>
                      <a:pt x="19076" y="46990"/>
                      <a:pt x="19046" y="46975"/>
                      <a:pt x="19015" y="46959"/>
                    </a:cubicBezTo>
                    <a:cubicBezTo>
                      <a:pt x="19000" y="46944"/>
                      <a:pt x="18969" y="46929"/>
                      <a:pt x="18939" y="46929"/>
                    </a:cubicBezTo>
                    <a:cubicBezTo>
                      <a:pt x="18893" y="46898"/>
                      <a:pt x="18832" y="46868"/>
                      <a:pt x="18787" y="46853"/>
                    </a:cubicBezTo>
                    <a:cubicBezTo>
                      <a:pt x="18726" y="46838"/>
                      <a:pt x="18665" y="46822"/>
                      <a:pt x="18619" y="46807"/>
                    </a:cubicBezTo>
                    <a:lnTo>
                      <a:pt x="18528" y="46792"/>
                    </a:lnTo>
                    <a:cubicBezTo>
                      <a:pt x="18482" y="46792"/>
                      <a:pt x="18451" y="46792"/>
                      <a:pt x="18421" y="46777"/>
                    </a:cubicBezTo>
                    <a:lnTo>
                      <a:pt x="18238" y="46777"/>
                    </a:lnTo>
                    <a:cubicBezTo>
                      <a:pt x="18086" y="46761"/>
                      <a:pt x="17933" y="46761"/>
                      <a:pt x="17796" y="46761"/>
                    </a:cubicBezTo>
                    <a:lnTo>
                      <a:pt x="17263" y="46761"/>
                    </a:lnTo>
                    <a:cubicBezTo>
                      <a:pt x="17095" y="46746"/>
                      <a:pt x="16928" y="46746"/>
                      <a:pt x="16760" y="46746"/>
                    </a:cubicBezTo>
                    <a:cubicBezTo>
                      <a:pt x="16821" y="46700"/>
                      <a:pt x="16897" y="46655"/>
                      <a:pt x="16958" y="46609"/>
                    </a:cubicBezTo>
                    <a:cubicBezTo>
                      <a:pt x="16974" y="46594"/>
                      <a:pt x="17004" y="46578"/>
                      <a:pt x="17019" y="46563"/>
                    </a:cubicBezTo>
                    <a:cubicBezTo>
                      <a:pt x="17050" y="46563"/>
                      <a:pt x="17065" y="46548"/>
                      <a:pt x="17095" y="46548"/>
                    </a:cubicBezTo>
                    <a:cubicBezTo>
                      <a:pt x="17248" y="46502"/>
                      <a:pt x="17400" y="46472"/>
                      <a:pt x="17552" y="46426"/>
                    </a:cubicBezTo>
                    <a:cubicBezTo>
                      <a:pt x="17857" y="46350"/>
                      <a:pt x="18147" y="46274"/>
                      <a:pt x="18436" y="46182"/>
                    </a:cubicBezTo>
                    <a:cubicBezTo>
                      <a:pt x="18756" y="46076"/>
                      <a:pt x="19061" y="45969"/>
                      <a:pt x="19366" y="45847"/>
                    </a:cubicBezTo>
                    <a:cubicBezTo>
                      <a:pt x="19548" y="45786"/>
                      <a:pt x="19716" y="45710"/>
                      <a:pt x="19884" y="45649"/>
                    </a:cubicBezTo>
                    <a:cubicBezTo>
                      <a:pt x="19975" y="45786"/>
                      <a:pt x="20066" y="45939"/>
                      <a:pt x="20158" y="46076"/>
                    </a:cubicBezTo>
                    <a:cubicBezTo>
                      <a:pt x="20219" y="46182"/>
                      <a:pt x="20295" y="46274"/>
                      <a:pt x="20371" y="46380"/>
                    </a:cubicBezTo>
                    <a:cubicBezTo>
                      <a:pt x="20463" y="46472"/>
                      <a:pt x="20539" y="46563"/>
                      <a:pt x="20661" y="46639"/>
                    </a:cubicBezTo>
                    <a:cubicBezTo>
                      <a:pt x="20761" y="46702"/>
                      <a:pt x="20881" y="46754"/>
                      <a:pt x="21005" y="46754"/>
                    </a:cubicBezTo>
                    <a:cubicBezTo>
                      <a:pt x="21032" y="46754"/>
                      <a:pt x="21060" y="46752"/>
                      <a:pt x="21087" y="46746"/>
                    </a:cubicBezTo>
                    <a:cubicBezTo>
                      <a:pt x="21240" y="46700"/>
                      <a:pt x="21361" y="46594"/>
                      <a:pt x="21453" y="46472"/>
                    </a:cubicBezTo>
                    <a:cubicBezTo>
                      <a:pt x="21499" y="46396"/>
                      <a:pt x="21544" y="46304"/>
                      <a:pt x="21575" y="46213"/>
                    </a:cubicBezTo>
                    <a:cubicBezTo>
                      <a:pt x="21605" y="46137"/>
                      <a:pt x="21620" y="46076"/>
                      <a:pt x="21651" y="46015"/>
                    </a:cubicBezTo>
                    <a:cubicBezTo>
                      <a:pt x="21666" y="45954"/>
                      <a:pt x="21681" y="45893"/>
                      <a:pt x="21681" y="45832"/>
                    </a:cubicBezTo>
                    <a:cubicBezTo>
                      <a:pt x="21742" y="45558"/>
                      <a:pt x="21758" y="45253"/>
                      <a:pt x="21712" y="44979"/>
                    </a:cubicBezTo>
                    <a:cubicBezTo>
                      <a:pt x="21712" y="44963"/>
                      <a:pt x="21712" y="44933"/>
                      <a:pt x="21712" y="44918"/>
                    </a:cubicBezTo>
                    <a:cubicBezTo>
                      <a:pt x="21819" y="44887"/>
                      <a:pt x="21925" y="44842"/>
                      <a:pt x="22032" y="44826"/>
                    </a:cubicBezTo>
                    <a:cubicBezTo>
                      <a:pt x="22078" y="44811"/>
                      <a:pt x="22108" y="44811"/>
                      <a:pt x="22154" y="44796"/>
                    </a:cubicBezTo>
                    <a:lnTo>
                      <a:pt x="22337" y="44796"/>
                    </a:lnTo>
                    <a:cubicBezTo>
                      <a:pt x="22382" y="44796"/>
                      <a:pt x="22413" y="44811"/>
                      <a:pt x="22458" y="44811"/>
                    </a:cubicBezTo>
                    <a:cubicBezTo>
                      <a:pt x="22489" y="44826"/>
                      <a:pt x="22519" y="44826"/>
                      <a:pt x="22550" y="44842"/>
                    </a:cubicBezTo>
                    <a:cubicBezTo>
                      <a:pt x="22596" y="44857"/>
                      <a:pt x="22626" y="44857"/>
                      <a:pt x="22657" y="44872"/>
                    </a:cubicBezTo>
                    <a:cubicBezTo>
                      <a:pt x="22687" y="44887"/>
                      <a:pt x="22717" y="44903"/>
                      <a:pt x="22748" y="44933"/>
                    </a:cubicBezTo>
                    <a:cubicBezTo>
                      <a:pt x="22855" y="44994"/>
                      <a:pt x="22961" y="45085"/>
                      <a:pt x="23053" y="45162"/>
                    </a:cubicBezTo>
                    <a:cubicBezTo>
                      <a:pt x="23175" y="45238"/>
                      <a:pt x="23281" y="45314"/>
                      <a:pt x="23403" y="45375"/>
                    </a:cubicBezTo>
                    <a:cubicBezTo>
                      <a:pt x="23632" y="45497"/>
                      <a:pt x="23891" y="45542"/>
                      <a:pt x="24134" y="45603"/>
                    </a:cubicBezTo>
                    <a:cubicBezTo>
                      <a:pt x="24180" y="45619"/>
                      <a:pt x="24211" y="45634"/>
                      <a:pt x="24241" y="45649"/>
                    </a:cubicBezTo>
                    <a:cubicBezTo>
                      <a:pt x="24272" y="45664"/>
                      <a:pt x="24302" y="45680"/>
                      <a:pt x="24332" y="45695"/>
                    </a:cubicBezTo>
                    <a:cubicBezTo>
                      <a:pt x="24668" y="45923"/>
                      <a:pt x="24957" y="46243"/>
                      <a:pt x="25369" y="46304"/>
                    </a:cubicBezTo>
                    <a:cubicBezTo>
                      <a:pt x="25403" y="46311"/>
                      <a:pt x="25437" y="46314"/>
                      <a:pt x="25471" y="46314"/>
                    </a:cubicBezTo>
                    <a:cubicBezTo>
                      <a:pt x="25589" y="46314"/>
                      <a:pt x="25704" y="46279"/>
                      <a:pt x="25810" y="46243"/>
                    </a:cubicBezTo>
                    <a:cubicBezTo>
                      <a:pt x="25887" y="46213"/>
                      <a:pt x="25947" y="46182"/>
                      <a:pt x="26024" y="46152"/>
                    </a:cubicBezTo>
                    <a:cubicBezTo>
                      <a:pt x="26146" y="46060"/>
                      <a:pt x="26283" y="45969"/>
                      <a:pt x="26389" y="45862"/>
                    </a:cubicBezTo>
                    <a:cubicBezTo>
                      <a:pt x="26511" y="45756"/>
                      <a:pt x="26603" y="45634"/>
                      <a:pt x="26694" y="45497"/>
                    </a:cubicBezTo>
                    <a:cubicBezTo>
                      <a:pt x="26770" y="45405"/>
                      <a:pt x="26816" y="45299"/>
                      <a:pt x="26831" y="45177"/>
                    </a:cubicBezTo>
                    <a:cubicBezTo>
                      <a:pt x="26846" y="45131"/>
                      <a:pt x="26846" y="45055"/>
                      <a:pt x="26816" y="45009"/>
                    </a:cubicBezTo>
                    <a:cubicBezTo>
                      <a:pt x="26801" y="44979"/>
                      <a:pt x="26785" y="44963"/>
                      <a:pt x="26755" y="44933"/>
                    </a:cubicBezTo>
                    <a:cubicBezTo>
                      <a:pt x="26740" y="44918"/>
                      <a:pt x="26709" y="44918"/>
                      <a:pt x="26679" y="44903"/>
                    </a:cubicBezTo>
                    <a:cubicBezTo>
                      <a:pt x="26542" y="44872"/>
                      <a:pt x="26389" y="44857"/>
                      <a:pt x="26252" y="44842"/>
                    </a:cubicBezTo>
                    <a:cubicBezTo>
                      <a:pt x="26100" y="44842"/>
                      <a:pt x="25947" y="44826"/>
                      <a:pt x="25795" y="44811"/>
                    </a:cubicBezTo>
                    <a:cubicBezTo>
                      <a:pt x="25414" y="44765"/>
                      <a:pt x="25018" y="44704"/>
                      <a:pt x="24637" y="44628"/>
                    </a:cubicBezTo>
                    <a:cubicBezTo>
                      <a:pt x="24348" y="44583"/>
                      <a:pt x="24058" y="44522"/>
                      <a:pt x="23769" y="44445"/>
                    </a:cubicBezTo>
                    <a:cubicBezTo>
                      <a:pt x="23616" y="44415"/>
                      <a:pt x="23449" y="44369"/>
                      <a:pt x="23296" y="44339"/>
                    </a:cubicBezTo>
                    <a:cubicBezTo>
                      <a:pt x="23266" y="44339"/>
                      <a:pt x="23251" y="44339"/>
                      <a:pt x="23220" y="44324"/>
                    </a:cubicBezTo>
                    <a:cubicBezTo>
                      <a:pt x="23418" y="44263"/>
                      <a:pt x="23616" y="44202"/>
                      <a:pt x="23814" y="44126"/>
                    </a:cubicBezTo>
                    <a:cubicBezTo>
                      <a:pt x="24028" y="44049"/>
                      <a:pt x="24256" y="43958"/>
                      <a:pt x="24470" y="43867"/>
                    </a:cubicBezTo>
                    <a:cubicBezTo>
                      <a:pt x="24652" y="43790"/>
                      <a:pt x="24820" y="43729"/>
                      <a:pt x="24988" y="43653"/>
                    </a:cubicBezTo>
                    <a:cubicBezTo>
                      <a:pt x="25170" y="43562"/>
                      <a:pt x="25353" y="43486"/>
                      <a:pt x="25521" y="43394"/>
                    </a:cubicBezTo>
                    <a:cubicBezTo>
                      <a:pt x="25567" y="43379"/>
                      <a:pt x="25597" y="43364"/>
                      <a:pt x="25628" y="43333"/>
                    </a:cubicBezTo>
                    <a:lnTo>
                      <a:pt x="25963" y="43333"/>
                    </a:lnTo>
                    <a:cubicBezTo>
                      <a:pt x="26054" y="43333"/>
                      <a:pt x="26146" y="43333"/>
                      <a:pt x="26222" y="43348"/>
                    </a:cubicBezTo>
                    <a:cubicBezTo>
                      <a:pt x="26313" y="43348"/>
                      <a:pt x="26405" y="43333"/>
                      <a:pt x="26496" y="43333"/>
                    </a:cubicBezTo>
                    <a:cubicBezTo>
                      <a:pt x="26664" y="43333"/>
                      <a:pt x="26831" y="43318"/>
                      <a:pt x="26999" y="43272"/>
                    </a:cubicBezTo>
                    <a:cubicBezTo>
                      <a:pt x="27166" y="43242"/>
                      <a:pt x="27349" y="43211"/>
                      <a:pt x="27517" y="43150"/>
                    </a:cubicBezTo>
                    <a:cubicBezTo>
                      <a:pt x="27608" y="43120"/>
                      <a:pt x="27700" y="43089"/>
                      <a:pt x="27776" y="43059"/>
                    </a:cubicBezTo>
                    <a:cubicBezTo>
                      <a:pt x="27822" y="43044"/>
                      <a:pt x="27852" y="43013"/>
                      <a:pt x="27898" y="42998"/>
                    </a:cubicBezTo>
                    <a:cubicBezTo>
                      <a:pt x="27943" y="42968"/>
                      <a:pt x="27974" y="42952"/>
                      <a:pt x="28004" y="42922"/>
                    </a:cubicBezTo>
                    <a:cubicBezTo>
                      <a:pt x="28050" y="42891"/>
                      <a:pt x="28081" y="42861"/>
                      <a:pt x="28111" y="42830"/>
                    </a:cubicBezTo>
                    <a:cubicBezTo>
                      <a:pt x="28141" y="42815"/>
                      <a:pt x="28172" y="42785"/>
                      <a:pt x="28202" y="42754"/>
                    </a:cubicBezTo>
                    <a:cubicBezTo>
                      <a:pt x="28263" y="42693"/>
                      <a:pt x="28340" y="42617"/>
                      <a:pt x="28400" y="42556"/>
                    </a:cubicBezTo>
                    <a:cubicBezTo>
                      <a:pt x="28461" y="42480"/>
                      <a:pt x="28522" y="42404"/>
                      <a:pt x="28583" y="42328"/>
                    </a:cubicBezTo>
                    <a:cubicBezTo>
                      <a:pt x="28659" y="42252"/>
                      <a:pt x="28705" y="42145"/>
                      <a:pt x="28751" y="42053"/>
                    </a:cubicBezTo>
                    <a:lnTo>
                      <a:pt x="28751" y="42053"/>
                    </a:lnTo>
                    <a:cubicBezTo>
                      <a:pt x="28690" y="42084"/>
                      <a:pt x="28629" y="42130"/>
                      <a:pt x="28568" y="42175"/>
                    </a:cubicBezTo>
                    <a:cubicBezTo>
                      <a:pt x="28522" y="42221"/>
                      <a:pt x="28477" y="42267"/>
                      <a:pt x="28431" y="42312"/>
                    </a:cubicBezTo>
                    <a:cubicBezTo>
                      <a:pt x="28340" y="42404"/>
                      <a:pt x="28248" y="42495"/>
                      <a:pt x="28157" y="42571"/>
                    </a:cubicBezTo>
                    <a:cubicBezTo>
                      <a:pt x="28111" y="42617"/>
                      <a:pt x="28065" y="42648"/>
                      <a:pt x="28035" y="42678"/>
                    </a:cubicBezTo>
                    <a:cubicBezTo>
                      <a:pt x="27989" y="42709"/>
                      <a:pt x="27959" y="42739"/>
                      <a:pt x="27913" y="42770"/>
                    </a:cubicBezTo>
                    <a:cubicBezTo>
                      <a:pt x="27882" y="42800"/>
                      <a:pt x="27837" y="42815"/>
                      <a:pt x="27806" y="42830"/>
                    </a:cubicBezTo>
                    <a:cubicBezTo>
                      <a:pt x="27761" y="42861"/>
                      <a:pt x="27715" y="42876"/>
                      <a:pt x="27669" y="42891"/>
                    </a:cubicBezTo>
                    <a:cubicBezTo>
                      <a:pt x="27578" y="42922"/>
                      <a:pt x="27486" y="42952"/>
                      <a:pt x="27395" y="42983"/>
                    </a:cubicBezTo>
                    <a:cubicBezTo>
                      <a:pt x="27303" y="42998"/>
                      <a:pt x="27212" y="43013"/>
                      <a:pt x="27136" y="43044"/>
                    </a:cubicBezTo>
                    <a:cubicBezTo>
                      <a:pt x="27060" y="43059"/>
                      <a:pt x="26984" y="43074"/>
                      <a:pt x="26907" y="43074"/>
                    </a:cubicBezTo>
                    <a:cubicBezTo>
                      <a:pt x="26831" y="43089"/>
                      <a:pt x="26755" y="43105"/>
                      <a:pt x="26679" y="43105"/>
                    </a:cubicBezTo>
                    <a:cubicBezTo>
                      <a:pt x="26496" y="43120"/>
                      <a:pt x="26328" y="43120"/>
                      <a:pt x="26146" y="43120"/>
                    </a:cubicBezTo>
                    <a:lnTo>
                      <a:pt x="26039" y="43120"/>
                    </a:lnTo>
                    <a:cubicBezTo>
                      <a:pt x="26085" y="43105"/>
                      <a:pt x="26130" y="43074"/>
                      <a:pt x="26176" y="43059"/>
                    </a:cubicBezTo>
                    <a:cubicBezTo>
                      <a:pt x="26389" y="42937"/>
                      <a:pt x="26587" y="42815"/>
                      <a:pt x="26785" y="42693"/>
                    </a:cubicBezTo>
                    <a:cubicBezTo>
                      <a:pt x="26999" y="42571"/>
                      <a:pt x="27197" y="42450"/>
                      <a:pt x="27395" y="42297"/>
                    </a:cubicBezTo>
                    <a:cubicBezTo>
                      <a:pt x="27486" y="42221"/>
                      <a:pt x="27578" y="42160"/>
                      <a:pt x="27669" y="42084"/>
                    </a:cubicBezTo>
                    <a:cubicBezTo>
                      <a:pt x="27761" y="42008"/>
                      <a:pt x="27852" y="41932"/>
                      <a:pt x="27928" y="41855"/>
                    </a:cubicBezTo>
                    <a:cubicBezTo>
                      <a:pt x="27989" y="41810"/>
                      <a:pt x="28050" y="41749"/>
                      <a:pt x="28111" y="41688"/>
                    </a:cubicBezTo>
                    <a:cubicBezTo>
                      <a:pt x="28111" y="41688"/>
                      <a:pt x="28126" y="41673"/>
                      <a:pt x="28141" y="41673"/>
                    </a:cubicBezTo>
                    <a:cubicBezTo>
                      <a:pt x="28202" y="41612"/>
                      <a:pt x="28279" y="41535"/>
                      <a:pt x="28355" y="41490"/>
                    </a:cubicBezTo>
                    <a:cubicBezTo>
                      <a:pt x="28400" y="41459"/>
                      <a:pt x="28446" y="41429"/>
                      <a:pt x="28492" y="41398"/>
                    </a:cubicBezTo>
                    <a:cubicBezTo>
                      <a:pt x="28583" y="41353"/>
                      <a:pt x="28659" y="41322"/>
                      <a:pt x="28751" y="41292"/>
                    </a:cubicBezTo>
                    <a:lnTo>
                      <a:pt x="28736" y="41292"/>
                    </a:lnTo>
                    <a:cubicBezTo>
                      <a:pt x="28858" y="41261"/>
                      <a:pt x="28964" y="41215"/>
                      <a:pt x="29086" y="41170"/>
                    </a:cubicBezTo>
                    <a:cubicBezTo>
                      <a:pt x="29193" y="41124"/>
                      <a:pt x="29299" y="41078"/>
                      <a:pt x="29406" y="41017"/>
                    </a:cubicBezTo>
                    <a:cubicBezTo>
                      <a:pt x="29619" y="40911"/>
                      <a:pt x="29802" y="40789"/>
                      <a:pt x="29985" y="40636"/>
                    </a:cubicBezTo>
                    <a:cubicBezTo>
                      <a:pt x="30046" y="40576"/>
                      <a:pt x="30122" y="40499"/>
                      <a:pt x="30183" y="40423"/>
                    </a:cubicBezTo>
                    <a:cubicBezTo>
                      <a:pt x="30214" y="40393"/>
                      <a:pt x="30244" y="40347"/>
                      <a:pt x="30275" y="40301"/>
                    </a:cubicBezTo>
                    <a:cubicBezTo>
                      <a:pt x="30305" y="40271"/>
                      <a:pt x="30335" y="40225"/>
                      <a:pt x="30366" y="40179"/>
                    </a:cubicBezTo>
                    <a:cubicBezTo>
                      <a:pt x="30366" y="40179"/>
                      <a:pt x="30366" y="40164"/>
                      <a:pt x="30366" y="40164"/>
                    </a:cubicBezTo>
                    <a:cubicBezTo>
                      <a:pt x="30412" y="40088"/>
                      <a:pt x="30457" y="40012"/>
                      <a:pt x="30488" y="39936"/>
                    </a:cubicBezTo>
                    <a:cubicBezTo>
                      <a:pt x="30518" y="39814"/>
                      <a:pt x="30534" y="39677"/>
                      <a:pt x="30457" y="39570"/>
                    </a:cubicBezTo>
                    <a:cubicBezTo>
                      <a:pt x="30427" y="39540"/>
                      <a:pt x="30396" y="39509"/>
                      <a:pt x="30351" y="39479"/>
                    </a:cubicBezTo>
                    <a:cubicBezTo>
                      <a:pt x="30320" y="39463"/>
                      <a:pt x="30275" y="39463"/>
                      <a:pt x="30244" y="39448"/>
                    </a:cubicBezTo>
                    <a:lnTo>
                      <a:pt x="30107" y="39448"/>
                    </a:lnTo>
                    <a:cubicBezTo>
                      <a:pt x="30015" y="39433"/>
                      <a:pt x="29924" y="39433"/>
                      <a:pt x="29833" y="39418"/>
                    </a:cubicBezTo>
                    <a:cubicBezTo>
                      <a:pt x="29787" y="39402"/>
                      <a:pt x="29726" y="39387"/>
                      <a:pt x="29665" y="39387"/>
                    </a:cubicBezTo>
                    <a:cubicBezTo>
                      <a:pt x="29619" y="39372"/>
                      <a:pt x="29558" y="39357"/>
                      <a:pt x="29513" y="39357"/>
                    </a:cubicBezTo>
                    <a:cubicBezTo>
                      <a:pt x="29482" y="39341"/>
                      <a:pt x="29452" y="39341"/>
                      <a:pt x="29421" y="39341"/>
                    </a:cubicBezTo>
                    <a:cubicBezTo>
                      <a:pt x="29360" y="39341"/>
                      <a:pt x="29284" y="39372"/>
                      <a:pt x="29238" y="39402"/>
                    </a:cubicBezTo>
                    <a:cubicBezTo>
                      <a:pt x="29132" y="39448"/>
                      <a:pt x="29040" y="39540"/>
                      <a:pt x="28979" y="39646"/>
                    </a:cubicBezTo>
                    <a:lnTo>
                      <a:pt x="28919" y="39707"/>
                    </a:lnTo>
                    <a:cubicBezTo>
                      <a:pt x="28903" y="39738"/>
                      <a:pt x="28888" y="39768"/>
                      <a:pt x="28873" y="39799"/>
                    </a:cubicBezTo>
                    <a:cubicBezTo>
                      <a:pt x="28842" y="39844"/>
                      <a:pt x="28812" y="39905"/>
                      <a:pt x="28781" y="39951"/>
                    </a:cubicBezTo>
                    <a:cubicBezTo>
                      <a:pt x="28766" y="40012"/>
                      <a:pt x="28736" y="40058"/>
                      <a:pt x="28720" y="40118"/>
                    </a:cubicBezTo>
                    <a:cubicBezTo>
                      <a:pt x="28705" y="40164"/>
                      <a:pt x="28690" y="40225"/>
                      <a:pt x="28659" y="40286"/>
                    </a:cubicBezTo>
                    <a:cubicBezTo>
                      <a:pt x="28614" y="40393"/>
                      <a:pt x="28568" y="40515"/>
                      <a:pt x="28522" y="40636"/>
                    </a:cubicBezTo>
                    <a:cubicBezTo>
                      <a:pt x="28446" y="40758"/>
                      <a:pt x="28370" y="40880"/>
                      <a:pt x="28294" y="41002"/>
                    </a:cubicBezTo>
                    <a:cubicBezTo>
                      <a:pt x="28233" y="41109"/>
                      <a:pt x="28172" y="41200"/>
                      <a:pt x="28111" y="41307"/>
                    </a:cubicBezTo>
                    <a:cubicBezTo>
                      <a:pt x="28065" y="41353"/>
                      <a:pt x="28035" y="41414"/>
                      <a:pt x="28004" y="41459"/>
                    </a:cubicBezTo>
                    <a:cubicBezTo>
                      <a:pt x="27974" y="41505"/>
                      <a:pt x="27928" y="41551"/>
                      <a:pt x="27898" y="41596"/>
                    </a:cubicBezTo>
                    <a:cubicBezTo>
                      <a:pt x="27852" y="41642"/>
                      <a:pt x="27806" y="41703"/>
                      <a:pt x="27761" y="41749"/>
                    </a:cubicBezTo>
                    <a:cubicBezTo>
                      <a:pt x="27715" y="41794"/>
                      <a:pt x="27669" y="41840"/>
                      <a:pt x="27623" y="41886"/>
                    </a:cubicBezTo>
                    <a:cubicBezTo>
                      <a:pt x="27517" y="41977"/>
                      <a:pt x="27395" y="42053"/>
                      <a:pt x="27273" y="42145"/>
                    </a:cubicBezTo>
                    <a:cubicBezTo>
                      <a:pt x="27075" y="42267"/>
                      <a:pt x="26877" y="42404"/>
                      <a:pt x="26679" y="42511"/>
                    </a:cubicBezTo>
                    <a:cubicBezTo>
                      <a:pt x="26587" y="42571"/>
                      <a:pt x="26496" y="42617"/>
                      <a:pt x="26405" y="42663"/>
                    </a:cubicBezTo>
                    <a:cubicBezTo>
                      <a:pt x="26389" y="42678"/>
                      <a:pt x="26374" y="42678"/>
                      <a:pt x="26374" y="42693"/>
                    </a:cubicBezTo>
                    <a:cubicBezTo>
                      <a:pt x="26267" y="42739"/>
                      <a:pt x="26146" y="42785"/>
                      <a:pt x="26039" y="42830"/>
                    </a:cubicBezTo>
                    <a:cubicBezTo>
                      <a:pt x="25826" y="42937"/>
                      <a:pt x="25612" y="43029"/>
                      <a:pt x="25399" y="43135"/>
                    </a:cubicBezTo>
                    <a:cubicBezTo>
                      <a:pt x="25186" y="43227"/>
                      <a:pt x="24972" y="43333"/>
                      <a:pt x="24759" y="43425"/>
                    </a:cubicBezTo>
                    <a:cubicBezTo>
                      <a:pt x="24546" y="43531"/>
                      <a:pt x="24317" y="43623"/>
                      <a:pt x="24089" y="43699"/>
                    </a:cubicBezTo>
                    <a:cubicBezTo>
                      <a:pt x="24028" y="43714"/>
                      <a:pt x="23967" y="43745"/>
                      <a:pt x="23906" y="43760"/>
                    </a:cubicBezTo>
                    <a:cubicBezTo>
                      <a:pt x="23693" y="43836"/>
                      <a:pt x="23449" y="43912"/>
                      <a:pt x="23236" y="43988"/>
                    </a:cubicBezTo>
                    <a:cubicBezTo>
                      <a:pt x="23007" y="44065"/>
                      <a:pt x="22778" y="44156"/>
                      <a:pt x="22565" y="44247"/>
                    </a:cubicBezTo>
                    <a:cubicBezTo>
                      <a:pt x="22535" y="44263"/>
                      <a:pt x="22504" y="44263"/>
                      <a:pt x="22489" y="44278"/>
                    </a:cubicBezTo>
                    <a:cubicBezTo>
                      <a:pt x="22428" y="44278"/>
                      <a:pt x="22382" y="44293"/>
                      <a:pt x="22337" y="44293"/>
                    </a:cubicBezTo>
                    <a:cubicBezTo>
                      <a:pt x="22245" y="44308"/>
                      <a:pt x="22169" y="44324"/>
                      <a:pt x="22093" y="44354"/>
                    </a:cubicBezTo>
                    <a:cubicBezTo>
                      <a:pt x="22017" y="44369"/>
                      <a:pt x="21940" y="44400"/>
                      <a:pt x="21864" y="44430"/>
                    </a:cubicBezTo>
                    <a:cubicBezTo>
                      <a:pt x="21773" y="44461"/>
                      <a:pt x="21697" y="44491"/>
                      <a:pt x="21605" y="44537"/>
                    </a:cubicBezTo>
                    <a:cubicBezTo>
                      <a:pt x="21605" y="44522"/>
                      <a:pt x="21605" y="44506"/>
                      <a:pt x="21590" y="44476"/>
                    </a:cubicBezTo>
                    <a:cubicBezTo>
                      <a:pt x="21575" y="44445"/>
                      <a:pt x="21560" y="44400"/>
                      <a:pt x="21544" y="44369"/>
                    </a:cubicBezTo>
                    <a:cubicBezTo>
                      <a:pt x="21529" y="44339"/>
                      <a:pt x="21514" y="44308"/>
                      <a:pt x="21499" y="44278"/>
                    </a:cubicBezTo>
                    <a:cubicBezTo>
                      <a:pt x="21468" y="44217"/>
                      <a:pt x="21438" y="44171"/>
                      <a:pt x="21407" y="44110"/>
                    </a:cubicBezTo>
                    <a:lnTo>
                      <a:pt x="21361" y="44019"/>
                    </a:lnTo>
                    <a:cubicBezTo>
                      <a:pt x="21331" y="43988"/>
                      <a:pt x="21316" y="43958"/>
                      <a:pt x="21285" y="43927"/>
                    </a:cubicBezTo>
                    <a:cubicBezTo>
                      <a:pt x="21224" y="43821"/>
                      <a:pt x="21133" y="43729"/>
                      <a:pt x="21057" y="43638"/>
                    </a:cubicBezTo>
                    <a:cubicBezTo>
                      <a:pt x="21011" y="43592"/>
                      <a:pt x="20965" y="43531"/>
                      <a:pt x="20920" y="43486"/>
                    </a:cubicBezTo>
                    <a:cubicBezTo>
                      <a:pt x="20981" y="43455"/>
                      <a:pt x="21057" y="43409"/>
                      <a:pt x="21118" y="43379"/>
                    </a:cubicBezTo>
                    <a:cubicBezTo>
                      <a:pt x="21163" y="43364"/>
                      <a:pt x="21224" y="43348"/>
                      <a:pt x="21270" y="43318"/>
                    </a:cubicBezTo>
                    <a:cubicBezTo>
                      <a:pt x="21407" y="43272"/>
                      <a:pt x="21544" y="43211"/>
                      <a:pt x="21681" y="43150"/>
                    </a:cubicBezTo>
                    <a:lnTo>
                      <a:pt x="22078" y="42968"/>
                    </a:lnTo>
                    <a:cubicBezTo>
                      <a:pt x="22108" y="42937"/>
                      <a:pt x="22154" y="42922"/>
                      <a:pt x="22199" y="42907"/>
                    </a:cubicBezTo>
                    <a:cubicBezTo>
                      <a:pt x="22306" y="42876"/>
                      <a:pt x="22413" y="42846"/>
                      <a:pt x="22519" y="42815"/>
                    </a:cubicBezTo>
                    <a:cubicBezTo>
                      <a:pt x="22672" y="42770"/>
                      <a:pt x="22809" y="42739"/>
                      <a:pt x="22946" y="42709"/>
                    </a:cubicBezTo>
                    <a:cubicBezTo>
                      <a:pt x="23220" y="42648"/>
                      <a:pt x="23495" y="42571"/>
                      <a:pt x="23784" y="42495"/>
                    </a:cubicBezTo>
                    <a:cubicBezTo>
                      <a:pt x="23814" y="42495"/>
                      <a:pt x="23860" y="42480"/>
                      <a:pt x="23906" y="42465"/>
                    </a:cubicBezTo>
                    <a:cubicBezTo>
                      <a:pt x="24013" y="42450"/>
                      <a:pt x="24119" y="42434"/>
                      <a:pt x="24241" y="42419"/>
                    </a:cubicBezTo>
                    <a:cubicBezTo>
                      <a:pt x="24531" y="42404"/>
                      <a:pt x="24820" y="42404"/>
                      <a:pt x="25110" y="42389"/>
                    </a:cubicBezTo>
                    <a:cubicBezTo>
                      <a:pt x="25247" y="42389"/>
                      <a:pt x="25384" y="42389"/>
                      <a:pt x="25536" y="42358"/>
                    </a:cubicBezTo>
                    <a:cubicBezTo>
                      <a:pt x="25643" y="42343"/>
                      <a:pt x="25749" y="42297"/>
                      <a:pt x="25841" y="42236"/>
                    </a:cubicBezTo>
                    <a:cubicBezTo>
                      <a:pt x="25993" y="42130"/>
                      <a:pt x="26085" y="41977"/>
                      <a:pt x="26130" y="41810"/>
                    </a:cubicBezTo>
                    <a:cubicBezTo>
                      <a:pt x="26146" y="41749"/>
                      <a:pt x="26161" y="41703"/>
                      <a:pt x="26161" y="41642"/>
                    </a:cubicBezTo>
                    <a:cubicBezTo>
                      <a:pt x="26176" y="41581"/>
                      <a:pt x="26176" y="41505"/>
                      <a:pt x="26161" y="41444"/>
                    </a:cubicBezTo>
                    <a:cubicBezTo>
                      <a:pt x="26161" y="41368"/>
                      <a:pt x="26146" y="41307"/>
                      <a:pt x="26130" y="41231"/>
                    </a:cubicBezTo>
                    <a:cubicBezTo>
                      <a:pt x="26100" y="41124"/>
                      <a:pt x="26069" y="41033"/>
                      <a:pt x="26024" y="40941"/>
                    </a:cubicBezTo>
                    <a:cubicBezTo>
                      <a:pt x="25993" y="40865"/>
                      <a:pt x="25947" y="40804"/>
                      <a:pt x="25887" y="40743"/>
                    </a:cubicBezTo>
                    <a:cubicBezTo>
                      <a:pt x="25817" y="40697"/>
                      <a:pt x="25729" y="40677"/>
                      <a:pt x="25644" y="40677"/>
                    </a:cubicBezTo>
                    <a:cubicBezTo>
                      <a:pt x="25618" y="40677"/>
                      <a:pt x="25592" y="40679"/>
                      <a:pt x="25567" y="40682"/>
                    </a:cubicBezTo>
                    <a:cubicBezTo>
                      <a:pt x="25460" y="40682"/>
                      <a:pt x="25353" y="40713"/>
                      <a:pt x="25262" y="40728"/>
                    </a:cubicBezTo>
                    <a:cubicBezTo>
                      <a:pt x="25231" y="40728"/>
                      <a:pt x="25201" y="40743"/>
                      <a:pt x="25170" y="40743"/>
                    </a:cubicBezTo>
                    <a:cubicBezTo>
                      <a:pt x="25155" y="40743"/>
                      <a:pt x="25140" y="40758"/>
                      <a:pt x="25125" y="40758"/>
                    </a:cubicBezTo>
                    <a:lnTo>
                      <a:pt x="25140" y="40758"/>
                    </a:lnTo>
                    <a:cubicBezTo>
                      <a:pt x="25003" y="40789"/>
                      <a:pt x="24851" y="40819"/>
                      <a:pt x="24713" y="40850"/>
                    </a:cubicBezTo>
                    <a:cubicBezTo>
                      <a:pt x="24576" y="40896"/>
                      <a:pt x="24439" y="40956"/>
                      <a:pt x="24302" y="41033"/>
                    </a:cubicBezTo>
                    <a:cubicBezTo>
                      <a:pt x="24165" y="41094"/>
                      <a:pt x="24043" y="41170"/>
                      <a:pt x="23936" y="41261"/>
                    </a:cubicBezTo>
                    <a:cubicBezTo>
                      <a:pt x="23814" y="41337"/>
                      <a:pt x="23708" y="41444"/>
                      <a:pt x="23586" y="41535"/>
                    </a:cubicBezTo>
                    <a:cubicBezTo>
                      <a:pt x="23464" y="41657"/>
                      <a:pt x="23327" y="41779"/>
                      <a:pt x="23190" y="41886"/>
                    </a:cubicBezTo>
                    <a:cubicBezTo>
                      <a:pt x="23129" y="41947"/>
                      <a:pt x="23068" y="42008"/>
                      <a:pt x="23007" y="42053"/>
                    </a:cubicBezTo>
                    <a:cubicBezTo>
                      <a:pt x="22931" y="42114"/>
                      <a:pt x="22870" y="42160"/>
                      <a:pt x="22794" y="42206"/>
                    </a:cubicBezTo>
                    <a:cubicBezTo>
                      <a:pt x="22550" y="42358"/>
                      <a:pt x="22291" y="42495"/>
                      <a:pt x="22032" y="42632"/>
                    </a:cubicBezTo>
                    <a:cubicBezTo>
                      <a:pt x="21910" y="42709"/>
                      <a:pt x="21788" y="42770"/>
                      <a:pt x="21666" y="42830"/>
                    </a:cubicBezTo>
                    <a:cubicBezTo>
                      <a:pt x="21575" y="42876"/>
                      <a:pt x="21468" y="42937"/>
                      <a:pt x="21377" y="42983"/>
                    </a:cubicBezTo>
                    <a:cubicBezTo>
                      <a:pt x="21407" y="42952"/>
                      <a:pt x="21438" y="42922"/>
                      <a:pt x="21468" y="42891"/>
                    </a:cubicBezTo>
                    <a:cubicBezTo>
                      <a:pt x="21681" y="42663"/>
                      <a:pt x="21895" y="42419"/>
                      <a:pt x="22108" y="42175"/>
                    </a:cubicBezTo>
                    <a:cubicBezTo>
                      <a:pt x="22337" y="41916"/>
                      <a:pt x="22550" y="41657"/>
                      <a:pt x="22748" y="41383"/>
                    </a:cubicBezTo>
                    <a:cubicBezTo>
                      <a:pt x="22946" y="41139"/>
                      <a:pt x="23129" y="40880"/>
                      <a:pt x="23312" y="40606"/>
                    </a:cubicBezTo>
                    <a:cubicBezTo>
                      <a:pt x="23403" y="40469"/>
                      <a:pt x="23510" y="40317"/>
                      <a:pt x="23601" y="40164"/>
                    </a:cubicBezTo>
                    <a:cubicBezTo>
                      <a:pt x="23647" y="40103"/>
                      <a:pt x="23677" y="40027"/>
                      <a:pt x="23723" y="39966"/>
                    </a:cubicBezTo>
                    <a:cubicBezTo>
                      <a:pt x="23754" y="39951"/>
                      <a:pt x="23784" y="39936"/>
                      <a:pt x="23784" y="39905"/>
                    </a:cubicBezTo>
                    <a:cubicBezTo>
                      <a:pt x="23799" y="39890"/>
                      <a:pt x="23799" y="39875"/>
                      <a:pt x="23814" y="39859"/>
                    </a:cubicBezTo>
                    <a:cubicBezTo>
                      <a:pt x="23814" y="39844"/>
                      <a:pt x="23830" y="39829"/>
                      <a:pt x="23845" y="39799"/>
                    </a:cubicBezTo>
                    <a:cubicBezTo>
                      <a:pt x="23860" y="39768"/>
                      <a:pt x="23891" y="39738"/>
                      <a:pt x="23906" y="39707"/>
                    </a:cubicBezTo>
                    <a:lnTo>
                      <a:pt x="23982" y="39616"/>
                    </a:lnTo>
                    <a:cubicBezTo>
                      <a:pt x="24104" y="39494"/>
                      <a:pt x="24226" y="39357"/>
                      <a:pt x="24348" y="39250"/>
                    </a:cubicBezTo>
                    <a:cubicBezTo>
                      <a:pt x="24393" y="39204"/>
                      <a:pt x="24454" y="39159"/>
                      <a:pt x="24500" y="39113"/>
                    </a:cubicBezTo>
                    <a:cubicBezTo>
                      <a:pt x="24561" y="39067"/>
                      <a:pt x="24622" y="39021"/>
                      <a:pt x="24683" y="38976"/>
                    </a:cubicBezTo>
                    <a:cubicBezTo>
                      <a:pt x="24774" y="38915"/>
                      <a:pt x="24866" y="38854"/>
                      <a:pt x="24957" y="38808"/>
                    </a:cubicBezTo>
                    <a:cubicBezTo>
                      <a:pt x="25033" y="38747"/>
                      <a:pt x="25125" y="38702"/>
                      <a:pt x="25216" y="38656"/>
                    </a:cubicBezTo>
                    <a:cubicBezTo>
                      <a:pt x="25308" y="38610"/>
                      <a:pt x="25399" y="38564"/>
                      <a:pt x="25490" y="38534"/>
                    </a:cubicBezTo>
                    <a:cubicBezTo>
                      <a:pt x="25582" y="38488"/>
                      <a:pt x="25673" y="38458"/>
                      <a:pt x="25765" y="38427"/>
                    </a:cubicBezTo>
                    <a:cubicBezTo>
                      <a:pt x="25765" y="38427"/>
                      <a:pt x="25771" y="38427"/>
                      <a:pt x="25776" y="38423"/>
                    </a:cubicBezTo>
                    <a:lnTo>
                      <a:pt x="25776" y="38423"/>
                    </a:lnTo>
                    <a:cubicBezTo>
                      <a:pt x="26001" y="38334"/>
                      <a:pt x="26241" y="38274"/>
                      <a:pt x="26466" y="38199"/>
                    </a:cubicBezTo>
                    <a:cubicBezTo>
                      <a:pt x="26587" y="38168"/>
                      <a:pt x="26709" y="38138"/>
                      <a:pt x="26816" y="38107"/>
                    </a:cubicBezTo>
                    <a:cubicBezTo>
                      <a:pt x="26938" y="38077"/>
                      <a:pt x="27060" y="38046"/>
                      <a:pt x="27166" y="38016"/>
                    </a:cubicBezTo>
                    <a:cubicBezTo>
                      <a:pt x="27288" y="37970"/>
                      <a:pt x="27410" y="37940"/>
                      <a:pt x="27532" y="37894"/>
                    </a:cubicBezTo>
                    <a:cubicBezTo>
                      <a:pt x="27654" y="37848"/>
                      <a:pt x="27761" y="37803"/>
                      <a:pt x="27882" y="37757"/>
                    </a:cubicBezTo>
                    <a:cubicBezTo>
                      <a:pt x="28035" y="37696"/>
                      <a:pt x="28187" y="37620"/>
                      <a:pt x="28309" y="37513"/>
                    </a:cubicBezTo>
                    <a:cubicBezTo>
                      <a:pt x="28431" y="37391"/>
                      <a:pt x="28522" y="37239"/>
                      <a:pt x="28568" y="37087"/>
                    </a:cubicBezTo>
                    <a:cubicBezTo>
                      <a:pt x="28614" y="36934"/>
                      <a:pt x="28629" y="36767"/>
                      <a:pt x="28614" y="36614"/>
                    </a:cubicBezTo>
                    <a:cubicBezTo>
                      <a:pt x="28599" y="36508"/>
                      <a:pt x="28568" y="36401"/>
                      <a:pt x="28507" y="36310"/>
                    </a:cubicBezTo>
                    <a:cubicBezTo>
                      <a:pt x="28431" y="36203"/>
                      <a:pt x="28324" y="36127"/>
                      <a:pt x="28218" y="36066"/>
                    </a:cubicBezTo>
                    <a:cubicBezTo>
                      <a:pt x="28218" y="36050"/>
                      <a:pt x="28202" y="36050"/>
                      <a:pt x="28202" y="36050"/>
                    </a:cubicBezTo>
                    <a:cubicBezTo>
                      <a:pt x="28416" y="36020"/>
                      <a:pt x="28629" y="35990"/>
                      <a:pt x="28858" y="35974"/>
                    </a:cubicBezTo>
                    <a:cubicBezTo>
                      <a:pt x="28979" y="35959"/>
                      <a:pt x="29117" y="35959"/>
                      <a:pt x="29254" y="35944"/>
                    </a:cubicBezTo>
                    <a:lnTo>
                      <a:pt x="29726" y="35944"/>
                    </a:lnTo>
                    <a:cubicBezTo>
                      <a:pt x="29848" y="35959"/>
                      <a:pt x="29970" y="35974"/>
                      <a:pt x="30092" y="35990"/>
                    </a:cubicBezTo>
                    <a:cubicBezTo>
                      <a:pt x="30168" y="36005"/>
                      <a:pt x="30229" y="36020"/>
                      <a:pt x="30305" y="36035"/>
                    </a:cubicBezTo>
                    <a:cubicBezTo>
                      <a:pt x="30381" y="36050"/>
                      <a:pt x="30457" y="36081"/>
                      <a:pt x="30518" y="36096"/>
                    </a:cubicBezTo>
                    <a:cubicBezTo>
                      <a:pt x="30732" y="36157"/>
                      <a:pt x="30930" y="36233"/>
                      <a:pt x="31128" y="36294"/>
                    </a:cubicBezTo>
                    <a:cubicBezTo>
                      <a:pt x="31234" y="36325"/>
                      <a:pt x="31341" y="36355"/>
                      <a:pt x="31448" y="36370"/>
                    </a:cubicBezTo>
                    <a:cubicBezTo>
                      <a:pt x="31510" y="36388"/>
                      <a:pt x="31573" y="36396"/>
                      <a:pt x="31635" y="36396"/>
                    </a:cubicBezTo>
                    <a:cubicBezTo>
                      <a:pt x="31679" y="36396"/>
                      <a:pt x="31723" y="36392"/>
                      <a:pt x="31768" y="36386"/>
                    </a:cubicBezTo>
                    <a:cubicBezTo>
                      <a:pt x="31829" y="36386"/>
                      <a:pt x="31890" y="36370"/>
                      <a:pt x="31950" y="36355"/>
                    </a:cubicBezTo>
                    <a:cubicBezTo>
                      <a:pt x="32011" y="36340"/>
                      <a:pt x="32072" y="36310"/>
                      <a:pt x="32118" y="36264"/>
                    </a:cubicBezTo>
                    <a:cubicBezTo>
                      <a:pt x="32179" y="36233"/>
                      <a:pt x="32209" y="36172"/>
                      <a:pt x="32255" y="36111"/>
                    </a:cubicBezTo>
                    <a:cubicBezTo>
                      <a:pt x="32301" y="36020"/>
                      <a:pt x="32331" y="35913"/>
                      <a:pt x="32347" y="35807"/>
                    </a:cubicBezTo>
                    <a:cubicBezTo>
                      <a:pt x="32347" y="35761"/>
                      <a:pt x="32362" y="35700"/>
                      <a:pt x="32362" y="35654"/>
                    </a:cubicBezTo>
                    <a:cubicBezTo>
                      <a:pt x="32362" y="35532"/>
                      <a:pt x="32362" y="35426"/>
                      <a:pt x="32347" y="35319"/>
                    </a:cubicBezTo>
                    <a:cubicBezTo>
                      <a:pt x="32347" y="35213"/>
                      <a:pt x="32331" y="35106"/>
                      <a:pt x="32286" y="35014"/>
                    </a:cubicBezTo>
                    <a:cubicBezTo>
                      <a:pt x="32240" y="34877"/>
                      <a:pt x="32133" y="34771"/>
                      <a:pt x="32042" y="34649"/>
                    </a:cubicBezTo>
                    <a:cubicBezTo>
                      <a:pt x="31996" y="34603"/>
                      <a:pt x="31966" y="34542"/>
                      <a:pt x="31920" y="34496"/>
                    </a:cubicBezTo>
                    <a:cubicBezTo>
                      <a:pt x="31874" y="34435"/>
                      <a:pt x="31829" y="34375"/>
                      <a:pt x="31783" y="34329"/>
                    </a:cubicBezTo>
                    <a:cubicBezTo>
                      <a:pt x="31737" y="34298"/>
                      <a:pt x="31707" y="34283"/>
                      <a:pt x="31676" y="34253"/>
                    </a:cubicBezTo>
                    <a:cubicBezTo>
                      <a:pt x="31615" y="34222"/>
                      <a:pt x="31539" y="34192"/>
                      <a:pt x="31463" y="34176"/>
                    </a:cubicBezTo>
                    <a:cubicBezTo>
                      <a:pt x="31400" y="34159"/>
                      <a:pt x="31333" y="34151"/>
                      <a:pt x="31266" y="34151"/>
                    </a:cubicBezTo>
                    <a:cubicBezTo>
                      <a:pt x="31219" y="34151"/>
                      <a:pt x="31172" y="34155"/>
                      <a:pt x="31128" y="34161"/>
                    </a:cubicBezTo>
                    <a:cubicBezTo>
                      <a:pt x="31021" y="34176"/>
                      <a:pt x="30914" y="34222"/>
                      <a:pt x="30808" y="34253"/>
                    </a:cubicBezTo>
                    <a:cubicBezTo>
                      <a:pt x="30716" y="34298"/>
                      <a:pt x="30625" y="34344"/>
                      <a:pt x="30534" y="34390"/>
                    </a:cubicBezTo>
                    <a:cubicBezTo>
                      <a:pt x="30442" y="34435"/>
                      <a:pt x="30335" y="34496"/>
                      <a:pt x="30244" y="34557"/>
                    </a:cubicBezTo>
                    <a:cubicBezTo>
                      <a:pt x="29894" y="34771"/>
                      <a:pt x="29543" y="35030"/>
                      <a:pt x="29178" y="35243"/>
                    </a:cubicBezTo>
                    <a:cubicBezTo>
                      <a:pt x="29117" y="35273"/>
                      <a:pt x="29056" y="35304"/>
                      <a:pt x="28995" y="35334"/>
                    </a:cubicBezTo>
                    <a:cubicBezTo>
                      <a:pt x="28797" y="35441"/>
                      <a:pt x="28614" y="35517"/>
                      <a:pt x="28431" y="35593"/>
                    </a:cubicBezTo>
                    <a:cubicBezTo>
                      <a:pt x="28248" y="35670"/>
                      <a:pt x="28081" y="35761"/>
                      <a:pt x="27913" y="35837"/>
                    </a:cubicBezTo>
                    <a:lnTo>
                      <a:pt x="27867" y="35837"/>
                    </a:lnTo>
                    <a:cubicBezTo>
                      <a:pt x="27852" y="35837"/>
                      <a:pt x="27837" y="35822"/>
                      <a:pt x="27822" y="35807"/>
                    </a:cubicBezTo>
                    <a:lnTo>
                      <a:pt x="27745" y="35731"/>
                    </a:lnTo>
                    <a:cubicBezTo>
                      <a:pt x="27715" y="35715"/>
                      <a:pt x="27700" y="35685"/>
                      <a:pt x="27669" y="35670"/>
                    </a:cubicBezTo>
                    <a:lnTo>
                      <a:pt x="27684" y="35670"/>
                    </a:lnTo>
                    <a:cubicBezTo>
                      <a:pt x="27639" y="35609"/>
                      <a:pt x="27593" y="35563"/>
                      <a:pt x="27563" y="35517"/>
                    </a:cubicBezTo>
                    <a:cubicBezTo>
                      <a:pt x="27517" y="35472"/>
                      <a:pt x="27486" y="35411"/>
                      <a:pt x="27456" y="35365"/>
                    </a:cubicBezTo>
                    <a:cubicBezTo>
                      <a:pt x="27410" y="35319"/>
                      <a:pt x="27380" y="35273"/>
                      <a:pt x="27349" y="35213"/>
                    </a:cubicBezTo>
                    <a:cubicBezTo>
                      <a:pt x="27303" y="35167"/>
                      <a:pt x="27258" y="35121"/>
                      <a:pt x="27212" y="35075"/>
                    </a:cubicBezTo>
                    <a:cubicBezTo>
                      <a:pt x="27166" y="35030"/>
                      <a:pt x="27121" y="34984"/>
                      <a:pt x="27075" y="34954"/>
                    </a:cubicBezTo>
                    <a:cubicBezTo>
                      <a:pt x="27029" y="34908"/>
                      <a:pt x="26968" y="34862"/>
                      <a:pt x="26907" y="34816"/>
                    </a:cubicBezTo>
                    <a:cubicBezTo>
                      <a:pt x="26892" y="34816"/>
                      <a:pt x="26862" y="34801"/>
                      <a:pt x="26846" y="34786"/>
                    </a:cubicBezTo>
                    <a:cubicBezTo>
                      <a:pt x="26892" y="34694"/>
                      <a:pt x="26938" y="34588"/>
                      <a:pt x="26984" y="34481"/>
                    </a:cubicBezTo>
                    <a:cubicBezTo>
                      <a:pt x="27014" y="34405"/>
                      <a:pt x="27044" y="34329"/>
                      <a:pt x="27075" y="34253"/>
                    </a:cubicBezTo>
                    <a:cubicBezTo>
                      <a:pt x="27105" y="34192"/>
                      <a:pt x="27136" y="34131"/>
                      <a:pt x="27166" y="34085"/>
                    </a:cubicBezTo>
                    <a:cubicBezTo>
                      <a:pt x="27319" y="33857"/>
                      <a:pt x="27471" y="33643"/>
                      <a:pt x="27623" y="33430"/>
                    </a:cubicBezTo>
                    <a:cubicBezTo>
                      <a:pt x="27822" y="33308"/>
                      <a:pt x="28004" y="33156"/>
                      <a:pt x="28172" y="33003"/>
                    </a:cubicBezTo>
                    <a:cubicBezTo>
                      <a:pt x="28187" y="33049"/>
                      <a:pt x="28202" y="33095"/>
                      <a:pt x="28218" y="33140"/>
                    </a:cubicBezTo>
                    <a:cubicBezTo>
                      <a:pt x="28263" y="33262"/>
                      <a:pt x="28324" y="33384"/>
                      <a:pt x="28385" y="33506"/>
                    </a:cubicBezTo>
                    <a:cubicBezTo>
                      <a:pt x="28400" y="33537"/>
                      <a:pt x="28431" y="33567"/>
                      <a:pt x="28461" y="33598"/>
                    </a:cubicBezTo>
                    <a:cubicBezTo>
                      <a:pt x="28522" y="33674"/>
                      <a:pt x="28599" y="33750"/>
                      <a:pt x="28690" y="33796"/>
                    </a:cubicBezTo>
                    <a:cubicBezTo>
                      <a:pt x="28751" y="33826"/>
                      <a:pt x="28827" y="33841"/>
                      <a:pt x="28903" y="33841"/>
                    </a:cubicBezTo>
                    <a:cubicBezTo>
                      <a:pt x="28995" y="33841"/>
                      <a:pt x="29056" y="33811"/>
                      <a:pt x="29132" y="33750"/>
                    </a:cubicBezTo>
                    <a:cubicBezTo>
                      <a:pt x="29178" y="33719"/>
                      <a:pt x="29223" y="33658"/>
                      <a:pt x="29269" y="33598"/>
                    </a:cubicBezTo>
                    <a:cubicBezTo>
                      <a:pt x="29284" y="33567"/>
                      <a:pt x="29299" y="33537"/>
                      <a:pt x="29315" y="33491"/>
                    </a:cubicBezTo>
                    <a:cubicBezTo>
                      <a:pt x="29345" y="33430"/>
                      <a:pt x="29360" y="33369"/>
                      <a:pt x="29376" y="33308"/>
                    </a:cubicBezTo>
                    <a:cubicBezTo>
                      <a:pt x="29406" y="33247"/>
                      <a:pt x="29421" y="33171"/>
                      <a:pt x="29421" y="33110"/>
                    </a:cubicBezTo>
                    <a:cubicBezTo>
                      <a:pt x="29437" y="33034"/>
                      <a:pt x="29452" y="32973"/>
                      <a:pt x="29452" y="32912"/>
                    </a:cubicBezTo>
                    <a:cubicBezTo>
                      <a:pt x="29467" y="32775"/>
                      <a:pt x="29452" y="32638"/>
                      <a:pt x="29437" y="32516"/>
                    </a:cubicBezTo>
                    <a:cubicBezTo>
                      <a:pt x="29437" y="32485"/>
                      <a:pt x="29421" y="32455"/>
                      <a:pt x="29421" y="32424"/>
                    </a:cubicBezTo>
                    <a:cubicBezTo>
                      <a:pt x="29406" y="32348"/>
                      <a:pt x="29376" y="32272"/>
                      <a:pt x="29345" y="32211"/>
                    </a:cubicBezTo>
                    <a:cubicBezTo>
                      <a:pt x="29315" y="32150"/>
                      <a:pt x="29299" y="32089"/>
                      <a:pt x="29254" y="32028"/>
                    </a:cubicBezTo>
                    <a:cubicBezTo>
                      <a:pt x="29238" y="32013"/>
                      <a:pt x="29238" y="31983"/>
                      <a:pt x="29223" y="31967"/>
                    </a:cubicBezTo>
                    <a:cubicBezTo>
                      <a:pt x="29208" y="31952"/>
                      <a:pt x="29208" y="31952"/>
                      <a:pt x="29193" y="31937"/>
                    </a:cubicBezTo>
                    <a:cubicBezTo>
                      <a:pt x="29223" y="31906"/>
                      <a:pt x="29254" y="31876"/>
                      <a:pt x="29284" y="31830"/>
                    </a:cubicBezTo>
                    <a:cubicBezTo>
                      <a:pt x="29513" y="31693"/>
                      <a:pt x="29741" y="31556"/>
                      <a:pt x="29970" y="31434"/>
                    </a:cubicBezTo>
                    <a:cubicBezTo>
                      <a:pt x="30275" y="31282"/>
                      <a:pt x="30594" y="31129"/>
                      <a:pt x="30930" y="31007"/>
                    </a:cubicBezTo>
                    <a:cubicBezTo>
                      <a:pt x="31006" y="30992"/>
                      <a:pt x="31082" y="30962"/>
                      <a:pt x="31158" y="30946"/>
                    </a:cubicBezTo>
                    <a:cubicBezTo>
                      <a:pt x="31204" y="30931"/>
                      <a:pt x="31250" y="30931"/>
                      <a:pt x="31280" y="30931"/>
                    </a:cubicBezTo>
                    <a:lnTo>
                      <a:pt x="31554" y="30931"/>
                    </a:lnTo>
                    <a:cubicBezTo>
                      <a:pt x="31722" y="30946"/>
                      <a:pt x="31874" y="30946"/>
                      <a:pt x="32042" y="30962"/>
                    </a:cubicBezTo>
                    <a:cubicBezTo>
                      <a:pt x="32115" y="30962"/>
                      <a:pt x="32191" y="30964"/>
                      <a:pt x="32267" y="30964"/>
                    </a:cubicBezTo>
                    <a:cubicBezTo>
                      <a:pt x="32381" y="30964"/>
                      <a:pt x="32496" y="30959"/>
                      <a:pt x="32606" y="30931"/>
                    </a:cubicBezTo>
                    <a:cubicBezTo>
                      <a:pt x="32682" y="30916"/>
                      <a:pt x="32773" y="30886"/>
                      <a:pt x="32849" y="30855"/>
                    </a:cubicBezTo>
                    <a:cubicBezTo>
                      <a:pt x="32895" y="30825"/>
                      <a:pt x="32926" y="30809"/>
                      <a:pt x="32956" y="30779"/>
                    </a:cubicBezTo>
                    <a:cubicBezTo>
                      <a:pt x="33002" y="30733"/>
                      <a:pt x="33032" y="30703"/>
                      <a:pt x="33063" y="30657"/>
                    </a:cubicBezTo>
                    <a:cubicBezTo>
                      <a:pt x="33108" y="30581"/>
                      <a:pt x="33124" y="30489"/>
                      <a:pt x="33139" y="30413"/>
                    </a:cubicBezTo>
                    <a:cubicBezTo>
                      <a:pt x="33154" y="30307"/>
                      <a:pt x="33169" y="30215"/>
                      <a:pt x="33154" y="30108"/>
                    </a:cubicBezTo>
                    <a:cubicBezTo>
                      <a:pt x="33139" y="30017"/>
                      <a:pt x="33108" y="29941"/>
                      <a:pt x="33063" y="29849"/>
                    </a:cubicBezTo>
                    <a:cubicBezTo>
                      <a:pt x="33017" y="29773"/>
                      <a:pt x="32941" y="29697"/>
                      <a:pt x="32849" y="29651"/>
                    </a:cubicBezTo>
                    <a:cubicBezTo>
                      <a:pt x="32788" y="29606"/>
                      <a:pt x="32712" y="29560"/>
                      <a:pt x="32621" y="29530"/>
                    </a:cubicBezTo>
                    <a:cubicBezTo>
                      <a:pt x="32560" y="29514"/>
                      <a:pt x="32499" y="29484"/>
                      <a:pt x="32438" y="29453"/>
                    </a:cubicBezTo>
                    <a:cubicBezTo>
                      <a:pt x="32340" y="29425"/>
                      <a:pt x="32240" y="29413"/>
                      <a:pt x="32141" y="29413"/>
                    </a:cubicBezTo>
                    <a:cubicBezTo>
                      <a:pt x="31917" y="29413"/>
                      <a:pt x="31694" y="29476"/>
                      <a:pt x="31493" y="29560"/>
                    </a:cubicBezTo>
                    <a:cubicBezTo>
                      <a:pt x="31326" y="29636"/>
                      <a:pt x="31173" y="29728"/>
                      <a:pt x="31021" y="29819"/>
                    </a:cubicBezTo>
                    <a:cubicBezTo>
                      <a:pt x="30884" y="29910"/>
                      <a:pt x="30747" y="30017"/>
                      <a:pt x="30610" y="30108"/>
                    </a:cubicBezTo>
                    <a:cubicBezTo>
                      <a:pt x="30473" y="30215"/>
                      <a:pt x="30351" y="30307"/>
                      <a:pt x="30229" y="30413"/>
                    </a:cubicBezTo>
                    <a:cubicBezTo>
                      <a:pt x="30092" y="30535"/>
                      <a:pt x="29955" y="30657"/>
                      <a:pt x="29833" y="30779"/>
                    </a:cubicBezTo>
                    <a:cubicBezTo>
                      <a:pt x="29711" y="30901"/>
                      <a:pt x="29604" y="31007"/>
                      <a:pt x="29497" y="31129"/>
                    </a:cubicBezTo>
                    <a:cubicBezTo>
                      <a:pt x="29330" y="31327"/>
                      <a:pt x="29178" y="31525"/>
                      <a:pt x="29025" y="31708"/>
                    </a:cubicBezTo>
                    <a:cubicBezTo>
                      <a:pt x="29010" y="31708"/>
                      <a:pt x="29010" y="31693"/>
                      <a:pt x="28995" y="31693"/>
                    </a:cubicBezTo>
                    <a:cubicBezTo>
                      <a:pt x="28934" y="31617"/>
                      <a:pt x="28858" y="31541"/>
                      <a:pt x="28797" y="31464"/>
                    </a:cubicBezTo>
                    <a:cubicBezTo>
                      <a:pt x="28720" y="31388"/>
                      <a:pt x="28644" y="31312"/>
                      <a:pt x="28568" y="31251"/>
                    </a:cubicBezTo>
                    <a:cubicBezTo>
                      <a:pt x="28522" y="31205"/>
                      <a:pt x="28477" y="31175"/>
                      <a:pt x="28446" y="31145"/>
                    </a:cubicBezTo>
                    <a:cubicBezTo>
                      <a:pt x="28416" y="31129"/>
                      <a:pt x="28370" y="31114"/>
                      <a:pt x="28340" y="31084"/>
                    </a:cubicBezTo>
                    <a:cubicBezTo>
                      <a:pt x="28309" y="31068"/>
                      <a:pt x="28279" y="31053"/>
                      <a:pt x="28233" y="31053"/>
                    </a:cubicBezTo>
                    <a:cubicBezTo>
                      <a:pt x="28233" y="31053"/>
                      <a:pt x="28233" y="31053"/>
                      <a:pt x="28233" y="31038"/>
                    </a:cubicBezTo>
                    <a:cubicBezTo>
                      <a:pt x="28218" y="31038"/>
                      <a:pt x="28218" y="31053"/>
                      <a:pt x="28202" y="31053"/>
                    </a:cubicBezTo>
                    <a:cubicBezTo>
                      <a:pt x="28340" y="30611"/>
                      <a:pt x="28492" y="30185"/>
                      <a:pt x="28614" y="29758"/>
                    </a:cubicBezTo>
                    <a:cubicBezTo>
                      <a:pt x="28751" y="29331"/>
                      <a:pt x="28873" y="28920"/>
                      <a:pt x="28995" y="28493"/>
                    </a:cubicBezTo>
                    <a:cubicBezTo>
                      <a:pt x="28995" y="28478"/>
                      <a:pt x="28995" y="28478"/>
                      <a:pt x="28995" y="28478"/>
                    </a:cubicBezTo>
                    <a:cubicBezTo>
                      <a:pt x="29147" y="28631"/>
                      <a:pt x="29269" y="28798"/>
                      <a:pt x="29437" y="28935"/>
                    </a:cubicBezTo>
                    <a:cubicBezTo>
                      <a:pt x="29543" y="29057"/>
                      <a:pt x="29665" y="29164"/>
                      <a:pt x="29817" y="29225"/>
                    </a:cubicBezTo>
                    <a:cubicBezTo>
                      <a:pt x="29894" y="29255"/>
                      <a:pt x="29955" y="29271"/>
                      <a:pt x="30031" y="29286"/>
                    </a:cubicBezTo>
                    <a:cubicBezTo>
                      <a:pt x="30107" y="29286"/>
                      <a:pt x="30168" y="29271"/>
                      <a:pt x="30229" y="29240"/>
                    </a:cubicBezTo>
                    <a:cubicBezTo>
                      <a:pt x="30351" y="29164"/>
                      <a:pt x="30442" y="29042"/>
                      <a:pt x="30488" y="28905"/>
                    </a:cubicBezTo>
                    <a:cubicBezTo>
                      <a:pt x="30518" y="28844"/>
                      <a:pt x="30534" y="28783"/>
                      <a:pt x="30534" y="28722"/>
                    </a:cubicBezTo>
                    <a:cubicBezTo>
                      <a:pt x="30549" y="28661"/>
                      <a:pt x="30564" y="28600"/>
                      <a:pt x="30579" y="28539"/>
                    </a:cubicBezTo>
                    <a:cubicBezTo>
                      <a:pt x="30594" y="28417"/>
                      <a:pt x="30610" y="28295"/>
                      <a:pt x="30610" y="28158"/>
                    </a:cubicBezTo>
                    <a:cubicBezTo>
                      <a:pt x="30610" y="28113"/>
                      <a:pt x="30610" y="28052"/>
                      <a:pt x="30610" y="27991"/>
                    </a:cubicBezTo>
                    <a:cubicBezTo>
                      <a:pt x="30610" y="27960"/>
                      <a:pt x="30610" y="27930"/>
                      <a:pt x="30610" y="27899"/>
                    </a:cubicBezTo>
                    <a:cubicBezTo>
                      <a:pt x="30610" y="27854"/>
                      <a:pt x="30594" y="27823"/>
                      <a:pt x="30594" y="27777"/>
                    </a:cubicBezTo>
                    <a:cubicBezTo>
                      <a:pt x="30579" y="27640"/>
                      <a:pt x="30549" y="27503"/>
                      <a:pt x="30503" y="27366"/>
                    </a:cubicBezTo>
                    <a:cubicBezTo>
                      <a:pt x="30442" y="27244"/>
                      <a:pt x="30366" y="27137"/>
                      <a:pt x="30290" y="27031"/>
                    </a:cubicBezTo>
                    <a:cubicBezTo>
                      <a:pt x="30244" y="26970"/>
                      <a:pt x="30198" y="26924"/>
                      <a:pt x="30137" y="26863"/>
                    </a:cubicBezTo>
                    <a:cubicBezTo>
                      <a:pt x="30092" y="26818"/>
                      <a:pt x="30031" y="26772"/>
                      <a:pt x="29970" y="26741"/>
                    </a:cubicBezTo>
                    <a:cubicBezTo>
                      <a:pt x="29955" y="26726"/>
                      <a:pt x="29939" y="26711"/>
                      <a:pt x="29924" y="26711"/>
                    </a:cubicBezTo>
                    <a:cubicBezTo>
                      <a:pt x="29909" y="26696"/>
                      <a:pt x="29894" y="26680"/>
                      <a:pt x="29878" y="26680"/>
                    </a:cubicBezTo>
                    <a:cubicBezTo>
                      <a:pt x="29848" y="26650"/>
                      <a:pt x="29802" y="26635"/>
                      <a:pt x="29756" y="26619"/>
                    </a:cubicBezTo>
                    <a:cubicBezTo>
                      <a:pt x="29680" y="26589"/>
                      <a:pt x="29589" y="26574"/>
                      <a:pt x="29513" y="26574"/>
                    </a:cubicBezTo>
                    <a:lnTo>
                      <a:pt x="29467" y="26574"/>
                    </a:lnTo>
                    <a:cubicBezTo>
                      <a:pt x="29497" y="26421"/>
                      <a:pt x="29543" y="26269"/>
                      <a:pt x="29574" y="26101"/>
                    </a:cubicBezTo>
                    <a:cubicBezTo>
                      <a:pt x="29619" y="25842"/>
                      <a:pt x="29665" y="25583"/>
                      <a:pt x="29711" y="25324"/>
                    </a:cubicBezTo>
                    <a:cubicBezTo>
                      <a:pt x="29726" y="25324"/>
                      <a:pt x="29726" y="25309"/>
                      <a:pt x="29726" y="25309"/>
                    </a:cubicBezTo>
                    <a:cubicBezTo>
                      <a:pt x="29756" y="25279"/>
                      <a:pt x="29772" y="25233"/>
                      <a:pt x="29802" y="25187"/>
                    </a:cubicBezTo>
                    <a:lnTo>
                      <a:pt x="29817" y="25142"/>
                    </a:lnTo>
                    <a:cubicBezTo>
                      <a:pt x="29833" y="25126"/>
                      <a:pt x="29863" y="25096"/>
                      <a:pt x="29894" y="25081"/>
                    </a:cubicBezTo>
                    <a:cubicBezTo>
                      <a:pt x="29939" y="25035"/>
                      <a:pt x="29985" y="24989"/>
                      <a:pt x="30031" y="24959"/>
                    </a:cubicBezTo>
                    <a:cubicBezTo>
                      <a:pt x="30046" y="24944"/>
                      <a:pt x="30061" y="24944"/>
                      <a:pt x="30061" y="24944"/>
                    </a:cubicBezTo>
                    <a:cubicBezTo>
                      <a:pt x="30122" y="24913"/>
                      <a:pt x="30168" y="24898"/>
                      <a:pt x="30214" y="24883"/>
                    </a:cubicBezTo>
                    <a:cubicBezTo>
                      <a:pt x="30229" y="24867"/>
                      <a:pt x="30244" y="24867"/>
                      <a:pt x="30259" y="24867"/>
                    </a:cubicBezTo>
                    <a:cubicBezTo>
                      <a:pt x="30290" y="24852"/>
                      <a:pt x="30320" y="24852"/>
                      <a:pt x="30335" y="24852"/>
                    </a:cubicBezTo>
                    <a:lnTo>
                      <a:pt x="30579" y="24852"/>
                    </a:lnTo>
                    <a:cubicBezTo>
                      <a:pt x="30625" y="24867"/>
                      <a:pt x="30671" y="24867"/>
                      <a:pt x="30701" y="24883"/>
                    </a:cubicBezTo>
                    <a:cubicBezTo>
                      <a:pt x="30747" y="24883"/>
                      <a:pt x="30793" y="24898"/>
                      <a:pt x="30823" y="24898"/>
                    </a:cubicBezTo>
                    <a:lnTo>
                      <a:pt x="30960" y="24913"/>
                    </a:lnTo>
                    <a:cubicBezTo>
                      <a:pt x="31006" y="24928"/>
                      <a:pt x="31052" y="24928"/>
                      <a:pt x="31097" y="24928"/>
                    </a:cubicBezTo>
                    <a:cubicBezTo>
                      <a:pt x="31112" y="24928"/>
                      <a:pt x="31143" y="24913"/>
                      <a:pt x="31158" y="24913"/>
                    </a:cubicBezTo>
                    <a:cubicBezTo>
                      <a:pt x="31204" y="24913"/>
                      <a:pt x="31250" y="24913"/>
                      <a:pt x="31280" y="24898"/>
                    </a:cubicBezTo>
                    <a:cubicBezTo>
                      <a:pt x="31371" y="24883"/>
                      <a:pt x="31463" y="24867"/>
                      <a:pt x="31554" y="24822"/>
                    </a:cubicBezTo>
                    <a:lnTo>
                      <a:pt x="31615" y="24791"/>
                    </a:lnTo>
                    <a:cubicBezTo>
                      <a:pt x="31646" y="24776"/>
                      <a:pt x="31661" y="24776"/>
                      <a:pt x="31691" y="24761"/>
                    </a:cubicBezTo>
                    <a:cubicBezTo>
                      <a:pt x="31844" y="24669"/>
                      <a:pt x="31981" y="24563"/>
                      <a:pt x="32118" y="24456"/>
                    </a:cubicBezTo>
                    <a:cubicBezTo>
                      <a:pt x="32149" y="24425"/>
                      <a:pt x="32179" y="24410"/>
                      <a:pt x="32209" y="24380"/>
                    </a:cubicBezTo>
                    <a:cubicBezTo>
                      <a:pt x="32240" y="24349"/>
                      <a:pt x="32270" y="24319"/>
                      <a:pt x="32301" y="24288"/>
                    </a:cubicBezTo>
                    <a:cubicBezTo>
                      <a:pt x="32362" y="24227"/>
                      <a:pt x="32438" y="24166"/>
                      <a:pt x="32499" y="24090"/>
                    </a:cubicBezTo>
                    <a:cubicBezTo>
                      <a:pt x="32545" y="24029"/>
                      <a:pt x="32606" y="23968"/>
                      <a:pt x="32651" y="23907"/>
                    </a:cubicBezTo>
                    <a:cubicBezTo>
                      <a:pt x="32697" y="23831"/>
                      <a:pt x="32758" y="23755"/>
                      <a:pt x="32804" y="23694"/>
                    </a:cubicBezTo>
                    <a:cubicBezTo>
                      <a:pt x="32834" y="23664"/>
                      <a:pt x="32849" y="23618"/>
                      <a:pt x="32880" y="23588"/>
                    </a:cubicBezTo>
                    <a:cubicBezTo>
                      <a:pt x="32910" y="23527"/>
                      <a:pt x="32941" y="23466"/>
                      <a:pt x="32971" y="23405"/>
                    </a:cubicBezTo>
                    <a:cubicBezTo>
                      <a:pt x="32987" y="23359"/>
                      <a:pt x="32987" y="23313"/>
                      <a:pt x="32987" y="23268"/>
                    </a:cubicBezTo>
                    <a:cubicBezTo>
                      <a:pt x="32987" y="23222"/>
                      <a:pt x="32956" y="23176"/>
                      <a:pt x="32941" y="23115"/>
                    </a:cubicBezTo>
                    <a:cubicBezTo>
                      <a:pt x="32910" y="23069"/>
                      <a:pt x="32865" y="23024"/>
                      <a:pt x="32834" y="22993"/>
                    </a:cubicBezTo>
                    <a:cubicBezTo>
                      <a:pt x="32773" y="22932"/>
                      <a:pt x="32712" y="22871"/>
                      <a:pt x="32651" y="22810"/>
                    </a:cubicBezTo>
                    <a:cubicBezTo>
                      <a:pt x="32575" y="22750"/>
                      <a:pt x="32484" y="22673"/>
                      <a:pt x="32392" y="22628"/>
                    </a:cubicBezTo>
                    <a:cubicBezTo>
                      <a:pt x="32331" y="22597"/>
                      <a:pt x="32255" y="22582"/>
                      <a:pt x="32179" y="22567"/>
                    </a:cubicBezTo>
                    <a:cubicBezTo>
                      <a:pt x="32133" y="22567"/>
                      <a:pt x="32088" y="22551"/>
                      <a:pt x="32042" y="22551"/>
                    </a:cubicBezTo>
                    <a:cubicBezTo>
                      <a:pt x="31966" y="22567"/>
                      <a:pt x="31874" y="22567"/>
                      <a:pt x="31783" y="22582"/>
                    </a:cubicBezTo>
                    <a:lnTo>
                      <a:pt x="31707" y="22582"/>
                    </a:lnTo>
                    <a:cubicBezTo>
                      <a:pt x="31615" y="22597"/>
                      <a:pt x="31524" y="22597"/>
                      <a:pt x="31432" y="22597"/>
                    </a:cubicBezTo>
                    <a:cubicBezTo>
                      <a:pt x="31387" y="22597"/>
                      <a:pt x="31341" y="22612"/>
                      <a:pt x="31295" y="22612"/>
                    </a:cubicBezTo>
                    <a:cubicBezTo>
                      <a:pt x="31250" y="22612"/>
                      <a:pt x="31204" y="22628"/>
                      <a:pt x="31158" y="22628"/>
                    </a:cubicBezTo>
                    <a:cubicBezTo>
                      <a:pt x="30945" y="22689"/>
                      <a:pt x="30747" y="22841"/>
                      <a:pt x="30594" y="23009"/>
                    </a:cubicBezTo>
                    <a:cubicBezTo>
                      <a:pt x="30488" y="23146"/>
                      <a:pt x="30396" y="23283"/>
                      <a:pt x="30320" y="23435"/>
                    </a:cubicBezTo>
                    <a:cubicBezTo>
                      <a:pt x="30229" y="23588"/>
                      <a:pt x="30153" y="23755"/>
                      <a:pt x="30076" y="23907"/>
                    </a:cubicBezTo>
                    <a:cubicBezTo>
                      <a:pt x="30015" y="24045"/>
                      <a:pt x="29939" y="24197"/>
                      <a:pt x="29878" y="24349"/>
                    </a:cubicBezTo>
                    <a:cubicBezTo>
                      <a:pt x="29894" y="24304"/>
                      <a:pt x="29894" y="24273"/>
                      <a:pt x="29894" y="24227"/>
                    </a:cubicBezTo>
                    <a:cubicBezTo>
                      <a:pt x="29924" y="24090"/>
                      <a:pt x="29939" y="23953"/>
                      <a:pt x="29955" y="23831"/>
                    </a:cubicBezTo>
                    <a:cubicBezTo>
                      <a:pt x="29970" y="23755"/>
                      <a:pt x="29970" y="23679"/>
                      <a:pt x="29985" y="23603"/>
                    </a:cubicBezTo>
                    <a:cubicBezTo>
                      <a:pt x="30000" y="23405"/>
                      <a:pt x="30015" y="23191"/>
                      <a:pt x="30031" y="22993"/>
                    </a:cubicBezTo>
                    <a:cubicBezTo>
                      <a:pt x="30031" y="22841"/>
                      <a:pt x="30046" y="22704"/>
                      <a:pt x="30046" y="22567"/>
                    </a:cubicBezTo>
                    <a:cubicBezTo>
                      <a:pt x="30061" y="22491"/>
                      <a:pt x="30061" y="22414"/>
                      <a:pt x="30061" y="22338"/>
                    </a:cubicBezTo>
                    <a:cubicBezTo>
                      <a:pt x="30061" y="22155"/>
                      <a:pt x="30061" y="21973"/>
                      <a:pt x="30061" y="21774"/>
                    </a:cubicBezTo>
                    <a:cubicBezTo>
                      <a:pt x="30076" y="21774"/>
                      <a:pt x="30076" y="21774"/>
                      <a:pt x="30092" y="21759"/>
                    </a:cubicBezTo>
                    <a:cubicBezTo>
                      <a:pt x="30092" y="21759"/>
                      <a:pt x="30092" y="21744"/>
                      <a:pt x="30092" y="21744"/>
                    </a:cubicBezTo>
                    <a:cubicBezTo>
                      <a:pt x="30107" y="21698"/>
                      <a:pt x="30122" y="21653"/>
                      <a:pt x="30153" y="21607"/>
                    </a:cubicBezTo>
                    <a:cubicBezTo>
                      <a:pt x="30259" y="21378"/>
                      <a:pt x="30381" y="21150"/>
                      <a:pt x="30503" y="20921"/>
                    </a:cubicBezTo>
                    <a:cubicBezTo>
                      <a:pt x="30625" y="20708"/>
                      <a:pt x="30762" y="20495"/>
                      <a:pt x="30884" y="20266"/>
                    </a:cubicBezTo>
                    <a:cubicBezTo>
                      <a:pt x="30945" y="20175"/>
                      <a:pt x="31006" y="20098"/>
                      <a:pt x="31052" y="20007"/>
                    </a:cubicBezTo>
                    <a:cubicBezTo>
                      <a:pt x="31097" y="19931"/>
                      <a:pt x="31143" y="19855"/>
                      <a:pt x="31204" y="19794"/>
                    </a:cubicBezTo>
                    <a:cubicBezTo>
                      <a:pt x="31250" y="19718"/>
                      <a:pt x="31295" y="19657"/>
                      <a:pt x="31356" y="19580"/>
                    </a:cubicBezTo>
                    <a:cubicBezTo>
                      <a:pt x="31402" y="19520"/>
                      <a:pt x="31463" y="19459"/>
                      <a:pt x="31524" y="19398"/>
                    </a:cubicBezTo>
                    <a:cubicBezTo>
                      <a:pt x="31539" y="19428"/>
                      <a:pt x="31570" y="19443"/>
                      <a:pt x="31615" y="19459"/>
                    </a:cubicBezTo>
                    <a:lnTo>
                      <a:pt x="31691" y="19459"/>
                    </a:lnTo>
                    <a:cubicBezTo>
                      <a:pt x="31722" y="19459"/>
                      <a:pt x="31752" y="19443"/>
                      <a:pt x="31768" y="19443"/>
                    </a:cubicBezTo>
                    <a:cubicBezTo>
                      <a:pt x="31874" y="19413"/>
                      <a:pt x="31966" y="19382"/>
                      <a:pt x="32072" y="19367"/>
                    </a:cubicBezTo>
                    <a:cubicBezTo>
                      <a:pt x="32149" y="19352"/>
                      <a:pt x="32240" y="19337"/>
                      <a:pt x="32316" y="19321"/>
                    </a:cubicBezTo>
                    <a:cubicBezTo>
                      <a:pt x="32408" y="19306"/>
                      <a:pt x="32484" y="19291"/>
                      <a:pt x="32560" y="19276"/>
                    </a:cubicBezTo>
                    <a:lnTo>
                      <a:pt x="32727" y="19276"/>
                    </a:lnTo>
                    <a:cubicBezTo>
                      <a:pt x="32926" y="19291"/>
                      <a:pt x="33139" y="19321"/>
                      <a:pt x="33337" y="19352"/>
                    </a:cubicBezTo>
                    <a:cubicBezTo>
                      <a:pt x="33542" y="19388"/>
                      <a:pt x="33757" y="19439"/>
                      <a:pt x="33964" y="19439"/>
                    </a:cubicBezTo>
                    <a:cubicBezTo>
                      <a:pt x="34111" y="19439"/>
                      <a:pt x="34255" y="19413"/>
                      <a:pt x="34388" y="19337"/>
                    </a:cubicBezTo>
                    <a:cubicBezTo>
                      <a:pt x="34464" y="19291"/>
                      <a:pt x="34525" y="19230"/>
                      <a:pt x="34586" y="19154"/>
                    </a:cubicBezTo>
                    <a:cubicBezTo>
                      <a:pt x="34617" y="19123"/>
                      <a:pt x="34632" y="19093"/>
                      <a:pt x="34647" y="19047"/>
                    </a:cubicBezTo>
                    <a:cubicBezTo>
                      <a:pt x="34662" y="19002"/>
                      <a:pt x="34678" y="18956"/>
                      <a:pt x="34693" y="18910"/>
                    </a:cubicBezTo>
                    <a:cubicBezTo>
                      <a:pt x="34723" y="18834"/>
                      <a:pt x="34723" y="18743"/>
                      <a:pt x="34708" y="18651"/>
                    </a:cubicBezTo>
                    <a:cubicBezTo>
                      <a:pt x="34693" y="18483"/>
                      <a:pt x="34632" y="18316"/>
                      <a:pt x="34541" y="18194"/>
                    </a:cubicBezTo>
                    <a:cubicBezTo>
                      <a:pt x="34464" y="18103"/>
                      <a:pt x="34373" y="18026"/>
                      <a:pt x="34266" y="17950"/>
                    </a:cubicBezTo>
                    <a:cubicBezTo>
                      <a:pt x="34175" y="17889"/>
                      <a:pt x="34053" y="17844"/>
                      <a:pt x="33931" y="17844"/>
                    </a:cubicBezTo>
                    <a:cubicBezTo>
                      <a:pt x="33913" y="17839"/>
                      <a:pt x="33895" y="17837"/>
                      <a:pt x="33878" y="17837"/>
                    </a:cubicBezTo>
                    <a:cubicBezTo>
                      <a:pt x="33836" y="17837"/>
                      <a:pt x="33796" y="17848"/>
                      <a:pt x="33764" y="17859"/>
                    </a:cubicBezTo>
                    <a:cubicBezTo>
                      <a:pt x="33748" y="17844"/>
                      <a:pt x="33748" y="17844"/>
                      <a:pt x="33733" y="17844"/>
                    </a:cubicBezTo>
                    <a:cubicBezTo>
                      <a:pt x="33703" y="17828"/>
                      <a:pt x="33672" y="17828"/>
                      <a:pt x="33626" y="17828"/>
                    </a:cubicBezTo>
                    <a:cubicBezTo>
                      <a:pt x="33611" y="17813"/>
                      <a:pt x="33596" y="17813"/>
                      <a:pt x="33581" y="17813"/>
                    </a:cubicBezTo>
                    <a:lnTo>
                      <a:pt x="33505" y="17813"/>
                    </a:lnTo>
                    <a:cubicBezTo>
                      <a:pt x="33489" y="17798"/>
                      <a:pt x="33474" y="17767"/>
                      <a:pt x="33459" y="17752"/>
                    </a:cubicBezTo>
                    <a:cubicBezTo>
                      <a:pt x="33413" y="17722"/>
                      <a:pt x="33352" y="17691"/>
                      <a:pt x="33291" y="17661"/>
                    </a:cubicBezTo>
                    <a:cubicBezTo>
                      <a:pt x="33215" y="17646"/>
                      <a:pt x="33154" y="17630"/>
                      <a:pt x="33093" y="17615"/>
                    </a:cubicBezTo>
                    <a:lnTo>
                      <a:pt x="32895" y="17615"/>
                    </a:lnTo>
                    <a:cubicBezTo>
                      <a:pt x="32773" y="17630"/>
                      <a:pt x="32651" y="17661"/>
                      <a:pt x="32529" y="17691"/>
                    </a:cubicBezTo>
                    <a:cubicBezTo>
                      <a:pt x="32468" y="17722"/>
                      <a:pt x="32423" y="17737"/>
                      <a:pt x="32362" y="17767"/>
                    </a:cubicBezTo>
                    <a:cubicBezTo>
                      <a:pt x="32301" y="17798"/>
                      <a:pt x="32255" y="17844"/>
                      <a:pt x="32209" y="17874"/>
                    </a:cubicBezTo>
                    <a:cubicBezTo>
                      <a:pt x="32042" y="17996"/>
                      <a:pt x="31935" y="18179"/>
                      <a:pt x="31829" y="18362"/>
                    </a:cubicBezTo>
                    <a:cubicBezTo>
                      <a:pt x="31783" y="18453"/>
                      <a:pt x="31737" y="18544"/>
                      <a:pt x="31676" y="18636"/>
                    </a:cubicBezTo>
                    <a:cubicBezTo>
                      <a:pt x="31631" y="18727"/>
                      <a:pt x="31585" y="18819"/>
                      <a:pt x="31539" y="18910"/>
                    </a:cubicBezTo>
                    <a:cubicBezTo>
                      <a:pt x="31539" y="18910"/>
                      <a:pt x="31539" y="18925"/>
                      <a:pt x="31539" y="18925"/>
                    </a:cubicBezTo>
                    <a:cubicBezTo>
                      <a:pt x="31524" y="18941"/>
                      <a:pt x="31524" y="18956"/>
                      <a:pt x="31509" y="18971"/>
                    </a:cubicBezTo>
                    <a:cubicBezTo>
                      <a:pt x="31493" y="19017"/>
                      <a:pt x="31463" y="19078"/>
                      <a:pt x="31463" y="19123"/>
                    </a:cubicBezTo>
                    <a:cubicBezTo>
                      <a:pt x="31448" y="19154"/>
                      <a:pt x="31448" y="19184"/>
                      <a:pt x="31448" y="19215"/>
                    </a:cubicBezTo>
                    <a:cubicBezTo>
                      <a:pt x="31448" y="19230"/>
                      <a:pt x="31448" y="19245"/>
                      <a:pt x="31448" y="19276"/>
                    </a:cubicBezTo>
                    <a:cubicBezTo>
                      <a:pt x="31432" y="19291"/>
                      <a:pt x="31417" y="19306"/>
                      <a:pt x="31402" y="19321"/>
                    </a:cubicBezTo>
                    <a:cubicBezTo>
                      <a:pt x="31311" y="19413"/>
                      <a:pt x="31234" y="19504"/>
                      <a:pt x="31143" y="19596"/>
                    </a:cubicBezTo>
                    <a:cubicBezTo>
                      <a:pt x="31067" y="19702"/>
                      <a:pt x="30991" y="19809"/>
                      <a:pt x="30914" y="19916"/>
                    </a:cubicBezTo>
                    <a:cubicBezTo>
                      <a:pt x="30777" y="20129"/>
                      <a:pt x="30640" y="20342"/>
                      <a:pt x="30518" y="20571"/>
                    </a:cubicBezTo>
                    <a:cubicBezTo>
                      <a:pt x="30412" y="20754"/>
                      <a:pt x="30320" y="20936"/>
                      <a:pt x="30244" y="21135"/>
                    </a:cubicBezTo>
                    <a:cubicBezTo>
                      <a:pt x="30198" y="21241"/>
                      <a:pt x="30153" y="21348"/>
                      <a:pt x="30122" y="21454"/>
                    </a:cubicBezTo>
                    <a:cubicBezTo>
                      <a:pt x="30092" y="21500"/>
                      <a:pt x="30092" y="21546"/>
                      <a:pt x="30076" y="21592"/>
                    </a:cubicBezTo>
                    <a:cubicBezTo>
                      <a:pt x="30076" y="21515"/>
                      <a:pt x="30061" y="21454"/>
                      <a:pt x="30061" y="21394"/>
                    </a:cubicBezTo>
                    <a:cubicBezTo>
                      <a:pt x="30061" y="21241"/>
                      <a:pt x="30061" y="21089"/>
                      <a:pt x="30046" y="20952"/>
                    </a:cubicBezTo>
                    <a:cubicBezTo>
                      <a:pt x="30046" y="20754"/>
                      <a:pt x="30031" y="20556"/>
                      <a:pt x="30015" y="20358"/>
                    </a:cubicBezTo>
                    <a:cubicBezTo>
                      <a:pt x="30000" y="20190"/>
                      <a:pt x="30000" y="20022"/>
                      <a:pt x="29970" y="19839"/>
                    </a:cubicBezTo>
                    <a:cubicBezTo>
                      <a:pt x="29955" y="19565"/>
                      <a:pt x="29924" y="19276"/>
                      <a:pt x="29894" y="18986"/>
                    </a:cubicBezTo>
                    <a:cubicBezTo>
                      <a:pt x="29894" y="18971"/>
                      <a:pt x="29894" y="18941"/>
                      <a:pt x="29894" y="18910"/>
                    </a:cubicBezTo>
                    <a:cubicBezTo>
                      <a:pt x="29894" y="18864"/>
                      <a:pt x="29909" y="18819"/>
                      <a:pt x="29909" y="18773"/>
                    </a:cubicBezTo>
                    <a:cubicBezTo>
                      <a:pt x="29924" y="18743"/>
                      <a:pt x="29939" y="18712"/>
                      <a:pt x="29955" y="18682"/>
                    </a:cubicBezTo>
                    <a:cubicBezTo>
                      <a:pt x="29985" y="18590"/>
                      <a:pt x="30015" y="18514"/>
                      <a:pt x="30031" y="18423"/>
                    </a:cubicBezTo>
                    <a:cubicBezTo>
                      <a:pt x="30061" y="18331"/>
                      <a:pt x="30076" y="18255"/>
                      <a:pt x="30092" y="18164"/>
                    </a:cubicBezTo>
                    <a:cubicBezTo>
                      <a:pt x="30107" y="18072"/>
                      <a:pt x="30122" y="17981"/>
                      <a:pt x="30122" y="17905"/>
                    </a:cubicBezTo>
                    <a:lnTo>
                      <a:pt x="30122" y="17889"/>
                    </a:lnTo>
                    <a:cubicBezTo>
                      <a:pt x="30137" y="17813"/>
                      <a:pt x="30168" y="17737"/>
                      <a:pt x="30183" y="17661"/>
                    </a:cubicBezTo>
                    <a:lnTo>
                      <a:pt x="30229" y="17508"/>
                    </a:lnTo>
                    <a:cubicBezTo>
                      <a:pt x="30290" y="17326"/>
                      <a:pt x="30366" y="17127"/>
                      <a:pt x="30442" y="16960"/>
                    </a:cubicBezTo>
                    <a:cubicBezTo>
                      <a:pt x="30457" y="16929"/>
                      <a:pt x="30473" y="16899"/>
                      <a:pt x="30488" y="16868"/>
                    </a:cubicBezTo>
                    <a:cubicBezTo>
                      <a:pt x="30503" y="16838"/>
                      <a:pt x="30518" y="16823"/>
                      <a:pt x="30534" y="16808"/>
                    </a:cubicBezTo>
                    <a:cubicBezTo>
                      <a:pt x="30549" y="16792"/>
                      <a:pt x="30564" y="16777"/>
                      <a:pt x="30579" y="16762"/>
                    </a:cubicBezTo>
                    <a:cubicBezTo>
                      <a:pt x="30594" y="16747"/>
                      <a:pt x="30610" y="16731"/>
                      <a:pt x="30625" y="16716"/>
                    </a:cubicBezTo>
                    <a:cubicBezTo>
                      <a:pt x="30655" y="16701"/>
                      <a:pt x="30686" y="16686"/>
                      <a:pt x="30716" y="16670"/>
                    </a:cubicBezTo>
                    <a:cubicBezTo>
                      <a:pt x="30793" y="16625"/>
                      <a:pt x="30869" y="16594"/>
                      <a:pt x="30945" y="16564"/>
                    </a:cubicBezTo>
                    <a:cubicBezTo>
                      <a:pt x="31036" y="16533"/>
                      <a:pt x="31128" y="16503"/>
                      <a:pt x="31204" y="16457"/>
                    </a:cubicBezTo>
                    <a:cubicBezTo>
                      <a:pt x="31234" y="16442"/>
                      <a:pt x="31250" y="16427"/>
                      <a:pt x="31280" y="16411"/>
                    </a:cubicBezTo>
                    <a:cubicBezTo>
                      <a:pt x="31326" y="16381"/>
                      <a:pt x="31371" y="16350"/>
                      <a:pt x="31417" y="16305"/>
                    </a:cubicBezTo>
                    <a:cubicBezTo>
                      <a:pt x="31493" y="16213"/>
                      <a:pt x="31554" y="16107"/>
                      <a:pt x="31600" y="15985"/>
                    </a:cubicBezTo>
                    <a:cubicBezTo>
                      <a:pt x="31600" y="15970"/>
                      <a:pt x="31600" y="15939"/>
                      <a:pt x="31615" y="15924"/>
                    </a:cubicBezTo>
                    <a:cubicBezTo>
                      <a:pt x="31615" y="15893"/>
                      <a:pt x="31631" y="15878"/>
                      <a:pt x="31631" y="15848"/>
                    </a:cubicBezTo>
                    <a:cubicBezTo>
                      <a:pt x="31646" y="15817"/>
                      <a:pt x="31646" y="15772"/>
                      <a:pt x="31661" y="15726"/>
                    </a:cubicBezTo>
                    <a:cubicBezTo>
                      <a:pt x="31676" y="15634"/>
                      <a:pt x="31676" y="15543"/>
                      <a:pt x="31676" y="15452"/>
                    </a:cubicBezTo>
                    <a:cubicBezTo>
                      <a:pt x="31676" y="15360"/>
                      <a:pt x="31676" y="15269"/>
                      <a:pt x="31676" y="15177"/>
                    </a:cubicBezTo>
                    <a:cubicBezTo>
                      <a:pt x="31661" y="15086"/>
                      <a:pt x="31646" y="14994"/>
                      <a:pt x="31631" y="14903"/>
                    </a:cubicBezTo>
                    <a:cubicBezTo>
                      <a:pt x="31600" y="14796"/>
                      <a:pt x="31539" y="14690"/>
                      <a:pt x="31463" y="14614"/>
                    </a:cubicBezTo>
                    <a:cubicBezTo>
                      <a:pt x="31371" y="14537"/>
                      <a:pt x="31265" y="14492"/>
                      <a:pt x="31143" y="14476"/>
                    </a:cubicBezTo>
                    <a:cubicBezTo>
                      <a:pt x="31006" y="14476"/>
                      <a:pt x="30884" y="14507"/>
                      <a:pt x="30762" y="14553"/>
                    </a:cubicBezTo>
                    <a:cubicBezTo>
                      <a:pt x="30671" y="14583"/>
                      <a:pt x="30594" y="14629"/>
                      <a:pt x="30518" y="14675"/>
                    </a:cubicBezTo>
                    <a:cubicBezTo>
                      <a:pt x="30488" y="14705"/>
                      <a:pt x="30442" y="14735"/>
                      <a:pt x="30412" y="14766"/>
                    </a:cubicBezTo>
                    <a:cubicBezTo>
                      <a:pt x="30381" y="14796"/>
                      <a:pt x="30335" y="14827"/>
                      <a:pt x="30305" y="14857"/>
                    </a:cubicBezTo>
                    <a:lnTo>
                      <a:pt x="30198" y="14964"/>
                    </a:lnTo>
                    <a:cubicBezTo>
                      <a:pt x="30168" y="14994"/>
                      <a:pt x="30137" y="15040"/>
                      <a:pt x="30122" y="15071"/>
                    </a:cubicBezTo>
                    <a:cubicBezTo>
                      <a:pt x="30092" y="15116"/>
                      <a:pt x="30061" y="15162"/>
                      <a:pt x="30031" y="15193"/>
                    </a:cubicBezTo>
                    <a:cubicBezTo>
                      <a:pt x="30015" y="15238"/>
                      <a:pt x="29985" y="15284"/>
                      <a:pt x="29970" y="15330"/>
                    </a:cubicBezTo>
                    <a:lnTo>
                      <a:pt x="29955" y="15330"/>
                    </a:lnTo>
                    <a:cubicBezTo>
                      <a:pt x="29955" y="15330"/>
                      <a:pt x="29955" y="15345"/>
                      <a:pt x="29955" y="15345"/>
                    </a:cubicBezTo>
                    <a:cubicBezTo>
                      <a:pt x="29955" y="15360"/>
                      <a:pt x="29939" y="15375"/>
                      <a:pt x="29939" y="15391"/>
                    </a:cubicBezTo>
                    <a:cubicBezTo>
                      <a:pt x="29939" y="15391"/>
                      <a:pt x="29939" y="15406"/>
                      <a:pt x="29924" y="15406"/>
                    </a:cubicBezTo>
                    <a:cubicBezTo>
                      <a:pt x="29894" y="15467"/>
                      <a:pt x="29878" y="15543"/>
                      <a:pt x="29863" y="15619"/>
                    </a:cubicBezTo>
                    <a:cubicBezTo>
                      <a:pt x="29848" y="15650"/>
                      <a:pt x="29833" y="15695"/>
                      <a:pt x="29833" y="15741"/>
                    </a:cubicBezTo>
                    <a:cubicBezTo>
                      <a:pt x="29817" y="15772"/>
                      <a:pt x="29817" y="15802"/>
                      <a:pt x="29802" y="15832"/>
                    </a:cubicBezTo>
                    <a:cubicBezTo>
                      <a:pt x="29787" y="15939"/>
                      <a:pt x="29787" y="16031"/>
                      <a:pt x="29787" y="16137"/>
                    </a:cubicBezTo>
                    <a:cubicBezTo>
                      <a:pt x="29772" y="16213"/>
                      <a:pt x="29787" y="16305"/>
                      <a:pt x="29787" y="16396"/>
                    </a:cubicBezTo>
                    <a:cubicBezTo>
                      <a:pt x="29802" y="16579"/>
                      <a:pt x="29817" y="16762"/>
                      <a:pt x="29833" y="16945"/>
                    </a:cubicBezTo>
                    <a:cubicBezTo>
                      <a:pt x="29863" y="17127"/>
                      <a:pt x="29878" y="17310"/>
                      <a:pt x="29894" y="17508"/>
                    </a:cubicBezTo>
                    <a:cubicBezTo>
                      <a:pt x="29909" y="17630"/>
                      <a:pt x="29909" y="17767"/>
                      <a:pt x="29909" y="17889"/>
                    </a:cubicBezTo>
                    <a:cubicBezTo>
                      <a:pt x="29924" y="18011"/>
                      <a:pt x="29909" y="18118"/>
                      <a:pt x="29909" y="18224"/>
                    </a:cubicBezTo>
                    <a:cubicBezTo>
                      <a:pt x="29909" y="18224"/>
                      <a:pt x="29909" y="18224"/>
                      <a:pt x="29909" y="18240"/>
                    </a:cubicBezTo>
                    <a:cubicBezTo>
                      <a:pt x="29878" y="18362"/>
                      <a:pt x="29863" y="18483"/>
                      <a:pt x="29833" y="18605"/>
                    </a:cubicBezTo>
                    <a:cubicBezTo>
                      <a:pt x="29833" y="18575"/>
                      <a:pt x="29833" y="18560"/>
                      <a:pt x="29833" y="18544"/>
                    </a:cubicBezTo>
                    <a:cubicBezTo>
                      <a:pt x="29802" y="18285"/>
                      <a:pt x="29772" y="18042"/>
                      <a:pt x="29741" y="17783"/>
                    </a:cubicBezTo>
                    <a:cubicBezTo>
                      <a:pt x="29726" y="17737"/>
                      <a:pt x="29711" y="17676"/>
                      <a:pt x="29711" y="17615"/>
                    </a:cubicBezTo>
                    <a:cubicBezTo>
                      <a:pt x="29680" y="17463"/>
                      <a:pt x="29650" y="17310"/>
                      <a:pt x="29635" y="17158"/>
                    </a:cubicBezTo>
                    <a:cubicBezTo>
                      <a:pt x="29604" y="16975"/>
                      <a:pt x="29574" y="16808"/>
                      <a:pt x="29543" y="16640"/>
                    </a:cubicBezTo>
                    <a:cubicBezTo>
                      <a:pt x="29543" y="16579"/>
                      <a:pt x="29528" y="16518"/>
                      <a:pt x="29513" y="16457"/>
                    </a:cubicBezTo>
                    <a:cubicBezTo>
                      <a:pt x="29513" y="16442"/>
                      <a:pt x="29528" y="16442"/>
                      <a:pt x="29528" y="16427"/>
                    </a:cubicBezTo>
                    <a:cubicBezTo>
                      <a:pt x="29513" y="16381"/>
                      <a:pt x="29513" y="16335"/>
                      <a:pt x="29497" y="16274"/>
                    </a:cubicBezTo>
                    <a:lnTo>
                      <a:pt x="29497" y="16213"/>
                    </a:lnTo>
                    <a:cubicBezTo>
                      <a:pt x="29497" y="16122"/>
                      <a:pt x="29497" y="16015"/>
                      <a:pt x="29497" y="15924"/>
                    </a:cubicBezTo>
                    <a:cubicBezTo>
                      <a:pt x="29497" y="15817"/>
                      <a:pt x="29513" y="15726"/>
                      <a:pt x="29528" y="15634"/>
                    </a:cubicBezTo>
                    <a:cubicBezTo>
                      <a:pt x="29528" y="15543"/>
                      <a:pt x="29543" y="15436"/>
                      <a:pt x="29574" y="15345"/>
                    </a:cubicBezTo>
                    <a:cubicBezTo>
                      <a:pt x="29604" y="15147"/>
                      <a:pt x="29650" y="14949"/>
                      <a:pt x="29696" y="14751"/>
                    </a:cubicBezTo>
                    <a:cubicBezTo>
                      <a:pt x="29711" y="14644"/>
                      <a:pt x="29726" y="14553"/>
                      <a:pt x="29756" y="14461"/>
                    </a:cubicBezTo>
                    <a:cubicBezTo>
                      <a:pt x="29772" y="14370"/>
                      <a:pt x="29802" y="14263"/>
                      <a:pt x="29802" y="14172"/>
                    </a:cubicBezTo>
                    <a:cubicBezTo>
                      <a:pt x="29833" y="13974"/>
                      <a:pt x="29833" y="13776"/>
                      <a:pt x="29787" y="13578"/>
                    </a:cubicBezTo>
                    <a:cubicBezTo>
                      <a:pt x="29772" y="13471"/>
                      <a:pt x="29756" y="13379"/>
                      <a:pt x="29711" y="13273"/>
                    </a:cubicBezTo>
                    <a:cubicBezTo>
                      <a:pt x="29680" y="13181"/>
                      <a:pt x="29650" y="13090"/>
                      <a:pt x="29604" y="12999"/>
                    </a:cubicBezTo>
                    <a:cubicBezTo>
                      <a:pt x="29558" y="12892"/>
                      <a:pt x="29513" y="12801"/>
                      <a:pt x="29452" y="12709"/>
                    </a:cubicBezTo>
                    <a:cubicBezTo>
                      <a:pt x="29452" y="12709"/>
                      <a:pt x="29437" y="12709"/>
                      <a:pt x="29437" y="12694"/>
                    </a:cubicBezTo>
                    <a:cubicBezTo>
                      <a:pt x="29421" y="12679"/>
                      <a:pt x="29421" y="12663"/>
                      <a:pt x="29406" y="12663"/>
                    </a:cubicBezTo>
                    <a:cubicBezTo>
                      <a:pt x="29406" y="12663"/>
                      <a:pt x="29406" y="12648"/>
                      <a:pt x="29406" y="12648"/>
                    </a:cubicBezTo>
                    <a:cubicBezTo>
                      <a:pt x="29315" y="12526"/>
                      <a:pt x="29208" y="12404"/>
                      <a:pt x="29071" y="12328"/>
                    </a:cubicBezTo>
                    <a:cubicBezTo>
                      <a:pt x="29010" y="12298"/>
                      <a:pt x="28949" y="12282"/>
                      <a:pt x="28888" y="12267"/>
                    </a:cubicBezTo>
                    <a:cubicBezTo>
                      <a:pt x="28827" y="12267"/>
                      <a:pt x="28751" y="12267"/>
                      <a:pt x="28690" y="12282"/>
                    </a:cubicBezTo>
                    <a:cubicBezTo>
                      <a:pt x="28553" y="12313"/>
                      <a:pt x="28431" y="12404"/>
                      <a:pt x="28355" y="12511"/>
                    </a:cubicBezTo>
                    <a:cubicBezTo>
                      <a:pt x="28263" y="12618"/>
                      <a:pt x="28202" y="12740"/>
                      <a:pt x="28172" y="12877"/>
                    </a:cubicBezTo>
                    <a:cubicBezTo>
                      <a:pt x="28157" y="12983"/>
                      <a:pt x="28141" y="13105"/>
                      <a:pt x="28141" y="13227"/>
                    </a:cubicBezTo>
                    <a:cubicBezTo>
                      <a:pt x="28141" y="13273"/>
                      <a:pt x="28141" y="13334"/>
                      <a:pt x="28141" y="13379"/>
                    </a:cubicBezTo>
                    <a:cubicBezTo>
                      <a:pt x="28141" y="13440"/>
                      <a:pt x="28141" y="13501"/>
                      <a:pt x="28157" y="13547"/>
                    </a:cubicBezTo>
                    <a:cubicBezTo>
                      <a:pt x="28157" y="13654"/>
                      <a:pt x="28172" y="13745"/>
                      <a:pt x="28202" y="13852"/>
                    </a:cubicBezTo>
                    <a:cubicBezTo>
                      <a:pt x="28233" y="13943"/>
                      <a:pt x="28263" y="14050"/>
                      <a:pt x="28294" y="14141"/>
                    </a:cubicBezTo>
                    <a:cubicBezTo>
                      <a:pt x="28340" y="14233"/>
                      <a:pt x="28385" y="14324"/>
                      <a:pt x="28431" y="14400"/>
                    </a:cubicBezTo>
                    <a:cubicBezTo>
                      <a:pt x="28477" y="14492"/>
                      <a:pt x="28522" y="14583"/>
                      <a:pt x="28583" y="14675"/>
                    </a:cubicBezTo>
                    <a:cubicBezTo>
                      <a:pt x="28659" y="14812"/>
                      <a:pt x="28751" y="14934"/>
                      <a:pt x="28842" y="15071"/>
                    </a:cubicBezTo>
                    <a:cubicBezTo>
                      <a:pt x="28842" y="15086"/>
                      <a:pt x="28858" y="15101"/>
                      <a:pt x="28873" y="15132"/>
                    </a:cubicBezTo>
                    <a:cubicBezTo>
                      <a:pt x="28888" y="15147"/>
                      <a:pt x="28903" y="15162"/>
                      <a:pt x="28919" y="15177"/>
                    </a:cubicBezTo>
                    <a:cubicBezTo>
                      <a:pt x="28949" y="15238"/>
                      <a:pt x="28979" y="15284"/>
                      <a:pt x="29010" y="15345"/>
                    </a:cubicBezTo>
                    <a:cubicBezTo>
                      <a:pt x="29040" y="15406"/>
                      <a:pt x="29086" y="15467"/>
                      <a:pt x="29117" y="15528"/>
                    </a:cubicBezTo>
                    <a:cubicBezTo>
                      <a:pt x="29132" y="15558"/>
                      <a:pt x="29147" y="15589"/>
                      <a:pt x="29162" y="15619"/>
                    </a:cubicBezTo>
                    <a:cubicBezTo>
                      <a:pt x="29208" y="15726"/>
                      <a:pt x="29269" y="15832"/>
                      <a:pt x="29315" y="15924"/>
                    </a:cubicBezTo>
                    <a:lnTo>
                      <a:pt x="29315" y="15970"/>
                    </a:lnTo>
                    <a:cubicBezTo>
                      <a:pt x="29315" y="16046"/>
                      <a:pt x="29315" y="16137"/>
                      <a:pt x="29330" y="16213"/>
                    </a:cubicBezTo>
                    <a:cubicBezTo>
                      <a:pt x="29345" y="16259"/>
                      <a:pt x="29345" y="16305"/>
                      <a:pt x="29360" y="16335"/>
                    </a:cubicBezTo>
                    <a:cubicBezTo>
                      <a:pt x="29360" y="16366"/>
                      <a:pt x="29376" y="16381"/>
                      <a:pt x="29376" y="16396"/>
                    </a:cubicBezTo>
                    <a:cubicBezTo>
                      <a:pt x="29391" y="16411"/>
                      <a:pt x="29391" y="16411"/>
                      <a:pt x="29391" y="16427"/>
                    </a:cubicBezTo>
                    <a:cubicBezTo>
                      <a:pt x="29406" y="16503"/>
                      <a:pt x="29421" y="16579"/>
                      <a:pt x="29421" y="16655"/>
                    </a:cubicBezTo>
                    <a:cubicBezTo>
                      <a:pt x="29482" y="17036"/>
                      <a:pt x="29513" y="17417"/>
                      <a:pt x="29558" y="17798"/>
                    </a:cubicBezTo>
                    <a:cubicBezTo>
                      <a:pt x="29589" y="18148"/>
                      <a:pt x="29604" y="18483"/>
                      <a:pt x="29635" y="18834"/>
                    </a:cubicBezTo>
                    <a:cubicBezTo>
                      <a:pt x="29619" y="18803"/>
                      <a:pt x="29589" y="18773"/>
                      <a:pt x="29574" y="18743"/>
                    </a:cubicBezTo>
                    <a:cubicBezTo>
                      <a:pt x="29528" y="18621"/>
                      <a:pt x="29482" y="18499"/>
                      <a:pt x="29421" y="18377"/>
                    </a:cubicBezTo>
                    <a:cubicBezTo>
                      <a:pt x="29391" y="18316"/>
                      <a:pt x="29376" y="18270"/>
                      <a:pt x="29345" y="18224"/>
                    </a:cubicBezTo>
                    <a:cubicBezTo>
                      <a:pt x="29254" y="18026"/>
                      <a:pt x="29147" y="17828"/>
                      <a:pt x="29040" y="17646"/>
                    </a:cubicBezTo>
                    <a:cubicBezTo>
                      <a:pt x="28934" y="17447"/>
                      <a:pt x="28827" y="17265"/>
                      <a:pt x="28720" y="17067"/>
                    </a:cubicBezTo>
                    <a:cubicBezTo>
                      <a:pt x="28659" y="16975"/>
                      <a:pt x="28599" y="16884"/>
                      <a:pt x="28538" y="16792"/>
                    </a:cubicBezTo>
                    <a:cubicBezTo>
                      <a:pt x="28477" y="16701"/>
                      <a:pt x="28416" y="16609"/>
                      <a:pt x="28355" y="16518"/>
                    </a:cubicBezTo>
                    <a:cubicBezTo>
                      <a:pt x="28279" y="16411"/>
                      <a:pt x="28202" y="16320"/>
                      <a:pt x="28111" y="16244"/>
                    </a:cubicBezTo>
                    <a:cubicBezTo>
                      <a:pt x="28020" y="16152"/>
                      <a:pt x="27898" y="16091"/>
                      <a:pt x="27776" y="16076"/>
                    </a:cubicBezTo>
                    <a:cubicBezTo>
                      <a:pt x="27740" y="16068"/>
                      <a:pt x="27705" y="16065"/>
                      <a:pt x="27670" y="16065"/>
                    </a:cubicBezTo>
                    <a:cubicBezTo>
                      <a:pt x="27569" y="16065"/>
                      <a:pt x="27470" y="16096"/>
                      <a:pt x="27380" y="16152"/>
                    </a:cubicBezTo>
                    <a:cubicBezTo>
                      <a:pt x="27243" y="16213"/>
                      <a:pt x="27121" y="16320"/>
                      <a:pt x="27029" y="16427"/>
                    </a:cubicBezTo>
                    <a:cubicBezTo>
                      <a:pt x="26923" y="16518"/>
                      <a:pt x="26831" y="16625"/>
                      <a:pt x="26755" y="16747"/>
                    </a:cubicBezTo>
                    <a:cubicBezTo>
                      <a:pt x="26664" y="16899"/>
                      <a:pt x="26587" y="17036"/>
                      <a:pt x="26542" y="17188"/>
                    </a:cubicBezTo>
                    <a:cubicBezTo>
                      <a:pt x="26526" y="17249"/>
                      <a:pt x="26511" y="17295"/>
                      <a:pt x="26496" y="17356"/>
                    </a:cubicBezTo>
                    <a:cubicBezTo>
                      <a:pt x="26496" y="17387"/>
                      <a:pt x="26481" y="17417"/>
                      <a:pt x="26481" y="17432"/>
                    </a:cubicBezTo>
                    <a:cubicBezTo>
                      <a:pt x="26481" y="17463"/>
                      <a:pt x="26481" y="17478"/>
                      <a:pt x="26466" y="17508"/>
                    </a:cubicBezTo>
                    <a:cubicBezTo>
                      <a:pt x="26466" y="17539"/>
                      <a:pt x="26466" y="17585"/>
                      <a:pt x="26481" y="17615"/>
                    </a:cubicBezTo>
                    <a:cubicBezTo>
                      <a:pt x="26481" y="17646"/>
                      <a:pt x="26496" y="17661"/>
                      <a:pt x="26526" y="17691"/>
                    </a:cubicBezTo>
                    <a:cubicBezTo>
                      <a:pt x="26542" y="17722"/>
                      <a:pt x="26572" y="17737"/>
                      <a:pt x="26587" y="17752"/>
                    </a:cubicBezTo>
                    <a:cubicBezTo>
                      <a:pt x="26633" y="17798"/>
                      <a:pt x="26694" y="17828"/>
                      <a:pt x="26740" y="17844"/>
                    </a:cubicBezTo>
                    <a:cubicBezTo>
                      <a:pt x="26770" y="17874"/>
                      <a:pt x="26801" y="17889"/>
                      <a:pt x="26831" y="17905"/>
                    </a:cubicBezTo>
                    <a:cubicBezTo>
                      <a:pt x="26846" y="17920"/>
                      <a:pt x="26877" y="17920"/>
                      <a:pt x="26892" y="17935"/>
                    </a:cubicBezTo>
                    <a:cubicBezTo>
                      <a:pt x="26923" y="17950"/>
                      <a:pt x="26938" y="17950"/>
                      <a:pt x="26968" y="17965"/>
                    </a:cubicBezTo>
                    <a:cubicBezTo>
                      <a:pt x="26999" y="17981"/>
                      <a:pt x="27029" y="17996"/>
                      <a:pt x="27060" y="17996"/>
                    </a:cubicBezTo>
                    <a:cubicBezTo>
                      <a:pt x="27090" y="18011"/>
                      <a:pt x="27105" y="18026"/>
                      <a:pt x="27136" y="18026"/>
                    </a:cubicBezTo>
                    <a:cubicBezTo>
                      <a:pt x="27166" y="18042"/>
                      <a:pt x="27197" y="18042"/>
                      <a:pt x="27212" y="18057"/>
                    </a:cubicBezTo>
                    <a:cubicBezTo>
                      <a:pt x="27334" y="18072"/>
                      <a:pt x="27441" y="18103"/>
                      <a:pt x="27547" y="18118"/>
                    </a:cubicBezTo>
                    <a:cubicBezTo>
                      <a:pt x="27700" y="18133"/>
                      <a:pt x="27837" y="18133"/>
                      <a:pt x="27989" y="18133"/>
                    </a:cubicBezTo>
                    <a:cubicBezTo>
                      <a:pt x="28126" y="18118"/>
                      <a:pt x="28263" y="18118"/>
                      <a:pt x="28416" y="18118"/>
                    </a:cubicBezTo>
                    <a:cubicBezTo>
                      <a:pt x="28446" y="18133"/>
                      <a:pt x="28492" y="18133"/>
                      <a:pt x="28538" y="18133"/>
                    </a:cubicBezTo>
                    <a:cubicBezTo>
                      <a:pt x="28568" y="18148"/>
                      <a:pt x="28583" y="18148"/>
                      <a:pt x="28614" y="18164"/>
                    </a:cubicBezTo>
                    <a:cubicBezTo>
                      <a:pt x="28629" y="18164"/>
                      <a:pt x="28644" y="18179"/>
                      <a:pt x="28675" y="18179"/>
                    </a:cubicBezTo>
                    <a:cubicBezTo>
                      <a:pt x="28705" y="18194"/>
                      <a:pt x="28751" y="18224"/>
                      <a:pt x="28781" y="18240"/>
                    </a:cubicBezTo>
                    <a:cubicBezTo>
                      <a:pt x="28842" y="18285"/>
                      <a:pt x="28888" y="18316"/>
                      <a:pt x="28934" y="18362"/>
                    </a:cubicBezTo>
                    <a:cubicBezTo>
                      <a:pt x="28995" y="18407"/>
                      <a:pt x="29056" y="18453"/>
                      <a:pt x="29101" y="18514"/>
                    </a:cubicBezTo>
                    <a:cubicBezTo>
                      <a:pt x="29162" y="18560"/>
                      <a:pt x="29208" y="18621"/>
                      <a:pt x="29269" y="18682"/>
                    </a:cubicBezTo>
                    <a:cubicBezTo>
                      <a:pt x="29315" y="18727"/>
                      <a:pt x="29345" y="18773"/>
                      <a:pt x="29391" y="18803"/>
                    </a:cubicBezTo>
                    <a:lnTo>
                      <a:pt x="29391" y="18819"/>
                    </a:lnTo>
                    <a:cubicBezTo>
                      <a:pt x="29406" y="18819"/>
                      <a:pt x="29406" y="18834"/>
                      <a:pt x="29406" y="18849"/>
                    </a:cubicBezTo>
                    <a:cubicBezTo>
                      <a:pt x="29482" y="19017"/>
                      <a:pt x="29558" y="19184"/>
                      <a:pt x="29619" y="19352"/>
                    </a:cubicBezTo>
                    <a:cubicBezTo>
                      <a:pt x="29635" y="19428"/>
                      <a:pt x="29650" y="19489"/>
                      <a:pt x="29680" y="19565"/>
                    </a:cubicBezTo>
                    <a:cubicBezTo>
                      <a:pt x="29680" y="19596"/>
                      <a:pt x="29680" y="19641"/>
                      <a:pt x="29696" y="19672"/>
                    </a:cubicBezTo>
                    <a:cubicBezTo>
                      <a:pt x="29696" y="19718"/>
                      <a:pt x="29696" y="19779"/>
                      <a:pt x="29696" y="19824"/>
                    </a:cubicBezTo>
                    <a:cubicBezTo>
                      <a:pt x="29711" y="19992"/>
                      <a:pt x="29711" y="20159"/>
                      <a:pt x="29726" y="20327"/>
                    </a:cubicBezTo>
                    <a:cubicBezTo>
                      <a:pt x="29726" y="20525"/>
                      <a:pt x="29741" y="20723"/>
                      <a:pt x="29741" y="20936"/>
                    </a:cubicBezTo>
                    <a:cubicBezTo>
                      <a:pt x="29756" y="21165"/>
                      <a:pt x="29756" y="21409"/>
                      <a:pt x="29756" y="21653"/>
                    </a:cubicBezTo>
                    <a:cubicBezTo>
                      <a:pt x="29756" y="21744"/>
                      <a:pt x="29756" y="21820"/>
                      <a:pt x="29756" y="21896"/>
                    </a:cubicBezTo>
                    <a:cubicBezTo>
                      <a:pt x="29756" y="22049"/>
                      <a:pt x="29756" y="22186"/>
                      <a:pt x="29756" y="22338"/>
                    </a:cubicBezTo>
                    <a:cubicBezTo>
                      <a:pt x="29756" y="22551"/>
                      <a:pt x="29741" y="22765"/>
                      <a:pt x="29726" y="22978"/>
                    </a:cubicBezTo>
                    <a:cubicBezTo>
                      <a:pt x="29726" y="23009"/>
                      <a:pt x="29726" y="23039"/>
                      <a:pt x="29726" y="23069"/>
                    </a:cubicBezTo>
                    <a:cubicBezTo>
                      <a:pt x="29711" y="23298"/>
                      <a:pt x="29696" y="23527"/>
                      <a:pt x="29665" y="23740"/>
                    </a:cubicBezTo>
                    <a:cubicBezTo>
                      <a:pt x="29665" y="23816"/>
                      <a:pt x="29650" y="23907"/>
                      <a:pt x="29650" y="23984"/>
                    </a:cubicBezTo>
                    <a:cubicBezTo>
                      <a:pt x="29619" y="24121"/>
                      <a:pt x="29604" y="24258"/>
                      <a:pt x="29589" y="24395"/>
                    </a:cubicBezTo>
                    <a:cubicBezTo>
                      <a:pt x="29589" y="24471"/>
                      <a:pt x="29574" y="24547"/>
                      <a:pt x="29558" y="24608"/>
                    </a:cubicBezTo>
                    <a:cubicBezTo>
                      <a:pt x="29543" y="24745"/>
                      <a:pt x="29513" y="24883"/>
                      <a:pt x="29497" y="25004"/>
                    </a:cubicBezTo>
                    <a:cubicBezTo>
                      <a:pt x="29482" y="25126"/>
                      <a:pt x="29452" y="25248"/>
                      <a:pt x="29437" y="25370"/>
                    </a:cubicBezTo>
                    <a:cubicBezTo>
                      <a:pt x="29421" y="25324"/>
                      <a:pt x="29421" y="25294"/>
                      <a:pt x="29406" y="25263"/>
                    </a:cubicBezTo>
                    <a:cubicBezTo>
                      <a:pt x="29345" y="25050"/>
                      <a:pt x="29284" y="24852"/>
                      <a:pt x="29223" y="24639"/>
                    </a:cubicBezTo>
                    <a:cubicBezTo>
                      <a:pt x="29071" y="24243"/>
                      <a:pt x="28919" y="23847"/>
                      <a:pt x="28766" y="23466"/>
                    </a:cubicBezTo>
                    <a:cubicBezTo>
                      <a:pt x="28690" y="23268"/>
                      <a:pt x="28599" y="23085"/>
                      <a:pt x="28522" y="22887"/>
                    </a:cubicBezTo>
                    <a:cubicBezTo>
                      <a:pt x="28477" y="22795"/>
                      <a:pt x="28446" y="22704"/>
                      <a:pt x="28400" y="22612"/>
                    </a:cubicBezTo>
                    <a:cubicBezTo>
                      <a:pt x="28355" y="22521"/>
                      <a:pt x="28309" y="22430"/>
                      <a:pt x="28248" y="22323"/>
                    </a:cubicBezTo>
                    <a:cubicBezTo>
                      <a:pt x="28202" y="22247"/>
                      <a:pt x="28157" y="22155"/>
                      <a:pt x="28081" y="22079"/>
                    </a:cubicBezTo>
                    <a:cubicBezTo>
                      <a:pt x="28050" y="22033"/>
                      <a:pt x="28004" y="21988"/>
                      <a:pt x="27974" y="21942"/>
                    </a:cubicBezTo>
                    <a:cubicBezTo>
                      <a:pt x="27928" y="21912"/>
                      <a:pt x="27898" y="21881"/>
                      <a:pt x="27852" y="21851"/>
                    </a:cubicBezTo>
                    <a:cubicBezTo>
                      <a:pt x="27806" y="21820"/>
                      <a:pt x="27776" y="21790"/>
                      <a:pt x="27715" y="21774"/>
                    </a:cubicBezTo>
                    <a:cubicBezTo>
                      <a:pt x="27669" y="21744"/>
                      <a:pt x="27623" y="21729"/>
                      <a:pt x="27578" y="21698"/>
                    </a:cubicBezTo>
                    <a:cubicBezTo>
                      <a:pt x="27471" y="21668"/>
                      <a:pt x="27380" y="21637"/>
                      <a:pt x="27273" y="21622"/>
                    </a:cubicBezTo>
                    <a:cubicBezTo>
                      <a:pt x="27182" y="21607"/>
                      <a:pt x="27075" y="21607"/>
                      <a:pt x="26984" y="21607"/>
                    </a:cubicBezTo>
                    <a:cubicBezTo>
                      <a:pt x="26923" y="21607"/>
                      <a:pt x="26877" y="21622"/>
                      <a:pt x="26816" y="21637"/>
                    </a:cubicBezTo>
                    <a:cubicBezTo>
                      <a:pt x="26770" y="21653"/>
                      <a:pt x="26725" y="21683"/>
                      <a:pt x="26679" y="21714"/>
                    </a:cubicBezTo>
                    <a:cubicBezTo>
                      <a:pt x="26633" y="21759"/>
                      <a:pt x="26618" y="21805"/>
                      <a:pt x="26603" y="21866"/>
                    </a:cubicBezTo>
                    <a:cubicBezTo>
                      <a:pt x="26587" y="21942"/>
                      <a:pt x="26587" y="22033"/>
                      <a:pt x="26603" y="22110"/>
                    </a:cubicBezTo>
                    <a:cubicBezTo>
                      <a:pt x="26618" y="22171"/>
                      <a:pt x="26633" y="22216"/>
                      <a:pt x="26648" y="22262"/>
                    </a:cubicBezTo>
                    <a:cubicBezTo>
                      <a:pt x="26664" y="22308"/>
                      <a:pt x="26679" y="22353"/>
                      <a:pt x="26709" y="22399"/>
                    </a:cubicBezTo>
                    <a:cubicBezTo>
                      <a:pt x="26740" y="22430"/>
                      <a:pt x="26755" y="22475"/>
                      <a:pt x="26785" y="22521"/>
                    </a:cubicBezTo>
                    <a:cubicBezTo>
                      <a:pt x="26846" y="22612"/>
                      <a:pt x="26907" y="22689"/>
                      <a:pt x="26984" y="22765"/>
                    </a:cubicBezTo>
                    <a:cubicBezTo>
                      <a:pt x="27044" y="22841"/>
                      <a:pt x="27121" y="22917"/>
                      <a:pt x="27197" y="22978"/>
                    </a:cubicBezTo>
                    <a:cubicBezTo>
                      <a:pt x="27364" y="23115"/>
                      <a:pt x="27532" y="23252"/>
                      <a:pt x="27700" y="23389"/>
                    </a:cubicBezTo>
                    <a:cubicBezTo>
                      <a:pt x="27791" y="23466"/>
                      <a:pt x="27898" y="23542"/>
                      <a:pt x="27989" y="23618"/>
                    </a:cubicBezTo>
                    <a:cubicBezTo>
                      <a:pt x="28187" y="23786"/>
                      <a:pt x="28385" y="23953"/>
                      <a:pt x="28568" y="24151"/>
                    </a:cubicBezTo>
                    <a:cubicBezTo>
                      <a:pt x="28629" y="24227"/>
                      <a:pt x="28690" y="24304"/>
                      <a:pt x="28751" y="24395"/>
                    </a:cubicBezTo>
                    <a:cubicBezTo>
                      <a:pt x="28761" y="24405"/>
                      <a:pt x="28771" y="24415"/>
                      <a:pt x="28781" y="24425"/>
                    </a:cubicBezTo>
                    <a:lnTo>
                      <a:pt x="28781" y="24425"/>
                    </a:lnTo>
                    <a:cubicBezTo>
                      <a:pt x="28888" y="24593"/>
                      <a:pt x="28979" y="24745"/>
                      <a:pt x="29071" y="24898"/>
                    </a:cubicBezTo>
                    <a:lnTo>
                      <a:pt x="29178" y="25203"/>
                    </a:lnTo>
                    <a:cubicBezTo>
                      <a:pt x="29178" y="25203"/>
                      <a:pt x="29162" y="25187"/>
                      <a:pt x="29162" y="25187"/>
                    </a:cubicBezTo>
                    <a:lnTo>
                      <a:pt x="29162" y="25187"/>
                    </a:lnTo>
                    <a:cubicBezTo>
                      <a:pt x="29208" y="25279"/>
                      <a:pt x="29238" y="25370"/>
                      <a:pt x="29269" y="25462"/>
                    </a:cubicBezTo>
                    <a:cubicBezTo>
                      <a:pt x="29269" y="25507"/>
                      <a:pt x="29284" y="25538"/>
                      <a:pt x="29299" y="25583"/>
                    </a:cubicBezTo>
                    <a:cubicBezTo>
                      <a:pt x="29315" y="25644"/>
                      <a:pt x="29345" y="25705"/>
                      <a:pt x="29360" y="25766"/>
                    </a:cubicBezTo>
                    <a:cubicBezTo>
                      <a:pt x="29330" y="25888"/>
                      <a:pt x="29315" y="26010"/>
                      <a:pt x="29284" y="26132"/>
                    </a:cubicBezTo>
                    <a:cubicBezTo>
                      <a:pt x="29269" y="26239"/>
                      <a:pt x="29238" y="26345"/>
                      <a:pt x="29223" y="26452"/>
                    </a:cubicBezTo>
                    <a:lnTo>
                      <a:pt x="29193" y="26452"/>
                    </a:lnTo>
                    <a:cubicBezTo>
                      <a:pt x="29071" y="26421"/>
                      <a:pt x="28949" y="26406"/>
                      <a:pt x="28827" y="26406"/>
                    </a:cubicBezTo>
                    <a:cubicBezTo>
                      <a:pt x="28720" y="26406"/>
                      <a:pt x="28599" y="26421"/>
                      <a:pt x="28477" y="26437"/>
                    </a:cubicBezTo>
                    <a:cubicBezTo>
                      <a:pt x="28355" y="26467"/>
                      <a:pt x="28233" y="26498"/>
                      <a:pt x="28111" y="26528"/>
                    </a:cubicBezTo>
                    <a:cubicBezTo>
                      <a:pt x="28020" y="26574"/>
                      <a:pt x="27928" y="26619"/>
                      <a:pt x="27852" y="26665"/>
                    </a:cubicBezTo>
                    <a:cubicBezTo>
                      <a:pt x="27837" y="26543"/>
                      <a:pt x="27822" y="26421"/>
                      <a:pt x="27806" y="26300"/>
                    </a:cubicBezTo>
                    <a:cubicBezTo>
                      <a:pt x="27806" y="26162"/>
                      <a:pt x="27791" y="26025"/>
                      <a:pt x="27791" y="25888"/>
                    </a:cubicBezTo>
                    <a:cubicBezTo>
                      <a:pt x="27791" y="25736"/>
                      <a:pt x="27791" y="25599"/>
                      <a:pt x="27791" y="25462"/>
                    </a:cubicBezTo>
                    <a:cubicBezTo>
                      <a:pt x="27776" y="25309"/>
                      <a:pt x="27776" y="25172"/>
                      <a:pt x="27761" y="25020"/>
                    </a:cubicBezTo>
                    <a:cubicBezTo>
                      <a:pt x="27761" y="24883"/>
                      <a:pt x="27745" y="24730"/>
                      <a:pt x="27684" y="24593"/>
                    </a:cubicBezTo>
                    <a:cubicBezTo>
                      <a:pt x="27654" y="24532"/>
                      <a:pt x="27608" y="24486"/>
                      <a:pt x="27547" y="24471"/>
                    </a:cubicBezTo>
                    <a:cubicBezTo>
                      <a:pt x="27509" y="24458"/>
                      <a:pt x="27470" y="24454"/>
                      <a:pt x="27433" y="24454"/>
                    </a:cubicBezTo>
                    <a:cubicBezTo>
                      <a:pt x="27381" y="24454"/>
                      <a:pt x="27332" y="24462"/>
                      <a:pt x="27288" y="24471"/>
                    </a:cubicBezTo>
                    <a:cubicBezTo>
                      <a:pt x="27212" y="24486"/>
                      <a:pt x="27136" y="24502"/>
                      <a:pt x="27060" y="24532"/>
                    </a:cubicBezTo>
                    <a:cubicBezTo>
                      <a:pt x="26923" y="24578"/>
                      <a:pt x="26801" y="24654"/>
                      <a:pt x="26664" y="24730"/>
                    </a:cubicBezTo>
                    <a:cubicBezTo>
                      <a:pt x="26542" y="24791"/>
                      <a:pt x="26435" y="24883"/>
                      <a:pt x="26328" y="24989"/>
                    </a:cubicBezTo>
                    <a:cubicBezTo>
                      <a:pt x="26267" y="25035"/>
                      <a:pt x="26207" y="25096"/>
                      <a:pt x="26146" y="25142"/>
                    </a:cubicBezTo>
                    <a:cubicBezTo>
                      <a:pt x="26100" y="25187"/>
                      <a:pt x="26054" y="25248"/>
                      <a:pt x="26008" y="25294"/>
                    </a:cubicBezTo>
                    <a:cubicBezTo>
                      <a:pt x="25887" y="25446"/>
                      <a:pt x="25780" y="25614"/>
                      <a:pt x="25795" y="25812"/>
                    </a:cubicBezTo>
                    <a:cubicBezTo>
                      <a:pt x="25810" y="25934"/>
                      <a:pt x="25871" y="26056"/>
                      <a:pt x="25978" y="26117"/>
                    </a:cubicBezTo>
                    <a:cubicBezTo>
                      <a:pt x="26054" y="26162"/>
                      <a:pt x="26130" y="26193"/>
                      <a:pt x="26222" y="26208"/>
                    </a:cubicBezTo>
                    <a:cubicBezTo>
                      <a:pt x="26313" y="26223"/>
                      <a:pt x="26405" y="26239"/>
                      <a:pt x="26496" y="26239"/>
                    </a:cubicBezTo>
                    <a:cubicBezTo>
                      <a:pt x="26587" y="26254"/>
                      <a:pt x="26679" y="26254"/>
                      <a:pt x="26755" y="26269"/>
                    </a:cubicBezTo>
                    <a:cubicBezTo>
                      <a:pt x="26801" y="26284"/>
                      <a:pt x="26846" y="26284"/>
                      <a:pt x="26892" y="26300"/>
                    </a:cubicBezTo>
                    <a:cubicBezTo>
                      <a:pt x="26938" y="26315"/>
                      <a:pt x="26999" y="26345"/>
                      <a:pt x="27044" y="26360"/>
                    </a:cubicBezTo>
                    <a:cubicBezTo>
                      <a:pt x="27075" y="26376"/>
                      <a:pt x="27121" y="26391"/>
                      <a:pt x="27151" y="26421"/>
                    </a:cubicBezTo>
                    <a:cubicBezTo>
                      <a:pt x="27197" y="26437"/>
                      <a:pt x="27227" y="26467"/>
                      <a:pt x="27273" y="26482"/>
                    </a:cubicBezTo>
                    <a:cubicBezTo>
                      <a:pt x="27349" y="26543"/>
                      <a:pt x="27441" y="26589"/>
                      <a:pt x="27517" y="26650"/>
                    </a:cubicBezTo>
                    <a:cubicBezTo>
                      <a:pt x="27547" y="26680"/>
                      <a:pt x="27563" y="26696"/>
                      <a:pt x="27593" y="26711"/>
                    </a:cubicBezTo>
                    <a:lnTo>
                      <a:pt x="27593" y="26726"/>
                    </a:lnTo>
                    <a:cubicBezTo>
                      <a:pt x="27593" y="26772"/>
                      <a:pt x="27608" y="26818"/>
                      <a:pt x="27608" y="26863"/>
                    </a:cubicBezTo>
                    <a:cubicBezTo>
                      <a:pt x="27563" y="26909"/>
                      <a:pt x="27517" y="26970"/>
                      <a:pt x="27502" y="27016"/>
                    </a:cubicBezTo>
                    <a:cubicBezTo>
                      <a:pt x="27441" y="27137"/>
                      <a:pt x="27410" y="27259"/>
                      <a:pt x="27456" y="27381"/>
                    </a:cubicBezTo>
                    <a:cubicBezTo>
                      <a:pt x="27471" y="27442"/>
                      <a:pt x="27502" y="27503"/>
                      <a:pt x="27532" y="27549"/>
                    </a:cubicBezTo>
                    <a:cubicBezTo>
                      <a:pt x="27578" y="27625"/>
                      <a:pt x="27623" y="27686"/>
                      <a:pt x="27669" y="27747"/>
                    </a:cubicBezTo>
                    <a:cubicBezTo>
                      <a:pt x="27684" y="27762"/>
                      <a:pt x="27700" y="27777"/>
                      <a:pt x="27700" y="27793"/>
                    </a:cubicBezTo>
                    <a:cubicBezTo>
                      <a:pt x="27730" y="28006"/>
                      <a:pt x="27761" y="28219"/>
                      <a:pt x="27806" y="28417"/>
                    </a:cubicBezTo>
                    <a:cubicBezTo>
                      <a:pt x="27913" y="28981"/>
                      <a:pt x="28035" y="29545"/>
                      <a:pt x="28081" y="30124"/>
                    </a:cubicBezTo>
                    <a:cubicBezTo>
                      <a:pt x="28081" y="30185"/>
                      <a:pt x="28096" y="30246"/>
                      <a:pt x="28096" y="30291"/>
                    </a:cubicBezTo>
                    <a:cubicBezTo>
                      <a:pt x="28096" y="30322"/>
                      <a:pt x="28096" y="30337"/>
                      <a:pt x="28096" y="30352"/>
                    </a:cubicBezTo>
                    <a:cubicBezTo>
                      <a:pt x="28096" y="30383"/>
                      <a:pt x="28096" y="30413"/>
                      <a:pt x="28111" y="30428"/>
                    </a:cubicBezTo>
                    <a:cubicBezTo>
                      <a:pt x="28050" y="30642"/>
                      <a:pt x="27974" y="30855"/>
                      <a:pt x="27898" y="31068"/>
                    </a:cubicBezTo>
                    <a:lnTo>
                      <a:pt x="27882" y="31068"/>
                    </a:lnTo>
                    <a:cubicBezTo>
                      <a:pt x="27898" y="31068"/>
                      <a:pt x="27898" y="31068"/>
                      <a:pt x="27898" y="31053"/>
                    </a:cubicBezTo>
                    <a:lnTo>
                      <a:pt x="27898" y="31053"/>
                    </a:lnTo>
                    <a:cubicBezTo>
                      <a:pt x="27898" y="31053"/>
                      <a:pt x="27882" y="31068"/>
                      <a:pt x="27882" y="31068"/>
                    </a:cubicBezTo>
                    <a:lnTo>
                      <a:pt x="27745" y="31068"/>
                    </a:lnTo>
                    <a:cubicBezTo>
                      <a:pt x="27728" y="31066"/>
                      <a:pt x="27711" y="31065"/>
                      <a:pt x="27694" y="31065"/>
                    </a:cubicBezTo>
                    <a:cubicBezTo>
                      <a:pt x="27578" y="31065"/>
                      <a:pt x="27475" y="31110"/>
                      <a:pt x="27395" y="31190"/>
                    </a:cubicBezTo>
                    <a:cubicBezTo>
                      <a:pt x="27319" y="31266"/>
                      <a:pt x="27273" y="31373"/>
                      <a:pt x="27273" y="31464"/>
                    </a:cubicBezTo>
                    <a:cubicBezTo>
                      <a:pt x="27273" y="31541"/>
                      <a:pt x="27288" y="31617"/>
                      <a:pt x="27334" y="31678"/>
                    </a:cubicBezTo>
                    <a:cubicBezTo>
                      <a:pt x="27364" y="31723"/>
                      <a:pt x="27410" y="31754"/>
                      <a:pt x="27441" y="31784"/>
                    </a:cubicBezTo>
                    <a:cubicBezTo>
                      <a:pt x="27486" y="31815"/>
                      <a:pt x="27517" y="31845"/>
                      <a:pt x="27563" y="31861"/>
                    </a:cubicBezTo>
                    <a:cubicBezTo>
                      <a:pt x="27578" y="31876"/>
                      <a:pt x="27593" y="31891"/>
                      <a:pt x="27608" y="31906"/>
                    </a:cubicBezTo>
                    <a:cubicBezTo>
                      <a:pt x="27593" y="31937"/>
                      <a:pt x="27578" y="31983"/>
                      <a:pt x="27563" y="32028"/>
                    </a:cubicBezTo>
                    <a:cubicBezTo>
                      <a:pt x="27425" y="32424"/>
                      <a:pt x="27273" y="32805"/>
                      <a:pt x="27121" y="33201"/>
                    </a:cubicBezTo>
                    <a:cubicBezTo>
                      <a:pt x="27105" y="33186"/>
                      <a:pt x="27105" y="33171"/>
                      <a:pt x="27105" y="33156"/>
                    </a:cubicBezTo>
                    <a:cubicBezTo>
                      <a:pt x="27105" y="33079"/>
                      <a:pt x="27090" y="33019"/>
                      <a:pt x="27075" y="32958"/>
                    </a:cubicBezTo>
                    <a:cubicBezTo>
                      <a:pt x="27060" y="32836"/>
                      <a:pt x="27014" y="32714"/>
                      <a:pt x="26968" y="32577"/>
                    </a:cubicBezTo>
                    <a:cubicBezTo>
                      <a:pt x="26892" y="32348"/>
                      <a:pt x="26770" y="32104"/>
                      <a:pt x="26648" y="31891"/>
                    </a:cubicBezTo>
                    <a:cubicBezTo>
                      <a:pt x="26542" y="31663"/>
                      <a:pt x="26420" y="31449"/>
                      <a:pt x="26298" y="31221"/>
                    </a:cubicBezTo>
                    <a:cubicBezTo>
                      <a:pt x="26283" y="31190"/>
                      <a:pt x="26267" y="31145"/>
                      <a:pt x="26237" y="31114"/>
                    </a:cubicBezTo>
                    <a:cubicBezTo>
                      <a:pt x="26130" y="30886"/>
                      <a:pt x="26024" y="30672"/>
                      <a:pt x="25932" y="30459"/>
                    </a:cubicBezTo>
                    <a:cubicBezTo>
                      <a:pt x="25871" y="30337"/>
                      <a:pt x="25826" y="30215"/>
                      <a:pt x="25780" y="30108"/>
                    </a:cubicBezTo>
                    <a:cubicBezTo>
                      <a:pt x="25734" y="29987"/>
                      <a:pt x="25688" y="29880"/>
                      <a:pt x="25643" y="29773"/>
                    </a:cubicBezTo>
                    <a:cubicBezTo>
                      <a:pt x="25597" y="29651"/>
                      <a:pt x="25551" y="29545"/>
                      <a:pt x="25490" y="29438"/>
                    </a:cubicBezTo>
                    <a:cubicBezTo>
                      <a:pt x="25445" y="29316"/>
                      <a:pt x="25369" y="29210"/>
                      <a:pt x="25277" y="29118"/>
                    </a:cubicBezTo>
                    <a:cubicBezTo>
                      <a:pt x="25201" y="29027"/>
                      <a:pt x="25094" y="28935"/>
                      <a:pt x="24972" y="28890"/>
                    </a:cubicBezTo>
                    <a:cubicBezTo>
                      <a:pt x="24866" y="28829"/>
                      <a:pt x="24729" y="28783"/>
                      <a:pt x="24607" y="28752"/>
                    </a:cubicBezTo>
                    <a:cubicBezTo>
                      <a:pt x="24509" y="28728"/>
                      <a:pt x="24412" y="28716"/>
                      <a:pt x="24314" y="28716"/>
                    </a:cubicBezTo>
                    <a:cubicBezTo>
                      <a:pt x="24168" y="28716"/>
                      <a:pt x="24022" y="28743"/>
                      <a:pt x="23875" y="28798"/>
                    </a:cubicBezTo>
                    <a:cubicBezTo>
                      <a:pt x="23830" y="28829"/>
                      <a:pt x="23769" y="28844"/>
                      <a:pt x="23723" y="28890"/>
                    </a:cubicBezTo>
                    <a:cubicBezTo>
                      <a:pt x="23875" y="28524"/>
                      <a:pt x="24043" y="28158"/>
                      <a:pt x="24195" y="27808"/>
                    </a:cubicBezTo>
                    <a:cubicBezTo>
                      <a:pt x="24211" y="27777"/>
                      <a:pt x="24241" y="27747"/>
                      <a:pt x="24256" y="27716"/>
                    </a:cubicBezTo>
                    <a:cubicBezTo>
                      <a:pt x="24287" y="27656"/>
                      <a:pt x="24332" y="27595"/>
                      <a:pt x="24363" y="27534"/>
                    </a:cubicBezTo>
                    <a:cubicBezTo>
                      <a:pt x="24439" y="27427"/>
                      <a:pt x="24531" y="27305"/>
                      <a:pt x="24607" y="27183"/>
                    </a:cubicBezTo>
                    <a:cubicBezTo>
                      <a:pt x="24683" y="27061"/>
                      <a:pt x="24759" y="26939"/>
                      <a:pt x="24805" y="26818"/>
                    </a:cubicBezTo>
                    <a:cubicBezTo>
                      <a:pt x="24835" y="26741"/>
                      <a:pt x="24866" y="26680"/>
                      <a:pt x="24896" y="26619"/>
                    </a:cubicBezTo>
                    <a:cubicBezTo>
                      <a:pt x="24911" y="26559"/>
                      <a:pt x="24942" y="26482"/>
                      <a:pt x="24957" y="26421"/>
                    </a:cubicBezTo>
                    <a:cubicBezTo>
                      <a:pt x="25003" y="26284"/>
                      <a:pt x="25049" y="26147"/>
                      <a:pt x="25064" y="26010"/>
                    </a:cubicBezTo>
                    <a:cubicBezTo>
                      <a:pt x="25064" y="25995"/>
                      <a:pt x="25079" y="25980"/>
                      <a:pt x="25079" y="25964"/>
                    </a:cubicBezTo>
                    <a:cubicBezTo>
                      <a:pt x="25094" y="25842"/>
                      <a:pt x="25110" y="25721"/>
                      <a:pt x="25110" y="25599"/>
                    </a:cubicBezTo>
                    <a:cubicBezTo>
                      <a:pt x="25110" y="25462"/>
                      <a:pt x="25110" y="25340"/>
                      <a:pt x="25110" y="25203"/>
                    </a:cubicBezTo>
                    <a:cubicBezTo>
                      <a:pt x="25125" y="24928"/>
                      <a:pt x="25125" y="24654"/>
                      <a:pt x="25110" y="24365"/>
                    </a:cubicBezTo>
                    <a:cubicBezTo>
                      <a:pt x="25094" y="24227"/>
                      <a:pt x="25094" y="24090"/>
                      <a:pt x="25079" y="23953"/>
                    </a:cubicBezTo>
                    <a:cubicBezTo>
                      <a:pt x="25064" y="23816"/>
                      <a:pt x="25064" y="23679"/>
                      <a:pt x="25049" y="23557"/>
                    </a:cubicBezTo>
                    <a:cubicBezTo>
                      <a:pt x="25033" y="23405"/>
                      <a:pt x="25018" y="23268"/>
                      <a:pt x="24988" y="23130"/>
                    </a:cubicBezTo>
                    <a:cubicBezTo>
                      <a:pt x="24972" y="22993"/>
                      <a:pt x="24927" y="22856"/>
                      <a:pt x="24896" y="22734"/>
                    </a:cubicBezTo>
                    <a:cubicBezTo>
                      <a:pt x="24820" y="22460"/>
                      <a:pt x="24729" y="22186"/>
                      <a:pt x="24607" y="21927"/>
                    </a:cubicBezTo>
                    <a:cubicBezTo>
                      <a:pt x="24591" y="21866"/>
                      <a:pt x="24561" y="21805"/>
                      <a:pt x="24531" y="21744"/>
                    </a:cubicBezTo>
                    <a:cubicBezTo>
                      <a:pt x="24485" y="21668"/>
                      <a:pt x="24454" y="21592"/>
                      <a:pt x="24409" y="21531"/>
                    </a:cubicBezTo>
                    <a:cubicBezTo>
                      <a:pt x="24378" y="21485"/>
                      <a:pt x="24317" y="21439"/>
                      <a:pt x="24272" y="21424"/>
                    </a:cubicBezTo>
                    <a:cubicBezTo>
                      <a:pt x="24211" y="21424"/>
                      <a:pt x="24180" y="21454"/>
                      <a:pt x="24150" y="21485"/>
                    </a:cubicBezTo>
                    <a:cubicBezTo>
                      <a:pt x="24104" y="21546"/>
                      <a:pt x="24089" y="21607"/>
                      <a:pt x="24073" y="21683"/>
                    </a:cubicBezTo>
                    <a:cubicBezTo>
                      <a:pt x="24058" y="21744"/>
                      <a:pt x="24043" y="21805"/>
                      <a:pt x="24028" y="21881"/>
                    </a:cubicBezTo>
                    <a:cubicBezTo>
                      <a:pt x="24013" y="21942"/>
                      <a:pt x="23997" y="22003"/>
                      <a:pt x="23982" y="22079"/>
                    </a:cubicBezTo>
                    <a:cubicBezTo>
                      <a:pt x="23952" y="22201"/>
                      <a:pt x="23921" y="22338"/>
                      <a:pt x="23891" y="22460"/>
                    </a:cubicBezTo>
                    <a:lnTo>
                      <a:pt x="23875" y="22460"/>
                    </a:lnTo>
                    <a:cubicBezTo>
                      <a:pt x="23830" y="22612"/>
                      <a:pt x="23784" y="22750"/>
                      <a:pt x="23723" y="22887"/>
                    </a:cubicBezTo>
                    <a:cubicBezTo>
                      <a:pt x="23693" y="22963"/>
                      <a:pt x="23677" y="23039"/>
                      <a:pt x="23647" y="23115"/>
                    </a:cubicBezTo>
                    <a:cubicBezTo>
                      <a:pt x="23616" y="23176"/>
                      <a:pt x="23586" y="23252"/>
                      <a:pt x="23555" y="23329"/>
                    </a:cubicBezTo>
                    <a:cubicBezTo>
                      <a:pt x="23495" y="23450"/>
                      <a:pt x="23434" y="23572"/>
                      <a:pt x="23373" y="23694"/>
                    </a:cubicBezTo>
                    <a:cubicBezTo>
                      <a:pt x="23296" y="23801"/>
                      <a:pt x="23236" y="23923"/>
                      <a:pt x="23159" y="24045"/>
                    </a:cubicBezTo>
                    <a:cubicBezTo>
                      <a:pt x="23098" y="24166"/>
                      <a:pt x="23053" y="24273"/>
                      <a:pt x="22992" y="24395"/>
                    </a:cubicBezTo>
                    <a:cubicBezTo>
                      <a:pt x="22946" y="24517"/>
                      <a:pt x="22900" y="24639"/>
                      <a:pt x="22839" y="24761"/>
                    </a:cubicBezTo>
                    <a:lnTo>
                      <a:pt x="22748" y="24944"/>
                    </a:lnTo>
                    <a:cubicBezTo>
                      <a:pt x="22687" y="25065"/>
                      <a:pt x="22626" y="25187"/>
                      <a:pt x="22550" y="25309"/>
                    </a:cubicBezTo>
                    <a:cubicBezTo>
                      <a:pt x="22489" y="25431"/>
                      <a:pt x="22413" y="25553"/>
                      <a:pt x="22337" y="25690"/>
                    </a:cubicBezTo>
                    <a:cubicBezTo>
                      <a:pt x="22184" y="25934"/>
                      <a:pt x="22032" y="26162"/>
                      <a:pt x="21895" y="26406"/>
                    </a:cubicBezTo>
                    <a:cubicBezTo>
                      <a:pt x="21819" y="26528"/>
                      <a:pt x="21742" y="26650"/>
                      <a:pt x="21666" y="26757"/>
                    </a:cubicBezTo>
                    <a:cubicBezTo>
                      <a:pt x="21605" y="26878"/>
                      <a:pt x="21529" y="26985"/>
                      <a:pt x="21453" y="27107"/>
                    </a:cubicBezTo>
                    <a:cubicBezTo>
                      <a:pt x="21316" y="27336"/>
                      <a:pt x="21179" y="27595"/>
                      <a:pt x="21026" y="27823"/>
                    </a:cubicBezTo>
                    <a:lnTo>
                      <a:pt x="20904" y="28021"/>
                    </a:lnTo>
                    <a:cubicBezTo>
                      <a:pt x="20874" y="28067"/>
                      <a:pt x="20828" y="28128"/>
                      <a:pt x="20783" y="28189"/>
                    </a:cubicBezTo>
                    <a:cubicBezTo>
                      <a:pt x="20691" y="28295"/>
                      <a:pt x="20615" y="28402"/>
                      <a:pt x="20539" y="28524"/>
                    </a:cubicBezTo>
                    <a:cubicBezTo>
                      <a:pt x="20463" y="28646"/>
                      <a:pt x="20371" y="28752"/>
                      <a:pt x="20295" y="28874"/>
                    </a:cubicBezTo>
                    <a:cubicBezTo>
                      <a:pt x="20204" y="28996"/>
                      <a:pt x="20127" y="29103"/>
                      <a:pt x="20051" y="29225"/>
                    </a:cubicBezTo>
                    <a:cubicBezTo>
                      <a:pt x="19960" y="29347"/>
                      <a:pt x="19884" y="29469"/>
                      <a:pt x="19807" y="29575"/>
                    </a:cubicBezTo>
                    <a:cubicBezTo>
                      <a:pt x="19792" y="29621"/>
                      <a:pt x="19762" y="29651"/>
                      <a:pt x="19746" y="29697"/>
                    </a:cubicBezTo>
                    <a:cubicBezTo>
                      <a:pt x="19716" y="29743"/>
                      <a:pt x="19701" y="29773"/>
                      <a:pt x="19686" y="29804"/>
                    </a:cubicBezTo>
                    <a:cubicBezTo>
                      <a:pt x="19655" y="29849"/>
                      <a:pt x="19640" y="29895"/>
                      <a:pt x="19609" y="29956"/>
                    </a:cubicBezTo>
                    <a:cubicBezTo>
                      <a:pt x="19594" y="30002"/>
                      <a:pt x="19579" y="30048"/>
                      <a:pt x="19564" y="30093"/>
                    </a:cubicBezTo>
                    <a:cubicBezTo>
                      <a:pt x="19518" y="30169"/>
                      <a:pt x="19503" y="30246"/>
                      <a:pt x="19472" y="30322"/>
                    </a:cubicBezTo>
                    <a:cubicBezTo>
                      <a:pt x="19442" y="30428"/>
                      <a:pt x="19411" y="30520"/>
                      <a:pt x="19396" y="30611"/>
                    </a:cubicBezTo>
                    <a:cubicBezTo>
                      <a:pt x="19350" y="30748"/>
                      <a:pt x="19335" y="30886"/>
                      <a:pt x="19305" y="31023"/>
                    </a:cubicBezTo>
                    <a:cubicBezTo>
                      <a:pt x="19289" y="31175"/>
                      <a:pt x="19259" y="31312"/>
                      <a:pt x="19244" y="31464"/>
                    </a:cubicBezTo>
                    <a:cubicBezTo>
                      <a:pt x="19198" y="31739"/>
                      <a:pt x="19152" y="31998"/>
                      <a:pt x="19107" y="32272"/>
                    </a:cubicBezTo>
                    <a:cubicBezTo>
                      <a:pt x="19091" y="32379"/>
                      <a:pt x="19076" y="32470"/>
                      <a:pt x="19046" y="32577"/>
                    </a:cubicBezTo>
                    <a:cubicBezTo>
                      <a:pt x="19030" y="32668"/>
                      <a:pt x="19015" y="32760"/>
                      <a:pt x="19000" y="32851"/>
                    </a:cubicBezTo>
                    <a:cubicBezTo>
                      <a:pt x="19000" y="32942"/>
                      <a:pt x="18985" y="33034"/>
                      <a:pt x="18969" y="33125"/>
                    </a:cubicBezTo>
                    <a:cubicBezTo>
                      <a:pt x="18969" y="33156"/>
                      <a:pt x="18954" y="33171"/>
                      <a:pt x="18954" y="33201"/>
                    </a:cubicBezTo>
                    <a:cubicBezTo>
                      <a:pt x="18954" y="33217"/>
                      <a:pt x="18954" y="33217"/>
                      <a:pt x="18954" y="33232"/>
                    </a:cubicBezTo>
                    <a:cubicBezTo>
                      <a:pt x="18908" y="33323"/>
                      <a:pt x="18863" y="33415"/>
                      <a:pt x="18817" y="33506"/>
                    </a:cubicBezTo>
                    <a:cubicBezTo>
                      <a:pt x="18756" y="33628"/>
                      <a:pt x="18695" y="33750"/>
                      <a:pt x="18634" y="33872"/>
                    </a:cubicBezTo>
                    <a:cubicBezTo>
                      <a:pt x="18499" y="34142"/>
                      <a:pt x="18379" y="34398"/>
                      <a:pt x="18259" y="34667"/>
                    </a:cubicBezTo>
                    <a:lnTo>
                      <a:pt x="18259" y="34667"/>
                    </a:lnTo>
                    <a:cubicBezTo>
                      <a:pt x="18263" y="34664"/>
                      <a:pt x="18269" y="34664"/>
                      <a:pt x="18269" y="34664"/>
                    </a:cubicBezTo>
                    <a:lnTo>
                      <a:pt x="18269" y="34664"/>
                    </a:lnTo>
                    <a:cubicBezTo>
                      <a:pt x="18253" y="34694"/>
                      <a:pt x="18238" y="34725"/>
                      <a:pt x="18223" y="34755"/>
                    </a:cubicBezTo>
                    <a:cubicBezTo>
                      <a:pt x="18162" y="34877"/>
                      <a:pt x="18101" y="34999"/>
                      <a:pt x="18040" y="35136"/>
                    </a:cubicBezTo>
                    <a:cubicBezTo>
                      <a:pt x="17979" y="35258"/>
                      <a:pt x="17918" y="35395"/>
                      <a:pt x="17857" y="35532"/>
                    </a:cubicBezTo>
                    <a:cubicBezTo>
                      <a:pt x="17781" y="35715"/>
                      <a:pt x="17720" y="35898"/>
                      <a:pt x="17644" y="36081"/>
                    </a:cubicBezTo>
                    <a:cubicBezTo>
                      <a:pt x="17659" y="35959"/>
                      <a:pt x="17659" y="35852"/>
                      <a:pt x="17674" y="35731"/>
                    </a:cubicBezTo>
                    <a:cubicBezTo>
                      <a:pt x="17690" y="35426"/>
                      <a:pt x="17690" y="35121"/>
                      <a:pt x="17690" y="34816"/>
                    </a:cubicBezTo>
                    <a:cubicBezTo>
                      <a:pt x="17690" y="34694"/>
                      <a:pt x="17690" y="34557"/>
                      <a:pt x="17705" y="34435"/>
                    </a:cubicBezTo>
                    <a:cubicBezTo>
                      <a:pt x="17705" y="34085"/>
                      <a:pt x="17705" y="33735"/>
                      <a:pt x="17705" y="33384"/>
                    </a:cubicBezTo>
                    <a:cubicBezTo>
                      <a:pt x="17735" y="33369"/>
                      <a:pt x="17751" y="33354"/>
                      <a:pt x="17781" y="33338"/>
                    </a:cubicBezTo>
                    <a:cubicBezTo>
                      <a:pt x="17872" y="33293"/>
                      <a:pt x="17964" y="33262"/>
                      <a:pt x="18040" y="33217"/>
                    </a:cubicBezTo>
                    <a:cubicBezTo>
                      <a:pt x="18131" y="33186"/>
                      <a:pt x="18208" y="33140"/>
                      <a:pt x="18299" y="33095"/>
                    </a:cubicBezTo>
                    <a:cubicBezTo>
                      <a:pt x="18330" y="33079"/>
                      <a:pt x="18375" y="33049"/>
                      <a:pt x="18421" y="33019"/>
                    </a:cubicBezTo>
                    <a:cubicBezTo>
                      <a:pt x="18467" y="32988"/>
                      <a:pt x="18497" y="32958"/>
                      <a:pt x="18528" y="32927"/>
                    </a:cubicBezTo>
                    <a:lnTo>
                      <a:pt x="18543" y="32927"/>
                    </a:lnTo>
                    <a:cubicBezTo>
                      <a:pt x="18573" y="32897"/>
                      <a:pt x="18604" y="32866"/>
                      <a:pt x="18634" y="32820"/>
                    </a:cubicBezTo>
                    <a:cubicBezTo>
                      <a:pt x="18695" y="32744"/>
                      <a:pt x="18741" y="32653"/>
                      <a:pt x="18771" y="32561"/>
                    </a:cubicBezTo>
                    <a:cubicBezTo>
                      <a:pt x="18802" y="32470"/>
                      <a:pt x="18832" y="32379"/>
                      <a:pt x="18832" y="32272"/>
                    </a:cubicBezTo>
                    <a:cubicBezTo>
                      <a:pt x="18848" y="32074"/>
                      <a:pt x="18802" y="31876"/>
                      <a:pt x="18756" y="31678"/>
                    </a:cubicBezTo>
                    <a:cubicBezTo>
                      <a:pt x="18710" y="31495"/>
                      <a:pt x="18665" y="31312"/>
                      <a:pt x="18604" y="31129"/>
                    </a:cubicBezTo>
                    <a:cubicBezTo>
                      <a:pt x="18573" y="31038"/>
                      <a:pt x="18528" y="30946"/>
                      <a:pt x="18497" y="30870"/>
                    </a:cubicBezTo>
                    <a:cubicBezTo>
                      <a:pt x="18451" y="30779"/>
                      <a:pt x="18390" y="30703"/>
                      <a:pt x="18345" y="30627"/>
                    </a:cubicBezTo>
                    <a:cubicBezTo>
                      <a:pt x="18238" y="30459"/>
                      <a:pt x="18116" y="30307"/>
                      <a:pt x="17964" y="30185"/>
                    </a:cubicBezTo>
                    <a:cubicBezTo>
                      <a:pt x="17933" y="30154"/>
                      <a:pt x="17888" y="30124"/>
                      <a:pt x="17857" y="30108"/>
                    </a:cubicBezTo>
                    <a:cubicBezTo>
                      <a:pt x="17812" y="30078"/>
                      <a:pt x="17766" y="30048"/>
                      <a:pt x="17720" y="30032"/>
                    </a:cubicBezTo>
                    <a:lnTo>
                      <a:pt x="17705" y="30032"/>
                    </a:lnTo>
                    <a:cubicBezTo>
                      <a:pt x="17705" y="29987"/>
                      <a:pt x="17705" y="29941"/>
                      <a:pt x="17705" y="29910"/>
                    </a:cubicBezTo>
                    <a:cubicBezTo>
                      <a:pt x="17705" y="29789"/>
                      <a:pt x="17720" y="29651"/>
                      <a:pt x="17720" y="29514"/>
                    </a:cubicBezTo>
                    <a:cubicBezTo>
                      <a:pt x="17751" y="29530"/>
                      <a:pt x="17781" y="29530"/>
                      <a:pt x="17796" y="29530"/>
                    </a:cubicBezTo>
                    <a:cubicBezTo>
                      <a:pt x="17903" y="29530"/>
                      <a:pt x="18010" y="29530"/>
                      <a:pt x="18116" y="29514"/>
                    </a:cubicBezTo>
                    <a:cubicBezTo>
                      <a:pt x="18208" y="29514"/>
                      <a:pt x="18314" y="29484"/>
                      <a:pt x="18406" y="29423"/>
                    </a:cubicBezTo>
                    <a:cubicBezTo>
                      <a:pt x="18451" y="29392"/>
                      <a:pt x="18482" y="29362"/>
                      <a:pt x="18528" y="29316"/>
                    </a:cubicBezTo>
                    <a:cubicBezTo>
                      <a:pt x="18558" y="29271"/>
                      <a:pt x="18589" y="29225"/>
                      <a:pt x="18604" y="29179"/>
                    </a:cubicBezTo>
                    <a:cubicBezTo>
                      <a:pt x="18634" y="29133"/>
                      <a:pt x="18649" y="29072"/>
                      <a:pt x="18665" y="29027"/>
                    </a:cubicBezTo>
                    <a:cubicBezTo>
                      <a:pt x="18665" y="28981"/>
                      <a:pt x="18680" y="28920"/>
                      <a:pt x="18680" y="28874"/>
                    </a:cubicBezTo>
                    <a:cubicBezTo>
                      <a:pt x="18665" y="28813"/>
                      <a:pt x="18665" y="28768"/>
                      <a:pt x="18649" y="28707"/>
                    </a:cubicBezTo>
                    <a:cubicBezTo>
                      <a:pt x="18634" y="28646"/>
                      <a:pt x="18604" y="28570"/>
                      <a:pt x="18558" y="28509"/>
                    </a:cubicBezTo>
                    <a:cubicBezTo>
                      <a:pt x="18543" y="28493"/>
                      <a:pt x="18528" y="28463"/>
                      <a:pt x="18512" y="28448"/>
                    </a:cubicBezTo>
                    <a:cubicBezTo>
                      <a:pt x="18497" y="28417"/>
                      <a:pt x="18467" y="28402"/>
                      <a:pt x="18451" y="28387"/>
                    </a:cubicBezTo>
                    <a:cubicBezTo>
                      <a:pt x="18390" y="28311"/>
                      <a:pt x="18299" y="28265"/>
                      <a:pt x="18208" y="28250"/>
                    </a:cubicBezTo>
                    <a:cubicBezTo>
                      <a:pt x="18185" y="28245"/>
                      <a:pt x="18164" y="28243"/>
                      <a:pt x="18144" y="28243"/>
                    </a:cubicBezTo>
                    <a:cubicBezTo>
                      <a:pt x="18096" y="28243"/>
                      <a:pt x="18053" y="28254"/>
                      <a:pt x="18010" y="28265"/>
                    </a:cubicBezTo>
                    <a:cubicBezTo>
                      <a:pt x="17949" y="28280"/>
                      <a:pt x="17903" y="28295"/>
                      <a:pt x="17857" y="28311"/>
                    </a:cubicBezTo>
                    <a:cubicBezTo>
                      <a:pt x="17827" y="28326"/>
                      <a:pt x="17812" y="28341"/>
                      <a:pt x="17796" y="28356"/>
                    </a:cubicBezTo>
                    <a:cubicBezTo>
                      <a:pt x="17812" y="28097"/>
                      <a:pt x="17827" y="27854"/>
                      <a:pt x="17842" y="27610"/>
                    </a:cubicBezTo>
                    <a:cubicBezTo>
                      <a:pt x="17872" y="27259"/>
                      <a:pt x="17903" y="26924"/>
                      <a:pt x="17933" y="26589"/>
                    </a:cubicBezTo>
                    <a:cubicBezTo>
                      <a:pt x="17964" y="26269"/>
                      <a:pt x="17994" y="25934"/>
                      <a:pt x="18040" y="25614"/>
                    </a:cubicBezTo>
                    <a:cubicBezTo>
                      <a:pt x="18055" y="25446"/>
                      <a:pt x="18071" y="25279"/>
                      <a:pt x="18101" y="25111"/>
                    </a:cubicBezTo>
                    <a:cubicBezTo>
                      <a:pt x="18116" y="24928"/>
                      <a:pt x="18147" y="24745"/>
                      <a:pt x="18177" y="24563"/>
                    </a:cubicBezTo>
                    <a:cubicBezTo>
                      <a:pt x="18192" y="24486"/>
                      <a:pt x="18192" y="24410"/>
                      <a:pt x="18208" y="24349"/>
                    </a:cubicBezTo>
                    <a:cubicBezTo>
                      <a:pt x="18223" y="24319"/>
                      <a:pt x="18238" y="24288"/>
                      <a:pt x="18238" y="24273"/>
                    </a:cubicBezTo>
                    <a:cubicBezTo>
                      <a:pt x="18299" y="24136"/>
                      <a:pt x="18360" y="24014"/>
                      <a:pt x="18421" y="23892"/>
                    </a:cubicBezTo>
                    <a:cubicBezTo>
                      <a:pt x="18497" y="23770"/>
                      <a:pt x="18558" y="23648"/>
                      <a:pt x="18634" y="23542"/>
                    </a:cubicBezTo>
                    <a:cubicBezTo>
                      <a:pt x="18787" y="23298"/>
                      <a:pt x="18954" y="23069"/>
                      <a:pt x="19137" y="22841"/>
                    </a:cubicBezTo>
                    <a:cubicBezTo>
                      <a:pt x="19213" y="22750"/>
                      <a:pt x="19289" y="22658"/>
                      <a:pt x="19381" y="22567"/>
                    </a:cubicBezTo>
                    <a:cubicBezTo>
                      <a:pt x="19442" y="22506"/>
                      <a:pt x="19503" y="22430"/>
                      <a:pt x="19564" y="22353"/>
                    </a:cubicBezTo>
                    <a:cubicBezTo>
                      <a:pt x="19640" y="22277"/>
                      <a:pt x="19701" y="22201"/>
                      <a:pt x="19777" y="22125"/>
                    </a:cubicBezTo>
                    <a:cubicBezTo>
                      <a:pt x="19853" y="22064"/>
                      <a:pt x="19914" y="21988"/>
                      <a:pt x="19990" y="21927"/>
                    </a:cubicBezTo>
                    <a:cubicBezTo>
                      <a:pt x="20051" y="21866"/>
                      <a:pt x="20112" y="21805"/>
                      <a:pt x="20158" y="21744"/>
                    </a:cubicBezTo>
                    <a:lnTo>
                      <a:pt x="20173" y="21744"/>
                    </a:lnTo>
                    <a:cubicBezTo>
                      <a:pt x="20173" y="21744"/>
                      <a:pt x="20188" y="21759"/>
                      <a:pt x="20204" y="21759"/>
                    </a:cubicBezTo>
                    <a:cubicBezTo>
                      <a:pt x="20219" y="21774"/>
                      <a:pt x="20234" y="21790"/>
                      <a:pt x="20249" y="21790"/>
                    </a:cubicBezTo>
                    <a:lnTo>
                      <a:pt x="20264" y="21790"/>
                    </a:lnTo>
                    <a:cubicBezTo>
                      <a:pt x="20285" y="21795"/>
                      <a:pt x="20307" y="21796"/>
                      <a:pt x="20329" y="21796"/>
                    </a:cubicBezTo>
                    <a:cubicBezTo>
                      <a:pt x="20375" y="21796"/>
                      <a:pt x="20422" y="21790"/>
                      <a:pt x="20463" y="21790"/>
                    </a:cubicBezTo>
                    <a:cubicBezTo>
                      <a:pt x="20584" y="21759"/>
                      <a:pt x="20706" y="21714"/>
                      <a:pt x="20828" y="21653"/>
                    </a:cubicBezTo>
                    <a:cubicBezTo>
                      <a:pt x="20904" y="21607"/>
                      <a:pt x="20981" y="21561"/>
                      <a:pt x="21042" y="21515"/>
                    </a:cubicBezTo>
                    <a:cubicBezTo>
                      <a:pt x="21209" y="21394"/>
                      <a:pt x="21377" y="21272"/>
                      <a:pt x="21529" y="21150"/>
                    </a:cubicBezTo>
                    <a:cubicBezTo>
                      <a:pt x="21620" y="21074"/>
                      <a:pt x="21712" y="20997"/>
                      <a:pt x="21803" y="20921"/>
                    </a:cubicBezTo>
                    <a:cubicBezTo>
                      <a:pt x="21864" y="20876"/>
                      <a:pt x="21910" y="20830"/>
                      <a:pt x="21971" y="20784"/>
                    </a:cubicBezTo>
                    <a:cubicBezTo>
                      <a:pt x="22017" y="20738"/>
                      <a:pt x="22062" y="20693"/>
                      <a:pt x="22123" y="20647"/>
                    </a:cubicBezTo>
                    <a:cubicBezTo>
                      <a:pt x="22199" y="20556"/>
                      <a:pt x="22276" y="20479"/>
                      <a:pt x="22352" y="20388"/>
                    </a:cubicBezTo>
                    <a:cubicBezTo>
                      <a:pt x="22443" y="20312"/>
                      <a:pt x="22535" y="20220"/>
                      <a:pt x="22611" y="20114"/>
                    </a:cubicBezTo>
                    <a:cubicBezTo>
                      <a:pt x="22702" y="20022"/>
                      <a:pt x="22778" y="19916"/>
                      <a:pt x="22870" y="19809"/>
                    </a:cubicBezTo>
                    <a:cubicBezTo>
                      <a:pt x="22946" y="19718"/>
                      <a:pt x="23022" y="19611"/>
                      <a:pt x="23098" y="19520"/>
                    </a:cubicBezTo>
                    <a:cubicBezTo>
                      <a:pt x="23251" y="19321"/>
                      <a:pt x="23403" y="19139"/>
                      <a:pt x="23555" y="18941"/>
                    </a:cubicBezTo>
                    <a:cubicBezTo>
                      <a:pt x="23708" y="18743"/>
                      <a:pt x="23845" y="18544"/>
                      <a:pt x="23997" y="18346"/>
                    </a:cubicBezTo>
                    <a:cubicBezTo>
                      <a:pt x="24150" y="18148"/>
                      <a:pt x="24302" y="17950"/>
                      <a:pt x="24454" y="17752"/>
                    </a:cubicBezTo>
                    <a:cubicBezTo>
                      <a:pt x="24576" y="17615"/>
                      <a:pt x="24698" y="17478"/>
                      <a:pt x="24820" y="17326"/>
                    </a:cubicBezTo>
                    <a:cubicBezTo>
                      <a:pt x="24942" y="17188"/>
                      <a:pt x="25064" y="17036"/>
                      <a:pt x="25186" y="16884"/>
                    </a:cubicBezTo>
                    <a:cubicBezTo>
                      <a:pt x="25338" y="16686"/>
                      <a:pt x="25506" y="16503"/>
                      <a:pt x="25643" y="16290"/>
                    </a:cubicBezTo>
                    <a:cubicBezTo>
                      <a:pt x="25719" y="16183"/>
                      <a:pt x="25795" y="16076"/>
                      <a:pt x="25856" y="15954"/>
                    </a:cubicBezTo>
                    <a:cubicBezTo>
                      <a:pt x="25887" y="15909"/>
                      <a:pt x="25932" y="15848"/>
                      <a:pt x="25963" y="15802"/>
                    </a:cubicBezTo>
                    <a:cubicBezTo>
                      <a:pt x="25978" y="15741"/>
                      <a:pt x="26008" y="15695"/>
                      <a:pt x="26039" y="15650"/>
                    </a:cubicBezTo>
                    <a:cubicBezTo>
                      <a:pt x="26085" y="15528"/>
                      <a:pt x="26146" y="15421"/>
                      <a:pt x="26191" y="15299"/>
                    </a:cubicBezTo>
                    <a:cubicBezTo>
                      <a:pt x="26207" y="15238"/>
                      <a:pt x="26237" y="15177"/>
                      <a:pt x="26267" y="15116"/>
                    </a:cubicBezTo>
                    <a:cubicBezTo>
                      <a:pt x="26283" y="15055"/>
                      <a:pt x="26298" y="14994"/>
                      <a:pt x="26313" y="14949"/>
                    </a:cubicBezTo>
                    <a:cubicBezTo>
                      <a:pt x="26328" y="14888"/>
                      <a:pt x="26344" y="14827"/>
                      <a:pt x="26359" y="14766"/>
                    </a:cubicBezTo>
                    <a:cubicBezTo>
                      <a:pt x="26374" y="14705"/>
                      <a:pt x="26389" y="14644"/>
                      <a:pt x="26405" y="14583"/>
                    </a:cubicBezTo>
                    <a:cubicBezTo>
                      <a:pt x="26405" y="14522"/>
                      <a:pt x="26420" y="14461"/>
                      <a:pt x="26420" y="14400"/>
                    </a:cubicBezTo>
                    <a:cubicBezTo>
                      <a:pt x="26420" y="14339"/>
                      <a:pt x="26435" y="14263"/>
                      <a:pt x="26450" y="14202"/>
                    </a:cubicBezTo>
                    <a:cubicBezTo>
                      <a:pt x="26450" y="14080"/>
                      <a:pt x="26481" y="13958"/>
                      <a:pt x="26481" y="13852"/>
                    </a:cubicBezTo>
                    <a:cubicBezTo>
                      <a:pt x="26496" y="13730"/>
                      <a:pt x="26511" y="13608"/>
                      <a:pt x="26511" y="13486"/>
                    </a:cubicBezTo>
                    <a:cubicBezTo>
                      <a:pt x="26526" y="13364"/>
                      <a:pt x="26526" y="13242"/>
                      <a:pt x="26526" y="13120"/>
                    </a:cubicBezTo>
                    <a:cubicBezTo>
                      <a:pt x="26526" y="13003"/>
                      <a:pt x="26526" y="12886"/>
                      <a:pt x="26526" y="12755"/>
                    </a:cubicBezTo>
                    <a:cubicBezTo>
                      <a:pt x="26542" y="12602"/>
                      <a:pt x="26542" y="12435"/>
                      <a:pt x="26557" y="12267"/>
                    </a:cubicBezTo>
                    <a:lnTo>
                      <a:pt x="26587" y="12023"/>
                    </a:lnTo>
                    <a:cubicBezTo>
                      <a:pt x="26603" y="11978"/>
                      <a:pt x="26603" y="11932"/>
                      <a:pt x="26603" y="11902"/>
                    </a:cubicBezTo>
                    <a:cubicBezTo>
                      <a:pt x="26618" y="11841"/>
                      <a:pt x="26603" y="11780"/>
                      <a:pt x="26557" y="11749"/>
                    </a:cubicBezTo>
                    <a:cubicBezTo>
                      <a:pt x="26526" y="11734"/>
                      <a:pt x="26511" y="11734"/>
                      <a:pt x="26496" y="11734"/>
                    </a:cubicBezTo>
                    <a:cubicBezTo>
                      <a:pt x="26481" y="11719"/>
                      <a:pt x="26481" y="11688"/>
                      <a:pt x="26466" y="11673"/>
                    </a:cubicBezTo>
                    <a:cubicBezTo>
                      <a:pt x="26452" y="11659"/>
                      <a:pt x="26432" y="11652"/>
                      <a:pt x="26411" y="11652"/>
                    </a:cubicBezTo>
                    <a:cubicBezTo>
                      <a:pt x="26386" y="11652"/>
                      <a:pt x="26360" y="11663"/>
                      <a:pt x="26344" y="11688"/>
                    </a:cubicBezTo>
                    <a:cubicBezTo>
                      <a:pt x="26328" y="11704"/>
                      <a:pt x="26313" y="11719"/>
                      <a:pt x="26298" y="11734"/>
                    </a:cubicBezTo>
                    <a:lnTo>
                      <a:pt x="26267" y="11764"/>
                    </a:lnTo>
                    <a:cubicBezTo>
                      <a:pt x="26252" y="11795"/>
                      <a:pt x="26222" y="11825"/>
                      <a:pt x="26207" y="11856"/>
                    </a:cubicBezTo>
                    <a:cubicBezTo>
                      <a:pt x="26176" y="11886"/>
                      <a:pt x="26161" y="11932"/>
                      <a:pt x="26130" y="11963"/>
                    </a:cubicBezTo>
                    <a:lnTo>
                      <a:pt x="26039" y="12100"/>
                    </a:lnTo>
                    <a:cubicBezTo>
                      <a:pt x="25993" y="12161"/>
                      <a:pt x="25963" y="12206"/>
                      <a:pt x="25932" y="12267"/>
                    </a:cubicBezTo>
                    <a:cubicBezTo>
                      <a:pt x="25887" y="12328"/>
                      <a:pt x="25856" y="12389"/>
                      <a:pt x="25826" y="12450"/>
                    </a:cubicBezTo>
                    <a:cubicBezTo>
                      <a:pt x="25826" y="12450"/>
                      <a:pt x="25826" y="12450"/>
                      <a:pt x="25826" y="12435"/>
                    </a:cubicBezTo>
                    <a:cubicBezTo>
                      <a:pt x="25734" y="12572"/>
                      <a:pt x="25658" y="12724"/>
                      <a:pt x="25582" y="12861"/>
                    </a:cubicBezTo>
                    <a:lnTo>
                      <a:pt x="25567" y="12861"/>
                    </a:lnTo>
                    <a:lnTo>
                      <a:pt x="25506" y="12968"/>
                    </a:lnTo>
                    <a:cubicBezTo>
                      <a:pt x="25414" y="13120"/>
                      <a:pt x="25323" y="13273"/>
                      <a:pt x="25216" y="13425"/>
                    </a:cubicBezTo>
                    <a:cubicBezTo>
                      <a:pt x="25155" y="13517"/>
                      <a:pt x="25094" y="13593"/>
                      <a:pt x="25033" y="13684"/>
                    </a:cubicBezTo>
                    <a:cubicBezTo>
                      <a:pt x="24972" y="13745"/>
                      <a:pt x="24927" y="13821"/>
                      <a:pt x="24866" y="13882"/>
                    </a:cubicBezTo>
                    <a:cubicBezTo>
                      <a:pt x="24774" y="13989"/>
                      <a:pt x="24683" y="14111"/>
                      <a:pt x="24591" y="14217"/>
                    </a:cubicBezTo>
                    <a:cubicBezTo>
                      <a:pt x="24500" y="14309"/>
                      <a:pt x="24409" y="14400"/>
                      <a:pt x="24332" y="14507"/>
                    </a:cubicBezTo>
                    <a:cubicBezTo>
                      <a:pt x="24241" y="14598"/>
                      <a:pt x="24165" y="14705"/>
                      <a:pt x="24073" y="14812"/>
                    </a:cubicBezTo>
                    <a:cubicBezTo>
                      <a:pt x="23921" y="14994"/>
                      <a:pt x="23769" y="15193"/>
                      <a:pt x="23616" y="15391"/>
                    </a:cubicBezTo>
                    <a:lnTo>
                      <a:pt x="23555" y="15467"/>
                    </a:lnTo>
                    <a:cubicBezTo>
                      <a:pt x="23403" y="15650"/>
                      <a:pt x="23236" y="15832"/>
                      <a:pt x="23068" y="16015"/>
                    </a:cubicBezTo>
                    <a:cubicBezTo>
                      <a:pt x="22885" y="16198"/>
                      <a:pt x="22717" y="16381"/>
                      <a:pt x="22550" y="16579"/>
                    </a:cubicBezTo>
                    <a:cubicBezTo>
                      <a:pt x="22519" y="16625"/>
                      <a:pt x="22474" y="16670"/>
                      <a:pt x="22443" y="16716"/>
                    </a:cubicBezTo>
                    <a:cubicBezTo>
                      <a:pt x="22398" y="16777"/>
                      <a:pt x="22352" y="16838"/>
                      <a:pt x="22306" y="16899"/>
                    </a:cubicBezTo>
                    <a:cubicBezTo>
                      <a:pt x="22276" y="16945"/>
                      <a:pt x="22245" y="17006"/>
                      <a:pt x="22215" y="17067"/>
                    </a:cubicBezTo>
                    <a:cubicBezTo>
                      <a:pt x="22184" y="17097"/>
                      <a:pt x="22154" y="17143"/>
                      <a:pt x="22123" y="17188"/>
                    </a:cubicBezTo>
                    <a:cubicBezTo>
                      <a:pt x="22093" y="17249"/>
                      <a:pt x="22047" y="17326"/>
                      <a:pt x="22017" y="17387"/>
                    </a:cubicBezTo>
                    <a:cubicBezTo>
                      <a:pt x="21971" y="17432"/>
                      <a:pt x="21940" y="17493"/>
                      <a:pt x="21910" y="17554"/>
                    </a:cubicBezTo>
                    <a:cubicBezTo>
                      <a:pt x="21849" y="17661"/>
                      <a:pt x="21803" y="17767"/>
                      <a:pt x="21742" y="17874"/>
                    </a:cubicBezTo>
                    <a:cubicBezTo>
                      <a:pt x="21620" y="18087"/>
                      <a:pt x="21529" y="18316"/>
                      <a:pt x="21422" y="18529"/>
                    </a:cubicBezTo>
                    <a:cubicBezTo>
                      <a:pt x="21301" y="18758"/>
                      <a:pt x="21194" y="19002"/>
                      <a:pt x="21072" y="19230"/>
                    </a:cubicBezTo>
                    <a:cubicBezTo>
                      <a:pt x="20965" y="19443"/>
                      <a:pt x="20843" y="19672"/>
                      <a:pt x="20722" y="19885"/>
                    </a:cubicBezTo>
                    <a:cubicBezTo>
                      <a:pt x="20600" y="20098"/>
                      <a:pt x="20493" y="20327"/>
                      <a:pt x="20386" y="20556"/>
                    </a:cubicBezTo>
                    <a:cubicBezTo>
                      <a:pt x="20325" y="20708"/>
                      <a:pt x="20264" y="20845"/>
                      <a:pt x="20204" y="20997"/>
                    </a:cubicBezTo>
                    <a:cubicBezTo>
                      <a:pt x="20173" y="21074"/>
                      <a:pt x="20158" y="21150"/>
                      <a:pt x="20143" y="21226"/>
                    </a:cubicBezTo>
                    <a:cubicBezTo>
                      <a:pt x="20036" y="21333"/>
                      <a:pt x="19929" y="21454"/>
                      <a:pt x="19807" y="21576"/>
                    </a:cubicBezTo>
                    <a:cubicBezTo>
                      <a:pt x="19716" y="21683"/>
                      <a:pt x="19625" y="21790"/>
                      <a:pt x="19518" y="21896"/>
                    </a:cubicBezTo>
                    <a:cubicBezTo>
                      <a:pt x="19427" y="22018"/>
                      <a:pt x="19320" y="22140"/>
                      <a:pt x="19228" y="22262"/>
                    </a:cubicBezTo>
                    <a:cubicBezTo>
                      <a:pt x="19152" y="22353"/>
                      <a:pt x="19091" y="22445"/>
                      <a:pt x="19015" y="22521"/>
                    </a:cubicBezTo>
                    <a:cubicBezTo>
                      <a:pt x="18924" y="22628"/>
                      <a:pt x="18848" y="22750"/>
                      <a:pt x="18771" y="22856"/>
                    </a:cubicBezTo>
                    <a:cubicBezTo>
                      <a:pt x="18634" y="23039"/>
                      <a:pt x="18512" y="23237"/>
                      <a:pt x="18406" y="23450"/>
                    </a:cubicBezTo>
                    <a:cubicBezTo>
                      <a:pt x="18390" y="23496"/>
                      <a:pt x="18360" y="23542"/>
                      <a:pt x="18330" y="23588"/>
                    </a:cubicBezTo>
                    <a:cubicBezTo>
                      <a:pt x="18345" y="23542"/>
                      <a:pt x="18360" y="23481"/>
                      <a:pt x="18360" y="23420"/>
                    </a:cubicBezTo>
                    <a:cubicBezTo>
                      <a:pt x="18390" y="23283"/>
                      <a:pt x="18421" y="23146"/>
                      <a:pt x="18451" y="23009"/>
                    </a:cubicBezTo>
                    <a:cubicBezTo>
                      <a:pt x="18543" y="22536"/>
                      <a:pt x="18665" y="22079"/>
                      <a:pt x="18771" y="21607"/>
                    </a:cubicBezTo>
                    <a:cubicBezTo>
                      <a:pt x="18939" y="20936"/>
                      <a:pt x="19091" y="20266"/>
                      <a:pt x="19244" y="19596"/>
                    </a:cubicBezTo>
                    <a:cubicBezTo>
                      <a:pt x="19396" y="18910"/>
                      <a:pt x="19548" y="18209"/>
                      <a:pt x="19686" y="17524"/>
                    </a:cubicBezTo>
                    <a:cubicBezTo>
                      <a:pt x="19762" y="17188"/>
                      <a:pt x="19838" y="16838"/>
                      <a:pt x="19914" y="16503"/>
                    </a:cubicBezTo>
                    <a:cubicBezTo>
                      <a:pt x="19990" y="16183"/>
                      <a:pt x="20051" y="15863"/>
                      <a:pt x="20143" y="15543"/>
                    </a:cubicBezTo>
                    <a:cubicBezTo>
                      <a:pt x="20234" y="15177"/>
                      <a:pt x="20325" y="14812"/>
                      <a:pt x="20417" y="14431"/>
                    </a:cubicBezTo>
                    <a:cubicBezTo>
                      <a:pt x="20493" y="14156"/>
                      <a:pt x="20569" y="13882"/>
                      <a:pt x="20645" y="13593"/>
                    </a:cubicBezTo>
                    <a:cubicBezTo>
                      <a:pt x="20676" y="13593"/>
                      <a:pt x="20706" y="13578"/>
                      <a:pt x="20722" y="13532"/>
                    </a:cubicBezTo>
                    <a:cubicBezTo>
                      <a:pt x="20722" y="13501"/>
                      <a:pt x="20737" y="13471"/>
                      <a:pt x="20737" y="13456"/>
                    </a:cubicBezTo>
                    <a:cubicBezTo>
                      <a:pt x="20783" y="13349"/>
                      <a:pt x="20813" y="13242"/>
                      <a:pt x="20859" y="13136"/>
                    </a:cubicBezTo>
                    <a:lnTo>
                      <a:pt x="20920" y="12999"/>
                    </a:lnTo>
                    <a:cubicBezTo>
                      <a:pt x="20935" y="12968"/>
                      <a:pt x="20950" y="12922"/>
                      <a:pt x="20965" y="12892"/>
                    </a:cubicBezTo>
                    <a:cubicBezTo>
                      <a:pt x="20981" y="12846"/>
                      <a:pt x="20996" y="12816"/>
                      <a:pt x="21011" y="12770"/>
                    </a:cubicBezTo>
                    <a:cubicBezTo>
                      <a:pt x="21011" y="12755"/>
                      <a:pt x="21026" y="12740"/>
                      <a:pt x="21042" y="12724"/>
                    </a:cubicBezTo>
                    <a:cubicBezTo>
                      <a:pt x="21057" y="12694"/>
                      <a:pt x="21072" y="12679"/>
                      <a:pt x="21087" y="12648"/>
                    </a:cubicBezTo>
                    <a:cubicBezTo>
                      <a:pt x="21118" y="12587"/>
                      <a:pt x="21163" y="12541"/>
                      <a:pt x="21209" y="12481"/>
                    </a:cubicBezTo>
                    <a:cubicBezTo>
                      <a:pt x="21240" y="12450"/>
                      <a:pt x="21255" y="12404"/>
                      <a:pt x="21285" y="12374"/>
                    </a:cubicBezTo>
                    <a:cubicBezTo>
                      <a:pt x="21331" y="12343"/>
                      <a:pt x="21377" y="12313"/>
                      <a:pt x="21422" y="12282"/>
                    </a:cubicBezTo>
                    <a:cubicBezTo>
                      <a:pt x="21483" y="12252"/>
                      <a:pt x="21544" y="12206"/>
                      <a:pt x="21605" y="12176"/>
                    </a:cubicBezTo>
                    <a:lnTo>
                      <a:pt x="21620" y="12161"/>
                    </a:lnTo>
                    <a:cubicBezTo>
                      <a:pt x="21636" y="12145"/>
                      <a:pt x="21651" y="12145"/>
                      <a:pt x="21651" y="12130"/>
                    </a:cubicBezTo>
                    <a:cubicBezTo>
                      <a:pt x="21666" y="12130"/>
                      <a:pt x="21681" y="12115"/>
                      <a:pt x="21697" y="12115"/>
                    </a:cubicBezTo>
                    <a:cubicBezTo>
                      <a:pt x="21727" y="12084"/>
                      <a:pt x="21758" y="12069"/>
                      <a:pt x="21788" y="12039"/>
                    </a:cubicBezTo>
                    <a:cubicBezTo>
                      <a:pt x="21849" y="11993"/>
                      <a:pt x="21910" y="11947"/>
                      <a:pt x="21971" y="11902"/>
                    </a:cubicBezTo>
                    <a:lnTo>
                      <a:pt x="21971" y="11902"/>
                    </a:lnTo>
                    <a:cubicBezTo>
                      <a:pt x="21971" y="11903"/>
                      <a:pt x="21971" y="11904"/>
                      <a:pt x="21971" y="11905"/>
                    </a:cubicBezTo>
                    <a:lnTo>
                      <a:pt x="21971" y="11905"/>
                    </a:lnTo>
                    <a:cubicBezTo>
                      <a:pt x="22025" y="11866"/>
                      <a:pt x="22068" y="11838"/>
                      <a:pt x="22123" y="11810"/>
                    </a:cubicBezTo>
                    <a:lnTo>
                      <a:pt x="22184" y="11780"/>
                    </a:lnTo>
                    <a:cubicBezTo>
                      <a:pt x="22260" y="11749"/>
                      <a:pt x="22321" y="11749"/>
                      <a:pt x="22382" y="11719"/>
                    </a:cubicBezTo>
                    <a:lnTo>
                      <a:pt x="22550" y="11673"/>
                    </a:lnTo>
                    <a:cubicBezTo>
                      <a:pt x="22611" y="11658"/>
                      <a:pt x="22672" y="11627"/>
                      <a:pt x="22733" y="11612"/>
                    </a:cubicBezTo>
                    <a:cubicBezTo>
                      <a:pt x="22839" y="11566"/>
                      <a:pt x="22931" y="11536"/>
                      <a:pt x="23022" y="11505"/>
                    </a:cubicBezTo>
                    <a:cubicBezTo>
                      <a:pt x="23098" y="11475"/>
                      <a:pt x="23175" y="11445"/>
                      <a:pt x="23236" y="11414"/>
                    </a:cubicBezTo>
                    <a:cubicBezTo>
                      <a:pt x="23251" y="11414"/>
                      <a:pt x="23266" y="11399"/>
                      <a:pt x="23281" y="11399"/>
                    </a:cubicBezTo>
                    <a:lnTo>
                      <a:pt x="23296" y="11399"/>
                    </a:lnTo>
                    <a:cubicBezTo>
                      <a:pt x="23327" y="11505"/>
                      <a:pt x="23388" y="11597"/>
                      <a:pt x="23510" y="11643"/>
                    </a:cubicBezTo>
                    <a:cubicBezTo>
                      <a:pt x="23551" y="11656"/>
                      <a:pt x="23593" y="11663"/>
                      <a:pt x="23634" y="11663"/>
                    </a:cubicBezTo>
                    <a:cubicBezTo>
                      <a:pt x="23776" y="11663"/>
                      <a:pt x="23908" y="11583"/>
                      <a:pt x="23967" y="11429"/>
                    </a:cubicBezTo>
                    <a:cubicBezTo>
                      <a:pt x="24013" y="11307"/>
                      <a:pt x="23982" y="11155"/>
                      <a:pt x="23891" y="11048"/>
                    </a:cubicBezTo>
                    <a:cubicBezTo>
                      <a:pt x="23845" y="11018"/>
                      <a:pt x="23814" y="10987"/>
                      <a:pt x="23769" y="10972"/>
                    </a:cubicBezTo>
                    <a:cubicBezTo>
                      <a:pt x="23727" y="10958"/>
                      <a:pt x="23684" y="10952"/>
                      <a:pt x="23641" y="10952"/>
                    </a:cubicBezTo>
                    <a:cubicBezTo>
                      <a:pt x="23496" y="10952"/>
                      <a:pt x="23355" y="11029"/>
                      <a:pt x="23296" y="11170"/>
                    </a:cubicBezTo>
                    <a:cubicBezTo>
                      <a:pt x="23281" y="11216"/>
                      <a:pt x="23281" y="11262"/>
                      <a:pt x="23281" y="11307"/>
                    </a:cubicBezTo>
                    <a:cubicBezTo>
                      <a:pt x="23266" y="11307"/>
                      <a:pt x="23266" y="11307"/>
                      <a:pt x="23251" y="11323"/>
                    </a:cubicBezTo>
                    <a:cubicBezTo>
                      <a:pt x="23190" y="11338"/>
                      <a:pt x="23114" y="11368"/>
                      <a:pt x="23053" y="11399"/>
                    </a:cubicBezTo>
                    <a:cubicBezTo>
                      <a:pt x="22961" y="11429"/>
                      <a:pt x="22885" y="11460"/>
                      <a:pt x="22794" y="11490"/>
                    </a:cubicBezTo>
                    <a:cubicBezTo>
                      <a:pt x="22763" y="11505"/>
                      <a:pt x="22717" y="11505"/>
                      <a:pt x="22687" y="11521"/>
                    </a:cubicBezTo>
                    <a:cubicBezTo>
                      <a:pt x="22672" y="11536"/>
                      <a:pt x="22641" y="11536"/>
                      <a:pt x="22626" y="11536"/>
                    </a:cubicBezTo>
                    <a:cubicBezTo>
                      <a:pt x="22535" y="11566"/>
                      <a:pt x="22443" y="11597"/>
                      <a:pt x="22337" y="11627"/>
                    </a:cubicBezTo>
                    <a:cubicBezTo>
                      <a:pt x="22306" y="11643"/>
                      <a:pt x="22276" y="11643"/>
                      <a:pt x="22245" y="11658"/>
                    </a:cubicBezTo>
                    <a:cubicBezTo>
                      <a:pt x="22199" y="11673"/>
                      <a:pt x="22154" y="11688"/>
                      <a:pt x="22108" y="11704"/>
                    </a:cubicBezTo>
                    <a:cubicBezTo>
                      <a:pt x="22078" y="11719"/>
                      <a:pt x="22047" y="11734"/>
                      <a:pt x="22017" y="11749"/>
                    </a:cubicBezTo>
                    <a:cubicBezTo>
                      <a:pt x="22001" y="11764"/>
                      <a:pt x="21986" y="11780"/>
                      <a:pt x="21971" y="11780"/>
                    </a:cubicBezTo>
                    <a:cubicBezTo>
                      <a:pt x="21956" y="11795"/>
                      <a:pt x="21940" y="11810"/>
                      <a:pt x="21910" y="11825"/>
                    </a:cubicBezTo>
                    <a:cubicBezTo>
                      <a:pt x="21849" y="11871"/>
                      <a:pt x="21803" y="11917"/>
                      <a:pt x="21742" y="11963"/>
                    </a:cubicBezTo>
                    <a:cubicBezTo>
                      <a:pt x="21681" y="12008"/>
                      <a:pt x="21620" y="12054"/>
                      <a:pt x="21560" y="12100"/>
                    </a:cubicBezTo>
                    <a:cubicBezTo>
                      <a:pt x="21529" y="12115"/>
                      <a:pt x="21499" y="12145"/>
                      <a:pt x="21453" y="12176"/>
                    </a:cubicBezTo>
                    <a:cubicBezTo>
                      <a:pt x="21438" y="12176"/>
                      <a:pt x="21422" y="12191"/>
                      <a:pt x="21407" y="12206"/>
                    </a:cubicBezTo>
                    <a:cubicBezTo>
                      <a:pt x="21468" y="12115"/>
                      <a:pt x="21529" y="12023"/>
                      <a:pt x="21590" y="11932"/>
                    </a:cubicBezTo>
                    <a:cubicBezTo>
                      <a:pt x="21697" y="11810"/>
                      <a:pt x="21803" y="11673"/>
                      <a:pt x="21910" y="11536"/>
                    </a:cubicBezTo>
                    <a:cubicBezTo>
                      <a:pt x="21956" y="11460"/>
                      <a:pt x="22017" y="11384"/>
                      <a:pt x="22062" y="11323"/>
                    </a:cubicBezTo>
                    <a:cubicBezTo>
                      <a:pt x="22062" y="11307"/>
                      <a:pt x="22078" y="11307"/>
                      <a:pt x="22078" y="11307"/>
                    </a:cubicBezTo>
                    <a:lnTo>
                      <a:pt x="22108" y="11307"/>
                    </a:lnTo>
                    <a:cubicBezTo>
                      <a:pt x="22123" y="11292"/>
                      <a:pt x="22139" y="11292"/>
                      <a:pt x="22154" y="11277"/>
                    </a:cubicBezTo>
                    <a:cubicBezTo>
                      <a:pt x="22154" y="11262"/>
                      <a:pt x="22154" y="11262"/>
                      <a:pt x="22154" y="11246"/>
                    </a:cubicBezTo>
                    <a:cubicBezTo>
                      <a:pt x="22169" y="11246"/>
                      <a:pt x="22184" y="11231"/>
                      <a:pt x="22199" y="11231"/>
                    </a:cubicBezTo>
                    <a:cubicBezTo>
                      <a:pt x="22199" y="11216"/>
                      <a:pt x="22215" y="11216"/>
                      <a:pt x="22230" y="11216"/>
                    </a:cubicBezTo>
                    <a:cubicBezTo>
                      <a:pt x="22230" y="11201"/>
                      <a:pt x="22245" y="11201"/>
                      <a:pt x="22245" y="11185"/>
                    </a:cubicBezTo>
                    <a:cubicBezTo>
                      <a:pt x="22291" y="11155"/>
                      <a:pt x="22337" y="11140"/>
                      <a:pt x="22367" y="11109"/>
                    </a:cubicBezTo>
                    <a:cubicBezTo>
                      <a:pt x="22413" y="11064"/>
                      <a:pt x="22458" y="11033"/>
                      <a:pt x="22489" y="11003"/>
                    </a:cubicBezTo>
                    <a:cubicBezTo>
                      <a:pt x="22504" y="11003"/>
                      <a:pt x="22519" y="10987"/>
                      <a:pt x="22535" y="10987"/>
                    </a:cubicBezTo>
                    <a:cubicBezTo>
                      <a:pt x="22535" y="10972"/>
                      <a:pt x="22550" y="10972"/>
                      <a:pt x="22565" y="10957"/>
                    </a:cubicBezTo>
                    <a:cubicBezTo>
                      <a:pt x="22580" y="10957"/>
                      <a:pt x="22596" y="10942"/>
                      <a:pt x="22611" y="10942"/>
                    </a:cubicBezTo>
                    <a:cubicBezTo>
                      <a:pt x="22611" y="10926"/>
                      <a:pt x="22626" y="10926"/>
                      <a:pt x="22641" y="10911"/>
                    </a:cubicBezTo>
                    <a:cubicBezTo>
                      <a:pt x="22657" y="10896"/>
                      <a:pt x="22687" y="10881"/>
                      <a:pt x="22717" y="10866"/>
                    </a:cubicBezTo>
                    <a:cubicBezTo>
                      <a:pt x="22733" y="10850"/>
                      <a:pt x="22763" y="10835"/>
                      <a:pt x="22794" y="10820"/>
                    </a:cubicBezTo>
                    <a:cubicBezTo>
                      <a:pt x="22931" y="10759"/>
                      <a:pt x="23068" y="10683"/>
                      <a:pt x="23205" y="10607"/>
                    </a:cubicBezTo>
                    <a:cubicBezTo>
                      <a:pt x="23266" y="10576"/>
                      <a:pt x="23342" y="10546"/>
                      <a:pt x="23403" y="10515"/>
                    </a:cubicBezTo>
                    <a:cubicBezTo>
                      <a:pt x="23434" y="10485"/>
                      <a:pt x="23479" y="10469"/>
                      <a:pt x="23510" y="10454"/>
                    </a:cubicBezTo>
                    <a:cubicBezTo>
                      <a:pt x="23540" y="10439"/>
                      <a:pt x="23586" y="10424"/>
                      <a:pt x="23616" y="10408"/>
                    </a:cubicBezTo>
                    <a:cubicBezTo>
                      <a:pt x="23632" y="10424"/>
                      <a:pt x="23662" y="10439"/>
                      <a:pt x="23677" y="10454"/>
                    </a:cubicBezTo>
                    <a:cubicBezTo>
                      <a:pt x="23697" y="10461"/>
                      <a:pt x="23716" y="10464"/>
                      <a:pt x="23736" y="10464"/>
                    </a:cubicBezTo>
                    <a:cubicBezTo>
                      <a:pt x="23806" y="10464"/>
                      <a:pt x="23870" y="10423"/>
                      <a:pt x="23906" y="10363"/>
                    </a:cubicBezTo>
                    <a:cubicBezTo>
                      <a:pt x="23936" y="10271"/>
                      <a:pt x="23891" y="10165"/>
                      <a:pt x="23799" y="10134"/>
                    </a:cubicBezTo>
                    <a:cubicBezTo>
                      <a:pt x="23783" y="10128"/>
                      <a:pt x="23766" y="10125"/>
                      <a:pt x="23749" y="10125"/>
                    </a:cubicBezTo>
                    <a:cubicBezTo>
                      <a:pt x="23682" y="10125"/>
                      <a:pt x="23610" y="10169"/>
                      <a:pt x="23586" y="10241"/>
                    </a:cubicBezTo>
                    <a:cubicBezTo>
                      <a:pt x="23571" y="10271"/>
                      <a:pt x="23571" y="10317"/>
                      <a:pt x="23586" y="10363"/>
                    </a:cubicBezTo>
                    <a:cubicBezTo>
                      <a:pt x="23540" y="10393"/>
                      <a:pt x="23495" y="10408"/>
                      <a:pt x="23434" y="10439"/>
                    </a:cubicBezTo>
                    <a:cubicBezTo>
                      <a:pt x="23327" y="10485"/>
                      <a:pt x="23236" y="10546"/>
                      <a:pt x="23129" y="10591"/>
                    </a:cubicBezTo>
                    <a:cubicBezTo>
                      <a:pt x="23053" y="10622"/>
                      <a:pt x="22992" y="10652"/>
                      <a:pt x="22931" y="10683"/>
                    </a:cubicBezTo>
                    <a:cubicBezTo>
                      <a:pt x="22855" y="10728"/>
                      <a:pt x="22778" y="10759"/>
                      <a:pt x="22702" y="10805"/>
                    </a:cubicBezTo>
                    <a:cubicBezTo>
                      <a:pt x="22672" y="10820"/>
                      <a:pt x="22626" y="10835"/>
                      <a:pt x="22596" y="10850"/>
                    </a:cubicBezTo>
                    <a:cubicBezTo>
                      <a:pt x="22580" y="10866"/>
                      <a:pt x="22565" y="10881"/>
                      <a:pt x="22550" y="10881"/>
                    </a:cubicBezTo>
                    <a:cubicBezTo>
                      <a:pt x="22535" y="10896"/>
                      <a:pt x="22519" y="10896"/>
                      <a:pt x="22519" y="10911"/>
                    </a:cubicBezTo>
                    <a:cubicBezTo>
                      <a:pt x="22474" y="10942"/>
                      <a:pt x="22443" y="10957"/>
                      <a:pt x="22413" y="10987"/>
                    </a:cubicBezTo>
                    <a:cubicBezTo>
                      <a:pt x="22382" y="11003"/>
                      <a:pt x="22352" y="11033"/>
                      <a:pt x="22321" y="11048"/>
                    </a:cubicBezTo>
                    <a:cubicBezTo>
                      <a:pt x="22291" y="11079"/>
                      <a:pt x="22260" y="11094"/>
                      <a:pt x="22230" y="11109"/>
                    </a:cubicBezTo>
                    <a:cubicBezTo>
                      <a:pt x="22276" y="11064"/>
                      <a:pt x="22321" y="11003"/>
                      <a:pt x="22367" y="10957"/>
                    </a:cubicBezTo>
                    <a:cubicBezTo>
                      <a:pt x="22398" y="10926"/>
                      <a:pt x="22413" y="10896"/>
                      <a:pt x="22443" y="10866"/>
                    </a:cubicBezTo>
                    <a:cubicBezTo>
                      <a:pt x="22474" y="10835"/>
                      <a:pt x="22504" y="10820"/>
                      <a:pt x="22535" y="10789"/>
                    </a:cubicBezTo>
                    <a:cubicBezTo>
                      <a:pt x="22596" y="10728"/>
                      <a:pt x="22657" y="10683"/>
                      <a:pt x="22717" y="10622"/>
                    </a:cubicBezTo>
                    <a:cubicBezTo>
                      <a:pt x="22778" y="10561"/>
                      <a:pt x="22855" y="10500"/>
                      <a:pt x="22916" y="10439"/>
                    </a:cubicBezTo>
                    <a:cubicBezTo>
                      <a:pt x="22961" y="10393"/>
                      <a:pt x="23007" y="10332"/>
                      <a:pt x="23053" y="10287"/>
                    </a:cubicBezTo>
                    <a:cubicBezTo>
                      <a:pt x="23053" y="10302"/>
                      <a:pt x="23053" y="10302"/>
                      <a:pt x="23053" y="10302"/>
                    </a:cubicBezTo>
                    <a:cubicBezTo>
                      <a:pt x="23068" y="10302"/>
                      <a:pt x="23068" y="10302"/>
                      <a:pt x="23083" y="10287"/>
                    </a:cubicBezTo>
                    <a:cubicBezTo>
                      <a:pt x="23083" y="10271"/>
                      <a:pt x="23083" y="10256"/>
                      <a:pt x="23098" y="10256"/>
                    </a:cubicBezTo>
                    <a:cubicBezTo>
                      <a:pt x="23129" y="10210"/>
                      <a:pt x="23159" y="10180"/>
                      <a:pt x="23205" y="10149"/>
                    </a:cubicBezTo>
                    <a:lnTo>
                      <a:pt x="23388" y="9982"/>
                    </a:lnTo>
                    <a:cubicBezTo>
                      <a:pt x="23403" y="9967"/>
                      <a:pt x="23418" y="9936"/>
                      <a:pt x="23449" y="9921"/>
                    </a:cubicBezTo>
                    <a:cubicBezTo>
                      <a:pt x="23464" y="9906"/>
                      <a:pt x="23479" y="9890"/>
                      <a:pt x="23510" y="9875"/>
                    </a:cubicBezTo>
                    <a:cubicBezTo>
                      <a:pt x="23571" y="9829"/>
                      <a:pt x="23632" y="9799"/>
                      <a:pt x="23693" y="9753"/>
                    </a:cubicBezTo>
                    <a:cubicBezTo>
                      <a:pt x="23754" y="9738"/>
                      <a:pt x="23799" y="9708"/>
                      <a:pt x="23845" y="9677"/>
                    </a:cubicBezTo>
                    <a:cubicBezTo>
                      <a:pt x="23891" y="9662"/>
                      <a:pt x="23921" y="9647"/>
                      <a:pt x="23952" y="9631"/>
                    </a:cubicBezTo>
                    <a:cubicBezTo>
                      <a:pt x="23997" y="9616"/>
                      <a:pt x="24028" y="9601"/>
                      <a:pt x="24058" y="9586"/>
                    </a:cubicBezTo>
                    <a:cubicBezTo>
                      <a:pt x="24119" y="9570"/>
                      <a:pt x="24165" y="9540"/>
                      <a:pt x="24226" y="9525"/>
                    </a:cubicBezTo>
                    <a:cubicBezTo>
                      <a:pt x="24256" y="9510"/>
                      <a:pt x="24302" y="9494"/>
                      <a:pt x="24332" y="9479"/>
                    </a:cubicBezTo>
                    <a:lnTo>
                      <a:pt x="24363" y="9479"/>
                    </a:lnTo>
                    <a:cubicBezTo>
                      <a:pt x="24363" y="9479"/>
                      <a:pt x="24363" y="9494"/>
                      <a:pt x="24378" y="9494"/>
                    </a:cubicBezTo>
                    <a:cubicBezTo>
                      <a:pt x="24393" y="9494"/>
                      <a:pt x="24409" y="9479"/>
                      <a:pt x="24409" y="9464"/>
                    </a:cubicBezTo>
                    <a:cubicBezTo>
                      <a:pt x="24400" y="9446"/>
                      <a:pt x="24380" y="9439"/>
                      <a:pt x="24363" y="9439"/>
                    </a:cubicBezTo>
                    <a:cubicBezTo>
                      <a:pt x="24350" y="9439"/>
                      <a:pt x="24339" y="9442"/>
                      <a:pt x="24332" y="9449"/>
                    </a:cubicBezTo>
                    <a:cubicBezTo>
                      <a:pt x="24302" y="9449"/>
                      <a:pt x="24272" y="9464"/>
                      <a:pt x="24241" y="9464"/>
                    </a:cubicBezTo>
                    <a:cubicBezTo>
                      <a:pt x="24211" y="9479"/>
                      <a:pt x="24195" y="9479"/>
                      <a:pt x="24165" y="9494"/>
                    </a:cubicBezTo>
                    <a:cubicBezTo>
                      <a:pt x="24150" y="9494"/>
                      <a:pt x="24134" y="9510"/>
                      <a:pt x="24119" y="9510"/>
                    </a:cubicBezTo>
                    <a:cubicBezTo>
                      <a:pt x="24089" y="9525"/>
                      <a:pt x="24043" y="9540"/>
                      <a:pt x="24013" y="9555"/>
                    </a:cubicBezTo>
                    <a:cubicBezTo>
                      <a:pt x="23967" y="9570"/>
                      <a:pt x="23921" y="9586"/>
                      <a:pt x="23875" y="9601"/>
                    </a:cubicBezTo>
                    <a:cubicBezTo>
                      <a:pt x="23875" y="9601"/>
                      <a:pt x="23860" y="9616"/>
                      <a:pt x="23845" y="9616"/>
                    </a:cubicBezTo>
                    <a:lnTo>
                      <a:pt x="23799" y="9631"/>
                    </a:lnTo>
                    <a:cubicBezTo>
                      <a:pt x="23769" y="9647"/>
                      <a:pt x="23738" y="9662"/>
                      <a:pt x="23723" y="9677"/>
                    </a:cubicBezTo>
                    <a:cubicBezTo>
                      <a:pt x="23708" y="9677"/>
                      <a:pt x="23693" y="9677"/>
                      <a:pt x="23677" y="9692"/>
                    </a:cubicBezTo>
                    <a:cubicBezTo>
                      <a:pt x="23738" y="9631"/>
                      <a:pt x="23799" y="9586"/>
                      <a:pt x="23845" y="9525"/>
                    </a:cubicBezTo>
                    <a:cubicBezTo>
                      <a:pt x="23875" y="9494"/>
                      <a:pt x="23921" y="9464"/>
                      <a:pt x="23952" y="9433"/>
                    </a:cubicBezTo>
                    <a:lnTo>
                      <a:pt x="24028" y="9327"/>
                    </a:lnTo>
                    <a:cubicBezTo>
                      <a:pt x="24058" y="9296"/>
                      <a:pt x="24089" y="9251"/>
                      <a:pt x="24104" y="9220"/>
                    </a:cubicBezTo>
                    <a:cubicBezTo>
                      <a:pt x="24119" y="9205"/>
                      <a:pt x="24134" y="9190"/>
                      <a:pt x="24150" y="9174"/>
                    </a:cubicBezTo>
                    <a:cubicBezTo>
                      <a:pt x="24177" y="9185"/>
                      <a:pt x="24206" y="9190"/>
                      <a:pt x="24235" y="9190"/>
                    </a:cubicBezTo>
                    <a:cubicBezTo>
                      <a:pt x="24335" y="9190"/>
                      <a:pt x="24434" y="9132"/>
                      <a:pt x="24470" y="9037"/>
                    </a:cubicBezTo>
                    <a:cubicBezTo>
                      <a:pt x="24531" y="8900"/>
                      <a:pt x="24454" y="8748"/>
                      <a:pt x="24332" y="8702"/>
                    </a:cubicBezTo>
                    <a:cubicBezTo>
                      <a:pt x="24302" y="8692"/>
                      <a:pt x="24272" y="8687"/>
                      <a:pt x="24242" y="8687"/>
                    </a:cubicBezTo>
                    <a:cubicBezTo>
                      <a:pt x="24139" y="8687"/>
                      <a:pt x="24048" y="8748"/>
                      <a:pt x="24013" y="8854"/>
                    </a:cubicBezTo>
                    <a:cubicBezTo>
                      <a:pt x="23982" y="8931"/>
                      <a:pt x="23997" y="9022"/>
                      <a:pt x="24043" y="9083"/>
                    </a:cubicBezTo>
                    <a:cubicBezTo>
                      <a:pt x="23997" y="9144"/>
                      <a:pt x="23967" y="9190"/>
                      <a:pt x="23921" y="9235"/>
                    </a:cubicBezTo>
                    <a:cubicBezTo>
                      <a:pt x="23891" y="9281"/>
                      <a:pt x="23860" y="9311"/>
                      <a:pt x="23830" y="9342"/>
                    </a:cubicBezTo>
                    <a:cubicBezTo>
                      <a:pt x="23799" y="9388"/>
                      <a:pt x="23769" y="9418"/>
                      <a:pt x="23738" y="9449"/>
                    </a:cubicBezTo>
                    <a:cubicBezTo>
                      <a:pt x="23677" y="9494"/>
                      <a:pt x="23616" y="9540"/>
                      <a:pt x="23555" y="9601"/>
                    </a:cubicBezTo>
                    <a:cubicBezTo>
                      <a:pt x="23495" y="9647"/>
                      <a:pt x="23434" y="9708"/>
                      <a:pt x="23373" y="9769"/>
                    </a:cubicBezTo>
                    <a:cubicBezTo>
                      <a:pt x="23342" y="9784"/>
                      <a:pt x="23312" y="9814"/>
                      <a:pt x="23281" y="9845"/>
                    </a:cubicBezTo>
                    <a:lnTo>
                      <a:pt x="23312" y="9799"/>
                    </a:lnTo>
                    <a:cubicBezTo>
                      <a:pt x="23312" y="9784"/>
                      <a:pt x="23327" y="9769"/>
                      <a:pt x="23342" y="9738"/>
                    </a:cubicBezTo>
                    <a:cubicBezTo>
                      <a:pt x="23342" y="9723"/>
                      <a:pt x="23357" y="9723"/>
                      <a:pt x="23357" y="9708"/>
                    </a:cubicBezTo>
                    <a:cubicBezTo>
                      <a:pt x="23373" y="9677"/>
                      <a:pt x="23388" y="9647"/>
                      <a:pt x="23403" y="9616"/>
                    </a:cubicBezTo>
                    <a:cubicBezTo>
                      <a:pt x="23418" y="9586"/>
                      <a:pt x="23434" y="9570"/>
                      <a:pt x="23434" y="9540"/>
                    </a:cubicBezTo>
                    <a:lnTo>
                      <a:pt x="23495" y="9418"/>
                    </a:lnTo>
                    <a:cubicBezTo>
                      <a:pt x="23495" y="9388"/>
                      <a:pt x="23510" y="9372"/>
                      <a:pt x="23525" y="9342"/>
                    </a:cubicBezTo>
                    <a:cubicBezTo>
                      <a:pt x="23525" y="9327"/>
                      <a:pt x="23540" y="9296"/>
                      <a:pt x="23540" y="9281"/>
                    </a:cubicBezTo>
                    <a:cubicBezTo>
                      <a:pt x="23555" y="9266"/>
                      <a:pt x="23555" y="9266"/>
                      <a:pt x="23555" y="9251"/>
                    </a:cubicBezTo>
                    <a:cubicBezTo>
                      <a:pt x="23571" y="9251"/>
                      <a:pt x="23586" y="9235"/>
                      <a:pt x="23586" y="9205"/>
                    </a:cubicBezTo>
                    <a:cubicBezTo>
                      <a:pt x="23586" y="9205"/>
                      <a:pt x="23586" y="9205"/>
                      <a:pt x="23571" y="9190"/>
                    </a:cubicBezTo>
                    <a:cubicBezTo>
                      <a:pt x="23571" y="9190"/>
                      <a:pt x="23564" y="9183"/>
                      <a:pt x="23555" y="9183"/>
                    </a:cubicBezTo>
                    <a:cubicBezTo>
                      <a:pt x="23550" y="9183"/>
                      <a:pt x="23545" y="9185"/>
                      <a:pt x="23540" y="9190"/>
                    </a:cubicBezTo>
                    <a:lnTo>
                      <a:pt x="23525" y="9190"/>
                    </a:lnTo>
                    <a:cubicBezTo>
                      <a:pt x="23510" y="9266"/>
                      <a:pt x="23479" y="9327"/>
                      <a:pt x="23449" y="9388"/>
                    </a:cubicBezTo>
                    <a:cubicBezTo>
                      <a:pt x="23418" y="9433"/>
                      <a:pt x="23403" y="9479"/>
                      <a:pt x="23388" y="9510"/>
                    </a:cubicBezTo>
                    <a:cubicBezTo>
                      <a:pt x="23373" y="9540"/>
                      <a:pt x="23357" y="9570"/>
                      <a:pt x="23327" y="9601"/>
                    </a:cubicBezTo>
                    <a:lnTo>
                      <a:pt x="23220" y="9829"/>
                    </a:lnTo>
                    <a:lnTo>
                      <a:pt x="23205" y="9860"/>
                    </a:lnTo>
                    <a:cubicBezTo>
                      <a:pt x="23190" y="9890"/>
                      <a:pt x="23175" y="9906"/>
                      <a:pt x="23175" y="9936"/>
                    </a:cubicBezTo>
                    <a:cubicBezTo>
                      <a:pt x="23159" y="9936"/>
                      <a:pt x="23159" y="9951"/>
                      <a:pt x="23159" y="9967"/>
                    </a:cubicBezTo>
                    <a:cubicBezTo>
                      <a:pt x="23098" y="10012"/>
                      <a:pt x="23037" y="10073"/>
                      <a:pt x="22976" y="10134"/>
                    </a:cubicBezTo>
                    <a:cubicBezTo>
                      <a:pt x="22916" y="10195"/>
                      <a:pt x="22855" y="10256"/>
                      <a:pt x="22794" y="10317"/>
                    </a:cubicBezTo>
                    <a:lnTo>
                      <a:pt x="22794" y="10302"/>
                    </a:lnTo>
                    <a:cubicBezTo>
                      <a:pt x="22717" y="10378"/>
                      <a:pt x="22641" y="10454"/>
                      <a:pt x="22565" y="10515"/>
                    </a:cubicBezTo>
                    <a:cubicBezTo>
                      <a:pt x="22522" y="10544"/>
                      <a:pt x="22479" y="10586"/>
                      <a:pt x="22436" y="10616"/>
                    </a:cubicBezTo>
                    <a:lnTo>
                      <a:pt x="22436" y="10616"/>
                    </a:lnTo>
                    <a:cubicBezTo>
                      <a:pt x="22526" y="10394"/>
                      <a:pt x="22629" y="10173"/>
                      <a:pt x="22717" y="9967"/>
                    </a:cubicBezTo>
                    <a:cubicBezTo>
                      <a:pt x="22717" y="9951"/>
                      <a:pt x="22717" y="9951"/>
                      <a:pt x="22717" y="9951"/>
                    </a:cubicBezTo>
                    <a:lnTo>
                      <a:pt x="22778" y="9875"/>
                    </a:lnTo>
                    <a:cubicBezTo>
                      <a:pt x="22794" y="9875"/>
                      <a:pt x="22794" y="9860"/>
                      <a:pt x="22809" y="9860"/>
                    </a:cubicBezTo>
                    <a:cubicBezTo>
                      <a:pt x="22809" y="9845"/>
                      <a:pt x="22824" y="9829"/>
                      <a:pt x="22824" y="9829"/>
                    </a:cubicBezTo>
                    <a:cubicBezTo>
                      <a:pt x="22855" y="9799"/>
                      <a:pt x="22870" y="9784"/>
                      <a:pt x="22900" y="9753"/>
                    </a:cubicBezTo>
                    <a:lnTo>
                      <a:pt x="22916" y="9738"/>
                    </a:lnTo>
                    <a:lnTo>
                      <a:pt x="22961" y="9692"/>
                    </a:lnTo>
                    <a:cubicBezTo>
                      <a:pt x="22976" y="9677"/>
                      <a:pt x="22992" y="9662"/>
                      <a:pt x="23007" y="9647"/>
                    </a:cubicBezTo>
                    <a:cubicBezTo>
                      <a:pt x="23022" y="9631"/>
                      <a:pt x="23037" y="9616"/>
                      <a:pt x="23053" y="9601"/>
                    </a:cubicBezTo>
                    <a:cubicBezTo>
                      <a:pt x="23053" y="9601"/>
                      <a:pt x="23053" y="9586"/>
                      <a:pt x="23068" y="9586"/>
                    </a:cubicBezTo>
                    <a:cubicBezTo>
                      <a:pt x="23083" y="9570"/>
                      <a:pt x="23083" y="9555"/>
                      <a:pt x="23098" y="9540"/>
                    </a:cubicBezTo>
                    <a:cubicBezTo>
                      <a:pt x="23114" y="9540"/>
                      <a:pt x="23114" y="9525"/>
                      <a:pt x="23129" y="9510"/>
                    </a:cubicBezTo>
                    <a:cubicBezTo>
                      <a:pt x="23144" y="9494"/>
                      <a:pt x="23159" y="9464"/>
                      <a:pt x="23190" y="9449"/>
                    </a:cubicBezTo>
                    <a:cubicBezTo>
                      <a:pt x="23190" y="9449"/>
                      <a:pt x="23205" y="9433"/>
                      <a:pt x="23205" y="9433"/>
                    </a:cubicBezTo>
                    <a:cubicBezTo>
                      <a:pt x="23205" y="9418"/>
                      <a:pt x="23205" y="9418"/>
                      <a:pt x="23205" y="9403"/>
                    </a:cubicBezTo>
                    <a:lnTo>
                      <a:pt x="23175" y="9403"/>
                    </a:lnTo>
                    <a:cubicBezTo>
                      <a:pt x="23159" y="9403"/>
                      <a:pt x="23159" y="9418"/>
                      <a:pt x="23144" y="9433"/>
                    </a:cubicBezTo>
                    <a:cubicBezTo>
                      <a:pt x="23129" y="9449"/>
                      <a:pt x="23114" y="9464"/>
                      <a:pt x="23098" y="9479"/>
                    </a:cubicBezTo>
                    <a:lnTo>
                      <a:pt x="23083" y="9494"/>
                    </a:lnTo>
                    <a:cubicBezTo>
                      <a:pt x="23068" y="9510"/>
                      <a:pt x="23053" y="9540"/>
                      <a:pt x="23037" y="9555"/>
                    </a:cubicBezTo>
                    <a:cubicBezTo>
                      <a:pt x="23022" y="9555"/>
                      <a:pt x="23007" y="9570"/>
                      <a:pt x="22992" y="9586"/>
                    </a:cubicBezTo>
                    <a:lnTo>
                      <a:pt x="22916" y="9662"/>
                    </a:lnTo>
                    <a:cubicBezTo>
                      <a:pt x="22900" y="9677"/>
                      <a:pt x="22885" y="9692"/>
                      <a:pt x="22855" y="9723"/>
                    </a:cubicBezTo>
                    <a:cubicBezTo>
                      <a:pt x="22855" y="9723"/>
                      <a:pt x="22839" y="9738"/>
                      <a:pt x="22839" y="9738"/>
                    </a:cubicBezTo>
                    <a:cubicBezTo>
                      <a:pt x="22824" y="9769"/>
                      <a:pt x="22794" y="9784"/>
                      <a:pt x="22778" y="9799"/>
                    </a:cubicBezTo>
                    <a:cubicBezTo>
                      <a:pt x="22839" y="9662"/>
                      <a:pt x="22885" y="9540"/>
                      <a:pt x="22946" y="9403"/>
                    </a:cubicBezTo>
                    <a:cubicBezTo>
                      <a:pt x="22976" y="9327"/>
                      <a:pt x="23007" y="9235"/>
                      <a:pt x="23037" y="9159"/>
                    </a:cubicBezTo>
                    <a:cubicBezTo>
                      <a:pt x="23037" y="9144"/>
                      <a:pt x="23053" y="9113"/>
                      <a:pt x="23053" y="9098"/>
                    </a:cubicBezTo>
                    <a:cubicBezTo>
                      <a:pt x="23065" y="9101"/>
                      <a:pt x="23078" y="9102"/>
                      <a:pt x="23091" y="9102"/>
                    </a:cubicBezTo>
                    <a:cubicBezTo>
                      <a:pt x="23153" y="9102"/>
                      <a:pt x="23210" y="9070"/>
                      <a:pt x="23236" y="9007"/>
                    </a:cubicBezTo>
                    <a:cubicBezTo>
                      <a:pt x="23266" y="8931"/>
                      <a:pt x="23236" y="8854"/>
                      <a:pt x="23159" y="8824"/>
                    </a:cubicBezTo>
                    <a:cubicBezTo>
                      <a:pt x="23140" y="8816"/>
                      <a:pt x="23119" y="8812"/>
                      <a:pt x="23099" y="8812"/>
                    </a:cubicBezTo>
                    <a:cubicBezTo>
                      <a:pt x="23040" y="8812"/>
                      <a:pt x="22984" y="8844"/>
                      <a:pt x="22961" y="8900"/>
                    </a:cubicBezTo>
                    <a:cubicBezTo>
                      <a:pt x="22931" y="8976"/>
                      <a:pt x="22961" y="9052"/>
                      <a:pt x="23022" y="9083"/>
                    </a:cubicBezTo>
                    <a:cubicBezTo>
                      <a:pt x="23022" y="9098"/>
                      <a:pt x="23007" y="9113"/>
                      <a:pt x="22992" y="9144"/>
                    </a:cubicBezTo>
                    <a:cubicBezTo>
                      <a:pt x="22946" y="9220"/>
                      <a:pt x="22900" y="9311"/>
                      <a:pt x="22855" y="9403"/>
                    </a:cubicBezTo>
                    <a:cubicBezTo>
                      <a:pt x="22794" y="9540"/>
                      <a:pt x="22717" y="9662"/>
                      <a:pt x="22657" y="9799"/>
                    </a:cubicBezTo>
                    <a:cubicBezTo>
                      <a:pt x="22580" y="9951"/>
                      <a:pt x="22504" y="10104"/>
                      <a:pt x="22443" y="10256"/>
                    </a:cubicBezTo>
                    <a:cubicBezTo>
                      <a:pt x="22428" y="10271"/>
                      <a:pt x="22428" y="10287"/>
                      <a:pt x="22413" y="10302"/>
                    </a:cubicBezTo>
                    <a:cubicBezTo>
                      <a:pt x="22367" y="10408"/>
                      <a:pt x="22321" y="10500"/>
                      <a:pt x="22276" y="10591"/>
                    </a:cubicBezTo>
                    <a:cubicBezTo>
                      <a:pt x="22245" y="10667"/>
                      <a:pt x="22215" y="10728"/>
                      <a:pt x="22184" y="10805"/>
                    </a:cubicBezTo>
                    <a:cubicBezTo>
                      <a:pt x="22169" y="10835"/>
                      <a:pt x="22154" y="10881"/>
                      <a:pt x="22139" y="10911"/>
                    </a:cubicBezTo>
                    <a:cubicBezTo>
                      <a:pt x="22078" y="10987"/>
                      <a:pt x="22032" y="11048"/>
                      <a:pt x="21971" y="11109"/>
                    </a:cubicBezTo>
                    <a:cubicBezTo>
                      <a:pt x="21925" y="11185"/>
                      <a:pt x="21864" y="11262"/>
                      <a:pt x="21803" y="11338"/>
                    </a:cubicBezTo>
                    <a:cubicBezTo>
                      <a:pt x="21834" y="11262"/>
                      <a:pt x="21864" y="11201"/>
                      <a:pt x="21895" y="11125"/>
                    </a:cubicBezTo>
                    <a:cubicBezTo>
                      <a:pt x="21910" y="11094"/>
                      <a:pt x="21925" y="11064"/>
                      <a:pt x="21925" y="11033"/>
                    </a:cubicBezTo>
                    <a:cubicBezTo>
                      <a:pt x="21940" y="11003"/>
                      <a:pt x="21940" y="10987"/>
                      <a:pt x="21956" y="10972"/>
                    </a:cubicBezTo>
                    <a:lnTo>
                      <a:pt x="21971" y="10911"/>
                    </a:lnTo>
                    <a:cubicBezTo>
                      <a:pt x="21971" y="10881"/>
                      <a:pt x="21986" y="10850"/>
                      <a:pt x="21986" y="10820"/>
                    </a:cubicBezTo>
                    <a:cubicBezTo>
                      <a:pt x="22001" y="10774"/>
                      <a:pt x="22017" y="10728"/>
                      <a:pt x="22017" y="10698"/>
                    </a:cubicBezTo>
                    <a:cubicBezTo>
                      <a:pt x="22047" y="10622"/>
                      <a:pt x="22062" y="10546"/>
                      <a:pt x="22062" y="10469"/>
                    </a:cubicBezTo>
                    <a:cubicBezTo>
                      <a:pt x="22078" y="10393"/>
                      <a:pt x="22093" y="10317"/>
                      <a:pt x="22108" y="10226"/>
                    </a:cubicBezTo>
                    <a:cubicBezTo>
                      <a:pt x="22123" y="10195"/>
                      <a:pt x="22123" y="10149"/>
                      <a:pt x="22139" y="10104"/>
                    </a:cubicBezTo>
                    <a:cubicBezTo>
                      <a:pt x="22160" y="10110"/>
                      <a:pt x="22183" y="10113"/>
                      <a:pt x="22205" y="10113"/>
                    </a:cubicBezTo>
                    <a:cubicBezTo>
                      <a:pt x="22291" y="10113"/>
                      <a:pt x="22373" y="10067"/>
                      <a:pt x="22398" y="9982"/>
                    </a:cubicBezTo>
                    <a:cubicBezTo>
                      <a:pt x="22443" y="9860"/>
                      <a:pt x="22398" y="9738"/>
                      <a:pt x="22276" y="9692"/>
                    </a:cubicBezTo>
                    <a:cubicBezTo>
                      <a:pt x="22251" y="9682"/>
                      <a:pt x="22226" y="9677"/>
                      <a:pt x="22201" y="9677"/>
                    </a:cubicBezTo>
                    <a:cubicBezTo>
                      <a:pt x="22117" y="9677"/>
                      <a:pt x="22037" y="9732"/>
                      <a:pt x="22001" y="9814"/>
                    </a:cubicBezTo>
                    <a:cubicBezTo>
                      <a:pt x="21956" y="9921"/>
                      <a:pt x="22001" y="10028"/>
                      <a:pt x="22093" y="10089"/>
                    </a:cubicBezTo>
                    <a:cubicBezTo>
                      <a:pt x="22093" y="10134"/>
                      <a:pt x="22078" y="10165"/>
                      <a:pt x="22078" y="10195"/>
                    </a:cubicBezTo>
                    <a:cubicBezTo>
                      <a:pt x="22078" y="10226"/>
                      <a:pt x="22062" y="10256"/>
                      <a:pt x="22062" y="10287"/>
                    </a:cubicBezTo>
                    <a:cubicBezTo>
                      <a:pt x="22047" y="10348"/>
                      <a:pt x="22032" y="10408"/>
                      <a:pt x="22017" y="10454"/>
                    </a:cubicBezTo>
                    <a:cubicBezTo>
                      <a:pt x="21986" y="10576"/>
                      <a:pt x="21956" y="10698"/>
                      <a:pt x="21925" y="10805"/>
                    </a:cubicBezTo>
                    <a:cubicBezTo>
                      <a:pt x="21910" y="10835"/>
                      <a:pt x="21910" y="10850"/>
                      <a:pt x="21910" y="10866"/>
                    </a:cubicBezTo>
                    <a:cubicBezTo>
                      <a:pt x="21849" y="11003"/>
                      <a:pt x="21788" y="11140"/>
                      <a:pt x="21742" y="11292"/>
                    </a:cubicBezTo>
                    <a:cubicBezTo>
                      <a:pt x="21712" y="11353"/>
                      <a:pt x="21681" y="11429"/>
                      <a:pt x="21651" y="11505"/>
                    </a:cubicBezTo>
                    <a:lnTo>
                      <a:pt x="21651" y="11521"/>
                    </a:lnTo>
                    <a:cubicBezTo>
                      <a:pt x="21636" y="11536"/>
                      <a:pt x="21636" y="11551"/>
                      <a:pt x="21620" y="11566"/>
                    </a:cubicBezTo>
                    <a:cubicBezTo>
                      <a:pt x="21605" y="11582"/>
                      <a:pt x="21605" y="11597"/>
                      <a:pt x="21590" y="11612"/>
                    </a:cubicBezTo>
                    <a:cubicBezTo>
                      <a:pt x="21590" y="11627"/>
                      <a:pt x="21590" y="11627"/>
                      <a:pt x="21590" y="11627"/>
                    </a:cubicBezTo>
                    <a:cubicBezTo>
                      <a:pt x="21514" y="11734"/>
                      <a:pt x="21438" y="11841"/>
                      <a:pt x="21361" y="11947"/>
                    </a:cubicBezTo>
                    <a:cubicBezTo>
                      <a:pt x="21255" y="12084"/>
                      <a:pt x="21163" y="12237"/>
                      <a:pt x="21057" y="12389"/>
                    </a:cubicBezTo>
                    <a:cubicBezTo>
                      <a:pt x="21011" y="12465"/>
                      <a:pt x="20981" y="12541"/>
                      <a:pt x="20935" y="12618"/>
                    </a:cubicBezTo>
                    <a:cubicBezTo>
                      <a:pt x="20920" y="12633"/>
                      <a:pt x="20904" y="12663"/>
                      <a:pt x="20889" y="12694"/>
                    </a:cubicBezTo>
                    <a:cubicBezTo>
                      <a:pt x="20874" y="12724"/>
                      <a:pt x="20874" y="12755"/>
                      <a:pt x="20859" y="12785"/>
                    </a:cubicBezTo>
                    <a:cubicBezTo>
                      <a:pt x="20874" y="12724"/>
                      <a:pt x="20889" y="12679"/>
                      <a:pt x="20904" y="12618"/>
                    </a:cubicBezTo>
                    <a:cubicBezTo>
                      <a:pt x="21072" y="12084"/>
                      <a:pt x="21224" y="11566"/>
                      <a:pt x="21392" y="11033"/>
                    </a:cubicBezTo>
                    <a:cubicBezTo>
                      <a:pt x="21438" y="10881"/>
                      <a:pt x="21483" y="10713"/>
                      <a:pt x="21544" y="10546"/>
                    </a:cubicBezTo>
                    <a:cubicBezTo>
                      <a:pt x="21560" y="10515"/>
                      <a:pt x="21575" y="10469"/>
                      <a:pt x="21590" y="10439"/>
                    </a:cubicBezTo>
                    <a:cubicBezTo>
                      <a:pt x="21620" y="10348"/>
                      <a:pt x="21636" y="10271"/>
                      <a:pt x="21666" y="10180"/>
                    </a:cubicBezTo>
                    <a:cubicBezTo>
                      <a:pt x="21681" y="10119"/>
                      <a:pt x="21712" y="10043"/>
                      <a:pt x="21727" y="9982"/>
                    </a:cubicBezTo>
                    <a:cubicBezTo>
                      <a:pt x="21742" y="9936"/>
                      <a:pt x="21742" y="9890"/>
                      <a:pt x="21758" y="9829"/>
                    </a:cubicBezTo>
                    <a:cubicBezTo>
                      <a:pt x="21788" y="9769"/>
                      <a:pt x="21803" y="9708"/>
                      <a:pt x="21819" y="9647"/>
                    </a:cubicBezTo>
                    <a:cubicBezTo>
                      <a:pt x="21834" y="9586"/>
                      <a:pt x="21864" y="9510"/>
                      <a:pt x="21880" y="9433"/>
                    </a:cubicBezTo>
                    <a:cubicBezTo>
                      <a:pt x="21910" y="9357"/>
                      <a:pt x="21940" y="9266"/>
                      <a:pt x="21971" y="9190"/>
                    </a:cubicBezTo>
                    <a:cubicBezTo>
                      <a:pt x="21986" y="9144"/>
                      <a:pt x="22001" y="9113"/>
                      <a:pt x="22017" y="9068"/>
                    </a:cubicBezTo>
                    <a:cubicBezTo>
                      <a:pt x="22032" y="9022"/>
                      <a:pt x="22047" y="8976"/>
                      <a:pt x="22047" y="8931"/>
                    </a:cubicBezTo>
                    <a:cubicBezTo>
                      <a:pt x="22062" y="8885"/>
                      <a:pt x="22093" y="8839"/>
                      <a:pt x="22093" y="8793"/>
                    </a:cubicBezTo>
                    <a:cubicBezTo>
                      <a:pt x="22108" y="8778"/>
                      <a:pt x="22123" y="8748"/>
                      <a:pt x="22123" y="8717"/>
                    </a:cubicBezTo>
                    <a:cubicBezTo>
                      <a:pt x="22139" y="8702"/>
                      <a:pt x="22154" y="8672"/>
                      <a:pt x="22184" y="8656"/>
                    </a:cubicBezTo>
                    <a:cubicBezTo>
                      <a:pt x="22321" y="8489"/>
                      <a:pt x="22458" y="8336"/>
                      <a:pt x="22596" y="8184"/>
                    </a:cubicBezTo>
                    <a:cubicBezTo>
                      <a:pt x="22626" y="8138"/>
                      <a:pt x="22672" y="8108"/>
                      <a:pt x="22702" y="8062"/>
                    </a:cubicBezTo>
                    <a:lnTo>
                      <a:pt x="22717" y="8062"/>
                    </a:lnTo>
                    <a:cubicBezTo>
                      <a:pt x="22717" y="8062"/>
                      <a:pt x="22733" y="8062"/>
                      <a:pt x="22733" y="8047"/>
                    </a:cubicBezTo>
                    <a:cubicBezTo>
                      <a:pt x="22733" y="8047"/>
                      <a:pt x="22733" y="8047"/>
                      <a:pt x="22733" y="8032"/>
                    </a:cubicBezTo>
                    <a:cubicBezTo>
                      <a:pt x="22748" y="8032"/>
                      <a:pt x="22763" y="8032"/>
                      <a:pt x="22778" y="8016"/>
                    </a:cubicBezTo>
                    <a:lnTo>
                      <a:pt x="22778" y="8016"/>
                    </a:lnTo>
                    <a:cubicBezTo>
                      <a:pt x="22763" y="8032"/>
                      <a:pt x="22763" y="8047"/>
                      <a:pt x="22778" y="8047"/>
                    </a:cubicBezTo>
                    <a:lnTo>
                      <a:pt x="22794" y="8047"/>
                    </a:lnTo>
                    <a:cubicBezTo>
                      <a:pt x="22809" y="8062"/>
                      <a:pt x="22824" y="8062"/>
                      <a:pt x="22839" y="8062"/>
                    </a:cubicBezTo>
                    <a:cubicBezTo>
                      <a:pt x="22855" y="8062"/>
                      <a:pt x="22855" y="8047"/>
                      <a:pt x="22855" y="8047"/>
                    </a:cubicBezTo>
                    <a:cubicBezTo>
                      <a:pt x="22855" y="8032"/>
                      <a:pt x="22855" y="8032"/>
                      <a:pt x="22855" y="8032"/>
                    </a:cubicBezTo>
                    <a:cubicBezTo>
                      <a:pt x="22870" y="8016"/>
                      <a:pt x="22900" y="8001"/>
                      <a:pt x="22916" y="8001"/>
                    </a:cubicBezTo>
                    <a:cubicBezTo>
                      <a:pt x="22992" y="7971"/>
                      <a:pt x="23068" y="7955"/>
                      <a:pt x="23144" y="7925"/>
                    </a:cubicBezTo>
                    <a:cubicBezTo>
                      <a:pt x="23220" y="7910"/>
                      <a:pt x="23296" y="7879"/>
                      <a:pt x="23373" y="7864"/>
                    </a:cubicBezTo>
                    <a:cubicBezTo>
                      <a:pt x="23403" y="7849"/>
                      <a:pt x="23434" y="7834"/>
                      <a:pt x="23479" y="7818"/>
                    </a:cubicBezTo>
                    <a:cubicBezTo>
                      <a:pt x="23510" y="7803"/>
                      <a:pt x="23540" y="7803"/>
                      <a:pt x="23571" y="7773"/>
                    </a:cubicBezTo>
                    <a:cubicBezTo>
                      <a:pt x="23601" y="7757"/>
                      <a:pt x="23647" y="7742"/>
                      <a:pt x="23677" y="7727"/>
                    </a:cubicBezTo>
                    <a:cubicBezTo>
                      <a:pt x="23708" y="7788"/>
                      <a:pt x="23754" y="7834"/>
                      <a:pt x="23814" y="7849"/>
                    </a:cubicBezTo>
                    <a:cubicBezTo>
                      <a:pt x="23851" y="7863"/>
                      <a:pt x="23888" y="7870"/>
                      <a:pt x="23924" y="7870"/>
                    </a:cubicBezTo>
                    <a:cubicBezTo>
                      <a:pt x="24041" y="7870"/>
                      <a:pt x="24149" y="7801"/>
                      <a:pt x="24195" y="7696"/>
                    </a:cubicBezTo>
                    <a:cubicBezTo>
                      <a:pt x="24256" y="7544"/>
                      <a:pt x="24180" y="7361"/>
                      <a:pt x="24028" y="7316"/>
                    </a:cubicBezTo>
                    <a:cubicBezTo>
                      <a:pt x="23996" y="7301"/>
                      <a:pt x="23961" y="7295"/>
                      <a:pt x="23926" y="7295"/>
                    </a:cubicBezTo>
                    <a:cubicBezTo>
                      <a:pt x="23812" y="7295"/>
                      <a:pt x="23697" y="7367"/>
                      <a:pt x="23662" y="7483"/>
                    </a:cubicBezTo>
                    <a:cubicBezTo>
                      <a:pt x="23632" y="7529"/>
                      <a:pt x="23632" y="7605"/>
                      <a:pt x="23647" y="7666"/>
                    </a:cubicBezTo>
                    <a:cubicBezTo>
                      <a:pt x="23616" y="7681"/>
                      <a:pt x="23586" y="7696"/>
                      <a:pt x="23555" y="7712"/>
                    </a:cubicBezTo>
                    <a:cubicBezTo>
                      <a:pt x="23540" y="7712"/>
                      <a:pt x="23540" y="7712"/>
                      <a:pt x="23525" y="7727"/>
                    </a:cubicBezTo>
                    <a:cubicBezTo>
                      <a:pt x="23495" y="7727"/>
                      <a:pt x="23464" y="7742"/>
                      <a:pt x="23434" y="7742"/>
                    </a:cubicBezTo>
                    <a:cubicBezTo>
                      <a:pt x="23403" y="7757"/>
                      <a:pt x="23388" y="7757"/>
                      <a:pt x="23373" y="7757"/>
                    </a:cubicBezTo>
                    <a:cubicBezTo>
                      <a:pt x="23357" y="7773"/>
                      <a:pt x="23327" y="7773"/>
                      <a:pt x="23312" y="7773"/>
                    </a:cubicBezTo>
                    <a:cubicBezTo>
                      <a:pt x="23296" y="7788"/>
                      <a:pt x="23266" y="7788"/>
                      <a:pt x="23251" y="7803"/>
                    </a:cubicBezTo>
                    <a:cubicBezTo>
                      <a:pt x="23236" y="7803"/>
                      <a:pt x="23220" y="7803"/>
                      <a:pt x="23205" y="7818"/>
                    </a:cubicBezTo>
                    <a:cubicBezTo>
                      <a:pt x="23190" y="7818"/>
                      <a:pt x="23175" y="7818"/>
                      <a:pt x="23159" y="7834"/>
                    </a:cubicBezTo>
                    <a:cubicBezTo>
                      <a:pt x="23129" y="7834"/>
                      <a:pt x="23114" y="7849"/>
                      <a:pt x="23098" y="7849"/>
                    </a:cubicBezTo>
                    <a:cubicBezTo>
                      <a:pt x="23068" y="7864"/>
                      <a:pt x="23037" y="7879"/>
                      <a:pt x="22992" y="7895"/>
                    </a:cubicBezTo>
                    <a:cubicBezTo>
                      <a:pt x="22961" y="7910"/>
                      <a:pt x="22916" y="7925"/>
                      <a:pt x="22885" y="7940"/>
                    </a:cubicBezTo>
                    <a:cubicBezTo>
                      <a:pt x="22885" y="7940"/>
                      <a:pt x="22885" y="7940"/>
                      <a:pt x="22885" y="7925"/>
                    </a:cubicBezTo>
                    <a:cubicBezTo>
                      <a:pt x="22855" y="7940"/>
                      <a:pt x="22824" y="7955"/>
                      <a:pt x="22794" y="7971"/>
                    </a:cubicBezTo>
                    <a:lnTo>
                      <a:pt x="22778" y="7971"/>
                    </a:lnTo>
                    <a:cubicBezTo>
                      <a:pt x="22824" y="7925"/>
                      <a:pt x="22870" y="7879"/>
                      <a:pt x="22916" y="7834"/>
                    </a:cubicBezTo>
                    <a:cubicBezTo>
                      <a:pt x="22931" y="7818"/>
                      <a:pt x="22946" y="7788"/>
                      <a:pt x="22976" y="7773"/>
                    </a:cubicBezTo>
                    <a:cubicBezTo>
                      <a:pt x="23007" y="7742"/>
                      <a:pt x="23037" y="7727"/>
                      <a:pt x="23068" y="7696"/>
                    </a:cubicBezTo>
                    <a:cubicBezTo>
                      <a:pt x="23098" y="7666"/>
                      <a:pt x="23129" y="7651"/>
                      <a:pt x="23175" y="7620"/>
                    </a:cubicBezTo>
                    <a:cubicBezTo>
                      <a:pt x="23205" y="7590"/>
                      <a:pt x="23251" y="7559"/>
                      <a:pt x="23281" y="7529"/>
                    </a:cubicBezTo>
                    <a:lnTo>
                      <a:pt x="23296" y="7529"/>
                    </a:lnTo>
                    <a:cubicBezTo>
                      <a:pt x="23312" y="7514"/>
                      <a:pt x="23327" y="7498"/>
                      <a:pt x="23342" y="7498"/>
                    </a:cubicBezTo>
                    <a:cubicBezTo>
                      <a:pt x="23403" y="7453"/>
                      <a:pt x="23449" y="7407"/>
                      <a:pt x="23510" y="7346"/>
                    </a:cubicBezTo>
                    <a:cubicBezTo>
                      <a:pt x="23540" y="7316"/>
                      <a:pt x="23586" y="7285"/>
                      <a:pt x="23616" y="7255"/>
                    </a:cubicBezTo>
                    <a:cubicBezTo>
                      <a:pt x="23693" y="7178"/>
                      <a:pt x="23784" y="7087"/>
                      <a:pt x="23860" y="6996"/>
                    </a:cubicBezTo>
                    <a:cubicBezTo>
                      <a:pt x="23875" y="6996"/>
                      <a:pt x="23875" y="6980"/>
                      <a:pt x="23891" y="6980"/>
                    </a:cubicBezTo>
                    <a:cubicBezTo>
                      <a:pt x="23921" y="6965"/>
                      <a:pt x="23952" y="6950"/>
                      <a:pt x="23982" y="6950"/>
                    </a:cubicBezTo>
                    <a:cubicBezTo>
                      <a:pt x="24028" y="6935"/>
                      <a:pt x="24058" y="6919"/>
                      <a:pt x="24089" y="6904"/>
                    </a:cubicBezTo>
                    <a:cubicBezTo>
                      <a:pt x="24104" y="6904"/>
                      <a:pt x="24104" y="6904"/>
                      <a:pt x="24119" y="6889"/>
                    </a:cubicBezTo>
                    <a:cubicBezTo>
                      <a:pt x="24134" y="6889"/>
                      <a:pt x="24165" y="6889"/>
                      <a:pt x="24180" y="6874"/>
                    </a:cubicBezTo>
                    <a:cubicBezTo>
                      <a:pt x="24195" y="6874"/>
                      <a:pt x="24211" y="6874"/>
                      <a:pt x="24211" y="6858"/>
                    </a:cubicBezTo>
                    <a:cubicBezTo>
                      <a:pt x="24226" y="6858"/>
                      <a:pt x="24256" y="6858"/>
                      <a:pt x="24272" y="6843"/>
                    </a:cubicBezTo>
                    <a:cubicBezTo>
                      <a:pt x="24302" y="6843"/>
                      <a:pt x="24317" y="6828"/>
                      <a:pt x="24348" y="6828"/>
                    </a:cubicBezTo>
                    <a:cubicBezTo>
                      <a:pt x="24485" y="6798"/>
                      <a:pt x="24622" y="6752"/>
                      <a:pt x="24744" y="6721"/>
                    </a:cubicBezTo>
                    <a:cubicBezTo>
                      <a:pt x="24759" y="6737"/>
                      <a:pt x="24759" y="6752"/>
                      <a:pt x="24774" y="6752"/>
                    </a:cubicBezTo>
                    <a:cubicBezTo>
                      <a:pt x="24782" y="6756"/>
                      <a:pt x="24791" y="6758"/>
                      <a:pt x="24799" y="6758"/>
                    </a:cubicBezTo>
                    <a:cubicBezTo>
                      <a:pt x="24826" y="6758"/>
                      <a:pt x="24854" y="6740"/>
                      <a:pt x="24866" y="6706"/>
                    </a:cubicBezTo>
                    <a:cubicBezTo>
                      <a:pt x="24881" y="6676"/>
                      <a:pt x="24866" y="6630"/>
                      <a:pt x="24820" y="6615"/>
                    </a:cubicBezTo>
                    <a:cubicBezTo>
                      <a:pt x="24814" y="6612"/>
                      <a:pt x="24808" y="6611"/>
                      <a:pt x="24802" y="6611"/>
                    </a:cubicBezTo>
                    <a:cubicBezTo>
                      <a:pt x="24774" y="6611"/>
                      <a:pt x="24741" y="6636"/>
                      <a:pt x="24729" y="6660"/>
                    </a:cubicBezTo>
                    <a:cubicBezTo>
                      <a:pt x="24729" y="6676"/>
                      <a:pt x="24729" y="6676"/>
                      <a:pt x="24729" y="6691"/>
                    </a:cubicBezTo>
                    <a:cubicBezTo>
                      <a:pt x="24713" y="6691"/>
                      <a:pt x="24713" y="6706"/>
                      <a:pt x="24698" y="6706"/>
                    </a:cubicBezTo>
                    <a:lnTo>
                      <a:pt x="24668" y="6706"/>
                    </a:lnTo>
                    <a:cubicBezTo>
                      <a:pt x="24637" y="6721"/>
                      <a:pt x="24607" y="6721"/>
                      <a:pt x="24591" y="6737"/>
                    </a:cubicBezTo>
                    <a:cubicBezTo>
                      <a:pt x="24546" y="6737"/>
                      <a:pt x="24500" y="6752"/>
                      <a:pt x="24454" y="6767"/>
                    </a:cubicBezTo>
                    <a:cubicBezTo>
                      <a:pt x="24409" y="6767"/>
                      <a:pt x="24363" y="6782"/>
                      <a:pt x="24332" y="6798"/>
                    </a:cubicBezTo>
                    <a:lnTo>
                      <a:pt x="24302" y="6798"/>
                    </a:lnTo>
                    <a:cubicBezTo>
                      <a:pt x="24287" y="6798"/>
                      <a:pt x="24272" y="6813"/>
                      <a:pt x="24256" y="6813"/>
                    </a:cubicBezTo>
                    <a:cubicBezTo>
                      <a:pt x="24241" y="6813"/>
                      <a:pt x="24226" y="6813"/>
                      <a:pt x="24211" y="6828"/>
                    </a:cubicBezTo>
                    <a:lnTo>
                      <a:pt x="24195" y="6828"/>
                    </a:lnTo>
                    <a:lnTo>
                      <a:pt x="24150" y="6843"/>
                    </a:lnTo>
                    <a:cubicBezTo>
                      <a:pt x="24119" y="6843"/>
                      <a:pt x="24104" y="6858"/>
                      <a:pt x="24089" y="6858"/>
                    </a:cubicBezTo>
                    <a:lnTo>
                      <a:pt x="24058" y="6874"/>
                    </a:lnTo>
                    <a:cubicBezTo>
                      <a:pt x="24058" y="6874"/>
                      <a:pt x="24043" y="6874"/>
                      <a:pt x="24028" y="6889"/>
                    </a:cubicBezTo>
                    <a:cubicBezTo>
                      <a:pt x="24013" y="6889"/>
                      <a:pt x="23997" y="6889"/>
                      <a:pt x="23967" y="6904"/>
                    </a:cubicBezTo>
                    <a:cubicBezTo>
                      <a:pt x="23967" y="6904"/>
                      <a:pt x="23952" y="6919"/>
                      <a:pt x="23936" y="6919"/>
                    </a:cubicBezTo>
                    <a:cubicBezTo>
                      <a:pt x="23952" y="6904"/>
                      <a:pt x="23967" y="6874"/>
                      <a:pt x="23982" y="6858"/>
                    </a:cubicBezTo>
                    <a:cubicBezTo>
                      <a:pt x="24119" y="6737"/>
                      <a:pt x="24241" y="6599"/>
                      <a:pt x="24363" y="6462"/>
                    </a:cubicBezTo>
                    <a:cubicBezTo>
                      <a:pt x="24409" y="6401"/>
                      <a:pt x="24454" y="6340"/>
                      <a:pt x="24500" y="6280"/>
                    </a:cubicBezTo>
                    <a:lnTo>
                      <a:pt x="24531" y="6249"/>
                    </a:lnTo>
                    <a:cubicBezTo>
                      <a:pt x="24531" y="6234"/>
                      <a:pt x="24546" y="6219"/>
                      <a:pt x="24561" y="6203"/>
                    </a:cubicBezTo>
                    <a:cubicBezTo>
                      <a:pt x="24591" y="6158"/>
                      <a:pt x="24637" y="6127"/>
                      <a:pt x="24683" y="6097"/>
                    </a:cubicBezTo>
                    <a:cubicBezTo>
                      <a:pt x="24698" y="6066"/>
                      <a:pt x="24729" y="6051"/>
                      <a:pt x="24744" y="6036"/>
                    </a:cubicBezTo>
                    <a:cubicBezTo>
                      <a:pt x="24774" y="6021"/>
                      <a:pt x="24790" y="6005"/>
                      <a:pt x="24805" y="5990"/>
                    </a:cubicBezTo>
                    <a:cubicBezTo>
                      <a:pt x="24927" y="5883"/>
                      <a:pt x="25049" y="5792"/>
                      <a:pt x="25170" y="5685"/>
                    </a:cubicBezTo>
                    <a:cubicBezTo>
                      <a:pt x="25216" y="5640"/>
                      <a:pt x="25277" y="5579"/>
                      <a:pt x="25323" y="5518"/>
                    </a:cubicBezTo>
                    <a:lnTo>
                      <a:pt x="25338" y="5518"/>
                    </a:lnTo>
                    <a:cubicBezTo>
                      <a:pt x="25353" y="5548"/>
                      <a:pt x="25399" y="5579"/>
                      <a:pt x="25429" y="5594"/>
                    </a:cubicBezTo>
                    <a:cubicBezTo>
                      <a:pt x="25460" y="5604"/>
                      <a:pt x="25491" y="5609"/>
                      <a:pt x="25521" y="5609"/>
                    </a:cubicBezTo>
                    <a:cubicBezTo>
                      <a:pt x="25624" y="5609"/>
                      <a:pt x="25714" y="5551"/>
                      <a:pt x="25749" y="5457"/>
                    </a:cubicBezTo>
                    <a:cubicBezTo>
                      <a:pt x="25795" y="5365"/>
                      <a:pt x="25765" y="5243"/>
                      <a:pt x="25688" y="5183"/>
                    </a:cubicBezTo>
                    <a:cubicBezTo>
                      <a:pt x="25673" y="5152"/>
                      <a:pt x="25643" y="5137"/>
                      <a:pt x="25612" y="5137"/>
                    </a:cubicBezTo>
                    <a:cubicBezTo>
                      <a:pt x="25582" y="5125"/>
                      <a:pt x="25549" y="5120"/>
                      <a:pt x="25517" y="5120"/>
                    </a:cubicBezTo>
                    <a:cubicBezTo>
                      <a:pt x="25421" y="5120"/>
                      <a:pt x="25327" y="5171"/>
                      <a:pt x="25292" y="5274"/>
                    </a:cubicBezTo>
                    <a:cubicBezTo>
                      <a:pt x="25277" y="5320"/>
                      <a:pt x="25277" y="5365"/>
                      <a:pt x="25292" y="5411"/>
                    </a:cubicBezTo>
                    <a:cubicBezTo>
                      <a:pt x="25247" y="5426"/>
                      <a:pt x="25216" y="5457"/>
                      <a:pt x="25186" y="5487"/>
                    </a:cubicBezTo>
                    <a:cubicBezTo>
                      <a:pt x="25140" y="5533"/>
                      <a:pt x="25094" y="5579"/>
                      <a:pt x="25049" y="5609"/>
                    </a:cubicBezTo>
                    <a:lnTo>
                      <a:pt x="25049" y="5624"/>
                    </a:lnTo>
                    <a:cubicBezTo>
                      <a:pt x="25003" y="5655"/>
                      <a:pt x="24957" y="5701"/>
                      <a:pt x="24911" y="5746"/>
                    </a:cubicBezTo>
                    <a:cubicBezTo>
                      <a:pt x="24851" y="5792"/>
                      <a:pt x="24805" y="5838"/>
                      <a:pt x="24759" y="5868"/>
                    </a:cubicBezTo>
                    <a:lnTo>
                      <a:pt x="24729" y="5899"/>
                    </a:lnTo>
                    <a:cubicBezTo>
                      <a:pt x="24744" y="5853"/>
                      <a:pt x="24759" y="5822"/>
                      <a:pt x="24774" y="5792"/>
                    </a:cubicBezTo>
                    <a:cubicBezTo>
                      <a:pt x="24805" y="5716"/>
                      <a:pt x="24835" y="5640"/>
                      <a:pt x="24866" y="5579"/>
                    </a:cubicBezTo>
                    <a:cubicBezTo>
                      <a:pt x="24927" y="5442"/>
                      <a:pt x="25003" y="5335"/>
                      <a:pt x="25079" y="5213"/>
                    </a:cubicBezTo>
                    <a:cubicBezTo>
                      <a:pt x="25094" y="5183"/>
                      <a:pt x="25110" y="5152"/>
                      <a:pt x="25125" y="5122"/>
                    </a:cubicBezTo>
                    <a:cubicBezTo>
                      <a:pt x="25140" y="5091"/>
                      <a:pt x="25155" y="5076"/>
                      <a:pt x="25155" y="5061"/>
                    </a:cubicBezTo>
                    <a:cubicBezTo>
                      <a:pt x="25201" y="5061"/>
                      <a:pt x="25247" y="5030"/>
                      <a:pt x="25262" y="4984"/>
                    </a:cubicBezTo>
                    <a:cubicBezTo>
                      <a:pt x="25277" y="4939"/>
                      <a:pt x="25262" y="4878"/>
                      <a:pt x="25231" y="4847"/>
                    </a:cubicBezTo>
                    <a:cubicBezTo>
                      <a:pt x="25216" y="4832"/>
                      <a:pt x="25201" y="4817"/>
                      <a:pt x="25186" y="4817"/>
                    </a:cubicBezTo>
                    <a:cubicBezTo>
                      <a:pt x="25166" y="4809"/>
                      <a:pt x="25146" y="4805"/>
                      <a:pt x="25128" y="4805"/>
                    </a:cubicBezTo>
                    <a:cubicBezTo>
                      <a:pt x="25074" y="4805"/>
                      <a:pt x="25029" y="4837"/>
                      <a:pt x="25018" y="4893"/>
                    </a:cubicBezTo>
                    <a:cubicBezTo>
                      <a:pt x="24988" y="4939"/>
                      <a:pt x="25003" y="4984"/>
                      <a:pt x="25033" y="5015"/>
                    </a:cubicBezTo>
                    <a:cubicBezTo>
                      <a:pt x="25033" y="5030"/>
                      <a:pt x="25018" y="5045"/>
                      <a:pt x="25018" y="5061"/>
                    </a:cubicBezTo>
                    <a:cubicBezTo>
                      <a:pt x="24957" y="5137"/>
                      <a:pt x="24911" y="5213"/>
                      <a:pt x="24866" y="5289"/>
                    </a:cubicBezTo>
                    <a:cubicBezTo>
                      <a:pt x="24820" y="5350"/>
                      <a:pt x="24774" y="5426"/>
                      <a:pt x="24729" y="5503"/>
                    </a:cubicBezTo>
                    <a:cubicBezTo>
                      <a:pt x="24683" y="5579"/>
                      <a:pt x="24637" y="5640"/>
                      <a:pt x="24607" y="5716"/>
                    </a:cubicBezTo>
                    <a:cubicBezTo>
                      <a:pt x="24576" y="5792"/>
                      <a:pt x="24531" y="5868"/>
                      <a:pt x="24500" y="5929"/>
                    </a:cubicBezTo>
                    <a:cubicBezTo>
                      <a:pt x="24454" y="5990"/>
                      <a:pt x="24409" y="6036"/>
                      <a:pt x="24378" y="6097"/>
                    </a:cubicBezTo>
                    <a:cubicBezTo>
                      <a:pt x="24332" y="6142"/>
                      <a:pt x="24287" y="6188"/>
                      <a:pt x="24256" y="6249"/>
                    </a:cubicBezTo>
                    <a:lnTo>
                      <a:pt x="24241" y="6249"/>
                    </a:lnTo>
                    <a:cubicBezTo>
                      <a:pt x="24241" y="6264"/>
                      <a:pt x="24241" y="6264"/>
                      <a:pt x="24226" y="6264"/>
                    </a:cubicBezTo>
                    <a:cubicBezTo>
                      <a:pt x="24226" y="6264"/>
                      <a:pt x="24226" y="6280"/>
                      <a:pt x="24226" y="6280"/>
                    </a:cubicBezTo>
                    <a:cubicBezTo>
                      <a:pt x="24211" y="6280"/>
                      <a:pt x="24211" y="6280"/>
                      <a:pt x="24211" y="6295"/>
                    </a:cubicBezTo>
                    <a:cubicBezTo>
                      <a:pt x="24150" y="6356"/>
                      <a:pt x="24104" y="6417"/>
                      <a:pt x="24043" y="6478"/>
                    </a:cubicBezTo>
                    <a:cubicBezTo>
                      <a:pt x="23921" y="6615"/>
                      <a:pt x="23799" y="6737"/>
                      <a:pt x="23677" y="6874"/>
                    </a:cubicBezTo>
                    <a:cubicBezTo>
                      <a:pt x="23647" y="6889"/>
                      <a:pt x="23632" y="6919"/>
                      <a:pt x="23616" y="6935"/>
                    </a:cubicBezTo>
                    <a:cubicBezTo>
                      <a:pt x="23662" y="6843"/>
                      <a:pt x="23708" y="6752"/>
                      <a:pt x="23754" y="6660"/>
                    </a:cubicBezTo>
                    <a:cubicBezTo>
                      <a:pt x="23830" y="6508"/>
                      <a:pt x="23891" y="6356"/>
                      <a:pt x="23921" y="6203"/>
                    </a:cubicBezTo>
                    <a:lnTo>
                      <a:pt x="23921" y="6188"/>
                    </a:lnTo>
                    <a:cubicBezTo>
                      <a:pt x="23967" y="6188"/>
                      <a:pt x="23997" y="6188"/>
                      <a:pt x="24043" y="6158"/>
                    </a:cubicBezTo>
                    <a:cubicBezTo>
                      <a:pt x="24104" y="6127"/>
                      <a:pt x="24134" y="6066"/>
                      <a:pt x="24150" y="6005"/>
                    </a:cubicBezTo>
                    <a:cubicBezTo>
                      <a:pt x="24165" y="5960"/>
                      <a:pt x="24180" y="5914"/>
                      <a:pt x="24180" y="5868"/>
                    </a:cubicBezTo>
                    <a:cubicBezTo>
                      <a:pt x="24195" y="5746"/>
                      <a:pt x="24119" y="5624"/>
                      <a:pt x="23997" y="5609"/>
                    </a:cubicBezTo>
                    <a:cubicBezTo>
                      <a:pt x="23975" y="5603"/>
                      <a:pt x="23953" y="5600"/>
                      <a:pt x="23931" y="5600"/>
                    </a:cubicBezTo>
                    <a:cubicBezTo>
                      <a:pt x="23848" y="5600"/>
                      <a:pt x="23771" y="5643"/>
                      <a:pt x="23723" y="5716"/>
                    </a:cubicBezTo>
                    <a:cubicBezTo>
                      <a:pt x="23708" y="5762"/>
                      <a:pt x="23677" y="5807"/>
                      <a:pt x="23662" y="5853"/>
                    </a:cubicBezTo>
                    <a:cubicBezTo>
                      <a:pt x="23616" y="5975"/>
                      <a:pt x="23677" y="6112"/>
                      <a:pt x="23799" y="6173"/>
                    </a:cubicBezTo>
                    <a:cubicBezTo>
                      <a:pt x="23754" y="6280"/>
                      <a:pt x="23693" y="6386"/>
                      <a:pt x="23647" y="6493"/>
                    </a:cubicBezTo>
                    <a:cubicBezTo>
                      <a:pt x="23601" y="6584"/>
                      <a:pt x="23555" y="6676"/>
                      <a:pt x="23525" y="6767"/>
                    </a:cubicBezTo>
                    <a:cubicBezTo>
                      <a:pt x="23479" y="6843"/>
                      <a:pt x="23449" y="6935"/>
                      <a:pt x="23403" y="7026"/>
                    </a:cubicBezTo>
                    <a:cubicBezTo>
                      <a:pt x="23406" y="7026"/>
                      <a:pt x="23409" y="7025"/>
                      <a:pt x="23411" y="7024"/>
                    </a:cubicBezTo>
                    <a:lnTo>
                      <a:pt x="23411" y="7024"/>
                    </a:lnTo>
                    <a:cubicBezTo>
                      <a:pt x="23398" y="7046"/>
                      <a:pt x="23385" y="7061"/>
                      <a:pt x="23373" y="7087"/>
                    </a:cubicBezTo>
                    <a:lnTo>
                      <a:pt x="23388" y="7087"/>
                    </a:lnTo>
                    <a:cubicBezTo>
                      <a:pt x="23373" y="7102"/>
                      <a:pt x="23373" y="7118"/>
                      <a:pt x="23357" y="7133"/>
                    </a:cubicBezTo>
                    <a:cubicBezTo>
                      <a:pt x="23342" y="7163"/>
                      <a:pt x="23327" y="7209"/>
                      <a:pt x="23296" y="7255"/>
                    </a:cubicBezTo>
                    <a:lnTo>
                      <a:pt x="23296" y="7270"/>
                    </a:lnTo>
                    <a:cubicBezTo>
                      <a:pt x="23159" y="7392"/>
                      <a:pt x="23022" y="7498"/>
                      <a:pt x="22900" y="7620"/>
                    </a:cubicBezTo>
                    <a:cubicBezTo>
                      <a:pt x="22839" y="7681"/>
                      <a:pt x="22778" y="7757"/>
                      <a:pt x="22733" y="7818"/>
                    </a:cubicBezTo>
                    <a:cubicBezTo>
                      <a:pt x="22672" y="7895"/>
                      <a:pt x="22626" y="7955"/>
                      <a:pt x="22580" y="8016"/>
                    </a:cubicBezTo>
                    <a:cubicBezTo>
                      <a:pt x="22565" y="8016"/>
                      <a:pt x="22565" y="8016"/>
                      <a:pt x="22565" y="8032"/>
                    </a:cubicBezTo>
                    <a:cubicBezTo>
                      <a:pt x="22550" y="8032"/>
                      <a:pt x="22550" y="8047"/>
                      <a:pt x="22550" y="8047"/>
                    </a:cubicBezTo>
                    <a:cubicBezTo>
                      <a:pt x="22535" y="8062"/>
                      <a:pt x="22519" y="8077"/>
                      <a:pt x="22504" y="8093"/>
                    </a:cubicBezTo>
                    <a:lnTo>
                      <a:pt x="22519" y="8093"/>
                    </a:lnTo>
                    <a:cubicBezTo>
                      <a:pt x="22504" y="8093"/>
                      <a:pt x="22504" y="8108"/>
                      <a:pt x="22504" y="8108"/>
                    </a:cubicBezTo>
                    <a:lnTo>
                      <a:pt x="22276" y="8367"/>
                    </a:lnTo>
                    <a:cubicBezTo>
                      <a:pt x="22269" y="8374"/>
                      <a:pt x="22261" y="8381"/>
                      <a:pt x="22254" y="8388"/>
                    </a:cubicBezTo>
                    <a:lnTo>
                      <a:pt x="22254" y="8388"/>
                    </a:lnTo>
                    <a:cubicBezTo>
                      <a:pt x="22297" y="8274"/>
                      <a:pt x="22341" y="8160"/>
                      <a:pt x="22398" y="8032"/>
                    </a:cubicBezTo>
                    <a:cubicBezTo>
                      <a:pt x="22428" y="7955"/>
                      <a:pt x="22458" y="7879"/>
                      <a:pt x="22489" y="7803"/>
                    </a:cubicBezTo>
                    <a:cubicBezTo>
                      <a:pt x="22519" y="7727"/>
                      <a:pt x="22550" y="7651"/>
                      <a:pt x="22596" y="7575"/>
                    </a:cubicBezTo>
                    <a:lnTo>
                      <a:pt x="22580" y="7575"/>
                    </a:lnTo>
                    <a:cubicBezTo>
                      <a:pt x="22593" y="7561"/>
                      <a:pt x="22607" y="7537"/>
                      <a:pt x="22620" y="7511"/>
                    </a:cubicBezTo>
                    <a:lnTo>
                      <a:pt x="22620" y="7511"/>
                    </a:lnTo>
                    <a:cubicBezTo>
                      <a:pt x="22616" y="7514"/>
                      <a:pt x="22611" y="7514"/>
                      <a:pt x="22611" y="7514"/>
                    </a:cubicBezTo>
                    <a:cubicBezTo>
                      <a:pt x="22626" y="7483"/>
                      <a:pt x="22641" y="7453"/>
                      <a:pt x="22657" y="7422"/>
                    </a:cubicBezTo>
                    <a:cubicBezTo>
                      <a:pt x="22672" y="7392"/>
                      <a:pt x="22687" y="7361"/>
                      <a:pt x="22702" y="7331"/>
                    </a:cubicBezTo>
                    <a:cubicBezTo>
                      <a:pt x="22733" y="7270"/>
                      <a:pt x="22763" y="7209"/>
                      <a:pt x="22778" y="7133"/>
                    </a:cubicBezTo>
                    <a:cubicBezTo>
                      <a:pt x="22809" y="7072"/>
                      <a:pt x="22839" y="6996"/>
                      <a:pt x="22855" y="6935"/>
                    </a:cubicBezTo>
                    <a:cubicBezTo>
                      <a:pt x="22916" y="6782"/>
                      <a:pt x="22961" y="6645"/>
                      <a:pt x="23022" y="6508"/>
                    </a:cubicBezTo>
                    <a:cubicBezTo>
                      <a:pt x="23083" y="6371"/>
                      <a:pt x="23144" y="6234"/>
                      <a:pt x="23190" y="6097"/>
                    </a:cubicBezTo>
                    <a:cubicBezTo>
                      <a:pt x="23251" y="5960"/>
                      <a:pt x="23296" y="5822"/>
                      <a:pt x="23357" y="5685"/>
                    </a:cubicBezTo>
                    <a:cubicBezTo>
                      <a:pt x="23388" y="5594"/>
                      <a:pt x="23434" y="5503"/>
                      <a:pt x="23464" y="5426"/>
                    </a:cubicBezTo>
                    <a:cubicBezTo>
                      <a:pt x="23479" y="5411"/>
                      <a:pt x="23495" y="5381"/>
                      <a:pt x="23510" y="5365"/>
                    </a:cubicBezTo>
                    <a:cubicBezTo>
                      <a:pt x="23555" y="5320"/>
                      <a:pt x="23601" y="5259"/>
                      <a:pt x="23647" y="5213"/>
                    </a:cubicBezTo>
                    <a:cubicBezTo>
                      <a:pt x="23708" y="5167"/>
                      <a:pt x="23754" y="5122"/>
                      <a:pt x="23799" y="5076"/>
                    </a:cubicBezTo>
                    <a:cubicBezTo>
                      <a:pt x="23830" y="5045"/>
                      <a:pt x="23875" y="5015"/>
                      <a:pt x="23906" y="4984"/>
                    </a:cubicBezTo>
                    <a:cubicBezTo>
                      <a:pt x="23967" y="4939"/>
                      <a:pt x="24013" y="4878"/>
                      <a:pt x="24073" y="4847"/>
                    </a:cubicBezTo>
                    <a:cubicBezTo>
                      <a:pt x="24089" y="4832"/>
                      <a:pt x="24089" y="4832"/>
                      <a:pt x="24104" y="4817"/>
                    </a:cubicBezTo>
                    <a:lnTo>
                      <a:pt x="24119" y="4817"/>
                    </a:lnTo>
                    <a:cubicBezTo>
                      <a:pt x="24134" y="4817"/>
                      <a:pt x="24134" y="4802"/>
                      <a:pt x="24134" y="4802"/>
                    </a:cubicBezTo>
                    <a:cubicBezTo>
                      <a:pt x="24134" y="4786"/>
                      <a:pt x="24134" y="4771"/>
                      <a:pt x="24119" y="4771"/>
                    </a:cubicBezTo>
                    <a:cubicBezTo>
                      <a:pt x="24119" y="4756"/>
                      <a:pt x="24104" y="4756"/>
                      <a:pt x="24089" y="4756"/>
                    </a:cubicBezTo>
                    <a:cubicBezTo>
                      <a:pt x="24089" y="4756"/>
                      <a:pt x="24089" y="4771"/>
                      <a:pt x="24089" y="4771"/>
                    </a:cubicBezTo>
                    <a:lnTo>
                      <a:pt x="24073" y="4771"/>
                    </a:lnTo>
                    <a:lnTo>
                      <a:pt x="24043" y="4786"/>
                    </a:lnTo>
                    <a:cubicBezTo>
                      <a:pt x="24028" y="4802"/>
                      <a:pt x="24013" y="4817"/>
                      <a:pt x="23997" y="4832"/>
                    </a:cubicBezTo>
                    <a:cubicBezTo>
                      <a:pt x="23952" y="4863"/>
                      <a:pt x="23921" y="4893"/>
                      <a:pt x="23875" y="4924"/>
                    </a:cubicBezTo>
                    <a:cubicBezTo>
                      <a:pt x="23845" y="4954"/>
                      <a:pt x="23814" y="4984"/>
                      <a:pt x="23769" y="5015"/>
                    </a:cubicBezTo>
                    <a:cubicBezTo>
                      <a:pt x="23754" y="5030"/>
                      <a:pt x="23723" y="5045"/>
                      <a:pt x="23708" y="5076"/>
                    </a:cubicBezTo>
                    <a:cubicBezTo>
                      <a:pt x="23677" y="5091"/>
                      <a:pt x="23662" y="5106"/>
                      <a:pt x="23632" y="5137"/>
                    </a:cubicBezTo>
                    <a:cubicBezTo>
                      <a:pt x="23616" y="5137"/>
                      <a:pt x="23601" y="5152"/>
                      <a:pt x="23601" y="5167"/>
                    </a:cubicBezTo>
                    <a:lnTo>
                      <a:pt x="23555" y="5213"/>
                    </a:lnTo>
                    <a:cubicBezTo>
                      <a:pt x="23601" y="5076"/>
                      <a:pt x="23662" y="4954"/>
                      <a:pt x="23708" y="4832"/>
                    </a:cubicBezTo>
                    <a:cubicBezTo>
                      <a:pt x="23754" y="4756"/>
                      <a:pt x="23784" y="4665"/>
                      <a:pt x="23814" y="4588"/>
                    </a:cubicBezTo>
                    <a:lnTo>
                      <a:pt x="23830" y="4588"/>
                    </a:lnTo>
                    <a:cubicBezTo>
                      <a:pt x="23921" y="4482"/>
                      <a:pt x="24013" y="4375"/>
                      <a:pt x="24104" y="4268"/>
                    </a:cubicBezTo>
                    <a:cubicBezTo>
                      <a:pt x="24150" y="4207"/>
                      <a:pt x="24195" y="4147"/>
                      <a:pt x="24256" y="4086"/>
                    </a:cubicBezTo>
                    <a:cubicBezTo>
                      <a:pt x="24272" y="4070"/>
                      <a:pt x="24287" y="4055"/>
                      <a:pt x="24302" y="4040"/>
                    </a:cubicBezTo>
                    <a:cubicBezTo>
                      <a:pt x="24302" y="4055"/>
                      <a:pt x="24302" y="4070"/>
                      <a:pt x="24317" y="4086"/>
                    </a:cubicBezTo>
                    <a:cubicBezTo>
                      <a:pt x="24332" y="4086"/>
                      <a:pt x="24348" y="4070"/>
                      <a:pt x="24348" y="4070"/>
                    </a:cubicBezTo>
                    <a:cubicBezTo>
                      <a:pt x="24348" y="4055"/>
                      <a:pt x="24348" y="4055"/>
                      <a:pt x="24332" y="4040"/>
                    </a:cubicBezTo>
                    <a:lnTo>
                      <a:pt x="24363" y="4040"/>
                    </a:lnTo>
                    <a:cubicBezTo>
                      <a:pt x="24363" y="4040"/>
                      <a:pt x="24363" y="4025"/>
                      <a:pt x="24363" y="4025"/>
                    </a:cubicBezTo>
                    <a:lnTo>
                      <a:pt x="24393" y="4025"/>
                    </a:lnTo>
                    <a:cubicBezTo>
                      <a:pt x="24393" y="4025"/>
                      <a:pt x="24409" y="4040"/>
                      <a:pt x="24424" y="4040"/>
                    </a:cubicBezTo>
                    <a:cubicBezTo>
                      <a:pt x="24393" y="4162"/>
                      <a:pt x="24454" y="4299"/>
                      <a:pt x="24576" y="4345"/>
                    </a:cubicBezTo>
                    <a:cubicBezTo>
                      <a:pt x="24603" y="4355"/>
                      <a:pt x="24632" y="4360"/>
                      <a:pt x="24660" y="4360"/>
                    </a:cubicBezTo>
                    <a:cubicBezTo>
                      <a:pt x="24760" y="4360"/>
                      <a:pt x="24861" y="4299"/>
                      <a:pt x="24896" y="4192"/>
                    </a:cubicBezTo>
                    <a:cubicBezTo>
                      <a:pt x="24942" y="4070"/>
                      <a:pt x="24881" y="3918"/>
                      <a:pt x="24759" y="3872"/>
                    </a:cubicBezTo>
                    <a:cubicBezTo>
                      <a:pt x="24726" y="3860"/>
                      <a:pt x="24695" y="3854"/>
                      <a:pt x="24665" y="3854"/>
                    </a:cubicBezTo>
                    <a:cubicBezTo>
                      <a:pt x="24582" y="3854"/>
                      <a:pt x="24510" y="3897"/>
                      <a:pt x="24454" y="3964"/>
                    </a:cubicBezTo>
                    <a:lnTo>
                      <a:pt x="24393" y="3964"/>
                    </a:lnTo>
                    <a:cubicBezTo>
                      <a:pt x="24393" y="3964"/>
                      <a:pt x="24378" y="3979"/>
                      <a:pt x="24363" y="3979"/>
                    </a:cubicBezTo>
                    <a:cubicBezTo>
                      <a:pt x="24378" y="3964"/>
                      <a:pt x="24393" y="3948"/>
                      <a:pt x="24393" y="3948"/>
                    </a:cubicBezTo>
                    <a:lnTo>
                      <a:pt x="24409" y="3933"/>
                    </a:lnTo>
                    <a:cubicBezTo>
                      <a:pt x="24439" y="3903"/>
                      <a:pt x="24485" y="3872"/>
                      <a:pt x="24531" y="3827"/>
                    </a:cubicBezTo>
                    <a:lnTo>
                      <a:pt x="24591" y="3781"/>
                    </a:lnTo>
                    <a:cubicBezTo>
                      <a:pt x="24607" y="3766"/>
                      <a:pt x="24637" y="3750"/>
                      <a:pt x="24652" y="3735"/>
                    </a:cubicBezTo>
                    <a:cubicBezTo>
                      <a:pt x="24668" y="3720"/>
                      <a:pt x="24668" y="3720"/>
                      <a:pt x="24683" y="3720"/>
                    </a:cubicBezTo>
                    <a:lnTo>
                      <a:pt x="24866" y="3583"/>
                    </a:lnTo>
                    <a:cubicBezTo>
                      <a:pt x="24942" y="3537"/>
                      <a:pt x="25003" y="3507"/>
                      <a:pt x="25064" y="3461"/>
                    </a:cubicBezTo>
                    <a:cubicBezTo>
                      <a:pt x="25110" y="3430"/>
                      <a:pt x="25140" y="3415"/>
                      <a:pt x="25170" y="3385"/>
                    </a:cubicBezTo>
                    <a:cubicBezTo>
                      <a:pt x="25201" y="3369"/>
                      <a:pt x="25231" y="3339"/>
                      <a:pt x="25262" y="3309"/>
                    </a:cubicBezTo>
                    <a:cubicBezTo>
                      <a:pt x="25323" y="3263"/>
                      <a:pt x="25399" y="3217"/>
                      <a:pt x="25460" y="3187"/>
                    </a:cubicBezTo>
                    <a:lnTo>
                      <a:pt x="25445" y="3187"/>
                    </a:lnTo>
                    <a:cubicBezTo>
                      <a:pt x="25551" y="3110"/>
                      <a:pt x="25643" y="3050"/>
                      <a:pt x="25734" y="2973"/>
                    </a:cubicBezTo>
                    <a:lnTo>
                      <a:pt x="25734" y="2973"/>
                    </a:lnTo>
                    <a:cubicBezTo>
                      <a:pt x="25719" y="3034"/>
                      <a:pt x="25765" y="3110"/>
                      <a:pt x="25826" y="3126"/>
                    </a:cubicBezTo>
                    <a:cubicBezTo>
                      <a:pt x="25845" y="3134"/>
                      <a:pt x="25866" y="3137"/>
                      <a:pt x="25886" y="3137"/>
                    </a:cubicBezTo>
                    <a:cubicBezTo>
                      <a:pt x="25945" y="3137"/>
                      <a:pt x="26001" y="3106"/>
                      <a:pt x="26024" y="3050"/>
                    </a:cubicBezTo>
                    <a:cubicBezTo>
                      <a:pt x="26054" y="2973"/>
                      <a:pt x="26008" y="2867"/>
                      <a:pt x="25932" y="2836"/>
                    </a:cubicBezTo>
                    <a:cubicBezTo>
                      <a:pt x="25921" y="2834"/>
                      <a:pt x="25910" y="2832"/>
                      <a:pt x="25899" y="2832"/>
                    </a:cubicBezTo>
                    <a:cubicBezTo>
                      <a:pt x="25846" y="2832"/>
                      <a:pt x="25790" y="2860"/>
                      <a:pt x="25765" y="2897"/>
                    </a:cubicBezTo>
                    <a:cubicBezTo>
                      <a:pt x="25704" y="2912"/>
                      <a:pt x="25658" y="2943"/>
                      <a:pt x="25612" y="2973"/>
                    </a:cubicBezTo>
                    <a:cubicBezTo>
                      <a:pt x="25551" y="2989"/>
                      <a:pt x="25506" y="3019"/>
                      <a:pt x="25460" y="3065"/>
                    </a:cubicBezTo>
                    <a:cubicBezTo>
                      <a:pt x="25399" y="3095"/>
                      <a:pt x="25353" y="3126"/>
                      <a:pt x="25292" y="3171"/>
                    </a:cubicBezTo>
                    <a:cubicBezTo>
                      <a:pt x="25247" y="3202"/>
                      <a:pt x="25201" y="3232"/>
                      <a:pt x="25155" y="3278"/>
                    </a:cubicBezTo>
                    <a:cubicBezTo>
                      <a:pt x="25155" y="3277"/>
                      <a:pt x="25155" y="3275"/>
                      <a:pt x="25155" y="3274"/>
                    </a:cubicBezTo>
                    <a:lnTo>
                      <a:pt x="25155" y="3274"/>
                    </a:lnTo>
                    <a:cubicBezTo>
                      <a:pt x="25102" y="3314"/>
                      <a:pt x="25060" y="3342"/>
                      <a:pt x="25018" y="3369"/>
                    </a:cubicBezTo>
                    <a:lnTo>
                      <a:pt x="24835" y="3491"/>
                    </a:lnTo>
                    <a:cubicBezTo>
                      <a:pt x="24820" y="3491"/>
                      <a:pt x="24820" y="3491"/>
                      <a:pt x="24805" y="3507"/>
                    </a:cubicBezTo>
                    <a:cubicBezTo>
                      <a:pt x="24820" y="3491"/>
                      <a:pt x="24820" y="3476"/>
                      <a:pt x="24820" y="3476"/>
                    </a:cubicBezTo>
                    <a:cubicBezTo>
                      <a:pt x="24866" y="3430"/>
                      <a:pt x="24896" y="3369"/>
                      <a:pt x="24927" y="3324"/>
                    </a:cubicBezTo>
                    <a:cubicBezTo>
                      <a:pt x="24972" y="3278"/>
                      <a:pt x="25018" y="3232"/>
                      <a:pt x="25049" y="3171"/>
                    </a:cubicBezTo>
                    <a:cubicBezTo>
                      <a:pt x="25094" y="3110"/>
                      <a:pt x="25140" y="3050"/>
                      <a:pt x="25186" y="2989"/>
                    </a:cubicBezTo>
                    <a:cubicBezTo>
                      <a:pt x="25201" y="2943"/>
                      <a:pt x="25231" y="2912"/>
                      <a:pt x="25262" y="2867"/>
                    </a:cubicBezTo>
                    <a:cubicBezTo>
                      <a:pt x="25262" y="2882"/>
                      <a:pt x="25277" y="2882"/>
                      <a:pt x="25292" y="2897"/>
                    </a:cubicBezTo>
                    <a:cubicBezTo>
                      <a:pt x="25323" y="2907"/>
                      <a:pt x="25353" y="2912"/>
                      <a:pt x="25383" y="2912"/>
                    </a:cubicBezTo>
                    <a:cubicBezTo>
                      <a:pt x="25486" y="2912"/>
                      <a:pt x="25580" y="2852"/>
                      <a:pt x="25628" y="2745"/>
                    </a:cubicBezTo>
                    <a:cubicBezTo>
                      <a:pt x="25673" y="2623"/>
                      <a:pt x="25612" y="2471"/>
                      <a:pt x="25475" y="2425"/>
                    </a:cubicBezTo>
                    <a:lnTo>
                      <a:pt x="25429" y="2425"/>
                    </a:lnTo>
                    <a:cubicBezTo>
                      <a:pt x="25445" y="2410"/>
                      <a:pt x="25445" y="2379"/>
                      <a:pt x="25445" y="2364"/>
                    </a:cubicBezTo>
                    <a:cubicBezTo>
                      <a:pt x="25445" y="2349"/>
                      <a:pt x="25460" y="2333"/>
                      <a:pt x="25460" y="2318"/>
                    </a:cubicBezTo>
                    <a:lnTo>
                      <a:pt x="25460" y="2318"/>
                    </a:lnTo>
                    <a:cubicBezTo>
                      <a:pt x="25445" y="2333"/>
                      <a:pt x="25429" y="2364"/>
                      <a:pt x="25429" y="2379"/>
                    </a:cubicBezTo>
                    <a:lnTo>
                      <a:pt x="25414" y="2410"/>
                    </a:lnTo>
                    <a:cubicBezTo>
                      <a:pt x="25308" y="2410"/>
                      <a:pt x="25201" y="2455"/>
                      <a:pt x="25155" y="2562"/>
                    </a:cubicBezTo>
                    <a:cubicBezTo>
                      <a:pt x="25125" y="2638"/>
                      <a:pt x="25140" y="2730"/>
                      <a:pt x="25170" y="2791"/>
                    </a:cubicBezTo>
                    <a:cubicBezTo>
                      <a:pt x="25170" y="2806"/>
                      <a:pt x="25155" y="2821"/>
                      <a:pt x="25140" y="2851"/>
                    </a:cubicBezTo>
                    <a:cubicBezTo>
                      <a:pt x="25140" y="2851"/>
                      <a:pt x="25140" y="2836"/>
                      <a:pt x="25140" y="2836"/>
                    </a:cubicBezTo>
                    <a:cubicBezTo>
                      <a:pt x="25110" y="2897"/>
                      <a:pt x="25064" y="2958"/>
                      <a:pt x="25033" y="3019"/>
                    </a:cubicBezTo>
                    <a:cubicBezTo>
                      <a:pt x="25003" y="3080"/>
                      <a:pt x="24972" y="3141"/>
                      <a:pt x="24927" y="3202"/>
                    </a:cubicBezTo>
                    <a:cubicBezTo>
                      <a:pt x="24896" y="3263"/>
                      <a:pt x="24866" y="3324"/>
                      <a:pt x="24820" y="3385"/>
                    </a:cubicBezTo>
                    <a:cubicBezTo>
                      <a:pt x="24805" y="3415"/>
                      <a:pt x="24790" y="3446"/>
                      <a:pt x="24774" y="3476"/>
                    </a:cubicBezTo>
                    <a:cubicBezTo>
                      <a:pt x="24759" y="3507"/>
                      <a:pt x="24759" y="3522"/>
                      <a:pt x="24744" y="3552"/>
                    </a:cubicBezTo>
                    <a:cubicBezTo>
                      <a:pt x="24713" y="3568"/>
                      <a:pt x="24683" y="3583"/>
                      <a:pt x="24652" y="3613"/>
                    </a:cubicBezTo>
                    <a:cubicBezTo>
                      <a:pt x="24637" y="3628"/>
                      <a:pt x="24622" y="3628"/>
                      <a:pt x="24591" y="3644"/>
                    </a:cubicBezTo>
                    <a:cubicBezTo>
                      <a:pt x="24576" y="3659"/>
                      <a:pt x="24576" y="3674"/>
                      <a:pt x="24561" y="3689"/>
                    </a:cubicBezTo>
                    <a:cubicBezTo>
                      <a:pt x="24546" y="3689"/>
                      <a:pt x="24531" y="3705"/>
                      <a:pt x="24515" y="3720"/>
                    </a:cubicBezTo>
                    <a:cubicBezTo>
                      <a:pt x="24500" y="3735"/>
                      <a:pt x="24485" y="3750"/>
                      <a:pt x="24470" y="3750"/>
                    </a:cubicBezTo>
                    <a:cubicBezTo>
                      <a:pt x="24439" y="3781"/>
                      <a:pt x="24409" y="3811"/>
                      <a:pt x="24378" y="3842"/>
                    </a:cubicBezTo>
                    <a:cubicBezTo>
                      <a:pt x="24363" y="3842"/>
                      <a:pt x="24348" y="3857"/>
                      <a:pt x="24332" y="3872"/>
                    </a:cubicBezTo>
                    <a:lnTo>
                      <a:pt x="24287" y="3918"/>
                    </a:lnTo>
                    <a:cubicBezTo>
                      <a:pt x="24256" y="3948"/>
                      <a:pt x="24226" y="3979"/>
                      <a:pt x="24211" y="4009"/>
                    </a:cubicBezTo>
                    <a:cubicBezTo>
                      <a:pt x="24195" y="4025"/>
                      <a:pt x="24180" y="4040"/>
                      <a:pt x="24165" y="4055"/>
                    </a:cubicBezTo>
                    <a:cubicBezTo>
                      <a:pt x="24165" y="4070"/>
                      <a:pt x="24150" y="4086"/>
                      <a:pt x="24134" y="4101"/>
                    </a:cubicBezTo>
                    <a:cubicBezTo>
                      <a:pt x="24119" y="4101"/>
                      <a:pt x="24119" y="4101"/>
                      <a:pt x="24119" y="4116"/>
                    </a:cubicBezTo>
                    <a:cubicBezTo>
                      <a:pt x="24104" y="4131"/>
                      <a:pt x="24104" y="4131"/>
                      <a:pt x="24089" y="4147"/>
                    </a:cubicBezTo>
                    <a:cubicBezTo>
                      <a:pt x="24089" y="4147"/>
                      <a:pt x="24089" y="4162"/>
                      <a:pt x="24073" y="4162"/>
                    </a:cubicBezTo>
                    <a:cubicBezTo>
                      <a:pt x="24073" y="4177"/>
                      <a:pt x="24058" y="4192"/>
                      <a:pt x="24043" y="4207"/>
                    </a:cubicBezTo>
                    <a:cubicBezTo>
                      <a:pt x="23997" y="4253"/>
                      <a:pt x="23967" y="4299"/>
                      <a:pt x="23936" y="4329"/>
                    </a:cubicBezTo>
                    <a:cubicBezTo>
                      <a:pt x="23982" y="4223"/>
                      <a:pt x="24028" y="4131"/>
                      <a:pt x="24073" y="4025"/>
                    </a:cubicBezTo>
                    <a:cubicBezTo>
                      <a:pt x="24134" y="3887"/>
                      <a:pt x="24211" y="3766"/>
                      <a:pt x="24272" y="3628"/>
                    </a:cubicBezTo>
                    <a:cubicBezTo>
                      <a:pt x="24332" y="3507"/>
                      <a:pt x="24393" y="3369"/>
                      <a:pt x="24454" y="3248"/>
                    </a:cubicBezTo>
                    <a:cubicBezTo>
                      <a:pt x="24515" y="3110"/>
                      <a:pt x="24576" y="2973"/>
                      <a:pt x="24622" y="2836"/>
                    </a:cubicBezTo>
                    <a:cubicBezTo>
                      <a:pt x="24637" y="2821"/>
                      <a:pt x="24637" y="2821"/>
                      <a:pt x="24637" y="2806"/>
                    </a:cubicBezTo>
                    <a:lnTo>
                      <a:pt x="24652" y="2775"/>
                    </a:lnTo>
                    <a:cubicBezTo>
                      <a:pt x="24668" y="2745"/>
                      <a:pt x="24698" y="2730"/>
                      <a:pt x="24713" y="2699"/>
                    </a:cubicBezTo>
                    <a:cubicBezTo>
                      <a:pt x="24729" y="2669"/>
                      <a:pt x="24744" y="2638"/>
                      <a:pt x="24774" y="2608"/>
                    </a:cubicBezTo>
                    <a:cubicBezTo>
                      <a:pt x="24790" y="2577"/>
                      <a:pt x="24805" y="2547"/>
                      <a:pt x="24835" y="2532"/>
                    </a:cubicBezTo>
                    <a:cubicBezTo>
                      <a:pt x="24851" y="2501"/>
                      <a:pt x="24881" y="2455"/>
                      <a:pt x="24911" y="2425"/>
                    </a:cubicBezTo>
                    <a:cubicBezTo>
                      <a:pt x="24927" y="2410"/>
                      <a:pt x="24942" y="2394"/>
                      <a:pt x="24957" y="2364"/>
                    </a:cubicBezTo>
                    <a:cubicBezTo>
                      <a:pt x="24972" y="2349"/>
                      <a:pt x="24988" y="2333"/>
                      <a:pt x="25018" y="2303"/>
                    </a:cubicBezTo>
                    <a:lnTo>
                      <a:pt x="25064" y="2242"/>
                    </a:lnTo>
                    <a:cubicBezTo>
                      <a:pt x="25079" y="2227"/>
                      <a:pt x="25094" y="2212"/>
                      <a:pt x="25110" y="2181"/>
                    </a:cubicBezTo>
                    <a:cubicBezTo>
                      <a:pt x="25170" y="2135"/>
                      <a:pt x="25216" y="2074"/>
                      <a:pt x="25262" y="2029"/>
                    </a:cubicBezTo>
                    <a:lnTo>
                      <a:pt x="25277" y="2029"/>
                    </a:lnTo>
                    <a:cubicBezTo>
                      <a:pt x="25292" y="2013"/>
                      <a:pt x="25323" y="1983"/>
                      <a:pt x="25338" y="1968"/>
                    </a:cubicBezTo>
                    <a:cubicBezTo>
                      <a:pt x="25353" y="1953"/>
                      <a:pt x="25369" y="1953"/>
                      <a:pt x="25384" y="1937"/>
                    </a:cubicBezTo>
                    <a:lnTo>
                      <a:pt x="25399" y="1937"/>
                    </a:lnTo>
                    <a:cubicBezTo>
                      <a:pt x="25399" y="1937"/>
                      <a:pt x="25414" y="1937"/>
                      <a:pt x="25414" y="1953"/>
                    </a:cubicBezTo>
                    <a:cubicBezTo>
                      <a:pt x="25429" y="1953"/>
                      <a:pt x="25445" y="1937"/>
                      <a:pt x="25445" y="1922"/>
                    </a:cubicBezTo>
                    <a:cubicBezTo>
                      <a:pt x="25445" y="1907"/>
                      <a:pt x="25445" y="1907"/>
                      <a:pt x="25429" y="1892"/>
                    </a:cubicBezTo>
                    <a:lnTo>
                      <a:pt x="25414" y="1892"/>
                    </a:lnTo>
                    <a:cubicBezTo>
                      <a:pt x="25399" y="1892"/>
                      <a:pt x="25384" y="1892"/>
                      <a:pt x="25369" y="1907"/>
                    </a:cubicBezTo>
                    <a:lnTo>
                      <a:pt x="25353" y="1907"/>
                    </a:lnTo>
                    <a:cubicBezTo>
                      <a:pt x="25338" y="1922"/>
                      <a:pt x="25323" y="1922"/>
                      <a:pt x="25323" y="1937"/>
                    </a:cubicBezTo>
                    <a:cubicBezTo>
                      <a:pt x="25308" y="1937"/>
                      <a:pt x="25292" y="1953"/>
                      <a:pt x="25262" y="1968"/>
                    </a:cubicBezTo>
                    <a:cubicBezTo>
                      <a:pt x="25247" y="1983"/>
                      <a:pt x="25231" y="1998"/>
                      <a:pt x="25201" y="2013"/>
                    </a:cubicBezTo>
                    <a:cubicBezTo>
                      <a:pt x="25201" y="2029"/>
                      <a:pt x="25186" y="2044"/>
                      <a:pt x="25170" y="2044"/>
                    </a:cubicBezTo>
                    <a:cubicBezTo>
                      <a:pt x="25140" y="2074"/>
                      <a:pt x="25110" y="2105"/>
                      <a:pt x="25079" y="2135"/>
                    </a:cubicBezTo>
                    <a:lnTo>
                      <a:pt x="25064" y="2166"/>
                    </a:lnTo>
                    <a:cubicBezTo>
                      <a:pt x="25049" y="2181"/>
                      <a:pt x="25018" y="2196"/>
                      <a:pt x="25003" y="2227"/>
                    </a:cubicBezTo>
                    <a:cubicBezTo>
                      <a:pt x="24988" y="2242"/>
                      <a:pt x="24972" y="2242"/>
                      <a:pt x="24972" y="2257"/>
                    </a:cubicBezTo>
                    <a:cubicBezTo>
                      <a:pt x="24957" y="2272"/>
                      <a:pt x="24957" y="2288"/>
                      <a:pt x="24942" y="2288"/>
                    </a:cubicBezTo>
                    <a:cubicBezTo>
                      <a:pt x="24927" y="2318"/>
                      <a:pt x="24896" y="2333"/>
                      <a:pt x="24881" y="2364"/>
                    </a:cubicBezTo>
                    <a:cubicBezTo>
                      <a:pt x="24881" y="2379"/>
                      <a:pt x="24866" y="2379"/>
                      <a:pt x="24866" y="2394"/>
                    </a:cubicBezTo>
                    <a:cubicBezTo>
                      <a:pt x="24835" y="2425"/>
                      <a:pt x="24805" y="2471"/>
                      <a:pt x="24774" y="2501"/>
                    </a:cubicBezTo>
                    <a:cubicBezTo>
                      <a:pt x="24790" y="2486"/>
                      <a:pt x="24790" y="2471"/>
                      <a:pt x="24805" y="2440"/>
                    </a:cubicBezTo>
                    <a:cubicBezTo>
                      <a:pt x="24805" y="2440"/>
                      <a:pt x="24820" y="2425"/>
                      <a:pt x="24820" y="2410"/>
                    </a:cubicBezTo>
                    <a:cubicBezTo>
                      <a:pt x="24851" y="2349"/>
                      <a:pt x="24881" y="2272"/>
                      <a:pt x="24927" y="2196"/>
                    </a:cubicBezTo>
                    <a:cubicBezTo>
                      <a:pt x="24942" y="2135"/>
                      <a:pt x="24972" y="2074"/>
                      <a:pt x="24988" y="2029"/>
                    </a:cubicBezTo>
                    <a:cubicBezTo>
                      <a:pt x="24988" y="2029"/>
                      <a:pt x="24988" y="2013"/>
                      <a:pt x="24988" y="2013"/>
                    </a:cubicBezTo>
                    <a:cubicBezTo>
                      <a:pt x="25003" y="2013"/>
                      <a:pt x="25003" y="1998"/>
                      <a:pt x="25003" y="1998"/>
                    </a:cubicBezTo>
                    <a:cubicBezTo>
                      <a:pt x="25003" y="1983"/>
                      <a:pt x="25003" y="1968"/>
                      <a:pt x="24988" y="1953"/>
                    </a:cubicBezTo>
                    <a:cubicBezTo>
                      <a:pt x="24988" y="1922"/>
                      <a:pt x="25003" y="1907"/>
                      <a:pt x="25018" y="1876"/>
                    </a:cubicBezTo>
                    <a:cubicBezTo>
                      <a:pt x="25033" y="1846"/>
                      <a:pt x="25049" y="1815"/>
                      <a:pt x="25064" y="1785"/>
                    </a:cubicBezTo>
                    <a:cubicBezTo>
                      <a:pt x="25079" y="1754"/>
                      <a:pt x="25094" y="1724"/>
                      <a:pt x="25094" y="1694"/>
                    </a:cubicBezTo>
                    <a:cubicBezTo>
                      <a:pt x="25125" y="1633"/>
                      <a:pt x="25155" y="1572"/>
                      <a:pt x="25170" y="1511"/>
                    </a:cubicBezTo>
                    <a:cubicBezTo>
                      <a:pt x="25186" y="1450"/>
                      <a:pt x="25201" y="1389"/>
                      <a:pt x="25231" y="1328"/>
                    </a:cubicBezTo>
                    <a:cubicBezTo>
                      <a:pt x="25247" y="1282"/>
                      <a:pt x="25262" y="1221"/>
                      <a:pt x="25277" y="1160"/>
                    </a:cubicBezTo>
                    <a:cubicBezTo>
                      <a:pt x="25308" y="1069"/>
                      <a:pt x="25353" y="962"/>
                      <a:pt x="25399" y="856"/>
                    </a:cubicBezTo>
                    <a:cubicBezTo>
                      <a:pt x="25399" y="856"/>
                      <a:pt x="25399" y="840"/>
                      <a:pt x="25399" y="840"/>
                    </a:cubicBezTo>
                    <a:cubicBezTo>
                      <a:pt x="25429" y="856"/>
                      <a:pt x="25460" y="871"/>
                      <a:pt x="25490" y="886"/>
                    </a:cubicBezTo>
                    <a:cubicBezTo>
                      <a:pt x="25540" y="902"/>
                      <a:pt x="25591" y="910"/>
                      <a:pt x="25643" y="910"/>
                    </a:cubicBezTo>
                    <a:cubicBezTo>
                      <a:pt x="25829" y="910"/>
                      <a:pt x="26013" y="806"/>
                      <a:pt x="26085" y="627"/>
                    </a:cubicBezTo>
                    <a:cubicBezTo>
                      <a:pt x="26161" y="398"/>
                      <a:pt x="26054" y="109"/>
                      <a:pt x="25826" y="33"/>
                    </a:cubicBezTo>
                    <a:cubicBezTo>
                      <a:pt x="25767" y="11"/>
                      <a:pt x="25708" y="0"/>
                      <a:pt x="25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1"/>
              <p:cNvSpPr/>
              <p:nvPr/>
            </p:nvSpPr>
            <p:spPr>
              <a:xfrm>
                <a:off x="989625" y="203892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1"/>
              <p:cNvSpPr/>
              <p:nvPr/>
            </p:nvSpPr>
            <p:spPr>
              <a:xfrm>
                <a:off x="861250" y="1818775"/>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1"/>
              <p:cNvSpPr/>
              <p:nvPr/>
            </p:nvSpPr>
            <p:spPr>
              <a:xfrm>
                <a:off x="1045225" y="180505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1"/>
              <p:cNvSpPr/>
              <p:nvPr/>
            </p:nvSpPr>
            <p:spPr>
              <a:xfrm>
                <a:off x="1008675" y="2021025"/>
                <a:ext cx="400" cy="25"/>
              </a:xfrm>
              <a:custGeom>
                <a:avLst/>
                <a:gdLst/>
                <a:ahLst/>
                <a:cxnLst/>
                <a:rect l="l" t="t" r="r" b="b"/>
                <a:pathLst>
                  <a:path w="16" h="1" extrusionOk="0">
                    <a:moveTo>
                      <a:pt x="16" y="0"/>
                    </a:moveTo>
                    <a:lnTo>
                      <a:pt x="16"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1"/>
              <p:cNvSpPr/>
              <p:nvPr/>
            </p:nvSpPr>
            <p:spPr>
              <a:xfrm>
                <a:off x="1141975" y="2009225"/>
                <a:ext cx="425" cy="25"/>
              </a:xfrm>
              <a:custGeom>
                <a:avLst/>
                <a:gdLst/>
                <a:ahLst/>
                <a:cxnLst/>
                <a:rect l="l" t="t" r="r" b="b"/>
                <a:pathLst>
                  <a:path w="17" h="1" extrusionOk="0">
                    <a:moveTo>
                      <a:pt x="1" y="0"/>
                    </a:moveTo>
                    <a:cubicBezTo>
                      <a:pt x="1" y="0"/>
                      <a:pt x="1" y="0"/>
                      <a:pt x="16" y="0"/>
                    </a:cubicBezTo>
                    <a:lnTo>
                      <a:pt x="16" y="0"/>
                    </a:lnTo>
                    <a:cubicBezTo>
                      <a:pt x="16"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1"/>
              <p:cNvSpPr/>
              <p:nvPr/>
            </p:nvSpPr>
            <p:spPr>
              <a:xfrm>
                <a:off x="1012850" y="2206900"/>
                <a:ext cx="25" cy="400"/>
              </a:xfrm>
              <a:custGeom>
                <a:avLst/>
                <a:gdLst/>
                <a:ahLst/>
                <a:cxnLst/>
                <a:rect l="l" t="t" r="r" b="b"/>
                <a:pathLst>
                  <a:path w="1" h="16" extrusionOk="0">
                    <a:moveTo>
                      <a:pt x="1" y="1"/>
                    </a:moveTo>
                    <a:lnTo>
                      <a:pt x="1" y="16"/>
                    </a:lnTo>
                    <a:lnTo>
                      <a:pt x="1"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1"/>
              <p:cNvSpPr/>
              <p:nvPr/>
            </p:nvSpPr>
            <p:spPr>
              <a:xfrm>
                <a:off x="942025" y="2159675"/>
                <a:ext cx="400" cy="25"/>
              </a:xfrm>
              <a:custGeom>
                <a:avLst/>
                <a:gdLst/>
                <a:ahLst/>
                <a:cxnLst/>
                <a:rect l="l" t="t" r="r" b="b"/>
                <a:pathLst>
                  <a:path w="16" h="1" extrusionOk="0">
                    <a:moveTo>
                      <a:pt x="0" y="0"/>
                    </a:moveTo>
                    <a:lnTo>
                      <a:pt x="15" y="0"/>
                    </a:lnTo>
                    <a:lnTo>
                      <a:pt x="1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1"/>
              <p:cNvSpPr/>
              <p:nvPr/>
            </p:nvSpPr>
            <p:spPr>
              <a:xfrm>
                <a:off x="1289775" y="15567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1"/>
              <p:cNvSpPr/>
              <p:nvPr/>
            </p:nvSpPr>
            <p:spPr>
              <a:xfrm>
                <a:off x="1226175" y="1781825"/>
                <a:ext cx="400" cy="400"/>
              </a:xfrm>
              <a:custGeom>
                <a:avLst/>
                <a:gdLst/>
                <a:ahLst/>
                <a:cxnLst/>
                <a:rect l="l" t="t" r="r" b="b"/>
                <a:pathLst>
                  <a:path w="16" h="16" extrusionOk="0">
                    <a:moveTo>
                      <a:pt x="0" y="0"/>
                    </a:moveTo>
                    <a:lnTo>
                      <a:pt x="15" y="16"/>
                    </a:lnTo>
                    <a:cubicBezTo>
                      <a:pt x="15" y="16"/>
                      <a:pt x="15"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1"/>
              <p:cNvSpPr/>
              <p:nvPr/>
            </p:nvSpPr>
            <p:spPr>
              <a:xfrm>
                <a:off x="1216650" y="176735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11" name="Google Shape;1611;p51"/>
          <p:cNvSpPr/>
          <p:nvPr/>
        </p:nvSpPr>
        <p:spPr>
          <a:xfrm>
            <a:off x="357592" y="1631509"/>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2" name="Google Shape;1612;p51"/>
          <p:cNvGrpSpPr/>
          <p:nvPr/>
        </p:nvGrpSpPr>
        <p:grpSpPr>
          <a:xfrm>
            <a:off x="516258" y="465100"/>
            <a:ext cx="532043" cy="720000"/>
            <a:chOff x="1811313" y="3743300"/>
            <a:chExt cx="532043" cy="720000"/>
          </a:xfrm>
        </p:grpSpPr>
        <p:sp>
          <p:nvSpPr>
            <p:cNvPr id="1613" name="Google Shape;1613;p51"/>
            <p:cNvSpPr/>
            <p:nvPr/>
          </p:nvSpPr>
          <p:spPr>
            <a:xfrm>
              <a:off x="1811313" y="3743300"/>
              <a:ext cx="532043" cy="720000"/>
            </a:xfrm>
            <a:custGeom>
              <a:avLst/>
              <a:gdLst/>
              <a:ahLst/>
              <a:cxnLst/>
              <a:rect l="l" t="t" r="r" b="b"/>
              <a:pathLst>
                <a:path w="24118" h="32524" extrusionOk="0">
                  <a:moveTo>
                    <a:pt x="8773" y="267"/>
                  </a:moveTo>
                  <a:lnTo>
                    <a:pt x="21416" y="2969"/>
                  </a:lnTo>
                  <a:lnTo>
                    <a:pt x="23217" y="9507"/>
                  </a:lnTo>
                  <a:lnTo>
                    <a:pt x="24118" y="24684"/>
                  </a:lnTo>
                  <a:lnTo>
                    <a:pt x="20115" y="32523"/>
                  </a:lnTo>
                  <a:lnTo>
                    <a:pt x="4370" y="30655"/>
                  </a:lnTo>
                  <a:cubicBezTo>
                    <a:pt x="4370" y="30655"/>
                    <a:pt x="0" y="23450"/>
                    <a:pt x="467" y="22916"/>
                  </a:cubicBezTo>
                  <a:cubicBezTo>
                    <a:pt x="934" y="22383"/>
                    <a:pt x="3536" y="8373"/>
                    <a:pt x="3536" y="8373"/>
                  </a:cubicBezTo>
                  <a:cubicBezTo>
                    <a:pt x="3536" y="8373"/>
                    <a:pt x="7639" y="0"/>
                    <a:pt x="8773" y="267"/>
                  </a:cubicBez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1935663" y="3899104"/>
              <a:ext cx="310561" cy="474849"/>
            </a:xfrm>
            <a:custGeom>
              <a:avLst/>
              <a:gdLst/>
              <a:ahLst/>
              <a:cxnLst/>
              <a:rect l="l" t="t" r="r" b="b"/>
              <a:pathLst>
                <a:path w="14078" h="21450" extrusionOk="0">
                  <a:moveTo>
                    <a:pt x="4537" y="2669"/>
                  </a:moveTo>
                  <a:lnTo>
                    <a:pt x="4471" y="2736"/>
                  </a:lnTo>
                  <a:lnTo>
                    <a:pt x="3603" y="3003"/>
                  </a:lnTo>
                  <a:lnTo>
                    <a:pt x="3603" y="3069"/>
                  </a:lnTo>
                  <a:lnTo>
                    <a:pt x="4104" y="3236"/>
                  </a:lnTo>
                  <a:lnTo>
                    <a:pt x="4671" y="3236"/>
                  </a:lnTo>
                  <a:lnTo>
                    <a:pt x="4537" y="3069"/>
                  </a:lnTo>
                  <a:lnTo>
                    <a:pt x="4537" y="2936"/>
                  </a:lnTo>
                  <a:lnTo>
                    <a:pt x="4604" y="2669"/>
                  </a:lnTo>
                  <a:close/>
                  <a:moveTo>
                    <a:pt x="9541" y="2836"/>
                  </a:moveTo>
                  <a:cubicBezTo>
                    <a:pt x="9407" y="2936"/>
                    <a:pt x="9241" y="3003"/>
                    <a:pt x="9141" y="3003"/>
                  </a:cubicBezTo>
                  <a:lnTo>
                    <a:pt x="9141" y="3069"/>
                  </a:lnTo>
                  <a:cubicBezTo>
                    <a:pt x="9274" y="3069"/>
                    <a:pt x="9407" y="3136"/>
                    <a:pt x="9541" y="3303"/>
                  </a:cubicBezTo>
                  <a:lnTo>
                    <a:pt x="9641" y="3303"/>
                  </a:lnTo>
                  <a:lnTo>
                    <a:pt x="9841" y="3136"/>
                  </a:lnTo>
                  <a:lnTo>
                    <a:pt x="9641" y="2836"/>
                  </a:lnTo>
                  <a:close/>
                  <a:moveTo>
                    <a:pt x="11042" y="3303"/>
                  </a:moveTo>
                  <a:cubicBezTo>
                    <a:pt x="11042" y="3470"/>
                    <a:pt x="11009" y="3536"/>
                    <a:pt x="10908" y="3536"/>
                  </a:cubicBezTo>
                  <a:lnTo>
                    <a:pt x="10708" y="3470"/>
                  </a:lnTo>
                  <a:lnTo>
                    <a:pt x="10608" y="3536"/>
                  </a:lnTo>
                  <a:lnTo>
                    <a:pt x="10608" y="3736"/>
                  </a:lnTo>
                  <a:cubicBezTo>
                    <a:pt x="10775" y="3736"/>
                    <a:pt x="10842" y="3770"/>
                    <a:pt x="10842" y="3903"/>
                  </a:cubicBezTo>
                  <a:lnTo>
                    <a:pt x="10908" y="3903"/>
                  </a:lnTo>
                  <a:cubicBezTo>
                    <a:pt x="10908" y="3703"/>
                    <a:pt x="11042" y="3603"/>
                    <a:pt x="11275" y="3603"/>
                  </a:cubicBezTo>
                  <a:lnTo>
                    <a:pt x="11509" y="3603"/>
                  </a:lnTo>
                  <a:cubicBezTo>
                    <a:pt x="11409" y="3470"/>
                    <a:pt x="11242" y="3370"/>
                    <a:pt x="11042" y="3303"/>
                  </a:cubicBezTo>
                  <a:close/>
                  <a:moveTo>
                    <a:pt x="3570" y="4270"/>
                  </a:moveTo>
                  <a:lnTo>
                    <a:pt x="3436" y="4437"/>
                  </a:lnTo>
                  <a:lnTo>
                    <a:pt x="3703" y="4570"/>
                  </a:lnTo>
                  <a:lnTo>
                    <a:pt x="3770" y="4337"/>
                  </a:lnTo>
                  <a:lnTo>
                    <a:pt x="3570" y="4270"/>
                  </a:lnTo>
                  <a:close/>
                  <a:moveTo>
                    <a:pt x="10341" y="4537"/>
                  </a:moveTo>
                  <a:lnTo>
                    <a:pt x="10208" y="4670"/>
                  </a:lnTo>
                  <a:lnTo>
                    <a:pt x="10341" y="4670"/>
                  </a:lnTo>
                  <a:lnTo>
                    <a:pt x="10475" y="4537"/>
                  </a:lnTo>
                  <a:close/>
                  <a:moveTo>
                    <a:pt x="10208" y="4937"/>
                  </a:moveTo>
                  <a:cubicBezTo>
                    <a:pt x="9974" y="5104"/>
                    <a:pt x="9708" y="5204"/>
                    <a:pt x="9407" y="5204"/>
                  </a:cubicBezTo>
                  <a:lnTo>
                    <a:pt x="9541" y="5338"/>
                  </a:lnTo>
                  <a:cubicBezTo>
                    <a:pt x="9974" y="5204"/>
                    <a:pt x="10208" y="5104"/>
                    <a:pt x="10275" y="4971"/>
                  </a:cubicBezTo>
                  <a:lnTo>
                    <a:pt x="10208" y="4937"/>
                  </a:lnTo>
                  <a:close/>
                  <a:moveTo>
                    <a:pt x="4671" y="5238"/>
                  </a:moveTo>
                  <a:lnTo>
                    <a:pt x="4604" y="5304"/>
                  </a:lnTo>
                  <a:lnTo>
                    <a:pt x="4604" y="5438"/>
                  </a:lnTo>
                  <a:lnTo>
                    <a:pt x="4671" y="5438"/>
                  </a:lnTo>
                  <a:lnTo>
                    <a:pt x="4804" y="5304"/>
                  </a:lnTo>
                  <a:lnTo>
                    <a:pt x="4804" y="5238"/>
                  </a:lnTo>
                  <a:close/>
                  <a:moveTo>
                    <a:pt x="10642" y="5371"/>
                  </a:moveTo>
                  <a:lnTo>
                    <a:pt x="10642" y="5471"/>
                  </a:lnTo>
                  <a:cubicBezTo>
                    <a:pt x="10508" y="5471"/>
                    <a:pt x="10441" y="5504"/>
                    <a:pt x="10441" y="5604"/>
                  </a:cubicBezTo>
                  <a:lnTo>
                    <a:pt x="10642" y="5604"/>
                  </a:lnTo>
                  <a:lnTo>
                    <a:pt x="10708" y="5438"/>
                  </a:lnTo>
                  <a:lnTo>
                    <a:pt x="10708" y="5371"/>
                  </a:lnTo>
                  <a:close/>
                  <a:moveTo>
                    <a:pt x="10075" y="5604"/>
                  </a:moveTo>
                  <a:lnTo>
                    <a:pt x="9941" y="5738"/>
                  </a:lnTo>
                  <a:lnTo>
                    <a:pt x="10141" y="5738"/>
                  </a:lnTo>
                  <a:lnTo>
                    <a:pt x="10275" y="5604"/>
                  </a:lnTo>
                  <a:close/>
                  <a:moveTo>
                    <a:pt x="8707" y="5538"/>
                  </a:moveTo>
                  <a:cubicBezTo>
                    <a:pt x="8273" y="5705"/>
                    <a:pt x="8073" y="5838"/>
                    <a:pt x="8073" y="6038"/>
                  </a:cubicBezTo>
                  <a:lnTo>
                    <a:pt x="8073" y="6105"/>
                  </a:lnTo>
                  <a:lnTo>
                    <a:pt x="8140" y="6105"/>
                  </a:lnTo>
                  <a:cubicBezTo>
                    <a:pt x="8140" y="5905"/>
                    <a:pt x="8340" y="5838"/>
                    <a:pt x="8707" y="5838"/>
                  </a:cubicBezTo>
                  <a:lnTo>
                    <a:pt x="8707" y="5538"/>
                  </a:lnTo>
                  <a:close/>
                  <a:moveTo>
                    <a:pt x="9007" y="5971"/>
                  </a:moveTo>
                  <a:lnTo>
                    <a:pt x="8907" y="6238"/>
                  </a:lnTo>
                  <a:lnTo>
                    <a:pt x="9141" y="6238"/>
                  </a:lnTo>
                  <a:lnTo>
                    <a:pt x="9207" y="5971"/>
                  </a:lnTo>
                  <a:close/>
                  <a:moveTo>
                    <a:pt x="4871" y="6472"/>
                  </a:moveTo>
                  <a:lnTo>
                    <a:pt x="5004" y="6672"/>
                  </a:lnTo>
                  <a:lnTo>
                    <a:pt x="5138" y="6538"/>
                  </a:lnTo>
                  <a:lnTo>
                    <a:pt x="4938" y="6472"/>
                  </a:lnTo>
                  <a:close/>
                  <a:moveTo>
                    <a:pt x="7473" y="6772"/>
                  </a:moveTo>
                  <a:lnTo>
                    <a:pt x="7473" y="6905"/>
                  </a:lnTo>
                  <a:lnTo>
                    <a:pt x="7606" y="7005"/>
                  </a:lnTo>
                  <a:lnTo>
                    <a:pt x="7606" y="6772"/>
                  </a:lnTo>
                  <a:close/>
                  <a:moveTo>
                    <a:pt x="7873" y="7106"/>
                  </a:moveTo>
                  <a:lnTo>
                    <a:pt x="7873" y="7339"/>
                  </a:lnTo>
                  <a:lnTo>
                    <a:pt x="8106" y="7339"/>
                  </a:lnTo>
                  <a:lnTo>
                    <a:pt x="8106" y="7306"/>
                  </a:lnTo>
                  <a:lnTo>
                    <a:pt x="8040" y="7106"/>
                  </a:lnTo>
                  <a:close/>
                  <a:moveTo>
                    <a:pt x="9274" y="6672"/>
                  </a:moveTo>
                  <a:cubicBezTo>
                    <a:pt x="9207" y="6672"/>
                    <a:pt x="9141" y="6739"/>
                    <a:pt x="9074" y="6939"/>
                  </a:cubicBezTo>
                  <a:lnTo>
                    <a:pt x="8940" y="6939"/>
                  </a:lnTo>
                  <a:lnTo>
                    <a:pt x="8940" y="7005"/>
                  </a:lnTo>
                  <a:lnTo>
                    <a:pt x="9641" y="7406"/>
                  </a:lnTo>
                  <a:lnTo>
                    <a:pt x="9641" y="7206"/>
                  </a:lnTo>
                  <a:cubicBezTo>
                    <a:pt x="9407" y="7039"/>
                    <a:pt x="9274" y="6872"/>
                    <a:pt x="9274" y="6672"/>
                  </a:cubicBezTo>
                  <a:close/>
                  <a:moveTo>
                    <a:pt x="6405" y="8740"/>
                  </a:moveTo>
                  <a:lnTo>
                    <a:pt x="6238" y="8840"/>
                  </a:lnTo>
                  <a:lnTo>
                    <a:pt x="6605" y="8840"/>
                  </a:lnTo>
                  <a:lnTo>
                    <a:pt x="6605" y="8740"/>
                  </a:lnTo>
                  <a:close/>
                  <a:moveTo>
                    <a:pt x="9641" y="8640"/>
                  </a:moveTo>
                  <a:lnTo>
                    <a:pt x="9207" y="8940"/>
                  </a:lnTo>
                  <a:lnTo>
                    <a:pt x="9007" y="8873"/>
                  </a:lnTo>
                  <a:lnTo>
                    <a:pt x="9007" y="9107"/>
                  </a:lnTo>
                  <a:lnTo>
                    <a:pt x="9207" y="9107"/>
                  </a:lnTo>
                  <a:cubicBezTo>
                    <a:pt x="9207" y="8974"/>
                    <a:pt x="9374" y="8840"/>
                    <a:pt x="9708" y="8773"/>
                  </a:cubicBezTo>
                  <a:lnTo>
                    <a:pt x="9708" y="8640"/>
                  </a:lnTo>
                  <a:close/>
                  <a:moveTo>
                    <a:pt x="7606" y="7806"/>
                  </a:moveTo>
                  <a:lnTo>
                    <a:pt x="7539" y="8173"/>
                  </a:lnTo>
                  <a:lnTo>
                    <a:pt x="7740" y="8373"/>
                  </a:lnTo>
                  <a:lnTo>
                    <a:pt x="7740" y="8473"/>
                  </a:lnTo>
                  <a:lnTo>
                    <a:pt x="7373" y="8540"/>
                  </a:lnTo>
                  <a:lnTo>
                    <a:pt x="7172" y="8540"/>
                  </a:lnTo>
                  <a:lnTo>
                    <a:pt x="7039" y="8807"/>
                  </a:lnTo>
                  <a:lnTo>
                    <a:pt x="7039" y="8873"/>
                  </a:lnTo>
                  <a:lnTo>
                    <a:pt x="7172" y="9007"/>
                  </a:lnTo>
                  <a:lnTo>
                    <a:pt x="7239" y="9007"/>
                  </a:lnTo>
                  <a:lnTo>
                    <a:pt x="7606" y="8940"/>
                  </a:lnTo>
                  <a:lnTo>
                    <a:pt x="7673" y="9240"/>
                  </a:lnTo>
                  <a:lnTo>
                    <a:pt x="7740" y="9240"/>
                  </a:lnTo>
                  <a:lnTo>
                    <a:pt x="7740" y="9140"/>
                  </a:lnTo>
                  <a:lnTo>
                    <a:pt x="7773" y="9140"/>
                  </a:lnTo>
                  <a:lnTo>
                    <a:pt x="7906" y="9040"/>
                  </a:lnTo>
                  <a:lnTo>
                    <a:pt x="7906" y="8974"/>
                  </a:lnTo>
                  <a:lnTo>
                    <a:pt x="7840" y="8907"/>
                  </a:lnTo>
                  <a:lnTo>
                    <a:pt x="7740" y="9007"/>
                  </a:lnTo>
                  <a:lnTo>
                    <a:pt x="7740" y="8873"/>
                  </a:lnTo>
                  <a:cubicBezTo>
                    <a:pt x="7840" y="8873"/>
                    <a:pt x="7873" y="8807"/>
                    <a:pt x="7873" y="8640"/>
                  </a:cubicBezTo>
                  <a:lnTo>
                    <a:pt x="7973" y="8573"/>
                  </a:lnTo>
                  <a:lnTo>
                    <a:pt x="8040" y="8573"/>
                  </a:lnTo>
                  <a:lnTo>
                    <a:pt x="8307" y="8640"/>
                  </a:lnTo>
                  <a:lnTo>
                    <a:pt x="8307" y="8573"/>
                  </a:lnTo>
                  <a:cubicBezTo>
                    <a:pt x="8307" y="8507"/>
                    <a:pt x="8173" y="8440"/>
                    <a:pt x="7873" y="8373"/>
                  </a:cubicBezTo>
                  <a:lnTo>
                    <a:pt x="7806" y="8073"/>
                  </a:lnTo>
                  <a:lnTo>
                    <a:pt x="7806" y="8006"/>
                  </a:lnTo>
                  <a:lnTo>
                    <a:pt x="7973" y="8006"/>
                  </a:lnTo>
                  <a:lnTo>
                    <a:pt x="7973" y="7939"/>
                  </a:lnTo>
                  <a:cubicBezTo>
                    <a:pt x="7806" y="7939"/>
                    <a:pt x="7740" y="7906"/>
                    <a:pt x="7740" y="7839"/>
                  </a:cubicBezTo>
                  <a:lnTo>
                    <a:pt x="7740" y="7806"/>
                  </a:lnTo>
                  <a:close/>
                  <a:moveTo>
                    <a:pt x="5838" y="9307"/>
                  </a:moveTo>
                  <a:lnTo>
                    <a:pt x="5838" y="9441"/>
                  </a:lnTo>
                  <a:lnTo>
                    <a:pt x="6038" y="9441"/>
                  </a:lnTo>
                  <a:lnTo>
                    <a:pt x="5905" y="9307"/>
                  </a:lnTo>
                  <a:close/>
                  <a:moveTo>
                    <a:pt x="9808" y="9307"/>
                  </a:moveTo>
                  <a:lnTo>
                    <a:pt x="9507" y="9340"/>
                  </a:lnTo>
                  <a:lnTo>
                    <a:pt x="9507" y="9474"/>
                  </a:lnTo>
                  <a:cubicBezTo>
                    <a:pt x="9708" y="9407"/>
                    <a:pt x="9808" y="9340"/>
                    <a:pt x="9808" y="9307"/>
                  </a:cubicBezTo>
                  <a:close/>
                  <a:moveTo>
                    <a:pt x="5571" y="1935"/>
                  </a:moveTo>
                  <a:lnTo>
                    <a:pt x="6806" y="4771"/>
                  </a:lnTo>
                  <a:lnTo>
                    <a:pt x="5638" y="7339"/>
                  </a:lnTo>
                  <a:lnTo>
                    <a:pt x="5505" y="7339"/>
                  </a:lnTo>
                  <a:lnTo>
                    <a:pt x="5338" y="7472"/>
                  </a:lnTo>
                  <a:lnTo>
                    <a:pt x="5571" y="7472"/>
                  </a:lnTo>
                  <a:lnTo>
                    <a:pt x="4604" y="9574"/>
                  </a:lnTo>
                  <a:lnTo>
                    <a:pt x="1268" y="1935"/>
                  </a:lnTo>
                  <a:close/>
                  <a:moveTo>
                    <a:pt x="8240" y="9374"/>
                  </a:moveTo>
                  <a:lnTo>
                    <a:pt x="7973" y="9574"/>
                  </a:lnTo>
                  <a:lnTo>
                    <a:pt x="8173" y="9574"/>
                  </a:lnTo>
                  <a:lnTo>
                    <a:pt x="8240" y="9541"/>
                  </a:lnTo>
                  <a:lnTo>
                    <a:pt x="8307" y="9541"/>
                  </a:lnTo>
                  <a:lnTo>
                    <a:pt x="8240" y="9374"/>
                  </a:lnTo>
                  <a:close/>
                  <a:moveTo>
                    <a:pt x="6405" y="9441"/>
                  </a:moveTo>
                  <a:lnTo>
                    <a:pt x="6405" y="9507"/>
                  </a:lnTo>
                  <a:lnTo>
                    <a:pt x="6739" y="9674"/>
                  </a:lnTo>
                  <a:lnTo>
                    <a:pt x="6739" y="9574"/>
                  </a:lnTo>
                  <a:cubicBezTo>
                    <a:pt x="6605" y="9574"/>
                    <a:pt x="6539" y="9507"/>
                    <a:pt x="6539" y="9441"/>
                  </a:cubicBezTo>
                  <a:close/>
                  <a:moveTo>
                    <a:pt x="8674" y="9574"/>
                  </a:moveTo>
                  <a:lnTo>
                    <a:pt x="8674" y="9641"/>
                  </a:lnTo>
                  <a:cubicBezTo>
                    <a:pt x="8674" y="9707"/>
                    <a:pt x="8807" y="9807"/>
                    <a:pt x="9141" y="9941"/>
                  </a:cubicBezTo>
                  <a:lnTo>
                    <a:pt x="9141" y="9807"/>
                  </a:lnTo>
                  <a:cubicBezTo>
                    <a:pt x="9007" y="9807"/>
                    <a:pt x="8940" y="9774"/>
                    <a:pt x="8940" y="9641"/>
                  </a:cubicBezTo>
                  <a:lnTo>
                    <a:pt x="8874" y="9574"/>
                  </a:lnTo>
                  <a:close/>
                  <a:moveTo>
                    <a:pt x="6472" y="9574"/>
                  </a:moveTo>
                  <a:lnTo>
                    <a:pt x="6472" y="9607"/>
                  </a:lnTo>
                  <a:lnTo>
                    <a:pt x="6639" y="9807"/>
                  </a:lnTo>
                  <a:lnTo>
                    <a:pt x="6639" y="9941"/>
                  </a:lnTo>
                  <a:cubicBezTo>
                    <a:pt x="6639" y="10041"/>
                    <a:pt x="6539" y="10108"/>
                    <a:pt x="6339" y="10108"/>
                  </a:cubicBezTo>
                  <a:lnTo>
                    <a:pt x="6339" y="10141"/>
                  </a:lnTo>
                  <a:lnTo>
                    <a:pt x="6705" y="10141"/>
                  </a:lnTo>
                  <a:lnTo>
                    <a:pt x="6772" y="9874"/>
                  </a:lnTo>
                  <a:cubicBezTo>
                    <a:pt x="6672" y="9674"/>
                    <a:pt x="6605" y="9574"/>
                    <a:pt x="6472" y="9574"/>
                  </a:cubicBezTo>
                  <a:close/>
                  <a:moveTo>
                    <a:pt x="9307" y="10074"/>
                  </a:moveTo>
                  <a:lnTo>
                    <a:pt x="9074" y="10108"/>
                  </a:lnTo>
                  <a:lnTo>
                    <a:pt x="9074" y="10174"/>
                  </a:lnTo>
                  <a:lnTo>
                    <a:pt x="9374" y="10174"/>
                  </a:lnTo>
                  <a:lnTo>
                    <a:pt x="9307" y="10108"/>
                  </a:lnTo>
                  <a:lnTo>
                    <a:pt x="9307" y="10074"/>
                  </a:lnTo>
                  <a:close/>
                  <a:moveTo>
                    <a:pt x="7106" y="10108"/>
                  </a:moveTo>
                  <a:lnTo>
                    <a:pt x="7106" y="10241"/>
                  </a:lnTo>
                  <a:lnTo>
                    <a:pt x="7339" y="10241"/>
                  </a:lnTo>
                  <a:lnTo>
                    <a:pt x="7339" y="10108"/>
                  </a:lnTo>
                  <a:close/>
                  <a:moveTo>
                    <a:pt x="8507" y="9941"/>
                  </a:moveTo>
                  <a:lnTo>
                    <a:pt x="8507" y="9941"/>
                  </a:lnTo>
                  <a:cubicBezTo>
                    <a:pt x="8006" y="9974"/>
                    <a:pt x="7740" y="10041"/>
                    <a:pt x="7740" y="10108"/>
                  </a:cubicBezTo>
                  <a:lnTo>
                    <a:pt x="7740" y="10174"/>
                  </a:lnTo>
                  <a:cubicBezTo>
                    <a:pt x="7940" y="10174"/>
                    <a:pt x="8040" y="10241"/>
                    <a:pt x="8040" y="10408"/>
                  </a:cubicBezTo>
                  <a:lnTo>
                    <a:pt x="8173" y="10408"/>
                  </a:lnTo>
                  <a:cubicBezTo>
                    <a:pt x="8173" y="10241"/>
                    <a:pt x="8273" y="10074"/>
                    <a:pt x="8507" y="9941"/>
                  </a:cubicBezTo>
                  <a:close/>
                  <a:moveTo>
                    <a:pt x="7139" y="10741"/>
                  </a:moveTo>
                  <a:lnTo>
                    <a:pt x="7139" y="10842"/>
                  </a:lnTo>
                  <a:lnTo>
                    <a:pt x="7339" y="10842"/>
                  </a:lnTo>
                  <a:lnTo>
                    <a:pt x="7339" y="10741"/>
                  </a:lnTo>
                  <a:close/>
                  <a:moveTo>
                    <a:pt x="9074" y="10808"/>
                  </a:moveTo>
                  <a:lnTo>
                    <a:pt x="9074" y="10842"/>
                  </a:lnTo>
                  <a:lnTo>
                    <a:pt x="9172" y="10874"/>
                  </a:lnTo>
                  <a:lnTo>
                    <a:pt x="9172" y="10874"/>
                  </a:lnTo>
                  <a:lnTo>
                    <a:pt x="9201" y="10808"/>
                  </a:lnTo>
                  <a:close/>
                  <a:moveTo>
                    <a:pt x="8006" y="10575"/>
                  </a:moveTo>
                  <a:cubicBezTo>
                    <a:pt x="8006" y="10708"/>
                    <a:pt x="7906" y="10808"/>
                    <a:pt x="7740" y="10808"/>
                  </a:cubicBezTo>
                  <a:lnTo>
                    <a:pt x="7740" y="10842"/>
                  </a:lnTo>
                  <a:cubicBezTo>
                    <a:pt x="7740" y="10942"/>
                    <a:pt x="7973" y="11008"/>
                    <a:pt x="8507" y="11042"/>
                  </a:cubicBezTo>
                  <a:cubicBezTo>
                    <a:pt x="8273" y="10908"/>
                    <a:pt x="8140" y="10741"/>
                    <a:pt x="8140" y="10575"/>
                  </a:cubicBezTo>
                  <a:close/>
                  <a:moveTo>
                    <a:pt x="9089" y="11063"/>
                  </a:moveTo>
                  <a:lnTo>
                    <a:pt x="9089" y="11063"/>
                  </a:lnTo>
                  <a:cubicBezTo>
                    <a:pt x="8790" y="11186"/>
                    <a:pt x="8640" y="11277"/>
                    <a:pt x="8640" y="11309"/>
                  </a:cubicBezTo>
                  <a:lnTo>
                    <a:pt x="8640" y="11375"/>
                  </a:lnTo>
                  <a:lnTo>
                    <a:pt x="8874" y="11375"/>
                  </a:lnTo>
                  <a:lnTo>
                    <a:pt x="8940" y="11342"/>
                  </a:lnTo>
                  <a:cubicBezTo>
                    <a:pt x="8940" y="11244"/>
                    <a:pt x="8976" y="11182"/>
                    <a:pt x="9048" y="11156"/>
                  </a:cubicBezTo>
                  <a:lnTo>
                    <a:pt x="9048" y="11156"/>
                  </a:lnTo>
                  <a:lnTo>
                    <a:pt x="9089" y="11063"/>
                  </a:lnTo>
                  <a:close/>
                  <a:moveTo>
                    <a:pt x="6339" y="10808"/>
                  </a:moveTo>
                  <a:lnTo>
                    <a:pt x="6339" y="10875"/>
                  </a:lnTo>
                  <a:cubicBezTo>
                    <a:pt x="6539" y="10875"/>
                    <a:pt x="6639" y="10942"/>
                    <a:pt x="6639" y="11042"/>
                  </a:cubicBezTo>
                  <a:lnTo>
                    <a:pt x="6639" y="11175"/>
                  </a:lnTo>
                  <a:lnTo>
                    <a:pt x="6472" y="11342"/>
                  </a:lnTo>
                  <a:lnTo>
                    <a:pt x="6472" y="11409"/>
                  </a:lnTo>
                  <a:cubicBezTo>
                    <a:pt x="6572" y="11409"/>
                    <a:pt x="6672" y="11309"/>
                    <a:pt x="6772" y="11108"/>
                  </a:cubicBezTo>
                  <a:lnTo>
                    <a:pt x="6705" y="10808"/>
                  </a:lnTo>
                  <a:close/>
                  <a:moveTo>
                    <a:pt x="6772" y="11309"/>
                  </a:moveTo>
                  <a:lnTo>
                    <a:pt x="6405" y="11475"/>
                  </a:lnTo>
                  <a:lnTo>
                    <a:pt x="6405" y="11542"/>
                  </a:lnTo>
                  <a:lnTo>
                    <a:pt x="6572" y="11542"/>
                  </a:lnTo>
                  <a:cubicBezTo>
                    <a:pt x="6572" y="11442"/>
                    <a:pt x="6639" y="11409"/>
                    <a:pt x="6772" y="11409"/>
                  </a:cubicBezTo>
                  <a:lnTo>
                    <a:pt x="6772" y="11309"/>
                  </a:lnTo>
                  <a:close/>
                  <a:moveTo>
                    <a:pt x="7940" y="11375"/>
                  </a:moveTo>
                  <a:lnTo>
                    <a:pt x="8207" y="11609"/>
                  </a:lnTo>
                  <a:lnTo>
                    <a:pt x="8307" y="11442"/>
                  </a:lnTo>
                  <a:lnTo>
                    <a:pt x="8207" y="11442"/>
                  </a:lnTo>
                  <a:lnTo>
                    <a:pt x="8140" y="11375"/>
                  </a:lnTo>
                  <a:close/>
                  <a:moveTo>
                    <a:pt x="5838" y="11542"/>
                  </a:moveTo>
                  <a:lnTo>
                    <a:pt x="5838" y="11642"/>
                  </a:lnTo>
                  <a:lnTo>
                    <a:pt x="5905" y="11642"/>
                  </a:lnTo>
                  <a:lnTo>
                    <a:pt x="6072" y="11542"/>
                  </a:lnTo>
                  <a:close/>
                  <a:moveTo>
                    <a:pt x="6272" y="12142"/>
                  </a:moveTo>
                  <a:lnTo>
                    <a:pt x="6405" y="12243"/>
                  </a:lnTo>
                  <a:lnTo>
                    <a:pt x="6639" y="12243"/>
                  </a:lnTo>
                  <a:lnTo>
                    <a:pt x="6639" y="12142"/>
                  </a:lnTo>
                  <a:close/>
                  <a:moveTo>
                    <a:pt x="5905" y="12343"/>
                  </a:moveTo>
                  <a:lnTo>
                    <a:pt x="5638" y="12476"/>
                  </a:lnTo>
                  <a:lnTo>
                    <a:pt x="5771" y="12643"/>
                  </a:lnTo>
                  <a:lnTo>
                    <a:pt x="5972" y="12576"/>
                  </a:lnTo>
                  <a:lnTo>
                    <a:pt x="5905" y="12343"/>
                  </a:lnTo>
                  <a:close/>
                  <a:moveTo>
                    <a:pt x="7639" y="11742"/>
                  </a:moveTo>
                  <a:lnTo>
                    <a:pt x="7573" y="12042"/>
                  </a:lnTo>
                  <a:lnTo>
                    <a:pt x="7239" y="11976"/>
                  </a:lnTo>
                  <a:lnTo>
                    <a:pt x="7172" y="11976"/>
                  </a:lnTo>
                  <a:lnTo>
                    <a:pt x="7039" y="12109"/>
                  </a:lnTo>
                  <a:lnTo>
                    <a:pt x="7039" y="12142"/>
                  </a:lnTo>
                  <a:lnTo>
                    <a:pt x="7172" y="12443"/>
                  </a:lnTo>
                  <a:lnTo>
                    <a:pt x="7373" y="12443"/>
                  </a:lnTo>
                  <a:lnTo>
                    <a:pt x="7740" y="12509"/>
                  </a:lnTo>
                  <a:lnTo>
                    <a:pt x="7740" y="12609"/>
                  </a:lnTo>
                  <a:lnTo>
                    <a:pt x="7506" y="12810"/>
                  </a:lnTo>
                  <a:lnTo>
                    <a:pt x="7573" y="13143"/>
                  </a:lnTo>
                  <a:lnTo>
                    <a:pt x="7740" y="13143"/>
                  </a:lnTo>
                  <a:cubicBezTo>
                    <a:pt x="7740" y="13076"/>
                    <a:pt x="7806" y="13043"/>
                    <a:pt x="7940" y="13043"/>
                  </a:cubicBezTo>
                  <a:lnTo>
                    <a:pt x="7940" y="12976"/>
                  </a:lnTo>
                  <a:lnTo>
                    <a:pt x="7806" y="12976"/>
                  </a:lnTo>
                  <a:lnTo>
                    <a:pt x="7806" y="12910"/>
                  </a:lnTo>
                  <a:lnTo>
                    <a:pt x="7873" y="12609"/>
                  </a:lnTo>
                  <a:cubicBezTo>
                    <a:pt x="8140" y="12543"/>
                    <a:pt x="8307" y="12476"/>
                    <a:pt x="8307" y="12376"/>
                  </a:cubicBezTo>
                  <a:lnTo>
                    <a:pt x="8307" y="12309"/>
                  </a:lnTo>
                  <a:lnTo>
                    <a:pt x="8006" y="12376"/>
                  </a:lnTo>
                  <a:lnTo>
                    <a:pt x="7940" y="12376"/>
                  </a:lnTo>
                  <a:lnTo>
                    <a:pt x="7873" y="12309"/>
                  </a:lnTo>
                  <a:cubicBezTo>
                    <a:pt x="7873" y="12176"/>
                    <a:pt x="7806" y="12109"/>
                    <a:pt x="7740" y="12109"/>
                  </a:cubicBezTo>
                  <a:lnTo>
                    <a:pt x="7740" y="11962"/>
                  </a:lnTo>
                  <a:lnTo>
                    <a:pt x="7873" y="12042"/>
                  </a:lnTo>
                  <a:lnTo>
                    <a:pt x="7940" y="12009"/>
                  </a:lnTo>
                  <a:lnTo>
                    <a:pt x="7940" y="11942"/>
                  </a:lnTo>
                  <a:lnTo>
                    <a:pt x="7806" y="11809"/>
                  </a:lnTo>
                  <a:lnTo>
                    <a:pt x="7740" y="11809"/>
                  </a:lnTo>
                  <a:lnTo>
                    <a:pt x="7740" y="11742"/>
                  </a:lnTo>
                  <a:close/>
                  <a:moveTo>
                    <a:pt x="5371" y="13510"/>
                  </a:moveTo>
                  <a:lnTo>
                    <a:pt x="5505" y="13644"/>
                  </a:lnTo>
                  <a:lnTo>
                    <a:pt x="5638" y="13644"/>
                  </a:lnTo>
                  <a:lnTo>
                    <a:pt x="5638" y="13510"/>
                  </a:lnTo>
                  <a:close/>
                  <a:moveTo>
                    <a:pt x="7573" y="13977"/>
                  </a:moveTo>
                  <a:lnTo>
                    <a:pt x="7439" y="14077"/>
                  </a:lnTo>
                  <a:lnTo>
                    <a:pt x="7439" y="14211"/>
                  </a:lnTo>
                  <a:lnTo>
                    <a:pt x="7573" y="14211"/>
                  </a:lnTo>
                  <a:lnTo>
                    <a:pt x="7573" y="13977"/>
                  </a:lnTo>
                  <a:close/>
                  <a:moveTo>
                    <a:pt x="5004" y="14311"/>
                  </a:moveTo>
                  <a:lnTo>
                    <a:pt x="4904" y="14511"/>
                  </a:lnTo>
                  <a:lnTo>
                    <a:pt x="4971" y="14511"/>
                  </a:lnTo>
                  <a:lnTo>
                    <a:pt x="5171" y="14411"/>
                  </a:lnTo>
                  <a:lnTo>
                    <a:pt x="5004" y="14311"/>
                  </a:lnTo>
                  <a:close/>
                  <a:moveTo>
                    <a:pt x="4604" y="15545"/>
                  </a:moveTo>
                  <a:lnTo>
                    <a:pt x="4604" y="15678"/>
                  </a:lnTo>
                  <a:lnTo>
                    <a:pt x="4671" y="15712"/>
                  </a:lnTo>
                  <a:lnTo>
                    <a:pt x="4804" y="15712"/>
                  </a:lnTo>
                  <a:lnTo>
                    <a:pt x="4804" y="15678"/>
                  </a:lnTo>
                  <a:lnTo>
                    <a:pt x="4671" y="15545"/>
                  </a:lnTo>
                  <a:close/>
                  <a:moveTo>
                    <a:pt x="4104" y="17746"/>
                  </a:moveTo>
                  <a:lnTo>
                    <a:pt x="3637" y="17913"/>
                  </a:lnTo>
                  <a:lnTo>
                    <a:pt x="3637" y="17980"/>
                  </a:lnTo>
                  <a:lnTo>
                    <a:pt x="4471" y="18247"/>
                  </a:lnTo>
                  <a:lnTo>
                    <a:pt x="4537" y="18314"/>
                  </a:lnTo>
                  <a:lnTo>
                    <a:pt x="4604" y="18314"/>
                  </a:lnTo>
                  <a:lnTo>
                    <a:pt x="4537" y="18047"/>
                  </a:lnTo>
                  <a:lnTo>
                    <a:pt x="4537" y="17913"/>
                  </a:lnTo>
                  <a:lnTo>
                    <a:pt x="4671" y="17746"/>
                  </a:lnTo>
                  <a:close/>
                  <a:moveTo>
                    <a:pt x="13110" y="1935"/>
                  </a:moveTo>
                  <a:lnTo>
                    <a:pt x="9201" y="10808"/>
                  </a:lnTo>
                  <a:lnTo>
                    <a:pt x="9374" y="10808"/>
                  </a:lnTo>
                  <a:lnTo>
                    <a:pt x="9274" y="10842"/>
                  </a:lnTo>
                  <a:lnTo>
                    <a:pt x="9274" y="10908"/>
                  </a:lnTo>
                  <a:lnTo>
                    <a:pt x="9172" y="10874"/>
                  </a:lnTo>
                  <a:lnTo>
                    <a:pt x="9172" y="10874"/>
                  </a:lnTo>
                  <a:lnTo>
                    <a:pt x="9089" y="11063"/>
                  </a:lnTo>
                  <a:lnTo>
                    <a:pt x="9089" y="11063"/>
                  </a:lnTo>
                  <a:cubicBezTo>
                    <a:pt x="9106" y="11056"/>
                    <a:pt x="9123" y="11049"/>
                    <a:pt x="9141" y="11042"/>
                  </a:cubicBezTo>
                  <a:lnTo>
                    <a:pt x="9141" y="11142"/>
                  </a:lnTo>
                  <a:cubicBezTo>
                    <a:pt x="9105" y="11142"/>
                    <a:pt x="9074" y="11147"/>
                    <a:pt x="9048" y="11156"/>
                  </a:cubicBezTo>
                  <a:lnTo>
                    <a:pt x="9048" y="11156"/>
                  </a:lnTo>
                  <a:lnTo>
                    <a:pt x="5571" y="19047"/>
                  </a:lnTo>
                  <a:lnTo>
                    <a:pt x="1268" y="19047"/>
                  </a:lnTo>
                  <a:lnTo>
                    <a:pt x="8807" y="1935"/>
                  </a:lnTo>
                  <a:close/>
                  <a:moveTo>
                    <a:pt x="1" y="0"/>
                  </a:moveTo>
                  <a:lnTo>
                    <a:pt x="1" y="21449"/>
                  </a:lnTo>
                  <a:lnTo>
                    <a:pt x="14077" y="21449"/>
                  </a:lnTo>
                  <a:lnTo>
                    <a:pt x="140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51"/>
          <p:cNvGrpSpPr/>
          <p:nvPr/>
        </p:nvGrpSpPr>
        <p:grpSpPr>
          <a:xfrm>
            <a:off x="8138847" y="1016459"/>
            <a:ext cx="326952" cy="719978"/>
            <a:chOff x="4145925" y="535000"/>
            <a:chExt cx="338600" cy="745550"/>
          </a:xfrm>
        </p:grpSpPr>
        <p:sp>
          <p:nvSpPr>
            <p:cNvPr id="1616" name="Google Shape;1616;p51"/>
            <p:cNvSpPr/>
            <p:nvPr/>
          </p:nvSpPr>
          <p:spPr>
            <a:xfrm>
              <a:off x="4145925" y="535000"/>
              <a:ext cx="338600" cy="745550"/>
            </a:xfrm>
            <a:custGeom>
              <a:avLst/>
              <a:gdLst/>
              <a:ahLst/>
              <a:cxnLst/>
              <a:rect l="l" t="t" r="r" b="b"/>
              <a:pathLst>
                <a:path w="13544" h="29822" extrusionOk="0">
                  <a:moveTo>
                    <a:pt x="267" y="0"/>
                  </a:moveTo>
                  <a:cubicBezTo>
                    <a:pt x="267" y="0"/>
                    <a:pt x="12009" y="2502"/>
                    <a:pt x="12643" y="2936"/>
                  </a:cubicBezTo>
                  <a:cubicBezTo>
                    <a:pt x="13310" y="3336"/>
                    <a:pt x="13544" y="13443"/>
                    <a:pt x="13544" y="13443"/>
                  </a:cubicBezTo>
                  <a:lnTo>
                    <a:pt x="13544" y="28154"/>
                  </a:lnTo>
                  <a:lnTo>
                    <a:pt x="3803" y="29822"/>
                  </a:lnTo>
                  <a:lnTo>
                    <a:pt x="234" y="26886"/>
                  </a:lnTo>
                  <a:lnTo>
                    <a:pt x="1" y="9741"/>
                  </a:ln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p:nvPr/>
          </p:nvSpPr>
          <p:spPr>
            <a:xfrm>
              <a:off x="4241000" y="675100"/>
              <a:ext cx="199325" cy="505375"/>
            </a:xfrm>
            <a:custGeom>
              <a:avLst/>
              <a:gdLst/>
              <a:ahLst/>
              <a:cxnLst/>
              <a:rect l="l" t="t" r="r" b="b"/>
              <a:pathLst>
                <a:path w="7973" h="20215" extrusionOk="0">
                  <a:moveTo>
                    <a:pt x="3429" y="2389"/>
                  </a:moveTo>
                  <a:cubicBezTo>
                    <a:pt x="4375" y="2389"/>
                    <a:pt x="4870" y="2685"/>
                    <a:pt x="4870" y="4337"/>
                  </a:cubicBezTo>
                  <a:lnTo>
                    <a:pt x="4870" y="9140"/>
                  </a:lnTo>
                  <a:cubicBezTo>
                    <a:pt x="4808" y="10012"/>
                    <a:pt x="4019" y="10041"/>
                    <a:pt x="3209" y="10041"/>
                  </a:cubicBezTo>
                  <a:cubicBezTo>
                    <a:pt x="3152" y="10041"/>
                    <a:pt x="3094" y="10041"/>
                    <a:pt x="3036" y="10041"/>
                  </a:cubicBezTo>
                  <a:lnTo>
                    <a:pt x="3036" y="2402"/>
                  </a:lnTo>
                  <a:cubicBezTo>
                    <a:pt x="3174" y="2394"/>
                    <a:pt x="3306" y="2389"/>
                    <a:pt x="3429" y="2389"/>
                  </a:cubicBezTo>
                  <a:close/>
                  <a:moveTo>
                    <a:pt x="0" y="0"/>
                  </a:moveTo>
                  <a:lnTo>
                    <a:pt x="0" y="20215"/>
                  </a:lnTo>
                  <a:lnTo>
                    <a:pt x="3036" y="20215"/>
                  </a:lnTo>
                  <a:lnTo>
                    <a:pt x="3036" y="12476"/>
                  </a:lnTo>
                  <a:cubicBezTo>
                    <a:pt x="3252" y="12487"/>
                    <a:pt x="3461" y="12493"/>
                    <a:pt x="3663" y="12493"/>
                  </a:cubicBezTo>
                  <a:cubicBezTo>
                    <a:pt x="6455" y="12493"/>
                    <a:pt x="7904" y="11386"/>
                    <a:pt x="7873" y="8306"/>
                  </a:cubicBezTo>
                  <a:lnTo>
                    <a:pt x="7873" y="3937"/>
                  </a:lnTo>
                  <a:cubicBezTo>
                    <a:pt x="7973" y="1235"/>
                    <a:pt x="6505" y="0"/>
                    <a:pt x="3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51"/>
          <p:cNvSpPr/>
          <p:nvPr/>
        </p:nvSpPr>
        <p:spPr>
          <a:xfrm rot="5400000">
            <a:off x="1739792" y="931379"/>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1"/>
          <p:cNvSpPr/>
          <p:nvPr/>
        </p:nvSpPr>
        <p:spPr>
          <a:xfrm rot="1800044">
            <a:off x="7868528" y="472570"/>
            <a:ext cx="902193" cy="304902"/>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txBox="1">
            <a:spLocks noGrp="1"/>
          </p:cNvSpPr>
          <p:nvPr>
            <p:ph type="title"/>
          </p:nvPr>
        </p:nvSpPr>
        <p:spPr>
          <a:xfrm>
            <a:off x="2551664" y="536400"/>
            <a:ext cx="40356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Presupuestos</a:t>
            </a:r>
            <a:endParaRPr/>
          </a:p>
        </p:txBody>
      </p:sp>
      <p:graphicFrame>
        <p:nvGraphicFramePr>
          <p:cNvPr id="1621" name="Google Shape;1621;p51"/>
          <p:cNvGraphicFramePr/>
          <p:nvPr/>
        </p:nvGraphicFramePr>
        <p:xfrm>
          <a:off x="716375" y="2231250"/>
          <a:ext cx="3000000" cy="3000000"/>
        </p:xfrm>
        <a:graphic>
          <a:graphicData uri="http://schemas.openxmlformats.org/drawingml/2006/table">
            <a:tbl>
              <a:tblPr>
                <a:noFill/>
                <a:tableStyleId>{CFD02A2D-9CBC-4F88-85FA-464CF2D3ED75}</a:tableStyleId>
              </a:tblPr>
              <a:tblGrid>
                <a:gridCol w="1542950">
                  <a:extLst>
                    <a:ext uri="{9D8B030D-6E8A-4147-A177-3AD203B41FA5}">
                      <a16:colId xmlns:a16="http://schemas.microsoft.com/office/drawing/2014/main" val="20000"/>
                    </a:ext>
                  </a:extLst>
                </a:gridCol>
                <a:gridCol w="1542950">
                  <a:extLst>
                    <a:ext uri="{9D8B030D-6E8A-4147-A177-3AD203B41FA5}">
                      <a16:colId xmlns:a16="http://schemas.microsoft.com/office/drawing/2014/main" val="20001"/>
                    </a:ext>
                  </a:extLst>
                </a:gridCol>
                <a:gridCol w="1542950">
                  <a:extLst>
                    <a:ext uri="{9D8B030D-6E8A-4147-A177-3AD203B41FA5}">
                      <a16:colId xmlns:a16="http://schemas.microsoft.com/office/drawing/2014/main" val="20002"/>
                    </a:ext>
                  </a:extLst>
                </a:gridCol>
                <a:gridCol w="1542950">
                  <a:extLst>
                    <a:ext uri="{9D8B030D-6E8A-4147-A177-3AD203B41FA5}">
                      <a16:colId xmlns:a16="http://schemas.microsoft.com/office/drawing/2014/main" val="20003"/>
                    </a:ext>
                  </a:extLst>
                </a:gridCol>
                <a:gridCol w="1542950">
                  <a:extLst>
                    <a:ext uri="{9D8B030D-6E8A-4147-A177-3AD203B41FA5}">
                      <a16:colId xmlns:a16="http://schemas.microsoft.com/office/drawing/2014/main" val="20004"/>
                    </a:ext>
                  </a:extLst>
                </a:gridCol>
              </a:tblGrid>
              <a:tr h="396200">
                <a:tc>
                  <a:txBody>
                    <a:bodyPr/>
                    <a:lstStyle/>
                    <a:p>
                      <a:pPr marL="0" lvl="0" indent="0" algn="ctr" rtl="0">
                        <a:spcBef>
                          <a:spcPts val="0"/>
                        </a:spcBef>
                        <a:spcAft>
                          <a:spcPts val="0"/>
                        </a:spcAft>
                        <a:buNone/>
                      </a:pPr>
                      <a:endParaRPr b="1">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Materiales</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Producción</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Otros gastos</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Marketing</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Proyecto 01</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104,94</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506,64</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251,59</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707,84</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Proyecto 02</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256,89</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400,67</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458,62</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563,75</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96200">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Proyecto 03</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356,78</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200,56</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300,89</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56,21</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96200">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Proyecto 04</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85,72</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567,23</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123,45</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98,76</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96200">
                <a:tc>
                  <a:txBody>
                    <a:bodyPr/>
                    <a:lstStyle/>
                    <a:p>
                      <a:pPr marL="0" lvl="0" indent="0" algn="ctr" rtl="0">
                        <a:spcBef>
                          <a:spcPts val="0"/>
                        </a:spcBef>
                        <a:spcAft>
                          <a:spcPts val="0"/>
                        </a:spcAft>
                        <a:buNone/>
                      </a:pPr>
                      <a:r>
                        <a:rPr lang="es" b="1">
                          <a:solidFill>
                            <a:schemeClr val="dk1"/>
                          </a:solidFill>
                          <a:latin typeface="Libre Franklin"/>
                          <a:ea typeface="Libre Franklin"/>
                          <a:cs typeface="Libre Franklin"/>
                          <a:sym typeface="Libre Franklin"/>
                        </a:rPr>
                        <a:t>Proyecto 05</a:t>
                      </a:r>
                      <a:endParaRPr b="1">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543,21</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678,90</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23,45</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67,89</a:t>
                      </a:r>
                      <a:endParaRPr>
                        <a:solidFill>
                          <a:schemeClr val="dk1"/>
                        </a:solidFill>
                        <a:latin typeface="Libre Franklin"/>
                        <a:ea typeface="Libre Franklin"/>
                        <a:cs typeface="Libre Franklin"/>
                        <a:sym typeface="Libre Franklin"/>
                      </a:endParaRPr>
                    </a:p>
                  </a:txBody>
                  <a:tcPr marL="91425" marR="91425" marT="91425" marB="91425">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25"/>
        <p:cNvGrpSpPr/>
        <p:nvPr/>
      </p:nvGrpSpPr>
      <p:grpSpPr>
        <a:xfrm>
          <a:off x="0" y="0"/>
          <a:ext cx="0" cy="0"/>
          <a:chOff x="0" y="0"/>
          <a:chExt cx="0" cy="0"/>
        </a:xfrm>
      </p:grpSpPr>
      <p:pic>
        <p:nvPicPr>
          <p:cNvPr id="1626" name="Google Shape;1626;p52"/>
          <p:cNvPicPr preferRelativeResize="0"/>
          <p:nvPr/>
        </p:nvPicPr>
        <p:blipFill>
          <a:blip r:embed="rId3">
            <a:alphaModFix/>
          </a:blip>
          <a:stretch>
            <a:fillRect/>
          </a:stretch>
        </p:blipFill>
        <p:spPr>
          <a:xfrm rot="-5400000">
            <a:off x="121598" y="3636188"/>
            <a:ext cx="1475773" cy="900001"/>
          </a:xfrm>
          <a:prstGeom prst="rect">
            <a:avLst/>
          </a:prstGeom>
          <a:noFill/>
          <a:ln>
            <a:noFill/>
          </a:ln>
        </p:spPr>
      </p:pic>
      <p:pic>
        <p:nvPicPr>
          <p:cNvPr id="1627" name="Google Shape;1627;p52"/>
          <p:cNvPicPr preferRelativeResize="0"/>
          <p:nvPr/>
        </p:nvPicPr>
        <p:blipFill>
          <a:blip r:embed="rId4">
            <a:alphaModFix/>
          </a:blip>
          <a:stretch>
            <a:fillRect/>
          </a:stretch>
        </p:blipFill>
        <p:spPr>
          <a:xfrm rot="5400000">
            <a:off x="5291562" y="1592113"/>
            <a:ext cx="4346076" cy="2232449"/>
          </a:xfrm>
          <a:prstGeom prst="rect">
            <a:avLst/>
          </a:prstGeom>
          <a:noFill/>
          <a:ln>
            <a:noFill/>
          </a:ln>
        </p:spPr>
      </p:pic>
      <p:pic>
        <p:nvPicPr>
          <p:cNvPr id="1628" name="Google Shape;1628;p52"/>
          <p:cNvPicPr preferRelativeResize="0"/>
          <p:nvPr/>
        </p:nvPicPr>
        <p:blipFill rotWithShape="1">
          <a:blip r:embed="rId5">
            <a:alphaModFix/>
          </a:blip>
          <a:srcRect l="26237"/>
          <a:stretch/>
        </p:blipFill>
        <p:spPr>
          <a:xfrm>
            <a:off x="5917700" y="1435000"/>
            <a:ext cx="2513498" cy="3440952"/>
          </a:xfrm>
          <a:prstGeom prst="rect">
            <a:avLst/>
          </a:prstGeom>
          <a:noFill/>
          <a:ln>
            <a:noFill/>
          </a:ln>
        </p:spPr>
      </p:pic>
      <p:sp>
        <p:nvSpPr>
          <p:cNvPr id="1629" name="Google Shape;1629;p52"/>
          <p:cNvSpPr txBox="1">
            <a:spLocks noGrp="1"/>
          </p:cNvSpPr>
          <p:nvPr>
            <p:ph type="title"/>
          </p:nvPr>
        </p:nvSpPr>
        <p:spPr>
          <a:xfrm>
            <a:off x="716400" y="536400"/>
            <a:ext cx="4035600" cy="72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¿Dónde trabajo?</a:t>
            </a:r>
            <a:endParaRPr/>
          </a:p>
        </p:txBody>
      </p:sp>
      <p:grpSp>
        <p:nvGrpSpPr>
          <p:cNvPr id="1630" name="Google Shape;1630;p52"/>
          <p:cNvGrpSpPr/>
          <p:nvPr/>
        </p:nvGrpSpPr>
        <p:grpSpPr>
          <a:xfrm>
            <a:off x="848865" y="1761614"/>
            <a:ext cx="4754869" cy="2520164"/>
            <a:chOff x="233350" y="949250"/>
            <a:chExt cx="7137300" cy="3802300"/>
          </a:xfrm>
        </p:grpSpPr>
        <p:sp>
          <p:nvSpPr>
            <p:cNvPr id="1631" name="Google Shape;1631;p5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2" name="Google Shape;1682;p52"/>
          <p:cNvSpPr txBox="1"/>
          <p:nvPr/>
        </p:nvSpPr>
        <p:spPr>
          <a:xfrm>
            <a:off x="6097700" y="1751525"/>
            <a:ext cx="2331300" cy="645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lt1"/>
                </a:solidFill>
                <a:latin typeface="IM Fell DW Pica"/>
                <a:ea typeface="IM Fell DW Pica"/>
                <a:cs typeface="IM Fell DW Pica"/>
                <a:sym typeface="IM Fell DW Pica"/>
              </a:rPr>
              <a:t>España</a:t>
            </a:r>
            <a:endParaRPr sz="3000">
              <a:solidFill>
                <a:schemeClr val="lt1"/>
              </a:solidFill>
              <a:latin typeface="IM Fell DW Pica"/>
              <a:ea typeface="IM Fell DW Pica"/>
              <a:cs typeface="IM Fell DW Pica"/>
              <a:sym typeface="IM Fell DW Pica"/>
            </a:endParaRPr>
          </a:p>
        </p:txBody>
      </p:sp>
      <p:sp>
        <p:nvSpPr>
          <p:cNvPr id="1683" name="Google Shape;1683;p52"/>
          <p:cNvSpPr txBox="1"/>
          <p:nvPr/>
        </p:nvSpPr>
        <p:spPr>
          <a:xfrm>
            <a:off x="6097700" y="2320626"/>
            <a:ext cx="2331300" cy="61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Mercurio es el planeta más cercano al Sol</a:t>
            </a:r>
            <a:endParaRPr>
              <a:solidFill>
                <a:schemeClr val="dk1"/>
              </a:solidFill>
              <a:latin typeface="Libre Franklin"/>
              <a:ea typeface="Libre Franklin"/>
              <a:cs typeface="Libre Franklin"/>
              <a:sym typeface="Libre Franklin"/>
            </a:endParaRPr>
          </a:p>
        </p:txBody>
      </p:sp>
      <p:sp>
        <p:nvSpPr>
          <p:cNvPr id="1684" name="Google Shape;1684;p52"/>
          <p:cNvSpPr txBox="1"/>
          <p:nvPr/>
        </p:nvSpPr>
        <p:spPr>
          <a:xfrm>
            <a:off x="6097700" y="3111224"/>
            <a:ext cx="2331300" cy="645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lt1"/>
                </a:solidFill>
                <a:latin typeface="IM Fell DW Pica"/>
                <a:ea typeface="IM Fell DW Pica"/>
                <a:cs typeface="IM Fell DW Pica"/>
                <a:sym typeface="IM Fell DW Pica"/>
              </a:rPr>
              <a:t>India</a:t>
            </a:r>
            <a:endParaRPr sz="3000">
              <a:solidFill>
                <a:schemeClr val="lt1"/>
              </a:solidFill>
              <a:latin typeface="IM Fell DW Pica"/>
              <a:ea typeface="IM Fell DW Pica"/>
              <a:cs typeface="IM Fell DW Pica"/>
              <a:sym typeface="IM Fell DW Pica"/>
            </a:endParaRPr>
          </a:p>
        </p:txBody>
      </p:sp>
      <p:sp>
        <p:nvSpPr>
          <p:cNvPr id="1685" name="Google Shape;1685;p52"/>
          <p:cNvSpPr txBox="1"/>
          <p:nvPr/>
        </p:nvSpPr>
        <p:spPr>
          <a:xfrm>
            <a:off x="6097700" y="3680325"/>
            <a:ext cx="2331300" cy="61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Venus es un planeta con un nombre precioso</a:t>
            </a:r>
            <a:endParaRPr>
              <a:solidFill>
                <a:schemeClr val="dk1"/>
              </a:solidFill>
              <a:latin typeface="Libre Franklin"/>
              <a:ea typeface="Libre Franklin"/>
              <a:cs typeface="Libre Franklin"/>
              <a:sym typeface="Libre Franklin"/>
            </a:endParaRPr>
          </a:p>
        </p:txBody>
      </p:sp>
      <p:sp>
        <p:nvSpPr>
          <p:cNvPr id="1686" name="Google Shape;1686;p52"/>
          <p:cNvSpPr/>
          <p:nvPr/>
        </p:nvSpPr>
        <p:spPr>
          <a:xfrm>
            <a:off x="2759342" y="2211070"/>
            <a:ext cx="218275" cy="28014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2"/>
          <p:cNvSpPr/>
          <p:nvPr/>
        </p:nvSpPr>
        <p:spPr>
          <a:xfrm>
            <a:off x="4113533" y="2507014"/>
            <a:ext cx="218275" cy="28014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88" name="Google Shape;1688;p52"/>
          <p:cNvPicPr preferRelativeResize="0"/>
          <p:nvPr/>
        </p:nvPicPr>
        <p:blipFill>
          <a:blip r:embed="rId6">
            <a:alphaModFix/>
          </a:blip>
          <a:stretch>
            <a:fillRect/>
          </a:stretch>
        </p:blipFill>
        <p:spPr>
          <a:xfrm flipH="1">
            <a:off x="357595" y="3863397"/>
            <a:ext cx="1041075" cy="891225"/>
          </a:xfrm>
          <a:prstGeom prst="rect">
            <a:avLst/>
          </a:prstGeom>
          <a:noFill/>
          <a:ln>
            <a:noFill/>
          </a:ln>
        </p:spPr>
      </p:pic>
      <p:grpSp>
        <p:nvGrpSpPr>
          <p:cNvPr id="1689" name="Google Shape;1689;p52"/>
          <p:cNvGrpSpPr/>
          <p:nvPr/>
        </p:nvGrpSpPr>
        <p:grpSpPr>
          <a:xfrm>
            <a:off x="509990" y="4003533"/>
            <a:ext cx="639989" cy="720013"/>
            <a:chOff x="3759838" y="438463"/>
            <a:chExt cx="632150" cy="713025"/>
          </a:xfrm>
        </p:grpSpPr>
        <p:sp>
          <p:nvSpPr>
            <p:cNvPr id="1690" name="Google Shape;1690;p52"/>
            <p:cNvSpPr/>
            <p:nvPr/>
          </p:nvSpPr>
          <p:spPr>
            <a:xfrm>
              <a:off x="3759838" y="438463"/>
              <a:ext cx="632150" cy="713025"/>
            </a:xfrm>
            <a:custGeom>
              <a:avLst/>
              <a:gdLst/>
              <a:ahLst/>
              <a:cxnLst/>
              <a:rect l="l" t="t" r="r" b="b"/>
              <a:pathLst>
                <a:path w="25286" h="28521" extrusionOk="0">
                  <a:moveTo>
                    <a:pt x="5838" y="0"/>
                  </a:moveTo>
                  <a:lnTo>
                    <a:pt x="20282" y="1335"/>
                  </a:lnTo>
                  <a:lnTo>
                    <a:pt x="25286" y="10374"/>
                  </a:lnTo>
                  <a:lnTo>
                    <a:pt x="25286" y="28521"/>
                  </a:lnTo>
                  <a:lnTo>
                    <a:pt x="2770" y="27987"/>
                  </a:lnTo>
                  <a:lnTo>
                    <a:pt x="1" y="14444"/>
                  </a:lnTo>
                  <a:cubicBezTo>
                    <a:pt x="1" y="14477"/>
                    <a:pt x="3937" y="1134"/>
                    <a:pt x="5838" y="0"/>
                  </a:cubicBezTo>
                  <a:close/>
                </a:path>
              </a:pathLst>
            </a:custGeom>
            <a:gradFill>
              <a:gsLst>
                <a:gs pos="0">
                  <a:schemeClr val="accent1"/>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2"/>
            <p:cNvSpPr/>
            <p:nvPr/>
          </p:nvSpPr>
          <p:spPr>
            <a:xfrm>
              <a:off x="3759838" y="438463"/>
              <a:ext cx="632150" cy="713025"/>
            </a:xfrm>
            <a:custGeom>
              <a:avLst/>
              <a:gdLst/>
              <a:ahLst/>
              <a:cxnLst/>
              <a:rect l="l" t="t" r="r" b="b"/>
              <a:pathLst>
                <a:path w="25286" h="28521" extrusionOk="0">
                  <a:moveTo>
                    <a:pt x="17547" y="6772"/>
                  </a:moveTo>
                  <a:cubicBezTo>
                    <a:pt x="18781" y="6772"/>
                    <a:pt x="19715" y="6839"/>
                    <a:pt x="20315" y="7005"/>
                  </a:cubicBezTo>
                  <a:cubicBezTo>
                    <a:pt x="21049" y="7205"/>
                    <a:pt x="21416" y="7639"/>
                    <a:pt x="21416" y="8306"/>
                  </a:cubicBezTo>
                  <a:cubicBezTo>
                    <a:pt x="21416" y="8573"/>
                    <a:pt x="21349" y="8807"/>
                    <a:pt x="21183" y="9040"/>
                  </a:cubicBezTo>
                  <a:cubicBezTo>
                    <a:pt x="21049" y="9240"/>
                    <a:pt x="20849" y="9407"/>
                    <a:pt x="20616" y="9440"/>
                  </a:cubicBezTo>
                  <a:cubicBezTo>
                    <a:pt x="20449" y="9507"/>
                    <a:pt x="20049" y="9540"/>
                    <a:pt x="19448" y="9540"/>
                  </a:cubicBezTo>
                  <a:cubicBezTo>
                    <a:pt x="19014" y="9574"/>
                    <a:pt x="18681" y="9607"/>
                    <a:pt x="18481" y="9707"/>
                  </a:cubicBezTo>
                  <a:cubicBezTo>
                    <a:pt x="18247" y="9807"/>
                    <a:pt x="17980" y="10007"/>
                    <a:pt x="17647" y="10341"/>
                  </a:cubicBezTo>
                  <a:lnTo>
                    <a:pt x="16346" y="11575"/>
                  </a:lnTo>
                  <a:cubicBezTo>
                    <a:pt x="15846" y="12042"/>
                    <a:pt x="15612" y="12443"/>
                    <a:pt x="15612" y="12809"/>
                  </a:cubicBezTo>
                  <a:cubicBezTo>
                    <a:pt x="15612" y="13043"/>
                    <a:pt x="15679" y="13243"/>
                    <a:pt x="15779" y="13443"/>
                  </a:cubicBezTo>
                  <a:cubicBezTo>
                    <a:pt x="15879" y="13643"/>
                    <a:pt x="16112" y="13910"/>
                    <a:pt x="16413" y="14244"/>
                  </a:cubicBezTo>
                  <a:lnTo>
                    <a:pt x="20949" y="19514"/>
                  </a:lnTo>
                  <a:cubicBezTo>
                    <a:pt x="21349" y="19981"/>
                    <a:pt x="21616" y="20281"/>
                    <a:pt x="21783" y="20415"/>
                  </a:cubicBezTo>
                  <a:cubicBezTo>
                    <a:pt x="21950" y="20548"/>
                    <a:pt x="22183" y="20682"/>
                    <a:pt x="22484" y="20815"/>
                  </a:cubicBezTo>
                  <a:cubicBezTo>
                    <a:pt x="22917" y="21015"/>
                    <a:pt x="23217" y="21215"/>
                    <a:pt x="23418" y="21449"/>
                  </a:cubicBezTo>
                  <a:cubicBezTo>
                    <a:pt x="23584" y="21649"/>
                    <a:pt x="23684" y="21949"/>
                    <a:pt x="23684" y="22316"/>
                  </a:cubicBezTo>
                  <a:cubicBezTo>
                    <a:pt x="23684" y="23184"/>
                    <a:pt x="23084" y="23617"/>
                    <a:pt x="21850" y="23617"/>
                  </a:cubicBezTo>
                  <a:lnTo>
                    <a:pt x="17247" y="23617"/>
                  </a:lnTo>
                  <a:cubicBezTo>
                    <a:pt x="16913" y="23617"/>
                    <a:pt x="16679" y="23550"/>
                    <a:pt x="16479" y="23417"/>
                  </a:cubicBezTo>
                  <a:cubicBezTo>
                    <a:pt x="16313" y="23284"/>
                    <a:pt x="16012" y="22950"/>
                    <a:pt x="15612" y="22383"/>
                  </a:cubicBezTo>
                  <a:cubicBezTo>
                    <a:pt x="14978" y="21516"/>
                    <a:pt x="14144" y="20548"/>
                    <a:pt x="13110" y="19414"/>
                  </a:cubicBezTo>
                  <a:cubicBezTo>
                    <a:pt x="12643" y="18914"/>
                    <a:pt x="12343" y="18614"/>
                    <a:pt x="12143" y="18447"/>
                  </a:cubicBezTo>
                  <a:cubicBezTo>
                    <a:pt x="11976" y="18313"/>
                    <a:pt x="11809" y="18213"/>
                    <a:pt x="11643" y="18213"/>
                  </a:cubicBezTo>
                  <a:cubicBezTo>
                    <a:pt x="11176" y="18213"/>
                    <a:pt x="10942" y="18680"/>
                    <a:pt x="10942" y="19548"/>
                  </a:cubicBezTo>
                  <a:cubicBezTo>
                    <a:pt x="10942" y="20281"/>
                    <a:pt x="11109" y="20782"/>
                    <a:pt x="11409" y="21049"/>
                  </a:cubicBezTo>
                  <a:cubicBezTo>
                    <a:pt x="11476" y="21082"/>
                    <a:pt x="11609" y="21182"/>
                    <a:pt x="11809" y="21316"/>
                  </a:cubicBezTo>
                  <a:cubicBezTo>
                    <a:pt x="12243" y="21582"/>
                    <a:pt x="12443" y="21949"/>
                    <a:pt x="12443" y="22383"/>
                  </a:cubicBezTo>
                  <a:cubicBezTo>
                    <a:pt x="12443" y="22917"/>
                    <a:pt x="12110" y="23284"/>
                    <a:pt x="11376" y="23517"/>
                  </a:cubicBezTo>
                  <a:cubicBezTo>
                    <a:pt x="10675" y="23751"/>
                    <a:pt x="9474" y="23884"/>
                    <a:pt x="7773" y="23884"/>
                  </a:cubicBezTo>
                  <a:cubicBezTo>
                    <a:pt x="6272" y="23884"/>
                    <a:pt x="5205" y="23784"/>
                    <a:pt x="4504" y="23617"/>
                  </a:cubicBezTo>
                  <a:cubicBezTo>
                    <a:pt x="4204" y="23517"/>
                    <a:pt x="3970" y="23384"/>
                    <a:pt x="3804" y="23150"/>
                  </a:cubicBezTo>
                  <a:cubicBezTo>
                    <a:pt x="3603" y="22950"/>
                    <a:pt x="3503" y="22717"/>
                    <a:pt x="3503" y="22450"/>
                  </a:cubicBezTo>
                  <a:cubicBezTo>
                    <a:pt x="3503" y="22016"/>
                    <a:pt x="3770" y="21649"/>
                    <a:pt x="4237" y="21316"/>
                  </a:cubicBezTo>
                  <a:cubicBezTo>
                    <a:pt x="4471" y="21182"/>
                    <a:pt x="4604" y="21015"/>
                    <a:pt x="4704" y="20849"/>
                  </a:cubicBezTo>
                  <a:cubicBezTo>
                    <a:pt x="4804" y="20682"/>
                    <a:pt x="4904" y="20382"/>
                    <a:pt x="4971" y="19981"/>
                  </a:cubicBezTo>
                  <a:cubicBezTo>
                    <a:pt x="5138" y="19047"/>
                    <a:pt x="5205" y="17646"/>
                    <a:pt x="5205" y="15745"/>
                  </a:cubicBezTo>
                  <a:cubicBezTo>
                    <a:pt x="5205" y="13477"/>
                    <a:pt x="5138" y="11842"/>
                    <a:pt x="4971" y="10908"/>
                  </a:cubicBezTo>
                  <a:cubicBezTo>
                    <a:pt x="4904" y="10508"/>
                    <a:pt x="4804" y="10241"/>
                    <a:pt x="4704" y="10074"/>
                  </a:cubicBezTo>
                  <a:cubicBezTo>
                    <a:pt x="4571" y="9907"/>
                    <a:pt x="4371" y="9741"/>
                    <a:pt x="4104" y="9574"/>
                  </a:cubicBezTo>
                  <a:cubicBezTo>
                    <a:pt x="3637" y="9307"/>
                    <a:pt x="3403" y="8940"/>
                    <a:pt x="3403" y="8473"/>
                  </a:cubicBezTo>
                  <a:cubicBezTo>
                    <a:pt x="3403" y="8106"/>
                    <a:pt x="3570" y="7773"/>
                    <a:pt x="3837" y="7539"/>
                  </a:cubicBezTo>
                  <a:cubicBezTo>
                    <a:pt x="4137" y="7306"/>
                    <a:pt x="4571" y="7139"/>
                    <a:pt x="5205" y="7005"/>
                  </a:cubicBezTo>
                  <a:cubicBezTo>
                    <a:pt x="6039" y="6839"/>
                    <a:pt x="7073" y="6772"/>
                    <a:pt x="8307" y="6772"/>
                  </a:cubicBezTo>
                  <a:cubicBezTo>
                    <a:pt x="9608" y="6772"/>
                    <a:pt x="10542" y="6872"/>
                    <a:pt x="11142" y="7139"/>
                  </a:cubicBezTo>
                  <a:cubicBezTo>
                    <a:pt x="11709" y="7372"/>
                    <a:pt x="11976" y="7773"/>
                    <a:pt x="11976" y="8340"/>
                  </a:cubicBezTo>
                  <a:cubicBezTo>
                    <a:pt x="11976" y="8606"/>
                    <a:pt x="11943" y="8773"/>
                    <a:pt x="11843" y="8907"/>
                  </a:cubicBezTo>
                  <a:cubicBezTo>
                    <a:pt x="11776" y="9040"/>
                    <a:pt x="11542" y="9274"/>
                    <a:pt x="11176" y="9540"/>
                  </a:cubicBezTo>
                  <a:cubicBezTo>
                    <a:pt x="11075" y="9641"/>
                    <a:pt x="10942" y="9941"/>
                    <a:pt x="10842" y="10341"/>
                  </a:cubicBezTo>
                  <a:cubicBezTo>
                    <a:pt x="10709" y="10775"/>
                    <a:pt x="10675" y="11208"/>
                    <a:pt x="10675" y="11609"/>
                  </a:cubicBezTo>
                  <a:cubicBezTo>
                    <a:pt x="10675" y="12309"/>
                    <a:pt x="10809" y="12643"/>
                    <a:pt x="11142" y="12643"/>
                  </a:cubicBezTo>
                  <a:cubicBezTo>
                    <a:pt x="11309" y="12643"/>
                    <a:pt x="11509" y="12543"/>
                    <a:pt x="11676" y="12409"/>
                  </a:cubicBezTo>
                  <a:cubicBezTo>
                    <a:pt x="11843" y="12242"/>
                    <a:pt x="12210" y="11842"/>
                    <a:pt x="12710" y="11175"/>
                  </a:cubicBezTo>
                  <a:cubicBezTo>
                    <a:pt x="13344" y="10408"/>
                    <a:pt x="13644" y="9907"/>
                    <a:pt x="13644" y="9641"/>
                  </a:cubicBezTo>
                  <a:cubicBezTo>
                    <a:pt x="13644" y="9474"/>
                    <a:pt x="13577" y="9274"/>
                    <a:pt x="13410" y="8973"/>
                  </a:cubicBezTo>
                  <a:cubicBezTo>
                    <a:pt x="13310" y="8773"/>
                    <a:pt x="13244" y="8573"/>
                    <a:pt x="13244" y="8406"/>
                  </a:cubicBezTo>
                  <a:cubicBezTo>
                    <a:pt x="13244" y="7806"/>
                    <a:pt x="13577" y="7372"/>
                    <a:pt x="14211" y="7139"/>
                  </a:cubicBezTo>
                  <a:cubicBezTo>
                    <a:pt x="14878" y="6905"/>
                    <a:pt x="15979" y="6772"/>
                    <a:pt x="17547" y="6772"/>
                  </a:cubicBezTo>
                  <a:close/>
                  <a:moveTo>
                    <a:pt x="5838" y="0"/>
                  </a:moveTo>
                  <a:cubicBezTo>
                    <a:pt x="3904" y="1134"/>
                    <a:pt x="1" y="14477"/>
                    <a:pt x="1" y="14477"/>
                  </a:cubicBezTo>
                  <a:lnTo>
                    <a:pt x="2770" y="28020"/>
                  </a:lnTo>
                  <a:lnTo>
                    <a:pt x="25286" y="28521"/>
                  </a:lnTo>
                  <a:lnTo>
                    <a:pt x="25286" y="10374"/>
                  </a:lnTo>
                  <a:lnTo>
                    <a:pt x="20282" y="1335"/>
                  </a:lnTo>
                  <a:lnTo>
                    <a:pt x="5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 name="Google Shape;1692;p52"/>
          <p:cNvSpPr/>
          <p:nvPr/>
        </p:nvSpPr>
        <p:spPr>
          <a:xfrm rot="10800000" flipH="1">
            <a:off x="484311" y="4589518"/>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93" name="Google Shape;1693;p52"/>
          <p:cNvPicPr preferRelativeResize="0"/>
          <p:nvPr/>
        </p:nvPicPr>
        <p:blipFill>
          <a:blip r:embed="rId7">
            <a:alphaModFix/>
          </a:blip>
          <a:stretch>
            <a:fillRect/>
          </a:stretch>
        </p:blipFill>
        <p:spPr>
          <a:xfrm flipH="1">
            <a:off x="6939773" y="344302"/>
            <a:ext cx="1770527" cy="1603675"/>
          </a:xfrm>
          <a:prstGeom prst="rect">
            <a:avLst/>
          </a:prstGeom>
          <a:noFill/>
          <a:ln>
            <a:noFill/>
          </a:ln>
        </p:spPr>
      </p:pic>
      <p:grpSp>
        <p:nvGrpSpPr>
          <p:cNvPr id="1694" name="Google Shape;1694;p52"/>
          <p:cNvGrpSpPr/>
          <p:nvPr/>
        </p:nvGrpSpPr>
        <p:grpSpPr>
          <a:xfrm>
            <a:off x="7761993" y="645371"/>
            <a:ext cx="500412" cy="720029"/>
            <a:chOff x="4216825" y="3073525"/>
            <a:chExt cx="512875" cy="733900"/>
          </a:xfrm>
        </p:grpSpPr>
        <p:sp>
          <p:nvSpPr>
            <p:cNvPr id="1695" name="Google Shape;1695;p52"/>
            <p:cNvSpPr/>
            <p:nvPr/>
          </p:nvSpPr>
          <p:spPr>
            <a:xfrm>
              <a:off x="4216825" y="3073525"/>
              <a:ext cx="512875" cy="733900"/>
            </a:xfrm>
            <a:custGeom>
              <a:avLst/>
              <a:gdLst/>
              <a:ahLst/>
              <a:cxnLst/>
              <a:rect l="l" t="t" r="r" b="b"/>
              <a:pathLst>
                <a:path w="20515" h="29356" extrusionOk="0">
                  <a:moveTo>
                    <a:pt x="3703" y="368"/>
                  </a:moveTo>
                  <a:cubicBezTo>
                    <a:pt x="3703" y="368"/>
                    <a:pt x="13343" y="1"/>
                    <a:pt x="14477" y="1935"/>
                  </a:cubicBezTo>
                  <a:cubicBezTo>
                    <a:pt x="15645" y="3837"/>
                    <a:pt x="15511" y="4371"/>
                    <a:pt x="17046" y="4604"/>
                  </a:cubicBezTo>
                  <a:cubicBezTo>
                    <a:pt x="18580" y="4871"/>
                    <a:pt x="19347" y="7439"/>
                    <a:pt x="19347" y="7806"/>
                  </a:cubicBezTo>
                  <a:cubicBezTo>
                    <a:pt x="19347" y="8207"/>
                    <a:pt x="20515" y="15245"/>
                    <a:pt x="20148" y="18347"/>
                  </a:cubicBezTo>
                  <a:cubicBezTo>
                    <a:pt x="19748" y="21416"/>
                    <a:pt x="17580" y="22717"/>
                    <a:pt x="18080" y="24385"/>
                  </a:cubicBezTo>
                  <a:cubicBezTo>
                    <a:pt x="18580" y="26053"/>
                    <a:pt x="16612" y="28588"/>
                    <a:pt x="11976" y="28988"/>
                  </a:cubicBezTo>
                  <a:cubicBezTo>
                    <a:pt x="7306" y="29355"/>
                    <a:pt x="1802" y="28988"/>
                    <a:pt x="1802" y="28988"/>
                  </a:cubicBezTo>
                  <a:cubicBezTo>
                    <a:pt x="1802" y="28988"/>
                    <a:pt x="1268" y="17180"/>
                    <a:pt x="634" y="14111"/>
                  </a:cubicBezTo>
                  <a:cubicBezTo>
                    <a:pt x="0" y="11042"/>
                    <a:pt x="3703" y="368"/>
                    <a:pt x="3703" y="368"/>
                  </a:cubicBezTo>
                  <a:close/>
                </a:path>
              </a:pathLst>
            </a:custGeom>
            <a:gradFill>
              <a:gsLst>
                <a:gs pos="0">
                  <a:schemeClr val="accent5"/>
                </a:gs>
                <a:gs pos="100000">
                  <a:schemeClr val="lt2"/>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2"/>
            <p:cNvSpPr/>
            <p:nvPr/>
          </p:nvSpPr>
          <p:spPr>
            <a:xfrm>
              <a:off x="4319400" y="3272000"/>
              <a:ext cx="376125" cy="369450"/>
            </a:xfrm>
            <a:custGeom>
              <a:avLst/>
              <a:gdLst/>
              <a:ahLst/>
              <a:cxnLst/>
              <a:rect l="l" t="t" r="r" b="b"/>
              <a:pathLst>
                <a:path w="15045" h="14778" extrusionOk="0">
                  <a:moveTo>
                    <a:pt x="6405" y="2169"/>
                  </a:moveTo>
                  <a:cubicBezTo>
                    <a:pt x="7639" y="2169"/>
                    <a:pt x="8673" y="2703"/>
                    <a:pt x="9507" y="3803"/>
                  </a:cubicBezTo>
                  <a:cubicBezTo>
                    <a:pt x="10341" y="4871"/>
                    <a:pt x="10775" y="6239"/>
                    <a:pt x="10775" y="7840"/>
                  </a:cubicBezTo>
                  <a:cubicBezTo>
                    <a:pt x="10775" y="9374"/>
                    <a:pt x="10374" y="10575"/>
                    <a:pt x="9574" y="11442"/>
                  </a:cubicBezTo>
                  <a:cubicBezTo>
                    <a:pt x="8773" y="12276"/>
                    <a:pt x="7639" y="12710"/>
                    <a:pt x="6205" y="12710"/>
                  </a:cubicBezTo>
                  <a:cubicBezTo>
                    <a:pt x="5804" y="12710"/>
                    <a:pt x="5504" y="12643"/>
                    <a:pt x="5371" y="12476"/>
                  </a:cubicBezTo>
                  <a:cubicBezTo>
                    <a:pt x="5204" y="12310"/>
                    <a:pt x="5137" y="12009"/>
                    <a:pt x="5137" y="11542"/>
                  </a:cubicBezTo>
                  <a:lnTo>
                    <a:pt x="5137" y="3336"/>
                  </a:lnTo>
                  <a:cubicBezTo>
                    <a:pt x="5137" y="2936"/>
                    <a:pt x="5237" y="2636"/>
                    <a:pt x="5437" y="2436"/>
                  </a:cubicBezTo>
                  <a:cubicBezTo>
                    <a:pt x="5638" y="2269"/>
                    <a:pt x="5938" y="2169"/>
                    <a:pt x="6405" y="2169"/>
                  </a:cubicBezTo>
                  <a:close/>
                  <a:moveTo>
                    <a:pt x="1234" y="1"/>
                  </a:moveTo>
                  <a:cubicBezTo>
                    <a:pt x="801" y="1"/>
                    <a:pt x="501" y="67"/>
                    <a:pt x="300" y="201"/>
                  </a:cubicBezTo>
                  <a:cubicBezTo>
                    <a:pt x="100" y="334"/>
                    <a:pt x="0" y="568"/>
                    <a:pt x="0" y="868"/>
                  </a:cubicBezTo>
                  <a:cubicBezTo>
                    <a:pt x="0" y="1202"/>
                    <a:pt x="234" y="1468"/>
                    <a:pt x="701" y="1635"/>
                  </a:cubicBezTo>
                  <a:cubicBezTo>
                    <a:pt x="834" y="1702"/>
                    <a:pt x="934" y="1735"/>
                    <a:pt x="1001" y="1769"/>
                  </a:cubicBezTo>
                  <a:cubicBezTo>
                    <a:pt x="1168" y="1835"/>
                    <a:pt x="1268" y="1969"/>
                    <a:pt x="1335" y="2102"/>
                  </a:cubicBezTo>
                  <a:cubicBezTo>
                    <a:pt x="1401" y="2236"/>
                    <a:pt x="1435" y="2436"/>
                    <a:pt x="1435" y="2703"/>
                  </a:cubicBezTo>
                  <a:lnTo>
                    <a:pt x="1435" y="12076"/>
                  </a:lnTo>
                  <a:cubicBezTo>
                    <a:pt x="1435" y="12343"/>
                    <a:pt x="1401" y="12543"/>
                    <a:pt x="1368" y="12676"/>
                  </a:cubicBezTo>
                  <a:cubicBezTo>
                    <a:pt x="1301" y="12810"/>
                    <a:pt x="1168" y="12943"/>
                    <a:pt x="1001" y="13010"/>
                  </a:cubicBezTo>
                  <a:cubicBezTo>
                    <a:pt x="934" y="13043"/>
                    <a:pt x="834" y="13077"/>
                    <a:pt x="701" y="13143"/>
                  </a:cubicBezTo>
                  <a:cubicBezTo>
                    <a:pt x="234" y="13310"/>
                    <a:pt x="0" y="13577"/>
                    <a:pt x="0" y="13911"/>
                  </a:cubicBezTo>
                  <a:cubicBezTo>
                    <a:pt x="0" y="14211"/>
                    <a:pt x="100" y="14411"/>
                    <a:pt x="300" y="14578"/>
                  </a:cubicBezTo>
                  <a:cubicBezTo>
                    <a:pt x="501" y="14711"/>
                    <a:pt x="801" y="14778"/>
                    <a:pt x="1234" y="14778"/>
                  </a:cubicBezTo>
                  <a:lnTo>
                    <a:pt x="6805" y="14778"/>
                  </a:lnTo>
                  <a:cubicBezTo>
                    <a:pt x="9440" y="14778"/>
                    <a:pt x="11475" y="14244"/>
                    <a:pt x="12909" y="13143"/>
                  </a:cubicBezTo>
                  <a:cubicBezTo>
                    <a:pt x="14344" y="12043"/>
                    <a:pt x="15044" y="10508"/>
                    <a:pt x="15044" y="8540"/>
                  </a:cubicBezTo>
                  <a:cubicBezTo>
                    <a:pt x="15044" y="7139"/>
                    <a:pt x="14677" y="5872"/>
                    <a:pt x="13977" y="4704"/>
                  </a:cubicBezTo>
                  <a:cubicBezTo>
                    <a:pt x="13276" y="3503"/>
                    <a:pt x="12242" y="2503"/>
                    <a:pt x="10908" y="1635"/>
                  </a:cubicBezTo>
                  <a:cubicBezTo>
                    <a:pt x="10041" y="1068"/>
                    <a:pt x="9040" y="668"/>
                    <a:pt x="7939" y="401"/>
                  </a:cubicBezTo>
                  <a:cubicBezTo>
                    <a:pt x="6872" y="134"/>
                    <a:pt x="5604" y="1"/>
                    <a:pt x="4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 name="Google Shape;1697;p52"/>
          <p:cNvSpPr/>
          <p:nvPr/>
        </p:nvSpPr>
        <p:spPr>
          <a:xfrm rot="-5400000" flipH="1">
            <a:off x="7833272" y="230807"/>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2"/>
          <p:cNvSpPr/>
          <p:nvPr/>
        </p:nvSpPr>
        <p:spPr>
          <a:xfrm>
            <a:off x="6812242" y="1267984"/>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02"/>
        <p:cNvGrpSpPr/>
        <p:nvPr/>
      </p:nvGrpSpPr>
      <p:grpSpPr>
        <a:xfrm>
          <a:off x="0" y="0"/>
          <a:ext cx="0" cy="0"/>
          <a:chOff x="0" y="0"/>
          <a:chExt cx="0" cy="0"/>
        </a:xfrm>
      </p:grpSpPr>
      <p:sp>
        <p:nvSpPr>
          <p:cNvPr id="1703" name="Google Shape;1703;p53"/>
          <p:cNvSpPr txBox="1">
            <a:spLocks noGrp="1"/>
          </p:cNvSpPr>
          <p:nvPr>
            <p:ph type="title"/>
          </p:nvPr>
        </p:nvSpPr>
        <p:spPr>
          <a:xfrm>
            <a:off x="2551664" y="536400"/>
            <a:ext cx="40356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Fases del proyecto</a:t>
            </a:r>
            <a:endParaRPr/>
          </a:p>
        </p:txBody>
      </p:sp>
      <p:sp>
        <p:nvSpPr>
          <p:cNvPr id="1704" name="Google Shape;1704;p53"/>
          <p:cNvSpPr txBox="1"/>
          <p:nvPr/>
        </p:nvSpPr>
        <p:spPr>
          <a:xfrm>
            <a:off x="715200" y="1435000"/>
            <a:ext cx="2331000" cy="540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3000">
                <a:solidFill>
                  <a:schemeClr val="lt1"/>
                </a:solidFill>
                <a:latin typeface="IM Fell DW Pica"/>
                <a:ea typeface="IM Fell DW Pica"/>
                <a:cs typeface="IM Fell DW Pica"/>
                <a:sym typeface="IM Fell DW Pica"/>
              </a:rPr>
              <a:t>Investigación</a:t>
            </a:r>
            <a:endParaRPr sz="3000">
              <a:solidFill>
                <a:schemeClr val="lt1"/>
              </a:solidFill>
              <a:latin typeface="IM Fell DW Pica"/>
              <a:ea typeface="IM Fell DW Pica"/>
              <a:cs typeface="IM Fell DW Pica"/>
              <a:sym typeface="IM Fell DW Pica"/>
            </a:endParaRPr>
          </a:p>
        </p:txBody>
      </p:sp>
      <p:sp>
        <p:nvSpPr>
          <p:cNvPr id="1705" name="Google Shape;1705;p53"/>
          <p:cNvSpPr txBox="1"/>
          <p:nvPr/>
        </p:nvSpPr>
        <p:spPr>
          <a:xfrm>
            <a:off x="715200" y="1887341"/>
            <a:ext cx="2331000" cy="61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Neptuno es el planeta más lejano del Sol</a:t>
            </a:r>
            <a:endParaRPr>
              <a:solidFill>
                <a:schemeClr val="dk1"/>
              </a:solidFill>
              <a:latin typeface="Libre Franklin"/>
              <a:ea typeface="Libre Franklin"/>
              <a:cs typeface="Libre Franklin"/>
              <a:sym typeface="Libre Franklin"/>
            </a:endParaRPr>
          </a:p>
        </p:txBody>
      </p:sp>
      <p:sp>
        <p:nvSpPr>
          <p:cNvPr id="1706" name="Google Shape;1706;p53"/>
          <p:cNvSpPr txBox="1"/>
          <p:nvPr/>
        </p:nvSpPr>
        <p:spPr>
          <a:xfrm>
            <a:off x="4303667" y="1435000"/>
            <a:ext cx="2331000" cy="540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3000">
                <a:solidFill>
                  <a:schemeClr val="lt1"/>
                </a:solidFill>
                <a:latin typeface="IM Fell DW Pica"/>
                <a:ea typeface="IM Fell DW Pica"/>
                <a:cs typeface="IM Fell DW Pica"/>
                <a:sym typeface="IM Fell DW Pica"/>
              </a:rPr>
              <a:t>Planificación</a:t>
            </a:r>
            <a:endParaRPr sz="3000">
              <a:solidFill>
                <a:schemeClr val="lt1"/>
              </a:solidFill>
              <a:latin typeface="IM Fell DW Pica"/>
              <a:ea typeface="IM Fell DW Pica"/>
              <a:cs typeface="IM Fell DW Pica"/>
              <a:sym typeface="IM Fell DW Pica"/>
            </a:endParaRPr>
          </a:p>
        </p:txBody>
      </p:sp>
      <p:sp>
        <p:nvSpPr>
          <p:cNvPr id="1707" name="Google Shape;1707;p53"/>
          <p:cNvSpPr txBox="1"/>
          <p:nvPr/>
        </p:nvSpPr>
        <p:spPr>
          <a:xfrm>
            <a:off x="4303667" y="1887341"/>
            <a:ext cx="2331000" cy="61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dk1"/>
                </a:solidFill>
                <a:latin typeface="Libre Franklin"/>
                <a:ea typeface="Libre Franklin"/>
                <a:cs typeface="Libre Franklin"/>
                <a:sym typeface="Libre Franklin"/>
              </a:rPr>
              <a:t>Saturno es un gigante gaseoso con anillos</a:t>
            </a:r>
            <a:endParaRPr>
              <a:solidFill>
                <a:schemeClr val="dk1"/>
              </a:solidFill>
              <a:latin typeface="Libre Franklin"/>
              <a:ea typeface="Libre Franklin"/>
              <a:cs typeface="Libre Franklin"/>
              <a:sym typeface="Libre Franklin"/>
            </a:endParaRPr>
          </a:p>
        </p:txBody>
      </p:sp>
      <p:sp>
        <p:nvSpPr>
          <p:cNvPr id="1708" name="Google Shape;1708;p53"/>
          <p:cNvSpPr txBox="1"/>
          <p:nvPr/>
        </p:nvSpPr>
        <p:spPr>
          <a:xfrm>
            <a:off x="2509433" y="3544150"/>
            <a:ext cx="2331000" cy="540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3000">
                <a:solidFill>
                  <a:schemeClr val="lt1"/>
                </a:solidFill>
                <a:latin typeface="IM Fell DW Pica"/>
                <a:ea typeface="IM Fell DW Pica"/>
                <a:cs typeface="IM Fell DW Pica"/>
                <a:sym typeface="IM Fell DW Pica"/>
              </a:rPr>
              <a:t>Ideas</a:t>
            </a:r>
            <a:endParaRPr sz="3000">
              <a:solidFill>
                <a:schemeClr val="lt1"/>
              </a:solidFill>
              <a:latin typeface="IM Fell DW Pica"/>
              <a:ea typeface="IM Fell DW Pica"/>
              <a:cs typeface="IM Fell DW Pica"/>
              <a:sym typeface="IM Fell DW Pica"/>
            </a:endParaRPr>
          </a:p>
        </p:txBody>
      </p:sp>
      <p:sp>
        <p:nvSpPr>
          <p:cNvPr id="1709" name="Google Shape;1709;p53"/>
          <p:cNvSpPr txBox="1"/>
          <p:nvPr/>
        </p:nvSpPr>
        <p:spPr>
          <a:xfrm>
            <a:off x="2509433" y="3996491"/>
            <a:ext cx="2331000" cy="61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dk1"/>
                </a:solidFill>
                <a:latin typeface="Libre Franklin"/>
                <a:ea typeface="Libre Franklin"/>
                <a:cs typeface="Libre Franklin"/>
                <a:sym typeface="Libre Franklin"/>
              </a:rPr>
              <a:t>Júpiter es el planeta más grande del sistema solar</a:t>
            </a:r>
            <a:endParaRPr>
              <a:solidFill>
                <a:schemeClr val="dk1"/>
              </a:solidFill>
              <a:latin typeface="Libre Franklin"/>
              <a:ea typeface="Libre Franklin"/>
              <a:cs typeface="Libre Franklin"/>
              <a:sym typeface="Libre Franklin"/>
            </a:endParaRPr>
          </a:p>
        </p:txBody>
      </p:sp>
      <p:sp>
        <p:nvSpPr>
          <p:cNvPr id="1710" name="Google Shape;1710;p53"/>
          <p:cNvSpPr txBox="1"/>
          <p:nvPr/>
        </p:nvSpPr>
        <p:spPr>
          <a:xfrm>
            <a:off x="6097900" y="3544150"/>
            <a:ext cx="2331000" cy="540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3000">
                <a:solidFill>
                  <a:schemeClr val="lt1"/>
                </a:solidFill>
                <a:latin typeface="IM Fell DW Pica"/>
                <a:ea typeface="IM Fell DW Pica"/>
                <a:cs typeface="IM Fell DW Pica"/>
                <a:sym typeface="IM Fell DW Pica"/>
              </a:rPr>
              <a:t>Producción</a:t>
            </a:r>
            <a:endParaRPr sz="3000">
              <a:solidFill>
                <a:schemeClr val="lt1"/>
              </a:solidFill>
              <a:latin typeface="IM Fell DW Pica"/>
              <a:ea typeface="IM Fell DW Pica"/>
              <a:cs typeface="IM Fell DW Pica"/>
              <a:sym typeface="IM Fell DW Pica"/>
            </a:endParaRPr>
          </a:p>
        </p:txBody>
      </p:sp>
      <p:sp>
        <p:nvSpPr>
          <p:cNvPr id="1711" name="Google Shape;1711;p53"/>
          <p:cNvSpPr txBox="1"/>
          <p:nvPr/>
        </p:nvSpPr>
        <p:spPr>
          <a:xfrm>
            <a:off x="6097900" y="3996491"/>
            <a:ext cx="2331000" cy="61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dk1"/>
                </a:solidFill>
                <a:latin typeface="Libre Franklin"/>
                <a:ea typeface="Libre Franklin"/>
                <a:cs typeface="Libre Franklin"/>
                <a:sym typeface="Libre Franklin"/>
              </a:rPr>
              <a:t>La Tierra es el único planeta que alberga vida</a:t>
            </a:r>
            <a:endParaRPr>
              <a:solidFill>
                <a:schemeClr val="dk1"/>
              </a:solidFill>
              <a:latin typeface="Libre Franklin"/>
              <a:ea typeface="Libre Franklin"/>
              <a:cs typeface="Libre Franklin"/>
              <a:sym typeface="Libre Franklin"/>
            </a:endParaRPr>
          </a:p>
        </p:txBody>
      </p:sp>
      <p:sp>
        <p:nvSpPr>
          <p:cNvPr id="1712" name="Google Shape;1712;p53"/>
          <p:cNvSpPr/>
          <p:nvPr/>
        </p:nvSpPr>
        <p:spPr>
          <a:xfrm>
            <a:off x="1137600" y="2701292"/>
            <a:ext cx="1486200" cy="639900"/>
          </a:xfrm>
          <a:prstGeom prst="rect">
            <a:avLst/>
          </a:prstGeom>
          <a:solidFill>
            <a:schemeClr val="lt1"/>
          </a:solidFill>
          <a:ln>
            <a:noFill/>
          </a:ln>
        </p:spPr>
        <p:txBody>
          <a:bodyPr spcFirstLastPara="1" wrap="square" lIns="91425" tIns="91425" rIns="91425" bIns="90000" anchor="ctr" anchorCtr="0">
            <a:noAutofit/>
          </a:bodyPr>
          <a:lstStyle/>
          <a:p>
            <a:pPr marL="0" lvl="0" indent="0" algn="ctr" rtl="0">
              <a:spcBef>
                <a:spcPts val="0"/>
              </a:spcBef>
              <a:spcAft>
                <a:spcPts val="0"/>
              </a:spcAft>
              <a:buNone/>
            </a:pPr>
            <a:r>
              <a:rPr lang="es" sz="3000">
                <a:solidFill>
                  <a:schemeClr val="accent1"/>
                </a:solidFill>
                <a:latin typeface="IM Fell DW Pica"/>
                <a:ea typeface="IM Fell DW Pica"/>
                <a:cs typeface="IM Fell DW Pica"/>
                <a:sym typeface="IM Fell DW Pica"/>
              </a:rPr>
              <a:t>Fase 01</a:t>
            </a:r>
            <a:endParaRPr sz="3000">
              <a:solidFill>
                <a:schemeClr val="accent1"/>
              </a:solidFill>
              <a:latin typeface="IM Fell DW Pica"/>
              <a:ea typeface="IM Fell DW Pica"/>
              <a:cs typeface="IM Fell DW Pica"/>
              <a:sym typeface="IM Fell DW Pica"/>
            </a:endParaRPr>
          </a:p>
        </p:txBody>
      </p:sp>
      <p:sp>
        <p:nvSpPr>
          <p:cNvPr id="1713" name="Google Shape;1713;p53"/>
          <p:cNvSpPr/>
          <p:nvPr/>
        </p:nvSpPr>
        <p:spPr>
          <a:xfrm>
            <a:off x="2931833" y="2701792"/>
            <a:ext cx="1486200" cy="639900"/>
          </a:xfrm>
          <a:prstGeom prst="rect">
            <a:avLst/>
          </a:prstGeom>
          <a:solidFill>
            <a:schemeClr val="lt1"/>
          </a:solidFill>
          <a:ln>
            <a:noFill/>
          </a:ln>
        </p:spPr>
        <p:txBody>
          <a:bodyPr spcFirstLastPara="1" wrap="square" lIns="91425" tIns="91425" rIns="91425" bIns="90000" anchor="ctr" anchorCtr="0">
            <a:noAutofit/>
          </a:bodyPr>
          <a:lstStyle/>
          <a:p>
            <a:pPr marL="0" lvl="0" indent="0" algn="ctr" rtl="0">
              <a:spcBef>
                <a:spcPts val="0"/>
              </a:spcBef>
              <a:spcAft>
                <a:spcPts val="0"/>
              </a:spcAft>
              <a:buNone/>
            </a:pPr>
            <a:r>
              <a:rPr lang="es" sz="3000">
                <a:solidFill>
                  <a:schemeClr val="accent1"/>
                </a:solidFill>
                <a:latin typeface="IM Fell DW Pica"/>
                <a:ea typeface="IM Fell DW Pica"/>
                <a:cs typeface="IM Fell DW Pica"/>
                <a:sym typeface="IM Fell DW Pica"/>
              </a:rPr>
              <a:t>Fase 02</a:t>
            </a:r>
            <a:endParaRPr sz="3000">
              <a:solidFill>
                <a:schemeClr val="accent1"/>
              </a:solidFill>
              <a:latin typeface="IM Fell DW Pica"/>
              <a:ea typeface="IM Fell DW Pica"/>
              <a:cs typeface="IM Fell DW Pica"/>
              <a:sym typeface="IM Fell DW Pica"/>
            </a:endParaRPr>
          </a:p>
        </p:txBody>
      </p:sp>
      <p:sp>
        <p:nvSpPr>
          <p:cNvPr id="1714" name="Google Shape;1714;p53"/>
          <p:cNvSpPr/>
          <p:nvPr/>
        </p:nvSpPr>
        <p:spPr>
          <a:xfrm>
            <a:off x="4726067" y="2701292"/>
            <a:ext cx="1486200" cy="639900"/>
          </a:xfrm>
          <a:prstGeom prst="rect">
            <a:avLst/>
          </a:prstGeom>
          <a:solidFill>
            <a:schemeClr val="lt1"/>
          </a:solidFill>
          <a:ln>
            <a:noFill/>
          </a:ln>
        </p:spPr>
        <p:txBody>
          <a:bodyPr spcFirstLastPara="1" wrap="square" lIns="91425" tIns="91425" rIns="91425" bIns="90000" anchor="ctr" anchorCtr="0">
            <a:noAutofit/>
          </a:bodyPr>
          <a:lstStyle/>
          <a:p>
            <a:pPr marL="0" lvl="0" indent="0" algn="ctr" rtl="0">
              <a:spcBef>
                <a:spcPts val="0"/>
              </a:spcBef>
              <a:spcAft>
                <a:spcPts val="0"/>
              </a:spcAft>
              <a:buNone/>
            </a:pPr>
            <a:r>
              <a:rPr lang="es" sz="3000">
                <a:solidFill>
                  <a:schemeClr val="accent1"/>
                </a:solidFill>
                <a:latin typeface="IM Fell DW Pica"/>
                <a:ea typeface="IM Fell DW Pica"/>
                <a:cs typeface="IM Fell DW Pica"/>
                <a:sym typeface="IM Fell DW Pica"/>
              </a:rPr>
              <a:t>Fase 03</a:t>
            </a:r>
            <a:endParaRPr sz="3000">
              <a:solidFill>
                <a:schemeClr val="accent1"/>
              </a:solidFill>
              <a:latin typeface="IM Fell DW Pica"/>
              <a:ea typeface="IM Fell DW Pica"/>
              <a:cs typeface="IM Fell DW Pica"/>
              <a:sym typeface="IM Fell DW Pica"/>
            </a:endParaRPr>
          </a:p>
        </p:txBody>
      </p:sp>
      <p:sp>
        <p:nvSpPr>
          <p:cNvPr id="1715" name="Google Shape;1715;p53"/>
          <p:cNvSpPr/>
          <p:nvPr/>
        </p:nvSpPr>
        <p:spPr>
          <a:xfrm>
            <a:off x="6520300" y="2701537"/>
            <a:ext cx="1486200" cy="639900"/>
          </a:xfrm>
          <a:prstGeom prst="rect">
            <a:avLst/>
          </a:prstGeom>
          <a:solidFill>
            <a:schemeClr val="lt1"/>
          </a:solidFill>
          <a:ln>
            <a:noFill/>
          </a:ln>
        </p:spPr>
        <p:txBody>
          <a:bodyPr spcFirstLastPara="1" wrap="square" lIns="91425" tIns="91425" rIns="91425" bIns="90000" anchor="ctr" anchorCtr="0">
            <a:noAutofit/>
          </a:bodyPr>
          <a:lstStyle/>
          <a:p>
            <a:pPr marL="0" lvl="0" indent="0" algn="ctr" rtl="0">
              <a:spcBef>
                <a:spcPts val="0"/>
              </a:spcBef>
              <a:spcAft>
                <a:spcPts val="0"/>
              </a:spcAft>
              <a:buNone/>
            </a:pPr>
            <a:r>
              <a:rPr lang="es" sz="3000">
                <a:solidFill>
                  <a:schemeClr val="accent1"/>
                </a:solidFill>
                <a:latin typeface="IM Fell DW Pica"/>
                <a:ea typeface="IM Fell DW Pica"/>
                <a:cs typeface="IM Fell DW Pica"/>
                <a:sym typeface="IM Fell DW Pica"/>
              </a:rPr>
              <a:t>Fase 04</a:t>
            </a:r>
            <a:endParaRPr sz="3000">
              <a:solidFill>
                <a:schemeClr val="accent1"/>
              </a:solidFill>
              <a:latin typeface="IM Fell DW Pica"/>
              <a:ea typeface="IM Fell DW Pica"/>
              <a:cs typeface="IM Fell DW Pica"/>
              <a:sym typeface="IM Fell DW Pica"/>
            </a:endParaRPr>
          </a:p>
        </p:txBody>
      </p:sp>
      <p:cxnSp>
        <p:nvCxnSpPr>
          <p:cNvPr id="1716" name="Google Shape;1716;p53"/>
          <p:cNvCxnSpPr>
            <a:stCxn id="1712" idx="0"/>
            <a:endCxn id="1705" idx="2"/>
          </p:cNvCxnSpPr>
          <p:nvPr/>
        </p:nvCxnSpPr>
        <p:spPr>
          <a:xfrm rot="10800000">
            <a:off x="1880700" y="2499392"/>
            <a:ext cx="0" cy="201900"/>
          </a:xfrm>
          <a:prstGeom prst="straightConnector1">
            <a:avLst/>
          </a:prstGeom>
          <a:noFill/>
          <a:ln w="9525" cap="flat" cmpd="sng">
            <a:solidFill>
              <a:schemeClr val="lt1"/>
            </a:solidFill>
            <a:prstDash val="solid"/>
            <a:round/>
            <a:headEnd type="none" w="med" len="med"/>
            <a:tailEnd type="oval" w="med" len="med"/>
          </a:ln>
        </p:spPr>
      </p:cxnSp>
      <p:cxnSp>
        <p:nvCxnSpPr>
          <p:cNvPr id="1717" name="Google Shape;1717;p53"/>
          <p:cNvCxnSpPr>
            <a:stCxn id="1713" idx="2"/>
            <a:endCxn id="1708" idx="0"/>
          </p:cNvCxnSpPr>
          <p:nvPr/>
        </p:nvCxnSpPr>
        <p:spPr>
          <a:xfrm>
            <a:off x="3674933" y="3341692"/>
            <a:ext cx="0" cy="202500"/>
          </a:xfrm>
          <a:prstGeom prst="straightConnector1">
            <a:avLst/>
          </a:prstGeom>
          <a:noFill/>
          <a:ln w="9525" cap="flat" cmpd="sng">
            <a:solidFill>
              <a:schemeClr val="lt1"/>
            </a:solidFill>
            <a:prstDash val="solid"/>
            <a:round/>
            <a:headEnd type="none" w="med" len="med"/>
            <a:tailEnd type="oval" w="med" len="med"/>
          </a:ln>
        </p:spPr>
      </p:cxnSp>
      <p:cxnSp>
        <p:nvCxnSpPr>
          <p:cNvPr id="1718" name="Google Shape;1718;p53"/>
          <p:cNvCxnSpPr>
            <a:stCxn id="1714" idx="0"/>
            <a:endCxn id="1707" idx="2"/>
          </p:cNvCxnSpPr>
          <p:nvPr/>
        </p:nvCxnSpPr>
        <p:spPr>
          <a:xfrm rot="10800000">
            <a:off x="5469167" y="2499392"/>
            <a:ext cx="0" cy="201900"/>
          </a:xfrm>
          <a:prstGeom prst="straightConnector1">
            <a:avLst/>
          </a:prstGeom>
          <a:noFill/>
          <a:ln w="9525" cap="flat" cmpd="sng">
            <a:solidFill>
              <a:schemeClr val="lt1"/>
            </a:solidFill>
            <a:prstDash val="solid"/>
            <a:round/>
            <a:headEnd type="none" w="med" len="med"/>
            <a:tailEnd type="oval" w="med" len="med"/>
          </a:ln>
        </p:spPr>
      </p:cxnSp>
      <p:cxnSp>
        <p:nvCxnSpPr>
          <p:cNvPr id="1719" name="Google Shape;1719;p53"/>
          <p:cNvCxnSpPr>
            <a:stCxn id="1715" idx="2"/>
            <a:endCxn id="1710" idx="0"/>
          </p:cNvCxnSpPr>
          <p:nvPr/>
        </p:nvCxnSpPr>
        <p:spPr>
          <a:xfrm>
            <a:off x="7263400" y="3341437"/>
            <a:ext cx="0" cy="202800"/>
          </a:xfrm>
          <a:prstGeom prst="straightConnector1">
            <a:avLst/>
          </a:prstGeom>
          <a:noFill/>
          <a:ln w="9525" cap="flat" cmpd="sng">
            <a:solidFill>
              <a:schemeClr val="lt1"/>
            </a:solidFill>
            <a:prstDash val="solid"/>
            <a:round/>
            <a:headEnd type="none" w="med" len="med"/>
            <a:tailEnd type="oval" w="med" len="med"/>
          </a:ln>
        </p:spPr>
      </p:cxnSp>
      <p:cxnSp>
        <p:nvCxnSpPr>
          <p:cNvPr id="1720" name="Google Shape;1720;p53"/>
          <p:cNvCxnSpPr>
            <a:stCxn id="1715" idx="1"/>
            <a:endCxn id="1714" idx="3"/>
          </p:cNvCxnSpPr>
          <p:nvPr/>
        </p:nvCxnSpPr>
        <p:spPr>
          <a:xfrm rot="10800000">
            <a:off x="6212200" y="3021187"/>
            <a:ext cx="308100" cy="300"/>
          </a:xfrm>
          <a:prstGeom prst="straightConnector1">
            <a:avLst/>
          </a:prstGeom>
          <a:noFill/>
          <a:ln w="9525" cap="flat" cmpd="sng">
            <a:solidFill>
              <a:schemeClr val="lt1"/>
            </a:solidFill>
            <a:prstDash val="solid"/>
            <a:round/>
            <a:headEnd type="none" w="med" len="med"/>
            <a:tailEnd type="none" w="med" len="med"/>
          </a:ln>
        </p:spPr>
      </p:cxnSp>
      <p:cxnSp>
        <p:nvCxnSpPr>
          <p:cNvPr id="1721" name="Google Shape;1721;p53"/>
          <p:cNvCxnSpPr>
            <a:stCxn id="1714" idx="1"/>
            <a:endCxn id="1713" idx="3"/>
          </p:cNvCxnSpPr>
          <p:nvPr/>
        </p:nvCxnSpPr>
        <p:spPr>
          <a:xfrm flipH="1">
            <a:off x="4417967" y="3021242"/>
            <a:ext cx="308100" cy="600"/>
          </a:xfrm>
          <a:prstGeom prst="straightConnector1">
            <a:avLst/>
          </a:prstGeom>
          <a:noFill/>
          <a:ln w="9525" cap="flat" cmpd="sng">
            <a:solidFill>
              <a:schemeClr val="lt1"/>
            </a:solidFill>
            <a:prstDash val="solid"/>
            <a:round/>
            <a:headEnd type="none" w="med" len="med"/>
            <a:tailEnd type="none" w="med" len="med"/>
          </a:ln>
        </p:spPr>
      </p:cxnSp>
      <p:cxnSp>
        <p:nvCxnSpPr>
          <p:cNvPr id="1722" name="Google Shape;1722;p53"/>
          <p:cNvCxnSpPr>
            <a:stCxn id="1713" idx="1"/>
            <a:endCxn id="1712" idx="3"/>
          </p:cNvCxnSpPr>
          <p:nvPr/>
        </p:nvCxnSpPr>
        <p:spPr>
          <a:xfrm rot="10800000">
            <a:off x="2623733" y="3021142"/>
            <a:ext cx="308100" cy="600"/>
          </a:xfrm>
          <a:prstGeom prst="straightConnector1">
            <a:avLst/>
          </a:prstGeom>
          <a:noFill/>
          <a:ln w="9525" cap="flat" cmpd="sng">
            <a:solidFill>
              <a:schemeClr val="lt1"/>
            </a:solidFill>
            <a:prstDash val="solid"/>
            <a:round/>
            <a:headEnd type="none" w="med" len="med"/>
            <a:tailEnd type="none" w="med" len="med"/>
          </a:ln>
        </p:spPr>
      </p:cxnSp>
      <p:pic>
        <p:nvPicPr>
          <p:cNvPr id="1723" name="Google Shape;1723;p53"/>
          <p:cNvPicPr preferRelativeResize="0"/>
          <p:nvPr/>
        </p:nvPicPr>
        <p:blipFill>
          <a:blip r:embed="rId3">
            <a:alphaModFix/>
          </a:blip>
          <a:stretch>
            <a:fillRect/>
          </a:stretch>
        </p:blipFill>
        <p:spPr>
          <a:xfrm flipH="1">
            <a:off x="7056911" y="1137105"/>
            <a:ext cx="1631150" cy="837868"/>
          </a:xfrm>
          <a:prstGeom prst="rect">
            <a:avLst/>
          </a:prstGeom>
          <a:noFill/>
          <a:ln>
            <a:noFill/>
          </a:ln>
        </p:spPr>
      </p:pic>
      <p:pic>
        <p:nvPicPr>
          <p:cNvPr id="1724" name="Google Shape;1724;p53"/>
          <p:cNvPicPr preferRelativeResize="0"/>
          <p:nvPr/>
        </p:nvPicPr>
        <p:blipFill>
          <a:blip r:embed="rId4">
            <a:alphaModFix/>
          </a:blip>
          <a:stretch>
            <a:fillRect/>
          </a:stretch>
        </p:blipFill>
        <p:spPr>
          <a:xfrm rot="10800000" flipH="1">
            <a:off x="6875235" y="264873"/>
            <a:ext cx="1914900" cy="1494474"/>
          </a:xfrm>
          <a:prstGeom prst="rect">
            <a:avLst/>
          </a:prstGeom>
          <a:noFill/>
          <a:ln>
            <a:noFill/>
          </a:ln>
        </p:spPr>
      </p:pic>
      <p:pic>
        <p:nvPicPr>
          <p:cNvPr id="1725" name="Google Shape;1725;p53"/>
          <p:cNvPicPr preferRelativeResize="0"/>
          <p:nvPr/>
        </p:nvPicPr>
        <p:blipFill>
          <a:blip r:embed="rId5">
            <a:alphaModFix/>
          </a:blip>
          <a:stretch>
            <a:fillRect/>
          </a:stretch>
        </p:blipFill>
        <p:spPr>
          <a:xfrm>
            <a:off x="7067323" y="387625"/>
            <a:ext cx="1361300" cy="1374776"/>
          </a:xfrm>
          <a:prstGeom prst="rect">
            <a:avLst/>
          </a:prstGeom>
          <a:noFill/>
          <a:ln>
            <a:noFill/>
          </a:ln>
        </p:spPr>
      </p:pic>
      <p:pic>
        <p:nvPicPr>
          <p:cNvPr id="1726" name="Google Shape;1726;p53"/>
          <p:cNvPicPr preferRelativeResize="0"/>
          <p:nvPr/>
        </p:nvPicPr>
        <p:blipFill>
          <a:blip r:embed="rId6">
            <a:alphaModFix/>
          </a:blip>
          <a:stretch>
            <a:fillRect/>
          </a:stretch>
        </p:blipFill>
        <p:spPr>
          <a:xfrm flipH="1">
            <a:off x="7152026" y="536477"/>
            <a:ext cx="1361300" cy="484563"/>
          </a:xfrm>
          <a:prstGeom prst="rect">
            <a:avLst/>
          </a:prstGeom>
          <a:noFill/>
          <a:ln>
            <a:noFill/>
          </a:ln>
        </p:spPr>
      </p:pic>
      <p:sp>
        <p:nvSpPr>
          <p:cNvPr id="1727" name="Google Shape;1727;p53"/>
          <p:cNvSpPr/>
          <p:nvPr/>
        </p:nvSpPr>
        <p:spPr>
          <a:xfrm rot="-5400000" flipH="1">
            <a:off x="7873924" y="1561778"/>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8" name="Google Shape;1728;p53"/>
          <p:cNvGrpSpPr/>
          <p:nvPr/>
        </p:nvGrpSpPr>
        <p:grpSpPr>
          <a:xfrm>
            <a:off x="7788870" y="535437"/>
            <a:ext cx="886502" cy="899999"/>
            <a:chOff x="3046145" y="541770"/>
            <a:chExt cx="886502" cy="899999"/>
          </a:xfrm>
        </p:grpSpPr>
        <p:pic>
          <p:nvPicPr>
            <p:cNvPr id="1729" name="Google Shape;1729;p53"/>
            <p:cNvPicPr preferRelativeResize="0"/>
            <p:nvPr/>
          </p:nvPicPr>
          <p:blipFill>
            <a:blip r:embed="rId7">
              <a:alphaModFix/>
            </a:blip>
            <a:stretch>
              <a:fillRect/>
            </a:stretch>
          </p:blipFill>
          <p:spPr>
            <a:xfrm>
              <a:off x="3046145" y="541770"/>
              <a:ext cx="886502" cy="899999"/>
            </a:xfrm>
            <a:prstGeom prst="rect">
              <a:avLst/>
            </a:prstGeom>
            <a:noFill/>
            <a:ln>
              <a:noFill/>
            </a:ln>
          </p:spPr>
        </p:pic>
        <p:grpSp>
          <p:nvGrpSpPr>
            <p:cNvPr id="1730" name="Google Shape;1730;p53"/>
            <p:cNvGrpSpPr/>
            <p:nvPr/>
          </p:nvGrpSpPr>
          <p:grpSpPr>
            <a:xfrm>
              <a:off x="3337294" y="757776"/>
              <a:ext cx="304205" cy="467986"/>
              <a:chOff x="5772950" y="2555425"/>
              <a:chExt cx="349300" cy="541275"/>
            </a:xfrm>
          </p:grpSpPr>
          <p:sp>
            <p:nvSpPr>
              <p:cNvPr id="1731" name="Google Shape;1731;p53"/>
              <p:cNvSpPr/>
              <p:nvPr/>
            </p:nvSpPr>
            <p:spPr>
              <a:xfrm>
                <a:off x="5772950" y="2555425"/>
                <a:ext cx="349300" cy="541275"/>
              </a:xfrm>
              <a:custGeom>
                <a:avLst/>
                <a:gdLst/>
                <a:ahLst/>
                <a:cxnLst/>
                <a:rect l="l" t="t" r="r" b="b"/>
                <a:pathLst>
                  <a:path w="13972" h="21651" extrusionOk="0">
                    <a:moveTo>
                      <a:pt x="10596" y="1389"/>
                    </a:moveTo>
                    <a:cubicBezTo>
                      <a:pt x="10589" y="1394"/>
                      <a:pt x="10589" y="1402"/>
                      <a:pt x="10589" y="1402"/>
                    </a:cubicBezTo>
                    <a:cubicBezTo>
                      <a:pt x="10592" y="1398"/>
                      <a:pt x="10594" y="1394"/>
                      <a:pt x="10596" y="1389"/>
                    </a:cubicBezTo>
                    <a:close/>
                    <a:moveTo>
                      <a:pt x="11138" y="153"/>
                    </a:moveTo>
                    <a:cubicBezTo>
                      <a:pt x="11153" y="183"/>
                      <a:pt x="11153" y="198"/>
                      <a:pt x="11168" y="229"/>
                    </a:cubicBezTo>
                    <a:cubicBezTo>
                      <a:pt x="11214" y="305"/>
                      <a:pt x="11229" y="381"/>
                      <a:pt x="11260" y="458"/>
                    </a:cubicBezTo>
                    <a:lnTo>
                      <a:pt x="11275" y="473"/>
                    </a:lnTo>
                    <a:lnTo>
                      <a:pt x="11290" y="534"/>
                    </a:lnTo>
                    <a:cubicBezTo>
                      <a:pt x="11305" y="564"/>
                      <a:pt x="11321" y="610"/>
                      <a:pt x="11321" y="656"/>
                    </a:cubicBezTo>
                    <a:cubicBezTo>
                      <a:pt x="11351" y="717"/>
                      <a:pt x="11366" y="793"/>
                      <a:pt x="11382" y="854"/>
                    </a:cubicBezTo>
                    <a:cubicBezTo>
                      <a:pt x="11412" y="960"/>
                      <a:pt x="11443" y="1067"/>
                      <a:pt x="11458" y="1174"/>
                    </a:cubicBezTo>
                    <a:cubicBezTo>
                      <a:pt x="11549" y="1524"/>
                      <a:pt x="11625" y="1874"/>
                      <a:pt x="11717" y="2210"/>
                    </a:cubicBezTo>
                    <a:lnTo>
                      <a:pt x="11778" y="2484"/>
                    </a:lnTo>
                    <a:cubicBezTo>
                      <a:pt x="11823" y="2728"/>
                      <a:pt x="11884" y="2941"/>
                      <a:pt x="11945" y="3154"/>
                    </a:cubicBezTo>
                    <a:cubicBezTo>
                      <a:pt x="11961" y="3230"/>
                      <a:pt x="11976" y="3291"/>
                      <a:pt x="11991" y="3368"/>
                    </a:cubicBezTo>
                    <a:cubicBezTo>
                      <a:pt x="12037" y="3505"/>
                      <a:pt x="12067" y="3642"/>
                      <a:pt x="12113" y="3779"/>
                    </a:cubicBezTo>
                    <a:cubicBezTo>
                      <a:pt x="12174" y="4038"/>
                      <a:pt x="12220" y="4236"/>
                      <a:pt x="12265" y="4449"/>
                    </a:cubicBezTo>
                    <a:lnTo>
                      <a:pt x="12281" y="4525"/>
                    </a:lnTo>
                    <a:cubicBezTo>
                      <a:pt x="12296" y="4602"/>
                      <a:pt x="12311" y="4678"/>
                      <a:pt x="12326" y="4754"/>
                    </a:cubicBezTo>
                    <a:lnTo>
                      <a:pt x="12357" y="4845"/>
                    </a:lnTo>
                    <a:lnTo>
                      <a:pt x="12372" y="4937"/>
                    </a:lnTo>
                    <a:cubicBezTo>
                      <a:pt x="12387" y="4983"/>
                      <a:pt x="12402" y="5013"/>
                      <a:pt x="12402" y="5044"/>
                    </a:cubicBezTo>
                    <a:lnTo>
                      <a:pt x="12418" y="5089"/>
                    </a:lnTo>
                    <a:cubicBezTo>
                      <a:pt x="12479" y="5272"/>
                      <a:pt x="12540" y="5470"/>
                      <a:pt x="12646" y="5699"/>
                    </a:cubicBezTo>
                    <a:cubicBezTo>
                      <a:pt x="12692" y="5790"/>
                      <a:pt x="12738" y="5897"/>
                      <a:pt x="12783" y="5988"/>
                    </a:cubicBezTo>
                    <a:lnTo>
                      <a:pt x="12783" y="6019"/>
                    </a:lnTo>
                    <a:cubicBezTo>
                      <a:pt x="12829" y="6125"/>
                      <a:pt x="12875" y="6201"/>
                      <a:pt x="12905" y="6278"/>
                    </a:cubicBezTo>
                    <a:cubicBezTo>
                      <a:pt x="12936" y="6308"/>
                      <a:pt x="12951" y="6354"/>
                      <a:pt x="12966" y="6400"/>
                    </a:cubicBezTo>
                    <a:cubicBezTo>
                      <a:pt x="13073" y="6582"/>
                      <a:pt x="13164" y="6765"/>
                      <a:pt x="13256" y="6948"/>
                    </a:cubicBezTo>
                    <a:lnTo>
                      <a:pt x="13362" y="7131"/>
                    </a:lnTo>
                    <a:cubicBezTo>
                      <a:pt x="13378" y="7177"/>
                      <a:pt x="13393" y="7207"/>
                      <a:pt x="13408" y="7253"/>
                    </a:cubicBezTo>
                    <a:lnTo>
                      <a:pt x="13439" y="7298"/>
                    </a:lnTo>
                    <a:cubicBezTo>
                      <a:pt x="13454" y="7329"/>
                      <a:pt x="13469" y="7375"/>
                      <a:pt x="13484" y="7405"/>
                    </a:cubicBezTo>
                    <a:lnTo>
                      <a:pt x="13499" y="7436"/>
                    </a:lnTo>
                    <a:lnTo>
                      <a:pt x="13499" y="7451"/>
                    </a:lnTo>
                    <a:cubicBezTo>
                      <a:pt x="13515" y="7496"/>
                      <a:pt x="13545" y="7542"/>
                      <a:pt x="13560" y="7573"/>
                    </a:cubicBezTo>
                    <a:lnTo>
                      <a:pt x="13560" y="7603"/>
                    </a:lnTo>
                    <a:cubicBezTo>
                      <a:pt x="13576" y="7649"/>
                      <a:pt x="13606" y="7710"/>
                      <a:pt x="13621" y="7756"/>
                    </a:cubicBezTo>
                    <a:cubicBezTo>
                      <a:pt x="13652" y="7862"/>
                      <a:pt x="13667" y="7954"/>
                      <a:pt x="13698" y="8045"/>
                    </a:cubicBezTo>
                    <a:cubicBezTo>
                      <a:pt x="13713" y="8136"/>
                      <a:pt x="13728" y="8228"/>
                      <a:pt x="13728" y="8319"/>
                    </a:cubicBezTo>
                    <a:lnTo>
                      <a:pt x="13743" y="8395"/>
                    </a:lnTo>
                    <a:lnTo>
                      <a:pt x="13758" y="8487"/>
                    </a:lnTo>
                    <a:cubicBezTo>
                      <a:pt x="13758" y="8654"/>
                      <a:pt x="13758" y="8792"/>
                      <a:pt x="13743" y="8929"/>
                    </a:cubicBezTo>
                    <a:cubicBezTo>
                      <a:pt x="13743" y="9081"/>
                      <a:pt x="13713" y="9249"/>
                      <a:pt x="13682" y="9401"/>
                    </a:cubicBezTo>
                    <a:cubicBezTo>
                      <a:pt x="13667" y="9492"/>
                      <a:pt x="13652" y="9569"/>
                      <a:pt x="13637" y="9645"/>
                    </a:cubicBezTo>
                    <a:lnTo>
                      <a:pt x="13637" y="9690"/>
                    </a:lnTo>
                    <a:cubicBezTo>
                      <a:pt x="13621" y="9782"/>
                      <a:pt x="13591" y="9873"/>
                      <a:pt x="13576" y="9965"/>
                    </a:cubicBezTo>
                    <a:lnTo>
                      <a:pt x="13545" y="10087"/>
                    </a:lnTo>
                    <a:cubicBezTo>
                      <a:pt x="13499" y="10346"/>
                      <a:pt x="13454" y="10635"/>
                      <a:pt x="13408" y="10909"/>
                    </a:cubicBezTo>
                    <a:cubicBezTo>
                      <a:pt x="13378" y="11153"/>
                      <a:pt x="13347" y="11382"/>
                      <a:pt x="13317" y="11610"/>
                    </a:cubicBezTo>
                    <a:cubicBezTo>
                      <a:pt x="13301" y="11763"/>
                      <a:pt x="13286" y="11915"/>
                      <a:pt x="13286" y="12083"/>
                    </a:cubicBezTo>
                    <a:lnTo>
                      <a:pt x="13271" y="12265"/>
                    </a:lnTo>
                    <a:cubicBezTo>
                      <a:pt x="13256" y="12372"/>
                      <a:pt x="13240" y="12479"/>
                      <a:pt x="13240" y="12601"/>
                    </a:cubicBezTo>
                    <a:cubicBezTo>
                      <a:pt x="13210" y="12936"/>
                      <a:pt x="13179" y="13286"/>
                      <a:pt x="13119" y="13637"/>
                    </a:cubicBezTo>
                    <a:lnTo>
                      <a:pt x="13119" y="13621"/>
                    </a:lnTo>
                    <a:cubicBezTo>
                      <a:pt x="13103" y="13652"/>
                      <a:pt x="13103" y="13667"/>
                      <a:pt x="13103" y="13698"/>
                    </a:cubicBezTo>
                    <a:cubicBezTo>
                      <a:pt x="13073" y="13819"/>
                      <a:pt x="13042" y="13941"/>
                      <a:pt x="12997" y="14063"/>
                    </a:cubicBezTo>
                    <a:cubicBezTo>
                      <a:pt x="12981" y="14078"/>
                      <a:pt x="12981" y="14109"/>
                      <a:pt x="12966" y="14139"/>
                    </a:cubicBezTo>
                    <a:cubicBezTo>
                      <a:pt x="12920" y="14246"/>
                      <a:pt x="12875" y="14337"/>
                      <a:pt x="12829" y="14429"/>
                    </a:cubicBezTo>
                    <a:lnTo>
                      <a:pt x="12799" y="14520"/>
                    </a:lnTo>
                    <a:lnTo>
                      <a:pt x="12738" y="14642"/>
                    </a:lnTo>
                    <a:cubicBezTo>
                      <a:pt x="12707" y="14688"/>
                      <a:pt x="12677" y="14734"/>
                      <a:pt x="12646" y="14779"/>
                    </a:cubicBezTo>
                    <a:cubicBezTo>
                      <a:pt x="12646" y="14794"/>
                      <a:pt x="12631" y="14810"/>
                      <a:pt x="12631" y="14810"/>
                    </a:cubicBezTo>
                    <a:cubicBezTo>
                      <a:pt x="12616" y="14840"/>
                      <a:pt x="12601" y="14871"/>
                      <a:pt x="12585" y="14901"/>
                    </a:cubicBezTo>
                    <a:lnTo>
                      <a:pt x="12509" y="15023"/>
                    </a:lnTo>
                    <a:lnTo>
                      <a:pt x="12418" y="15145"/>
                    </a:lnTo>
                    <a:lnTo>
                      <a:pt x="12357" y="15236"/>
                    </a:lnTo>
                    <a:cubicBezTo>
                      <a:pt x="12311" y="15313"/>
                      <a:pt x="12250" y="15389"/>
                      <a:pt x="12189" y="15465"/>
                    </a:cubicBezTo>
                    <a:cubicBezTo>
                      <a:pt x="12098" y="15587"/>
                      <a:pt x="12006" y="15709"/>
                      <a:pt x="11915" y="15815"/>
                    </a:cubicBezTo>
                    <a:cubicBezTo>
                      <a:pt x="11854" y="15891"/>
                      <a:pt x="11793" y="15968"/>
                      <a:pt x="11732" y="16044"/>
                    </a:cubicBezTo>
                    <a:lnTo>
                      <a:pt x="11641" y="16150"/>
                    </a:lnTo>
                    <a:cubicBezTo>
                      <a:pt x="11595" y="16227"/>
                      <a:pt x="11534" y="16288"/>
                      <a:pt x="11473" y="16364"/>
                    </a:cubicBezTo>
                    <a:lnTo>
                      <a:pt x="11412" y="16440"/>
                    </a:lnTo>
                    <a:lnTo>
                      <a:pt x="11366" y="16486"/>
                    </a:lnTo>
                    <a:cubicBezTo>
                      <a:pt x="11305" y="16547"/>
                      <a:pt x="11245" y="16608"/>
                      <a:pt x="11184" y="16669"/>
                    </a:cubicBezTo>
                    <a:cubicBezTo>
                      <a:pt x="11168" y="16684"/>
                      <a:pt x="11168" y="16684"/>
                      <a:pt x="11153" y="16699"/>
                    </a:cubicBezTo>
                    <a:lnTo>
                      <a:pt x="11138" y="16714"/>
                    </a:lnTo>
                    <a:lnTo>
                      <a:pt x="11062" y="16790"/>
                    </a:lnTo>
                    <a:lnTo>
                      <a:pt x="11001" y="16836"/>
                    </a:lnTo>
                    <a:lnTo>
                      <a:pt x="10940" y="16882"/>
                    </a:lnTo>
                    <a:lnTo>
                      <a:pt x="10864" y="16958"/>
                    </a:lnTo>
                    <a:lnTo>
                      <a:pt x="10711" y="17080"/>
                    </a:lnTo>
                    <a:cubicBezTo>
                      <a:pt x="10696" y="17095"/>
                      <a:pt x="10666" y="17110"/>
                      <a:pt x="10650" y="17126"/>
                    </a:cubicBezTo>
                    <a:lnTo>
                      <a:pt x="10620" y="17156"/>
                    </a:lnTo>
                    <a:lnTo>
                      <a:pt x="10498" y="17247"/>
                    </a:lnTo>
                    <a:cubicBezTo>
                      <a:pt x="10452" y="17278"/>
                      <a:pt x="10391" y="17324"/>
                      <a:pt x="10346" y="17354"/>
                    </a:cubicBezTo>
                    <a:cubicBezTo>
                      <a:pt x="10330" y="17369"/>
                      <a:pt x="10300" y="17385"/>
                      <a:pt x="10269" y="17415"/>
                    </a:cubicBezTo>
                    <a:cubicBezTo>
                      <a:pt x="10224" y="17446"/>
                      <a:pt x="10163" y="17476"/>
                      <a:pt x="10117" y="17506"/>
                    </a:cubicBezTo>
                    <a:lnTo>
                      <a:pt x="10071" y="17552"/>
                    </a:lnTo>
                    <a:cubicBezTo>
                      <a:pt x="9904" y="17644"/>
                      <a:pt x="9721" y="17765"/>
                      <a:pt x="9538" y="17872"/>
                    </a:cubicBezTo>
                    <a:lnTo>
                      <a:pt x="9492" y="17903"/>
                    </a:lnTo>
                    <a:cubicBezTo>
                      <a:pt x="9462" y="17918"/>
                      <a:pt x="9431" y="17933"/>
                      <a:pt x="9401" y="17948"/>
                    </a:cubicBezTo>
                    <a:lnTo>
                      <a:pt x="9233" y="18040"/>
                    </a:lnTo>
                    <a:cubicBezTo>
                      <a:pt x="9142" y="18085"/>
                      <a:pt x="9051" y="18131"/>
                      <a:pt x="8959" y="18177"/>
                    </a:cubicBezTo>
                    <a:lnTo>
                      <a:pt x="8944" y="18192"/>
                    </a:lnTo>
                    <a:cubicBezTo>
                      <a:pt x="8868" y="18223"/>
                      <a:pt x="8792" y="18268"/>
                      <a:pt x="8715" y="18299"/>
                    </a:cubicBezTo>
                    <a:lnTo>
                      <a:pt x="8654" y="18344"/>
                    </a:lnTo>
                    <a:cubicBezTo>
                      <a:pt x="8578" y="18375"/>
                      <a:pt x="8517" y="18405"/>
                      <a:pt x="8456" y="18436"/>
                    </a:cubicBezTo>
                    <a:lnTo>
                      <a:pt x="8365" y="18482"/>
                    </a:lnTo>
                    <a:cubicBezTo>
                      <a:pt x="8304" y="18527"/>
                      <a:pt x="8243" y="18558"/>
                      <a:pt x="8182" y="18588"/>
                    </a:cubicBezTo>
                    <a:lnTo>
                      <a:pt x="8091" y="18634"/>
                    </a:lnTo>
                    <a:cubicBezTo>
                      <a:pt x="8030" y="18680"/>
                      <a:pt x="7969" y="18710"/>
                      <a:pt x="7908" y="18741"/>
                    </a:cubicBezTo>
                    <a:lnTo>
                      <a:pt x="7847" y="18771"/>
                    </a:lnTo>
                    <a:lnTo>
                      <a:pt x="7786" y="18802"/>
                    </a:lnTo>
                    <a:lnTo>
                      <a:pt x="7725" y="18832"/>
                    </a:lnTo>
                    <a:cubicBezTo>
                      <a:pt x="7710" y="18847"/>
                      <a:pt x="7695" y="18847"/>
                      <a:pt x="7679" y="18862"/>
                    </a:cubicBezTo>
                    <a:cubicBezTo>
                      <a:pt x="7649" y="18878"/>
                      <a:pt x="7634" y="18893"/>
                      <a:pt x="7603" y="18893"/>
                    </a:cubicBezTo>
                    <a:cubicBezTo>
                      <a:pt x="7512" y="18939"/>
                      <a:pt x="7420" y="18969"/>
                      <a:pt x="7329" y="19015"/>
                    </a:cubicBezTo>
                    <a:cubicBezTo>
                      <a:pt x="7283" y="19030"/>
                      <a:pt x="7222" y="19061"/>
                      <a:pt x="7161" y="19076"/>
                    </a:cubicBezTo>
                    <a:cubicBezTo>
                      <a:pt x="7131" y="19091"/>
                      <a:pt x="7100" y="19091"/>
                      <a:pt x="7070" y="19106"/>
                    </a:cubicBezTo>
                    <a:cubicBezTo>
                      <a:pt x="7009" y="19137"/>
                      <a:pt x="6948" y="19152"/>
                      <a:pt x="6887" y="19182"/>
                    </a:cubicBezTo>
                    <a:lnTo>
                      <a:pt x="6811" y="19198"/>
                    </a:lnTo>
                    <a:cubicBezTo>
                      <a:pt x="6659" y="19259"/>
                      <a:pt x="6476" y="19320"/>
                      <a:pt x="6308" y="19365"/>
                    </a:cubicBezTo>
                    <a:cubicBezTo>
                      <a:pt x="6201" y="19396"/>
                      <a:pt x="6095" y="19426"/>
                      <a:pt x="6019" y="19441"/>
                    </a:cubicBezTo>
                    <a:cubicBezTo>
                      <a:pt x="5958" y="19457"/>
                      <a:pt x="5912" y="19472"/>
                      <a:pt x="5866" y="19472"/>
                    </a:cubicBezTo>
                    <a:lnTo>
                      <a:pt x="5790" y="19487"/>
                    </a:lnTo>
                    <a:cubicBezTo>
                      <a:pt x="5775" y="19502"/>
                      <a:pt x="5744" y="19502"/>
                      <a:pt x="5729" y="19502"/>
                    </a:cubicBezTo>
                    <a:cubicBezTo>
                      <a:pt x="5683" y="19518"/>
                      <a:pt x="5638" y="19518"/>
                      <a:pt x="5592" y="19533"/>
                    </a:cubicBezTo>
                    <a:cubicBezTo>
                      <a:pt x="5577" y="19533"/>
                      <a:pt x="5546" y="19533"/>
                      <a:pt x="5531" y="19548"/>
                    </a:cubicBezTo>
                    <a:cubicBezTo>
                      <a:pt x="5485" y="19548"/>
                      <a:pt x="5440" y="19563"/>
                      <a:pt x="5394" y="19563"/>
                    </a:cubicBezTo>
                    <a:lnTo>
                      <a:pt x="5333" y="19563"/>
                    </a:lnTo>
                    <a:cubicBezTo>
                      <a:pt x="5287" y="19579"/>
                      <a:pt x="5242" y="19579"/>
                      <a:pt x="5196" y="19579"/>
                    </a:cubicBezTo>
                    <a:cubicBezTo>
                      <a:pt x="5135" y="19579"/>
                      <a:pt x="5074" y="19594"/>
                      <a:pt x="4998" y="19594"/>
                    </a:cubicBezTo>
                    <a:lnTo>
                      <a:pt x="4906" y="19594"/>
                    </a:lnTo>
                    <a:cubicBezTo>
                      <a:pt x="4769" y="19609"/>
                      <a:pt x="4647" y="19609"/>
                      <a:pt x="4510" y="19609"/>
                    </a:cubicBezTo>
                    <a:lnTo>
                      <a:pt x="3368" y="19609"/>
                    </a:lnTo>
                    <a:cubicBezTo>
                      <a:pt x="3261" y="19609"/>
                      <a:pt x="3154" y="19624"/>
                      <a:pt x="3048" y="19640"/>
                    </a:cubicBezTo>
                    <a:cubicBezTo>
                      <a:pt x="2971" y="19640"/>
                      <a:pt x="2910" y="19655"/>
                      <a:pt x="2850" y="19670"/>
                    </a:cubicBezTo>
                    <a:cubicBezTo>
                      <a:pt x="2804" y="19670"/>
                      <a:pt x="2758" y="19685"/>
                      <a:pt x="2712" y="19700"/>
                    </a:cubicBezTo>
                    <a:lnTo>
                      <a:pt x="2697" y="19700"/>
                    </a:lnTo>
                    <a:cubicBezTo>
                      <a:pt x="2636" y="19716"/>
                      <a:pt x="2591" y="19731"/>
                      <a:pt x="2514" y="19761"/>
                    </a:cubicBezTo>
                    <a:cubicBezTo>
                      <a:pt x="2514" y="19746"/>
                      <a:pt x="2530" y="19731"/>
                      <a:pt x="2530" y="19716"/>
                    </a:cubicBezTo>
                    <a:lnTo>
                      <a:pt x="2560" y="19685"/>
                    </a:lnTo>
                    <a:cubicBezTo>
                      <a:pt x="2606" y="19594"/>
                      <a:pt x="2651" y="19502"/>
                      <a:pt x="2712" y="19411"/>
                    </a:cubicBezTo>
                    <a:cubicBezTo>
                      <a:pt x="2804" y="19228"/>
                      <a:pt x="2926" y="19015"/>
                      <a:pt x="3032" y="18786"/>
                    </a:cubicBezTo>
                    <a:cubicBezTo>
                      <a:pt x="3109" y="18634"/>
                      <a:pt x="3169" y="18466"/>
                      <a:pt x="3246" y="18299"/>
                    </a:cubicBezTo>
                    <a:cubicBezTo>
                      <a:pt x="3261" y="18253"/>
                      <a:pt x="3276" y="18207"/>
                      <a:pt x="3307" y="18162"/>
                    </a:cubicBezTo>
                    <a:cubicBezTo>
                      <a:pt x="3383" y="17948"/>
                      <a:pt x="3459" y="17750"/>
                      <a:pt x="3535" y="17537"/>
                    </a:cubicBezTo>
                    <a:lnTo>
                      <a:pt x="3550" y="17491"/>
                    </a:lnTo>
                    <a:cubicBezTo>
                      <a:pt x="3581" y="17476"/>
                      <a:pt x="3596" y="17446"/>
                      <a:pt x="3627" y="17430"/>
                    </a:cubicBezTo>
                    <a:lnTo>
                      <a:pt x="3657" y="17385"/>
                    </a:lnTo>
                    <a:cubicBezTo>
                      <a:pt x="3688" y="17369"/>
                      <a:pt x="3718" y="17339"/>
                      <a:pt x="3748" y="17308"/>
                    </a:cubicBezTo>
                    <a:lnTo>
                      <a:pt x="3809" y="17263"/>
                    </a:lnTo>
                    <a:cubicBezTo>
                      <a:pt x="3855" y="17217"/>
                      <a:pt x="3886" y="17187"/>
                      <a:pt x="3931" y="17156"/>
                    </a:cubicBezTo>
                    <a:lnTo>
                      <a:pt x="3992" y="17110"/>
                    </a:lnTo>
                    <a:cubicBezTo>
                      <a:pt x="4038" y="17065"/>
                      <a:pt x="4084" y="17034"/>
                      <a:pt x="4145" y="16988"/>
                    </a:cubicBezTo>
                    <a:cubicBezTo>
                      <a:pt x="4160" y="16973"/>
                      <a:pt x="4190" y="16958"/>
                      <a:pt x="4221" y="16928"/>
                    </a:cubicBezTo>
                    <a:cubicBezTo>
                      <a:pt x="4266" y="16897"/>
                      <a:pt x="4312" y="16867"/>
                      <a:pt x="4358" y="16821"/>
                    </a:cubicBezTo>
                    <a:lnTo>
                      <a:pt x="4419" y="16790"/>
                    </a:lnTo>
                    <a:cubicBezTo>
                      <a:pt x="4465" y="16745"/>
                      <a:pt x="4525" y="16714"/>
                      <a:pt x="4586" y="16669"/>
                    </a:cubicBezTo>
                    <a:cubicBezTo>
                      <a:pt x="4800" y="16531"/>
                      <a:pt x="4983" y="16410"/>
                      <a:pt x="5135" y="16318"/>
                    </a:cubicBezTo>
                    <a:cubicBezTo>
                      <a:pt x="5333" y="16196"/>
                      <a:pt x="5531" y="16105"/>
                      <a:pt x="5699" y="16013"/>
                    </a:cubicBezTo>
                    <a:lnTo>
                      <a:pt x="5683" y="16013"/>
                    </a:lnTo>
                    <a:cubicBezTo>
                      <a:pt x="5699" y="16013"/>
                      <a:pt x="5714" y="15998"/>
                      <a:pt x="5729" y="15998"/>
                    </a:cubicBezTo>
                    <a:lnTo>
                      <a:pt x="5775" y="15968"/>
                    </a:lnTo>
                    <a:lnTo>
                      <a:pt x="5790" y="15968"/>
                    </a:lnTo>
                    <a:lnTo>
                      <a:pt x="5866" y="15983"/>
                    </a:lnTo>
                    <a:cubicBezTo>
                      <a:pt x="5942" y="15998"/>
                      <a:pt x="6003" y="15998"/>
                      <a:pt x="6080" y="16013"/>
                    </a:cubicBezTo>
                    <a:lnTo>
                      <a:pt x="6293" y="16013"/>
                    </a:lnTo>
                    <a:cubicBezTo>
                      <a:pt x="6354" y="16013"/>
                      <a:pt x="6415" y="16013"/>
                      <a:pt x="6491" y="15998"/>
                    </a:cubicBezTo>
                    <a:cubicBezTo>
                      <a:pt x="6537" y="15998"/>
                      <a:pt x="6582" y="15998"/>
                      <a:pt x="6613" y="15983"/>
                    </a:cubicBezTo>
                    <a:lnTo>
                      <a:pt x="6704" y="15983"/>
                    </a:lnTo>
                    <a:cubicBezTo>
                      <a:pt x="6735" y="15983"/>
                      <a:pt x="6750" y="15968"/>
                      <a:pt x="6765" y="15937"/>
                    </a:cubicBezTo>
                    <a:cubicBezTo>
                      <a:pt x="6811" y="15952"/>
                      <a:pt x="6841" y="15952"/>
                      <a:pt x="6872" y="15968"/>
                    </a:cubicBezTo>
                    <a:cubicBezTo>
                      <a:pt x="6948" y="15983"/>
                      <a:pt x="7024" y="15998"/>
                      <a:pt x="7100" y="16029"/>
                    </a:cubicBezTo>
                    <a:cubicBezTo>
                      <a:pt x="7237" y="16074"/>
                      <a:pt x="7375" y="16135"/>
                      <a:pt x="7496" y="16196"/>
                    </a:cubicBezTo>
                    <a:cubicBezTo>
                      <a:pt x="7512" y="16211"/>
                      <a:pt x="7542" y="16211"/>
                      <a:pt x="7557" y="16227"/>
                    </a:cubicBezTo>
                    <a:lnTo>
                      <a:pt x="7573" y="16242"/>
                    </a:lnTo>
                    <a:lnTo>
                      <a:pt x="7603" y="16257"/>
                    </a:lnTo>
                    <a:lnTo>
                      <a:pt x="7634" y="16272"/>
                    </a:lnTo>
                    <a:lnTo>
                      <a:pt x="7664" y="16272"/>
                    </a:lnTo>
                    <a:cubicBezTo>
                      <a:pt x="7679" y="16288"/>
                      <a:pt x="7695" y="16288"/>
                      <a:pt x="7725" y="16303"/>
                    </a:cubicBezTo>
                    <a:lnTo>
                      <a:pt x="7740" y="16318"/>
                    </a:lnTo>
                    <a:lnTo>
                      <a:pt x="7786" y="16333"/>
                    </a:lnTo>
                    <a:cubicBezTo>
                      <a:pt x="7801" y="16333"/>
                      <a:pt x="7816" y="16349"/>
                      <a:pt x="7847" y="16349"/>
                    </a:cubicBezTo>
                    <a:cubicBezTo>
                      <a:pt x="7847" y="16364"/>
                      <a:pt x="7847" y="16364"/>
                      <a:pt x="7847" y="16364"/>
                    </a:cubicBezTo>
                    <a:lnTo>
                      <a:pt x="7862" y="16364"/>
                    </a:lnTo>
                    <a:lnTo>
                      <a:pt x="7877" y="16379"/>
                    </a:lnTo>
                    <a:lnTo>
                      <a:pt x="7908" y="16379"/>
                    </a:lnTo>
                    <a:lnTo>
                      <a:pt x="7938" y="16394"/>
                    </a:lnTo>
                    <a:lnTo>
                      <a:pt x="8015" y="16425"/>
                    </a:lnTo>
                    <a:lnTo>
                      <a:pt x="8060" y="16440"/>
                    </a:lnTo>
                    <a:lnTo>
                      <a:pt x="8091" y="16455"/>
                    </a:lnTo>
                    <a:cubicBezTo>
                      <a:pt x="8121" y="16470"/>
                      <a:pt x="8167" y="16486"/>
                      <a:pt x="8197" y="16501"/>
                    </a:cubicBezTo>
                    <a:lnTo>
                      <a:pt x="8319" y="16531"/>
                    </a:lnTo>
                    <a:lnTo>
                      <a:pt x="8365" y="16547"/>
                    </a:lnTo>
                    <a:lnTo>
                      <a:pt x="8426" y="16562"/>
                    </a:lnTo>
                    <a:lnTo>
                      <a:pt x="8456" y="16577"/>
                    </a:lnTo>
                    <a:lnTo>
                      <a:pt x="8472" y="16577"/>
                    </a:lnTo>
                    <a:cubicBezTo>
                      <a:pt x="8487" y="16592"/>
                      <a:pt x="8502" y="16592"/>
                      <a:pt x="8533" y="16592"/>
                    </a:cubicBezTo>
                    <a:cubicBezTo>
                      <a:pt x="8593" y="16623"/>
                      <a:pt x="8654" y="16638"/>
                      <a:pt x="8715" y="16653"/>
                    </a:cubicBezTo>
                    <a:lnTo>
                      <a:pt x="8746" y="16653"/>
                    </a:lnTo>
                    <a:cubicBezTo>
                      <a:pt x="8761" y="16669"/>
                      <a:pt x="8776" y="16669"/>
                      <a:pt x="8807" y="16669"/>
                    </a:cubicBezTo>
                    <a:lnTo>
                      <a:pt x="8837" y="16684"/>
                    </a:lnTo>
                    <a:cubicBezTo>
                      <a:pt x="8852" y="16699"/>
                      <a:pt x="8883" y="16699"/>
                      <a:pt x="8898" y="16699"/>
                    </a:cubicBezTo>
                    <a:lnTo>
                      <a:pt x="8929" y="16714"/>
                    </a:lnTo>
                    <a:lnTo>
                      <a:pt x="8944" y="16729"/>
                    </a:lnTo>
                    <a:lnTo>
                      <a:pt x="8959" y="16729"/>
                    </a:lnTo>
                    <a:lnTo>
                      <a:pt x="8990" y="16745"/>
                    </a:lnTo>
                    <a:cubicBezTo>
                      <a:pt x="9020" y="16760"/>
                      <a:pt x="9051" y="16760"/>
                      <a:pt x="9081" y="16775"/>
                    </a:cubicBezTo>
                    <a:cubicBezTo>
                      <a:pt x="9172" y="16821"/>
                      <a:pt x="9249" y="16851"/>
                      <a:pt x="9325" y="16867"/>
                    </a:cubicBezTo>
                    <a:cubicBezTo>
                      <a:pt x="9355" y="16867"/>
                      <a:pt x="9371" y="16851"/>
                      <a:pt x="9386" y="16836"/>
                    </a:cubicBezTo>
                    <a:cubicBezTo>
                      <a:pt x="9386" y="16806"/>
                      <a:pt x="9371" y="16790"/>
                      <a:pt x="9355" y="16775"/>
                    </a:cubicBezTo>
                    <a:cubicBezTo>
                      <a:pt x="9294" y="16745"/>
                      <a:pt x="9218" y="16729"/>
                      <a:pt x="9142" y="16684"/>
                    </a:cubicBezTo>
                    <a:lnTo>
                      <a:pt x="9035" y="16653"/>
                    </a:lnTo>
                    <a:cubicBezTo>
                      <a:pt x="9020" y="16638"/>
                      <a:pt x="8990" y="16623"/>
                      <a:pt x="8974" y="16623"/>
                    </a:cubicBezTo>
                    <a:lnTo>
                      <a:pt x="8944" y="16608"/>
                    </a:lnTo>
                    <a:cubicBezTo>
                      <a:pt x="8929" y="16608"/>
                      <a:pt x="8898" y="16592"/>
                      <a:pt x="8883" y="16592"/>
                    </a:cubicBezTo>
                    <a:lnTo>
                      <a:pt x="8852" y="16577"/>
                    </a:lnTo>
                    <a:cubicBezTo>
                      <a:pt x="8837" y="16577"/>
                      <a:pt x="8807" y="16562"/>
                      <a:pt x="8776" y="16562"/>
                    </a:cubicBezTo>
                    <a:cubicBezTo>
                      <a:pt x="8715" y="16531"/>
                      <a:pt x="8654" y="16516"/>
                      <a:pt x="8578" y="16501"/>
                    </a:cubicBezTo>
                    <a:cubicBezTo>
                      <a:pt x="8517" y="16486"/>
                      <a:pt x="8456" y="16470"/>
                      <a:pt x="8395" y="16455"/>
                    </a:cubicBezTo>
                    <a:cubicBezTo>
                      <a:pt x="8380" y="16440"/>
                      <a:pt x="8365" y="16440"/>
                      <a:pt x="8350" y="16425"/>
                    </a:cubicBezTo>
                    <a:lnTo>
                      <a:pt x="8334" y="16425"/>
                    </a:lnTo>
                    <a:lnTo>
                      <a:pt x="8289" y="16410"/>
                    </a:lnTo>
                    <a:lnTo>
                      <a:pt x="8228" y="16394"/>
                    </a:lnTo>
                    <a:lnTo>
                      <a:pt x="8243" y="16394"/>
                    </a:lnTo>
                    <a:lnTo>
                      <a:pt x="8197" y="16379"/>
                    </a:lnTo>
                    <a:cubicBezTo>
                      <a:pt x="8136" y="16349"/>
                      <a:pt x="8075" y="16333"/>
                      <a:pt x="8015" y="16303"/>
                    </a:cubicBezTo>
                    <a:lnTo>
                      <a:pt x="7984" y="16303"/>
                    </a:lnTo>
                    <a:cubicBezTo>
                      <a:pt x="7938" y="16288"/>
                      <a:pt x="7893" y="16257"/>
                      <a:pt x="7847" y="16242"/>
                    </a:cubicBezTo>
                    <a:lnTo>
                      <a:pt x="7801" y="16227"/>
                    </a:lnTo>
                    <a:cubicBezTo>
                      <a:pt x="7756" y="16196"/>
                      <a:pt x="7710" y="16181"/>
                      <a:pt x="7664" y="16166"/>
                    </a:cubicBezTo>
                    <a:lnTo>
                      <a:pt x="7634" y="16150"/>
                    </a:lnTo>
                    <a:lnTo>
                      <a:pt x="7496" y="16090"/>
                    </a:lnTo>
                    <a:lnTo>
                      <a:pt x="7466" y="16074"/>
                    </a:lnTo>
                    <a:cubicBezTo>
                      <a:pt x="7390" y="16029"/>
                      <a:pt x="7298" y="15983"/>
                      <a:pt x="7192" y="15952"/>
                    </a:cubicBezTo>
                    <a:cubicBezTo>
                      <a:pt x="7116" y="15922"/>
                      <a:pt x="7024" y="15907"/>
                      <a:pt x="6948" y="15891"/>
                    </a:cubicBezTo>
                    <a:cubicBezTo>
                      <a:pt x="6887" y="15876"/>
                      <a:pt x="6811" y="15861"/>
                      <a:pt x="6750" y="15861"/>
                    </a:cubicBezTo>
                    <a:cubicBezTo>
                      <a:pt x="6735" y="15846"/>
                      <a:pt x="6719" y="15831"/>
                      <a:pt x="6689" y="15831"/>
                    </a:cubicBezTo>
                    <a:lnTo>
                      <a:pt x="6476" y="15831"/>
                    </a:lnTo>
                    <a:lnTo>
                      <a:pt x="6354" y="15846"/>
                    </a:lnTo>
                    <a:lnTo>
                      <a:pt x="6034" y="15846"/>
                    </a:lnTo>
                    <a:cubicBezTo>
                      <a:pt x="6049" y="15831"/>
                      <a:pt x="6064" y="15831"/>
                      <a:pt x="6080" y="15815"/>
                    </a:cubicBezTo>
                    <a:cubicBezTo>
                      <a:pt x="6201" y="15770"/>
                      <a:pt x="6308" y="15724"/>
                      <a:pt x="6415" y="15678"/>
                    </a:cubicBezTo>
                    <a:lnTo>
                      <a:pt x="6476" y="15663"/>
                    </a:lnTo>
                    <a:lnTo>
                      <a:pt x="6521" y="15648"/>
                    </a:lnTo>
                    <a:cubicBezTo>
                      <a:pt x="6598" y="15617"/>
                      <a:pt x="6674" y="15587"/>
                      <a:pt x="6750" y="15572"/>
                    </a:cubicBezTo>
                    <a:cubicBezTo>
                      <a:pt x="6841" y="15541"/>
                      <a:pt x="6948" y="15511"/>
                      <a:pt x="7055" y="15480"/>
                    </a:cubicBezTo>
                    <a:cubicBezTo>
                      <a:pt x="7161" y="15450"/>
                      <a:pt x="7253" y="15419"/>
                      <a:pt x="7329" y="15404"/>
                    </a:cubicBezTo>
                    <a:cubicBezTo>
                      <a:pt x="7420" y="15373"/>
                      <a:pt x="7512" y="15358"/>
                      <a:pt x="7634" y="15328"/>
                    </a:cubicBezTo>
                    <a:cubicBezTo>
                      <a:pt x="7710" y="15313"/>
                      <a:pt x="7832" y="15297"/>
                      <a:pt x="7938" y="15282"/>
                    </a:cubicBezTo>
                    <a:cubicBezTo>
                      <a:pt x="7999" y="15267"/>
                      <a:pt x="8075" y="15252"/>
                      <a:pt x="8136" y="15252"/>
                    </a:cubicBezTo>
                    <a:lnTo>
                      <a:pt x="8213" y="15236"/>
                    </a:lnTo>
                    <a:cubicBezTo>
                      <a:pt x="8411" y="15206"/>
                      <a:pt x="8624" y="15191"/>
                      <a:pt x="8837" y="15145"/>
                    </a:cubicBezTo>
                    <a:cubicBezTo>
                      <a:pt x="9005" y="15099"/>
                      <a:pt x="9172" y="15069"/>
                      <a:pt x="9340" y="15023"/>
                    </a:cubicBezTo>
                    <a:lnTo>
                      <a:pt x="9538" y="14993"/>
                    </a:lnTo>
                    <a:cubicBezTo>
                      <a:pt x="9721" y="14947"/>
                      <a:pt x="9965" y="14901"/>
                      <a:pt x="10208" y="14825"/>
                    </a:cubicBezTo>
                    <a:cubicBezTo>
                      <a:pt x="10452" y="14764"/>
                      <a:pt x="10727" y="14673"/>
                      <a:pt x="10986" y="14566"/>
                    </a:cubicBezTo>
                    <a:cubicBezTo>
                      <a:pt x="11245" y="14459"/>
                      <a:pt x="11488" y="14322"/>
                      <a:pt x="11702" y="14155"/>
                    </a:cubicBezTo>
                    <a:cubicBezTo>
                      <a:pt x="11717" y="14155"/>
                      <a:pt x="11732" y="14139"/>
                      <a:pt x="11732" y="14124"/>
                    </a:cubicBezTo>
                    <a:cubicBezTo>
                      <a:pt x="11732" y="14109"/>
                      <a:pt x="11732" y="14094"/>
                      <a:pt x="11717" y="14078"/>
                    </a:cubicBezTo>
                    <a:cubicBezTo>
                      <a:pt x="11702" y="14063"/>
                      <a:pt x="11686" y="14063"/>
                      <a:pt x="11671" y="14063"/>
                    </a:cubicBezTo>
                    <a:lnTo>
                      <a:pt x="11641" y="14063"/>
                    </a:lnTo>
                    <a:cubicBezTo>
                      <a:pt x="11610" y="14078"/>
                      <a:pt x="11580" y="14094"/>
                      <a:pt x="11549" y="14109"/>
                    </a:cubicBezTo>
                    <a:lnTo>
                      <a:pt x="11534" y="14124"/>
                    </a:lnTo>
                    <a:cubicBezTo>
                      <a:pt x="11458" y="14155"/>
                      <a:pt x="11397" y="14185"/>
                      <a:pt x="11321" y="14216"/>
                    </a:cubicBezTo>
                    <a:cubicBezTo>
                      <a:pt x="11305" y="14231"/>
                      <a:pt x="11290" y="14231"/>
                      <a:pt x="11275" y="14231"/>
                    </a:cubicBezTo>
                    <a:lnTo>
                      <a:pt x="11214" y="14261"/>
                    </a:lnTo>
                    <a:cubicBezTo>
                      <a:pt x="11168" y="14276"/>
                      <a:pt x="11138" y="14292"/>
                      <a:pt x="11107" y="14307"/>
                    </a:cubicBezTo>
                    <a:lnTo>
                      <a:pt x="11046" y="14322"/>
                    </a:lnTo>
                    <a:cubicBezTo>
                      <a:pt x="11016" y="14337"/>
                      <a:pt x="10986" y="14337"/>
                      <a:pt x="10970" y="14353"/>
                    </a:cubicBezTo>
                    <a:cubicBezTo>
                      <a:pt x="10909" y="14368"/>
                      <a:pt x="10864" y="14383"/>
                      <a:pt x="10818" y="14398"/>
                    </a:cubicBezTo>
                    <a:cubicBezTo>
                      <a:pt x="10727" y="14414"/>
                      <a:pt x="10650" y="14429"/>
                      <a:pt x="10559" y="14459"/>
                    </a:cubicBezTo>
                    <a:cubicBezTo>
                      <a:pt x="10376" y="14505"/>
                      <a:pt x="10193" y="14551"/>
                      <a:pt x="9995" y="14596"/>
                    </a:cubicBezTo>
                    <a:lnTo>
                      <a:pt x="10010" y="14581"/>
                    </a:lnTo>
                    <a:cubicBezTo>
                      <a:pt x="9995" y="14581"/>
                      <a:pt x="9980" y="14596"/>
                      <a:pt x="9965" y="14596"/>
                    </a:cubicBezTo>
                    <a:cubicBezTo>
                      <a:pt x="9904" y="14612"/>
                      <a:pt x="9843" y="14612"/>
                      <a:pt x="9782" y="14627"/>
                    </a:cubicBezTo>
                    <a:cubicBezTo>
                      <a:pt x="9675" y="14642"/>
                      <a:pt x="9569" y="14657"/>
                      <a:pt x="9477" y="14688"/>
                    </a:cubicBezTo>
                    <a:cubicBezTo>
                      <a:pt x="9386" y="14703"/>
                      <a:pt x="9310" y="14718"/>
                      <a:pt x="9233" y="14734"/>
                    </a:cubicBezTo>
                    <a:lnTo>
                      <a:pt x="8929" y="14794"/>
                    </a:lnTo>
                    <a:lnTo>
                      <a:pt x="8898" y="14794"/>
                    </a:lnTo>
                    <a:cubicBezTo>
                      <a:pt x="8776" y="14810"/>
                      <a:pt x="8654" y="14840"/>
                      <a:pt x="8533" y="14855"/>
                    </a:cubicBezTo>
                    <a:cubicBezTo>
                      <a:pt x="8380" y="14871"/>
                      <a:pt x="8243" y="14886"/>
                      <a:pt x="8121" y="14901"/>
                    </a:cubicBezTo>
                    <a:lnTo>
                      <a:pt x="8045" y="14901"/>
                    </a:lnTo>
                    <a:cubicBezTo>
                      <a:pt x="7938" y="14916"/>
                      <a:pt x="7832" y="14916"/>
                      <a:pt x="7710" y="14932"/>
                    </a:cubicBezTo>
                    <a:lnTo>
                      <a:pt x="7695" y="14932"/>
                    </a:lnTo>
                    <a:cubicBezTo>
                      <a:pt x="7634" y="14947"/>
                      <a:pt x="7573" y="14947"/>
                      <a:pt x="7512" y="14962"/>
                    </a:cubicBezTo>
                    <a:cubicBezTo>
                      <a:pt x="7436" y="14977"/>
                      <a:pt x="7359" y="14993"/>
                      <a:pt x="7283" y="15008"/>
                    </a:cubicBezTo>
                    <a:cubicBezTo>
                      <a:pt x="7146" y="15054"/>
                      <a:pt x="7024" y="15084"/>
                      <a:pt x="6902" y="15114"/>
                    </a:cubicBezTo>
                    <a:lnTo>
                      <a:pt x="6887" y="15130"/>
                    </a:lnTo>
                    <a:cubicBezTo>
                      <a:pt x="6765" y="15160"/>
                      <a:pt x="6628" y="15206"/>
                      <a:pt x="6506" y="15252"/>
                    </a:cubicBezTo>
                    <a:lnTo>
                      <a:pt x="6460" y="15267"/>
                    </a:lnTo>
                    <a:cubicBezTo>
                      <a:pt x="6354" y="15313"/>
                      <a:pt x="6232" y="15343"/>
                      <a:pt x="6125" y="15404"/>
                    </a:cubicBezTo>
                    <a:lnTo>
                      <a:pt x="6080" y="15419"/>
                    </a:lnTo>
                    <a:cubicBezTo>
                      <a:pt x="6034" y="15450"/>
                      <a:pt x="5973" y="15465"/>
                      <a:pt x="5927" y="15495"/>
                    </a:cubicBezTo>
                    <a:cubicBezTo>
                      <a:pt x="5866" y="15526"/>
                      <a:pt x="5805" y="15572"/>
                      <a:pt x="5744" y="15602"/>
                    </a:cubicBezTo>
                    <a:cubicBezTo>
                      <a:pt x="5546" y="15709"/>
                      <a:pt x="5287" y="15861"/>
                      <a:pt x="5044" y="16044"/>
                    </a:cubicBezTo>
                    <a:cubicBezTo>
                      <a:pt x="4861" y="16181"/>
                      <a:pt x="4632" y="16349"/>
                      <a:pt x="4404" y="16531"/>
                    </a:cubicBezTo>
                    <a:cubicBezTo>
                      <a:pt x="4206" y="16684"/>
                      <a:pt x="3962" y="16882"/>
                      <a:pt x="3748" y="17080"/>
                    </a:cubicBezTo>
                    <a:cubicBezTo>
                      <a:pt x="3718" y="17110"/>
                      <a:pt x="3703" y="17141"/>
                      <a:pt x="3672" y="17171"/>
                    </a:cubicBezTo>
                    <a:cubicBezTo>
                      <a:pt x="3672" y="17156"/>
                      <a:pt x="3672" y="17141"/>
                      <a:pt x="3688" y="17110"/>
                    </a:cubicBezTo>
                    <a:cubicBezTo>
                      <a:pt x="3703" y="17049"/>
                      <a:pt x="3733" y="16988"/>
                      <a:pt x="3764" y="16928"/>
                    </a:cubicBezTo>
                    <a:lnTo>
                      <a:pt x="3764" y="16882"/>
                    </a:lnTo>
                    <a:cubicBezTo>
                      <a:pt x="3947" y="16410"/>
                      <a:pt x="4114" y="15998"/>
                      <a:pt x="4282" y="15632"/>
                    </a:cubicBezTo>
                    <a:cubicBezTo>
                      <a:pt x="4480" y="15160"/>
                      <a:pt x="4663" y="14764"/>
                      <a:pt x="4845" y="14398"/>
                    </a:cubicBezTo>
                    <a:cubicBezTo>
                      <a:pt x="4937" y="14216"/>
                      <a:pt x="5044" y="14017"/>
                      <a:pt x="5150" y="13819"/>
                    </a:cubicBezTo>
                    <a:cubicBezTo>
                      <a:pt x="5196" y="13728"/>
                      <a:pt x="5242" y="13637"/>
                      <a:pt x="5287" y="13545"/>
                    </a:cubicBezTo>
                    <a:lnTo>
                      <a:pt x="5318" y="13499"/>
                    </a:lnTo>
                    <a:cubicBezTo>
                      <a:pt x="5363" y="13438"/>
                      <a:pt x="5394" y="13362"/>
                      <a:pt x="5424" y="13301"/>
                    </a:cubicBezTo>
                    <a:lnTo>
                      <a:pt x="5470" y="13225"/>
                    </a:lnTo>
                    <a:cubicBezTo>
                      <a:pt x="5470" y="13210"/>
                      <a:pt x="5485" y="13195"/>
                      <a:pt x="5485" y="13179"/>
                    </a:cubicBezTo>
                    <a:lnTo>
                      <a:pt x="5501" y="13164"/>
                    </a:lnTo>
                    <a:lnTo>
                      <a:pt x="5516" y="13149"/>
                    </a:lnTo>
                    <a:cubicBezTo>
                      <a:pt x="5531" y="13149"/>
                      <a:pt x="5546" y="13134"/>
                      <a:pt x="5562" y="13134"/>
                    </a:cubicBezTo>
                    <a:cubicBezTo>
                      <a:pt x="5577" y="13119"/>
                      <a:pt x="5607" y="13103"/>
                      <a:pt x="5622" y="13088"/>
                    </a:cubicBezTo>
                    <a:cubicBezTo>
                      <a:pt x="5638" y="13073"/>
                      <a:pt x="5668" y="13058"/>
                      <a:pt x="5683" y="13042"/>
                    </a:cubicBezTo>
                    <a:cubicBezTo>
                      <a:pt x="5760" y="12981"/>
                      <a:pt x="5851" y="12936"/>
                      <a:pt x="5927" y="12905"/>
                    </a:cubicBezTo>
                    <a:cubicBezTo>
                      <a:pt x="5988" y="12875"/>
                      <a:pt x="6049" y="12844"/>
                      <a:pt x="6110" y="12814"/>
                    </a:cubicBezTo>
                    <a:cubicBezTo>
                      <a:pt x="6140" y="12799"/>
                      <a:pt x="6171" y="12799"/>
                      <a:pt x="6201" y="12783"/>
                    </a:cubicBezTo>
                    <a:lnTo>
                      <a:pt x="6278" y="12753"/>
                    </a:lnTo>
                    <a:cubicBezTo>
                      <a:pt x="6308" y="12738"/>
                      <a:pt x="6354" y="12722"/>
                      <a:pt x="6384" y="12707"/>
                    </a:cubicBezTo>
                    <a:cubicBezTo>
                      <a:pt x="6430" y="12692"/>
                      <a:pt x="6476" y="12677"/>
                      <a:pt x="6521" y="12661"/>
                    </a:cubicBezTo>
                    <a:cubicBezTo>
                      <a:pt x="6582" y="12646"/>
                      <a:pt x="6643" y="12631"/>
                      <a:pt x="6704" y="12601"/>
                    </a:cubicBezTo>
                    <a:lnTo>
                      <a:pt x="6857" y="12570"/>
                    </a:lnTo>
                    <a:lnTo>
                      <a:pt x="6933" y="12540"/>
                    </a:lnTo>
                    <a:lnTo>
                      <a:pt x="7055" y="12509"/>
                    </a:lnTo>
                    <a:lnTo>
                      <a:pt x="7085" y="12509"/>
                    </a:lnTo>
                    <a:cubicBezTo>
                      <a:pt x="7222" y="12479"/>
                      <a:pt x="7359" y="12448"/>
                      <a:pt x="7496" y="12418"/>
                    </a:cubicBezTo>
                    <a:lnTo>
                      <a:pt x="7588" y="12402"/>
                    </a:lnTo>
                    <a:lnTo>
                      <a:pt x="7725" y="12372"/>
                    </a:lnTo>
                    <a:lnTo>
                      <a:pt x="7847" y="12342"/>
                    </a:lnTo>
                    <a:lnTo>
                      <a:pt x="7938" y="12326"/>
                    </a:lnTo>
                    <a:cubicBezTo>
                      <a:pt x="7999" y="12311"/>
                      <a:pt x="8060" y="12296"/>
                      <a:pt x="8121" y="12281"/>
                    </a:cubicBezTo>
                    <a:cubicBezTo>
                      <a:pt x="8182" y="12265"/>
                      <a:pt x="8258" y="12250"/>
                      <a:pt x="8319" y="12235"/>
                    </a:cubicBezTo>
                    <a:lnTo>
                      <a:pt x="8395" y="12220"/>
                    </a:lnTo>
                    <a:cubicBezTo>
                      <a:pt x="8456" y="12204"/>
                      <a:pt x="8502" y="12204"/>
                      <a:pt x="8563" y="12189"/>
                    </a:cubicBezTo>
                    <a:cubicBezTo>
                      <a:pt x="8593" y="12174"/>
                      <a:pt x="8624" y="12174"/>
                      <a:pt x="8654" y="12159"/>
                    </a:cubicBezTo>
                    <a:lnTo>
                      <a:pt x="8731" y="12143"/>
                    </a:lnTo>
                    <a:lnTo>
                      <a:pt x="8776" y="12143"/>
                    </a:lnTo>
                    <a:cubicBezTo>
                      <a:pt x="8822" y="12128"/>
                      <a:pt x="8868" y="12113"/>
                      <a:pt x="8913" y="12098"/>
                    </a:cubicBezTo>
                    <a:cubicBezTo>
                      <a:pt x="8944" y="12098"/>
                      <a:pt x="8959" y="12098"/>
                      <a:pt x="8990" y="12083"/>
                    </a:cubicBezTo>
                    <a:lnTo>
                      <a:pt x="9035" y="12067"/>
                    </a:lnTo>
                    <a:lnTo>
                      <a:pt x="9066" y="12052"/>
                    </a:lnTo>
                    <a:cubicBezTo>
                      <a:pt x="9096" y="12052"/>
                      <a:pt x="9127" y="12037"/>
                      <a:pt x="9157" y="12037"/>
                    </a:cubicBezTo>
                    <a:lnTo>
                      <a:pt x="9218" y="12006"/>
                    </a:lnTo>
                    <a:lnTo>
                      <a:pt x="9279" y="11991"/>
                    </a:lnTo>
                    <a:lnTo>
                      <a:pt x="9325" y="11976"/>
                    </a:lnTo>
                    <a:cubicBezTo>
                      <a:pt x="9355" y="11976"/>
                      <a:pt x="9371" y="11961"/>
                      <a:pt x="9401" y="11945"/>
                    </a:cubicBezTo>
                    <a:cubicBezTo>
                      <a:pt x="9553" y="11900"/>
                      <a:pt x="9706" y="11854"/>
                      <a:pt x="9858" y="11793"/>
                    </a:cubicBezTo>
                    <a:lnTo>
                      <a:pt x="9889" y="11778"/>
                    </a:lnTo>
                    <a:cubicBezTo>
                      <a:pt x="10010" y="11747"/>
                      <a:pt x="10117" y="11702"/>
                      <a:pt x="10239" y="11671"/>
                    </a:cubicBezTo>
                    <a:lnTo>
                      <a:pt x="10391" y="11610"/>
                    </a:lnTo>
                    <a:lnTo>
                      <a:pt x="10437" y="11595"/>
                    </a:lnTo>
                    <a:cubicBezTo>
                      <a:pt x="10589" y="11549"/>
                      <a:pt x="10757" y="11488"/>
                      <a:pt x="10925" y="11427"/>
                    </a:cubicBezTo>
                    <a:lnTo>
                      <a:pt x="10955" y="11412"/>
                    </a:lnTo>
                    <a:cubicBezTo>
                      <a:pt x="10986" y="11397"/>
                      <a:pt x="11016" y="11397"/>
                      <a:pt x="11046" y="11382"/>
                    </a:cubicBezTo>
                    <a:cubicBezTo>
                      <a:pt x="11092" y="11366"/>
                      <a:pt x="11123" y="11351"/>
                      <a:pt x="11153" y="11336"/>
                    </a:cubicBezTo>
                    <a:lnTo>
                      <a:pt x="11184" y="11321"/>
                    </a:lnTo>
                    <a:cubicBezTo>
                      <a:pt x="11260" y="11290"/>
                      <a:pt x="11321" y="11260"/>
                      <a:pt x="11382" y="11229"/>
                    </a:cubicBezTo>
                    <a:lnTo>
                      <a:pt x="11427" y="11214"/>
                    </a:lnTo>
                    <a:lnTo>
                      <a:pt x="11504" y="11168"/>
                    </a:lnTo>
                    <a:lnTo>
                      <a:pt x="11534" y="11153"/>
                    </a:lnTo>
                    <a:lnTo>
                      <a:pt x="11549" y="11153"/>
                    </a:lnTo>
                    <a:cubicBezTo>
                      <a:pt x="11580" y="11138"/>
                      <a:pt x="11610" y="11123"/>
                      <a:pt x="11625" y="11107"/>
                    </a:cubicBezTo>
                    <a:cubicBezTo>
                      <a:pt x="11717" y="11062"/>
                      <a:pt x="11793" y="11016"/>
                      <a:pt x="11884" y="10970"/>
                    </a:cubicBezTo>
                    <a:cubicBezTo>
                      <a:pt x="11976" y="10909"/>
                      <a:pt x="12083" y="10848"/>
                      <a:pt x="12174" y="10787"/>
                    </a:cubicBezTo>
                    <a:lnTo>
                      <a:pt x="12326" y="10696"/>
                    </a:lnTo>
                    <a:cubicBezTo>
                      <a:pt x="12494" y="10605"/>
                      <a:pt x="12646" y="10513"/>
                      <a:pt x="12783" y="10422"/>
                    </a:cubicBezTo>
                    <a:cubicBezTo>
                      <a:pt x="12936" y="10330"/>
                      <a:pt x="13088" y="10224"/>
                      <a:pt x="13225" y="10117"/>
                    </a:cubicBezTo>
                    <a:cubicBezTo>
                      <a:pt x="13271" y="10087"/>
                      <a:pt x="13286" y="10026"/>
                      <a:pt x="13256" y="9980"/>
                    </a:cubicBezTo>
                    <a:cubicBezTo>
                      <a:pt x="13225" y="9965"/>
                      <a:pt x="13210" y="9949"/>
                      <a:pt x="13179" y="9949"/>
                    </a:cubicBezTo>
                    <a:cubicBezTo>
                      <a:pt x="13149" y="9949"/>
                      <a:pt x="13134" y="9949"/>
                      <a:pt x="13119" y="9965"/>
                    </a:cubicBezTo>
                    <a:cubicBezTo>
                      <a:pt x="13027" y="10026"/>
                      <a:pt x="12936" y="10087"/>
                      <a:pt x="12844" y="10148"/>
                    </a:cubicBezTo>
                    <a:lnTo>
                      <a:pt x="12738" y="10239"/>
                    </a:lnTo>
                    <a:lnTo>
                      <a:pt x="12646" y="10300"/>
                    </a:lnTo>
                    <a:lnTo>
                      <a:pt x="12601" y="10330"/>
                    </a:lnTo>
                    <a:lnTo>
                      <a:pt x="12585" y="10346"/>
                    </a:lnTo>
                    <a:cubicBezTo>
                      <a:pt x="12540" y="10376"/>
                      <a:pt x="12479" y="10407"/>
                      <a:pt x="12433" y="10437"/>
                    </a:cubicBezTo>
                    <a:cubicBezTo>
                      <a:pt x="12296" y="10513"/>
                      <a:pt x="12143" y="10620"/>
                      <a:pt x="11991" y="10711"/>
                    </a:cubicBezTo>
                    <a:cubicBezTo>
                      <a:pt x="11915" y="10757"/>
                      <a:pt x="11823" y="10803"/>
                      <a:pt x="11747" y="10848"/>
                    </a:cubicBezTo>
                    <a:cubicBezTo>
                      <a:pt x="11702" y="10879"/>
                      <a:pt x="11671" y="10894"/>
                      <a:pt x="11625" y="10925"/>
                    </a:cubicBezTo>
                    <a:cubicBezTo>
                      <a:pt x="11595" y="10940"/>
                      <a:pt x="11564" y="10955"/>
                      <a:pt x="11534" y="10970"/>
                    </a:cubicBezTo>
                    <a:cubicBezTo>
                      <a:pt x="11534" y="10970"/>
                      <a:pt x="11519" y="10970"/>
                      <a:pt x="11519" y="10986"/>
                    </a:cubicBezTo>
                    <a:lnTo>
                      <a:pt x="11488" y="11001"/>
                    </a:lnTo>
                    <a:lnTo>
                      <a:pt x="11443" y="11016"/>
                    </a:lnTo>
                    <a:lnTo>
                      <a:pt x="11382" y="11046"/>
                    </a:lnTo>
                    <a:lnTo>
                      <a:pt x="11366" y="11062"/>
                    </a:lnTo>
                    <a:cubicBezTo>
                      <a:pt x="11336" y="11077"/>
                      <a:pt x="11321" y="11077"/>
                      <a:pt x="11305" y="11092"/>
                    </a:cubicBezTo>
                    <a:lnTo>
                      <a:pt x="11275" y="11107"/>
                    </a:lnTo>
                    <a:lnTo>
                      <a:pt x="11245" y="11107"/>
                    </a:lnTo>
                    <a:lnTo>
                      <a:pt x="11184" y="11138"/>
                    </a:lnTo>
                    <a:lnTo>
                      <a:pt x="11138" y="11153"/>
                    </a:lnTo>
                    <a:cubicBezTo>
                      <a:pt x="11092" y="11184"/>
                      <a:pt x="11031" y="11199"/>
                      <a:pt x="10986" y="11214"/>
                    </a:cubicBezTo>
                    <a:cubicBezTo>
                      <a:pt x="10940" y="11229"/>
                      <a:pt x="10894" y="11260"/>
                      <a:pt x="10848" y="11275"/>
                    </a:cubicBezTo>
                    <a:lnTo>
                      <a:pt x="10787" y="11290"/>
                    </a:lnTo>
                    <a:cubicBezTo>
                      <a:pt x="10727" y="11321"/>
                      <a:pt x="10666" y="11336"/>
                      <a:pt x="10605" y="11351"/>
                    </a:cubicBezTo>
                    <a:cubicBezTo>
                      <a:pt x="10544" y="11366"/>
                      <a:pt x="10498" y="11397"/>
                      <a:pt x="10437" y="11412"/>
                    </a:cubicBezTo>
                    <a:cubicBezTo>
                      <a:pt x="10315" y="11443"/>
                      <a:pt x="10193" y="11488"/>
                      <a:pt x="10071" y="11519"/>
                    </a:cubicBezTo>
                    <a:cubicBezTo>
                      <a:pt x="9919" y="11580"/>
                      <a:pt x="9751" y="11625"/>
                      <a:pt x="9584" y="11686"/>
                    </a:cubicBezTo>
                    <a:lnTo>
                      <a:pt x="9340" y="11763"/>
                    </a:lnTo>
                    <a:lnTo>
                      <a:pt x="9264" y="11793"/>
                    </a:lnTo>
                    <a:lnTo>
                      <a:pt x="9218" y="11808"/>
                    </a:lnTo>
                    <a:lnTo>
                      <a:pt x="9172" y="11823"/>
                    </a:lnTo>
                    <a:lnTo>
                      <a:pt x="9096" y="11839"/>
                    </a:lnTo>
                    <a:lnTo>
                      <a:pt x="9035" y="11854"/>
                    </a:lnTo>
                    <a:lnTo>
                      <a:pt x="8959" y="11884"/>
                    </a:lnTo>
                    <a:lnTo>
                      <a:pt x="8944" y="11884"/>
                    </a:lnTo>
                    <a:cubicBezTo>
                      <a:pt x="8944" y="11884"/>
                      <a:pt x="8959" y="11869"/>
                      <a:pt x="8959" y="11869"/>
                    </a:cubicBezTo>
                    <a:cubicBezTo>
                      <a:pt x="8974" y="11839"/>
                      <a:pt x="9005" y="11808"/>
                      <a:pt x="9020" y="11793"/>
                    </a:cubicBezTo>
                    <a:lnTo>
                      <a:pt x="9066" y="11747"/>
                    </a:lnTo>
                    <a:cubicBezTo>
                      <a:pt x="9096" y="11702"/>
                      <a:pt x="9142" y="11656"/>
                      <a:pt x="9188" y="11610"/>
                    </a:cubicBezTo>
                    <a:lnTo>
                      <a:pt x="9218" y="11580"/>
                    </a:lnTo>
                    <a:cubicBezTo>
                      <a:pt x="9249" y="11549"/>
                      <a:pt x="9279" y="11519"/>
                      <a:pt x="9310" y="11473"/>
                    </a:cubicBezTo>
                    <a:lnTo>
                      <a:pt x="9340" y="11443"/>
                    </a:lnTo>
                    <a:cubicBezTo>
                      <a:pt x="9371" y="11412"/>
                      <a:pt x="9416" y="11382"/>
                      <a:pt x="9447" y="11351"/>
                    </a:cubicBezTo>
                    <a:lnTo>
                      <a:pt x="9492" y="11305"/>
                    </a:lnTo>
                    <a:lnTo>
                      <a:pt x="9538" y="11260"/>
                    </a:lnTo>
                    <a:lnTo>
                      <a:pt x="9553" y="11245"/>
                    </a:lnTo>
                    <a:lnTo>
                      <a:pt x="9584" y="11199"/>
                    </a:lnTo>
                    <a:lnTo>
                      <a:pt x="9706" y="11062"/>
                    </a:lnTo>
                    <a:cubicBezTo>
                      <a:pt x="9736" y="11031"/>
                      <a:pt x="9751" y="11001"/>
                      <a:pt x="9782" y="10970"/>
                    </a:cubicBezTo>
                    <a:lnTo>
                      <a:pt x="9797" y="10955"/>
                    </a:lnTo>
                    <a:cubicBezTo>
                      <a:pt x="9828" y="10909"/>
                      <a:pt x="9873" y="10879"/>
                      <a:pt x="9904" y="10833"/>
                    </a:cubicBezTo>
                    <a:cubicBezTo>
                      <a:pt x="9919" y="10787"/>
                      <a:pt x="9949" y="10757"/>
                      <a:pt x="9980" y="10727"/>
                    </a:cubicBezTo>
                    <a:lnTo>
                      <a:pt x="9980" y="10711"/>
                    </a:lnTo>
                    <a:cubicBezTo>
                      <a:pt x="10026" y="10666"/>
                      <a:pt x="10056" y="10620"/>
                      <a:pt x="10087" y="10574"/>
                    </a:cubicBezTo>
                    <a:cubicBezTo>
                      <a:pt x="10087" y="10559"/>
                      <a:pt x="10087" y="10528"/>
                      <a:pt x="10087" y="10513"/>
                    </a:cubicBezTo>
                    <a:cubicBezTo>
                      <a:pt x="10087" y="10498"/>
                      <a:pt x="10071" y="10483"/>
                      <a:pt x="10056" y="10467"/>
                    </a:cubicBezTo>
                    <a:lnTo>
                      <a:pt x="10026" y="10467"/>
                    </a:lnTo>
                    <a:cubicBezTo>
                      <a:pt x="9995" y="10467"/>
                      <a:pt x="9980" y="10483"/>
                      <a:pt x="9965" y="10498"/>
                    </a:cubicBezTo>
                    <a:cubicBezTo>
                      <a:pt x="9949" y="10528"/>
                      <a:pt x="9934" y="10544"/>
                      <a:pt x="9919" y="10574"/>
                    </a:cubicBezTo>
                    <a:cubicBezTo>
                      <a:pt x="9873" y="10635"/>
                      <a:pt x="9843" y="10681"/>
                      <a:pt x="9812" y="10711"/>
                    </a:cubicBezTo>
                    <a:cubicBezTo>
                      <a:pt x="9797" y="10742"/>
                      <a:pt x="9782" y="10757"/>
                      <a:pt x="9767" y="10772"/>
                    </a:cubicBezTo>
                    <a:cubicBezTo>
                      <a:pt x="9751" y="10803"/>
                      <a:pt x="9736" y="10818"/>
                      <a:pt x="9721" y="10848"/>
                    </a:cubicBezTo>
                    <a:lnTo>
                      <a:pt x="9690" y="10879"/>
                    </a:lnTo>
                    <a:cubicBezTo>
                      <a:pt x="9660" y="10909"/>
                      <a:pt x="9645" y="10940"/>
                      <a:pt x="9614" y="10970"/>
                    </a:cubicBezTo>
                    <a:lnTo>
                      <a:pt x="9569" y="11031"/>
                    </a:lnTo>
                    <a:cubicBezTo>
                      <a:pt x="9553" y="11062"/>
                      <a:pt x="9523" y="11092"/>
                      <a:pt x="9492" y="11123"/>
                    </a:cubicBezTo>
                    <a:cubicBezTo>
                      <a:pt x="9462" y="11153"/>
                      <a:pt x="9447" y="11184"/>
                      <a:pt x="9416" y="11214"/>
                    </a:cubicBezTo>
                    <a:lnTo>
                      <a:pt x="9355" y="11275"/>
                    </a:lnTo>
                    <a:lnTo>
                      <a:pt x="9294" y="11351"/>
                    </a:lnTo>
                    <a:lnTo>
                      <a:pt x="9218" y="11427"/>
                    </a:lnTo>
                    <a:cubicBezTo>
                      <a:pt x="9142" y="11504"/>
                      <a:pt x="9066" y="11595"/>
                      <a:pt x="8990" y="11686"/>
                    </a:cubicBezTo>
                    <a:lnTo>
                      <a:pt x="8974" y="11717"/>
                    </a:lnTo>
                    <a:cubicBezTo>
                      <a:pt x="8944" y="11747"/>
                      <a:pt x="8929" y="11778"/>
                      <a:pt x="8898" y="11808"/>
                    </a:cubicBezTo>
                    <a:lnTo>
                      <a:pt x="8852" y="11854"/>
                    </a:lnTo>
                    <a:cubicBezTo>
                      <a:pt x="8852" y="11869"/>
                      <a:pt x="8837" y="11884"/>
                      <a:pt x="8822" y="11900"/>
                    </a:cubicBezTo>
                    <a:lnTo>
                      <a:pt x="8822" y="11915"/>
                    </a:lnTo>
                    <a:lnTo>
                      <a:pt x="8761" y="11930"/>
                    </a:lnTo>
                    <a:cubicBezTo>
                      <a:pt x="8715" y="11945"/>
                      <a:pt x="8654" y="11961"/>
                      <a:pt x="8593" y="11976"/>
                    </a:cubicBezTo>
                    <a:cubicBezTo>
                      <a:pt x="8426" y="12006"/>
                      <a:pt x="8243" y="12052"/>
                      <a:pt x="8060" y="12083"/>
                    </a:cubicBezTo>
                    <a:cubicBezTo>
                      <a:pt x="7999" y="12098"/>
                      <a:pt x="7938" y="12113"/>
                      <a:pt x="7877" y="12128"/>
                    </a:cubicBezTo>
                    <a:lnTo>
                      <a:pt x="7801" y="12143"/>
                    </a:lnTo>
                    <a:lnTo>
                      <a:pt x="7771" y="12159"/>
                    </a:lnTo>
                    <a:lnTo>
                      <a:pt x="7588" y="12204"/>
                    </a:lnTo>
                    <a:lnTo>
                      <a:pt x="7481" y="12220"/>
                    </a:lnTo>
                    <a:cubicBezTo>
                      <a:pt x="7359" y="12250"/>
                      <a:pt x="7222" y="12281"/>
                      <a:pt x="7100" y="12311"/>
                    </a:cubicBezTo>
                    <a:lnTo>
                      <a:pt x="7039" y="12326"/>
                    </a:lnTo>
                    <a:cubicBezTo>
                      <a:pt x="6978" y="12342"/>
                      <a:pt x="6918" y="12357"/>
                      <a:pt x="6857" y="12372"/>
                    </a:cubicBezTo>
                    <a:lnTo>
                      <a:pt x="6765" y="12402"/>
                    </a:lnTo>
                    <a:lnTo>
                      <a:pt x="6674" y="12433"/>
                    </a:lnTo>
                    <a:cubicBezTo>
                      <a:pt x="6659" y="12433"/>
                      <a:pt x="6628" y="12448"/>
                      <a:pt x="6598" y="12463"/>
                    </a:cubicBezTo>
                    <a:lnTo>
                      <a:pt x="6567" y="12479"/>
                    </a:lnTo>
                    <a:lnTo>
                      <a:pt x="6445" y="12509"/>
                    </a:lnTo>
                    <a:cubicBezTo>
                      <a:pt x="6430" y="12524"/>
                      <a:pt x="6415" y="12524"/>
                      <a:pt x="6400" y="12524"/>
                    </a:cubicBezTo>
                    <a:cubicBezTo>
                      <a:pt x="6369" y="12540"/>
                      <a:pt x="6354" y="12540"/>
                      <a:pt x="6323" y="12555"/>
                    </a:cubicBezTo>
                    <a:cubicBezTo>
                      <a:pt x="6278" y="12570"/>
                      <a:pt x="6217" y="12601"/>
                      <a:pt x="6156" y="12631"/>
                    </a:cubicBezTo>
                    <a:lnTo>
                      <a:pt x="6064" y="12661"/>
                    </a:lnTo>
                    <a:cubicBezTo>
                      <a:pt x="6034" y="12677"/>
                      <a:pt x="6003" y="12692"/>
                      <a:pt x="5973" y="12707"/>
                    </a:cubicBezTo>
                    <a:cubicBezTo>
                      <a:pt x="5912" y="12738"/>
                      <a:pt x="5866" y="12768"/>
                      <a:pt x="5821" y="12799"/>
                    </a:cubicBezTo>
                    <a:cubicBezTo>
                      <a:pt x="5729" y="12844"/>
                      <a:pt x="5668" y="12890"/>
                      <a:pt x="5607" y="12920"/>
                    </a:cubicBezTo>
                    <a:cubicBezTo>
                      <a:pt x="5622" y="12890"/>
                      <a:pt x="5638" y="12875"/>
                      <a:pt x="5653" y="12844"/>
                    </a:cubicBezTo>
                    <a:lnTo>
                      <a:pt x="5683" y="12753"/>
                    </a:lnTo>
                    <a:lnTo>
                      <a:pt x="5760" y="12585"/>
                    </a:lnTo>
                    <a:cubicBezTo>
                      <a:pt x="5866" y="12387"/>
                      <a:pt x="5958" y="12189"/>
                      <a:pt x="6049" y="12006"/>
                    </a:cubicBezTo>
                    <a:lnTo>
                      <a:pt x="6064" y="11961"/>
                    </a:lnTo>
                    <a:cubicBezTo>
                      <a:pt x="6125" y="11869"/>
                      <a:pt x="6171" y="11763"/>
                      <a:pt x="6232" y="11671"/>
                    </a:cubicBezTo>
                    <a:cubicBezTo>
                      <a:pt x="6293" y="11549"/>
                      <a:pt x="6354" y="11427"/>
                      <a:pt x="6430" y="11305"/>
                    </a:cubicBezTo>
                    <a:cubicBezTo>
                      <a:pt x="6552" y="11092"/>
                      <a:pt x="6689" y="10894"/>
                      <a:pt x="6811" y="10696"/>
                    </a:cubicBezTo>
                    <a:lnTo>
                      <a:pt x="6841" y="10666"/>
                    </a:lnTo>
                    <a:lnTo>
                      <a:pt x="6918" y="10559"/>
                    </a:lnTo>
                    <a:cubicBezTo>
                      <a:pt x="6948" y="10513"/>
                      <a:pt x="6978" y="10467"/>
                      <a:pt x="7009" y="10437"/>
                    </a:cubicBezTo>
                    <a:cubicBezTo>
                      <a:pt x="7039" y="10376"/>
                      <a:pt x="7070" y="10330"/>
                      <a:pt x="7116" y="10285"/>
                    </a:cubicBezTo>
                    <a:cubicBezTo>
                      <a:pt x="7131" y="10269"/>
                      <a:pt x="7146" y="10239"/>
                      <a:pt x="7161" y="10224"/>
                    </a:cubicBezTo>
                    <a:cubicBezTo>
                      <a:pt x="7177" y="10208"/>
                      <a:pt x="7192" y="10178"/>
                      <a:pt x="7222" y="10163"/>
                    </a:cubicBezTo>
                    <a:lnTo>
                      <a:pt x="7237" y="10132"/>
                    </a:lnTo>
                    <a:lnTo>
                      <a:pt x="7268" y="10102"/>
                    </a:lnTo>
                    <a:lnTo>
                      <a:pt x="7329" y="10041"/>
                    </a:lnTo>
                    <a:lnTo>
                      <a:pt x="7390" y="9949"/>
                    </a:lnTo>
                    <a:cubicBezTo>
                      <a:pt x="7420" y="9919"/>
                      <a:pt x="7466" y="9873"/>
                      <a:pt x="7496" y="9843"/>
                    </a:cubicBezTo>
                    <a:cubicBezTo>
                      <a:pt x="7512" y="9828"/>
                      <a:pt x="7527" y="9797"/>
                      <a:pt x="7557" y="9782"/>
                    </a:cubicBezTo>
                    <a:cubicBezTo>
                      <a:pt x="7649" y="9675"/>
                      <a:pt x="7740" y="9569"/>
                      <a:pt x="7847" y="9477"/>
                    </a:cubicBezTo>
                    <a:cubicBezTo>
                      <a:pt x="7877" y="9431"/>
                      <a:pt x="7923" y="9386"/>
                      <a:pt x="7969" y="9340"/>
                    </a:cubicBezTo>
                    <a:cubicBezTo>
                      <a:pt x="8045" y="9279"/>
                      <a:pt x="8121" y="9203"/>
                      <a:pt x="8197" y="9112"/>
                    </a:cubicBezTo>
                    <a:cubicBezTo>
                      <a:pt x="8304" y="8990"/>
                      <a:pt x="8426" y="8868"/>
                      <a:pt x="8548" y="8746"/>
                    </a:cubicBezTo>
                    <a:lnTo>
                      <a:pt x="8639" y="8654"/>
                    </a:lnTo>
                    <a:cubicBezTo>
                      <a:pt x="8685" y="8593"/>
                      <a:pt x="8746" y="8533"/>
                      <a:pt x="8807" y="8472"/>
                    </a:cubicBezTo>
                    <a:lnTo>
                      <a:pt x="8807" y="8456"/>
                    </a:lnTo>
                    <a:lnTo>
                      <a:pt x="8822" y="8456"/>
                    </a:lnTo>
                    <a:lnTo>
                      <a:pt x="8913" y="8411"/>
                    </a:lnTo>
                    <a:cubicBezTo>
                      <a:pt x="8929" y="8395"/>
                      <a:pt x="8959" y="8380"/>
                      <a:pt x="8990" y="8365"/>
                    </a:cubicBezTo>
                    <a:lnTo>
                      <a:pt x="8974" y="8365"/>
                    </a:lnTo>
                    <a:lnTo>
                      <a:pt x="9051" y="8319"/>
                    </a:lnTo>
                    <a:lnTo>
                      <a:pt x="9081" y="8319"/>
                    </a:lnTo>
                    <a:lnTo>
                      <a:pt x="9127" y="8289"/>
                    </a:lnTo>
                    <a:lnTo>
                      <a:pt x="9157" y="8274"/>
                    </a:lnTo>
                    <a:cubicBezTo>
                      <a:pt x="9172" y="8258"/>
                      <a:pt x="9203" y="8258"/>
                      <a:pt x="9233" y="8243"/>
                    </a:cubicBezTo>
                    <a:lnTo>
                      <a:pt x="9264" y="8228"/>
                    </a:lnTo>
                    <a:lnTo>
                      <a:pt x="9294" y="8213"/>
                    </a:lnTo>
                    <a:cubicBezTo>
                      <a:pt x="9310" y="8213"/>
                      <a:pt x="9325" y="8197"/>
                      <a:pt x="9355" y="8182"/>
                    </a:cubicBezTo>
                    <a:lnTo>
                      <a:pt x="9431" y="8152"/>
                    </a:lnTo>
                    <a:cubicBezTo>
                      <a:pt x="9477" y="8136"/>
                      <a:pt x="9523" y="8121"/>
                      <a:pt x="9569" y="8106"/>
                    </a:cubicBezTo>
                    <a:cubicBezTo>
                      <a:pt x="9614" y="8091"/>
                      <a:pt x="9660" y="8075"/>
                      <a:pt x="9706" y="8060"/>
                    </a:cubicBezTo>
                    <a:lnTo>
                      <a:pt x="9812" y="8015"/>
                    </a:lnTo>
                    <a:lnTo>
                      <a:pt x="9828" y="8015"/>
                    </a:lnTo>
                    <a:lnTo>
                      <a:pt x="9843" y="7999"/>
                    </a:lnTo>
                    <a:lnTo>
                      <a:pt x="9873" y="7984"/>
                    </a:lnTo>
                    <a:lnTo>
                      <a:pt x="9904" y="7984"/>
                    </a:lnTo>
                    <a:lnTo>
                      <a:pt x="9904" y="7969"/>
                    </a:lnTo>
                    <a:lnTo>
                      <a:pt x="9919" y="7969"/>
                    </a:lnTo>
                    <a:cubicBezTo>
                      <a:pt x="9934" y="7969"/>
                      <a:pt x="9965" y="7954"/>
                      <a:pt x="9980" y="7954"/>
                    </a:cubicBezTo>
                    <a:lnTo>
                      <a:pt x="9995" y="7938"/>
                    </a:lnTo>
                    <a:lnTo>
                      <a:pt x="10026" y="7938"/>
                    </a:lnTo>
                    <a:lnTo>
                      <a:pt x="10056" y="7923"/>
                    </a:lnTo>
                    <a:lnTo>
                      <a:pt x="10239" y="7862"/>
                    </a:lnTo>
                    <a:cubicBezTo>
                      <a:pt x="10346" y="7816"/>
                      <a:pt x="10437" y="7786"/>
                      <a:pt x="10544" y="7756"/>
                    </a:cubicBezTo>
                    <a:cubicBezTo>
                      <a:pt x="10589" y="7740"/>
                      <a:pt x="10635" y="7725"/>
                      <a:pt x="10681" y="7695"/>
                    </a:cubicBezTo>
                    <a:cubicBezTo>
                      <a:pt x="10711" y="7695"/>
                      <a:pt x="10742" y="7679"/>
                      <a:pt x="10772" y="7664"/>
                    </a:cubicBezTo>
                    <a:cubicBezTo>
                      <a:pt x="10787" y="7664"/>
                      <a:pt x="10818" y="7649"/>
                      <a:pt x="10848" y="7634"/>
                    </a:cubicBezTo>
                    <a:lnTo>
                      <a:pt x="10879" y="7634"/>
                    </a:lnTo>
                    <a:lnTo>
                      <a:pt x="10909" y="7618"/>
                    </a:lnTo>
                    <a:cubicBezTo>
                      <a:pt x="10925" y="7603"/>
                      <a:pt x="10955" y="7588"/>
                      <a:pt x="10970" y="7588"/>
                    </a:cubicBezTo>
                    <a:cubicBezTo>
                      <a:pt x="11016" y="7573"/>
                      <a:pt x="11046" y="7542"/>
                      <a:pt x="11092" y="7527"/>
                    </a:cubicBezTo>
                    <a:lnTo>
                      <a:pt x="11107" y="7512"/>
                    </a:lnTo>
                    <a:lnTo>
                      <a:pt x="11138" y="7496"/>
                    </a:lnTo>
                    <a:cubicBezTo>
                      <a:pt x="11153" y="7496"/>
                      <a:pt x="11184" y="7481"/>
                      <a:pt x="11199" y="7466"/>
                    </a:cubicBezTo>
                    <a:lnTo>
                      <a:pt x="11275" y="7436"/>
                    </a:lnTo>
                    <a:lnTo>
                      <a:pt x="11336" y="7390"/>
                    </a:lnTo>
                    <a:lnTo>
                      <a:pt x="11366" y="7375"/>
                    </a:lnTo>
                    <a:cubicBezTo>
                      <a:pt x="11382" y="7359"/>
                      <a:pt x="11412" y="7359"/>
                      <a:pt x="11427" y="7344"/>
                    </a:cubicBezTo>
                    <a:lnTo>
                      <a:pt x="11458" y="7329"/>
                    </a:lnTo>
                    <a:lnTo>
                      <a:pt x="11473" y="7314"/>
                    </a:lnTo>
                    <a:cubicBezTo>
                      <a:pt x="11488" y="7298"/>
                      <a:pt x="11488" y="7298"/>
                      <a:pt x="11504" y="7298"/>
                    </a:cubicBezTo>
                    <a:lnTo>
                      <a:pt x="11534" y="7268"/>
                    </a:lnTo>
                    <a:lnTo>
                      <a:pt x="11549" y="7253"/>
                    </a:lnTo>
                    <a:lnTo>
                      <a:pt x="11564" y="7253"/>
                    </a:lnTo>
                    <a:lnTo>
                      <a:pt x="11564" y="7237"/>
                    </a:lnTo>
                    <a:lnTo>
                      <a:pt x="11595" y="7237"/>
                    </a:lnTo>
                    <a:lnTo>
                      <a:pt x="11625" y="7207"/>
                    </a:lnTo>
                    <a:lnTo>
                      <a:pt x="11641" y="7207"/>
                    </a:lnTo>
                    <a:lnTo>
                      <a:pt x="11641" y="7192"/>
                    </a:lnTo>
                    <a:lnTo>
                      <a:pt x="11656" y="7192"/>
                    </a:lnTo>
                    <a:cubicBezTo>
                      <a:pt x="11671" y="7177"/>
                      <a:pt x="11686" y="7161"/>
                      <a:pt x="11702" y="7146"/>
                    </a:cubicBezTo>
                    <a:lnTo>
                      <a:pt x="11732" y="7131"/>
                    </a:lnTo>
                    <a:lnTo>
                      <a:pt x="11793" y="7085"/>
                    </a:lnTo>
                    <a:lnTo>
                      <a:pt x="11854" y="7039"/>
                    </a:lnTo>
                    <a:cubicBezTo>
                      <a:pt x="11869" y="7024"/>
                      <a:pt x="11884" y="7009"/>
                      <a:pt x="11900" y="6994"/>
                    </a:cubicBezTo>
                    <a:lnTo>
                      <a:pt x="11930" y="6978"/>
                    </a:lnTo>
                    <a:lnTo>
                      <a:pt x="11961" y="6963"/>
                    </a:lnTo>
                    <a:cubicBezTo>
                      <a:pt x="11976" y="6948"/>
                      <a:pt x="11991" y="6933"/>
                      <a:pt x="12022" y="6902"/>
                    </a:cubicBezTo>
                    <a:cubicBezTo>
                      <a:pt x="12128" y="6811"/>
                      <a:pt x="12265" y="6704"/>
                      <a:pt x="12402" y="6582"/>
                    </a:cubicBezTo>
                    <a:cubicBezTo>
                      <a:pt x="12433" y="6552"/>
                      <a:pt x="12433" y="6521"/>
                      <a:pt x="12418" y="6491"/>
                    </a:cubicBezTo>
                    <a:cubicBezTo>
                      <a:pt x="12402" y="6476"/>
                      <a:pt x="12387" y="6460"/>
                      <a:pt x="12357" y="6460"/>
                    </a:cubicBezTo>
                    <a:cubicBezTo>
                      <a:pt x="12342" y="6460"/>
                      <a:pt x="12326" y="6460"/>
                      <a:pt x="12326" y="6476"/>
                    </a:cubicBezTo>
                    <a:lnTo>
                      <a:pt x="12265" y="6521"/>
                    </a:lnTo>
                    <a:cubicBezTo>
                      <a:pt x="12204" y="6552"/>
                      <a:pt x="12159" y="6582"/>
                      <a:pt x="12113" y="6628"/>
                    </a:cubicBezTo>
                    <a:cubicBezTo>
                      <a:pt x="12067" y="6659"/>
                      <a:pt x="12022" y="6689"/>
                      <a:pt x="11991" y="6719"/>
                    </a:cubicBezTo>
                    <a:lnTo>
                      <a:pt x="11915" y="6765"/>
                    </a:lnTo>
                    <a:cubicBezTo>
                      <a:pt x="11884" y="6796"/>
                      <a:pt x="11854" y="6811"/>
                      <a:pt x="11839" y="6826"/>
                    </a:cubicBezTo>
                    <a:cubicBezTo>
                      <a:pt x="11808" y="6857"/>
                      <a:pt x="11778" y="6872"/>
                      <a:pt x="11747" y="6887"/>
                    </a:cubicBezTo>
                    <a:lnTo>
                      <a:pt x="11671" y="6948"/>
                    </a:lnTo>
                    <a:lnTo>
                      <a:pt x="11641" y="6978"/>
                    </a:lnTo>
                    <a:lnTo>
                      <a:pt x="11610" y="6994"/>
                    </a:lnTo>
                    <a:cubicBezTo>
                      <a:pt x="11595" y="7009"/>
                      <a:pt x="11564" y="7024"/>
                      <a:pt x="11549" y="7039"/>
                    </a:cubicBezTo>
                    <a:cubicBezTo>
                      <a:pt x="11473" y="7085"/>
                      <a:pt x="11397" y="7131"/>
                      <a:pt x="11336" y="7177"/>
                    </a:cubicBezTo>
                    <a:cubicBezTo>
                      <a:pt x="11321" y="7192"/>
                      <a:pt x="11321" y="7192"/>
                      <a:pt x="11305" y="7192"/>
                    </a:cubicBezTo>
                    <a:cubicBezTo>
                      <a:pt x="11275" y="7207"/>
                      <a:pt x="11245" y="7222"/>
                      <a:pt x="11229" y="7237"/>
                    </a:cubicBezTo>
                    <a:lnTo>
                      <a:pt x="11107" y="7314"/>
                    </a:lnTo>
                    <a:cubicBezTo>
                      <a:pt x="11046" y="7344"/>
                      <a:pt x="10986" y="7375"/>
                      <a:pt x="10909" y="7405"/>
                    </a:cubicBezTo>
                    <a:cubicBezTo>
                      <a:pt x="10909" y="7420"/>
                      <a:pt x="10894" y="7420"/>
                      <a:pt x="10879" y="7420"/>
                    </a:cubicBezTo>
                    <a:lnTo>
                      <a:pt x="10864" y="7436"/>
                    </a:lnTo>
                    <a:lnTo>
                      <a:pt x="10772" y="7481"/>
                    </a:lnTo>
                    <a:cubicBezTo>
                      <a:pt x="10635" y="7542"/>
                      <a:pt x="10483" y="7588"/>
                      <a:pt x="10346" y="7649"/>
                    </a:cubicBezTo>
                    <a:lnTo>
                      <a:pt x="10300" y="7664"/>
                    </a:lnTo>
                    <a:cubicBezTo>
                      <a:pt x="10224" y="7695"/>
                      <a:pt x="10163" y="7725"/>
                      <a:pt x="10087" y="7740"/>
                    </a:cubicBezTo>
                    <a:cubicBezTo>
                      <a:pt x="10010" y="7771"/>
                      <a:pt x="9919" y="7801"/>
                      <a:pt x="9843" y="7847"/>
                    </a:cubicBezTo>
                    <a:cubicBezTo>
                      <a:pt x="9706" y="7893"/>
                      <a:pt x="9553" y="7954"/>
                      <a:pt x="9386" y="8030"/>
                    </a:cubicBezTo>
                    <a:cubicBezTo>
                      <a:pt x="9310" y="8060"/>
                      <a:pt x="9249" y="8091"/>
                      <a:pt x="9188" y="8121"/>
                    </a:cubicBezTo>
                    <a:lnTo>
                      <a:pt x="9142" y="8136"/>
                    </a:lnTo>
                    <a:cubicBezTo>
                      <a:pt x="9119" y="8148"/>
                      <a:pt x="9096" y="8159"/>
                      <a:pt x="9073" y="8171"/>
                    </a:cubicBezTo>
                    <a:lnTo>
                      <a:pt x="9073" y="8171"/>
                    </a:lnTo>
                    <a:cubicBezTo>
                      <a:pt x="9078" y="8165"/>
                      <a:pt x="9081" y="8158"/>
                      <a:pt x="9081" y="8152"/>
                    </a:cubicBezTo>
                    <a:cubicBezTo>
                      <a:pt x="9111" y="8121"/>
                      <a:pt x="9142" y="8091"/>
                      <a:pt x="9172" y="8045"/>
                    </a:cubicBezTo>
                    <a:cubicBezTo>
                      <a:pt x="9249" y="7954"/>
                      <a:pt x="9325" y="7862"/>
                      <a:pt x="9401" y="7771"/>
                    </a:cubicBezTo>
                    <a:cubicBezTo>
                      <a:pt x="9462" y="7679"/>
                      <a:pt x="9538" y="7603"/>
                      <a:pt x="9599" y="7527"/>
                    </a:cubicBezTo>
                    <a:lnTo>
                      <a:pt x="9614" y="7481"/>
                    </a:lnTo>
                    <a:cubicBezTo>
                      <a:pt x="9675" y="7420"/>
                      <a:pt x="9721" y="7344"/>
                      <a:pt x="9767" y="7268"/>
                    </a:cubicBezTo>
                    <a:lnTo>
                      <a:pt x="9812" y="7207"/>
                    </a:lnTo>
                    <a:cubicBezTo>
                      <a:pt x="9828" y="7177"/>
                      <a:pt x="9858" y="7146"/>
                      <a:pt x="9873" y="7116"/>
                    </a:cubicBezTo>
                    <a:cubicBezTo>
                      <a:pt x="9873" y="7100"/>
                      <a:pt x="9889" y="7085"/>
                      <a:pt x="9904" y="7070"/>
                    </a:cubicBezTo>
                    <a:lnTo>
                      <a:pt x="9919" y="7039"/>
                    </a:lnTo>
                    <a:cubicBezTo>
                      <a:pt x="9934" y="7009"/>
                      <a:pt x="9949" y="6978"/>
                      <a:pt x="9965" y="6963"/>
                    </a:cubicBezTo>
                    <a:lnTo>
                      <a:pt x="9995" y="6902"/>
                    </a:lnTo>
                    <a:cubicBezTo>
                      <a:pt x="10041" y="6811"/>
                      <a:pt x="10087" y="6735"/>
                      <a:pt x="10117" y="6659"/>
                    </a:cubicBezTo>
                    <a:cubicBezTo>
                      <a:pt x="10178" y="6537"/>
                      <a:pt x="10239" y="6415"/>
                      <a:pt x="10285" y="6308"/>
                    </a:cubicBezTo>
                    <a:cubicBezTo>
                      <a:pt x="10361" y="6141"/>
                      <a:pt x="10452" y="5942"/>
                      <a:pt x="10544" y="5714"/>
                    </a:cubicBezTo>
                    <a:cubicBezTo>
                      <a:pt x="10589" y="5607"/>
                      <a:pt x="10635" y="5485"/>
                      <a:pt x="10681" y="5379"/>
                    </a:cubicBezTo>
                    <a:cubicBezTo>
                      <a:pt x="10727" y="5272"/>
                      <a:pt x="10772" y="5150"/>
                      <a:pt x="10803" y="5059"/>
                    </a:cubicBezTo>
                    <a:cubicBezTo>
                      <a:pt x="10833" y="4952"/>
                      <a:pt x="10864" y="4845"/>
                      <a:pt x="10894" y="4739"/>
                    </a:cubicBezTo>
                    <a:lnTo>
                      <a:pt x="10894" y="4724"/>
                    </a:lnTo>
                    <a:cubicBezTo>
                      <a:pt x="10925" y="4632"/>
                      <a:pt x="10940" y="4541"/>
                      <a:pt x="10955" y="4465"/>
                    </a:cubicBezTo>
                    <a:lnTo>
                      <a:pt x="10970" y="4404"/>
                    </a:lnTo>
                    <a:cubicBezTo>
                      <a:pt x="11001" y="4206"/>
                      <a:pt x="11046" y="4007"/>
                      <a:pt x="11077" y="3748"/>
                    </a:cubicBezTo>
                    <a:cubicBezTo>
                      <a:pt x="11123" y="3520"/>
                      <a:pt x="11153" y="3291"/>
                      <a:pt x="11184" y="3078"/>
                    </a:cubicBezTo>
                    <a:cubicBezTo>
                      <a:pt x="11214" y="2865"/>
                      <a:pt x="11229" y="2636"/>
                      <a:pt x="11245" y="2392"/>
                    </a:cubicBezTo>
                    <a:cubicBezTo>
                      <a:pt x="11260" y="2133"/>
                      <a:pt x="11275" y="1935"/>
                      <a:pt x="11275" y="1753"/>
                    </a:cubicBezTo>
                    <a:cubicBezTo>
                      <a:pt x="11275" y="1494"/>
                      <a:pt x="11275" y="1250"/>
                      <a:pt x="11275" y="1036"/>
                    </a:cubicBezTo>
                    <a:cubicBezTo>
                      <a:pt x="11275" y="915"/>
                      <a:pt x="11260" y="823"/>
                      <a:pt x="11260" y="732"/>
                    </a:cubicBezTo>
                    <a:lnTo>
                      <a:pt x="11260" y="686"/>
                    </a:lnTo>
                    <a:cubicBezTo>
                      <a:pt x="11245" y="610"/>
                      <a:pt x="11245" y="534"/>
                      <a:pt x="11229" y="458"/>
                    </a:cubicBezTo>
                    <a:cubicBezTo>
                      <a:pt x="11214" y="397"/>
                      <a:pt x="11214" y="366"/>
                      <a:pt x="11199" y="336"/>
                    </a:cubicBezTo>
                    <a:cubicBezTo>
                      <a:pt x="11199" y="320"/>
                      <a:pt x="11184" y="305"/>
                      <a:pt x="11168" y="290"/>
                    </a:cubicBezTo>
                    <a:lnTo>
                      <a:pt x="11153" y="290"/>
                    </a:lnTo>
                    <a:cubicBezTo>
                      <a:pt x="11153" y="290"/>
                      <a:pt x="11138" y="290"/>
                      <a:pt x="11138" y="305"/>
                    </a:cubicBezTo>
                    <a:cubicBezTo>
                      <a:pt x="11138" y="305"/>
                      <a:pt x="11123" y="320"/>
                      <a:pt x="11123" y="320"/>
                    </a:cubicBezTo>
                    <a:cubicBezTo>
                      <a:pt x="11123" y="336"/>
                      <a:pt x="11138" y="351"/>
                      <a:pt x="11153" y="351"/>
                    </a:cubicBezTo>
                    <a:lnTo>
                      <a:pt x="11153" y="366"/>
                    </a:lnTo>
                    <a:lnTo>
                      <a:pt x="11168" y="366"/>
                    </a:lnTo>
                    <a:cubicBezTo>
                      <a:pt x="11168" y="397"/>
                      <a:pt x="11168" y="412"/>
                      <a:pt x="11184" y="427"/>
                    </a:cubicBezTo>
                    <a:cubicBezTo>
                      <a:pt x="11199" y="534"/>
                      <a:pt x="11199" y="640"/>
                      <a:pt x="11214" y="732"/>
                    </a:cubicBezTo>
                    <a:lnTo>
                      <a:pt x="11214" y="762"/>
                    </a:lnTo>
                    <a:cubicBezTo>
                      <a:pt x="11214" y="1021"/>
                      <a:pt x="11229" y="1280"/>
                      <a:pt x="11214" y="1524"/>
                    </a:cubicBezTo>
                    <a:lnTo>
                      <a:pt x="11214" y="1600"/>
                    </a:lnTo>
                    <a:cubicBezTo>
                      <a:pt x="11214" y="1722"/>
                      <a:pt x="11214" y="1829"/>
                      <a:pt x="11199" y="1935"/>
                    </a:cubicBezTo>
                    <a:cubicBezTo>
                      <a:pt x="11199" y="2073"/>
                      <a:pt x="11184" y="2210"/>
                      <a:pt x="11184" y="2347"/>
                    </a:cubicBezTo>
                    <a:cubicBezTo>
                      <a:pt x="11168" y="2560"/>
                      <a:pt x="11153" y="2743"/>
                      <a:pt x="11138" y="2910"/>
                    </a:cubicBezTo>
                    <a:cubicBezTo>
                      <a:pt x="11123" y="3063"/>
                      <a:pt x="11092" y="3230"/>
                      <a:pt x="11062" y="3429"/>
                    </a:cubicBezTo>
                    <a:cubicBezTo>
                      <a:pt x="11001" y="3870"/>
                      <a:pt x="10940" y="4190"/>
                      <a:pt x="10879" y="4510"/>
                    </a:cubicBezTo>
                    <a:cubicBezTo>
                      <a:pt x="10864" y="4586"/>
                      <a:pt x="10833" y="4678"/>
                      <a:pt x="10818" y="4769"/>
                    </a:cubicBezTo>
                    <a:cubicBezTo>
                      <a:pt x="10803" y="4845"/>
                      <a:pt x="10772" y="4922"/>
                      <a:pt x="10757" y="4998"/>
                    </a:cubicBezTo>
                    <a:lnTo>
                      <a:pt x="10742" y="5044"/>
                    </a:lnTo>
                    <a:lnTo>
                      <a:pt x="10666" y="5226"/>
                    </a:lnTo>
                    <a:cubicBezTo>
                      <a:pt x="10650" y="5272"/>
                      <a:pt x="10635" y="5318"/>
                      <a:pt x="10620" y="5348"/>
                    </a:cubicBezTo>
                    <a:lnTo>
                      <a:pt x="10589" y="5409"/>
                    </a:lnTo>
                    <a:cubicBezTo>
                      <a:pt x="10559" y="5516"/>
                      <a:pt x="10513" y="5607"/>
                      <a:pt x="10467" y="5714"/>
                    </a:cubicBezTo>
                    <a:cubicBezTo>
                      <a:pt x="10361" y="5958"/>
                      <a:pt x="10254" y="6186"/>
                      <a:pt x="10132" y="6445"/>
                    </a:cubicBezTo>
                    <a:cubicBezTo>
                      <a:pt x="10071" y="6552"/>
                      <a:pt x="10010" y="6674"/>
                      <a:pt x="9949" y="6796"/>
                    </a:cubicBezTo>
                    <a:lnTo>
                      <a:pt x="9919" y="6841"/>
                    </a:lnTo>
                    <a:cubicBezTo>
                      <a:pt x="9904" y="6872"/>
                      <a:pt x="9873" y="6918"/>
                      <a:pt x="9858" y="6963"/>
                    </a:cubicBezTo>
                    <a:lnTo>
                      <a:pt x="9797" y="7055"/>
                    </a:lnTo>
                    <a:lnTo>
                      <a:pt x="9736" y="7146"/>
                    </a:lnTo>
                    <a:lnTo>
                      <a:pt x="9660" y="7253"/>
                    </a:lnTo>
                    <a:lnTo>
                      <a:pt x="9584" y="7359"/>
                    </a:lnTo>
                    <a:cubicBezTo>
                      <a:pt x="9553" y="7390"/>
                      <a:pt x="9523" y="7436"/>
                      <a:pt x="9492" y="7481"/>
                    </a:cubicBezTo>
                    <a:lnTo>
                      <a:pt x="9447" y="7527"/>
                    </a:lnTo>
                    <a:cubicBezTo>
                      <a:pt x="9355" y="7649"/>
                      <a:pt x="9279" y="7740"/>
                      <a:pt x="9188" y="7847"/>
                    </a:cubicBezTo>
                    <a:lnTo>
                      <a:pt x="9172" y="7862"/>
                    </a:lnTo>
                    <a:lnTo>
                      <a:pt x="9157" y="7877"/>
                    </a:lnTo>
                    <a:lnTo>
                      <a:pt x="9127" y="7908"/>
                    </a:lnTo>
                    <a:lnTo>
                      <a:pt x="9096" y="7938"/>
                    </a:lnTo>
                    <a:lnTo>
                      <a:pt x="9081" y="7969"/>
                    </a:lnTo>
                    <a:lnTo>
                      <a:pt x="9051" y="7999"/>
                    </a:lnTo>
                    <a:lnTo>
                      <a:pt x="9020" y="8030"/>
                    </a:lnTo>
                    <a:lnTo>
                      <a:pt x="9005" y="8060"/>
                    </a:lnTo>
                    <a:cubicBezTo>
                      <a:pt x="8974" y="8075"/>
                      <a:pt x="8959" y="8106"/>
                      <a:pt x="8944" y="8121"/>
                    </a:cubicBezTo>
                    <a:cubicBezTo>
                      <a:pt x="8852" y="8228"/>
                      <a:pt x="8746" y="8319"/>
                      <a:pt x="8654" y="8426"/>
                    </a:cubicBezTo>
                    <a:cubicBezTo>
                      <a:pt x="8609" y="8456"/>
                      <a:pt x="8563" y="8487"/>
                      <a:pt x="8517" y="8517"/>
                    </a:cubicBezTo>
                    <a:cubicBezTo>
                      <a:pt x="8517" y="8502"/>
                      <a:pt x="8517" y="8487"/>
                      <a:pt x="8517" y="8472"/>
                    </a:cubicBezTo>
                    <a:lnTo>
                      <a:pt x="8533" y="8411"/>
                    </a:lnTo>
                    <a:lnTo>
                      <a:pt x="8548" y="8289"/>
                    </a:lnTo>
                    <a:lnTo>
                      <a:pt x="8548" y="8213"/>
                    </a:lnTo>
                    <a:cubicBezTo>
                      <a:pt x="8563" y="8197"/>
                      <a:pt x="8563" y="8197"/>
                      <a:pt x="8563" y="8182"/>
                    </a:cubicBezTo>
                    <a:cubicBezTo>
                      <a:pt x="8563" y="8182"/>
                      <a:pt x="8563" y="8182"/>
                      <a:pt x="8563" y="8167"/>
                    </a:cubicBezTo>
                    <a:cubicBezTo>
                      <a:pt x="8563" y="8152"/>
                      <a:pt x="8563" y="8136"/>
                      <a:pt x="8563" y="8121"/>
                    </a:cubicBezTo>
                    <a:cubicBezTo>
                      <a:pt x="8578" y="8060"/>
                      <a:pt x="8593" y="7984"/>
                      <a:pt x="8593" y="7908"/>
                    </a:cubicBezTo>
                    <a:cubicBezTo>
                      <a:pt x="8593" y="7908"/>
                      <a:pt x="8593" y="7893"/>
                      <a:pt x="8609" y="7893"/>
                    </a:cubicBezTo>
                    <a:cubicBezTo>
                      <a:pt x="8609" y="7877"/>
                      <a:pt x="8609" y="7877"/>
                      <a:pt x="8609" y="7862"/>
                    </a:cubicBezTo>
                    <a:cubicBezTo>
                      <a:pt x="8609" y="7847"/>
                      <a:pt x="8609" y="7847"/>
                      <a:pt x="8609" y="7847"/>
                    </a:cubicBezTo>
                    <a:lnTo>
                      <a:pt x="8639" y="7634"/>
                    </a:lnTo>
                    <a:lnTo>
                      <a:pt x="8654" y="7618"/>
                    </a:lnTo>
                    <a:lnTo>
                      <a:pt x="8654" y="7603"/>
                    </a:lnTo>
                    <a:cubicBezTo>
                      <a:pt x="8685" y="7481"/>
                      <a:pt x="8731" y="7344"/>
                      <a:pt x="8776" y="7222"/>
                    </a:cubicBezTo>
                    <a:cubicBezTo>
                      <a:pt x="8776" y="7192"/>
                      <a:pt x="8792" y="7177"/>
                      <a:pt x="8792" y="7146"/>
                    </a:cubicBezTo>
                    <a:cubicBezTo>
                      <a:pt x="8807" y="7100"/>
                      <a:pt x="8822" y="7070"/>
                      <a:pt x="8837" y="7039"/>
                    </a:cubicBezTo>
                    <a:cubicBezTo>
                      <a:pt x="8868" y="6963"/>
                      <a:pt x="8898" y="6887"/>
                      <a:pt x="8929" y="6811"/>
                    </a:cubicBezTo>
                    <a:cubicBezTo>
                      <a:pt x="8959" y="6704"/>
                      <a:pt x="9005" y="6598"/>
                      <a:pt x="9051" y="6506"/>
                    </a:cubicBezTo>
                    <a:lnTo>
                      <a:pt x="9096" y="6415"/>
                    </a:lnTo>
                    <a:cubicBezTo>
                      <a:pt x="9142" y="6293"/>
                      <a:pt x="9188" y="6186"/>
                      <a:pt x="9233" y="6080"/>
                    </a:cubicBezTo>
                    <a:lnTo>
                      <a:pt x="9264" y="6019"/>
                    </a:lnTo>
                    <a:cubicBezTo>
                      <a:pt x="9325" y="5881"/>
                      <a:pt x="9386" y="5744"/>
                      <a:pt x="9447" y="5607"/>
                    </a:cubicBezTo>
                    <a:cubicBezTo>
                      <a:pt x="9553" y="5303"/>
                      <a:pt x="9660" y="5028"/>
                      <a:pt x="9736" y="4754"/>
                    </a:cubicBezTo>
                    <a:cubicBezTo>
                      <a:pt x="9736" y="4739"/>
                      <a:pt x="9736" y="4724"/>
                      <a:pt x="9736" y="4708"/>
                    </a:cubicBezTo>
                    <a:cubicBezTo>
                      <a:pt x="9721" y="4708"/>
                      <a:pt x="9706" y="4693"/>
                      <a:pt x="9706" y="4693"/>
                    </a:cubicBezTo>
                    <a:cubicBezTo>
                      <a:pt x="9690" y="4678"/>
                      <a:pt x="9690" y="4678"/>
                      <a:pt x="9690" y="4678"/>
                    </a:cubicBezTo>
                    <a:cubicBezTo>
                      <a:pt x="9660" y="4678"/>
                      <a:pt x="9645" y="4693"/>
                      <a:pt x="9630" y="4724"/>
                    </a:cubicBezTo>
                    <a:cubicBezTo>
                      <a:pt x="9599" y="4830"/>
                      <a:pt x="9553" y="4937"/>
                      <a:pt x="9508" y="5044"/>
                    </a:cubicBezTo>
                    <a:cubicBezTo>
                      <a:pt x="9492" y="5104"/>
                      <a:pt x="9462" y="5165"/>
                      <a:pt x="9447" y="5226"/>
                    </a:cubicBezTo>
                    <a:lnTo>
                      <a:pt x="9386" y="5363"/>
                    </a:lnTo>
                    <a:cubicBezTo>
                      <a:pt x="9355" y="5455"/>
                      <a:pt x="9325" y="5562"/>
                      <a:pt x="9279" y="5653"/>
                    </a:cubicBezTo>
                    <a:cubicBezTo>
                      <a:pt x="9249" y="5775"/>
                      <a:pt x="9188" y="5881"/>
                      <a:pt x="9142" y="5988"/>
                    </a:cubicBezTo>
                    <a:lnTo>
                      <a:pt x="9127" y="6049"/>
                    </a:lnTo>
                    <a:lnTo>
                      <a:pt x="9081" y="6156"/>
                    </a:lnTo>
                    <a:cubicBezTo>
                      <a:pt x="9035" y="6262"/>
                      <a:pt x="8990" y="6369"/>
                      <a:pt x="8959" y="6476"/>
                    </a:cubicBezTo>
                    <a:lnTo>
                      <a:pt x="8868" y="6674"/>
                    </a:lnTo>
                    <a:lnTo>
                      <a:pt x="8868" y="6689"/>
                    </a:lnTo>
                    <a:cubicBezTo>
                      <a:pt x="8852" y="6704"/>
                      <a:pt x="8852" y="6735"/>
                      <a:pt x="8837" y="6765"/>
                    </a:cubicBezTo>
                    <a:lnTo>
                      <a:pt x="8822" y="6796"/>
                    </a:lnTo>
                    <a:cubicBezTo>
                      <a:pt x="8822" y="6826"/>
                      <a:pt x="8807" y="6841"/>
                      <a:pt x="8792" y="6872"/>
                    </a:cubicBezTo>
                    <a:cubicBezTo>
                      <a:pt x="8776" y="6918"/>
                      <a:pt x="8761" y="6978"/>
                      <a:pt x="8746" y="7024"/>
                    </a:cubicBezTo>
                    <a:cubicBezTo>
                      <a:pt x="8731" y="7055"/>
                      <a:pt x="8715" y="7085"/>
                      <a:pt x="8715" y="7116"/>
                    </a:cubicBezTo>
                    <a:lnTo>
                      <a:pt x="8715" y="7085"/>
                    </a:lnTo>
                    <a:cubicBezTo>
                      <a:pt x="8715" y="7070"/>
                      <a:pt x="8700" y="7039"/>
                      <a:pt x="8700" y="7024"/>
                    </a:cubicBezTo>
                    <a:cubicBezTo>
                      <a:pt x="8700" y="7009"/>
                      <a:pt x="8670" y="6994"/>
                      <a:pt x="8654" y="6994"/>
                    </a:cubicBezTo>
                    <a:lnTo>
                      <a:pt x="8654" y="6872"/>
                    </a:lnTo>
                    <a:lnTo>
                      <a:pt x="8654" y="6811"/>
                    </a:lnTo>
                    <a:cubicBezTo>
                      <a:pt x="8639" y="6750"/>
                      <a:pt x="8639" y="6689"/>
                      <a:pt x="8639" y="6628"/>
                    </a:cubicBezTo>
                    <a:cubicBezTo>
                      <a:pt x="8639" y="6552"/>
                      <a:pt x="8624" y="6476"/>
                      <a:pt x="8624" y="6400"/>
                    </a:cubicBezTo>
                    <a:cubicBezTo>
                      <a:pt x="8624" y="6323"/>
                      <a:pt x="8609" y="6247"/>
                      <a:pt x="8593" y="6171"/>
                    </a:cubicBezTo>
                    <a:cubicBezTo>
                      <a:pt x="8593" y="6125"/>
                      <a:pt x="8593" y="6080"/>
                      <a:pt x="8578" y="6049"/>
                    </a:cubicBezTo>
                    <a:lnTo>
                      <a:pt x="8578" y="5988"/>
                    </a:lnTo>
                    <a:cubicBezTo>
                      <a:pt x="8563" y="5942"/>
                      <a:pt x="8563" y="5897"/>
                      <a:pt x="8563" y="5866"/>
                    </a:cubicBezTo>
                    <a:lnTo>
                      <a:pt x="8548" y="5790"/>
                    </a:lnTo>
                    <a:cubicBezTo>
                      <a:pt x="8533" y="5668"/>
                      <a:pt x="8517" y="5562"/>
                      <a:pt x="8487" y="5440"/>
                    </a:cubicBezTo>
                    <a:cubicBezTo>
                      <a:pt x="8487" y="5379"/>
                      <a:pt x="8472" y="5318"/>
                      <a:pt x="8456" y="5257"/>
                    </a:cubicBezTo>
                    <a:lnTo>
                      <a:pt x="8456" y="5226"/>
                    </a:lnTo>
                    <a:cubicBezTo>
                      <a:pt x="8441" y="5181"/>
                      <a:pt x="8426" y="5135"/>
                      <a:pt x="8411" y="5074"/>
                    </a:cubicBezTo>
                    <a:lnTo>
                      <a:pt x="8395" y="5013"/>
                    </a:lnTo>
                    <a:lnTo>
                      <a:pt x="8380" y="4952"/>
                    </a:lnTo>
                    <a:cubicBezTo>
                      <a:pt x="8380" y="4937"/>
                      <a:pt x="8380" y="4922"/>
                      <a:pt x="8365" y="4891"/>
                    </a:cubicBezTo>
                    <a:lnTo>
                      <a:pt x="8365" y="4861"/>
                    </a:lnTo>
                    <a:cubicBezTo>
                      <a:pt x="8350" y="4845"/>
                      <a:pt x="8334" y="4815"/>
                      <a:pt x="8334" y="4785"/>
                    </a:cubicBezTo>
                    <a:cubicBezTo>
                      <a:pt x="8334" y="4769"/>
                      <a:pt x="8319" y="4754"/>
                      <a:pt x="8319" y="4739"/>
                    </a:cubicBezTo>
                    <a:cubicBezTo>
                      <a:pt x="8304" y="4708"/>
                      <a:pt x="8304" y="4693"/>
                      <a:pt x="8289" y="4678"/>
                    </a:cubicBezTo>
                    <a:lnTo>
                      <a:pt x="8289" y="4663"/>
                    </a:lnTo>
                    <a:cubicBezTo>
                      <a:pt x="8289" y="4663"/>
                      <a:pt x="8274" y="4647"/>
                      <a:pt x="8274" y="4647"/>
                    </a:cubicBezTo>
                    <a:cubicBezTo>
                      <a:pt x="8274" y="4632"/>
                      <a:pt x="8274" y="4632"/>
                      <a:pt x="8274" y="4617"/>
                    </a:cubicBezTo>
                    <a:cubicBezTo>
                      <a:pt x="8258" y="4617"/>
                      <a:pt x="8258" y="4602"/>
                      <a:pt x="8243" y="4586"/>
                    </a:cubicBezTo>
                    <a:cubicBezTo>
                      <a:pt x="8243" y="4571"/>
                      <a:pt x="8228" y="4571"/>
                      <a:pt x="8213" y="4571"/>
                    </a:cubicBezTo>
                    <a:cubicBezTo>
                      <a:pt x="8182" y="4571"/>
                      <a:pt x="8167" y="4586"/>
                      <a:pt x="8167" y="4602"/>
                    </a:cubicBezTo>
                    <a:cubicBezTo>
                      <a:pt x="8152" y="4617"/>
                      <a:pt x="8167" y="4647"/>
                      <a:pt x="8182" y="4663"/>
                    </a:cubicBezTo>
                    <a:lnTo>
                      <a:pt x="8182" y="4678"/>
                    </a:lnTo>
                    <a:cubicBezTo>
                      <a:pt x="8182" y="4678"/>
                      <a:pt x="8197" y="4678"/>
                      <a:pt x="8197" y="4693"/>
                    </a:cubicBezTo>
                    <a:cubicBezTo>
                      <a:pt x="8197" y="4708"/>
                      <a:pt x="8213" y="4724"/>
                      <a:pt x="8213" y="4724"/>
                    </a:cubicBezTo>
                    <a:cubicBezTo>
                      <a:pt x="8228" y="4754"/>
                      <a:pt x="8228" y="4785"/>
                      <a:pt x="8243" y="4815"/>
                    </a:cubicBezTo>
                    <a:cubicBezTo>
                      <a:pt x="8258" y="4845"/>
                      <a:pt x="8258" y="4876"/>
                      <a:pt x="8274" y="4906"/>
                    </a:cubicBezTo>
                    <a:lnTo>
                      <a:pt x="8274" y="4922"/>
                    </a:lnTo>
                    <a:cubicBezTo>
                      <a:pt x="8289" y="4937"/>
                      <a:pt x="8289" y="4952"/>
                      <a:pt x="8289" y="4967"/>
                    </a:cubicBezTo>
                    <a:lnTo>
                      <a:pt x="8304" y="5028"/>
                    </a:lnTo>
                    <a:cubicBezTo>
                      <a:pt x="8319" y="5059"/>
                      <a:pt x="8319" y="5104"/>
                      <a:pt x="8334" y="5135"/>
                    </a:cubicBezTo>
                    <a:cubicBezTo>
                      <a:pt x="8350" y="5226"/>
                      <a:pt x="8365" y="5333"/>
                      <a:pt x="8395" y="5440"/>
                    </a:cubicBezTo>
                    <a:cubicBezTo>
                      <a:pt x="8411" y="5546"/>
                      <a:pt x="8426" y="5668"/>
                      <a:pt x="8441" y="5775"/>
                    </a:cubicBezTo>
                    <a:cubicBezTo>
                      <a:pt x="8456" y="5897"/>
                      <a:pt x="8472" y="6019"/>
                      <a:pt x="8487" y="6156"/>
                    </a:cubicBezTo>
                    <a:cubicBezTo>
                      <a:pt x="8502" y="6262"/>
                      <a:pt x="8517" y="6369"/>
                      <a:pt x="8517" y="6460"/>
                    </a:cubicBezTo>
                    <a:lnTo>
                      <a:pt x="8517" y="6506"/>
                    </a:lnTo>
                    <a:cubicBezTo>
                      <a:pt x="8517" y="6552"/>
                      <a:pt x="8517" y="6598"/>
                      <a:pt x="8533" y="6643"/>
                    </a:cubicBezTo>
                    <a:cubicBezTo>
                      <a:pt x="8533" y="6750"/>
                      <a:pt x="8533" y="6872"/>
                      <a:pt x="8533" y="6978"/>
                    </a:cubicBezTo>
                    <a:lnTo>
                      <a:pt x="8533" y="7009"/>
                    </a:lnTo>
                    <a:lnTo>
                      <a:pt x="8533" y="7161"/>
                    </a:lnTo>
                    <a:lnTo>
                      <a:pt x="8533" y="7207"/>
                    </a:lnTo>
                    <a:lnTo>
                      <a:pt x="8533" y="7222"/>
                    </a:lnTo>
                    <a:cubicBezTo>
                      <a:pt x="8487" y="7375"/>
                      <a:pt x="8456" y="7512"/>
                      <a:pt x="8411" y="7634"/>
                    </a:cubicBezTo>
                    <a:lnTo>
                      <a:pt x="8411" y="7664"/>
                    </a:lnTo>
                    <a:cubicBezTo>
                      <a:pt x="8395" y="7725"/>
                      <a:pt x="8380" y="7771"/>
                      <a:pt x="8365" y="7832"/>
                    </a:cubicBezTo>
                    <a:cubicBezTo>
                      <a:pt x="8350" y="7908"/>
                      <a:pt x="8334" y="7984"/>
                      <a:pt x="8319" y="8045"/>
                    </a:cubicBezTo>
                    <a:cubicBezTo>
                      <a:pt x="8304" y="8197"/>
                      <a:pt x="8289" y="8350"/>
                      <a:pt x="8274" y="8487"/>
                    </a:cubicBezTo>
                    <a:cubicBezTo>
                      <a:pt x="8258" y="8563"/>
                      <a:pt x="8258" y="8624"/>
                      <a:pt x="8243" y="8685"/>
                    </a:cubicBezTo>
                    <a:lnTo>
                      <a:pt x="8243" y="8700"/>
                    </a:lnTo>
                    <a:cubicBezTo>
                      <a:pt x="8243" y="8746"/>
                      <a:pt x="8243" y="8792"/>
                      <a:pt x="8243" y="8837"/>
                    </a:cubicBezTo>
                    <a:cubicBezTo>
                      <a:pt x="8182" y="8898"/>
                      <a:pt x="8136" y="8944"/>
                      <a:pt x="8075" y="9005"/>
                    </a:cubicBezTo>
                    <a:cubicBezTo>
                      <a:pt x="7999" y="9081"/>
                      <a:pt x="7923" y="9142"/>
                      <a:pt x="7847" y="9218"/>
                    </a:cubicBezTo>
                    <a:cubicBezTo>
                      <a:pt x="7771" y="9294"/>
                      <a:pt x="7695" y="9371"/>
                      <a:pt x="7618" y="9447"/>
                    </a:cubicBezTo>
                    <a:cubicBezTo>
                      <a:pt x="7451" y="9614"/>
                      <a:pt x="7314" y="9767"/>
                      <a:pt x="7177" y="9904"/>
                    </a:cubicBezTo>
                    <a:lnTo>
                      <a:pt x="7161" y="9919"/>
                    </a:lnTo>
                    <a:cubicBezTo>
                      <a:pt x="7100" y="9995"/>
                      <a:pt x="7024" y="10071"/>
                      <a:pt x="6963" y="10163"/>
                    </a:cubicBezTo>
                    <a:lnTo>
                      <a:pt x="6933" y="10208"/>
                    </a:lnTo>
                    <a:cubicBezTo>
                      <a:pt x="6902" y="10239"/>
                      <a:pt x="6872" y="10269"/>
                      <a:pt x="6857" y="10300"/>
                    </a:cubicBezTo>
                    <a:lnTo>
                      <a:pt x="6765" y="10407"/>
                    </a:lnTo>
                    <a:lnTo>
                      <a:pt x="6735" y="10452"/>
                    </a:lnTo>
                    <a:cubicBezTo>
                      <a:pt x="6598" y="10650"/>
                      <a:pt x="6476" y="10818"/>
                      <a:pt x="6369" y="10986"/>
                    </a:cubicBezTo>
                    <a:cubicBezTo>
                      <a:pt x="6308" y="11077"/>
                      <a:pt x="6247" y="11184"/>
                      <a:pt x="6186" y="11290"/>
                    </a:cubicBezTo>
                    <a:cubicBezTo>
                      <a:pt x="6156" y="11321"/>
                      <a:pt x="6140" y="11351"/>
                      <a:pt x="6125" y="11382"/>
                    </a:cubicBezTo>
                    <a:lnTo>
                      <a:pt x="6125" y="11366"/>
                    </a:lnTo>
                    <a:cubicBezTo>
                      <a:pt x="6125" y="11321"/>
                      <a:pt x="6125" y="11290"/>
                      <a:pt x="6125" y="11245"/>
                    </a:cubicBezTo>
                    <a:cubicBezTo>
                      <a:pt x="6125" y="11184"/>
                      <a:pt x="6125" y="11123"/>
                      <a:pt x="6125" y="11062"/>
                    </a:cubicBezTo>
                    <a:cubicBezTo>
                      <a:pt x="6140" y="10970"/>
                      <a:pt x="6156" y="10894"/>
                      <a:pt x="6171" y="10818"/>
                    </a:cubicBezTo>
                    <a:cubicBezTo>
                      <a:pt x="6171" y="10742"/>
                      <a:pt x="6186" y="10681"/>
                      <a:pt x="6186" y="10605"/>
                    </a:cubicBezTo>
                    <a:lnTo>
                      <a:pt x="6186" y="10544"/>
                    </a:lnTo>
                    <a:lnTo>
                      <a:pt x="6186" y="10528"/>
                    </a:lnTo>
                    <a:lnTo>
                      <a:pt x="6186" y="10513"/>
                    </a:lnTo>
                    <a:cubicBezTo>
                      <a:pt x="6186" y="10498"/>
                      <a:pt x="6186" y="10498"/>
                      <a:pt x="6201" y="10483"/>
                    </a:cubicBezTo>
                    <a:cubicBezTo>
                      <a:pt x="6201" y="10437"/>
                      <a:pt x="6201" y="10391"/>
                      <a:pt x="6217" y="10330"/>
                    </a:cubicBezTo>
                    <a:cubicBezTo>
                      <a:pt x="6217" y="10315"/>
                      <a:pt x="6217" y="10300"/>
                      <a:pt x="6232" y="10285"/>
                    </a:cubicBezTo>
                    <a:cubicBezTo>
                      <a:pt x="6232" y="10239"/>
                      <a:pt x="6247" y="10178"/>
                      <a:pt x="6262" y="10117"/>
                    </a:cubicBezTo>
                    <a:cubicBezTo>
                      <a:pt x="6293" y="10056"/>
                      <a:pt x="6308" y="9995"/>
                      <a:pt x="6323" y="9934"/>
                    </a:cubicBezTo>
                    <a:lnTo>
                      <a:pt x="6339" y="9919"/>
                    </a:lnTo>
                    <a:lnTo>
                      <a:pt x="6354" y="9873"/>
                    </a:lnTo>
                    <a:lnTo>
                      <a:pt x="6354" y="9858"/>
                    </a:lnTo>
                    <a:lnTo>
                      <a:pt x="6369" y="9797"/>
                    </a:lnTo>
                    <a:lnTo>
                      <a:pt x="6400" y="9721"/>
                    </a:lnTo>
                    <a:cubicBezTo>
                      <a:pt x="6400" y="9721"/>
                      <a:pt x="6400" y="9721"/>
                      <a:pt x="6400" y="9706"/>
                    </a:cubicBezTo>
                    <a:lnTo>
                      <a:pt x="6415" y="9690"/>
                    </a:lnTo>
                    <a:lnTo>
                      <a:pt x="6430" y="9660"/>
                    </a:lnTo>
                    <a:cubicBezTo>
                      <a:pt x="6476" y="9508"/>
                      <a:pt x="6521" y="9386"/>
                      <a:pt x="6552" y="9264"/>
                    </a:cubicBezTo>
                    <a:cubicBezTo>
                      <a:pt x="6582" y="9188"/>
                      <a:pt x="6613" y="9096"/>
                      <a:pt x="6628" y="9005"/>
                    </a:cubicBezTo>
                    <a:cubicBezTo>
                      <a:pt x="6643" y="8959"/>
                      <a:pt x="6674" y="8913"/>
                      <a:pt x="6689" y="8852"/>
                    </a:cubicBezTo>
                    <a:cubicBezTo>
                      <a:pt x="6719" y="8715"/>
                      <a:pt x="6765" y="8593"/>
                      <a:pt x="6811" y="8456"/>
                    </a:cubicBezTo>
                    <a:cubicBezTo>
                      <a:pt x="6841" y="8334"/>
                      <a:pt x="6872" y="8197"/>
                      <a:pt x="6918" y="8045"/>
                    </a:cubicBezTo>
                    <a:cubicBezTo>
                      <a:pt x="6948" y="7908"/>
                      <a:pt x="6994" y="7771"/>
                      <a:pt x="7024" y="7618"/>
                    </a:cubicBezTo>
                    <a:lnTo>
                      <a:pt x="7055" y="7512"/>
                    </a:lnTo>
                    <a:lnTo>
                      <a:pt x="7070" y="7436"/>
                    </a:lnTo>
                    <a:cubicBezTo>
                      <a:pt x="7085" y="7390"/>
                      <a:pt x="7100" y="7344"/>
                      <a:pt x="7116" y="7298"/>
                    </a:cubicBezTo>
                    <a:lnTo>
                      <a:pt x="7116" y="7268"/>
                    </a:lnTo>
                    <a:cubicBezTo>
                      <a:pt x="7131" y="7222"/>
                      <a:pt x="7146" y="7161"/>
                      <a:pt x="7161" y="7116"/>
                    </a:cubicBezTo>
                    <a:lnTo>
                      <a:pt x="7177" y="7085"/>
                    </a:lnTo>
                    <a:cubicBezTo>
                      <a:pt x="7192" y="7070"/>
                      <a:pt x="7207" y="7055"/>
                      <a:pt x="7207" y="7039"/>
                    </a:cubicBezTo>
                    <a:cubicBezTo>
                      <a:pt x="7207" y="7024"/>
                      <a:pt x="7192" y="7009"/>
                      <a:pt x="7161" y="7009"/>
                    </a:cubicBezTo>
                    <a:cubicBezTo>
                      <a:pt x="7131" y="7024"/>
                      <a:pt x="7116" y="7055"/>
                      <a:pt x="7100" y="7085"/>
                    </a:cubicBezTo>
                    <a:cubicBezTo>
                      <a:pt x="7085" y="7131"/>
                      <a:pt x="7070" y="7177"/>
                      <a:pt x="7070" y="7222"/>
                    </a:cubicBezTo>
                    <a:lnTo>
                      <a:pt x="7055" y="7268"/>
                    </a:lnTo>
                    <a:cubicBezTo>
                      <a:pt x="7039" y="7329"/>
                      <a:pt x="7024" y="7390"/>
                      <a:pt x="7009" y="7451"/>
                    </a:cubicBezTo>
                    <a:cubicBezTo>
                      <a:pt x="6978" y="7542"/>
                      <a:pt x="6963" y="7634"/>
                      <a:pt x="6933" y="7710"/>
                    </a:cubicBezTo>
                    <a:lnTo>
                      <a:pt x="6902" y="7801"/>
                    </a:lnTo>
                    <a:cubicBezTo>
                      <a:pt x="6887" y="7893"/>
                      <a:pt x="6857" y="7999"/>
                      <a:pt x="6826" y="8106"/>
                    </a:cubicBezTo>
                    <a:cubicBezTo>
                      <a:pt x="6796" y="8167"/>
                      <a:pt x="6780" y="8243"/>
                      <a:pt x="6765" y="8304"/>
                    </a:cubicBezTo>
                    <a:cubicBezTo>
                      <a:pt x="6750" y="8350"/>
                      <a:pt x="6735" y="8380"/>
                      <a:pt x="6719" y="8426"/>
                    </a:cubicBezTo>
                    <a:lnTo>
                      <a:pt x="6689" y="8502"/>
                    </a:lnTo>
                    <a:cubicBezTo>
                      <a:pt x="6674" y="8593"/>
                      <a:pt x="6643" y="8670"/>
                      <a:pt x="6613" y="8761"/>
                    </a:cubicBezTo>
                    <a:cubicBezTo>
                      <a:pt x="6598" y="8807"/>
                      <a:pt x="6567" y="8868"/>
                      <a:pt x="6552" y="8929"/>
                    </a:cubicBezTo>
                    <a:lnTo>
                      <a:pt x="6552" y="8913"/>
                    </a:lnTo>
                    <a:cubicBezTo>
                      <a:pt x="6552" y="8929"/>
                      <a:pt x="6552" y="8944"/>
                      <a:pt x="6537" y="8959"/>
                    </a:cubicBezTo>
                    <a:cubicBezTo>
                      <a:pt x="6521" y="9020"/>
                      <a:pt x="6491" y="9096"/>
                      <a:pt x="6476" y="9157"/>
                    </a:cubicBezTo>
                    <a:lnTo>
                      <a:pt x="6460" y="9218"/>
                    </a:lnTo>
                    <a:cubicBezTo>
                      <a:pt x="6430" y="9294"/>
                      <a:pt x="6400" y="9386"/>
                      <a:pt x="6369" y="9477"/>
                    </a:cubicBezTo>
                    <a:lnTo>
                      <a:pt x="6354" y="9477"/>
                    </a:lnTo>
                    <a:cubicBezTo>
                      <a:pt x="6354" y="9492"/>
                      <a:pt x="6354" y="9492"/>
                      <a:pt x="6354" y="9492"/>
                    </a:cubicBezTo>
                    <a:lnTo>
                      <a:pt x="6339" y="9538"/>
                    </a:lnTo>
                    <a:lnTo>
                      <a:pt x="6339" y="9553"/>
                    </a:lnTo>
                    <a:cubicBezTo>
                      <a:pt x="6293" y="9675"/>
                      <a:pt x="6247" y="9782"/>
                      <a:pt x="6217" y="9904"/>
                    </a:cubicBezTo>
                    <a:cubicBezTo>
                      <a:pt x="6171" y="10026"/>
                      <a:pt x="6125" y="10148"/>
                      <a:pt x="6095" y="10269"/>
                    </a:cubicBezTo>
                    <a:cubicBezTo>
                      <a:pt x="6080" y="10254"/>
                      <a:pt x="6080" y="10254"/>
                      <a:pt x="6080" y="10239"/>
                    </a:cubicBezTo>
                    <a:cubicBezTo>
                      <a:pt x="6080" y="10208"/>
                      <a:pt x="6064" y="10178"/>
                      <a:pt x="6064" y="10148"/>
                    </a:cubicBezTo>
                    <a:lnTo>
                      <a:pt x="6064" y="10132"/>
                    </a:lnTo>
                    <a:cubicBezTo>
                      <a:pt x="6064" y="10041"/>
                      <a:pt x="6064" y="9949"/>
                      <a:pt x="6064" y="9858"/>
                    </a:cubicBezTo>
                    <a:lnTo>
                      <a:pt x="6064" y="9797"/>
                    </a:lnTo>
                    <a:cubicBezTo>
                      <a:pt x="6064" y="9706"/>
                      <a:pt x="6064" y="9614"/>
                      <a:pt x="6064" y="9523"/>
                    </a:cubicBezTo>
                    <a:lnTo>
                      <a:pt x="6064" y="9416"/>
                    </a:lnTo>
                    <a:cubicBezTo>
                      <a:pt x="6064" y="9218"/>
                      <a:pt x="6064" y="9005"/>
                      <a:pt x="6064" y="8792"/>
                    </a:cubicBezTo>
                    <a:lnTo>
                      <a:pt x="6049" y="8593"/>
                    </a:lnTo>
                    <a:cubicBezTo>
                      <a:pt x="6049" y="8456"/>
                      <a:pt x="6049" y="8319"/>
                      <a:pt x="6049" y="8182"/>
                    </a:cubicBezTo>
                    <a:lnTo>
                      <a:pt x="6049" y="8152"/>
                    </a:lnTo>
                    <a:lnTo>
                      <a:pt x="6049" y="8106"/>
                    </a:lnTo>
                    <a:lnTo>
                      <a:pt x="6049" y="8060"/>
                    </a:lnTo>
                    <a:cubicBezTo>
                      <a:pt x="6049" y="8045"/>
                      <a:pt x="6049" y="8015"/>
                      <a:pt x="6049" y="7999"/>
                    </a:cubicBezTo>
                    <a:lnTo>
                      <a:pt x="6049" y="7877"/>
                    </a:lnTo>
                    <a:cubicBezTo>
                      <a:pt x="6049" y="7847"/>
                      <a:pt x="6049" y="7832"/>
                      <a:pt x="6034" y="7801"/>
                    </a:cubicBezTo>
                    <a:lnTo>
                      <a:pt x="6034" y="7771"/>
                    </a:lnTo>
                    <a:cubicBezTo>
                      <a:pt x="6034" y="7725"/>
                      <a:pt x="6019" y="7679"/>
                      <a:pt x="6019" y="7634"/>
                    </a:cubicBezTo>
                    <a:lnTo>
                      <a:pt x="6003" y="7588"/>
                    </a:lnTo>
                    <a:lnTo>
                      <a:pt x="6003" y="7557"/>
                    </a:lnTo>
                    <a:lnTo>
                      <a:pt x="5988" y="7527"/>
                    </a:lnTo>
                    <a:lnTo>
                      <a:pt x="5988" y="7512"/>
                    </a:lnTo>
                    <a:cubicBezTo>
                      <a:pt x="5988" y="7496"/>
                      <a:pt x="5988" y="7496"/>
                      <a:pt x="5988" y="7481"/>
                    </a:cubicBezTo>
                    <a:cubicBezTo>
                      <a:pt x="5988" y="7466"/>
                      <a:pt x="5988" y="7436"/>
                      <a:pt x="5973" y="7405"/>
                    </a:cubicBezTo>
                    <a:lnTo>
                      <a:pt x="5973" y="7375"/>
                    </a:lnTo>
                    <a:cubicBezTo>
                      <a:pt x="5958" y="7237"/>
                      <a:pt x="5942" y="7100"/>
                      <a:pt x="5942" y="6963"/>
                    </a:cubicBezTo>
                    <a:cubicBezTo>
                      <a:pt x="5927" y="6872"/>
                      <a:pt x="5927" y="6780"/>
                      <a:pt x="5927" y="6689"/>
                    </a:cubicBezTo>
                    <a:cubicBezTo>
                      <a:pt x="5927" y="6628"/>
                      <a:pt x="5881" y="6582"/>
                      <a:pt x="5836" y="6582"/>
                    </a:cubicBezTo>
                    <a:cubicBezTo>
                      <a:pt x="5775" y="6582"/>
                      <a:pt x="5729" y="6628"/>
                      <a:pt x="5729" y="6689"/>
                    </a:cubicBezTo>
                    <a:lnTo>
                      <a:pt x="5729" y="6704"/>
                    </a:lnTo>
                    <a:cubicBezTo>
                      <a:pt x="5729" y="6735"/>
                      <a:pt x="5729" y="6780"/>
                      <a:pt x="5729" y="6811"/>
                    </a:cubicBezTo>
                    <a:cubicBezTo>
                      <a:pt x="5744" y="6841"/>
                      <a:pt x="5744" y="6887"/>
                      <a:pt x="5744" y="6918"/>
                    </a:cubicBezTo>
                    <a:cubicBezTo>
                      <a:pt x="5744" y="6978"/>
                      <a:pt x="5760" y="7055"/>
                      <a:pt x="5760" y="7116"/>
                    </a:cubicBezTo>
                    <a:cubicBezTo>
                      <a:pt x="5775" y="7192"/>
                      <a:pt x="5775" y="7268"/>
                      <a:pt x="5790" y="7329"/>
                    </a:cubicBezTo>
                    <a:cubicBezTo>
                      <a:pt x="5790" y="7359"/>
                      <a:pt x="5790" y="7375"/>
                      <a:pt x="5790" y="7390"/>
                    </a:cubicBezTo>
                    <a:lnTo>
                      <a:pt x="5805" y="7420"/>
                    </a:lnTo>
                    <a:lnTo>
                      <a:pt x="5805" y="7451"/>
                    </a:lnTo>
                    <a:cubicBezTo>
                      <a:pt x="5805" y="7466"/>
                      <a:pt x="5805" y="7496"/>
                      <a:pt x="5821" y="7512"/>
                    </a:cubicBezTo>
                    <a:cubicBezTo>
                      <a:pt x="5821" y="7527"/>
                      <a:pt x="5821" y="7527"/>
                      <a:pt x="5821" y="7542"/>
                    </a:cubicBezTo>
                    <a:cubicBezTo>
                      <a:pt x="5836" y="7588"/>
                      <a:pt x="5836" y="7649"/>
                      <a:pt x="5851" y="7695"/>
                    </a:cubicBezTo>
                    <a:lnTo>
                      <a:pt x="5851" y="7710"/>
                    </a:lnTo>
                    <a:cubicBezTo>
                      <a:pt x="5866" y="7740"/>
                      <a:pt x="5866" y="7756"/>
                      <a:pt x="5866" y="7786"/>
                    </a:cubicBezTo>
                    <a:lnTo>
                      <a:pt x="5866" y="7816"/>
                    </a:lnTo>
                    <a:cubicBezTo>
                      <a:pt x="5881" y="7832"/>
                      <a:pt x="5881" y="7862"/>
                      <a:pt x="5881" y="7877"/>
                    </a:cubicBezTo>
                    <a:cubicBezTo>
                      <a:pt x="5881" y="7908"/>
                      <a:pt x="5881" y="7923"/>
                      <a:pt x="5897" y="7954"/>
                    </a:cubicBezTo>
                    <a:cubicBezTo>
                      <a:pt x="5897" y="7969"/>
                      <a:pt x="5897" y="7984"/>
                      <a:pt x="5897" y="7999"/>
                    </a:cubicBezTo>
                    <a:lnTo>
                      <a:pt x="5897" y="8075"/>
                    </a:lnTo>
                    <a:cubicBezTo>
                      <a:pt x="5897" y="8106"/>
                      <a:pt x="5897" y="8152"/>
                      <a:pt x="5897" y="8182"/>
                    </a:cubicBezTo>
                    <a:cubicBezTo>
                      <a:pt x="5897" y="8502"/>
                      <a:pt x="5897" y="8761"/>
                      <a:pt x="5897" y="9005"/>
                    </a:cubicBezTo>
                    <a:lnTo>
                      <a:pt x="5897" y="9355"/>
                    </a:lnTo>
                    <a:lnTo>
                      <a:pt x="5897" y="9584"/>
                    </a:lnTo>
                    <a:cubicBezTo>
                      <a:pt x="5881" y="9538"/>
                      <a:pt x="5866" y="9492"/>
                      <a:pt x="5836" y="9431"/>
                    </a:cubicBezTo>
                    <a:cubicBezTo>
                      <a:pt x="5775" y="9279"/>
                      <a:pt x="5714" y="9157"/>
                      <a:pt x="5653" y="9035"/>
                    </a:cubicBezTo>
                    <a:cubicBezTo>
                      <a:pt x="5622" y="8974"/>
                      <a:pt x="5592" y="8913"/>
                      <a:pt x="5562" y="8868"/>
                    </a:cubicBezTo>
                    <a:lnTo>
                      <a:pt x="5531" y="8807"/>
                    </a:lnTo>
                    <a:lnTo>
                      <a:pt x="5501" y="8761"/>
                    </a:lnTo>
                    <a:cubicBezTo>
                      <a:pt x="5470" y="8700"/>
                      <a:pt x="5424" y="8639"/>
                      <a:pt x="5394" y="8578"/>
                    </a:cubicBezTo>
                    <a:cubicBezTo>
                      <a:pt x="5379" y="8548"/>
                      <a:pt x="5379" y="8533"/>
                      <a:pt x="5363" y="8502"/>
                    </a:cubicBezTo>
                    <a:cubicBezTo>
                      <a:pt x="5318" y="8411"/>
                      <a:pt x="5272" y="8304"/>
                      <a:pt x="5226" y="8213"/>
                    </a:cubicBezTo>
                    <a:lnTo>
                      <a:pt x="5196" y="8136"/>
                    </a:lnTo>
                    <a:cubicBezTo>
                      <a:pt x="5165" y="8075"/>
                      <a:pt x="5150" y="8030"/>
                      <a:pt x="5120" y="7969"/>
                    </a:cubicBezTo>
                    <a:cubicBezTo>
                      <a:pt x="5104" y="7923"/>
                      <a:pt x="5089" y="7893"/>
                      <a:pt x="5089" y="7862"/>
                    </a:cubicBezTo>
                    <a:cubicBezTo>
                      <a:pt x="5074" y="7832"/>
                      <a:pt x="5059" y="7816"/>
                      <a:pt x="5059" y="7786"/>
                    </a:cubicBezTo>
                    <a:cubicBezTo>
                      <a:pt x="5028" y="7695"/>
                      <a:pt x="4998" y="7603"/>
                      <a:pt x="4967" y="7512"/>
                    </a:cubicBezTo>
                    <a:cubicBezTo>
                      <a:pt x="4952" y="7481"/>
                      <a:pt x="4952" y="7451"/>
                      <a:pt x="4937" y="7405"/>
                    </a:cubicBezTo>
                    <a:lnTo>
                      <a:pt x="4937" y="7390"/>
                    </a:lnTo>
                    <a:lnTo>
                      <a:pt x="4906" y="7314"/>
                    </a:lnTo>
                    <a:cubicBezTo>
                      <a:pt x="4906" y="7298"/>
                      <a:pt x="4891" y="7268"/>
                      <a:pt x="4891" y="7253"/>
                    </a:cubicBezTo>
                    <a:cubicBezTo>
                      <a:pt x="4891" y="7237"/>
                      <a:pt x="4891" y="7222"/>
                      <a:pt x="4876" y="7222"/>
                    </a:cubicBezTo>
                    <a:cubicBezTo>
                      <a:pt x="4876" y="7207"/>
                      <a:pt x="4861" y="7207"/>
                      <a:pt x="4845" y="7207"/>
                    </a:cubicBezTo>
                    <a:cubicBezTo>
                      <a:pt x="4830" y="7207"/>
                      <a:pt x="4815" y="7207"/>
                      <a:pt x="4815" y="7222"/>
                    </a:cubicBezTo>
                    <a:cubicBezTo>
                      <a:pt x="4800" y="7237"/>
                      <a:pt x="4800" y="7237"/>
                      <a:pt x="4815" y="7253"/>
                    </a:cubicBezTo>
                    <a:lnTo>
                      <a:pt x="4815" y="7268"/>
                    </a:lnTo>
                    <a:cubicBezTo>
                      <a:pt x="4815" y="7283"/>
                      <a:pt x="4815" y="7283"/>
                      <a:pt x="4815" y="7298"/>
                    </a:cubicBezTo>
                    <a:cubicBezTo>
                      <a:pt x="4830" y="7314"/>
                      <a:pt x="4830" y="7329"/>
                      <a:pt x="4830" y="7344"/>
                    </a:cubicBezTo>
                    <a:lnTo>
                      <a:pt x="4845" y="7390"/>
                    </a:lnTo>
                    <a:lnTo>
                      <a:pt x="4861" y="7436"/>
                    </a:lnTo>
                    <a:cubicBezTo>
                      <a:pt x="4876" y="7496"/>
                      <a:pt x="4891" y="7557"/>
                      <a:pt x="4906" y="7618"/>
                    </a:cubicBezTo>
                    <a:cubicBezTo>
                      <a:pt x="4922" y="7664"/>
                      <a:pt x="4937" y="7725"/>
                      <a:pt x="4952" y="7771"/>
                    </a:cubicBezTo>
                    <a:lnTo>
                      <a:pt x="4952" y="7801"/>
                    </a:lnTo>
                    <a:cubicBezTo>
                      <a:pt x="4967" y="7847"/>
                      <a:pt x="4983" y="7893"/>
                      <a:pt x="4998" y="7938"/>
                    </a:cubicBezTo>
                    <a:lnTo>
                      <a:pt x="5028" y="7999"/>
                    </a:lnTo>
                    <a:lnTo>
                      <a:pt x="5044" y="8045"/>
                    </a:lnTo>
                    <a:cubicBezTo>
                      <a:pt x="5074" y="8121"/>
                      <a:pt x="5104" y="8213"/>
                      <a:pt x="5135" y="8289"/>
                    </a:cubicBezTo>
                    <a:lnTo>
                      <a:pt x="5150" y="8334"/>
                    </a:lnTo>
                    <a:lnTo>
                      <a:pt x="5165" y="8395"/>
                    </a:lnTo>
                    <a:cubicBezTo>
                      <a:pt x="5211" y="8502"/>
                      <a:pt x="5272" y="8624"/>
                      <a:pt x="5318" y="8731"/>
                    </a:cubicBezTo>
                    <a:cubicBezTo>
                      <a:pt x="5348" y="8776"/>
                      <a:pt x="5379" y="8837"/>
                      <a:pt x="5409" y="8898"/>
                    </a:cubicBezTo>
                    <a:cubicBezTo>
                      <a:pt x="5455" y="8959"/>
                      <a:pt x="5485" y="9035"/>
                      <a:pt x="5531" y="9112"/>
                    </a:cubicBezTo>
                    <a:cubicBezTo>
                      <a:pt x="5577" y="9203"/>
                      <a:pt x="5607" y="9294"/>
                      <a:pt x="5653" y="9386"/>
                    </a:cubicBezTo>
                    <a:cubicBezTo>
                      <a:pt x="5699" y="9492"/>
                      <a:pt x="5729" y="9599"/>
                      <a:pt x="5760" y="9690"/>
                    </a:cubicBezTo>
                    <a:lnTo>
                      <a:pt x="5775" y="9706"/>
                    </a:lnTo>
                    <a:lnTo>
                      <a:pt x="5775" y="9736"/>
                    </a:lnTo>
                    <a:lnTo>
                      <a:pt x="5790" y="9767"/>
                    </a:lnTo>
                    <a:cubicBezTo>
                      <a:pt x="5805" y="9812"/>
                      <a:pt x="5821" y="9843"/>
                      <a:pt x="5821" y="9873"/>
                    </a:cubicBezTo>
                    <a:cubicBezTo>
                      <a:pt x="5836" y="9934"/>
                      <a:pt x="5851" y="9980"/>
                      <a:pt x="5866" y="10026"/>
                    </a:cubicBezTo>
                    <a:cubicBezTo>
                      <a:pt x="5881" y="10087"/>
                      <a:pt x="5881" y="10148"/>
                      <a:pt x="5897" y="10224"/>
                    </a:cubicBezTo>
                    <a:cubicBezTo>
                      <a:pt x="5897" y="10346"/>
                      <a:pt x="5897" y="10483"/>
                      <a:pt x="5897" y="10620"/>
                    </a:cubicBezTo>
                    <a:lnTo>
                      <a:pt x="5897" y="10681"/>
                    </a:lnTo>
                    <a:cubicBezTo>
                      <a:pt x="5897" y="10925"/>
                      <a:pt x="5897" y="11184"/>
                      <a:pt x="5866" y="11443"/>
                    </a:cubicBezTo>
                    <a:lnTo>
                      <a:pt x="5866" y="11473"/>
                    </a:lnTo>
                    <a:cubicBezTo>
                      <a:pt x="5866" y="11564"/>
                      <a:pt x="5851" y="11656"/>
                      <a:pt x="5851" y="11747"/>
                    </a:cubicBezTo>
                    <a:lnTo>
                      <a:pt x="5851" y="11793"/>
                    </a:lnTo>
                    <a:cubicBezTo>
                      <a:pt x="5836" y="11823"/>
                      <a:pt x="5836" y="11854"/>
                      <a:pt x="5836" y="11900"/>
                    </a:cubicBezTo>
                    <a:lnTo>
                      <a:pt x="5821" y="11915"/>
                    </a:lnTo>
                    <a:cubicBezTo>
                      <a:pt x="5790" y="12006"/>
                      <a:pt x="5744" y="12083"/>
                      <a:pt x="5699" y="12174"/>
                    </a:cubicBezTo>
                    <a:lnTo>
                      <a:pt x="5683" y="12204"/>
                    </a:lnTo>
                    <a:lnTo>
                      <a:pt x="5668" y="12235"/>
                    </a:lnTo>
                    <a:lnTo>
                      <a:pt x="5653" y="12265"/>
                    </a:lnTo>
                    <a:lnTo>
                      <a:pt x="5638" y="12296"/>
                    </a:lnTo>
                    <a:lnTo>
                      <a:pt x="5622" y="12311"/>
                    </a:lnTo>
                    <a:lnTo>
                      <a:pt x="5607" y="12357"/>
                    </a:lnTo>
                    <a:cubicBezTo>
                      <a:pt x="5531" y="12494"/>
                      <a:pt x="5470" y="12631"/>
                      <a:pt x="5409" y="12753"/>
                    </a:cubicBezTo>
                    <a:lnTo>
                      <a:pt x="5363" y="12860"/>
                    </a:lnTo>
                    <a:cubicBezTo>
                      <a:pt x="5348" y="12875"/>
                      <a:pt x="5333" y="12905"/>
                      <a:pt x="5318" y="12936"/>
                    </a:cubicBezTo>
                    <a:cubicBezTo>
                      <a:pt x="5257" y="13058"/>
                      <a:pt x="5211" y="13164"/>
                      <a:pt x="5150" y="13256"/>
                    </a:cubicBezTo>
                    <a:cubicBezTo>
                      <a:pt x="5104" y="13347"/>
                      <a:pt x="5059" y="13438"/>
                      <a:pt x="5013" y="13515"/>
                    </a:cubicBezTo>
                    <a:lnTo>
                      <a:pt x="4967" y="13591"/>
                    </a:lnTo>
                    <a:cubicBezTo>
                      <a:pt x="4724" y="14017"/>
                      <a:pt x="4510" y="14414"/>
                      <a:pt x="4327" y="14794"/>
                    </a:cubicBezTo>
                    <a:lnTo>
                      <a:pt x="4236" y="14993"/>
                    </a:lnTo>
                    <a:cubicBezTo>
                      <a:pt x="4068" y="15343"/>
                      <a:pt x="3886" y="15693"/>
                      <a:pt x="3733" y="16059"/>
                    </a:cubicBezTo>
                    <a:cubicBezTo>
                      <a:pt x="3688" y="16166"/>
                      <a:pt x="3657" y="16272"/>
                      <a:pt x="3611" y="16379"/>
                    </a:cubicBezTo>
                    <a:cubicBezTo>
                      <a:pt x="3611" y="16379"/>
                      <a:pt x="3611" y="16379"/>
                      <a:pt x="3611" y="16364"/>
                    </a:cubicBezTo>
                    <a:lnTo>
                      <a:pt x="3611" y="16349"/>
                    </a:lnTo>
                    <a:lnTo>
                      <a:pt x="3611" y="16318"/>
                    </a:lnTo>
                    <a:cubicBezTo>
                      <a:pt x="3627" y="16257"/>
                      <a:pt x="3627" y="16181"/>
                      <a:pt x="3642" y="16120"/>
                    </a:cubicBezTo>
                    <a:lnTo>
                      <a:pt x="3642" y="16090"/>
                    </a:lnTo>
                    <a:cubicBezTo>
                      <a:pt x="3657" y="16029"/>
                      <a:pt x="3657" y="15968"/>
                      <a:pt x="3672" y="15891"/>
                    </a:cubicBezTo>
                    <a:lnTo>
                      <a:pt x="3672" y="15861"/>
                    </a:lnTo>
                    <a:cubicBezTo>
                      <a:pt x="3672" y="15770"/>
                      <a:pt x="3688" y="15693"/>
                      <a:pt x="3688" y="15602"/>
                    </a:cubicBezTo>
                    <a:cubicBezTo>
                      <a:pt x="3688" y="15572"/>
                      <a:pt x="3688" y="15526"/>
                      <a:pt x="3688" y="15480"/>
                    </a:cubicBezTo>
                    <a:lnTo>
                      <a:pt x="3688" y="15419"/>
                    </a:lnTo>
                    <a:lnTo>
                      <a:pt x="3688" y="15389"/>
                    </a:lnTo>
                    <a:lnTo>
                      <a:pt x="3688" y="15373"/>
                    </a:lnTo>
                    <a:lnTo>
                      <a:pt x="3688" y="15343"/>
                    </a:lnTo>
                    <a:cubicBezTo>
                      <a:pt x="3688" y="15313"/>
                      <a:pt x="3688" y="15267"/>
                      <a:pt x="3688" y="15236"/>
                    </a:cubicBezTo>
                    <a:lnTo>
                      <a:pt x="3688" y="15175"/>
                    </a:lnTo>
                    <a:cubicBezTo>
                      <a:pt x="3688" y="15145"/>
                      <a:pt x="3688" y="15114"/>
                      <a:pt x="3672" y="15084"/>
                    </a:cubicBezTo>
                    <a:lnTo>
                      <a:pt x="3672" y="15054"/>
                    </a:lnTo>
                    <a:cubicBezTo>
                      <a:pt x="3672" y="15008"/>
                      <a:pt x="3672" y="14977"/>
                      <a:pt x="3657" y="14932"/>
                    </a:cubicBezTo>
                    <a:lnTo>
                      <a:pt x="3657" y="14886"/>
                    </a:lnTo>
                    <a:cubicBezTo>
                      <a:pt x="3657" y="14855"/>
                      <a:pt x="3642" y="14825"/>
                      <a:pt x="3642" y="14779"/>
                    </a:cubicBezTo>
                    <a:cubicBezTo>
                      <a:pt x="3611" y="14673"/>
                      <a:pt x="3596" y="14566"/>
                      <a:pt x="3566" y="14459"/>
                    </a:cubicBezTo>
                    <a:cubicBezTo>
                      <a:pt x="3535" y="14353"/>
                      <a:pt x="3505" y="14246"/>
                      <a:pt x="3459" y="14109"/>
                    </a:cubicBezTo>
                    <a:cubicBezTo>
                      <a:pt x="3444" y="14063"/>
                      <a:pt x="3428" y="14017"/>
                      <a:pt x="3413" y="13957"/>
                    </a:cubicBezTo>
                    <a:lnTo>
                      <a:pt x="3383" y="13865"/>
                    </a:lnTo>
                    <a:cubicBezTo>
                      <a:pt x="3368" y="13819"/>
                      <a:pt x="3352" y="13789"/>
                      <a:pt x="3352" y="13743"/>
                    </a:cubicBezTo>
                    <a:lnTo>
                      <a:pt x="3352" y="13713"/>
                    </a:lnTo>
                    <a:cubicBezTo>
                      <a:pt x="3368" y="13667"/>
                      <a:pt x="3383" y="13621"/>
                      <a:pt x="3383" y="13591"/>
                    </a:cubicBezTo>
                    <a:lnTo>
                      <a:pt x="3398" y="13545"/>
                    </a:lnTo>
                    <a:cubicBezTo>
                      <a:pt x="3413" y="13499"/>
                      <a:pt x="3428" y="13469"/>
                      <a:pt x="3428" y="13423"/>
                    </a:cubicBezTo>
                    <a:lnTo>
                      <a:pt x="3444" y="13378"/>
                    </a:lnTo>
                    <a:cubicBezTo>
                      <a:pt x="3459" y="13332"/>
                      <a:pt x="3474" y="13301"/>
                      <a:pt x="3489" y="13256"/>
                    </a:cubicBezTo>
                    <a:lnTo>
                      <a:pt x="3489" y="13240"/>
                    </a:lnTo>
                    <a:cubicBezTo>
                      <a:pt x="3505" y="13225"/>
                      <a:pt x="3505" y="13210"/>
                      <a:pt x="3505" y="13210"/>
                    </a:cubicBezTo>
                    <a:lnTo>
                      <a:pt x="3520" y="13195"/>
                    </a:lnTo>
                    <a:lnTo>
                      <a:pt x="3505" y="13195"/>
                    </a:lnTo>
                    <a:lnTo>
                      <a:pt x="3520" y="13179"/>
                    </a:lnTo>
                    <a:lnTo>
                      <a:pt x="3520" y="13149"/>
                    </a:lnTo>
                    <a:lnTo>
                      <a:pt x="3535" y="13134"/>
                    </a:lnTo>
                    <a:lnTo>
                      <a:pt x="3535" y="13119"/>
                    </a:lnTo>
                    <a:lnTo>
                      <a:pt x="3550" y="13103"/>
                    </a:lnTo>
                    <a:lnTo>
                      <a:pt x="3550" y="13088"/>
                    </a:lnTo>
                    <a:cubicBezTo>
                      <a:pt x="3566" y="13042"/>
                      <a:pt x="3596" y="12981"/>
                      <a:pt x="3611" y="12936"/>
                    </a:cubicBezTo>
                    <a:cubicBezTo>
                      <a:pt x="3627" y="12890"/>
                      <a:pt x="3642" y="12860"/>
                      <a:pt x="3657" y="12829"/>
                    </a:cubicBezTo>
                    <a:lnTo>
                      <a:pt x="3657" y="12799"/>
                    </a:lnTo>
                    <a:cubicBezTo>
                      <a:pt x="3672" y="12768"/>
                      <a:pt x="3688" y="12722"/>
                      <a:pt x="3703" y="12677"/>
                    </a:cubicBezTo>
                    <a:lnTo>
                      <a:pt x="3733" y="12631"/>
                    </a:lnTo>
                    <a:lnTo>
                      <a:pt x="3779" y="12540"/>
                    </a:lnTo>
                    <a:lnTo>
                      <a:pt x="3779" y="12524"/>
                    </a:lnTo>
                    <a:lnTo>
                      <a:pt x="3794" y="12509"/>
                    </a:lnTo>
                    <a:lnTo>
                      <a:pt x="3794" y="12494"/>
                    </a:lnTo>
                    <a:lnTo>
                      <a:pt x="3809" y="12479"/>
                    </a:lnTo>
                    <a:lnTo>
                      <a:pt x="3809" y="12463"/>
                    </a:lnTo>
                    <a:lnTo>
                      <a:pt x="3809" y="12448"/>
                    </a:lnTo>
                    <a:lnTo>
                      <a:pt x="3825" y="12448"/>
                    </a:lnTo>
                    <a:lnTo>
                      <a:pt x="3825" y="12433"/>
                    </a:lnTo>
                    <a:cubicBezTo>
                      <a:pt x="3825" y="12433"/>
                      <a:pt x="3825" y="12418"/>
                      <a:pt x="3825" y="12418"/>
                    </a:cubicBezTo>
                    <a:lnTo>
                      <a:pt x="3840" y="12418"/>
                    </a:lnTo>
                    <a:lnTo>
                      <a:pt x="3840" y="12402"/>
                    </a:lnTo>
                    <a:lnTo>
                      <a:pt x="3840" y="12387"/>
                    </a:lnTo>
                    <a:lnTo>
                      <a:pt x="3855" y="12387"/>
                    </a:lnTo>
                    <a:lnTo>
                      <a:pt x="3855" y="12372"/>
                    </a:lnTo>
                    <a:lnTo>
                      <a:pt x="3870" y="12357"/>
                    </a:lnTo>
                    <a:lnTo>
                      <a:pt x="3870" y="12342"/>
                    </a:lnTo>
                    <a:lnTo>
                      <a:pt x="3886" y="12326"/>
                    </a:lnTo>
                    <a:cubicBezTo>
                      <a:pt x="3886" y="12311"/>
                      <a:pt x="3901" y="12296"/>
                      <a:pt x="3901" y="12281"/>
                    </a:cubicBezTo>
                    <a:lnTo>
                      <a:pt x="3931" y="12250"/>
                    </a:lnTo>
                    <a:lnTo>
                      <a:pt x="3947" y="12220"/>
                    </a:lnTo>
                    <a:cubicBezTo>
                      <a:pt x="3947" y="12204"/>
                      <a:pt x="3962" y="12174"/>
                      <a:pt x="3977" y="12159"/>
                    </a:cubicBezTo>
                    <a:lnTo>
                      <a:pt x="4007" y="12098"/>
                    </a:lnTo>
                    <a:cubicBezTo>
                      <a:pt x="4038" y="12067"/>
                      <a:pt x="4053" y="12022"/>
                      <a:pt x="4084" y="11991"/>
                    </a:cubicBezTo>
                    <a:lnTo>
                      <a:pt x="4084" y="11976"/>
                    </a:lnTo>
                    <a:lnTo>
                      <a:pt x="4099" y="11976"/>
                    </a:lnTo>
                    <a:cubicBezTo>
                      <a:pt x="4114" y="11945"/>
                      <a:pt x="4129" y="11930"/>
                      <a:pt x="4145" y="11900"/>
                    </a:cubicBezTo>
                    <a:lnTo>
                      <a:pt x="4175" y="11854"/>
                    </a:lnTo>
                    <a:lnTo>
                      <a:pt x="4206" y="11808"/>
                    </a:lnTo>
                    <a:lnTo>
                      <a:pt x="4206" y="11793"/>
                    </a:lnTo>
                    <a:cubicBezTo>
                      <a:pt x="4236" y="11763"/>
                      <a:pt x="4251" y="11732"/>
                      <a:pt x="4282" y="11702"/>
                    </a:cubicBezTo>
                    <a:cubicBezTo>
                      <a:pt x="4297" y="11671"/>
                      <a:pt x="4327" y="11641"/>
                      <a:pt x="4358" y="11610"/>
                    </a:cubicBezTo>
                    <a:lnTo>
                      <a:pt x="4419" y="11519"/>
                    </a:lnTo>
                    <a:cubicBezTo>
                      <a:pt x="4465" y="11443"/>
                      <a:pt x="4525" y="11366"/>
                      <a:pt x="4586" y="11275"/>
                    </a:cubicBezTo>
                    <a:cubicBezTo>
                      <a:pt x="4663" y="11184"/>
                      <a:pt x="4739" y="11077"/>
                      <a:pt x="4800" y="10955"/>
                    </a:cubicBezTo>
                    <a:cubicBezTo>
                      <a:pt x="4815" y="10925"/>
                      <a:pt x="4815" y="10879"/>
                      <a:pt x="4784" y="10864"/>
                    </a:cubicBezTo>
                    <a:lnTo>
                      <a:pt x="4754" y="10864"/>
                    </a:lnTo>
                    <a:cubicBezTo>
                      <a:pt x="4724" y="10864"/>
                      <a:pt x="4708" y="10864"/>
                      <a:pt x="4693" y="10894"/>
                    </a:cubicBezTo>
                    <a:lnTo>
                      <a:pt x="4602" y="11016"/>
                    </a:lnTo>
                    <a:lnTo>
                      <a:pt x="4586" y="11046"/>
                    </a:lnTo>
                    <a:lnTo>
                      <a:pt x="4586" y="11062"/>
                    </a:lnTo>
                    <a:lnTo>
                      <a:pt x="4571" y="11077"/>
                    </a:lnTo>
                    <a:cubicBezTo>
                      <a:pt x="4525" y="11138"/>
                      <a:pt x="4480" y="11214"/>
                      <a:pt x="4419" y="11275"/>
                    </a:cubicBezTo>
                    <a:lnTo>
                      <a:pt x="4404" y="11321"/>
                    </a:lnTo>
                    <a:cubicBezTo>
                      <a:pt x="4327" y="11397"/>
                      <a:pt x="4266" y="11488"/>
                      <a:pt x="4206" y="11580"/>
                    </a:cubicBezTo>
                    <a:lnTo>
                      <a:pt x="4175" y="11625"/>
                    </a:lnTo>
                    <a:cubicBezTo>
                      <a:pt x="4145" y="11656"/>
                      <a:pt x="4114" y="11702"/>
                      <a:pt x="4099" y="11732"/>
                    </a:cubicBezTo>
                    <a:lnTo>
                      <a:pt x="4023" y="11839"/>
                    </a:lnTo>
                    <a:lnTo>
                      <a:pt x="3977" y="11900"/>
                    </a:lnTo>
                    <a:cubicBezTo>
                      <a:pt x="3962" y="11930"/>
                      <a:pt x="3947" y="11961"/>
                      <a:pt x="3931" y="11976"/>
                    </a:cubicBezTo>
                    <a:lnTo>
                      <a:pt x="3916" y="12022"/>
                    </a:lnTo>
                    <a:lnTo>
                      <a:pt x="3901" y="12037"/>
                    </a:lnTo>
                    <a:cubicBezTo>
                      <a:pt x="3886" y="12067"/>
                      <a:pt x="3870" y="12083"/>
                      <a:pt x="3855" y="12098"/>
                    </a:cubicBezTo>
                    <a:cubicBezTo>
                      <a:pt x="3840" y="12159"/>
                      <a:pt x="3809" y="12204"/>
                      <a:pt x="3779" y="12250"/>
                    </a:cubicBezTo>
                    <a:cubicBezTo>
                      <a:pt x="3764" y="12281"/>
                      <a:pt x="3748" y="12296"/>
                      <a:pt x="3748" y="12326"/>
                    </a:cubicBezTo>
                    <a:lnTo>
                      <a:pt x="3718" y="12372"/>
                    </a:lnTo>
                    <a:cubicBezTo>
                      <a:pt x="3703" y="12418"/>
                      <a:pt x="3688" y="12463"/>
                      <a:pt x="3657" y="12494"/>
                    </a:cubicBezTo>
                    <a:lnTo>
                      <a:pt x="3627" y="12585"/>
                    </a:lnTo>
                    <a:lnTo>
                      <a:pt x="3611" y="12616"/>
                    </a:lnTo>
                    <a:lnTo>
                      <a:pt x="3611" y="12631"/>
                    </a:lnTo>
                    <a:cubicBezTo>
                      <a:pt x="3596" y="12646"/>
                      <a:pt x="3596" y="12661"/>
                      <a:pt x="3596" y="12677"/>
                    </a:cubicBezTo>
                    <a:lnTo>
                      <a:pt x="3566" y="12753"/>
                    </a:lnTo>
                    <a:lnTo>
                      <a:pt x="3550" y="12783"/>
                    </a:lnTo>
                    <a:lnTo>
                      <a:pt x="3535" y="12814"/>
                    </a:lnTo>
                    <a:cubicBezTo>
                      <a:pt x="3535" y="12829"/>
                      <a:pt x="3535" y="12844"/>
                      <a:pt x="3520" y="12860"/>
                    </a:cubicBezTo>
                    <a:cubicBezTo>
                      <a:pt x="3520" y="12875"/>
                      <a:pt x="3520" y="12875"/>
                      <a:pt x="3520" y="12890"/>
                    </a:cubicBezTo>
                    <a:lnTo>
                      <a:pt x="3505" y="12905"/>
                    </a:lnTo>
                    <a:lnTo>
                      <a:pt x="3489" y="12966"/>
                    </a:lnTo>
                    <a:cubicBezTo>
                      <a:pt x="3474" y="12997"/>
                      <a:pt x="3474" y="13027"/>
                      <a:pt x="3459" y="13058"/>
                    </a:cubicBezTo>
                    <a:cubicBezTo>
                      <a:pt x="3459" y="13073"/>
                      <a:pt x="3444" y="13103"/>
                      <a:pt x="3444" y="13119"/>
                    </a:cubicBezTo>
                    <a:cubicBezTo>
                      <a:pt x="3428" y="13134"/>
                      <a:pt x="3428" y="13149"/>
                      <a:pt x="3428" y="13164"/>
                    </a:cubicBezTo>
                    <a:cubicBezTo>
                      <a:pt x="3398" y="13286"/>
                      <a:pt x="3352" y="13423"/>
                      <a:pt x="3337" y="13530"/>
                    </a:cubicBezTo>
                    <a:lnTo>
                      <a:pt x="3322" y="13576"/>
                    </a:lnTo>
                    <a:cubicBezTo>
                      <a:pt x="3307" y="13545"/>
                      <a:pt x="3307" y="13515"/>
                      <a:pt x="3291" y="13484"/>
                    </a:cubicBezTo>
                    <a:cubicBezTo>
                      <a:pt x="3261" y="13362"/>
                      <a:pt x="3230" y="13240"/>
                      <a:pt x="3215" y="13134"/>
                    </a:cubicBezTo>
                    <a:lnTo>
                      <a:pt x="3200" y="13073"/>
                    </a:lnTo>
                    <a:lnTo>
                      <a:pt x="3185" y="12997"/>
                    </a:lnTo>
                    <a:lnTo>
                      <a:pt x="3169" y="12905"/>
                    </a:lnTo>
                    <a:lnTo>
                      <a:pt x="3154" y="12844"/>
                    </a:lnTo>
                    <a:cubicBezTo>
                      <a:pt x="3139" y="12768"/>
                      <a:pt x="3124" y="12692"/>
                      <a:pt x="3109" y="12616"/>
                    </a:cubicBezTo>
                    <a:lnTo>
                      <a:pt x="3109" y="12585"/>
                    </a:lnTo>
                    <a:cubicBezTo>
                      <a:pt x="3078" y="12433"/>
                      <a:pt x="3048" y="12250"/>
                      <a:pt x="3017" y="12067"/>
                    </a:cubicBezTo>
                    <a:cubicBezTo>
                      <a:pt x="3002" y="11900"/>
                      <a:pt x="2987" y="11717"/>
                      <a:pt x="2971" y="11534"/>
                    </a:cubicBezTo>
                    <a:lnTo>
                      <a:pt x="2971" y="11519"/>
                    </a:lnTo>
                    <a:cubicBezTo>
                      <a:pt x="2956" y="11443"/>
                      <a:pt x="2956" y="11366"/>
                      <a:pt x="2956" y="11290"/>
                    </a:cubicBezTo>
                    <a:lnTo>
                      <a:pt x="2941" y="11245"/>
                    </a:lnTo>
                    <a:cubicBezTo>
                      <a:pt x="2941" y="11214"/>
                      <a:pt x="2941" y="11168"/>
                      <a:pt x="2941" y="11138"/>
                    </a:cubicBezTo>
                    <a:cubicBezTo>
                      <a:pt x="2926" y="11077"/>
                      <a:pt x="2926" y="11031"/>
                      <a:pt x="2910" y="10986"/>
                    </a:cubicBezTo>
                    <a:cubicBezTo>
                      <a:pt x="2910" y="10909"/>
                      <a:pt x="2895" y="10833"/>
                      <a:pt x="2880" y="10772"/>
                    </a:cubicBezTo>
                    <a:lnTo>
                      <a:pt x="2880" y="10742"/>
                    </a:lnTo>
                    <a:cubicBezTo>
                      <a:pt x="2850" y="10635"/>
                      <a:pt x="2834" y="10528"/>
                      <a:pt x="2819" y="10437"/>
                    </a:cubicBezTo>
                    <a:cubicBezTo>
                      <a:pt x="2819" y="10376"/>
                      <a:pt x="2773" y="10330"/>
                      <a:pt x="2712" y="10330"/>
                    </a:cubicBezTo>
                    <a:lnTo>
                      <a:pt x="2697" y="10330"/>
                    </a:lnTo>
                    <a:cubicBezTo>
                      <a:pt x="2667" y="10346"/>
                      <a:pt x="2636" y="10361"/>
                      <a:pt x="2621" y="10376"/>
                    </a:cubicBezTo>
                    <a:cubicBezTo>
                      <a:pt x="2606" y="10407"/>
                      <a:pt x="2591" y="10437"/>
                      <a:pt x="2606" y="10467"/>
                    </a:cubicBezTo>
                    <a:cubicBezTo>
                      <a:pt x="2606" y="10559"/>
                      <a:pt x="2621" y="10650"/>
                      <a:pt x="2621" y="10742"/>
                    </a:cubicBezTo>
                    <a:cubicBezTo>
                      <a:pt x="2636" y="10833"/>
                      <a:pt x="2651" y="10909"/>
                      <a:pt x="2667" y="10986"/>
                    </a:cubicBezTo>
                    <a:lnTo>
                      <a:pt x="2697" y="11168"/>
                    </a:lnTo>
                    <a:cubicBezTo>
                      <a:pt x="2712" y="11275"/>
                      <a:pt x="2728" y="11397"/>
                      <a:pt x="2743" y="11504"/>
                    </a:cubicBezTo>
                    <a:cubicBezTo>
                      <a:pt x="2773" y="11671"/>
                      <a:pt x="2804" y="11854"/>
                      <a:pt x="2819" y="12022"/>
                    </a:cubicBezTo>
                    <a:cubicBezTo>
                      <a:pt x="2850" y="12204"/>
                      <a:pt x="2895" y="12402"/>
                      <a:pt x="2926" y="12585"/>
                    </a:cubicBezTo>
                    <a:cubicBezTo>
                      <a:pt x="2956" y="12783"/>
                      <a:pt x="3002" y="12951"/>
                      <a:pt x="3032" y="13119"/>
                    </a:cubicBezTo>
                    <a:cubicBezTo>
                      <a:pt x="3032" y="13134"/>
                      <a:pt x="3032" y="13149"/>
                      <a:pt x="3032" y="13164"/>
                    </a:cubicBezTo>
                    <a:cubicBezTo>
                      <a:pt x="3048" y="13240"/>
                      <a:pt x="3078" y="13332"/>
                      <a:pt x="3109" y="13438"/>
                    </a:cubicBezTo>
                    <a:lnTo>
                      <a:pt x="3109" y="13484"/>
                    </a:lnTo>
                    <a:cubicBezTo>
                      <a:pt x="3139" y="13576"/>
                      <a:pt x="3154" y="13682"/>
                      <a:pt x="3185" y="13774"/>
                    </a:cubicBezTo>
                    <a:cubicBezTo>
                      <a:pt x="3230" y="13896"/>
                      <a:pt x="3276" y="14033"/>
                      <a:pt x="3307" y="14155"/>
                    </a:cubicBezTo>
                    <a:lnTo>
                      <a:pt x="3352" y="14276"/>
                    </a:lnTo>
                    <a:lnTo>
                      <a:pt x="3368" y="14307"/>
                    </a:lnTo>
                    <a:cubicBezTo>
                      <a:pt x="3383" y="14383"/>
                      <a:pt x="3413" y="14459"/>
                      <a:pt x="3428" y="14535"/>
                    </a:cubicBezTo>
                    <a:lnTo>
                      <a:pt x="3444" y="14581"/>
                    </a:lnTo>
                    <a:cubicBezTo>
                      <a:pt x="3444" y="14612"/>
                      <a:pt x="3459" y="14642"/>
                      <a:pt x="3474" y="14673"/>
                    </a:cubicBezTo>
                    <a:lnTo>
                      <a:pt x="3459" y="14673"/>
                    </a:lnTo>
                    <a:cubicBezTo>
                      <a:pt x="3459" y="14657"/>
                      <a:pt x="3444" y="14642"/>
                      <a:pt x="3444" y="14627"/>
                    </a:cubicBezTo>
                    <a:cubicBezTo>
                      <a:pt x="3398" y="14566"/>
                      <a:pt x="3352" y="14505"/>
                      <a:pt x="3307" y="14444"/>
                    </a:cubicBezTo>
                    <a:cubicBezTo>
                      <a:pt x="3230" y="14337"/>
                      <a:pt x="3154" y="14261"/>
                      <a:pt x="3063" y="14185"/>
                    </a:cubicBezTo>
                    <a:lnTo>
                      <a:pt x="3032" y="14155"/>
                    </a:lnTo>
                    <a:cubicBezTo>
                      <a:pt x="3002" y="14124"/>
                      <a:pt x="2971" y="14109"/>
                      <a:pt x="2941" y="14078"/>
                    </a:cubicBezTo>
                    <a:cubicBezTo>
                      <a:pt x="2895" y="14033"/>
                      <a:pt x="2834" y="13987"/>
                      <a:pt x="2773" y="13941"/>
                    </a:cubicBezTo>
                    <a:lnTo>
                      <a:pt x="2712" y="13896"/>
                    </a:lnTo>
                    <a:lnTo>
                      <a:pt x="2636" y="13835"/>
                    </a:lnTo>
                    <a:lnTo>
                      <a:pt x="2575" y="13789"/>
                    </a:lnTo>
                    <a:cubicBezTo>
                      <a:pt x="2545" y="13758"/>
                      <a:pt x="2514" y="13743"/>
                      <a:pt x="2469" y="13713"/>
                    </a:cubicBezTo>
                    <a:cubicBezTo>
                      <a:pt x="2423" y="13667"/>
                      <a:pt x="2362" y="13621"/>
                      <a:pt x="2316" y="13591"/>
                    </a:cubicBezTo>
                    <a:lnTo>
                      <a:pt x="2286" y="13560"/>
                    </a:lnTo>
                    <a:cubicBezTo>
                      <a:pt x="2271" y="13545"/>
                      <a:pt x="2255" y="13515"/>
                      <a:pt x="2240" y="13499"/>
                    </a:cubicBezTo>
                    <a:cubicBezTo>
                      <a:pt x="2210" y="13469"/>
                      <a:pt x="2179" y="13438"/>
                      <a:pt x="2149" y="13408"/>
                    </a:cubicBezTo>
                    <a:lnTo>
                      <a:pt x="2118" y="13378"/>
                    </a:lnTo>
                    <a:cubicBezTo>
                      <a:pt x="2103" y="13362"/>
                      <a:pt x="2088" y="13347"/>
                      <a:pt x="2072" y="13317"/>
                    </a:cubicBezTo>
                    <a:cubicBezTo>
                      <a:pt x="2057" y="13317"/>
                      <a:pt x="2042" y="13301"/>
                      <a:pt x="2027" y="13301"/>
                    </a:cubicBezTo>
                    <a:cubicBezTo>
                      <a:pt x="2012" y="13301"/>
                      <a:pt x="2012" y="13301"/>
                      <a:pt x="1996" y="13317"/>
                    </a:cubicBezTo>
                    <a:cubicBezTo>
                      <a:pt x="1981" y="13332"/>
                      <a:pt x="1966" y="13362"/>
                      <a:pt x="1981" y="13393"/>
                    </a:cubicBezTo>
                    <a:cubicBezTo>
                      <a:pt x="2027" y="13438"/>
                      <a:pt x="2057" y="13484"/>
                      <a:pt x="2103" y="13530"/>
                    </a:cubicBezTo>
                    <a:cubicBezTo>
                      <a:pt x="2133" y="13576"/>
                      <a:pt x="2149" y="13606"/>
                      <a:pt x="2179" y="13637"/>
                    </a:cubicBezTo>
                    <a:lnTo>
                      <a:pt x="2194" y="13637"/>
                    </a:lnTo>
                    <a:cubicBezTo>
                      <a:pt x="2225" y="13667"/>
                      <a:pt x="2255" y="13713"/>
                      <a:pt x="2286" y="13728"/>
                    </a:cubicBezTo>
                    <a:lnTo>
                      <a:pt x="2301" y="13743"/>
                    </a:lnTo>
                    <a:cubicBezTo>
                      <a:pt x="2332" y="13774"/>
                      <a:pt x="2362" y="13804"/>
                      <a:pt x="2392" y="13819"/>
                    </a:cubicBezTo>
                    <a:cubicBezTo>
                      <a:pt x="2469" y="13896"/>
                      <a:pt x="2560" y="13941"/>
                      <a:pt x="2636" y="14002"/>
                    </a:cubicBezTo>
                    <a:lnTo>
                      <a:pt x="2712" y="14063"/>
                    </a:lnTo>
                    <a:cubicBezTo>
                      <a:pt x="2758" y="14094"/>
                      <a:pt x="2804" y="14124"/>
                      <a:pt x="2850" y="14155"/>
                    </a:cubicBezTo>
                    <a:lnTo>
                      <a:pt x="2865" y="14185"/>
                    </a:lnTo>
                    <a:cubicBezTo>
                      <a:pt x="2895" y="14200"/>
                      <a:pt x="2926" y="14231"/>
                      <a:pt x="2956" y="14261"/>
                    </a:cubicBezTo>
                    <a:lnTo>
                      <a:pt x="3002" y="14292"/>
                    </a:lnTo>
                    <a:cubicBezTo>
                      <a:pt x="3063" y="14353"/>
                      <a:pt x="3124" y="14414"/>
                      <a:pt x="3185" y="14475"/>
                    </a:cubicBezTo>
                    <a:cubicBezTo>
                      <a:pt x="3230" y="14535"/>
                      <a:pt x="3276" y="14596"/>
                      <a:pt x="3322" y="14657"/>
                    </a:cubicBezTo>
                    <a:cubicBezTo>
                      <a:pt x="3352" y="14703"/>
                      <a:pt x="3383" y="14764"/>
                      <a:pt x="3413" y="14825"/>
                    </a:cubicBezTo>
                    <a:cubicBezTo>
                      <a:pt x="3459" y="14901"/>
                      <a:pt x="3489" y="14977"/>
                      <a:pt x="3520" y="15054"/>
                    </a:cubicBezTo>
                    <a:cubicBezTo>
                      <a:pt x="3535" y="15099"/>
                      <a:pt x="3535" y="15130"/>
                      <a:pt x="3550" y="15175"/>
                    </a:cubicBezTo>
                    <a:cubicBezTo>
                      <a:pt x="3550" y="15191"/>
                      <a:pt x="3550" y="15221"/>
                      <a:pt x="3566" y="15252"/>
                    </a:cubicBezTo>
                    <a:cubicBezTo>
                      <a:pt x="3566" y="15267"/>
                      <a:pt x="3566" y="15267"/>
                      <a:pt x="3566" y="15267"/>
                    </a:cubicBezTo>
                    <a:lnTo>
                      <a:pt x="3566" y="15282"/>
                    </a:lnTo>
                    <a:lnTo>
                      <a:pt x="3566" y="15343"/>
                    </a:lnTo>
                    <a:cubicBezTo>
                      <a:pt x="3566" y="15373"/>
                      <a:pt x="3566" y="15389"/>
                      <a:pt x="3566" y="15419"/>
                    </a:cubicBezTo>
                    <a:cubicBezTo>
                      <a:pt x="3581" y="15450"/>
                      <a:pt x="3581" y="15495"/>
                      <a:pt x="3581" y="15526"/>
                    </a:cubicBezTo>
                    <a:lnTo>
                      <a:pt x="3581" y="15541"/>
                    </a:lnTo>
                    <a:cubicBezTo>
                      <a:pt x="3581" y="15602"/>
                      <a:pt x="3581" y="15648"/>
                      <a:pt x="3581" y="15709"/>
                    </a:cubicBezTo>
                    <a:cubicBezTo>
                      <a:pt x="3581" y="15846"/>
                      <a:pt x="3566" y="15968"/>
                      <a:pt x="3566" y="16074"/>
                    </a:cubicBezTo>
                    <a:lnTo>
                      <a:pt x="3566" y="16059"/>
                    </a:lnTo>
                    <a:lnTo>
                      <a:pt x="3550" y="16150"/>
                    </a:lnTo>
                    <a:lnTo>
                      <a:pt x="3550" y="16242"/>
                    </a:lnTo>
                    <a:cubicBezTo>
                      <a:pt x="3550" y="16288"/>
                      <a:pt x="3535" y="16318"/>
                      <a:pt x="3535" y="16349"/>
                    </a:cubicBezTo>
                    <a:lnTo>
                      <a:pt x="3535" y="16394"/>
                    </a:lnTo>
                    <a:cubicBezTo>
                      <a:pt x="3520" y="16440"/>
                      <a:pt x="3520" y="16486"/>
                      <a:pt x="3505" y="16531"/>
                    </a:cubicBezTo>
                    <a:lnTo>
                      <a:pt x="3489" y="16608"/>
                    </a:lnTo>
                    <a:lnTo>
                      <a:pt x="3474" y="16699"/>
                    </a:lnTo>
                    <a:lnTo>
                      <a:pt x="3474" y="16714"/>
                    </a:lnTo>
                    <a:lnTo>
                      <a:pt x="3474" y="16729"/>
                    </a:lnTo>
                    <a:cubicBezTo>
                      <a:pt x="3398" y="16928"/>
                      <a:pt x="3322" y="17126"/>
                      <a:pt x="3246" y="17324"/>
                    </a:cubicBezTo>
                    <a:lnTo>
                      <a:pt x="3230" y="17354"/>
                    </a:lnTo>
                    <a:cubicBezTo>
                      <a:pt x="3200" y="17446"/>
                      <a:pt x="3154" y="17537"/>
                      <a:pt x="3124" y="17628"/>
                    </a:cubicBezTo>
                    <a:cubicBezTo>
                      <a:pt x="3078" y="17735"/>
                      <a:pt x="3032" y="17826"/>
                      <a:pt x="3002" y="17918"/>
                    </a:cubicBezTo>
                    <a:lnTo>
                      <a:pt x="2987" y="17948"/>
                    </a:lnTo>
                    <a:cubicBezTo>
                      <a:pt x="2895" y="18146"/>
                      <a:pt x="2804" y="18329"/>
                      <a:pt x="2712" y="18527"/>
                    </a:cubicBezTo>
                    <a:cubicBezTo>
                      <a:pt x="2606" y="18741"/>
                      <a:pt x="2484" y="18954"/>
                      <a:pt x="2362" y="19167"/>
                    </a:cubicBezTo>
                    <a:cubicBezTo>
                      <a:pt x="2301" y="19259"/>
                      <a:pt x="2240" y="19350"/>
                      <a:pt x="2179" y="19457"/>
                    </a:cubicBezTo>
                    <a:cubicBezTo>
                      <a:pt x="2118" y="19533"/>
                      <a:pt x="2072" y="19624"/>
                      <a:pt x="2027" y="19700"/>
                    </a:cubicBezTo>
                    <a:lnTo>
                      <a:pt x="1981" y="19777"/>
                    </a:lnTo>
                    <a:lnTo>
                      <a:pt x="1935" y="19640"/>
                    </a:lnTo>
                    <a:lnTo>
                      <a:pt x="1920" y="19609"/>
                    </a:lnTo>
                    <a:cubicBezTo>
                      <a:pt x="1920" y="19579"/>
                      <a:pt x="1905" y="19548"/>
                      <a:pt x="1905" y="19518"/>
                    </a:cubicBezTo>
                    <a:lnTo>
                      <a:pt x="1844" y="19350"/>
                    </a:lnTo>
                    <a:lnTo>
                      <a:pt x="1783" y="19167"/>
                    </a:lnTo>
                    <a:cubicBezTo>
                      <a:pt x="1753" y="19106"/>
                      <a:pt x="1737" y="19030"/>
                      <a:pt x="1707" y="18969"/>
                    </a:cubicBezTo>
                    <a:lnTo>
                      <a:pt x="1600" y="18680"/>
                    </a:lnTo>
                    <a:lnTo>
                      <a:pt x="1570" y="18603"/>
                    </a:lnTo>
                    <a:cubicBezTo>
                      <a:pt x="1554" y="18588"/>
                      <a:pt x="1554" y="18558"/>
                      <a:pt x="1539" y="18543"/>
                    </a:cubicBezTo>
                    <a:lnTo>
                      <a:pt x="1524" y="18512"/>
                    </a:lnTo>
                    <a:lnTo>
                      <a:pt x="1509" y="18466"/>
                    </a:lnTo>
                    <a:lnTo>
                      <a:pt x="1448" y="18314"/>
                    </a:lnTo>
                    <a:cubicBezTo>
                      <a:pt x="1402" y="18238"/>
                      <a:pt x="1372" y="18146"/>
                      <a:pt x="1326" y="18070"/>
                    </a:cubicBezTo>
                    <a:lnTo>
                      <a:pt x="1295" y="17994"/>
                    </a:lnTo>
                    <a:cubicBezTo>
                      <a:pt x="1265" y="17918"/>
                      <a:pt x="1235" y="17857"/>
                      <a:pt x="1189" y="17796"/>
                    </a:cubicBezTo>
                    <a:lnTo>
                      <a:pt x="1204" y="17796"/>
                    </a:lnTo>
                    <a:lnTo>
                      <a:pt x="1189" y="17765"/>
                    </a:lnTo>
                    <a:cubicBezTo>
                      <a:pt x="1128" y="17659"/>
                      <a:pt x="1067" y="17537"/>
                      <a:pt x="1006" y="17430"/>
                    </a:cubicBezTo>
                    <a:lnTo>
                      <a:pt x="1006" y="17415"/>
                    </a:lnTo>
                    <a:cubicBezTo>
                      <a:pt x="976" y="17339"/>
                      <a:pt x="930" y="17263"/>
                      <a:pt x="899" y="17171"/>
                    </a:cubicBezTo>
                    <a:lnTo>
                      <a:pt x="838" y="17065"/>
                    </a:lnTo>
                    <a:cubicBezTo>
                      <a:pt x="823" y="17019"/>
                      <a:pt x="808" y="16988"/>
                      <a:pt x="793" y="16958"/>
                    </a:cubicBezTo>
                    <a:lnTo>
                      <a:pt x="777" y="16912"/>
                    </a:lnTo>
                    <a:lnTo>
                      <a:pt x="716" y="16806"/>
                    </a:lnTo>
                    <a:lnTo>
                      <a:pt x="671" y="16699"/>
                    </a:lnTo>
                    <a:cubicBezTo>
                      <a:pt x="656" y="16669"/>
                      <a:pt x="640" y="16638"/>
                      <a:pt x="640" y="16592"/>
                    </a:cubicBezTo>
                    <a:lnTo>
                      <a:pt x="625" y="16562"/>
                    </a:lnTo>
                    <a:lnTo>
                      <a:pt x="579" y="16455"/>
                    </a:lnTo>
                    <a:lnTo>
                      <a:pt x="534" y="16333"/>
                    </a:lnTo>
                    <a:cubicBezTo>
                      <a:pt x="503" y="16257"/>
                      <a:pt x="473" y="16181"/>
                      <a:pt x="442" y="16105"/>
                    </a:cubicBezTo>
                    <a:lnTo>
                      <a:pt x="412" y="16013"/>
                    </a:lnTo>
                    <a:lnTo>
                      <a:pt x="366" y="15907"/>
                    </a:lnTo>
                    <a:lnTo>
                      <a:pt x="336" y="15785"/>
                    </a:lnTo>
                    <a:cubicBezTo>
                      <a:pt x="320" y="15739"/>
                      <a:pt x="305" y="15678"/>
                      <a:pt x="290" y="15632"/>
                    </a:cubicBezTo>
                    <a:lnTo>
                      <a:pt x="275" y="15602"/>
                    </a:lnTo>
                    <a:cubicBezTo>
                      <a:pt x="259" y="15541"/>
                      <a:pt x="244" y="15495"/>
                      <a:pt x="229" y="15434"/>
                    </a:cubicBezTo>
                    <a:lnTo>
                      <a:pt x="214" y="15343"/>
                    </a:lnTo>
                    <a:lnTo>
                      <a:pt x="183" y="15221"/>
                    </a:lnTo>
                    <a:lnTo>
                      <a:pt x="183" y="15191"/>
                    </a:lnTo>
                    <a:lnTo>
                      <a:pt x="183" y="15160"/>
                    </a:lnTo>
                    <a:lnTo>
                      <a:pt x="168" y="15084"/>
                    </a:lnTo>
                    <a:lnTo>
                      <a:pt x="168" y="15038"/>
                    </a:lnTo>
                    <a:cubicBezTo>
                      <a:pt x="153" y="15023"/>
                      <a:pt x="153" y="14993"/>
                      <a:pt x="153" y="14962"/>
                    </a:cubicBezTo>
                    <a:lnTo>
                      <a:pt x="138" y="14825"/>
                    </a:lnTo>
                    <a:lnTo>
                      <a:pt x="122" y="14688"/>
                    </a:lnTo>
                    <a:cubicBezTo>
                      <a:pt x="122" y="14627"/>
                      <a:pt x="122" y="14581"/>
                      <a:pt x="122" y="14520"/>
                    </a:cubicBezTo>
                    <a:lnTo>
                      <a:pt x="122" y="14475"/>
                    </a:lnTo>
                    <a:cubicBezTo>
                      <a:pt x="122" y="14459"/>
                      <a:pt x="107" y="14429"/>
                      <a:pt x="107" y="14398"/>
                    </a:cubicBezTo>
                    <a:lnTo>
                      <a:pt x="107" y="14337"/>
                    </a:lnTo>
                    <a:cubicBezTo>
                      <a:pt x="107" y="14231"/>
                      <a:pt x="122" y="14124"/>
                      <a:pt x="122" y="14017"/>
                    </a:cubicBezTo>
                    <a:cubicBezTo>
                      <a:pt x="138" y="13865"/>
                      <a:pt x="153" y="13728"/>
                      <a:pt x="183" y="13576"/>
                    </a:cubicBezTo>
                    <a:cubicBezTo>
                      <a:pt x="214" y="13408"/>
                      <a:pt x="259" y="13256"/>
                      <a:pt x="305" y="13103"/>
                    </a:cubicBezTo>
                    <a:cubicBezTo>
                      <a:pt x="366" y="12966"/>
                      <a:pt x="412" y="12814"/>
                      <a:pt x="488" y="12677"/>
                    </a:cubicBezTo>
                    <a:cubicBezTo>
                      <a:pt x="549" y="12555"/>
                      <a:pt x="610" y="12448"/>
                      <a:pt x="686" y="12342"/>
                    </a:cubicBezTo>
                    <a:lnTo>
                      <a:pt x="762" y="12204"/>
                    </a:lnTo>
                    <a:lnTo>
                      <a:pt x="793" y="12159"/>
                    </a:lnTo>
                    <a:lnTo>
                      <a:pt x="808" y="12143"/>
                    </a:lnTo>
                    <a:cubicBezTo>
                      <a:pt x="884" y="12037"/>
                      <a:pt x="976" y="11915"/>
                      <a:pt x="1067" y="11793"/>
                    </a:cubicBezTo>
                    <a:cubicBezTo>
                      <a:pt x="1097" y="11763"/>
                      <a:pt x="1113" y="11717"/>
                      <a:pt x="1143" y="11686"/>
                    </a:cubicBezTo>
                    <a:cubicBezTo>
                      <a:pt x="1204" y="11610"/>
                      <a:pt x="1265" y="11534"/>
                      <a:pt x="1326" y="11458"/>
                    </a:cubicBezTo>
                    <a:lnTo>
                      <a:pt x="1372" y="11397"/>
                    </a:lnTo>
                    <a:lnTo>
                      <a:pt x="1463" y="11245"/>
                    </a:lnTo>
                    <a:cubicBezTo>
                      <a:pt x="1494" y="11214"/>
                      <a:pt x="1524" y="11168"/>
                      <a:pt x="1554" y="11123"/>
                    </a:cubicBezTo>
                    <a:lnTo>
                      <a:pt x="1600" y="11062"/>
                    </a:lnTo>
                    <a:cubicBezTo>
                      <a:pt x="1676" y="10955"/>
                      <a:pt x="1753" y="10833"/>
                      <a:pt x="1829" y="10711"/>
                    </a:cubicBezTo>
                    <a:cubicBezTo>
                      <a:pt x="1935" y="10544"/>
                      <a:pt x="2042" y="10376"/>
                      <a:pt x="2133" y="10208"/>
                    </a:cubicBezTo>
                    <a:lnTo>
                      <a:pt x="2179" y="10148"/>
                    </a:lnTo>
                    <a:lnTo>
                      <a:pt x="2210" y="10087"/>
                    </a:lnTo>
                    <a:cubicBezTo>
                      <a:pt x="2347" y="9858"/>
                      <a:pt x="2499" y="9630"/>
                      <a:pt x="2591" y="9371"/>
                    </a:cubicBezTo>
                    <a:cubicBezTo>
                      <a:pt x="2606" y="9310"/>
                      <a:pt x="2621" y="9233"/>
                      <a:pt x="2651" y="9172"/>
                    </a:cubicBezTo>
                    <a:lnTo>
                      <a:pt x="2651" y="9157"/>
                    </a:lnTo>
                    <a:cubicBezTo>
                      <a:pt x="2667" y="9112"/>
                      <a:pt x="2682" y="9066"/>
                      <a:pt x="2682" y="9020"/>
                    </a:cubicBezTo>
                    <a:cubicBezTo>
                      <a:pt x="2712" y="8913"/>
                      <a:pt x="2728" y="8807"/>
                      <a:pt x="2743" y="8715"/>
                    </a:cubicBezTo>
                    <a:cubicBezTo>
                      <a:pt x="2743" y="8670"/>
                      <a:pt x="2743" y="8624"/>
                      <a:pt x="2758" y="8578"/>
                    </a:cubicBezTo>
                    <a:cubicBezTo>
                      <a:pt x="2758" y="8517"/>
                      <a:pt x="2773" y="8456"/>
                      <a:pt x="2773" y="8395"/>
                    </a:cubicBezTo>
                    <a:cubicBezTo>
                      <a:pt x="2789" y="8289"/>
                      <a:pt x="2804" y="8197"/>
                      <a:pt x="2819" y="8075"/>
                    </a:cubicBezTo>
                    <a:cubicBezTo>
                      <a:pt x="2834" y="8015"/>
                      <a:pt x="2865" y="7954"/>
                      <a:pt x="2880" y="7893"/>
                    </a:cubicBezTo>
                    <a:lnTo>
                      <a:pt x="2880" y="7908"/>
                    </a:lnTo>
                    <a:cubicBezTo>
                      <a:pt x="2880" y="7877"/>
                      <a:pt x="2895" y="7862"/>
                      <a:pt x="2895" y="7847"/>
                    </a:cubicBezTo>
                    <a:cubicBezTo>
                      <a:pt x="2926" y="7786"/>
                      <a:pt x="2956" y="7725"/>
                      <a:pt x="2971" y="7664"/>
                    </a:cubicBezTo>
                    <a:cubicBezTo>
                      <a:pt x="3002" y="7618"/>
                      <a:pt x="3032" y="7573"/>
                      <a:pt x="3063" y="7527"/>
                    </a:cubicBezTo>
                    <a:lnTo>
                      <a:pt x="3078" y="7512"/>
                    </a:lnTo>
                    <a:cubicBezTo>
                      <a:pt x="3093" y="7496"/>
                      <a:pt x="3093" y="7481"/>
                      <a:pt x="3109" y="7466"/>
                    </a:cubicBezTo>
                    <a:lnTo>
                      <a:pt x="3169" y="7405"/>
                    </a:lnTo>
                    <a:cubicBezTo>
                      <a:pt x="3215" y="7344"/>
                      <a:pt x="3261" y="7283"/>
                      <a:pt x="3322" y="7237"/>
                    </a:cubicBezTo>
                    <a:cubicBezTo>
                      <a:pt x="3383" y="7177"/>
                      <a:pt x="3444" y="7116"/>
                      <a:pt x="3505" y="7070"/>
                    </a:cubicBezTo>
                    <a:cubicBezTo>
                      <a:pt x="3581" y="6994"/>
                      <a:pt x="3657" y="6933"/>
                      <a:pt x="3733" y="6872"/>
                    </a:cubicBezTo>
                    <a:cubicBezTo>
                      <a:pt x="3764" y="6826"/>
                      <a:pt x="3809" y="6796"/>
                      <a:pt x="3840" y="6765"/>
                    </a:cubicBezTo>
                    <a:lnTo>
                      <a:pt x="3916" y="6704"/>
                    </a:lnTo>
                    <a:lnTo>
                      <a:pt x="3962" y="6659"/>
                    </a:lnTo>
                    <a:lnTo>
                      <a:pt x="4007" y="6628"/>
                    </a:lnTo>
                    <a:cubicBezTo>
                      <a:pt x="4023" y="6613"/>
                      <a:pt x="4053" y="6582"/>
                      <a:pt x="4068" y="6567"/>
                    </a:cubicBezTo>
                    <a:lnTo>
                      <a:pt x="4145" y="6506"/>
                    </a:lnTo>
                    <a:lnTo>
                      <a:pt x="4221" y="6445"/>
                    </a:lnTo>
                    <a:lnTo>
                      <a:pt x="4251" y="6415"/>
                    </a:lnTo>
                    <a:cubicBezTo>
                      <a:pt x="4282" y="6400"/>
                      <a:pt x="4297" y="6384"/>
                      <a:pt x="4327" y="6369"/>
                    </a:cubicBezTo>
                    <a:lnTo>
                      <a:pt x="4419" y="6308"/>
                    </a:lnTo>
                    <a:lnTo>
                      <a:pt x="4480" y="6247"/>
                    </a:lnTo>
                    <a:lnTo>
                      <a:pt x="4510" y="6232"/>
                    </a:lnTo>
                    <a:cubicBezTo>
                      <a:pt x="4541" y="6201"/>
                      <a:pt x="4571" y="6186"/>
                      <a:pt x="4586" y="6171"/>
                    </a:cubicBezTo>
                    <a:cubicBezTo>
                      <a:pt x="4647" y="6141"/>
                      <a:pt x="4693" y="6095"/>
                      <a:pt x="4754" y="6064"/>
                    </a:cubicBezTo>
                    <a:lnTo>
                      <a:pt x="4861" y="5988"/>
                    </a:lnTo>
                    <a:cubicBezTo>
                      <a:pt x="4922" y="5958"/>
                      <a:pt x="4967" y="5912"/>
                      <a:pt x="5028" y="5881"/>
                    </a:cubicBezTo>
                    <a:lnTo>
                      <a:pt x="5104" y="5821"/>
                    </a:lnTo>
                    <a:cubicBezTo>
                      <a:pt x="5165" y="5790"/>
                      <a:pt x="5211" y="5760"/>
                      <a:pt x="5272" y="5729"/>
                    </a:cubicBezTo>
                    <a:lnTo>
                      <a:pt x="5318" y="5699"/>
                    </a:lnTo>
                    <a:cubicBezTo>
                      <a:pt x="5470" y="5607"/>
                      <a:pt x="5592" y="5531"/>
                      <a:pt x="5729" y="5470"/>
                    </a:cubicBezTo>
                    <a:cubicBezTo>
                      <a:pt x="5958" y="5348"/>
                      <a:pt x="6201" y="5211"/>
                      <a:pt x="6430" y="5104"/>
                    </a:cubicBezTo>
                    <a:lnTo>
                      <a:pt x="6948" y="4830"/>
                    </a:lnTo>
                    <a:cubicBezTo>
                      <a:pt x="7146" y="4724"/>
                      <a:pt x="7329" y="4617"/>
                      <a:pt x="7496" y="4510"/>
                    </a:cubicBezTo>
                    <a:cubicBezTo>
                      <a:pt x="7695" y="4404"/>
                      <a:pt x="7877" y="4282"/>
                      <a:pt x="8045" y="4160"/>
                    </a:cubicBezTo>
                    <a:cubicBezTo>
                      <a:pt x="8152" y="4099"/>
                      <a:pt x="8258" y="4023"/>
                      <a:pt x="8350" y="3962"/>
                    </a:cubicBezTo>
                    <a:lnTo>
                      <a:pt x="8548" y="3840"/>
                    </a:lnTo>
                    <a:cubicBezTo>
                      <a:pt x="8609" y="3794"/>
                      <a:pt x="8670" y="3748"/>
                      <a:pt x="8731" y="3703"/>
                    </a:cubicBezTo>
                    <a:lnTo>
                      <a:pt x="8792" y="3657"/>
                    </a:lnTo>
                    <a:cubicBezTo>
                      <a:pt x="8822" y="3642"/>
                      <a:pt x="8837" y="3627"/>
                      <a:pt x="8868" y="3611"/>
                    </a:cubicBezTo>
                    <a:lnTo>
                      <a:pt x="8898" y="3581"/>
                    </a:lnTo>
                    <a:lnTo>
                      <a:pt x="8929" y="3566"/>
                    </a:lnTo>
                    <a:cubicBezTo>
                      <a:pt x="8959" y="3535"/>
                      <a:pt x="8990" y="3505"/>
                      <a:pt x="9020" y="3474"/>
                    </a:cubicBezTo>
                    <a:cubicBezTo>
                      <a:pt x="9051" y="3459"/>
                      <a:pt x="9066" y="3444"/>
                      <a:pt x="9096" y="3413"/>
                    </a:cubicBezTo>
                    <a:lnTo>
                      <a:pt x="9127" y="3398"/>
                    </a:lnTo>
                    <a:lnTo>
                      <a:pt x="9203" y="3337"/>
                    </a:lnTo>
                    <a:lnTo>
                      <a:pt x="9264" y="3276"/>
                    </a:lnTo>
                    <a:cubicBezTo>
                      <a:pt x="9325" y="3230"/>
                      <a:pt x="9371" y="3185"/>
                      <a:pt x="9416" y="3139"/>
                    </a:cubicBezTo>
                    <a:cubicBezTo>
                      <a:pt x="9447" y="3124"/>
                      <a:pt x="9462" y="3093"/>
                      <a:pt x="9492" y="3078"/>
                    </a:cubicBezTo>
                    <a:cubicBezTo>
                      <a:pt x="9538" y="3032"/>
                      <a:pt x="9599" y="2987"/>
                      <a:pt x="9645" y="2926"/>
                    </a:cubicBezTo>
                    <a:lnTo>
                      <a:pt x="9690" y="2880"/>
                    </a:lnTo>
                    <a:cubicBezTo>
                      <a:pt x="9706" y="2880"/>
                      <a:pt x="9706" y="2865"/>
                      <a:pt x="9721" y="2850"/>
                    </a:cubicBezTo>
                    <a:cubicBezTo>
                      <a:pt x="9736" y="2834"/>
                      <a:pt x="9767" y="2819"/>
                      <a:pt x="9782" y="2789"/>
                    </a:cubicBezTo>
                    <a:lnTo>
                      <a:pt x="9828" y="2743"/>
                    </a:lnTo>
                    <a:lnTo>
                      <a:pt x="9873" y="2697"/>
                    </a:lnTo>
                    <a:cubicBezTo>
                      <a:pt x="9889" y="2682"/>
                      <a:pt x="9904" y="2651"/>
                      <a:pt x="9919" y="2636"/>
                    </a:cubicBezTo>
                    <a:cubicBezTo>
                      <a:pt x="9980" y="2575"/>
                      <a:pt x="10026" y="2530"/>
                      <a:pt x="10071" y="2469"/>
                    </a:cubicBezTo>
                    <a:lnTo>
                      <a:pt x="10117" y="2408"/>
                    </a:lnTo>
                    <a:lnTo>
                      <a:pt x="10224" y="2271"/>
                    </a:lnTo>
                    <a:lnTo>
                      <a:pt x="10239" y="2255"/>
                    </a:lnTo>
                    <a:cubicBezTo>
                      <a:pt x="10254" y="2240"/>
                      <a:pt x="10269" y="2210"/>
                      <a:pt x="10285" y="2194"/>
                    </a:cubicBezTo>
                    <a:lnTo>
                      <a:pt x="10346" y="2103"/>
                    </a:lnTo>
                    <a:lnTo>
                      <a:pt x="10422" y="2012"/>
                    </a:lnTo>
                    <a:lnTo>
                      <a:pt x="10437" y="1981"/>
                    </a:lnTo>
                    <a:cubicBezTo>
                      <a:pt x="10452" y="1966"/>
                      <a:pt x="10467" y="1935"/>
                      <a:pt x="10467" y="1920"/>
                    </a:cubicBezTo>
                    <a:lnTo>
                      <a:pt x="10513" y="1844"/>
                    </a:lnTo>
                    <a:cubicBezTo>
                      <a:pt x="10559" y="1783"/>
                      <a:pt x="10605" y="1692"/>
                      <a:pt x="10650" y="1615"/>
                    </a:cubicBezTo>
                    <a:cubicBezTo>
                      <a:pt x="10666" y="1600"/>
                      <a:pt x="10666" y="1585"/>
                      <a:pt x="10681" y="1570"/>
                    </a:cubicBezTo>
                    <a:cubicBezTo>
                      <a:pt x="10696" y="1524"/>
                      <a:pt x="10727" y="1494"/>
                      <a:pt x="10742" y="1448"/>
                    </a:cubicBezTo>
                    <a:cubicBezTo>
                      <a:pt x="10787" y="1356"/>
                      <a:pt x="10848" y="1219"/>
                      <a:pt x="10894" y="1097"/>
                    </a:cubicBezTo>
                    <a:cubicBezTo>
                      <a:pt x="10909" y="1006"/>
                      <a:pt x="10940" y="899"/>
                      <a:pt x="10970" y="793"/>
                    </a:cubicBezTo>
                    <a:cubicBezTo>
                      <a:pt x="11016" y="579"/>
                      <a:pt x="11062" y="366"/>
                      <a:pt x="11138" y="168"/>
                    </a:cubicBezTo>
                    <a:lnTo>
                      <a:pt x="11138" y="153"/>
                    </a:lnTo>
                    <a:close/>
                    <a:moveTo>
                      <a:pt x="11138" y="0"/>
                    </a:moveTo>
                    <a:cubicBezTo>
                      <a:pt x="11107" y="0"/>
                      <a:pt x="11077" y="0"/>
                      <a:pt x="11062" y="16"/>
                    </a:cubicBezTo>
                    <a:cubicBezTo>
                      <a:pt x="11001" y="46"/>
                      <a:pt x="10970" y="107"/>
                      <a:pt x="10955" y="168"/>
                    </a:cubicBezTo>
                    <a:cubicBezTo>
                      <a:pt x="10925" y="259"/>
                      <a:pt x="10894" y="366"/>
                      <a:pt x="10864" y="473"/>
                    </a:cubicBezTo>
                    <a:cubicBezTo>
                      <a:pt x="10848" y="564"/>
                      <a:pt x="10818" y="671"/>
                      <a:pt x="10803" y="762"/>
                    </a:cubicBezTo>
                    <a:cubicBezTo>
                      <a:pt x="10772" y="899"/>
                      <a:pt x="10742" y="1021"/>
                      <a:pt x="10696" y="1143"/>
                    </a:cubicBezTo>
                    <a:cubicBezTo>
                      <a:pt x="10696" y="1158"/>
                      <a:pt x="10696" y="1158"/>
                      <a:pt x="10696" y="1158"/>
                    </a:cubicBezTo>
                    <a:cubicBezTo>
                      <a:pt x="10667" y="1231"/>
                      <a:pt x="10638" y="1304"/>
                      <a:pt x="10596" y="1389"/>
                    </a:cubicBezTo>
                    <a:lnTo>
                      <a:pt x="10596" y="1389"/>
                    </a:lnTo>
                    <a:cubicBezTo>
                      <a:pt x="10598" y="1388"/>
                      <a:pt x="10601" y="1387"/>
                      <a:pt x="10605" y="1387"/>
                    </a:cubicBezTo>
                    <a:cubicBezTo>
                      <a:pt x="10574" y="1433"/>
                      <a:pt x="10544" y="1494"/>
                      <a:pt x="10528" y="1539"/>
                    </a:cubicBezTo>
                    <a:cubicBezTo>
                      <a:pt x="10513" y="1570"/>
                      <a:pt x="10498" y="1600"/>
                      <a:pt x="10483" y="1615"/>
                    </a:cubicBezTo>
                    <a:cubicBezTo>
                      <a:pt x="10452" y="1676"/>
                      <a:pt x="10422" y="1722"/>
                      <a:pt x="10391" y="1768"/>
                    </a:cubicBezTo>
                    <a:cubicBezTo>
                      <a:pt x="10376" y="1798"/>
                      <a:pt x="10346" y="1829"/>
                      <a:pt x="10330" y="1859"/>
                    </a:cubicBezTo>
                    <a:cubicBezTo>
                      <a:pt x="10330" y="1859"/>
                      <a:pt x="10330" y="1859"/>
                      <a:pt x="10330" y="1874"/>
                    </a:cubicBezTo>
                    <a:cubicBezTo>
                      <a:pt x="10269" y="1951"/>
                      <a:pt x="10208" y="2042"/>
                      <a:pt x="10148" y="2133"/>
                    </a:cubicBezTo>
                    <a:cubicBezTo>
                      <a:pt x="10117" y="2179"/>
                      <a:pt x="10087" y="2210"/>
                      <a:pt x="10056" y="2255"/>
                    </a:cubicBezTo>
                    <a:lnTo>
                      <a:pt x="9965" y="2377"/>
                    </a:lnTo>
                    <a:cubicBezTo>
                      <a:pt x="9949" y="2392"/>
                      <a:pt x="9949" y="2408"/>
                      <a:pt x="9934" y="2423"/>
                    </a:cubicBezTo>
                    <a:cubicBezTo>
                      <a:pt x="9843" y="2514"/>
                      <a:pt x="9767" y="2621"/>
                      <a:pt x="9690" y="2712"/>
                    </a:cubicBezTo>
                    <a:cubicBezTo>
                      <a:pt x="9599" y="2804"/>
                      <a:pt x="9523" y="2880"/>
                      <a:pt x="9431" y="2971"/>
                    </a:cubicBezTo>
                    <a:cubicBezTo>
                      <a:pt x="9401" y="3002"/>
                      <a:pt x="9355" y="3032"/>
                      <a:pt x="9310" y="3078"/>
                    </a:cubicBezTo>
                    <a:cubicBezTo>
                      <a:pt x="9279" y="3109"/>
                      <a:pt x="9233" y="3139"/>
                      <a:pt x="9203" y="3185"/>
                    </a:cubicBezTo>
                    <a:cubicBezTo>
                      <a:pt x="9127" y="3246"/>
                      <a:pt x="9051" y="3307"/>
                      <a:pt x="8974" y="3383"/>
                    </a:cubicBezTo>
                    <a:cubicBezTo>
                      <a:pt x="8913" y="3429"/>
                      <a:pt x="8852" y="3474"/>
                      <a:pt x="8792" y="3535"/>
                    </a:cubicBezTo>
                    <a:cubicBezTo>
                      <a:pt x="8731" y="3581"/>
                      <a:pt x="8670" y="3627"/>
                      <a:pt x="8593" y="3672"/>
                    </a:cubicBezTo>
                    <a:cubicBezTo>
                      <a:pt x="8533" y="3733"/>
                      <a:pt x="8456" y="3779"/>
                      <a:pt x="8395" y="3825"/>
                    </a:cubicBezTo>
                    <a:lnTo>
                      <a:pt x="8380" y="3825"/>
                    </a:lnTo>
                    <a:cubicBezTo>
                      <a:pt x="8213" y="3947"/>
                      <a:pt x="8030" y="4068"/>
                      <a:pt x="7847" y="4190"/>
                    </a:cubicBezTo>
                    <a:cubicBezTo>
                      <a:pt x="7786" y="4236"/>
                      <a:pt x="7725" y="4266"/>
                      <a:pt x="7664" y="4312"/>
                    </a:cubicBezTo>
                    <a:cubicBezTo>
                      <a:pt x="7588" y="4358"/>
                      <a:pt x="7527" y="4404"/>
                      <a:pt x="7451" y="4434"/>
                    </a:cubicBezTo>
                    <a:cubicBezTo>
                      <a:pt x="7344" y="4510"/>
                      <a:pt x="7222" y="4571"/>
                      <a:pt x="7100" y="4632"/>
                    </a:cubicBezTo>
                    <a:cubicBezTo>
                      <a:pt x="6902" y="4754"/>
                      <a:pt x="6689" y="4861"/>
                      <a:pt x="6476" y="4967"/>
                    </a:cubicBezTo>
                    <a:cubicBezTo>
                      <a:pt x="6278" y="5059"/>
                      <a:pt x="6095" y="5150"/>
                      <a:pt x="5912" y="5257"/>
                    </a:cubicBezTo>
                    <a:cubicBezTo>
                      <a:pt x="5821" y="5303"/>
                      <a:pt x="5714" y="5348"/>
                      <a:pt x="5622" y="5394"/>
                    </a:cubicBezTo>
                    <a:cubicBezTo>
                      <a:pt x="5531" y="5455"/>
                      <a:pt x="5440" y="5501"/>
                      <a:pt x="5348" y="5562"/>
                    </a:cubicBezTo>
                    <a:cubicBezTo>
                      <a:pt x="5257" y="5607"/>
                      <a:pt x="5150" y="5668"/>
                      <a:pt x="5059" y="5714"/>
                    </a:cubicBezTo>
                    <a:cubicBezTo>
                      <a:pt x="4998" y="5760"/>
                      <a:pt x="4937" y="5805"/>
                      <a:pt x="4876" y="5836"/>
                    </a:cubicBezTo>
                    <a:cubicBezTo>
                      <a:pt x="4845" y="5851"/>
                      <a:pt x="4815" y="5866"/>
                      <a:pt x="4784" y="5897"/>
                    </a:cubicBezTo>
                    <a:lnTo>
                      <a:pt x="4800" y="5897"/>
                    </a:lnTo>
                    <a:cubicBezTo>
                      <a:pt x="4693" y="5958"/>
                      <a:pt x="4602" y="6019"/>
                      <a:pt x="4510" y="6080"/>
                    </a:cubicBezTo>
                    <a:cubicBezTo>
                      <a:pt x="4449" y="6125"/>
                      <a:pt x="4404" y="6171"/>
                      <a:pt x="4343" y="6201"/>
                    </a:cubicBezTo>
                    <a:cubicBezTo>
                      <a:pt x="4282" y="6247"/>
                      <a:pt x="4236" y="6278"/>
                      <a:pt x="4190" y="6323"/>
                    </a:cubicBezTo>
                    <a:lnTo>
                      <a:pt x="4053" y="6430"/>
                    </a:lnTo>
                    <a:cubicBezTo>
                      <a:pt x="4023" y="6445"/>
                      <a:pt x="4007" y="6460"/>
                      <a:pt x="3977" y="6476"/>
                    </a:cubicBezTo>
                    <a:cubicBezTo>
                      <a:pt x="3916" y="6537"/>
                      <a:pt x="3855" y="6598"/>
                      <a:pt x="3794" y="6643"/>
                    </a:cubicBezTo>
                    <a:cubicBezTo>
                      <a:pt x="3627" y="6780"/>
                      <a:pt x="3474" y="6933"/>
                      <a:pt x="3322" y="7070"/>
                    </a:cubicBezTo>
                    <a:cubicBezTo>
                      <a:pt x="3246" y="7146"/>
                      <a:pt x="3169" y="7207"/>
                      <a:pt x="3109" y="7283"/>
                    </a:cubicBezTo>
                    <a:cubicBezTo>
                      <a:pt x="3032" y="7375"/>
                      <a:pt x="2971" y="7451"/>
                      <a:pt x="2926" y="7542"/>
                    </a:cubicBezTo>
                    <a:cubicBezTo>
                      <a:pt x="2865" y="7634"/>
                      <a:pt x="2819" y="7740"/>
                      <a:pt x="2789" y="7832"/>
                    </a:cubicBezTo>
                    <a:cubicBezTo>
                      <a:pt x="2758" y="7908"/>
                      <a:pt x="2743" y="7984"/>
                      <a:pt x="2712" y="8060"/>
                    </a:cubicBezTo>
                    <a:cubicBezTo>
                      <a:pt x="2712" y="8091"/>
                      <a:pt x="2712" y="8121"/>
                      <a:pt x="2712" y="8136"/>
                    </a:cubicBezTo>
                    <a:cubicBezTo>
                      <a:pt x="2697" y="8197"/>
                      <a:pt x="2682" y="8243"/>
                      <a:pt x="2682" y="8304"/>
                    </a:cubicBezTo>
                    <a:cubicBezTo>
                      <a:pt x="2667" y="8395"/>
                      <a:pt x="2651" y="8502"/>
                      <a:pt x="2636" y="8593"/>
                    </a:cubicBezTo>
                    <a:cubicBezTo>
                      <a:pt x="2636" y="8654"/>
                      <a:pt x="2636" y="8700"/>
                      <a:pt x="2621" y="8761"/>
                    </a:cubicBezTo>
                    <a:cubicBezTo>
                      <a:pt x="2606" y="8807"/>
                      <a:pt x="2606" y="8868"/>
                      <a:pt x="2591" y="8913"/>
                    </a:cubicBezTo>
                    <a:cubicBezTo>
                      <a:pt x="2591" y="8944"/>
                      <a:pt x="2575" y="8990"/>
                      <a:pt x="2575" y="9020"/>
                    </a:cubicBezTo>
                    <a:cubicBezTo>
                      <a:pt x="2560" y="9051"/>
                      <a:pt x="2560" y="9066"/>
                      <a:pt x="2560" y="9096"/>
                    </a:cubicBezTo>
                    <a:cubicBezTo>
                      <a:pt x="2530" y="9172"/>
                      <a:pt x="2514" y="9233"/>
                      <a:pt x="2499" y="9310"/>
                    </a:cubicBezTo>
                    <a:cubicBezTo>
                      <a:pt x="2453" y="9401"/>
                      <a:pt x="2423" y="9492"/>
                      <a:pt x="2377" y="9584"/>
                    </a:cubicBezTo>
                    <a:cubicBezTo>
                      <a:pt x="2301" y="9721"/>
                      <a:pt x="2225" y="9858"/>
                      <a:pt x="2149" y="9980"/>
                    </a:cubicBezTo>
                    <a:cubicBezTo>
                      <a:pt x="2072" y="10102"/>
                      <a:pt x="2012" y="10208"/>
                      <a:pt x="1935" y="10330"/>
                    </a:cubicBezTo>
                    <a:cubicBezTo>
                      <a:pt x="1874" y="10437"/>
                      <a:pt x="1798" y="10544"/>
                      <a:pt x="1737" y="10635"/>
                    </a:cubicBezTo>
                    <a:cubicBezTo>
                      <a:pt x="1661" y="10757"/>
                      <a:pt x="1585" y="10864"/>
                      <a:pt x="1524" y="10970"/>
                    </a:cubicBezTo>
                    <a:cubicBezTo>
                      <a:pt x="1402" y="11153"/>
                      <a:pt x="1280" y="11321"/>
                      <a:pt x="1158" y="11473"/>
                    </a:cubicBezTo>
                    <a:cubicBezTo>
                      <a:pt x="1082" y="11580"/>
                      <a:pt x="1006" y="11671"/>
                      <a:pt x="945" y="11763"/>
                    </a:cubicBezTo>
                    <a:cubicBezTo>
                      <a:pt x="869" y="11854"/>
                      <a:pt x="808" y="11945"/>
                      <a:pt x="732" y="12037"/>
                    </a:cubicBezTo>
                    <a:cubicBezTo>
                      <a:pt x="671" y="12128"/>
                      <a:pt x="625" y="12220"/>
                      <a:pt x="564" y="12311"/>
                    </a:cubicBezTo>
                    <a:cubicBezTo>
                      <a:pt x="503" y="12402"/>
                      <a:pt x="457" y="12494"/>
                      <a:pt x="397" y="12601"/>
                    </a:cubicBezTo>
                    <a:cubicBezTo>
                      <a:pt x="336" y="12722"/>
                      <a:pt x="290" y="12844"/>
                      <a:pt x="244" y="12966"/>
                    </a:cubicBezTo>
                    <a:cubicBezTo>
                      <a:pt x="138" y="13240"/>
                      <a:pt x="61" y="13530"/>
                      <a:pt x="31" y="13819"/>
                    </a:cubicBezTo>
                    <a:cubicBezTo>
                      <a:pt x="16" y="13941"/>
                      <a:pt x="0" y="14063"/>
                      <a:pt x="0" y="14170"/>
                    </a:cubicBezTo>
                    <a:lnTo>
                      <a:pt x="0" y="14383"/>
                    </a:lnTo>
                    <a:cubicBezTo>
                      <a:pt x="0" y="14490"/>
                      <a:pt x="16" y="14596"/>
                      <a:pt x="16" y="14703"/>
                    </a:cubicBezTo>
                    <a:cubicBezTo>
                      <a:pt x="16" y="14749"/>
                      <a:pt x="31" y="14810"/>
                      <a:pt x="31" y="14855"/>
                    </a:cubicBezTo>
                    <a:cubicBezTo>
                      <a:pt x="31" y="14901"/>
                      <a:pt x="46" y="14947"/>
                      <a:pt x="46" y="14993"/>
                    </a:cubicBezTo>
                    <a:cubicBezTo>
                      <a:pt x="61" y="15114"/>
                      <a:pt x="77" y="15221"/>
                      <a:pt x="92" y="15328"/>
                    </a:cubicBezTo>
                    <a:cubicBezTo>
                      <a:pt x="107" y="15389"/>
                      <a:pt x="122" y="15450"/>
                      <a:pt x="138" y="15526"/>
                    </a:cubicBezTo>
                    <a:cubicBezTo>
                      <a:pt x="153" y="15526"/>
                      <a:pt x="153" y="15541"/>
                      <a:pt x="153" y="15556"/>
                    </a:cubicBezTo>
                    <a:cubicBezTo>
                      <a:pt x="168" y="15602"/>
                      <a:pt x="168" y="15632"/>
                      <a:pt x="183" y="15663"/>
                    </a:cubicBezTo>
                    <a:cubicBezTo>
                      <a:pt x="198" y="15709"/>
                      <a:pt x="214" y="15754"/>
                      <a:pt x="229" y="15800"/>
                    </a:cubicBezTo>
                    <a:lnTo>
                      <a:pt x="290" y="16013"/>
                    </a:lnTo>
                    <a:cubicBezTo>
                      <a:pt x="336" y="16120"/>
                      <a:pt x="366" y="16211"/>
                      <a:pt x="412" y="16318"/>
                    </a:cubicBezTo>
                    <a:cubicBezTo>
                      <a:pt x="488" y="16516"/>
                      <a:pt x="564" y="16714"/>
                      <a:pt x="656" y="16912"/>
                    </a:cubicBezTo>
                    <a:cubicBezTo>
                      <a:pt x="732" y="17110"/>
                      <a:pt x="823" y="17293"/>
                      <a:pt x="930" y="17491"/>
                    </a:cubicBezTo>
                    <a:cubicBezTo>
                      <a:pt x="991" y="17613"/>
                      <a:pt x="1052" y="17735"/>
                      <a:pt x="1113" y="17857"/>
                    </a:cubicBezTo>
                    <a:cubicBezTo>
                      <a:pt x="1158" y="17964"/>
                      <a:pt x="1219" y="18085"/>
                      <a:pt x="1265" y="18192"/>
                    </a:cubicBezTo>
                    <a:cubicBezTo>
                      <a:pt x="1311" y="18284"/>
                      <a:pt x="1356" y="18375"/>
                      <a:pt x="1402" y="18466"/>
                    </a:cubicBezTo>
                    <a:cubicBezTo>
                      <a:pt x="1417" y="18527"/>
                      <a:pt x="1448" y="18588"/>
                      <a:pt x="1478" y="18649"/>
                    </a:cubicBezTo>
                    <a:cubicBezTo>
                      <a:pt x="1494" y="18680"/>
                      <a:pt x="1494" y="18710"/>
                      <a:pt x="1509" y="18741"/>
                    </a:cubicBezTo>
                    <a:cubicBezTo>
                      <a:pt x="1554" y="18847"/>
                      <a:pt x="1600" y="18969"/>
                      <a:pt x="1646" y="19091"/>
                    </a:cubicBezTo>
                    <a:cubicBezTo>
                      <a:pt x="1676" y="19182"/>
                      <a:pt x="1707" y="19274"/>
                      <a:pt x="1753" y="19381"/>
                    </a:cubicBezTo>
                    <a:cubicBezTo>
                      <a:pt x="1768" y="19441"/>
                      <a:pt x="1798" y="19518"/>
                      <a:pt x="1813" y="19594"/>
                    </a:cubicBezTo>
                    <a:cubicBezTo>
                      <a:pt x="1844" y="19700"/>
                      <a:pt x="1890" y="19807"/>
                      <a:pt x="1920" y="19899"/>
                    </a:cubicBezTo>
                    <a:cubicBezTo>
                      <a:pt x="1905" y="19929"/>
                      <a:pt x="1890" y="19959"/>
                      <a:pt x="1874" y="19975"/>
                    </a:cubicBezTo>
                    <a:cubicBezTo>
                      <a:pt x="1813" y="20066"/>
                      <a:pt x="1753" y="20158"/>
                      <a:pt x="1722" y="20264"/>
                    </a:cubicBezTo>
                    <a:cubicBezTo>
                      <a:pt x="1676" y="20356"/>
                      <a:pt x="1631" y="20462"/>
                      <a:pt x="1585" y="20554"/>
                    </a:cubicBezTo>
                    <a:cubicBezTo>
                      <a:pt x="1539" y="20645"/>
                      <a:pt x="1494" y="20752"/>
                      <a:pt x="1463" y="20843"/>
                    </a:cubicBezTo>
                    <a:cubicBezTo>
                      <a:pt x="1433" y="20950"/>
                      <a:pt x="1402" y="21041"/>
                      <a:pt x="1387" y="21148"/>
                    </a:cubicBezTo>
                    <a:cubicBezTo>
                      <a:pt x="1372" y="21224"/>
                      <a:pt x="1356" y="21315"/>
                      <a:pt x="1356" y="21392"/>
                    </a:cubicBezTo>
                    <a:cubicBezTo>
                      <a:pt x="1372" y="21468"/>
                      <a:pt x="1417" y="21544"/>
                      <a:pt x="1478" y="21590"/>
                    </a:cubicBezTo>
                    <a:cubicBezTo>
                      <a:pt x="1524" y="21635"/>
                      <a:pt x="1585" y="21651"/>
                      <a:pt x="1661" y="21651"/>
                    </a:cubicBezTo>
                    <a:cubicBezTo>
                      <a:pt x="1722" y="21651"/>
                      <a:pt x="1768" y="21635"/>
                      <a:pt x="1813" y="21605"/>
                    </a:cubicBezTo>
                    <a:cubicBezTo>
                      <a:pt x="1874" y="21574"/>
                      <a:pt x="1920" y="21514"/>
                      <a:pt x="1935" y="21437"/>
                    </a:cubicBezTo>
                    <a:cubicBezTo>
                      <a:pt x="1951" y="21392"/>
                      <a:pt x="1951" y="21361"/>
                      <a:pt x="1966" y="21315"/>
                    </a:cubicBezTo>
                    <a:cubicBezTo>
                      <a:pt x="1966" y="21255"/>
                      <a:pt x="1981" y="21194"/>
                      <a:pt x="1981" y="21133"/>
                    </a:cubicBezTo>
                    <a:cubicBezTo>
                      <a:pt x="2012" y="20996"/>
                      <a:pt x="2057" y="20874"/>
                      <a:pt x="2103" y="20736"/>
                    </a:cubicBezTo>
                    <a:cubicBezTo>
                      <a:pt x="2133" y="20630"/>
                      <a:pt x="2179" y="20523"/>
                      <a:pt x="2210" y="20417"/>
                    </a:cubicBezTo>
                    <a:cubicBezTo>
                      <a:pt x="2240" y="20325"/>
                      <a:pt x="2286" y="20249"/>
                      <a:pt x="2316" y="20173"/>
                    </a:cubicBezTo>
                    <a:lnTo>
                      <a:pt x="2332" y="20158"/>
                    </a:lnTo>
                    <a:cubicBezTo>
                      <a:pt x="2347" y="20142"/>
                      <a:pt x="2347" y="20142"/>
                      <a:pt x="2362" y="20127"/>
                    </a:cubicBezTo>
                    <a:cubicBezTo>
                      <a:pt x="2377" y="20127"/>
                      <a:pt x="2392" y="20112"/>
                      <a:pt x="2423" y="20097"/>
                    </a:cubicBezTo>
                    <a:cubicBezTo>
                      <a:pt x="2469" y="20066"/>
                      <a:pt x="2530" y="20051"/>
                      <a:pt x="2591" y="20036"/>
                    </a:cubicBezTo>
                    <a:cubicBezTo>
                      <a:pt x="2651" y="20020"/>
                      <a:pt x="2697" y="20005"/>
                      <a:pt x="2743" y="19990"/>
                    </a:cubicBezTo>
                    <a:cubicBezTo>
                      <a:pt x="2789" y="19975"/>
                      <a:pt x="2850" y="19959"/>
                      <a:pt x="2895" y="19944"/>
                    </a:cubicBezTo>
                    <a:cubicBezTo>
                      <a:pt x="2956" y="19944"/>
                      <a:pt x="3017" y="19929"/>
                      <a:pt x="3078" y="19929"/>
                    </a:cubicBezTo>
                    <a:cubicBezTo>
                      <a:pt x="3124" y="19914"/>
                      <a:pt x="3185" y="19914"/>
                      <a:pt x="3230" y="19914"/>
                    </a:cubicBezTo>
                    <a:cubicBezTo>
                      <a:pt x="3413" y="19899"/>
                      <a:pt x="3581" y="19899"/>
                      <a:pt x="3764" y="19899"/>
                    </a:cubicBezTo>
                    <a:cubicBezTo>
                      <a:pt x="3947" y="19899"/>
                      <a:pt x="4145" y="19899"/>
                      <a:pt x="4327" y="19883"/>
                    </a:cubicBezTo>
                    <a:cubicBezTo>
                      <a:pt x="4510" y="19883"/>
                      <a:pt x="4693" y="19883"/>
                      <a:pt x="4876" y="19868"/>
                    </a:cubicBezTo>
                    <a:cubicBezTo>
                      <a:pt x="4983" y="19853"/>
                      <a:pt x="5104" y="19853"/>
                      <a:pt x="5211" y="19838"/>
                    </a:cubicBezTo>
                    <a:lnTo>
                      <a:pt x="5333" y="19838"/>
                    </a:lnTo>
                    <a:cubicBezTo>
                      <a:pt x="5379" y="19822"/>
                      <a:pt x="5409" y="19822"/>
                      <a:pt x="5455" y="19822"/>
                    </a:cubicBezTo>
                    <a:cubicBezTo>
                      <a:pt x="5531" y="19807"/>
                      <a:pt x="5592" y="19792"/>
                      <a:pt x="5653" y="19792"/>
                    </a:cubicBezTo>
                    <a:cubicBezTo>
                      <a:pt x="5714" y="19777"/>
                      <a:pt x="5760" y="19761"/>
                      <a:pt x="5821" y="19746"/>
                    </a:cubicBezTo>
                    <a:cubicBezTo>
                      <a:pt x="5912" y="19731"/>
                      <a:pt x="6003" y="19716"/>
                      <a:pt x="6095" y="19685"/>
                    </a:cubicBezTo>
                    <a:cubicBezTo>
                      <a:pt x="6156" y="19685"/>
                      <a:pt x="6217" y="19670"/>
                      <a:pt x="6278" y="19655"/>
                    </a:cubicBezTo>
                    <a:cubicBezTo>
                      <a:pt x="6339" y="19640"/>
                      <a:pt x="6400" y="19624"/>
                      <a:pt x="6460" y="19609"/>
                    </a:cubicBezTo>
                    <a:cubicBezTo>
                      <a:pt x="6552" y="19579"/>
                      <a:pt x="6643" y="19548"/>
                      <a:pt x="6750" y="19518"/>
                    </a:cubicBezTo>
                    <a:cubicBezTo>
                      <a:pt x="6978" y="19441"/>
                      <a:pt x="7207" y="19365"/>
                      <a:pt x="7436" y="19289"/>
                    </a:cubicBezTo>
                    <a:cubicBezTo>
                      <a:pt x="7527" y="19243"/>
                      <a:pt x="7634" y="19213"/>
                      <a:pt x="7740" y="19167"/>
                    </a:cubicBezTo>
                    <a:cubicBezTo>
                      <a:pt x="7786" y="19152"/>
                      <a:pt x="7832" y="19121"/>
                      <a:pt x="7877" y="19106"/>
                    </a:cubicBezTo>
                    <a:cubicBezTo>
                      <a:pt x="7923" y="19091"/>
                      <a:pt x="7969" y="19061"/>
                      <a:pt x="7999" y="19045"/>
                    </a:cubicBezTo>
                    <a:cubicBezTo>
                      <a:pt x="8258" y="18923"/>
                      <a:pt x="8533" y="18786"/>
                      <a:pt x="8792" y="18649"/>
                    </a:cubicBezTo>
                    <a:cubicBezTo>
                      <a:pt x="8959" y="18573"/>
                      <a:pt x="9127" y="18482"/>
                      <a:pt x="9294" y="18405"/>
                    </a:cubicBezTo>
                    <a:cubicBezTo>
                      <a:pt x="9447" y="18329"/>
                      <a:pt x="9599" y="18253"/>
                      <a:pt x="9751" y="18162"/>
                    </a:cubicBezTo>
                    <a:cubicBezTo>
                      <a:pt x="10056" y="17994"/>
                      <a:pt x="10346" y="17796"/>
                      <a:pt x="10635" y="17598"/>
                    </a:cubicBezTo>
                    <a:cubicBezTo>
                      <a:pt x="10727" y="17522"/>
                      <a:pt x="10818" y="17446"/>
                      <a:pt x="10909" y="17385"/>
                    </a:cubicBezTo>
                    <a:cubicBezTo>
                      <a:pt x="11001" y="17308"/>
                      <a:pt x="11077" y="17232"/>
                      <a:pt x="11168" y="17171"/>
                    </a:cubicBezTo>
                    <a:cubicBezTo>
                      <a:pt x="11245" y="17095"/>
                      <a:pt x="11336" y="17004"/>
                      <a:pt x="11412" y="16928"/>
                    </a:cubicBezTo>
                    <a:cubicBezTo>
                      <a:pt x="11443" y="16897"/>
                      <a:pt x="11473" y="16867"/>
                      <a:pt x="11504" y="16851"/>
                    </a:cubicBezTo>
                    <a:cubicBezTo>
                      <a:pt x="11549" y="16790"/>
                      <a:pt x="11595" y="16745"/>
                      <a:pt x="11641" y="16684"/>
                    </a:cubicBezTo>
                    <a:cubicBezTo>
                      <a:pt x="11671" y="16653"/>
                      <a:pt x="11702" y="16638"/>
                      <a:pt x="11732" y="16608"/>
                    </a:cubicBezTo>
                    <a:cubicBezTo>
                      <a:pt x="11778" y="16547"/>
                      <a:pt x="11823" y="16486"/>
                      <a:pt x="11869" y="16425"/>
                    </a:cubicBezTo>
                    <a:cubicBezTo>
                      <a:pt x="11930" y="16349"/>
                      <a:pt x="12006" y="16257"/>
                      <a:pt x="12067" y="16166"/>
                    </a:cubicBezTo>
                    <a:cubicBezTo>
                      <a:pt x="12204" y="15998"/>
                      <a:pt x="12342" y="15815"/>
                      <a:pt x="12463" y="15648"/>
                    </a:cubicBezTo>
                    <a:cubicBezTo>
                      <a:pt x="12524" y="15556"/>
                      <a:pt x="12601" y="15465"/>
                      <a:pt x="12661" y="15373"/>
                    </a:cubicBezTo>
                    <a:cubicBezTo>
                      <a:pt x="12722" y="15282"/>
                      <a:pt x="12783" y="15175"/>
                      <a:pt x="12844" y="15084"/>
                    </a:cubicBezTo>
                    <a:cubicBezTo>
                      <a:pt x="12890" y="14993"/>
                      <a:pt x="12936" y="14886"/>
                      <a:pt x="12997" y="14794"/>
                    </a:cubicBezTo>
                    <a:cubicBezTo>
                      <a:pt x="13012" y="14749"/>
                      <a:pt x="13027" y="14718"/>
                      <a:pt x="13058" y="14673"/>
                    </a:cubicBezTo>
                    <a:cubicBezTo>
                      <a:pt x="13088" y="14612"/>
                      <a:pt x="13119" y="14551"/>
                      <a:pt x="13134" y="14490"/>
                    </a:cubicBezTo>
                    <a:cubicBezTo>
                      <a:pt x="13164" y="14429"/>
                      <a:pt x="13195" y="14368"/>
                      <a:pt x="13210" y="14307"/>
                    </a:cubicBezTo>
                    <a:cubicBezTo>
                      <a:pt x="13240" y="14231"/>
                      <a:pt x="13271" y="14170"/>
                      <a:pt x="13286" y="14094"/>
                    </a:cubicBezTo>
                    <a:cubicBezTo>
                      <a:pt x="13332" y="13957"/>
                      <a:pt x="13362" y="13819"/>
                      <a:pt x="13393" y="13667"/>
                    </a:cubicBezTo>
                    <a:cubicBezTo>
                      <a:pt x="13423" y="13530"/>
                      <a:pt x="13439" y="13393"/>
                      <a:pt x="13454" y="13256"/>
                    </a:cubicBezTo>
                    <a:cubicBezTo>
                      <a:pt x="13454" y="13195"/>
                      <a:pt x="13454" y="13149"/>
                      <a:pt x="13469" y="13088"/>
                    </a:cubicBezTo>
                    <a:lnTo>
                      <a:pt x="13469" y="12951"/>
                    </a:lnTo>
                    <a:cubicBezTo>
                      <a:pt x="13484" y="12844"/>
                      <a:pt x="13484" y="12722"/>
                      <a:pt x="13499" y="12616"/>
                    </a:cubicBezTo>
                    <a:lnTo>
                      <a:pt x="13499" y="12601"/>
                    </a:lnTo>
                    <a:cubicBezTo>
                      <a:pt x="13515" y="12281"/>
                      <a:pt x="13545" y="11961"/>
                      <a:pt x="13560" y="11641"/>
                    </a:cubicBezTo>
                    <a:cubicBezTo>
                      <a:pt x="13576" y="11488"/>
                      <a:pt x="13591" y="11321"/>
                      <a:pt x="13621" y="11153"/>
                    </a:cubicBezTo>
                    <a:cubicBezTo>
                      <a:pt x="13637" y="10986"/>
                      <a:pt x="13652" y="10833"/>
                      <a:pt x="13682" y="10666"/>
                    </a:cubicBezTo>
                    <a:cubicBezTo>
                      <a:pt x="13698" y="10559"/>
                      <a:pt x="13713" y="10452"/>
                      <a:pt x="13728" y="10330"/>
                    </a:cubicBezTo>
                    <a:cubicBezTo>
                      <a:pt x="13758" y="10224"/>
                      <a:pt x="13774" y="10117"/>
                      <a:pt x="13789" y="10010"/>
                    </a:cubicBezTo>
                    <a:cubicBezTo>
                      <a:pt x="13819" y="9904"/>
                      <a:pt x="13835" y="9797"/>
                      <a:pt x="13850" y="9690"/>
                    </a:cubicBezTo>
                    <a:cubicBezTo>
                      <a:pt x="13880" y="9523"/>
                      <a:pt x="13911" y="9371"/>
                      <a:pt x="13941" y="9203"/>
                    </a:cubicBezTo>
                    <a:cubicBezTo>
                      <a:pt x="13957" y="8959"/>
                      <a:pt x="13972" y="8700"/>
                      <a:pt x="13941" y="8441"/>
                    </a:cubicBezTo>
                    <a:cubicBezTo>
                      <a:pt x="13926" y="8380"/>
                      <a:pt x="13926" y="8304"/>
                      <a:pt x="13911" y="8228"/>
                    </a:cubicBezTo>
                    <a:cubicBezTo>
                      <a:pt x="13911" y="8182"/>
                      <a:pt x="13911" y="8152"/>
                      <a:pt x="13896" y="8106"/>
                    </a:cubicBezTo>
                    <a:cubicBezTo>
                      <a:pt x="13880" y="8045"/>
                      <a:pt x="13865" y="7984"/>
                      <a:pt x="13850" y="7923"/>
                    </a:cubicBezTo>
                    <a:cubicBezTo>
                      <a:pt x="13835" y="7832"/>
                      <a:pt x="13804" y="7740"/>
                      <a:pt x="13774" y="7649"/>
                    </a:cubicBezTo>
                    <a:lnTo>
                      <a:pt x="13728" y="7542"/>
                    </a:lnTo>
                    <a:cubicBezTo>
                      <a:pt x="13728" y="7512"/>
                      <a:pt x="13713" y="7496"/>
                      <a:pt x="13713" y="7481"/>
                    </a:cubicBezTo>
                    <a:cubicBezTo>
                      <a:pt x="13682" y="7420"/>
                      <a:pt x="13652" y="7359"/>
                      <a:pt x="13637" y="7298"/>
                    </a:cubicBezTo>
                    <a:cubicBezTo>
                      <a:pt x="13606" y="7253"/>
                      <a:pt x="13591" y="7192"/>
                      <a:pt x="13560" y="7146"/>
                    </a:cubicBezTo>
                    <a:cubicBezTo>
                      <a:pt x="13545" y="7131"/>
                      <a:pt x="13545" y="7116"/>
                      <a:pt x="13530" y="7100"/>
                    </a:cubicBezTo>
                    <a:lnTo>
                      <a:pt x="13530" y="7100"/>
                    </a:lnTo>
                    <a:lnTo>
                      <a:pt x="13545" y="7116"/>
                    </a:lnTo>
                    <a:cubicBezTo>
                      <a:pt x="13530" y="7100"/>
                      <a:pt x="13530" y="7085"/>
                      <a:pt x="13530" y="7085"/>
                    </a:cubicBezTo>
                    <a:cubicBezTo>
                      <a:pt x="13530" y="7070"/>
                      <a:pt x="13515" y="7070"/>
                      <a:pt x="13515" y="7070"/>
                    </a:cubicBezTo>
                    <a:cubicBezTo>
                      <a:pt x="13454" y="6933"/>
                      <a:pt x="13378" y="6796"/>
                      <a:pt x="13301" y="6643"/>
                    </a:cubicBezTo>
                    <a:cubicBezTo>
                      <a:pt x="13210" y="6506"/>
                      <a:pt x="13134" y="6354"/>
                      <a:pt x="13058" y="6201"/>
                    </a:cubicBezTo>
                    <a:cubicBezTo>
                      <a:pt x="12966" y="6034"/>
                      <a:pt x="12890" y="5851"/>
                      <a:pt x="12814" y="5683"/>
                    </a:cubicBezTo>
                    <a:cubicBezTo>
                      <a:pt x="12783" y="5622"/>
                      <a:pt x="12768" y="5577"/>
                      <a:pt x="12738" y="5531"/>
                    </a:cubicBezTo>
                    <a:cubicBezTo>
                      <a:pt x="12722" y="5485"/>
                      <a:pt x="12707" y="5424"/>
                      <a:pt x="12677" y="5379"/>
                    </a:cubicBezTo>
                    <a:cubicBezTo>
                      <a:pt x="12646" y="5287"/>
                      <a:pt x="12616" y="5211"/>
                      <a:pt x="12585" y="5135"/>
                    </a:cubicBezTo>
                    <a:cubicBezTo>
                      <a:pt x="12570" y="5044"/>
                      <a:pt x="12540" y="4952"/>
                      <a:pt x="12509" y="4861"/>
                    </a:cubicBezTo>
                    <a:cubicBezTo>
                      <a:pt x="12494" y="4754"/>
                      <a:pt x="12463" y="4647"/>
                      <a:pt x="12433" y="4541"/>
                    </a:cubicBezTo>
                    <a:cubicBezTo>
                      <a:pt x="12402" y="4373"/>
                      <a:pt x="12357" y="4206"/>
                      <a:pt x="12311" y="4038"/>
                    </a:cubicBezTo>
                    <a:cubicBezTo>
                      <a:pt x="12265" y="3809"/>
                      <a:pt x="12204" y="3596"/>
                      <a:pt x="12143" y="3383"/>
                    </a:cubicBezTo>
                    <a:cubicBezTo>
                      <a:pt x="12113" y="3261"/>
                      <a:pt x="12083" y="3139"/>
                      <a:pt x="12052" y="3032"/>
                    </a:cubicBezTo>
                    <a:cubicBezTo>
                      <a:pt x="12022" y="2910"/>
                      <a:pt x="11991" y="2804"/>
                      <a:pt x="11961" y="2682"/>
                    </a:cubicBezTo>
                    <a:cubicBezTo>
                      <a:pt x="11915" y="2469"/>
                      <a:pt x="11869" y="2255"/>
                      <a:pt x="11808" y="2042"/>
                    </a:cubicBezTo>
                    <a:cubicBezTo>
                      <a:pt x="11763" y="1814"/>
                      <a:pt x="11717" y="1600"/>
                      <a:pt x="11656" y="1387"/>
                    </a:cubicBezTo>
                    <a:cubicBezTo>
                      <a:pt x="11610" y="1189"/>
                      <a:pt x="11564" y="991"/>
                      <a:pt x="11504" y="793"/>
                    </a:cubicBezTo>
                    <a:cubicBezTo>
                      <a:pt x="11473" y="671"/>
                      <a:pt x="11443" y="564"/>
                      <a:pt x="11412" y="458"/>
                    </a:cubicBezTo>
                    <a:cubicBezTo>
                      <a:pt x="11397" y="397"/>
                      <a:pt x="11382" y="351"/>
                      <a:pt x="11351" y="290"/>
                    </a:cubicBezTo>
                    <a:cubicBezTo>
                      <a:pt x="11336" y="244"/>
                      <a:pt x="11321" y="198"/>
                      <a:pt x="11290" y="153"/>
                    </a:cubicBezTo>
                    <a:cubicBezTo>
                      <a:pt x="11275" y="122"/>
                      <a:pt x="11260" y="77"/>
                      <a:pt x="11229" y="46"/>
                    </a:cubicBezTo>
                    <a:cubicBezTo>
                      <a:pt x="11214" y="31"/>
                      <a:pt x="11184" y="0"/>
                      <a:pt x="11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3"/>
              <p:cNvSpPr/>
              <p:nvPr/>
            </p:nvSpPr>
            <p:spPr>
              <a:xfrm>
                <a:off x="6020150" y="27554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3"/>
              <p:cNvSpPr/>
              <p:nvPr/>
            </p:nvSpPr>
            <p:spPr>
              <a:xfrm>
                <a:off x="5885325" y="2707400"/>
                <a:ext cx="400" cy="25"/>
              </a:xfrm>
              <a:custGeom>
                <a:avLst/>
                <a:gdLst/>
                <a:ahLst/>
                <a:cxnLst/>
                <a:rect l="l" t="t" r="r" b="b"/>
                <a:pathLst>
                  <a:path w="16" h="1" extrusionOk="0">
                    <a:moveTo>
                      <a:pt x="0" y="1"/>
                    </a:moveTo>
                    <a:cubicBezTo>
                      <a:pt x="0" y="1"/>
                      <a:pt x="0" y="1"/>
                      <a:pt x="15" y="1"/>
                    </a:cubicBezTo>
                    <a:cubicBezTo>
                      <a:pt x="15" y="1"/>
                      <a:pt x="15" y="1"/>
                      <a:pt x="15" y="1"/>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3"/>
              <p:cNvSpPr/>
              <p:nvPr/>
            </p:nvSpPr>
            <p:spPr>
              <a:xfrm>
                <a:off x="6111950" y="2734075"/>
                <a:ext cx="25" cy="400"/>
              </a:xfrm>
              <a:custGeom>
                <a:avLst/>
                <a:gdLst/>
                <a:ahLst/>
                <a:cxnLst/>
                <a:rect l="l" t="t" r="r" b="b"/>
                <a:pathLst>
                  <a:path w="1" h="16" extrusionOk="0">
                    <a:moveTo>
                      <a:pt x="0" y="0"/>
                    </a:moveTo>
                    <a:cubicBezTo>
                      <a:pt x="0" y="0"/>
                      <a:pt x="0" y="0"/>
                      <a:pt x="0" y="0"/>
                    </a:cubicBezTo>
                    <a:cubicBezTo>
                      <a:pt x="0" y="0"/>
                      <a:pt x="0" y="15"/>
                      <a:pt x="0"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3"/>
              <p:cNvSpPr/>
              <p:nvPr/>
            </p:nvSpPr>
            <p:spPr>
              <a:xfrm>
                <a:off x="5860175" y="2886050"/>
                <a:ext cx="400" cy="25"/>
              </a:xfrm>
              <a:custGeom>
                <a:avLst/>
                <a:gdLst/>
                <a:ahLst/>
                <a:cxnLst/>
                <a:rect l="l" t="t" r="r" b="b"/>
                <a:pathLst>
                  <a:path w="16" h="1" extrusionOk="0">
                    <a:moveTo>
                      <a:pt x="16"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736" name="Google Shape;1736;p53"/>
          <p:cNvPicPr preferRelativeResize="0"/>
          <p:nvPr/>
        </p:nvPicPr>
        <p:blipFill>
          <a:blip r:embed="rId8">
            <a:alphaModFix/>
          </a:blip>
          <a:stretch>
            <a:fillRect/>
          </a:stretch>
        </p:blipFill>
        <p:spPr>
          <a:xfrm rot="10800000">
            <a:off x="357598" y="3728160"/>
            <a:ext cx="1567063" cy="907477"/>
          </a:xfrm>
          <a:prstGeom prst="rect">
            <a:avLst/>
          </a:prstGeom>
          <a:noFill/>
          <a:ln>
            <a:noFill/>
          </a:ln>
        </p:spPr>
      </p:pic>
      <p:grpSp>
        <p:nvGrpSpPr>
          <p:cNvPr id="1737" name="Google Shape;1737;p53"/>
          <p:cNvGrpSpPr/>
          <p:nvPr/>
        </p:nvGrpSpPr>
        <p:grpSpPr>
          <a:xfrm>
            <a:off x="7294848" y="767275"/>
            <a:ext cx="640399" cy="720029"/>
            <a:chOff x="5416550" y="1170450"/>
            <a:chExt cx="640399" cy="720029"/>
          </a:xfrm>
        </p:grpSpPr>
        <p:sp>
          <p:nvSpPr>
            <p:cNvPr id="1738" name="Google Shape;1738;p53"/>
            <p:cNvSpPr/>
            <p:nvPr/>
          </p:nvSpPr>
          <p:spPr>
            <a:xfrm>
              <a:off x="5416550" y="1170450"/>
              <a:ext cx="640399" cy="720029"/>
            </a:xfrm>
            <a:custGeom>
              <a:avLst/>
              <a:gdLst/>
              <a:ahLst/>
              <a:cxnLst/>
              <a:rect l="l" t="t" r="r" b="b"/>
              <a:pathLst>
                <a:path w="25519" h="28655" extrusionOk="0">
                  <a:moveTo>
                    <a:pt x="3002" y="267"/>
                  </a:moveTo>
                  <a:cubicBezTo>
                    <a:pt x="3002" y="267"/>
                    <a:pt x="19014" y="0"/>
                    <a:pt x="21315" y="2802"/>
                  </a:cubicBezTo>
                  <a:cubicBezTo>
                    <a:pt x="23650" y="5571"/>
                    <a:pt x="21315" y="5304"/>
                    <a:pt x="22916" y="7739"/>
                  </a:cubicBezTo>
                  <a:cubicBezTo>
                    <a:pt x="24484" y="10208"/>
                    <a:pt x="22783" y="13210"/>
                    <a:pt x="22916" y="15378"/>
                  </a:cubicBezTo>
                  <a:cubicBezTo>
                    <a:pt x="23050" y="17546"/>
                    <a:pt x="25518" y="18914"/>
                    <a:pt x="22616" y="22116"/>
                  </a:cubicBezTo>
                  <a:cubicBezTo>
                    <a:pt x="19748" y="25318"/>
                    <a:pt x="13676" y="28654"/>
                    <a:pt x="9640" y="27053"/>
                  </a:cubicBezTo>
                  <a:cubicBezTo>
                    <a:pt x="5604" y="25485"/>
                    <a:pt x="3002" y="21816"/>
                    <a:pt x="3002" y="21816"/>
                  </a:cubicBezTo>
                  <a:lnTo>
                    <a:pt x="0" y="18280"/>
                  </a:lnTo>
                  <a:cubicBezTo>
                    <a:pt x="0" y="18280"/>
                    <a:pt x="701" y="13377"/>
                    <a:pt x="767" y="11775"/>
                  </a:cubicBezTo>
                  <a:cubicBezTo>
                    <a:pt x="867" y="10208"/>
                    <a:pt x="2435" y="7172"/>
                    <a:pt x="2302" y="4570"/>
                  </a:cubicBezTo>
                  <a:cubicBezTo>
                    <a:pt x="2168" y="1968"/>
                    <a:pt x="3002" y="267"/>
                    <a:pt x="3002" y="267"/>
                  </a:cubicBez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3"/>
            <p:cNvSpPr/>
            <p:nvPr/>
          </p:nvSpPr>
          <p:spPr>
            <a:xfrm>
              <a:off x="5535400" y="1271861"/>
              <a:ext cx="352459" cy="431690"/>
            </a:xfrm>
            <a:custGeom>
              <a:avLst/>
              <a:gdLst/>
              <a:ahLst/>
              <a:cxnLst/>
              <a:rect l="l" t="t" r="r" b="b"/>
              <a:pathLst>
                <a:path w="14045" h="17180" extrusionOk="0">
                  <a:moveTo>
                    <a:pt x="7806" y="1"/>
                  </a:moveTo>
                  <a:cubicBezTo>
                    <a:pt x="5471" y="1"/>
                    <a:pt x="3603" y="801"/>
                    <a:pt x="2169" y="2436"/>
                  </a:cubicBezTo>
                  <a:cubicBezTo>
                    <a:pt x="701" y="4037"/>
                    <a:pt x="1" y="6138"/>
                    <a:pt x="1" y="8740"/>
                  </a:cubicBezTo>
                  <a:cubicBezTo>
                    <a:pt x="1" y="11409"/>
                    <a:pt x="668" y="13477"/>
                    <a:pt x="2036" y="14945"/>
                  </a:cubicBezTo>
                  <a:cubicBezTo>
                    <a:pt x="3370" y="16446"/>
                    <a:pt x="5305" y="17180"/>
                    <a:pt x="7740" y="17180"/>
                  </a:cubicBezTo>
                  <a:cubicBezTo>
                    <a:pt x="9241" y="17180"/>
                    <a:pt x="10675" y="16679"/>
                    <a:pt x="12009" y="15745"/>
                  </a:cubicBezTo>
                  <a:lnTo>
                    <a:pt x="12510" y="16879"/>
                  </a:lnTo>
                  <a:lnTo>
                    <a:pt x="14044" y="16879"/>
                  </a:lnTo>
                  <a:lnTo>
                    <a:pt x="14044" y="7906"/>
                  </a:lnTo>
                  <a:lnTo>
                    <a:pt x="7206" y="7906"/>
                  </a:lnTo>
                  <a:lnTo>
                    <a:pt x="7206" y="9574"/>
                  </a:lnTo>
                  <a:lnTo>
                    <a:pt x="9608" y="9574"/>
                  </a:lnTo>
                  <a:lnTo>
                    <a:pt x="9608" y="13677"/>
                  </a:lnTo>
                  <a:cubicBezTo>
                    <a:pt x="9608" y="15011"/>
                    <a:pt x="9007" y="15678"/>
                    <a:pt x="7840" y="15678"/>
                  </a:cubicBezTo>
                  <a:cubicBezTo>
                    <a:pt x="6806" y="15678"/>
                    <a:pt x="6138" y="15211"/>
                    <a:pt x="5772" y="14244"/>
                  </a:cubicBezTo>
                  <a:cubicBezTo>
                    <a:pt x="5405" y="13310"/>
                    <a:pt x="5238" y="11509"/>
                    <a:pt x="5238" y="8874"/>
                  </a:cubicBezTo>
                  <a:cubicBezTo>
                    <a:pt x="5238" y="6038"/>
                    <a:pt x="5438" y="4104"/>
                    <a:pt x="5905" y="3069"/>
                  </a:cubicBezTo>
                  <a:cubicBezTo>
                    <a:pt x="6339" y="2035"/>
                    <a:pt x="7173" y="1502"/>
                    <a:pt x="8373" y="1502"/>
                  </a:cubicBezTo>
                  <a:cubicBezTo>
                    <a:pt x="10041" y="1502"/>
                    <a:pt x="10942" y="2469"/>
                    <a:pt x="11109" y="4437"/>
                  </a:cubicBezTo>
                  <a:lnTo>
                    <a:pt x="11142" y="5338"/>
                  </a:lnTo>
                  <a:lnTo>
                    <a:pt x="11142" y="5738"/>
                  </a:lnTo>
                  <a:lnTo>
                    <a:pt x="13410" y="4704"/>
                  </a:lnTo>
                  <a:cubicBezTo>
                    <a:pt x="12743" y="1568"/>
                    <a:pt x="10875" y="1"/>
                    <a:pt x="78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0" name="Google Shape;1740;p53"/>
          <p:cNvPicPr preferRelativeResize="0"/>
          <p:nvPr/>
        </p:nvPicPr>
        <p:blipFill>
          <a:blip r:embed="rId9">
            <a:alphaModFix/>
          </a:blip>
          <a:stretch>
            <a:fillRect/>
          </a:stretch>
        </p:blipFill>
        <p:spPr>
          <a:xfrm rot="10800000" flipH="1">
            <a:off x="834323" y="4045752"/>
            <a:ext cx="1494103" cy="769659"/>
          </a:xfrm>
          <a:prstGeom prst="rect">
            <a:avLst/>
          </a:prstGeom>
          <a:noFill/>
          <a:ln>
            <a:noFill/>
          </a:ln>
        </p:spPr>
      </p:pic>
      <p:pic>
        <p:nvPicPr>
          <p:cNvPr id="1741" name="Google Shape;1741;p53"/>
          <p:cNvPicPr preferRelativeResize="0"/>
          <p:nvPr/>
        </p:nvPicPr>
        <p:blipFill>
          <a:blip r:embed="rId10">
            <a:alphaModFix/>
          </a:blip>
          <a:stretch>
            <a:fillRect/>
          </a:stretch>
        </p:blipFill>
        <p:spPr>
          <a:xfrm rot="10800000">
            <a:off x="358424" y="4149768"/>
            <a:ext cx="1341076" cy="726182"/>
          </a:xfrm>
          <a:prstGeom prst="rect">
            <a:avLst/>
          </a:prstGeom>
          <a:noFill/>
          <a:ln>
            <a:noFill/>
          </a:ln>
        </p:spPr>
      </p:pic>
      <p:sp>
        <p:nvSpPr>
          <p:cNvPr id="1742" name="Google Shape;1742;p53"/>
          <p:cNvSpPr/>
          <p:nvPr/>
        </p:nvSpPr>
        <p:spPr>
          <a:xfrm>
            <a:off x="797292" y="3892192"/>
            <a:ext cx="902212"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 name="Google Shape;1743;p53"/>
          <p:cNvGrpSpPr/>
          <p:nvPr/>
        </p:nvGrpSpPr>
        <p:grpSpPr>
          <a:xfrm>
            <a:off x="510006" y="3643560"/>
            <a:ext cx="637182" cy="1080000"/>
            <a:chOff x="7323540" y="490764"/>
            <a:chExt cx="798674" cy="1356273"/>
          </a:xfrm>
        </p:grpSpPr>
        <p:pic>
          <p:nvPicPr>
            <p:cNvPr id="1744" name="Google Shape;1744;p53"/>
            <p:cNvPicPr preferRelativeResize="0"/>
            <p:nvPr/>
          </p:nvPicPr>
          <p:blipFill>
            <a:blip r:embed="rId11">
              <a:alphaModFix/>
            </a:blip>
            <a:stretch>
              <a:fillRect/>
            </a:stretch>
          </p:blipFill>
          <p:spPr>
            <a:xfrm>
              <a:off x="7323540" y="490764"/>
              <a:ext cx="798674" cy="1356273"/>
            </a:xfrm>
            <a:prstGeom prst="rect">
              <a:avLst/>
            </a:prstGeom>
            <a:noFill/>
            <a:ln>
              <a:noFill/>
            </a:ln>
          </p:spPr>
        </p:pic>
        <p:sp>
          <p:nvSpPr>
            <p:cNvPr id="1745" name="Google Shape;1745;p53"/>
            <p:cNvSpPr/>
            <p:nvPr/>
          </p:nvSpPr>
          <p:spPr>
            <a:xfrm>
              <a:off x="7522337" y="672817"/>
              <a:ext cx="401084" cy="992187"/>
            </a:xfrm>
            <a:custGeom>
              <a:avLst/>
              <a:gdLst/>
              <a:ahLst/>
              <a:cxnLst/>
              <a:rect l="l" t="t" r="r" b="b"/>
              <a:pathLst>
                <a:path w="24242" h="59969" extrusionOk="0">
                  <a:moveTo>
                    <a:pt x="9040" y="1025"/>
                  </a:moveTo>
                  <a:lnTo>
                    <a:pt x="9040" y="1025"/>
                  </a:lnTo>
                  <a:cubicBezTo>
                    <a:pt x="9037" y="1027"/>
                    <a:pt x="9036" y="1031"/>
                    <a:pt x="9036" y="1036"/>
                  </a:cubicBezTo>
                  <a:lnTo>
                    <a:pt x="9036" y="1036"/>
                  </a:lnTo>
                  <a:cubicBezTo>
                    <a:pt x="9036" y="1036"/>
                    <a:pt x="9036" y="1030"/>
                    <a:pt x="9040" y="1025"/>
                  </a:cubicBezTo>
                  <a:close/>
                  <a:moveTo>
                    <a:pt x="13789" y="6948"/>
                  </a:moveTo>
                  <a:lnTo>
                    <a:pt x="13789" y="6948"/>
                  </a:lnTo>
                  <a:cubicBezTo>
                    <a:pt x="13788" y="6951"/>
                    <a:pt x="13788" y="6953"/>
                    <a:pt x="13787" y="6956"/>
                  </a:cubicBezTo>
                  <a:lnTo>
                    <a:pt x="13787" y="6956"/>
                  </a:lnTo>
                  <a:cubicBezTo>
                    <a:pt x="13789" y="6952"/>
                    <a:pt x="13789" y="6948"/>
                    <a:pt x="13789" y="6948"/>
                  </a:cubicBezTo>
                  <a:close/>
                  <a:moveTo>
                    <a:pt x="10514" y="213"/>
                  </a:moveTo>
                  <a:cubicBezTo>
                    <a:pt x="10514" y="244"/>
                    <a:pt x="10514" y="259"/>
                    <a:pt x="10514" y="274"/>
                  </a:cubicBezTo>
                  <a:cubicBezTo>
                    <a:pt x="10514" y="320"/>
                    <a:pt x="10514" y="351"/>
                    <a:pt x="10514" y="381"/>
                  </a:cubicBezTo>
                  <a:lnTo>
                    <a:pt x="10514" y="411"/>
                  </a:lnTo>
                  <a:cubicBezTo>
                    <a:pt x="10514" y="488"/>
                    <a:pt x="10529" y="564"/>
                    <a:pt x="10529" y="625"/>
                  </a:cubicBezTo>
                  <a:cubicBezTo>
                    <a:pt x="10544" y="686"/>
                    <a:pt x="10544" y="731"/>
                    <a:pt x="10544" y="777"/>
                  </a:cubicBezTo>
                  <a:cubicBezTo>
                    <a:pt x="10544" y="792"/>
                    <a:pt x="10559" y="823"/>
                    <a:pt x="10559" y="853"/>
                  </a:cubicBezTo>
                  <a:lnTo>
                    <a:pt x="10559" y="884"/>
                  </a:lnTo>
                  <a:lnTo>
                    <a:pt x="10574" y="914"/>
                  </a:lnTo>
                  <a:cubicBezTo>
                    <a:pt x="10574" y="929"/>
                    <a:pt x="10574" y="960"/>
                    <a:pt x="10574" y="975"/>
                  </a:cubicBezTo>
                  <a:cubicBezTo>
                    <a:pt x="10590" y="1036"/>
                    <a:pt x="10605" y="1082"/>
                    <a:pt x="10605" y="1128"/>
                  </a:cubicBezTo>
                  <a:cubicBezTo>
                    <a:pt x="10620" y="1158"/>
                    <a:pt x="10620" y="1173"/>
                    <a:pt x="10635" y="1204"/>
                  </a:cubicBezTo>
                  <a:lnTo>
                    <a:pt x="10635" y="1219"/>
                  </a:lnTo>
                  <a:lnTo>
                    <a:pt x="10635" y="1249"/>
                  </a:lnTo>
                  <a:cubicBezTo>
                    <a:pt x="10651" y="1280"/>
                    <a:pt x="10651" y="1310"/>
                    <a:pt x="10666" y="1326"/>
                  </a:cubicBezTo>
                  <a:lnTo>
                    <a:pt x="10681" y="1387"/>
                  </a:lnTo>
                  <a:cubicBezTo>
                    <a:pt x="10681" y="1417"/>
                    <a:pt x="10696" y="1463"/>
                    <a:pt x="10712" y="1508"/>
                  </a:cubicBezTo>
                  <a:cubicBezTo>
                    <a:pt x="10727" y="1524"/>
                    <a:pt x="10727" y="1554"/>
                    <a:pt x="10742" y="1569"/>
                  </a:cubicBezTo>
                  <a:lnTo>
                    <a:pt x="10757" y="1615"/>
                  </a:lnTo>
                  <a:lnTo>
                    <a:pt x="10757" y="1630"/>
                  </a:lnTo>
                  <a:lnTo>
                    <a:pt x="10773" y="1676"/>
                  </a:lnTo>
                  <a:cubicBezTo>
                    <a:pt x="10773" y="1676"/>
                    <a:pt x="10773" y="1691"/>
                    <a:pt x="10788" y="1707"/>
                  </a:cubicBezTo>
                  <a:lnTo>
                    <a:pt x="10803" y="1737"/>
                  </a:lnTo>
                  <a:lnTo>
                    <a:pt x="10803" y="1767"/>
                  </a:lnTo>
                  <a:cubicBezTo>
                    <a:pt x="10833" y="1813"/>
                    <a:pt x="10849" y="1859"/>
                    <a:pt x="10879" y="1920"/>
                  </a:cubicBezTo>
                  <a:cubicBezTo>
                    <a:pt x="10910" y="1996"/>
                    <a:pt x="10940" y="2072"/>
                    <a:pt x="10971" y="2164"/>
                  </a:cubicBezTo>
                  <a:cubicBezTo>
                    <a:pt x="11001" y="2225"/>
                    <a:pt x="11016" y="2285"/>
                    <a:pt x="11047" y="2346"/>
                  </a:cubicBezTo>
                  <a:lnTo>
                    <a:pt x="11047" y="2362"/>
                  </a:lnTo>
                  <a:lnTo>
                    <a:pt x="11062" y="2392"/>
                  </a:lnTo>
                  <a:lnTo>
                    <a:pt x="11062" y="2423"/>
                  </a:lnTo>
                  <a:lnTo>
                    <a:pt x="11077" y="2438"/>
                  </a:lnTo>
                  <a:cubicBezTo>
                    <a:pt x="11077" y="2453"/>
                    <a:pt x="11077" y="2468"/>
                    <a:pt x="11092" y="2484"/>
                  </a:cubicBezTo>
                  <a:lnTo>
                    <a:pt x="11092" y="2514"/>
                  </a:lnTo>
                  <a:cubicBezTo>
                    <a:pt x="11108" y="2575"/>
                    <a:pt x="11123" y="2621"/>
                    <a:pt x="11123" y="2682"/>
                  </a:cubicBezTo>
                  <a:lnTo>
                    <a:pt x="11123" y="2666"/>
                  </a:lnTo>
                  <a:cubicBezTo>
                    <a:pt x="11123" y="2682"/>
                    <a:pt x="11123" y="2697"/>
                    <a:pt x="11138" y="2712"/>
                  </a:cubicBezTo>
                  <a:cubicBezTo>
                    <a:pt x="11138" y="2773"/>
                    <a:pt x="11153" y="2834"/>
                    <a:pt x="11153" y="2910"/>
                  </a:cubicBezTo>
                  <a:cubicBezTo>
                    <a:pt x="11153" y="2941"/>
                    <a:pt x="11153" y="2971"/>
                    <a:pt x="11153" y="3002"/>
                  </a:cubicBezTo>
                  <a:lnTo>
                    <a:pt x="11153" y="3032"/>
                  </a:lnTo>
                  <a:cubicBezTo>
                    <a:pt x="11153" y="3063"/>
                    <a:pt x="11153" y="3078"/>
                    <a:pt x="11153" y="3093"/>
                  </a:cubicBezTo>
                  <a:cubicBezTo>
                    <a:pt x="11153" y="3154"/>
                    <a:pt x="11153" y="3215"/>
                    <a:pt x="11138" y="3276"/>
                  </a:cubicBezTo>
                  <a:lnTo>
                    <a:pt x="11138" y="3337"/>
                  </a:lnTo>
                  <a:cubicBezTo>
                    <a:pt x="11138" y="3367"/>
                    <a:pt x="11138" y="3413"/>
                    <a:pt x="11123" y="3459"/>
                  </a:cubicBezTo>
                  <a:lnTo>
                    <a:pt x="11108" y="3565"/>
                  </a:lnTo>
                  <a:lnTo>
                    <a:pt x="11108" y="3657"/>
                  </a:lnTo>
                  <a:cubicBezTo>
                    <a:pt x="11092" y="3748"/>
                    <a:pt x="11077" y="3840"/>
                    <a:pt x="11062" y="3916"/>
                  </a:cubicBezTo>
                  <a:cubicBezTo>
                    <a:pt x="11047" y="3946"/>
                    <a:pt x="11047" y="3992"/>
                    <a:pt x="11032" y="4022"/>
                  </a:cubicBezTo>
                  <a:cubicBezTo>
                    <a:pt x="11016" y="4129"/>
                    <a:pt x="10986" y="4220"/>
                    <a:pt x="10955" y="4312"/>
                  </a:cubicBezTo>
                  <a:cubicBezTo>
                    <a:pt x="10925" y="4358"/>
                    <a:pt x="10910" y="4419"/>
                    <a:pt x="10879" y="4479"/>
                  </a:cubicBezTo>
                  <a:lnTo>
                    <a:pt x="10864" y="4510"/>
                  </a:lnTo>
                  <a:cubicBezTo>
                    <a:pt x="10849" y="4540"/>
                    <a:pt x="10833" y="4571"/>
                    <a:pt x="10833" y="4601"/>
                  </a:cubicBezTo>
                  <a:cubicBezTo>
                    <a:pt x="10818" y="4632"/>
                    <a:pt x="10803" y="4647"/>
                    <a:pt x="10788" y="4678"/>
                  </a:cubicBezTo>
                  <a:cubicBezTo>
                    <a:pt x="10757" y="4738"/>
                    <a:pt x="10742" y="4784"/>
                    <a:pt x="10712" y="4845"/>
                  </a:cubicBezTo>
                  <a:cubicBezTo>
                    <a:pt x="10696" y="4876"/>
                    <a:pt x="10666" y="4906"/>
                    <a:pt x="10651" y="4952"/>
                  </a:cubicBezTo>
                  <a:lnTo>
                    <a:pt x="10620" y="5013"/>
                  </a:lnTo>
                  <a:cubicBezTo>
                    <a:pt x="10590" y="5058"/>
                    <a:pt x="10574" y="5089"/>
                    <a:pt x="10559" y="5119"/>
                  </a:cubicBezTo>
                  <a:cubicBezTo>
                    <a:pt x="10544" y="5150"/>
                    <a:pt x="10514" y="5196"/>
                    <a:pt x="10498" y="5226"/>
                  </a:cubicBezTo>
                  <a:cubicBezTo>
                    <a:pt x="10483" y="5241"/>
                    <a:pt x="10468" y="5272"/>
                    <a:pt x="10453" y="5287"/>
                  </a:cubicBezTo>
                  <a:lnTo>
                    <a:pt x="10437" y="5317"/>
                  </a:lnTo>
                  <a:lnTo>
                    <a:pt x="10422" y="5333"/>
                  </a:lnTo>
                  <a:cubicBezTo>
                    <a:pt x="10407" y="5363"/>
                    <a:pt x="10392" y="5378"/>
                    <a:pt x="10376" y="5409"/>
                  </a:cubicBezTo>
                  <a:cubicBezTo>
                    <a:pt x="10376" y="5424"/>
                    <a:pt x="10376" y="5424"/>
                    <a:pt x="10376" y="5424"/>
                  </a:cubicBezTo>
                  <a:lnTo>
                    <a:pt x="10346" y="5455"/>
                  </a:lnTo>
                  <a:lnTo>
                    <a:pt x="10331" y="5485"/>
                  </a:lnTo>
                  <a:lnTo>
                    <a:pt x="10315" y="5500"/>
                  </a:lnTo>
                  <a:lnTo>
                    <a:pt x="10300" y="5515"/>
                  </a:lnTo>
                  <a:lnTo>
                    <a:pt x="10285" y="5531"/>
                  </a:lnTo>
                  <a:lnTo>
                    <a:pt x="10285" y="5546"/>
                  </a:lnTo>
                  <a:lnTo>
                    <a:pt x="10270" y="5546"/>
                  </a:lnTo>
                  <a:lnTo>
                    <a:pt x="10270" y="5561"/>
                  </a:lnTo>
                  <a:lnTo>
                    <a:pt x="10270" y="5576"/>
                  </a:lnTo>
                  <a:lnTo>
                    <a:pt x="10255" y="5576"/>
                  </a:lnTo>
                  <a:cubicBezTo>
                    <a:pt x="10239" y="5607"/>
                    <a:pt x="10209" y="5637"/>
                    <a:pt x="10194" y="5668"/>
                  </a:cubicBezTo>
                  <a:cubicBezTo>
                    <a:pt x="10178" y="5683"/>
                    <a:pt x="10163" y="5714"/>
                    <a:pt x="10148" y="5729"/>
                  </a:cubicBezTo>
                  <a:lnTo>
                    <a:pt x="10117" y="5759"/>
                  </a:lnTo>
                  <a:cubicBezTo>
                    <a:pt x="10087" y="5805"/>
                    <a:pt x="10056" y="5835"/>
                    <a:pt x="10041" y="5866"/>
                  </a:cubicBezTo>
                  <a:lnTo>
                    <a:pt x="9935" y="6003"/>
                  </a:lnTo>
                  <a:cubicBezTo>
                    <a:pt x="9889" y="6064"/>
                    <a:pt x="9843" y="6140"/>
                    <a:pt x="9797" y="6216"/>
                  </a:cubicBezTo>
                  <a:lnTo>
                    <a:pt x="9782" y="6232"/>
                  </a:lnTo>
                  <a:lnTo>
                    <a:pt x="9782" y="6247"/>
                  </a:lnTo>
                  <a:lnTo>
                    <a:pt x="9752" y="6277"/>
                  </a:lnTo>
                  <a:lnTo>
                    <a:pt x="9736" y="6293"/>
                  </a:lnTo>
                  <a:cubicBezTo>
                    <a:pt x="9706" y="6369"/>
                    <a:pt x="9660" y="6430"/>
                    <a:pt x="9615" y="6491"/>
                  </a:cubicBezTo>
                  <a:cubicBezTo>
                    <a:pt x="9554" y="6582"/>
                    <a:pt x="9508" y="6658"/>
                    <a:pt x="9447" y="6750"/>
                  </a:cubicBezTo>
                  <a:cubicBezTo>
                    <a:pt x="9356" y="6856"/>
                    <a:pt x="9279" y="6963"/>
                    <a:pt x="9173" y="7085"/>
                  </a:cubicBezTo>
                  <a:lnTo>
                    <a:pt x="9142" y="7130"/>
                  </a:lnTo>
                  <a:cubicBezTo>
                    <a:pt x="9112" y="7161"/>
                    <a:pt x="9081" y="7207"/>
                    <a:pt x="9051" y="7237"/>
                  </a:cubicBezTo>
                  <a:lnTo>
                    <a:pt x="9020" y="7283"/>
                  </a:lnTo>
                  <a:cubicBezTo>
                    <a:pt x="8990" y="7313"/>
                    <a:pt x="8959" y="7359"/>
                    <a:pt x="8929" y="7390"/>
                  </a:cubicBezTo>
                  <a:cubicBezTo>
                    <a:pt x="8929" y="7405"/>
                    <a:pt x="8914" y="7405"/>
                    <a:pt x="8914" y="7420"/>
                  </a:cubicBezTo>
                  <a:lnTo>
                    <a:pt x="8883" y="7450"/>
                  </a:lnTo>
                  <a:lnTo>
                    <a:pt x="8853" y="7511"/>
                  </a:lnTo>
                  <a:lnTo>
                    <a:pt x="8838" y="7511"/>
                  </a:lnTo>
                  <a:cubicBezTo>
                    <a:pt x="8792" y="7588"/>
                    <a:pt x="8746" y="7664"/>
                    <a:pt x="8700" y="7725"/>
                  </a:cubicBezTo>
                  <a:cubicBezTo>
                    <a:pt x="8670" y="7770"/>
                    <a:pt x="8640" y="7831"/>
                    <a:pt x="8594" y="7877"/>
                  </a:cubicBezTo>
                  <a:cubicBezTo>
                    <a:pt x="8533" y="7968"/>
                    <a:pt x="8472" y="8060"/>
                    <a:pt x="8411" y="8151"/>
                  </a:cubicBezTo>
                  <a:lnTo>
                    <a:pt x="8365" y="8197"/>
                  </a:lnTo>
                  <a:lnTo>
                    <a:pt x="8365" y="8212"/>
                  </a:lnTo>
                  <a:cubicBezTo>
                    <a:pt x="8335" y="8243"/>
                    <a:pt x="8320" y="8273"/>
                    <a:pt x="8289" y="8304"/>
                  </a:cubicBezTo>
                  <a:cubicBezTo>
                    <a:pt x="8259" y="8334"/>
                    <a:pt x="8228" y="8365"/>
                    <a:pt x="8213" y="8395"/>
                  </a:cubicBezTo>
                  <a:cubicBezTo>
                    <a:pt x="8182" y="8426"/>
                    <a:pt x="8167" y="8441"/>
                    <a:pt x="8137" y="8471"/>
                  </a:cubicBezTo>
                  <a:cubicBezTo>
                    <a:pt x="8106" y="8502"/>
                    <a:pt x="8076" y="8532"/>
                    <a:pt x="8061" y="8563"/>
                  </a:cubicBezTo>
                  <a:lnTo>
                    <a:pt x="8045" y="8578"/>
                  </a:lnTo>
                  <a:lnTo>
                    <a:pt x="7984" y="8639"/>
                  </a:lnTo>
                  <a:cubicBezTo>
                    <a:pt x="8000" y="8486"/>
                    <a:pt x="8015" y="8304"/>
                    <a:pt x="8030" y="8136"/>
                  </a:cubicBezTo>
                  <a:cubicBezTo>
                    <a:pt x="8061" y="7923"/>
                    <a:pt x="8076" y="7740"/>
                    <a:pt x="8091" y="7572"/>
                  </a:cubicBezTo>
                  <a:cubicBezTo>
                    <a:pt x="8091" y="7511"/>
                    <a:pt x="8091" y="7466"/>
                    <a:pt x="8091" y="7405"/>
                  </a:cubicBezTo>
                  <a:lnTo>
                    <a:pt x="8106" y="7252"/>
                  </a:lnTo>
                  <a:lnTo>
                    <a:pt x="8106" y="7191"/>
                  </a:lnTo>
                  <a:cubicBezTo>
                    <a:pt x="8121" y="7146"/>
                    <a:pt x="8121" y="7100"/>
                    <a:pt x="8121" y="7070"/>
                  </a:cubicBezTo>
                  <a:cubicBezTo>
                    <a:pt x="8137" y="6948"/>
                    <a:pt x="8152" y="6826"/>
                    <a:pt x="8167" y="6689"/>
                  </a:cubicBezTo>
                  <a:lnTo>
                    <a:pt x="8167" y="6658"/>
                  </a:lnTo>
                  <a:cubicBezTo>
                    <a:pt x="8182" y="6628"/>
                    <a:pt x="8182" y="6597"/>
                    <a:pt x="8182" y="6552"/>
                  </a:cubicBezTo>
                  <a:lnTo>
                    <a:pt x="8198" y="6521"/>
                  </a:lnTo>
                  <a:cubicBezTo>
                    <a:pt x="8213" y="6475"/>
                    <a:pt x="8213" y="6445"/>
                    <a:pt x="8213" y="6414"/>
                  </a:cubicBezTo>
                  <a:lnTo>
                    <a:pt x="8304" y="6049"/>
                  </a:lnTo>
                  <a:cubicBezTo>
                    <a:pt x="8320" y="5973"/>
                    <a:pt x="8335" y="5881"/>
                    <a:pt x="8350" y="5790"/>
                  </a:cubicBezTo>
                  <a:cubicBezTo>
                    <a:pt x="8365" y="5668"/>
                    <a:pt x="8396" y="5546"/>
                    <a:pt x="8411" y="5424"/>
                  </a:cubicBezTo>
                  <a:cubicBezTo>
                    <a:pt x="8411" y="5378"/>
                    <a:pt x="8426" y="5333"/>
                    <a:pt x="8426" y="5287"/>
                  </a:cubicBezTo>
                  <a:lnTo>
                    <a:pt x="8441" y="5256"/>
                  </a:lnTo>
                  <a:cubicBezTo>
                    <a:pt x="8441" y="5196"/>
                    <a:pt x="8457" y="5135"/>
                    <a:pt x="8457" y="5074"/>
                  </a:cubicBezTo>
                  <a:lnTo>
                    <a:pt x="8472" y="4967"/>
                  </a:lnTo>
                  <a:cubicBezTo>
                    <a:pt x="8487" y="4891"/>
                    <a:pt x="8502" y="4815"/>
                    <a:pt x="8518" y="4738"/>
                  </a:cubicBezTo>
                  <a:cubicBezTo>
                    <a:pt x="8518" y="4708"/>
                    <a:pt x="8533" y="4662"/>
                    <a:pt x="8533" y="4617"/>
                  </a:cubicBezTo>
                  <a:cubicBezTo>
                    <a:pt x="8533" y="4586"/>
                    <a:pt x="8533" y="4540"/>
                    <a:pt x="8533" y="4510"/>
                  </a:cubicBezTo>
                  <a:cubicBezTo>
                    <a:pt x="8518" y="4464"/>
                    <a:pt x="8518" y="4403"/>
                    <a:pt x="8502" y="4358"/>
                  </a:cubicBezTo>
                  <a:cubicBezTo>
                    <a:pt x="8441" y="4419"/>
                    <a:pt x="8380" y="4495"/>
                    <a:pt x="8350" y="4571"/>
                  </a:cubicBezTo>
                  <a:cubicBezTo>
                    <a:pt x="8350" y="4601"/>
                    <a:pt x="8335" y="4617"/>
                    <a:pt x="8335" y="4632"/>
                  </a:cubicBezTo>
                  <a:cubicBezTo>
                    <a:pt x="8335" y="4662"/>
                    <a:pt x="8320" y="4678"/>
                    <a:pt x="8320" y="4708"/>
                  </a:cubicBezTo>
                  <a:lnTo>
                    <a:pt x="8320" y="4738"/>
                  </a:lnTo>
                  <a:cubicBezTo>
                    <a:pt x="8304" y="4769"/>
                    <a:pt x="8304" y="4799"/>
                    <a:pt x="8289" y="4830"/>
                  </a:cubicBezTo>
                  <a:cubicBezTo>
                    <a:pt x="8259" y="5013"/>
                    <a:pt x="8228" y="5196"/>
                    <a:pt x="8213" y="5378"/>
                  </a:cubicBezTo>
                  <a:cubicBezTo>
                    <a:pt x="8182" y="5500"/>
                    <a:pt x="8167" y="5622"/>
                    <a:pt x="8152" y="5729"/>
                  </a:cubicBezTo>
                  <a:cubicBezTo>
                    <a:pt x="8121" y="5835"/>
                    <a:pt x="8106" y="5957"/>
                    <a:pt x="8076" y="6064"/>
                  </a:cubicBezTo>
                  <a:lnTo>
                    <a:pt x="8061" y="6110"/>
                  </a:lnTo>
                  <a:cubicBezTo>
                    <a:pt x="8061" y="6155"/>
                    <a:pt x="8045" y="6186"/>
                    <a:pt x="8045" y="6232"/>
                  </a:cubicBezTo>
                  <a:lnTo>
                    <a:pt x="8030" y="6277"/>
                  </a:lnTo>
                  <a:lnTo>
                    <a:pt x="8000" y="6399"/>
                  </a:lnTo>
                  <a:cubicBezTo>
                    <a:pt x="7984" y="6475"/>
                    <a:pt x="7969" y="6536"/>
                    <a:pt x="7969" y="6597"/>
                  </a:cubicBezTo>
                  <a:cubicBezTo>
                    <a:pt x="7969" y="6597"/>
                    <a:pt x="7969" y="6612"/>
                    <a:pt x="7969" y="6612"/>
                  </a:cubicBezTo>
                  <a:cubicBezTo>
                    <a:pt x="7954" y="6673"/>
                    <a:pt x="7954" y="6734"/>
                    <a:pt x="7939" y="6780"/>
                  </a:cubicBezTo>
                  <a:cubicBezTo>
                    <a:pt x="7923" y="6978"/>
                    <a:pt x="7908" y="7176"/>
                    <a:pt x="7893" y="7374"/>
                  </a:cubicBezTo>
                  <a:lnTo>
                    <a:pt x="7893" y="7496"/>
                  </a:lnTo>
                  <a:cubicBezTo>
                    <a:pt x="7878" y="7709"/>
                    <a:pt x="7847" y="7923"/>
                    <a:pt x="7832" y="8121"/>
                  </a:cubicBezTo>
                  <a:lnTo>
                    <a:pt x="7802" y="8212"/>
                  </a:lnTo>
                  <a:cubicBezTo>
                    <a:pt x="7802" y="8273"/>
                    <a:pt x="7786" y="8349"/>
                    <a:pt x="7786" y="8410"/>
                  </a:cubicBezTo>
                  <a:cubicBezTo>
                    <a:pt x="7771" y="8471"/>
                    <a:pt x="7771" y="8532"/>
                    <a:pt x="7756" y="8593"/>
                  </a:cubicBezTo>
                  <a:lnTo>
                    <a:pt x="7756" y="8578"/>
                  </a:lnTo>
                  <a:lnTo>
                    <a:pt x="7741" y="8563"/>
                  </a:lnTo>
                  <a:cubicBezTo>
                    <a:pt x="7725" y="8532"/>
                    <a:pt x="7710" y="8502"/>
                    <a:pt x="7695" y="8471"/>
                  </a:cubicBezTo>
                  <a:cubicBezTo>
                    <a:pt x="7664" y="8426"/>
                    <a:pt x="7619" y="8380"/>
                    <a:pt x="7588" y="8334"/>
                  </a:cubicBezTo>
                  <a:lnTo>
                    <a:pt x="7558" y="8304"/>
                  </a:lnTo>
                  <a:cubicBezTo>
                    <a:pt x="7497" y="8212"/>
                    <a:pt x="7436" y="8121"/>
                    <a:pt x="7344" y="7984"/>
                  </a:cubicBezTo>
                  <a:cubicBezTo>
                    <a:pt x="7299" y="7923"/>
                    <a:pt x="7253" y="7847"/>
                    <a:pt x="7207" y="7786"/>
                  </a:cubicBezTo>
                  <a:cubicBezTo>
                    <a:pt x="7146" y="7679"/>
                    <a:pt x="7085" y="7588"/>
                    <a:pt x="7009" y="7496"/>
                  </a:cubicBezTo>
                  <a:cubicBezTo>
                    <a:pt x="6979" y="7435"/>
                    <a:pt x="6948" y="7390"/>
                    <a:pt x="6918" y="7344"/>
                  </a:cubicBezTo>
                  <a:cubicBezTo>
                    <a:pt x="6887" y="7313"/>
                    <a:pt x="6857" y="7268"/>
                    <a:pt x="6826" y="7237"/>
                  </a:cubicBezTo>
                  <a:cubicBezTo>
                    <a:pt x="6781" y="7161"/>
                    <a:pt x="6735" y="7085"/>
                    <a:pt x="6674" y="7009"/>
                  </a:cubicBezTo>
                  <a:lnTo>
                    <a:pt x="6674" y="6993"/>
                  </a:lnTo>
                  <a:cubicBezTo>
                    <a:pt x="6644" y="6948"/>
                    <a:pt x="6628" y="6917"/>
                    <a:pt x="6613" y="6887"/>
                  </a:cubicBezTo>
                  <a:cubicBezTo>
                    <a:pt x="6583" y="6841"/>
                    <a:pt x="6567" y="6795"/>
                    <a:pt x="6552" y="6765"/>
                  </a:cubicBezTo>
                  <a:lnTo>
                    <a:pt x="6537" y="6750"/>
                  </a:lnTo>
                  <a:lnTo>
                    <a:pt x="6522" y="6719"/>
                  </a:lnTo>
                  <a:cubicBezTo>
                    <a:pt x="6522" y="6689"/>
                    <a:pt x="6506" y="6658"/>
                    <a:pt x="6491" y="6628"/>
                  </a:cubicBezTo>
                  <a:cubicBezTo>
                    <a:pt x="6476" y="6582"/>
                    <a:pt x="6461" y="6552"/>
                    <a:pt x="6446" y="6506"/>
                  </a:cubicBezTo>
                  <a:cubicBezTo>
                    <a:pt x="6446" y="6506"/>
                    <a:pt x="6446" y="6506"/>
                    <a:pt x="6446" y="6491"/>
                  </a:cubicBezTo>
                  <a:cubicBezTo>
                    <a:pt x="6430" y="6460"/>
                    <a:pt x="6415" y="6414"/>
                    <a:pt x="6415" y="6384"/>
                  </a:cubicBezTo>
                  <a:cubicBezTo>
                    <a:pt x="6400" y="6338"/>
                    <a:pt x="6385" y="6293"/>
                    <a:pt x="6385" y="6247"/>
                  </a:cubicBezTo>
                  <a:cubicBezTo>
                    <a:pt x="6369" y="6216"/>
                    <a:pt x="6369" y="6171"/>
                    <a:pt x="6369" y="6140"/>
                  </a:cubicBezTo>
                  <a:cubicBezTo>
                    <a:pt x="6354" y="6110"/>
                    <a:pt x="6354" y="6064"/>
                    <a:pt x="6354" y="6034"/>
                  </a:cubicBezTo>
                  <a:cubicBezTo>
                    <a:pt x="6354" y="5973"/>
                    <a:pt x="6354" y="5912"/>
                    <a:pt x="6354" y="5851"/>
                  </a:cubicBezTo>
                  <a:cubicBezTo>
                    <a:pt x="6354" y="5790"/>
                    <a:pt x="6369" y="5714"/>
                    <a:pt x="6369" y="5653"/>
                  </a:cubicBezTo>
                  <a:cubicBezTo>
                    <a:pt x="6369" y="5607"/>
                    <a:pt x="6369" y="5561"/>
                    <a:pt x="6369" y="5515"/>
                  </a:cubicBezTo>
                  <a:lnTo>
                    <a:pt x="6369" y="5470"/>
                  </a:lnTo>
                  <a:lnTo>
                    <a:pt x="6385" y="5378"/>
                  </a:lnTo>
                  <a:lnTo>
                    <a:pt x="6385" y="5302"/>
                  </a:lnTo>
                  <a:cubicBezTo>
                    <a:pt x="6385" y="5287"/>
                    <a:pt x="6385" y="5256"/>
                    <a:pt x="6385" y="5241"/>
                  </a:cubicBezTo>
                  <a:cubicBezTo>
                    <a:pt x="6400" y="5211"/>
                    <a:pt x="6400" y="5196"/>
                    <a:pt x="6400" y="5165"/>
                  </a:cubicBezTo>
                  <a:cubicBezTo>
                    <a:pt x="6400" y="5135"/>
                    <a:pt x="6400" y="5119"/>
                    <a:pt x="6400" y="5089"/>
                  </a:cubicBezTo>
                  <a:lnTo>
                    <a:pt x="6415" y="5013"/>
                  </a:lnTo>
                  <a:cubicBezTo>
                    <a:pt x="6430" y="4967"/>
                    <a:pt x="6430" y="4906"/>
                    <a:pt x="6446" y="4860"/>
                  </a:cubicBezTo>
                  <a:lnTo>
                    <a:pt x="6461" y="4738"/>
                  </a:lnTo>
                  <a:cubicBezTo>
                    <a:pt x="6491" y="4617"/>
                    <a:pt x="6506" y="4464"/>
                    <a:pt x="6537" y="4327"/>
                  </a:cubicBezTo>
                  <a:lnTo>
                    <a:pt x="6537" y="4342"/>
                  </a:lnTo>
                  <a:cubicBezTo>
                    <a:pt x="6552" y="4327"/>
                    <a:pt x="6552" y="4312"/>
                    <a:pt x="6552" y="4297"/>
                  </a:cubicBezTo>
                  <a:cubicBezTo>
                    <a:pt x="6567" y="4236"/>
                    <a:pt x="6583" y="4175"/>
                    <a:pt x="6598" y="4114"/>
                  </a:cubicBezTo>
                  <a:cubicBezTo>
                    <a:pt x="6644" y="4022"/>
                    <a:pt x="6689" y="3931"/>
                    <a:pt x="6750" y="3794"/>
                  </a:cubicBezTo>
                  <a:lnTo>
                    <a:pt x="6781" y="3748"/>
                  </a:lnTo>
                  <a:cubicBezTo>
                    <a:pt x="6796" y="3702"/>
                    <a:pt x="6811" y="3672"/>
                    <a:pt x="6826" y="3626"/>
                  </a:cubicBezTo>
                  <a:lnTo>
                    <a:pt x="6857" y="3565"/>
                  </a:lnTo>
                  <a:lnTo>
                    <a:pt x="6918" y="3459"/>
                  </a:lnTo>
                  <a:cubicBezTo>
                    <a:pt x="6948" y="3413"/>
                    <a:pt x="6964" y="3382"/>
                    <a:pt x="6979" y="3352"/>
                  </a:cubicBezTo>
                  <a:lnTo>
                    <a:pt x="7009" y="3322"/>
                  </a:lnTo>
                  <a:lnTo>
                    <a:pt x="7009" y="3306"/>
                  </a:lnTo>
                  <a:cubicBezTo>
                    <a:pt x="7040" y="3261"/>
                    <a:pt x="7070" y="3215"/>
                    <a:pt x="7085" y="3184"/>
                  </a:cubicBezTo>
                  <a:lnTo>
                    <a:pt x="7131" y="3123"/>
                  </a:lnTo>
                  <a:lnTo>
                    <a:pt x="7207" y="3017"/>
                  </a:lnTo>
                  <a:cubicBezTo>
                    <a:pt x="7238" y="2986"/>
                    <a:pt x="7268" y="2956"/>
                    <a:pt x="7284" y="2910"/>
                  </a:cubicBezTo>
                  <a:cubicBezTo>
                    <a:pt x="7329" y="2880"/>
                    <a:pt x="7360" y="2834"/>
                    <a:pt x="7390" y="2788"/>
                  </a:cubicBezTo>
                  <a:lnTo>
                    <a:pt x="7421" y="2743"/>
                  </a:lnTo>
                  <a:cubicBezTo>
                    <a:pt x="7451" y="2712"/>
                    <a:pt x="7482" y="2682"/>
                    <a:pt x="7497" y="2666"/>
                  </a:cubicBezTo>
                  <a:lnTo>
                    <a:pt x="7603" y="2544"/>
                  </a:lnTo>
                  <a:lnTo>
                    <a:pt x="7649" y="2514"/>
                  </a:lnTo>
                  <a:cubicBezTo>
                    <a:pt x="7680" y="2484"/>
                    <a:pt x="7710" y="2438"/>
                    <a:pt x="7756" y="2407"/>
                  </a:cubicBezTo>
                  <a:lnTo>
                    <a:pt x="7923" y="2255"/>
                  </a:lnTo>
                  <a:lnTo>
                    <a:pt x="8030" y="2164"/>
                  </a:lnTo>
                  <a:cubicBezTo>
                    <a:pt x="8106" y="2087"/>
                    <a:pt x="8182" y="2026"/>
                    <a:pt x="8259" y="1966"/>
                  </a:cubicBezTo>
                  <a:cubicBezTo>
                    <a:pt x="8411" y="1828"/>
                    <a:pt x="8548" y="1691"/>
                    <a:pt x="8685" y="1554"/>
                  </a:cubicBezTo>
                  <a:lnTo>
                    <a:pt x="8807" y="1432"/>
                  </a:lnTo>
                  <a:cubicBezTo>
                    <a:pt x="8838" y="1402"/>
                    <a:pt x="8868" y="1387"/>
                    <a:pt x="8883" y="1356"/>
                  </a:cubicBezTo>
                  <a:lnTo>
                    <a:pt x="8929" y="1326"/>
                  </a:lnTo>
                  <a:cubicBezTo>
                    <a:pt x="8990" y="1265"/>
                    <a:pt x="9036" y="1219"/>
                    <a:pt x="9097" y="1173"/>
                  </a:cubicBezTo>
                  <a:lnTo>
                    <a:pt x="9142" y="1128"/>
                  </a:lnTo>
                  <a:cubicBezTo>
                    <a:pt x="9158" y="1112"/>
                    <a:pt x="9188" y="1097"/>
                    <a:pt x="9203" y="1082"/>
                  </a:cubicBezTo>
                  <a:lnTo>
                    <a:pt x="9234" y="1067"/>
                  </a:lnTo>
                  <a:lnTo>
                    <a:pt x="9249" y="1051"/>
                  </a:lnTo>
                  <a:cubicBezTo>
                    <a:pt x="9264" y="1036"/>
                    <a:pt x="9279" y="1021"/>
                    <a:pt x="9295" y="1021"/>
                  </a:cubicBezTo>
                  <a:lnTo>
                    <a:pt x="9340" y="990"/>
                  </a:lnTo>
                  <a:lnTo>
                    <a:pt x="9477" y="899"/>
                  </a:lnTo>
                  <a:lnTo>
                    <a:pt x="9554" y="853"/>
                  </a:lnTo>
                  <a:cubicBezTo>
                    <a:pt x="9599" y="808"/>
                    <a:pt x="9660" y="777"/>
                    <a:pt x="9721" y="747"/>
                  </a:cubicBezTo>
                  <a:cubicBezTo>
                    <a:pt x="9752" y="731"/>
                    <a:pt x="9782" y="701"/>
                    <a:pt x="9813" y="686"/>
                  </a:cubicBezTo>
                  <a:cubicBezTo>
                    <a:pt x="9904" y="640"/>
                    <a:pt x="9996" y="579"/>
                    <a:pt x="10072" y="533"/>
                  </a:cubicBezTo>
                  <a:lnTo>
                    <a:pt x="10102" y="518"/>
                  </a:lnTo>
                  <a:cubicBezTo>
                    <a:pt x="10133" y="488"/>
                    <a:pt x="10163" y="472"/>
                    <a:pt x="10209" y="457"/>
                  </a:cubicBezTo>
                  <a:cubicBezTo>
                    <a:pt x="10255" y="411"/>
                    <a:pt x="10300" y="381"/>
                    <a:pt x="10346" y="351"/>
                  </a:cubicBezTo>
                  <a:cubicBezTo>
                    <a:pt x="10376" y="320"/>
                    <a:pt x="10407" y="290"/>
                    <a:pt x="10437" y="259"/>
                  </a:cubicBezTo>
                  <a:lnTo>
                    <a:pt x="10453" y="259"/>
                  </a:lnTo>
                  <a:cubicBezTo>
                    <a:pt x="10468" y="244"/>
                    <a:pt x="10483" y="229"/>
                    <a:pt x="10514" y="213"/>
                  </a:cubicBezTo>
                  <a:close/>
                  <a:moveTo>
                    <a:pt x="13637" y="4540"/>
                  </a:moveTo>
                  <a:lnTo>
                    <a:pt x="13637" y="4571"/>
                  </a:lnTo>
                  <a:cubicBezTo>
                    <a:pt x="13637" y="4632"/>
                    <a:pt x="13637" y="4693"/>
                    <a:pt x="13637" y="4754"/>
                  </a:cubicBezTo>
                  <a:cubicBezTo>
                    <a:pt x="13637" y="4815"/>
                    <a:pt x="13637" y="4876"/>
                    <a:pt x="13637" y="4937"/>
                  </a:cubicBezTo>
                  <a:cubicBezTo>
                    <a:pt x="13637" y="5013"/>
                    <a:pt x="13652" y="5089"/>
                    <a:pt x="13667" y="5165"/>
                  </a:cubicBezTo>
                  <a:cubicBezTo>
                    <a:pt x="13667" y="5196"/>
                    <a:pt x="13683" y="5241"/>
                    <a:pt x="13698" y="5272"/>
                  </a:cubicBezTo>
                  <a:cubicBezTo>
                    <a:pt x="13698" y="5302"/>
                    <a:pt x="13713" y="5333"/>
                    <a:pt x="13713" y="5363"/>
                  </a:cubicBezTo>
                  <a:cubicBezTo>
                    <a:pt x="13728" y="5394"/>
                    <a:pt x="13728" y="5424"/>
                    <a:pt x="13728" y="5455"/>
                  </a:cubicBezTo>
                  <a:cubicBezTo>
                    <a:pt x="13728" y="5515"/>
                    <a:pt x="13728" y="5592"/>
                    <a:pt x="13713" y="5668"/>
                  </a:cubicBezTo>
                  <a:cubicBezTo>
                    <a:pt x="13713" y="5698"/>
                    <a:pt x="13713" y="5744"/>
                    <a:pt x="13698" y="5790"/>
                  </a:cubicBezTo>
                  <a:cubicBezTo>
                    <a:pt x="13698" y="5912"/>
                    <a:pt x="13683" y="6003"/>
                    <a:pt x="13667" y="6094"/>
                  </a:cubicBezTo>
                  <a:cubicBezTo>
                    <a:pt x="13667" y="6094"/>
                    <a:pt x="13667" y="6110"/>
                    <a:pt x="13652" y="6110"/>
                  </a:cubicBezTo>
                  <a:cubicBezTo>
                    <a:pt x="13652" y="6171"/>
                    <a:pt x="13637" y="6232"/>
                    <a:pt x="13622" y="6293"/>
                  </a:cubicBezTo>
                  <a:cubicBezTo>
                    <a:pt x="13622" y="6353"/>
                    <a:pt x="13606" y="6399"/>
                    <a:pt x="13591" y="6445"/>
                  </a:cubicBezTo>
                  <a:cubicBezTo>
                    <a:pt x="13576" y="6552"/>
                    <a:pt x="13545" y="6658"/>
                    <a:pt x="13530" y="6750"/>
                  </a:cubicBezTo>
                  <a:cubicBezTo>
                    <a:pt x="13500" y="6887"/>
                    <a:pt x="13469" y="7009"/>
                    <a:pt x="13454" y="7130"/>
                  </a:cubicBezTo>
                  <a:cubicBezTo>
                    <a:pt x="13424" y="7252"/>
                    <a:pt x="13393" y="7359"/>
                    <a:pt x="13363" y="7481"/>
                  </a:cubicBezTo>
                  <a:lnTo>
                    <a:pt x="13332" y="7603"/>
                  </a:lnTo>
                  <a:lnTo>
                    <a:pt x="13332" y="7633"/>
                  </a:lnTo>
                  <a:cubicBezTo>
                    <a:pt x="13286" y="7786"/>
                    <a:pt x="13241" y="7938"/>
                    <a:pt x="13195" y="8106"/>
                  </a:cubicBezTo>
                  <a:lnTo>
                    <a:pt x="13195" y="8121"/>
                  </a:lnTo>
                  <a:lnTo>
                    <a:pt x="13180" y="8151"/>
                  </a:lnTo>
                  <a:cubicBezTo>
                    <a:pt x="13165" y="8197"/>
                    <a:pt x="13134" y="8258"/>
                    <a:pt x="13104" y="8304"/>
                  </a:cubicBezTo>
                  <a:cubicBezTo>
                    <a:pt x="13058" y="8395"/>
                    <a:pt x="12997" y="8486"/>
                    <a:pt x="12921" y="8578"/>
                  </a:cubicBezTo>
                  <a:lnTo>
                    <a:pt x="12921" y="8593"/>
                  </a:lnTo>
                  <a:lnTo>
                    <a:pt x="12906" y="8624"/>
                  </a:lnTo>
                  <a:cubicBezTo>
                    <a:pt x="12860" y="8669"/>
                    <a:pt x="12814" y="8730"/>
                    <a:pt x="12768" y="8791"/>
                  </a:cubicBezTo>
                  <a:cubicBezTo>
                    <a:pt x="12723" y="8837"/>
                    <a:pt x="12677" y="8867"/>
                    <a:pt x="12616" y="8928"/>
                  </a:cubicBezTo>
                  <a:cubicBezTo>
                    <a:pt x="12555" y="8974"/>
                    <a:pt x="12494" y="9020"/>
                    <a:pt x="12433" y="9065"/>
                  </a:cubicBezTo>
                  <a:cubicBezTo>
                    <a:pt x="12357" y="9126"/>
                    <a:pt x="12296" y="9172"/>
                    <a:pt x="12220" y="9203"/>
                  </a:cubicBezTo>
                  <a:cubicBezTo>
                    <a:pt x="12159" y="9248"/>
                    <a:pt x="12113" y="9279"/>
                    <a:pt x="12052" y="9294"/>
                  </a:cubicBezTo>
                  <a:cubicBezTo>
                    <a:pt x="11991" y="9324"/>
                    <a:pt x="11915" y="9355"/>
                    <a:pt x="11839" y="9385"/>
                  </a:cubicBezTo>
                  <a:cubicBezTo>
                    <a:pt x="11763" y="9416"/>
                    <a:pt x="11702" y="9446"/>
                    <a:pt x="11626" y="9462"/>
                  </a:cubicBezTo>
                  <a:cubicBezTo>
                    <a:pt x="11519" y="9507"/>
                    <a:pt x="11397" y="9523"/>
                    <a:pt x="11291" y="9553"/>
                  </a:cubicBezTo>
                  <a:cubicBezTo>
                    <a:pt x="11184" y="9583"/>
                    <a:pt x="11077" y="9599"/>
                    <a:pt x="10971" y="9629"/>
                  </a:cubicBezTo>
                  <a:cubicBezTo>
                    <a:pt x="10925" y="9644"/>
                    <a:pt x="10864" y="9660"/>
                    <a:pt x="10818" y="9675"/>
                  </a:cubicBezTo>
                  <a:cubicBezTo>
                    <a:pt x="10757" y="9690"/>
                    <a:pt x="10696" y="9705"/>
                    <a:pt x="10635" y="9721"/>
                  </a:cubicBezTo>
                  <a:cubicBezTo>
                    <a:pt x="10590" y="9751"/>
                    <a:pt x="10544" y="9766"/>
                    <a:pt x="10483" y="9782"/>
                  </a:cubicBezTo>
                  <a:cubicBezTo>
                    <a:pt x="10437" y="9812"/>
                    <a:pt x="10376" y="9827"/>
                    <a:pt x="10331" y="9858"/>
                  </a:cubicBezTo>
                  <a:cubicBezTo>
                    <a:pt x="10224" y="9903"/>
                    <a:pt x="10133" y="9964"/>
                    <a:pt x="10026" y="10025"/>
                  </a:cubicBezTo>
                  <a:cubicBezTo>
                    <a:pt x="9996" y="10056"/>
                    <a:pt x="9950" y="10071"/>
                    <a:pt x="9919" y="10101"/>
                  </a:cubicBezTo>
                  <a:cubicBezTo>
                    <a:pt x="10011" y="9964"/>
                    <a:pt x="10087" y="9842"/>
                    <a:pt x="10178" y="9721"/>
                  </a:cubicBezTo>
                  <a:cubicBezTo>
                    <a:pt x="10270" y="9583"/>
                    <a:pt x="10346" y="9477"/>
                    <a:pt x="10437" y="9385"/>
                  </a:cubicBezTo>
                  <a:cubicBezTo>
                    <a:pt x="10514" y="9294"/>
                    <a:pt x="10590" y="9203"/>
                    <a:pt x="10666" y="9126"/>
                  </a:cubicBezTo>
                  <a:lnTo>
                    <a:pt x="10727" y="9065"/>
                  </a:lnTo>
                  <a:cubicBezTo>
                    <a:pt x="10803" y="8974"/>
                    <a:pt x="10864" y="8913"/>
                    <a:pt x="10925" y="8837"/>
                  </a:cubicBezTo>
                  <a:cubicBezTo>
                    <a:pt x="11001" y="8761"/>
                    <a:pt x="11062" y="8669"/>
                    <a:pt x="11108" y="8593"/>
                  </a:cubicBezTo>
                  <a:cubicBezTo>
                    <a:pt x="11230" y="8426"/>
                    <a:pt x="11336" y="8258"/>
                    <a:pt x="11412" y="8075"/>
                  </a:cubicBezTo>
                  <a:cubicBezTo>
                    <a:pt x="11443" y="8029"/>
                    <a:pt x="11473" y="7968"/>
                    <a:pt x="11504" y="7908"/>
                  </a:cubicBezTo>
                  <a:cubicBezTo>
                    <a:pt x="11504" y="7877"/>
                    <a:pt x="11519" y="7847"/>
                    <a:pt x="11534" y="7816"/>
                  </a:cubicBezTo>
                  <a:cubicBezTo>
                    <a:pt x="11580" y="7740"/>
                    <a:pt x="11611" y="7649"/>
                    <a:pt x="11656" y="7572"/>
                  </a:cubicBezTo>
                  <a:lnTo>
                    <a:pt x="11671" y="7527"/>
                  </a:lnTo>
                  <a:cubicBezTo>
                    <a:pt x="11748" y="7374"/>
                    <a:pt x="11839" y="7191"/>
                    <a:pt x="11930" y="7009"/>
                  </a:cubicBezTo>
                  <a:cubicBezTo>
                    <a:pt x="11961" y="6963"/>
                    <a:pt x="11976" y="6932"/>
                    <a:pt x="11991" y="6902"/>
                  </a:cubicBezTo>
                  <a:cubicBezTo>
                    <a:pt x="12007" y="6871"/>
                    <a:pt x="12022" y="6841"/>
                    <a:pt x="12037" y="6826"/>
                  </a:cubicBezTo>
                  <a:lnTo>
                    <a:pt x="12052" y="6795"/>
                  </a:lnTo>
                  <a:cubicBezTo>
                    <a:pt x="12068" y="6765"/>
                    <a:pt x="12083" y="6734"/>
                    <a:pt x="12098" y="6719"/>
                  </a:cubicBezTo>
                  <a:lnTo>
                    <a:pt x="12129" y="6689"/>
                  </a:lnTo>
                  <a:lnTo>
                    <a:pt x="12159" y="6628"/>
                  </a:lnTo>
                  <a:lnTo>
                    <a:pt x="12189" y="6597"/>
                  </a:lnTo>
                  <a:cubicBezTo>
                    <a:pt x="12250" y="6506"/>
                    <a:pt x="12311" y="6430"/>
                    <a:pt x="12388" y="6338"/>
                  </a:cubicBezTo>
                  <a:cubicBezTo>
                    <a:pt x="12403" y="6308"/>
                    <a:pt x="12433" y="6277"/>
                    <a:pt x="12464" y="6247"/>
                  </a:cubicBezTo>
                  <a:cubicBezTo>
                    <a:pt x="12494" y="6201"/>
                    <a:pt x="12540" y="6155"/>
                    <a:pt x="12570" y="6110"/>
                  </a:cubicBezTo>
                  <a:cubicBezTo>
                    <a:pt x="12601" y="6079"/>
                    <a:pt x="12631" y="6034"/>
                    <a:pt x="12662" y="6003"/>
                  </a:cubicBezTo>
                  <a:cubicBezTo>
                    <a:pt x="12692" y="5957"/>
                    <a:pt x="12723" y="5927"/>
                    <a:pt x="12753" y="5881"/>
                  </a:cubicBezTo>
                  <a:cubicBezTo>
                    <a:pt x="12814" y="5805"/>
                    <a:pt x="12875" y="5729"/>
                    <a:pt x="12936" y="5668"/>
                  </a:cubicBezTo>
                  <a:lnTo>
                    <a:pt x="12967" y="5637"/>
                  </a:lnTo>
                  <a:lnTo>
                    <a:pt x="12982" y="5622"/>
                  </a:lnTo>
                  <a:cubicBezTo>
                    <a:pt x="13058" y="5546"/>
                    <a:pt x="13119" y="5485"/>
                    <a:pt x="13195" y="5409"/>
                  </a:cubicBezTo>
                  <a:cubicBezTo>
                    <a:pt x="13256" y="5363"/>
                    <a:pt x="13286" y="5302"/>
                    <a:pt x="13317" y="5226"/>
                  </a:cubicBezTo>
                  <a:cubicBezTo>
                    <a:pt x="13241" y="5226"/>
                    <a:pt x="13165" y="5256"/>
                    <a:pt x="13104" y="5317"/>
                  </a:cubicBezTo>
                  <a:cubicBezTo>
                    <a:pt x="13073" y="5333"/>
                    <a:pt x="13043" y="5363"/>
                    <a:pt x="13012" y="5394"/>
                  </a:cubicBezTo>
                  <a:lnTo>
                    <a:pt x="12997" y="5409"/>
                  </a:lnTo>
                  <a:cubicBezTo>
                    <a:pt x="12967" y="5439"/>
                    <a:pt x="12921" y="5470"/>
                    <a:pt x="12890" y="5515"/>
                  </a:cubicBezTo>
                  <a:cubicBezTo>
                    <a:pt x="12814" y="5592"/>
                    <a:pt x="12753" y="5668"/>
                    <a:pt x="12692" y="5744"/>
                  </a:cubicBezTo>
                  <a:cubicBezTo>
                    <a:pt x="12631" y="5790"/>
                    <a:pt x="12586" y="5851"/>
                    <a:pt x="12540" y="5912"/>
                  </a:cubicBezTo>
                  <a:lnTo>
                    <a:pt x="12494" y="5973"/>
                  </a:lnTo>
                  <a:cubicBezTo>
                    <a:pt x="12433" y="6049"/>
                    <a:pt x="12372" y="6125"/>
                    <a:pt x="12311" y="6186"/>
                  </a:cubicBezTo>
                  <a:lnTo>
                    <a:pt x="12311" y="6201"/>
                  </a:lnTo>
                  <a:cubicBezTo>
                    <a:pt x="12250" y="6277"/>
                    <a:pt x="12189" y="6353"/>
                    <a:pt x="12129" y="6414"/>
                  </a:cubicBezTo>
                  <a:cubicBezTo>
                    <a:pt x="12098" y="6460"/>
                    <a:pt x="12052" y="6506"/>
                    <a:pt x="12022" y="6567"/>
                  </a:cubicBezTo>
                  <a:cubicBezTo>
                    <a:pt x="11991" y="6597"/>
                    <a:pt x="11961" y="6643"/>
                    <a:pt x="11930" y="6689"/>
                  </a:cubicBezTo>
                  <a:cubicBezTo>
                    <a:pt x="11915" y="6734"/>
                    <a:pt x="11885" y="6765"/>
                    <a:pt x="11870" y="6811"/>
                  </a:cubicBezTo>
                  <a:lnTo>
                    <a:pt x="11854" y="6841"/>
                  </a:lnTo>
                  <a:cubicBezTo>
                    <a:pt x="11824" y="6871"/>
                    <a:pt x="11809" y="6902"/>
                    <a:pt x="11793" y="6932"/>
                  </a:cubicBezTo>
                  <a:lnTo>
                    <a:pt x="11778" y="6948"/>
                  </a:lnTo>
                  <a:cubicBezTo>
                    <a:pt x="11778" y="6963"/>
                    <a:pt x="11763" y="6978"/>
                    <a:pt x="11763" y="6993"/>
                  </a:cubicBezTo>
                  <a:lnTo>
                    <a:pt x="11763" y="6978"/>
                  </a:lnTo>
                  <a:cubicBezTo>
                    <a:pt x="11763" y="7009"/>
                    <a:pt x="11748" y="7024"/>
                    <a:pt x="11732" y="7054"/>
                  </a:cubicBezTo>
                  <a:cubicBezTo>
                    <a:pt x="11702" y="7115"/>
                    <a:pt x="11671" y="7176"/>
                    <a:pt x="11641" y="7252"/>
                  </a:cubicBezTo>
                  <a:lnTo>
                    <a:pt x="11611" y="7313"/>
                  </a:lnTo>
                  <a:lnTo>
                    <a:pt x="11550" y="7405"/>
                  </a:lnTo>
                  <a:cubicBezTo>
                    <a:pt x="11534" y="7450"/>
                    <a:pt x="11504" y="7496"/>
                    <a:pt x="11489" y="7542"/>
                  </a:cubicBezTo>
                  <a:cubicBezTo>
                    <a:pt x="11428" y="7649"/>
                    <a:pt x="11397" y="7725"/>
                    <a:pt x="11367" y="7801"/>
                  </a:cubicBezTo>
                  <a:lnTo>
                    <a:pt x="11306" y="7923"/>
                  </a:lnTo>
                  <a:cubicBezTo>
                    <a:pt x="11291" y="7968"/>
                    <a:pt x="11260" y="7999"/>
                    <a:pt x="11245" y="8045"/>
                  </a:cubicBezTo>
                  <a:lnTo>
                    <a:pt x="11245" y="8060"/>
                  </a:lnTo>
                  <a:lnTo>
                    <a:pt x="11199" y="8151"/>
                  </a:lnTo>
                  <a:lnTo>
                    <a:pt x="11199" y="8136"/>
                  </a:lnTo>
                  <a:cubicBezTo>
                    <a:pt x="11184" y="8151"/>
                    <a:pt x="11169" y="8182"/>
                    <a:pt x="11169" y="8197"/>
                  </a:cubicBezTo>
                  <a:cubicBezTo>
                    <a:pt x="11138" y="8258"/>
                    <a:pt x="11108" y="8304"/>
                    <a:pt x="11077" y="8349"/>
                  </a:cubicBezTo>
                  <a:cubicBezTo>
                    <a:pt x="11032" y="8410"/>
                    <a:pt x="10986" y="8486"/>
                    <a:pt x="10940" y="8547"/>
                  </a:cubicBezTo>
                  <a:lnTo>
                    <a:pt x="10925" y="8563"/>
                  </a:lnTo>
                  <a:lnTo>
                    <a:pt x="10894" y="8593"/>
                  </a:lnTo>
                  <a:lnTo>
                    <a:pt x="10849" y="8669"/>
                  </a:lnTo>
                  <a:cubicBezTo>
                    <a:pt x="10818" y="8715"/>
                    <a:pt x="10788" y="8746"/>
                    <a:pt x="10742" y="8791"/>
                  </a:cubicBezTo>
                  <a:cubicBezTo>
                    <a:pt x="10696" y="8852"/>
                    <a:pt x="10635" y="8928"/>
                    <a:pt x="10574" y="8989"/>
                  </a:cubicBezTo>
                  <a:lnTo>
                    <a:pt x="10559" y="9005"/>
                  </a:lnTo>
                  <a:cubicBezTo>
                    <a:pt x="10483" y="9081"/>
                    <a:pt x="10422" y="9157"/>
                    <a:pt x="10346" y="9233"/>
                  </a:cubicBezTo>
                  <a:cubicBezTo>
                    <a:pt x="10285" y="9309"/>
                    <a:pt x="10239" y="9370"/>
                    <a:pt x="10178" y="9446"/>
                  </a:cubicBezTo>
                  <a:lnTo>
                    <a:pt x="10163" y="9477"/>
                  </a:lnTo>
                  <a:cubicBezTo>
                    <a:pt x="10133" y="9507"/>
                    <a:pt x="10102" y="9553"/>
                    <a:pt x="10072" y="9583"/>
                  </a:cubicBezTo>
                  <a:cubicBezTo>
                    <a:pt x="10041" y="9629"/>
                    <a:pt x="10011" y="9660"/>
                    <a:pt x="9996" y="9705"/>
                  </a:cubicBezTo>
                  <a:lnTo>
                    <a:pt x="9957" y="9743"/>
                  </a:lnTo>
                  <a:cubicBezTo>
                    <a:pt x="9961" y="9736"/>
                    <a:pt x="9965" y="9728"/>
                    <a:pt x="9965" y="9721"/>
                  </a:cubicBezTo>
                  <a:cubicBezTo>
                    <a:pt x="9980" y="9629"/>
                    <a:pt x="9980" y="9553"/>
                    <a:pt x="9996" y="9477"/>
                  </a:cubicBezTo>
                  <a:lnTo>
                    <a:pt x="10011" y="9355"/>
                  </a:lnTo>
                  <a:cubicBezTo>
                    <a:pt x="10011" y="9294"/>
                    <a:pt x="10026" y="9218"/>
                    <a:pt x="10026" y="9142"/>
                  </a:cubicBezTo>
                  <a:cubicBezTo>
                    <a:pt x="10041" y="9035"/>
                    <a:pt x="10072" y="8913"/>
                    <a:pt x="10087" y="8806"/>
                  </a:cubicBezTo>
                  <a:lnTo>
                    <a:pt x="10087" y="8791"/>
                  </a:lnTo>
                  <a:lnTo>
                    <a:pt x="10102" y="8791"/>
                  </a:lnTo>
                  <a:lnTo>
                    <a:pt x="10102" y="8776"/>
                  </a:lnTo>
                  <a:lnTo>
                    <a:pt x="10102" y="8761"/>
                  </a:lnTo>
                  <a:cubicBezTo>
                    <a:pt x="10133" y="8624"/>
                    <a:pt x="10163" y="8502"/>
                    <a:pt x="10194" y="8365"/>
                  </a:cubicBezTo>
                  <a:cubicBezTo>
                    <a:pt x="10209" y="8319"/>
                    <a:pt x="10224" y="8258"/>
                    <a:pt x="10239" y="8197"/>
                  </a:cubicBezTo>
                  <a:cubicBezTo>
                    <a:pt x="10255" y="8136"/>
                    <a:pt x="10285" y="8060"/>
                    <a:pt x="10300" y="7999"/>
                  </a:cubicBezTo>
                  <a:lnTo>
                    <a:pt x="10300" y="8014"/>
                  </a:lnTo>
                  <a:cubicBezTo>
                    <a:pt x="10315" y="7938"/>
                    <a:pt x="10346" y="7877"/>
                    <a:pt x="10361" y="7831"/>
                  </a:cubicBezTo>
                  <a:cubicBezTo>
                    <a:pt x="10437" y="7664"/>
                    <a:pt x="10498" y="7511"/>
                    <a:pt x="10559" y="7374"/>
                  </a:cubicBezTo>
                  <a:cubicBezTo>
                    <a:pt x="10590" y="7283"/>
                    <a:pt x="10635" y="7191"/>
                    <a:pt x="10696" y="7085"/>
                  </a:cubicBezTo>
                  <a:cubicBezTo>
                    <a:pt x="10742" y="6993"/>
                    <a:pt x="10803" y="6871"/>
                    <a:pt x="10864" y="6750"/>
                  </a:cubicBezTo>
                  <a:cubicBezTo>
                    <a:pt x="10864" y="6750"/>
                    <a:pt x="10879" y="6734"/>
                    <a:pt x="10879" y="6719"/>
                  </a:cubicBezTo>
                  <a:lnTo>
                    <a:pt x="10894" y="6689"/>
                  </a:lnTo>
                  <a:cubicBezTo>
                    <a:pt x="10971" y="6567"/>
                    <a:pt x="11032" y="6445"/>
                    <a:pt x="11108" y="6323"/>
                  </a:cubicBezTo>
                  <a:lnTo>
                    <a:pt x="11138" y="6262"/>
                  </a:lnTo>
                  <a:cubicBezTo>
                    <a:pt x="11169" y="6201"/>
                    <a:pt x="11199" y="6140"/>
                    <a:pt x="11245" y="6094"/>
                  </a:cubicBezTo>
                  <a:cubicBezTo>
                    <a:pt x="11291" y="6018"/>
                    <a:pt x="11336" y="5957"/>
                    <a:pt x="11382" y="5881"/>
                  </a:cubicBezTo>
                  <a:lnTo>
                    <a:pt x="11443" y="5805"/>
                  </a:lnTo>
                  <a:lnTo>
                    <a:pt x="11504" y="5729"/>
                  </a:lnTo>
                  <a:cubicBezTo>
                    <a:pt x="11534" y="5698"/>
                    <a:pt x="11565" y="5653"/>
                    <a:pt x="11611" y="5607"/>
                  </a:cubicBezTo>
                  <a:lnTo>
                    <a:pt x="11641" y="5576"/>
                  </a:lnTo>
                  <a:cubicBezTo>
                    <a:pt x="11656" y="5561"/>
                    <a:pt x="11687" y="5531"/>
                    <a:pt x="11702" y="5515"/>
                  </a:cubicBezTo>
                  <a:lnTo>
                    <a:pt x="11748" y="5470"/>
                  </a:lnTo>
                  <a:lnTo>
                    <a:pt x="11809" y="5424"/>
                  </a:lnTo>
                  <a:lnTo>
                    <a:pt x="11885" y="5363"/>
                  </a:lnTo>
                  <a:lnTo>
                    <a:pt x="11915" y="5348"/>
                  </a:lnTo>
                  <a:cubicBezTo>
                    <a:pt x="11930" y="5333"/>
                    <a:pt x="11946" y="5317"/>
                    <a:pt x="11976" y="5302"/>
                  </a:cubicBezTo>
                  <a:cubicBezTo>
                    <a:pt x="11976" y="5287"/>
                    <a:pt x="11991" y="5287"/>
                    <a:pt x="12007" y="5272"/>
                  </a:cubicBezTo>
                  <a:cubicBezTo>
                    <a:pt x="12052" y="5241"/>
                    <a:pt x="12113" y="5196"/>
                    <a:pt x="12174" y="5165"/>
                  </a:cubicBezTo>
                  <a:lnTo>
                    <a:pt x="12189" y="5150"/>
                  </a:lnTo>
                  <a:lnTo>
                    <a:pt x="12235" y="5135"/>
                  </a:lnTo>
                  <a:cubicBezTo>
                    <a:pt x="12296" y="5089"/>
                    <a:pt x="12357" y="5058"/>
                    <a:pt x="12418" y="5028"/>
                  </a:cubicBezTo>
                  <a:cubicBezTo>
                    <a:pt x="12494" y="4982"/>
                    <a:pt x="12570" y="4952"/>
                    <a:pt x="12647" y="4921"/>
                  </a:cubicBezTo>
                  <a:cubicBezTo>
                    <a:pt x="12707" y="4891"/>
                    <a:pt x="12768" y="4860"/>
                    <a:pt x="12829" y="4830"/>
                  </a:cubicBezTo>
                  <a:lnTo>
                    <a:pt x="13119" y="4708"/>
                  </a:lnTo>
                  <a:cubicBezTo>
                    <a:pt x="13165" y="4678"/>
                    <a:pt x="13210" y="4662"/>
                    <a:pt x="13256" y="4647"/>
                  </a:cubicBezTo>
                  <a:cubicBezTo>
                    <a:pt x="13271" y="4632"/>
                    <a:pt x="13271" y="4632"/>
                    <a:pt x="13286" y="4632"/>
                  </a:cubicBezTo>
                  <a:cubicBezTo>
                    <a:pt x="13302" y="4617"/>
                    <a:pt x="13302" y="4617"/>
                    <a:pt x="13317" y="4617"/>
                  </a:cubicBezTo>
                  <a:cubicBezTo>
                    <a:pt x="13363" y="4586"/>
                    <a:pt x="13424" y="4571"/>
                    <a:pt x="13469" y="4556"/>
                  </a:cubicBezTo>
                  <a:cubicBezTo>
                    <a:pt x="13469" y="4540"/>
                    <a:pt x="13485" y="4540"/>
                    <a:pt x="13485" y="4540"/>
                  </a:cubicBezTo>
                  <a:close/>
                  <a:moveTo>
                    <a:pt x="2484" y="8365"/>
                  </a:moveTo>
                  <a:cubicBezTo>
                    <a:pt x="2499" y="8380"/>
                    <a:pt x="2530" y="8380"/>
                    <a:pt x="2545" y="8380"/>
                  </a:cubicBezTo>
                  <a:lnTo>
                    <a:pt x="2591" y="8395"/>
                  </a:lnTo>
                  <a:cubicBezTo>
                    <a:pt x="2637" y="8395"/>
                    <a:pt x="2682" y="8410"/>
                    <a:pt x="2743" y="8426"/>
                  </a:cubicBezTo>
                  <a:lnTo>
                    <a:pt x="2789" y="8426"/>
                  </a:lnTo>
                  <a:lnTo>
                    <a:pt x="2850" y="8441"/>
                  </a:lnTo>
                  <a:cubicBezTo>
                    <a:pt x="2926" y="8456"/>
                    <a:pt x="2987" y="8471"/>
                    <a:pt x="3063" y="8502"/>
                  </a:cubicBezTo>
                  <a:cubicBezTo>
                    <a:pt x="3276" y="8547"/>
                    <a:pt x="3475" y="8593"/>
                    <a:pt x="3657" y="8654"/>
                  </a:cubicBezTo>
                  <a:lnTo>
                    <a:pt x="3703" y="8654"/>
                  </a:lnTo>
                  <a:cubicBezTo>
                    <a:pt x="3779" y="8685"/>
                    <a:pt x="3871" y="8715"/>
                    <a:pt x="3962" y="8730"/>
                  </a:cubicBezTo>
                  <a:cubicBezTo>
                    <a:pt x="4053" y="8761"/>
                    <a:pt x="4145" y="8791"/>
                    <a:pt x="4252" y="8837"/>
                  </a:cubicBezTo>
                  <a:cubicBezTo>
                    <a:pt x="4312" y="8852"/>
                    <a:pt x="4373" y="8867"/>
                    <a:pt x="4434" y="8898"/>
                  </a:cubicBezTo>
                  <a:cubicBezTo>
                    <a:pt x="4495" y="8928"/>
                    <a:pt x="4556" y="8959"/>
                    <a:pt x="4617" y="8989"/>
                  </a:cubicBezTo>
                  <a:cubicBezTo>
                    <a:pt x="4709" y="9035"/>
                    <a:pt x="4800" y="9081"/>
                    <a:pt x="4861" y="9142"/>
                  </a:cubicBezTo>
                  <a:cubicBezTo>
                    <a:pt x="4907" y="9157"/>
                    <a:pt x="4952" y="9187"/>
                    <a:pt x="4983" y="9218"/>
                  </a:cubicBezTo>
                  <a:cubicBezTo>
                    <a:pt x="5029" y="9233"/>
                    <a:pt x="5059" y="9264"/>
                    <a:pt x="5090" y="9279"/>
                  </a:cubicBezTo>
                  <a:lnTo>
                    <a:pt x="5120" y="9309"/>
                  </a:lnTo>
                  <a:cubicBezTo>
                    <a:pt x="5166" y="9340"/>
                    <a:pt x="5196" y="9355"/>
                    <a:pt x="5227" y="9385"/>
                  </a:cubicBezTo>
                  <a:cubicBezTo>
                    <a:pt x="5272" y="9431"/>
                    <a:pt x="5318" y="9462"/>
                    <a:pt x="5364" y="9507"/>
                  </a:cubicBezTo>
                  <a:cubicBezTo>
                    <a:pt x="5425" y="9553"/>
                    <a:pt x="5470" y="9614"/>
                    <a:pt x="5516" y="9675"/>
                  </a:cubicBezTo>
                  <a:cubicBezTo>
                    <a:pt x="5547" y="9705"/>
                    <a:pt x="5592" y="9751"/>
                    <a:pt x="5623" y="9812"/>
                  </a:cubicBezTo>
                  <a:cubicBezTo>
                    <a:pt x="5653" y="9858"/>
                    <a:pt x="5684" y="9903"/>
                    <a:pt x="5714" y="9949"/>
                  </a:cubicBezTo>
                  <a:cubicBezTo>
                    <a:pt x="5714" y="9949"/>
                    <a:pt x="5729" y="9964"/>
                    <a:pt x="5729" y="9964"/>
                  </a:cubicBezTo>
                  <a:cubicBezTo>
                    <a:pt x="5760" y="10025"/>
                    <a:pt x="5806" y="10086"/>
                    <a:pt x="5836" y="10147"/>
                  </a:cubicBezTo>
                  <a:cubicBezTo>
                    <a:pt x="5882" y="10208"/>
                    <a:pt x="5928" y="10269"/>
                    <a:pt x="5973" y="10345"/>
                  </a:cubicBezTo>
                  <a:cubicBezTo>
                    <a:pt x="5988" y="10376"/>
                    <a:pt x="6019" y="10406"/>
                    <a:pt x="6034" y="10421"/>
                  </a:cubicBezTo>
                  <a:cubicBezTo>
                    <a:pt x="6065" y="10452"/>
                    <a:pt x="6080" y="10482"/>
                    <a:pt x="6095" y="10513"/>
                  </a:cubicBezTo>
                  <a:cubicBezTo>
                    <a:pt x="6141" y="10559"/>
                    <a:pt x="6187" y="10635"/>
                    <a:pt x="6232" y="10696"/>
                  </a:cubicBezTo>
                  <a:cubicBezTo>
                    <a:pt x="6263" y="10757"/>
                    <a:pt x="6308" y="10818"/>
                    <a:pt x="6339" y="10879"/>
                  </a:cubicBezTo>
                  <a:cubicBezTo>
                    <a:pt x="6385" y="10955"/>
                    <a:pt x="6415" y="11031"/>
                    <a:pt x="6461" y="11107"/>
                  </a:cubicBezTo>
                  <a:lnTo>
                    <a:pt x="6476" y="11153"/>
                  </a:lnTo>
                  <a:cubicBezTo>
                    <a:pt x="6506" y="11244"/>
                    <a:pt x="6552" y="11336"/>
                    <a:pt x="6598" y="11412"/>
                  </a:cubicBezTo>
                  <a:lnTo>
                    <a:pt x="6583" y="11412"/>
                  </a:lnTo>
                  <a:cubicBezTo>
                    <a:pt x="6567" y="11412"/>
                    <a:pt x="6552" y="11397"/>
                    <a:pt x="6552" y="11381"/>
                  </a:cubicBezTo>
                  <a:lnTo>
                    <a:pt x="6537" y="11381"/>
                  </a:lnTo>
                  <a:cubicBezTo>
                    <a:pt x="6385" y="11275"/>
                    <a:pt x="6217" y="11168"/>
                    <a:pt x="6004" y="11031"/>
                  </a:cubicBezTo>
                  <a:cubicBezTo>
                    <a:pt x="5806" y="10924"/>
                    <a:pt x="5623" y="10818"/>
                    <a:pt x="5440" y="10726"/>
                  </a:cubicBezTo>
                  <a:cubicBezTo>
                    <a:pt x="5349" y="10680"/>
                    <a:pt x="5272" y="10635"/>
                    <a:pt x="5181" y="10604"/>
                  </a:cubicBezTo>
                  <a:cubicBezTo>
                    <a:pt x="5074" y="10543"/>
                    <a:pt x="4983" y="10498"/>
                    <a:pt x="4891" y="10452"/>
                  </a:cubicBezTo>
                  <a:lnTo>
                    <a:pt x="4800" y="10406"/>
                  </a:lnTo>
                  <a:cubicBezTo>
                    <a:pt x="4709" y="10361"/>
                    <a:pt x="4617" y="10300"/>
                    <a:pt x="4511" y="10254"/>
                  </a:cubicBezTo>
                  <a:cubicBezTo>
                    <a:pt x="4465" y="10239"/>
                    <a:pt x="4434" y="10223"/>
                    <a:pt x="4389" y="10208"/>
                  </a:cubicBezTo>
                  <a:cubicBezTo>
                    <a:pt x="4373" y="10193"/>
                    <a:pt x="4343" y="10178"/>
                    <a:pt x="4328" y="10178"/>
                  </a:cubicBezTo>
                  <a:cubicBezTo>
                    <a:pt x="4282" y="10162"/>
                    <a:pt x="4236" y="10132"/>
                    <a:pt x="4191" y="10117"/>
                  </a:cubicBezTo>
                  <a:lnTo>
                    <a:pt x="4145" y="10086"/>
                  </a:lnTo>
                  <a:lnTo>
                    <a:pt x="4130" y="10086"/>
                  </a:lnTo>
                  <a:cubicBezTo>
                    <a:pt x="4114" y="10086"/>
                    <a:pt x="4099" y="10071"/>
                    <a:pt x="4099" y="10071"/>
                  </a:cubicBezTo>
                  <a:cubicBezTo>
                    <a:pt x="4038" y="10041"/>
                    <a:pt x="3993" y="9995"/>
                    <a:pt x="3932" y="9964"/>
                  </a:cubicBezTo>
                  <a:lnTo>
                    <a:pt x="3810" y="9888"/>
                  </a:lnTo>
                  <a:lnTo>
                    <a:pt x="3810" y="9888"/>
                  </a:lnTo>
                  <a:cubicBezTo>
                    <a:pt x="3825" y="9934"/>
                    <a:pt x="3855" y="9964"/>
                    <a:pt x="3871" y="10010"/>
                  </a:cubicBezTo>
                  <a:cubicBezTo>
                    <a:pt x="3901" y="10041"/>
                    <a:pt x="3916" y="10086"/>
                    <a:pt x="3947" y="10117"/>
                  </a:cubicBezTo>
                  <a:cubicBezTo>
                    <a:pt x="3977" y="10147"/>
                    <a:pt x="4008" y="10178"/>
                    <a:pt x="4053" y="10208"/>
                  </a:cubicBezTo>
                  <a:cubicBezTo>
                    <a:pt x="4084" y="10239"/>
                    <a:pt x="4114" y="10269"/>
                    <a:pt x="4160" y="10284"/>
                  </a:cubicBezTo>
                  <a:cubicBezTo>
                    <a:pt x="4206" y="10300"/>
                    <a:pt x="4252" y="10330"/>
                    <a:pt x="4297" y="10345"/>
                  </a:cubicBezTo>
                  <a:cubicBezTo>
                    <a:pt x="4328" y="10361"/>
                    <a:pt x="4358" y="10361"/>
                    <a:pt x="4389" y="10376"/>
                  </a:cubicBezTo>
                  <a:cubicBezTo>
                    <a:pt x="4465" y="10406"/>
                    <a:pt x="4541" y="10452"/>
                    <a:pt x="4617" y="10482"/>
                  </a:cubicBezTo>
                  <a:lnTo>
                    <a:pt x="4663" y="10513"/>
                  </a:lnTo>
                  <a:cubicBezTo>
                    <a:pt x="4770" y="10574"/>
                    <a:pt x="4876" y="10620"/>
                    <a:pt x="4983" y="10680"/>
                  </a:cubicBezTo>
                  <a:lnTo>
                    <a:pt x="5029" y="10696"/>
                  </a:lnTo>
                  <a:cubicBezTo>
                    <a:pt x="5150" y="10757"/>
                    <a:pt x="5257" y="10802"/>
                    <a:pt x="5364" y="10863"/>
                  </a:cubicBezTo>
                  <a:cubicBezTo>
                    <a:pt x="5409" y="10894"/>
                    <a:pt x="5455" y="10909"/>
                    <a:pt x="5501" y="10939"/>
                  </a:cubicBezTo>
                  <a:cubicBezTo>
                    <a:pt x="5562" y="10970"/>
                    <a:pt x="5623" y="11016"/>
                    <a:pt x="5684" y="11046"/>
                  </a:cubicBezTo>
                  <a:cubicBezTo>
                    <a:pt x="5729" y="11077"/>
                    <a:pt x="5760" y="11107"/>
                    <a:pt x="5806" y="11122"/>
                  </a:cubicBezTo>
                  <a:cubicBezTo>
                    <a:pt x="5943" y="11214"/>
                    <a:pt x="6065" y="11290"/>
                    <a:pt x="6202" y="11397"/>
                  </a:cubicBezTo>
                  <a:lnTo>
                    <a:pt x="6202" y="11381"/>
                  </a:lnTo>
                  <a:lnTo>
                    <a:pt x="6232" y="11412"/>
                  </a:lnTo>
                  <a:lnTo>
                    <a:pt x="6247" y="11427"/>
                  </a:lnTo>
                  <a:lnTo>
                    <a:pt x="6263" y="11427"/>
                  </a:lnTo>
                  <a:cubicBezTo>
                    <a:pt x="6263" y="11442"/>
                    <a:pt x="6263" y="11442"/>
                    <a:pt x="6263" y="11442"/>
                  </a:cubicBezTo>
                  <a:cubicBezTo>
                    <a:pt x="6247" y="11442"/>
                    <a:pt x="6232" y="11457"/>
                    <a:pt x="6202" y="11457"/>
                  </a:cubicBezTo>
                  <a:lnTo>
                    <a:pt x="6171" y="11473"/>
                  </a:lnTo>
                  <a:cubicBezTo>
                    <a:pt x="6141" y="11488"/>
                    <a:pt x="6095" y="11503"/>
                    <a:pt x="6065" y="11518"/>
                  </a:cubicBezTo>
                  <a:cubicBezTo>
                    <a:pt x="5943" y="11549"/>
                    <a:pt x="5821" y="11579"/>
                    <a:pt x="5714" y="11595"/>
                  </a:cubicBezTo>
                  <a:cubicBezTo>
                    <a:pt x="5623" y="11610"/>
                    <a:pt x="5531" y="11625"/>
                    <a:pt x="5409" y="11625"/>
                  </a:cubicBezTo>
                  <a:cubicBezTo>
                    <a:pt x="5303" y="11625"/>
                    <a:pt x="5196" y="11640"/>
                    <a:pt x="5105" y="11640"/>
                  </a:cubicBezTo>
                  <a:lnTo>
                    <a:pt x="4800" y="11640"/>
                  </a:lnTo>
                  <a:cubicBezTo>
                    <a:pt x="4648" y="11625"/>
                    <a:pt x="4480" y="11595"/>
                    <a:pt x="4343" y="11564"/>
                  </a:cubicBezTo>
                  <a:cubicBezTo>
                    <a:pt x="4297" y="11564"/>
                    <a:pt x="4252" y="11549"/>
                    <a:pt x="4221" y="11549"/>
                  </a:cubicBezTo>
                  <a:cubicBezTo>
                    <a:pt x="4114" y="11518"/>
                    <a:pt x="4008" y="11503"/>
                    <a:pt x="3916" y="11488"/>
                  </a:cubicBezTo>
                  <a:cubicBezTo>
                    <a:pt x="3825" y="11473"/>
                    <a:pt x="3749" y="11457"/>
                    <a:pt x="3657" y="11442"/>
                  </a:cubicBezTo>
                  <a:lnTo>
                    <a:pt x="3627" y="11442"/>
                  </a:lnTo>
                  <a:lnTo>
                    <a:pt x="3581" y="11427"/>
                  </a:lnTo>
                  <a:cubicBezTo>
                    <a:pt x="3566" y="11427"/>
                    <a:pt x="3551" y="11412"/>
                    <a:pt x="3535" y="11412"/>
                  </a:cubicBezTo>
                  <a:lnTo>
                    <a:pt x="3505" y="11412"/>
                  </a:lnTo>
                  <a:cubicBezTo>
                    <a:pt x="3475" y="11397"/>
                    <a:pt x="3444" y="11381"/>
                    <a:pt x="3414" y="11381"/>
                  </a:cubicBezTo>
                  <a:lnTo>
                    <a:pt x="3383" y="11366"/>
                  </a:lnTo>
                  <a:lnTo>
                    <a:pt x="3337" y="11336"/>
                  </a:lnTo>
                  <a:cubicBezTo>
                    <a:pt x="3231" y="11305"/>
                    <a:pt x="3139" y="11259"/>
                    <a:pt x="3033" y="11214"/>
                  </a:cubicBezTo>
                  <a:cubicBezTo>
                    <a:pt x="2972" y="11168"/>
                    <a:pt x="2896" y="11122"/>
                    <a:pt x="2835" y="11077"/>
                  </a:cubicBezTo>
                  <a:lnTo>
                    <a:pt x="2819" y="11077"/>
                  </a:lnTo>
                  <a:lnTo>
                    <a:pt x="2804" y="11061"/>
                  </a:lnTo>
                  <a:lnTo>
                    <a:pt x="2728" y="11000"/>
                  </a:lnTo>
                  <a:lnTo>
                    <a:pt x="2637" y="10924"/>
                  </a:lnTo>
                  <a:cubicBezTo>
                    <a:pt x="2606" y="10909"/>
                    <a:pt x="2576" y="10879"/>
                    <a:pt x="2545" y="10863"/>
                  </a:cubicBezTo>
                  <a:lnTo>
                    <a:pt x="2499" y="10833"/>
                  </a:lnTo>
                  <a:lnTo>
                    <a:pt x="2454" y="10787"/>
                  </a:lnTo>
                  <a:lnTo>
                    <a:pt x="2393" y="10741"/>
                  </a:lnTo>
                  <a:lnTo>
                    <a:pt x="2286" y="10650"/>
                  </a:lnTo>
                  <a:cubicBezTo>
                    <a:pt x="2225" y="10620"/>
                    <a:pt x="2179" y="10574"/>
                    <a:pt x="2134" y="10528"/>
                  </a:cubicBezTo>
                  <a:cubicBezTo>
                    <a:pt x="2088" y="10482"/>
                    <a:pt x="2027" y="10437"/>
                    <a:pt x="1981" y="10391"/>
                  </a:cubicBezTo>
                  <a:lnTo>
                    <a:pt x="1966" y="10391"/>
                  </a:lnTo>
                  <a:cubicBezTo>
                    <a:pt x="1936" y="10361"/>
                    <a:pt x="1905" y="10315"/>
                    <a:pt x="1875" y="10284"/>
                  </a:cubicBezTo>
                  <a:cubicBezTo>
                    <a:pt x="1844" y="10254"/>
                    <a:pt x="1829" y="10223"/>
                    <a:pt x="1799" y="10208"/>
                  </a:cubicBezTo>
                  <a:lnTo>
                    <a:pt x="1799" y="10193"/>
                  </a:lnTo>
                  <a:lnTo>
                    <a:pt x="1738" y="10132"/>
                  </a:lnTo>
                  <a:lnTo>
                    <a:pt x="1722" y="10101"/>
                  </a:lnTo>
                  <a:cubicBezTo>
                    <a:pt x="1677" y="10041"/>
                    <a:pt x="1631" y="9995"/>
                    <a:pt x="1585" y="9949"/>
                  </a:cubicBezTo>
                  <a:cubicBezTo>
                    <a:pt x="1509" y="9842"/>
                    <a:pt x="1418" y="9751"/>
                    <a:pt x="1326" y="9660"/>
                  </a:cubicBezTo>
                  <a:lnTo>
                    <a:pt x="1296" y="9599"/>
                  </a:lnTo>
                  <a:cubicBezTo>
                    <a:pt x="1235" y="9553"/>
                    <a:pt x="1189" y="9492"/>
                    <a:pt x="1143" y="9446"/>
                  </a:cubicBezTo>
                  <a:lnTo>
                    <a:pt x="1082" y="9370"/>
                  </a:lnTo>
                  <a:lnTo>
                    <a:pt x="1006" y="9309"/>
                  </a:lnTo>
                  <a:cubicBezTo>
                    <a:pt x="991" y="9279"/>
                    <a:pt x="961" y="9264"/>
                    <a:pt x="945" y="9233"/>
                  </a:cubicBezTo>
                  <a:lnTo>
                    <a:pt x="900" y="9203"/>
                  </a:lnTo>
                  <a:cubicBezTo>
                    <a:pt x="808" y="9111"/>
                    <a:pt x="717" y="9020"/>
                    <a:pt x="625" y="8944"/>
                  </a:cubicBezTo>
                  <a:cubicBezTo>
                    <a:pt x="580" y="8898"/>
                    <a:pt x="519" y="8852"/>
                    <a:pt x="473" y="8806"/>
                  </a:cubicBezTo>
                  <a:cubicBezTo>
                    <a:pt x="412" y="8746"/>
                    <a:pt x="351" y="8685"/>
                    <a:pt x="305" y="8624"/>
                  </a:cubicBezTo>
                  <a:lnTo>
                    <a:pt x="290" y="8593"/>
                  </a:lnTo>
                  <a:lnTo>
                    <a:pt x="290" y="8593"/>
                  </a:lnTo>
                  <a:cubicBezTo>
                    <a:pt x="290" y="8593"/>
                    <a:pt x="305" y="8608"/>
                    <a:pt x="305" y="8608"/>
                  </a:cubicBezTo>
                  <a:lnTo>
                    <a:pt x="443" y="8608"/>
                  </a:lnTo>
                  <a:cubicBezTo>
                    <a:pt x="504" y="8608"/>
                    <a:pt x="595" y="8624"/>
                    <a:pt x="671" y="8624"/>
                  </a:cubicBezTo>
                  <a:lnTo>
                    <a:pt x="763" y="8624"/>
                  </a:lnTo>
                  <a:cubicBezTo>
                    <a:pt x="808" y="8624"/>
                    <a:pt x="854" y="8608"/>
                    <a:pt x="900" y="8608"/>
                  </a:cubicBezTo>
                  <a:cubicBezTo>
                    <a:pt x="961" y="8608"/>
                    <a:pt x="1006" y="8593"/>
                    <a:pt x="1052" y="8593"/>
                  </a:cubicBezTo>
                  <a:cubicBezTo>
                    <a:pt x="1143" y="8578"/>
                    <a:pt x="1235" y="8547"/>
                    <a:pt x="1326" y="8532"/>
                  </a:cubicBezTo>
                  <a:lnTo>
                    <a:pt x="1341" y="8532"/>
                  </a:lnTo>
                  <a:lnTo>
                    <a:pt x="1357" y="8517"/>
                  </a:lnTo>
                  <a:lnTo>
                    <a:pt x="1509" y="8486"/>
                  </a:lnTo>
                  <a:lnTo>
                    <a:pt x="1646" y="8456"/>
                  </a:lnTo>
                  <a:cubicBezTo>
                    <a:pt x="1753" y="8426"/>
                    <a:pt x="1844" y="8410"/>
                    <a:pt x="1936" y="8395"/>
                  </a:cubicBezTo>
                  <a:lnTo>
                    <a:pt x="1997" y="8380"/>
                  </a:lnTo>
                  <a:lnTo>
                    <a:pt x="2042" y="8380"/>
                  </a:lnTo>
                  <a:cubicBezTo>
                    <a:pt x="2073" y="8365"/>
                    <a:pt x="2088" y="8365"/>
                    <a:pt x="2119" y="8365"/>
                  </a:cubicBezTo>
                  <a:close/>
                  <a:moveTo>
                    <a:pt x="14429" y="11107"/>
                  </a:moveTo>
                  <a:cubicBezTo>
                    <a:pt x="14429" y="11122"/>
                    <a:pt x="14429" y="11122"/>
                    <a:pt x="14429" y="11122"/>
                  </a:cubicBezTo>
                  <a:lnTo>
                    <a:pt x="14444" y="11122"/>
                  </a:lnTo>
                  <a:lnTo>
                    <a:pt x="14460" y="11138"/>
                  </a:lnTo>
                  <a:lnTo>
                    <a:pt x="14475" y="11153"/>
                  </a:lnTo>
                  <a:lnTo>
                    <a:pt x="14475" y="11168"/>
                  </a:lnTo>
                  <a:cubicBezTo>
                    <a:pt x="14490" y="11168"/>
                    <a:pt x="14490" y="11183"/>
                    <a:pt x="14490" y="11198"/>
                  </a:cubicBezTo>
                  <a:lnTo>
                    <a:pt x="14490" y="11214"/>
                  </a:lnTo>
                  <a:lnTo>
                    <a:pt x="14490" y="11229"/>
                  </a:lnTo>
                  <a:lnTo>
                    <a:pt x="14490" y="11244"/>
                  </a:lnTo>
                  <a:cubicBezTo>
                    <a:pt x="14490" y="11259"/>
                    <a:pt x="14490" y="11290"/>
                    <a:pt x="14490" y="11305"/>
                  </a:cubicBezTo>
                  <a:cubicBezTo>
                    <a:pt x="14475" y="11336"/>
                    <a:pt x="14475" y="11366"/>
                    <a:pt x="14460" y="11381"/>
                  </a:cubicBezTo>
                  <a:cubicBezTo>
                    <a:pt x="14429" y="11457"/>
                    <a:pt x="14399" y="11518"/>
                    <a:pt x="14368" y="11579"/>
                  </a:cubicBezTo>
                  <a:lnTo>
                    <a:pt x="14353" y="11610"/>
                  </a:lnTo>
                  <a:cubicBezTo>
                    <a:pt x="14338" y="11640"/>
                    <a:pt x="14323" y="11656"/>
                    <a:pt x="14307" y="11686"/>
                  </a:cubicBezTo>
                  <a:lnTo>
                    <a:pt x="14246" y="11777"/>
                  </a:lnTo>
                  <a:cubicBezTo>
                    <a:pt x="14185" y="11869"/>
                    <a:pt x="14124" y="11960"/>
                    <a:pt x="14063" y="12036"/>
                  </a:cubicBezTo>
                  <a:lnTo>
                    <a:pt x="14018" y="12082"/>
                  </a:lnTo>
                  <a:cubicBezTo>
                    <a:pt x="13926" y="12189"/>
                    <a:pt x="13850" y="12295"/>
                    <a:pt x="13759" y="12402"/>
                  </a:cubicBezTo>
                  <a:lnTo>
                    <a:pt x="13728" y="12448"/>
                  </a:lnTo>
                  <a:cubicBezTo>
                    <a:pt x="13652" y="12539"/>
                    <a:pt x="13576" y="12631"/>
                    <a:pt x="13500" y="12737"/>
                  </a:cubicBezTo>
                  <a:cubicBezTo>
                    <a:pt x="13515" y="12707"/>
                    <a:pt x="13515" y="12676"/>
                    <a:pt x="13515" y="12631"/>
                  </a:cubicBezTo>
                  <a:cubicBezTo>
                    <a:pt x="13515" y="12585"/>
                    <a:pt x="13515" y="12539"/>
                    <a:pt x="13515" y="12478"/>
                  </a:cubicBezTo>
                  <a:lnTo>
                    <a:pt x="13515" y="12402"/>
                  </a:lnTo>
                  <a:cubicBezTo>
                    <a:pt x="13515" y="12341"/>
                    <a:pt x="13530" y="12265"/>
                    <a:pt x="13530" y="12204"/>
                  </a:cubicBezTo>
                  <a:cubicBezTo>
                    <a:pt x="13545" y="12128"/>
                    <a:pt x="13545" y="12067"/>
                    <a:pt x="13561" y="12006"/>
                  </a:cubicBezTo>
                  <a:cubicBezTo>
                    <a:pt x="13561" y="11991"/>
                    <a:pt x="13576" y="11976"/>
                    <a:pt x="13576" y="11960"/>
                  </a:cubicBezTo>
                  <a:cubicBezTo>
                    <a:pt x="13576" y="11945"/>
                    <a:pt x="13591" y="11930"/>
                    <a:pt x="13591" y="11915"/>
                  </a:cubicBezTo>
                  <a:cubicBezTo>
                    <a:pt x="13591" y="11884"/>
                    <a:pt x="13606" y="11854"/>
                    <a:pt x="13622" y="11823"/>
                  </a:cubicBezTo>
                  <a:cubicBezTo>
                    <a:pt x="13637" y="11793"/>
                    <a:pt x="13667" y="11747"/>
                    <a:pt x="13683" y="11717"/>
                  </a:cubicBezTo>
                  <a:cubicBezTo>
                    <a:pt x="13698" y="11686"/>
                    <a:pt x="13728" y="11671"/>
                    <a:pt x="13744" y="11640"/>
                  </a:cubicBezTo>
                  <a:lnTo>
                    <a:pt x="13744" y="11625"/>
                  </a:lnTo>
                  <a:cubicBezTo>
                    <a:pt x="13759" y="11625"/>
                    <a:pt x="13759" y="11610"/>
                    <a:pt x="13774" y="11595"/>
                  </a:cubicBezTo>
                  <a:lnTo>
                    <a:pt x="13804" y="11564"/>
                  </a:lnTo>
                  <a:lnTo>
                    <a:pt x="13835" y="11518"/>
                  </a:lnTo>
                  <a:cubicBezTo>
                    <a:pt x="13911" y="11442"/>
                    <a:pt x="14003" y="11366"/>
                    <a:pt x="14079" y="11290"/>
                  </a:cubicBezTo>
                  <a:lnTo>
                    <a:pt x="14109" y="11259"/>
                  </a:lnTo>
                  <a:lnTo>
                    <a:pt x="14124" y="11244"/>
                  </a:lnTo>
                  <a:lnTo>
                    <a:pt x="14140" y="11244"/>
                  </a:lnTo>
                  <a:cubicBezTo>
                    <a:pt x="14170" y="11214"/>
                    <a:pt x="14201" y="11183"/>
                    <a:pt x="14246" y="11153"/>
                  </a:cubicBezTo>
                  <a:cubicBezTo>
                    <a:pt x="14262" y="11153"/>
                    <a:pt x="14277" y="11138"/>
                    <a:pt x="14277" y="11138"/>
                  </a:cubicBezTo>
                  <a:cubicBezTo>
                    <a:pt x="14292" y="11138"/>
                    <a:pt x="14307" y="11122"/>
                    <a:pt x="14307" y="11122"/>
                  </a:cubicBezTo>
                  <a:lnTo>
                    <a:pt x="14338" y="11122"/>
                  </a:lnTo>
                  <a:cubicBezTo>
                    <a:pt x="14353" y="11122"/>
                    <a:pt x="14368" y="11107"/>
                    <a:pt x="14383" y="11107"/>
                  </a:cubicBezTo>
                  <a:close/>
                  <a:moveTo>
                    <a:pt x="10529" y="12951"/>
                  </a:moveTo>
                  <a:cubicBezTo>
                    <a:pt x="10544" y="12951"/>
                    <a:pt x="10544" y="12966"/>
                    <a:pt x="10559" y="12966"/>
                  </a:cubicBezTo>
                  <a:cubicBezTo>
                    <a:pt x="10574" y="12966"/>
                    <a:pt x="10590" y="12981"/>
                    <a:pt x="10605" y="12996"/>
                  </a:cubicBezTo>
                  <a:cubicBezTo>
                    <a:pt x="10620" y="12996"/>
                    <a:pt x="10620" y="13012"/>
                    <a:pt x="10635" y="13012"/>
                  </a:cubicBezTo>
                  <a:cubicBezTo>
                    <a:pt x="10635" y="13027"/>
                    <a:pt x="10651" y="13027"/>
                    <a:pt x="10651" y="13042"/>
                  </a:cubicBezTo>
                  <a:cubicBezTo>
                    <a:pt x="10666" y="13042"/>
                    <a:pt x="10666" y="13057"/>
                    <a:pt x="10681" y="13072"/>
                  </a:cubicBezTo>
                  <a:cubicBezTo>
                    <a:pt x="10696" y="13103"/>
                    <a:pt x="10712" y="13118"/>
                    <a:pt x="10727" y="13149"/>
                  </a:cubicBezTo>
                  <a:lnTo>
                    <a:pt x="10742" y="13210"/>
                  </a:lnTo>
                  <a:cubicBezTo>
                    <a:pt x="10757" y="13255"/>
                    <a:pt x="10773" y="13286"/>
                    <a:pt x="10773" y="13332"/>
                  </a:cubicBezTo>
                  <a:cubicBezTo>
                    <a:pt x="10788" y="13377"/>
                    <a:pt x="10788" y="13408"/>
                    <a:pt x="10788" y="13453"/>
                  </a:cubicBezTo>
                  <a:cubicBezTo>
                    <a:pt x="10788" y="13484"/>
                    <a:pt x="10788" y="13499"/>
                    <a:pt x="10788" y="13530"/>
                  </a:cubicBezTo>
                  <a:lnTo>
                    <a:pt x="10788" y="13545"/>
                  </a:lnTo>
                  <a:cubicBezTo>
                    <a:pt x="10788" y="13560"/>
                    <a:pt x="10788" y="13575"/>
                    <a:pt x="10773" y="13575"/>
                  </a:cubicBezTo>
                  <a:cubicBezTo>
                    <a:pt x="10773" y="13636"/>
                    <a:pt x="10757" y="13682"/>
                    <a:pt x="10757" y="13728"/>
                  </a:cubicBezTo>
                  <a:cubicBezTo>
                    <a:pt x="10742" y="13789"/>
                    <a:pt x="10742" y="13834"/>
                    <a:pt x="10727" y="13865"/>
                  </a:cubicBezTo>
                  <a:cubicBezTo>
                    <a:pt x="10712" y="13910"/>
                    <a:pt x="10712" y="13971"/>
                    <a:pt x="10696" y="14017"/>
                  </a:cubicBezTo>
                  <a:cubicBezTo>
                    <a:pt x="10696" y="14063"/>
                    <a:pt x="10681" y="14124"/>
                    <a:pt x="10681" y="14169"/>
                  </a:cubicBezTo>
                  <a:lnTo>
                    <a:pt x="10681" y="14246"/>
                  </a:lnTo>
                  <a:cubicBezTo>
                    <a:pt x="10666" y="14169"/>
                    <a:pt x="10635" y="14093"/>
                    <a:pt x="10605" y="14032"/>
                  </a:cubicBezTo>
                  <a:cubicBezTo>
                    <a:pt x="10574" y="13941"/>
                    <a:pt x="10529" y="13834"/>
                    <a:pt x="10483" y="13743"/>
                  </a:cubicBezTo>
                  <a:cubicBezTo>
                    <a:pt x="10468" y="13697"/>
                    <a:pt x="10453" y="13651"/>
                    <a:pt x="10437" y="13606"/>
                  </a:cubicBezTo>
                  <a:cubicBezTo>
                    <a:pt x="10407" y="13575"/>
                    <a:pt x="10407" y="13530"/>
                    <a:pt x="10392" y="13499"/>
                  </a:cubicBezTo>
                  <a:cubicBezTo>
                    <a:pt x="10361" y="13408"/>
                    <a:pt x="10346" y="13332"/>
                    <a:pt x="10315" y="13225"/>
                  </a:cubicBezTo>
                  <a:lnTo>
                    <a:pt x="10315" y="13210"/>
                  </a:lnTo>
                  <a:lnTo>
                    <a:pt x="10315" y="13194"/>
                  </a:lnTo>
                  <a:cubicBezTo>
                    <a:pt x="10315" y="13179"/>
                    <a:pt x="10315" y="13164"/>
                    <a:pt x="10315" y="13149"/>
                  </a:cubicBezTo>
                  <a:lnTo>
                    <a:pt x="10315" y="13103"/>
                  </a:lnTo>
                  <a:cubicBezTo>
                    <a:pt x="10315" y="13088"/>
                    <a:pt x="10315" y="13088"/>
                    <a:pt x="10315" y="13072"/>
                  </a:cubicBezTo>
                  <a:cubicBezTo>
                    <a:pt x="10315" y="13057"/>
                    <a:pt x="10315" y="13057"/>
                    <a:pt x="10331" y="13042"/>
                  </a:cubicBezTo>
                  <a:lnTo>
                    <a:pt x="10346" y="13012"/>
                  </a:lnTo>
                  <a:lnTo>
                    <a:pt x="10361" y="13012"/>
                  </a:lnTo>
                  <a:cubicBezTo>
                    <a:pt x="10361" y="12996"/>
                    <a:pt x="10361" y="12996"/>
                    <a:pt x="10376" y="12996"/>
                  </a:cubicBezTo>
                  <a:lnTo>
                    <a:pt x="10407" y="12966"/>
                  </a:lnTo>
                  <a:lnTo>
                    <a:pt x="10422" y="12966"/>
                  </a:lnTo>
                  <a:cubicBezTo>
                    <a:pt x="10437" y="12966"/>
                    <a:pt x="10453" y="12951"/>
                    <a:pt x="10468" y="12951"/>
                  </a:cubicBezTo>
                  <a:close/>
                  <a:moveTo>
                    <a:pt x="12860" y="14337"/>
                  </a:moveTo>
                  <a:lnTo>
                    <a:pt x="12860" y="14337"/>
                  </a:lnTo>
                  <a:cubicBezTo>
                    <a:pt x="12857" y="14342"/>
                    <a:pt x="12855" y="14346"/>
                    <a:pt x="12852" y="14351"/>
                  </a:cubicBezTo>
                  <a:lnTo>
                    <a:pt x="12852" y="14351"/>
                  </a:lnTo>
                  <a:cubicBezTo>
                    <a:pt x="12860" y="14347"/>
                    <a:pt x="12860" y="14337"/>
                    <a:pt x="12860" y="14337"/>
                  </a:cubicBezTo>
                  <a:close/>
                  <a:moveTo>
                    <a:pt x="7817" y="14977"/>
                  </a:moveTo>
                  <a:cubicBezTo>
                    <a:pt x="7822" y="14981"/>
                    <a:pt x="7826" y="14984"/>
                    <a:pt x="7831" y="14988"/>
                  </a:cubicBezTo>
                  <a:lnTo>
                    <a:pt x="7831" y="14988"/>
                  </a:lnTo>
                  <a:cubicBezTo>
                    <a:pt x="7829" y="14977"/>
                    <a:pt x="7817" y="14977"/>
                    <a:pt x="7817" y="14977"/>
                  </a:cubicBezTo>
                  <a:close/>
                  <a:moveTo>
                    <a:pt x="6872" y="14657"/>
                  </a:moveTo>
                  <a:lnTo>
                    <a:pt x="6903" y="14672"/>
                  </a:lnTo>
                  <a:cubicBezTo>
                    <a:pt x="6979" y="14718"/>
                    <a:pt x="7055" y="14779"/>
                    <a:pt x="7116" y="14825"/>
                  </a:cubicBezTo>
                  <a:cubicBezTo>
                    <a:pt x="7192" y="14886"/>
                    <a:pt x="7268" y="14931"/>
                    <a:pt x="7344" y="14977"/>
                  </a:cubicBezTo>
                  <a:lnTo>
                    <a:pt x="7451" y="15038"/>
                  </a:lnTo>
                  <a:lnTo>
                    <a:pt x="7451" y="15053"/>
                  </a:lnTo>
                  <a:cubicBezTo>
                    <a:pt x="7558" y="15114"/>
                    <a:pt x="7649" y="15175"/>
                    <a:pt x="7741" y="15236"/>
                  </a:cubicBezTo>
                  <a:cubicBezTo>
                    <a:pt x="7862" y="15312"/>
                    <a:pt x="7984" y="15388"/>
                    <a:pt x="8091" y="15449"/>
                  </a:cubicBezTo>
                  <a:cubicBezTo>
                    <a:pt x="8152" y="15480"/>
                    <a:pt x="8213" y="15525"/>
                    <a:pt x="8274" y="15556"/>
                  </a:cubicBezTo>
                  <a:lnTo>
                    <a:pt x="8289" y="15556"/>
                  </a:lnTo>
                  <a:lnTo>
                    <a:pt x="8304" y="15571"/>
                  </a:lnTo>
                  <a:cubicBezTo>
                    <a:pt x="8365" y="15602"/>
                    <a:pt x="8441" y="15647"/>
                    <a:pt x="8502" y="15693"/>
                  </a:cubicBezTo>
                  <a:lnTo>
                    <a:pt x="8533" y="15708"/>
                  </a:lnTo>
                  <a:cubicBezTo>
                    <a:pt x="8563" y="15724"/>
                    <a:pt x="8594" y="15754"/>
                    <a:pt x="8624" y="15769"/>
                  </a:cubicBezTo>
                  <a:lnTo>
                    <a:pt x="8685" y="15815"/>
                  </a:lnTo>
                  <a:lnTo>
                    <a:pt x="8731" y="15845"/>
                  </a:lnTo>
                  <a:lnTo>
                    <a:pt x="8761" y="15876"/>
                  </a:lnTo>
                  <a:lnTo>
                    <a:pt x="8792" y="15906"/>
                  </a:lnTo>
                  <a:lnTo>
                    <a:pt x="8807" y="15922"/>
                  </a:lnTo>
                  <a:cubicBezTo>
                    <a:pt x="8822" y="15922"/>
                    <a:pt x="8838" y="15937"/>
                    <a:pt x="8838" y="15952"/>
                  </a:cubicBezTo>
                  <a:cubicBezTo>
                    <a:pt x="8883" y="15983"/>
                    <a:pt x="8914" y="16013"/>
                    <a:pt x="8944" y="16043"/>
                  </a:cubicBezTo>
                  <a:lnTo>
                    <a:pt x="9005" y="16120"/>
                  </a:lnTo>
                  <a:lnTo>
                    <a:pt x="9036" y="16150"/>
                  </a:lnTo>
                  <a:lnTo>
                    <a:pt x="9081" y="16211"/>
                  </a:lnTo>
                  <a:lnTo>
                    <a:pt x="9112" y="16257"/>
                  </a:lnTo>
                  <a:cubicBezTo>
                    <a:pt x="9142" y="16287"/>
                    <a:pt x="9158" y="16303"/>
                    <a:pt x="9173" y="16333"/>
                  </a:cubicBezTo>
                  <a:lnTo>
                    <a:pt x="9203" y="16379"/>
                  </a:lnTo>
                  <a:cubicBezTo>
                    <a:pt x="9218" y="16409"/>
                    <a:pt x="9249" y="16440"/>
                    <a:pt x="9264" y="16470"/>
                  </a:cubicBezTo>
                  <a:cubicBezTo>
                    <a:pt x="9279" y="16501"/>
                    <a:pt x="9310" y="16546"/>
                    <a:pt x="9325" y="16577"/>
                  </a:cubicBezTo>
                  <a:cubicBezTo>
                    <a:pt x="9432" y="16729"/>
                    <a:pt x="9523" y="16897"/>
                    <a:pt x="9630" y="17049"/>
                  </a:cubicBezTo>
                  <a:cubicBezTo>
                    <a:pt x="9706" y="17171"/>
                    <a:pt x="9782" y="17278"/>
                    <a:pt x="9843" y="17399"/>
                  </a:cubicBezTo>
                  <a:lnTo>
                    <a:pt x="9889" y="17476"/>
                  </a:lnTo>
                  <a:cubicBezTo>
                    <a:pt x="9919" y="17521"/>
                    <a:pt x="9950" y="17567"/>
                    <a:pt x="9965" y="17613"/>
                  </a:cubicBezTo>
                  <a:lnTo>
                    <a:pt x="10011" y="17674"/>
                  </a:lnTo>
                  <a:cubicBezTo>
                    <a:pt x="10056" y="17765"/>
                    <a:pt x="10102" y="17841"/>
                    <a:pt x="10133" y="17933"/>
                  </a:cubicBezTo>
                  <a:lnTo>
                    <a:pt x="10148" y="17948"/>
                  </a:lnTo>
                  <a:cubicBezTo>
                    <a:pt x="10148" y="17963"/>
                    <a:pt x="10148" y="17963"/>
                    <a:pt x="10148" y="17978"/>
                  </a:cubicBezTo>
                  <a:cubicBezTo>
                    <a:pt x="10178" y="18024"/>
                    <a:pt x="10194" y="18070"/>
                    <a:pt x="10209" y="18116"/>
                  </a:cubicBezTo>
                  <a:cubicBezTo>
                    <a:pt x="10239" y="18207"/>
                    <a:pt x="10255" y="18298"/>
                    <a:pt x="10270" y="18375"/>
                  </a:cubicBezTo>
                  <a:cubicBezTo>
                    <a:pt x="10300" y="18466"/>
                    <a:pt x="10315" y="18557"/>
                    <a:pt x="10331" y="18634"/>
                  </a:cubicBezTo>
                  <a:lnTo>
                    <a:pt x="10331" y="18649"/>
                  </a:lnTo>
                  <a:cubicBezTo>
                    <a:pt x="10331" y="18679"/>
                    <a:pt x="10346" y="18710"/>
                    <a:pt x="10346" y="18755"/>
                  </a:cubicBezTo>
                  <a:cubicBezTo>
                    <a:pt x="10346" y="18786"/>
                    <a:pt x="10346" y="18832"/>
                    <a:pt x="10346" y="18862"/>
                  </a:cubicBezTo>
                  <a:cubicBezTo>
                    <a:pt x="10346" y="18923"/>
                    <a:pt x="10346" y="18984"/>
                    <a:pt x="10346" y="19045"/>
                  </a:cubicBezTo>
                  <a:lnTo>
                    <a:pt x="10346" y="19091"/>
                  </a:lnTo>
                  <a:cubicBezTo>
                    <a:pt x="10331" y="19136"/>
                    <a:pt x="10331" y="19167"/>
                    <a:pt x="10331" y="19197"/>
                  </a:cubicBezTo>
                  <a:cubicBezTo>
                    <a:pt x="10315" y="19228"/>
                    <a:pt x="10315" y="19258"/>
                    <a:pt x="10315" y="19289"/>
                  </a:cubicBezTo>
                  <a:cubicBezTo>
                    <a:pt x="10300" y="19304"/>
                    <a:pt x="10300" y="19319"/>
                    <a:pt x="10300" y="19334"/>
                  </a:cubicBezTo>
                  <a:cubicBezTo>
                    <a:pt x="10285" y="19426"/>
                    <a:pt x="10255" y="19517"/>
                    <a:pt x="10239" y="19593"/>
                  </a:cubicBezTo>
                  <a:cubicBezTo>
                    <a:pt x="10224" y="19654"/>
                    <a:pt x="10209" y="19715"/>
                    <a:pt x="10178" y="19776"/>
                  </a:cubicBezTo>
                  <a:cubicBezTo>
                    <a:pt x="10163" y="19822"/>
                    <a:pt x="10148" y="19868"/>
                    <a:pt x="10133" y="19913"/>
                  </a:cubicBezTo>
                  <a:lnTo>
                    <a:pt x="10117" y="19974"/>
                  </a:lnTo>
                  <a:cubicBezTo>
                    <a:pt x="10102" y="19990"/>
                    <a:pt x="10102" y="20020"/>
                    <a:pt x="10087" y="20035"/>
                  </a:cubicBezTo>
                  <a:cubicBezTo>
                    <a:pt x="10072" y="20081"/>
                    <a:pt x="10056" y="20111"/>
                    <a:pt x="10041" y="20157"/>
                  </a:cubicBezTo>
                  <a:cubicBezTo>
                    <a:pt x="10026" y="20233"/>
                    <a:pt x="9996" y="20310"/>
                    <a:pt x="9980" y="20386"/>
                  </a:cubicBezTo>
                  <a:cubicBezTo>
                    <a:pt x="9965" y="20431"/>
                    <a:pt x="9950" y="20477"/>
                    <a:pt x="9935" y="20523"/>
                  </a:cubicBezTo>
                  <a:cubicBezTo>
                    <a:pt x="9935" y="20538"/>
                    <a:pt x="9919" y="20553"/>
                    <a:pt x="9919" y="20584"/>
                  </a:cubicBezTo>
                  <a:cubicBezTo>
                    <a:pt x="9904" y="20645"/>
                    <a:pt x="9889" y="20721"/>
                    <a:pt x="9874" y="20782"/>
                  </a:cubicBezTo>
                  <a:cubicBezTo>
                    <a:pt x="9874" y="20843"/>
                    <a:pt x="9858" y="20904"/>
                    <a:pt x="9843" y="20965"/>
                  </a:cubicBezTo>
                  <a:lnTo>
                    <a:pt x="9843" y="20980"/>
                  </a:lnTo>
                  <a:cubicBezTo>
                    <a:pt x="9828" y="21102"/>
                    <a:pt x="9797" y="21239"/>
                    <a:pt x="9782" y="21376"/>
                  </a:cubicBezTo>
                  <a:cubicBezTo>
                    <a:pt x="9752" y="21513"/>
                    <a:pt x="9736" y="21650"/>
                    <a:pt x="9721" y="21787"/>
                  </a:cubicBezTo>
                  <a:cubicBezTo>
                    <a:pt x="9706" y="21940"/>
                    <a:pt x="9691" y="22077"/>
                    <a:pt x="9676" y="22229"/>
                  </a:cubicBezTo>
                  <a:cubicBezTo>
                    <a:pt x="9676" y="22336"/>
                    <a:pt x="9660" y="22443"/>
                    <a:pt x="9660" y="22549"/>
                  </a:cubicBezTo>
                  <a:cubicBezTo>
                    <a:pt x="9660" y="22549"/>
                    <a:pt x="9660" y="22549"/>
                    <a:pt x="9660" y="22534"/>
                  </a:cubicBezTo>
                  <a:cubicBezTo>
                    <a:pt x="9645" y="22534"/>
                    <a:pt x="9645" y="22519"/>
                    <a:pt x="9645" y="22504"/>
                  </a:cubicBezTo>
                  <a:cubicBezTo>
                    <a:pt x="9615" y="22427"/>
                    <a:pt x="9584" y="22351"/>
                    <a:pt x="9554" y="22275"/>
                  </a:cubicBezTo>
                  <a:cubicBezTo>
                    <a:pt x="9508" y="22123"/>
                    <a:pt x="9447" y="21970"/>
                    <a:pt x="9417" y="21848"/>
                  </a:cubicBezTo>
                  <a:cubicBezTo>
                    <a:pt x="9386" y="21742"/>
                    <a:pt x="9356" y="21635"/>
                    <a:pt x="9325" y="21513"/>
                  </a:cubicBezTo>
                  <a:cubicBezTo>
                    <a:pt x="9295" y="21391"/>
                    <a:pt x="9264" y="21269"/>
                    <a:pt x="9249" y="21163"/>
                  </a:cubicBezTo>
                  <a:lnTo>
                    <a:pt x="9249" y="21148"/>
                  </a:lnTo>
                  <a:cubicBezTo>
                    <a:pt x="9249" y="21132"/>
                    <a:pt x="9249" y="21132"/>
                    <a:pt x="9249" y="21117"/>
                  </a:cubicBezTo>
                  <a:cubicBezTo>
                    <a:pt x="9249" y="21087"/>
                    <a:pt x="9234" y="21041"/>
                    <a:pt x="9234" y="21010"/>
                  </a:cubicBezTo>
                  <a:cubicBezTo>
                    <a:pt x="9218" y="20934"/>
                    <a:pt x="9203" y="20858"/>
                    <a:pt x="9203" y="20797"/>
                  </a:cubicBezTo>
                  <a:cubicBezTo>
                    <a:pt x="9173" y="20660"/>
                    <a:pt x="9158" y="20523"/>
                    <a:pt x="9142" y="20386"/>
                  </a:cubicBezTo>
                  <a:cubicBezTo>
                    <a:pt x="9127" y="20279"/>
                    <a:pt x="9097" y="20172"/>
                    <a:pt x="9081" y="20081"/>
                  </a:cubicBezTo>
                  <a:lnTo>
                    <a:pt x="9066" y="20005"/>
                  </a:lnTo>
                  <a:cubicBezTo>
                    <a:pt x="9051" y="19959"/>
                    <a:pt x="9036" y="19913"/>
                    <a:pt x="9036" y="19868"/>
                  </a:cubicBezTo>
                  <a:cubicBezTo>
                    <a:pt x="9020" y="19792"/>
                    <a:pt x="9005" y="19731"/>
                    <a:pt x="8990" y="19654"/>
                  </a:cubicBezTo>
                  <a:cubicBezTo>
                    <a:pt x="8959" y="19533"/>
                    <a:pt x="8944" y="19395"/>
                    <a:pt x="8914" y="19274"/>
                  </a:cubicBezTo>
                  <a:lnTo>
                    <a:pt x="8899" y="19197"/>
                  </a:lnTo>
                  <a:cubicBezTo>
                    <a:pt x="8883" y="19091"/>
                    <a:pt x="8868" y="18999"/>
                    <a:pt x="8838" y="18893"/>
                  </a:cubicBezTo>
                  <a:cubicBezTo>
                    <a:pt x="8807" y="18755"/>
                    <a:pt x="8777" y="18634"/>
                    <a:pt x="8746" y="18512"/>
                  </a:cubicBezTo>
                  <a:lnTo>
                    <a:pt x="8685" y="18314"/>
                  </a:lnTo>
                  <a:lnTo>
                    <a:pt x="8640" y="18116"/>
                  </a:lnTo>
                  <a:cubicBezTo>
                    <a:pt x="8624" y="18055"/>
                    <a:pt x="8609" y="18009"/>
                    <a:pt x="8594" y="17963"/>
                  </a:cubicBezTo>
                  <a:cubicBezTo>
                    <a:pt x="8579" y="17887"/>
                    <a:pt x="8548" y="17811"/>
                    <a:pt x="8533" y="17735"/>
                  </a:cubicBezTo>
                  <a:cubicBezTo>
                    <a:pt x="8487" y="17582"/>
                    <a:pt x="8411" y="17415"/>
                    <a:pt x="8320" y="17247"/>
                  </a:cubicBezTo>
                  <a:lnTo>
                    <a:pt x="8304" y="17201"/>
                  </a:lnTo>
                  <a:cubicBezTo>
                    <a:pt x="8274" y="17140"/>
                    <a:pt x="8228" y="17080"/>
                    <a:pt x="8198" y="17019"/>
                  </a:cubicBezTo>
                  <a:cubicBezTo>
                    <a:pt x="8182" y="16973"/>
                    <a:pt x="8152" y="16942"/>
                    <a:pt x="8137" y="16897"/>
                  </a:cubicBezTo>
                  <a:lnTo>
                    <a:pt x="8121" y="16881"/>
                  </a:lnTo>
                  <a:cubicBezTo>
                    <a:pt x="8106" y="16866"/>
                    <a:pt x="8106" y="16836"/>
                    <a:pt x="8091" y="16821"/>
                  </a:cubicBezTo>
                  <a:cubicBezTo>
                    <a:pt x="8061" y="16790"/>
                    <a:pt x="8045" y="16760"/>
                    <a:pt x="8015" y="16714"/>
                  </a:cubicBezTo>
                  <a:lnTo>
                    <a:pt x="7939" y="16638"/>
                  </a:lnTo>
                  <a:lnTo>
                    <a:pt x="7923" y="16592"/>
                  </a:lnTo>
                  <a:lnTo>
                    <a:pt x="7878" y="16546"/>
                  </a:lnTo>
                  <a:cubicBezTo>
                    <a:pt x="7862" y="16531"/>
                    <a:pt x="7847" y="16516"/>
                    <a:pt x="7832" y="16501"/>
                  </a:cubicBezTo>
                  <a:cubicBezTo>
                    <a:pt x="7832" y="16485"/>
                    <a:pt x="7832" y="16470"/>
                    <a:pt x="7832" y="16470"/>
                  </a:cubicBezTo>
                  <a:cubicBezTo>
                    <a:pt x="7832" y="16470"/>
                    <a:pt x="7817" y="16455"/>
                    <a:pt x="7817" y="16455"/>
                  </a:cubicBezTo>
                  <a:cubicBezTo>
                    <a:pt x="7802" y="16424"/>
                    <a:pt x="7802" y="16394"/>
                    <a:pt x="7786" y="16363"/>
                  </a:cubicBezTo>
                  <a:lnTo>
                    <a:pt x="7741" y="16257"/>
                  </a:lnTo>
                  <a:lnTo>
                    <a:pt x="7710" y="16211"/>
                  </a:lnTo>
                  <a:cubicBezTo>
                    <a:pt x="7680" y="16120"/>
                    <a:pt x="7634" y="16028"/>
                    <a:pt x="7603" y="15952"/>
                  </a:cubicBezTo>
                  <a:lnTo>
                    <a:pt x="7603" y="15937"/>
                  </a:lnTo>
                  <a:cubicBezTo>
                    <a:pt x="7603" y="15922"/>
                    <a:pt x="7603" y="15906"/>
                    <a:pt x="7603" y="15891"/>
                  </a:cubicBezTo>
                  <a:cubicBezTo>
                    <a:pt x="7588" y="15891"/>
                    <a:pt x="7588" y="15876"/>
                    <a:pt x="7588" y="15861"/>
                  </a:cubicBezTo>
                  <a:cubicBezTo>
                    <a:pt x="7558" y="15830"/>
                    <a:pt x="7527" y="15800"/>
                    <a:pt x="7482" y="15800"/>
                  </a:cubicBezTo>
                  <a:cubicBezTo>
                    <a:pt x="7466" y="15800"/>
                    <a:pt x="7466" y="15800"/>
                    <a:pt x="7451" y="15815"/>
                  </a:cubicBezTo>
                  <a:cubicBezTo>
                    <a:pt x="7405" y="15815"/>
                    <a:pt x="7375" y="15861"/>
                    <a:pt x="7375" y="15906"/>
                  </a:cubicBezTo>
                  <a:cubicBezTo>
                    <a:pt x="7360" y="15937"/>
                    <a:pt x="7360" y="15952"/>
                    <a:pt x="7375" y="15967"/>
                  </a:cubicBezTo>
                  <a:cubicBezTo>
                    <a:pt x="7375" y="15983"/>
                    <a:pt x="7375" y="15998"/>
                    <a:pt x="7390" y="16013"/>
                  </a:cubicBezTo>
                  <a:cubicBezTo>
                    <a:pt x="7405" y="16059"/>
                    <a:pt x="7421" y="16089"/>
                    <a:pt x="7436" y="16120"/>
                  </a:cubicBezTo>
                  <a:lnTo>
                    <a:pt x="7436" y="16150"/>
                  </a:lnTo>
                  <a:lnTo>
                    <a:pt x="7466" y="16211"/>
                  </a:lnTo>
                  <a:lnTo>
                    <a:pt x="7497" y="16272"/>
                  </a:lnTo>
                  <a:lnTo>
                    <a:pt x="7543" y="16379"/>
                  </a:lnTo>
                  <a:cubicBezTo>
                    <a:pt x="7558" y="16409"/>
                    <a:pt x="7558" y="16424"/>
                    <a:pt x="7573" y="16440"/>
                  </a:cubicBezTo>
                  <a:lnTo>
                    <a:pt x="7573" y="16455"/>
                  </a:lnTo>
                  <a:lnTo>
                    <a:pt x="7588" y="16470"/>
                  </a:lnTo>
                  <a:lnTo>
                    <a:pt x="7603" y="16516"/>
                  </a:lnTo>
                  <a:lnTo>
                    <a:pt x="7603" y="16531"/>
                  </a:lnTo>
                  <a:cubicBezTo>
                    <a:pt x="7619" y="16546"/>
                    <a:pt x="7619" y="16577"/>
                    <a:pt x="7634" y="16592"/>
                  </a:cubicBezTo>
                  <a:cubicBezTo>
                    <a:pt x="7649" y="16607"/>
                    <a:pt x="7664" y="16638"/>
                    <a:pt x="7680" y="16668"/>
                  </a:cubicBezTo>
                  <a:cubicBezTo>
                    <a:pt x="7695" y="16683"/>
                    <a:pt x="7710" y="16714"/>
                    <a:pt x="7725" y="16729"/>
                  </a:cubicBezTo>
                  <a:lnTo>
                    <a:pt x="7741" y="16744"/>
                  </a:lnTo>
                  <a:lnTo>
                    <a:pt x="7771" y="16790"/>
                  </a:lnTo>
                  <a:cubicBezTo>
                    <a:pt x="7802" y="16821"/>
                    <a:pt x="7847" y="16866"/>
                    <a:pt x="7878" y="16912"/>
                  </a:cubicBezTo>
                  <a:cubicBezTo>
                    <a:pt x="7923" y="17019"/>
                    <a:pt x="7984" y="17110"/>
                    <a:pt x="8045" y="17217"/>
                  </a:cubicBezTo>
                  <a:lnTo>
                    <a:pt x="8076" y="17278"/>
                  </a:lnTo>
                  <a:cubicBezTo>
                    <a:pt x="8152" y="17415"/>
                    <a:pt x="8213" y="17506"/>
                    <a:pt x="8259" y="17613"/>
                  </a:cubicBezTo>
                  <a:cubicBezTo>
                    <a:pt x="8274" y="17674"/>
                    <a:pt x="8304" y="17735"/>
                    <a:pt x="8320" y="17796"/>
                  </a:cubicBezTo>
                  <a:lnTo>
                    <a:pt x="8350" y="17857"/>
                  </a:lnTo>
                  <a:cubicBezTo>
                    <a:pt x="8365" y="17902"/>
                    <a:pt x="8380" y="17963"/>
                    <a:pt x="8396" y="18009"/>
                  </a:cubicBezTo>
                  <a:lnTo>
                    <a:pt x="8396" y="18024"/>
                  </a:lnTo>
                  <a:lnTo>
                    <a:pt x="8411" y="18055"/>
                  </a:lnTo>
                  <a:lnTo>
                    <a:pt x="8472" y="18314"/>
                  </a:lnTo>
                  <a:lnTo>
                    <a:pt x="8487" y="18344"/>
                  </a:lnTo>
                  <a:cubicBezTo>
                    <a:pt x="8502" y="18375"/>
                    <a:pt x="8502" y="18405"/>
                    <a:pt x="8518" y="18451"/>
                  </a:cubicBezTo>
                  <a:cubicBezTo>
                    <a:pt x="8518" y="18466"/>
                    <a:pt x="8518" y="18481"/>
                    <a:pt x="8533" y="18496"/>
                  </a:cubicBezTo>
                  <a:cubicBezTo>
                    <a:pt x="8533" y="18527"/>
                    <a:pt x="8548" y="18557"/>
                    <a:pt x="8563" y="18603"/>
                  </a:cubicBezTo>
                  <a:lnTo>
                    <a:pt x="8579" y="18679"/>
                  </a:lnTo>
                  <a:cubicBezTo>
                    <a:pt x="8594" y="18740"/>
                    <a:pt x="8609" y="18801"/>
                    <a:pt x="8624" y="18877"/>
                  </a:cubicBezTo>
                  <a:cubicBezTo>
                    <a:pt x="8640" y="18954"/>
                    <a:pt x="8655" y="19045"/>
                    <a:pt x="8670" y="19136"/>
                  </a:cubicBezTo>
                  <a:lnTo>
                    <a:pt x="8670" y="19182"/>
                  </a:lnTo>
                  <a:cubicBezTo>
                    <a:pt x="8685" y="19228"/>
                    <a:pt x="8685" y="19274"/>
                    <a:pt x="8700" y="19319"/>
                  </a:cubicBezTo>
                  <a:cubicBezTo>
                    <a:pt x="8716" y="19502"/>
                    <a:pt x="8746" y="19700"/>
                    <a:pt x="8792" y="19883"/>
                  </a:cubicBezTo>
                  <a:cubicBezTo>
                    <a:pt x="8792" y="19944"/>
                    <a:pt x="8807" y="20005"/>
                    <a:pt x="8822" y="20066"/>
                  </a:cubicBezTo>
                  <a:cubicBezTo>
                    <a:pt x="8838" y="20172"/>
                    <a:pt x="8868" y="20279"/>
                    <a:pt x="8883" y="20386"/>
                  </a:cubicBezTo>
                  <a:cubicBezTo>
                    <a:pt x="8899" y="20492"/>
                    <a:pt x="8914" y="20599"/>
                    <a:pt x="8929" y="20706"/>
                  </a:cubicBezTo>
                  <a:cubicBezTo>
                    <a:pt x="8959" y="20949"/>
                    <a:pt x="8990" y="21193"/>
                    <a:pt x="9036" y="21437"/>
                  </a:cubicBezTo>
                  <a:cubicBezTo>
                    <a:pt x="9081" y="21650"/>
                    <a:pt x="9158" y="21894"/>
                    <a:pt x="9264" y="22199"/>
                  </a:cubicBezTo>
                  <a:cubicBezTo>
                    <a:pt x="9340" y="22427"/>
                    <a:pt x="9432" y="22656"/>
                    <a:pt x="9523" y="22900"/>
                  </a:cubicBezTo>
                  <a:lnTo>
                    <a:pt x="9554" y="22945"/>
                  </a:lnTo>
                  <a:lnTo>
                    <a:pt x="9569" y="23006"/>
                  </a:lnTo>
                  <a:cubicBezTo>
                    <a:pt x="9554" y="22976"/>
                    <a:pt x="9538" y="22945"/>
                    <a:pt x="9523" y="22915"/>
                  </a:cubicBezTo>
                  <a:cubicBezTo>
                    <a:pt x="9493" y="22839"/>
                    <a:pt x="9447" y="22763"/>
                    <a:pt x="9401" y="22702"/>
                  </a:cubicBezTo>
                  <a:cubicBezTo>
                    <a:pt x="9371" y="22656"/>
                    <a:pt x="9340" y="22610"/>
                    <a:pt x="9310" y="22564"/>
                  </a:cubicBezTo>
                  <a:lnTo>
                    <a:pt x="9264" y="22504"/>
                  </a:lnTo>
                  <a:cubicBezTo>
                    <a:pt x="9218" y="22443"/>
                    <a:pt x="9158" y="22351"/>
                    <a:pt x="9097" y="22290"/>
                  </a:cubicBezTo>
                  <a:cubicBezTo>
                    <a:pt x="9020" y="22184"/>
                    <a:pt x="8914" y="22107"/>
                    <a:pt x="8822" y="22016"/>
                  </a:cubicBezTo>
                  <a:lnTo>
                    <a:pt x="8807" y="22001"/>
                  </a:lnTo>
                  <a:cubicBezTo>
                    <a:pt x="8777" y="21970"/>
                    <a:pt x="8731" y="21940"/>
                    <a:pt x="8700" y="21909"/>
                  </a:cubicBezTo>
                  <a:cubicBezTo>
                    <a:pt x="8640" y="21848"/>
                    <a:pt x="8579" y="21787"/>
                    <a:pt x="8502" y="21726"/>
                  </a:cubicBezTo>
                  <a:cubicBezTo>
                    <a:pt x="8457" y="21681"/>
                    <a:pt x="8396" y="21635"/>
                    <a:pt x="8335" y="21589"/>
                  </a:cubicBezTo>
                  <a:cubicBezTo>
                    <a:pt x="8289" y="21544"/>
                    <a:pt x="8228" y="21513"/>
                    <a:pt x="8182" y="21483"/>
                  </a:cubicBezTo>
                  <a:lnTo>
                    <a:pt x="8152" y="21467"/>
                  </a:lnTo>
                  <a:cubicBezTo>
                    <a:pt x="8045" y="21391"/>
                    <a:pt x="7939" y="21330"/>
                    <a:pt x="7832" y="21254"/>
                  </a:cubicBezTo>
                  <a:cubicBezTo>
                    <a:pt x="7786" y="21224"/>
                    <a:pt x="7741" y="21178"/>
                    <a:pt x="7695" y="21132"/>
                  </a:cubicBezTo>
                  <a:lnTo>
                    <a:pt x="7680" y="21117"/>
                  </a:lnTo>
                  <a:lnTo>
                    <a:pt x="7680" y="21132"/>
                  </a:lnTo>
                  <a:cubicBezTo>
                    <a:pt x="7680" y="21117"/>
                    <a:pt x="7680" y="21117"/>
                    <a:pt x="7664" y="21117"/>
                  </a:cubicBezTo>
                  <a:lnTo>
                    <a:pt x="7649" y="21087"/>
                  </a:lnTo>
                  <a:lnTo>
                    <a:pt x="7603" y="21056"/>
                  </a:lnTo>
                  <a:lnTo>
                    <a:pt x="7603" y="21041"/>
                  </a:lnTo>
                  <a:lnTo>
                    <a:pt x="7588" y="21041"/>
                  </a:lnTo>
                  <a:cubicBezTo>
                    <a:pt x="7527" y="20980"/>
                    <a:pt x="7482" y="20904"/>
                    <a:pt x="7421" y="20843"/>
                  </a:cubicBezTo>
                  <a:lnTo>
                    <a:pt x="7390" y="20812"/>
                  </a:lnTo>
                  <a:cubicBezTo>
                    <a:pt x="7390" y="20812"/>
                    <a:pt x="7375" y="20797"/>
                    <a:pt x="7375" y="20782"/>
                  </a:cubicBezTo>
                  <a:cubicBezTo>
                    <a:pt x="7344" y="20751"/>
                    <a:pt x="7299" y="20706"/>
                    <a:pt x="7268" y="20660"/>
                  </a:cubicBezTo>
                  <a:cubicBezTo>
                    <a:pt x="7207" y="20584"/>
                    <a:pt x="7162" y="20508"/>
                    <a:pt x="7101" y="20447"/>
                  </a:cubicBezTo>
                  <a:lnTo>
                    <a:pt x="7040" y="20355"/>
                  </a:lnTo>
                  <a:lnTo>
                    <a:pt x="7024" y="20340"/>
                  </a:lnTo>
                  <a:cubicBezTo>
                    <a:pt x="6994" y="20294"/>
                    <a:pt x="6964" y="20264"/>
                    <a:pt x="6948" y="20218"/>
                  </a:cubicBezTo>
                  <a:cubicBezTo>
                    <a:pt x="6887" y="20157"/>
                    <a:pt x="6842" y="20081"/>
                    <a:pt x="6781" y="20005"/>
                  </a:cubicBezTo>
                  <a:cubicBezTo>
                    <a:pt x="6750" y="19959"/>
                    <a:pt x="6735" y="19929"/>
                    <a:pt x="6705" y="19883"/>
                  </a:cubicBezTo>
                  <a:cubicBezTo>
                    <a:pt x="6689" y="19852"/>
                    <a:pt x="6659" y="19807"/>
                    <a:pt x="6644" y="19776"/>
                  </a:cubicBezTo>
                  <a:cubicBezTo>
                    <a:pt x="6613" y="19715"/>
                    <a:pt x="6567" y="19639"/>
                    <a:pt x="6537" y="19563"/>
                  </a:cubicBezTo>
                  <a:cubicBezTo>
                    <a:pt x="6506" y="19517"/>
                    <a:pt x="6491" y="19487"/>
                    <a:pt x="6476" y="19441"/>
                  </a:cubicBezTo>
                  <a:cubicBezTo>
                    <a:pt x="6461" y="19411"/>
                    <a:pt x="6446" y="19380"/>
                    <a:pt x="6446" y="19350"/>
                  </a:cubicBezTo>
                  <a:cubicBezTo>
                    <a:pt x="6430" y="19319"/>
                    <a:pt x="6415" y="19274"/>
                    <a:pt x="6400" y="19243"/>
                  </a:cubicBezTo>
                  <a:lnTo>
                    <a:pt x="6369" y="19167"/>
                  </a:lnTo>
                  <a:cubicBezTo>
                    <a:pt x="6339" y="19091"/>
                    <a:pt x="6308" y="18999"/>
                    <a:pt x="6278" y="18908"/>
                  </a:cubicBezTo>
                  <a:cubicBezTo>
                    <a:pt x="6263" y="18862"/>
                    <a:pt x="6263" y="18816"/>
                    <a:pt x="6247" y="18771"/>
                  </a:cubicBezTo>
                  <a:cubicBezTo>
                    <a:pt x="6232" y="18679"/>
                    <a:pt x="6232" y="18573"/>
                    <a:pt x="6232" y="18481"/>
                  </a:cubicBezTo>
                  <a:lnTo>
                    <a:pt x="6232" y="18405"/>
                  </a:lnTo>
                  <a:lnTo>
                    <a:pt x="6232" y="18375"/>
                  </a:lnTo>
                  <a:lnTo>
                    <a:pt x="6232" y="18268"/>
                  </a:lnTo>
                  <a:cubicBezTo>
                    <a:pt x="6232" y="18222"/>
                    <a:pt x="6232" y="18161"/>
                    <a:pt x="6232" y="18116"/>
                  </a:cubicBezTo>
                  <a:cubicBezTo>
                    <a:pt x="6247" y="18055"/>
                    <a:pt x="6247" y="18009"/>
                    <a:pt x="6247" y="17948"/>
                  </a:cubicBezTo>
                  <a:lnTo>
                    <a:pt x="6263" y="17811"/>
                  </a:lnTo>
                  <a:cubicBezTo>
                    <a:pt x="6278" y="17598"/>
                    <a:pt x="6308" y="17415"/>
                    <a:pt x="6324" y="17232"/>
                  </a:cubicBezTo>
                  <a:cubicBezTo>
                    <a:pt x="6324" y="17186"/>
                    <a:pt x="6339" y="17140"/>
                    <a:pt x="6339" y="17095"/>
                  </a:cubicBezTo>
                  <a:cubicBezTo>
                    <a:pt x="6354" y="16927"/>
                    <a:pt x="6385" y="16760"/>
                    <a:pt x="6415" y="16562"/>
                  </a:cubicBezTo>
                  <a:lnTo>
                    <a:pt x="6430" y="16485"/>
                  </a:lnTo>
                  <a:cubicBezTo>
                    <a:pt x="6446" y="16394"/>
                    <a:pt x="6461" y="16303"/>
                    <a:pt x="6491" y="16211"/>
                  </a:cubicBezTo>
                  <a:cubicBezTo>
                    <a:pt x="6491" y="16196"/>
                    <a:pt x="6491" y="16165"/>
                    <a:pt x="6506" y="16150"/>
                  </a:cubicBezTo>
                  <a:lnTo>
                    <a:pt x="6522" y="16043"/>
                  </a:lnTo>
                  <a:lnTo>
                    <a:pt x="6537" y="15967"/>
                  </a:lnTo>
                  <a:lnTo>
                    <a:pt x="6552" y="15891"/>
                  </a:lnTo>
                  <a:cubicBezTo>
                    <a:pt x="6598" y="15769"/>
                    <a:pt x="6628" y="15647"/>
                    <a:pt x="6674" y="15525"/>
                  </a:cubicBezTo>
                  <a:lnTo>
                    <a:pt x="6674" y="15495"/>
                  </a:lnTo>
                  <a:cubicBezTo>
                    <a:pt x="6720" y="15388"/>
                    <a:pt x="6765" y="15282"/>
                    <a:pt x="6796" y="15175"/>
                  </a:cubicBezTo>
                  <a:cubicBezTo>
                    <a:pt x="6811" y="15114"/>
                    <a:pt x="6826" y="15053"/>
                    <a:pt x="6842" y="14992"/>
                  </a:cubicBezTo>
                  <a:cubicBezTo>
                    <a:pt x="6857" y="14931"/>
                    <a:pt x="6872" y="14870"/>
                    <a:pt x="6887" y="14809"/>
                  </a:cubicBezTo>
                  <a:cubicBezTo>
                    <a:pt x="6887" y="14764"/>
                    <a:pt x="6887" y="14703"/>
                    <a:pt x="6872" y="14657"/>
                  </a:cubicBezTo>
                  <a:close/>
                  <a:moveTo>
                    <a:pt x="18604" y="23022"/>
                  </a:moveTo>
                  <a:cubicBezTo>
                    <a:pt x="18589" y="23022"/>
                    <a:pt x="18558" y="23037"/>
                    <a:pt x="18543" y="23052"/>
                  </a:cubicBezTo>
                  <a:lnTo>
                    <a:pt x="18543" y="23052"/>
                  </a:lnTo>
                  <a:cubicBezTo>
                    <a:pt x="18563" y="23042"/>
                    <a:pt x="18583" y="23032"/>
                    <a:pt x="18604" y="23022"/>
                  </a:cubicBezTo>
                  <a:close/>
                  <a:moveTo>
                    <a:pt x="13713" y="14931"/>
                  </a:moveTo>
                  <a:cubicBezTo>
                    <a:pt x="13713" y="14931"/>
                    <a:pt x="13713" y="14947"/>
                    <a:pt x="13713" y="14947"/>
                  </a:cubicBezTo>
                  <a:lnTo>
                    <a:pt x="13728" y="14977"/>
                  </a:lnTo>
                  <a:cubicBezTo>
                    <a:pt x="13728" y="15038"/>
                    <a:pt x="13744" y="15099"/>
                    <a:pt x="13774" y="15160"/>
                  </a:cubicBezTo>
                  <a:cubicBezTo>
                    <a:pt x="13789" y="15221"/>
                    <a:pt x="13820" y="15282"/>
                    <a:pt x="13850" y="15343"/>
                  </a:cubicBezTo>
                  <a:cubicBezTo>
                    <a:pt x="13881" y="15404"/>
                    <a:pt x="13911" y="15465"/>
                    <a:pt x="13942" y="15510"/>
                  </a:cubicBezTo>
                  <a:lnTo>
                    <a:pt x="13972" y="15541"/>
                  </a:lnTo>
                  <a:cubicBezTo>
                    <a:pt x="13987" y="15586"/>
                    <a:pt x="14018" y="15617"/>
                    <a:pt x="14048" y="15663"/>
                  </a:cubicBezTo>
                  <a:lnTo>
                    <a:pt x="14079" y="15693"/>
                  </a:lnTo>
                  <a:cubicBezTo>
                    <a:pt x="14109" y="15724"/>
                    <a:pt x="14140" y="15769"/>
                    <a:pt x="14170" y="15800"/>
                  </a:cubicBezTo>
                  <a:cubicBezTo>
                    <a:pt x="14231" y="15891"/>
                    <a:pt x="14307" y="15983"/>
                    <a:pt x="14383" y="16074"/>
                  </a:cubicBezTo>
                  <a:cubicBezTo>
                    <a:pt x="14414" y="16120"/>
                    <a:pt x="14444" y="16165"/>
                    <a:pt x="14475" y="16196"/>
                  </a:cubicBezTo>
                  <a:cubicBezTo>
                    <a:pt x="14505" y="16242"/>
                    <a:pt x="14536" y="16272"/>
                    <a:pt x="14551" y="16318"/>
                  </a:cubicBezTo>
                  <a:cubicBezTo>
                    <a:pt x="14582" y="16363"/>
                    <a:pt x="14612" y="16409"/>
                    <a:pt x="14627" y="16455"/>
                  </a:cubicBezTo>
                  <a:cubicBezTo>
                    <a:pt x="14658" y="16501"/>
                    <a:pt x="14673" y="16546"/>
                    <a:pt x="14703" y="16592"/>
                  </a:cubicBezTo>
                  <a:lnTo>
                    <a:pt x="14719" y="16638"/>
                  </a:lnTo>
                  <a:cubicBezTo>
                    <a:pt x="14719" y="16638"/>
                    <a:pt x="14719" y="16653"/>
                    <a:pt x="14719" y="16653"/>
                  </a:cubicBezTo>
                  <a:lnTo>
                    <a:pt x="14734" y="16668"/>
                  </a:lnTo>
                  <a:lnTo>
                    <a:pt x="14734" y="16683"/>
                  </a:lnTo>
                  <a:lnTo>
                    <a:pt x="14749" y="16699"/>
                  </a:lnTo>
                  <a:lnTo>
                    <a:pt x="14764" y="16760"/>
                  </a:lnTo>
                  <a:lnTo>
                    <a:pt x="14780" y="16790"/>
                  </a:lnTo>
                  <a:lnTo>
                    <a:pt x="14810" y="16836"/>
                  </a:lnTo>
                  <a:cubicBezTo>
                    <a:pt x="14886" y="17019"/>
                    <a:pt x="14978" y="17217"/>
                    <a:pt x="15069" y="17415"/>
                  </a:cubicBezTo>
                  <a:cubicBezTo>
                    <a:pt x="15130" y="17506"/>
                    <a:pt x="15191" y="17613"/>
                    <a:pt x="15252" y="17719"/>
                  </a:cubicBezTo>
                  <a:cubicBezTo>
                    <a:pt x="15267" y="17750"/>
                    <a:pt x="15282" y="17765"/>
                    <a:pt x="15282" y="17780"/>
                  </a:cubicBezTo>
                  <a:lnTo>
                    <a:pt x="15298" y="17796"/>
                  </a:lnTo>
                  <a:lnTo>
                    <a:pt x="15313" y="17826"/>
                  </a:lnTo>
                  <a:cubicBezTo>
                    <a:pt x="15328" y="17841"/>
                    <a:pt x="15328" y="17857"/>
                    <a:pt x="15343" y="17872"/>
                  </a:cubicBezTo>
                  <a:cubicBezTo>
                    <a:pt x="15359" y="17902"/>
                    <a:pt x="15359" y="17918"/>
                    <a:pt x="15374" y="17948"/>
                  </a:cubicBezTo>
                  <a:lnTo>
                    <a:pt x="15404" y="18024"/>
                  </a:lnTo>
                  <a:lnTo>
                    <a:pt x="15435" y="18085"/>
                  </a:lnTo>
                  <a:lnTo>
                    <a:pt x="15450" y="18116"/>
                  </a:lnTo>
                  <a:cubicBezTo>
                    <a:pt x="15450" y="18131"/>
                    <a:pt x="15465" y="18146"/>
                    <a:pt x="15465" y="18161"/>
                  </a:cubicBezTo>
                  <a:lnTo>
                    <a:pt x="15496" y="18222"/>
                  </a:lnTo>
                  <a:lnTo>
                    <a:pt x="15511" y="18283"/>
                  </a:lnTo>
                  <a:lnTo>
                    <a:pt x="15526" y="18344"/>
                  </a:lnTo>
                  <a:cubicBezTo>
                    <a:pt x="15541" y="18375"/>
                    <a:pt x="15541" y="18405"/>
                    <a:pt x="15557" y="18451"/>
                  </a:cubicBezTo>
                  <a:cubicBezTo>
                    <a:pt x="15572" y="18481"/>
                    <a:pt x="15572" y="18512"/>
                    <a:pt x="15587" y="18542"/>
                  </a:cubicBezTo>
                  <a:lnTo>
                    <a:pt x="15602" y="18603"/>
                  </a:lnTo>
                  <a:cubicBezTo>
                    <a:pt x="15618" y="18695"/>
                    <a:pt x="15633" y="18786"/>
                    <a:pt x="15648" y="18877"/>
                  </a:cubicBezTo>
                  <a:lnTo>
                    <a:pt x="15648" y="18893"/>
                  </a:lnTo>
                  <a:cubicBezTo>
                    <a:pt x="15679" y="19045"/>
                    <a:pt x="15694" y="19167"/>
                    <a:pt x="15709" y="19304"/>
                  </a:cubicBezTo>
                  <a:cubicBezTo>
                    <a:pt x="15709" y="19365"/>
                    <a:pt x="15709" y="19426"/>
                    <a:pt x="15724" y="19487"/>
                  </a:cubicBezTo>
                  <a:cubicBezTo>
                    <a:pt x="15724" y="19548"/>
                    <a:pt x="15724" y="19609"/>
                    <a:pt x="15724" y="19685"/>
                  </a:cubicBezTo>
                  <a:cubicBezTo>
                    <a:pt x="15724" y="19746"/>
                    <a:pt x="15724" y="19807"/>
                    <a:pt x="15739" y="19883"/>
                  </a:cubicBezTo>
                  <a:lnTo>
                    <a:pt x="15739" y="19974"/>
                  </a:lnTo>
                  <a:lnTo>
                    <a:pt x="15739" y="20066"/>
                  </a:lnTo>
                  <a:cubicBezTo>
                    <a:pt x="15739" y="20096"/>
                    <a:pt x="15724" y="20142"/>
                    <a:pt x="15724" y="20188"/>
                  </a:cubicBezTo>
                  <a:lnTo>
                    <a:pt x="15724" y="20233"/>
                  </a:lnTo>
                  <a:cubicBezTo>
                    <a:pt x="15724" y="20279"/>
                    <a:pt x="15724" y="20325"/>
                    <a:pt x="15724" y="20370"/>
                  </a:cubicBezTo>
                  <a:lnTo>
                    <a:pt x="15724" y="20401"/>
                  </a:lnTo>
                  <a:cubicBezTo>
                    <a:pt x="15709" y="20431"/>
                    <a:pt x="15709" y="20462"/>
                    <a:pt x="15709" y="20492"/>
                  </a:cubicBezTo>
                  <a:lnTo>
                    <a:pt x="15709" y="20538"/>
                  </a:lnTo>
                  <a:cubicBezTo>
                    <a:pt x="15694" y="20569"/>
                    <a:pt x="15694" y="20614"/>
                    <a:pt x="15679" y="20645"/>
                  </a:cubicBezTo>
                  <a:lnTo>
                    <a:pt x="15679" y="20706"/>
                  </a:lnTo>
                  <a:cubicBezTo>
                    <a:pt x="15663" y="20736"/>
                    <a:pt x="15663" y="20782"/>
                    <a:pt x="15648" y="20812"/>
                  </a:cubicBezTo>
                  <a:lnTo>
                    <a:pt x="15648" y="20828"/>
                  </a:lnTo>
                  <a:cubicBezTo>
                    <a:pt x="15633" y="20919"/>
                    <a:pt x="15618" y="20995"/>
                    <a:pt x="15587" y="21071"/>
                  </a:cubicBezTo>
                  <a:lnTo>
                    <a:pt x="15587" y="21102"/>
                  </a:lnTo>
                  <a:lnTo>
                    <a:pt x="15587" y="21132"/>
                  </a:lnTo>
                  <a:cubicBezTo>
                    <a:pt x="15572" y="21193"/>
                    <a:pt x="15541" y="21239"/>
                    <a:pt x="15526" y="21300"/>
                  </a:cubicBezTo>
                  <a:cubicBezTo>
                    <a:pt x="15511" y="21361"/>
                    <a:pt x="15496" y="21422"/>
                    <a:pt x="15480" y="21483"/>
                  </a:cubicBezTo>
                  <a:cubicBezTo>
                    <a:pt x="15435" y="21559"/>
                    <a:pt x="15404" y="21650"/>
                    <a:pt x="15359" y="21726"/>
                  </a:cubicBezTo>
                  <a:cubicBezTo>
                    <a:pt x="15313" y="21787"/>
                    <a:pt x="15282" y="21848"/>
                    <a:pt x="15237" y="21894"/>
                  </a:cubicBezTo>
                  <a:cubicBezTo>
                    <a:pt x="15221" y="21925"/>
                    <a:pt x="15191" y="21955"/>
                    <a:pt x="15160" y="21985"/>
                  </a:cubicBezTo>
                  <a:lnTo>
                    <a:pt x="15160" y="22001"/>
                  </a:lnTo>
                  <a:cubicBezTo>
                    <a:pt x="15145" y="22031"/>
                    <a:pt x="15115" y="22046"/>
                    <a:pt x="15100" y="22077"/>
                  </a:cubicBezTo>
                  <a:cubicBezTo>
                    <a:pt x="15023" y="22153"/>
                    <a:pt x="14962" y="22245"/>
                    <a:pt x="14901" y="22336"/>
                  </a:cubicBezTo>
                  <a:cubicBezTo>
                    <a:pt x="14871" y="22382"/>
                    <a:pt x="14825" y="22443"/>
                    <a:pt x="14795" y="22519"/>
                  </a:cubicBezTo>
                  <a:cubicBezTo>
                    <a:pt x="14764" y="22580"/>
                    <a:pt x="14734" y="22656"/>
                    <a:pt x="14703" y="22732"/>
                  </a:cubicBezTo>
                  <a:cubicBezTo>
                    <a:pt x="14673" y="22823"/>
                    <a:pt x="14627" y="22915"/>
                    <a:pt x="14597" y="23022"/>
                  </a:cubicBezTo>
                  <a:cubicBezTo>
                    <a:pt x="14582" y="23082"/>
                    <a:pt x="14551" y="23143"/>
                    <a:pt x="14536" y="23204"/>
                  </a:cubicBezTo>
                  <a:cubicBezTo>
                    <a:pt x="14505" y="23265"/>
                    <a:pt x="14490" y="23326"/>
                    <a:pt x="14460" y="23387"/>
                  </a:cubicBezTo>
                  <a:cubicBezTo>
                    <a:pt x="14429" y="23448"/>
                    <a:pt x="14399" y="23540"/>
                    <a:pt x="14368" y="23616"/>
                  </a:cubicBezTo>
                  <a:cubicBezTo>
                    <a:pt x="14338" y="23677"/>
                    <a:pt x="14292" y="23753"/>
                    <a:pt x="14246" y="23829"/>
                  </a:cubicBezTo>
                  <a:lnTo>
                    <a:pt x="14246" y="23844"/>
                  </a:lnTo>
                  <a:lnTo>
                    <a:pt x="14231" y="23860"/>
                  </a:lnTo>
                  <a:lnTo>
                    <a:pt x="14216" y="23875"/>
                  </a:lnTo>
                  <a:lnTo>
                    <a:pt x="14216" y="23890"/>
                  </a:lnTo>
                  <a:cubicBezTo>
                    <a:pt x="14201" y="23905"/>
                    <a:pt x="14201" y="23920"/>
                    <a:pt x="14185" y="23936"/>
                  </a:cubicBezTo>
                  <a:lnTo>
                    <a:pt x="14140" y="24012"/>
                  </a:lnTo>
                  <a:lnTo>
                    <a:pt x="14155" y="23966"/>
                  </a:lnTo>
                  <a:lnTo>
                    <a:pt x="14170" y="23814"/>
                  </a:lnTo>
                  <a:cubicBezTo>
                    <a:pt x="14185" y="23707"/>
                    <a:pt x="14185" y="23601"/>
                    <a:pt x="14185" y="23479"/>
                  </a:cubicBezTo>
                  <a:lnTo>
                    <a:pt x="14170" y="23326"/>
                  </a:lnTo>
                  <a:cubicBezTo>
                    <a:pt x="14170" y="23281"/>
                    <a:pt x="14170" y="23250"/>
                    <a:pt x="14170" y="23204"/>
                  </a:cubicBezTo>
                  <a:cubicBezTo>
                    <a:pt x="14185" y="23098"/>
                    <a:pt x="14201" y="23006"/>
                    <a:pt x="14231" y="22915"/>
                  </a:cubicBezTo>
                  <a:cubicBezTo>
                    <a:pt x="14231" y="22915"/>
                    <a:pt x="14231" y="22900"/>
                    <a:pt x="14231" y="22884"/>
                  </a:cubicBezTo>
                  <a:cubicBezTo>
                    <a:pt x="14216" y="22930"/>
                    <a:pt x="14185" y="22976"/>
                    <a:pt x="14170" y="23022"/>
                  </a:cubicBezTo>
                  <a:cubicBezTo>
                    <a:pt x="14170" y="23006"/>
                    <a:pt x="14170" y="22991"/>
                    <a:pt x="14170" y="22991"/>
                  </a:cubicBezTo>
                  <a:cubicBezTo>
                    <a:pt x="14170" y="22915"/>
                    <a:pt x="14170" y="22839"/>
                    <a:pt x="14170" y="22763"/>
                  </a:cubicBezTo>
                  <a:cubicBezTo>
                    <a:pt x="14170" y="22686"/>
                    <a:pt x="14170" y="22595"/>
                    <a:pt x="14185" y="22504"/>
                  </a:cubicBezTo>
                  <a:cubicBezTo>
                    <a:pt x="14185" y="22458"/>
                    <a:pt x="14185" y="22397"/>
                    <a:pt x="14185" y="22336"/>
                  </a:cubicBezTo>
                  <a:cubicBezTo>
                    <a:pt x="14201" y="22168"/>
                    <a:pt x="14216" y="21985"/>
                    <a:pt x="14231" y="21803"/>
                  </a:cubicBezTo>
                  <a:cubicBezTo>
                    <a:pt x="14231" y="21696"/>
                    <a:pt x="14246" y="21574"/>
                    <a:pt x="14246" y="21467"/>
                  </a:cubicBezTo>
                  <a:cubicBezTo>
                    <a:pt x="14246" y="21361"/>
                    <a:pt x="14246" y="21254"/>
                    <a:pt x="14246" y="21148"/>
                  </a:cubicBezTo>
                  <a:cubicBezTo>
                    <a:pt x="14246" y="20904"/>
                    <a:pt x="14246" y="20675"/>
                    <a:pt x="14216" y="20462"/>
                  </a:cubicBezTo>
                  <a:cubicBezTo>
                    <a:pt x="14201" y="20355"/>
                    <a:pt x="14185" y="20233"/>
                    <a:pt x="14155" y="20127"/>
                  </a:cubicBezTo>
                  <a:cubicBezTo>
                    <a:pt x="14155" y="20096"/>
                    <a:pt x="14140" y="20051"/>
                    <a:pt x="14124" y="20005"/>
                  </a:cubicBezTo>
                  <a:cubicBezTo>
                    <a:pt x="14109" y="19944"/>
                    <a:pt x="14094" y="19883"/>
                    <a:pt x="14094" y="19822"/>
                  </a:cubicBezTo>
                  <a:cubicBezTo>
                    <a:pt x="14063" y="19715"/>
                    <a:pt x="14048" y="19593"/>
                    <a:pt x="14033" y="19487"/>
                  </a:cubicBezTo>
                  <a:cubicBezTo>
                    <a:pt x="14018" y="19380"/>
                    <a:pt x="13987" y="19274"/>
                    <a:pt x="13972" y="19167"/>
                  </a:cubicBezTo>
                  <a:cubicBezTo>
                    <a:pt x="13926" y="18938"/>
                    <a:pt x="13896" y="18725"/>
                    <a:pt x="13850" y="18512"/>
                  </a:cubicBezTo>
                  <a:lnTo>
                    <a:pt x="13835" y="18466"/>
                  </a:lnTo>
                  <a:cubicBezTo>
                    <a:pt x="13835" y="18420"/>
                    <a:pt x="13820" y="18390"/>
                    <a:pt x="13820" y="18344"/>
                  </a:cubicBezTo>
                  <a:cubicBezTo>
                    <a:pt x="13804" y="18283"/>
                    <a:pt x="13774" y="18222"/>
                    <a:pt x="13759" y="18177"/>
                  </a:cubicBezTo>
                  <a:cubicBezTo>
                    <a:pt x="13713" y="18085"/>
                    <a:pt x="13667" y="17994"/>
                    <a:pt x="13606" y="17902"/>
                  </a:cubicBezTo>
                  <a:lnTo>
                    <a:pt x="13606" y="17918"/>
                  </a:lnTo>
                  <a:lnTo>
                    <a:pt x="13606" y="17933"/>
                  </a:lnTo>
                  <a:cubicBezTo>
                    <a:pt x="13591" y="18024"/>
                    <a:pt x="13591" y="18116"/>
                    <a:pt x="13606" y="18222"/>
                  </a:cubicBezTo>
                  <a:cubicBezTo>
                    <a:pt x="13606" y="18329"/>
                    <a:pt x="13622" y="18420"/>
                    <a:pt x="13637" y="18512"/>
                  </a:cubicBezTo>
                  <a:lnTo>
                    <a:pt x="13652" y="18573"/>
                  </a:lnTo>
                  <a:lnTo>
                    <a:pt x="13759" y="19213"/>
                  </a:lnTo>
                  <a:lnTo>
                    <a:pt x="13759" y="19197"/>
                  </a:lnTo>
                  <a:cubicBezTo>
                    <a:pt x="13774" y="19289"/>
                    <a:pt x="13789" y="19380"/>
                    <a:pt x="13804" y="19472"/>
                  </a:cubicBezTo>
                  <a:cubicBezTo>
                    <a:pt x="13820" y="19563"/>
                    <a:pt x="13835" y="19670"/>
                    <a:pt x="13850" y="19761"/>
                  </a:cubicBezTo>
                  <a:cubicBezTo>
                    <a:pt x="13865" y="19868"/>
                    <a:pt x="13881" y="19974"/>
                    <a:pt x="13896" y="20081"/>
                  </a:cubicBezTo>
                  <a:cubicBezTo>
                    <a:pt x="13911" y="20157"/>
                    <a:pt x="13926" y="20218"/>
                    <a:pt x="13942" y="20294"/>
                  </a:cubicBezTo>
                  <a:cubicBezTo>
                    <a:pt x="13957" y="20386"/>
                    <a:pt x="13972" y="20492"/>
                    <a:pt x="13972" y="20599"/>
                  </a:cubicBezTo>
                  <a:cubicBezTo>
                    <a:pt x="13987" y="20690"/>
                    <a:pt x="13987" y="20797"/>
                    <a:pt x="14003" y="20904"/>
                  </a:cubicBezTo>
                  <a:lnTo>
                    <a:pt x="14003" y="20919"/>
                  </a:lnTo>
                  <a:lnTo>
                    <a:pt x="14003" y="20949"/>
                  </a:lnTo>
                  <a:cubicBezTo>
                    <a:pt x="14003" y="20980"/>
                    <a:pt x="14003" y="21010"/>
                    <a:pt x="14003" y="21026"/>
                  </a:cubicBezTo>
                  <a:cubicBezTo>
                    <a:pt x="14003" y="21269"/>
                    <a:pt x="13987" y="21483"/>
                    <a:pt x="13972" y="21696"/>
                  </a:cubicBezTo>
                  <a:cubicBezTo>
                    <a:pt x="13957" y="21894"/>
                    <a:pt x="13942" y="22123"/>
                    <a:pt x="13926" y="22366"/>
                  </a:cubicBezTo>
                  <a:cubicBezTo>
                    <a:pt x="13911" y="22473"/>
                    <a:pt x="13911" y="22595"/>
                    <a:pt x="13911" y="22686"/>
                  </a:cubicBezTo>
                  <a:cubicBezTo>
                    <a:pt x="13911" y="22793"/>
                    <a:pt x="13911" y="22915"/>
                    <a:pt x="13911" y="23022"/>
                  </a:cubicBezTo>
                  <a:lnTo>
                    <a:pt x="13911" y="23052"/>
                  </a:lnTo>
                  <a:cubicBezTo>
                    <a:pt x="13926" y="23143"/>
                    <a:pt x="13926" y="23235"/>
                    <a:pt x="13926" y="23341"/>
                  </a:cubicBezTo>
                  <a:lnTo>
                    <a:pt x="13942" y="23357"/>
                  </a:lnTo>
                  <a:cubicBezTo>
                    <a:pt x="13942" y="23448"/>
                    <a:pt x="13957" y="23555"/>
                    <a:pt x="13957" y="23661"/>
                  </a:cubicBezTo>
                  <a:cubicBezTo>
                    <a:pt x="13957" y="23799"/>
                    <a:pt x="13942" y="23936"/>
                    <a:pt x="13942" y="24058"/>
                  </a:cubicBezTo>
                  <a:lnTo>
                    <a:pt x="13942" y="24042"/>
                  </a:lnTo>
                  <a:cubicBezTo>
                    <a:pt x="13942" y="23981"/>
                    <a:pt x="13926" y="23936"/>
                    <a:pt x="13896" y="23875"/>
                  </a:cubicBezTo>
                  <a:cubicBezTo>
                    <a:pt x="13881" y="23829"/>
                    <a:pt x="13865" y="23768"/>
                    <a:pt x="13835" y="23707"/>
                  </a:cubicBezTo>
                  <a:cubicBezTo>
                    <a:pt x="13835" y="23677"/>
                    <a:pt x="13820" y="23661"/>
                    <a:pt x="13820" y="23646"/>
                  </a:cubicBezTo>
                  <a:lnTo>
                    <a:pt x="13804" y="23616"/>
                  </a:lnTo>
                  <a:cubicBezTo>
                    <a:pt x="13789" y="23601"/>
                    <a:pt x="13789" y="23585"/>
                    <a:pt x="13774" y="23555"/>
                  </a:cubicBezTo>
                  <a:lnTo>
                    <a:pt x="13759" y="23555"/>
                  </a:lnTo>
                  <a:cubicBezTo>
                    <a:pt x="13728" y="23494"/>
                    <a:pt x="13698" y="23448"/>
                    <a:pt x="13667" y="23402"/>
                  </a:cubicBezTo>
                  <a:cubicBezTo>
                    <a:pt x="13652" y="23357"/>
                    <a:pt x="13622" y="23326"/>
                    <a:pt x="13606" y="23296"/>
                  </a:cubicBezTo>
                  <a:lnTo>
                    <a:pt x="13576" y="23265"/>
                  </a:lnTo>
                  <a:cubicBezTo>
                    <a:pt x="13545" y="23235"/>
                    <a:pt x="13530" y="23204"/>
                    <a:pt x="13500" y="23174"/>
                  </a:cubicBezTo>
                  <a:lnTo>
                    <a:pt x="13469" y="23128"/>
                  </a:lnTo>
                  <a:cubicBezTo>
                    <a:pt x="13408" y="23052"/>
                    <a:pt x="13347" y="22976"/>
                    <a:pt x="13286" y="22900"/>
                  </a:cubicBezTo>
                  <a:cubicBezTo>
                    <a:pt x="13271" y="22869"/>
                    <a:pt x="13256" y="22854"/>
                    <a:pt x="13241" y="22823"/>
                  </a:cubicBezTo>
                  <a:cubicBezTo>
                    <a:pt x="13195" y="22763"/>
                    <a:pt x="13149" y="22686"/>
                    <a:pt x="13104" y="22641"/>
                  </a:cubicBezTo>
                  <a:cubicBezTo>
                    <a:pt x="13088" y="22595"/>
                    <a:pt x="13058" y="22549"/>
                    <a:pt x="13027" y="22519"/>
                  </a:cubicBezTo>
                  <a:cubicBezTo>
                    <a:pt x="13012" y="22488"/>
                    <a:pt x="12997" y="22473"/>
                    <a:pt x="12997" y="22458"/>
                  </a:cubicBezTo>
                  <a:cubicBezTo>
                    <a:pt x="12982" y="22427"/>
                    <a:pt x="12967" y="22412"/>
                    <a:pt x="12951" y="22397"/>
                  </a:cubicBezTo>
                  <a:lnTo>
                    <a:pt x="12921" y="22351"/>
                  </a:lnTo>
                  <a:cubicBezTo>
                    <a:pt x="12875" y="22275"/>
                    <a:pt x="12829" y="22214"/>
                    <a:pt x="12784" y="22153"/>
                  </a:cubicBezTo>
                  <a:cubicBezTo>
                    <a:pt x="12768" y="22123"/>
                    <a:pt x="12738" y="22107"/>
                    <a:pt x="12723" y="22077"/>
                  </a:cubicBezTo>
                  <a:cubicBezTo>
                    <a:pt x="12692" y="22031"/>
                    <a:pt x="12647" y="21985"/>
                    <a:pt x="12616" y="21940"/>
                  </a:cubicBezTo>
                  <a:lnTo>
                    <a:pt x="12570" y="21879"/>
                  </a:lnTo>
                  <a:lnTo>
                    <a:pt x="12555" y="21864"/>
                  </a:lnTo>
                  <a:lnTo>
                    <a:pt x="12525" y="21833"/>
                  </a:lnTo>
                  <a:cubicBezTo>
                    <a:pt x="12509" y="21803"/>
                    <a:pt x="12479" y="21772"/>
                    <a:pt x="12464" y="21742"/>
                  </a:cubicBezTo>
                  <a:cubicBezTo>
                    <a:pt x="12433" y="21696"/>
                    <a:pt x="12403" y="21635"/>
                    <a:pt x="12388" y="21589"/>
                  </a:cubicBezTo>
                  <a:cubicBezTo>
                    <a:pt x="12357" y="21528"/>
                    <a:pt x="12342" y="21467"/>
                    <a:pt x="12311" y="21407"/>
                  </a:cubicBezTo>
                  <a:lnTo>
                    <a:pt x="12311" y="21391"/>
                  </a:lnTo>
                  <a:lnTo>
                    <a:pt x="12281" y="21330"/>
                  </a:lnTo>
                  <a:lnTo>
                    <a:pt x="12266" y="21269"/>
                  </a:lnTo>
                  <a:cubicBezTo>
                    <a:pt x="12266" y="21254"/>
                    <a:pt x="12266" y="21254"/>
                    <a:pt x="12266" y="21254"/>
                  </a:cubicBezTo>
                  <a:cubicBezTo>
                    <a:pt x="12266" y="21239"/>
                    <a:pt x="12266" y="21239"/>
                    <a:pt x="12266" y="21224"/>
                  </a:cubicBezTo>
                  <a:lnTo>
                    <a:pt x="12250" y="21193"/>
                  </a:lnTo>
                  <a:lnTo>
                    <a:pt x="12250" y="21178"/>
                  </a:lnTo>
                  <a:lnTo>
                    <a:pt x="12235" y="21132"/>
                  </a:lnTo>
                  <a:lnTo>
                    <a:pt x="12235" y="21117"/>
                  </a:lnTo>
                  <a:lnTo>
                    <a:pt x="12235" y="21102"/>
                  </a:lnTo>
                  <a:lnTo>
                    <a:pt x="12220" y="21041"/>
                  </a:lnTo>
                  <a:lnTo>
                    <a:pt x="12220" y="20965"/>
                  </a:lnTo>
                  <a:cubicBezTo>
                    <a:pt x="12205" y="20949"/>
                    <a:pt x="12205" y="20919"/>
                    <a:pt x="12205" y="20904"/>
                  </a:cubicBezTo>
                  <a:lnTo>
                    <a:pt x="12205" y="20889"/>
                  </a:lnTo>
                  <a:lnTo>
                    <a:pt x="12205" y="20843"/>
                  </a:lnTo>
                  <a:cubicBezTo>
                    <a:pt x="12205" y="20828"/>
                    <a:pt x="12205" y="20797"/>
                    <a:pt x="12189" y="20782"/>
                  </a:cubicBezTo>
                  <a:cubicBezTo>
                    <a:pt x="12189" y="20751"/>
                    <a:pt x="12189" y="20706"/>
                    <a:pt x="12189" y="20675"/>
                  </a:cubicBezTo>
                  <a:cubicBezTo>
                    <a:pt x="12189" y="20660"/>
                    <a:pt x="12189" y="20630"/>
                    <a:pt x="12189" y="20614"/>
                  </a:cubicBezTo>
                  <a:cubicBezTo>
                    <a:pt x="12174" y="20569"/>
                    <a:pt x="12174" y="20523"/>
                    <a:pt x="12174" y="20492"/>
                  </a:cubicBezTo>
                  <a:lnTo>
                    <a:pt x="12174" y="20447"/>
                  </a:lnTo>
                  <a:lnTo>
                    <a:pt x="12174" y="20416"/>
                  </a:lnTo>
                  <a:lnTo>
                    <a:pt x="12174" y="20355"/>
                  </a:lnTo>
                  <a:lnTo>
                    <a:pt x="12174" y="20310"/>
                  </a:lnTo>
                  <a:lnTo>
                    <a:pt x="12174" y="20279"/>
                  </a:lnTo>
                  <a:lnTo>
                    <a:pt x="12174" y="20203"/>
                  </a:lnTo>
                  <a:lnTo>
                    <a:pt x="12174" y="20081"/>
                  </a:lnTo>
                  <a:lnTo>
                    <a:pt x="12189" y="19944"/>
                  </a:lnTo>
                  <a:cubicBezTo>
                    <a:pt x="12189" y="19822"/>
                    <a:pt x="12205" y="19685"/>
                    <a:pt x="12205" y="19563"/>
                  </a:cubicBezTo>
                  <a:lnTo>
                    <a:pt x="12220" y="19487"/>
                  </a:lnTo>
                  <a:lnTo>
                    <a:pt x="12220" y="19426"/>
                  </a:lnTo>
                  <a:cubicBezTo>
                    <a:pt x="12220" y="19380"/>
                    <a:pt x="12235" y="19334"/>
                    <a:pt x="12235" y="19304"/>
                  </a:cubicBezTo>
                  <a:cubicBezTo>
                    <a:pt x="12235" y="19274"/>
                    <a:pt x="12235" y="19258"/>
                    <a:pt x="12250" y="19243"/>
                  </a:cubicBezTo>
                  <a:lnTo>
                    <a:pt x="12250" y="19213"/>
                  </a:lnTo>
                  <a:lnTo>
                    <a:pt x="12266" y="19106"/>
                  </a:lnTo>
                  <a:cubicBezTo>
                    <a:pt x="12281" y="19060"/>
                    <a:pt x="12281" y="19014"/>
                    <a:pt x="12296" y="18969"/>
                  </a:cubicBezTo>
                  <a:lnTo>
                    <a:pt x="12311" y="18923"/>
                  </a:lnTo>
                  <a:cubicBezTo>
                    <a:pt x="12311" y="18893"/>
                    <a:pt x="12327" y="18847"/>
                    <a:pt x="12327" y="18816"/>
                  </a:cubicBezTo>
                  <a:cubicBezTo>
                    <a:pt x="12342" y="18801"/>
                    <a:pt x="12342" y="18771"/>
                    <a:pt x="12342" y="18755"/>
                  </a:cubicBezTo>
                  <a:lnTo>
                    <a:pt x="12342" y="18771"/>
                  </a:lnTo>
                  <a:cubicBezTo>
                    <a:pt x="12357" y="18695"/>
                    <a:pt x="12372" y="18634"/>
                    <a:pt x="12403" y="18557"/>
                  </a:cubicBezTo>
                  <a:cubicBezTo>
                    <a:pt x="12418" y="18496"/>
                    <a:pt x="12433" y="18420"/>
                    <a:pt x="12464" y="18329"/>
                  </a:cubicBezTo>
                  <a:cubicBezTo>
                    <a:pt x="12509" y="18192"/>
                    <a:pt x="12555" y="18039"/>
                    <a:pt x="12586" y="17887"/>
                  </a:cubicBezTo>
                  <a:cubicBezTo>
                    <a:pt x="12601" y="17796"/>
                    <a:pt x="12631" y="17689"/>
                    <a:pt x="12647" y="17567"/>
                  </a:cubicBezTo>
                  <a:cubicBezTo>
                    <a:pt x="12662" y="17491"/>
                    <a:pt x="12662" y="17430"/>
                    <a:pt x="12677" y="17369"/>
                  </a:cubicBezTo>
                  <a:cubicBezTo>
                    <a:pt x="12677" y="17354"/>
                    <a:pt x="12677" y="17323"/>
                    <a:pt x="12692" y="17308"/>
                  </a:cubicBezTo>
                  <a:cubicBezTo>
                    <a:pt x="12692" y="17293"/>
                    <a:pt x="12692" y="17262"/>
                    <a:pt x="12692" y="17247"/>
                  </a:cubicBezTo>
                  <a:lnTo>
                    <a:pt x="12692" y="17201"/>
                  </a:lnTo>
                  <a:cubicBezTo>
                    <a:pt x="12707" y="17156"/>
                    <a:pt x="12707" y="17110"/>
                    <a:pt x="12707" y="17064"/>
                  </a:cubicBezTo>
                  <a:lnTo>
                    <a:pt x="12707" y="17034"/>
                  </a:lnTo>
                  <a:cubicBezTo>
                    <a:pt x="12723" y="16973"/>
                    <a:pt x="12723" y="16912"/>
                    <a:pt x="12723" y="16851"/>
                  </a:cubicBezTo>
                  <a:cubicBezTo>
                    <a:pt x="12738" y="16790"/>
                    <a:pt x="12738" y="16714"/>
                    <a:pt x="12738" y="16638"/>
                  </a:cubicBezTo>
                  <a:lnTo>
                    <a:pt x="12753" y="16516"/>
                  </a:lnTo>
                  <a:cubicBezTo>
                    <a:pt x="12768" y="16440"/>
                    <a:pt x="12784" y="16348"/>
                    <a:pt x="12799" y="16257"/>
                  </a:cubicBezTo>
                  <a:cubicBezTo>
                    <a:pt x="12814" y="16211"/>
                    <a:pt x="12829" y="16150"/>
                    <a:pt x="12845" y="16104"/>
                  </a:cubicBezTo>
                  <a:cubicBezTo>
                    <a:pt x="12906" y="15983"/>
                    <a:pt x="12967" y="15876"/>
                    <a:pt x="13012" y="15769"/>
                  </a:cubicBezTo>
                  <a:cubicBezTo>
                    <a:pt x="13043" y="15724"/>
                    <a:pt x="13058" y="15693"/>
                    <a:pt x="13088" y="15663"/>
                  </a:cubicBezTo>
                  <a:lnTo>
                    <a:pt x="13104" y="15647"/>
                  </a:lnTo>
                  <a:cubicBezTo>
                    <a:pt x="13134" y="15602"/>
                    <a:pt x="13180" y="15556"/>
                    <a:pt x="13210" y="15510"/>
                  </a:cubicBezTo>
                  <a:cubicBezTo>
                    <a:pt x="13256" y="15465"/>
                    <a:pt x="13302" y="15419"/>
                    <a:pt x="13332" y="15373"/>
                  </a:cubicBezTo>
                  <a:lnTo>
                    <a:pt x="13393" y="15312"/>
                  </a:lnTo>
                  <a:lnTo>
                    <a:pt x="13439" y="15266"/>
                  </a:lnTo>
                  <a:lnTo>
                    <a:pt x="13469" y="15236"/>
                  </a:lnTo>
                  <a:cubicBezTo>
                    <a:pt x="13500" y="15206"/>
                    <a:pt x="13530" y="15175"/>
                    <a:pt x="13561" y="15129"/>
                  </a:cubicBezTo>
                  <a:cubicBezTo>
                    <a:pt x="13606" y="15084"/>
                    <a:pt x="13637" y="15038"/>
                    <a:pt x="13683" y="14992"/>
                  </a:cubicBezTo>
                  <a:cubicBezTo>
                    <a:pt x="13683" y="14977"/>
                    <a:pt x="13698" y="14947"/>
                    <a:pt x="13713" y="14931"/>
                  </a:cubicBezTo>
                  <a:close/>
                  <a:moveTo>
                    <a:pt x="4297" y="21544"/>
                  </a:moveTo>
                  <a:cubicBezTo>
                    <a:pt x="4297" y="21544"/>
                    <a:pt x="4297" y="21544"/>
                    <a:pt x="4312" y="21559"/>
                  </a:cubicBezTo>
                  <a:cubicBezTo>
                    <a:pt x="4328" y="21559"/>
                    <a:pt x="4343" y="21574"/>
                    <a:pt x="4373" y="21589"/>
                  </a:cubicBezTo>
                  <a:cubicBezTo>
                    <a:pt x="4404" y="21620"/>
                    <a:pt x="4434" y="21650"/>
                    <a:pt x="4480" y="21681"/>
                  </a:cubicBezTo>
                  <a:cubicBezTo>
                    <a:pt x="4511" y="21711"/>
                    <a:pt x="4541" y="21757"/>
                    <a:pt x="4587" y="21787"/>
                  </a:cubicBezTo>
                  <a:lnTo>
                    <a:pt x="4617" y="21833"/>
                  </a:lnTo>
                  <a:cubicBezTo>
                    <a:pt x="4663" y="21879"/>
                    <a:pt x="4709" y="21925"/>
                    <a:pt x="4754" y="21970"/>
                  </a:cubicBezTo>
                  <a:lnTo>
                    <a:pt x="4770" y="22001"/>
                  </a:lnTo>
                  <a:lnTo>
                    <a:pt x="4785" y="22016"/>
                  </a:lnTo>
                  <a:lnTo>
                    <a:pt x="4800" y="22031"/>
                  </a:lnTo>
                  <a:cubicBezTo>
                    <a:pt x="4800" y="22046"/>
                    <a:pt x="4815" y="22046"/>
                    <a:pt x="4815" y="22062"/>
                  </a:cubicBezTo>
                  <a:lnTo>
                    <a:pt x="4846" y="22092"/>
                  </a:lnTo>
                  <a:cubicBezTo>
                    <a:pt x="4861" y="22123"/>
                    <a:pt x="4876" y="22138"/>
                    <a:pt x="4876" y="22153"/>
                  </a:cubicBezTo>
                  <a:cubicBezTo>
                    <a:pt x="4907" y="22199"/>
                    <a:pt x="4937" y="22245"/>
                    <a:pt x="4952" y="22290"/>
                  </a:cubicBezTo>
                  <a:lnTo>
                    <a:pt x="4968" y="22305"/>
                  </a:lnTo>
                  <a:cubicBezTo>
                    <a:pt x="5013" y="22382"/>
                    <a:pt x="5044" y="22443"/>
                    <a:pt x="5090" y="22519"/>
                  </a:cubicBezTo>
                  <a:cubicBezTo>
                    <a:pt x="5119" y="22592"/>
                    <a:pt x="5148" y="22666"/>
                    <a:pt x="5178" y="22753"/>
                  </a:cubicBezTo>
                  <a:lnTo>
                    <a:pt x="5178" y="22753"/>
                  </a:lnTo>
                  <a:cubicBezTo>
                    <a:pt x="5175" y="22750"/>
                    <a:pt x="5172" y="22747"/>
                    <a:pt x="5166" y="22747"/>
                  </a:cubicBezTo>
                  <a:lnTo>
                    <a:pt x="5181" y="22763"/>
                  </a:lnTo>
                  <a:lnTo>
                    <a:pt x="5166" y="22763"/>
                  </a:lnTo>
                  <a:cubicBezTo>
                    <a:pt x="5196" y="22823"/>
                    <a:pt x="5211" y="22900"/>
                    <a:pt x="5227" y="22961"/>
                  </a:cubicBezTo>
                  <a:cubicBezTo>
                    <a:pt x="5227" y="23006"/>
                    <a:pt x="5242" y="23067"/>
                    <a:pt x="5242" y="23128"/>
                  </a:cubicBezTo>
                  <a:cubicBezTo>
                    <a:pt x="5242" y="23174"/>
                    <a:pt x="5242" y="23235"/>
                    <a:pt x="5242" y="23296"/>
                  </a:cubicBezTo>
                  <a:cubicBezTo>
                    <a:pt x="5242" y="23341"/>
                    <a:pt x="5227" y="23387"/>
                    <a:pt x="5227" y="23433"/>
                  </a:cubicBezTo>
                  <a:cubicBezTo>
                    <a:pt x="5227" y="23494"/>
                    <a:pt x="5227" y="23570"/>
                    <a:pt x="5211" y="23646"/>
                  </a:cubicBezTo>
                  <a:lnTo>
                    <a:pt x="5211" y="23661"/>
                  </a:lnTo>
                  <a:cubicBezTo>
                    <a:pt x="5211" y="23677"/>
                    <a:pt x="5211" y="23692"/>
                    <a:pt x="5211" y="23692"/>
                  </a:cubicBezTo>
                  <a:lnTo>
                    <a:pt x="5211" y="23707"/>
                  </a:lnTo>
                  <a:lnTo>
                    <a:pt x="5211" y="23722"/>
                  </a:lnTo>
                  <a:cubicBezTo>
                    <a:pt x="5211" y="23753"/>
                    <a:pt x="5196" y="23768"/>
                    <a:pt x="5196" y="23799"/>
                  </a:cubicBezTo>
                  <a:cubicBezTo>
                    <a:pt x="5196" y="23799"/>
                    <a:pt x="5196" y="23814"/>
                    <a:pt x="5196" y="23814"/>
                  </a:cubicBezTo>
                  <a:lnTo>
                    <a:pt x="5196" y="23829"/>
                  </a:lnTo>
                  <a:lnTo>
                    <a:pt x="5196" y="23905"/>
                  </a:lnTo>
                  <a:cubicBezTo>
                    <a:pt x="5181" y="24012"/>
                    <a:pt x="5181" y="24103"/>
                    <a:pt x="5166" y="24195"/>
                  </a:cubicBezTo>
                  <a:lnTo>
                    <a:pt x="5181" y="24240"/>
                  </a:lnTo>
                  <a:lnTo>
                    <a:pt x="5181" y="24271"/>
                  </a:lnTo>
                  <a:cubicBezTo>
                    <a:pt x="5166" y="24317"/>
                    <a:pt x="5166" y="24362"/>
                    <a:pt x="5166" y="24408"/>
                  </a:cubicBezTo>
                  <a:cubicBezTo>
                    <a:pt x="5166" y="24408"/>
                    <a:pt x="5166" y="24423"/>
                    <a:pt x="5166" y="24423"/>
                  </a:cubicBezTo>
                  <a:cubicBezTo>
                    <a:pt x="5166" y="24378"/>
                    <a:pt x="5150" y="24332"/>
                    <a:pt x="5150" y="24286"/>
                  </a:cubicBezTo>
                  <a:lnTo>
                    <a:pt x="5150" y="24149"/>
                  </a:lnTo>
                  <a:cubicBezTo>
                    <a:pt x="5150" y="24088"/>
                    <a:pt x="5150" y="24042"/>
                    <a:pt x="5150" y="23997"/>
                  </a:cubicBezTo>
                  <a:cubicBezTo>
                    <a:pt x="5150" y="23951"/>
                    <a:pt x="5135" y="23905"/>
                    <a:pt x="5135" y="23844"/>
                  </a:cubicBezTo>
                  <a:cubicBezTo>
                    <a:pt x="5120" y="23814"/>
                    <a:pt x="5105" y="23768"/>
                    <a:pt x="5090" y="23722"/>
                  </a:cubicBezTo>
                  <a:cubicBezTo>
                    <a:pt x="5059" y="23631"/>
                    <a:pt x="5029" y="23555"/>
                    <a:pt x="4998" y="23479"/>
                  </a:cubicBezTo>
                  <a:cubicBezTo>
                    <a:pt x="4968" y="23448"/>
                    <a:pt x="4952" y="23418"/>
                    <a:pt x="4922" y="23372"/>
                  </a:cubicBezTo>
                  <a:cubicBezTo>
                    <a:pt x="4907" y="23341"/>
                    <a:pt x="4876" y="23311"/>
                    <a:pt x="4846" y="23265"/>
                  </a:cubicBezTo>
                  <a:cubicBezTo>
                    <a:pt x="4815" y="23220"/>
                    <a:pt x="4770" y="23189"/>
                    <a:pt x="4724" y="23159"/>
                  </a:cubicBezTo>
                  <a:cubicBezTo>
                    <a:pt x="4709" y="23128"/>
                    <a:pt x="4678" y="23113"/>
                    <a:pt x="4663" y="23098"/>
                  </a:cubicBezTo>
                  <a:cubicBezTo>
                    <a:pt x="4632" y="23082"/>
                    <a:pt x="4602" y="23067"/>
                    <a:pt x="4587" y="23067"/>
                  </a:cubicBezTo>
                  <a:cubicBezTo>
                    <a:pt x="4526" y="23037"/>
                    <a:pt x="4495" y="23037"/>
                    <a:pt x="4450" y="23037"/>
                  </a:cubicBezTo>
                  <a:lnTo>
                    <a:pt x="4419" y="23037"/>
                  </a:lnTo>
                  <a:cubicBezTo>
                    <a:pt x="4419" y="23037"/>
                    <a:pt x="4419" y="23022"/>
                    <a:pt x="4419" y="23022"/>
                  </a:cubicBezTo>
                  <a:cubicBezTo>
                    <a:pt x="4419" y="22976"/>
                    <a:pt x="4404" y="22961"/>
                    <a:pt x="4404" y="22930"/>
                  </a:cubicBezTo>
                  <a:lnTo>
                    <a:pt x="4404" y="22915"/>
                  </a:lnTo>
                  <a:lnTo>
                    <a:pt x="4389" y="22808"/>
                  </a:lnTo>
                  <a:cubicBezTo>
                    <a:pt x="4373" y="22671"/>
                    <a:pt x="4373" y="22519"/>
                    <a:pt x="4358" y="22382"/>
                  </a:cubicBezTo>
                  <a:cubicBezTo>
                    <a:pt x="4358" y="22214"/>
                    <a:pt x="4343" y="22046"/>
                    <a:pt x="4343" y="21894"/>
                  </a:cubicBezTo>
                  <a:cubicBezTo>
                    <a:pt x="4343" y="21864"/>
                    <a:pt x="4343" y="21833"/>
                    <a:pt x="4328" y="21803"/>
                  </a:cubicBezTo>
                  <a:lnTo>
                    <a:pt x="4328" y="21772"/>
                  </a:lnTo>
                  <a:cubicBezTo>
                    <a:pt x="4328" y="21726"/>
                    <a:pt x="4328" y="21696"/>
                    <a:pt x="4312" y="21650"/>
                  </a:cubicBezTo>
                  <a:lnTo>
                    <a:pt x="4312" y="21635"/>
                  </a:lnTo>
                  <a:cubicBezTo>
                    <a:pt x="4312" y="21605"/>
                    <a:pt x="4297" y="21574"/>
                    <a:pt x="4297" y="21544"/>
                  </a:cubicBezTo>
                  <a:close/>
                  <a:moveTo>
                    <a:pt x="2499" y="20721"/>
                  </a:moveTo>
                  <a:cubicBezTo>
                    <a:pt x="2591" y="20721"/>
                    <a:pt x="2667" y="20721"/>
                    <a:pt x="2743" y="20736"/>
                  </a:cubicBezTo>
                  <a:lnTo>
                    <a:pt x="2789" y="20736"/>
                  </a:lnTo>
                  <a:cubicBezTo>
                    <a:pt x="2819" y="20736"/>
                    <a:pt x="2850" y="20751"/>
                    <a:pt x="2880" y="20751"/>
                  </a:cubicBezTo>
                  <a:lnTo>
                    <a:pt x="2941" y="20767"/>
                  </a:lnTo>
                  <a:lnTo>
                    <a:pt x="3002" y="20767"/>
                  </a:lnTo>
                  <a:cubicBezTo>
                    <a:pt x="3048" y="20782"/>
                    <a:pt x="3094" y="20797"/>
                    <a:pt x="3139" y="20812"/>
                  </a:cubicBezTo>
                  <a:cubicBezTo>
                    <a:pt x="3200" y="20828"/>
                    <a:pt x="3246" y="20858"/>
                    <a:pt x="3307" y="20889"/>
                  </a:cubicBezTo>
                  <a:cubicBezTo>
                    <a:pt x="3353" y="20904"/>
                    <a:pt x="3383" y="20934"/>
                    <a:pt x="3429" y="20965"/>
                  </a:cubicBezTo>
                  <a:cubicBezTo>
                    <a:pt x="3475" y="20995"/>
                    <a:pt x="3520" y="21026"/>
                    <a:pt x="3566" y="21056"/>
                  </a:cubicBezTo>
                  <a:lnTo>
                    <a:pt x="3688" y="21132"/>
                  </a:lnTo>
                  <a:lnTo>
                    <a:pt x="3718" y="21163"/>
                  </a:lnTo>
                  <a:cubicBezTo>
                    <a:pt x="3749" y="21178"/>
                    <a:pt x="3764" y="21193"/>
                    <a:pt x="3794" y="21208"/>
                  </a:cubicBezTo>
                  <a:cubicBezTo>
                    <a:pt x="3825" y="21239"/>
                    <a:pt x="3855" y="21269"/>
                    <a:pt x="3886" y="21285"/>
                  </a:cubicBezTo>
                  <a:cubicBezTo>
                    <a:pt x="3901" y="21315"/>
                    <a:pt x="3932" y="21330"/>
                    <a:pt x="3947" y="21361"/>
                  </a:cubicBezTo>
                  <a:cubicBezTo>
                    <a:pt x="3962" y="21376"/>
                    <a:pt x="3977" y="21407"/>
                    <a:pt x="3993" y="21422"/>
                  </a:cubicBezTo>
                  <a:cubicBezTo>
                    <a:pt x="4008" y="21437"/>
                    <a:pt x="4008" y="21467"/>
                    <a:pt x="4023" y="21483"/>
                  </a:cubicBezTo>
                  <a:cubicBezTo>
                    <a:pt x="4038" y="21498"/>
                    <a:pt x="4038" y="21528"/>
                    <a:pt x="4053" y="21559"/>
                  </a:cubicBezTo>
                  <a:cubicBezTo>
                    <a:pt x="4053" y="21574"/>
                    <a:pt x="4069" y="21620"/>
                    <a:pt x="4069" y="21650"/>
                  </a:cubicBezTo>
                  <a:cubicBezTo>
                    <a:pt x="4084" y="21681"/>
                    <a:pt x="4084" y="21711"/>
                    <a:pt x="4099" y="21742"/>
                  </a:cubicBezTo>
                  <a:cubicBezTo>
                    <a:pt x="4099" y="21787"/>
                    <a:pt x="4114" y="21833"/>
                    <a:pt x="4114" y="21894"/>
                  </a:cubicBezTo>
                  <a:cubicBezTo>
                    <a:pt x="4114" y="21940"/>
                    <a:pt x="4130" y="22001"/>
                    <a:pt x="4130" y="22062"/>
                  </a:cubicBezTo>
                  <a:cubicBezTo>
                    <a:pt x="4145" y="22168"/>
                    <a:pt x="4145" y="22275"/>
                    <a:pt x="4160" y="22382"/>
                  </a:cubicBezTo>
                  <a:cubicBezTo>
                    <a:pt x="4175" y="22488"/>
                    <a:pt x="4175" y="22580"/>
                    <a:pt x="4191" y="22686"/>
                  </a:cubicBezTo>
                  <a:cubicBezTo>
                    <a:pt x="4191" y="22778"/>
                    <a:pt x="4206" y="22869"/>
                    <a:pt x="4221" y="22976"/>
                  </a:cubicBezTo>
                  <a:cubicBezTo>
                    <a:pt x="4221" y="23006"/>
                    <a:pt x="4236" y="23052"/>
                    <a:pt x="4252" y="23082"/>
                  </a:cubicBezTo>
                  <a:cubicBezTo>
                    <a:pt x="4221" y="23098"/>
                    <a:pt x="4175" y="23128"/>
                    <a:pt x="4145" y="23143"/>
                  </a:cubicBezTo>
                  <a:cubicBezTo>
                    <a:pt x="4084" y="23189"/>
                    <a:pt x="4038" y="23220"/>
                    <a:pt x="4008" y="23265"/>
                  </a:cubicBezTo>
                  <a:cubicBezTo>
                    <a:pt x="3962" y="23311"/>
                    <a:pt x="3932" y="23357"/>
                    <a:pt x="3901" y="23402"/>
                  </a:cubicBezTo>
                  <a:cubicBezTo>
                    <a:pt x="3886" y="23448"/>
                    <a:pt x="3855" y="23509"/>
                    <a:pt x="3840" y="23555"/>
                  </a:cubicBezTo>
                  <a:cubicBezTo>
                    <a:pt x="3825" y="23601"/>
                    <a:pt x="3825" y="23631"/>
                    <a:pt x="3810" y="23677"/>
                  </a:cubicBezTo>
                  <a:lnTo>
                    <a:pt x="3794" y="23677"/>
                  </a:lnTo>
                  <a:lnTo>
                    <a:pt x="3749" y="23692"/>
                  </a:lnTo>
                  <a:cubicBezTo>
                    <a:pt x="3703" y="23707"/>
                    <a:pt x="3642" y="23738"/>
                    <a:pt x="3596" y="23753"/>
                  </a:cubicBezTo>
                  <a:cubicBezTo>
                    <a:pt x="3551" y="23768"/>
                    <a:pt x="3490" y="23783"/>
                    <a:pt x="3444" y="23814"/>
                  </a:cubicBezTo>
                  <a:cubicBezTo>
                    <a:pt x="3322" y="23875"/>
                    <a:pt x="3231" y="23936"/>
                    <a:pt x="3155" y="24012"/>
                  </a:cubicBezTo>
                  <a:cubicBezTo>
                    <a:pt x="3124" y="24042"/>
                    <a:pt x="3078" y="24073"/>
                    <a:pt x="3048" y="24119"/>
                  </a:cubicBezTo>
                  <a:cubicBezTo>
                    <a:pt x="3002" y="24179"/>
                    <a:pt x="2972" y="24256"/>
                    <a:pt x="2941" y="24347"/>
                  </a:cubicBezTo>
                  <a:cubicBezTo>
                    <a:pt x="2941" y="24393"/>
                    <a:pt x="2941" y="24438"/>
                    <a:pt x="2941" y="24499"/>
                  </a:cubicBezTo>
                  <a:cubicBezTo>
                    <a:pt x="2941" y="24515"/>
                    <a:pt x="2941" y="24545"/>
                    <a:pt x="2956" y="24576"/>
                  </a:cubicBezTo>
                  <a:cubicBezTo>
                    <a:pt x="2956" y="24591"/>
                    <a:pt x="2956" y="24621"/>
                    <a:pt x="2972" y="24637"/>
                  </a:cubicBezTo>
                  <a:cubicBezTo>
                    <a:pt x="2972" y="24667"/>
                    <a:pt x="2987" y="24697"/>
                    <a:pt x="2987" y="24713"/>
                  </a:cubicBezTo>
                  <a:cubicBezTo>
                    <a:pt x="2987" y="24728"/>
                    <a:pt x="2987" y="24743"/>
                    <a:pt x="2987" y="24758"/>
                  </a:cubicBezTo>
                  <a:lnTo>
                    <a:pt x="2972" y="24743"/>
                  </a:lnTo>
                  <a:cubicBezTo>
                    <a:pt x="2941" y="24728"/>
                    <a:pt x="2926" y="24713"/>
                    <a:pt x="2896" y="24697"/>
                  </a:cubicBezTo>
                  <a:lnTo>
                    <a:pt x="2850" y="24667"/>
                  </a:lnTo>
                  <a:lnTo>
                    <a:pt x="2819" y="24652"/>
                  </a:lnTo>
                  <a:cubicBezTo>
                    <a:pt x="2789" y="24621"/>
                    <a:pt x="2758" y="24606"/>
                    <a:pt x="2713" y="24576"/>
                  </a:cubicBezTo>
                  <a:cubicBezTo>
                    <a:pt x="2637" y="24530"/>
                    <a:pt x="2545" y="24484"/>
                    <a:pt x="2454" y="24423"/>
                  </a:cubicBezTo>
                  <a:cubicBezTo>
                    <a:pt x="2286" y="24317"/>
                    <a:pt x="2103" y="24210"/>
                    <a:pt x="1936" y="24119"/>
                  </a:cubicBezTo>
                  <a:lnTo>
                    <a:pt x="1905" y="24103"/>
                  </a:lnTo>
                  <a:cubicBezTo>
                    <a:pt x="1829" y="24073"/>
                    <a:pt x="1753" y="24027"/>
                    <a:pt x="1677" y="23981"/>
                  </a:cubicBezTo>
                  <a:cubicBezTo>
                    <a:pt x="1585" y="23936"/>
                    <a:pt x="1509" y="23890"/>
                    <a:pt x="1433" y="23829"/>
                  </a:cubicBezTo>
                  <a:lnTo>
                    <a:pt x="1418" y="23814"/>
                  </a:lnTo>
                  <a:cubicBezTo>
                    <a:pt x="1387" y="23783"/>
                    <a:pt x="1341" y="23768"/>
                    <a:pt x="1311" y="23738"/>
                  </a:cubicBezTo>
                  <a:cubicBezTo>
                    <a:pt x="1265" y="23707"/>
                    <a:pt x="1220" y="23661"/>
                    <a:pt x="1189" y="23631"/>
                  </a:cubicBezTo>
                  <a:lnTo>
                    <a:pt x="1174" y="23616"/>
                  </a:lnTo>
                  <a:cubicBezTo>
                    <a:pt x="1128" y="23570"/>
                    <a:pt x="1067" y="23524"/>
                    <a:pt x="1022" y="23479"/>
                  </a:cubicBezTo>
                  <a:cubicBezTo>
                    <a:pt x="976" y="23418"/>
                    <a:pt x="915" y="23357"/>
                    <a:pt x="869" y="23296"/>
                  </a:cubicBezTo>
                  <a:lnTo>
                    <a:pt x="854" y="23281"/>
                  </a:lnTo>
                  <a:cubicBezTo>
                    <a:pt x="839" y="23250"/>
                    <a:pt x="823" y="23235"/>
                    <a:pt x="808" y="23220"/>
                  </a:cubicBezTo>
                  <a:cubicBezTo>
                    <a:pt x="793" y="23204"/>
                    <a:pt x="793" y="23189"/>
                    <a:pt x="778" y="23174"/>
                  </a:cubicBezTo>
                  <a:lnTo>
                    <a:pt x="747" y="23128"/>
                  </a:lnTo>
                  <a:cubicBezTo>
                    <a:pt x="732" y="23098"/>
                    <a:pt x="702" y="23067"/>
                    <a:pt x="686" y="23037"/>
                  </a:cubicBezTo>
                  <a:cubicBezTo>
                    <a:pt x="671" y="23006"/>
                    <a:pt x="656" y="22961"/>
                    <a:pt x="641" y="22930"/>
                  </a:cubicBezTo>
                  <a:cubicBezTo>
                    <a:pt x="625" y="22900"/>
                    <a:pt x="610" y="22869"/>
                    <a:pt x="595" y="22839"/>
                  </a:cubicBezTo>
                  <a:cubicBezTo>
                    <a:pt x="595" y="22823"/>
                    <a:pt x="595" y="22808"/>
                    <a:pt x="595" y="22793"/>
                  </a:cubicBezTo>
                  <a:cubicBezTo>
                    <a:pt x="595" y="22778"/>
                    <a:pt x="580" y="22763"/>
                    <a:pt x="580" y="22747"/>
                  </a:cubicBezTo>
                  <a:cubicBezTo>
                    <a:pt x="580" y="22717"/>
                    <a:pt x="580" y="22686"/>
                    <a:pt x="580" y="22656"/>
                  </a:cubicBezTo>
                  <a:cubicBezTo>
                    <a:pt x="564" y="22625"/>
                    <a:pt x="564" y="22595"/>
                    <a:pt x="564" y="22564"/>
                  </a:cubicBezTo>
                  <a:cubicBezTo>
                    <a:pt x="564" y="22504"/>
                    <a:pt x="564" y="22427"/>
                    <a:pt x="564" y="22351"/>
                  </a:cubicBezTo>
                  <a:cubicBezTo>
                    <a:pt x="564" y="22351"/>
                    <a:pt x="564" y="22336"/>
                    <a:pt x="564" y="22336"/>
                  </a:cubicBezTo>
                  <a:cubicBezTo>
                    <a:pt x="564" y="22321"/>
                    <a:pt x="564" y="22321"/>
                    <a:pt x="564" y="22305"/>
                  </a:cubicBezTo>
                  <a:lnTo>
                    <a:pt x="580" y="22245"/>
                  </a:lnTo>
                  <a:lnTo>
                    <a:pt x="580" y="22229"/>
                  </a:lnTo>
                  <a:lnTo>
                    <a:pt x="580" y="22214"/>
                  </a:lnTo>
                  <a:cubicBezTo>
                    <a:pt x="595" y="22123"/>
                    <a:pt x="595" y="22031"/>
                    <a:pt x="625" y="21940"/>
                  </a:cubicBezTo>
                  <a:cubicBezTo>
                    <a:pt x="625" y="21940"/>
                    <a:pt x="625" y="21940"/>
                    <a:pt x="625" y="21925"/>
                  </a:cubicBezTo>
                  <a:cubicBezTo>
                    <a:pt x="625" y="21894"/>
                    <a:pt x="641" y="21848"/>
                    <a:pt x="656" y="21818"/>
                  </a:cubicBezTo>
                  <a:cubicBezTo>
                    <a:pt x="671" y="21803"/>
                    <a:pt x="671" y="21772"/>
                    <a:pt x="686" y="21742"/>
                  </a:cubicBezTo>
                  <a:cubicBezTo>
                    <a:pt x="702" y="21726"/>
                    <a:pt x="702" y="21711"/>
                    <a:pt x="717" y="21696"/>
                  </a:cubicBezTo>
                  <a:cubicBezTo>
                    <a:pt x="732" y="21681"/>
                    <a:pt x="747" y="21666"/>
                    <a:pt x="763" y="21650"/>
                  </a:cubicBezTo>
                  <a:cubicBezTo>
                    <a:pt x="823" y="21574"/>
                    <a:pt x="900" y="21513"/>
                    <a:pt x="976" y="21452"/>
                  </a:cubicBezTo>
                  <a:lnTo>
                    <a:pt x="991" y="21437"/>
                  </a:lnTo>
                  <a:lnTo>
                    <a:pt x="1006" y="21422"/>
                  </a:lnTo>
                  <a:cubicBezTo>
                    <a:pt x="1052" y="21391"/>
                    <a:pt x="1098" y="21361"/>
                    <a:pt x="1143" y="21330"/>
                  </a:cubicBezTo>
                  <a:cubicBezTo>
                    <a:pt x="1189" y="21300"/>
                    <a:pt x="1235" y="21254"/>
                    <a:pt x="1281" y="21224"/>
                  </a:cubicBezTo>
                  <a:lnTo>
                    <a:pt x="1433" y="21132"/>
                  </a:lnTo>
                  <a:lnTo>
                    <a:pt x="1585" y="21026"/>
                  </a:lnTo>
                  <a:cubicBezTo>
                    <a:pt x="1616" y="21026"/>
                    <a:pt x="1631" y="21010"/>
                    <a:pt x="1646" y="20995"/>
                  </a:cubicBezTo>
                  <a:cubicBezTo>
                    <a:pt x="1677" y="20980"/>
                    <a:pt x="1707" y="20949"/>
                    <a:pt x="1753" y="20934"/>
                  </a:cubicBezTo>
                  <a:lnTo>
                    <a:pt x="1768" y="20919"/>
                  </a:lnTo>
                  <a:cubicBezTo>
                    <a:pt x="1829" y="20889"/>
                    <a:pt x="1890" y="20858"/>
                    <a:pt x="1951" y="20828"/>
                  </a:cubicBezTo>
                  <a:cubicBezTo>
                    <a:pt x="1981" y="20812"/>
                    <a:pt x="2012" y="20797"/>
                    <a:pt x="2058" y="20782"/>
                  </a:cubicBezTo>
                  <a:cubicBezTo>
                    <a:pt x="2103" y="20767"/>
                    <a:pt x="2149" y="20767"/>
                    <a:pt x="2210" y="20751"/>
                  </a:cubicBezTo>
                  <a:cubicBezTo>
                    <a:pt x="2225" y="20751"/>
                    <a:pt x="2240" y="20751"/>
                    <a:pt x="2256" y="20736"/>
                  </a:cubicBezTo>
                  <a:cubicBezTo>
                    <a:pt x="2317" y="20736"/>
                    <a:pt x="2393" y="20721"/>
                    <a:pt x="2454" y="20721"/>
                  </a:cubicBezTo>
                  <a:close/>
                  <a:moveTo>
                    <a:pt x="4495" y="23265"/>
                  </a:moveTo>
                  <a:cubicBezTo>
                    <a:pt x="4495" y="23281"/>
                    <a:pt x="4511" y="23281"/>
                    <a:pt x="4511" y="23281"/>
                  </a:cubicBezTo>
                  <a:cubicBezTo>
                    <a:pt x="4526" y="23296"/>
                    <a:pt x="4541" y="23296"/>
                    <a:pt x="4556" y="23311"/>
                  </a:cubicBezTo>
                  <a:cubicBezTo>
                    <a:pt x="4572" y="23311"/>
                    <a:pt x="4572" y="23326"/>
                    <a:pt x="4587" y="23341"/>
                  </a:cubicBezTo>
                  <a:cubicBezTo>
                    <a:pt x="4602" y="23341"/>
                    <a:pt x="4617" y="23357"/>
                    <a:pt x="4617" y="23357"/>
                  </a:cubicBezTo>
                  <a:cubicBezTo>
                    <a:pt x="4648" y="23387"/>
                    <a:pt x="4663" y="23402"/>
                    <a:pt x="4678" y="23433"/>
                  </a:cubicBezTo>
                  <a:lnTo>
                    <a:pt x="4693" y="23433"/>
                  </a:lnTo>
                  <a:cubicBezTo>
                    <a:pt x="4724" y="23479"/>
                    <a:pt x="4754" y="23524"/>
                    <a:pt x="4785" y="23570"/>
                  </a:cubicBezTo>
                  <a:cubicBezTo>
                    <a:pt x="4800" y="23616"/>
                    <a:pt x="4831" y="23646"/>
                    <a:pt x="4846" y="23677"/>
                  </a:cubicBezTo>
                  <a:cubicBezTo>
                    <a:pt x="4861" y="23738"/>
                    <a:pt x="4891" y="23799"/>
                    <a:pt x="4922" y="23875"/>
                  </a:cubicBezTo>
                  <a:cubicBezTo>
                    <a:pt x="4922" y="23920"/>
                    <a:pt x="4937" y="23951"/>
                    <a:pt x="4937" y="23981"/>
                  </a:cubicBezTo>
                  <a:lnTo>
                    <a:pt x="4937" y="23997"/>
                  </a:lnTo>
                  <a:cubicBezTo>
                    <a:pt x="4952" y="24058"/>
                    <a:pt x="4952" y="24103"/>
                    <a:pt x="4968" y="24164"/>
                  </a:cubicBezTo>
                  <a:cubicBezTo>
                    <a:pt x="4968" y="24195"/>
                    <a:pt x="4968" y="24210"/>
                    <a:pt x="4968" y="24225"/>
                  </a:cubicBezTo>
                  <a:lnTo>
                    <a:pt x="4968" y="24256"/>
                  </a:lnTo>
                  <a:cubicBezTo>
                    <a:pt x="4968" y="24286"/>
                    <a:pt x="4983" y="24332"/>
                    <a:pt x="4983" y="24362"/>
                  </a:cubicBezTo>
                  <a:lnTo>
                    <a:pt x="4998" y="24378"/>
                  </a:lnTo>
                  <a:cubicBezTo>
                    <a:pt x="4998" y="24408"/>
                    <a:pt x="4998" y="24438"/>
                    <a:pt x="5013" y="24469"/>
                  </a:cubicBezTo>
                  <a:cubicBezTo>
                    <a:pt x="5013" y="24499"/>
                    <a:pt x="5013" y="24545"/>
                    <a:pt x="5029" y="24576"/>
                  </a:cubicBezTo>
                  <a:cubicBezTo>
                    <a:pt x="5029" y="24606"/>
                    <a:pt x="5029" y="24637"/>
                    <a:pt x="5044" y="24652"/>
                  </a:cubicBezTo>
                  <a:lnTo>
                    <a:pt x="5029" y="24667"/>
                  </a:lnTo>
                  <a:cubicBezTo>
                    <a:pt x="5029" y="24652"/>
                    <a:pt x="5029" y="24652"/>
                    <a:pt x="5013" y="24652"/>
                  </a:cubicBezTo>
                  <a:cubicBezTo>
                    <a:pt x="4983" y="24637"/>
                    <a:pt x="4952" y="24621"/>
                    <a:pt x="4937" y="24606"/>
                  </a:cubicBezTo>
                  <a:lnTo>
                    <a:pt x="4876" y="24576"/>
                  </a:lnTo>
                  <a:cubicBezTo>
                    <a:pt x="4815" y="24545"/>
                    <a:pt x="4754" y="24515"/>
                    <a:pt x="4693" y="24499"/>
                  </a:cubicBezTo>
                  <a:cubicBezTo>
                    <a:pt x="4632" y="24469"/>
                    <a:pt x="4556" y="24438"/>
                    <a:pt x="4495" y="24408"/>
                  </a:cubicBezTo>
                  <a:lnTo>
                    <a:pt x="4450" y="24393"/>
                  </a:lnTo>
                  <a:lnTo>
                    <a:pt x="4434" y="24393"/>
                  </a:lnTo>
                  <a:cubicBezTo>
                    <a:pt x="4389" y="24362"/>
                    <a:pt x="4343" y="24347"/>
                    <a:pt x="4297" y="24332"/>
                  </a:cubicBezTo>
                  <a:cubicBezTo>
                    <a:pt x="4252" y="24301"/>
                    <a:pt x="4221" y="24286"/>
                    <a:pt x="4175" y="24271"/>
                  </a:cubicBezTo>
                  <a:cubicBezTo>
                    <a:pt x="4130" y="24240"/>
                    <a:pt x="4069" y="24210"/>
                    <a:pt x="4023" y="24164"/>
                  </a:cubicBezTo>
                  <a:lnTo>
                    <a:pt x="4023" y="24164"/>
                  </a:lnTo>
                  <a:cubicBezTo>
                    <a:pt x="4038" y="24195"/>
                    <a:pt x="4053" y="24225"/>
                    <a:pt x="4069" y="24240"/>
                  </a:cubicBezTo>
                  <a:cubicBezTo>
                    <a:pt x="4130" y="24317"/>
                    <a:pt x="4206" y="24408"/>
                    <a:pt x="4282" y="24484"/>
                  </a:cubicBezTo>
                  <a:cubicBezTo>
                    <a:pt x="4358" y="24545"/>
                    <a:pt x="4450" y="24606"/>
                    <a:pt x="4541" y="24667"/>
                  </a:cubicBezTo>
                  <a:cubicBezTo>
                    <a:pt x="4678" y="24758"/>
                    <a:pt x="4815" y="24835"/>
                    <a:pt x="4968" y="24896"/>
                  </a:cubicBezTo>
                  <a:lnTo>
                    <a:pt x="4968" y="24911"/>
                  </a:lnTo>
                  <a:cubicBezTo>
                    <a:pt x="4922" y="24911"/>
                    <a:pt x="4891" y="24926"/>
                    <a:pt x="4861" y="24941"/>
                  </a:cubicBezTo>
                  <a:cubicBezTo>
                    <a:pt x="4831" y="24941"/>
                    <a:pt x="4800" y="24957"/>
                    <a:pt x="4785" y="24972"/>
                  </a:cubicBezTo>
                  <a:lnTo>
                    <a:pt x="4770" y="24972"/>
                  </a:lnTo>
                  <a:cubicBezTo>
                    <a:pt x="4709" y="25002"/>
                    <a:pt x="4632" y="25033"/>
                    <a:pt x="4556" y="25063"/>
                  </a:cubicBezTo>
                  <a:cubicBezTo>
                    <a:pt x="4465" y="25094"/>
                    <a:pt x="4373" y="25109"/>
                    <a:pt x="4297" y="25124"/>
                  </a:cubicBezTo>
                  <a:cubicBezTo>
                    <a:pt x="4191" y="25139"/>
                    <a:pt x="4099" y="25139"/>
                    <a:pt x="3993" y="25155"/>
                  </a:cubicBezTo>
                  <a:lnTo>
                    <a:pt x="3825" y="25155"/>
                  </a:lnTo>
                  <a:cubicBezTo>
                    <a:pt x="3794" y="25139"/>
                    <a:pt x="3764" y="25139"/>
                    <a:pt x="3718" y="25139"/>
                  </a:cubicBezTo>
                  <a:cubicBezTo>
                    <a:pt x="3673" y="25124"/>
                    <a:pt x="3627" y="25109"/>
                    <a:pt x="3581" y="25094"/>
                  </a:cubicBezTo>
                  <a:cubicBezTo>
                    <a:pt x="3551" y="25078"/>
                    <a:pt x="3520" y="25063"/>
                    <a:pt x="3490" y="25048"/>
                  </a:cubicBezTo>
                  <a:cubicBezTo>
                    <a:pt x="3459" y="25033"/>
                    <a:pt x="3444" y="25017"/>
                    <a:pt x="3429" y="25002"/>
                  </a:cubicBezTo>
                  <a:cubicBezTo>
                    <a:pt x="3398" y="25002"/>
                    <a:pt x="3383" y="24987"/>
                    <a:pt x="3368" y="24972"/>
                  </a:cubicBezTo>
                  <a:cubicBezTo>
                    <a:pt x="3353" y="24957"/>
                    <a:pt x="3337" y="24941"/>
                    <a:pt x="3322" y="24926"/>
                  </a:cubicBezTo>
                  <a:cubicBezTo>
                    <a:pt x="3307" y="24911"/>
                    <a:pt x="3292" y="24896"/>
                    <a:pt x="3276" y="24880"/>
                  </a:cubicBezTo>
                  <a:lnTo>
                    <a:pt x="3261" y="24865"/>
                  </a:lnTo>
                  <a:lnTo>
                    <a:pt x="3261" y="24850"/>
                  </a:lnTo>
                  <a:lnTo>
                    <a:pt x="3246" y="24850"/>
                  </a:lnTo>
                  <a:lnTo>
                    <a:pt x="3246" y="24835"/>
                  </a:lnTo>
                  <a:cubicBezTo>
                    <a:pt x="3261" y="24804"/>
                    <a:pt x="3261" y="24774"/>
                    <a:pt x="3261" y="24743"/>
                  </a:cubicBezTo>
                  <a:cubicBezTo>
                    <a:pt x="3261" y="24713"/>
                    <a:pt x="3261" y="24682"/>
                    <a:pt x="3246" y="24652"/>
                  </a:cubicBezTo>
                  <a:cubicBezTo>
                    <a:pt x="3246" y="24621"/>
                    <a:pt x="3231" y="24606"/>
                    <a:pt x="3231" y="24591"/>
                  </a:cubicBezTo>
                  <a:cubicBezTo>
                    <a:pt x="3231" y="24560"/>
                    <a:pt x="3216" y="24530"/>
                    <a:pt x="3216" y="24499"/>
                  </a:cubicBezTo>
                  <a:cubicBezTo>
                    <a:pt x="3216" y="24499"/>
                    <a:pt x="3216" y="24484"/>
                    <a:pt x="3216" y="24469"/>
                  </a:cubicBezTo>
                  <a:lnTo>
                    <a:pt x="3216" y="24423"/>
                  </a:lnTo>
                  <a:lnTo>
                    <a:pt x="3216" y="24408"/>
                  </a:lnTo>
                  <a:cubicBezTo>
                    <a:pt x="3216" y="24393"/>
                    <a:pt x="3216" y="24378"/>
                    <a:pt x="3231" y="24362"/>
                  </a:cubicBezTo>
                  <a:cubicBezTo>
                    <a:pt x="3231" y="24347"/>
                    <a:pt x="3246" y="24332"/>
                    <a:pt x="3246" y="24317"/>
                  </a:cubicBezTo>
                  <a:lnTo>
                    <a:pt x="3261" y="24301"/>
                  </a:lnTo>
                  <a:lnTo>
                    <a:pt x="3261" y="24286"/>
                  </a:lnTo>
                  <a:cubicBezTo>
                    <a:pt x="3276" y="24271"/>
                    <a:pt x="3292" y="24256"/>
                    <a:pt x="3307" y="24240"/>
                  </a:cubicBezTo>
                  <a:cubicBezTo>
                    <a:pt x="3337" y="24210"/>
                    <a:pt x="3353" y="24195"/>
                    <a:pt x="3383" y="24164"/>
                  </a:cubicBezTo>
                  <a:cubicBezTo>
                    <a:pt x="3414" y="24149"/>
                    <a:pt x="3444" y="24119"/>
                    <a:pt x="3490" y="24103"/>
                  </a:cubicBezTo>
                  <a:cubicBezTo>
                    <a:pt x="3520" y="24073"/>
                    <a:pt x="3566" y="24058"/>
                    <a:pt x="3612" y="24027"/>
                  </a:cubicBezTo>
                  <a:cubicBezTo>
                    <a:pt x="3642" y="24012"/>
                    <a:pt x="3688" y="24012"/>
                    <a:pt x="3718" y="23997"/>
                  </a:cubicBezTo>
                  <a:cubicBezTo>
                    <a:pt x="3764" y="23981"/>
                    <a:pt x="3810" y="23966"/>
                    <a:pt x="3855" y="23951"/>
                  </a:cubicBezTo>
                  <a:cubicBezTo>
                    <a:pt x="3886" y="23936"/>
                    <a:pt x="3901" y="23936"/>
                    <a:pt x="3932" y="23920"/>
                  </a:cubicBezTo>
                  <a:cubicBezTo>
                    <a:pt x="3962" y="23920"/>
                    <a:pt x="3993" y="23905"/>
                    <a:pt x="4008" y="23890"/>
                  </a:cubicBezTo>
                  <a:cubicBezTo>
                    <a:pt x="4023" y="23860"/>
                    <a:pt x="4038" y="23844"/>
                    <a:pt x="4053" y="23829"/>
                  </a:cubicBezTo>
                  <a:cubicBezTo>
                    <a:pt x="4069" y="23799"/>
                    <a:pt x="4069" y="23768"/>
                    <a:pt x="4069" y="23753"/>
                  </a:cubicBezTo>
                  <a:lnTo>
                    <a:pt x="4084" y="23738"/>
                  </a:lnTo>
                  <a:cubicBezTo>
                    <a:pt x="4084" y="23707"/>
                    <a:pt x="4084" y="23692"/>
                    <a:pt x="4084" y="23677"/>
                  </a:cubicBezTo>
                  <a:cubicBezTo>
                    <a:pt x="4099" y="23631"/>
                    <a:pt x="4114" y="23585"/>
                    <a:pt x="4130" y="23555"/>
                  </a:cubicBezTo>
                  <a:cubicBezTo>
                    <a:pt x="4130" y="23540"/>
                    <a:pt x="4130" y="23524"/>
                    <a:pt x="4145" y="23524"/>
                  </a:cubicBezTo>
                  <a:lnTo>
                    <a:pt x="4175" y="23463"/>
                  </a:lnTo>
                  <a:cubicBezTo>
                    <a:pt x="4191" y="23448"/>
                    <a:pt x="4206" y="23418"/>
                    <a:pt x="4221" y="23402"/>
                  </a:cubicBezTo>
                  <a:cubicBezTo>
                    <a:pt x="4236" y="23387"/>
                    <a:pt x="4252" y="23372"/>
                    <a:pt x="4267" y="23357"/>
                  </a:cubicBezTo>
                  <a:cubicBezTo>
                    <a:pt x="4297" y="23341"/>
                    <a:pt x="4312" y="23326"/>
                    <a:pt x="4343" y="23311"/>
                  </a:cubicBezTo>
                  <a:cubicBezTo>
                    <a:pt x="4358" y="23296"/>
                    <a:pt x="4373" y="23296"/>
                    <a:pt x="4389" y="23281"/>
                  </a:cubicBezTo>
                  <a:cubicBezTo>
                    <a:pt x="4404" y="23281"/>
                    <a:pt x="4419" y="23281"/>
                    <a:pt x="4434" y="23265"/>
                  </a:cubicBezTo>
                  <a:close/>
                  <a:moveTo>
                    <a:pt x="844" y="23615"/>
                  </a:moveTo>
                  <a:lnTo>
                    <a:pt x="844" y="23615"/>
                  </a:lnTo>
                  <a:cubicBezTo>
                    <a:pt x="846" y="23616"/>
                    <a:pt x="849" y="23616"/>
                    <a:pt x="854" y="23616"/>
                  </a:cubicBezTo>
                  <a:lnTo>
                    <a:pt x="915" y="23692"/>
                  </a:lnTo>
                  <a:cubicBezTo>
                    <a:pt x="961" y="23722"/>
                    <a:pt x="991" y="23768"/>
                    <a:pt x="1037" y="23799"/>
                  </a:cubicBezTo>
                  <a:cubicBezTo>
                    <a:pt x="1067" y="23829"/>
                    <a:pt x="1098" y="23860"/>
                    <a:pt x="1128" y="23875"/>
                  </a:cubicBezTo>
                  <a:lnTo>
                    <a:pt x="1143" y="23890"/>
                  </a:lnTo>
                  <a:cubicBezTo>
                    <a:pt x="1189" y="23920"/>
                    <a:pt x="1235" y="23951"/>
                    <a:pt x="1281" y="23981"/>
                  </a:cubicBezTo>
                  <a:cubicBezTo>
                    <a:pt x="1326" y="24012"/>
                    <a:pt x="1357" y="24042"/>
                    <a:pt x="1418" y="24073"/>
                  </a:cubicBezTo>
                  <a:cubicBezTo>
                    <a:pt x="1448" y="24103"/>
                    <a:pt x="1494" y="24134"/>
                    <a:pt x="1524" y="24149"/>
                  </a:cubicBezTo>
                  <a:lnTo>
                    <a:pt x="1540" y="24149"/>
                  </a:lnTo>
                  <a:cubicBezTo>
                    <a:pt x="1585" y="24179"/>
                    <a:pt x="1631" y="24195"/>
                    <a:pt x="1661" y="24225"/>
                  </a:cubicBezTo>
                  <a:cubicBezTo>
                    <a:pt x="1768" y="24271"/>
                    <a:pt x="1860" y="24317"/>
                    <a:pt x="1951" y="24362"/>
                  </a:cubicBezTo>
                  <a:cubicBezTo>
                    <a:pt x="2119" y="24438"/>
                    <a:pt x="2286" y="24530"/>
                    <a:pt x="2484" y="24621"/>
                  </a:cubicBezTo>
                  <a:cubicBezTo>
                    <a:pt x="2576" y="24667"/>
                    <a:pt x="2652" y="24713"/>
                    <a:pt x="2743" y="24758"/>
                  </a:cubicBezTo>
                  <a:cubicBezTo>
                    <a:pt x="2819" y="24804"/>
                    <a:pt x="2911" y="24850"/>
                    <a:pt x="2987" y="24911"/>
                  </a:cubicBezTo>
                  <a:lnTo>
                    <a:pt x="3033" y="24941"/>
                  </a:lnTo>
                  <a:lnTo>
                    <a:pt x="3033" y="24957"/>
                  </a:lnTo>
                  <a:cubicBezTo>
                    <a:pt x="3078" y="25033"/>
                    <a:pt x="3170" y="25109"/>
                    <a:pt x="3276" y="25185"/>
                  </a:cubicBezTo>
                  <a:lnTo>
                    <a:pt x="3307" y="25185"/>
                  </a:lnTo>
                  <a:lnTo>
                    <a:pt x="3307" y="25200"/>
                  </a:lnTo>
                  <a:lnTo>
                    <a:pt x="3322" y="25200"/>
                  </a:lnTo>
                  <a:lnTo>
                    <a:pt x="3337" y="25216"/>
                  </a:lnTo>
                  <a:cubicBezTo>
                    <a:pt x="3383" y="25231"/>
                    <a:pt x="3429" y="25246"/>
                    <a:pt x="3475" y="25261"/>
                  </a:cubicBezTo>
                  <a:cubicBezTo>
                    <a:pt x="3520" y="25276"/>
                    <a:pt x="3566" y="25292"/>
                    <a:pt x="3627" y="25307"/>
                  </a:cubicBezTo>
                  <a:cubicBezTo>
                    <a:pt x="3688" y="25322"/>
                    <a:pt x="3749" y="25322"/>
                    <a:pt x="3794" y="25322"/>
                  </a:cubicBezTo>
                  <a:lnTo>
                    <a:pt x="3825" y="25322"/>
                  </a:lnTo>
                  <a:cubicBezTo>
                    <a:pt x="3871" y="25322"/>
                    <a:pt x="3916" y="25322"/>
                    <a:pt x="3947" y="25307"/>
                  </a:cubicBezTo>
                  <a:cubicBezTo>
                    <a:pt x="4069" y="25307"/>
                    <a:pt x="4175" y="25292"/>
                    <a:pt x="4282" y="25261"/>
                  </a:cubicBezTo>
                  <a:cubicBezTo>
                    <a:pt x="4373" y="25246"/>
                    <a:pt x="4480" y="25216"/>
                    <a:pt x="4587" y="25185"/>
                  </a:cubicBezTo>
                  <a:cubicBezTo>
                    <a:pt x="4632" y="25170"/>
                    <a:pt x="4693" y="25155"/>
                    <a:pt x="4739" y="25124"/>
                  </a:cubicBezTo>
                  <a:cubicBezTo>
                    <a:pt x="4785" y="25109"/>
                    <a:pt x="4831" y="25094"/>
                    <a:pt x="4876" y="25078"/>
                  </a:cubicBezTo>
                  <a:cubicBezTo>
                    <a:pt x="4903" y="25078"/>
                    <a:pt x="4929" y="25078"/>
                    <a:pt x="4956" y="25068"/>
                  </a:cubicBezTo>
                  <a:lnTo>
                    <a:pt x="4956" y="25068"/>
                  </a:lnTo>
                  <a:cubicBezTo>
                    <a:pt x="4952" y="25073"/>
                    <a:pt x="4952" y="25078"/>
                    <a:pt x="4952" y="25078"/>
                  </a:cubicBezTo>
                  <a:cubicBezTo>
                    <a:pt x="4937" y="25078"/>
                    <a:pt x="4937" y="25094"/>
                    <a:pt x="4922" y="25109"/>
                  </a:cubicBezTo>
                  <a:cubicBezTo>
                    <a:pt x="4831" y="25170"/>
                    <a:pt x="4739" y="25246"/>
                    <a:pt x="4648" y="25292"/>
                  </a:cubicBezTo>
                  <a:cubicBezTo>
                    <a:pt x="4602" y="25322"/>
                    <a:pt x="4572" y="25337"/>
                    <a:pt x="4541" y="25353"/>
                  </a:cubicBezTo>
                  <a:cubicBezTo>
                    <a:pt x="4495" y="25368"/>
                    <a:pt x="4450" y="25383"/>
                    <a:pt x="4404" y="25398"/>
                  </a:cubicBezTo>
                  <a:cubicBezTo>
                    <a:pt x="4328" y="25429"/>
                    <a:pt x="4236" y="25444"/>
                    <a:pt x="4130" y="25459"/>
                  </a:cubicBezTo>
                  <a:cubicBezTo>
                    <a:pt x="4084" y="25475"/>
                    <a:pt x="4038" y="25475"/>
                    <a:pt x="3993" y="25490"/>
                  </a:cubicBezTo>
                  <a:lnTo>
                    <a:pt x="3886" y="25505"/>
                  </a:lnTo>
                  <a:cubicBezTo>
                    <a:pt x="3825" y="25520"/>
                    <a:pt x="3749" y="25520"/>
                    <a:pt x="3688" y="25535"/>
                  </a:cubicBezTo>
                  <a:lnTo>
                    <a:pt x="3642" y="25551"/>
                  </a:lnTo>
                  <a:cubicBezTo>
                    <a:pt x="3535" y="25566"/>
                    <a:pt x="3444" y="25581"/>
                    <a:pt x="3337" y="25581"/>
                  </a:cubicBezTo>
                  <a:lnTo>
                    <a:pt x="3292" y="25581"/>
                  </a:lnTo>
                  <a:cubicBezTo>
                    <a:pt x="3231" y="25581"/>
                    <a:pt x="3155" y="25581"/>
                    <a:pt x="3094" y="25596"/>
                  </a:cubicBezTo>
                  <a:lnTo>
                    <a:pt x="3078" y="25596"/>
                  </a:lnTo>
                  <a:cubicBezTo>
                    <a:pt x="3033" y="25596"/>
                    <a:pt x="2987" y="25581"/>
                    <a:pt x="2941" y="25581"/>
                  </a:cubicBezTo>
                  <a:cubicBezTo>
                    <a:pt x="2880" y="25581"/>
                    <a:pt x="2819" y="25566"/>
                    <a:pt x="2774" y="25551"/>
                  </a:cubicBezTo>
                  <a:cubicBezTo>
                    <a:pt x="2728" y="25535"/>
                    <a:pt x="2667" y="25520"/>
                    <a:pt x="2621" y="25520"/>
                  </a:cubicBezTo>
                  <a:cubicBezTo>
                    <a:pt x="2576" y="25505"/>
                    <a:pt x="2545" y="25490"/>
                    <a:pt x="2499" y="25475"/>
                  </a:cubicBezTo>
                  <a:cubicBezTo>
                    <a:pt x="2438" y="25444"/>
                    <a:pt x="2378" y="25414"/>
                    <a:pt x="2317" y="25383"/>
                  </a:cubicBezTo>
                  <a:cubicBezTo>
                    <a:pt x="2149" y="25292"/>
                    <a:pt x="1966" y="25185"/>
                    <a:pt x="1753" y="25033"/>
                  </a:cubicBezTo>
                  <a:cubicBezTo>
                    <a:pt x="1707" y="24987"/>
                    <a:pt x="1661" y="24957"/>
                    <a:pt x="1616" y="24926"/>
                  </a:cubicBezTo>
                  <a:lnTo>
                    <a:pt x="1601" y="24896"/>
                  </a:lnTo>
                  <a:lnTo>
                    <a:pt x="1570" y="24865"/>
                  </a:lnTo>
                  <a:cubicBezTo>
                    <a:pt x="1540" y="24850"/>
                    <a:pt x="1524" y="24819"/>
                    <a:pt x="1494" y="24789"/>
                  </a:cubicBezTo>
                  <a:cubicBezTo>
                    <a:pt x="1463" y="24758"/>
                    <a:pt x="1433" y="24728"/>
                    <a:pt x="1402" y="24697"/>
                  </a:cubicBezTo>
                  <a:lnTo>
                    <a:pt x="1387" y="24697"/>
                  </a:lnTo>
                  <a:lnTo>
                    <a:pt x="1387" y="24682"/>
                  </a:lnTo>
                  <a:cubicBezTo>
                    <a:pt x="1311" y="24545"/>
                    <a:pt x="1235" y="24408"/>
                    <a:pt x="1143" y="24271"/>
                  </a:cubicBezTo>
                  <a:cubicBezTo>
                    <a:pt x="1067" y="24119"/>
                    <a:pt x="991" y="23981"/>
                    <a:pt x="930" y="23860"/>
                  </a:cubicBezTo>
                  <a:cubicBezTo>
                    <a:pt x="901" y="23787"/>
                    <a:pt x="872" y="23702"/>
                    <a:pt x="844" y="23615"/>
                  </a:cubicBezTo>
                  <a:close/>
                  <a:moveTo>
                    <a:pt x="21270" y="21605"/>
                  </a:moveTo>
                  <a:cubicBezTo>
                    <a:pt x="21270" y="21605"/>
                    <a:pt x="21270" y="21605"/>
                    <a:pt x="21270" y="21620"/>
                  </a:cubicBezTo>
                  <a:cubicBezTo>
                    <a:pt x="21255" y="21635"/>
                    <a:pt x="21240" y="21650"/>
                    <a:pt x="21224" y="21666"/>
                  </a:cubicBezTo>
                  <a:cubicBezTo>
                    <a:pt x="21209" y="21696"/>
                    <a:pt x="21194" y="21726"/>
                    <a:pt x="21179" y="21742"/>
                  </a:cubicBezTo>
                  <a:cubicBezTo>
                    <a:pt x="21148" y="21772"/>
                    <a:pt x="21133" y="21803"/>
                    <a:pt x="21118" y="21833"/>
                  </a:cubicBezTo>
                  <a:cubicBezTo>
                    <a:pt x="21087" y="21879"/>
                    <a:pt x="21072" y="21909"/>
                    <a:pt x="21042" y="21940"/>
                  </a:cubicBezTo>
                  <a:cubicBezTo>
                    <a:pt x="21011" y="21985"/>
                    <a:pt x="20996" y="22031"/>
                    <a:pt x="20965" y="22062"/>
                  </a:cubicBezTo>
                  <a:cubicBezTo>
                    <a:pt x="20904" y="22153"/>
                    <a:pt x="20843" y="22245"/>
                    <a:pt x="20783" y="22336"/>
                  </a:cubicBezTo>
                  <a:cubicBezTo>
                    <a:pt x="20737" y="22412"/>
                    <a:pt x="20691" y="22488"/>
                    <a:pt x="20645" y="22564"/>
                  </a:cubicBezTo>
                  <a:cubicBezTo>
                    <a:pt x="20600" y="22641"/>
                    <a:pt x="20569" y="22702"/>
                    <a:pt x="20524" y="22778"/>
                  </a:cubicBezTo>
                  <a:cubicBezTo>
                    <a:pt x="20493" y="22854"/>
                    <a:pt x="20447" y="22915"/>
                    <a:pt x="20402" y="22991"/>
                  </a:cubicBezTo>
                  <a:cubicBezTo>
                    <a:pt x="20371" y="23067"/>
                    <a:pt x="20325" y="23128"/>
                    <a:pt x="20280" y="23189"/>
                  </a:cubicBezTo>
                  <a:lnTo>
                    <a:pt x="20265" y="23220"/>
                  </a:lnTo>
                  <a:lnTo>
                    <a:pt x="20249" y="23250"/>
                  </a:lnTo>
                  <a:cubicBezTo>
                    <a:pt x="20219" y="23296"/>
                    <a:pt x="20173" y="23326"/>
                    <a:pt x="20143" y="23372"/>
                  </a:cubicBezTo>
                  <a:lnTo>
                    <a:pt x="20097" y="23433"/>
                  </a:lnTo>
                  <a:lnTo>
                    <a:pt x="20051" y="23494"/>
                  </a:lnTo>
                  <a:cubicBezTo>
                    <a:pt x="20021" y="23540"/>
                    <a:pt x="19990" y="23570"/>
                    <a:pt x="19960" y="23616"/>
                  </a:cubicBezTo>
                  <a:cubicBezTo>
                    <a:pt x="19914" y="23677"/>
                    <a:pt x="19853" y="23738"/>
                    <a:pt x="19807" y="23814"/>
                  </a:cubicBezTo>
                  <a:lnTo>
                    <a:pt x="19777" y="23844"/>
                  </a:lnTo>
                  <a:cubicBezTo>
                    <a:pt x="19731" y="23890"/>
                    <a:pt x="19686" y="23951"/>
                    <a:pt x="19655" y="23997"/>
                  </a:cubicBezTo>
                  <a:lnTo>
                    <a:pt x="19640" y="23997"/>
                  </a:lnTo>
                  <a:lnTo>
                    <a:pt x="19625" y="24012"/>
                  </a:lnTo>
                  <a:cubicBezTo>
                    <a:pt x="19564" y="24073"/>
                    <a:pt x="19503" y="24134"/>
                    <a:pt x="19442" y="24179"/>
                  </a:cubicBezTo>
                  <a:cubicBezTo>
                    <a:pt x="19442" y="24195"/>
                    <a:pt x="19427" y="24195"/>
                    <a:pt x="19427" y="24195"/>
                  </a:cubicBezTo>
                  <a:lnTo>
                    <a:pt x="19411" y="24210"/>
                  </a:lnTo>
                  <a:lnTo>
                    <a:pt x="19335" y="24271"/>
                  </a:lnTo>
                  <a:cubicBezTo>
                    <a:pt x="19305" y="24301"/>
                    <a:pt x="19259" y="24332"/>
                    <a:pt x="19228" y="24362"/>
                  </a:cubicBezTo>
                  <a:cubicBezTo>
                    <a:pt x="19168" y="24408"/>
                    <a:pt x="19107" y="24469"/>
                    <a:pt x="19046" y="24515"/>
                  </a:cubicBezTo>
                  <a:lnTo>
                    <a:pt x="18939" y="24621"/>
                  </a:lnTo>
                  <a:cubicBezTo>
                    <a:pt x="18863" y="24697"/>
                    <a:pt x="18771" y="24774"/>
                    <a:pt x="18695" y="24835"/>
                  </a:cubicBezTo>
                  <a:cubicBezTo>
                    <a:pt x="18665" y="24865"/>
                    <a:pt x="18634" y="24880"/>
                    <a:pt x="18604" y="24911"/>
                  </a:cubicBezTo>
                  <a:cubicBezTo>
                    <a:pt x="18573" y="24926"/>
                    <a:pt x="18543" y="24957"/>
                    <a:pt x="18512" y="24972"/>
                  </a:cubicBezTo>
                  <a:cubicBezTo>
                    <a:pt x="18467" y="25002"/>
                    <a:pt x="18406" y="25033"/>
                    <a:pt x="18360" y="25063"/>
                  </a:cubicBezTo>
                  <a:cubicBezTo>
                    <a:pt x="18299" y="25078"/>
                    <a:pt x="18238" y="25109"/>
                    <a:pt x="18177" y="25124"/>
                  </a:cubicBezTo>
                  <a:cubicBezTo>
                    <a:pt x="18101" y="25139"/>
                    <a:pt x="18040" y="25155"/>
                    <a:pt x="17979" y="25185"/>
                  </a:cubicBezTo>
                  <a:cubicBezTo>
                    <a:pt x="17933" y="25185"/>
                    <a:pt x="17872" y="25200"/>
                    <a:pt x="17827" y="25216"/>
                  </a:cubicBezTo>
                  <a:cubicBezTo>
                    <a:pt x="17705" y="25261"/>
                    <a:pt x="17598" y="25292"/>
                    <a:pt x="17492" y="25337"/>
                  </a:cubicBezTo>
                  <a:cubicBezTo>
                    <a:pt x="17461" y="25353"/>
                    <a:pt x="17446" y="25353"/>
                    <a:pt x="17431" y="25368"/>
                  </a:cubicBezTo>
                  <a:lnTo>
                    <a:pt x="17370" y="25383"/>
                  </a:lnTo>
                  <a:cubicBezTo>
                    <a:pt x="17202" y="25444"/>
                    <a:pt x="17065" y="25505"/>
                    <a:pt x="16928" y="25535"/>
                  </a:cubicBezTo>
                  <a:cubicBezTo>
                    <a:pt x="16806" y="25581"/>
                    <a:pt x="16699" y="25612"/>
                    <a:pt x="16577" y="25642"/>
                  </a:cubicBezTo>
                  <a:cubicBezTo>
                    <a:pt x="16410" y="25688"/>
                    <a:pt x="16227" y="25718"/>
                    <a:pt x="16090" y="25749"/>
                  </a:cubicBezTo>
                  <a:cubicBezTo>
                    <a:pt x="15938" y="25794"/>
                    <a:pt x="15785" y="25825"/>
                    <a:pt x="15633" y="25855"/>
                  </a:cubicBezTo>
                  <a:lnTo>
                    <a:pt x="15602" y="25855"/>
                  </a:lnTo>
                  <a:cubicBezTo>
                    <a:pt x="15541" y="25871"/>
                    <a:pt x="15465" y="25886"/>
                    <a:pt x="15404" y="25886"/>
                  </a:cubicBezTo>
                  <a:cubicBezTo>
                    <a:pt x="15313" y="25901"/>
                    <a:pt x="15221" y="25901"/>
                    <a:pt x="15145" y="25916"/>
                  </a:cubicBezTo>
                  <a:cubicBezTo>
                    <a:pt x="15069" y="25916"/>
                    <a:pt x="14993" y="25916"/>
                    <a:pt x="14901" y="25932"/>
                  </a:cubicBezTo>
                  <a:cubicBezTo>
                    <a:pt x="14871" y="25932"/>
                    <a:pt x="14825" y="25932"/>
                    <a:pt x="14795" y="25947"/>
                  </a:cubicBezTo>
                  <a:lnTo>
                    <a:pt x="14780" y="25947"/>
                  </a:lnTo>
                  <a:lnTo>
                    <a:pt x="14810" y="25916"/>
                  </a:lnTo>
                  <a:cubicBezTo>
                    <a:pt x="14932" y="25794"/>
                    <a:pt x="15054" y="25688"/>
                    <a:pt x="15160" y="25566"/>
                  </a:cubicBezTo>
                  <a:lnTo>
                    <a:pt x="15206" y="25520"/>
                  </a:lnTo>
                  <a:cubicBezTo>
                    <a:pt x="15237" y="25490"/>
                    <a:pt x="15282" y="25444"/>
                    <a:pt x="15328" y="25414"/>
                  </a:cubicBezTo>
                  <a:cubicBezTo>
                    <a:pt x="15374" y="25353"/>
                    <a:pt x="15435" y="25307"/>
                    <a:pt x="15496" y="25261"/>
                  </a:cubicBezTo>
                  <a:cubicBezTo>
                    <a:pt x="15587" y="25185"/>
                    <a:pt x="15694" y="25109"/>
                    <a:pt x="15785" y="25033"/>
                  </a:cubicBezTo>
                  <a:lnTo>
                    <a:pt x="15877" y="24972"/>
                  </a:lnTo>
                  <a:cubicBezTo>
                    <a:pt x="15953" y="24926"/>
                    <a:pt x="16029" y="24880"/>
                    <a:pt x="16090" y="24835"/>
                  </a:cubicBezTo>
                  <a:cubicBezTo>
                    <a:pt x="16227" y="24728"/>
                    <a:pt x="16349" y="24652"/>
                    <a:pt x="16471" y="24560"/>
                  </a:cubicBezTo>
                  <a:cubicBezTo>
                    <a:pt x="16532" y="24515"/>
                    <a:pt x="16608" y="24454"/>
                    <a:pt x="16669" y="24408"/>
                  </a:cubicBezTo>
                  <a:cubicBezTo>
                    <a:pt x="16715" y="24362"/>
                    <a:pt x="16775" y="24332"/>
                    <a:pt x="16836" y="24301"/>
                  </a:cubicBezTo>
                  <a:lnTo>
                    <a:pt x="16852" y="24271"/>
                  </a:lnTo>
                  <a:cubicBezTo>
                    <a:pt x="16943" y="24225"/>
                    <a:pt x="17019" y="24179"/>
                    <a:pt x="17095" y="24134"/>
                  </a:cubicBezTo>
                  <a:cubicBezTo>
                    <a:pt x="17233" y="24058"/>
                    <a:pt x="17354" y="23981"/>
                    <a:pt x="17492" y="23905"/>
                  </a:cubicBezTo>
                  <a:cubicBezTo>
                    <a:pt x="17553" y="23860"/>
                    <a:pt x="17629" y="23799"/>
                    <a:pt x="17690" y="23753"/>
                  </a:cubicBezTo>
                  <a:cubicBezTo>
                    <a:pt x="17751" y="23707"/>
                    <a:pt x="17812" y="23646"/>
                    <a:pt x="17872" y="23585"/>
                  </a:cubicBezTo>
                  <a:lnTo>
                    <a:pt x="18010" y="23479"/>
                  </a:lnTo>
                  <a:lnTo>
                    <a:pt x="18055" y="23433"/>
                  </a:lnTo>
                  <a:cubicBezTo>
                    <a:pt x="18101" y="23387"/>
                    <a:pt x="18162" y="23326"/>
                    <a:pt x="18223" y="23281"/>
                  </a:cubicBezTo>
                  <a:cubicBezTo>
                    <a:pt x="18269" y="23250"/>
                    <a:pt x="18314" y="23204"/>
                    <a:pt x="18375" y="23174"/>
                  </a:cubicBezTo>
                  <a:cubicBezTo>
                    <a:pt x="18421" y="23143"/>
                    <a:pt x="18467" y="23113"/>
                    <a:pt x="18497" y="23082"/>
                  </a:cubicBezTo>
                  <a:lnTo>
                    <a:pt x="18512" y="23067"/>
                  </a:lnTo>
                  <a:cubicBezTo>
                    <a:pt x="18523" y="23062"/>
                    <a:pt x="18533" y="23057"/>
                    <a:pt x="18543" y="23052"/>
                  </a:cubicBezTo>
                  <a:lnTo>
                    <a:pt x="18543" y="23052"/>
                  </a:lnTo>
                  <a:cubicBezTo>
                    <a:pt x="18497" y="23067"/>
                    <a:pt x="18467" y="23082"/>
                    <a:pt x="18436" y="23098"/>
                  </a:cubicBezTo>
                  <a:cubicBezTo>
                    <a:pt x="18360" y="23143"/>
                    <a:pt x="18284" y="23174"/>
                    <a:pt x="18208" y="23220"/>
                  </a:cubicBezTo>
                  <a:cubicBezTo>
                    <a:pt x="18147" y="23265"/>
                    <a:pt x="18101" y="23296"/>
                    <a:pt x="18040" y="23341"/>
                  </a:cubicBezTo>
                  <a:lnTo>
                    <a:pt x="18010" y="23357"/>
                  </a:lnTo>
                  <a:cubicBezTo>
                    <a:pt x="17949" y="23387"/>
                    <a:pt x="17903" y="23418"/>
                    <a:pt x="17842" y="23463"/>
                  </a:cubicBezTo>
                  <a:lnTo>
                    <a:pt x="17812" y="23479"/>
                  </a:lnTo>
                  <a:lnTo>
                    <a:pt x="17674" y="23570"/>
                  </a:lnTo>
                  <a:lnTo>
                    <a:pt x="17629" y="23601"/>
                  </a:lnTo>
                  <a:cubicBezTo>
                    <a:pt x="17537" y="23646"/>
                    <a:pt x="17461" y="23692"/>
                    <a:pt x="17385" y="23738"/>
                  </a:cubicBezTo>
                  <a:cubicBezTo>
                    <a:pt x="17370" y="23753"/>
                    <a:pt x="17339" y="23768"/>
                    <a:pt x="17309" y="23783"/>
                  </a:cubicBezTo>
                  <a:cubicBezTo>
                    <a:pt x="17248" y="23814"/>
                    <a:pt x="17187" y="23844"/>
                    <a:pt x="17141" y="23875"/>
                  </a:cubicBezTo>
                  <a:cubicBezTo>
                    <a:pt x="17095" y="23890"/>
                    <a:pt x="17050" y="23920"/>
                    <a:pt x="17004" y="23936"/>
                  </a:cubicBezTo>
                  <a:cubicBezTo>
                    <a:pt x="16928" y="23981"/>
                    <a:pt x="16867" y="24027"/>
                    <a:pt x="16791" y="24058"/>
                  </a:cubicBezTo>
                  <a:cubicBezTo>
                    <a:pt x="16730" y="24103"/>
                    <a:pt x="16654" y="24149"/>
                    <a:pt x="16577" y="24210"/>
                  </a:cubicBezTo>
                  <a:cubicBezTo>
                    <a:pt x="16501" y="24256"/>
                    <a:pt x="16440" y="24301"/>
                    <a:pt x="16395" y="24332"/>
                  </a:cubicBezTo>
                  <a:cubicBezTo>
                    <a:pt x="16334" y="24393"/>
                    <a:pt x="16257" y="24438"/>
                    <a:pt x="16197" y="24484"/>
                  </a:cubicBezTo>
                  <a:cubicBezTo>
                    <a:pt x="16059" y="24591"/>
                    <a:pt x="15938" y="24682"/>
                    <a:pt x="15816" y="24758"/>
                  </a:cubicBezTo>
                  <a:lnTo>
                    <a:pt x="15739" y="24819"/>
                  </a:lnTo>
                  <a:cubicBezTo>
                    <a:pt x="15633" y="24880"/>
                    <a:pt x="15526" y="24957"/>
                    <a:pt x="15435" y="25033"/>
                  </a:cubicBezTo>
                  <a:cubicBezTo>
                    <a:pt x="15359" y="25094"/>
                    <a:pt x="15298" y="25139"/>
                    <a:pt x="15237" y="25200"/>
                  </a:cubicBezTo>
                  <a:cubicBezTo>
                    <a:pt x="15176" y="25246"/>
                    <a:pt x="15130" y="25292"/>
                    <a:pt x="15084" y="25337"/>
                  </a:cubicBezTo>
                  <a:lnTo>
                    <a:pt x="15069" y="25353"/>
                  </a:lnTo>
                  <a:cubicBezTo>
                    <a:pt x="14974" y="25448"/>
                    <a:pt x="14866" y="25556"/>
                    <a:pt x="14757" y="25665"/>
                  </a:cubicBezTo>
                  <a:lnTo>
                    <a:pt x="14757" y="25665"/>
                  </a:lnTo>
                  <a:cubicBezTo>
                    <a:pt x="14785" y="25583"/>
                    <a:pt x="14813" y="25514"/>
                    <a:pt x="14841" y="25444"/>
                  </a:cubicBezTo>
                  <a:cubicBezTo>
                    <a:pt x="14871" y="25383"/>
                    <a:pt x="14901" y="25307"/>
                    <a:pt x="14932" y="25246"/>
                  </a:cubicBezTo>
                  <a:lnTo>
                    <a:pt x="14947" y="25200"/>
                  </a:lnTo>
                  <a:cubicBezTo>
                    <a:pt x="14962" y="25170"/>
                    <a:pt x="14978" y="25155"/>
                    <a:pt x="14993" y="25124"/>
                  </a:cubicBezTo>
                  <a:lnTo>
                    <a:pt x="14993" y="25109"/>
                  </a:lnTo>
                  <a:lnTo>
                    <a:pt x="15008" y="25078"/>
                  </a:lnTo>
                  <a:cubicBezTo>
                    <a:pt x="15023" y="25063"/>
                    <a:pt x="15023" y="25048"/>
                    <a:pt x="15023" y="25033"/>
                  </a:cubicBezTo>
                  <a:lnTo>
                    <a:pt x="15039" y="25017"/>
                  </a:lnTo>
                  <a:cubicBezTo>
                    <a:pt x="15054" y="24987"/>
                    <a:pt x="15069" y="24957"/>
                    <a:pt x="15084" y="24941"/>
                  </a:cubicBezTo>
                  <a:lnTo>
                    <a:pt x="15100" y="24896"/>
                  </a:lnTo>
                  <a:cubicBezTo>
                    <a:pt x="15100" y="24880"/>
                    <a:pt x="15115" y="24850"/>
                    <a:pt x="15130" y="24835"/>
                  </a:cubicBezTo>
                  <a:lnTo>
                    <a:pt x="15145" y="24804"/>
                  </a:lnTo>
                  <a:lnTo>
                    <a:pt x="15160" y="24774"/>
                  </a:lnTo>
                  <a:lnTo>
                    <a:pt x="15206" y="24697"/>
                  </a:lnTo>
                  <a:lnTo>
                    <a:pt x="15389" y="24347"/>
                  </a:lnTo>
                  <a:lnTo>
                    <a:pt x="15435" y="24271"/>
                  </a:lnTo>
                  <a:cubicBezTo>
                    <a:pt x="15480" y="24195"/>
                    <a:pt x="15511" y="24134"/>
                    <a:pt x="15557" y="24058"/>
                  </a:cubicBezTo>
                  <a:cubicBezTo>
                    <a:pt x="15602" y="23997"/>
                    <a:pt x="15633" y="23936"/>
                    <a:pt x="15679" y="23890"/>
                  </a:cubicBezTo>
                  <a:lnTo>
                    <a:pt x="15679" y="23875"/>
                  </a:lnTo>
                  <a:lnTo>
                    <a:pt x="15694" y="23860"/>
                  </a:lnTo>
                  <a:cubicBezTo>
                    <a:pt x="15724" y="23829"/>
                    <a:pt x="15739" y="23799"/>
                    <a:pt x="15770" y="23768"/>
                  </a:cubicBezTo>
                  <a:cubicBezTo>
                    <a:pt x="15785" y="23738"/>
                    <a:pt x="15816" y="23707"/>
                    <a:pt x="15846" y="23677"/>
                  </a:cubicBezTo>
                  <a:lnTo>
                    <a:pt x="15907" y="23616"/>
                  </a:lnTo>
                  <a:cubicBezTo>
                    <a:pt x="15938" y="23585"/>
                    <a:pt x="15983" y="23540"/>
                    <a:pt x="16014" y="23509"/>
                  </a:cubicBezTo>
                  <a:lnTo>
                    <a:pt x="16029" y="23494"/>
                  </a:lnTo>
                  <a:lnTo>
                    <a:pt x="16044" y="23479"/>
                  </a:lnTo>
                  <a:lnTo>
                    <a:pt x="16059" y="23448"/>
                  </a:lnTo>
                  <a:lnTo>
                    <a:pt x="16075" y="23448"/>
                  </a:lnTo>
                  <a:lnTo>
                    <a:pt x="16090" y="23433"/>
                  </a:lnTo>
                  <a:cubicBezTo>
                    <a:pt x="16136" y="23372"/>
                    <a:pt x="16197" y="23311"/>
                    <a:pt x="16242" y="23250"/>
                  </a:cubicBezTo>
                  <a:cubicBezTo>
                    <a:pt x="16303" y="23204"/>
                    <a:pt x="16349" y="23143"/>
                    <a:pt x="16395" y="23082"/>
                  </a:cubicBezTo>
                  <a:cubicBezTo>
                    <a:pt x="16440" y="23052"/>
                    <a:pt x="16471" y="23006"/>
                    <a:pt x="16516" y="22976"/>
                  </a:cubicBezTo>
                  <a:cubicBezTo>
                    <a:pt x="16547" y="22945"/>
                    <a:pt x="16593" y="22915"/>
                    <a:pt x="16623" y="22884"/>
                  </a:cubicBezTo>
                  <a:lnTo>
                    <a:pt x="16654" y="22869"/>
                  </a:lnTo>
                  <a:cubicBezTo>
                    <a:pt x="16684" y="22839"/>
                    <a:pt x="16715" y="22823"/>
                    <a:pt x="16745" y="22793"/>
                  </a:cubicBezTo>
                  <a:cubicBezTo>
                    <a:pt x="16775" y="22763"/>
                    <a:pt x="16821" y="22747"/>
                    <a:pt x="16852" y="22717"/>
                  </a:cubicBezTo>
                  <a:lnTo>
                    <a:pt x="16882" y="22702"/>
                  </a:lnTo>
                  <a:cubicBezTo>
                    <a:pt x="16913" y="22686"/>
                    <a:pt x="16958" y="22656"/>
                    <a:pt x="16989" y="22641"/>
                  </a:cubicBezTo>
                  <a:cubicBezTo>
                    <a:pt x="17035" y="22625"/>
                    <a:pt x="17080" y="22595"/>
                    <a:pt x="17126" y="22580"/>
                  </a:cubicBezTo>
                  <a:cubicBezTo>
                    <a:pt x="17202" y="22534"/>
                    <a:pt x="17278" y="22504"/>
                    <a:pt x="17354" y="22488"/>
                  </a:cubicBezTo>
                  <a:cubicBezTo>
                    <a:pt x="17415" y="22458"/>
                    <a:pt x="17476" y="22443"/>
                    <a:pt x="17537" y="22412"/>
                  </a:cubicBezTo>
                  <a:lnTo>
                    <a:pt x="17568" y="22397"/>
                  </a:lnTo>
                  <a:cubicBezTo>
                    <a:pt x="17613" y="22382"/>
                    <a:pt x="17659" y="22366"/>
                    <a:pt x="17690" y="22351"/>
                  </a:cubicBezTo>
                  <a:cubicBezTo>
                    <a:pt x="17796" y="22305"/>
                    <a:pt x="17918" y="22275"/>
                    <a:pt x="18025" y="22229"/>
                  </a:cubicBezTo>
                  <a:cubicBezTo>
                    <a:pt x="18071" y="22229"/>
                    <a:pt x="18131" y="22214"/>
                    <a:pt x="18177" y="22199"/>
                  </a:cubicBezTo>
                  <a:cubicBezTo>
                    <a:pt x="18238" y="22184"/>
                    <a:pt x="18284" y="22168"/>
                    <a:pt x="18345" y="22168"/>
                  </a:cubicBezTo>
                  <a:lnTo>
                    <a:pt x="18360" y="22168"/>
                  </a:lnTo>
                  <a:lnTo>
                    <a:pt x="18391" y="22153"/>
                  </a:lnTo>
                  <a:cubicBezTo>
                    <a:pt x="18467" y="22138"/>
                    <a:pt x="18543" y="22123"/>
                    <a:pt x="18634" y="22123"/>
                  </a:cubicBezTo>
                  <a:cubicBezTo>
                    <a:pt x="18741" y="22107"/>
                    <a:pt x="18832" y="22092"/>
                    <a:pt x="18924" y="22077"/>
                  </a:cubicBezTo>
                  <a:lnTo>
                    <a:pt x="18985" y="22077"/>
                  </a:lnTo>
                  <a:cubicBezTo>
                    <a:pt x="19122" y="22062"/>
                    <a:pt x="19274" y="22046"/>
                    <a:pt x="19427" y="22031"/>
                  </a:cubicBezTo>
                  <a:cubicBezTo>
                    <a:pt x="19594" y="22016"/>
                    <a:pt x="19747" y="21985"/>
                    <a:pt x="19899" y="21970"/>
                  </a:cubicBezTo>
                  <a:lnTo>
                    <a:pt x="19914" y="21970"/>
                  </a:lnTo>
                  <a:lnTo>
                    <a:pt x="19929" y="21955"/>
                  </a:lnTo>
                  <a:cubicBezTo>
                    <a:pt x="20021" y="21940"/>
                    <a:pt x="20112" y="21925"/>
                    <a:pt x="20204" y="21909"/>
                  </a:cubicBezTo>
                  <a:cubicBezTo>
                    <a:pt x="20371" y="21879"/>
                    <a:pt x="20539" y="21833"/>
                    <a:pt x="20676" y="21787"/>
                  </a:cubicBezTo>
                  <a:cubicBezTo>
                    <a:pt x="20783" y="21757"/>
                    <a:pt x="20874" y="21726"/>
                    <a:pt x="20965" y="21696"/>
                  </a:cubicBezTo>
                  <a:lnTo>
                    <a:pt x="21148" y="21635"/>
                  </a:lnTo>
                  <a:lnTo>
                    <a:pt x="21163" y="21635"/>
                  </a:lnTo>
                  <a:cubicBezTo>
                    <a:pt x="21194" y="21620"/>
                    <a:pt x="21240" y="21605"/>
                    <a:pt x="21270" y="21605"/>
                  </a:cubicBezTo>
                  <a:close/>
                  <a:moveTo>
                    <a:pt x="7954" y="28171"/>
                  </a:moveTo>
                  <a:cubicBezTo>
                    <a:pt x="7969" y="28171"/>
                    <a:pt x="7984" y="28187"/>
                    <a:pt x="8000" y="28187"/>
                  </a:cubicBezTo>
                  <a:cubicBezTo>
                    <a:pt x="8015" y="28202"/>
                    <a:pt x="8030" y="28202"/>
                    <a:pt x="8045" y="28217"/>
                  </a:cubicBezTo>
                  <a:cubicBezTo>
                    <a:pt x="8076" y="28232"/>
                    <a:pt x="8091" y="28247"/>
                    <a:pt x="8121" y="28263"/>
                  </a:cubicBezTo>
                  <a:cubicBezTo>
                    <a:pt x="8137" y="28278"/>
                    <a:pt x="8167" y="28293"/>
                    <a:pt x="8182" y="28308"/>
                  </a:cubicBezTo>
                  <a:cubicBezTo>
                    <a:pt x="8213" y="28339"/>
                    <a:pt x="8243" y="28354"/>
                    <a:pt x="8259" y="28385"/>
                  </a:cubicBezTo>
                  <a:cubicBezTo>
                    <a:pt x="8289" y="28415"/>
                    <a:pt x="8320" y="28446"/>
                    <a:pt x="8335" y="28476"/>
                  </a:cubicBezTo>
                  <a:cubicBezTo>
                    <a:pt x="8350" y="28506"/>
                    <a:pt x="8365" y="28522"/>
                    <a:pt x="8380" y="28537"/>
                  </a:cubicBezTo>
                  <a:cubicBezTo>
                    <a:pt x="8396" y="28583"/>
                    <a:pt x="8396" y="28613"/>
                    <a:pt x="8411" y="28644"/>
                  </a:cubicBezTo>
                  <a:cubicBezTo>
                    <a:pt x="8426" y="28689"/>
                    <a:pt x="8441" y="28735"/>
                    <a:pt x="8441" y="28781"/>
                  </a:cubicBezTo>
                  <a:cubicBezTo>
                    <a:pt x="8457" y="28842"/>
                    <a:pt x="8457" y="28903"/>
                    <a:pt x="8472" y="28964"/>
                  </a:cubicBezTo>
                  <a:cubicBezTo>
                    <a:pt x="8472" y="29024"/>
                    <a:pt x="8487" y="29085"/>
                    <a:pt x="8487" y="29146"/>
                  </a:cubicBezTo>
                  <a:lnTo>
                    <a:pt x="8502" y="29162"/>
                  </a:lnTo>
                  <a:cubicBezTo>
                    <a:pt x="8502" y="29223"/>
                    <a:pt x="8502" y="29283"/>
                    <a:pt x="8518" y="29329"/>
                  </a:cubicBezTo>
                  <a:cubicBezTo>
                    <a:pt x="8533" y="29421"/>
                    <a:pt x="8563" y="29466"/>
                    <a:pt x="8579" y="29527"/>
                  </a:cubicBezTo>
                  <a:cubicBezTo>
                    <a:pt x="8548" y="29512"/>
                    <a:pt x="8518" y="29482"/>
                    <a:pt x="8487" y="29451"/>
                  </a:cubicBezTo>
                  <a:cubicBezTo>
                    <a:pt x="8457" y="29421"/>
                    <a:pt x="8411" y="29375"/>
                    <a:pt x="8365" y="29344"/>
                  </a:cubicBezTo>
                  <a:cubicBezTo>
                    <a:pt x="8335" y="29314"/>
                    <a:pt x="8289" y="29283"/>
                    <a:pt x="8259" y="29253"/>
                  </a:cubicBezTo>
                  <a:cubicBezTo>
                    <a:pt x="8213" y="29238"/>
                    <a:pt x="8182" y="29207"/>
                    <a:pt x="8137" y="29177"/>
                  </a:cubicBezTo>
                  <a:cubicBezTo>
                    <a:pt x="8091" y="29146"/>
                    <a:pt x="8045" y="29116"/>
                    <a:pt x="8015" y="29085"/>
                  </a:cubicBezTo>
                  <a:cubicBezTo>
                    <a:pt x="7923" y="29024"/>
                    <a:pt x="7847" y="28964"/>
                    <a:pt x="7786" y="28918"/>
                  </a:cubicBezTo>
                  <a:cubicBezTo>
                    <a:pt x="7756" y="28887"/>
                    <a:pt x="7741" y="28872"/>
                    <a:pt x="7725" y="28842"/>
                  </a:cubicBezTo>
                  <a:cubicBezTo>
                    <a:pt x="7695" y="28811"/>
                    <a:pt x="7680" y="28796"/>
                    <a:pt x="7664" y="28765"/>
                  </a:cubicBezTo>
                  <a:cubicBezTo>
                    <a:pt x="7649" y="28750"/>
                    <a:pt x="7634" y="28720"/>
                    <a:pt x="7619" y="28705"/>
                  </a:cubicBezTo>
                  <a:cubicBezTo>
                    <a:pt x="7619" y="28689"/>
                    <a:pt x="7603" y="28674"/>
                    <a:pt x="7603" y="28644"/>
                  </a:cubicBezTo>
                  <a:cubicBezTo>
                    <a:pt x="7588" y="28613"/>
                    <a:pt x="7588" y="28583"/>
                    <a:pt x="7573" y="28552"/>
                  </a:cubicBezTo>
                  <a:lnTo>
                    <a:pt x="7573" y="28506"/>
                  </a:lnTo>
                  <a:cubicBezTo>
                    <a:pt x="7558" y="28461"/>
                    <a:pt x="7558" y="28430"/>
                    <a:pt x="7558" y="28400"/>
                  </a:cubicBezTo>
                  <a:cubicBezTo>
                    <a:pt x="7558" y="28385"/>
                    <a:pt x="7558" y="28369"/>
                    <a:pt x="7558" y="28354"/>
                  </a:cubicBezTo>
                  <a:cubicBezTo>
                    <a:pt x="7558" y="28339"/>
                    <a:pt x="7558" y="28324"/>
                    <a:pt x="7573" y="28324"/>
                  </a:cubicBezTo>
                  <a:cubicBezTo>
                    <a:pt x="7573" y="28308"/>
                    <a:pt x="7573" y="28293"/>
                    <a:pt x="7573" y="28278"/>
                  </a:cubicBezTo>
                  <a:cubicBezTo>
                    <a:pt x="7588" y="28263"/>
                    <a:pt x="7588" y="28263"/>
                    <a:pt x="7588" y="28263"/>
                  </a:cubicBezTo>
                  <a:lnTo>
                    <a:pt x="7603" y="28247"/>
                  </a:lnTo>
                  <a:lnTo>
                    <a:pt x="7603" y="28232"/>
                  </a:lnTo>
                  <a:cubicBezTo>
                    <a:pt x="7619" y="28232"/>
                    <a:pt x="7619" y="28232"/>
                    <a:pt x="7619" y="28217"/>
                  </a:cubicBezTo>
                  <a:lnTo>
                    <a:pt x="7649" y="28217"/>
                  </a:lnTo>
                  <a:cubicBezTo>
                    <a:pt x="7664" y="28202"/>
                    <a:pt x="7680" y="28202"/>
                    <a:pt x="7695" y="28187"/>
                  </a:cubicBezTo>
                  <a:cubicBezTo>
                    <a:pt x="7710" y="28187"/>
                    <a:pt x="7741" y="28187"/>
                    <a:pt x="7756" y="28171"/>
                  </a:cubicBezTo>
                  <a:close/>
                  <a:moveTo>
                    <a:pt x="11245" y="34053"/>
                  </a:moveTo>
                  <a:lnTo>
                    <a:pt x="11245" y="34053"/>
                  </a:lnTo>
                  <a:cubicBezTo>
                    <a:pt x="11260" y="34083"/>
                    <a:pt x="11275" y="34113"/>
                    <a:pt x="11291" y="34144"/>
                  </a:cubicBezTo>
                  <a:lnTo>
                    <a:pt x="11336" y="34250"/>
                  </a:lnTo>
                  <a:cubicBezTo>
                    <a:pt x="11336" y="34266"/>
                    <a:pt x="11352" y="34296"/>
                    <a:pt x="11352" y="34311"/>
                  </a:cubicBezTo>
                  <a:cubicBezTo>
                    <a:pt x="11367" y="34342"/>
                    <a:pt x="11382" y="34372"/>
                    <a:pt x="11397" y="34403"/>
                  </a:cubicBezTo>
                  <a:cubicBezTo>
                    <a:pt x="11397" y="34403"/>
                    <a:pt x="11397" y="34403"/>
                    <a:pt x="11397" y="34418"/>
                  </a:cubicBezTo>
                  <a:cubicBezTo>
                    <a:pt x="11397" y="34433"/>
                    <a:pt x="11397" y="34448"/>
                    <a:pt x="11397" y="34464"/>
                  </a:cubicBezTo>
                  <a:cubicBezTo>
                    <a:pt x="11382" y="34418"/>
                    <a:pt x="11367" y="34372"/>
                    <a:pt x="11352" y="34342"/>
                  </a:cubicBezTo>
                  <a:cubicBezTo>
                    <a:pt x="11321" y="34235"/>
                    <a:pt x="11291" y="34144"/>
                    <a:pt x="11245" y="34053"/>
                  </a:cubicBezTo>
                  <a:close/>
                  <a:moveTo>
                    <a:pt x="15861" y="29268"/>
                  </a:moveTo>
                  <a:cubicBezTo>
                    <a:pt x="15861" y="29268"/>
                    <a:pt x="15861" y="29268"/>
                    <a:pt x="15877" y="29283"/>
                  </a:cubicBezTo>
                  <a:cubicBezTo>
                    <a:pt x="15877" y="29299"/>
                    <a:pt x="15892" y="29329"/>
                    <a:pt x="15907" y="29344"/>
                  </a:cubicBezTo>
                  <a:cubicBezTo>
                    <a:pt x="15938" y="29421"/>
                    <a:pt x="15968" y="29482"/>
                    <a:pt x="15998" y="29558"/>
                  </a:cubicBezTo>
                  <a:cubicBezTo>
                    <a:pt x="15998" y="29558"/>
                    <a:pt x="15998" y="29558"/>
                    <a:pt x="15998" y="29573"/>
                  </a:cubicBezTo>
                  <a:lnTo>
                    <a:pt x="16075" y="29725"/>
                  </a:lnTo>
                  <a:lnTo>
                    <a:pt x="16105" y="29817"/>
                  </a:lnTo>
                  <a:cubicBezTo>
                    <a:pt x="16136" y="29878"/>
                    <a:pt x="16166" y="29954"/>
                    <a:pt x="16197" y="30015"/>
                  </a:cubicBezTo>
                  <a:lnTo>
                    <a:pt x="16212" y="30061"/>
                  </a:lnTo>
                  <a:cubicBezTo>
                    <a:pt x="16227" y="30091"/>
                    <a:pt x="16242" y="30121"/>
                    <a:pt x="16257" y="30152"/>
                  </a:cubicBezTo>
                  <a:lnTo>
                    <a:pt x="16288" y="30228"/>
                  </a:lnTo>
                  <a:lnTo>
                    <a:pt x="16349" y="30320"/>
                  </a:lnTo>
                  <a:cubicBezTo>
                    <a:pt x="16364" y="30350"/>
                    <a:pt x="16379" y="30380"/>
                    <a:pt x="16395" y="30411"/>
                  </a:cubicBezTo>
                  <a:lnTo>
                    <a:pt x="16425" y="30457"/>
                  </a:lnTo>
                  <a:cubicBezTo>
                    <a:pt x="16471" y="30533"/>
                    <a:pt x="16516" y="30609"/>
                    <a:pt x="16562" y="30685"/>
                  </a:cubicBezTo>
                  <a:cubicBezTo>
                    <a:pt x="16654" y="30792"/>
                    <a:pt x="16745" y="30899"/>
                    <a:pt x="16836" y="31005"/>
                  </a:cubicBezTo>
                  <a:cubicBezTo>
                    <a:pt x="16882" y="31036"/>
                    <a:pt x="16913" y="31066"/>
                    <a:pt x="16943" y="31097"/>
                  </a:cubicBezTo>
                  <a:lnTo>
                    <a:pt x="16974" y="31127"/>
                  </a:lnTo>
                  <a:cubicBezTo>
                    <a:pt x="17019" y="31158"/>
                    <a:pt x="17065" y="31203"/>
                    <a:pt x="17111" y="31234"/>
                  </a:cubicBezTo>
                  <a:cubicBezTo>
                    <a:pt x="17156" y="31279"/>
                    <a:pt x="17202" y="31325"/>
                    <a:pt x="17248" y="31371"/>
                  </a:cubicBezTo>
                  <a:cubicBezTo>
                    <a:pt x="17278" y="31386"/>
                    <a:pt x="17309" y="31417"/>
                    <a:pt x="17339" y="31447"/>
                  </a:cubicBezTo>
                  <a:cubicBezTo>
                    <a:pt x="17400" y="31493"/>
                    <a:pt x="17446" y="31538"/>
                    <a:pt x="17507" y="31599"/>
                  </a:cubicBezTo>
                  <a:lnTo>
                    <a:pt x="17598" y="31676"/>
                  </a:lnTo>
                  <a:cubicBezTo>
                    <a:pt x="17659" y="31736"/>
                    <a:pt x="17720" y="31782"/>
                    <a:pt x="17796" y="31843"/>
                  </a:cubicBezTo>
                  <a:cubicBezTo>
                    <a:pt x="17872" y="31919"/>
                    <a:pt x="17964" y="31995"/>
                    <a:pt x="18055" y="32087"/>
                  </a:cubicBezTo>
                  <a:cubicBezTo>
                    <a:pt x="18116" y="32133"/>
                    <a:pt x="18162" y="32194"/>
                    <a:pt x="18208" y="32239"/>
                  </a:cubicBezTo>
                  <a:cubicBezTo>
                    <a:pt x="18238" y="32285"/>
                    <a:pt x="18269" y="32331"/>
                    <a:pt x="18299" y="32376"/>
                  </a:cubicBezTo>
                  <a:cubicBezTo>
                    <a:pt x="18330" y="32437"/>
                    <a:pt x="18360" y="32483"/>
                    <a:pt x="18375" y="32544"/>
                  </a:cubicBezTo>
                  <a:lnTo>
                    <a:pt x="18375" y="32529"/>
                  </a:lnTo>
                  <a:lnTo>
                    <a:pt x="18391" y="32544"/>
                  </a:lnTo>
                  <a:cubicBezTo>
                    <a:pt x="18406" y="32605"/>
                    <a:pt x="18436" y="32681"/>
                    <a:pt x="18451" y="32742"/>
                  </a:cubicBezTo>
                  <a:cubicBezTo>
                    <a:pt x="18482" y="32803"/>
                    <a:pt x="18482" y="32879"/>
                    <a:pt x="18497" y="32940"/>
                  </a:cubicBezTo>
                  <a:lnTo>
                    <a:pt x="18497" y="32971"/>
                  </a:lnTo>
                  <a:cubicBezTo>
                    <a:pt x="18512" y="32986"/>
                    <a:pt x="18512" y="32986"/>
                    <a:pt x="18512" y="33001"/>
                  </a:cubicBezTo>
                  <a:cubicBezTo>
                    <a:pt x="18512" y="33047"/>
                    <a:pt x="18512" y="33108"/>
                    <a:pt x="18528" y="33169"/>
                  </a:cubicBezTo>
                  <a:cubicBezTo>
                    <a:pt x="18528" y="33473"/>
                    <a:pt x="18512" y="33778"/>
                    <a:pt x="18497" y="34083"/>
                  </a:cubicBezTo>
                  <a:cubicBezTo>
                    <a:pt x="18497" y="34235"/>
                    <a:pt x="18482" y="34388"/>
                    <a:pt x="18482" y="34540"/>
                  </a:cubicBezTo>
                  <a:lnTo>
                    <a:pt x="18482" y="34647"/>
                  </a:lnTo>
                  <a:cubicBezTo>
                    <a:pt x="18467" y="34860"/>
                    <a:pt x="18467" y="35058"/>
                    <a:pt x="18451" y="35271"/>
                  </a:cubicBezTo>
                  <a:cubicBezTo>
                    <a:pt x="18436" y="35530"/>
                    <a:pt x="18421" y="35774"/>
                    <a:pt x="18406" y="36003"/>
                  </a:cubicBezTo>
                  <a:lnTo>
                    <a:pt x="18391" y="36109"/>
                  </a:lnTo>
                  <a:cubicBezTo>
                    <a:pt x="18391" y="36170"/>
                    <a:pt x="18375" y="36231"/>
                    <a:pt x="18375" y="36277"/>
                  </a:cubicBezTo>
                  <a:cubicBezTo>
                    <a:pt x="18360" y="36338"/>
                    <a:pt x="18360" y="36399"/>
                    <a:pt x="18345" y="36460"/>
                  </a:cubicBezTo>
                  <a:lnTo>
                    <a:pt x="18330" y="36521"/>
                  </a:lnTo>
                  <a:cubicBezTo>
                    <a:pt x="18314" y="36688"/>
                    <a:pt x="18284" y="36871"/>
                    <a:pt x="18269" y="37039"/>
                  </a:cubicBezTo>
                  <a:lnTo>
                    <a:pt x="18253" y="37084"/>
                  </a:lnTo>
                  <a:cubicBezTo>
                    <a:pt x="18253" y="37206"/>
                    <a:pt x="18238" y="37313"/>
                    <a:pt x="18223" y="37419"/>
                  </a:cubicBezTo>
                  <a:lnTo>
                    <a:pt x="18208" y="37541"/>
                  </a:lnTo>
                  <a:cubicBezTo>
                    <a:pt x="18192" y="37618"/>
                    <a:pt x="18177" y="37694"/>
                    <a:pt x="18177" y="37770"/>
                  </a:cubicBezTo>
                  <a:cubicBezTo>
                    <a:pt x="18147" y="37983"/>
                    <a:pt x="18131" y="38197"/>
                    <a:pt x="18116" y="38440"/>
                  </a:cubicBezTo>
                  <a:cubicBezTo>
                    <a:pt x="18116" y="38425"/>
                    <a:pt x="18101" y="38410"/>
                    <a:pt x="18101" y="38395"/>
                  </a:cubicBezTo>
                  <a:cubicBezTo>
                    <a:pt x="18086" y="38349"/>
                    <a:pt x="18071" y="38303"/>
                    <a:pt x="18071" y="38257"/>
                  </a:cubicBezTo>
                  <a:cubicBezTo>
                    <a:pt x="18025" y="38136"/>
                    <a:pt x="17979" y="37998"/>
                    <a:pt x="17933" y="37846"/>
                  </a:cubicBezTo>
                  <a:cubicBezTo>
                    <a:pt x="17888" y="37724"/>
                    <a:pt x="17827" y="37587"/>
                    <a:pt x="17766" y="37450"/>
                  </a:cubicBezTo>
                  <a:cubicBezTo>
                    <a:pt x="17735" y="37404"/>
                    <a:pt x="17720" y="37343"/>
                    <a:pt x="17690" y="37282"/>
                  </a:cubicBezTo>
                  <a:cubicBezTo>
                    <a:pt x="17629" y="37115"/>
                    <a:pt x="17553" y="36932"/>
                    <a:pt x="17476" y="36734"/>
                  </a:cubicBezTo>
                  <a:lnTo>
                    <a:pt x="17446" y="36612"/>
                  </a:lnTo>
                  <a:cubicBezTo>
                    <a:pt x="17385" y="36460"/>
                    <a:pt x="17324" y="36292"/>
                    <a:pt x="17263" y="36140"/>
                  </a:cubicBezTo>
                  <a:cubicBezTo>
                    <a:pt x="17202" y="35957"/>
                    <a:pt x="17111" y="35789"/>
                    <a:pt x="17004" y="35591"/>
                  </a:cubicBezTo>
                  <a:cubicBezTo>
                    <a:pt x="16958" y="35515"/>
                    <a:pt x="16913" y="35439"/>
                    <a:pt x="16867" y="35347"/>
                  </a:cubicBezTo>
                  <a:lnTo>
                    <a:pt x="16852" y="35317"/>
                  </a:lnTo>
                  <a:cubicBezTo>
                    <a:pt x="16791" y="35225"/>
                    <a:pt x="16745" y="35119"/>
                    <a:pt x="16699" y="35027"/>
                  </a:cubicBezTo>
                  <a:lnTo>
                    <a:pt x="16699" y="35027"/>
                  </a:lnTo>
                  <a:cubicBezTo>
                    <a:pt x="16699" y="35149"/>
                    <a:pt x="16699" y="35241"/>
                    <a:pt x="16715" y="35317"/>
                  </a:cubicBezTo>
                  <a:cubicBezTo>
                    <a:pt x="16730" y="35408"/>
                    <a:pt x="16745" y="35500"/>
                    <a:pt x="16760" y="35561"/>
                  </a:cubicBezTo>
                  <a:cubicBezTo>
                    <a:pt x="16791" y="35728"/>
                    <a:pt x="16852" y="35896"/>
                    <a:pt x="16897" y="36048"/>
                  </a:cubicBezTo>
                  <a:cubicBezTo>
                    <a:pt x="16928" y="36185"/>
                    <a:pt x="16974" y="36307"/>
                    <a:pt x="17019" y="36429"/>
                  </a:cubicBezTo>
                  <a:cubicBezTo>
                    <a:pt x="17050" y="36505"/>
                    <a:pt x="17065" y="36566"/>
                    <a:pt x="17095" y="36627"/>
                  </a:cubicBezTo>
                  <a:cubicBezTo>
                    <a:pt x="17156" y="36810"/>
                    <a:pt x="17233" y="37023"/>
                    <a:pt x="17309" y="37237"/>
                  </a:cubicBezTo>
                  <a:cubicBezTo>
                    <a:pt x="17354" y="37359"/>
                    <a:pt x="17415" y="37480"/>
                    <a:pt x="17461" y="37602"/>
                  </a:cubicBezTo>
                  <a:cubicBezTo>
                    <a:pt x="17476" y="37633"/>
                    <a:pt x="17492" y="37663"/>
                    <a:pt x="17507" y="37694"/>
                  </a:cubicBezTo>
                  <a:cubicBezTo>
                    <a:pt x="17507" y="37724"/>
                    <a:pt x="17522" y="37755"/>
                    <a:pt x="17537" y="37785"/>
                  </a:cubicBezTo>
                  <a:cubicBezTo>
                    <a:pt x="17583" y="37892"/>
                    <a:pt x="17613" y="37983"/>
                    <a:pt x="17644" y="38075"/>
                  </a:cubicBezTo>
                  <a:cubicBezTo>
                    <a:pt x="17690" y="38181"/>
                    <a:pt x="17705" y="38273"/>
                    <a:pt x="17735" y="38349"/>
                  </a:cubicBezTo>
                  <a:cubicBezTo>
                    <a:pt x="17766" y="38440"/>
                    <a:pt x="17781" y="38516"/>
                    <a:pt x="17796" y="38608"/>
                  </a:cubicBezTo>
                  <a:cubicBezTo>
                    <a:pt x="17827" y="38699"/>
                    <a:pt x="17842" y="38775"/>
                    <a:pt x="17857" y="38867"/>
                  </a:cubicBezTo>
                  <a:cubicBezTo>
                    <a:pt x="17872" y="38958"/>
                    <a:pt x="17888" y="39034"/>
                    <a:pt x="17903" y="39111"/>
                  </a:cubicBezTo>
                  <a:cubicBezTo>
                    <a:pt x="17918" y="39187"/>
                    <a:pt x="17933" y="39278"/>
                    <a:pt x="17949" y="39354"/>
                  </a:cubicBezTo>
                  <a:lnTo>
                    <a:pt x="17949" y="39370"/>
                  </a:lnTo>
                  <a:lnTo>
                    <a:pt x="17949" y="39400"/>
                  </a:lnTo>
                  <a:lnTo>
                    <a:pt x="17918" y="39385"/>
                  </a:lnTo>
                  <a:cubicBezTo>
                    <a:pt x="17903" y="39370"/>
                    <a:pt x="17888" y="39354"/>
                    <a:pt x="17872" y="39339"/>
                  </a:cubicBezTo>
                  <a:lnTo>
                    <a:pt x="17842" y="39309"/>
                  </a:lnTo>
                  <a:cubicBezTo>
                    <a:pt x="17812" y="39293"/>
                    <a:pt x="17796" y="39278"/>
                    <a:pt x="17766" y="39248"/>
                  </a:cubicBezTo>
                  <a:cubicBezTo>
                    <a:pt x="17705" y="39217"/>
                    <a:pt x="17659" y="39172"/>
                    <a:pt x="17598" y="39126"/>
                  </a:cubicBezTo>
                  <a:lnTo>
                    <a:pt x="17568" y="39111"/>
                  </a:lnTo>
                  <a:lnTo>
                    <a:pt x="17537" y="39095"/>
                  </a:lnTo>
                  <a:cubicBezTo>
                    <a:pt x="17415" y="39004"/>
                    <a:pt x="17294" y="38913"/>
                    <a:pt x="17172" y="38836"/>
                  </a:cubicBezTo>
                  <a:cubicBezTo>
                    <a:pt x="17141" y="38806"/>
                    <a:pt x="17126" y="38791"/>
                    <a:pt x="17095" y="38775"/>
                  </a:cubicBezTo>
                  <a:cubicBezTo>
                    <a:pt x="17065" y="38745"/>
                    <a:pt x="17035" y="38730"/>
                    <a:pt x="17004" y="38699"/>
                  </a:cubicBezTo>
                  <a:cubicBezTo>
                    <a:pt x="16989" y="38684"/>
                    <a:pt x="16974" y="38669"/>
                    <a:pt x="16958" y="38669"/>
                  </a:cubicBezTo>
                  <a:cubicBezTo>
                    <a:pt x="16897" y="38623"/>
                    <a:pt x="16852" y="38577"/>
                    <a:pt x="16806" y="38547"/>
                  </a:cubicBezTo>
                  <a:cubicBezTo>
                    <a:pt x="16699" y="38456"/>
                    <a:pt x="16562" y="38349"/>
                    <a:pt x="16440" y="38227"/>
                  </a:cubicBezTo>
                  <a:lnTo>
                    <a:pt x="16425" y="38212"/>
                  </a:lnTo>
                  <a:cubicBezTo>
                    <a:pt x="16395" y="38181"/>
                    <a:pt x="16364" y="38151"/>
                    <a:pt x="16349" y="38120"/>
                  </a:cubicBezTo>
                  <a:cubicBezTo>
                    <a:pt x="16303" y="38090"/>
                    <a:pt x="16273" y="38044"/>
                    <a:pt x="16242" y="37998"/>
                  </a:cubicBezTo>
                  <a:lnTo>
                    <a:pt x="16105" y="37846"/>
                  </a:lnTo>
                  <a:lnTo>
                    <a:pt x="16044" y="37770"/>
                  </a:lnTo>
                  <a:cubicBezTo>
                    <a:pt x="15983" y="37694"/>
                    <a:pt x="15922" y="37618"/>
                    <a:pt x="15861" y="37557"/>
                  </a:cubicBezTo>
                  <a:cubicBezTo>
                    <a:pt x="15800" y="37480"/>
                    <a:pt x="15724" y="37404"/>
                    <a:pt x="15663" y="37328"/>
                  </a:cubicBezTo>
                  <a:lnTo>
                    <a:pt x="15648" y="37298"/>
                  </a:lnTo>
                  <a:cubicBezTo>
                    <a:pt x="15618" y="37267"/>
                    <a:pt x="15587" y="37221"/>
                    <a:pt x="15557" y="37176"/>
                  </a:cubicBezTo>
                  <a:cubicBezTo>
                    <a:pt x="15526" y="37130"/>
                    <a:pt x="15496" y="37084"/>
                    <a:pt x="15465" y="37039"/>
                  </a:cubicBezTo>
                  <a:lnTo>
                    <a:pt x="15450" y="37008"/>
                  </a:lnTo>
                  <a:cubicBezTo>
                    <a:pt x="15435" y="36962"/>
                    <a:pt x="15404" y="36917"/>
                    <a:pt x="15389" y="36886"/>
                  </a:cubicBezTo>
                  <a:cubicBezTo>
                    <a:pt x="15359" y="36825"/>
                    <a:pt x="15328" y="36780"/>
                    <a:pt x="15313" y="36719"/>
                  </a:cubicBezTo>
                  <a:cubicBezTo>
                    <a:pt x="15252" y="36581"/>
                    <a:pt x="15191" y="36429"/>
                    <a:pt x="15145" y="36307"/>
                  </a:cubicBezTo>
                  <a:cubicBezTo>
                    <a:pt x="15115" y="36246"/>
                    <a:pt x="15084" y="36170"/>
                    <a:pt x="15054" y="36094"/>
                  </a:cubicBezTo>
                  <a:cubicBezTo>
                    <a:pt x="15039" y="36048"/>
                    <a:pt x="15023" y="35987"/>
                    <a:pt x="15008" y="35942"/>
                  </a:cubicBezTo>
                  <a:lnTo>
                    <a:pt x="14993" y="35911"/>
                  </a:lnTo>
                  <a:cubicBezTo>
                    <a:pt x="14993" y="35881"/>
                    <a:pt x="14978" y="35835"/>
                    <a:pt x="14962" y="35789"/>
                  </a:cubicBezTo>
                  <a:lnTo>
                    <a:pt x="14962" y="35744"/>
                  </a:lnTo>
                  <a:lnTo>
                    <a:pt x="14947" y="35744"/>
                  </a:lnTo>
                  <a:cubicBezTo>
                    <a:pt x="14947" y="35728"/>
                    <a:pt x="14947" y="35728"/>
                    <a:pt x="14947" y="35713"/>
                  </a:cubicBezTo>
                  <a:lnTo>
                    <a:pt x="14932" y="35622"/>
                  </a:lnTo>
                  <a:lnTo>
                    <a:pt x="14932" y="35576"/>
                  </a:lnTo>
                  <a:cubicBezTo>
                    <a:pt x="14917" y="35454"/>
                    <a:pt x="14901" y="35332"/>
                    <a:pt x="14886" y="35210"/>
                  </a:cubicBezTo>
                  <a:cubicBezTo>
                    <a:pt x="14886" y="35088"/>
                    <a:pt x="14901" y="34966"/>
                    <a:pt x="14917" y="34845"/>
                  </a:cubicBezTo>
                  <a:cubicBezTo>
                    <a:pt x="14932" y="34723"/>
                    <a:pt x="14947" y="34586"/>
                    <a:pt x="14978" y="34433"/>
                  </a:cubicBezTo>
                  <a:cubicBezTo>
                    <a:pt x="15008" y="34250"/>
                    <a:pt x="15039" y="34083"/>
                    <a:pt x="15069" y="33900"/>
                  </a:cubicBezTo>
                  <a:lnTo>
                    <a:pt x="15100" y="33717"/>
                  </a:lnTo>
                  <a:lnTo>
                    <a:pt x="15115" y="33595"/>
                  </a:lnTo>
                  <a:lnTo>
                    <a:pt x="15130" y="33489"/>
                  </a:lnTo>
                  <a:cubicBezTo>
                    <a:pt x="15145" y="33458"/>
                    <a:pt x="15145" y="33412"/>
                    <a:pt x="15145" y="33367"/>
                  </a:cubicBezTo>
                  <a:lnTo>
                    <a:pt x="15160" y="33321"/>
                  </a:lnTo>
                  <a:cubicBezTo>
                    <a:pt x="15176" y="33199"/>
                    <a:pt x="15191" y="33077"/>
                    <a:pt x="15191" y="32955"/>
                  </a:cubicBezTo>
                  <a:lnTo>
                    <a:pt x="15191" y="32940"/>
                  </a:lnTo>
                  <a:cubicBezTo>
                    <a:pt x="15206" y="32894"/>
                    <a:pt x="15206" y="32864"/>
                    <a:pt x="15206" y="32818"/>
                  </a:cubicBezTo>
                  <a:cubicBezTo>
                    <a:pt x="15206" y="32803"/>
                    <a:pt x="15206" y="32788"/>
                    <a:pt x="15206" y="32773"/>
                  </a:cubicBezTo>
                  <a:lnTo>
                    <a:pt x="15206" y="32742"/>
                  </a:lnTo>
                  <a:cubicBezTo>
                    <a:pt x="15206" y="32696"/>
                    <a:pt x="15206" y="32666"/>
                    <a:pt x="15206" y="32620"/>
                  </a:cubicBezTo>
                  <a:cubicBezTo>
                    <a:pt x="15221" y="32498"/>
                    <a:pt x="15221" y="32376"/>
                    <a:pt x="15221" y="32239"/>
                  </a:cubicBezTo>
                  <a:cubicBezTo>
                    <a:pt x="15221" y="32072"/>
                    <a:pt x="15221" y="31904"/>
                    <a:pt x="15221" y="31736"/>
                  </a:cubicBezTo>
                  <a:cubicBezTo>
                    <a:pt x="15206" y="31432"/>
                    <a:pt x="15206" y="31112"/>
                    <a:pt x="15237" y="30807"/>
                  </a:cubicBezTo>
                  <a:cubicBezTo>
                    <a:pt x="15237" y="30746"/>
                    <a:pt x="15252" y="30700"/>
                    <a:pt x="15252" y="30655"/>
                  </a:cubicBezTo>
                  <a:cubicBezTo>
                    <a:pt x="15282" y="30579"/>
                    <a:pt x="15298" y="30518"/>
                    <a:pt x="15328" y="30441"/>
                  </a:cubicBezTo>
                  <a:lnTo>
                    <a:pt x="15328" y="30426"/>
                  </a:lnTo>
                  <a:cubicBezTo>
                    <a:pt x="15435" y="30182"/>
                    <a:pt x="15541" y="29954"/>
                    <a:pt x="15618" y="29786"/>
                  </a:cubicBezTo>
                  <a:lnTo>
                    <a:pt x="15679" y="29664"/>
                  </a:lnTo>
                  <a:lnTo>
                    <a:pt x="15770" y="29451"/>
                  </a:lnTo>
                  <a:lnTo>
                    <a:pt x="15846" y="29299"/>
                  </a:lnTo>
                  <a:cubicBezTo>
                    <a:pt x="15861" y="29283"/>
                    <a:pt x="15861" y="29268"/>
                    <a:pt x="15861" y="29268"/>
                  </a:cubicBezTo>
                  <a:close/>
                  <a:moveTo>
                    <a:pt x="20542" y="39660"/>
                  </a:moveTo>
                  <a:cubicBezTo>
                    <a:pt x="20539" y="39661"/>
                    <a:pt x="20539" y="39665"/>
                    <a:pt x="20539" y="39674"/>
                  </a:cubicBezTo>
                  <a:cubicBezTo>
                    <a:pt x="20539" y="39670"/>
                    <a:pt x="20540" y="39665"/>
                    <a:pt x="20542" y="39660"/>
                  </a:cubicBezTo>
                  <a:close/>
                  <a:moveTo>
                    <a:pt x="7223" y="35225"/>
                  </a:moveTo>
                  <a:cubicBezTo>
                    <a:pt x="7268" y="35241"/>
                    <a:pt x="7314" y="35256"/>
                    <a:pt x="7360" y="35271"/>
                  </a:cubicBezTo>
                  <a:cubicBezTo>
                    <a:pt x="7390" y="35271"/>
                    <a:pt x="7421" y="35286"/>
                    <a:pt x="7451" y="35302"/>
                  </a:cubicBezTo>
                  <a:cubicBezTo>
                    <a:pt x="7497" y="35317"/>
                    <a:pt x="7543" y="35347"/>
                    <a:pt x="7588" y="35363"/>
                  </a:cubicBezTo>
                  <a:cubicBezTo>
                    <a:pt x="7619" y="35393"/>
                    <a:pt x="7649" y="35408"/>
                    <a:pt x="7680" y="35424"/>
                  </a:cubicBezTo>
                  <a:cubicBezTo>
                    <a:pt x="7710" y="35469"/>
                    <a:pt x="7756" y="35500"/>
                    <a:pt x="7786" y="35545"/>
                  </a:cubicBezTo>
                  <a:cubicBezTo>
                    <a:pt x="7847" y="35591"/>
                    <a:pt x="7893" y="35652"/>
                    <a:pt x="7939" y="35728"/>
                  </a:cubicBezTo>
                  <a:cubicBezTo>
                    <a:pt x="8000" y="35804"/>
                    <a:pt x="8045" y="35881"/>
                    <a:pt x="8091" y="35972"/>
                  </a:cubicBezTo>
                  <a:cubicBezTo>
                    <a:pt x="8213" y="36185"/>
                    <a:pt x="8320" y="36444"/>
                    <a:pt x="8441" y="36719"/>
                  </a:cubicBezTo>
                  <a:cubicBezTo>
                    <a:pt x="8472" y="36810"/>
                    <a:pt x="8502" y="36886"/>
                    <a:pt x="8518" y="36962"/>
                  </a:cubicBezTo>
                  <a:cubicBezTo>
                    <a:pt x="8548" y="37054"/>
                    <a:pt x="8563" y="37130"/>
                    <a:pt x="8579" y="37206"/>
                  </a:cubicBezTo>
                  <a:cubicBezTo>
                    <a:pt x="8609" y="37328"/>
                    <a:pt x="8640" y="37450"/>
                    <a:pt x="8655" y="37572"/>
                  </a:cubicBezTo>
                  <a:cubicBezTo>
                    <a:pt x="8655" y="37663"/>
                    <a:pt x="8655" y="37770"/>
                    <a:pt x="8655" y="37877"/>
                  </a:cubicBezTo>
                  <a:cubicBezTo>
                    <a:pt x="8670" y="37922"/>
                    <a:pt x="8670" y="37968"/>
                    <a:pt x="8670" y="38014"/>
                  </a:cubicBezTo>
                  <a:cubicBezTo>
                    <a:pt x="8670" y="38075"/>
                    <a:pt x="8670" y="38120"/>
                    <a:pt x="8670" y="38166"/>
                  </a:cubicBezTo>
                  <a:cubicBezTo>
                    <a:pt x="8670" y="38349"/>
                    <a:pt x="8670" y="38547"/>
                    <a:pt x="8670" y="38745"/>
                  </a:cubicBezTo>
                  <a:lnTo>
                    <a:pt x="8670" y="38760"/>
                  </a:lnTo>
                  <a:lnTo>
                    <a:pt x="8670" y="38775"/>
                  </a:lnTo>
                  <a:cubicBezTo>
                    <a:pt x="8670" y="38867"/>
                    <a:pt x="8655" y="38958"/>
                    <a:pt x="8655" y="39050"/>
                  </a:cubicBezTo>
                  <a:cubicBezTo>
                    <a:pt x="8655" y="39111"/>
                    <a:pt x="8655" y="39202"/>
                    <a:pt x="8670" y="39293"/>
                  </a:cubicBezTo>
                  <a:cubicBezTo>
                    <a:pt x="8685" y="39385"/>
                    <a:pt x="8700" y="39476"/>
                    <a:pt x="8716" y="39568"/>
                  </a:cubicBezTo>
                  <a:cubicBezTo>
                    <a:pt x="8731" y="39659"/>
                    <a:pt x="8746" y="39766"/>
                    <a:pt x="8777" y="39857"/>
                  </a:cubicBezTo>
                  <a:lnTo>
                    <a:pt x="8777" y="39872"/>
                  </a:lnTo>
                  <a:lnTo>
                    <a:pt x="8777" y="39888"/>
                  </a:lnTo>
                  <a:cubicBezTo>
                    <a:pt x="8761" y="39872"/>
                    <a:pt x="8731" y="39857"/>
                    <a:pt x="8700" y="39827"/>
                  </a:cubicBezTo>
                  <a:cubicBezTo>
                    <a:pt x="8624" y="39766"/>
                    <a:pt x="8533" y="39720"/>
                    <a:pt x="8457" y="39674"/>
                  </a:cubicBezTo>
                  <a:cubicBezTo>
                    <a:pt x="8320" y="39598"/>
                    <a:pt x="8182" y="39522"/>
                    <a:pt x="8030" y="39461"/>
                  </a:cubicBezTo>
                  <a:lnTo>
                    <a:pt x="7939" y="39415"/>
                  </a:lnTo>
                  <a:cubicBezTo>
                    <a:pt x="7893" y="39385"/>
                    <a:pt x="7847" y="39354"/>
                    <a:pt x="7802" y="39339"/>
                  </a:cubicBezTo>
                  <a:cubicBezTo>
                    <a:pt x="7771" y="39324"/>
                    <a:pt x="7725" y="39309"/>
                    <a:pt x="7680" y="39293"/>
                  </a:cubicBezTo>
                  <a:cubicBezTo>
                    <a:pt x="7634" y="39278"/>
                    <a:pt x="7588" y="39263"/>
                    <a:pt x="7543" y="39263"/>
                  </a:cubicBezTo>
                  <a:cubicBezTo>
                    <a:pt x="7497" y="39248"/>
                    <a:pt x="7451" y="39248"/>
                    <a:pt x="7405" y="39233"/>
                  </a:cubicBezTo>
                  <a:lnTo>
                    <a:pt x="7360" y="39233"/>
                  </a:lnTo>
                  <a:cubicBezTo>
                    <a:pt x="7268" y="39217"/>
                    <a:pt x="7192" y="39202"/>
                    <a:pt x="7116" y="39187"/>
                  </a:cubicBezTo>
                  <a:cubicBezTo>
                    <a:pt x="7055" y="39172"/>
                    <a:pt x="6994" y="39156"/>
                    <a:pt x="6948" y="39141"/>
                  </a:cubicBezTo>
                  <a:lnTo>
                    <a:pt x="6842" y="39126"/>
                  </a:lnTo>
                  <a:cubicBezTo>
                    <a:pt x="6781" y="39111"/>
                    <a:pt x="6720" y="39111"/>
                    <a:pt x="6659" y="39095"/>
                  </a:cubicBezTo>
                  <a:cubicBezTo>
                    <a:pt x="6628" y="39080"/>
                    <a:pt x="6583" y="39080"/>
                    <a:pt x="6552" y="39080"/>
                  </a:cubicBezTo>
                  <a:cubicBezTo>
                    <a:pt x="6461" y="39050"/>
                    <a:pt x="6369" y="39034"/>
                    <a:pt x="6278" y="39004"/>
                  </a:cubicBezTo>
                  <a:cubicBezTo>
                    <a:pt x="6232" y="38989"/>
                    <a:pt x="6171" y="38974"/>
                    <a:pt x="6110" y="38943"/>
                  </a:cubicBezTo>
                  <a:cubicBezTo>
                    <a:pt x="6080" y="38928"/>
                    <a:pt x="6034" y="38913"/>
                    <a:pt x="6004" y="38897"/>
                  </a:cubicBezTo>
                  <a:cubicBezTo>
                    <a:pt x="5973" y="38882"/>
                    <a:pt x="5958" y="38867"/>
                    <a:pt x="5928" y="38852"/>
                  </a:cubicBezTo>
                  <a:lnTo>
                    <a:pt x="5912" y="38836"/>
                  </a:lnTo>
                  <a:lnTo>
                    <a:pt x="5912" y="38852"/>
                  </a:lnTo>
                  <a:cubicBezTo>
                    <a:pt x="5851" y="38806"/>
                    <a:pt x="5775" y="38745"/>
                    <a:pt x="5714" y="38699"/>
                  </a:cubicBezTo>
                  <a:cubicBezTo>
                    <a:pt x="5668" y="38654"/>
                    <a:pt x="5623" y="38623"/>
                    <a:pt x="5577" y="38577"/>
                  </a:cubicBezTo>
                  <a:cubicBezTo>
                    <a:pt x="5547" y="38532"/>
                    <a:pt x="5501" y="38486"/>
                    <a:pt x="5470" y="38440"/>
                  </a:cubicBezTo>
                  <a:lnTo>
                    <a:pt x="5455" y="38425"/>
                  </a:lnTo>
                  <a:cubicBezTo>
                    <a:pt x="5440" y="38395"/>
                    <a:pt x="5409" y="38364"/>
                    <a:pt x="5394" y="38334"/>
                  </a:cubicBezTo>
                  <a:cubicBezTo>
                    <a:pt x="5379" y="38303"/>
                    <a:pt x="5349" y="38257"/>
                    <a:pt x="5333" y="38227"/>
                  </a:cubicBezTo>
                  <a:cubicBezTo>
                    <a:pt x="5272" y="38105"/>
                    <a:pt x="5227" y="37998"/>
                    <a:pt x="5181" y="37892"/>
                  </a:cubicBezTo>
                  <a:cubicBezTo>
                    <a:pt x="5166" y="37831"/>
                    <a:pt x="5135" y="37755"/>
                    <a:pt x="5120" y="37709"/>
                  </a:cubicBezTo>
                  <a:cubicBezTo>
                    <a:pt x="5120" y="37648"/>
                    <a:pt x="5105" y="37602"/>
                    <a:pt x="5105" y="37541"/>
                  </a:cubicBezTo>
                  <a:cubicBezTo>
                    <a:pt x="5105" y="37511"/>
                    <a:pt x="5090" y="37480"/>
                    <a:pt x="5090" y="37450"/>
                  </a:cubicBezTo>
                  <a:cubicBezTo>
                    <a:pt x="5105" y="37389"/>
                    <a:pt x="5105" y="37328"/>
                    <a:pt x="5120" y="37252"/>
                  </a:cubicBezTo>
                  <a:cubicBezTo>
                    <a:pt x="5135" y="37130"/>
                    <a:pt x="5166" y="37008"/>
                    <a:pt x="5181" y="36886"/>
                  </a:cubicBezTo>
                  <a:lnTo>
                    <a:pt x="5211" y="36764"/>
                  </a:lnTo>
                  <a:lnTo>
                    <a:pt x="5211" y="36703"/>
                  </a:lnTo>
                  <a:cubicBezTo>
                    <a:pt x="5242" y="36566"/>
                    <a:pt x="5272" y="36429"/>
                    <a:pt x="5303" y="36292"/>
                  </a:cubicBezTo>
                  <a:cubicBezTo>
                    <a:pt x="5333" y="36231"/>
                    <a:pt x="5349" y="36170"/>
                    <a:pt x="5379" y="36094"/>
                  </a:cubicBezTo>
                  <a:cubicBezTo>
                    <a:pt x="5394" y="36063"/>
                    <a:pt x="5409" y="36033"/>
                    <a:pt x="5425" y="35987"/>
                  </a:cubicBezTo>
                  <a:cubicBezTo>
                    <a:pt x="5455" y="35926"/>
                    <a:pt x="5501" y="35881"/>
                    <a:pt x="5547" y="35820"/>
                  </a:cubicBezTo>
                  <a:cubicBezTo>
                    <a:pt x="5577" y="35774"/>
                    <a:pt x="5623" y="35728"/>
                    <a:pt x="5668" y="35683"/>
                  </a:cubicBezTo>
                  <a:cubicBezTo>
                    <a:pt x="5714" y="35637"/>
                    <a:pt x="5760" y="35606"/>
                    <a:pt x="5806" y="35576"/>
                  </a:cubicBezTo>
                  <a:cubicBezTo>
                    <a:pt x="5851" y="35545"/>
                    <a:pt x="5882" y="35530"/>
                    <a:pt x="5912" y="35500"/>
                  </a:cubicBezTo>
                  <a:lnTo>
                    <a:pt x="5928" y="35500"/>
                  </a:lnTo>
                  <a:lnTo>
                    <a:pt x="5943" y="35485"/>
                  </a:lnTo>
                  <a:lnTo>
                    <a:pt x="5973" y="35469"/>
                  </a:lnTo>
                  <a:cubicBezTo>
                    <a:pt x="6095" y="35408"/>
                    <a:pt x="6217" y="35363"/>
                    <a:pt x="6324" y="35317"/>
                  </a:cubicBezTo>
                  <a:cubicBezTo>
                    <a:pt x="6354" y="35302"/>
                    <a:pt x="6400" y="35286"/>
                    <a:pt x="6430" y="35286"/>
                  </a:cubicBezTo>
                  <a:cubicBezTo>
                    <a:pt x="6476" y="35271"/>
                    <a:pt x="6522" y="35271"/>
                    <a:pt x="6583" y="35256"/>
                  </a:cubicBezTo>
                  <a:lnTo>
                    <a:pt x="6796" y="35256"/>
                  </a:lnTo>
                  <a:cubicBezTo>
                    <a:pt x="6842" y="35241"/>
                    <a:pt x="6903" y="35241"/>
                    <a:pt x="6948" y="35225"/>
                  </a:cubicBezTo>
                  <a:close/>
                  <a:moveTo>
                    <a:pt x="10194" y="38699"/>
                  </a:moveTo>
                  <a:lnTo>
                    <a:pt x="10178" y="38730"/>
                  </a:lnTo>
                  <a:cubicBezTo>
                    <a:pt x="10163" y="38791"/>
                    <a:pt x="10148" y="38836"/>
                    <a:pt x="10117" y="38897"/>
                  </a:cubicBezTo>
                  <a:cubicBezTo>
                    <a:pt x="10056" y="39050"/>
                    <a:pt x="9965" y="39202"/>
                    <a:pt x="9858" y="39385"/>
                  </a:cubicBezTo>
                  <a:cubicBezTo>
                    <a:pt x="9828" y="39431"/>
                    <a:pt x="9797" y="39492"/>
                    <a:pt x="9767" y="39537"/>
                  </a:cubicBezTo>
                  <a:cubicBezTo>
                    <a:pt x="9736" y="39568"/>
                    <a:pt x="9706" y="39613"/>
                    <a:pt x="9676" y="39644"/>
                  </a:cubicBezTo>
                  <a:lnTo>
                    <a:pt x="9645" y="39690"/>
                  </a:lnTo>
                  <a:cubicBezTo>
                    <a:pt x="9615" y="39735"/>
                    <a:pt x="9599" y="39766"/>
                    <a:pt x="9569" y="39812"/>
                  </a:cubicBezTo>
                  <a:cubicBezTo>
                    <a:pt x="9523" y="39872"/>
                    <a:pt x="9477" y="39933"/>
                    <a:pt x="9432" y="39994"/>
                  </a:cubicBezTo>
                  <a:cubicBezTo>
                    <a:pt x="9417" y="40010"/>
                    <a:pt x="9401" y="40025"/>
                    <a:pt x="9386" y="40040"/>
                  </a:cubicBezTo>
                  <a:cubicBezTo>
                    <a:pt x="9371" y="40071"/>
                    <a:pt x="9356" y="40086"/>
                    <a:pt x="9340" y="40101"/>
                  </a:cubicBezTo>
                  <a:lnTo>
                    <a:pt x="9325" y="40131"/>
                  </a:lnTo>
                  <a:cubicBezTo>
                    <a:pt x="9325" y="40116"/>
                    <a:pt x="9325" y="40101"/>
                    <a:pt x="9325" y="40086"/>
                  </a:cubicBezTo>
                  <a:cubicBezTo>
                    <a:pt x="9340" y="40055"/>
                    <a:pt x="9340" y="40025"/>
                    <a:pt x="9340" y="39994"/>
                  </a:cubicBezTo>
                  <a:cubicBezTo>
                    <a:pt x="9356" y="39949"/>
                    <a:pt x="9356" y="39918"/>
                    <a:pt x="9371" y="39888"/>
                  </a:cubicBezTo>
                  <a:cubicBezTo>
                    <a:pt x="9371" y="39857"/>
                    <a:pt x="9386" y="39842"/>
                    <a:pt x="9386" y="39812"/>
                  </a:cubicBezTo>
                  <a:cubicBezTo>
                    <a:pt x="9417" y="39766"/>
                    <a:pt x="9447" y="39720"/>
                    <a:pt x="9462" y="39674"/>
                  </a:cubicBezTo>
                  <a:cubicBezTo>
                    <a:pt x="9493" y="39629"/>
                    <a:pt x="9523" y="39598"/>
                    <a:pt x="9538" y="39552"/>
                  </a:cubicBezTo>
                  <a:cubicBezTo>
                    <a:pt x="9569" y="39507"/>
                    <a:pt x="9584" y="39476"/>
                    <a:pt x="9599" y="39446"/>
                  </a:cubicBezTo>
                  <a:cubicBezTo>
                    <a:pt x="9630" y="39415"/>
                    <a:pt x="9645" y="39370"/>
                    <a:pt x="9660" y="39339"/>
                  </a:cubicBezTo>
                  <a:cubicBezTo>
                    <a:pt x="9691" y="39293"/>
                    <a:pt x="9706" y="39248"/>
                    <a:pt x="9736" y="39202"/>
                  </a:cubicBezTo>
                  <a:cubicBezTo>
                    <a:pt x="9767" y="39156"/>
                    <a:pt x="9782" y="39126"/>
                    <a:pt x="9813" y="39095"/>
                  </a:cubicBezTo>
                  <a:cubicBezTo>
                    <a:pt x="9874" y="39034"/>
                    <a:pt x="9935" y="38974"/>
                    <a:pt x="9996" y="38913"/>
                  </a:cubicBezTo>
                  <a:cubicBezTo>
                    <a:pt x="10041" y="38867"/>
                    <a:pt x="10087" y="38821"/>
                    <a:pt x="10133" y="38760"/>
                  </a:cubicBezTo>
                  <a:lnTo>
                    <a:pt x="10194" y="38699"/>
                  </a:lnTo>
                  <a:close/>
                  <a:moveTo>
                    <a:pt x="9158" y="34951"/>
                  </a:moveTo>
                  <a:cubicBezTo>
                    <a:pt x="9188" y="34966"/>
                    <a:pt x="9234" y="34966"/>
                    <a:pt x="9264" y="34966"/>
                  </a:cubicBezTo>
                  <a:cubicBezTo>
                    <a:pt x="9401" y="34997"/>
                    <a:pt x="9523" y="35027"/>
                    <a:pt x="9660" y="35058"/>
                  </a:cubicBezTo>
                  <a:lnTo>
                    <a:pt x="9706" y="35073"/>
                  </a:lnTo>
                  <a:cubicBezTo>
                    <a:pt x="9767" y="35088"/>
                    <a:pt x="9813" y="35104"/>
                    <a:pt x="9858" y="35134"/>
                  </a:cubicBezTo>
                  <a:cubicBezTo>
                    <a:pt x="9889" y="35134"/>
                    <a:pt x="9904" y="35149"/>
                    <a:pt x="9935" y="35165"/>
                  </a:cubicBezTo>
                  <a:cubicBezTo>
                    <a:pt x="9950" y="35180"/>
                    <a:pt x="9980" y="35195"/>
                    <a:pt x="9996" y="35210"/>
                  </a:cubicBezTo>
                  <a:cubicBezTo>
                    <a:pt x="10011" y="35225"/>
                    <a:pt x="10041" y="35241"/>
                    <a:pt x="10056" y="35271"/>
                  </a:cubicBezTo>
                  <a:cubicBezTo>
                    <a:pt x="10072" y="35286"/>
                    <a:pt x="10087" y="35317"/>
                    <a:pt x="10117" y="35347"/>
                  </a:cubicBezTo>
                  <a:cubicBezTo>
                    <a:pt x="10133" y="35378"/>
                    <a:pt x="10163" y="35408"/>
                    <a:pt x="10178" y="35454"/>
                  </a:cubicBezTo>
                  <a:cubicBezTo>
                    <a:pt x="10224" y="35545"/>
                    <a:pt x="10270" y="35652"/>
                    <a:pt x="10300" y="35759"/>
                  </a:cubicBezTo>
                  <a:cubicBezTo>
                    <a:pt x="10331" y="35835"/>
                    <a:pt x="10361" y="35926"/>
                    <a:pt x="10392" y="36003"/>
                  </a:cubicBezTo>
                  <a:cubicBezTo>
                    <a:pt x="10392" y="36033"/>
                    <a:pt x="10407" y="36063"/>
                    <a:pt x="10407" y="36109"/>
                  </a:cubicBezTo>
                  <a:cubicBezTo>
                    <a:pt x="10407" y="36140"/>
                    <a:pt x="10407" y="36185"/>
                    <a:pt x="10422" y="36216"/>
                  </a:cubicBezTo>
                  <a:lnTo>
                    <a:pt x="10407" y="36216"/>
                  </a:lnTo>
                  <a:lnTo>
                    <a:pt x="10407" y="36231"/>
                  </a:lnTo>
                  <a:cubicBezTo>
                    <a:pt x="10422" y="36292"/>
                    <a:pt x="10422" y="36368"/>
                    <a:pt x="10437" y="36444"/>
                  </a:cubicBezTo>
                  <a:lnTo>
                    <a:pt x="10453" y="36551"/>
                  </a:lnTo>
                  <a:cubicBezTo>
                    <a:pt x="10453" y="36551"/>
                    <a:pt x="10453" y="36566"/>
                    <a:pt x="10453" y="36566"/>
                  </a:cubicBezTo>
                  <a:cubicBezTo>
                    <a:pt x="10453" y="36658"/>
                    <a:pt x="10468" y="36749"/>
                    <a:pt x="10468" y="36841"/>
                  </a:cubicBezTo>
                  <a:lnTo>
                    <a:pt x="10468" y="36856"/>
                  </a:lnTo>
                  <a:cubicBezTo>
                    <a:pt x="10468" y="36947"/>
                    <a:pt x="10483" y="37039"/>
                    <a:pt x="10468" y="37145"/>
                  </a:cubicBezTo>
                  <a:lnTo>
                    <a:pt x="10468" y="37160"/>
                  </a:lnTo>
                  <a:cubicBezTo>
                    <a:pt x="10468" y="37206"/>
                    <a:pt x="10468" y="37267"/>
                    <a:pt x="10468" y="37313"/>
                  </a:cubicBezTo>
                  <a:cubicBezTo>
                    <a:pt x="10468" y="37450"/>
                    <a:pt x="10453" y="37587"/>
                    <a:pt x="10437" y="37709"/>
                  </a:cubicBezTo>
                  <a:cubicBezTo>
                    <a:pt x="10437" y="37755"/>
                    <a:pt x="10422" y="37800"/>
                    <a:pt x="10407" y="37846"/>
                  </a:cubicBezTo>
                  <a:cubicBezTo>
                    <a:pt x="10407" y="37877"/>
                    <a:pt x="10392" y="37907"/>
                    <a:pt x="10376" y="37953"/>
                  </a:cubicBezTo>
                  <a:cubicBezTo>
                    <a:pt x="10361" y="37983"/>
                    <a:pt x="10346" y="38014"/>
                    <a:pt x="10331" y="38029"/>
                  </a:cubicBezTo>
                  <a:cubicBezTo>
                    <a:pt x="10285" y="38090"/>
                    <a:pt x="10255" y="38151"/>
                    <a:pt x="10209" y="38197"/>
                  </a:cubicBezTo>
                  <a:cubicBezTo>
                    <a:pt x="10163" y="38257"/>
                    <a:pt x="10117" y="38318"/>
                    <a:pt x="10056" y="38364"/>
                  </a:cubicBezTo>
                  <a:lnTo>
                    <a:pt x="10011" y="38425"/>
                  </a:lnTo>
                  <a:cubicBezTo>
                    <a:pt x="9935" y="38516"/>
                    <a:pt x="9858" y="38593"/>
                    <a:pt x="9782" y="38669"/>
                  </a:cubicBezTo>
                  <a:lnTo>
                    <a:pt x="9752" y="38715"/>
                  </a:lnTo>
                  <a:cubicBezTo>
                    <a:pt x="9645" y="38821"/>
                    <a:pt x="9523" y="38943"/>
                    <a:pt x="9462" y="39080"/>
                  </a:cubicBezTo>
                  <a:cubicBezTo>
                    <a:pt x="9432" y="39126"/>
                    <a:pt x="9417" y="39172"/>
                    <a:pt x="9386" y="39217"/>
                  </a:cubicBezTo>
                  <a:cubicBezTo>
                    <a:pt x="9356" y="39278"/>
                    <a:pt x="9325" y="39339"/>
                    <a:pt x="9295" y="39400"/>
                  </a:cubicBezTo>
                  <a:lnTo>
                    <a:pt x="9295" y="39446"/>
                  </a:lnTo>
                  <a:cubicBezTo>
                    <a:pt x="9279" y="39461"/>
                    <a:pt x="9279" y="39476"/>
                    <a:pt x="9264" y="39492"/>
                  </a:cubicBezTo>
                  <a:cubicBezTo>
                    <a:pt x="9249" y="39522"/>
                    <a:pt x="9234" y="39552"/>
                    <a:pt x="9234" y="39568"/>
                  </a:cubicBezTo>
                  <a:cubicBezTo>
                    <a:pt x="9203" y="39644"/>
                    <a:pt x="9173" y="39720"/>
                    <a:pt x="9158" y="39812"/>
                  </a:cubicBezTo>
                  <a:cubicBezTo>
                    <a:pt x="9142" y="39872"/>
                    <a:pt x="9142" y="39949"/>
                    <a:pt x="9142" y="40010"/>
                  </a:cubicBezTo>
                  <a:cubicBezTo>
                    <a:pt x="9142" y="40025"/>
                    <a:pt x="9142" y="40040"/>
                    <a:pt x="9142" y="40071"/>
                  </a:cubicBezTo>
                  <a:lnTo>
                    <a:pt x="9142" y="40101"/>
                  </a:lnTo>
                  <a:cubicBezTo>
                    <a:pt x="9142" y="40116"/>
                    <a:pt x="9142" y="40131"/>
                    <a:pt x="9142" y="40147"/>
                  </a:cubicBezTo>
                  <a:lnTo>
                    <a:pt x="9142" y="40162"/>
                  </a:lnTo>
                  <a:cubicBezTo>
                    <a:pt x="9142" y="40177"/>
                    <a:pt x="9142" y="40192"/>
                    <a:pt x="9142" y="40208"/>
                  </a:cubicBezTo>
                  <a:lnTo>
                    <a:pt x="9127" y="40192"/>
                  </a:lnTo>
                  <a:cubicBezTo>
                    <a:pt x="9081" y="40162"/>
                    <a:pt x="9051" y="40131"/>
                    <a:pt x="9020" y="40101"/>
                  </a:cubicBezTo>
                  <a:cubicBezTo>
                    <a:pt x="9005" y="40040"/>
                    <a:pt x="8990" y="39994"/>
                    <a:pt x="8975" y="39933"/>
                  </a:cubicBezTo>
                  <a:cubicBezTo>
                    <a:pt x="8944" y="39827"/>
                    <a:pt x="8929" y="39705"/>
                    <a:pt x="8899" y="39568"/>
                  </a:cubicBezTo>
                  <a:cubicBezTo>
                    <a:pt x="8883" y="39461"/>
                    <a:pt x="8868" y="39354"/>
                    <a:pt x="8853" y="39248"/>
                  </a:cubicBezTo>
                  <a:cubicBezTo>
                    <a:pt x="8838" y="39172"/>
                    <a:pt x="8838" y="39095"/>
                    <a:pt x="8838" y="39004"/>
                  </a:cubicBezTo>
                  <a:cubicBezTo>
                    <a:pt x="8853" y="38928"/>
                    <a:pt x="8853" y="38852"/>
                    <a:pt x="8853" y="38760"/>
                  </a:cubicBezTo>
                  <a:lnTo>
                    <a:pt x="8853" y="38715"/>
                  </a:lnTo>
                  <a:cubicBezTo>
                    <a:pt x="8868" y="38532"/>
                    <a:pt x="8868" y="38334"/>
                    <a:pt x="8868" y="38120"/>
                  </a:cubicBezTo>
                  <a:lnTo>
                    <a:pt x="8868" y="38014"/>
                  </a:lnTo>
                  <a:cubicBezTo>
                    <a:pt x="8868" y="37953"/>
                    <a:pt x="8868" y="37892"/>
                    <a:pt x="8868" y="37846"/>
                  </a:cubicBezTo>
                  <a:lnTo>
                    <a:pt x="8868" y="37800"/>
                  </a:lnTo>
                  <a:cubicBezTo>
                    <a:pt x="8868" y="37709"/>
                    <a:pt x="8868" y="37618"/>
                    <a:pt x="8853" y="37541"/>
                  </a:cubicBezTo>
                  <a:cubicBezTo>
                    <a:pt x="8838" y="37450"/>
                    <a:pt x="8822" y="37343"/>
                    <a:pt x="8807" y="37252"/>
                  </a:cubicBezTo>
                  <a:cubicBezTo>
                    <a:pt x="8792" y="37145"/>
                    <a:pt x="8761" y="37054"/>
                    <a:pt x="8731" y="36962"/>
                  </a:cubicBezTo>
                  <a:cubicBezTo>
                    <a:pt x="8716" y="36917"/>
                    <a:pt x="8700" y="36871"/>
                    <a:pt x="8685" y="36825"/>
                  </a:cubicBezTo>
                  <a:cubicBezTo>
                    <a:pt x="8655" y="36734"/>
                    <a:pt x="8624" y="36642"/>
                    <a:pt x="8579" y="36536"/>
                  </a:cubicBezTo>
                  <a:cubicBezTo>
                    <a:pt x="8563" y="36490"/>
                    <a:pt x="8533" y="36429"/>
                    <a:pt x="8518" y="36368"/>
                  </a:cubicBezTo>
                  <a:lnTo>
                    <a:pt x="8472" y="36277"/>
                  </a:lnTo>
                  <a:cubicBezTo>
                    <a:pt x="8487" y="36246"/>
                    <a:pt x="8502" y="36185"/>
                    <a:pt x="8502" y="36124"/>
                  </a:cubicBezTo>
                  <a:cubicBezTo>
                    <a:pt x="8518" y="36094"/>
                    <a:pt x="8518" y="36063"/>
                    <a:pt x="8518" y="36033"/>
                  </a:cubicBezTo>
                  <a:cubicBezTo>
                    <a:pt x="8518" y="36018"/>
                    <a:pt x="8518" y="36003"/>
                    <a:pt x="8518" y="35987"/>
                  </a:cubicBezTo>
                  <a:cubicBezTo>
                    <a:pt x="8502" y="35972"/>
                    <a:pt x="8502" y="35942"/>
                    <a:pt x="8502" y="35926"/>
                  </a:cubicBezTo>
                  <a:cubicBezTo>
                    <a:pt x="8502" y="35911"/>
                    <a:pt x="8502" y="35911"/>
                    <a:pt x="8502" y="35896"/>
                  </a:cubicBezTo>
                  <a:cubicBezTo>
                    <a:pt x="8518" y="35850"/>
                    <a:pt x="8533" y="35820"/>
                    <a:pt x="8533" y="35774"/>
                  </a:cubicBezTo>
                  <a:lnTo>
                    <a:pt x="8548" y="35744"/>
                  </a:lnTo>
                  <a:cubicBezTo>
                    <a:pt x="8563" y="35713"/>
                    <a:pt x="8563" y="35683"/>
                    <a:pt x="8579" y="35652"/>
                  </a:cubicBezTo>
                  <a:lnTo>
                    <a:pt x="8594" y="35561"/>
                  </a:lnTo>
                  <a:lnTo>
                    <a:pt x="8594" y="35576"/>
                  </a:lnTo>
                  <a:cubicBezTo>
                    <a:pt x="8594" y="35561"/>
                    <a:pt x="8609" y="35545"/>
                    <a:pt x="8609" y="35515"/>
                  </a:cubicBezTo>
                  <a:cubicBezTo>
                    <a:pt x="8609" y="35515"/>
                    <a:pt x="8609" y="35500"/>
                    <a:pt x="8609" y="35500"/>
                  </a:cubicBezTo>
                  <a:cubicBezTo>
                    <a:pt x="8640" y="35408"/>
                    <a:pt x="8670" y="35302"/>
                    <a:pt x="8716" y="35210"/>
                  </a:cubicBezTo>
                  <a:cubicBezTo>
                    <a:pt x="8731" y="35195"/>
                    <a:pt x="8746" y="35165"/>
                    <a:pt x="8746" y="35149"/>
                  </a:cubicBezTo>
                  <a:lnTo>
                    <a:pt x="8792" y="35088"/>
                  </a:lnTo>
                  <a:cubicBezTo>
                    <a:pt x="8792" y="35088"/>
                    <a:pt x="8807" y="35073"/>
                    <a:pt x="8822" y="35058"/>
                  </a:cubicBezTo>
                  <a:cubicBezTo>
                    <a:pt x="8838" y="35043"/>
                    <a:pt x="8853" y="35043"/>
                    <a:pt x="8853" y="35027"/>
                  </a:cubicBezTo>
                  <a:cubicBezTo>
                    <a:pt x="8868" y="35012"/>
                    <a:pt x="8883" y="35012"/>
                    <a:pt x="8899" y="35012"/>
                  </a:cubicBezTo>
                  <a:cubicBezTo>
                    <a:pt x="8899" y="34997"/>
                    <a:pt x="8914" y="34997"/>
                    <a:pt x="8929" y="34997"/>
                  </a:cubicBezTo>
                  <a:cubicBezTo>
                    <a:pt x="8944" y="34982"/>
                    <a:pt x="8959" y="34982"/>
                    <a:pt x="8975" y="34982"/>
                  </a:cubicBezTo>
                  <a:cubicBezTo>
                    <a:pt x="9005" y="34966"/>
                    <a:pt x="9036" y="34966"/>
                    <a:pt x="9066" y="34966"/>
                  </a:cubicBezTo>
                  <a:cubicBezTo>
                    <a:pt x="9097" y="34966"/>
                    <a:pt x="9127" y="34951"/>
                    <a:pt x="9142" y="34951"/>
                  </a:cubicBezTo>
                  <a:close/>
                  <a:moveTo>
                    <a:pt x="4968" y="38197"/>
                  </a:moveTo>
                  <a:cubicBezTo>
                    <a:pt x="4983" y="38212"/>
                    <a:pt x="5013" y="38212"/>
                    <a:pt x="5029" y="38227"/>
                  </a:cubicBezTo>
                  <a:lnTo>
                    <a:pt x="5059" y="38242"/>
                  </a:lnTo>
                  <a:cubicBezTo>
                    <a:pt x="5090" y="38257"/>
                    <a:pt x="5135" y="38273"/>
                    <a:pt x="5181" y="38288"/>
                  </a:cubicBezTo>
                  <a:lnTo>
                    <a:pt x="5211" y="38288"/>
                  </a:lnTo>
                  <a:cubicBezTo>
                    <a:pt x="5227" y="38318"/>
                    <a:pt x="5242" y="38349"/>
                    <a:pt x="5257" y="38364"/>
                  </a:cubicBezTo>
                  <a:cubicBezTo>
                    <a:pt x="5303" y="38440"/>
                    <a:pt x="5349" y="38532"/>
                    <a:pt x="5425" y="38608"/>
                  </a:cubicBezTo>
                  <a:cubicBezTo>
                    <a:pt x="5486" y="38669"/>
                    <a:pt x="5547" y="38745"/>
                    <a:pt x="5638" y="38806"/>
                  </a:cubicBezTo>
                  <a:lnTo>
                    <a:pt x="5653" y="38821"/>
                  </a:lnTo>
                  <a:cubicBezTo>
                    <a:pt x="5699" y="38852"/>
                    <a:pt x="5729" y="38882"/>
                    <a:pt x="5775" y="38913"/>
                  </a:cubicBezTo>
                  <a:cubicBezTo>
                    <a:pt x="5821" y="38943"/>
                    <a:pt x="5851" y="38958"/>
                    <a:pt x="5897" y="38989"/>
                  </a:cubicBezTo>
                  <a:cubicBezTo>
                    <a:pt x="5943" y="39019"/>
                    <a:pt x="5988" y="39034"/>
                    <a:pt x="6034" y="39050"/>
                  </a:cubicBezTo>
                  <a:cubicBezTo>
                    <a:pt x="6080" y="39080"/>
                    <a:pt x="6126" y="39095"/>
                    <a:pt x="6171" y="39111"/>
                  </a:cubicBezTo>
                  <a:cubicBezTo>
                    <a:pt x="6202" y="39111"/>
                    <a:pt x="6217" y="39111"/>
                    <a:pt x="6232" y="39126"/>
                  </a:cubicBezTo>
                  <a:cubicBezTo>
                    <a:pt x="6308" y="39141"/>
                    <a:pt x="6385" y="39172"/>
                    <a:pt x="6461" y="39187"/>
                  </a:cubicBezTo>
                  <a:cubicBezTo>
                    <a:pt x="6506" y="39187"/>
                    <a:pt x="6537" y="39202"/>
                    <a:pt x="6583" y="39202"/>
                  </a:cubicBezTo>
                  <a:cubicBezTo>
                    <a:pt x="6644" y="39217"/>
                    <a:pt x="6689" y="39217"/>
                    <a:pt x="6750" y="39233"/>
                  </a:cubicBezTo>
                  <a:cubicBezTo>
                    <a:pt x="6826" y="39248"/>
                    <a:pt x="6918" y="39278"/>
                    <a:pt x="6994" y="39293"/>
                  </a:cubicBezTo>
                  <a:cubicBezTo>
                    <a:pt x="7085" y="39324"/>
                    <a:pt x="7192" y="39339"/>
                    <a:pt x="7284" y="39354"/>
                  </a:cubicBezTo>
                  <a:cubicBezTo>
                    <a:pt x="7375" y="39385"/>
                    <a:pt x="7466" y="39400"/>
                    <a:pt x="7573" y="39431"/>
                  </a:cubicBezTo>
                  <a:cubicBezTo>
                    <a:pt x="7619" y="39446"/>
                    <a:pt x="7664" y="39461"/>
                    <a:pt x="7710" y="39476"/>
                  </a:cubicBezTo>
                  <a:cubicBezTo>
                    <a:pt x="7786" y="39522"/>
                    <a:pt x="7862" y="39552"/>
                    <a:pt x="7939" y="39598"/>
                  </a:cubicBezTo>
                  <a:cubicBezTo>
                    <a:pt x="7984" y="39613"/>
                    <a:pt x="8015" y="39644"/>
                    <a:pt x="8061" y="39659"/>
                  </a:cubicBezTo>
                  <a:cubicBezTo>
                    <a:pt x="8167" y="39720"/>
                    <a:pt x="8274" y="39781"/>
                    <a:pt x="8380" y="39842"/>
                  </a:cubicBezTo>
                  <a:cubicBezTo>
                    <a:pt x="8487" y="39903"/>
                    <a:pt x="8563" y="39964"/>
                    <a:pt x="8640" y="40025"/>
                  </a:cubicBezTo>
                  <a:cubicBezTo>
                    <a:pt x="8640" y="40071"/>
                    <a:pt x="8655" y="40101"/>
                    <a:pt x="8685" y="40131"/>
                  </a:cubicBezTo>
                  <a:cubicBezTo>
                    <a:pt x="8609" y="40116"/>
                    <a:pt x="8533" y="40116"/>
                    <a:pt x="8441" y="40116"/>
                  </a:cubicBezTo>
                  <a:lnTo>
                    <a:pt x="8320" y="40116"/>
                  </a:lnTo>
                  <a:cubicBezTo>
                    <a:pt x="8274" y="40116"/>
                    <a:pt x="8213" y="40131"/>
                    <a:pt x="8152" y="40131"/>
                  </a:cubicBezTo>
                  <a:cubicBezTo>
                    <a:pt x="8091" y="40147"/>
                    <a:pt x="8030" y="40162"/>
                    <a:pt x="7954" y="40177"/>
                  </a:cubicBezTo>
                  <a:cubicBezTo>
                    <a:pt x="7862" y="40192"/>
                    <a:pt x="7802" y="40208"/>
                    <a:pt x="7725" y="40238"/>
                  </a:cubicBezTo>
                  <a:cubicBezTo>
                    <a:pt x="7664" y="40253"/>
                    <a:pt x="7588" y="40284"/>
                    <a:pt x="7543" y="40314"/>
                  </a:cubicBezTo>
                  <a:cubicBezTo>
                    <a:pt x="7482" y="40330"/>
                    <a:pt x="7421" y="40360"/>
                    <a:pt x="7375" y="40390"/>
                  </a:cubicBezTo>
                  <a:cubicBezTo>
                    <a:pt x="7314" y="40421"/>
                    <a:pt x="7268" y="40451"/>
                    <a:pt x="7207" y="40482"/>
                  </a:cubicBezTo>
                  <a:lnTo>
                    <a:pt x="7177" y="40497"/>
                  </a:lnTo>
                  <a:lnTo>
                    <a:pt x="7101" y="40543"/>
                  </a:lnTo>
                  <a:cubicBezTo>
                    <a:pt x="7009" y="40589"/>
                    <a:pt x="6933" y="40634"/>
                    <a:pt x="6842" y="40680"/>
                  </a:cubicBezTo>
                  <a:cubicBezTo>
                    <a:pt x="6644" y="40787"/>
                    <a:pt x="6461" y="40863"/>
                    <a:pt x="6293" y="40939"/>
                  </a:cubicBezTo>
                  <a:lnTo>
                    <a:pt x="6278" y="40939"/>
                  </a:lnTo>
                  <a:cubicBezTo>
                    <a:pt x="6263" y="40954"/>
                    <a:pt x="6232" y="40954"/>
                    <a:pt x="6217" y="40969"/>
                  </a:cubicBezTo>
                  <a:lnTo>
                    <a:pt x="6187" y="40969"/>
                  </a:lnTo>
                  <a:lnTo>
                    <a:pt x="6141" y="40985"/>
                  </a:lnTo>
                  <a:lnTo>
                    <a:pt x="6126" y="40985"/>
                  </a:lnTo>
                  <a:cubicBezTo>
                    <a:pt x="6110" y="40985"/>
                    <a:pt x="6080" y="41000"/>
                    <a:pt x="6065" y="41000"/>
                  </a:cubicBezTo>
                  <a:lnTo>
                    <a:pt x="6019" y="41000"/>
                  </a:lnTo>
                  <a:lnTo>
                    <a:pt x="5988" y="41015"/>
                  </a:lnTo>
                  <a:lnTo>
                    <a:pt x="5714" y="41015"/>
                  </a:lnTo>
                  <a:cubicBezTo>
                    <a:pt x="5653" y="41015"/>
                    <a:pt x="5608" y="41015"/>
                    <a:pt x="5562" y="41030"/>
                  </a:cubicBezTo>
                  <a:lnTo>
                    <a:pt x="5425" y="41030"/>
                  </a:lnTo>
                  <a:cubicBezTo>
                    <a:pt x="5333" y="41030"/>
                    <a:pt x="5242" y="41046"/>
                    <a:pt x="5150" y="41046"/>
                  </a:cubicBezTo>
                  <a:lnTo>
                    <a:pt x="5135" y="41046"/>
                  </a:lnTo>
                  <a:cubicBezTo>
                    <a:pt x="5090" y="41030"/>
                    <a:pt x="5013" y="41030"/>
                    <a:pt x="4937" y="41015"/>
                  </a:cubicBezTo>
                  <a:cubicBezTo>
                    <a:pt x="4876" y="41000"/>
                    <a:pt x="4800" y="40985"/>
                    <a:pt x="4739" y="40969"/>
                  </a:cubicBezTo>
                  <a:cubicBezTo>
                    <a:pt x="4632" y="40939"/>
                    <a:pt x="4526" y="40908"/>
                    <a:pt x="4434" y="40863"/>
                  </a:cubicBezTo>
                  <a:lnTo>
                    <a:pt x="4358" y="40817"/>
                  </a:lnTo>
                  <a:cubicBezTo>
                    <a:pt x="4297" y="40787"/>
                    <a:pt x="4252" y="40741"/>
                    <a:pt x="4206" y="40710"/>
                  </a:cubicBezTo>
                  <a:cubicBezTo>
                    <a:pt x="4114" y="40634"/>
                    <a:pt x="4038" y="40558"/>
                    <a:pt x="3962" y="40482"/>
                  </a:cubicBezTo>
                  <a:cubicBezTo>
                    <a:pt x="3932" y="40451"/>
                    <a:pt x="3916" y="40421"/>
                    <a:pt x="3886" y="40390"/>
                  </a:cubicBezTo>
                  <a:cubicBezTo>
                    <a:pt x="3840" y="40345"/>
                    <a:pt x="3810" y="40299"/>
                    <a:pt x="3764" y="40269"/>
                  </a:cubicBezTo>
                  <a:cubicBezTo>
                    <a:pt x="3718" y="40223"/>
                    <a:pt x="3688" y="40177"/>
                    <a:pt x="3642" y="40131"/>
                  </a:cubicBezTo>
                  <a:cubicBezTo>
                    <a:pt x="3612" y="40116"/>
                    <a:pt x="3581" y="40086"/>
                    <a:pt x="3551" y="40055"/>
                  </a:cubicBezTo>
                  <a:cubicBezTo>
                    <a:pt x="3520" y="40010"/>
                    <a:pt x="3475" y="39964"/>
                    <a:pt x="3429" y="39918"/>
                  </a:cubicBezTo>
                  <a:lnTo>
                    <a:pt x="3398" y="39857"/>
                  </a:lnTo>
                  <a:cubicBezTo>
                    <a:pt x="3368" y="39827"/>
                    <a:pt x="3337" y="39796"/>
                    <a:pt x="3322" y="39766"/>
                  </a:cubicBezTo>
                  <a:cubicBezTo>
                    <a:pt x="3276" y="39705"/>
                    <a:pt x="3231" y="39659"/>
                    <a:pt x="3185" y="39629"/>
                  </a:cubicBezTo>
                  <a:cubicBezTo>
                    <a:pt x="3170" y="39598"/>
                    <a:pt x="3155" y="39583"/>
                    <a:pt x="3124" y="39568"/>
                  </a:cubicBezTo>
                  <a:cubicBezTo>
                    <a:pt x="3109" y="39537"/>
                    <a:pt x="3078" y="39522"/>
                    <a:pt x="3063" y="39492"/>
                  </a:cubicBezTo>
                  <a:cubicBezTo>
                    <a:pt x="3048" y="39476"/>
                    <a:pt x="3033" y="39461"/>
                    <a:pt x="3017" y="39446"/>
                  </a:cubicBezTo>
                  <a:cubicBezTo>
                    <a:pt x="3002" y="39431"/>
                    <a:pt x="2987" y="39400"/>
                    <a:pt x="2972" y="39354"/>
                  </a:cubicBezTo>
                  <a:cubicBezTo>
                    <a:pt x="2972" y="39354"/>
                    <a:pt x="2956" y="39339"/>
                    <a:pt x="2956" y="39339"/>
                  </a:cubicBezTo>
                  <a:cubicBezTo>
                    <a:pt x="2941" y="39309"/>
                    <a:pt x="2941" y="39278"/>
                    <a:pt x="2926" y="39263"/>
                  </a:cubicBezTo>
                  <a:cubicBezTo>
                    <a:pt x="2926" y="39248"/>
                    <a:pt x="2926" y="39233"/>
                    <a:pt x="2926" y="39217"/>
                  </a:cubicBezTo>
                  <a:cubicBezTo>
                    <a:pt x="2926" y="39187"/>
                    <a:pt x="2926" y="39172"/>
                    <a:pt x="2926" y="39156"/>
                  </a:cubicBezTo>
                  <a:lnTo>
                    <a:pt x="2926" y="39080"/>
                  </a:lnTo>
                  <a:cubicBezTo>
                    <a:pt x="2926" y="39065"/>
                    <a:pt x="2941" y="39034"/>
                    <a:pt x="2941" y="39019"/>
                  </a:cubicBezTo>
                  <a:cubicBezTo>
                    <a:pt x="2956" y="38958"/>
                    <a:pt x="2972" y="38913"/>
                    <a:pt x="2987" y="38882"/>
                  </a:cubicBezTo>
                  <a:cubicBezTo>
                    <a:pt x="3017" y="38806"/>
                    <a:pt x="3048" y="38760"/>
                    <a:pt x="3078" y="38699"/>
                  </a:cubicBezTo>
                  <a:cubicBezTo>
                    <a:pt x="3094" y="38684"/>
                    <a:pt x="3109" y="38669"/>
                    <a:pt x="3109" y="38654"/>
                  </a:cubicBezTo>
                  <a:cubicBezTo>
                    <a:pt x="3124" y="38623"/>
                    <a:pt x="3139" y="38608"/>
                    <a:pt x="3170" y="38577"/>
                  </a:cubicBezTo>
                  <a:cubicBezTo>
                    <a:pt x="3170" y="38562"/>
                    <a:pt x="3185" y="38547"/>
                    <a:pt x="3200" y="38532"/>
                  </a:cubicBezTo>
                  <a:cubicBezTo>
                    <a:pt x="3216" y="38516"/>
                    <a:pt x="3231" y="38501"/>
                    <a:pt x="3246" y="38501"/>
                  </a:cubicBezTo>
                  <a:cubicBezTo>
                    <a:pt x="3261" y="38486"/>
                    <a:pt x="3276" y="38471"/>
                    <a:pt x="3292" y="38456"/>
                  </a:cubicBezTo>
                  <a:cubicBezTo>
                    <a:pt x="3337" y="38425"/>
                    <a:pt x="3383" y="38395"/>
                    <a:pt x="3414" y="38379"/>
                  </a:cubicBezTo>
                  <a:lnTo>
                    <a:pt x="3429" y="38364"/>
                  </a:lnTo>
                  <a:cubicBezTo>
                    <a:pt x="3459" y="38349"/>
                    <a:pt x="3490" y="38334"/>
                    <a:pt x="3520" y="38318"/>
                  </a:cubicBezTo>
                  <a:lnTo>
                    <a:pt x="3535" y="38318"/>
                  </a:lnTo>
                  <a:cubicBezTo>
                    <a:pt x="3551" y="38318"/>
                    <a:pt x="3551" y="38303"/>
                    <a:pt x="3566" y="38303"/>
                  </a:cubicBezTo>
                  <a:lnTo>
                    <a:pt x="3581" y="38303"/>
                  </a:lnTo>
                  <a:cubicBezTo>
                    <a:pt x="3612" y="38288"/>
                    <a:pt x="3642" y="38288"/>
                    <a:pt x="3657" y="38273"/>
                  </a:cubicBezTo>
                  <a:cubicBezTo>
                    <a:pt x="3718" y="38273"/>
                    <a:pt x="3749" y="38257"/>
                    <a:pt x="3794" y="38257"/>
                  </a:cubicBezTo>
                  <a:cubicBezTo>
                    <a:pt x="3840" y="38257"/>
                    <a:pt x="3901" y="38242"/>
                    <a:pt x="3947" y="38242"/>
                  </a:cubicBezTo>
                  <a:cubicBezTo>
                    <a:pt x="4008" y="38242"/>
                    <a:pt x="4053" y="38257"/>
                    <a:pt x="4114" y="38257"/>
                  </a:cubicBezTo>
                  <a:cubicBezTo>
                    <a:pt x="4191" y="38273"/>
                    <a:pt x="4267" y="38273"/>
                    <a:pt x="4358" y="38273"/>
                  </a:cubicBezTo>
                  <a:lnTo>
                    <a:pt x="4450" y="38273"/>
                  </a:lnTo>
                  <a:cubicBezTo>
                    <a:pt x="4511" y="38273"/>
                    <a:pt x="4587" y="38257"/>
                    <a:pt x="4663" y="38257"/>
                  </a:cubicBezTo>
                  <a:cubicBezTo>
                    <a:pt x="4709" y="38242"/>
                    <a:pt x="4739" y="38242"/>
                    <a:pt x="4785" y="38227"/>
                  </a:cubicBezTo>
                  <a:cubicBezTo>
                    <a:pt x="4800" y="38227"/>
                    <a:pt x="4815" y="38212"/>
                    <a:pt x="4831" y="38212"/>
                  </a:cubicBezTo>
                  <a:cubicBezTo>
                    <a:pt x="4861" y="38212"/>
                    <a:pt x="4876" y="38197"/>
                    <a:pt x="4891" y="38197"/>
                  </a:cubicBezTo>
                  <a:close/>
                  <a:moveTo>
                    <a:pt x="8716" y="40406"/>
                  </a:moveTo>
                  <a:cubicBezTo>
                    <a:pt x="8731" y="40406"/>
                    <a:pt x="8761" y="40421"/>
                    <a:pt x="8777" y="40421"/>
                  </a:cubicBezTo>
                  <a:cubicBezTo>
                    <a:pt x="8807" y="40421"/>
                    <a:pt x="8822" y="40421"/>
                    <a:pt x="8853" y="40436"/>
                  </a:cubicBezTo>
                  <a:cubicBezTo>
                    <a:pt x="8883" y="40451"/>
                    <a:pt x="8929" y="40451"/>
                    <a:pt x="8959" y="40467"/>
                  </a:cubicBezTo>
                  <a:lnTo>
                    <a:pt x="8975" y="40467"/>
                  </a:lnTo>
                  <a:lnTo>
                    <a:pt x="8975" y="40482"/>
                  </a:lnTo>
                  <a:cubicBezTo>
                    <a:pt x="8944" y="40482"/>
                    <a:pt x="8899" y="40482"/>
                    <a:pt x="8868" y="40497"/>
                  </a:cubicBezTo>
                  <a:cubicBezTo>
                    <a:pt x="8822" y="40497"/>
                    <a:pt x="8792" y="40512"/>
                    <a:pt x="8746" y="40512"/>
                  </a:cubicBezTo>
                  <a:cubicBezTo>
                    <a:pt x="8624" y="40543"/>
                    <a:pt x="8502" y="40604"/>
                    <a:pt x="8411" y="40695"/>
                  </a:cubicBezTo>
                  <a:cubicBezTo>
                    <a:pt x="8335" y="40756"/>
                    <a:pt x="8274" y="40817"/>
                    <a:pt x="8198" y="40878"/>
                  </a:cubicBezTo>
                  <a:cubicBezTo>
                    <a:pt x="8167" y="40908"/>
                    <a:pt x="8137" y="40939"/>
                    <a:pt x="8106" y="40969"/>
                  </a:cubicBezTo>
                  <a:cubicBezTo>
                    <a:pt x="8030" y="41046"/>
                    <a:pt x="7954" y="41122"/>
                    <a:pt x="7878" y="41183"/>
                  </a:cubicBezTo>
                  <a:cubicBezTo>
                    <a:pt x="7802" y="41244"/>
                    <a:pt x="7725" y="41305"/>
                    <a:pt x="7649" y="41366"/>
                  </a:cubicBezTo>
                  <a:cubicBezTo>
                    <a:pt x="7603" y="41396"/>
                    <a:pt x="7558" y="41427"/>
                    <a:pt x="7512" y="41457"/>
                  </a:cubicBezTo>
                  <a:cubicBezTo>
                    <a:pt x="7482" y="41472"/>
                    <a:pt x="7436" y="41503"/>
                    <a:pt x="7390" y="41533"/>
                  </a:cubicBezTo>
                  <a:lnTo>
                    <a:pt x="7375" y="41533"/>
                  </a:lnTo>
                  <a:cubicBezTo>
                    <a:pt x="7344" y="41548"/>
                    <a:pt x="7314" y="41564"/>
                    <a:pt x="7299" y="41579"/>
                  </a:cubicBezTo>
                  <a:cubicBezTo>
                    <a:pt x="7192" y="41625"/>
                    <a:pt x="7101" y="41670"/>
                    <a:pt x="7009" y="41701"/>
                  </a:cubicBezTo>
                  <a:cubicBezTo>
                    <a:pt x="6933" y="41731"/>
                    <a:pt x="6857" y="41762"/>
                    <a:pt x="6781" y="41777"/>
                  </a:cubicBezTo>
                  <a:cubicBezTo>
                    <a:pt x="6659" y="41807"/>
                    <a:pt x="6583" y="41823"/>
                    <a:pt x="6491" y="41823"/>
                  </a:cubicBezTo>
                  <a:cubicBezTo>
                    <a:pt x="6461" y="41823"/>
                    <a:pt x="6430" y="41838"/>
                    <a:pt x="6400" y="41838"/>
                  </a:cubicBezTo>
                  <a:cubicBezTo>
                    <a:pt x="6369" y="41823"/>
                    <a:pt x="6354" y="41823"/>
                    <a:pt x="6324" y="41823"/>
                  </a:cubicBezTo>
                  <a:lnTo>
                    <a:pt x="6247" y="41807"/>
                  </a:lnTo>
                  <a:cubicBezTo>
                    <a:pt x="6202" y="41792"/>
                    <a:pt x="6171" y="41777"/>
                    <a:pt x="6126" y="41762"/>
                  </a:cubicBezTo>
                  <a:cubicBezTo>
                    <a:pt x="6126" y="41762"/>
                    <a:pt x="6110" y="41762"/>
                    <a:pt x="6095" y="41746"/>
                  </a:cubicBezTo>
                  <a:cubicBezTo>
                    <a:pt x="6080" y="41746"/>
                    <a:pt x="6065" y="41746"/>
                    <a:pt x="6049" y="41731"/>
                  </a:cubicBezTo>
                  <a:lnTo>
                    <a:pt x="6019" y="41716"/>
                  </a:lnTo>
                  <a:cubicBezTo>
                    <a:pt x="5958" y="41701"/>
                    <a:pt x="5912" y="41686"/>
                    <a:pt x="5867" y="41655"/>
                  </a:cubicBezTo>
                  <a:lnTo>
                    <a:pt x="5867" y="41670"/>
                  </a:lnTo>
                  <a:cubicBezTo>
                    <a:pt x="5867" y="41655"/>
                    <a:pt x="5851" y="41655"/>
                    <a:pt x="5851" y="41655"/>
                  </a:cubicBezTo>
                  <a:cubicBezTo>
                    <a:pt x="5821" y="41640"/>
                    <a:pt x="5790" y="41625"/>
                    <a:pt x="5775" y="41625"/>
                  </a:cubicBezTo>
                  <a:cubicBezTo>
                    <a:pt x="5714" y="41594"/>
                    <a:pt x="5668" y="41564"/>
                    <a:pt x="5608" y="41548"/>
                  </a:cubicBezTo>
                  <a:lnTo>
                    <a:pt x="5501" y="41503"/>
                  </a:lnTo>
                  <a:cubicBezTo>
                    <a:pt x="5440" y="41487"/>
                    <a:pt x="5394" y="41472"/>
                    <a:pt x="5333" y="41442"/>
                  </a:cubicBezTo>
                  <a:cubicBezTo>
                    <a:pt x="5272" y="41411"/>
                    <a:pt x="5211" y="41381"/>
                    <a:pt x="5135" y="41335"/>
                  </a:cubicBezTo>
                  <a:cubicBezTo>
                    <a:pt x="5120" y="41320"/>
                    <a:pt x="5120" y="41320"/>
                    <a:pt x="5120" y="41320"/>
                  </a:cubicBezTo>
                  <a:cubicBezTo>
                    <a:pt x="5090" y="41305"/>
                    <a:pt x="5059" y="41289"/>
                    <a:pt x="5044" y="41274"/>
                  </a:cubicBezTo>
                  <a:lnTo>
                    <a:pt x="5074" y="41274"/>
                  </a:lnTo>
                  <a:cubicBezTo>
                    <a:pt x="5135" y="41274"/>
                    <a:pt x="5181" y="41289"/>
                    <a:pt x="5257" y="41289"/>
                  </a:cubicBezTo>
                  <a:lnTo>
                    <a:pt x="5836" y="41289"/>
                  </a:lnTo>
                  <a:lnTo>
                    <a:pt x="5882" y="41305"/>
                  </a:lnTo>
                  <a:lnTo>
                    <a:pt x="6019" y="41305"/>
                  </a:lnTo>
                  <a:cubicBezTo>
                    <a:pt x="6080" y="41289"/>
                    <a:pt x="6156" y="41289"/>
                    <a:pt x="6232" y="41274"/>
                  </a:cubicBezTo>
                  <a:cubicBezTo>
                    <a:pt x="6278" y="41259"/>
                    <a:pt x="6354" y="41244"/>
                    <a:pt x="6430" y="41228"/>
                  </a:cubicBezTo>
                  <a:cubicBezTo>
                    <a:pt x="6552" y="41183"/>
                    <a:pt x="6689" y="41122"/>
                    <a:pt x="6796" y="41076"/>
                  </a:cubicBezTo>
                  <a:lnTo>
                    <a:pt x="6811" y="41076"/>
                  </a:lnTo>
                  <a:cubicBezTo>
                    <a:pt x="6918" y="41030"/>
                    <a:pt x="7024" y="40985"/>
                    <a:pt x="7146" y="40924"/>
                  </a:cubicBezTo>
                  <a:cubicBezTo>
                    <a:pt x="7268" y="40863"/>
                    <a:pt x="7390" y="40802"/>
                    <a:pt x="7512" y="40741"/>
                  </a:cubicBezTo>
                  <a:cubicBezTo>
                    <a:pt x="7619" y="40695"/>
                    <a:pt x="7725" y="40634"/>
                    <a:pt x="7862" y="40589"/>
                  </a:cubicBezTo>
                  <a:cubicBezTo>
                    <a:pt x="8000" y="40543"/>
                    <a:pt x="8152" y="40497"/>
                    <a:pt x="8320" y="40451"/>
                  </a:cubicBezTo>
                  <a:cubicBezTo>
                    <a:pt x="8380" y="40436"/>
                    <a:pt x="8457" y="40421"/>
                    <a:pt x="8533" y="40421"/>
                  </a:cubicBezTo>
                  <a:cubicBezTo>
                    <a:pt x="8594" y="40406"/>
                    <a:pt x="8640" y="40406"/>
                    <a:pt x="8685" y="40406"/>
                  </a:cubicBezTo>
                  <a:close/>
                  <a:moveTo>
                    <a:pt x="16562" y="41320"/>
                  </a:moveTo>
                  <a:cubicBezTo>
                    <a:pt x="16562" y="41320"/>
                    <a:pt x="16577" y="41335"/>
                    <a:pt x="16577" y="41335"/>
                  </a:cubicBezTo>
                  <a:lnTo>
                    <a:pt x="16608" y="41335"/>
                  </a:lnTo>
                  <a:cubicBezTo>
                    <a:pt x="16623" y="41350"/>
                    <a:pt x="16623" y="41350"/>
                    <a:pt x="16638" y="41350"/>
                  </a:cubicBezTo>
                  <a:cubicBezTo>
                    <a:pt x="16638" y="41366"/>
                    <a:pt x="16654" y="41366"/>
                    <a:pt x="16669" y="41381"/>
                  </a:cubicBezTo>
                  <a:cubicBezTo>
                    <a:pt x="16669" y="41396"/>
                    <a:pt x="16684" y="41411"/>
                    <a:pt x="16699" y="41427"/>
                  </a:cubicBezTo>
                  <a:cubicBezTo>
                    <a:pt x="16715" y="41442"/>
                    <a:pt x="16730" y="41457"/>
                    <a:pt x="16745" y="41472"/>
                  </a:cubicBezTo>
                  <a:cubicBezTo>
                    <a:pt x="16745" y="41487"/>
                    <a:pt x="16760" y="41503"/>
                    <a:pt x="16775" y="41518"/>
                  </a:cubicBezTo>
                  <a:lnTo>
                    <a:pt x="16775" y="41533"/>
                  </a:lnTo>
                  <a:lnTo>
                    <a:pt x="16775" y="41548"/>
                  </a:lnTo>
                  <a:lnTo>
                    <a:pt x="16791" y="41579"/>
                  </a:lnTo>
                  <a:cubicBezTo>
                    <a:pt x="16821" y="41625"/>
                    <a:pt x="16836" y="41686"/>
                    <a:pt x="16852" y="41731"/>
                  </a:cubicBezTo>
                  <a:cubicBezTo>
                    <a:pt x="16882" y="41853"/>
                    <a:pt x="16913" y="41960"/>
                    <a:pt x="16943" y="42066"/>
                  </a:cubicBezTo>
                  <a:cubicBezTo>
                    <a:pt x="16943" y="42143"/>
                    <a:pt x="16958" y="42219"/>
                    <a:pt x="16974" y="42295"/>
                  </a:cubicBezTo>
                  <a:cubicBezTo>
                    <a:pt x="16974" y="42371"/>
                    <a:pt x="16989" y="42463"/>
                    <a:pt x="16989" y="42554"/>
                  </a:cubicBezTo>
                  <a:cubicBezTo>
                    <a:pt x="17004" y="42630"/>
                    <a:pt x="17019" y="42706"/>
                    <a:pt x="17019" y="42783"/>
                  </a:cubicBezTo>
                  <a:cubicBezTo>
                    <a:pt x="16852" y="42661"/>
                    <a:pt x="16684" y="42523"/>
                    <a:pt x="16516" y="42386"/>
                  </a:cubicBezTo>
                  <a:cubicBezTo>
                    <a:pt x="16486" y="42341"/>
                    <a:pt x="16440" y="42310"/>
                    <a:pt x="16410" y="42264"/>
                  </a:cubicBezTo>
                  <a:cubicBezTo>
                    <a:pt x="16364" y="42219"/>
                    <a:pt x="16334" y="42173"/>
                    <a:pt x="16303" y="42127"/>
                  </a:cubicBezTo>
                  <a:cubicBezTo>
                    <a:pt x="16288" y="42097"/>
                    <a:pt x="16273" y="42066"/>
                    <a:pt x="16257" y="42036"/>
                  </a:cubicBezTo>
                  <a:cubicBezTo>
                    <a:pt x="16227" y="41990"/>
                    <a:pt x="16212" y="41960"/>
                    <a:pt x="16197" y="41914"/>
                  </a:cubicBezTo>
                  <a:cubicBezTo>
                    <a:pt x="16197" y="41884"/>
                    <a:pt x="16181" y="41853"/>
                    <a:pt x="16181" y="41807"/>
                  </a:cubicBezTo>
                  <a:lnTo>
                    <a:pt x="16181" y="41823"/>
                  </a:lnTo>
                  <a:cubicBezTo>
                    <a:pt x="16181" y="41807"/>
                    <a:pt x="16181" y="41807"/>
                    <a:pt x="16166" y="41807"/>
                  </a:cubicBezTo>
                  <a:cubicBezTo>
                    <a:pt x="16166" y="41807"/>
                    <a:pt x="16166" y="41792"/>
                    <a:pt x="16166" y="41792"/>
                  </a:cubicBezTo>
                  <a:cubicBezTo>
                    <a:pt x="16166" y="41762"/>
                    <a:pt x="16166" y="41731"/>
                    <a:pt x="16151" y="41701"/>
                  </a:cubicBezTo>
                  <a:lnTo>
                    <a:pt x="16151" y="41640"/>
                  </a:lnTo>
                  <a:cubicBezTo>
                    <a:pt x="16166" y="41609"/>
                    <a:pt x="16166" y="41594"/>
                    <a:pt x="16166" y="41564"/>
                  </a:cubicBezTo>
                  <a:cubicBezTo>
                    <a:pt x="16181" y="41548"/>
                    <a:pt x="16181" y="41518"/>
                    <a:pt x="16181" y="41503"/>
                  </a:cubicBezTo>
                  <a:cubicBezTo>
                    <a:pt x="16197" y="41487"/>
                    <a:pt x="16197" y="41472"/>
                    <a:pt x="16212" y="41457"/>
                  </a:cubicBezTo>
                  <a:cubicBezTo>
                    <a:pt x="16212" y="41442"/>
                    <a:pt x="16212" y="41442"/>
                    <a:pt x="16212" y="41427"/>
                  </a:cubicBezTo>
                  <a:lnTo>
                    <a:pt x="16242" y="41411"/>
                  </a:lnTo>
                  <a:lnTo>
                    <a:pt x="16242" y="41396"/>
                  </a:lnTo>
                  <a:cubicBezTo>
                    <a:pt x="16257" y="41396"/>
                    <a:pt x="16257" y="41396"/>
                    <a:pt x="16273" y="41381"/>
                  </a:cubicBezTo>
                  <a:cubicBezTo>
                    <a:pt x="16273" y="41381"/>
                    <a:pt x="16288" y="41366"/>
                    <a:pt x="16288" y="41366"/>
                  </a:cubicBezTo>
                  <a:cubicBezTo>
                    <a:pt x="16303" y="41366"/>
                    <a:pt x="16334" y="41350"/>
                    <a:pt x="16349" y="41350"/>
                  </a:cubicBezTo>
                  <a:cubicBezTo>
                    <a:pt x="16379" y="41335"/>
                    <a:pt x="16410" y="41335"/>
                    <a:pt x="16440" y="41320"/>
                  </a:cubicBezTo>
                  <a:close/>
                  <a:moveTo>
                    <a:pt x="14475" y="43453"/>
                  </a:moveTo>
                  <a:cubicBezTo>
                    <a:pt x="14475" y="43453"/>
                    <a:pt x="14475" y="43465"/>
                    <a:pt x="14486" y="43468"/>
                  </a:cubicBezTo>
                  <a:lnTo>
                    <a:pt x="14486" y="43468"/>
                  </a:lnTo>
                  <a:cubicBezTo>
                    <a:pt x="14482" y="43463"/>
                    <a:pt x="14479" y="43458"/>
                    <a:pt x="14475" y="43453"/>
                  </a:cubicBezTo>
                  <a:close/>
                  <a:moveTo>
                    <a:pt x="23601" y="36140"/>
                  </a:moveTo>
                  <a:lnTo>
                    <a:pt x="23601" y="36155"/>
                  </a:lnTo>
                  <a:lnTo>
                    <a:pt x="23616" y="36185"/>
                  </a:lnTo>
                  <a:lnTo>
                    <a:pt x="23632" y="36246"/>
                  </a:lnTo>
                  <a:lnTo>
                    <a:pt x="23647" y="36322"/>
                  </a:lnTo>
                  <a:cubicBezTo>
                    <a:pt x="23647" y="36368"/>
                    <a:pt x="23662" y="36414"/>
                    <a:pt x="23677" y="36460"/>
                  </a:cubicBezTo>
                  <a:cubicBezTo>
                    <a:pt x="23693" y="36505"/>
                    <a:pt x="23693" y="36551"/>
                    <a:pt x="23708" y="36581"/>
                  </a:cubicBezTo>
                  <a:cubicBezTo>
                    <a:pt x="23738" y="36734"/>
                    <a:pt x="23769" y="36871"/>
                    <a:pt x="23799" y="37023"/>
                  </a:cubicBezTo>
                  <a:lnTo>
                    <a:pt x="23814" y="37100"/>
                  </a:lnTo>
                  <a:cubicBezTo>
                    <a:pt x="23814" y="37176"/>
                    <a:pt x="23845" y="37252"/>
                    <a:pt x="23860" y="37313"/>
                  </a:cubicBezTo>
                  <a:cubicBezTo>
                    <a:pt x="23875" y="37419"/>
                    <a:pt x="23891" y="37526"/>
                    <a:pt x="23921" y="37618"/>
                  </a:cubicBezTo>
                  <a:lnTo>
                    <a:pt x="23921" y="37633"/>
                  </a:lnTo>
                  <a:lnTo>
                    <a:pt x="23921" y="37663"/>
                  </a:lnTo>
                  <a:lnTo>
                    <a:pt x="23921" y="37694"/>
                  </a:lnTo>
                  <a:lnTo>
                    <a:pt x="23936" y="37709"/>
                  </a:lnTo>
                  <a:cubicBezTo>
                    <a:pt x="23967" y="37892"/>
                    <a:pt x="23982" y="38075"/>
                    <a:pt x="24013" y="38242"/>
                  </a:cubicBezTo>
                  <a:cubicBezTo>
                    <a:pt x="24028" y="38334"/>
                    <a:pt x="24043" y="38410"/>
                    <a:pt x="24058" y="38501"/>
                  </a:cubicBezTo>
                  <a:cubicBezTo>
                    <a:pt x="24058" y="38547"/>
                    <a:pt x="24074" y="38593"/>
                    <a:pt x="24074" y="38638"/>
                  </a:cubicBezTo>
                  <a:cubicBezTo>
                    <a:pt x="24074" y="38684"/>
                    <a:pt x="24074" y="38715"/>
                    <a:pt x="24074" y="38745"/>
                  </a:cubicBezTo>
                  <a:lnTo>
                    <a:pt x="24074" y="38775"/>
                  </a:lnTo>
                  <a:cubicBezTo>
                    <a:pt x="24089" y="38821"/>
                    <a:pt x="24089" y="38867"/>
                    <a:pt x="24074" y="38928"/>
                  </a:cubicBezTo>
                  <a:cubicBezTo>
                    <a:pt x="24074" y="38989"/>
                    <a:pt x="24058" y="39050"/>
                    <a:pt x="24043" y="39111"/>
                  </a:cubicBezTo>
                  <a:cubicBezTo>
                    <a:pt x="24028" y="39172"/>
                    <a:pt x="24013" y="39217"/>
                    <a:pt x="23997" y="39278"/>
                  </a:cubicBezTo>
                  <a:cubicBezTo>
                    <a:pt x="23982" y="39339"/>
                    <a:pt x="23967" y="39400"/>
                    <a:pt x="23936" y="39476"/>
                  </a:cubicBezTo>
                  <a:cubicBezTo>
                    <a:pt x="23891" y="39644"/>
                    <a:pt x="23845" y="39812"/>
                    <a:pt x="23799" y="39979"/>
                  </a:cubicBezTo>
                  <a:lnTo>
                    <a:pt x="23784" y="40055"/>
                  </a:lnTo>
                  <a:cubicBezTo>
                    <a:pt x="23769" y="40116"/>
                    <a:pt x="23738" y="40192"/>
                    <a:pt x="23723" y="40253"/>
                  </a:cubicBezTo>
                  <a:cubicBezTo>
                    <a:pt x="23708" y="40299"/>
                    <a:pt x="23693" y="40345"/>
                    <a:pt x="23677" y="40406"/>
                  </a:cubicBezTo>
                  <a:cubicBezTo>
                    <a:pt x="23677" y="40421"/>
                    <a:pt x="23662" y="40451"/>
                    <a:pt x="23662" y="40482"/>
                  </a:cubicBezTo>
                  <a:lnTo>
                    <a:pt x="23647" y="40528"/>
                  </a:lnTo>
                  <a:lnTo>
                    <a:pt x="23647" y="40543"/>
                  </a:lnTo>
                  <a:cubicBezTo>
                    <a:pt x="23632" y="40558"/>
                    <a:pt x="23616" y="40589"/>
                    <a:pt x="23616" y="40604"/>
                  </a:cubicBezTo>
                  <a:lnTo>
                    <a:pt x="23616" y="40619"/>
                  </a:lnTo>
                  <a:cubicBezTo>
                    <a:pt x="23571" y="40741"/>
                    <a:pt x="23510" y="40863"/>
                    <a:pt x="23464" y="40954"/>
                  </a:cubicBezTo>
                  <a:cubicBezTo>
                    <a:pt x="23418" y="41030"/>
                    <a:pt x="23388" y="41091"/>
                    <a:pt x="23357" y="41152"/>
                  </a:cubicBezTo>
                  <a:cubicBezTo>
                    <a:pt x="23312" y="41213"/>
                    <a:pt x="23266" y="41274"/>
                    <a:pt x="23236" y="41335"/>
                  </a:cubicBezTo>
                  <a:lnTo>
                    <a:pt x="23220" y="41350"/>
                  </a:lnTo>
                  <a:cubicBezTo>
                    <a:pt x="23190" y="41396"/>
                    <a:pt x="23144" y="41457"/>
                    <a:pt x="23114" y="41503"/>
                  </a:cubicBezTo>
                  <a:lnTo>
                    <a:pt x="23083" y="41533"/>
                  </a:lnTo>
                  <a:cubicBezTo>
                    <a:pt x="23068" y="41548"/>
                    <a:pt x="23053" y="41564"/>
                    <a:pt x="23037" y="41594"/>
                  </a:cubicBezTo>
                  <a:cubicBezTo>
                    <a:pt x="23007" y="41609"/>
                    <a:pt x="22992" y="41640"/>
                    <a:pt x="22961" y="41670"/>
                  </a:cubicBezTo>
                  <a:lnTo>
                    <a:pt x="22885" y="41746"/>
                  </a:lnTo>
                  <a:cubicBezTo>
                    <a:pt x="22870" y="41762"/>
                    <a:pt x="22855" y="41777"/>
                    <a:pt x="22839" y="41792"/>
                  </a:cubicBezTo>
                  <a:lnTo>
                    <a:pt x="22824" y="41823"/>
                  </a:lnTo>
                  <a:cubicBezTo>
                    <a:pt x="22778" y="41868"/>
                    <a:pt x="22733" y="41899"/>
                    <a:pt x="22687" y="41945"/>
                  </a:cubicBezTo>
                  <a:cubicBezTo>
                    <a:pt x="22641" y="41975"/>
                    <a:pt x="22596" y="42021"/>
                    <a:pt x="22550" y="42051"/>
                  </a:cubicBezTo>
                  <a:cubicBezTo>
                    <a:pt x="22504" y="42082"/>
                    <a:pt x="22458" y="42127"/>
                    <a:pt x="22428" y="42143"/>
                  </a:cubicBezTo>
                  <a:lnTo>
                    <a:pt x="22245" y="42295"/>
                  </a:lnTo>
                  <a:lnTo>
                    <a:pt x="22001" y="42478"/>
                  </a:lnTo>
                  <a:lnTo>
                    <a:pt x="21880" y="42584"/>
                  </a:lnTo>
                  <a:cubicBezTo>
                    <a:pt x="21849" y="42600"/>
                    <a:pt x="21819" y="42630"/>
                    <a:pt x="21788" y="42661"/>
                  </a:cubicBezTo>
                  <a:lnTo>
                    <a:pt x="21742" y="42691"/>
                  </a:lnTo>
                  <a:lnTo>
                    <a:pt x="21758" y="42676"/>
                  </a:lnTo>
                  <a:lnTo>
                    <a:pt x="21758" y="42661"/>
                  </a:lnTo>
                  <a:cubicBezTo>
                    <a:pt x="21788" y="42615"/>
                    <a:pt x="21819" y="42569"/>
                    <a:pt x="21834" y="42523"/>
                  </a:cubicBezTo>
                  <a:cubicBezTo>
                    <a:pt x="21849" y="42493"/>
                    <a:pt x="21864" y="42463"/>
                    <a:pt x="21880" y="42432"/>
                  </a:cubicBezTo>
                  <a:cubicBezTo>
                    <a:pt x="21925" y="42356"/>
                    <a:pt x="21956" y="42280"/>
                    <a:pt x="21986" y="42204"/>
                  </a:cubicBezTo>
                  <a:cubicBezTo>
                    <a:pt x="22001" y="42158"/>
                    <a:pt x="22017" y="42112"/>
                    <a:pt x="22032" y="42051"/>
                  </a:cubicBezTo>
                  <a:cubicBezTo>
                    <a:pt x="22062" y="42005"/>
                    <a:pt x="22078" y="41945"/>
                    <a:pt x="22093" y="41899"/>
                  </a:cubicBezTo>
                  <a:cubicBezTo>
                    <a:pt x="22123" y="41807"/>
                    <a:pt x="22139" y="41701"/>
                    <a:pt x="22169" y="41594"/>
                  </a:cubicBezTo>
                  <a:lnTo>
                    <a:pt x="22184" y="41564"/>
                  </a:lnTo>
                  <a:cubicBezTo>
                    <a:pt x="22215" y="41442"/>
                    <a:pt x="22230" y="41335"/>
                    <a:pt x="22276" y="41228"/>
                  </a:cubicBezTo>
                  <a:cubicBezTo>
                    <a:pt x="22291" y="41183"/>
                    <a:pt x="22306" y="41137"/>
                    <a:pt x="22321" y="41091"/>
                  </a:cubicBezTo>
                  <a:cubicBezTo>
                    <a:pt x="22321" y="41061"/>
                    <a:pt x="22337" y="41030"/>
                    <a:pt x="22352" y="41015"/>
                  </a:cubicBezTo>
                  <a:cubicBezTo>
                    <a:pt x="22352" y="40985"/>
                    <a:pt x="22367" y="40954"/>
                    <a:pt x="22367" y="40924"/>
                  </a:cubicBezTo>
                  <a:cubicBezTo>
                    <a:pt x="22398" y="40848"/>
                    <a:pt x="22428" y="40756"/>
                    <a:pt x="22443" y="40665"/>
                  </a:cubicBezTo>
                  <a:cubicBezTo>
                    <a:pt x="22443" y="40649"/>
                    <a:pt x="22458" y="40619"/>
                    <a:pt x="22458" y="40604"/>
                  </a:cubicBezTo>
                  <a:cubicBezTo>
                    <a:pt x="22504" y="40390"/>
                    <a:pt x="22535" y="40192"/>
                    <a:pt x="22565" y="39994"/>
                  </a:cubicBezTo>
                  <a:cubicBezTo>
                    <a:pt x="22580" y="39918"/>
                    <a:pt x="22596" y="39827"/>
                    <a:pt x="22611" y="39751"/>
                  </a:cubicBezTo>
                  <a:lnTo>
                    <a:pt x="22611" y="39751"/>
                  </a:lnTo>
                  <a:lnTo>
                    <a:pt x="22550" y="39888"/>
                  </a:lnTo>
                  <a:cubicBezTo>
                    <a:pt x="22504" y="40025"/>
                    <a:pt x="22443" y="40162"/>
                    <a:pt x="22398" y="40314"/>
                  </a:cubicBezTo>
                  <a:cubicBezTo>
                    <a:pt x="22382" y="40330"/>
                    <a:pt x="22382" y="40345"/>
                    <a:pt x="22367" y="40360"/>
                  </a:cubicBezTo>
                  <a:cubicBezTo>
                    <a:pt x="22352" y="40421"/>
                    <a:pt x="22337" y="40482"/>
                    <a:pt x="22321" y="40528"/>
                  </a:cubicBezTo>
                  <a:cubicBezTo>
                    <a:pt x="22291" y="40589"/>
                    <a:pt x="22276" y="40634"/>
                    <a:pt x="22260" y="40695"/>
                  </a:cubicBezTo>
                  <a:cubicBezTo>
                    <a:pt x="22215" y="40802"/>
                    <a:pt x="22184" y="40893"/>
                    <a:pt x="22154" y="41000"/>
                  </a:cubicBezTo>
                  <a:lnTo>
                    <a:pt x="22154" y="41015"/>
                  </a:lnTo>
                  <a:cubicBezTo>
                    <a:pt x="22108" y="41107"/>
                    <a:pt x="22078" y="41228"/>
                    <a:pt x="22047" y="41335"/>
                  </a:cubicBezTo>
                  <a:cubicBezTo>
                    <a:pt x="22032" y="41396"/>
                    <a:pt x="22017" y="41457"/>
                    <a:pt x="22001" y="41518"/>
                  </a:cubicBezTo>
                  <a:cubicBezTo>
                    <a:pt x="21986" y="41564"/>
                    <a:pt x="21971" y="41609"/>
                    <a:pt x="21956" y="41655"/>
                  </a:cubicBezTo>
                  <a:cubicBezTo>
                    <a:pt x="21925" y="41777"/>
                    <a:pt x="21895" y="41884"/>
                    <a:pt x="21849" y="41990"/>
                  </a:cubicBezTo>
                  <a:lnTo>
                    <a:pt x="21849" y="42021"/>
                  </a:lnTo>
                  <a:cubicBezTo>
                    <a:pt x="21819" y="42066"/>
                    <a:pt x="21803" y="42112"/>
                    <a:pt x="21788" y="42158"/>
                  </a:cubicBezTo>
                  <a:cubicBezTo>
                    <a:pt x="21758" y="42204"/>
                    <a:pt x="21742" y="42249"/>
                    <a:pt x="21712" y="42295"/>
                  </a:cubicBezTo>
                  <a:lnTo>
                    <a:pt x="21712" y="42310"/>
                  </a:lnTo>
                  <a:lnTo>
                    <a:pt x="21697" y="42325"/>
                  </a:lnTo>
                  <a:cubicBezTo>
                    <a:pt x="21666" y="42402"/>
                    <a:pt x="21621" y="42463"/>
                    <a:pt x="21575" y="42539"/>
                  </a:cubicBezTo>
                  <a:cubicBezTo>
                    <a:pt x="21560" y="42569"/>
                    <a:pt x="21544" y="42600"/>
                    <a:pt x="21514" y="42630"/>
                  </a:cubicBezTo>
                  <a:cubicBezTo>
                    <a:pt x="21483" y="42676"/>
                    <a:pt x="21453" y="42722"/>
                    <a:pt x="21422" y="42767"/>
                  </a:cubicBezTo>
                  <a:cubicBezTo>
                    <a:pt x="21301" y="42965"/>
                    <a:pt x="21179" y="43148"/>
                    <a:pt x="21072" y="43316"/>
                  </a:cubicBezTo>
                  <a:cubicBezTo>
                    <a:pt x="21057" y="43361"/>
                    <a:pt x="21026" y="43407"/>
                    <a:pt x="20996" y="43468"/>
                  </a:cubicBezTo>
                  <a:cubicBezTo>
                    <a:pt x="20981" y="43483"/>
                    <a:pt x="20965" y="43499"/>
                    <a:pt x="20965" y="43529"/>
                  </a:cubicBezTo>
                  <a:cubicBezTo>
                    <a:pt x="20935" y="43560"/>
                    <a:pt x="20920" y="43590"/>
                    <a:pt x="20904" y="43636"/>
                  </a:cubicBezTo>
                  <a:cubicBezTo>
                    <a:pt x="20874" y="43681"/>
                    <a:pt x="20843" y="43727"/>
                    <a:pt x="20813" y="43758"/>
                  </a:cubicBezTo>
                  <a:cubicBezTo>
                    <a:pt x="20828" y="43712"/>
                    <a:pt x="20828" y="43681"/>
                    <a:pt x="20828" y="43651"/>
                  </a:cubicBezTo>
                  <a:cubicBezTo>
                    <a:pt x="20843" y="43468"/>
                    <a:pt x="20828" y="43285"/>
                    <a:pt x="20828" y="43118"/>
                  </a:cubicBezTo>
                  <a:lnTo>
                    <a:pt x="20828" y="43102"/>
                  </a:lnTo>
                  <a:lnTo>
                    <a:pt x="20828" y="43087"/>
                  </a:lnTo>
                  <a:lnTo>
                    <a:pt x="20828" y="43072"/>
                  </a:lnTo>
                  <a:lnTo>
                    <a:pt x="20828" y="43057"/>
                  </a:lnTo>
                  <a:cubicBezTo>
                    <a:pt x="20828" y="42981"/>
                    <a:pt x="20813" y="42904"/>
                    <a:pt x="20813" y="42813"/>
                  </a:cubicBezTo>
                  <a:cubicBezTo>
                    <a:pt x="20798" y="42737"/>
                    <a:pt x="20798" y="42645"/>
                    <a:pt x="20783" y="42539"/>
                  </a:cubicBezTo>
                  <a:cubicBezTo>
                    <a:pt x="20783" y="42463"/>
                    <a:pt x="20767" y="42386"/>
                    <a:pt x="20752" y="42295"/>
                  </a:cubicBezTo>
                  <a:cubicBezTo>
                    <a:pt x="20752" y="42219"/>
                    <a:pt x="20737" y="42143"/>
                    <a:pt x="20737" y="42066"/>
                  </a:cubicBezTo>
                  <a:cubicBezTo>
                    <a:pt x="20722" y="41960"/>
                    <a:pt x="20706" y="41868"/>
                    <a:pt x="20691" y="41762"/>
                  </a:cubicBezTo>
                  <a:lnTo>
                    <a:pt x="20676" y="41518"/>
                  </a:lnTo>
                  <a:cubicBezTo>
                    <a:pt x="20661" y="41457"/>
                    <a:pt x="20661" y="41396"/>
                    <a:pt x="20645" y="41335"/>
                  </a:cubicBezTo>
                  <a:cubicBezTo>
                    <a:pt x="20630" y="41228"/>
                    <a:pt x="20615" y="41122"/>
                    <a:pt x="20615" y="41000"/>
                  </a:cubicBezTo>
                  <a:cubicBezTo>
                    <a:pt x="20600" y="40939"/>
                    <a:pt x="20600" y="40878"/>
                    <a:pt x="20600" y="40817"/>
                  </a:cubicBezTo>
                  <a:cubicBezTo>
                    <a:pt x="20615" y="40756"/>
                    <a:pt x="20615" y="40710"/>
                    <a:pt x="20615" y="40665"/>
                  </a:cubicBezTo>
                  <a:lnTo>
                    <a:pt x="20615" y="40619"/>
                  </a:lnTo>
                  <a:cubicBezTo>
                    <a:pt x="20615" y="40573"/>
                    <a:pt x="20615" y="40528"/>
                    <a:pt x="20630" y="40497"/>
                  </a:cubicBezTo>
                  <a:cubicBezTo>
                    <a:pt x="20630" y="40421"/>
                    <a:pt x="20630" y="40345"/>
                    <a:pt x="20630" y="40269"/>
                  </a:cubicBezTo>
                  <a:cubicBezTo>
                    <a:pt x="20645" y="40208"/>
                    <a:pt x="20645" y="40147"/>
                    <a:pt x="20661" y="40101"/>
                  </a:cubicBezTo>
                  <a:cubicBezTo>
                    <a:pt x="20661" y="40040"/>
                    <a:pt x="20676" y="39994"/>
                    <a:pt x="20691" y="39933"/>
                  </a:cubicBezTo>
                  <a:cubicBezTo>
                    <a:pt x="20691" y="39918"/>
                    <a:pt x="20691" y="39899"/>
                    <a:pt x="20691" y="39888"/>
                  </a:cubicBezTo>
                  <a:lnTo>
                    <a:pt x="20722" y="39827"/>
                  </a:lnTo>
                  <a:cubicBezTo>
                    <a:pt x="20722" y="39812"/>
                    <a:pt x="20722" y="39796"/>
                    <a:pt x="20722" y="39781"/>
                  </a:cubicBezTo>
                  <a:cubicBezTo>
                    <a:pt x="20737" y="39735"/>
                    <a:pt x="20752" y="39690"/>
                    <a:pt x="20783" y="39629"/>
                  </a:cubicBezTo>
                  <a:cubicBezTo>
                    <a:pt x="20783" y="39598"/>
                    <a:pt x="20798" y="39583"/>
                    <a:pt x="20798" y="39568"/>
                  </a:cubicBezTo>
                  <a:cubicBezTo>
                    <a:pt x="20843" y="39461"/>
                    <a:pt x="20889" y="39370"/>
                    <a:pt x="20920" y="39263"/>
                  </a:cubicBezTo>
                  <a:cubicBezTo>
                    <a:pt x="20950" y="39202"/>
                    <a:pt x="20981" y="39126"/>
                    <a:pt x="21011" y="39065"/>
                  </a:cubicBezTo>
                  <a:cubicBezTo>
                    <a:pt x="21026" y="39019"/>
                    <a:pt x="21057" y="38989"/>
                    <a:pt x="21072" y="38943"/>
                  </a:cubicBezTo>
                  <a:lnTo>
                    <a:pt x="21087" y="38913"/>
                  </a:lnTo>
                  <a:cubicBezTo>
                    <a:pt x="21148" y="38791"/>
                    <a:pt x="21224" y="38669"/>
                    <a:pt x="21285" y="38532"/>
                  </a:cubicBezTo>
                  <a:cubicBezTo>
                    <a:pt x="21331" y="38471"/>
                    <a:pt x="21362" y="38410"/>
                    <a:pt x="21407" y="38349"/>
                  </a:cubicBezTo>
                  <a:cubicBezTo>
                    <a:pt x="21438" y="38288"/>
                    <a:pt x="21468" y="38242"/>
                    <a:pt x="21499" y="38181"/>
                  </a:cubicBezTo>
                  <a:cubicBezTo>
                    <a:pt x="21544" y="38136"/>
                    <a:pt x="21590" y="38075"/>
                    <a:pt x="21621" y="38014"/>
                  </a:cubicBezTo>
                  <a:cubicBezTo>
                    <a:pt x="21727" y="37861"/>
                    <a:pt x="21834" y="37724"/>
                    <a:pt x="21940" y="37572"/>
                  </a:cubicBezTo>
                  <a:lnTo>
                    <a:pt x="21956" y="37557"/>
                  </a:lnTo>
                  <a:cubicBezTo>
                    <a:pt x="22001" y="37480"/>
                    <a:pt x="22047" y="37419"/>
                    <a:pt x="22093" y="37343"/>
                  </a:cubicBezTo>
                  <a:cubicBezTo>
                    <a:pt x="22123" y="37313"/>
                    <a:pt x="22139" y="37282"/>
                    <a:pt x="22169" y="37252"/>
                  </a:cubicBezTo>
                  <a:cubicBezTo>
                    <a:pt x="22199" y="37221"/>
                    <a:pt x="22230" y="37191"/>
                    <a:pt x="22260" y="37145"/>
                  </a:cubicBezTo>
                  <a:cubicBezTo>
                    <a:pt x="22321" y="37084"/>
                    <a:pt x="22367" y="37023"/>
                    <a:pt x="22428" y="36978"/>
                  </a:cubicBezTo>
                  <a:cubicBezTo>
                    <a:pt x="22474" y="36917"/>
                    <a:pt x="22535" y="36871"/>
                    <a:pt x="22580" y="36825"/>
                  </a:cubicBezTo>
                  <a:lnTo>
                    <a:pt x="22596" y="36825"/>
                  </a:lnTo>
                  <a:cubicBezTo>
                    <a:pt x="22763" y="36688"/>
                    <a:pt x="22916" y="36566"/>
                    <a:pt x="23083" y="36444"/>
                  </a:cubicBezTo>
                  <a:lnTo>
                    <a:pt x="23129" y="36414"/>
                  </a:lnTo>
                  <a:lnTo>
                    <a:pt x="23144" y="36414"/>
                  </a:lnTo>
                  <a:cubicBezTo>
                    <a:pt x="23220" y="36368"/>
                    <a:pt x="23312" y="36322"/>
                    <a:pt x="23388" y="36262"/>
                  </a:cubicBezTo>
                  <a:lnTo>
                    <a:pt x="23403" y="36246"/>
                  </a:lnTo>
                  <a:lnTo>
                    <a:pt x="23479" y="36216"/>
                  </a:lnTo>
                  <a:lnTo>
                    <a:pt x="23555" y="36170"/>
                  </a:lnTo>
                  <a:cubicBezTo>
                    <a:pt x="23571" y="36155"/>
                    <a:pt x="23571" y="36155"/>
                    <a:pt x="23571" y="36155"/>
                  </a:cubicBezTo>
                  <a:cubicBezTo>
                    <a:pt x="23586" y="36155"/>
                    <a:pt x="23586" y="36140"/>
                    <a:pt x="23601" y="36140"/>
                  </a:cubicBezTo>
                  <a:close/>
                  <a:moveTo>
                    <a:pt x="12647" y="31173"/>
                  </a:moveTo>
                  <a:cubicBezTo>
                    <a:pt x="12692" y="31310"/>
                    <a:pt x="12753" y="31462"/>
                    <a:pt x="12799" y="31599"/>
                  </a:cubicBezTo>
                  <a:cubicBezTo>
                    <a:pt x="12829" y="31676"/>
                    <a:pt x="12875" y="31767"/>
                    <a:pt x="12890" y="31858"/>
                  </a:cubicBezTo>
                  <a:cubicBezTo>
                    <a:pt x="12921" y="31935"/>
                    <a:pt x="12936" y="32011"/>
                    <a:pt x="12967" y="32087"/>
                  </a:cubicBezTo>
                  <a:cubicBezTo>
                    <a:pt x="12997" y="32194"/>
                    <a:pt x="13027" y="32285"/>
                    <a:pt x="13043" y="32376"/>
                  </a:cubicBezTo>
                  <a:cubicBezTo>
                    <a:pt x="13058" y="32468"/>
                    <a:pt x="13073" y="32574"/>
                    <a:pt x="13088" y="32666"/>
                  </a:cubicBezTo>
                  <a:cubicBezTo>
                    <a:pt x="13134" y="32894"/>
                    <a:pt x="13149" y="33108"/>
                    <a:pt x="13180" y="33321"/>
                  </a:cubicBezTo>
                  <a:cubicBezTo>
                    <a:pt x="13195" y="33550"/>
                    <a:pt x="13210" y="33778"/>
                    <a:pt x="13226" y="34007"/>
                  </a:cubicBezTo>
                  <a:cubicBezTo>
                    <a:pt x="13256" y="34205"/>
                    <a:pt x="13286" y="34418"/>
                    <a:pt x="13317" y="34616"/>
                  </a:cubicBezTo>
                  <a:cubicBezTo>
                    <a:pt x="13347" y="34814"/>
                    <a:pt x="13378" y="35012"/>
                    <a:pt x="13424" y="35210"/>
                  </a:cubicBezTo>
                  <a:cubicBezTo>
                    <a:pt x="13500" y="35591"/>
                    <a:pt x="13576" y="35972"/>
                    <a:pt x="13667" y="36338"/>
                  </a:cubicBezTo>
                  <a:cubicBezTo>
                    <a:pt x="13850" y="37084"/>
                    <a:pt x="14079" y="37800"/>
                    <a:pt x="14231" y="38532"/>
                  </a:cubicBezTo>
                  <a:cubicBezTo>
                    <a:pt x="14307" y="38943"/>
                    <a:pt x="14383" y="39339"/>
                    <a:pt x="14475" y="39735"/>
                  </a:cubicBezTo>
                  <a:cubicBezTo>
                    <a:pt x="14566" y="40131"/>
                    <a:pt x="14642" y="40512"/>
                    <a:pt x="14719" y="40908"/>
                  </a:cubicBezTo>
                  <a:cubicBezTo>
                    <a:pt x="14795" y="41274"/>
                    <a:pt x="14856" y="41640"/>
                    <a:pt x="14932" y="42005"/>
                  </a:cubicBezTo>
                  <a:cubicBezTo>
                    <a:pt x="15023" y="42386"/>
                    <a:pt x="15100" y="42767"/>
                    <a:pt x="15176" y="43163"/>
                  </a:cubicBezTo>
                  <a:cubicBezTo>
                    <a:pt x="15221" y="43422"/>
                    <a:pt x="15252" y="43681"/>
                    <a:pt x="15267" y="43940"/>
                  </a:cubicBezTo>
                  <a:cubicBezTo>
                    <a:pt x="15267" y="43986"/>
                    <a:pt x="15282" y="44032"/>
                    <a:pt x="15282" y="44093"/>
                  </a:cubicBezTo>
                  <a:cubicBezTo>
                    <a:pt x="15252" y="44032"/>
                    <a:pt x="15237" y="43956"/>
                    <a:pt x="15206" y="43895"/>
                  </a:cubicBezTo>
                  <a:lnTo>
                    <a:pt x="15115" y="43727"/>
                  </a:lnTo>
                  <a:cubicBezTo>
                    <a:pt x="15008" y="43514"/>
                    <a:pt x="14886" y="43316"/>
                    <a:pt x="14734" y="43118"/>
                  </a:cubicBezTo>
                  <a:cubicBezTo>
                    <a:pt x="14597" y="42920"/>
                    <a:pt x="14444" y="42737"/>
                    <a:pt x="14307" y="42539"/>
                  </a:cubicBezTo>
                  <a:cubicBezTo>
                    <a:pt x="14262" y="42493"/>
                    <a:pt x="14231" y="42432"/>
                    <a:pt x="14201" y="42386"/>
                  </a:cubicBezTo>
                  <a:cubicBezTo>
                    <a:pt x="14155" y="42325"/>
                    <a:pt x="14109" y="42264"/>
                    <a:pt x="14063" y="42204"/>
                  </a:cubicBezTo>
                  <a:cubicBezTo>
                    <a:pt x="14018" y="42112"/>
                    <a:pt x="13957" y="42021"/>
                    <a:pt x="13896" y="41929"/>
                  </a:cubicBezTo>
                  <a:cubicBezTo>
                    <a:pt x="13850" y="41853"/>
                    <a:pt x="13804" y="41777"/>
                    <a:pt x="13759" y="41686"/>
                  </a:cubicBezTo>
                  <a:cubicBezTo>
                    <a:pt x="13713" y="41594"/>
                    <a:pt x="13667" y="41518"/>
                    <a:pt x="13622" y="41427"/>
                  </a:cubicBezTo>
                  <a:cubicBezTo>
                    <a:pt x="13545" y="41259"/>
                    <a:pt x="13454" y="41107"/>
                    <a:pt x="13363" y="40939"/>
                  </a:cubicBezTo>
                  <a:cubicBezTo>
                    <a:pt x="13195" y="40619"/>
                    <a:pt x="13012" y="40299"/>
                    <a:pt x="12814" y="39994"/>
                  </a:cubicBezTo>
                  <a:cubicBezTo>
                    <a:pt x="12753" y="39888"/>
                    <a:pt x="12692" y="39781"/>
                    <a:pt x="12631" y="39674"/>
                  </a:cubicBezTo>
                  <a:cubicBezTo>
                    <a:pt x="12601" y="39629"/>
                    <a:pt x="12570" y="39583"/>
                    <a:pt x="12555" y="39522"/>
                  </a:cubicBezTo>
                  <a:cubicBezTo>
                    <a:pt x="12525" y="39476"/>
                    <a:pt x="12494" y="39415"/>
                    <a:pt x="12464" y="39354"/>
                  </a:cubicBezTo>
                  <a:lnTo>
                    <a:pt x="12388" y="39172"/>
                  </a:lnTo>
                  <a:cubicBezTo>
                    <a:pt x="12372" y="39126"/>
                    <a:pt x="12357" y="39080"/>
                    <a:pt x="12342" y="39019"/>
                  </a:cubicBezTo>
                  <a:cubicBezTo>
                    <a:pt x="12296" y="38913"/>
                    <a:pt x="12266" y="38791"/>
                    <a:pt x="12220" y="38669"/>
                  </a:cubicBezTo>
                  <a:cubicBezTo>
                    <a:pt x="12189" y="38547"/>
                    <a:pt x="12159" y="38410"/>
                    <a:pt x="12129" y="38288"/>
                  </a:cubicBezTo>
                  <a:cubicBezTo>
                    <a:pt x="12098" y="38166"/>
                    <a:pt x="12083" y="38044"/>
                    <a:pt x="12052" y="37922"/>
                  </a:cubicBezTo>
                  <a:cubicBezTo>
                    <a:pt x="12037" y="37831"/>
                    <a:pt x="12022" y="37724"/>
                    <a:pt x="12007" y="37633"/>
                  </a:cubicBezTo>
                  <a:cubicBezTo>
                    <a:pt x="11991" y="37511"/>
                    <a:pt x="11991" y="37404"/>
                    <a:pt x="11976" y="37298"/>
                  </a:cubicBezTo>
                  <a:cubicBezTo>
                    <a:pt x="11946" y="37069"/>
                    <a:pt x="11946" y="36856"/>
                    <a:pt x="11930" y="36642"/>
                  </a:cubicBezTo>
                  <a:cubicBezTo>
                    <a:pt x="11930" y="36429"/>
                    <a:pt x="11915" y="36216"/>
                    <a:pt x="11930" y="36003"/>
                  </a:cubicBezTo>
                  <a:cubicBezTo>
                    <a:pt x="11930" y="35759"/>
                    <a:pt x="11946" y="35515"/>
                    <a:pt x="11961" y="35271"/>
                  </a:cubicBezTo>
                  <a:cubicBezTo>
                    <a:pt x="11961" y="35073"/>
                    <a:pt x="11976" y="34860"/>
                    <a:pt x="11991" y="34647"/>
                  </a:cubicBezTo>
                  <a:cubicBezTo>
                    <a:pt x="12007" y="34525"/>
                    <a:pt x="12007" y="34403"/>
                    <a:pt x="12022" y="34281"/>
                  </a:cubicBezTo>
                  <a:cubicBezTo>
                    <a:pt x="12037" y="34174"/>
                    <a:pt x="12037" y="34083"/>
                    <a:pt x="12052" y="33991"/>
                  </a:cubicBezTo>
                  <a:cubicBezTo>
                    <a:pt x="12083" y="33793"/>
                    <a:pt x="12113" y="33610"/>
                    <a:pt x="12144" y="33412"/>
                  </a:cubicBezTo>
                  <a:cubicBezTo>
                    <a:pt x="12189" y="33214"/>
                    <a:pt x="12220" y="33032"/>
                    <a:pt x="12266" y="32833"/>
                  </a:cubicBezTo>
                  <a:cubicBezTo>
                    <a:pt x="12357" y="32453"/>
                    <a:pt x="12448" y="32087"/>
                    <a:pt x="12540" y="31706"/>
                  </a:cubicBezTo>
                  <a:cubicBezTo>
                    <a:pt x="12570" y="31523"/>
                    <a:pt x="12616" y="31356"/>
                    <a:pt x="12647" y="31173"/>
                  </a:cubicBezTo>
                  <a:close/>
                  <a:moveTo>
                    <a:pt x="20920" y="46866"/>
                  </a:moveTo>
                  <a:cubicBezTo>
                    <a:pt x="20935" y="46881"/>
                    <a:pt x="20935" y="46881"/>
                    <a:pt x="20950" y="46881"/>
                  </a:cubicBezTo>
                  <a:cubicBezTo>
                    <a:pt x="20965" y="46881"/>
                    <a:pt x="20965" y="46896"/>
                    <a:pt x="20981" y="46896"/>
                  </a:cubicBezTo>
                  <a:cubicBezTo>
                    <a:pt x="20996" y="46896"/>
                    <a:pt x="20996" y="46911"/>
                    <a:pt x="21011" y="46911"/>
                  </a:cubicBezTo>
                  <a:cubicBezTo>
                    <a:pt x="21026" y="46911"/>
                    <a:pt x="21026" y="46927"/>
                    <a:pt x="21026" y="46927"/>
                  </a:cubicBezTo>
                  <a:cubicBezTo>
                    <a:pt x="21042" y="46942"/>
                    <a:pt x="21042" y="46942"/>
                    <a:pt x="21057" y="46942"/>
                  </a:cubicBezTo>
                  <a:cubicBezTo>
                    <a:pt x="21057" y="46957"/>
                    <a:pt x="21072" y="46972"/>
                    <a:pt x="21072" y="46972"/>
                  </a:cubicBezTo>
                  <a:cubicBezTo>
                    <a:pt x="21072" y="46988"/>
                    <a:pt x="21087" y="47003"/>
                    <a:pt x="21087" y="47003"/>
                  </a:cubicBezTo>
                  <a:cubicBezTo>
                    <a:pt x="21103" y="47018"/>
                    <a:pt x="21103" y="47033"/>
                    <a:pt x="21103" y="47049"/>
                  </a:cubicBezTo>
                  <a:cubicBezTo>
                    <a:pt x="21103" y="47064"/>
                    <a:pt x="21118" y="47064"/>
                    <a:pt x="21118" y="47064"/>
                  </a:cubicBezTo>
                  <a:cubicBezTo>
                    <a:pt x="21118" y="47079"/>
                    <a:pt x="21118" y="47079"/>
                    <a:pt x="21118" y="47094"/>
                  </a:cubicBezTo>
                  <a:lnTo>
                    <a:pt x="21118" y="47110"/>
                  </a:lnTo>
                  <a:cubicBezTo>
                    <a:pt x="21118" y="47125"/>
                    <a:pt x="21118" y="47125"/>
                    <a:pt x="21103" y="47140"/>
                  </a:cubicBezTo>
                  <a:lnTo>
                    <a:pt x="21087" y="47201"/>
                  </a:lnTo>
                  <a:cubicBezTo>
                    <a:pt x="21087" y="47231"/>
                    <a:pt x="21072" y="47247"/>
                    <a:pt x="21057" y="47277"/>
                  </a:cubicBezTo>
                  <a:cubicBezTo>
                    <a:pt x="21042" y="47308"/>
                    <a:pt x="21026" y="47323"/>
                    <a:pt x="21011" y="47353"/>
                  </a:cubicBezTo>
                  <a:cubicBezTo>
                    <a:pt x="20996" y="47384"/>
                    <a:pt x="20981" y="47399"/>
                    <a:pt x="20965" y="47414"/>
                  </a:cubicBezTo>
                  <a:cubicBezTo>
                    <a:pt x="20950" y="47429"/>
                    <a:pt x="20920" y="47445"/>
                    <a:pt x="20904" y="47475"/>
                  </a:cubicBezTo>
                  <a:cubicBezTo>
                    <a:pt x="20889" y="47490"/>
                    <a:pt x="20859" y="47506"/>
                    <a:pt x="20843" y="47521"/>
                  </a:cubicBezTo>
                  <a:cubicBezTo>
                    <a:pt x="20783" y="47551"/>
                    <a:pt x="20737" y="47582"/>
                    <a:pt x="20691" y="47597"/>
                  </a:cubicBezTo>
                  <a:cubicBezTo>
                    <a:pt x="20630" y="47628"/>
                    <a:pt x="20569" y="47643"/>
                    <a:pt x="20508" y="47673"/>
                  </a:cubicBezTo>
                  <a:lnTo>
                    <a:pt x="20478" y="47673"/>
                  </a:lnTo>
                  <a:lnTo>
                    <a:pt x="20447" y="47688"/>
                  </a:lnTo>
                  <a:cubicBezTo>
                    <a:pt x="20417" y="47704"/>
                    <a:pt x="20386" y="47704"/>
                    <a:pt x="20356" y="47719"/>
                  </a:cubicBezTo>
                  <a:lnTo>
                    <a:pt x="20325" y="47719"/>
                  </a:lnTo>
                  <a:cubicBezTo>
                    <a:pt x="20265" y="47734"/>
                    <a:pt x="20204" y="47734"/>
                    <a:pt x="20143" y="47734"/>
                  </a:cubicBezTo>
                  <a:lnTo>
                    <a:pt x="20112" y="47749"/>
                  </a:lnTo>
                  <a:cubicBezTo>
                    <a:pt x="20066" y="47749"/>
                    <a:pt x="20006" y="47749"/>
                    <a:pt x="19945" y="47765"/>
                  </a:cubicBezTo>
                  <a:cubicBezTo>
                    <a:pt x="19838" y="47780"/>
                    <a:pt x="19747" y="47826"/>
                    <a:pt x="19640" y="47871"/>
                  </a:cubicBezTo>
                  <a:cubicBezTo>
                    <a:pt x="19701" y="47810"/>
                    <a:pt x="19762" y="47734"/>
                    <a:pt x="19807" y="47673"/>
                  </a:cubicBezTo>
                  <a:cubicBezTo>
                    <a:pt x="19838" y="47658"/>
                    <a:pt x="19853" y="47628"/>
                    <a:pt x="19868" y="47612"/>
                  </a:cubicBezTo>
                  <a:lnTo>
                    <a:pt x="19899" y="47567"/>
                  </a:lnTo>
                  <a:cubicBezTo>
                    <a:pt x="19914" y="47551"/>
                    <a:pt x="19945" y="47521"/>
                    <a:pt x="19960" y="47506"/>
                  </a:cubicBezTo>
                  <a:lnTo>
                    <a:pt x="19990" y="47460"/>
                  </a:lnTo>
                  <a:cubicBezTo>
                    <a:pt x="20021" y="47414"/>
                    <a:pt x="20066" y="47384"/>
                    <a:pt x="20097" y="47338"/>
                  </a:cubicBezTo>
                  <a:cubicBezTo>
                    <a:pt x="20127" y="47308"/>
                    <a:pt x="20158" y="47292"/>
                    <a:pt x="20188" y="47262"/>
                  </a:cubicBezTo>
                  <a:lnTo>
                    <a:pt x="20204" y="47247"/>
                  </a:lnTo>
                  <a:cubicBezTo>
                    <a:pt x="20280" y="47201"/>
                    <a:pt x="20341" y="47140"/>
                    <a:pt x="20402" y="47094"/>
                  </a:cubicBezTo>
                  <a:cubicBezTo>
                    <a:pt x="20463" y="47033"/>
                    <a:pt x="20524" y="46988"/>
                    <a:pt x="20584" y="46957"/>
                  </a:cubicBezTo>
                  <a:cubicBezTo>
                    <a:pt x="20600" y="46942"/>
                    <a:pt x="20630" y="46927"/>
                    <a:pt x="20661" y="46911"/>
                  </a:cubicBezTo>
                  <a:cubicBezTo>
                    <a:pt x="20676" y="46896"/>
                    <a:pt x="20706" y="46896"/>
                    <a:pt x="20722" y="46881"/>
                  </a:cubicBezTo>
                  <a:cubicBezTo>
                    <a:pt x="20752" y="46881"/>
                    <a:pt x="20767" y="46881"/>
                    <a:pt x="20783" y="46866"/>
                  </a:cubicBezTo>
                  <a:close/>
                  <a:moveTo>
                    <a:pt x="6552" y="45754"/>
                  </a:moveTo>
                  <a:cubicBezTo>
                    <a:pt x="6613" y="45769"/>
                    <a:pt x="6674" y="45784"/>
                    <a:pt x="6735" y="45799"/>
                  </a:cubicBezTo>
                  <a:cubicBezTo>
                    <a:pt x="6781" y="45799"/>
                    <a:pt x="6826" y="45814"/>
                    <a:pt x="6872" y="45830"/>
                  </a:cubicBezTo>
                  <a:cubicBezTo>
                    <a:pt x="6918" y="45830"/>
                    <a:pt x="6964" y="45845"/>
                    <a:pt x="7024" y="45845"/>
                  </a:cubicBezTo>
                  <a:cubicBezTo>
                    <a:pt x="7116" y="45845"/>
                    <a:pt x="7207" y="45860"/>
                    <a:pt x="7314" y="45860"/>
                  </a:cubicBezTo>
                  <a:cubicBezTo>
                    <a:pt x="7360" y="45875"/>
                    <a:pt x="7421" y="45875"/>
                    <a:pt x="7466" y="45875"/>
                  </a:cubicBezTo>
                  <a:lnTo>
                    <a:pt x="7588" y="45875"/>
                  </a:lnTo>
                  <a:cubicBezTo>
                    <a:pt x="7680" y="45875"/>
                    <a:pt x="7786" y="45891"/>
                    <a:pt x="7878" y="45891"/>
                  </a:cubicBezTo>
                  <a:lnTo>
                    <a:pt x="7923" y="45891"/>
                  </a:lnTo>
                  <a:cubicBezTo>
                    <a:pt x="7939" y="45891"/>
                    <a:pt x="7954" y="45906"/>
                    <a:pt x="7954" y="45906"/>
                  </a:cubicBezTo>
                  <a:lnTo>
                    <a:pt x="8045" y="45906"/>
                  </a:lnTo>
                  <a:cubicBezTo>
                    <a:pt x="8076" y="45906"/>
                    <a:pt x="8106" y="45906"/>
                    <a:pt x="8137" y="45921"/>
                  </a:cubicBezTo>
                  <a:lnTo>
                    <a:pt x="8274" y="45921"/>
                  </a:lnTo>
                  <a:cubicBezTo>
                    <a:pt x="8289" y="45936"/>
                    <a:pt x="8304" y="45936"/>
                    <a:pt x="8320" y="45936"/>
                  </a:cubicBezTo>
                  <a:cubicBezTo>
                    <a:pt x="8411" y="45936"/>
                    <a:pt x="8502" y="45936"/>
                    <a:pt x="8609" y="45952"/>
                  </a:cubicBezTo>
                  <a:lnTo>
                    <a:pt x="8670" y="45952"/>
                  </a:lnTo>
                  <a:cubicBezTo>
                    <a:pt x="8746" y="45952"/>
                    <a:pt x="8838" y="45952"/>
                    <a:pt x="8914" y="45967"/>
                  </a:cubicBezTo>
                  <a:lnTo>
                    <a:pt x="9203" y="45967"/>
                  </a:lnTo>
                  <a:cubicBezTo>
                    <a:pt x="9310" y="45982"/>
                    <a:pt x="9401" y="45982"/>
                    <a:pt x="9493" y="45997"/>
                  </a:cubicBezTo>
                  <a:cubicBezTo>
                    <a:pt x="9584" y="45997"/>
                    <a:pt x="9676" y="45997"/>
                    <a:pt x="9782" y="46013"/>
                  </a:cubicBezTo>
                  <a:lnTo>
                    <a:pt x="9858" y="46013"/>
                  </a:lnTo>
                  <a:cubicBezTo>
                    <a:pt x="9919" y="46013"/>
                    <a:pt x="9980" y="46013"/>
                    <a:pt x="10041" y="46028"/>
                  </a:cubicBezTo>
                  <a:lnTo>
                    <a:pt x="10163" y="46028"/>
                  </a:lnTo>
                  <a:cubicBezTo>
                    <a:pt x="10224" y="46043"/>
                    <a:pt x="10285" y="46043"/>
                    <a:pt x="10346" y="46058"/>
                  </a:cubicBezTo>
                  <a:cubicBezTo>
                    <a:pt x="10392" y="46073"/>
                    <a:pt x="10422" y="46089"/>
                    <a:pt x="10468" y="46089"/>
                  </a:cubicBezTo>
                  <a:cubicBezTo>
                    <a:pt x="10514" y="46104"/>
                    <a:pt x="10544" y="46119"/>
                    <a:pt x="10590" y="46134"/>
                  </a:cubicBezTo>
                  <a:lnTo>
                    <a:pt x="10635" y="46150"/>
                  </a:lnTo>
                  <a:cubicBezTo>
                    <a:pt x="10681" y="46165"/>
                    <a:pt x="10712" y="46180"/>
                    <a:pt x="10757" y="46195"/>
                  </a:cubicBezTo>
                  <a:cubicBezTo>
                    <a:pt x="10818" y="46226"/>
                    <a:pt x="10864" y="46256"/>
                    <a:pt x="10925" y="46272"/>
                  </a:cubicBezTo>
                  <a:cubicBezTo>
                    <a:pt x="10955" y="46302"/>
                    <a:pt x="10986" y="46317"/>
                    <a:pt x="11032" y="46332"/>
                  </a:cubicBezTo>
                  <a:cubicBezTo>
                    <a:pt x="11062" y="46348"/>
                    <a:pt x="11077" y="46378"/>
                    <a:pt x="11108" y="46393"/>
                  </a:cubicBezTo>
                  <a:lnTo>
                    <a:pt x="11123" y="46393"/>
                  </a:lnTo>
                  <a:cubicBezTo>
                    <a:pt x="11199" y="46439"/>
                    <a:pt x="11245" y="46485"/>
                    <a:pt x="11291" y="46515"/>
                  </a:cubicBezTo>
                  <a:cubicBezTo>
                    <a:pt x="11352" y="46561"/>
                    <a:pt x="11397" y="46607"/>
                    <a:pt x="11458" y="46652"/>
                  </a:cubicBezTo>
                  <a:lnTo>
                    <a:pt x="11458" y="46668"/>
                  </a:lnTo>
                  <a:cubicBezTo>
                    <a:pt x="11550" y="46744"/>
                    <a:pt x="11656" y="46835"/>
                    <a:pt x="11748" y="46927"/>
                  </a:cubicBezTo>
                  <a:lnTo>
                    <a:pt x="11839" y="47018"/>
                  </a:lnTo>
                  <a:lnTo>
                    <a:pt x="11870" y="47049"/>
                  </a:lnTo>
                  <a:cubicBezTo>
                    <a:pt x="11915" y="47094"/>
                    <a:pt x="11961" y="47140"/>
                    <a:pt x="12022" y="47201"/>
                  </a:cubicBezTo>
                  <a:lnTo>
                    <a:pt x="12037" y="47216"/>
                  </a:lnTo>
                  <a:lnTo>
                    <a:pt x="12052" y="47231"/>
                  </a:lnTo>
                  <a:cubicBezTo>
                    <a:pt x="12068" y="47262"/>
                    <a:pt x="12098" y="47277"/>
                    <a:pt x="12113" y="47292"/>
                  </a:cubicBezTo>
                  <a:cubicBezTo>
                    <a:pt x="12129" y="47308"/>
                    <a:pt x="12144" y="47338"/>
                    <a:pt x="12159" y="47353"/>
                  </a:cubicBezTo>
                  <a:lnTo>
                    <a:pt x="12205" y="47399"/>
                  </a:lnTo>
                  <a:cubicBezTo>
                    <a:pt x="12266" y="47475"/>
                    <a:pt x="12327" y="47551"/>
                    <a:pt x="12388" y="47628"/>
                  </a:cubicBezTo>
                  <a:lnTo>
                    <a:pt x="12388" y="47612"/>
                  </a:lnTo>
                  <a:cubicBezTo>
                    <a:pt x="12433" y="47673"/>
                    <a:pt x="12494" y="47734"/>
                    <a:pt x="12540" y="47795"/>
                  </a:cubicBezTo>
                  <a:cubicBezTo>
                    <a:pt x="12586" y="47856"/>
                    <a:pt x="12631" y="47917"/>
                    <a:pt x="12662" y="47963"/>
                  </a:cubicBezTo>
                  <a:cubicBezTo>
                    <a:pt x="12647" y="47947"/>
                    <a:pt x="12616" y="47932"/>
                    <a:pt x="12601" y="47917"/>
                  </a:cubicBezTo>
                  <a:lnTo>
                    <a:pt x="12555" y="47887"/>
                  </a:lnTo>
                  <a:lnTo>
                    <a:pt x="12525" y="47871"/>
                  </a:lnTo>
                  <a:lnTo>
                    <a:pt x="12479" y="47841"/>
                  </a:lnTo>
                  <a:lnTo>
                    <a:pt x="12448" y="47810"/>
                  </a:lnTo>
                  <a:lnTo>
                    <a:pt x="12433" y="47795"/>
                  </a:lnTo>
                  <a:cubicBezTo>
                    <a:pt x="12342" y="47734"/>
                    <a:pt x="12250" y="47673"/>
                    <a:pt x="12144" y="47628"/>
                  </a:cubicBezTo>
                  <a:cubicBezTo>
                    <a:pt x="12068" y="47582"/>
                    <a:pt x="11961" y="47551"/>
                    <a:pt x="11885" y="47536"/>
                  </a:cubicBezTo>
                  <a:cubicBezTo>
                    <a:pt x="11854" y="47521"/>
                    <a:pt x="11824" y="47506"/>
                    <a:pt x="11793" y="47506"/>
                  </a:cubicBezTo>
                  <a:cubicBezTo>
                    <a:pt x="11717" y="47475"/>
                    <a:pt x="11626" y="47445"/>
                    <a:pt x="11550" y="47414"/>
                  </a:cubicBezTo>
                  <a:cubicBezTo>
                    <a:pt x="11412" y="47369"/>
                    <a:pt x="11275" y="47323"/>
                    <a:pt x="11138" y="47277"/>
                  </a:cubicBezTo>
                  <a:cubicBezTo>
                    <a:pt x="11092" y="47277"/>
                    <a:pt x="11047" y="47262"/>
                    <a:pt x="11016" y="47247"/>
                  </a:cubicBezTo>
                  <a:cubicBezTo>
                    <a:pt x="10971" y="47247"/>
                    <a:pt x="10925" y="47231"/>
                    <a:pt x="10894" y="47216"/>
                  </a:cubicBezTo>
                  <a:lnTo>
                    <a:pt x="10773" y="47186"/>
                  </a:lnTo>
                  <a:cubicBezTo>
                    <a:pt x="10651" y="47155"/>
                    <a:pt x="10529" y="47125"/>
                    <a:pt x="10437" y="47094"/>
                  </a:cubicBezTo>
                  <a:cubicBezTo>
                    <a:pt x="10346" y="47064"/>
                    <a:pt x="10270" y="47049"/>
                    <a:pt x="10178" y="47018"/>
                  </a:cubicBezTo>
                  <a:lnTo>
                    <a:pt x="10072" y="46988"/>
                  </a:lnTo>
                  <a:cubicBezTo>
                    <a:pt x="10041" y="46972"/>
                    <a:pt x="9996" y="46957"/>
                    <a:pt x="9965" y="46957"/>
                  </a:cubicBezTo>
                  <a:cubicBezTo>
                    <a:pt x="9874" y="46927"/>
                    <a:pt x="9782" y="46896"/>
                    <a:pt x="9691" y="46866"/>
                  </a:cubicBezTo>
                  <a:cubicBezTo>
                    <a:pt x="9630" y="46835"/>
                    <a:pt x="9554" y="46820"/>
                    <a:pt x="9493" y="46790"/>
                  </a:cubicBezTo>
                  <a:cubicBezTo>
                    <a:pt x="9432" y="46759"/>
                    <a:pt x="9371" y="46729"/>
                    <a:pt x="9310" y="46698"/>
                  </a:cubicBezTo>
                  <a:lnTo>
                    <a:pt x="9295" y="46683"/>
                  </a:lnTo>
                  <a:cubicBezTo>
                    <a:pt x="9249" y="46668"/>
                    <a:pt x="9203" y="46637"/>
                    <a:pt x="9158" y="46607"/>
                  </a:cubicBezTo>
                  <a:lnTo>
                    <a:pt x="9158" y="46607"/>
                  </a:lnTo>
                  <a:lnTo>
                    <a:pt x="9203" y="46668"/>
                  </a:lnTo>
                  <a:cubicBezTo>
                    <a:pt x="9295" y="46729"/>
                    <a:pt x="9371" y="46805"/>
                    <a:pt x="9462" y="46881"/>
                  </a:cubicBezTo>
                  <a:cubicBezTo>
                    <a:pt x="9584" y="46972"/>
                    <a:pt x="9721" y="47049"/>
                    <a:pt x="9874" y="47110"/>
                  </a:cubicBezTo>
                  <a:cubicBezTo>
                    <a:pt x="9965" y="47155"/>
                    <a:pt x="10072" y="47186"/>
                    <a:pt x="10163" y="47216"/>
                  </a:cubicBezTo>
                  <a:lnTo>
                    <a:pt x="10224" y="47231"/>
                  </a:lnTo>
                  <a:cubicBezTo>
                    <a:pt x="10346" y="47277"/>
                    <a:pt x="10453" y="47308"/>
                    <a:pt x="10574" y="47353"/>
                  </a:cubicBezTo>
                  <a:cubicBezTo>
                    <a:pt x="10681" y="47384"/>
                    <a:pt x="10788" y="47429"/>
                    <a:pt x="10910" y="47460"/>
                  </a:cubicBezTo>
                  <a:cubicBezTo>
                    <a:pt x="10971" y="47475"/>
                    <a:pt x="11016" y="47490"/>
                    <a:pt x="11062" y="47506"/>
                  </a:cubicBezTo>
                  <a:cubicBezTo>
                    <a:pt x="11123" y="47521"/>
                    <a:pt x="11184" y="47551"/>
                    <a:pt x="11230" y="47567"/>
                  </a:cubicBezTo>
                  <a:cubicBezTo>
                    <a:pt x="11291" y="47597"/>
                    <a:pt x="11352" y="47612"/>
                    <a:pt x="11412" y="47643"/>
                  </a:cubicBezTo>
                  <a:cubicBezTo>
                    <a:pt x="11473" y="47673"/>
                    <a:pt x="11534" y="47688"/>
                    <a:pt x="11595" y="47719"/>
                  </a:cubicBezTo>
                  <a:cubicBezTo>
                    <a:pt x="11641" y="47734"/>
                    <a:pt x="11687" y="47749"/>
                    <a:pt x="11748" y="47765"/>
                  </a:cubicBezTo>
                  <a:cubicBezTo>
                    <a:pt x="11809" y="47795"/>
                    <a:pt x="11885" y="47826"/>
                    <a:pt x="11946" y="47856"/>
                  </a:cubicBezTo>
                  <a:cubicBezTo>
                    <a:pt x="11991" y="47871"/>
                    <a:pt x="12037" y="47902"/>
                    <a:pt x="12083" y="47932"/>
                  </a:cubicBezTo>
                  <a:cubicBezTo>
                    <a:pt x="12129" y="47963"/>
                    <a:pt x="12159" y="47993"/>
                    <a:pt x="12205" y="48024"/>
                  </a:cubicBezTo>
                  <a:cubicBezTo>
                    <a:pt x="12250" y="48054"/>
                    <a:pt x="12311" y="48100"/>
                    <a:pt x="12357" y="48130"/>
                  </a:cubicBezTo>
                  <a:cubicBezTo>
                    <a:pt x="12433" y="48176"/>
                    <a:pt x="12509" y="48237"/>
                    <a:pt x="12586" y="48283"/>
                  </a:cubicBezTo>
                  <a:cubicBezTo>
                    <a:pt x="12637" y="48309"/>
                    <a:pt x="12700" y="48345"/>
                    <a:pt x="12755" y="48374"/>
                  </a:cubicBezTo>
                  <a:lnTo>
                    <a:pt x="12755" y="48374"/>
                  </a:lnTo>
                  <a:cubicBezTo>
                    <a:pt x="12714" y="48377"/>
                    <a:pt x="12673" y="48389"/>
                    <a:pt x="12631" y="48389"/>
                  </a:cubicBezTo>
                  <a:cubicBezTo>
                    <a:pt x="12570" y="48405"/>
                    <a:pt x="12525" y="48405"/>
                    <a:pt x="12479" y="48405"/>
                  </a:cubicBezTo>
                  <a:cubicBezTo>
                    <a:pt x="12372" y="48420"/>
                    <a:pt x="12281" y="48450"/>
                    <a:pt x="12174" y="48465"/>
                  </a:cubicBezTo>
                  <a:cubicBezTo>
                    <a:pt x="12129" y="48481"/>
                    <a:pt x="12083" y="48496"/>
                    <a:pt x="12037" y="48511"/>
                  </a:cubicBezTo>
                  <a:cubicBezTo>
                    <a:pt x="12022" y="48511"/>
                    <a:pt x="12022" y="48511"/>
                    <a:pt x="12007" y="48526"/>
                  </a:cubicBezTo>
                  <a:cubicBezTo>
                    <a:pt x="11976" y="48526"/>
                    <a:pt x="11946" y="48542"/>
                    <a:pt x="11915" y="48557"/>
                  </a:cubicBezTo>
                  <a:cubicBezTo>
                    <a:pt x="11778" y="48603"/>
                    <a:pt x="11656" y="48664"/>
                    <a:pt x="11519" y="48725"/>
                  </a:cubicBezTo>
                  <a:cubicBezTo>
                    <a:pt x="11458" y="48740"/>
                    <a:pt x="11412" y="48770"/>
                    <a:pt x="11352" y="48785"/>
                  </a:cubicBezTo>
                  <a:lnTo>
                    <a:pt x="11336" y="48801"/>
                  </a:lnTo>
                  <a:lnTo>
                    <a:pt x="11306" y="48801"/>
                  </a:lnTo>
                  <a:cubicBezTo>
                    <a:pt x="11245" y="48831"/>
                    <a:pt x="11184" y="48862"/>
                    <a:pt x="11108" y="48892"/>
                  </a:cubicBezTo>
                  <a:lnTo>
                    <a:pt x="11077" y="48907"/>
                  </a:lnTo>
                  <a:cubicBezTo>
                    <a:pt x="11047" y="48923"/>
                    <a:pt x="11032" y="48923"/>
                    <a:pt x="11001" y="48938"/>
                  </a:cubicBezTo>
                  <a:lnTo>
                    <a:pt x="10986" y="48938"/>
                  </a:lnTo>
                  <a:lnTo>
                    <a:pt x="10910" y="48968"/>
                  </a:lnTo>
                  <a:lnTo>
                    <a:pt x="10833" y="48999"/>
                  </a:lnTo>
                  <a:cubicBezTo>
                    <a:pt x="10727" y="49029"/>
                    <a:pt x="10635" y="49044"/>
                    <a:pt x="10559" y="49075"/>
                  </a:cubicBezTo>
                  <a:cubicBezTo>
                    <a:pt x="10468" y="49090"/>
                    <a:pt x="10392" y="49105"/>
                    <a:pt x="10315" y="49121"/>
                  </a:cubicBezTo>
                  <a:lnTo>
                    <a:pt x="10270" y="49121"/>
                  </a:lnTo>
                  <a:cubicBezTo>
                    <a:pt x="10194" y="49136"/>
                    <a:pt x="10133" y="49151"/>
                    <a:pt x="10056" y="49151"/>
                  </a:cubicBezTo>
                  <a:lnTo>
                    <a:pt x="9843" y="49151"/>
                  </a:lnTo>
                  <a:cubicBezTo>
                    <a:pt x="9797" y="49136"/>
                    <a:pt x="9752" y="49136"/>
                    <a:pt x="9706" y="49121"/>
                  </a:cubicBezTo>
                  <a:cubicBezTo>
                    <a:pt x="9645" y="49105"/>
                    <a:pt x="9584" y="49090"/>
                    <a:pt x="9538" y="49075"/>
                  </a:cubicBezTo>
                  <a:cubicBezTo>
                    <a:pt x="9386" y="49014"/>
                    <a:pt x="9249" y="48953"/>
                    <a:pt x="9112" y="48877"/>
                  </a:cubicBezTo>
                  <a:lnTo>
                    <a:pt x="9020" y="48831"/>
                  </a:lnTo>
                  <a:lnTo>
                    <a:pt x="8990" y="48816"/>
                  </a:lnTo>
                  <a:cubicBezTo>
                    <a:pt x="8944" y="48785"/>
                    <a:pt x="8914" y="48770"/>
                    <a:pt x="8883" y="48740"/>
                  </a:cubicBezTo>
                  <a:cubicBezTo>
                    <a:pt x="8853" y="48725"/>
                    <a:pt x="8822" y="48709"/>
                    <a:pt x="8792" y="48679"/>
                  </a:cubicBezTo>
                  <a:cubicBezTo>
                    <a:pt x="8792" y="48694"/>
                    <a:pt x="8792" y="48694"/>
                    <a:pt x="8792" y="48694"/>
                  </a:cubicBezTo>
                  <a:lnTo>
                    <a:pt x="8777" y="48679"/>
                  </a:lnTo>
                  <a:lnTo>
                    <a:pt x="8792" y="48679"/>
                  </a:lnTo>
                  <a:cubicBezTo>
                    <a:pt x="8731" y="48648"/>
                    <a:pt x="8655" y="48587"/>
                    <a:pt x="8594" y="48542"/>
                  </a:cubicBezTo>
                  <a:cubicBezTo>
                    <a:pt x="8533" y="48465"/>
                    <a:pt x="8457" y="48405"/>
                    <a:pt x="8380" y="48313"/>
                  </a:cubicBezTo>
                  <a:cubicBezTo>
                    <a:pt x="8365" y="48298"/>
                    <a:pt x="8350" y="48283"/>
                    <a:pt x="8335" y="48252"/>
                  </a:cubicBezTo>
                  <a:cubicBezTo>
                    <a:pt x="8304" y="48237"/>
                    <a:pt x="8289" y="48206"/>
                    <a:pt x="8274" y="48176"/>
                  </a:cubicBezTo>
                  <a:cubicBezTo>
                    <a:pt x="8243" y="48146"/>
                    <a:pt x="8228" y="48115"/>
                    <a:pt x="8198" y="48100"/>
                  </a:cubicBezTo>
                  <a:cubicBezTo>
                    <a:pt x="8167" y="48054"/>
                    <a:pt x="8137" y="48024"/>
                    <a:pt x="8106" y="47978"/>
                  </a:cubicBezTo>
                  <a:cubicBezTo>
                    <a:pt x="8091" y="47947"/>
                    <a:pt x="8076" y="47932"/>
                    <a:pt x="8061" y="47902"/>
                  </a:cubicBezTo>
                  <a:lnTo>
                    <a:pt x="8030" y="47871"/>
                  </a:lnTo>
                  <a:lnTo>
                    <a:pt x="8000" y="47826"/>
                  </a:lnTo>
                  <a:cubicBezTo>
                    <a:pt x="7984" y="47810"/>
                    <a:pt x="7984" y="47795"/>
                    <a:pt x="7969" y="47780"/>
                  </a:cubicBezTo>
                  <a:cubicBezTo>
                    <a:pt x="7954" y="47765"/>
                    <a:pt x="7939" y="47765"/>
                    <a:pt x="7939" y="47749"/>
                  </a:cubicBezTo>
                  <a:lnTo>
                    <a:pt x="7878" y="47658"/>
                  </a:lnTo>
                  <a:lnTo>
                    <a:pt x="7862" y="47643"/>
                  </a:lnTo>
                  <a:lnTo>
                    <a:pt x="7847" y="47628"/>
                  </a:lnTo>
                  <a:cubicBezTo>
                    <a:pt x="7832" y="47612"/>
                    <a:pt x="7832" y="47597"/>
                    <a:pt x="7817" y="47582"/>
                  </a:cubicBezTo>
                  <a:cubicBezTo>
                    <a:pt x="7802" y="47551"/>
                    <a:pt x="7771" y="47536"/>
                    <a:pt x="7756" y="47506"/>
                  </a:cubicBezTo>
                  <a:cubicBezTo>
                    <a:pt x="7725" y="47445"/>
                    <a:pt x="7680" y="47384"/>
                    <a:pt x="7634" y="47323"/>
                  </a:cubicBezTo>
                  <a:lnTo>
                    <a:pt x="7588" y="47262"/>
                  </a:lnTo>
                  <a:cubicBezTo>
                    <a:pt x="7527" y="47155"/>
                    <a:pt x="7451" y="47049"/>
                    <a:pt x="7375" y="46942"/>
                  </a:cubicBezTo>
                  <a:cubicBezTo>
                    <a:pt x="7329" y="46881"/>
                    <a:pt x="7299" y="46820"/>
                    <a:pt x="7253" y="46774"/>
                  </a:cubicBezTo>
                  <a:cubicBezTo>
                    <a:pt x="7223" y="46713"/>
                    <a:pt x="7177" y="46652"/>
                    <a:pt x="7131" y="46591"/>
                  </a:cubicBezTo>
                  <a:lnTo>
                    <a:pt x="7085" y="46515"/>
                  </a:lnTo>
                  <a:cubicBezTo>
                    <a:pt x="7040" y="46470"/>
                    <a:pt x="7009" y="46424"/>
                    <a:pt x="6964" y="46363"/>
                  </a:cubicBezTo>
                  <a:lnTo>
                    <a:pt x="6933" y="46317"/>
                  </a:lnTo>
                  <a:cubicBezTo>
                    <a:pt x="6903" y="46272"/>
                    <a:pt x="6872" y="46226"/>
                    <a:pt x="6842" y="46180"/>
                  </a:cubicBezTo>
                  <a:cubicBezTo>
                    <a:pt x="6811" y="46150"/>
                    <a:pt x="6796" y="46119"/>
                    <a:pt x="6765" y="46089"/>
                  </a:cubicBezTo>
                  <a:lnTo>
                    <a:pt x="6750" y="46058"/>
                  </a:lnTo>
                  <a:lnTo>
                    <a:pt x="6720" y="46013"/>
                  </a:lnTo>
                  <a:cubicBezTo>
                    <a:pt x="6689" y="45982"/>
                    <a:pt x="6659" y="45936"/>
                    <a:pt x="6628" y="45891"/>
                  </a:cubicBezTo>
                  <a:cubicBezTo>
                    <a:pt x="6598" y="45860"/>
                    <a:pt x="6583" y="45830"/>
                    <a:pt x="6567" y="45799"/>
                  </a:cubicBezTo>
                  <a:cubicBezTo>
                    <a:pt x="6552" y="45784"/>
                    <a:pt x="6537" y="45769"/>
                    <a:pt x="6537" y="45754"/>
                  </a:cubicBezTo>
                  <a:close/>
                  <a:moveTo>
                    <a:pt x="10514" y="0"/>
                  </a:moveTo>
                  <a:cubicBezTo>
                    <a:pt x="10498" y="0"/>
                    <a:pt x="10483" y="15"/>
                    <a:pt x="10453" y="31"/>
                  </a:cubicBezTo>
                  <a:cubicBezTo>
                    <a:pt x="10422" y="46"/>
                    <a:pt x="10407" y="76"/>
                    <a:pt x="10376" y="92"/>
                  </a:cubicBezTo>
                  <a:cubicBezTo>
                    <a:pt x="10346" y="122"/>
                    <a:pt x="10315" y="152"/>
                    <a:pt x="10285" y="183"/>
                  </a:cubicBezTo>
                  <a:cubicBezTo>
                    <a:pt x="10178" y="259"/>
                    <a:pt x="10072" y="335"/>
                    <a:pt x="9950" y="411"/>
                  </a:cubicBezTo>
                  <a:cubicBezTo>
                    <a:pt x="9828" y="503"/>
                    <a:pt x="9691" y="579"/>
                    <a:pt x="9569" y="655"/>
                  </a:cubicBezTo>
                  <a:cubicBezTo>
                    <a:pt x="9538" y="686"/>
                    <a:pt x="9508" y="701"/>
                    <a:pt x="9477" y="716"/>
                  </a:cubicBezTo>
                  <a:cubicBezTo>
                    <a:pt x="9432" y="747"/>
                    <a:pt x="9401" y="762"/>
                    <a:pt x="9371" y="792"/>
                  </a:cubicBezTo>
                  <a:cubicBezTo>
                    <a:pt x="9325" y="808"/>
                    <a:pt x="9295" y="838"/>
                    <a:pt x="9264" y="853"/>
                  </a:cubicBezTo>
                  <a:cubicBezTo>
                    <a:pt x="9234" y="884"/>
                    <a:pt x="9203" y="899"/>
                    <a:pt x="9173" y="914"/>
                  </a:cubicBezTo>
                  <a:cubicBezTo>
                    <a:pt x="9173" y="929"/>
                    <a:pt x="9173" y="929"/>
                    <a:pt x="9158" y="929"/>
                  </a:cubicBezTo>
                  <a:cubicBezTo>
                    <a:pt x="9158" y="929"/>
                    <a:pt x="9142" y="945"/>
                    <a:pt x="9142" y="945"/>
                  </a:cubicBezTo>
                  <a:lnTo>
                    <a:pt x="9127" y="945"/>
                  </a:lnTo>
                  <a:lnTo>
                    <a:pt x="9127" y="960"/>
                  </a:lnTo>
                  <a:cubicBezTo>
                    <a:pt x="9112" y="960"/>
                    <a:pt x="9097" y="975"/>
                    <a:pt x="9097" y="990"/>
                  </a:cubicBezTo>
                  <a:lnTo>
                    <a:pt x="9081" y="990"/>
                  </a:lnTo>
                  <a:cubicBezTo>
                    <a:pt x="9066" y="1006"/>
                    <a:pt x="9066" y="1006"/>
                    <a:pt x="9051" y="1021"/>
                  </a:cubicBezTo>
                  <a:cubicBezTo>
                    <a:pt x="9051" y="1021"/>
                    <a:pt x="9051" y="1021"/>
                    <a:pt x="9051" y="1021"/>
                  </a:cubicBezTo>
                  <a:lnTo>
                    <a:pt x="9051" y="1021"/>
                  </a:lnTo>
                  <a:cubicBezTo>
                    <a:pt x="9046" y="1021"/>
                    <a:pt x="9042" y="1023"/>
                    <a:pt x="9040" y="1025"/>
                  </a:cubicBezTo>
                  <a:lnTo>
                    <a:pt x="9040" y="1025"/>
                  </a:lnTo>
                  <a:cubicBezTo>
                    <a:pt x="9044" y="1021"/>
                    <a:pt x="9051" y="1021"/>
                    <a:pt x="9051" y="1021"/>
                  </a:cubicBezTo>
                  <a:lnTo>
                    <a:pt x="9051" y="1021"/>
                  </a:lnTo>
                  <a:cubicBezTo>
                    <a:pt x="9051" y="1021"/>
                    <a:pt x="9051" y="1021"/>
                    <a:pt x="9036" y="1036"/>
                  </a:cubicBezTo>
                  <a:cubicBezTo>
                    <a:pt x="9005" y="1067"/>
                    <a:pt x="8959" y="1097"/>
                    <a:pt x="8914" y="1143"/>
                  </a:cubicBezTo>
                  <a:cubicBezTo>
                    <a:pt x="8883" y="1158"/>
                    <a:pt x="8853" y="1188"/>
                    <a:pt x="8822" y="1219"/>
                  </a:cubicBezTo>
                  <a:cubicBezTo>
                    <a:pt x="8746" y="1295"/>
                    <a:pt x="8670" y="1387"/>
                    <a:pt x="8579" y="1463"/>
                  </a:cubicBezTo>
                  <a:cubicBezTo>
                    <a:pt x="8518" y="1524"/>
                    <a:pt x="8457" y="1585"/>
                    <a:pt x="8396" y="1646"/>
                  </a:cubicBezTo>
                  <a:cubicBezTo>
                    <a:pt x="8320" y="1722"/>
                    <a:pt x="8243" y="1798"/>
                    <a:pt x="8167" y="1874"/>
                  </a:cubicBezTo>
                  <a:cubicBezTo>
                    <a:pt x="8091" y="1935"/>
                    <a:pt x="8000" y="2011"/>
                    <a:pt x="7923" y="2087"/>
                  </a:cubicBezTo>
                  <a:cubicBezTo>
                    <a:pt x="7847" y="2148"/>
                    <a:pt x="7756" y="2225"/>
                    <a:pt x="7680" y="2285"/>
                  </a:cubicBezTo>
                  <a:cubicBezTo>
                    <a:pt x="7649" y="2316"/>
                    <a:pt x="7619" y="2346"/>
                    <a:pt x="7588" y="2377"/>
                  </a:cubicBezTo>
                  <a:cubicBezTo>
                    <a:pt x="7558" y="2407"/>
                    <a:pt x="7512" y="2438"/>
                    <a:pt x="7482" y="2468"/>
                  </a:cubicBezTo>
                  <a:cubicBezTo>
                    <a:pt x="7451" y="2514"/>
                    <a:pt x="7405" y="2544"/>
                    <a:pt x="7375" y="2590"/>
                  </a:cubicBezTo>
                  <a:cubicBezTo>
                    <a:pt x="7329" y="2636"/>
                    <a:pt x="7284" y="2682"/>
                    <a:pt x="7253" y="2727"/>
                  </a:cubicBezTo>
                  <a:cubicBezTo>
                    <a:pt x="7223" y="2758"/>
                    <a:pt x="7192" y="2788"/>
                    <a:pt x="7162" y="2819"/>
                  </a:cubicBezTo>
                  <a:cubicBezTo>
                    <a:pt x="7146" y="2849"/>
                    <a:pt x="7116" y="2880"/>
                    <a:pt x="7085" y="2910"/>
                  </a:cubicBezTo>
                  <a:cubicBezTo>
                    <a:pt x="7085" y="2925"/>
                    <a:pt x="7070" y="2925"/>
                    <a:pt x="7055" y="2941"/>
                  </a:cubicBezTo>
                  <a:lnTo>
                    <a:pt x="7070" y="2941"/>
                  </a:lnTo>
                  <a:cubicBezTo>
                    <a:pt x="7024" y="3002"/>
                    <a:pt x="6964" y="3063"/>
                    <a:pt x="6918" y="3139"/>
                  </a:cubicBezTo>
                  <a:cubicBezTo>
                    <a:pt x="6903" y="3154"/>
                    <a:pt x="6887" y="3184"/>
                    <a:pt x="6872" y="3215"/>
                  </a:cubicBezTo>
                  <a:lnTo>
                    <a:pt x="6796" y="3337"/>
                  </a:lnTo>
                  <a:cubicBezTo>
                    <a:pt x="6750" y="3398"/>
                    <a:pt x="6720" y="3459"/>
                    <a:pt x="6674" y="3535"/>
                  </a:cubicBezTo>
                  <a:cubicBezTo>
                    <a:pt x="6644" y="3596"/>
                    <a:pt x="6613" y="3657"/>
                    <a:pt x="6583" y="3718"/>
                  </a:cubicBezTo>
                  <a:cubicBezTo>
                    <a:pt x="6537" y="3794"/>
                    <a:pt x="6491" y="3885"/>
                    <a:pt x="6461" y="3961"/>
                  </a:cubicBezTo>
                  <a:cubicBezTo>
                    <a:pt x="6430" y="4022"/>
                    <a:pt x="6400" y="4099"/>
                    <a:pt x="6385" y="4175"/>
                  </a:cubicBezTo>
                  <a:cubicBezTo>
                    <a:pt x="6354" y="4236"/>
                    <a:pt x="6339" y="4297"/>
                    <a:pt x="6324" y="4373"/>
                  </a:cubicBezTo>
                  <a:cubicBezTo>
                    <a:pt x="6308" y="4464"/>
                    <a:pt x="6278" y="4571"/>
                    <a:pt x="6263" y="4678"/>
                  </a:cubicBezTo>
                  <a:cubicBezTo>
                    <a:pt x="6247" y="4738"/>
                    <a:pt x="6247" y="4784"/>
                    <a:pt x="6232" y="4845"/>
                  </a:cubicBezTo>
                  <a:cubicBezTo>
                    <a:pt x="6217" y="4891"/>
                    <a:pt x="6217" y="4952"/>
                    <a:pt x="6202" y="4997"/>
                  </a:cubicBezTo>
                  <a:cubicBezTo>
                    <a:pt x="6187" y="5089"/>
                    <a:pt x="6171" y="5196"/>
                    <a:pt x="6171" y="5287"/>
                  </a:cubicBezTo>
                  <a:cubicBezTo>
                    <a:pt x="6156" y="5348"/>
                    <a:pt x="6156" y="5409"/>
                    <a:pt x="6156" y="5470"/>
                  </a:cubicBezTo>
                  <a:cubicBezTo>
                    <a:pt x="6156" y="5515"/>
                    <a:pt x="6141" y="5561"/>
                    <a:pt x="6141" y="5622"/>
                  </a:cubicBezTo>
                  <a:cubicBezTo>
                    <a:pt x="6141" y="5714"/>
                    <a:pt x="6141" y="5820"/>
                    <a:pt x="6141" y="5927"/>
                  </a:cubicBezTo>
                  <a:cubicBezTo>
                    <a:pt x="6126" y="6125"/>
                    <a:pt x="6156" y="6338"/>
                    <a:pt x="6217" y="6536"/>
                  </a:cubicBezTo>
                  <a:cubicBezTo>
                    <a:pt x="6278" y="6734"/>
                    <a:pt x="6354" y="6917"/>
                    <a:pt x="6461" y="7100"/>
                  </a:cubicBezTo>
                  <a:cubicBezTo>
                    <a:pt x="6552" y="7268"/>
                    <a:pt x="6674" y="7435"/>
                    <a:pt x="6781" y="7588"/>
                  </a:cubicBezTo>
                  <a:cubicBezTo>
                    <a:pt x="6903" y="7770"/>
                    <a:pt x="7009" y="7938"/>
                    <a:pt x="7131" y="8121"/>
                  </a:cubicBezTo>
                  <a:cubicBezTo>
                    <a:pt x="7192" y="8197"/>
                    <a:pt x="7238" y="8273"/>
                    <a:pt x="7299" y="8349"/>
                  </a:cubicBezTo>
                  <a:cubicBezTo>
                    <a:pt x="7344" y="8395"/>
                    <a:pt x="7375" y="8441"/>
                    <a:pt x="7405" y="8486"/>
                  </a:cubicBezTo>
                  <a:cubicBezTo>
                    <a:pt x="7451" y="8532"/>
                    <a:pt x="7497" y="8593"/>
                    <a:pt x="7527" y="8654"/>
                  </a:cubicBezTo>
                  <a:cubicBezTo>
                    <a:pt x="7543" y="8654"/>
                    <a:pt x="7543" y="8669"/>
                    <a:pt x="7558" y="8685"/>
                  </a:cubicBezTo>
                  <a:lnTo>
                    <a:pt x="7543" y="8685"/>
                  </a:lnTo>
                  <a:cubicBezTo>
                    <a:pt x="7558" y="8700"/>
                    <a:pt x="7573" y="8730"/>
                    <a:pt x="7588" y="8761"/>
                  </a:cubicBezTo>
                  <a:cubicBezTo>
                    <a:pt x="7603" y="8776"/>
                    <a:pt x="7603" y="8776"/>
                    <a:pt x="7603" y="8791"/>
                  </a:cubicBezTo>
                  <a:cubicBezTo>
                    <a:pt x="7619" y="8837"/>
                    <a:pt x="7634" y="8883"/>
                    <a:pt x="7634" y="8928"/>
                  </a:cubicBezTo>
                  <a:cubicBezTo>
                    <a:pt x="7649" y="8959"/>
                    <a:pt x="7680" y="8974"/>
                    <a:pt x="7695" y="8989"/>
                  </a:cubicBezTo>
                  <a:cubicBezTo>
                    <a:pt x="7680" y="9203"/>
                    <a:pt x="7649" y="9431"/>
                    <a:pt x="7619" y="9644"/>
                  </a:cubicBezTo>
                  <a:cubicBezTo>
                    <a:pt x="7619" y="9705"/>
                    <a:pt x="7603" y="9751"/>
                    <a:pt x="7603" y="9812"/>
                  </a:cubicBezTo>
                  <a:cubicBezTo>
                    <a:pt x="7588" y="9873"/>
                    <a:pt x="7588" y="9934"/>
                    <a:pt x="7573" y="9995"/>
                  </a:cubicBezTo>
                  <a:cubicBezTo>
                    <a:pt x="7573" y="10056"/>
                    <a:pt x="7573" y="10117"/>
                    <a:pt x="7573" y="10178"/>
                  </a:cubicBezTo>
                  <a:cubicBezTo>
                    <a:pt x="7573" y="10239"/>
                    <a:pt x="7558" y="10300"/>
                    <a:pt x="7558" y="10361"/>
                  </a:cubicBezTo>
                  <a:cubicBezTo>
                    <a:pt x="7573" y="10604"/>
                    <a:pt x="7573" y="10833"/>
                    <a:pt x="7588" y="11077"/>
                  </a:cubicBezTo>
                  <a:cubicBezTo>
                    <a:pt x="7588" y="11320"/>
                    <a:pt x="7588" y="11549"/>
                    <a:pt x="7619" y="11793"/>
                  </a:cubicBezTo>
                  <a:cubicBezTo>
                    <a:pt x="7634" y="12036"/>
                    <a:pt x="7664" y="12280"/>
                    <a:pt x="7695" y="12524"/>
                  </a:cubicBezTo>
                  <a:cubicBezTo>
                    <a:pt x="7695" y="12615"/>
                    <a:pt x="7710" y="12692"/>
                    <a:pt x="7710" y="12783"/>
                  </a:cubicBezTo>
                  <a:cubicBezTo>
                    <a:pt x="7695" y="12707"/>
                    <a:pt x="7664" y="12631"/>
                    <a:pt x="7634" y="12570"/>
                  </a:cubicBezTo>
                  <a:cubicBezTo>
                    <a:pt x="7619" y="12539"/>
                    <a:pt x="7603" y="12509"/>
                    <a:pt x="7588" y="12478"/>
                  </a:cubicBezTo>
                  <a:cubicBezTo>
                    <a:pt x="7573" y="12448"/>
                    <a:pt x="7558" y="12433"/>
                    <a:pt x="7543" y="12402"/>
                  </a:cubicBezTo>
                  <a:cubicBezTo>
                    <a:pt x="7543" y="12387"/>
                    <a:pt x="7527" y="12372"/>
                    <a:pt x="7512" y="12341"/>
                  </a:cubicBezTo>
                  <a:cubicBezTo>
                    <a:pt x="7497" y="12326"/>
                    <a:pt x="7482" y="12295"/>
                    <a:pt x="7466" y="12280"/>
                  </a:cubicBezTo>
                  <a:cubicBezTo>
                    <a:pt x="7421" y="12235"/>
                    <a:pt x="7390" y="12189"/>
                    <a:pt x="7360" y="12158"/>
                  </a:cubicBezTo>
                  <a:cubicBezTo>
                    <a:pt x="7329" y="12113"/>
                    <a:pt x="7284" y="12067"/>
                    <a:pt x="7238" y="12021"/>
                  </a:cubicBezTo>
                  <a:cubicBezTo>
                    <a:pt x="7177" y="11960"/>
                    <a:pt x="7101" y="11884"/>
                    <a:pt x="7024" y="11808"/>
                  </a:cubicBezTo>
                  <a:cubicBezTo>
                    <a:pt x="6964" y="11747"/>
                    <a:pt x="6903" y="11686"/>
                    <a:pt x="6826" y="11625"/>
                  </a:cubicBezTo>
                  <a:cubicBezTo>
                    <a:pt x="6826" y="11610"/>
                    <a:pt x="6826" y="11610"/>
                    <a:pt x="6826" y="11610"/>
                  </a:cubicBezTo>
                  <a:cubicBezTo>
                    <a:pt x="6811" y="11564"/>
                    <a:pt x="6781" y="11518"/>
                    <a:pt x="6765" y="11488"/>
                  </a:cubicBezTo>
                  <a:cubicBezTo>
                    <a:pt x="6750" y="11427"/>
                    <a:pt x="6720" y="11381"/>
                    <a:pt x="6705" y="11320"/>
                  </a:cubicBezTo>
                  <a:cubicBezTo>
                    <a:pt x="6644" y="11183"/>
                    <a:pt x="6583" y="11061"/>
                    <a:pt x="6522" y="10924"/>
                  </a:cubicBezTo>
                  <a:cubicBezTo>
                    <a:pt x="6506" y="10879"/>
                    <a:pt x="6476" y="10833"/>
                    <a:pt x="6461" y="10787"/>
                  </a:cubicBezTo>
                  <a:lnTo>
                    <a:pt x="6461" y="10802"/>
                  </a:lnTo>
                  <a:cubicBezTo>
                    <a:pt x="6400" y="10650"/>
                    <a:pt x="6324" y="10513"/>
                    <a:pt x="6232" y="10376"/>
                  </a:cubicBezTo>
                  <a:cubicBezTo>
                    <a:pt x="6171" y="10315"/>
                    <a:pt x="6126" y="10239"/>
                    <a:pt x="6080" y="10178"/>
                  </a:cubicBezTo>
                  <a:cubicBezTo>
                    <a:pt x="6034" y="10117"/>
                    <a:pt x="6004" y="10041"/>
                    <a:pt x="5958" y="9980"/>
                  </a:cubicBezTo>
                  <a:cubicBezTo>
                    <a:pt x="5897" y="9888"/>
                    <a:pt x="5836" y="9797"/>
                    <a:pt x="5775" y="9705"/>
                  </a:cubicBezTo>
                  <a:cubicBezTo>
                    <a:pt x="5714" y="9614"/>
                    <a:pt x="5638" y="9523"/>
                    <a:pt x="5562" y="9446"/>
                  </a:cubicBezTo>
                  <a:cubicBezTo>
                    <a:pt x="5425" y="9294"/>
                    <a:pt x="5257" y="9172"/>
                    <a:pt x="5090" y="9065"/>
                  </a:cubicBezTo>
                  <a:cubicBezTo>
                    <a:pt x="5013" y="9005"/>
                    <a:pt x="4937" y="8959"/>
                    <a:pt x="4846" y="8898"/>
                  </a:cubicBezTo>
                  <a:lnTo>
                    <a:pt x="4709" y="8822"/>
                  </a:lnTo>
                  <a:cubicBezTo>
                    <a:pt x="4663" y="8791"/>
                    <a:pt x="4602" y="8776"/>
                    <a:pt x="4556" y="8761"/>
                  </a:cubicBezTo>
                  <a:cubicBezTo>
                    <a:pt x="4526" y="8730"/>
                    <a:pt x="4480" y="8715"/>
                    <a:pt x="4434" y="8700"/>
                  </a:cubicBezTo>
                  <a:cubicBezTo>
                    <a:pt x="4404" y="8685"/>
                    <a:pt x="4373" y="8685"/>
                    <a:pt x="4343" y="8669"/>
                  </a:cubicBezTo>
                  <a:cubicBezTo>
                    <a:pt x="4328" y="8654"/>
                    <a:pt x="4297" y="8654"/>
                    <a:pt x="4282" y="8639"/>
                  </a:cubicBezTo>
                  <a:cubicBezTo>
                    <a:pt x="4175" y="8608"/>
                    <a:pt x="4084" y="8578"/>
                    <a:pt x="3977" y="8547"/>
                  </a:cubicBezTo>
                  <a:cubicBezTo>
                    <a:pt x="3779" y="8486"/>
                    <a:pt x="3581" y="8441"/>
                    <a:pt x="3383" y="8395"/>
                  </a:cubicBezTo>
                  <a:cubicBezTo>
                    <a:pt x="3185" y="8349"/>
                    <a:pt x="2987" y="8304"/>
                    <a:pt x="2789" y="8258"/>
                  </a:cubicBezTo>
                  <a:cubicBezTo>
                    <a:pt x="2697" y="8243"/>
                    <a:pt x="2591" y="8227"/>
                    <a:pt x="2484" y="8212"/>
                  </a:cubicBezTo>
                  <a:cubicBezTo>
                    <a:pt x="2438" y="8212"/>
                    <a:pt x="2393" y="8212"/>
                    <a:pt x="2332" y="8197"/>
                  </a:cubicBezTo>
                  <a:lnTo>
                    <a:pt x="2195" y="8197"/>
                  </a:lnTo>
                  <a:cubicBezTo>
                    <a:pt x="2134" y="8212"/>
                    <a:pt x="2088" y="8212"/>
                    <a:pt x="2027" y="8212"/>
                  </a:cubicBezTo>
                  <a:cubicBezTo>
                    <a:pt x="1981" y="8227"/>
                    <a:pt x="1936" y="8227"/>
                    <a:pt x="1890" y="8243"/>
                  </a:cubicBezTo>
                  <a:cubicBezTo>
                    <a:pt x="1783" y="8258"/>
                    <a:pt x="1692" y="8273"/>
                    <a:pt x="1585" y="8304"/>
                  </a:cubicBezTo>
                  <a:cubicBezTo>
                    <a:pt x="1387" y="8349"/>
                    <a:pt x="1204" y="8395"/>
                    <a:pt x="1006" y="8441"/>
                  </a:cubicBezTo>
                  <a:cubicBezTo>
                    <a:pt x="961" y="8441"/>
                    <a:pt x="930" y="8441"/>
                    <a:pt x="884" y="8456"/>
                  </a:cubicBezTo>
                  <a:lnTo>
                    <a:pt x="778" y="8456"/>
                  </a:lnTo>
                  <a:cubicBezTo>
                    <a:pt x="641" y="8456"/>
                    <a:pt x="504" y="8456"/>
                    <a:pt x="366" y="8441"/>
                  </a:cubicBezTo>
                  <a:cubicBezTo>
                    <a:pt x="305" y="8426"/>
                    <a:pt x="229" y="8426"/>
                    <a:pt x="168" y="8410"/>
                  </a:cubicBezTo>
                  <a:lnTo>
                    <a:pt x="77" y="8410"/>
                  </a:lnTo>
                  <a:cubicBezTo>
                    <a:pt x="46" y="8426"/>
                    <a:pt x="16" y="8441"/>
                    <a:pt x="1" y="8486"/>
                  </a:cubicBezTo>
                  <a:cubicBezTo>
                    <a:pt x="1" y="8502"/>
                    <a:pt x="1" y="8532"/>
                    <a:pt x="16" y="8563"/>
                  </a:cubicBezTo>
                  <a:cubicBezTo>
                    <a:pt x="46" y="8654"/>
                    <a:pt x="107" y="8715"/>
                    <a:pt x="168" y="8791"/>
                  </a:cubicBezTo>
                  <a:cubicBezTo>
                    <a:pt x="199" y="8837"/>
                    <a:pt x="229" y="8867"/>
                    <a:pt x="275" y="8913"/>
                  </a:cubicBezTo>
                  <a:cubicBezTo>
                    <a:pt x="321" y="8959"/>
                    <a:pt x="382" y="9005"/>
                    <a:pt x="427" y="9050"/>
                  </a:cubicBezTo>
                  <a:cubicBezTo>
                    <a:pt x="473" y="9096"/>
                    <a:pt x="519" y="9142"/>
                    <a:pt x="564" y="9172"/>
                  </a:cubicBezTo>
                  <a:lnTo>
                    <a:pt x="564" y="9187"/>
                  </a:lnTo>
                  <a:cubicBezTo>
                    <a:pt x="595" y="9203"/>
                    <a:pt x="625" y="9233"/>
                    <a:pt x="641" y="9248"/>
                  </a:cubicBezTo>
                  <a:lnTo>
                    <a:pt x="641" y="9264"/>
                  </a:lnTo>
                  <a:cubicBezTo>
                    <a:pt x="656" y="9264"/>
                    <a:pt x="671" y="9279"/>
                    <a:pt x="686" y="9294"/>
                  </a:cubicBezTo>
                  <a:lnTo>
                    <a:pt x="702" y="9309"/>
                  </a:lnTo>
                  <a:cubicBezTo>
                    <a:pt x="763" y="9370"/>
                    <a:pt x="823" y="9431"/>
                    <a:pt x="884" y="9492"/>
                  </a:cubicBezTo>
                  <a:cubicBezTo>
                    <a:pt x="961" y="9568"/>
                    <a:pt x="1022" y="9644"/>
                    <a:pt x="1098" y="9721"/>
                  </a:cubicBezTo>
                  <a:cubicBezTo>
                    <a:pt x="1220" y="9858"/>
                    <a:pt x="1357" y="9995"/>
                    <a:pt x="1479" y="10147"/>
                  </a:cubicBezTo>
                  <a:cubicBezTo>
                    <a:pt x="1509" y="10178"/>
                    <a:pt x="1540" y="10223"/>
                    <a:pt x="1570" y="10254"/>
                  </a:cubicBezTo>
                  <a:cubicBezTo>
                    <a:pt x="1585" y="10284"/>
                    <a:pt x="1616" y="10300"/>
                    <a:pt x="1631" y="10330"/>
                  </a:cubicBezTo>
                  <a:cubicBezTo>
                    <a:pt x="1661" y="10376"/>
                    <a:pt x="1707" y="10421"/>
                    <a:pt x="1738" y="10467"/>
                  </a:cubicBezTo>
                  <a:cubicBezTo>
                    <a:pt x="1875" y="10604"/>
                    <a:pt x="2027" y="10726"/>
                    <a:pt x="2179" y="10833"/>
                  </a:cubicBezTo>
                  <a:cubicBezTo>
                    <a:pt x="2286" y="10909"/>
                    <a:pt x="2378" y="11000"/>
                    <a:pt x="2484" y="11077"/>
                  </a:cubicBezTo>
                  <a:cubicBezTo>
                    <a:pt x="2515" y="11092"/>
                    <a:pt x="2545" y="11122"/>
                    <a:pt x="2576" y="11153"/>
                  </a:cubicBezTo>
                  <a:cubicBezTo>
                    <a:pt x="2621" y="11183"/>
                    <a:pt x="2652" y="11198"/>
                    <a:pt x="2697" y="11229"/>
                  </a:cubicBezTo>
                  <a:cubicBezTo>
                    <a:pt x="2758" y="11275"/>
                    <a:pt x="2819" y="11305"/>
                    <a:pt x="2880" y="11351"/>
                  </a:cubicBezTo>
                  <a:cubicBezTo>
                    <a:pt x="2956" y="11397"/>
                    <a:pt x="3048" y="11442"/>
                    <a:pt x="3139" y="11473"/>
                  </a:cubicBezTo>
                  <a:cubicBezTo>
                    <a:pt x="3246" y="11518"/>
                    <a:pt x="3337" y="11564"/>
                    <a:pt x="3444" y="11595"/>
                  </a:cubicBezTo>
                  <a:cubicBezTo>
                    <a:pt x="3490" y="11610"/>
                    <a:pt x="3535" y="11625"/>
                    <a:pt x="3581" y="11640"/>
                  </a:cubicBezTo>
                  <a:cubicBezTo>
                    <a:pt x="3627" y="11656"/>
                    <a:pt x="3688" y="11671"/>
                    <a:pt x="3734" y="11686"/>
                  </a:cubicBezTo>
                  <a:cubicBezTo>
                    <a:pt x="3825" y="11701"/>
                    <a:pt x="3916" y="11732"/>
                    <a:pt x="4008" y="11747"/>
                  </a:cubicBezTo>
                  <a:cubicBezTo>
                    <a:pt x="4114" y="11762"/>
                    <a:pt x="4206" y="11793"/>
                    <a:pt x="4312" y="11808"/>
                  </a:cubicBezTo>
                  <a:cubicBezTo>
                    <a:pt x="4404" y="11823"/>
                    <a:pt x="4495" y="11838"/>
                    <a:pt x="4602" y="11854"/>
                  </a:cubicBezTo>
                  <a:cubicBezTo>
                    <a:pt x="4709" y="11869"/>
                    <a:pt x="4815" y="11884"/>
                    <a:pt x="4922" y="11884"/>
                  </a:cubicBezTo>
                  <a:lnTo>
                    <a:pt x="4952" y="11884"/>
                  </a:lnTo>
                  <a:cubicBezTo>
                    <a:pt x="5044" y="11884"/>
                    <a:pt x="5120" y="11884"/>
                    <a:pt x="5211" y="11869"/>
                  </a:cubicBezTo>
                  <a:cubicBezTo>
                    <a:pt x="5318" y="11869"/>
                    <a:pt x="5409" y="11854"/>
                    <a:pt x="5501" y="11854"/>
                  </a:cubicBezTo>
                  <a:cubicBezTo>
                    <a:pt x="5608" y="11838"/>
                    <a:pt x="5699" y="11823"/>
                    <a:pt x="5806" y="11793"/>
                  </a:cubicBezTo>
                  <a:cubicBezTo>
                    <a:pt x="5897" y="11777"/>
                    <a:pt x="5988" y="11747"/>
                    <a:pt x="6080" y="11732"/>
                  </a:cubicBezTo>
                  <a:cubicBezTo>
                    <a:pt x="6126" y="11717"/>
                    <a:pt x="6187" y="11701"/>
                    <a:pt x="6232" y="11671"/>
                  </a:cubicBezTo>
                  <a:cubicBezTo>
                    <a:pt x="6263" y="11656"/>
                    <a:pt x="6308" y="11640"/>
                    <a:pt x="6339" y="11625"/>
                  </a:cubicBezTo>
                  <a:lnTo>
                    <a:pt x="6385" y="11625"/>
                  </a:lnTo>
                  <a:cubicBezTo>
                    <a:pt x="6400" y="11610"/>
                    <a:pt x="6430" y="11610"/>
                    <a:pt x="6446" y="11610"/>
                  </a:cubicBezTo>
                  <a:lnTo>
                    <a:pt x="6461" y="11610"/>
                  </a:lnTo>
                  <a:cubicBezTo>
                    <a:pt x="6461" y="11625"/>
                    <a:pt x="6461" y="11625"/>
                    <a:pt x="6476" y="11625"/>
                  </a:cubicBezTo>
                  <a:cubicBezTo>
                    <a:pt x="6537" y="11671"/>
                    <a:pt x="6583" y="11717"/>
                    <a:pt x="6644" y="11777"/>
                  </a:cubicBezTo>
                  <a:cubicBezTo>
                    <a:pt x="6750" y="11884"/>
                    <a:pt x="6857" y="11976"/>
                    <a:pt x="6964" y="12097"/>
                  </a:cubicBezTo>
                  <a:cubicBezTo>
                    <a:pt x="7009" y="12143"/>
                    <a:pt x="7070" y="12204"/>
                    <a:pt x="7116" y="12265"/>
                  </a:cubicBezTo>
                  <a:cubicBezTo>
                    <a:pt x="7162" y="12311"/>
                    <a:pt x="7207" y="12372"/>
                    <a:pt x="7268" y="12433"/>
                  </a:cubicBezTo>
                  <a:cubicBezTo>
                    <a:pt x="7284" y="12463"/>
                    <a:pt x="7314" y="12478"/>
                    <a:pt x="7329" y="12509"/>
                  </a:cubicBezTo>
                  <a:lnTo>
                    <a:pt x="7390" y="12600"/>
                  </a:lnTo>
                  <a:cubicBezTo>
                    <a:pt x="7405" y="12646"/>
                    <a:pt x="7436" y="12692"/>
                    <a:pt x="7451" y="12737"/>
                  </a:cubicBezTo>
                  <a:cubicBezTo>
                    <a:pt x="7482" y="12768"/>
                    <a:pt x="7497" y="12813"/>
                    <a:pt x="7527" y="12859"/>
                  </a:cubicBezTo>
                  <a:cubicBezTo>
                    <a:pt x="7543" y="12920"/>
                    <a:pt x="7573" y="12981"/>
                    <a:pt x="7603" y="13042"/>
                  </a:cubicBezTo>
                  <a:lnTo>
                    <a:pt x="7634" y="13118"/>
                  </a:lnTo>
                  <a:cubicBezTo>
                    <a:pt x="7649" y="13133"/>
                    <a:pt x="7664" y="13149"/>
                    <a:pt x="7664" y="13164"/>
                  </a:cubicBezTo>
                  <a:cubicBezTo>
                    <a:pt x="7664" y="13179"/>
                    <a:pt x="7680" y="13179"/>
                    <a:pt x="7680" y="13194"/>
                  </a:cubicBezTo>
                  <a:cubicBezTo>
                    <a:pt x="7695" y="13225"/>
                    <a:pt x="7710" y="13255"/>
                    <a:pt x="7725" y="13271"/>
                  </a:cubicBezTo>
                  <a:cubicBezTo>
                    <a:pt x="7741" y="13286"/>
                    <a:pt x="7741" y="13286"/>
                    <a:pt x="7756" y="13301"/>
                  </a:cubicBezTo>
                  <a:cubicBezTo>
                    <a:pt x="7756" y="13377"/>
                    <a:pt x="7771" y="13438"/>
                    <a:pt x="7771" y="13514"/>
                  </a:cubicBezTo>
                  <a:cubicBezTo>
                    <a:pt x="7802" y="13636"/>
                    <a:pt x="7817" y="13758"/>
                    <a:pt x="7847" y="13880"/>
                  </a:cubicBezTo>
                  <a:cubicBezTo>
                    <a:pt x="7862" y="14002"/>
                    <a:pt x="7893" y="14124"/>
                    <a:pt x="7908" y="14246"/>
                  </a:cubicBezTo>
                  <a:cubicBezTo>
                    <a:pt x="7939" y="14352"/>
                    <a:pt x="7969" y="14474"/>
                    <a:pt x="7984" y="14581"/>
                  </a:cubicBezTo>
                  <a:cubicBezTo>
                    <a:pt x="8000" y="14642"/>
                    <a:pt x="8015" y="14703"/>
                    <a:pt x="8030" y="14779"/>
                  </a:cubicBezTo>
                  <a:cubicBezTo>
                    <a:pt x="8030" y="14825"/>
                    <a:pt x="8045" y="14855"/>
                    <a:pt x="8061" y="14901"/>
                  </a:cubicBezTo>
                  <a:cubicBezTo>
                    <a:pt x="8061" y="14947"/>
                    <a:pt x="8076" y="14977"/>
                    <a:pt x="8091" y="15023"/>
                  </a:cubicBezTo>
                  <a:cubicBezTo>
                    <a:pt x="8106" y="15053"/>
                    <a:pt x="8121" y="15099"/>
                    <a:pt x="8137" y="15129"/>
                  </a:cubicBezTo>
                  <a:cubicBezTo>
                    <a:pt x="8137" y="15145"/>
                    <a:pt x="8152" y="15145"/>
                    <a:pt x="8152" y="15160"/>
                  </a:cubicBezTo>
                  <a:cubicBezTo>
                    <a:pt x="8106" y="15129"/>
                    <a:pt x="8061" y="15114"/>
                    <a:pt x="8015" y="15084"/>
                  </a:cubicBezTo>
                  <a:cubicBezTo>
                    <a:pt x="7959" y="15056"/>
                    <a:pt x="7890" y="15027"/>
                    <a:pt x="7831" y="14988"/>
                  </a:cubicBezTo>
                  <a:lnTo>
                    <a:pt x="7831" y="14988"/>
                  </a:lnTo>
                  <a:cubicBezTo>
                    <a:pt x="7832" y="14989"/>
                    <a:pt x="7832" y="14990"/>
                    <a:pt x="7832" y="14992"/>
                  </a:cubicBezTo>
                  <a:cubicBezTo>
                    <a:pt x="7756" y="14947"/>
                    <a:pt x="7695" y="14901"/>
                    <a:pt x="7619" y="14855"/>
                  </a:cubicBezTo>
                  <a:cubicBezTo>
                    <a:pt x="7543" y="14809"/>
                    <a:pt x="7466" y="14764"/>
                    <a:pt x="7405" y="14718"/>
                  </a:cubicBezTo>
                  <a:cubicBezTo>
                    <a:pt x="7314" y="14672"/>
                    <a:pt x="7238" y="14627"/>
                    <a:pt x="7162" y="14566"/>
                  </a:cubicBezTo>
                  <a:cubicBezTo>
                    <a:pt x="7101" y="14520"/>
                    <a:pt x="7024" y="14474"/>
                    <a:pt x="6964" y="14428"/>
                  </a:cubicBezTo>
                  <a:cubicBezTo>
                    <a:pt x="6902" y="14379"/>
                    <a:pt x="6830" y="14309"/>
                    <a:pt x="6756" y="14309"/>
                  </a:cubicBezTo>
                  <a:cubicBezTo>
                    <a:pt x="6739" y="14309"/>
                    <a:pt x="6722" y="14313"/>
                    <a:pt x="6705" y="14322"/>
                  </a:cubicBezTo>
                  <a:cubicBezTo>
                    <a:pt x="6674" y="14322"/>
                    <a:pt x="6659" y="14337"/>
                    <a:pt x="6644" y="14352"/>
                  </a:cubicBezTo>
                  <a:cubicBezTo>
                    <a:pt x="6628" y="14368"/>
                    <a:pt x="6613" y="14398"/>
                    <a:pt x="6613" y="14413"/>
                  </a:cubicBezTo>
                  <a:cubicBezTo>
                    <a:pt x="6598" y="14444"/>
                    <a:pt x="6598" y="14474"/>
                    <a:pt x="6613" y="14520"/>
                  </a:cubicBezTo>
                  <a:cubicBezTo>
                    <a:pt x="6613" y="14596"/>
                    <a:pt x="6613" y="14672"/>
                    <a:pt x="6613" y="14764"/>
                  </a:cubicBezTo>
                  <a:cubicBezTo>
                    <a:pt x="6613" y="14794"/>
                    <a:pt x="6613" y="14825"/>
                    <a:pt x="6613" y="14855"/>
                  </a:cubicBezTo>
                  <a:cubicBezTo>
                    <a:pt x="6613" y="14916"/>
                    <a:pt x="6598" y="14962"/>
                    <a:pt x="6583" y="15023"/>
                  </a:cubicBezTo>
                  <a:cubicBezTo>
                    <a:pt x="6522" y="15236"/>
                    <a:pt x="6446" y="15434"/>
                    <a:pt x="6385" y="15632"/>
                  </a:cubicBezTo>
                  <a:cubicBezTo>
                    <a:pt x="6324" y="15830"/>
                    <a:pt x="6278" y="16043"/>
                    <a:pt x="6247" y="16242"/>
                  </a:cubicBezTo>
                  <a:cubicBezTo>
                    <a:pt x="6202" y="16516"/>
                    <a:pt x="6141" y="16790"/>
                    <a:pt x="6110" y="17080"/>
                  </a:cubicBezTo>
                  <a:cubicBezTo>
                    <a:pt x="6065" y="17369"/>
                    <a:pt x="6034" y="17659"/>
                    <a:pt x="6004" y="17948"/>
                  </a:cubicBezTo>
                  <a:cubicBezTo>
                    <a:pt x="6004" y="18085"/>
                    <a:pt x="5988" y="18207"/>
                    <a:pt x="5988" y="18344"/>
                  </a:cubicBezTo>
                  <a:cubicBezTo>
                    <a:pt x="5988" y="18420"/>
                    <a:pt x="5988" y="18496"/>
                    <a:pt x="5988" y="18573"/>
                  </a:cubicBezTo>
                  <a:cubicBezTo>
                    <a:pt x="5988" y="18634"/>
                    <a:pt x="5988" y="18710"/>
                    <a:pt x="5988" y="18771"/>
                  </a:cubicBezTo>
                  <a:cubicBezTo>
                    <a:pt x="6004" y="18862"/>
                    <a:pt x="6019" y="18938"/>
                    <a:pt x="6049" y="19030"/>
                  </a:cubicBezTo>
                  <a:cubicBezTo>
                    <a:pt x="6110" y="19228"/>
                    <a:pt x="6171" y="19411"/>
                    <a:pt x="6247" y="19593"/>
                  </a:cubicBezTo>
                  <a:cubicBezTo>
                    <a:pt x="6339" y="19761"/>
                    <a:pt x="6430" y="19944"/>
                    <a:pt x="6537" y="20111"/>
                  </a:cubicBezTo>
                  <a:cubicBezTo>
                    <a:pt x="6644" y="20279"/>
                    <a:pt x="6765" y="20431"/>
                    <a:pt x="6872" y="20599"/>
                  </a:cubicBezTo>
                  <a:cubicBezTo>
                    <a:pt x="6964" y="20706"/>
                    <a:pt x="7040" y="20828"/>
                    <a:pt x="7131" y="20934"/>
                  </a:cubicBezTo>
                  <a:cubicBezTo>
                    <a:pt x="7207" y="21041"/>
                    <a:pt x="7284" y="21148"/>
                    <a:pt x="7390" y="21239"/>
                  </a:cubicBezTo>
                  <a:cubicBezTo>
                    <a:pt x="7436" y="21300"/>
                    <a:pt x="7497" y="21346"/>
                    <a:pt x="7543" y="21407"/>
                  </a:cubicBezTo>
                  <a:cubicBezTo>
                    <a:pt x="7588" y="21452"/>
                    <a:pt x="7649" y="21498"/>
                    <a:pt x="7695" y="21544"/>
                  </a:cubicBezTo>
                  <a:cubicBezTo>
                    <a:pt x="7802" y="21620"/>
                    <a:pt x="7923" y="21696"/>
                    <a:pt x="8030" y="21787"/>
                  </a:cubicBezTo>
                  <a:cubicBezTo>
                    <a:pt x="8076" y="21818"/>
                    <a:pt x="8137" y="21864"/>
                    <a:pt x="8182" y="21909"/>
                  </a:cubicBezTo>
                  <a:cubicBezTo>
                    <a:pt x="8228" y="21940"/>
                    <a:pt x="8274" y="21985"/>
                    <a:pt x="8320" y="22031"/>
                  </a:cubicBezTo>
                  <a:cubicBezTo>
                    <a:pt x="8457" y="22184"/>
                    <a:pt x="8609" y="22321"/>
                    <a:pt x="8761" y="22458"/>
                  </a:cubicBezTo>
                  <a:cubicBezTo>
                    <a:pt x="8883" y="22580"/>
                    <a:pt x="8990" y="22702"/>
                    <a:pt x="9097" y="22839"/>
                  </a:cubicBezTo>
                  <a:cubicBezTo>
                    <a:pt x="9127" y="22869"/>
                    <a:pt x="9158" y="22900"/>
                    <a:pt x="9188" y="22930"/>
                  </a:cubicBezTo>
                  <a:cubicBezTo>
                    <a:pt x="9218" y="22976"/>
                    <a:pt x="9249" y="23006"/>
                    <a:pt x="9264" y="23037"/>
                  </a:cubicBezTo>
                  <a:cubicBezTo>
                    <a:pt x="9340" y="23098"/>
                    <a:pt x="9401" y="23174"/>
                    <a:pt x="9462" y="23250"/>
                  </a:cubicBezTo>
                  <a:cubicBezTo>
                    <a:pt x="9477" y="23281"/>
                    <a:pt x="9493" y="23296"/>
                    <a:pt x="9508" y="23326"/>
                  </a:cubicBezTo>
                  <a:cubicBezTo>
                    <a:pt x="9538" y="23357"/>
                    <a:pt x="9554" y="23402"/>
                    <a:pt x="9569" y="23433"/>
                  </a:cubicBezTo>
                  <a:cubicBezTo>
                    <a:pt x="9569" y="23433"/>
                    <a:pt x="9569" y="23448"/>
                    <a:pt x="9569" y="23448"/>
                  </a:cubicBezTo>
                  <a:cubicBezTo>
                    <a:pt x="9584" y="23448"/>
                    <a:pt x="9584" y="23463"/>
                    <a:pt x="9584" y="23463"/>
                  </a:cubicBezTo>
                  <a:cubicBezTo>
                    <a:pt x="9584" y="23479"/>
                    <a:pt x="9599" y="23494"/>
                    <a:pt x="9599" y="23509"/>
                  </a:cubicBezTo>
                  <a:cubicBezTo>
                    <a:pt x="9645" y="23585"/>
                    <a:pt x="9676" y="23661"/>
                    <a:pt x="9706" y="23738"/>
                  </a:cubicBezTo>
                  <a:cubicBezTo>
                    <a:pt x="9706" y="23753"/>
                    <a:pt x="9706" y="23768"/>
                    <a:pt x="9721" y="23783"/>
                  </a:cubicBezTo>
                  <a:cubicBezTo>
                    <a:pt x="9721" y="23814"/>
                    <a:pt x="9736" y="23860"/>
                    <a:pt x="9752" y="23890"/>
                  </a:cubicBezTo>
                  <a:cubicBezTo>
                    <a:pt x="9767" y="23920"/>
                    <a:pt x="9782" y="23936"/>
                    <a:pt x="9797" y="23951"/>
                  </a:cubicBezTo>
                  <a:cubicBezTo>
                    <a:pt x="9858" y="24088"/>
                    <a:pt x="9919" y="24225"/>
                    <a:pt x="9965" y="24362"/>
                  </a:cubicBezTo>
                  <a:cubicBezTo>
                    <a:pt x="10041" y="24515"/>
                    <a:pt x="10102" y="24682"/>
                    <a:pt x="10163" y="24835"/>
                  </a:cubicBezTo>
                  <a:cubicBezTo>
                    <a:pt x="10224" y="24972"/>
                    <a:pt x="10270" y="25124"/>
                    <a:pt x="10331" y="25261"/>
                  </a:cubicBezTo>
                  <a:cubicBezTo>
                    <a:pt x="10331" y="25276"/>
                    <a:pt x="10331" y="25276"/>
                    <a:pt x="10331" y="25276"/>
                  </a:cubicBezTo>
                  <a:cubicBezTo>
                    <a:pt x="10346" y="25292"/>
                    <a:pt x="10346" y="25307"/>
                    <a:pt x="10346" y="25322"/>
                  </a:cubicBezTo>
                  <a:cubicBezTo>
                    <a:pt x="10346" y="25322"/>
                    <a:pt x="10346" y="25307"/>
                    <a:pt x="10346" y="25307"/>
                  </a:cubicBezTo>
                  <a:cubicBezTo>
                    <a:pt x="10361" y="25337"/>
                    <a:pt x="10376" y="25368"/>
                    <a:pt x="10392" y="25398"/>
                  </a:cubicBezTo>
                  <a:lnTo>
                    <a:pt x="10407" y="25459"/>
                  </a:lnTo>
                  <a:cubicBezTo>
                    <a:pt x="10422" y="25459"/>
                    <a:pt x="10422" y="25475"/>
                    <a:pt x="10422" y="25475"/>
                  </a:cubicBezTo>
                  <a:lnTo>
                    <a:pt x="10437" y="25505"/>
                  </a:lnTo>
                  <a:cubicBezTo>
                    <a:pt x="10544" y="25764"/>
                    <a:pt x="10681" y="26038"/>
                    <a:pt x="10803" y="26312"/>
                  </a:cubicBezTo>
                  <a:cubicBezTo>
                    <a:pt x="10894" y="26541"/>
                    <a:pt x="10986" y="26770"/>
                    <a:pt x="11077" y="26998"/>
                  </a:cubicBezTo>
                  <a:cubicBezTo>
                    <a:pt x="11123" y="27105"/>
                    <a:pt x="11169" y="27211"/>
                    <a:pt x="11214" y="27318"/>
                  </a:cubicBezTo>
                  <a:cubicBezTo>
                    <a:pt x="11199" y="27303"/>
                    <a:pt x="11184" y="27288"/>
                    <a:pt x="11169" y="27257"/>
                  </a:cubicBezTo>
                  <a:cubicBezTo>
                    <a:pt x="11138" y="27227"/>
                    <a:pt x="11108" y="27196"/>
                    <a:pt x="11077" y="27150"/>
                  </a:cubicBezTo>
                  <a:cubicBezTo>
                    <a:pt x="11062" y="27120"/>
                    <a:pt x="11032" y="27090"/>
                    <a:pt x="11016" y="27059"/>
                  </a:cubicBezTo>
                  <a:cubicBezTo>
                    <a:pt x="11016" y="27059"/>
                    <a:pt x="11016" y="27074"/>
                    <a:pt x="11016" y="27074"/>
                  </a:cubicBezTo>
                  <a:cubicBezTo>
                    <a:pt x="11001" y="27044"/>
                    <a:pt x="10986" y="27013"/>
                    <a:pt x="10955" y="26998"/>
                  </a:cubicBezTo>
                  <a:cubicBezTo>
                    <a:pt x="10925" y="26983"/>
                    <a:pt x="10894" y="26983"/>
                    <a:pt x="10879" y="26983"/>
                  </a:cubicBezTo>
                  <a:lnTo>
                    <a:pt x="10864" y="26983"/>
                  </a:lnTo>
                  <a:cubicBezTo>
                    <a:pt x="10833" y="26968"/>
                    <a:pt x="10803" y="26952"/>
                    <a:pt x="10773" y="26937"/>
                  </a:cubicBezTo>
                  <a:lnTo>
                    <a:pt x="10757" y="26937"/>
                  </a:lnTo>
                  <a:cubicBezTo>
                    <a:pt x="10742" y="26922"/>
                    <a:pt x="10742" y="26922"/>
                    <a:pt x="10727" y="26907"/>
                  </a:cubicBezTo>
                  <a:lnTo>
                    <a:pt x="10605" y="26846"/>
                  </a:lnTo>
                  <a:cubicBezTo>
                    <a:pt x="10498" y="26800"/>
                    <a:pt x="10407" y="26739"/>
                    <a:pt x="10315" y="26693"/>
                  </a:cubicBezTo>
                  <a:cubicBezTo>
                    <a:pt x="10209" y="26648"/>
                    <a:pt x="10102" y="26602"/>
                    <a:pt x="9996" y="26556"/>
                  </a:cubicBezTo>
                  <a:cubicBezTo>
                    <a:pt x="9797" y="26465"/>
                    <a:pt x="9599" y="26373"/>
                    <a:pt x="9401" y="26282"/>
                  </a:cubicBezTo>
                  <a:cubicBezTo>
                    <a:pt x="9310" y="26236"/>
                    <a:pt x="9218" y="26191"/>
                    <a:pt x="9112" y="26145"/>
                  </a:cubicBezTo>
                  <a:cubicBezTo>
                    <a:pt x="9020" y="26099"/>
                    <a:pt x="8929" y="26053"/>
                    <a:pt x="8822" y="26008"/>
                  </a:cubicBezTo>
                  <a:cubicBezTo>
                    <a:pt x="8716" y="25962"/>
                    <a:pt x="8609" y="25916"/>
                    <a:pt x="8502" y="25886"/>
                  </a:cubicBezTo>
                  <a:cubicBezTo>
                    <a:pt x="8396" y="25840"/>
                    <a:pt x="8289" y="25810"/>
                    <a:pt x="8182" y="25764"/>
                  </a:cubicBezTo>
                  <a:cubicBezTo>
                    <a:pt x="8000" y="25703"/>
                    <a:pt x="7832" y="25642"/>
                    <a:pt x="7649" y="25581"/>
                  </a:cubicBezTo>
                  <a:cubicBezTo>
                    <a:pt x="7482" y="25520"/>
                    <a:pt x="7314" y="25459"/>
                    <a:pt x="7131" y="25398"/>
                  </a:cubicBezTo>
                  <a:cubicBezTo>
                    <a:pt x="6979" y="25337"/>
                    <a:pt x="6842" y="25276"/>
                    <a:pt x="6689" y="25216"/>
                  </a:cubicBezTo>
                  <a:lnTo>
                    <a:pt x="6674" y="25216"/>
                  </a:lnTo>
                  <a:cubicBezTo>
                    <a:pt x="6674" y="25216"/>
                    <a:pt x="6659" y="25216"/>
                    <a:pt x="6659" y="25200"/>
                  </a:cubicBezTo>
                  <a:lnTo>
                    <a:pt x="6628" y="25200"/>
                  </a:lnTo>
                  <a:cubicBezTo>
                    <a:pt x="6552" y="25170"/>
                    <a:pt x="6476" y="25139"/>
                    <a:pt x="6400" y="25124"/>
                  </a:cubicBezTo>
                  <a:cubicBezTo>
                    <a:pt x="6293" y="25094"/>
                    <a:pt x="6187" y="25063"/>
                    <a:pt x="6065" y="25033"/>
                  </a:cubicBezTo>
                  <a:cubicBezTo>
                    <a:pt x="5958" y="25002"/>
                    <a:pt x="5851" y="24972"/>
                    <a:pt x="5760" y="24941"/>
                  </a:cubicBezTo>
                  <a:cubicBezTo>
                    <a:pt x="5653" y="24896"/>
                    <a:pt x="5547" y="24865"/>
                    <a:pt x="5455" y="24835"/>
                  </a:cubicBezTo>
                  <a:cubicBezTo>
                    <a:pt x="5364" y="24804"/>
                    <a:pt x="5288" y="24789"/>
                    <a:pt x="5196" y="24758"/>
                  </a:cubicBezTo>
                  <a:cubicBezTo>
                    <a:pt x="5196" y="24728"/>
                    <a:pt x="5181" y="24697"/>
                    <a:pt x="5181" y="24667"/>
                  </a:cubicBezTo>
                  <a:lnTo>
                    <a:pt x="5166" y="24637"/>
                  </a:lnTo>
                  <a:cubicBezTo>
                    <a:pt x="5181" y="24637"/>
                    <a:pt x="5181" y="24637"/>
                    <a:pt x="5181" y="24621"/>
                  </a:cubicBezTo>
                  <a:cubicBezTo>
                    <a:pt x="5196" y="24621"/>
                    <a:pt x="5196" y="24606"/>
                    <a:pt x="5196" y="24591"/>
                  </a:cubicBezTo>
                  <a:cubicBezTo>
                    <a:pt x="5196" y="24560"/>
                    <a:pt x="5196" y="24530"/>
                    <a:pt x="5196" y="24499"/>
                  </a:cubicBezTo>
                  <a:lnTo>
                    <a:pt x="5196" y="24484"/>
                  </a:lnTo>
                  <a:cubicBezTo>
                    <a:pt x="5196" y="24469"/>
                    <a:pt x="5196" y="24438"/>
                    <a:pt x="5196" y="24408"/>
                  </a:cubicBezTo>
                  <a:lnTo>
                    <a:pt x="5211" y="24317"/>
                  </a:lnTo>
                  <a:cubicBezTo>
                    <a:pt x="5227" y="24271"/>
                    <a:pt x="5227" y="24210"/>
                    <a:pt x="5242" y="24164"/>
                  </a:cubicBezTo>
                  <a:cubicBezTo>
                    <a:pt x="5257" y="24058"/>
                    <a:pt x="5272" y="23951"/>
                    <a:pt x="5303" y="23860"/>
                  </a:cubicBezTo>
                  <a:cubicBezTo>
                    <a:pt x="5318" y="23707"/>
                    <a:pt x="5333" y="23555"/>
                    <a:pt x="5349" y="23387"/>
                  </a:cubicBezTo>
                  <a:cubicBezTo>
                    <a:pt x="5364" y="23357"/>
                    <a:pt x="5364" y="23311"/>
                    <a:pt x="5364" y="23265"/>
                  </a:cubicBezTo>
                  <a:cubicBezTo>
                    <a:pt x="5364" y="23235"/>
                    <a:pt x="5379" y="23204"/>
                    <a:pt x="5379" y="23174"/>
                  </a:cubicBezTo>
                  <a:cubicBezTo>
                    <a:pt x="5379" y="23113"/>
                    <a:pt x="5364" y="23052"/>
                    <a:pt x="5364" y="23006"/>
                  </a:cubicBezTo>
                  <a:cubicBezTo>
                    <a:pt x="5349" y="22884"/>
                    <a:pt x="5318" y="22778"/>
                    <a:pt x="5288" y="22671"/>
                  </a:cubicBezTo>
                  <a:cubicBezTo>
                    <a:pt x="5257" y="22564"/>
                    <a:pt x="5211" y="22473"/>
                    <a:pt x="5166" y="22382"/>
                  </a:cubicBezTo>
                  <a:cubicBezTo>
                    <a:pt x="5135" y="22305"/>
                    <a:pt x="5090" y="22229"/>
                    <a:pt x="5044" y="22153"/>
                  </a:cubicBezTo>
                  <a:cubicBezTo>
                    <a:pt x="5029" y="22107"/>
                    <a:pt x="5013" y="22077"/>
                    <a:pt x="4983" y="22046"/>
                  </a:cubicBezTo>
                  <a:cubicBezTo>
                    <a:pt x="4968" y="22016"/>
                    <a:pt x="4952" y="21985"/>
                    <a:pt x="4922" y="21955"/>
                  </a:cubicBezTo>
                  <a:cubicBezTo>
                    <a:pt x="4907" y="21925"/>
                    <a:pt x="4891" y="21909"/>
                    <a:pt x="4876" y="21894"/>
                  </a:cubicBezTo>
                  <a:cubicBezTo>
                    <a:pt x="4876" y="21879"/>
                    <a:pt x="4861" y="21864"/>
                    <a:pt x="4846" y="21848"/>
                  </a:cubicBezTo>
                  <a:cubicBezTo>
                    <a:pt x="4815" y="21818"/>
                    <a:pt x="4785" y="21787"/>
                    <a:pt x="4770" y="21757"/>
                  </a:cubicBezTo>
                  <a:cubicBezTo>
                    <a:pt x="4709" y="21696"/>
                    <a:pt x="4648" y="21650"/>
                    <a:pt x="4602" y="21589"/>
                  </a:cubicBezTo>
                  <a:cubicBezTo>
                    <a:pt x="4541" y="21528"/>
                    <a:pt x="4480" y="21483"/>
                    <a:pt x="4419" y="21437"/>
                  </a:cubicBezTo>
                  <a:cubicBezTo>
                    <a:pt x="4389" y="21422"/>
                    <a:pt x="4343" y="21391"/>
                    <a:pt x="4312" y="21376"/>
                  </a:cubicBezTo>
                  <a:cubicBezTo>
                    <a:pt x="4252" y="21330"/>
                    <a:pt x="4191" y="21300"/>
                    <a:pt x="4130" y="21254"/>
                  </a:cubicBezTo>
                  <a:cubicBezTo>
                    <a:pt x="4130" y="21239"/>
                    <a:pt x="4114" y="21224"/>
                    <a:pt x="4114" y="21224"/>
                  </a:cubicBezTo>
                  <a:cubicBezTo>
                    <a:pt x="4053" y="21148"/>
                    <a:pt x="3993" y="21102"/>
                    <a:pt x="3916" y="21041"/>
                  </a:cubicBezTo>
                  <a:cubicBezTo>
                    <a:pt x="3840" y="20980"/>
                    <a:pt x="3749" y="20919"/>
                    <a:pt x="3657" y="20858"/>
                  </a:cubicBezTo>
                  <a:cubicBezTo>
                    <a:pt x="3612" y="20828"/>
                    <a:pt x="3566" y="20797"/>
                    <a:pt x="3520" y="20782"/>
                  </a:cubicBezTo>
                  <a:cubicBezTo>
                    <a:pt x="3444" y="20721"/>
                    <a:pt x="3353" y="20675"/>
                    <a:pt x="3276" y="20645"/>
                  </a:cubicBezTo>
                  <a:cubicBezTo>
                    <a:pt x="3200" y="20630"/>
                    <a:pt x="3139" y="20599"/>
                    <a:pt x="3063" y="20584"/>
                  </a:cubicBezTo>
                  <a:cubicBezTo>
                    <a:pt x="3033" y="20584"/>
                    <a:pt x="3002" y="20569"/>
                    <a:pt x="2972" y="20569"/>
                  </a:cubicBezTo>
                  <a:cubicBezTo>
                    <a:pt x="2911" y="20553"/>
                    <a:pt x="2865" y="20553"/>
                    <a:pt x="2804" y="20553"/>
                  </a:cubicBezTo>
                  <a:cubicBezTo>
                    <a:pt x="2715" y="20535"/>
                    <a:pt x="2620" y="20528"/>
                    <a:pt x="2527" y="20528"/>
                  </a:cubicBezTo>
                  <a:cubicBezTo>
                    <a:pt x="2461" y="20528"/>
                    <a:pt x="2395" y="20532"/>
                    <a:pt x="2332" y="20538"/>
                  </a:cubicBezTo>
                  <a:cubicBezTo>
                    <a:pt x="2271" y="20538"/>
                    <a:pt x="2210" y="20553"/>
                    <a:pt x="2134" y="20569"/>
                  </a:cubicBezTo>
                  <a:cubicBezTo>
                    <a:pt x="2012" y="20584"/>
                    <a:pt x="1890" y="20630"/>
                    <a:pt x="1768" y="20690"/>
                  </a:cubicBezTo>
                  <a:cubicBezTo>
                    <a:pt x="1722" y="20721"/>
                    <a:pt x="1677" y="20736"/>
                    <a:pt x="1631" y="20767"/>
                  </a:cubicBezTo>
                  <a:cubicBezTo>
                    <a:pt x="1570" y="20797"/>
                    <a:pt x="1524" y="20828"/>
                    <a:pt x="1479" y="20858"/>
                  </a:cubicBezTo>
                  <a:cubicBezTo>
                    <a:pt x="1402" y="20904"/>
                    <a:pt x="1326" y="20949"/>
                    <a:pt x="1250" y="20995"/>
                  </a:cubicBezTo>
                  <a:cubicBezTo>
                    <a:pt x="1189" y="21041"/>
                    <a:pt x="1143" y="21071"/>
                    <a:pt x="1082" y="21102"/>
                  </a:cubicBezTo>
                  <a:cubicBezTo>
                    <a:pt x="1037" y="21132"/>
                    <a:pt x="1006" y="21163"/>
                    <a:pt x="961" y="21193"/>
                  </a:cubicBezTo>
                  <a:cubicBezTo>
                    <a:pt x="915" y="21208"/>
                    <a:pt x="884" y="21239"/>
                    <a:pt x="839" y="21269"/>
                  </a:cubicBezTo>
                  <a:cubicBezTo>
                    <a:pt x="823" y="21285"/>
                    <a:pt x="793" y="21315"/>
                    <a:pt x="778" y="21330"/>
                  </a:cubicBezTo>
                  <a:cubicBezTo>
                    <a:pt x="747" y="21361"/>
                    <a:pt x="717" y="21376"/>
                    <a:pt x="686" y="21407"/>
                  </a:cubicBezTo>
                  <a:cubicBezTo>
                    <a:pt x="625" y="21452"/>
                    <a:pt x="580" y="21498"/>
                    <a:pt x="534" y="21559"/>
                  </a:cubicBezTo>
                  <a:cubicBezTo>
                    <a:pt x="504" y="21605"/>
                    <a:pt x="458" y="21650"/>
                    <a:pt x="443" y="21711"/>
                  </a:cubicBezTo>
                  <a:cubicBezTo>
                    <a:pt x="397" y="21818"/>
                    <a:pt x="366" y="21940"/>
                    <a:pt x="351" y="22062"/>
                  </a:cubicBezTo>
                  <a:cubicBezTo>
                    <a:pt x="336" y="22168"/>
                    <a:pt x="321" y="22275"/>
                    <a:pt x="305" y="22382"/>
                  </a:cubicBezTo>
                  <a:cubicBezTo>
                    <a:pt x="305" y="22483"/>
                    <a:pt x="305" y="22585"/>
                    <a:pt x="305" y="22686"/>
                  </a:cubicBezTo>
                  <a:cubicBezTo>
                    <a:pt x="321" y="22823"/>
                    <a:pt x="351" y="22961"/>
                    <a:pt x="412" y="23082"/>
                  </a:cubicBezTo>
                  <a:cubicBezTo>
                    <a:pt x="427" y="23128"/>
                    <a:pt x="458" y="23174"/>
                    <a:pt x="473" y="23220"/>
                  </a:cubicBezTo>
                  <a:cubicBezTo>
                    <a:pt x="488" y="23235"/>
                    <a:pt x="504" y="23265"/>
                    <a:pt x="534" y="23296"/>
                  </a:cubicBezTo>
                  <a:cubicBezTo>
                    <a:pt x="549" y="23311"/>
                    <a:pt x="564" y="23341"/>
                    <a:pt x="580" y="23372"/>
                  </a:cubicBezTo>
                  <a:cubicBezTo>
                    <a:pt x="595" y="23387"/>
                    <a:pt x="610" y="23402"/>
                    <a:pt x="610" y="23418"/>
                  </a:cubicBezTo>
                  <a:cubicBezTo>
                    <a:pt x="625" y="23418"/>
                    <a:pt x="625" y="23433"/>
                    <a:pt x="625" y="23433"/>
                  </a:cubicBezTo>
                  <a:cubicBezTo>
                    <a:pt x="625" y="23448"/>
                    <a:pt x="610" y="23463"/>
                    <a:pt x="610" y="23479"/>
                  </a:cubicBezTo>
                  <a:cubicBezTo>
                    <a:pt x="610" y="23494"/>
                    <a:pt x="610" y="23509"/>
                    <a:pt x="610" y="23524"/>
                  </a:cubicBezTo>
                  <a:cubicBezTo>
                    <a:pt x="625" y="23524"/>
                    <a:pt x="625" y="23540"/>
                    <a:pt x="625" y="23555"/>
                  </a:cubicBezTo>
                  <a:cubicBezTo>
                    <a:pt x="641" y="23585"/>
                    <a:pt x="641" y="23601"/>
                    <a:pt x="641" y="23631"/>
                  </a:cubicBezTo>
                  <a:cubicBezTo>
                    <a:pt x="671" y="23692"/>
                    <a:pt x="686" y="23738"/>
                    <a:pt x="702" y="23783"/>
                  </a:cubicBezTo>
                  <a:cubicBezTo>
                    <a:pt x="732" y="23890"/>
                    <a:pt x="778" y="23997"/>
                    <a:pt x="823" y="24088"/>
                  </a:cubicBezTo>
                  <a:lnTo>
                    <a:pt x="930" y="24332"/>
                  </a:lnTo>
                  <a:cubicBezTo>
                    <a:pt x="961" y="24423"/>
                    <a:pt x="1006" y="24499"/>
                    <a:pt x="1037" y="24576"/>
                  </a:cubicBezTo>
                  <a:cubicBezTo>
                    <a:pt x="1067" y="24637"/>
                    <a:pt x="1098" y="24697"/>
                    <a:pt x="1128" y="24743"/>
                  </a:cubicBezTo>
                  <a:cubicBezTo>
                    <a:pt x="1128" y="24774"/>
                    <a:pt x="1143" y="24804"/>
                    <a:pt x="1159" y="24835"/>
                  </a:cubicBezTo>
                  <a:cubicBezTo>
                    <a:pt x="1174" y="24865"/>
                    <a:pt x="1189" y="24896"/>
                    <a:pt x="1220" y="24911"/>
                  </a:cubicBezTo>
                  <a:cubicBezTo>
                    <a:pt x="1235" y="24941"/>
                    <a:pt x="1250" y="24972"/>
                    <a:pt x="1265" y="24987"/>
                  </a:cubicBezTo>
                  <a:cubicBezTo>
                    <a:pt x="1296" y="25017"/>
                    <a:pt x="1326" y="25063"/>
                    <a:pt x="1372" y="25094"/>
                  </a:cubicBezTo>
                  <a:cubicBezTo>
                    <a:pt x="1402" y="25139"/>
                    <a:pt x="1448" y="25170"/>
                    <a:pt x="1479" y="25216"/>
                  </a:cubicBezTo>
                  <a:cubicBezTo>
                    <a:pt x="1524" y="25246"/>
                    <a:pt x="1585" y="25276"/>
                    <a:pt x="1631" y="25322"/>
                  </a:cubicBezTo>
                  <a:cubicBezTo>
                    <a:pt x="1722" y="25383"/>
                    <a:pt x="1814" y="25429"/>
                    <a:pt x="1920" y="25490"/>
                  </a:cubicBezTo>
                  <a:cubicBezTo>
                    <a:pt x="2012" y="25535"/>
                    <a:pt x="2103" y="25596"/>
                    <a:pt x="2195" y="25627"/>
                  </a:cubicBezTo>
                  <a:cubicBezTo>
                    <a:pt x="2301" y="25688"/>
                    <a:pt x="2408" y="25718"/>
                    <a:pt x="2530" y="25749"/>
                  </a:cubicBezTo>
                  <a:cubicBezTo>
                    <a:pt x="2591" y="25764"/>
                    <a:pt x="2637" y="25779"/>
                    <a:pt x="2697" y="25794"/>
                  </a:cubicBezTo>
                  <a:cubicBezTo>
                    <a:pt x="2758" y="25810"/>
                    <a:pt x="2804" y="25810"/>
                    <a:pt x="2865" y="25825"/>
                  </a:cubicBezTo>
                  <a:lnTo>
                    <a:pt x="3200" y="25825"/>
                  </a:lnTo>
                  <a:cubicBezTo>
                    <a:pt x="3307" y="25810"/>
                    <a:pt x="3414" y="25810"/>
                    <a:pt x="3520" y="25794"/>
                  </a:cubicBezTo>
                  <a:cubicBezTo>
                    <a:pt x="3627" y="25779"/>
                    <a:pt x="3734" y="25764"/>
                    <a:pt x="3855" y="25749"/>
                  </a:cubicBezTo>
                  <a:cubicBezTo>
                    <a:pt x="3962" y="25734"/>
                    <a:pt x="4069" y="25718"/>
                    <a:pt x="4175" y="25703"/>
                  </a:cubicBezTo>
                  <a:cubicBezTo>
                    <a:pt x="4282" y="25673"/>
                    <a:pt x="4404" y="25657"/>
                    <a:pt x="4511" y="25627"/>
                  </a:cubicBezTo>
                  <a:cubicBezTo>
                    <a:pt x="4572" y="25596"/>
                    <a:pt x="4617" y="25581"/>
                    <a:pt x="4678" y="25551"/>
                  </a:cubicBezTo>
                  <a:cubicBezTo>
                    <a:pt x="4724" y="25520"/>
                    <a:pt x="4770" y="25505"/>
                    <a:pt x="4815" y="25475"/>
                  </a:cubicBezTo>
                  <a:cubicBezTo>
                    <a:pt x="4907" y="25414"/>
                    <a:pt x="4998" y="25353"/>
                    <a:pt x="5074" y="25292"/>
                  </a:cubicBezTo>
                  <a:cubicBezTo>
                    <a:pt x="5120" y="25261"/>
                    <a:pt x="5166" y="25216"/>
                    <a:pt x="5196" y="25185"/>
                  </a:cubicBezTo>
                  <a:cubicBezTo>
                    <a:pt x="5227" y="25139"/>
                    <a:pt x="5257" y="25094"/>
                    <a:pt x="5272" y="25048"/>
                  </a:cubicBezTo>
                  <a:lnTo>
                    <a:pt x="5303" y="25048"/>
                  </a:lnTo>
                  <a:cubicBezTo>
                    <a:pt x="5394" y="25078"/>
                    <a:pt x="5501" y="25109"/>
                    <a:pt x="5592" y="25139"/>
                  </a:cubicBezTo>
                  <a:cubicBezTo>
                    <a:pt x="5699" y="25185"/>
                    <a:pt x="5806" y="25216"/>
                    <a:pt x="5912" y="25246"/>
                  </a:cubicBezTo>
                  <a:cubicBezTo>
                    <a:pt x="6019" y="25276"/>
                    <a:pt x="6126" y="25307"/>
                    <a:pt x="6232" y="25337"/>
                  </a:cubicBezTo>
                  <a:cubicBezTo>
                    <a:pt x="6339" y="25353"/>
                    <a:pt x="6446" y="25398"/>
                    <a:pt x="6552" y="25429"/>
                  </a:cubicBezTo>
                  <a:cubicBezTo>
                    <a:pt x="6583" y="25444"/>
                    <a:pt x="6613" y="25459"/>
                    <a:pt x="6644" y="25459"/>
                  </a:cubicBezTo>
                  <a:cubicBezTo>
                    <a:pt x="6765" y="25505"/>
                    <a:pt x="6872" y="25566"/>
                    <a:pt x="6994" y="25596"/>
                  </a:cubicBezTo>
                  <a:cubicBezTo>
                    <a:pt x="7116" y="25642"/>
                    <a:pt x="7253" y="25688"/>
                    <a:pt x="7375" y="25734"/>
                  </a:cubicBezTo>
                  <a:cubicBezTo>
                    <a:pt x="7588" y="25810"/>
                    <a:pt x="7802" y="25871"/>
                    <a:pt x="8000" y="25947"/>
                  </a:cubicBezTo>
                  <a:cubicBezTo>
                    <a:pt x="8106" y="25977"/>
                    <a:pt x="8213" y="26023"/>
                    <a:pt x="8320" y="26053"/>
                  </a:cubicBezTo>
                  <a:cubicBezTo>
                    <a:pt x="8426" y="26084"/>
                    <a:pt x="8518" y="26114"/>
                    <a:pt x="8624" y="26145"/>
                  </a:cubicBezTo>
                  <a:cubicBezTo>
                    <a:pt x="8731" y="26191"/>
                    <a:pt x="8853" y="26236"/>
                    <a:pt x="8959" y="26297"/>
                  </a:cubicBezTo>
                  <a:cubicBezTo>
                    <a:pt x="9081" y="26343"/>
                    <a:pt x="9203" y="26404"/>
                    <a:pt x="9310" y="26450"/>
                  </a:cubicBezTo>
                  <a:cubicBezTo>
                    <a:pt x="9508" y="26541"/>
                    <a:pt x="9706" y="26632"/>
                    <a:pt x="9904" y="26709"/>
                  </a:cubicBezTo>
                  <a:cubicBezTo>
                    <a:pt x="10011" y="26754"/>
                    <a:pt x="10117" y="26800"/>
                    <a:pt x="10224" y="26861"/>
                  </a:cubicBezTo>
                  <a:cubicBezTo>
                    <a:pt x="10270" y="26876"/>
                    <a:pt x="10331" y="26907"/>
                    <a:pt x="10376" y="26922"/>
                  </a:cubicBezTo>
                  <a:cubicBezTo>
                    <a:pt x="10422" y="26952"/>
                    <a:pt x="10468" y="26968"/>
                    <a:pt x="10514" y="26998"/>
                  </a:cubicBezTo>
                  <a:cubicBezTo>
                    <a:pt x="10559" y="27013"/>
                    <a:pt x="10590" y="27044"/>
                    <a:pt x="10635" y="27059"/>
                  </a:cubicBezTo>
                  <a:cubicBezTo>
                    <a:pt x="10681" y="27090"/>
                    <a:pt x="10712" y="27105"/>
                    <a:pt x="10757" y="27120"/>
                  </a:cubicBezTo>
                  <a:cubicBezTo>
                    <a:pt x="10788" y="27135"/>
                    <a:pt x="10803" y="27150"/>
                    <a:pt x="10833" y="27150"/>
                  </a:cubicBezTo>
                  <a:lnTo>
                    <a:pt x="10864" y="27150"/>
                  </a:lnTo>
                  <a:cubicBezTo>
                    <a:pt x="10894" y="27196"/>
                    <a:pt x="10925" y="27227"/>
                    <a:pt x="10955" y="27257"/>
                  </a:cubicBezTo>
                  <a:cubicBezTo>
                    <a:pt x="10986" y="27303"/>
                    <a:pt x="11016" y="27349"/>
                    <a:pt x="11047" y="27379"/>
                  </a:cubicBezTo>
                  <a:lnTo>
                    <a:pt x="11214" y="27608"/>
                  </a:lnTo>
                  <a:cubicBezTo>
                    <a:pt x="11260" y="27668"/>
                    <a:pt x="11321" y="27745"/>
                    <a:pt x="11367" y="27806"/>
                  </a:cubicBezTo>
                  <a:cubicBezTo>
                    <a:pt x="11397" y="27836"/>
                    <a:pt x="11412" y="27882"/>
                    <a:pt x="11443" y="27912"/>
                  </a:cubicBezTo>
                  <a:cubicBezTo>
                    <a:pt x="11489" y="28034"/>
                    <a:pt x="11550" y="28171"/>
                    <a:pt x="11595" y="28293"/>
                  </a:cubicBezTo>
                  <a:cubicBezTo>
                    <a:pt x="11671" y="28461"/>
                    <a:pt x="11748" y="28644"/>
                    <a:pt x="11824" y="28811"/>
                  </a:cubicBezTo>
                  <a:cubicBezTo>
                    <a:pt x="11900" y="29009"/>
                    <a:pt x="11976" y="29192"/>
                    <a:pt x="12037" y="29390"/>
                  </a:cubicBezTo>
                  <a:cubicBezTo>
                    <a:pt x="12098" y="29588"/>
                    <a:pt x="12159" y="29786"/>
                    <a:pt x="12220" y="29984"/>
                  </a:cubicBezTo>
                  <a:cubicBezTo>
                    <a:pt x="12296" y="30228"/>
                    <a:pt x="12372" y="30472"/>
                    <a:pt x="12464" y="30731"/>
                  </a:cubicBezTo>
                  <a:cubicBezTo>
                    <a:pt x="12433" y="30807"/>
                    <a:pt x="12418" y="30883"/>
                    <a:pt x="12403" y="30959"/>
                  </a:cubicBezTo>
                  <a:cubicBezTo>
                    <a:pt x="12357" y="31188"/>
                    <a:pt x="12296" y="31417"/>
                    <a:pt x="12250" y="31660"/>
                  </a:cubicBezTo>
                  <a:cubicBezTo>
                    <a:pt x="12205" y="31813"/>
                    <a:pt x="12159" y="31965"/>
                    <a:pt x="12129" y="32102"/>
                  </a:cubicBezTo>
                  <a:cubicBezTo>
                    <a:pt x="12052" y="32346"/>
                    <a:pt x="11991" y="32574"/>
                    <a:pt x="11930" y="32803"/>
                  </a:cubicBezTo>
                  <a:cubicBezTo>
                    <a:pt x="11885" y="33032"/>
                    <a:pt x="11824" y="33260"/>
                    <a:pt x="11763" y="33489"/>
                  </a:cubicBezTo>
                  <a:cubicBezTo>
                    <a:pt x="11717" y="33732"/>
                    <a:pt x="11671" y="33961"/>
                    <a:pt x="11641" y="34205"/>
                  </a:cubicBezTo>
                  <a:cubicBezTo>
                    <a:pt x="11611" y="34448"/>
                    <a:pt x="11580" y="34692"/>
                    <a:pt x="11565" y="34936"/>
                  </a:cubicBezTo>
                  <a:cubicBezTo>
                    <a:pt x="11550" y="34966"/>
                    <a:pt x="11550" y="35012"/>
                    <a:pt x="11550" y="35027"/>
                  </a:cubicBezTo>
                  <a:cubicBezTo>
                    <a:pt x="11550" y="35027"/>
                    <a:pt x="11550" y="35012"/>
                    <a:pt x="11550" y="35012"/>
                  </a:cubicBezTo>
                  <a:cubicBezTo>
                    <a:pt x="11550" y="34997"/>
                    <a:pt x="11534" y="34966"/>
                    <a:pt x="11534" y="34951"/>
                  </a:cubicBezTo>
                  <a:cubicBezTo>
                    <a:pt x="11519" y="34845"/>
                    <a:pt x="11519" y="34738"/>
                    <a:pt x="11504" y="34616"/>
                  </a:cubicBezTo>
                  <a:lnTo>
                    <a:pt x="11489" y="34479"/>
                  </a:lnTo>
                  <a:cubicBezTo>
                    <a:pt x="11473" y="34448"/>
                    <a:pt x="11473" y="34418"/>
                    <a:pt x="11473" y="34403"/>
                  </a:cubicBezTo>
                  <a:cubicBezTo>
                    <a:pt x="11458" y="34372"/>
                    <a:pt x="11458" y="34342"/>
                    <a:pt x="11443" y="34311"/>
                  </a:cubicBezTo>
                  <a:cubicBezTo>
                    <a:pt x="11428" y="34296"/>
                    <a:pt x="11428" y="34266"/>
                    <a:pt x="11412" y="34250"/>
                  </a:cubicBezTo>
                  <a:cubicBezTo>
                    <a:pt x="11382" y="34144"/>
                    <a:pt x="11352" y="34052"/>
                    <a:pt x="11306" y="33946"/>
                  </a:cubicBezTo>
                  <a:cubicBezTo>
                    <a:pt x="11275" y="33854"/>
                    <a:pt x="11230" y="33763"/>
                    <a:pt x="11199" y="33687"/>
                  </a:cubicBezTo>
                  <a:cubicBezTo>
                    <a:pt x="11169" y="33641"/>
                    <a:pt x="11153" y="33610"/>
                    <a:pt x="11138" y="33565"/>
                  </a:cubicBezTo>
                  <a:cubicBezTo>
                    <a:pt x="11123" y="33519"/>
                    <a:pt x="11092" y="33473"/>
                    <a:pt x="11062" y="33412"/>
                  </a:cubicBezTo>
                  <a:cubicBezTo>
                    <a:pt x="11062" y="33412"/>
                    <a:pt x="11062" y="33397"/>
                    <a:pt x="11062" y="33397"/>
                  </a:cubicBezTo>
                  <a:cubicBezTo>
                    <a:pt x="10971" y="33214"/>
                    <a:pt x="10879" y="33016"/>
                    <a:pt x="10803" y="32833"/>
                  </a:cubicBezTo>
                  <a:cubicBezTo>
                    <a:pt x="10712" y="32635"/>
                    <a:pt x="10620" y="32453"/>
                    <a:pt x="10529" y="32270"/>
                  </a:cubicBezTo>
                  <a:cubicBezTo>
                    <a:pt x="10483" y="32178"/>
                    <a:pt x="10422" y="32102"/>
                    <a:pt x="10376" y="32011"/>
                  </a:cubicBezTo>
                  <a:cubicBezTo>
                    <a:pt x="10315" y="31919"/>
                    <a:pt x="10270" y="31843"/>
                    <a:pt x="10209" y="31752"/>
                  </a:cubicBezTo>
                  <a:cubicBezTo>
                    <a:pt x="10102" y="31569"/>
                    <a:pt x="9996" y="31401"/>
                    <a:pt x="9889" y="31234"/>
                  </a:cubicBezTo>
                  <a:cubicBezTo>
                    <a:pt x="9782" y="31066"/>
                    <a:pt x="9660" y="30899"/>
                    <a:pt x="9554" y="30731"/>
                  </a:cubicBezTo>
                  <a:cubicBezTo>
                    <a:pt x="9493" y="30655"/>
                    <a:pt x="9432" y="30579"/>
                    <a:pt x="9356" y="30502"/>
                  </a:cubicBezTo>
                  <a:cubicBezTo>
                    <a:pt x="9295" y="30441"/>
                    <a:pt x="9218" y="30365"/>
                    <a:pt x="9158" y="30289"/>
                  </a:cubicBezTo>
                  <a:cubicBezTo>
                    <a:pt x="9158" y="30304"/>
                    <a:pt x="9158" y="30304"/>
                    <a:pt x="9158" y="30304"/>
                  </a:cubicBezTo>
                  <a:cubicBezTo>
                    <a:pt x="9142" y="30289"/>
                    <a:pt x="9127" y="30259"/>
                    <a:pt x="9112" y="30243"/>
                  </a:cubicBezTo>
                  <a:cubicBezTo>
                    <a:pt x="9081" y="30213"/>
                    <a:pt x="9066" y="30198"/>
                    <a:pt x="9036" y="30167"/>
                  </a:cubicBezTo>
                  <a:cubicBezTo>
                    <a:pt x="9036" y="30121"/>
                    <a:pt x="9020" y="30091"/>
                    <a:pt x="9005" y="30061"/>
                  </a:cubicBezTo>
                  <a:cubicBezTo>
                    <a:pt x="8944" y="29893"/>
                    <a:pt x="8883" y="29725"/>
                    <a:pt x="8822" y="29573"/>
                  </a:cubicBezTo>
                  <a:cubicBezTo>
                    <a:pt x="8822" y="29527"/>
                    <a:pt x="8807" y="29497"/>
                    <a:pt x="8792" y="29451"/>
                  </a:cubicBezTo>
                  <a:cubicBezTo>
                    <a:pt x="8777" y="29421"/>
                    <a:pt x="8777" y="29405"/>
                    <a:pt x="8761" y="29375"/>
                  </a:cubicBezTo>
                  <a:cubicBezTo>
                    <a:pt x="8761" y="29344"/>
                    <a:pt x="8746" y="29314"/>
                    <a:pt x="8746" y="29283"/>
                  </a:cubicBezTo>
                  <a:lnTo>
                    <a:pt x="8731" y="29223"/>
                  </a:lnTo>
                  <a:cubicBezTo>
                    <a:pt x="8716" y="29116"/>
                    <a:pt x="8700" y="29009"/>
                    <a:pt x="8685" y="28918"/>
                  </a:cubicBezTo>
                  <a:cubicBezTo>
                    <a:pt x="8670" y="28811"/>
                    <a:pt x="8655" y="28689"/>
                    <a:pt x="8624" y="28598"/>
                  </a:cubicBezTo>
                  <a:cubicBezTo>
                    <a:pt x="8624" y="28583"/>
                    <a:pt x="8609" y="28567"/>
                    <a:pt x="8609" y="28552"/>
                  </a:cubicBezTo>
                  <a:cubicBezTo>
                    <a:pt x="8579" y="28461"/>
                    <a:pt x="8533" y="28369"/>
                    <a:pt x="8472" y="28293"/>
                  </a:cubicBezTo>
                  <a:cubicBezTo>
                    <a:pt x="8441" y="28247"/>
                    <a:pt x="8411" y="28217"/>
                    <a:pt x="8365" y="28171"/>
                  </a:cubicBezTo>
                  <a:cubicBezTo>
                    <a:pt x="8335" y="28141"/>
                    <a:pt x="8289" y="28110"/>
                    <a:pt x="8259" y="28080"/>
                  </a:cubicBezTo>
                  <a:cubicBezTo>
                    <a:pt x="8213" y="28049"/>
                    <a:pt x="8167" y="28019"/>
                    <a:pt x="8121" y="27988"/>
                  </a:cubicBezTo>
                  <a:cubicBezTo>
                    <a:pt x="8040" y="27942"/>
                    <a:pt x="7950" y="27922"/>
                    <a:pt x="7857" y="27922"/>
                  </a:cubicBezTo>
                  <a:cubicBezTo>
                    <a:pt x="7829" y="27922"/>
                    <a:pt x="7800" y="27924"/>
                    <a:pt x="7771" y="27928"/>
                  </a:cubicBezTo>
                  <a:cubicBezTo>
                    <a:pt x="7695" y="27928"/>
                    <a:pt x="7634" y="27943"/>
                    <a:pt x="7558" y="27973"/>
                  </a:cubicBezTo>
                  <a:cubicBezTo>
                    <a:pt x="7497" y="27988"/>
                    <a:pt x="7451" y="28019"/>
                    <a:pt x="7405" y="28065"/>
                  </a:cubicBezTo>
                  <a:cubicBezTo>
                    <a:pt x="7360" y="28110"/>
                    <a:pt x="7329" y="28156"/>
                    <a:pt x="7299" y="28217"/>
                  </a:cubicBezTo>
                  <a:cubicBezTo>
                    <a:pt x="7284" y="28278"/>
                    <a:pt x="7268" y="28339"/>
                    <a:pt x="7284" y="28385"/>
                  </a:cubicBezTo>
                  <a:cubicBezTo>
                    <a:pt x="7284" y="28506"/>
                    <a:pt x="7299" y="28628"/>
                    <a:pt x="7344" y="28735"/>
                  </a:cubicBezTo>
                  <a:cubicBezTo>
                    <a:pt x="7375" y="28811"/>
                    <a:pt x="7405" y="28887"/>
                    <a:pt x="7451" y="28948"/>
                  </a:cubicBezTo>
                  <a:cubicBezTo>
                    <a:pt x="7482" y="28994"/>
                    <a:pt x="7527" y="29024"/>
                    <a:pt x="7558" y="29070"/>
                  </a:cubicBezTo>
                  <a:cubicBezTo>
                    <a:pt x="7634" y="29131"/>
                    <a:pt x="7710" y="29207"/>
                    <a:pt x="7786" y="29268"/>
                  </a:cubicBezTo>
                  <a:cubicBezTo>
                    <a:pt x="7878" y="29329"/>
                    <a:pt x="7954" y="29375"/>
                    <a:pt x="8045" y="29436"/>
                  </a:cubicBezTo>
                  <a:cubicBezTo>
                    <a:pt x="8121" y="29497"/>
                    <a:pt x="8198" y="29543"/>
                    <a:pt x="8259" y="29603"/>
                  </a:cubicBezTo>
                  <a:cubicBezTo>
                    <a:pt x="8365" y="29710"/>
                    <a:pt x="8472" y="29817"/>
                    <a:pt x="8563" y="29923"/>
                  </a:cubicBezTo>
                  <a:cubicBezTo>
                    <a:pt x="8640" y="30015"/>
                    <a:pt x="8716" y="30106"/>
                    <a:pt x="8777" y="30198"/>
                  </a:cubicBezTo>
                  <a:cubicBezTo>
                    <a:pt x="8792" y="30228"/>
                    <a:pt x="8807" y="30259"/>
                    <a:pt x="8838" y="30289"/>
                  </a:cubicBezTo>
                  <a:cubicBezTo>
                    <a:pt x="8853" y="30320"/>
                    <a:pt x="8868" y="30350"/>
                    <a:pt x="8883" y="30365"/>
                  </a:cubicBezTo>
                  <a:cubicBezTo>
                    <a:pt x="8899" y="30380"/>
                    <a:pt x="8914" y="30411"/>
                    <a:pt x="8929" y="30426"/>
                  </a:cubicBezTo>
                  <a:cubicBezTo>
                    <a:pt x="8975" y="30472"/>
                    <a:pt x="9036" y="30518"/>
                    <a:pt x="9097" y="30548"/>
                  </a:cubicBezTo>
                  <a:lnTo>
                    <a:pt x="9112" y="30579"/>
                  </a:lnTo>
                  <a:cubicBezTo>
                    <a:pt x="9158" y="30609"/>
                    <a:pt x="9188" y="30639"/>
                    <a:pt x="9218" y="30670"/>
                  </a:cubicBezTo>
                  <a:cubicBezTo>
                    <a:pt x="9249" y="30716"/>
                    <a:pt x="9279" y="30746"/>
                    <a:pt x="9310" y="30777"/>
                  </a:cubicBezTo>
                  <a:cubicBezTo>
                    <a:pt x="9417" y="30914"/>
                    <a:pt x="9508" y="31051"/>
                    <a:pt x="9615" y="31188"/>
                  </a:cubicBezTo>
                  <a:cubicBezTo>
                    <a:pt x="9706" y="31325"/>
                    <a:pt x="9813" y="31447"/>
                    <a:pt x="9904" y="31584"/>
                  </a:cubicBezTo>
                  <a:cubicBezTo>
                    <a:pt x="9919" y="31599"/>
                    <a:pt x="9919" y="31615"/>
                    <a:pt x="9935" y="31630"/>
                  </a:cubicBezTo>
                  <a:lnTo>
                    <a:pt x="9919" y="31630"/>
                  </a:lnTo>
                  <a:cubicBezTo>
                    <a:pt x="9935" y="31630"/>
                    <a:pt x="9935" y="31645"/>
                    <a:pt x="9935" y="31645"/>
                  </a:cubicBezTo>
                  <a:cubicBezTo>
                    <a:pt x="9935" y="31645"/>
                    <a:pt x="9950" y="31660"/>
                    <a:pt x="9950" y="31676"/>
                  </a:cubicBezTo>
                  <a:cubicBezTo>
                    <a:pt x="9996" y="31736"/>
                    <a:pt x="10041" y="31797"/>
                    <a:pt x="10072" y="31874"/>
                  </a:cubicBezTo>
                  <a:cubicBezTo>
                    <a:pt x="10117" y="31950"/>
                    <a:pt x="10148" y="32011"/>
                    <a:pt x="10194" y="32087"/>
                  </a:cubicBezTo>
                  <a:cubicBezTo>
                    <a:pt x="10270" y="32224"/>
                    <a:pt x="10331" y="32376"/>
                    <a:pt x="10407" y="32514"/>
                  </a:cubicBezTo>
                  <a:cubicBezTo>
                    <a:pt x="10468" y="32651"/>
                    <a:pt x="10529" y="32788"/>
                    <a:pt x="10590" y="32925"/>
                  </a:cubicBezTo>
                  <a:cubicBezTo>
                    <a:pt x="10651" y="33077"/>
                    <a:pt x="10696" y="33230"/>
                    <a:pt x="10757" y="33382"/>
                  </a:cubicBezTo>
                  <a:cubicBezTo>
                    <a:pt x="10788" y="33458"/>
                    <a:pt x="10818" y="33534"/>
                    <a:pt x="10849" y="33610"/>
                  </a:cubicBezTo>
                  <a:cubicBezTo>
                    <a:pt x="10879" y="33702"/>
                    <a:pt x="10925" y="33778"/>
                    <a:pt x="10955" y="33854"/>
                  </a:cubicBezTo>
                  <a:cubicBezTo>
                    <a:pt x="11016" y="34007"/>
                    <a:pt x="11077" y="34159"/>
                    <a:pt x="11138" y="34311"/>
                  </a:cubicBezTo>
                  <a:cubicBezTo>
                    <a:pt x="11184" y="34479"/>
                    <a:pt x="11245" y="34631"/>
                    <a:pt x="11291" y="34784"/>
                  </a:cubicBezTo>
                  <a:cubicBezTo>
                    <a:pt x="11336" y="34921"/>
                    <a:pt x="11382" y="35073"/>
                    <a:pt x="11412" y="35210"/>
                  </a:cubicBezTo>
                  <a:cubicBezTo>
                    <a:pt x="11428" y="35363"/>
                    <a:pt x="11443" y="35515"/>
                    <a:pt x="11458" y="35667"/>
                  </a:cubicBezTo>
                  <a:cubicBezTo>
                    <a:pt x="11473" y="35759"/>
                    <a:pt x="11473" y="35835"/>
                    <a:pt x="11489" y="35926"/>
                  </a:cubicBezTo>
                  <a:cubicBezTo>
                    <a:pt x="11489" y="36079"/>
                    <a:pt x="11473" y="36246"/>
                    <a:pt x="11473" y="36414"/>
                  </a:cubicBezTo>
                  <a:cubicBezTo>
                    <a:pt x="11473" y="36551"/>
                    <a:pt x="11473" y="36688"/>
                    <a:pt x="11473" y="36825"/>
                  </a:cubicBezTo>
                  <a:cubicBezTo>
                    <a:pt x="11489" y="36962"/>
                    <a:pt x="11489" y="37084"/>
                    <a:pt x="11489" y="37221"/>
                  </a:cubicBezTo>
                  <a:cubicBezTo>
                    <a:pt x="11504" y="37328"/>
                    <a:pt x="11504" y="37435"/>
                    <a:pt x="11519" y="37526"/>
                  </a:cubicBezTo>
                  <a:cubicBezTo>
                    <a:pt x="11534" y="37602"/>
                    <a:pt x="11534" y="37678"/>
                    <a:pt x="11550" y="37739"/>
                  </a:cubicBezTo>
                  <a:lnTo>
                    <a:pt x="11580" y="37937"/>
                  </a:lnTo>
                  <a:cubicBezTo>
                    <a:pt x="11611" y="38181"/>
                    <a:pt x="11656" y="38425"/>
                    <a:pt x="11717" y="38654"/>
                  </a:cubicBezTo>
                  <a:cubicBezTo>
                    <a:pt x="11732" y="38715"/>
                    <a:pt x="11748" y="38791"/>
                    <a:pt x="11763" y="38852"/>
                  </a:cubicBezTo>
                  <a:cubicBezTo>
                    <a:pt x="11778" y="38913"/>
                    <a:pt x="11809" y="38989"/>
                    <a:pt x="11824" y="39065"/>
                  </a:cubicBezTo>
                  <a:cubicBezTo>
                    <a:pt x="11839" y="39111"/>
                    <a:pt x="11870" y="39172"/>
                    <a:pt x="11885" y="39233"/>
                  </a:cubicBezTo>
                  <a:cubicBezTo>
                    <a:pt x="11900" y="39278"/>
                    <a:pt x="11915" y="39324"/>
                    <a:pt x="11930" y="39354"/>
                  </a:cubicBezTo>
                  <a:cubicBezTo>
                    <a:pt x="11961" y="39431"/>
                    <a:pt x="11991" y="39492"/>
                    <a:pt x="12022" y="39552"/>
                  </a:cubicBezTo>
                  <a:cubicBezTo>
                    <a:pt x="12037" y="39629"/>
                    <a:pt x="12083" y="39690"/>
                    <a:pt x="12113" y="39751"/>
                  </a:cubicBezTo>
                  <a:cubicBezTo>
                    <a:pt x="12129" y="39796"/>
                    <a:pt x="12159" y="39857"/>
                    <a:pt x="12189" y="39903"/>
                  </a:cubicBezTo>
                  <a:cubicBezTo>
                    <a:pt x="12205" y="39949"/>
                    <a:pt x="12235" y="39994"/>
                    <a:pt x="12266" y="40040"/>
                  </a:cubicBezTo>
                  <a:cubicBezTo>
                    <a:pt x="12342" y="40162"/>
                    <a:pt x="12403" y="40284"/>
                    <a:pt x="12479" y="40390"/>
                  </a:cubicBezTo>
                  <a:cubicBezTo>
                    <a:pt x="12540" y="40497"/>
                    <a:pt x="12601" y="40589"/>
                    <a:pt x="12662" y="40695"/>
                  </a:cubicBezTo>
                  <a:cubicBezTo>
                    <a:pt x="12723" y="40787"/>
                    <a:pt x="12784" y="40893"/>
                    <a:pt x="12845" y="41000"/>
                  </a:cubicBezTo>
                  <a:cubicBezTo>
                    <a:pt x="12967" y="41213"/>
                    <a:pt x="13073" y="41427"/>
                    <a:pt x="13195" y="41655"/>
                  </a:cubicBezTo>
                  <a:cubicBezTo>
                    <a:pt x="13317" y="41868"/>
                    <a:pt x="13439" y="42097"/>
                    <a:pt x="13561" y="42295"/>
                  </a:cubicBezTo>
                  <a:cubicBezTo>
                    <a:pt x="13591" y="42356"/>
                    <a:pt x="13622" y="42402"/>
                    <a:pt x="13667" y="42447"/>
                  </a:cubicBezTo>
                  <a:cubicBezTo>
                    <a:pt x="13698" y="42508"/>
                    <a:pt x="13744" y="42569"/>
                    <a:pt x="13789" y="42630"/>
                  </a:cubicBezTo>
                  <a:cubicBezTo>
                    <a:pt x="13820" y="42676"/>
                    <a:pt x="13850" y="42722"/>
                    <a:pt x="13896" y="42767"/>
                  </a:cubicBezTo>
                  <a:cubicBezTo>
                    <a:pt x="13926" y="42813"/>
                    <a:pt x="13972" y="42859"/>
                    <a:pt x="14003" y="42904"/>
                  </a:cubicBezTo>
                  <a:cubicBezTo>
                    <a:pt x="14170" y="43087"/>
                    <a:pt x="14323" y="43285"/>
                    <a:pt x="14490" y="43468"/>
                  </a:cubicBezTo>
                  <a:cubicBezTo>
                    <a:pt x="14489" y="43468"/>
                    <a:pt x="14487" y="43468"/>
                    <a:pt x="14486" y="43468"/>
                  </a:cubicBezTo>
                  <a:lnTo>
                    <a:pt x="14486" y="43468"/>
                  </a:lnTo>
                  <a:cubicBezTo>
                    <a:pt x="14528" y="43522"/>
                    <a:pt x="14570" y="43565"/>
                    <a:pt x="14612" y="43620"/>
                  </a:cubicBezTo>
                  <a:cubicBezTo>
                    <a:pt x="14642" y="43666"/>
                    <a:pt x="14688" y="43727"/>
                    <a:pt x="14719" y="43773"/>
                  </a:cubicBezTo>
                  <a:cubicBezTo>
                    <a:pt x="14780" y="43864"/>
                    <a:pt x="14841" y="43971"/>
                    <a:pt x="14917" y="44062"/>
                  </a:cubicBezTo>
                  <a:cubicBezTo>
                    <a:pt x="14962" y="44139"/>
                    <a:pt x="15008" y="44230"/>
                    <a:pt x="15054" y="44306"/>
                  </a:cubicBezTo>
                  <a:cubicBezTo>
                    <a:pt x="15084" y="44367"/>
                    <a:pt x="15115" y="44443"/>
                    <a:pt x="15160" y="44504"/>
                  </a:cubicBezTo>
                  <a:cubicBezTo>
                    <a:pt x="15206" y="44626"/>
                    <a:pt x="15267" y="44733"/>
                    <a:pt x="15328" y="44855"/>
                  </a:cubicBezTo>
                  <a:cubicBezTo>
                    <a:pt x="15343" y="45083"/>
                    <a:pt x="15374" y="45327"/>
                    <a:pt x="15389" y="45571"/>
                  </a:cubicBezTo>
                  <a:cubicBezTo>
                    <a:pt x="15419" y="45860"/>
                    <a:pt x="15435" y="46134"/>
                    <a:pt x="15450" y="46409"/>
                  </a:cubicBezTo>
                  <a:cubicBezTo>
                    <a:pt x="15465" y="46988"/>
                    <a:pt x="15435" y="47582"/>
                    <a:pt x="15480" y="48161"/>
                  </a:cubicBezTo>
                  <a:cubicBezTo>
                    <a:pt x="15511" y="48557"/>
                    <a:pt x="15557" y="48953"/>
                    <a:pt x="15602" y="49349"/>
                  </a:cubicBezTo>
                  <a:cubicBezTo>
                    <a:pt x="15633" y="49745"/>
                    <a:pt x="15663" y="50141"/>
                    <a:pt x="15694" y="50522"/>
                  </a:cubicBezTo>
                  <a:cubicBezTo>
                    <a:pt x="15709" y="50705"/>
                    <a:pt x="15709" y="50888"/>
                    <a:pt x="15724" y="51071"/>
                  </a:cubicBezTo>
                  <a:cubicBezTo>
                    <a:pt x="15739" y="51269"/>
                    <a:pt x="15770" y="51467"/>
                    <a:pt x="15785" y="51665"/>
                  </a:cubicBezTo>
                  <a:cubicBezTo>
                    <a:pt x="15800" y="51833"/>
                    <a:pt x="15800" y="52000"/>
                    <a:pt x="15816" y="52168"/>
                  </a:cubicBezTo>
                  <a:cubicBezTo>
                    <a:pt x="15755" y="52000"/>
                    <a:pt x="15694" y="51833"/>
                    <a:pt x="15633" y="51665"/>
                  </a:cubicBezTo>
                  <a:cubicBezTo>
                    <a:pt x="15572" y="51452"/>
                    <a:pt x="15526" y="51254"/>
                    <a:pt x="15480" y="51056"/>
                  </a:cubicBezTo>
                  <a:cubicBezTo>
                    <a:pt x="15419" y="50858"/>
                    <a:pt x="15343" y="50644"/>
                    <a:pt x="15282" y="50446"/>
                  </a:cubicBezTo>
                  <a:cubicBezTo>
                    <a:pt x="15237" y="50263"/>
                    <a:pt x="15176" y="50065"/>
                    <a:pt x="15130" y="49882"/>
                  </a:cubicBezTo>
                  <a:cubicBezTo>
                    <a:pt x="15084" y="49684"/>
                    <a:pt x="15023" y="49502"/>
                    <a:pt x="14978" y="49303"/>
                  </a:cubicBezTo>
                  <a:cubicBezTo>
                    <a:pt x="14917" y="49105"/>
                    <a:pt x="14856" y="48923"/>
                    <a:pt x="14780" y="48725"/>
                  </a:cubicBezTo>
                  <a:cubicBezTo>
                    <a:pt x="14703" y="48542"/>
                    <a:pt x="14612" y="48359"/>
                    <a:pt x="14536" y="48176"/>
                  </a:cubicBezTo>
                  <a:cubicBezTo>
                    <a:pt x="14490" y="48069"/>
                    <a:pt x="14444" y="47963"/>
                    <a:pt x="14399" y="47871"/>
                  </a:cubicBezTo>
                  <a:cubicBezTo>
                    <a:pt x="14353" y="47780"/>
                    <a:pt x="14307" y="47688"/>
                    <a:pt x="14262" y="47597"/>
                  </a:cubicBezTo>
                  <a:cubicBezTo>
                    <a:pt x="14170" y="47414"/>
                    <a:pt x="14063" y="47231"/>
                    <a:pt x="13972" y="47049"/>
                  </a:cubicBezTo>
                  <a:cubicBezTo>
                    <a:pt x="13881" y="46881"/>
                    <a:pt x="13774" y="46698"/>
                    <a:pt x="13683" y="46531"/>
                  </a:cubicBezTo>
                  <a:cubicBezTo>
                    <a:pt x="13485" y="46180"/>
                    <a:pt x="13286" y="45830"/>
                    <a:pt x="13104" y="45479"/>
                  </a:cubicBezTo>
                  <a:cubicBezTo>
                    <a:pt x="12997" y="45296"/>
                    <a:pt x="12906" y="45114"/>
                    <a:pt x="12799" y="44946"/>
                  </a:cubicBezTo>
                  <a:cubicBezTo>
                    <a:pt x="12738" y="44855"/>
                    <a:pt x="12692" y="44763"/>
                    <a:pt x="12631" y="44672"/>
                  </a:cubicBezTo>
                  <a:lnTo>
                    <a:pt x="12448" y="44428"/>
                  </a:lnTo>
                  <a:cubicBezTo>
                    <a:pt x="12342" y="44260"/>
                    <a:pt x="12235" y="44108"/>
                    <a:pt x="12144" y="43940"/>
                  </a:cubicBezTo>
                  <a:cubicBezTo>
                    <a:pt x="12037" y="43773"/>
                    <a:pt x="11930" y="43590"/>
                    <a:pt x="11824" y="43422"/>
                  </a:cubicBezTo>
                  <a:cubicBezTo>
                    <a:pt x="11595" y="43087"/>
                    <a:pt x="11352" y="42783"/>
                    <a:pt x="11092" y="42478"/>
                  </a:cubicBezTo>
                  <a:cubicBezTo>
                    <a:pt x="10971" y="42310"/>
                    <a:pt x="10849" y="42158"/>
                    <a:pt x="10727" y="41990"/>
                  </a:cubicBezTo>
                  <a:cubicBezTo>
                    <a:pt x="10666" y="41914"/>
                    <a:pt x="10620" y="41853"/>
                    <a:pt x="10559" y="41777"/>
                  </a:cubicBezTo>
                  <a:cubicBezTo>
                    <a:pt x="10488" y="41692"/>
                    <a:pt x="10417" y="41619"/>
                    <a:pt x="10358" y="41548"/>
                  </a:cubicBezTo>
                  <a:lnTo>
                    <a:pt x="10358" y="41548"/>
                  </a:lnTo>
                  <a:cubicBezTo>
                    <a:pt x="10359" y="41548"/>
                    <a:pt x="10360" y="41548"/>
                    <a:pt x="10361" y="41548"/>
                  </a:cubicBezTo>
                  <a:cubicBezTo>
                    <a:pt x="10300" y="41487"/>
                    <a:pt x="10239" y="41427"/>
                    <a:pt x="10178" y="41366"/>
                  </a:cubicBezTo>
                  <a:cubicBezTo>
                    <a:pt x="10148" y="41335"/>
                    <a:pt x="10117" y="41289"/>
                    <a:pt x="10087" y="41259"/>
                  </a:cubicBezTo>
                  <a:cubicBezTo>
                    <a:pt x="9965" y="41107"/>
                    <a:pt x="9843" y="40954"/>
                    <a:pt x="9706" y="40817"/>
                  </a:cubicBezTo>
                  <a:cubicBezTo>
                    <a:pt x="9676" y="40787"/>
                    <a:pt x="9645" y="40756"/>
                    <a:pt x="9615" y="40726"/>
                  </a:cubicBezTo>
                  <a:cubicBezTo>
                    <a:pt x="9569" y="40680"/>
                    <a:pt x="9538" y="40649"/>
                    <a:pt x="9508" y="40619"/>
                  </a:cubicBezTo>
                  <a:lnTo>
                    <a:pt x="9493" y="40604"/>
                  </a:lnTo>
                  <a:lnTo>
                    <a:pt x="9447" y="40512"/>
                  </a:lnTo>
                  <a:cubicBezTo>
                    <a:pt x="9417" y="40467"/>
                    <a:pt x="9401" y="40436"/>
                    <a:pt x="9386" y="40390"/>
                  </a:cubicBezTo>
                  <a:cubicBezTo>
                    <a:pt x="9371" y="40375"/>
                    <a:pt x="9356" y="40345"/>
                    <a:pt x="9340" y="40314"/>
                  </a:cubicBezTo>
                  <a:cubicBezTo>
                    <a:pt x="9356" y="40299"/>
                    <a:pt x="9356" y="40299"/>
                    <a:pt x="9356" y="40299"/>
                  </a:cubicBezTo>
                  <a:cubicBezTo>
                    <a:pt x="9356" y="40299"/>
                    <a:pt x="9356" y="40299"/>
                    <a:pt x="9356" y="40284"/>
                  </a:cubicBezTo>
                  <a:cubicBezTo>
                    <a:pt x="9356" y="40269"/>
                    <a:pt x="9371" y="40269"/>
                    <a:pt x="9371" y="40253"/>
                  </a:cubicBezTo>
                  <a:cubicBezTo>
                    <a:pt x="9417" y="40208"/>
                    <a:pt x="9447" y="40177"/>
                    <a:pt x="9493" y="40131"/>
                  </a:cubicBezTo>
                  <a:cubicBezTo>
                    <a:pt x="9538" y="40086"/>
                    <a:pt x="9569" y="40055"/>
                    <a:pt x="9615" y="40010"/>
                  </a:cubicBezTo>
                  <a:cubicBezTo>
                    <a:pt x="9691" y="39933"/>
                    <a:pt x="9752" y="39857"/>
                    <a:pt x="9828" y="39781"/>
                  </a:cubicBezTo>
                  <a:cubicBezTo>
                    <a:pt x="9889" y="39705"/>
                    <a:pt x="9965" y="39613"/>
                    <a:pt x="10026" y="39537"/>
                  </a:cubicBezTo>
                  <a:cubicBezTo>
                    <a:pt x="10072" y="39446"/>
                    <a:pt x="10133" y="39370"/>
                    <a:pt x="10178" y="39278"/>
                  </a:cubicBezTo>
                  <a:cubicBezTo>
                    <a:pt x="10270" y="39095"/>
                    <a:pt x="10376" y="38928"/>
                    <a:pt x="10437" y="38730"/>
                  </a:cubicBezTo>
                  <a:cubicBezTo>
                    <a:pt x="10453" y="38638"/>
                    <a:pt x="10483" y="38562"/>
                    <a:pt x="10498" y="38471"/>
                  </a:cubicBezTo>
                  <a:cubicBezTo>
                    <a:pt x="10498" y="38440"/>
                    <a:pt x="10514" y="38425"/>
                    <a:pt x="10514" y="38395"/>
                  </a:cubicBezTo>
                  <a:cubicBezTo>
                    <a:pt x="10514" y="38364"/>
                    <a:pt x="10529" y="38349"/>
                    <a:pt x="10529" y="38318"/>
                  </a:cubicBezTo>
                  <a:cubicBezTo>
                    <a:pt x="10529" y="38288"/>
                    <a:pt x="10514" y="38273"/>
                    <a:pt x="10514" y="38242"/>
                  </a:cubicBezTo>
                  <a:cubicBezTo>
                    <a:pt x="10574" y="38136"/>
                    <a:pt x="10605" y="38029"/>
                    <a:pt x="10635" y="37922"/>
                  </a:cubicBezTo>
                  <a:cubicBezTo>
                    <a:pt x="10651" y="37800"/>
                    <a:pt x="10651" y="37678"/>
                    <a:pt x="10666" y="37557"/>
                  </a:cubicBezTo>
                  <a:cubicBezTo>
                    <a:pt x="10666" y="37450"/>
                    <a:pt x="10651" y="37328"/>
                    <a:pt x="10651" y="37221"/>
                  </a:cubicBezTo>
                  <a:cubicBezTo>
                    <a:pt x="10635" y="37115"/>
                    <a:pt x="10635" y="37008"/>
                    <a:pt x="10620" y="36901"/>
                  </a:cubicBezTo>
                  <a:cubicBezTo>
                    <a:pt x="10605" y="36673"/>
                    <a:pt x="10574" y="36460"/>
                    <a:pt x="10544" y="36246"/>
                  </a:cubicBezTo>
                  <a:cubicBezTo>
                    <a:pt x="10544" y="36246"/>
                    <a:pt x="10544" y="36231"/>
                    <a:pt x="10544" y="36231"/>
                  </a:cubicBezTo>
                  <a:cubicBezTo>
                    <a:pt x="10544" y="36216"/>
                    <a:pt x="10544" y="36201"/>
                    <a:pt x="10544" y="36185"/>
                  </a:cubicBezTo>
                  <a:cubicBezTo>
                    <a:pt x="10529" y="36079"/>
                    <a:pt x="10514" y="35972"/>
                    <a:pt x="10468" y="35865"/>
                  </a:cubicBezTo>
                  <a:cubicBezTo>
                    <a:pt x="10437" y="35744"/>
                    <a:pt x="10392" y="35622"/>
                    <a:pt x="10331" y="35515"/>
                  </a:cubicBezTo>
                  <a:cubicBezTo>
                    <a:pt x="10285" y="35393"/>
                    <a:pt x="10224" y="35286"/>
                    <a:pt x="10133" y="35180"/>
                  </a:cubicBezTo>
                  <a:cubicBezTo>
                    <a:pt x="10087" y="35134"/>
                    <a:pt x="10041" y="35088"/>
                    <a:pt x="9980" y="35043"/>
                  </a:cubicBezTo>
                  <a:cubicBezTo>
                    <a:pt x="9935" y="35012"/>
                    <a:pt x="9889" y="34997"/>
                    <a:pt x="9843" y="34982"/>
                  </a:cubicBezTo>
                  <a:cubicBezTo>
                    <a:pt x="9736" y="34921"/>
                    <a:pt x="9630" y="34890"/>
                    <a:pt x="9523" y="34860"/>
                  </a:cubicBezTo>
                  <a:cubicBezTo>
                    <a:pt x="9386" y="34814"/>
                    <a:pt x="9249" y="34768"/>
                    <a:pt x="9112" y="34768"/>
                  </a:cubicBezTo>
                  <a:cubicBezTo>
                    <a:pt x="9082" y="34765"/>
                    <a:pt x="9053" y="34763"/>
                    <a:pt x="9023" y="34763"/>
                  </a:cubicBezTo>
                  <a:cubicBezTo>
                    <a:pt x="8916" y="34763"/>
                    <a:pt x="8811" y="34788"/>
                    <a:pt x="8716" y="34860"/>
                  </a:cubicBezTo>
                  <a:cubicBezTo>
                    <a:pt x="8655" y="34890"/>
                    <a:pt x="8594" y="34951"/>
                    <a:pt x="8563" y="35012"/>
                  </a:cubicBezTo>
                  <a:cubicBezTo>
                    <a:pt x="8518" y="35058"/>
                    <a:pt x="8487" y="35119"/>
                    <a:pt x="8457" y="35180"/>
                  </a:cubicBezTo>
                  <a:cubicBezTo>
                    <a:pt x="8411" y="35302"/>
                    <a:pt x="8365" y="35408"/>
                    <a:pt x="8335" y="35515"/>
                  </a:cubicBezTo>
                  <a:cubicBezTo>
                    <a:pt x="8320" y="35576"/>
                    <a:pt x="8289" y="35622"/>
                    <a:pt x="8274" y="35667"/>
                  </a:cubicBezTo>
                  <a:cubicBezTo>
                    <a:pt x="8259" y="35728"/>
                    <a:pt x="8243" y="35789"/>
                    <a:pt x="8243" y="35850"/>
                  </a:cubicBezTo>
                  <a:cubicBezTo>
                    <a:pt x="8228" y="35865"/>
                    <a:pt x="8243" y="35865"/>
                    <a:pt x="8243" y="35881"/>
                  </a:cubicBezTo>
                  <a:cubicBezTo>
                    <a:pt x="8228" y="35881"/>
                    <a:pt x="8228" y="35865"/>
                    <a:pt x="8228" y="35850"/>
                  </a:cubicBezTo>
                  <a:cubicBezTo>
                    <a:pt x="8167" y="35774"/>
                    <a:pt x="8121" y="35698"/>
                    <a:pt x="8061" y="35606"/>
                  </a:cubicBezTo>
                  <a:cubicBezTo>
                    <a:pt x="8000" y="35530"/>
                    <a:pt x="7939" y="35454"/>
                    <a:pt x="7862" y="35378"/>
                  </a:cubicBezTo>
                  <a:cubicBezTo>
                    <a:pt x="7817" y="35347"/>
                    <a:pt x="7786" y="35317"/>
                    <a:pt x="7741" y="35286"/>
                  </a:cubicBezTo>
                  <a:cubicBezTo>
                    <a:pt x="7695" y="35256"/>
                    <a:pt x="7664" y="35225"/>
                    <a:pt x="7619" y="35210"/>
                  </a:cubicBezTo>
                  <a:cubicBezTo>
                    <a:pt x="7543" y="35165"/>
                    <a:pt x="7451" y="35134"/>
                    <a:pt x="7360" y="35104"/>
                  </a:cubicBezTo>
                  <a:cubicBezTo>
                    <a:pt x="7268" y="35073"/>
                    <a:pt x="7177" y="35058"/>
                    <a:pt x="7070" y="35058"/>
                  </a:cubicBezTo>
                  <a:cubicBezTo>
                    <a:pt x="6979" y="35058"/>
                    <a:pt x="6887" y="35073"/>
                    <a:pt x="6796" y="35088"/>
                  </a:cubicBezTo>
                  <a:cubicBezTo>
                    <a:pt x="6659" y="35104"/>
                    <a:pt x="6506" y="35104"/>
                    <a:pt x="6369" y="35134"/>
                  </a:cubicBezTo>
                  <a:cubicBezTo>
                    <a:pt x="6232" y="35180"/>
                    <a:pt x="6095" y="35241"/>
                    <a:pt x="5958" y="35302"/>
                  </a:cubicBezTo>
                  <a:cubicBezTo>
                    <a:pt x="5821" y="35378"/>
                    <a:pt x="5684" y="35439"/>
                    <a:pt x="5577" y="35545"/>
                  </a:cubicBezTo>
                  <a:cubicBezTo>
                    <a:pt x="5470" y="35637"/>
                    <a:pt x="5379" y="35744"/>
                    <a:pt x="5303" y="35865"/>
                  </a:cubicBezTo>
                  <a:cubicBezTo>
                    <a:pt x="5257" y="35957"/>
                    <a:pt x="5211" y="36033"/>
                    <a:pt x="5181" y="36124"/>
                  </a:cubicBezTo>
                  <a:cubicBezTo>
                    <a:pt x="5150" y="36231"/>
                    <a:pt x="5120" y="36322"/>
                    <a:pt x="5105" y="36414"/>
                  </a:cubicBezTo>
                  <a:cubicBezTo>
                    <a:pt x="5059" y="36612"/>
                    <a:pt x="5029" y="36810"/>
                    <a:pt x="4998" y="37008"/>
                  </a:cubicBezTo>
                  <a:cubicBezTo>
                    <a:pt x="4983" y="37100"/>
                    <a:pt x="4952" y="37191"/>
                    <a:pt x="4952" y="37267"/>
                  </a:cubicBezTo>
                  <a:cubicBezTo>
                    <a:pt x="4937" y="37374"/>
                    <a:pt x="4937" y="37480"/>
                    <a:pt x="4937" y="37572"/>
                  </a:cubicBezTo>
                  <a:cubicBezTo>
                    <a:pt x="4937" y="37678"/>
                    <a:pt x="4968" y="37770"/>
                    <a:pt x="4998" y="37861"/>
                  </a:cubicBezTo>
                  <a:cubicBezTo>
                    <a:pt x="5013" y="37937"/>
                    <a:pt x="5044" y="37998"/>
                    <a:pt x="5074" y="38075"/>
                  </a:cubicBezTo>
                  <a:cubicBezTo>
                    <a:pt x="5017" y="38040"/>
                    <a:pt x="4951" y="38023"/>
                    <a:pt x="4884" y="38023"/>
                  </a:cubicBezTo>
                  <a:cubicBezTo>
                    <a:pt x="4861" y="38023"/>
                    <a:pt x="4838" y="38025"/>
                    <a:pt x="4815" y="38029"/>
                  </a:cubicBezTo>
                  <a:cubicBezTo>
                    <a:pt x="4770" y="38044"/>
                    <a:pt x="4739" y="38059"/>
                    <a:pt x="4693" y="38075"/>
                  </a:cubicBezTo>
                  <a:cubicBezTo>
                    <a:pt x="4663" y="38075"/>
                    <a:pt x="4632" y="38075"/>
                    <a:pt x="4602" y="38090"/>
                  </a:cubicBezTo>
                  <a:lnTo>
                    <a:pt x="4343" y="38090"/>
                  </a:lnTo>
                  <a:cubicBezTo>
                    <a:pt x="4297" y="38090"/>
                    <a:pt x="4236" y="38090"/>
                    <a:pt x="4191" y="38075"/>
                  </a:cubicBezTo>
                  <a:cubicBezTo>
                    <a:pt x="4114" y="38059"/>
                    <a:pt x="4038" y="38044"/>
                    <a:pt x="3947" y="38044"/>
                  </a:cubicBezTo>
                  <a:cubicBezTo>
                    <a:pt x="3909" y="38037"/>
                    <a:pt x="3867" y="38033"/>
                    <a:pt x="3825" y="38033"/>
                  </a:cubicBezTo>
                  <a:cubicBezTo>
                    <a:pt x="3783" y="38033"/>
                    <a:pt x="3741" y="38037"/>
                    <a:pt x="3703" y="38044"/>
                  </a:cubicBezTo>
                  <a:cubicBezTo>
                    <a:pt x="3612" y="38044"/>
                    <a:pt x="3535" y="38059"/>
                    <a:pt x="3444" y="38090"/>
                  </a:cubicBezTo>
                  <a:cubicBezTo>
                    <a:pt x="3368" y="38120"/>
                    <a:pt x="3292" y="38166"/>
                    <a:pt x="3231" y="38227"/>
                  </a:cubicBezTo>
                  <a:cubicBezTo>
                    <a:pt x="3155" y="38273"/>
                    <a:pt x="3078" y="38334"/>
                    <a:pt x="3033" y="38410"/>
                  </a:cubicBezTo>
                  <a:cubicBezTo>
                    <a:pt x="3002" y="38471"/>
                    <a:pt x="2956" y="38516"/>
                    <a:pt x="2941" y="38577"/>
                  </a:cubicBezTo>
                  <a:cubicBezTo>
                    <a:pt x="2880" y="38699"/>
                    <a:pt x="2835" y="38821"/>
                    <a:pt x="2804" y="38943"/>
                  </a:cubicBezTo>
                  <a:cubicBezTo>
                    <a:pt x="2774" y="39080"/>
                    <a:pt x="2758" y="39202"/>
                    <a:pt x="2789" y="39324"/>
                  </a:cubicBezTo>
                  <a:cubicBezTo>
                    <a:pt x="2819" y="39415"/>
                    <a:pt x="2850" y="39492"/>
                    <a:pt x="2896" y="39552"/>
                  </a:cubicBezTo>
                  <a:cubicBezTo>
                    <a:pt x="2941" y="39613"/>
                    <a:pt x="2972" y="39659"/>
                    <a:pt x="3017" y="39705"/>
                  </a:cubicBezTo>
                  <a:cubicBezTo>
                    <a:pt x="3063" y="39751"/>
                    <a:pt x="3094" y="39796"/>
                    <a:pt x="3139" y="39857"/>
                  </a:cubicBezTo>
                  <a:cubicBezTo>
                    <a:pt x="3200" y="39933"/>
                    <a:pt x="3246" y="40010"/>
                    <a:pt x="3307" y="40101"/>
                  </a:cubicBezTo>
                  <a:cubicBezTo>
                    <a:pt x="3368" y="40177"/>
                    <a:pt x="3429" y="40253"/>
                    <a:pt x="3490" y="40314"/>
                  </a:cubicBezTo>
                  <a:lnTo>
                    <a:pt x="3520" y="40345"/>
                  </a:lnTo>
                  <a:lnTo>
                    <a:pt x="3535" y="40360"/>
                  </a:lnTo>
                  <a:cubicBezTo>
                    <a:pt x="3627" y="40451"/>
                    <a:pt x="3703" y="40558"/>
                    <a:pt x="3794" y="40649"/>
                  </a:cubicBezTo>
                  <a:lnTo>
                    <a:pt x="3825" y="40680"/>
                  </a:lnTo>
                  <a:cubicBezTo>
                    <a:pt x="3825" y="40680"/>
                    <a:pt x="3840" y="40695"/>
                    <a:pt x="3840" y="40695"/>
                  </a:cubicBezTo>
                  <a:cubicBezTo>
                    <a:pt x="3901" y="40771"/>
                    <a:pt x="3962" y="40832"/>
                    <a:pt x="4038" y="40893"/>
                  </a:cubicBezTo>
                  <a:cubicBezTo>
                    <a:pt x="4160" y="41000"/>
                    <a:pt x="4297" y="41076"/>
                    <a:pt x="4450" y="41137"/>
                  </a:cubicBezTo>
                  <a:cubicBezTo>
                    <a:pt x="4526" y="41168"/>
                    <a:pt x="4602" y="41198"/>
                    <a:pt x="4678" y="41213"/>
                  </a:cubicBezTo>
                  <a:cubicBezTo>
                    <a:pt x="4739" y="41274"/>
                    <a:pt x="4800" y="41335"/>
                    <a:pt x="4861" y="41381"/>
                  </a:cubicBezTo>
                  <a:cubicBezTo>
                    <a:pt x="4907" y="41411"/>
                    <a:pt x="4937" y="41442"/>
                    <a:pt x="4983" y="41472"/>
                  </a:cubicBezTo>
                  <a:cubicBezTo>
                    <a:pt x="5029" y="41503"/>
                    <a:pt x="5074" y="41533"/>
                    <a:pt x="5105" y="41548"/>
                  </a:cubicBezTo>
                  <a:cubicBezTo>
                    <a:pt x="5196" y="41609"/>
                    <a:pt x="5288" y="41640"/>
                    <a:pt x="5364" y="41670"/>
                  </a:cubicBezTo>
                  <a:cubicBezTo>
                    <a:pt x="5455" y="41701"/>
                    <a:pt x="5547" y="41731"/>
                    <a:pt x="5638" y="41762"/>
                  </a:cubicBezTo>
                  <a:cubicBezTo>
                    <a:pt x="5684" y="41792"/>
                    <a:pt x="5745" y="41823"/>
                    <a:pt x="5806" y="41838"/>
                  </a:cubicBezTo>
                  <a:cubicBezTo>
                    <a:pt x="5867" y="41868"/>
                    <a:pt x="5928" y="41884"/>
                    <a:pt x="5988" y="41914"/>
                  </a:cubicBezTo>
                  <a:cubicBezTo>
                    <a:pt x="6049" y="41945"/>
                    <a:pt x="6126" y="41975"/>
                    <a:pt x="6187" y="41990"/>
                  </a:cubicBezTo>
                  <a:cubicBezTo>
                    <a:pt x="6232" y="42005"/>
                    <a:pt x="6293" y="42021"/>
                    <a:pt x="6339" y="42021"/>
                  </a:cubicBezTo>
                  <a:cubicBezTo>
                    <a:pt x="6369" y="42021"/>
                    <a:pt x="6400" y="42036"/>
                    <a:pt x="6430" y="42036"/>
                  </a:cubicBezTo>
                  <a:lnTo>
                    <a:pt x="6461" y="42036"/>
                  </a:lnTo>
                  <a:cubicBezTo>
                    <a:pt x="6552" y="42021"/>
                    <a:pt x="6659" y="42005"/>
                    <a:pt x="6765" y="41990"/>
                  </a:cubicBezTo>
                  <a:cubicBezTo>
                    <a:pt x="6857" y="41975"/>
                    <a:pt x="6964" y="41960"/>
                    <a:pt x="7055" y="41929"/>
                  </a:cubicBezTo>
                  <a:cubicBezTo>
                    <a:pt x="7253" y="41853"/>
                    <a:pt x="7451" y="41762"/>
                    <a:pt x="7634" y="41655"/>
                  </a:cubicBezTo>
                  <a:cubicBezTo>
                    <a:pt x="7802" y="41548"/>
                    <a:pt x="7954" y="41427"/>
                    <a:pt x="8106" y="41289"/>
                  </a:cubicBezTo>
                  <a:cubicBezTo>
                    <a:pt x="8182" y="41228"/>
                    <a:pt x="8259" y="41152"/>
                    <a:pt x="8335" y="41076"/>
                  </a:cubicBezTo>
                  <a:cubicBezTo>
                    <a:pt x="8411" y="41015"/>
                    <a:pt x="8472" y="40939"/>
                    <a:pt x="8548" y="40878"/>
                  </a:cubicBezTo>
                  <a:cubicBezTo>
                    <a:pt x="8579" y="40848"/>
                    <a:pt x="8594" y="40832"/>
                    <a:pt x="8624" y="40802"/>
                  </a:cubicBezTo>
                  <a:cubicBezTo>
                    <a:pt x="8655" y="40787"/>
                    <a:pt x="8685" y="40771"/>
                    <a:pt x="8700" y="40756"/>
                  </a:cubicBezTo>
                  <a:cubicBezTo>
                    <a:pt x="8746" y="40741"/>
                    <a:pt x="8792" y="40726"/>
                    <a:pt x="8838" y="40695"/>
                  </a:cubicBezTo>
                  <a:cubicBezTo>
                    <a:pt x="8868" y="40695"/>
                    <a:pt x="8914" y="40680"/>
                    <a:pt x="8944" y="40665"/>
                  </a:cubicBezTo>
                  <a:lnTo>
                    <a:pt x="9005" y="40665"/>
                  </a:lnTo>
                  <a:cubicBezTo>
                    <a:pt x="9036" y="40665"/>
                    <a:pt x="9066" y="40680"/>
                    <a:pt x="9097" y="40680"/>
                  </a:cubicBezTo>
                  <a:cubicBezTo>
                    <a:pt x="9127" y="40710"/>
                    <a:pt x="9142" y="40726"/>
                    <a:pt x="9173" y="40741"/>
                  </a:cubicBezTo>
                  <a:lnTo>
                    <a:pt x="9188" y="40741"/>
                  </a:lnTo>
                  <a:lnTo>
                    <a:pt x="9188" y="40726"/>
                  </a:lnTo>
                  <a:lnTo>
                    <a:pt x="9188" y="40710"/>
                  </a:lnTo>
                  <a:lnTo>
                    <a:pt x="9188" y="40695"/>
                  </a:lnTo>
                  <a:cubicBezTo>
                    <a:pt x="9203" y="40710"/>
                    <a:pt x="9218" y="40710"/>
                    <a:pt x="9234" y="40726"/>
                  </a:cubicBezTo>
                  <a:cubicBezTo>
                    <a:pt x="9279" y="40756"/>
                    <a:pt x="9310" y="40802"/>
                    <a:pt x="9340" y="40848"/>
                  </a:cubicBezTo>
                  <a:cubicBezTo>
                    <a:pt x="9401" y="40908"/>
                    <a:pt x="9462" y="40969"/>
                    <a:pt x="9523" y="41030"/>
                  </a:cubicBezTo>
                  <a:lnTo>
                    <a:pt x="9645" y="41137"/>
                  </a:lnTo>
                  <a:cubicBezTo>
                    <a:pt x="9736" y="41274"/>
                    <a:pt x="9813" y="41396"/>
                    <a:pt x="9904" y="41518"/>
                  </a:cubicBezTo>
                  <a:cubicBezTo>
                    <a:pt x="10026" y="41670"/>
                    <a:pt x="10148" y="41823"/>
                    <a:pt x="10255" y="41975"/>
                  </a:cubicBezTo>
                  <a:cubicBezTo>
                    <a:pt x="10361" y="42112"/>
                    <a:pt x="10468" y="42264"/>
                    <a:pt x="10574" y="42417"/>
                  </a:cubicBezTo>
                  <a:cubicBezTo>
                    <a:pt x="10681" y="42554"/>
                    <a:pt x="10788" y="42706"/>
                    <a:pt x="10894" y="42843"/>
                  </a:cubicBezTo>
                  <a:cubicBezTo>
                    <a:pt x="11016" y="42981"/>
                    <a:pt x="11123" y="43118"/>
                    <a:pt x="11245" y="43255"/>
                  </a:cubicBezTo>
                  <a:cubicBezTo>
                    <a:pt x="11367" y="43392"/>
                    <a:pt x="11473" y="43529"/>
                    <a:pt x="11580" y="43681"/>
                  </a:cubicBezTo>
                  <a:cubicBezTo>
                    <a:pt x="11732" y="43879"/>
                    <a:pt x="11870" y="44093"/>
                    <a:pt x="12022" y="44306"/>
                  </a:cubicBezTo>
                  <a:cubicBezTo>
                    <a:pt x="12174" y="44504"/>
                    <a:pt x="12327" y="44702"/>
                    <a:pt x="12479" y="44900"/>
                  </a:cubicBezTo>
                  <a:cubicBezTo>
                    <a:pt x="12586" y="45053"/>
                    <a:pt x="12692" y="45205"/>
                    <a:pt x="12784" y="45373"/>
                  </a:cubicBezTo>
                  <a:cubicBezTo>
                    <a:pt x="12875" y="45525"/>
                    <a:pt x="12982" y="45693"/>
                    <a:pt x="13073" y="45860"/>
                  </a:cubicBezTo>
                  <a:cubicBezTo>
                    <a:pt x="13256" y="46195"/>
                    <a:pt x="13439" y="46515"/>
                    <a:pt x="13622" y="46850"/>
                  </a:cubicBezTo>
                  <a:lnTo>
                    <a:pt x="13622" y="46835"/>
                  </a:lnTo>
                  <a:cubicBezTo>
                    <a:pt x="13744" y="47079"/>
                    <a:pt x="13865" y="47308"/>
                    <a:pt x="13987" y="47536"/>
                  </a:cubicBezTo>
                  <a:cubicBezTo>
                    <a:pt x="14048" y="47658"/>
                    <a:pt x="14109" y="47765"/>
                    <a:pt x="14170" y="47887"/>
                  </a:cubicBezTo>
                  <a:cubicBezTo>
                    <a:pt x="14231" y="48008"/>
                    <a:pt x="14277" y="48130"/>
                    <a:pt x="14338" y="48252"/>
                  </a:cubicBezTo>
                  <a:cubicBezTo>
                    <a:pt x="14444" y="48496"/>
                    <a:pt x="14551" y="48725"/>
                    <a:pt x="14642" y="48968"/>
                  </a:cubicBezTo>
                  <a:cubicBezTo>
                    <a:pt x="14688" y="49136"/>
                    <a:pt x="14749" y="49288"/>
                    <a:pt x="14795" y="49456"/>
                  </a:cubicBezTo>
                  <a:cubicBezTo>
                    <a:pt x="14810" y="49502"/>
                    <a:pt x="14825" y="49547"/>
                    <a:pt x="14841" y="49593"/>
                  </a:cubicBezTo>
                  <a:cubicBezTo>
                    <a:pt x="14810" y="49562"/>
                    <a:pt x="14780" y="49532"/>
                    <a:pt x="14749" y="49502"/>
                  </a:cubicBezTo>
                  <a:cubicBezTo>
                    <a:pt x="14642" y="49410"/>
                    <a:pt x="14536" y="49303"/>
                    <a:pt x="14429" y="49212"/>
                  </a:cubicBezTo>
                  <a:lnTo>
                    <a:pt x="14429" y="49212"/>
                  </a:lnTo>
                  <a:cubicBezTo>
                    <a:pt x="14429" y="49212"/>
                    <a:pt x="14429" y="49212"/>
                    <a:pt x="14429" y="49212"/>
                  </a:cubicBezTo>
                  <a:lnTo>
                    <a:pt x="14429" y="49212"/>
                  </a:lnTo>
                  <a:cubicBezTo>
                    <a:pt x="14371" y="49156"/>
                    <a:pt x="14302" y="49100"/>
                    <a:pt x="14246" y="49044"/>
                  </a:cubicBezTo>
                  <a:cubicBezTo>
                    <a:pt x="14185" y="48999"/>
                    <a:pt x="14140" y="48938"/>
                    <a:pt x="14079" y="48877"/>
                  </a:cubicBezTo>
                  <a:cubicBezTo>
                    <a:pt x="13987" y="48801"/>
                    <a:pt x="13911" y="48725"/>
                    <a:pt x="13820" y="48648"/>
                  </a:cubicBezTo>
                  <a:cubicBezTo>
                    <a:pt x="13774" y="48603"/>
                    <a:pt x="13728" y="48572"/>
                    <a:pt x="13667" y="48542"/>
                  </a:cubicBezTo>
                  <a:cubicBezTo>
                    <a:pt x="13622" y="48511"/>
                    <a:pt x="13561" y="48465"/>
                    <a:pt x="13500" y="48435"/>
                  </a:cubicBezTo>
                  <a:cubicBezTo>
                    <a:pt x="13408" y="48374"/>
                    <a:pt x="13302" y="48328"/>
                    <a:pt x="13195" y="48267"/>
                  </a:cubicBezTo>
                  <a:cubicBezTo>
                    <a:pt x="13088" y="48222"/>
                    <a:pt x="12982" y="48161"/>
                    <a:pt x="12875" y="48115"/>
                  </a:cubicBezTo>
                  <a:lnTo>
                    <a:pt x="12860" y="48115"/>
                  </a:lnTo>
                  <a:cubicBezTo>
                    <a:pt x="12784" y="47993"/>
                    <a:pt x="12707" y="47887"/>
                    <a:pt x="12631" y="47765"/>
                  </a:cubicBezTo>
                  <a:cubicBezTo>
                    <a:pt x="12631" y="47765"/>
                    <a:pt x="12631" y="47749"/>
                    <a:pt x="12616" y="47749"/>
                  </a:cubicBezTo>
                  <a:lnTo>
                    <a:pt x="12631" y="47749"/>
                  </a:lnTo>
                  <a:cubicBezTo>
                    <a:pt x="12601" y="47719"/>
                    <a:pt x="12570" y="47673"/>
                    <a:pt x="12555" y="47643"/>
                  </a:cubicBezTo>
                  <a:lnTo>
                    <a:pt x="12540" y="47643"/>
                  </a:lnTo>
                  <a:cubicBezTo>
                    <a:pt x="12509" y="47582"/>
                    <a:pt x="12479" y="47521"/>
                    <a:pt x="12433" y="47460"/>
                  </a:cubicBezTo>
                  <a:cubicBezTo>
                    <a:pt x="12403" y="47414"/>
                    <a:pt x="12357" y="47369"/>
                    <a:pt x="12327" y="47308"/>
                  </a:cubicBezTo>
                  <a:cubicBezTo>
                    <a:pt x="12266" y="47231"/>
                    <a:pt x="12205" y="47155"/>
                    <a:pt x="12144" y="47079"/>
                  </a:cubicBezTo>
                  <a:cubicBezTo>
                    <a:pt x="12083" y="46988"/>
                    <a:pt x="12007" y="46911"/>
                    <a:pt x="11946" y="46835"/>
                  </a:cubicBezTo>
                  <a:cubicBezTo>
                    <a:pt x="11809" y="46698"/>
                    <a:pt x="11687" y="46561"/>
                    <a:pt x="11534" y="46439"/>
                  </a:cubicBezTo>
                  <a:cubicBezTo>
                    <a:pt x="11473" y="46363"/>
                    <a:pt x="11397" y="46302"/>
                    <a:pt x="11321" y="46241"/>
                  </a:cubicBezTo>
                  <a:cubicBezTo>
                    <a:pt x="11275" y="46211"/>
                    <a:pt x="11230" y="46180"/>
                    <a:pt x="11184" y="46150"/>
                  </a:cubicBezTo>
                  <a:cubicBezTo>
                    <a:pt x="11153" y="46134"/>
                    <a:pt x="11108" y="46104"/>
                    <a:pt x="11062" y="46073"/>
                  </a:cubicBezTo>
                  <a:cubicBezTo>
                    <a:pt x="10971" y="46028"/>
                    <a:pt x="10879" y="45997"/>
                    <a:pt x="10788" y="45952"/>
                  </a:cubicBezTo>
                  <a:cubicBezTo>
                    <a:pt x="10696" y="45921"/>
                    <a:pt x="10605" y="45875"/>
                    <a:pt x="10498" y="45845"/>
                  </a:cubicBezTo>
                  <a:cubicBezTo>
                    <a:pt x="10483" y="45845"/>
                    <a:pt x="10453" y="45845"/>
                    <a:pt x="10437" y="45830"/>
                  </a:cubicBezTo>
                  <a:cubicBezTo>
                    <a:pt x="10407" y="45830"/>
                    <a:pt x="10392" y="45830"/>
                    <a:pt x="10361" y="45814"/>
                  </a:cubicBezTo>
                  <a:cubicBezTo>
                    <a:pt x="10346" y="45814"/>
                    <a:pt x="10315" y="45814"/>
                    <a:pt x="10285" y="45799"/>
                  </a:cubicBezTo>
                  <a:lnTo>
                    <a:pt x="10209" y="45799"/>
                  </a:lnTo>
                  <a:cubicBezTo>
                    <a:pt x="10117" y="45784"/>
                    <a:pt x="10026" y="45784"/>
                    <a:pt x="9919" y="45784"/>
                  </a:cubicBezTo>
                  <a:cubicBezTo>
                    <a:pt x="9736" y="45784"/>
                    <a:pt x="9538" y="45769"/>
                    <a:pt x="9356" y="45769"/>
                  </a:cubicBezTo>
                  <a:cubicBezTo>
                    <a:pt x="9158" y="45754"/>
                    <a:pt x="8944" y="45754"/>
                    <a:pt x="8746" y="45754"/>
                  </a:cubicBezTo>
                  <a:cubicBezTo>
                    <a:pt x="8563" y="45738"/>
                    <a:pt x="8380" y="45738"/>
                    <a:pt x="8182" y="45723"/>
                  </a:cubicBezTo>
                  <a:cubicBezTo>
                    <a:pt x="8182" y="45723"/>
                    <a:pt x="8182" y="45723"/>
                    <a:pt x="8167" y="45708"/>
                  </a:cubicBezTo>
                  <a:lnTo>
                    <a:pt x="8137" y="45708"/>
                  </a:lnTo>
                  <a:cubicBezTo>
                    <a:pt x="8076" y="45708"/>
                    <a:pt x="8000" y="45693"/>
                    <a:pt x="7923" y="45693"/>
                  </a:cubicBezTo>
                  <a:lnTo>
                    <a:pt x="7893" y="45693"/>
                  </a:lnTo>
                  <a:cubicBezTo>
                    <a:pt x="7725" y="45677"/>
                    <a:pt x="7558" y="45662"/>
                    <a:pt x="7405" y="45662"/>
                  </a:cubicBezTo>
                  <a:lnTo>
                    <a:pt x="7177" y="45662"/>
                  </a:lnTo>
                  <a:cubicBezTo>
                    <a:pt x="7101" y="45647"/>
                    <a:pt x="7024" y="45647"/>
                    <a:pt x="6948" y="45647"/>
                  </a:cubicBezTo>
                  <a:cubicBezTo>
                    <a:pt x="6903" y="45632"/>
                    <a:pt x="6857" y="45632"/>
                    <a:pt x="6826" y="45616"/>
                  </a:cubicBezTo>
                  <a:cubicBezTo>
                    <a:pt x="6781" y="45616"/>
                    <a:pt x="6735" y="45601"/>
                    <a:pt x="6689" y="45586"/>
                  </a:cubicBezTo>
                  <a:cubicBezTo>
                    <a:pt x="6613" y="45571"/>
                    <a:pt x="6552" y="45555"/>
                    <a:pt x="6476" y="45540"/>
                  </a:cubicBezTo>
                  <a:cubicBezTo>
                    <a:pt x="6461" y="45540"/>
                    <a:pt x="6430" y="45525"/>
                    <a:pt x="6415" y="45525"/>
                  </a:cubicBezTo>
                  <a:cubicBezTo>
                    <a:pt x="6407" y="45522"/>
                    <a:pt x="6398" y="45521"/>
                    <a:pt x="6390" y="45521"/>
                  </a:cubicBezTo>
                  <a:cubicBezTo>
                    <a:pt x="6353" y="45521"/>
                    <a:pt x="6318" y="45546"/>
                    <a:pt x="6293" y="45571"/>
                  </a:cubicBezTo>
                  <a:cubicBezTo>
                    <a:pt x="6278" y="45586"/>
                    <a:pt x="6278" y="45586"/>
                    <a:pt x="6263" y="45601"/>
                  </a:cubicBezTo>
                  <a:cubicBezTo>
                    <a:pt x="6263" y="45616"/>
                    <a:pt x="6263" y="45632"/>
                    <a:pt x="6263" y="45647"/>
                  </a:cubicBezTo>
                  <a:cubicBezTo>
                    <a:pt x="6263" y="45662"/>
                    <a:pt x="6263" y="45693"/>
                    <a:pt x="6263" y="45708"/>
                  </a:cubicBezTo>
                  <a:cubicBezTo>
                    <a:pt x="6278" y="45769"/>
                    <a:pt x="6293" y="45814"/>
                    <a:pt x="6324" y="45860"/>
                  </a:cubicBezTo>
                  <a:cubicBezTo>
                    <a:pt x="6354" y="45936"/>
                    <a:pt x="6415" y="45997"/>
                    <a:pt x="6476" y="46073"/>
                  </a:cubicBezTo>
                  <a:cubicBezTo>
                    <a:pt x="6491" y="46119"/>
                    <a:pt x="6522" y="46150"/>
                    <a:pt x="6552" y="46195"/>
                  </a:cubicBezTo>
                  <a:cubicBezTo>
                    <a:pt x="6613" y="46272"/>
                    <a:pt x="6674" y="46348"/>
                    <a:pt x="6735" y="46409"/>
                  </a:cubicBezTo>
                  <a:cubicBezTo>
                    <a:pt x="6857" y="46576"/>
                    <a:pt x="6979" y="46744"/>
                    <a:pt x="7085" y="46896"/>
                  </a:cubicBezTo>
                  <a:cubicBezTo>
                    <a:pt x="7146" y="46972"/>
                    <a:pt x="7207" y="47064"/>
                    <a:pt x="7268" y="47140"/>
                  </a:cubicBezTo>
                  <a:cubicBezTo>
                    <a:pt x="7329" y="47231"/>
                    <a:pt x="7375" y="47308"/>
                    <a:pt x="7436" y="47384"/>
                  </a:cubicBezTo>
                  <a:cubicBezTo>
                    <a:pt x="7482" y="47460"/>
                    <a:pt x="7543" y="47536"/>
                    <a:pt x="7603" y="47628"/>
                  </a:cubicBezTo>
                  <a:cubicBezTo>
                    <a:pt x="7664" y="47704"/>
                    <a:pt x="7725" y="47780"/>
                    <a:pt x="7786" y="47856"/>
                  </a:cubicBezTo>
                  <a:cubicBezTo>
                    <a:pt x="7893" y="48008"/>
                    <a:pt x="8015" y="48161"/>
                    <a:pt x="8137" y="48313"/>
                  </a:cubicBezTo>
                  <a:cubicBezTo>
                    <a:pt x="8304" y="48526"/>
                    <a:pt x="8487" y="48709"/>
                    <a:pt x="8716" y="48862"/>
                  </a:cubicBezTo>
                  <a:cubicBezTo>
                    <a:pt x="8777" y="48907"/>
                    <a:pt x="8853" y="48938"/>
                    <a:pt x="8914" y="48984"/>
                  </a:cubicBezTo>
                  <a:cubicBezTo>
                    <a:pt x="8959" y="48999"/>
                    <a:pt x="9005" y="49029"/>
                    <a:pt x="9036" y="49044"/>
                  </a:cubicBezTo>
                  <a:lnTo>
                    <a:pt x="9203" y="49121"/>
                  </a:lnTo>
                  <a:cubicBezTo>
                    <a:pt x="9249" y="49151"/>
                    <a:pt x="9295" y="49166"/>
                    <a:pt x="9340" y="49182"/>
                  </a:cubicBezTo>
                  <a:cubicBezTo>
                    <a:pt x="9432" y="49227"/>
                    <a:pt x="9523" y="49258"/>
                    <a:pt x="9615" y="49288"/>
                  </a:cubicBezTo>
                  <a:cubicBezTo>
                    <a:pt x="9721" y="49303"/>
                    <a:pt x="9843" y="49319"/>
                    <a:pt x="9965" y="49319"/>
                  </a:cubicBezTo>
                  <a:lnTo>
                    <a:pt x="10026" y="49319"/>
                  </a:lnTo>
                  <a:cubicBezTo>
                    <a:pt x="10163" y="49319"/>
                    <a:pt x="10285" y="49303"/>
                    <a:pt x="10422" y="49273"/>
                  </a:cubicBezTo>
                  <a:cubicBezTo>
                    <a:pt x="10483" y="49258"/>
                    <a:pt x="10544" y="49243"/>
                    <a:pt x="10590" y="49227"/>
                  </a:cubicBezTo>
                  <a:lnTo>
                    <a:pt x="10712" y="49197"/>
                  </a:lnTo>
                  <a:cubicBezTo>
                    <a:pt x="10757" y="49182"/>
                    <a:pt x="10818" y="49182"/>
                    <a:pt x="10864" y="49166"/>
                  </a:cubicBezTo>
                  <a:cubicBezTo>
                    <a:pt x="10925" y="49136"/>
                    <a:pt x="10971" y="49121"/>
                    <a:pt x="11016" y="49105"/>
                  </a:cubicBezTo>
                  <a:cubicBezTo>
                    <a:pt x="11092" y="49090"/>
                    <a:pt x="11169" y="49060"/>
                    <a:pt x="11245" y="49029"/>
                  </a:cubicBezTo>
                  <a:cubicBezTo>
                    <a:pt x="11336" y="48999"/>
                    <a:pt x="11428" y="48953"/>
                    <a:pt x="11519" y="48923"/>
                  </a:cubicBezTo>
                  <a:cubicBezTo>
                    <a:pt x="11671" y="48862"/>
                    <a:pt x="11824" y="48816"/>
                    <a:pt x="11976" y="48770"/>
                  </a:cubicBezTo>
                  <a:cubicBezTo>
                    <a:pt x="12022" y="48740"/>
                    <a:pt x="12083" y="48725"/>
                    <a:pt x="12129" y="48725"/>
                  </a:cubicBezTo>
                  <a:lnTo>
                    <a:pt x="12281" y="48694"/>
                  </a:lnTo>
                  <a:cubicBezTo>
                    <a:pt x="12372" y="48679"/>
                    <a:pt x="12479" y="48664"/>
                    <a:pt x="12586" y="48648"/>
                  </a:cubicBezTo>
                  <a:cubicBezTo>
                    <a:pt x="12677" y="48633"/>
                    <a:pt x="12768" y="48618"/>
                    <a:pt x="12875" y="48618"/>
                  </a:cubicBezTo>
                  <a:lnTo>
                    <a:pt x="13058" y="48618"/>
                  </a:lnTo>
                  <a:cubicBezTo>
                    <a:pt x="13104" y="48618"/>
                    <a:pt x="13165" y="48618"/>
                    <a:pt x="13210" y="48633"/>
                  </a:cubicBezTo>
                  <a:lnTo>
                    <a:pt x="13241" y="48633"/>
                  </a:lnTo>
                  <a:cubicBezTo>
                    <a:pt x="13317" y="48664"/>
                    <a:pt x="13393" y="48709"/>
                    <a:pt x="13454" y="48740"/>
                  </a:cubicBezTo>
                  <a:cubicBezTo>
                    <a:pt x="13515" y="48785"/>
                    <a:pt x="13591" y="48831"/>
                    <a:pt x="13652" y="48877"/>
                  </a:cubicBezTo>
                  <a:cubicBezTo>
                    <a:pt x="13728" y="48923"/>
                    <a:pt x="13789" y="48968"/>
                    <a:pt x="13865" y="49029"/>
                  </a:cubicBezTo>
                  <a:cubicBezTo>
                    <a:pt x="13926" y="49075"/>
                    <a:pt x="13987" y="49136"/>
                    <a:pt x="14063" y="49182"/>
                  </a:cubicBezTo>
                  <a:cubicBezTo>
                    <a:pt x="14216" y="49288"/>
                    <a:pt x="14353" y="49410"/>
                    <a:pt x="14490" y="49532"/>
                  </a:cubicBezTo>
                  <a:cubicBezTo>
                    <a:pt x="14521" y="49562"/>
                    <a:pt x="14566" y="49578"/>
                    <a:pt x="14597" y="49608"/>
                  </a:cubicBezTo>
                  <a:cubicBezTo>
                    <a:pt x="14612" y="49639"/>
                    <a:pt x="14642" y="49654"/>
                    <a:pt x="14658" y="49684"/>
                  </a:cubicBezTo>
                  <a:cubicBezTo>
                    <a:pt x="14688" y="49715"/>
                    <a:pt x="14719" y="49745"/>
                    <a:pt x="14764" y="49791"/>
                  </a:cubicBezTo>
                  <a:cubicBezTo>
                    <a:pt x="14780" y="49806"/>
                    <a:pt x="14795" y="49837"/>
                    <a:pt x="14825" y="49867"/>
                  </a:cubicBezTo>
                  <a:cubicBezTo>
                    <a:pt x="14841" y="49882"/>
                    <a:pt x="14856" y="49882"/>
                    <a:pt x="14871" y="49898"/>
                  </a:cubicBezTo>
                  <a:cubicBezTo>
                    <a:pt x="14886" y="49898"/>
                    <a:pt x="14901" y="49913"/>
                    <a:pt x="14917" y="49913"/>
                  </a:cubicBezTo>
                  <a:lnTo>
                    <a:pt x="14932" y="49913"/>
                  </a:lnTo>
                  <a:cubicBezTo>
                    <a:pt x="14932" y="49928"/>
                    <a:pt x="14932" y="49928"/>
                    <a:pt x="14932" y="49943"/>
                  </a:cubicBezTo>
                  <a:lnTo>
                    <a:pt x="15008" y="50218"/>
                  </a:lnTo>
                  <a:cubicBezTo>
                    <a:pt x="15023" y="50309"/>
                    <a:pt x="15054" y="50400"/>
                    <a:pt x="15084" y="50492"/>
                  </a:cubicBezTo>
                  <a:cubicBezTo>
                    <a:pt x="15145" y="50705"/>
                    <a:pt x="15206" y="50903"/>
                    <a:pt x="15267" y="51117"/>
                  </a:cubicBezTo>
                  <a:cubicBezTo>
                    <a:pt x="15328" y="51315"/>
                    <a:pt x="15374" y="51513"/>
                    <a:pt x="15435" y="51696"/>
                  </a:cubicBezTo>
                  <a:cubicBezTo>
                    <a:pt x="15496" y="51894"/>
                    <a:pt x="15557" y="52092"/>
                    <a:pt x="15633" y="52290"/>
                  </a:cubicBezTo>
                  <a:cubicBezTo>
                    <a:pt x="15709" y="52503"/>
                    <a:pt x="15785" y="52701"/>
                    <a:pt x="15846" y="52899"/>
                  </a:cubicBezTo>
                  <a:cubicBezTo>
                    <a:pt x="15846" y="52914"/>
                    <a:pt x="15861" y="52930"/>
                    <a:pt x="15861" y="52945"/>
                  </a:cubicBezTo>
                  <a:cubicBezTo>
                    <a:pt x="15861" y="53204"/>
                    <a:pt x="15861" y="53448"/>
                    <a:pt x="15877" y="53691"/>
                  </a:cubicBezTo>
                  <a:cubicBezTo>
                    <a:pt x="15877" y="53996"/>
                    <a:pt x="15922" y="54301"/>
                    <a:pt x="15922" y="54621"/>
                  </a:cubicBezTo>
                  <a:cubicBezTo>
                    <a:pt x="15922" y="54880"/>
                    <a:pt x="15907" y="55154"/>
                    <a:pt x="15892" y="55413"/>
                  </a:cubicBezTo>
                  <a:cubicBezTo>
                    <a:pt x="15861" y="55687"/>
                    <a:pt x="15846" y="55962"/>
                    <a:pt x="15816" y="56236"/>
                  </a:cubicBezTo>
                  <a:cubicBezTo>
                    <a:pt x="15800" y="56388"/>
                    <a:pt x="15770" y="56541"/>
                    <a:pt x="15739" y="56693"/>
                  </a:cubicBezTo>
                  <a:cubicBezTo>
                    <a:pt x="15724" y="56830"/>
                    <a:pt x="15679" y="56967"/>
                    <a:pt x="15663" y="57104"/>
                  </a:cubicBezTo>
                  <a:cubicBezTo>
                    <a:pt x="15602" y="57439"/>
                    <a:pt x="15557" y="57759"/>
                    <a:pt x="15526" y="58095"/>
                  </a:cubicBezTo>
                  <a:cubicBezTo>
                    <a:pt x="15526" y="58156"/>
                    <a:pt x="15511" y="58232"/>
                    <a:pt x="15511" y="58293"/>
                  </a:cubicBezTo>
                  <a:cubicBezTo>
                    <a:pt x="15496" y="58491"/>
                    <a:pt x="15496" y="58674"/>
                    <a:pt x="15511" y="58872"/>
                  </a:cubicBezTo>
                  <a:cubicBezTo>
                    <a:pt x="15526" y="59054"/>
                    <a:pt x="15541" y="59237"/>
                    <a:pt x="15572" y="59405"/>
                  </a:cubicBezTo>
                  <a:cubicBezTo>
                    <a:pt x="15602" y="59572"/>
                    <a:pt x="15679" y="59725"/>
                    <a:pt x="15800" y="59831"/>
                  </a:cubicBezTo>
                  <a:cubicBezTo>
                    <a:pt x="15892" y="59908"/>
                    <a:pt x="16014" y="59969"/>
                    <a:pt x="16120" y="59969"/>
                  </a:cubicBezTo>
                  <a:cubicBezTo>
                    <a:pt x="16136" y="59969"/>
                    <a:pt x="16151" y="59969"/>
                    <a:pt x="16166" y="59953"/>
                  </a:cubicBezTo>
                  <a:cubicBezTo>
                    <a:pt x="16318" y="59938"/>
                    <a:pt x="16456" y="59847"/>
                    <a:pt x="16532" y="59694"/>
                  </a:cubicBezTo>
                  <a:cubicBezTo>
                    <a:pt x="16593" y="59572"/>
                    <a:pt x="16608" y="59420"/>
                    <a:pt x="16608" y="59283"/>
                  </a:cubicBezTo>
                  <a:cubicBezTo>
                    <a:pt x="16608" y="59192"/>
                    <a:pt x="16608" y="59085"/>
                    <a:pt x="16593" y="58994"/>
                  </a:cubicBezTo>
                  <a:cubicBezTo>
                    <a:pt x="16577" y="58811"/>
                    <a:pt x="16532" y="58643"/>
                    <a:pt x="16516" y="58460"/>
                  </a:cubicBezTo>
                  <a:cubicBezTo>
                    <a:pt x="16501" y="58308"/>
                    <a:pt x="16486" y="58140"/>
                    <a:pt x="16456" y="57973"/>
                  </a:cubicBezTo>
                  <a:cubicBezTo>
                    <a:pt x="16440" y="57820"/>
                    <a:pt x="16425" y="57653"/>
                    <a:pt x="16410" y="57485"/>
                  </a:cubicBezTo>
                  <a:cubicBezTo>
                    <a:pt x="16410" y="57196"/>
                    <a:pt x="16379" y="56906"/>
                    <a:pt x="16379" y="56617"/>
                  </a:cubicBezTo>
                  <a:lnTo>
                    <a:pt x="16379" y="56571"/>
                  </a:lnTo>
                  <a:cubicBezTo>
                    <a:pt x="16379" y="56571"/>
                    <a:pt x="16379" y="56571"/>
                    <a:pt x="16379" y="56556"/>
                  </a:cubicBezTo>
                  <a:cubicBezTo>
                    <a:pt x="16410" y="56388"/>
                    <a:pt x="16425" y="56221"/>
                    <a:pt x="16440" y="56038"/>
                  </a:cubicBezTo>
                  <a:cubicBezTo>
                    <a:pt x="16456" y="55870"/>
                    <a:pt x="16471" y="55703"/>
                    <a:pt x="16486" y="55520"/>
                  </a:cubicBezTo>
                  <a:cubicBezTo>
                    <a:pt x="16516" y="55154"/>
                    <a:pt x="16547" y="54788"/>
                    <a:pt x="16516" y="54423"/>
                  </a:cubicBezTo>
                  <a:cubicBezTo>
                    <a:pt x="16501" y="54240"/>
                    <a:pt x="16486" y="54072"/>
                    <a:pt x="16471" y="53905"/>
                  </a:cubicBezTo>
                  <a:cubicBezTo>
                    <a:pt x="16471" y="53737"/>
                    <a:pt x="16456" y="53570"/>
                    <a:pt x="16456" y="53402"/>
                  </a:cubicBezTo>
                  <a:cubicBezTo>
                    <a:pt x="16456" y="53265"/>
                    <a:pt x="16456" y="53143"/>
                    <a:pt x="16440" y="53006"/>
                  </a:cubicBezTo>
                  <a:cubicBezTo>
                    <a:pt x="16456" y="52884"/>
                    <a:pt x="16471" y="52777"/>
                    <a:pt x="16486" y="52655"/>
                  </a:cubicBezTo>
                  <a:cubicBezTo>
                    <a:pt x="16547" y="52244"/>
                    <a:pt x="16593" y="51817"/>
                    <a:pt x="16654" y="51406"/>
                  </a:cubicBezTo>
                  <a:cubicBezTo>
                    <a:pt x="16715" y="50995"/>
                    <a:pt x="16806" y="50599"/>
                    <a:pt x="16897" y="50202"/>
                  </a:cubicBezTo>
                  <a:cubicBezTo>
                    <a:pt x="16913" y="50126"/>
                    <a:pt x="16928" y="50050"/>
                    <a:pt x="16958" y="49989"/>
                  </a:cubicBezTo>
                  <a:cubicBezTo>
                    <a:pt x="16958" y="49974"/>
                    <a:pt x="16958" y="49959"/>
                    <a:pt x="16958" y="49943"/>
                  </a:cubicBezTo>
                  <a:cubicBezTo>
                    <a:pt x="17004" y="49898"/>
                    <a:pt x="17035" y="49852"/>
                    <a:pt x="17065" y="49806"/>
                  </a:cubicBezTo>
                  <a:lnTo>
                    <a:pt x="17095" y="49791"/>
                  </a:lnTo>
                  <a:cubicBezTo>
                    <a:pt x="17126" y="49761"/>
                    <a:pt x="17172" y="49730"/>
                    <a:pt x="17217" y="49700"/>
                  </a:cubicBezTo>
                  <a:cubicBezTo>
                    <a:pt x="17248" y="49669"/>
                    <a:pt x="17278" y="49654"/>
                    <a:pt x="17309" y="49623"/>
                  </a:cubicBezTo>
                  <a:cubicBezTo>
                    <a:pt x="17385" y="49578"/>
                    <a:pt x="17461" y="49532"/>
                    <a:pt x="17537" y="49486"/>
                  </a:cubicBezTo>
                  <a:cubicBezTo>
                    <a:pt x="17613" y="49456"/>
                    <a:pt x="17690" y="49410"/>
                    <a:pt x="17751" y="49364"/>
                  </a:cubicBezTo>
                  <a:cubicBezTo>
                    <a:pt x="17827" y="49319"/>
                    <a:pt x="17903" y="49273"/>
                    <a:pt x="17979" y="49227"/>
                  </a:cubicBezTo>
                  <a:cubicBezTo>
                    <a:pt x="18055" y="49182"/>
                    <a:pt x="18131" y="49121"/>
                    <a:pt x="18192" y="49075"/>
                  </a:cubicBezTo>
                  <a:cubicBezTo>
                    <a:pt x="18269" y="49029"/>
                    <a:pt x="18345" y="48968"/>
                    <a:pt x="18421" y="48907"/>
                  </a:cubicBezTo>
                  <a:cubicBezTo>
                    <a:pt x="18497" y="48846"/>
                    <a:pt x="18573" y="48785"/>
                    <a:pt x="18665" y="48725"/>
                  </a:cubicBezTo>
                  <a:cubicBezTo>
                    <a:pt x="18832" y="48603"/>
                    <a:pt x="19000" y="48511"/>
                    <a:pt x="19152" y="48374"/>
                  </a:cubicBezTo>
                  <a:cubicBezTo>
                    <a:pt x="19198" y="48344"/>
                    <a:pt x="19228" y="48298"/>
                    <a:pt x="19274" y="48267"/>
                  </a:cubicBezTo>
                  <a:cubicBezTo>
                    <a:pt x="19305" y="48237"/>
                    <a:pt x="19350" y="48191"/>
                    <a:pt x="19381" y="48161"/>
                  </a:cubicBezTo>
                  <a:cubicBezTo>
                    <a:pt x="19442" y="48085"/>
                    <a:pt x="19503" y="48024"/>
                    <a:pt x="19579" y="47947"/>
                  </a:cubicBezTo>
                  <a:cubicBezTo>
                    <a:pt x="19579" y="47947"/>
                    <a:pt x="19579" y="47932"/>
                    <a:pt x="19594" y="47932"/>
                  </a:cubicBezTo>
                  <a:cubicBezTo>
                    <a:pt x="19640" y="47947"/>
                    <a:pt x="19686" y="47963"/>
                    <a:pt x="19747" y="47963"/>
                  </a:cubicBezTo>
                  <a:cubicBezTo>
                    <a:pt x="19807" y="47978"/>
                    <a:pt x="19868" y="47993"/>
                    <a:pt x="19929" y="47993"/>
                  </a:cubicBezTo>
                  <a:cubicBezTo>
                    <a:pt x="20021" y="47993"/>
                    <a:pt x="20127" y="47993"/>
                    <a:pt x="20234" y="47978"/>
                  </a:cubicBezTo>
                  <a:cubicBezTo>
                    <a:pt x="20341" y="47963"/>
                    <a:pt x="20432" y="47947"/>
                    <a:pt x="20524" y="47917"/>
                  </a:cubicBezTo>
                  <a:cubicBezTo>
                    <a:pt x="20630" y="47871"/>
                    <a:pt x="20722" y="47826"/>
                    <a:pt x="20813" y="47780"/>
                  </a:cubicBezTo>
                  <a:cubicBezTo>
                    <a:pt x="20904" y="47749"/>
                    <a:pt x="20996" y="47688"/>
                    <a:pt x="21057" y="47612"/>
                  </a:cubicBezTo>
                  <a:cubicBezTo>
                    <a:pt x="21103" y="47582"/>
                    <a:pt x="21133" y="47536"/>
                    <a:pt x="21163" y="47506"/>
                  </a:cubicBezTo>
                  <a:cubicBezTo>
                    <a:pt x="21194" y="47460"/>
                    <a:pt x="21224" y="47414"/>
                    <a:pt x="21255" y="47353"/>
                  </a:cubicBezTo>
                  <a:cubicBezTo>
                    <a:pt x="21285" y="47292"/>
                    <a:pt x="21301" y="47216"/>
                    <a:pt x="21316" y="47155"/>
                  </a:cubicBezTo>
                  <a:cubicBezTo>
                    <a:pt x="21316" y="47033"/>
                    <a:pt x="21270" y="46896"/>
                    <a:pt x="21194" y="46820"/>
                  </a:cubicBezTo>
                  <a:cubicBezTo>
                    <a:pt x="21118" y="46729"/>
                    <a:pt x="21011" y="46668"/>
                    <a:pt x="20904" y="46652"/>
                  </a:cubicBezTo>
                  <a:cubicBezTo>
                    <a:pt x="20867" y="46646"/>
                    <a:pt x="20829" y="46642"/>
                    <a:pt x="20791" y="46642"/>
                  </a:cubicBezTo>
                  <a:cubicBezTo>
                    <a:pt x="20737" y="46642"/>
                    <a:pt x="20684" y="46650"/>
                    <a:pt x="20630" y="46668"/>
                  </a:cubicBezTo>
                  <a:cubicBezTo>
                    <a:pt x="20584" y="46683"/>
                    <a:pt x="20524" y="46698"/>
                    <a:pt x="20478" y="46729"/>
                  </a:cubicBezTo>
                  <a:cubicBezTo>
                    <a:pt x="20432" y="46759"/>
                    <a:pt x="20386" y="46790"/>
                    <a:pt x="20341" y="46805"/>
                  </a:cubicBezTo>
                  <a:cubicBezTo>
                    <a:pt x="20265" y="46866"/>
                    <a:pt x="20188" y="46927"/>
                    <a:pt x="20112" y="46988"/>
                  </a:cubicBezTo>
                  <a:cubicBezTo>
                    <a:pt x="20036" y="47049"/>
                    <a:pt x="19945" y="47110"/>
                    <a:pt x="19884" y="47186"/>
                  </a:cubicBezTo>
                  <a:cubicBezTo>
                    <a:pt x="19807" y="47262"/>
                    <a:pt x="19731" y="47338"/>
                    <a:pt x="19670" y="47414"/>
                  </a:cubicBezTo>
                  <a:cubicBezTo>
                    <a:pt x="19609" y="47490"/>
                    <a:pt x="19548" y="47567"/>
                    <a:pt x="19487" y="47643"/>
                  </a:cubicBezTo>
                  <a:cubicBezTo>
                    <a:pt x="19411" y="47719"/>
                    <a:pt x="19320" y="47795"/>
                    <a:pt x="19244" y="47887"/>
                  </a:cubicBezTo>
                  <a:cubicBezTo>
                    <a:pt x="19183" y="47963"/>
                    <a:pt x="19107" y="48039"/>
                    <a:pt x="19015" y="48115"/>
                  </a:cubicBezTo>
                  <a:cubicBezTo>
                    <a:pt x="19000" y="48130"/>
                    <a:pt x="18985" y="48146"/>
                    <a:pt x="18969" y="48161"/>
                  </a:cubicBezTo>
                  <a:cubicBezTo>
                    <a:pt x="18924" y="48191"/>
                    <a:pt x="18893" y="48222"/>
                    <a:pt x="18848" y="48252"/>
                  </a:cubicBezTo>
                  <a:cubicBezTo>
                    <a:pt x="18817" y="48283"/>
                    <a:pt x="18771" y="48313"/>
                    <a:pt x="18726" y="48328"/>
                  </a:cubicBezTo>
                  <a:cubicBezTo>
                    <a:pt x="18650" y="48389"/>
                    <a:pt x="18558" y="48450"/>
                    <a:pt x="18482" y="48496"/>
                  </a:cubicBezTo>
                  <a:cubicBezTo>
                    <a:pt x="18406" y="48557"/>
                    <a:pt x="18314" y="48618"/>
                    <a:pt x="18238" y="48679"/>
                  </a:cubicBezTo>
                  <a:cubicBezTo>
                    <a:pt x="18177" y="48740"/>
                    <a:pt x="18101" y="48801"/>
                    <a:pt x="18025" y="48862"/>
                  </a:cubicBezTo>
                  <a:cubicBezTo>
                    <a:pt x="17949" y="48923"/>
                    <a:pt x="17857" y="48999"/>
                    <a:pt x="17781" y="49060"/>
                  </a:cubicBezTo>
                  <a:cubicBezTo>
                    <a:pt x="17629" y="49166"/>
                    <a:pt x="17476" y="49288"/>
                    <a:pt x="17324" y="49410"/>
                  </a:cubicBezTo>
                  <a:cubicBezTo>
                    <a:pt x="17233" y="49471"/>
                    <a:pt x="17156" y="49547"/>
                    <a:pt x="17065" y="49608"/>
                  </a:cubicBezTo>
                  <a:cubicBezTo>
                    <a:pt x="17065" y="49623"/>
                    <a:pt x="17050" y="49623"/>
                    <a:pt x="17035" y="49639"/>
                  </a:cubicBezTo>
                  <a:cubicBezTo>
                    <a:pt x="17065" y="49547"/>
                    <a:pt x="17095" y="49441"/>
                    <a:pt x="17126" y="49349"/>
                  </a:cubicBezTo>
                  <a:cubicBezTo>
                    <a:pt x="17202" y="49151"/>
                    <a:pt x="17263" y="48968"/>
                    <a:pt x="17339" y="48770"/>
                  </a:cubicBezTo>
                  <a:cubicBezTo>
                    <a:pt x="17415" y="48572"/>
                    <a:pt x="17492" y="48374"/>
                    <a:pt x="17553" y="48176"/>
                  </a:cubicBezTo>
                  <a:cubicBezTo>
                    <a:pt x="17659" y="47993"/>
                    <a:pt x="17766" y="47795"/>
                    <a:pt x="17872" y="47612"/>
                  </a:cubicBezTo>
                  <a:cubicBezTo>
                    <a:pt x="17949" y="47521"/>
                    <a:pt x="18010" y="47414"/>
                    <a:pt x="18071" y="47308"/>
                  </a:cubicBezTo>
                  <a:lnTo>
                    <a:pt x="18086" y="47308"/>
                  </a:lnTo>
                  <a:cubicBezTo>
                    <a:pt x="18147" y="47201"/>
                    <a:pt x="18223" y="47094"/>
                    <a:pt x="18299" y="46988"/>
                  </a:cubicBezTo>
                  <a:cubicBezTo>
                    <a:pt x="18360" y="46896"/>
                    <a:pt x="18421" y="46805"/>
                    <a:pt x="18482" y="46713"/>
                  </a:cubicBezTo>
                  <a:cubicBezTo>
                    <a:pt x="18497" y="46698"/>
                    <a:pt x="18497" y="46698"/>
                    <a:pt x="18512" y="46683"/>
                  </a:cubicBezTo>
                  <a:cubicBezTo>
                    <a:pt x="18543" y="46668"/>
                    <a:pt x="18573" y="46652"/>
                    <a:pt x="18589" y="46637"/>
                  </a:cubicBezTo>
                  <a:cubicBezTo>
                    <a:pt x="18619" y="46622"/>
                    <a:pt x="18650" y="46591"/>
                    <a:pt x="18665" y="46576"/>
                  </a:cubicBezTo>
                  <a:cubicBezTo>
                    <a:pt x="18695" y="46561"/>
                    <a:pt x="18741" y="46531"/>
                    <a:pt x="18771" y="46500"/>
                  </a:cubicBezTo>
                  <a:cubicBezTo>
                    <a:pt x="18832" y="46454"/>
                    <a:pt x="18909" y="46393"/>
                    <a:pt x="18969" y="46332"/>
                  </a:cubicBezTo>
                  <a:cubicBezTo>
                    <a:pt x="19107" y="46226"/>
                    <a:pt x="19228" y="46104"/>
                    <a:pt x="19350" y="45982"/>
                  </a:cubicBezTo>
                  <a:cubicBezTo>
                    <a:pt x="19427" y="45891"/>
                    <a:pt x="19503" y="45799"/>
                    <a:pt x="19579" y="45693"/>
                  </a:cubicBezTo>
                  <a:cubicBezTo>
                    <a:pt x="19640" y="45616"/>
                    <a:pt x="19701" y="45525"/>
                    <a:pt x="19777" y="45449"/>
                  </a:cubicBezTo>
                  <a:cubicBezTo>
                    <a:pt x="19838" y="45357"/>
                    <a:pt x="19914" y="45266"/>
                    <a:pt x="19975" y="45190"/>
                  </a:cubicBezTo>
                  <a:cubicBezTo>
                    <a:pt x="20051" y="45098"/>
                    <a:pt x="20127" y="45007"/>
                    <a:pt x="20219" y="44916"/>
                  </a:cubicBezTo>
                  <a:lnTo>
                    <a:pt x="20204" y="44916"/>
                  </a:lnTo>
                  <a:cubicBezTo>
                    <a:pt x="20219" y="44900"/>
                    <a:pt x="20234" y="44885"/>
                    <a:pt x="20249" y="44870"/>
                  </a:cubicBezTo>
                  <a:cubicBezTo>
                    <a:pt x="20249" y="44870"/>
                    <a:pt x="20249" y="44885"/>
                    <a:pt x="20249" y="44885"/>
                  </a:cubicBezTo>
                  <a:cubicBezTo>
                    <a:pt x="20325" y="44778"/>
                    <a:pt x="20417" y="44687"/>
                    <a:pt x="20508" y="44596"/>
                  </a:cubicBezTo>
                  <a:cubicBezTo>
                    <a:pt x="20600" y="44489"/>
                    <a:pt x="20676" y="44398"/>
                    <a:pt x="20767" y="44291"/>
                  </a:cubicBezTo>
                  <a:cubicBezTo>
                    <a:pt x="20828" y="44199"/>
                    <a:pt x="20889" y="44108"/>
                    <a:pt x="20950" y="44017"/>
                  </a:cubicBezTo>
                  <a:cubicBezTo>
                    <a:pt x="21011" y="43910"/>
                    <a:pt x="21072" y="43819"/>
                    <a:pt x="21133" y="43727"/>
                  </a:cubicBezTo>
                  <a:cubicBezTo>
                    <a:pt x="21163" y="43681"/>
                    <a:pt x="21194" y="43651"/>
                    <a:pt x="21224" y="43605"/>
                  </a:cubicBezTo>
                  <a:cubicBezTo>
                    <a:pt x="21285" y="43544"/>
                    <a:pt x="21331" y="43483"/>
                    <a:pt x="21392" y="43422"/>
                  </a:cubicBezTo>
                  <a:lnTo>
                    <a:pt x="21407" y="43407"/>
                  </a:lnTo>
                  <a:cubicBezTo>
                    <a:pt x="21407" y="43392"/>
                    <a:pt x="21422" y="43392"/>
                    <a:pt x="21422" y="43377"/>
                  </a:cubicBezTo>
                  <a:cubicBezTo>
                    <a:pt x="21422" y="43377"/>
                    <a:pt x="21438" y="43377"/>
                    <a:pt x="21438" y="43361"/>
                  </a:cubicBezTo>
                  <a:lnTo>
                    <a:pt x="21453" y="43361"/>
                  </a:lnTo>
                  <a:cubicBezTo>
                    <a:pt x="21514" y="43270"/>
                    <a:pt x="21590" y="43194"/>
                    <a:pt x="21666" y="43118"/>
                  </a:cubicBezTo>
                  <a:cubicBezTo>
                    <a:pt x="21742" y="43042"/>
                    <a:pt x="21834" y="42965"/>
                    <a:pt x="21910" y="42889"/>
                  </a:cubicBezTo>
                  <a:cubicBezTo>
                    <a:pt x="21925" y="42874"/>
                    <a:pt x="21940" y="42859"/>
                    <a:pt x="21956" y="42843"/>
                  </a:cubicBezTo>
                  <a:lnTo>
                    <a:pt x="21971" y="42843"/>
                  </a:lnTo>
                  <a:cubicBezTo>
                    <a:pt x="22108" y="42722"/>
                    <a:pt x="22245" y="42615"/>
                    <a:pt x="22398" y="42493"/>
                  </a:cubicBezTo>
                  <a:cubicBezTo>
                    <a:pt x="22458" y="42432"/>
                    <a:pt x="22535" y="42386"/>
                    <a:pt x="22596" y="42325"/>
                  </a:cubicBezTo>
                  <a:cubicBezTo>
                    <a:pt x="22672" y="42264"/>
                    <a:pt x="22748" y="42204"/>
                    <a:pt x="22809" y="42143"/>
                  </a:cubicBezTo>
                  <a:cubicBezTo>
                    <a:pt x="22839" y="42112"/>
                    <a:pt x="22870" y="42082"/>
                    <a:pt x="22916" y="42036"/>
                  </a:cubicBezTo>
                  <a:cubicBezTo>
                    <a:pt x="22946" y="42005"/>
                    <a:pt x="22977" y="41975"/>
                    <a:pt x="23007" y="41929"/>
                  </a:cubicBezTo>
                  <a:cubicBezTo>
                    <a:pt x="23037" y="41899"/>
                    <a:pt x="23068" y="41868"/>
                    <a:pt x="23098" y="41823"/>
                  </a:cubicBezTo>
                  <a:cubicBezTo>
                    <a:pt x="23129" y="41792"/>
                    <a:pt x="23159" y="41762"/>
                    <a:pt x="23175" y="41731"/>
                  </a:cubicBezTo>
                  <a:cubicBezTo>
                    <a:pt x="23281" y="41594"/>
                    <a:pt x="23388" y="41442"/>
                    <a:pt x="23479" y="41274"/>
                  </a:cubicBezTo>
                  <a:cubicBezTo>
                    <a:pt x="23525" y="41198"/>
                    <a:pt x="23571" y="41122"/>
                    <a:pt x="23616" y="41046"/>
                  </a:cubicBezTo>
                  <a:cubicBezTo>
                    <a:pt x="23647" y="40954"/>
                    <a:pt x="23693" y="40878"/>
                    <a:pt x="23723" y="40787"/>
                  </a:cubicBezTo>
                  <a:cubicBezTo>
                    <a:pt x="23754" y="40710"/>
                    <a:pt x="23769" y="40634"/>
                    <a:pt x="23799" y="40573"/>
                  </a:cubicBezTo>
                  <a:cubicBezTo>
                    <a:pt x="23814" y="40482"/>
                    <a:pt x="23845" y="40406"/>
                    <a:pt x="23860" y="40330"/>
                  </a:cubicBezTo>
                  <a:cubicBezTo>
                    <a:pt x="23891" y="40177"/>
                    <a:pt x="23936" y="40025"/>
                    <a:pt x="23982" y="39872"/>
                  </a:cubicBezTo>
                  <a:cubicBezTo>
                    <a:pt x="23997" y="39781"/>
                    <a:pt x="24028" y="39690"/>
                    <a:pt x="24058" y="39598"/>
                  </a:cubicBezTo>
                  <a:cubicBezTo>
                    <a:pt x="24074" y="39522"/>
                    <a:pt x="24104" y="39446"/>
                    <a:pt x="24134" y="39370"/>
                  </a:cubicBezTo>
                  <a:cubicBezTo>
                    <a:pt x="24150" y="39324"/>
                    <a:pt x="24150" y="39263"/>
                    <a:pt x="24165" y="39217"/>
                  </a:cubicBezTo>
                  <a:cubicBezTo>
                    <a:pt x="24180" y="39172"/>
                    <a:pt x="24195" y="39126"/>
                    <a:pt x="24195" y="39080"/>
                  </a:cubicBezTo>
                  <a:cubicBezTo>
                    <a:pt x="24211" y="39004"/>
                    <a:pt x="24226" y="38913"/>
                    <a:pt x="24226" y="38821"/>
                  </a:cubicBezTo>
                  <a:cubicBezTo>
                    <a:pt x="24241" y="38745"/>
                    <a:pt x="24241" y="38699"/>
                    <a:pt x="24241" y="38654"/>
                  </a:cubicBezTo>
                  <a:cubicBezTo>
                    <a:pt x="24226" y="38471"/>
                    <a:pt x="24195" y="38303"/>
                    <a:pt x="24165" y="38120"/>
                  </a:cubicBezTo>
                  <a:cubicBezTo>
                    <a:pt x="24134" y="37937"/>
                    <a:pt x="24104" y="37755"/>
                    <a:pt x="24074" y="37572"/>
                  </a:cubicBezTo>
                  <a:cubicBezTo>
                    <a:pt x="24074" y="37572"/>
                    <a:pt x="24074" y="37587"/>
                    <a:pt x="24074" y="37587"/>
                  </a:cubicBezTo>
                  <a:cubicBezTo>
                    <a:pt x="24058" y="37526"/>
                    <a:pt x="24058" y="37480"/>
                    <a:pt x="24043" y="37435"/>
                  </a:cubicBezTo>
                  <a:cubicBezTo>
                    <a:pt x="24028" y="37343"/>
                    <a:pt x="23997" y="37252"/>
                    <a:pt x="23982" y="37160"/>
                  </a:cubicBezTo>
                  <a:cubicBezTo>
                    <a:pt x="23967" y="37084"/>
                    <a:pt x="23952" y="36993"/>
                    <a:pt x="23936" y="36917"/>
                  </a:cubicBezTo>
                  <a:cubicBezTo>
                    <a:pt x="23906" y="36734"/>
                    <a:pt x="23875" y="36551"/>
                    <a:pt x="23830" y="36383"/>
                  </a:cubicBezTo>
                  <a:cubicBezTo>
                    <a:pt x="23814" y="36292"/>
                    <a:pt x="23784" y="36216"/>
                    <a:pt x="23769" y="36124"/>
                  </a:cubicBezTo>
                  <a:cubicBezTo>
                    <a:pt x="23769" y="36079"/>
                    <a:pt x="23754" y="36048"/>
                    <a:pt x="23738" y="36003"/>
                  </a:cubicBezTo>
                  <a:cubicBezTo>
                    <a:pt x="23738" y="35972"/>
                    <a:pt x="23723" y="35957"/>
                    <a:pt x="23708" y="35942"/>
                  </a:cubicBezTo>
                  <a:cubicBezTo>
                    <a:pt x="23693" y="35926"/>
                    <a:pt x="23662" y="35911"/>
                    <a:pt x="23647" y="35911"/>
                  </a:cubicBezTo>
                  <a:cubicBezTo>
                    <a:pt x="23616" y="35911"/>
                    <a:pt x="23601" y="35926"/>
                    <a:pt x="23571" y="35942"/>
                  </a:cubicBezTo>
                  <a:cubicBezTo>
                    <a:pt x="23495" y="35972"/>
                    <a:pt x="23434" y="36018"/>
                    <a:pt x="23357" y="36063"/>
                  </a:cubicBezTo>
                  <a:cubicBezTo>
                    <a:pt x="23281" y="36109"/>
                    <a:pt x="23205" y="36155"/>
                    <a:pt x="23129" y="36201"/>
                  </a:cubicBezTo>
                  <a:cubicBezTo>
                    <a:pt x="22961" y="36292"/>
                    <a:pt x="22824" y="36399"/>
                    <a:pt x="22672" y="36505"/>
                  </a:cubicBezTo>
                  <a:cubicBezTo>
                    <a:pt x="22535" y="36612"/>
                    <a:pt x="22382" y="36734"/>
                    <a:pt x="22260" y="36856"/>
                  </a:cubicBezTo>
                  <a:cubicBezTo>
                    <a:pt x="22184" y="36917"/>
                    <a:pt x="22123" y="36993"/>
                    <a:pt x="22062" y="37054"/>
                  </a:cubicBezTo>
                  <a:cubicBezTo>
                    <a:pt x="22001" y="37130"/>
                    <a:pt x="21956" y="37191"/>
                    <a:pt x="21895" y="37267"/>
                  </a:cubicBezTo>
                  <a:cubicBezTo>
                    <a:pt x="21849" y="37343"/>
                    <a:pt x="21788" y="37419"/>
                    <a:pt x="21742" y="37480"/>
                  </a:cubicBezTo>
                  <a:cubicBezTo>
                    <a:pt x="21681" y="37557"/>
                    <a:pt x="21636" y="37633"/>
                    <a:pt x="21575" y="37724"/>
                  </a:cubicBezTo>
                  <a:cubicBezTo>
                    <a:pt x="21483" y="37861"/>
                    <a:pt x="21377" y="38014"/>
                    <a:pt x="21270" y="38166"/>
                  </a:cubicBezTo>
                  <a:cubicBezTo>
                    <a:pt x="21179" y="38318"/>
                    <a:pt x="21087" y="38471"/>
                    <a:pt x="21011" y="38638"/>
                  </a:cubicBezTo>
                  <a:cubicBezTo>
                    <a:pt x="20920" y="38791"/>
                    <a:pt x="20843" y="38958"/>
                    <a:pt x="20767" y="39126"/>
                  </a:cubicBezTo>
                  <a:cubicBezTo>
                    <a:pt x="20691" y="39278"/>
                    <a:pt x="20615" y="39446"/>
                    <a:pt x="20554" y="39613"/>
                  </a:cubicBezTo>
                  <a:cubicBezTo>
                    <a:pt x="20554" y="39613"/>
                    <a:pt x="20554" y="39613"/>
                    <a:pt x="20554" y="39629"/>
                  </a:cubicBezTo>
                  <a:cubicBezTo>
                    <a:pt x="20554" y="39639"/>
                    <a:pt x="20547" y="39650"/>
                    <a:pt x="20542" y="39660"/>
                  </a:cubicBezTo>
                  <a:lnTo>
                    <a:pt x="20542" y="39660"/>
                  </a:lnTo>
                  <a:cubicBezTo>
                    <a:pt x="20545" y="39659"/>
                    <a:pt x="20548" y="39659"/>
                    <a:pt x="20554" y="39659"/>
                  </a:cubicBezTo>
                  <a:cubicBezTo>
                    <a:pt x="20493" y="39796"/>
                    <a:pt x="20463" y="39933"/>
                    <a:pt x="20432" y="40071"/>
                  </a:cubicBezTo>
                  <a:cubicBezTo>
                    <a:pt x="20402" y="40208"/>
                    <a:pt x="20402" y="40345"/>
                    <a:pt x="20386" y="40482"/>
                  </a:cubicBezTo>
                  <a:cubicBezTo>
                    <a:pt x="20371" y="40665"/>
                    <a:pt x="20356" y="40848"/>
                    <a:pt x="20356" y="41030"/>
                  </a:cubicBezTo>
                  <a:cubicBezTo>
                    <a:pt x="20371" y="41122"/>
                    <a:pt x="20371" y="41213"/>
                    <a:pt x="20386" y="41289"/>
                  </a:cubicBezTo>
                  <a:lnTo>
                    <a:pt x="20417" y="41564"/>
                  </a:lnTo>
                  <a:cubicBezTo>
                    <a:pt x="20447" y="41746"/>
                    <a:pt x="20463" y="41914"/>
                    <a:pt x="20493" y="42082"/>
                  </a:cubicBezTo>
                  <a:cubicBezTo>
                    <a:pt x="20508" y="42264"/>
                    <a:pt x="20539" y="42447"/>
                    <a:pt x="20569" y="42615"/>
                  </a:cubicBezTo>
                  <a:cubicBezTo>
                    <a:pt x="20584" y="42798"/>
                    <a:pt x="20615" y="42965"/>
                    <a:pt x="20645" y="43148"/>
                  </a:cubicBezTo>
                  <a:cubicBezTo>
                    <a:pt x="20645" y="43240"/>
                    <a:pt x="20661" y="43331"/>
                    <a:pt x="20676" y="43422"/>
                  </a:cubicBezTo>
                  <a:cubicBezTo>
                    <a:pt x="20676" y="43468"/>
                    <a:pt x="20691" y="43514"/>
                    <a:pt x="20691" y="43560"/>
                  </a:cubicBezTo>
                  <a:cubicBezTo>
                    <a:pt x="20691" y="43605"/>
                    <a:pt x="20691" y="43651"/>
                    <a:pt x="20691" y="43681"/>
                  </a:cubicBezTo>
                  <a:cubicBezTo>
                    <a:pt x="20691" y="43712"/>
                    <a:pt x="20691" y="43742"/>
                    <a:pt x="20691" y="43773"/>
                  </a:cubicBezTo>
                  <a:cubicBezTo>
                    <a:pt x="20691" y="43788"/>
                    <a:pt x="20691" y="43819"/>
                    <a:pt x="20691" y="43849"/>
                  </a:cubicBezTo>
                  <a:cubicBezTo>
                    <a:pt x="20691" y="43870"/>
                    <a:pt x="20691" y="43885"/>
                    <a:pt x="20691" y="43910"/>
                  </a:cubicBezTo>
                  <a:cubicBezTo>
                    <a:pt x="20676" y="43925"/>
                    <a:pt x="20676" y="43940"/>
                    <a:pt x="20676" y="43956"/>
                  </a:cubicBezTo>
                  <a:cubicBezTo>
                    <a:pt x="20645" y="44001"/>
                    <a:pt x="20615" y="44047"/>
                    <a:pt x="20569" y="44093"/>
                  </a:cubicBezTo>
                  <a:cubicBezTo>
                    <a:pt x="20524" y="44154"/>
                    <a:pt x="20478" y="44215"/>
                    <a:pt x="20432" y="44276"/>
                  </a:cubicBezTo>
                  <a:cubicBezTo>
                    <a:pt x="20310" y="44398"/>
                    <a:pt x="20188" y="44535"/>
                    <a:pt x="20082" y="44657"/>
                  </a:cubicBezTo>
                  <a:cubicBezTo>
                    <a:pt x="19929" y="44824"/>
                    <a:pt x="19777" y="44992"/>
                    <a:pt x="19640" y="45175"/>
                  </a:cubicBezTo>
                  <a:cubicBezTo>
                    <a:pt x="19579" y="45266"/>
                    <a:pt x="19503" y="45357"/>
                    <a:pt x="19427" y="45464"/>
                  </a:cubicBezTo>
                  <a:cubicBezTo>
                    <a:pt x="19366" y="45540"/>
                    <a:pt x="19305" y="45632"/>
                    <a:pt x="19228" y="45723"/>
                  </a:cubicBezTo>
                  <a:cubicBezTo>
                    <a:pt x="19198" y="45738"/>
                    <a:pt x="19183" y="45769"/>
                    <a:pt x="19152" y="45799"/>
                  </a:cubicBezTo>
                  <a:cubicBezTo>
                    <a:pt x="19152" y="45814"/>
                    <a:pt x="19152" y="45814"/>
                    <a:pt x="19137" y="45814"/>
                  </a:cubicBezTo>
                  <a:cubicBezTo>
                    <a:pt x="19107" y="45860"/>
                    <a:pt x="19061" y="45906"/>
                    <a:pt x="19015" y="45952"/>
                  </a:cubicBezTo>
                  <a:cubicBezTo>
                    <a:pt x="18969" y="45982"/>
                    <a:pt x="18924" y="46028"/>
                    <a:pt x="18878" y="46073"/>
                  </a:cubicBezTo>
                  <a:cubicBezTo>
                    <a:pt x="18787" y="46165"/>
                    <a:pt x="18695" y="46241"/>
                    <a:pt x="18589" y="46332"/>
                  </a:cubicBezTo>
                  <a:cubicBezTo>
                    <a:pt x="18543" y="46363"/>
                    <a:pt x="18497" y="46409"/>
                    <a:pt x="18451" y="46439"/>
                  </a:cubicBezTo>
                  <a:cubicBezTo>
                    <a:pt x="18436" y="46454"/>
                    <a:pt x="18421" y="46470"/>
                    <a:pt x="18406" y="46485"/>
                  </a:cubicBezTo>
                  <a:cubicBezTo>
                    <a:pt x="18375" y="46500"/>
                    <a:pt x="18360" y="46515"/>
                    <a:pt x="18345" y="46531"/>
                  </a:cubicBezTo>
                  <a:cubicBezTo>
                    <a:pt x="18330" y="46576"/>
                    <a:pt x="18299" y="46607"/>
                    <a:pt x="18284" y="46637"/>
                  </a:cubicBezTo>
                  <a:cubicBezTo>
                    <a:pt x="18253" y="46683"/>
                    <a:pt x="18223" y="46729"/>
                    <a:pt x="18192" y="46774"/>
                  </a:cubicBezTo>
                  <a:cubicBezTo>
                    <a:pt x="18147" y="46835"/>
                    <a:pt x="18116" y="46911"/>
                    <a:pt x="18071" y="46972"/>
                  </a:cubicBezTo>
                  <a:cubicBezTo>
                    <a:pt x="18010" y="47064"/>
                    <a:pt x="17949" y="47140"/>
                    <a:pt x="17888" y="47231"/>
                  </a:cubicBezTo>
                  <a:lnTo>
                    <a:pt x="17827" y="47338"/>
                  </a:lnTo>
                  <a:cubicBezTo>
                    <a:pt x="17918" y="47018"/>
                    <a:pt x="17994" y="46683"/>
                    <a:pt x="18086" y="46348"/>
                  </a:cubicBezTo>
                  <a:cubicBezTo>
                    <a:pt x="18147" y="46134"/>
                    <a:pt x="18192" y="45921"/>
                    <a:pt x="18238" y="45708"/>
                  </a:cubicBezTo>
                  <a:cubicBezTo>
                    <a:pt x="18269" y="45525"/>
                    <a:pt x="18299" y="45327"/>
                    <a:pt x="18314" y="45129"/>
                  </a:cubicBezTo>
                  <a:cubicBezTo>
                    <a:pt x="18345" y="44931"/>
                    <a:pt x="18360" y="44717"/>
                    <a:pt x="18375" y="44519"/>
                  </a:cubicBezTo>
                  <a:cubicBezTo>
                    <a:pt x="18391" y="44321"/>
                    <a:pt x="18421" y="44123"/>
                    <a:pt x="18436" y="43925"/>
                  </a:cubicBezTo>
                  <a:cubicBezTo>
                    <a:pt x="18436" y="43819"/>
                    <a:pt x="18436" y="43712"/>
                    <a:pt x="18451" y="43605"/>
                  </a:cubicBezTo>
                  <a:cubicBezTo>
                    <a:pt x="18451" y="43499"/>
                    <a:pt x="18451" y="43392"/>
                    <a:pt x="18436" y="43301"/>
                  </a:cubicBezTo>
                  <a:cubicBezTo>
                    <a:pt x="18436" y="43087"/>
                    <a:pt x="18421" y="42889"/>
                    <a:pt x="18421" y="42691"/>
                  </a:cubicBezTo>
                  <a:lnTo>
                    <a:pt x="18421" y="42661"/>
                  </a:lnTo>
                  <a:lnTo>
                    <a:pt x="18421" y="42645"/>
                  </a:lnTo>
                  <a:lnTo>
                    <a:pt x="18421" y="42630"/>
                  </a:lnTo>
                  <a:cubicBezTo>
                    <a:pt x="18421" y="42600"/>
                    <a:pt x="18421" y="42584"/>
                    <a:pt x="18421" y="42554"/>
                  </a:cubicBezTo>
                  <a:cubicBezTo>
                    <a:pt x="18421" y="42402"/>
                    <a:pt x="18406" y="42234"/>
                    <a:pt x="18406" y="42066"/>
                  </a:cubicBezTo>
                  <a:cubicBezTo>
                    <a:pt x="18406" y="41868"/>
                    <a:pt x="18406" y="41670"/>
                    <a:pt x="18421" y="41472"/>
                  </a:cubicBezTo>
                  <a:cubicBezTo>
                    <a:pt x="18421" y="41259"/>
                    <a:pt x="18421" y="41061"/>
                    <a:pt x="18421" y="40848"/>
                  </a:cubicBezTo>
                  <a:cubicBezTo>
                    <a:pt x="18421" y="40649"/>
                    <a:pt x="18391" y="40451"/>
                    <a:pt x="18391" y="40253"/>
                  </a:cubicBezTo>
                  <a:cubicBezTo>
                    <a:pt x="18375" y="40055"/>
                    <a:pt x="18360" y="39857"/>
                    <a:pt x="18345" y="39659"/>
                  </a:cubicBezTo>
                  <a:cubicBezTo>
                    <a:pt x="18330" y="39552"/>
                    <a:pt x="18314" y="39461"/>
                    <a:pt x="18299" y="39370"/>
                  </a:cubicBezTo>
                  <a:cubicBezTo>
                    <a:pt x="18299" y="39309"/>
                    <a:pt x="18299" y="39248"/>
                    <a:pt x="18314" y="39187"/>
                  </a:cubicBezTo>
                  <a:cubicBezTo>
                    <a:pt x="18314" y="39065"/>
                    <a:pt x="18330" y="38958"/>
                    <a:pt x="18330" y="38836"/>
                  </a:cubicBezTo>
                  <a:cubicBezTo>
                    <a:pt x="18345" y="38715"/>
                    <a:pt x="18345" y="38593"/>
                    <a:pt x="18360" y="38486"/>
                  </a:cubicBezTo>
                  <a:cubicBezTo>
                    <a:pt x="18360" y="38364"/>
                    <a:pt x="18375" y="38257"/>
                    <a:pt x="18391" y="38136"/>
                  </a:cubicBezTo>
                  <a:cubicBezTo>
                    <a:pt x="18406" y="38014"/>
                    <a:pt x="18421" y="37907"/>
                    <a:pt x="18436" y="37785"/>
                  </a:cubicBezTo>
                  <a:cubicBezTo>
                    <a:pt x="18451" y="37663"/>
                    <a:pt x="18467" y="37541"/>
                    <a:pt x="18497" y="37419"/>
                  </a:cubicBezTo>
                  <a:cubicBezTo>
                    <a:pt x="18512" y="37313"/>
                    <a:pt x="18528" y="37191"/>
                    <a:pt x="18558" y="37084"/>
                  </a:cubicBezTo>
                  <a:cubicBezTo>
                    <a:pt x="18573" y="36962"/>
                    <a:pt x="18589" y="36841"/>
                    <a:pt x="18619" y="36719"/>
                  </a:cubicBezTo>
                  <a:cubicBezTo>
                    <a:pt x="18634" y="36612"/>
                    <a:pt x="18665" y="36490"/>
                    <a:pt x="18680" y="36368"/>
                  </a:cubicBezTo>
                  <a:cubicBezTo>
                    <a:pt x="18695" y="36231"/>
                    <a:pt x="18710" y="36109"/>
                    <a:pt x="18726" y="35987"/>
                  </a:cubicBezTo>
                  <a:cubicBezTo>
                    <a:pt x="18741" y="35865"/>
                    <a:pt x="18756" y="35744"/>
                    <a:pt x="18756" y="35622"/>
                  </a:cubicBezTo>
                  <a:cubicBezTo>
                    <a:pt x="18771" y="35378"/>
                    <a:pt x="18771" y="35119"/>
                    <a:pt x="18771" y="34875"/>
                  </a:cubicBezTo>
                  <a:lnTo>
                    <a:pt x="18771" y="34845"/>
                  </a:lnTo>
                  <a:cubicBezTo>
                    <a:pt x="18771" y="34829"/>
                    <a:pt x="18756" y="34799"/>
                    <a:pt x="18756" y="34784"/>
                  </a:cubicBezTo>
                  <a:cubicBezTo>
                    <a:pt x="18756" y="34768"/>
                    <a:pt x="18756" y="34738"/>
                    <a:pt x="18756" y="34707"/>
                  </a:cubicBezTo>
                  <a:lnTo>
                    <a:pt x="18756" y="34692"/>
                  </a:lnTo>
                  <a:cubicBezTo>
                    <a:pt x="18756" y="34647"/>
                    <a:pt x="18756" y="34586"/>
                    <a:pt x="18756" y="34525"/>
                  </a:cubicBezTo>
                  <a:cubicBezTo>
                    <a:pt x="18756" y="34327"/>
                    <a:pt x="18756" y="34129"/>
                    <a:pt x="18756" y="33930"/>
                  </a:cubicBezTo>
                  <a:cubicBezTo>
                    <a:pt x="18756" y="33687"/>
                    <a:pt x="18756" y="33443"/>
                    <a:pt x="18756" y="33199"/>
                  </a:cubicBezTo>
                  <a:cubicBezTo>
                    <a:pt x="18756" y="32879"/>
                    <a:pt x="18680" y="32559"/>
                    <a:pt x="18512" y="32270"/>
                  </a:cubicBezTo>
                  <a:cubicBezTo>
                    <a:pt x="18436" y="32133"/>
                    <a:pt x="18345" y="32011"/>
                    <a:pt x="18223" y="31904"/>
                  </a:cubicBezTo>
                  <a:cubicBezTo>
                    <a:pt x="18192" y="31858"/>
                    <a:pt x="18147" y="31828"/>
                    <a:pt x="18101" y="31782"/>
                  </a:cubicBezTo>
                  <a:cubicBezTo>
                    <a:pt x="17918" y="31615"/>
                    <a:pt x="17720" y="31462"/>
                    <a:pt x="17537" y="31310"/>
                  </a:cubicBezTo>
                  <a:cubicBezTo>
                    <a:pt x="17446" y="31218"/>
                    <a:pt x="17354" y="31142"/>
                    <a:pt x="17263" y="31066"/>
                  </a:cubicBezTo>
                  <a:cubicBezTo>
                    <a:pt x="17156" y="30975"/>
                    <a:pt x="17035" y="30883"/>
                    <a:pt x="16928" y="30777"/>
                  </a:cubicBezTo>
                  <a:cubicBezTo>
                    <a:pt x="16867" y="30716"/>
                    <a:pt x="16806" y="30655"/>
                    <a:pt x="16745" y="30594"/>
                  </a:cubicBezTo>
                  <a:cubicBezTo>
                    <a:pt x="16669" y="30487"/>
                    <a:pt x="16593" y="30365"/>
                    <a:pt x="16516" y="30259"/>
                  </a:cubicBezTo>
                  <a:cubicBezTo>
                    <a:pt x="16471" y="30182"/>
                    <a:pt x="16425" y="30091"/>
                    <a:pt x="16379" y="30015"/>
                  </a:cubicBezTo>
                  <a:cubicBezTo>
                    <a:pt x="16334" y="29923"/>
                    <a:pt x="16288" y="29817"/>
                    <a:pt x="16242" y="29725"/>
                  </a:cubicBezTo>
                  <a:cubicBezTo>
                    <a:pt x="16212" y="29649"/>
                    <a:pt x="16166" y="29558"/>
                    <a:pt x="16120" y="29482"/>
                  </a:cubicBezTo>
                  <a:cubicBezTo>
                    <a:pt x="16075" y="29390"/>
                    <a:pt x="16029" y="29299"/>
                    <a:pt x="15998" y="29207"/>
                  </a:cubicBezTo>
                  <a:lnTo>
                    <a:pt x="15968" y="29146"/>
                  </a:lnTo>
                  <a:cubicBezTo>
                    <a:pt x="15953" y="29116"/>
                    <a:pt x="15938" y="29085"/>
                    <a:pt x="15907" y="29070"/>
                  </a:cubicBezTo>
                  <a:cubicBezTo>
                    <a:pt x="15892" y="29063"/>
                    <a:pt x="15877" y="29059"/>
                    <a:pt x="15863" y="29059"/>
                  </a:cubicBezTo>
                  <a:cubicBezTo>
                    <a:pt x="15850" y="29059"/>
                    <a:pt x="15838" y="29063"/>
                    <a:pt x="15831" y="29070"/>
                  </a:cubicBezTo>
                  <a:cubicBezTo>
                    <a:pt x="15800" y="29085"/>
                    <a:pt x="15785" y="29116"/>
                    <a:pt x="15785" y="29146"/>
                  </a:cubicBezTo>
                  <a:cubicBezTo>
                    <a:pt x="15739" y="29238"/>
                    <a:pt x="15694" y="29314"/>
                    <a:pt x="15648" y="29405"/>
                  </a:cubicBezTo>
                  <a:cubicBezTo>
                    <a:pt x="15557" y="29588"/>
                    <a:pt x="15450" y="29771"/>
                    <a:pt x="15359" y="29954"/>
                  </a:cubicBezTo>
                  <a:cubicBezTo>
                    <a:pt x="15313" y="30061"/>
                    <a:pt x="15252" y="30167"/>
                    <a:pt x="15206" y="30259"/>
                  </a:cubicBezTo>
                  <a:cubicBezTo>
                    <a:pt x="15145" y="30396"/>
                    <a:pt x="15084" y="30533"/>
                    <a:pt x="15054" y="30670"/>
                  </a:cubicBezTo>
                  <a:cubicBezTo>
                    <a:pt x="15023" y="30822"/>
                    <a:pt x="15008" y="30975"/>
                    <a:pt x="15008" y="31127"/>
                  </a:cubicBezTo>
                  <a:cubicBezTo>
                    <a:pt x="14993" y="31234"/>
                    <a:pt x="14993" y="31356"/>
                    <a:pt x="14993" y="31462"/>
                  </a:cubicBezTo>
                  <a:cubicBezTo>
                    <a:pt x="14993" y="31706"/>
                    <a:pt x="14993" y="31950"/>
                    <a:pt x="14978" y="32194"/>
                  </a:cubicBezTo>
                  <a:cubicBezTo>
                    <a:pt x="14962" y="32331"/>
                    <a:pt x="14962" y="32468"/>
                    <a:pt x="14947" y="32590"/>
                  </a:cubicBezTo>
                  <a:cubicBezTo>
                    <a:pt x="14947" y="32712"/>
                    <a:pt x="14932" y="32833"/>
                    <a:pt x="14932" y="32940"/>
                  </a:cubicBezTo>
                  <a:lnTo>
                    <a:pt x="14901" y="33184"/>
                  </a:lnTo>
                  <a:cubicBezTo>
                    <a:pt x="14886" y="33275"/>
                    <a:pt x="14871" y="33351"/>
                    <a:pt x="14871" y="33428"/>
                  </a:cubicBezTo>
                  <a:cubicBezTo>
                    <a:pt x="14856" y="33504"/>
                    <a:pt x="14841" y="33595"/>
                    <a:pt x="14825" y="33671"/>
                  </a:cubicBezTo>
                  <a:cubicBezTo>
                    <a:pt x="14810" y="33748"/>
                    <a:pt x="14795" y="33824"/>
                    <a:pt x="14780" y="33900"/>
                  </a:cubicBezTo>
                  <a:cubicBezTo>
                    <a:pt x="14734" y="34144"/>
                    <a:pt x="14703" y="34372"/>
                    <a:pt x="14673" y="34601"/>
                  </a:cubicBezTo>
                  <a:cubicBezTo>
                    <a:pt x="14642" y="34723"/>
                    <a:pt x="14642" y="34829"/>
                    <a:pt x="14627" y="34951"/>
                  </a:cubicBezTo>
                  <a:cubicBezTo>
                    <a:pt x="14612" y="35058"/>
                    <a:pt x="14612" y="35180"/>
                    <a:pt x="14612" y="35302"/>
                  </a:cubicBezTo>
                  <a:cubicBezTo>
                    <a:pt x="14612" y="35408"/>
                    <a:pt x="14627" y="35530"/>
                    <a:pt x="14642" y="35637"/>
                  </a:cubicBezTo>
                  <a:cubicBezTo>
                    <a:pt x="14658" y="35774"/>
                    <a:pt x="14673" y="35911"/>
                    <a:pt x="14719" y="36033"/>
                  </a:cubicBezTo>
                  <a:cubicBezTo>
                    <a:pt x="14734" y="36094"/>
                    <a:pt x="14749" y="36155"/>
                    <a:pt x="14780" y="36231"/>
                  </a:cubicBezTo>
                  <a:cubicBezTo>
                    <a:pt x="14795" y="36277"/>
                    <a:pt x="14825" y="36338"/>
                    <a:pt x="14841" y="36399"/>
                  </a:cubicBezTo>
                  <a:cubicBezTo>
                    <a:pt x="14886" y="36505"/>
                    <a:pt x="14932" y="36627"/>
                    <a:pt x="14978" y="36734"/>
                  </a:cubicBezTo>
                  <a:cubicBezTo>
                    <a:pt x="15023" y="36841"/>
                    <a:pt x="15069" y="36962"/>
                    <a:pt x="15130" y="37069"/>
                  </a:cubicBezTo>
                  <a:cubicBezTo>
                    <a:pt x="15191" y="37176"/>
                    <a:pt x="15252" y="37282"/>
                    <a:pt x="15313" y="37374"/>
                  </a:cubicBezTo>
                  <a:cubicBezTo>
                    <a:pt x="15389" y="37480"/>
                    <a:pt x="15465" y="37572"/>
                    <a:pt x="15541" y="37663"/>
                  </a:cubicBezTo>
                  <a:cubicBezTo>
                    <a:pt x="15633" y="37755"/>
                    <a:pt x="15709" y="37846"/>
                    <a:pt x="15785" y="37937"/>
                  </a:cubicBezTo>
                  <a:cubicBezTo>
                    <a:pt x="15938" y="38120"/>
                    <a:pt x="16090" y="38318"/>
                    <a:pt x="16257" y="38471"/>
                  </a:cubicBezTo>
                  <a:cubicBezTo>
                    <a:pt x="16440" y="38638"/>
                    <a:pt x="16638" y="38791"/>
                    <a:pt x="16836" y="38943"/>
                  </a:cubicBezTo>
                  <a:cubicBezTo>
                    <a:pt x="16943" y="39019"/>
                    <a:pt x="17035" y="39080"/>
                    <a:pt x="17141" y="39156"/>
                  </a:cubicBezTo>
                  <a:cubicBezTo>
                    <a:pt x="17248" y="39217"/>
                    <a:pt x="17354" y="39263"/>
                    <a:pt x="17461" y="39324"/>
                  </a:cubicBezTo>
                  <a:cubicBezTo>
                    <a:pt x="17507" y="39354"/>
                    <a:pt x="17553" y="39385"/>
                    <a:pt x="17613" y="39415"/>
                  </a:cubicBezTo>
                  <a:cubicBezTo>
                    <a:pt x="17674" y="39446"/>
                    <a:pt x="17735" y="39492"/>
                    <a:pt x="17796" y="39537"/>
                  </a:cubicBezTo>
                  <a:cubicBezTo>
                    <a:pt x="17812" y="39568"/>
                    <a:pt x="17842" y="39583"/>
                    <a:pt x="17857" y="39598"/>
                  </a:cubicBezTo>
                  <a:cubicBezTo>
                    <a:pt x="17872" y="39613"/>
                    <a:pt x="17872" y="39644"/>
                    <a:pt x="17888" y="39659"/>
                  </a:cubicBezTo>
                  <a:cubicBezTo>
                    <a:pt x="17918" y="39735"/>
                    <a:pt x="17949" y="39796"/>
                    <a:pt x="17964" y="39872"/>
                  </a:cubicBezTo>
                  <a:cubicBezTo>
                    <a:pt x="17979" y="39888"/>
                    <a:pt x="17979" y="39903"/>
                    <a:pt x="17994" y="39918"/>
                  </a:cubicBezTo>
                  <a:cubicBezTo>
                    <a:pt x="17994" y="39918"/>
                    <a:pt x="17994" y="39933"/>
                    <a:pt x="17994" y="39933"/>
                  </a:cubicBezTo>
                  <a:cubicBezTo>
                    <a:pt x="17994" y="39994"/>
                    <a:pt x="18010" y="40055"/>
                    <a:pt x="18010" y="40116"/>
                  </a:cubicBezTo>
                  <a:cubicBezTo>
                    <a:pt x="18010" y="40238"/>
                    <a:pt x="18025" y="40360"/>
                    <a:pt x="18025" y="40497"/>
                  </a:cubicBezTo>
                  <a:cubicBezTo>
                    <a:pt x="18040" y="40604"/>
                    <a:pt x="18055" y="40726"/>
                    <a:pt x="18055" y="40848"/>
                  </a:cubicBezTo>
                  <a:cubicBezTo>
                    <a:pt x="18055" y="41030"/>
                    <a:pt x="18055" y="41213"/>
                    <a:pt x="18040" y="41381"/>
                  </a:cubicBezTo>
                  <a:cubicBezTo>
                    <a:pt x="18040" y="41579"/>
                    <a:pt x="18025" y="41777"/>
                    <a:pt x="18025" y="41975"/>
                  </a:cubicBezTo>
                  <a:cubicBezTo>
                    <a:pt x="18025" y="42173"/>
                    <a:pt x="18025" y="42356"/>
                    <a:pt x="18025" y="42554"/>
                  </a:cubicBezTo>
                  <a:cubicBezTo>
                    <a:pt x="18025" y="42737"/>
                    <a:pt x="18025" y="42920"/>
                    <a:pt x="18025" y="43087"/>
                  </a:cubicBezTo>
                  <a:lnTo>
                    <a:pt x="18025" y="43102"/>
                  </a:lnTo>
                  <a:lnTo>
                    <a:pt x="18025" y="43133"/>
                  </a:lnTo>
                  <a:lnTo>
                    <a:pt x="18025" y="43148"/>
                  </a:lnTo>
                  <a:lnTo>
                    <a:pt x="18025" y="43163"/>
                  </a:lnTo>
                  <a:cubicBezTo>
                    <a:pt x="18025" y="43270"/>
                    <a:pt x="18040" y="43392"/>
                    <a:pt x="18040" y="43499"/>
                  </a:cubicBezTo>
                  <a:cubicBezTo>
                    <a:pt x="18040" y="43758"/>
                    <a:pt x="18025" y="44001"/>
                    <a:pt x="17994" y="44260"/>
                  </a:cubicBezTo>
                  <a:cubicBezTo>
                    <a:pt x="17994" y="44398"/>
                    <a:pt x="17979" y="44535"/>
                    <a:pt x="17964" y="44672"/>
                  </a:cubicBezTo>
                  <a:cubicBezTo>
                    <a:pt x="17949" y="44626"/>
                    <a:pt x="17933" y="44580"/>
                    <a:pt x="17918" y="44519"/>
                  </a:cubicBezTo>
                  <a:cubicBezTo>
                    <a:pt x="17918" y="44535"/>
                    <a:pt x="17918" y="44535"/>
                    <a:pt x="17918" y="44535"/>
                  </a:cubicBezTo>
                  <a:lnTo>
                    <a:pt x="17888" y="44443"/>
                  </a:lnTo>
                  <a:lnTo>
                    <a:pt x="17888" y="44458"/>
                  </a:lnTo>
                  <a:cubicBezTo>
                    <a:pt x="17827" y="44276"/>
                    <a:pt x="17781" y="44093"/>
                    <a:pt x="17705" y="43925"/>
                  </a:cubicBezTo>
                  <a:cubicBezTo>
                    <a:pt x="17629" y="43758"/>
                    <a:pt x="17553" y="43590"/>
                    <a:pt x="17492" y="43422"/>
                  </a:cubicBezTo>
                  <a:cubicBezTo>
                    <a:pt x="17492" y="43407"/>
                    <a:pt x="17476" y="43377"/>
                    <a:pt x="17476" y="43361"/>
                  </a:cubicBezTo>
                  <a:cubicBezTo>
                    <a:pt x="17476" y="43361"/>
                    <a:pt x="17476" y="43377"/>
                    <a:pt x="17476" y="43377"/>
                  </a:cubicBezTo>
                  <a:cubicBezTo>
                    <a:pt x="17446" y="43240"/>
                    <a:pt x="17400" y="43102"/>
                    <a:pt x="17309" y="42996"/>
                  </a:cubicBezTo>
                  <a:cubicBezTo>
                    <a:pt x="17294" y="42996"/>
                    <a:pt x="17278" y="42981"/>
                    <a:pt x="17278" y="42981"/>
                  </a:cubicBezTo>
                  <a:cubicBezTo>
                    <a:pt x="17278" y="42950"/>
                    <a:pt x="17278" y="42920"/>
                    <a:pt x="17278" y="42889"/>
                  </a:cubicBezTo>
                  <a:cubicBezTo>
                    <a:pt x="17263" y="42783"/>
                    <a:pt x="17248" y="42661"/>
                    <a:pt x="17248" y="42539"/>
                  </a:cubicBezTo>
                  <a:cubicBezTo>
                    <a:pt x="17233" y="42417"/>
                    <a:pt x="17217" y="42295"/>
                    <a:pt x="17202" y="42173"/>
                  </a:cubicBezTo>
                  <a:cubicBezTo>
                    <a:pt x="17187" y="42066"/>
                    <a:pt x="17156" y="41945"/>
                    <a:pt x="17126" y="41838"/>
                  </a:cubicBezTo>
                  <a:cubicBezTo>
                    <a:pt x="17095" y="41716"/>
                    <a:pt x="17065" y="41609"/>
                    <a:pt x="17019" y="41487"/>
                  </a:cubicBezTo>
                  <a:cubicBezTo>
                    <a:pt x="16989" y="41411"/>
                    <a:pt x="16943" y="41350"/>
                    <a:pt x="16882" y="41274"/>
                  </a:cubicBezTo>
                  <a:cubicBezTo>
                    <a:pt x="16836" y="41228"/>
                    <a:pt x="16791" y="41183"/>
                    <a:pt x="16715" y="41137"/>
                  </a:cubicBezTo>
                  <a:cubicBezTo>
                    <a:pt x="16654" y="41107"/>
                    <a:pt x="16593" y="41091"/>
                    <a:pt x="16516" y="41091"/>
                  </a:cubicBezTo>
                  <a:cubicBezTo>
                    <a:pt x="16500" y="41089"/>
                    <a:pt x="16482" y="41087"/>
                    <a:pt x="16465" y="41087"/>
                  </a:cubicBezTo>
                  <a:cubicBezTo>
                    <a:pt x="16386" y="41087"/>
                    <a:pt x="16302" y="41112"/>
                    <a:pt x="16227" y="41137"/>
                  </a:cubicBezTo>
                  <a:cubicBezTo>
                    <a:pt x="16166" y="41152"/>
                    <a:pt x="16105" y="41198"/>
                    <a:pt x="16059" y="41244"/>
                  </a:cubicBezTo>
                  <a:cubicBezTo>
                    <a:pt x="16014" y="41289"/>
                    <a:pt x="15968" y="41350"/>
                    <a:pt x="15953" y="41411"/>
                  </a:cubicBezTo>
                  <a:cubicBezTo>
                    <a:pt x="15922" y="41487"/>
                    <a:pt x="15907" y="41564"/>
                    <a:pt x="15892" y="41640"/>
                  </a:cubicBezTo>
                  <a:cubicBezTo>
                    <a:pt x="15892" y="41701"/>
                    <a:pt x="15892" y="41762"/>
                    <a:pt x="15892" y="41823"/>
                  </a:cubicBezTo>
                  <a:cubicBezTo>
                    <a:pt x="15907" y="41884"/>
                    <a:pt x="15922" y="41945"/>
                    <a:pt x="15938" y="42005"/>
                  </a:cubicBezTo>
                  <a:cubicBezTo>
                    <a:pt x="15953" y="42082"/>
                    <a:pt x="15983" y="42143"/>
                    <a:pt x="16014" y="42219"/>
                  </a:cubicBezTo>
                  <a:cubicBezTo>
                    <a:pt x="16044" y="42295"/>
                    <a:pt x="16105" y="42371"/>
                    <a:pt x="16151" y="42447"/>
                  </a:cubicBezTo>
                  <a:cubicBezTo>
                    <a:pt x="16227" y="42539"/>
                    <a:pt x="16318" y="42630"/>
                    <a:pt x="16410" y="42706"/>
                  </a:cubicBezTo>
                  <a:cubicBezTo>
                    <a:pt x="16501" y="42798"/>
                    <a:pt x="16608" y="42874"/>
                    <a:pt x="16699" y="42950"/>
                  </a:cubicBezTo>
                  <a:cubicBezTo>
                    <a:pt x="16791" y="43026"/>
                    <a:pt x="16897" y="43087"/>
                    <a:pt x="16989" y="43148"/>
                  </a:cubicBezTo>
                  <a:lnTo>
                    <a:pt x="16974" y="43148"/>
                  </a:lnTo>
                  <a:cubicBezTo>
                    <a:pt x="17019" y="43163"/>
                    <a:pt x="17050" y="43194"/>
                    <a:pt x="17080" y="43224"/>
                  </a:cubicBezTo>
                  <a:lnTo>
                    <a:pt x="17095" y="43240"/>
                  </a:lnTo>
                  <a:cubicBezTo>
                    <a:pt x="17095" y="43240"/>
                    <a:pt x="17095" y="43255"/>
                    <a:pt x="17111" y="43270"/>
                  </a:cubicBezTo>
                  <a:cubicBezTo>
                    <a:pt x="17126" y="43346"/>
                    <a:pt x="17156" y="43422"/>
                    <a:pt x="17172" y="43483"/>
                  </a:cubicBezTo>
                  <a:cubicBezTo>
                    <a:pt x="17202" y="43560"/>
                    <a:pt x="17248" y="43636"/>
                    <a:pt x="17278" y="43697"/>
                  </a:cubicBezTo>
                  <a:cubicBezTo>
                    <a:pt x="17324" y="43773"/>
                    <a:pt x="17370" y="43849"/>
                    <a:pt x="17400" y="43925"/>
                  </a:cubicBezTo>
                  <a:cubicBezTo>
                    <a:pt x="17400" y="43910"/>
                    <a:pt x="17400" y="43895"/>
                    <a:pt x="17400" y="43895"/>
                  </a:cubicBezTo>
                  <a:cubicBezTo>
                    <a:pt x="17415" y="43910"/>
                    <a:pt x="17431" y="43940"/>
                    <a:pt x="17431" y="43956"/>
                  </a:cubicBezTo>
                  <a:cubicBezTo>
                    <a:pt x="17507" y="44123"/>
                    <a:pt x="17583" y="44276"/>
                    <a:pt x="17644" y="44428"/>
                  </a:cubicBezTo>
                  <a:cubicBezTo>
                    <a:pt x="17705" y="44596"/>
                    <a:pt x="17766" y="44748"/>
                    <a:pt x="17827" y="44916"/>
                  </a:cubicBezTo>
                  <a:cubicBezTo>
                    <a:pt x="17842" y="44961"/>
                    <a:pt x="17857" y="45007"/>
                    <a:pt x="17872" y="45053"/>
                  </a:cubicBezTo>
                  <a:cubicBezTo>
                    <a:pt x="17872" y="45114"/>
                    <a:pt x="17888" y="45190"/>
                    <a:pt x="17888" y="45266"/>
                  </a:cubicBezTo>
                  <a:cubicBezTo>
                    <a:pt x="17888" y="45296"/>
                    <a:pt x="17888" y="45312"/>
                    <a:pt x="17888" y="45342"/>
                  </a:cubicBezTo>
                  <a:cubicBezTo>
                    <a:pt x="17888" y="45357"/>
                    <a:pt x="17888" y="45373"/>
                    <a:pt x="17888" y="45388"/>
                  </a:cubicBezTo>
                  <a:cubicBezTo>
                    <a:pt x="17857" y="45555"/>
                    <a:pt x="17842" y="45708"/>
                    <a:pt x="17796" y="45875"/>
                  </a:cubicBezTo>
                  <a:cubicBezTo>
                    <a:pt x="17796" y="45860"/>
                    <a:pt x="17796" y="45860"/>
                    <a:pt x="17796" y="45845"/>
                  </a:cubicBezTo>
                  <a:cubicBezTo>
                    <a:pt x="17796" y="45875"/>
                    <a:pt x="17781" y="45921"/>
                    <a:pt x="17781" y="45952"/>
                  </a:cubicBezTo>
                  <a:cubicBezTo>
                    <a:pt x="17720" y="46150"/>
                    <a:pt x="17674" y="46332"/>
                    <a:pt x="17613" y="46531"/>
                  </a:cubicBezTo>
                  <a:cubicBezTo>
                    <a:pt x="17568" y="46729"/>
                    <a:pt x="17507" y="46927"/>
                    <a:pt x="17461" y="47125"/>
                  </a:cubicBezTo>
                  <a:cubicBezTo>
                    <a:pt x="17400" y="47323"/>
                    <a:pt x="17339" y="47506"/>
                    <a:pt x="17278" y="47704"/>
                  </a:cubicBezTo>
                  <a:cubicBezTo>
                    <a:pt x="17202" y="47902"/>
                    <a:pt x="17141" y="48100"/>
                    <a:pt x="17065" y="48298"/>
                  </a:cubicBezTo>
                  <a:cubicBezTo>
                    <a:pt x="16989" y="48496"/>
                    <a:pt x="16913" y="48679"/>
                    <a:pt x="16852" y="48877"/>
                  </a:cubicBezTo>
                  <a:cubicBezTo>
                    <a:pt x="16775" y="49075"/>
                    <a:pt x="16715" y="49288"/>
                    <a:pt x="16654" y="49486"/>
                  </a:cubicBezTo>
                  <a:cubicBezTo>
                    <a:pt x="16608" y="49700"/>
                    <a:pt x="16547" y="49898"/>
                    <a:pt x="16516" y="50111"/>
                  </a:cubicBezTo>
                  <a:cubicBezTo>
                    <a:pt x="16440" y="50461"/>
                    <a:pt x="16379" y="50812"/>
                    <a:pt x="16334" y="51162"/>
                  </a:cubicBezTo>
                  <a:cubicBezTo>
                    <a:pt x="16334" y="51117"/>
                    <a:pt x="16334" y="51056"/>
                    <a:pt x="16334" y="51010"/>
                  </a:cubicBezTo>
                  <a:cubicBezTo>
                    <a:pt x="16303" y="50629"/>
                    <a:pt x="16288" y="50248"/>
                    <a:pt x="16257" y="49852"/>
                  </a:cubicBezTo>
                  <a:cubicBezTo>
                    <a:pt x="16227" y="49471"/>
                    <a:pt x="16181" y="49090"/>
                    <a:pt x="16136" y="48694"/>
                  </a:cubicBezTo>
                  <a:cubicBezTo>
                    <a:pt x="16120" y="48496"/>
                    <a:pt x="16090" y="48298"/>
                    <a:pt x="16075" y="48100"/>
                  </a:cubicBezTo>
                  <a:cubicBezTo>
                    <a:pt x="16059" y="47932"/>
                    <a:pt x="16059" y="47749"/>
                    <a:pt x="16059" y="47567"/>
                  </a:cubicBezTo>
                  <a:lnTo>
                    <a:pt x="16059" y="47521"/>
                  </a:lnTo>
                  <a:cubicBezTo>
                    <a:pt x="16044" y="47323"/>
                    <a:pt x="16044" y="47125"/>
                    <a:pt x="16044" y="46942"/>
                  </a:cubicBezTo>
                  <a:cubicBezTo>
                    <a:pt x="16044" y="46744"/>
                    <a:pt x="16059" y="46531"/>
                    <a:pt x="16044" y="46332"/>
                  </a:cubicBezTo>
                  <a:cubicBezTo>
                    <a:pt x="16029" y="46150"/>
                    <a:pt x="16029" y="45952"/>
                    <a:pt x="16014" y="45754"/>
                  </a:cubicBezTo>
                  <a:cubicBezTo>
                    <a:pt x="15983" y="45555"/>
                    <a:pt x="15968" y="45357"/>
                    <a:pt x="15953" y="45159"/>
                  </a:cubicBezTo>
                  <a:cubicBezTo>
                    <a:pt x="15907" y="44763"/>
                    <a:pt x="15877" y="44367"/>
                    <a:pt x="15846" y="43956"/>
                  </a:cubicBezTo>
                  <a:cubicBezTo>
                    <a:pt x="15831" y="43773"/>
                    <a:pt x="15816" y="43590"/>
                    <a:pt x="15800" y="43392"/>
                  </a:cubicBezTo>
                  <a:cubicBezTo>
                    <a:pt x="15770" y="43194"/>
                    <a:pt x="15739" y="42996"/>
                    <a:pt x="15709" y="42798"/>
                  </a:cubicBezTo>
                  <a:cubicBezTo>
                    <a:pt x="15679" y="42600"/>
                    <a:pt x="15633" y="42402"/>
                    <a:pt x="15602" y="42219"/>
                  </a:cubicBezTo>
                  <a:cubicBezTo>
                    <a:pt x="15557" y="42021"/>
                    <a:pt x="15526" y="41823"/>
                    <a:pt x="15496" y="41625"/>
                  </a:cubicBezTo>
                  <a:cubicBezTo>
                    <a:pt x="15435" y="41259"/>
                    <a:pt x="15374" y="40878"/>
                    <a:pt x="15298" y="40512"/>
                  </a:cubicBezTo>
                  <a:cubicBezTo>
                    <a:pt x="15237" y="40116"/>
                    <a:pt x="15160" y="39720"/>
                    <a:pt x="15084" y="39339"/>
                  </a:cubicBezTo>
                  <a:cubicBezTo>
                    <a:pt x="15008" y="38958"/>
                    <a:pt x="14947" y="38577"/>
                    <a:pt x="14871" y="38197"/>
                  </a:cubicBezTo>
                  <a:cubicBezTo>
                    <a:pt x="14810" y="37816"/>
                    <a:pt x="14719" y="37450"/>
                    <a:pt x="14612" y="37084"/>
                  </a:cubicBezTo>
                  <a:cubicBezTo>
                    <a:pt x="14521" y="36719"/>
                    <a:pt x="14414" y="36353"/>
                    <a:pt x="14323" y="35987"/>
                  </a:cubicBezTo>
                  <a:cubicBezTo>
                    <a:pt x="14231" y="35606"/>
                    <a:pt x="14140" y="35225"/>
                    <a:pt x="14063" y="34845"/>
                  </a:cubicBezTo>
                  <a:cubicBezTo>
                    <a:pt x="14018" y="34647"/>
                    <a:pt x="13972" y="34464"/>
                    <a:pt x="13926" y="34266"/>
                  </a:cubicBezTo>
                  <a:cubicBezTo>
                    <a:pt x="13881" y="34068"/>
                    <a:pt x="13850" y="33885"/>
                    <a:pt x="13820" y="33702"/>
                  </a:cubicBezTo>
                  <a:cubicBezTo>
                    <a:pt x="13789" y="33534"/>
                    <a:pt x="13774" y="33367"/>
                    <a:pt x="13744" y="33214"/>
                  </a:cubicBezTo>
                  <a:cubicBezTo>
                    <a:pt x="13713" y="33001"/>
                    <a:pt x="13683" y="32803"/>
                    <a:pt x="13637" y="32590"/>
                  </a:cubicBezTo>
                  <a:cubicBezTo>
                    <a:pt x="13606" y="32407"/>
                    <a:pt x="13561" y="32224"/>
                    <a:pt x="13500" y="32056"/>
                  </a:cubicBezTo>
                  <a:cubicBezTo>
                    <a:pt x="13454" y="31889"/>
                    <a:pt x="13393" y="31721"/>
                    <a:pt x="13332" y="31554"/>
                  </a:cubicBezTo>
                  <a:cubicBezTo>
                    <a:pt x="13256" y="31371"/>
                    <a:pt x="13180" y="31188"/>
                    <a:pt x="13104" y="31005"/>
                  </a:cubicBezTo>
                  <a:cubicBezTo>
                    <a:pt x="13027" y="30838"/>
                    <a:pt x="12967" y="30655"/>
                    <a:pt x="12906" y="30472"/>
                  </a:cubicBezTo>
                  <a:cubicBezTo>
                    <a:pt x="12890" y="30411"/>
                    <a:pt x="12860" y="30350"/>
                    <a:pt x="12845" y="30289"/>
                  </a:cubicBezTo>
                  <a:cubicBezTo>
                    <a:pt x="12890" y="30061"/>
                    <a:pt x="12936" y="29847"/>
                    <a:pt x="12982" y="29634"/>
                  </a:cubicBezTo>
                  <a:cubicBezTo>
                    <a:pt x="13043" y="29390"/>
                    <a:pt x="13088" y="29146"/>
                    <a:pt x="13149" y="28918"/>
                  </a:cubicBezTo>
                  <a:cubicBezTo>
                    <a:pt x="13149" y="28918"/>
                    <a:pt x="13149" y="28918"/>
                    <a:pt x="13149" y="28903"/>
                  </a:cubicBezTo>
                  <a:cubicBezTo>
                    <a:pt x="13165" y="28857"/>
                    <a:pt x="13180" y="28811"/>
                    <a:pt x="13180" y="28750"/>
                  </a:cubicBezTo>
                  <a:cubicBezTo>
                    <a:pt x="13241" y="28567"/>
                    <a:pt x="13286" y="28369"/>
                    <a:pt x="13347" y="28171"/>
                  </a:cubicBezTo>
                  <a:cubicBezTo>
                    <a:pt x="13363" y="28095"/>
                    <a:pt x="13393" y="28004"/>
                    <a:pt x="13408" y="27928"/>
                  </a:cubicBezTo>
                  <a:lnTo>
                    <a:pt x="13485" y="27760"/>
                  </a:lnTo>
                  <a:cubicBezTo>
                    <a:pt x="13515" y="27714"/>
                    <a:pt x="13545" y="27668"/>
                    <a:pt x="13561" y="27608"/>
                  </a:cubicBezTo>
                  <a:cubicBezTo>
                    <a:pt x="13576" y="27577"/>
                    <a:pt x="13591" y="27547"/>
                    <a:pt x="13622" y="27516"/>
                  </a:cubicBezTo>
                  <a:cubicBezTo>
                    <a:pt x="13637" y="27486"/>
                    <a:pt x="13667" y="27440"/>
                    <a:pt x="13683" y="27409"/>
                  </a:cubicBezTo>
                  <a:cubicBezTo>
                    <a:pt x="13744" y="27333"/>
                    <a:pt x="13789" y="27257"/>
                    <a:pt x="13835" y="27196"/>
                  </a:cubicBezTo>
                  <a:lnTo>
                    <a:pt x="13820" y="27196"/>
                  </a:lnTo>
                  <a:cubicBezTo>
                    <a:pt x="13850" y="27166"/>
                    <a:pt x="13881" y="27120"/>
                    <a:pt x="13911" y="27074"/>
                  </a:cubicBezTo>
                  <a:cubicBezTo>
                    <a:pt x="14018" y="26952"/>
                    <a:pt x="14124" y="26831"/>
                    <a:pt x="14216" y="26693"/>
                  </a:cubicBezTo>
                  <a:cubicBezTo>
                    <a:pt x="14307" y="26556"/>
                    <a:pt x="14383" y="26434"/>
                    <a:pt x="14475" y="26297"/>
                  </a:cubicBezTo>
                  <a:cubicBezTo>
                    <a:pt x="14475" y="26297"/>
                    <a:pt x="14475" y="26297"/>
                    <a:pt x="14475" y="26312"/>
                  </a:cubicBezTo>
                  <a:lnTo>
                    <a:pt x="14521" y="26221"/>
                  </a:lnTo>
                  <a:cubicBezTo>
                    <a:pt x="14536" y="26206"/>
                    <a:pt x="14566" y="26175"/>
                    <a:pt x="14582" y="26160"/>
                  </a:cubicBezTo>
                  <a:cubicBezTo>
                    <a:pt x="14582" y="26145"/>
                    <a:pt x="14597" y="26145"/>
                    <a:pt x="14597" y="26130"/>
                  </a:cubicBezTo>
                  <a:cubicBezTo>
                    <a:pt x="14612" y="26145"/>
                    <a:pt x="14642" y="26175"/>
                    <a:pt x="14658" y="26175"/>
                  </a:cubicBezTo>
                  <a:cubicBezTo>
                    <a:pt x="14688" y="26191"/>
                    <a:pt x="14703" y="26206"/>
                    <a:pt x="14734" y="26206"/>
                  </a:cubicBezTo>
                  <a:lnTo>
                    <a:pt x="14932" y="26206"/>
                  </a:lnTo>
                  <a:cubicBezTo>
                    <a:pt x="15100" y="26175"/>
                    <a:pt x="15267" y="26175"/>
                    <a:pt x="15419" y="26160"/>
                  </a:cubicBezTo>
                  <a:cubicBezTo>
                    <a:pt x="15587" y="26130"/>
                    <a:pt x="15755" y="26099"/>
                    <a:pt x="15922" y="26069"/>
                  </a:cubicBezTo>
                  <a:cubicBezTo>
                    <a:pt x="16075" y="26023"/>
                    <a:pt x="16227" y="25993"/>
                    <a:pt x="16395" y="25947"/>
                  </a:cubicBezTo>
                  <a:cubicBezTo>
                    <a:pt x="16547" y="25916"/>
                    <a:pt x="16699" y="25871"/>
                    <a:pt x="16852" y="25825"/>
                  </a:cubicBezTo>
                  <a:lnTo>
                    <a:pt x="16867" y="25825"/>
                  </a:lnTo>
                  <a:cubicBezTo>
                    <a:pt x="16882" y="25810"/>
                    <a:pt x="16897" y="25810"/>
                    <a:pt x="16913" y="25810"/>
                  </a:cubicBezTo>
                  <a:cubicBezTo>
                    <a:pt x="16928" y="25810"/>
                    <a:pt x="16928" y="25794"/>
                    <a:pt x="16943" y="25794"/>
                  </a:cubicBezTo>
                  <a:cubicBezTo>
                    <a:pt x="17248" y="25703"/>
                    <a:pt x="17522" y="25551"/>
                    <a:pt x="17827" y="25459"/>
                  </a:cubicBezTo>
                  <a:cubicBezTo>
                    <a:pt x="17888" y="25444"/>
                    <a:pt x="17964" y="25429"/>
                    <a:pt x="18025" y="25398"/>
                  </a:cubicBezTo>
                  <a:cubicBezTo>
                    <a:pt x="18101" y="25383"/>
                    <a:pt x="18177" y="25368"/>
                    <a:pt x="18253" y="25337"/>
                  </a:cubicBezTo>
                  <a:cubicBezTo>
                    <a:pt x="18406" y="25292"/>
                    <a:pt x="18543" y="25216"/>
                    <a:pt x="18665" y="25139"/>
                  </a:cubicBezTo>
                  <a:cubicBezTo>
                    <a:pt x="18802" y="25033"/>
                    <a:pt x="18924" y="24926"/>
                    <a:pt x="19030" y="24804"/>
                  </a:cubicBezTo>
                  <a:cubicBezTo>
                    <a:pt x="19091" y="24758"/>
                    <a:pt x="19152" y="24697"/>
                    <a:pt x="19213" y="24637"/>
                  </a:cubicBezTo>
                  <a:cubicBezTo>
                    <a:pt x="19259" y="24591"/>
                    <a:pt x="19320" y="24545"/>
                    <a:pt x="19381" y="24484"/>
                  </a:cubicBezTo>
                  <a:cubicBezTo>
                    <a:pt x="19442" y="24438"/>
                    <a:pt x="19503" y="24393"/>
                    <a:pt x="19564" y="24347"/>
                  </a:cubicBezTo>
                  <a:cubicBezTo>
                    <a:pt x="19655" y="24271"/>
                    <a:pt x="19747" y="24195"/>
                    <a:pt x="19823" y="24103"/>
                  </a:cubicBezTo>
                  <a:cubicBezTo>
                    <a:pt x="19868" y="24042"/>
                    <a:pt x="19929" y="23981"/>
                    <a:pt x="19975" y="23920"/>
                  </a:cubicBezTo>
                  <a:cubicBezTo>
                    <a:pt x="20036" y="23860"/>
                    <a:pt x="20082" y="23799"/>
                    <a:pt x="20127" y="23738"/>
                  </a:cubicBezTo>
                  <a:cubicBezTo>
                    <a:pt x="20234" y="23616"/>
                    <a:pt x="20325" y="23494"/>
                    <a:pt x="20432" y="23357"/>
                  </a:cubicBezTo>
                  <a:cubicBezTo>
                    <a:pt x="20478" y="23296"/>
                    <a:pt x="20508" y="23235"/>
                    <a:pt x="20554" y="23159"/>
                  </a:cubicBezTo>
                  <a:cubicBezTo>
                    <a:pt x="20584" y="23098"/>
                    <a:pt x="20630" y="23037"/>
                    <a:pt x="20661" y="22961"/>
                  </a:cubicBezTo>
                  <a:lnTo>
                    <a:pt x="20661" y="22976"/>
                  </a:lnTo>
                  <a:cubicBezTo>
                    <a:pt x="20661" y="22945"/>
                    <a:pt x="20676" y="22930"/>
                    <a:pt x="20691" y="22900"/>
                  </a:cubicBezTo>
                  <a:cubicBezTo>
                    <a:pt x="20691" y="22900"/>
                    <a:pt x="20706" y="22884"/>
                    <a:pt x="20706" y="22884"/>
                  </a:cubicBezTo>
                  <a:cubicBezTo>
                    <a:pt x="20722" y="22854"/>
                    <a:pt x="20737" y="22823"/>
                    <a:pt x="20752" y="22793"/>
                  </a:cubicBezTo>
                  <a:lnTo>
                    <a:pt x="20752" y="22793"/>
                  </a:lnTo>
                  <a:lnTo>
                    <a:pt x="20737" y="22808"/>
                  </a:lnTo>
                  <a:cubicBezTo>
                    <a:pt x="20783" y="22747"/>
                    <a:pt x="20813" y="22686"/>
                    <a:pt x="20843" y="22625"/>
                  </a:cubicBezTo>
                  <a:cubicBezTo>
                    <a:pt x="20874" y="22564"/>
                    <a:pt x="20920" y="22504"/>
                    <a:pt x="20950" y="22443"/>
                  </a:cubicBezTo>
                  <a:cubicBezTo>
                    <a:pt x="21011" y="22336"/>
                    <a:pt x="21087" y="22229"/>
                    <a:pt x="21163" y="22123"/>
                  </a:cubicBezTo>
                  <a:cubicBezTo>
                    <a:pt x="21240" y="21985"/>
                    <a:pt x="21331" y="21848"/>
                    <a:pt x="21407" y="21711"/>
                  </a:cubicBezTo>
                  <a:cubicBezTo>
                    <a:pt x="21422" y="21696"/>
                    <a:pt x="21438" y="21681"/>
                    <a:pt x="21438" y="21650"/>
                  </a:cubicBezTo>
                  <a:cubicBezTo>
                    <a:pt x="21453" y="21635"/>
                    <a:pt x="21468" y="21605"/>
                    <a:pt x="21483" y="21589"/>
                  </a:cubicBezTo>
                  <a:cubicBezTo>
                    <a:pt x="21499" y="21544"/>
                    <a:pt x="21499" y="21498"/>
                    <a:pt x="21483" y="21467"/>
                  </a:cubicBezTo>
                  <a:cubicBezTo>
                    <a:pt x="21453" y="21437"/>
                    <a:pt x="21422" y="21422"/>
                    <a:pt x="21392" y="21422"/>
                  </a:cubicBezTo>
                  <a:cubicBezTo>
                    <a:pt x="21316" y="21422"/>
                    <a:pt x="21240" y="21437"/>
                    <a:pt x="21148" y="21452"/>
                  </a:cubicBezTo>
                  <a:cubicBezTo>
                    <a:pt x="21072" y="21467"/>
                    <a:pt x="21011" y="21498"/>
                    <a:pt x="20935" y="21513"/>
                  </a:cubicBezTo>
                  <a:cubicBezTo>
                    <a:pt x="20859" y="21544"/>
                    <a:pt x="20767" y="21559"/>
                    <a:pt x="20691" y="21589"/>
                  </a:cubicBezTo>
                  <a:cubicBezTo>
                    <a:pt x="20539" y="21620"/>
                    <a:pt x="20386" y="21650"/>
                    <a:pt x="20219" y="21681"/>
                  </a:cubicBezTo>
                  <a:cubicBezTo>
                    <a:pt x="20204" y="21696"/>
                    <a:pt x="20204" y="21696"/>
                    <a:pt x="20188" y="21696"/>
                  </a:cubicBezTo>
                  <a:cubicBezTo>
                    <a:pt x="20173" y="21696"/>
                    <a:pt x="20143" y="21696"/>
                    <a:pt x="20127" y="21711"/>
                  </a:cubicBezTo>
                  <a:cubicBezTo>
                    <a:pt x="20036" y="21726"/>
                    <a:pt x="19945" y="21726"/>
                    <a:pt x="19853" y="21742"/>
                  </a:cubicBezTo>
                  <a:cubicBezTo>
                    <a:pt x="19762" y="21757"/>
                    <a:pt x="19655" y="21772"/>
                    <a:pt x="19548" y="21787"/>
                  </a:cubicBezTo>
                  <a:cubicBezTo>
                    <a:pt x="19472" y="21787"/>
                    <a:pt x="19396" y="21803"/>
                    <a:pt x="19320" y="21803"/>
                  </a:cubicBezTo>
                  <a:cubicBezTo>
                    <a:pt x="19244" y="21818"/>
                    <a:pt x="19152" y="21833"/>
                    <a:pt x="19076" y="21848"/>
                  </a:cubicBezTo>
                  <a:cubicBezTo>
                    <a:pt x="18909" y="21864"/>
                    <a:pt x="18756" y="21894"/>
                    <a:pt x="18589" y="21925"/>
                  </a:cubicBezTo>
                  <a:cubicBezTo>
                    <a:pt x="18421" y="21955"/>
                    <a:pt x="18269" y="21985"/>
                    <a:pt x="18116" y="22031"/>
                  </a:cubicBezTo>
                  <a:cubicBezTo>
                    <a:pt x="17949" y="22077"/>
                    <a:pt x="17812" y="22138"/>
                    <a:pt x="17659" y="22199"/>
                  </a:cubicBezTo>
                  <a:cubicBezTo>
                    <a:pt x="17507" y="22260"/>
                    <a:pt x="17354" y="22305"/>
                    <a:pt x="17202" y="22366"/>
                  </a:cubicBezTo>
                  <a:cubicBezTo>
                    <a:pt x="17050" y="22427"/>
                    <a:pt x="16897" y="22504"/>
                    <a:pt x="16760" y="22595"/>
                  </a:cubicBezTo>
                  <a:cubicBezTo>
                    <a:pt x="16684" y="22641"/>
                    <a:pt x="16623" y="22686"/>
                    <a:pt x="16547" y="22732"/>
                  </a:cubicBezTo>
                  <a:cubicBezTo>
                    <a:pt x="16486" y="22793"/>
                    <a:pt x="16425" y="22839"/>
                    <a:pt x="16349" y="22900"/>
                  </a:cubicBezTo>
                  <a:cubicBezTo>
                    <a:pt x="16303" y="22961"/>
                    <a:pt x="16242" y="23022"/>
                    <a:pt x="16181" y="23082"/>
                  </a:cubicBezTo>
                  <a:cubicBezTo>
                    <a:pt x="16136" y="23143"/>
                    <a:pt x="16075" y="23189"/>
                    <a:pt x="16029" y="23250"/>
                  </a:cubicBezTo>
                  <a:lnTo>
                    <a:pt x="16014" y="23265"/>
                  </a:lnTo>
                  <a:cubicBezTo>
                    <a:pt x="16014" y="23250"/>
                    <a:pt x="16014" y="23250"/>
                    <a:pt x="16014" y="23250"/>
                  </a:cubicBezTo>
                  <a:lnTo>
                    <a:pt x="15892" y="23387"/>
                  </a:lnTo>
                  <a:cubicBezTo>
                    <a:pt x="15846" y="23433"/>
                    <a:pt x="15816" y="23463"/>
                    <a:pt x="15770" y="23509"/>
                  </a:cubicBezTo>
                  <a:cubicBezTo>
                    <a:pt x="15724" y="23555"/>
                    <a:pt x="15663" y="23601"/>
                    <a:pt x="15618" y="23661"/>
                  </a:cubicBezTo>
                  <a:cubicBezTo>
                    <a:pt x="15587" y="23707"/>
                    <a:pt x="15541" y="23753"/>
                    <a:pt x="15496" y="23814"/>
                  </a:cubicBezTo>
                  <a:cubicBezTo>
                    <a:pt x="15450" y="23890"/>
                    <a:pt x="15389" y="23981"/>
                    <a:pt x="15343" y="24058"/>
                  </a:cubicBezTo>
                  <a:cubicBezTo>
                    <a:pt x="15252" y="24210"/>
                    <a:pt x="15176" y="24362"/>
                    <a:pt x="15100" y="24515"/>
                  </a:cubicBezTo>
                  <a:cubicBezTo>
                    <a:pt x="15069" y="24591"/>
                    <a:pt x="15023" y="24667"/>
                    <a:pt x="14993" y="24728"/>
                  </a:cubicBezTo>
                  <a:cubicBezTo>
                    <a:pt x="14962" y="24804"/>
                    <a:pt x="14932" y="24880"/>
                    <a:pt x="14901" y="24957"/>
                  </a:cubicBezTo>
                  <a:cubicBezTo>
                    <a:pt x="14901" y="24972"/>
                    <a:pt x="14901" y="24972"/>
                    <a:pt x="14901" y="24972"/>
                  </a:cubicBezTo>
                  <a:cubicBezTo>
                    <a:pt x="14901" y="24987"/>
                    <a:pt x="14886" y="24987"/>
                    <a:pt x="14886" y="25002"/>
                  </a:cubicBezTo>
                  <a:cubicBezTo>
                    <a:pt x="14886" y="25002"/>
                    <a:pt x="14886" y="25017"/>
                    <a:pt x="14886" y="25017"/>
                  </a:cubicBezTo>
                  <a:cubicBezTo>
                    <a:pt x="14871" y="25033"/>
                    <a:pt x="14871" y="25033"/>
                    <a:pt x="14871" y="25033"/>
                  </a:cubicBezTo>
                  <a:cubicBezTo>
                    <a:pt x="14871" y="25033"/>
                    <a:pt x="14871" y="25048"/>
                    <a:pt x="14871" y="25048"/>
                  </a:cubicBezTo>
                  <a:cubicBezTo>
                    <a:pt x="14871" y="25063"/>
                    <a:pt x="14856" y="25063"/>
                    <a:pt x="14856" y="25078"/>
                  </a:cubicBezTo>
                  <a:cubicBezTo>
                    <a:pt x="14841" y="25139"/>
                    <a:pt x="14825" y="25185"/>
                    <a:pt x="14795" y="25246"/>
                  </a:cubicBezTo>
                  <a:cubicBezTo>
                    <a:pt x="14780" y="25307"/>
                    <a:pt x="14764" y="25383"/>
                    <a:pt x="14734" y="25444"/>
                  </a:cubicBezTo>
                  <a:cubicBezTo>
                    <a:pt x="14703" y="25566"/>
                    <a:pt x="14658" y="25688"/>
                    <a:pt x="14627" y="25810"/>
                  </a:cubicBezTo>
                  <a:cubicBezTo>
                    <a:pt x="14536" y="25886"/>
                    <a:pt x="14460" y="25962"/>
                    <a:pt x="14399" y="26038"/>
                  </a:cubicBezTo>
                  <a:cubicBezTo>
                    <a:pt x="14292" y="26175"/>
                    <a:pt x="14201" y="26312"/>
                    <a:pt x="14109" y="26434"/>
                  </a:cubicBezTo>
                  <a:cubicBezTo>
                    <a:pt x="14094" y="26450"/>
                    <a:pt x="14094" y="26465"/>
                    <a:pt x="14079" y="26465"/>
                  </a:cubicBezTo>
                  <a:cubicBezTo>
                    <a:pt x="14079" y="26480"/>
                    <a:pt x="14063" y="26495"/>
                    <a:pt x="14063" y="26495"/>
                  </a:cubicBezTo>
                  <a:cubicBezTo>
                    <a:pt x="14063" y="26511"/>
                    <a:pt x="14063" y="26511"/>
                    <a:pt x="14063" y="26511"/>
                  </a:cubicBezTo>
                  <a:cubicBezTo>
                    <a:pt x="14003" y="26572"/>
                    <a:pt x="13957" y="26648"/>
                    <a:pt x="13911" y="26709"/>
                  </a:cubicBezTo>
                  <a:cubicBezTo>
                    <a:pt x="13850" y="26770"/>
                    <a:pt x="13804" y="26831"/>
                    <a:pt x="13759" y="26907"/>
                  </a:cubicBezTo>
                  <a:cubicBezTo>
                    <a:pt x="13713" y="26952"/>
                    <a:pt x="13683" y="27013"/>
                    <a:pt x="13637" y="27074"/>
                  </a:cubicBezTo>
                  <a:cubicBezTo>
                    <a:pt x="13622" y="27090"/>
                    <a:pt x="13622" y="27105"/>
                    <a:pt x="13606" y="27120"/>
                  </a:cubicBezTo>
                  <a:cubicBezTo>
                    <a:pt x="13667" y="26861"/>
                    <a:pt x="13728" y="26602"/>
                    <a:pt x="13789" y="26343"/>
                  </a:cubicBezTo>
                  <a:cubicBezTo>
                    <a:pt x="13850" y="26114"/>
                    <a:pt x="13896" y="25886"/>
                    <a:pt x="13957" y="25642"/>
                  </a:cubicBezTo>
                  <a:cubicBezTo>
                    <a:pt x="13972" y="25520"/>
                    <a:pt x="14003" y="25398"/>
                    <a:pt x="14018" y="25276"/>
                  </a:cubicBezTo>
                  <a:cubicBezTo>
                    <a:pt x="14048" y="25170"/>
                    <a:pt x="14048" y="25048"/>
                    <a:pt x="14063" y="24941"/>
                  </a:cubicBezTo>
                  <a:cubicBezTo>
                    <a:pt x="14063" y="24896"/>
                    <a:pt x="14063" y="24865"/>
                    <a:pt x="14063" y="24819"/>
                  </a:cubicBezTo>
                  <a:cubicBezTo>
                    <a:pt x="14079" y="24804"/>
                    <a:pt x="14079" y="24804"/>
                    <a:pt x="14079" y="24789"/>
                  </a:cubicBezTo>
                  <a:lnTo>
                    <a:pt x="14109" y="24652"/>
                  </a:lnTo>
                  <a:cubicBezTo>
                    <a:pt x="14109" y="24606"/>
                    <a:pt x="14124" y="24576"/>
                    <a:pt x="14140" y="24545"/>
                  </a:cubicBezTo>
                  <a:cubicBezTo>
                    <a:pt x="14155" y="24499"/>
                    <a:pt x="14170" y="24454"/>
                    <a:pt x="14185" y="24408"/>
                  </a:cubicBezTo>
                  <a:cubicBezTo>
                    <a:pt x="14246" y="24271"/>
                    <a:pt x="14323" y="24134"/>
                    <a:pt x="14399" y="23997"/>
                  </a:cubicBezTo>
                  <a:lnTo>
                    <a:pt x="14399" y="23981"/>
                  </a:lnTo>
                  <a:cubicBezTo>
                    <a:pt x="14399" y="23966"/>
                    <a:pt x="14414" y="23966"/>
                    <a:pt x="14414" y="23966"/>
                  </a:cubicBezTo>
                  <a:cubicBezTo>
                    <a:pt x="14414" y="23951"/>
                    <a:pt x="14429" y="23936"/>
                    <a:pt x="14429" y="23936"/>
                  </a:cubicBezTo>
                  <a:cubicBezTo>
                    <a:pt x="14429" y="23936"/>
                    <a:pt x="14429" y="23936"/>
                    <a:pt x="14429" y="23920"/>
                  </a:cubicBezTo>
                  <a:cubicBezTo>
                    <a:pt x="14460" y="23875"/>
                    <a:pt x="14475" y="23829"/>
                    <a:pt x="14505" y="23799"/>
                  </a:cubicBezTo>
                  <a:cubicBezTo>
                    <a:pt x="14521" y="23738"/>
                    <a:pt x="14551" y="23692"/>
                    <a:pt x="14566" y="23646"/>
                  </a:cubicBezTo>
                  <a:cubicBezTo>
                    <a:pt x="14612" y="23555"/>
                    <a:pt x="14658" y="23463"/>
                    <a:pt x="14688" y="23372"/>
                  </a:cubicBezTo>
                  <a:cubicBezTo>
                    <a:pt x="14688" y="23387"/>
                    <a:pt x="14688" y="23387"/>
                    <a:pt x="14688" y="23387"/>
                  </a:cubicBezTo>
                  <a:cubicBezTo>
                    <a:pt x="14703" y="23357"/>
                    <a:pt x="14719" y="23326"/>
                    <a:pt x="14719" y="23281"/>
                  </a:cubicBezTo>
                  <a:lnTo>
                    <a:pt x="14719" y="23296"/>
                  </a:lnTo>
                  <a:cubicBezTo>
                    <a:pt x="14734" y="23281"/>
                    <a:pt x="14734" y="23281"/>
                    <a:pt x="14734" y="23265"/>
                  </a:cubicBezTo>
                  <a:cubicBezTo>
                    <a:pt x="14734" y="23261"/>
                    <a:pt x="14734" y="23255"/>
                    <a:pt x="14734" y="23250"/>
                  </a:cubicBezTo>
                  <a:lnTo>
                    <a:pt x="14749" y="23250"/>
                  </a:lnTo>
                  <a:cubicBezTo>
                    <a:pt x="14749" y="23235"/>
                    <a:pt x="14749" y="23235"/>
                    <a:pt x="14749" y="23235"/>
                  </a:cubicBezTo>
                  <a:cubicBezTo>
                    <a:pt x="14749" y="23235"/>
                    <a:pt x="14749" y="23220"/>
                    <a:pt x="14749" y="23220"/>
                  </a:cubicBezTo>
                  <a:cubicBezTo>
                    <a:pt x="14749" y="23220"/>
                    <a:pt x="14749" y="23220"/>
                    <a:pt x="14749" y="23204"/>
                  </a:cubicBezTo>
                  <a:cubicBezTo>
                    <a:pt x="14764" y="23174"/>
                    <a:pt x="14780" y="23143"/>
                    <a:pt x="14795" y="23113"/>
                  </a:cubicBezTo>
                  <a:cubicBezTo>
                    <a:pt x="14825" y="23037"/>
                    <a:pt x="14856" y="22961"/>
                    <a:pt x="14886" y="22900"/>
                  </a:cubicBezTo>
                  <a:cubicBezTo>
                    <a:pt x="14901" y="22839"/>
                    <a:pt x="14932" y="22793"/>
                    <a:pt x="14947" y="22732"/>
                  </a:cubicBezTo>
                  <a:cubicBezTo>
                    <a:pt x="14978" y="22686"/>
                    <a:pt x="15008" y="22625"/>
                    <a:pt x="15023" y="22580"/>
                  </a:cubicBezTo>
                  <a:cubicBezTo>
                    <a:pt x="15069" y="22519"/>
                    <a:pt x="15100" y="22458"/>
                    <a:pt x="15145" y="22412"/>
                  </a:cubicBezTo>
                  <a:cubicBezTo>
                    <a:pt x="15176" y="22366"/>
                    <a:pt x="15221" y="22321"/>
                    <a:pt x="15252" y="22275"/>
                  </a:cubicBezTo>
                  <a:cubicBezTo>
                    <a:pt x="15298" y="22214"/>
                    <a:pt x="15343" y="22168"/>
                    <a:pt x="15374" y="22123"/>
                  </a:cubicBezTo>
                  <a:cubicBezTo>
                    <a:pt x="15465" y="22016"/>
                    <a:pt x="15541" y="21909"/>
                    <a:pt x="15602" y="21787"/>
                  </a:cubicBezTo>
                  <a:cubicBezTo>
                    <a:pt x="15663" y="21650"/>
                    <a:pt x="15724" y="21498"/>
                    <a:pt x="15770" y="21346"/>
                  </a:cubicBezTo>
                  <a:cubicBezTo>
                    <a:pt x="15800" y="21239"/>
                    <a:pt x="15831" y="21117"/>
                    <a:pt x="15846" y="20995"/>
                  </a:cubicBezTo>
                  <a:lnTo>
                    <a:pt x="15892" y="20797"/>
                  </a:lnTo>
                  <a:cubicBezTo>
                    <a:pt x="15907" y="20751"/>
                    <a:pt x="15907" y="20690"/>
                    <a:pt x="15922" y="20645"/>
                  </a:cubicBezTo>
                  <a:cubicBezTo>
                    <a:pt x="15922" y="20614"/>
                    <a:pt x="15922" y="20584"/>
                    <a:pt x="15922" y="20553"/>
                  </a:cubicBezTo>
                  <a:cubicBezTo>
                    <a:pt x="15938" y="20523"/>
                    <a:pt x="15938" y="20492"/>
                    <a:pt x="15938" y="20462"/>
                  </a:cubicBezTo>
                  <a:cubicBezTo>
                    <a:pt x="15938" y="20401"/>
                    <a:pt x="15953" y="20340"/>
                    <a:pt x="15953" y="20279"/>
                  </a:cubicBezTo>
                  <a:cubicBezTo>
                    <a:pt x="15953" y="20157"/>
                    <a:pt x="15953" y="20051"/>
                    <a:pt x="15953" y="19929"/>
                  </a:cubicBezTo>
                  <a:cubicBezTo>
                    <a:pt x="15953" y="19807"/>
                    <a:pt x="15953" y="19700"/>
                    <a:pt x="15938" y="19578"/>
                  </a:cubicBezTo>
                  <a:cubicBezTo>
                    <a:pt x="15938" y="19517"/>
                    <a:pt x="15922" y="19456"/>
                    <a:pt x="15922" y="19395"/>
                  </a:cubicBezTo>
                  <a:cubicBezTo>
                    <a:pt x="15922" y="19334"/>
                    <a:pt x="15907" y="19274"/>
                    <a:pt x="15907" y="19213"/>
                  </a:cubicBezTo>
                  <a:cubicBezTo>
                    <a:pt x="15892" y="19106"/>
                    <a:pt x="15877" y="18984"/>
                    <a:pt x="15846" y="18862"/>
                  </a:cubicBezTo>
                  <a:cubicBezTo>
                    <a:pt x="15831" y="18755"/>
                    <a:pt x="15816" y="18649"/>
                    <a:pt x="15785" y="18557"/>
                  </a:cubicBezTo>
                  <a:cubicBezTo>
                    <a:pt x="15770" y="18496"/>
                    <a:pt x="15755" y="18436"/>
                    <a:pt x="15739" y="18390"/>
                  </a:cubicBezTo>
                  <a:cubicBezTo>
                    <a:pt x="15724" y="18329"/>
                    <a:pt x="15709" y="18268"/>
                    <a:pt x="15694" y="18207"/>
                  </a:cubicBezTo>
                  <a:cubicBezTo>
                    <a:pt x="15663" y="18146"/>
                    <a:pt x="15648" y="18100"/>
                    <a:pt x="15633" y="18039"/>
                  </a:cubicBezTo>
                  <a:cubicBezTo>
                    <a:pt x="15618" y="18009"/>
                    <a:pt x="15602" y="17978"/>
                    <a:pt x="15587" y="17948"/>
                  </a:cubicBezTo>
                  <a:cubicBezTo>
                    <a:pt x="15587" y="17918"/>
                    <a:pt x="15572" y="17902"/>
                    <a:pt x="15557" y="17872"/>
                  </a:cubicBezTo>
                  <a:cubicBezTo>
                    <a:pt x="15541" y="17841"/>
                    <a:pt x="15526" y="17811"/>
                    <a:pt x="15511" y="17780"/>
                  </a:cubicBezTo>
                  <a:cubicBezTo>
                    <a:pt x="15496" y="17750"/>
                    <a:pt x="15480" y="17735"/>
                    <a:pt x="15480" y="17704"/>
                  </a:cubicBezTo>
                  <a:cubicBezTo>
                    <a:pt x="15450" y="17659"/>
                    <a:pt x="15419" y="17598"/>
                    <a:pt x="15389" y="17552"/>
                  </a:cubicBezTo>
                  <a:cubicBezTo>
                    <a:pt x="15328" y="17460"/>
                    <a:pt x="15282" y="17354"/>
                    <a:pt x="15221" y="17262"/>
                  </a:cubicBezTo>
                  <a:cubicBezTo>
                    <a:pt x="15176" y="17156"/>
                    <a:pt x="15130" y="17049"/>
                    <a:pt x="15069" y="16942"/>
                  </a:cubicBezTo>
                  <a:cubicBezTo>
                    <a:pt x="15008" y="16805"/>
                    <a:pt x="14947" y="16653"/>
                    <a:pt x="14886" y="16516"/>
                  </a:cubicBezTo>
                  <a:cubicBezTo>
                    <a:pt x="14856" y="16455"/>
                    <a:pt x="14841" y="16394"/>
                    <a:pt x="14810" y="16348"/>
                  </a:cubicBezTo>
                  <a:cubicBezTo>
                    <a:pt x="14795" y="16303"/>
                    <a:pt x="14764" y="16242"/>
                    <a:pt x="14734" y="16211"/>
                  </a:cubicBezTo>
                  <a:cubicBezTo>
                    <a:pt x="14719" y="16165"/>
                    <a:pt x="14703" y="16135"/>
                    <a:pt x="14688" y="16104"/>
                  </a:cubicBezTo>
                  <a:cubicBezTo>
                    <a:pt x="14673" y="16089"/>
                    <a:pt x="14658" y="16059"/>
                    <a:pt x="14642" y="16028"/>
                  </a:cubicBezTo>
                  <a:cubicBezTo>
                    <a:pt x="14612" y="15983"/>
                    <a:pt x="14582" y="15937"/>
                    <a:pt x="14551" y="15906"/>
                  </a:cubicBezTo>
                  <a:cubicBezTo>
                    <a:pt x="14475" y="15800"/>
                    <a:pt x="14414" y="15708"/>
                    <a:pt x="14338" y="15617"/>
                  </a:cubicBezTo>
                  <a:cubicBezTo>
                    <a:pt x="14307" y="15571"/>
                    <a:pt x="14277" y="15525"/>
                    <a:pt x="14231" y="15465"/>
                  </a:cubicBezTo>
                  <a:cubicBezTo>
                    <a:pt x="14201" y="15419"/>
                    <a:pt x="14170" y="15373"/>
                    <a:pt x="14140" y="15312"/>
                  </a:cubicBezTo>
                  <a:cubicBezTo>
                    <a:pt x="14094" y="15251"/>
                    <a:pt x="14063" y="15206"/>
                    <a:pt x="14048" y="15145"/>
                  </a:cubicBezTo>
                  <a:cubicBezTo>
                    <a:pt x="14018" y="15099"/>
                    <a:pt x="14003" y="15053"/>
                    <a:pt x="13987" y="15007"/>
                  </a:cubicBezTo>
                  <a:lnTo>
                    <a:pt x="13972" y="14931"/>
                  </a:lnTo>
                  <a:cubicBezTo>
                    <a:pt x="13957" y="14886"/>
                    <a:pt x="13942" y="14840"/>
                    <a:pt x="13942" y="14794"/>
                  </a:cubicBezTo>
                  <a:cubicBezTo>
                    <a:pt x="13926" y="14748"/>
                    <a:pt x="13911" y="14703"/>
                    <a:pt x="13911" y="14642"/>
                  </a:cubicBezTo>
                  <a:cubicBezTo>
                    <a:pt x="13896" y="14596"/>
                    <a:pt x="13896" y="14550"/>
                    <a:pt x="13881" y="14489"/>
                  </a:cubicBezTo>
                  <a:cubicBezTo>
                    <a:pt x="13881" y="14444"/>
                    <a:pt x="13835" y="14413"/>
                    <a:pt x="13789" y="14398"/>
                  </a:cubicBezTo>
                  <a:cubicBezTo>
                    <a:pt x="13744" y="14398"/>
                    <a:pt x="13698" y="14413"/>
                    <a:pt x="13683" y="14444"/>
                  </a:cubicBezTo>
                  <a:cubicBezTo>
                    <a:pt x="13652" y="14474"/>
                    <a:pt x="13637" y="14520"/>
                    <a:pt x="13637" y="14550"/>
                  </a:cubicBezTo>
                  <a:cubicBezTo>
                    <a:pt x="13622" y="14581"/>
                    <a:pt x="13606" y="14611"/>
                    <a:pt x="13591" y="14642"/>
                  </a:cubicBezTo>
                  <a:cubicBezTo>
                    <a:pt x="13576" y="14688"/>
                    <a:pt x="13561" y="14718"/>
                    <a:pt x="13545" y="14764"/>
                  </a:cubicBezTo>
                  <a:cubicBezTo>
                    <a:pt x="13515" y="14794"/>
                    <a:pt x="13485" y="14840"/>
                    <a:pt x="13469" y="14886"/>
                  </a:cubicBezTo>
                  <a:cubicBezTo>
                    <a:pt x="13439" y="14916"/>
                    <a:pt x="13408" y="14947"/>
                    <a:pt x="13393" y="14977"/>
                  </a:cubicBezTo>
                  <a:cubicBezTo>
                    <a:pt x="13363" y="14992"/>
                    <a:pt x="13347" y="15023"/>
                    <a:pt x="13317" y="15038"/>
                  </a:cubicBezTo>
                  <a:lnTo>
                    <a:pt x="13317" y="15053"/>
                  </a:lnTo>
                  <a:cubicBezTo>
                    <a:pt x="13256" y="15114"/>
                    <a:pt x="13210" y="15160"/>
                    <a:pt x="13149" y="15221"/>
                  </a:cubicBezTo>
                  <a:cubicBezTo>
                    <a:pt x="13146" y="15225"/>
                    <a:pt x="13142" y="15228"/>
                    <a:pt x="13134" y="15236"/>
                  </a:cubicBezTo>
                  <a:lnTo>
                    <a:pt x="13119" y="15251"/>
                  </a:lnTo>
                  <a:cubicBezTo>
                    <a:pt x="13104" y="15266"/>
                    <a:pt x="13104" y="15282"/>
                    <a:pt x="13088" y="15282"/>
                  </a:cubicBezTo>
                  <a:lnTo>
                    <a:pt x="13073" y="15297"/>
                  </a:lnTo>
                  <a:cubicBezTo>
                    <a:pt x="13012" y="15358"/>
                    <a:pt x="12951" y="15419"/>
                    <a:pt x="12906" y="15480"/>
                  </a:cubicBezTo>
                  <a:cubicBezTo>
                    <a:pt x="12875" y="15510"/>
                    <a:pt x="12845" y="15556"/>
                    <a:pt x="12814" y="15586"/>
                  </a:cubicBezTo>
                  <a:cubicBezTo>
                    <a:pt x="12799" y="15617"/>
                    <a:pt x="12784" y="15647"/>
                    <a:pt x="12768" y="15663"/>
                  </a:cubicBezTo>
                  <a:cubicBezTo>
                    <a:pt x="12753" y="15708"/>
                    <a:pt x="12738" y="15739"/>
                    <a:pt x="12723" y="15769"/>
                  </a:cubicBezTo>
                  <a:cubicBezTo>
                    <a:pt x="12707" y="15800"/>
                    <a:pt x="12677" y="15845"/>
                    <a:pt x="12662" y="15876"/>
                  </a:cubicBezTo>
                  <a:cubicBezTo>
                    <a:pt x="12647" y="15922"/>
                    <a:pt x="12631" y="15952"/>
                    <a:pt x="12616" y="15998"/>
                  </a:cubicBezTo>
                  <a:cubicBezTo>
                    <a:pt x="12555" y="16120"/>
                    <a:pt x="12525" y="16242"/>
                    <a:pt x="12509" y="16379"/>
                  </a:cubicBezTo>
                  <a:cubicBezTo>
                    <a:pt x="12509" y="16440"/>
                    <a:pt x="12494" y="16516"/>
                    <a:pt x="12494" y="16577"/>
                  </a:cubicBezTo>
                  <a:cubicBezTo>
                    <a:pt x="12494" y="16638"/>
                    <a:pt x="12479" y="16699"/>
                    <a:pt x="12479" y="16760"/>
                  </a:cubicBezTo>
                  <a:cubicBezTo>
                    <a:pt x="12479" y="16866"/>
                    <a:pt x="12464" y="16988"/>
                    <a:pt x="12464" y="17095"/>
                  </a:cubicBezTo>
                  <a:cubicBezTo>
                    <a:pt x="12448" y="17201"/>
                    <a:pt x="12448" y="17323"/>
                    <a:pt x="12433" y="17445"/>
                  </a:cubicBezTo>
                  <a:cubicBezTo>
                    <a:pt x="12418" y="17537"/>
                    <a:pt x="12403" y="17643"/>
                    <a:pt x="12388" y="17750"/>
                  </a:cubicBezTo>
                  <a:cubicBezTo>
                    <a:pt x="12372" y="17796"/>
                    <a:pt x="12372" y="17857"/>
                    <a:pt x="12357" y="17918"/>
                  </a:cubicBezTo>
                  <a:cubicBezTo>
                    <a:pt x="12342" y="17963"/>
                    <a:pt x="12342" y="18009"/>
                    <a:pt x="12327" y="18055"/>
                  </a:cubicBezTo>
                  <a:cubicBezTo>
                    <a:pt x="12296" y="18131"/>
                    <a:pt x="12281" y="18222"/>
                    <a:pt x="12250" y="18314"/>
                  </a:cubicBezTo>
                  <a:cubicBezTo>
                    <a:pt x="12220" y="18375"/>
                    <a:pt x="12205" y="18451"/>
                    <a:pt x="12189" y="18527"/>
                  </a:cubicBezTo>
                  <a:cubicBezTo>
                    <a:pt x="12159" y="18618"/>
                    <a:pt x="12129" y="18710"/>
                    <a:pt x="12113" y="18801"/>
                  </a:cubicBezTo>
                  <a:cubicBezTo>
                    <a:pt x="12098" y="18893"/>
                    <a:pt x="12068" y="18984"/>
                    <a:pt x="12052" y="19075"/>
                  </a:cubicBezTo>
                  <a:cubicBezTo>
                    <a:pt x="12037" y="19121"/>
                    <a:pt x="12037" y="19182"/>
                    <a:pt x="12022" y="19243"/>
                  </a:cubicBezTo>
                  <a:cubicBezTo>
                    <a:pt x="12007" y="19304"/>
                    <a:pt x="12007" y="19365"/>
                    <a:pt x="11991" y="19426"/>
                  </a:cubicBezTo>
                  <a:cubicBezTo>
                    <a:pt x="11991" y="19533"/>
                    <a:pt x="11976" y="19639"/>
                    <a:pt x="11961" y="19746"/>
                  </a:cubicBezTo>
                  <a:cubicBezTo>
                    <a:pt x="11961" y="19807"/>
                    <a:pt x="11961" y="19868"/>
                    <a:pt x="11961" y="19929"/>
                  </a:cubicBezTo>
                  <a:cubicBezTo>
                    <a:pt x="11946" y="20005"/>
                    <a:pt x="11946" y="20066"/>
                    <a:pt x="11946" y="20142"/>
                  </a:cubicBezTo>
                  <a:cubicBezTo>
                    <a:pt x="11946" y="20233"/>
                    <a:pt x="11946" y="20340"/>
                    <a:pt x="11946" y="20447"/>
                  </a:cubicBezTo>
                  <a:cubicBezTo>
                    <a:pt x="11946" y="20508"/>
                    <a:pt x="11946" y="20569"/>
                    <a:pt x="11946" y="20630"/>
                  </a:cubicBezTo>
                  <a:cubicBezTo>
                    <a:pt x="11946" y="20690"/>
                    <a:pt x="11946" y="20751"/>
                    <a:pt x="11961" y="20812"/>
                  </a:cubicBezTo>
                  <a:cubicBezTo>
                    <a:pt x="11961" y="20873"/>
                    <a:pt x="11961" y="20919"/>
                    <a:pt x="11976" y="20980"/>
                  </a:cubicBezTo>
                  <a:cubicBezTo>
                    <a:pt x="11976" y="21026"/>
                    <a:pt x="11991" y="21071"/>
                    <a:pt x="11991" y="21102"/>
                  </a:cubicBezTo>
                  <a:cubicBezTo>
                    <a:pt x="11991" y="21132"/>
                    <a:pt x="11991" y="21148"/>
                    <a:pt x="12007" y="21178"/>
                  </a:cubicBezTo>
                  <a:cubicBezTo>
                    <a:pt x="12022" y="21224"/>
                    <a:pt x="12022" y="21285"/>
                    <a:pt x="12037" y="21346"/>
                  </a:cubicBezTo>
                  <a:cubicBezTo>
                    <a:pt x="12052" y="21376"/>
                    <a:pt x="12068" y="21422"/>
                    <a:pt x="12083" y="21452"/>
                  </a:cubicBezTo>
                  <a:cubicBezTo>
                    <a:pt x="12083" y="21483"/>
                    <a:pt x="12098" y="21498"/>
                    <a:pt x="12098" y="21528"/>
                  </a:cubicBezTo>
                  <a:cubicBezTo>
                    <a:pt x="12144" y="21635"/>
                    <a:pt x="12189" y="21742"/>
                    <a:pt x="12250" y="21848"/>
                  </a:cubicBezTo>
                  <a:cubicBezTo>
                    <a:pt x="12296" y="21925"/>
                    <a:pt x="12342" y="21985"/>
                    <a:pt x="12388" y="22046"/>
                  </a:cubicBezTo>
                  <a:cubicBezTo>
                    <a:pt x="12388" y="22046"/>
                    <a:pt x="12388" y="22046"/>
                    <a:pt x="12388" y="22031"/>
                  </a:cubicBezTo>
                  <a:cubicBezTo>
                    <a:pt x="12388" y="22046"/>
                    <a:pt x="12403" y="22062"/>
                    <a:pt x="12418" y="22077"/>
                  </a:cubicBezTo>
                  <a:cubicBezTo>
                    <a:pt x="12418" y="22092"/>
                    <a:pt x="12418" y="22092"/>
                    <a:pt x="12418" y="22092"/>
                  </a:cubicBezTo>
                  <a:cubicBezTo>
                    <a:pt x="12426" y="22100"/>
                    <a:pt x="12429" y="22104"/>
                    <a:pt x="12433" y="22107"/>
                  </a:cubicBezTo>
                  <a:lnTo>
                    <a:pt x="12433" y="22107"/>
                  </a:lnTo>
                  <a:cubicBezTo>
                    <a:pt x="12464" y="22153"/>
                    <a:pt x="12494" y="22184"/>
                    <a:pt x="12525" y="22214"/>
                  </a:cubicBezTo>
                  <a:lnTo>
                    <a:pt x="12509" y="22214"/>
                  </a:lnTo>
                  <a:cubicBezTo>
                    <a:pt x="12555" y="22260"/>
                    <a:pt x="12586" y="22305"/>
                    <a:pt x="12616" y="22351"/>
                  </a:cubicBezTo>
                  <a:cubicBezTo>
                    <a:pt x="12631" y="22366"/>
                    <a:pt x="12631" y="22382"/>
                    <a:pt x="12647" y="22412"/>
                  </a:cubicBezTo>
                  <a:cubicBezTo>
                    <a:pt x="12707" y="22504"/>
                    <a:pt x="12768" y="22610"/>
                    <a:pt x="12829" y="22702"/>
                  </a:cubicBezTo>
                  <a:cubicBezTo>
                    <a:pt x="12890" y="22808"/>
                    <a:pt x="12951" y="22900"/>
                    <a:pt x="13012" y="23006"/>
                  </a:cubicBezTo>
                  <a:cubicBezTo>
                    <a:pt x="13043" y="23052"/>
                    <a:pt x="13088" y="23098"/>
                    <a:pt x="13119" y="23159"/>
                  </a:cubicBezTo>
                  <a:cubicBezTo>
                    <a:pt x="13149" y="23204"/>
                    <a:pt x="13195" y="23250"/>
                    <a:pt x="13241" y="23296"/>
                  </a:cubicBezTo>
                  <a:cubicBezTo>
                    <a:pt x="13302" y="23387"/>
                    <a:pt x="13378" y="23463"/>
                    <a:pt x="13439" y="23540"/>
                  </a:cubicBezTo>
                  <a:cubicBezTo>
                    <a:pt x="13469" y="23570"/>
                    <a:pt x="13500" y="23616"/>
                    <a:pt x="13515" y="23646"/>
                  </a:cubicBezTo>
                  <a:cubicBezTo>
                    <a:pt x="13530" y="23661"/>
                    <a:pt x="13545" y="23692"/>
                    <a:pt x="13561" y="23722"/>
                  </a:cubicBezTo>
                  <a:cubicBezTo>
                    <a:pt x="13591" y="23753"/>
                    <a:pt x="13606" y="23799"/>
                    <a:pt x="13622" y="23829"/>
                  </a:cubicBezTo>
                  <a:cubicBezTo>
                    <a:pt x="13637" y="23860"/>
                    <a:pt x="13652" y="23905"/>
                    <a:pt x="13667" y="23936"/>
                  </a:cubicBezTo>
                  <a:cubicBezTo>
                    <a:pt x="13744" y="24088"/>
                    <a:pt x="13789" y="24240"/>
                    <a:pt x="13850" y="24408"/>
                  </a:cubicBezTo>
                  <a:cubicBezTo>
                    <a:pt x="13865" y="24454"/>
                    <a:pt x="13865" y="24515"/>
                    <a:pt x="13881" y="24560"/>
                  </a:cubicBezTo>
                  <a:cubicBezTo>
                    <a:pt x="13881" y="24560"/>
                    <a:pt x="13881" y="24560"/>
                    <a:pt x="13881" y="24576"/>
                  </a:cubicBezTo>
                  <a:cubicBezTo>
                    <a:pt x="13865" y="24621"/>
                    <a:pt x="13850" y="24682"/>
                    <a:pt x="13850" y="24728"/>
                  </a:cubicBezTo>
                  <a:cubicBezTo>
                    <a:pt x="13835" y="24789"/>
                    <a:pt x="13835" y="24865"/>
                    <a:pt x="13835" y="24926"/>
                  </a:cubicBezTo>
                  <a:cubicBezTo>
                    <a:pt x="13835" y="24941"/>
                    <a:pt x="13850" y="24941"/>
                    <a:pt x="13850" y="24957"/>
                  </a:cubicBezTo>
                  <a:lnTo>
                    <a:pt x="13835" y="25033"/>
                  </a:lnTo>
                  <a:cubicBezTo>
                    <a:pt x="13820" y="25078"/>
                    <a:pt x="13820" y="25124"/>
                    <a:pt x="13804" y="25185"/>
                  </a:cubicBezTo>
                  <a:cubicBezTo>
                    <a:pt x="13804" y="25216"/>
                    <a:pt x="13789" y="25246"/>
                    <a:pt x="13789" y="25276"/>
                  </a:cubicBezTo>
                  <a:cubicBezTo>
                    <a:pt x="13789" y="25292"/>
                    <a:pt x="13789" y="25307"/>
                    <a:pt x="13789" y="25322"/>
                  </a:cubicBezTo>
                  <a:cubicBezTo>
                    <a:pt x="13789" y="25337"/>
                    <a:pt x="13789" y="25337"/>
                    <a:pt x="13804" y="25353"/>
                  </a:cubicBezTo>
                  <a:cubicBezTo>
                    <a:pt x="13759" y="25535"/>
                    <a:pt x="13698" y="25718"/>
                    <a:pt x="13652" y="25886"/>
                  </a:cubicBezTo>
                  <a:cubicBezTo>
                    <a:pt x="13591" y="26114"/>
                    <a:pt x="13515" y="26343"/>
                    <a:pt x="13454" y="26572"/>
                  </a:cubicBezTo>
                  <a:cubicBezTo>
                    <a:pt x="13393" y="26800"/>
                    <a:pt x="13317" y="27029"/>
                    <a:pt x="13256" y="27257"/>
                  </a:cubicBezTo>
                  <a:cubicBezTo>
                    <a:pt x="13195" y="27486"/>
                    <a:pt x="13134" y="27714"/>
                    <a:pt x="13073" y="27958"/>
                  </a:cubicBezTo>
                  <a:cubicBezTo>
                    <a:pt x="13012" y="28187"/>
                    <a:pt x="12951" y="28415"/>
                    <a:pt x="12890" y="28659"/>
                  </a:cubicBezTo>
                  <a:cubicBezTo>
                    <a:pt x="12875" y="28720"/>
                    <a:pt x="12860" y="28781"/>
                    <a:pt x="12845" y="28826"/>
                  </a:cubicBezTo>
                  <a:cubicBezTo>
                    <a:pt x="12799" y="29070"/>
                    <a:pt x="12753" y="29314"/>
                    <a:pt x="12707" y="29558"/>
                  </a:cubicBezTo>
                  <a:cubicBezTo>
                    <a:pt x="12692" y="29634"/>
                    <a:pt x="12677" y="29695"/>
                    <a:pt x="12662" y="29771"/>
                  </a:cubicBezTo>
                  <a:cubicBezTo>
                    <a:pt x="12616" y="29649"/>
                    <a:pt x="12570" y="29512"/>
                    <a:pt x="12525" y="29375"/>
                  </a:cubicBezTo>
                  <a:cubicBezTo>
                    <a:pt x="12403" y="29009"/>
                    <a:pt x="12266" y="28644"/>
                    <a:pt x="12098" y="28293"/>
                  </a:cubicBezTo>
                  <a:cubicBezTo>
                    <a:pt x="11915" y="27943"/>
                    <a:pt x="11748" y="27592"/>
                    <a:pt x="11595" y="27227"/>
                  </a:cubicBezTo>
                  <a:cubicBezTo>
                    <a:pt x="11504" y="27044"/>
                    <a:pt x="11428" y="26846"/>
                    <a:pt x="11336" y="26663"/>
                  </a:cubicBezTo>
                  <a:cubicBezTo>
                    <a:pt x="11321" y="26602"/>
                    <a:pt x="11291" y="26541"/>
                    <a:pt x="11275" y="26495"/>
                  </a:cubicBezTo>
                  <a:cubicBezTo>
                    <a:pt x="11245" y="26450"/>
                    <a:pt x="11230" y="26389"/>
                    <a:pt x="11199" y="26343"/>
                  </a:cubicBezTo>
                  <a:cubicBezTo>
                    <a:pt x="11153" y="26252"/>
                    <a:pt x="11108" y="26175"/>
                    <a:pt x="11062" y="26084"/>
                  </a:cubicBezTo>
                  <a:cubicBezTo>
                    <a:pt x="10955" y="25886"/>
                    <a:pt x="10864" y="25688"/>
                    <a:pt x="10773" y="25490"/>
                  </a:cubicBezTo>
                  <a:cubicBezTo>
                    <a:pt x="10757" y="25475"/>
                    <a:pt x="10757" y="25475"/>
                    <a:pt x="10757" y="25459"/>
                  </a:cubicBezTo>
                  <a:cubicBezTo>
                    <a:pt x="10742" y="25368"/>
                    <a:pt x="10727" y="25292"/>
                    <a:pt x="10727" y="25200"/>
                  </a:cubicBezTo>
                  <a:cubicBezTo>
                    <a:pt x="10712" y="25124"/>
                    <a:pt x="10712" y="25063"/>
                    <a:pt x="10696" y="24987"/>
                  </a:cubicBezTo>
                  <a:cubicBezTo>
                    <a:pt x="10696" y="24957"/>
                    <a:pt x="10696" y="24926"/>
                    <a:pt x="10696" y="24880"/>
                  </a:cubicBezTo>
                  <a:lnTo>
                    <a:pt x="10666" y="24438"/>
                  </a:lnTo>
                  <a:cubicBezTo>
                    <a:pt x="10666" y="24352"/>
                    <a:pt x="10666" y="24252"/>
                    <a:pt x="10666" y="24164"/>
                  </a:cubicBezTo>
                  <a:cubicBezTo>
                    <a:pt x="10651" y="24119"/>
                    <a:pt x="10651" y="24088"/>
                    <a:pt x="10651" y="24058"/>
                  </a:cubicBezTo>
                  <a:lnTo>
                    <a:pt x="10651" y="23997"/>
                  </a:lnTo>
                  <a:cubicBezTo>
                    <a:pt x="10666" y="23966"/>
                    <a:pt x="10666" y="23936"/>
                    <a:pt x="10666" y="23905"/>
                  </a:cubicBezTo>
                  <a:cubicBezTo>
                    <a:pt x="10666" y="23875"/>
                    <a:pt x="10666" y="23860"/>
                    <a:pt x="10666" y="23829"/>
                  </a:cubicBezTo>
                  <a:cubicBezTo>
                    <a:pt x="10681" y="23799"/>
                    <a:pt x="10681" y="23753"/>
                    <a:pt x="10681" y="23707"/>
                  </a:cubicBezTo>
                  <a:cubicBezTo>
                    <a:pt x="10681" y="23646"/>
                    <a:pt x="10681" y="23570"/>
                    <a:pt x="10696" y="23509"/>
                  </a:cubicBezTo>
                  <a:cubicBezTo>
                    <a:pt x="10696" y="23372"/>
                    <a:pt x="10712" y="23235"/>
                    <a:pt x="10727" y="23098"/>
                  </a:cubicBezTo>
                  <a:cubicBezTo>
                    <a:pt x="10742" y="22900"/>
                    <a:pt x="10757" y="22702"/>
                    <a:pt x="10788" y="22519"/>
                  </a:cubicBezTo>
                  <a:cubicBezTo>
                    <a:pt x="10818" y="22366"/>
                    <a:pt x="10849" y="22199"/>
                    <a:pt x="10864" y="22046"/>
                  </a:cubicBezTo>
                  <a:cubicBezTo>
                    <a:pt x="10894" y="21879"/>
                    <a:pt x="10910" y="21726"/>
                    <a:pt x="10925" y="21559"/>
                  </a:cubicBezTo>
                  <a:cubicBezTo>
                    <a:pt x="10940" y="21407"/>
                    <a:pt x="10955" y="21254"/>
                    <a:pt x="10971" y="21117"/>
                  </a:cubicBezTo>
                  <a:cubicBezTo>
                    <a:pt x="10986" y="20949"/>
                    <a:pt x="11016" y="20782"/>
                    <a:pt x="11047" y="20630"/>
                  </a:cubicBezTo>
                  <a:cubicBezTo>
                    <a:pt x="11062" y="20477"/>
                    <a:pt x="11092" y="20325"/>
                    <a:pt x="11123" y="20172"/>
                  </a:cubicBezTo>
                  <a:cubicBezTo>
                    <a:pt x="11123" y="20081"/>
                    <a:pt x="11138" y="20005"/>
                    <a:pt x="11153" y="19913"/>
                  </a:cubicBezTo>
                  <a:cubicBezTo>
                    <a:pt x="11153" y="19837"/>
                    <a:pt x="11169" y="19761"/>
                    <a:pt x="11184" y="19670"/>
                  </a:cubicBezTo>
                  <a:cubicBezTo>
                    <a:pt x="11184" y="19593"/>
                    <a:pt x="11199" y="19517"/>
                    <a:pt x="11199" y="19426"/>
                  </a:cubicBezTo>
                  <a:cubicBezTo>
                    <a:pt x="11214" y="19365"/>
                    <a:pt x="11214" y="19289"/>
                    <a:pt x="11230" y="19228"/>
                  </a:cubicBezTo>
                  <a:cubicBezTo>
                    <a:pt x="11245" y="19152"/>
                    <a:pt x="11245" y="19075"/>
                    <a:pt x="11260" y="19014"/>
                  </a:cubicBezTo>
                  <a:cubicBezTo>
                    <a:pt x="11291" y="18923"/>
                    <a:pt x="11306" y="18832"/>
                    <a:pt x="11321" y="18740"/>
                  </a:cubicBezTo>
                  <a:cubicBezTo>
                    <a:pt x="11367" y="18527"/>
                    <a:pt x="11428" y="18314"/>
                    <a:pt x="11473" y="18100"/>
                  </a:cubicBezTo>
                  <a:cubicBezTo>
                    <a:pt x="11534" y="17887"/>
                    <a:pt x="11595" y="17659"/>
                    <a:pt x="11656" y="17445"/>
                  </a:cubicBezTo>
                  <a:cubicBezTo>
                    <a:pt x="11702" y="17293"/>
                    <a:pt x="11748" y="17140"/>
                    <a:pt x="11793" y="16988"/>
                  </a:cubicBezTo>
                  <a:cubicBezTo>
                    <a:pt x="11854" y="16821"/>
                    <a:pt x="11915" y="16668"/>
                    <a:pt x="11961" y="16501"/>
                  </a:cubicBezTo>
                  <a:cubicBezTo>
                    <a:pt x="12022" y="16348"/>
                    <a:pt x="12068" y="16196"/>
                    <a:pt x="12113" y="16028"/>
                  </a:cubicBezTo>
                  <a:cubicBezTo>
                    <a:pt x="12144" y="15952"/>
                    <a:pt x="12159" y="15876"/>
                    <a:pt x="12189" y="15800"/>
                  </a:cubicBezTo>
                  <a:cubicBezTo>
                    <a:pt x="12205" y="15739"/>
                    <a:pt x="12235" y="15678"/>
                    <a:pt x="12250" y="15617"/>
                  </a:cubicBezTo>
                  <a:cubicBezTo>
                    <a:pt x="12281" y="15556"/>
                    <a:pt x="12311" y="15495"/>
                    <a:pt x="12327" y="15434"/>
                  </a:cubicBezTo>
                  <a:cubicBezTo>
                    <a:pt x="12357" y="15373"/>
                    <a:pt x="12388" y="15327"/>
                    <a:pt x="12403" y="15266"/>
                  </a:cubicBezTo>
                  <a:cubicBezTo>
                    <a:pt x="12448" y="15175"/>
                    <a:pt x="12509" y="15068"/>
                    <a:pt x="12555" y="14962"/>
                  </a:cubicBezTo>
                  <a:cubicBezTo>
                    <a:pt x="12601" y="14870"/>
                    <a:pt x="12647" y="14764"/>
                    <a:pt x="12692" y="14657"/>
                  </a:cubicBezTo>
                  <a:cubicBezTo>
                    <a:pt x="12751" y="14555"/>
                    <a:pt x="12795" y="14453"/>
                    <a:pt x="12852" y="14351"/>
                  </a:cubicBezTo>
                  <a:lnTo>
                    <a:pt x="12852" y="14351"/>
                  </a:lnTo>
                  <a:cubicBezTo>
                    <a:pt x="12850" y="14352"/>
                    <a:pt x="12848" y="14352"/>
                    <a:pt x="12845" y="14352"/>
                  </a:cubicBezTo>
                  <a:cubicBezTo>
                    <a:pt x="12860" y="14322"/>
                    <a:pt x="12875" y="14291"/>
                    <a:pt x="12890" y="14261"/>
                  </a:cubicBezTo>
                  <a:cubicBezTo>
                    <a:pt x="12890" y="14261"/>
                    <a:pt x="12906" y="14261"/>
                    <a:pt x="12906" y="14246"/>
                  </a:cubicBezTo>
                  <a:cubicBezTo>
                    <a:pt x="12921" y="14215"/>
                    <a:pt x="12951" y="14169"/>
                    <a:pt x="12967" y="14124"/>
                  </a:cubicBezTo>
                  <a:cubicBezTo>
                    <a:pt x="12967" y="14124"/>
                    <a:pt x="12967" y="14124"/>
                    <a:pt x="12967" y="14139"/>
                  </a:cubicBezTo>
                  <a:cubicBezTo>
                    <a:pt x="12997" y="14063"/>
                    <a:pt x="13043" y="13987"/>
                    <a:pt x="13073" y="13926"/>
                  </a:cubicBezTo>
                  <a:cubicBezTo>
                    <a:pt x="13149" y="13789"/>
                    <a:pt x="13226" y="13651"/>
                    <a:pt x="13286" y="13514"/>
                  </a:cubicBezTo>
                  <a:cubicBezTo>
                    <a:pt x="13317" y="13453"/>
                    <a:pt x="13347" y="13377"/>
                    <a:pt x="13378" y="13316"/>
                  </a:cubicBezTo>
                  <a:cubicBezTo>
                    <a:pt x="13393" y="13271"/>
                    <a:pt x="13408" y="13225"/>
                    <a:pt x="13424" y="13179"/>
                  </a:cubicBezTo>
                  <a:cubicBezTo>
                    <a:pt x="13515" y="13042"/>
                    <a:pt x="13606" y="12920"/>
                    <a:pt x="13713" y="12783"/>
                  </a:cubicBezTo>
                  <a:cubicBezTo>
                    <a:pt x="13789" y="12661"/>
                    <a:pt x="13896" y="12554"/>
                    <a:pt x="13987" y="12433"/>
                  </a:cubicBezTo>
                  <a:cubicBezTo>
                    <a:pt x="14079" y="12311"/>
                    <a:pt x="14185" y="12189"/>
                    <a:pt x="14277" y="12067"/>
                  </a:cubicBezTo>
                  <a:cubicBezTo>
                    <a:pt x="14323" y="11991"/>
                    <a:pt x="14368" y="11930"/>
                    <a:pt x="14414" y="11869"/>
                  </a:cubicBezTo>
                  <a:cubicBezTo>
                    <a:pt x="14444" y="11793"/>
                    <a:pt x="14490" y="11732"/>
                    <a:pt x="14536" y="11656"/>
                  </a:cubicBezTo>
                  <a:cubicBezTo>
                    <a:pt x="14551" y="11610"/>
                    <a:pt x="14566" y="11564"/>
                    <a:pt x="14582" y="11534"/>
                  </a:cubicBezTo>
                  <a:cubicBezTo>
                    <a:pt x="14612" y="11473"/>
                    <a:pt x="14627" y="11412"/>
                    <a:pt x="14642" y="11351"/>
                  </a:cubicBezTo>
                  <a:cubicBezTo>
                    <a:pt x="14642" y="11290"/>
                    <a:pt x="14658" y="11244"/>
                    <a:pt x="14642" y="11198"/>
                  </a:cubicBezTo>
                  <a:cubicBezTo>
                    <a:pt x="14642" y="11183"/>
                    <a:pt x="14642" y="11168"/>
                    <a:pt x="14627" y="11153"/>
                  </a:cubicBezTo>
                  <a:cubicBezTo>
                    <a:pt x="14627" y="11138"/>
                    <a:pt x="14612" y="11107"/>
                    <a:pt x="14612" y="11092"/>
                  </a:cubicBezTo>
                  <a:cubicBezTo>
                    <a:pt x="14597" y="11061"/>
                    <a:pt x="14566" y="11031"/>
                    <a:pt x="14551" y="11016"/>
                  </a:cubicBezTo>
                  <a:cubicBezTo>
                    <a:pt x="14521" y="11000"/>
                    <a:pt x="14490" y="10985"/>
                    <a:pt x="14460" y="10970"/>
                  </a:cubicBezTo>
                  <a:cubicBezTo>
                    <a:pt x="14429" y="10962"/>
                    <a:pt x="14395" y="10959"/>
                    <a:pt x="14359" y="10959"/>
                  </a:cubicBezTo>
                  <a:cubicBezTo>
                    <a:pt x="14323" y="10959"/>
                    <a:pt x="14284" y="10962"/>
                    <a:pt x="14246" y="10970"/>
                  </a:cubicBezTo>
                  <a:cubicBezTo>
                    <a:pt x="14185" y="11000"/>
                    <a:pt x="14124" y="11031"/>
                    <a:pt x="14079" y="11061"/>
                  </a:cubicBezTo>
                  <a:cubicBezTo>
                    <a:pt x="14003" y="11107"/>
                    <a:pt x="13957" y="11168"/>
                    <a:pt x="13896" y="11214"/>
                  </a:cubicBezTo>
                  <a:cubicBezTo>
                    <a:pt x="13774" y="11320"/>
                    <a:pt x="13667" y="11427"/>
                    <a:pt x="13576" y="11534"/>
                  </a:cubicBezTo>
                  <a:cubicBezTo>
                    <a:pt x="13469" y="11671"/>
                    <a:pt x="13378" y="11808"/>
                    <a:pt x="13332" y="11976"/>
                  </a:cubicBezTo>
                  <a:cubicBezTo>
                    <a:pt x="13332" y="12021"/>
                    <a:pt x="13317" y="12052"/>
                    <a:pt x="13317" y="12097"/>
                  </a:cubicBezTo>
                  <a:cubicBezTo>
                    <a:pt x="13302" y="12143"/>
                    <a:pt x="13302" y="12174"/>
                    <a:pt x="13302" y="12204"/>
                  </a:cubicBezTo>
                  <a:cubicBezTo>
                    <a:pt x="13286" y="12356"/>
                    <a:pt x="13271" y="12509"/>
                    <a:pt x="13271" y="12661"/>
                  </a:cubicBezTo>
                  <a:lnTo>
                    <a:pt x="13271" y="12646"/>
                  </a:lnTo>
                  <a:cubicBezTo>
                    <a:pt x="13256" y="12707"/>
                    <a:pt x="13256" y="12768"/>
                    <a:pt x="13241" y="12829"/>
                  </a:cubicBezTo>
                  <a:cubicBezTo>
                    <a:pt x="13241" y="12905"/>
                    <a:pt x="13226" y="12966"/>
                    <a:pt x="13210" y="13027"/>
                  </a:cubicBezTo>
                  <a:cubicBezTo>
                    <a:pt x="13210" y="13027"/>
                    <a:pt x="13210" y="13012"/>
                    <a:pt x="13210" y="13012"/>
                  </a:cubicBezTo>
                  <a:cubicBezTo>
                    <a:pt x="13195" y="13072"/>
                    <a:pt x="13180" y="13149"/>
                    <a:pt x="13165" y="13210"/>
                  </a:cubicBezTo>
                  <a:cubicBezTo>
                    <a:pt x="13134" y="13255"/>
                    <a:pt x="13119" y="13316"/>
                    <a:pt x="13088" y="13377"/>
                  </a:cubicBezTo>
                  <a:cubicBezTo>
                    <a:pt x="12921" y="13682"/>
                    <a:pt x="12768" y="13987"/>
                    <a:pt x="12616" y="14307"/>
                  </a:cubicBezTo>
                  <a:cubicBezTo>
                    <a:pt x="12479" y="14581"/>
                    <a:pt x="12342" y="14870"/>
                    <a:pt x="12220" y="15160"/>
                  </a:cubicBezTo>
                  <a:cubicBezTo>
                    <a:pt x="12159" y="15312"/>
                    <a:pt x="12098" y="15465"/>
                    <a:pt x="12037" y="15617"/>
                  </a:cubicBezTo>
                  <a:cubicBezTo>
                    <a:pt x="11991" y="15769"/>
                    <a:pt x="11946" y="15922"/>
                    <a:pt x="11900" y="16074"/>
                  </a:cubicBezTo>
                  <a:cubicBezTo>
                    <a:pt x="11854" y="16226"/>
                    <a:pt x="11809" y="16379"/>
                    <a:pt x="11763" y="16531"/>
                  </a:cubicBezTo>
                  <a:cubicBezTo>
                    <a:pt x="11702" y="16683"/>
                    <a:pt x="11656" y="16821"/>
                    <a:pt x="11611" y="16973"/>
                  </a:cubicBezTo>
                  <a:cubicBezTo>
                    <a:pt x="11565" y="17140"/>
                    <a:pt x="11504" y="17293"/>
                    <a:pt x="11458" y="17445"/>
                  </a:cubicBezTo>
                  <a:cubicBezTo>
                    <a:pt x="11412" y="17613"/>
                    <a:pt x="11367" y="17780"/>
                    <a:pt x="11336" y="17933"/>
                  </a:cubicBezTo>
                  <a:cubicBezTo>
                    <a:pt x="11321" y="17994"/>
                    <a:pt x="11306" y="18039"/>
                    <a:pt x="11291" y="18100"/>
                  </a:cubicBezTo>
                  <a:cubicBezTo>
                    <a:pt x="11291" y="18085"/>
                    <a:pt x="11291" y="18070"/>
                    <a:pt x="11291" y="18039"/>
                  </a:cubicBezTo>
                  <a:cubicBezTo>
                    <a:pt x="11291" y="17841"/>
                    <a:pt x="11291" y="17643"/>
                    <a:pt x="11275" y="17430"/>
                  </a:cubicBezTo>
                  <a:cubicBezTo>
                    <a:pt x="11275" y="17232"/>
                    <a:pt x="11275" y="17019"/>
                    <a:pt x="11260" y="16821"/>
                  </a:cubicBezTo>
                  <a:cubicBezTo>
                    <a:pt x="11230" y="16622"/>
                    <a:pt x="11214" y="16440"/>
                    <a:pt x="11184" y="16242"/>
                  </a:cubicBezTo>
                  <a:lnTo>
                    <a:pt x="11169" y="16211"/>
                  </a:lnTo>
                  <a:cubicBezTo>
                    <a:pt x="11169" y="16211"/>
                    <a:pt x="11169" y="16205"/>
                    <a:pt x="11169" y="16196"/>
                  </a:cubicBezTo>
                  <a:cubicBezTo>
                    <a:pt x="11169" y="16181"/>
                    <a:pt x="11169" y="16165"/>
                    <a:pt x="11169" y="16165"/>
                  </a:cubicBezTo>
                  <a:cubicBezTo>
                    <a:pt x="11169" y="16150"/>
                    <a:pt x="11153" y="16150"/>
                    <a:pt x="11153" y="16150"/>
                  </a:cubicBezTo>
                  <a:lnTo>
                    <a:pt x="11153" y="16135"/>
                  </a:lnTo>
                  <a:cubicBezTo>
                    <a:pt x="11138" y="15998"/>
                    <a:pt x="11108" y="15876"/>
                    <a:pt x="11077" y="15754"/>
                  </a:cubicBezTo>
                  <a:cubicBezTo>
                    <a:pt x="11032" y="15556"/>
                    <a:pt x="10971" y="15358"/>
                    <a:pt x="10925" y="15160"/>
                  </a:cubicBezTo>
                  <a:cubicBezTo>
                    <a:pt x="10894" y="15053"/>
                    <a:pt x="10864" y="14947"/>
                    <a:pt x="10833" y="14825"/>
                  </a:cubicBezTo>
                  <a:cubicBezTo>
                    <a:pt x="10849" y="14748"/>
                    <a:pt x="10849" y="14657"/>
                    <a:pt x="10864" y="14566"/>
                  </a:cubicBezTo>
                  <a:cubicBezTo>
                    <a:pt x="10894" y="14383"/>
                    <a:pt x="10910" y="14200"/>
                    <a:pt x="10955" y="14017"/>
                  </a:cubicBezTo>
                  <a:cubicBezTo>
                    <a:pt x="10986" y="13895"/>
                    <a:pt x="11001" y="13789"/>
                    <a:pt x="11032" y="13682"/>
                  </a:cubicBezTo>
                  <a:cubicBezTo>
                    <a:pt x="11032" y="13621"/>
                    <a:pt x="11047" y="13575"/>
                    <a:pt x="11047" y="13514"/>
                  </a:cubicBezTo>
                  <a:cubicBezTo>
                    <a:pt x="11047" y="13469"/>
                    <a:pt x="11032" y="13408"/>
                    <a:pt x="11032" y="13347"/>
                  </a:cubicBezTo>
                  <a:cubicBezTo>
                    <a:pt x="11001" y="13225"/>
                    <a:pt x="10971" y="13088"/>
                    <a:pt x="10894" y="12981"/>
                  </a:cubicBezTo>
                  <a:cubicBezTo>
                    <a:pt x="10894" y="12966"/>
                    <a:pt x="10894" y="12966"/>
                    <a:pt x="10894" y="12966"/>
                  </a:cubicBezTo>
                  <a:cubicBezTo>
                    <a:pt x="10879" y="12966"/>
                    <a:pt x="10879" y="12951"/>
                    <a:pt x="10879" y="12951"/>
                  </a:cubicBezTo>
                  <a:cubicBezTo>
                    <a:pt x="10879" y="12951"/>
                    <a:pt x="10879" y="12951"/>
                    <a:pt x="10879" y="12966"/>
                  </a:cubicBezTo>
                  <a:cubicBezTo>
                    <a:pt x="10849" y="12905"/>
                    <a:pt x="10803" y="12844"/>
                    <a:pt x="10757" y="12813"/>
                  </a:cubicBezTo>
                  <a:cubicBezTo>
                    <a:pt x="10681" y="12768"/>
                    <a:pt x="10620" y="12722"/>
                    <a:pt x="10544" y="12707"/>
                  </a:cubicBezTo>
                  <a:cubicBezTo>
                    <a:pt x="10517" y="12703"/>
                    <a:pt x="10491" y="12701"/>
                    <a:pt x="10464" y="12701"/>
                  </a:cubicBezTo>
                  <a:cubicBezTo>
                    <a:pt x="10385" y="12701"/>
                    <a:pt x="10308" y="12718"/>
                    <a:pt x="10239" y="12753"/>
                  </a:cubicBezTo>
                  <a:cubicBezTo>
                    <a:pt x="10194" y="12783"/>
                    <a:pt x="10148" y="12813"/>
                    <a:pt x="10117" y="12844"/>
                  </a:cubicBezTo>
                  <a:cubicBezTo>
                    <a:pt x="10087" y="12890"/>
                    <a:pt x="10056" y="12920"/>
                    <a:pt x="10041" y="12966"/>
                  </a:cubicBezTo>
                  <a:cubicBezTo>
                    <a:pt x="10011" y="13057"/>
                    <a:pt x="10011" y="13149"/>
                    <a:pt x="10011" y="13240"/>
                  </a:cubicBezTo>
                  <a:cubicBezTo>
                    <a:pt x="10026" y="13286"/>
                    <a:pt x="10026" y="13332"/>
                    <a:pt x="10041" y="13362"/>
                  </a:cubicBezTo>
                  <a:cubicBezTo>
                    <a:pt x="10056" y="13438"/>
                    <a:pt x="10072" y="13514"/>
                    <a:pt x="10087" y="13591"/>
                  </a:cubicBezTo>
                  <a:cubicBezTo>
                    <a:pt x="10087" y="13591"/>
                    <a:pt x="10087" y="13591"/>
                    <a:pt x="10087" y="13575"/>
                  </a:cubicBezTo>
                  <a:cubicBezTo>
                    <a:pt x="10102" y="13606"/>
                    <a:pt x="10102" y="13636"/>
                    <a:pt x="10117" y="13667"/>
                  </a:cubicBezTo>
                  <a:cubicBezTo>
                    <a:pt x="10117" y="13651"/>
                    <a:pt x="10117" y="13651"/>
                    <a:pt x="10117" y="13636"/>
                  </a:cubicBezTo>
                  <a:cubicBezTo>
                    <a:pt x="10133" y="13728"/>
                    <a:pt x="10178" y="13804"/>
                    <a:pt x="10209" y="13895"/>
                  </a:cubicBezTo>
                  <a:cubicBezTo>
                    <a:pt x="10239" y="13971"/>
                    <a:pt x="10285" y="14048"/>
                    <a:pt x="10315" y="14124"/>
                  </a:cubicBezTo>
                  <a:cubicBezTo>
                    <a:pt x="10376" y="14276"/>
                    <a:pt x="10437" y="14428"/>
                    <a:pt x="10483" y="14596"/>
                  </a:cubicBezTo>
                  <a:cubicBezTo>
                    <a:pt x="10529" y="14718"/>
                    <a:pt x="10559" y="14840"/>
                    <a:pt x="10590" y="14962"/>
                  </a:cubicBezTo>
                  <a:cubicBezTo>
                    <a:pt x="10635" y="15084"/>
                    <a:pt x="10666" y="15206"/>
                    <a:pt x="10712" y="15327"/>
                  </a:cubicBezTo>
                  <a:cubicBezTo>
                    <a:pt x="10727" y="15373"/>
                    <a:pt x="10727" y="15404"/>
                    <a:pt x="10742" y="15449"/>
                  </a:cubicBezTo>
                  <a:cubicBezTo>
                    <a:pt x="10757" y="15480"/>
                    <a:pt x="10757" y="15510"/>
                    <a:pt x="10773" y="15541"/>
                  </a:cubicBezTo>
                  <a:cubicBezTo>
                    <a:pt x="10818" y="15678"/>
                    <a:pt x="10864" y="15815"/>
                    <a:pt x="10894" y="15967"/>
                  </a:cubicBezTo>
                  <a:cubicBezTo>
                    <a:pt x="10925" y="16104"/>
                    <a:pt x="10955" y="16242"/>
                    <a:pt x="10986" y="16394"/>
                  </a:cubicBezTo>
                  <a:cubicBezTo>
                    <a:pt x="11001" y="16470"/>
                    <a:pt x="11001" y="16546"/>
                    <a:pt x="11016" y="16622"/>
                  </a:cubicBezTo>
                  <a:cubicBezTo>
                    <a:pt x="11032" y="16699"/>
                    <a:pt x="11047" y="16775"/>
                    <a:pt x="11047" y="16866"/>
                  </a:cubicBezTo>
                  <a:cubicBezTo>
                    <a:pt x="11092" y="17262"/>
                    <a:pt x="11092" y="17659"/>
                    <a:pt x="11123" y="18055"/>
                  </a:cubicBezTo>
                  <a:cubicBezTo>
                    <a:pt x="11123" y="18111"/>
                    <a:pt x="11123" y="18166"/>
                    <a:pt x="11123" y="18222"/>
                  </a:cubicBezTo>
                  <a:cubicBezTo>
                    <a:pt x="11138" y="18329"/>
                    <a:pt x="11138" y="18420"/>
                    <a:pt x="11138" y="18527"/>
                  </a:cubicBezTo>
                  <a:lnTo>
                    <a:pt x="11123" y="18695"/>
                  </a:lnTo>
                  <a:cubicBezTo>
                    <a:pt x="11108" y="18755"/>
                    <a:pt x="11108" y="18801"/>
                    <a:pt x="11092" y="18862"/>
                  </a:cubicBezTo>
                  <a:cubicBezTo>
                    <a:pt x="11077" y="18938"/>
                    <a:pt x="11062" y="18999"/>
                    <a:pt x="11047" y="19075"/>
                  </a:cubicBezTo>
                  <a:lnTo>
                    <a:pt x="11016" y="19243"/>
                  </a:lnTo>
                  <a:cubicBezTo>
                    <a:pt x="11016" y="19274"/>
                    <a:pt x="11001" y="19304"/>
                    <a:pt x="11001" y="19319"/>
                  </a:cubicBezTo>
                  <a:cubicBezTo>
                    <a:pt x="10986" y="19502"/>
                    <a:pt x="10955" y="19670"/>
                    <a:pt x="10940" y="19837"/>
                  </a:cubicBezTo>
                  <a:cubicBezTo>
                    <a:pt x="10910" y="20142"/>
                    <a:pt x="10849" y="20447"/>
                    <a:pt x="10803" y="20736"/>
                  </a:cubicBezTo>
                  <a:cubicBezTo>
                    <a:pt x="10788" y="20904"/>
                    <a:pt x="10757" y="21056"/>
                    <a:pt x="10742" y="21208"/>
                  </a:cubicBezTo>
                  <a:cubicBezTo>
                    <a:pt x="10727" y="21376"/>
                    <a:pt x="10712" y="21544"/>
                    <a:pt x="10696" y="21711"/>
                  </a:cubicBezTo>
                  <a:cubicBezTo>
                    <a:pt x="10666" y="22031"/>
                    <a:pt x="10620" y="22336"/>
                    <a:pt x="10574" y="22641"/>
                  </a:cubicBezTo>
                  <a:cubicBezTo>
                    <a:pt x="10544" y="22793"/>
                    <a:pt x="10529" y="22945"/>
                    <a:pt x="10529" y="23082"/>
                  </a:cubicBezTo>
                  <a:cubicBezTo>
                    <a:pt x="10514" y="23250"/>
                    <a:pt x="10514" y="23402"/>
                    <a:pt x="10498" y="23570"/>
                  </a:cubicBezTo>
                  <a:cubicBezTo>
                    <a:pt x="10498" y="23661"/>
                    <a:pt x="10498" y="23738"/>
                    <a:pt x="10498" y="23829"/>
                  </a:cubicBezTo>
                  <a:cubicBezTo>
                    <a:pt x="10498" y="23890"/>
                    <a:pt x="10483" y="23951"/>
                    <a:pt x="10498" y="24027"/>
                  </a:cubicBezTo>
                  <a:cubicBezTo>
                    <a:pt x="10498" y="24088"/>
                    <a:pt x="10498" y="24149"/>
                    <a:pt x="10514" y="24195"/>
                  </a:cubicBezTo>
                  <a:cubicBezTo>
                    <a:pt x="10514" y="24378"/>
                    <a:pt x="10529" y="24545"/>
                    <a:pt x="10544" y="24728"/>
                  </a:cubicBezTo>
                  <a:cubicBezTo>
                    <a:pt x="10544" y="24789"/>
                    <a:pt x="10544" y="24850"/>
                    <a:pt x="10559" y="24911"/>
                  </a:cubicBezTo>
                  <a:cubicBezTo>
                    <a:pt x="10559" y="24987"/>
                    <a:pt x="10559" y="25048"/>
                    <a:pt x="10574" y="25109"/>
                  </a:cubicBezTo>
                  <a:cubicBezTo>
                    <a:pt x="10529" y="25033"/>
                    <a:pt x="10498" y="24957"/>
                    <a:pt x="10468" y="24896"/>
                  </a:cubicBezTo>
                  <a:cubicBezTo>
                    <a:pt x="10376" y="24667"/>
                    <a:pt x="10285" y="24454"/>
                    <a:pt x="10178" y="24240"/>
                  </a:cubicBezTo>
                  <a:cubicBezTo>
                    <a:pt x="10178" y="24210"/>
                    <a:pt x="10178" y="24195"/>
                    <a:pt x="10178" y="24179"/>
                  </a:cubicBezTo>
                  <a:cubicBezTo>
                    <a:pt x="10163" y="24042"/>
                    <a:pt x="10148" y="23920"/>
                    <a:pt x="10117" y="23783"/>
                  </a:cubicBezTo>
                  <a:cubicBezTo>
                    <a:pt x="10087" y="23661"/>
                    <a:pt x="10041" y="23555"/>
                    <a:pt x="9996" y="23433"/>
                  </a:cubicBezTo>
                  <a:cubicBezTo>
                    <a:pt x="9965" y="23326"/>
                    <a:pt x="9919" y="23220"/>
                    <a:pt x="9874" y="23128"/>
                  </a:cubicBezTo>
                  <a:cubicBezTo>
                    <a:pt x="9874" y="23098"/>
                    <a:pt x="9874" y="23082"/>
                    <a:pt x="9874" y="23052"/>
                  </a:cubicBezTo>
                  <a:cubicBezTo>
                    <a:pt x="9874" y="22961"/>
                    <a:pt x="9874" y="22884"/>
                    <a:pt x="9889" y="22793"/>
                  </a:cubicBezTo>
                  <a:cubicBezTo>
                    <a:pt x="9889" y="22793"/>
                    <a:pt x="9889" y="22808"/>
                    <a:pt x="9889" y="22808"/>
                  </a:cubicBezTo>
                  <a:cubicBezTo>
                    <a:pt x="9919" y="22580"/>
                    <a:pt x="9935" y="22336"/>
                    <a:pt x="9965" y="22107"/>
                  </a:cubicBezTo>
                  <a:cubicBezTo>
                    <a:pt x="10011" y="21818"/>
                    <a:pt x="10041" y="21544"/>
                    <a:pt x="10087" y="21254"/>
                  </a:cubicBezTo>
                  <a:cubicBezTo>
                    <a:pt x="10102" y="21132"/>
                    <a:pt x="10117" y="20995"/>
                    <a:pt x="10133" y="20858"/>
                  </a:cubicBezTo>
                  <a:cubicBezTo>
                    <a:pt x="10148" y="20721"/>
                    <a:pt x="10178" y="20584"/>
                    <a:pt x="10209" y="20462"/>
                  </a:cubicBezTo>
                  <a:lnTo>
                    <a:pt x="10209" y="20431"/>
                  </a:lnTo>
                  <a:cubicBezTo>
                    <a:pt x="10224" y="20370"/>
                    <a:pt x="10239" y="20294"/>
                    <a:pt x="10270" y="20218"/>
                  </a:cubicBezTo>
                  <a:cubicBezTo>
                    <a:pt x="10285" y="20157"/>
                    <a:pt x="10300" y="20081"/>
                    <a:pt x="10331" y="20020"/>
                  </a:cubicBezTo>
                  <a:cubicBezTo>
                    <a:pt x="10376" y="19883"/>
                    <a:pt x="10407" y="19761"/>
                    <a:pt x="10453" y="19624"/>
                  </a:cubicBezTo>
                  <a:cubicBezTo>
                    <a:pt x="10483" y="19487"/>
                    <a:pt x="10514" y="19334"/>
                    <a:pt x="10529" y="19197"/>
                  </a:cubicBezTo>
                  <a:cubicBezTo>
                    <a:pt x="10559" y="19060"/>
                    <a:pt x="10574" y="18908"/>
                    <a:pt x="10574" y="18771"/>
                  </a:cubicBezTo>
                  <a:lnTo>
                    <a:pt x="10574" y="18755"/>
                  </a:lnTo>
                  <a:cubicBezTo>
                    <a:pt x="10574" y="18745"/>
                    <a:pt x="10574" y="18735"/>
                    <a:pt x="10574" y="18725"/>
                  </a:cubicBezTo>
                  <a:cubicBezTo>
                    <a:pt x="10574" y="18588"/>
                    <a:pt x="10544" y="18451"/>
                    <a:pt x="10514" y="18314"/>
                  </a:cubicBezTo>
                  <a:cubicBezTo>
                    <a:pt x="10498" y="18192"/>
                    <a:pt x="10483" y="18070"/>
                    <a:pt x="10453" y="17963"/>
                  </a:cubicBezTo>
                  <a:cubicBezTo>
                    <a:pt x="10407" y="17841"/>
                    <a:pt x="10376" y="17719"/>
                    <a:pt x="10315" y="17613"/>
                  </a:cubicBezTo>
                  <a:cubicBezTo>
                    <a:pt x="10255" y="17506"/>
                    <a:pt x="10209" y="17384"/>
                    <a:pt x="10133" y="17262"/>
                  </a:cubicBezTo>
                  <a:cubicBezTo>
                    <a:pt x="10056" y="17140"/>
                    <a:pt x="9980" y="17003"/>
                    <a:pt x="9904" y="16881"/>
                  </a:cubicBezTo>
                  <a:cubicBezTo>
                    <a:pt x="9889" y="16851"/>
                    <a:pt x="9874" y="16836"/>
                    <a:pt x="9858" y="16805"/>
                  </a:cubicBezTo>
                  <a:lnTo>
                    <a:pt x="9767" y="16668"/>
                  </a:lnTo>
                  <a:lnTo>
                    <a:pt x="9645" y="16470"/>
                  </a:lnTo>
                  <a:lnTo>
                    <a:pt x="9508" y="16257"/>
                  </a:lnTo>
                  <a:cubicBezTo>
                    <a:pt x="9477" y="16226"/>
                    <a:pt x="9462" y="16196"/>
                    <a:pt x="9447" y="16165"/>
                  </a:cubicBezTo>
                  <a:cubicBezTo>
                    <a:pt x="9421" y="16139"/>
                    <a:pt x="9394" y="16101"/>
                    <a:pt x="9378" y="16072"/>
                  </a:cubicBezTo>
                  <a:lnTo>
                    <a:pt x="9378" y="16072"/>
                  </a:lnTo>
                  <a:cubicBezTo>
                    <a:pt x="9380" y="16073"/>
                    <a:pt x="9383" y="16074"/>
                    <a:pt x="9386" y="16074"/>
                  </a:cubicBezTo>
                  <a:cubicBezTo>
                    <a:pt x="9340" y="16028"/>
                    <a:pt x="9310" y="15998"/>
                    <a:pt x="9279" y="15952"/>
                  </a:cubicBezTo>
                  <a:cubicBezTo>
                    <a:pt x="9264" y="15922"/>
                    <a:pt x="9234" y="15906"/>
                    <a:pt x="9218" y="15876"/>
                  </a:cubicBezTo>
                  <a:cubicBezTo>
                    <a:pt x="9188" y="15861"/>
                    <a:pt x="9173" y="15830"/>
                    <a:pt x="9158" y="15815"/>
                  </a:cubicBezTo>
                  <a:cubicBezTo>
                    <a:pt x="9112" y="15769"/>
                    <a:pt x="9066" y="15724"/>
                    <a:pt x="9020" y="15693"/>
                  </a:cubicBezTo>
                  <a:cubicBezTo>
                    <a:pt x="8959" y="15647"/>
                    <a:pt x="8899" y="15602"/>
                    <a:pt x="8838" y="15556"/>
                  </a:cubicBezTo>
                  <a:cubicBezTo>
                    <a:pt x="8792" y="15525"/>
                    <a:pt x="8746" y="15495"/>
                    <a:pt x="8685" y="15449"/>
                  </a:cubicBezTo>
                  <a:cubicBezTo>
                    <a:pt x="8548" y="15373"/>
                    <a:pt x="8411" y="15297"/>
                    <a:pt x="8274" y="15236"/>
                  </a:cubicBezTo>
                  <a:cubicBezTo>
                    <a:pt x="8274" y="15221"/>
                    <a:pt x="8259" y="15190"/>
                    <a:pt x="8259" y="15175"/>
                  </a:cubicBezTo>
                  <a:lnTo>
                    <a:pt x="8259" y="15190"/>
                  </a:lnTo>
                  <a:cubicBezTo>
                    <a:pt x="8259" y="15160"/>
                    <a:pt x="8243" y="15129"/>
                    <a:pt x="8243" y="15099"/>
                  </a:cubicBezTo>
                  <a:cubicBezTo>
                    <a:pt x="8213" y="14977"/>
                    <a:pt x="8198" y="14840"/>
                    <a:pt x="8182" y="14718"/>
                  </a:cubicBezTo>
                  <a:cubicBezTo>
                    <a:pt x="8182" y="14672"/>
                    <a:pt x="8182" y="14627"/>
                    <a:pt x="8167" y="14596"/>
                  </a:cubicBezTo>
                  <a:cubicBezTo>
                    <a:pt x="8167" y="14596"/>
                    <a:pt x="8167" y="14596"/>
                    <a:pt x="8167" y="14611"/>
                  </a:cubicBezTo>
                  <a:cubicBezTo>
                    <a:pt x="8152" y="14505"/>
                    <a:pt x="8152" y="14413"/>
                    <a:pt x="8137" y="14322"/>
                  </a:cubicBezTo>
                  <a:cubicBezTo>
                    <a:pt x="8137" y="14291"/>
                    <a:pt x="8137" y="14261"/>
                    <a:pt x="8152" y="14230"/>
                  </a:cubicBezTo>
                  <a:cubicBezTo>
                    <a:pt x="8152" y="14200"/>
                    <a:pt x="8167" y="14154"/>
                    <a:pt x="8167" y="14124"/>
                  </a:cubicBezTo>
                  <a:cubicBezTo>
                    <a:pt x="8182" y="14093"/>
                    <a:pt x="8182" y="14048"/>
                    <a:pt x="8198" y="14017"/>
                  </a:cubicBezTo>
                  <a:cubicBezTo>
                    <a:pt x="8228" y="13880"/>
                    <a:pt x="8259" y="13743"/>
                    <a:pt x="8304" y="13621"/>
                  </a:cubicBezTo>
                  <a:cubicBezTo>
                    <a:pt x="8304" y="13575"/>
                    <a:pt x="8320" y="13530"/>
                    <a:pt x="8335" y="13499"/>
                  </a:cubicBezTo>
                  <a:cubicBezTo>
                    <a:pt x="8350" y="13453"/>
                    <a:pt x="8365" y="13423"/>
                    <a:pt x="8365" y="13377"/>
                  </a:cubicBezTo>
                  <a:cubicBezTo>
                    <a:pt x="8396" y="13316"/>
                    <a:pt x="8411" y="13255"/>
                    <a:pt x="8441" y="13194"/>
                  </a:cubicBezTo>
                  <a:cubicBezTo>
                    <a:pt x="8472" y="13088"/>
                    <a:pt x="8518" y="12981"/>
                    <a:pt x="8563" y="12874"/>
                  </a:cubicBezTo>
                  <a:cubicBezTo>
                    <a:pt x="8609" y="12768"/>
                    <a:pt x="8655" y="12676"/>
                    <a:pt x="8700" y="12585"/>
                  </a:cubicBezTo>
                  <a:cubicBezTo>
                    <a:pt x="8746" y="12494"/>
                    <a:pt x="8792" y="12402"/>
                    <a:pt x="8838" y="12311"/>
                  </a:cubicBezTo>
                  <a:cubicBezTo>
                    <a:pt x="8929" y="12128"/>
                    <a:pt x="9020" y="11960"/>
                    <a:pt x="9097" y="11777"/>
                  </a:cubicBezTo>
                  <a:cubicBezTo>
                    <a:pt x="9142" y="11686"/>
                    <a:pt x="9173" y="11595"/>
                    <a:pt x="9218" y="11503"/>
                  </a:cubicBezTo>
                  <a:cubicBezTo>
                    <a:pt x="9249" y="11412"/>
                    <a:pt x="9295" y="11305"/>
                    <a:pt x="9340" y="11214"/>
                  </a:cubicBezTo>
                  <a:cubicBezTo>
                    <a:pt x="9371" y="11122"/>
                    <a:pt x="9417" y="11031"/>
                    <a:pt x="9447" y="10939"/>
                  </a:cubicBezTo>
                  <a:cubicBezTo>
                    <a:pt x="9493" y="10848"/>
                    <a:pt x="9538" y="10757"/>
                    <a:pt x="9569" y="10665"/>
                  </a:cubicBezTo>
                  <a:cubicBezTo>
                    <a:pt x="9615" y="10589"/>
                    <a:pt x="9660" y="10498"/>
                    <a:pt x="9721" y="10421"/>
                  </a:cubicBezTo>
                  <a:cubicBezTo>
                    <a:pt x="9721" y="10406"/>
                    <a:pt x="9736" y="10391"/>
                    <a:pt x="9736" y="10376"/>
                  </a:cubicBezTo>
                  <a:lnTo>
                    <a:pt x="9782" y="10376"/>
                  </a:lnTo>
                  <a:cubicBezTo>
                    <a:pt x="9813" y="10361"/>
                    <a:pt x="9828" y="10345"/>
                    <a:pt x="9858" y="10315"/>
                  </a:cubicBezTo>
                  <a:cubicBezTo>
                    <a:pt x="9946" y="10242"/>
                    <a:pt x="10048" y="10168"/>
                    <a:pt x="10164" y="10095"/>
                  </a:cubicBezTo>
                  <a:lnTo>
                    <a:pt x="10164" y="10095"/>
                  </a:lnTo>
                  <a:cubicBezTo>
                    <a:pt x="10164" y="10097"/>
                    <a:pt x="10163" y="10099"/>
                    <a:pt x="10163" y="10101"/>
                  </a:cubicBezTo>
                  <a:cubicBezTo>
                    <a:pt x="10178" y="10101"/>
                    <a:pt x="10178" y="10086"/>
                    <a:pt x="10178" y="10086"/>
                  </a:cubicBezTo>
                  <a:lnTo>
                    <a:pt x="10178" y="10086"/>
                  </a:lnTo>
                  <a:cubicBezTo>
                    <a:pt x="10178" y="10086"/>
                    <a:pt x="10178" y="10086"/>
                    <a:pt x="10178" y="10086"/>
                  </a:cubicBezTo>
                  <a:cubicBezTo>
                    <a:pt x="10209" y="10071"/>
                    <a:pt x="10255" y="10041"/>
                    <a:pt x="10300" y="10025"/>
                  </a:cubicBezTo>
                  <a:cubicBezTo>
                    <a:pt x="10346" y="9995"/>
                    <a:pt x="10392" y="9980"/>
                    <a:pt x="10437" y="9949"/>
                  </a:cubicBezTo>
                  <a:cubicBezTo>
                    <a:pt x="10483" y="9934"/>
                    <a:pt x="10529" y="9903"/>
                    <a:pt x="10590" y="9888"/>
                  </a:cubicBezTo>
                  <a:cubicBezTo>
                    <a:pt x="10635" y="9873"/>
                    <a:pt x="10696" y="9842"/>
                    <a:pt x="10757" y="9827"/>
                  </a:cubicBezTo>
                  <a:cubicBezTo>
                    <a:pt x="10879" y="9797"/>
                    <a:pt x="11001" y="9766"/>
                    <a:pt x="11138" y="9736"/>
                  </a:cubicBezTo>
                  <a:cubicBezTo>
                    <a:pt x="11367" y="9690"/>
                    <a:pt x="11595" y="9660"/>
                    <a:pt x="11809" y="9583"/>
                  </a:cubicBezTo>
                  <a:cubicBezTo>
                    <a:pt x="11915" y="9553"/>
                    <a:pt x="12022" y="9523"/>
                    <a:pt x="12129" y="9477"/>
                  </a:cubicBezTo>
                  <a:cubicBezTo>
                    <a:pt x="12250" y="9431"/>
                    <a:pt x="12342" y="9370"/>
                    <a:pt x="12448" y="9309"/>
                  </a:cubicBezTo>
                  <a:cubicBezTo>
                    <a:pt x="12509" y="9279"/>
                    <a:pt x="12555" y="9233"/>
                    <a:pt x="12601" y="9203"/>
                  </a:cubicBezTo>
                  <a:cubicBezTo>
                    <a:pt x="12647" y="9172"/>
                    <a:pt x="12692" y="9142"/>
                    <a:pt x="12738" y="9096"/>
                  </a:cubicBezTo>
                  <a:cubicBezTo>
                    <a:pt x="12784" y="9065"/>
                    <a:pt x="12829" y="9035"/>
                    <a:pt x="12875" y="8989"/>
                  </a:cubicBezTo>
                  <a:cubicBezTo>
                    <a:pt x="12921" y="8944"/>
                    <a:pt x="12967" y="8898"/>
                    <a:pt x="12997" y="8852"/>
                  </a:cubicBezTo>
                  <a:cubicBezTo>
                    <a:pt x="13073" y="8761"/>
                    <a:pt x="13149" y="8669"/>
                    <a:pt x="13210" y="8578"/>
                  </a:cubicBezTo>
                  <a:cubicBezTo>
                    <a:pt x="13286" y="8471"/>
                    <a:pt x="13347" y="8380"/>
                    <a:pt x="13393" y="8273"/>
                  </a:cubicBezTo>
                  <a:cubicBezTo>
                    <a:pt x="13439" y="8167"/>
                    <a:pt x="13469" y="8060"/>
                    <a:pt x="13500" y="7938"/>
                  </a:cubicBezTo>
                  <a:cubicBezTo>
                    <a:pt x="13545" y="7831"/>
                    <a:pt x="13576" y="7725"/>
                    <a:pt x="13606" y="7618"/>
                  </a:cubicBezTo>
                  <a:cubicBezTo>
                    <a:pt x="13637" y="7496"/>
                    <a:pt x="13667" y="7390"/>
                    <a:pt x="13698" y="7283"/>
                  </a:cubicBezTo>
                  <a:cubicBezTo>
                    <a:pt x="13727" y="7164"/>
                    <a:pt x="13757" y="7060"/>
                    <a:pt x="13787" y="6956"/>
                  </a:cubicBezTo>
                  <a:lnTo>
                    <a:pt x="13787" y="6956"/>
                  </a:lnTo>
                  <a:cubicBezTo>
                    <a:pt x="13785" y="6960"/>
                    <a:pt x="13781" y="6963"/>
                    <a:pt x="13774" y="6963"/>
                  </a:cubicBezTo>
                  <a:cubicBezTo>
                    <a:pt x="13789" y="6932"/>
                    <a:pt x="13789" y="6917"/>
                    <a:pt x="13804" y="6887"/>
                  </a:cubicBezTo>
                  <a:cubicBezTo>
                    <a:pt x="13804" y="6871"/>
                    <a:pt x="13804" y="6871"/>
                    <a:pt x="13804" y="6871"/>
                  </a:cubicBezTo>
                  <a:cubicBezTo>
                    <a:pt x="13804" y="6826"/>
                    <a:pt x="13820" y="6780"/>
                    <a:pt x="13835" y="6734"/>
                  </a:cubicBezTo>
                  <a:cubicBezTo>
                    <a:pt x="13835" y="6719"/>
                    <a:pt x="13835" y="6704"/>
                    <a:pt x="13835" y="6689"/>
                  </a:cubicBezTo>
                  <a:lnTo>
                    <a:pt x="13850" y="6689"/>
                  </a:lnTo>
                  <a:cubicBezTo>
                    <a:pt x="13850" y="6689"/>
                    <a:pt x="13850" y="6673"/>
                    <a:pt x="13850" y="6673"/>
                  </a:cubicBezTo>
                  <a:cubicBezTo>
                    <a:pt x="13896" y="6475"/>
                    <a:pt x="13926" y="6262"/>
                    <a:pt x="13957" y="6049"/>
                  </a:cubicBezTo>
                  <a:cubicBezTo>
                    <a:pt x="13972" y="5942"/>
                    <a:pt x="13987" y="5835"/>
                    <a:pt x="13987" y="5729"/>
                  </a:cubicBezTo>
                  <a:cubicBezTo>
                    <a:pt x="13987" y="5607"/>
                    <a:pt x="14003" y="5500"/>
                    <a:pt x="13987" y="5378"/>
                  </a:cubicBezTo>
                  <a:cubicBezTo>
                    <a:pt x="13972" y="5333"/>
                    <a:pt x="13957" y="5302"/>
                    <a:pt x="13942" y="5256"/>
                  </a:cubicBezTo>
                  <a:cubicBezTo>
                    <a:pt x="13942" y="5211"/>
                    <a:pt x="13926" y="5180"/>
                    <a:pt x="13911" y="5135"/>
                  </a:cubicBezTo>
                  <a:cubicBezTo>
                    <a:pt x="13896" y="5104"/>
                    <a:pt x="13896" y="5058"/>
                    <a:pt x="13881" y="5028"/>
                  </a:cubicBezTo>
                  <a:cubicBezTo>
                    <a:pt x="13881" y="4982"/>
                    <a:pt x="13865" y="4937"/>
                    <a:pt x="13865" y="4891"/>
                  </a:cubicBezTo>
                  <a:cubicBezTo>
                    <a:pt x="13865" y="4754"/>
                    <a:pt x="13865" y="4601"/>
                    <a:pt x="13850" y="4449"/>
                  </a:cubicBezTo>
                  <a:cubicBezTo>
                    <a:pt x="13850" y="4403"/>
                    <a:pt x="13850" y="4373"/>
                    <a:pt x="13850" y="4327"/>
                  </a:cubicBezTo>
                  <a:cubicBezTo>
                    <a:pt x="13850" y="4312"/>
                    <a:pt x="13850" y="4312"/>
                    <a:pt x="13850" y="4297"/>
                  </a:cubicBezTo>
                  <a:lnTo>
                    <a:pt x="13850" y="4281"/>
                  </a:lnTo>
                  <a:cubicBezTo>
                    <a:pt x="13850" y="4220"/>
                    <a:pt x="13789" y="4175"/>
                    <a:pt x="13713" y="4175"/>
                  </a:cubicBezTo>
                  <a:cubicBezTo>
                    <a:pt x="13652" y="4190"/>
                    <a:pt x="13606" y="4251"/>
                    <a:pt x="13622" y="4312"/>
                  </a:cubicBezTo>
                  <a:cubicBezTo>
                    <a:pt x="13622" y="4358"/>
                    <a:pt x="13622" y="4403"/>
                    <a:pt x="13622" y="4434"/>
                  </a:cubicBezTo>
                  <a:lnTo>
                    <a:pt x="13424" y="4434"/>
                  </a:lnTo>
                  <a:cubicBezTo>
                    <a:pt x="13393" y="4449"/>
                    <a:pt x="13363" y="4464"/>
                    <a:pt x="13317" y="4479"/>
                  </a:cubicBezTo>
                  <a:cubicBezTo>
                    <a:pt x="13302" y="4479"/>
                    <a:pt x="13286" y="4495"/>
                    <a:pt x="13256" y="4510"/>
                  </a:cubicBezTo>
                  <a:cubicBezTo>
                    <a:pt x="13180" y="4540"/>
                    <a:pt x="13104" y="4571"/>
                    <a:pt x="13027" y="4601"/>
                  </a:cubicBezTo>
                  <a:cubicBezTo>
                    <a:pt x="12921" y="4647"/>
                    <a:pt x="12829" y="4693"/>
                    <a:pt x="12723" y="4738"/>
                  </a:cubicBezTo>
                  <a:cubicBezTo>
                    <a:pt x="12616" y="4784"/>
                    <a:pt x="12494" y="4830"/>
                    <a:pt x="12403" y="4876"/>
                  </a:cubicBezTo>
                  <a:cubicBezTo>
                    <a:pt x="12342" y="4906"/>
                    <a:pt x="12296" y="4921"/>
                    <a:pt x="12235" y="4952"/>
                  </a:cubicBezTo>
                  <a:cubicBezTo>
                    <a:pt x="12189" y="4982"/>
                    <a:pt x="12129" y="5013"/>
                    <a:pt x="12083" y="5043"/>
                  </a:cubicBezTo>
                  <a:cubicBezTo>
                    <a:pt x="11991" y="5104"/>
                    <a:pt x="11885" y="5165"/>
                    <a:pt x="11793" y="5241"/>
                  </a:cubicBezTo>
                  <a:cubicBezTo>
                    <a:pt x="11748" y="5272"/>
                    <a:pt x="11687" y="5317"/>
                    <a:pt x="11641" y="5348"/>
                  </a:cubicBezTo>
                  <a:cubicBezTo>
                    <a:pt x="11626" y="5378"/>
                    <a:pt x="11595" y="5394"/>
                    <a:pt x="11580" y="5409"/>
                  </a:cubicBezTo>
                  <a:cubicBezTo>
                    <a:pt x="11550" y="5439"/>
                    <a:pt x="11534" y="5455"/>
                    <a:pt x="11504" y="5485"/>
                  </a:cubicBezTo>
                  <a:cubicBezTo>
                    <a:pt x="11428" y="5561"/>
                    <a:pt x="11352" y="5637"/>
                    <a:pt x="11291" y="5729"/>
                  </a:cubicBezTo>
                  <a:cubicBezTo>
                    <a:pt x="11153" y="5912"/>
                    <a:pt x="11032" y="6110"/>
                    <a:pt x="10910" y="6308"/>
                  </a:cubicBezTo>
                  <a:cubicBezTo>
                    <a:pt x="10681" y="6719"/>
                    <a:pt x="10453" y="7130"/>
                    <a:pt x="10285" y="7572"/>
                  </a:cubicBezTo>
                  <a:cubicBezTo>
                    <a:pt x="10239" y="7664"/>
                    <a:pt x="10194" y="7770"/>
                    <a:pt x="10163" y="7877"/>
                  </a:cubicBezTo>
                  <a:cubicBezTo>
                    <a:pt x="10117" y="7999"/>
                    <a:pt x="10087" y="8106"/>
                    <a:pt x="10056" y="8227"/>
                  </a:cubicBezTo>
                  <a:cubicBezTo>
                    <a:pt x="10026" y="8334"/>
                    <a:pt x="10011" y="8441"/>
                    <a:pt x="9980" y="8547"/>
                  </a:cubicBezTo>
                  <a:cubicBezTo>
                    <a:pt x="9965" y="8669"/>
                    <a:pt x="9935" y="8776"/>
                    <a:pt x="9919" y="8883"/>
                  </a:cubicBezTo>
                  <a:cubicBezTo>
                    <a:pt x="9874" y="9096"/>
                    <a:pt x="9858" y="9324"/>
                    <a:pt x="9828" y="9538"/>
                  </a:cubicBezTo>
                  <a:cubicBezTo>
                    <a:pt x="9797" y="9736"/>
                    <a:pt x="9752" y="9934"/>
                    <a:pt x="9706" y="10132"/>
                  </a:cubicBezTo>
                  <a:cubicBezTo>
                    <a:pt x="9691" y="10162"/>
                    <a:pt x="9676" y="10193"/>
                    <a:pt x="9645" y="10223"/>
                  </a:cubicBezTo>
                  <a:cubicBezTo>
                    <a:pt x="9554" y="10391"/>
                    <a:pt x="9447" y="10559"/>
                    <a:pt x="9371" y="10741"/>
                  </a:cubicBezTo>
                  <a:cubicBezTo>
                    <a:pt x="9264" y="10924"/>
                    <a:pt x="9188" y="11107"/>
                    <a:pt x="9097" y="11305"/>
                  </a:cubicBezTo>
                  <a:cubicBezTo>
                    <a:pt x="9020" y="11488"/>
                    <a:pt x="8944" y="11656"/>
                    <a:pt x="8853" y="11838"/>
                  </a:cubicBezTo>
                  <a:cubicBezTo>
                    <a:pt x="8761" y="12021"/>
                    <a:pt x="8670" y="12204"/>
                    <a:pt x="8579" y="12387"/>
                  </a:cubicBezTo>
                  <a:cubicBezTo>
                    <a:pt x="8533" y="12478"/>
                    <a:pt x="8487" y="12570"/>
                    <a:pt x="8457" y="12676"/>
                  </a:cubicBezTo>
                  <a:cubicBezTo>
                    <a:pt x="8411" y="12768"/>
                    <a:pt x="8380" y="12859"/>
                    <a:pt x="8335" y="12966"/>
                  </a:cubicBezTo>
                  <a:cubicBezTo>
                    <a:pt x="8320" y="13012"/>
                    <a:pt x="8304" y="13072"/>
                    <a:pt x="8289" y="13118"/>
                  </a:cubicBezTo>
                  <a:cubicBezTo>
                    <a:pt x="8274" y="13164"/>
                    <a:pt x="8259" y="13210"/>
                    <a:pt x="8243" y="13255"/>
                  </a:cubicBezTo>
                  <a:cubicBezTo>
                    <a:pt x="8228" y="13316"/>
                    <a:pt x="8213" y="13362"/>
                    <a:pt x="8198" y="13408"/>
                  </a:cubicBezTo>
                  <a:cubicBezTo>
                    <a:pt x="8182" y="13453"/>
                    <a:pt x="8182" y="13514"/>
                    <a:pt x="8167" y="13560"/>
                  </a:cubicBezTo>
                  <a:cubicBezTo>
                    <a:pt x="8152" y="13651"/>
                    <a:pt x="8137" y="13758"/>
                    <a:pt x="8121" y="13850"/>
                  </a:cubicBezTo>
                  <a:cubicBezTo>
                    <a:pt x="8106" y="13895"/>
                    <a:pt x="8106" y="13956"/>
                    <a:pt x="8106" y="14002"/>
                  </a:cubicBezTo>
                  <a:cubicBezTo>
                    <a:pt x="8106" y="13987"/>
                    <a:pt x="8091" y="13956"/>
                    <a:pt x="8091" y="13941"/>
                  </a:cubicBezTo>
                  <a:cubicBezTo>
                    <a:pt x="8091" y="13880"/>
                    <a:pt x="8076" y="13819"/>
                    <a:pt x="8076" y="13758"/>
                  </a:cubicBezTo>
                  <a:cubicBezTo>
                    <a:pt x="8061" y="13712"/>
                    <a:pt x="8061" y="13651"/>
                    <a:pt x="8045" y="13606"/>
                  </a:cubicBezTo>
                  <a:cubicBezTo>
                    <a:pt x="8045" y="13560"/>
                    <a:pt x="8045" y="13499"/>
                    <a:pt x="8045" y="13453"/>
                  </a:cubicBezTo>
                  <a:cubicBezTo>
                    <a:pt x="8030" y="13408"/>
                    <a:pt x="8030" y="13347"/>
                    <a:pt x="8030" y="13286"/>
                  </a:cubicBezTo>
                  <a:cubicBezTo>
                    <a:pt x="8015" y="13042"/>
                    <a:pt x="8000" y="12798"/>
                    <a:pt x="7984" y="12554"/>
                  </a:cubicBezTo>
                  <a:cubicBezTo>
                    <a:pt x="7969" y="12433"/>
                    <a:pt x="7954" y="12326"/>
                    <a:pt x="7939" y="12204"/>
                  </a:cubicBezTo>
                  <a:cubicBezTo>
                    <a:pt x="7923" y="12097"/>
                    <a:pt x="7908" y="11976"/>
                    <a:pt x="7893" y="11854"/>
                  </a:cubicBezTo>
                  <a:cubicBezTo>
                    <a:pt x="7893" y="11747"/>
                    <a:pt x="7878" y="11656"/>
                    <a:pt x="7878" y="11564"/>
                  </a:cubicBezTo>
                  <a:cubicBezTo>
                    <a:pt x="7862" y="11320"/>
                    <a:pt x="7862" y="11077"/>
                    <a:pt x="7847" y="10848"/>
                  </a:cubicBezTo>
                  <a:cubicBezTo>
                    <a:pt x="7847" y="10726"/>
                    <a:pt x="7832" y="10604"/>
                    <a:pt x="7832" y="10482"/>
                  </a:cubicBezTo>
                  <a:cubicBezTo>
                    <a:pt x="7817" y="10361"/>
                    <a:pt x="7817" y="10254"/>
                    <a:pt x="7817" y="10132"/>
                  </a:cubicBezTo>
                  <a:cubicBezTo>
                    <a:pt x="7832" y="10041"/>
                    <a:pt x="7832" y="9949"/>
                    <a:pt x="7847" y="9842"/>
                  </a:cubicBezTo>
                  <a:cubicBezTo>
                    <a:pt x="7847" y="9751"/>
                    <a:pt x="7862" y="9644"/>
                    <a:pt x="7878" y="9553"/>
                  </a:cubicBezTo>
                  <a:cubicBezTo>
                    <a:pt x="7878" y="9431"/>
                    <a:pt x="7893" y="9309"/>
                    <a:pt x="7908" y="9187"/>
                  </a:cubicBezTo>
                  <a:cubicBezTo>
                    <a:pt x="7923" y="9172"/>
                    <a:pt x="7939" y="9142"/>
                    <a:pt x="7939" y="9111"/>
                  </a:cubicBezTo>
                  <a:cubicBezTo>
                    <a:pt x="7954" y="9065"/>
                    <a:pt x="7984" y="9020"/>
                    <a:pt x="8000" y="8974"/>
                  </a:cubicBezTo>
                  <a:cubicBezTo>
                    <a:pt x="8015" y="8944"/>
                    <a:pt x="8030" y="8928"/>
                    <a:pt x="8045" y="8898"/>
                  </a:cubicBezTo>
                  <a:cubicBezTo>
                    <a:pt x="8061" y="8883"/>
                    <a:pt x="8076" y="8852"/>
                    <a:pt x="8106" y="8837"/>
                  </a:cubicBezTo>
                  <a:cubicBezTo>
                    <a:pt x="8121" y="8806"/>
                    <a:pt x="8137" y="8791"/>
                    <a:pt x="8152" y="8776"/>
                  </a:cubicBezTo>
                  <a:cubicBezTo>
                    <a:pt x="8152" y="8776"/>
                    <a:pt x="8152" y="8761"/>
                    <a:pt x="8167" y="8761"/>
                  </a:cubicBezTo>
                  <a:cubicBezTo>
                    <a:pt x="8198" y="8730"/>
                    <a:pt x="8228" y="8700"/>
                    <a:pt x="8274" y="8654"/>
                  </a:cubicBezTo>
                  <a:cubicBezTo>
                    <a:pt x="8335" y="8593"/>
                    <a:pt x="8411" y="8517"/>
                    <a:pt x="8472" y="8426"/>
                  </a:cubicBezTo>
                  <a:cubicBezTo>
                    <a:pt x="8533" y="8349"/>
                    <a:pt x="8594" y="8258"/>
                    <a:pt x="8655" y="8167"/>
                  </a:cubicBezTo>
                  <a:cubicBezTo>
                    <a:pt x="8777" y="7999"/>
                    <a:pt x="8883" y="7847"/>
                    <a:pt x="8990" y="7679"/>
                  </a:cubicBezTo>
                  <a:cubicBezTo>
                    <a:pt x="9020" y="7633"/>
                    <a:pt x="9051" y="7588"/>
                    <a:pt x="9097" y="7542"/>
                  </a:cubicBezTo>
                  <a:cubicBezTo>
                    <a:pt x="9127" y="7496"/>
                    <a:pt x="9158" y="7450"/>
                    <a:pt x="9188" y="7420"/>
                  </a:cubicBezTo>
                  <a:cubicBezTo>
                    <a:pt x="9264" y="7329"/>
                    <a:pt x="9340" y="7252"/>
                    <a:pt x="9401" y="7161"/>
                  </a:cubicBezTo>
                  <a:cubicBezTo>
                    <a:pt x="9538" y="7009"/>
                    <a:pt x="9645" y="6841"/>
                    <a:pt x="9767" y="6673"/>
                  </a:cubicBezTo>
                  <a:cubicBezTo>
                    <a:pt x="9813" y="6597"/>
                    <a:pt x="9874" y="6521"/>
                    <a:pt x="9919" y="6430"/>
                  </a:cubicBezTo>
                  <a:cubicBezTo>
                    <a:pt x="9980" y="6338"/>
                    <a:pt x="10041" y="6262"/>
                    <a:pt x="10102" y="6171"/>
                  </a:cubicBezTo>
                  <a:lnTo>
                    <a:pt x="10087" y="6171"/>
                  </a:lnTo>
                  <a:cubicBezTo>
                    <a:pt x="10102" y="6171"/>
                    <a:pt x="10102" y="6155"/>
                    <a:pt x="10102" y="6155"/>
                  </a:cubicBezTo>
                  <a:cubicBezTo>
                    <a:pt x="10102" y="6155"/>
                    <a:pt x="10117" y="6140"/>
                    <a:pt x="10117" y="6140"/>
                  </a:cubicBezTo>
                  <a:cubicBezTo>
                    <a:pt x="10133" y="6125"/>
                    <a:pt x="10133" y="6110"/>
                    <a:pt x="10148" y="6094"/>
                  </a:cubicBezTo>
                  <a:cubicBezTo>
                    <a:pt x="10161" y="6082"/>
                    <a:pt x="10174" y="6069"/>
                    <a:pt x="10187" y="6047"/>
                  </a:cubicBezTo>
                  <a:lnTo>
                    <a:pt x="10187" y="6047"/>
                  </a:lnTo>
                  <a:cubicBezTo>
                    <a:pt x="10190" y="6045"/>
                    <a:pt x="10194" y="6041"/>
                    <a:pt x="10194" y="6034"/>
                  </a:cubicBezTo>
                  <a:lnTo>
                    <a:pt x="10194" y="6034"/>
                  </a:lnTo>
                  <a:cubicBezTo>
                    <a:pt x="10194" y="6034"/>
                    <a:pt x="10194" y="6034"/>
                    <a:pt x="10194" y="6034"/>
                  </a:cubicBezTo>
                  <a:cubicBezTo>
                    <a:pt x="10194" y="6034"/>
                    <a:pt x="10194" y="6034"/>
                    <a:pt x="10194" y="6018"/>
                  </a:cubicBezTo>
                  <a:cubicBezTo>
                    <a:pt x="10209" y="6003"/>
                    <a:pt x="10224" y="5988"/>
                    <a:pt x="10239" y="5973"/>
                  </a:cubicBezTo>
                  <a:cubicBezTo>
                    <a:pt x="10300" y="5896"/>
                    <a:pt x="10361" y="5805"/>
                    <a:pt x="10437" y="5714"/>
                  </a:cubicBezTo>
                  <a:cubicBezTo>
                    <a:pt x="10468" y="5668"/>
                    <a:pt x="10498" y="5622"/>
                    <a:pt x="10529" y="5576"/>
                  </a:cubicBezTo>
                  <a:cubicBezTo>
                    <a:pt x="10559" y="5546"/>
                    <a:pt x="10574" y="5515"/>
                    <a:pt x="10590" y="5470"/>
                  </a:cubicBezTo>
                  <a:cubicBezTo>
                    <a:pt x="10620" y="5439"/>
                    <a:pt x="10651" y="5394"/>
                    <a:pt x="10666" y="5348"/>
                  </a:cubicBezTo>
                  <a:lnTo>
                    <a:pt x="10773" y="5180"/>
                  </a:lnTo>
                  <a:cubicBezTo>
                    <a:pt x="10788" y="5150"/>
                    <a:pt x="10803" y="5104"/>
                    <a:pt x="10833" y="5074"/>
                  </a:cubicBezTo>
                  <a:cubicBezTo>
                    <a:pt x="10849" y="5028"/>
                    <a:pt x="10879" y="4982"/>
                    <a:pt x="10910" y="4921"/>
                  </a:cubicBezTo>
                  <a:cubicBezTo>
                    <a:pt x="10940" y="4845"/>
                    <a:pt x="10986" y="4754"/>
                    <a:pt x="11032" y="4662"/>
                  </a:cubicBezTo>
                  <a:cubicBezTo>
                    <a:pt x="11047" y="4601"/>
                    <a:pt x="11077" y="4556"/>
                    <a:pt x="11092" y="4510"/>
                  </a:cubicBezTo>
                  <a:cubicBezTo>
                    <a:pt x="11153" y="4373"/>
                    <a:pt x="11199" y="4236"/>
                    <a:pt x="11230" y="4083"/>
                  </a:cubicBezTo>
                  <a:cubicBezTo>
                    <a:pt x="11260" y="3977"/>
                    <a:pt x="11275" y="3885"/>
                    <a:pt x="11291" y="3779"/>
                  </a:cubicBezTo>
                  <a:cubicBezTo>
                    <a:pt x="11306" y="3733"/>
                    <a:pt x="11306" y="3687"/>
                    <a:pt x="11306" y="3641"/>
                  </a:cubicBezTo>
                  <a:cubicBezTo>
                    <a:pt x="11321" y="3596"/>
                    <a:pt x="11321" y="3535"/>
                    <a:pt x="11336" y="3489"/>
                  </a:cubicBezTo>
                  <a:cubicBezTo>
                    <a:pt x="11336" y="3459"/>
                    <a:pt x="11336" y="3428"/>
                    <a:pt x="11336" y="3413"/>
                  </a:cubicBezTo>
                  <a:cubicBezTo>
                    <a:pt x="11336" y="3352"/>
                    <a:pt x="11352" y="3306"/>
                    <a:pt x="11352" y="3261"/>
                  </a:cubicBezTo>
                  <a:cubicBezTo>
                    <a:pt x="11352" y="3200"/>
                    <a:pt x="11352" y="3154"/>
                    <a:pt x="11352" y="3108"/>
                  </a:cubicBezTo>
                  <a:cubicBezTo>
                    <a:pt x="11352" y="3047"/>
                    <a:pt x="11352" y="2986"/>
                    <a:pt x="11352" y="2941"/>
                  </a:cubicBezTo>
                  <a:cubicBezTo>
                    <a:pt x="11352" y="2895"/>
                    <a:pt x="11352" y="2864"/>
                    <a:pt x="11336" y="2819"/>
                  </a:cubicBezTo>
                  <a:cubicBezTo>
                    <a:pt x="11336" y="2788"/>
                    <a:pt x="11336" y="2743"/>
                    <a:pt x="11321" y="2712"/>
                  </a:cubicBezTo>
                  <a:cubicBezTo>
                    <a:pt x="11321" y="2666"/>
                    <a:pt x="11306" y="2621"/>
                    <a:pt x="11306" y="2575"/>
                  </a:cubicBezTo>
                  <a:cubicBezTo>
                    <a:pt x="11291" y="2514"/>
                    <a:pt x="11275" y="2468"/>
                    <a:pt x="11260" y="2423"/>
                  </a:cubicBezTo>
                  <a:cubicBezTo>
                    <a:pt x="11245" y="2362"/>
                    <a:pt x="11230" y="2316"/>
                    <a:pt x="11199" y="2270"/>
                  </a:cubicBezTo>
                  <a:cubicBezTo>
                    <a:pt x="11169" y="2179"/>
                    <a:pt x="11123" y="2072"/>
                    <a:pt x="11092" y="1981"/>
                  </a:cubicBezTo>
                  <a:cubicBezTo>
                    <a:pt x="11092" y="1981"/>
                    <a:pt x="11092" y="1981"/>
                    <a:pt x="11092" y="1996"/>
                  </a:cubicBezTo>
                  <a:cubicBezTo>
                    <a:pt x="11062" y="1935"/>
                    <a:pt x="11032" y="1874"/>
                    <a:pt x="11016" y="1813"/>
                  </a:cubicBezTo>
                  <a:cubicBezTo>
                    <a:pt x="11016" y="1813"/>
                    <a:pt x="11016" y="1828"/>
                    <a:pt x="11016" y="1828"/>
                  </a:cubicBezTo>
                  <a:cubicBezTo>
                    <a:pt x="10971" y="1737"/>
                    <a:pt x="10940" y="1646"/>
                    <a:pt x="10894" y="1569"/>
                  </a:cubicBezTo>
                  <a:cubicBezTo>
                    <a:pt x="10879" y="1524"/>
                    <a:pt x="10864" y="1478"/>
                    <a:pt x="10849" y="1447"/>
                  </a:cubicBezTo>
                  <a:cubicBezTo>
                    <a:pt x="10833" y="1387"/>
                    <a:pt x="10818" y="1341"/>
                    <a:pt x="10803" y="1295"/>
                  </a:cubicBezTo>
                  <a:cubicBezTo>
                    <a:pt x="10788" y="1234"/>
                    <a:pt x="10773" y="1188"/>
                    <a:pt x="10757" y="1128"/>
                  </a:cubicBezTo>
                  <a:cubicBezTo>
                    <a:pt x="10742" y="1067"/>
                    <a:pt x="10742" y="1021"/>
                    <a:pt x="10727" y="960"/>
                  </a:cubicBezTo>
                  <a:cubicBezTo>
                    <a:pt x="10712" y="914"/>
                    <a:pt x="10712" y="869"/>
                    <a:pt x="10696" y="808"/>
                  </a:cubicBezTo>
                  <a:cubicBezTo>
                    <a:pt x="10696" y="777"/>
                    <a:pt x="10681" y="731"/>
                    <a:pt x="10681" y="701"/>
                  </a:cubicBezTo>
                  <a:cubicBezTo>
                    <a:pt x="10681" y="655"/>
                    <a:pt x="10666" y="625"/>
                    <a:pt x="10666" y="579"/>
                  </a:cubicBezTo>
                  <a:cubicBezTo>
                    <a:pt x="10666" y="533"/>
                    <a:pt x="10666" y="488"/>
                    <a:pt x="10666" y="442"/>
                  </a:cubicBezTo>
                  <a:cubicBezTo>
                    <a:pt x="10666" y="396"/>
                    <a:pt x="10666" y="351"/>
                    <a:pt x="10651" y="305"/>
                  </a:cubicBezTo>
                  <a:cubicBezTo>
                    <a:pt x="10651" y="244"/>
                    <a:pt x="10651" y="183"/>
                    <a:pt x="10651" y="122"/>
                  </a:cubicBezTo>
                  <a:cubicBezTo>
                    <a:pt x="10635" y="92"/>
                    <a:pt x="10620" y="46"/>
                    <a:pt x="10590" y="31"/>
                  </a:cubicBezTo>
                  <a:cubicBezTo>
                    <a:pt x="10559" y="15"/>
                    <a:pt x="10544" y="0"/>
                    <a:pt x="10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 name="Google Shape;1746;p53"/>
          <p:cNvGrpSpPr/>
          <p:nvPr/>
        </p:nvGrpSpPr>
        <p:grpSpPr>
          <a:xfrm>
            <a:off x="983558" y="4029097"/>
            <a:ext cx="529692" cy="720027"/>
            <a:chOff x="510000" y="23525"/>
            <a:chExt cx="602950" cy="816450"/>
          </a:xfrm>
        </p:grpSpPr>
        <p:sp>
          <p:nvSpPr>
            <p:cNvPr id="1747" name="Google Shape;1747;p53"/>
            <p:cNvSpPr/>
            <p:nvPr/>
          </p:nvSpPr>
          <p:spPr>
            <a:xfrm>
              <a:off x="510000" y="23525"/>
              <a:ext cx="602950" cy="816450"/>
            </a:xfrm>
            <a:custGeom>
              <a:avLst/>
              <a:gdLst/>
              <a:ahLst/>
              <a:cxnLst/>
              <a:rect l="l" t="t" r="r" b="b"/>
              <a:pathLst>
                <a:path w="24118" h="32658" extrusionOk="0">
                  <a:moveTo>
                    <a:pt x="701" y="3137"/>
                  </a:moveTo>
                  <a:lnTo>
                    <a:pt x="12043" y="1"/>
                  </a:lnTo>
                  <a:lnTo>
                    <a:pt x="23417" y="1869"/>
                  </a:lnTo>
                  <a:lnTo>
                    <a:pt x="24118" y="28421"/>
                  </a:lnTo>
                  <a:lnTo>
                    <a:pt x="12843" y="32658"/>
                  </a:lnTo>
                  <a:lnTo>
                    <a:pt x="1" y="30089"/>
                  </a:lnTo>
                  <a:close/>
                </a:path>
              </a:pathLst>
            </a:custGeom>
            <a:gradFill>
              <a:gsLst>
                <a:gs pos="0">
                  <a:schemeClr val="lt2"/>
                </a:gs>
                <a:gs pos="100000">
                  <a:schemeClr val="accent4"/>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3"/>
            <p:cNvSpPr/>
            <p:nvPr/>
          </p:nvSpPr>
          <p:spPr>
            <a:xfrm>
              <a:off x="583400" y="206175"/>
              <a:ext cx="487025" cy="413900"/>
            </a:xfrm>
            <a:custGeom>
              <a:avLst/>
              <a:gdLst/>
              <a:ahLst/>
              <a:cxnLst/>
              <a:rect l="l" t="t" r="r" b="b"/>
              <a:pathLst>
                <a:path w="19481" h="16556" extrusionOk="0">
                  <a:moveTo>
                    <a:pt x="15034" y="2201"/>
                  </a:moveTo>
                  <a:cubicBezTo>
                    <a:pt x="15710" y="2201"/>
                    <a:pt x="16198" y="2408"/>
                    <a:pt x="16378" y="2769"/>
                  </a:cubicBezTo>
                  <a:cubicBezTo>
                    <a:pt x="16845" y="3936"/>
                    <a:pt x="14677" y="6638"/>
                    <a:pt x="9974" y="7572"/>
                  </a:cubicBezTo>
                  <a:cubicBezTo>
                    <a:pt x="9334" y="7711"/>
                    <a:pt x="8718" y="7781"/>
                    <a:pt x="8125" y="7781"/>
                  </a:cubicBezTo>
                  <a:cubicBezTo>
                    <a:pt x="8007" y="7781"/>
                    <a:pt x="7889" y="7778"/>
                    <a:pt x="7772" y="7772"/>
                  </a:cubicBezTo>
                  <a:cubicBezTo>
                    <a:pt x="10011" y="3708"/>
                    <a:pt x="13209" y="2201"/>
                    <a:pt x="15034" y="2201"/>
                  </a:cubicBezTo>
                  <a:close/>
                  <a:moveTo>
                    <a:pt x="4770" y="0"/>
                  </a:moveTo>
                  <a:cubicBezTo>
                    <a:pt x="1801" y="134"/>
                    <a:pt x="0" y="3202"/>
                    <a:pt x="467" y="5771"/>
                  </a:cubicBezTo>
                  <a:cubicBezTo>
                    <a:pt x="734" y="7239"/>
                    <a:pt x="1801" y="8440"/>
                    <a:pt x="3336" y="9140"/>
                  </a:cubicBezTo>
                  <a:cubicBezTo>
                    <a:pt x="1935" y="12643"/>
                    <a:pt x="3036" y="15645"/>
                    <a:pt x="6104" y="16412"/>
                  </a:cubicBezTo>
                  <a:cubicBezTo>
                    <a:pt x="6512" y="16509"/>
                    <a:pt x="6944" y="16556"/>
                    <a:pt x="7392" y="16556"/>
                  </a:cubicBezTo>
                  <a:cubicBezTo>
                    <a:pt x="10793" y="16556"/>
                    <a:pt x="15088" y="13849"/>
                    <a:pt x="16178" y="9841"/>
                  </a:cubicBezTo>
                  <a:lnTo>
                    <a:pt x="12509" y="9841"/>
                  </a:lnTo>
                  <a:cubicBezTo>
                    <a:pt x="12347" y="12274"/>
                    <a:pt x="10701" y="14549"/>
                    <a:pt x="8402" y="14549"/>
                  </a:cubicBezTo>
                  <a:cubicBezTo>
                    <a:pt x="8337" y="14549"/>
                    <a:pt x="8272" y="14548"/>
                    <a:pt x="8206" y="14544"/>
                  </a:cubicBezTo>
                  <a:cubicBezTo>
                    <a:pt x="6772" y="14444"/>
                    <a:pt x="5938" y="12709"/>
                    <a:pt x="6838" y="9941"/>
                  </a:cubicBezTo>
                  <a:cubicBezTo>
                    <a:pt x="7639" y="9941"/>
                    <a:pt x="8473" y="9874"/>
                    <a:pt x="9340" y="9707"/>
                  </a:cubicBezTo>
                  <a:cubicBezTo>
                    <a:pt x="14577" y="8740"/>
                    <a:pt x="19481" y="4270"/>
                    <a:pt x="17546" y="1601"/>
                  </a:cubicBezTo>
                  <a:cubicBezTo>
                    <a:pt x="17003" y="930"/>
                    <a:pt x="15847" y="565"/>
                    <a:pt x="14577" y="565"/>
                  </a:cubicBezTo>
                  <a:cubicBezTo>
                    <a:pt x="14522" y="565"/>
                    <a:pt x="14466" y="566"/>
                    <a:pt x="14410" y="567"/>
                  </a:cubicBezTo>
                  <a:cubicBezTo>
                    <a:pt x="10608" y="701"/>
                    <a:pt x="6772" y="3536"/>
                    <a:pt x="4537" y="6872"/>
                  </a:cubicBezTo>
                  <a:cubicBezTo>
                    <a:pt x="3970" y="6471"/>
                    <a:pt x="3636" y="5938"/>
                    <a:pt x="3669" y="5271"/>
                  </a:cubicBezTo>
                  <a:cubicBezTo>
                    <a:pt x="3702" y="4289"/>
                    <a:pt x="4666" y="3435"/>
                    <a:pt x="6152" y="3435"/>
                  </a:cubicBezTo>
                  <a:cubicBezTo>
                    <a:pt x="6181" y="3435"/>
                    <a:pt x="6209" y="3435"/>
                    <a:pt x="6238" y="3436"/>
                  </a:cubicBezTo>
                  <a:lnTo>
                    <a:pt x="47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52"/>
        <p:cNvGrpSpPr/>
        <p:nvPr/>
      </p:nvGrpSpPr>
      <p:grpSpPr>
        <a:xfrm>
          <a:off x="0" y="0"/>
          <a:ext cx="0" cy="0"/>
          <a:chOff x="0" y="0"/>
          <a:chExt cx="0" cy="0"/>
        </a:xfrm>
      </p:grpSpPr>
      <p:pic>
        <p:nvPicPr>
          <p:cNvPr id="1753" name="Google Shape;1753;p54"/>
          <p:cNvPicPr preferRelativeResize="0"/>
          <p:nvPr/>
        </p:nvPicPr>
        <p:blipFill>
          <a:blip r:embed="rId3">
            <a:alphaModFix/>
          </a:blip>
          <a:stretch>
            <a:fillRect/>
          </a:stretch>
        </p:blipFill>
        <p:spPr>
          <a:xfrm rot="5400000">
            <a:off x="2571050" y="2270251"/>
            <a:ext cx="3434926" cy="1764425"/>
          </a:xfrm>
          <a:prstGeom prst="rect">
            <a:avLst/>
          </a:prstGeom>
          <a:noFill/>
          <a:ln>
            <a:noFill/>
          </a:ln>
        </p:spPr>
      </p:pic>
      <p:pic>
        <p:nvPicPr>
          <p:cNvPr id="1754" name="Google Shape;1754;p54"/>
          <p:cNvPicPr preferRelativeResize="0"/>
          <p:nvPr/>
        </p:nvPicPr>
        <p:blipFill rotWithShape="1">
          <a:blip r:embed="rId4">
            <a:alphaModFix/>
          </a:blip>
          <a:srcRect l="-60" r="59"/>
          <a:stretch/>
        </p:blipFill>
        <p:spPr>
          <a:xfrm>
            <a:off x="3720714" y="2834727"/>
            <a:ext cx="2016988" cy="2036751"/>
          </a:xfrm>
          <a:prstGeom prst="rect">
            <a:avLst/>
          </a:prstGeom>
          <a:noFill/>
          <a:ln>
            <a:noFill/>
          </a:ln>
        </p:spPr>
      </p:pic>
      <p:grpSp>
        <p:nvGrpSpPr>
          <p:cNvPr id="1755" name="Google Shape;1755;p54"/>
          <p:cNvGrpSpPr/>
          <p:nvPr/>
        </p:nvGrpSpPr>
        <p:grpSpPr>
          <a:xfrm>
            <a:off x="3819120" y="1740599"/>
            <a:ext cx="1509146" cy="2562191"/>
            <a:chOff x="7469724" y="535001"/>
            <a:chExt cx="1114501" cy="1892173"/>
          </a:xfrm>
        </p:grpSpPr>
        <p:pic>
          <p:nvPicPr>
            <p:cNvPr id="1756" name="Google Shape;1756;p54"/>
            <p:cNvPicPr preferRelativeResize="0"/>
            <p:nvPr/>
          </p:nvPicPr>
          <p:blipFill>
            <a:blip r:embed="rId5">
              <a:alphaModFix/>
            </a:blip>
            <a:stretch>
              <a:fillRect/>
            </a:stretch>
          </p:blipFill>
          <p:spPr>
            <a:xfrm>
              <a:off x="7469724" y="535001"/>
              <a:ext cx="1114501" cy="1892173"/>
            </a:xfrm>
            <a:prstGeom prst="rect">
              <a:avLst/>
            </a:prstGeom>
            <a:noFill/>
            <a:ln>
              <a:noFill/>
            </a:ln>
          </p:spPr>
        </p:pic>
        <p:grpSp>
          <p:nvGrpSpPr>
            <p:cNvPr id="1757" name="Google Shape;1757;p54"/>
            <p:cNvGrpSpPr/>
            <p:nvPr/>
          </p:nvGrpSpPr>
          <p:grpSpPr>
            <a:xfrm>
              <a:off x="7716607" y="869113"/>
              <a:ext cx="620736" cy="1223948"/>
              <a:chOff x="5558500" y="1087050"/>
              <a:chExt cx="554625" cy="1093592"/>
            </a:xfrm>
          </p:grpSpPr>
          <p:sp>
            <p:nvSpPr>
              <p:cNvPr id="1758" name="Google Shape;1758;p54"/>
              <p:cNvSpPr/>
              <p:nvPr/>
            </p:nvSpPr>
            <p:spPr>
              <a:xfrm>
                <a:off x="5838075" y="1749450"/>
                <a:ext cx="25" cy="775"/>
              </a:xfrm>
              <a:custGeom>
                <a:avLst/>
                <a:gdLst/>
                <a:ahLst/>
                <a:cxnLst/>
                <a:rect l="l" t="t" r="r" b="b"/>
                <a:pathLst>
                  <a:path w="1" h="31" extrusionOk="0">
                    <a:moveTo>
                      <a:pt x="1" y="31"/>
                    </a:moveTo>
                    <a:lnTo>
                      <a:pt x="1" y="0"/>
                    </a:lnTo>
                    <a:cubicBezTo>
                      <a:pt x="1" y="0"/>
                      <a:pt x="1" y="0"/>
                      <a:pt x="1" y="0"/>
                    </a:cubicBezTo>
                    <a:cubicBezTo>
                      <a:pt x="1" y="15"/>
                      <a:pt x="1" y="15"/>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4"/>
              <p:cNvSpPr/>
              <p:nvPr/>
            </p:nvSpPr>
            <p:spPr>
              <a:xfrm>
                <a:off x="5562700" y="1423025"/>
                <a:ext cx="400" cy="400"/>
              </a:xfrm>
              <a:custGeom>
                <a:avLst/>
                <a:gdLst/>
                <a:ahLst/>
                <a:cxnLst/>
                <a:rect l="l" t="t" r="r" b="b"/>
                <a:pathLst>
                  <a:path w="16" h="16" extrusionOk="0">
                    <a:moveTo>
                      <a:pt x="15" y="15"/>
                    </a:moveTo>
                    <a:lnTo>
                      <a:pt x="15" y="15"/>
                    </a:lnTo>
                    <a:cubicBezTo>
                      <a:pt x="0" y="15"/>
                      <a:pt x="0" y="0"/>
                      <a:pt x="0" y="0"/>
                    </a:cubicBezTo>
                    <a:cubicBezTo>
                      <a:pt x="0" y="0"/>
                      <a:pt x="0" y="15"/>
                      <a:pt x="15"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4"/>
              <p:cNvSpPr/>
              <p:nvPr/>
            </p:nvSpPr>
            <p:spPr>
              <a:xfrm>
                <a:off x="5686875" y="1862575"/>
                <a:ext cx="400" cy="400"/>
              </a:xfrm>
              <a:custGeom>
                <a:avLst/>
                <a:gdLst/>
                <a:ahLst/>
                <a:cxnLst/>
                <a:rect l="l" t="t" r="r" b="b"/>
                <a:pathLst>
                  <a:path w="16" h="16" extrusionOk="0">
                    <a:moveTo>
                      <a:pt x="15" y="16"/>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4"/>
              <p:cNvSpPr/>
              <p:nvPr/>
            </p:nvSpPr>
            <p:spPr>
              <a:xfrm>
                <a:off x="5786650" y="14550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4"/>
              <p:cNvSpPr/>
              <p:nvPr/>
            </p:nvSpPr>
            <p:spPr>
              <a:xfrm>
                <a:off x="5696375" y="1415025"/>
                <a:ext cx="25" cy="400"/>
              </a:xfrm>
              <a:custGeom>
                <a:avLst/>
                <a:gdLst/>
                <a:ahLst/>
                <a:cxnLst/>
                <a:rect l="l" t="t" r="r" b="b"/>
                <a:pathLst>
                  <a:path w="1" h="16" extrusionOk="0">
                    <a:moveTo>
                      <a:pt x="1" y="15"/>
                    </a:moveTo>
                    <a:cubicBezTo>
                      <a:pt x="1" y="15"/>
                      <a:pt x="1" y="0"/>
                      <a:pt x="1" y="0"/>
                    </a:cubicBezTo>
                    <a:lnTo>
                      <a:pt x="1" y="0"/>
                    </a:lnTo>
                    <a:cubicBezTo>
                      <a:pt x="1" y="0"/>
                      <a:pt x="1" y="0"/>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4"/>
              <p:cNvSpPr/>
              <p:nvPr/>
            </p:nvSpPr>
            <p:spPr>
              <a:xfrm>
                <a:off x="5853700" y="1875900"/>
                <a:ext cx="400" cy="400"/>
              </a:xfrm>
              <a:custGeom>
                <a:avLst/>
                <a:gdLst/>
                <a:ahLst/>
                <a:cxnLst/>
                <a:rect l="l" t="t" r="r" b="b"/>
                <a:pathLst>
                  <a:path w="16" h="16" extrusionOk="0">
                    <a:moveTo>
                      <a:pt x="0" y="1"/>
                    </a:moveTo>
                    <a:cubicBezTo>
                      <a:pt x="0" y="1"/>
                      <a:pt x="0" y="16"/>
                      <a:pt x="16" y="16"/>
                    </a:cubicBezTo>
                    <a:cubicBezTo>
                      <a:pt x="16" y="16"/>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4"/>
              <p:cNvSpPr/>
              <p:nvPr/>
            </p:nvSpPr>
            <p:spPr>
              <a:xfrm>
                <a:off x="5854850" y="1878175"/>
                <a:ext cx="400" cy="25"/>
              </a:xfrm>
              <a:custGeom>
                <a:avLst/>
                <a:gdLst/>
                <a:ahLst/>
                <a:cxnLst/>
                <a:rect l="l" t="t" r="r" b="b"/>
                <a:pathLst>
                  <a:path w="16" h="1" extrusionOk="0">
                    <a:moveTo>
                      <a:pt x="15" y="1"/>
                    </a:moveTo>
                    <a:cubicBezTo>
                      <a:pt x="15" y="1"/>
                      <a:pt x="15" y="1"/>
                      <a:pt x="15" y="1"/>
                    </a:cubicBezTo>
                    <a:lnTo>
                      <a:pt x="0" y="1"/>
                    </a:lnTo>
                    <a:cubicBezTo>
                      <a:pt x="15" y="1"/>
                      <a:pt x="15"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4"/>
              <p:cNvSpPr/>
              <p:nvPr/>
            </p:nvSpPr>
            <p:spPr>
              <a:xfrm>
                <a:off x="5991200" y="1937225"/>
                <a:ext cx="400" cy="400"/>
              </a:xfrm>
              <a:custGeom>
                <a:avLst/>
                <a:gdLst/>
                <a:ahLst/>
                <a:cxnLst/>
                <a:rect l="l" t="t" r="r" b="b"/>
                <a:pathLst>
                  <a:path w="16" h="16" extrusionOk="0">
                    <a:moveTo>
                      <a:pt x="1" y="1"/>
                    </a:moveTo>
                    <a:cubicBezTo>
                      <a:pt x="1" y="1"/>
                      <a:pt x="1" y="16"/>
                      <a:pt x="1" y="16"/>
                    </a:cubicBezTo>
                    <a:lnTo>
                      <a:pt x="16" y="16"/>
                    </a:lnTo>
                    <a:cubicBezTo>
                      <a:pt x="1" y="16"/>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4"/>
              <p:cNvSpPr/>
              <p:nvPr/>
            </p:nvSpPr>
            <p:spPr>
              <a:xfrm>
                <a:off x="5955025" y="1940275"/>
                <a:ext cx="400" cy="25"/>
              </a:xfrm>
              <a:custGeom>
                <a:avLst/>
                <a:gdLst/>
                <a:ahLst/>
                <a:cxnLst/>
                <a:rect l="l" t="t" r="r" b="b"/>
                <a:pathLst>
                  <a:path w="16" h="1" extrusionOk="0">
                    <a:moveTo>
                      <a:pt x="0" y="0"/>
                    </a:moveTo>
                    <a:cubicBezTo>
                      <a:pt x="0" y="0"/>
                      <a:pt x="15" y="0"/>
                      <a:pt x="15" y="0"/>
                    </a:cubicBezTo>
                    <a:lnTo>
                      <a:pt x="15" y="0"/>
                    </a:lnTo>
                    <a:cubicBezTo>
                      <a:pt x="15" y="0"/>
                      <a:pt x="15"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4"/>
              <p:cNvSpPr/>
              <p:nvPr/>
            </p:nvSpPr>
            <p:spPr>
              <a:xfrm>
                <a:off x="5932175" y="20240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4"/>
              <p:cNvSpPr/>
              <p:nvPr/>
            </p:nvSpPr>
            <p:spPr>
              <a:xfrm>
                <a:off x="5932175" y="2024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4"/>
              <p:cNvSpPr/>
              <p:nvPr/>
            </p:nvSpPr>
            <p:spPr>
              <a:xfrm>
                <a:off x="5767225" y="19703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4"/>
              <p:cNvSpPr/>
              <p:nvPr/>
            </p:nvSpPr>
            <p:spPr>
              <a:xfrm>
                <a:off x="5756950" y="1945600"/>
                <a:ext cx="25" cy="400"/>
              </a:xfrm>
              <a:custGeom>
                <a:avLst/>
                <a:gdLst/>
                <a:ahLst/>
                <a:cxnLst/>
                <a:rect l="l" t="t" r="r" b="b"/>
                <a:pathLst>
                  <a:path w="1" h="16" extrusionOk="0">
                    <a:moveTo>
                      <a:pt x="1" y="1"/>
                    </a:moveTo>
                    <a:lnTo>
                      <a:pt x="1" y="1"/>
                    </a:lnTo>
                    <a:lnTo>
                      <a:pt x="1" y="1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4"/>
              <p:cNvSpPr/>
              <p:nvPr/>
            </p:nvSpPr>
            <p:spPr>
              <a:xfrm>
                <a:off x="5828950" y="194637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4"/>
              <p:cNvSpPr/>
              <p:nvPr/>
            </p:nvSpPr>
            <p:spPr>
              <a:xfrm>
                <a:off x="5780950" y="203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4"/>
              <p:cNvSpPr/>
              <p:nvPr/>
            </p:nvSpPr>
            <p:spPr>
              <a:xfrm>
                <a:off x="5780950" y="203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4"/>
              <p:cNvSpPr/>
              <p:nvPr/>
            </p:nvSpPr>
            <p:spPr>
              <a:xfrm>
                <a:off x="5732950" y="2027125"/>
                <a:ext cx="121150" cy="53350"/>
              </a:xfrm>
              <a:custGeom>
                <a:avLst/>
                <a:gdLst/>
                <a:ahLst/>
                <a:cxnLst/>
                <a:rect l="l" t="t" r="r" b="b"/>
                <a:pathLst>
                  <a:path w="4846" h="2134" extrusionOk="0">
                    <a:moveTo>
                      <a:pt x="31" y="0"/>
                    </a:moveTo>
                    <a:cubicBezTo>
                      <a:pt x="16" y="0"/>
                      <a:pt x="16" y="15"/>
                      <a:pt x="16" y="15"/>
                    </a:cubicBezTo>
                    <a:cubicBezTo>
                      <a:pt x="1" y="31"/>
                      <a:pt x="1" y="46"/>
                      <a:pt x="1" y="76"/>
                    </a:cubicBezTo>
                    <a:cubicBezTo>
                      <a:pt x="16" y="76"/>
                      <a:pt x="16" y="92"/>
                      <a:pt x="31" y="92"/>
                    </a:cubicBezTo>
                    <a:lnTo>
                      <a:pt x="77" y="92"/>
                    </a:lnTo>
                    <a:cubicBezTo>
                      <a:pt x="77" y="92"/>
                      <a:pt x="92" y="107"/>
                      <a:pt x="92" y="107"/>
                    </a:cubicBezTo>
                    <a:lnTo>
                      <a:pt x="168" y="107"/>
                    </a:lnTo>
                    <a:cubicBezTo>
                      <a:pt x="214" y="107"/>
                      <a:pt x="244" y="107"/>
                      <a:pt x="290" y="122"/>
                    </a:cubicBezTo>
                    <a:lnTo>
                      <a:pt x="412" y="122"/>
                    </a:lnTo>
                    <a:cubicBezTo>
                      <a:pt x="458" y="122"/>
                      <a:pt x="503" y="122"/>
                      <a:pt x="549" y="137"/>
                    </a:cubicBezTo>
                    <a:lnTo>
                      <a:pt x="793" y="137"/>
                    </a:lnTo>
                    <a:lnTo>
                      <a:pt x="884" y="153"/>
                    </a:lnTo>
                    <a:lnTo>
                      <a:pt x="991" y="153"/>
                    </a:lnTo>
                    <a:cubicBezTo>
                      <a:pt x="1021" y="168"/>
                      <a:pt x="1052" y="168"/>
                      <a:pt x="1082" y="168"/>
                    </a:cubicBezTo>
                    <a:lnTo>
                      <a:pt x="1113" y="168"/>
                    </a:lnTo>
                    <a:cubicBezTo>
                      <a:pt x="1159" y="183"/>
                      <a:pt x="1204" y="183"/>
                      <a:pt x="1250" y="198"/>
                    </a:cubicBezTo>
                    <a:lnTo>
                      <a:pt x="1280" y="198"/>
                    </a:lnTo>
                    <a:cubicBezTo>
                      <a:pt x="1311" y="198"/>
                      <a:pt x="1341" y="214"/>
                      <a:pt x="1372" y="214"/>
                    </a:cubicBezTo>
                    <a:cubicBezTo>
                      <a:pt x="1387" y="229"/>
                      <a:pt x="1387" y="229"/>
                      <a:pt x="1402" y="229"/>
                    </a:cubicBezTo>
                    <a:cubicBezTo>
                      <a:pt x="1418" y="229"/>
                      <a:pt x="1433" y="229"/>
                      <a:pt x="1448" y="244"/>
                    </a:cubicBezTo>
                    <a:cubicBezTo>
                      <a:pt x="1479" y="244"/>
                      <a:pt x="1494" y="259"/>
                      <a:pt x="1524" y="259"/>
                    </a:cubicBezTo>
                    <a:cubicBezTo>
                      <a:pt x="1555" y="274"/>
                      <a:pt x="1585" y="274"/>
                      <a:pt x="1616" y="290"/>
                    </a:cubicBezTo>
                    <a:cubicBezTo>
                      <a:pt x="1722" y="320"/>
                      <a:pt x="1814" y="351"/>
                      <a:pt x="1920" y="381"/>
                    </a:cubicBezTo>
                    <a:cubicBezTo>
                      <a:pt x="1966" y="396"/>
                      <a:pt x="1997" y="412"/>
                      <a:pt x="2042" y="427"/>
                    </a:cubicBezTo>
                    <a:cubicBezTo>
                      <a:pt x="2134" y="457"/>
                      <a:pt x="2225" y="488"/>
                      <a:pt x="2332" y="518"/>
                    </a:cubicBezTo>
                    <a:cubicBezTo>
                      <a:pt x="2347" y="518"/>
                      <a:pt x="2377" y="533"/>
                      <a:pt x="2393" y="549"/>
                    </a:cubicBezTo>
                    <a:cubicBezTo>
                      <a:pt x="2423" y="549"/>
                      <a:pt x="2454" y="564"/>
                      <a:pt x="2484" y="579"/>
                    </a:cubicBezTo>
                    <a:cubicBezTo>
                      <a:pt x="2530" y="594"/>
                      <a:pt x="2560" y="610"/>
                      <a:pt x="2606" y="625"/>
                    </a:cubicBezTo>
                    <a:cubicBezTo>
                      <a:pt x="2652" y="655"/>
                      <a:pt x="2697" y="671"/>
                      <a:pt x="2743" y="701"/>
                    </a:cubicBezTo>
                    <a:cubicBezTo>
                      <a:pt x="2774" y="701"/>
                      <a:pt x="2789" y="716"/>
                      <a:pt x="2819" y="732"/>
                    </a:cubicBezTo>
                    <a:cubicBezTo>
                      <a:pt x="2850" y="747"/>
                      <a:pt x="2880" y="762"/>
                      <a:pt x="2911" y="777"/>
                    </a:cubicBezTo>
                    <a:cubicBezTo>
                      <a:pt x="2956" y="808"/>
                      <a:pt x="2987" y="823"/>
                      <a:pt x="3033" y="853"/>
                    </a:cubicBezTo>
                    <a:cubicBezTo>
                      <a:pt x="3078" y="884"/>
                      <a:pt x="3124" y="914"/>
                      <a:pt x="3170" y="945"/>
                    </a:cubicBezTo>
                    <a:cubicBezTo>
                      <a:pt x="3200" y="960"/>
                      <a:pt x="3231" y="975"/>
                      <a:pt x="3261" y="1006"/>
                    </a:cubicBezTo>
                    <a:cubicBezTo>
                      <a:pt x="3292" y="1021"/>
                      <a:pt x="3322" y="1052"/>
                      <a:pt x="3353" y="1067"/>
                    </a:cubicBezTo>
                    <a:cubicBezTo>
                      <a:pt x="3368" y="1082"/>
                      <a:pt x="3383" y="1082"/>
                      <a:pt x="3383" y="1097"/>
                    </a:cubicBezTo>
                    <a:lnTo>
                      <a:pt x="3520" y="1204"/>
                    </a:lnTo>
                    <a:cubicBezTo>
                      <a:pt x="3551" y="1250"/>
                      <a:pt x="3596" y="1280"/>
                      <a:pt x="3642" y="1311"/>
                    </a:cubicBezTo>
                    <a:cubicBezTo>
                      <a:pt x="3688" y="1341"/>
                      <a:pt x="3733" y="1371"/>
                      <a:pt x="3764" y="1402"/>
                    </a:cubicBezTo>
                    <a:cubicBezTo>
                      <a:pt x="3825" y="1432"/>
                      <a:pt x="3871" y="1463"/>
                      <a:pt x="3932" y="1493"/>
                    </a:cubicBezTo>
                    <a:lnTo>
                      <a:pt x="3916" y="1493"/>
                    </a:lnTo>
                    <a:cubicBezTo>
                      <a:pt x="3932" y="1493"/>
                      <a:pt x="3932" y="1509"/>
                      <a:pt x="3932" y="1509"/>
                    </a:cubicBezTo>
                    <a:cubicBezTo>
                      <a:pt x="3947" y="1524"/>
                      <a:pt x="3977" y="1539"/>
                      <a:pt x="4008" y="1554"/>
                    </a:cubicBezTo>
                    <a:cubicBezTo>
                      <a:pt x="4038" y="1570"/>
                      <a:pt x="4084" y="1600"/>
                      <a:pt x="4114" y="1615"/>
                    </a:cubicBezTo>
                    <a:cubicBezTo>
                      <a:pt x="4145" y="1646"/>
                      <a:pt x="4175" y="1661"/>
                      <a:pt x="4206" y="1676"/>
                    </a:cubicBezTo>
                    <a:lnTo>
                      <a:pt x="4297" y="1737"/>
                    </a:lnTo>
                    <a:cubicBezTo>
                      <a:pt x="4389" y="1798"/>
                      <a:pt x="4480" y="1859"/>
                      <a:pt x="4571" y="1920"/>
                    </a:cubicBezTo>
                    <a:cubicBezTo>
                      <a:pt x="4612" y="1954"/>
                      <a:pt x="4653" y="1988"/>
                      <a:pt x="4693" y="2020"/>
                    </a:cubicBezTo>
                    <a:lnTo>
                      <a:pt x="4693" y="2020"/>
                    </a:lnTo>
                    <a:cubicBezTo>
                      <a:pt x="4693" y="2018"/>
                      <a:pt x="4693" y="2015"/>
                      <a:pt x="4693" y="2011"/>
                    </a:cubicBezTo>
                    <a:cubicBezTo>
                      <a:pt x="4693" y="2011"/>
                      <a:pt x="4678" y="2011"/>
                      <a:pt x="4678" y="1996"/>
                    </a:cubicBezTo>
                    <a:cubicBezTo>
                      <a:pt x="4632" y="1966"/>
                      <a:pt x="4587" y="1935"/>
                      <a:pt x="4541" y="1889"/>
                    </a:cubicBezTo>
                    <a:cubicBezTo>
                      <a:pt x="4510" y="1859"/>
                      <a:pt x="4465" y="1829"/>
                      <a:pt x="4419" y="1783"/>
                    </a:cubicBezTo>
                    <a:cubicBezTo>
                      <a:pt x="4328" y="1722"/>
                      <a:pt x="4236" y="1661"/>
                      <a:pt x="4145" y="1600"/>
                    </a:cubicBezTo>
                    <a:cubicBezTo>
                      <a:pt x="4053" y="1539"/>
                      <a:pt x="3962" y="1478"/>
                      <a:pt x="3871" y="1417"/>
                    </a:cubicBezTo>
                    <a:cubicBezTo>
                      <a:pt x="3825" y="1387"/>
                      <a:pt x="3779" y="1356"/>
                      <a:pt x="3733" y="1326"/>
                    </a:cubicBezTo>
                    <a:cubicBezTo>
                      <a:pt x="3688" y="1295"/>
                      <a:pt x="3657" y="1265"/>
                      <a:pt x="3612" y="1219"/>
                    </a:cubicBezTo>
                    <a:cubicBezTo>
                      <a:pt x="3581" y="1204"/>
                      <a:pt x="3551" y="1173"/>
                      <a:pt x="3520" y="1143"/>
                    </a:cubicBezTo>
                    <a:cubicBezTo>
                      <a:pt x="3490" y="1112"/>
                      <a:pt x="3459" y="1082"/>
                      <a:pt x="3429" y="1067"/>
                    </a:cubicBezTo>
                    <a:cubicBezTo>
                      <a:pt x="3398" y="1036"/>
                      <a:pt x="3368" y="1006"/>
                      <a:pt x="3322" y="991"/>
                    </a:cubicBezTo>
                    <a:cubicBezTo>
                      <a:pt x="3292" y="960"/>
                      <a:pt x="3261" y="930"/>
                      <a:pt x="3231" y="914"/>
                    </a:cubicBezTo>
                    <a:cubicBezTo>
                      <a:pt x="3185" y="884"/>
                      <a:pt x="3139" y="853"/>
                      <a:pt x="3094" y="823"/>
                    </a:cubicBezTo>
                    <a:cubicBezTo>
                      <a:pt x="3048" y="793"/>
                      <a:pt x="3002" y="777"/>
                      <a:pt x="2956" y="747"/>
                    </a:cubicBezTo>
                    <a:cubicBezTo>
                      <a:pt x="2911" y="716"/>
                      <a:pt x="2865" y="686"/>
                      <a:pt x="2804" y="671"/>
                    </a:cubicBezTo>
                    <a:cubicBezTo>
                      <a:pt x="2789" y="655"/>
                      <a:pt x="2758" y="640"/>
                      <a:pt x="2743" y="625"/>
                    </a:cubicBezTo>
                    <a:lnTo>
                      <a:pt x="2652" y="579"/>
                    </a:lnTo>
                    <a:cubicBezTo>
                      <a:pt x="2621" y="579"/>
                      <a:pt x="2606" y="564"/>
                      <a:pt x="2576" y="549"/>
                    </a:cubicBezTo>
                    <a:cubicBezTo>
                      <a:pt x="2560" y="549"/>
                      <a:pt x="2545" y="533"/>
                      <a:pt x="2515" y="518"/>
                    </a:cubicBezTo>
                    <a:cubicBezTo>
                      <a:pt x="2484" y="518"/>
                      <a:pt x="2454" y="503"/>
                      <a:pt x="2423" y="488"/>
                    </a:cubicBezTo>
                    <a:cubicBezTo>
                      <a:pt x="2408" y="473"/>
                      <a:pt x="2377" y="473"/>
                      <a:pt x="2347" y="457"/>
                    </a:cubicBezTo>
                    <a:cubicBezTo>
                      <a:pt x="2256" y="427"/>
                      <a:pt x="2149" y="381"/>
                      <a:pt x="2057" y="351"/>
                    </a:cubicBezTo>
                    <a:cubicBezTo>
                      <a:pt x="1951" y="320"/>
                      <a:pt x="1829" y="274"/>
                      <a:pt x="1722" y="244"/>
                    </a:cubicBezTo>
                    <a:cubicBezTo>
                      <a:pt x="1661" y="229"/>
                      <a:pt x="1616" y="198"/>
                      <a:pt x="1555" y="183"/>
                    </a:cubicBezTo>
                    <a:cubicBezTo>
                      <a:pt x="1509" y="168"/>
                      <a:pt x="1463" y="153"/>
                      <a:pt x="1402" y="137"/>
                    </a:cubicBezTo>
                    <a:cubicBezTo>
                      <a:pt x="1387" y="137"/>
                      <a:pt x="1357" y="122"/>
                      <a:pt x="1326" y="122"/>
                    </a:cubicBezTo>
                    <a:cubicBezTo>
                      <a:pt x="1296" y="107"/>
                      <a:pt x="1280" y="107"/>
                      <a:pt x="1265" y="107"/>
                    </a:cubicBezTo>
                    <a:cubicBezTo>
                      <a:pt x="1204" y="92"/>
                      <a:pt x="1159" y="92"/>
                      <a:pt x="1098" y="76"/>
                    </a:cubicBezTo>
                    <a:cubicBezTo>
                      <a:pt x="1067" y="76"/>
                      <a:pt x="1021" y="76"/>
                      <a:pt x="991" y="61"/>
                    </a:cubicBezTo>
                    <a:lnTo>
                      <a:pt x="945" y="61"/>
                    </a:lnTo>
                    <a:cubicBezTo>
                      <a:pt x="900" y="61"/>
                      <a:pt x="869" y="61"/>
                      <a:pt x="823" y="46"/>
                    </a:cubicBezTo>
                    <a:lnTo>
                      <a:pt x="762" y="46"/>
                    </a:lnTo>
                    <a:cubicBezTo>
                      <a:pt x="686" y="46"/>
                      <a:pt x="625" y="46"/>
                      <a:pt x="564" y="31"/>
                    </a:cubicBezTo>
                    <a:lnTo>
                      <a:pt x="397" y="31"/>
                    </a:lnTo>
                    <a:cubicBezTo>
                      <a:pt x="366" y="31"/>
                      <a:pt x="336" y="31"/>
                      <a:pt x="305" y="15"/>
                    </a:cubicBezTo>
                    <a:lnTo>
                      <a:pt x="244" y="15"/>
                    </a:lnTo>
                    <a:cubicBezTo>
                      <a:pt x="199" y="15"/>
                      <a:pt x="168" y="15"/>
                      <a:pt x="123" y="0"/>
                    </a:cubicBezTo>
                    <a:close/>
                    <a:moveTo>
                      <a:pt x="4693" y="2020"/>
                    </a:moveTo>
                    <a:cubicBezTo>
                      <a:pt x="4693" y="2027"/>
                      <a:pt x="4693" y="2027"/>
                      <a:pt x="4693" y="2027"/>
                    </a:cubicBezTo>
                    <a:cubicBezTo>
                      <a:pt x="4696" y="2027"/>
                      <a:pt x="4700" y="2027"/>
                      <a:pt x="4703" y="2028"/>
                    </a:cubicBezTo>
                    <a:lnTo>
                      <a:pt x="4703" y="2028"/>
                    </a:lnTo>
                    <a:cubicBezTo>
                      <a:pt x="4700" y="2025"/>
                      <a:pt x="4697" y="2023"/>
                      <a:pt x="4693" y="2020"/>
                    </a:cubicBezTo>
                    <a:close/>
                    <a:moveTo>
                      <a:pt x="4703" y="2028"/>
                    </a:moveTo>
                    <a:cubicBezTo>
                      <a:pt x="4720" y="2042"/>
                      <a:pt x="4737" y="2055"/>
                      <a:pt x="4754" y="2068"/>
                    </a:cubicBezTo>
                    <a:lnTo>
                      <a:pt x="4754" y="2068"/>
                    </a:lnTo>
                    <a:lnTo>
                      <a:pt x="4754" y="2057"/>
                    </a:lnTo>
                    <a:cubicBezTo>
                      <a:pt x="4742" y="2045"/>
                      <a:pt x="4719" y="2032"/>
                      <a:pt x="4703" y="2028"/>
                    </a:cubicBezTo>
                    <a:close/>
                    <a:moveTo>
                      <a:pt x="4754" y="2068"/>
                    </a:moveTo>
                    <a:lnTo>
                      <a:pt x="4754" y="2072"/>
                    </a:lnTo>
                    <a:cubicBezTo>
                      <a:pt x="4757" y="2072"/>
                      <a:pt x="4759" y="2073"/>
                      <a:pt x="4762" y="2073"/>
                    </a:cubicBezTo>
                    <a:lnTo>
                      <a:pt x="4762" y="2073"/>
                    </a:lnTo>
                    <a:cubicBezTo>
                      <a:pt x="4759" y="2072"/>
                      <a:pt x="4757" y="2070"/>
                      <a:pt x="4754" y="2068"/>
                    </a:cubicBezTo>
                    <a:close/>
                    <a:moveTo>
                      <a:pt x="4762" y="2073"/>
                    </a:moveTo>
                    <a:cubicBezTo>
                      <a:pt x="4773" y="2082"/>
                      <a:pt x="4784" y="2090"/>
                      <a:pt x="4796" y="2098"/>
                    </a:cubicBezTo>
                    <a:lnTo>
                      <a:pt x="4796" y="2098"/>
                    </a:lnTo>
                    <a:cubicBezTo>
                      <a:pt x="4784" y="2087"/>
                      <a:pt x="4773" y="2077"/>
                      <a:pt x="4762" y="2073"/>
                    </a:cubicBezTo>
                    <a:close/>
                    <a:moveTo>
                      <a:pt x="4796" y="2098"/>
                    </a:moveTo>
                    <a:lnTo>
                      <a:pt x="4796" y="2098"/>
                    </a:lnTo>
                    <a:cubicBezTo>
                      <a:pt x="4797" y="2100"/>
                      <a:pt x="4799" y="2101"/>
                      <a:pt x="4800" y="2103"/>
                    </a:cubicBezTo>
                    <a:cubicBezTo>
                      <a:pt x="4815" y="2118"/>
                      <a:pt x="4830" y="2133"/>
                      <a:pt x="4846" y="2133"/>
                    </a:cubicBezTo>
                    <a:cubicBezTo>
                      <a:pt x="4829" y="2122"/>
                      <a:pt x="4812" y="2111"/>
                      <a:pt x="4796" y="20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4"/>
              <p:cNvSpPr/>
              <p:nvPr/>
            </p:nvSpPr>
            <p:spPr>
              <a:xfrm>
                <a:off x="5780950" y="203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4"/>
              <p:cNvSpPr/>
              <p:nvPr/>
            </p:nvSpPr>
            <p:spPr>
              <a:xfrm>
                <a:off x="5752000" y="2028250"/>
                <a:ext cx="25" cy="25"/>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4"/>
              <p:cNvSpPr/>
              <p:nvPr/>
            </p:nvSpPr>
            <p:spPr>
              <a:xfrm>
                <a:off x="5756575" y="2022925"/>
                <a:ext cx="50300" cy="20225"/>
              </a:xfrm>
              <a:custGeom>
                <a:avLst/>
                <a:gdLst/>
                <a:ahLst/>
                <a:cxnLst/>
                <a:rect l="l" t="t" r="r" b="b"/>
                <a:pathLst>
                  <a:path w="2012" h="809" extrusionOk="0">
                    <a:moveTo>
                      <a:pt x="244" y="1"/>
                    </a:moveTo>
                    <a:lnTo>
                      <a:pt x="198" y="16"/>
                    </a:lnTo>
                    <a:lnTo>
                      <a:pt x="137" y="16"/>
                    </a:lnTo>
                    <a:cubicBezTo>
                      <a:pt x="122" y="31"/>
                      <a:pt x="92" y="31"/>
                      <a:pt x="76" y="31"/>
                    </a:cubicBezTo>
                    <a:lnTo>
                      <a:pt x="46" y="31"/>
                    </a:lnTo>
                    <a:cubicBezTo>
                      <a:pt x="31" y="31"/>
                      <a:pt x="16" y="46"/>
                      <a:pt x="16" y="46"/>
                    </a:cubicBezTo>
                    <a:lnTo>
                      <a:pt x="0" y="46"/>
                    </a:lnTo>
                    <a:cubicBezTo>
                      <a:pt x="0" y="62"/>
                      <a:pt x="0" y="62"/>
                      <a:pt x="0" y="77"/>
                    </a:cubicBezTo>
                    <a:lnTo>
                      <a:pt x="61" y="77"/>
                    </a:lnTo>
                    <a:cubicBezTo>
                      <a:pt x="61" y="77"/>
                      <a:pt x="76" y="77"/>
                      <a:pt x="76" y="62"/>
                    </a:cubicBezTo>
                    <a:lnTo>
                      <a:pt x="137" y="62"/>
                    </a:lnTo>
                    <a:cubicBezTo>
                      <a:pt x="168" y="62"/>
                      <a:pt x="183" y="62"/>
                      <a:pt x="214" y="46"/>
                    </a:cubicBezTo>
                    <a:lnTo>
                      <a:pt x="305" y="46"/>
                    </a:lnTo>
                    <a:cubicBezTo>
                      <a:pt x="351" y="46"/>
                      <a:pt x="381" y="62"/>
                      <a:pt x="412" y="77"/>
                    </a:cubicBezTo>
                    <a:cubicBezTo>
                      <a:pt x="427" y="77"/>
                      <a:pt x="442" y="77"/>
                      <a:pt x="457" y="92"/>
                    </a:cubicBezTo>
                    <a:cubicBezTo>
                      <a:pt x="503" y="92"/>
                      <a:pt x="549" y="107"/>
                      <a:pt x="594" y="123"/>
                    </a:cubicBezTo>
                    <a:cubicBezTo>
                      <a:pt x="625" y="138"/>
                      <a:pt x="640" y="138"/>
                      <a:pt x="671" y="153"/>
                    </a:cubicBezTo>
                    <a:lnTo>
                      <a:pt x="732" y="168"/>
                    </a:lnTo>
                    <a:cubicBezTo>
                      <a:pt x="762" y="168"/>
                      <a:pt x="793" y="183"/>
                      <a:pt x="823" y="183"/>
                    </a:cubicBezTo>
                    <a:cubicBezTo>
                      <a:pt x="838" y="199"/>
                      <a:pt x="869" y="199"/>
                      <a:pt x="884" y="214"/>
                    </a:cubicBezTo>
                    <a:cubicBezTo>
                      <a:pt x="914" y="229"/>
                      <a:pt x="945" y="244"/>
                      <a:pt x="975" y="260"/>
                    </a:cubicBezTo>
                    <a:cubicBezTo>
                      <a:pt x="991" y="275"/>
                      <a:pt x="1006" y="275"/>
                      <a:pt x="1021" y="290"/>
                    </a:cubicBezTo>
                    <a:cubicBezTo>
                      <a:pt x="1112" y="321"/>
                      <a:pt x="1204" y="366"/>
                      <a:pt x="1280" y="412"/>
                    </a:cubicBezTo>
                    <a:cubicBezTo>
                      <a:pt x="1311" y="427"/>
                      <a:pt x="1356" y="458"/>
                      <a:pt x="1387" y="473"/>
                    </a:cubicBezTo>
                    <a:cubicBezTo>
                      <a:pt x="1432" y="488"/>
                      <a:pt x="1478" y="519"/>
                      <a:pt x="1524" y="549"/>
                    </a:cubicBezTo>
                    <a:cubicBezTo>
                      <a:pt x="1600" y="580"/>
                      <a:pt x="1676" y="625"/>
                      <a:pt x="1752" y="671"/>
                    </a:cubicBezTo>
                    <a:cubicBezTo>
                      <a:pt x="1844" y="717"/>
                      <a:pt x="1935" y="762"/>
                      <a:pt x="2011" y="808"/>
                    </a:cubicBezTo>
                    <a:cubicBezTo>
                      <a:pt x="1920" y="747"/>
                      <a:pt x="1813" y="686"/>
                      <a:pt x="1722" y="625"/>
                    </a:cubicBezTo>
                    <a:cubicBezTo>
                      <a:pt x="1646" y="580"/>
                      <a:pt x="1585" y="549"/>
                      <a:pt x="1509" y="503"/>
                    </a:cubicBezTo>
                    <a:cubicBezTo>
                      <a:pt x="1478" y="488"/>
                      <a:pt x="1448" y="473"/>
                      <a:pt x="1432" y="458"/>
                    </a:cubicBezTo>
                    <a:cubicBezTo>
                      <a:pt x="1417" y="442"/>
                      <a:pt x="1402" y="442"/>
                      <a:pt x="1402" y="427"/>
                    </a:cubicBezTo>
                    <a:cubicBezTo>
                      <a:pt x="1341" y="412"/>
                      <a:pt x="1295" y="382"/>
                      <a:pt x="1250" y="351"/>
                    </a:cubicBezTo>
                    <a:cubicBezTo>
                      <a:pt x="1173" y="305"/>
                      <a:pt x="1082" y="275"/>
                      <a:pt x="1006" y="229"/>
                    </a:cubicBezTo>
                    <a:cubicBezTo>
                      <a:pt x="991" y="214"/>
                      <a:pt x="960" y="199"/>
                      <a:pt x="930" y="183"/>
                    </a:cubicBezTo>
                    <a:cubicBezTo>
                      <a:pt x="914" y="168"/>
                      <a:pt x="884" y="153"/>
                      <a:pt x="853" y="153"/>
                    </a:cubicBezTo>
                    <a:cubicBezTo>
                      <a:pt x="823" y="138"/>
                      <a:pt x="793" y="138"/>
                      <a:pt x="777" y="123"/>
                    </a:cubicBezTo>
                    <a:cubicBezTo>
                      <a:pt x="716" y="123"/>
                      <a:pt x="671" y="107"/>
                      <a:pt x="610" y="92"/>
                    </a:cubicBezTo>
                    <a:cubicBezTo>
                      <a:pt x="579" y="77"/>
                      <a:pt x="534" y="62"/>
                      <a:pt x="503" y="62"/>
                    </a:cubicBezTo>
                    <a:cubicBezTo>
                      <a:pt x="473" y="46"/>
                      <a:pt x="442" y="46"/>
                      <a:pt x="412" y="31"/>
                    </a:cubicBezTo>
                    <a:lnTo>
                      <a:pt x="396" y="31"/>
                    </a:lnTo>
                    <a:cubicBezTo>
                      <a:pt x="366" y="16"/>
                      <a:pt x="335" y="16"/>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4"/>
              <p:cNvSpPr/>
              <p:nvPr/>
            </p:nvSpPr>
            <p:spPr>
              <a:xfrm>
                <a:off x="5861325" y="2062550"/>
                <a:ext cx="25" cy="400"/>
              </a:xfrm>
              <a:custGeom>
                <a:avLst/>
                <a:gdLst/>
                <a:ahLst/>
                <a:cxnLst/>
                <a:rect l="l" t="t" r="r" b="b"/>
                <a:pathLst>
                  <a:path w="1" h="16" extrusionOk="0">
                    <a:moveTo>
                      <a:pt x="0" y="15"/>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4"/>
              <p:cNvSpPr/>
              <p:nvPr/>
            </p:nvSpPr>
            <p:spPr>
              <a:xfrm>
                <a:off x="5812175" y="1989025"/>
                <a:ext cx="88400" cy="102500"/>
              </a:xfrm>
              <a:custGeom>
                <a:avLst/>
                <a:gdLst/>
                <a:ahLst/>
                <a:cxnLst/>
                <a:rect l="l" t="t" r="r" b="b"/>
                <a:pathLst>
                  <a:path w="3536" h="4100" extrusionOk="0">
                    <a:moveTo>
                      <a:pt x="1" y="1"/>
                    </a:moveTo>
                    <a:lnTo>
                      <a:pt x="1" y="1"/>
                    </a:lnTo>
                    <a:cubicBezTo>
                      <a:pt x="46" y="62"/>
                      <a:pt x="92" y="138"/>
                      <a:pt x="138" y="199"/>
                    </a:cubicBezTo>
                    <a:cubicBezTo>
                      <a:pt x="153" y="229"/>
                      <a:pt x="168" y="260"/>
                      <a:pt x="199" y="290"/>
                    </a:cubicBezTo>
                    <a:cubicBezTo>
                      <a:pt x="214" y="336"/>
                      <a:pt x="244" y="366"/>
                      <a:pt x="275" y="412"/>
                    </a:cubicBezTo>
                    <a:cubicBezTo>
                      <a:pt x="290" y="458"/>
                      <a:pt x="321" y="488"/>
                      <a:pt x="336" y="534"/>
                    </a:cubicBezTo>
                    <a:cubicBezTo>
                      <a:pt x="366" y="580"/>
                      <a:pt x="382" y="610"/>
                      <a:pt x="412" y="656"/>
                    </a:cubicBezTo>
                    <a:cubicBezTo>
                      <a:pt x="412" y="671"/>
                      <a:pt x="427" y="686"/>
                      <a:pt x="427" y="701"/>
                    </a:cubicBezTo>
                    <a:cubicBezTo>
                      <a:pt x="443" y="717"/>
                      <a:pt x="458" y="732"/>
                      <a:pt x="473" y="762"/>
                    </a:cubicBezTo>
                    <a:cubicBezTo>
                      <a:pt x="488" y="793"/>
                      <a:pt x="519" y="823"/>
                      <a:pt x="534" y="869"/>
                    </a:cubicBezTo>
                    <a:cubicBezTo>
                      <a:pt x="564" y="900"/>
                      <a:pt x="595" y="945"/>
                      <a:pt x="625" y="991"/>
                    </a:cubicBezTo>
                    <a:cubicBezTo>
                      <a:pt x="671" y="1052"/>
                      <a:pt x="717" y="1128"/>
                      <a:pt x="763" y="1189"/>
                    </a:cubicBezTo>
                    <a:lnTo>
                      <a:pt x="823" y="1311"/>
                    </a:lnTo>
                    <a:cubicBezTo>
                      <a:pt x="854" y="1357"/>
                      <a:pt x="884" y="1402"/>
                      <a:pt x="900" y="1433"/>
                    </a:cubicBezTo>
                    <a:cubicBezTo>
                      <a:pt x="945" y="1509"/>
                      <a:pt x="991" y="1585"/>
                      <a:pt x="1037" y="1646"/>
                    </a:cubicBezTo>
                    <a:cubicBezTo>
                      <a:pt x="1052" y="1677"/>
                      <a:pt x="1067" y="1692"/>
                      <a:pt x="1082" y="1707"/>
                    </a:cubicBezTo>
                    <a:cubicBezTo>
                      <a:pt x="1098" y="1738"/>
                      <a:pt x="1098" y="1753"/>
                      <a:pt x="1113" y="1768"/>
                    </a:cubicBezTo>
                    <a:cubicBezTo>
                      <a:pt x="1143" y="1814"/>
                      <a:pt x="1174" y="1844"/>
                      <a:pt x="1189" y="1875"/>
                    </a:cubicBezTo>
                    <a:cubicBezTo>
                      <a:pt x="1204" y="1890"/>
                      <a:pt x="1220" y="1905"/>
                      <a:pt x="1220" y="1936"/>
                    </a:cubicBezTo>
                    <a:cubicBezTo>
                      <a:pt x="1235" y="1951"/>
                      <a:pt x="1250" y="1966"/>
                      <a:pt x="1265" y="1997"/>
                    </a:cubicBezTo>
                    <a:lnTo>
                      <a:pt x="1311" y="2057"/>
                    </a:lnTo>
                    <a:cubicBezTo>
                      <a:pt x="1326" y="2073"/>
                      <a:pt x="1326" y="2088"/>
                      <a:pt x="1341" y="2103"/>
                    </a:cubicBezTo>
                    <a:cubicBezTo>
                      <a:pt x="1387" y="2179"/>
                      <a:pt x="1433" y="2271"/>
                      <a:pt x="1479" y="2347"/>
                    </a:cubicBezTo>
                    <a:cubicBezTo>
                      <a:pt x="1494" y="2377"/>
                      <a:pt x="1509" y="2408"/>
                      <a:pt x="1540" y="2438"/>
                    </a:cubicBezTo>
                    <a:cubicBezTo>
                      <a:pt x="1540" y="2469"/>
                      <a:pt x="1555" y="2484"/>
                      <a:pt x="1570" y="2499"/>
                    </a:cubicBezTo>
                    <a:cubicBezTo>
                      <a:pt x="1585" y="2530"/>
                      <a:pt x="1600" y="2545"/>
                      <a:pt x="1616" y="2576"/>
                    </a:cubicBezTo>
                    <a:cubicBezTo>
                      <a:pt x="1631" y="2591"/>
                      <a:pt x="1646" y="2606"/>
                      <a:pt x="1646" y="2621"/>
                    </a:cubicBezTo>
                    <a:lnTo>
                      <a:pt x="1692" y="2667"/>
                    </a:lnTo>
                    <a:cubicBezTo>
                      <a:pt x="1692" y="2682"/>
                      <a:pt x="1707" y="2682"/>
                      <a:pt x="1722" y="2697"/>
                    </a:cubicBezTo>
                    <a:cubicBezTo>
                      <a:pt x="1722" y="2713"/>
                      <a:pt x="1722" y="2713"/>
                      <a:pt x="1738" y="2728"/>
                    </a:cubicBezTo>
                    <a:cubicBezTo>
                      <a:pt x="1753" y="2743"/>
                      <a:pt x="1768" y="2758"/>
                      <a:pt x="1783" y="2774"/>
                    </a:cubicBezTo>
                    <a:cubicBezTo>
                      <a:pt x="1799" y="2789"/>
                      <a:pt x="1814" y="2804"/>
                      <a:pt x="1829" y="2819"/>
                    </a:cubicBezTo>
                    <a:cubicBezTo>
                      <a:pt x="1844" y="2835"/>
                      <a:pt x="1859" y="2850"/>
                      <a:pt x="1875" y="2865"/>
                    </a:cubicBezTo>
                    <a:cubicBezTo>
                      <a:pt x="1890" y="2880"/>
                      <a:pt x="1905" y="2895"/>
                      <a:pt x="1920" y="2911"/>
                    </a:cubicBezTo>
                    <a:lnTo>
                      <a:pt x="1966" y="2956"/>
                    </a:lnTo>
                    <a:cubicBezTo>
                      <a:pt x="1981" y="2972"/>
                      <a:pt x="2012" y="2987"/>
                      <a:pt x="2027" y="3002"/>
                    </a:cubicBezTo>
                    <a:cubicBezTo>
                      <a:pt x="2073" y="3048"/>
                      <a:pt x="2119" y="3078"/>
                      <a:pt x="2149" y="3109"/>
                    </a:cubicBezTo>
                    <a:cubicBezTo>
                      <a:pt x="2195" y="3139"/>
                      <a:pt x="2240" y="3170"/>
                      <a:pt x="2271" y="3200"/>
                    </a:cubicBezTo>
                    <a:cubicBezTo>
                      <a:pt x="2301" y="3231"/>
                      <a:pt x="2332" y="3261"/>
                      <a:pt x="2378" y="3276"/>
                    </a:cubicBezTo>
                    <a:lnTo>
                      <a:pt x="2378" y="3292"/>
                    </a:lnTo>
                    <a:cubicBezTo>
                      <a:pt x="2393" y="3307"/>
                      <a:pt x="2423" y="3322"/>
                      <a:pt x="2438" y="3353"/>
                    </a:cubicBezTo>
                    <a:cubicBezTo>
                      <a:pt x="2454" y="3353"/>
                      <a:pt x="2469" y="3368"/>
                      <a:pt x="2484" y="3383"/>
                    </a:cubicBezTo>
                    <a:cubicBezTo>
                      <a:pt x="2515" y="3413"/>
                      <a:pt x="2560" y="3444"/>
                      <a:pt x="2591" y="3490"/>
                    </a:cubicBezTo>
                    <a:cubicBezTo>
                      <a:pt x="2621" y="3520"/>
                      <a:pt x="2652" y="3551"/>
                      <a:pt x="2697" y="3581"/>
                    </a:cubicBezTo>
                    <a:cubicBezTo>
                      <a:pt x="2713" y="3596"/>
                      <a:pt x="2743" y="3612"/>
                      <a:pt x="2774" y="3627"/>
                    </a:cubicBezTo>
                    <a:cubicBezTo>
                      <a:pt x="2804" y="3657"/>
                      <a:pt x="2835" y="3672"/>
                      <a:pt x="2865" y="3703"/>
                    </a:cubicBezTo>
                    <a:cubicBezTo>
                      <a:pt x="2896" y="3718"/>
                      <a:pt x="2926" y="3733"/>
                      <a:pt x="2941" y="3764"/>
                    </a:cubicBezTo>
                    <a:cubicBezTo>
                      <a:pt x="2956" y="3764"/>
                      <a:pt x="2972" y="3779"/>
                      <a:pt x="2987" y="3779"/>
                    </a:cubicBezTo>
                    <a:cubicBezTo>
                      <a:pt x="3033" y="3810"/>
                      <a:pt x="3078" y="3840"/>
                      <a:pt x="3124" y="3871"/>
                    </a:cubicBezTo>
                    <a:cubicBezTo>
                      <a:pt x="3155" y="3901"/>
                      <a:pt x="3185" y="3916"/>
                      <a:pt x="3215" y="3932"/>
                    </a:cubicBezTo>
                    <a:cubicBezTo>
                      <a:pt x="3261" y="3962"/>
                      <a:pt x="3292" y="3992"/>
                      <a:pt x="3337" y="4008"/>
                    </a:cubicBezTo>
                    <a:cubicBezTo>
                      <a:pt x="3368" y="4038"/>
                      <a:pt x="3414" y="4053"/>
                      <a:pt x="3444" y="4084"/>
                    </a:cubicBezTo>
                    <a:cubicBezTo>
                      <a:pt x="3459" y="4084"/>
                      <a:pt x="3475" y="4099"/>
                      <a:pt x="3475" y="4099"/>
                    </a:cubicBezTo>
                    <a:lnTo>
                      <a:pt x="3520" y="4099"/>
                    </a:lnTo>
                    <a:cubicBezTo>
                      <a:pt x="3520" y="4099"/>
                      <a:pt x="3535" y="4099"/>
                      <a:pt x="3535" y="4084"/>
                    </a:cubicBezTo>
                    <a:cubicBezTo>
                      <a:pt x="3520" y="4084"/>
                      <a:pt x="3520" y="4069"/>
                      <a:pt x="3520" y="4069"/>
                    </a:cubicBezTo>
                    <a:cubicBezTo>
                      <a:pt x="3520" y="4053"/>
                      <a:pt x="3505" y="4053"/>
                      <a:pt x="3505" y="4053"/>
                    </a:cubicBezTo>
                    <a:cubicBezTo>
                      <a:pt x="3475" y="4038"/>
                      <a:pt x="3444" y="4023"/>
                      <a:pt x="3429" y="4008"/>
                    </a:cubicBezTo>
                    <a:cubicBezTo>
                      <a:pt x="3383" y="3977"/>
                      <a:pt x="3322" y="3947"/>
                      <a:pt x="3276" y="3916"/>
                    </a:cubicBezTo>
                    <a:cubicBezTo>
                      <a:pt x="3246" y="3886"/>
                      <a:pt x="3200" y="3855"/>
                      <a:pt x="3170" y="3840"/>
                    </a:cubicBezTo>
                    <a:cubicBezTo>
                      <a:pt x="3124" y="3810"/>
                      <a:pt x="3094" y="3794"/>
                      <a:pt x="3048" y="3764"/>
                    </a:cubicBezTo>
                    <a:lnTo>
                      <a:pt x="3017" y="3733"/>
                    </a:lnTo>
                    <a:cubicBezTo>
                      <a:pt x="3002" y="3718"/>
                      <a:pt x="2972" y="3718"/>
                      <a:pt x="2956" y="3703"/>
                    </a:cubicBezTo>
                    <a:cubicBezTo>
                      <a:pt x="2926" y="3672"/>
                      <a:pt x="2896" y="3657"/>
                      <a:pt x="2865" y="3627"/>
                    </a:cubicBezTo>
                    <a:lnTo>
                      <a:pt x="2789" y="3581"/>
                    </a:lnTo>
                    <a:lnTo>
                      <a:pt x="2728" y="3520"/>
                    </a:lnTo>
                    <a:cubicBezTo>
                      <a:pt x="2682" y="3490"/>
                      <a:pt x="2652" y="3444"/>
                      <a:pt x="2621" y="3413"/>
                    </a:cubicBezTo>
                    <a:cubicBezTo>
                      <a:pt x="2591" y="3383"/>
                      <a:pt x="2560" y="3368"/>
                      <a:pt x="2530" y="3337"/>
                    </a:cubicBezTo>
                    <a:cubicBezTo>
                      <a:pt x="2515" y="3322"/>
                      <a:pt x="2499" y="3307"/>
                      <a:pt x="2484" y="3292"/>
                    </a:cubicBezTo>
                    <a:cubicBezTo>
                      <a:pt x="2469" y="3276"/>
                      <a:pt x="2454" y="3261"/>
                      <a:pt x="2438" y="3246"/>
                    </a:cubicBezTo>
                    <a:cubicBezTo>
                      <a:pt x="2438" y="3246"/>
                      <a:pt x="2423" y="3231"/>
                      <a:pt x="2423" y="3231"/>
                    </a:cubicBezTo>
                    <a:cubicBezTo>
                      <a:pt x="2362" y="3185"/>
                      <a:pt x="2301" y="3124"/>
                      <a:pt x="2240" y="3078"/>
                    </a:cubicBezTo>
                    <a:cubicBezTo>
                      <a:pt x="2179" y="3033"/>
                      <a:pt x="2134" y="3002"/>
                      <a:pt x="2073" y="2956"/>
                    </a:cubicBezTo>
                    <a:cubicBezTo>
                      <a:pt x="2073" y="2941"/>
                      <a:pt x="2073" y="2941"/>
                      <a:pt x="2073" y="2941"/>
                    </a:cubicBezTo>
                    <a:cubicBezTo>
                      <a:pt x="2058" y="2926"/>
                      <a:pt x="2042" y="2926"/>
                      <a:pt x="2042" y="2911"/>
                    </a:cubicBezTo>
                    <a:lnTo>
                      <a:pt x="2027" y="2911"/>
                    </a:lnTo>
                    <a:cubicBezTo>
                      <a:pt x="2027" y="2911"/>
                      <a:pt x="2012" y="2911"/>
                      <a:pt x="2012" y="2895"/>
                    </a:cubicBezTo>
                    <a:cubicBezTo>
                      <a:pt x="1981" y="2880"/>
                      <a:pt x="1951" y="2850"/>
                      <a:pt x="1936" y="2819"/>
                    </a:cubicBezTo>
                    <a:cubicBezTo>
                      <a:pt x="1920" y="2804"/>
                      <a:pt x="1905" y="2789"/>
                      <a:pt x="1890" y="2789"/>
                    </a:cubicBezTo>
                    <a:cubicBezTo>
                      <a:pt x="1875" y="2774"/>
                      <a:pt x="1859" y="2758"/>
                      <a:pt x="1844" y="2743"/>
                    </a:cubicBezTo>
                    <a:cubicBezTo>
                      <a:pt x="1829" y="2713"/>
                      <a:pt x="1814" y="2697"/>
                      <a:pt x="1799" y="2682"/>
                    </a:cubicBezTo>
                    <a:cubicBezTo>
                      <a:pt x="1783" y="2667"/>
                      <a:pt x="1783" y="2652"/>
                      <a:pt x="1768" y="2636"/>
                    </a:cubicBezTo>
                    <a:cubicBezTo>
                      <a:pt x="1738" y="2606"/>
                      <a:pt x="1707" y="2560"/>
                      <a:pt x="1692" y="2530"/>
                    </a:cubicBezTo>
                    <a:cubicBezTo>
                      <a:pt x="1677" y="2515"/>
                      <a:pt x="1661" y="2484"/>
                      <a:pt x="1646" y="2469"/>
                    </a:cubicBezTo>
                    <a:lnTo>
                      <a:pt x="1600" y="2408"/>
                    </a:lnTo>
                    <a:cubicBezTo>
                      <a:pt x="1555" y="2332"/>
                      <a:pt x="1509" y="2256"/>
                      <a:pt x="1463" y="2179"/>
                    </a:cubicBezTo>
                    <a:cubicBezTo>
                      <a:pt x="1448" y="2134"/>
                      <a:pt x="1433" y="2103"/>
                      <a:pt x="1402" y="2057"/>
                    </a:cubicBezTo>
                    <a:cubicBezTo>
                      <a:pt x="1402" y="2042"/>
                      <a:pt x="1387" y="2027"/>
                      <a:pt x="1372" y="2012"/>
                    </a:cubicBezTo>
                    <a:cubicBezTo>
                      <a:pt x="1357" y="1997"/>
                      <a:pt x="1357" y="1966"/>
                      <a:pt x="1341" y="1951"/>
                    </a:cubicBezTo>
                    <a:cubicBezTo>
                      <a:pt x="1311" y="1905"/>
                      <a:pt x="1281" y="1875"/>
                      <a:pt x="1265" y="1829"/>
                    </a:cubicBezTo>
                    <a:cubicBezTo>
                      <a:pt x="1235" y="1798"/>
                      <a:pt x="1220" y="1768"/>
                      <a:pt x="1189" y="1738"/>
                    </a:cubicBezTo>
                    <a:cubicBezTo>
                      <a:pt x="1143" y="1661"/>
                      <a:pt x="1098" y="1585"/>
                      <a:pt x="1052" y="1509"/>
                    </a:cubicBezTo>
                    <a:cubicBezTo>
                      <a:pt x="1006" y="1433"/>
                      <a:pt x="961" y="1357"/>
                      <a:pt x="915" y="1265"/>
                    </a:cubicBezTo>
                    <a:lnTo>
                      <a:pt x="839" y="1159"/>
                    </a:lnTo>
                    <a:cubicBezTo>
                      <a:pt x="823" y="1143"/>
                      <a:pt x="808" y="1128"/>
                      <a:pt x="808" y="1113"/>
                    </a:cubicBezTo>
                    <a:cubicBezTo>
                      <a:pt x="793" y="1082"/>
                      <a:pt x="778" y="1067"/>
                      <a:pt x="763" y="1052"/>
                    </a:cubicBezTo>
                    <a:cubicBezTo>
                      <a:pt x="747" y="1021"/>
                      <a:pt x="732" y="991"/>
                      <a:pt x="702" y="961"/>
                    </a:cubicBezTo>
                    <a:lnTo>
                      <a:pt x="717" y="961"/>
                    </a:lnTo>
                    <a:cubicBezTo>
                      <a:pt x="686" y="930"/>
                      <a:pt x="671" y="915"/>
                      <a:pt x="656" y="884"/>
                    </a:cubicBezTo>
                    <a:cubicBezTo>
                      <a:pt x="625" y="854"/>
                      <a:pt x="610" y="823"/>
                      <a:pt x="595" y="793"/>
                    </a:cubicBezTo>
                    <a:lnTo>
                      <a:pt x="595" y="808"/>
                    </a:lnTo>
                    <a:cubicBezTo>
                      <a:pt x="580" y="778"/>
                      <a:pt x="549" y="747"/>
                      <a:pt x="534" y="717"/>
                    </a:cubicBezTo>
                    <a:cubicBezTo>
                      <a:pt x="519" y="686"/>
                      <a:pt x="488" y="656"/>
                      <a:pt x="473" y="625"/>
                    </a:cubicBezTo>
                    <a:lnTo>
                      <a:pt x="412" y="534"/>
                    </a:lnTo>
                    <a:cubicBezTo>
                      <a:pt x="382" y="503"/>
                      <a:pt x="366" y="473"/>
                      <a:pt x="336" y="442"/>
                    </a:cubicBezTo>
                    <a:cubicBezTo>
                      <a:pt x="321" y="412"/>
                      <a:pt x="290" y="366"/>
                      <a:pt x="260" y="336"/>
                    </a:cubicBezTo>
                    <a:cubicBezTo>
                      <a:pt x="244" y="305"/>
                      <a:pt x="229" y="290"/>
                      <a:pt x="214" y="260"/>
                    </a:cubicBezTo>
                    <a:cubicBezTo>
                      <a:pt x="199" y="244"/>
                      <a:pt x="184" y="229"/>
                      <a:pt x="168" y="214"/>
                    </a:cubicBezTo>
                    <a:cubicBezTo>
                      <a:pt x="123" y="138"/>
                      <a:pt x="62" y="7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4"/>
              <p:cNvSpPr/>
              <p:nvPr/>
            </p:nvSpPr>
            <p:spPr>
              <a:xfrm>
                <a:off x="5863975" y="20625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4"/>
              <p:cNvSpPr/>
              <p:nvPr/>
            </p:nvSpPr>
            <p:spPr>
              <a:xfrm>
                <a:off x="5830475" y="1990175"/>
                <a:ext cx="32000" cy="54500"/>
              </a:xfrm>
              <a:custGeom>
                <a:avLst/>
                <a:gdLst/>
                <a:ahLst/>
                <a:cxnLst/>
                <a:rect l="l" t="t" r="r" b="b"/>
                <a:pathLst>
                  <a:path w="1280" h="2180" extrusionOk="0">
                    <a:moveTo>
                      <a:pt x="15" y="0"/>
                    </a:moveTo>
                    <a:cubicBezTo>
                      <a:pt x="0" y="16"/>
                      <a:pt x="15" y="31"/>
                      <a:pt x="15" y="31"/>
                    </a:cubicBezTo>
                    <a:cubicBezTo>
                      <a:pt x="15" y="46"/>
                      <a:pt x="31" y="46"/>
                      <a:pt x="31" y="46"/>
                    </a:cubicBezTo>
                    <a:cubicBezTo>
                      <a:pt x="61" y="77"/>
                      <a:pt x="76" y="122"/>
                      <a:pt x="107" y="153"/>
                    </a:cubicBezTo>
                    <a:cubicBezTo>
                      <a:pt x="122" y="183"/>
                      <a:pt x="137" y="214"/>
                      <a:pt x="168" y="244"/>
                    </a:cubicBezTo>
                    <a:cubicBezTo>
                      <a:pt x="183" y="275"/>
                      <a:pt x="183" y="290"/>
                      <a:pt x="198" y="320"/>
                    </a:cubicBezTo>
                    <a:cubicBezTo>
                      <a:pt x="213" y="320"/>
                      <a:pt x="213" y="336"/>
                      <a:pt x="229" y="351"/>
                    </a:cubicBezTo>
                    <a:cubicBezTo>
                      <a:pt x="244" y="381"/>
                      <a:pt x="259" y="396"/>
                      <a:pt x="259" y="412"/>
                    </a:cubicBezTo>
                    <a:cubicBezTo>
                      <a:pt x="274" y="442"/>
                      <a:pt x="290" y="457"/>
                      <a:pt x="290" y="473"/>
                    </a:cubicBezTo>
                    <a:cubicBezTo>
                      <a:pt x="305" y="488"/>
                      <a:pt x="320" y="518"/>
                      <a:pt x="335" y="534"/>
                    </a:cubicBezTo>
                    <a:cubicBezTo>
                      <a:pt x="335" y="564"/>
                      <a:pt x="350" y="579"/>
                      <a:pt x="366" y="595"/>
                    </a:cubicBezTo>
                    <a:lnTo>
                      <a:pt x="411" y="701"/>
                    </a:lnTo>
                    <a:cubicBezTo>
                      <a:pt x="427" y="732"/>
                      <a:pt x="442" y="762"/>
                      <a:pt x="457" y="777"/>
                    </a:cubicBezTo>
                    <a:cubicBezTo>
                      <a:pt x="488" y="869"/>
                      <a:pt x="533" y="945"/>
                      <a:pt x="564" y="1021"/>
                    </a:cubicBezTo>
                    <a:cubicBezTo>
                      <a:pt x="579" y="1052"/>
                      <a:pt x="609" y="1082"/>
                      <a:pt x="625" y="1128"/>
                    </a:cubicBezTo>
                    <a:cubicBezTo>
                      <a:pt x="655" y="1174"/>
                      <a:pt x="670" y="1219"/>
                      <a:pt x="701" y="1280"/>
                    </a:cubicBezTo>
                    <a:cubicBezTo>
                      <a:pt x="747" y="1356"/>
                      <a:pt x="792" y="1433"/>
                      <a:pt x="838" y="1509"/>
                    </a:cubicBezTo>
                    <a:cubicBezTo>
                      <a:pt x="853" y="1539"/>
                      <a:pt x="884" y="1585"/>
                      <a:pt x="899" y="1615"/>
                    </a:cubicBezTo>
                    <a:cubicBezTo>
                      <a:pt x="914" y="1646"/>
                      <a:pt x="929" y="1676"/>
                      <a:pt x="960" y="1707"/>
                    </a:cubicBezTo>
                    <a:cubicBezTo>
                      <a:pt x="990" y="1752"/>
                      <a:pt x="1021" y="1813"/>
                      <a:pt x="1051" y="1859"/>
                    </a:cubicBezTo>
                    <a:cubicBezTo>
                      <a:pt x="1067" y="1874"/>
                      <a:pt x="1067" y="1890"/>
                      <a:pt x="1082" y="1905"/>
                    </a:cubicBezTo>
                    <a:cubicBezTo>
                      <a:pt x="1082" y="1920"/>
                      <a:pt x="1097" y="1920"/>
                      <a:pt x="1097" y="1935"/>
                    </a:cubicBezTo>
                    <a:cubicBezTo>
                      <a:pt x="1127" y="1981"/>
                      <a:pt x="1143" y="2011"/>
                      <a:pt x="1173" y="2057"/>
                    </a:cubicBezTo>
                    <a:cubicBezTo>
                      <a:pt x="1188" y="2072"/>
                      <a:pt x="1204" y="2103"/>
                      <a:pt x="1219" y="2118"/>
                    </a:cubicBezTo>
                    <a:cubicBezTo>
                      <a:pt x="1234" y="2133"/>
                      <a:pt x="1234" y="2149"/>
                      <a:pt x="1249" y="2149"/>
                    </a:cubicBezTo>
                    <a:cubicBezTo>
                      <a:pt x="1249" y="2164"/>
                      <a:pt x="1265" y="2164"/>
                      <a:pt x="1280" y="2179"/>
                    </a:cubicBezTo>
                    <a:cubicBezTo>
                      <a:pt x="1280" y="2164"/>
                      <a:pt x="1280" y="2149"/>
                      <a:pt x="1265" y="2149"/>
                    </a:cubicBezTo>
                    <a:cubicBezTo>
                      <a:pt x="1265" y="2133"/>
                      <a:pt x="1265" y="2133"/>
                      <a:pt x="1249" y="2118"/>
                    </a:cubicBezTo>
                    <a:cubicBezTo>
                      <a:pt x="1234" y="2088"/>
                      <a:pt x="1219" y="2072"/>
                      <a:pt x="1204" y="2042"/>
                    </a:cubicBezTo>
                    <a:cubicBezTo>
                      <a:pt x="1188" y="2011"/>
                      <a:pt x="1158" y="1966"/>
                      <a:pt x="1127" y="1935"/>
                    </a:cubicBezTo>
                    <a:lnTo>
                      <a:pt x="1112" y="1905"/>
                    </a:lnTo>
                    <a:cubicBezTo>
                      <a:pt x="1112" y="1890"/>
                      <a:pt x="1112" y="1890"/>
                      <a:pt x="1097" y="1890"/>
                    </a:cubicBezTo>
                    <a:cubicBezTo>
                      <a:pt x="1097" y="1874"/>
                      <a:pt x="1097" y="1859"/>
                      <a:pt x="1082" y="1859"/>
                    </a:cubicBezTo>
                    <a:cubicBezTo>
                      <a:pt x="1036" y="1768"/>
                      <a:pt x="990" y="1676"/>
                      <a:pt x="929" y="1600"/>
                    </a:cubicBezTo>
                    <a:cubicBezTo>
                      <a:pt x="929" y="1600"/>
                      <a:pt x="929" y="1600"/>
                      <a:pt x="929" y="1585"/>
                    </a:cubicBezTo>
                    <a:cubicBezTo>
                      <a:pt x="899" y="1539"/>
                      <a:pt x="868" y="1478"/>
                      <a:pt x="838" y="1417"/>
                    </a:cubicBezTo>
                    <a:lnTo>
                      <a:pt x="762" y="1265"/>
                    </a:lnTo>
                    <a:cubicBezTo>
                      <a:pt x="731" y="1204"/>
                      <a:pt x="701" y="1143"/>
                      <a:pt x="670" y="1082"/>
                    </a:cubicBezTo>
                    <a:cubicBezTo>
                      <a:pt x="655" y="1052"/>
                      <a:pt x="640" y="1021"/>
                      <a:pt x="625" y="1006"/>
                    </a:cubicBezTo>
                    <a:cubicBezTo>
                      <a:pt x="609" y="975"/>
                      <a:pt x="609" y="945"/>
                      <a:pt x="594" y="915"/>
                    </a:cubicBezTo>
                    <a:cubicBezTo>
                      <a:pt x="579" y="884"/>
                      <a:pt x="549" y="838"/>
                      <a:pt x="533" y="808"/>
                    </a:cubicBezTo>
                    <a:cubicBezTo>
                      <a:pt x="518" y="777"/>
                      <a:pt x="518" y="747"/>
                      <a:pt x="503" y="716"/>
                    </a:cubicBezTo>
                    <a:cubicBezTo>
                      <a:pt x="488" y="716"/>
                      <a:pt x="488" y="701"/>
                      <a:pt x="472" y="686"/>
                    </a:cubicBezTo>
                    <a:cubicBezTo>
                      <a:pt x="457" y="655"/>
                      <a:pt x="442" y="625"/>
                      <a:pt x="442" y="610"/>
                    </a:cubicBezTo>
                    <a:lnTo>
                      <a:pt x="411" y="564"/>
                    </a:lnTo>
                    <a:cubicBezTo>
                      <a:pt x="396" y="534"/>
                      <a:pt x="381" y="518"/>
                      <a:pt x="366" y="488"/>
                    </a:cubicBezTo>
                    <a:cubicBezTo>
                      <a:pt x="366" y="473"/>
                      <a:pt x="350" y="457"/>
                      <a:pt x="335" y="442"/>
                    </a:cubicBezTo>
                    <a:cubicBezTo>
                      <a:pt x="320" y="427"/>
                      <a:pt x="305" y="396"/>
                      <a:pt x="305" y="381"/>
                    </a:cubicBezTo>
                    <a:lnTo>
                      <a:pt x="259" y="336"/>
                    </a:lnTo>
                    <a:cubicBezTo>
                      <a:pt x="244" y="305"/>
                      <a:pt x="229" y="290"/>
                      <a:pt x="213" y="275"/>
                    </a:cubicBezTo>
                    <a:cubicBezTo>
                      <a:pt x="213" y="259"/>
                      <a:pt x="198" y="244"/>
                      <a:pt x="183" y="229"/>
                    </a:cubicBezTo>
                    <a:cubicBezTo>
                      <a:pt x="168" y="198"/>
                      <a:pt x="152" y="183"/>
                      <a:pt x="137" y="153"/>
                    </a:cubicBezTo>
                    <a:cubicBezTo>
                      <a:pt x="122" y="137"/>
                      <a:pt x="107" y="122"/>
                      <a:pt x="107" y="107"/>
                    </a:cubicBezTo>
                    <a:cubicBezTo>
                      <a:pt x="76" y="77"/>
                      <a:pt x="46" y="31"/>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4"/>
              <p:cNvSpPr/>
              <p:nvPr/>
            </p:nvSpPr>
            <p:spPr>
              <a:xfrm>
                <a:off x="5874650" y="19814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4"/>
              <p:cNvSpPr/>
              <p:nvPr/>
            </p:nvSpPr>
            <p:spPr>
              <a:xfrm>
                <a:off x="5867800" y="1966175"/>
                <a:ext cx="62475" cy="117350"/>
              </a:xfrm>
              <a:custGeom>
                <a:avLst/>
                <a:gdLst/>
                <a:ahLst/>
                <a:cxnLst/>
                <a:rect l="l" t="t" r="r" b="b"/>
                <a:pathLst>
                  <a:path w="2499" h="4694" extrusionOk="0">
                    <a:moveTo>
                      <a:pt x="0" y="0"/>
                    </a:moveTo>
                    <a:cubicBezTo>
                      <a:pt x="31" y="61"/>
                      <a:pt x="46" y="107"/>
                      <a:pt x="61" y="168"/>
                    </a:cubicBezTo>
                    <a:cubicBezTo>
                      <a:pt x="107" y="351"/>
                      <a:pt x="168" y="534"/>
                      <a:pt x="213" y="717"/>
                    </a:cubicBezTo>
                    <a:cubicBezTo>
                      <a:pt x="213" y="762"/>
                      <a:pt x="229" y="808"/>
                      <a:pt x="244" y="854"/>
                    </a:cubicBezTo>
                    <a:cubicBezTo>
                      <a:pt x="244" y="899"/>
                      <a:pt x="259" y="945"/>
                      <a:pt x="259" y="991"/>
                    </a:cubicBezTo>
                    <a:cubicBezTo>
                      <a:pt x="274" y="1082"/>
                      <a:pt x="290" y="1174"/>
                      <a:pt x="305" y="1250"/>
                    </a:cubicBezTo>
                    <a:cubicBezTo>
                      <a:pt x="335" y="1341"/>
                      <a:pt x="351" y="1448"/>
                      <a:pt x="366" y="1539"/>
                    </a:cubicBezTo>
                    <a:cubicBezTo>
                      <a:pt x="381" y="1631"/>
                      <a:pt x="396" y="1722"/>
                      <a:pt x="412" y="1829"/>
                    </a:cubicBezTo>
                    <a:cubicBezTo>
                      <a:pt x="412" y="1834"/>
                      <a:pt x="412" y="1839"/>
                      <a:pt x="412" y="1844"/>
                    </a:cubicBezTo>
                    <a:cubicBezTo>
                      <a:pt x="412" y="1859"/>
                      <a:pt x="427" y="1859"/>
                      <a:pt x="427" y="1875"/>
                    </a:cubicBezTo>
                    <a:cubicBezTo>
                      <a:pt x="427" y="1859"/>
                      <a:pt x="427" y="1859"/>
                      <a:pt x="427" y="1859"/>
                    </a:cubicBezTo>
                    <a:cubicBezTo>
                      <a:pt x="442" y="1935"/>
                      <a:pt x="457" y="1996"/>
                      <a:pt x="472" y="2057"/>
                    </a:cubicBezTo>
                    <a:cubicBezTo>
                      <a:pt x="488" y="2088"/>
                      <a:pt x="488" y="2118"/>
                      <a:pt x="503" y="2149"/>
                    </a:cubicBezTo>
                    <a:cubicBezTo>
                      <a:pt x="503" y="2179"/>
                      <a:pt x="518" y="2225"/>
                      <a:pt x="533" y="2255"/>
                    </a:cubicBezTo>
                    <a:cubicBezTo>
                      <a:pt x="533" y="2286"/>
                      <a:pt x="549" y="2316"/>
                      <a:pt x="564" y="2332"/>
                    </a:cubicBezTo>
                    <a:cubicBezTo>
                      <a:pt x="579" y="2362"/>
                      <a:pt x="579" y="2393"/>
                      <a:pt x="594" y="2423"/>
                    </a:cubicBezTo>
                    <a:cubicBezTo>
                      <a:pt x="625" y="2484"/>
                      <a:pt x="640" y="2530"/>
                      <a:pt x="671" y="2575"/>
                    </a:cubicBezTo>
                    <a:cubicBezTo>
                      <a:pt x="716" y="2667"/>
                      <a:pt x="762" y="2758"/>
                      <a:pt x="808" y="2834"/>
                    </a:cubicBezTo>
                    <a:cubicBezTo>
                      <a:pt x="869" y="2926"/>
                      <a:pt x="914" y="3017"/>
                      <a:pt x="975" y="3109"/>
                    </a:cubicBezTo>
                    <a:cubicBezTo>
                      <a:pt x="1021" y="3170"/>
                      <a:pt x="1067" y="3246"/>
                      <a:pt x="1112" y="3322"/>
                    </a:cubicBezTo>
                    <a:cubicBezTo>
                      <a:pt x="1143" y="3383"/>
                      <a:pt x="1173" y="3429"/>
                      <a:pt x="1204" y="3490"/>
                    </a:cubicBezTo>
                    <a:cubicBezTo>
                      <a:pt x="1204" y="3505"/>
                      <a:pt x="1219" y="3505"/>
                      <a:pt x="1219" y="3520"/>
                    </a:cubicBezTo>
                    <a:cubicBezTo>
                      <a:pt x="1234" y="3550"/>
                      <a:pt x="1250" y="3566"/>
                      <a:pt x="1280" y="3596"/>
                    </a:cubicBezTo>
                    <a:cubicBezTo>
                      <a:pt x="1295" y="3627"/>
                      <a:pt x="1310" y="3642"/>
                      <a:pt x="1326" y="3672"/>
                    </a:cubicBezTo>
                    <a:lnTo>
                      <a:pt x="1356" y="3703"/>
                    </a:lnTo>
                    <a:cubicBezTo>
                      <a:pt x="1387" y="3749"/>
                      <a:pt x="1417" y="3794"/>
                      <a:pt x="1448" y="3840"/>
                    </a:cubicBezTo>
                    <a:cubicBezTo>
                      <a:pt x="1478" y="3870"/>
                      <a:pt x="1509" y="3916"/>
                      <a:pt x="1539" y="3947"/>
                    </a:cubicBezTo>
                    <a:cubicBezTo>
                      <a:pt x="1569" y="3992"/>
                      <a:pt x="1600" y="4023"/>
                      <a:pt x="1630" y="4068"/>
                    </a:cubicBezTo>
                    <a:cubicBezTo>
                      <a:pt x="1646" y="4099"/>
                      <a:pt x="1661" y="4114"/>
                      <a:pt x="1691" y="4145"/>
                    </a:cubicBezTo>
                    <a:cubicBezTo>
                      <a:pt x="1707" y="4160"/>
                      <a:pt x="1722" y="4175"/>
                      <a:pt x="1752" y="4206"/>
                    </a:cubicBezTo>
                    <a:cubicBezTo>
                      <a:pt x="1783" y="4221"/>
                      <a:pt x="1813" y="4251"/>
                      <a:pt x="1844" y="4267"/>
                    </a:cubicBezTo>
                    <a:cubicBezTo>
                      <a:pt x="1859" y="4282"/>
                      <a:pt x="1889" y="4297"/>
                      <a:pt x="1920" y="4312"/>
                    </a:cubicBezTo>
                    <a:cubicBezTo>
                      <a:pt x="1966" y="4343"/>
                      <a:pt x="1996" y="4373"/>
                      <a:pt x="2042" y="4404"/>
                    </a:cubicBezTo>
                    <a:cubicBezTo>
                      <a:pt x="2087" y="4449"/>
                      <a:pt x="2133" y="4480"/>
                      <a:pt x="2179" y="4510"/>
                    </a:cubicBezTo>
                    <a:cubicBezTo>
                      <a:pt x="2194" y="4526"/>
                      <a:pt x="2209" y="4526"/>
                      <a:pt x="2225" y="4541"/>
                    </a:cubicBezTo>
                    <a:cubicBezTo>
                      <a:pt x="2255" y="4571"/>
                      <a:pt x="2286" y="4586"/>
                      <a:pt x="2301" y="4602"/>
                    </a:cubicBezTo>
                    <a:cubicBezTo>
                      <a:pt x="2346" y="4617"/>
                      <a:pt x="2377" y="4632"/>
                      <a:pt x="2407" y="4647"/>
                    </a:cubicBezTo>
                    <a:cubicBezTo>
                      <a:pt x="2438" y="4663"/>
                      <a:pt x="2468" y="4678"/>
                      <a:pt x="2499" y="4693"/>
                    </a:cubicBezTo>
                    <a:cubicBezTo>
                      <a:pt x="2468" y="4663"/>
                      <a:pt x="2453" y="4647"/>
                      <a:pt x="2423" y="4632"/>
                    </a:cubicBezTo>
                    <a:cubicBezTo>
                      <a:pt x="2392" y="4617"/>
                      <a:pt x="2377" y="4602"/>
                      <a:pt x="2346" y="4586"/>
                    </a:cubicBezTo>
                    <a:cubicBezTo>
                      <a:pt x="2316" y="4571"/>
                      <a:pt x="2301" y="4541"/>
                      <a:pt x="2270" y="4526"/>
                    </a:cubicBezTo>
                    <a:cubicBezTo>
                      <a:pt x="2255" y="4510"/>
                      <a:pt x="2225" y="4495"/>
                      <a:pt x="2209" y="4480"/>
                    </a:cubicBezTo>
                    <a:cubicBezTo>
                      <a:pt x="2179" y="4465"/>
                      <a:pt x="2148" y="4434"/>
                      <a:pt x="2118" y="4419"/>
                    </a:cubicBezTo>
                    <a:cubicBezTo>
                      <a:pt x="2072" y="4373"/>
                      <a:pt x="2027" y="4343"/>
                      <a:pt x="1981" y="4312"/>
                    </a:cubicBezTo>
                    <a:cubicBezTo>
                      <a:pt x="1920" y="4267"/>
                      <a:pt x="1874" y="4236"/>
                      <a:pt x="1813" y="4190"/>
                    </a:cubicBezTo>
                    <a:cubicBezTo>
                      <a:pt x="1798" y="4160"/>
                      <a:pt x="1768" y="4145"/>
                      <a:pt x="1752" y="4129"/>
                    </a:cubicBezTo>
                    <a:cubicBezTo>
                      <a:pt x="1737" y="4114"/>
                      <a:pt x="1722" y="4099"/>
                      <a:pt x="1722" y="4084"/>
                    </a:cubicBezTo>
                    <a:cubicBezTo>
                      <a:pt x="1691" y="4038"/>
                      <a:pt x="1661" y="3992"/>
                      <a:pt x="1630" y="3931"/>
                    </a:cubicBezTo>
                    <a:cubicBezTo>
                      <a:pt x="1600" y="3901"/>
                      <a:pt x="1585" y="3855"/>
                      <a:pt x="1554" y="3809"/>
                    </a:cubicBezTo>
                    <a:cubicBezTo>
                      <a:pt x="1554" y="3809"/>
                      <a:pt x="1554" y="3825"/>
                      <a:pt x="1554" y="3825"/>
                    </a:cubicBezTo>
                    <a:cubicBezTo>
                      <a:pt x="1539" y="3794"/>
                      <a:pt x="1524" y="3764"/>
                      <a:pt x="1509" y="3749"/>
                    </a:cubicBezTo>
                    <a:cubicBezTo>
                      <a:pt x="1463" y="3703"/>
                      <a:pt x="1432" y="3657"/>
                      <a:pt x="1402" y="3596"/>
                    </a:cubicBezTo>
                    <a:lnTo>
                      <a:pt x="1310" y="3444"/>
                    </a:lnTo>
                    <a:cubicBezTo>
                      <a:pt x="1295" y="3444"/>
                      <a:pt x="1295" y="3429"/>
                      <a:pt x="1295" y="3413"/>
                    </a:cubicBezTo>
                    <a:cubicBezTo>
                      <a:pt x="1265" y="3383"/>
                      <a:pt x="1250" y="3352"/>
                      <a:pt x="1234" y="3322"/>
                    </a:cubicBezTo>
                    <a:cubicBezTo>
                      <a:pt x="1189" y="3246"/>
                      <a:pt x="1143" y="3154"/>
                      <a:pt x="1097" y="3078"/>
                    </a:cubicBezTo>
                    <a:cubicBezTo>
                      <a:pt x="1051" y="2987"/>
                      <a:pt x="1006" y="2911"/>
                      <a:pt x="960" y="2819"/>
                    </a:cubicBezTo>
                    <a:cubicBezTo>
                      <a:pt x="930" y="2773"/>
                      <a:pt x="914" y="2743"/>
                      <a:pt x="884" y="2697"/>
                    </a:cubicBezTo>
                    <a:cubicBezTo>
                      <a:pt x="853" y="2652"/>
                      <a:pt x="838" y="2606"/>
                      <a:pt x="808" y="2575"/>
                    </a:cubicBezTo>
                    <a:cubicBezTo>
                      <a:pt x="808" y="2545"/>
                      <a:pt x="792" y="2514"/>
                      <a:pt x="777" y="2499"/>
                    </a:cubicBezTo>
                    <a:cubicBezTo>
                      <a:pt x="762" y="2469"/>
                      <a:pt x="762" y="2453"/>
                      <a:pt x="747" y="2438"/>
                    </a:cubicBezTo>
                    <a:cubicBezTo>
                      <a:pt x="731" y="2393"/>
                      <a:pt x="716" y="2347"/>
                      <a:pt x="701" y="2301"/>
                    </a:cubicBezTo>
                    <a:cubicBezTo>
                      <a:pt x="686" y="2271"/>
                      <a:pt x="671" y="2240"/>
                      <a:pt x="655" y="2210"/>
                    </a:cubicBezTo>
                    <a:lnTo>
                      <a:pt x="671" y="2210"/>
                    </a:lnTo>
                    <a:cubicBezTo>
                      <a:pt x="655" y="2179"/>
                      <a:pt x="640" y="2149"/>
                      <a:pt x="625" y="2118"/>
                    </a:cubicBezTo>
                    <a:cubicBezTo>
                      <a:pt x="625" y="2073"/>
                      <a:pt x="610" y="2042"/>
                      <a:pt x="594" y="1996"/>
                    </a:cubicBezTo>
                    <a:cubicBezTo>
                      <a:pt x="579" y="1935"/>
                      <a:pt x="564" y="1859"/>
                      <a:pt x="549" y="1798"/>
                    </a:cubicBezTo>
                    <a:lnTo>
                      <a:pt x="533" y="1737"/>
                    </a:lnTo>
                    <a:cubicBezTo>
                      <a:pt x="518" y="1646"/>
                      <a:pt x="503" y="1555"/>
                      <a:pt x="488" y="1448"/>
                    </a:cubicBezTo>
                    <a:cubicBezTo>
                      <a:pt x="457" y="1356"/>
                      <a:pt x="442" y="1265"/>
                      <a:pt x="427" y="1158"/>
                    </a:cubicBezTo>
                    <a:cubicBezTo>
                      <a:pt x="412" y="1067"/>
                      <a:pt x="381" y="976"/>
                      <a:pt x="366" y="884"/>
                    </a:cubicBezTo>
                    <a:cubicBezTo>
                      <a:pt x="335" y="793"/>
                      <a:pt x="305" y="701"/>
                      <a:pt x="274" y="610"/>
                    </a:cubicBezTo>
                    <a:cubicBezTo>
                      <a:pt x="259" y="579"/>
                      <a:pt x="259" y="564"/>
                      <a:pt x="244" y="549"/>
                    </a:cubicBezTo>
                    <a:cubicBezTo>
                      <a:pt x="168" y="366"/>
                      <a:pt x="92" y="183"/>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4"/>
              <p:cNvSpPr/>
              <p:nvPr/>
            </p:nvSpPr>
            <p:spPr>
              <a:xfrm>
                <a:off x="5881125" y="20225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4"/>
              <p:cNvSpPr/>
              <p:nvPr/>
            </p:nvSpPr>
            <p:spPr>
              <a:xfrm>
                <a:off x="5881875" y="1974175"/>
                <a:ext cx="13375" cy="31650"/>
              </a:xfrm>
              <a:custGeom>
                <a:avLst/>
                <a:gdLst/>
                <a:ahLst/>
                <a:cxnLst/>
                <a:rect l="l" t="t" r="r" b="b"/>
                <a:pathLst>
                  <a:path w="535" h="1266" extrusionOk="0">
                    <a:moveTo>
                      <a:pt x="1" y="0"/>
                    </a:moveTo>
                    <a:lnTo>
                      <a:pt x="16" y="61"/>
                    </a:lnTo>
                    <a:lnTo>
                      <a:pt x="31" y="61"/>
                    </a:lnTo>
                    <a:cubicBezTo>
                      <a:pt x="31" y="77"/>
                      <a:pt x="31" y="92"/>
                      <a:pt x="31" y="92"/>
                    </a:cubicBezTo>
                    <a:cubicBezTo>
                      <a:pt x="47" y="122"/>
                      <a:pt x="47" y="138"/>
                      <a:pt x="47" y="168"/>
                    </a:cubicBezTo>
                    <a:cubicBezTo>
                      <a:pt x="47" y="168"/>
                      <a:pt x="62" y="183"/>
                      <a:pt x="62" y="199"/>
                    </a:cubicBezTo>
                    <a:cubicBezTo>
                      <a:pt x="62" y="214"/>
                      <a:pt x="62" y="214"/>
                      <a:pt x="62" y="229"/>
                    </a:cubicBezTo>
                    <a:cubicBezTo>
                      <a:pt x="77" y="259"/>
                      <a:pt x="92" y="305"/>
                      <a:pt x="108" y="336"/>
                    </a:cubicBezTo>
                    <a:cubicBezTo>
                      <a:pt x="138" y="412"/>
                      <a:pt x="168" y="488"/>
                      <a:pt x="199" y="564"/>
                    </a:cubicBezTo>
                    <a:cubicBezTo>
                      <a:pt x="214" y="610"/>
                      <a:pt x="245" y="671"/>
                      <a:pt x="260" y="717"/>
                    </a:cubicBezTo>
                    <a:cubicBezTo>
                      <a:pt x="275" y="762"/>
                      <a:pt x="290" y="793"/>
                      <a:pt x="306" y="838"/>
                    </a:cubicBezTo>
                    <a:cubicBezTo>
                      <a:pt x="321" y="854"/>
                      <a:pt x="321" y="869"/>
                      <a:pt x="321" y="884"/>
                    </a:cubicBezTo>
                    <a:cubicBezTo>
                      <a:pt x="336" y="915"/>
                      <a:pt x="351" y="945"/>
                      <a:pt x="367" y="976"/>
                    </a:cubicBezTo>
                    <a:lnTo>
                      <a:pt x="397" y="1067"/>
                    </a:lnTo>
                    <a:cubicBezTo>
                      <a:pt x="412" y="1082"/>
                      <a:pt x="412" y="1097"/>
                      <a:pt x="427" y="1113"/>
                    </a:cubicBezTo>
                    <a:cubicBezTo>
                      <a:pt x="427" y="1128"/>
                      <a:pt x="427" y="1128"/>
                      <a:pt x="427" y="1128"/>
                    </a:cubicBezTo>
                    <a:cubicBezTo>
                      <a:pt x="427" y="1143"/>
                      <a:pt x="443" y="1143"/>
                      <a:pt x="443" y="1158"/>
                    </a:cubicBezTo>
                    <a:cubicBezTo>
                      <a:pt x="443" y="1174"/>
                      <a:pt x="458" y="1189"/>
                      <a:pt x="458" y="1204"/>
                    </a:cubicBezTo>
                    <a:cubicBezTo>
                      <a:pt x="473" y="1219"/>
                      <a:pt x="473" y="1235"/>
                      <a:pt x="488" y="1235"/>
                    </a:cubicBezTo>
                    <a:cubicBezTo>
                      <a:pt x="488" y="1250"/>
                      <a:pt x="504" y="1250"/>
                      <a:pt x="504" y="1265"/>
                    </a:cubicBezTo>
                    <a:lnTo>
                      <a:pt x="534" y="1265"/>
                    </a:lnTo>
                    <a:cubicBezTo>
                      <a:pt x="519" y="1265"/>
                      <a:pt x="519" y="1265"/>
                      <a:pt x="519" y="1250"/>
                    </a:cubicBezTo>
                    <a:cubicBezTo>
                      <a:pt x="519" y="1235"/>
                      <a:pt x="504" y="1235"/>
                      <a:pt x="504" y="1219"/>
                    </a:cubicBezTo>
                    <a:cubicBezTo>
                      <a:pt x="488" y="1204"/>
                      <a:pt x="488" y="1189"/>
                      <a:pt x="488" y="1174"/>
                    </a:cubicBezTo>
                    <a:cubicBezTo>
                      <a:pt x="473" y="1158"/>
                      <a:pt x="458" y="1128"/>
                      <a:pt x="458" y="1097"/>
                    </a:cubicBezTo>
                    <a:cubicBezTo>
                      <a:pt x="443" y="1082"/>
                      <a:pt x="443" y="1082"/>
                      <a:pt x="427" y="1067"/>
                    </a:cubicBezTo>
                    <a:cubicBezTo>
                      <a:pt x="427" y="1036"/>
                      <a:pt x="412" y="1006"/>
                      <a:pt x="397" y="960"/>
                    </a:cubicBezTo>
                    <a:cubicBezTo>
                      <a:pt x="382" y="930"/>
                      <a:pt x="367" y="899"/>
                      <a:pt x="351" y="869"/>
                    </a:cubicBezTo>
                    <a:cubicBezTo>
                      <a:pt x="351" y="854"/>
                      <a:pt x="351" y="838"/>
                      <a:pt x="336" y="823"/>
                    </a:cubicBezTo>
                    <a:cubicBezTo>
                      <a:pt x="336" y="823"/>
                      <a:pt x="336" y="808"/>
                      <a:pt x="336" y="808"/>
                    </a:cubicBezTo>
                    <a:cubicBezTo>
                      <a:pt x="321" y="793"/>
                      <a:pt x="321" y="777"/>
                      <a:pt x="321" y="762"/>
                    </a:cubicBezTo>
                    <a:cubicBezTo>
                      <a:pt x="290" y="717"/>
                      <a:pt x="275" y="671"/>
                      <a:pt x="260" y="640"/>
                    </a:cubicBezTo>
                    <a:cubicBezTo>
                      <a:pt x="229" y="549"/>
                      <a:pt x="199" y="473"/>
                      <a:pt x="153" y="397"/>
                    </a:cubicBezTo>
                    <a:lnTo>
                      <a:pt x="108" y="275"/>
                    </a:lnTo>
                    <a:cubicBezTo>
                      <a:pt x="108" y="259"/>
                      <a:pt x="92" y="244"/>
                      <a:pt x="92" y="214"/>
                    </a:cubicBezTo>
                    <a:lnTo>
                      <a:pt x="77" y="183"/>
                    </a:lnTo>
                    <a:lnTo>
                      <a:pt x="62" y="168"/>
                    </a:lnTo>
                    <a:cubicBezTo>
                      <a:pt x="47" y="107"/>
                      <a:pt x="31" y="46"/>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4"/>
              <p:cNvSpPr/>
              <p:nvPr/>
            </p:nvSpPr>
            <p:spPr>
              <a:xfrm>
                <a:off x="5943600" y="2030175"/>
                <a:ext cx="25" cy="25"/>
              </a:xfrm>
              <a:custGeom>
                <a:avLst/>
                <a:gdLst/>
                <a:ahLst/>
                <a:cxnLst/>
                <a:rect l="l" t="t" r="r" b="b"/>
                <a:pathLst>
                  <a:path w="1" h="1" extrusionOk="0">
                    <a:moveTo>
                      <a:pt x="0" y="0"/>
                    </a:moveTo>
                    <a:cubicBezTo>
                      <a:pt x="0" y="0"/>
                      <a:pt x="0" y="0"/>
                      <a:pt x="0" y="0"/>
                    </a:cubicBezTo>
                    <a:cubicBezTo>
                      <a:pt x="0" y="0"/>
                      <a:pt x="0" y="0"/>
                      <a:pt x="0" y="0"/>
                    </a:cubicBez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4"/>
              <p:cNvSpPr/>
              <p:nvPr/>
            </p:nvSpPr>
            <p:spPr>
              <a:xfrm>
                <a:off x="5952350" y="20591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4"/>
              <p:cNvSpPr/>
              <p:nvPr/>
            </p:nvSpPr>
            <p:spPr>
              <a:xfrm>
                <a:off x="5943600" y="20301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4"/>
              <p:cNvSpPr/>
              <p:nvPr/>
            </p:nvSpPr>
            <p:spPr>
              <a:xfrm>
                <a:off x="5940550" y="1991325"/>
                <a:ext cx="16400" cy="78475"/>
              </a:xfrm>
              <a:custGeom>
                <a:avLst/>
                <a:gdLst/>
                <a:ahLst/>
                <a:cxnLst/>
                <a:rect l="l" t="t" r="r" b="b"/>
                <a:pathLst>
                  <a:path w="656" h="3139" extrusionOk="0">
                    <a:moveTo>
                      <a:pt x="153" y="0"/>
                    </a:moveTo>
                    <a:cubicBezTo>
                      <a:pt x="153" y="15"/>
                      <a:pt x="137" y="46"/>
                      <a:pt x="122" y="61"/>
                    </a:cubicBezTo>
                    <a:cubicBezTo>
                      <a:pt x="92" y="168"/>
                      <a:pt x="61" y="274"/>
                      <a:pt x="46" y="396"/>
                    </a:cubicBezTo>
                    <a:lnTo>
                      <a:pt x="46" y="381"/>
                    </a:lnTo>
                    <a:cubicBezTo>
                      <a:pt x="31" y="411"/>
                      <a:pt x="31" y="457"/>
                      <a:pt x="31" y="488"/>
                    </a:cubicBezTo>
                    <a:cubicBezTo>
                      <a:pt x="15" y="533"/>
                      <a:pt x="15" y="579"/>
                      <a:pt x="15" y="625"/>
                    </a:cubicBezTo>
                    <a:cubicBezTo>
                      <a:pt x="0" y="670"/>
                      <a:pt x="0" y="716"/>
                      <a:pt x="0" y="762"/>
                    </a:cubicBezTo>
                    <a:cubicBezTo>
                      <a:pt x="0" y="792"/>
                      <a:pt x="0" y="838"/>
                      <a:pt x="0" y="884"/>
                    </a:cubicBezTo>
                    <a:cubicBezTo>
                      <a:pt x="15" y="929"/>
                      <a:pt x="15" y="975"/>
                      <a:pt x="15" y="1021"/>
                    </a:cubicBezTo>
                    <a:cubicBezTo>
                      <a:pt x="15" y="1036"/>
                      <a:pt x="15" y="1051"/>
                      <a:pt x="31" y="1082"/>
                    </a:cubicBezTo>
                    <a:cubicBezTo>
                      <a:pt x="31" y="1097"/>
                      <a:pt x="31" y="1128"/>
                      <a:pt x="31" y="1158"/>
                    </a:cubicBezTo>
                    <a:cubicBezTo>
                      <a:pt x="31" y="1158"/>
                      <a:pt x="31" y="1173"/>
                      <a:pt x="31" y="1173"/>
                    </a:cubicBezTo>
                    <a:cubicBezTo>
                      <a:pt x="46" y="1188"/>
                      <a:pt x="46" y="1204"/>
                      <a:pt x="46" y="1219"/>
                    </a:cubicBezTo>
                    <a:cubicBezTo>
                      <a:pt x="46" y="1234"/>
                      <a:pt x="46" y="1249"/>
                      <a:pt x="46" y="1265"/>
                    </a:cubicBezTo>
                    <a:cubicBezTo>
                      <a:pt x="61" y="1310"/>
                      <a:pt x="76" y="1356"/>
                      <a:pt x="76" y="1402"/>
                    </a:cubicBezTo>
                    <a:lnTo>
                      <a:pt x="122" y="1554"/>
                    </a:lnTo>
                    <a:lnTo>
                      <a:pt x="122" y="1569"/>
                    </a:lnTo>
                    <a:cubicBezTo>
                      <a:pt x="122" y="1585"/>
                      <a:pt x="122" y="1600"/>
                      <a:pt x="122" y="1615"/>
                    </a:cubicBezTo>
                    <a:cubicBezTo>
                      <a:pt x="137" y="1646"/>
                      <a:pt x="137" y="1676"/>
                      <a:pt x="153" y="1706"/>
                    </a:cubicBezTo>
                    <a:cubicBezTo>
                      <a:pt x="168" y="1798"/>
                      <a:pt x="198" y="1874"/>
                      <a:pt x="229" y="1965"/>
                    </a:cubicBezTo>
                    <a:cubicBezTo>
                      <a:pt x="229" y="1996"/>
                      <a:pt x="244" y="2042"/>
                      <a:pt x="259" y="2072"/>
                    </a:cubicBezTo>
                    <a:cubicBezTo>
                      <a:pt x="274" y="2118"/>
                      <a:pt x="274" y="2148"/>
                      <a:pt x="290" y="2194"/>
                    </a:cubicBezTo>
                    <a:cubicBezTo>
                      <a:pt x="305" y="2240"/>
                      <a:pt x="320" y="2301"/>
                      <a:pt x="335" y="2346"/>
                    </a:cubicBezTo>
                    <a:cubicBezTo>
                      <a:pt x="351" y="2392"/>
                      <a:pt x="366" y="2438"/>
                      <a:pt x="381" y="2468"/>
                    </a:cubicBezTo>
                    <a:cubicBezTo>
                      <a:pt x="396" y="2514"/>
                      <a:pt x="412" y="2544"/>
                      <a:pt x="427" y="2575"/>
                    </a:cubicBezTo>
                    <a:cubicBezTo>
                      <a:pt x="427" y="2605"/>
                      <a:pt x="442" y="2636"/>
                      <a:pt x="457" y="2666"/>
                    </a:cubicBezTo>
                    <a:cubicBezTo>
                      <a:pt x="457" y="2682"/>
                      <a:pt x="457" y="2697"/>
                      <a:pt x="473" y="2712"/>
                    </a:cubicBezTo>
                    <a:cubicBezTo>
                      <a:pt x="473" y="2712"/>
                      <a:pt x="473" y="2727"/>
                      <a:pt x="473" y="2727"/>
                    </a:cubicBezTo>
                    <a:cubicBezTo>
                      <a:pt x="488" y="2788"/>
                      <a:pt x="518" y="2849"/>
                      <a:pt x="533" y="2910"/>
                    </a:cubicBezTo>
                    <a:cubicBezTo>
                      <a:pt x="533" y="2910"/>
                      <a:pt x="549" y="2925"/>
                      <a:pt x="549" y="2925"/>
                    </a:cubicBezTo>
                    <a:cubicBezTo>
                      <a:pt x="549" y="2941"/>
                      <a:pt x="549" y="2941"/>
                      <a:pt x="549" y="2941"/>
                    </a:cubicBezTo>
                    <a:cubicBezTo>
                      <a:pt x="564" y="2956"/>
                      <a:pt x="564" y="2971"/>
                      <a:pt x="564" y="2986"/>
                    </a:cubicBezTo>
                    <a:cubicBezTo>
                      <a:pt x="579" y="3002"/>
                      <a:pt x="579" y="3017"/>
                      <a:pt x="594" y="3032"/>
                    </a:cubicBezTo>
                    <a:cubicBezTo>
                      <a:pt x="594" y="3062"/>
                      <a:pt x="610" y="3078"/>
                      <a:pt x="625" y="3093"/>
                    </a:cubicBezTo>
                    <a:cubicBezTo>
                      <a:pt x="625" y="3108"/>
                      <a:pt x="625" y="3123"/>
                      <a:pt x="640" y="3123"/>
                    </a:cubicBezTo>
                    <a:cubicBezTo>
                      <a:pt x="640" y="3139"/>
                      <a:pt x="640" y="3139"/>
                      <a:pt x="655" y="3139"/>
                    </a:cubicBezTo>
                    <a:cubicBezTo>
                      <a:pt x="655" y="3139"/>
                      <a:pt x="655" y="3123"/>
                      <a:pt x="655" y="3123"/>
                    </a:cubicBezTo>
                    <a:cubicBezTo>
                      <a:pt x="655" y="3108"/>
                      <a:pt x="655" y="3093"/>
                      <a:pt x="640" y="3078"/>
                    </a:cubicBezTo>
                    <a:cubicBezTo>
                      <a:pt x="640" y="3047"/>
                      <a:pt x="625" y="3032"/>
                      <a:pt x="625" y="3017"/>
                    </a:cubicBezTo>
                    <a:cubicBezTo>
                      <a:pt x="610" y="2986"/>
                      <a:pt x="594" y="2941"/>
                      <a:pt x="579" y="2910"/>
                    </a:cubicBezTo>
                    <a:cubicBezTo>
                      <a:pt x="564" y="2849"/>
                      <a:pt x="533" y="2788"/>
                      <a:pt x="518" y="2727"/>
                    </a:cubicBezTo>
                    <a:cubicBezTo>
                      <a:pt x="503" y="2666"/>
                      <a:pt x="488" y="2621"/>
                      <a:pt x="473" y="2560"/>
                    </a:cubicBezTo>
                    <a:cubicBezTo>
                      <a:pt x="457" y="2529"/>
                      <a:pt x="442" y="2499"/>
                      <a:pt x="442" y="2453"/>
                    </a:cubicBezTo>
                    <a:cubicBezTo>
                      <a:pt x="427" y="2407"/>
                      <a:pt x="412" y="2377"/>
                      <a:pt x="396" y="2331"/>
                    </a:cubicBezTo>
                    <a:cubicBezTo>
                      <a:pt x="381" y="2240"/>
                      <a:pt x="351" y="2148"/>
                      <a:pt x="335" y="2057"/>
                    </a:cubicBezTo>
                    <a:cubicBezTo>
                      <a:pt x="305" y="1965"/>
                      <a:pt x="290" y="1874"/>
                      <a:pt x="259" y="1783"/>
                    </a:cubicBezTo>
                    <a:cubicBezTo>
                      <a:pt x="259" y="1752"/>
                      <a:pt x="244" y="1722"/>
                      <a:pt x="229" y="1676"/>
                    </a:cubicBezTo>
                    <a:cubicBezTo>
                      <a:pt x="229" y="1630"/>
                      <a:pt x="214" y="1585"/>
                      <a:pt x="198" y="1539"/>
                    </a:cubicBezTo>
                    <a:lnTo>
                      <a:pt x="183" y="1432"/>
                    </a:lnTo>
                    <a:cubicBezTo>
                      <a:pt x="153" y="1341"/>
                      <a:pt x="137" y="1265"/>
                      <a:pt x="122" y="1173"/>
                    </a:cubicBezTo>
                    <a:cubicBezTo>
                      <a:pt x="107" y="1082"/>
                      <a:pt x="107" y="1006"/>
                      <a:pt x="92" y="914"/>
                    </a:cubicBezTo>
                    <a:cubicBezTo>
                      <a:pt x="92" y="884"/>
                      <a:pt x="92" y="838"/>
                      <a:pt x="92" y="808"/>
                    </a:cubicBezTo>
                    <a:cubicBezTo>
                      <a:pt x="92" y="777"/>
                      <a:pt x="92" y="747"/>
                      <a:pt x="92" y="716"/>
                    </a:cubicBezTo>
                    <a:cubicBezTo>
                      <a:pt x="92" y="686"/>
                      <a:pt x="92" y="670"/>
                      <a:pt x="92" y="640"/>
                    </a:cubicBezTo>
                    <a:cubicBezTo>
                      <a:pt x="107" y="625"/>
                      <a:pt x="107" y="594"/>
                      <a:pt x="107" y="579"/>
                    </a:cubicBezTo>
                    <a:lnTo>
                      <a:pt x="107" y="564"/>
                    </a:lnTo>
                    <a:cubicBezTo>
                      <a:pt x="107" y="549"/>
                      <a:pt x="107" y="533"/>
                      <a:pt x="107" y="518"/>
                    </a:cubicBezTo>
                    <a:cubicBezTo>
                      <a:pt x="107" y="508"/>
                      <a:pt x="107" y="498"/>
                      <a:pt x="107" y="488"/>
                    </a:cubicBezTo>
                    <a:cubicBezTo>
                      <a:pt x="107" y="472"/>
                      <a:pt x="107" y="457"/>
                      <a:pt x="107" y="442"/>
                    </a:cubicBezTo>
                    <a:cubicBezTo>
                      <a:pt x="107" y="411"/>
                      <a:pt x="107" y="381"/>
                      <a:pt x="107" y="350"/>
                    </a:cubicBezTo>
                    <a:cubicBezTo>
                      <a:pt x="122" y="244"/>
                      <a:pt x="122" y="122"/>
                      <a:pt x="153" y="15"/>
                    </a:cubicBezTo>
                    <a:cubicBezTo>
                      <a:pt x="153" y="15"/>
                      <a:pt x="153"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4"/>
              <p:cNvSpPr/>
              <p:nvPr/>
            </p:nvSpPr>
            <p:spPr>
              <a:xfrm>
                <a:off x="5955025" y="1971500"/>
                <a:ext cx="2675" cy="30950"/>
              </a:xfrm>
              <a:custGeom>
                <a:avLst/>
                <a:gdLst/>
                <a:ahLst/>
                <a:cxnLst/>
                <a:rect l="l" t="t" r="r" b="b"/>
                <a:pathLst>
                  <a:path w="107" h="1238" extrusionOk="0">
                    <a:moveTo>
                      <a:pt x="31" y="1"/>
                    </a:moveTo>
                    <a:cubicBezTo>
                      <a:pt x="31" y="77"/>
                      <a:pt x="31" y="153"/>
                      <a:pt x="31" y="214"/>
                    </a:cubicBezTo>
                    <a:cubicBezTo>
                      <a:pt x="31" y="290"/>
                      <a:pt x="31" y="351"/>
                      <a:pt x="15" y="427"/>
                    </a:cubicBezTo>
                    <a:cubicBezTo>
                      <a:pt x="15" y="443"/>
                      <a:pt x="15" y="458"/>
                      <a:pt x="15" y="473"/>
                    </a:cubicBezTo>
                    <a:cubicBezTo>
                      <a:pt x="15" y="504"/>
                      <a:pt x="15" y="519"/>
                      <a:pt x="15" y="534"/>
                    </a:cubicBezTo>
                    <a:cubicBezTo>
                      <a:pt x="15" y="565"/>
                      <a:pt x="15" y="580"/>
                      <a:pt x="15" y="610"/>
                    </a:cubicBezTo>
                    <a:cubicBezTo>
                      <a:pt x="15" y="625"/>
                      <a:pt x="15" y="656"/>
                      <a:pt x="15" y="671"/>
                    </a:cubicBezTo>
                    <a:cubicBezTo>
                      <a:pt x="0" y="763"/>
                      <a:pt x="0" y="854"/>
                      <a:pt x="0" y="961"/>
                    </a:cubicBezTo>
                    <a:cubicBezTo>
                      <a:pt x="0" y="1006"/>
                      <a:pt x="0" y="1052"/>
                      <a:pt x="0" y="1098"/>
                    </a:cubicBezTo>
                    <a:cubicBezTo>
                      <a:pt x="0" y="1113"/>
                      <a:pt x="0" y="1143"/>
                      <a:pt x="0" y="1159"/>
                    </a:cubicBezTo>
                    <a:cubicBezTo>
                      <a:pt x="0" y="1174"/>
                      <a:pt x="0" y="1189"/>
                      <a:pt x="0" y="1204"/>
                    </a:cubicBezTo>
                    <a:cubicBezTo>
                      <a:pt x="0" y="1204"/>
                      <a:pt x="0" y="1220"/>
                      <a:pt x="15" y="1220"/>
                    </a:cubicBezTo>
                    <a:cubicBezTo>
                      <a:pt x="15" y="1233"/>
                      <a:pt x="21" y="1237"/>
                      <a:pt x="27" y="1237"/>
                    </a:cubicBezTo>
                    <a:cubicBezTo>
                      <a:pt x="36" y="1237"/>
                      <a:pt x="46" y="1228"/>
                      <a:pt x="46" y="1220"/>
                    </a:cubicBezTo>
                    <a:cubicBezTo>
                      <a:pt x="46" y="1220"/>
                      <a:pt x="46" y="1204"/>
                      <a:pt x="46" y="1204"/>
                    </a:cubicBezTo>
                    <a:lnTo>
                      <a:pt x="46" y="1174"/>
                    </a:lnTo>
                    <a:lnTo>
                      <a:pt x="46" y="1128"/>
                    </a:lnTo>
                    <a:cubicBezTo>
                      <a:pt x="46" y="1067"/>
                      <a:pt x="61" y="1022"/>
                      <a:pt x="61" y="961"/>
                    </a:cubicBezTo>
                    <a:cubicBezTo>
                      <a:pt x="76" y="915"/>
                      <a:pt x="76" y="869"/>
                      <a:pt x="92" y="808"/>
                    </a:cubicBezTo>
                    <a:cubicBezTo>
                      <a:pt x="92" y="778"/>
                      <a:pt x="92" y="747"/>
                      <a:pt x="92" y="717"/>
                    </a:cubicBezTo>
                    <a:cubicBezTo>
                      <a:pt x="107" y="702"/>
                      <a:pt x="107" y="686"/>
                      <a:pt x="107" y="686"/>
                    </a:cubicBezTo>
                    <a:cubicBezTo>
                      <a:pt x="107" y="625"/>
                      <a:pt x="107" y="580"/>
                      <a:pt x="107" y="534"/>
                    </a:cubicBezTo>
                    <a:cubicBezTo>
                      <a:pt x="107" y="473"/>
                      <a:pt x="107" y="427"/>
                      <a:pt x="107" y="366"/>
                    </a:cubicBezTo>
                    <a:cubicBezTo>
                      <a:pt x="92" y="306"/>
                      <a:pt x="92" y="245"/>
                      <a:pt x="76" y="184"/>
                    </a:cubicBezTo>
                    <a:cubicBezTo>
                      <a:pt x="61" y="123"/>
                      <a:pt x="46" y="62"/>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4"/>
              <p:cNvSpPr/>
              <p:nvPr/>
            </p:nvSpPr>
            <p:spPr>
              <a:xfrm>
                <a:off x="5957675" y="198065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4"/>
              <p:cNvSpPr/>
              <p:nvPr/>
            </p:nvSpPr>
            <p:spPr>
              <a:xfrm>
                <a:off x="5815225" y="2122725"/>
                <a:ext cx="56775" cy="8400"/>
              </a:xfrm>
              <a:custGeom>
                <a:avLst/>
                <a:gdLst/>
                <a:ahLst/>
                <a:cxnLst/>
                <a:rect l="l" t="t" r="r" b="b"/>
                <a:pathLst>
                  <a:path w="2271" h="336" extrusionOk="0">
                    <a:moveTo>
                      <a:pt x="641" y="0"/>
                    </a:moveTo>
                    <a:cubicBezTo>
                      <a:pt x="625" y="0"/>
                      <a:pt x="610" y="16"/>
                      <a:pt x="580" y="16"/>
                    </a:cubicBezTo>
                    <a:lnTo>
                      <a:pt x="519" y="16"/>
                    </a:lnTo>
                    <a:cubicBezTo>
                      <a:pt x="503" y="16"/>
                      <a:pt x="473" y="16"/>
                      <a:pt x="458" y="31"/>
                    </a:cubicBezTo>
                    <a:cubicBezTo>
                      <a:pt x="427" y="31"/>
                      <a:pt x="412" y="46"/>
                      <a:pt x="381" y="61"/>
                    </a:cubicBezTo>
                    <a:cubicBezTo>
                      <a:pt x="351" y="77"/>
                      <a:pt x="321" y="92"/>
                      <a:pt x="305" y="107"/>
                    </a:cubicBezTo>
                    <a:cubicBezTo>
                      <a:pt x="260" y="138"/>
                      <a:pt x="229" y="168"/>
                      <a:pt x="199" y="199"/>
                    </a:cubicBezTo>
                    <a:cubicBezTo>
                      <a:pt x="153" y="214"/>
                      <a:pt x="122" y="244"/>
                      <a:pt x="92" y="275"/>
                    </a:cubicBezTo>
                    <a:cubicBezTo>
                      <a:pt x="62" y="290"/>
                      <a:pt x="31" y="320"/>
                      <a:pt x="1" y="336"/>
                    </a:cubicBezTo>
                    <a:cubicBezTo>
                      <a:pt x="31" y="320"/>
                      <a:pt x="62" y="320"/>
                      <a:pt x="107" y="305"/>
                    </a:cubicBezTo>
                    <a:cubicBezTo>
                      <a:pt x="122" y="305"/>
                      <a:pt x="138" y="305"/>
                      <a:pt x="138" y="290"/>
                    </a:cubicBezTo>
                    <a:cubicBezTo>
                      <a:pt x="153" y="290"/>
                      <a:pt x="168" y="290"/>
                      <a:pt x="183" y="275"/>
                    </a:cubicBezTo>
                    <a:cubicBezTo>
                      <a:pt x="244" y="259"/>
                      <a:pt x="290" y="229"/>
                      <a:pt x="351" y="199"/>
                    </a:cubicBezTo>
                    <a:lnTo>
                      <a:pt x="336" y="199"/>
                    </a:lnTo>
                    <a:cubicBezTo>
                      <a:pt x="351" y="199"/>
                      <a:pt x="366" y="183"/>
                      <a:pt x="381" y="183"/>
                    </a:cubicBezTo>
                    <a:cubicBezTo>
                      <a:pt x="412" y="168"/>
                      <a:pt x="442" y="153"/>
                      <a:pt x="473" y="138"/>
                    </a:cubicBezTo>
                    <a:cubicBezTo>
                      <a:pt x="488" y="138"/>
                      <a:pt x="503" y="122"/>
                      <a:pt x="519" y="122"/>
                    </a:cubicBezTo>
                    <a:cubicBezTo>
                      <a:pt x="549" y="122"/>
                      <a:pt x="580" y="122"/>
                      <a:pt x="610" y="107"/>
                    </a:cubicBezTo>
                    <a:lnTo>
                      <a:pt x="717" y="107"/>
                    </a:lnTo>
                    <a:cubicBezTo>
                      <a:pt x="808" y="92"/>
                      <a:pt x="900" y="92"/>
                      <a:pt x="976" y="92"/>
                    </a:cubicBezTo>
                    <a:cubicBezTo>
                      <a:pt x="1067" y="77"/>
                      <a:pt x="1143" y="77"/>
                      <a:pt x="1219" y="61"/>
                    </a:cubicBezTo>
                    <a:lnTo>
                      <a:pt x="1509" y="61"/>
                    </a:lnTo>
                    <a:cubicBezTo>
                      <a:pt x="1600" y="61"/>
                      <a:pt x="1692" y="46"/>
                      <a:pt x="1783" y="46"/>
                    </a:cubicBezTo>
                    <a:lnTo>
                      <a:pt x="2225" y="46"/>
                    </a:lnTo>
                    <a:cubicBezTo>
                      <a:pt x="2240" y="31"/>
                      <a:pt x="2271" y="31"/>
                      <a:pt x="2271" y="16"/>
                    </a:cubicBezTo>
                    <a:cubicBezTo>
                      <a:pt x="2256" y="0"/>
                      <a:pt x="2240" y="0"/>
                      <a:pt x="2225" y="0"/>
                    </a:cubicBezTo>
                    <a:lnTo>
                      <a:pt x="2210" y="0"/>
                    </a:lnTo>
                    <a:cubicBezTo>
                      <a:pt x="2179" y="16"/>
                      <a:pt x="2134" y="16"/>
                      <a:pt x="2088" y="16"/>
                    </a:cubicBezTo>
                    <a:lnTo>
                      <a:pt x="1722" y="16"/>
                    </a:lnTo>
                    <a:lnTo>
                      <a:pt x="1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4"/>
              <p:cNvSpPr/>
              <p:nvPr/>
            </p:nvSpPr>
            <p:spPr>
              <a:xfrm>
                <a:off x="5806475" y="2116250"/>
                <a:ext cx="17150" cy="5350"/>
              </a:xfrm>
              <a:custGeom>
                <a:avLst/>
                <a:gdLst/>
                <a:ahLst/>
                <a:cxnLst/>
                <a:rect l="l" t="t" r="r" b="b"/>
                <a:pathLst>
                  <a:path w="686" h="214" extrusionOk="0">
                    <a:moveTo>
                      <a:pt x="594" y="0"/>
                    </a:moveTo>
                    <a:cubicBezTo>
                      <a:pt x="579" y="0"/>
                      <a:pt x="564" y="16"/>
                      <a:pt x="549" y="16"/>
                    </a:cubicBezTo>
                    <a:cubicBezTo>
                      <a:pt x="488" y="16"/>
                      <a:pt x="442" y="31"/>
                      <a:pt x="381" y="31"/>
                    </a:cubicBezTo>
                    <a:cubicBezTo>
                      <a:pt x="351" y="46"/>
                      <a:pt x="320" y="46"/>
                      <a:pt x="290" y="46"/>
                    </a:cubicBezTo>
                    <a:cubicBezTo>
                      <a:pt x="274" y="61"/>
                      <a:pt x="259" y="61"/>
                      <a:pt x="244" y="61"/>
                    </a:cubicBezTo>
                    <a:cubicBezTo>
                      <a:pt x="213" y="77"/>
                      <a:pt x="183" y="77"/>
                      <a:pt x="168" y="92"/>
                    </a:cubicBezTo>
                    <a:cubicBezTo>
                      <a:pt x="137" y="122"/>
                      <a:pt x="107" y="138"/>
                      <a:pt x="76" y="168"/>
                    </a:cubicBezTo>
                    <a:cubicBezTo>
                      <a:pt x="46" y="183"/>
                      <a:pt x="31" y="199"/>
                      <a:pt x="0" y="214"/>
                    </a:cubicBezTo>
                    <a:lnTo>
                      <a:pt x="15" y="214"/>
                    </a:lnTo>
                    <a:lnTo>
                      <a:pt x="92" y="199"/>
                    </a:lnTo>
                    <a:cubicBezTo>
                      <a:pt x="137" y="183"/>
                      <a:pt x="183" y="168"/>
                      <a:pt x="229" y="153"/>
                    </a:cubicBezTo>
                    <a:lnTo>
                      <a:pt x="244" y="153"/>
                    </a:lnTo>
                    <a:cubicBezTo>
                      <a:pt x="320" y="138"/>
                      <a:pt x="396" y="138"/>
                      <a:pt x="472" y="122"/>
                    </a:cubicBezTo>
                    <a:cubicBezTo>
                      <a:pt x="518" y="122"/>
                      <a:pt x="549" y="122"/>
                      <a:pt x="594" y="107"/>
                    </a:cubicBezTo>
                    <a:lnTo>
                      <a:pt x="640" y="107"/>
                    </a:lnTo>
                    <a:cubicBezTo>
                      <a:pt x="640" y="107"/>
                      <a:pt x="655" y="92"/>
                      <a:pt x="671" y="92"/>
                    </a:cubicBezTo>
                    <a:cubicBezTo>
                      <a:pt x="671" y="77"/>
                      <a:pt x="686" y="77"/>
                      <a:pt x="686" y="61"/>
                    </a:cubicBezTo>
                    <a:cubicBezTo>
                      <a:pt x="686" y="61"/>
                      <a:pt x="686" y="61"/>
                      <a:pt x="686" y="46"/>
                    </a:cubicBezTo>
                    <a:cubicBezTo>
                      <a:pt x="686" y="31"/>
                      <a:pt x="671" y="16"/>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4"/>
              <p:cNvSpPr/>
              <p:nvPr/>
            </p:nvSpPr>
            <p:spPr>
              <a:xfrm>
                <a:off x="5911600" y="13091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4"/>
              <p:cNvSpPr/>
              <p:nvPr/>
            </p:nvSpPr>
            <p:spPr>
              <a:xfrm>
                <a:off x="5911600" y="13091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4"/>
              <p:cNvSpPr/>
              <p:nvPr/>
            </p:nvSpPr>
            <p:spPr>
              <a:xfrm>
                <a:off x="5890650" y="13369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4"/>
              <p:cNvSpPr/>
              <p:nvPr/>
            </p:nvSpPr>
            <p:spPr>
              <a:xfrm>
                <a:off x="5911975" y="1287800"/>
                <a:ext cx="25" cy="400"/>
              </a:xfrm>
              <a:custGeom>
                <a:avLst/>
                <a:gdLst/>
                <a:ahLst/>
                <a:cxnLst/>
                <a:rect l="l" t="t" r="r" b="b"/>
                <a:pathLst>
                  <a:path w="1" h="16" extrusionOk="0">
                    <a:moveTo>
                      <a:pt x="1" y="0"/>
                    </a:moveTo>
                    <a:lnTo>
                      <a:pt x="1" y="16"/>
                    </a:lnTo>
                    <a:lnTo>
                      <a:pt x="1" y="16"/>
                    </a:lnTo>
                    <a:cubicBezTo>
                      <a:pt x="1" y="16"/>
                      <a:pt x="1" y="1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4"/>
              <p:cNvSpPr/>
              <p:nvPr/>
            </p:nvSpPr>
            <p:spPr>
              <a:xfrm>
                <a:off x="5907400" y="1284375"/>
                <a:ext cx="25" cy="400"/>
              </a:xfrm>
              <a:custGeom>
                <a:avLst/>
                <a:gdLst/>
                <a:ahLst/>
                <a:cxnLst/>
                <a:rect l="l" t="t" r="r" b="b"/>
                <a:pathLst>
                  <a:path w="1" h="16" extrusionOk="0">
                    <a:moveTo>
                      <a:pt x="1" y="15"/>
                    </a:moveTo>
                    <a:lnTo>
                      <a:pt x="1" y="15"/>
                    </a:lnTo>
                    <a:cubicBezTo>
                      <a:pt x="1" y="0"/>
                      <a:pt x="1" y="0"/>
                      <a:pt x="1" y="0"/>
                    </a:cubicBezTo>
                    <a:cubicBezTo>
                      <a:pt x="1" y="0"/>
                      <a:pt x="1" y="15"/>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4"/>
              <p:cNvSpPr/>
              <p:nvPr/>
            </p:nvSpPr>
            <p:spPr>
              <a:xfrm>
                <a:off x="5822075" y="1361700"/>
                <a:ext cx="425" cy="400"/>
              </a:xfrm>
              <a:custGeom>
                <a:avLst/>
                <a:gdLst/>
                <a:ahLst/>
                <a:cxnLst/>
                <a:rect l="l" t="t" r="r" b="b"/>
                <a:pathLst>
                  <a:path w="17" h="16" extrusionOk="0">
                    <a:moveTo>
                      <a:pt x="1" y="0"/>
                    </a:moveTo>
                    <a:cubicBezTo>
                      <a:pt x="1" y="0"/>
                      <a:pt x="16" y="15"/>
                      <a:pt x="16" y="15"/>
                    </a:cubicBezTo>
                    <a:cubicBezTo>
                      <a:pt x="16"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4"/>
              <p:cNvSpPr/>
              <p:nvPr/>
            </p:nvSpPr>
            <p:spPr>
              <a:xfrm>
                <a:off x="5896350" y="1183425"/>
                <a:ext cx="25" cy="400"/>
              </a:xfrm>
              <a:custGeom>
                <a:avLst/>
                <a:gdLst/>
                <a:ahLst/>
                <a:cxnLst/>
                <a:rect l="l" t="t" r="r" b="b"/>
                <a:pathLst>
                  <a:path w="1" h="16" extrusionOk="0">
                    <a:moveTo>
                      <a:pt x="1" y="1"/>
                    </a:moveTo>
                    <a:lnTo>
                      <a:pt x="1" y="16"/>
                    </a:lnTo>
                    <a:cubicBezTo>
                      <a:pt x="1" y="16"/>
                      <a:pt x="1" y="16"/>
                      <a:pt x="1" y="16"/>
                    </a:cubicBezTo>
                    <a:cubicBezTo>
                      <a:pt x="1" y="16"/>
                      <a:pt x="1" y="1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4"/>
              <p:cNvSpPr/>
              <p:nvPr/>
            </p:nvSpPr>
            <p:spPr>
              <a:xfrm>
                <a:off x="5853325" y="1283975"/>
                <a:ext cx="25" cy="425"/>
              </a:xfrm>
              <a:custGeom>
                <a:avLst/>
                <a:gdLst/>
                <a:ahLst/>
                <a:cxnLst/>
                <a:rect l="l" t="t" r="r" b="b"/>
                <a:pathLst>
                  <a:path w="1" h="17" extrusionOk="0">
                    <a:moveTo>
                      <a:pt x="0" y="1"/>
                    </a:moveTo>
                    <a:lnTo>
                      <a:pt x="0" y="1"/>
                    </a:lnTo>
                    <a:cubicBezTo>
                      <a:pt x="0" y="16"/>
                      <a:pt x="0" y="16"/>
                      <a:pt x="0" y="16"/>
                    </a:cubicBezTo>
                    <a:cubicBezTo>
                      <a:pt x="0" y="16"/>
                      <a:pt x="0" y="1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4"/>
              <p:cNvSpPr/>
              <p:nvPr/>
            </p:nvSpPr>
            <p:spPr>
              <a:xfrm>
                <a:off x="5913500" y="1135000"/>
                <a:ext cx="7250" cy="6925"/>
              </a:xfrm>
              <a:custGeom>
                <a:avLst/>
                <a:gdLst/>
                <a:ahLst/>
                <a:cxnLst/>
                <a:rect l="l" t="t" r="r" b="b"/>
                <a:pathLst>
                  <a:path w="290" h="277" extrusionOk="0">
                    <a:moveTo>
                      <a:pt x="129" y="0"/>
                    </a:moveTo>
                    <a:cubicBezTo>
                      <a:pt x="62" y="0"/>
                      <a:pt x="0" y="56"/>
                      <a:pt x="0" y="125"/>
                    </a:cubicBezTo>
                    <a:cubicBezTo>
                      <a:pt x="0" y="201"/>
                      <a:pt x="61" y="277"/>
                      <a:pt x="138" y="277"/>
                    </a:cubicBezTo>
                    <a:cubicBezTo>
                      <a:pt x="214" y="277"/>
                      <a:pt x="275" y="216"/>
                      <a:pt x="275" y="140"/>
                    </a:cubicBezTo>
                    <a:cubicBezTo>
                      <a:pt x="290" y="79"/>
                      <a:pt x="229" y="3"/>
                      <a:pt x="153" y="3"/>
                    </a:cubicBezTo>
                    <a:cubicBezTo>
                      <a:pt x="145" y="1"/>
                      <a:pt x="137"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4"/>
              <p:cNvSpPr/>
              <p:nvPr/>
            </p:nvSpPr>
            <p:spPr>
              <a:xfrm>
                <a:off x="5868925" y="1107250"/>
                <a:ext cx="12600" cy="12250"/>
              </a:xfrm>
              <a:custGeom>
                <a:avLst/>
                <a:gdLst/>
                <a:ahLst/>
                <a:cxnLst/>
                <a:rect l="l" t="t" r="r" b="b"/>
                <a:pathLst>
                  <a:path w="504" h="490" extrusionOk="0">
                    <a:moveTo>
                      <a:pt x="275" y="1"/>
                    </a:moveTo>
                    <a:cubicBezTo>
                      <a:pt x="138" y="1"/>
                      <a:pt x="16" y="92"/>
                      <a:pt x="1" y="229"/>
                    </a:cubicBezTo>
                    <a:cubicBezTo>
                      <a:pt x="1" y="366"/>
                      <a:pt x="108" y="488"/>
                      <a:pt x="229" y="488"/>
                    </a:cubicBezTo>
                    <a:cubicBezTo>
                      <a:pt x="238" y="489"/>
                      <a:pt x="247" y="490"/>
                      <a:pt x="256" y="490"/>
                    </a:cubicBezTo>
                    <a:cubicBezTo>
                      <a:pt x="382" y="490"/>
                      <a:pt x="489" y="388"/>
                      <a:pt x="504" y="260"/>
                    </a:cubicBezTo>
                    <a:cubicBezTo>
                      <a:pt x="504" y="138"/>
                      <a:pt x="397"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4"/>
              <p:cNvSpPr/>
              <p:nvPr/>
            </p:nvSpPr>
            <p:spPr>
              <a:xfrm>
                <a:off x="5854850" y="12428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4"/>
              <p:cNvSpPr/>
              <p:nvPr/>
            </p:nvSpPr>
            <p:spPr>
              <a:xfrm>
                <a:off x="5854850" y="12428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4"/>
              <p:cNvSpPr/>
              <p:nvPr/>
            </p:nvSpPr>
            <p:spPr>
              <a:xfrm>
                <a:off x="6031950" y="18035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4"/>
              <p:cNvSpPr/>
              <p:nvPr/>
            </p:nvSpPr>
            <p:spPr>
              <a:xfrm>
                <a:off x="6036900" y="1800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4"/>
              <p:cNvSpPr/>
              <p:nvPr/>
            </p:nvSpPr>
            <p:spPr>
              <a:xfrm>
                <a:off x="6113100" y="18865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4"/>
              <p:cNvSpPr/>
              <p:nvPr/>
            </p:nvSpPr>
            <p:spPr>
              <a:xfrm>
                <a:off x="6059000" y="1701450"/>
                <a:ext cx="25" cy="400"/>
              </a:xfrm>
              <a:custGeom>
                <a:avLst/>
                <a:gdLst/>
                <a:ahLst/>
                <a:cxnLst/>
                <a:rect l="l" t="t" r="r" b="b"/>
                <a:pathLst>
                  <a:path w="1" h="16" extrusionOk="0">
                    <a:moveTo>
                      <a:pt x="1" y="16"/>
                    </a:moveTo>
                    <a:cubicBezTo>
                      <a:pt x="1" y="16"/>
                      <a:pt x="1" y="1"/>
                      <a:pt x="1" y="1"/>
                    </a:cubicBezTo>
                    <a:lnTo>
                      <a:pt x="1" y="1"/>
                    </a:lnTo>
                    <a:cubicBezTo>
                      <a:pt x="1" y="1"/>
                      <a:pt x="1" y="1"/>
                      <a:pt x="1"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4"/>
              <p:cNvSpPr/>
              <p:nvPr/>
            </p:nvSpPr>
            <p:spPr>
              <a:xfrm>
                <a:off x="6091000" y="18062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4"/>
              <p:cNvSpPr/>
              <p:nvPr/>
            </p:nvSpPr>
            <p:spPr>
              <a:xfrm>
                <a:off x="6109650" y="1922750"/>
                <a:ext cx="25" cy="400"/>
              </a:xfrm>
              <a:custGeom>
                <a:avLst/>
                <a:gdLst/>
                <a:ahLst/>
                <a:cxnLst/>
                <a:rect l="l" t="t" r="r" b="b"/>
                <a:pathLst>
                  <a:path w="1" h="16" extrusionOk="0">
                    <a:moveTo>
                      <a:pt x="1" y="1"/>
                    </a:moveTo>
                    <a:lnTo>
                      <a:pt x="1" y="1"/>
                    </a:lnTo>
                    <a:cubicBezTo>
                      <a:pt x="1" y="1"/>
                      <a:pt x="1" y="16"/>
                      <a:pt x="1" y="16"/>
                    </a:cubicBezTo>
                    <a:cubicBezTo>
                      <a:pt x="1" y="16"/>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4"/>
              <p:cNvSpPr/>
              <p:nvPr/>
            </p:nvSpPr>
            <p:spPr>
              <a:xfrm>
                <a:off x="5758100" y="1953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4"/>
              <p:cNvSpPr/>
              <p:nvPr/>
            </p:nvSpPr>
            <p:spPr>
              <a:xfrm>
                <a:off x="5764575" y="1984450"/>
                <a:ext cx="25" cy="25"/>
              </a:xfrm>
              <a:custGeom>
                <a:avLst/>
                <a:gdLst/>
                <a:ahLst/>
                <a:cxnLst/>
                <a:rect l="l" t="t" r="r" b="b"/>
                <a:pathLst>
                  <a:path w="1" h="1" extrusionOk="0">
                    <a:moveTo>
                      <a:pt x="0" y="1"/>
                    </a:moveTo>
                    <a:lnTo>
                      <a:pt x="0" y="1"/>
                    </a:ln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4"/>
              <p:cNvSpPr/>
              <p:nvPr/>
            </p:nvSpPr>
            <p:spPr>
              <a:xfrm>
                <a:off x="5764575" y="1984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4"/>
              <p:cNvSpPr/>
              <p:nvPr/>
            </p:nvSpPr>
            <p:spPr>
              <a:xfrm>
                <a:off x="6023950" y="17867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4"/>
              <p:cNvSpPr/>
              <p:nvPr/>
            </p:nvSpPr>
            <p:spPr>
              <a:xfrm>
                <a:off x="5558500" y="1087050"/>
                <a:ext cx="546808" cy="1093592"/>
              </a:xfrm>
              <a:custGeom>
                <a:avLst/>
                <a:gdLst/>
                <a:ahLst/>
                <a:cxnLst/>
                <a:rect l="l" t="t" r="r" b="b"/>
                <a:pathLst>
                  <a:path w="23160" h="46319" extrusionOk="0">
                    <a:moveTo>
                      <a:pt x="12921" y="1784"/>
                    </a:moveTo>
                    <a:lnTo>
                      <a:pt x="12921" y="1784"/>
                    </a:lnTo>
                    <a:cubicBezTo>
                      <a:pt x="12982" y="1906"/>
                      <a:pt x="13073" y="1997"/>
                      <a:pt x="13195" y="2043"/>
                    </a:cubicBezTo>
                    <a:cubicBezTo>
                      <a:pt x="13180" y="2073"/>
                      <a:pt x="13180" y="2119"/>
                      <a:pt x="13164" y="2165"/>
                    </a:cubicBezTo>
                    <a:cubicBezTo>
                      <a:pt x="13164" y="2210"/>
                      <a:pt x="13149" y="2256"/>
                      <a:pt x="13149" y="2286"/>
                    </a:cubicBezTo>
                    <a:cubicBezTo>
                      <a:pt x="13149" y="2317"/>
                      <a:pt x="13149" y="2347"/>
                      <a:pt x="13149" y="2363"/>
                    </a:cubicBezTo>
                    <a:cubicBezTo>
                      <a:pt x="13149" y="2393"/>
                      <a:pt x="13134" y="2424"/>
                      <a:pt x="13134" y="2439"/>
                    </a:cubicBezTo>
                    <a:cubicBezTo>
                      <a:pt x="13134" y="2457"/>
                      <a:pt x="13134" y="2470"/>
                      <a:pt x="13134" y="2484"/>
                    </a:cubicBezTo>
                    <a:cubicBezTo>
                      <a:pt x="13119" y="2424"/>
                      <a:pt x="13103" y="2378"/>
                      <a:pt x="13088" y="2317"/>
                    </a:cubicBezTo>
                    <a:cubicBezTo>
                      <a:pt x="13073" y="2256"/>
                      <a:pt x="13058" y="2210"/>
                      <a:pt x="13027" y="2149"/>
                    </a:cubicBezTo>
                    <a:cubicBezTo>
                      <a:pt x="12997" y="2043"/>
                      <a:pt x="12966" y="1936"/>
                      <a:pt x="12936" y="1814"/>
                    </a:cubicBezTo>
                    <a:cubicBezTo>
                      <a:pt x="12936" y="1814"/>
                      <a:pt x="12921" y="1799"/>
                      <a:pt x="12921" y="1784"/>
                    </a:cubicBezTo>
                    <a:close/>
                    <a:moveTo>
                      <a:pt x="15785" y="5714"/>
                    </a:moveTo>
                    <a:cubicBezTo>
                      <a:pt x="15770" y="5730"/>
                      <a:pt x="15770" y="5730"/>
                      <a:pt x="15770" y="5730"/>
                    </a:cubicBezTo>
                    <a:cubicBezTo>
                      <a:pt x="15770" y="5730"/>
                      <a:pt x="15785" y="5730"/>
                      <a:pt x="15785" y="5714"/>
                    </a:cubicBezTo>
                    <a:close/>
                    <a:moveTo>
                      <a:pt x="12174" y="5562"/>
                    </a:moveTo>
                    <a:cubicBezTo>
                      <a:pt x="12174" y="5577"/>
                      <a:pt x="12174" y="5593"/>
                      <a:pt x="12174" y="5608"/>
                    </a:cubicBezTo>
                    <a:cubicBezTo>
                      <a:pt x="12159" y="5791"/>
                      <a:pt x="12266" y="5943"/>
                      <a:pt x="12418" y="6019"/>
                    </a:cubicBezTo>
                    <a:cubicBezTo>
                      <a:pt x="12418" y="6065"/>
                      <a:pt x="12403" y="6126"/>
                      <a:pt x="12387" y="6172"/>
                    </a:cubicBezTo>
                    <a:cubicBezTo>
                      <a:pt x="12357" y="6339"/>
                      <a:pt x="12342" y="6522"/>
                      <a:pt x="12326" y="6705"/>
                    </a:cubicBezTo>
                    <a:cubicBezTo>
                      <a:pt x="12311" y="6735"/>
                      <a:pt x="12311" y="6781"/>
                      <a:pt x="12311" y="6827"/>
                    </a:cubicBezTo>
                    <a:cubicBezTo>
                      <a:pt x="12311" y="6857"/>
                      <a:pt x="12311" y="6888"/>
                      <a:pt x="12296" y="6918"/>
                    </a:cubicBezTo>
                    <a:cubicBezTo>
                      <a:pt x="12296" y="6933"/>
                      <a:pt x="12296" y="6949"/>
                      <a:pt x="12296" y="6964"/>
                    </a:cubicBezTo>
                    <a:lnTo>
                      <a:pt x="12296" y="6994"/>
                    </a:lnTo>
                    <a:cubicBezTo>
                      <a:pt x="12296" y="6979"/>
                      <a:pt x="12281" y="6964"/>
                      <a:pt x="12281" y="6964"/>
                    </a:cubicBezTo>
                    <a:cubicBezTo>
                      <a:pt x="12266" y="6918"/>
                      <a:pt x="12266" y="6872"/>
                      <a:pt x="12250" y="6827"/>
                    </a:cubicBezTo>
                    <a:cubicBezTo>
                      <a:pt x="12266" y="6811"/>
                      <a:pt x="12266" y="6796"/>
                      <a:pt x="12266" y="6781"/>
                    </a:cubicBezTo>
                    <a:cubicBezTo>
                      <a:pt x="12266" y="6766"/>
                      <a:pt x="12250" y="6735"/>
                      <a:pt x="12235" y="6720"/>
                    </a:cubicBezTo>
                    <a:cubicBezTo>
                      <a:pt x="12235" y="6705"/>
                      <a:pt x="12235" y="6690"/>
                      <a:pt x="12220" y="6690"/>
                    </a:cubicBezTo>
                    <a:lnTo>
                      <a:pt x="12220" y="6674"/>
                    </a:lnTo>
                    <a:cubicBezTo>
                      <a:pt x="12205" y="6568"/>
                      <a:pt x="12174" y="6461"/>
                      <a:pt x="12159" y="6370"/>
                    </a:cubicBezTo>
                    <a:cubicBezTo>
                      <a:pt x="12144" y="6278"/>
                      <a:pt x="12128" y="6202"/>
                      <a:pt x="12113" y="6111"/>
                    </a:cubicBezTo>
                    <a:cubicBezTo>
                      <a:pt x="12098" y="6019"/>
                      <a:pt x="12083" y="5928"/>
                      <a:pt x="12052" y="5836"/>
                    </a:cubicBezTo>
                    <a:cubicBezTo>
                      <a:pt x="12052" y="5775"/>
                      <a:pt x="12022" y="5730"/>
                      <a:pt x="12022" y="5669"/>
                    </a:cubicBezTo>
                    <a:cubicBezTo>
                      <a:pt x="12083" y="5654"/>
                      <a:pt x="12128" y="5608"/>
                      <a:pt x="12174" y="5562"/>
                    </a:cubicBezTo>
                    <a:close/>
                    <a:moveTo>
                      <a:pt x="9216" y="8463"/>
                    </a:moveTo>
                    <a:cubicBezTo>
                      <a:pt x="9217" y="8466"/>
                      <a:pt x="9217" y="8469"/>
                      <a:pt x="9218" y="8472"/>
                    </a:cubicBezTo>
                    <a:cubicBezTo>
                      <a:pt x="9218" y="8468"/>
                      <a:pt x="9217" y="8465"/>
                      <a:pt x="9216" y="8463"/>
                    </a:cubicBezTo>
                    <a:close/>
                    <a:moveTo>
                      <a:pt x="13595" y="9824"/>
                    </a:moveTo>
                    <a:lnTo>
                      <a:pt x="13595" y="9824"/>
                    </a:lnTo>
                    <a:cubicBezTo>
                      <a:pt x="13594" y="9826"/>
                      <a:pt x="13592" y="9827"/>
                      <a:pt x="13591" y="9828"/>
                    </a:cubicBezTo>
                    <a:cubicBezTo>
                      <a:pt x="13576" y="9843"/>
                      <a:pt x="13576" y="9843"/>
                      <a:pt x="13561" y="9843"/>
                    </a:cubicBezTo>
                    <a:cubicBezTo>
                      <a:pt x="13571" y="9838"/>
                      <a:pt x="13583" y="9832"/>
                      <a:pt x="13595" y="9824"/>
                    </a:cubicBezTo>
                    <a:close/>
                    <a:moveTo>
                      <a:pt x="10864" y="11397"/>
                    </a:moveTo>
                    <a:cubicBezTo>
                      <a:pt x="10864" y="11398"/>
                      <a:pt x="10864" y="11410"/>
                      <a:pt x="10875" y="11412"/>
                    </a:cubicBezTo>
                    <a:lnTo>
                      <a:pt x="10875" y="11412"/>
                    </a:lnTo>
                    <a:cubicBezTo>
                      <a:pt x="10871" y="11407"/>
                      <a:pt x="10868" y="11402"/>
                      <a:pt x="10864" y="11397"/>
                    </a:cubicBezTo>
                    <a:close/>
                    <a:moveTo>
                      <a:pt x="18421" y="14353"/>
                    </a:moveTo>
                    <a:lnTo>
                      <a:pt x="18427" y="14366"/>
                    </a:lnTo>
                    <a:lnTo>
                      <a:pt x="18427" y="14366"/>
                    </a:lnTo>
                    <a:cubicBezTo>
                      <a:pt x="18421" y="14362"/>
                      <a:pt x="18421" y="14353"/>
                      <a:pt x="18421" y="14353"/>
                    </a:cubicBezTo>
                    <a:close/>
                    <a:moveTo>
                      <a:pt x="8198" y="4618"/>
                    </a:moveTo>
                    <a:cubicBezTo>
                      <a:pt x="8198" y="4618"/>
                      <a:pt x="8198" y="4633"/>
                      <a:pt x="8213" y="4648"/>
                    </a:cubicBezTo>
                    <a:cubicBezTo>
                      <a:pt x="8213" y="4694"/>
                      <a:pt x="8228" y="4755"/>
                      <a:pt x="8228" y="4816"/>
                    </a:cubicBezTo>
                    <a:cubicBezTo>
                      <a:pt x="8228" y="4831"/>
                      <a:pt x="8243" y="4846"/>
                      <a:pt x="8243" y="4861"/>
                    </a:cubicBezTo>
                    <a:lnTo>
                      <a:pt x="8243" y="4892"/>
                    </a:lnTo>
                    <a:cubicBezTo>
                      <a:pt x="8274" y="5120"/>
                      <a:pt x="8304" y="5334"/>
                      <a:pt x="8335" y="5562"/>
                    </a:cubicBezTo>
                    <a:lnTo>
                      <a:pt x="8335" y="5654"/>
                    </a:lnTo>
                    <a:cubicBezTo>
                      <a:pt x="8365" y="5897"/>
                      <a:pt x="8396" y="6141"/>
                      <a:pt x="8441" y="6415"/>
                    </a:cubicBezTo>
                    <a:lnTo>
                      <a:pt x="8441" y="6446"/>
                    </a:lnTo>
                    <a:cubicBezTo>
                      <a:pt x="8457" y="6507"/>
                      <a:pt x="8457" y="6583"/>
                      <a:pt x="8472" y="6644"/>
                    </a:cubicBezTo>
                    <a:cubicBezTo>
                      <a:pt x="8502" y="6903"/>
                      <a:pt x="8533" y="7162"/>
                      <a:pt x="8594" y="7436"/>
                    </a:cubicBezTo>
                    <a:cubicBezTo>
                      <a:pt x="8655" y="7771"/>
                      <a:pt x="8731" y="8122"/>
                      <a:pt x="8807" y="8457"/>
                    </a:cubicBezTo>
                    <a:cubicBezTo>
                      <a:pt x="8853" y="8640"/>
                      <a:pt x="8883" y="8807"/>
                      <a:pt x="8929" y="8990"/>
                    </a:cubicBezTo>
                    <a:cubicBezTo>
                      <a:pt x="8959" y="9143"/>
                      <a:pt x="9005" y="9295"/>
                      <a:pt x="9035" y="9447"/>
                    </a:cubicBezTo>
                    <a:lnTo>
                      <a:pt x="9051" y="9523"/>
                    </a:lnTo>
                    <a:cubicBezTo>
                      <a:pt x="9081" y="9661"/>
                      <a:pt x="9112" y="9798"/>
                      <a:pt x="9142" y="9935"/>
                    </a:cubicBezTo>
                    <a:lnTo>
                      <a:pt x="9157" y="9996"/>
                    </a:lnTo>
                    <a:cubicBezTo>
                      <a:pt x="9188" y="10148"/>
                      <a:pt x="9218" y="10300"/>
                      <a:pt x="9249" y="10438"/>
                    </a:cubicBezTo>
                    <a:cubicBezTo>
                      <a:pt x="9264" y="10544"/>
                      <a:pt x="9279" y="10636"/>
                      <a:pt x="9294" y="10742"/>
                    </a:cubicBezTo>
                    <a:cubicBezTo>
                      <a:pt x="9310" y="10834"/>
                      <a:pt x="9325" y="10925"/>
                      <a:pt x="9340" y="11017"/>
                    </a:cubicBezTo>
                    <a:lnTo>
                      <a:pt x="9355" y="11047"/>
                    </a:lnTo>
                    <a:cubicBezTo>
                      <a:pt x="9355" y="11123"/>
                      <a:pt x="9371" y="11199"/>
                      <a:pt x="9371" y="11276"/>
                    </a:cubicBezTo>
                    <a:cubicBezTo>
                      <a:pt x="9386" y="11382"/>
                      <a:pt x="9386" y="11489"/>
                      <a:pt x="9401" y="11596"/>
                    </a:cubicBezTo>
                    <a:cubicBezTo>
                      <a:pt x="9401" y="11748"/>
                      <a:pt x="9416" y="11916"/>
                      <a:pt x="9416" y="12129"/>
                    </a:cubicBezTo>
                    <a:cubicBezTo>
                      <a:pt x="9416" y="12235"/>
                      <a:pt x="9416" y="12342"/>
                      <a:pt x="9401" y="12449"/>
                    </a:cubicBezTo>
                    <a:cubicBezTo>
                      <a:pt x="9401" y="12540"/>
                      <a:pt x="9386" y="12632"/>
                      <a:pt x="9371" y="12723"/>
                    </a:cubicBezTo>
                    <a:lnTo>
                      <a:pt x="9371" y="12753"/>
                    </a:lnTo>
                    <a:cubicBezTo>
                      <a:pt x="9355" y="12921"/>
                      <a:pt x="9325" y="13073"/>
                      <a:pt x="9294" y="13226"/>
                    </a:cubicBezTo>
                    <a:cubicBezTo>
                      <a:pt x="9264" y="13378"/>
                      <a:pt x="9234" y="13515"/>
                      <a:pt x="9188" y="13683"/>
                    </a:cubicBezTo>
                    <a:cubicBezTo>
                      <a:pt x="9112" y="13957"/>
                      <a:pt x="9035" y="14216"/>
                      <a:pt x="8959" y="14445"/>
                    </a:cubicBezTo>
                    <a:cubicBezTo>
                      <a:pt x="8944" y="14460"/>
                      <a:pt x="8929" y="14475"/>
                      <a:pt x="8914" y="14490"/>
                    </a:cubicBezTo>
                    <a:cubicBezTo>
                      <a:pt x="8914" y="14506"/>
                      <a:pt x="8898" y="14521"/>
                      <a:pt x="8898" y="14536"/>
                    </a:cubicBezTo>
                    <a:cubicBezTo>
                      <a:pt x="8898" y="14551"/>
                      <a:pt x="8898" y="14567"/>
                      <a:pt x="8914" y="14582"/>
                    </a:cubicBezTo>
                    <a:cubicBezTo>
                      <a:pt x="8898" y="14612"/>
                      <a:pt x="8883" y="14643"/>
                      <a:pt x="8883" y="14658"/>
                    </a:cubicBezTo>
                    <a:cubicBezTo>
                      <a:pt x="8883" y="14673"/>
                      <a:pt x="8883" y="14673"/>
                      <a:pt x="8868" y="14673"/>
                    </a:cubicBezTo>
                    <a:lnTo>
                      <a:pt x="8883" y="14673"/>
                    </a:lnTo>
                    <a:cubicBezTo>
                      <a:pt x="8837" y="14765"/>
                      <a:pt x="8807" y="14856"/>
                      <a:pt x="8761" y="14947"/>
                    </a:cubicBezTo>
                    <a:cubicBezTo>
                      <a:pt x="8670" y="15161"/>
                      <a:pt x="8578" y="15389"/>
                      <a:pt x="8502" y="15618"/>
                    </a:cubicBezTo>
                    <a:cubicBezTo>
                      <a:pt x="8502" y="15633"/>
                      <a:pt x="8502" y="15648"/>
                      <a:pt x="8502" y="15664"/>
                    </a:cubicBezTo>
                    <a:cubicBezTo>
                      <a:pt x="8457" y="15831"/>
                      <a:pt x="8411" y="15983"/>
                      <a:pt x="8396" y="16121"/>
                    </a:cubicBezTo>
                    <a:cubicBezTo>
                      <a:pt x="8365" y="16273"/>
                      <a:pt x="8350" y="16425"/>
                      <a:pt x="8335" y="16623"/>
                    </a:cubicBezTo>
                    <a:cubicBezTo>
                      <a:pt x="8335" y="16700"/>
                      <a:pt x="8335" y="16761"/>
                      <a:pt x="8335" y="16837"/>
                    </a:cubicBezTo>
                    <a:cubicBezTo>
                      <a:pt x="8319" y="16791"/>
                      <a:pt x="8304" y="16745"/>
                      <a:pt x="8304" y="16700"/>
                    </a:cubicBezTo>
                    <a:cubicBezTo>
                      <a:pt x="8289" y="16639"/>
                      <a:pt x="8258" y="16578"/>
                      <a:pt x="8243" y="16517"/>
                    </a:cubicBezTo>
                    <a:cubicBezTo>
                      <a:pt x="8243" y="16517"/>
                      <a:pt x="8243" y="16502"/>
                      <a:pt x="8243" y="16502"/>
                    </a:cubicBezTo>
                    <a:cubicBezTo>
                      <a:pt x="8213" y="16395"/>
                      <a:pt x="8182" y="16303"/>
                      <a:pt x="8152" y="16212"/>
                    </a:cubicBezTo>
                    <a:lnTo>
                      <a:pt x="8137" y="16182"/>
                    </a:lnTo>
                    <a:lnTo>
                      <a:pt x="8076" y="15923"/>
                    </a:lnTo>
                    <a:cubicBezTo>
                      <a:pt x="7999" y="15572"/>
                      <a:pt x="7923" y="15283"/>
                      <a:pt x="7862" y="15024"/>
                    </a:cubicBezTo>
                    <a:cubicBezTo>
                      <a:pt x="7786" y="14734"/>
                      <a:pt x="7740" y="14460"/>
                      <a:pt x="7695" y="14186"/>
                    </a:cubicBezTo>
                    <a:cubicBezTo>
                      <a:pt x="7695" y="14155"/>
                      <a:pt x="7679" y="14109"/>
                      <a:pt x="7649" y="14079"/>
                    </a:cubicBezTo>
                    <a:lnTo>
                      <a:pt x="7588" y="14079"/>
                    </a:lnTo>
                    <a:cubicBezTo>
                      <a:pt x="7573" y="13988"/>
                      <a:pt x="7573" y="13911"/>
                      <a:pt x="7573" y="13820"/>
                    </a:cubicBezTo>
                    <a:cubicBezTo>
                      <a:pt x="7558" y="13805"/>
                      <a:pt x="7558" y="13790"/>
                      <a:pt x="7558" y="13759"/>
                    </a:cubicBezTo>
                    <a:cubicBezTo>
                      <a:pt x="7558" y="13683"/>
                      <a:pt x="7558" y="13607"/>
                      <a:pt x="7558" y="13546"/>
                    </a:cubicBezTo>
                    <a:lnTo>
                      <a:pt x="7558" y="13531"/>
                    </a:lnTo>
                    <a:cubicBezTo>
                      <a:pt x="7558" y="13490"/>
                      <a:pt x="7558" y="13449"/>
                      <a:pt x="7558" y="13409"/>
                    </a:cubicBezTo>
                    <a:cubicBezTo>
                      <a:pt x="7558" y="13150"/>
                      <a:pt x="7558" y="12952"/>
                      <a:pt x="7558" y="12723"/>
                    </a:cubicBezTo>
                    <a:cubicBezTo>
                      <a:pt x="7573" y="12616"/>
                      <a:pt x="7573" y="12510"/>
                      <a:pt x="7588" y="12403"/>
                    </a:cubicBezTo>
                    <a:cubicBezTo>
                      <a:pt x="7588" y="12296"/>
                      <a:pt x="7603" y="12205"/>
                      <a:pt x="7619" y="12098"/>
                    </a:cubicBezTo>
                    <a:cubicBezTo>
                      <a:pt x="7634" y="12037"/>
                      <a:pt x="7634" y="11961"/>
                      <a:pt x="7649" y="11885"/>
                    </a:cubicBezTo>
                    <a:cubicBezTo>
                      <a:pt x="7664" y="11809"/>
                      <a:pt x="7679" y="11717"/>
                      <a:pt x="7695" y="11641"/>
                    </a:cubicBezTo>
                    <a:cubicBezTo>
                      <a:pt x="7710" y="11489"/>
                      <a:pt x="7756" y="11337"/>
                      <a:pt x="7786" y="11184"/>
                    </a:cubicBezTo>
                    <a:lnTo>
                      <a:pt x="7786" y="11169"/>
                    </a:lnTo>
                    <a:cubicBezTo>
                      <a:pt x="7817" y="11017"/>
                      <a:pt x="7862" y="10849"/>
                      <a:pt x="7893" y="10697"/>
                    </a:cubicBezTo>
                    <a:cubicBezTo>
                      <a:pt x="7923" y="10544"/>
                      <a:pt x="7969" y="10392"/>
                      <a:pt x="7999" y="10209"/>
                    </a:cubicBezTo>
                    <a:cubicBezTo>
                      <a:pt x="8015" y="10148"/>
                      <a:pt x="8015" y="10072"/>
                      <a:pt x="8030" y="9996"/>
                    </a:cubicBezTo>
                    <a:lnTo>
                      <a:pt x="8030" y="9935"/>
                    </a:lnTo>
                    <a:cubicBezTo>
                      <a:pt x="8030" y="9874"/>
                      <a:pt x="8045" y="9828"/>
                      <a:pt x="8045" y="9767"/>
                    </a:cubicBezTo>
                    <a:lnTo>
                      <a:pt x="8045" y="9706"/>
                    </a:lnTo>
                    <a:cubicBezTo>
                      <a:pt x="8060" y="9645"/>
                      <a:pt x="8060" y="9584"/>
                      <a:pt x="8060" y="9539"/>
                    </a:cubicBezTo>
                    <a:cubicBezTo>
                      <a:pt x="8060" y="9508"/>
                      <a:pt x="8060" y="9478"/>
                      <a:pt x="8060" y="9463"/>
                    </a:cubicBezTo>
                    <a:cubicBezTo>
                      <a:pt x="8060" y="9402"/>
                      <a:pt x="8060" y="9341"/>
                      <a:pt x="8060" y="9280"/>
                    </a:cubicBezTo>
                    <a:cubicBezTo>
                      <a:pt x="8060" y="9204"/>
                      <a:pt x="8045" y="9127"/>
                      <a:pt x="8045" y="9036"/>
                    </a:cubicBezTo>
                    <a:cubicBezTo>
                      <a:pt x="8030" y="8960"/>
                      <a:pt x="8030" y="8868"/>
                      <a:pt x="8015" y="8777"/>
                    </a:cubicBezTo>
                    <a:cubicBezTo>
                      <a:pt x="8015" y="8640"/>
                      <a:pt x="7984" y="8487"/>
                      <a:pt x="7969" y="8335"/>
                    </a:cubicBezTo>
                    <a:lnTo>
                      <a:pt x="7969" y="8259"/>
                    </a:lnTo>
                    <a:cubicBezTo>
                      <a:pt x="7954" y="8457"/>
                      <a:pt x="7954" y="8670"/>
                      <a:pt x="7939" y="8884"/>
                    </a:cubicBezTo>
                    <a:cubicBezTo>
                      <a:pt x="7939" y="9005"/>
                      <a:pt x="7923" y="9112"/>
                      <a:pt x="7923" y="9219"/>
                    </a:cubicBezTo>
                    <a:cubicBezTo>
                      <a:pt x="7908" y="9295"/>
                      <a:pt x="7908" y="9371"/>
                      <a:pt x="7893" y="9447"/>
                    </a:cubicBezTo>
                    <a:lnTo>
                      <a:pt x="7893" y="9523"/>
                    </a:lnTo>
                    <a:lnTo>
                      <a:pt x="7878" y="9615"/>
                    </a:lnTo>
                    <a:cubicBezTo>
                      <a:pt x="7862" y="9752"/>
                      <a:pt x="7847" y="9889"/>
                      <a:pt x="7817" y="10041"/>
                    </a:cubicBezTo>
                    <a:cubicBezTo>
                      <a:pt x="7801" y="10133"/>
                      <a:pt x="7786" y="10209"/>
                      <a:pt x="7771" y="10300"/>
                    </a:cubicBezTo>
                    <a:cubicBezTo>
                      <a:pt x="7756" y="10377"/>
                      <a:pt x="7740" y="10453"/>
                      <a:pt x="7725" y="10529"/>
                    </a:cubicBezTo>
                    <a:lnTo>
                      <a:pt x="7710" y="10560"/>
                    </a:lnTo>
                    <a:cubicBezTo>
                      <a:pt x="7695" y="10651"/>
                      <a:pt x="7679" y="10727"/>
                      <a:pt x="7649" y="10803"/>
                    </a:cubicBezTo>
                    <a:cubicBezTo>
                      <a:pt x="7634" y="10895"/>
                      <a:pt x="7603" y="11001"/>
                      <a:pt x="7588" y="11093"/>
                    </a:cubicBezTo>
                    <a:cubicBezTo>
                      <a:pt x="7542" y="11306"/>
                      <a:pt x="7497" y="11474"/>
                      <a:pt x="7466" y="11626"/>
                    </a:cubicBezTo>
                    <a:cubicBezTo>
                      <a:pt x="7329" y="12373"/>
                      <a:pt x="7344" y="13134"/>
                      <a:pt x="7375" y="13729"/>
                    </a:cubicBezTo>
                    <a:cubicBezTo>
                      <a:pt x="7375" y="13805"/>
                      <a:pt x="7375" y="13896"/>
                      <a:pt x="7390" y="13972"/>
                    </a:cubicBezTo>
                    <a:lnTo>
                      <a:pt x="7390" y="13988"/>
                    </a:lnTo>
                    <a:cubicBezTo>
                      <a:pt x="7390" y="14079"/>
                      <a:pt x="7405" y="14155"/>
                      <a:pt x="7420" y="14231"/>
                    </a:cubicBezTo>
                    <a:cubicBezTo>
                      <a:pt x="7451" y="14368"/>
                      <a:pt x="7481" y="14521"/>
                      <a:pt x="7512" y="14658"/>
                    </a:cubicBezTo>
                    <a:lnTo>
                      <a:pt x="7527" y="14734"/>
                    </a:lnTo>
                    <a:cubicBezTo>
                      <a:pt x="7542" y="14780"/>
                      <a:pt x="7558" y="14826"/>
                      <a:pt x="7573" y="14887"/>
                    </a:cubicBezTo>
                    <a:cubicBezTo>
                      <a:pt x="7573" y="14902"/>
                      <a:pt x="7573" y="14902"/>
                      <a:pt x="7573" y="14917"/>
                    </a:cubicBezTo>
                    <a:cubicBezTo>
                      <a:pt x="7481" y="14734"/>
                      <a:pt x="7375" y="14551"/>
                      <a:pt x="7253" y="14368"/>
                    </a:cubicBezTo>
                    <a:cubicBezTo>
                      <a:pt x="7177" y="14247"/>
                      <a:pt x="7101" y="14140"/>
                      <a:pt x="7024" y="14018"/>
                    </a:cubicBezTo>
                    <a:cubicBezTo>
                      <a:pt x="6933" y="13881"/>
                      <a:pt x="6842" y="13729"/>
                      <a:pt x="6750" y="13591"/>
                    </a:cubicBezTo>
                    <a:cubicBezTo>
                      <a:pt x="6704" y="13515"/>
                      <a:pt x="6659" y="13424"/>
                      <a:pt x="6613" y="13332"/>
                    </a:cubicBezTo>
                    <a:cubicBezTo>
                      <a:pt x="6552" y="13241"/>
                      <a:pt x="6522" y="13150"/>
                      <a:pt x="6491" y="13073"/>
                    </a:cubicBezTo>
                    <a:cubicBezTo>
                      <a:pt x="6445" y="12982"/>
                      <a:pt x="6415" y="12906"/>
                      <a:pt x="6384" y="12814"/>
                    </a:cubicBezTo>
                    <a:cubicBezTo>
                      <a:pt x="6354" y="12738"/>
                      <a:pt x="6323" y="12647"/>
                      <a:pt x="6308" y="12571"/>
                    </a:cubicBezTo>
                    <a:lnTo>
                      <a:pt x="6293" y="12525"/>
                    </a:lnTo>
                    <a:cubicBezTo>
                      <a:pt x="6217" y="12251"/>
                      <a:pt x="6156" y="11976"/>
                      <a:pt x="6080" y="11702"/>
                    </a:cubicBezTo>
                    <a:lnTo>
                      <a:pt x="6064" y="11641"/>
                    </a:lnTo>
                    <a:cubicBezTo>
                      <a:pt x="6034" y="11519"/>
                      <a:pt x="6004" y="11367"/>
                      <a:pt x="5973" y="11199"/>
                    </a:cubicBezTo>
                    <a:cubicBezTo>
                      <a:pt x="5943" y="11047"/>
                      <a:pt x="5912" y="10910"/>
                      <a:pt x="5897" y="10773"/>
                    </a:cubicBezTo>
                    <a:cubicBezTo>
                      <a:pt x="5882" y="10636"/>
                      <a:pt x="5866" y="10499"/>
                      <a:pt x="5851" y="10361"/>
                    </a:cubicBezTo>
                    <a:cubicBezTo>
                      <a:pt x="5851" y="10224"/>
                      <a:pt x="5851" y="10072"/>
                      <a:pt x="5851" y="9920"/>
                    </a:cubicBezTo>
                    <a:cubicBezTo>
                      <a:pt x="5851" y="9859"/>
                      <a:pt x="5851" y="9782"/>
                      <a:pt x="5851" y="9706"/>
                    </a:cubicBezTo>
                    <a:cubicBezTo>
                      <a:pt x="5851" y="9630"/>
                      <a:pt x="5866" y="9539"/>
                      <a:pt x="5866" y="9463"/>
                    </a:cubicBezTo>
                    <a:lnTo>
                      <a:pt x="5866" y="9447"/>
                    </a:lnTo>
                    <a:cubicBezTo>
                      <a:pt x="5882" y="9386"/>
                      <a:pt x="5882" y="9310"/>
                      <a:pt x="5897" y="9249"/>
                    </a:cubicBezTo>
                    <a:cubicBezTo>
                      <a:pt x="5912" y="9173"/>
                      <a:pt x="5927" y="9097"/>
                      <a:pt x="5943" y="9036"/>
                    </a:cubicBezTo>
                    <a:lnTo>
                      <a:pt x="5943" y="9021"/>
                    </a:lnTo>
                    <a:cubicBezTo>
                      <a:pt x="5973" y="8960"/>
                      <a:pt x="5988" y="8884"/>
                      <a:pt x="6004" y="8823"/>
                    </a:cubicBezTo>
                    <a:cubicBezTo>
                      <a:pt x="6019" y="8762"/>
                      <a:pt x="6049" y="8716"/>
                      <a:pt x="6064" y="8655"/>
                    </a:cubicBezTo>
                    <a:lnTo>
                      <a:pt x="6080" y="8640"/>
                    </a:lnTo>
                    <a:cubicBezTo>
                      <a:pt x="6095" y="8579"/>
                      <a:pt x="6125" y="8518"/>
                      <a:pt x="6156" y="8457"/>
                    </a:cubicBezTo>
                    <a:cubicBezTo>
                      <a:pt x="6171" y="8442"/>
                      <a:pt x="6186" y="8411"/>
                      <a:pt x="6202" y="8381"/>
                    </a:cubicBezTo>
                    <a:cubicBezTo>
                      <a:pt x="6232" y="8320"/>
                      <a:pt x="6263" y="8244"/>
                      <a:pt x="6293" y="8183"/>
                    </a:cubicBezTo>
                    <a:lnTo>
                      <a:pt x="6339" y="8122"/>
                    </a:lnTo>
                    <a:lnTo>
                      <a:pt x="6323" y="8137"/>
                    </a:lnTo>
                    <a:cubicBezTo>
                      <a:pt x="6415" y="8000"/>
                      <a:pt x="6491" y="7848"/>
                      <a:pt x="6583" y="7710"/>
                    </a:cubicBezTo>
                    <a:cubicBezTo>
                      <a:pt x="6674" y="7558"/>
                      <a:pt x="6765" y="7406"/>
                      <a:pt x="6842" y="7253"/>
                    </a:cubicBezTo>
                    <a:cubicBezTo>
                      <a:pt x="6918" y="7101"/>
                      <a:pt x="7009" y="6933"/>
                      <a:pt x="7085" y="6781"/>
                    </a:cubicBezTo>
                    <a:cubicBezTo>
                      <a:pt x="7161" y="6629"/>
                      <a:pt x="7222" y="6476"/>
                      <a:pt x="7299" y="6324"/>
                    </a:cubicBezTo>
                    <a:lnTo>
                      <a:pt x="7314" y="6278"/>
                    </a:lnTo>
                    <a:lnTo>
                      <a:pt x="7329" y="6248"/>
                    </a:lnTo>
                    <a:cubicBezTo>
                      <a:pt x="7420" y="6065"/>
                      <a:pt x="7512" y="5882"/>
                      <a:pt x="7588" y="5714"/>
                    </a:cubicBezTo>
                    <a:cubicBezTo>
                      <a:pt x="7619" y="5669"/>
                      <a:pt x="7634" y="5623"/>
                      <a:pt x="7664" y="5562"/>
                    </a:cubicBezTo>
                    <a:cubicBezTo>
                      <a:pt x="7710" y="5471"/>
                      <a:pt x="7756" y="5379"/>
                      <a:pt x="7817" y="5257"/>
                    </a:cubicBezTo>
                    <a:cubicBezTo>
                      <a:pt x="7847" y="5212"/>
                      <a:pt x="7878" y="5151"/>
                      <a:pt x="7908" y="5090"/>
                    </a:cubicBezTo>
                    <a:cubicBezTo>
                      <a:pt x="7984" y="4937"/>
                      <a:pt x="8076" y="4785"/>
                      <a:pt x="8182" y="4618"/>
                    </a:cubicBezTo>
                    <a:close/>
                    <a:moveTo>
                      <a:pt x="5653" y="13104"/>
                    </a:moveTo>
                    <a:cubicBezTo>
                      <a:pt x="5699" y="13119"/>
                      <a:pt x="5729" y="13150"/>
                      <a:pt x="5760" y="13165"/>
                    </a:cubicBezTo>
                    <a:lnTo>
                      <a:pt x="5775" y="13165"/>
                    </a:lnTo>
                    <a:cubicBezTo>
                      <a:pt x="5775" y="13180"/>
                      <a:pt x="5790" y="13180"/>
                      <a:pt x="5790" y="13180"/>
                    </a:cubicBezTo>
                    <a:cubicBezTo>
                      <a:pt x="5851" y="13211"/>
                      <a:pt x="5897" y="13241"/>
                      <a:pt x="5943" y="13271"/>
                    </a:cubicBezTo>
                    <a:cubicBezTo>
                      <a:pt x="5973" y="13287"/>
                      <a:pt x="5988" y="13302"/>
                      <a:pt x="6004" y="13302"/>
                    </a:cubicBezTo>
                    <a:cubicBezTo>
                      <a:pt x="6034" y="13317"/>
                      <a:pt x="6064" y="13348"/>
                      <a:pt x="6095" y="13363"/>
                    </a:cubicBezTo>
                    <a:cubicBezTo>
                      <a:pt x="6156" y="13393"/>
                      <a:pt x="6232" y="13439"/>
                      <a:pt x="6323" y="13470"/>
                    </a:cubicBezTo>
                    <a:cubicBezTo>
                      <a:pt x="6384" y="13591"/>
                      <a:pt x="6461" y="13698"/>
                      <a:pt x="6522" y="13820"/>
                    </a:cubicBezTo>
                    <a:cubicBezTo>
                      <a:pt x="6598" y="13927"/>
                      <a:pt x="6674" y="14049"/>
                      <a:pt x="6750" y="14155"/>
                    </a:cubicBezTo>
                    <a:lnTo>
                      <a:pt x="6811" y="14231"/>
                    </a:lnTo>
                    <a:cubicBezTo>
                      <a:pt x="6887" y="14353"/>
                      <a:pt x="6963" y="14460"/>
                      <a:pt x="7024" y="14551"/>
                    </a:cubicBezTo>
                    <a:cubicBezTo>
                      <a:pt x="7085" y="14658"/>
                      <a:pt x="7146" y="14749"/>
                      <a:pt x="7207" y="14841"/>
                    </a:cubicBezTo>
                    <a:cubicBezTo>
                      <a:pt x="7283" y="14978"/>
                      <a:pt x="7375" y="15146"/>
                      <a:pt x="7466" y="15313"/>
                    </a:cubicBezTo>
                    <a:cubicBezTo>
                      <a:pt x="7542" y="15465"/>
                      <a:pt x="7619" y="15633"/>
                      <a:pt x="7695" y="15801"/>
                    </a:cubicBezTo>
                    <a:cubicBezTo>
                      <a:pt x="7740" y="15923"/>
                      <a:pt x="7801" y="16044"/>
                      <a:pt x="7847" y="16182"/>
                    </a:cubicBezTo>
                    <a:cubicBezTo>
                      <a:pt x="7878" y="16258"/>
                      <a:pt x="7893" y="16349"/>
                      <a:pt x="7923" y="16441"/>
                    </a:cubicBezTo>
                    <a:cubicBezTo>
                      <a:pt x="7923" y="16456"/>
                      <a:pt x="7939" y="16471"/>
                      <a:pt x="7939" y="16471"/>
                    </a:cubicBezTo>
                    <a:cubicBezTo>
                      <a:pt x="7939" y="16502"/>
                      <a:pt x="7954" y="16517"/>
                      <a:pt x="7954" y="16547"/>
                    </a:cubicBezTo>
                    <a:lnTo>
                      <a:pt x="7954" y="16562"/>
                    </a:lnTo>
                    <a:cubicBezTo>
                      <a:pt x="7954" y="16562"/>
                      <a:pt x="7969" y="16578"/>
                      <a:pt x="7969" y="16578"/>
                    </a:cubicBezTo>
                    <a:cubicBezTo>
                      <a:pt x="7969" y="16593"/>
                      <a:pt x="7969" y="16593"/>
                      <a:pt x="7969" y="16608"/>
                    </a:cubicBezTo>
                    <a:cubicBezTo>
                      <a:pt x="7969" y="16608"/>
                      <a:pt x="7984" y="16623"/>
                      <a:pt x="7984" y="16623"/>
                    </a:cubicBezTo>
                    <a:cubicBezTo>
                      <a:pt x="7984" y="16639"/>
                      <a:pt x="7984" y="16654"/>
                      <a:pt x="7984" y="16654"/>
                    </a:cubicBezTo>
                    <a:lnTo>
                      <a:pt x="7984" y="16669"/>
                    </a:lnTo>
                    <a:cubicBezTo>
                      <a:pt x="7999" y="16715"/>
                      <a:pt x="8015" y="16745"/>
                      <a:pt x="8015" y="16791"/>
                    </a:cubicBezTo>
                    <a:cubicBezTo>
                      <a:pt x="8045" y="16867"/>
                      <a:pt x="8060" y="16943"/>
                      <a:pt x="8076" y="17004"/>
                    </a:cubicBezTo>
                    <a:lnTo>
                      <a:pt x="8076" y="17035"/>
                    </a:lnTo>
                    <a:cubicBezTo>
                      <a:pt x="8091" y="17080"/>
                      <a:pt x="8106" y="17141"/>
                      <a:pt x="8121" y="17202"/>
                    </a:cubicBezTo>
                    <a:cubicBezTo>
                      <a:pt x="8121" y="17202"/>
                      <a:pt x="8121" y="17202"/>
                      <a:pt x="8121" y="17218"/>
                    </a:cubicBezTo>
                    <a:cubicBezTo>
                      <a:pt x="8182" y="17446"/>
                      <a:pt x="8228" y="17675"/>
                      <a:pt x="8289" y="17903"/>
                    </a:cubicBezTo>
                    <a:lnTo>
                      <a:pt x="8365" y="18193"/>
                    </a:lnTo>
                    <a:cubicBezTo>
                      <a:pt x="8335" y="18162"/>
                      <a:pt x="8319" y="18147"/>
                      <a:pt x="8289" y="18132"/>
                    </a:cubicBezTo>
                    <a:cubicBezTo>
                      <a:pt x="8198" y="18025"/>
                      <a:pt x="8091" y="17918"/>
                      <a:pt x="7984" y="17797"/>
                    </a:cubicBezTo>
                    <a:lnTo>
                      <a:pt x="7954" y="17766"/>
                    </a:lnTo>
                    <a:cubicBezTo>
                      <a:pt x="7908" y="17720"/>
                      <a:pt x="7862" y="17659"/>
                      <a:pt x="7801" y="17598"/>
                    </a:cubicBezTo>
                    <a:cubicBezTo>
                      <a:pt x="7771" y="17553"/>
                      <a:pt x="7725" y="17507"/>
                      <a:pt x="7695" y="17461"/>
                    </a:cubicBezTo>
                    <a:lnTo>
                      <a:pt x="7664" y="17431"/>
                    </a:lnTo>
                    <a:cubicBezTo>
                      <a:pt x="7375" y="17065"/>
                      <a:pt x="7161" y="16776"/>
                      <a:pt x="6979" y="16486"/>
                    </a:cubicBezTo>
                    <a:lnTo>
                      <a:pt x="6979" y="16471"/>
                    </a:lnTo>
                    <a:cubicBezTo>
                      <a:pt x="6933" y="16395"/>
                      <a:pt x="6887" y="16319"/>
                      <a:pt x="6842" y="16227"/>
                    </a:cubicBezTo>
                    <a:cubicBezTo>
                      <a:pt x="6796" y="16136"/>
                      <a:pt x="6750" y="16044"/>
                      <a:pt x="6704" y="15953"/>
                    </a:cubicBezTo>
                    <a:cubicBezTo>
                      <a:pt x="6628" y="15740"/>
                      <a:pt x="6537" y="15526"/>
                      <a:pt x="6476" y="15344"/>
                    </a:cubicBezTo>
                    <a:lnTo>
                      <a:pt x="6445" y="15252"/>
                    </a:lnTo>
                    <a:cubicBezTo>
                      <a:pt x="6384" y="15069"/>
                      <a:pt x="6308" y="14871"/>
                      <a:pt x="6232" y="14688"/>
                    </a:cubicBezTo>
                    <a:cubicBezTo>
                      <a:pt x="6141" y="14475"/>
                      <a:pt x="6064" y="14262"/>
                      <a:pt x="5973" y="14049"/>
                    </a:cubicBezTo>
                    <a:lnTo>
                      <a:pt x="5943" y="13927"/>
                    </a:lnTo>
                    <a:cubicBezTo>
                      <a:pt x="5882" y="13759"/>
                      <a:pt x="5805" y="13591"/>
                      <a:pt x="5760" y="13424"/>
                    </a:cubicBezTo>
                    <a:cubicBezTo>
                      <a:pt x="5729" y="13332"/>
                      <a:pt x="5699" y="13256"/>
                      <a:pt x="5668" y="13165"/>
                    </a:cubicBezTo>
                    <a:cubicBezTo>
                      <a:pt x="5668" y="13134"/>
                      <a:pt x="5668" y="13119"/>
                      <a:pt x="5653" y="13104"/>
                    </a:cubicBezTo>
                    <a:close/>
                    <a:moveTo>
                      <a:pt x="9127" y="14719"/>
                    </a:moveTo>
                    <a:cubicBezTo>
                      <a:pt x="9142" y="14719"/>
                      <a:pt x="9157" y="14734"/>
                      <a:pt x="9173" y="14734"/>
                    </a:cubicBezTo>
                    <a:cubicBezTo>
                      <a:pt x="9249" y="14749"/>
                      <a:pt x="9325" y="14780"/>
                      <a:pt x="9416" y="14810"/>
                    </a:cubicBezTo>
                    <a:cubicBezTo>
                      <a:pt x="9493" y="14841"/>
                      <a:pt x="9569" y="14871"/>
                      <a:pt x="9630" y="14917"/>
                    </a:cubicBezTo>
                    <a:cubicBezTo>
                      <a:pt x="9660" y="14932"/>
                      <a:pt x="9706" y="14947"/>
                      <a:pt x="9736" y="14978"/>
                    </a:cubicBezTo>
                    <a:cubicBezTo>
                      <a:pt x="9782" y="14993"/>
                      <a:pt x="9813" y="15024"/>
                      <a:pt x="9858" y="15054"/>
                    </a:cubicBezTo>
                    <a:cubicBezTo>
                      <a:pt x="9950" y="15115"/>
                      <a:pt x="10026" y="15191"/>
                      <a:pt x="10102" y="15267"/>
                    </a:cubicBezTo>
                    <a:cubicBezTo>
                      <a:pt x="10148" y="15298"/>
                      <a:pt x="10178" y="15328"/>
                      <a:pt x="10209" y="15374"/>
                    </a:cubicBezTo>
                    <a:cubicBezTo>
                      <a:pt x="10254" y="15420"/>
                      <a:pt x="10285" y="15450"/>
                      <a:pt x="10315" y="15496"/>
                    </a:cubicBezTo>
                    <a:cubicBezTo>
                      <a:pt x="10361" y="15542"/>
                      <a:pt x="10391" y="15603"/>
                      <a:pt x="10422" y="15648"/>
                    </a:cubicBezTo>
                    <a:cubicBezTo>
                      <a:pt x="10452" y="15694"/>
                      <a:pt x="10483" y="15740"/>
                      <a:pt x="10513" y="15785"/>
                    </a:cubicBezTo>
                    <a:lnTo>
                      <a:pt x="10529" y="15816"/>
                    </a:lnTo>
                    <a:cubicBezTo>
                      <a:pt x="10620" y="15983"/>
                      <a:pt x="10711" y="16151"/>
                      <a:pt x="10803" y="16334"/>
                    </a:cubicBezTo>
                    <a:cubicBezTo>
                      <a:pt x="10894" y="16502"/>
                      <a:pt x="10970" y="16684"/>
                      <a:pt x="11047" y="16867"/>
                    </a:cubicBezTo>
                    <a:lnTo>
                      <a:pt x="11077" y="16928"/>
                    </a:lnTo>
                    <a:lnTo>
                      <a:pt x="11092" y="16974"/>
                    </a:lnTo>
                    <a:cubicBezTo>
                      <a:pt x="11108" y="17004"/>
                      <a:pt x="11123" y="17035"/>
                      <a:pt x="11123" y="17050"/>
                    </a:cubicBezTo>
                    <a:cubicBezTo>
                      <a:pt x="11138" y="17065"/>
                      <a:pt x="11138" y="17080"/>
                      <a:pt x="11138" y="17096"/>
                    </a:cubicBezTo>
                    <a:cubicBezTo>
                      <a:pt x="11153" y="17111"/>
                      <a:pt x="11153" y="17126"/>
                      <a:pt x="11153" y="17141"/>
                    </a:cubicBezTo>
                    <a:cubicBezTo>
                      <a:pt x="11169" y="17157"/>
                      <a:pt x="11169" y="17172"/>
                      <a:pt x="11169" y="17187"/>
                    </a:cubicBezTo>
                    <a:cubicBezTo>
                      <a:pt x="11184" y="17202"/>
                      <a:pt x="11184" y="17218"/>
                      <a:pt x="11184" y="17233"/>
                    </a:cubicBezTo>
                    <a:cubicBezTo>
                      <a:pt x="11199" y="17263"/>
                      <a:pt x="11214" y="17294"/>
                      <a:pt x="11214" y="17324"/>
                    </a:cubicBezTo>
                    <a:lnTo>
                      <a:pt x="11229" y="17355"/>
                    </a:lnTo>
                    <a:cubicBezTo>
                      <a:pt x="11275" y="17507"/>
                      <a:pt x="11306" y="17659"/>
                      <a:pt x="11336" y="17797"/>
                    </a:cubicBezTo>
                    <a:cubicBezTo>
                      <a:pt x="11367" y="17934"/>
                      <a:pt x="11397" y="18071"/>
                      <a:pt x="11412" y="18238"/>
                    </a:cubicBezTo>
                    <a:cubicBezTo>
                      <a:pt x="11428" y="18360"/>
                      <a:pt x="11443" y="18467"/>
                      <a:pt x="11458" y="18574"/>
                    </a:cubicBezTo>
                    <a:cubicBezTo>
                      <a:pt x="11458" y="18619"/>
                      <a:pt x="11458" y="18665"/>
                      <a:pt x="11458" y="18711"/>
                    </a:cubicBezTo>
                    <a:cubicBezTo>
                      <a:pt x="11458" y="18772"/>
                      <a:pt x="11473" y="18817"/>
                      <a:pt x="11473" y="18878"/>
                    </a:cubicBezTo>
                    <a:cubicBezTo>
                      <a:pt x="11473" y="18924"/>
                      <a:pt x="11473" y="18954"/>
                      <a:pt x="11458" y="19000"/>
                    </a:cubicBezTo>
                    <a:lnTo>
                      <a:pt x="11458" y="19015"/>
                    </a:lnTo>
                    <a:lnTo>
                      <a:pt x="11428" y="18970"/>
                    </a:lnTo>
                    <a:cubicBezTo>
                      <a:pt x="11412" y="18939"/>
                      <a:pt x="11397" y="18894"/>
                      <a:pt x="11367" y="18863"/>
                    </a:cubicBezTo>
                    <a:cubicBezTo>
                      <a:pt x="11336" y="18802"/>
                      <a:pt x="11306" y="18756"/>
                      <a:pt x="11275" y="18695"/>
                    </a:cubicBezTo>
                    <a:cubicBezTo>
                      <a:pt x="11229" y="18650"/>
                      <a:pt x="11199" y="18604"/>
                      <a:pt x="11184" y="18558"/>
                    </a:cubicBezTo>
                    <a:cubicBezTo>
                      <a:pt x="11062" y="18376"/>
                      <a:pt x="10940" y="18208"/>
                      <a:pt x="10788" y="18010"/>
                    </a:cubicBezTo>
                    <a:cubicBezTo>
                      <a:pt x="10650" y="17827"/>
                      <a:pt x="10513" y="17644"/>
                      <a:pt x="10376" y="17477"/>
                    </a:cubicBezTo>
                    <a:cubicBezTo>
                      <a:pt x="10285" y="17355"/>
                      <a:pt x="10178" y="17248"/>
                      <a:pt x="10087" y="17141"/>
                    </a:cubicBezTo>
                    <a:cubicBezTo>
                      <a:pt x="10041" y="17080"/>
                      <a:pt x="9995" y="17020"/>
                      <a:pt x="9950" y="16959"/>
                    </a:cubicBezTo>
                    <a:cubicBezTo>
                      <a:pt x="9873" y="16882"/>
                      <a:pt x="9813" y="16791"/>
                      <a:pt x="9736" y="16715"/>
                    </a:cubicBezTo>
                    <a:cubicBezTo>
                      <a:pt x="9675" y="16623"/>
                      <a:pt x="9599" y="16547"/>
                      <a:pt x="9538" y="16456"/>
                    </a:cubicBezTo>
                    <a:cubicBezTo>
                      <a:pt x="9432" y="16349"/>
                      <a:pt x="9340" y="16242"/>
                      <a:pt x="9249" y="16136"/>
                    </a:cubicBezTo>
                    <a:cubicBezTo>
                      <a:pt x="9203" y="16075"/>
                      <a:pt x="9142" y="16014"/>
                      <a:pt x="9096" y="15968"/>
                    </a:cubicBezTo>
                    <a:lnTo>
                      <a:pt x="9051" y="15907"/>
                    </a:lnTo>
                    <a:lnTo>
                      <a:pt x="9035" y="15892"/>
                    </a:lnTo>
                    <a:cubicBezTo>
                      <a:pt x="9020" y="15877"/>
                      <a:pt x="9005" y="15862"/>
                      <a:pt x="8990" y="15846"/>
                    </a:cubicBezTo>
                    <a:cubicBezTo>
                      <a:pt x="8959" y="15816"/>
                      <a:pt x="8944" y="15801"/>
                      <a:pt x="8914" y="15801"/>
                    </a:cubicBezTo>
                    <a:cubicBezTo>
                      <a:pt x="8883" y="15785"/>
                      <a:pt x="8868" y="15785"/>
                      <a:pt x="8837" y="15785"/>
                    </a:cubicBezTo>
                    <a:lnTo>
                      <a:pt x="8807" y="15785"/>
                    </a:lnTo>
                    <a:cubicBezTo>
                      <a:pt x="8792" y="15785"/>
                      <a:pt x="8792" y="15801"/>
                      <a:pt x="8792" y="15816"/>
                    </a:cubicBezTo>
                    <a:cubicBezTo>
                      <a:pt x="8776" y="15877"/>
                      <a:pt x="8792" y="15938"/>
                      <a:pt x="8822" y="15968"/>
                    </a:cubicBezTo>
                    <a:cubicBezTo>
                      <a:pt x="8837" y="15999"/>
                      <a:pt x="8853" y="16014"/>
                      <a:pt x="8868" y="16029"/>
                    </a:cubicBezTo>
                    <a:lnTo>
                      <a:pt x="8868" y="16044"/>
                    </a:lnTo>
                    <a:lnTo>
                      <a:pt x="8914" y="16090"/>
                    </a:lnTo>
                    <a:lnTo>
                      <a:pt x="8929" y="16121"/>
                    </a:lnTo>
                    <a:lnTo>
                      <a:pt x="9035" y="16258"/>
                    </a:lnTo>
                    <a:lnTo>
                      <a:pt x="9051" y="16273"/>
                    </a:lnTo>
                    <a:cubicBezTo>
                      <a:pt x="9112" y="16349"/>
                      <a:pt x="9173" y="16425"/>
                      <a:pt x="9249" y="16517"/>
                    </a:cubicBezTo>
                    <a:cubicBezTo>
                      <a:pt x="9310" y="16593"/>
                      <a:pt x="9355" y="16669"/>
                      <a:pt x="9416" y="16730"/>
                    </a:cubicBezTo>
                    <a:cubicBezTo>
                      <a:pt x="9508" y="16837"/>
                      <a:pt x="9584" y="16943"/>
                      <a:pt x="9660" y="17035"/>
                    </a:cubicBezTo>
                    <a:cubicBezTo>
                      <a:pt x="9752" y="17157"/>
                      <a:pt x="9843" y="17263"/>
                      <a:pt x="9934" y="17370"/>
                    </a:cubicBezTo>
                    <a:cubicBezTo>
                      <a:pt x="9980" y="17431"/>
                      <a:pt x="10026" y="17492"/>
                      <a:pt x="10072" y="17553"/>
                    </a:cubicBezTo>
                    <a:cubicBezTo>
                      <a:pt x="10117" y="17598"/>
                      <a:pt x="10163" y="17659"/>
                      <a:pt x="10209" y="17720"/>
                    </a:cubicBezTo>
                    <a:lnTo>
                      <a:pt x="10376" y="17918"/>
                    </a:lnTo>
                    <a:lnTo>
                      <a:pt x="10529" y="18117"/>
                    </a:lnTo>
                    <a:cubicBezTo>
                      <a:pt x="10544" y="18132"/>
                      <a:pt x="10559" y="18147"/>
                      <a:pt x="10559" y="18162"/>
                    </a:cubicBezTo>
                    <a:lnTo>
                      <a:pt x="10574" y="18177"/>
                    </a:lnTo>
                    <a:lnTo>
                      <a:pt x="10590" y="18177"/>
                    </a:lnTo>
                    <a:lnTo>
                      <a:pt x="10590" y="18193"/>
                    </a:lnTo>
                    <a:lnTo>
                      <a:pt x="10605" y="18193"/>
                    </a:lnTo>
                    <a:lnTo>
                      <a:pt x="10605" y="18208"/>
                    </a:lnTo>
                    <a:lnTo>
                      <a:pt x="10620" y="18223"/>
                    </a:lnTo>
                    <a:lnTo>
                      <a:pt x="10635" y="18238"/>
                    </a:lnTo>
                    <a:cubicBezTo>
                      <a:pt x="10635" y="18238"/>
                      <a:pt x="10635" y="18254"/>
                      <a:pt x="10635" y="18254"/>
                    </a:cubicBezTo>
                    <a:lnTo>
                      <a:pt x="10650" y="18254"/>
                    </a:lnTo>
                    <a:cubicBezTo>
                      <a:pt x="10772" y="18421"/>
                      <a:pt x="10894" y="18589"/>
                      <a:pt x="11001" y="18741"/>
                    </a:cubicBezTo>
                    <a:cubicBezTo>
                      <a:pt x="11092" y="18878"/>
                      <a:pt x="11184" y="19031"/>
                      <a:pt x="11260" y="19153"/>
                    </a:cubicBezTo>
                    <a:lnTo>
                      <a:pt x="11199" y="19153"/>
                    </a:lnTo>
                    <a:lnTo>
                      <a:pt x="11123" y="19137"/>
                    </a:lnTo>
                    <a:lnTo>
                      <a:pt x="11077" y="19122"/>
                    </a:lnTo>
                    <a:lnTo>
                      <a:pt x="10879" y="19092"/>
                    </a:lnTo>
                    <a:lnTo>
                      <a:pt x="10849" y="19092"/>
                    </a:lnTo>
                    <a:cubicBezTo>
                      <a:pt x="10803" y="19076"/>
                      <a:pt x="10757" y="19061"/>
                      <a:pt x="10711" y="19061"/>
                    </a:cubicBezTo>
                    <a:cubicBezTo>
                      <a:pt x="10681" y="19046"/>
                      <a:pt x="10666" y="19046"/>
                      <a:pt x="10635" y="19046"/>
                    </a:cubicBezTo>
                    <a:cubicBezTo>
                      <a:pt x="10529" y="19015"/>
                      <a:pt x="10407" y="18970"/>
                      <a:pt x="10300" y="18939"/>
                    </a:cubicBezTo>
                    <a:lnTo>
                      <a:pt x="10193" y="18909"/>
                    </a:lnTo>
                    <a:cubicBezTo>
                      <a:pt x="10117" y="18894"/>
                      <a:pt x="10056" y="18878"/>
                      <a:pt x="9995" y="18863"/>
                    </a:cubicBezTo>
                    <a:cubicBezTo>
                      <a:pt x="9950" y="18848"/>
                      <a:pt x="9889" y="18833"/>
                      <a:pt x="9843" y="18817"/>
                    </a:cubicBezTo>
                    <a:cubicBezTo>
                      <a:pt x="9782" y="18802"/>
                      <a:pt x="9736" y="18787"/>
                      <a:pt x="9675" y="18772"/>
                    </a:cubicBezTo>
                    <a:lnTo>
                      <a:pt x="9630" y="18756"/>
                    </a:lnTo>
                    <a:cubicBezTo>
                      <a:pt x="9538" y="18726"/>
                      <a:pt x="9447" y="18695"/>
                      <a:pt x="9340" y="18665"/>
                    </a:cubicBezTo>
                    <a:cubicBezTo>
                      <a:pt x="9249" y="18635"/>
                      <a:pt x="9157" y="18604"/>
                      <a:pt x="9066" y="18558"/>
                    </a:cubicBezTo>
                    <a:cubicBezTo>
                      <a:pt x="8944" y="18513"/>
                      <a:pt x="8837" y="18467"/>
                      <a:pt x="8731" y="18421"/>
                    </a:cubicBezTo>
                    <a:lnTo>
                      <a:pt x="8700" y="18299"/>
                    </a:lnTo>
                    <a:cubicBezTo>
                      <a:pt x="8670" y="18177"/>
                      <a:pt x="8655" y="18056"/>
                      <a:pt x="8639" y="17918"/>
                    </a:cubicBezTo>
                    <a:lnTo>
                      <a:pt x="8624" y="17873"/>
                    </a:lnTo>
                    <a:cubicBezTo>
                      <a:pt x="8609" y="17705"/>
                      <a:pt x="8578" y="17553"/>
                      <a:pt x="8563" y="17400"/>
                    </a:cubicBezTo>
                    <a:cubicBezTo>
                      <a:pt x="8563" y="17294"/>
                      <a:pt x="8548" y="17202"/>
                      <a:pt x="8548" y="17111"/>
                    </a:cubicBezTo>
                    <a:cubicBezTo>
                      <a:pt x="8533" y="17035"/>
                      <a:pt x="8533" y="16959"/>
                      <a:pt x="8533" y="16882"/>
                    </a:cubicBezTo>
                    <a:lnTo>
                      <a:pt x="8533" y="16852"/>
                    </a:lnTo>
                    <a:cubicBezTo>
                      <a:pt x="8533" y="16806"/>
                      <a:pt x="8548" y="16761"/>
                      <a:pt x="8548" y="16715"/>
                    </a:cubicBezTo>
                    <a:cubicBezTo>
                      <a:pt x="8548" y="16669"/>
                      <a:pt x="8548" y="16639"/>
                      <a:pt x="8548" y="16593"/>
                    </a:cubicBezTo>
                    <a:cubicBezTo>
                      <a:pt x="8548" y="16502"/>
                      <a:pt x="8563" y="16425"/>
                      <a:pt x="8578" y="16319"/>
                    </a:cubicBezTo>
                    <a:lnTo>
                      <a:pt x="8578" y="16288"/>
                    </a:lnTo>
                    <a:cubicBezTo>
                      <a:pt x="8594" y="16227"/>
                      <a:pt x="8594" y="16151"/>
                      <a:pt x="8609" y="16075"/>
                    </a:cubicBezTo>
                    <a:cubicBezTo>
                      <a:pt x="8624" y="15999"/>
                      <a:pt x="8639" y="15907"/>
                      <a:pt x="8670" y="15831"/>
                    </a:cubicBezTo>
                    <a:cubicBezTo>
                      <a:pt x="8700" y="15694"/>
                      <a:pt x="8746" y="15557"/>
                      <a:pt x="8807" y="15420"/>
                    </a:cubicBezTo>
                    <a:cubicBezTo>
                      <a:pt x="8853" y="15283"/>
                      <a:pt x="8929" y="15130"/>
                      <a:pt x="8990" y="15008"/>
                    </a:cubicBezTo>
                    <a:lnTo>
                      <a:pt x="9005" y="14963"/>
                    </a:lnTo>
                    <a:cubicBezTo>
                      <a:pt x="9020" y="14917"/>
                      <a:pt x="9035" y="14887"/>
                      <a:pt x="9051" y="14841"/>
                    </a:cubicBezTo>
                    <a:cubicBezTo>
                      <a:pt x="9066" y="14795"/>
                      <a:pt x="9096" y="14749"/>
                      <a:pt x="9112" y="14719"/>
                    </a:cubicBezTo>
                    <a:close/>
                    <a:moveTo>
                      <a:pt x="290" y="11078"/>
                    </a:moveTo>
                    <a:lnTo>
                      <a:pt x="290" y="11093"/>
                    </a:lnTo>
                    <a:lnTo>
                      <a:pt x="321" y="11093"/>
                    </a:lnTo>
                    <a:cubicBezTo>
                      <a:pt x="351" y="11108"/>
                      <a:pt x="381" y="11123"/>
                      <a:pt x="412" y="11138"/>
                    </a:cubicBezTo>
                    <a:cubicBezTo>
                      <a:pt x="503" y="11199"/>
                      <a:pt x="595" y="11260"/>
                      <a:pt x="686" y="11321"/>
                    </a:cubicBezTo>
                    <a:cubicBezTo>
                      <a:pt x="732" y="11352"/>
                      <a:pt x="793" y="11397"/>
                      <a:pt x="839" y="11428"/>
                    </a:cubicBezTo>
                    <a:cubicBezTo>
                      <a:pt x="854" y="11458"/>
                      <a:pt x="884" y="11474"/>
                      <a:pt x="899" y="11489"/>
                    </a:cubicBezTo>
                    <a:cubicBezTo>
                      <a:pt x="945" y="11519"/>
                      <a:pt x="976" y="11550"/>
                      <a:pt x="1006" y="11580"/>
                    </a:cubicBezTo>
                    <a:cubicBezTo>
                      <a:pt x="1052" y="11611"/>
                      <a:pt x="1082" y="11641"/>
                      <a:pt x="1128" y="11672"/>
                    </a:cubicBezTo>
                    <a:cubicBezTo>
                      <a:pt x="1174" y="11717"/>
                      <a:pt x="1235" y="11748"/>
                      <a:pt x="1280" y="11794"/>
                    </a:cubicBezTo>
                    <a:cubicBezTo>
                      <a:pt x="1372" y="11885"/>
                      <a:pt x="1478" y="11961"/>
                      <a:pt x="1585" y="12037"/>
                    </a:cubicBezTo>
                    <a:cubicBezTo>
                      <a:pt x="1661" y="12098"/>
                      <a:pt x="1737" y="12159"/>
                      <a:pt x="1814" y="12220"/>
                    </a:cubicBezTo>
                    <a:lnTo>
                      <a:pt x="1875" y="12281"/>
                    </a:lnTo>
                    <a:cubicBezTo>
                      <a:pt x="1936" y="12327"/>
                      <a:pt x="1996" y="12373"/>
                      <a:pt x="2057" y="12418"/>
                    </a:cubicBezTo>
                    <a:lnTo>
                      <a:pt x="2073" y="12418"/>
                    </a:lnTo>
                    <a:cubicBezTo>
                      <a:pt x="2149" y="12479"/>
                      <a:pt x="2240" y="12540"/>
                      <a:pt x="2316" y="12586"/>
                    </a:cubicBezTo>
                    <a:cubicBezTo>
                      <a:pt x="2408" y="12632"/>
                      <a:pt x="2499" y="12662"/>
                      <a:pt x="2591" y="12708"/>
                    </a:cubicBezTo>
                    <a:lnTo>
                      <a:pt x="2606" y="12708"/>
                    </a:lnTo>
                    <a:lnTo>
                      <a:pt x="2911" y="12830"/>
                    </a:lnTo>
                    <a:lnTo>
                      <a:pt x="2972" y="12860"/>
                    </a:lnTo>
                    <a:cubicBezTo>
                      <a:pt x="3063" y="12891"/>
                      <a:pt x="3170" y="12936"/>
                      <a:pt x="3276" y="12982"/>
                    </a:cubicBezTo>
                    <a:cubicBezTo>
                      <a:pt x="3383" y="13028"/>
                      <a:pt x="3474" y="13073"/>
                      <a:pt x="3551" y="13119"/>
                    </a:cubicBezTo>
                    <a:cubicBezTo>
                      <a:pt x="3627" y="13165"/>
                      <a:pt x="3688" y="13211"/>
                      <a:pt x="3764" y="13256"/>
                    </a:cubicBezTo>
                    <a:cubicBezTo>
                      <a:pt x="3825" y="13302"/>
                      <a:pt x="3871" y="13348"/>
                      <a:pt x="3931" y="13393"/>
                    </a:cubicBezTo>
                    <a:cubicBezTo>
                      <a:pt x="3977" y="13439"/>
                      <a:pt x="4008" y="13485"/>
                      <a:pt x="4053" y="13531"/>
                    </a:cubicBezTo>
                    <a:cubicBezTo>
                      <a:pt x="4099" y="13591"/>
                      <a:pt x="4160" y="13668"/>
                      <a:pt x="4206" y="13759"/>
                    </a:cubicBezTo>
                    <a:cubicBezTo>
                      <a:pt x="4297" y="13927"/>
                      <a:pt x="4389" y="14094"/>
                      <a:pt x="4480" y="14277"/>
                    </a:cubicBezTo>
                    <a:cubicBezTo>
                      <a:pt x="4510" y="14353"/>
                      <a:pt x="4541" y="14445"/>
                      <a:pt x="4571" y="14521"/>
                    </a:cubicBezTo>
                    <a:cubicBezTo>
                      <a:pt x="4648" y="14704"/>
                      <a:pt x="4724" y="14917"/>
                      <a:pt x="4830" y="15100"/>
                    </a:cubicBezTo>
                    <a:cubicBezTo>
                      <a:pt x="4861" y="15146"/>
                      <a:pt x="4876" y="15191"/>
                      <a:pt x="4907" y="15252"/>
                    </a:cubicBezTo>
                    <a:cubicBezTo>
                      <a:pt x="4952" y="15313"/>
                      <a:pt x="4998" y="15389"/>
                      <a:pt x="5044" y="15465"/>
                    </a:cubicBezTo>
                    <a:cubicBezTo>
                      <a:pt x="5105" y="15603"/>
                      <a:pt x="5181" y="15740"/>
                      <a:pt x="5242" y="15862"/>
                    </a:cubicBezTo>
                    <a:cubicBezTo>
                      <a:pt x="5272" y="15968"/>
                      <a:pt x="5318" y="16060"/>
                      <a:pt x="5333" y="16151"/>
                    </a:cubicBezTo>
                    <a:cubicBezTo>
                      <a:pt x="5379" y="16334"/>
                      <a:pt x="5409" y="16502"/>
                      <a:pt x="5455" y="16669"/>
                    </a:cubicBezTo>
                    <a:cubicBezTo>
                      <a:pt x="5470" y="16791"/>
                      <a:pt x="5501" y="16898"/>
                      <a:pt x="5516" y="17020"/>
                    </a:cubicBezTo>
                    <a:cubicBezTo>
                      <a:pt x="5592" y="17294"/>
                      <a:pt x="5668" y="17568"/>
                      <a:pt x="5745" y="17842"/>
                    </a:cubicBezTo>
                    <a:lnTo>
                      <a:pt x="5760" y="17873"/>
                    </a:lnTo>
                    <a:cubicBezTo>
                      <a:pt x="5760" y="17888"/>
                      <a:pt x="5760" y="17888"/>
                      <a:pt x="5760" y="17903"/>
                    </a:cubicBezTo>
                    <a:cubicBezTo>
                      <a:pt x="5821" y="18101"/>
                      <a:pt x="5851" y="18284"/>
                      <a:pt x="5897" y="18482"/>
                    </a:cubicBezTo>
                    <a:cubicBezTo>
                      <a:pt x="5943" y="18665"/>
                      <a:pt x="5988" y="18863"/>
                      <a:pt x="6034" y="19061"/>
                    </a:cubicBezTo>
                    <a:cubicBezTo>
                      <a:pt x="6080" y="19244"/>
                      <a:pt x="6156" y="19427"/>
                      <a:pt x="6247" y="19640"/>
                    </a:cubicBezTo>
                    <a:cubicBezTo>
                      <a:pt x="6293" y="19732"/>
                      <a:pt x="6323" y="19823"/>
                      <a:pt x="6369" y="19899"/>
                    </a:cubicBezTo>
                    <a:cubicBezTo>
                      <a:pt x="6369" y="19899"/>
                      <a:pt x="6384" y="19914"/>
                      <a:pt x="6384" y="19930"/>
                    </a:cubicBezTo>
                    <a:cubicBezTo>
                      <a:pt x="6369" y="19914"/>
                      <a:pt x="6339" y="19884"/>
                      <a:pt x="6323" y="19869"/>
                    </a:cubicBezTo>
                    <a:cubicBezTo>
                      <a:pt x="6278" y="19823"/>
                      <a:pt x="6217" y="19762"/>
                      <a:pt x="6171" y="19701"/>
                    </a:cubicBezTo>
                    <a:lnTo>
                      <a:pt x="6141" y="19671"/>
                    </a:lnTo>
                    <a:cubicBezTo>
                      <a:pt x="6125" y="19640"/>
                      <a:pt x="6110" y="19625"/>
                      <a:pt x="6095" y="19594"/>
                    </a:cubicBezTo>
                    <a:cubicBezTo>
                      <a:pt x="6080" y="19579"/>
                      <a:pt x="6064" y="19564"/>
                      <a:pt x="6049" y="19549"/>
                    </a:cubicBezTo>
                    <a:cubicBezTo>
                      <a:pt x="6034" y="19533"/>
                      <a:pt x="6019" y="19503"/>
                      <a:pt x="6004" y="19488"/>
                    </a:cubicBezTo>
                    <a:cubicBezTo>
                      <a:pt x="5973" y="19457"/>
                      <a:pt x="5958" y="19442"/>
                      <a:pt x="5943" y="19412"/>
                    </a:cubicBezTo>
                    <a:cubicBezTo>
                      <a:pt x="5927" y="19381"/>
                      <a:pt x="5897" y="19351"/>
                      <a:pt x="5882" y="19305"/>
                    </a:cubicBezTo>
                    <a:cubicBezTo>
                      <a:pt x="5821" y="19229"/>
                      <a:pt x="5775" y="19137"/>
                      <a:pt x="5729" y="19061"/>
                    </a:cubicBezTo>
                    <a:cubicBezTo>
                      <a:pt x="5668" y="18954"/>
                      <a:pt x="5623" y="18848"/>
                      <a:pt x="5562" y="18756"/>
                    </a:cubicBezTo>
                    <a:cubicBezTo>
                      <a:pt x="5501" y="18650"/>
                      <a:pt x="5440" y="18558"/>
                      <a:pt x="5379" y="18467"/>
                    </a:cubicBezTo>
                    <a:cubicBezTo>
                      <a:pt x="5318" y="18376"/>
                      <a:pt x="5257" y="18299"/>
                      <a:pt x="5196" y="18223"/>
                    </a:cubicBezTo>
                    <a:cubicBezTo>
                      <a:pt x="5166" y="18177"/>
                      <a:pt x="5120" y="18132"/>
                      <a:pt x="5089" y="18101"/>
                    </a:cubicBezTo>
                    <a:cubicBezTo>
                      <a:pt x="5059" y="18071"/>
                      <a:pt x="5028" y="18025"/>
                      <a:pt x="4983" y="17995"/>
                    </a:cubicBezTo>
                    <a:cubicBezTo>
                      <a:pt x="4907" y="17918"/>
                      <a:pt x="4830" y="17858"/>
                      <a:pt x="4754" y="17797"/>
                    </a:cubicBezTo>
                    <a:lnTo>
                      <a:pt x="4724" y="17781"/>
                    </a:lnTo>
                    <a:cubicBezTo>
                      <a:pt x="4556" y="17644"/>
                      <a:pt x="4389" y="17507"/>
                      <a:pt x="4236" y="17370"/>
                    </a:cubicBezTo>
                    <a:lnTo>
                      <a:pt x="4206" y="17339"/>
                    </a:lnTo>
                    <a:lnTo>
                      <a:pt x="4099" y="17233"/>
                    </a:lnTo>
                    <a:cubicBezTo>
                      <a:pt x="4069" y="17202"/>
                      <a:pt x="4038" y="17172"/>
                      <a:pt x="4008" y="17126"/>
                    </a:cubicBezTo>
                    <a:lnTo>
                      <a:pt x="3992" y="17126"/>
                    </a:lnTo>
                    <a:lnTo>
                      <a:pt x="3992" y="17111"/>
                    </a:lnTo>
                    <a:cubicBezTo>
                      <a:pt x="3962" y="17080"/>
                      <a:pt x="3931" y="17035"/>
                      <a:pt x="3901" y="17004"/>
                    </a:cubicBezTo>
                    <a:cubicBezTo>
                      <a:pt x="3871" y="16943"/>
                      <a:pt x="3840" y="16898"/>
                      <a:pt x="3794" y="16852"/>
                    </a:cubicBezTo>
                    <a:cubicBezTo>
                      <a:pt x="3749" y="16776"/>
                      <a:pt x="3703" y="16700"/>
                      <a:pt x="3657" y="16623"/>
                    </a:cubicBezTo>
                    <a:cubicBezTo>
                      <a:pt x="3657" y="16608"/>
                      <a:pt x="3642" y="16593"/>
                      <a:pt x="3627" y="16578"/>
                    </a:cubicBezTo>
                    <a:lnTo>
                      <a:pt x="3627" y="16578"/>
                    </a:lnTo>
                    <a:lnTo>
                      <a:pt x="3642" y="16593"/>
                    </a:lnTo>
                    <a:lnTo>
                      <a:pt x="3611" y="16547"/>
                    </a:lnTo>
                    <a:lnTo>
                      <a:pt x="3566" y="16486"/>
                    </a:lnTo>
                    <a:cubicBezTo>
                      <a:pt x="3566" y="16471"/>
                      <a:pt x="3551" y="16456"/>
                      <a:pt x="3551" y="16441"/>
                    </a:cubicBezTo>
                    <a:cubicBezTo>
                      <a:pt x="3520" y="16380"/>
                      <a:pt x="3474" y="16319"/>
                      <a:pt x="3444" y="16258"/>
                    </a:cubicBezTo>
                    <a:cubicBezTo>
                      <a:pt x="3398" y="16197"/>
                      <a:pt x="3352" y="16136"/>
                      <a:pt x="3307" y="16060"/>
                    </a:cubicBezTo>
                    <a:cubicBezTo>
                      <a:pt x="3231" y="15938"/>
                      <a:pt x="3154" y="15831"/>
                      <a:pt x="3063" y="15724"/>
                    </a:cubicBezTo>
                    <a:cubicBezTo>
                      <a:pt x="3017" y="15664"/>
                      <a:pt x="2972" y="15603"/>
                      <a:pt x="2926" y="15542"/>
                    </a:cubicBezTo>
                    <a:lnTo>
                      <a:pt x="2880" y="15496"/>
                    </a:lnTo>
                    <a:cubicBezTo>
                      <a:pt x="2850" y="15465"/>
                      <a:pt x="2819" y="15420"/>
                      <a:pt x="2804" y="15389"/>
                    </a:cubicBezTo>
                    <a:cubicBezTo>
                      <a:pt x="2789" y="15389"/>
                      <a:pt x="2789" y="15389"/>
                      <a:pt x="2789" y="15374"/>
                    </a:cubicBezTo>
                    <a:lnTo>
                      <a:pt x="2774" y="15374"/>
                    </a:lnTo>
                    <a:lnTo>
                      <a:pt x="2774" y="15359"/>
                    </a:lnTo>
                    <a:lnTo>
                      <a:pt x="2758" y="15359"/>
                    </a:lnTo>
                    <a:lnTo>
                      <a:pt x="2758" y="15344"/>
                    </a:lnTo>
                    <a:lnTo>
                      <a:pt x="2728" y="15298"/>
                    </a:lnTo>
                    <a:cubicBezTo>
                      <a:pt x="2636" y="15191"/>
                      <a:pt x="2560" y="15085"/>
                      <a:pt x="2484" y="14978"/>
                    </a:cubicBezTo>
                    <a:cubicBezTo>
                      <a:pt x="2408" y="14856"/>
                      <a:pt x="2332" y="14749"/>
                      <a:pt x="2255" y="14627"/>
                    </a:cubicBezTo>
                    <a:cubicBezTo>
                      <a:pt x="2179" y="14460"/>
                      <a:pt x="2088" y="14308"/>
                      <a:pt x="1996" y="14140"/>
                    </a:cubicBezTo>
                    <a:lnTo>
                      <a:pt x="1966" y="14064"/>
                    </a:lnTo>
                    <a:cubicBezTo>
                      <a:pt x="1920" y="13988"/>
                      <a:pt x="1875" y="13911"/>
                      <a:pt x="1829" y="13820"/>
                    </a:cubicBezTo>
                    <a:cubicBezTo>
                      <a:pt x="1798" y="13744"/>
                      <a:pt x="1753" y="13668"/>
                      <a:pt x="1707" y="13591"/>
                    </a:cubicBezTo>
                    <a:lnTo>
                      <a:pt x="1677" y="13531"/>
                    </a:lnTo>
                    <a:lnTo>
                      <a:pt x="1661" y="13485"/>
                    </a:lnTo>
                    <a:cubicBezTo>
                      <a:pt x="1570" y="13332"/>
                      <a:pt x="1478" y="13150"/>
                      <a:pt x="1387" y="12967"/>
                    </a:cubicBezTo>
                    <a:cubicBezTo>
                      <a:pt x="1296" y="12784"/>
                      <a:pt x="1189" y="12586"/>
                      <a:pt x="1082" y="12357"/>
                    </a:cubicBezTo>
                    <a:cubicBezTo>
                      <a:pt x="1037" y="12266"/>
                      <a:pt x="976" y="12159"/>
                      <a:pt x="930" y="12053"/>
                    </a:cubicBezTo>
                    <a:cubicBezTo>
                      <a:pt x="884" y="11961"/>
                      <a:pt x="839" y="11885"/>
                      <a:pt x="793" y="11794"/>
                    </a:cubicBezTo>
                    <a:lnTo>
                      <a:pt x="762" y="11763"/>
                    </a:lnTo>
                    <a:cubicBezTo>
                      <a:pt x="717" y="11672"/>
                      <a:pt x="671" y="11596"/>
                      <a:pt x="625" y="11504"/>
                    </a:cubicBezTo>
                    <a:lnTo>
                      <a:pt x="610" y="11489"/>
                    </a:lnTo>
                    <a:cubicBezTo>
                      <a:pt x="580" y="11443"/>
                      <a:pt x="564" y="11413"/>
                      <a:pt x="549" y="11382"/>
                    </a:cubicBezTo>
                    <a:lnTo>
                      <a:pt x="519" y="11352"/>
                    </a:lnTo>
                    <a:cubicBezTo>
                      <a:pt x="488" y="11306"/>
                      <a:pt x="473" y="11276"/>
                      <a:pt x="442" y="11245"/>
                    </a:cubicBezTo>
                    <a:lnTo>
                      <a:pt x="427" y="11215"/>
                    </a:lnTo>
                    <a:lnTo>
                      <a:pt x="397" y="11184"/>
                    </a:lnTo>
                    <a:lnTo>
                      <a:pt x="397" y="11169"/>
                    </a:lnTo>
                    <a:cubicBezTo>
                      <a:pt x="397" y="11154"/>
                      <a:pt x="381" y="11154"/>
                      <a:pt x="366" y="11138"/>
                    </a:cubicBezTo>
                    <a:cubicBezTo>
                      <a:pt x="366" y="11123"/>
                      <a:pt x="351" y="11123"/>
                      <a:pt x="351" y="11123"/>
                    </a:cubicBezTo>
                    <a:cubicBezTo>
                      <a:pt x="336" y="11123"/>
                      <a:pt x="336" y="11123"/>
                      <a:pt x="336" y="11138"/>
                    </a:cubicBezTo>
                    <a:cubicBezTo>
                      <a:pt x="321" y="11138"/>
                      <a:pt x="321" y="11138"/>
                      <a:pt x="336" y="11154"/>
                    </a:cubicBezTo>
                    <a:cubicBezTo>
                      <a:pt x="336" y="11169"/>
                      <a:pt x="351" y="11169"/>
                      <a:pt x="351" y="11184"/>
                    </a:cubicBezTo>
                    <a:lnTo>
                      <a:pt x="366" y="11215"/>
                    </a:lnTo>
                    <a:cubicBezTo>
                      <a:pt x="366" y="11230"/>
                      <a:pt x="381" y="11230"/>
                      <a:pt x="381" y="11245"/>
                    </a:cubicBezTo>
                    <a:cubicBezTo>
                      <a:pt x="397" y="11260"/>
                      <a:pt x="397" y="11276"/>
                      <a:pt x="397" y="11291"/>
                    </a:cubicBezTo>
                    <a:cubicBezTo>
                      <a:pt x="412" y="11306"/>
                      <a:pt x="427" y="11337"/>
                      <a:pt x="442" y="11352"/>
                    </a:cubicBezTo>
                    <a:lnTo>
                      <a:pt x="442" y="11382"/>
                    </a:lnTo>
                    <a:cubicBezTo>
                      <a:pt x="488" y="11504"/>
                      <a:pt x="534" y="11626"/>
                      <a:pt x="580" y="11748"/>
                    </a:cubicBezTo>
                    <a:cubicBezTo>
                      <a:pt x="610" y="11809"/>
                      <a:pt x="640" y="11885"/>
                      <a:pt x="671" y="11961"/>
                    </a:cubicBezTo>
                    <a:cubicBezTo>
                      <a:pt x="732" y="12144"/>
                      <a:pt x="808" y="12342"/>
                      <a:pt x="884" y="12525"/>
                    </a:cubicBezTo>
                    <a:lnTo>
                      <a:pt x="899" y="12555"/>
                    </a:lnTo>
                    <a:lnTo>
                      <a:pt x="899" y="12571"/>
                    </a:lnTo>
                    <a:lnTo>
                      <a:pt x="915" y="12586"/>
                    </a:lnTo>
                    <a:lnTo>
                      <a:pt x="930" y="12632"/>
                    </a:lnTo>
                    <a:lnTo>
                      <a:pt x="945" y="12662"/>
                    </a:lnTo>
                    <a:lnTo>
                      <a:pt x="960" y="12693"/>
                    </a:lnTo>
                    <a:lnTo>
                      <a:pt x="960" y="12708"/>
                    </a:lnTo>
                    <a:lnTo>
                      <a:pt x="960" y="12723"/>
                    </a:lnTo>
                    <a:lnTo>
                      <a:pt x="976" y="12723"/>
                    </a:lnTo>
                    <a:cubicBezTo>
                      <a:pt x="991" y="12769"/>
                      <a:pt x="1006" y="12814"/>
                      <a:pt x="1021" y="12845"/>
                    </a:cubicBezTo>
                    <a:cubicBezTo>
                      <a:pt x="1052" y="12891"/>
                      <a:pt x="1067" y="12952"/>
                      <a:pt x="1098" y="12997"/>
                    </a:cubicBezTo>
                    <a:lnTo>
                      <a:pt x="1113" y="13043"/>
                    </a:lnTo>
                    <a:cubicBezTo>
                      <a:pt x="1143" y="13119"/>
                      <a:pt x="1189" y="13211"/>
                      <a:pt x="1235" y="13302"/>
                    </a:cubicBezTo>
                    <a:cubicBezTo>
                      <a:pt x="1280" y="13393"/>
                      <a:pt x="1326" y="13500"/>
                      <a:pt x="1387" y="13607"/>
                    </a:cubicBezTo>
                    <a:cubicBezTo>
                      <a:pt x="1433" y="13683"/>
                      <a:pt x="1463" y="13759"/>
                      <a:pt x="1509" y="13835"/>
                    </a:cubicBezTo>
                    <a:lnTo>
                      <a:pt x="1539" y="13881"/>
                    </a:lnTo>
                    <a:cubicBezTo>
                      <a:pt x="1631" y="14064"/>
                      <a:pt x="1737" y="14247"/>
                      <a:pt x="1844" y="14429"/>
                    </a:cubicBezTo>
                    <a:cubicBezTo>
                      <a:pt x="1890" y="14521"/>
                      <a:pt x="1951" y="14627"/>
                      <a:pt x="2012" y="14719"/>
                    </a:cubicBezTo>
                    <a:cubicBezTo>
                      <a:pt x="2073" y="14826"/>
                      <a:pt x="2149" y="14917"/>
                      <a:pt x="2195" y="14993"/>
                    </a:cubicBezTo>
                    <a:cubicBezTo>
                      <a:pt x="2301" y="15130"/>
                      <a:pt x="2408" y="15267"/>
                      <a:pt x="2515" y="15389"/>
                    </a:cubicBezTo>
                    <a:cubicBezTo>
                      <a:pt x="2575" y="15465"/>
                      <a:pt x="2636" y="15542"/>
                      <a:pt x="2697" y="15618"/>
                    </a:cubicBezTo>
                    <a:cubicBezTo>
                      <a:pt x="2743" y="15679"/>
                      <a:pt x="2789" y="15724"/>
                      <a:pt x="2834" y="15785"/>
                    </a:cubicBezTo>
                    <a:cubicBezTo>
                      <a:pt x="2850" y="15816"/>
                      <a:pt x="2880" y="15846"/>
                      <a:pt x="2895" y="15877"/>
                    </a:cubicBezTo>
                    <a:cubicBezTo>
                      <a:pt x="2926" y="15923"/>
                      <a:pt x="2956" y="15968"/>
                      <a:pt x="2987" y="15999"/>
                    </a:cubicBezTo>
                    <a:cubicBezTo>
                      <a:pt x="3017" y="16029"/>
                      <a:pt x="3033" y="16060"/>
                      <a:pt x="3048" y="16090"/>
                    </a:cubicBezTo>
                    <a:cubicBezTo>
                      <a:pt x="3093" y="16151"/>
                      <a:pt x="3124" y="16197"/>
                      <a:pt x="3154" y="16242"/>
                    </a:cubicBezTo>
                    <a:cubicBezTo>
                      <a:pt x="3170" y="16258"/>
                      <a:pt x="3185" y="16273"/>
                      <a:pt x="3185" y="16303"/>
                    </a:cubicBezTo>
                    <a:cubicBezTo>
                      <a:pt x="3200" y="16319"/>
                      <a:pt x="3215" y="16349"/>
                      <a:pt x="3231" y="16364"/>
                    </a:cubicBezTo>
                    <a:cubicBezTo>
                      <a:pt x="3246" y="16380"/>
                      <a:pt x="3261" y="16395"/>
                      <a:pt x="3261" y="16410"/>
                    </a:cubicBezTo>
                    <a:lnTo>
                      <a:pt x="3292" y="16456"/>
                    </a:lnTo>
                    <a:lnTo>
                      <a:pt x="3337" y="16547"/>
                    </a:lnTo>
                    <a:cubicBezTo>
                      <a:pt x="3383" y="16639"/>
                      <a:pt x="3429" y="16715"/>
                      <a:pt x="3474" y="16791"/>
                    </a:cubicBezTo>
                    <a:lnTo>
                      <a:pt x="3505" y="16837"/>
                    </a:lnTo>
                    <a:cubicBezTo>
                      <a:pt x="3520" y="16867"/>
                      <a:pt x="3551" y="16898"/>
                      <a:pt x="3566" y="16928"/>
                    </a:cubicBezTo>
                    <a:cubicBezTo>
                      <a:pt x="3611" y="16989"/>
                      <a:pt x="3642" y="17050"/>
                      <a:pt x="3672" y="17096"/>
                    </a:cubicBezTo>
                    <a:cubicBezTo>
                      <a:pt x="3703" y="17126"/>
                      <a:pt x="3718" y="17157"/>
                      <a:pt x="3733" y="17187"/>
                    </a:cubicBezTo>
                    <a:cubicBezTo>
                      <a:pt x="3749" y="17202"/>
                      <a:pt x="3764" y="17218"/>
                      <a:pt x="3779" y="17248"/>
                    </a:cubicBezTo>
                    <a:cubicBezTo>
                      <a:pt x="3810" y="17279"/>
                      <a:pt x="3840" y="17324"/>
                      <a:pt x="3871" y="17355"/>
                    </a:cubicBezTo>
                    <a:lnTo>
                      <a:pt x="3871" y="17370"/>
                    </a:lnTo>
                    <a:cubicBezTo>
                      <a:pt x="3886" y="17385"/>
                      <a:pt x="3901" y="17400"/>
                      <a:pt x="3916" y="17416"/>
                    </a:cubicBezTo>
                    <a:lnTo>
                      <a:pt x="3931" y="17431"/>
                    </a:lnTo>
                    <a:cubicBezTo>
                      <a:pt x="3947" y="17446"/>
                      <a:pt x="3962" y="17461"/>
                      <a:pt x="3977" y="17477"/>
                    </a:cubicBezTo>
                    <a:cubicBezTo>
                      <a:pt x="4023" y="17522"/>
                      <a:pt x="4069" y="17568"/>
                      <a:pt x="4114" y="17614"/>
                    </a:cubicBezTo>
                    <a:cubicBezTo>
                      <a:pt x="4160" y="17659"/>
                      <a:pt x="4221" y="17705"/>
                      <a:pt x="4282" y="17766"/>
                    </a:cubicBezTo>
                    <a:cubicBezTo>
                      <a:pt x="4358" y="17812"/>
                      <a:pt x="4419" y="17873"/>
                      <a:pt x="4495" y="17918"/>
                    </a:cubicBezTo>
                    <a:cubicBezTo>
                      <a:pt x="4510" y="17934"/>
                      <a:pt x="4526" y="17949"/>
                      <a:pt x="4541" y="17949"/>
                    </a:cubicBezTo>
                    <a:cubicBezTo>
                      <a:pt x="4541" y="17964"/>
                      <a:pt x="4556" y="17964"/>
                      <a:pt x="4571" y="17979"/>
                    </a:cubicBezTo>
                    <a:cubicBezTo>
                      <a:pt x="4587" y="17995"/>
                      <a:pt x="4602" y="17995"/>
                      <a:pt x="4617" y="18010"/>
                    </a:cubicBezTo>
                    <a:cubicBezTo>
                      <a:pt x="4632" y="18025"/>
                      <a:pt x="4663" y="18040"/>
                      <a:pt x="4678" y="18056"/>
                    </a:cubicBezTo>
                    <a:cubicBezTo>
                      <a:pt x="4708" y="18086"/>
                      <a:pt x="4754" y="18117"/>
                      <a:pt x="4785" y="18147"/>
                    </a:cubicBezTo>
                    <a:cubicBezTo>
                      <a:pt x="4815" y="18162"/>
                      <a:pt x="4830" y="18193"/>
                      <a:pt x="4861" y="18208"/>
                    </a:cubicBezTo>
                    <a:lnTo>
                      <a:pt x="4876" y="18223"/>
                    </a:lnTo>
                    <a:lnTo>
                      <a:pt x="4876" y="18238"/>
                    </a:lnTo>
                    <a:cubicBezTo>
                      <a:pt x="4907" y="18254"/>
                      <a:pt x="4937" y="18284"/>
                      <a:pt x="4967" y="18315"/>
                    </a:cubicBezTo>
                    <a:cubicBezTo>
                      <a:pt x="4998" y="18360"/>
                      <a:pt x="5028" y="18391"/>
                      <a:pt x="5044" y="18421"/>
                    </a:cubicBezTo>
                    <a:cubicBezTo>
                      <a:pt x="5105" y="18497"/>
                      <a:pt x="5150" y="18574"/>
                      <a:pt x="5211" y="18650"/>
                    </a:cubicBezTo>
                    <a:cubicBezTo>
                      <a:pt x="5227" y="18665"/>
                      <a:pt x="5242" y="18695"/>
                      <a:pt x="5257" y="18726"/>
                    </a:cubicBezTo>
                    <a:cubicBezTo>
                      <a:pt x="5287" y="18756"/>
                      <a:pt x="5318" y="18787"/>
                      <a:pt x="5333" y="18833"/>
                    </a:cubicBezTo>
                    <a:cubicBezTo>
                      <a:pt x="5364" y="18863"/>
                      <a:pt x="5379" y="18909"/>
                      <a:pt x="5394" y="18939"/>
                    </a:cubicBezTo>
                    <a:cubicBezTo>
                      <a:pt x="5394" y="18939"/>
                      <a:pt x="5394" y="18924"/>
                      <a:pt x="5394" y="18924"/>
                    </a:cubicBezTo>
                    <a:lnTo>
                      <a:pt x="5409" y="18939"/>
                    </a:lnTo>
                    <a:lnTo>
                      <a:pt x="5425" y="18970"/>
                    </a:lnTo>
                    <a:lnTo>
                      <a:pt x="5440" y="19000"/>
                    </a:lnTo>
                    <a:lnTo>
                      <a:pt x="5455" y="19000"/>
                    </a:lnTo>
                    <a:lnTo>
                      <a:pt x="5455" y="19015"/>
                    </a:lnTo>
                    <a:lnTo>
                      <a:pt x="5562" y="19198"/>
                    </a:lnTo>
                    <a:lnTo>
                      <a:pt x="5607" y="19274"/>
                    </a:lnTo>
                    <a:lnTo>
                      <a:pt x="5623" y="19305"/>
                    </a:lnTo>
                    <a:cubicBezTo>
                      <a:pt x="5668" y="19396"/>
                      <a:pt x="5714" y="19473"/>
                      <a:pt x="5775" y="19533"/>
                    </a:cubicBezTo>
                    <a:cubicBezTo>
                      <a:pt x="5805" y="19594"/>
                      <a:pt x="5836" y="19625"/>
                      <a:pt x="5866" y="19671"/>
                    </a:cubicBezTo>
                    <a:cubicBezTo>
                      <a:pt x="5882" y="19686"/>
                      <a:pt x="5897" y="19701"/>
                      <a:pt x="5912" y="19716"/>
                    </a:cubicBezTo>
                    <a:lnTo>
                      <a:pt x="5973" y="19777"/>
                    </a:lnTo>
                    <a:cubicBezTo>
                      <a:pt x="6004" y="19823"/>
                      <a:pt x="6034" y="19853"/>
                      <a:pt x="6064" y="19884"/>
                    </a:cubicBezTo>
                    <a:cubicBezTo>
                      <a:pt x="6110" y="19930"/>
                      <a:pt x="6141" y="19960"/>
                      <a:pt x="6186" y="19991"/>
                    </a:cubicBezTo>
                    <a:lnTo>
                      <a:pt x="6202" y="20021"/>
                    </a:lnTo>
                    <a:cubicBezTo>
                      <a:pt x="6323" y="20128"/>
                      <a:pt x="6415" y="20250"/>
                      <a:pt x="6522" y="20371"/>
                    </a:cubicBezTo>
                    <a:cubicBezTo>
                      <a:pt x="6552" y="20387"/>
                      <a:pt x="6567" y="20417"/>
                      <a:pt x="6598" y="20448"/>
                    </a:cubicBezTo>
                    <a:cubicBezTo>
                      <a:pt x="6552" y="20417"/>
                      <a:pt x="6506" y="20371"/>
                      <a:pt x="6445" y="20341"/>
                    </a:cubicBezTo>
                    <a:cubicBezTo>
                      <a:pt x="6369" y="20265"/>
                      <a:pt x="6278" y="20219"/>
                      <a:pt x="6186" y="20143"/>
                    </a:cubicBezTo>
                    <a:cubicBezTo>
                      <a:pt x="6156" y="20128"/>
                      <a:pt x="6125" y="20112"/>
                      <a:pt x="6080" y="20097"/>
                    </a:cubicBezTo>
                    <a:cubicBezTo>
                      <a:pt x="6080" y="20082"/>
                      <a:pt x="6064" y="20067"/>
                      <a:pt x="6049" y="20067"/>
                    </a:cubicBezTo>
                    <a:cubicBezTo>
                      <a:pt x="6004" y="20036"/>
                      <a:pt x="5958" y="20021"/>
                      <a:pt x="5927" y="20006"/>
                    </a:cubicBezTo>
                    <a:lnTo>
                      <a:pt x="5897" y="19991"/>
                    </a:lnTo>
                    <a:cubicBezTo>
                      <a:pt x="5805" y="19930"/>
                      <a:pt x="5714" y="19899"/>
                      <a:pt x="5638" y="19853"/>
                    </a:cubicBezTo>
                    <a:cubicBezTo>
                      <a:pt x="5409" y="19747"/>
                      <a:pt x="5227" y="19655"/>
                      <a:pt x="5044" y="19594"/>
                    </a:cubicBezTo>
                    <a:cubicBezTo>
                      <a:pt x="5028" y="19579"/>
                      <a:pt x="4998" y="19564"/>
                      <a:pt x="4967" y="19564"/>
                    </a:cubicBezTo>
                    <a:cubicBezTo>
                      <a:pt x="4891" y="19533"/>
                      <a:pt x="4800" y="19503"/>
                      <a:pt x="4724" y="19457"/>
                    </a:cubicBezTo>
                    <a:cubicBezTo>
                      <a:pt x="4708" y="19442"/>
                      <a:pt x="4693" y="19442"/>
                      <a:pt x="4678" y="19427"/>
                    </a:cubicBezTo>
                    <a:cubicBezTo>
                      <a:pt x="4632" y="19412"/>
                      <a:pt x="4602" y="19396"/>
                      <a:pt x="4571" y="19381"/>
                    </a:cubicBezTo>
                    <a:lnTo>
                      <a:pt x="4495" y="19335"/>
                    </a:lnTo>
                    <a:lnTo>
                      <a:pt x="4419" y="19305"/>
                    </a:lnTo>
                    <a:cubicBezTo>
                      <a:pt x="4358" y="19259"/>
                      <a:pt x="4312" y="19229"/>
                      <a:pt x="4267" y="19198"/>
                    </a:cubicBezTo>
                    <a:cubicBezTo>
                      <a:pt x="4221" y="19183"/>
                      <a:pt x="4190" y="19153"/>
                      <a:pt x="4160" y="19122"/>
                    </a:cubicBezTo>
                    <a:lnTo>
                      <a:pt x="4130" y="19107"/>
                    </a:lnTo>
                    <a:lnTo>
                      <a:pt x="4053" y="19046"/>
                    </a:lnTo>
                    <a:lnTo>
                      <a:pt x="3977" y="18985"/>
                    </a:lnTo>
                    <a:cubicBezTo>
                      <a:pt x="3947" y="18954"/>
                      <a:pt x="3916" y="18924"/>
                      <a:pt x="3886" y="18894"/>
                    </a:cubicBezTo>
                    <a:cubicBezTo>
                      <a:pt x="3871" y="18878"/>
                      <a:pt x="3855" y="18863"/>
                      <a:pt x="3840" y="18863"/>
                    </a:cubicBezTo>
                    <a:cubicBezTo>
                      <a:pt x="3749" y="18756"/>
                      <a:pt x="3642" y="18650"/>
                      <a:pt x="3551" y="18528"/>
                    </a:cubicBezTo>
                    <a:lnTo>
                      <a:pt x="3459" y="18436"/>
                    </a:lnTo>
                    <a:cubicBezTo>
                      <a:pt x="3444" y="18406"/>
                      <a:pt x="3429" y="18391"/>
                      <a:pt x="3413" y="18376"/>
                    </a:cubicBezTo>
                    <a:cubicBezTo>
                      <a:pt x="3352" y="18284"/>
                      <a:pt x="3276" y="18193"/>
                      <a:pt x="3215" y="18101"/>
                    </a:cubicBezTo>
                    <a:cubicBezTo>
                      <a:pt x="3170" y="18040"/>
                      <a:pt x="3124" y="17979"/>
                      <a:pt x="3078" y="17918"/>
                    </a:cubicBezTo>
                    <a:cubicBezTo>
                      <a:pt x="2987" y="17797"/>
                      <a:pt x="2880" y="17675"/>
                      <a:pt x="2789" y="17553"/>
                    </a:cubicBezTo>
                    <a:lnTo>
                      <a:pt x="2713" y="17461"/>
                    </a:lnTo>
                    <a:cubicBezTo>
                      <a:pt x="2560" y="17263"/>
                      <a:pt x="2423" y="17050"/>
                      <a:pt x="2286" y="16852"/>
                    </a:cubicBezTo>
                    <a:cubicBezTo>
                      <a:pt x="2210" y="16745"/>
                      <a:pt x="2134" y="16654"/>
                      <a:pt x="2073" y="16547"/>
                    </a:cubicBezTo>
                    <a:cubicBezTo>
                      <a:pt x="1966" y="16395"/>
                      <a:pt x="1844" y="16242"/>
                      <a:pt x="1722" y="16075"/>
                    </a:cubicBezTo>
                    <a:cubicBezTo>
                      <a:pt x="1600" y="15907"/>
                      <a:pt x="1494" y="15755"/>
                      <a:pt x="1418" y="15618"/>
                    </a:cubicBezTo>
                    <a:cubicBezTo>
                      <a:pt x="1341" y="15496"/>
                      <a:pt x="1280" y="15374"/>
                      <a:pt x="1204" y="15252"/>
                    </a:cubicBezTo>
                    <a:cubicBezTo>
                      <a:pt x="1159" y="15146"/>
                      <a:pt x="1113" y="15039"/>
                      <a:pt x="1067" y="14932"/>
                    </a:cubicBezTo>
                    <a:lnTo>
                      <a:pt x="1037" y="14887"/>
                    </a:lnTo>
                    <a:lnTo>
                      <a:pt x="1021" y="14826"/>
                    </a:lnTo>
                    <a:cubicBezTo>
                      <a:pt x="976" y="14719"/>
                      <a:pt x="930" y="14612"/>
                      <a:pt x="884" y="14506"/>
                    </a:cubicBezTo>
                    <a:cubicBezTo>
                      <a:pt x="869" y="14429"/>
                      <a:pt x="839" y="14368"/>
                      <a:pt x="808" y="14292"/>
                    </a:cubicBezTo>
                    <a:cubicBezTo>
                      <a:pt x="793" y="14216"/>
                      <a:pt x="762" y="14140"/>
                      <a:pt x="732" y="14049"/>
                    </a:cubicBezTo>
                    <a:lnTo>
                      <a:pt x="717" y="14003"/>
                    </a:lnTo>
                    <a:cubicBezTo>
                      <a:pt x="640" y="13729"/>
                      <a:pt x="549" y="13454"/>
                      <a:pt x="473" y="13165"/>
                    </a:cubicBezTo>
                    <a:cubicBezTo>
                      <a:pt x="412" y="12967"/>
                      <a:pt x="366" y="12784"/>
                      <a:pt x="336" y="12616"/>
                    </a:cubicBezTo>
                    <a:cubicBezTo>
                      <a:pt x="305" y="12479"/>
                      <a:pt x="275" y="12327"/>
                      <a:pt x="244" y="12190"/>
                    </a:cubicBezTo>
                    <a:cubicBezTo>
                      <a:pt x="244" y="12144"/>
                      <a:pt x="244" y="12114"/>
                      <a:pt x="229" y="12068"/>
                    </a:cubicBezTo>
                    <a:lnTo>
                      <a:pt x="229" y="12083"/>
                    </a:lnTo>
                    <a:cubicBezTo>
                      <a:pt x="229" y="12037"/>
                      <a:pt x="214" y="11992"/>
                      <a:pt x="214" y="11946"/>
                    </a:cubicBezTo>
                    <a:lnTo>
                      <a:pt x="199" y="11870"/>
                    </a:lnTo>
                    <a:cubicBezTo>
                      <a:pt x="183" y="11733"/>
                      <a:pt x="168" y="11580"/>
                      <a:pt x="168" y="11413"/>
                    </a:cubicBezTo>
                    <a:cubicBezTo>
                      <a:pt x="168" y="11367"/>
                      <a:pt x="168" y="11321"/>
                      <a:pt x="183" y="11260"/>
                    </a:cubicBezTo>
                    <a:cubicBezTo>
                      <a:pt x="183" y="11245"/>
                      <a:pt x="183" y="11230"/>
                      <a:pt x="183" y="11215"/>
                    </a:cubicBezTo>
                    <a:cubicBezTo>
                      <a:pt x="199" y="11184"/>
                      <a:pt x="199" y="11169"/>
                      <a:pt x="214" y="11138"/>
                    </a:cubicBezTo>
                    <a:lnTo>
                      <a:pt x="214" y="11123"/>
                    </a:lnTo>
                    <a:lnTo>
                      <a:pt x="229" y="11123"/>
                    </a:lnTo>
                    <a:lnTo>
                      <a:pt x="229" y="11108"/>
                    </a:lnTo>
                    <a:lnTo>
                      <a:pt x="244" y="11093"/>
                    </a:lnTo>
                    <a:lnTo>
                      <a:pt x="260" y="11078"/>
                    </a:lnTo>
                    <a:close/>
                    <a:moveTo>
                      <a:pt x="9797" y="11260"/>
                    </a:moveTo>
                    <a:lnTo>
                      <a:pt x="9797" y="11260"/>
                    </a:lnTo>
                    <a:cubicBezTo>
                      <a:pt x="9828" y="11291"/>
                      <a:pt x="9843" y="11321"/>
                      <a:pt x="9858" y="11367"/>
                    </a:cubicBezTo>
                    <a:cubicBezTo>
                      <a:pt x="9873" y="11397"/>
                      <a:pt x="9889" y="11428"/>
                      <a:pt x="9904" y="11458"/>
                    </a:cubicBezTo>
                    <a:cubicBezTo>
                      <a:pt x="9904" y="11474"/>
                      <a:pt x="9904" y="11489"/>
                      <a:pt x="9904" y="11489"/>
                    </a:cubicBezTo>
                    <a:cubicBezTo>
                      <a:pt x="9919" y="11596"/>
                      <a:pt x="9965" y="11687"/>
                      <a:pt x="10026" y="11763"/>
                    </a:cubicBezTo>
                    <a:cubicBezTo>
                      <a:pt x="10072" y="11824"/>
                      <a:pt x="10132" y="11900"/>
                      <a:pt x="10193" y="11961"/>
                    </a:cubicBezTo>
                    <a:cubicBezTo>
                      <a:pt x="10254" y="12022"/>
                      <a:pt x="10300" y="12083"/>
                      <a:pt x="10361" y="12159"/>
                    </a:cubicBezTo>
                    <a:cubicBezTo>
                      <a:pt x="10366" y="12164"/>
                      <a:pt x="10371" y="12169"/>
                      <a:pt x="10376" y="12175"/>
                    </a:cubicBezTo>
                    <a:cubicBezTo>
                      <a:pt x="10376" y="12190"/>
                      <a:pt x="10391" y="12205"/>
                      <a:pt x="10391" y="12220"/>
                    </a:cubicBezTo>
                    <a:cubicBezTo>
                      <a:pt x="10391" y="12220"/>
                      <a:pt x="10391" y="12205"/>
                      <a:pt x="10391" y="12205"/>
                    </a:cubicBezTo>
                    <a:cubicBezTo>
                      <a:pt x="10391" y="12220"/>
                      <a:pt x="10407" y="12220"/>
                      <a:pt x="10407" y="12235"/>
                    </a:cubicBezTo>
                    <a:cubicBezTo>
                      <a:pt x="10407" y="12235"/>
                      <a:pt x="10407" y="12235"/>
                      <a:pt x="10407" y="12251"/>
                    </a:cubicBezTo>
                    <a:cubicBezTo>
                      <a:pt x="10422" y="12251"/>
                      <a:pt x="10422" y="12266"/>
                      <a:pt x="10422" y="12266"/>
                    </a:cubicBezTo>
                    <a:cubicBezTo>
                      <a:pt x="10437" y="12296"/>
                      <a:pt x="10452" y="12312"/>
                      <a:pt x="10468" y="12342"/>
                    </a:cubicBezTo>
                    <a:cubicBezTo>
                      <a:pt x="10468" y="12342"/>
                      <a:pt x="10468" y="12357"/>
                      <a:pt x="10468" y="12357"/>
                    </a:cubicBezTo>
                    <a:cubicBezTo>
                      <a:pt x="10483" y="12388"/>
                      <a:pt x="10498" y="12403"/>
                      <a:pt x="10529" y="12434"/>
                    </a:cubicBezTo>
                    <a:lnTo>
                      <a:pt x="10529" y="12434"/>
                    </a:lnTo>
                    <a:lnTo>
                      <a:pt x="10513" y="12418"/>
                    </a:lnTo>
                    <a:lnTo>
                      <a:pt x="10513" y="12418"/>
                    </a:lnTo>
                    <a:cubicBezTo>
                      <a:pt x="10513" y="12434"/>
                      <a:pt x="10529" y="12434"/>
                      <a:pt x="10529" y="12449"/>
                    </a:cubicBezTo>
                    <a:cubicBezTo>
                      <a:pt x="10559" y="12479"/>
                      <a:pt x="10574" y="12525"/>
                      <a:pt x="10605" y="12571"/>
                    </a:cubicBezTo>
                    <a:cubicBezTo>
                      <a:pt x="10650" y="12647"/>
                      <a:pt x="10696" y="12723"/>
                      <a:pt x="10742" y="12799"/>
                    </a:cubicBezTo>
                    <a:cubicBezTo>
                      <a:pt x="10803" y="12875"/>
                      <a:pt x="10849" y="12952"/>
                      <a:pt x="10894" y="13028"/>
                    </a:cubicBezTo>
                    <a:cubicBezTo>
                      <a:pt x="10925" y="13058"/>
                      <a:pt x="10940" y="13089"/>
                      <a:pt x="10970" y="13119"/>
                    </a:cubicBezTo>
                    <a:cubicBezTo>
                      <a:pt x="11001" y="13165"/>
                      <a:pt x="11031" y="13195"/>
                      <a:pt x="11077" y="13241"/>
                    </a:cubicBezTo>
                    <a:cubicBezTo>
                      <a:pt x="11123" y="13302"/>
                      <a:pt x="11184" y="13378"/>
                      <a:pt x="11229" y="13439"/>
                    </a:cubicBezTo>
                    <a:cubicBezTo>
                      <a:pt x="11290" y="13515"/>
                      <a:pt x="11351" y="13607"/>
                      <a:pt x="11412" y="13698"/>
                    </a:cubicBezTo>
                    <a:cubicBezTo>
                      <a:pt x="11428" y="13729"/>
                      <a:pt x="11443" y="13744"/>
                      <a:pt x="11458" y="13774"/>
                    </a:cubicBezTo>
                    <a:cubicBezTo>
                      <a:pt x="11443" y="13759"/>
                      <a:pt x="11428" y="13759"/>
                      <a:pt x="11412" y="13744"/>
                    </a:cubicBezTo>
                    <a:cubicBezTo>
                      <a:pt x="11351" y="13698"/>
                      <a:pt x="11306" y="13652"/>
                      <a:pt x="11245" y="13607"/>
                    </a:cubicBezTo>
                    <a:cubicBezTo>
                      <a:pt x="11214" y="13576"/>
                      <a:pt x="11184" y="13546"/>
                      <a:pt x="11153" y="13531"/>
                    </a:cubicBezTo>
                    <a:cubicBezTo>
                      <a:pt x="11138" y="13515"/>
                      <a:pt x="11108" y="13485"/>
                      <a:pt x="11092" y="13470"/>
                    </a:cubicBezTo>
                    <a:cubicBezTo>
                      <a:pt x="11077" y="13454"/>
                      <a:pt x="11062" y="13454"/>
                      <a:pt x="11031" y="13439"/>
                    </a:cubicBezTo>
                    <a:cubicBezTo>
                      <a:pt x="11031" y="13424"/>
                      <a:pt x="11001" y="13409"/>
                      <a:pt x="10986" y="13393"/>
                    </a:cubicBezTo>
                    <a:cubicBezTo>
                      <a:pt x="10970" y="13378"/>
                      <a:pt x="10955" y="13378"/>
                      <a:pt x="10940" y="13363"/>
                    </a:cubicBezTo>
                    <a:cubicBezTo>
                      <a:pt x="10925" y="13348"/>
                      <a:pt x="10894" y="13332"/>
                      <a:pt x="10879" y="13317"/>
                    </a:cubicBezTo>
                    <a:lnTo>
                      <a:pt x="10818" y="13271"/>
                    </a:lnTo>
                    <a:cubicBezTo>
                      <a:pt x="10742" y="13226"/>
                      <a:pt x="10666" y="13180"/>
                      <a:pt x="10590" y="13134"/>
                    </a:cubicBezTo>
                    <a:cubicBezTo>
                      <a:pt x="10513" y="13104"/>
                      <a:pt x="10437" y="13058"/>
                      <a:pt x="10361" y="13012"/>
                    </a:cubicBezTo>
                    <a:cubicBezTo>
                      <a:pt x="10331" y="12997"/>
                      <a:pt x="10315" y="12997"/>
                      <a:pt x="10285" y="12982"/>
                    </a:cubicBezTo>
                    <a:cubicBezTo>
                      <a:pt x="10285" y="12982"/>
                      <a:pt x="10285" y="12967"/>
                      <a:pt x="10285" y="12967"/>
                    </a:cubicBezTo>
                    <a:cubicBezTo>
                      <a:pt x="10315" y="12952"/>
                      <a:pt x="10331" y="12921"/>
                      <a:pt x="10346" y="12875"/>
                    </a:cubicBezTo>
                    <a:cubicBezTo>
                      <a:pt x="10346" y="12799"/>
                      <a:pt x="10285" y="12738"/>
                      <a:pt x="10224" y="12738"/>
                    </a:cubicBezTo>
                    <a:cubicBezTo>
                      <a:pt x="10216" y="12737"/>
                      <a:pt x="10208" y="12736"/>
                      <a:pt x="10201" y="12736"/>
                    </a:cubicBezTo>
                    <a:cubicBezTo>
                      <a:pt x="10135" y="12736"/>
                      <a:pt x="10085" y="12792"/>
                      <a:pt x="10072" y="12860"/>
                    </a:cubicBezTo>
                    <a:cubicBezTo>
                      <a:pt x="10072" y="12921"/>
                      <a:pt x="10117" y="12982"/>
                      <a:pt x="10193" y="12997"/>
                    </a:cubicBezTo>
                    <a:cubicBezTo>
                      <a:pt x="10193" y="12997"/>
                      <a:pt x="10193" y="12997"/>
                      <a:pt x="10193" y="13012"/>
                    </a:cubicBezTo>
                    <a:cubicBezTo>
                      <a:pt x="10239" y="13028"/>
                      <a:pt x="10270" y="13058"/>
                      <a:pt x="10315" y="13073"/>
                    </a:cubicBezTo>
                    <a:cubicBezTo>
                      <a:pt x="10346" y="13104"/>
                      <a:pt x="10376" y="13119"/>
                      <a:pt x="10407" y="13150"/>
                    </a:cubicBezTo>
                    <a:cubicBezTo>
                      <a:pt x="10483" y="13180"/>
                      <a:pt x="10544" y="13226"/>
                      <a:pt x="10605" y="13271"/>
                    </a:cubicBezTo>
                    <a:cubicBezTo>
                      <a:pt x="10650" y="13302"/>
                      <a:pt x="10696" y="13332"/>
                      <a:pt x="10727" y="13348"/>
                    </a:cubicBezTo>
                    <a:cubicBezTo>
                      <a:pt x="10757" y="13378"/>
                      <a:pt x="10788" y="13393"/>
                      <a:pt x="10818" y="13409"/>
                    </a:cubicBezTo>
                    <a:cubicBezTo>
                      <a:pt x="10849" y="13424"/>
                      <a:pt x="10864" y="13439"/>
                      <a:pt x="10894" y="13454"/>
                    </a:cubicBezTo>
                    <a:cubicBezTo>
                      <a:pt x="10910" y="13470"/>
                      <a:pt x="10925" y="13470"/>
                      <a:pt x="10940" y="13485"/>
                    </a:cubicBezTo>
                    <a:cubicBezTo>
                      <a:pt x="10970" y="13500"/>
                      <a:pt x="11001" y="13531"/>
                      <a:pt x="11031" y="13546"/>
                    </a:cubicBezTo>
                    <a:cubicBezTo>
                      <a:pt x="11077" y="13591"/>
                      <a:pt x="11123" y="13622"/>
                      <a:pt x="11169" y="13652"/>
                    </a:cubicBezTo>
                    <a:cubicBezTo>
                      <a:pt x="11214" y="13683"/>
                      <a:pt x="11260" y="13713"/>
                      <a:pt x="11306" y="13744"/>
                    </a:cubicBezTo>
                    <a:lnTo>
                      <a:pt x="11428" y="13835"/>
                    </a:lnTo>
                    <a:cubicBezTo>
                      <a:pt x="11458" y="13850"/>
                      <a:pt x="11488" y="13866"/>
                      <a:pt x="11519" y="13896"/>
                    </a:cubicBezTo>
                    <a:cubicBezTo>
                      <a:pt x="11519" y="13896"/>
                      <a:pt x="11534" y="13911"/>
                      <a:pt x="11549" y="13911"/>
                    </a:cubicBezTo>
                    <a:cubicBezTo>
                      <a:pt x="11595" y="14003"/>
                      <a:pt x="11656" y="14079"/>
                      <a:pt x="11702" y="14155"/>
                    </a:cubicBezTo>
                    <a:cubicBezTo>
                      <a:pt x="11747" y="14231"/>
                      <a:pt x="11793" y="14292"/>
                      <a:pt x="11854" y="14353"/>
                    </a:cubicBezTo>
                    <a:cubicBezTo>
                      <a:pt x="11900" y="14429"/>
                      <a:pt x="11961" y="14506"/>
                      <a:pt x="12022" y="14567"/>
                    </a:cubicBezTo>
                    <a:cubicBezTo>
                      <a:pt x="12067" y="14643"/>
                      <a:pt x="12128" y="14704"/>
                      <a:pt x="12159" y="14765"/>
                    </a:cubicBezTo>
                    <a:cubicBezTo>
                      <a:pt x="12189" y="14795"/>
                      <a:pt x="12205" y="14841"/>
                      <a:pt x="12235" y="14871"/>
                    </a:cubicBezTo>
                    <a:cubicBezTo>
                      <a:pt x="12250" y="14932"/>
                      <a:pt x="12266" y="14993"/>
                      <a:pt x="12296" y="15054"/>
                    </a:cubicBezTo>
                    <a:cubicBezTo>
                      <a:pt x="12372" y="15283"/>
                      <a:pt x="12464" y="15526"/>
                      <a:pt x="12540" y="15755"/>
                    </a:cubicBezTo>
                    <a:cubicBezTo>
                      <a:pt x="12585" y="15862"/>
                      <a:pt x="12616" y="15983"/>
                      <a:pt x="12662" y="16105"/>
                    </a:cubicBezTo>
                    <a:cubicBezTo>
                      <a:pt x="12662" y="16136"/>
                      <a:pt x="12677" y="16166"/>
                      <a:pt x="12677" y="16182"/>
                    </a:cubicBezTo>
                    <a:cubicBezTo>
                      <a:pt x="12677" y="16517"/>
                      <a:pt x="12677" y="16852"/>
                      <a:pt x="12692" y="17187"/>
                    </a:cubicBezTo>
                    <a:cubicBezTo>
                      <a:pt x="12692" y="17477"/>
                      <a:pt x="12692" y="17766"/>
                      <a:pt x="12677" y="18056"/>
                    </a:cubicBezTo>
                    <a:cubicBezTo>
                      <a:pt x="12677" y="18360"/>
                      <a:pt x="12677" y="18650"/>
                      <a:pt x="12677" y="18939"/>
                    </a:cubicBezTo>
                    <a:cubicBezTo>
                      <a:pt x="12677" y="19122"/>
                      <a:pt x="12677" y="19290"/>
                      <a:pt x="12677" y="19457"/>
                    </a:cubicBezTo>
                    <a:lnTo>
                      <a:pt x="12677" y="19473"/>
                    </a:lnTo>
                    <a:lnTo>
                      <a:pt x="12677" y="19488"/>
                    </a:lnTo>
                    <a:cubicBezTo>
                      <a:pt x="12677" y="19625"/>
                      <a:pt x="12677" y="19762"/>
                      <a:pt x="12677" y="19899"/>
                    </a:cubicBezTo>
                    <a:cubicBezTo>
                      <a:pt x="12677" y="20204"/>
                      <a:pt x="12662" y="20493"/>
                      <a:pt x="12646" y="20798"/>
                    </a:cubicBezTo>
                    <a:cubicBezTo>
                      <a:pt x="12616" y="21088"/>
                      <a:pt x="12601" y="21377"/>
                      <a:pt x="12601" y="21666"/>
                    </a:cubicBezTo>
                    <a:cubicBezTo>
                      <a:pt x="12601" y="21743"/>
                      <a:pt x="12601" y="21804"/>
                      <a:pt x="12601" y="21865"/>
                    </a:cubicBezTo>
                    <a:cubicBezTo>
                      <a:pt x="12585" y="21804"/>
                      <a:pt x="12570" y="21727"/>
                      <a:pt x="12555" y="21666"/>
                    </a:cubicBezTo>
                    <a:cubicBezTo>
                      <a:pt x="12555" y="21621"/>
                      <a:pt x="12540" y="21575"/>
                      <a:pt x="12525" y="21514"/>
                    </a:cubicBezTo>
                    <a:cubicBezTo>
                      <a:pt x="12509" y="21468"/>
                      <a:pt x="12494" y="21423"/>
                      <a:pt x="12494" y="21377"/>
                    </a:cubicBezTo>
                    <a:cubicBezTo>
                      <a:pt x="12464" y="21301"/>
                      <a:pt x="12448" y="21240"/>
                      <a:pt x="12433" y="21164"/>
                    </a:cubicBezTo>
                    <a:cubicBezTo>
                      <a:pt x="12418" y="21118"/>
                      <a:pt x="12403" y="21072"/>
                      <a:pt x="12387" y="21027"/>
                    </a:cubicBezTo>
                    <a:cubicBezTo>
                      <a:pt x="12372" y="20981"/>
                      <a:pt x="12357" y="20935"/>
                      <a:pt x="12342" y="20889"/>
                    </a:cubicBezTo>
                    <a:cubicBezTo>
                      <a:pt x="12311" y="20829"/>
                      <a:pt x="12281" y="20752"/>
                      <a:pt x="12266" y="20691"/>
                    </a:cubicBezTo>
                    <a:cubicBezTo>
                      <a:pt x="12220" y="20585"/>
                      <a:pt x="12174" y="20478"/>
                      <a:pt x="12128" y="20371"/>
                    </a:cubicBezTo>
                    <a:cubicBezTo>
                      <a:pt x="12083" y="20265"/>
                      <a:pt x="12037" y="20158"/>
                      <a:pt x="11991" y="20051"/>
                    </a:cubicBezTo>
                    <a:cubicBezTo>
                      <a:pt x="11946" y="19945"/>
                      <a:pt x="11885" y="19838"/>
                      <a:pt x="11839" y="19732"/>
                    </a:cubicBezTo>
                    <a:cubicBezTo>
                      <a:pt x="11793" y="19640"/>
                      <a:pt x="11732" y="19533"/>
                      <a:pt x="11687" y="19427"/>
                    </a:cubicBezTo>
                    <a:cubicBezTo>
                      <a:pt x="11641" y="19366"/>
                      <a:pt x="11610" y="19290"/>
                      <a:pt x="11565" y="19213"/>
                    </a:cubicBezTo>
                    <a:cubicBezTo>
                      <a:pt x="11565" y="19213"/>
                      <a:pt x="11565" y="19213"/>
                      <a:pt x="11565" y="19198"/>
                    </a:cubicBezTo>
                    <a:lnTo>
                      <a:pt x="11565" y="19183"/>
                    </a:lnTo>
                    <a:cubicBezTo>
                      <a:pt x="11580" y="19183"/>
                      <a:pt x="11580" y="19168"/>
                      <a:pt x="11580" y="19168"/>
                    </a:cubicBezTo>
                    <a:cubicBezTo>
                      <a:pt x="11580" y="19107"/>
                      <a:pt x="11595" y="19046"/>
                      <a:pt x="11595" y="18985"/>
                    </a:cubicBezTo>
                    <a:lnTo>
                      <a:pt x="11626" y="18833"/>
                    </a:lnTo>
                    <a:cubicBezTo>
                      <a:pt x="11641" y="18711"/>
                      <a:pt x="11641" y="18604"/>
                      <a:pt x="11641" y="18497"/>
                    </a:cubicBezTo>
                    <a:cubicBezTo>
                      <a:pt x="11641" y="18376"/>
                      <a:pt x="11641" y="18254"/>
                      <a:pt x="11626" y="18132"/>
                    </a:cubicBezTo>
                    <a:cubicBezTo>
                      <a:pt x="11626" y="18025"/>
                      <a:pt x="11610" y="17918"/>
                      <a:pt x="11595" y="17812"/>
                    </a:cubicBezTo>
                    <a:cubicBezTo>
                      <a:pt x="11565" y="17598"/>
                      <a:pt x="11534" y="17400"/>
                      <a:pt x="11473" y="17202"/>
                    </a:cubicBezTo>
                    <a:cubicBezTo>
                      <a:pt x="11428" y="17004"/>
                      <a:pt x="11367" y="16821"/>
                      <a:pt x="11290" y="16639"/>
                    </a:cubicBezTo>
                    <a:cubicBezTo>
                      <a:pt x="11275" y="16608"/>
                      <a:pt x="11260" y="16578"/>
                      <a:pt x="11245" y="16532"/>
                    </a:cubicBezTo>
                    <a:cubicBezTo>
                      <a:pt x="11245" y="16547"/>
                      <a:pt x="11245" y="16547"/>
                      <a:pt x="11245" y="16547"/>
                    </a:cubicBezTo>
                    <a:cubicBezTo>
                      <a:pt x="11123" y="16273"/>
                      <a:pt x="11001" y="15999"/>
                      <a:pt x="10849" y="15740"/>
                    </a:cubicBezTo>
                    <a:cubicBezTo>
                      <a:pt x="10833" y="15724"/>
                      <a:pt x="10833" y="15709"/>
                      <a:pt x="10818" y="15694"/>
                    </a:cubicBezTo>
                    <a:cubicBezTo>
                      <a:pt x="10818" y="15694"/>
                      <a:pt x="10818" y="15694"/>
                      <a:pt x="10818" y="15709"/>
                    </a:cubicBezTo>
                    <a:cubicBezTo>
                      <a:pt x="10818" y="15694"/>
                      <a:pt x="10803" y="15694"/>
                      <a:pt x="10803" y="15679"/>
                    </a:cubicBezTo>
                    <a:cubicBezTo>
                      <a:pt x="10742" y="15587"/>
                      <a:pt x="10681" y="15481"/>
                      <a:pt x="10620" y="15389"/>
                    </a:cubicBezTo>
                    <a:cubicBezTo>
                      <a:pt x="10559" y="15298"/>
                      <a:pt x="10483" y="15222"/>
                      <a:pt x="10407" y="15130"/>
                    </a:cubicBezTo>
                    <a:cubicBezTo>
                      <a:pt x="10315" y="15054"/>
                      <a:pt x="10224" y="14978"/>
                      <a:pt x="10148" y="14902"/>
                    </a:cubicBezTo>
                    <a:cubicBezTo>
                      <a:pt x="10102" y="14856"/>
                      <a:pt x="10056" y="14826"/>
                      <a:pt x="10011" y="14795"/>
                    </a:cubicBezTo>
                    <a:cubicBezTo>
                      <a:pt x="9965" y="14765"/>
                      <a:pt x="9919" y="14734"/>
                      <a:pt x="9873" y="14704"/>
                    </a:cubicBezTo>
                    <a:cubicBezTo>
                      <a:pt x="9782" y="14658"/>
                      <a:pt x="9706" y="14612"/>
                      <a:pt x="9614" y="14567"/>
                    </a:cubicBezTo>
                    <a:cubicBezTo>
                      <a:pt x="9529" y="14538"/>
                      <a:pt x="9444" y="14510"/>
                      <a:pt x="9359" y="14481"/>
                    </a:cubicBezTo>
                    <a:lnTo>
                      <a:pt x="9359" y="14481"/>
                    </a:lnTo>
                    <a:cubicBezTo>
                      <a:pt x="9354" y="14478"/>
                      <a:pt x="9348" y="14477"/>
                      <a:pt x="9343" y="14476"/>
                    </a:cubicBezTo>
                    <a:lnTo>
                      <a:pt x="9343" y="14476"/>
                    </a:lnTo>
                    <a:cubicBezTo>
                      <a:pt x="9342" y="14476"/>
                      <a:pt x="9341" y="14475"/>
                      <a:pt x="9340" y="14475"/>
                    </a:cubicBezTo>
                    <a:lnTo>
                      <a:pt x="9340" y="14475"/>
                    </a:lnTo>
                    <a:cubicBezTo>
                      <a:pt x="9340" y="14475"/>
                      <a:pt x="9341" y="14476"/>
                      <a:pt x="9341" y="14476"/>
                    </a:cubicBezTo>
                    <a:lnTo>
                      <a:pt x="9341" y="14476"/>
                    </a:lnTo>
                    <a:cubicBezTo>
                      <a:pt x="9336" y="14475"/>
                      <a:pt x="9330" y="14475"/>
                      <a:pt x="9325" y="14475"/>
                    </a:cubicBezTo>
                    <a:lnTo>
                      <a:pt x="9340" y="14475"/>
                    </a:lnTo>
                    <a:cubicBezTo>
                      <a:pt x="9294" y="14475"/>
                      <a:pt x="9264" y="14460"/>
                      <a:pt x="9218" y="14445"/>
                    </a:cubicBezTo>
                    <a:cubicBezTo>
                      <a:pt x="9340" y="14140"/>
                      <a:pt x="9447" y="13820"/>
                      <a:pt x="9538" y="13500"/>
                    </a:cubicBezTo>
                    <a:cubicBezTo>
                      <a:pt x="9630" y="13165"/>
                      <a:pt x="9706" y="12830"/>
                      <a:pt x="9752" y="12494"/>
                    </a:cubicBezTo>
                    <a:cubicBezTo>
                      <a:pt x="9813" y="12144"/>
                      <a:pt x="9813" y="11794"/>
                      <a:pt x="9813" y="11443"/>
                    </a:cubicBezTo>
                    <a:lnTo>
                      <a:pt x="9797" y="11260"/>
                    </a:lnTo>
                    <a:close/>
                    <a:moveTo>
                      <a:pt x="20843" y="22565"/>
                    </a:moveTo>
                    <a:lnTo>
                      <a:pt x="20828" y="22611"/>
                    </a:lnTo>
                    <a:cubicBezTo>
                      <a:pt x="20782" y="22718"/>
                      <a:pt x="20737" y="22824"/>
                      <a:pt x="20691" y="22931"/>
                    </a:cubicBezTo>
                    <a:cubicBezTo>
                      <a:pt x="20676" y="22977"/>
                      <a:pt x="20645" y="23022"/>
                      <a:pt x="20630" y="23083"/>
                    </a:cubicBezTo>
                    <a:cubicBezTo>
                      <a:pt x="20600" y="23144"/>
                      <a:pt x="20584" y="23190"/>
                      <a:pt x="20569" y="23251"/>
                    </a:cubicBezTo>
                    <a:cubicBezTo>
                      <a:pt x="20569" y="23251"/>
                      <a:pt x="20569" y="23251"/>
                      <a:pt x="20569" y="23236"/>
                    </a:cubicBezTo>
                    <a:lnTo>
                      <a:pt x="20554" y="23281"/>
                    </a:lnTo>
                    <a:cubicBezTo>
                      <a:pt x="20554" y="23281"/>
                      <a:pt x="20554" y="23281"/>
                      <a:pt x="20554" y="23266"/>
                    </a:cubicBezTo>
                    <a:cubicBezTo>
                      <a:pt x="20554" y="23251"/>
                      <a:pt x="20554" y="23221"/>
                      <a:pt x="20554" y="23205"/>
                    </a:cubicBezTo>
                    <a:cubicBezTo>
                      <a:pt x="20554" y="23175"/>
                      <a:pt x="20554" y="23144"/>
                      <a:pt x="20554" y="23129"/>
                    </a:cubicBezTo>
                    <a:cubicBezTo>
                      <a:pt x="20554" y="23099"/>
                      <a:pt x="20554" y="23083"/>
                      <a:pt x="20554" y="23053"/>
                    </a:cubicBezTo>
                    <a:cubicBezTo>
                      <a:pt x="20554" y="23007"/>
                      <a:pt x="20554" y="22977"/>
                      <a:pt x="20554" y="22931"/>
                    </a:cubicBezTo>
                    <a:cubicBezTo>
                      <a:pt x="20554" y="22885"/>
                      <a:pt x="20554" y="22840"/>
                      <a:pt x="20554" y="22794"/>
                    </a:cubicBezTo>
                    <a:cubicBezTo>
                      <a:pt x="20676" y="22763"/>
                      <a:pt x="20782" y="22687"/>
                      <a:pt x="20843" y="22565"/>
                    </a:cubicBezTo>
                    <a:close/>
                    <a:moveTo>
                      <a:pt x="17750" y="12449"/>
                    </a:moveTo>
                    <a:cubicBezTo>
                      <a:pt x="17750" y="12464"/>
                      <a:pt x="17766" y="12479"/>
                      <a:pt x="17766" y="12479"/>
                    </a:cubicBezTo>
                    <a:cubicBezTo>
                      <a:pt x="17781" y="12555"/>
                      <a:pt x="17796" y="12616"/>
                      <a:pt x="17811" y="12677"/>
                    </a:cubicBezTo>
                    <a:cubicBezTo>
                      <a:pt x="17827" y="12784"/>
                      <a:pt x="17857" y="12906"/>
                      <a:pt x="17872" y="13012"/>
                    </a:cubicBezTo>
                    <a:lnTo>
                      <a:pt x="17903" y="13089"/>
                    </a:lnTo>
                    <a:cubicBezTo>
                      <a:pt x="17933" y="13241"/>
                      <a:pt x="17964" y="13393"/>
                      <a:pt x="17994" y="13546"/>
                    </a:cubicBezTo>
                    <a:cubicBezTo>
                      <a:pt x="18009" y="13607"/>
                      <a:pt x="18025" y="13683"/>
                      <a:pt x="18055" y="13744"/>
                    </a:cubicBezTo>
                    <a:lnTo>
                      <a:pt x="18055" y="13774"/>
                    </a:lnTo>
                    <a:lnTo>
                      <a:pt x="18070" y="13805"/>
                    </a:lnTo>
                    <a:cubicBezTo>
                      <a:pt x="18070" y="13850"/>
                      <a:pt x="18086" y="13911"/>
                      <a:pt x="18101" y="13957"/>
                    </a:cubicBezTo>
                    <a:cubicBezTo>
                      <a:pt x="18162" y="14125"/>
                      <a:pt x="18208" y="14277"/>
                      <a:pt x="18253" y="14399"/>
                    </a:cubicBezTo>
                    <a:cubicBezTo>
                      <a:pt x="18299" y="14536"/>
                      <a:pt x="18360" y="14658"/>
                      <a:pt x="18406" y="14780"/>
                    </a:cubicBezTo>
                    <a:lnTo>
                      <a:pt x="18467" y="14932"/>
                    </a:lnTo>
                    <a:cubicBezTo>
                      <a:pt x="18558" y="15146"/>
                      <a:pt x="18665" y="15374"/>
                      <a:pt x="18741" y="15603"/>
                    </a:cubicBezTo>
                    <a:cubicBezTo>
                      <a:pt x="18863" y="15923"/>
                      <a:pt x="18969" y="16273"/>
                      <a:pt x="19106" y="16715"/>
                    </a:cubicBezTo>
                    <a:cubicBezTo>
                      <a:pt x="19122" y="16776"/>
                      <a:pt x="19137" y="16837"/>
                      <a:pt x="19152" y="16898"/>
                    </a:cubicBezTo>
                    <a:cubicBezTo>
                      <a:pt x="19167" y="16959"/>
                      <a:pt x="19183" y="17020"/>
                      <a:pt x="19198" y="17080"/>
                    </a:cubicBezTo>
                    <a:cubicBezTo>
                      <a:pt x="19213" y="17202"/>
                      <a:pt x="19244" y="17339"/>
                      <a:pt x="19259" y="17477"/>
                    </a:cubicBezTo>
                    <a:cubicBezTo>
                      <a:pt x="19274" y="17583"/>
                      <a:pt x="19289" y="17720"/>
                      <a:pt x="19305" y="17842"/>
                    </a:cubicBezTo>
                    <a:cubicBezTo>
                      <a:pt x="19320" y="17979"/>
                      <a:pt x="19320" y="18117"/>
                      <a:pt x="19320" y="18208"/>
                    </a:cubicBezTo>
                    <a:cubicBezTo>
                      <a:pt x="19320" y="18284"/>
                      <a:pt x="19320" y="18345"/>
                      <a:pt x="19320" y="18406"/>
                    </a:cubicBezTo>
                    <a:cubicBezTo>
                      <a:pt x="19320" y="18482"/>
                      <a:pt x="19305" y="18543"/>
                      <a:pt x="19305" y="18604"/>
                    </a:cubicBezTo>
                    <a:cubicBezTo>
                      <a:pt x="19289" y="18726"/>
                      <a:pt x="19274" y="18863"/>
                      <a:pt x="19244" y="19000"/>
                    </a:cubicBezTo>
                    <a:cubicBezTo>
                      <a:pt x="19213" y="19137"/>
                      <a:pt x="19183" y="19259"/>
                      <a:pt x="19152" y="19381"/>
                    </a:cubicBezTo>
                    <a:cubicBezTo>
                      <a:pt x="19061" y="19716"/>
                      <a:pt x="18969" y="20021"/>
                      <a:pt x="18878" y="20280"/>
                    </a:cubicBezTo>
                    <a:cubicBezTo>
                      <a:pt x="18817" y="20417"/>
                      <a:pt x="18771" y="20539"/>
                      <a:pt x="18710" y="20676"/>
                    </a:cubicBezTo>
                    <a:lnTo>
                      <a:pt x="18680" y="20722"/>
                    </a:lnTo>
                    <a:cubicBezTo>
                      <a:pt x="18665" y="20768"/>
                      <a:pt x="18634" y="20813"/>
                      <a:pt x="18604" y="20874"/>
                    </a:cubicBezTo>
                    <a:cubicBezTo>
                      <a:pt x="18573" y="20935"/>
                      <a:pt x="18543" y="20996"/>
                      <a:pt x="18512" y="21072"/>
                    </a:cubicBezTo>
                    <a:cubicBezTo>
                      <a:pt x="18482" y="21103"/>
                      <a:pt x="18467" y="21133"/>
                      <a:pt x="18451" y="21164"/>
                    </a:cubicBezTo>
                    <a:cubicBezTo>
                      <a:pt x="18406" y="21209"/>
                      <a:pt x="18375" y="21240"/>
                      <a:pt x="18345" y="21286"/>
                    </a:cubicBezTo>
                    <a:cubicBezTo>
                      <a:pt x="18268" y="21362"/>
                      <a:pt x="18208" y="21423"/>
                      <a:pt x="18131" y="21484"/>
                    </a:cubicBezTo>
                    <a:lnTo>
                      <a:pt x="18055" y="21529"/>
                    </a:lnTo>
                    <a:cubicBezTo>
                      <a:pt x="18040" y="21545"/>
                      <a:pt x="18040" y="21560"/>
                      <a:pt x="18025" y="21575"/>
                    </a:cubicBezTo>
                    <a:lnTo>
                      <a:pt x="18009" y="21575"/>
                    </a:lnTo>
                    <a:lnTo>
                      <a:pt x="17964" y="21606"/>
                    </a:lnTo>
                    <a:cubicBezTo>
                      <a:pt x="17933" y="21636"/>
                      <a:pt x="17888" y="21666"/>
                      <a:pt x="17857" y="21697"/>
                    </a:cubicBezTo>
                    <a:cubicBezTo>
                      <a:pt x="17796" y="21743"/>
                      <a:pt x="17720" y="21788"/>
                      <a:pt x="17659" y="21834"/>
                    </a:cubicBezTo>
                    <a:cubicBezTo>
                      <a:pt x="17613" y="21849"/>
                      <a:pt x="17583" y="21880"/>
                      <a:pt x="17552" y="21910"/>
                    </a:cubicBezTo>
                    <a:cubicBezTo>
                      <a:pt x="17461" y="21956"/>
                      <a:pt x="17385" y="22017"/>
                      <a:pt x="17309" y="22078"/>
                    </a:cubicBezTo>
                    <a:cubicBezTo>
                      <a:pt x="17248" y="22124"/>
                      <a:pt x="17187" y="22154"/>
                      <a:pt x="17126" y="22200"/>
                    </a:cubicBezTo>
                    <a:cubicBezTo>
                      <a:pt x="17065" y="22245"/>
                      <a:pt x="17019" y="22291"/>
                      <a:pt x="16973" y="22337"/>
                    </a:cubicBezTo>
                    <a:cubicBezTo>
                      <a:pt x="16912" y="22398"/>
                      <a:pt x="16852" y="22444"/>
                      <a:pt x="16806" y="22504"/>
                    </a:cubicBezTo>
                    <a:lnTo>
                      <a:pt x="16775" y="22535"/>
                    </a:lnTo>
                    <a:cubicBezTo>
                      <a:pt x="16730" y="22565"/>
                      <a:pt x="16699" y="22611"/>
                      <a:pt x="16653" y="22657"/>
                    </a:cubicBezTo>
                    <a:lnTo>
                      <a:pt x="16593" y="22748"/>
                    </a:lnTo>
                    <a:cubicBezTo>
                      <a:pt x="16562" y="22779"/>
                      <a:pt x="16547" y="22809"/>
                      <a:pt x="16532" y="22824"/>
                    </a:cubicBezTo>
                    <a:cubicBezTo>
                      <a:pt x="16516" y="22840"/>
                      <a:pt x="16516" y="22855"/>
                      <a:pt x="16501" y="22855"/>
                    </a:cubicBezTo>
                    <a:cubicBezTo>
                      <a:pt x="16471" y="22916"/>
                      <a:pt x="16440" y="22962"/>
                      <a:pt x="16410" y="23022"/>
                    </a:cubicBezTo>
                    <a:lnTo>
                      <a:pt x="16394" y="23038"/>
                    </a:lnTo>
                    <a:cubicBezTo>
                      <a:pt x="16318" y="23160"/>
                      <a:pt x="16242" y="23297"/>
                      <a:pt x="16181" y="23419"/>
                    </a:cubicBezTo>
                    <a:cubicBezTo>
                      <a:pt x="16120" y="23540"/>
                      <a:pt x="16059" y="23662"/>
                      <a:pt x="16014" y="23800"/>
                    </a:cubicBezTo>
                    <a:cubicBezTo>
                      <a:pt x="15983" y="23860"/>
                      <a:pt x="15953" y="23906"/>
                      <a:pt x="15937" y="23967"/>
                    </a:cubicBezTo>
                    <a:cubicBezTo>
                      <a:pt x="15922" y="23982"/>
                      <a:pt x="15922" y="23998"/>
                      <a:pt x="15922" y="24013"/>
                    </a:cubicBezTo>
                    <a:cubicBezTo>
                      <a:pt x="15907" y="24028"/>
                      <a:pt x="15892" y="24059"/>
                      <a:pt x="15892" y="24074"/>
                    </a:cubicBezTo>
                    <a:cubicBezTo>
                      <a:pt x="15883" y="24092"/>
                      <a:pt x="15874" y="24105"/>
                      <a:pt x="15868" y="24115"/>
                    </a:cubicBezTo>
                    <a:lnTo>
                      <a:pt x="15868" y="24115"/>
                    </a:lnTo>
                    <a:lnTo>
                      <a:pt x="15876" y="24089"/>
                    </a:lnTo>
                    <a:cubicBezTo>
                      <a:pt x="15907" y="23876"/>
                      <a:pt x="15953" y="23662"/>
                      <a:pt x="15998" y="23434"/>
                    </a:cubicBezTo>
                    <a:lnTo>
                      <a:pt x="15998" y="23388"/>
                    </a:lnTo>
                    <a:cubicBezTo>
                      <a:pt x="16029" y="23205"/>
                      <a:pt x="16074" y="23022"/>
                      <a:pt x="16120" y="22824"/>
                    </a:cubicBezTo>
                    <a:cubicBezTo>
                      <a:pt x="16135" y="22763"/>
                      <a:pt x="16151" y="22718"/>
                      <a:pt x="16166" y="22657"/>
                    </a:cubicBezTo>
                    <a:cubicBezTo>
                      <a:pt x="16196" y="22565"/>
                      <a:pt x="16242" y="22489"/>
                      <a:pt x="16273" y="22413"/>
                    </a:cubicBezTo>
                    <a:lnTo>
                      <a:pt x="16288" y="22398"/>
                    </a:lnTo>
                    <a:cubicBezTo>
                      <a:pt x="16334" y="22291"/>
                      <a:pt x="16379" y="22185"/>
                      <a:pt x="16425" y="22078"/>
                    </a:cubicBezTo>
                    <a:cubicBezTo>
                      <a:pt x="16486" y="21941"/>
                      <a:pt x="16532" y="21788"/>
                      <a:pt x="16577" y="21636"/>
                    </a:cubicBezTo>
                    <a:cubicBezTo>
                      <a:pt x="16593" y="21590"/>
                      <a:pt x="16608" y="21545"/>
                      <a:pt x="16623" y="21499"/>
                    </a:cubicBezTo>
                    <a:cubicBezTo>
                      <a:pt x="16669" y="21377"/>
                      <a:pt x="16714" y="21255"/>
                      <a:pt x="16760" y="21148"/>
                    </a:cubicBezTo>
                    <a:cubicBezTo>
                      <a:pt x="16791" y="21057"/>
                      <a:pt x="16821" y="20981"/>
                      <a:pt x="16836" y="20889"/>
                    </a:cubicBezTo>
                    <a:lnTo>
                      <a:pt x="16867" y="20829"/>
                    </a:lnTo>
                    <a:cubicBezTo>
                      <a:pt x="16928" y="20661"/>
                      <a:pt x="16989" y="20493"/>
                      <a:pt x="17050" y="20326"/>
                    </a:cubicBezTo>
                    <a:cubicBezTo>
                      <a:pt x="17171" y="19975"/>
                      <a:pt x="17324" y="19564"/>
                      <a:pt x="17400" y="19168"/>
                    </a:cubicBezTo>
                    <a:cubicBezTo>
                      <a:pt x="17430" y="18970"/>
                      <a:pt x="17461" y="18756"/>
                      <a:pt x="17491" y="18574"/>
                    </a:cubicBezTo>
                    <a:lnTo>
                      <a:pt x="17491" y="18558"/>
                    </a:lnTo>
                    <a:lnTo>
                      <a:pt x="17507" y="18452"/>
                    </a:lnTo>
                    <a:cubicBezTo>
                      <a:pt x="17537" y="18284"/>
                      <a:pt x="17552" y="18117"/>
                      <a:pt x="17583" y="17949"/>
                    </a:cubicBezTo>
                    <a:cubicBezTo>
                      <a:pt x="17598" y="17842"/>
                      <a:pt x="17613" y="17751"/>
                      <a:pt x="17629" y="17644"/>
                    </a:cubicBezTo>
                    <a:lnTo>
                      <a:pt x="17659" y="17461"/>
                    </a:lnTo>
                    <a:cubicBezTo>
                      <a:pt x="17674" y="17279"/>
                      <a:pt x="17705" y="17111"/>
                      <a:pt x="17720" y="16943"/>
                    </a:cubicBezTo>
                    <a:cubicBezTo>
                      <a:pt x="17720" y="16928"/>
                      <a:pt x="17720" y="16928"/>
                      <a:pt x="17720" y="16913"/>
                    </a:cubicBezTo>
                    <a:cubicBezTo>
                      <a:pt x="17735" y="16745"/>
                      <a:pt x="17750" y="16578"/>
                      <a:pt x="17750" y="16410"/>
                    </a:cubicBezTo>
                    <a:cubicBezTo>
                      <a:pt x="17750" y="16364"/>
                      <a:pt x="17766" y="16303"/>
                      <a:pt x="17766" y="16258"/>
                    </a:cubicBezTo>
                    <a:cubicBezTo>
                      <a:pt x="17766" y="16121"/>
                      <a:pt x="17766" y="15999"/>
                      <a:pt x="17766" y="15877"/>
                    </a:cubicBezTo>
                    <a:lnTo>
                      <a:pt x="17766" y="15846"/>
                    </a:lnTo>
                    <a:lnTo>
                      <a:pt x="17766" y="15740"/>
                    </a:lnTo>
                    <a:cubicBezTo>
                      <a:pt x="17766" y="15679"/>
                      <a:pt x="17766" y="15618"/>
                      <a:pt x="17766" y="15557"/>
                    </a:cubicBezTo>
                    <a:lnTo>
                      <a:pt x="17766" y="15496"/>
                    </a:lnTo>
                    <a:cubicBezTo>
                      <a:pt x="17766" y="15435"/>
                      <a:pt x="17766" y="15359"/>
                      <a:pt x="17766" y="15298"/>
                    </a:cubicBezTo>
                    <a:cubicBezTo>
                      <a:pt x="17750" y="15115"/>
                      <a:pt x="17720" y="14932"/>
                      <a:pt x="17659" y="14749"/>
                    </a:cubicBezTo>
                    <a:cubicBezTo>
                      <a:pt x="17629" y="14947"/>
                      <a:pt x="17583" y="15146"/>
                      <a:pt x="17583" y="15344"/>
                    </a:cubicBezTo>
                    <a:cubicBezTo>
                      <a:pt x="17583" y="15420"/>
                      <a:pt x="17583" y="15496"/>
                      <a:pt x="17583" y="15557"/>
                    </a:cubicBezTo>
                    <a:lnTo>
                      <a:pt x="17583" y="15664"/>
                    </a:lnTo>
                    <a:cubicBezTo>
                      <a:pt x="17583" y="15770"/>
                      <a:pt x="17583" y="15877"/>
                      <a:pt x="17568" y="15983"/>
                    </a:cubicBezTo>
                    <a:cubicBezTo>
                      <a:pt x="17568" y="15999"/>
                      <a:pt x="17568" y="16014"/>
                      <a:pt x="17568" y="16014"/>
                    </a:cubicBezTo>
                    <a:cubicBezTo>
                      <a:pt x="17568" y="16212"/>
                      <a:pt x="17552" y="16425"/>
                      <a:pt x="17537" y="16639"/>
                    </a:cubicBezTo>
                    <a:cubicBezTo>
                      <a:pt x="17537" y="16776"/>
                      <a:pt x="17522" y="16928"/>
                      <a:pt x="17507" y="17096"/>
                    </a:cubicBezTo>
                    <a:cubicBezTo>
                      <a:pt x="17491" y="17157"/>
                      <a:pt x="17491" y="17218"/>
                      <a:pt x="17476" y="17279"/>
                    </a:cubicBezTo>
                    <a:cubicBezTo>
                      <a:pt x="17476" y="17339"/>
                      <a:pt x="17461" y="17400"/>
                      <a:pt x="17446" y="17477"/>
                    </a:cubicBezTo>
                    <a:cubicBezTo>
                      <a:pt x="17430" y="17614"/>
                      <a:pt x="17415" y="17766"/>
                      <a:pt x="17385" y="17918"/>
                    </a:cubicBezTo>
                    <a:lnTo>
                      <a:pt x="17385" y="17964"/>
                    </a:lnTo>
                    <a:lnTo>
                      <a:pt x="17385" y="18010"/>
                    </a:lnTo>
                    <a:cubicBezTo>
                      <a:pt x="17354" y="18177"/>
                      <a:pt x="17339" y="18345"/>
                      <a:pt x="17309" y="18513"/>
                    </a:cubicBezTo>
                    <a:lnTo>
                      <a:pt x="17293" y="18711"/>
                    </a:lnTo>
                    <a:cubicBezTo>
                      <a:pt x="17263" y="18924"/>
                      <a:pt x="17232" y="19168"/>
                      <a:pt x="17171" y="19427"/>
                    </a:cubicBezTo>
                    <a:cubicBezTo>
                      <a:pt x="17126" y="19610"/>
                      <a:pt x="17065" y="19792"/>
                      <a:pt x="16989" y="20006"/>
                    </a:cubicBezTo>
                    <a:cubicBezTo>
                      <a:pt x="16943" y="20143"/>
                      <a:pt x="16897" y="20265"/>
                      <a:pt x="16852" y="20387"/>
                    </a:cubicBezTo>
                    <a:cubicBezTo>
                      <a:pt x="16821" y="20463"/>
                      <a:pt x="16806" y="20524"/>
                      <a:pt x="16775" y="20585"/>
                    </a:cubicBezTo>
                    <a:lnTo>
                      <a:pt x="16730" y="20722"/>
                    </a:lnTo>
                    <a:cubicBezTo>
                      <a:pt x="16669" y="20874"/>
                      <a:pt x="16623" y="21027"/>
                      <a:pt x="16562" y="21164"/>
                    </a:cubicBezTo>
                    <a:cubicBezTo>
                      <a:pt x="16516" y="21270"/>
                      <a:pt x="16486" y="21377"/>
                      <a:pt x="16440" y="21499"/>
                    </a:cubicBezTo>
                    <a:cubicBezTo>
                      <a:pt x="16410" y="21575"/>
                      <a:pt x="16379" y="21666"/>
                      <a:pt x="16349" y="21743"/>
                    </a:cubicBezTo>
                    <a:lnTo>
                      <a:pt x="16318" y="21819"/>
                    </a:lnTo>
                    <a:lnTo>
                      <a:pt x="16303" y="21834"/>
                    </a:lnTo>
                    <a:lnTo>
                      <a:pt x="16303" y="21849"/>
                    </a:lnTo>
                    <a:lnTo>
                      <a:pt x="16288" y="21895"/>
                    </a:lnTo>
                    <a:cubicBezTo>
                      <a:pt x="16257" y="21971"/>
                      <a:pt x="16227" y="22047"/>
                      <a:pt x="16196" y="22124"/>
                    </a:cubicBezTo>
                    <a:cubicBezTo>
                      <a:pt x="16135" y="22230"/>
                      <a:pt x="16090" y="22322"/>
                      <a:pt x="16044" y="22413"/>
                    </a:cubicBezTo>
                    <a:cubicBezTo>
                      <a:pt x="15983" y="22504"/>
                      <a:pt x="15953" y="22611"/>
                      <a:pt x="15922" y="22703"/>
                    </a:cubicBezTo>
                    <a:cubicBezTo>
                      <a:pt x="15892" y="22794"/>
                      <a:pt x="15861" y="22901"/>
                      <a:pt x="15831" y="23022"/>
                    </a:cubicBezTo>
                    <a:cubicBezTo>
                      <a:pt x="15815" y="23099"/>
                      <a:pt x="15800" y="23190"/>
                      <a:pt x="15785" y="23266"/>
                    </a:cubicBezTo>
                    <a:lnTo>
                      <a:pt x="15770" y="23342"/>
                    </a:lnTo>
                    <a:cubicBezTo>
                      <a:pt x="15739" y="23434"/>
                      <a:pt x="15724" y="23540"/>
                      <a:pt x="15709" y="23647"/>
                    </a:cubicBezTo>
                    <a:cubicBezTo>
                      <a:pt x="15678" y="23739"/>
                      <a:pt x="15663" y="23845"/>
                      <a:pt x="15633" y="23952"/>
                    </a:cubicBezTo>
                    <a:cubicBezTo>
                      <a:pt x="15617" y="24043"/>
                      <a:pt x="15602" y="24135"/>
                      <a:pt x="15572" y="24241"/>
                    </a:cubicBezTo>
                    <a:cubicBezTo>
                      <a:pt x="15541" y="24394"/>
                      <a:pt x="15511" y="24531"/>
                      <a:pt x="15496" y="24668"/>
                    </a:cubicBezTo>
                    <a:cubicBezTo>
                      <a:pt x="15465" y="24790"/>
                      <a:pt x="15450" y="24912"/>
                      <a:pt x="15435" y="25034"/>
                    </a:cubicBezTo>
                    <a:lnTo>
                      <a:pt x="15435" y="25049"/>
                    </a:lnTo>
                    <a:cubicBezTo>
                      <a:pt x="15419" y="25079"/>
                      <a:pt x="15404" y="25125"/>
                      <a:pt x="15404" y="25156"/>
                    </a:cubicBezTo>
                    <a:cubicBezTo>
                      <a:pt x="15374" y="25034"/>
                      <a:pt x="15358" y="24912"/>
                      <a:pt x="15343" y="24805"/>
                    </a:cubicBezTo>
                    <a:cubicBezTo>
                      <a:pt x="15282" y="24485"/>
                      <a:pt x="15221" y="24196"/>
                      <a:pt x="15160" y="23921"/>
                    </a:cubicBezTo>
                    <a:cubicBezTo>
                      <a:pt x="15099" y="23632"/>
                      <a:pt x="15038" y="23342"/>
                      <a:pt x="14978" y="23053"/>
                    </a:cubicBezTo>
                    <a:cubicBezTo>
                      <a:pt x="14932" y="22901"/>
                      <a:pt x="14901" y="22748"/>
                      <a:pt x="14871" y="22596"/>
                    </a:cubicBezTo>
                    <a:cubicBezTo>
                      <a:pt x="14856" y="22550"/>
                      <a:pt x="14840" y="22489"/>
                      <a:pt x="14825" y="22444"/>
                    </a:cubicBezTo>
                    <a:lnTo>
                      <a:pt x="14810" y="22383"/>
                    </a:lnTo>
                    <a:cubicBezTo>
                      <a:pt x="14795" y="22337"/>
                      <a:pt x="14779" y="22276"/>
                      <a:pt x="14764" y="22230"/>
                    </a:cubicBezTo>
                    <a:lnTo>
                      <a:pt x="14749" y="22169"/>
                    </a:lnTo>
                    <a:cubicBezTo>
                      <a:pt x="14734" y="22139"/>
                      <a:pt x="14718" y="22108"/>
                      <a:pt x="14703" y="22063"/>
                    </a:cubicBezTo>
                    <a:cubicBezTo>
                      <a:pt x="14703" y="22047"/>
                      <a:pt x="14688" y="22047"/>
                      <a:pt x="14688" y="22032"/>
                    </a:cubicBezTo>
                    <a:cubicBezTo>
                      <a:pt x="14673" y="21986"/>
                      <a:pt x="14642" y="21941"/>
                      <a:pt x="14627" y="21895"/>
                    </a:cubicBezTo>
                    <a:cubicBezTo>
                      <a:pt x="14581" y="21788"/>
                      <a:pt x="14536" y="21682"/>
                      <a:pt x="14475" y="21560"/>
                    </a:cubicBezTo>
                    <a:cubicBezTo>
                      <a:pt x="14444" y="21484"/>
                      <a:pt x="14414" y="21407"/>
                      <a:pt x="14383" y="21331"/>
                    </a:cubicBezTo>
                    <a:lnTo>
                      <a:pt x="14216" y="20981"/>
                    </a:lnTo>
                    <a:cubicBezTo>
                      <a:pt x="14185" y="20905"/>
                      <a:pt x="14155" y="20829"/>
                      <a:pt x="14124" y="20752"/>
                    </a:cubicBezTo>
                    <a:cubicBezTo>
                      <a:pt x="14079" y="20661"/>
                      <a:pt x="14063" y="20569"/>
                      <a:pt x="14033" y="20478"/>
                    </a:cubicBezTo>
                    <a:lnTo>
                      <a:pt x="13987" y="20326"/>
                    </a:lnTo>
                    <a:lnTo>
                      <a:pt x="13987" y="20295"/>
                    </a:lnTo>
                    <a:lnTo>
                      <a:pt x="13972" y="20265"/>
                    </a:lnTo>
                    <a:cubicBezTo>
                      <a:pt x="13972" y="20250"/>
                      <a:pt x="13972" y="20250"/>
                      <a:pt x="13972" y="20234"/>
                    </a:cubicBezTo>
                    <a:lnTo>
                      <a:pt x="13957" y="20173"/>
                    </a:lnTo>
                    <a:lnTo>
                      <a:pt x="13957" y="20158"/>
                    </a:lnTo>
                    <a:lnTo>
                      <a:pt x="13941" y="20097"/>
                    </a:lnTo>
                    <a:cubicBezTo>
                      <a:pt x="13941" y="20051"/>
                      <a:pt x="13941" y="20021"/>
                      <a:pt x="13941" y="19991"/>
                    </a:cubicBezTo>
                    <a:cubicBezTo>
                      <a:pt x="13926" y="19945"/>
                      <a:pt x="13926" y="19914"/>
                      <a:pt x="13926" y="19869"/>
                    </a:cubicBezTo>
                    <a:cubicBezTo>
                      <a:pt x="13926" y="19853"/>
                      <a:pt x="13926" y="19823"/>
                      <a:pt x="13926" y="19808"/>
                    </a:cubicBezTo>
                    <a:cubicBezTo>
                      <a:pt x="13911" y="19701"/>
                      <a:pt x="13911" y="19594"/>
                      <a:pt x="13911" y="19473"/>
                    </a:cubicBezTo>
                    <a:cubicBezTo>
                      <a:pt x="13911" y="19427"/>
                      <a:pt x="13911" y="19381"/>
                      <a:pt x="13911" y="19335"/>
                    </a:cubicBezTo>
                    <a:cubicBezTo>
                      <a:pt x="13911" y="19305"/>
                      <a:pt x="13911" y="19290"/>
                      <a:pt x="13911" y="19259"/>
                    </a:cubicBezTo>
                    <a:cubicBezTo>
                      <a:pt x="13911" y="19244"/>
                      <a:pt x="13911" y="19229"/>
                      <a:pt x="13911" y="19213"/>
                    </a:cubicBezTo>
                    <a:cubicBezTo>
                      <a:pt x="13926" y="19153"/>
                      <a:pt x="13941" y="19076"/>
                      <a:pt x="13941" y="19015"/>
                    </a:cubicBezTo>
                    <a:cubicBezTo>
                      <a:pt x="13957" y="18954"/>
                      <a:pt x="13972" y="18894"/>
                      <a:pt x="13987" y="18833"/>
                    </a:cubicBezTo>
                    <a:lnTo>
                      <a:pt x="13987" y="18817"/>
                    </a:lnTo>
                    <a:cubicBezTo>
                      <a:pt x="14002" y="18741"/>
                      <a:pt x="14033" y="18665"/>
                      <a:pt x="14063" y="18589"/>
                    </a:cubicBezTo>
                    <a:cubicBezTo>
                      <a:pt x="14079" y="18543"/>
                      <a:pt x="14094" y="18513"/>
                      <a:pt x="14109" y="18467"/>
                    </a:cubicBezTo>
                    <a:cubicBezTo>
                      <a:pt x="14140" y="18406"/>
                      <a:pt x="14185" y="18360"/>
                      <a:pt x="14216" y="18315"/>
                    </a:cubicBezTo>
                    <a:lnTo>
                      <a:pt x="14231" y="18284"/>
                    </a:lnTo>
                    <a:cubicBezTo>
                      <a:pt x="14261" y="18223"/>
                      <a:pt x="14307" y="18162"/>
                      <a:pt x="14353" y="18101"/>
                    </a:cubicBezTo>
                    <a:cubicBezTo>
                      <a:pt x="14429" y="17979"/>
                      <a:pt x="14475" y="17873"/>
                      <a:pt x="14520" y="17781"/>
                    </a:cubicBezTo>
                    <a:cubicBezTo>
                      <a:pt x="14566" y="17659"/>
                      <a:pt x="14612" y="17553"/>
                      <a:pt x="14642" y="17400"/>
                    </a:cubicBezTo>
                    <a:cubicBezTo>
                      <a:pt x="14718" y="17157"/>
                      <a:pt x="14749" y="16882"/>
                      <a:pt x="14779" y="16639"/>
                    </a:cubicBezTo>
                    <a:lnTo>
                      <a:pt x="14795" y="16547"/>
                    </a:lnTo>
                    <a:lnTo>
                      <a:pt x="14795" y="16532"/>
                    </a:lnTo>
                    <a:cubicBezTo>
                      <a:pt x="14810" y="16441"/>
                      <a:pt x="14825" y="16334"/>
                      <a:pt x="14840" y="16242"/>
                    </a:cubicBezTo>
                    <a:cubicBezTo>
                      <a:pt x="14840" y="16227"/>
                      <a:pt x="14840" y="16212"/>
                      <a:pt x="14840" y="16182"/>
                    </a:cubicBezTo>
                    <a:cubicBezTo>
                      <a:pt x="14856" y="16151"/>
                      <a:pt x="14856" y="16105"/>
                      <a:pt x="14871" y="16075"/>
                    </a:cubicBezTo>
                    <a:cubicBezTo>
                      <a:pt x="14871" y="16044"/>
                      <a:pt x="14886" y="16014"/>
                      <a:pt x="14886" y="15983"/>
                    </a:cubicBezTo>
                    <a:lnTo>
                      <a:pt x="14901" y="15907"/>
                    </a:lnTo>
                    <a:cubicBezTo>
                      <a:pt x="14917" y="15831"/>
                      <a:pt x="14947" y="15755"/>
                      <a:pt x="14962" y="15694"/>
                    </a:cubicBezTo>
                    <a:cubicBezTo>
                      <a:pt x="14993" y="15618"/>
                      <a:pt x="15008" y="15542"/>
                      <a:pt x="15038" y="15481"/>
                    </a:cubicBezTo>
                    <a:lnTo>
                      <a:pt x="15054" y="15450"/>
                    </a:lnTo>
                    <a:cubicBezTo>
                      <a:pt x="15084" y="15374"/>
                      <a:pt x="15115" y="15298"/>
                      <a:pt x="15145" y="15237"/>
                    </a:cubicBezTo>
                    <a:cubicBezTo>
                      <a:pt x="15176" y="15161"/>
                      <a:pt x="15206" y="15085"/>
                      <a:pt x="15252" y="15024"/>
                    </a:cubicBezTo>
                    <a:cubicBezTo>
                      <a:pt x="15282" y="14947"/>
                      <a:pt x="15328" y="14902"/>
                      <a:pt x="15358" y="14841"/>
                    </a:cubicBezTo>
                    <a:cubicBezTo>
                      <a:pt x="15404" y="14780"/>
                      <a:pt x="15465" y="14719"/>
                      <a:pt x="15511" y="14658"/>
                    </a:cubicBezTo>
                    <a:cubicBezTo>
                      <a:pt x="15572" y="14597"/>
                      <a:pt x="15617" y="14536"/>
                      <a:pt x="15678" y="14475"/>
                    </a:cubicBezTo>
                    <a:lnTo>
                      <a:pt x="15770" y="14384"/>
                    </a:lnTo>
                    <a:cubicBezTo>
                      <a:pt x="15831" y="14292"/>
                      <a:pt x="15907" y="14216"/>
                      <a:pt x="15983" y="14140"/>
                    </a:cubicBezTo>
                    <a:cubicBezTo>
                      <a:pt x="16059" y="14049"/>
                      <a:pt x="16135" y="13972"/>
                      <a:pt x="16212" y="13881"/>
                    </a:cubicBezTo>
                    <a:cubicBezTo>
                      <a:pt x="16318" y="13759"/>
                      <a:pt x="16440" y="13622"/>
                      <a:pt x="16562" y="13500"/>
                    </a:cubicBezTo>
                    <a:lnTo>
                      <a:pt x="16593" y="13470"/>
                    </a:lnTo>
                    <a:lnTo>
                      <a:pt x="16638" y="13424"/>
                    </a:lnTo>
                    <a:cubicBezTo>
                      <a:pt x="16730" y="13317"/>
                      <a:pt x="16852" y="13195"/>
                      <a:pt x="16989" y="13058"/>
                    </a:cubicBezTo>
                    <a:cubicBezTo>
                      <a:pt x="17019" y="13028"/>
                      <a:pt x="17050" y="12997"/>
                      <a:pt x="17080" y="12967"/>
                    </a:cubicBezTo>
                    <a:cubicBezTo>
                      <a:pt x="17156" y="12891"/>
                      <a:pt x="17248" y="12799"/>
                      <a:pt x="17324" y="12738"/>
                    </a:cubicBezTo>
                    <a:cubicBezTo>
                      <a:pt x="17430" y="12647"/>
                      <a:pt x="17552" y="12571"/>
                      <a:pt x="17689" y="12494"/>
                    </a:cubicBezTo>
                    <a:lnTo>
                      <a:pt x="17705" y="12479"/>
                    </a:lnTo>
                    <a:lnTo>
                      <a:pt x="17720" y="12464"/>
                    </a:lnTo>
                    <a:cubicBezTo>
                      <a:pt x="17735" y="12464"/>
                      <a:pt x="17750" y="12464"/>
                      <a:pt x="17750" y="12449"/>
                    </a:cubicBezTo>
                    <a:close/>
                    <a:moveTo>
                      <a:pt x="21163" y="26405"/>
                    </a:moveTo>
                    <a:cubicBezTo>
                      <a:pt x="21209" y="26466"/>
                      <a:pt x="21255" y="26511"/>
                      <a:pt x="21316" y="26542"/>
                    </a:cubicBezTo>
                    <a:cubicBezTo>
                      <a:pt x="21300" y="26588"/>
                      <a:pt x="21270" y="26649"/>
                      <a:pt x="21255" y="26694"/>
                    </a:cubicBezTo>
                    <a:cubicBezTo>
                      <a:pt x="21224" y="26786"/>
                      <a:pt x="21194" y="26877"/>
                      <a:pt x="21179" y="26969"/>
                    </a:cubicBezTo>
                    <a:cubicBezTo>
                      <a:pt x="21148" y="27045"/>
                      <a:pt x="21118" y="27136"/>
                      <a:pt x="21102" y="27212"/>
                    </a:cubicBezTo>
                    <a:cubicBezTo>
                      <a:pt x="21057" y="27304"/>
                      <a:pt x="21026" y="27410"/>
                      <a:pt x="20996" y="27502"/>
                    </a:cubicBezTo>
                    <a:cubicBezTo>
                      <a:pt x="20996" y="27517"/>
                      <a:pt x="20996" y="27517"/>
                      <a:pt x="20996" y="27517"/>
                    </a:cubicBezTo>
                    <a:cubicBezTo>
                      <a:pt x="20980" y="27532"/>
                      <a:pt x="20980" y="27548"/>
                      <a:pt x="20980" y="27548"/>
                    </a:cubicBezTo>
                    <a:cubicBezTo>
                      <a:pt x="20965" y="27578"/>
                      <a:pt x="20950" y="27593"/>
                      <a:pt x="20950" y="27608"/>
                    </a:cubicBezTo>
                    <a:cubicBezTo>
                      <a:pt x="20935" y="27624"/>
                      <a:pt x="20935" y="27639"/>
                      <a:pt x="20950" y="27654"/>
                    </a:cubicBezTo>
                    <a:cubicBezTo>
                      <a:pt x="20935" y="27700"/>
                      <a:pt x="20920" y="27746"/>
                      <a:pt x="20904" y="27791"/>
                    </a:cubicBezTo>
                    <a:cubicBezTo>
                      <a:pt x="20904" y="27791"/>
                      <a:pt x="20904" y="27807"/>
                      <a:pt x="20889" y="27822"/>
                    </a:cubicBezTo>
                    <a:cubicBezTo>
                      <a:pt x="20889" y="27822"/>
                      <a:pt x="20889" y="27807"/>
                      <a:pt x="20889" y="27791"/>
                    </a:cubicBezTo>
                    <a:cubicBezTo>
                      <a:pt x="20889" y="27776"/>
                      <a:pt x="20889" y="27761"/>
                      <a:pt x="20889" y="27746"/>
                    </a:cubicBezTo>
                    <a:cubicBezTo>
                      <a:pt x="20889" y="27715"/>
                      <a:pt x="20889" y="27685"/>
                      <a:pt x="20904" y="27654"/>
                    </a:cubicBezTo>
                    <a:cubicBezTo>
                      <a:pt x="20904" y="27608"/>
                      <a:pt x="20904" y="27563"/>
                      <a:pt x="20904" y="27517"/>
                    </a:cubicBezTo>
                    <a:cubicBezTo>
                      <a:pt x="20904" y="27349"/>
                      <a:pt x="20904" y="27167"/>
                      <a:pt x="20889" y="26984"/>
                    </a:cubicBezTo>
                    <a:cubicBezTo>
                      <a:pt x="20889" y="26938"/>
                      <a:pt x="20874" y="26892"/>
                      <a:pt x="20874" y="26831"/>
                    </a:cubicBezTo>
                    <a:cubicBezTo>
                      <a:pt x="21041" y="26786"/>
                      <a:pt x="21163" y="26633"/>
                      <a:pt x="21163" y="26466"/>
                    </a:cubicBezTo>
                    <a:cubicBezTo>
                      <a:pt x="21163" y="26435"/>
                      <a:pt x="21163" y="26420"/>
                      <a:pt x="21163" y="26405"/>
                    </a:cubicBezTo>
                    <a:close/>
                    <a:moveTo>
                      <a:pt x="18874" y="29487"/>
                    </a:moveTo>
                    <a:lnTo>
                      <a:pt x="18874" y="29487"/>
                    </a:lnTo>
                    <a:cubicBezTo>
                      <a:pt x="18876" y="29489"/>
                      <a:pt x="18878" y="29492"/>
                      <a:pt x="18878" y="29498"/>
                    </a:cubicBezTo>
                    <a:lnTo>
                      <a:pt x="18878" y="29498"/>
                    </a:lnTo>
                    <a:cubicBezTo>
                      <a:pt x="18878" y="29498"/>
                      <a:pt x="18878" y="29491"/>
                      <a:pt x="18874" y="29487"/>
                    </a:cubicBezTo>
                    <a:close/>
                    <a:moveTo>
                      <a:pt x="8868" y="18878"/>
                    </a:moveTo>
                    <a:cubicBezTo>
                      <a:pt x="8929" y="18894"/>
                      <a:pt x="8990" y="18924"/>
                      <a:pt x="9051" y="18939"/>
                    </a:cubicBezTo>
                    <a:cubicBezTo>
                      <a:pt x="9112" y="18954"/>
                      <a:pt x="9157" y="18970"/>
                      <a:pt x="9218" y="18985"/>
                    </a:cubicBezTo>
                    <a:cubicBezTo>
                      <a:pt x="9325" y="19015"/>
                      <a:pt x="9447" y="19031"/>
                      <a:pt x="9554" y="19046"/>
                    </a:cubicBezTo>
                    <a:cubicBezTo>
                      <a:pt x="9782" y="19092"/>
                      <a:pt x="9995" y="19122"/>
                      <a:pt x="10209" y="19153"/>
                    </a:cubicBezTo>
                    <a:cubicBezTo>
                      <a:pt x="10300" y="19168"/>
                      <a:pt x="10391" y="19183"/>
                      <a:pt x="10498" y="19183"/>
                    </a:cubicBezTo>
                    <a:cubicBezTo>
                      <a:pt x="10529" y="19198"/>
                      <a:pt x="10574" y="19198"/>
                      <a:pt x="10620" y="19198"/>
                    </a:cubicBezTo>
                    <a:cubicBezTo>
                      <a:pt x="10666" y="19213"/>
                      <a:pt x="10727" y="19213"/>
                      <a:pt x="10788" y="19213"/>
                    </a:cubicBezTo>
                    <a:cubicBezTo>
                      <a:pt x="10864" y="19229"/>
                      <a:pt x="10940" y="19229"/>
                      <a:pt x="11016" y="19229"/>
                    </a:cubicBezTo>
                    <a:lnTo>
                      <a:pt x="11306" y="19229"/>
                    </a:lnTo>
                    <a:cubicBezTo>
                      <a:pt x="11306" y="19244"/>
                      <a:pt x="11306" y="19244"/>
                      <a:pt x="11321" y="19259"/>
                    </a:cubicBezTo>
                    <a:cubicBezTo>
                      <a:pt x="11321" y="19259"/>
                      <a:pt x="11306" y="19244"/>
                      <a:pt x="11306" y="19244"/>
                    </a:cubicBezTo>
                    <a:lnTo>
                      <a:pt x="11306" y="19244"/>
                    </a:lnTo>
                    <a:cubicBezTo>
                      <a:pt x="11367" y="19335"/>
                      <a:pt x="11412" y="19427"/>
                      <a:pt x="11473" y="19518"/>
                    </a:cubicBezTo>
                    <a:cubicBezTo>
                      <a:pt x="11519" y="19625"/>
                      <a:pt x="11580" y="19716"/>
                      <a:pt x="11626" y="19823"/>
                    </a:cubicBezTo>
                    <a:cubicBezTo>
                      <a:pt x="11671" y="19930"/>
                      <a:pt x="11732" y="20021"/>
                      <a:pt x="11778" y="20128"/>
                    </a:cubicBezTo>
                    <a:cubicBezTo>
                      <a:pt x="11824" y="20234"/>
                      <a:pt x="11885" y="20326"/>
                      <a:pt x="11930" y="20432"/>
                    </a:cubicBezTo>
                    <a:cubicBezTo>
                      <a:pt x="11976" y="20524"/>
                      <a:pt x="12006" y="20615"/>
                      <a:pt x="12052" y="20707"/>
                    </a:cubicBezTo>
                    <a:cubicBezTo>
                      <a:pt x="12083" y="20798"/>
                      <a:pt x="12128" y="20889"/>
                      <a:pt x="12159" y="20966"/>
                    </a:cubicBezTo>
                    <a:cubicBezTo>
                      <a:pt x="12174" y="20996"/>
                      <a:pt x="12189" y="21027"/>
                      <a:pt x="12189" y="21057"/>
                    </a:cubicBezTo>
                    <a:cubicBezTo>
                      <a:pt x="12220" y="21103"/>
                      <a:pt x="12235" y="21164"/>
                      <a:pt x="12250" y="21209"/>
                    </a:cubicBezTo>
                    <a:cubicBezTo>
                      <a:pt x="12281" y="21301"/>
                      <a:pt x="12311" y="21377"/>
                      <a:pt x="12342" y="21453"/>
                    </a:cubicBezTo>
                    <a:cubicBezTo>
                      <a:pt x="12372" y="21545"/>
                      <a:pt x="12387" y="21621"/>
                      <a:pt x="12418" y="21697"/>
                    </a:cubicBezTo>
                    <a:cubicBezTo>
                      <a:pt x="12448" y="21819"/>
                      <a:pt x="12479" y="21941"/>
                      <a:pt x="12509" y="22063"/>
                    </a:cubicBezTo>
                    <a:cubicBezTo>
                      <a:pt x="12540" y="22169"/>
                      <a:pt x="12570" y="22291"/>
                      <a:pt x="12585" y="22398"/>
                    </a:cubicBezTo>
                    <a:cubicBezTo>
                      <a:pt x="12601" y="22413"/>
                      <a:pt x="12601" y="22428"/>
                      <a:pt x="12616" y="22444"/>
                    </a:cubicBezTo>
                    <a:cubicBezTo>
                      <a:pt x="12631" y="22763"/>
                      <a:pt x="12662" y="23083"/>
                      <a:pt x="12692" y="23419"/>
                    </a:cubicBezTo>
                    <a:cubicBezTo>
                      <a:pt x="12753" y="24013"/>
                      <a:pt x="12814" y="24607"/>
                      <a:pt x="12890" y="25201"/>
                    </a:cubicBezTo>
                    <a:cubicBezTo>
                      <a:pt x="12921" y="25460"/>
                      <a:pt x="12951" y="25704"/>
                      <a:pt x="12982" y="25948"/>
                    </a:cubicBezTo>
                    <a:cubicBezTo>
                      <a:pt x="13027" y="26237"/>
                      <a:pt x="13058" y="26527"/>
                      <a:pt x="13103" y="26816"/>
                    </a:cubicBezTo>
                    <a:cubicBezTo>
                      <a:pt x="13149" y="27106"/>
                      <a:pt x="13195" y="27395"/>
                      <a:pt x="13256" y="27685"/>
                    </a:cubicBezTo>
                    <a:cubicBezTo>
                      <a:pt x="13317" y="27974"/>
                      <a:pt x="13378" y="28248"/>
                      <a:pt x="13439" y="28538"/>
                    </a:cubicBezTo>
                    <a:cubicBezTo>
                      <a:pt x="13500" y="28827"/>
                      <a:pt x="13561" y="29117"/>
                      <a:pt x="13637" y="29406"/>
                    </a:cubicBezTo>
                    <a:cubicBezTo>
                      <a:pt x="13682" y="29620"/>
                      <a:pt x="13743" y="29833"/>
                      <a:pt x="13804" y="30046"/>
                    </a:cubicBezTo>
                    <a:cubicBezTo>
                      <a:pt x="13759" y="30001"/>
                      <a:pt x="13728" y="29940"/>
                      <a:pt x="13682" y="29894"/>
                    </a:cubicBezTo>
                    <a:cubicBezTo>
                      <a:pt x="13622" y="29802"/>
                      <a:pt x="13545" y="29696"/>
                      <a:pt x="13484" y="29604"/>
                    </a:cubicBezTo>
                    <a:cubicBezTo>
                      <a:pt x="13347" y="29406"/>
                      <a:pt x="13225" y="29208"/>
                      <a:pt x="13103" y="28995"/>
                    </a:cubicBezTo>
                    <a:cubicBezTo>
                      <a:pt x="12936" y="28705"/>
                      <a:pt x="12784" y="28416"/>
                      <a:pt x="12616" y="28127"/>
                    </a:cubicBezTo>
                    <a:cubicBezTo>
                      <a:pt x="12479" y="27837"/>
                      <a:pt x="12311" y="27563"/>
                      <a:pt x="12159" y="27289"/>
                    </a:cubicBezTo>
                    <a:cubicBezTo>
                      <a:pt x="12113" y="27197"/>
                      <a:pt x="12067" y="27106"/>
                      <a:pt x="12006" y="27014"/>
                    </a:cubicBezTo>
                    <a:cubicBezTo>
                      <a:pt x="11900" y="26786"/>
                      <a:pt x="11778" y="26557"/>
                      <a:pt x="11671" y="26313"/>
                    </a:cubicBezTo>
                    <a:cubicBezTo>
                      <a:pt x="11534" y="25993"/>
                      <a:pt x="11397" y="25674"/>
                      <a:pt x="11260" y="25354"/>
                    </a:cubicBezTo>
                    <a:cubicBezTo>
                      <a:pt x="11184" y="25186"/>
                      <a:pt x="11108" y="25003"/>
                      <a:pt x="11016" y="24836"/>
                    </a:cubicBezTo>
                    <a:cubicBezTo>
                      <a:pt x="10925" y="24668"/>
                      <a:pt x="10833" y="24485"/>
                      <a:pt x="10727" y="24302"/>
                    </a:cubicBezTo>
                    <a:cubicBezTo>
                      <a:pt x="10650" y="24135"/>
                      <a:pt x="10559" y="23967"/>
                      <a:pt x="10483" y="23800"/>
                    </a:cubicBezTo>
                    <a:cubicBezTo>
                      <a:pt x="10391" y="23617"/>
                      <a:pt x="10315" y="23434"/>
                      <a:pt x="10224" y="23251"/>
                    </a:cubicBezTo>
                    <a:cubicBezTo>
                      <a:pt x="10163" y="23099"/>
                      <a:pt x="10102" y="22962"/>
                      <a:pt x="10041" y="22824"/>
                    </a:cubicBezTo>
                    <a:cubicBezTo>
                      <a:pt x="9980" y="22672"/>
                      <a:pt x="9919" y="22535"/>
                      <a:pt x="9873" y="22383"/>
                    </a:cubicBezTo>
                    <a:cubicBezTo>
                      <a:pt x="9767" y="22063"/>
                      <a:pt x="9660" y="21743"/>
                      <a:pt x="9569" y="21423"/>
                    </a:cubicBezTo>
                    <a:cubicBezTo>
                      <a:pt x="9554" y="21362"/>
                      <a:pt x="9538" y="21286"/>
                      <a:pt x="9523" y="21225"/>
                    </a:cubicBezTo>
                    <a:cubicBezTo>
                      <a:pt x="9432" y="20889"/>
                      <a:pt x="9355" y="20569"/>
                      <a:pt x="9264" y="20250"/>
                    </a:cubicBezTo>
                    <a:cubicBezTo>
                      <a:pt x="9142" y="19792"/>
                      <a:pt x="9005" y="19335"/>
                      <a:pt x="8868" y="18878"/>
                    </a:cubicBezTo>
                    <a:close/>
                    <a:moveTo>
                      <a:pt x="19244" y="30456"/>
                    </a:moveTo>
                    <a:lnTo>
                      <a:pt x="19244" y="30456"/>
                    </a:lnTo>
                    <a:cubicBezTo>
                      <a:pt x="19269" y="30478"/>
                      <a:pt x="19294" y="30493"/>
                      <a:pt x="19320" y="30519"/>
                    </a:cubicBezTo>
                    <a:cubicBezTo>
                      <a:pt x="19305" y="30519"/>
                      <a:pt x="19305" y="30503"/>
                      <a:pt x="19289" y="30503"/>
                    </a:cubicBezTo>
                    <a:cubicBezTo>
                      <a:pt x="19274" y="30488"/>
                      <a:pt x="19259" y="30473"/>
                      <a:pt x="19244" y="30458"/>
                    </a:cubicBezTo>
                    <a:cubicBezTo>
                      <a:pt x="19244" y="30457"/>
                      <a:pt x="19244" y="30457"/>
                      <a:pt x="19244" y="30456"/>
                    </a:cubicBezTo>
                    <a:close/>
                    <a:moveTo>
                      <a:pt x="2057" y="24272"/>
                    </a:moveTo>
                    <a:cubicBezTo>
                      <a:pt x="2118" y="24318"/>
                      <a:pt x="2179" y="24378"/>
                      <a:pt x="2255" y="24439"/>
                    </a:cubicBezTo>
                    <a:cubicBezTo>
                      <a:pt x="2332" y="24500"/>
                      <a:pt x="2408" y="24546"/>
                      <a:pt x="2484" y="24592"/>
                    </a:cubicBezTo>
                    <a:cubicBezTo>
                      <a:pt x="2530" y="24622"/>
                      <a:pt x="2560" y="24637"/>
                      <a:pt x="2606" y="24668"/>
                    </a:cubicBezTo>
                    <a:cubicBezTo>
                      <a:pt x="2652" y="24683"/>
                      <a:pt x="2697" y="24714"/>
                      <a:pt x="2743" y="24744"/>
                    </a:cubicBezTo>
                    <a:cubicBezTo>
                      <a:pt x="2804" y="24775"/>
                      <a:pt x="2865" y="24805"/>
                      <a:pt x="2926" y="24836"/>
                    </a:cubicBezTo>
                    <a:lnTo>
                      <a:pt x="3017" y="24866"/>
                    </a:lnTo>
                    <a:cubicBezTo>
                      <a:pt x="3063" y="24896"/>
                      <a:pt x="3109" y="24927"/>
                      <a:pt x="3170" y="24942"/>
                    </a:cubicBezTo>
                    <a:cubicBezTo>
                      <a:pt x="3215" y="24957"/>
                      <a:pt x="3276" y="24988"/>
                      <a:pt x="3337" y="25003"/>
                    </a:cubicBezTo>
                    <a:cubicBezTo>
                      <a:pt x="3383" y="25018"/>
                      <a:pt x="3413" y="25018"/>
                      <a:pt x="3444" y="25034"/>
                    </a:cubicBezTo>
                    <a:lnTo>
                      <a:pt x="3474" y="25049"/>
                    </a:lnTo>
                    <a:cubicBezTo>
                      <a:pt x="3520" y="25049"/>
                      <a:pt x="3551" y="25064"/>
                      <a:pt x="3596" y="25064"/>
                    </a:cubicBezTo>
                    <a:lnTo>
                      <a:pt x="3642" y="25079"/>
                    </a:lnTo>
                    <a:cubicBezTo>
                      <a:pt x="3672" y="25079"/>
                      <a:pt x="3703" y="25095"/>
                      <a:pt x="3733" y="25095"/>
                    </a:cubicBezTo>
                    <a:lnTo>
                      <a:pt x="3764" y="25095"/>
                    </a:lnTo>
                    <a:cubicBezTo>
                      <a:pt x="3855" y="25110"/>
                      <a:pt x="3931" y="25125"/>
                      <a:pt x="4023" y="25140"/>
                    </a:cubicBezTo>
                    <a:lnTo>
                      <a:pt x="4084" y="25156"/>
                    </a:lnTo>
                    <a:cubicBezTo>
                      <a:pt x="4160" y="25156"/>
                      <a:pt x="4236" y="25171"/>
                      <a:pt x="4312" y="25186"/>
                    </a:cubicBezTo>
                    <a:cubicBezTo>
                      <a:pt x="4343" y="25186"/>
                      <a:pt x="4373" y="25186"/>
                      <a:pt x="4404" y="25201"/>
                    </a:cubicBezTo>
                    <a:lnTo>
                      <a:pt x="4449" y="25201"/>
                    </a:lnTo>
                    <a:cubicBezTo>
                      <a:pt x="4480" y="25216"/>
                      <a:pt x="4510" y="25216"/>
                      <a:pt x="4541" y="25232"/>
                    </a:cubicBezTo>
                    <a:lnTo>
                      <a:pt x="4571" y="25232"/>
                    </a:lnTo>
                    <a:cubicBezTo>
                      <a:pt x="4632" y="25247"/>
                      <a:pt x="4678" y="25262"/>
                      <a:pt x="4724" y="25277"/>
                    </a:cubicBezTo>
                    <a:cubicBezTo>
                      <a:pt x="4754" y="25293"/>
                      <a:pt x="4785" y="25308"/>
                      <a:pt x="4815" y="25323"/>
                    </a:cubicBezTo>
                    <a:cubicBezTo>
                      <a:pt x="4830" y="25338"/>
                      <a:pt x="4846" y="25338"/>
                      <a:pt x="4861" y="25354"/>
                    </a:cubicBezTo>
                    <a:lnTo>
                      <a:pt x="4876" y="25354"/>
                    </a:lnTo>
                    <a:cubicBezTo>
                      <a:pt x="4922" y="25384"/>
                      <a:pt x="4967" y="25415"/>
                      <a:pt x="5013" y="25445"/>
                    </a:cubicBezTo>
                    <a:cubicBezTo>
                      <a:pt x="5044" y="25460"/>
                      <a:pt x="5059" y="25460"/>
                      <a:pt x="5074" y="25475"/>
                    </a:cubicBezTo>
                    <a:cubicBezTo>
                      <a:pt x="5089" y="25491"/>
                      <a:pt x="5105" y="25506"/>
                      <a:pt x="5135" y="25521"/>
                    </a:cubicBezTo>
                    <a:lnTo>
                      <a:pt x="5150" y="25536"/>
                    </a:lnTo>
                    <a:lnTo>
                      <a:pt x="5166" y="25552"/>
                    </a:lnTo>
                    <a:lnTo>
                      <a:pt x="5196" y="25567"/>
                    </a:lnTo>
                    <a:cubicBezTo>
                      <a:pt x="5257" y="25613"/>
                      <a:pt x="5318" y="25658"/>
                      <a:pt x="5379" y="25719"/>
                    </a:cubicBezTo>
                    <a:cubicBezTo>
                      <a:pt x="5455" y="25780"/>
                      <a:pt x="5531" y="25841"/>
                      <a:pt x="5607" y="25902"/>
                    </a:cubicBezTo>
                    <a:cubicBezTo>
                      <a:pt x="5745" y="26009"/>
                      <a:pt x="5897" y="26115"/>
                      <a:pt x="6049" y="26207"/>
                    </a:cubicBezTo>
                    <a:lnTo>
                      <a:pt x="6278" y="26344"/>
                    </a:lnTo>
                    <a:cubicBezTo>
                      <a:pt x="6339" y="26374"/>
                      <a:pt x="6400" y="26405"/>
                      <a:pt x="6461" y="26451"/>
                    </a:cubicBezTo>
                    <a:cubicBezTo>
                      <a:pt x="6506" y="26481"/>
                      <a:pt x="6552" y="26511"/>
                      <a:pt x="6598" y="26527"/>
                    </a:cubicBezTo>
                    <a:lnTo>
                      <a:pt x="6643" y="26572"/>
                    </a:lnTo>
                    <a:cubicBezTo>
                      <a:pt x="6674" y="26572"/>
                      <a:pt x="6689" y="26588"/>
                      <a:pt x="6704" y="26603"/>
                    </a:cubicBezTo>
                    <a:lnTo>
                      <a:pt x="6720" y="26603"/>
                    </a:lnTo>
                    <a:lnTo>
                      <a:pt x="6750" y="26633"/>
                    </a:lnTo>
                    <a:cubicBezTo>
                      <a:pt x="6781" y="26649"/>
                      <a:pt x="6796" y="26664"/>
                      <a:pt x="6811" y="26679"/>
                    </a:cubicBezTo>
                    <a:cubicBezTo>
                      <a:pt x="6826" y="26694"/>
                      <a:pt x="6842" y="26710"/>
                      <a:pt x="6857" y="26710"/>
                    </a:cubicBezTo>
                    <a:lnTo>
                      <a:pt x="6872" y="26725"/>
                    </a:lnTo>
                    <a:lnTo>
                      <a:pt x="6933" y="26786"/>
                    </a:lnTo>
                    <a:cubicBezTo>
                      <a:pt x="6948" y="26801"/>
                      <a:pt x="6963" y="26816"/>
                      <a:pt x="6979" y="26831"/>
                    </a:cubicBezTo>
                    <a:lnTo>
                      <a:pt x="7009" y="26862"/>
                    </a:lnTo>
                    <a:cubicBezTo>
                      <a:pt x="7024" y="26877"/>
                      <a:pt x="7040" y="26892"/>
                      <a:pt x="7055" y="26908"/>
                    </a:cubicBezTo>
                    <a:cubicBezTo>
                      <a:pt x="7161" y="27014"/>
                      <a:pt x="7268" y="27121"/>
                      <a:pt x="7360" y="27228"/>
                    </a:cubicBezTo>
                    <a:lnTo>
                      <a:pt x="7405" y="27273"/>
                    </a:lnTo>
                    <a:cubicBezTo>
                      <a:pt x="7436" y="27319"/>
                      <a:pt x="7466" y="27365"/>
                      <a:pt x="7497" y="27395"/>
                    </a:cubicBezTo>
                    <a:lnTo>
                      <a:pt x="7603" y="27517"/>
                    </a:lnTo>
                    <a:lnTo>
                      <a:pt x="7619" y="27548"/>
                    </a:lnTo>
                    <a:cubicBezTo>
                      <a:pt x="7634" y="27563"/>
                      <a:pt x="7649" y="27578"/>
                      <a:pt x="7649" y="27593"/>
                    </a:cubicBezTo>
                    <a:lnTo>
                      <a:pt x="7664" y="27593"/>
                    </a:lnTo>
                    <a:lnTo>
                      <a:pt x="7710" y="27654"/>
                    </a:lnTo>
                    <a:cubicBezTo>
                      <a:pt x="7740" y="27700"/>
                      <a:pt x="7786" y="27761"/>
                      <a:pt x="7817" y="27807"/>
                    </a:cubicBezTo>
                    <a:cubicBezTo>
                      <a:pt x="7847" y="27837"/>
                      <a:pt x="7862" y="27867"/>
                      <a:pt x="7893" y="27898"/>
                    </a:cubicBezTo>
                    <a:cubicBezTo>
                      <a:pt x="7923" y="27944"/>
                      <a:pt x="7969" y="27989"/>
                      <a:pt x="7999" y="28035"/>
                    </a:cubicBezTo>
                    <a:lnTo>
                      <a:pt x="8060" y="28111"/>
                    </a:lnTo>
                    <a:lnTo>
                      <a:pt x="8167" y="28264"/>
                    </a:lnTo>
                    <a:cubicBezTo>
                      <a:pt x="8182" y="28279"/>
                      <a:pt x="8198" y="28309"/>
                      <a:pt x="8213" y="28325"/>
                    </a:cubicBezTo>
                    <a:cubicBezTo>
                      <a:pt x="8228" y="28355"/>
                      <a:pt x="8258" y="28386"/>
                      <a:pt x="8274" y="28401"/>
                    </a:cubicBezTo>
                    <a:cubicBezTo>
                      <a:pt x="8289" y="28431"/>
                      <a:pt x="8319" y="28462"/>
                      <a:pt x="8335" y="28492"/>
                    </a:cubicBezTo>
                    <a:cubicBezTo>
                      <a:pt x="8350" y="28523"/>
                      <a:pt x="8365" y="28553"/>
                      <a:pt x="8396" y="28568"/>
                    </a:cubicBezTo>
                    <a:cubicBezTo>
                      <a:pt x="8396" y="28584"/>
                      <a:pt x="8411" y="28599"/>
                      <a:pt x="8426" y="28614"/>
                    </a:cubicBezTo>
                    <a:lnTo>
                      <a:pt x="8441" y="28645"/>
                    </a:lnTo>
                    <a:cubicBezTo>
                      <a:pt x="8457" y="28675"/>
                      <a:pt x="8472" y="28690"/>
                      <a:pt x="8487" y="28705"/>
                    </a:cubicBezTo>
                    <a:lnTo>
                      <a:pt x="8548" y="28797"/>
                    </a:lnTo>
                    <a:lnTo>
                      <a:pt x="8594" y="28888"/>
                    </a:lnTo>
                    <a:cubicBezTo>
                      <a:pt x="8624" y="28934"/>
                      <a:pt x="8655" y="28980"/>
                      <a:pt x="8670" y="29025"/>
                    </a:cubicBezTo>
                    <a:lnTo>
                      <a:pt x="8700" y="29071"/>
                    </a:lnTo>
                    <a:cubicBezTo>
                      <a:pt x="8716" y="29086"/>
                      <a:pt x="8716" y="29117"/>
                      <a:pt x="8731" y="29132"/>
                    </a:cubicBezTo>
                    <a:lnTo>
                      <a:pt x="8746" y="29163"/>
                    </a:lnTo>
                    <a:lnTo>
                      <a:pt x="8761" y="29193"/>
                    </a:lnTo>
                    <a:lnTo>
                      <a:pt x="8792" y="29254"/>
                    </a:lnTo>
                    <a:cubicBezTo>
                      <a:pt x="8807" y="29269"/>
                      <a:pt x="8807" y="29300"/>
                      <a:pt x="8822" y="29315"/>
                    </a:cubicBezTo>
                    <a:lnTo>
                      <a:pt x="8837" y="29345"/>
                    </a:lnTo>
                    <a:lnTo>
                      <a:pt x="8853" y="29376"/>
                    </a:lnTo>
                    <a:cubicBezTo>
                      <a:pt x="8868" y="29391"/>
                      <a:pt x="8868" y="29422"/>
                      <a:pt x="8883" y="29437"/>
                    </a:cubicBezTo>
                    <a:cubicBezTo>
                      <a:pt x="8914" y="29498"/>
                      <a:pt x="8944" y="29574"/>
                      <a:pt x="8975" y="29635"/>
                    </a:cubicBezTo>
                    <a:lnTo>
                      <a:pt x="8975" y="29650"/>
                    </a:lnTo>
                    <a:cubicBezTo>
                      <a:pt x="9051" y="29818"/>
                      <a:pt x="9127" y="29985"/>
                      <a:pt x="9188" y="30168"/>
                    </a:cubicBezTo>
                    <a:lnTo>
                      <a:pt x="9234" y="30275"/>
                    </a:lnTo>
                    <a:cubicBezTo>
                      <a:pt x="9294" y="30412"/>
                      <a:pt x="9340" y="30534"/>
                      <a:pt x="9401" y="30671"/>
                    </a:cubicBezTo>
                    <a:lnTo>
                      <a:pt x="9401" y="30686"/>
                    </a:lnTo>
                    <a:cubicBezTo>
                      <a:pt x="9447" y="30778"/>
                      <a:pt x="9477" y="30869"/>
                      <a:pt x="9523" y="30945"/>
                    </a:cubicBezTo>
                    <a:cubicBezTo>
                      <a:pt x="9569" y="31037"/>
                      <a:pt x="9599" y="31128"/>
                      <a:pt x="9645" y="31219"/>
                    </a:cubicBezTo>
                    <a:cubicBezTo>
                      <a:pt x="9691" y="31296"/>
                      <a:pt x="9736" y="31372"/>
                      <a:pt x="9767" y="31448"/>
                    </a:cubicBezTo>
                    <a:cubicBezTo>
                      <a:pt x="9813" y="31539"/>
                      <a:pt x="9873" y="31631"/>
                      <a:pt x="9919" y="31722"/>
                    </a:cubicBezTo>
                    <a:lnTo>
                      <a:pt x="9934" y="31753"/>
                    </a:lnTo>
                    <a:cubicBezTo>
                      <a:pt x="9965" y="31768"/>
                      <a:pt x="9965" y="31783"/>
                      <a:pt x="9965" y="31798"/>
                    </a:cubicBezTo>
                    <a:cubicBezTo>
                      <a:pt x="9934" y="31753"/>
                      <a:pt x="9889" y="31722"/>
                      <a:pt x="9843" y="31676"/>
                    </a:cubicBezTo>
                    <a:cubicBezTo>
                      <a:pt x="9767" y="31616"/>
                      <a:pt x="9691" y="31539"/>
                      <a:pt x="9614" y="31478"/>
                    </a:cubicBezTo>
                    <a:lnTo>
                      <a:pt x="9477" y="31357"/>
                    </a:lnTo>
                    <a:lnTo>
                      <a:pt x="9325" y="31204"/>
                    </a:lnTo>
                    <a:cubicBezTo>
                      <a:pt x="9142" y="31052"/>
                      <a:pt x="8975" y="30884"/>
                      <a:pt x="8807" y="30732"/>
                    </a:cubicBezTo>
                    <a:cubicBezTo>
                      <a:pt x="8548" y="30488"/>
                      <a:pt x="8365" y="30290"/>
                      <a:pt x="8182" y="30092"/>
                    </a:cubicBezTo>
                    <a:cubicBezTo>
                      <a:pt x="8060" y="29970"/>
                      <a:pt x="7939" y="29833"/>
                      <a:pt x="7817" y="29696"/>
                    </a:cubicBezTo>
                    <a:cubicBezTo>
                      <a:pt x="7725" y="29589"/>
                      <a:pt x="7634" y="29482"/>
                      <a:pt x="7542" y="29376"/>
                    </a:cubicBezTo>
                    <a:cubicBezTo>
                      <a:pt x="7314" y="29132"/>
                      <a:pt x="7101" y="28934"/>
                      <a:pt x="6902" y="28751"/>
                    </a:cubicBezTo>
                    <a:cubicBezTo>
                      <a:pt x="6765" y="28645"/>
                      <a:pt x="6643" y="28553"/>
                      <a:pt x="6537" y="28462"/>
                    </a:cubicBezTo>
                    <a:cubicBezTo>
                      <a:pt x="6415" y="28386"/>
                      <a:pt x="6293" y="28294"/>
                      <a:pt x="6186" y="28187"/>
                    </a:cubicBezTo>
                    <a:lnTo>
                      <a:pt x="6141" y="28142"/>
                    </a:lnTo>
                    <a:lnTo>
                      <a:pt x="6095" y="28111"/>
                    </a:lnTo>
                    <a:cubicBezTo>
                      <a:pt x="5882" y="27898"/>
                      <a:pt x="5684" y="27700"/>
                      <a:pt x="5516" y="27487"/>
                    </a:cubicBezTo>
                    <a:cubicBezTo>
                      <a:pt x="5318" y="27258"/>
                      <a:pt x="5135" y="27030"/>
                      <a:pt x="4952" y="26816"/>
                    </a:cubicBezTo>
                    <a:cubicBezTo>
                      <a:pt x="4876" y="26725"/>
                      <a:pt x="4785" y="26603"/>
                      <a:pt x="4693" y="26466"/>
                    </a:cubicBezTo>
                    <a:cubicBezTo>
                      <a:pt x="4602" y="26344"/>
                      <a:pt x="4510" y="26222"/>
                      <a:pt x="4434" y="26115"/>
                    </a:cubicBezTo>
                    <a:lnTo>
                      <a:pt x="4373" y="26039"/>
                    </a:lnTo>
                    <a:cubicBezTo>
                      <a:pt x="4358" y="26009"/>
                      <a:pt x="4343" y="25993"/>
                      <a:pt x="4312" y="25978"/>
                    </a:cubicBezTo>
                    <a:lnTo>
                      <a:pt x="4282" y="25978"/>
                    </a:lnTo>
                    <a:cubicBezTo>
                      <a:pt x="4267" y="25978"/>
                      <a:pt x="4251" y="25978"/>
                      <a:pt x="4236" y="25993"/>
                    </a:cubicBezTo>
                    <a:cubicBezTo>
                      <a:pt x="4221" y="26024"/>
                      <a:pt x="4221" y="26054"/>
                      <a:pt x="4236" y="26085"/>
                    </a:cubicBezTo>
                    <a:cubicBezTo>
                      <a:pt x="4236" y="26100"/>
                      <a:pt x="4267" y="26115"/>
                      <a:pt x="4267" y="26131"/>
                    </a:cubicBezTo>
                    <a:cubicBezTo>
                      <a:pt x="4282" y="26146"/>
                      <a:pt x="4282" y="26146"/>
                      <a:pt x="4297" y="26161"/>
                    </a:cubicBezTo>
                    <a:cubicBezTo>
                      <a:pt x="4312" y="26176"/>
                      <a:pt x="4328" y="26207"/>
                      <a:pt x="4343" y="26222"/>
                    </a:cubicBezTo>
                    <a:lnTo>
                      <a:pt x="4358" y="26237"/>
                    </a:lnTo>
                    <a:lnTo>
                      <a:pt x="4404" y="26313"/>
                    </a:lnTo>
                    <a:cubicBezTo>
                      <a:pt x="4434" y="26344"/>
                      <a:pt x="4449" y="26390"/>
                      <a:pt x="4480" y="26420"/>
                    </a:cubicBezTo>
                    <a:cubicBezTo>
                      <a:pt x="4510" y="26451"/>
                      <a:pt x="4526" y="26496"/>
                      <a:pt x="4556" y="26527"/>
                    </a:cubicBezTo>
                    <a:cubicBezTo>
                      <a:pt x="4617" y="26603"/>
                      <a:pt x="4678" y="26694"/>
                      <a:pt x="4739" y="26771"/>
                    </a:cubicBezTo>
                    <a:cubicBezTo>
                      <a:pt x="4830" y="26892"/>
                      <a:pt x="4922" y="27014"/>
                      <a:pt x="5028" y="27136"/>
                    </a:cubicBezTo>
                    <a:cubicBezTo>
                      <a:pt x="5105" y="27228"/>
                      <a:pt x="5181" y="27319"/>
                      <a:pt x="5257" y="27395"/>
                    </a:cubicBezTo>
                    <a:cubicBezTo>
                      <a:pt x="5364" y="27532"/>
                      <a:pt x="5486" y="27685"/>
                      <a:pt x="5607" y="27822"/>
                    </a:cubicBezTo>
                    <a:cubicBezTo>
                      <a:pt x="5745" y="27974"/>
                      <a:pt x="5897" y="28157"/>
                      <a:pt x="6064" y="28309"/>
                    </a:cubicBezTo>
                    <a:cubicBezTo>
                      <a:pt x="6156" y="28416"/>
                      <a:pt x="6263" y="28492"/>
                      <a:pt x="6354" y="28584"/>
                    </a:cubicBezTo>
                    <a:cubicBezTo>
                      <a:pt x="6415" y="28645"/>
                      <a:pt x="6476" y="28690"/>
                      <a:pt x="6537" y="28736"/>
                    </a:cubicBezTo>
                    <a:cubicBezTo>
                      <a:pt x="6613" y="28827"/>
                      <a:pt x="6720" y="28934"/>
                      <a:pt x="6826" y="29025"/>
                    </a:cubicBezTo>
                    <a:cubicBezTo>
                      <a:pt x="6918" y="29132"/>
                      <a:pt x="7009" y="29239"/>
                      <a:pt x="7101" y="29345"/>
                    </a:cubicBezTo>
                    <a:cubicBezTo>
                      <a:pt x="7207" y="29498"/>
                      <a:pt x="7329" y="29650"/>
                      <a:pt x="7436" y="29802"/>
                    </a:cubicBezTo>
                    <a:cubicBezTo>
                      <a:pt x="7512" y="29909"/>
                      <a:pt x="7573" y="30016"/>
                      <a:pt x="7649" y="30107"/>
                    </a:cubicBezTo>
                    <a:cubicBezTo>
                      <a:pt x="7740" y="30229"/>
                      <a:pt x="7832" y="30351"/>
                      <a:pt x="7939" y="30473"/>
                    </a:cubicBezTo>
                    <a:cubicBezTo>
                      <a:pt x="8030" y="30579"/>
                      <a:pt x="8137" y="30701"/>
                      <a:pt x="8243" y="30808"/>
                    </a:cubicBezTo>
                    <a:cubicBezTo>
                      <a:pt x="8457" y="31037"/>
                      <a:pt x="8685" y="31265"/>
                      <a:pt x="8944" y="31478"/>
                    </a:cubicBezTo>
                    <a:cubicBezTo>
                      <a:pt x="9020" y="31555"/>
                      <a:pt x="9112" y="31616"/>
                      <a:pt x="9203" y="31692"/>
                    </a:cubicBezTo>
                    <a:lnTo>
                      <a:pt x="9279" y="31768"/>
                    </a:lnTo>
                    <a:cubicBezTo>
                      <a:pt x="9325" y="31798"/>
                      <a:pt x="9371" y="31844"/>
                      <a:pt x="9416" y="31875"/>
                    </a:cubicBezTo>
                    <a:cubicBezTo>
                      <a:pt x="9493" y="31935"/>
                      <a:pt x="9554" y="31996"/>
                      <a:pt x="9630" y="32057"/>
                    </a:cubicBezTo>
                    <a:lnTo>
                      <a:pt x="9645" y="32073"/>
                    </a:lnTo>
                    <a:lnTo>
                      <a:pt x="9584" y="32073"/>
                    </a:lnTo>
                    <a:cubicBezTo>
                      <a:pt x="9523" y="32057"/>
                      <a:pt x="9477" y="32057"/>
                      <a:pt x="9432" y="32057"/>
                    </a:cubicBezTo>
                    <a:cubicBezTo>
                      <a:pt x="9371" y="32057"/>
                      <a:pt x="9310" y="32057"/>
                      <a:pt x="9264" y="32042"/>
                    </a:cubicBezTo>
                    <a:lnTo>
                      <a:pt x="9142" y="32042"/>
                    </a:lnTo>
                    <a:lnTo>
                      <a:pt x="8883" y="32027"/>
                    </a:lnTo>
                    <a:cubicBezTo>
                      <a:pt x="8776" y="32012"/>
                      <a:pt x="8670" y="32012"/>
                      <a:pt x="8578" y="32012"/>
                    </a:cubicBezTo>
                    <a:cubicBezTo>
                      <a:pt x="8548" y="31996"/>
                      <a:pt x="8533" y="31996"/>
                      <a:pt x="8502" y="31996"/>
                    </a:cubicBezTo>
                    <a:lnTo>
                      <a:pt x="8396" y="31996"/>
                    </a:lnTo>
                    <a:cubicBezTo>
                      <a:pt x="8350" y="31996"/>
                      <a:pt x="8319" y="31981"/>
                      <a:pt x="8289" y="31981"/>
                    </a:cubicBezTo>
                    <a:lnTo>
                      <a:pt x="8228" y="31981"/>
                    </a:lnTo>
                    <a:lnTo>
                      <a:pt x="8182" y="31966"/>
                    </a:lnTo>
                    <a:cubicBezTo>
                      <a:pt x="8121" y="31966"/>
                      <a:pt x="8060" y="31951"/>
                      <a:pt x="7999" y="31951"/>
                    </a:cubicBezTo>
                    <a:cubicBezTo>
                      <a:pt x="7893" y="31935"/>
                      <a:pt x="7801" y="31905"/>
                      <a:pt x="7710" y="31890"/>
                    </a:cubicBezTo>
                    <a:cubicBezTo>
                      <a:pt x="7619" y="31875"/>
                      <a:pt x="7527" y="31859"/>
                      <a:pt x="7451" y="31844"/>
                    </a:cubicBezTo>
                    <a:cubicBezTo>
                      <a:pt x="7375" y="31829"/>
                      <a:pt x="7299" y="31814"/>
                      <a:pt x="7222" y="31783"/>
                    </a:cubicBezTo>
                    <a:lnTo>
                      <a:pt x="7192" y="31783"/>
                    </a:lnTo>
                    <a:cubicBezTo>
                      <a:pt x="7177" y="31783"/>
                      <a:pt x="7146" y="31768"/>
                      <a:pt x="7131" y="31768"/>
                    </a:cubicBezTo>
                    <a:lnTo>
                      <a:pt x="7055" y="31753"/>
                    </a:lnTo>
                    <a:cubicBezTo>
                      <a:pt x="7009" y="31737"/>
                      <a:pt x="6979" y="31722"/>
                      <a:pt x="6933" y="31707"/>
                    </a:cubicBezTo>
                    <a:lnTo>
                      <a:pt x="6887" y="31692"/>
                    </a:lnTo>
                    <a:cubicBezTo>
                      <a:pt x="6857" y="31692"/>
                      <a:pt x="6826" y="31676"/>
                      <a:pt x="6781" y="31661"/>
                    </a:cubicBezTo>
                    <a:lnTo>
                      <a:pt x="6704" y="31631"/>
                    </a:lnTo>
                    <a:lnTo>
                      <a:pt x="6628" y="31600"/>
                    </a:lnTo>
                    <a:cubicBezTo>
                      <a:pt x="6613" y="31585"/>
                      <a:pt x="6583" y="31585"/>
                      <a:pt x="6552" y="31570"/>
                    </a:cubicBezTo>
                    <a:cubicBezTo>
                      <a:pt x="6522" y="31555"/>
                      <a:pt x="6491" y="31539"/>
                      <a:pt x="6445" y="31524"/>
                    </a:cubicBezTo>
                    <a:cubicBezTo>
                      <a:pt x="6430" y="31509"/>
                      <a:pt x="6400" y="31509"/>
                      <a:pt x="6384" y="31494"/>
                    </a:cubicBezTo>
                    <a:cubicBezTo>
                      <a:pt x="6339" y="31478"/>
                      <a:pt x="6308" y="31463"/>
                      <a:pt x="6263" y="31433"/>
                    </a:cubicBezTo>
                    <a:cubicBezTo>
                      <a:pt x="6141" y="31387"/>
                      <a:pt x="6019" y="31311"/>
                      <a:pt x="5882" y="31250"/>
                    </a:cubicBezTo>
                    <a:cubicBezTo>
                      <a:pt x="5790" y="31189"/>
                      <a:pt x="5714" y="31143"/>
                      <a:pt x="5638" y="31082"/>
                    </a:cubicBezTo>
                    <a:lnTo>
                      <a:pt x="5592" y="31052"/>
                    </a:lnTo>
                    <a:lnTo>
                      <a:pt x="5562" y="31037"/>
                    </a:lnTo>
                    <a:cubicBezTo>
                      <a:pt x="5470" y="30960"/>
                      <a:pt x="5379" y="30884"/>
                      <a:pt x="5303" y="30808"/>
                    </a:cubicBezTo>
                    <a:cubicBezTo>
                      <a:pt x="5211" y="30732"/>
                      <a:pt x="5135" y="30656"/>
                      <a:pt x="5044" y="30564"/>
                    </a:cubicBezTo>
                    <a:cubicBezTo>
                      <a:pt x="5013" y="30534"/>
                      <a:pt x="4983" y="30503"/>
                      <a:pt x="4937" y="30473"/>
                    </a:cubicBezTo>
                    <a:cubicBezTo>
                      <a:pt x="4876" y="30412"/>
                      <a:pt x="4815" y="30351"/>
                      <a:pt x="4754" y="30290"/>
                    </a:cubicBezTo>
                    <a:lnTo>
                      <a:pt x="4724" y="30275"/>
                    </a:lnTo>
                    <a:lnTo>
                      <a:pt x="4587" y="30122"/>
                    </a:lnTo>
                    <a:lnTo>
                      <a:pt x="4434" y="29985"/>
                    </a:lnTo>
                    <a:cubicBezTo>
                      <a:pt x="4343" y="29879"/>
                      <a:pt x="4251" y="29787"/>
                      <a:pt x="4175" y="29681"/>
                    </a:cubicBezTo>
                    <a:lnTo>
                      <a:pt x="4130" y="29635"/>
                    </a:lnTo>
                    <a:lnTo>
                      <a:pt x="4099" y="29589"/>
                    </a:lnTo>
                    <a:lnTo>
                      <a:pt x="4069" y="29559"/>
                    </a:lnTo>
                    <a:cubicBezTo>
                      <a:pt x="4053" y="29513"/>
                      <a:pt x="4023" y="29482"/>
                      <a:pt x="3992" y="29452"/>
                    </a:cubicBezTo>
                    <a:cubicBezTo>
                      <a:pt x="3962" y="29406"/>
                      <a:pt x="3931" y="29345"/>
                      <a:pt x="3901" y="29300"/>
                    </a:cubicBezTo>
                    <a:cubicBezTo>
                      <a:pt x="3871" y="29254"/>
                      <a:pt x="3855" y="29208"/>
                      <a:pt x="3825" y="29163"/>
                    </a:cubicBezTo>
                    <a:cubicBezTo>
                      <a:pt x="3810" y="29117"/>
                      <a:pt x="3779" y="29086"/>
                      <a:pt x="3764" y="29041"/>
                    </a:cubicBezTo>
                    <a:lnTo>
                      <a:pt x="3749" y="29010"/>
                    </a:lnTo>
                    <a:lnTo>
                      <a:pt x="3749" y="28995"/>
                    </a:lnTo>
                    <a:cubicBezTo>
                      <a:pt x="3718" y="28919"/>
                      <a:pt x="3672" y="28843"/>
                      <a:pt x="3657" y="28766"/>
                    </a:cubicBezTo>
                    <a:cubicBezTo>
                      <a:pt x="3611" y="28660"/>
                      <a:pt x="3581" y="28568"/>
                      <a:pt x="3551" y="28462"/>
                    </a:cubicBezTo>
                    <a:cubicBezTo>
                      <a:pt x="3505" y="28340"/>
                      <a:pt x="3474" y="28203"/>
                      <a:pt x="3429" y="28081"/>
                    </a:cubicBezTo>
                    <a:lnTo>
                      <a:pt x="3383" y="27928"/>
                    </a:lnTo>
                    <a:cubicBezTo>
                      <a:pt x="3337" y="27746"/>
                      <a:pt x="3276" y="27563"/>
                      <a:pt x="3215" y="27380"/>
                    </a:cubicBezTo>
                    <a:cubicBezTo>
                      <a:pt x="3170" y="27212"/>
                      <a:pt x="3093" y="27030"/>
                      <a:pt x="3033" y="26847"/>
                    </a:cubicBezTo>
                    <a:cubicBezTo>
                      <a:pt x="2895" y="26481"/>
                      <a:pt x="2758" y="26115"/>
                      <a:pt x="2636" y="25795"/>
                    </a:cubicBezTo>
                    <a:cubicBezTo>
                      <a:pt x="2560" y="25613"/>
                      <a:pt x="2484" y="25430"/>
                      <a:pt x="2408" y="25247"/>
                    </a:cubicBezTo>
                    <a:cubicBezTo>
                      <a:pt x="2393" y="25186"/>
                      <a:pt x="2362" y="25125"/>
                      <a:pt x="2332" y="25064"/>
                    </a:cubicBezTo>
                    <a:cubicBezTo>
                      <a:pt x="2286" y="24942"/>
                      <a:pt x="2240" y="24836"/>
                      <a:pt x="2210" y="24729"/>
                    </a:cubicBezTo>
                    <a:cubicBezTo>
                      <a:pt x="2179" y="24668"/>
                      <a:pt x="2149" y="24592"/>
                      <a:pt x="2134" y="24516"/>
                    </a:cubicBezTo>
                    <a:cubicBezTo>
                      <a:pt x="2103" y="24439"/>
                      <a:pt x="2073" y="24378"/>
                      <a:pt x="2057" y="24302"/>
                    </a:cubicBezTo>
                    <a:lnTo>
                      <a:pt x="2057" y="24287"/>
                    </a:lnTo>
                    <a:cubicBezTo>
                      <a:pt x="2057" y="24287"/>
                      <a:pt x="2057" y="24272"/>
                      <a:pt x="2057" y="24272"/>
                    </a:cubicBezTo>
                    <a:close/>
                    <a:moveTo>
                      <a:pt x="11290" y="32194"/>
                    </a:moveTo>
                    <a:lnTo>
                      <a:pt x="11306" y="32210"/>
                    </a:lnTo>
                    <a:lnTo>
                      <a:pt x="11306" y="32225"/>
                    </a:lnTo>
                    <a:lnTo>
                      <a:pt x="11321" y="32225"/>
                    </a:lnTo>
                    <a:cubicBezTo>
                      <a:pt x="11321" y="32240"/>
                      <a:pt x="11306" y="32240"/>
                      <a:pt x="11306" y="32240"/>
                    </a:cubicBezTo>
                    <a:cubicBezTo>
                      <a:pt x="11306" y="32255"/>
                      <a:pt x="11290" y="32271"/>
                      <a:pt x="11290" y="32271"/>
                    </a:cubicBezTo>
                    <a:cubicBezTo>
                      <a:pt x="11290" y="32286"/>
                      <a:pt x="11275" y="32286"/>
                      <a:pt x="11275" y="32301"/>
                    </a:cubicBezTo>
                    <a:cubicBezTo>
                      <a:pt x="11260" y="32316"/>
                      <a:pt x="11245" y="32332"/>
                      <a:pt x="11229" y="32347"/>
                    </a:cubicBezTo>
                    <a:cubicBezTo>
                      <a:pt x="11214" y="32362"/>
                      <a:pt x="11184" y="32393"/>
                      <a:pt x="11153" y="32408"/>
                    </a:cubicBezTo>
                    <a:cubicBezTo>
                      <a:pt x="11123" y="32423"/>
                      <a:pt x="11092" y="32438"/>
                      <a:pt x="11062" y="32469"/>
                    </a:cubicBezTo>
                    <a:cubicBezTo>
                      <a:pt x="11047" y="32484"/>
                      <a:pt x="11016" y="32499"/>
                      <a:pt x="11001" y="32514"/>
                    </a:cubicBezTo>
                    <a:cubicBezTo>
                      <a:pt x="11016" y="32499"/>
                      <a:pt x="11016" y="32484"/>
                      <a:pt x="11016" y="32469"/>
                    </a:cubicBezTo>
                    <a:cubicBezTo>
                      <a:pt x="11016" y="32454"/>
                      <a:pt x="11016" y="32438"/>
                      <a:pt x="11016" y="32423"/>
                    </a:cubicBezTo>
                    <a:cubicBezTo>
                      <a:pt x="11031" y="32423"/>
                      <a:pt x="11031" y="32408"/>
                      <a:pt x="11031" y="32393"/>
                    </a:cubicBezTo>
                    <a:cubicBezTo>
                      <a:pt x="11047" y="32377"/>
                      <a:pt x="11047" y="32362"/>
                      <a:pt x="11062" y="32347"/>
                    </a:cubicBezTo>
                    <a:lnTo>
                      <a:pt x="11062" y="32332"/>
                    </a:lnTo>
                    <a:cubicBezTo>
                      <a:pt x="11077" y="32316"/>
                      <a:pt x="11077" y="32316"/>
                      <a:pt x="11092" y="32301"/>
                    </a:cubicBezTo>
                    <a:cubicBezTo>
                      <a:pt x="11092" y="32301"/>
                      <a:pt x="11092" y="32286"/>
                      <a:pt x="11092" y="32286"/>
                    </a:cubicBezTo>
                    <a:lnTo>
                      <a:pt x="11108" y="32271"/>
                    </a:lnTo>
                    <a:cubicBezTo>
                      <a:pt x="11123" y="32271"/>
                      <a:pt x="11123" y="32255"/>
                      <a:pt x="11138" y="32255"/>
                    </a:cubicBezTo>
                    <a:cubicBezTo>
                      <a:pt x="11138" y="32240"/>
                      <a:pt x="11153" y="32240"/>
                      <a:pt x="11153" y="32225"/>
                    </a:cubicBezTo>
                    <a:cubicBezTo>
                      <a:pt x="11169" y="32225"/>
                      <a:pt x="11169" y="32225"/>
                      <a:pt x="11184" y="32210"/>
                    </a:cubicBezTo>
                    <a:cubicBezTo>
                      <a:pt x="11184" y="32210"/>
                      <a:pt x="11199" y="32210"/>
                      <a:pt x="11214" y="32194"/>
                    </a:cubicBezTo>
                    <a:close/>
                    <a:moveTo>
                      <a:pt x="9721" y="32560"/>
                    </a:moveTo>
                    <a:cubicBezTo>
                      <a:pt x="9736" y="32560"/>
                      <a:pt x="9736" y="32575"/>
                      <a:pt x="9736" y="32575"/>
                    </a:cubicBezTo>
                    <a:cubicBezTo>
                      <a:pt x="9752" y="32575"/>
                      <a:pt x="9752" y="32591"/>
                      <a:pt x="9752" y="32591"/>
                    </a:cubicBezTo>
                    <a:cubicBezTo>
                      <a:pt x="9767" y="32591"/>
                      <a:pt x="9767" y="32606"/>
                      <a:pt x="9767" y="32621"/>
                    </a:cubicBezTo>
                    <a:lnTo>
                      <a:pt x="9782" y="32636"/>
                    </a:lnTo>
                    <a:cubicBezTo>
                      <a:pt x="9782" y="32652"/>
                      <a:pt x="9797" y="32667"/>
                      <a:pt x="9797" y="32682"/>
                    </a:cubicBezTo>
                    <a:cubicBezTo>
                      <a:pt x="9813" y="32682"/>
                      <a:pt x="9813" y="32697"/>
                      <a:pt x="9813" y="32713"/>
                    </a:cubicBezTo>
                    <a:lnTo>
                      <a:pt x="9813" y="32728"/>
                    </a:lnTo>
                    <a:cubicBezTo>
                      <a:pt x="9813" y="32728"/>
                      <a:pt x="9813" y="32743"/>
                      <a:pt x="9813" y="32758"/>
                    </a:cubicBezTo>
                    <a:lnTo>
                      <a:pt x="9828" y="32773"/>
                    </a:lnTo>
                    <a:lnTo>
                      <a:pt x="9828" y="32789"/>
                    </a:lnTo>
                    <a:cubicBezTo>
                      <a:pt x="9828" y="32804"/>
                      <a:pt x="9828" y="32819"/>
                      <a:pt x="9828" y="32850"/>
                    </a:cubicBezTo>
                    <a:cubicBezTo>
                      <a:pt x="9828" y="32865"/>
                      <a:pt x="9828" y="32865"/>
                      <a:pt x="9828" y="32880"/>
                    </a:cubicBezTo>
                    <a:lnTo>
                      <a:pt x="9828" y="32895"/>
                    </a:lnTo>
                    <a:lnTo>
                      <a:pt x="9828" y="32911"/>
                    </a:lnTo>
                    <a:cubicBezTo>
                      <a:pt x="9828" y="32956"/>
                      <a:pt x="9828" y="32987"/>
                      <a:pt x="9843" y="33017"/>
                    </a:cubicBezTo>
                    <a:cubicBezTo>
                      <a:pt x="9843" y="33032"/>
                      <a:pt x="9843" y="33032"/>
                      <a:pt x="9843" y="33032"/>
                    </a:cubicBezTo>
                    <a:cubicBezTo>
                      <a:pt x="9854" y="33055"/>
                      <a:pt x="9857" y="33077"/>
                      <a:pt x="9858" y="33093"/>
                    </a:cubicBezTo>
                    <a:lnTo>
                      <a:pt x="9843" y="33093"/>
                    </a:lnTo>
                    <a:cubicBezTo>
                      <a:pt x="9843" y="33093"/>
                      <a:pt x="9843" y="33093"/>
                      <a:pt x="9843" y="33078"/>
                    </a:cubicBezTo>
                    <a:cubicBezTo>
                      <a:pt x="9828" y="33063"/>
                      <a:pt x="9828" y="33048"/>
                      <a:pt x="9813" y="33048"/>
                    </a:cubicBezTo>
                    <a:cubicBezTo>
                      <a:pt x="9813" y="33032"/>
                      <a:pt x="9797" y="33032"/>
                      <a:pt x="9797" y="33017"/>
                    </a:cubicBezTo>
                    <a:cubicBezTo>
                      <a:pt x="9782" y="33002"/>
                      <a:pt x="9767" y="32987"/>
                      <a:pt x="9767" y="32972"/>
                    </a:cubicBezTo>
                    <a:cubicBezTo>
                      <a:pt x="9752" y="32956"/>
                      <a:pt x="9736" y="32941"/>
                      <a:pt x="9736" y="32926"/>
                    </a:cubicBezTo>
                    <a:cubicBezTo>
                      <a:pt x="9721" y="32911"/>
                      <a:pt x="9706" y="32880"/>
                      <a:pt x="9691" y="32850"/>
                    </a:cubicBezTo>
                    <a:cubicBezTo>
                      <a:pt x="9691" y="32834"/>
                      <a:pt x="9675" y="32804"/>
                      <a:pt x="9675" y="32789"/>
                    </a:cubicBezTo>
                    <a:cubicBezTo>
                      <a:pt x="9675" y="32773"/>
                      <a:pt x="9675" y="32743"/>
                      <a:pt x="9660" y="32728"/>
                    </a:cubicBezTo>
                    <a:cubicBezTo>
                      <a:pt x="9660" y="32713"/>
                      <a:pt x="9660" y="32697"/>
                      <a:pt x="9660" y="32667"/>
                    </a:cubicBezTo>
                    <a:cubicBezTo>
                      <a:pt x="9660" y="32667"/>
                      <a:pt x="9660" y="32652"/>
                      <a:pt x="9660" y="32652"/>
                    </a:cubicBezTo>
                    <a:cubicBezTo>
                      <a:pt x="9660" y="32636"/>
                      <a:pt x="9660" y="32636"/>
                      <a:pt x="9675" y="32621"/>
                    </a:cubicBezTo>
                    <a:cubicBezTo>
                      <a:pt x="9675" y="32621"/>
                      <a:pt x="9675" y="32621"/>
                      <a:pt x="9675" y="32606"/>
                    </a:cubicBezTo>
                    <a:cubicBezTo>
                      <a:pt x="9675" y="32591"/>
                      <a:pt x="9691" y="32591"/>
                      <a:pt x="9691" y="32591"/>
                    </a:cubicBezTo>
                    <a:lnTo>
                      <a:pt x="9691" y="32575"/>
                    </a:lnTo>
                    <a:lnTo>
                      <a:pt x="9706" y="32575"/>
                    </a:lnTo>
                    <a:cubicBezTo>
                      <a:pt x="9706" y="32575"/>
                      <a:pt x="9706" y="32560"/>
                      <a:pt x="9721" y="32560"/>
                    </a:cubicBezTo>
                    <a:close/>
                    <a:moveTo>
                      <a:pt x="16714" y="33246"/>
                    </a:moveTo>
                    <a:lnTo>
                      <a:pt x="16730" y="33261"/>
                    </a:lnTo>
                    <a:cubicBezTo>
                      <a:pt x="16730" y="33246"/>
                      <a:pt x="16714" y="33246"/>
                      <a:pt x="16714" y="33246"/>
                    </a:cubicBezTo>
                    <a:close/>
                    <a:moveTo>
                      <a:pt x="13164" y="33398"/>
                    </a:moveTo>
                    <a:cubicBezTo>
                      <a:pt x="13195" y="33459"/>
                      <a:pt x="13225" y="33505"/>
                      <a:pt x="13271" y="33550"/>
                    </a:cubicBezTo>
                    <a:cubicBezTo>
                      <a:pt x="13332" y="33642"/>
                      <a:pt x="13408" y="33733"/>
                      <a:pt x="13484" y="33825"/>
                    </a:cubicBezTo>
                    <a:lnTo>
                      <a:pt x="13469" y="33825"/>
                    </a:lnTo>
                    <a:cubicBezTo>
                      <a:pt x="13484" y="33825"/>
                      <a:pt x="13484" y="33840"/>
                      <a:pt x="13484" y="33840"/>
                    </a:cubicBezTo>
                    <a:cubicBezTo>
                      <a:pt x="13347" y="33764"/>
                      <a:pt x="13195" y="33672"/>
                      <a:pt x="13043" y="33596"/>
                    </a:cubicBezTo>
                    <a:cubicBezTo>
                      <a:pt x="13058" y="33566"/>
                      <a:pt x="13073" y="33520"/>
                      <a:pt x="13103" y="33490"/>
                    </a:cubicBezTo>
                    <a:cubicBezTo>
                      <a:pt x="13119" y="33459"/>
                      <a:pt x="13134" y="33429"/>
                      <a:pt x="13164" y="33398"/>
                    </a:cubicBezTo>
                    <a:close/>
                    <a:moveTo>
                      <a:pt x="8853" y="33109"/>
                    </a:moveTo>
                    <a:cubicBezTo>
                      <a:pt x="8868" y="33124"/>
                      <a:pt x="8868" y="33124"/>
                      <a:pt x="8868" y="33124"/>
                    </a:cubicBezTo>
                    <a:lnTo>
                      <a:pt x="8883" y="33124"/>
                    </a:lnTo>
                    <a:cubicBezTo>
                      <a:pt x="8883" y="33139"/>
                      <a:pt x="8898" y="33139"/>
                      <a:pt x="8898" y="33139"/>
                    </a:cubicBezTo>
                    <a:cubicBezTo>
                      <a:pt x="8914" y="33154"/>
                      <a:pt x="8914" y="33154"/>
                      <a:pt x="8914" y="33154"/>
                    </a:cubicBezTo>
                    <a:lnTo>
                      <a:pt x="8929" y="33185"/>
                    </a:lnTo>
                    <a:cubicBezTo>
                      <a:pt x="8929" y="33185"/>
                      <a:pt x="8929" y="33185"/>
                      <a:pt x="8929" y="33200"/>
                    </a:cubicBezTo>
                    <a:cubicBezTo>
                      <a:pt x="8944" y="33200"/>
                      <a:pt x="8944" y="33215"/>
                      <a:pt x="8944" y="33215"/>
                    </a:cubicBezTo>
                    <a:cubicBezTo>
                      <a:pt x="8944" y="33231"/>
                      <a:pt x="8944" y="33231"/>
                      <a:pt x="8944" y="33246"/>
                    </a:cubicBezTo>
                    <a:lnTo>
                      <a:pt x="8944" y="33261"/>
                    </a:lnTo>
                    <a:cubicBezTo>
                      <a:pt x="8944" y="33291"/>
                      <a:pt x="8944" y="33322"/>
                      <a:pt x="8944" y="33352"/>
                    </a:cubicBezTo>
                    <a:cubicBezTo>
                      <a:pt x="8944" y="33368"/>
                      <a:pt x="8944" y="33368"/>
                      <a:pt x="8944" y="33383"/>
                    </a:cubicBezTo>
                    <a:cubicBezTo>
                      <a:pt x="8944" y="33398"/>
                      <a:pt x="8944" y="33413"/>
                      <a:pt x="8944" y="33444"/>
                    </a:cubicBezTo>
                    <a:cubicBezTo>
                      <a:pt x="8929" y="33474"/>
                      <a:pt x="8929" y="33505"/>
                      <a:pt x="8914" y="33550"/>
                    </a:cubicBezTo>
                    <a:cubicBezTo>
                      <a:pt x="8898" y="33596"/>
                      <a:pt x="8898" y="33642"/>
                      <a:pt x="8883" y="33688"/>
                    </a:cubicBezTo>
                    <a:cubicBezTo>
                      <a:pt x="8883" y="33703"/>
                      <a:pt x="8883" y="33718"/>
                      <a:pt x="8883" y="33733"/>
                    </a:cubicBezTo>
                    <a:cubicBezTo>
                      <a:pt x="8883" y="33764"/>
                      <a:pt x="8883" y="33794"/>
                      <a:pt x="8883" y="33825"/>
                    </a:cubicBezTo>
                    <a:cubicBezTo>
                      <a:pt x="8883" y="33835"/>
                      <a:pt x="8883" y="33845"/>
                      <a:pt x="8883" y="33855"/>
                    </a:cubicBezTo>
                    <a:lnTo>
                      <a:pt x="8868" y="33840"/>
                    </a:lnTo>
                    <a:cubicBezTo>
                      <a:pt x="8837" y="33809"/>
                      <a:pt x="8807" y="33764"/>
                      <a:pt x="8792" y="33733"/>
                    </a:cubicBezTo>
                    <a:cubicBezTo>
                      <a:pt x="8776" y="33703"/>
                      <a:pt x="8761" y="33688"/>
                      <a:pt x="8746" y="33672"/>
                    </a:cubicBezTo>
                    <a:cubicBezTo>
                      <a:pt x="8746" y="33657"/>
                      <a:pt x="8731" y="33642"/>
                      <a:pt x="8731" y="33627"/>
                    </a:cubicBezTo>
                    <a:cubicBezTo>
                      <a:pt x="8716" y="33596"/>
                      <a:pt x="8700" y="33581"/>
                      <a:pt x="8700" y="33550"/>
                    </a:cubicBezTo>
                    <a:cubicBezTo>
                      <a:pt x="8700" y="33535"/>
                      <a:pt x="8700" y="33535"/>
                      <a:pt x="8700" y="33520"/>
                    </a:cubicBezTo>
                    <a:cubicBezTo>
                      <a:pt x="8700" y="33505"/>
                      <a:pt x="8685" y="33505"/>
                      <a:pt x="8685" y="33490"/>
                    </a:cubicBezTo>
                    <a:cubicBezTo>
                      <a:pt x="8685" y="33459"/>
                      <a:pt x="8685" y="33444"/>
                      <a:pt x="8685" y="33429"/>
                    </a:cubicBezTo>
                    <a:cubicBezTo>
                      <a:pt x="8685" y="33413"/>
                      <a:pt x="8685" y="33398"/>
                      <a:pt x="8685" y="33398"/>
                    </a:cubicBezTo>
                    <a:cubicBezTo>
                      <a:pt x="8685" y="33368"/>
                      <a:pt x="8700" y="33352"/>
                      <a:pt x="8700" y="33322"/>
                    </a:cubicBezTo>
                    <a:cubicBezTo>
                      <a:pt x="8700" y="33322"/>
                      <a:pt x="8700" y="33307"/>
                      <a:pt x="8700" y="33291"/>
                    </a:cubicBezTo>
                    <a:cubicBezTo>
                      <a:pt x="8700" y="33276"/>
                      <a:pt x="8716" y="33261"/>
                      <a:pt x="8716" y="33261"/>
                    </a:cubicBezTo>
                    <a:cubicBezTo>
                      <a:pt x="8716" y="33231"/>
                      <a:pt x="8731" y="33215"/>
                      <a:pt x="8731" y="33200"/>
                    </a:cubicBezTo>
                    <a:cubicBezTo>
                      <a:pt x="8731" y="33185"/>
                      <a:pt x="8746" y="33185"/>
                      <a:pt x="8746" y="33170"/>
                    </a:cubicBezTo>
                    <a:lnTo>
                      <a:pt x="8761" y="33170"/>
                    </a:lnTo>
                    <a:cubicBezTo>
                      <a:pt x="8761" y="33154"/>
                      <a:pt x="8761" y="33154"/>
                      <a:pt x="8761" y="33154"/>
                    </a:cubicBezTo>
                    <a:cubicBezTo>
                      <a:pt x="8761" y="33154"/>
                      <a:pt x="8776" y="33154"/>
                      <a:pt x="8776" y="33139"/>
                    </a:cubicBezTo>
                    <a:lnTo>
                      <a:pt x="8792" y="33139"/>
                    </a:lnTo>
                    <a:cubicBezTo>
                      <a:pt x="8792" y="33124"/>
                      <a:pt x="8792" y="33124"/>
                      <a:pt x="8792" y="33124"/>
                    </a:cubicBezTo>
                    <a:lnTo>
                      <a:pt x="8807" y="33124"/>
                    </a:lnTo>
                    <a:cubicBezTo>
                      <a:pt x="8807" y="33124"/>
                      <a:pt x="8822" y="33124"/>
                      <a:pt x="8822" y="33109"/>
                    </a:cubicBezTo>
                    <a:close/>
                    <a:moveTo>
                      <a:pt x="18817" y="32840"/>
                    </a:moveTo>
                    <a:cubicBezTo>
                      <a:pt x="18830" y="32952"/>
                      <a:pt x="18926" y="33034"/>
                      <a:pt x="19045" y="33048"/>
                    </a:cubicBezTo>
                    <a:cubicBezTo>
                      <a:pt x="19030" y="33109"/>
                      <a:pt x="19015" y="33154"/>
                      <a:pt x="19000" y="33200"/>
                    </a:cubicBezTo>
                    <a:cubicBezTo>
                      <a:pt x="18985" y="33291"/>
                      <a:pt x="18954" y="33383"/>
                      <a:pt x="18939" y="33474"/>
                    </a:cubicBezTo>
                    <a:cubicBezTo>
                      <a:pt x="18924" y="33566"/>
                      <a:pt x="18893" y="33642"/>
                      <a:pt x="18878" y="33733"/>
                    </a:cubicBezTo>
                    <a:cubicBezTo>
                      <a:pt x="18878" y="33779"/>
                      <a:pt x="18863" y="33825"/>
                      <a:pt x="18863" y="33870"/>
                    </a:cubicBezTo>
                    <a:cubicBezTo>
                      <a:pt x="18863" y="33886"/>
                      <a:pt x="18863" y="33886"/>
                      <a:pt x="18863" y="33901"/>
                    </a:cubicBezTo>
                    <a:lnTo>
                      <a:pt x="18847" y="33809"/>
                    </a:lnTo>
                    <a:cubicBezTo>
                      <a:pt x="18832" y="33627"/>
                      <a:pt x="18817" y="33444"/>
                      <a:pt x="18817" y="33261"/>
                    </a:cubicBezTo>
                    <a:cubicBezTo>
                      <a:pt x="18817" y="33139"/>
                      <a:pt x="18817" y="33002"/>
                      <a:pt x="18817" y="32865"/>
                    </a:cubicBezTo>
                    <a:cubicBezTo>
                      <a:pt x="18817" y="32857"/>
                      <a:pt x="18817" y="32848"/>
                      <a:pt x="18817" y="32840"/>
                    </a:cubicBezTo>
                    <a:close/>
                    <a:moveTo>
                      <a:pt x="21328" y="33962"/>
                    </a:moveTo>
                    <a:cubicBezTo>
                      <a:pt x="21323" y="33963"/>
                      <a:pt x="21316" y="33966"/>
                      <a:pt x="21316" y="33977"/>
                    </a:cubicBezTo>
                    <a:cubicBezTo>
                      <a:pt x="21320" y="33972"/>
                      <a:pt x="21324" y="33967"/>
                      <a:pt x="21328" y="33962"/>
                    </a:cubicBezTo>
                    <a:close/>
                    <a:moveTo>
                      <a:pt x="16669" y="33993"/>
                    </a:moveTo>
                    <a:lnTo>
                      <a:pt x="16669" y="33993"/>
                    </a:lnTo>
                    <a:cubicBezTo>
                      <a:pt x="16684" y="34008"/>
                      <a:pt x="16684" y="34008"/>
                      <a:pt x="16699" y="34008"/>
                    </a:cubicBezTo>
                    <a:cubicBezTo>
                      <a:pt x="16699" y="34008"/>
                      <a:pt x="16684" y="34023"/>
                      <a:pt x="16684" y="34023"/>
                    </a:cubicBezTo>
                    <a:cubicBezTo>
                      <a:pt x="16684" y="34008"/>
                      <a:pt x="16684" y="34008"/>
                      <a:pt x="16669" y="33993"/>
                    </a:cubicBezTo>
                    <a:close/>
                    <a:moveTo>
                      <a:pt x="17217" y="33901"/>
                    </a:moveTo>
                    <a:cubicBezTo>
                      <a:pt x="17217" y="33901"/>
                      <a:pt x="17217" y="33916"/>
                      <a:pt x="17217" y="33916"/>
                    </a:cubicBezTo>
                    <a:cubicBezTo>
                      <a:pt x="17232" y="33931"/>
                      <a:pt x="17248" y="33947"/>
                      <a:pt x="17263" y="33962"/>
                    </a:cubicBezTo>
                    <a:cubicBezTo>
                      <a:pt x="17278" y="33977"/>
                      <a:pt x="17309" y="33992"/>
                      <a:pt x="17324" y="34023"/>
                    </a:cubicBezTo>
                    <a:lnTo>
                      <a:pt x="17309" y="34023"/>
                    </a:lnTo>
                    <a:cubicBezTo>
                      <a:pt x="17263" y="33992"/>
                      <a:pt x="17217" y="33977"/>
                      <a:pt x="17156" y="33962"/>
                    </a:cubicBezTo>
                    <a:cubicBezTo>
                      <a:pt x="17187" y="33947"/>
                      <a:pt x="17202" y="33931"/>
                      <a:pt x="17217" y="33901"/>
                    </a:cubicBezTo>
                    <a:close/>
                    <a:moveTo>
                      <a:pt x="7771" y="33962"/>
                    </a:moveTo>
                    <a:cubicBezTo>
                      <a:pt x="7771" y="33977"/>
                      <a:pt x="7771" y="33977"/>
                      <a:pt x="7771" y="33977"/>
                    </a:cubicBezTo>
                    <a:lnTo>
                      <a:pt x="7786" y="33977"/>
                    </a:lnTo>
                    <a:cubicBezTo>
                      <a:pt x="7786" y="33992"/>
                      <a:pt x="7786" y="34008"/>
                      <a:pt x="7801" y="34023"/>
                    </a:cubicBezTo>
                    <a:cubicBezTo>
                      <a:pt x="7801" y="34038"/>
                      <a:pt x="7801" y="34053"/>
                      <a:pt x="7801" y="34069"/>
                    </a:cubicBezTo>
                    <a:cubicBezTo>
                      <a:pt x="7801" y="34099"/>
                      <a:pt x="7801" y="34129"/>
                      <a:pt x="7801" y="34160"/>
                    </a:cubicBezTo>
                    <a:cubicBezTo>
                      <a:pt x="7801" y="34175"/>
                      <a:pt x="7801" y="34206"/>
                      <a:pt x="7801" y="34221"/>
                    </a:cubicBezTo>
                    <a:cubicBezTo>
                      <a:pt x="7801" y="34236"/>
                      <a:pt x="7801" y="34251"/>
                      <a:pt x="7801" y="34267"/>
                    </a:cubicBezTo>
                    <a:cubicBezTo>
                      <a:pt x="7801" y="34282"/>
                      <a:pt x="7801" y="34312"/>
                      <a:pt x="7801" y="34328"/>
                    </a:cubicBezTo>
                    <a:cubicBezTo>
                      <a:pt x="7801" y="34328"/>
                      <a:pt x="7801" y="34343"/>
                      <a:pt x="7801" y="34343"/>
                    </a:cubicBezTo>
                    <a:lnTo>
                      <a:pt x="7786" y="34312"/>
                    </a:lnTo>
                    <a:lnTo>
                      <a:pt x="7756" y="34267"/>
                    </a:lnTo>
                    <a:cubicBezTo>
                      <a:pt x="7756" y="34251"/>
                      <a:pt x="7740" y="34236"/>
                      <a:pt x="7725" y="34221"/>
                    </a:cubicBezTo>
                    <a:cubicBezTo>
                      <a:pt x="7725" y="34190"/>
                      <a:pt x="7710" y="34160"/>
                      <a:pt x="7695" y="34129"/>
                    </a:cubicBezTo>
                    <a:lnTo>
                      <a:pt x="7679" y="34114"/>
                    </a:lnTo>
                    <a:cubicBezTo>
                      <a:pt x="7679" y="34084"/>
                      <a:pt x="7664" y="34069"/>
                      <a:pt x="7664" y="34053"/>
                    </a:cubicBezTo>
                    <a:cubicBezTo>
                      <a:pt x="7664" y="34038"/>
                      <a:pt x="7664" y="34023"/>
                      <a:pt x="7664" y="34008"/>
                    </a:cubicBezTo>
                    <a:cubicBezTo>
                      <a:pt x="7664" y="34008"/>
                      <a:pt x="7664" y="34008"/>
                      <a:pt x="7679" y="33992"/>
                    </a:cubicBezTo>
                    <a:lnTo>
                      <a:pt x="7710" y="33992"/>
                    </a:lnTo>
                    <a:lnTo>
                      <a:pt x="7710" y="33977"/>
                    </a:lnTo>
                    <a:lnTo>
                      <a:pt x="7740" y="33977"/>
                    </a:lnTo>
                    <a:lnTo>
                      <a:pt x="7756" y="33962"/>
                    </a:lnTo>
                    <a:close/>
                    <a:moveTo>
                      <a:pt x="10879" y="32850"/>
                    </a:moveTo>
                    <a:cubicBezTo>
                      <a:pt x="11001" y="32926"/>
                      <a:pt x="11123" y="32987"/>
                      <a:pt x="11245" y="33048"/>
                    </a:cubicBezTo>
                    <a:cubicBezTo>
                      <a:pt x="11260" y="33063"/>
                      <a:pt x="11290" y="33063"/>
                      <a:pt x="11306" y="33078"/>
                    </a:cubicBezTo>
                    <a:cubicBezTo>
                      <a:pt x="11229" y="33154"/>
                      <a:pt x="11184" y="33261"/>
                      <a:pt x="11153" y="33352"/>
                    </a:cubicBezTo>
                    <a:cubicBezTo>
                      <a:pt x="11138" y="33413"/>
                      <a:pt x="11138" y="33474"/>
                      <a:pt x="11138" y="33550"/>
                    </a:cubicBezTo>
                    <a:cubicBezTo>
                      <a:pt x="11138" y="33581"/>
                      <a:pt x="11153" y="33611"/>
                      <a:pt x="11153" y="33642"/>
                    </a:cubicBezTo>
                    <a:lnTo>
                      <a:pt x="11169" y="33764"/>
                    </a:lnTo>
                    <a:cubicBezTo>
                      <a:pt x="11184" y="33931"/>
                      <a:pt x="11199" y="34099"/>
                      <a:pt x="11199" y="34251"/>
                    </a:cubicBezTo>
                    <a:cubicBezTo>
                      <a:pt x="11199" y="34267"/>
                      <a:pt x="11199" y="34282"/>
                      <a:pt x="11199" y="34312"/>
                    </a:cubicBezTo>
                    <a:cubicBezTo>
                      <a:pt x="11184" y="34328"/>
                      <a:pt x="11184" y="34328"/>
                      <a:pt x="11169" y="34343"/>
                    </a:cubicBezTo>
                    <a:cubicBezTo>
                      <a:pt x="11169" y="34343"/>
                      <a:pt x="11153" y="34358"/>
                      <a:pt x="11153" y="34358"/>
                    </a:cubicBezTo>
                    <a:cubicBezTo>
                      <a:pt x="11138" y="34373"/>
                      <a:pt x="11138" y="34373"/>
                      <a:pt x="11123" y="34388"/>
                    </a:cubicBezTo>
                    <a:lnTo>
                      <a:pt x="11108" y="34388"/>
                    </a:lnTo>
                    <a:cubicBezTo>
                      <a:pt x="11108" y="34404"/>
                      <a:pt x="11092" y="34404"/>
                      <a:pt x="11092" y="34404"/>
                    </a:cubicBezTo>
                    <a:lnTo>
                      <a:pt x="10955" y="34404"/>
                    </a:lnTo>
                    <a:cubicBezTo>
                      <a:pt x="10940" y="34388"/>
                      <a:pt x="10925" y="34358"/>
                      <a:pt x="10925" y="34328"/>
                    </a:cubicBezTo>
                    <a:cubicBezTo>
                      <a:pt x="10894" y="34282"/>
                      <a:pt x="10879" y="34221"/>
                      <a:pt x="10849" y="34175"/>
                    </a:cubicBezTo>
                    <a:cubicBezTo>
                      <a:pt x="10833" y="34129"/>
                      <a:pt x="10818" y="34099"/>
                      <a:pt x="10803" y="34053"/>
                    </a:cubicBezTo>
                    <a:cubicBezTo>
                      <a:pt x="10803" y="34038"/>
                      <a:pt x="10803" y="34038"/>
                      <a:pt x="10803" y="34038"/>
                    </a:cubicBezTo>
                    <a:cubicBezTo>
                      <a:pt x="10788" y="34023"/>
                      <a:pt x="10788" y="34008"/>
                      <a:pt x="10788" y="34008"/>
                    </a:cubicBezTo>
                    <a:lnTo>
                      <a:pt x="10788" y="33992"/>
                    </a:lnTo>
                    <a:cubicBezTo>
                      <a:pt x="10772" y="33992"/>
                      <a:pt x="10772" y="33977"/>
                      <a:pt x="10772" y="33977"/>
                    </a:cubicBezTo>
                    <a:cubicBezTo>
                      <a:pt x="10772" y="33977"/>
                      <a:pt x="10772" y="33962"/>
                      <a:pt x="10772" y="33962"/>
                    </a:cubicBezTo>
                    <a:cubicBezTo>
                      <a:pt x="10772" y="33931"/>
                      <a:pt x="10772" y="33916"/>
                      <a:pt x="10772" y="33886"/>
                    </a:cubicBezTo>
                    <a:cubicBezTo>
                      <a:pt x="10772" y="33870"/>
                      <a:pt x="10772" y="33855"/>
                      <a:pt x="10772" y="33825"/>
                    </a:cubicBezTo>
                    <a:lnTo>
                      <a:pt x="10772" y="33779"/>
                    </a:lnTo>
                    <a:lnTo>
                      <a:pt x="10757" y="33718"/>
                    </a:lnTo>
                    <a:cubicBezTo>
                      <a:pt x="10757" y="33672"/>
                      <a:pt x="10757" y="33627"/>
                      <a:pt x="10757" y="33596"/>
                    </a:cubicBezTo>
                    <a:cubicBezTo>
                      <a:pt x="10757" y="33550"/>
                      <a:pt x="10742" y="33505"/>
                      <a:pt x="10742" y="33459"/>
                    </a:cubicBezTo>
                    <a:cubicBezTo>
                      <a:pt x="10742" y="33429"/>
                      <a:pt x="10757" y="33383"/>
                      <a:pt x="10757" y="33352"/>
                    </a:cubicBezTo>
                    <a:cubicBezTo>
                      <a:pt x="10757" y="33322"/>
                      <a:pt x="10757" y="33291"/>
                      <a:pt x="10757" y="33261"/>
                    </a:cubicBezTo>
                    <a:cubicBezTo>
                      <a:pt x="10757" y="33215"/>
                      <a:pt x="10772" y="33154"/>
                      <a:pt x="10772" y="33109"/>
                    </a:cubicBezTo>
                    <a:cubicBezTo>
                      <a:pt x="10772" y="33078"/>
                      <a:pt x="10788" y="33063"/>
                      <a:pt x="10788" y="33032"/>
                    </a:cubicBezTo>
                    <a:cubicBezTo>
                      <a:pt x="10803" y="32987"/>
                      <a:pt x="10833" y="32956"/>
                      <a:pt x="10849" y="32911"/>
                    </a:cubicBezTo>
                    <a:cubicBezTo>
                      <a:pt x="10849" y="32895"/>
                      <a:pt x="10864" y="32865"/>
                      <a:pt x="10879" y="32850"/>
                    </a:cubicBezTo>
                    <a:close/>
                    <a:moveTo>
                      <a:pt x="20229" y="34526"/>
                    </a:moveTo>
                    <a:cubicBezTo>
                      <a:pt x="20225" y="34528"/>
                      <a:pt x="20219" y="34531"/>
                      <a:pt x="20219" y="34541"/>
                    </a:cubicBezTo>
                    <a:cubicBezTo>
                      <a:pt x="20224" y="34536"/>
                      <a:pt x="20227" y="34531"/>
                      <a:pt x="20229" y="34526"/>
                    </a:cubicBezTo>
                    <a:close/>
                    <a:moveTo>
                      <a:pt x="8548" y="34328"/>
                    </a:moveTo>
                    <a:cubicBezTo>
                      <a:pt x="8578" y="34343"/>
                      <a:pt x="8594" y="34343"/>
                      <a:pt x="8609" y="34358"/>
                    </a:cubicBezTo>
                    <a:cubicBezTo>
                      <a:pt x="8624" y="34373"/>
                      <a:pt x="8639" y="34373"/>
                      <a:pt x="8655" y="34388"/>
                    </a:cubicBezTo>
                    <a:cubicBezTo>
                      <a:pt x="8655" y="34388"/>
                      <a:pt x="8670" y="34388"/>
                      <a:pt x="8685" y="34404"/>
                    </a:cubicBezTo>
                    <a:cubicBezTo>
                      <a:pt x="8700" y="34419"/>
                      <a:pt x="8716" y="34419"/>
                      <a:pt x="8731" y="34434"/>
                    </a:cubicBezTo>
                    <a:cubicBezTo>
                      <a:pt x="8731" y="34434"/>
                      <a:pt x="8746" y="34434"/>
                      <a:pt x="8746" y="34449"/>
                    </a:cubicBezTo>
                    <a:cubicBezTo>
                      <a:pt x="8746" y="34449"/>
                      <a:pt x="8761" y="34449"/>
                      <a:pt x="8761" y="34465"/>
                    </a:cubicBezTo>
                    <a:cubicBezTo>
                      <a:pt x="8761" y="34465"/>
                      <a:pt x="8776" y="34465"/>
                      <a:pt x="8776" y="34480"/>
                    </a:cubicBezTo>
                    <a:cubicBezTo>
                      <a:pt x="8792" y="34480"/>
                      <a:pt x="8792" y="34495"/>
                      <a:pt x="8792" y="34510"/>
                    </a:cubicBezTo>
                    <a:cubicBezTo>
                      <a:pt x="8807" y="34526"/>
                      <a:pt x="8822" y="34556"/>
                      <a:pt x="8822" y="34571"/>
                    </a:cubicBezTo>
                    <a:cubicBezTo>
                      <a:pt x="8837" y="34617"/>
                      <a:pt x="8853" y="34647"/>
                      <a:pt x="8868" y="34693"/>
                    </a:cubicBezTo>
                    <a:cubicBezTo>
                      <a:pt x="8868" y="34706"/>
                      <a:pt x="8878" y="34728"/>
                      <a:pt x="8882" y="34753"/>
                    </a:cubicBezTo>
                    <a:lnTo>
                      <a:pt x="8882" y="34753"/>
                    </a:lnTo>
                    <a:cubicBezTo>
                      <a:pt x="8852" y="34723"/>
                      <a:pt x="8822" y="34708"/>
                      <a:pt x="8792" y="34678"/>
                    </a:cubicBezTo>
                    <a:lnTo>
                      <a:pt x="8761" y="34663"/>
                    </a:lnTo>
                    <a:cubicBezTo>
                      <a:pt x="8731" y="34632"/>
                      <a:pt x="8685" y="34587"/>
                      <a:pt x="8639" y="34541"/>
                    </a:cubicBezTo>
                    <a:cubicBezTo>
                      <a:pt x="8609" y="34510"/>
                      <a:pt x="8578" y="34480"/>
                      <a:pt x="8548" y="34449"/>
                    </a:cubicBezTo>
                    <a:cubicBezTo>
                      <a:pt x="8533" y="34419"/>
                      <a:pt x="8517" y="34388"/>
                      <a:pt x="8502" y="34373"/>
                    </a:cubicBezTo>
                    <a:cubicBezTo>
                      <a:pt x="8502" y="34358"/>
                      <a:pt x="8502" y="34358"/>
                      <a:pt x="8502" y="34343"/>
                    </a:cubicBezTo>
                    <a:lnTo>
                      <a:pt x="8487" y="34343"/>
                    </a:lnTo>
                    <a:lnTo>
                      <a:pt x="8502" y="34328"/>
                    </a:lnTo>
                    <a:close/>
                    <a:moveTo>
                      <a:pt x="6933" y="34678"/>
                    </a:moveTo>
                    <a:lnTo>
                      <a:pt x="6933" y="34693"/>
                    </a:lnTo>
                    <a:lnTo>
                      <a:pt x="6963" y="34693"/>
                    </a:lnTo>
                    <a:cubicBezTo>
                      <a:pt x="6963" y="34708"/>
                      <a:pt x="6979" y="34708"/>
                      <a:pt x="6979" y="34708"/>
                    </a:cubicBezTo>
                    <a:cubicBezTo>
                      <a:pt x="6994" y="34724"/>
                      <a:pt x="7009" y="34739"/>
                      <a:pt x="7009" y="34739"/>
                    </a:cubicBezTo>
                    <a:cubicBezTo>
                      <a:pt x="7024" y="34769"/>
                      <a:pt x="7040" y="34785"/>
                      <a:pt x="7055" y="34800"/>
                    </a:cubicBezTo>
                    <a:lnTo>
                      <a:pt x="7085" y="34830"/>
                    </a:lnTo>
                    <a:cubicBezTo>
                      <a:pt x="7101" y="34861"/>
                      <a:pt x="7116" y="34891"/>
                      <a:pt x="7131" y="34922"/>
                    </a:cubicBezTo>
                    <a:cubicBezTo>
                      <a:pt x="7161" y="34952"/>
                      <a:pt x="7192" y="34982"/>
                      <a:pt x="7207" y="35013"/>
                    </a:cubicBezTo>
                    <a:lnTo>
                      <a:pt x="7207" y="35013"/>
                    </a:lnTo>
                    <a:cubicBezTo>
                      <a:pt x="7153" y="35011"/>
                      <a:pt x="7111" y="34998"/>
                      <a:pt x="7055" y="34998"/>
                    </a:cubicBezTo>
                    <a:cubicBezTo>
                      <a:pt x="7040" y="34998"/>
                      <a:pt x="7009" y="34983"/>
                      <a:pt x="6994" y="34983"/>
                    </a:cubicBezTo>
                    <a:cubicBezTo>
                      <a:pt x="6979" y="34983"/>
                      <a:pt x="6963" y="34967"/>
                      <a:pt x="6948" y="34967"/>
                    </a:cubicBezTo>
                    <a:cubicBezTo>
                      <a:pt x="6933" y="34952"/>
                      <a:pt x="6918" y="34952"/>
                      <a:pt x="6902" y="34937"/>
                    </a:cubicBezTo>
                    <a:cubicBezTo>
                      <a:pt x="6887" y="34922"/>
                      <a:pt x="6857" y="34906"/>
                      <a:pt x="6842" y="34891"/>
                    </a:cubicBezTo>
                    <a:lnTo>
                      <a:pt x="6781" y="34846"/>
                    </a:lnTo>
                    <a:cubicBezTo>
                      <a:pt x="6781" y="34830"/>
                      <a:pt x="6765" y="34830"/>
                      <a:pt x="6750" y="34815"/>
                    </a:cubicBezTo>
                    <a:cubicBezTo>
                      <a:pt x="6750" y="34815"/>
                      <a:pt x="6750" y="34800"/>
                      <a:pt x="6750" y="34800"/>
                    </a:cubicBezTo>
                    <a:lnTo>
                      <a:pt x="6735" y="34785"/>
                    </a:lnTo>
                    <a:cubicBezTo>
                      <a:pt x="6735" y="34769"/>
                      <a:pt x="6750" y="34769"/>
                      <a:pt x="6750" y="34769"/>
                    </a:cubicBezTo>
                    <a:cubicBezTo>
                      <a:pt x="6750" y="34769"/>
                      <a:pt x="6750" y="34754"/>
                      <a:pt x="6750" y="34754"/>
                    </a:cubicBezTo>
                    <a:cubicBezTo>
                      <a:pt x="6750" y="34739"/>
                      <a:pt x="6765" y="34739"/>
                      <a:pt x="6765" y="34739"/>
                    </a:cubicBezTo>
                    <a:cubicBezTo>
                      <a:pt x="6765" y="34739"/>
                      <a:pt x="6765" y="34724"/>
                      <a:pt x="6765" y="34724"/>
                    </a:cubicBezTo>
                    <a:cubicBezTo>
                      <a:pt x="6781" y="34724"/>
                      <a:pt x="6781" y="34724"/>
                      <a:pt x="6781" y="34708"/>
                    </a:cubicBezTo>
                    <a:lnTo>
                      <a:pt x="6796" y="34708"/>
                    </a:lnTo>
                    <a:cubicBezTo>
                      <a:pt x="6796" y="34708"/>
                      <a:pt x="6811" y="34708"/>
                      <a:pt x="6811" y="34693"/>
                    </a:cubicBezTo>
                    <a:lnTo>
                      <a:pt x="6842" y="34693"/>
                    </a:lnTo>
                    <a:cubicBezTo>
                      <a:pt x="6857" y="34693"/>
                      <a:pt x="6872" y="34693"/>
                      <a:pt x="6887" y="34678"/>
                    </a:cubicBezTo>
                    <a:close/>
                    <a:moveTo>
                      <a:pt x="16699" y="34967"/>
                    </a:moveTo>
                    <a:cubicBezTo>
                      <a:pt x="16775" y="35074"/>
                      <a:pt x="16852" y="35181"/>
                      <a:pt x="16928" y="35287"/>
                    </a:cubicBezTo>
                    <a:cubicBezTo>
                      <a:pt x="17019" y="35425"/>
                      <a:pt x="17111" y="35562"/>
                      <a:pt x="17202" y="35699"/>
                    </a:cubicBezTo>
                    <a:cubicBezTo>
                      <a:pt x="17293" y="35851"/>
                      <a:pt x="17385" y="36003"/>
                      <a:pt x="17476" y="36156"/>
                    </a:cubicBezTo>
                    <a:cubicBezTo>
                      <a:pt x="17507" y="36186"/>
                      <a:pt x="17522" y="36217"/>
                      <a:pt x="17537" y="36262"/>
                    </a:cubicBezTo>
                    <a:lnTo>
                      <a:pt x="17446" y="36186"/>
                    </a:lnTo>
                    <a:cubicBezTo>
                      <a:pt x="17415" y="36171"/>
                      <a:pt x="17385" y="36141"/>
                      <a:pt x="17339" y="36125"/>
                    </a:cubicBezTo>
                    <a:cubicBezTo>
                      <a:pt x="17278" y="36095"/>
                      <a:pt x="17232" y="36049"/>
                      <a:pt x="17171" y="36019"/>
                    </a:cubicBezTo>
                    <a:cubicBezTo>
                      <a:pt x="17095" y="35988"/>
                      <a:pt x="17019" y="35943"/>
                      <a:pt x="16943" y="35897"/>
                    </a:cubicBezTo>
                    <a:cubicBezTo>
                      <a:pt x="16821" y="35821"/>
                      <a:pt x="16699" y="35744"/>
                      <a:pt x="16577" y="35668"/>
                    </a:cubicBezTo>
                    <a:cubicBezTo>
                      <a:pt x="16577" y="35562"/>
                      <a:pt x="16577" y="35440"/>
                      <a:pt x="16577" y="35333"/>
                    </a:cubicBezTo>
                    <a:cubicBezTo>
                      <a:pt x="16577" y="35303"/>
                      <a:pt x="16577" y="35257"/>
                      <a:pt x="16577" y="35211"/>
                    </a:cubicBezTo>
                    <a:cubicBezTo>
                      <a:pt x="16593" y="35196"/>
                      <a:pt x="16593" y="35165"/>
                      <a:pt x="16593" y="35150"/>
                    </a:cubicBezTo>
                    <a:cubicBezTo>
                      <a:pt x="16608" y="35120"/>
                      <a:pt x="16608" y="35105"/>
                      <a:pt x="16623" y="35074"/>
                    </a:cubicBezTo>
                    <a:cubicBezTo>
                      <a:pt x="16638" y="35059"/>
                      <a:pt x="16638" y="35044"/>
                      <a:pt x="16653" y="35028"/>
                    </a:cubicBezTo>
                    <a:cubicBezTo>
                      <a:pt x="16669" y="35013"/>
                      <a:pt x="16684" y="34998"/>
                      <a:pt x="16684" y="34983"/>
                    </a:cubicBezTo>
                    <a:lnTo>
                      <a:pt x="16699" y="34967"/>
                    </a:lnTo>
                    <a:close/>
                    <a:moveTo>
                      <a:pt x="7833" y="36330"/>
                    </a:moveTo>
                    <a:lnTo>
                      <a:pt x="7833" y="36330"/>
                    </a:lnTo>
                    <a:cubicBezTo>
                      <a:pt x="7836" y="36339"/>
                      <a:pt x="7847" y="36339"/>
                      <a:pt x="7847" y="36339"/>
                    </a:cubicBezTo>
                    <a:cubicBezTo>
                      <a:pt x="7843" y="36335"/>
                      <a:pt x="7838" y="36332"/>
                      <a:pt x="7833" y="36330"/>
                    </a:cubicBezTo>
                    <a:close/>
                    <a:moveTo>
                      <a:pt x="6781" y="36171"/>
                    </a:moveTo>
                    <a:cubicBezTo>
                      <a:pt x="6796" y="36186"/>
                      <a:pt x="6811" y="36186"/>
                      <a:pt x="6826" y="36186"/>
                    </a:cubicBezTo>
                    <a:cubicBezTo>
                      <a:pt x="6857" y="36186"/>
                      <a:pt x="6887" y="36202"/>
                      <a:pt x="6902" y="36202"/>
                    </a:cubicBezTo>
                    <a:lnTo>
                      <a:pt x="6933" y="36217"/>
                    </a:lnTo>
                    <a:cubicBezTo>
                      <a:pt x="6963" y="36217"/>
                      <a:pt x="6994" y="36232"/>
                      <a:pt x="7040" y="36232"/>
                    </a:cubicBezTo>
                    <a:cubicBezTo>
                      <a:pt x="7024" y="36247"/>
                      <a:pt x="6994" y="36262"/>
                      <a:pt x="6979" y="36262"/>
                    </a:cubicBezTo>
                    <a:cubicBezTo>
                      <a:pt x="6948" y="36293"/>
                      <a:pt x="6918" y="36308"/>
                      <a:pt x="6887" y="36323"/>
                    </a:cubicBezTo>
                    <a:lnTo>
                      <a:pt x="6857" y="36323"/>
                    </a:lnTo>
                    <a:cubicBezTo>
                      <a:pt x="6842" y="36323"/>
                      <a:pt x="6842" y="36339"/>
                      <a:pt x="6826" y="36339"/>
                    </a:cubicBezTo>
                    <a:cubicBezTo>
                      <a:pt x="6796" y="36339"/>
                      <a:pt x="6781" y="36339"/>
                      <a:pt x="6765" y="36354"/>
                    </a:cubicBezTo>
                    <a:lnTo>
                      <a:pt x="6689" y="36354"/>
                    </a:lnTo>
                    <a:cubicBezTo>
                      <a:pt x="6674" y="36354"/>
                      <a:pt x="6659" y="36354"/>
                      <a:pt x="6643" y="36339"/>
                    </a:cubicBezTo>
                    <a:lnTo>
                      <a:pt x="6613" y="36339"/>
                    </a:lnTo>
                    <a:cubicBezTo>
                      <a:pt x="6598" y="36339"/>
                      <a:pt x="6598" y="36323"/>
                      <a:pt x="6598" y="36323"/>
                    </a:cubicBezTo>
                    <a:lnTo>
                      <a:pt x="6583" y="36323"/>
                    </a:lnTo>
                    <a:cubicBezTo>
                      <a:pt x="6583" y="36323"/>
                      <a:pt x="6583" y="36323"/>
                      <a:pt x="6583" y="36308"/>
                    </a:cubicBezTo>
                    <a:lnTo>
                      <a:pt x="6583" y="36293"/>
                    </a:lnTo>
                    <a:cubicBezTo>
                      <a:pt x="6583" y="36278"/>
                      <a:pt x="6583" y="36278"/>
                      <a:pt x="6583" y="36278"/>
                    </a:cubicBezTo>
                    <a:cubicBezTo>
                      <a:pt x="6583" y="36278"/>
                      <a:pt x="6583" y="36262"/>
                      <a:pt x="6583" y="36262"/>
                    </a:cubicBezTo>
                    <a:cubicBezTo>
                      <a:pt x="6583" y="36262"/>
                      <a:pt x="6583" y="36247"/>
                      <a:pt x="6583" y="36247"/>
                    </a:cubicBezTo>
                    <a:lnTo>
                      <a:pt x="6598" y="36247"/>
                    </a:lnTo>
                    <a:cubicBezTo>
                      <a:pt x="6598" y="36232"/>
                      <a:pt x="6613" y="36232"/>
                      <a:pt x="6613" y="36232"/>
                    </a:cubicBezTo>
                    <a:cubicBezTo>
                      <a:pt x="6613" y="36217"/>
                      <a:pt x="6613" y="36217"/>
                      <a:pt x="6628" y="36217"/>
                    </a:cubicBezTo>
                    <a:cubicBezTo>
                      <a:pt x="6628" y="36217"/>
                      <a:pt x="6628" y="36217"/>
                      <a:pt x="6643" y="36202"/>
                    </a:cubicBezTo>
                    <a:lnTo>
                      <a:pt x="6659" y="36202"/>
                    </a:lnTo>
                    <a:cubicBezTo>
                      <a:pt x="6674" y="36186"/>
                      <a:pt x="6689" y="36186"/>
                      <a:pt x="6704" y="36186"/>
                    </a:cubicBezTo>
                    <a:lnTo>
                      <a:pt x="6735" y="36186"/>
                    </a:lnTo>
                    <a:cubicBezTo>
                      <a:pt x="6750" y="36171"/>
                      <a:pt x="6765" y="36171"/>
                      <a:pt x="6781" y="36171"/>
                    </a:cubicBezTo>
                    <a:close/>
                    <a:moveTo>
                      <a:pt x="17811" y="34480"/>
                    </a:moveTo>
                    <a:cubicBezTo>
                      <a:pt x="17827" y="34510"/>
                      <a:pt x="17857" y="34526"/>
                      <a:pt x="17872" y="34541"/>
                    </a:cubicBezTo>
                    <a:cubicBezTo>
                      <a:pt x="17918" y="34587"/>
                      <a:pt x="17979" y="34632"/>
                      <a:pt x="18025" y="34663"/>
                    </a:cubicBezTo>
                    <a:cubicBezTo>
                      <a:pt x="18070" y="34724"/>
                      <a:pt x="18147" y="34769"/>
                      <a:pt x="18208" y="34830"/>
                    </a:cubicBezTo>
                    <a:cubicBezTo>
                      <a:pt x="18223" y="34846"/>
                      <a:pt x="18238" y="34861"/>
                      <a:pt x="18253" y="34876"/>
                    </a:cubicBezTo>
                    <a:cubicBezTo>
                      <a:pt x="18299" y="34937"/>
                      <a:pt x="18345" y="35013"/>
                      <a:pt x="18375" y="35074"/>
                    </a:cubicBezTo>
                    <a:cubicBezTo>
                      <a:pt x="18421" y="35135"/>
                      <a:pt x="18467" y="35211"/>
                      <a:pt x="18512" y="35287"/>
                    </a:cubicBezTo>
                    <a:cubicBezTo>
                      <a:pt x="18527" y="35333"/>
                      <a:pt x="18558" y="35364"/>
                      <a:pt x="18573" y="35409"/>
                    </a:cubicBezTo>
                    <a:cubicBezTo>
                      <a:pt x="18588" y="35425"/>
                      <a:pt x="18588" y="35440"/>
                      <a:pt x="18604" y="35455"/>
                    </a:cubicBezTo>
                    <a:cubicBezTo>
                      <a:pt x="18604" y="35470"/>
                      <a:pt x="18619" y="35485"/>
                      <a:pt x="18619" y="35485"/>
                    </a:cubicBezTo>
                    <a:cubicBezTo>
                      <a:pt x="18634" y="35501"/>
                      <a:pt x="18634" y="35501"/>
                      <a:pt x="18634" y="35516"/>
                    </a:cubicBezTo>
                    <a:cubicBezTo>
                      <a:pt x="18695" y="35577"/>
                      <a:pt x="18741" y="35653"/>
                      <a:pt x="18786" y="35729"/>
                    </a:cubicBezTo>
                    <a:cubicBezTo>
                      <a:pt x="18817" y="35775"/>
                      <a:pt x="18863" y="35821"/>
                      <a:pt x="18893" y="35882"/>
                    </a:cubicBezTo>
                    <a:cubicBezTo>
                      <a:pt x="18893" y="35927"/>
                      <a:pt x="18908" y="35973"/>
                      <a:pt x="18924" y="36034"/>
                    </a:cubicBezTo>
                    <a:cubicBezTo>
                      <a:pt x="18924" y="36064"/>
                      <a:pt x="18939" y="36110"/>
                      <a:pt x="18939" y="36141"/>
                    </a:cubicBezTo>
                    <a:cubicBezTo>
                      <a:pt x="18954" y="36262"/>
                      <a:pt x="18969" y="36384"/>
                      <a:pt x="18985" y="36491"/>
                    </a:cubicBezTo>
                    <a:cubicBezTo>
                      <a:pt x="18985" y="36521"/>
                      <a:pt x="18985" y="36552"/>
                      <a:pt x="18985" y="36582"/>
                    </a:cubicBezTo>
                    <a:cubicBezTo>
                      <a:pt x="18985" y="36628"/>
                      <a:pt x="18985" y="36674"/>
                      <a:pt x="18985" y="36720"/>
                    </a:cubicBezTo>
                    <a:lnTo>
                      <a:pt x="18985" y="36887"/>
                    </a:lnTo>
                    <a:cubicBezTo>
                      <a:pt x="18969" y="37024"/>
                      <a:pt x="18969" y="37146"/>
                      <a:pt x="18954" y="37283"/>
                    </a:cubicBezTo>
                    <a:cubicBezTo>
                      <a:pt x="18954" y="37314"/>
                      <a:pt x="18954" y="37344"/>
                      <a:pt x="18954" y="37375"/>
                    </a:cubicBezTo>
                    <a:lnTo>
                      <a:pt x="18939" y="37375"/>
                    </a:lnTo>
                    <a:cubicBezTo>
                      <a:pt x="18939" y="37420"/>
                      <a:pt x="18954" y="37451"/>
                      <a:pt x="18985" y="37466"/>
                    </a:cubicBezTo>
                    <a:cubicBezTo>
                      <a:pt x="18985" y="37481"/>
                      <a:pt x="18985" y="37481"/>
                      <a:pt x="19000" y="37481"/>
                    </a:cubicBezTo>
                    <a:cubicBezTo>
                      <a:pt x="18969" y="37649"/>
                      <a:pt x="18939" y="37817"/>
                      <a:pt x="18908" y="37984"/>
                    </a:cubicBezTo>
                    <a:cubicBezTo>
                      <a:pt x="18847" y="37832"/>
                      <a:pt x="18786" y="37695"/>
                      <a:pt x="18726" y="37542"/>
                    </a:cubicBezTo>
                    <a:cubicBezTo>
                      <a:pt x="18467" y="37009"/>
                      <a:pt x="18238" y="36476"/>
                      <a:pt x="17933" y="35973"/>
                    </a:cubicBezTo>
                    <a:cubicBezTo>
                      <a:pt x="17903" y="35897"/>
                      <a:pt x="17857" y="35821"/>
                      <a:pt x="17811" y="35744"/>
                    </a:cubicBezTo>
                    <a:cubicBezTo>
                      <a:pt x="17735" y="35607"/>
                      <a:pt x="17644" y="35455"/>
                      <a:pt x="17552" y="35318"/>
                    </a:cubicBezTo>
                    <a:cubicBezTo>
                      <a:pt x="17461" y="35165"/>
                      <a:pt x="17370" y="35028"/>
                      <a:pt x="17278" y="34876"/>
                    </a:cubicBezTo>
                    <a:cubicBezTo>
                      <a:pt x="17232" y="34815"/>
                      <a:pt x="17187" y="34754"/>
                      <a:pt x="17141" y="34693"/>
                    </a:cubicBezTo>
                    <a:cubicBezTo>
                      <a:pt x="17171" y="34678"/>
                      <a:pt x="17202" y="34678"/>
                      <a:pt x="17232" y="34663"/>
                    </a:cubicBezTo>
                    <a:cubicBezTo>
                      <a:pt x="17293" y="34647"/>
                      <a:pt x="17339" y="34647"/>
                      <a:pt x="17385" y="34632"/>
                    </a:cubicBezTo>
                    <a:lnTo>
                      <a:pt x="17644" y="34632"/>
                    </a:lnTo>
                    <a:cubicBezTo>
                      <a:pt x="17689" y="34632"/>
                      <a:pt x="17735" y="34632"/>
                      <a:pt x="17781" y="34602"/>
                    </a:cubicBezTo>
                    <a:cubicBezTo>
                      <a:pt x="17796" y="34571"/>
                      <a:pt x="17811" y="34556"/>
                      <a:pt x="17811" y="34526"/>
                    </a:cubicBezTo>
                    <a:cubicBezTo>
                      <a:pt x="17811" y="34510"/>
                      <a:pt x="17811" y="34495"/>
                      <a:pt x="17811" y="34480"/>
                    </a:cubicBezTo>
                    <a:close/>
                    <a:moveTo>
                      <a:pt x="19198" y="38396"/>
                    </a:moveTo>
                    <a:cubicBezTo>
                      <a:pt x="19198" y="38441"/>
                      <a:pt x="19198" y="38487"/>
                      <a:pt x="19213" y="38533"/>
                    </a:cubicBezTo>
                    <a:cubicBezTo>
                      <a:pt x="19213" y="38624"/>
                      <a:pt x="19228" y="38700"/>
                      <a:pt x="19228" y="38776"/>
                    </a:cubicBezTo>
                    <a:cubicBezTo>
                      <a:pt x="19183" y="38655"/>
                      <a:pt x="19137" y="38517"/>
                      <a:pt x="19091" y="38396"/>
                    </a:cubicBezTo>
                    <a:close/>
                    <a:moveTo>
                      <a:pt x="12936" y="33992"/>
                    </a:moveTo>
                    <a:cubicBezTo>
                      <a:pt x="12997" y="34023"/>
                      <a:pt x="13058" y="34053"/>
                      <a:pt x="13119" y="34084"/>
                    </a:cubicBezTo>
                    <a:cubicBezTo>
                      <a:pt x="13393" y="34221"/>
                      <a:pt x="13667" y="34373"/>
                      <a:pt x="13926" y="34510"/>
                    </a:cubicBezTo>
                    <a:lnTo>
                      <a:pt x="14338" y="34724"/>
                    </a:lnTo>
                    <a:cubicBezTo>
                      <a:pt x="14338" y="34739"/>
                      <a:pt x="14353" y="34739"/>
                      <a:pt x="14353" y="34739"/>
                    </a:cubicBezTo>
                    <a:cubicBezTo>
                      <a:pt x="14368" y="34754"/>
                      <a:pt x="14383" y="34769"/>
                      <a:pt x="14399" y="34769"/>
                    </a:cubicBezTo>
                    <a:cubicBezTo>
                      <a:pt x="14399" y="34785"/>
                      <a:pt x="14414" y="34785"/>
                      <a:pt x="14414" y="34785"/>
                    </a:cubicBezTo>
                    <a:cubicBezTo>
                      <a:pt x="14429" y="34800"/>
                      <a:pt x="14429" y="34800"/>
                      <a:pt x="14444" y="34800"/>
                    </a:cubicBezTo>
                    <a:cubicBezTo>
                      <a:pt x="14444" y="34800"/>
                      <a:pt x="14459" y="34800"/>
                      <a:pt x="14459" y="34785"/>
                    </a:cubicBezTo>
                    <a:lnTo>
                      <a:pt x="14764" y="34952"/>
                    </a:lnTo>
                    <a:cubicBezTo>
                      <a:pt x="14764" y="34952"/>
                      <a:pt x="14779" y="34967"/>
                      <a:pt x="14795" y="34967"/>
                    </a:cubicBezTo>
                    <a:cubicBezTo>
                      <a:pt x="14825" y="34983"/>
                      <a:pt x="14871" y="35013"/>
                      <a:pt x="14917" y="35044"/>
                    </a:cubicBezTo>
                    <a:cubicBezTo>
                      <a:pt x="14917" y="35041"/>
                      <a:pt x="14916" y="35038"/>
                      <a:pt x="14915" y="35036"/>
                    </a:cubicBezTo>
                    <a:lnTo>
                      <a:pt x="14915" y="35036"/>
                    </a:lnTo>
                    <a:cubicBezTo>
                      <a:pt x="15018" y="35094"/>
                      <a:pt x="15134" y="35153"/>
                      <a:pt x="15237" y="35211"/>
                    </a:cubicBezTo>
                    <a:lnTo>
                      <a:pt x="15252" y="35211"/>
                    </a:lnTo>
                    <a:cubicBezTo>
                      <a:pt x="15252" y="35226"/>
                      <a:pt x="15252" y="35242"/>
                      <a:pt x="15252" y="35257"/>
                    </a:cubicBezTo>
                    <a:cubicBezTo>
                      <a:pt x="15252" y="35272"/>
                      <a:pt x="15252" y="35287"/>
                      <a:pt x="15237" y="35287"/>
                    </a:cubicBezTo>
                    <a:cubicBezTo>
                      <a:pt x="15237" y="35303"/>
                      <a:pt x="15237" y="35318"/>
                      <a:pt x="15237" y="35333"/>
                    </a:cubicBezTo>
                    <a:cubicBezTo>
                      <a:pt x="15221" y="35348"/>
                      <a:pt x="15221" y="35364"/>
                      <a:pt x="15221" y="35379"/>
                    </a:cubicBezTo>
                    <a:cubicBezTo>
                      <a:pt x="15206" y="35409"/>
                      <a:pt x="15191" y="35425"/>
                      <a:pt x="15191" y="35440"/>
                    </a:cubicBezTo>
                    <a:cubicBezTo>
                      <a:pt x="15176" y="35470"/>
                      <a:pt x="15160" y="35485"/>
                      <a:pt x="15130" y="35501"/>
                    </a:cubicBezTo>
                    <a:cubicBezTo>
                      <a:pt x="15115" y="35531"/>
                      <a:pt x="15099" y="35546"/>
                      <a:pt x="15084" y="35562"/>
                    </a:cubicBezTo>
                    <a:cubicBezTo>
                      <a:pt x="15054" y="35592"/>
                      <a:pt x="15038" y="35607"/>
                      <a:pt x="15008" y="35623"/>
                    </a:cubicBezTo>
                    <a:cubicBezTo>
                      <a:pt x="14993" y="35638"/>
                      <a:pt x="14978" y="35653"/>
                      <a:pt x="14962" y="35653"/>
                    </a:cubicBezTo>
                    <a:cubicBezTo>
                      <a:pt x="14947" y="35668"/>
                      <a:pt x="14932" y="35668"/>
                      <a:pt x="14917" y="35684"/>
                    </a:cubicBezTo>
                    <a:cubicBezTo>
                      <a:pt x="14886" y="35699"/>
                      <a:pt x="14840" y="35699"/>
                      <a:pt x="14810" y="35714"/>
                    </a:cubicBezTo>
                    <a:lnTo>
                      <a:pt x="14734" y="35714"/>
                    </a:lnTo>
                    <a:cubicBezTo>
                      <a:pt x="14703" y="35729"/>
                      <a:pt x="14658" y="35729"/>
                      <a:pt x="14627" y="35729"/>
                    </a:cubicBezTo>
                    <a:cubicBezTo>
                      <a:pt x="14551" y="35714"/>
                      <a:pt x="14490" y="35714"/>
                      <a:pt x="14414" y="35699"/>
                    </a:cubicBezTo>
                    <a:lnTo>
                      <a:pt x="14383" y="35699"/>
                    </a:lnTo>
                    <a:cubicBezTo>
                      <a:pt x="14353" y="35699"/>
                      <a:pt x="14307" y="35684"/>
                      <a:pt x="14261" y="35684"/>
                    </a:cubicBezTo>
                    <a:cubicBezTo>
                      <a:pt x="14251" y="35684"/>
                      <a:pt x="14234" y="35677"/>
                      <a:pt x="14220" y="35677"/>
                    </a:cubicBezTo>
                    <a:cubicBezTo>
                      <a:pt x="14212" y="35677"/>
                      <a:pt x="14206" y="35678"/>
                      <a:pt x="14200" y="35684"/>
                    </a:cubicBezTo>
                    <a:cubicBezTo>
                      <a:pt x="14155" y="35684"/>
                      <a:pt x="14140" y="35714"/>
                      <a:pt x="14124" y="35744"/>
                    </a:cubicBezTo>
                    <a:cubicBezTo>
                      <a:pt x="14079" y="35805"/>
                      <a:pt x="14094" y="35882"/>
                      <a:pt x="14124" y="35943"/>
                    </a:cubicBezTo>
                    <a:cubicBezTo>
                      <a:pt x="14140" y="35988"/>
                      <a:pt x="14155" y="36019"/>
                      <a:pt x="14155" y="36064"/>
                    </a:cubicBezTo>
                    <a:cubicBezTo>
                      <a:pt x="14185" y="36141"/>
                      <a:pt x="14231" y="36217"/>
                      <a:pt x="14261" y="36293"/>
                    </a:cubicBezTo>
                    <a:cubicBezTo>
                      <a:pt x="14307" y="36354"/>
                      <a:pt x="14353" y="36430"/>
                      <a:pt x="14383" y="36491"/>
                    </a:cubicBezTo>
                    <a:cubicBezTo>
                      <a:pt x="14429" y="36567"/>
                      <a:pt x="14475" y="36659"/>
                      <a:pt x="14505" y="36735"/>
                    </a:cubicBezTo>
                    <a:cubicBezTo>
                      <a:pt x="14551" y="36811"/>
                      <a:pt x="14597" y="36887"/>
                      <a:pt x="14642" y="36963"/>
                    </a:cubicBezTo>
                    <a:cubicBezTo>
                      <a:pt x="14658" y="36994"/>
                      <a:pt x="14673" y="37040"/>
                      <a:pt x="14688" y="37085"/>
                    </a:cubicBezTo>
                    <a:cubicBezTo>
                      <a:pt x="14718" y="37146"/>
                      <a:pt x="14734" y="37192"/>
                      <a:pt x="14749" y="37268"/>
                    </a:cubicBezTo>
                    <a:lnTo>
                      <a:pt x="14764" y="37314"/>
                    </a:lnTo>
                    <a:cubicBezTo>
                      <a:pt x="14795" y="37436"/>
                      <a:pt x="14810" y="37573"/>
                      <a:pt x="14840" y="37695"/>
                    </a:cubicBezTo>
                    <a:cubicBezTo>
                      <a:pt x="14856" y="37756"/>
                      <a:pt x="14871" y="37817"/>
                      <a:pt x="14886" y="37877"/>
                    </a:cubicBezTo>
                    <a:cubicBezTo>
                      <a:pt x="14901" y="37938"/>
                      <a:pt x="14917" y="37999"/>
                      <a:pt x="14932" y="38045"/>
                    </a:cubicBezTo>
                    <a:cubicBezTo>
                      <a:pt x="14932" y="38060"/>
                      <a:pt x="14932" y="38060"/>
                      <a:pt x="14932" y="38076"/>
                    </a:cubicBezTo>
                    <a:lnTo>
                      <a:pt x="14947" y="38076"/>
                    </a:lnTo>
                    <a:cubicBezTo>
                      <a:pt x="14947" y="38091"/>
                      <a:pt x="14947" y="38091"/>
                      <a:pt x="14947" y="38091"/>
                    </a:cubicBezTo>
                    <a:cubicBezTo>
                      <a:pt x="14947" y="38121"/>
                      <a:pt x="14947" y="38136"/>
                      <a:pt x="14962" y="38167"/>
                    </a:cubicBezTo>
                    <a:cubicBezTo>
                      <a:pt x="14993" y="38350"/>
                      <a:pt x="15038" y="38533"/>
                      <a:pt x="15084" y="38715"/>
                    </a:cubicBezTo>
                    <a:cubicBezTo>
                      <a:pt x="15145" y="38898"/>
                      <a:pt x="15221" y="39081"/>
                      <a:pt x="15282" y="39249"/>
                    </a:cubicBezTo>
                    <a:cubicBezTo>
                      <a:pt x="15297" y="39310"/>
                      <a:pt x="15313" y="39371"/>
                      <a:pt x="15328" y="39432"/>
                    </a:cubicBezTo>
                    <a:lnTo>
                      <a:pt x="15282" y="39401"/>
                    </a:lnTo>
                    <a:cubicBezTo>
                      <a:pt x="15221" y="39340"/>
                      <a:pt x="15145" y="39279"/>
                      <a:pt x="15084" y="39203"/>
                    </a:cubicBezTo>
                    <a:cubicBezTo>
                      <a:pt x="15038" y="39157"/>
                      <a:pt x="15008" y="39112"/>
                      <a:pt x="14978" y="39066"/>
                    </a:cubicBezTo>
                    <a:cubicBezTo>
                      <a:pt x="14947" y="39035"/>
                      <a:pt x="14917" y="38990"/>
                      <a:pt x="14901" y="38944"/>
                    </a:cubicBezTo>
                    <a:cubicBezTo>
                      <a:pt x="14840" y="38837"/>
                      <a:pt x="14795" y="38731"/>
                      <a:pt x="14734" y="38639"/>
                    </a:cubicBezTo>
                    <a:cubicBezTo>
                      <a:pt x="14673" y="38533"/>
                      <a:pt x="14597" y="38441"/>
                      <a:pt x="14520" y="38335"/>
                    </a:cubicBezTo>
                    <a:cubicBezTo>
                      <a:pt x="14459" y="38258"/>
                      <a:pt x="14414" y="38167"/>
                      <a:pt x="14368" y="38076"/>
                    </a:cubicBezTo>
                    <a:cubicBezTo>
                      <a:pt x="14322" y="37999"/>
                      <a:pt x="14277" y="37908"/>
                      <a:pt x="14231" y="37832"/>
                    </a:cubicBezTo>
                    <a:cubicBezTo>
                      <a:pt x="14185" y="37756"/>
                      <a:pt x="14140" y="37679"/>
                      <a:pt x="14094" y="37603"/>
                    </a:cubicBezTo>
                    <a:lnTo>
                      <a:pt x="14033" y="37497"/>
                    </a:lnTo>
                    <a:cubicBezTo>
                      <a:pt x="14018" y="37451"/>
                      <a:pt x="14018" y="37420"/>
                      <a:pt x="14002" y="37390"/>
                    </a:cubicBezTo>
                    <a:cubicBezTo>
                      <a:pt x="13987" y="37344"/>
                      <a:pt x="13987" y="37299"/>
                      <a:pt x="13972" y="37268"/>
                    </a:cubicBezTo>
                    <a:cubicBezTo>
                      <a:pt x="13957" y="37192"/>
                      <a:pt x="13926" y="37116"/>
                      <a:pt x="13911" y="37024"/>
                    </a:cubicBezTo>
                    <a:cubicBezTo>
                      <a:pt x="13896" y="36994"/>
                      <a:pt x="13881" y="36948"/>
                      <a:pt x="13881" y="36902"/>
                    </a:cubicBezTo>
                    <a:cubicBezTo>
                      <a:pt x="13865" y="36841"/>
                      <a:pt x="13865" y="36796"/>
                      <a:pt x="13865" y="36735"/>
                    </a:cubicBezTo>
                    <a:cubicBezTo>
                      <a:pt x="13850" y="36628"/>
                      <a:pt x="13835" y="36537"/>
                      <a:pt x="13820" y="36430"/>
                    </a:cubicBezTo>
                    <a:cubicBezTo>
                      <a:pt x="13804" y="36339"/>
                      <a:pt x="13789" y="36247"/>
                      <a:pt x="13759" y="36156"/>
                    </a:cubicBezTo>
                    <a:cubicBezTo>
                      <a:pt x="13743" y="36049"/>
                      <a:pt x="13713" y="35958"/>
                      <a:pt x="13698" y="35866"/>
                    </a:cubicBezTo>
                    <a:cubicBezTo>
                      <a:pt x="13682" y="35821"/>
                      <a:pt x="13667" y="35775"/>
                      <a:pt x="13652" y="35744"/>
                    </a:cubicBezTo>
                    <a:cubicBezTo>
                      <a:pt x="13637" y="35699"/>
                      <a:pt x="13622" y="35653"/>
                      <a:pt x="13606" y="35607"/>
                    </a:cubicBezTo>
                    <a:cubicBezTo>
                      <a:pt x="13591" y="35546"/>
                      <a:pt x="13576" y="35501"/>
                      <a:pt x="13545" y="35440"/>
                    </a:cubicBezTo>
                    <a:cubicBezTo>
                      <a:pt x="13545" y="35425"/>
                      <a:pt x="13530" y="35409"/>
                      <a:pt x="13530" y="35379"/>
                    </a:cubicBezTo>
                    <a:cubicBezTo>
                      <a:pt x="13515" y="35348"/>
                      <a:pt x="13500" y="35318"/>
                      <a:pt x="13484" y="35287"/>
                    </a:cubicBezTo>
                    <a:cubicBezTo>
                      <a:pt x="13454" y="35196"/>
                      <a:pt x="13408" y="35120"/>
                      <a:pt x="13362" y="35044"/>
                    </a:cubicBezTo>
                    <a:cubicBezTo>
                      <a:pt x="13317" y="34952"/>
                      <a:pt x="13256" y="34861"/>
                      <a:pt x="13195" y="34785"/>
                    </a:cubicBezTo>
                    <a:cubicBezTo>
                      <a:pt x="13164" y="34739"/>
                      <a:pt x="13149" y="34693"/>
                      <a:pt x="13119" y="34663"/>
                    </a:cubicBezTo>
                    <a:cubicBezTo>
                      <a:pt x="13073" y="34602"/>
                      <a:pt x="13043" y="34556"/>
                      <a:pt x="13012" y="34495"/>
                    </a:cubicBezTo>
                    <a:cubicBezTo>
                      <a:pt x="12997" y="34480"/>
                      <a:pt x="12982" y="34465"/>
                      <a:pt x="12982" y="34434"/>
                    </a:cubicBezTo>
                    <a:cubicBezTo>
                      <a:pt x="12966" y="34419"/>
                      <a:pt x="12966" y="34388"/>
                      <a:pt x="12951" y="34373"/>
                    </a:cubicBezTo>
                    <a:cubicBezTo>
                      <a:pt x="12951" y="34328"/>
                      <a:pt x="12936" y="34297"/>
                      <a:pt x="12936" y="34267"/>
                    </a:cubicBezTo>
                    <a:cubicBezTo>
                      <a:pt x="12936" y="34190"/>
                      <a:pt x="12936" y="34129"/>
                      <a:pt x="12936" y="34069"/>
                    </a:cubicBezTo>
                    <a:cubicBezTo>
                      <a:pt x="12936" y="34038"/>
                      <a:pt x="12936" y="34008"/>
                      <a:pt x="12936" y="33992"/>
                    </a:cubicBezTo>
                    <a:close/>
                    <a:moveTo>
                      <a:pt x="14825" y="40102"/>
                    </a:moveTo>
                    <a:lnTo>
                      <a:pt x="14840" y="40117"/>
                    </a:lnTo>
                    <a:cubicBezTo>
                      <a:pt x="14841" y="40117"/>
                      <a:pt x="14841" y="40117"/>
                      <a:pt x="14842" y="40118"/>
                    </a:cubicBezTo>
                    <a:lnTo>
                      <a:pt x="14842" y="40118"/>
                    </a:lnTo>
                    <a:cubicBezTo>
                      <a:pt x="14836" y="40113"/>
                      <a:pt x="14831" y="40107"/>
                      <a:pt x="14825" y="40102"/>
                    </a:cubicBezTo>
                    <a:close/>
                    <a:moveTo>
                      <a:pt x="16973" y="34129"/>
                    </a:moveTo>
                    <a:cubicBezTo>
                      <a:pt x="17004" y="34129"/>
                      <a:pt x="17034" y="34145"/>
                      <a:pt x="17065" y="34145"/>
                    </a:cubicBezTo>
                    <a:cubicBezTo>
                      <a:pt x="17141" y="34175"/>
                      <a:pt x="17202" y="34190"/>
                      <a:pt x="17278" y="34221"/>
                    </a:cubicBezTo>
                    <a:cubicBezTo>
                      <a:pt x="17324" y="34251"/>
                      <a:pt x="17370" y="34267"/>
                      <a:pt x="17415" y="34297"/>
                    </a:cubicBezTo>
                    <a:cubicBezTo>
                      <a:pt x="17430" y="34312"/>
                      <a:pt x="17446" y="34312"/>
                      <a:pt x="17461" y="34328"/>
                    </a:cubicBezTo>
                    <a:cubicBezTo>
                      <a:pt x="17476" y="34343"/>
                      <a:pt x="17491" y="34358"/>
                      <a:pt x="17507" y="34373"/>
                    </a:cubicBezTo>
                    <a:cubicBezTo>
                      <a:pt x="17522" y="34388"/>
                      <a:pt x="17537" y="34388"/>
                      <a:pt x="17552" y="34404"/>
                    </a:cubicBezTo>
                    <a:cubicBezTo>
                      <a:pt x="17552" y="34419"/>
                      <a:pt x="17552" y="34419"/>
                      <a:pt x="17552" y="34419"/>
                    </a:cubicBezTo>
                    <a:cubicBezTo>
                      <a:pt x="17568" y="34419"/>
                      <a:pt x="17568" y="34419"/>
                      <a:pt x="17568" y="34434"/>
                    </a:cubicBezTo>
                    <a:lnTo>
                      <a:pt x="17552" y="34434"/>
                    </a:lnTo>
                    <a:cubicBezTo>
                      <a:pt x="17491" y="34434"/>
                      <a:pt x="17430" y="34434"/>
                      <a:pt x="17370" y="34449"/>
                    </a:cubicBezTo>
                    <a:cubicBezTo>
                      <a:pt x="17309" y="34449"/>
                      <a:pt x="17263" y="34465"/>
                      <a:pt x="17202" y="34480"/>
                    </a:cubicBezTo>
                    <a:cubicBezTo>
                      <a:pt x="17156" y="34495"/>
                      <a:pt x="17095" y="34510"/>
                      <a:pt x="17050" y="34526"/>
                    </a:cubicBezTo>
                    <a:cubicBezTo>
                      <a:pt x="17034" y="34541"/>
                      <a:pt x="17019" y="34541"/>
                      <a:pt x="17004" y="34541"/>
                    </a:cubicBezTo>
                    <a:cubicBezTo>
                      <a:pt x="16989" y="34556"/>
                      <a:pt x="16973" y="34556"/>
                      <a:pt x="16958" y="34571"/>
                    </a:cubicBezTo>
                    <a:lnTo>
                      <a:pt x="16943" y="34571"/>
                    </a:lnTo>
                    <a:cubicBezTo>
                      <a:pt x="16928" y="34587"/>
                      <a:pt x="16912" y="34587"/>
                      <a:pt x="16897" y="34602"/>
                    </a:cubicBezTo>
                    <a:cubicBezTo>
                      <a:pt x="16852" y="34617"/>
                      <a:pt x="16821" y="34632"/>
                      <a:pt x="16791" y="34663"/>
                    </a:cubicBezTo>
                    <a:cubicBezTo>
                      <a:pt x="16760" y="34678"/>
                      <a:pt x="16714" y="34708"/>
                      <a:pt x="16684" y="34739"/>
                    </a:cubicBezTo>
                    <a:cubicBezTo>
                      <a:pt x="16653" y="34769"/>
                      <a:pt x="16623" y="34800"/>
                      <a:pt x="16593" y="34846"/>
                    </a:cubicBezTo>
                    <a:cubicBezTo>
                      <a:pt x="16516" y="34937"/>
                      <a:pt x="16455" y="35044"/>
                      <a:pt x="16440" y="35150"/>
                    </a:cubicBezTo>
                    <a:cubicBezTo>
                      <a:pt x="16425" y="35181"/>
                      <a:pt x="16425" y="35211"/>
                      <a:pt x="16425" y="35242"/>
                    </a:cubicBezTo>
                    <a:cubicBezTo>
                      <a:pt x="16425" y="35272"/>
                      <a:pt x="16425" y="35303"/>
                      <a:pt x="16425" y="35333"/>
                    </a:cubicBezTo>
                    <a:cubicBezTo>
                      <a:pt x="16425" y="35364"/>
                      <a:pt x="16425" y="35379"/>
                      <a:pt x="16425" y="35409"/>
                    </a:cubicBezTo>
                    <a:lnTo>
                      <a:pt x="16410" y="35501"/>
                    </a:lnTo>
                    <a:lnTo>
                      <a:pt x="16410" y="35699"/>
                    </a:lnTo>
                    <a:cubicBezTo>
                      <a:pt x="16410" y="35729"/>
                      <a:pt x="16410" y="35744"/>
                      <a:pt x="16410" y="35775"/>
                    </a:cubicBezTo>
                    <a:cubicBezTo>
                      <a:pt x="16410" y="35836"/>
                      <a:pt x="16410" y="35912"/>
                      <a:pt x="16410" y="35973"/>
                    </a:cubicBezTo>
                    <a:cubicBezTo>
                      <a:pt x="16410" y="36049"/>
                      <a:pt x="16425" y="36110"/>
                      <a:pt x="16425" y="36186"/>
                    </a:cubicBezTo>
                    <a:cubicBezTo>
                      <a:pt x="16425" y="36202"/>
                      <a:pt x="16440" y="36232"/>
                      <a:pt x="16440" y="36262"/>
                    </a:cubicBezTo>
                    <a:cubicBezTo>
                      <a:pt x="16440" y="36308"/>
                      <a:pt x="16440" y="36354"/>
                      <a:pt x="16440" y="36384"/>
                    </a:cubicBezTo>
                    <a:lnTo>
                      <a:pt x="16440" y="36400"/>
                    </a:lnTo>
                    <a:cubicBezTo>
                      <a:pt x="16440" y="36430"/>
                      <a:pt x="16440" y="36445"/>
                      <a:pt x="16440" y="36461"/>
                    </a:cubicBezTo>
                    <a:cubicBezTo>
                      <a:pt x="16440" y="36476"/>
                      <a:pt x="16440" y="36476"/>
                      <a:pt x="16440" y="36491"/>
                    </a:cubicBezTo>
                    <a:cubicBezTo>
                      <a:pt x="16425" y="36521"/>
                      <a:pt x="16425" y="36552"/>
                      <a:pt x="16425" y="36582"/>
                    </a:cubicBezTo>
                    <a:cubicBezTo>
                      <a:pt x="16410" y="36598"/>
                      <a:pt x="16410" y="36598"/>
                      <a:pt x="16410" y="36598"/>
                    </a:cubicBezTo>
                    <a:lnTo>
                      <a:pt x="16394" y="36674"/>
                    </a:lnTo>
                    <a:cubicBezTo>
                      <a:pt x="16379" y="36720"/>
                      <a:pt x="16364" y="36765"/>
                      <a:pt x="16349" y="36796"/>
                    </a:cubicBezTo>
                    <a:cubicBezTo>
                      <a:pt x="16318" y="36887"/>
                      <a:pt x="16257" y="36979"/>
                      <a:pt x="16212" y="37055"/>
                    </a:cubicBezTo>
                    <a:lnTo>
                      <a:pt x="16166" y="37131"/>
                    </a:lnTo>
                    <a:cubicBezTo>
                      <a:pt x="16105" y="37207"/>
                      <a:pt x="16059" y="37283"/>
                      <a:pt x="16014" y="37359"/>
                    </a:cubicBezTo>
                    <a:cubicBezTo>
                      <a:pt x="15983" y="37405"/>
                      <a:pt x="15953" y="37466"/>
                      <a:pt x="15937" y="37512"/>
                    </a:cubicBezTo>
                    <a:cubicBezTo>
                      <a:pt x="15922" y="37542"/>
                      <a:pt x="15907" y="37573"/>
                      <a:pt x="15892" y="37603"/>
                    </a:cubicBezTo>
                    <a:cubicBezTo>
                      <a:pt x="15876" y="37649"/>
                      <a:pt x="15861" y="37695"/>
                      <a:pt x="15846" y="37756"/>
                    </a:cubicBezTo>
                    <a:cubicBezTo>
                      <a:pt x="15831" y="37801"/>
                      <a:pt x="15831" y="37847"/>
                      <a:pt x="15831" y="37893"/>
                    </a:cubicBezTo>
                    <a:lnTo>
                      <a:pt x="15815" y="37923"/>
                    </a:lnTo>
                    <a:cubicBezTo>
                      <a:pt x="15815" y="37938"/>
                      <a:pt x="15815" y="37969"/>
                      <a:pt x="15815" y="37984"/>
                    </a:cubicBezTo>
                    <a:cubicBezTo>
                      <a:pt x="15815" y="38015"/>
                      <a:pt x="15815" y="38030"/>
                      <a:pt x="15815" y="38045"/>
                    </a:cubicBezTo>
                    <a:cubicBezTo>
                      <a:pt x="15800" y="38121"/>
                      <a:pt x="15800" y="38228"/>
                      <a:pt x="15831" y="38335"/>
                    </a:cubicBezTo>
                    <a:cubicBezTo>
                      <a:pt x="15831" y="38380"/>
                      <a:pt x="15846" y="38441"/>
                      <a:pt x="15861" y="38487"/>
                    </a:cubicBezTo>
                    <a:cubicBezTo>
                      <a:pt x="15876" y="38533"/>
                      <a:pt x="15907" y="38578"/>
                      <a:pt x="15922" y="38624"/>
                    </a:cubicBezTo>
                    <a:cubicBezTo>
                      <a:pt x="15953" y="38685"/>
                      <a:pt x="15983" y="38776"/>
                      <a:pt x="16029" y="38868"/>
                    </a:cubicBezTo>
                    <a:lnTo>
                      <a:pt x="16029" y="38898"/>
                    </a:lnTo>
                    <a:lnTo>
                      <a:pt x="16044" y="38929"/>
                    </a:lnTo>
                    <a:cubicBezTo>
                      <a:pt x="16044" y="38929"/>
                      <a:pt x="16044" y="38929"/>
                      <a:pt x="16044" y="38944"/>
                    </a:cubicBezTo>
                    <a:lnTo>
                      <a:pt x="16105" y="39096"/>
                    </a:lnTo>
                    <a:cubicBezTo>
                      <a:pt x="16135" y="39142"/>
                      <a:pt x="16151" y="39203"/>
                      <a:pt x="16181" y="39249"/>
                    </a:cubicBezTo>
                    <a:lnTo>
                      <a:pt x="16181" y="39264"/>
                    </a:lnTo>
                    <a:cubicBezTo>
                      <a:pt x="16196" y="39294"/>
                      <a:pt x="16196" y="39325"/>
                      <a:pt x="16212" y="39355"/>
                    </a:cubicBezTo>
                    <a:cubicBezTo>
                      <a:pt x="16227" y="39386"/>
                      <a:pt x="16227" y="39416"/>
                      <a:pt x="16242" y="39447"/>
                    </a:cubicBezTo>
                    <a:lnTo>
                      <a:pt x="16242" y="39462"/>
                    </a:lnTo>
                    <a:cubicBezTo>
                      <a:pt x="16242" y="39492"/>
                      <a:pt x="16257" y="39523"/>
                      <a:pt x="16257" y="39553"/>
                    </a:cubicBezTo>
                    <a:cubicBezTo>
                      <a:pt x="16257" y="39584"/>
                      <a:pt x="16257" y="39614"/>
                      <a:pt x="16273" y="39645"/>
                    </a:cubicBezTo>
                    <a:cubicBezTo>
                      <a:pt x="16273" y="39691"/>
                      <a:pt x="16273" y="39736"/>
                      <a:pt x="16273" y="39797"/>
                    </a:cubicBezTo>
                    <a:cubicBezTo>
                      <a:pt x="16273" y="39843"/>
                      <a:pt x="16273" y="39889"/>
                      <a:pt x="16273" y="39950"/>
                    </a:cubicBezTo>
                    <a:cubicBezTo>
                      <a:pt x="16273" y="40011"/>
                      <a:pt x="16273" y="40102"/>
                      <a:pt x="16257" y="40193"/>
                    </a:cubicBezTo>
                    <a:cubicBezTo>
                      <a:pt x="16257" y="40224"/>
                      <a:pt x="16257" y="40239"/>
                      <a:pt x="16257" y="40270"/>
                    </a:cubicBezTo>
                    <a:cubicBezTo>
                      <a:pt x="16242" y="40346"/>
                      <a:pt x="16242" y="40407"/>
                      <a:pt x="16227" y="40452"/>
                    </a:cubicBezTo>
                    <a:cubicBezTo>
                      <a:pt x="16227" y="40513"/>
                      <a:pt x="16212" y="40559"/>
                      <a:pt x="16196" y="40605"/>
                    </a:cubicBezTo>
                    <a:lnTo>
                      <a:pt x="16196" y="40589"/>
                    </a:lnTo>
                    <a:cubicBezTo>
                      <a:pt x="16196" y="40574"/>
                      <a:pt x="16196" y="40544"/>
                      <a:pt x="16196" y="40529"/>
                    </a:cubicBezTo>
                    <a:lnTo>
                      <a:pt x="16196" y="40513"/>
                    </a:lnTo>
                    <a:cubicBezTo>
                      <a:pt x="16212" y="40498"/>
                      <a:pt x="16212" y="40498"/>
                      <a:pt x="16212" y="40483"/>
                    </a:cubicBezTo>
                    <a:cubicBezTo>
                      <a:pt x="16212" y="40468"/>
                      <a:pt x="16212" y="40452"/>
                      <a:pt x="16212" y="40437"/>
                    </a:cubicBezTo>
                    <a:lnTo>
                      <a:pt x="16212" y="40407"/>
                    </a:lnTo>
                    <a:lnTo>
                      <a:pt x="16227" y="40376"/>
                    </a:lnTo>
                    <a:cubicBezTo>
                      <a:pt x="16227" y="40330"/>
                      <a:pt x="16227" y="40300"/>
                      <a:pt x="16227" y="40254"/>
                    </a:cubicBezTo>
                    <a:lnTo>
                      <a:pt x="16227" y="40239"/>
                    </a:lnTo>
                    <a:cubicBezTo>
                      <a:pt x="16227" y="40209"/>
                      <a:pt x="16227" y="40163"/>
                      <a:pt x="16227" y="40132"/>
                    </a:cubicBezTo>
                    <a:lnTo>
                      <a:pt x="16227" y="40117"/>
                    </a:lnTo>
                    <a:cubicBezTo>
                      <a:pt x="16227" y="40087"/>
                      <a:pt x="16227" y="40056"/>
                      <a:pt x="16212" y="40026"/>
                    </a:cubicBezTo>
                    <a:cubicBezTo>
                      <a:pt x="16212" y="39995"/>
                      <a:pt x="16196" y="39965"/>
                      <a:pt x="16196" y="39934"/>
                    </a:cubicBezTo>
                    <a:lnTo>
                      <a:pt x="16196" y="40011"/>
                    </a:lnTo>
                    <a:cubicBezTo>
                      <a:pt x="16196" y="40026"/>
                      <a:pt x="16196" y="40041"/>
                      <a:pt x="16196" y="40056"/>
                    </a:cubicBezTo>
                    <a:cubicBezTo>
                      <a:pt x="16196" y="40087"/>
                      <a:pt x="16181" y="40117"/>
                      <a:pt x="16181" y="40132"/>
                    </a:cubicBezTo>
                    <a:cubicBezTo>
                      <a:pt x="16181" y="40148"/>
                      <a:pt x="16181" y="40178"/>
                      <a:pt x="16166" y="40193"/>
                    </a:cubicBezTo>
                    <a:cubicBezTo>
                      <a:pt x="16166" y="40224"/>
                      <a:pt x="16166" y="40254"/>
                      <a:pt x="16166" y="40285"/>
                    </a:cubicBezTo>
                    <a:cubicBezTo>
                      <a:pt x="16151" y="40300"/>
                      <a:pt x="16151" y="40315"/>
                      <a:pt x="16151" y="40346"/>
                    </a:cubicBezTo>
                    <a:lnTo>
                      <a:pt x="16151" y="40376"/>
                    </a:lnTo>
                    <a:cubicBezTo>
                      <a:pt x="16151" y="40391"/>
                      <a:pt x="16135" y="40407"/>
                      <a:pt x="16135" y="40422"/>
                    </a:cubicBezTo>
                    <a:lnTo>
                      <a:pt x="16135" y="40437"/>
                    </a:lnTo>
                    <a:cubicBezTo>
                      <a:pt x="16135" y="40452"/>
                      <a:pt x="16135" y="40468"/>
                      <a:pt x="16120" y="40498"/>
                    </a:cubicBezTo>
                    <a:cubicBezTo>
                      <a:pt x="16120" y="40529"/>
                      <a:pt x="16120" y="40574"/>
                      <a:pt x="16120" y="40605"/>
                    </a:cubicBezTo>
                    <a:cubicBezTo>
                      <a:pt x="16105" y="40635"/>
                      <a:pt x="16105" y="40650"/>
                      <a:pt x="16105" y="40666"/>
                    </a:cubicBezTo>
                    <a:cubicBezTo>
                      <a:pt x="16105" y="40650"/>
                      <a:pt x="16105" y="40620"/>
                      <a:pt x="16105" y="40589"/>
                    </a:cubicBezTo>
                    <a:cubicBezTo>
                      <a:pt x="16120" y="40559"/>
                      <a:pt x="16120" y="40529"/>
                      <a:pt x="16120" y="40498"/>
                    </a:cubicBezTo>
                    <a:lnTo>
                      <a:pt x="16120" y="40483"/>
                    </a:lnTo>
                    <a:cubicBezTo>
                      <a:pt x="16120" y="40483"/>
                      <a:pt x="16120" y="40468"/>
                      <a:pt x="16120" y="40468"/>
                    </a:cubicBezTo>
                    <a:lnTo>
                      <a:pt x="16120" y="40452"/>
                    </a:lnTo>
                    <a:cubicBezTo>
                      <a:pt x="16135" y="40391"/>
                      <a:pt x="16120" y="40330"/>
                      <a:pt x="16120" y="40270"/>
                    </a:cubicBezTo>
                    <a:cubicBezTo>
                      <a:pt x="16105" y="40239"/>
                      <a:pt x="16105" y="40193"/>
                      <a:pt x="16090" y="40178"/>
                    </a:cubicBezTo>
                    <a:cubicBezTo>
                      <a:pt x="16090" y="40132"/>
                      <a:pt x="16074" y="40087"/>
                      <a:pt x="16059" y="40041"/>
                    </a:cubicBezTo>
                    <a:cubicBezTo>
                      <a:pt x="16044" y="39995"/>
                      <a:pt x="16014" y="39950"/>
                      <a:pt x="15998" y="39904"/>
                    </a:cubicBezTo>
                    <a:lnTo>
                      <a:pt x="15998" y="39904"/>
                    </a:lnTo>
                    <a:lnTo>
                      <a:pt x="16014" y="39950"/>
                    </a:lnTo>
                    <a:lnTo>
                      <a:pt x="16014" y="39980"/>
                    </a:lnTo>
                    <a:lnTo>
                      <a:pt x="16014" y="39995"/>
                    </a:lnTo>
                    <a:cubicBezTo>
                      <a:pt x="16029" y="40011"/>
                      <a:pt x="16029" y="40026"/>
                      <a:pt x="16029" y="40041"/>
                    </a:cubicBezTo>
                    <a:cubicBezTo>
                      <a:pt x="16029" y="40056"/>
                      <a:pt x="16044" y="40071"/>
                      <a:pt x="16044" y="40087"/>
                    </a:cubicBezTo>
                    <a:lnTo>
                      <a:pt x="16044" y="40117"/>
                    </a:lnTo>
                    <a:cubicBezTo>
                      <a:pt x="16044" y="40132"/>
                      <a:pt x="16044" y="40148"/>
                      <a:pt x="16044" y="40163"/>
                    </a:cubicBezTo>
                    <a:cubicBezTo>
                      <a:pt x="16059" y="40178"/>
                      <a:pt x="16059" y="40209"/>
                      <a:pt x="16059" y="40224"/>
                    </a:cubicBezTo>
                    <a:cubicBezTo>
                      <a:pt x="16059" y="40300"/>
                      <a:pt x="16074" y="40361"/>
                      <a:pt x="16074" y="40452"/>
                    </a:cubicBezTo>
                    <a:lnTo>
                      <a:pt x="16074" y="40468"/>
                    </a:lnTo>
                    <a:cubicBezTo>
                      <a:pt x="16074" y="40468"/>
                      <a:pt x="16074" y="40452"/>
                      <a:pt x="16059" y="40452"/>
                    </a:cubicBezTo>
                    <a:cubicBezTo>
                      <a:pt x="16059" y="40437"/>
                      <a:pt x="16059" y="40422"/>
                      <a:pt x="16059" y="40407"/>
                    </a:cubicBezTo>
                    <a:lnTo>
                      <a:pt x="16059" y="40391"/>
                    </a:lnTo>
                    <a:cubicBezTo>
                      <a:pt x="16044" y="40376"/>
                      <a:pt x="16044" y="40346"/>
                      <a:pt x="16044" y="40330"/>
                    </a:cubicBezTo>
                    <a:lnTo>
                      <a:pt x="16029" y="40300"/>
                    </a:lnTo>
                    <a:cubicBezTo>
                      <a:pt x="16029" y="40285"/>
                      <a:pt x="16029" y="40270"/>
                      <a:pt x="16014" y="40254"/>
                    </a:cubicBezTo>
                    <a:cubicBezTo>
                      <a:pt x="15998" y="40193"/>
                      <a:pt x="15983" y="40148"/>
                      <a:pt x="15953" y="40087"/>
                    </a:cubicBezTo>
                    <a:cubicBezTo>
                      <a:pt x="15892" y="39980"/>
                      <a:pt x="15815" y="39889"/>
                      <a:pt x="15724" y="39812"/>
                    </a:cubicBezTo>
                    <a:lnTo>
                      <a:pt x="15694" y="39767"/>
                    </a:lnTo>
                    <a:lnTo>
                      <a:pt x="15678" y="39751"/>
                    </a:lnTo>
                    <a:lnTo>
                      <a:pt x="15663" y="39706"/>
                    </a:lnTo>
                    <a:lnTo>
                      <a:pt x="15648" y="39675"/>
                    </a:lnTo>
                    <a:cubicBezTo>
                      <a:pt x="15633" y="39645"/>
                      <a:pt x="15617" y="39614"/>
                      <a:pt x="15602" y="39569"/>
                    </a:cubicBezTo>
                    <a:cubicBezTo>
                      <a:pt x="15572" y="39508"/>
                      <a:pt x="15556" y="39447"/>
                      <a:pt x="15541" y="39401"/>
                    </a:cubicBezTo>
                    <a:lnTo>
                      <a:pt x="15526" y="39340"/>
                    </a:lnTo>
                    <a:cubicBezTo>
                      <a:pt x="15511" y="39294"/>
                      <a:pt x="15496" y="39264"/>
                      <a:pt x="15480" y="39218"/>
                    </a:cubicBezTo>
                    <a:cubicBezTo>
                      <a:pt x="15450" y="39112"/>
                      <a:pt x="15404" y="39020"/>
                      <a:pt x="15374" y="38914"/>
                    </a:cubicBezTo>
                    <a:lnTo>
                      <a:pt x="15343" y="38837"/>
                    </a:lnTo>
                    <a:cubicBezTo>
                      <a:pt x="15328" y="38822"/>
                      <a:pt x="15328" y="38807"/>
                      <a:pt x="15313" y="38776"/>
                    </a:cubicBezTo>
                    <a:cubicBezTo>
                      <a:pt x="15282" y="38700"/>
                      <a:pt x="15252" y="38624"/>
                      <a:pt x="15237" y="38533"/>
                    </a:cubicBezTo>
                    <a:cubicBezTo>
                      <a:pt x="15206" y="38426"/>
                      <a:pt x="15176" y="38335"/>
                      <a:pt x="15145" y="38228"/>
                    </a:cubicBezTo>
                    <a:cubicBezTo>
                      <a:pt x="15130" y="38136"/>
                      <a:pt x="15115" y="38060"/>
                      <a:pt x="15084" y="37969"/>
                    </a:cubicBezTo>
                    <a:lnTo>
                      <a:pt x="15084" y="37938"/>
                    </a:lnTo>
                    <a:cubicBezTo>
                      <a:pt x="15054" y="37862"/>
                      <a:pt x="15038" y="37801"/>
                      <a:pt x="15023" y="37725"/>
                    </a:cubicBezTo>
                    <a:cubicBezTo>
                      <a:pt x="15023" y="37725"/>
                      <a:pt x="15023" y="37710"/>
                      <a:pt x="15023" y="37710"/>
                    </a:cubicBezTo>
                    <a:cubicBezTo>
                      <a:pt x="15008" y="37679"/>
                      <a:pt x="15008" y="37649"/>
                      <a:pt x="14993" y="37618"/>
                    </a:cubicBezTo>
                    <a:cubicBezTo>
                      <a:pt x="14993" y="37618"/>
                      <a:pt x="14993" y="37603"/>
                      <a:pt x="14993" y="37603"/>
                    </a:cubicBezTo>
                    <a:cubicBezTo>
                      <a:pt x="14978" y="37573"/>
                      <a:pt x="14978" y="37527"/>
                      <a:pt x="14962" y="37481"/>
                    </a:cubicBezTo>
                    <a:lnTo>
                      <a:pt x="14962" y="37466"/>
                    </a:lnTo>
                    <a:cubicBezTo>
                      <a:pt x="14947" y="37390"/>
                      <a:pt x="14917" y="37329"/>
                      <a:pt x="14901" y="37253"/>
                    </a:cubicBezTo>
                    <a:lnTo>
                      <a:pt x="14901" y="37238"/>
                    </a:lnTo>
                    <a:cubicBezTo>
                      <a:pt x="14886" y="37177"/>
                      <a:pt x="14871" y="37116"/>
                      <a:pt x="14840" y="37040"/>
                    </a:cubicBezTo>
                    <a:cubicBezTo>
                      <a:pt x="14810" y="36979"/>
                      <a:pt x="14779" y="36918"/>
                      <a:pt x="14734" y="36841"/>
                    </a:cubicBezTo>
                    <a:cubicBezTo>
                      <a:pt x="14734" y="36826"/>
                      <a:pt x="14718" y="36796"/>
                      <a:pt x="14703" y="36780"/>
                    </a:cubicBezTo>
                    <a:cubicBezTo>
                      <a:pt x="14673" y="36735"/>
                      <a:pt x="14658" y="36704"/>
                      <a:pt x="14642" y="36674"/>
                    </a:cubicBezTo>
                    <a:lnTo>
                      <a:pt x="14612" y="36613"/>
                    </a:lnTo>
                    <a:lnTo>
                      <a:pt x="14612" y="36628"/>
                    </a:lnTo>
                    <a:lnTo>
                      <a:pt x="14597" y="36598"/>
                    </a:lnTo>
                    <a:lnTo>
                      <a:pt x="14597" y="36582"/>
                    </a:lnTo>
                    <a:cubicBezTo>
                      <a:pt x="14566" y="36521"/>
                      <a:pt x="14536" y="36476"/>
                      <a:pt x="14505" y="36415"/>
                    </a:cubicBezTo>
                    <a:cubicBezTo>
                      <a:pt x="14475" y="36369"/>
                      <a:pt x="14444" y="36323"/>
                      <a:pt x="14414" y="36262"/>
                    </a:cubicBezTo>
                    <a:lnTo>
                      <a:pt x="14399" y="36232"/>
                    </a:lnTo>
                    <a:cubicBezTo>
                      <a:pt x="14368" y="36186"/>
                      <a:pt x="14353" y="36141"/>
                      <a:pt x="14322" y="36080"/>
                    </a:cubicBezTo>
                    <a:lnTo>
                      <a:pt x="14322" y="36064"/>
                    </a:lnTo>
                    <a:cubicBezTo>
                      <a:pt x="14292" y="36003"/>
                      <a:pt x="14277" y="35943"/>
                      <a:pt x="14261" y="35882"/>
                    </a:cubicBezTo>
                    <a:cubicBezTo>
                      <a:pt x="14261" y="35866"/>
                      <a:pt x="14261" y="35851"/>
                      <a:pt x="14246" y="35851"/>
                    </a:cubicBezTo>
                    <a:cubicBezTo>
                      <a:pt x="14246" y="35836"/>
                      <a:pt x="14246" y="35836"/>
                      <a:pt x="14246" y="35821"/>
                    </a:cubicBezTo>
                    <a:lnTo>
                      <a:pt x="14322" y="35836"/>
                    </a:lnTo>
                    <a:cubicBezTo>
                      <a:pt x="14399" y="35851"/>
                      <a:pt x="14490" y="35866"/>
                      <a:pt x="14581" y="35866"/>
                    </a:cubicBezTo>
                    <a:cubicBezTo>
                      <a:pt x="14612" y="35874"/>
                      <a:pt x="14642" y="35878"/>
                      <a:pt x="14671" y="35878"/>
                    </a:cubicBezTo>
                    <a:cubicBezTo>
                      <a:pt x="14699" y="35878"/>
                      <a:pt x="14726" y="35874"/>
                      <a:pt x="14749" y="35866"/>
                    </a:cubicBezTo>
                    <a:cubicBezTo>
                      <a:pt x="14795" y="35866"/>
                      <a:pt x="14856" y="35851"/>
                      <a:pt x="14917" y="35836"/>
                    </a:cubicBezTo>
                    <a:cubicBezTo>
                      <a:pt x="15038" y="35790"/>
                      <a:pt x="15145" y="35714"/>
                      <a:pt x="15237" y="35592"/>
                    </a:cubicBezTo>
                    <a:cubicBezTo>
                      <a:pt x="15282" y="35546"/>
                      <a:pt x="15313" y="35501"/>
                      <a:pt x="15343" y="35440"/>
                    </a:cubicBezTo>
                    <a:cubicBezTo>
                      <a:pt x="15358" y="35394"/>
                      <a:pt x="15374" y="35348"/>
                      <a:pt x="15374" y="35303"/>
                    </a:cubicBezTo>
                    <a:cubicBezTo>
                      <a:pt x="15374" y="35303"/>
                      <a:pt x="15374" y="35287"/>
                      <a:pt x="15374" y="35287"/>
                    </a:cubicBezTo>
                    <a:cubicBezTo>
                      <a:pt x="15374" y="35242"/>
                      <a:pt x="15374" y="35196"/>
                      <a:pt x="15358" y="35150"/>
                    </a:cubicBezTo>
                    <a:cubicBezTo>
                      <a:pt x="15343" y="35105"/>
                      <a:pt x="15328" y="35059"/>
                      <a:pt x="15313" y="35013"/>
                    </a:cubicBezTo>
                    <a:cubicBezTo>
                      <a:pt x="15282" y="34967"/>
                      <a:pt x="15267" y="34922"/>
                      <a:pt x="15237" y="34891"/>
                    </a:cubicBezTo>
                    <a:cubicBezTo>
                      <a:pt x="15221" y="34861"/>
                      <a:pt x="15191" y="34830"/>
                      <a:pt x="15176" y="34800"/>
                    </a:cubicBezTo>
                    <a:cubicBezTo>
                      <a:pt x="15160" y="34769"/>
                      <a:pt x="15145" y="34739"/>
                      <a:pt x="15130" y="34724"/>
                    </a:cubicBezTo>
                    <a:cubicBezTo>
                      <a:pt x="15130" y="34693"/>
                      <a:pt x="15115" y="34678"/>
                      <a:pt x="15099" y="34647"/>
                    </a:cubicBezTo>
                    <a:cubicBezTo>
                      <a:pt x="15084" y="34632"/>
                      <a:pt x="15069" y="34602"/>
                      <a:pt x="15069" y="34587"/>
                    </a:cubicBezTo>
                    <a:cubicBezTo>
                      <a:pt x="15054" y="34571"/>
                      <a:pt x="15054" y="34541"/>
                      <a:pt x="15054" y="34526"/>
                    </a:cubicBezTo>
                    <a:cubicBezTo>
                      <a:pt x="15038" y="34510"/>
                      <a:pt x="15038" y="34495"/>
                      <a:pt x="15038" y="34480"/>
                    </a:cubicBezTo>
                    <a:cubicBezTo>
                      <a:pt x="15038" y="34465"/>
                      <a:pt x="15038" y="34449"/>
                      <a:pt x="15038" y="34434"/>
                    </a:cubicBezTo>
                    <a:lnTo>
                      <a:pt x="15038" y="34419"/>
                    </a:lnTo>
                    <a:cubicBezTo>
                      <a:pt x="15038" y="34404"/>
                      <a:pt x="15038" y="34388"/>
                      <a:pt x="15054" y="34373"/>
                    </a:cubicBezTo>
                    <a:cubicBezTo>
                      <a:pt x="15054" y="34358"/>
                      <a:pt x="15054" y="34358"/>
                      <a:pt x="15054" y="34343"/>
                    </a:cubicBezTo>
                    <a:cubicBezTo>
                      <a:pt x="15069" y="34328"/>
                      <a:pt x="15069" y="34328"/>
                      <a:pt x="15069" y="34328"/>
                    </a:cubicBezTo>
                    <a:cubicBezTo>
                      <a:pt x="15069" y="34312"/>
                      <a:pt x="15069" y="34312"/>
                      <a:pt x="15084" y="34312"/>
                    </a:cubicBezTo>
                    <a:cubicBezTo>
                      <a:pt x="15084" y="34297"/>
                      <a:pt x="15084" y="34297"/>
                      <a:pt x="15099" y="34297"/>
                    </a:cubicBezTo>
                    <a:cubicBezTo>
                      <a:pt x="15099" y="34282"/>
                      <a:pt x="15115" y="34282"/>
                      <a:pt x="15115" y="34267"/>
                    </a:cubicBezTo>
                    <a:cubicBezTo>
                      <a:pt x="15130" y="34267"/>
                      <a:pt x="15160" y="34251"/>
                      <a:pt x="15176" y="34236"/>
                    </a:cubicBezTo>
                    <a:cubicBezTo>
                      <a:pt x="15191" y="34236"/>
                      <a:pt x="15206" y="34221"/>
                      <a:pt x="15221" y="34221"/>
                    </a:cubicBezTo>
                    <a:lnTo>
                      <a:pt x="15267" y="34206"/>
                    </a:lnTo>
                    <a:lnTo>
                      <a:pt x="15297" y="34206"/>
                    </a:lnTo>
                    <a:cubicBezTo>
                      <a:pt x="15313" y="34190"/>
                      <a:pt x="15328" y="34190"/>
                      <a:pt x="15358" y="34190"/>
                    </a:cubicBezTo>
                    <a:cubicBezTo>
                      <a:pt x="15435" y="34206"/>
                      <a:pt x="15511" y="34206"/>
                      <a:pt x="15617" y="34221"/>
                    </a:cubicBezTo>
                    <a:cubicBezTo>
                      <a:pt x="15678" y="34236"/>
                      <a:pt x="15724" y="34251"/>
                      <a:pt x="15785" y="34267"/>
                    </a:cubicBezTo>
                    <a:cubicBezTo>
                      <a:pt x="15831" y="34282"/>
                      <a:pt x="15876" y="34297"/>
                      <a:pt x="15922" y="34312"/>
                    </a:cubicBezTo>
                    <a:lnTo>
                      <a:pt x="15968" y="34343"/>
                    </a:lnTo>
                    <a:cubicBezTo>
                      <a:pt x="15998" y="34358"/>
                      <a:pt x="16029" y="34358"/>
                      <a:pt x="16059" y="34373"/>
                    </a:cubicBezTo>
                    <a:cubicBezTo>
                      <a:pt x="16090" y="34388"/>
                      <a:pt x="16120" y="34404"/>
                      <a:pt x="16151" y="34404"/>
                    </a:cubicBezTo>
                    <a:cubicBezTo>
                      <a:pt x="16196" y="34419"/>
                      <a:pt x="16242" y="34419"/>
                      <a:pt x="16303" y="34419"/>
                    </a:cubicBezTo>
                    <a:lnTo>
                      <a:pt x="16334" y="34419"/>
                    </a:lnTo>
                    <a:cubicBezTo>
                      <a:pt x="16379" y="34419"/>
                      <a:pt x="16410" y="34404"/>
                      <a:pt x="16440" y="34404"/>
                    </a:cubicBezTo>
                    <a:cubicBezTo>
                      <a:pt x="16486" y="34388"/>
                      <a:pt x="16516" y="34373"/>
                      <a:pt x="16547" y="34358"/>
                    </a:cubicBezTo>
                    <a:cubicBezTo>
                      <a:pt x="16593" y="34343"/>
                      <a:pt x="16623" y="34328"/>
                      <a:pt x="16653" y="34297"/>
                    </a:cubicBezTo>
                    <a:cubicBezTo>
                      <a:pt x="16699" y="34282"/>
                      <a:pt x="16730" y="34236"/>
                      <a:pt x="16775" y="34206"/>
                    </a:cubicBezTo>
                    <a:lnTo>
                      <a:pt x="16821" y="34190"/>
                    </a:lnTo>
                    <a:lnTo>
                      <a:pt x="16821" y="34175"/>
                    </a:lnTo>
                    <a:cubicBezTo>
                      <a:pt x="16836" y="34160"/>
                      <a:pt x="16852" y="34160"/>
                      <a:pt x="16867" y="34145"/>
                    </a:cubicBezTo>
                    <a:cubicBezTo>
                      <a:pt x="16882" y="34145"/>
                      <a:pt x="16882" y="34129"/>
                      <a:pt x="16897" y="34129"/>
                    </a:cubicBezTo>
                    <a:close/>
                    <a:moveTo>
                      <a:pt x="16105" y="40666"/>
                    </a:moveTo>
                    <a:cubicBezTo>
                      <a:pt x="16105" y="40727"/>
                      <a:pt x="16105" y="40772"/>
                      <a:pt x="16090" y="40818"/>
                    </a:cubicBezTo>
                    <a:cubicBezTo>
                      <a:pt x="16090" y="40833"/>
                      <a:pt x="16090" y="40833"/>
                      <a:pt x="16090" y="40833"/>
                    </a:cubicBezTo>
                    <a:cubicBezTo>
                      <a:pt x="16090" y="40848"/>
                      <a:pt x="16074" y="40864"/>
                      <a:pt x="16074" y="40864"/>
                    </a:cubicBezTo>
                    <a:cubicBezTo>
                      <a:pt x="16074" y="40855"/>
                      <a:pt x="16074" y="40848"/>
                      <a:pt x="16074" y="40848"/>
                    </a:cubicBezTo>
                    <a:cubicBezTo>
                      <a:pt x="16074" y="40818"/>
                      <a:pt x="16074" y="40803"/>
                      <a:pt x="16090" y="40772"/>
                    </a:cubicBezTo>
                    <a:cubicBezTo>
                      <a:pt x="16090" y="40742"/>
                      <a:pt x="16090" y="40696"/>
                      <a:pt x="16105" y="40666"/>
                    </a:cubicBezTo>
                    <a:close/>
                    <a:moveTo>
                      <a:pt x="13103" y="32423"/>
                    </a:moveTo>
                    <a:cubicBezTo>
                      <a:pt x="13119" y="32438"/>
                      <a:pt x="13134" y="32438"/>
                      <a:pt x="13149" y="32438"/>
                    </a:cubicBezTo>
                    <a:cubicBezTo>
                      <a:pt x="13180" y="32454"/>
                      <a:pt x="13210" y="32454"/>
                      <a:pt x="13241" y="32484"/>
                    </a:cubicBezTo>
                    <a:cubicBezTo>
                      <a:pt x="13271" y="32499"/>
                      <a:pt x="13317" y="32514"/>
                      <a:pt x="13347" y="32530"/>
                    </a:cubicBezTo>
                    <a:cubicBezTo>
                      <a:pt x="13347" y="32545"/>
                      <a:pt x="13362" y="32545"/>
                      <a:pt x="13378" y="32545"/>
                    </a:cubicBezTo>
                    <a:cubicBezTo>
                      <a:pt x="13378" y="32560"/>
                      <a:pt x="13393" y="32560"/>
                      <a:pt x="13408" y="32575"/>
                    </a:cubicBezTo>
                    <a:cubicBezTo>
                      <a:pt x="13408" y="32575"/>
                      <a:pt x="13423" y="32591"/>
                      <a:pt x="13439" y="32606"/>
                    </a:cubicBezTo>
                    <a:cubicBezTo>
                      <a:pt x="13439" y="32606"/>
                      <a:pt x="13454" y="32621"/>
                      <a:pt x="13454" y="32636"/>
                    </a:cubicBezTo>
                    <a:lnTo>
                      <a:pt x="13469" y="32636"/>
                    </a:lnTo>
                    <a:lnTo>
                      <a:pt x="13469" y="32652"/>
                    </a:lnTo>
                    <a:cubicBezTo>
                      <a:pt x="13469" y="32652"/>
                      <a:pt x="13469" y="32667"/>
                      <a:pt x="13484" y="32667"/>
                    </a:cubicBezTo>
                    <a:lnTo>
                      <a:pt x="13484" y="32682"/>
                    </a:lnTo>
                    <a:lnTo>
                      <a:pt x="13484" y="32697"/>
                    </a:lnTo>
                    <a:lnTo>
                      <a:pt x="13484" y="32713"/>
                    </a:lnTo>
                    <a:cubicBezTo>
                      <a:pt x="13484" y="32713"/>
                      <a:pt x="13484" y="32713"/>
                      <a:pt x="13484" y="32728"/>
                    </a:cubicBezTo>
                    <a:cubicBezTo>
                      <a:pt x="13484" y="32728"/>
                      <a:pt x="13484" y="32728"/>
                      <a:pt x="13484" y="32743"/>
                    </a:cubicBezTo>
                    <a:cubicBezTo>
                      <a:pt x="13469" y="32743"/>
                      <a:pt x="13469" y="32743"/>
                      <a:pt x="13469" y="32758"/>
                    </a:cubicBezTo>
                    <a:cubicBezTo>
                      <a:pt x="13454" y="32773"/>
                      <a:pt x="13454" y="32773"/>
                      <a:pt x="13454" y="32789"/>
                    </a:cubicBezTo>
                    <a:cubicBezTo>
                      <a:pt x="13423" y="32804"/>
                      <a:pt x="13408" y="32834"/>
                      <a:pt x="13393" y="32850"/>
                    </a:cubicBezTo>
                    <a:lnTo>
                      <a:pt x="13378" y="32850"/>
                    </a:lnTo>
                    <a:lnTo>
                      <a:pt x="13362" y="32865"/>
                    </a:lnTo>
                    <a:lnTo>
                      <a:pt x="13332" y="32895"/>
                    </a:lnTo>
                    <a:lnTo>
                      <a:pt x="13302" y="32926"/>
                    </a:lnTo>
                    <a:cubicBezTo>
                      <a:pt x="13302" y="32926"/>
                      <a:pt x="13286" y="32926"/>
                      <a:pt x="13286" y="32941"/>
                    </a:cubicBezTo>
                    <a:lnTo>
                      <a:pt x="13271" y="32956"/>
                    </a:lnTo>
                    <a:lnTo>
                      <a:pt x="13256" y="32972"/>
                    </a:lnTo>
                    <a:lnTo>
                      <a:pt x="13241" y="32987"/>
                    </a:lnTo>
                    <a:lnTo>
                      <a:pt x="13225" y="33002"/>
                    </a:lnTo>
                    <a:cubicBezTo>
                      <a:pt x="13180" y="33032"/>
                      <a:pt x="13149" y="33063"/>
                      <a:pt x="13103" y="33109"/>
                    </a:cubicBezTo>
                    <a:cubicBezTo>
                      <a:pt x="13073" y="33139"/>
                      <a:pt x="13043" y="33185"/>
                      <a:pt x="13012" y="33215"/>
                    </a:cubicBezTo>
                    <a:cubicBezTo>
                      <a:pt x="12966" y="33276"/>
                      <a:pt x="12936" y="33322"/>
                      <a:pt x="12905" y="33383"/>
                    </a:cubicBezTo>
                    <a:cubicBezTo>
                      <a:pt x="12875" y="33429"/>
                      <a:pt x="12860" y="33490"/>
                      <a:pt x="12829" y="33550"/>
                    </a:cubicBezTo>
                    <a:cubicBezTo>
                      <a:pt x="12784" y="33657"/>
                      <a:pt x="12768" y="33779"/>
                      <a:pt x="12753" y="33901"/>
                    </a:cubicBezTo>
                    <a:cubicBezTo>
                      <a:pt x="12753" y="33916"/>
                      <a:pt x="12753" y="33947"/>
                      <a:pt x="12738" y="33962"/>
                    </a:cubicBezTo>
                    <a:cubicBezTo>
                      <a:pt x="12738" y="34053"/>
                      <a:pt x="12738" y="34129"/>
                      <a:pt x="12753" y="34190"/>
                    </a:cubicBezTo>
                    <a:cubicBezTo>
                      <a:pt x="12753" y="34267"/>
                      <a:pt x="12753" y="34328"/>
                      <a:pt x="12768" y="34388"/>
                    </a:cubicBezTo>
                    <a:cubicBezTo>
                      <a:pt x="12784" y="34449"/>
                      <a:pt x="12814" y="34510"/>
                      <a:pt x="12844" y="34571"/>
                    </a:cubicBezTo>
                    <a:cubicBezTo>
                      <a:pt x="12860" y="34602"/>
                      <a:pt x="12890" y="34647"/>
                      <a:pt x="12905" y="34678"/>
                    </a:cubicBezTo>
                    <a:lnTo>
                      <a:pt x="12966" y="34754"/>
                    </a:lnTo>
                    <a:lnTo>
                      <a:pt x="13073" y="34937"/>
                    </a:lnTo>
                    <a:cubicBezTo>
                      <a:pt x="13088" y="34937"/>
                      <a:pt x="13103" y="34952"/>
                      <a:pt x="13103" y="34967"/>
                    </a:cubicBezTo>
                    <a:lnTo>
                      <a:pt x="13119" y="34983"/>
                    </a:lnTo>
                    <a:lnTo>
                      <a:pt x="13134" y="35013"/>
                    </a:lnTo>
                    <a:cubicBezTo>
                      <a:pt x="13134" y="35028"/>
                      <a:pt x="13149" y="35028"/>
                      <a:pt x="13149" y="35044"/>
                    </a:cubicBezTo>
                    <a:lnTo>
                      <a:pt x="13164" y="35059"/>
                    </a:lnTo>
                    <a:lnTo>
                      <a:pt x="13180" y="35074"/>
                    </a:lnTo>
                    <a:cubicBezTo>
                      <a:pt x="13195" y="35105"/>
                      <a:pt x="13210" y="35135"/>
                      <a:pt x="13225" y="35165"/>
                    </a:cubicBezTo>
                    <a:lnTo>
                      <a:pt x="13256" y="35242"/>
                    </a:lnTo>
                    <a:lnTo>
                      <a:pt x="13271" y="35272"/>
                    </a:lnTo>
                    <a:cubicBezTo>
                      <a:pt x="13286" y="35287"/>
                      <a:pt x="13286" y="35303"/>
                      <a:pt x="13302" y="35318"/>
                    </a:cubicBezTo>
                    <a:lnTo>
                      <a:pt x="13317" y="35379"/>
                    </a:lnTo>
                    <a:lnTo>
                      <a:pt x="13347" y="35440"/>
                    </a:lnTo>
                    <a:lnTo>
                      <a:pt x="13362" y="35485"/>
                    </a:lnTo>
                    <a:lnTo>
                      <a:pt x="13408" y="35577"/>
                    </a:lnTo>
                    <a:lnTo>
                      <a:pt x="13423" y="35653"/>
                    </a:lnTo>
                    <a:cubicBezTo>
                      <a:pt x="13439" y="35684"/>
                      <a:pt x="13454" y="35729"/>
                      <a:pt x="13469" y="35760"/>
                    </a:cubicBezTo>
                    <a:cubicBezTo>
                      <a:pt x="13469" y="35790"/>
                      <a:pt x="13484" y="35805"/>
                      <a:pt x="13484" y="35821"/>
                    </a:cubicBezTo>
                    <a:cubicBezTo>
                      <a:pt x="13500" y="35851"/>
                      <a:pt x="13500" y="35897"/>
                      <a:pt x="13515" y="35927"/>
                    </a:cubicBezTo>
                    <a:cubicBezTo>
                      <a:pt x="13515" y="35943"/>
                      <a:pt x="13530" y="35958"/>
                      <a:pt x="13530" y="35973"/>
                    </a:cubicBezTo>
                    <a:cubicBezTo>
                      <a:pt x="13545" y="36019"/>
                      <a:pt x="13545" y="36049"/>
                      <a:pt x="13561" y="36080"/>
                    </a:cubicBezTo>
                    <a:lnTo>
                      <a:pt x="13561" y="36125"/>
                    </a:lnTo>
                    <a:cubicBezTo>
                      <a:pt x="13576" y="36141"/>
                      <a:pt x="13576" y="36156"/>
                      <a:pt x="13576" y="36171"/>
                    </a:cubicBezTo>
                    <a:cubicBezTo>
                      <a:pt x="13591" y="36202"/>
                      <a:pt x="13591" y="36232"/>
                      <a:pt x="13606" y="36278"/>
                    </a:cubicBezTo>
                    <a:lnTo>
                      <a:pt x="13606" y="36308"/>
                    </a:lnTo>
                    <a:lnTo>
                      <a:pt x="13622" y="36354"/>
                    </a:lnTo>
                    <a:lnTo>
                      <a:pt x="13622" y="36369"/>
                    </a:lnTo>
                    <a:cubicBezTo>
                      <a:pt x="13622" y="36400"/>
                      <a:pt x="13622" y="36415"/>
                      <a:pt x="13637" y="36430"/>
                    </a:cubicBezTo>
                    <a:cubicBezTo>
                      <a:pt x="13637" y="36445"/>
                      <a:pt x="13637" y="36476"/>
                      <a:pt x="13637" y="36491"/>
                    </a:cubicBezTo>
                    <a:cubicBezTo>
                      <a:pt x="13652" y="36521"/>
                      <a:pt x="13652" y="36552"/>
                      <a:pt x="13652" y="36582"/>
                    </a:cubicBezTo>
                    <a:lnTo>
                      <a:pt x="13667" y="36643"/>
                    </a:lnTo>
                    <a:cubicBezTo>
                      <a:pt x="13667" y="36674"/>
                      <a:pt x="13667" y="36704"/>
                      <a:pt x="13667" y="36735"/>
                    </a:cubicBezTo>
                    <a:lnTo>
                      <a:pt x="13667" y="36750"/>
                    </a:lnTo>
                    <a:cubicBezTo>
                      <a:pt x="13682" y="36841"/>
                      <a:pt x="13682" y="36918"/>
                      <a:pt x="13713" y="36994"/>
                    </a:cubicBezTo>
                    <a:cubicBezTo>
                      <a:pt x="13713" y="37055"/>
                      <a:pt x="13728" y="37100"/>
                      <a:pt x="13743" y="37161"/>
                    </a:cubicBezTo>
                    <a:cubicBezTo>
                      <a:pt x="13759" y="37192"/>
                      <a:pt x="13759" y="37207"/>
                      <a:pt x="13759" y="37238"/>
                    </a:cubicBezTo>
                    <a:lnTo>
                      <a:pt x="13774" y="37283"/>
                    </a:lnTo>
                    <a:cubicBezTo>
                      <a:pt x="13789" y="37314"/>
                      <a:pt x="13789" y="37344"/>
                      <a:pt x="13789" y="37359"/>
                    </a:cubicBezTo>
                    <a:cubicBezTo>
                      <a:pt x="13804" y="37420"/>
                      <a:pt x="13820" y="37466"/>
                      <a:pt x="13835" y="37512"/>
                    </a:cubicBezTo>
                    <a:cubicBezTo>
                      <a:pt x="13850" y="37573"/>
                      <a:pt x="13881" y="37618"/>
                      <a:pt x="13896" y="37664"/>
                    </a:cubicBezTo>
                    <a:cubicBezTo>
                      <a:pt x="13926" y="37710"/>
                      <a:pt x="13941" y="37756"/>
                      <a:pt x="13972" y="37786"/>
                    </a:cubicBezTo>
                    <a:lnTo>
                      <a:pt x="13972" y="37801"/>
                    </a:lnTo>
                    <a:cubicBezTo>
                      <a:pt x="14002" y="37847"/>
                      <a:pt x="14033" y="37893"/>
                      <a:pt x="14048" y="37938"/>
                    </a:cubicBezTo>
                    <a:cubicBezTo>
                      <a:pt x="14079" y="37984"/>
                      <a:pt x="14094" y="38030"/>
                      <a:pt x="14124" y="38076"/>
                    </a:cubicBezTo>
                    <a:cubicBezTo>
                      <a:pt x="14170" y="38167"/>
                      <a:pt x="14216" y="38274"/>
                      <a:pt x="14277" y="38365"/>
                    </a:cubicBezTo>
                    <a:cubicBezTo>
                      <a:pt x="14307" y="38411"/>
                      <a:pt x="14338" y="38472"/>
                      <a:pt x="14383" y="38517"/>
                    </a:cubicBezTo>
                    <a:lnTo>
                      <a:pt x="14414" y="38563"/>
                    </a:lnTo>
                    <a:cubicBezTo>
                      <a:pt x="14459" y="38624"/>
                      <a:pt x="14490" y="38700"/>
                      <a:pt x="14520" y="38746"/>
                    </a:cubicBezTo>
                    <a:lnTo>
                      <a:pt x="14536" y="38761"/>
                    </a:lnTo>
                    <a:cubicBezTo>
                      <a:pt x="14551" y="38792"/>
                      <a:pt x="14566" y="38822"/>
                      <a:pt x="14581" y="38853"/>
                    </a:cubicBezTo>
                    <a:cubicBezTo>
                      <a:pt x="14597" y="38883"/>
                      <a:pt x="14612" y="38929"/>
                      <a:pt x="14627" y="38974"/>
                    </a:cubicBezTo>
                    <a:cubicBezTo>
                      <a:pt x="14673" y="39066"/>
                      <a:pt x="14718" y="39142"/>
                      <a:pt x="14764" y="39203"/>
                    </a:cubicBezTo>
                    <a:cubicBezTo>
                      <a:pt x="14825" y="39294"/>
                      <a:pt x="14886" y="39371"/>
                      <a:pt x="14962" y="39447"/>
                    </a:cubicBezTo>
                    <a:cubicBezTo>
                      <a:pt x="15038" y="39523"/>
                      <a:pt x="15099" y="39584"/>
                      <a:pt x="15176" y="39645"/>
                    </a:cubicBezTo>
                    <a:cubicBezTo>
                      <a:pt x="15252" y="39706"/>
                      <a:pt x="15313" y="39782"/>
                      <a:pt x="15389" y="39843"/>
                    </a:cubicBezTo>
                    <a:lnTo>
                      <a:pt x="15587" y="40056"/>
                    </a:lnTo>
                    <a:cubicBezTo>
                      <a:pt x="15617" y="40087"/>
                      <a:pt x="15663" y="40132"/>
                      <a:pt x="15694" y="40193"/>
                    </a:cubicBezTo>
                    <a:cubicBezTo>
                      <a:pt x="15709" y="40224"/>
                      <a:pt x="15739" y="40239"/>
                      <a:pt x="15755" y="40270"/>
                    </a:cubicBezTo>
                    <a:cubicBezTo>
                      <a:pt x="15770" y="40315"/>
                      <a:pt x="15785" y="40346"/>
                      <a:pt x="15800" y="40376"/>
                    </a:cubicBezTo>
                    <a:lnTo>
                      <a:pt x="15800" y="40407"/>
                    </a:lnTo>
                    <a:cubicBezTo>
                      <a:pt x="15815" y="40422"/>
                      <a:pt x="15815" y="40452"/>
                      <a:pt x="15831" y="40468"/>
                    </a:cubicBezTo>
                    <a:cubicBezTo>
                      <a:pt x="15831" y="40505"/>
                      <a:pt x="15841" y="40522"/>
                      <a:pt x="15845" y="40543"/>
                    </a:cubicBezTo>
                    <a:lnTo>
                      <a:pt x="15845" y="40543"/>
                    </a:lnTo>
                    <a:lnTo>
                      <a:pt x="15815" y="40529"/>
                    </a:lnTo>
                    <a:cubicBezTo>
                      <a:pt x="15800" y="40513"/>
                      <a:pt x="15800" y="40513"/>
                      <a:pt x="15785" y="40498"/>
                    </a:cubicBezTo>
                    <a:cubicBezTo>
                      <a:pt x="15755" y="40468"/>
                      <a:pt x="15709" y="40437"/>
                      <a:pt x="15678" y="40407"/>
                    </a:cubicBezTo>
                    <a:lnTo>
                      <a:pt x="15633" y="40361"/>
                    </a:lnTo>
                    <a:lnTo>
                      <a:pt x="15587" y="40346"/>
                    </a:lnTo>
                    <a:lnTo>
                      <a:pt x="15556" y="40315"/>
                    </a:lnTo>
                    <a:cubicBezTo>
                      <a:pt x="15541" y="40300"/>
                      <a:pt x="15526" y="40285"/>
                      <a:pt x="15511" y="40270"/>
                    </a:cubicBezTo>
                    <a:lnTo>
                      <a:pt x="15496" y="40270"/>
                    </a:lnTo>
                    <a:cubicBezTo>
                      <a:pt x="15404" y="40193"/>
                      <a:pt x="15313" y="40117"/>
                      <a:pt x="15221" y="40056"/>
                    </a:cubicBezTo>
                    <a:lnTo>
                      <a:pt x="15221" y="40056"/>
                    </a:lnTo>
                    <a:cubicBezTo>
                      <a:pt x="15237" y="40071"/>
                      <a:pt x="15252" y="40087"/>
                      <a:pt x="15267" y="40102"/>
                    </a:cubicBezTo>
                    <a:cubicBezTo>
                      <a:pt x="15297" y="40148"/>
                      <a:pt x="15343" y="40193"/>
                      <a:pt x="15374" y="40224"/>
                    </a:cubicBezTo>
                    <a:cubicBezTo>
                      <a:pt x="15419" y="40270"/>
                      <a:pt x="15450" y="40315"/>
                      <a:pt x="15496" y="40361"/>
                    </a:cubicBezTo>
                    <a:cubicBezTo>
                      <a:pt x="15496" y="40361"/>
                      <a:pt x="15511" y="40376"/>
                      <a:pt x="15526" y="40391"/>
                    </a:cubicBezTo>
                    <a:lnTo>
                      <a:pt x="15541" y="40407"/>
                    </a:lnTo>
                    <a:cubicBezTo>
                      <a:pt x="15556" y="40437"/>
                      <a:pt x="15572" y="40452"/>
                      <a:pt x="15587" y="40468"/>
                    </a:cubicBezTo>
                    <a:lnTo>
                      <a:pt x="15602" y="40468"/>
                    </a:lnTo>
                    <a:cubicBezTo>
                      <a:pt x="15617" y="40483"/>
                      <a:pt x="15633" y="40498"/>
                      <a:pt x="15663" y="40529"/>
                    </a:cubicBezTo>
                    <a:lnTo>
                      <a:pt x="15678" y="40559"/>
                    </a:lnTo>
                    <a:cubicBezTo>
                      <a:pt x="15694" y="40559"/>
                      <a:pt x="15709" y="40574"/>
                      <a:pt x="15724" y="40589"/>
                    </a:cubicBezTo>
                    <a:lnTo>
                      <a:pt x="15739" y="40605"/>
                    </a:lnTo>
                    <a:cubicBezTo>
                      <a:pt x="15739" y="40605"/>
                      <a:pt x="15755" y="40620"/>
                      <a:pt x="15770" y="40620"/>
                    </a:cubicBezTo>
                    <a:lnTo>
                      <a:pt x="15800" y="40650"/>
                    </a:lnTo>
                    <a:cubicBezTo>
                      <a:pt x="15800" y="40650"/>
                      <a:pt x="15800" y="40666"/>
                      <a:pt x="15800" y="40666"/>
                    </a:cubicBezTo>
                    <a:cubicBezTo>
                      <a:pt x="15815" y="40681"/>
                      <a:pt x="15815" y="40681"/>
                      <a:pt x="15815" y="40696"/>
                    </a:cubicBezTo>
                    <a:cubicBezTo>
                      <a:pt x="15815" y="40681"/>
                      <a:pt x="15800" y="40681"/>
                      <a:pt x="15800" y="40681"/>
                    </a:cubicBezTo>
                    <a:cubicBezTo>
                      <a:pt x="15785" y="40666"/>
                      <a:pt x="15785" y="40666"/>
                      <a:pt x="15770" y="40650"/>
                    </a:cubicBezTo>
                    <a:lnTo>
                      <a:pt x="15755" y="40650"/>
                    </a:lnTo>
                    <a:cubicBezTo>
                      <a:pt x="15739" y="40635"/>
                      <a:pt x="15724" y="40620"/>
                      <a:pt x="15709" y="40620"/>
                    </a:cubicBezTo>
                    <a:cubicBezTo>
                      <a:pt x="15663" y="40574"/>
                      <a:pt x="15617" y="40529"/>
                      <a:pt x="15572" y="40498"/>
                    </a:cubicBezTo>
                    <a:lnTo>
                      <a:pt x="15526" y="40452"/>
                    </a:lnTo>
                    <a:cubicBezTo>
                      <a:pt x="15465" y="40391"/>
                      <a:pt x="15404" y="40346"/>
                      <a:pt x="15343" y="40300"/>
                    </a:cubicBezTo>
                    <a:lnTo>
                      <a:pt x="15343" y="40300"/>
                    </a:lnTo>
                    <a:cubicBezTo>
                      <a:pt x="15374" y="40346"/>
                      <a:pt x="15419" y="40391"/>
                      <a:pt x="15450" y="40437"/>
                    </a:cubicBezTo>
                    <a:cubicBezTo>
                      <a:pt x="15465" y="40452"/>
                      <a:pt x="15480" y="40468"/>
                      <a:pt x="15496" y="40483"/>
                    </a:cubicBezTo>
                    <a:cubicBezTo>
                      <a:pt x="15526" y="40513"/>
                      <a:pt x="15556" y="40559"/>
                      <a:pt x="15572" y="40589"/>
                    </a:cubicBezTo>
                    <a:cubicBezTo>
                      <a:pt x="15602" y="40605"/>
                      <a:pt x="15617" y="40620"/>
                      <a:pt x="15633" y="40650"/>
                    </a:cubicBezTo>
                    <a:cubicBezTo>
                      <a:pt x="15648" y="40666"/>
                      <a:pt x="15678" y="40681"/>
                      <a:pt x="15694" y="40711"/>
                    </a:cubicBezTo>
                    <a:cubicBezTo>
                      <a:pt x="15709" y="40711"/>
                      <a:pt x="15709" y="40727"/>
                      <a:pt x="15724" y="40727"/>
                    </a:cubicBezTo>
                    <a:lnTo>
                      <a:pt x="15739" y="40742"/>
                    </a:lnTo>
                    <a:cubicBezTo>
                      <a:pt x="15739" y="40742"/>
                      <a:pt x="15739" y="40742"/>
                      <a:pt x="15739" y="40757"/>
                    </a:cubicBezTo>
                    <a:lnTo>
                      <a:pt x="15770" y="40818"/>
                    </a:lnTo>
                    <a:lnTo>
                      <a:pt x="15770" y="40833"/>
                    </a:lnTo>
                    <a:cubicBezTo>
                      <a:pt x="15770" y="40818"/>
                      <a:pt x="15755" y="40803"/>
                      <a:pt x="15739" y="40788"/>
                    </a:cubicBezTo>
                    <a:cubicBezTo>
                      <a:pt x="15694" y="40727"/>
                      <a:pt x="15633" y="40681"/>
                      <a:pt x="15587" y="40620"/>
                    </a:cubicBezTo>
                    <a:cubicBezTo>
                      <a:pt x="15541" y="40574"/>
                      <a:pt x="15496" y="40529"/>
                      <a:pt x="15435" y="40483"/>
                    </a:cubicBezTo>
                    <a:lnTo>
                      <a:pt x="15404" y="40452"/>
                    </a:lnTo>
                    <a:lnTo>
                      <a:pt x="15389" y="40422"/>
                    </a:lnTo>
                    <a:lnTo>
                      <a:pt x="15358" y="40407"/>
                    </a:lnTo>
                    <a:cubicBezTo>
                      <a:pt x="15343" y="40391"/>
                      <a:pt x="15328" y="40376"/>
                      <a:pt x="15313" y="40361"/>
                    </a:cubicBezTo>
                    <a:lnTo>
                      <a:pt x="15313" y="40346"/>
                    </a:lnTo>
                    <a:cubicBezTo>
                      <a:pt x="15297" y="40346"/>
                      <a:pt x="15282" y="40330"/>
                      <a:pt x="15267" y="40315"/>
                    </a:cubicBezTo>
                    <a:cubicBezTo>
                      <a:pt x="15252" y="40315"/>
                      <a:pt x="15252" y="40300"/>
                      <a:pt x="15237" y="40300"/>
                    </a:cubicBezTo>
                    <a:lnTo>
                      <a:pt x="15221" y="40300"/>
                    </a:lnTo>
                    <a:lnTo>
                      <a:pt x="15206" y="40285"/>
                    </a:lnTo>
                    <a:lnTo>
                      <a:pt x="15176" y="40285"/>
                    </a:lnTo>
                    <a:cubicBezTo>
                      <a:pt x="15115" y="40254"/>
                      <a:pt x="15054" y="40224"/>
                      <a:pt x="15008" y="40193"/>
                    </a:cubicBezTo>
                    <a:lnTo>
                      <a:pt x="14993" y="40178"/>
                    </a:lnTo>
                    <a:cubicBezTo>
                      <a:pt x="14947" y="40163"/>
                      <a:pt x="14902" y="40133"/>
                      <a:pt x="14842" y="40118"/>
                    </a:cubicBezTo>
                    <a:lnTo>
                      <a:pt x="14842" y="40118"/>
                    </a:lnTo>
                    <a:cubicBezTo>
                      <a:pt x="14885" y="40155"/>
                      <a:pt x="14937" y="40184"/>
                      <a:pt x="14978" y="40224"/>
                    </a:cubicBezTo>
                    <a:cubicBezTo>
                      <a:pt x="15008" y="40254"/>
                      <a:pt x="15038" y="40270"/>
                      <a:pt x="15069" y="40285"/>
                    </a:cubicBezTo>
                    <a:lnTo>
                      <a:pt x="15069" y="40300"/>
                    </a:lnTo>
                    <a:cubicBezTo>
                      <a:pt x="15084" y="40300"/>
                      <a:pt x="15099" y="40315"/>
                      <a:pt x="15115" y="40330"/>
                    </a:cubicBezTo>
                    <a:cubicBezTo>
                      <a:pt x="15130" y="40330"/>
                      <a:pt x="15145" y="40346"/>
                      <a:pt x="15160" y="40361"/>
                    </a:cubicBezTo>
                    <a:lnTo>
                      <a:pt x="15191" y="40361"/>
                    </a:lnTo>
                    <a:lnTo>
                      <a:pt x="15206" y="40376"/>
                    </a:lnTo>
                    <a:lnTo>
                      <a:pt x="15221" y="40376"/>
                    </a:lnTo>
                    <a:cubicBezTo>
                      <a:pt x="15221" y="40391"/>
                      <a:pt x="15237" y="40391"/>
                      <a:pt x="15237" y="40407"/>
                    </a:cubicBezTo>
                    <a:cubicBezTo>
                      <a:pt x="15252" y="40422"/>
                      <a:pt x="15252" y="40422"/>
                      <a:pt x="15267" y="40437"/>
                    </a:cubicBezTo>
                    <a:lnTo>
                      <a:pt x="15282" y="40452"/>
                    </a:lnTo>
                    <a:lnTo>
                      <a:pt x="15313" y="40483"/>
                    </a:lnTo>
                    <a:lnTo>
                      <a:pt x="15328" y="40498"/>
                    </a:lnTo>
                    <a:cubicBezTo>
                      <a:pt x="15343" y="40513"/>
                      <a:pt x="15358" y="40529"/>
                      <a:pt x="15374" y="40544"/>
                    </a:cubicBezTo>
                    <a:cubicBezTo>
                      <a:pt x="15404" y="40589"/>
                      <a:pt x="15450" y="40635"/>
                      <a:pt x="15480" y="40666"/>
                    </a:cubicBezTo>
                    <a:cubicBezTo>
                      <a:pt x="15511" y="40681"/>
                      <a:pt x="15526" y="40711"/>
                      <a:pt x="15556" y="40727"/>
                    </a:cubicBezTo>
                    <a:cubicBezTo>
                      <a:pt x="15602" y="40788"/>
                      <a:pt x="15648" y="40848"/>
                      <a:pt x="15709" y="40894"/>
                    </a:cubicBezTo>
                    <a:lnTo>
                      <a:pt x="15755" y="40940"/>
                    </a:lnTo>
                    <a:cubicBezTo>
                      <a:pt x="15755" y="40955"/>
                      <a:pt x="15770" y="40970"/>
                      <a:pt x="15770" y="40970"/>
                    </a:cubicBezTo>
                    <a:cubicBezTo>
                      <a:pt x="15770" y="40970"/>
                      <a:pt x="15755" y="40970"/>
                      <a:pt x="15739" y="40955"/>
                    </a:cubicBezTo>
                    <a:lnTo>
                      <a:pt x="15709" y="40940"/>
                    </a:lnTo>
                    <a:cubicBezTo>
                      <a:pt x="15617" y="40879"/>
                      <a:pt x="15526" y="40818"/>
                      <a:pt x="15419" y="40757"/>
                    </a:cubicBezTo>
                    <a:cubicBezTo>
                      <a:pt x="15328" y="40711"/>
                      <a:pt x="15252" y="40666"/>
                      <a:pt x="15160" y="40620"/>
                    </a:cubicBezTo>
                    <a:lnTo>
                      <a:pt x="15130" y="40605"/>
                    </a:lnTo>
                    <a:lnTo>
                      <a:pt x="15115" y="40605"/>
                    </a:lnTo>
                    <a:cubicBezTo>
                      <a:pt x="15023" y="40544"/>
                      <a:pt x="14917" y="40498"/>
                      <a:pt x="14810" y="40437"/>
                    </a:cubicBezTo>
                    <a:cubicBezTo>
                      <a:pt x="14749" y="40407"/>
                      <a:pt x="14703" y="40376"/>
                      <a:pt x="14658" y="40361"/>
                    </a:cubicBezTo>
                    <a:cubicBezTo>
                      <a:pt x="14612" y="40330"/>
                      <a:pt x="14566" y="40300"/>
                      <a:pt x="14520" y="40270"/>
                    </a:cubicBezTo>
                    <a:lnTo>
                      <a:pt x="14490" y="40270"/>
                    </a:lnTo>
                    <a:lnTo>
                      <a:pt x="14475" y="40254"/>
                    </a:lnTo>
                    <a:lnTo>
                      <a:pt x="14459" y="40239"/>
                    </a:lnTo>
                    <a:lnTo>
                      <a:pt x="14444" y="40239"/>
                    </a:lnTo>
                    <a:cubicBezTo>
                      <a:pt x="14444" y="40224"/>
                      <a:pt x="14429" y="40224"/>
                      <a:pt x="14414" y="40209"/>
                    </a:cubicBezTo>
                    <a:cubicBezTo>
                      <a:pt x="14368" y="40178"/>
                      <a:pt x="14322" y="40148"/>
                      <a:pt x="14277" y="40117"/>
                    </a:cubicBezTo>
                    <a:cubicBezTo>
                      <a:pt x="13957" y="39889"/>
                      <a:pt x="13682" y="39675"/>
                      <a:pt x="13439" y="39492"/>
                    </a:cubicBezTo>
                    <a:cubicBezTo>
                      <a:pt x="13347" y="39432"/>
                      <a:pt x="13271" y="39355"/>
                      <a:pt x="13195" y="39294"/>
                    </a:cubicBezTo>
                    <a:cubicBezTo>
                      <a:pt x="13149" y="39264"/>
                      <a:pt x="13103" y="39218"/>
                      <a:pt x="13058" y="39173"/>
                    </a:cubicBezTo>
                    <a:cubicBezTo>
                      <a:pt x="13012" y="39142"/>
                      <a:pt x="12982" y="39112"/>
                      <a:pt x="12936" y="39066"/>
                    </a:cubicBezTo>
                    <a:cubicBezTo>
                      <a:pt x="12905" y="39035"/>
                      <a:pt x="12875" y="39005"/>
                      <a:pt x="12860" y="38974"/>
                    </a:cubicBezTo>
                    <a:lnTo>
                      <a:pt x="12844" y="38959"/>
                    </a:lnTo>
                    <a:cubicBezTo>
                      <a:pt x="12829" y="38944"/>
                      <a:pt x="12829" y="38929"/>
                      <a:pt x="12814" y="38929"/>
                    </a:cubicBezTo>
                    <a:cubicBezTo>
                      <a:pt x="12814" y="38898"/>
                      <a:pt x="12799" y="38883"/>
                      <a:pt x="12784" y="38868"/>
                    </a:cubicBezTo>
                    <a:cubicBezTo>
                      <a:pt x="12768" y="38837"/>
                      <a:pt x="12753" y="38807"/>
                      <a:pt x="12738" y="38776"/>
                    </a:cubicBezTo>
                    <a:cubicBezTo>
                      <a:pt x="12723" y="38715"/>
                      <a:pt x="12707" y="38655"/>
                      <a:pt x="12692" y="38609"/>
                    </a:cubicBezTo>
                    <a:cubicBezTo>
                      <a:pt x="12677" y="38578"/>
                      <a:pt x="12677" y="38548"/>
                      <a:pt x="12677" y="38502"/>
                    </a:cubicBezTo>
                    <a:cubicBezTo>
                      <a:pt x="12662" y="38441"/>
                      <a:pt x="12662" y="38380"/>
                      <a:pt x="12662" y="38335"/>
                    </a:cubicBezTo>
                    <a:cubicBezTo>
                      <a:pt x="12662" y="38289"/>
                      <a:pt x="12662" y="38258"/>
                      <a:pt x="12662" y="38228"/>
                    </a:cubicBezTo>
                    <a:cubicBezTo>
                      <a:pt x="12646" y="38015"/>
                      <a:pt x="12616" y="37786"/>
                      <a:pt x="12540" y="37573"/>
                    </a:cubicBezTo>
                    <a:cubicBezTo>
                      <a:pt x="12525" y="37481"/>
                      <a:pt x="12494" y="37405"/>
                      <a:pt x="12464" y="37329"/>
                    </a:cubicBezTo>
                    <a:cubicBezTo>
                      <a:pt x="12448" y="37299"/>
                      <a:pt x="12448" y="37268"/>
                      <a:pt x="12433" y="37238"/>
                    </a:cubicBezTo>
                    <a:cubicBezTo>
                      <a:pt x="12418" y="37177"/>
                      <a:pt x="12403" y="37131"/>
                      <a:pt x="12372" y="37070"/>
                    </a:cubicBezTo>
                    <a:cubicBezTo>
                      <a:pt x="12357" y="37024"/>
                      <a:pt x="12342" y="36963"/>
                      <a:pt x="12326" y="36918"/>
                    </a:cubicBezTo>
                    <a:cubicBezTo>
                      <a:pt x="12189" y="36491"/>
                      <a:pt x="12006" y="36064"/>
                      <a:pt x="11793" y="35623"/>
                    </a:cubicBezTo>
                    <a:cubicBezTo>
                      <a:pt x="11778" y="35577"/>
                      <a:pt x="11747" y="35531"/>
                      <a:pt x="11732" y="35485"/>
                    </a:cubicBezTo>
                    <a:cubicBezTo>
                      <a:pt x="11702" y="35440"/>
                      <a:pt x="11671" y="35379"/>
                      <a:pt x="11641" y="35333"/>
                    </a:cubicBezTo>
                    <a:cubicBezTo>
                      <a:pt x="11610" y="35287"/>
                      <a:pt x="11565" y="35226"/>
                      <a:pt x="11534" y="35181"/>
                    </a:cubicBezTo>
                    <a:cubicBezTo>
                      <a:pt x="11488" y="35135"/>
                      <a:pt x="11443" y="35089"/>
                      <a:pt x="11412" y="35044"/>
                    </a:cubicBezTo>
                    <a:cubicBezTo>
                      <a:pt x="11367" y="34998"/>
                      <a:pt x="11321" y="34967"/>
                      <a:pt x="11290" y="34922"/>
                    </a:cubicBezTo>
                    <a:cubicBezTo>
                      <a:pt x="11245" y="34876"/>
                      <a:pt x="11199" y="34830"/>
                      <a:pt x="11153" y="34800"/>
                    </a:cubicBezTo>
                    <a:lnTo>
                      <a:pt x="11047" y="34678"/>
                    </a:lnTo>
                    <a:cubicBezTo>
                      <a:pt x="11016" y="34647"/>
                      <a:pt x="10970" y="34602"/>
                      <a:pt x="10940" y="34571"/>
                    </a:cubicBezTo>
                    <a:cubicBezTo>
                      <a:pt x="10955" y="34571"/>
                      <a:pt x="10970" y="34571"/>
                      <a:pt x="10970" y="34556"/>
                    </a:cubicBezTo>
                    <a:lnTo>
                      <a:pt x="11092" y="34556"/>
                    </a:lnTo>
                    <a:cubicBezTo>
                      <a:pt x="11123" y="34541"/>
                      <a:pt x="11169" y="34526"/>
                      <a:pt x="11214" y="34495"/>
                    </a:cubicBezTo>
                    <a:cubicBezTo>
                      <a:pt x="11245" y="34480"/>
                      <a:pt x="11275" y="34434"/>
                      <a:pt x="11290" y="34419"/>
                    </a:cubicBezTo>
                    <a:cubicBezTo>
                      <a:pt x="11306" y="34388"/>
                      <a:pt x="11321" y="34358"/>
                      <a:pt x="11336" y="34328"/>
                    </a:cubicBezTo>
                    <a:cubicBezTo>
                      <a:pt x="11336" y="34312"/>
                      <a:pt x="11336" y="34312"/>
                      <a:pt x="11336" y="34297"/>
                    </a:cubicBezTo>
                    <a:cubicBezTo>
                      <a:pt x="11336" y="34297"/>
                      <a:pt x="11336" y="34282"/>
                      <a:pt x="11336" y="34267"/>
                    </a:cubicBezTo>
                    <a:lnTo>
                      <a:pt x="11336" y="34251"/>
                    </a:lnTo>
                    <a:cubicBezTo>
                      <a:pt x="11336" y="34190"/>
                      <a:pt x="11336" y="34145"/>
                      <a:pt x="11321" y="34099"/>
                    </a:cubicBezTo>
                    <a:lnTo>
                      <a:pt x="11321" y="34038"/>
                    </a:lnTo>
                    <a:cubicBezTo>
                      <a:pt x="11321" y="33992"/>
                      <a:pt x="11321" y="33931"/>
                      <a:pt x="11306" y="33870"/>
                    </a:cubicBezTo>
                    <a:cubicBezTo>
                      <a:pt x="11306" y="33809"/>
                      <a:pt x="11290" y="33749"/>
                      <a:pt x="11290" y="33703"/>
                    </a:cubicBezTo>
                    <a:lnTo>
                      <a:pt x="11275" y="33657"/>
                    </a:lnTo>
                    <a:cubicBezTo>
                      <a:pt x="11275" y="33611"/>
                      <a:pt x="11275" y="33581"/>
                      <a:pt x="11260" y="33535"/>
                    </a:cubicBezTo>
                    <a:cubicBezTo>
                      <a:pt x="11260" y="33520"/>
                      <a:pt x="11260" y="33490"/>
                      <a:pt x="11260" y="33474"/>
                    </a:cubicBezTo>
                    <a:cubicBezTo>
                      <a:pt x="11260" y="33459"/>
                      <a:pt x="11260" y="33459"/>
                      <a:pt x="11260" y="33459"/>
                    </a:cubicBezTo>
                    <a:cubicBezTo>
                      <a:pt x="11260" y="33444"/>
                      <a:pt x="11260" y="33444"/>
                      <a:pt x="11260" y="33429"/>
                    </a:cubicBezTo>
                    <a:cubicBezTo>
                      <a:pt x="11275" y="33413"/>
                      <a:pt x="11275" y="33398"/>
                      <a:pt x="11275" y="33368"/>
                    </a:cubicBezTo>
                    <a:cubicBezTo>
                      <a:pt x="11275" y="33368"/>
                      <a:pt x="11290" y="33368"/>
                      <a:pt x="11290" y="33352"/>
                    </a:cubicBezTo>
                    <a:cubicBezTo>
                      <a:pt x="11290" y="33337"/>
                      <a:pt x="11306" y="33307"/>
                      <a:pt x="11321" y="33291"/>
                    </a:cubicBezTo>
                    <a:cubicBezTo>
                      <a:pt x="11321" y="33261"/>
                      <a:pt x="11336" y="33231"/>
                      <a:pt x="11351" y="33215"/>
                    </a:cubicBezTo>
                    <a:cubicBezTo>
                      <a:pt x="11367" y="33185"/>
                      <a:pt x="11382" y="33170"/>
                      <a:pt x="11397" y="33139"/>
                    </a:cubicBezTo>
                    <a:cubicBezTo>
                      <a:pt x="11412" y="33124"/>
                      <a:pt x="11428" y="33109"/>
                      <a:pt x="11458" y="33093"/>
                    </a:cubicBezTo>
                    <a:cubicBezTo>
                      <a:pt x="11473" y="33078"/>
                      <a:pt x="11488" y="33063"/>
                      <a:pt x="11504" y="33048"/>
                    </a:cubicBezTo>
                    <a:cubicBezTo>
                      <a:pt x="11519" y="33048"/>
                      <a:pt x="11534" y="33032"/>
                      <a:pt x="11549" y="33017"/>
                    </a:cubicBezTo>
                    <a:cubicBezTo>
                      <a:pt x="11565" y="33017"/>
                      <a:pt x="11580" y="33002"/>
                      <a:pt x="11595" y="33002"/>
                    </a:cubicBezTo>
                    <a:cubicBezTo>
                      <a:pt x="11626" y="32987"/>
                      <a:pt x="11641" y="32987"/>
                      <a:pt x="11656" y="32987"/>
                    </a:cubicBezTo>
                    <a:cubicBezTo>
                      <a:pt x="11671" y="32972"/>
                      <a:pt x="11702" y="32972"/>
                      <a:pt x="11717" y="32972"/>
                    </a:cubicBezTo>
                    <a:lnTo>
                      <a:pt x="11915" y="32972"/>
                    </a:lnTo>
                    <a:cubicBezTo>
                      <a:pt x="11961" y="32987"/>
                      <a:pt x="12006" y="32987"/>
                      <a:pt x="12052" y="32987"/>
                    </a:cubicBezTo>
                    <a:lnTo>
                      <a:pt x="12067" y="32987"/>
                    </a:lnTo>
                    <a:cubicBezTo>
                      <a:pt x="12132" y="32998"/>
                      <a:pt x="12189" y="33008"/>
                      <a:pt x="12249" y="33008"/>
                    </a:cubicBezTo>
                    <a:cubicBezTo>
                      <a:pt x="12274" y="33008"/>
                      <a:pt x="12300" y="33006"/>
                      <a:pt x="12326" y="33002"/>
                    </a:cubicBezTo>
                    <a:cubicBezTo>
                      <a:pt x="12433" y="33002"/>
                      <a:pt x="12540" y="32987"/>
                      <a:pt x="12601" y="32926"/>
                    </a:cubicBezTo>
                    <a:cubicBezTo>
                      <a:pt x="12646" y="32895"/>
                      <a:pt x="12677" y="32865"/>
                      <a:pt x="12707" y="32834"/>
                    </a:cubicBezTo>
                    <a:cubicBezTo>
                      <a:pt x="12723" y="32819"/>
                      <a:pt x="12723" y="32819"/>
                      <a:pt x="12723" y="32819"/>
                    </a:cubicBezTo>
                    <a:cubicBezTo>
                      <a:pt x="12738" y="32804"/>
                      <a:pt x="12753" y="32773"/>
                      <a:pt x="12768" y="32758"/>
                    </a:cubicBezTo>
                    <a:cubicBezTo>
                      <a:pt x="12799" y="32728"/>
                      <a:pt x="12814" y="32697"/>
                      <a:pt x="12829" y="32667"/>
                    </a:cubicBezTo>
                    <a:cubicBezTo>
                      <a:pt x="12829" y="32652"/>
                      <a:pt x="12844" y="32652"/>
                      <a:pt x="12844" y="32652"/>
                    </a:cubicBezTo>
                    <a:cubicBezTo>
                      <a:pt x="12875" y="32591"/>
                      <a:pt x="12905" y="32545"/>
                      <a:pt x="12936" y="32499"/>
                    </a:cubicBezTo>
                    <a:cubicBezTo>
                      <a:pt x="12951" y="32499"/>
                      <a:pt x="12951" y="32484"/>
                      <a:pt x="12966" y="32469"/>
                    </a:cubicBezTo>
                    <a:lnTo>
                      <a:pt x="12997" y="32454"/>
                    </a:lnTo>
                    <a:cubicBezTo>
                      <a:pt x="12997" y="32454"/>
                      <a:pt x="12997" y="32438"/>
                      <a:pt x="13012" y="32438"/>
                    </a:cubicBezTo>
                    <a:lnTo>
                      <a:pt x="13027" y="32438"/>
                    </a:lnTo>
                    <a:lnTo>
                      <a:pt x="13043" y="32423"/>
                    </a:lnTo>
                    <a:close/>
                    <a:moveTo>
                      <a:pt x="9950" y="34190"/>
                    </a:moveTo>
                    <a:cubicBezTo>
                      <a:pt x="9965" y="34190"/>
                      <a:pt x="9980" y="34190"/>
                      <a:pt x="9980" y="34206"/>
                    </a:cubicBezTo>
                    <a:cubicBezTo>
                      <a:pt x="10011" y="34206"/>
                      <a:pt x="10041" y="34206"/>
                      <a:pt x="10072" y="34221"/>
                    </a:cubicBezTo>
                    <a:cubicBezTo>
                      <a:pt x="10117" y="34236"/>
                      <a:pt x="10163" y="34251"/>
                      <a:pt x="10209" y="34267"/>
                    </a:cubicBezTo>
                    <a:cubicBezTo>
                      <a:pt x="10254" y="34297"/>
                      <a:pt x="10300" y="34312"/>
                      <a:pt x="10331" y="34343"/>
                    </a:cubicBezTo>
                    <a:lnTo>
                      <a:pt x="10391" y="34373"/>
                    </a:lnTo>
                    <a:cubicBezTo>
                      <a:pt x="10422" y="34404"/>
                      <a:pt x="10452" y="34434"/>
                      <a:pt x="10483" y="34465"/>
                    </a:cubicBezTo>
                    <a:cubicBezTo>
                      <a:pt x="10544" y="34541"/>
                      <a:pt x="10605" y="34617"/>
                      <a:pt x="10666" y="34678"/>
                    </a:cubicBezTo>
                    <a:cubicBezTo>
                      <a:pt x="10696" y="34724"/>
                      <a:pt x="10727" y="34754"/>
                      <a:pt x="10757" y="34785"/>
                    </a:cubicBezTo>
                    <a:cubicBezTo>
                      <a:pt x="10818" y="34861"/>
                      <a:pt x="10910" y="34952"/>
                      <a:pt x="10986" y="35028"/>
                    </a:cubicBezTo>
                    <a:lnTo>
                      <a:pt x="11031" y="35089"/>
                    </a:lnTo>
                    <a:cubicBezTo>
                      <a:pt x="11092" y="35150"/>
                      <a:pt x="11153" y="35211"/>
                      <a:pt x="11199" y="35272"/>
                    </a:cubicBezTo>
                    <a:cubicBezTo>
                      <a:pt x="11260" y="35333"/>
                      <a:pt x="11306" y="35394"/>
                      <a:pt x="11351" y="35455"/>
                    </a:cubicBezTo>
                    <a:lnTo>
                      <a:pt x="11351" y="35470"/>
                    </a:lnTo>
                    <a:cubicBezTo>
                      <a:pt x="11367" y="35485"/>
                      <a:pt x="11397" y="35516"/>
                      <a:pt x="11412" y="35546"/>
                    </a:cubicBezTo>
                    <a:cubicBezTo>
                      <a:pt x="11428" y="35562"/>
                      <a:pt x="11428" y="35592"/>
                      <a:pt x="11443" y="35607"/>
                    </a:cubicBezTo>
                    <a:lnTo>
                      <a:pt x="11458" y="35638"/>
                    </a:lnTo>
                    <a:lnTo>
                      <a:pt x="11488" y="35699"/>
                    </a:lnTo>
                    <a:cubicBezTo>
                      <a:pt x="11595" y="35882"/>
                      <a:pt x="11702" y="36095"/>
                      <a:pt x="11808" y="36323"/>
                    </a:cubicBezTo>
                    <a:lnTo>
                      <a:pt x="11824" y="36369"/>
                    </a:lnTo>
                    <a:cubicBezTo>
                      <a:pt x="11915" y="36552"/>
                      <a:pt x="12006" y="36750"/>
                      <a:pt x="12098" y="36948"/>
                    </a:cubicBezTo>
                    <a:cubicBezTo>
                      <a:pt x="12144" y="37055"/>
                      <a:pt x="12189" y="37177"/>
                      <a:pt x="12235" y="37283"/>
                    </a:cubicBezTo>
                    <a:cubicBezTo>
                      <a:pt x="12250" y="37329"/>
                      <a:pt x="12266" y="37375"/>
                      <a:pt x="12296" y="37436"/>
                    </a:cubicBezTo>
                    <a:cubicBezTo>
                      <a:pt x="12311" y="37481"/>
                      <a:pt x="12326" y="37527"/>
                      <a:pt x="12357" y="37588"/>
                    </a:cubicBezTo>
                    <a:cubicBezTo>
                      <a:pt x="12372" y="37649"/>
                      <a:pt x="12403" y="37710"/>
                      <a:pt x="12418" y="37771"/>
                    </a:cubicBezTo>
                    <a:cubicBezTo>
                      <a:pt x="12433" y="37832"/>
                      <a:pt x="12464" y="37893"/>
                      <a:pt x="12479" y="37954"/>
                    </a:cubicBezTo>
                    <a:cubicBezTo>
                      <a:pt x="12479" y="37999"/>
                      <a:pt x="12494" y="38060"/>
                      <a:pt x="12509" y="38121"/>
                    </a:cubicBezTo>
                    <a:cubicBezTo>
                      <a:pt x="12509" y="38167"/>
                      <a:pt x="12525" y="38213"/>
                      <a:pt x="12525" y="38289"/>
                    </a:cubicBezTo>
                    <a:lnTo>
                      <a:pt x="12540" y="38335"/>
                    </a:lnTo>
                    <a:cubicBezTo>
                      <a:pt x="12540" y="38380"/>
                      <a:pt x="12540" y="38411"/>
                      <a:pt x="12540" y="38441"/>
                    </a:cubicBezTo>
                    <a:cubicBezTo>
                      <a:pt x="12555" y="38487"/>
                      <a:pt x="12555" y="38548"/>
                      <a:pt x="12570" y="38594"/>
                    </a:cubicBezTo>
                    <a:cubicBezTo>
                      <a:pt x="12585" y="38655"/>
                      <a:pt x="12601" y="38700"/>
                      <a:pt x="12616" y="38746"/>
                    </a:cubicBezTo>
                    <a:cubicBezTo>
                      <a:pt x="12631" y="38807"/>
                      <a:pt x="12646" y="38853"/>
                      <a:pt x="12677" y="38883"/>
                    </a:cubicBezTo>
                    <a:cubicBezTo>
                      <a:pt x="12707" y="38944"/>
                      <a:pt x="12723" y="38974"/>
                      <a:pt x="12753" y="39020"/>
                    </a:cubicBezTo>
                    <a:cubicBezTo>
                      <a:pt x="12784" y="39066"/>
                      <a:pt x="12829" y="39112"/>
                      <a:pt x="12860" y="39142"/>
                    </a:cubicBezTo>
                    <a:cubicBezTo>
                      <a:pt x="12921" y="39203"/>
                      <a:pt x="12982" y="39264"/>
                      <a:pt x="13073" y="39340"/>
                    </a:cubicBezTo>
                    <a:cubicBezTo>
                      <a:pt x="13164" y="39416"/>
                      <a:pt x="13256" y="39492"/>
                      <a:pt x="13332" y="39553"/>
                    </a:cubicBezTo>
                    <a:lnTo>
                      <a:pt x="13362" y="39569"/>
                    </a:lnTo>
                    <a:cubicBezTo>
                      <a:pt x="13393" y="39584"/>
                      <a:pt x="13423" y="39614"/>
                      <a:pt x="13454" y="39645"/>
                    </a:cubicBezTo>
                    <a:lnTo>
                      <a:pt x="13606" y="39767"/>
                    </a:lnTo>
                    <a:cubicBezTo>
                      <a:pt x="13713" y="39843"/>
                      <a:pt x="13820" y="39919"/>
                      <a:pt x="13926" y="40011"/>
                    </a:cubicBezTo>
                    <a:lnTo>
                      <a:pt x="14170" y="40193"/>
                    </a:lnTo>
                    <a:cubicBezTo>
                      <a:pt x="14261" y="40270"/>
                      <a:pt x="14353" y="40330"/>
                      <a:pt x="14444" y="40391"/>
                    </a:cubicBezTo>
                    <a:cubicBezTo>
                      <a:pt x="14520" y="40452"/>
                      <a:pt x="14627" y="40498"/>
                      <a:pt x="14718" y="40559"/>
                    </a:cubicBezTo>
                    <a:lnTo>
                      <a:pt x="14734" y="40559"/>
                    </a:lnTo>
                    <a:cubicBezTo>
                      <a:pt x="14795" y="40605"/>
                      <a:pt x="14871" y="40635"/>
                      <a:pt x="14947" y="40681"/>
                    </a:cubicBezTo>
                    <a:lnTo>
                      <a:pt x="15023" y="40727"/>
                    </a:lnTo>
                    <a:cubicBezTo>
                      <a:pt x="15130" y="40788"/>
                      <a:pt x="15221" y="40833"/>
                      <a:pt x="15328" y="40894"/>
                    </a:cubicBezTo>
                    <a:cubicBezTo>
                      <a:pt x="15404" y="40940"/>
                      <a:pt x="15480" y="40986"/>
                      <a:pt x="15556" y="41047"/>
                    </a:cubicBezTo>
                    <a:lnTo>
                      <a:pt x="15526" y="41047"/>
                    </a:lnTo>
                    <a:lnTo>
                      <a:pt x="15496" y="41031"/>
                    </a:lnTo>
                    <a:lnTo>
                      <a:pt x="15465" y="41016"/>
                    </a:lnTo>
                    <a:lnTo>
                      <a:pt x="15435" y="41016"/>
                    </a:lnTo>
                    <a:lnTo>
                      <a:pt x="15404" y="41001"/>
                    </a:lnTo>
                    <a:lnTo>
                      <a:pt x="15374" y="41001"/>
                    </a:lnTo>
                    <a:cubicBezTo>
                      <a:pt x="15374" y="40986"/>
                      <a:pt x="15358" y="40986"/>
                      <a:pt x="15343" y="40986"/>
                    </a:cubicBezTo>
                    <a:cubicBezTo>
                      <a:pt x="15343" y="40970"/>
                      <a:pt x="15328" y="40970"/>
                      <a:pt x="15313" y="40970"/>
                    </a:cubicBezTo>
                    <a:lnTo>
                      <a:pt x="15282" y="40955"/>
                    </a:lnTo>
                    <a:lnTo>
                      <a:pt x="15267" y="40940"/>
                    </a:lnTo>
                    <a:cubicBezTo>
                      <a:pt x="15252" y="40940"/>
                      <a:pt x="15221" y="40925"/>
                      <a:pt x="15206" y="40925"/>
                    </a:cubicBezTo>
                    <a:lnTo>
                      <a:pt x="15176" y="40909"/>
                    </a:lnTo>
                    <a:cubicBezTo>
                      <a:pt x="15145" y="40894"/>
                      <a:pt x="15115" y="40894"/>
                      <a:pt x="15084" y="40879"/>
                    </a:cubicBezTo>
                    <a:lnTo>
                      <a:pt x="15069" y="40864"/>
                    </a:lnTo>
                    <a:lnTo>
                      <a:pt x="15054" y="40864"/>
                    </a:lnTo>
                    <a:cubicBezTo>
                      <a:pt x="15054" y="40864"/>
                      <a:pt x="15038" y="40848"/>
                      <a:pt x="15038" y="40848"/>
                    </a:cubicBezTo>
                    <a:cubicBezTo>
                      <a:pt x="15023" y="40848"/>
                      <a:pt x="15008" y="40833"/>
                      <a:pt x="14993" y="40833"/>
                    </a:cubicBezTo>
                    <a:cubicBezTo>
                      <a:pt x="14962" y="40833"/>
                      <a:pt x="14932" y="40818"/>
                      <a:pt x="14917" y="40818"/>
                    </a:cubicBezTo>
                    <a:lnTo>
                      <a:pt x="14871" y="40803"/>
                    </a:lnTo>
                    <a:lnTo>
                      <a:pt x="14825" y="40803"/>
                    </a:lnTo>
                    <a:lnTo>
                      <a:pt x="14795" y="40788"/>
                    </a:lnTo>
                    <a:lnTo>
                      <a:pt x="14749" y="40772"/>
                    </a:lnTo>
                    <a:cubicBezTo>
                      <a:pt x="14703" y="40772"/>
                      <a:pt x="14658" y="40757"/>
                      <a:pt x="14612" y="40742"/>
                    </a:cubicBezTo>
                    <a:cubicBezTo>
                      <a:pt x="14597" y="40742"/>
                      <a:pt x="14566" y="40727"/>
                      <a:pt x="14536" y="40711"/>
                    </a:cubicBezTo>
                    <a:lnTo>
                      <a:pt x="14536" y="40711"/>
                    </a:lnTo>
                    <a:cubicBezTo>
                      <a:pt x="14551" y="40727"/>
                      <a:pt x="14566" y="40727"/>
                      <a:pt x="14581" y="40742"/>
                    </a:cubicBezTo>
                    <a:cubicBezTo>
                      <a:pt x="14627" y="40772"/>
                      <a:pt x="14673" y="40803"/>
                      <a:pt x="14749" y="40833"/>
                    </a:cubicBezTo>
                    <a:cubicBezTo>
                      <a:pt x="14779" y="40848"/>
                      <a:pt x="14810" y="40864"/>
                      <a:pt x="14840" y="40879"/>
                    </a:cubicBezTo>
                    <a:lnTo>
                      <a:pt x="14886" y="40909"/>
                    </a:lnTo>
                    <a:cubicBezTo>
                      <a:pt x="14901" y="40909"/>
                      <a:pt x="14917" y="40925"/>
                      <a:pt x="14932" y="40925"/>
                    </a:cubicBezTo>
                    <a:lnTo>
                      <a:pt x="14901" y="40925"/>
                    </a:lnTo>
                    <a:lnTo>
                      <a:pt x="14825" y="40894"/>
                    </a:lnTo>
                    <a:cubicBezTo>
                      <a:pt x="14779" y="40879"/>
                      <a:pt x="14734" y="40879"/>
                      <a:pt x="14688" y="40864"/>
                    </a:cubicBezTo>
                    <a:cubicBezTo>
                      <a:pt x="14597" y="40833"/>
                      <a:pt x="14490" y="40803"/>
                      <a:pt x="14399" y="40788"/>
                    </a:cubicBezTo>
                    <a:cubicBezTo>
                      <a:pt x="14338" y="40757"/>
                      <a:pt x="14261" y="40742"/>
                      <a:pt x="14200" y="40711"/>
                    </a:cubicBezTo>
                    <a:cubicBezTo>
                      <a:pt x="14124" y="40681"/>
                      <a:pt x="14048" y="40650"/>
                      <a:pt x="13987" y="40620"/>
                    </a:cubicBezTo>
                    <a:lnTo>
                      <a:pt x="13972" y="40620"/>
                    </a:lnTo>
                    <a:cubicBezTo>
                      <a:pt x="13865" y="40574"/>
                      <a:pt x="13743" y="40513"/>
                      <a:pt x="13637" y="40452"/>
                    </a:cubicBezTo>
                    <a:cubicBezTo>
                      <a:pt x="13545" y="40407"/>
                      <a:pt x="13454" y="40361"/>
                      <a:pt x="13362" y="40315"/>
                    </a:cubicBezTo>
                    <a:cubicBezTo>
                      <a:pt x="13256" y="40270"/>
                      <a:pt x="13149" y="40224"/>
                      <a:pt x="13043" y="40163"/>
                    </a:cubicBezTo>
                    <a:cubicBezTo>
                      <a:pt x="12997" y="40132"/>
                      <a:pt x="12936" y="40102"/>
                      <a:pt x="12890" y="40071"/>
                    </a:cubicBezTo>
                    <a:cubicBezTo>
                      <a:pt x="12844" y="40056"/>
                      <a:pt x="12799" y="40026"/>
                      <a:pt x="12768" y="39995"/>
                    </a:cubicBezTo>
                    <a:cubicBezTo>
                      <a:pt x="12616" y="39904"/>
                      <a:pt x="12494" y="39812"/>
                      <a:pt x="12342" y="39691"/>
                    </a:cubicBezTo>
                    <a:cubicBezTo>
                      <a:pt x="12220" y="39599"/>
                      <a:pt x="12083" y="39492"/>
                      <a:pt x="11946" y="39386"/>
                    </a:cubicBezTo>
                    <a:cubicBezTo>
                      <a:pt x="11824" y="39279"/>
                      <a:pt x="11702" y="39173"/>
                      <a:pt x="11580" y="39081"/>
                    </a:cubicBezTo>
                    <a:cubicBezTo>
                      <a:pt x="11473" y="38974"/>
                      <a:pt x="11351" y="38868"/>
                      <a:pt x="11229" y="38746"/>
                    </a:cubicBezTo>
                    <a:cubicBezTo>
                      <a:pt x="11153" y="38655"/>
                      <a:pt x="11077" y="38563"/>
                      <a:pt x="11001" y="38472"/>
                    </a:cubicBezTo>
                    <a:cubicBezTo>
                      <a:pt x="10940" y="38396"/>
                      <a:pt x="10879" y="38304"/>
                      <a:pt x="10818" y="38197"/>
                    </a:cubicBezTo>
                    <a:cubicBezTo>
                      <a:pt x="10788" y="38152"/>
                      <a:pt x="10757" y="38091"/>
                      <a:pt x="10727" y="38030"/>
                    </a:cubicBezTo>
                    <a:cubicBezTo>
                      <a:pt x="10711" y="37999"/>
                      <a:pt x="10696" y="37969"/>
                      <a:pt x="10681" y="37938"/>
                    </a:cubicBezTo>
                    <a:cubicBezTo>
                      <a:pt x="10635" y="37862"/>
                      <a:pt x="10574" y="37771"/>
                      <a:pt x="10513" y="37664"/>
                    </a:cubicBezTo>
                    <a:cubicBezTo>
                      <a:pt x="10468" y="37588"/>
                      <a:pt x="10407" y="37512"/>
                      <a:pt x="10346" y="37405"/>
                    </a:cubicBezTo>
                    <a:cubicBezTo>
                      <a:pt x="10270" y="37314"/>
                      <a:pt x="10209" y="37222"/>
                      <a:pt x="10132" y="37131"/>
                    </a:cubicBezTo>
                    <a:cubicBezTo>
                      <a:pt x="10102" y="37100"/>
                      <a:pt x="10072" y="37055"/>
                      <a:pt x="10026" y="37009"/>
                    </a:cubicBezTo>
                    <a:cubicBezTo>
                      <a:pt x="9980" y="36963"/>
                      <a:pt x="9934" y="36933"/>
                      <a:pt x="9889" y="36887"/>
                    </a:cubicBezTo>
                    <a:cubicBezTo>
                      <a:pt x="9843" y="36857"/>
                      <a:pt x="9797" y="36826"/>
                      <a:pt x="9736" y="36796"/>
                    </a:cubicBezTo>
                    <a:cubicBezTo>
                      <a:pt x="9691" y="36765"/>
                      <a:pt x="9645" y="36735"/>
                      <a:pt x="9584" y="36720"/>
                    </a:cubicBezTo>
                    <a:cubicBezTo>
                      <a:pt x="9523" y="36689"/>
                      <a:pt x="9477" y="36659"/>
                      <a:pt x="9416" y="36643"/>
                    </a:cubicBezTo>
                    <a:cubicBezTo>
                      <a:pt x="9371" y="36628"/>
                      <a:pt x="9325" y="36613"/>
                      <a:pt x="9279" y="36598"/>
                    </a:cubicBezTo>
                    <a:cubicBezTo>
                      <a:pt x="9249" y="36582"/>
                      <a:pt x="9234" y="36582"/>
                      <a:pt x="9203" y="36567"/>
                    </a:cubicBezTo>
                    <a:lnTo>
                      <a:pt x="9188" y="36537"/>
                    </a:lnTo>
                    <a:lnTo>
                      <a:pt x="9127" y="36445"/>
                    </a:lnTo>
                    <a:cubicBezTo>
                      <a:pt x="9096" y="36384"/>
                      <a:pt x="9081" y="36339"/>
                      <a:pt x="9051" y="36293"/>
                    </a:cubicBezTo>
                    <a:cubicBezTo>
                      <a:pt x="9035" y="36247"/>
                      <a:pt x="9020" y="36202"/>
                      <a:pt x="9005" y="36156"/>
                    </a:cubicBezTo>
                    <a:cubicBezTo>
                      <a:pt x="9005" y="36125"/>
                      <a:pt x="9005" y="36095"/>
                      <a:pt x="8990" y="36064"/>
                    </a:cubicBezTo>
                    <a:cubicBezTo>
                      <a:pt x="8990" y="36049"/>
                      <a:pt x="8990" y="36034"/>
                      <a:pt x="8990" y="36003"/>
                    </a:cubicBezTo>
                    <a:cubicBezTo>
                      <a:pt x="8990" y="36003"/>
                      <a:pt x="8990" y="35988"/>
                      <a:pt x="8990" y="35973"/>
                    </a:cubicBezTo>
                    <a:cubicBezTo>
                      <a:pt x="8990" y="35958"/>
                      <a:pt x="9005" y="35927"/>
                      <a:pt x="9005" y="35882"/>
                    </a:cubicBezTo>
                    <a:lnTo>
                      <a:pt x="9005" y="35866"/>
                    </a:lnTo>
                    <a:cubicBezTo>
                      <a:pt x="9020" y="35821"/>
                      <a:pt x="9020" y="35790"/>
                      <a:pt x="9035" y="35744"/>
                    </a:cubicBezTo>
                    <a:cubicBezTo>
                      <a:pt x="9051" y="35714"/>
                      <a:pt x="9051" y="35699"/>
                      <a:pt x="9066" y="35684"/>
                    </a:cubicBezTo>
                    <a:cubicBezTo>
                      <a:pt x="9066" y="35668"/>
                      <a:pt x="9066" y="35653"/>
                      <a:pt x="9081" y="35653"/>
                    </a:cubicBezTo>
                    <a:cubicBezTo>
                      <a:pt x="9081" y="35638"/>
                      <a:pt x="9081" y="35638"/>
                      <a:pt x="9081" y="35623"/>
                    </a:cubicBezTo>
                    <a:lnTo>
                      <a:pt x="9096" y="35623"/>
                    </a:lnTo>
                    <a:cubicBezTo>
                      <a:pt x="9096" y="35623"/>
                      <a:pt x="9112" y="35607"/>
                      <a:pt x="9112" y="35607"/>
                    </a:cubicBezTo>
                    <a:cubicBezTo>
                      <a:pt x="9127" y="35607"/>
                      <a:pt x="9127" y="35592"/>
                      <a:pt x="9127" y="35592"/>
                    </a:cubicBezTo>
                    <a:lnTo>
                      <a:pt x="9157" y="35592"/>
                    </a:lnTo>
                    <a:cubicBezTo>
                      <a:pt x="9157" y="35577"/>
                      <a:pt x="9173" y="35577"/>
                      <a:pt x="9173" y="35577"/>
                    </a:cubicBezTo>
                    <a:cubicBezTo>
                      <a:pt x="9203" y="35577"/>
                      <a:pt x="9218" y="35562"/>
                      <a:pt x="9249" y="35562"/>
                    </a:cubicBezTo>
                    <a:cubicBezTo>
                      <a:pt x="9294" y="35562"/>
                      <a:pt x="9355" y="35546"/>
                      <a:pt x="9416" y="35546"/>
                    </a:cubicBezTo>
                    <a:cubicBezTo>
                      <a:pt x="9477" y="35531"/>
                      <a:pt x="9523" y="35516"/>
                      <a:pt x="9584" y="35485"/>
                    </a:cubicBezTo>
                    <a:cubicBezTo>
                      <a:pt x="9645" y="35455"/>
                      <a:pt x="9706" y="35425"/>
                      <a:pt x="9767" y="35379"/>
                    </a:cubicBezTo>
                    <a:cubicBezTo>
                      <a:pt x="9813" y="35318"/>
                      <a:pt x="9858" y="35272"/>
                      <a:pt x="9873" y="35226"/>
                    </a:cubicBezTo>
                    <a:cubicBezTo>
                      <a:pt x="9904" y="35150"/>
                      <a:pt x="9919" y="35089"/>
                      <a:pt x="9934" y="35028"/>
                    </a:cubicBezTo>
                    <a:cubicBezTo>
                      <a:pt x="9934" y="35013"/>
                      <a:pt x="9934" y="34983"/>
                      <a:pt x="9934" y="34952"/>
                    </a:cubicBezTo>
                    <a:cubicBezTo>
                      <a:pt x="9934" y="34846"/>
                      <a:pt x="9934" y="34739"/>
                      <a:pt x="9919" y="34632"/>
                    </a:cubicBezTo>
                    <a:cubicBezTo>
                      <a:pt x="9919" y="34587"/>
                      <a:pt x="9904" y="34541"/>
                      <a:pt x="9889" y="34480"/>
                    </a:cubicBezTo>
                    <a:cubicBezTo>
                      <a:pt x="9889" y="34434"/>
                      <a:pt x="9873" y="34388"/>
                      <a:pt x="9873" y="34343"/>
                    </a:cubicBezTo>
                    <a:cubicBezTo>
                      <a:pt x="9873" y="34328"/>
                      <a:pt x="9873" y="34312"/>
                      <a:pt x="9873" y="34282"/>
                    </a:cubicBezTo>
                    <a:cubicBezTo>
                      <a:pt x="9873" y="34282"/>
                      <a:pt x="9873" y="34282"/>
                      <a:pt x="9873" y="34267"/>
                    </a:cubicBezTo>
                    <a:cubicBezTo>
                      <a:pt x="9873" y="34267"/>
                      <a:pt x="9873" y="34267"/>
                      <a:pt x="9873" y="34251"/>
                    </a:cubicBezTo>
                    <a:cubicBezTo>
                      <a:pt x="9873" y="34251"/>
                      <a:pt x="9873" y="34251"/>
                      <a:pt x="9873" y="34236"/>
                    </a:cubicBezTo>
                    <a:lnTo>
                      <a:pt x="9889" y="34236"/>
                    </a:lnTo>
                    <a:lnTo>
                      <a:pt x="9889" y="34221"/>
                    </a:lnTo>
                    <a:lnTo>
                      <a:pt x="9889" y="34206"/>
                    </a:lnTo>
                    <a:lnTo>
                      <a:pt x="9904" y="34206"/>
                    </a:lnTo>
                    <a:cubicBezTo>
                      <a:pt x="9919" y="34190"/>
                      <a:pt x="9919" y="34190"/>
                      <a:pt x="9934" y="34190"/>
                    </a:cubicBezTo>
                    <a:close/>
                    <a:moveTo>
                      <a:pt x="8609" y="36674"/>
                    </a:moveTo>
                    <a:cubicBezTo>
                      <a:pt x="8731" y="36674"/>
                      <a:pt x="8853" y="36689"/>
                      <a:pt x="8959" y="36704"/>
                    </a:cubicBezTo>
                    <a:cubicBezTo>
                      <a:pt x="9020" y="36704"/>
                      <a:pt x="9066" y="36720"/>
                      <a:pt x="9112" y="36735"/>
                    </a:cubicBezTo>
                    <a:cubicBezTo>
                      <a:pt x="9142" y="36765"/>
                      <a:pt x="9188" y="36780"/>
                      <a:pt x="9218" y="36796"/>
                    </a:cubicBezTo>
                    <a:cubicBezTo>
                      <a:pt x="9264" y="36811"/>
                      <a:pt x="9325" y="36826"/>
                      <a:pt x="9386" y="36826"/>
                    </a:cubicBezTo>
                    <a:cubicBezTo>
                      <a:pt x="9432" y="36841"/>
                      <a:pt x="9477" y="36857"/>
                      <a:pt x="9508" y="36872"/>
                    </a:cubicBezTo>
                    <a:cubicBezTo>
                      <a:pt x="9584" y="36918"/>
                      <a:pt x="9645" y="36948"/>
                      <a:pt x="9706" y="36979"/>
                    </a:cubicBezTo>
                    <a:cubicBezTo>
                      <a:pt x="9736" y="37009"/>
                      <a:pt x="9782" y="37040"/>
                      <a:pt x="9813" y="37055"/>
                    </a:cubicBezTo>
                    <a:cubicBezTo>
                      <a:pt x="9858" y="37100"/>
                      <a:pt x="9919" y="37146"/>
                      <a:pt x="9965" y="37192"/>
                    </a:cubicBezTo>
                    <a:cubicBezTo>
                      <a:pt x="10011" y="37253"/>
                      <a:pt x="10072" y="37314"/>
                      <a:pt x="10102" y="37359"/>
                    </a:cubicBezTo>
                    <a:cubicBezTo>
                      <a:pt x="10163" y="37436"/>
                      <a:pt x="10209" y="37497"/>
                      <a:pt x="10254" y="37558"/>
                    </a:cubicBezTo>
                    <a:cubicBezTo>
                      <a:pt x="10300" y="37634"/>
                      <a:pt x="10361" y="37710"/>
                      <a:pt x="10407" y="37786"/>
                    </a:cubicBezTo>
                    <a:cubicBezTo>
                      <a:pt x="10468" y="37877"/>
                      <a:pt x="10513" y="37954"/>
                      <a:pt x="10559" y="38030"/>
                    </a:cubicBezTo>
                    <a:lnTo>
                      <a:pt x="10590" y="38091"/>
                    </a:lnTo>
                    <a:cubicBezTo>
                      <a:pt x="10620" y="38167"/>
                      <a:pt x="10666" y="38228"/>
                      <a:pt x="10696" y="38289"/>
                    </a:cubicBezTo>
                    <a:cubicBezTo>
                      <a:pt x="10757" y="38365"/>
                      <a:pt x="10803" y="38456"/>
                      <a:pt x="10864" y="38533"/>
                    </a:cubicBezTo>
                    <a:lnTo>
                      <a:pt x="10879" y="38548"/>
                    </a:lnTo>
                    <a:cubicBezTo>
                      <a:pt x="10879" y="38563"/>
                      <a:pt x="10894" y="38563"/>
                      <a:pt x="10894" y="38578"/>
                    </a:cubicBezTo>
                    <a:cubicBezTo>
                      <a:pt x="11031" y="38761"/>
                      <a:pt x="11184" y="38929"/>
                      <a:pt x="11351" y="39066"/>
                    </a:cubicBezTo>
                    <a:cubicBezTo>
                      <a:pt x="11549" y="39249"/>
                      <a:pt x="11717" y="39386"/>
                      <a:pt x="11869" y="39508"/>
                    </a:cubicBezTo>
                    <a:cubicBezTo>
                      <a:pt x="12037" y="39660"/>
                      <a:pt x="12220" y="39812"/>
                      <a:pt x="12403" y="39950"/>
                    </a:cubicBezTo>
                    <a:lnTo>
                      <a:pt x="12418" y="39965"/>
                    </a:lnTo>
                    <a:cubicBezTo>
                      <a:pt x="12494" y="40026"/>
                      <a:pt x="12570" y="40087"/>
                      <a:pt x="12662" y="40148"/>
                    </a:cubicBezTo>
                    <a:cubicBezTo>
                      <a:pt x="12723" y="40178"/>
                      <a:pt x="12768" y="40224"/>
                      <a:pt x="12829" y="40239"/>
                    </a:cubicBezTo>
                    <a:cubicBezTo>
                      <a:pt x="12875" y="40270"/>
                      <a:pt x="12921" y="40300"/>
                      <a:pt x="12966" y="40330"/>
                    </a:cubicBezTo>
                    <a:cubicBezTo>
                      <a:pt x="13058" y="40376"/>
                      <a:pt x="13164" y="40422"/>
                      <a:pt x="13271" y="40483"/>
                    </a:cubicBezTo>
                    <a:cubicBezTo>
                      <a:pt x="13347" y="40513"/>
                      <a:pt x="13423" y="40559"/>
                      <a:pt x="13500" y="40589"/>
                    </a:cubicBezTo>
                    <a:lnTo>
                      <a:pt x="13591" y="40635"/>
                    </a:lnTo>
                    <a:cubicBezTo>
                      <a:pt x="13682" y="40696"/>
                      <a:pt x="13789" y="40742"/>
                      <a:pt x="13896" y="40788"/>
                    </a:cubicBezTo>
                    <a:cubicBezTo>
                      <a:pt x="13987" y="40833"/>
                      <a:pt x="14094" y="40864"/>
                      <a:pt x="14200" y="40909"/>
                    </a:cubicBezTo>
                    <a:cubicBezTo>
                      <a:pt x="14307" y="40940"/>
                      <a:pt x="14429" y="40970"/>
                      <a:pt x="14536" y="41001"/>
                    </a:cubicBezTo>
                    <a:cubicBezTo>
                      <a:pt x="14581" y="41016"/>
                      <a:pt x="14627" y="41016"/>
                      <a:pt x="14673" y="41031"/>
                    </a:cubicBezTo>
                    <a:cubicBezTo>
                      <a:pt x="14734" y="41047"/>
                      <a:pt x="14795" y="41062"/>
                      <a:pt x="14856" y="41077"/>
                    </a:cubicBezTo>
                    <a:lnTo>
                      <a:pt x="14901" y="41092"/>
                    </a:lnTo>
                    <a:cubicBezTo>
                      <a:pt x="14993" y="41107"/>
                      <a:pt x="15084" y="41138"/>
                      <a:pt x="15191" y="41153"/>
                    </a:cubicBezTo>
                    <a:cubicBezTo>
                      <a:pt x="15252" y="41168"/>
                      <a:pt x="15313" y="41168"/>
                      <a:pt x="15374" y="41184"/>
                    </a:cubicBezTo>
                    <a:cubicBezTo>
                      <a:pt x="15374" y="41184"/>
                      <a:pt x="15374" y="41199"/>
                      <a:pt x="15358" y="41199"/>
                    </a:cubicBezTo>
                    <a:lnTo>
                      <a:pt x="15099" y="41199"/>
                    </a:lnTo>
                    <a:lnTo>
                      <a:pt x="15069" y="41214"/>
                    </a:lnTo>
                    <a:lnTo>
                      <a:pt x="14718" y="41214"/>
                    </a:lnTo>
                    <a:cubicBezTo>
                      <a:pt x="14642" y="41229"/>
                      <a:pt x="14581" y="41229"/>
                      <a:pt x="14505" y="41245"/>
                    </a:cubicBezTo>
                    <a:cubicBezTo>
                      <a:pt x="14536" y="41245"/>
                      <a:pt x="14581" y="41245"/>
                      <a:pt x="14612" y="41260"/>
                    </a:cubicBezTo>
                    <a:lnTo>
                      <a:pt x="14642" y="41260"/>
                    </a:lnTo>
                    <a:cubicBezTo>
                      <a:pt x="14688" y="41260"/>
                      <a:pt x="14734" y="41260"/>
                      <a:pt x="14764" y="41275"/>
                    </a:cubicBezTo>
                    <a:cubicBezTo>
                      <a:pt x="14810" y="41275"/>
                      <a:pt x="14871" y="41290"/>
                      <a:pt x="14917" y="41290"/>
                    </a:cubicBezTo>
                    <a:lnTo>
                      <a:pt x="14901" y="41290"/>
                    </a:lnTo>
                    <a:cubicBezTo>
                      <a:pt x="14886" y="41290"/>
                      <a:pt x="14871" y="41306"/>
                      <a:pt x="14856" y="41306"/>
                    </a:cubicBezTo>
                    <a:lnTo>
                      <a:pt x="14597" y="41306"/>
                    </a:lnTo>
                    <a:cubicBezTo>
                      <a:pt x="14536" y="41306"/>
                      <a:pt x="14475" y="41306"/>
                      <a:pt x="14414" y="41290"/>
                    </a:cubicBezTo>
                    <a:cubicBezTo>
                      <a:pt x="14353" y="41290"/>
                      <a:pt x="14277" y="41290"/>
                      <a:pt x="14216" y="41275"/>
                    </a:cubicBezTo>
                    <a:lnTo>
                      <a:pt x="14079" y="41275"/>
                    </a:lnTo>
                    <a:cubicBezTo>
                      <a:pt x="13926" y="41260"/>
                      <a:pt x="13789" y="41245"/>
                      <a:pt x="13667" y="41229"/>
                    </a:cubicBezTo>
                    <a:lnTo>
                      <a:pt x="13637" y="41214"/>
                    </a:lnTo>
                    <a:cubicBezTo>
                      <a:pt x="13591" y="41214"/>
                      <a:pt x="13545" y="41199"/>
                      <a:pt x="13484" y="41184"/>
                    </a:cubicBezTo>
                    <a:cubicBezTo>
                      <a:pt x="13439" y="41168"/>
                      <a:pt x="13378" y="41153"/>
                      <a:pt x="13332" y="41138"/>
                    </a:cubicBezTo>
                    <a:cubicBezTo>
                      <a:pt x="13241" y="41107"/>
                      <a:pt x="13164" y="41092"/>
                      <a:pt x="13103" y="41062"/>
                    </a:cubicBezTo>
                    <a:cubicBezTo>
                      <a:pt x="13027" y="41031"/>
                      <a:pt x="12951" y="41001"/>
                      <a:pt x="12890" y="40970"/>
                    </a:cubicBezTo>
                    <a:cubicBezTo>
                      <a:pt x="12799" y="40940"/>
                      <a:pt x="12723" y="40894"/>
                      <a:pt x="12646" y="40864"/>
                    </a:cubicBezTo>
                    <a:cubicBezTo>
                      <a:pt x="12570" y="40818"/>
                      <a:pt x="12494" y="40772"/>
                      <a:pt x="12433" y="40742"/>
                    </a:cubicBezTo>
                    <a:cubicBezTo>
                      <a:pt x="12372" y="40696"/>
                      <a:pt x="12281" y="40650"/>
                      <a:pt x="12220" y="40589"/>
                    </a:cubicBezTo>
                    <a:cubicBezTo>
                      <a:pt x="12144" y="40529"/>
                      <a:pt x="12067" y="40483"/>
                      <a:pt x="12006" y="40422"/>
                    </a:cubicBezTo>
                    <a:cubicBezTo>
                      <a:pt x="11915" y="40346"/>
                      <a:pt x="11839" y="40270"/>
                      <a:pt x="11763" y="40209"/>
                    </a:cubicBezTo>
                    <a:cubicBezTo>
                      <a:pt x="11732" y="40178"/>
                      <a:pt x="11702" y="40148"/>
                      <a:pt x="11671" y="40117"/>
                    </a:cubicBezTo>
                    <a:lnTo>
                      <a:pt x="11656" y="40117"/>
                    </a:lnTo>
                    <a:cubicBezTo>
                      <a:pt x="11580" y="40041"/>
                      <a:pt x="11488" y="39965"/>
                      <a:pt x="11397" y="39889"/>
                    </a:cubicBezTo>
                    <a:cubicBezTo>
                      <a:pt x="11306" y="39828"/>
                      <a:pt x="11214" y="39751"/>
                      <a:pt x="11123" y="39675"/>
                    </a:cubicBezTo>
                    <a:cubicBezTo>
                      <a:pt x="11031" y="39614"/>
                      <a:pt x="10940" y="39553"/>
                      <a:pt x="10864" y="39492"/>
                    </a:cubicBezTo>
                    <a:cubicBezTo>
                      <a:pt x="10742" y="39416"/>
                      <a:pt x="10650" y="39355"/>
                      <a:pt x="10544" y="39294"/>
                    </a:cubicBezTo>
                    <a:cubicBezTo>
                      <a:pt x="10452" y="39249"/>
                      <a:pt x="10346" y="39188"/>
                      <a:pt x="10254" y="39142"/>
                    </a:cubicBezTo>
                    <a:cubicBezTo>
                      <a:pt x="10148" y="39081"/>
                      <a:pt x="10041" y="39035"/>
                      <a:pt x="9950" y="39005"/>
                    </a:cubicBezTo>
                    <a:cubicBezTo>
                      <a:pt x="9843" y="38959"/>
                      <a:pt x="9736" y="38929"/>
                      <a:pt x="9630" y="38883"/>
                    </a:cubicBezTo>
                    <a:cubicBezTo>
                      <a:pt x="9584" y="38868"/>
                      <a:pt x="9538" y="38868"/>
                      <a:pt x="9493" y="38853"/>
                    </a:cubicBezTo>
                    <a:cubicBezTo>
                      <a:pt x="9432" y="38822"/>
                      <a:pt x="9371" y="38807"/>
                      <a:pt x="9310" y="38792"/>
                    </a:cubicBezTo>
                    <a:cubicBezTo>
                      <a:pt x="9112" y="38731"/>
                      <a:pt x="8914" y="38655"/>
                      <a:pt x="8639" y="38563"/>
                    </a:cubicBezTo>
                    <a:cubicBezTo>
                      <a:pt x="8441" y="38487"/>
                      <a:pt x="8228" y="38411"/>
                      <a:pt x="7984" y="38350"/>
                    </a:cubicBezTo>
                    <a:cubicBezTo>
                      <a:pt x="7878" y="38319"/>
                      <a:pt x="7771" y="38289"/>
                      <a:pt x="7664" y="38274"/>
                    </a:cubicBezTo>
                    <a:cubicBezTo>
                      <a:pt x="7558" y="38243"/>
                      <a:pt x="7451" y="38228"/>
                      <a:pt x="7314" y="38213"/>
                    </a:cubicBezTo>
                    <a:cubicBezTo>
                      <a:pt x="7238" y="38197"/>
                      <a:pt x="7146" y="38197"/>
                      <a:pt x="7070" y="38197"/>
                    </a:cubicBezTo>
                    <a:cubicBezTo>
                      <a:pt x="6933" y="38182"/>
                      <a:pt x="6796" y="38167"/>
                      <a:pt x="6659" y="38136"/>
                    </a:cubicBezTo>
                    <a:lnTo>
                      <a:pt x="6628" y="38136"/>
                    </a:lnTo>
                    <a:cubicBezTo>
                      <a:pt x="6583" y="38136"/>
                      <a:pt x="6537" y="38121"/>
                      <a:pt x="6491" y="38106"/>
                    </a:cubicBezTo>
                    <a:lnTo>
                      <a:pt x="6476" y="38106"/>
                    </a:lnTo>
                    <a:cubicBezTo>
                      <a:pt x="6461" y="38091"/>
                      <a:pt x="6445" y="38091"/>
                      <a:pt x="6430" y="38076"/>
                    </a:cubicBezTo>
                    <a:lnTo>
                      <a:pt x="6415" y="38076"/>
                    </a:lnTo>
                    <a:cubicBezTo>
                      <a:pt x="6415" y="38060"/>
                      <a:pt x="6400" y="38045"/>
                      <a:pt x="6384" y="38045"/>
                    </a:cubicBezTo>
                    <a:cubicBezTo>
                      <a:pt x="6384" y="38030"/>
                      <a:pt x="6384" y="38030"/>
                      <a:pt x="6384" y="38030"/>
                    </a:cubicBezTo>
                    <a:cubicBezTo>
                      <a:pt x="6369" y="38015"/>
                      <a:pt x="6369" y="37999"/>
                      <a:pt x="6354" y="37999"/>
                    </a:cubicBezTo>
                    <a:cubicBezTo>
                      <a:pt x="6354" y="37984"/>
                      <a:pt x="6354" y="37969"/>
                      <a:pt x="6339" y="37969"/>
                    </a:cubicBezTo>
                    <a:cubicBezTo>
                      <a:pt x="6339" y="37938"/>
                      <a:pt x="6323" y="37923"/>
                      <a:pt x="6323" y="37908"/>
                    </a:cubicBezTo>
                    <a:cubicBezTo>
                      <a:pt x="6323" y="37893"/>
                      <a:pt x="6323" y="37877"/>
                      <a:pt x="6323" y="37862"/>
                    </a:cubicBezTo>
                    <a:cubicBezTo>
                      <a:pt x="6308" y="37832"/>
                      <a:pt x="6308" y="37817"/>
                      <a:pt x="6308" y="37786"/>
                    </a:cubicBezTo>
                    <a:cubicBezTo>
                      <a:pt x="6308" y="37786"/>
                      <a:pt x="6323" y="37771"/>
                      <a:pt x="6323" y="37771"/>
                    </a:cubicBezTo>
                    <a:cubicBezTo>
                      <a:pt x="6323" y="37756"/>
                      <a:pt x="6323" y="37740"/>
                      <a:pt x="6323" y="37740"/>
                    </a:cubicBezTo>
                    <a:cubicBezTo>
                      <a:pt x="6323" y="37710"/>
                      <a:pt x="6339" y="37664"/>
                      <a:pt x="6339" y="37634"/>
                    </a:cubicBezTo>
                    <a:cubicBezTo>
                      <a:pt x="6369" y="37558"/>
                      <a:pt x="6400" y="37481"/>
                      <a:pt x="6430" y="37405"/>
                    </a:cubicBezTo>
                    <a:cubicBezTo>
                      <a:pt x="6445" y="37359"/>
                      <a:pt x="6461" y="37329"/>
                      <a:pt x="6491" y="37299"/>
                    </a:cubicBezTo>
                    <a:cubicBezTo>
                      <a:pt x="6506" y="37268"/>
                      <a:pt x="6506" y="37253"/>
                      <a:pt x="6522" y="37238"/>
                    </a:cubicBezTo>
                    <a:cubicBezTo>
                      <a:pt x="6537" y="37222"/>
                      <a:pt x="6537" y="37222"/>
                      <a:pt x="6552" y="37207"/>
                    </a:cubicBezTo>
                    <a:cubicBezTo>
                      <a:pt x="6567" y="37207"/>
                      <a:pt x="6567" y="37192"/>
                      <a:pt x="6583" y="37192"/>
                    </a:cubicBezTo>
                    <a:cubicBezTo>
                      <a:pt x="6598" y="37177"/>
                      <a:pt x="6613" y="37177"/>
                      <a:pt x="6613" y="37161"/>
                    </a:cubicBezTo>
                    <a:cubicBezTo>
                      <a:pt x="6628" y="37161"/>
                      <a:pt x="6643" y="37146"/>
                      <a:pt x="6659" y="37146"/>
                    </a:cubicBezTo>
                    <a:cubicBezTo>
                      <a:pt x="6674" y="37146"/>
                      <a:pt x="6689" y="37131"/>
                      <a:pt x="6720" y="37131"/>
                    </a:cubicBezTo>
                    <a:cubicBezTo>
                      <a:pt x="6735" y="37131"/>
                      <a:pt x="6765" y="37116"/>
                      <a:pt x="6781" y="37116"/>
                    </a:cubicBezTo>
                    <a:lnTo>
                      <a:pt x="7238" y="37116"/>
                    </a:lnTo>
                    <a:cubicBezTo>
                      <a:pt x="7283" y="37116"/>
                      <a:pt x="7329" y="37116"/>
                      <a:pt x="7390" y="37100"/>
                    </a:cubicBezTo>
                    <a:cubicBezTo>
                      <a:pt x="7451" y="37100"/>
                      <a:pt x="7497" y="37085"/>
                      <a:pt x="7558" y="37070"/>
                    </a:cubicBezTo>
                    <a:cubicBezTo>
                      <a:pt x="7619" y="37055"/>
                      <a:pt x="7679" y="37040"/>
                      <a:pt x="7725" y="37009"/>
                    </a:cubicBezTo>
                    <a:cubicBezTo>
                      <a:pt x="7786" y="36994"/>
                      <a:pt x="7832" y="36963"/>
                      <a:pt x="7862" y="36948"/>
                    </a:cubicBezTo>
                    <a:cubicBezTo>
                      <a:pt x="7908" y="36918"/>
                      <a:pt x="7969" y="36887"/>
                      <a:pt x="8015" y="36872"/>
                    </a:cubicBezTo>
                    <a:cubicBezTo>
                      <a:pt x="8060" y="36841"/>
                      <a:pt x="8106" y="36811"/>
                      <a:pt x="8152" y="36780"/>
                    </a:cubicBezTo>
                    <a:cubicBezTo>
                      <a:pt x="8198" y="36750"/>
                      <a:pt x="8243" y="36735"/>
                      <a:pt x="8289" y="36720"/>
                    </a:cubicBezTo>
                    <a:cubicBezTo>
                      <a:pt x="8319" y="36704"/>
                      <a:pt x="8350" y="36689"/>
                      <a:pt x="8380" y="36689"/>
                    </a:cubicBezTo>
                    <a:cubicBezTo>
                      <a:pt x="8396" y="36689"/>
                      <a:pt x="8426" y="36674"/>
                      <a:pt x="8457" y="36674"/>
                    </a:cubicBezTo>
                    <a:close/>
                    <a:moveTo>
                      <a:pt x="10468" y="40864"/>
                    </a:moveTo>
                    <a:cubicBezTo>
                      <a:pt x="10559" y="40864"/>
                      <a:pt x="10635" y="40879"/>
                      <a:pt x="10742" y="40894"/>
                    </a:cubicBezTo>
                    <a:cubicBezTo>
                      <a:pt x="10803" y="40909"/>
                      <a:pt x="10864" y="40925"/>
                      <a:pt x="10925" y="40940"/>
                    </a:cubicBezTo>
                    <a:lnTo>
                      <a:pt x="10940" y="40940"/>
                    </a:lnTo>
                    <a:cubicBezTo>
                      <a:pt x="11001" y="40955"/>
                      <a:pt x="11062" y="40955"/>
                      <a:pt x="11123" y="40970"/>
                    </a:cubicBezTo>
                    <a:cubicBezTo>
                      <a:pt x="11214" y="41001"/>
                      <a:pt x="11306" y="41016"/>
                      <a:pt x="11382" y="41031"/>
                    </a:cubicBezTo>
                    <a:cubicBezTo>
                      <a:pt x="11534" y="41062"/>
                      <a:pt x="11671" y="41092"/>
                      <a:pt x="11808" y="41138"/>
                    </a:cubicBezTo>
                    <a:lnTo>
                      <a:pt x="11976" y="41199"/>
                    </a:lnTo>
                    <a:cubicBezTo>
                      <a:pt x="12006" y="41199"/>
                      <a:pt x="12037" y="41214"/>
                      <a:pt x="12067" y="41229"/>
                    </a:cubicBezTo>
                    <a:cubicBezTo>
                      <a:pt x="12189" y="41275"/>
                      <a:pt x="12342" y="41306"/>
                      <a:pt x="12540" y="41321"/>
                    </a:cubicBezTo>
                    <a:cubicBezTo>
                      <a:pt x="12692" y="41336"/>
                      <a:pt x="12844" y="41351"/>
                      <a:pt x="12997" y="41367"/>
                    </a:cubicBezTo>
                    <a:cubicBezTo>
                      <a:pt x="13073" y="41367"/>
                      <a:pt x="13149" y="41382"/>
                      <a:pt x="13225" y="41382"/>
                    </a:cubicBezTo>
                    <a:lnTo>
                      <a:pt x="13241" y="41382"/>
                    </a:lnTo>
                    <a:cubicBezTo>
                      <a:pt x="13286" y="41397"/>
                      <a:pt x="13347" y="41412"/>
                      <a:pt x="13393" y="41427"/>
                    </a:cubicBezTo>
                    <a:cubicBezTo>
                      <a:pt x="13454" y="41443"/>
                      <a:pt x="13515" y="41443"/>
                      <a:pt x="13576" y="41458"/>
                    </a:cubicBezTo>
                    <a:cubicBezTo>
                      <a:pt x="13637" y="41458"/>
                      <a:pt x="13682" y="41473"/>
                      <a:pt x="13743" y="41473"/>
                    </a:cubicBezTo>
                    <a:cubicBezTo>
                      <a:pt x="13789" y="41488"/>
                      <a:pt x="13850" y="41488"/>
                      <a:pt x="13911" y="41488"/>
                    </a:cubicBezTo>
                    <a:cubicBezTo>
                      <a:pt x="13972" y="41488"/>
                      <a:pt x="14033" y="41504"/>
                      <a:pt x="14094" y="41504"/>
                    </a:cubicBezTo>
                    <a:lnTo>
                      <a:pt x="14322" y="41504"/>
                    </a:lnTo>
                    <a:cubicBezTo>
                      <a:pt x="14368" y="41504"/>
                      <a:pt x="14399" y="41488"/>
                      <a:pt x="14444" y="41488"/>
                    </a:cubicBezTo>
                    <a:lnTo>
                      <a:pt x="14688" y="41488"/>
                    </a:lnTo>
                    <a:cubicBezTo>
                      <a:pt x="14718" y="41488"/>
                      <a:pt x="14749" y="41488"/>
                      <a:pt x="14779" y="41473"/>
                    </a:cubicBezTo>
                    <a:cubicBezTo>
                      <a:pt x="14825" y="41473"/>
                      <a:pt x="14871" y="41458"/>
                      <a:pt x="14932" y="41458"/>
                    </a:cubicBezTo>
                    <a:lnTo>
                      <a:pt x="14978" y="41458"/>
                    </a:lnTo>
                    <a:cubicBezTo>
                      <a:pt x="14962" y="41458"/>
                      <a:pt x="14962" y="41473"/>
                      <a:pt x="14947" y="41473"/>
                    </a:cubicBezTo>
                    <a:cubicBezTo>
                      <a:pt x="14932" y="41473"/>
                      <a:pt x="14917" y="41473"/>
                      <a:pt x="14917" y="41488"/>
                    </a:cubicBezTo>
                    <a:cubicBezTo>
                      <a:pt x="14886" y="41488"/>
                      <a:pt x="14871" y="41488"/>
                      <a:pt x="14856" y="41504"/>
                    </a:cubicBezTo>
                    <a:lnTo>
                      <a:pt x="14810" y="41519"/>
                    </a:lnTo>
                    <a:cubicBezTo>
                      <a:pt x="14795" y="41519"/>
                      <a:pt x="14764" y="41534"/>
                      <a:pt x="14749" y="41534"/>
                    </a:cubicBezTo>
                    <a:cubicBezTo>
                      <a:pt x="14673" y="41549"/>
                      <a:pt x="14612" y="41580"/>
                      <a:pt x="14551" y="41580"/>
                    </a:cubicBezTo>
                    <a:cubicBezTo>
                      <a:pt x="14505" y="41595"/>
                      <a:pt x="14459" y="41610"/>
                      <a:pt x="14399" y="41610"/>
                    </a:cubicBezTo>
                    <a:lnTo>
                      <a:pt x="14383" y="41610"/>
                    </a:lnTo>
                    <a:cubicBezTo>
                      <a:pt x="14459" y="41626"/>
                      <a:pt x="14520" y="41626"/>
                      <a:pt x="14566" y="41626"/>
                    </a:cubicBezTo>
                    <a:lnTo>
                      <a:pt x="14871" y="41626"/>
                    </a:lnTo>
                    <a:cubicBezTo>
                      <a:pt x="14840" y="41626"/>
                      <a:pt x="14825" y="41641"/>
                      <a:pt x="14795" y="41641"/>
                    </a:cubicBezTo>
                    <a:lnTo>
                      <a:pt x="15008" y="41641"/>
                    </a:lnTo>
                    <a:cubicBezTo>
                      <a:pt x="15069" y="41626"/>
                      <a:pt x="15130" y="41626"/>
                      <a:pt x="15191" y="41610"/>
                    </a:cubicBezTo>
                    <a:cubicBezTo>
                      <a:pt x="15221" y="41610"/>
                      <a:pt x="15237" y="41610"/>
                      <a:pt x="15252" y="41595"/>
                    </a:cubicBezTo>
                    <a:cubicBezTo>
                      <a:pt x="15267" y="41595"/>
                      <a:pt x="15267" y="41595"/>
                      <a:pt x="15282" y="41580"/>
                    </a:cubicBezTo>
                    <a:lnTo>
                      <a:pt x="15297" y="41565"/>
                    </a:lnTo>
                    <a:lnTo>
                      <a:pt x="15328" y="41549"/>
                    </a:lnTo>
                    <a:cubicBezTo>
                      <a:pt x="15343" y="41549"/>
                      <a:pt x="15358" y="41534"/>
                      <a:pt x="15389" y="41519"/>
                    </a:cubicBezTo>
                    <a:cubicBezTo>
                      <a:pt x="15389" y="41519"/>
                      <a:pt x="15404" y="41504"/>
                      <a:pt x="15419" y="41504"/>
                    </a:cubicBezTo>
                    <a:lnTo>
                      <a:pt x="15450" y="41473"/>
                    </a:lnTo>
                    <a:cubicBezTo>
                      <a:pt x="15465" y="41473"/>
                      <a:pt x="15480" y="41458"/>
                      <a:pt x="15496" y="41458"/>
                    </a:cubicBezTo>
                    <a:cubicBezTo>
                      <a:pt x="15511" y="41443"/>
                      <a:pt x="15526" y="41443"/>
                      <a:pt x="15541" y="41427"/>
                    </a:cubicBezTo>
                    <a:cubicBezTo>
                      <a:pt x="15541" y="41427"/>
                      <a:pt x="15541" y="41427"/>
                      <a:pt x="15556" y="41412"/>
                    </a:cubicBezTo>
                    <a:lnTo>
                      <a:pt x="15556" y="41427"/>
                    </a:lnTo>
                    <a:lnTo>
                      <a:pt x="15511" y="41488"/>
                    </a:lnTo>
                    <a:lnTo>
                      <a:pt x="15496" y="41504"/>
                    </a:lnTo>
                    <a:lnTo>
                      <a:pt x="15480" y="41504"/>
                    </a:lnTo>
                    <a:cubicBezTo>
                      <a:pt x="15419" y="41549"/>
                      <a:pt x="15374" y="41595"/>
                      <a:pt x="15297" y="41626"/>
                    </a:cubicBezTo>
                    <a:cubicBezTo>
                      <a:pt x="15267" y="41641"/>
                      <a:pt x="15252" y="41656"/>
                      <a:pt x="15221" y="41671"/>
                    </a:cubicBezTo>
                    <a:cubicBezTo>
                      <a:pt x="15206" y="41671"/>
                      <a:pt x="15191" y="41671"/>
                      <a:pt x="15176" y="41686"/>
                    </a:cubicBezTo>
                    <a:lnTo>
                      <a:pt x="15160" y="41686"/>
                    </a:lnTo>
                    <a:cubicBezTo>
                      <a:pt x="15145" y="41686"/>
                      <a:pt x="15145" y="41686"/>
                      <a:pt x="15130" y="41702"/>
                    </a:cubicBezTo>
                    <a:lnTo>
                      <a:pt x="15084" y="41702"/>
                    </a:lnTo>
                    <a:lnTo>
                      <a:pt x="15054" y="41717"/>
                    </a:lnTo>
                    <a:lnTo>
                      <a:pt x="15038" y="41717"/>
                    </a:lnTo>
                    <a:cubicBezTo>
                      <a:pt x="14993" y="41732"/>
                      <a:pt x="14932" y="41747"/>
                      <a:pt x="14886" y="41747"/>
                    </a:cubicBezTo>
                    <a:cubicBezTo>
                      <a:pt x="14810" y="41763"/>
                      <a:pt x="14734" y="41778"/>
                      <a:pt x="14688" y="41778"/>
                    </a:cubicBezTo>
                    <a:lnTo>
                      <a:pt x="14658" y="41778"/>
                    </a:lnTo>
                    <a:cubicBezTo>
                      <a:pt x="14612" y="41778"/>
                      <a:pt x="14566" y="41793"/>
                      <a:pt x="14520" y="41793"/>
                    </a:cubicBezTo>
                    <a:lnTo>
                      <a:pt x="14353" y="41793"/>
                    </a:lnTo>
                    <a:cubicBezTo>
                      <a:pt x="14185" y="41793"/>
                      <a:pt x="14018" y="41778"/>
                      <a:pt x="13835" y="41763"/>
                    </a:cubicBezTo>
                    <a:lnTo>
                      <a:pt x="13728" y="41747"/>
                    </a:lnTo>
                    <a:cubicBezTo>
                      <a:pt x="13576" y="41732"/>
                      <a:pt x="13423" y="41717"/>
                      <a:pt x="13286" y="41702"/>
                    </a:cubicBezTo>
                    <a:lnTo>
                      <a:pt x="13225" y="41702"/>
                    </a:lnTo>
                    <a:cubicBezTo>
                      <a:pt x="13088" y="41686"/>
                      <a:pt x="12936" y="41671"/>
                      <a:pt x="12799" y="41671"/>
                    </a:cubicBezTo>
                    <a:lnTo>
                      <a:pt x="12555" y="41671"/>
                    </a:lnTo>
                    <a:cubicBezTo>
                      <a:pt x="12479" y="41671"/>
                      <a:pt x="12403" y="41686"/>
                      <a:pt x="12326" y="41686"/>
                    </a:cubicBezTo>
                    <a:lnTo>
                      <a:pt x="12205" y="41702"/>
                    </a:lnTo>
                    <a:cubicBezTo>
                      <a:pt x="12098" y="41702"/>
                      <a:pt x="11976" y="41717"/>
                      <a:pt x="11869" y="41717"/>
                    </a:cubicBezTo>
                    <a:cubicBezTo>
                      <a:pt x="11717" y="41732"/>
                      <a:pt x="11549" y="41763"/>
                      <a:pt x="11412" y="41778"/>
                    </a:cubicBezTo>
                    <a:lnTo>
                      <a:pt x="11367" y="41793"/>
                    </a:lnTo>
                    <a:cubicBezTo>
                      <a:pt x="11306" y="41808"/>
                      <a:pt x="11245" y="41808"/>
                      <a:pt x="11184" y="41824"/>
                    </a:cubicBezTo>
                    <a:lnTo>
                      <a:pt x="11169" y="41824"/>
                    </a:lnTo>
                    <a:cubicBezTo>
                      <a:pt x="11138" y="41839"/>
                      <a:pt x="11092" y="41839"/>
                      <a:pt x="11062" y="41854"/>
                    </a:cubicBezTo>
                    <a:cubicBezTo>
                      <a:pt x="10955" y="41885"/>
                      <a:pt x="10879" y="41930"/>
                      <a:pt x="10818" y="42006"/>
                    </a:cubicBezTo>
                    <a:cubicBezTo>
                      <a:pt x="10742" y="42067"/>
                      <a:pt x="10696" y="42159"/>
                      <a:pt x="10666" y="42250"/>
                    </a:cubicBezTo>
                    <a:cubicBezTo>
                      <a:pt x="10650" y="42296"/>
                      <a:pt x="10650" y="42342"/>
                      <a:pt x="10635" y="42387"/>
                    </a:cubicBezTo>
                    <a:cubicBezTo>
                      <a:pt x="10635" y="42418"/>
                      <a:pt x="10635" y="42448"/>
                      <a:pt x="10620" y="42494"/>
                    </a:cubicBezTo>
                    <a:cubicBezTo>
                      <a:pt x="10620" y="42524"/>
                      <a:pt x="10620" y="42570"/>
                      <a:pt x="10620" y="42616"/>
                    </a:cubicBezTo>
                    <a:cubicBezTo>
                      <a:pt x="10620" y="42646"/>
                      <a:pt x="10620" y="42692"/>
                      <a:pt x="10620" y="42722"/>
                    </a:cubicBezTo>
                    <a:lnTo>
                      <a:pt x="10620" y="42738"/>
                    </a:lnTo>
                    <a:cubicBezTo>
                      <a:pt x="10620" y="42768"/>
                      <a:pt x="10620" y="42814"/>
                      <a:pt x="10635" y="42844"/>
                    </a:cubicBezTo>
                    <a:cubicBezTo>
                      <a:pt x="10635" y="42875"/>
                      <a:pt x="10650" y="42921"/>
                      <a:pt x="10650" y="42966"/>
                    </a:cubicBezTo>
                    <a:cubicBezTo>
                      <a:pt x="10666" y="42997"/>
                      <a:pt x="10681" y="43027"/>
                      <a:pt x="10681" y="43058"/>
                    </a:cubicBezTo>
                    <a:cubicBezTo>
                      <a:pt x="10696" y="43088"/>
                      <a:pt x="10696" y="43103"/>
                      <a:pt x="10696" y="43134"/>
                    </a:cubicBezTo>
                    <a:cubicBezTo>
                      <a:pt x="10696" y="43149"/>
                      <a:pt x="10696" y="43149"/>
                      <a:pt x="10696" y="43164"/>
                    </a:cubicBezTo>
                    <a:cubicBezTo>
                      <a:pt x="10696" y="43164"/>
                      <a:pt x="10696" y="43164"/>
                      <a:pt x="10696" y="43180"/>
                    </a:cubicBezTo>
                    <a:cubicBezTo>
                      <a:pt x="10696" y="43180"/>
                      <a:pt x="10696" y="43180"/>
                      <a:pt x="10696" y="43195"/>
                    </a:cubicBezTo>
                    <a:cubicBezTo>
                      <a:pt x="10696" y="43210"/>
                      <a:pt x="10696" y="43225"/>
                      <a:pt x="10681" y="43225"/>
                    </a:cubicBezTo>
                    <a:cubicBezTo>
                      <a:pt x="10681" y="43241"/>
                      <a:pt x="10681" y="43256"/>
                      <a:pt x="10666" y="43256"/>
                    </a:cubicBezTo>
                    <a:cubicBezTo>
                      <a:pt x="10650" y="43271"/>
                      <a:pt x="10650" y="43301"/>
                      <a:pt x="10635" y="43317"/>
                    </a:cubicBezTo>
                    <a:cubicBezTo>
                      <a:pt x="10620" y="43332"/>
                      <a:pt x="10590" y="43362"/>
                      <a:pt x="10559" y="43393"/>
                    </a:cubicBezTo>
                    <a:cubicBezTo>
                      <a:pt x="10529" y="43423"/>
                      <a:pt x="10483" y="43454"/>
                      <a:pt x="10437" y="43500"/>
                    </a:cubicBezTo>
                    <a:cubicBezTo>
                      <a:pt x="10407" y="43515"/>
                      <a:pt x="10391" y="43530"/>
                      <a:pt x="10361" y="43545"/>
                    </a:cubicBezTo>
                    <a:cubicBezTo>
                      <a:pt x="10346" y="43545"/>
                      <a:pt x="10331" y="43560"/>
                      <a:pt x="10315" y="43560"/>
                    </a:cubicBezTo>
                    <a:cubicBezTo>
                      <a:pt x="10300" y="43560"/>
                      <a:pt x="10285" y="43576"/>
                      <a:pt x="10270" y="43576"/>
                    </a:cubicBezTo>
                    <a:lnTo>
                      <a:pt x="10224" y="43576"/>
                    </a:lnTo>
                    <a:cubicBezTo>
                      <a:pt x="10209" y="43591"/>
                      <a:pt x="10178" y="43591"/>
                      <a:pt x="10163" y="43591"/>
                    </a:cubicBezTo>
                    <a:lnTo>
                      <a:pt x="10117" y="43591"/>
                    </a:lnTo>
                    <a:cubicBezTo>
                      <a:pt x="10072" y="43591"/>
                      <a:pt x="10041" y="43576"/>
                      <a:pt x="9995" y="43576"/>
                    </a:cubicBezTo>
                    <a:cubicBezTo>
                      <a:pt x="9965" y="43560"/>
                      <a:pt x="9934" y="43560"/>
                      <a:pt x="9904" y="43545"/>
                    </a:cubicBezTo>
                    <a:cubicBezTo>
                      <a:pt x="9889" y="43545"/>
                      <a:pt x="9889" y="43545"/>
                      <a:pt x="9873" y="43530"/>
                    </a:cubicBezTo>
                    <a:lnTo>
                      <a:pt x="9843" y="43530"/>
                    </a:lnTo>
                    <a:lnTo>
                      <a:pt x="9843" y="43515"/>
                    </a:lnTo>
                    <a:cubicBezTo>
                      <a:pt x="9828" y="43515"/>
                      <a:pt x="9828" y="43500"/>
                      <a:pt x="9828" y="43500"/>
                    </a:cubicBezTo>
                    <a:cubicBezTo>
                      <a:pt x="9828" y="43500"/>
                      <a:pt x="9813" y="43484"/>
                      <a:pt x="9813" y="43484"/>
                    </a:cubicBezTo>
                    <a:lnTo>
                      <a:pt x="9797" y="43469"/>
                    </a:lnTo>
                    <a:lnTo>
                      <a:pt x="9797" y="43454"/>
                    </a:lnTo>
                    <a:cubicBezTo>
                      <a:pt x="9797" y="43439"/>
                      <a:pt x="9797" y="43439"/>
                      <a:pt x="9797" y="43423"/>
                    </a:cubicBezTo>
                    <a:cubicBezTo>
                      <a:pt x="9797" y="43423"/>
                      <a:pt x="9797" y="43408"/>
                      <a:pt x="9797" y="43408"/>
                    </a:cubicBezTo>
                    <a:cubicBezTo>
                      <a:pt x="9797" y="43393"/>
                      <a:pt x="9797" y="43393"/>
                      <a:pt x="9797" y="43378"/>
                    </a:cubicBezTo>
                    <a:lnTo>
                      <a:pt x="9797" y="43332"/>
                    </a:lnTo>
                    <a:cubicBezTo>
                      <a:pt x="9813" y="43256"/>
                      <a:pt x="9828" y="43180"/>
                      <a:pt x="9843" y="43103"/>
                    </a:cubicBezTo>
                    <a:cubicBezTo>
                      <a:pt x="9858" y="43088"/>
                      <a:pt x="9873" y="43058"/>
                      <a:pt x="9889" y="43027"/>
                    </a:cubicBezTo>
                    <a:cubicBezTo>
                      <a:pt x="9889" y="42997"/>
                      <a:pt x="9904" y="42966"/>
                      <a:pt x="9919" y="42951"/>
                    </a:cubicBezTo>
                    <a:lnTo>
                      <a:pt x="9934" y="42921"/>
                    </a:lnTo>
                    <a:cubicBezTo>
                      <a:pt x="9950" y="42905"/>
                      <a:pt x="9950" y="42890"/>
                      <a:pt x="9965" y="42875"/>
                    </a:cubicBezTo>
                    <a:cubicBezTo>
                      <a:pt x="9980" y="42860"/>
                      <a:pt x="9980" y="42829"/>
                      <a:pt x="9995" y="42814"/>
                    </a:cubicBezTo>
                    <a:cubicBezTo>
                      <a:pt x="9995" y="42799"/>
                      <a:pt x="9995" y="42799"/>
                      <a:pt x="9995" y="42799"/>
                    </a:cubicBezTo>
                    <a:lnTo>
                      <a:pt x="9995" y="42783"/>
                    </a:lnTo>
                    <a:cubicBezTo>
                      <a:pt x="10011" y="42768"/>
                      <a:pt x="10011" y="42753"/>
                      <a:pt x="10011" y="42738"/>
                    </a:cubicBezTo>
                    <a:cubicBezTo>
                      <a:pt x="10011" y="42722"/>
                      <a:pt x="10026" y="42722"/>
                      <a:pt x="10026" y="42707"/>
                    </a:cubicBezTo>
                    <a:cubicBezTo>
                      <a:pt x="10026" y="42662"/>
                      <a:pt x="10026" y="42631"/>
                      <a:pt x="10011" y="42585"/>
                    </a:cubicBezTo>
                    <a:cubicBezTo>
                      <a:pt x="9995" y="42540"/>
                      <a:pt x="9980" y="42509"/>
                      <a:pt x="9950" y="42463"/>
                    </a:cubicBezTo>
                    <a:cubicBezTo>
                      <a:pt x="9919" y="42418"/>
                      <a:pt x="9889" y="42387"/>
                      <a:pt x="9843" y="42357"/>
                    </a:cubicBezTo>
                    <a:cubicBezTo>
                      <a:pt x="9828" y="42326"/>
                      <a:pt x="9797" y="42311"/>
                      <a:pt x="9782" y="42296"/>
                    </a:cubicBezTo>
                    <a:cubicBezTo>
                      <a:pt x="9752" y="42265"/>
                      <a:pt x="9706" y="42250"/>
                      <a:pt x="9675" y="42235"/>
                    </a:cubicBezTo>
                    <a:cubicBezTo>
                      <a:pt x="9630" y="42189"/>
                      <a:pt x="9569" y="42174"/>
                      <a:pt x="9508" y="42144"/>
                    </a:cubicBezTo>
                    <a:lnTo>
                      <a:pt x="9477" y="42128"/>
                    </a:lnTo>
                    <a:cubicBezTo>
                      <a:pt x="9416" y="42083"/>
                      <a:pt x="9355" y="42052"/>
                      <a:pt x="9294" y="42022"/>
                    </a:cubicBezTo>
                    <a:cubicBezTo>
                      <a:pt x="9249" y="41991"/>
                      <a:pt x="9218" y="41976"/>
                      <a:pt x="9203" y="41961"/>
                    </a:cubicBezTo>
                    <a:cubicBezTo>
                      <a:pt x="9173" y="41945"/>
                      <a:pt x="9157" y="41930"/>
                      <a:pt x="9157" y="41915"/>
                    </a:cubicBezTo>
                    <a:cubicBezTo>
                      <a:pt x="9142" y="41900"/>
                      <a:pt x="9127" y="41885"/>
                      <a:pt x="9112" y="41869"/>
                    </a:cubicBezTo>
                    <a:cubicBezTo>
                      <a:pt x="9096" y="41854"/>
                      <a:pt x="9081" y="41824"/>
                      <a:pt x="9081" y="41808"/>
                    </a:cubicBezTo>
                    <a:lnTo>
                      <a:pt x="9066" y="41778"/>
                    </a:lnTo>
                    <a:cubicBezTo>
                      <a:pt x="9066" y="41778"/>
                      <a:pt x="9066" y="41778"/>
                      <a:pt x="9066" y="41763"/>
                    </a:cubicBezTo>
                    <a:cubicBezTo>
                      <a:pt x="9066" y="41763"/>
                      <a:pt x="9051" y="41747"/>
                      <a:pt x="9051" y="41732"/>
                    </a:cubicBezTo>
                    <a:cubicBezTo>
                      <a:pt x="9051" y="41717"/>
                      <a:pt x="9051" y="41717"/>
                      <a:pt x="9051" y="41702"/>
                    </a:cubicBezTo>
                    <a:lnTo>
                      <a:pt x="9051" y="41686"/>
                    </a:lnTo>
                    <a:cubicBezTo>
                      <a:pt x="9051" y="41686"/>
                      <a:pt x="9051" y="41671"/>
                      <a:pt x="9051" y="41671"/>
                    </a:cubicBezTo>
                    <a:lnTo>
                      <a:pt x="9051" y="41656"/>
                    </a:lnTo>
                    <a:cubicBezTo>
                      <a:pt x="9051" y="41656"/>
                      <a:pt x="9051" y="41641"/>
                      <a:pt x="9051" y="41641"/>
                    </a:cubicBezTo>
                    <a:cubicBezTo>
                      <a:pt x="9051" y="41626"/>
                      <a:pt x="9066" y="41626"/>
                      <a:pt x="9066" y="41610"/>
                    </a:cubicBezTo>
                    <a:cubicBezTo>
                      <a:pt x="9066" y="41595"/>
                      <a:pt x="9081" y="41595"/>
                      <a:pt x="9081" y="41580"/>
                    </a:cubicBezTo>
                    <a:cubicBezTo>
                      <a:pt x="9096" y="41565"/>
                      <a:pt x="9096" y="41549"/>
                      <a:pt x="9112" y="41534"/>
                    </a:cubicBezTo>
                    <a:cubicBezTo>
                      <a:pt x="9127" y="41519"/>
                      <a:pt x="9142" y="41504"/>
                      <a:pt x="9142" y="41504"/>
                    </a:cubicBezTo>
                    <a:cubicBezTo>
                      <a:pt x="9157" y="41488"/>
                      <a:pt x="9173" y="41473"/>
                      <a:pt x="9203" y="41458"/>
                    </a:cubicBezTo>
                    <a:cubicBezTo>
                      <a:pt x="9218" y="41443"/>
                      <a:pt x="9234" y="41427"/>
                      <a:pt x="9249" y="41427"/>
                    </a:cubicBezTo>
                    <a:cubicBezTo>
                      <a:pt x="9264" y="41412"/>
                      <a:pt x="9294" y="41412"/>
                      <a:pt x="9310" y="41397"/>
                    </a:cubicBezTo>
                    <a:cubicBezTo>
                      <a:pt x="9355" y="41382"/>
                      <a:pt x="9386" y="41367"/>
                      <a:pt x="9432" y="41351"/>
                    </a:cubicBezTo>
                    <a:cubicBezTo>
                      <a:pt x="9477" y="41336"/>
                      <a:pt x="9508" y="41336"/>
                      <a:pt x="9538" y="41321"/>
                    </a:cubicBezTo>
                    <a:cubicBezTo>
                      <a:pt x="9569" y="41306"/>
                      <a:pt x="9614" y="41306"/>
                      <a:pt x="9645" y="41290"/>
                    </a:cubicBezTo>
                    <a:cubicBezTo>
                      <a:pt x="9691" y="41275"/>
                      <a:pt x="9721" y="41260"/>
                      <a:pt x="9767" y="41245"/>
                    </a:cubicBezTo>
                    <a:cubicBezTo>
                      <a:pt x="9797" y="41229"/>
                      <a:pt x="9828" y="41214"/>
                      <a:pt x="9858" y="41199"/>
                    </a:cubicBezTo>
                    <a:cubicBezTo>
                      <a:pt x="9934" y="41168"/>
                      <a:pt x="9995" y="41123"/>
                      <a:pt x="10056" y="41077"/>
                    </a:cubicBezTo>
                    <a:lnTo>
                      <a:pt x="10087" y="41047"/>
                    </a:lnTo>
                    <a:cubicBezTo>
                      <a:pt x="10132" y="41016"/>
                      <a:pt x="10178" y="40970"/>
                      <a:pt x="10224" y="40940"/>
                    </a:cubicBezTo>
                    <a:cubicBezTo>
                      <a:pt x="10239" y="40925"/>
                      <a:pt x="10254" y="40925"/>
                      <a:pt x="10270" y="40909"/>
                    </a:cubicBezTo>
                    <a:cubicBezTo>
                      <a:pt x="10285" y="40894"/>
                      <a:pt x="10300" y="40894"/>
                      <a:pt x="10315" y="40894"/>
                    </a:cubicBezTo>
                    <a:cubicBezTo>
                      <a:pt x="10331" y="40879"/>
                      <a:pt x="10331" y="40879"/>
                      <a:pt x="10346" y="40879"/>
                    </a:cubicBezTo>
                    <a:cubicBezTo>
                      <a:pt x="10361" y="40879"/>
                      <a:pt x="10391" y="40864"/>
                      <a:pt x="10407" y="40864"/>
                    </a:cubicBezTo>
                    <a:close/>
                    <a:moveTo>
                      <a:pt x="14080" y="0"/>
                    </a:moveTo>
                    <a:cubicBezTo>
                      <a:pt x="13802" y="0"/>
                      <a:pt x="13560" y="209"/>
                      <a:pt x="13545" y="489"/>
                    </a:cubicBezTo>
                    <a:cubicBezTo>
                      <a:pt x="13530" y="717"/>
                      <a:pt x="13667" y="915"/>
                      <a:pt x="13865" y="1007"/>
                    </a:cubicBezTo>
                    <a:lnTo>
                      <a:pt x="13865" y="1022"/>
                    </a:lnTo>
                    <a:cubicBezTo>
                      <a:pt x="13850" y="1052"/>
                      <a:pt x="13850" y="1098"/>
                      <a:pt x="13850" y="1144"/>
                    </a:cubicBezTo>
                    <a:cubicBezTo>
                      <a:pt x="13835" y="1174"/>
                      <a:pt x="13835" y="1220"/>
                      <a:pt x="13835" y="1266"/>
                    </a:cubicBezTo>
                    <a:cubicBezTo>
                      <a:pt x="13835" y="1433"/>
                      <a:pt x="13820" y="1601"/>
                      <a:pt x="13820" y="1768"/>
                    </a:cubicBezTo>
                    <a:lnTo>
                      <a:pt x="13820" y="1814"/>
                    </a:lnTo>
                    <a:lnTo>
                      <a:pt x="13820" y="1906"/>
                    </a:lnTo>
                    <a:cubicBezTo>
                      <a:pt x="13820" y="1997"/>
                      <a:pt x="13820" y="2073"/>
                      <a:pt x="13804" y="2149"/>
                    </a:cubicBezTo>
                    <a:cubicBezTo>
                      <a:pt x="13804" y="2225"/>
                      <a:pt x="13789" y="2302"/>
                      <a:pt x="13789" y="2378"/>
                    </a:cubicBezTo>
                    <a:cubicBezTo>
                      <a:pt x="13789" y="2469"/>
                      <a:pt x="13774" y="2545"/>
                      <a:pt x="13774" y="2637"/>
                    </a:cubicBezTo>
                    <a:cubicBezTo>
                      <a:pt x="13774" y="2683"/>
                      <a:pt x="13759" y="2713"/>
                      <a:pt x="13759" y="2743"/>
                    </a:cubicBezTo>
                    <a:cubicBezTo>
                      <a:pt x="13743" y="2896"/>
                      <a:pt x="13713" y="3048"/>
                      <a:pt x="13682" y="3201"/>
                    </a:cubicBezTo>
                    <a:cubicBezTo>
                      <a:pt x="13667" y="3368"/>
                      <a:pt x="13637" y="3521"/>
                      <a:pt x="13622" y="3688"/>
                    </a:cubicBezTo>
                    <a:cubicBezTo>
                      <a:pt x="13591" y="3840"/>
                      <a:pt x="13576" y="4008"/>
                      <a:pt x="13545" y="4160"/>
                    </a:cubicBezTo>
                    <a:cubicBezTo>
                      <a:pt x="13530" y="4069"/>
                      <a:pt x="13530" y="3962"/>
                      <a:pt x="13515" y="3871"/>
                    </a:cubicBezTo>
                    <a:cubicBezTo>
                      <a:pt x="13515" y="3871"/>
                      <a:pt x="13515" y="3856"/>
                      <a:pt x="13515" y="3856"/>
                    </a:cubicBezTo>
                    <a:lnTo>
                      <a:pt x="13515" y="3840"/>
                    </a:lnTo>
                    <a:cubicBezTo>
                      <a:pt x="13515" y="3833"/>
                      <a:pt x="13515" y="3829"/>
                      <a:pt x="13513" y="3825"/>
                    </a:cubicBezTo>
                    <a:lnTo>
                      <a:pt x="13513" y="3825"/>
                    </a:lnTo>
                    <a:cubicBezTo>
                      <a:pt x="13514" y="3825"/>
                      <a:pt x="13514" y="3825"/>
                      <a:pt x="13515" y="3825"/>
                    </a:cubicBezTo>
                    <a:cubicBezTo>
                      <a:pt x="13500" y="3734"/>
                      <a:pt x="13484" y="3658"/>
                      <a:pt x="13454" y="3581"/>
                    </a:cubicBezTo>
                    <a:cubicBezTo>
                      <a:pt x="13469" y="3566"/>
                      <a:pt x="13484" y="3566"/>
                      <a:pt x="13484" y="3551"/>
                    </a:cubicBezTo>
                    <a:cubicBezTo>
                      <a:pt x="13515" y="3521"/>
                      <a:pt x="13500" y="3460"/>
                      <a:pt x="13469" y="3444"/>
                    </a:cubicBezTo>
                    <a:cubicBezTo>
                      <a:pt x="13454" y="3429"/>
                      <a:pt x="13439" y="3429"/>
                      <a:pt x="13423" y="3414"/>
                    </a:cubicBezTo>
                    <a:cubicBezTo>
                      <a:pt x="13423" y="3414"/>
                      <a:pt x="13408" y="3399"/>
                      <a:pt x="13408" y="3399"/>
                    </a:cubicBezTo>
                    <a:cubicBezTo>
                      <a:pt x="13393" y="3368"/>
                      <a:pt x="13393" y="3338"/>
                      <a:pt x="13378" y="3307"/>
                    </a:cubicBezTo>
                    <a:cubicBezTo>
                      <a:pt x="13347" y="3216"/>
                      <a:pt x="13317" y="3140"/>
                      <a:pt x="13286" y="3048"/>
                    </a:cubicBezTo>
                    <a:cubicBezTo>
                      <a:pt x="13271" y="3002"/>
                      <a:pt x="13271" y="2957"/>
                      <a:pt x="13256" y="2911"/>
                    </a:cubicBezTo>
                    <a:cubicBezTo>
                      <a:pt x="13256" y="2896"/>
                      <a:pt x="13256" y="2896"/>
                      <a:pt x="13256" y="2896"/>
                    </a:cubicBezTo>
                    <a:cubicBezTo>
                      <a:pt x="13241" y="2881"/>
                      <a:pt x="13241" y="2881"/>
                      <a:pt x="13241" y="2865"/>
                    </a:cubicBezTo>
                    <a:cubicBezTo>
                      <a:pt x="13241" y="2835"/>
                      <a:pt x="13241" y="2804"/>
                      <a:pt x="13241" y="2759"/>
                    </a:cubicBezTo>
                    <a:cubicBezTo>
                      <a:pt x="13225" y="2743"/>
                      <a:pt x="13225" y="2713"/>
                      <a:pt x="13225" y="2698"/>
                    </a:cubicBezTo>
                    <a:cubicBezTo>
                      <a:pt x="13225" y="2667"/>
                      <a:pt x="13225" y="2637"/>
                      <a:pt x="13225" y="2622"/>
                    </a:cubicBezTo>
                    <a:cubicBezTo>
                      <a:pt x="13225" y="2591"/>
                      <a:pt x="13225" y="2561"/>
                      <a:pt x="13225" y="2545"/>
                    </a:cubicBezTo>
                    <a:cubicBezTo>
                      <a:pt x="13225" y="2515"/>
                      <a:pt x="13225" y="2500"/>
                      <a:pt x="13225" y="2469"/>
                    </a:cubicBezTo>
                    <a:cubicBezTo>
                      <a:pt x="13225" y="2454"/>
                      <a:pt x="13225" y="2424"/>
                      <a:pt x="13225" y="2408"/>
                    </a:cubicBezTo>
                    <a:cubicBezTo>
                      <a:pt x="13241" y="2363"/>
                      <a:pt x="13241" y="2332"/>
                      <a:pt x="13241" y="2286"/>
                    </a:cubicBezTo>
                    <a:cubicBezTo>
                      <a:pt x="13256" y="2225"/>
                      <a:pt x="13271" y="2149"/>
                      <a:pt x="13271" y="2073"/>
                    </a:cubicBezTo>
                    <a:lnTo>
                      <a:pt x="13454" y="2073"/>
                    </a:lnTo>
                    <a:cubicBezTo>
                      <a:pt x="13698" y="2012"/>
                      <a:pt x="13850" y="1768"/>
                      <a:pt x="13820" y="1525"/>
                    </a:cubicBezTo>
                    <a:cubicBezTo>
                      <a:pt x="13804" y="1494"/>
                      <a:pt x="13804" y="1464"/>
                      <a:pt x="13804" y="1448"/>
                    </a:cubicBezTo>
                    <a:cubicBezTo>
                      <a:pt x="13759" y="1220"/>
                      <a:pt x="13545" y="1068"/>
                      <a:pt x="13317" y="1068"/>
                    </a:cubicBezTo>
                    <a:cubicBezTo>
                      <a:pt x="13088" y="1083"/>
                      <a:pt x="12905" y="1281"/>
                      <a:pt x="12890" y="1509"/>
                    </a:cubicBezTo>
                    <a:cubicBezTo>
                      <a:pt x="12890" y="1555"/>
                      <a:pt x="12890" y="1601"/>
                      <a:pt x="12890" y="1647"/>
                    </a:cubicBezTo>
                    <a:cubicBezTo>
                      <a:pt x="12890" y="1677"/>
                      <a:pt x="12905" y="1707"/>
                      <a:pt x="12905" y="1753"/>
                    </a:cubicBezTo>
                    <a:cubicBezTo>
                      <a:pt x="12905" y="1890"/>
                      <a:pt x="12905" y="2043"/>
                      <a:pt x="12936" y="2180"/>
                    </a:cubicBezTo>
                    <a:cubicBezTo>
                      <a:pt x="12951" y="2256"/>
                      <a:pt x="12966" y="2317"/>
                      <a:pt x="12982" y="2393"/>
                    </a:cubicBezTo>
                    <a:cubicBezTo>
                      <a:pt x="12997" y="2469"/>
                      <a:pt x="12997" y="2545"/>
                      <a:pt x="13012" y="2606"/>
                    </a:cubicBezTo>
                    <a:cubicBezTo>
                      <a:pt x="13043" y="2698"/>
                      <a:pt x="13058" y="2774"/>
                      <a:pt x="13073" y="2865"/>
                    </a:cubicBezTo>
                    <a:cubicBezTo>
                      <a:pt x="13103" y="2957"/>
                      <a:pt x="13119" y="3048"/>
                      <a:pt x="13134" y="3124"/>
                    </a:cubicBezTo>
                    <a:cubicBezTo>
                      <a:pt x="13149" y="3170"/>
                      <a:pt x="13164" y="3201"/>
                      <a:pt x="13164" y="3231"/>
                    </a:cubicBezTo>
                    <a:cubicBezTo>
                      <a:pt x="13103" y="3201"/>
                      <a:pt x="13043" y="3155"/>
                      <a:pt x="12982" y="3109"/>
                    </a:cubicBezTo>
                    <a:cubicBezTo>
                      <a:pt x="12905" y="3079"/>
                      <a:pt x="12844" y="3033"/>
                      <a:pt x="12768" y="2987"/>
                    </a:cubicBezTo>
                    <a:cubicBezTo>
                      <a:pt x="12875" y="2896"/>
                      <a:pt x="12936" y="2774"/>
                      <a:pt x="12951" y="2637"/>
                    </a:cubicBezTo>
                    <a:cubicBezTo>
                      <a:pt x="12966" y="2347"/>
                      <a:pt x="12753" y="2088"/>
                      <a:pt x="12464" y="2073"/>
                    </a:cubicBezTo>
                    <a:cubicBezTo>
                      <a:pt x="12454" y="2073"/>
                      <a:pt x="12444" y="2072"/>
                      <a:pt x="12434" y="2072"/>
                    </a:cubicBezTo>
                    <a:cubicBezTo>
                      <a:pt x="12158" y="2072"/>
                      <a:pt x="11930" y="2281"/>
                      <a:pt x="11915" y="2561"/>
                    </a:cubicBezTo>
                    <a:cubicBezTo>
                      <a:pt x="11885" y="2835"/>
                      <a:pt x="12113" y="3094"/>
                      <a:pt x="12387" y="3109"/>
                    </a:cubicBezTo>
                    <a:cubicBezTo>
                      <a:pt x="12404" y="3112"/>
                      <a:pt x="12421" y="3113"/>
                      <a:pt x="12438" y="3113"/>
                    </a:cubicBezTo>
                    <a:cubicBezTo>
                      <a:pt x="12512" y="3113"/>
                      <a:pt x="12584" y="3088"/>
                      <a:pt x="12646" y="3063"/>
                    </a:cubicBezTo>
                    <a:cubicBezTo>
                      <a:pt x="12677" y="3079"/>
                      <a:pt x="12707" y="3094"/>
                      <a:pt x="12738" y="3124"/>
                    </a:cubicBezTo>
                    <a:cubicBezTo>
                      <a:pt x="12768" y="3155"/>
                      <a:pt x="12799" y="3170"/>
                      <a:pt x="12844" y="3201"/>
                    </a:cubicBezTo>
                    <a:cubicBezTo>
                      <a:pt x="12966" y="3292"/>
                      <a:pt x="13103" y="3383"/>
                      <a:pt x="13241" y="3475"/>
                    </a:cubicBezTo>
                    <a:cubicBezTo>
                      <a:pt x="13256" y="3536"/>
                      <a:pt x="13271" y="3581"/>
                      <a:pt x="13286" y="3642"/>
                    </a:cubicBezTo>
                    <a:cubicBezTo>
                      <a:pt x="13317" y="3764"/>
                      <a:pt x="13347" y="3886"/>
                      <a:pt x="13362" y="3993"/>
                    </a:cubicBezTo>
                    <a:cubicBezTo>
                      <a:pt x="13378" y="4069"/>
                      <a:pt x="13393" y="4130"/>
                      <a:pt x="13408" y="4206"/>
                    </a:cubicBezTo>
                    <a:cubicBezTo>
                      <a:pt x="13408" y="4252"/>
                      <a:pt x="13423" y="4313"/>
                      <a:pt x="13423" y="4374"/>
                    </a:cubicBezTo>
                    <a:cubicBezTo>
                      <a:pt x="13423" y="4404"/>
                      <a:pt x="13439" y="4435"/>
                      <a:pt x="13439" y="4465"/>
                    </a:cubicBezTo>
                    <a:cubicBezTo>
                      <a:pt x="13439" y="4496"/>
                      <a:pt x="13423" y="4541"/>
                      <a:pt x="13423" y="4572"/>
                    </a:cubicBezTo>
                    <a:cubicBezTo>
                      <a:pt x="13423" y="4587"/>
                      <a:pt x="13423" y="4602"/>
                      <a:pt x="13423" y="4618"/>
                    </a:cubicBezTo>
                    <a:cubicBezTo>
                      <a:pt x="13408" y="4633"/>
                      <a:pt x="13408" y="4648"/>
                      <a:pt x="13423" y="4663"/>
                    </a:cubicBezTo>
                    <a:cubicBezTo>
                      <a:pt x="13378" y="4831"/>
                      <a:pt x="13347" y="4983"/>
                      <a:pt x="13317" y="5151"/>
                    </a:cubicBezTo>
                    <a:lnTo>
                      <a:pt x="13241" y="5654"/>
                    </a:lnTo>
                    <a:cubicBezTo>
                      <a:pt x="13241" y="5623"/>
                      <a:pt x="13225" y="5593"/>
                      <a:pt x="13210" y="5562"/>
                    </a:cubicBezTo>
                    <a:cubicBezTo>
                      <a:pt x="13180" y="5440"/>
                      <a:pt x="13149" y="5334"/>
                      <a:pt x="13119" y="5212"/>
                    </a:cubicBezTo>
                    <a:cubicBezTo>
                      <a:pt x="13073" y="5044"/>
                      <a:pt x="13027" y="4877"/>
                      <a:pt x="12966" y="4709"/>
                    </a:cubicBezTo>
                    <a:cubicBezTo>
                      <a:pt x="12951" y="4663"/>
                      <a:pt x="12936" y="4618"/>
                      <a:pt x="12921" y="4572"/>
                    </a:cubicBezTo>
                    <a:cubicBezTo>
                      <a:pt x="12905" y="4526"/>
                      <a:pt x="12890" y="4496"/>
                      <a:pt x="12875" y="4450"/>
                    </a:cubicBezTo>
                    <a:cubicBezTo>
                      <a:pt x="12860" y="4419"/>
                      <a:pt x="12860" y="4389"/>
                      <a:pt x="12844" y="4358"/>
                    </a:cubicBezTo>
                    <a:cubicBezTo>
                      <a:pt x="12844" y="4343"/>
                      <a:pt x="12829" y="4328"/>
                      <a:pt x="12829" y="4313"/>
                    </a:cubicBezTo>
                    <a:cubicBezTo>
                      <a:pt x="12829" y="4313"/>
                      <a:pt x="12829" y="4313"/>
                      <a:pt x="12829" y="4298"/>
                    </a:cubicBezTo>
                    <a:cubicBezTo>
                      <a:pt x="12844" y="4282"/>
                      <a:pt x="12860" y="4282"/>
                      <a:pt x="12860" y="4252"/>
                    </a:cubicBezTo>
                    <a:cubicBezTo>
                      <a:pt x="12875" y="4237"/>
                      <a:pt x="12875" y="4221"/>
                      <a:pt x="12875" y="4206"/>
                    </a:cubicBezTo>
                    <a:lnTo>
                      <a:pt x="12875" y="4191"/>
                    </a:lnTo>
                    <a:cubicBezTo>
                      <a:pt x="12875" y="4191"/>
                      <a:pt x="12875" y="4191"/>
                      <a:pt x="12890" y="4176"/>
                    </a:cubicBezTo>
                    <a:cubicBezTo>
                      <a:pt x="12890" y="4160"/>
                      <a:pt x="12890" y="4160"/>
                      <a:pt x="12890" y="4145"/>
                    </a:cubicBezTo>
                    <a:cubicBezTo>
                      <a:pt x="12890" y="4130"/>
                      <a:pt x="12890" y="4115"/>
                      <a:pt x="12890" y="4115"/>
                    </a:cubicBezTo>
                    <a:cubicBezTo>
                      <a:pt x="12890" y="4084"/>
                      <a:pt x="12890" y="4069"/>
                      <a:pt x="12875" y="4054"/>
                    </a:cubicBezTo>
                    <a:cubicBezTo>
                      <a:pt x="12860" y="4023"/>
                      <a:pt x="12844" y="4023"/>
                      <a:pt x="12829" y="4008"/>
                    </a:cubicBezTo>
                    <a:cubicBezTo>
                      <a:pt x="12799" y="3993"/>
                      <a:pt x="12768" y="3993"/>
                      <a:pt x="12738" y="3993"/>
                    </a:cubicBezTo>
                    <a:cubicBezTo>
                      <a:pt x="12692" y="4023"/>
                      <a:pt x="12662" y="4054"/>
                      <a:pt x="12646" y="4084"/>
                    </a:cubicBezTo>
                    <a:cubicBezTo>
                      <a:pt x="12631" y="4130"/>
                      <a:pt x="12616" y="4176"/>
                      <a:pt x="12631" y="4221"/>
                    </a:cubicBezTo>
                    <a:cubicBezTo>
                      <a:pt x="12631" y="4237"/>
                      <a:pt x="12631" y="4267"/>
                      <a:pt x="12646" y="4282"/>
                    </a:cubicBezTo>
                    <a:cubicBezTo>
                      <a:pt x="12646" y="4298"/>
                      <a:pt x="12662" y="4298"/>
                      <a:pt x="12677" y="4313"/>
                    </a:cubicBezTo>
                    <a:cubicBezTo>
                      <a:pt x="12677" y="4313"/>
                      <a:pt x="12692" y="4313"/>
                      <a:pt x="12692" y="4328"/>
                    </a:cubicBezTo>
                    <a:lnTo>
                      <a:pt x="12723" y="4328"/>
                    </a:lnTo>
                    <a:cubicBezTo>
                      <a:pt x="12738" y="4343"/>
                      <a:pt x="12738" y="4343"/>
                      <a:pt x="12738" y="4343"/>
                    </a:cubicBezTo>
                    <a:lnTo>
                      <a:pt x="12753" y="4343"/>
                    </a:lnTo>
                    <a:cubicBezTo>
                      <a:pt x="12768" y="4343"/>
                      <a:pt x="12784" y="4328"/>
                      <a:pt x="12784" y="4328"/>
                    </a:cubicBezTo>
                    <a:cubicBezTo>
                      <a:pt x="12784" y="4328"/>
                      <a:pt x="12784" y="4343"/>
                      <a:pt x="12784" y="4343"/>
                    </a:cubicBezTo>
                    <a:cubicBezTo>
                      <a:pt x="12799" y="4374"/>
                      <a:pt x="12814" y="4419"/>
                      <a:pt x="12814" y="4465"/>
                    </a:cubicBezTo>
                    <a:cubicBezTo>
                      <a:pt x="12829" y="4511"/>
                      <a:pt x="12844" y="4557"/>
                      <a:pt x="12860" y="4587"/>
                    </a:cubicBezTo>
                    <a:cubicBezTo>
                      <a:pt x="12875" y="4663"/>
                      <a:pt x="12890" y="4739"/>
                      <a:pt x="12905" y="4816"/>
                    </a:cubicBezTo>
                    <a:cubicBezTo>
                      <a:pt x="12936" y="4892"/>
                      <a:pt x="12951" y="4968"/>
                      <a:pt x="12966" y="5044"/>
                    </a:cubicBezTo>
                    <a:cubicBezTo>
                      <a:pt x="12997" y="5136"/>
                      <a:pt x="13012" y="5212"/>
                      <a:pt x="13027" y="5303"/>
                    </a:cubicBezTo>
                    <a:lnTo>
                      <a:pt x="13027" y="5288"/>
                    </a:lnTo>
                    <a:cubicBezTo>
                      <a:pt x="13058" y="5410"/>
                      <a:pt x="13088" y="5516"/>
                      <a:pt x="13134" y="5623"/>
                    </a:cubicBezTo>
                    <a:cubicBezTo>
                      <a:pt x="13149" y="5669"/>
                      <a:pt x="13164" y="5730"/>
                      <a:pt x="13180" y="5775"/>
                    </a:cubicBezTo>
                    <a:cubicBezTo>
                      <a:pt x="13180" y="5806"/>
                      <a:pt x="13195" y="5821"/>
                      <a:pt x="13195" y="5852"/>
                    </a:cubicBezTo>
                    <a:cubicBezTo>
                      <a:pt x="13195" y="5867"/>
                      <a:pt x="13210" y="5867"/>
                      <a:pt x="13210" y="5882"/>
                    </a:cubicBezTo>
                    <a:cubicBezTo>
                      <a:pt x="13164" y="6141"/>
                      <a:pt x="13103" y="6415"/>
                      <a:pt x="13073" y="6690"/>
                    </a:cubicBezTo>
                    <a:cubicBezTo>
                      <a:pt x="13043" y="6872"/>
                      <a:pt x="13027" y="7055"/>
                      <a:pt x="13012" y="7223"/>
                    </a:cubicBezTo>
                    <a:cubicBezTo>
                      <a:pt x="12997" y="7406"/>
                      <a:pt x="12982" y="7589"/>
                      <a:pt x="12966" y="7771"/>
                    </a:cubicBezTo>
                    <a:cubicBezTo>
                      <a:pt x="12951" y="7939"/>
                      <a:pt x="12936" y="8107"/>
                      <a:pt x="12936" y="8274"/>
                    </a:cubicBezTo>
                    <a:cubicBezTo>
                      <a:pt x="12921" y="8457"/>
                      <a:pt x="12921" y="8625"/>
                      <a:pt x="12921" y="8807"/>
                    </a:cubicBezTo>
                    <a:cubicBezTo>
                      <a:pt x="12921" y="8873"/>
                      <a:pt x="12921" y="8939"/>
                      <a:pt x="12921" y="9005"/>
                    </a:cubicBezTo>
                    <a:cubicBezTo>
                      <a:pt x="12905" y="8914"/>
                      <a:pt x="12890" y="8838"/>
                      <a:pt x="12860" y="8746"/>
                    </a:cubicBezTo>
                    <a:cubicBezTo>
                      <a:pt x="12844" y="8655"/>
                      <a:pt x="12829" y="8564"/>
                      <a:pt x="12799" y="8472"/>
                    </a:cubicBezTo>
                    <a:cubicBezTo>
                      <a:pt x="12768" y="8381"/>
                      <a:pt x="12753" y="8305"/>
                      <a:pt x="12723" y="8213"/>
                    </a:cubicBezTo>
                    <a:cubicBezTo>
                      <a:pt x="12723" y="8198"/>
                      <a:pt x="12723" y="8183"/>
                      <a:pt x="12707" y="8167"/>
                    </a:cubicBezTo>
                    <a:cubicBezTo>
                      <a:pt x="12707" y="8107"/>
                      <a:pt x="12707" y="8030"/>
                      <a:pt x="12707" y="7954"/>
                    </a:cubicBezTo>
                    <a:cubicBezTo>
                      <a:pt x="12707" y="7878"/>
                      <a:pt x="12692" y="7787"/>
                      <a:pt x="12692" y="7710"/>
                    </a:cubicBezTo>
                    <a:cubicBezTo>
                      <a:pt x="12692" y="7528"/>
                      <a:pt x="12677" y="7345"/>
                      <a:pt x="12677" y="7162"/>
                    </a:cubicBezTo>
                    <a:cubicBezTo>
                      <a:pt x="12677" y="7147"/>
                      <a:pt x="12662" y="7131"/>
                      <a:pt x="12662" y="7131"/>
                    </a:cubicBezTo>
                    <a:cubicBezTo>
                      <a:pt x="12646" y="7131"/>
                      <a:pt x="12631" y="7131"/>
                      <a:pt x="12631" y="7147"/>
                    </a:cubicBezTo>
                    <a:cubicBezTo>
                      <a:pt x="12616" y="7147"/>
                      <a:pt x="12616" y="7147"/>
                      <a:pt x="12616" y="7162"/>
                    </a:cubicBezTo>
                    <a:cubicBezTo>
                      <a:pt x="12616" y="7162"/>
                      <a:pt x="12616" y="7177"/>
                      <a:pt x="12616" y="7177"/>
                    </a:cubicBezTo>
                    <a:cubicBezTo>
                      <a:pt x="12616" y="7269"/>
                      <a:pt x="12616" y="7360"/>
                      <a:pt x="12601" y="7451"/>
                    </a:cubicBezTo>
                    <a:cubicBezTo>
                      <a:pt x="12601" y="7482"/>
                      <a:pt x="12601" y="7528"/>
                      <a:pt x="12601" y="7573"/>
                    </a:cubicBezTo>
                    <a:cubicBezTo>
                      <a:pt x="12601" y="7619"/>
                      <a:pt x="12601" y="7665"/>
                      <a:pt x="12601" y="7710"/>
                    </a:cubicBezTo>
                    <a:cubicBezTo>
                      <a:pt x="12601" y="7756"/>
                      <a:pt x="12601" y="7787"/>
                      <a:pt x="12601" y="7832"/>
                    </a:cubicBezTo>
                    <a:cubicBezTo>
                      <a:pt x="12585" y="7787"/>
                      <a:pt x="12570" y="7756"/>
                      <a:pt x="12555" y="7710"/>
                    </a:cubicBezTo>
                    <a:cubicBezTo>
                      <a:pt x="12525" y="7619"/>
                      <a:pt x="12479" y="7543"/>
                      <a:pt x="12448" y="7467"/>
                    </a:cubicBezTo>
                    <a:cubicBezTo>
                      <a:pt x="12433" y="7406"/>
                      <a:pt x="12403" y="7345"/>
                      <a:pt x="12387" y="7284"/>
                    </a:cubicBezTo>
                    <a:cubicBezTo>
                      <a:pt x="12387" y="7238"/>
                      <a:pt x="12387" y="7208"/>
                      <a:pt x="12387" y="7162"/>
                    </a:cubicBezTo>
                    <a:cubicBezTo>
                      <a:pt x="12372" y="7147"/>
                      <a:pt x="12372" y="7116"/>
                      <a:pt x="12372" y="7101"/>
                    </a:cubicBezTo>
                    <a:cubicBezTo>
                      <a:pt x="12372" y="7070"/>
                      <a:pt x="12372" y="7040"/>
                      <a:pt x="12372" y="7010"/>
                    </a:cubicBezTo>
                    <a:cubicBezTo>
                      <a:pt x="12372" y="6979"/>
                      <a:pt x="12372" y="6949"/>
                      <a:pt x="12387" y="6903"/>
                    </a:cubicBezTo>
                    <a:cubicBezTo>
                      <a:pt x="12387" y="6888"/>
                      <a:pt x="12387" y="6857"/>
                      <a:pt x="12387" y="6827"/>
                    </a:cubicBezTo>
                    <a:cubicBezTo>
                      <a:pt x="12403" y="6781"/>
                      <a:pt x="12403" y="6751"/>
                      <a:pt x="12403" y="6705"/>
                    </a:cubicBezTo>
                    <a:cubicBezTo>
                      <a:pt x="12418" y="6629"/>
                      <a:pt x="12433" y="6552"/>
                      <a:pt x="12448" y="6461"/>
                    </a:cubicBezTo>
                    <a:cubicBezTo>
                      <a:pt x="12448" y="6385"/>
                      <a:pt x="12464" y="6293"/>
                      <a:pt x="12479" y="6217"/>
                    </a:cubicBezTo>
                    <a:cubicBezTo>
                      <a:pt x="12494" y="6156"/>
                      <a:pt x="12494" y="6111"/>
                      <a:pt x="12509" y="6050"/>
                    </a:cubicBezTo>
                    <a:lnTo>
                      <a:pt x="12555" y="6050"/>
                    </a:lnTo>
                    <a:cubicBezTo>
                      <a:pt x="12565" y="6050"/>
                      <a:pt x="12574" y="6051"/>
                      <a:pt x="12584" y="6051"/>
                    </a:cubicBezTo>
                    <a:cubicBezTo>
                      <a:pt x="12800" y="6051"/>
                      <a:pt x="12982" y="5888"/>
                      <a:pt x="12997" y="5669"/>
                    </a:cubicBezTo>
                    <a:cubicBezTo>
                      <a:pt x="13012" y="5455"/>
                      <a:pt x="12844" y="5242"/>
                      <a:pt x="12616" y="5227"/>
                    </a:cubicBezTo>
                    <a:cubicBezTo>
                      <a:pt x="12494" y="5227"/>
                      <a:pt x="12387" y="5273"/>
                      <a:pt x="12311" y="5349"/>
                    </a:cubicBezTo>
                    <a:cubicBezTo>
                      <a:pt x="12311" y="5318"/>
                      <a:pt x="12326" y="5303"/>
                      <a:pt x="12326" y="5273"/>
                    </a:cubicBezTo>
                    <a:cubicBezTo>
                      <a:pt x="12342" y="5029"/>
                      <a:pt x="12144" y="4800"/>
                      <a:pt x="11900" y="4785"/>
                    </a:cubicBezTo>
                    <a:cubicBezTo>
                      <a:pt x="11890" y="4785"/>
                      <a:pt x="11881" y="4784"/>
                      <a:pt x="11872" y="4784"/>
                    </a:cubicBezTo>
                    <a:cubicBezTo>
                      <a:pt x="11626" y="4784"/>
                      <a:pt x="11427" y="4977"/>
                      <a:pt x="11412" y="5212"/>
                    </a:cubicBezTo>
                    <a:cubicBezTo>
                      <a:pt x="11397" y="5455"/>
                      <a:pt x="11580" y="5699"/>
                      <a:pt x="11839" y="5699"/>
                    </a:cubicBezTo>
                    <a:lnTo>
                      <a:pt x="11930" y="5699"/>
                    </a:lnTo>
                    <a:cubicBezTo>
                      <a:pt x="11930" y="5806"/>
                      <a:pt x="11946" y="5928"/>
                      <a:pt x="11961" y="6034"/>
                    </a:cubicBezTo>
                    <a:cubicBezTo>
                      <a:pt x="11961" y="6126"/>
                      <a:pt x="11976" y="6202"/>
                      <a:pt x="11991" y="6293"/>
                    </a:cubicBezTo>
                    <a:cubicBezTo>
                      <a:pt x="12006" y="6324"/>
                      <a:pt x="12006" y="6354"/>
                      <a:pt x="12022" y="6400"/>
                    </a:cubicBezTo>
                    <a:lnTo>
                      <a:pt x="11976" y="6354"/>
                    </a:lnTo>
                    <a:cubicBezTo>
                      <a:pt x="11930" y="6324"/>
                      <a:pt x="11900" y="6278"/>
                      <a:pt x="11854" y="6248"/>
                    </a:cubicBezTo>
                    <a:lnTo>
                      <a:pt x="11854" y="6233"/>
                    </a:lnTo>
                    <a:cubicBezTo>
                      <a:pt x="11824" y="6217"/>
                      <a:pt x="11808" y="6202"/>
                      <a:pt x="11793" y="6172"/>
                    </a:cubicBezTo>
                    <a:lnTo>
                      <a:pt x="11778" y="6172"/>
                    </a:lnTo>
                    <a:lnTo>
                      <a:pt x="11778" y="6156"/>
                    </a:lnTo>
                    <a:lnTo>
                      <a:pt x="11763" y="6156"/>
                    </a:lnTo>
                    <a:cubicBezTo>
                      <a:pt x="11747" y="6141"/>
                      <a:pt x="11732" y="6111"/>
                      <a:pt x="11717" y="6095"/>
                    </a:cubicBezTo>
                    <a:cubicBezTo>
                      <a:pt x="11687" y="6080"/>
                      <a:pt x="11671" y="6050"/>
                      <a:pt x="11656" y="6034"/>
                    </a:cubicBezTo>
                    <a:cubicBezTo>
                      <a:pt x="11656" y="6019"/>
                      <a:pt x="11641" y="6004"/>
                      <a:pt x="11641" y="6004"/>
                    </a:cubicBezTo>
                    <a:cubicBezTo>
                      <a:pt x="11641" y="5989"/>
                      <a:pt x="11641" y="5989"/>
                      <a:pt x="11626" y="5989"/>
                    </a:cubicBezTo>
                    <a:cubicBezTo>
                      <a:pt x="11641" y="5989"/>
                      <a:pt x="11641" y="5973"/>
                      <a:pt x="11626" y="5973"/>
                    </a:cubicBezTo>
                    <a:cubicBezTo>
                      <a:pt x="11626" y="5956"/>
                      <a:pt x="11615" y="5948"/>
                      <a:pt x="11603" y="5948"/>
                    </a:cubicBezTo>
                    <a:cubicBezTo>
                      <a:pt x="11595" y="5948"/>
                      <a:pt x="11586" y="5952"/>
                      <a:pt x="11580" y="5958"/>
                    </a:cubicBezTo>
                    <a:cubicBezTo>
                      <a:pt x="11565" y="5989"/>
                      <a:pt x="11580" y="6004"/>
                      <a:pt x="11595" y="6019"/>
                    </a:cubicBezTo>
                    <a:cubicBezTo>
                      <a:pt x="11595" y="6034"/>
                      <a:pt x="11610" y="6050"/>
                      <a:pt x="11610" y="6065"/>
                    </a:cubicBezTo>
                    <a:cubicBezTo>
                      <a:pt x="11626" y="6080"/>
                      <a:pt x="11626" y="6080"/>
                      <a:pt x="11641" y="6095"/>
                    </a:cubicBezTo>
                    <a:cubicBezTo>
                      <a:pt x="11656" y="6126"/>
                      <a:pt x="11671" y="6141"/>
                      <a:pt x="11687" y="6172"/>
                    </a:cubicBezTo>
                    <a:cubicBezTo>
                      <a:pt x="11732" y="6217"/>
                      <a:pt x="11763" y="6263"/>
                      <a:pt x="11793" y="6309"/>
                    </a:cubicBezTo>
                    <a:cubicBezTo>
                      <a:pt x="11839" y="6339"/>
                      <a:pt x="11869" y="6385"/>
                      <a:pt x="11900" y="6415"/>
                    </a:cubicBezTo>
                    <a:cubicBezTo>
                      <a:pt x="11915" y="6431"/>
                      <a:pt x="11930" y="6461"/>
                      <a:pt x="11946" y="6476"/>
                    </a:cubicBezTo>
                    <a:cubicBezTo>
                      <a:pt x="11961" y="6492"/>
                      <a:pt x="11991" y="6522"/>
                      <a:pt x="12006" y="6537"/>
                    </a:cubicBezTo>
                    <a:cubicBezTo>
                      <a:pt x="12022" y="6568"/>
                      <a:pt x="12037" y="6583"/>
                      <a:pt x="12052" y="6598"/>
                    </a:cubicBezTo>
                    <a:cubicBezTo>
                      <a:pt x="12067" y="6674"/>
                      <a:pt x="12067" y="6751"/>
                      <a:pt x="12083" y="6811"/>
                    </a:cubicBezTo>
                    <a:cubicBezTo>
                      <a:pt x="12098" y="6903"/>
                      <a:pt x="12113" y="6979"/>
                      <a:pt x="12128" y="7070"/>
                    </a:cubicBezTo>
                    <a:cubicBezTo>
                      <a:pt x="12159" y="7162"/>
                      <a:pt x="12174" y="7238"/>
                      <a:pt x="12205" y="7329"/>
                    </a:cubicBezTo>
                    <a:cubicBezTo>
                      <a:pt x="12205" y="7329"/>
                      <a:pt x="12205" y="7345"/>
                      <a:pt x="12205" y="7345"/>
                    </a:cubicBezTo>
                    <a:cubicBezTo>
                      <a:pt x="12220" y="7360"/>
                      <a:pt x="12220" y="7375"/>
                      <a:pt x="12220" y="7390"/>
                    </a:cubicBezTo>
                    <a:cubicBezTo>
                      <a:pt x="12266" y="7558"/>
                      <a:pt x="12326" y="7710"/>
                      <a:pt x="12372" y="7878"/>
                    </a:cubicBezTo>
                    <a:cubicBezTo>
                      <a:pt x="12403" y="7954"/>
                      <a:pt x="12433" y="8046"/>
                      <a:pt x="12464" y="8122"/>
                    </a:cubicBezTo>
                    <a:cubicBezTo>
                      <a:pt x="12494" y="8198"/>
                      <a:pt x="12525" y="8289"/>
                      <a:pt x="12555" y="8381"/>
                    </a:cubicBezTo>
                    <a:cubicBezTo>
                      <a:pt x="12616" y="8548"/>
                      <a:pt x="12677" y="8716"/>
                      <a:pt x="12738" y="8884"/>
                    </a:cubicBezTo>
                    <a:cubicBezTo>
                      <a:pt x="12768" y="8960"/>
                      <a:pt x="12814" y="9051"/>
                      <a:pt x="12844" y="9127"/>
                    </a:cubicBezTo>
                    <a:cubicBezTo>
                      <a:pt x="12875" y="9173"/>
                      <a:pt x="12890" y="9219"/>
                      <a:pt x="12905" y="9249"/>
                    </a:cubicBezTo>
                    <a:cubicBezTo>
                      <a:pt x="12905" y="9264"/>
                      <a:pt x="12905" y="9264"/>
                      <a:pt x="12905" y="9264"/>
                    </a:cubicBezTo>
                    <a:cubicBezTo>
                      <a:pt x="12905" y="9280"/>
                      <a:pt x="12905" y="9310"/>
                      <a:pt x="12905" y="9341"/>
                    </a:cubicBezTo>
                    <a:cubicBezTo>
                      <a:pt x="12890" y="9341"/>
                      <a:pt x="12890" y="9356"/>
                      <a:pt x="12905" y="9371"/>
                    </a:cubicBezTo>
                    <a:cubicBezTo>
                      <a:pt x="12905" y="9447"/>
                      <a:pt x="12905" y="9508"/>
                      <a:pt x="12890" y="9569"/>
                    </a:cubicBezTo>
                    <a:cubicBezTo>
                      <a:pt x="12890" y="9782"/>
                      <a:pt x="12890" y="9996"/>
                      <a:pt x="12890" y="10209"/>
                    </a:cubicBezTo>
                    <a:cubicBezTo>
                      <a:pt x="12890" y="10224"/>
                      <a:pt x="12890" y="10240"/>
                      <a:pt x="12890" y="10255"/>
                    </a:cubicBezTo>
                    <a:cubicBezTo>
                      <a:pt x="12860" y="10346"/>
                      <a:pt x="12844" y="10438"/>
                      <a:pt x="12844" y="10529"/>
                    </a:cubicBezTo>
                    <a:cubicBezTo>
                      <a:pt x="12829" y="10575"/>
                      <a:pt x="12829" y="10636"/>
                      <a:pt x="12814" y="10697"/>
                    </a:cubicBezTo>
                    <a:cubicBezTo>
                      <a:pt x="12768" y="10590"/>
                      <a:pt x="12723" y="10483"/>
                      <a:pt x="12677" y="10377"/>
                    </a:cubicBezTo>
                    <a:cubicBezTo>
                      <a:pt x="12601" y="10224"/>
                      <a:pt x="12540" y="10057"/>
                      <a:pt x="12448" y="9889"/>
                    </a:cubicBezTo>
                    <a:cubicBezTo>
                      <a:pt x="12418" y="9798"/>
                      <a:pt x="12372" y="9706"/>
                      <a:pt x="12326" y="9630"/>
                    </a:cubicBezTo>
                    <a:cubicBezTo>
                      <a:pt x="12281" y="9554"/>
                      <a:pt x="12250" y="9478"/>
                      <a:pt x="12205" y="9402"/>
                    </a:cubicBezTo>
                    <a:cubicBezTo>
                      <a:pt x="12113" y="9234"/>
                      <a:pt x="12022" y="9082"/>
                      <a:pt x="11930" y="8914"/>
                    </a:cubicBezTo>
                    <a:cubicBezTo>
                      <a:pt x="11915" y="8899"/>
                      <a:pt x="11915" y="8868"/>
                      <a:pt x="11915" y="8838"/>
                    </a:cubicBezTo>
                    <a:lnTo>
                      <a:pt x="11885" y="8640"/>
                    </a:lnTo>
                    <a:cubicBezTo>
                      <a:pt x="11885" y="8609"/>
                      <a:pt x="11869" y="8579"/>
                      <a:pt x="11869" y="8548"/>
                    </a:cubicBezTo>
                    <a:cubicBezTo>
                      <a:pt x="11869" y="8487"/>
                      <a:pt x="11854" y="8426"/>
                      <a:pt x="11854" y="8381"/>
                    </a:cubicBezTo>
                    <a:cubicBezTo>
                      <a:pt x="11839" y="8335"/>
                      <a:pt x="11839" y="8274"/>
                      <a:pt x="11824" y="8228"/>
                    </a:cubicBezTo>
                    <a:cubicBezTo>
                      <a:pt x="11824" y="8152"/>
                      <a:pt x="11808" y="8076"/>
                      <a:pt x="11793" y="8000"/>
                    </a:cubicBezTo>
                    <a:cubicBezTo>
                      <a:pt x="11793" y="7985"/>
                      <a:pt x="11793" y="7985"/>
                      <a:pt x="11793" y="7985"/>
                    </a:cubicBezTo>
                    <a:cubicBezTo>
                      <a:pt x="11793" y="7969"/>
                      <a:pt x="11793" y="7969"/>
                      <a:pt x="11793" y="7954"/>
                    </a:cubicBezTo>
                    <a:cubicBezTo>
                      <a:pt x="11793" y="7939"/>
                      <a:pt x="11793" y="7939"/>
                      <a:pt x="11793" y="7939"/>
                    </a:cubicBezTo>
                    <a:lnTo>
                      <a:pt x="11793" y="7893"/>
                    </a:lnTo>
                    <a:cubicBezTo>
                      <a:pt x="11778" y="7817"/>
                      <a:pt x="11763" y="7756"/>
                      <a:pt x="11747" y="7680"/>
                    </a:cubicBezTo>
                    <a:cubicBezTo>
                      <a:pt x="11732" y="7604"/>
                      <a:pt x="11717" y="7528"/>
                      <a:pt x="11702" y="7467"/>
                    </a:cubicBezTo>
                    <a:cubicBezTo>
                      <a:pt x="11778" y="7451"/>
                      <a:pt x="11839" y="7375"/>
                      <a:pt x="11854" y="7284"/>
                    </a:cubicBezTo>
                    <a:cubicBezTo>
                      <a:pt x="11854" y="7177"/>
                      <a:pt x="11778" y="7086"/>
                      <a:pt x="11671" y="7086"/>
                    </a:cubicBezTo>
                    <a:lnTo>
                      <a:pt x="11595" y="7086"/>
                    </a:lnTo>
                    <a:cubicBezTo>
                      <a:pt x="11519" y="7116"/>
                      <a:pt x="11473" y="7177"/>
                      <a:pt x="11458" y="7253"/>
                    </a:cubicBezTo>
                    <a:cubicBezTo>
                      <a:pt x="11458" y="7360"/>
                      <a:pt x="11519" y="7436"/>
                      <a:pt x="11610" y="7451"/>
                    </a:cubicBezTo>
                    <a:cubicBezTo>
                      <a:pt x="11610" y="7482"/>
                      <a:pt x="11610" y="7512"/>
                      <a:pt x="11610" y="7528"/>
                    </a:cubicBezTo>
                    <a:cubicBezTo>
                      <a:pt x="11641" y="7680"/>
                      <a:pt x="11656" y="7832"/>
                      <a:pt x="11687" y="7985"/>
                    </a:cubicBezTo>
                    <a:cubicBezTo>
                      <a:pt x="11702" y="8076"/>
                      <a:pt x="11717" y="8152"/>
                      <a:pt x="11732" y="8244"/>
                    </a:cubicBezTo>
                    <a:cubicBezTo>
                      <a:pt x="11732" y="8335"/>
                      <a:pt x="11747" y="8426"/>
                      <a:pt x="11763" y="8518"/>
                    </a:cubicBezTo>
                    <a:cubicBezTo>
                      <a:pt x="11778" y="8579"/>
                      <a:pt x="11793" y="8655"/>
                      <a:pt x="11808" y="8731"/>
                    </a:cubicBezTo>
                    <a:cubicBezTo>
                      <a:pt x="11793" y="8716"/>
                      <a:pt x="11793" y="8701"/>
                      <a:pt x="11778" y="8685"/>
                    </a:cubicBezTo>
                    <a:cubicBezTo>
                      <a:pt x="11732" y="8609"/>
                      <a:pt x="11671" y="8533"/>
                      <a:pt x="11626" y="8457"/>
                    </a:cubicBezTo>
                    <a:cubicBezTo>
                      <a:pt x="11565" y="8396"/>
                      <a:pt x="11519" y="8320"/>
                      <a:pt x="11458" y="8244"/>
                    </a:cubicBezTo>
                    <a:cubicBezTo>
                      <a:pt x="11412" y="8167"/>
                      <a:pt x="11367" y="8091"/>
                      <a:pt x="11321" y="8015"/>
                    </a:cubicBezTo>
                    <a:cubicBezTo>
                      <a:pt x="11290" y="7985"/>
                      <a:pt x="11275" y="7939"/>
                      <a:pt x="11245" y="7893"/>
                    </a:cubicBezTo>
                    <a:cubicBezTo>
                      <a:pt x="11229" y="7863"/>
                      <a:pt x="11199" y="7817"/>
                      <a:pt x="11184" y="7771"/>
                    </a:cubicBezTo>
                    <a:cubicBezTo>
                      <a:pt x="11153" y="7695"/>
                      <a:pt x="11108" y="7604"/>
                      <a:pt x="11077" y="7528"/>
                    </a:cubicBezTo>
                    <a:cubicBezTo>
                      <a:pt x="11047" y="7451"/>
                      <a:pt x="11016" y="7375"/>
                      <a:pt x="10970" y="7284"/>
                    </a:cubicBezTo>
                    <a:cubicBezTo>
                      <a:pt x="10940" y="7208"/>
                      <a:pt x="10894" y="7131"/>
                      <a:pt x="10864" y="7055"/>
                    </a:cubicBezTo>
                    <a:cubicBezTo>
                      <a:pt x="10849" y="7025"/>
                      <a:pt x="10833" y="7010"/>
                      <a:pt x="10818" y="6979"/>
                    </a:cubicBezTo>
                    <a:cubicBezTo>
                      <a:pt x="10894" y="6933"/>
                      <a:pt x="10940" y="6872"/>
                      <a:pt x="10940" y="6796"/>
                    </a:cubicBezTo>
                    <a:cubicBezTo>
                      <a:pt x="10955" y="6659"/>
                      <a:pt x="10849" y="6537"/>
                      <a:pt x="10711" y="6537"/>
                    </a:cubicBezTo>
                    <a:cubicBezTo>
                      <a:pt x="10590" y="6537"/>
                      <a:pt x="10468" y="6629"/>
                      <a:pt x="10468" y="6766"/>
                    </a:cubicBezTo>
                    <a:cubicBezTo>
                      <a:pt x="10452" y="6888"/>
                      <a:pt x="10559" y="7010"/>
                      <a:pt x="10681" y="7010"/>
                    </a:cubicBezTo>
                    <a:cubicBezTo>
                      <a:pt x="10691" y="7015"/>
                      <a:pt x="10701" y="7016"/>
                      <a:pt x="10711" y="7016"/>
                    </a:cubicBezTo>
                    <a:cubicBezTo>
                      <a:pt x="10732" y="7016"/>
                      <a:pt x="10752" y="7010"/>
                      <a:pt x="10772" y="7010"/>
                    </a:cubicBezTo>
                    <a:cubicBezTo>
                      <a:pt x="10772" y="7025"/>
                      <a:pt x="10772" y="7025"/>
                      <a:pt x="10772" y="7040"/>
                    </a:cubicBezTo>
                    <a:cubicBezTo>
                      <a:pt x="10803" y="7131"/>
                      <a:pt x="10833" y="7208"/>
                      <a:pt x="10864" y="7299"/>
                    </a:cubicBezTo>
                    <a:cubicBezTo>
                      <a:pt x="10910" y="7375"/>
                      <a:pt x="10940" y="7451"/>
                      <a:pt x="10986" y="7543"/>
                    </a:cubicBezTo>
                    <a:cubicBezTo>
                      <a:pt x="11062" y="7695"/>
                      <a:pt x="11123" y="7863"/>
                      <a:pt x="11214" y="8015"/>
                    </a:cubicBezTo>
                    <a:cubicBezTo>
                      <a:pt x="11260" y="8091"/>
                      <a:pt x="11306" y="8167"/>
                      <a:pt x="11351" y="8244"/>
                    </a:cubicBezTo>
                    <a:cubicBezTo>
                      <a:pt x="11412" y="8320"/>
                      <a:pt x="11458" y="8381"/>
                      <a:pt x="11504" y="8457"/>
                    </a:cubicBezTo>
                    <a:cubicBezTo>
                      <a:pt x="11549" y="8533"/>
                      <a:pt x="11610" y="8594"/>
                      <a:pt x="11656" y="8670"/>
                    </a:cubicBezTo>
                    <a:cubicBezTo>
                      <a:pt x="11641" y="8655"/>
                      <a:pt x="11626" y="8655"/>
                      <a:pt x="11610" y="8640"/>
                    </a:cubicBezTo>
                    <a:cubicBezTo>
                      <a:pt x="11595" y="8625"/>
                      <a:pt x="11565" y="8609"/>
                      <a:pt x="11549" y="8609"/>
                    </a:cubicBezTo>
                    <a:cubicBezTo>
                      <a:pt x="11534" y="8594"/>
                      <a:pt x="11519" y="8579"/>
                      <a:pt x="11488" y="8579"/>
                    </a:cubicBezTo>
                    <a:cubicBezTo>
                      <a:pt x="11458" y="8548"/>
                      <a:pt x="11412" y="8533"/>
                      <a:pt x="11382" y="8518"/>
                    </a:cubicBezTo>
                    <a:cubicBezTo>
                      <a:pt x="11336" y="8503"/>
                      <a:pt x="11290" y="8487"/>
                      <a:pt x="11260" y="8472"/>
                    </a:cubicBezTo>
                    <a:cubicBezTo>
                      <a:pt x="11214" y="8442"/>
                      <a:pt x="11169" y="8426"/>
                      <a:pt x="11138" y="8411"/>
                    </a:cubicBezTo>
                    <a:cubicBezTo>
                      <a:pt x="11047" y="8381"/>
                      <a:pt x="10970" y="8335"/>
                      <a:pt x="10879" y="8305"/>
                    </a:cubicBezTo>
                    <a:cubicBezTo>
                      <a:pt x="10864" y="8289"/>
                      <a:pt x="10833" y="8289"/>
                      <a:pt x="10818" y="8274"/>
                    </a:cubicBezTo>
                    <a:cubicBezTo>
                      <a:pt x="10803" y="8274"/>
                      <a:pt x="10772" y="8259"/>
                      <a:pt x="10757" y="8259"/>
                    </a:cubicBezTo>
                    <a:cubicBezTo>
                      <a:pt x="10711" y="8244"/>
                      <a:pt x="10681" y="8228"/>
                      <a:pt x="10635" y="8213"/>
                    </a:cubicBezTo>
                    <a:cubicBezTo>
                      <a:pt x="10590" y="8183"/>
                      <a:pt x="10529" y="8167"/>
                      <a:pt x="10483" y="8137"/>
                    </a:cubicBezTo>
                    <a:cubicBezTo>
                      <a:pt x="10498" y="8107"/>
                      <a:pt x="10513" y="8061"/>
                      <a:pt x="10513" y="8030"/>
                    </a:cubicBezTo>
                    <a:cubicBezTo>
                      <a:pt x="10529" y="7878"/>
                      <a:pt x="10407" y="7741"/>
                      <a:pt x="10254" y="7741"/>
                    </a:cubicBezTo>
                    <a:cubicBezTo>
                      <a:pt x="10246" y="7740"/>
                      <a:pt x="10237" y="7739"/>
                      <a:pt x="10228" y="7739"/>
                    </a:cubicBezTo>
                    <a:cubicBezTo>
                      <a:pt x="10100" y="7739"/>
                      <a:pt x="9979" y="7842"/>
                      <a:pt x="9965" y="7985"/>
                    </a:cubicBezTo>
                    <a:cubicBezTo>
                      <a:pt x="9965" y="8137"/>
                      <a:pt x="10072" y="8274"/>
                      <a:pt x="10224" y="8274"/>
                    </a:cubicBezTo>
                    <a:cubicBezTo>
                      <a:pt x="10236" y="8276"/>
                      <a:pt x="10247" y="8277"/>
                      <a:pt x="10259" y="8277"/>
                    </a:cubicBezTo>
                    <a:cubicBezTo>
                      <a:pt x="10335" y="8277"/>
                      <a:pt x="10399" y="8234"/>
                      <a:pt x="10452" y="8167"/>
                    </a:cubicBezTo>
                    <a:cubicBezTo>
                      <a:pt x="10452" y="8167"/>
                      <a:pt x="10452" y="8183"/>
                      <a:pt x="10452" y="8183"/>
                    </a:cubicBezTo>
                    <a:cubicBezTo>
                      <a:pt x="10513" y="8198"/>
                      <a:pt x="10590" y="8228"/>
                      <a:pt x="10666" y="8259"/>
                    </a:cubicBezTo>
                    <a:cubicBezTo>
                      <a:pt x="10696" y="8274"/>
                      <a:pt x="10742" y="8289"/>
                      <a:pt x="10772" y="8305"/>
                    </a:cubicBezTo>
                    <a:cubicBezTo>
                      <a:pt x="10803" y="8320"/>
                      <a:pt x="10833" y="8335"/>
                      <a:pt x="10864" y="8350"/>
                    </a:cubicBezTo>
                    <a:cubicBezTo>
                      <a:pt x="10925" y="8366"/>
                      <a:pt x="10970" y="8396"/>
                      <a:pt x="11031" y="8411"/>
                    </a:cubicBezTo>
                    <a:cubicBezTo>
                      <a:pt x="11092" y="8442"/>
                      <a:pt x="11153" y="8472"/>
                      <a:pt x="11199" y="8487"/>
                    </a:cubicBezTo>
                    <a:cubicBezTo>
                      <a:pt x="11260" y="8518"/>
                      <a:pt x="11321" y="8533"/>
                      <a:pt x="11382" y="8564"/>
                    </a:cubicBezTo>
                    <a:cubicBezTo>
                      <a:pt x="11397" y="8579"/>
                      <a:pt x="11428" y="8594"/>
                      <a:pt x="11458" y="8609"/>
                    </a:cubicBezTo>
                    <a:cubicBezTo>
                      <a:pt x="11488" y="8609"/>
                      <a:pt x="11504" y="8625"/>
                      <a:pt x="11534" y="8640"/>
                    </a:cubicBezTo>
                    <a:cubicBezTo>
                      <a:pt x="11549" y="8655"/>
                      <a:pt x="11565" y="8655"/>
                      <a:pt x="11580" y="8670"/>
                    </a:cubicBezTo>
                    <a:cubicBezTo>
                      <a:pt x="11595" y="8685"/>
                      <a:pt x="11610" y="8685"/>
                      <a:pt x="11626" y="8701"/>
                    </a:cubicBezTo>
                    <a:cubicBezTo>
                      <a:pt x="11656" y="8716"/>
                      <a:pt x="11687" y="8731"/>
                      <a:pt x="11702" y="8762"/>
                    </a:cubicBezTo>
                    <a:cubicBezTo>
                      <a:pt x="11702" y="8762"/>
                      <a:pt x="11717" y="8762"/>
                      <a:pt x="11717" y="8777"/>
                    </a:cubicBezTo>
                    <a:cubicBezTo>
                      <a:pt x="11732" y="8777"/>
                      <a:pt x="11732" y="8792"/>
                      <a:pt x="11732" y="8807"/>
                    </a:cubicBezTo>
                    <a:cubicBezTo>
                      <a:pt x="11763" y="8838"/>
                      <a:pt x="11778" y="8884"/>
                      <a:pt x="11808" y="8914"/>
                    </a:cubicBezTo>
                    <a:cubicBezTo>
                      <a:pt x="11824" y="8929"/>
                      <a:pt x="11839" y="8960"/>
                      <a:pt x="11839" y="8975"/>
                    </a:cubicBezTo>
                    <a:cubicBezTo>
                      <a:pt x="11854" y="9005"/>
                      <a:pt x="11854" y="9021"/>
                      <a:pt x="11854" y="9036"/>
                    </a:cubicBezTo>
                    <a:cubicBezTo>
                      <a:pt x="11854" y="9051"/>
                      <a:pt x="11869" y="9066"/>
                      <a:pt x="11885" y="9066"/>
                    </a:cubicBezTo>
                    <a:cubicBezTo>
                      <a:pt x="11885" y="9082"/>
                      <a:pt x="11885" y="9082"/>
                      <a:pt x="11900" y="9082"/>
                    </a:cubicBezTo>
                    <a:cubicBezTo>
                      <a:pt x="11976" y="9204"/>
                      <a:pt x="12037" y="9341"/>
                      <a:pt x="12113" y="9478"/>
                    </a:cubicBezTo>
                    <a:cubicBezTo>
                      <a:pt x="12159" y="9569"/>
                      <a:pt x="12205" y="9645"/>
                      <a:pt x="12250" y="9737"/>
                    </a:cubicBezTo>
                    <a:cubicBezTo>
                      <a:pt x="12266" y="9782"/>
                      <a:pt x="12281" y="9813"/>
                      <a:pt x="12296" y="9843"/>
                    </a:cubicBezTo>
                    <a:cubicBezTo>
                      <a:pt x="12326" y="9889"/>
                      <a:pt x="12342" y="9920"/>
                      <a:pt x="12357" y="9950"/>
                    </a:cubicBezTo>
                    <a:cubicBezTo>
                      <a:pt x="12372" y="9996"/>
                      <a:pt x="12387" y="10041"/>
                      <a:pt x="12418" y="10072"/>
                    </a:cubicBezTo>
                    <a:cubicBezTo>
                      <a:pt x="12372" y="10041"/>
                      <a:pt x="12326" y="10011"/>
                      <a:pt x="12296" y="9981"/>
                    </a:cubicBezTo>
                    <a:cubicBezTo>
                      <a:pt x="12250" y="9950"/>
                      <a:pt x="12220" y="9920"/>
                      <a:pt x="12174" y="9889"/>
                    </a:cubicBezTo>
                    <a:lnTo>
                      <a:pt x="12067" y="9828"/>
                    </a:lnTo>
                    <a:cubicBezTo>
                      <a:pt x="12037" y="9813"/>
                      <a:pt x="11991" y="9782"/>
                      <a:pt x="11961" y="9767"/>
                    </a:cubicBezTo>
                    <a:cubicBezTo>
                      <a:pt x="11930" y="9752"/>
                      <a:pt x="11915" y="9737"/>
                      <a:pt x="11885" y="9722"/>
                    </a:cubicBezTo>
                    <a:lnTo>
                      <a:pt x="11824" y="9691"/>
                    </a:lnTo>
                    <a:cubicBezTo>
                      <a:pt x="11808" y="9676"/>
                      <a:pt x="11793" y="9676"/>
                      <a:pt x="11778" y="9661"/>
                    </a:cubicBezTo>
                    <a:cubicBezTo>
                      <a:pt x="11763" y="9661"/>
                      <a:pt x="11747" y="9645"/>
                      <a:pt x="11717" y="9645"/>
                    </a:cubicBezTo>
                    <a:cubicBezTo>
                      <a:pt x="11671" y="9615"/>
                      <a:pt x="11626" y="9600"/>
                      <a:pt x="11580" y="9584"/>
                    </a:cubicBezTo>
                    <a:cubicBezTo>
                      <a:pt x="11549" y="9569"/>
                      <a:pt x="11504" y="9539"/>
                      <a:pt x="11458" y="9523"/>
                    </a:cubicBezTo>
                    <a:cubicBezTo>
                      <a:pt x="11443" y="9523"/>
                      <a:pt x="11412" y="9508"/>
                      <a:pt x="11397" y="9493"/>
                    </a:cubicBezTo>
                    <a:cubicBezTo>
                      <a:pt x="11367" y="9493"/>
                      <a:pt x="11351" y="9478"/>
                      <a:pt x="11321" y="9463"/>
                    </a:cubicBezTo>
                    <a:cubicBezTo>
                      <a:pt x="11336" y="9432"/>
                      <a:pt x="11351" y="9402"/>
                      <a:pt x="11351" y="9371"/>
                    </a:cubicBezTo>
                    <a:cubicBezTo>
                      <a:pt x="11351" y="9219"/>
                      <a:pt x="11245" y="9082"/>
                      <a:pt x="11092" y="9082"/>
                    </a:cubicBezTo>
                    <a:cubicBezTo>
                      <a:pt x="11083" y="9081"/>
                      <a:pt x="11073" y="9080"/>
                      <a:pt x="11064" y="9080"/>
                    </a:cubicBezTo>
                    <a:cubicBezTo>
                      <a:pt x="10925" y="9080"/>
                      <a:pt x="10817" y="9183"/>
                      <a:pt x="10803" y="9325"/>
                    </a:cubicBezTo>
                    <a:cubicBezTo>
                      <a:pt x="10788" y="9478"/>
                      <a:pt x="10910" y="9615"/>
                      <a:pt x="11062" y="9615"/>
                    </a:cubicBezTo>
                    <a:cubicBezTo>
                      <a:pt x="11072" y="9617"/>
                      <a:pt x="11082" y="9618"/>
                      <a:pt x="11092" y="9618"/>
                    </a:cubicBezTo>
                    <a:cubicBezTo>
                      <a:pt x="11158" y="9618"/>
                      <a:pt x="11222" y="9578"/>
                      <a:pt x="11275" y="9539"/>
                    </a:cubicBezTo>
                    <a:cubicBezTo>
                      <a:pt x="11283" y="9546"/>
                      <a:pt x="11290" y="9550"/>
                      <a:pt x="11296" y="9550"/>
                    </a:cubicBezTo>
                    <a:cubicBezTo>
                      <a:pt x="11302" y="9550"/>
                      <a:pt x="11306" y="9546"/>
                      <a:pt x="11306" y="9539"/>
                    </a:cubicBezTo>
                    <a:cubicBezTo>
                      <a:pt x="11321" y="9523"/>
                      <a:pt x="11321" y="9523"/>
                      <a:pt x="11306" y="9508"/>
                    </a:cubicBezTo>
                    <a:lnTo>
                      <a:pt x="11306" y="9508"/>
                    </a:lnTo>
                    <a:cubicBezTo>
                      <a:pt x="11321" y="9523"/>
                      <a:pt x="11336" y="9523"/>
                      <a:pt x="11351" y="9539"/>
                    </a:cubicBezTo>
                    <a:cubicBezTo>
                      <a:pt x="11412" y="9569"/>
                      <a:pt x="11488" y="9615"/>
                      <a:pt x="11549" y="9661"/>
                    </a:cubicBezTo>
                    <a:cubicBezTo>
                      <a:pt x="11595" y="9676"/>
                      <a:pt x="11641" y="9706"/>
                      <a:pt x="11671" y="9722"/>
                    </a:cubicBezTo>
                    <a:cubicBezTo>
                      <a:pt x="11702" y="9737"/>
                      <a:pt x="11732" y="9752"/>
                      <a:pt x="11763" y="9767"/>
                    </a:cubicBezTo>
                    <a:cubicBezTo>
                      <a:pt x="11808" y="9798"/>
                      <a:pt x="11839" y="9813"/>
                      <a:pt x="11885" y="9843"/>
                    </a:cubicBezTo>
                    <a:cubicBezTo>
                      <a:pt x="11915" y="9859"/>
                      <a:pt x="11946" y="9889"/>
                      <a:pt x="11991" y="9904"/>
                    </a:cubicBezTo>
                    <a:lnTo>
                      <a:pt x="12098" y="9981"/>
                    </a:lnTo>
                    <a:cubicBezTo>
                      <a:pt x="12128" y="9996"/>
                      <a:pt x="12159" y="10026"/>
                      <a:pt x="12189" y="10041"/>
                    </a:cubicBezTo>
                    <a:cubicBezTo>
                      <a:pt x="12266" y="10102"/>
                      <a:pt x="12342" y="10163"/>
                      <a:pt x="12418" y="10240"/>
                    </a:cubicBezTo>
                    <a:cubicBezTo>
                      <a:pt x="12448" y="10270"/>
                      <a:pt x="12494" y="10316"/>
                      <a:pt x="12525" y="10346"/>
                    </a:cubicBezTo>
                    <a:lnTo>
                      <a:pt x="12525" y="10361"/>
                    </a:lnTo>
                    <a:cubicBezTo>
                      <a:pt x="12540" y="10361"/>
                      <a:pt x="12540" y="10377"/>
                      <a:pt x="12555" y="10392"/>
                    </a:cubicBezTo>
                    <a:cubicBezTo>
                      <a:pt x="12570" y="10422"/>
                      <a:pt x="12585" y="10453"/>
                      <a:pt x="12601" y="10483"/>
                    </a:cubicBezTo>
                    <a:cubicBezTo>
                      <a:pt x="12631" y="10575"/>
                      <a:pt x="12677" y="10651"/>
                      <a:pt x="12707" y="10727"/>
                    </a:cubicBezTo>
                    <a:cubicBezTo>
                      <a:pt x="12738" y="10773"/>
                      <a:pt x="12768" y="10834"/>
                      <a:pt x="12799" y="10895"/>
                    </a:cubicBezTo>
                    <a:cubicBezTo>
                      <a:pt x="12784" y="11017"/>
                      <a:pt x="12784" y="11154"/>
                      <a:pt x="12768" y="11291"/>
                    </a:cubicBezTo>
                    <a:cubicBezTo>
                      <a:pt x="12753" y="11458"/>
                      <a:pt x="12738" y="11626"/>
                      <a:pt x="12723" y="11809"/>
                    </a:cubicBezTo>
                    <a:cubicBezTo>
                      <a:pt x="12723" y="11885"/>
                      <a:pt x="12723" y="11961"/>
                      <a:pt x="12723" y="12022"/>
                    </a:cubicBezTo>
                    <a:cubicBezTo>
                      <a:pt x="12707" y="12129"/>
                      <a:pt x="12707" y="12220"/>
                      <a:pt x="12707" y="12312"/>
                    </a:cubicBezTo>
                    <a:cubicBezTo>
                      <a:pt x="12707" y="12388"/>
                      <a:pt x="12723" y="12479"/>
                      <a:pt x="12723" y="12555"/>
                    </a:cubicBezTo>
                    <a:cubicBezTo>
                      <a:pt x="12723" y="12647"/>
                      <a:pt x="12723" y="12738"/>
                      <a:pt x="12723" y="12814"/>
                    </a:cubicBezTo>
                    <a:cubicBezTo>
                      <a:pt x="12723" y="13073"/>
                      <a:pt x="12723" y="13332"/>
                      <a:pt x="12707" y="13591"/>
                    </a:cubicBezTo>
                    <a:cubicBezTo>
                      <a:pt x="12707" y="13866"/>
                      <a:pt x="12692" y="14125"/>
                      <a:pt x="12707" y="14399"/>
                    </a:cubicBezTo>
                    <a:cubicBezTo>
                      <a:pt x="12707" y="14475"/>
                      <a:pt x="12707" y="14567"/>
                      <a:pt x="12707" y="14658"/>
                    </a:cubicBezTo>
                    <a:cubicBezTo>
                      <a:pt x="12692" y="14658"/>
                      <a:pt x="12677" y="14673"/>
                      <a:pt x="12662" y="14673"/>
                    </a:cubicBezTo>
                    <a:lnTo>
                      <a:pt x="12662" y="14749"/>
                    </a:lnTo>
                    <a:cubicBezTo>
                      <a:pt x="12662" y="14779"/>
                      <a:pt x="12662" y="14802"/>
                      <a:pt x="12662" y="14826"/>
                    </a:cubicBezTo>
                    <a:lnTo>
                      <a:pt x="12662" y="14841"/>
                    </a:lnTo>
                    <a:cubicBezTo>
                      <a:pt x="12662" y="14978"/>
                      <a:pt x="12662" y="15115"/>
                      <a:pt x="12662" y="15252"/>
                    </a:cubicBezTo>
                    <a:cubicBezTo>
                      <a:pt x="12646" y="15206"/>
                      <a:pt x="12631" y="15146"/>
                      <a:pt x="12616" y="15100"/>
                    </a:cubicBezTo>
                    <a:cubicBezTo>
                      <a:pt x="12585" y="14993"/>
                      <a:pt x="12540" y="14871"/>
                      <a:pt x="12509" y="14765"/>
                    </a:cubicBezTo>
                    <a:cubicBezTo>
                      <a:pt x="12433" y="14567"/>
                      <a:pt x="12357" y="14368"/>
                      <a:pt x="12266" y="14170"/>
                    </a:cubicBezTo>
                    <a:lnTo>
                      <a:pt x="12281" y="14170"/>
                    </a:lnTo>
                    <a:cubicBezTo>
                      <a:pt x="12281" y="14170"/>
                      <a:pt x="12281" y="14155"/>
                      <a:pt x="12281" y="14155"/>
                    </a:cubicBezTo>
                    <a:cubicBezTo>
                      <a:pt x="12281" y="14140"/>
                      <a:pt x="12266" y="14140"/>
                      <a:pt x="12266" y="14125"/>
                    </a:cubicBezTo>
                    <a:cubicBezTo>
                      <a:pt x="12266" y="14109"/>
                      <a:pt x="12266" y="14094"/>
                      <a:pt x="12250" y="14079"/>
                    </a:cubicBezTo>
                    <a:lnTo>
                      <a:pt x="12250" y="14064"/>
                    </a:lnTo>
                    <a:cubicBezTo>
                      <a:pt x="12235" y="13957"/>
                      <a:pt x="12220" y="13850"/>
                      <a:pt x="12205" y="13744"/>
                    </a:cubicBezTo>
                    <a:cubicBezTo>
                      <a:pt x="12205" y="13735"/>
                      <a:pt x="12205" y="13729"/>
                      <a:pt x="12205" y="13729"/>
                    </a:cubicBezTo>
                    <a:cubicBezTo>
                      <a:pt x="12189" y="13607"/>
                      <a:pt x="12174" y="13500"/>
                      <a:pt x="12174" y="13393"/>
                    </a:cubicBezTo>
                    <a:cubicBezTo>
                      <a:pt x="12159" y="13271"/>
                      <a:pt x="12144" y="13165"/>
                      <a:pt x="12144" y="13043"/>
                    </a:cubicBezTo>
                    <a:cubicBezTo>
                      <a:pt x="12128" y="12814"/>
                      <a:pt x="12128" y="12586"/>
                      <a:pt x="12128" y="12373"/>
                    </a:cubicBezTo>
                    <a:cubicBezTo>
                      <a:pt x="12128" y="12159"/>
                      <a:pt x="12144" y="11961"/>
                      <a:pt x="12159" y="11763"/>
                    </a:cubicBezTo>
                    <a:cubicBezTo>
                      <a:pt x="12174" y="11565"/>
                      <a:pt x="12189" y="11367"/>
                      <a:pt x="12205" y="11169"/>
                    </a:cubicBezTo>
                    <a:cubicBezTo>
                      <a:pt x="12205" y="11047"/>
                      <a:pt x="12220" y="10940"/>
                      <a:pt x="12220" y="10819"/>
                    </a:cubicBezTo>
                    <a:cubicBezTo>
                      <a:pt x="12220" y="10697"/>
                      <a:pt x="12205" y="10529"/>
                      <a:pt x="12083" y="10468"/>
                    </a:cubicBezTo>
                    <a:cubicBezTo>
                      <a:pt x="12052" y="10445"/>
                      <a:pt x="12018" y="10434"/>
                      <a:pt x="11984" y="10434"/>
                    </a:cubicBezTo>
                    <a:cubicBezTo>
                      <a:pt x="11949" y="10434"/>
                      <a:pt x="11915" y="10445"/>
                      <a:pt x="11885" y="10468"/>
                    </a:cubicBezTo>
                    <a:cubicBezTo>
                      <a:pt x="11824" y="10483"/>
                      <a:pt x="11793" y="10544"/>
                      <a:pt x="11778" y="10605"/>
                    </a:cubicBezTo>
                    <a:cubicBezTo>
                      <a:pt x="11747" y="10697"/>
                      <a:pt x="11763" y="10788"/>
                      <a:pt x="11778" y="10879"/>
                    </a:cubicBezTo>
                    <a:cubicBezTo>
                      <a:pt x="11778" y="10925"/>
                      <a:pt x="11793" y="10986"/>
                      <a:pt x="11808" y="11047"/>
                    </a:cubicBezTo>
                    <a:cubicBezTo>
                      <a:pt x="11824" y="11093"/>
                      <a:pt x="11839" y="11138"/>
                      <a:pt x="11869" y="11184"/>
                    </a:cubicBezTo>
                    <a:cubicBezTo>
                      <a:pt x="11869" y="11215"/>
                      <a:pt x="11854" y="11260"/>
                      <a:pt x="11854" y="11291"/>
                    </a:cubicBezTo>
                    <a:cubicBezTo>
                      <a:pt x="11854" y="11382"/>
                      <a:pt x="11854" y="11474"/>
                      <a:pt x="11869" y="11565"/>
                    </a:cubicBezTo>
                    <a:cubicBezTo>
                      <a:pt x="11869" y="11626"/>
                      <a:pt x="11869" y="11687"/>
                      <a:pt x="11885" y="11748"/>
                    </a:cubicBezTo>
                    <a:cubicBezTo>
                      <a:pt x="11885" y="11794"/>
                      <a:pt x="11869" y="11839"/>
                      <a:pt x="11869" y="11870"/>
                    </a:cubicBezTo>
                    <a:cubicBezTo>
                      <a:pt x="11869" y="12037"/>
                      <a:pt x="11885" y="12190"/>
                      <a:pt x="11900" y="12342"/>
                    </a:cubicBezTo>
                    <a:cubicBezTo>
                      <a:pt x="11900" y="12403"/>
                      <a:pt x="11915" y="12479"/>
                      <a:pt x="11915" y="12555"/>
                    </a:cubicBezTo>
                    <a:cubicBezTo>
                      <a:pt x="11930" y="12632"/>
                      <a:pt x="11930" y="12693"/>
                      <a:pt x="11946" y="12769"/>
                    </a:cubicBezTo>
                    <a:cubicBezTo>
                      <a:pt x="11946" y="12784"/>
                      <a:pt x="11946" y="12799"/>
                      <a:pt x="11946" y="12814"/>
                    </a:cubicBezTo>
                    <a:cubicBezTo>
                      <a:pt x="11946" y="12830"/>
                      <a:pt x="11946" y="12830"/>
                      <a:pt x="11946" y="12845"/>
                    </a:cubicBezTo>
                    <a:cubicBezTo>
                      <a:pt x="11961" y="12860"/>
                      <a:pt x="11961" y="12875"/>
                      <a:pt x="11961" y="12891"/>
                    </a:cubicBezTo>
                    <a:cubicBezTo>
                      <a:pt x="11976" y="12997"/>
                      <a:pt x="11976" y="13089"/>
                      <a:pt x="11991" y="13195"/>
                    </a:cubicBezTo>
                    <a:cubicBezTo>
                      <a:pt x="12022" y="13363"/>
                      <a:pt x="12052" y="13515"/>
                      <a:pt x="12067" y="13683"/>
                    </a:cubicBezTo>
                    <a:cubicBezTo>
                      <a:pt x="12052" y="13652"/>
                      <a:pt x="12037" y="13622"/>
                      <a:pt x="12037" y="13576"/>
                    </a:cubicBezTo>
                    <a:cubicBezTo>
                      <a:pt x="11946" y="13348"/>
                      <a:pt x="11854" y="13119"/>
                      <a:pt x="11747" y="12906"/>
                    </a:cubicBezTo>
                    <a:cubicBezTo>
                      <a:pt x="11717" y="12830"/>
                      <a:pt x="11687" y="12753"/>
                      <a:pt x="11641" y="12677"/>
                    </a:cubicBezTo>
                    <a:cubicBezTo>
                      <a:pt x="11641" y="12662"/>
                      <a:pt x="11641" y="12662"/>
                      <a:pt x="11626" y="12647"/>
                    </a:cubicBezTo>
                    <a:cubicBezTo>
                      <a:pt x="11610" y="12571"/>
                      <a:pt x="11580" y="12494"/>
                      <a:pt x="11549" y="12418"/>
                    </a:cubicBezTo>
                    <a:cubicBezTo>
                      <a:pt x="11519" y="12342"/>
                      <a:pt x="11504" y="12266"/>
                      <a:pt x="11473" y="12190"/>
                    </a:cubicBezTo>
                    <a:cubicBezTo>
                      <a:pt x="11458" y="12144"/>
                      <a:pt x="11443" y="12098"/>
                      <a:pt x="11428" y="12053"/>
                    </a:cubicBezTo>
                    <a:cubicBezTo>
                      <a:pt x="11428" y="12045"/>
                      <a:pt x="11428" y="12045"/>
                      <a:pt x="11428" y="12045"/>
                    </a:cubicBezTo>
                    <a:cubicBezTo>
                      <a:pt x="11428" y="12045"/>
                      <a:pt x="11428" y="12045"/>
                      <a:pt x="11428" y="12037"/>
                    </a:cubicBezTo>
                    <a:cubicBezTo>
                      <a:pt x="11443" y="12022"/>
                      <a:pt x="11443" y="12007"/>
                      <a:pt x="11428" y="11976"/>
                    </a:cubicBezTo>
                    <a:cubicBezTo>
                      <a:pt x="11412" y="11961"/>
                      <a:pt x="11397" y="11931"/>
                      <a:pt x="11382" y="11916"/>
                    </a:cubicBezTo>
                    <a:cubicBezTo>
                      <a:pt x="11351" y="11855"/>
                      <a:pt x="11321" y="11778"/>
                      <a:pt x="11306" y="11717"/>
                    </a:cubicBezTo>
                    <a:cubicBezTo>
                      <a:pt x="11260" y="11550"/>
                      <a:pt x="11199" y="11397"/>
                      <a:pt x="11153" y="11230"/>
                    </a:cubicBezTo>
                    <a:cubicBezTo>
                      <a:pt x="11138" y="11138"/>
                      <a:pt x="11108" y="11032"/>
                      <a:pt x="11092" y="10925"/>
                    </a:cubicBezTo>
                    <a:cubicBezTo>
                      <a:pt x="11077" y="10895"/>
                      <a:pt x="11062" y="10849"/>
                      <a:pt x="11062" y="10803"/>
                    </a:cubicBezTo>
                    <a:cubicBezTo>
                      <a:pt x="11062" y="10788"/>
                      <a:pt x="11062" y="10773"/>
                      <a:pt x="11062" y="10758"/>
                    </a:cubicBezTo>
                    <a:cubicBezTo>
                      <a:pt x="11153" y="10742"/>
                      <a:pt x="11229" y="10666"/>
                      <a:pt x="11245" y="10575"/>
                    </a:cubicBezTo>
                    <a:cubicBezTo>
                      <a:pt x="11245" y="10468"/>
                      <a:pt x="11169" y="10361"/>
                      <a:pt x="11062" y="10361"/>
                    </a:cubicBezTo>
                    <a:cubicBezTo>
                      <a:pt x="10955" y="10361"/>
                      <a:pt x="10849" y="10438"/>
                      <a:pt x="10849" y="10544"/>
                    </a:cubicBezTo>
                    <a:cubicBezTo>
                      <a:pt x="10849" y="10575"/>
                      <a:pt x="10849" y="10605"/>
                      <a:pt x="10864" y="10636"/>
                    </a:cubicBezTo>
                    <a:lnTo>
                      <a:pt x="10849" y="10636"/>
                    </a:lnTo>
                    <a:cubicBezTo>
                      <a:pt x="10833" y="10666"/>
                      <a:pt x="10849" y="10712"/>
                      <a:pt x="10849" y="10742"/>
                    </a:cubicBezTo>
                    <a:cubicBezTo>
                      <a:pt x="10864" y="10803"/>
                      <a:pt x="10879" y="10879"/>
                      <a:pt x="10894" y="10940"/>
                    </a:cubicBezTo>
                    <a:cubicBezTo>
                      <a:pt x="10910" y="11017"/>
                      <a:pt x="10925" y="11093"/>
                      <a:pt x="10940" y="11154"/>
                    </a:cubicBezTo>
                    <a:cubicBezTo>
                      <a:pt x="10955" y="11245"/>
                      <a:pt x="10986" y="11337"/>
                      <a:pt x="11001" y="11413"/>
                    </a:cubicBezTo>
                    <a:cubicBezTo>
                      <a:pt x="10970" y="11352"/>
                      <a:pt x="10925" y="11291"/>
                      <a:pt x="10894" y="11245"/>
                    </a:cubicBezTo>
                    <a:cubicBezTo>
                      <a:pt x="10833" y="11169"/>
                      <a:pt x="10788" y="11108"/>
                      <a:pt x="10742" y="11047"/>
                    </a:cubicBezTo>
                    <a:cubicBezTo>
                      <a:pt x="10727" y="11032"/>
                      <a:pt x="10711" y="11017"/>
                      <a:pt x="10711" y="11017"/>
                    </a:cubicBezTo>
                    <a:cubicBezTo>
                      <a:pt x="10711" y="11001"/>
                      <a:pt x="10696" y="11001"/>
                      <a:pt x="10681" y="10986"/>
                    </a:cubicBezTo>
                    <a:lnTo>
                      <a:pt x="10696" y="10986"/>
                    </a:lnTo>
                    <a:cubicBezTo>
                      <a:pt x="10666" y="10956"/>
                      <a:pt x="10635" y="10910"/>
                      <a:pt x="10605" y="10864"/>
                    </a:cubicBezTo>
                    <a:lnTo>
                      <a:pt x="10513" y="10727"/>
                    </a:lnTo>
                    <a:cubicBezTo>
                      <a:pt x="10437" y="10620"/>
                      <a:pt x="10376" y="10499"/>
                      <a:pt x="10331" y="10377"/>
                    </a:cubicBezTo>
                    <a:cubicBezTo>
                      <a:pt x="10315" y="10346"/>
                      <a:pt x="10300" y="10331"/>
                      <a:pt x="10300" y="10316"/>
                    </a:cubicBezTo>
                    <a:cubicBezTo>
                      <a:pt x="10437" y="10270"/>
                      <a:pt x="10544" y="10148"/>
                      <a:pt x="10559" y="9996"/>
                    </a:cubicBezTo>
                    <a:cubicBezTo>
                      <a:pt x="10559" y="9813"/>
                      <a:pt x="10422" y="9630"/>
                      <a:pt x="10224" y="9615"/>
                    </a:cubicBezTo>
                    <a:cubicBezTo>
                      <a:pt x="10026" y="9615"/>
                      <a:pt x="9858" y="9752"/>
                      <a:pt x="9843" y="9950"/>
                    </a:cubicBezTo>
                    <a:cubicBezTo>
                      <a:pt x="9828" y="10133"/>
                      <a:pt x="9980" y="10316"/>
                      <a:pt x="10178" y="10331"/>
                    </a:cubicBezTo>
                    <a:cubicBezTo>
                      <a:pt x="10209" y="10407"/>
                      <a:pt x="10239" y="10468"/>
                      <a:pt x="10270" y="10544"/>
                    </a:cubicBezTo>
                    <a:cubicBezTo>
                      <a:pt x="10285" y="10575"/>
                      <a:pt x="10300" y="10620"/>
                      <a:pt x="10331" y="10666"/>
                    </a:cubicBezTo>
                    <a:cubicBezTo>
                      <a:pt x="10346" y="10712"/>
                      <a:pt x="10376" y="10742"/>
                      <a:pt x="10391" y="10788"/>
                    </a:cubicBezTo>
                    <a:cubicBezTo>
                      <a:pt x="10422" y="10834"/>
                      <a:pt x="10437" y="10864"/>
                      <a:pt x="10468" y="10895"/>
                    </a:cubicBezTo>
                    <a:cubicBezTo>
                      <a:pt x="10498" y="10940"/>
                      <a:pt x="10513" y="10971"/>
                      <a:pt x="10544" y="11017"/>
                    </a:cubicBezTo>
                    <a:cubicBezTo>
                      <a:pt x="10605" y="11078"/>
                      <a:pt x="10650" y="11138"/>
                      <a:pt x="10711" y="11215"/>
                    </a:cubicBezTo>
                    <a:cubicBezTo>
                      <a:pt x="10757" y="11276"/>
                      <a:pt x="10818" y="11337"/>
                      <a:pt x="10879" y="11413"/>
                    </a:cubicBezTo>
                    <a:cubicBezTo>
                      <a:pt x="10878" y="11413"/>
                      <a:pt x="10876" y="11413"/>
                      <a:pt x="10875" y="11412"/>
                    </a:cubicBezTo>
                    <a:lnTo>
                      <a:pt x="10875" y="11412"/>
                    </a:lnTo>
                    <a:cubicBezTo>
                      <a:pt x="10917" y="11468"/>
                      <a:pt x="10959" y="11524"/>
                      <a:pt x="11001" y="11580"/>
                    </a:cubicBezTo>
                    <a:cubicBezTo>
                      <a:pt x="11016" y="11596"/>
                      <a:pt x="11031" y="11626"/>
                      <a:pt x="11047" y="11641"/>
                    </a:cubicBezTo>
                    <a:cubicBezTo>
                      <a:pt x="11062" y="11672"/>
                      <a:pt x="11092" y="11687"/>
                      <a:pt x="11108" y="11717"/>
                    </a:cubicBezTo>
                    <a:cubicBezTo>
                      <a:pt x="11123" y="11778"/>
                      <a:pt x="11153" y="11839"/>
                      <a:pt x="11169" y="11900"/>
                    </a:cubicBezTo>
                    <a:cubicBezTo>
                      <a:pt x="11199" y="11976"/>
                      <a:pt x="11229" y="12068"/>
                      <a:pt x="11275" y="12144"/>
                    </a:cubicBezTo>
                    <a:cubicBezTo>
                      <a:pt x="11306" y="12251"/>
                      <a:pt x="11351" y="12342"/>
                      <a:pt x="11397" y="12449"/>
                    </a:cubicBezTo>
                    <a:cubicBezTo>
                      <a:pt x="11428" y="12540"/>
                      <a:pt x="11473" y="12632"/>
                      <a:pt x="11504" y="12708"/>
                    </a:cubicBezTo>
                    <a:cubicBezTo>
                      <a:pt x="11534" y="12814"/>
                      <a:pt x="11565" y="12921"/>
                      <a:pt x="11595" y="13028"/>
                    </a:cubicBezTo>
                    <a:cubicBezTo>
                      <a:pt x="11641" y="13150"/>
                      <a:pt x="11687" y="13256"/>
                      <a:pt x="11717" y="13363"/>
                    </a:cubicBezTo>
                    <a:cubicBezTo>
                      <a:pt x="11763" y="13485"/>
                      <a:pt x="11793" y="13591"/>
                      <a:pt x="11824" y="13713"/>
                    </a:cubicBezTo>
                    <a:cubicBezTo>
                      <a:pt x="11900" y="13927"/>
                      <a:pt x="11961" y="14155"/>
                      <a:pt x="12037" y="14368"/>
                    </a:cubicBezTo>
                    <a:cubicBezTo>
                      <a:pt x="11991" y="14323"/>
                      <a:pt x="11961" y="14262"/>
                      <a:pt x="11915" y="14201"/>
                    </a:cubicBezTo>
                    <a:cubicBezTo>
                      <a:pt x="11915" y="14201"/>
                      <a:pt x="11900" y="14186"/>
                      <a:pt x="11885" y="14170"/>
                    </a:cubicBezTo>
                    <a:cubicBezTo>
                      <a:pt x="11869" y="14125"/>
                      <a:pt x="11839" y="14094"/>
                      <a:pt x="11824" y="14049"/>
                    </a:cubicBezTo>
                    <a:cubicBezTo>
                      <a:pt x="11793" y="14003"/>
                      <a:pt x="11763" y="13957"/>
                      <a:pt x="11732" y="13911"/>
                    </a:cubicBezTo>
                    <a:cubicBezTo>
                      <a:pt x="11687" y="13866"/>
                      <a:pt x="11656" y="13805"/>
                      <a:pt x="11626" y="13759"/>
                    </a:cubicBezTo>
                    <a:cubicBezTo>
                      <a:pt x="11580" y="13683"/>
                      <a:pt x="11534" y="13607"/>
                      <a:pt x="11488" y="13531"/>
                    </a:cubicBezTo>
                    <a:cubicBezTo>
                      <a:pt x="11443" y="13454"/>
                      <a:pt x="11382" y="13378"/>
                      <a:pt x="11336" y="13302"/>
                    </a:cubicBezTo>
                    <a:lnTo>
                      <a:pt x="11275" y="13226"/>
                    </a:lnTo>
                    <a:cubicBezTo>
                      <a:pt x="11229" y="13180"/>
                      <a:pt x="11199" y="13119"/>
                      <a:pt x="11169" y="13073"/>
                    </a:cubicBezTo>
                    <a:cubicBezTo>
                      <a:pt x="11123" y="12982"/>
                      <a:pt x="11077" y="12875"/>
                      <a:pt x="11016" y="12784"/>
                    </a:cubicBezTo>
                    <a:cubicBezTo>
                      <a:pt x="10986" y="12693"/>
                      <a:pt x="10940" y="12601"/>
                      <a:pt x="10879" y="12510"/>
                    </a:cubicBezTo>
                    <a:cubicBezTo>
                      <a:pt x="10833" y="12434"/>
                      <a:pt x="10788" y="12342"/>
                      <a:pt x="10727" y="12251"/>
                    </a:cubicBezTo>
                    <a:cubicBezTo>
                      <a:pt x="10666" y="12175"/>
                      <a:pt x="10620" y="12098"/>
                      <a:pt x="10574" y="12007"/>
                    </a:cubicBezTo>
                    <a:cubicBezTo>
                      <a:pt x="10532" y="11936"/>
                      <a:pt x="10476" y="11865"/>
                      <a:pt x="10419" y="11793"/>
                    </a:cubicBezTo>
                    <a:lnTo>
                      <a:pt x="10419" y="11793"/>
                    </a:lnTo>
                    <a:cubicBezTo>
                      <a:pt x="10420" y="11794"/>
                      <a:pt x="10421" y="11794"/>
                      <a:pt x="10422" y="11794"/>
                    </a:cubicBezTo>
                    <a:cubicBezTo>
                      <a:pt x="10361" y="11717"/>
                      <a:pt x="10315" y="11656"/>
                      <a:pt x="10270" y="11580"/>
                    </a:cubicBezTo>
                    <a:cubicBezTo>
                      <a:pt x="10254" y="11565"/>
                      <a:pt x="10239" y="11535"/>
                      <a:pt x="10239" y="11519"/>
                    </a:cubicBezTo>
                    <a:cubicBezTo>
                      <a:pt x="10224" y="11504"/>
                      <a:pt x="10224" y="11489"/>
                      <a:pt x="10224" y="11474"/>
                    </a:cubicBezTo>
                    <a:cubicBezTo>
                      <a:pt x="10193" y="11397"/>
                      <a:pt x="10193" y="11321"/>
                      <a:pt x="10163" y="11260"/>
                    </a:cubicBezTo>
                    <a:cubicBezTo>
                      <a:pt x="10148" y="11169"/>
                      <a:pt x="10117" y="11093"/>
                      <a:pt x="10087" y="11017"/>
                    </a:cubicBezTo>
                    <a:cubicBezTo>
                      <a:pt x="10056" y="10956"/>
                      <a:pt x="10011" y="10895"/>
                      <a:pt x="9965" y="10849"/>
                    </a:cubicBezTo>
                    <a:cubicBezTo>
                      <a:pt x="9995" y="10803"/>
                      <a:pt x="10011" y="10742"/>
                      <a:pt x="9980" y="10697"/>
                    </a:cubicBezTo>
                    <a:lnTo>
                      <a:pt x="9950" y="10681"/>
                    </a:lnTo>
                    <a:cubicBezTo>
                      <a:pt x="9919" y="10651"/>
                      <a:pt x="9889" y="10636"/>
                      <a:pt x="9858" y="10620"/>
                    </a:cubicBezTo>
                    <a:cubicBezTo>
                      <a:pt x="9828" y="10605"/>
                      <a:pt x="9797" y="10605"/>
                      <a:pt x="9752" y="10590"/>
                    </a:cubicBezTo>
                    <a:lnTo>
                      <a:pt x="9721" y="10590"/>
                    </a:lnTo>
                    <a:cubicBezTo>
                      <a:pt x="9706" y="10529"/>
                      <a:pt x="9706" y="10468"/>
                      <a:pt x="9691" y="10422"/>
                    </a:cubicBezTo>
                    <a:cubicBezTo>
                      <a:pt x="9630" y="10087"/>
                      <a:pt x="9554" y="9752"/>
                      <a:pt x="9477" y="9417"/>
                    </a:cubicBezTo>
                    <a:cubicBezTo>
                      <a:pt x="9387" y="9100"/>
                      <a:pt x="9296" y="8768"/>
                      <a:pt x="9206" y="8451"/>
                    </a:cubicBezTo>
                    <a:lnTo>
                      <a:pt x="9206" y="8451"/>
                    </a:lnTo>
                    <a:cubicBezTo>
                      <a:pt x="9209" y="8456"/>
                      <a:pt x="9213" y="8458"/>
                      <a:pt x="9216" y="8463"/>
                    </a:cubicBezTo>
                    <a:lnTo>
                      <a:pt x="9216" y="8463"/>
                    </a:lnTo>
                    <a:cubicBezTo>
                      <a:pt x="9125" y="8131"/>
                      <a:pt x="9035" y="7814"/>
                      <a:pt x="8944" y="7482"/>
                    </a:cubicBezTo>
                    <a:cubicBezTo>
                      <a:pt x="8898" y="7314"/>
                      <a:pt x="8868" y="7131"/>
                      <a:pt x="8822" y="6964"/>
                    </a:cubicBezTo>
                    <a:cubicBezTo>
                      <a:pt x="8792" y="6796"/>
                      <a:pt x="8761" y="6629"/>
                      <a:pt x="8731" y="6461"/>
                    </a:cubicBezTo>
                    <a:cubicBezTo>
                      <a:pt x="8700" y="6293"/>
                      <a:pt x="8670" y="6126"/>
                      <a:pt x="8639" y="5958"/>
                    </a:cubicBezTo>
                    <a:cubicBezTo>
                      <a:pt x="8609" y="5806"/>
                      <a:pt x="8594" y="5638"/>
                      <a:pt x="8563" y="5471"/>
                    </a:cubicBezTo>
                    <a:cubicBezTo>
                      <a:pt x="8517" y="5151"/>
                      <a:pt x="8472" y="4831"/>
                      <a:pt x="8411" y="4511"/>
                    </a:cubicBezTo>
                    <a:cubicBezTo>
                      <a:pt x="8396" y="4480"/>
                      <a:pt x="8396" y="4435"/>
                      <a:pt x="8380" y="4404"/>
                    </a:cubicBezTo>
                    <a:cubicBezTo>
                      <a:pt x="8365" y="4374"/>
                      <a:pt x="8350" y="4358"/>
                      <a:pt x="8319" y="4343"/>
                    </a:cubicBezTo>
                    <a:cubicBezTo>
                      <a:pt x="8289" y="4328"/>
                      <a:pt x="8258" y="4328"/>
                      <a:pt x="8228" y="4328"/>
                    </a:cubicBezTo>
                    <a:cubicBezTo>
                      <a:pt x="8198" y="4328"/>
                      <a:pt x="8167" y="4358"/>
                      <a:pt x="8152" y="4374"/>
                    </a:cubicBezTo>
                    <a:cubicBezTo>
                      <a:pt x="8121" y="4404"/>
                      <a:pt x="8091" y="4435"/>
                      <a:pt x="8060" y="4465"/>
                    </a:cubicBezTo>
                    <a:cubicBezTo>
                      <a:pt x="8045" y="4496"/>
                      <a:pt x="8015" y="4526"/>
                      <a:pt x="7999" y="4557"/>
                    </a:cubicBezTo>
                    <a:cubicBezTo>
                      <a:pt x="7908" y="4709"/>
                      <a:pt x="7832" y="4861"/>
                      <a:pt x="7740" y="5014"/>
                    </a:cubicBezTo>
                    <a:cubicBezTo>
                      <a:pt x="7588" y="5318"/>
                      <a:pt x="7466" y="5623"/>
                      <a:pt x="7329" y="5928"/>
                    </a:cubicBezTo>
                    <a:cubicBezTo>
                      <a:pt x="7222" y="6172"/>
                      <a:pt x="7116" y="6400"/>
                      <a:pt x="7009" y="6644"/>
                    </a:cubicBezTo>
                    <a:cubicBezTo>
                      <a:pt x="6902" y="6872"/>
                      <a:pt x="6796" y="7101"/>
                      <a:pt x="6674" y="7314"/>
                    </a:cubicBezTo>
                    <a:cubicBezTo>
                      <a:pt x="6506" y="7619"/>
                      <a:pt x="6323" y="7908"/>
                      <a:pt x="6141" y="8213"/>
                    </a:cubicBezTo>
                    <a:cubicBezTo>
                      <a:pt x="6064" y="8350"/>
                      <a:pt x="5988" y="8487"/>
                      <a:pt x="5912" y="8640"/>
                    </a:cubicBezTo>
                    <a:cubicBezTo>
                      <a:pt x="5897" y="8670"/>
                      <a:pt x="5882" y="8701"/>
                      <a:pt x="5866" y="8746"/>
                    </a:cubicBezTo>
                    <a:cubicBezTo>
                      <a:pt x="5851" y="8777"/>
                      <a:pt x="5836" y="8823"/>
                      <a:pt x="5821" y="8868"/>
                    </a:cubicBezTo>
                    <a:cubicBezTo>
                      <a:pt x="5790" y="8960"/>
                      <a:pt x="5775" y="9051"/>
                      <a:pt x="5745" y="9143"/>
                    </a:cubicBezTo>
                    <a:cubicBezTo>
                      <a:pt x="5714" y="9219"/>
                      <a:pt x="5699" y="9310"/>
                      <a:pt x="5684" y="9402"/>
                    </a:cubicBezTo>
                    <a:cubicBezTo>
                      <a:pt x="5668" y="9493"/>
                      <a:pt x="5653" y="9584"/>
                      <a:pt x="5653" y="9676"/>
                    </a:cubicBezTo>
                    <a:cubicBezTo>
                      <a:pt x="5638" y="9874"/>
                      <a:pt x="5623" y="10072"/>
                      <a:pt x="5623" y="10255"/>
                    </a:cubicBezTo>
                    <a:lnTo>
                      <a:pt x="5623" y="10361"/>
                    </a:lnTo>
                    <a:cubicBezTo>
                      <a:pt x="5623" y="10529"/>
                      <a:pt x="5638" y="10697"/>
                      <a:pt x="5653" y="10864"/>
                    </a:cubicBezTo>
                    <a:cubicBezTo>
                      <a:pt x="5668" y="11047"/>
                      <a:pt x="5699" y="11230"/>
                      <a:pt x="5729" y="11397"/>
                    </a:cubicBezTo>
                    <a:cubicBezTo>
                      <a:pt x="5760" y="11565"/>
                      <a:pt x="5790" y="11717"/>
                      <a:pt x="5821" y="11885"/>
                    </a:cubicBezTo>
                    <a:cubicBezTo>
                      <a:pt x="5866" y="12053"/>
                      <a:pt x="5897" y="12220"/>
                      <a:pt x="5943" y="12388"/>
                    </a:cubicBezTo>
                    <a:cubicBezTo>
                      <a:pt x="5973" y="12571"/>
                      <a:pt x="6019" y="12753"/>
                      <a:pt x="6080" y="12921"/>
                    </a:cubicBezTo>
                    <a:cubicBezTo>
                      <a:pt x="6110" y="12997"/>
                      <a:pt x="6141" y="13073"/>
                      <a:pt x="6171" y="13134"/>
                    </a:cubicBezTo>
                    <a:cubicBezTo>
                      <a:pt x="6202" y="13226"/>
                      <a:pt x="6232" y="13302"/>
                      <a:pt x="6263" y="13378"/>
                    </a:cubicBezTo>
                    <a:cubicBezTo>
                      <a:pt x="6278" y="13393"/>
                      <a:pt x="6278" y="13409"/>
                      <a:pt x="6293" y="13424"/>
                    </a:cubicBezTo>
                    <a:cubicBezTo>
                      <a:pt x="6263" y="13393"/>
                      <a:pt x="6232" y="13348"/>
                      <a:pt x="6202" y="13317"/>
                    </a:cubicBezTo>
                    <a:cubicBezTo>
                      <a:pt x="6156" y="13271"/>
                      <a:pt x="6095" y="13226"/>
                      <a:pt x="6034" y="13180"/>
                    </a:cubicBezTo>
                    <a:cubicBezTo>
                      <a:pt x="5973" y="13150"/>
                      <a:pt x="5912" y="13104"/>
                      <a:pt x="5851" y="13073"/>
                    </a:cubicBezTo>
                    <a:cubicBezTo>
                      <a:pt x="5821" y="13058"/>
                      <a:pt x="5775" y="13043"/>
                      <a:pt x="5745" y="13028"/>
                    </a:cubicBezTo>
                    <a:cubicBezTo>
                      <a:pt x="5714" y="13012"/>
                      <a:pt x="5684" y="12997"/>
                      <a:pt x="5653" y="12982"/>
                    </a:cubicBezTo>
                    <a:cubicBezTo>
                      <a:pt x="5623" y="12967"/>
                      <a:pt x="5577" y="12952"/>
                      <a:pt x="5546" y="12952"/>
                    </a:cubicBezTo>
                    <a:cubicBezTo>
                      <a:pt x="5501" y="12952"/>
                      <a:pt x="5455" y="12997"/>
                      <a:pt x="5470" y="13043"/>
                    </a:cubicBezTo>
                    <a:cubicBezTo>
                      <a:pt x="5486" y="13073"/>
                      <a:pt x="5486" y="13104"/>
                      <a:pt x="5501" y="13150"/>
                    </a:cubicBezTo>
                    <a:cubicBezTo>
                      <a:pt x="5562" y="13363"/>
                      <a:pt x="5623" y="13576"/>
                      <a:pt x="5699" y="13774"/>
                    </a:cubicBezTo>
                    <a:cubicBezTo>
                      <a:pt x="5760" y="14003"/>
                      <a:pt x="5821" y="14216"/>
                      <a:pt x="5897" y="14429"/>
                    </a:cubicBezTo>
                    <a:cubicBezTo>
                      <a:pt x="5973" y="14643"/>
                      <a:pt x="6049" y="14856"/>
                      <a:pt x="6110" y="15085"/>
                    </a:cubicBezTo>
                    <a:cubicBezTo>
                      <a:pt x="6141" y="15191"/>
                      <a:pt x="6171" y="15298"/>
                      <a:pt x="6202" y="15405"/>
                    </a:cubicBezTo>
                    <a:cubicBezTo>
                      <a:pt x="6247" y="15511"/>
                      <a:pt x="6278" y="15618"/>
                      <a:pt x="6308" y="15724"/>
                    </a:cubicBezTo>
                    <a:cubicBezTo>
                      <a:pt x="6339" y="15831"/>
                      <a:pt x="6384" y="15953"/>
                      <a:pt x="6415" y="16060"/>
                    </a:cubicBezTo>
                    <a:cubicBezTo>
                      <a:pt x="6461" y="16166"/>
                      <a:pt x="6506" y="16273"/>
                      <a:pt x="6552" y="16380"/>
                    </a:cubicBezTo>
                    <a:cubicBezTo>
                      <a:pt x="6643" y="16593"/>
                      <a:pt x="6765" y="16791"/>
                      <a:pt x="6887" y="16989"/>
                    </a:cubicBezTo>
                    <a:cubicBezTo>
                      <a:pt x="7146" y="17370"/>
                      <a:pt x="7420" y="17736"/>
                      <a:pt x="7710" y="18086"/>
                    </a:cubicBezTo>
                    <a:lnTo>
                      <a:pt x="7954" y="18360"/>
                    </a:lnTo>
                    <a:cubicBezTo>
                      <a:pt x="8030" y="18452"/>
                      <a:pt x="8121" y="18528"/>
                      <a:pt x="8228" y="18604"/>
                    </a:cubicBezTo>
                    <a:cubicBezTo>
                      <a:pt x="8304" y="18665"/>
                      <a:pt x="8396" y="18711"/>
                      <a:pt x="8472" y="18756"/>
                    </a:cubicBezTo>
                    <a:cubicBezTo>
                      <a:pt x="8502" y="18817"/>
                      <a:pt x="8517" y="18894"/>
                      <a:pt x="8533" y="18970"/>
                    </a:cubicBezTo>
                    <a:cubicBezTo>
                      <a:pt x="8609" y="19320"/>
                      <a:pt x="8700" y="19671"/>
                      <a:pt x="8792" y="20021"/>
                    </a:cubicBezTo>
                    <a:cubicBezTo>
                      <a:pt x="8883" y="20371"/>
                      <a:pt x="8975" y="20707"/>
                      <a:pt x="9066" y="21057"/>
                    </a:cubicBezTo>
                    <a:cubicBezTo>
                      <a:pt x="9142" y="21392"/>
                      <a:pt x="9234" y="21743"/>
                      <a:pt x="9340" y="22078"/>
                    </a:cubicBezTo>
                    <a:cubicBezTo>
                      <a:pt x="9371" y="22230"/>
                      <a:pt x="9432" y="22398"/>
                      <a:pt x="9477" y="22565"/>
                    </a:cubicBezTo>
                    <a:cubicBezTo>
                      <a:pt x="9523" y="22703"/>
                      <a:pt x="9569" y="22840"/>
                      <a:pt x="9614" y="22992"/>
                    </a:cubicBezTo>
                    <a:cubicBezTo>
                      <a:pt x="9736" y="23281"/>
                      <a:pt x="9843" y="23586"/>
                      <a:pt x="9965" y="23876"/>
                    </a:cubicBezTo>
                    <a:cubicBezTo>
                      <a:pt x="10072" y="24104"/>
                      <a:pt x="10163" y="24318"/>
                      <a:pt x="10270" y="24531"/>
                    </a:cubicBezTo>
                    <a:cubicBezTo>
                      <a:pt x="10132" y="24378"/>
                      <a:pt x="10011" y="24241"/>
                      <a:pt x="9873" y="24089"/>
                    </a:cubicBezTo>
                    <a:cubicBezTo>
                      <a:pt x="9569" y="23754"/>
                      <a:pt x="9249" y="23434"/>
                      <a:pt x="8959" y="23083"/>
                    </a:cubicBezTo>
                    <a:cubicBezTo>
                      <a:pt x="8898" y="23007"/>
                      <a:pt x="8853" y="22946"/>
                      <a:pt x="8792" y="22870"/>
                    </a:cubicBezTo>
                    <a:cubicBezTo>
                      <a:pt x="8731" y="22809"/>
                      <a:pt x="8670" y="22733"/>
                      <a:pt x="8624" y="22657"/>
                    </a:cubicBezTo>
                    <a:cubicBezTo>
                      <a:pt x="8563" y="22565"/>
                      <a:pt x="8517" y="22489"/>
                      <a:pt x="8472" y="22398"/>
                    </a:cubicBezTo>
                    <a:cubicBezTo>
                      <a:pt x="8350" y="22215"/>
                      <a:pt x="8213" y="22047"/>
                      <a:pt x="8076" y="21880"/>
                    </a:cubicBezTo>
                    <a:cubicBezTo>
                      <a:pt x="7939" y="21712"/>
                      <a:pt x="7801" y="21560"/>
                      <a:pt x="7649" y="21407"/>
                    </a:cubicBezTo>
                    <a:cubicBezTo>
                      <a:pt x="7619" y="21362"/>
                      <a:pt x="7573" y="21331"/>
                      <a:pt x="7542" y="21301"/>
                    </a:cubicBezTo>
                    <a:cubicBezTo>
                      <a:pt x="7497" y="21225"/>
                      <a:pt x="7451" y="21148"/>
                      <a:pt x="7405" y="21072"/>
                    </a:cubicBezTo>
                    <a:cubicBezTo>
                      <a:pt x="7268" y="20844"/>
                      <a:pt x="7131" y="20600"/>
                      <a:pt x="7009" y="20356"/>
                    </a:cubicBezTo>
                    <a:cubicBezTo>
                      <a:pt x="6872" y="20128"/>
                      <a:pt x="6765" y="19899"/>
                      <a:pt x="6659" y="19655"/>
                    </a:cubicBezTo>
                    <a:cubicBezTo>
                      <a:pt x="6598" y="19518"/>
                      <a:pt x="6537" y="19381"/>
                      <a:pt x="6491" y="19229"/>
                    </a:cubicBezTo>
                    <a:cubicBezTo>
                      <a:pt x="6430" y="19076"/>
                      <a:pt x="6384" y="18909"/>
                      <a:pt x="6339" y="18756"/>
                    </a:cubicBezTo>
                    <a:cubicBezTo>
                      <a:pt x="6278" y="18543"/>
                      <a:pt x="6217" y="18315"/>
                      <a:pt x="6171" y="18101"/>
                    </a:cubicBezTo>
                    <a:cubicBezTo>
                      <a:pt x="6110" y="17873"/>
                      <a:pt x="6034" y="17644"/>
                      <a:pt x="5973" y="17400"/>
                    </a:cubicBezTo>
                    <a:cubicBezTo>
                      <a:pt x="5958" y="17385"/>
                      <a:pt x="5958" y="17385"/>
                      <a:pt x="5958" y="17370"/>
                    </a:cubicBezTo>
                    <a:cubicBezTo>
                      <a:pt x="5851" y="16974"/>
                      <a:pt x="5760" y="16578"/>
                      <a:pt x="5653" y="16197"/>
                    </a:cubicBezTo>
                    <a:cubicBezTo>
                      <a:pt x="5546" y="15785"/>
                      <a:pt x="5318" y="15435"/>
                      <a:pt x="5074" y="15100"/>
                    </a:cubicBezTo>
                    <a:cubicBezTo>
                      <a:pt x="5028" y="15039"/>
                      <a:pt x="4998" y="14978"/>
                      <a:pt x="4952" y="14917"/>
                    </a:cubicBezTo>
                    <a:cubicBezTo>
                      <a:pt x="4846" y="14734"/>
                      <a:pt x="4769" y="14536"/>
                      <a:pt x="4693" y="14353"/>
                    </a:cubicBezTo>
                    <a:cubicBezTo>
                      <a:pt x="4602" y="14155"/>
                      <a:pt x="4510" y="13972"/>
                      <a:pt x="4404" y="13805"/>
                    </a:cubicBezTo>
                    <a:cubicBezTo>
                      <a:pt x="4343" y="13713"/>
                      <a:pt x="4282" y="13622"/>
                      <a:pt x="4221" y="13546"/>
                    </a:cubicBezTo>
                    <a:cubicBezTo>
                      <a:pt x="4160" y="13454"/>
                      <a:pt x="4099" y="13393"/>
                      <a:pt x="4023" y="13317"/>
                    </a:cubicBezTo>
                    <a:cubicBezTo>
                      <a:pt x="3962" y="13256"/>
                      <a:pt x="3886" y="13195"/>
                      <a:pt x="3794" y="13134"/>
                    </a:cubicBezTo>
                    <a:cubicBezTo>
                      <a:pt x="3703" y="13073"/>
                      <a:pt x="3611" y="13028"/>
                      <a:pt x="3520" y="12982"/>
                    </a:cubicBezTo>
                    <a:cubicBezTo>
                      <a:pt x="3337" y="12875"/>
                      <a:pt x="3124" y="12799"/>
                      <a:pt x="2926" y="12723"/>
                    </a:cubicBezTo>
                    <a:cubicBezTo>
                      <a:pt x="2743" y="12647"/>
                      <a:pt x="2545" y="12571"/>
                      <a:pt x="2362" y="12479"/>
                    </a:cubicBezTo>
                    <a:cubicBezTo>
                      <a:pt x="2316" y="12449"/>
                      <a:pt x="2271" y="12418"/>
                      <a:pt x="2225" y="12373"/>
                    </a:cubicBezTo>
                    <a:cubicBezTo>
                      <a:pt x="2057" y="12251"/>
                      <a:pt x="1905" y="12114"/>
                      <a:pt x="1753" y="11992"/>
                    </a:cubicBezTo>
                    <a:cubicBezTo>
                      <a:pt x="1600" y="11855"/>
                      <a:pt x="1448" y="11733"/>
                      <a:pt x="1296" y="11611"/>
                    </a:cubicBezTo>
                    <a:cubicBezTo>
                      <a:pt x="1219" y="11550"/>
                      <a:pt x="1143" y="11489"/>
                      <a:pt x="1067" y="11443"/>
                    </a:cubicBezTo>
                    <a:cubicBezTo>
                      <a:pt x="991" y="11382"/>
                      <a:pt x="915" y="11321"/>
                      <a:pt x="839" y="11260"/>
                    </a:cubicBezTo>
                    <a:cubicBezTo>
                      <a:pt x="762" y="11199"/>
                      <a:pt x="671" y="11154"/>
                      <a:pt x="595" y="11108"/>
                    </a:cubicBezTo>
                    <a:cubicBezTo>
                      <a:pt x="503" y="11062"/>
                      <a:pt x="427" y="11017"/>
                      <a:pt x="351" y="10986"/>
                    </a:cubicBezTo>
                    <a:cubicBezTo>
                      <a:pt x="316" y="10977"/>
                      <a:pt x="281" y="10969"/>
                      <a:pt x="245" y="10969"/>
                    </a:cubicBezTo>
                    <a:cubicBezTo>
                      <a:pt x="220" y="10969"/>
                      <a:pt x="194" y="10973"/>
                      <a:pt x="168" y="10986"/>
                    </a:cubicBezTo>
                    <a:cubicBezTo>
                      <a:pt x="107" y="11032"/>
                      <a:pt x="62" y="11108"/>
                      <a:pt x="46" y="11184"/>
                    </a:cubicBezTo>
                    <a:cubicBezTo>
                      <a:pt x="16" y="11230"/>
                      <a:pt x="16" y="11291"/>
                      <a:pt x="16" y="11337"/>
                    </a:cubicBezTo>
                    <a:cubicBezTo>
                      <a:pt x="1" y="11382"/>
                      <a:pt x="1" y="11413"/>
                      <a:pt x="1" y="11458"/>
                    </a:cubicBezTo>
                    <a:cubicBezTo>
                      <a:pt x="1" y="11489"/>
                      <a:pt x="1" y="11535"/>
                      <a:pt x="1" y="11565"/>
                    </a:cubicBezTo>
                    <a:cubicBezTo>
                      <a:pt x="1" y="11580"/>
                      <a:pt x="1" y="11596"/>
                      <a:pt x="1" y="11611"/>
                    </a:cubicBezTo>
                    <a:lnTo>
                      <a:pt x="1" y="11641"/>
                    </a:lnTo>
                    <a:lnTo>
                      <a:pt x="1" y="11672"/>
                    </a:lnTo>
                    <a:lnTo>
                      <a:pt x="1" y="11717"/>
                    </a:lnTo>
                    <a:cubicBezTo>
                      <a:pt x="1" y="11855"/>
                      <a:pt x="16" y="11992"/>
                      <a:pt x="16" y="12129"/>
                    </a:cubicBezTo>
                    <a:cubicBezTo>
                      <a:pt x="31" y="12281"/>
                      <a:pt x="46" y="12434"/>
                      <a:pt x="62" y="12586"/>
                    </a:cubicBezTo>
                    <a:cubicBezTo>
                      <a:pt x="92" y="12891"/>
                      <a:pt x="122" y="13195"/>
                      <a:pt x="153" y="13485"/>
                    </a:cubicBezTo>
                    <a:lnTo>
                      <a:pt x="168" y="13531"/>
                    </a:lnTo>
                    <a:cubicBezTo>
                      <a:pt x="168" y="13531"/>
                      <a:pt x="168" y="13546"/>
                      <a:pt x="168" y="13546"/>
                    </a:cubicBezTo>
                    <a:cubicBezTo>
                      <a:pt x="168" y="13551"/>
                      <a:pt x="168" y="13556"/>
                      <a:pt x="168" y="13561"/>
                    </a:cubicBezTo>
                    <a:cubicBezTo>
                      <a:pt x="168" y="13591"/>
                      <a:pt x="183" y="13607"/>
                      <a:pt x="183" y="13637"/>
                    </a:cubicBezTo>
                    <a:cubicBezTo>
                      <a:pt x="183" y="13642"/>
                      <a:pt x="183" y="13647"/>
                      <a:pt x="183" y="13652"/>
                    </a:cubicBezTo>
                    <a:cubicBezTo>
                      <a:pt x="183" y="13652"/>
                      <a:pt x="183" y="13668"/>
                      <a:pt x="183" y="13668"/>
                    </a:cubicBezTo>
                    <a:cubicBezTo>
                      <a:pt x="199" y="13759"/>
                      <a:pt x="214" y="13866"/>
                      <a:pt x="229" y="13957"/>
                    </a:cubicBezTo>
                    <a:cubicBezTo>
                      <a:pt x="244" y="14064"/>
                      <a:pt x="260" y="14155"/>
                      <a:pt x="275" y="14262"/>
                    </a:cubicBezTo>
                    <a:cubicBezTo>
                      <a:pt x="290" y="14368"/>
                      <a:pt x="321" y="14475"/>
                      <a:pt x="336" y="14582"/>
                    </a:cubicBezTo>
                    <a:cubicBezTo>
                      <a:pt x="366" y="14688"/>
                      <a:pt x="381" y="14795"/>
                      <a:pt x="412" y="14887"/>
                    </a:cubicBezTo>
                    <a:cubicBezTo>
                      <a:pt x="442" y="14993"/>
                      <a:pt x="473" y="15100"/>
                      <a:pt x="503" y="15206"/>
                    </a:cubicBezTo>
                    <a:cubicBezTo>
                      <a:pt x="534" y="15298"/>
                      <a:pt x="564" y="15405"/>
                      <a:pt x="610" y="15496"/>
                    </a:cubicBezTo>
                    <a:cubicBezTo>
                      <a:pt x="656" y="15618"/>
                      <a:pt x="701" y="15724"/>
                      <a:pt x="747" y="15831"/>
                    </a:cubicBezTo>
                    <a:cubicBezTo>
                      <a:pt x="778" y="15923"/>
                      <a:pt x="839" y="16014"/>
                      <a:pt x="884" y="16105"/>
                    </a:cubicBezTo>
                    <a:cubicBezTo>
                      <a:pt x="915" y="16151"/>
                      <a:pt x="945" y="16197"/>
                      <a:pt x="976" y="16258"/>
                    </a:cubicBezTo>
                    <a:cubicBezTo>
                      <a:pt x="1006" y="16303"/>
                      <a:pt x="1037" y="16349"/>
                      <a:pt x="1067" y="16380"/>
                    </a:cubicBezTo>
                    <a:cubicBezTo>
                      <a:pt x="1128" y="16486"/>
                      <a:pt x="1204" y="16578"/>
                      <a:pt x="1280" y="16669"/>
                    </a:cubicBezTo>
                    <a:cubicBezTo>
                      <a:pt x="1402" y="16821"/>
                      <a:pt x="1539" y="16989"/>
                      <a:pt x="1677" y="17141"/>
                    </a:cubicBezTo>
                    <a:cubicBezTo>
                      <a:pt x="1814" y="17309"/>
                      <a:pt x="1951" y="17461"/>
                      <a:pt x="2103" y="17629"/>
                    </a:cubicBezTo>
                    <a:cubicBezTo>
                      <a:pt x="2240" y="17781"/>
                      <a:pt x="2393" y="17934"/>
                      <a:pt x="2560" y="18086"/>
                    </a:cubicBezTo>
                    <a:cubicBezTo>
                      <a:pt x="2697" y="18223"/>
                      <a:pt x="2819" y="18360"/>
                      <a:pt x="2956" y="18497"/>
                    </a:cubicBezTo>
                    <a:cubicBezTo>
                      <a:pt x="3033" y="18589"/>
                      <a:pt x="3109" y="18680"/>
                      <a:pt x="3200" y="18772"/>
                    </a:cubicBezTo>
                    <a:cubicBezTo>
                      <a:pt x="3276" y="18848"/>
                      <a:pt x="3352" y="18924"/>
                      <a:pt x="3429" y="19000"/>
                    </a:cubicBezTo>
                    <a:cubicBezTo>
                      <a:pt x="3505" y="19061"/>
                      <a:pt x="3581" y="19122"/>
                      <a:pt x="3657" y="19183"/>
                    </a:cubicBezTo>
                    <a:cubicBezTo>
                      <a:pt x="3749" y="19259"/>
                      <a:pt x="3840" y="19320"/>
                      <a:pt x="3916" y="19381"/>
                    </a:cubicBezTo>
                    <a:cubicBezTo>
                      <a:pt x="4008" y="19442"/>
                      <a:pt x="4114" y="19503"/>
                      <a:pt x="4206" y="19549"/>
                    </a:cubicBezTo>
                    <a:cubicBezTo>
                      <a:pt x="4282" y="19610"/>
                      <a:pt x="4373" y="19655"/>
                      <a:pt x="4465" y="19686"/>
                    </a:cubicBezTo>
                    <a:cubicBezTo>
                      <a:pt x="4617" y="19762"/>
                      <a:pt x="4785" y="19823"/>
                      <a:pt x="4952" y="19899"/>
                    </a:cubicBezTo>
                    <a:cubicBezTo>
                      <a:pt x="5105" y="19960"/>
                      <a:pt x="5257" y="20021"/>
                      <a:pt x="5409" y="20097"/>
                    </a:cubicBezTo>
                    <a:cubicBezTo>
                      <a:pt x="5562" y="20158"/>
                      <a:pt x="5714" y="20234"/>
                      <a:pt x="5866" y="20310"/>
                    </a:cubicBezTo>
                    <a:cubicBezTo>
                      <a:pt x="5958" y="20371"/>
                      <a:pt x="6049" y="20417"/>
                      <a:pt x="6141" y="20478"/>
                    </a:cubicBezTo>
                    <a:cubicBezTo>
                      <a:pt x="6232" y="20539"/>
                      <a:pt x="6308" y="20600"/>
                      <a:pt x="6400" y="20661"/>
                    </a:cubicBezTo>
                    <a:cubicBezTo>
                      <a:pt x="6613" y="20829"/>
                      <a:pt x="6842" y="20996"/>
                      <a:pt x="7055" y="21164"/>
                    </a:cubicBezTo>
                    <a:cubicBezTo>
                      <a:pt x="7116" y="21209"/>
                      <a:pt x="7161" y="21240"/>
                      <a:pt x="7207" y="21286"/>
                    </a:cubicBezTo>
                    <a:cubicBezTo>
                      <a:pt x="7329" y="21453"/>
                      <a:pt x="7451" y="21621"/>
                      <a:pt x="7588" y="21773"/>
                    </a:cubicBezTo>
                    <a:cubicBezTo>
                      <a:pt x="7725" y="21941"/>
                      <a:pt x="7878" y="22093"/>
                      <a:pt x="8030" y="22261"/>
                    </a:cubicBezTo>
                    <a:cubicBezTo>
                      <a:pt x="8289" y="22565"/>
                      <a:pt x="8533" y="22885"/>
                      <a:pt x="8822" y="23190"/>
                    </a:cubicBezTo>
                    <a:cubicBezTo>
                      <a:pt x="9127" y="23525"/>
                      <a:pt x="9432" y="23860"/>
                      <a:pt x="9752" y="24196"/>
                    </a:cubicBezTo>
                    <a:cubicBezTo>
                      <a:pt x="9843" y="24302"/>
                      <a:pt x="9934" y="24394"/>
                      <a:pt x="10026" y="24500"/>
                    </a:cubicBezTo>
                    <a:cubicBezTo>
                      <a:pt x="10087" y="24577"/>
                      <a:pt x="10163" y="24653"/>
                      <a:pt x="10224" y="24729"/>
                    </a:cubicBezTo>
                    <a:cubicBezTo>
                      <a:pt x="10315" y="24820"/>
                      <a:pt x="10407" y="24927"/>
                      <a:pt x="10483" y="25034"/>
                    </a:cubicBezTo>
                    <a:cubicBezTo>
                      <a:pt x="10513" y="25064"/>
                      <a:pt x="10529" y="25095"/>
                      <a:pt x="10559" y="25140"/>
                    </a:cubicBezTo>
                    <a:cubicBezTo>
                      <a:pt x="10574" y="25156"/>
                      <a:pt x="10574" y="25171"/>
                      <a:pt x="10590" y="25186"/>
                    </a:cubicBezTo>
                    <a:cubicBezTo>
                      <a:pt x="10666" y="25338"/>
                      <a:pt x="10727" y="25491"/>
                      <a:pt x="10788" y="25643"/>
                    </a:cubicBezTo>
                    <a:cubicBezTo>
                      <a:pt x="10910" y="25933"/>
                      <a:pt x="11047" y="26237"/>
                      <a:pt x="11169" y="26527"/>
                    </a:cubicBezTo>
                    <a:cubicBezTo>
                      <a:pt x="11306" y="26862"/>
                      <a:pt x="11458" y="27197"/>
                      <a:pt x="11626" y="27517"/>
                    </a:cubicBezTo>
                    <a:cubicBezTo>
                      <a:pt x="11702" y="27685"/>
                      <a:pt x="11793" y="27837"/>
                      <a:pt x="11869" y="28005"/>
                    </a:cubicBezTo>
                    <a:cubicBezTo>
                      <a:pt x="11961" y="28157"/>
                      <a:pt x="12052" y="28325"/>
                      <a:pt x="12128" y="28492"/>
                    </a:cubicBezTo>
                    <a:cubicBezTo>
                      <a:pt x="12296" y="28812"/>
                      <a:pt x="12464" y="29132"/>
                      <a:pt x="12646" y="29452"/>
                    </a:cubicBezTo>
                    <a:cubicBezTo>
                      <a:pt x="12829" y="29772"/>
                      <a:pt x="13027" y="30092"/>
                      <a:pt x="13241" y="30397"/>
                    </a:cubicBezTo>
                    <a:cubicBezTo>
                      <a:pt x="13408" y="30640"/>
                      <a:pt x="13591" y="30869"/>
                      <a:pt x="13774" y="31098"/>
                    </a:cubicBezTo>
                    <a:cubicBezTo>
                      <a:pt x="13972" y="31341"/>
                      <a:pt x="14170" y="31585"/>
                      <a:pt x="14368" y="31829"/>
                    </a:cubicBezTo>
                    <a:cubicBezTo>
                      <a:pt x="14612" y="32149"/>
                      <a:pt x="14871" y="32469"/>
                      <a:pt x="15130" y="32789"/>
                    </a:cubicBezTo>
                    <a:cubicBezTo>
                      <a:pt x="15343" y="33048"/>
                      <a:pt x="15541" y="33322"/>
                      <a:pt x="15739" y="33596"/>
                    </a:cubicBezTo>
                    <a:cubicBezTo>
                      <a:pt x="15907" y="33809"/>
                      <a:pt x="16044" y="34038"/>
                      <a:pt x="16196" y="34267"/>
                    </a:cubicBezTo>
                    <a:lnTo>
                      <a:pt x="16181" y="34267"/>
                    </a:lnTo>
                    <a:lnTo>
                      <a:pt x="16120" y="34251"/>
                    </a:lnTo>
                    <a:cubicBezTo>
                      <a:pt x="16074" y="34251"/>
                      <a:pt x="16044" y="34221"/>
                      <a:pt x="15998" y="34206"/>
                    </a:cubicBezTo>
                    <a:cubicBezTo>
                      <a:pt x="15953" y="34190"/>
                      <a:pt x="15907" y="34175"/>
                      <a:pt x="15861" y="34160"/>
                    </a:cubicBezTo>
                    <a:cubicBezTo>
                      <a:pt x="15739" y="34129"/>
                      <a:pt x="15602" y="34114"/>
                      <a:pt x="15465" y="34099"/>
                    </a:cubicBezTo>
                    <a:cubicBezTo>
                      <a:pt x="15419" y="34091"/>
                      <a:pt x="15370" y="34084"/>
                      <a:pt x="15320" y="34084"/>
                    </a:cubicBezTo>
                    <a:cubicBezTo>
                      <a:pt x="15271" y="34084"/>
                      <a:pt x="15221" y="34091"/>
                      <a:pt x="15176" y="34114"/>
                    </a:cubicBezTo>
                    <a:cubicBezTo>
                      <a:pt x="15130" y="34129"/>
                      <a:pt x="15084" y="34160"/>
                      <a:pt x="15038" y="34175"/>
                    </a:cubicBezTo>
                    <a:cubicBezTo>
                      <a:pt x="14993" y="34221"/>
                      <a:pt x="14947" y="34251"/>
                      <a:pt x="14932" y="34312"/>
                    </a:cubicBezTo>
                    <a:cubicBezTo>
                      <a:pt x="14901" y="34358"/>
                      <a:pt x="14886" y="34419"/>
                      <a:pt x="14886" y="34480"/>
                    </a:cubicBezTo>
                    <a:cubicBezTo>
                      <a:pt x="14901" y="34541"/>
                      <a:pt x="14901" y="34587"/>
                      <a:pt x="14932" y="34647"/>
                    </a:cubicBezTo>
                    <a:cubicBezTo>
                      <a:pt x="14932" y="34663"/>
                      <a:pt x="14947" y="34678"/>
                      <a:pt x="14962" y="34708"/>
                    </a:cubicBezTo>
                    <a:cubicBezTo>
                      <a:pt x="14825" y="34632"/>
                      <a:pt x="14703" y="34556"/>
                      <a:pt x="14581" y="34480"/>
                    </a:cubicBezTo>
                    <a:cubicBezTo>
                      <a:pt x="14322" y="34328"/>
                      <a:pt x="14048" y="34190"/>
                      <a:pt x="13789" y="34038"/>
                    </a:cubicBezTo>
                    <a:cubicBezTo>
                      <a:pt x="13606" y="33809"/>
                      <a:pt x="13439" y="33550"/>
                      <a:pt x="13256" y="33322"/>
                    </a:cubicBezTo>
                    <a:cubicBezTo>
                      <a:pt x="13302" y="33276"/>
                      <a:pt x="13347" y="33246"/>
                      <a:pt x="13393" y="33200"/>
                    </a:cubicBezTo>
                    <a:cubicBezTo>
                      <a:pt x="13439" y="33170"/>
                      <a:pt x="13469" y="33139"/>
                      <a:pt x="13515" y="33109"/>
                    </a:cubicBezTo>
                    <a:cubicBezTo>
                      <a:pt x="13576" y="33063"/>
                      <a:pt x="13622" y="33017"/>
                      <a:pt x="13667" y="32941"/>
                    </a:cubicBezTo>
                    <a:cubicBezTo>
                      <a:pt x="13713" y="32895"/>
                      <a:pt x="13728" y="32819"/>
                      <a:pt x="13743" y="32758"/>
                    </a:cubicBezTo>
                    <a:cubicBezTo>
                      <a:pt x="13743" y="32697"/>
                      <a:pt x="13728" y="32636"/>
                      <a:pt x="13682" y="32575"/>
                    </a:cubicBezTo>
                    <a:cubicBezTo>
                      <a:pt x="13622" y="32469"/>
                      <a:pt x="13515" y="32377"/>
                      <a:pt x="13393" y="32332"/>
                    </a:cubicBezTo>
                    <a:cubicBezTo>
                      <a:pt x="13332" y="32301"/>
                      <a:pt x="13271" y="32271"/>
                      <a:pt x="13195" y="32255"/>
                    </a:cubicBezTo>
                    <a:cubicBezTo>
                      <a:pt x="13163" y="32245"/>
                      <a:pt x="13123" y="32234"/>
                      <a:pt x="13080" y="32234"/>
                    </a:cubicBezTo>
                    <a:cubicBezTo>
                      <a:pt x="13063" y="32234"/>
                      <a:pt x="13045" y="32236"/>
                      <a:pt x="13027" y="32240"/>
                    </a:cubicBezTo>
                    <a:cubicBezTo>
                      <a:pt x="12966" y="32255"/>
                      <a:pt x="12890" y="32271"/>
                      <a:pt x="12844" y="32316"/>
                    </a:cubicBezTo>
                    <a:cubicBezTo>
                      <a:pt x="12799" y="32362"/>
                      <a:pt x="12768" y="32408"/>
                      <a:pt x="12738" y="32454"/>
                    </a:cubicBezTo>
                    <a:cubicBezTo>
                      <a:pt x="12723" y="32484"/>
                      <a:pt x="12707" y="32514"/>
                      <a:pt x="12692" y="32530"/>
                    </a:cubicBezTo>
                    <a:cubicBezTo>
                      <a:pt x="12646" y="32484"/>
                      <a:pt x="12616" y="32438"/>
                      <a:pt x="12570" y="32377"/>
                    </a:cubicBezTo>
                    <a:cubicBezTo>
                      <a:pt x="12479" y="32255"/>
                      <a:pt x="12372" y="32118"/>
                      <a:pt x="12281" y="31981"/>
                    </a:cubicBezTo>
                    <a:cubicBezTo>
                      <a:pt x="12235" y="31920"/>
                      <a:pt x="12189" y="31844"/>
                      <a:pt x="12144" y="31783"/>
                    </a:cubicBezTo>
                    <a:cubicBezTo>
                      <a:pt x="12098" y="31707"/>
                      <a:pt x="12052" y="31646"/>
                      <a:pt x="12022" y="31585"/>
                    </a:cubicBezTo>
                    <a:cubicBezTo>
                      <a:pt x="11930" y="31448"/>
                      <a:pt x="11854" y="31296"/>
                      <a:pt x="11778" y="31143"/>
                    </a:cubicBezTo>
                    <a:cubicBezTo>
                      <a:pt x="11732" y="31067"/>
                      <a:pt x="11702" y="30991"/>
                      <a:pt x="11656" y="30915"/>
                    </a:cubicBezTo>
                    <a:cubicBezTo>
                      <a:pt x="11641" y="30884"/>
                      <a:pt x="11610" y="30854"/>
                      <a:pt x="11595" y="30823"/>
                    </a:cubicBezTo>
                    <a:cubicBezTo>
                      <a:pt x="11595" y="30793"/>
                      <a:pt x="11580" y="30778"/>
                      <a:pt x="11565" y="30762"/>
                    </a:cubicBezTo>
                    <a:cubicBezTo>
                      <a:pt x="11565" y="30732"/>
                      <a:pt x="11549" y="30717"/>
                      <a:pt x="11519" y="30701"/>
                    </a:cubicBezTo>
                    <a:cubicBezTo>
                      <a:pt x="11488" y="30656"/>
                      <a:pt x="11443" y="30610"/>
                      <a:pt x="11382" y="30579"/>
                    </a:cubicBezTo>
                    <a:cubicBezTo>
                      <a:pt x="11351" y="30656"/>
                      <a:pt x="11351" y="30732"/>
                      <a:pt x="11367" y="30793"/>
                    </a:cubicBezTo>
                    <a:cubicBezTo>
                      <a:pt x="11367" y="30838"/>
                      <a:pt x="11397" y="30884"/>
                      <a:pt x="11412" y="30930"/>
                    </a:cubicBezTo>
                    <a:cubicBezTo>
                      <a:pt x="11428" y="30960"/>
                      <a:pt x="11458" y="31006"/>
                      <a:pt x="11473" y="31037"/>
                    </a:cubicBezTo>
                    <a:cubicBezTo>
                      <a:pt x="11565" y="31189"/>
                      <a:pt x="11641" y="31326"/>
                      <a:pt x="11732" y="31478"/>
                    </a:cubicBezTo>
                    <a:cubicBezTo>
                      <a:pt x="11747" y="31509"/>
                      <a:pt x="11778" y="31555"/>
                      <a:pt x="11793" y="31600"/>
                    </a:cubicBezTo>
                    <a:lnTo>
                      <a:pt x="11808" y="31616"/>
                    </a:lnTo>
                    <a:cubicBezTo>
                      <a:pt x="11808" y="31616"/>
                      <a:pt x="11824" y="31631"/>
                      <a:pt x="11824" y="31646"/>
                    </a:cubicBezTo>
                    <a:lnTo>
                      <a:pt x="11824" y="31631"/>
                    </a:lnTo>
                    <a:lnTo>
                      <a:pt x="11854" y="31676"/>
                    </a:lnTo>
                    <a:cubicBezTo>
                      <a:pt x="11930" y="31829"/>
                      <a:pt x="12037" y="31951"/>
                      <a:pt x="12128" y="32088"/>
                    </a:cubicBezTo>
                    <a:cubicBezTo>
                      <a:pt x="12235" y="32240"/>
                      <a:pt x="12342" y="32377"/>
                      <a:pt x="12448" y="32514"/>
                    </a:cubicBezTo>
                    <a:lnTo>
                      <a:pt x="12601" y="32713"/>
                    </a:lnTo>
                    <a:cubicBezTo>
                      <a:pt x="12601" y="32728"/>
                      <a:pt x="12585" y="32728"/>
                      <a:pt x="12585" y="32743"/>
                    </a:cubicBezTo>
                    <a:cubicBezTo>
                      <a:pt x="12570" y="32758"/>
                      <a:pt x="12555" y="32773"/>
                      <a:pt x="12555" y="32789"/>
                    </a:cubicBezTo>
                    <a:cubicBezTo>
                      <a:pt x="12540" y="32804"/>
                      <a:pt x="12525" y="32804"/>
                      <a:pt x="12525" y="32819"/>
                    </a:cubicBezTo>
                    <a:cubicBezTo>
                      <a:pt x="12509" y="32834"/>
                      <a:pt x="12509" y="32834"/>
                      <a:pt x="12494" y="32834"/>
                    </a:cubicBezTo>
                    <a:cubicBezTo>
                      <a:pt x="12479" y="32850"/>
                      <a:pt x="12479" y="32850"/>
                      <a:pt x="12464" y="32865"/>
                    </a:cubicBezTo>
                    <a:cubicBezTo>
                      <a:pt x="12448" y="32865"/>
                      <a:pt x="12448" y="32865"/>
                      <a:pt x="12433" y="32880"/>
                    </a:cubicBezTo>
                    <a:lnTo>
                      <a:pt x="12387" y="32880"/>
                    </a:lnTo>
                    <a:cubicBezTo>
                      <a:pt x="12372" y="32895"/>
                      <a:pt x="12357" y="32895"/>
                      <a:pt x="12342" y="32895"/>
                    </a:cubicBezTo>
                    <a:lnTo>
                      <a:pt x="12235" y="32895"/>
                    </a:lnTo>
                    <a:cubicBezTo>
                      <a:pt x="12144" y="32895"/>
                      <a:pt x="12067" y="32880"/>
                      <a:pt x="11976" y="32880"/>
                    </a:cubicBezTo>
                    <a:cubicBezTo>
                      <a:pt x="11930" y="32880"/>
                      <a:pt x="11885" y="32880"/>
                      <a:pt x="11839" y="32865"/>
                    </a:cubicBezTo>
                    <a:lnTo>
                      <a:pt x="11717" y="32865"/>
                    </a:lnTo>
                    <a:cubicBezTo>
                      <a:pt x="11702" y="32865"/>
                      <a:pt x="11702" y="32880"/>
                      <a:pt x="11687" y="32880"/>
                    </a:cubicBezTo>
                    <a:cubicBezTo>
                      <a:pt x="11641" y="32850"/>
                      <a:pt x="11595" y="32819"/>
                      <a:pt x="11549" y="32804"/>
                    </a:cubicBezTo>
                    <a:lnTo>
                      <a:pt x="11534" y="32789"/>
                    </a:lnTo>
                    <a:lnTo>
                      <a:pt x="11519" y="32789"/>
                    </a:lnTo>
                    <a:cubicBezTo>
                      <a:pt x="11519" y="32789"/>
                      <a:pt x="11519" y="32789"/>
                      <a:pt x="11519" y="32773"/>
                    </a:cubicBezTo>
                    <a:lnTo>
                      <a:pt x="11504" y="32773"/>
                    </a:lnTo>
                    <a:cubicBezTo>
                      <a:pt x="11397" y="32713"/>
                      <a:pt x="11290" y="32652"/>
                      <a:pt x="11184" y="32591"/>
                    </a:cubicBezTo>
                    <a:cubicBezTo>
                      <a:pt x="11245" y="32560"/>
                      <a:pt x="11290" y="32514"/>
                      <a:pt x="11336" y="32469"/>
                    </a:cubicBezTo>
                    <a:cubicBezTo>
                      <a:pt x="11367" y="32438"/>
                      <a:pt x="11382" y="32423"/>
                      <a:pt x="11397" y="32393"/>
                    </a:cubicBezTo>
                    <a:cubicBezTo>
                      <a:pt x="11412" y="32362"/>
                      <a:pt x="11443" y="32316"/>
                      <a:pt x="11443" y="32286"/>
                    </a:cubicBezTo>
                    <a:lnTo>
                      <a:pt x="11443" y="32271"/>
                    </a:lnTo>
                    <a:cubicBezTo>
                      <a:pt x="11443" y="32210"/>
                      <a:pt x="11412" y="32149"/>
                      <a:pt x="11351" y="32118"/>
                    </a:cubicBezTo>
                    <a:cubicBezTo>
                      <a:pt x="11318" y="32093"/>
                      <a:pt x="11280" y="32082"/>
                      <a:pt x="11242" y="32082"/>
                    </a:cubicBezTo>
                    <a:cubicBezTo>
                      <a:pt x="11211" y="32082"/>
                      <a:pt x="11181" y="32089"/>
                      <a:pt x="11153" y="32103"/>
                    </a:cubicBezTo>
                    <a:cubicBezTo>
                      <a:pt x="11108" y="32118"/>
                      <a:pt x="11077" y="32134"/>
                      <a:pt x="11047" y="32164"/>
                    </a:cubicBezTo>
                    <a:cubicBezTo>
                      <a:pt x="11016" y="32179"/>
                      <a:pt x="10986" y="32210"/>
                      <a:pt x="10970" y="32240"/>
                    </a:cubicBezTo>
                    <a:cubicBezTo>
                      <a:pt x="10925" y="32286"/>
                      <a:pt x="10879" y="32347"/>
                      <a:pt x="10864" y="32423"/>
                    </a:cubicBezTo>
                    <a:lnTo>
                      <a:pt x="10742" y="32362"/>
                    </a:lnTo>
                    <a:cubicBezTo>
                      <a:pt x="10711" y="32332"/>
                      <a:pt x="10666" y="32316"/>
                      <a:pt x="10635" y="32286"/>
                    </a:cubicBezTo>
                    <a:lnTo>
                      <a:pt x="10635" y="32286"/>
                    </a:lnTo>
                    <a:cubicBezTo>
                      <a:pt x="10635" y="32290"/>
                      <a:pt x="10636" y="32293"/>
                      <a:pt x="10638" y="32295"/>
                    </a:cubicBezTo>
                    <a:lnTo>
                      <a:pt x="10638" y="32295"/>
                    </a:lnTo>
                    <a:cubicBezTo>
                      <a:pt x="10552" y="32251"/>
                      <a:pt x="10479" y="32207"/>
                      <a:pt x="10391" y="32149"/>
                    </a:cubicBezTo>
                    <a:cubicBezTo>
                      <a:pt x="10315" y="32103"/>
                      <a:pt x="10239" y="32042"/>
                      <a:pt x="10163" y="31996"/>
                    </a:cubicBezTo>
                    <a:cubicBezTo>
                      <a:pt x="10163" y="31996"/>
                      <a:pt x="10163" y="31996"/>
                      <a:pt x="10163" y="31981"/>
                    </a:cubicBezTo>
                    <a:lnTo>
                      <a:pt x="10148" y="31981"/>
                    </a:lnTo>
                    <a:cubicBezTo>
                      <a:pt x="10132" y="31966"/>
                      <a:pt x="10117" y="31966"/>
                      <a:pt x="10102" y="31951"/>
                    </a:cubicBezTo>
                    <a:cubicBezTo>
                      <a:pt x="10026" y="31768"/>
                      <a:pt x="9950" y="31585"/>
                      <a:pt x="9873" y="31402"/>
                    </a:cubicBezTo>
                    <a:cubicBezTo>
                      <a:pt x="9843" y="31341"/>
                      <a:pt x="9813" y="31265"/>
                      <a:pt x="9782" y="31204"/>
                    </a:cubicBezTo>
                    <a:cubicBezTo>
                      <a:pt x="9752" y="31128"/>
                      <a:pt x="9721" y="31037"/>
                      <a:pt x="9691" y="30960"/>
                    </a:cubicBezTo>
                    <a:cubicBezTo>
                      <a:pt x="9645" y="30854"/>
                      <a:pt x="9614" y="30762"/>
                      <a:pt x="9584" y="30656"/>
                    </a:cubicBezTo>
                    <a:cubicBezTo>
                      <a:pt x="9508" y="30488"/>
                      <a:pt x="9462" y="30320"/>
                      <a:pt x="9386" y="30168"/>
                    </a:cubicBezTo>
                    <a:cubicBezTo>
                      <a:pt x="9325" y="29970"/>
                      <a:pt x="9249" y="29787"/>
                      <a:pt x="9173" y="29604"/>
                    </a:cubicBezTo>
                    <a:cubicBezTo>
                      <a:pt x="9157" y="29559"/>
                      <a:pt x="9142" y="29513"/>
                      <a:pt x="9127" y="29467"/>
                    </a:cubicBezTo>
                    <a:cubicBezTo>
                      <a:pt x="9112" y="29437"/>
                      <a:pt x="9096" y="29391"/>
                      <a:pt x="9066" y="29361"/>
                    </a:cubicBezTo>
                    <a:cubicBezTo>
                      <a:pt x="9051" y="29300"/>
                      <a:pt x="9020" y="29254"/>
                      <a:pt x="9005" y="29193"/>
                    </a:cubicBezTo>
                    <a:cubicBezTo>
                      <a:pt x="8975" y="29163"/>
                      <a:pt x="8959" y="29117"/>
                      <a:pt x="8944" y="29071"/>
                    </a:cubicBezTo>
                    <a:cubicBezTo>
                      <a:pt x="8898" y="28995"/>
                      <a:pt x="8853" y="28904"/>
                      <a:pt x="8807" y="28827"/>
                    </a:cubicBezTo>
                    <a:cubicBezTo>
                      <a:pt x="8776" y="28782"/>
                      <a:pt x="8746" y="28736"/>
                      <a:pt x="8731" y="28690"/>
                    </a:cubicBezTo>
                    <a:cubicBezTo>
                      <a:pt x="8700" y="28660"/>
                      <a:pt x="8685" y="28629"/>
                      <a:pt x="8670" y="28599"/>
                    </a:cubicBezTo>
                    <a:cubicBezTo>
                      <a:pt x="8609" y="28523"/>
                      <a:pt x="8563" y="28446"/>
                      <a:pt x="8502" y="28370"/>
                    </a:cubicBezTo>
                    <a:cubicBezTo>
                      <a:pt x="8441" y="28279"/>
                      <a:pt x="8396" y="28203"/>
                      <a:pt x="8335" y="28127"/>
                    </a:cubicBezTo>
                    <a:cubicBezTo>
                      <a:pt x="8106" y="27822"/>
                      <a:pt x="7862" y="27517"/>
                      <a:pt x="7603" y="27212"/>
                    </a:cubicBezTo>
                    <a:cubicBezTo>
                      <a:pt x="7573" y="27182"/>
                      <a:pt x="7527" y="27136"/>
                      <a:pt x="7497" y="27090"/>
                    </a:cubicBezTo>
                    <a:cubicBezTo>
                      <a:pt x="7466" y="27060"/>
                      <a:pt x="7436" y="27030"/>
                      <a:pt x="7390" y="26984"/>
                    </a:cubicBezTo>
                    <a:cubicBezTo>
                      <a:pt x="7375" y="26953"/>
                      <a:pt x="7344" y="26938"/>
                      <a:pt x="7314" y="26908"/>
                    </a:cubicBezTo>
                    <a:cubicBezTo>
                      <a:pt x="7283" y="26862"/>
                      <a:pt x="7238" y="26831"/>
                      <a:pt x="7207" y="26786"/>
                    </a:cubicBezTo>
                    <a:cubicBezTo>
                      <a:pt x="7161" y="26755"/>
                      <a:pt x="7116" y="26725"/>
                      <a:pt x="7085" y="26679"/>
                    </a:cubicBezTo>
                    <a:cubicBezTo>
                      <a:pt x="7040" y="26649"/>
                      <a:pt x="7009" y="26618"/>
                      <a:pt x="6979" y="26588"/>
                    </a:cubicBezTo>
                    <a:cubicBezTo>
                      <a:pt x="6933" y="26572"/>
                      <a:pt x="6902" y="26542"/>
                      <a:pt x="6872" y="26511"/>
                    </a:cubicBezTo>
                    <a:cubicBezTo>
                      <a:pt x="6826" y="26496"/>
                      <a:pt x="6796" y="26466"/>
                      <a:pt x="6750" y="26435"/>
                    </a:cubicBezTo>
                    <a:cubicBezTo>
                      <a:pt x="6674" y="26390"/>
                      <a:pt x="6583" y="26344"/>
                      <a:pt x="6506" y="26298"/>
                    </a:cubicBezTo>
                    <a:lnTo>
                      <a:pt x="6247" y="26146"/>
                    </a:lnTo>
                    <a:cubicBezTo>
                      <a:pt x="6202" y="26131"/>
                      <a:pt x="6156" y="26100"/>
                      <a:pt x="6110" y="26070"/>
                    </a:cubicBezTo>
                    <a:cubicBezTo>
                      <a:pt x="6095" y="26070"/>
                      <a:pt x="6064" y="26054"/>
                      <a:pt x="6049" y="26039"/>
                    </a:cubicBezTo>
                    <a:cubicBezTo>
                      <a:pt x="6019" y="26024"/>
                      <a:pt x="6004" y="26009"/>
                      <a:pt x="5973" y="25993"/>
                    </a:cubicBezTo>
                    <a:cubicBezTo>
                      <a:pt x="5927" y="25963"/>
                      <a:pt x="5882" y="25933"/>
                      <a:pt x="5836" y="25902"/>
                    </a:cubicBezTo>
                    <a:cubicBezTo>
                      <a:pt x="5790" y="25872"/>
                      <a:pt x="5760" y="25841"/>
                      <a:pt x="5714" y="25811"/>
                    </a:cubicBezTo>
                    <a:cubicBezTo>
                      <a:pt x="5638" y="25750"/>
                      <a:pt x="5562" y="25704"/>
                      <a:pt x="5501" y="25643"/>
                    </a:cubicBezTo>
                    <a:cubicBezTo>
                      <a:pt x="5409" y="25582"/>
                      <a:pt x="5333" y="25521"/>
                      <a:pt x="5257" y="25460"/>
                    </a:cubicBezTo>
                    <a:cubicBezTo>
                      <a:pt x="5089" y="25323"/>
                      <a:pt x="4891" y="25201"/>
                      <a:pt x="4678" y="25125"/>
                    </a:cubicBezTo>
                    <a:cubicBezTo>
                      <a:pt x="4571" y="25095"/>
                      <a:pt x="4449" y="25064"/>
                      <a:pt x="4343" y="25049"/>
                    </a:cubicBezTo>
                    <a:cubicBezTo>
                      <a:pt x="4297" y="25034"/>
                      <a:pt x="4251" y="25018"/>
                      <a:pt x="4190" y="25018"/>
                    </a:cubicBezTo>
                    <a:cubicBezTo>
                      <a:pt x="4145" y="25003"/>
                      <a:pt x="4099" y="25003"/>
                      <a:pt x="4053" y="25003"/>
                    </a:cubicBezTo>
                    <a:cubicBezTo>
                      <a:pt x="3977" y="24988"/>
                      <a:pt x="3886" y="24973"/>
                      <a:pt x="3810" y="24957"/>
                    </a:cubicBezTo>
                    <a:cubicBezTo>
                      <a:pt x="3764" y="24942"/>
                      <a:pt x="3718" y="24942"/>
                      <a:pt x="3672" y="24927"/>
                    </a:cubicBezTo>
                    <a:cubicBezTo>
                      <a:pt x="3627" y="24912"/>
                      <a:pt x="3581" y="24896"/>
                      <a:pt x="3520" y="24896"/>
                    </a:cubicBezTo>
                    <a:cubicBezTo>
                      <a:pt x="3429" y="24866"/>
                      <a:pt x="3337" y="24836"/>
                      <a:pt x="3246" y="24805"/>
                    </a:cubicBezTo>
                    <a:cubicBezTo>
                      <a:pt x="3124" y="24759"/>
                      <a:pt x="3002" y="24698"/>
                      <a:pt x="2880" y="24637"/>
                    </a:cubicBezTo>
                    <a:cubicBezTo>
                      <a:pt x="2789" y="24592"/>
                      <a:pt x="2713" y="24546"/>
                      <a:pt x="2621" y="24500"/>
                    </a:cubicBezTo>
                    <a:cubicBezTo>
                      <a:pt x="2575" y="24470"/>
                      <a:pt x="2515" y="24424"/>
                      <a:pt x="2469" y="24394"/>
                    </a:cubicBezTo>
                    <a:cubicBezTo>
                      <a:pt x="2408" y="24363"/>
                      <a:pt x="2362" y="24333"/>
                      <a:pt x="2316" y="24302"/>
                    </a:cubicBezTo>
                    <a:cubicBezTo>
                      <a:pt x="2255" y="24257"/>
                      <a:pt x="2179" y="24196"/>
                      <a:pt x="2118" y="24150"/>
                    </a:cubicBezTo>
                    <a:cubicBezTo>
                      <a:pt x="2088" y="24119"/>
                      <a:pt x="2057" y="24089"/>
                      <a:pt x="2027" y="24074"/>
                    </a:cubicBezTo>
                    <a:cubicBezTo>
                      <a:pt x="2012" y="24059"/>
                      <a:pt x="1981" y="24043"/>
                      <a:pt x="1966" y="24028"/>
                    </a:cubicBezTo>
                    <a:cubicBezTo>
                      <a:pt x="1951" y="24013"/>
                      <a:pt x="1936" y="23998"/>
                      <a:pt x="1920" y="23998"/>
                    </a:cubicBezTo>
                    <a:cubicBezTo>
                      <a:pt x="1890" y="23998"/>
                      <a:pt x="1859" y="23998"/>
                      <a:pt x="1844" y="24028"/>
                    </a:cubicBezTo>
                    <a:cubicBezTo>
                      <a:pt x="1814" y="24043"/>
                      <a:pt x="1814" y="24089"/>
                      <a:pt x="1829" y="24104"/>
                    </a:cubicBezTo>
                    <a:cubicBezTo>
                      <a:pt x="1829" y="24119"/>
                      <a:pt x="1829" y="24119"/>
                      <a:pt x="1829" y="24119"/>
                    </a:cubicBezTo>
                    <a:cubicBezTo>
                      <a:pt x="1859" y="24287"/>
                      <a:pt x="1905" y="24470"/>
                      <a:pt x="1951" y="24637"/>
                    </a:cubicBezTo>
                    <a:cubicBezTo>
                      <a:pt x="2012" y="24805"/>
                      <a:pt x="2088" y="24988"/>
                      <a:pt x="2149" y="25171"/>
                    </a:cubicBezTo>
                    <a:cubicBezTo>
                      <a:pt x="2271" y="25536"/>
                      <a:pt x="2423" y="25887"/>
                      <a:pt x="2560" y="26252"/>
                    </a:cubicBezTo>
                    <a:cubicBezTo>
                      <a:pt x="2621" y="26435"/>
                      <a:pt x="2682" y="26603"/>
                      <a:pt x="2743" y="26786"/>
                    </a:cubicBezTo>
                    <a:cubicBezTo>
                      <a:pt x="2804" y="26953"/>
                      <a:pt x="2865" y="27136"/>
                      <a:pt x="2926" y="27304"/>
                    </a:cubicBezTo>
                    <a:cubicBezTo>
                      <a:pt x="2987" y="27487"/>
                      <a:pt x="3048" y="27669"/>
                      <a:pt x="3093" y="27852"/>
                    </a:cubicBezTo>
                    <a:cubicBezTo>
                      <a:pt x="3154" y="28020"/>
                      <a:pt x="3215" y="28203"/>
                      <a:pt x="3261" y="28386"/>
                    </a:cubicBezTo>
                    <a:cubicBezTo>
                      <a:pt x="3322" y="28584"/>
                      <a:pt x="3383" y="28766"/>
                      <a:pt x="3444" y="28949"/>
                    </a:cubicBezTo>
                    <a:cubicBezTo>
                      <a:pt x="3490" y="29041"/>
                      <a:pt x="3520" y="29132"/>
                      <a:pt x="3566" y="29223"/>
                    </a:cubicBezTo>
                    <a:cubicBezTo>
                      <a:pt x="3581" y="29269"/>
                      <a:pt x="3611" y="29315"/>
                      <a:pt x="3627" y="29361"/>
                    </a:cubicBezTo>
                    <a:lnTo>
                      <a:pt x="3657" y="29406"/>
                    </a:lnTo>
                    <a:cubicBezTo>
                      <a:pt x="3672" y="29422"/>
                      <a:pt x="3672" y="29452"/>
                      <a:pt x="3688" y="29467"/>
                    </a:cubicBezTo>
                    <a:cubicBezTo>
                      <a:pt x="3718" y="29513"/>
                      <a:pt x="3749" y="29543"/>
                      <a:pt x="3764" y="29589"/>
                    </a:cubicBezTo>
                    <a:cubicBezTo>
                      <a:pt x="3794" y="29635"/>
                      <a:pt x="3825" y="29665"/>
                      <a:pt x="3855" y="29711"/>
                    </a:cubicBezTo>
                    <a:cubicBezTo>
                      <a:pt x="3916" y="29802"/>
                      <a:pt x="3977" y="29879"/>
                      <a:pt x="4038" y="29955"/>
                    </a:cubicBezTo>
                    <a:cubicBezTo>
                      <a:pt x="4160" y="30092"/>
                      <a:pt x="4297" y="30229"/>
                      <a:pt x="4434" y="30366"/>
                    </a:cubicBezTo>
                    <a:cubicBezTo>
                      <a:pt x="4541" y="30473"/>
                      <a:pt x="4648" y="30579"/>
                      <a:pt x="4739" y="30686"/>
                    </a:cubicBezTo>
                    <a:cubicBezTo>
                      <a:pt x="4861" y="30793"/>
                      <a:pt x="4967" y="30899"/>
                      <a:pt x="5074" y="31006"/>
                    </a:cubicBezTo>
                    <a:cubicBezTo>
                      <a:pt x="5074" y="31002"/>
                      <a:pt x="5073" y="30999"/>
                      <a:pt x="5072" y="30997"/>
                    </a:cubicBezTo>
                    <a:lnTo>
                      <a:pt x="5072" y="30997"/>
                    </a:lnTo>
                    <a:lnTo>
                      <a:pt x="5089" y="31006"/>
                    </a:lnTo>
                    <a:lnTo>
                      <a:pt x="5074" y="31006"/>
                    </a:lnTo>
                    <a:cubicBezTo>
                      <a:pt x="5074" y="31006"/>
                      <a:pt x="5089" y="31021"/>
                      <a:pt x="5089" y="31021"/>
                    </a:cubicBezTo>
                    <a:lnTo>
                      <a:pt x="5105" y="31037"/>
                    </a:lnTo>
                    <a:lnTo>
                      <a:pt x="5120" y="31052"/>
                    </a:lnTo>
                    <a:lnTo>
                      <a:pt x="5135" y="31052"/>
                    </a:lnTo>
                    <a:cubicBezTo>
                      <a:pt x="5272" y="31189"/>
                      <a:pt x="5409" y="31311"/>
                      <a:pt x="5562" y="31417"/>
                    </a:cubicBezTo>
                    <a:cubicBezTo>
                      <a:pt x="5607" y="31448"/>
                      <a:pt x="5653" y="31478"/>
                      <a:pt x="5699" y="31494"/>
                    </a:cubicBezTo>
                    <a:cubicBezTo>
                      <a:pt x="5745" y="31524"/>
                      <a:pt x="5790" y="31555"/>
                      <a:pt x="5836" y="31570"/>
                    </a:cubicBezTo>
                    <a:cubicBezTo>
                      <a:pt x="5912" y="31616"/>
                      <a:pt x="6004" y="31661"/>
                      <a:pt x="6095" y="31707"/>
                    </a:cubicBezTo>
                    <a:cubicBezTo>
                      <a:pt x="6156" y="31737"/>
                      <a:pt x="6232" y="31768"/>
                      <a:pt x="6308" y="31814"/>
                    </a:cubicBezTo>
                    <a:cubicBezTo>
                      <a:pt x="6339" y="31829"/>
                      <a:pt x="6369" y="31829"/>
                      <a:pt x="6400" y="31844"/>
                    </a:cubicBezTo>
                    <a:lnTo>
                      <a:pt x="6506" y="31890"/>
                    </a:lnTo>
                    <a:cubicBezTo>
                      <a:pt x="6506" y="31890"/>
                      <a:pt x="6506" y="31890"/>
                      <a:pt x="6522" y="31905"/>
                    </a:cubicBezTo>
                    <a:lnTo>
                      <a:pt x="6537" y="31905"/>
                    </a:lnTo>
                    <a:cubicBezTo>
                      <a:pt x="6552" y="31905"/>
                      <a:pt x="6567" y="31920"/>
                      <a:pt x="6583" y="31920"/>
                    </a:cubicBezTo>
                    <a:lnTo>
                      <a:pt x="6567" y="31920"/>
                    </a:lnTo>
                    <a:cubicBezTo>
                      <a:pt x="6598" y="31935"/>
                      <a:pt x="6628" y="31935"/>
                      <a:pt x="6643" y="31951"/>
                    </a:cubicBezTo>
                    <a:lnTo>
                      <a:pt x="6628" y="31951"/>
                    </a:lnTo>
                    <a:cubicBezTo>
                      <a:pt x="6643" y="31951"/>
                      <a:pt x="6659" y="31951"/>
                      <a:pt x="6674" y="31966"/>
                    </a:cubicBezTo>
                    <a:lnTo>
                      <a:pt x="6659" y="31951"/>
                    </a:lnTo>
                    <a:lnTo>
                      <a:pt x="6659" y="31951"/>
                    </a:lnTo>
                    <a:cubicBezTo>
                      <a:pt x="6674" y="31966"/>
                      <a:pt x="6689" y="31966"/>
                      <a:pt x="6689" y="31966"/>
                    </a:cubicBezTo>
                    <a:cubicBezTo>
                      <a:pt x="6735" y="31996"/>
                      <a:pt x="6796" y="31996"/>
                      <a:pt x="6842" y="32027"/>
                    </a:cubicBezTo>
                    <a:cubicBezTo>
                      <a:pt x="6872" y="32027"/>
                      <a:pt x="6918" y="32042"/>
                      <a:pt x="6948" y="32057"/>
                    </a:cubicBezTo>
                    <a:cubicBezTo>
                      <a:pt x="7009" y="32073"/>
                      <a:pt x="7055" y="32088"/>
                      <a:pt x="7116" y="32103"/>
                    </a:cubicBezTo>
                    <a:cubicBezTo>
                      <a:pt x="7161" y="32118"/>
                      <a:pt x="7207" y="32118"/>
                      <a:pt x="7253" y="32134"/>
                    </a:cubicBezTo>
                    <a:cubicBezTo>
                      <a:pt x="7360" y="32164"/>
                      <a:pt x="7451" y="32179"/>
                      <a:pt x="7558" y="32194"/>
                    </a:cubicBezTo>
                    <a:cubicBezTo>
                      <a:pt x="7634" y="32225"/>
                      <a:pt x="7725" y="32240"/>
                      <a:pt x="7801" y="32255"/>
                    </a:cubicBezTo>
                    <a:cubicBezTo>
                      <a:pt x="7999" y="32286"/>
                      <a:pt x="8198" y="32316"/>
                      <a:pt x="8380" y="32332"/>
                    </a:cubicBezTo>
                    <a:cubicBezTo>
                      <a:pt x="8578" y="32347"/>
                      <a:pt x="8761" y="32362"/>
                      <a:pt x="8959" y="32377"/>
                    </a:cubicBezTo>
                    <a:cubicBezTo>
                      <a:pt x="9157" y="32393"/>
                      <a:pt x="9371" y="32393"/>
                      <a:pt x="9584" y="32408"/>
                    </a:cubicBezTo>
                    <a:cubicBezTo>
                      <a:pt x="9614" y="32408"/>
                      <a:pt x="9660" y="32423"/>
                      <a:pt x="9691" y="32423"/>
                    </a:cubicBezTo>
                    <a:lnTo>
                      <a:pt x="9660" y="32423"/>
                    </a:lnTo>
                    <a:cubicBezTo>
                      <a:pt x="9706" y="32423"/>
                      <a:pt x="9736" y="32438"/>
                      <a:pt x="9767" y="32438"/>
                    </a:cubicBezTo>
                    <a:cubicBezTo>
                      <a:pt x="9797" y="32438"/>
                      <a:pt x="9828" y="32454"/>
                      <a:pt x="9873" y="32454"/>
                    </a:cubicBezTo>
                    <a:cubicBezTo>
                      <a:pt x="9950" y="32469"/>
                      <a:pt x="10026" y="32469"/>
                      <a:pt x="10087" y="32484"/>
                    </a:cubicBezTo>
                    <a:cubicBezTo>
                      <a:pt x="10117" y="32499"/>
                      <a:pt x="10148" y="32499"/>
                      <a:pt x="10178" y="32499"/>
                    </a:cubicBezTo>
                    <a:cubicBezTo>
                      <a:pt x="10254" y="32545"/>
                      <a:pt x="10331" y="32606"/>
                      <a:pt x="10407" y="32636"/>
                    </a:cubicBezTo>
                    <a:cubicBezTo>
                      <a:pt x="10513" y="32697"/>
                      <a:pt x="10620" y="32758"/>
                      <a:pt x="10727" y="32819"/>
                    </a:cubicBezTo>
                    <a:cubicBezTo>
                      <a:pt x="10711" y="32834"/>
                      <a:pt x="10711" y="32865"/>
                      <a:pt x="10696" y="32880"/>
                    </a:cubicBezTo>
                    <a:cubicBezTo>
                      <a:pt x="10681" y="32911"/>
                      <a:pt x="10666" y="32941"/>
                      <a:pt x="10650" y="32972"/>
                    </a:cubicBezTo>
                    <a:cubicBezTo>
                      <a:pt x="10635" y="33048"/>
                      <a:pt x="10605" y="33109"/>
                      <a:pt x="10605" y="33185"/>
                    </a:cubicBezTo>
                    <a:cubicBezTo>
                      <a:pt x="10605" y="33246"/>
                      <a:pt x="10605" y="33322"/>
                      <a:pt x="10590" y="33383"/>
                    </a:cubicBezTo>
                    <a:cubicBezTo>
                      <a:pt x="10590" y="33413"/>
                      <a:pt x="10590" y="33429"/>
                      <a:pt x="10590" y="33444"/>
                    </a:cubicBezTo>
                    <a:cubicBezTo>
                      <a:pt x="10590" y="33474"/>
                      <a:pt x="10590" y="33490"/>
                      <a:pt x="10590" y="33520"/>
                    </a:cubicBezTo>
                    <a:cubicBezTo>
                      <a:pt x="10590" y="33520"/>
                      <a:pt x="10605" y="33535"/>
                      <a:pt x="10605" y="33550"/>
                    </a:cubicBezTo>
                    <a:cubicBezTo>
                      <a:pt x="10605" y="33581"/>
                      <a:pt x="10605" y="33611"/>
                      <a:pt x="10605" y="33642"/>
                    </a:cubicBezTo>
                    <a:lnTo>
                      <a:pt x="10605" y="33657"/>
                    </a:lnTo>
                    <a:lnTo>
                      <a:pt x="10620" y="33764"/>
                    </a:lnTo>
                    <a:lnTo>
                      <a:pt x="10620" y="33749"/>
                    </a:lnTo>
                    <a:cubicBezTo>
                      <a:pt x="10620" y="33809"/>
                      <a:pt x="10635" y="33870"/>
                      <a:pt x="10650" y="33916"/>
                    </a:cubicBezTo>
                    <a:cubicBezTo>
                      <a:pt x="10650" y="33947"/>
                      <a:pt x="10650" y="33962"/>
                      <a:pt x="10650" y="33992"/>
                    </a:cubicBezTo>
                    <a:cubicBezTo>
                      <a:pt x="10650" y="34008"/>
                      <a:pt x="10650" y="34023"/>
                      <a:pt x="10650" y="34038"/>
                    </a:cubicBezTo>
                    <a:lnTo>
                      <a:pt x="10681" y="34084"/>
                    </a:lnTo>
                    <a:cubicBezTo>
                      <a:pt x="10681" y="34099"/>
                      <a:pt x="10696" y="34114"/>
                      <a:pt x="10696" y="34145"/>
                    </a:cubicBezTo>
                    <a:cubicBezTo>
                      <a:pt x="10711" y="34175"/>
                      <a:pt x="10727" y="34206"/>
                      <a:pt x="10742" y="34251"/>
                    </a:cubicBezTo>
                    <a:cubicBezTo>
                      <a:pt x="10757" y="34297"/>
                      <a:pt x="10788" y="34358"/>
                      <a:pt x="10803" y="34419"/>
                    </a:cubicBezTo>
                    <a:cubicBezTo>
                      <a:pt x="10803" y="34419"/>
                      <a:pt x="10818" y="34434"/>
                      <a:pt x="10818" y="34449"/>
                    </a:cubicBezTo>
                    <a:cubicBezTo>
                      <a:pt x="10803" y="34449"/>
                      <a:pt x="10803" y="34449"/>
                      <a:pt x="10788" y="34465"/>
                    </a:cubicBezTo>
                    <a:cubicBezTo>
                      <a:pt x="10742" y="34419"/>
                      <a:pt x="10696" y="34358"/>
                      <a:pt x="10650" y="34312"/>
                    </a:cubicBezTo>
                    <a:cubicBezTo>
                      <a:pt x="10605" y="34282"/>
                      <a:pt x="10559" y="34236"/>
                      <a:pt x="10529" y="34206"/>
                    </a:cubicBezTo>
                    <a:cubicBezTo>
                      <a:pt x="10483" y="34175"/>
                      <a:pt x="10452" y="34160"/>
                      <a:pt x="10407" y="34129"/>
                    </a:cubicBezTo>
                    <a:cubicBezTo>
                      <a:pt x="10376" y="34053"/>
                      <a:pt x="10331" y="33977"/>
                      <a:pt x="10285" y="33901"/>
                    </a:cubicBezTo>
                    <a:cubicBezTo>
                      <a:pt x="10239" y="33809"/>
                      <a:pt x="10193" y="33718"/>
                      <a:pt x="10148" y="33627"/>
                    </a:cubicBezTo>
                    <a:cubicBezTo>
                      <a:pt x="10102" y="33535"/>
                      <a:pt x="10056" y="33444"/>
                      <a:pt x="9995" y="33368"/>
                    </a:cubicBezTo>
                    <a:cubicBezTo>
                      <a:pt x="9980" y="33322"/>
                      <a:pt x="9950" y="33291"/>
                      <a:pt x="9919" y="33246"/>
                    </a:cubicBezTo>
                    <a:cubicBezTo>
                      <a:pt x="9919" y="33231"/>
                      <a:pt x="9919" y="33231"/>
                      <a:pt x="9919" y="33215"/>
                    </a:cubicBezTo>
                    <a:cubicBezTo>
                      <a:pt x="9934" y="33200"/>
                      <a:pt x="9934" y="33200"/>
                      <a:pt x="9934" y="33185"/>
                    </a:cubicBezTo>
                    <a:cubicBezTo>
                      <a:pt x="9934" y="33139"/>
                      <a:pt x="9950" y="33093"/>
                      <a:pt x="9950" y="33063"/>
                    </a:cubicBezTo>
                    <a:cubicBezTo>
                      <a:pt x="9950" y="33017"/>
                      <a:pt x="9950" y="32972"/>
                      <a:pt x="9950" y="32926"/>
                    </a:cubicBezTo>
                    <a:cubicBezTo>
                      <a:pt x="9950" y="32880"/>
                      <a:pt x="9934" y="32834"/>
                      <a:pt x="9934" y="32789"/>
                    </a:cubicBezTo>
                    <a:cubicBezTo>
                      <a:pt x="9934" y="32743"/>
                      <a:pt x="9919" y="32713"/>
                      <a:pt x="9904" y="32682"/>
                    </a:cubicBezTo>
                    <a:cubicBezTo>
                      <a:pt x="9904" y="32667"/>
                      <a:pt x="9889" y="32652"/>
                      <a:pt x="9889" y="32636"/>
                    </a:cubicBezTo>
                    <a:cubicBezTo>
                      <a:pt x="9873" y="32621"/>
                      <a:pt x="9873" y="32621"/>
                      <a:pt x="9873" y="32606"/>
                    </a:cubicBezTo>
                    <a:cubicBezTo>
                      <a:pt x="9858" y="32575"/>
                      <a:pt x="9828" y="32545"/>
                      <a:pt x="9813" y="32530"/>
                    </a:cubicBezTo>
                    <a:cubicBezTo>
                      <a:pt x="9797" y="32514"/>
                      <a:pt x="9767" y="32484"/>
                      <a:pt x="9736" y="32484"/>
                    </a:cubicBezTo>
                    <a:cubicBezTo>
                      <a:pt x="9728" y="32480"/>
                      <a:pt x="9719" y="32478"/>
                      <a:pt x="9709" y="32478"/>
                    </a:cubicBezTo>
                    <a:cubicBezTo>
                      <a:pt x="9682" y="32478"/>
                      <a:pt x="9652" y="32492"/>
                      <a:pt x="9630" y="32514"/>
                    </a:cubicBezTo>
                    <a:cubicBezTo>
                      <a:pt x="9614" y="32530"/>
                      <a:pt x="9599" y="32545"/>
                      <a:pt x="9584" y="32560"/>
                    </a:cubicBezTo>
                    <a:cubicBezTo>
                      <a:pt x="9554" y="32591"/>
                      <a:pt x="9538" y="32621"/>
                      <a:pt x="9538" y="32667"/>
                    </a:cubicBezTo>
                    <a:cubicBezTo>
                      <a:pt x="9538" y="32697"/>
                      <a:pt x="9538" y="32713"/>
                      <a:pt x="9538" y="32743"/>
                    </a:cubicBezTo>
                    <a:cubicBezTo>
                      <a:pt x="9538" y="32773"/>
                      <a:pt x="9538" y="32789"/>
                      <a:pt x="9538" y="32819"/>
                    </a:cubicBezTo>
                    <a:cubicBezTo>
                      <a:pt x="9554" y="32911"/>
                      <a:pt x="9599" y="33002"/>
                      <a:pt x="9645" y="33093"/>
                    </a:cubicBezTo>
                    <a:cubicBezTo>
                      <a:pt x="9660" y="33109"/>
                      <a:pt x="9675" y="33139"/>
                      <a:pt x="9691" y="33154"/>
                    </a:cubicBezTo>
                    <a:cubicBezTo>
                      <a:pt x="9706" y="33170"/>
                      <a:pt x="9706" y="33170"/>
                      <a:pt x="9706" y="33170"/>
                    </a:cubicBezTo>
                    <a:cubicBezTo>
                      <a:pt x="9767" y="33261"/>
                      <a:pt x="9828" y="33337"/>
                      <a:pt x="9873" y="33413"/>
                    </a:cubicBezTo>
                    <a:cubicBezTo>
                      <a:pt x="9934" y="33505"/>
                      <a:pt x="9980" y="33581"/>
                      <a:pt x="10026" y="33672"/>
                    </a:cubicBezTo>
                    <a:cubicBezTo>
                      <a:pt x="10072" y="33749"/>
                      <a:pt x="10117" y="33840"/>
                      <a:pt x="10178" y="33916"/>
                    </a:cubicBezTo>
                    <a:cubicBezTo>
                      <a:pt x="10193" y="33962"/>
                      <a:pt x="10224" y="33992"/>
                      <a:pt x="10254" y="34038"/>
                    </a:cubicBezTo>
                    <a:cubicBezTo>
                      <a:pt x="10254" y="34053"/>
                      <a:pt x="10254" y="34053"/>
                      <a:pt x="10270" y="34069"/>
                    </a:cubicBezTo>
                    <a:cubicBezTo>
                      <a:pt x="10193" y="34038"/>
                      <a:pt x="10102" y="34008"/>
                      <a:pt x="10026" y="33992"/>
                    </a:cubicBezTo>
                    <a:cubicBezTo>
                      <a:pt x="9988" y="33985"/>
                      <a:pt x="9950" y="33981"/>
                      <a:pt x="9913" y="33981"/>
                    </a:cubicBezTo>
                    <a:cubicBezTo>
                      <a:pt x="9877" y="33981"/>
                      <a:pt x="9843" y="33985"/>
                      <a:pt x="9813" y="33992"/>
                    </a:cubicBezTo>
                    <a:cubicBezTo>
                      <a:pt x="9752" y="34023"/>
                      <a:pt x="9691" y="34053"/>
                      <a:pt x="9660" y="34114"/>
                    </a:cubicBezTo>
                    <a:cubicBezTo>
                      <a:pt x="9584" y="34206"/>
                      <a:pt x="9584" y="34328"/>
                      <a:pt x="9599" y="34434"/>
                    </a:cubicBezTo>
                    <a:cubicBezTo>
                      <a:pt x="9614" y="34541"/>
                      <a:pt x="9630" y="34663"/>
                      <a:pt x="9645" y="34769"/>
                    </a:cubicBezTo>
                    <a:cubicBezTo>
                      <a:pt x="9645" y="34830"/>
                      <a:pt x="9660" y="34906"/>
                      <a:pt x="9660" y="34967"/>
                    </a:cubicBezTo>
                    <a:cubicBezTo>
                      <a:pt x="9660" y="34983"/>
                      <a:pt x="9645" y="35013"/>
                      <a:pt x="9645" y="35028"/>
                    </a:cubicBezTo>
                    <a:cubicBezTo>
                      <a:pt x="9630" y="34998"/>
                      <a:pt x="9599" y="34967"/>
                      <a:pt x="9569" y="34937"/>
                    </a:cubicBezTo>
                    <a:cubicBezTo>
                      <a:pt x="9569" y="34937"/>
                      <a:pt x="9554" y="34922"/>
                      <a:pt x="9554" y="34906"/>
                    </a:cubicBezTo>
                    <a:cubicBezTo>
                      <a:pt x="9508" y="34846"/>
                      <a:pt x="9462" y="34785"/>
                      <a:pt x="9432" y="34724"/>
                    </a:cubicBezTo>
                    <a:cubicBezTo>
                      <a:pt x="9416" y="34708"/>
                      <a:pt x="9401" y="34693"/>
                      <a:pt x="9401" y="34678"/>
                    </a:cubicBezTo>
                    <a:cubicBezTo>
                      <a:pt x="9371" y="34647"/>
                      <a:pt x="9355" y="34617"/>
                      <a:pt x="9325" y="34571"/>
                    </a:cubicBezTo>
                    <a:cubicBezTo>
                      <a:pt x="9294" y="34526"/>
                      <a:pt x="9264" y="34480"/>
                      <a:pt x="9234" y="34434"/>
                    </a:cubicBezTo>
                    <a:cubicBezTo>
                      <a:pt x="9203" y="34373"/>
                      <a:pt x="9157" y="34312"/>
                      <a:pt x="9127" y="34251"/>
                    </a:cubicBezTo>
                    <a:cubicBezTo>
                      <a:pt x="9127" y="34251"/>
                      <a:pt x="9127" y="34236"/>
                      <a:pt x="9127" y="34236"/>
                    </a:cubicBezTo>
                    <a:cubicBezTo>
                      <a:pt x="9112" y="34221"/>
                      <a:pt x="9096" y="34206"/>
                      <a:pt x="9096" y="34190"/>
                    </a:cubicBezTo>
                    <a:cubicBezTo>
                      <a:pt x="9096" y="34190"/>
                      <a:pt x="9081" y="34175"/>
                      <a:pt x="9081" y="34160"/>
                    </a:cubicBezTo>
                    <a:cubicBezTo>
                      <a:pt x="9066" y="34160"/>
                      <a:pt x="9066" y="34145"/>
                      <a:pt x="9051" y="34129"/>
                    </a:cubicBezTo>
                    <a:cubicBezTo>
                      <a:pt x="9051" y="34129"/>
                      <a:pt x="9035" y="34114"/>
                      <a:pt x="9035" y="34099"/>
                    </a:cubicBezTo>
                    <a:cubicBezTo>
                      <a:pt x="9005" y="34069"/>
                      <a:pt x="8975" y="34023"/>
                      <a:pt x="8944" y="33992"/>
                    </a:cubicBezTo>
                    <a:cubicBezTo>
                      <a:pt x="8944" y="33977"/>
                      <a:pt x="8944" y="33977"/>
                      <a:pt x="8929" y="33977"/>
                    </a:cubicBezTo>
                    <a:lnTo>
                      <a:pt x="8929" y="33962"/>
                    </a:lnTo>
                    <a:cubicBezTo>
                      <a:pt x="8929" y="33962"/>
                      <a:pt x="8929" y="33947"/>
                      <a:pt x="8929" y="33947"/>
                    </a:cubicBezTo>
                    <a:cubicBezTo>
                      <a:pt x="8929" y="33931"/>
                      <a:pt x="8944" y="33916"/>
                      <a:pt x="8944" y="33916"/>
                    </a:cubicBezTo>
                    <a:cubicBezTo>
                      <a:pt x="8944" y="33886"/>
                      <a:pt x="8959" y="33870"/>
                      <a:pt x="8959" y="33840"/>
                    </a:cubicBezTo>
                    <a:cubicBezTo>
                      <a:pt x="8975" y="33809"/>
                      <a:pt x="8975" y="33794"/>
                      <a:pt x="8990" y="33764"/>
                    </a:cubicBezTo>
                    <a:lnTo>
                      <a:pt x="8990" y="33749"/>
                    </a:lnTo>
                    <a:lnTo>
                      <a:pt x="9005" y="33642"/>
                    </a:lnTo>
                    <a:cubicBezTo>
                      <a:pt x="9020" y="33611"/>
                      <a:pt x="9020" y="33566"/>
                      <a:pt x="9035" y="33535"/>
                    </a:cubicBezTo>
                    <a:cubicBezTo>
                      <a:pt x="9035" y="33490"/>
                      <a:pt x="9051" y="33459"/>
                      <a:pt x="9051" y="33413"/>
                    </a:cubicBezTo>
                    <a:cubicBezTo>
                      <a:pt x="9051" y="33368"/>
                      <a:pt x="9051" y="33337"/>
                      <a:pt x="9051" y="33307"/>
                    </a:cubicBezTo>
                    <a:cubicBezTo>
                      <a:pt x="9035" y="33246"/>
                      <a:pt x="9035" y="33200"/>
                      <a:pt x="9005" y="33154"/>
                    </a:cubicBezTo>
                    <a:cubicBezTo>
                      <a:pt x="8975" y="33124"/>
                      <a:pt x="8959" y="33093"/>
                      <a:pt x="8914" y="33063"/>
                    </a:cubicBezTo>
                    <a:cubicBezTo>
                      <a:pt x="8898" y="33048"/>
                      <a:pt x="8853" y="33032"/>
                      <a:pt x="8822" y="33032"/>
                    </a:cubicBezTo>
                    <a:cubicBezTo>
                      <a:pt x="8761" y="33032"/>
                      <a:pt x="8700" y="33063"/>
                      <a:pt x="8670" y="33109"/>
                    </a:cubicBezTo>
                    <a:cubicBezTo>
                      <a:pt x="8639" y="33139"/>
                      <a:pt x="8624" y="33154"/>
                      <a:pt x="8609" y="33185"/>
                    </a:cubicBezTo>
                    <a:cubicBezTo>
                      <a:pt x="8594" y="33215"/>
                      <a:pt x="8578" y="33246"/>
                      <a:pt x="8578" y="33276"/>
                    </a:cubicBezTo>
                    <a:cubicBezTo>
                      <a:pt x="8563" y="33307"/>
                      <a:pt x="8563" y="33337"/>
                      <a:pt x="8548" y="33368"/>
                    </a:cubicBezTo>
                    <a:cubicBezTo>
                      <a:pt x="8548" y="33429"/>
                      <a:pt x="8533" y="33490"/>
                      <a:pt x="8548" y="33550"/>
                    </a:cubicBezTo>
                    <a:lnTo>
                      <a:pt x="8548" y="33566"/>
                    </a:lnTo>
                    <a:cubicBezTo>
                      <a:pt x="8548" y="33611"/>
                      <a:pt x="8563" y="33657"/>
                      <a:pt x="8578" y="33688"/>
                    </a:cubicBezTo>
                    <a:cubicBezTo>
                      <a:pt x="8594" y="33749"/>
                      <a:pt x="8624" y="33809"/>
                      <a:pt x="8670" y="33855"/>
                    </a:cubicBezTo>
                    <a:cubicBezTo>
                      <a:pt x="8700" y="33901"/>
                      <a:pt x="8746" y="33947"/>
                      <a:pt x="8792" y="33992"/>
                    </a:cubicBezTo>
                    <a:cubicBezTo>
                      <a:pt x="8868" y="34099"/>
                      <a:pt x="8944" y="34190"/>
                      <a:pt x="9020" y="34282"/>
                    </a:cubicBezTo>
                    <a:cubicBezTo>
                      <a:pt x="9020" y="34297"/>
                      <a:pt x="9035" y="34297"/>
                      <a:pt x="9035" y="34312"/>
                    </a:cubicBezTo>
                    <a:cubicBezTo>
                      <a:pt x="9051" y="34343"/>
                      <a:pt x="9081" y="34358"/>
                      <a:pt x="9096" y="34388"/>
                    </a:cubicBezTo>
                    <a:cubicBezTo>
                      <a:pt x="9112" y="34419"/>
                      <a:pt x="9112" y="34434"/>
                      <a:pt x="9127" y="34449"/>
                    </a:cubicBezTo>
                    <a:cubicBezTo>
                      <a:pt x="9157" y="34480"/>
                      <a:pt x="9188" y="34526"/>
                      <a:pt x="9218" y="34571"/>
                    </a:cubicBezTo>
                    <a:cubicBezTo>
                      <a:pt x="9249" y="34632"/>
                      <a:pt x="9294" y="34693"/>
                      <a:pt x="9340" y="34754"/>
                    </a:cubicBezTo>
                    <a:cubicBezTo>
                      <a:pt x="9371" y="34800"/>
                      <a:pt x="9401" y="34846"/>
                      <a:pt x="9432" y="34891"/>
                    </a:cubicBezTo>
                    <a:cubicBezTo>
                      <a:pt x="9462" y="34937"/>
                      <a:pt x="9493" y="34983"/>
                      <a:pt x="9523" y="35028"/>
                    </a:cubicBezTo>
                    <a:cubicBezTo>
                      <a:pt x="9554" y="35059"/>
                      <a:pt x="9584" y="35089"/>
                      <a:pt x="9599" y="35120"/>
                    </a:cubicBezTo>
                    <a:cubicBezTo>
                      <a:pt x="9614" y="35135"/>
                      <a:pt x="9614" y="35150"/>
                      <a:pt x="9630" y="35150"/>
                    </a:cubicBezTo>
                    <a:cubicBezTo>
                      <a:pt x="9614" y="35165"/>
                      <a:pt x="9614" y="35165"/>
                      <a:pt x="9614" y="35181"/>
                    </a:cubicBezTo>
                    <a:cubicBezTo>
                      <a:pt x="9599" y="35196"/>
                      <a:pt x="9599" y="35196"/>
                      <a:pt x="9584" y="35211"/>
                    </a:cubicBezTo>
                    <a:cubicBezTo>
                      <a:pt x="9584" y="35226"/>
                      <a:pt x="9569" y="35226"/>
                      <a:pt x="9554" y="35242"/>
                    </a:cubicBezTo>
                    <a:lnTo>
                      <a:pt x="9523" y="35272"/>
                    </a:lnTo>
                    <a:cubicBezTo>
                      <a:pt x="9508" y="35287"/>
                      <a:pt x="9493" y="35303"/>
                      <a:pt x="9477" y="35303"/>
                    </a:cubicBezTo>
                    <a:lnTo>
                      <a:pt x="9432" y="35333"/>
                    </a:lnTo>
                    <a:cubicBezTo>
                      <a:pt x="9401" y="35333"/>
                      <a:pt x="9386" y="35348"/>
                      <a:pt x="9355" y="35348"/>
                    </a:cubicBezTo>
                    <a:cubicBezTo>
                      <a:pt x="9325" y="35348"/>
                      <a:pt x="9310" y="35364"/>
                      <a:pt x="9279" y="35364"/>
                    </a:cubicBezTo>
                    <a:cubicBezTo>
                      <a:pt x="9279" y="35348"/>
                      <a:pt x="9279" y="35348"/>
                      <a:pt x="9264" y="35348"/>
                    </a:cubicBezTo>
                    <a:cubicBezTo>
                      <a:pt x="9249" y="35303"/>
                      <a:pt x="9218" y="35257"/>
                      <a:pt x="9188" y="35211"/>
                    </a:cubicBezTo>
                    <a:cubicBezTo>
                      <a:pt x="9142" y="35120"/>
                      <a:pt x="9081" y="35028"/>
                      <a:pt x="9035" y="34952"/>
                    </a:cubicBezTo>
                    <a:cubicBezTo>
                      <a:pt x="9020" y="34891"/>
                      <a:pt x="9005" y="34830"/>
                      <a:pt x="8990" y="34769"/>
                    </a:cubicBezTo>
                    <a:cubicBezTo>
                      <a:pt x="8990" y="34739"/>
                      <a:pt x="8975" y="34708"/>
                      <a:pt x="8975" y="34678"/>
                    </a:cubicBezTo>
                    <a:cubicBezTo>
                      <a:pt x="8959" y="34663"/>
                      <a:pt x="8959" y="34632"/>
                      <a:pt x="8944" y="34602"/>
                    </a:cubicBezTo>
                    <a:cubicBezTo>
                      <a:pt x="8914" y="34510"/>
                      <a:pt x="8883" y="34419"/>
                      <a:pt x="8792" y="34358"/>
                    </a:cubicBezTo>
                    <a:cubicBezTo>
                      <a:pt x="8776" y="34343"/>
                      <a:pt x="8746" y="34328"/>
                      <a:pt x="8716" y="34312"/>
                    </a:cubicBezTo>
                    <a:cubicBezTo>
                      <a:pt x="8685" y="34297"/>
                      <a:pt x="8670" y="34282"/>
                      <a:pt x="8639" y="34267"/>
                    </a:cubicBezTo>
                    <a:cubicBezTo>
                      <a:pt x="8624" y="34267"/>
                      <a:pt x="8594" y="34251"/>
                      <a:pt x="8578" y="34236"/>
                    </a:cubicBezTo>
                    <a:lnTo>
                      <a:pt x="8487" y="34236"/>
                    </a:lnTo>
                    <a:cubicBezTo>
                      <a:pt x="8472" y="34236"/>
                      <a:pt x="8441" y="34251"/>
                      <a:pt x="8426" y="34251"/>
                    </a:cubicBezTo>
                    <a:cubicBezTo>
                      <a:pt x="8396" y="34267"/>
                      <a:pt x="8380" y="34297"/>
                      <a:pt x="8365" y="34328"/>
                    </a:cubicBezTo>
                    <a:cubicBezTo>
                      <a:pt x="8350" y="34358"/>
                      <a:pt x="8350" y="34388"/>
                      <a:pt x="8350" y="34419"/>
                    </a:cubicBezTo>
                    <a:cubicBezTo>
                      <a:pt x="8350" y="34434"/>
                      <a:pt x="8365" y="34449"/>
                      <a:pt x="8365" y="34465"/>
                    </a:cubicBezTo>
                    <a:cubicBezTo>
                      <a:pt x="8380" y="34480"/>
                      <a:pt x="8396" y="34510"/>
                      <a:pt x="8411" y="34526"/>
                    </a:cubicBezTo>
                    <a:cubicBezTo>
                      <a:pt x="8441" y="34587"/>
                      <a:pt x="8472" y="34632"/>
                      <a:pt x="8517" y="34678"/>
                    </a:cubicBezTo>
                    <a:cubicBezTo>
                      <a:pt x="8548" y="34708"/>
                      <a:pt x="8578" y="34739"/>
                      <a:pt x="8609" y="34754"/>
                    </a:cubicBezTo>
                    <a:cubicBezTo>
                      <a:pt x="8639" y="34785"/>
                      <a:pt x="8670" y="34800"/>
                      <a:pt x="8700" y="34830"/>
                    </a:cubicBezTo>
                    <a:cubicBezTo>
                      <a:pt x="8716" y="34846"/>
                      <a:pt x="8731" y="34861"/>
                      <a:pt x="8761" y="34876"/>
                    </a:cubicBezTo>
                    <a:cubicBezTo>
                      <a:pt x="8761" y="34876"/>
                      <a:pt x="8776" y="34891"/>
                      <a:pt x="8792" y="34906"/>
                    </a:cubicBezTo>
                    <a:lnTo>
                      <a:pt x="8853" y="34937"/>
                    </a:lnTo>
                    <a:cubicBezTo>
                      <a:pt x="8883" y="34952"/>
                      <a:pt x="8914" y="34983"/>
                      <a:pt x="8944" y="34998"/>
                    </a:cubicBezTo>
                    <a:cubicBezTo>
                      <a:pt x="8975" y="35028"/>
                      <a:pt x="8990" y="35074"/>
                      <a:pt x="9020" y="35120"/>
                    </a:cubicBezTo>
                    <a:lnTo>
                      <a:pt x="9112" y="35257"/>
                    </a:lnTo>
                    <a:cubicBezTo>
                      <a:pt x="9142" y="35303"/>
                      <a:pt x="9173" y="35348"/>
                      <a:pt x="9188" y="35379"/>
                    </a:cubicBezTo>
                    <a:cubicBezTo>
                      <a:pt x="9142" y="35394"/>
                      <a:pt x="9096" y="35394"/>
                      <a:pt x="9051" y="35425"/>
                    </a:cubicBezTo>
                    <a:cubicBezTo>
                      <a:pt x="9005" y="35440"/>
                      <a:pt x="8959" y="35470"/>
                      <a:pt x="8929" y="35516"/>
                    </a:cubicBezTo>
                    <a:cubicBezTo>
                      <a:pt x="8883" y="35546"/>
                      <a:pt x="8853" y="35607"/>
                      <a:pt x="8837" y="35653"/>
                    </a:cubicBezTo>
                    <a:cubicBezTo>
                      <a:pt x="8822" y="35699"/>
                      <a:pt x="8807" y="35744"/>
                      <a:pt x="8807" y="35775"/>
                    </a:cubicBezTo>
                    <a:cubicBezTo>
                      <a:pt x="8792" y="35760"/>
                      <a:pt x="8792" y="35760"/>
                      <a:pt x="8776" y="35744"/>
                    </a:cubicBezTo>
                    <a:lnTo>
                      <a:pt x="8716" y="35684"/>
                    </a:lnTo>
                    <a:cubicBezTo>
                      <a:pt x="8685" y="35668"/>
                      <a:pt x="8670" y="35653"/>
                      <a:pt x="8655" y="35638"/>
                    </a:cubicBezTo>
                    <a:cubicBezTo>
                      <a:pt x="8624" y="35607"/>
                      <a:pt x="8609" y="35592"/>
                      <a:pt x="8578" y="35577"/>
                    </a:cubicBezTo>
                    <a:cubicBezTo>
                      <a:pt x="8548" y="35546"/>
                      <a:pt x="8533" y="35501"/>
                      <a:pt x="8502" y="35470"/>
                    </a:cubicBezTo>
                    <a:cubicBezTo>
                      <a:pt x="8472" y="35440"/>
                      <a:pt x="8457" y="35425"/>
                      <a:pt x="8441" y="35394"/>
                    </a:cubicBezTo>
                    <a:cubicBezTo>
                      <a:pt x="8411" y="35348"/>
                      <a:pt x="8380" y="35287"/>
                      <a:pt x="8335" y="35242"/>
                    </a:cubicBezTo>
                    <a:cubicBezTo>
                      <a:pt x="8319" y="35196"/>
                      <a:pt x="8289" y="35165"/>
                      <a:pt x="8258" y="35120"/>
                    </a:cubicBezTo>
                    <a:cubicBezTo>
                      <a:pt x="8213" y="35044"/>
                      <a:pt x="8167" y="34967"/>
                      <a:pt x="8106" y="34906"/>
                    </a:cubicBezTo>
                    <a:cubicBezTo>
                      <a:pt x="8060" y="34846"/>
                      <a:pt x="8015" y="34785"/>
                      <a:pt x="7984" y="34724"/>
                    </a:cubicBezTo>
                    <a:lnTo>
                      <a:pt x="7969" y="34724"/>
                    </a:lnTo>
                    <a:cubicBezTo>
                      <a:pt x="7969" y="34708"/>
                      <a:pt x="7969" y="34708"/>
                      <a:pt x="7969" y="34708"/>
                    </a:cubicBezTo>
                    <a:cubicBezTo>
                      <a:pt x="7969" y="34708"/>
                      <a:pt x="7954" y="34708"/>
                      <a:pt x="7954" y="34693"/>
                    </a:cubicBezTo>
                    <a:cubicBezTo>
                      <a:pt x="7939" y="34663"/>
                      <a:pt x="7923" y="34632"/>
                      <a:pt x="7908" y="34617"/>
                    </a:cubicBezTo>
                    <a:cubicBezTo>
                      <a:pt x="7893" y="34602"/>
                      <a:pt x="7893" y="34587"/>
                      <a:pt x="7878" y="34587"/>
                    </a:cubicBezTo>
                    <a:cubicBezTo>
                      <a:pt x="7893" y="34556"/>
                      <a:pt x="7893" y="34541"/>
                      <a:pt x="7908" y="34510"/>
                    </a:cubicBezTo>
                    <a:cubicBezTo>
                      <a:pt x="7908" y="34465"/>
                      <a:pt x="7908" y="34434"/>
                      <a:pt x="7908" y="34388"/>
                    </a:cubicBezTo>
                    <a:cubicBezTo>
                      <a:pt x="7908" y="34358"/>
                      <a:pt x="7908" y="34328"/>
                      <a:pt x="7908" y="34297"/>
                    </a:cubicBezTo>
                    <a:cubicBezTo>
                      <a:pt x="7908" y="34287"/>
                      <a:pt x="7908" y="34277"/>
                      <a:pt x="7908" y="34267"/>
                    </a:cubicBezTo>
                    <a:cubicBezTo>
                      <a:pt x="7923" y="34221"/>
                      <a:pt x="7908" y="34190"/>
                      <a:pt x="7908" y="34160"/>
                    </a:cubicBezTo>
                    <a:cubicBezTo>
                      <a:pt x="7908" y="34114"/>
                      <a:pt x="7893" y="34053"/>
                      <a:pt x="7878" y="34008"/>
                    </a:cubicBezTo>
                    <a:cubicBezTo>
                      <a:pt x="7862" y="33977"/>
                      <a:pt x="7862" y="33962"/>
                      <a:pt x="7832" y="33931"/>
                    </a:cubicBezTo>
                    <a:cubicBezTo>
                      <a:pt x="7817" y="33916"/>
                      <a:pt x="7786" y="33916"/>
                      <a:pt x="7771" y="33901"/>
                    </a:cubicBezTo>
                    <a:cubicBezTo>
                      <a:pt x="7740" y="33901"/>
                      <a:pt x="7710" y="33901"/>
                      <a:pt x="7679" y="33916"/>
                    </a:cubicBezTo>
                    <a:cubicBezTo>
                      <a:pt x="7664" y="33916"/>
                      <a:pt x="7634" y="33931"/>
                      <a:pt x="7619" y="33947"/>
                    </a:cubicBezTo>
                    <a:cubicBezTo>
                      <a:pt x="7573" y="33962"/>
                      <a:pt x="7542" y="33992"/>
                      <a:pt x="7527" y="34038"/>
                    </a:cubicBezTo>
                    <a:cubicBezTo>
                      <a:pt x="7527" y="34053"/>
                      <a:pt x="7527" y="34069"/>
                      <a:pt x="7527" y="34084"/>
                    </a:cubicBezTo>
                    <a:cubicBezTo>
                      <a:pt x="7527" y="34099"/>
                      <a:pt x="7527" y="34099"/>
                      <a:pt x="7527" y="34114"/>
                    </a:cubicBezTo>
                    <a:cubicBezTo>
                      <a:pt x="7542" y="34145"/>
                      <a:pt x="7542" y="34160"/>
                      <a:pt x="7558" y="34190"/>
                    </a:cubicBezTo>
                    <a:cubicBezTo>
                      <a:pt x="7573" y="34236"/>
                      <a:pt x="7603" y="34282"/>
                      <a:pt x="7619" y="34328"/>
                    </a:cubicBezTo>
                    <a:lnTo>
                      <a:pt x="7695" y="34465"/>
                    </a:lnTo>
                    <a:cubicBezTo>
                      <a:pt x="7740" y="34556"/>
                      <a:pt x="7786" y="34647"/>
                      <a:pt x="7847" y="34724"/>
                    </a:cubicBezTo>
                    <a:cubicBezTo>
                      <a:pt x="7893" y="34815"/>
                      <a:pt x="7969" y="34891"/>
                      <a:pt x="8030" y="34967"/>
                    </a:cubicBezTo>
                    <a:cubicBezTo>
                      <a:pt x="8091" y="35059"/>
                      <a:pt x="8152" y="35135"/>
                      <a:pt x="8213" y="35226"/>
                    </a:cubicBezTo>
                    <a:cubicBezTo>
                      <a:pt x="8228" y="35242"/>
                      <a:pt x="8243" y="35257"/>
                      <a:pt x="8258" y="35287"/>
                    </a:cubicBezTo>
                    <a:cubicBezTo>
                      <a:pt x="8289" y="35318"/>
                      <a:pt x="8304" y="35348"/>
                      <a:pt x="8319" y="35379"/>
                    </a:cubicBezTo>
                    <a:cubicBezTo>
                      <a:pt x="8335" y="35394"/>
                      <a:pt x="8350" y="35409"/>
                      <a:pt x="8365" y="35425"/>
                    </a:cubicBezTo>
                    <a:cubicBezTo>
                      <a:pt x="8365" y="35440"/>
                      <a:pt x="8380" y="35440"/>
                      <a:pt x="8396" y="35455"/>
                    </a:cubicBezTo>
                    <a:lnTo>
                      <a:pt x="8380" y="35455"/>
                    </a:lnTo>
                    <a:cubicBezTo>
                      <a:pt x="8426" y="35485"/>
                      <a:pt x="8457" y="35531"/>
                      <a:pt x="8487" y="35577"/>
                    </a:cubicBezTo>
                    <a:cubicBezTo>
                      <a:pt x="8502" y="35592"/>
                      <a:pt x="8517" y="35607"/>
                      <a:pt x="8548" y="35623"/>
                    </a:cubicBezTo>
                    <a:cubicBezTo>
                      <a:pt x="8563" y="35638"/>
                      <a:pt x="8563" y="35638"/>
                      <a:pt x="8578" y="35653"/>
                    </a:cubicBezTo>
                    <a:cubicBezTo>
                      <a:pt x="8594" y="35668"/>
                      <a:pt x="8609" y="35684"/>
                      <a:pt x="8639" y="35699"/>
                    </a:cubicBezTo>
                    <a:cubicBezTo>
                      <a:pt x="8655" y="35714"/>
                      <a:pt x="8670" y="35729"/>
                      <a:pt x="8700" y="35760"/>
                    </a:cubicBezTo>
                    <a:cubicBezTo>
                      <a:pt x="8716" y="35760"/>
                      <a:pt x="8731" y="35775"/>
                      <a:pt x="8746" y="35790"/>
                    </a:cubicBezTo>
                    <a:lnTo>
                      <a:pt x="8776" y="35836"/>
                    </a:lnTo>
                    <a:cubicBezTo>
                      <a:pt x="8761" y="35943"/>
                      <a:pt x="8746" y="36049"/>
                      <a:pt x="8761" y="36156"/>
                    </a:cubicBezTo>
                    <a:cubicBezTo>
                      <a:pt x="8761" y="36217"/>
                      <a:pt x="8776" y="36262"/>
                      <a:pt x="8792" y="36323"/>
                    </a:cubicBezTo>
                    <a:cubicBezTo>
                      <a:pt x="8807" y="36323"/>
                      <a:pt x="8807" y="36339"/>
                      <a:pt x="8807" y="36339"/>
                    </a:cubicBezTo>
                    <a:cubicBezTo>
                      <a:pt x="8761" y="36293"/>
                      <a:pt x="8700" y="36232"/>
                      <a:pt x="8655" y="36186"/>
                    </a:cubicBezTo>
                    <a:lnTo>
                      <a:pt x="8609" y="36125"/>
                    </a:lnTo>
                    <a:cubicBezTo>
                      <a:pt x="8594" y="36125"/>
                      <a:pt x="8578" y="36110"/>
                      <a:pt x="8578" y="36095"/>
                    </a:cubicBezTo>
                    <a:cubicBezTo>
                      <a:pt x="8548" y="36080"/>
                      <a:pt x="8517" y="36049"/>
                      <a:pt x="8502" y="36034"/>
                    </a:cubicBezTo>
                    <a:cubicBezTo>
                      <a:pt x="8441" y="35988"/>
                      <a:pt x="8396" y="35943"/>
                      <a:pt x="8350" y="35897"/>
                    </a:cubicBezTo>
                    <a:cubicBezTo>
                      <a:pt x="8304" y="35851"/>
                      <a:pt x="8258" y="35805"/>
                      <a:pt x="8213" y="35775"/>
                    </a:cubicBezTo>
                    <a:cubicBezTo>
                      <a:pt x="8152" y="35729"/>
                      <a:pt x="8091" y="35684"/>
                      <a:pt x="8045" y="35638"/>
                    </a:cubicBezTo>
                    <a:cubicBezTo>
                      <a:pt x="7939" y="35562"/>
                      <a:pt x="7832" y="35470"/>
                      <a:pt x="7725" y="35394"/>
                    </a:cubicBezTo>
                    <a:lnTo>
                      <a:pt x="7740" y="35394"/>
                    </a:lnTo>
                    <a:cubicBezTo>
                      <a:pt x="7725" y="35394"/>
                      <a:pt x="7725" y="35379"/>
                      <a:pt x="7710" y="35379"/>
                    </a:cubicBezTo>
                    <a:lnTo>
                      <a:pt x="7725" y="35379"/>
                    </a:lnTo>
                    <a:cubicBezTo>
                      <a:pt x="7710" y="35379"/>
                      <a:pt x="7710" y="35379"/>
                      <a:pt x="7695" y="35364"/>
                    </a:cubicBezTo>
                    <a:cubicBezTo>
                      <a:pt x="7634" y="35318"/>
                      <a:pt x="7588" y="35272"/>
                      <a:pt x="7527" y="35226"/>
                    </a:cubicBezTo>
                    <a:cubicBezTo>
                      <a:pt x="7481" y="35196"/>
                      <a:pt x="7436" y="35150"/>
                      <a:pt x="7390" y="35105"/>
                    </a:cubicBezTo>
                    <a:cubicBezTo>
                      <a:pt x="7360" y="35089"/>
                      <a:pt x="7344" y="35074"/>
                      <a:pt x="7314" y="35074"/>
                    </a:cubicBezTo>
                    <a:cubicBezTo>
                      <a:pt x="7299" y="35059"/>
                      <a:pt x="7299" y="35059"/>
                      <a:pt x="7283" y="35059"/>
                    </a:cubicBezTo>
                    <a:cubicBezTo>
                      <a:pt x="7283" y="35059"/>
                      <a:pt x="7283" y="35044"/>
                      <a:pt x="7283" y="35044"/>
                    </a:cubicBezTo>
                    <a:cubicBezTo>
                      <a:pt x="7253" y="34998"/>
                      <a:pt x="7238" y="34967"/>
                      <a:pt x="7207" y="34937"/>
                    </a:cubicBezTo>
                    <a:cubicBezTo>
                      <a:pt x="7177" y="34891"/>
                      <a:pt x="7161" y="34861"/>
                      <a:pt x="7131" y="34815"/>
                    </a:cubicBezTo>
                    <a:cubicBezTo>
                      <a:pt x="7101" y="34785"/>
                      <a:pt x="7070" y="34754"/>
                      <a:pt x="7040" y="34708"/>
                    </a:cubicBezTo>
                    <a:cubicBezTo>
                      <a:pt x="7009" y="34678"/>
                      <a:pt x="6948" y="34632"/>
                      <a:pt x="6887" y="34632"/>
                    </a:cubicBezTo>
                    <a:cubicBezTo>
                      <a:pt x="6857" y="34632"/>
                      <a:pt x="6826" y="34647"/>
                      <a:pt x="6796" y="34647"/>
                    </a:cubicBezTo>
                    <a:cubicBezTo>
                      <a:pt x="6750" y="34663"/>
                      <a:pt x="6720" y="34678"/>
                      <a:pt x="6689" y="34708"/>
                    </a:cubicBezTo>
                    <a:cubicBezTo>
                      <a:pt x="6659" y="34724"/>
                      <a:pt x="6643" y="34754"/>
                      <a:pt x="6628" y="34785"/>
                    </a:cubicBezTo>
                    <a:cubicBezTo>
                      <a:pt x="6613" y="34800"/>
                      <a:pt x="6613" y="34830"/>
                      <a:pt x="6613" y="34846"/>
                    </a:cubicBezTo>
                    <a:cubicBezTo>
                      <a:pt x="6613" y="34861"/>
                      <a:pt x="6613" y="34876"/>
                      <a:pt x="6628" y="34891"/>
                    </a:cubicBezTo>
                    <a:cubicBezTo>
                      <a:pt x="6628" y="34906"/>
                      <a:pt x="6643" y="34937"/>
                      <a:pt x="6674" y="34952"/>
                    </a:cubicBezTo>
                    <a:cubicBezTo>
                      <a:pt x="6720" y="34998"/>
                      <a:pt x="6765" y="35044"/>
                      <a:pt x="6826" y="35074"/>
                    </a:cubicBezTo>
                    <a:cubicBezTo>
                      <a:pt x="6872" y="35105"/>
                      <a:pt x="6918" y="35135"/>
                      <a:pt x="6979" y="35135"/>
                    </a:cubicBezTo>
                    <a:cubicBezTo>
                      <a:pt x="7009" y="35150"/>
                      <a:pt x="7040" y="35150"/>
                      <a:pt x="7070" y="35150"/>
                    </a:cubicBezTo>
                    <a:cubicBezTo>
                      <a:pt x="7131" y="35165"/>
                      <a:pt x="7192" y="35165"/>
                      <a:pt x="7253" y="35181"/>
                    </a:cubicBezTo>
                    <a:lnTo>
                      <a:pt x="7283" y="35181"/>
                    </a:lnTo>
                    <a:cubicBezTo>
                      <a:pt x="7283" y="35196"/>
                      <a:pt x="7299" y="35196"/>
                      <a:pt x="7299" y="35196"/>
                    </a:cubicBezTo>
                    <a:cubicBezTo>
                      <a:pt x="7329" y="35226"/>
                      <a:pt x="7344" y="35242"/>
                      <a:pt x="7375" y="35257"/>
                    </a:cubicBezTo>
                    <a:cubicBezTo>
                      <a:pt x="7390" y="35287"/>
                      <a:pt x="7420" y="35303"/>
                      <a:pt x="7436" y="35333"/>
                    </a:cubicBezTo>
                    <a:cubicBezTo>
                      <a:pt x="7497" y="35379"/>
                      <a:pt x="7542" y="35425"/>
                      <a:pt x="7588" y="35470"/>
                    </a:cubicBezTo>
                    <a:cubicBezTo>
                      <a:pt x="7679" y="35562"/>
                      <a:pt x="7786" y="35638"/>
                      <a:pt x="7893" y="35714"/>
                    </a:cubicBezTo>
                    <a:cubicBezTo>
                      <a:pt x="7923" y="35744"/>
                      <a:pt x="7954" y="35760"/>
                      <a:pt x="7984" y="35775"/>
                    </a:cubicBezTo>
                    <a:cubicBezTo>
                      <a:pt x="7999" y="35790"/>
                      <a:pt x="8030" y="35821"/>
                      <a:pt x="8060" y="35836"/>
                    </a:cubicBezTo>
                    <a:lnTo>
                      <a:pt x="8137" y="35882"/>
                    </a:lnTo>
                    <a:cubicBezTo>
                      <a:pt x="8167" y="35912"/>
                      <a:pt x="8182" y="35927"/>
                      <a:pt x="8213" y="35958"/>
                    </a:cubicBezTo>
                    <a:lnTo>
                      <a:pt x="8228" y="35958"/>
                    </a:lnTo>
                    <a:cubicBezTo>
                      <a:pt x="8274" y="35988"/>
                      <a:pt x="8319" y="36034"/>
                      <a:pt x="8365" y="36064"/>
                    </a:cubicBezTo>
                    <a:cubicBezTo>
                      <a:pt x="8365" y="36064"/>
                      <a:pt x="8365" y="36064"/>
                      <a:pt x="8365" y="36080"/>
                    </a:cubicBezTo>
                    <a:cubicBezTo>
                      <a:pt x="8411" y="36110"/>
                      <a:pt x="8457" y="36141"/>
                      <a:pt x="8502" y="36186"/>
                    </a:cubicBezTo>
                    <a:cubicBezTo>
                      <a:pt x="8548" y="36217"/>
                      <a:pt x="8594" y="36262"/>
                      <a:pt x="8639" y="36308"/>
                    </a:cubicBezTo>
                    <a:cubicBezTo>
                      <a:pt x="8655" y="36323"/>
                      <a:pt x="8685" y="36354"/>
                      <a:pt x="8700" y="36369"/>
                    </a:cubicBezTo>
                    <a:cubicBezTo>
                      <a:pt x="8731" y="36400"/>
                      <a:pt x="8761" y="36430"/>
                      <a:pt x="8792" y="36445"/>
                    </a:cubicBezTo>
                    <a:cubicBezTo>
                      <a:pt x="8822" y="36491"/>
                      <a:pt x="8853" y="36521"/>
                      <a:pt x="8898" y="36552"/>
                    </a:cubicBezTo>
                    <a:cubicBezTo>
                      <a:pt x="8898" y="36552"/>
                      <a:pt x="8898" y="36552"/>
                      <a:pt x="8898" y="36567"/>
                    </a:cubicBezTo>
                    <a:cubicBezTo>
                      <a:pt x="8822" y="36552"/>
                      <a:pt x="8761" y="36552"/>
                      <a:pt x="8700" y="36552"/>
                    </a:cubicBezTo>
                    <a:cubicBezTo>
                      <a:pt x="8655" y="36521"/>
                      <a:pt x="8624" y="36506"/>
                      <a:pt x="8594" y="36491"/>
                    </a:cubicBezTo>
                    <a:cubicBezTo>
                      <a:pt x="8578" y="36476"/>
                      <a:pt x="8563" y="36461"/>
                      <a:pt x="8548" y="36461"/>
                    </a:cubicBezTo>
                    <a:cubicBezTo>
                      <a:pt x="8533" y="36445"/>
                      <a:pt x="8502" y="36430"/>
                      <a:pt x="8487" y="36430"/>
                    </a:cubicBezTo>
                    <a:cubicBezTo>
                      <a:pt x="8457" y="36415"/>
                      <a:pt x="8441" y="36400"/>
                      <a:pt x="8426" y="36400"/>
                    </a:cubicBezTo>
                    <a:cubicBezTo>
                      <a:pt x="8396" y="36384"/>
                      <a:pt x="8365" y="36369"/>
                      <a:pt x="8335" y="36354"/>
                    </a:cubicBezTo>
                    <a:cubicBezTo>
                      <a:pt x="8289" y="36339"/>
                      <a:pt x="8243" y="36323"/>
                      <a:pt x="8213" y="36308"/>
                    </a:cubicBezTo>
                    <a:cubicBezTo>
                      <a:pt x="8182" y="36293"/>
                      <a:pt x="8167" y="36293"/>
                      <a:pt x="8152" y="36278"/>
                    </a:cubicBezTo>
                    <a:lnTo>
                      <a:pt x="8076" y="36278"/>
                    </a:lnTo>
                    <a:cubicBezTo>
                      <a:pt x="8045" y="36262"/>
                      <a:pt x="8015" y="36262"/>
                      <a:pt x="7984" y="36262"/>
                    </a:cubicBezTo>
                    <a:cubicBezTo>
                      <a:pt x="7939" y="36247"/>
                      <a:pt x="7893" y="36247"/>
                      <a:pt x="7862" y="36232"/>
                    </a:cubicBezTo>
                    <a:cubicBezTo>
                      <a:pt x="7801" y="36232"/>
                      <a:pt x="7740" y="36217"/>
                      <a:pt x="7679" y="36217"/>
                    </a:cubicBezTo>
                    <a:cubicBezTo>
                      <a:pt x="7634" y="36202"/>
                      <a:pt x="7588" y="36202"/>
                      <a:pt x="7527" y="36186"/>
                    </a:cubicBezTo>
                    <a:lnTo>
                      <a:pt x="7375" y="36186"/>
                    </a:lnTo>
                    <a:cubicBezTo>
                      <a:pt x="7329" y="36186"/>
                      <a:pt x="7283" y="36186"/>
                      <a:pt x="7222" y="36202"/>
                    </a:cubicBezTo>
                    <a:cubicBezTo>
                      <a:pt x="7207" y="36202"/>
                      <a:pt x="7177" y="36202"/>
                      <a:pt x="7146" y="36217"/>
                    </a:cubicBezTo>
                    <a:cubicBezTo>
                      <a:pt x="7131" y="36217"/>
                      <a:pt x="7116" y="36202"/>
                      <a:pt x="7101" y="36202"/>
                    </a:cubicBezTo>
                    <a:cubicBezTo>
                      <a:pt x="7085" y="36202"/>
                      <a:pt x="7070" y="36202"/>
                      <a:pt x="7055" y="36186"/>
                    </a:cubicBezTo>
                    <a:lnTo>
                      <a:pt x="6994" y="36171"/>
                    </a:lnTo>
                    <a:cubicBezTo>
                      <a:pt x="6948" y="36156"/>
                      <a:pt x="6902" y="36141"/>
                      <a:pt x="6857" y="36125"/>
                    </a:cubicBezTo>
                    <a:cubicBezTo>
                      <a:pt x="6834" y="36118"/>
                      <a:pt x="6807" y="36114"/>
                      <a:pt x="6781" y="36114"/>
                    </a:cubicBezTo>
                    <a:cubicBezTo>
                      <a:pt x="6754" y="36114"/>
                      <a:pt x="6727" y="36118"/>
                      <a:pt x="6704" y="36125"/>
                    </a:cubicBezTo>
                    <a:cubicBezTo>
                      <a:pt x="6674" y="36125"/>
                      <a:pt x="6659" y="36125"/>
                      <a:pt x="6628" y="36141"/>
                    </a:cubicBezTo>
                    <a:cubicBezTo>
                      <a:pt x="6598" y="36141"/>
                      <a:pt x="6583" y="36156"/>
                      <a:pt x="6567" y="36171"/>
                    </a:cubicBezTo>
                    <a:cubicBezTo>
                      <a:pt x="6506" y="36202"/>
                      <a:pt x="6476" y="36262"/>
                      <a:pt x="6461" y="36323"/>
                    </a:cubicBezTo>
                    <a:cubicBezTo>
                      <a:pt x="6461" y="36354"/>
                      <a:pt x="6476" y="36384"/>
                      <a:pt x="6491" y="36415"/>
                    </a:cubicBezTo>
                    <a:cubicBezTo>
                      <a:pt x="6506" y="36430"/>
                      <a:pt x="6522" y="36445"/>
                      <a:pt x="6552" y="36461"/>
                    </a:cubicBezTo>
                    <a:cubicBezTo>
                      <a:pt x="6567" y="36476"/>
                      <a:pt x="6583" y="36476"/>
                      <a:pt x="6613" y="36476"/>
                    </a:cubicBezTo>
                    <a:cubicBezTo>
                      <a:pt x="6628" y="36491"/>
                      <a:pt x="6628" y="36491"/>
                      <a:pt x="6643" y="36491"/>
                    </a:cubicBezTo>
                    <a:lnTo>
                      <a:pt x="6720" y="36491"/>
                    </a:lnTo>
                    <a:cubicBezTo>
                      <a:pt x="6750" y="36491"/>
                      <a:pt x="6765" y="36491"/>
                      <a:pt x="6796" y="36476"/>
                    </a:cubicBezTo>
                    <a:cubicBezTo>
                      <a:pt x="6826" y="36476"/>
                      <a:pt x="6842" y="36476"/>
                      <a:pt x="6872" y="36461"/>
                    </a:cubicBezTo>
                    <a:cubicBezTo>
                      <a:pt x="6918" y="36445"/>
                      <a:pt x="6963" y="36430"/>
                      <a:pt x="7009" y="36400"/>
                    </a:cubicBezTo>
                    <a:cubicBezTo>
                      <a:pt x="7040" y="36384"/>
                      <a:pt x="7085" y="36354"/>
                      <a:pt x="7131" y="36323"/>
                    </a:cubicBezTo>
                    <a:cubicBezTo>
                      <a:pt x="7146" y="36323"/>
                      <a:pt x="7146" y="36323"/>
                      <a:pt x="7161" y="36308"/>
                    </a:cubicBezTo>
                    <a:lnTo>
                      <a:pt x="7207" y="36308"/>
                    </a:lnTo>
                    <a:cubicBezTo>
                      <a:pt x="7207" y="36308"/>
                      <a:pt x="7222" y="36293"/>
                      <a:pt x="7238" y="36293"/>
                    </a:cubicBezTo>
                    <a:lnTo>
                      <a:pt x="7314" y="36293"/>
                    </a:lnTo>
                    <a:cubicBezTo>
                      <a:pt x="7360" y="36308"/>
                      <a:pt x="7405" y="36308"/>
                      <a:pt x="7451" y="36308"/>
                    </a:cubicBezTo>
                    <a:cubicBezTo>
                      <a:pt x="7420" y="36293"/>
                      <a:pt x="7405" y="36293"/>
                      <a:pt x="7375" y="36293"/>
                    </a:cubicBezTo>
                    <a:lnTo>
                      <a:pt x="7451" y="36293"/>
                    </a:lnTo>
                    <a:cubicBezTo>
                      <a:pt x="7497" y="36293"/>
                      <a:pt x="7558" y="36293"/>
                      <a:pt x="7619" y="36308"/>
                    </a:cubicBezTo>
                    <a:cubicBezTo>
                      <a:pt x="7664" y="36308"/>
                      <a:pt x="7725" y="36323"/>
                      <a:pt x="7786" y="36323"/>
                    </a:cubicBezTo>
                    <a:cubicBezTo>
                      <a:pt x="7797" y="36323"/>
                      <a:pt x="7817" y="36323"/>
                      <a:pt x="7833" y="36330"/>
                    </a:cubicBezTo>
                    <a:lnTo>
                      <a:pt x="7833" y="36330"/>
                    </a:lnTo>
                    <a:cubicBezTo>
                      <a:pt x="7832" y="36328"/>
                      <a:pt x="7832" y="36326"/>
                      <a:pt x="7832" y="36323"/>
                    </a:cubicBezTo>
                    <a:lnTo>
                      <a:pt x="7832" y="36323"/>
                    </a:lnTo>
                    <a:cubicBezTo>
                      <a:pt x="7862" y="36339"/>
                      <a:pt x="7878" y="36339"/>
                      <a:pt x="7893" y="36339"/>
                    </a:cubicBezTo>
                    <a:cubicBezTo>
                      <a:pt x="7923" y="36339"/>
                      <a:pt x="7939" y="36339"/>
                      <a:pt x="7969" y="36354"/>
                    </a:cubicBezTo>
                    <a:lnTo>
                      <a:pt x="8030" y="36354"/>
                    </a:lnTo>
                    <a:cubicBezTo>
                      <a:pt x="8045" y="36354"/>
                      <a:pt x="8060" y="36354"/>
                      <a:pt x="8076" y="36369"/>
                    </a:cubicBezTo>
                    <a:lnTo>
                      <a:pt x="8137" y="36369"/>
                    </a:lnTo>
                    <a:cubicBezTo>
                      <a:pt x="8213" y="36400"/>
                      <a:pt x="8304" y="36430"/>
                      <a:pt x="8396" y="36476"/>
                    </a:cubicBezTo>
                    <a:cubicBezTo>
                      <a:pt x="8411" y="36476"/>
                      <a:pt x="8441" y="36491"/>
                      <a:pt x="8472" y="36506"/>
                    </a:cubicBezTo>
                    <a:cubicBezTo>
                      <a:pt x="8487" y="36521"/>
                      <a:pt x="8502" y="36521"/>
                      <a:pt x="8517" y="36537"/>
                    </a:cubicBezTo>
                    <a:lnTo>
                      <a:pt x="8533" y="36537"/>
                    </a:lnTo>
                    <a:cubicBezTo>
                      <a:pt x="8457" y="36552"/>
                      <a:pt x="8380" y="36552"/>
                      <a:pt x="8304" y="36582"/>
                    </a:cubicBezTo>
                    <a:cubicBezTo>
                      <a:pt x="8091" y="36643"/>
                      <a:pt x="7908" y="36780"/>
                      <a:pt x="7710" y="36887"/>
                    </a:cubicBezTo>
                    <a:cubicBezTo>
                      <a:pt x="7664" y="36918"/>
                      <a:pt x="7619" y="36948"/>
                      <a:pt x="7558" y="36963"/>
                    </a:cubicBezTo>
                    <a:cubicBezTo>
                      <a:pt x="7527" y="36979"/>
                      <a:pt x="7481" y="36994"/>
                      <a:pt x="7451" y="36994"/>
                    </a:cubicBezTo>
                    <a:cubicBezTo>
                      <a:pt x="7390" y="37009"/>
                      <a:pt x="7329" y="37024"/>
                      <a:pt x="7268" y="37040"/>
                    </a:cubicBezTo>
                    <a:lnTo>
                      <a:pt x="6994" y="37040"/>
                    </a:lnTo>
                    <a:cubicBezTo>
                      <a:pt x="6948" y="37040"/>
                      <a:pt x="6887" y="37055"/>
                      <a:pt x="6842" y="37055"/>
                    </a:cubicBezTo>
                    <a:cubicBezTo>
                      <a:pt x="6750" y="37055"/>
                      <a:pt x="6643" y="37070"/>
                      <a:pt x="6567" y="37116"/>
                    </a:cubicBezTo>
                    <a:cubicBezTo>
                      <a:pt x="6476" y="37161"/>
                      <a:pt x="6415" y="37222"/>
                      <a:pt x="6369" y="37314"/>
                    </a:cubicBezTo>
                    <a:cubicBezTo>
                      <a:pt x="6339" y="37359"/>
                      <a:pt x="6323" y="37405"/>
                      <a:pt x="6293" y="37436"/>
                    </a:cubicBezTo>
                    <a:cubicBezTo>
                      <a:pt x="6247" y="37542"/>
                      <a:pt x="6202" y="37664"/>
                      <a:pt x="6186" y="37771"/>
                    </a:cubicBezTo>
                    <a:cubicBezTo>
                      <a:pt x="6171" y="37908"/>
                      <a:pt x="6186" y="38045"/>
                      <a:pt x="6263" y="38152"/>
                    </a:cubicBezTo>
                    <a:cubicBezTo>
                      <a:pt x="6308" y="38228"/>
                      <a:pt x="6400" y="38274"/>
                      <a:pt x="6491" y="38304"/>
                    </a:cubicBezTo>
                    <a:cubicBezTo>
                      <a:pt x="6598" y="38319"/>
                      <a:pt x="6720" y="38335"/>
                      <a:pt x="6826" y="38350"/>
                    </a:cubicBezTo>
                    <a:cubicBezTo>
                      <a:pt x="7055" y="38380"/>
                      <a:pt x="7268" y="38396"/>
                      <a:pt x="7497" y="38426"/>
                    </a:cubicBezTo>
                    <a:cubicBezTo>
                      <a:pt x="7603" y="38441"/>
                      <a:pt x="7725" y="38472"/>
                      <a:pt x="7832" y="38502"/>
                    </a:cubicBezTo>
                    <a:cubicBezTo>
                      <a:pt x="7954" y="38533"/>
                      <a:pt x="8076" y="38578"/>
                      <a:pt x="8198" y="38609"/>
                    </a:cubicBezTo>
                    <a:cubicBezTo>
                      <a:pt x="8289" y="38639"/>
                      <a:pt x="8365" y="38670"/>
                      <a:pt x="8441" y="38685"/>
                    </a:cubicBezTo>
                    <a:cubicBezTo>
                      <a:pt x="8517" y="38715"/>
                      <a:pt x="8594" y="38746"/>
                      <a:pt x="8670" y="38776"/>
                    </a:cubicBezTo>
                    <a:cubicBezTo>
                      <a:pt x="8792" y="38807"/>
                      <a:pt x="8898" y="38853"/>
                      <a:pt x="9005" y="38898"/>
                    </a:cubicBezTo>
                    <a:cubicBezTo>
                      <a:pt x="9112" y="38929"/>
                      <a:pt x="9218" y="38959"/>
                      <a:pt x="9340" y="38990"/>
                    </a:cubicBezTo>
                    <a:cubicBezTo>
                      <a:pt x="9447" y="39035"/>
                      <a:pt x="9554" y="39066"/>
                      <a:pt x="9660" y="39096"/>
                    </a:cubicBezTo>
                    <a:cubicBezTo>
                      <a:pt x="9767" y="39142"/>
                      <a:pt x="9873" y="39173"/>
                      <a:pt x="9980" y="39218"/>
                    </a:cubicBezTo>
                    <a:cubicBezTo>
                      <a:pt x="10163" y="39310"/>
                      <a:pt x="10331" y="39401"/>
                      <a:pt x="10513" y="39508"/>
                    </a:cubicBezTo>
                    <a:cubicBezTo>
                      <a:pt x="10711" y="39645"/>
                      <a:pt x="10894" y="39782"/>
                      <a:pt x="11092" y="39934"/>
                    </a:cubicBezTo>
                    <a:cubicBezTo>
                      <a:pt x="11153" y="39980"/>
                      <a:pt x="11199" y="40026"/>
                      <a:pt x="11260" y="40087"/>
                    </a:cubicBezTo>
                    <a:cubicBezTo>
                      <a:pt x="11321" y="40132"/>
                      <a:pt x="11367" y="40178"/>
                      <a:pt x="11428" y="40224"/>
                    </a:cubicBezTo>
                    <a:cubicBezTo>
                      <a:pt x="11519" y="40330"/>
                      <a:pt x="11626" y="40422"/>
                      <a:pt x="11717" y="40529"/>
                    </a:cubicBezTo>
                    <a:cubicBezTo>
                      <a:pt x="11793" y="40605"/>
                      <a:pt x="11885" y="40696"/>
                      <a:pt x="11976" y="40757"/>
                    </a:cubicBezTo>
                    <a:cubicBezTo>
                      <a:pt x="12022" y="40803"/>
                      <a:pt x="12067" y="40848"/>
                      <a:pt x="12128" y="40879"/>
                    </a:cubicBezTo>
                    <a:cubicBezTo>
                      <a:pt x="12174" y="40925"/>
                      <a:pt x="12220" y="40955"/>
                      <a:pt x="12266" y="40986"/>
                    </a:cubicBezTo>
                    <a:cubicBezTo>
                      <a:pt x="12357" y="41062"/>
                      <a:pt x="12464" y="41107"/>
                      <a:pt x="12570" y="41168"/>
                    </a:cubicBezTo>
                    <a:cubicBezTo>
                      <a:pt x="12601" y="41184"/>
                      <a:pt x="12631" y="41199"/>
                      <a:pt x="12662" y="41214"/>
                    </a:cubicBezTo>
                    <a:cubicBezTo>
                      <a:pt x="12631" y="41214"/>
                      <a:pt x="12616" y="41199"/>
                      <a:pt x="12585" y="41199"/>
                    </a:cubicBezTo>
                    <a:cubicBezTo>
                      <a:pt x="12509" y="41199"/>
                      <a:pt x="12433" y="41184"/>
                      <a:pt x="12357" y="41168"/>
                    </a:cubicBezTo>
                    <a:cubicBezTo>
                      <a:pt x="12311" y="41168"/>
                      <a:pt x="12266" y="41153"/>
                      <a:pt x="12235" y="41138"/>
                    </a:cubicBezTo>
                    <a:cubicBezTo>
                      <a:pt x="12189" y="41138"/>
                      <a:pt x="12144" y="41123"/>
                      <a:pt x="12098" y="41107"/>
                    </a:cubicBezTo>
                    <a:cubicBezTo>
                      <a:pt x="12006" y="41077"/>
                      <a:pt x="11900" y="41047"/>
                      <a:pt x="11808" y="41016"/>
                    </a:cubicBezTo>
                    <a:cubicBezTo>
                      <a:pt x="11656" y="40970"/>
                      <a:pt x="11504" y="40940"/>
                      <a:pt x="11367" y="40909"/>
                    </a:cubicBezTo>
                    <a:cubicBezTo>
                      <a:pt x="11214" y="40879"/>
                      <a:pt x="11062" y="40848"/>
                      <a:pt x="10910" y="40818"/>
                    </a:cubicBezTo>
                    <a:cubicBezTo>
                      <a:pt x="10833" y="40803"/>
                      <a:pt x="10757" y="40788"/>
                      <a:pt x="10681" y="40788"/>
                    </a:cubicBezTo>
                    <a:cubicBezTo>
                      <a:pt x="10605" y="40772"/>
                      <a:pt x="10529" y="40772"/>
                      <a:pt x="10452" y="40772"/>
                    </a:cubicBezTo>
                    <a:cubicBezTo>
                      <a:pt x="10346" y="40788"/>
                      <a:pt x="10239" y="40818"/>
                      <a:pt x="10148" y="40879"/>
                    </a:cubicBezTo>
                    <a:cubicBezTo>
                      <a:pt x="10087" y="40925"/>
                      <a:pt x="10041" y="40970"/>
                      <a:pt x="9995" y="41031"/>
                    </a:cubicBezTo>
                    <a:cubicBezTo>
                      <a:pt x="9980" y="41031"/>
                      <a:pt x="9965" y="41047"/>
                      <a:pt x="9965" y="41047"/>
                    </a:cubicBezTo>
                    <a:cubicBezTo>
                      <a:pt x="9934" y="41077"/>
                      <a:pt x="9904" y="41092"/>
                      <a:pt x="9889" y="41123"/>
                    </a:cubicBezTo>
                    <a:cubicBezTo>
                      <a:pt x="9858" y="41123"/>
                      <a:pt x="9843" y="41138"/>
                      <a:pt x="9828" y="41153"/>
                    </a:cubicBezTo>
                    <a:cubicBezTo>
                      <a:pt x="9782" y="41184"/>
                      <a:pt x="9736" y="41199"/>
                      <a:pt x="9691" y="41214"/>
                    </a:cubicBezTo>
                    <a:cubicBezTo>
                      <a:pt x="9630" y="41245"/>
                      <a:pt x="9554" y="41260"/>
                      <a:pt x="9493" y="41275"/>
                    </a:cubicBezTo>
                    <a:cubicBezTo>
                      <a:pt x="9416" y="41306"/>
                      <a:pt x="9340" y="41321"/>
                      <a:pt x="9279" y="41351"/>
                    </a:cubicBezTo>
                    <a:cubicBezTo>
                      <a:pt x="9188" y="41367"/>
                      <a:pt x="9096" y="41412"/>
                      <a:pt x="9035" y="41473"/>
                    </a:cubicBezTo>
                    <a:cubicBezTo>
                      <a:pt x="8975" y="41534"/>
                      <a:pt x="8914" y="41595"/>
                      <a:pt x="8898" y="41686"/>
                    </a:cubicBezTo>
                    <a:cubicBezTo>
                      <a:pt x="8883" y="41747"/>
                      <a:pt x="8883" y="41824"/>
                      <a:pt x="8914" y="41885"/>
                    </a:cubicBezTo>
                    <a:cubicBezTo>
                      <a:pt x="8944" y="41961"/>
                      <a:pt x="8975" y="42037"/>
                      <a:pt x="9035" y="42098"/>
                    </a:cubicBezTo>
                    <a:cubicBezTo>
                      <a:pt x="9096" y="42144"/>
                      <a:pt x="9157" y="42189"/>
                      <a:pt x="9218" y="42220"/>
                    </a:cubicBezTo>
                    <a:cubicBezTo>
                      <a:pt x="9279" y="42265"/>
                      <a:pt x="9340" y="42296"/>
                      <a:pt x="9416" y="42342"/>
                    </a:cubicBezTo>
                    <a:cubicBezTo>
                      <a:pt x="9477" y="42372"/>
                      <a:pt x="9538" y="42403"/>
                      <a:pt x="9599" y="42448"/>
                    </a:cubicBezTo>
                    <a:cubicBezTo>
                      <a:pt x="9645" y="42463"/>
                      <a:pt x="9675" y="42479"/>
                      <a:pt x="9706" y="42509"/>
                    </a:cubicBezTo>
                    <a:cubicBezTo>
                      <a:pt x="9721" y="42524"/>
                      <a:pt x="9736" y="42540"/>
                      <a:pt x="9752" y="42555"/>
                    </a:cubicBezTo>
                    <a:cubicBezTo>
                      <a:pt x="9767" y="42570"/>
                      <a:pt x="9782" y="42585"/>
                      <a:pt x="9797" y="42601"/>
                    </a:cubicBezTo>
                    <a:cubicBezTo>
                      <a:pt x="9797" y="42616"/>
                      <a:pt x="9813" y="42631"/>
                      <a:pt x="9813" y="42646"/>
                    </a:cubicBezTo>
                    <a:cubicBezTo>
                      <a:pt x="9813" y="42646"/>
                      <a:pt x="9828" y="42662"/>
                      <a:pt x="9828" y="42662"/>
                    </a:cubicBezTo>
                    <a:cubicBezTo>
                      <a:pt x="9828" y="42677"/>
                      <a:pt x="9828" y="42677"/>
                      <a:pt x="9828" y="42692"/>
                    </a:cubicBezTo>
                    <a:cubicBezTo>
                      <a:pt x="9828" y="42692"/>
                      <a:pt x="9828" y="42707"/>
                      <a:pt x="9828" y="42707"/>
                    </a:cubicBezTo>
                    <a:lnTo>
                      <a:pt x="9828" y="42722"/>
                    </a:lnTo>
                    <a:cubicBezTo>
                      <a:pt x="9828" y="42722"/>
                      <a:pt x="9828" y="42738"/>
                      <a:pt x="9828" y="42753"/>
                    </a:cubicBezTo>
                    <a:lnTo>
                      <a:pt x="9828" y="42768"/>
                    </a:lnTo>
                    <a:cubicBezTo>
                      <a:pt x="9828" y="42783"/>
                      <a:pt x="9813" y="42799"/>
                      <a:pt x="9813" y="42814"/>
                    </a:cubicBezTo>
                    <a:cubicBezTo>
                      <a:pt x="9767" y="42890"/>
                      <a:pt x="9736" y="42951"/>
                      <a:pt x="9706" y="43027"/>
                    </a:cubicBezTo>
                    <a:cubicBezTo>
                      <a:pt x="9675" y="43103"/>
                      <a:pt x="9660" y="43180"/>
                      <a:pt x="9645" y="43256"/>
                    </a:cubicBezTo>
                    <a:cubicBezTo>
                      <a:pt x="9630" y="43286"/>
                      <a:pt x="9630" y="43332"/>
                      <a:pt x="9614" y="43362"/>
                    </a:cubicBezTo>
                    <a:cubicBezTo>
                      <a:pt x="9614" y="43393"/>
                      <a:pt x="9614" y="43423"/>
                      <a:pt x="9614" y="43439"/>
                    </a:cubicBezTo>
                    <a:cubicBezTo>
                      <a:pt x="9614" y="43484"/>
                      <a:pt x="9614" y="43530"/>
                      <a:pt x="9630" y="43576"/>
                    </a:cubicBezTo>
                    <a:cubicBezTo>
                      <a:pt x="9645" y="43621"/>
                      <a:pt x="9675" y="43667"/>
                      <a:pt x="9706" y="43698"/>
                    </a:cubicBezTo>
                    <a:cubicBezTo>
                      <a:pt x="9736" y="43728"/>
                      <a:pt x="9767" y="43743"/>
                      <a:pt x="9813" y="43759"/>
                    </a:cubicBezTo>
                    <a:cubicBezTo>
                      <a:pt x="9843" y="43774"/>
                      <a:pt x="9889" y="43789"/>
                      <a:pt x="9934" y="43789"/>
                    </a:cubicBezTo>
                    <a:cubicBezTo>
                      <a:pt x="10011" y="43804"/>
                      <a:pt x="10087" y="43819"/>
                      <a:pt x="10163" y="43819"/>
                    </a:cubicBezTo>
                    <a:cubicBezTo>
                      <a:pt x="10239" y="43819"/>
                      <a:pt x="10300" y="43804"/>
                      <a:pt x="10361" y="43789"/>
                    </a:cubicBezTo>
                    <a:cubicBezTo>
                      <a:pt x="10422" y="43759"/>
                      <a:pt x="10468" y="43728"/>
                      <a:pt x="10529" y="43682"/>
                    </a:cubicBezTo>
                    <a:cubicBezTo>
                      <a:pt x="10544" y="43667"/>
                      <a:pt x="10574" y="43652"/>
                      <a:pt x="10590" y="43637"/>
                    </a:cubicBezTo>
                    <a:cubicBezTo>
                      <a:pt x="10620" y="43606"/>
                      <a:pt x="10650" y="43591"/>
                      <a:pt x="10666" y="43560"/>
                    </a:cubicBezTo>
                    <a:cubicBezTo>
                      <a:pt x="10696" y="43530"/>
                      <a:pt x="10711" y="43515"/>
                      <a:pt x="10742" y="43484"/>
                    </a:cubicBezTo>
                    <a:cubicBezTo>
                      <a:pt x="10757" y="43454"/>
                      <a:pt x="10772" y="43423"/>
                      <a:pt x="10803" y="43393"/>
                    </a:cubicBezTo>
                    <a:cubicBezTo>
                      <a:pt x="10818" y="43378"/>
                      <a:pt x="10833" y="43332"/>
                      <a:pt x="10833" y="43301"/>
                    </a:cubicBezTo>
                    <a:cubicBezTo>
                      <a:pt x="10849" y="43271"/>
                      <a:pt x="10849" y="43225"/>
                      <a:pt x="10849" y="43195"/>
                    </a:cubicBezTo>
                    <a:cubicBezTo>
                      <a:pt x="10849" y="43149"/>
                      <a:pt x="10833" y="43119"/>
                      <a:pt x="10818" y="43073"/>
                    </a:cubicBezTo>
                    <a:cubicBezTo>
                      <a:pt x="10818" y="43042"/>
                      <a:pt x="10803" y="43012"/>
                      <a:pt x="10788" y="42997"/>
                    </a:cubicBezTo>
                    <a:cubicBezTo>
                      <a:pt x="10788" y="42966"/>
                      <a:pt x="10772" y="42936"/>
                      <a:pt x="10772" y="42905"/>
                    </a:cubicBezTo>
                    <a:lnTo>
                      <a:pt x="10757" y="42829"/>
                    </a:lnTo>
                    <a:cubicBezTo>
                      <a:pt x="10742" y="42799"/>
                      <a:pt x="10742" y="42768"/>
                      <a:pt x="10742" y="42753"/>
                    </a:cubicBezTo>
                    <a:cubicBezTo>
                      <a:pt x="10742" y="42722"/>
                      <a:pt x="10742" y="42707"/>
                      <a:pt x="10742" y="42677"/>
                    </a:cubicBezTo>
                    <a:cubicBezTo>
                      <a:pt x="10742" y="42662"/>
                      <a:pt x="10742" y="42631"/>
                      <a:pt x="10742" y="42616"/>
                    </a:cubicBezTo>
                    <a:cubicBezTo>
                      <a:pt x="10742" y="42585"/>
                      <a:pt x="10742" y="42540"/>
                      <a:pt x="10742" y="42509"/>
                    </a:cubicBezTo>
                    <a:cubicBezTo>
                      <a:pt x="10757" y="42479"/>
                      <a:pt x="10757" y="42448"/>
                      <a:pt x="10757" y="42418"/>
                    </a:cubicBezTo>
                    <a:cubicBezTo>
                      <a:pt x="10772" y="42387"/>
                      <a:pt x="10772" y="42357"/>
                      <a:pt x="10788" y="42342"/>
                    </a:cubicBezTo>
                    <a:cubicBezTo>
                      <a:pt x="10788" y="42311"/>
                      <a:pt x="10803" y="42296"/>
                      <a:pt x="10803" y="42265"/>
                    </a:cubicBezTo>
                    <a:cubicBezTo>
                      <a:pt x="10818" y="42250"/>
                      <a:pt x="10833" y="42235"/>
                      <a:pt x="10833" y="42220"/>
                    </a:cubicBezTo>
                    <a:cubicBezTo>
                      <a:pt x="10849" y="42204"/>
                      <a:pt x="10864" y="42189"/>
                      <a:pt x="10879" y="42174"/>
                    </a:cubicBezTo>
                    <a:cubicBezTo>
                      <a:pt x="10879" y="42159"/>
                      <a:pt x="10894" y="42144"/>
                      <a:pt x="10910" y="42128"/>
                    </a:cubicBezTo>
                    <a:cubicBezTo>
                      <a:pt x="10925" y="42113"/>
                      <a:pt x="10940" y="42113"/>
                      <a:pt x="10955" y="42098"/>
                    </a:cubicBezTo>
                    <a:cubicBezTo>
                      <a:pt x="10955" y="42083"/>
                      <a:pt x="10970" y="42083"/>
                      <a:pt x="10986" y="42083"/>
                    </a:cubicBezTo>
                    <a:cubicBezTo>
                      <a:pt x="11001" y="42067"/>
                      <a:pt x="11016" y="42052"/>
                      <a:pt x="11047" y="42052"/>
                    </a:cubicBezTo>
                    <a:cubicBezTo>
                      <a:pt x="11077" y="42037"/>
                      <a:pt x="11108" y="42022"/>
                      <a:pt x="11138" y="42022"/>
                    </a:cubicBezTo>
                    <a:cubicBezTo>
                      <a:pt x="11336" y="41976"/>
                      <a:pt x="11534" y="41961"/>
                      <a:pt x="11732" y="41930"/>
                    </a:cubicBezTo>
                    <a:cubicBezTo>
                      <a:pt x="11763" y="41930"/>
                      <a:pt x="11793" y="41930"/>
                      <a:pt x="11824" y="41915"/>
                    </a:cubicBezTo>
                    <a:cubicBezTo>
                      <a:pt x="11976" y="41915"/>
                      <a:pt x="12128" y="41900"/>
                      <a:pt x="12281" y="41900"/>
                    </a:cubicBezTo>
                    <a:cubicBezTo>
                      <a:pt x="12357" y="41885"/>
                      <a:pt x="12433" y="41885"/>
                      <a:pt x="12509" y="41885"/>
                    </a:cubicBezTo>
                    <a:lnTo>
                      <a:pt x="12829" y="41885"/>
                    </a:lnTo>
                    <a:cubicBezTo>
                      <a:pt x="12982" y="41900"/>
                      <a:pt x="13119" y="41915"/>
                      <a:pt x="13271" y="41930"/>
                    </a:cubicBezTo>
                    <a:cubicBezTo>
                      <a:pt x="13439" y="41945"/>
                      <a:pt x="13591" y="41961"/>
                      <a:pt x="13759" y="41991"/>
                    </a:cubicBezTo>
                    <a:cubicBezTo>
                      <a:pt x="13911" y="42006"/>
                      <a:pt x="14063" y="42022"/>
                      <a:pt x="14216" y="42022"/>
                    </a:cubicBezTo>
                    <a:cubicBezTo>
                      <a:pt x="14292" y="42037"/>
                      <a:pt x="14368" y="42037"/>
                      <a:pt x="14444" y="42037"/>
                    </a:cubicBezTo>
                    <a:cubicBezTo>
                      <a:pt x="14490" y="42022"/>
                      <a:pt x="14536" y="42022"/>
                      <a:pt x="14581" y="42022"/>
                    </a:cubicBezTo>
                    <a:cubicBezTo>
                      <a:pt x="14612" y="42022"/>
                      <a:pt x="14642" y="42022"/>
                      <a:pt x="14688" y="42006"/>
                    </a:cubicBezTo>
                    <a:cubicBezTo>
                      <a:pt x="14718" y="42006"/>
                      <a:pt x="14749" y="42006"/>
                      <a:pt x="14779" y="41991"/>
                    </a:cubicBezTo>
                    <a:cubicBezTo>
                      <a:pt x="14825" y="41991"/>
                      <a:pt x="14856" y="41991"/>
                      <a:pt x="14886" y="41976"/>
                    </a:cubicBezTo>
                    <a:cubicBezTo>
                      <a:pt x="14962" y="41961"/>
                      <a:pt x="15038" y="41945"/>
                      <a:pt x="15099" y="41930"/>
                    </a:cubicBezTo>
                    <a:cubicBezTo>
                      <a:pt x="15130" y="41930"/>
                      <a:pt x="15145" y="41915"/>
                      <a:pt x="15160" y="41915"/>
                    </a:cubicBezTo>
                    <a:cubicBezTo>
                      <a:pt x="15176" y="41915"/>
                      <a:pt x="15191" y="41900"/>
                      <a:pt x="15221" y="41900"/>
                    </a:cubicBezTo>
                    <a:cubicBezTo>
                      <a:pt x="15282" y="41869"/>
                      <a:pt x="15343" y="41839"/>
                      <a:pt x="15389" y="41808"/>
                    </a:cubicBezTo>
                    <a:cubicBezTo>
                      <a:pt x="15419" y="41778"/>
                      <a:pt x="15450" y="41763"/>
                      <a:pt x="15480" y="41732"/>
                    </a:cubicBezTo>
                    <a:lnTo>
                      <a:pt x="15526" y="41702"/>
                    </a:lnTo>
                    <a:cubicBezTo>
                      <a:pt x="15556" y="41686"/>
                      <a:pt x="15572" y="41671"/>
                      <a:pt x="15587" y="41656"/>
                    </a:cubicBezTo>
                    <a:cubicBezTo>
                      <a:pt x="15602" y="41641"/>
                      <a:pt x="15602" y="41626"/>
                      <a:pt x="15617" y="41626"/>
                    </a:cubicBezTo>
                    <a:cubicBezTo>
                      <a:pt x="15633" y="41580"/>
                      <a:pt x="15663" y="41549"/>
                      <a:pt x="15678" y="41519"/>
                    </a:cubicBezTo>
                    <a:cubicBezTo>
                      <a:pt x="15724" y="41519"/>
                      <a:pt x="15785" y="41534"/>
                      <a:pt x="15831" y="41549"/>
                    </a:cubicBezTo>
                    <a:cubicBezTo>
                      <a:pt x="15907" y="41580"/>
                      <a:pt x="15983" y="41595"/>
                      <a:pt x="16059" y="41626"/>
                    </a:cubicBezTo>
                    <a:cubicBezTo>
                      <a:pt x="16151" y="41641"/>
                      <a:pt x="16227" y="41671"/>
                      <a:pt x="16303" y="41686"/>
                    </a:cubicBezTo>
                    <a:cubicBezTo>
                      <a:pt x="16318" y="41686"/>
                      <a:pt x="16318" y="41702"/>
                      <a:pt x="16334" y="41702"/>
                    </a:cubicBezTo>
                    <a:cubicBezTo>
                      <a:pt x="16379" y="41732"/>
                      <a:pt x="16425" y="41763"/>
                      <a:pt x="16471" y="41778"/>
                    </a:cubicBezTo>
                    <a:cubicBezTo>
                      <a:pt x="16577" y="41854"/>
                      <a:pt x="16684" y="41930"/>
                      <a:pt x="16806" y="41991"/>
                    </a:cubicBezTo>
                    <a:cubicBezTo>
                      <a:pt x="16912" y="42067"/>
                      <a:pt x="17034" y="42128"/>
                      <a:pt x="17156" y="42189"/>
                    </a:cubicBezTo>
                    <a:cubicBezTo>
                      <a:pt x="17202" y="42220"/>
                      <a:pt x="17263" y="42250"/>
                      <a:pt x="17324" y="42281"/>
                    </a:cubicBezTo>
                    <a:cubicBezTo>
                      <a:pt x="17370" y="42311"/>
                      <a:pt x="17430" y="42342"/>
                      <a:pt x="17491" y="42357"/>
                    </a:cubicBezTo>
                    <a:cubicBezTo>
                      <a:pt x="17598" y="42418"/>
                      <a:pt x="17720" y="42479"/>
                      <a:pt x="17842" y="42540"/>
                    </a:cubicBezTo>
                    <a:cubicBezTo>
                      <a:pt x="18040" y="42631"/>
                      <a:pt x="18238" y="42722"/>
                      <a:pt x="18436" y="42829"/>
                    </a:cubicBezTo>
                    <a:cubicBezTo>
                      <a:pt x="18527" y="42890"/>
                      <a:pt x="18634" y="42936"/>
                      <a:pt x="18741" y="42982"/>
                    </a:cubicBezTo>
                    <a:cubicBezTo>
                      <a:pt x="18802" y="42997"/>
                      <a:pt x="18863" y="43012"/>
                      <a:pt x="18924" y="43027"/>
                    </a:cubicBezTo>
                    <a:cubicBezTo>
                      <a:pt x="18969" y="43042"/>
                      <a:pt x="19015" y="43058"/>
                      <a:pt x="19061" y="43058"/>
                    </a:cubicBezTo>
                    <a:lnTo>
                      <a:pt x="19076" y="43058"/>
                    </a:lnTo>
                    <a:cubicBezTo>
                      <a:pt x="19095" y="43064"/>
                      <a:pt x="19115" y="43067"/>
                      <a:pt x="19136" y="43067"/>
                    </a:cubicBezTo>
                    <a:cubicBezTo>
                      <a:pt x="19215" y="43067"/>
                      <a:pt x="19299" y="43023"/>
                      <a:pt x="19335" y="42951"/>
                    </a:cubicBezTo>
                    <a:cubicBezTo>
                      <a:pt x="19350" y="42936"/>
                      <a:pt x="19365" y="42905"/>
                      <a:pt x="19365" y="42875"/>
                    </a:cubicBezTo>
                    <a:cubicBezTo>
                      <a:pt x="19365" y="42783"/>
                      <a:pt x="19335" y="42692"/>
                      <a:pt x="19259" y="42662"/>
                    </a:cubicBezTo>
                    <a:cubicBezTo>
                      <a:pt x="19228" y="42646"/>
                      <a:pt x="19213" y="42646"/>
                      <a:pt x="19198" y="42631"/>
                    </a:cubicBezTo>
                    <a:cubicBezTo>
                      <a:pt x="19152" y="42616"/>
                      <a:pt x="19122" y="42601"/>
                      <a:pt x="19076" y="42601"/>
                    </a:cubicBezTo>
                    <a:cubicBezTo>
                      <a:pt x="19045" y="42585"/>
                      <a:pt x="19000" y="42570"/>
                      <a:pt x="18969" y="42570"/>
                    </a:cubicBezTo>
                    <a:cubicBezTo>
                      <a:pt x="18878" y="42555"/>
                      <a:pt x="18802" y="42540"/>
                      <a:pt x="18710" y="42524"/>
                    </a:cubicBezTo>
                    <a:cubicBezTo>
                      <a:pt x="18634" y="42509"/>
                      <a:pt x="18558" y="42494"/>
                      <a:pt x="18467" y="42479"/>
                    </a:cubicBezTo>
                    <a:cubicBezTo>
                      <a:pt x="18390" y="42448"/>
                      <a:pt x="18314" y="42433"/>
                      <a:pt x="18238" y="42403"/>
                    </a:cubicBezTo>
                    <a:cubicBezTo>
                      <a:pt x="18070" y="42357"/>
                      <a:pt x="17918" y="42296"/>
                      <a:pt x="17766" y="42235"/>
                    </a:cubicBezTo>
                    <a:lnTo>
                      <a:pt x="17659" y="42174"/>
                    </a:lnTo>
                    <a:cubicBezTo>
                      <a:pt x="17598" y="42144"/>
                      <a:pt x="17537" y="42113"/>
                      <a:pt x="17476" y="42083"/>
                    </a:cubicBezTo>
                    <a:cubicBezTo>
                      <a:pt x="17415" y="42052"/>
                      <a:pt x="17354" y="42037"/>
                      <a:pt x="17293" y="42006"/>
                    </a:cubicBezTo>
                    <a:cubicBezTo>
                      <a:pt x="17171" y="41945"/>
                      <a:pt x="17050" y="41885"/>
                      <a:pt x="16928" y="41824"/>
                    </a:cubicBezTo>
                    <a:cubicBezTo>
                      <a:pt x="16806" y="41747"/>
                      <a:pt x="16684" y="41686"/>
                      <a:pt x="16547" y="41626"/>
                    </a:cubicBezTo>
                    <a:cubicBezTo>
                      <a:pt x="16516" y="41610"/>
                      <a:pt x="16471" y="41595"/>
                      <a:pt x="16440" y="41580"/>
                    </a:cubicBezTo>
                    <a:cubicBezTo>
                      <a:pt x="16334" y="41519"/>
                      <a:pt x="16227" y="41473"/>
                      <a:pt x="16120" y="41412"/>
                    </a:cubicBezTo>
                    <a:cubicBezTo>
                      <a:pt x="16059" y="41382"/>
                      <a:pt x="16014" y="41351"/>
                      <a:pt x="15953" y="41321"/>
                    </a:cubicBezTo>
                    <a:cubicBezTo>
                      <a:pt x="15983" y="41290"/>
                      <a:pt x="16029" y="41275"/>
                      <a:pt x="16059" y="41245"/>
                    </a:cubicBezTo>
                    <a:cubicBezTo>
                      <a:pt x="16090" y="41214"/>
                      <a:pt x="16120" y="41184"/>
                      <a:pt x="16151" y="41153"/>
                    </a:cubicBezTo>
                    <a:cubicBezTo>
                      <a:pt x="16196" y="41107"/>
                      <a:pt x="16227" y="41077"/>
                      <a:pt x="16257" y="41031"/>
                    </a:cubicBezTo>
                    <a:cubicBezTo>
                      <a:pt x="16288" y="41016"/>
                      <a:pt x="16303" y="40986"/>
                      <a:pt x="16303" y="40970"/>
                    </a:cubicBezTo>
                    <a:cubicBezTo>
                      <a:pt x="16318" y="40940"/>
                      <a:pt x="16334" y="40925"/>
                      <a:pt x="16349" y="40909"/>
                    </a:cubicBezTo>
                    <a:cubicBezTo>
                      <a:pt x="16364" y="40864"/>
                      <a:pt x="16394" y="40818"/>
                      <a:pt x="16410" y="40772"/>
                    </a:cubicBezTo>
                    <a:cubicBezTo>
                      <a:pt x="16425" y="40711"/>
                      <a:pt x="16425" y="40666"/>
                      <a:pt x="16440" y="40620"/>
                    </a:cubicBezTo>
                    <a:cubicBezTo>
                      <a:pt x="16455" y="40529"/>
                      <a:pt x="16471" y="40437"/>
                      <a:pt x="16486" y="40346"/>
                    </a:cubicBezTo>
                    <a:cubicBezTo>
                      <a:pt x="16501" y="40254"/>
                      <a:pt x="16516" y="40148"/>
                      <a:pt x="16516" y="40056"/>
                    </a:cubicBezTo>
                    <a:cubicBezTo>
                      <a:pt x="16532" y="39965"/>
                      <a:pt x="16532" y="39858"/>
                      <a:pt x="16532" y="39767"/>
                    </a:cubicBezTo>
                    <a:cubicBezTo>
                      <a:pt x="16532" y="39660"/>
                      <a:pt x="16516" y="39553"/>
                      <a:pt x="16501" y="39462"/>
                    </a:cubicBezTo>
                    <a:cubicBezTo>
                      <a:pt x="16455" y="39264"/>
                      <a:pt x="16379" y="39081"/>
                      <a:pt x="16288" y="38898"/>
                    </a:cubicBezTo>
                    <a:cubicBezTo>
                      <a:pt x="16257" y="38822"/>
                      <a:pt x="16212" y="38731"/>
                      <a:pt x="16181" y="38655"/>
                    </a:cubicBezTo>
                    <a:cubicBezTo>
                      <a:pt x="16135" y="38563"/>
                      <a:pt x="16090" y="38487"/>
                      <a:pt x="16044" y="38396"/>
                    </a:cubicBezTo>
                    <a:cubicBezTo>
                      <a:pt x="16029" y="38365"/>
                      <a:pt x="16029" y="38335"/>
                      <a:pt x="16014" y="38304"/>
                    </a:cubicBezTo>
                    <a:cubicBezTo>
                      <a:pt x="16014" y="38274"/>
                      <a:pt x="15998" y="38258"/>
                      <a:pt x="15998" y="38228"/>
                    </a:cubicBezTo>
                    <a:cubicBezTo>
                      <a:pt x="15998" y="38213"/>
                      <a:pt x="15998" y="38197"/>
                      <a:pt x="15998" y="38182"/>
                    </a:cubicBezTo>
                    <a:cubicBezTo>
                      <a:pt x="15983" y="38121"/>
                      <a:pt x="15983" y="38076"/>
                      <a:pt x="15983" y="38030"/>
                    </a:cubicBezTo>
                    <a:cubicBezTo>
                      <a:pt x="15983" y="37954"/>
                      <a:pt x="15998" y="37877"/>
                      <a:pt x="15998" y="37786"/>
                    </a:cubicBezTo>
                    <a:cubicBezTo>
                      <a:pt x="16014" y="37771"/>
                      <a:pt x="16014" y="37756"/>
                      <a:pt x="16014" y="37725"/>
                    </a:cubicBezTo>
                    <a:cubicBezTo>
                      <a:pt x="16029" y="37710"/>
                      <a:pt x="16044" y="37679"/>
                      <a:pt x="16044" y="37649"/>
                    </a:cubicBezTo>
                    <a:cubicBezTo>
                      <a:pt x="16059" y="37634"/>
                      <a:pt x="16059" y="37634"/>
                      <a:pt x="16059" y="37634"/>
                    </a:cubicBezTo>
                    <a:cubicBezTo>
                      <a:pt x="16059" y="37634"/>
                      <a:pt x="16059" y="37618"/>
                      <a:pt x="16059" y="37618"/>
                    </a:cubicBezTo>
                    <a:cubicBezTo>
                      <a:pt x="16074" y="37618"/>
                      <a:pt x="16074" y="37603"/>
                      <a:pt x="16074" y="37603"/>
                    </a:cubicBezTo>
                    <a:cubicBezTo>
                      <a:pt x="16135" y="37497"/>
                      <a:pt x="16196" y="37375"/>
                      <a:pt x="16257" y="37268"/>
                    </a:cubicBezTo>
                    <a:cubicBezTo>
                      <a:pt x="16257" y="37283"/>
                      <a:pt x="16257" y="37283"/>
                      <a:pt x="16257" y="37283"/>
                    </a:cubicBezTo>
                    <a:cubicBezTo>
                      <a:pt x="16273" y="37253"/>
                      <a:pt x="16303" y="37207"/>
                      <a:pt x="16318" y="37177"/>
                    </a:cubicBezTo>
                    <a:cubicBezTo>
                      <a:pt x="16379" y="37085"/>
                      <a:pt x="16425" y="37009"/>
                      <a:pt x="16471" y="36933"/>
                    </a:cubicBezTo>
                    <a:cubicBezTo>
                      <a:pt x="16516" y="36841"/>
                      <a:pt x="16547" y="36735"/>
                      <a:pt x="16562" y="36643"/>
                    </a:cubicBezTo>
                    <a:cubicBezTo>
                      <a:pt x="16562" y="36598"/>
                      <a:pt x="16577" y="36552"/>
                      <a:pt x="16577" y="36506"/>
                    </a:cubicBezTo>
                    <a:cubicBezTo>
                      <a:pt x="16577" y="36445"/>
                      <a:pt x="16577" y="36400"/>
                      <a:pt x="16577" y="36354"/>
                    </a:cubicBezTo>
                    <a:cubicBezTo>
                      <a:pt x="16577" y="36262"/>
                      <a:pt x="16562" y="36171"/>
                      <a:pt x="16547" y="36080"/>
                    </a:cubicBezTo>
                    <a:cubicBezTo>
                      <a:pt x="16547" y="36049"/>
                      <a:pt x="16547" y="36034"/>
                      <a:pt x="16547" y="36003"/>
                    </a:cubicBezTo>
                    <a:cubicBezTo>
                      <a:pt x="16562" y="36003"/>
                      <a:pt x="16562" y="36019"/>
                      <a:pt x="16577" y="36019"/>
                    </a:cubicBezTo>
                    <a:cubicBezTo>
                      <a:pt x="16684" y="36080"/>
                      <a:pt x="16806" y="36156"/>
                      <a:pt x="16928" y="36217"/>
                    </a:cubicBezTo>
                    <a:cubicBezTo>
                      <a:pt x="17050" y="36278"/>
                      <a:pt x="17187" y="36339"/>
                      <a:pt x="17309" y="36400"/>
                    </a:cubicBezTo>
                    <a:cubicBezTo>
                      <a:pt x="17339" y="36415"/>
                      <a:pt x="17385" y="36445"/>
                      <a:pt x="17415" y="36461"/>
                    </a:cubicBezTo>
                    <a:cubicBezTo>
                      <a:pt x="17446" y="36491"/>
                      <a:pt x="17476" y="36506"/>
                      <a:pt x="17522" y="36537"/>
                    </a:cubicBezTo>
                    <a:cubicBezTo>
                      <a:pt x="17552" y="36567"/>
                      <a:pt x="17583" y="36598"/>
                      <a:pt x="17629" y="36613"/>
                    </a:cubicBezTo>
                    <a:cubicBezTo>
                      <a:pt x="17659" y="36643"/>
                      <a:pt x="17689" y="36674"/>
                      <a:pt x="17720" y="36704"/>
                    </a:cubicBezTo>
                    <a:cubicBezTo>
                      <a:pt x="17735" y="36720"/>
                      <a:pt x="17750" y="36750"/>
                      <a:pt x="17766" y="36765"/>
                    </a:cubicBezTo>
                    <a:lnTo>
                      <a:pt x="17872" y="36963"/>
                    </a:lnTo>
                    <a:cubicBezTo>
                      <a:pt x="17964" y="37161"/>
                      <a:pt x="18055" y="37359"/>
                      <a:pt x="18147" y="37558"/>
                    </a:cubicBezTo>
                    <a:cubicBezTo>
                      <a:pt x="18147" y="37573"/>
                      <a:pt x="18147" y="37588"/>
                      <a:pt x="18162" y="37603"/>
                    </a:cubicBezTo>
                    <a:cubicBezTo>
                      <a:pt x="18192" y="37664"/>
                      <a:pt x="18223" y="37725"/>
                      <a:pt x="18238" y="37786"/>
                    </a:cubicBezTo>
                    <a:cubicBezTo>
                      <a:pt x="18329" y="37999"/>
                      <a:pt x="18421" y="38228"/>
                      <a:pt x="18497" y="38441"/>
                    </a:cubicBezTo>
                    <a:cubicBezTo>
                      <a:pt x="18543" y="38578"/>
                      <a:pt x="18588" y="38700"/>
                      <a:pt x="18634" y="38822"/>
                    </a:cubicBezTo>
                    <a:cubicBezTo>
                      <a:pt x="18665" y="38929"/>
                      <a:pt x="18695" y="39051"/>
                      <a:pt x="18726" y="39157"/>
                    </a:cubicBezTo>
                    <a:cubicBezTo>
                      <a:pt x="18847" y="39599"/>
                      <a:pt x="18954" y="40041"/>
                      <a:pt x="19061" y="40483"/>
                    </a:cubicBezTo>
                    <a:cubicBezTo>
                      <a:pt x="19122" y="40711"/>
                      <a:pt x="19167" y="40940"/>
                      <a:pt x="19228" y="41168"/>
                    </a:cubicBezTo>
                    <a:cubicBezTo>
                      <a:pt x="19274" y="41397"/>
                      <a:pt x="19305" y="41610"/>
                      <a:pt x="19335" y="41839"/>
                    </a:cubicBezTo>
                    <a:cubicBezTo>
                      <a:pt x="19350" y="41869"/>
                      <a:pt x="19350" y="41900"/>
                      <a:pt x="19350" y="41945"/>
                    </a:cubicBezTo>
                    <a:cubicBezTo>
                      <a:pt x="19365" y="42113"/>
                      <a:pt x="19381" y="42281"/>
                      <a:pt x="19396" y="42463"/>
                    </a:cubicBezTo>
                    <a:cubicBezTo>
                      <a:pt x="19426" y="42753"/>
                      <a:pt x="19457" y="43042"/>
                      <a:pt x="19472" y="43332"/>
                    </a:cubicBezTo>
                    <a:cubicBezTo>
                      <a:pt x="19503" y="43606"/>
                      <a:pt x="19518" y="43896"/>
                      <a:pt x="19548" y="44185"/>
                    </a:cubicBezTo>
                    <a:cubicBezTo>
                      <a:pt x="19564" y="44429"/>
                      <a:pt x="19609" y="44673"/>
                      <a:pt x="19624" y="44916"/>
                    </a:cubicBezTo>
                    <a:cubicBezTo>
                      <a:pt x="19655" y="45130"/>
                      <a:pt x="19670" y="45328"/>
                      <a:pt x="19685" y="45541"/>
                    </a:cubicBezTo>
                    <a:cubicBezTo>
                      <a:pt x="19685" y="45602"/>
                      <a:pt x="19670" y="45648"/>
                      <a:pt x="19670" y="45709"/>
                    </a:cubicBezTo>
                    <a:cubicBezTo>
                      <a:pt x="19670" y="45754"/>
                      <a:pt x="19670" y="45800"/>
                      <a:pt x="19670" y="45861"/>
                    </a:cubicBezTo>
                    <a:cubicBezTo>
                      <a:pt x="19685" y="45968"/>
                      <a:pt x="19731" y="46090"/>
                      <a:pt x="19807" y="46166"/>
                    </a:cubicBezTo>
                    <a:cubicBezTo>
                      <a:pt x="19883" y="46242"/>
                      <a:pt x="19960" y="46288"/>
                      <a:pt x="20066" y="46303"/>
                    </a:cubicBezTo>
                    <a:cubicBezTo>
                      <a:pt x="20097" y="46318"/>
                      <a:pt x="20127" y="46318"/>
                      <a:pt x="20158" y="46318"/>
                    </a:cubicBezTo>
                    <a:cubicBezTo>
                      <a:pt x="20219" y="46318"/>
                      <a:pt x="20295" y="46303"/>
                      <a:pt x="20371" y="46257"/>
                    </a:cubicBezTo>
                    <a:cubicBezTo>
                      <a:pt x="20447" y="46227"/>
                      <a:pt x="20523" y="46166"/>
                      <a:pt x="20569" y="46074"/>
                    </a:cubicBezTo>
                    <a:cubicBezTo>
                      <a:pt x="20600" y="46029"/>
                      <a:pt x="20615" y="45968"/>
                      <a:pt x="20630" y="45907"/>
                    </a:cubicBezTo>
                    <a:cubicBezTo>
                      <a:pt x="20630" y="45892"/>
                      <a:pt x="20645" y="45876"/>
                      <a:pt x="20645" y="45861"/>
                    </a:cubicBezTo>
                    <a:cubicBezTo>
                      <a:pt x="20661" y="45785"/>
                      <a:pt x="20676" y="45694"/>
                      <a:pt x="20676" y="45602"/>
                    </a:cubicBezTo>
                    <a:cubicBezTo>
                      <a:pt x="20676" y="45450"/>
                      <a:pt x="20676" y="45297"/>
                      <a:pt x="20645" y="45130"/>
                    </a:cubicBezTo>
                    <a:cubicBezTo>
                      <a:pt x="20600" y="44856"/>
                      <a:pt x="20554" y="44566"/>
                      <a:pt x="20508" y="44277"/>
                    </a:cubicBezTo>
                    <a:cubicBezTo>
                      <a:pt x="20478" y="43987"/>
                      <a:pt x="20432" y="43713"/>
                      <a:pt x="20386" y="43423"/>
                    </a:cubicBezTo>
                    <a:cubicBezTo>
                      <a:pt x="20341" y="43164"/>
                      <a:pt x="20264" y="42890"/>
                      <a:pt x="20203" y="42631"/>
                    </a:cubicBezTo>
                    <a:cubicBezTo>
                      <a:pt x="20127" y="42342"/>
                      <a:pt x="20066" y="42052"/>
                      <a:pt x="20021" y="41778"/>
                    </a:cubicBezTo>
                    <a:cubicBezTo>
                      <a:pt x="19990" y="41641"/>
                      <a:pt x="19975" y="41519"/>
                      <a:pt x="19944" y="41397"/>
                    </a:cubicBezTo>
                    <a:cubicBezTo>
                      <a:pt x="19960" y="41214"/>
                      <a:pt x="19975" y="41047"/>
                      <a:pt x="19990" y="40864"/>
                    </a:cubicBezTo>
                    <a:cubicBezTo>
                      <a:pt x="20005" y="40650"/>
                      <a:pt x="20005" y="40452"/>
                      <a:pt x="19990" y="40239"/>
                    </a:cubicBezTo>
                    <a:cubicBezTo>
                      <a:pt x="19975" y="40041"/>
                      <a:pt x="19944" y="39843"/>
                      <a:pt x="19914" y="39645"/>
                    </a:cubicBezTo>
                    <a:cubicBezTo>
                      <a:pt x="19883" y="39432"/>
                      <a:pt x="19868" y="39218"/>
                      <a:pt x="19823" y="39020"/>
                    </a:cubicBezTo>
                    <a:cubicBezTo>
                      <a:pt x="19777" y="38822"/>
                      <a:pt x="19731" y="38624"/>
                      <a:pt x="19685" y="38441"/>
                    </a:cubicBezTo>
                    <a:cubicBezTo>
                      <a:pt x="19640" y="38243"/>
                      <a:pt x="19609" y="38045"/>
                      <a:pt x="19564" y="37847"/>
                    </a:cubicBezTo>
                    <a:cubicBezTo>
                      <a:pt x="19518" y="37664"/>
                      <a:pt x="19472" y="37481"/>
                      <a:pt x="19426" y="37283"/>
                    </a:cubicBezTo>
                    <a:cubicBezTo>
                      <a:pt x="19426" y="37238"/>
                      <a:pt x="19411" y="37177"/>
                      <a:pt x="19396" y="37131"/>
                    </a:cubicBezTo>
                    <a:cubicBezTo>
                      <a:pt x="19396" y="37131"/>
                      <a:pt x="19396" y="37116"/>
                      <a:pt x="19396" y="37116"/>
                    </a:cubicBezTo>
                    <a:cubicBezTo>
                      <a:pt x="19411" y="37085"/>
                      <a:pt x="19426" y="37070"/>
                      <a:pt x="19442" y="37040"/>
                    </a:cubicBezTo>
                    <a:cubicBezTo>
                      <a:pt x="19457" y="36979"/>
                      <a:pt x="19487" y="36918"/>
                      <a:pt x="19503" y="36857"/>
                    </a:cubicBezTo>
                    <a:cubicBezTo>
                      <a:pt x="19564" y="36750"/>
                      <a:pt x="19609" y="36643"/>
                      <a:pt x="19655" y="36521"/>
                    </a:cubicBezTo>
                    <a:cubicBezTo>
                      <a:pt x="19777" y="36308"/>
                      <a:pt x="19883" y="36080"/>
                      <a:pt x="19990" y="35866"/>
                    </a:cubicBezTo>
                    <a:cubicBezTo>
                      <a:pt x="20021" y="35805"/>
                      <a:pt x="20051" y="35744"/>
                      <a:pt x="20066" y="35684"/>
                    </a:cubicBezTo>
                    <a:cubicBezTo>
                      <a:pt x="20097" y="35653"/>
                      <a:pt x="20127" y="35623"/>
                      <a:pt x="20142" y="35592"/>
                    </a:cubicBezTo>
                    <a:cubicBezTo>
                      <a:pt x="20203" y="35531"/>
                      <a:pt x="20249" y="35470"/>
                      <a:pt x="20310" y="35409"/>
                    </a:cubicBezTo>
                    <a:cubicBezTo>
                      <a:pt x="20371" y="35348"/>
                      <a:pt x="20447" y="35287"/>
                      <a:pt x="20508" y="35226"/>
                    </a:cubicBezTo>
                    <a:cubicBezTo>
                      <a:pt x="20569" y="35165"/>
                      <a:pt x="20615" y="35089"/>
                      <a:pt x="20676" y="35028"/>
                    </a:cubicBezTo>
                    <a:cubicBezTo>
                      <a:pt x="20737" y="34952"/>
                      <a:pt x="20798" y="34891"/>
                      <a:pt x="20859" y="34815"/>
                    </a:cubicBezTo>
                    <a:cubicBezTo>
                      <a:pt x="20874" y="34800"/>
                      <a:pt x="20874" y="34800"/>
                      <a:pt x="20889" y="34785"/>
                    </a:cubicBezTo>
                    <a:cubicBezTo>
                      <a:pt x="20920" y="34769"/>
                      <a:pt x="20950" y="34754"/>
                      <a:pt x="20980" y="34739"/>
                    </a:cubicBezTo>
                    <a:cubicBezTo>
                      <a:pt x="21026" y="34724"/>
                      <a:pt x="21072" y="34693"/>
                      <a:pt x="21102" y="34678"/>
                    </a:cubicBezTo>
                    <a:cubicBezTo>
                      <a:pt x="21163" y="34647"/>
                      <a:pt x="21209" y="34617"/>
                      <a:pt x="21255" y="34587"/>
                    </a:cubicBezTo>
                    <a:cubicBezTo>
                      <a:pt x="21300" y="34556"/>
                      <a:pt x="21346" y="34541"/>
                      <a:pt x="21407" y="34510"/>
                    </a:cubicBezTo>
                    <a:cubicBezTo>
                      <a:pt x="21407" y="34510"/>
                      <a:pt x="21407" y="34510"/>
                      <a:pt x="21407" y="34495"/>
                    </a:cubicBezTo>
                    <a:cubicBezTo>
                      <a:pt x="21438" y="34480"/>
                      <a:pt x="21468" y="34465"/>
                      <a:pt x="21498" y="34449"/>
                    </a:cubicBezTo>
                    <a:cubicBezTo>
                      <a:pt x="21514" y="34434"/>
                      <a:pt x="21544" y="34434"/>
                      <a:pt x="21559" y="34419"/>
                    </a:cubicBezTo>
                    <a:cubicBezTo>
                      <a:pt x="21575" y="34404"/>
                      <a:pt x="21605" y="34404"/>
                      <a:pt x="21636" y="34388"/>
                    </a:cubicBezTo>
                    <a:cubicBezTo>
                      <a:pt x="21666" y="34373"/>
                      <a:pt x="21697" y="34358"/>
                      <a:pt x="21727" y="34343"/>
                    </a:cubicBezTo>
                    <a:cubicBezTo>
                      <a:pt x="21773" y="34328"/>
                      <a:pt x="21818" y="34297"/>
                      <a:pt x="21849" y="34282"/>
                    </a:cubicBezTo>
                    <a:cubicBezTo>
                      <a:pt x="21925" y="34236"/>
                      <a:pt x="22001" y="34206"/>
                      <a:pt x="22062" y="34175"/>
                    </a:cubicBezTo>
                    <a:cubicBezTo>
                      <a:pt x="22108" y="34145"/>
                      <a:pt x="22138" y="34129"/>
                      <a:pt x="22184" y="34114"/>
                    </a:cubicBezTo>
                    <a:cubicBezTo>
                      <a:pt x="22215" y="34099"/>
                      <a:pt x="22260" y="34084"/>
                      <a:pt x="22291" y="34053"/>
                    </a:cubicBezTo>
                    <a:cubicBezTo>
                      <a:pt x="22306" y="34053"/>
                      <a:pt x="22306" y="34053"/>
                      <a:pt x="22306" y="34038"/>
                    </a:cubicBezTo>
                    <a:cubicBezTo>
                      <a:pt x="22382" y="34038"/>
                      <a:pt x="22428" y="33992"/>
                      <a:pt x="22443" y="33916"/>
                    </a:cubicBezTo>
                    <a:cubicBezTo>
                      <a:pt x="22443" y="33840"/>
                      <a:pt x="22382" y="33779"/>
                      <a:pt x="22306" y="33779"/>
                    </a:cubicBezTo>
                    <a:cubicBezTo>
                      <a:pt x="22245" y="33779"/>
                      <a:pt x="22169" y="33840"/>
                      <a:pt x="22169" y="33901"/>
                    </a:cubicBezTo>
                    <a:cubicBezTo>
                      <a:pt x="22169" y="33947"/>
                      <a:pt x="22199" y="33992"/>
                      <a:pt x="22215" y="34008"/>
                    </a:cubicBezTo>
                    <a:cubicBezTo>
                      <a:pt x="22215" y="34008"/>
                      <a:pt x="22215" y="34023"/>
                      <a:pt x="22215" y="34023"/>
                    </a:cubicBezTo>
                    <a:cubicBezTo>
                      <a:pt x="22184" y="34023"/>
                      <a:pt x="22169" y="34038"/>
                      <a:pt x="22138" y="34053"/>
                    </a:cubicBezTo>
                    <a:cubicBezTo>
                      <a:pt x="22062" y="34084"/>
                      <a:pt x="21986" y="34114"/>
                      <a:pt x="21895" y="34145"/>
                    </a:cubicBezTo>
                    <a:cubicBezTo>
                      <a:pt x="21818" y="34190"/>
                      <a:pt x="21742" y="34221"/>
                      <a:pt x="21651" y="34251"/>
                    </a:cubicBezTo>
                    <a:cubicBezTo>
                      <a:pt x="21636" y="34267"/>
                      <a:pt x="21620" y="34282"/>
                      <a:pt x="21590" y="34297"/>
                    </a:cubicBezTo>
                    <a:cubicBezTo>
                      <a:pt x="21559" y="34297"/>
                      <a:pt x="21544" y="34312"/>
                      <a:pt x="21514" y="34328"/>
                    </a:cubicBezTo>
                    <a:cubicBezTo>
                      <a:pt x="21498" y="34343"/>
                      <a:pt x="21483" y="34343"/>
                      <a:pt x="21468" y="34358"/>
                    </a:cubicBezTo>
                    <a:cubicBezTo>
                      <a:pt x="21453" y="34373"/>
                      <a:pt x="21438" y="34373"/>
                      <a:pt x="21422" y="34388"/>
                    </a:cubicBezTo>
                    <a:cubicBezTo>
                      <a:pt x="21392" y="34404"/>
                      <a:pt x="21377" y="34419"/>
                      <a:pt x="21361" y="34419"/>
                    </a:cubicBezTo>
                    <a:cubicBezTo>
                      <a:pt x="21331" y="34434"/>
                      <a:pt x="21316" y="34449"/>
                      <a:pt x="21300" y="34465"/>
                    </a:cubicBezTo>
                    <a:cubicBezTo>
                      <a:pt x="21255" y="34495"/>
                      <a:pt x="21224" y="34510"/>
                      <a:pt x="21194" y="34541"/>
                    </a:cubicBezTo>
                    <a:cubicBezTo>
                      <a:pt x="21133" y="34571"/>
                      <a:pt x="21072" y="34617"/>
                      <a:pt x="21011" y="34647"/>
                    </a:cubicBezTo>
                    <a:cubicBezTo>
                      <a:pt x="20996" y="34663"/>
                      <a:pt x="20980" y="34678"/>
                      <a:pt x="20950" y="34678"/>
                    </a:cubicBezTo>
                    <a:cubicBezTo>
                      <a:pt x="20980" y="34663"/>
                      <a:pt x="20996" y="34632"/>
                      <a:pt x="21026" y="34602"/>
                    </a:cubicBezTo>
                    <a:cubicBezTo>
                      <a:pt x="21087" y="34526"/>
                      <a:pt x="21148" y="34449"/>
                      <a:pt x="21224" y="34373"/>
                    </a:cubicBezTo>
                    <a:lnTo>
                      <a:pt x="21407" y="34206"/>
                    </a:lnTo>
                    <a:cubicBezTo>
                      <a:pt x="21453" y="34160"/>
                      <a:pt x="21483" y="34129"/>
                      <a:pt x="21514" y="34084"/>
                    </a:cubicBezTo>
                    <a:cubicBezTo>
                      <a:pt x="21544" y="34053"/>
                      <a:pt x="21575" y="34023"/>
                      <a:pt x="21605" y="33992"/>
                    </a:cubicBezTo>
                    <a:cubicBezTo>
                      <a:pt x="21666" y="33931"/>
                      <a:pt x="21712" y="33870"/>
                      <a:pt x="21773" y="33794"/>
                    </a:cubicBezTo>
                    <a:cubicBezTo>
                      <a:pt x="21834" y="33718"/>
                      <a:pt x="21895" y="33642"/>
                      <a:pt x="21940" y="33581"/>
                    </a:cubicBezTo>
                    <a:cubicBezTo>
                      <a:pt x="21971" y="33535"/>
                      <a:pt x="22001" y="33505"/>
                      <a:pt x="22032" y="33459"/>
                    </a:cubicBezTo>
                    <a:cubicBezTo>
                      <a:pt x="22032" y="33459"/>
                      <a:pt x="22047" y="33444"/>
                      <a:pt x="22047" y="33444"/>
                    </a:cubicBezTo>
                    <a:lnTo>
                      <a:pt x="22032" y="33444"/>
                    </a:lnTo>
                    <a:cubicBezTo>
                      <a:pt x="22062" y="33429"/>
                      <a:pt x="22077" y="33398"/>
                      <a:pt x="22093" y="33383"/>
                    </a:cubicBezTo>
                    <a:cubicBezTo>
                      <a:pt x="22093" y="33383"/>
                      <a:pt x="22093" y="33383"/>
                      <a:pt x="22093" y="33368"/>
                    </a:cubicBezTo>
                    <a:cubicBezTo>
                      <a:pt x="22108" y="33337"/>
                      <a:pt x="22138" y="33307"/>
                      <a:pt x="22154" y="33291"/>
                    </a:cubicBezTo>
                    <a:cubicBezTo>
                      <a:pt x="22154" y="33291"/>
                      <a:pt x="22154" y="33276"/>
                      <a:pt x="22154" y="33276"/>
                    </a:cubicBezTo>
                    <a:lnTo>
                      <a:pt x="22169" y="33276"/>
                    </a:lnTo>
                    <a:cubicBezTo>
                      <a:pt x="22169" y="33261"/>
                      <a:pt x="22169" y="33261"/>
                      <a:pt x="22169" y="33261"/>
                    </a:cubicBezTo>
                    <a:cubicBezTo>
                      <a:pt x="22184" y="33246"/>
                      <a:pt x="22184" y="33246"/>
                      <a:pt x="22184" y="33246"/>
                    </a:cubicBezTo>
                    <a:cubicBezTo>
                      <a:pt x="22184" y="33231"/>
                      <a:pt x="22199" y="33215"/>
                      <a:pt x="22215" y="33200"/>
                    </a:cubicBezTo>
                    <a:cubicBezTo>
                      <a:pt x="22222" y="33192"/>
                      <a:pt x="22226" y="33189"/>
                      <a:pt x="22230" y="33185"/>
                    </a:cubicBezTo>
                    <a:lnTo>
                      <a:pt x="22230" y="33185"/>
                    </a:lnTo>
                    <a:cubicBezTo>
                      <a:pt x="22291" y="33124"/>
                      <a:pt x="22352" y="33063"/>
                      <a:pt x="22413" y="33017"/>
                    </a:cubicBezTo>
                    <a:cubicBezTo>
                      <a:pt x="22474" y="32956"/>
                      <a:pt x="22550" y="32895"/>
                      <a:pt x="22595" y="32819"/>
                    </a:cubicBezTo>
                    <a:cubicBezTo>
                      <a:pt x="22672" y="32758"/>
                      <a:pt x="22717" y="32667"/>
                      <a:pt x="22748" y="32575"/>
                    </a:cubicBezTo>
                    <a:cubicBezTo>
                      <a:pt x="22748" y="32560"/>
                      <a:pt x="22748" y="32545"/>
                      <a:pt x="22748" y="32545"/>
                    </a:cubicBezTo>
                    <a:cubicBezTo>
                      <a:pt x="22778" y="32514"/>
                      <a:pt x="22794" y="32484"/>
                      <a:pt x="22809" y="32454"/>
                    </a:cubicBezTo>
                    <a:lnTo>
                      <a:pt x="22900" y="32332"/>
                    </a:lnTo>
                    <a:cubicBezTo>
                      <a:pt x="22946" y="32255"/>
                      <a:pt x="23007" y="32179"/>
                      <a:pt x="23053" y="32103"/>
                    </a:cubicBezTo>
                    <a:cubicBezTo>
                      <a:pt x="23053" y="32073"/>
                      <a:pt x="23068" y="32057"/>
                      <a:pt x="23068" y="32027"/>
                    </a:cubicBezTo>
                    <a:cubicBezTo>
                      <a:pt x="23083" y="31996"/>
                      <a:pt x="23098" y="31966"/>
                      <a:pt x="23083" y="31935"/>
                    </a:cubicBezTo>
                    <a:cubicBezTo>
                      <a:pt x="23129" y="31905"/>
                      <a:pt x="23159" y="31859"/>
                      <a:pt x="23144" y="31798"/>
                    </a:cubicBezTo>
                    <a:cubicBezTo>
                      <a:pt x="23158" y="31716"/>
                      <a:pt x="23110" y="31659"/>
                      <a:pt x="23034" y="31659"/>
                    </a:cubicBezTo>
                    <a:cubicBezTo>
                      <a:pt x="23025" y="31659"/>
                      <a:pt x="23016" y="31660"/>
                      <a:pt x="23007" y="31661"/>
                    </a:cubicBezTo>
                    <a:cubicBezTo>
                      <a:pt x="22976" y="31661"/>
                      <a:pt x="22946" y="31661"/>
                      <a:pt x="22900" y="31676"/>
                    </a:cubicBezTo>
                    <a:cubicBezTo>
                      <a:pt x="22870" y="31692"/>
                      <a:pt x="22839" y="31692"/>
                      <a:pt x="22809" y="31722"/>
                    </a:cubicBezTo>
                    <a:cubicBezTo>
                      <a:pt x="22794" y="31722"/>
                      <a:pt x="22794" y="31737"/>
                      <a:pt x="22778" y="31737"/>
                    </a:cubicBezTo>
                    <a:cubicBezTo>
                      <a:pt x="22748" y="31783"/>
                      <a:pt x="22748" y="31844"/>
                      <a:pt x="22763" y="31890"/>
                    </a:cubicBezTo>
                    <a:cubicBezTo>
                      <a:pt x="22717" y="31935"/>
                      <a:pt x="22672" y="31981"/>
                      <a:pt x="22641" y="32027"/>
                    </a:cubicBezTo>
                    <a:cubicBezTo>
                      <a:pt x="22595" y="32103"/>
                      <a:pt x="22550" y="32194"/>
                      <a:pt x="22535" y="32271"/>
                    </a:cubicBezTo>
                    <a:cubicBezTo>
                      <a:pt x="22504" y="32332"/>
                      <a:pt x="22489" y="32408"/>
                      <a:pt x="22458" y="32469"/>
                    </a:cubicBezTo>
                    <a:cubicBezTo>
                      <a:pt x="22443" y="32499"/>
                      <a:pt x="22443" y="32514"/>
                      <a:pt x="22428" y="32530"/>
                    </a:cubicBezTo>
                    <a:cubicBezTo>
                      <a:pt x="22428" y="32545"/>
                      <a:pt x="22413" y="32560"/>
                      <a:pt x="22397" y="32575"/>
                    </a:cubicBezTo>
                    <a:cubicBezTo>
                      <a:pt x="22353" y="32649"/>
                      <a:pt x="22295" y="32708"/>
                      <a:pt x="22223" y="32767"/>
                    </a:cubicBezTo>
                    <a:lnTo>
                      <a:pt x="22223" y="32767"/>
                    </a:lnTo>
                    <a:cubicBezTo>
                      <a:pt x="22225" y="32764"/>
                      <a:pt x="22228" y="32761"/>
                      <a:pt x="22230" y="32758"/>
                    </a:cubicBezTo>
                    <a:lnTo>
                      <a:pt x="22230" y="32758"/>
                    </a:lnTo>
                    <a:lnTo>
                      <a:pt x="22215" y="32773"/>
                    </a:lnTo>
                    <a:cubicBezTo>
                      <a:pt x="22217" y="32771"/>
                      <a:pt x="22220" y="32769"/>
                      <a:pt x="22223" y="32767"/>
                    </a:cubicBezTo>
                    <a:lnTo>
                      <a:pt x="22223" y="32767"/>
                    </a:lnTo>
                    <a:cubicBezTo>
                      <a:pt x="22164" y="32840"/>
                      <a:pt x="22106" y="32913"/>
                      <a:pt x="22047" y="32987"/>
                    </a:cubicBezTo>
                    <a:cubicBezTo>
                      <a:pt x="21986" y="33048"/>
                      <a:pt x="21925" y="33124"/>
                      <a:pt x="21864" y="33200"/>
                    </a:cubicBezTo>
                    <a:cubicBezTo>
                      <a:pt x="21803" y="33276"/>
                      <a:pt x="21727" y="33368"/>
                      <a:pt x="21666" y="33444"/>
                    </a:cubicBezTo>
                    <a:cubicBezTo>
                      <a:pt x="21620" y="33520"/>
                      <a:pt x="21559" y="33611"/>
                      <a:pt x="21514" y="33688"/>
                    </a:cubicBezTo>
                    <a:cubicBezTo>
                      <a:pt x="21456" y="33774"/>
                      <a:pt x="21398" y="33874"/>
                      <a:pt x="21328" y="33962"/>
                    </a:cubicBezTo>
                    <a:lnTo>
                      <a:pt x="21328" y="33962"/>
                    </a:lnTo>
                    <a:cubicBezTo>
                      <a:pt x="21330" y="33962"/>
                      <a:pt x="21331" y="33962"/>
                      <a:pt x="21331" y="33962"/>
                    </a:cubicBezTo>
                    <a:lnTo>
                      <a:pt x="21331" y="33962"/>
                    </a:lnTo>
                    <a:lnTo>
                      <a:pt x="21316" y="33977"/>
                    </a:lnTo>
                    <a:cubicBezTo>
                      <a:pt x="21285" y="34023"/>
                      <a:pt x="21239" y="34053"/>
                      <a:pt x="21209" y="34099"/>
                    </a:cubicBezTo>
                    <a:cubicBezTo>
                      <a:pt x="21194" y="34129"/>
                      <a:pt x="21163" y="34145"/>
                      <a:pt x="21148" y="34175"/>
                    </a:cubicBezTo>
                    <a:cubicBezTo>
                      <a:pt x="21072" y="34251"/>
                      <a:pt x="21011" y="34312"/>
                      <a:pt x="20950" y="34388"/>
                    </a:cubicBezTo>
                    <a:cubicBezTo>
                      <a:pt x="20904" y="34449"/>
                      <a:pt x="20843" y="34526"/>
                      <a:pt x="20798" y="34587"/>
                    </a:cubicBezTo>
                    <a:cubicBezTo>
                      <a:pt x="20752" y="34647"/>
                      <a:pt x="20721" y="34693"/>
                      <a:pt x="20676" y="34739"/>
                    </a:cubicBezTo>
                    <a:cubicBezTo>
                      <a:pt x="20645" y="34785"/>
                      <a:pt x="20615" y="34830"/>
                      <a:pt x="20569" y="34861"/>
                    </a:cubicBezTo>
                    <a:cubicBezTo>
                      <a:pt x="20554" y="34906"/>
                      <a:pt x="20523" y="34937"/>
                      <a:pt x="20493" y="34967"/>
                    </a:cubicBezTo>
                    <a:cubicBezTo>
                      <a:pt x="20478" y="34983"/>
                      <a:pt x="20478" y="34998"/>
                      <a:pt x="20462" y="35013"/>
                    </a:cubicBezTo>
                    <a:cubicBezTo>
                      <a:pt x="20417" y="35059"/>
                      <a:pt x="20371" y="35120"/>
                      <a:pt x="20325" y="35165"/>
                    </a:cubicBezTo>
                    <a:cubicBezTo>
                      <a:pt x="20417" y="34952"/>
                      <a:pt x="20508" y="34739"/>
                      <a:pt x="20600" y="34526"/>
                    </a:cubicBezTo>
                    <a:cubicBezTo>
                      <a:pt x="20645" y="34419"/>
                      <a:pt x="20706" y="34312"/>
                      <a:pt x="20752" y="34190"/>
                    </a:cubicBezTo>
                    <a:cubicBezTo>
                      <a:pt x="20798" y="34084"/>
                      <a:pt x="20859" y="33992"/>
                      <a:pt x="20904" y="33886"/>
                    </a:cubicBezTo>
                    <a:cubicBezTo>
                      <a:pt x="20950" y="33779"/>
                      <a:pt x="20996" y="33672"/>
                      <a:pt x="21026" y="33581"/>
                    </a:cubicBezTo>
                    <a:cubicBezTo>
                      <a:pt x="21072" y="33490"/>
                      <a:pt x="21133" y="33413"/>
                      <a:pt x="21179" y="33322"/>
                    </a:cubicBezTo>
                    <a:cubicBezTo>
                      <a:pt x="21239" y="33231"/>
                      <a:pt x="21285" y="33124"/>
                      <a:pt x="21331" y="33032"/>
                    </a:cubicBezTo>
                    <a:cubicBezTo>
                      <a:pt x="21377" y="32956"/>
                      <a:pt x="21422" y="32880"/>
                      <a:pt x="21468" y="32804"/>
                    </a:cubicBezTo>
                    <a:cubicBezTo>
                      <a:pt x="21483" y="32743"/>
                      <a:pt x="21514" y="32682"/>
                      <a:pt x="21544" y="32621"/>
                    </a:cubicBezTo>
                    <a:cubicBezTo>
                      <a:pt x="21559" y="32606"/>
                      <a:pt x="21590" y="32591"/>
                      <a:pt x="21605" y="32560"/>
                    </a:cubicBezTo>
                    <a:cubicBezTo>
                      <a:pt x="21620" y="32545"/>
                      <a:pt x="21651" y="32514"/>
                      <a:pt x="21666" y="32499"/>
                    </a:cubicBezTo>
                    <a:cubicBezTo>
                      <a:pt x="21712" y="32454"/>
                      <a:pt x="21757" y="32393"/>
                      <a:pt x="21803" y="32347"/>
                    </a:cubicBezTo>
                    <a:cubicBezTo>
                      <a:pt x="21864" y="32286"/>
                      <a:pt x="21940" y="32225"/>
                      <a:pt x="22001" y="32164"/>
                    </a:cubicBezTo>
                    <a:cubicBezTo>
                      <a:pt x="22062" y="32103"/>
                      <a:pt x="22123" y="32042"/>
                      <a:pt x="22184" y="31981"/>
                    </a:cubicBezTo>
                    <a:cubicBezTo>
                      <a:pt x="22215" y="31951"/>
                      <a:pt x="22245" y="31920"/>
                      <a:pt x="22276" y="31890"/>
                    </a:cubicBezTo>
                    <a:cubicBezTo>
                      <a:pt x="22306" y="31859"/>
                      <a:pt x="22321" y="31829"/>
                      <a:pt x="22352" y="31783"/>
                    </a:cubicBezTo>
                    <a:cubicBezTo>
                      <a:pt x="22382" y="31753"/>
                      <a:pt x="22413" y="31707"/>
                      <a:pt x="22443" y="31661"/>
                    </a:cubicBezTo>
                    <a:cubicBezTo>
                      <a:pt x="22458" y="31631"/>
                      <a:pt x="22489" y="31585"/>
                      <a:pt x="22504" y="31555"/>
                    </a:cubicBezTo>
                    <a:cubicBezTo>
                      <a:pt x="22550" y="31478"/>
                      <a:pt x="22580" y="31417"/>
                      <a:pt x="22611" y="31341"/>
                    </a:cubicBezTo>
                    <a:lnTo>
                      <a:pt x="22626" y="31341"/>
                    </a:lnTo>
                    <a:cubicBezTo>
                      <a:pt x="22634" y="31342"/>
                      <a:pt x="22643" y="31342"/>
                      <a:pt x="22651" y="31342"/>
                    </a:cubicBezTo>
                    <a:cubicBezTo>
                      <a:pt x="22824" y="31342"/>
                      <a:pt x="22977" y="31195"/>
                      <a:pt x="22992" y="31006"/>
                    </a:cubicBezTo>
                    <a:cubicBezTo>
                      <a:pt x="22992" y="30808"/>
                      <a:pt x="22839" y="30656"/>
                      <a:pt x="22656" y="30640"/>
                    </a:cubicBezTo>
                    <a:cubicBezTo>
                      <a:pt x="22648" y="30640"/>
                      <a:pt x="22640" y="30639"/>
                      <a:pt x="22631" y="30639"/>
                    </a:cubicBezTo>
                    <a:cubicBezTo>
                      <a:pt x="22444" y="30639"/>
                      <a:pt x="22290" y="30801"/>
                      <a:pt x="22276" y="30976"/>
                    </a:cubicBezTo>
                    <a:cubicBezTo>
                      <a:pt x="22276" y="31128"/>
                      <a:pt x="22367" y="31265"/>
                      <a:pt x="22504" y="31311"/>
                    </a:cubicBezTo>
                    <a:lnTo>
                      <a:pt x="22474" y="31372"/>
                    </a:lnTo>
                    <a:cubicBezTo>
                      <a:pt x="22397" y="31494"/>
                      <a:pt x="22321" y="31600"/>
                      <a:pt x="22245" y="31707"/>
                    </a:cubicBezTo>
                    <a:cubicBezTo>
                      <a:pt x="22215" y="31753"/>
                      <a:pt x="22169" y="31798"/>
                      <a:pt x="22138" y="31829"/>
                    </a:cubicBezTo>
                    <a:cubicBezTo>
                      <a:pt x="22108" y="31875"/>
                      <a:pt x="22062" y="31920"/>
                      <a:pt x="22032" y="31951"/>
                    </a:cubicBezTo>
                    <a:cubicBezTo>
                      <a:pt x="22032" y="31951"/>
                      <a:pt x="22017" y="31966"/>
                      <a:pt x="22017" y="31981"/>
                    </a:cubicBezTo>
                    <a:lnTo>
                      <a:pt x="22017" y="31966"/>
                    </a:lnTo>
                    <a:cubicBezTo>
                      <a:pt x="22001" y="31981"/>
                      <a:pt x="21986" y="31996"/>
                      <a:pt x="21971" y="32012"/>
                    </a:cubicBezTo>
                    <a:cubicBezTo>
                      <a:pt x="21915" y="32068"/>
                      <a:pt x="21859" y="32123"/>
                      <a:pt x="21803" y="32179"/>
                    </a:cubicBezTo>
                    <a:cubicBezTo>
                      <a:pt x="21757" y="32225"/>
                      <a:pt x="21712" y="32286"/>
                      <a:pt x="21666" y="32332"/>
                    </a:cubicBezTo>
                    <a:cubicBezTo>
                      <a:pt x="21712" y="32255"/>
                      <a:pt x="21742" y="32179"/>
                      <a:pt x="21773" y="32088"/>
                    </a:cubicBezTo>
                    <a:cubicBezTo>
                      <a:pt x="21788" y="32027"/>
                      <a:pt x="21818" y="31951"/>
                      <a:pt x="21834" y="31875"/>
                    </a:cubicBezTo>
                    <a:cubicBezTo>
                      <a:pt x="21864" y="31814"/>
                      <a:pt x="21879" y="31753"/>
                      <a:pt x="21910" y="31692"/>
                    </a:cubicBezTo>
                    <a:cubicBezTo>
                      <a:pt x="21910" y="31646"/>
                      <a:pt x="21925" y="31616"/>
                      <a:pt x="21910" y="31585"/>
                    </a:cubicBezTo>
                    <a:cubicBezTo>
                      <a:pt x="21910" y="31585"/>
                      <a:pt x="21910" y="31585"/>
                      <a:pt x="21910" y="31570"/>
                    </a:cubicBezTo>
                    <a:cubicBezTo>
                      <a:pt x="21925" y="31555"/>
                      <a:pt x="21925" y="31524"/>
                      <a:pt x="21925" y="31494"/>
                    </a:cubicBezTo>
                    <a:cubicBezTo>
                      <a:pt x="21940" y="31387"/>
                      <a:pt x="21849" y="31296"/>
                      <a:pt x="21742" y="31280"/>
                    </a:cubicBezTo>
                    <a:cubicBezTo>
                      <a:pt x="21636" y="31280"/>
                      <a:pt x="21544" y="31372"/>
                      <a:pt x="21529" y="31478"/>
                    </a:cubicBezTo>
                    <a:cubicBezTo>
                      <a:pt x="21529" y="31570"/>
                      <a:pt x="21605" y="31661"/>
                      <a:pt x="21697" y="31676"/>
                    </a:cubicBezTo>
                    <a:cubicBezTo>
                      <a:pt x="21697" y="31692"/>
                      <a:pt x="21697" y="31707"/>
                      <a:pt x="21697" y="31737"/>
                    </a:cubicBezTo>
                    <a:cubicBezTo>
                      <a:pt x="21681" y="31768"/>
                      <a:pt x="21666" y="31814"/>
                      <a:pt x="21651" y="31844"/>
                    </a:cubicBezTo>
                    <a:cubicBezTo>
                      <a:pt x="21605" y="31951"/>
                      <a:pt x="21575" y="32042"/>
                      <a:pt x="21544" y="32149"/>
                    </a:cubicBezTo>
                    <a:cubicBezTo>
                      <a:pt x="21483" y="32301"/>
                      <a:pt x="21407" y="32454"/>
                      <a:pt x="21346" y="32606"/>
                    </a:cubicBezTo>
                    <a:cubicBezTo>
                      <a:pt x="21316" y="32667"/>
                      <a:pt x="21285" y="32728"/>
                      <a:pt x="21255" y="32789"/>
                    </a:cubicBezTo>
                    <a:lnTo>
                      <a:pt x="21255" y="32804"/>
                    </a:lnTo>
                    <a:cubicBezTo>
                      <a:pt x="21224" y="32819"/>
                      <a:pt x="21209" y="32834"/>
                      <a:pt x="21179" y="32850"/>
                    </a:cubicBezTo>
                    <a:cubicBezTo>
                      <a:pt x="21163" y="32880"/>
                      <a:pt x="21163" y="32895"/>
                      <a:pt x="21179" y="32911"/>
                    </a:cubicBezTo>
                    <a:cubicBezTo>
                      <a:pt x="21179" y="32926"/>
                      <a:pt x="21194" y="32926"/>
                      <a:pt x="21194" y="32926"/>
                    </a:cubicBezTo>
                    <a:cubicBezTo>
                      <a:pt x="21163" y="32972"/>
                      <a:pt x="21148" y="33017"/>
                      <a:pt x="21118" y="33063"/>
                    </a:cubicBezTo>
                    <a:lnTo>
                      <a:pt x="21011" y="33291"/>
                    </a:lnTo>
                    <a:cubicBezTo>
                      <a:pt x="20980" y="33352"/>
                      <a:pt x="20950" y="33429"/>
                      <a:pt x="20920" y="33490"/>
                    </a:cubicBezTo>
                    <a:cubicBezTo>
                      <a:pt x="20904" y="33505"/>
                      <a:pt x="20904" y="33520"/>
                      <a:pt x="20904" y="33535"/>
                    </a:cubicBezTo>
                    <a:cubicBezTo>
                      <a:pt x="20859" y="33596"/>
                      <a:pt x="20813" y="33672"/>
                      <a:pt x="20767" y="33733"/>
                    </a:cubicBezTo>
                    <a:cubicBezTo>
                      <a:pt x="20630" y="33947"/>
                      <a:pt x="20523" y="34160"/>
                      <a:pt x="20417" y="34388"/>
                    </a:cubicBezTo>
                    <a:lnTo>
                      <a:pt x="20356" y="34480"/>
                    </a:lnTo>
                    <a:cubicBezTo>
                      <a:pt x="20401" y="34328"/>
                      <a:pt x="20447" y="34160"/>
                      <a:pt x="20493" y="33992"/>
                    </a:cubicBezTo>
                    <a:cubicBezTo>
                      <a:pt x="20523" y="33901"/>
                      <a:pt x="20539" y="33809"/>
                      <a:pt x="20554" y="33703"/>
                    </a:cubicBezTo>
                    <a:cubicBezTo>
                      <a:pt x="20569" y="33688"/>
                      <a:pt x="20569" y="33672"/>
                      <a:pt x="20569" y="33657"/>
                    </a:cubicBezTo>
                    <a:cubicBezTo>
                      <a:pt x="20569" y="33657"/>
                      <a:pt x="20569" y="33642"/>
                      <a:pt x="20584" y="33627"/>
                    </a:cubicBezTo>
                    <a:cubicBezTo>
                      <a:pt x="20584" y="33611"/>
                      <a:pt x="20584" y="33596"/>
                      <a:pt x="20584" y="33581"/>
                    </a:cubicBezTo>
                    <a:cubicBezTo>
                      <a:pt x="20600" y="33520"/>
                      <a:pt x="20615" y="33444"/>
                      <a:pt x="20630" y="33368"/>
                    </a:cubicBezTo>
                    <a:cubicBezTo>
                      <a:pt x="20645" y="33307"/>
                      <a:pt x="20661" y="33231"/>
                      <a:pt x="20676" y="33154"/>
                    </a:cubicBezTo>
                    <a:cubicBezTo>
                      <a:pt x="20706" y="33017"/>
                      <a:pt x="20737" y="32865"/>
                      <a:pt x="20752" y="32697"/>
                    </a:cubicBezTo>
                    <a:cubicBezTo>
                      <a:pt x="20752" y="32667"/>
                      <a:pt x="20767" y="32621"/>
                      <a:pt x="20767" y="32575"/>
                    </a:cubicBezTo>
                    <a:cubicBezTo>
                      <a:pt x="20782" y="32514"/>
                      <a:pt x="20782" y="32454"/>
                      <a:pt x="20798" y="32408"/>
                    </a:cubicBezTo>
                    <a:cubicBezTo>
                      <a:pt x="20813" y="32316"/>
                      <a:pt x="20828" y="32225"/>
                      <a:pt x="20843" y="32118"/>
                    </a:cubicBezTo>
                    <a:cubicBezTo>
                      <a:pt x="20843" y="32088"/>
                      <a:pt x="20843" y="32057"/>
                      <a:pt x="20843" y="32012"/>
                    </a:cubicBezTo>
                    <a:cubicBezTo>
                      <a:pt x="20874" y="31966"/>
                      <a:pt x="20889" y="31920"/>
                      <a:pt x="20920" y="31875"/>
                    </a:cubicBezTo>
                    <a:cubicBezTo>
                      <a:pt x="20935" y="31829"/>
                      <a:pt x="20950" y="31768"/>
                      <a:pt x="20965" y="31722"/>
                    </a:cubicBezTo>
                    <a:cubicBezTo>
                      <a:pt x="20996" y="31631"/>
                      <a:pt x="21026" y="31539"/>
                      <a:pt x="20996" y="31448"/>
                    </a:cubicBezTo>
                    <a:cubicBezTo>
                      <a:pt x="20996" y="31387"/>
                      <a:pt x="20965" y="31326"/>
                      <a:pt x="20904" y="31296"/>
                    </a:cubicBezTo>
                    <a:cubicBezTo>
                      <a:pt x="20879" y="31270"/>
                      <a:pt x="20845" y="31259"/>
                      <a:pt x="20809" y="31259"/>
                    </a:cubicBezTo>
                    <a:cubicBezTo>
                      <a:pt x="20779" y="31259"/>
                      <a:pt x="20749" y="31267"/>
                      <a:pt x="20721" y="31280"/>
                    </a:cubicBezTo>
                    <a:cubicBezTo>
                      <a:pt x="20584" y="31341"/>
                      <a:pt x="20554" y="31494"/>
                      <a:pt x="20539" y="31616"/>
                    </a:cubicBezTo>
                    <a:cubicBezTo>
                      <a:pt x="20523" y="31737"/>
                      <a:pt x="20523" y="31844"/>
                      <a:pt x="20523" y="31966"/>
                    </a:cubicBezTo>
                    <a:cubicBezTo>
                      <a:pt x="20508" y="32164"/>
                      <a:pt x="20493" y="32362"/>
                      <a:pt x="20493" y="32560"/>
                    </a:cubicBezTo>
                    <a:cubicBezTo>
                      <a:pt x="20478" y="32758"/>
                      <a:pt x="20478" y="32972"/>
                      <a:pt x="20462" y="33170"/>
                    </a:cubicBezTo>
                    <a:cubicBezTo>
                      <a:pt x="20432" y="33398"/>
                      <a:pt x="20401" y="33611"/>
                      <a:pt x="20371" y="33840"/>
                    </a:cubicBezTo>
                    <a:cubicBezTo>
                      <a:pt x="20356" y="33947"/>
                      <a:pt x="20325" y="34069"/>
                      <a:pt x="20310" y="34175"/>
                    </a:cubicBezTo>
                    <a:cubicBezTo>
                      <a:pt x="20280" y="34282"/>
                      <a:pt x="20249" y="34404"/>
                      <a:pt x="20234" y="34510"/>
                    </a:cubicBezTo>
                    <a:cubicBezTo>
                      <a:pt x="20234" y="34510"/>
                      <a:pt x="20234" y="34517"/>
                      <a:pt x="20229" y="34526"/>
                    </a:cubicBezTo>
                    <a:lnTo>
                      <a:pt x="20229" y="34526"/>
                    </a:lnTo>
                    <a:cubicBezTo>
                      <a:pt x="20232" y="34526"/>
                      <a:pt x="20234" y="34526"/>
                      <a:pt x="20234" y="34526"/>
                    </a:cubicBezTo>
                    <a:lnTo>
                      <a:pt x="20234" y="34526"/>
                    </a:lnTo>
                    <a:cubicBezTo>
                      <a:pt x="20203" y="34632"/>
                      <a:pt x="20173" y="34724"/>
                      <a:pt x="20142" y="34830"/>
                    </a:cubicBezTo>
                    <a:cubicBezTo>
                      <a:pt x="20142" y="34846"/>
                      <a:pt x="20142" y="34846"/>
                      <a:pt x="20142" y="34861"/>
                    </a:cubicBezTo>
                    <a:cubicBezTo>
                      <a:pt x="20127" y="34876"/>
                      <a:pt x="20127" y="34891"/>
                      <a:pt x="20112" y="34906"/>
                    </a:cubicBezTo>
                    <a:cubicBezTo>
                      <a:pt x="20112" y="34906"/>
                      <a:pt x="20112" y="34906"/>
                      <a:pt x="20112" y="34922"/>
                    </a:cubicBezTo>
                    <a:cubicBezTo>
                      <a:pt x="20112" y="34922"/>
                      <a:pt x="20112" y="34937"/>
                      <a:pt x="20112" y="34937"/>
                    </a:cubicBezTo>
                    <a:cubicBezTo>
                      <a:pt x="20112" y="34952"/>
                      <a:pt x="20112" y="34952"/>
                      <a:pt x="20112" y="34952"/>
                    </a:cubicBezTo>
                    <a:cubicBezTo>
                      <a:pt x="20005" y="35135"/>
                      <a:pt x="19914" y="35318"/>
                      <a:pt x="19807" y="35516"/>
                    </a:cubicBezTo>
                    <a:cubicBezTo>
                      <a:pt x="19762" y="35607"/>
                      <a:pt x="19716" y="35714"/>
                      <a:pt x="19670" y="35821"/>
                    </a:cubicBezTo>
                    <a:cubicBezTo>
                      <a:pt x="19624" y="35912"/>
                      <a:pt x="19579" y="36003"/>
                      <a:pt x="19548" y="36110"/>
                    </a:cubicBezTo>
                    <a:cubicBezTo>
                      <a:pt x="19548" y="36110"/>
                      <a:pt x="19548" y="36110"/>
                      <a:pt x="19548" y="36095"/>
                    </a:cubicBezTo>
                    <a:cubicBezTo>
                      <a:pt x="19548" y="36109"/>
                      <a:pt x="19536" y="36110"/>
                      <a:pt x="19533" y="36121"/>
                    </a:cubicBezTo>
                    <a:lnTo>
                      <a:pt x="19533" y="36121"/>
                    </a:lnTo>
                    <a:cubicBezTo>
                      <a:pt x="19549" y="35970"/>
                      <a:pt x="19579" y="35819"/>
                      <a:pt x="19594" y="35668"/>
                    </a:cubicBezTo>
                    <a:cubicBezTo>
                      <a:pt x="19609" y="35485"/>
                      <a:pt x="19640" y="35303"/>
                      <a:pt x="19655" y="35120"/>
                    </a:cubicBezTo>
                    <a:cubicBezTo>
                      <a:pt x="19685" y="34861"/>
                      <a:pt x="19716" y="34587"/>
                      <a:pt x="19731" y="34328"/>
                    </a:cubicBezTo>
                    <a:cubicBezTo>
                      <a:pt x="19762" y="34069"/>
                      <a:pt x="19777" y="33809"/>
                      <a:pt x="19807" y="33550"/>
                    </a:cubicBezTo>
                    <a:cubicBezTo>
                      <a:pt x="19823" y="33459"/>
                      <a:pt x="19838" y="33383"/>
                      <a:pt x="19853" y="33291"/>
                    </a:cubicBezTo>
                    <a:cubicBezTo>
                      <a:pt x="19853" y="33215"/>
                      <a:pt x="19868" y="33124"/>
                      <a:pt x="19883" y="33048"/>
                    </a:cubicBezTo>
                    <a:cubicBezTo>
                      <a:pt x="19899" y="32956"/>
                      <a:pt x="19899" y="32865"/>
                      <a:pt x="19914" y="32773"/>
                    </a:cubicBezTo>
                    <a:cubicBezTo>
                      <a:pt x="19914" y="32697"/>
                      <a:pt x="19914" y="32621"/>
                      <a:pt x="19929" y="32545"/>
                    </a:cubicBezTo>
                    <a:cubicBezTo>
                      <a:pt x="19929" y="32377"/>
                      <a:pt x="19929" y="32194"/>
                      <a:pt x="19944" y="32027"/>
                    </a:cubicBezTo>
                    <a:lnTo>
                      <a:pt x="19960" y="31631"/>
                    </a:lnTo>
                    <a:cubicBezTo>
                      <a:pt x="19990" y="31570"/>
                      <a:pt x="20021" y="31524"/>
                      <a:pt x="20051" y="31478"/>
                    </a:cubicBezTo>
                    <a:cubicBezTo>
                      <a:pt x="20112" y="31402"/>
                      <a:pt x="20158" y="31326"/>
                      <a:pt x="20203" y="31250"/>
                    </a:cubicBezTo>
                    <a:cubicBezTo>
                      <a:pt x="20219" y="31219"/>
                      <a:pt x="20234" y="31189"/>
                      <a:pt x="20249" y="31158"/>
                    </a:cubicBezTo>
                    <a:cubicBezTo>
                      <a:pt x="20264" y="31143"/>
                      <a:pt x="20280" y="31143"/>
                      <a:pt x="20280" y="31128"/>
                    </a:cubicBezTo>
                    <a:lnTo>
                      <a:pt x="20295" y="31128"/>
                    </a:lnTo>
                    <a:cubicBezTo>
                      <a:pt x="20325" y="31082"/>
                      <a:pt x="20371" y="31052"/>
                      <a:pt x="20417" y="31021"/>
                    </a:cubicBezTo>
                    <a:cubicBezTo>
                      <a:pt x="20493" y="30960"/>
                      <a:pt x="20569" y="30899"/>
                      <a:pt x="20661" y="30854"/>
                    </a:cubicBezTo>
                    <a:cubicBezTo>
                      <a:pt x="20691" y="30838"/>
                      <a:pt x="20721" y="30823"/>
                      <a:pt x="20767" y="30793"/>
                    </a:cubicBezTo>
                    <a:cubicBezTo>
                      <a:pt x="20798" y="30778"/>
                      <a:pt x="20843" y="30762"/>
                      <a:pt x="20874" y="30747"/>
                    </a:cubicBezTo>
                    <a:cubicBezTo>
                      <a:pt x="20920" y="30717"/>
                      <a:pt x="20950" y="30701"/>
                      <a:pt x="20996" y="30686"/>
                    </a:cubicBezTo>
                    <a:cubicBezTo>
                      <a:pt x="21026" y="30671"/>
                      <a:pt x="21072" y="30656"/>
                      <a:pt x="21102" y="30625"/>
                    </a:cubicBezTo>
                    <a:cubicBezTo>
                      <a:pt x="21133" y="30610"/>
                      <a:pt x="21163" y="30610"/>
                      <a:pt x="21209" y="30595"/>
                    </a:cubicBezTo>
                    <a:cubicBezTo>
                      <a:pt x="21239" y="30579"/>
                      <a:pt x="21285" y="30549"/>
                      <a:pt x="21331" y="30534"/>
                    </a:cubicBezTo>
                    <a:cubicBezTo>
                      <a:pt x="21407" y="30503"/>
                      <a:pt x="21483" y="30473"/>
                      <a:pt x="21559" y="30442"/>
                    </a:cubicBezTo>
                    <a:lnTo>
                      <a:pt x="21544" y="30442"/>
                    </a:lnTo>
                    <a:cubicBezTo>
                      <a:pt x="21575" y="30427"/>
                      <a:pt x="21590" y="30427"/>
                      <a:pt x="21605" y="30412"/>
                    </a:cubicBezTo>
                    <a:lnTo>
                      <a:pt x="21605" y="30412"/>
                    </a:lnTo>
                    <a:cubicBezTo>
                      <a:pt x="21590" y="30427"/>
                      <a:pt x="21590" y="30442"/>
                      <a:pt x="21590" y="30442"/>
                    </a:cubicBezTo>
                    <a:cubicBezTo>
                      <a:pt x="21590" y="30458"/>
                      <a:pt x="21605" y="30458"/>
                      <a:pt x="21620" y="30458"/>
                    </a:cubicBezTo>
                    <a:cubicBezTo>
                      <a:pt x="21620" y="30458"/>
                      <a:pt x="21620" y="30458"/>
                      <a:pt x="21636" y="30442"/>
                    </a:cubicBezTo>
                    <a:cubicBezTo>
                      <a:pt x="21681" y="30503"/>
                      <a:pt x="21757" y="30549"/>
                      <a:pt x="21834" y="30564"/>
                    </a:cubicBezTo>
                    <a:cubicBezTo>
                      <a:pt x="21986" y="30564"/>
                      <a:pt x="22108" y="30442"/>
                      <a:pt x="22123" y="30290"/>
                    </a:cubicBezTo>
                    <a:cubicBezTo>
                      <a:pt x="22123" y="30153"/>
                      <a:pt x="22001" y="30016"/>
                      <a:pt x="21849" y="30016"/>
                    </a:cubicBezTo>
                    <a:cubicBezTo>
                      <a:pt x="21841" y="30015"/>
                      <a:pt x="21833" y="30014"/>
                      <a:pt x="21826" y="30014"/>
                    </a:cubicBezTo>
                    <a:cubicBezTo>
                      <a:pt x="21697" y="30014"/>
                      <a:pt x="21575" y="30131"/>
                      <a:pt x="21575" y="30275"/>
                    </a:cubicBezTo>
                    <a:cubicBezTo>
                      <a:pt x="21575" y="30305"/>
                      <a:pt x="21575" y="30351"/>
                      <a:pt x="21590" y="30381"/>
                    </a:cubicBezTo>
                    <a:cubicBezTo>
                      <a:pt x="21559" y="30381"/>
                      <a:pt x="21529" y="30397"/>
                      <a:pt x="21514" y="30397"/>
                    </a:cubicBezTo>
                    <a:cubicBezTo>
                      <a:pt x="21483" y="30412"/>
                      <a:pt x="21468" y="30412"/>
                      <a:pt x="21438" y="30427"/>
                    </a:cubicBezTo>
                    <a:lnTo>
                      <a:pt x="21316" y="30458"/>
                    </a:lnTo>
                    <a:cubicBezTo>
                      <a:pt x="21270" y="30473"/>
                      <a:pt x="21209" y="30488"/>
                      <a:pt x="21163" y="30503"/>
                    </a:cubicBezTo>
                    <a:lnTo>
                      <a:pt x="21118" y="30519"/>
                    </a:lnTo>
                    <a:cubicBezTo>
                      <a:pt x="21102" y="30534"/>
                      <a:pt x="21072" y="30534"/>
                      <a:pt x="21057" y="30549"/>
                    </a:cubicBezTo>
                    <a:cubicBezTo>
                      <a:pt x="21026" y="30549"/>
                      <a:pt x="21011" y="30564"/>
                      <a:pt x="20996" y="30564"/>
                    </a:cubicBezTo>
                    <a:cubicBezTo>
                      <a:pt x="20965" y="30579"/>
                      <a:pt x="20935" y="30595"/>
                      <a:pt x="20920" y="30610"/>
                    </a:cubicBezTo>
                    <a:cubicBezTo>
                      <a:pt x="20874" y="30625"/>
                      <a:pt x="20843" y="30640"/>
                      <a:pt x="20798" y="30656"/>
                    </a:cubicBezTo>
                    <a:cubicBezTo>
                      <a:pt x="20767" y="30671"/>
                      <a:pt x="20721" y="30686"/>
                      <a:pt x="20691" y="30717"/>
                    </a:cubicBezTo>
                    <a:cubicBezTo>
                      <a:pt x="20645" y="30732"/>
                      <a:pt x="20615" y="30747"/>
                      <a:pt x="20569" y="30778"/>
                    </a:cubicBezTo>
                    <a:cubicBezTo>
                      <a:pt x="20523" y="30808"/>
                      <a:pt x="20478" y="30838"/>
                      <a:pt x="20432" y="30869"/>
                    </a:cubicBezTo>
                    <a:lnTo>
                      <a:pt x="20508" y="30747"/>
                    </a:lnTo>
                    <a:cubicBezTo>
                      <a:pt x="20523" y="30717"/>
                      <a:pt x="20539" y="30686"/>
                      <a:pt x="20569" y="30640"/>
                    </a:cubicBezTo>
                    <a:cubicBezTo>
                      <a:pt x="20584" y="30610"/>
                      <a:pt x="20615" y="30579"/>
                      <a:pt x="20630" y="30549"/>
                    </a:cubicBezTo>
                    <a:cubicBezTo>
                      <a:pt x="20691" y="30458"/>
                      <a:pt x="20737" y="30381"/>
                      <a:pt x="20798" y="30305"/>
                    </a:cubicBezTo>
                    <a:cubicBezTo>
                      <a:pt x="20874" y="30168"/>
                      <a:pt x="20965" y="30046"/>
                      <a:pt x="21057" y="29924"/>
                    </a:cubicBezTo>
                    <a:lnTo>
                      <a:pt x="21072" y="29924"/>
                    </a:lnTo>
                    <a:cubicBezTo>
                      <a:pt x="21087" y="29924"/>
                      <a:pt x="21102" y="29909"/>
                      <a:pt x="21102" y="29894"/>
                    </a:cubicBezTo>
                    <a:cubicBezTo>
                      <a:pt x="21102" y="29879"/>
                      <a:pt x="21118" y="29863"/>
                      <a:pt x="21118" y="29833"/>
                    </a:cubicBezTo>
                    <a:lnTo>
                      <a:pt x="21163" y="29772"/>
                    </a:lnTo>
                    <a:cubicBezTo>
                      <a:pt x="21194" y="29742"/>
                      <a:pt x="21209" y="29711"/>
                      <a:pt x="21239" y="29681"/>
                    </a:cubicBezTo>
                    <a:cubicBezTo>
                      <a:pt x="21255" y="29665"/>
                      <a:pt x="21255" y="29650"/>
                      <a:pt x="21270" y="29650"/>
                    </a:cubicBezTo>
                    <a:cubicBezTo>
                      <a:pt x="21270" y="29635"/>
                      <a:pt x="21270" y="29635"/>
                      <a:pt x="21285" y="29635"/>
                    </a:cubicBezTo>
                    <a:cubicBezTo>
                      <a:pt x="21316" y="29620"/>
                      <a:pt x="21331" y="29604"/>
                      <a:pt x="21361" y="29589"/>
                    </a:cubicBezTo>
                    <a:cubicBezTo>
                      <a:pt x="21377" y="29574"/>
                      <a:pt x="21392" y="29574"/>
                      <a:pt x="21407" y="29559"/>
                    </a:cubicBezTo>
                    <a:cubicBezTo>
                      <a:pt x="21438" y="29559"/>
                      <a:pt x="21453" y="29543"/>
                      <a:pt x="21468" y="29543"/>
                    </a:cubicBezTo>
                    <a:cubicBezTo>
                      <a:pt x="21483" y="29528"/>
                      <a:pt x="21514" y="29513"/>
                      <a:pt x="21544" y="29513"/>
                    </a:cubicBezTo>
                    <a:lnTo>
                      <a:pt x="21620" y="29482"/>
                    </a:lnTo>
                    <a:cubicBezTo>
                      <a:pt x="21681" y="29452"/>
                      <a:pt x="21742" y="29437"/>
                      <a:pt x="21803" y="29422"/>
                    </a:cubicBezTo>
                    <a:cubicBezTo>
                      <a:pt x="21864" y="29406"/>
                      <a:pt x="21925" y="29391"/>
                      <a:pt x="21986" y="29376"/>
                    </a:cubicBezTo>
                    <a:lnTo>
                      <a:pt x="22154" y="29315"/>
                    </a:lnTo>
                    <a:cubicBezTo>
                      <a:pt x="22184" y="29315"/>
                      <a:pt x="22215" y="29300"/>
                      <a:pt x="22245" y="29284"/>
                    </a:cubicBezTo>
                    <a:cubicBezTo>
                      <a:pt x="22291" y="29284"/>
                      <a:pt x="22336" y="29269"/>
                      <a:pt x="22367" y="29254"/>
                    </a:cubicBezTo>
                    <a:cubicBezTo>
                      <a:pt x="22443" y="29239"/>
                      <a:pt x="22519" y="29223"/>
                      <a:pt x="22595" y="29193"/>
                    </a:cubicBezTo>
                    <a:cubicBezTo>
                      <a:pt x="22641" y="29269"/>
                      <a:pt x="22717" y="29315"/>
                      <a:pt x="22809" y="29330"/>
                    </a:cubicBezTo>
                    <a:cubicBezTo>
                      <a:pt x="22946" y="29330"/>
                      <a:pt x="23083" y="29208"/>
                      <a:pt x="23083" y="29071"/>
                    </a:cubicBezTo>
                    <a:cubicBezTo>
                      <a:pt x="23098" y="28919"/>
                      <a:pt x="22976" y="28797"/>
                      <a:pt x="22824" y="28782"/>
                    </a:cubicBezTo>
                    <a:cubicBezTo>
                      <a:pt x="22816" y="28781"/>
                      <a:pt x="22808" y="28780"/>
                      <a:pt x="22801" y="28780"/>
                    </a:cubicBezTo>
                    <a:cubicBezTo>
                      <a:pt x="22672" y="28780"/>
                      <a:pt x="22550" y="28897"/>
                      <a:pt x="22550" y="29041"/>
                    </a:cubicBezTo>
                    <a:cubicBezTo>
                      <a:pt x="22550" y="29086"/>
                      <a:pt x="22550" y="29117"/>
                      <a:pt x="22565" y="29163"/>
                    </a:cubicBezTo>
                    <a:cubicBezTo>
                      <a:pt x="22504" y="29178"/>
                      <a:pt x="22458" y="29193"/>
                      <a:pt x="22397" y="29208"/>
                    </a:cubicBezTo>
                    <a:lnTo>
                      <a:pt x="22413" y="29208"/>
                    </a:lnTo>
                    <a:cubicBezTo>
                      <a:pt x="22367" y="29223"/>
                      <a:pt x="22321" y="29239"/>
                      <a:pt x="22276" y="29239"/>
                    </a:cubicBezTo>
                    <a:cubicBezTo>
                      <a:pt x="22260" y="29254"/>
                      <a:pt x="22230" y="29254"/>
                      <a:pt x="22215" y="29254"/>
                    </a:cubicBezTo>
                    <a:cubicBezTo>
                      <a:pt x="22199" y="29269"/>
                      <a:pt x="22169" y="29269"/>
                      <a:pt x="22138" y="29284"/>
                    </a:cubicBezTo>
                    <a:cubicBezTo>
                      <a:pt x="22062" y="29300"/>
                      <a:pt x="21971" y="29330"/>
                      <a:pt x="21879" y="29361"/>
                    </a:cubicBezTo>
                    <a:cubicBezTo>
                      <a:pt x="21834" y="29376"/>
                      <a:pt x="21803" y="29391"/>
                      <a:pt x="21757" y="29391"/>
                    </a:cubicBezTo>
                    <a:cubicBezTo>
                      <a:pt x="21712" y="29406"/>
                      <a:pt x="21666" y="29422"/>
                      <a:pt x="21636" y="29437"/>
                    </a:cubicBezTo>
                    <a:cubicBezTo>
                      <a:pt x="21590" y="29452"/>
                      <a:pt x="21544" y="29467"/>
                      <a:pt x="21514" y="29482"/>
                    </a:cubicBezTo>
                    <a:cubicBezTo>
                      <a:pt x="21483" y="29482"/>
                      <a:pt x="21468" y="29498"/>
                      <a:pt x="21453" y="29498"/>
                    </a:cubicBezTo>
                    <a:cubicBezTo>
                      <a:pt x="21422" y="29513"/>
                      <a:pt x="21407" y="29513"/>
                      <a:pt x="21392" y="29528"/>
                    </a:cubicBezTo>
                    <a:cubicBezTo>
                      <a:pt x="21377" y="29543"/>
                      <a:pt x="21361" y="29543"/>
                      <a:pt x="21346" y="29559"/>
                    </a:cubicBezTo>
                    <a:cubicBezTo>
                      <a:pt x="21392" y="29482"/>
                      <a:pt x="21453" y="29422"/>
                      <a:pt x="21514" y="29361"/>
                    </a:cubicBezTo>
                    <a:cubicBezTo>
                      <a:pt x="21575" y="29284"/>
                      <a:pt x="21620" y="29223"/>
                      <a:pt x="21681" y="29163"/>
                    </a:cubicBezTo>
                    <a:cubicBezTo>
                      <a:pt x="21742" y="29086"/>
                      <a:pt x="21803" y="29025"/>
                      <a:pt x="21849" y="28949"/>
                    </a:cubicBezTo>
                    <a:cubicBezTo>
                      <a:pt x="21956" y="28812"/>
                      <a:pt x="22047" y="28660"/>
                      <a:pt x="22138" y="28507"/>
                    </a:cubicBezTo>
                    <a:cubicBezTo>
                      <a:pt x="22184" y="28431"/>
                      <a:pt x="22230" y="28355"/>
                      <a:pt x="22276" y="28279"/>
                    </a:cubicBezTo>
                    <a:cubicBezTo>
                      <a:pt x="22321" y="28203"/>
                      <a:pt x="22367" y="28127"/>
                      <a:pt x="22397" y="28035"/>
                    </a:cubicBezTo>
                    <a:cubicBezTo>
                      <a:pt x="22397" y="28020"/>
                      <a:pt x="22413" y="28005"/>
                      <a:pt x="22413" y="28005"/>
                    </a:cubicBezTo>
                    <a:cubicBezTo>
                      <a:pt x="22428" y="28005"/>
                      <a:pt x="22458" y="28020"/>
                      <a:pt x="22489" y="28020"/>
                    </a:cubicBezTo>
                    <a:cubicBezTo>
                      <a:pt x="22626" y="28020"/>
                      <a:pt x="22733" y="27913"/>
                      <a:pt x="22733" y="27791"/>
                    </a:cubicBezTo>
                    <a:cubicBezTo>
                      <a:pt x="22748" y="27654"/>
                      <a:pt x="22641" y="27548"/>
                      <a:pt x="22504" y="27532"/>
                    </a:cubicBezTo>
                    <a:cubicBezTo>
                      <a:pt x="22382" y="27532"/>
                      <a:pt x="22260" y="27639"/>
                      <a:pt x="22260" y="27761"/>
                    </a:cubicBezTo>
                    <a:cubicBezTo>
                      <a:pt x="22260" y="27852"/>
                      <a:pt x="22291" y="27913"/>
                      <a:pt x="22352" y="27959"/>
                    </a:cubicBezTo>
                    <a:cubicBezTo>
                      <a:pt x="22336" y="27989"/>
                      <a:pt x="22321" y="28005"/>
                      <a:pt x="22306" y="28035"/>
                    </a:cubicBezTo>
                    <a:cubicBezTo>
                      <a:pt x="22260" y="28111"/>
                      <a:pt x="22215" y="28187"/>
                      <a:pt x="22169" y="28264"/>
                    </a:cubicBezTo>
                    <a:cubicBezTo>
                      <a:pt x="22123" y="28325"/>
                      <a:pt x="22093" y="28401"/>
                      <a:pt x="22047" y="28477"/>
                    </a:cubicBezTo>
                    <a:cubicBezTo>
                      <a:pt x="22001" y="28553"/>
                      <a:pt x="21956" y="28629"/>
                      <a:pt x="21910" y="28705"/>
                    </a:cubicBezTo>
                    <a:cubicBezTo>
                      <a:pt x="21879" y="28751"/>
                      <a:pt x="21864" y="28797"/>
                      <a:pt x="21834" y="28827"/>
                    </a:cubicBezTo>
                    <a:cubicBezTo>
                      <a:pt x="21803" y="28873"/>
                      <a:pt x="21788" y="28904"/>
                      <a:pt x="21757" y="28949"/>
                    </a:cubicBezTo>
                    <a:cubicBezTo>
                      <a:pt x="21697" y="29010"/>
                      <a:pt x="21636" y="29086"/>
                      <a:pt x="21575" y="29147"/>
                    </a:cubicBezTo>
                    <a:cubicBezTo>
                      <a:pt x="21529" y="29223"/>
                      <a:pt x="21468" y="29284"/>
                      <a:pt x="21407" y="29345"/>
                    </a:cubicBezTo>
                    <a:cubicBezTo>
                      <a:pt x="21346" y="29422"/>
                      <a:pt x="21285" y="29482"/>
                      <a:pt x="21224" y="29559"/>
                    </a:cubicBezTo>
                    <a:cubicBezTo>
                      <a:pt x="21209" y="29574"/>
                      <a:pt x="21194" y="29589"/>
                      <a:pt x="21179" y="29604"/>
                    </a:cubicBezTo>
                    <a:cubicBezTo>
                      <a:pt x="21209" y="29528"/>
                      <a:pt x="21224" y="29452"/>
                      <a:pt x="21239" y="29391"/>
                    </a:cubicBezTo>
                    <a:cubicBezTo>
                      <a:pt x="21270" y="29300"/>
                      <a:pt x="21300" y="29208"/>
                      <a:pt x="21316" y="29117"/>
                    </a:cubicBezTo>
                    <a:cubicBezTo>
                      <a:pt x="21346" y="29041"/>
                      <a:pt x="21361" y="28949"/>
                      <a:pt x="21392" y="28873"/>
                    </a:cubicBezTo>
                    <a:cubicBezTo>
                      <a:pt x="21438" y="28721"/>
                      <a:pt x="21468" y="28568"/>
                      <a:pt x="21514" y="28431"/>
                    </a:cubicBezTo>
                    <a:cubicBezTo>
                      <a:pt x="21514" y="28401"/>
                      <a:pt x="21514" y="28370"/>
                      <a:pt x="21529" y="28355"/>
                    </a:cubicBezTo>
                    <a:cubicBezTo>
                      <a:pt x="21620" y="28340"/>
                      <a:pt x="21681" y="28264"/>
                      <a:pt x="21697" y="28172"/>
                    </a:cubicBezTo>
                    <a:cubicBezTo>
                      <a:pt x="21697" y="28096"/>
                      <a:pt x="21651" y="28020"/>
                      <a:pt x="21590" y="27989"/>
                    </a:cubicBezTo>
                    <a:lnTo>
                      <a:pt x="21575" y="27989"/>
                    </a:lnTo>
                    <a:cubicBezTo>
                      <a:pt x="21559" y="27974"/>
                      <a:pt x="21529" y="27974"/>
                      <a:pt x="21498" y="27974"/>
                    </a:cubicBezTo>
                    <a:cubicBezTo>
                      <a:pt x="21392" y="27974"/>
                      <a:pt x="21300" y="28050"/>
                      <a:pt x="21300" y="28157"/>
                    </a:cubicBezTo>
                    <a:cubicBezTo>
                      <a:pt x="21300" y="28248"/>
                      <a:pt x="21361" y="28325"/>
                      <a:pt x="21438" y="28355"/>
                    </a:cubicBezTo>
                    <a:cubicBezTo>
                      <a:pt x="21407" y="28416"/>
                      <a:pt x="21392" y="28492"/>
                      <a:pt x="21361" y="28553"/>
                    </a:cubicBezTo>
                    <a:cubicBezTo>
                      <a:pt x="21331" y="28629"/>
                      <a:pt x="21316" y="28705"/>
                      <a:pt x="21300" y="28766"/>
                    </a:cubicBezTo>
                    <a:cubicBezTo>
                      <a:pt x="21300" y="28782"/>
                      <a:pt x="21300" y="28797"/>
                      <a:pt x="21285" y="28812"/>
                    </a:cubicBezTo>
                    <a:lnTo>
                      <a:pt x="21285" y="28827"/>
                    </a:lnTo>
                    <a:lnTo>
                      <a:pt x="21285" y="28843"/>
                    </a:lnTo>
                    <a:cubicBezTo>
                      <a:pt x="21285" y="28858"/>
                      <a:pt x="21285" y="28858"/>
                      <a:pt x="21285" y="28858"/>
                    </a:cubicBezTo>
                    <a:lnTo>
                      <a:pt x="21270" y="28858"/>
                    </a:lnTo>
                    <a:cubicBezTo>
                      <a:pt x="21255" y="28934"/>
                      <a:pt x="21239" y="29010"/>
                      <a:pt x="21224" y="29102"/>
                    </a:cubicBezTo>
                    <a:lnTo>
                      <a:pt x="21224" y="29086"/>
                    </a:lnTo>
                    <a:cubicBezTo>
                      <a:pt x="21209" y="29147"/>
                      <a:pt x="21194" y="29193"/>
                      <a:pt x="21194" y="29239"/>
                    </a:cubicBezTo>
                    <a:lnTo>
                      <a:pt x="21148" y="29406"/>
                    </a:lnTo>
                    <a:cubicBezTo>
                      <a:pt x="21148" y="29406"/>
                      <a:pt x="21148" y="29406"/>
                      <a:pt x="21148" y="29391"/>
                    </a:cubicBezTo>
                    <a:cubicBezTo>
                      <a:pt x="21148" y="29437"/>
                      <a:pt x="21133" y="29467"/>
                      <a:pt x="21133" y="29498"/>
                    </a:cubicBezTo>
                    <a:cubicBezTo>
                      <a:pt x="21118" y="29559"/>
                      <a:pt x="21102" y="29620"/>
                      <a:pt x="21072" y="29696"/>
                    </a:cubicBezTo>
                    <a:cubicBezTo>
                      <a:pt x="21072" y="29711"/>
                      <a:pt x="21072" y="29742"/>
                      <a:pt x="21057" y="29757"/>
                    </a:cubicBezTo>
                    <a:lnTo>
                      <a:pt x="21057" y="29772"/>
                    </a:lnTo>
                    <a:cubicBezTo>
                      <a:pt x="20935" y="29909"/>
                      <a:pt x="20828" y="30061"/>
                      <a:pt x="20721" y="30214"/>
                    </a:cubicBezTo>
                    <a:cubicBezTo>
                      <a:pt x="20676" y="30290"/>
                      <a:pt x="20630" y="30351"/>
                      <a:pt x="20584" y="30427"/>
                    </a:cubicBezTo>
                    <a:cubicBezTo>
                      <a:pt x="20523" y="30503"/>
                      <a:pt x="20478" y="30595"/>
                      <a:pt x="20417" y="30671"/>
                    </a:cubicBezTo>
                    <a:cubicBezTo>
                      <a:pt x="20325" y="30823"/>
                      <a:pt x="20234" y="30976"/>
                      <a:pt x="20142" y="31143"/>
                    </a:cubicBezTo>
                    <a:cubicBezTo>
                      <a:pt x="20097" y="31235"/>
                      <a:pt x="20036" y="31341"/>
                      <a:pt x="19975" y="31433"/>
                    </a:cubicBezTo>
                    <a:cubicBezTo>
                      <a:pt x="19975" y="31372"/>
                      <a:pt x="19975" y="31326"/>
                      <a:pt x="19975" y="31265"/>
                    </a:cubicBezTo>
                    <a:cubicBezTo>
                      <a:pt x="19975" y="31174"/>
                      <a:pt x="19960" y="31082"/>
                      <a:pt x="19960" y="30976"/>
                    </a:cubicBezTo>
                    <a:cubicBezTo>
                      <a:pt x="19960" y="30976"/>
                      <a:pt x="19960" y="30960"/>
                      <a:pt x="19960" y="30945"/>
                    </a:cubicBezTo>
                    <a:cubicBezTo>
                      <a:pt x="19975" y="30732"/>
                      <a:pt x="20005" y="30519"/>
                      <a:pt x="20021" y="30305"/>
                    </a:cubicBezTo>
                    <a:cubicBezTo>
                      <a:pt x="20021" y="30244"/>
                      <a:pt x="20021" y="30183"/>
                      <a:pt x="20036" y="30107"/>
                    </a:cubicBezTo>
                    <a:cubicBezTo>
                      <a:pt x="20051" y="30092"/>
                      <a:pt x="20051" y="30092"/>
                      <a:pt x="20036" y="30077"/>
                    </a:cubicBezTo>
                    <a:lnTo>
                      <a:pt x="20036" y="30001"/>
                    </a:lnTo>
                    <a:cubicBezTo>
                      <a:pt x="20036" y="30001"/>
                      <a:pt x="20036" y="30001"/>
                      <a:pt x="20036" y="29985"/>
                    </a:cubicBezTo>
                    <a:cubicBezTo>
                      <a:pt x="20066" y="29955"/>
                      <a:pt x="20097" y="29909"/>
                      <a:pt x="20112" y="29879"/>
                    </a:cubicBezTo>
                    <a:cubicBezTo>
                      <a:pt x="20158" y="29802"/>
                      <a:pt x="20203" y="29711"/>
                      <a:pt x="20249" y="29635"/>
                    </a:cubicBezTo>
                    <a:cubicBezTo>
                      <a:pt x="20341" y="29482"/>
                      <a:pt x="20417" y="29315"/>
                      <a:pt x="20493" y="29163"/>
                    </a:cubicBezTo>
                    <a:cubicBezTo>
                      <a:pt x="20539" y="29071"/>
                      <a:pt x="20569" y="28995"/>
                      <a:pt x="20615" y="28919"/>
                    </a:cubicBezTo>
                    <a:cubicBezTo>
                      <a:pt x="20645" y="28843"/>
                      <a:pt x="20691" y="28766"/>
                      <a:pt x="20721" y="28690"/>
                    </a:cubicBezTo>
                    <a:cubicBezTo>
                      <a:pt x="20798" y="28538"/>
                      <a:pt x="20874" y="28370"/>
                      <a:pt x="20935" y="28218"/>
                    </a:cubicBezTo>
                    <a:cubicBezTo>
                      <a:pt x="20935" y="28203"/>
                      <a:pt x="20935" y="28187"/>
                      <a:pt x="20950" y="28172"/>
                    </a:cubicBezTo>
                    <a:cubicBezTo>
                      <a:pt x="20950" y="28172"/>
                      <a:pt x="20950" y="28172"/>
                      <a:pt x="20950" y="28157"/>
                    </a:cubicBezTo>
                    <a:cubicBezTo>
                      <a:pt x="20980" y="28066"/>
                      <a:pt x="21011" y="27989"/>
                      <a:pt x="21041" y="27898"/>
                    </a:cubicBezTo>
                    <a:cubicBezTo>
                      <a:pt x="21072" y="27822"/>
                      <a:pt x="21102" y="27746"/>
                      <a:pt x="21118" y="27654"/>
                    </a:cubicBezTo>
                    <a:cubicBezTo>
                      <a:pt x="21148" y="27593"/>
                      <a:pt x="21163" y="27517"/>
                      <a:pt x="21179" y="27456"/>
                    </a:cubicBezTo>
                    <a:cubicBezTo>
                      <a:pt x="21209" y="27426"/>
                      <a:pt x="21224" y="27410"/>
                      <a:pt x="21239" y="27395"/>
                    </a:cubicBezTo>
                    <a:cubicBezTo>
                      <a:pt x="21255" y="27365"/>
                      <a:pt x="21285" y="27349"/>
                      <a:pt x="21300" y="27334"/>
                    </a:cubicBezTo>
                    <a:cubicBezTo>
                      <a:pt x="21316" y="27319"/>
                      <a:pt x="21331" y="27304"/>
                      <a:pt x="21346" y="27289"/>
                    </a:cubicBezTo>
                    <a:cubicBezTo>
                      <a:pt x="21392" y="27243"/>
                      <a:pt x="21422" y="27212"/>
                      <a:pt x="21468" y="27182"/>
                    </a:cubicBezTo>
                    <a:cubicBezTo>
                      <a:pt x="21514" y="27136"/>
                      <a:pt x="21544" y="27106"/>
                      <a:pt x="21590" y="27060"/>
                    </a:cubicBezTo>
                    <a:cubicBezTo>
                      <a:pt x="21605" y="27030"/>
                      <a:pt x="21636" y="27014"/>
                      <a:pt x="21651" y="26999"/>
                    </a:cubicBezTo>
                    <a:cubicBezTo>
                      <a:pt x="21666" y="26984"/>
                      <a:pt x="21666" y="26969"/>
                      <a:pt x="21681" y="26969"/>
                    </a:cubicBezTo>
                    <a:cubicBezTo>
                      <a:pt x="21697" y="26953"/>
                      <a:pt x="21697" y="26938"/>
                      <a:pt x="21712" y="26923"/>
                    </a:cubicBezTo>
                    <a:cubicBezTo>
                      <a:pt x="21712" y="26908"/>
                      <a:pt x="21727" y="26892"/>
                      <a:pt x="21727" y="26862"/>
                    </a:cubicBezTo>
                    <a:cubicBezTo>
                      <a:pt x="21719" y="26854"/>
                      <a:pt x="21708" y="26850"/>
                      <a:pt x="21697" y="26850"/>
                    </a:cubicBezTo>
                    <a:cubicBezTo>
                      <a:pt x="21685" y="26850"/>
                      <a:pt x="21674" y="26854"/>
                      <a:pt x="21666" y="26862"/>
                    </a:cubicBezTo>
                    <a:cubicBezTo>
                      <a:pt x="21666" y="26877"/>
                      <a:pt x="21666" y="26877"/>
                      <a:pt x="21666" y="26892"/>
                    </a:cubicBezTo>
                    <a:cubicBezTo>
                      <a:pt x="21651" y="26908"/>
                      <a:pt x="21651" y="26908"/>
                      <a:pt x="21636" y="26923"/>
                    </a:cubicBezTo>
                    <a:cubicBezTo>
                      <a:pt x="21620" y="26938"/>
                      <a:pt x="21590" y="26969"/>
                      <a:pt x="21575" y="26984"/>
                    </a:cubicBezTo>
                    <a:cubicBezTo>
                      <a:pt x="21559" y="26999"/>
                      <a:pt x="21529" y="27014"/>
                      <a:pt x="21514" y="27030"/>
                    </a:cubicBezTo>
                    <a:cubicBezTo>
                      <a:pt x="21514" y="27030"/>
                      <a:pt x="21514" y="27045"/>
                      <a:pt x="21514" y="27045"/>
                    </a:cubicBezTo>
                    <a:lnTo>
                      <a:pt x="21498" y="27045"/>
                    </a:lnTo>
                    <a:cubicBezTo>
                      <a:pt x="21468" y="27075"/>
                      <a:pt x="21438" y="27090"/>
                      <a:pt x="21422" y="27106"/>
                    </a:cubicBezTo>
                    <a:cubicBezTo>
                      <a:pt x="21377" y="27136"/>
                      <a:pt x="21331" y="27182"/>
                      <a:pt x="21285" y="27212"/>
                    </a:cubicBezTo>
                    <a:cubicBezTo>
                      <a:pt x="21270" y="27228"/>
                      <a:pt x="21255" y="27243"/>
                      <a:pt x="21239" y="27243"/>
                    </a:cubicBezTo>
                    <a:cubicBezTo>
                      <a:pt x="21255" y="27212"/>
                      <a:pt x="21270" y="27182"/>
                      <a:pt x="21270" y="27151"/>
                    </a:cubicBezTo>
                    <a:cubicBezTo>
                      <a:pt x="21300" y="27060"/>
                      <a:pt x="21316" y="26984"/>
                      <a:pt x="21346" y="26892"/>
                    </a:cubicBezTo>
                    <a:cubicBezTo>
                      <a:pt x="21377" y="26786"/>
                      <a:pt x="21392" y="26679"/>
                      <a:pt x="21407" y="26572"/>
                    </a:cubicBezTo>
                    <a:cubicBezTo>
                      <a:pt x="21438" y="26572"/>
                      <a:pt x="21468" y="26588"/>
                      <a:pt x="21498" y="26588"/>
                    </a:cubicBezTo>
                    <a:cubicBezTo>
                      <a:pt x="21507" y="26588"/>
                      <a:pt x="21516" y="26588"/>
                      <a:pt x="21525" y="26588"/>
                    </a:cubicBezTo>
                    <a:cubicBezTo>
                      <a:pt x="21772" y="26588"/>
                      <a:pt x="21971" y="26381"/>
                      <a:pt x="21986" y="26146"/>
                    </a:cubicBezTo>
                    <a:cubicBezTo>
                      <a:pt x="21986" y="25887"/>
                      <a:pt x="21788" y="25689"/>
                      <a:pt x="21544" y="25674"/>
                    </a:cubicBezTo>
                    <a:cubicBezTo>
                      <a:pt x="21535" y="25673"/>
                      <a:pt x="21525" y="25673"/>
                      <a:pt x="21516" y="25673"/>
                    </a:cubicBezTo>
                    <a:cubicBezTo>
                      <a:pt x="21270" y="25673"/>
                      <a:pt x="21071" y="25865"/>
                      <a:pt x="21057" y="26100"/>
                    </a:cubicBezTo>
                    <a:cubicBezTo>
                      <a:pt x="21057" y="26131"/>
                      <a:pt x="21057" y="26146"/>
                      <a:pt x="21072" y="26176"/>
                    </a:cubicBezTo>
                    <a:cubicBezTo>
                      <a:pt x="20996" y="26085"/>
                      <a:pt x="20889" y="26039"/>
                      <a:pt x="20767" y="26024"/>
                    </a:cubicBezTo>
                    <a:cubicBezTo>
                      <a:pt x="20554" y="26024"/>
                      <a:pt x="20356" y="26207"/>
                      <a:pt x="20341" y="26420"/>
                    </a:cubicBezTo>
                    <a:cubicBezTo>
                      <a:pt x="20341" y="26649"/>
                      <a:pt x="20508" y="26847"/>
                      <a:pt x="20737" y="26847"/>
                    </a:cubicBezTo>
                    <a:cubicBezTo>
                      <a:pt x="20742" y="26852"/>
                      <a:pt x="20749" y="26853"/>
                      <a:pt x="20756" y="26853"/>
                    </a:cubicBezTo>
                    <a:cubicBezTo>
                      <a:pt x="20771" y="26853"/>
                      <a:pt x="20787" y="26847"/>
                      <a:pt x="20798" y="26847"/>
                    </a:cubicBezTo>
                    <a:cubicBezTo>
                      <a:pt x="20798" y="26908"/>
                      <a:pt x="20798" y="26969"/>
                      <a:pt x="20798" y="27014"/>
                    </a:cubicBezTo>
                    <a:lnTo>
                      <a:pt x="20813" y="27273"/>
                    </a:lnTo>
                    <a:cubicBezTo>
                      <a:pt x="20813" y="27365"/>
                      <a:pt x="20813" y="27441"/>
                      <a:pt x="20813" y="27517"/>
                    </a:cubicBezTo>
                    <a:cubicBezTo>
                      <a:pt x="20813" y="27563"/>
                      <a:pt x="20813" y="27593"/>
                      <a:pt x="20813" y="27639"/>
                    </a:cubicBezTo>
                    <a:lnTo>
                      <a:pt x="20813" y="27730"/>
                    </a:lnTo>
                    <a:cubicBezTo>
                      <a:pt x="20813" y="27761"/>
                      <a:pt x="20828" y="27791"/>
                      <a:pt x="20813" y="27837"/>
                    </a:cubicBezTo>
                    <a:cubicBezTo>
                      <a:pt x="20813" y="27852"/>
                      <a:pt x="20813" y="27883"/>
                      <a:pt x="20798" y="27913"/>
                    </a:cubicBezTo>
                    <a:cubicBezTo>
                      <a:pt x="20798" y="27928"/>
                      <a:pt x="20798" y="27959"/>
                      <a:pt x="20798" y="27974"/>
                    </a:cubicBezTo>
                    <a:cubicBezTo>
                      <a:pt x="20782" y="28020"/>
                      <a:pt x="20782" y="28050"/>
                      <a:pt x="20767" y="28096"/>
                    </a:cubicBezTo>
                    <a:cubicBezTo>
                      <a:pt x="20737" y="28157"/>
                      <a:pt x="20721" y="28203"/>
                      <a:pt x="20691" y="28264"/>
                    </a:cubicBezTo>
                    <a:cubicBezTo>
                      <a:pt x="20645" y="28340"/>
                      <a:pt x="20600" y="28431"/>
                      <a:pt x="20554" y="28507"/>
                    </a:cubicBezTo>
                    <a:lnTo>
                      <a:pt x="20493" y="28629"/>
                    </a:lnTo>
                    <a:cubicBezTo>
                      <a:pt x="20508" y="28584"/>
                      <a:pt x="20508" y="28538"/>
                      <a:pt x="20508" y="28492"/>
                    </a:cubicBezTo>
                    <a:cubicBezTo>
                      <a:pt x="20523" y="28446"/>
                      <a:pt x="20523" y="28401"/>
                      <a:pt x="20523" y="28355"/>
                    </a:cubicBezTo>
                    <a:cubicBezTo>
                      <a:pt x="20523" y="28325"/>
                      <a:pt x="20539" y="28279"/>
                      <a:pt x="20539" y="28233"/>
                    </a:cubicBezTo>
                    <a:cubicBezTo>
                      <a:pt x="20539" y="28142"/>
                      <a:pt x="20539" y="28066"/>
                      <a:pt x="20554" y="27974"/>
                    </a:cubicBezTo>
                    <a:cubicBezTo>
                      <a:pt x="20554" y="27959"/>
                      <a:pt x="20554" y="27959"/>
                      <a:pt x="20554" y="27959"/>
                    </a:cubicBezTo>
                    <a:cubicBezTo>
                      <a:pt x="20554" y="27944"/>
                      <a:pt x="20554" y="27944"/>
                      <a:pt x="20554" y="27928"/>
                    </a:cubicBezTo>
                    <a:cubicBezTo>
                      <a:pt x="20539" y="27928"/>
                      <a:pt x="20539" y="27913"/>
                      <a:pt x="20523" y="27913"/>
                    </a:cubicBezTo>
                    <a:cubicBezTo>
                      <a:pt x="20508" y="27913"/>
                      <a:pt x="20493" y="27928"/>
                      <a:pt x="20493" y="27944"/>
                    </a:cubicBezTo>
                    <a:cubicBezTo>
                      <a:pt x="20478" y="28127"/>
                      <a:pt x="20447" y="28309"/>
                      <a:pt x="20417" y="28477"/>
                    </a:cubicBezTo>
                    <a:cubicBezTo>
                      <a:pt x="20401" y="28568"/>
                      <a:pt x="20386" y="28645"/>
                      <a:pt x="20371" y="28736"/>
                    </a:cubicBezTo>
                    <a:cubicBezTo>
                      <a:pt x="20371" y="28812"/>
                      <a:pt x="20356" y="28873"/>
                      <a:pt x="20341" y="28949"/>
                    </a:cubicBezTo>
                    <a:cubicBezTo>
                      <a:pt x="20341" y="28964"/>
                      <a:pt x="20341" y="28980"/>
                      <a:pt x="20325" y="28980"/>
                    </a:cubicBezTo>
                    <a:cubicBezTo>
                      <a:pt x="20295" y="29071"/>
                      <a:pt x="20264" y="29147"/>
                      <a:pt x="20234" y="29239"/>
                    </a:cubicBezTo>
                    <a:cubicBezTo>
                      <a:pt x="20203" y="29315"/>
                      <a:pt x="20173" y="29406"/>
                      <a:pt x="20127" y="29498"/>
                    </a:cubicBezTo>
                    <a:cubicBezTo>
                      <a:pt x="20112" y="29589"/>
                      <a:pt x="20082" y="29665"/>
                      <a:pt x="20051" y="29742"/>
                    </a:cubicBezTo>
                    <a:cubicBezTo>
                      <a:pt x="20051" y="29681"/>
                      <a:pt x="20066" y="29604"/>
                      <a:pt x="20066" y="29528"/>
                    </a:cubicBezTo>
                    <a:cubicBezTo>
                      <a:pt x="20097" y="29361"/>
                      <a:pt x="20112" y="29193"/>
                      <a:pt x="20127" y="29025"/>
                    </a:cubicBezTo>
                    <a:cubicBezTo>
                      <a:pt x="20127" y="28858"/>
                      <a:pt x="20142" y="28675"/>
                      <a:pt x="20142" y="28507"/>
                    </a:cubicBezTo>
                    <a:lnTo>
                      <a:pt x="20158" y="27974"/>
                    </a:lnTo>
                    <a:cubicBezTo>
                      <a:pt x="20158" y="27791"/>
                      <a:pt x="20158" y="27608"/>
                      <a:pt x="20158" y="27426"/>
                    </a:cubicBezTo>
                    <a:cubicBezTo>
                      <a:pt x="20142" y="27151"/>
                      <a:pt x="20127" y="26877"/>
                      <a:pt x="20112" y="26603"/>
                    </a:cubicBezTo>
                    <a:cubicBezTo>
                      <a:pt x="20112" y="26603"/>
                      <a:pt x="20112" y="26588"/>
                      <a:pt x="20127" y="26588"/>
                    </a:cubicBezTo>
                    <a:cubicBezTo>
                      <a:pt x="20127" y="26557"/>
                      <a:pt x="20142" y="26527"/>
                      <a:pt x="20158" y="26511"/>
                    </a:cubicBezTo>
                    <a:cubicBezTo>
                      <a:pt x="20173" y="26466"/>
                      <a:pt x="20188" y="26420"/>
                      <a:pt x="20219" y="26359"/>
                    </a:cubicBezTo>
                    <a:cubicBezTo>
                      <a:pt x="20264" y="26268"/>
                      <a:pt x="20310" y="26161"/>
                      <a:pt x="20341" y="26039"/>
                    </a:cubicBezTo>
                    <a:lnTo>
                      <a:pt x="20341" y="26054"/>
                    </a:lnTo>
                    <a:cubicBezTo>
                      <a:pt x="20386" y="25963"/>
                      <a:pt x="20401" y="25887"/>
                      <a:pt x="20432" y="25811"/>
                    </a:cubicBezTo>
                    <a:cubicBezTo>
                      <a:pt x="20462" y="25734"/>
                      <a:pt x="20493" y="25658"/>
                      <a:pt x="20523" y="25582"/>
                    </a:cubicBezTo>
                    <a:cubicBezTo>
                      <a:pt x="20554" y="25506"/>
                      <a:pt x="20569" y="25445"/>
                      <a:pt x="20600" y="25369"/>
                    </a:cubicBezTo>
                    <a:cubicBezTo>
                      <a:pt x="20615" y="25323"/>
                      <a:pt x="20630" y="25293"/>
                      <a:pt x="20645" y="25247"/>
                    </a:cubicBezTo>
                    <a:cubicBezTo>
                      <a:pt x="20661" y="25201"/>
                      <a:pt x="20676" y="25156"/>
                      <a:pt x="20691" y="25125"/>
                    </a:cubicBezTo>
                    <a:cubicBezTo>
                      <a:pt x="20691" y="25125"/>
                      <a:pt x="20691" y="25110"/>
                      <a:pt x="20706" y="25110"/>
                    </a:cubicBezTo>
                    <a:cubicBezTo>
                      <a:pt x="20706" y="25110"/>
                      <a:pt x="20721" y="25125"/>
                      <a:pt x="20721" y="25125"/>
                    </a:cubicBezTo>
                    <a:lnTo>
                      <a:pt x="20782" y="25125"/>
                    </a:lnTo>
                    <a:cubicBezTo>
                      <a:pt x="20798" y="25110"/>
                      <a:pt x="20813" y="25110"/>
                      <a:pt x="20813" y="25110"/>
                    </a:cubicBezTo>
                    <a:cubicBezTo>
                      <a:pt x="20828" y="25095"/>
                      <a:pt x="20828" y="25095"/>
                      <a:pt x="20843" y="25079"/>
                    </a:cubicBezTo>
                    <a:cubicBezTo>
                      <a:pt x="20859" y="25064"/>
                      <a:pt x="20859" y="25049"/>
                      <a:pt x="20874" y="25034"/>
                    </a:cubicBezTo>
                    <a:cubicBezTo>
                      <a:pt x="20889" y="24988"/>
                      <a:pt x="20874" y="24942"/>
                      <a:pt x="20874" y="24896"/>
                    </a:cubicBezTo>
                    <a:cubicBezTo>
                      <a:pt x="20859" y="24851"/>
                      <a:pt x="20828" y="24820"/>
                      <a:pt x="20782" y="24790"/>
                    </a:cubicBezTo>
                    <a:cubicBezTo>
                      <a:pt x="20775" y="24782"/>
                      <a:pt x="20760" y="24778"/>
                      <a:pt x="20742" y="24778"/>
                    </a:cubicBezTo>
                    <a:cubicBezTo>
                      <a:pt x="20725" y="24778"/>
                      <a:pt x="20706" y="24782"/>
                      <a:pt x="20691" y="24790"/>
                    </a:cubicBezTo>
                    <a:cubicBezTo>
                      <a:pt x="20676" y="24790"/>
                      <a:pt x="20661" y="24805"/>
                      <a:pt x="20645" y="24820"/>
                    </a:cubicBezTo>
                    <a:cubicBezTo>
                      <a:pt x="20630" y="24836"/>
                      <a:pt x="20615" y="24866"/>
                      <a:pt x="20615" y="24881"/>
                    </a:cubicBezTo>
                    <a:cubicBezTo>
                      <a:pt x="20615" y="24896"/>
                      <a:pt x="20615" y="24896"/>
                      <a:pt x="20615" y="24912"/>
                    </a:cubicBezTo>
                    <a:cubicBezTo>
                      <a:pt x="20615" y="24927"/>
                      <a:pt x="20615" y="24942"/>
                      <a:pt x="20615" y="24942"/>
                    </a:cubicBezTo>
                    <a:cubicBezTo>
                      <a:pt x="20615" y="24957"/>
                      <a:pt x="20630" y="24957"/>
                      <a:pt x="20630" y="24973"/>
                    </a:cubicBezTo>
                    <a:cubicBezTo>
                      <a:pt x="20630" y="24988"/>
                      <a:pt x="20630" y="25018"/>
                      <a:pt x="20630" y="25034"/>
                    </a:cubicBezTo>
                    <a:cubicBezTo>
                      <a:pt x="20645" y="25049"/>
                      <a:pt x="20645" y="25064"/>
                      <a:pt x="20661" y="25079"/>
                    </a:cubicBezTo>
                    <a:cubicBezTo>
                      <a:pt x="20661" y="25079"/>
                      <a:pt x="20661" y="25095"/>
                      <a:pt x="20661" y="25095"/>
                    </a:cubicBezTo>
                    <a:cubicBezTo>
                      <a:pt x="20645" y="25110"/>
                      <a:pt x="20645" y="25125"/>
                      <a:pt x="20645" y="25140"/>
                    </a:cubicBezTo>
                    <a:cubicBezTo>
                      <a:pt x="20630" y="25156"/>
                      <a:pt x="20615" y="25186"/>
                      <a:pt x="20600" y="25216"/>
                    </a:cubicBezTo>
                    <a:cubicBezTo>
                      <a:pt x="20584" y="25262"/>
                      <a:pt x="20554" y="25293"/>
                      <a:pt x="20539" y="25338"/>
                    </a:cubicBezTo>
                    <a:cubicBezTo>
                      <a:pt x="20523" y="25384"/>
                      <a:pt x="20508" y="25430"/>
                      <a:pt x="20478" y="25460"/>
                    </a:cubicBezTo>
                    <a:cubicBezTo>
                      <a:pt x="20401" y="25628"/>
                      <a:pt x="20341" y="25795"/>
                      <a:pt x="20264" y="25963"/>
                    </a:cubicBezTo>
                    <a:cubicBezTo>
                      <a:pt x="20219" y="26070"/>
                      <a:pt x="20173" y="26176"/>
                      <a:pt x="20142" y="26283"/>
                    </a:cubicBezTo>
                    <a:cubicBezTo>
                      <a:pt x="20127" y="26313"/>
                      <a:pt x="20112" y="26344"/>
                      <a:pt x="20097" y="26374"/>
                    </a:cubicBezTo>
                    <a:cubicBezTo>
                      <a:pt x="20097" y="26207"/>
                      <a:pt x="20082" y="26039"/>
                      <a:pt x="20082" y="25856"/>
                    </a:cubicBezTo>
                    <a:cubicBezTo>
                      <a:pt x="20066" y="25704"/>
                      <a:pt x="20051" y="25536"/>
                      <a:pt x="20036" y="25369"/>
                    </a:cubicBezTo>
                    <a:cubicBezTo>
                      <a:pt x="20036" y="25369"/>
                      <a:pt x="20051" y="25354"/>
                      <a:pt x="20036" y="25323"/>
                    </a:cubicBezTo>
                    <a:cubicBezTo>
                      <a:pt x="20036" y="25308"/>
                      <a:pt x="20036" y="25293"/>
                      <a:pt x="20036" y="25293"/>
                    </a:cubicBezTo>
                    <a:cubicBezTo>
                      <a:pt x="20036" y="25247"/>
                      <a:pt x="20036" y="25216"/>
                      <a:pt x="20036" y="25171"/>
                    </a:cubicBezTo>
                    <a:cubicBezTo>
                      <a:pt x="20051" y="25140"/>
                      <a:pt x="20051" y="25110"/>
                      <a:pt x="20066" y="25079"/>
                    </a:cubicBezTo>
                    <a:cubicBezTo>
                      <a:pt x="20066" y="25018"/>
                      <a:pt x="20082" y="24973"/>
                      <a:pt x="20097" y="24912"/>
                    </a:cubicBezTo>
                    <a:lnTo>
                      <a:pt x="20158" y="24714"/>
                    </a:lnTo>
                    <a:cubicBezTo>
                      <a:pt x="20188" y="24607"/>
                      <a:pt x="20234" y="24485"/>
                      <a:pt x="20280" y="24378"/>
                    </a:cubicBezTo>
                    <a:cubicBezTo>
                      <a:pt x="20295" y="24318"/>
                      <a:pt x="20325" y="24272"/>
                      <a:pt x="20341" y="24211"/>
                    </a:cubicBezTo>
                    <a:cubicBezTo>
                      <a:pt x="20478" y="24135"/>
                      <a:pt x="20630" y="24059"/>
                      <a:pt x="20767" y="23982"/>
                    </a:cubicBezTo>
                    <a:cubicBezTo>
                      <a:pt x="20813" y="23952"/>
                      <a:pt x="20843" y="23937"/>
                      <a:pt x="20889" y="23906"/>
                    </a:cubicBezTo>
                    <a:cubicBezTo>
                      <a:pt x="20920" y="23891"/>
                      <a:pt x="20935" y="23876"/>
                      <a:pt x="20965" y="23860"/>
                    </a:cubicBezTo>
                    <a:cubicBezTo>
                      <a:pt x="21041" y="23906"/>
                      <a:pt x="21133" y="23937"/>
                      <a:pt x="21224" y="23937"/>
                    </a:cubicBezTo>
                    <a:cubicBezTo>
                      <a:pt x="21240" y="23938"/>
                      <a:pt x="21255" y="23939"/>
                      <a:pt x="21271" y="23939"/>
                    </a:cubicBezTo>
                    <a:cubicBezTo>
                      <a:pt x="21527" y="23939"/>
                      <a:pt x="21757" y="23708"/>
                      <a:pt x="21757" y="23449"/>
                    </a:cubicBezTo>
                    <a:cubicBezTo>
                      <a:pt x="21773" y="23160"/>
                      <a:pt x="21544" y="22916"/>
                      <a:pt x="21270" y="22901"/>
                    </a:cubicBezTo>
                    <a:cubicBezTo>
                      <a:pt x="21261" y="22900"/>
                      <a:pt x="21253" y="22900"/>
                      <a:pt x="21244" y="22900"/>
                    </a:cubicBezTo>
                    <a:cubicBezTo>
                      <a:pt x="20966" y="22900"/>
                      <a:pt x="20736" y="23137"/>
                      <a:pt x="20721" y="23403"/>
                    </a:cubicBezTo>
                    <a:cubicBezTo>
                      <a:pt x="20721" y="23540"/>
                      <a:pt x="20767" y="23678"/>
                      <a:pt x="20859" y="23769"/>
                    </a:cubicBezTo>
                    <a:cubicBezTo>
                      <a:pt x="20798" y="23815"/>
                      <a:pt x="20721" y="23845"/>
                      <a:pt x="20645" y="23876"/>
                    </a:cubicBezTo>
                    <a:cubicBezTo>
                      <a:pt x="20569" y="23921"/>
                      <a:pt x="20508" y="23952"/>
                      <a:pt x="20432" y="23982"/>
                    </a:cubicBezTo>
                    <a:cubicBezTo>
                      <a:pt x="20447" y="23952"/>
                      <a:pt x="20462" y="23921"/>
                      <a:pt x="20478" y="23876"/>
                    </a:cubicBezTo>
                    <a:cubicBezTo>
                      <a:pt x="20508" y="23800"/>
                      <a:pt x="20539" y="23708"/>
                      <a:pt x="20569" y="23617"/>
                    </a:cubicBezTo>
                    <a:cubicBezTo>
                      <a:pt x="20600" y="23540"/>
                      <a:pt x="20630" y="23464"/>
                      <a:pt x="20661" y="23373"/>
                    </a:cubicBezTo>
                    <a:cubicBezTo>
                      <a:pt x="20676" y="23297"/>
                      <a:pt x="20706" y="23236"/>
                      <a:pt x="20721" y="23160"/>
                    </a:cubicBezTo>
                    <a:cubicBezTo>
                      <a:pt x="20737" y="23099"/>
                      <a:pt x="20767" y="23022"/>
                      <a:pt x="20782" y="22962"/>
                    </a:cubicBezTo>
                    <a:cubicBezTo>
                      <a:pt x="20828" y="22824"/>
                      <a:pt x="20859" y="22672"/>
                      <a:pt x="20859" y="22535"/>
                    </a:cubicBezTo>
                    <a:cubicBezTo>
                      <a:pt x="20874" y="22489"/>
                      <a:pt x="20889" y="22459"/>
                      <a:pt x="20889" y="22428"/>
                    </a:cubicBezTo>
                    <a:cubicBezTo>
                      <a:pt x="20904" y="22383"/>
                      <a:pt x="20904" y="22337"/>
                      <a:pt x="20904" y="22291"/>
                    </a:cubicBezTo>
                    <a:cubicBezTo>
                      <a:pt x="20920" y="22063"/>
                      <a:pt x="20752" y="21849"/>
                      <a:pt x="20523" y="21819"/>
                    </a:cubicBezTo>
                    <a:cubicBezTo>
                      <a:pt x="20496" y="21813"/>
                      <a:pt x="20467" y="21810"/>
                      <a:pt x="20439" y="21810"/>
                    </a:cubicBezTo>
                    <a:cubicBezTo>
                      <a:pt x="20250" y="21810"/>
                      <a:pt x="20058" y="21938"/>
                      <a:pt x="20005" y="22124"/>
                    </a:cubicBezTo>
                    <a:cubicBezTo>
                      <a:pt x="20005" y="22154"/>
                      <a:pt x="19990" y="22185"/>
                      <a:pt x="19990" y="22200"/>
                    </a:cubicBezTo>
                    <a:cubicBezTo>
                      <a:pt x="19914" y="22444"/>
                      <a:pt x="20036" y="22718"/>
                      <a:pt x="20295" y="22794"/>
                    </a:cubicBezTo>
                    <a:cubicBezTo>
                      <a:pt x="20325" y="22794"/>
                      <a:pt x="20356" y="22809"/>
                      <a:pt x="20401" y="22809"/>
                    </a:cubicBezTo>
                    <a:lnTo>
                      <a:pt x="20462" y="22809"/>
                    </a:lnTo>
                    <a:cubicBezTo>
                      <a:pt x="20462" y="22880"/>
                      <a:pt x="20462" y="22951"/>
                      <a:pt x="20462" y="23022"/>
                    </a:cubicBezTo>
                    <a:cubicBezTo>
                      <a:pt x="20478" y="23068"/>
                      <a:pt x="20478" y="23114"/>
                      <a:pt x="20478" y="23160"/>
                    </a:cubicBezTo>
                    <a:cubicBezTo>
                      <a:pt x="20478" y="23175"/>
                      <a:pt x="20478" y="23190"/>
                      <a:pt x="20462" y="23221"/>
                    </a:cubicBezTo>
                    <a:cubicBezTo>
                      <a:pt x="20462" y="23236"/>
                      <a:pt x="20462" y="23266"/>
                      <a:pt x="20462" y="23281"/>
                    </a:cubicBezTo>
                    <a:cubicBezTo>
                      <a:pt x="20462" y="23312"/>
                      <a:pt x="20462" y="23342"/>
                      <a:pt x="20447" y="23358"/>
                    </a:cubicBezTo>
                    <a:cubicBezTo>
                      <a:pt x="20447" y="23388"/>
                      <a:pt x="20447" y="23419"/>
                      <a:pt x="20432" y="23434"/>
                    </a:cubicBezTo>
                    <a:cubicBezTo>
                      <a:pt x="20432" y="23464"/>
                      <a:pt x="20432" y="23480"/>
                      <a:pt x="20432" y="23510"/>
                    </a:cubicBezTo>
                    <a:cubicBezTo>
                      <a:pt x="20417" y="23540"/>
                      <a:pt x="20417" y="23571"/>
                      <a:pt x="20401" y="23617"/>
                    </a:cubicBezTo>
                    <a:cubicBezTo>
                      <a:pt x="20401" y="23625"/>
                      <a:pt x="20401" y="23632"/>
                      <a:pt x="20401" y="23632"/>
                    </a:cubicBezTo>
                    <a:cubicBezTo>
                      <a:pt x="20401" y="23632"/>
                      <a:pt x="20401" y="23647"/>
                      <a:pt x="20401" y="23647"/>
                    </a:cubicBezTo>
                    <a:cubicBezTo>
                      <a:pt x="20371" y="23693"/>
                      <a:pt x="20356" y="23739"/>
                      <a:pt x="20341" y="23784"/>
                    </a:cubicBezTo>
                    <a:cubicBezTo>
                      <a:pt x="20295" y="23860"/>
                      <a:pt x="20264" y="23952"/>
                      <a:pt x="20219" y="24028"/>
                    </a:cubicBezTo>
                    <a:cubicBezTo>
                      <a:pt x="20203" y="24059"/>
                      <a:pt x="20203" y="24089"/>
                      <a:pt x="20188" y="24119"/>
                    </a:cubicBezTo>
                    <a:cubicBezTo>
                      <a:pt x="20173" y="24119"/>
                      <a:pt x="20173" y="24135"/>
                      <a:pt x="20158" y="24135"/>
                    </a:cubicBezTo>
                    <a:cubicBezTo>
                      <a:pt x="20158" y="24135"/>
                      <a:pt x="20142" y="24150"/>
                      <a:pt x="20127" y="24150"/>
                    </a:cubicBezTo>
                    <a:cubicBezTo>
                      <a:pt x="20097" y="24180"/>
                      <a:pt x="20066" y="24226"/>
                      <a:pt x="20097" y="24257"/>
                    </a:cubicBezTo>
                    <a:cubicBezTo>
                      <a:pt x="20097" y="24272"/>
                      <a:pt x="20112" y="24287"/>
                      <a:pt x="20112" y="24287"/>
                    </a:cubicBezTo>
                    <a:cubicBezTo>
                      <a:pt x="20082" y="24363"/>
                      <a:pt x="20051" y="24439"/>
                      <a:pt x="20036" y="24531"/>
                    </a:cubicBezTo>
                    <a:cubicBezTo>
                      <a:pt x="20036" y="24535"/>
                      <a:pt x="20036" y="24538"/>
                      <a:pt x="20036" y="24546"/>
                    </a:cubicBezTo>
                    <a:cubicBezTo>
                      <a:pt x="20036" y="24546"/>
                      <a:pt x="20036" y="24546"/>
                      <a:pt x="20036" y="24561"/>
                    </a:cubicBezTo>
                    <a:lnTo>
                      <a:pt x="20021" y="24577"/>
                    </a:lnTo>
                    <a:cubicBezTo>
                      <a:pt x="20005" y="24668"/>
                      <a:pt x="19975" y="24775"/>
                      <a:pt x="19960" y="24866"/>
                    </a:cubicBezTo>
                    <a:cubicBezTo>
                      <a:pt x="19960" y="24698"/>
                      <a:pt x="19944" y="24546"/>
                      <a:pt x="19944" y="24378"/>
                    </a:cubicBezTo>
                    <a:cubicBezTo>
                      <a:pt x="19944" y="24211"/>
                      <a:pt x="19929" y="24059"/>
                      <a:pt x="19929" y="23891"/>
                    </a:cubicBezTo>
                    <a:cubicBezTo>
                      <a:pt x="19914" y="23739"/>
                      <a:pt x="19914" y="23586"/>
                      <a:pt x="19899" y="23419"/>
                    </a:cubicBezTo>
                    <a:cubicBezTo>
                      <a:pt x="19899" y="23388"/>
                      <a:pt x="19899" y="23358"/>
                      <a:pt x="19899" y="23327"/>
                    </a:cubicBezTo>
                    <a:lnTo>
                      <a:pt x="19899" y="23312"/>
                    </a:lnTo>
                    <a:cubicBezTo>
                      <a:pt x="19914" y="23236"/>
                      <a:pt x="19914" y="23144"/>
                      <a:pt x="19914" y="23068"/>
                    </a:cubicBezTo>
                    <a:cubicBezTo>
                      <a:pt x="19914" y="22992"/>
                      <a:pt x="19914" y="22916"/>
                      <a:pt x="19914" y="22840"/>
                    </a:cubicBezTo>
                    <a:cubicBezTo>
                      <a:pt x="19914" y="22748"/>
                      <a:pt x="19929" y="22672"/>
                      <a:pt x="19929" y="22581"/>
                    </a:cubicBezTo>
                    <a:cubicBezTo>
                      <a:pt x="19944" y="22550"/>
                      <a:pt x="19944" y="22520"/>
                      <a:pt x="19944" y="22489"/>
                    </a:cubicBezTo>
                    <a:cubicBezTo>
                      <a:pt x="19944" y="22474"/>
                      <a:pt x="19944" y="22474"/>
                      <a:pt x="19944" y="22459"/>
                    </a:cubicBezTo>
                    <a:cubicBezTo>
                      <a:pt x="19960" y="22291"/>
                      <a:pt x="19975" y="22108"/>
                      <a:pt x="19990" y="21941"/>
                    </a:cubicBezTo>
                    <a:cubicBezTo>
                      <a:pt x="19990" y="21910"/>
                      <a:pt x="19990" y="21865"/>
                      <a:pt x="19990" y="21819"/>
                    </a:cubicBezTo>
                    <a:cubicBezTo>
                      <a:pt x="19990" y="21788"/>
                      <a:pt x="19990" y="21743"/>
                      <a:pt x="19990" y="21697"/>
                    </a:cubicBezTo>
                    <a:cubicBezTo>
                      <a:pt x="20203" y="21636"/>
                      <a:pt x="20356" y="21438"/>
                      <a:pt x="20371" y="21209"/>
                    </a:cubicBezTo>
                    <a:cubicBezTo>
                      <a:pt x="20371" y="20920"/>
                      <a:pt x="20142" y="20676"/>
                      <a:pt x="19853" y="20661"/>
                    </a:cubicBezTo>
                    <a:cubicBezTo>
                      <a:pt x="19845" y="20660"/>
                      <a:pt x="19837" y="20660"/>
                      <a:pt x="19829" y="20660"/>
                    </a:cubicBezTo>
                    <a:cubicBezTo>
                      <a:pt x="19564" y="20660"/>
                      <a:pt x="19319" y="20898"/>
                      <a:pt x="19305" y="21164"/>
                    </a:cubicBezTo>
                    <a:cubicBezTo>
                      <a:pt x="19289" y="21453"/>
                      <a:pt x="19533" y="21697"/>
                      <a:pt x="19823" y="21712"/>
                    </a:cubicBezTo>
                    <a:cubicBezTo>
                      <a:pt x="19833" y="21717"/>
                      <a:pt x="19843" y="21719"/>
                      <a:pt x="19853" y="21719"/>
                    </a:cubicBezTo>
                    <a:cubicBezTo>
                      <a:pt x="19873" y="21719"/>
                      <a:pt x="19894" y="21712"/>
                      <a:pt x="19914" y="21712"/>
                    </a:cubicBezTo>
                    <a:cubicBezTo>
                      <a:pt x="19914" y="21727"/>
                      <a:pt x="19914" y="21727"/>
                      <a:pt x="19914" y="21743"/>
                    </a:cubicBezTo>
                    <a:cubicBezTo>
                      <a:pt x="19929" y="21865"/>
                      <a:pt x="19914" y="21986"/>
                      <a:pt x="19899" y="22124"/>
                    </a:cubicBezTo>
                    <a:cubicBezTo>
                      <a:pt x="19899" y="22185"/>
                      <a:pt x="19883" y="22261"/>
                      <a:pt x="19883" y="22322"/>
                    </a:cubicBezTo>
                    <a:cubicBezTo>
                      <a:pt x="19868" y="22398"/>
                      <a:pt x="19868" y="22459"/>
                      <a:pt x="19853" y="22535"/>
                    </a:cubicBezTo>
                    <a:cubicBezTo>
                      <a:pt x="19853" y="22611"/>
                      <a:pt x="19838" y="22687"/>
                      <a:pt x="19838" y="22763"/>
                    </a:cubicBezTo>
                    <a:cubicBezTo>
                      <a:pt x="19838" y="22809"/>
                      <a:pt x="19838" y="22840"/>
                      <a:pt x="19838" y="22885"/>
                    </a:cubicBezTo>
                    <a:cubicBezTo>
                      <a:pt x="19853" y="22916"/>
                      <a:pt x="19853" y="22962"/>
                      <a:pt x="19853" y="22992"/>
                    </a:cubicBezTo>
                    <a:cubicBezTo>
                      <a:pt x="19853" y="23038"/>
                      <a:pt x="19853" y="23068"/>
                      <a:pt x="19853" y="23099"/>
                    </a:cubicBezTo>
                    <a:cubicBezTo>
                      <a:pt x="19823" y="23099"/>
                      <a:pt x="19807" y="23114"/>
                      <a:pt x="19807" y="23129"/>
                    </a:cubicBezTo>
                    <a:cubicBezTo>
                      <a:pt x="19807" y="23144"/>
                      <a:pt x="19807" y="23144"/>
                      <a:pt x="19807" y="23160"/>
                    </a:cubicBezTo>
                    <a:cubicBezTo>
                      <a:pt x="19807" y="23236"/>
                      <a:pt x="19807" y="23312"/>
                      <a:pt x="19807" y="23373"/>
                    </a:cubicBezTo>
                    <a:cubicBezTo>
                      <a:pt x="19807" y="23464"/>
                      <a:pt x="19807" y="23571"/>
                      <a:pt x="19807" y="23662"/>
                    </a:cubicBezTo>
                    <a:lnTo>
                      <a:pt x="19807" y="23693"/>
                    </a:lnTo>
                    <a:lnTo>
                      <a:pt x="19807" y="23769"/>
                    </a:lnTo>
                    <a:cubicBezTo>
                      <a:pt x="19792" y="23723"/>
                      <a:pt x="19777" y="23662"/>
                      <a:pt x="19777" y="23617"/>
                    </a:cubicBezTo>
                    <a:cubicBezTo>
                      <a:pt x="19762" y="23601"/>
                      <a:pt x="19762" y="23586"/>
                      <a:pt x="19762" y="23571"/>
                    </a:cubicBezTo>
                    <a:cubicBezTo>
                      <a:pt x="19746" y="23540"/>
                      <a:pt x="19731" y="23510"/>
                      <a:pt x="19731" y="23464"/>
                    </a:cubicBezTo>
                    <a:cubicBezTo>
                      <a:pt x="19731" y="23449"/>
                      <a:pt x="19716" y="23434"/>
                      <a:pt x="19716" y="23434"/>
                    </a:cubicBezTo>
                    <a:cubicBezTo>
                      <a:pt x="19716" y="23403"/>
                      <a:pt x="19701" y="23388"/>
                      <a:pt x="19701" y="23358"/>
                    </a:cubicBezTo>
                    <a:cubicBezTo>
                      <a:pt x="19685" y="23327"/>
                      <a:pt x="19670" y="23297"/>
                      <a:pt x="19670" y="23281"/>
                    </a:cubicBezTo>
                    <a:cubicBezTo>
                      <a:pt x="19670" y="23266"/>
                      <a:pt x="19655" y="23251"/>
                      <a:pt x="19655" y="23236"/>
                    </a:cubicBezTo>
                    <a:cubicBezTo>
                      <a:pt x="19640" y="23190"/>
                      <a:pt x="19624" y="23144"/>
                      <a:pt x="19594" y="23099"/>
                    </a:cubicBezTo>
                    <a:cubicBezTo>
                      <a:pt x="19594" y="23083"/>
                      <a:pt x="19579" y="23068"/>
                      <a:pt x="19579" y="23053"/>
                    </a:cubicBezTo>
                    <a:cubicBezTo>
                      <a:pt x="19564" y="23022"/>
                      <a:pt x="19548" y="22992"/>
                      <a:pt x="19533" y="22962"/>
                    </a:cubicBezTo>
                    <a:cubicBezTo>
                      <a:pt x="19518" y="22946"/>
                      <a:pt x="19518" y="22931"/>
                      <a:pt x="19503" y="22901"/>
                    </a:cubicBezTo>
                    <a:cubicBezTo>
                      <a:pt x="19487" y="22901"/>
                      <a:pt x="19487" y="22885"/>
                      <a:pt x="19472" y="22870"/>
                    </a:cubicBezTo>
                    <a:lnTo>
                      <a:pt x="19457" y="22855"/>
                    </a:lnTo>
                    <a:cubicBezTo>
                      <a:pt x="19442" y="22840"/>
                      <a:pt x="19442" y="22824"/>
                      <a:pt x="19426" y="22824"/>
                    </a:cubicBezTo>
                    <a:lnTo>
                      <a:pt x="19396" y="22824"/>
                    </a:lnTo>
                    <a:cubicBezTo>
                      <a:pt x="19381" y="22824"/>
                      <a:pt x="19381" y="22824"/>
                      <a:pt x="19381" y="22840"/>
                    </a:cubicBezTo>
                    <a:cubicBezTo>
                      <a:pt x="19365" y="22855"/>
                      <a:pt x="19381" y="22870"/>
                      <a:pt x="19396" y="22870"/>
                    </a:cubicBezTo>
                    <a:lnTo>
                      <a:pt x="19411" y="22870"/>
                    </a:lnTo>
                    <a:cubicBezTo>
                      <a:pt x="19411" y="22870"/>
                      <a:pt x="19426" y="22870"/>
                      <a:pt x="19426" y="22885"/>
                    </a:cubicBezTo>
                    <a:cubicBezTo>
                      <a:pt x="19442" y="22901"/>
                      <a:pt x="19442" y="22916"/>
                      <a:pt x="19457" y="22931"/>
                    </a:cubicBezTo>
                    <a:cubicBezTo>
                      <a:pt x="19472" y="22962"/>
                      <a:pt x="19487" y="22992"/>
                      <a:pt x="19503" y="23022"/>
                    </a:cubicBezTo>
                    <a:cubicBezTo>
                      <a:pt x="19503" y="23022"/>
                      <a:pt x="19503" y="23038"/>
                      <a:pt x="19503" y="23038"/>
                    </a:cubicBezTo>
                    <a:cubicBezTo>
                      <a:pt x="19533" y="23114"/>
                      <a:pt x="19564" y="23190"/>
                      <a:pt x="19594" y="23266"/>
                    </a:cubicBezTo>
                    <a:cubicBezTo>
                      <a:pt x="19609" y="23297"/>
                      <a:pt x="19609" y="23327"/>
                      <a:pt x="19624" y="23358"/>
                    </a:cubicBezTo>
                    <a:lnTo>
                      <a:pt x="19655" y="23449"/>
                    </a:lnTo>
                    <a:cubicBezTo>
                      <a:pt x="19655" y="23480"/>
                      <a:pt x="19670" y="23510"/>
                      <a:pt x="19685" y="23540"/>
                    </a:cubicBezTo>
                    <a:cubicBezTo>
                      <a:pt x="19685" y="23571"/>
                      <a:pt x="19701" y="23601"/>
                      <a:pt x="19701" y="23632"/>
                    </a:cubicBezTo>
                    <a:cubicBezTo>
                      <a:pt x="19716" y="23678"/>
                      <a:pt x="19731" y="23723"/>
                      <a:pt x="19746" y="23769"/>
                    </a:cubicBezTo>
                    <a:cubicBezTo>
                      <a:pt x="19746" y="23800"/>
                      <a:pt x="19762" y="23845"/>
                      <a:pt x="19762" y="23876"/>
                    </a:cubicBezTo>
                    <a:cubicBezTo>
                      <a:pt x="19777" y="23921"/>
                      <a:pt x="19777" y="23967"/>
                      <a:pt x="19792" y="23998"/>
                    </a:cubicBezTo>
                    <a:cubicBezTo>
                      <a:pt x="19792" y="24043"/>
                      <a:pt x="19807" y="24074"/>
                      <a:pt x="19807" y="24119"/>
                    </a:cubicBezTo>
                    <a:cubicBezTo>
                      <a:pt x="19807" y="24119"/>
                      <a:pt x="19807" y="24135"/>
                      <a:pt x="19823" y="24150"/>
                    </a:cubicBezTo>
                    <a:lnTo>
                      <a:pt x="19823" y="24180"/>
                    </a:lnTo>
                    <a:cubicBezTo>
                      <a:pt x="19807" y="24363"/>
                      <a:pt x="19807" y="24531"/>
                      <a:pt x="19807" y="24698"/>
                    </a:cubicBezTo>
                    <a:cubicBezTo>
                      <a:pt x="19807" y="24866"/>
                      <a:pt x="19807" y="25034"/>
                      <a:pt x="19823" y="25201"/>
                    </a:cubicBezTo>
                    <a:cubicBezTo>
                      <a:pt x="19838" y="25369"/>
                      <a:pt x="19838" y="25536"/>
                      <a:pt x="19853" y="25719"/>
                    </a:cubicBezTo>
                    <a:cubicBezTo>
                      <a:pt x="19853" y="25841"/>
                      <a:pt x="19853" y="25978"/>
                      <a:pt x="19853" y="26100"/>
                    </a:cubicBezTo>
                    <a:cubicBezTo>
                      <a:pt x="19838" y="26039"/>
                      <a:pt x="19823" y="25993"/>
                      <a:pt x="19792" y="25933"/>
                    </a:cubicBezTo>
                    <a:cubicBezTo>
                      <a:pt x="19792" y="25933"/>
                      <a:pt x="19792" y="25917"/>
                      <a:pt x="19792" y="25917"/>
                    </a:cubicBezTo>
                    <a:cubicBezTo>
                      <a:pt x="19792" y="25902"/>
                      <a:pt x="19792" y="25887"/>
                      <a:pt x="19777" y="25856"/>
                    </a:cubicBezTo>
                    <a:cubicBezTo>
                      <a:pt x="19777" y="25856"/>
                      <a:pt x="19777" y="25841"/>
                      <a:pt x="19777" y="25841"/>
                    </a:cubicBezTo>
                    <a:cubicBezTo>
                      <a:pt x="19762" y="25826"/>
                      <a:pt x="19762" y="25811"/>
                      <a:pt x="19762" y="25795"/>
                    </a:cubicBezTo>
                    <a:cubicBezTo>
                      <a:pt x="19762" y="25795"/>
                      <a:pt x="19762" y="25780"/>
                      <a:pt x="19762" y="25780"/>
                    </a:cubicBezTo>
                    <a:lnTo>
                      <a:pt x="19746" y="25765"/>
                    </a:lnTo>
                    <a:cubicBezTo>
                      <a:pt x="19746" y="25734"/>
                      <a:pt x="19731" y="25719"/>
                      <a:pt x="19731" y="25689"/>
                    </a:cubicBezTo>
                    <a:cubicBezTo>
                      <a:pt x="19716" y="25674"/>
                      <a:pt x="19716" y="25643"/>
                      <a:pt x="19716" y="25628"/>
                    </a:cubicBezTo>
                    <a:cubicBezTo>
                      <a:pt x="19701" y="25582"/>
                      <a:pt x="19685" y="25536"/>
                      <a:pt x="19670" y="25506"/>
                    </a:cubicBezTo>
                    <a:cubicBezTo>
                      <a:pt x="19655" y="25475"/>
                      <a:pt x="19655" y="25460"/>
                      <a:pt x="19640" y="25430"/>
                    </a:cubicBezTo>
                    <a:cubicBezTo>
                      <a:pt x="19624" y="25415"/>
                      <a:pt x="19624" y="25384"/>
                      <a:pt x="19609" y="25369"/>
                    </a:cubicBezTo>
                    <a:cubicBezTo>
                      <a:pt x="19594" y="25323"/>
                      <a:pt x="19579" y="25293"/>
                      <a:pt x="19564" y="25247"/>
                    </a:cubicBezTo>
                    <a:cubicBezTo>
                      <a:pt x="19548" y="25232"/>
                      <a:pt x="19533" y="25201"/>
                      <a:pt x="19533" y="25186"/>
                    </a:cubicBezTo>
                    <a:cubicBezTo>
                      <a:pt x="19518" y="25171"/>
                      <a:pt x="19503" y="25140"/>
                      <a:pt x="19503" y="25125"/>
                    </a:cubicBezTo>
                    <a:cubicBezTo>
                      <a:pt x="19487" y="25110"/>
                      <a:pt x="19472" y="25095"/>
                      <a:pt x="19472" y="25064"/>
                    </a:cubicBezTo>
                    <a:cubicBezTo>
                      <a:pt x="19457" y="25049"/>
                      <a:pt x="19442" y="25034"/>
                      <a:pt x="19426" y="25003"/>
                    </a:cubicBezTo>
                    <a:cubicBezTo>
                      <a:pt x="19411" y="24973"/>
                      <a:pt x="19381" y="24927"/>
                      <a:pt x="19365" y="24896"/>
                    </a:cubicBezTo>
                    <a:cubicBezTo>
                      <a:pt x="19365" y="24866"/>
                      <a:pt x="19350" y="24836"/>
                      <a:pt x="19350" y="24805"/>
                    </a:cubicBezTo>
                    <a:cubicBezTo>
                      <a:pt x="19350" y="24759"/>
                      <a:pt x="19350" y="24729"/>
                      <a:pt x="19350" y="24683"/>
                    </a:cubicBezTo>
                    <a:lnTo>
                      <a:pt x="19320" y="24439"/>
                    </a:lnTo>
                    <a:cubicBezTo>
                      <a:pt x="19320" y="24363"/>
                      <a:pt x="19305" y="24272"/>
                      <a:pt x="19305" y="24196"/>
                    </a:cubicBezTo>
                    <a:cubicBezTo>
                      <a:pt x="19289" y="24119"/>
                      <a:pt x="19274" y="24043"/>
                      <a:pt x="19274" y="23952"/>
                    </a:cubicBezTo>
                    <a:cubicBezTo>
                      <a:pt x="19259" y="23937"/>
                      <a:pt x="19259" y="23906"/>
                      <a:pt x="19259" y="23891"/>
                    </a:cubicBezTo>
                    <a:cubicBezTo>
                      <a:pt x="19335" y="23830"/>
                      <a:pt x="19381" y="23754"/>
                      <a:pt x="19381" y="23662"/>
                    </a:cubicBezTo>
                    <a:cubicBezTo>
                      <a:pt x="19396" y="23525"/>
                      <a:pt x="19305" y="23419"/>
                      <a:pt x="19183" y="23388"/>
                    </a:cubicBezTo>
                    <a:cubicBezTo>
                      <a:pt x="19183" y="23373"/>
                      <a:pt x="19183" y="23358"/>
                      <a:pt x="19183" y="23342"/>
                    </a:cubicBezTo>
                    <a:cubicBezTo>
                      <a:pt x="19183" y="23312"/>
                      <a:pt x="19183" y="23281"/>
                      <a:pt x="19183" y="23251"/>
                    </a:cubicBezTo>
                    <a:cubicBezTo>
                      <a:pt x="19183" y="23266"/>
                      <a:pt x="19167" y="23281"/>
                      <a:pt x="19167" y="23297"/>
                    </a:cubicBezTo>
                    <a:cubicBezTo>
                      <a:pt x="19167" y="23312"/>
                      <a:pt x="19167" y="23312"/>
                      <a:pt x="19167" y="23312"/>
                    </a:cubicBezTo>
                    <a:cubicBezTo>
                      <a:pt x="19167" y="23327"/>
                      <a:pt x="19152" y="23358"/>
                      <a:pt x="19152" y="23373"/>
                    </a:cubicBezTo>
                    <a:cubicBezTo>
                      <a:pt x="19137" y="23373"/>
                      <a:pt x="19122" y="23358"/>
                      <a:pt x="19106" y="23358"/>
                    </a:cubicBezTo>
                    <a:cubicBezTo>
                      <a:pt x="19099" y="23357"/>
                      <a:pt x="19091" y="23357"/>
                      <a:pt x="19083" y="23357"/>
                    </a:cubicBezTo>
                    <a:cubicBezTo>
                      <a:pt x="18940" y="23357"/>
                      <a:pt x="18816" y="23487"/>
                      <a:pt x="18802" y="23632"/>
                    </a:cubicBezTo>
                    <a:cubicBezTo>
                      <a:pt x="18802" y="23800"/>
                      <a:pt x="18924" y="23921"/>
                      <a:pt x="19076" y="23937"/>
                    </a:cubicBezTo>
                    <a:lnTo>
                      <a:pt x="19137" y="23937"/>
                    </a:lnTo>
                    <a:cubicBezTo>
                      <a:pt x="19137" y="23982"/>
                      <a:pt x="19152" y="24043"/>
                      <a:pt x="19152" y="24089"/>
                    </a:cubicBezTo>
                    <a:cubicBezTo>
                      <a:pt x="19183" y="24180"/>
                      <a:pt x="19198" y="24272"/>
                      <a:pt x="19213" y="24348"/>
                    </a:cubicBezTo>
                    <a:cubicBezTo>
                      <a:pt x="19228" y="24424"/>
                      <a:pt x="19244" y="24500"/>
                      <a:pt x="19259" y="24577"/>
                    </a:cubicBezTo>
                    <a:cubicBezTo>
                      <a:pt x="19274" y="24637"/>
                      <a:pt x="19289" y="24714"/>
                      <a:pt x="19305" y="24775"/>
                    </a:cubicBezTo>
                    <a:cubicBezTo>
                      <a:pt x="19305" y="24790"/>
                      <a:pt x="19305" y="24805"/>
                      <a:pt x="19305" y="24820"/>
                    </a:cubicBezTo>
                    <a:cubicBezTo>
                      <a:pt x="19305" y="24805"/>
                      <a:pt x="19305" y="24790"/>
                      <a:pt x="19289" y="24790"/>
                    </a:cubicBezTo>
                    <a:cubicBezTo>
                      <a:pt x="19244" y="24714"/>
                      <a:pt x="19198" y="24653"/>
                      <a:pt x="19152" y="24577"/>
                    </a:cubicBezTo>
                    <a:cubicBezTo>
                      <a:pt x="19122" y="24516"/>
                      <a:pt x="19076" y="24455"/>
                      <a:pt x="19045" y="24394"/>
                    </a:cubicBezTo>
                    <a:cubicBezTo>
                      <a:pt x="19045" y="24394"/>
                      <a:pt x="19045" y="24409"/>
                      <a:pt x="19045" y="24409"/>
                    </a:cubicBezTo>
                    <a:cubicBezTo>
                      <a:pt x="19015" y="24348"/>
                      <a:pt x="18985" y="24287"/>
                      <a:pt x="18954" y="24226"/>
                    </a:cubicBezTo>
                    <a:cubicBezTo>
                      <a:pt x="18908" y="24165"/>
                      <a:pt x="18878" y="24104"/>
                      <a:pt x="18832" y="24043"/>
                    </a:cubicBezTo>
                    <a:cubicBezTo>
                      <a:pt x="18802" y="23982"/>
                      <a:pt x="18756" y="23921"/>
                      <a:pt x="18710" y="23876"/>
                    </a:cubicBezTo>
                    <a:cubicBezTo>
                      <a:pt x="18665" y="23815"/>
                      <a:pt x="18634" y="23769"/>
                      <a:pt x="18588" y="23723"/>
                    </a:cubicBezTo>
                    <a:cubicBezTo>
                      <a:pt x="18558" y="23647"/>
                      <a:pt x="18497" y="23601"/>
                      <a:pt x="18421" y="23586"/>
                    </a:cubicBezTo>
                    <a:cubicBezTo>
                      <a:pt x="18329" y="23586"/>
                      <a:pt x="18238" y="23662"/>
                      <a:pt x="18238" y="23754"/>
                    </a:cubicBezTo>
                    <a:cubicBezTo>
                      <a:pt x="18223" y="23860"/>
                      <a:pt x="18314" y="23937"/>
                      <a:pt x="18406" y="23937"/>
                    </a:cubicBezTo>
                    <a:cubicBezTo>
                      <a:pt x="18414" y="23938"/>
                      <a:pt x="18422" y="23939"/>
                      <a:pt x="18430" y="23939"/>
                    </a:cubicBezTo>
                    <a:cubicBezTo>
                      <a:pt x="18497" y="23939"/>
                      <a:pt x="18561" y="23884"/>
                      <a:pt x="18588" y="23830"/>
                    </a:cubicBezTo>
                    <a:cubicBezTo>
                      <a:pt x="18649" y="23937"/>
                      <a:pt x="18710" y="24059"/>
                      <a:pt x="18786" y="24165"/>
                    </a:cubicBezTo>
                    <a:lnTo>
                      <a:pt x="18771" y="24165"/>
                    </a:lnTo>
                    <a:cubicBezTo>
                      <a:pt x="18817" y="24241"/>
                      <a:pt x="18863" y="24318"/>
                      <a:pt x="18908" y="24394"/>
                    </a:cubicBezTo>
                    <a:cubicBezTo>
                      <a:pt x="18939" y="24439"/>
                      <a:pt x="18954" y="24485"/>
                      <a:pt x="18985" y="24531"/>
                    </a:cubicBezTo>
                    <a:cubicBezTo>
                      <a:pt x="19000" y="24561"/>
                      <a:pt x="19030" y="24607"/>
                      <a:pt x="19061" y="24637"/>
                    </a:cubicBezTo>
                    <a:cubicBezTo>
                      <a:pt x="19106" y="24714"/>
                      <a:pt x="19152" y="24790"/>
                      <a:pt x="19213" y="24881"/>
                    </a:cubicBezTo>
                    <a:cubicBezTo>
                      <a:pt x="19259" y="24942"/>
                      <a:pt x="19305" y="25018"/>
                      <a:pt x="19350" y="25095"/>
                    </a:cubicBezTo>
                    <a:cubicBezTo>
                      <a:pt x="19350" y="25110"/>
                      <a:pt x="19365" y="25110"/>
                      <a:pt x="19365" y="25125"/>
                    </a:cubicBezTo>
                    <a:lnTo>
                      <a:pt x="19411" y="25216"/>
                    </a:lnTo>
                    <a:cubicBezTo>
                      <a:pt x="19426" y="25232"/>
                      <a:pt x="19442" y="25262"/>
                      <a:pt x="19457" y="25293"/>
                    </a:cubicBezTo>
                    <a:cubicBezTo>
                      <a:pt x="19487" y="25354"/>
                      <a:pt x="19518" y="25399"/>
                      <a:pt x="19533" y="25460"/>
                    </a:cubicBezTo>
                    <a:cubicBezTo>
                      <a:pt x="19533" y="25460"/>
                      <a:pt x="19548" y="25475"/>
                      <a:pt x="19548" y="25475"/>
                    </a:cubicBezTo>
                    <a:lnTo>
                      <a:pt x="19533" y="25475"/>
                    </a:lnTo>
                    <a:lnTo>
                      <a:pt x="19564" y="25521"/>
                    </a:lnTo>
                    <a:cubicBezTo>
                      <a:pt x="19548" y="25521"/>
                      <a:pt x="19548" y="25506"/>
                      <a:pt x="19533" y="25491"/>
                    </a:cubicBezTo>
                    <a:cubicBezTo>
                      <a:pt x="19518" y="25475"/>
                      <a:pt x="19487" y="25475"/>
                      <a:pt x="19472" y="25460"/>
                    </a:cubicBezTo>
                    <a:cubicBezTo>
                      <a:pt x="19442" y="25323"/>
                      <a:pt x="19335" y="25232"/>
                      <a:pt x="19198" y="25216"/>
                    </a:cubicBezTo>
                    <a:cubicBezTo>
                      <a:pt x="19045" y="25216"/>
                      <a:pt x="18893" y="25354"/>
                      <a:pt x="18893" y="25506"/>
                    </a:cubicBezTo>
                    <a:cubicBezTo>
                      <a:pt x="18878" y="25674"/>
                      <a:pt x="19015" y="25795"/>
                      <a:pt x="19167" y="25811"/>
                    </a:cubicBezTo>
                    <a:cubicBezTo>
                      <a:pt x="19176" y="25812"/>
                      <a:pt x="19185" y="25812"/>
                      <a:pt x="19193" y="25812"/>
                    </a:cubicBezTo>
                    <a:cubicBezTo>
                      <a:pt x="19335" y="25812"/>
                      <a:pt x="19458" y="25695"/>
                      <a:pt x="19472" y="25552"/>
                    </a:cubicBezTo>
                    <a:cubicBezTo>
                      <a:pt x="19487" y="25567"/>
                      <a:pt x="19503" y="25567"/>
                      <a:pt x="19503" y="25567"/>
                    </a:cubicBezTo>
                    <a:cubicBezTo>
                      <a:pt x="19518" y="25567"/>
                      <a:pt x="19533" y="25582"/>
                      <a:pt x="19533" y="25582"/>
                    </a:cubicBezTo>
                    <a:lnTo>
                      <a:pt x="19548" y="25582"/>
                    </a:lnTo>
                    <a:cubicBezTo>
                      <a:pt x="19548" y="25597"/>
                      <a:pt x="19548" y="25597"/>
                      <a:pt x="19548" y="25597"/>
                    </a:cubicBezTo>
                    <a:cubicBezTo>
                      <a:pt x="19548" y="25597"/>
                      <a:pt x="19564" y="25597"/>
                      <a:pt x="19564" y="25613"/>
                    </a:cubicBezTo>
                    <a:cubicBezTo>
                      <a:pt x="19548" y="25613"/>
                      <a:pt x="19533" y="25613"/>
                      <a:pt x="19533" y="25628"/>
                    </a:cubicBezTo>
                    <a:cubicBezTo>
                      <a:pt x="19533" y="25643"/>
                      <a:pt x="19548" y="25658"/>
                      <a:pt x="19564" y="25658"/>
                    </a:cubicBezTo>
                    <a:cubicBezTo>
                      <a:pt x="19579" y="25658"/>
                      <a:pt x="19594" y="25643"/>
                      <a:pt x="19594" y="25628"/>
                    </a:cubicBezTo>
                    <a:cubicBezTo>
                      <a:pt x="19609" y="25643"/>
                      <a:pt x="19609" y="25674"/>
                      <a:pt x="19624" y="25689"/>
                    </a:cubicBezTo>
                    <a:cubicBezTo>
                      <a:pt x="19655" y="25780"/>
                      <a:pt x="19685" y="25872"/>
                      <a:pt x="19701" y="25948"/>
                    </a:cubicBezTo>
                    <a:cubicBezTo>
                      <a:pt x="19746" y="26100"/>
                      <a:pt x="19807" y="26268"/>
                      <a:pt x="19853" y="26420"/>
                    </a:cubicBezTo>
                    <a:cubicBezTo>
                      <a:pt x="19853" y="26527"/>
                      <a:pt x="19853" y="26633"/>
                      <a:pt x="19853" y="26740"/>
                    </a:cubicBezTo>
                    <a:cubicBezTo>
                      <a:pt x="19853" y="26892"/>
                      <a:pt x="19853" y="27060"/>
                      <a:pt x="19853" y="27212"/>
                    </a:cubicBezTo>
                    <a:cubicBezTo>
                      <a:pt x="19838" y="27197"/>
                      <a:pt x="19838" y="27167"/>
                      <a:pt x="19823" y="27136"/>
                    </a:cubicBezTo>
                    <a:cubicBezTo>
                      <a:pt x="19807" y="27121"/>
                      <a:pt x="19807" y="27106"/>
                      <a:pt x="19792" y="27090"/>
                    </a:cubicBezTo>
                    <a:cubicBezTo>
                      <a:pt x="19777" y="27060"/>
                      <a:pt x="19762" y="27030"/>
                      <a:pt x="19746" y="26999"/>
                    </a:cubicBezTo>
                    <a:cubicBezTo>
                      <a:pt x="19731" y="26953"/>
                      <a:pt x="19716" y="26923"/>
                      <a:pt x="19701" y="26892"/>
                    </a:cubicBezTo>
                    <a:cubicBezTo>
                      <a:pt x="19685" y="26847"/>
                      <a:pt x="19655" y="26801"/>
                      <a:pt x="19640" y="26755"/>
                    </a:cubicBezTo>
                    <a:cubicBezTo>
                      <a:pt x="19609" y="26710"/>
                      <a:pt x="19579" y="26649"/>
                      <a:pt x="19548" y="26588"/>
                    </a:cubicBezTo>
                    <a:cubicBezTo>
                      <a:pt x="19548" y="26572"/>
                      <a:pt x="19533" y="26557"/>
                      <a:pt x="19518" y="26527"/>
                    </a:cubicBezTo>
                    <a:cubicBezTo>
                      <a:pt x="19518" y="26511"/>
                      <a:pt x="19503" y="26511"/>
                      <a:pt x="19503" y="26496"/>
                    </a:cubicBezTo>
                    <a:cubicBezTo>
                      <a:pt x="19503" y="26496"/>
                      <a:pt x="19487" y="26496"/>
                      <a:pt x="19487" y="26481"/>
                    </a:cubicBezTo>
                    <a:lnTo>
                      <a:pt x="19472" y="26481"/>
                    </a:lnTo>
                    <a:cubicBezTo>
                      <a:pt x="19472" y="26466"/>
                      <a:pt x="19457" y="26466"/>
                      <a:pt x="19442" y="26466"/>
                    </a:cubicBezTo>
                    <a:cubicBezTo>
                      <a:pt x="19426" y="26466"/>
                      <a:pt x="19426" y="26481"/>
                      <a:pt x="19426" y="26496"/>
                    </a:cubicBezTo>
                    <a:cubicBezTo>
                      <a:pt x="19411" y="26511"/>
                      <a:pt x="19411" y="26527"/>
                      <a:pt x="19426" y="26527"/>
                    </a:cubicBezTo>
                    <a:cubicBezTo>
                      <a:pt x="19426" y="26542"/>
                      <a:pt x="19442" y="26542"/>
                      <a:pt x="19442" y="26542"/>
                    </a:cubicBezTo>
                    <a:cubicBezTo>
                      <a:pt x="19457" y="26557"/>
                      <a:pt x="19457" y="26557"/>
                      <a:pt x="19457" y="26572"/>
                    </a:cubicBezTo>
                    <a:cubicBezTo>
                      <a:pt x="19503" y="26649"/>
                      <a:pt x="19533" y="26725"/>
                      <a:pt x="19579" y="26801"/>
                    </a:cubicBezTo>
                    <a:cubicBezTo>
                      <a:pt x="19594" y="26847"/>
                      <a:pt x="19624" y="26892"/>
                      <a:pt x="19640" y="26953"/>
                    </a:cubicBezTo>
                    <a:cubicBezTo>
                      <a:pt x="19685" y="27014"/>
                      <a:pt x="19716" y="27090"/>
                      <a:pt x="19746" y="27167"/>
                    </a:cubicBezTo>
                    <a:cubicBezTo>
                      <a:pt x="19777" y="27243"/>
                      <a:pt x="19807" y="27319"/>
                      <a:pt x="19823" y="27395"/>
                    </a:cubicBezTo>
                    <a:cubicBezTo>
                      <a:pt x="19838" y="27426"/>
                      <a:pt x="19838" y="27456"/>
                      <a:pt x="19838" y="27487"/>
                    </a:cubicBezTo>
                    <a:cubicBezTo>
                      <a:pt x="19838" y="27593"/>
                      <a:pt x="19838" y="27700"/>
                      <a:pt x="19838" y="27791"/>
                    </a:cubicBezTo>
                    <a:cubicBezTo>
                      <a:pt x="19838" y="27974"/>
                      <a:pt x="19823" y="28142"/>
                      <a:pt x="19807" y="28309"/>
                    </a:cubicBezTo>
                    <a:cubicBezTo>
                      <a:pt x="19807" y="28492"/>
                      <a:pt x="19807" y="28660"/>
                      <a:pt x="19807" y="28827"/>
                    </a:cubicBezTo>
                    <a:cubicBezTo>
                      <a:pt x="19792" y="28995"/>
                      <a:pt x="19792" y="29178"/>
                      <a:pt x="19777" y="29361"/>
                    </a:cubicBezTo>
                    <a:cubicBezTo>
                      <a:pt x="19777" y="29437"/>
                      <a:pt x="19762" y="29528"/>
                      <a:pt x="19762" y="29604"/>
                    </a:cubicBezTo>
                    <a:cubicBezTo>
                      <a:pt x="19762" y="29696"/>
                      <a:pt x="19746" y="29772"/>
                      <a:pt x="19746" y="29863"/>
                    </a:cubicBezTo>
                    <a:cubicBezTo>
                      <a:pt x="19746" y="29909"/>
                      <a:pt x="19762" y="29940"/>
                      <a:pt x="19762" y="29985"/>
                    </a:cubicBezTo>
                    <a:cubicBezTo>
                      <a:pt x="19762" y="30014"/>
                      <a:pt x="19762" y="30051"/>
                      <a:pt x="19762" y="30077"/>
                    </a:cubicBezTo>
                    <a:cubicBezTo>
                      <a:pt x="19762" y="30107"/>
                      <a:pt x="19762" y="30138"/>
                      <a:pt x="19762" y="30183"/>
                    </a:cubicBezTo>
                    <a:cubicBezTo>
                      <a:pt x="19762" y="30270"/>
                      <a:pt x="19762" y="30357"/>
                      <a:pt x="19762" y="30458"/>
                    </a:cubicBezTo>
                    <a:cubicBezTo>
                      <a:pt x="19762" y="30549"/>
                      <a:pt x="19746" y="30656"/>
                      <a:pt x="19746" y="30747"/>
                    </a:cubicBezTo>
                    <a:cubicBezTo>
                      <a:pt x="19746" y="30915"/>
                      <a:pt x="19746" y="31067"/>
                      <a:pt x="19746" y="31219"/>
                    </a:cubicBezTo>
                    <a:lnTo>
                      <a:pt x="19746" y="31235"/>
                    </a:lnTo>
                    <a:cubicBezTo>
                      <a:pt x="19731" y="31204"/>
                      <a:pt x="19731" y="31174"/>
                      <a:pt x="19716" y="31143"/>
                    </a:cubicBezTo>
                    <a:cubicBezTo>
                      <a:pt x="19685" y="31021"/>
                      <a:pt x="19640" y="30899"/>
                      <a:pt x="19609" y="30778"/>
                    </a:cubicBezTo>
                    <a:cubicBezTo>
                      <a:pt x="19609" y="30762"/>
                      <a:pt x="19594" y="30762"/>
                      <a:pt x="19594" y="30747"/>
                    </a:cubicBezTo>
                    <a:cubicBezTo>
                      <a:pt x="19594" y="30747"/>
                      <a:pt x="19594" y="30747"/>
                      <a:pt x="19594" y="30762"/>
                    </a:cubicBezTo>
                    <a:cubicBezTo>
                      <a:pt x="19594" y="30732"/>
                      <a:pt x="19579" y="30701"/>
                      <a:pt x="19579" y="30686"/>
                    </a:cubicBezTo>
                    <a:lnTo>
                      <a:pt x="19579" y="30671"/>
                    </a:lnTo>
                    <a:cubicBezTo>
                      <a:pt x="19564" y="30656"/>
                      <a:pt x="19564" y="30656"/>
                      <a:pt x="19564" y="30656"/>
                    </a:cubicBezTo>
                    <a:cubicBezTo>
                      <a:pt x="19564" y="30656"/>
                      <a:pt x="19564" y="30640"/>
                      <a:pt x="19564" y="30640"/>
                    </a:cubicBezTo>
                    <a:cubicBezTo>
                      <a:pt x="19533" y="30549"/>
                      <a:pt x="19518" y="30458"/>
                      <a:pt x="19487" y="30366"/>
                    </a:cubicBezTo>
                    <a:cubicBezTo>
                      <a:pt x="19472" y="30260"/>
                      <a:pt x="19442" y="30168"/>
                      <a:pt x="19411" y="30061"/>
                    </a:cubicBezTo>
                    <a:cubicBezTo>
                      <a:pt x="19335" y="29879"/>
                      <a:pt x="19228" y="29696"/>
                      <a:pt x="19152" y="29513"/>
                    </a:cubicBezTo>
                    <a:lnTo>
                      <a:pt x="19152" y="29498"/>
                    </a:lnTo>
                    <a:cubicBezTo>
                      <a:pt x="19152" y="29437"/>
                      <a:pt x="19152" y="29376"/>
                      <a:pt x="19152" y="29330"/>
                    </a:cubicBezTo>
                    <a:cubicBezTo>
                      <a:pt x="19152" y="29315"/>
                      <a:pt x="19152" y="29284"/>
                      <a:pt x="19137" y="29269"/>
                    </a:cubicBezTo>
                    <a:cubicBezTo>
                      <a:pt x="19137" y="29245"/>
                      <a:pt x="19137" y="29217"/>
                      <a:pt x="19137" y="29193"/>
                    </a:cubicBezTo>
                    <a:cubicBezTo>
                      <a:pt x="19137" y="29086"/>
                      <a:pt x="19137" y="28980"/>
                      <a:pt x="19137" y="28858"/>
                    </a:cubicBezTo>
                    <a:cubicBezTo>
                      <a:pt x="19152" y="28751"/>
                      <a:pt x="19137" y="28645"/>
                      <a:pt x="19137" y="28523"/>
                    </a:cubicBezTo>
                    <a:cubicBezTo>
                      <a:pt x="19137" y="28386"/>
                      <a:pt x="19137" y="28248"/>
                      <a:pt x="19122" y="28111"/>
                    </a:cubicBezTo>
                    <a:cubicBezTo>
                      <a:pt x="19274" y="28111"/>
                      <a:pt x="19426" y="27989"/>
                      <a:pt x="19426" y="27822"/>
                    </a:cubicBezTo>
                    <a:cubicBezTo>
                      <a:pt x="19426" y="27776"/>
                      <a:pt x="19426" y="27715"/>
                      <a:pt x="19411" y="27669"/>
                    </a:cubicBezTo>
                    <a:cubicBezTo>
                      <a:pt x="19396" y="27532"/>
                      <a:pt x="19305" y="27426"/>
                      <a:pt x="19183" y="27410"/>
                    </a:cubicBezTo>
                    <a:cubicBezTo>
                      <a:pt x="19165" y="27406"/>
                      <a:pt x="19147" y="27405"/>
                      <a:pt x="19129" y="27405"/>
                    </a:cubicBezTo>
                    <a:cubicBezTo>
                      <a:pt x="19008" y="27405"/>
                      <a:pt x="18889" y="27489"/>
                      <a:pt x="18863" y="27608"/>
                    </a:cubicBezTo>
                    <a:cubicBezTo>
                      <a:pt x="18847" y="27654"/>
                      <a:pt x="18832" y="27715"/>
                      <a:pt x="18832" y="27761"/>
                    </a:cubicBezTo>
                    <a:cubicBezTo>
                      <a:pt x="18817" y="27837"/>
                      <a:pt x="18832" y="27913"/>
                      <a:pt x="18878" y="27974"/>
                    </a:cubicBezTo>
                    <a:cubicBezTo>
                      <a:pt x="18908" y="28020"/>
                      <a:pt x="18939" y="28050"/>
                      <a:pt x="18985" y="28066"/>
                    </a:cubicBezTo>
                    <a:lnTo>
                      <a:pt x="18985" y="28081"/>
                    </a:lnTo>
                    <a:cubicBezTo>
                      <a:pt x="18954" y="28264"/>
                      <a:pt x="18939" y="28446"/>
                      <a:pt x="18939" y="28645"/>
                    </a:cubicBezTo>
                    <a:cubicBezTo>
                      <a:pt x="18939" y="28766"/>
                      <a:pt x="18954" y="28888"/>
                      <a:pt x="18969" y="29010"/>
                    </a:cubicBezTo>
                    <a:cubicBezTo>
                      <a:pt x="18954" y="28980"/>
                      <a:pt x="18939" y="28934"/>
                      <a:pt x="18939" y="28904"/>
                    </a:cubicBezTo>
                    <a:cubicBezTo>
                      <a:pt x="18863" y="28705"/>
                      <a:pt x="18802" y="28523"/>
                      <a:pt x="18726" y="28325"/>
                    </a:cubicBezTo>
                    <a:cubicBezTo>
                      <a:pt x="18695" y="28233"/>
                      <a:pt x="18665" y="28142"/>
                      <a:pt x="18634" y="28035"/>
                    </a:cubicBezTo>
                    <a:cubicBezTo>
                      <a:pt x="18634" y="28035"/>
                      <a:pt x="18634" y="28035"/>
                      <a:pt x="18634" y="28020"/>
                    </a:cubicBezTo>
                    <a:cubicBezTo>
                      <a:pt x="18634" y="28020"/>
                      <a:pt x="18634" y="28005"/>
                      <a:pt x="18619" y="28005"/>
                    </a:cubicBezTo>
                    <a:lnTo>
                      <a:pt x="18634" y="28005"/>
                    </a:lnTo>
                    <a:cubicBezTo>
                      <a:pt x="18619" y="28005"/>
                      <a:pt x="18619" y="28005"/>
                      <a:pt x="18619" y="27989"/>
                    </a:cubicBezTo>
                    <a:cubicBezTo>
                      <a:pt x="18619" y="27989"/>
                      <a:pt x="18619" y="27989"/>
                      <a:pt x="18619" y="27974"/>
                    </a:cubicBezTo>
                    <a:cubicBezTo>
                      <a:pt x="18588" y="27898"/>
                      <a:pt x="18573" y="27822"/>
                      <a:pt x="18558" y="27761"/>
                    </a:cubicBezTo>
                    <a:cubicBezTo>
                      <a:pt x="18543" y="27685"/>
                      <a:pt x="18512" y="27608"/>
                      <a:pt x="18497" y="27532"/>
                    </a:cubicBezTo>
                    <a:cubicBezTo>
                      <a:pt x="18482" y="27441"/>
                      <a:pt x="18482" y="27334"/>
                      <a:pt x="18482" y="27243"/>
                    </a:cubicBezTo>
                    <a:cubicBezTo>
                      <a:pt x="18482" y="27151"/>
                      <a:pt x="18467" y="27060"/>
                      <a:pt x="18467" y="26969"/>
                    </a:cubicBezTo>
                    <a:cubicBezTo>
                      <a:pt x="18451" y="26862"/>
                      <a:pt x="18436" y="26771"/>
                      <a:pt x="18421" y="26664"/>
                    </a:cubicBezTo>
                    <a:lnTo>
                      <a:pt x="18360" y="26359"/>
                    </a:lnTo>
                    <a:cubicBezTo>
                      <a:pt x="18360" y="26344"/>
                      <a:pt x="18360" y="26329"/>
                      <a:pt x="18345" y="26313"/>
                    </a:cubicBezTo>
                    <a:cubicBezTo>
                      <a:pt x="18406" y="26283"/>
                      <a:pt x="18436" y="26237"/>
                      <a:pt x="18436" y="26176"/>
                    </a:cubicBezTo>
                    <a:cubicBezTo>
                      <a:pt x="18451" y="26100"/>
                      <a:pt x="18375" y="26024"/>
                      <a:pt x="18299" y="26024"/>
                    </a:cubicBezTo>
                    <a:cubicBezTo>
                      <a:pt x="18289" y="26019"/>
                      <a:pt x="18280" y="26017"/>
                      <a:pt x="18273" y="26017"/>
                    </a:cubicBezTo>
                    <a:cubicBezTo>
                      <a:pt x="18258" y="26017"/>
                      <a:pt x="18248" y="26024"/>
                      <a:pt x="18238" y="26024"/>
                    </a:cubicBezTo>
                    <a:lnTo>
                      <a:pt x="18223" y="26024"/>
                    </a:lnTo>
                    <a:cubicBezTo>
                      <a:pt x="18177" y="26054"/>
                      <a:pt x="18131" y="26100"/>
                      <a:pt x="18131" y="26161"/>
                    </a:cubicBezTo>
                    <a:cubicBezTo>
                      <a:pt x="18131" y="26222"/>
                      <a:pt x="18162" y="26268"/>
                      <a:pt x="18208" y="26298"/>
                    </a:cubicBezTo>
                    <a:lnTo>
                      <a:pt x="18208" y="26359"/>
                    </a:lnTo>
                    <a:cubicBezTo>
                      <a:pt x="18208" y="26405"/>
                      <a:pt x="18223" y="26451"/>
                      <a:pt x="18223" y="26496"/>
                    </a:cubicBezTo>
                    <a:cubicBezTo>
                      <a:pt x="18238" y="26649"/>
                      <a:pt x="18253" y="26816"/>
                      <a:pt x="18268" y="26969"/>
                    </a:cubicBezTo>
                    <a:cubicBezTo>
                      <a:pt x="18268" y="27060"/>
                      <a:pt x="18268" y="27151"/>
                      <a:pt x="18268" y="27243"/>
                    </a:cubicBezTo>
                    <a:cubicBezTo>
                      <a:pt x="18268" y="27289"/>
                      <a:pt x="18268" y="27334"/>
                      <a:pt x="18268" y="27380"/>
                    </a:cubicBezTo>
                    <a:cubicBezTo>
                      <a:pt x="18253" y="27365"/>
                      <a:pt x="18253" y="27365"/>
                      <a:pt x="18253" y="27349"/>
                    </a:cubicBezTo>
                    <a:cubicBezTo>
                      <a:pt x="18223" y="27273"/>
                      <a:pt x="18192" y="27212"/>
                      <a:pt x="18147" y="27136"/>
                    </a:cubicBezTo>
                    <a:lnTo>
                      <a:pt x="18055" y="26938"/>
                    </a:lnTo>
                    <a:cubicBezTo>
                      <a:pt x="18025" y="26862"/>
                      <a:pt x="17994" y="26801"/>
                      <a:pt x="17964" y="26725"/>
                    </a:cubicBezTo>
                    <a:cubicBezTo>
                      <a:pt x="17949" y="26679"/>
                      <a:pt x="17918" y="26633"/>
                      <a:pt x="17903" y="26603"/>
                    </a:cubicBezTo>
                    <a:cubicBezTo>
                      <a:pt x="17933" y="26557"/>
                      <a:pt x="17949" y="26511"/>
                      <a:pt x="17949" y="26451"/>
                    </a:cubicBezTo>
                    <a:cubicBezTo>
                      <a:pt x="17964" y="26298"/>
                      <a:pt x="17842" y="26161"/>
                      <a:pt x="17674" y="26146"/>
                    </a:cubicBezTo>
                    <a:cubicBezTo>
                      <a:pt x="17644" y="26146"/>
                      <a:pt x="17613" y="26161"/>
                      <a:pt x="17583" y="26161"/>
                    </a:cubicBezTo>
                    <a:cubicBezTo>
                      <a:pt x="17568" y="26161"/>
                      <a:pt x="17568" y="26146"/>
                      <a:pt x="17568" y="26146"/>
                    </a:cubicBezTo>
                    <a:cubicBezTo>
                      <a:pt x="17568" y="26161"/>
                      <a:pt x="17568" y="26161"/>
                      <a:pt x="17568" y="26161"/>
                    </a:cubicBezTo>
                    <a:cubicBezTo>
                      <a:pt x="17461" y="26207"/>
                      <a:pt x="17385" y="26313"/>
                      <a:pt x="17385" y="26420"/>
                    </a:cubicBezTo>
                    <a:cubicBezTo>
                      <a:pt x="17370" y="26588"/>
                      <a:pt x="17507" y="26710"/>
                      <a:pt x="17659" y="26725"/>
                    </a:cubicBezTo>
                    <a:cubicBezTo>
                      <a:pt x="17705" y="26725"/>
                      <a:pt x="17766" y="26710"/>
                      <a:pt x="17796" y="26679"/>
                    </a:cubicBezTo>
                    <a:cubicBezTo>
                      <a:pt x="17811" y="26694"/>
                      <a:pt x="17811" y="26694"/>
                      <a:pt x="17811" y="26694"/>
                    </a:cubicBezTo>
                    <a:cubicBezTo>
                      <a:pt x="17827" y="26786"/>
                      <a:pt x="17857" y="26862"/>
                      <a:pt x="17903" y="26953"/>
                    </a:cubicBezTo>
                    <a:cubicBezTo>
                      <a:pt x="17964" y="27121"/>
                      <a:pt x="18055" y="27273"/>
                      <a:pt x="18147" y="27441"/>
                    </a:cubicBezTo>
                    <a:cubicBezTo>
                      <a:pt x="18162" y="27456"/>
                      <a:pt x="18162" y="27487"/>
                      <a:pt x="18177" y="27502"/>
                    </a:cubicBezTo>
                    <a:cubicBezTo>
                      <a:pt x="18192" y="27548"/>
                      <a:pt x="18208" y="27578"/>
                      <a:pt x="18223" y="27608"/>
                    </a:cubicBezTo>
                    <a:lnTo>
                      <a:pt x="18299" y="27776"/>
                    </a:lnTo>
                    <a:cubicBezTo>
                      <a:pt x="18299" y="27807"/>
                      <a:pt x="18314" y="27822"/>
                      <a:pt x="18314" y="27837"/>
                    </a:cubicBezTo>
                    <a:cubicBezTo>
                      <a:pt x="18314" y="27852"/>
                      <a:pt x="18314" y="27867"/>
                      <a:pt x="18329" y="27883"/>
                    </a:cubicBezTo>
                    <a:cubicBezTo>
                      <a:pt x="18329" y="27883"/>
                      <a:pt x="18329" y="27883"/>
                      <a:pt x="18329" y="27898"/>
                    </a:cubicBezTo>
                    <a:cubicBezTo>
                      <a:pt x="18345" y="27974"/>
                      <a:pt x="18360" y="28066"/>
                      <a:pt x="18390" y="28142"/>
                    </a:cubicBezTo>
                    <a:cubicBezTo>
                      <a:pt x="18436" y="28355"/>
                      <a:pt x="18512" y="28553"/>
                      <a:pt x="18588" y="28751"/>
                    </a:cubicBezTo>
                    <a:cubicBezTo>
                      <a:pt x="18604" y="28782"/>
                      <a:pt x="18619" y="28812"/>
                      <a:pt x="18619" y="28827"/>
                    </a:cubicBezTo>
                    <a:cubicBezTo>
                      <a:pt x="18619" y="28827"/>
                      <a:pt x="18604" y="28812"/>
                      <a:pt x="18588" y="28797"/>
                    </a:cubicBezTo>
                    <a:cubicBezTo>
                      <a:pt x="18573" y="28782"/>
                      <a:pt x="18558" y="28766"/>
                      <a:pt x="18543" y="28751"/>
                    </a:cubicBezTo>
                    <a:lnTo>
                      <a:pt x="18512" y="28721"/>
                    </a:lnTo>
                    <a:cubicBezTo>
                      <a:pt x="18497" y="28705"/>
                      <a:pt x="18497" y="28705"/>
                      <a:pt x="18497" y="28705"/>
                    </a:cubicBezTo>
                    <a:cubicBezTo>
                      <a:pt x="18467" y="28690"/>
                      <a:pt x="18451" y="28660"/>
                      <a:pt x="18436" y="28645"/>
                    </a:cubicBezTo>
                    <a:cubicBezTo>
                      <a:pt x="18421" y="28629"/>
                      <a:pt x="18406" y="28614"/>
                      <a:pt x="18390" y="28614"/>
                    </a:cubicBezTo>
                    <a:cubicBezTo>
                      <a:pt x="18375" y="28599"/>
                      <a:pt x="18375" y="28599"/>
                      <a:pt x="18375" y="28599"/>
                    </a:cubicBezTo>
                    <a:cubicBezTo>
                      <a:pt x="18360" y="28584"/>
                      <a:pt x="18345" y="28568"/>
                      <a:pt x="18329" y="28568"/>
                    </a:cubicBezTo>
                    <a:cubicBezTo>
                      <a:pt x="18314" y="28553"/>
                      <a:pt x="18299" y="28538"/>
                      <a:pt x="18284" y="28523"/>
                    </a:cubicBezTo>
                    <a:cubicBezTo>
                      <a:pt x="18284" y="28523"/>
                      <a:pt x="18268" y="28523"/>
                      <a:pt x="18268" y="28507"/>
                    </a:cubicBezTo>
                    <a:cubicBezTo>
                      <a:pt x="18223" y="28477"/>
                      <a:pt x="18177" y="28446"/>
                      <a:pt x="18147" y="28416"/>
                    </a:cubicBezTo>
                    <a:cubicBezTo>
                      <a:pt x="18101" y="28386"/>
                      <a:pt x="18055" y="28355"/>
                      <a:pt x="18025" y="28325"/>
                    </a:cubicBezTo>
                    <a:cubicBezTo>
                      <a:pt x="17994" y="28309"/>
                      <a:pt x="17964" y="28279"/>
                      <a:pt x="17933" y="28264"/>
                    </a:cubicBezTo>
                    <a:cubicBezTo>
                      <a:pt x="17933" y="28248"/>
                      <a:pt x="17918" y="28248"/>
                      <a:pt x="17903" y="28248"/>
                    </a:cubicBezTo>
                    <a:cubicBezTo>
                      <a:pt x="17903" y="28233"/>
                      <a:pt x="17888" y="28233"/>
                      <a:pt x="17888" y="28218"/>
                    </a:cubicBezTo>
                    <a:cubicBezTo>
                      <a:pt x="17888" y="28203"/>
                      <a:pt x="17903" y="28203"/>
                      <a:pt x="17903" y="28187"/>
                    </a:cubicBezTo>
                    <a:cubicBezTo>
                      <a:pt x="17903" y="28142"/>
                      <a:pt x="17857" y="28096"/>
                      <a:pt x="17811" y="28096"/>
                    </a:cubicBezTo>
                    <a:cubicBezTo>
                      <a:pt x="17766" y="28096"/>
                      <a:pt x="17735" y="28127"/>
                      <a:pt x="17735" y="28172"/>
                    </a:cubicBezTo>
                    <a:cubicBezTo>
                      <a:pt x="17720" y="28218"/>
                      <a:pt x="17766" y="28264"/>
                      <a:pt x="17811" y="28264"/>
                    </a:cubicBezTo>
                    <a:cubicBezTo>
                      <a:pt x="17827" y="28264"/>
                      <a:pt x="17842" y="28264"/>
                      <a:pt x="17857" y="28248"/>
                    </a:cubicBezTo>
                    <a:cubicBezTo>
                      <a:pt x="17979" y="28340"/>
                      <a:pt x="18101" y="28446"/>
                      <a:pt x="18223" y="28538"/>
                    </a:cubicBezTo>
                    <a:cubicBezTo>
                      <a:pt x="18238" y="28553"/>
                      <a:pt x="18268" y="28584"/>
                      <a:pt x="18299" y="28599"/>
                    </a:cubicBezTo>
                    <a:cubicBezTo>
                      <a:pt x="18314" y="28614"/>
                      <a:pt x="18329" y="28629"/>
                      <a:pt x="18345" y="28645"/>
                    </a:cubicBezTo>
                    <a:cubicBezTo>
                      <a:pt x="18360" y="28645"/>
                      <a:pt x="18360" y="28660"/>
                      <a:pt x="18375" y="28660"/>
                    </a:cubicBezTo>
                    <a:cubicBezTo>
                      <a:pt x="18390" y="28690"/>
                      <a:pt x="18421" y="28705"/>
                      <a:pt x="18436" y="28721"/>
                    </a:cubicBezTo>
                    <a:cubicBezTo>
                      <a:pt x="18436" y="28721"/>
                      <a:pt x="18451" y="28736"/>
                      <a:pt x="18467" y="28736"/>
                    </a:cubicBezTo>
                    <a:cubicBezTo>
                      <a:pt x="18497" y="28766"/>
                      <a:pt x="18527" y="28797"/>
                      <a:pt x="18558" y="28827"/>
                    </a:cubicBezTo>
                    <a:cubicBezTo>
                      <a:pt x="18588" y="28858"/>
                      <a:pt x="18604" y="28888"/>
                      <a:pt x="18634" y="28919"/>
                    </a:cubicBezTo>
                    <a:cubicBezTo>
                      <a:pt x="18649" y="28919"/>
                      <a:pt x="18649" y="28934"/>
                      <a:pt x="18665" y="28949"/>
                    </a:cubicBezTo>
                    <a:cubicBezTo>
                      <a:pt x="18710" y="29086"/>
                      <a:pt x="18756" y="29208"/>
                      <a:pt x="18802" y="29345"/>
                    </a:cubicBezTo>
                    <a:lnTo>
                      <a:pt x="18863" y="29482"/>
                    </a:lnTo>
                    <a:cubicBezTo>
                      <a:pt x="18863" y="29482"/>
                      <a:pt x="18863" y="29482"/>
                      <a:pt x="18863" y="29482"/>
                    </a:cubicBezTo>
                    <a:lnTo>
                      <a:pt x="18863" y="29482"/>
                    </a:lnTo>
                    <a:cubicBezTo>
                      <a:pt x="18863" y="29482"/>
                      <a:pt x="18863" y="29498"/>
                      <a:pt x="18878" y="29498"/>
                    </a:cubicBezTo>
                    <a:cubicBezTo>
                      <a:pt x="18908" y="29574"/>
                      <a:pt x="18939" y="29650"/>
                      <a:pt x="18985" y="29711"/>
                    </a:cubicBezTo>
                    <a:cubicBezTo>
                      <a:pt x="18985" y="29742"/>
                      <a:pt x="19000" y="29757"/>
                      <a:pt x="19015" y="29787"/>
                    </a:cubicBezTo>
                    <a:cubicBezTo>
                      <a:pt x="19045" y="29833"/>
                      <a:pt x="19076" y="29894"/>
                      <a:pt x="19106" y="29940"/>
                    </a:cubicBezTo>
                    <a:cubicBezTo>
                      <a:pt x="19137" y="29985"/>
                      <a:pt x="19152" y="30016"/>
                      <a:pt x="19183" y="30061"/>
                    </a:cubicBezTo>
                    <a:cubicBezTo>
                      <a:pt x="19198" y="30107"/>
                      <a:pt x="19213" y="30153"/>
                      <a:pt x="19244" y="30199"/>
                    </a:cubicBezTo>
                    <a:lnTo>
                      <a:pt x="19244" y="30183"/>
                    </a:lnTo>
                    <a:cubicBezTo>
                      <a:pt x="19259" y="30214"/>
                      <a:pt x="19259" y="30244"/>
                      <a:pt x="19274" y="30275"/>
                    </a:cubicBezTo>
                    <a:cubicBezTo>
                      <a:pt x="19305" y="30351"/>
                      <a:pt x="19320" y="30412"/>
                      <a:pt x="19350" y="30488"/>
                    </a:cubicBezTo>
                    <a:cubicBezTo>
                      <a:pt x="19350" y="30488"/>
                      <a:pt x="19335" y="30473"/>
                      <a:pt x="19335" y="30473"/>
                    </a:cubicBezTo>
                    <a:cubicBezTo>
                      <a:pt x="19305" y="30442"/>
                      <a:pt x="19289" y="30427"/>
                      <a:pt x="19259" y="30397"/>
                    </a:cubicBezTo>
                    <a:cubicBezTo>
                      <a:pt x="19228" y="30366"/>
                      <a:pt x="19198" y="30336"/>
                      <a:pt x="19167" y="30305"/>
                    </a:cubicBezTo>
                    <a:cubicBezTo>
                      <a:pt x="19137" y="30275"/>
                      <a:pt x="19106" y="30244"/>
                      <a:pt x="19076" y="30214"/>
                    </a:cubicBezTo>
                    <a:cubicBezTo>
                      <a:pt x="19061" y="30199"/>
                      <a:pt x="19030" y="30183"/>
                      <a:pt x="19015" y="30168"/>
                    </a:cubicBezTo>
                    <a:cubicBezTo>
                      <a:pt x="19015" y="30153"/>
                      <a:pt x="19000" y="30138"/>
                      <a:pt x="18985" y="30122"/>
                    </a:cubicBezTo>
                    <a:cubicBezTo>
                      <a:pt x="18969" y="30107"/>
                      <a:pt x="18954" y="30092"/>
                      <a:pt x="18939" y="30077"/>
                    </a:cubicBezTo>
                    <a:cubicBezTo>
                      <a:pt x="18908" y="30061"/>
                      <a:pt x="18893" y="30046"/>
                      <a:pt x="18878" y="30031"/>
                    </a:cubicBezTo>
                    <a:cubicBezTo>
                      <a:pt x="18863" y="30016"/>
                      <a:pt x="18832" y="30001"/>
                      <a:pt x="18817" y="29985"/>
                    </a:cubicBezTo>
                    <a:cubicBezTo>
                      <a:pt x="18802" y="29970"/>
                      <a:pt x="18786" y="29955"/>
                      <a:pt x="18771" y="29940"/>
                    </a:cubicBezTo>
                    <a:cubicBezTo>
                      <a:pt x="18741" y="29924"/>
                      <a:pt x="18710" y="29894"/>
                      <a:pt x="18680" y="29863"/>
                    </a:cubicBezTo>
                    <a:lnTo>
                      <a:pt x="18649" y="29863"/>
                    </a:lnTo>
                    <a:cubicBezTo>
                      <a:pt x="18649" y="29848"/>
                      <a:pt x="18649" y="29848"/>
                      <a:pt x="18649" y="29848"/>
                    </a:cubicBezTo>
                    <a:cubicBezTo>
                      <a:pt x="18619" y="29818"/>
                      <a:pt x="18604" y="29787"/>
                      <a:pt x="18573" y="29757"/>
                    </a:cubicBezTo>
                    <a:cubicBezTo>
                      <a:pt x="18619" y="29696"/>
                      <a:pt x="18649" y="29620"/>
                      <a:pt x="18649" y="29559"/>
                    </a:cubicBezTo>
                    <a:cubicBezTo>
                      <a:pt x="18665" y="29361"/>
                      <a:pt x="18512" y="29208"/>
                      <a:pt x="18329" y="29193"/>
                    </a:cubicBezTo>
                    <a:cubicBezTo>
                      <a:pt x="18147" y="29193"/>
                      <a:pt x="17979" y="29345"/>
                      <a:pt x="17979" y="29528"/>
                    </a:cubicBezTo>
                    <a:cubicBezTo>
                      <a:pt x="17964" y="29711"/>
                      <a:pt x="18116" y="29863"/>
                      <a:pt x="18299" y="29879"/>
                    </a:cubicBezTo>
                    <a:cubicBezTo>
                      <a:pt x="18390" y="29879"/>
                      <a:pt x="18467" y="29848"/>
                      <a:pt x="18527" y="29802"/>
                    </a:cubicBezTo>
                    <a:cubicBezTo>
                      <a:pt x="18543" y="29848"/>
                      <a:pt x="18573" y="29879"/>
                      <a:pt x="18604" y="29909"/>
                    </a:cubicBezTo>
                    <a:cubicBezTo>
                      <a:pt x="18634" y="29955"/>
                      <a:pt x="18649" y="29985"/>
                      <a:pt x="18680" y="30001"/>
                    </a:cubicBezTo>
                    <a:cubicBezTo>
                      <a:pt x="18710" y="30031"/>
                      <a:pt x="18756" y="30061"/>
                      <a:pt x="18786" y="30092"/>
                    </a:cubicBezTo>
                    <a:cubicBezTo>
                      <a:pt x="18847" y="30153"/>
                      <a:pt x="18924" y="30214"/>
                      <a:pt x="18985" y="30275"/>
                    </a:cubicBezTo>
                    <a:cubicBezTo>
                      <a:pt x="19061" y="30336"/>
                      <a:pt x="19122" y="30397"/>
                      <a:pt x="19198" y="30458"/>
                    </a:cubicBezTo>
                    <a:cubicBezTo>
                      <a:pt x="19213" y="30473"/>
                      <a:pt x="19228" y="30488"/>
                      <a:pt x="19259" y="30519"/>
                    </a:cubicBezTo>
                    <a:lnTo>
                      <a:pt x="19244" y="30519"/>
                    </a:lnTo>
                    <a:cubicBezTo>
                      <a:pt x="19228" y="30534"/>
                      <a:pt x="19244" y="30549"/>
                      <a:pt x="19244" y="30549"/>
                    </a:cubicBezTo>
                    <a:cubicBezTo>
                      <a:pt x="19259" y="30564"/>
                      <a:pt x="19274" y="30564"/>
                      <a:pt x="19289" y="30564"/>
                    </a:cubicBezTo>
                    <a:cubicBezTo>
                      <a:pt x="19305" y="30564"/>
                      <a:pt x="19320" y="30579"/>
                      <a:pt x="19320" y="30579"/>
                    </a:cubicBezTo>
                    <a:lnTo>
                      <a:pt x="19335" y="30579"/>
                    </a:lnTo>
                    <a:cubicBezTo>
                      <a:pt x="19350" y="30579"/>
                      <a:pt x="19350" y="30549"/>
                      <a:pt x="19350" y="30549"/>
                    </a:cubicBezTo>
                    <a:cubicBezTo>
                      <a:pt x="19350" y="30549"/>
                      <a:pt x="19365" y="30564"/>
                      <a:pt x="19381" y="30579"/>
                    </a:cubicBezTo>
                    <a:cubicBezTo>
                      <a:pt x="19365" y="30579"/>
                      <a:pt x="19365" y="30579"/>
                      <a:pt x="19365" y="30595"/>
                    </a:cubicBezTo>
                    <a:cubicBezTo>
                      <a:pt x="19365" y="30610"/>
                      <a:pt x="19365" y="30610"/>
                      <a:pt x="19381" y="30610"/>
                    </a:cubicBezTo>
                    <a:lnTo>
                      <a:pt x="19396" y="30610"/>
                    </a:lnTo>
                    <a:cubicBezTo>
                      <a:pt x="19411" y="30686"/>
                      <a:pt x="19442" y="30747"/>
                      <a:pt x="19457" y="30808"/>
                    </a:cubicBezTo>
                    <a:cubicBezTo>
                      <a:pt x="19533" y="31037"/>
                      <a:pt x="19609" y="31265"/>
                      <a:pt x="19670" y="31494"/>
                    </a:cubicBezTo>
                    <a:cubicBezTo>
                      <a:pt x="19685" y="31524"/>
                      <a:pt x="19685" y="31555"/>
                      <a:pt x="19701" y="31585"/>
                    </a:cubicBezTo>
                    <a:cubicBezTo>
                      <a:pt x="19701" y="31616"/>
                      <a:pt x="19701" y="31646"/>
                      <a:pt x="19701" y="31676"/>
                    </a:cubicBezTo>
                    <a:cubicBezTo>
                      <a:pt x="19685" y="31737"/>
                      <a:pt x="19685" y="31798"/>
                      <a:pt x="19685" y="31859"/>
                    </a:cubicBezTo>
                    <a:cubicBezTo>
                      <a:pt x="19670" y="31905"/>
                      <a:pt x="19670" y="31966"/>
                      <a:pt x="19670" y="32012"/>
                    </a:cubicBezTo>
                    <a:cubicBezTo>
                      <a:pt x="19655" y="32057"/>
                      <a:pt x="19655" y="32118"/>
                      <a:pt x="19655" y="32164"/>
                    </a:cubicBezTo>
                    <a:cubicBezTo>
                      <a:pt x="19640" y="32271"/>
                      <a:pt x="19640" y="32362"/>
                      <a:pt x="19624" y="32469"/>
                    </a:cubicBezTo>
                    <a:cubicBezTo>
                      <a:pt x="19609" y="32545"/>
                      <a:pt x="19609" y="32636"/>
                      <a:pt x="19594" y="32728"/>
                    </a:cubicBezTo>
                    <a:cubicBezTo>
                      <a:pt x="19579" y="32804"/>
                      <a:pt x="19579" y="32865"/>
                      <a:pt x="19564" y="32941"/>
                    </a:cubicBezTo>
                    <a:lnTo>
                      <a:pt x="19533" y="33124"/>
                    </a:lnTo>
                    <a:cubicBezTo>
                      <a:pt x="19518" y="33200"/>
                      <a:pt x="19518" y="33276"/>
                      <a:pt x="19503" y="33368"/>
                    </a:cubicBezTo>
                    <a:cubicBezTo>
                      <a:pt x="19487" y="33459"/>
                      <a:pt x="19487" y="33566"/>
                      <a:pt x="19472" y="33672"/>
                    </a:cubicBezTo>
                    <a:cubicBezTo>
                      <a:pt x="19472" y="33718"/>
                      <a:pt x="19472" y="33764"/>
                      <a:pt x="19457" y="33809"/>
                    </a:cubicBezTo>
                    <a:cubicBezTo>
                      <a:pt x="19442" y="34008"/>
                      <a:pt x="19411" y="34206"/>
                      <a:pt x="19396" y="34388"/>
                    </a:cubicBezTo>
                    <a:cubicBezTo>
                      <a:pt x="19335" y="34952"/>
                      <a:pt x="19259" y="35516"/>
                      <a:pt x="19198" y="36080"/>
                    </a:cubicBezTo>
                    <a:cubicBezTo>
                      <a:pt x="19183" y="36064"/>
                      <a:pt x="19183" y="36049"/>
                      <a:pt x="19183" y="36034"/>
                    </a:cubicBezTo>
                    <a:cubicBezTo>
                      <a:pt x="19137" y="35821"/>
                      <a:pt x="19106" y="35623"/>
                      <a:pt x="19076" y="35409"/>
                    </a:cubicBezTo>
                    <a:cubicBezTo>
                      <a:pt x="19030" y="35059"/>
                      <a:pt x="18969" y="34708"/>
                      <a:pt x="18908" y="34358"/>
                    </a:cubicBezTo>
                    <a:cubicBezTo>
                      <a:pt x="18908" y="34236"/>
                      <a:pt x="18908" y="34099"/>
                      <a:pt x="18924" y="33962"/>
                    </a:cubicBezTo>
                    <a:cubicBezTo>
                      <a:pt x="18924" y="33947"/>
                      <a:pt x="18939" y="33931"/>
                      <a:pt x="18939" y="33901"/>
                    </a:cubicBezTo>
                    <a:cubicBezTo>
                      <a:pt x="18954" y="33764"/>
                      <a:pt x="18969" y="33627"/>
                      <a:pt x="19000" y="33490"/>
                    </a:cubicBezTo>
                    <a:cubicBezTo>
                      <a:pt x="19000" y="33413"/>
                      <a:pt x="19015" y="33352"/>
                      <a:pt x="19030" y="33276"/>
                    </a:cubicBezTo>
                    <a:cubicBezTo>
                      <a:pt x="19045" y="33246"/>
                      <a:pt x="19045" y="33215"/>
                      <a:pt x="19061" y="33170"/>
                    </a:cubicBezTo>
                    <a:cubicBezTo>
                      <a:pt x="19061" y="33139"/>
                      <a:pt x="19076" y="33093"/>
                      <a:pt x="19076" y="33063"/>
                    </a:cubicBezTo>
                    <a:cubicBezTo>
                      <a:pt x="19076" y="33063"/>
                      <a:pt x="19076" y="33048"/>
                      <a:pt x="19091" y="33048"/>
                    </a:cubicBezTo>
                    <a:cubicBezTo>
                      <a:pt x="19213" y="33048"/>
                      <a:pt x="19320" y="32941"/>
                      <a:pt x="19320" y="32819"/>
                    </a:cubicBezTo>
                    <a:cubicBezTo>
                      <a:pt x="19320" y="32667"/>
                      <a:pt x="19213" y="32560"/>
                      <a:pt x="19076" y="32545"/>
                    </a:cubicBezTo>
                    <a:cubicBezTo>
                      <a:pt x="18939" y="32545"/>
                      <a:pt x="18817" y="32652"/>
                      <a:pt x="18817" y="32789"/>
                    </a:cubicBezTo>
                    <a:cubicBezTo>
                      <a:pt x="18817" y="32789"/>
                      <a:pt x="18817" y="32789"/>
                      <a:pt x="18817" y="32790"/>
                    </a:cubicBezTo>
                    <a:lnTo>
                      <a:pt x="18817" y="32790"/>
                    </a:lnTo>
                    <a:cubicBezTo>
                      <a:pt x="18816" y="32678"/>
                      <a:pt x="18814" y="32566"/>
                      <a:pt x="18802" y="32454"/>
                    </a:cubicBezTo>
                    <a:cubicBezTo>
                      <a:pt x="18802" y="32423"/>
                      <a:pt x="18802" y="32408"/>
                      <a:pt x="18817" y="32393"/>
                    </a:cubicBezTo>
                    <a:cubicBezTo>
                      <a:pt x="18817" y="32377"/>
                      <a:pt x="18817" y="32347"/>
                      <a:pt x="18817" y="32332"/>
                    </a:cubicBezTo>
                    <a:cubicBezTo>
                      <a:pt x="18802" y="32332"/>
                      <a:pt x="18802" y="32332"/>
                      <a:pt x="18802" y="32316"/>
                    </a:cubicBezTo>
                    <a:cubicBezTo>
                      <a:pt x="18796" y="32305"/>
                      <a:pt x="18783" y="32300"/>
                      <a:pt x="18769" y="32300"/>
                    </a:cubicBezTo>
                    <a:cubicBezTo>
                      <a:pt x="18747" y="32300"/>
                      <a:pt x="18720" y="32313"/>
                      <a:pt x="18710" y="32332"/>
                    </a:cubicBezTo>
                    <a:cubicBezTo>
                      <a:pt x="18695" y="32408"/>
                      <a:pt x="18695" y="32469"/>
                      <a:pt x="18695" y="32545"/>
                    </a:cubicBezTo>
                    <a:lnTo>
                      <a:pt x="18680" y="32682"/>
                    </a:lnTo>
                    <a:cubicBezTo>
                      <a:pt x="18665" y="32789"/>
                      <a:pt x="18665" y="32895"/>
                      <a:pt x="18649" y="33002"/>
                    </a:cubicBezTo>
                    <a:cubicBezTo>
                      <a:pt x="18649" y="33017"/>
                      <a:pt x="18649" y="33017"/>
                      <a:pt x="18649" y="33017"/>
                    </a:cubicBezTo>
                    <a:cubicBezTo>
                      <a:pt x="18649" y="32834"/>
                      <a:pt x="18634" y="32667"/>
                      <a:pt x="18634" y="32484"/>
                    </a:cubicBezTo>
                    <a:cubicBezTo>
                      <a:pt x="18619" y="32316"/>
                      <a:pt x="18604" y="32149"/>
                      <a:pt x="18604" y="31981"/>
                    </a:cubicBezTo>
                    <a:cubicBezTo>
                      <a:pt x="18588" y="31859"/>
                      <a:pt x="18588" y="31737"/>
                      <a:pt x="18573" y="31631"/>
                    </a:cubicBezTo>
                    <a:lnTo>
                      <a:pt x="18573" y="31555"/>
                    </a:lnTo>
                    <a:cubicBezTo>
                      <a:pt x="18649" y="31539"/>
                      <a:pt x="18710" y="31478"/>
                      <a:pt x="18726" y="31402"/>
                    </a:cubicBezTo>
                    <a:cubicBezTo>
                      <a:pt x="18726" y="31296"/>
                      <a:pt x="18649" y="31219"/>
                      <a:pt x="18558" y="31219"/>
                    </a:cubicBezTo>
                    <a:cubicBezTo>
                      <a:pt x="18467" y="31219"/>
                      <a:pt x="18375" y="31296"/>
                      <a:pt x="18375" y="31387"/>
                    </a:cubicBezTo>
                    <a:cubicBezTo>
                      <a:pt x="18375" y="31478"/>
                      <a:pt x="18436" y="31539"/>
                      <a:pt x="18527" y="31555"/>
                    </a:cubicBezTo>
                    <a:cubicBezTo>
                      <a:pt x="18527" y="31585"/>
                      <a:pt x="18527" y="31616"/>
                      <a:pt x="18527" y="31631"/>
                    </a:cubicBezTo>
                    <a:cubicBezTo>
                      <a:pt x="18512" y="31737"/>
                      <a:pt x="18512" y="31829"/>
                      <a:pt x="18512" y="31935"/>
                    </a:cubicBezTo>
                    <a:cubicBezTo>
                      <a:pt x="18497" y="32103"/>
                      <a:pt x="18497" y="32271"/>
                      <a:pt x="18497" y="32438"/>
                    </a:cubicBezTo>
                    <a:cubicBezTo>
                      <a:pt x="18482" y="32408"/>
                      <a:pt x="18467" y="32377"/>
                      <a:pt x="18467" y="32347"/>
                    </a:cubicBezTo>
                    <a:cubicBezTo>
                      <a:pt x="18451" y="32332"/>
                      <a:pt x="18451" y="32316"/>
                      <a:pt x="18451" y="32301"/>
                    </a:cubicBezTo>
                    <a:cubicBezTo>
                      <a:pt x="18436" y="32271"/>
                      <a:pt x="18421" y="32255"/>
                      <a:pt x="18421" y="32225"/>
                    </a:cubicBezTo>
                    <a:cubicBezTo>
                      <a:pt x="18390" y="32179"/>
                      <a:pt x="18375" y="32134"/>
                      <a:pt x="18360" y="32103"/>
                    </a:cubicBezTo>
                    <a:cubicBezTo>
                      <a:pt x="18360" y="32088"/>
                      <a:pt x="18345" y="32057"/>
                      <a:pt x="18345" y="32042"/>
                    </a:cubicBezTo>
                    <a:cubicBezTo>
                      <a:pt x="18329" y="32027"/>
                      <a:pt x="18329" y="31996"/>
                      <a:pt x="18314" y="31966"/>
                    </a:cubicBezTo>
                    <a:cubicBezTo>
                      <a:pt x="18314" y="31951"/>
                      <a:pt x="18314" y="31951"/>
                      <a:pt x="18299" y="31935"/>
                    </a:cubicBezTo>
                    <a:cubicBezTo>
                      <a:pt x="18299" y="31905"/>
                      <a:pt x="18284" y="31890"/>
                      <a:pt x="18284" y="31859"/>
                    </a:cubicBezTo>
                    <a:lnTo>
                      <a:pt x="18284" y="31875"/>
                    </a:lnTo>
                    <a:cubicBezTo>
                      <a:pt x="18268" y="31859"/>
                      <a:pt x="18268" y="31829"/>
                      <a:pt x="18253" y="31829"/>
                    </a:cubicBezTo>
                    <a:cubicBezTo>
                      <a:pt x="18253" y="31814"/>
                      <a:pt x="18238" y="31814"/>
                      <a:pt x="18238" y="31814"/>
                    </a:cubicBezTo>
                    <a:cubicBezTo>
                      <a:pt x="18223" y="31829"/>
                      <a:pt x="18223" y="31829"/>
                      <a:pt x="18223" y="31844"/>
                    </a:cubicBezTo>
                    <a:cubicBezTo>
                      <a:pt x="18223" y="31844"/>
                      <a:pt x="18223" y="31859"/>
                      <a:pt x="18223" y="31859"/>
                    </a:cubicBezTo>
                    <a:cubicBezTo>
                      <a:pt x="18223" y="31859"/>
                      <a:pt x="18238" y="31859"/>
                      <a:pt x="18238" y="31875"/>
                    </a:cubicBezTo>
                    <a:lnTo>
                      <a:pt x="18238" y="31859"/>
                    </a:lnTo>
                    <a:cubicBezTo>
                      <a:pt x="18238" y="31905"/>
                      <a:pt x="18253" y="31935"/>
                      <a:pt x="18253" y="31966"/>
                    </a:cubicBezTo>
                    <a:cubicBezTo>
                      <a:pt x="18268" y="31981"/>
                      <a:pt x="18268" y="31996"/>
                      <a:pt x="18268" y="32012"/>
                    </a:cubicBezTo>
                    <a:cubicBezTo>
                      <a:pt x="18284" y="32027"/>
                      <a:pt x="18284" y="32057"/>
                      <a:pt x="18284" y="32073"/>
                    </a:cubicBezTo>
                    <a:cubicBezTo>
                      <a:pt x="18299" y="32073"/>
                      <a:pt x="18299" y="32088"/>
                      <a:pt x="18299" y="32103"/>
                    </a:cubicBezTo>
                    <a:cubicBezTo>
                      <a:pt x="18314" y="32118"/>
                      <a:pt x="18314" y="32134"/>
                      <a:pt x="18329" y="32164"/>
                    </a:cubicBezTo>
                    <a:lnTo>
                      <a:pt x="18345" y="32240"/>
                    </a:lnTo>
                    <a:cubicBezTo>
                      <a:pt x="18360" y="32255"/>
                      <a:pt x="18375" y="32286"/>
                      <a:pt x="18375" y="32301"/>
                    </a:cubicBezTo>
                    <a:cubicBezTo>
                      <a:pt x="18375" y="32316"/>
                      <a:pt x="18390" y="32316"/>
                      <a:pt x="18390" y="32332"/>
                    </a:cubicBezTo>
                    <a:cubicBezTo>
                      <a:pt x="18406" y="32362"/>
                      <a:pt x="18421" y="32408"/>
                      <a:pt x="18421" y="32438"/>
                    </a:cubicBezTo>
                    <a:cubicBezTo>
                      <a:pt x="18436" y="32454"/>
                      <a:pt x="18436" y="32469"/>
                      <a:pt x="18436" y="32484"/>
                    </a:cubicBezTo>
                    <a:cubicBezTo>
                      <a:pt x="18451" y="32484"/>
                      <a:pt x="18451" y="32499"/>
                      <a:pt x="18451" y="32514"/>
                    </a:cubicBezTo>
                    <a:cubicBezTo>
                      <a:pt x="18467" y="32545"/>
                      <a:pt x="18467" y="32575"/>
                      <a:pt x="18482" y="32621"/>
                    </a:cubicBezTo>
                    <a:cubicBezTo>
                      <a:pt x="18482" y="32621"/>
                      <a:pt x="18482" y="32621"/>
                      <a:pt x="18482" y="32636"/>
                    </a:cubicBezTo>
                    <a:cubicBezTo>
                      <a:pt x="18482" y="32911"/>
                      <a:pt x="18482" y="33200"/>
                      <a:pt x="18482" y="33474"/>
                    </a:cubicBezTo>
                    <a:cubicBezTo>
                      <a:pt x="18451" y="33413"/>
                      <a:pt x="18421" y="33352"/>
                      <a:pt x="18390" y="33291"/>
                    </a:cubicBezTo>
                    <a:cubicBezTo>
                      <a:pt x="18345" y="33185"/>
                      <a:pt x="18284" y="33078"/>
                      <a:pt x="18238" y="32972"/>
                    </a:cubicBezTo>
                    <a:lnTo>
                      <a:pt x="18131" y="32697"/>
                    </a:lnTo>
                    <a:cubicBezTo>
                      <a:pt x="18101" y="32606"/>
                      <a:pt x="18055" y="32514"/>
                      <a:pt x="18025" y="32423"/>
                    </a:cubicBezTo>
                    <a:lnTo>
                      <a:pt x="18025" y="32393"/>
                    </a:lnTo>
                    <a:cubicBezTo>
                      <a:pt x="18025" y="32362"/>
                      <a:pt x="18025" y="32332"/>
                      <a:pt x="18025" y="32301"/>
                    </a:cubicBezTo>
                    <a:cubicBezTo>
                      <a:pt x="18025" y="32286"/>
                      <a:pt x="18025" y="32271"/>
                      <a:pt x="18025" y="32255"/>
                    </a:cubicBezTo>
                    <a:cubicBezTo>
                      <a:pt x="18009" y="32164"/>
                      <a:pt x="18009" y="32073"/>
                      <a:pt x="17994" y="31966"/>
                    </a:cubicBezTo>
                    <a:cubicBezTo>
                      <a:pt x="17994" y="31935"/>
                      <a:pt x="17994" y="31890"/>
                      <a:pt x="17994" y="31844"/>
                    </a:cubicBezTo>
                    <a:cubicBezTo>
                      <a:pt x="17994" y="31798"/>
                      <a:pt x="17994" y="31737"/>
                      <a:pt x="17979" y="31692"/>
                    </a:cubicBezTo>
                    <a:cubicBezTo>
                      <a:pt x="17979" y="31600"/>
                      <a:pt x="17979" y="31524"/>
                      <a:pt x="17979" y="31448"/>
                    </a:cubicBezTo>
                    <a:cubicBezTo>
                      <a:pt x="17979" y="31433"/>
                      <a:pt x="17979" y="31433"/>
                      <a:pt x="17964" y="31417"/>
                    </a:cubicBezTo>
                    <a:lnTo>
                      <a:pt x="17933" y="31417"/>
                    </a:lnTo>
                    <a:cubicBezTo>
                      <a:pt x="17933" y="31433"/>
                      <a:pt x="17918" y="31433"/>
                      <a:pt x="17918" y="31433"/>
                    </a:cubicBezTo>
                    <a:cubicBezTo>
                      <a:pt x="17903" y="31448"/>
                      <a:pt x="17903" y="31478"/>
                      <a:pt x="17933" y="31494"/>
                    </a:cubicBezTo>
                    <a:lnTo>
                      <a:pt x="17933" y="31524"/>
                    </a:lnTo>
                    <a:cubicBezTo>
                      <a:pt x="17933" y="31555"/>
                      <a:pt x="17918" y="31585"/>
                      <a:pt x="17918" y="31600"/>
                    </a:cubicBezTo>
                    <a:cubicBezTo>
                      <a:pt x="17918" y="31631"/>
                      <a:pt x="17918" y="31661"/>
                      <a:pt x="17918" y="31692"/>
                    </a:cubicBezTo>
                    <a:lnTo>
                      <a:pt x="17918" y="31844"/>
                    </a:lnTo>
                    <a:cubicBezTo>
                      <a:pt x="17918" y="31875"/>
                      <a:pt x="17918" y="31905"/>
                      <a:pt x="17918" y="31935"/>
                    </a:cubicBezTo>
                    <a:cubicBezTo>
                      <a:pt x="17933" y="31981"/>
                      <a:pt x="17933" y="32027"/>
                      <a:pt x="17933" y="32057"/>
                    </a:cubicBezTo>
                    <a:cubicBezTo>
                      <a:pt x="17933" y="32073"/>
                      <a:pt x="17933" y="32088"/>
                      <a:pt x="17933" y="32103"/>
                    </a:cubicBezTo>
                    <a:lnTo>
                      <a:pt x="17933" y="32194"/>
                    </a:lnTo>
                    <a:cubicBezTo>
                      <a:pt x="17933" y="32210"/>
                      <a:pt x="17933" y="32225"/>
                      <a:pt x="17933" y="32240"/>
                    </a:cubicBezTo>
                    <a:cubicBezTo>
                      <a:pt x="17918" y="32194"/>
                      <a:pt x="17903" y="32164"/>
                      <a:pt x="17888" y="32118"/>
                    </a:cubicBezTo>
                    <a:cubicBezTo>
                      <a:pt x="17842" y="32027"/>
                      <a:pt x="17811" y="31935"/>
                      <a:pt x="17766" y="31844"/>
                    </a:cubicBezTo>
                    <a:cubicBezTo>
                      <a:pt x="17720" y="31768"/>
                      <a:pt x="17689" y="31692"/>
                      <a:pt x="17659" y="31616"/>
                    </a:cubicBezTo>
                    <a:cubicBezTo>
                      <a:pt x="17629" y="31555"/>
                      <a:pt x="17613" y="31509"/>
                      <a:pt x="17598" y="31463"/>
                    </a:cubicBezTo>
                    <a:cubicBezTo>
                      <a:pt x="17568" y="31402"/>
                      <a:pt x="17552" y="31357"/>
                      <a:pt x="17537" y="31296"/>
                    </a:cubicBezTo>
                    <a:cubicBezTo>
                      <a:pt x="17522" y="31235"/>
                      <a:pt x="17507" y="31158"/>
                      <a:pt x="17491" y="31082"/>
                    </a:cubicBezTo>
                    <a:cubicBezTo>
                      <a:pt x="17583" y="31037"/>
                      <a:pt x="17644" y="30945"/>
                      <a:pt x="17644" y="30854"/>
                    </a:cubicBezTo>
                    <a:cubicBezTo>
                      <a:pt x="17644" y="30686"/>
                      <a:pt x="17522" y="30549"/>
                      <a:pt x="17354" y="30549"/>
                    </a:cubicBezTo>
                    <a:cubicBezTo>
                      <a:pt x="17347" y="30548"/>
                      <a:pt x="17339" y="30548"/>
                      <a:pt x="17331" y="30548"/>
                    </a:cubicBezTo>
                    <a:cubicBezTo>
                      <a:pt x="17188" y="30548"/>
                      <a:pt x="17064" y="30679"/>
                      <a:pt x="17050" y="30823"/>
                    </a:cubicBezTo>
                    <a:cubicBezTo>
                      <a:pt x="17050" y="30976"/>
                      <a:pt x="17171" y="31113"/>
                      <a:pt x="17339" y="31128"/>
                    </a:cubicBezTo>
                    <a:cubicBezTo>
                      <a:pt x="17354" y="31143"/>
                      <a:pt x="17354" y="31174"/>
                      <a:pt x="17354" y="31189"/>
                    </a:cubicBezTo>
                    <a:cubicBezTo>
                      <a:pt x="17370" y="31250"/>
                      <a:pt x="17385" y="31296"/>
                      <a:pt x="17385" y="31341"/>
                    </a:cubicBezTo>
                    <a:cubicBezTo>
                      <a:pt x="17400" y="31387"/>
                      <a:pt x="17415" y="31433"/>
                      <a:pt x="17430" y="31494"/>
                    </a:cubicBezTo>
                    <a:cubicBezTo>
                      <a:pt x="17446" y="31539"/>
                      <a:pt x="17461" y="31585"/>
                      <a:pt x="17491" y="31646"/>
                    </a:cubicBezTo>
                    <a:cubicBezTo>
                      <a:pt x="17520" y="31717"/>
                      <a:pt x="17548" y="31788"/>
                      <a:pt x="17577" y="31872"/>
                    </a:cubicBezTo>
                    <a:lnTo>
                      <a:pt x="17577" y="31872"/>
                    </a:lnTo>
                    <a:cubicBezTo>
                      <a:pt x="17571" y="31863"/>
                      <a:pt x="17562" y="31853"/>
                      <a:pt x="17552" y="31844"/>
                    </a:cubicBezTo>
                    <a:cubicBezTo>
                      <a:pt x="17537" y="31829"/>
                      <a:pt x="17522" y="31798"/>
                      <a:pt x="17491" y="31783"/>
                    </a:cubicBezTo>
                    <a:cubicBezTo>
                      <a:pt x="17476" y="31768"/>
                      <a:pt x="17461" y="31753"/>
                      <a:pt x="17446" y="31722"/>
                    </a:cubicBezTo>
                    <a:cubicBezTo>
                      <a:pt x="17446" y="31722"/>
                      <a:pt x="17430" y="31707"/>
                      <a:pt x="17415" y="31692"/>
                    </a:cubicBezTo>
                    <a:cubicBezTo>
                      <a:pt x="17385" y="31661"/>
                      <a:pt x="17339" y="31616"/>
                      <a:pt x="17309" y="31585"/>
                    </a:cubicBezTo>
                    <a:cubicBezTo>
                      <a:pt x="17278" y="31555"/>
                      <a:pt x="17232" y="31524"/>
                      <a:pt x="17202" y="31494"/>
                    </a:cubicBezTo>
                    <a:cubicBezTo>
                      <a:pt x="17187" y="31478"/>
                      <a:pt x="17187" y="31463"/>
                      <a:pt x="17171" y="31448"/>
                    </a:cubicBezTo>
                    <a:lnTo>
                      <a:pt x="17095" y="31387"/>
                    </a:lnTo>
                    <a:cubicBezTo>
                      <a:pt x="17080" y="31372"/>
                      <a:pt x="17050" y="31341"/>
                      <a:pt x="17019" y="31326"/>
                    </a:cubicBezTo>
                    <a:cubicBezTo>
                      <a:pt x="17009" y="31316"/>
                      <a:pt x="16984" y="31298"/>
                      <a:pt x="16959" y="31298"/>
                    </a:cubicBezTo>
                    <a:cubicBezTo>
                      <a:pt x="16948" y="31298"/>
                      <a:pt x="16937" y="31301"/>
                      <a:pt x="16928" y="31311"/>
                    </a:cubicBezTo>
                    <a:cubicBezTo>
                      <a:pt x="16912" y="31326"/>
                      <a:pt x="16928" y="31357"/>
                      <a:pt x="16943" y="31357"/>
                    </a:cubicBezTo>
                    <a:lnTo>
                      <a:pt x="16973" y="31357"/>
                    </a:lnTo>
                    <a:lnTo>
                      <a:pt x="16989" y="31372"/>
                    </a:lnTo>
                    <a:cubicBezTo>
                      <a:pt x="17019" y="31402"/>
                      <a:pt x="17065" y="31433"/>
                      <a:pt x="17095" y="31463"/>
                    </a:cubicBezTo>
                    <a:cubicBezTo>
                      <a:pt x="17141" y="31509"/>
                      <a:pt x="17187" y="31555"/>
                      <a:pt x="17232" y="31600"/>
                    </a:cubicBezTo>
                    <a:cubicBezTo>
                      <a:pt x="17263" y="31631"/>
                      <a:pt x="17293" y="31676"/>
                      <a:pt x="17324" y="31707"/>
                    </a:cubicBezTo>
                    <a:cubicBezTo>
                      <a:pt x="17354" y="31737"/>
                      <a:pt x="17385" y="31768"/>
                      <a:pt x="17415" y="31814"/>
                    </a:cubicBezTo>
                    <a:cubicBezTo>
                      <a:pt x="17461" y="31859"/>
                      <a:pt x="17491" y="31905"/>
                      <a:pt x="17537" y="31951"/>
                    </a:cubicBezTo>
                    <a:cubicBezTo>
                      <a:pt x="17598" y="32027"/>
                      <a:pt x="17644" y="32103"/>
                      <a:pt x="17689" y="32164"/>
                    </a:cubicBezTo>
                    <a:cubicBezTo>
                      <a:pt x="17705" y="32194"/>
                      <a:pt x="17720" y="32225"/>
                      <a:pt x="17735" y="32255"/>
                    </a:cubicBezTo>
                    <a:cubicBezTo>
                      <a:pt x="17750" y="32271"/>
                      <a:pt x="17750" y="32301"/>
                      <a:pt x="17766" y="32332"/>
                    </a:cubicBezTo>
                    <a:cubicBezTo>
                      <a:pt x="17811" y="32423"/>
                      <a:pt x="17842" y="32499"/>
                      <a:pt x="17888" y="32591"/>
                    </a:cubicBezTo>
                    <a:cubicBezTo>
                      <a:pt x="17903" y="32652"/>
                      <a:pt x="17933" y="32697"/>
                      <a:pt x="17949" y="32758"/>
                    </a:cubicBezTo>
                    <a:cubicBezTo>
                      <a:pt x="17949" y="32773"/>
                      <a:pt x="17949" y="32789"/>
                      <a:pt x="17949" y="32804"/>
                    </a:cubicBezTo>
                    <a:cubicBezTo>
                      <a:pt x="17949" y="32819"/>
                      <a:pt x="17949" y="32834"/>
                      <a:pt x="17964" y="32834"/>
                    </a:cubicBezTo>
                    <a:cubicBezTo>
                      <a:pt x="17964" y="32834"/>
                      <a:pt x="17964" y="32834"/>
                      <a:pt x="17979" y="32819"/>
                    </a:cubicBezTo>
                    <a:cubicBezTo>
                      <a:pt x="17994" y="32895"/>
                      <a:pt x="18025" y="32972"/>
                      <a:pt x="18055" y="33032"/>
                    </a:cubicBezTo>
                    <a:cubicBezTo>
                      <a:pt x="18086" y="33139"/>
                      <a:pt x="18131" y="33231"/>
                      <a:pt x="18177" y="33322"/>
                    </a:cubicBezTo>
                    <a:cubicBezTo>
                      <a:pt x="18208" y="33413"/>
                      <a:pt x="18253" y="33505"/>
                      <a:pt x="18299" y="33596"/>
                    </a:cubicBezTo>
                    <a:lnTo>
                      <a:pt x="18345" y="33718"/>
                    </a:lnTo>
                    <a:cubicBezTo>
                      <a:pt x="18360" y="33764"/>
                      <a:pt x="18375" y="33809"/>
                      <a:pt x="18390" y="33855"/>
                    </a:cubicBezTo>
                    <a:cubicBezTo>
                      <a:pt x="18421" y="33916"/>
                      <a:pt x="18436" y="33992"/>
                      <a:pt x="18467" y="34069"/>
                    </a:cubicBezTo>
                    <a:cubicBezTo>
                      <a:pt x="18436" y="34038"/>
                      <a:pt x="18421" y="34008"/>
                      <a:pt x="18406" y="33977"/>
                    </a:cubicBezTo>
                    <a:lnTo>
                      <a:pt x="18390" y="33977"/>
                    </a:lnTo>
                    <a:cubicBezTo>
                      <a:pt x="18375" y="33931"/>
                      <a:pt x="18360" y="33901"/>
                      <a:pt x="18329" y="33855"/>
                    </a:cubicBezTo>
                    <a:cubicBezTo>
                      <a:pt x="18314" y="33809"/>
                      <a:pt x="18284" y="33779"/>
                      <a:pt x="18253" y="33733"/>
                    </a:cubicBezTo>
                    <a:cubicBezTo>
                      <a:pt x="18253" y="33718"/>
                      <a:pt x="18238" y="33703"/>
                      <a:pt x="18223" y="33688"/>
                    </a:cubicBezTo>
                    <a:cubicBezTo>
                      <a:pt x="18223" y="33672"/>
                      <a:pt x="18208" y="33657"/>
                      <a:pt x="18192" y="33627"/>
                    </a:cubicBezTo>
                    <a:cubicBezTo>
                      <a:pt x="18162" y="33596"/>
                      <a:pt x="18131" y="33566"/>
                      <a:pt x="18101" y="33520"/>
                    </a:cubicBezTo>
                    <a:cubicBezTo>
                      <a:pt x="18040" y="33444"/>
                      <a:pt x="17979" y="33383"/>
                      <a:pt x="17918" y="33307"/>
                    </a:cubicBezTo>
                    <a:cubicBezTo>
                      <a:pt x="17872" y="33231"/>
                      <a:pt x="17811" y="33170"/>
                      <a:pt x="17750" y="33109"/>
                    </a:cubicBezTo>
                    <a:cubicBezTo>
                      <a:pt x="17659" y="33002"/>
                      <a:pt x="17583" y="32911"/>
                      <a:pt x="17491" y="32804"/>
                    </a:cubicBezTo>
                    <a:cubicBezTo>
                      <a:pt x="17446" y="32743"/>
                      <a:pt x="17400" y="32697"/>
                      <a:pt x="17354" y="32652"/>
                    </a:cubicBezTo>
                    <a:cubicBezTo>
                      <a:pt x="17400" y="32621"/>
                      <a:pt x="17430" y="32560"/>
                      <a:pt x="17430" y="32514"/>
                    </a:cubicBezTo>
                    <a:cubicBezTo>
                      <a:pt x="17430" y="32408"/>
                      <a:pt x="17339" y="32316"/>
                      <a:pt x="17232" y="32316"/>
                    </a:cubicBezTo>
                    <a:cubicBezTo>
                      <a:pt x="17226" y="32315"/>
                      <a:pt x="17219" y="32315"/>
                      <a:pt x="17212" y="32315"/>
                    </a:cubicBezTo>
                    <a:cubicBezTo>
                      <a:pt x="17126" y="32315"/>
                      <a:pt x="17034" y="32400"/>
                      <a:pt x="17034" y="32499"/>
                    </a:cubicBezTo>
                    <a:cubicBezTo>
                      <a:pt x="17034" y="32606"/>
                      <a:pt x="17111" y="32697"/>
                      <a:pt x="17217" y="32697"/>
                    </a:cubicBezTo>
                    <a:cubicBezTo>
                      <a:pt x="17263" y="32697"/>
                      <a:pt x="17293" y="32697"/>
                      <a:pt x="17309" y="32682"/>
                    </a:cubicBezTo>
                    <a:cubicBezTo>
                      <a:pt x="17339" y="32713"/>
                      <a:pt x="17385" y="32758"/>
                      <a:pt x="17400" y="32789"/>
                    </a:cubicBezTo>
                    <a:cubicBezTo>
                      <a:pt x="17430" y="32819"/>
                      <a:pt x="17461" y="32865"/>
                      <a:pt x="17491" y="32895"/>
                    </a:cubicBezTo>
                    <a:cubicBezTo>
                      <a:pt x="17552" y="32956"/>
                      <a:pt x="17598" y="33032"/>
                      <a:pt x="17659" y="33093"/>
                    </a:cubicBezTo>
                    <a:cubicBezTo>
                      <a:pt x="17766" y="33231"/>
                      <a:pt x="17888" y="33383"/>
                      <a:pt x="17994" y="33520"/>
                    </a:cubicBezTo>
                    <a:cubicBezTo>
                      <a:pt x="18009" y="33550"/>
                      <a:pt x="18040" y="33581"/>
                      <a:pt x="18055" y="33596"/>
                    </a:cubicBezTo>
                    <a:cubicBezTo>
                      <a:pt x="18086" y="33627"/>
                      <a:pt x="18101" y="33657"/>
                      <a:pt x="18116" y="33688"/>
                    </a:cubicBezTo>
                    <a:cubicBezTo>
                      <a:pt x="18131" y="33703"/>
                      <a:pt x="18131" y="33718"/>
                      <a:pt x="18147" y="33718"/>
                    </a:cubicBezTo>
                    <a:cubicBezTo>
                      <a:pt x="18147" y="33733"/>
                      <a:pt x="18162" y="33749"/>
                      <a:pt x="18177" y="33764"/>
                    </a:cubicBezTo>
                    <a:cubicBezTo>
                      <a:pt x="18177" y="33779"/>
                      <a:pt x="18192" y="33794"/>
                      <a:pt x="18192" y="33809"/>
                    </a:cubicBezTo>
                    <a:cubicBezTo>
                      <a:pt x="18208" y="33825"/>
                      <a:pt x="18223" y="33840"/>
                      <a:pt x="18223" y="33855"/>
                    </a:cubicBezTo>
                    <a:cubicBezTo>
                      <a:pt x="18253" y="33901"/>
                      <a:pt x="18284" y="33962"/>
                      <a:pt x="18314" y="34008"/>
                    </a:cubicBezTo>
                    <a:cubicBezTo>
                      <a:pt x="18345" y="34069"/>
                      <a:pt x="18375" y="34114"/>
                      <a:pt x="18390" y="34160"/>
                    </a:cubicBezTo>
                    <a:cubicBezTo>
                      <a:pt x="18406" y="34175"/>
                      <a:pt x="18406" y="34175"/>
                      <a:pt x="18421" y="34190"/>
                    </a:cubicBezTo>
                    <a:cubicBezTo>
                      <a:pt x="18421" y="34206"/>
                      <a:pt x="18436" y="34221"/>
                      <a:pt x="18436" y="34221"/>
                    </a:cubicBezTo>
                    <a:lnTo>
                      <a:pt x="18467" y="34267"/>
                    </a:lnTo>
                    <a:cubicBezTo>
                      <a:pt x="18467" y="34282"/>
                      <a:pt x="18467" y="34297"/>
                      <a:pt x="18467" y="34297"/>
                    </a:cubicBezTo>
                    <a:cubicBezTo>
                      <a:pt x="18467" y="34328"/>
                      <a:pt x="18482" y="34343"/>
                      <a:pt x="18497" y="34343"/>
                    </a:cubicBezTo>
                    <a:cubicBezTo>
                      <a:pt x="18512" y="34358"/>
                      <a:pt x="18512" y="34358"/>
                      <a:pt x="18527" y="34358"/>
                    </a:cubicBezTo>
                    <a:cubicBezTo>
                      <a:pt x="18527" y="34373"/>
                      <a:pt x="18543" y="34373"/>
                      <a:pt x="18543" y="34388"/>
                    </a:cubicBezTo>
                    <a:cubicBezTo>
                      <a:pt x="18558" y="34480"/>
                      <a:pt x="18588" y="34587"/>
                      <a:pt x="18604" y="34693"/>
                    </a:cubicBezTo>
                    <a:cubicBezTo>
                      <a:pt x="18649" y="34876"/>
                      <a:pt x="18695" y="35074"/>
                      <a:pt x="18741" y="35257"/>
                    </a:cubicBezTo>
                    <a:cubicBezTo>
                      <a:pt x="18771" y="35379"/>
                      <a:pt x="18802" y="35501"/>
                      <a:pt x="18817" y="35623"/>
                    </a:cubicBezTo>
                    <a:cubicBezTo>
                      <a:pt x="18802" y="35607"/>
                      <a:pt x="18802" y="35592"/>
                      <a:pt x="18786" y="35577"/>
                    </a:cubicBezTo>
                    <a:cubicBezTo>
                      <a:pt x="18756" y="35531"/>
                      <a:pt x="18726" y="35485"/>
                      <a:pt x="18710" y="35440"/>
                    </a:cubicBezTo>
                    <a:cubicBezTo>
                      <a:pt x="18665" y="35364"/>
                      <a:pt x="18619" y="35287"/>
                      <a:pt x="18573" y="35211"/>
                    </a:cubicBezTo>
                    <a:cubicBezTo>
                      <a:pt x="18543" y="35150"/>
                      <a:pt x="18497" y="35074"/>
                      <a:pt x="18451" y="34998"/>
                    </a:cubicBezTo>
                    <a:cubicBezTo>
                      <a:pt x="18451" y="34967"/>
                      <a:pt x="18436" y="34952"/>
                      <a:pt x="18421" y="34937"/>
                    </a:cubicBezTo>
                    <a:lnTo>
                      <a:pt x="18421" y="34922"/>
                    </a:lnTo>
                    <a:cubicBezTo>
                      <a:pt x="18406" y="34906"/>
                      <a:pt x="18390" y="34891"/>
                      <a:pt x="18390" y="34876"/>
                    </a:cubicBezTo>
                    <a:cubicBezTo>
                      <a:pt x="18360" y="34846"/>
                      <a:pt x="18345" y="34800"/>
                      <a:pt x="18314" y="34769"/>
                    </a:cubicBezTo>
                    <a:cubicBezTo>
                      <a:pt x="18268" y="34739"/>
                      <a:pt x="18223" y="34693"/>
                      <a:pt x="18192" y="34663"/>
                    </a:cubicBezTo>
                    <a:cubicBezTo>
                      <a:pt x="18162" y="34632"/>
                      <a:pt x="18131" y="34617"/>
                      <a:pt x="18101" y="34587"/>
                    </a:cubicBezTo>
                    <a:lnTo>
                      <a:pt x="17842" y="34373"/>
                    </a:lnTo>
                    <a:cubicBezTo>
                      <a:pt x="17827" y="34358"/>
                      <a:pt x="17796" y="34343"/>
                      <a:pt x="17781" y="34312"/>
                    </a:cubicBezTo>
                    <a:lnTo>
                      <a:pt x="17689" y="34221"/>
                    </a:lnTo>
                    <a:cubicBezTo>
                      <a:pt x="17613" y="34160"/>
                      <a:pt x="17537" y="34084"/>
                      <a:pt x="17461" y="34008"/>
                    </a:cubicBezTo>
                    <a:cubicBezTo>
                      <a:pt x="17400" y="33947"/>
                      <a:pt x="17339" y="33886"/>
                      <a:pt x="17278" y="33825"/>
                    </a:cubicBezTo>
                    <a:cubicBezTo>
                      <a:pt x="17278" y="33825"/>
                      <a:pt x="17263" y="33809"/>
                      <a:pt x="17263" y="33809"/>
                    </a:cubicBezTo>
                    <a:cubicBezTo>
                      <a:pt x="17278" y="33764"/>
                      <a:pt x="17293" y="33718"/>
                      <a:pt x="17293" y="33657"/>
                    </a:cubicBezTo>
                    <a:cubicBezTo>
                      <a:pt x="17309" y="33429"/>
                      <a:pt x="17126" y="33246"/>
                      <a:pt x="16897" y="33231"/>
                    </a:cubicBezTo>
                    <a:cubicBezTo>
                      <a:pt x="16836" y="33231"/>
                      <a:pt x="16775" y="33231"/>
                      <a:pt x="16730" y="33261"/>
                    </a:cubicBezTo>
                    <a:cubicBezTo>
                      <a:pt x="16577" y="33322"/>
                      <a:pt x="16471" y="33459"/>
                      <a:pt x="16471" y="33627"/>
                    </a:cubicBezTo>
                    <a:cubicBezTo>
                      <a:pt x="16455" y="33657"/>
                      <a:pt x="16471" y="33688"/>
                      <a:pt x="16471" y="33703"/>
                    </a:cubicBezTo>
                    <a:cubicBezTo>
                      <a:pt x="16440" y="33672"/>
                      <a:pt x="16425" y="33627"/>
                      <a:pt x="16394" y="33596"/>
                    </a:cubicBezTo>
                    <a:cubicBezTo>
                      <a:pt x="16349" y="33352"/>
                      <a:pt x="16303" y="33109"/>
                      <a:pt x="16273" y="32865"/>
                    </a:cubicBezTo>
                    <a:cubicBezTo>
                      <a:pt x="16227" y="32454"/>
                      <a:pt x="16181" y="32042"/>
                      <a:pt x="16135" y="31646"/>
                    </a:cubicBezTo>
                    <a:cubicBezTo>
                      <a:pt x="16074" y="31204"/>
                      <a:pt x="16014" y="30778"/>
                      <a:pt x="15937" y="30351"/>
                    </a:cubicBezTo>
                    <a:cubicBezTo>
                      <a:pt x="15907" y="30061"/>
                      <a:pt x="15861" y="29787"/>
                      <a:pt x="15815" y="29513"/>
                    </a:cubicBezTo>
                    <a:cubicBezTo>
                      <a:pt x="15770" y="29102"/>
                      <a:pt x="15724" y="28690"/>
                      <a:pt x="15678" y="28279"/>
                    </a:cubicBezTo>
                    <a:cubicBezTo>
                      <a:pt x="15648" y="28066"/>
                      <a:pt x="15633" y="27867"/>
                      <a:pt x="15602" y="27654"/>
                    </a:cubicBezTo>
                    <a:cubicBezTo>
                      <a:pt x="15587" y="27441"/>
                      <a:pt x="15587" y="27243"/>
                      <a:pt x="15587" y="27045"/>
                    </a:cubicBezTo>
                    <a:cubicBezTo>
                      <a:pt x="15587" y="26847"/>
                      <a:pt x="15572" y="26649"/>
                      <a:pt x="15572" y="26451"/>
                    </a:cubicBezTo>
                    <a:cubicBezTo>
                      <a:pt x="15572" y="26252"/>
                      <a:pt x="15572" y="26070"/>
                      <a:pt x="15587" y="25887"/>
                    </a:cubicBezTo>
                    <a:cubicBezTo>
                      <a:pt x="15602" y="25674"/>
                      <a:pt x="15617" y="25475"/>
                      <a:pt x="15633" y="25262"/>
                    </a:cubicBezTo>
                    <a:cubicBezTo>
                      <a:pt x="15633" y="25262"/>
                      <a:pt x="15633" y="25262"/>
                      <a:pt x="15633" y="25247"/>
                    </a:cubicBezTo>
                    <a:cubicBezTo>
                      <a:pt x="15648" y="25247"/>
                      <a:pt x="15648" y="25232"/>
                      <a:pt x="15648" y="25232"/>
                    </a:cubicBezTo>
                    <a:cubicBezTo>
                      <a:pt x="15694" y="25110"/>
                      <a:pt x="15755" y="24988"/>
                      <a:pt x="15815" y="24866"/>
                    </a:cubicBezTo>
                    <a:cubicBezTo>
                      <a:pt x="15876" y="24729"/>
                      <a:pt x="15953" y="24607"/>
                      <a:pt x="16014" y="24485"/>
                    </a:cubicBezTo>
                    <a:cubicBezTo>
                      <a:pt x="16090" y="24363"/>
                      <a:pt x="16151" y="24226"/>
                      <a:pt x="16196" y="24104"/>
                    </a:cubicBezTo>
                    <a:cubicBezTo>
                      <a:pt x="16257" y="23967"/>
                      <a:pt x="16303" y="23845"/>
                      <a:pt x="16364" y="23708"/>
                    </a:cubicBezTo>
                    <a:cubicBezTo>
                      <a:pt x="16410" y="23632"/>
                      <a:pt x="16440" y="23540"/>
                      <a:pt x="16486" y="23464"/>
                    </a:cubicBezTo>
                    <a:cubicBezTo>
                      <a:pt x="16562" y="23327"/>
                      <a:pt x="16653" y="23190"/>
                      <a:pt x="16745" y="23053"/>
                    </a:cubicBezTo>
                    <a:cubicBezTo>
                      <a:pt x="16775" y="23007"/>
                      <a:pt x="16821" y="22977"/>
                      <a:pt x="16852" y="22931"/>
                    </a:cubicBezTo>
                    <a:cubicBezTo>
                      <a:pt x="16882" y="22885"/>
                      <a:pt x="16928" y="22855"/>
                      <a:pt x="16958" y="22809"/>
                    </a:cubicBezTo>
                    <a:cubicBezTo>
                      <a:pt x="17019" y="22763"/>
                      <a:pt x="17065" y="22703"/>
                      <a:pt x="17111" y="22657"/>
                    </a:cubicBezTo>
                    <a:cubicBezTo>
                      <a:pt x="17171" y="22611"/>
                      <a:pt x="17217" y="22565"/>
                      <a:pt x="17278" y="22520"/>
                    </a:cubicBezTo>
                    <a:cubicBezTo>
                      <a:pt x="17385" y="22428"/>
                      <a:pt x="17507" y="22352"/>
                      <a:pt x="17613" y="22276"/>
                    </a:cubicBezTo>
                    <a:cubicBezTo>
                      <a:pt x="17735" y="22200"/>
                      <a:pt x="17857" y="22124"/>
                      <a:pt x="17964" y="22047"/>
                    </a:cubicBezTo>
                    <a:cubicBezTo>
                      <a:pt x="18040" y="21986"/>
                      <a:pt x="18101" y="21941"/>
                      <a:pt x="18162" y="21895"/>
                    </a:cubicBezTo>
                    <a:cubicBezTo>
                      <a:pt x="18223" y="21849"/>
                      <a:pt x="18284" y="21804"/>
                      <a:pt x="18345" y="21758"/>
                    </a:cubicBezTo>
                    <a:cubicBezTo>
                      <a:pt x="18406" y="21712"/>
                      <a:pt x="18451" y="21666"/>
                      <a:pt x="18497" y="21606"/>
                    </a:cubicBezTo>
                    <a:cubicBezTo>
                      <a:pt x="18543" y="21575"/>
                      <a:pt x="18573" y="21529"/>
                      <a:pt x="18619" y="21484"/>
                    </a:cubicBezTo>
                    <a:cubicBezTo>
                      <a:pt x="18680" y="21423"/>
                      <a:pt x="18741" y="21331"/>
                      <a:pt x="18786" y="21255"/>
                    </a:cubicBezTo>
                    <a:cubicBezTo>
                      <a:pt x="18847" y="21118"/>
                      <a:pt x="18908" y="20981"/>
                      <a:pt x="18969" y="20844"/>
                    </a:cubicBezTo>
                    <a:cubicBezTo>
                      <a:pt x="19030" y="20707"/>
                      <a:pt x="19076" y="20569"/>
                      <a:pt x="19122" y="20432"/>
                    </a:cubicBezTo>
                    <a:cubicBezTo>
                      <a:pt x="19228" y="20158"/>
                      <a:pt x="19305" y="19884"/>
                      <a:pt x="19381" y="19594"/>
                    </a:cubicBezTo>
                    <a:cubicBezTo>
                      <a:pt x="19426" y="19457"/>
                      <a:pt x="19457" y="19320"/>
                      <a:pt x="19487" y="19183"/>
                    </a:cubicBezTo>
                    <a:cubicBezTo>
                      <a:pt x="19518" y="19046"/>
                      <a:pt x="19548" y="18909"/>
                      <a:pt x="19564" y="18756"/>
                    </a:cubicBezTo>
                    <a:cubicBezTo>
                      <a:pt x="19579" y="18619"/>
                      <a:pt x="19594" y="18467"/>
                      <a:pt x="19609" y="18315"/>
                    </a:cubicBezTo>
                    <a:cubicBezTo>
                      <a:pt x="19609" y="18162"/>
                      <a:pt x="19594" y="18025"/>
                      <a:pt x="19594" y="17873"/>
                    </a:cubicBezTo>
                    <a:cubicBezTo>
                      <a:pt x="19579" y="17720"/>
                      <a:pt x="19564" y="17583"/>
                      <a:pt x="19548" y="17431"/>
                    </a:cubicBezTo>
                    <a:cubicBezTo>
                      <a:pt x="19518" y="17279"/>
                      <a:pt x="19503" y="17141"/>
                      <a:pt x="19472" y="16989"/>
                    </a:cubicBezTo>
                    <a:cubicBezTo>
                      <a:pt x="19426" y="16837"/>
                      <a:pt x="19396" y="16700"/>
                      <a:pt x="19350" y="16547"/>
                    </a:cubicBezTo>
                    <a:cubicBezTo>
                      <a:pt x="19305" y="16425"/>
                      <a:pt x="19259" y="16288"/>
                      <a:pt x="19213" y="16166"/>
                    </a:cubicBezTo>
                    <a:cubicBezTo>
                      <a:pt x="19167" y="16029"/>
                      <a:pt x="19122" y="15892"/>
                      <a:pt x="19061" y="15755"/>
                    </a:cubicBezTo>
                    <a:cubicBezTo>
                      <a:pt x="19000" y="15603"/>
                      <a:pt x="18939" y="15465"/>
                      <a:pt x="18878" y="15313"/>
                    </a:cubicBezTo>
                    <a:cubicBezTo>
                      <a:pt x="18756" y="15054"/>
                      <a:pt x="18619" y="14795"/>
                      <a:pt x="18497" y="14536"/>
                    </a:cubicBezTo>
                    <a:cubicBezTo>
                      <a:pt x="18482" y="14490"/>
                      <a:pt x="18451" y="14429"/>
                      <a:pt x="18436" y="14384"/>
                    </a:cubicBezTo>
                    <a:lnTo>
                      <a:pt x="18427" y="14366"/>
                    </a:lnTo>
                    <a:lnTo>
                      <a:pt x="18427" y="14366"/>
                    </a:lnTo>
                    <a:cubicBezTo>
                      <a:pt x="18429" y="14368"/>
                      <a:pt x="18432" y="14368"/>
                      <a:pt x="18436" y="14368"/>
                    </a:cubicBezTo>
                    <a:lnTo>
                      <a:pt x="18421" y="14353"/>
                    </a:lnTo>
                    <a:lnTo>
                      <a:pt x="18421" y="14353"/>
                    </a:lnTo>
                    <a:lnTo>
                      <a:pt x="18421" y="14353"/>
                    </a:lnTo>
                    <a:cubicBezTo>
                      <a:pt x="18421" y="14338"/>
                      <a:pt x="18421" y="14338"/>
                      <a:pt x="18406" y="14323"/>
                    </a:cubicBezTo>
                    <a:lnTo>
                      <a:pt x="18406" y="14338"/>
                    </a:lnTo>
                    <a:cubicBezTo>
                      <a:pt x="18406" y="14308"/>
                      <a:pt x="18390" y="14292"/>
                      <a:pt x="18390" y="14262"/>
                    </a:cubicBezTo>
                    <a:cubicBezTo>
                      <a:pt x="18360" y="14201"/>
                      <a:pt x="18329" y="14125"/>
                      <a:pt x="18299" y="14064"/>
                    </a:cubicBezTo>
                    <a:cubicBezTo>
                      <a:pt x="18284" y="14003"/>
                      <a:pt x="18253" y="13942"/>
                      <a:pt x="18238" y="13881"/>
                    </a:cubicBezTo>
                    <a:cubicBezTo>
                      <a:pt x="18223" y="13820"/>
                      <a:pt x="18192" y="13759"/>
                      <a:pt x="18177" y="13698"/>
                    </a:cubicBezTo>
                    <a:cubicBezTo>
                      <a:pt x="18162" y="13637"/>
                      <a:pt x="18147" y="13576"/>
                      <a:pt x="18131" y="13515"/>
                    </a:cubicBezTo>
                    <a:cubicBezTo>
                      <a:pt x="18070" y="13287"/>
                      <a:pt x="18009" y="13073"/>
                      <a:pt x="17964" y="12845"/>
                    </a:cubicBezTo>
                    <a:cubicBezTo>
                      <a:pt x="17949" y="12738"/>
                      <a:pt x="17918" y="12632"/>
                      <a:pt x="17888" y="12540"/>
                    </a:cubicBezTo>
                    <a:cubicBezTo>
                      <a:pt x="17888" y="12479"/>
                      <a:pt x="17872" y="12434"/>
                      <a:pt x="17857" y="12388"/>
                    </a:cubicBezTo>
                    <a:lnTo>
                      <a:pt x="17842" y="12296"/>
                    </a:lnTo>
                    <a:cubicBezTo>
                      <a:pt x="17842" y="12266"/>
                      <a:pt x="17811" y="12251"/>
                      <a:pt x="17796" y="12251"/>
                    </a:cubicBezTo>
                    <a:cubicBezTo>
                      <a:pt x="17781" y="12235"/>
                      <a:pt x="17766" y="12235"/>
                      <a:pt x="17766" y="12235"/>
                    </a:cubicBezTo>
                    <a:cubicBezTo>
                      <a:pt x="17750" y="12235"/>
                      <a:pt x="17735" y="12235"/>
                      <a:pt x="17720" y="12220"/>
                    </a:cubicBezTo>
                    <a:cubicBezTo>
                      <a:pt x="17674" y="12220"/>
                      <a:pt x="17629" y="12235"/>
                      <a:pt x="17598" y="12251"/>
                    </a:cubicBezTo>
                    <a:cubicBezTo>
                      <a:pt x="17476" y="12327"/>
                      <a:pt x="17354" y="12388"/>
                      <a:pt x="17232" y="12464"/>
                    </a:cubicBezTo>
                    <a:cubicBezTo>
                      <a:pt x="17187" y="12510"/>
                      <a:pt x="17126" y="12555"/>
                      <a:pt x="17065" y="12601"/>
                    </a:cubicBezTo>
                    <a:cubicBezTo>
                      <a:pt x="17019" y="12647"/>
                      <a:pt x="16973" y="12693"/>
                      <a:pt x="16928" y="12738"/>
                    </a:cubicBezTo>
                    <a:cubicBezTo>
                      <a:pt x="16836" y="12845"/>
                      <a:pt x="16730" y="12952"/>
                      <a:pt x="16638" y="13058"/>
                    </a:cubicBezTo>
                    <a:cubicBezTo>
                      <a:pt x="16547" y="13150"/>
                      <a:pt x="16455" y="13256"/>
                      <a:pt x="16364" y="13363"/>
                    </a:cubicBezTo>
                    <a:cubicBezTo>
                      <a:pt x="16273" y="13470"/>
                      <a:pt x="16181" y="13591"/>
                      <a:pt x="16090" y="13698"/>
                    </a:cubicBezTo>
                    <a:cubicBezTo>
                      <a:pt x="15892" y="13927"/>
                      <a:pt x="15694" y="14140"/>
                      <a:pt x="15496" y="14368"/>
                    </a:cubicBezTo>
                    <a:cubicBezTo>
                      <a:pt x="15389" y="14490"/>
                      <a:pt x="15282" y="14612"/>
                      <a:pt x="15176" y="14749"/>
                    </a:cubicBezTo>
                    <a:cubicBezTo>
                      <a:pt x="15115" y="14841"/>
                      <a:pt x="15054" y="14947"/>
                      <a:pt x="14993" y="15054"/>
                    </a:cubicBezTo>
                    <a:cubicBezTo>
                      <a:pt x="14962" y="15115"/>
                      <a:pt x="14947" y="15176"/>
                      <a:pt x="14917" y="15222"/>
                    </a:cubicBezTo>
                    <a:cubicBezTo>
                      <a:pt x="14886" y="15298"/>
                      <a:pt x="14856" y="15374"/>
                      <a:pt x="14825" y="15450"/>
                    </a:cubicBezTo>
                    <a:cubicBezTo>
                      <a:pt x="14795" y="15511"/>
                      <a:pt x="14779" y="15587"/>
                      <a:pt x="14749" y="15664"/>
                    </a:cubicBezTo>
                    <a:cubicBezTo>
                      <a:pt x="14734" y="15740"/>
                      <a:pt x="14703" y="15801"/>
                      <a:pt x="14688" y="15862"/>
                    </a:cubicBezTo>
                    <a:cubicBezTo>
                      <a:pt x="14673" y="15923"/>
                      <a:pt x="14658" y="15999"/>
                      <a:pt x="14642" y="16060"/>
                    </a:cubicBezTo>
                    <a:cubicBezTo>
                      <a:pt x="14627" y="16121"/>
                      <a:pt x="14627" y="16166"/>
                      <a:pt x="14612" y="16227"/>
                    </a:cubicBezTo>
                    <a:cubicBezTo>
                      <a:pt x="14597" y="16288"/>
                      <a:pt x="14597" y="16334"/>
                      <a:pt x="14581" y="16395"/>
                    </a:cubicBezTo>
                    <a:cubicBezTo>
                      <a:pt x="14566" y="16486"/>
                      <a:pt x="14551" y="16593"/>
                      <a:pt x="14536" y="16684"/>
                    </a:cubicBezTo>
                    <a:cubicBezTo>
                      <a:pt x="14520" y="16776"/>
                      <a:pt x="14505" y="16882"/>
                      <a:pt x="14490" y="16974"/>
                    </a:cubicBezTo>
                    <a:cubicBezTo>
                      <a:pt x="14490" y="17035"/>
                      <a:pt x="14475" y="17080"/>
                      <a:pt x="14475" y="17126"/>
                    </a:cubicBezTo>
                    <a:cubicBezTo>
                      <a:pt x="14459" y="17187"/>
                      <a:pt x="14444" y="17233"/>
                      <a:pt x="14429" y="17294"/>
                    </a:cubicBezTo>
                    <a:cubicBezTo>
                      <a:pt x="14429" y="17339"/>
                      <a:pt x="14414" y="17370"/>
                      <a:pt x="14399" y="17416"/>
                    </a:cubicBezTo>
                    <a:cubicBezTo>
                      <a:pt x="14383" y="17492"/>
                      <a:pt x="14353" y="17568"/>
                      <a:pt x="14322" y="17644"/>
                    </a:cubicBezTo>
                    <a:cubicBezTo>
                      <a:pt x="14307" y="17705"/>
                      <a:pt x="14261" y="17781"/>
                      <a:pt x="14231" y="17842"/>
                    </a:cubicBezTo>
                    <a:cubicBezTo>
                      <a:pt x="14155" y="17979"/>
                      <a:pt x="14079" y="18101"/>
                      <a:pt x="13987" y="18238"/>
                    </a:cubicBezTo>
                    <a:cubicBezTo>
                      <a:pt x="13926" y="18330"/>
                      <a:pt x="13881" y="18436"/>
                      <a:pt x="13835" y="18543"/>
                    </a:cubicBezTo>
                    <a:cubicBezTo>
                      <a:pt x="13804" y="18619"/>
                      <a:pt x="13789" y="18680"/>
                      <a:pt x="13774" y="18756"/>
                    </a:cubicBezTo>
                    <a:cubicBezTo>
                      <a:pt x="13743" y="18909"/>
                      <a:pt x="13713" y="19046"/>
                      <a:pt x="13698" y="19198"/>
                    </a:cubicBezTo>
                    <a:cubicBezTo>
                      <a:pt x="13698" y="19229"/>
                      <a:pt x="13698" y="19274"/>
                      <a:pt x="13698" y="19305"/>
                    </a:cubicBezTo>
                    <a:cubicBezTo>
                      <a:pt x="13698" y="19351"/>
                      <a:pt x="13698" y="19381"/>
                      <a:pt x="13698" y="19412"/>
                    </a:cubicBezTo>
                    <a:cubicBezTo>
                      <a:pt x="13698" y="19488"/>
                      <a:pt x="13698" y="19564"/>
                      <a:pt x="13698" y="19640"/>
                    </a:cubicBezTo>
                    <a:cubicBezTo>
                      <a:pt x="13698" y="19716"/>
                      <a:pt x="13713" y="19777"/>
                      <a:pt x="13713" y="19838"/>
                    </a:cubicBezTo>
                    <a:cubicBezTo>
                      <a:pt x="13728" y="19914"/>
                      <a:pt x="13728" y="19991"/>
                      <a:pt x="13743" y="20067"/>
                    </a:cubicBezTo>
                    <a:cubicBezTo>
                      <a:pt x="13743" y="20112"/>
                      <a:pt x="13759" y="20143"/>
                      <a:pt x="13759" y="20189"/>
                    </a:cubicBezTo>
                    <a:cubicBezTo>
                      <a:pt x="13774" y="20234"/>
                      <a:pt x="13774" y="20265"/>
                      <a:pt x="13789" y="20295"/>
                    </a:cubicBezTo>
                    <a:cubicBezTo>
                      <a:pt x="13804" y="20371"/>
                      <a:pt x="13820" y="20448"/>
                      <a:pt x="13850" y="20524"/>
                    </a:cubicBezTo>
                    <a:cubicBezTo>
                      <a:pt x="13850" y="20554"/>
                      <a:pt x="13865" y="20569"/>
                      <a:pt x="13881" y="20600"/>
                    </a:cubicBezTo>
                    <a:cubicBezTo>
                      <a:pt x="13881" y="20630"/>
                      <a:pt x="13896" y="20676"/>
                      <a:pt x="13911" y="20707"/>
                    </a:cubicBezTo>
                    <a:cubicBezTo>
                      <a:pt x="13941" y="20768"/>
                      <a:pt x="13957" y="20844"/>
                      <a:pt x="13987" y="20905"/>
                    </a:cubicBezTo>
                    <a:cubicBezTo>
                      <a:pt x="14048" y="21042"/>
                      <a:pt x="14124" y="21179"/>
                      <a:pt x="14185" y="21316"/>
                    </a:cubicBezTo>
                    <a:cubicBezTo>
                      <a:pt x="14307" y="21545"/>
                      <a:pt x="14414" y="21788"/>
                      <a:pt x="14520" y="22017"/>
                    </a:cubicBezTo>
                    <a:cubicBezTo>
                      <a:pt x="14551" y="22078"/>
                      <a:pt x="14566" y="22139"/>
                      <a:pt x="14597" y="22215"/>
                    </a:cubicBezTo>
                    <a:cubicBezTo>
                      <a:pt x="14597" y="22230"/>
                      <a:pt x="14612" y="22261"/>
                      <a:pt x="14627" y="22291"/>
                    </a:cubicBezTo>
                    <a:lnTo>
                      <a:pt x="14642" y="22398"/>
                    </a:lnTo>
                    <a:cubicBezTo>
                      <a:pt x="14718" y="22672"/>
                      <a:pt x="14779" y="22946"/>
                      <a:pt x="14825" y="23221"/>
                    </a:cubicBezTo>
                    <a:cubicBezTo>
                      <a:pt x="14886" y="23525"/>
                      <a:pt x="14947" y="23815"/>
                      <a:pt x="14993" y="24119"/>
                    </a:cubicBezTo>
                    <a:cubicBezTo>
                      <a:pt x="15038" y="24378"/>
                      <a:pt x="15084" y="24637"/>
                      <a:pt x="15115" y="24896"/>
                    </a:cubicBezTo>
                    <a:cubicBezTo>
                      <a:pt x="15130" y="25034"/>
                      <a:pt x="15160" y="25186"/>
                      <a:pt x="15176" y="25323"/>
                    </a:cubicBezTo>
                    <a:cubicBezTo>
                      <a:pt x="15176" y="25384"/>
                      <a:pt x="15176" y="25445"/>
                      <a:pt x="15191" y="25506"/>
                    </a:cubicBezTo>
                    <a:cubicBezTo>
                      <a:pt x="15191" y="25552"/>
                      <a:pt x="15206" y="25597"/>
                      <a:pt x="15206" y="25643"/>
                    </a:cubicBezTo>
                    <a:cubicBezTo>
                      <a:pt x="15206" y="25658"/>
                      <a:pt x="15206" y="25689"/>
                      <a:pt x="15206" y="25719"/>
                    </a:cubicBezTo>
                    <a:cubicBezTo>
                      <a:pt x="15221" y="25750"/>
                      <a:pt x="15237" y="25780"/>
                      <a:pt x="15267" y="25811"/>
                    </a:cubicBezTo>
                    <a:cubicBezTo>
                      <a:pt x="15282" y="25841"/>
                      <a:pt x="15313" y="25856"/>
                      <a:pt x="15358" y="25856"/>
                    </a:cubicBezTo>
                    <a:lnTo>
                      <a:pt x="15374" y="25856"/>
                    </a:lnTo>
                    <a:cubicBezTo>
                      <a:pt x="15358" y="25948"/>
                      <a:pt x="15358" y="26039"/>
                      <a:pt x="15358" y="26131"/>
                    </a:cubicBezTo>
                    <a:cubicBezTo>
                      <a:pt x="15358" y="26344"/>
                      <a:pt x="15374" y="26542"/>
                      <a:pt x="15374" y="26755"/>
                    </a:cubicBezTo>
                    <a:cubicBezTo>
                      <a:pt x="15389" y="27167"/>
                      <a:pt x="15404" y="27578"/>
                      <a:pt x="15435" y="27989"/>
                    </a:cubicBezTo>
                    <a:cubicBezTo>
                      <a:pt x="15465" y="28401"/>
                      <a:pt x="15496" y="28812"/>
                      <a:pt x="15511" y="29208"/>
                    </a:cubicBezTo>
                    <a:cubicBezTo>
                      <a:pt x="15526" y="29422"/>
                      <a:pt x="15526" y="29635"/>
                      <a:pt x="15541" y="29848"/>
                    </a:cubicBezTo>
                    <a:cubicBezTo>
                      <a:pt x="15556" y="30061"/>
                      <a:pt x="15572" y="30260"/>
                      <a:pt x="15602" y="30473"/>
                    </a:cubicBezTo>
                    <a:cubicBezTo>
                      <a:pt x="15633" y="30899"/>
                      <a:pt x="15678" y="31311"/>
                      <a:pt x="15739" y="31722"/>
                    </a:cubicBezTo>
                    <a:cubicBezTo>
                      <a:pt x="15785" y="31935"/>
                      <a:pt x="15800" y="32134"/>
                      <a:pt x="15846" y="32332"/>
                    </a:cubicBezTo>
                    <a:cubicBezTo>
                      <a:pt x="15876" y="32545"/>
                      <a:pt x="15907" y="32743"/>
                      <a:pt x="15953" y="32941"/>
                    </a:cubicBezTo>
                    <a:cubicBezTo>
                      <a:pt x="15968" y="32956"/>
                      <a:pt x="15968" y="32972"/>
                      <a:pt x="15968" y="32987"/>
                    </a:cubicBezTo>
                    <a:cubicBezTo>
                      <a:pt x="15831" y="32789"/>
                      <a:pt x="15678" y="32591"/>
                      <a:pt x="15541" y="32377"/>
                    </a:cubicBezTo>
                    <a:cubicBezTo>
                      <a:pt x="15435" y="32240"/>
                      <a:pt x="15343" y="32103"/>
                      <a:pt x="15252" y="31966"/>
                    </a:cubicBezTo>
                    <a:cubicBezTo>
                      <a:pt x="15160" y="31814"/>
                      <a:pt x="15054" y="31676"/>
                      <a:pt x="14962" y="31539"/>
                    </a:cubicBezTo>
                    <a:cubicBezTo>
                      <a:pt x="14810" y="31326"/>
                      <a:pt x="14658" y="31128"/>
                      <a:pt x="14490" y="30930"/>
                    </a:cubicBezTo>
                    <a:cubicBezTo>
                      <a:pt x="14414" y="30701"/>
                      <a:pt x="14338" y="30488"/>
                      <a:pt x="14277" y="30260"/>
                    </a:cubicBezTo>
                    <a:cubicBezTo>
                      <a:pt x="14170" y="29955"/>
                      <a:pt x="14063" y="29650"/>
                      <a:pt x="13972" y="29330"/>
                    </a:cubicBezTo>
                    <a:cubicBezTo>
                      <a:pt x="13850" y="28873"/>
                      <a:pt x="13743" y="28416"/>
                      <a:pt x="13637" y="27959"/>
                    </a:cubicBezTo>
                    <a:cubicBezTo>
                      <a:pt x="13576" y="27730"/>
                      <a:pt x="13530" y="27487"/>
                      <a:pt x="13484" y="27243"/>
                    </a:cubicBezTo>
                    <a:cubicBezTo>
                      <a:pt x="13439" y="26999"/>
                      <a:pt x="13408" y="26755"/>
                      <a:pt x="13362" y="26511"/>
                    </a:cubicBezTo>
                    <a:cubicBezTo>
                      <a:pt x="13286" y="25933"/>
                      <a:pt x="13225" y="25338"/>
                      <a:pt x="13149" y="24759"/>
                    </a:cubicBezTo>
                    <a:cubicBezTo>
                      <a:pt x="13088" y="24165"/>
                      <a:pt x="13012" y="23586"/>
                      <a:pt x="12966" y="22992"/>
                    </a:cubicBezTo>
                    <a:cubicBezTo>
                      <a:pt x="12936" y="22596"/>
                      <a:pt x="12921" y="22185"/>
                      <a:pt x="12905" y="21788"/>
                    </a:cubicBezTo>
                    <a:cubicBezTo>
                      <a:pt x="12921" y="21560"/>
                      <a:pt x="12921" y="21331"/>
                      <a:pt x="12936" y="21088"/>
                    </a:cubicBezTo>
                    <a:cubicBezTo>
                      <a:pt x="12936" y="20844"/>
                      <a:pt x="12951" y="20615"/>
                      <a:pt x="12951" y="20371"/>
                    </a:cubicBezTo>
                    <a:cubicBezTo>
                      <a:pt x="12966" y="20112"/>
                      <a:pt x="12966" y="19853"/>
                      <a:pt x="12951" y="19594"/>
                    </a:cubicBezTo>
                    <a:cubicBezTo>
                      <a:pt x="12951" y="19549"/>
                      <a:pt x="12951" y="19518"/>
                      <a:pt x="12951" y="19488"/>
                    </a:cubicBezTo>
                    <a:lnTo>
                      <a:pt x="12951" y="19473"/>
                    </a:lnTo>
                    <a:cubicBezTo>
                      <a:pt x="12951" y="19274"/>
                      <a:pt x="12951" y="19076"/>
                      <a:pt x="12951" y="18878"/>
                    </a:cubicBezTo>
                    <a:lnTo>
                      <a:pt x="12951" y="18863"/>
                    </a:lnTo>
                    <a:cubicBezTo>
                      <a:pt x="12951" y="18467"/>
                      <a:pt x="12951" y="18086"/>
                      <a:pt x="12951" y="17705"/>
                    </a:cubicBezTo>
                    <a:lnTo>
                      <a:pt x="13149" y="17705"/>
                    </a:lnTo>
                    <a:cubicBezTo>
                      <a:pt x="13134" y="17400"/>
                      <a:pt x="13119" y="17096"/>
                      <a:pt x="13103" y="16806"/>
                    </a:cubicBezTo>
                    <a:cubicBezTo>
                      <a:pt x="13103" y="16806"/>
                      <a:pt x="13103" y="16806"/>
                      <a:pt x="13119" y="16791"/>
                    </a:cubicBezTo>
                    <a:cubicBezTo>
                      <a:pt x="13149" y="16791"/>
                      <a:pt x="13164" y="16745"/>
                      <a:pt x="13164" y="16715"/>
                    </a:cubicBezTo>
                    <a:cubicBezTo>
                      <a:pt x="13164" y="16700"/>
                      <a:pt x="13164" y="16700"/>
                      <a:pt x="13164" y="16700"/>
                    </a:cubicBezTo>
                    <a:cubicBezTo>
                      <a:pt x="13164" y="16669"/>
                      <a:pt x="13164" y="16639"/>
                      <a:pt x="13164" y="16608"/>
                    </a:cubicBezTo>
                    <a:cubicBezTo>
                      <a:pt x="13164" y="16471"/>
                      <a:pt x="13164" y="16349"/>
                      <a:pt x="13180" y="16212"/>
                    </a:cubicBezTo>
                    <a:cubicBezTo>
                      <a:pt x="13180" y="16166"/>
                      <a:pt x="13195" y="16105"/>
                      <a:pt x="13195" y="16044"/>
                    </a:cubicBezTo>
                    <a:cubicBezTo>
                      <a:pt x="13195" y="15999"/>
                      <a:pt x="13195" y="15953"/>
                      <a:pt x="13210" y="15907"/>
                    </a:cubicBezTo>
                    <a:cubicBezTo>
                      <a:pt x="13210" y="15862"/>
                      <a:pt x="13210" y="15816"/>
                      <a:pt x="13225" y="15755"/>
                    </a:cubicBezTo>
                    <a:cubicBezTo>
                      <a:pt x="13225" y="15740"/>
                      <a:pt x="13225" y="15709"/>
                      <a:pt x="13241" y="15694"/>
                    </a:cubicBezTo>
                    <a:cubicBezTo>
                      <a:pt x="13241" y="15664"/>
                      <a:pt x="13256" y="15633"/>
                      <a:pt x="13256" y="15603"/>
                    </a:cubicBezTo>
                    <a:cubicBezTo>
                      <a:pt x="13286" y="15526"/>
                      <a:pt x="13302" y="15435"/>
                      <a:pt x="13332" y="15359"/>
                    </a:cubicBezTo>
                    <a:cubicBezTo>
                      <a:pt x="13347" y="15313"/>
                      <a:pt x="13362" y="15267"/>
                      <a:pt x="13378" y="15222"/>
                    </a:cubicBezTo>
                    <a:cubicBezTo>
                      <a:pt x="13423" y="15176"/>
                      <a:pt x="13469" y="15115"/>
                      <a:pt x="13500" y="15069"/>
                    </a:cubicBezTo>
                    <a:cubicBezTo>
                      <a:pt x="13561" y="15008"/>
                      <a:pt x="13622" y="14947"/>
                      <a:pt x="13682" y="14887"/>
                    </a:cubicBezTo>
                    <a:cubicBezTo>
                      <a:pt x="13682" y="14871"/>
                      <a:pt x="13682" y="14871"/>
                      <a:pt x="13698" y="14856"/>
                    </a:cubicBezTo>
                    <a:cubicBezTo>
                      <a:pt x="13698" y="14856"/>
                      <a:pt x="13713" y="14841"/>
                      <a:pt x="13713" y="14826"/>
                    </a:cubicBezTo>
                    <a:cubicBezTo>
                      <a:pt x="13728" y="14810"/>
                      <a:pt x="13743" y="14795"/>
                      <a:pt x="13743" y="14780"/>
                    </a:cubicBezTo>
                    <a:cubicBezTo>
                      <a:pt x="13774" y="14749"/>
                      <a:pt x="13804" y="14719"/>
                      <a:pt x="13835" y="14673"/>
                    </a:cubicBezTo>
                    <a:cubicBezTo>
                      <a:pt x="13881" y="14612"/>
                      <a:pt x="13926" y="14536"/>
                      <a:pt x="13987" y="14475"/>
                    </a:cubicBezTo>
                    <a:cubicBezTo>
                      <a:pt x="14033" y="14414"/>
                      <a:pt x="14079" y="14353"/>
                      <a:pt x="14124" y="14308"/>
                    </a:cubicBezTo>
                    <a:cubicBezTo>
                      <a:pt x="14140" y="14277"/>
                      <a:pt x="14170" y="14262"/>
                      <a:pt x="14185" y="14247"/>
                    </a:cubicBezTo>
                    <a:cubicBezTo>
                      <a:pt x="14246" y="14201"/>
                      <a:pt x="14322" y="14155"/>
                      <a:pt x="14383" y="14109"/>
                    </a:cubicBezTo>
                    <a:cubicBezTo>
                      <a:pt x="14444" y="14079"/>
                      <a:pt x="14490" y="14049"/>
                      <a:pt x="14536" y="14003"/>
                    </a:cubicBezTo>
                    <a:cubicBezTo>
                      <a:pt x="14612" y="13957"/>
                      <a:pt x="14673" y="13927"/>
                      <a:pt x="14734" y="13881"/>
                    </a:cubicBezTo>
                    <a:cubicBezTo>
                      <a:pt x="14825" y="13805"/>
                      <a:pt x="14917" y="13729"/>
                      <a:pt x="15008" y="13652"/>
                    </a:cubicBezTo>
                    <a:cubicBezTo>
                      <a:pt x="15084" y="13607"/>
                      <a:pt x="15145" y="13546"/>
                      <a:pt x="15221" y="13485"/>
                    </a:cubicBezTo>
                    <a:cubicBezTo>
                      <a:pt x="15237" y="13485"/>
                      <a:pt x="15252" y="13470"/>
                      <a:pt x="15267" y="13454"/>
                    </a:cubicBezTo>
                    <a:cubicBezTo>
                      <a:pt x="15343" y="13561"/>
                      <a:pt x="15450" y="13637"/>
                      <a:pt x="15587" y="13637"/>
                    </a:cubicBezTo>
                    <a:cubicBezTo>
                      <a:pt x="15597" y="13638"/>
                      <a:pt x="15606" y="13638"/>
                      <a:pt x="15616" y="13638"/>
                    </a:cubicBezTo>
                    <a:cubicBezTo>
                      <a:pt x="15832" y="13638"/>
                      <a:pt x="16014" y="13475"/>
                      <a:pt x="16029" y="13256"/>
                    </a:cubicBezTo>
                    <a:cubicBezTo>
                      <a:pt x="16044" y="13089"/>
                      <a:pt x="15953" y="12936"/>
                      <a:pt x="15815" y="12860"/>
                    </a:cubicBezTo>
                    <a:cubicBezTo>
                      <a:pt x="15755" y="12830"/>
                      <a:pt x="15709" y="12814"/>
                      <a:pt x="15648" y="12814"/>
                    </a:cubicBezTo>
                    <a:cubicBezTo>
                      <a:pt x="15638" y="12814"/>
                      <a:pt x="15629" y="12813"/>
                      <a:pt x="15619" y="12813"/>
                    </a:cubicBezTo>
                    <a:cubicBezTo>
                      <a:pt x="15403" y="12813"/>
                      <a:pt x="15221" y="12976"/>
                      <a:pt x="15206" y="13195"/>
                    </a:cubicBezTo>
                    <a:cubicBezTo>
                      <a:pt x="15206" y="13256"/>
                      <a:pt x="15206" y="13302"/>
                      <a:pt x="15221" y="13348"/>
                    </a:cubicBezTo>
                    <a:cubicBezTo>
                      <a:pt x="15221" y="13363"/>
                      <a:pt x="15206" y="13363"/>
                      <a:pt x="15206" y="13378"/>
                    </a:cubicBezTo>
                    <a:cubicBezTo>
                      <a:pt x="15130" y="13424"/>
                      <a:pt x="15069" y="13485"/>
                      <a:pt x="14993" y="13531"/>
                    </a:cubicBezTo>
                    <a:cubicBezTo>
                      <a:pt x="14917" y="13591"/>
                      <a:pt x="14825" y="13652"/>
                      <a:pt x="14749" y="13713"/>
                    </a:cubicBezTo>
                    <a:cubicBezTo>
                      <a:pt x="14718" y="13744"/>
                      <a:pt x="14673" y="13774"/>
                      <a:pt x="14642" y="13805"/>
                    </a:cubicBezTo>
                    <a:cubicBezTo>
                      <a:pt x="14627" y="13820"/>
                      <a:pt x="14597" y="13835"/>
                      <a:pt x="14581" y="13850"/>
                    </a:cubicBezTo>
                    <a:lnTo>
                      <a:pt x="14307" y="14033"/>
                    </a:lnTo>
                    <a:cubicBezTo>
                      <a:pt x="14277" y="14064"/>
                      <a:pt x="14231" y="14079"/>
                      <a:pt x="14200" y="14094"/>
                    </a:cubicBezTo>
                    <a:cubicBezTo>
                      <a:pt x="14155" y="14125"/>
                      <a:pt x="14109" y="14155"/>
                      <a:pt x="14063" y="14201"/>
                    </a:cubicBezTo>
                    <a:cubicBezTo>
                      <a:pt x="14033" y="14231"/>
                      <a:pt x="14018" y="14262"/>
                      <a:pt x="13987" y="14292"/>
                    </a:cubicBezTo>
                    <a:cubicBezTo>
                      <a:pt x="13972" y="14308"/>
                      <a:pt x="13957" y="14323"/>
                      <a:pt x="13941" y="14338"/>
                    </a:cubicBezTo>
                    <a:cubicBezTo>
                      <a:pt x="13926" y="14353"/>
                      <a:pt x="13911" y="14384"/>
                      <a:pt x="13896" y="14399"/>
                    </a:cubicBezTo>
                    <a:cubicBezTo>
                      <a:pt x="13850" y="14460"/>
                      <a:pt x="13804" y="14536"/>
                      <a:pt x="13743" y="14612"/>
                    </a:cubicBezTo>
                    <a:cubicBezTo>
                      <a:pt x="13698" y="14673"/>
                      <a:pt x="13652" y="14749"/>
                      <a:pt x="13606" y="14826"/>
                    </a:cubicBezTo>
                    <a:lnTo>
                      <a:pt x="13500" y="14932"/>
                    </a:lnTo>
                    <a:cubicBezTo>
                      <a:pt x="13489" y="14954"/>
                      <a:pt x="13478" y="14968"/>
                      <a:pt x="13473" y="14980"/>
                    </a:cubicBezTo>
                    <a:lnTo>
                      <a:pt x="13473" y="14980"/>
                    </a:lnTo>
                    <a:cubicBezTo>
                      <a:pt x="13503" y="14862"/>
                      <a:pt x="13546" y="14745"/>
                      <a:pt x="13576" y="14627"/>
                    </a:cubicBezTo>
                    <a:cubicBezTo>
                      <a:pt x="13652" y="14445"/>
                      <a:pt x="13713" y="14262"/>
                      <a:pt x="13774" y="14079"/>
                    </a:cubicBezTo>
                    <a:cubicBezTo>
                      <a:pt x="13820" y="13972"/>
                      <a:pt x="13850" y="13881"/>
                      <a:pt x="13881" y="13774"/>
                    </a:cubicBezTo>
                    <a:cubicBezTo>
                      <a:pt x="13881" y="13774"/>
                      <a:pt x="13881" y="13774"/>
                      <a:pt x="13896" y="13759"/>
                    </a:cubicBezTo>
                    <a:lnTo>
                      <a:pt x="13926" y="13759"/>
                    </a:lnTo>
                    <a:cubicBezTo>
                      <a:pt x="13941" y="13744"/>
                      <a:pt x="13957" y="13729"/>
                      <a:pt x="13957" y="13713"/>
                    </a:cubicBezTo>
                    <a:cubicBezTo>
                      <a:pt x="13957" y="13698"/>
                      <a:pt x="13957" y="13683"/>
                      <a:pt x="13972" y="13668"/>
                    </a:cubicBezTo>
                    <a:cubicBezTo>
                      <a:pt x="13972" y="13668"/>
                      <a:pt x="13987" y="13652"/>
                      <a:pt x="14002" y="13637"/>
                    </a:cubicBezTo>
                    <a:cubicBezTo>
                      <a:pt x="14002" y="13622"/>
                      <a:pt x="14018" y="13622"/>
                      <a:pt x="14018" y="13607"/>
                    </a:cubicBezTo>
                    <a:cubicBezTo>
                      <a:pt x="14033" y="13591"/>
                      <a:pt x="14033" y="13591"/>
                      <a:pt x="14048" y="13576"/>
                    </a:cubicBezTo>
                    <a:cubicBezTo>
                      <a:pt x="14079" y="13531"/>
                      <a:pt x="14109" y="13485"/>
                      <a:pt x="14155" y="13439"/>
                    </a:cubicBezTo>
                    <a:cubicBezTo>
                      <a:pt x="14185" y="13393"/>
                      <a:pt x="14216" y="13348"/>
                      <a:pt x="14246" y="13287"/>
                    </a:cubicBezTo>
                    <a:cubicBezTo>
                      <a:pt x="14261" y="13287"/>
                      <a:pt x="14277" y="13271"/>
                      <a:pt x="14277" y="13256"/>
                    </a:cubicBezTo>
                    <a:cubicBezTo>
                      <a:pt x="14292" y="13241"/>
                      <a:pt x="14307" y="13226"/>
                      <a:pt x="14307" y="13211"/>
                    </a:cubicBezTo>
                    <a:cubicBezTo>
                      <a:pt x="14322" y="13195"/>
                      <a:pt x="14338" y="13180"/>
                      <a:pt x="14353" y="13165"/>
                    </a:cubicBezTo>
                    <a:cubicBezTo>
                      <a:pt x="14353" y="13165"/>
                      <a:pt x="14368" y="13150"/>
                      <a:pt x="14383" y="13134"/>
                    </a:cubicBezTo>
                    <a:cubicBezTo>
                      <a:pt x="14399" y="13104"/>
                      <a:pt x="14414" y="13089"/>
                      <a:pt x="14444" y="13058"/>
                    </a:cubicBezTo>
                    <a:cubicBezTo>
                      <a:pt x="14475" y="13043"/>
                      <a:pt x="14490" y="13012"/>
                      <a:pt x="14520" y="12982"/>
                    </a:cubicBezTo>
                    <a:cubicBezTo>
                      <a:pt x="14642" y="12860"/>
                      <a:pt x="14779" y="12738"/>
                      <a:pt x="14901" y="12601"/>
                    </a:cubicBezTo>
                    <a:cubicBezTo>
                      <a:pt x="14962" y="12540"/>
                      <a:pt x="15023" y="12479"/>
                      <a:pt x="15084" y="12418"/>
                    </a:cubicBezTo>
                    <a:lnTo>
                      <a:pt x="15191" y="12327"/>
                    </a:lnTo>
                    <a:cubicBezTo>
                      <a:pt x="15221" y="12296"/>
                      <a:pt x="15252" y="12266"/>
                      <a:pt x="15282" y="12235"/>
                    </a:cubicBezTo>
                    <a:cubicBezTo>
                      <a:pt x="15313" y="12251"/>
                      <a:pt x="15343" y="12266"/>
                      <a:pt x="15374" y="12266"/>
                    </a:cubicBezTo>
                    <a:cubicBezTo>
                      <a:pt x="15480" y="12266"/>
                      <a:pt x="15572" y="12190"/>
                      <a:pt x="15587" y="12083"/>
                    </a:cubicBezTo>
                    <a:cubicBezTo>
                      <a:pt x="15587" y="11976"/>
                      <a:pt x="15511" y="11885"/>
                      <a:pt x="15404" y="11870"/>
                    </a:cubicBezTo>
                    <a:cubicBezTo>
                      <a:pt x="15297" y="11870"/>
                      <a:pt x="15206" y="11946"/>
                      <a:pt x="15191" y="12053"/>
                    </a:cubicBezTo>
                    <a:cubicBezTo>
                      <a:pt x="15191" y="12114"/>
                      <a:pt x="15206" y="12159"/>
                      <a:pt x="15252" y="12190"/>
                    </a:cubicBezTo>
                    <a:cubicBezTo>
                      <a:pt x="15191" y="12235"/>
                      <a:pt x="15145" y="12281"/>
                      <a:pt x="15099" y="12327"/>
                    </a:cubicBezTo>
                    <a:lnTo>
                      <a:pt x="14810" y="12601"/>
                    </a:lnTo>
                    <a:cubicBezTo>
                      <a:pt x="14749" y="12662"/>
                      <a:pt x="14673" y="12723"/>
                      <a:pt x="14612" y="12784"/>
                    </a:cubicBezTo>
                    <a:cubicBezTo>
                      <a:pt x="14551" y="12845"/>
                      <a:pt x="14475" y="12921"/>
                      <a:pt x="14414" y="12982"/>
                    </a:cubicBezTo>
                    <a:cubicBezTo>
                      <a:pt x="14383" y="13012"/>
                      <a:pt x="14353" y="13043"/>
                      <a:pt x="14322" y="13089"/>
                    </a:cubicBezTo>
                    <a:cubicBezTo>
                      <a:pt x="14307" y="13104"/>
                      <a:pt x="14292" y="13119"/>
                      <a:pt x="14277" y="13134"/>
                    </a:cubicBezTo>
                    <a:cubicBezTo>
                      <a:pt x="14261" y="13150"/>
                      <a:pt x="14246" y="13165"/>
                      <a:pt x="14246" y="13180"/>
                    </a:cubicBezTo>
                    <a:cubicBezTo>
                      <a:pt x="14216" y="13211"/>
                      <a:pt x="14185" y="13256"/>
                      <a:pt x="14155" y="13287"/>
                    </a:cubicBezTo>
                    <a:lnTo>
                      <a:pt x="14079" y="13393"/>
                    </a:lnTo>
                    <a:cubicBezTo>
                      <a:pt x="14048" y="13424"/>
                      <a:pt x="14018" y="13454"/>
                      <a:pt x="14002" y="13485"/>
                    </a:cubicBezTo>
                    <a:cubicBezTo>
                      <a:pt x="14033" y="13409"/>
                      <a:pt x="14063" y="13348"/>
                      <a:pt x="14094" y="13271"/>
                    </a:cubicBezTo>
                    <a:cubicBezTo>
                      <a:pt x="14109" y="13226"/>
                      <a:pt x="14140" y="13180"/>
                      <a:pt x="14155" y="13150"/>
                    </a:cubicBezTo>
                    <a:cubicBezTo>
                      <a:pt x="14170" y="13104"/>
                      <a:pt x="14200" y="13058"/>
                      <a:pt x="14216" y="13028"/>
                    </a:cubicBezTo>
                    <a:lnTo>
                      <a:pt x="14368" y="12784"/>
                    </a:lnTo>
                    <a:cubicBezTo>
                      <a:pt x="14414" y="12693"/>
                      <a:pt x="14475" y="12601"/>
                      <a:pt x="14520" y="12510"/>
                    </a:cubicBezTo>
                    <a:cubicBezTo>
                      <a:pt x="14551" y="12434"/>
                      <a:pt x="14581" y="12373"/>
                      <a:pt x="14627" y="12296"/>
                    </a:cubicBezTo>
                    <a:cubicBezTo>
                      <a:pt x="14627" y="12312"/>
                      <a:pt x="14627" y="12312"/>
                      <a:pt x="14627" y="12312"/>
                    </a:cubicBezTo>
                    <a:cubicBezTo>
                      <a:pt x="14642" y="12312"/>
                      <a:pt x="14658" y="12296"/>
                      <a:pt x="14658" y="12281"/>
                    </a:cubicBezTo>
                    <a:cubicBezTo>
                      <a:pt x="14658" y="12266"/>
                      <a:pt x="14658" y="12251"/>
                      <a:pt x="14658" y="12235"/>
                    </a:cubicBezTo>
                    <a:cubicBezTo>
                      <a:pt x="14688" y="12190"/>
                      <a:pt x="14703" y="12129"/>
                      <a:pt x="14734" y="12083"/>
                    </a:cubicBezTo>
                    <a:cubicBezTo>
                      <a:pt x="14779" y="11992"/>
                      <a:pt x="14825" y="11916"/>
                      <a:pt x="14871" y="11839"/>
                    </a:cubicBezTo>
                    <a:cubicBezTo>
                      <a:pt x="14871" y="11824"/>
                      <a:pt x="14886" y="11824"/>
                      <a:pt x="14886" y="11824"/>
                    </a:cubicBezTo>
                    <a:cubicBezTo>
                      <a:pt x="14901" y="11809"/>
                      <a:pt x="14917" y="11778"/>
                      <a:pt x="14932" y="11748"/>
                    </a:cubicBezTo>
                    <a:cubicBezTo>
                      <a:pt x="14947" y="11733"/>
                      <a:pt x="14962" y="11702"/>
                      <a:pt x="14978" y="11672"/>
                    </a:cubicBezTo>
                    <a:cubicBezTo>
                      <a:pt x="14978" y="11672"/>
                      <a:pt x="14978" y="11672"/>
                      <a:pt x="14978" y="11687"/>
                    </a:cubicBezTo>
                    <a:cubicBezTo>
                      <a:pt x="15038" y="11611"/>
                      <a:pt x="15084" y="11550"/>
                      <a:pt x="15145" y="11489"/>
                    </a:cubicBezTo>
                    <a:cubicBezTo>
                      <a:pt x="15191" y="11443"/>
                      <a:pt x="15237" y="11397"/>
                      <a:pt x="15282" y="11352"/>
                    </a:cubicBezTo>
                    <a:cubicBezTo>
                      <a:pt x="15328" y="11321"/>
                      <a:pt x="15358" y="11291"/>
                      <a:pt x="15389" y="11260"/>
                    </a:cubicBezTo>
                    <a:cubicBezTo>
                      <a:pt x="15419" y="11230"/>
                      <a:pt x="15450" y="11199"/>
                      <a:pt x="15496" y="11169"/>
                    </a:cubicBezTo>
                    <a:cubicBezTo>
                      <a:pt x="15541" y="11123"/>
                      <a:pt x="15587" y="11078"/>
                      <a:pt x="15648" y="11047"/>
                    </a:cubicBezTo>
                    <a:cubicBezTo>
                      <a:pt x="15678" y="11017"/>
                      <a:pt x="15724" y="10986"/>
                      <a:pt x="15770" y="10956"/>
                    </a:cubicBezTo>
                    <a:cubicBezTo>
                      <a:pt x="15770" y="10956"/>
                      <a:pt x="15770" y="10956"/>
                      <a:pt x="15785" y="10940"/>
                    </a:cubicBezTo>
                    <a:cubicBezTo>
                      <a:pt x="15785" y="10956"/>
                      <a:pt x="15800" y="10956"/>
                      <a:pt x="15800" y="10956"/>
                    </a:cubicBezTo>
                    <a:cubicBezTo>
                      <a:pt x="15831" y="10956"/>
                      <a:pt x="15846" y="10925"/>
                      <a:pt x="15831" y="10910"/>
                    </a:cubicBezTo>
                    <a:cubicBezTo>
                      <a:pt x="15818" y="10897"/>
                      <a:pt x="15802" y="10892"/>
                      <a:pt x="15787" y="10892"/>
                    </a:cubicBezTo>
                    <a:cubicBezTo>
                      <a:pt x="15767" y="10892"/>
                      <a:pt x="15748" y="10901"/>
                      <a:pt x="15739" y="10910"/>
                    </a:cubicBezTo>
                    <a:cubicBezTo>
                      <a:pt x="15709" y="10925"/>
                      <a:pt x="15678" y="10956"/>
                      <a:pt x="15648" y="10971"/>
                    </a:cubicBezTo>
                    <a:cubicBezTo>
                      <a:pt x="15617" y="10986"/>
                      <a:pt x="15602" y="11001"/>
                      <a:pt x="15572" y="11017"/>
                    </a:cubicBezTo>
                    <a:cubicBezTo>
                      <a:pt x="15556" y="11032"/>
                      <a:pt x="15541" y="11047"/>
                      <a:pt x="15526" y="11062"/>
                    </a:cubicBezTo>
                    <a:cubicBezTo>
                      <a:pt x="15496" y="11078"/>
                      <a:pt x="15450" y="11108"/>
                      <a:pt x="15419" y="11138"/>
                    </a:cubicBezTo>
                    <a:cubicBezTo>
                      <a:pt x="15374" y="11169"/>
                      <a:pt x="15328" y="11215"/>
                      <a:pt x="15297" y="11245"/>
                    </a:cubicBezTo>
                    <a:cubicBezTo>
                      <a:pt x="15282" y="11245"/>
                      <a:pt x="15267" y="11260"/>
                      <a:pt x="15267" y="11276"/>
                    </a:cubicBezTo>
                    <a:cubicBezTo>
                      <a:pt x="15237" y="11291"/>
                      <a:pt x="15221" y="11306"/>
                      <a:pt x="15206" y="11321"/>
                    </a:cubicBezTo>
                    <a:cubicBezTo>
                      <a:pt x="15191" y="11337"/>
                      <a:pt x="15160" y="11352"/>
                      <a:pt x="15145" y="11382"/>
                    </a:cubicBezTo>
                    <a:cubicBezTo>
                      <a:pt x="15130" y="11382"/>
                      <a:pt x="15115" y="11397"/>
                      <a:pt x="15099" y="11413"/>
                    </a:cubicBezTo>
                    <a:cubicBezTo>
                      <a:pt x="15145" y="11337"/>
                      <a:pt x="15191" y="11260"/>
                      <a:pt x="15237" y="11184"/>
                    </a:cubicBezTo>
                    <a:cubicBezTo>
                      <a:pt x="15252" y="11138"/>
                      <a:pt x="15282" y="11078"/>
                      <a:pt x="15297" y="11032"/>
                    </a:cubicBezTo>
                    <a:cubicBezTo>
                      <a:pt x="15328" y="10986"/>
                      <a:pt x="15343" y="10940"/>
                      <a:pt x="15358" y="10895"/>
                    </a:cubicBezTo>
                    <a:cubicBezTo>
                      <a:pt x="15389" y="10849"/>
                      <a:pt x="15404" y="10788"/>
                      <a:pt x="15419" y="10742"/>
                    </a:cubicBezTo>
                    <a:cubicBezTo>
                      <a:pt x="15419" y="10727"/>
                      <a:pt x="15435" y="10697"/>
                      <a:pt x="15435" y="10681"/>
                    </a:cubicBezTo>
                    <a:lnTo>
                      <a:pt x="15450" y="10681"/>
                    </a:lnTo>
                    <a:cubicBezTo>
                      <a:pt x="15458" y="10682"/>
                      <a:pt x="15467" y="10683"/>
                      <a:pt x="15476" y="10683"/>
                    </a:cubicBezTo>
                    <a:cubicBezTo>
                      <a:pt x="15617" y="10683"/>
                      <a:pt x="15740" y="10565"/>
                      <a:pt x="15755" y="10407"/>
                    </a:cubicBezTo>
                    <a:cubicBezTo>
                      <a:pt x="15770" y="10255"/>
                      <a:pt x="15648" y="10102"/>
                      <a:pt x="15480" y="10102"/>
                    </a:cubicBezTo>
                    <a:cubicBezTo>
                      <a:pt x="15472" y="10102"/>
                      <a:pt x="15463" y="10101"/>
                      <a:pt x="15454" y="10101"/>
                    </a:cubicBezTo>
                    <a:cubicBezTo>
                      <a:pt x="15311" y="10101"/>
                      <a:pt x="15176" y="10219"/>
                      <a:pt x="15176" y="10377"/>
                    </a:cubicBezTo>
                    <a:cubicBezTo>
                      <a:pt x="15160" y="10468"/>
                      <a:pt x="15221" y="10560"/>
                      <a:pt x="15297" y="10620"/>
                    </a:cubicBezTo>
                    <a:cubicBezTo>
                      <a:pt x="15267" y="10697"/>
                      <a:pt x="15252" y="10758"/>
                      <a:pt x="15221" y="10834"/>
                    </a:cubicBezTo>
                    <a:cubicBezTo>
                      <a:pt x="15191" y="10879"/>
                      <a:pt x="15176" y="10940"/>
                      <a:pt x="15145" y="10986"/>
                    </a:cubicBezTo>
                    <a:cubicBezTo>
                      <a:pt x="15130" y="11032"/>
                      <a:pt x="15099" y="11078"/>
                      <a:pt x="15084" y="11123"/>
                    </a:cubicBezTo>
                    <a:cubicBezTo>
                      <a:pt x="15038" y="11199"/>
                      <a:pt x="14993" y="11276"/>
                      <a:pt x="14947" y="11352"/>
                    </a:cubicBezTo>
                    <a:cubicBezTo>
                      <a:pt x="14886" y="11443"/>
                      <a:pt x="14840" y="11519"/>
                      <a:pt x="14795" y="11611"/>
                    </a:cubicBezTo>
                    <a:cubicBezTo>
                      <a:pt x="14764" y="11641"/>
                      <a:pt x="14749" y="11687"/>
                      <a:pt x="14718" y="11717"/>
                    </a:cubicBezTo>
                    <a:cubicBezTo>
                      <a:pt x="14734" y="11702"/>
                      <a:pt x="14734" y="11687"/>
                      <a:pt x="14734" y="11672"/>
                    </a:cubicBezTo>
                    <a:cubicBezTo>
                      <a:pt x="14734" y="11656"/>
                      <a:pt x="14749" y="11626"/>
                      <a:pt x="14749" y="11596"/>
                    </a:cubicBezTo>
                    <a:cubicBezTo>
                      <a:pt x="14749" y="11580"/>
                      <a:pt x="14749" y="11565"/>
                      <a:pt x="14749" y="11550"/>
                    </a:cubicBezTo>
                    <a:cubicBezTo>
                      <a:pt x="14764" y="11504"/>
                      <a:pt x="14764" y="11474"/>
                      <a:pt x="14779" y="11428"/>
                    </a:cubicBezTo>
                    <a:cubicBezTo>
                      <a:pt x="14779" y="11397"/>
                      <a:pt x="14779" y="11367"/>
                      <a:pt x="14795" y="11337"/>
                    </a:cubicBezTo>
                    <a:cubicBezTo>
                      <a:pt x="14795" y="11291"/>
                      <a:pt x="14795" y="11230"/>
                      <a:pt x="14810" y="11184"/>
                    </a:cubicBezTo>
                    <a:cubicBezTo>
                      <a:pt x="14810" y="11154"/>
                      <a:pt x="14810" y="11123"/>
                      <a:pt x="14810" y="11093"/>
                    </a:cubicBezTo>
                    <a:cubicBezTo>
                      <a:pt x="14810" y="11062"/>
                      <a:pt x="14810" y="11047"/>
                      <a:pt x="14825" y="11017"/>
                    </a:cubicBezTo>
                    <a:cubicBezTo>
                      <a:pt x="14825" y="11001"/>
                      <a:pt x="14825" y="10986"/>
                      <a:pt x="14825" y="10971"/>
                    </a:cubicBezTo>
                    <a:cubicBezTo>
                      <a:pt x="14840" y="10971"/>
                      <a:pt x="14856" y="10940"/>
                      <a:pt x="14840" y="10925"/>
                    </a:cubicBezTo>
                    <a:cubicBezTo>
                      <a:pt x="14840" y="10925"/>
                      <a:pt x="14825" y="10910"/>
                      <a:pt x="14825" y="10910"/>
                    </a:cubicBezTo>
                    <a:lnTo>
                      <a:pt x="14810" y="10910"/>
                    </a:lnTo>
                    <a:cubicBezTo>
                      <a:pt x="14810" y="10902"/>
                      <a:pt x="14806" y="10899"/>
                      <a:pt x="14800" y="10899"/>
                    </a:cubicBezTo>
                    <a:cubicBezTo>
                      <a:pt x="14795" y="10899"/>
                      <a:pt x="14787" y="10902"/>
                      <a:pt x="14779" y="10910"/>
                    </a:cubicBezTo>
                    <a:cubicBezTo>
                      <a:pt x="14779" y="10910"/>
                      <a:pt x="14779" y="10910"/>
                      <a:pt x="14779" y="10925"/>
                    </a:cubicBezTo>
                    <a:cubicBezTo>
                      <a:pt x="14764" y="11001"/>
                      <a:pt x="14749" y="11093"/>
                      <a:pt x="14749" y="11169"/>
                    </a:cubicBezTo>
                    <a:cubicBezTo>
                      <a:pt x="14734" y="11215"/>
                      <a:pt x="14734" y="11276"/>
                      <a:pt x="14718" y="11321"/>
                    </a:cubicBezTo>
                    <a:cubicBezTo>
                      <a:pt x="14718" y="11367"/>
                      <a:pt x="14703" y="11413"/>
                      <a:pt x="14703" y="11443"/>
                    </a:cubicBezTo>
                    <a:lnTo>
                      <a:pt x="14642" y="11733"/>
                    </a:lnTo>
                    <a:cubicBezTo>
                      <a:pt x="14642" y="11748"/>
                      <a:pt x="14642" y="11763"/>
                      <a:pt x="14642" y="11778"/>
                    </a:cubicBezTo>
                    <a:cubicBezTo>
                      <a:pt x="14642" y="11809"/>
                      <a:pt x="14627" y="11839"/>
                      <a:pt x="14627" y="11870"/>
                    </a:cubicBezTo>
                    <a:cubicBezTo>
                      <a:pt x="14627" y="11870"/>
                      <a:pt x="14627" y="11885"/>
                      <a:pt x="14627" y="11900"/>
                    </a:cubicBezTo>
                    <a:cubicBezTo>
                      <a:pt x="14581" y="11992"/>
                      <a:pt x="14536" y="12068"/>
                      <a:pt x="14490" y="12159"/>
                    </a:cubicBezTo>
                    <a:cubicBezTo>
                      <a:pt x="14444" y="12251"/>
                      <a:pt x="14383" y="12327"/>
                      <a:pt x="14338" y="12418"/>
                    </a:cubicBezTo>
                    <a:lnTo>
                      <a:pt x="14353" y="12403"/>
                    </a:lnTo>
                    <a:lnTo>
                      <a:pt x="14353" y="12403"/>
                    </a:lnTo>
                    <a:cubicBezTo>
                      <a:pt x="14292" y="12510"/>
                      <a:pt x="14231" y="12616"/>
                      <a:pt x="14155" y="12723"/>
                    </a:cubicBezTo>
                    <a:cubicBezTo>
                      <a:pt x="14124" y="12769"/>
                      <a:pt x="14094" y="12830"/>
                      <a:pt x="14063" y="12891"/>
                    </a:cubicBezTo>
                    <a:lnTo>
                      <a:pt x="14048" y="12891"/>
                    </a:lnTo>
                    <a:cubicBezTo>
                      <a:pt x="14079" y="12616"/>
                      <a:pt x="14109" y="12327"/>
                      <a:pt x="14140" y="12053"/>
                    </a:cubicBezTo>
                    <a:cubicBezTo>
                      <a:pt x="14140" y="12053"/>
                      <a:pt x="14140" y="12037"/>
                      <a:pt x="14140" y="12037"/>
                    </a:cubicBezTo>
                    <a:cubicBezTo>
                      <a:pt x="14155" y="12007"/>
                      <a:pt x="14170" y="11976"/>
                      <a:pt x="14185" y="11931"/>
                    </a:cubicBezTo>
                    <a:lnTo>
                      <a:pt x="14200" y="11900"/>
                    </a:lnTo>
                    <a:cubicBezTo>
                      <a:pt x="14200" y="11900"/>
                      <a:pt x="14216" y="11885"/>
                      <a:pt x="14216" y="11870"/>
                    </a:cubicBezTo>
                    <a:cubicBezTo>
                      <a:pt x="14231" y="11839"/>
                      <a:pt x="14246" y="11794"/>
                      <a:pt x="14261" y="11763"/>
                    </a:cubicBezTo>
                    <a:cubicBezTo>
                      <a:pt x="14277" y="11763"/>
                      <a:pt x="14277" y="11748"/>
                      <a:pt x="14277" y="11733"/>
                    </a:cubicBezTo>
                    <a:lnTo>
                      <a:pt x="14322" y="11672"/>
                    </a:lnTo>
                    <a:cubicBezTo>
                      <a:pt x="14338" y="11656"/>
                      <a:pt x="14338" y="11626"/>
                      <a:pt x="14353" y="11611"/>
                    </a:cubicBezTo>
                    <a:cubicBezTo>
                      <a:pt x="14368" y="11580"/>
                      <a:pt x="14368" y="11565"/>
                      <a:pt x="14383" y="11550"/>
                    </a:cubicBezTo>
                    <a:cubicBezTo>
                      <a:pt x="14383" y="11535"/>
                      <a:pt x="14399" y="11519"/>
                      <a:pt x="14399" y="11519"/>
                    </a:cubicBezTo>
                    <a:cubicBezTo>
                      <a:pt x="14399" y="11504"/>
                      <a:pt x="14414" y="11474"/>
                      <a:pt x="14414" y="11458"/>
                    </a:cubicBezTo>
                    <a:cubicBezTo>
                      <a:pt x="14429" y="11443"/>
                      <a:pt x="14429" y="11428"/>
                      <a:pt x="14444" y="11428"/>
                    </a:cubicBezTo>
                    <a:cubicBezTo>
                      <a:pt x="14459" y="11382"/>
                      <a:pt x="14475" y="11352"/>
                      <a:pt x="14475" y="11321"/>
                    </a:cubicBezTo>
                    <a:cubicBezTo>
                      <a:pt x="14490" y="11306"/>
                      <a:pt x="14490" y="11306"/>
                      <a:pt x="14490" y="11306"/>
                    </a:cubicBezTo>
                    <a:lnTo>
                      <a:pt x="14490" y="11291"/>
                    </a:lnTo>
                    <a:cubicBezTo>
                      <a:pt x="14490" y="11291"/>
                      <a:pt x="14490" y="11276"/>
                      <a:pt x="14490" y="11276"/>
                    </a:cubicBezTo>
                    <a:lnTo>
                      <a:pt x="14459" y="11276"/>
                    </a:lnTo>
                    <a:cubicBezTo>
                      <a:pt x="14444" y="11291"/>
                      <a:pt x="14444" y="11306"/>
                      <a:pt x="14429" y="11321"/>
                    </a:cubicBezTo>
                    <a:cubicBezTo>
                      <a:pt x="14429" y="11337"/>
                      <a:pt x="14414" y="11352"/>
                      <a:pt x="14399" y="11382"/>
                    </a:cubicBezTo>
                    <a:lnTo>
                      <a:pt x="14383" y="11413"/>
                    </a:lnTo>
                    <a:cubicBezTo>
                      <a:pt x="14368" y="11443"/>
                      <a:pt x="14368" y="11458"/>
                      <a:pt x="14353" y="11489"/>
                    </a:cubicBezTo>
                    <a:cubicBezTo>
                      <a:pt x="14338" y="11504"/>
                      <a:pt x="14338" y="11519"/>
                      <a:pt x="14322" y="11535"/>
                    </a:cubicBezTo>
                    <a:cubicBezTo>
                      <a:pt x="14307" y="11580"/>
                      <a:pt x="14277" y="11611"/>
                      <a:pt x="14261" y="11656"/>
                    </a:cubicBezTo>
                    <a:cubicBezTo>
                      <a:pt x="14246" y="11687"/>
                      <a:pt x="14231" y="11702"/>
                      <a:pt x="14216" y="11733"/>
                    </a:cubicBezTo>
                    <a:cubicBezTo>
                      <a:pt x="14216" y="11748"/>
                      <a:pt x="14200" y="11763"/>
                      <a:pt x="14200" y="11778"/>
                    </a:cubicBezTo>
                    <a:cubicBezTo>
                      <a:pt x="14185" y="11809"/>
                      <a:pt x="14170" y="11839"/>
                      <a:pt x="14155" y="11855"/>
                    </a:cubicBezTo>
                    <a:cubicBezTo>
                      <a:pt x="14170" y="11687"/>
                      <a:pt x="14185" y="11519"/>
                      <a:pt x="14200" y="11352"/>
                    </a:cubicBezTo>
                    <a:cubicBezTo>
                      <a:pt x="14200" y="11260"/>
                      <a:pt x="14200" y="11154"/>
                      <a:pt x="14216" y="11062"/>
                    </a:cubicBezTo>
                    <a:cubicBezTo>
                      <a:pt x="14216" y="11032"/>
                      <a:pt x="14216" y="11017"/>
                      <a:pt x="14216" y="10986"/>
                    </a:cubicBezTo>
                    <a:cubicBezTo>
                      <a:pt x="14307" y="10986"/>
                      <a:pt x="14383" y="10910"/>
                      <a:pt x="14383" y="10834"/>
                    </a:cubicBezTo>
                    <a:cubicBezTo>
                      <a:pt x="14399" y="10742"/>
                      <a:pt x="14322" y="10651"/>
                      <a:pt x="14231" y="10651"/>
                    </a:cubicBezTo>
                    <a:cubicBezTo>
                      <a:pt x="14223" y="10650"/>
                      <a:pt x="14215" y="10649"/>
                      <a:pt x="14207" y="10649"/>
                    </a:cubicBezTo>
                    <a:cubicBezTo>
                      <a:pt x="14124" y="10649"/>
                      <a:pt x="14048" y="10720"/>
                      <a:pt x="14048" y="10803"/>
                    </a:cubicBezTo>
                    <a:cubicBezTo>
                      <a:pt x="14048" y="10879"/>
                      <a:pt x="14094" y="10956"/>
                      <a:pt x="14185" y="10986"/>
                    </a:cubicBezTo>
                    <a:cubicBezTo>
                      <a:pt x="14170" y="11001"/>
                      <a:pt x="14170" y="11032"/>
                      <a:pt x="14170" y="11047"/>
                    </a:cubicBezTo>
                    <a:cubicBezTo>
                      <a:pt x="14140" y="11169"/>
                      <a:pt x="14124" y="11276"/>
                      <a:pt x="14109" y="11397"/>
                    </a:cubicBezTo>
                    <a:cubicBezTo>
                      <a:pt x="14079" y="11565"/>
                      <a:pt x="14048" y="11733"/>
                      <a:pt x="14018" y="11900"/>
                    </a:cubicBezTo>
                    <a:cubicBezTo>
                      <a:pt x="13987" y="12098"/>
                      <a:pt x="13957" y="12281"/>
                      <a:pt x="13941" y="12479"/>
                    </a:cubicBezTo>
                    <a:cubicBezTo>
                      <a:pt x="13926" y="12510"/>
                      <a:pt x="13926" y="12525"/>
                      <a:pt x="13926" y="12555"/>
                    </a:cubicBezTo>
                    <a:cubicBezTo>
                      <a:pt x="13911" y="12677"/>
                      <a:pt x="13896" y="12799"/>
                      <a:pt x="13881" y="12906"/>
                    </a:cubicBezTo>
                    <a:cubicBezTo>
                      <a:pt x="13881" y="12997"/>
                      <a:pt x="13865" y="13089"/>
                      <a:pt x="13850" y="13165"/>
                    </a:cubicBezTo>
                    <a:cubicBezTo>
                      <a:pt x="13850" y="13226"/>
                      <a:pt x="13850" y="13271"/>
                      <a:pt x="13835" y="13317"/>
                    </a:cubicBezTo>
                    <a:cubicBezTo>
                      <a:pt x="13804" y="13409"/>
                      <a:pt x="13759" y="13500"/>
                      <a:pt x="13728" y="13591"/>
                    </a:cubicBezTo>
                    <a:cubicBezTo>
                      <a:pt x="13682" y="13698"/>
                      <a:pt x="13652" y="13790"/>
                      <a:pt x="13606" y="13896"/>
                    </a:cubicBezTo>
                    <a:cubicBezTo>
                      <a:pt x="13622" y="13805"/>
                      <a:pt x="13637" y="13729"/>
                      <a:pt x="13637" y="13637"/>
                    </a:cubicBezTo>
                    <a:cubicBezTo>
                      <a:pt x="13637" y="13591"/>
                      <a:pt x="13637" y="13546"/>
                      <a:pt x="13637" y="13515"/>
                    </a:cubicBezTo>
                    <a:cubicBezTo>
                      <a:pt x="13637" y="13485"/>
                      <a:pt x="13652" y="13470"/>
                      <a:pt x="13652" y="13439"/>
                    </a:cubicBezTo>
                    <a:lnTo>
                      <a:pt x="13652" y="13378"/>
                    </a:lnTo>
                    <a:cubicBezTo>
                      <a:pt x="13652" y="13332"/>
                      <a:pt x="13637" y="13287"/>
                      <a:pt x="13637" y="13256"/>
                    </a:cubicBezTo>
                    <a:cubicBezTo>
                      <a:pt x="13637" y="13211"/>
                      <a:pt x="13637" y="13150"/>
                      <a:pt x="13637" y="13104"/>
                    </a:cubicBezTo>
                    <a:cubicBezTo>
                      <a:pt x="13622" y="13012"/>
                      <a:pt x="13622" y="12936"/>
                      <a:pt x="13606" y="12845"/>
                    </a:cubicBezTo>
                    <a:cubicBezTo>
                      <a:pt x="13591" y="12753"/>
                      <a:pt x="13576" y="12662"/>
                      <a:pt x="13576" y="12571"/>
                    </a:cubicBezTo>
                    <a:lnTo>
                      <a:pt x="13545" y="12418"/>
                    </a:lnTo>
                    <a:cubicBezTo>
                      <a:pt x="13682" y="12418"/>
                      <a:pt x="13789" y="12312"/>
                      <a:pt x="13804" y="12175"/>
                    </a:cubicBezTo>
                    <a:cubicBezTo>
                      <a:pt x="13820" y="12037"/>
                      <a:pt x="13698" y="11916"/>
                      <a:pt x="13561" y="11916"/>
                    </a:cubicBezTo>
                    <a:cubicBezTo>
                      <a:pt x="13552" y="11915"/>
                      <a:pt x="13543" y="11914"/>
                      <a:pt x="13534" y="11914"/>
                    </a:cubicBezTo>
                    <a:cubicBezTo>
                      <a:pt x="13408" y="11914"/>
                      <a:pt x="13302" y="12016"/>
                      <a:pt x="13302" y="12144"/>
                    </a:cubicBezTo>
                    <a:cubicBezTo>
                      <a:pt x="13286" y="12266"/>
                      <a:pt x="13378" y="12388"/>
                      <a:pt x="13500" y="12403"/>
                    </a:cubicBezTo>
                    <a:cubicBezTo>
                      <a:pt x="13500" y="12418"/>
                      <a:pt x="13500" y="12418"/>
                      <a:pt x="13500" y="12418"/>
                    </a:cubicBezTo>
                    <a:cubicBezTo>
                      <a:pt x="13515" y="12464"/>
                      <a:pt x="13515" y="12494"/>
                      <a:pt x="13515" y="12540"/>
                    </a:cubicBezTo>
                    <a:cubicBezTo>
                      <a:pt x="13530" y="12571"/>
                      <a:pt x="13530" y="12601"/>
                      <a:pt x="13530" y="12647"/>
                    </a:cubicBezTo>
                    <a:cubicBezTo>
                      <a:pt x="13530" y="12708"/>
                      <a:pt x="13545" y="12784"/>
                      <a:pt x="13545" y="12860"/>
                    </a:cubicBezTo>
                    <a:cubicBezTo>
                      <a:pt x="13561" y="12997"/>
                      <a:pt x="13561" y="13134"/>
                      <a:pt x="13561" y="13271"/>
                    </a:cubicBezTo>
                    <a:lnTo>
                      <a:pt x="13561" y="13348"/>
                    </a:lnTo>
                    <a:cubicBezTo>
                      <a:pt x="13561" y="13515"/>
                      <a:pt x="13530" y="13698"/>
                      <a:pt x="13515" y="13866"/>
                    </a:cubicBezTo>
                    <a:cubicBezTo>
                      <a:pt x="13515" y="13957"/>
                      <a:pt x="13515" y="14049"/>
                      <a:pt x="13515" y="14140"/>
                    </a:cubicBezTo>
                    <a:lnTo>
                      <a:pt x="13515" y="14155"/>
                    </a:lnTo>
                    <a:cubicBezTo>
                      <a:pt x="13500" y="14170"/>
                      <a:pt x="13500" y="14186"/>
                      <a:pt x="13484" y="14201"/>
                    </a:cubicBezTo>
                    <a:cubicBezTo>
                      <a:pt x="13484" y="14231"/>
                      <a:pt x="13469" y="14262"/>
                      <a:pt x="13469" y="14277"/>
                    </a:cubicBezTo>
                    <a:cubicBezTo>
                      <a:pt x="13469" y="14292"/>
                      <a:pt x="13469" y="14292"/>
                      <a:pt x="13469" y="14292"/>
                    </a:cubicBezTo>
                    <a:cubicBezTo>
                      <a:pt x="13423" y="14429"/>
                      <a:pt x="13378" y="14582"/>
                      <a:pt x="13332" y="14719"/>
                    </a:cubicBezTo>
                    <a:cubicBezTo>
                      <a:pt x="13271" y="14917"/>
                      <a:pt x="13210" y="15115"/>
                      <a:pt x="13149" y="15313"/>
                    </a:cubicBezTo>
                    <a:cubicBezTo>
                      <a:pt x="13134" y="15420"/>
                      <a:pt x="13103" y="15511"/>
                      <a:pt x="13088" y="15618"/>
                    </a:cubicBezTo>
                    <a:cubicBezTo>
                      <a:pt x="13088" y="15648"/>
                      <a:pt x="13073" y="15679"/>
                      <a:pt x="13073" y="15724"/>
                    </a:cubicBezTo>
                    <a:cubicBezTo>
                      <a:pt x="13073" y="15755"/>
                      <a:pt x="13073" y="15785"/>
                      <a:pt x="13058" y="15831"/>
                    </a:cubicBezTo>
                    <a:cubicBezTo>
                      <a:pt x="13058" y="15755"/>
                      <a:pt x="13058" y="15694"/>
                      <a:pt x="13058" y="15633"/>
                    </a:cubicBezTo>
                    <a:lnTo>
                      <a:pt x="13058" y="15618"/>
                    </a:lnTo>
                    <a:cubicBezTo>
                      <a:pt x="13058" y="14978"/>
                      <a:pt x="13058" y="14353"/>
                      <a:pt x="13043" y="13713"/>
                    </a:cubicBezTo>
                    <a:cubicBezTo>
                      <a:pt x="13043" y="13515"/>
                      <a:pt x="13043" y="13317"/>
                      <a:pt x="13043" y="13119"/>
                    </a:cubicBezTo>
                    <a:cubicBezTo>
                      <a:pt x="13043" y="13073"/>
                      <a:pt x="13043" y="13028"/>
                      <a:pt x="13043" y="12982"/>
                    </a:cubicBezTo>
                    <a:cubicBezTo>
                      <a:pt x="13058" y="12875"/>
                      <a:pt x="13058" y="12769"/>
                      <a:pt x="13058" y="12677"/>
                    </a:cubicBezTo>
                    <a:cubicBezTo>
                      <a:pt x="13058" y="12586"/>
                      <a:pt x="13043" y="12510"/>
                      <a:pt x="13043" y="12434"/>
                    </a:cubicBezTo>
                    <a:cubicBezTo>
                      <a:pt x="13043" y="12373"/>
                      <a:pt x="13043" y="12312"/>
                      <a:pt x="13043" y="12251"/>
                    </a:cubicBezTo>
                    <a:cubicBezTo>
                      <a:pt x="13043" y="12175"/>
                      <a:pt x="13043" y="12098"/>
                      <a:pt x="13027" y="12022"/>
                    </a:cubicBezTo>
                    <a:cubicBezTo>
                      <a:pt x="13027" y="11946"/>
                      <a:pt x="13027" y="11855"/>
                      <a:pt x="13027" y="11763"/>
                    </a:cubicBezTo>
                    <a:cubicBezTo>
                      <a:pt x="13027" y="11672"/>
                      <a:pt x="13043" y="11565"/>
                      <a:pt x="13043" y="11474"/>
                    </a:cubicBezTo>
                    <a:cubicBezTo>
                      <a:pt x="13043" y="11413"/>
                      <a:pt x="13043" y="11367"/>
                      <a:pt x="13043" y="11321"/>
                    </a:cubicBezTo>
                    <a:cubicBezTo>
                      <a:pt x="13043" y="11260"/>
                      <a:pt x="13058" y="11215"/>
                      <a:pt x="13043" y="11154"/>
                    </a:cubicBezTo>
                    <a:cubicBezTo>
                      <a:pt x="13043" y="11093"/>
                      <a:pt x="13043" y="11047"/>
                      <a:pt x="13043" y="10986"/>
                    </a:cubicBezTo>
                    <a:cubicBezTo>
                      <a:pt x="13043" y="10956"/>
                      <a:pt x="13043" y="10925"/>
                      <a:pt x="13043" y="10895"/>
                    </a:cubicBezTo>
                    <a:cubicBezTo>
                      <a:pt x="13058" y="10864"/>
                      <a:pt x="13073" y="10834"/>
                      <a:pt x="13088" y="10788"/>
                    </a:cubicBezTo>
                    <a:cubicBezTo>
                      <a:pt x="13180" y="10575"/>
                      <a:pt x="13286" y="10361"/>
                      <a:pt x="13378" y="10133"/>
                    </a:cubicBezTo>
                    <a:cubicBezTo>
                      <a:pt x="13408" y="10072"/>
                      <a:pt x="13439" y="10011"/>
                      <a:pt x="13469" y="9965"/>
                    </a:cubicBezTo>
                    <a:cubicBezTo>
                      <a:pt x="13484" y="9965"/>
                      <a:pt x="13500" y="9950"/>
                      <a:pt x="13500" y="9935"/>
                    </a:cubicBezTo>
                    <a:cubicBezTo>
                      <a:pt x="13500" y="9935"/>
                      <a:pt x="13484" y="9920"/>
                      <a:pt x="13484" y="9920"/>
                    </a:cubicBezTo>
                    <a:cubicBezTo>
                      <a:pt x="13500" y="9904"/>
                      <a:pt x="13515" y="9904"/>
                      <a:pt x="13515" y="9889"/>
                    </a:cubicBezTo>
                    <a:cubicBezTo>
                      <a:pt x="13515" y="9904"/>
                      <a:pt x="13515" y="9920"/>
                      <a:pt x="13530" y="9920"/>
                    </a:cubicBezTo>
                    <a:lnTo>
                      <a:pt x="13576" y="9920"/>
                    </a:lnTo>
                    <a:cubicBezTo>
                      <a:pt x="13591" y="9920"/>
                      <a:pt x="13606" y="9920"/>
                      <a:pt x="13622" y="9904"/>
                    </a:cubicBezTo>
                    <a:cubicBezTo>
                      <a:pt x="13622" y="9904"/>
                      <a:pt x="13637" y="9889"/>
                      <a:pt x="13637" y="9889"/>
                    </a:cubicBezTo>
                    <a:cubicBezTo>
                      <a:pt x="13622" y="9874"/>
                      <a:pt x="13622" y="9874"/>
                      <a:pt x="13622" y="9874"/>
                    </a:cubicBezTo>
                    <a:cubicBezTo>
                      <a:pt x="13637" y="9859"/>
                      <a:pt x="13667" y="9828"/>
                      <a:pt x="13682" y="9813"/>
                    </a:cubicBezTo>
                    <a:cubicBezTo>
                      <a:pt x="13759" y="9767"/>
                      <a:pt x="13835" y="9706"/>
                      <a:pt x="13911" y="9661"/>
                    </a:cubicBezTo>
                    <a:cubicBezTo>
                      <a:pt x="13987" y="9615"/>
                      <a:pt x="14048" y="9554"/>
                      <a:pt x="14124" y="9508"/>
                    </a:cubicBezTo>
                    <a:cubicBezTo>
                      <a:pt x="14170" y="9478"/>
                      <a:pt x="14200" y="9463"/>
                      <a:pt x="14231" y="9432"/>
                    </a:cubicBezTo>
                    <a:cubicBezTo>
                      <a:pt x="14261" y="9402"/>
                      <a:pt x="14307" y="9386"/>
                      <a:pt x="14322" y="9356"/>
                    </a:cubicBezTo>
                    <a:cubicBezTo>
                      <a:pt x="14368" y="9325"/>
                      <a:pt x="14383" y="9280"/>
                      <a:pt x="14414" y="9249"/>
                    </a:cubicBezTo>
                    <a:cubicBezTo>
                      <a:pt x="14475" y="9310"/>
                      <a:pt x="14551" y="9341"/>
                      <a:pt x="14627" y="9341"/>
                    </a:cubicBezTo>
                    <a:cubicBezTo>
                      <a:pt x="14636" y="9341"/>
                      <a:pt x="14646" y="9342"/>
                      <a:pt x="14655" y="9342"/>
                    </a:cubicBezTo>
                    <a:cubicBezTo>
                      <a:pt x="14827" y="9342"/>
                      <a:pt x="14978" y="9209"/>
                      <a:pt x="14993" y="9036"/>
                    </a:cubicBezTo>
                    <a:cubicBezTo>
                      <a:pt x="15008" y="8853"/>
                      <a:pt x="14856" y="8670"/>
                      <a:pt x="14673" y="8670"/>
                    </a:cubicBezTo>
                    <a:cubicBezTo>
                      <a:pt x="14664" y="8669"/>
                      <a:pt x="14654" y="8669"/>
                      <a:pt x="14645" y="8669"/>
                    </a:cubicBezTo>
                    <a:cubicBezTo>
                      <a:pt x="14473" y="8669"/>
                      <a:pt x="14322" y="8802"/>
                      <a:pt x="14322" y="8990"/>
                    </a:cubicBezTo>
                    <a:cubicBezTo>
                      <a:pt x="14307" y="9066"/>
                      <a:pt x="14338" y="9127"/>
                      <a:pt x="14368" y="9188"/>
                    </a:cubicBezTo>
                    <a:cubicBezTo>
                      <a:pt x="14353" y="9219"/>
                      <a:pt x="14322" y="9249"/>
                      <a:pt x="14292" y="9280"/>
                    </a:cubicBezTo>
                    <a:lnTo>
                      <a:pt x="14277" y="9280"/>
                    </a:lnTo>
                    <a:cubicBezTo>
                      <a:pt x="14277" y="9295"/>
                      <a:pt x="14277" y="9295"/>
                      <a:pt x="14261" y="9295"/>
                    </a:cubicBezTo>
                    <a:cubicBezTo>
                      <a:pt x="14231" y="9325"/>
                      <a:pt x="14200" y="9341"/>
                      <a:pt x="14170" y="9356"/>
                    </a:cubicBezTo>
                    <a:cubicBezTo>
                      <a:pt x="14140" y="9371"/>
                      <a:pt x="14124" y="9386"/>
                      <a:pt x="14109" y="9402"/>
                    </a:cubicBezTo>
                    <a:cubicBezTo>
                      <a:pt x="14079" y="9417"/>
                      <a:pt x="14063" y="9417"/>
                      <a:pt x="14048" y="9432"/>
                    </a:cubicBezTo>
                    <a:cubicBezTo>
                      <a:pt x="14018" y="9447"/>
                      <a:pt x="14002" y="9463"/>
                      <a:pt x="13987" y="9478"/>
                    </a:cubicBezTo>
                    <a:cubicBezTo>
                      <a:pt x="13972" y="9493"/>
                      <a:pt x="13957" y="9508"/>
                      <a:pt x="13941" y="9508"/>
                    </a:cubicBezTo>
                    <a:cubicBezTo>
                      <a:pt x="13926" y="9523"/>
                      <a:pt x="13896" y="9539"/>
                      <a:pt x="13881" y="9554"/>
                    </a:cubicBezTo>
                    <a:cubicBezTo>
                      <a:pt x="13865" y="9569"/>
                      <a:pt x="13850" y="9584"/>
                      <a:pt x="13835" y="9584"/>
                    </a:cubicBezTo>
                    <a:cubicBezTo>
                      <a:pt x="13804" y="9615"/>
                      <a:pt x="13774" y="9645"/>
                      <a:pt x="13728" y="9676"/>
                    </a:cubicBezTo>
                    <a:cubicBezTo>
                      <a:pt x="13698" y="9691"/>
                      <a:pt x="13652" y="9722"/>
                      <a:pt x="13622" y="9752"/>
                    </a:cubicBezTo>
                    <a:cubicBezTo>
                      <a:pt x="13591" y="9782"/>
                      <a:pt x="13561" y="9798"/>
                      <a:pt x="13545" y="9813"/>
                    </a:cubicBezTo>
                    <a:cubicBezTo>
                      <a:pt x="13530" y="9828"/>
                      <a:pt x="13530" y="9828"/>
                      <a:pt x="13515" y="9828"/>
                    </a:cubicBezTo>
                    <a:cubicBezTo>
                      <a:pt x="13561" y="9767"/>
                      <a:pt x="13591" y="9691"/>
                      <a:pt x="13622" y="9630"/>
                    </a:cubicBezTo>
                    <a:lnTo>
                      <a:pt x="13667" y="9554"/>
                    </a:lnTo>
                    <a:cubicBezTo>
                      <a:pt x="13682" y="9508"/>
                      <a:pt x="13713" y="9478"/>
                      <a:pt x="13743" y="9432"/>
                    </a:cubicBezTo>
                    <a:cubicBezTo>
                      <a:pt x="13774" y="9386"/>
                      <a:pt x="13804" y="9356"/>
                      <a:pt x="13835" y="9310"/>
                    </a:cubicBezTo>
                    <a:lnTo>
                      <a:pt x="13820" y="9310"/>
                    </a:lnTo>
                    <a:cubicBezTo>
                      <a:pt x="13865" y="9264"/>
                      <a:pt x="13896" y="9219"/>
                      <a:pt x="13926" y="9173"/>
                    </a:cubicBezTo>
                    <a:cubicBezTo>
                      <a:pt x="13941" y="9143"/>
                      <a:pt x="13957" y="9127"/>
                      <a:pt x="13972" y="9112"/>
                    </a:cubicBezTo>
                    <a:cubicBezTo>
                      <a:pt x="14018" y="9036"/>
                      <a:pt x="14063" y="8975"/>
                      <a:pt x="14109" y="8899"/>
                    </a:cubicBezTo>
                    <a:cubicBezTo>
                      <a:pt x="14109" y="8899"/>
                      <a:pt x="14109" y="8899"/>
                      <a:pt x="14109" y="8884"/>
                    </a:cubicBezTo>
                    <a:cubicBezTo>
                      <a:pt x="14140" y="8838"/>
                      <a:pt x="14170" y="8792"/>
                      <a:pt x="14185" y="8762"/>
                    </a:cubicBezTo>
                    <a:cubicBezTo>
                      <a:pt x="14246" y="8640"/>
                      <a:pt x="14307" y="8503"/>
                      <a:pt x="14368" y="8381"/>
                    </a:cubicBezTo>
                    <a:cubicBezTo>
                      <a:pt x="14383" y="8366"/>
                      <a:pt x="14399" y="8366"/>
                      <a:pt x="14399" y="8350"/>
                    </a:cubicBezTo>
                    <a:cubicBezTo>
                      <a:pt x="14429" y="8320"/>
                      <a:pt x="14459" y="8305"/>
                      <a:pt x="14490" y="8274"/>
                    </a:cubicBezTo>
                    <a:cubicBezTo>
                      <a:pt x="14536" y="8259"/>
                      <a:pt x="14566" y="8228"/>
                      <a:pt x="14597" y="8198"/>
                    </a:cubicBezTo>
                    <a:cubicBezTo>
                      <a:pt x="14612" y="8198"/>
                      <a:pt x="14612" y="8183"/>
                      <a:pt x="14627" y="8183"/>
                    </a:cubicBezTo>
                    <a:cubicBezTo>
                      <a:pt x="14642" y="8167"/>
                      <a:pt x="14673" y="8152"/>
                      <a:pt x="14688" y="8137"/>
                    </a:cubicBezTo>
                    <a:cubicBezTo>
                      <a:pt x="14703" y="8122"/>
                      <a:pt x="14703" y="8122"/>
                      <a:pt x="14718" y="8107"/>
                    </a:cubicBezTo>
                    <a:cubicBezTo>
                      <a:pt x="14734" y="8107"/>
                      <a:pt x="14764" y="8091"/>
                      <a:pt x="14779" y="8076"/>
                    </a:cubicBezTo>
                    <a:cubicBezTo>
                      <a:pt x="14810" y="8061"/>
                      <a:pt x="14825" y="8046"/>
                      <a:pt x="14856" y="8015"/>
                    </a:cubicBezTo>
                    <a:cubicBezTo>
                      <a:pt x="14993" y="7939"/>
                      <a:pt x="15130" y="7863"/>
                      <a:pt x="15252" y="7771"/>
                    </a:cubicBezTo>
                    <a:cubicBezTo>
                      <a:pt x="15267" y="7787"/>
                      <a:pt x="15282" y="7787"/>
                      <a:pt x="15297" y="7787"/>
                    </a:cubicBezTo>
                    <a:cubicBezTo>
                      <a:pt x="15343" y="7787"/>
                      <a:pt x="15389" y="7756"/>
                      <a:pt x="15389" y="7710"/>
                    </a:cubicBezTo>
                    <a:cubicBezTo>
                      <a:pt x="15389" y="7665"/>
                      <a:pt x="15358" y="7619"/>
                      <a:pt x="15313" y="7619"/>
                    </a:cubicBezTo>
                    <a:cubicBezTo>
                      <a:pt x="15267" y="7619"/>
                      <a:pt x="15221" y="7649"/>
                      <a:pt x="15221" y="7695"/>
                    </a:cubicBezTo>
                    <a:cubicBezTo>
                      <a:pt x="15221" y="7710"/>
                      <a:pt x="15221" y="7726"/>
                      <a:pt x="15237" y="7741"/>
                    </a:cubicBezTo>
                    <a:lnTo>
                      <a:pt x="15206" y="7756"/>
                    </a:lnTo>
                    <a:lnTo>
                      <a:pt x="15176" y="7771"/>
                    </a:lnTo>
                    <a:cubicBezTo>
                      <a:pt x="15145" y="7802"/>
                      <a:pt x="15115" y="7817"/>
                      <a:pt x="15084" y="7832"/>
                    </a:cubicBezTo>
                    <a:cubicBezTo>
                      <a:pt x="15038" y="7863"/>
                      <a:pt x="14993" y="7878"/>
                      <a:pt x="14947" y="7908"/>
                    </a:cubicBezTo>
                    <a:cubicBezTo>
                      <a:pt x="14901" y="7939"/>
                      <a:pt x="14856" y="7969"/>
                      <a:pt x="14825" y="7985"/>
                    </a:cubicBezTo>
                    <a:cubicBezTo>
                      <a:pt x="14810" y="8000"/>
                      <a:pt x="14810" y="8000"/>
                      <a:pt x="14795" y="8000"/>
                    </a:cubicBezTo>
                    <a:cubicBezTo>
                      <a:pt x="14779" y="8015"/>
                      <a:pt x="14764" y="8030"/>
                      <a:pt x="14749" y="8030"/>
                    </a:cubicBezTo>
                    <a:cubicBezTo>
                      <a:pt x="14734" y="8046"/>
                      <a:pt x="14718" y="8046"/>
                      <a:pt x="14703" y="8061"/>
                    </a:cubicBezTo>
                    <a:cubicBezTo>
                      <a:pt x="14703" y="8061"/>
                      <a:pt x="14688" y="8061"/>
                      <a:pt x="14688" y="8076"/>
                    </a:cubicBezTo>
                    <a:cubicBezTo>
                      <a:pt x="14673" y="8091"/>
                      <a:pt x="14658" y="8091"/>
                      <a:pt x="14642" y="8107"/>
                    </a:cubicBezTo>
                    <a:cubicBezTo>
                      <a:pt x="14612" y="8122"/>
                      <a:pt x="14597" y="8137"/>
                      <a:pt x="14566" y="8152"/>
                    </a:cubicBezTo>
                    <a:cubicBezTo>
                      <a:pt x="14566" y="8152"/>
                      <a:pt x="14566" y="8167"/>
                      <a:pt x="14551" y="8167"/>
                    </a:cubicBezTo>
                    <a:cubicBezTo>
                      <a:pt x="14551" y="8167"/>
                      <a:pt x="14536" y="8183"/>
                      <a:pt x="14520" y="8198"/>
                    </a:cubicBezTo>
                    <a:cubicBezTo>
                      <a:pt x="14505" y="8213"/>
                      <a:pt x="14490" y="8213"/>
                      <a:pt x="14475" y="8228"/>
                    </a:cubicBezTo>
                    <a:lnTo>
                      <a:pt x="14429" y="8274"/>
                    </a:lnTo>
                    <a:cubicBezTo>
                      <a:pt x="14444" y="8244"/>
                      <a:pt x="14459" y="8213"/>
                      <a:pt x="14475" y="8183"/>
                    </a:cubicBezTo>
                    <a:cubicBezTo>
                      <a:pt x="14566" y="8000"/>
                      <a:pt x="14658" y="7802"/>
                      <a:pt x="14734" y="7619"/>
                    </a:cubicBezTo>
                    <a:cubicBezTo>
                      <a:pt x="14779" y="7528"/>
                      <a:pt x="14795" y="7451"/>
                      <a:pt x="14825" y="7360"/>
                    </a:cubicBezTo>
                    <a:lnTo>
                      <a:pt x="14840" y="7360"/>
                    </a:lnTo>
                    <a:cubicBezTo>
                      <a:pt x="14840" y="7345"/>
                      <a:pt x="14840" y="7329"/>
                      <a:pt x="14856" y="7314"/>
                    </a:cubicBezTo>
                    <a:cubicBezTo>
                      <a:pt x="14856" y="7299"/>
                      <a:pt x="14856" y="7284"/>
                      <a:pt x="14871" y="7253"/>
                    </a:cubicBezTo>
                    <a:cubicBezTo>
                      <a:pt x="14901" y="7208"/>
                      <a:pt x="14932" y="7147"/>
                      <a:pt x="14962" y="7086"/>
                    </a:cubicBezTo>
                    <a:cubicBezTo>
                      <a:pt x="14978" y="7055"/>
                      <a:pt x="15008" y="7025"/>
                      <a:pt x="15023" y="7010"/>
                    </a:cubicBezTo>
                    <a:cubicBezTo>
                      <a:pt x="15038" y="6979"/>
                      <a:pt x="15054" y="6964"/>
                      <a:pt x="15069" y="6933"/>
                    </a:cubicBezTo>
                    <a:cubicBezTo>
                      <a:pt x="15160" y="6781"/>
                      <a:pt x="15267" y="6644"/>
                      <a:pt x="15358" y="6476"/>
                    </a:cubicBezTo>
                    <a:cubicBezTo>
                      <a:pt x="15404" y="6400"/>
                      <a:pt x="15450" y="6324"/>
                      <a:pt x="15480" y="6233"/>
                    </a:cubicBezTo>
                    <a:cubicBezTo>
                      <a:pt x="15526" y="6248"/>
                      <a:pt x="15572" y="6278"/>
                      <a:pt x="15633" y="6278"/>
                    </a:cubicBezTo>
                    <a:cubicBezTo>
                      <a:pt x="15641" y="6279"/>
                      <a:pt x="15650" y="6280"/>
                      <a:pt x="15658" y="6280"/>
                    </a:cubicBezTo>
                    <a:cubicBezTo>
                      <a:pt x="15800" y="6280"/>
                      <a:pt x="15923" y="6163"/>
                      <a:pt x="15937" y="6019"/>
                    </a:cubicBezTo>
                    <a:cubicBezTo>
                      <a:pt x="15937" y="5897"/>
                      <a:pt x="15876" y="5791"/>
                      <a:pt x="15770" y="5730"/>
                    </a:cubicBezTo>
                    <a:cubicBezTo>
                      <a:pt x="15739" y="5714"/>
                      <a:pt x="15709" y="5714"/>
                      <a:pt x="15663" y="5714"/>
                    </a:cubicBezTo>
                    <a:cubicBezTo>
                      <a:pt x="15654" y="5714"/>
                      <a:pt x="15646" y="5713"/>
                      <a:pt x="15637" y="5713"/>
                    </a:cubicBezTo>
                    <a:cubicBezTo>
                      <a:pt x="15496" y="5713"/>
                      <a:pt x="15373" y="5830"/>
                      <a:pt x="15358" y="5973"/>
                    </a:cubicBezTo>
                    <a:cubicBezTo>
                      <a:pt x="15358" y="6034"/>
                      <a:pt x="15374" y="6080"/>
                      <a:pt x="15404" y="6126"/>
                    </a:cubicBezTo>
                    <a:cubicBezTo>
                      <a:pt x="15374" y="6172"/>
                      <a:pt x="15343" y="6202"/>
                      <a:pt x="15313" y="6248"/>
                    </a:cubicBezTo>
                    <a:cubicBezTo>
                      <a:pt x="15282" y="6309"/>
                      <a:pt x="15237" y="6385"/>
                      <a:pt x="15206" y="6446"/>
                    </a:cubicBezTo>
                    <a:cubicBezTo>
                      <a:pt x="15160" y="6507"/>
                      <a:pt x="15130" y="6568"/>
                      <a:pt x="15084" y="6629"/>
                    </a:cubicBezTo>
                    <a:cubicBezTo>
                      <a:pt x="15054" y="6705"/>
                      <a:pt x="15008" y="6766"/>
                      <a:pt x="14962" y="6827"/>
                    </a:cubicBezTo>
                    <a:lnTo>
                      <a:pt x="14947" y="6872"/>
                    </a:lnTo>
                    <a:cubicBezTo>
                      <a:pt x="14947" y="6827"/>
                      <a:pt x="14962" y="6781"/>
                      <a:pt x="14962" y="6720"/>
                    </a:cubicBezTo>
                    <a:cubicBezTo>
                      <a:pt x="14978" y="6644"/>
                      <a:pt x="14978" y="6552"/>
                      <a:pt x="14993" y="6461"/>
                    </a:cubicBezTo>
                    <a:cubicBezTo>
                      <a:pt x="15023" y="6293"/>
                      <a:pt x="15054" y="6141"/>
                      <a:pt x="15084" y="5989"/>
                    </a:cubicBezTo>
                    <a:cubicBezTo>
                      <a:pt x="15099" y="5943"/>
                      <a:pt x="15115" y="5913"/>
                      <a:pt x="15115" y="5867"/>
                    </a:cubicBezTo>
                    <a:cubicBezTo>
                      <a:pt x="15130" y="5836"/>
                      <a:pt x="15130" y="5821"/>
                      <a:pt x="15130" y="5791"/>
                    </a:cubicBezTo>
                    <a:cubicBezTo>
                      <a:pt x="15176" y="5775"/>
                      <a:pt x="15206" y="5730"/>
                      <a:pt x="15221" y="5669"/>
                    </a:cubicBezTo>
                    <a:cubicBezTo>
                      <a:pt x="15221" y="5608"/>
                      <a:pt x="15191" y="5562"/>
                      <a:pt x="15130" y="5532"/>
                    </a:cubicBezTo>
                    <a:cubicBezTo>
                      <a:pt x="15115" y="5516"/>
                      <a:pt x="15099" y="5516"/>
                      <a:pt x="15069" y="5516"/>
                    </a:cubicBezTo>
                    <a:cubicBezTo>
                      <a:pt x="14993" y="5516"/>
                      <a:pt x="14917" y="5577"/>
                      <a:pt x="14917" y="5654"/>
                    </a:cubicBezTo>
                    <a:cubicBezTo>
                      <a:pt x="14901" y="5714"/>
                      <a:pt x="14947" y="5760"/>
                      <a:pt x="14993" y="5791"/>
                    </a:cubicBezTo>
                    <a:cubicBezTo>
                      <a:pt x="14978" y="5806"/>
                      <a:pt x="14978" y="5821"/>
                      <a:pt x="14962" y="5836"/>
                    </a:cubicBezTo>
                    <a:cubicBezTo>
                      <a:pt x="14947" y="5943"/>
                      <a:pt x="14917" y="6050"/>
                      <a:pt x="14886" y="6141"/>
                    </a:cubicBezTo>
                    <a:cubicBezTo>
                      <a:pt x="14856" y="6248"/>
                      <a:pt x="14825" y="6339"/>
                      <a:pt x="14810" y="6431"/>
                    </a:cubicBezTo>
                    <a:cubicBezTo>
                      <a:pt x="14779" y="6522"/>
                      <a:pt x="14764" y="6629"/>
                      <a:pt x="14749" y="6720"/>
                    </a:cubicBezTo>
                    <a:cubicBezTo>
                      <a:pt x="14734" y="6811"/>
                      <a:pt x="14718" y="6903"/>
                      <a:pt x="14703" y="6994"/>
                    </a:cubicBezTo>
                    <a:cubicBezTo>
                      <a:pt x="14673" y="7070"/>
                      <a:pt x="14642" y="7147"/>
                      <a:pt x="14627" y="7208"/>
                    </a:cubicBezTo>
                    <a:cubicBezTo>
                      <a:pt x="14597" y="7284"/>
                      <a:pt x="14566" y="7345"/>
                      <a:pt x="14536" y="7421"/>
                    </a:cubicBezTo>
                    <a:lnTo>
                      <a:pt x="14536" y="7436"/>
                    </a:lnTo>
                    <a:cubicBezTo>
                      <a:pt x="14520" y="7451"/>
                      <a:pt x="14520" y="7451"/>
                      <a:pt x="14520" y="7451"/>
                    </a:cubicBezTo>
                    <a:cubicBezTo>
                      <a:pt x="14520" y="7451"/>
                      <a:pt x="14520" y="7467"/>
                      <a:pt x="14520" y="7467"/>
                    </a:cubicBezTo>
                    <a:cubicBezTo>
                      <a:pt x="14520" y="7482"/>
                      <a:pt x="14520" y="7482"/>
                      <a:pt x="14505" y="7482"/>
                    </a:cubicBezTo>
                    <a:cubicBezTo>
                      <a:pt x="14475" y="7573"/>
                      <a:pt x="14429" y="7665"/>
                      <a:pt x="14383" y="7756"/>
                    </a:cubicBezTo>
                    <a:cubicBezTo>
                      <a:pt x="14307" y="7939"/>
                      <a:pt x="14200" y="8122"/>
                      <a:pt x="14124" y="8320"/>
                    </a:cubicBezTo>
                    <a:cubicBezTo>
                      <a:pt x="14109" y="8350"/>
                      <a:pt x="14094" y="8381"/>
                      <a:pt x="14079" y="8411"/>
                    </a:cubicBezTo>
                    <a:cubicBezTo>
                      <a:pt x="14094" y="8289"/>
                      <a:pt x="14124" y="8167"/>
                      <a:pt x="14140" y="8046"/>
                    </a:cubicBezTo>
                    <a:cubicBezTo>
                      <a:pt x="14170" y="7863"/>
                      <a:pt x="14170" y="7680"/>
                      <a:pt x="14170" y="7482"/>
                    </a:cubicBezTo>
                    <a:cubicBezTo>
                      <a:pt x="14200" y="7467"/>
                      <a:pt x="14246" y="7436"/>
                      <a:pt x="14277" y="7406"/>
                    </a:cubicBezTo>
                    <a:cubicBezTo>
                      <a:pt x="14338" y="7345"/>
                      <a:pt x="14353" y="7269"/>
                      <a:pt x="14353" y="7192"/>
                    </a:cubicBezTo>
                    <a:cubicBezTo>
                      <a:pt x="14353" y="7131"/>
                      <a:pt x="14338" y="7086"/>
                      <a:pt x="14338" y="7025"/>
                    </a:cubicBezTo>
                    <a:cubicBezTo>
                      <a:pt x="14307" y="6888"/>
                      <a:pt x="14170" y="6796"/>
                      <a:pt x="14048" y="6796"/>
                    </a:cubicBezTo>
                    <a:cubicBezTo>
                      <a:pt x="13911" y="6811"/>
                      <a:pt x="13820" y="6903"/>
                      <a:pt x="13789" y="7025"/>
                    </a:cubicBezTo>
                    <a:cubicBezTo>
                      <a:pt x="13774" y="7070"/>
                      <a:pt x="13759" y="7131"/>
                      <a:pt x="13759" y="7177"/>
                    </a:cubicBezTo>
                    <a:cubicBezTo>
                      <a:pt x="13743" y="7345"/>
                      <a:pt x="13865" y="7482"/>
                      <a:pt x="14018" y="7497"/>
                    </a:cubicBezTo>
                    <a:cubicBezTo>
                      <a:pt x="13987" y="7634"/>
                      <a:pt x="13972" y="7771"/>
                      <a:pt x="13957" y="7908"/>
                    </a:cubicBezTo>
                    <a:cubicBezTo>
                      <a:pt x="13941" y="8015"/>
                      <a:pt x="13926" y="8137"/>
                      <a:pt x="13911" y="8244"/>
                    </a:cubicBezTo>
                    <a:cubicBezTo>
                      <a:pt x="13911" y="8350"/>
                      <a:pt x="13896" y="8457"/>
                      <a:pt x="13881" y="8579"/>
                    </a:cubicBezTo>
                    <a:cubicBezTo>
                      <a:pt x="13881" y="8564"/>
                      <a:pt x="13881" y="8564"/>
                      <a:pt x="13881" y="8564"/>
                    </a:cubicBezTo>
                    <a:cubicBezTo>
                      <a:pt x="13881" y="8594"/>
                      <a:pt x="13881" y="8625"/>
                      <a:pt x="13865" y="8655"/>
                    </a:cubicBezTo>
                    <a:cubicBezTo>
                      <a:pt x="13865" y="8667"/>
                      <a:pt x="13865" y="8680"/>
                      <a:pt x="13865" y="8701"/>
                    </a:cubicBezTo>
                    <a:cubicBezTo>
                      <a:pt x="13850" y="8762"/>
                      <a:pt x="13850" y="8807"/>
                      <a:pt x="13835" y="8868"/>
                    </a:cubicBezTo>
                    <a:cubicBezTo>
                      <a:pt x="13835" y="8868"/>
                      <a:pt x="13835" y="8884"/>
                      <a:pt x="13835" y="8884"/>
                    </a:cubicBezTo>
                    <a:cubicBezTo>
                      <a:pt x="13728" y="9066"/>
                      <a:pt x="13622" y="9234"/>
                      <a:pt x="13530" y="9417"/>
                    </a:cubicBezTo>
                    <a:cubicBezTo>
                      <a:pt x="13484" y="9508"/>
                      <a:pt x="13439" y="9600"/>
                      <a:pt x="13408" y="9691"/>
                    </a:cubicBezTo>
                    <a:cubicBezTo>
                      <a:pt x="13378" y="9782"/>
                      <a:pt x="13332" y="9874"/>
                      <a:pt x="13302" y="9965"/>
                    </a:cubicBezTo>
                    <a:cubicBezTo>
                      <a:pt x="13302" y="9965"/>
                      <a:pt x="13302" y="9965"/>
                      <a:pt x="13302" y="9981"/>
                    </a:cubicBezTo>
                    <a:lnTo>
                      <a:pt x="13286" y="9981"/>
                    </a:lnTo>
                    <a:cubicBezTo>
                      <a:pt x="13286" y="9996"/>
                      <a:pt x="13286" y="9996"/>
                      <a:pt x="13286" y="9996"/>
                    </a:cubicBezTo>
                    <a:cubicBezTo>
                      <a:pt x="13271" y="10026"/>
                      <a:pt x="13271" y="10041"/>
                      <a:pt x="13256" y="10072"/>
                    </a:cubicBezTo>
                    <a:cubicBezTo>
                      <a:pt x="13256" y="10081"/>
                      <a:pt x="13256" y="10087"/>
                      <a:pt x="13256" y="10087"/>
                    </a:cubicBezTo>
                    <a:cubicBezTo>
                      <a:pt x="13195" y="10209"/>
                      <a:pt x="13149" y="10331"/>
                      <a:pt x="13103" y="10453"/>
                    </a:cubicBezTo>
                    <a:cubicBezTo>
                      <a:pt x="13088" y="10468"/>
                      <a:pt x="13073" y="10499"/>
                      <a:pt x="13073" y="10529"/>
                    </a:cubicBezTo>
                    <a:lnTo>
                      <a:pt x="13073" y="10514"/>
                    </a:lnTo>
                    <a:cubicBezTo>
                      <a:pt x="13073" y="10361"/>
                      <a:pt x="13088" y="10209"/>
                      <a:pt x="13103" y="10057"/>
                    </a:cubicBezTo>
                    <a:cubicBezTo>
                      <a:pt x="13119" y="9950"/>
                      <a:pt x="13119" y="9859"/>
                      <a:pt x="13134" y="9752"/>
                    </a:cubicBezTo>
                    <a:cubicBezTo>
                      <a:pt x="13134" y="9661"/>
                      <a:pt x="13149" y="9554"/>
                      <a:pt x="13164" y="9463"/>
                    </a:cubicBezTo>
                    <a:cubicBezTo>
                      <a:pt x="13164" y="9463"/>
                      <a:pt x="13164" y="9478"/>
                      <a:pt x="13164" y="9478"/>
                    </a:cubicBezTo>
                    <a:cubicBezTo>
                      <a:pt x="13164" y="9447"/>
                      <a:pt x="13164" y="9417"/>
                      <a:pt x="13180" y="9386"/>
                    </a:cubicBezTo>
                    <a:cubicBezTo>
                      <a:pt x="13180" y="9341"/>
                      <a:pt x="13180" y="9310"/>
                      <a:pt x="13195" y="9264"/>
                    </a:cubicBezTo>
                    <a:cubicBezTo>
                      <a:pt x="13195" y="9280"/>
                      <a:pt x="13195" y="9280"/>
                      <a:pt x="13195" y="9280"/>
                    </a:cubicBezTo>
                    <a:cubicBezTo>
                      <a:pt x="13195" y="9249"/>
                      <a:pt x="13195" y="9204"/>
                      <a:pt x="13210" y="9173"/>
                    </a:cubicBezTo>
                    <a:cubicBezTo>
                      <a:pt x="13210" y="9082"/>
                      <a:pt x="13225" y="9005"/>
                      <a:pt x="13225" y="8914"/>
                    </a:cubicBezTo>
                    <a:cubicBezTo>
                      <a:pt x="13225" y="8838"/>
                      <a:pt x="13241" y="8746"/>
                      <a:pt x="13241" y="8655"/>
                    </a:cubicBezTo>
                    <a:cubicBezTo>
                      <a:pt x="13241" y="8487"/>
                      <a:pt x="13256" y="8305"/>
                      <a:pt x="13271" y="8122"/>
                    </a:cubicBezTo>
                    <a:cubicBezTo>
                      <a:pt x="13286" y="7954"/>
                      <a:pt x="13302" y="7787"/>
                      <a:pt x="13317" y="7619"/>
                    </a:cubicBezTo>
                    <a:cubicBezTo>
                      <a:pt x="13332" y="7451"/>
                      <a:pt x="13332" y="7284"/>
                      <a:pt x="13347" y="7101"/>
                    </a:cubicBezTo>
                    <a:cubicBezTo>
                      <a:pt x="13362" y="6994"/>
                      <a:pt x="13362" y="6903"/>
                      <a:pt x="13378" y="6796"/>
                    </a:cubicBezTo>
                    <a:cubicBezTo>
                      <a:pt x="13393" y="6766"/>
                      <a:pt x="13393" y="6735"/>
                      <a:pt x="13408" y="6705"/>
                    </a:cubicBezTo>
                    <a:cubicBezTo>
                      <a:pt x="13439" y="6629"/>
                      <a:pt x="13469" y="6552"/>
                      <a:pt x="13515" y="6492"/>
                    </a:cubicBezTo>
                    <a:lnTo>
                      <a:pt x="13515" y="6476"/>
                    </a:lnTo>
                    <a:cubicBezTo>
                      <a:pt x="13561" y="6415"/>
                      <a:pt x="13591" y="6354"/>
                      <a:pt x="13637" y="6278"/>
                    </a:cubicBezTo>
                    <a:cubicBezTo>
                      <a:pt x="13667" y="6233"/>
                      <a:pt x="13698" y="6187"/>
                      <a:pt x="13713" y="6141"/>
                    </a:cubicBezTo>
                    <a:cubicBezTo>
                      <a:pt x="13759" y="6065"/>
                      <a:pt x="13804" y="5989"/>
                      <a:pt x="13850" y="5928"/>
                    </a:cubicBezTo>
                    <a:cubicBezTo>
                      <a:pt x="13865" y="5913"/>
                      <a:pt x="13865" y="5897"/>
                      <a:pt x="13881" y="5897"/>
                    </a:cubicBezTo>
                    <a:cubicBezTo>
                      <a:pt x="13881" y="5897"/>
                      <a:pt x="13896" y="5897"/>
                      <a:pt x="13896" y="5882"/>
                    </a:cubicBezTo>
                    <a:cubicBezTo>
                      <a:pt x="13911" y="5882"/>
                      <a:pt x="13911" y="5867"/>
                      <a:pt x="13911" y="5852"/>
                    </a:cubicBezTo>
                    <a:cubicBezTo>
                      <a:pt x="13911" y="5836"/>
                      <a:pt x="13896" y="5836"/>
                      <a:pt x="13881" y="5821"/>
                    </a:cubicBezTo>
                    <a:lnTo>
                      <a:pt x="13850" y="5821"/>
                    </a:lnTo>
                    <a:cubicBezTo>
                      <a:pt x="13850" y="5836"/>
                      <a:pt x="13850" y="5836"/>
                      <a:pt x="13850" y="5836"/>
                    </a:cubicBezTo>
                    <a:lnTo>
                      <a:pt x="13835" y="5836"/>
                    </a:lnTo>
                    <a:lnTo>
                      <a:pt x="13835" y="5852"/>
                    </a:lnTo>
                    <a:cubicBezTo>
                      <a:pt x="13820" y="5852"/>
                      <a:pt x="13820" y="5867"/>
                      <a:pt x="13804" y="5882"/>
                    </a:cubicBezTo>
                    <a:cubicBezTo>
                      <a:pt x="13789" y="5897"/>
                      <a:pt x="13774" y="5913"/>
                      <a:pt x="13759" y="5943"/>
                    </a:cubicBezTo>
                    <a:cubicBezTo>
                      <a:pt x="13728" y="5989"/>
                      <a:pt x="13698" y="6034"/>
                      <a:pt x="13667" y="6095"/>
                    </a:cubicBezTo>
                    <a:cubicBezTo>
                      <a:pt x="13637" y="6141"/>
                      <a:pt x="13606" y="6172"/>
                      <a:pt x="13591" y="6217"/>
                    </a:cubicBezTo>
                    <a:cubicBezTo>
                      <a:pt x="13561" y="6248"/>
                      <a:pt x="13545" y="6278"/>
                      <a:pt x="13530" y="6309"/>
                    </a:cubicBezTo>
                    <a:cubicBezTo>
                      <a:pt x="13515" y="6339"/>
                      <a:pt x="13484" y="6370"/>
                      <a:pt x="13469" y="6400"/>
                    </a:cubicBezTo>
                    <a:cubicBezTo>
                      <a:pt x="13469" y="6415"/>
                      <a:pt x="13454" y="6431"/>
                      <a:pt x="13439" y="6446"/>
                    </a:cubicBezTo>
                    <a:cubicBezTo>
                      <a:pt x="13423" y="6476"/>
                      <a:pt x="13423" y="6507"/>
                      <a:pt x="13408" y="6522"/>
                    </a:cubicBezTo>
                    <a:cubicBezTo>
                      <a:pt x="13423" y="6370"/>
                      <a:pt x="13439" y="6202"/>
                      <a:pt x="13454" y="6050"/>
                    </a:cubicBezTo>
                    <a:lnTo>
                      <a:pt x="13500" y="5730"/>
                    </a:lnTo>
                    <a:cubicBezTo>
                      <a:pt x="13561" y="5577"/>
                      <a:pt x="13622" y="5425"/>
                      <a:pt x="13682" y="5288"/>
                    </a:cubicBezTo>
                    <a:cubicBezTo>
                      <a:pt x="13728" y="5196"/>
                      <a:pt x="13759" y="5120"/>
                      <a:pt x="13804" y="5029"/>
                    </a:cubicBezTo>
                    <a:cubicBezTo>
                      <a:pt x="13804" y="5014"/>
                      <a:pt x="13820" y="4983"/>
                      <a:pt x="13835" y="4968"/>
                    </a:cubicBezTo>
                    <a:cubicBezTo>
                      <a:pt x="13835" y="4983"/>
                      <a:pt x="13850" y="4998"/>
                      <a:pt x="13865" y="4998"/>
                    </a:cubicBezTo>
                    <a:cubicBezTo>
                      <a:pt x="13881" y="4998"/>
                      <a:pt x="13896" y="4983"/>
                      <a:pt x="13896" y="4968"/>
                    </a:cubicBezTo>
                    <a:cubicBezTo>
                      <a:pt x="13896" y="4968"/>
                      <a:pt x="13881" y="4953"/>
                      <a:pt x="13881" y="4953"/>
                    </a:cubicBezTo>
                    <a:lnTo>
                      <a:pt x="13881" y="4937"/>
                    </a:lnTo>
                    <a:lnTo>
                      <a:pt x="13911" y="4937"/>
                    </a:lnTo>
                    <a:cubicBezTo>
                      <a:pt x="13911" y="4922"/>
                      <a:pt x="13926" y="4922"/>
                      <a:pt x="13926" y="4922"/>
                    </a:cubicBezTo>
                    <a:lnTo>
                      <a:pt x="13972" y="4922"/>
                    </a:lnTo>
                    <a:cubicBezTo>
                      <a:pt x="13972" y="5059"/>
                      <a:pt x="14094" y="5196"/>
                      <a:pt x="14231" y="5196"/>
                    </a:cubicBezTo>
                    <a:cubicBezTo>
                      <a:pt x="14240" y="5197"/>
                      <a:pt x="14250" y="5198"/>
                      <a:pt x="14259" y="5198"/>
                    </a:cubicBezTo>
                    <a:cubicBezTo>
                      <a:pt x="14414" y="5198"/>
                      <a:pt x="14537" y="5080"/>
                      <a:pt x="14551" y="4922"/>
                    </a:cubicBezTo>
                    <a:cubicBezTo>
                      <a:pt x="14566" y="4770"/>
                      <a:pt x="14444" y="4618"/>
                      <a:pt x="14277" y="4618"/>
                    </a:cubicBezTo>
                    <a:cubicBezTo>
                      <a:pt x="14267" y="4616"/>
                      <a:pt x="14257" y="4616"/>
                      <a:pt x="14247" y="4616"/>
                    </a:cubicBezTo>
                    <a:cubicBezTo>
                      <a:pt x="14122" y="4616"/>
                      <a:pt x="14015" y="4703"/>
                      <a:pt x="13987" y="4816"/>
                    </a:cubicBezTo>
                    <a:cubicBezTo>
                      <a:pt x="13957" y="4831"/>
                      <a:pt x="13941" y="4831"/>
                      <a:pt x="13926" y="4846"/>
                    </a:cubicBezTo>
                    <a:cubicBezTo>
                      <a:pt x="13911" y="4861"/>
                      <a:pt x="13896" y="4861"/>
                      <a:pt x="13881" y="4877"/>
                    </a:cubicBezTo>
                    <a:cubicBezTo>
                      <a:pt x="13896" y="4861"/>
                      <a:pt x="13896" y="4846"/>
                      <a:pt x="13911" y="4816"/>
                    </a:cubicBezTo>
                    <a:cubicBezTo>
                      <a:pt x="13941" y="4755"/>
                      <a:pt x="13987" y="4709"/>
                      <a:pt x="14018" y="4648"/>
                    </a:cubicBezTo>
                    <a:cubicBezTo>
                      <a:pt x="14033" y="4633"/>
                      <a:pt x="14048" y="4602"/>
                      <a:pt x="14063" y="4587"/>
                    </a:cubicBezTo>
                    <a:cubicBezTo>
                      <a:pt x="14079" y="4557"/>
                      <a:pt x="14109" y="4526"/>
                      <a:pt x="14124" y="4496"/>
                    </a:cubicBezTo>
                    <a:lnTo>
                      <a:pt x="14140" y="4465"/>
                    </a:lnTo>
                    <a:cubicBezTo>
                      <a:pt x="14200" y="4404"/>
                      <a:pt x="14246" y="4328"/>
                      <a:pt x="14307" y="4267"/>
                    </a:cubicBezTo>
                    <a:cubicBezTo>
                      <a:pt x="14368" y="4191"/>
                      <a:pt x="14429" y="4130"/>
                      <a:pt x="14490" y="4054"/>
                    </a:cubicBezTo>
                    <a:lnTo>
                      <a:pt x="14566" y="3947"/>
                    </a:lnTo>
                    <a:cubicBezTo>
                      <a:pt x="14597" y="3901"/>
                      <a:pt x="14627" y="3871"/>
                      <a:pt x="14658" y="3825"/>
                    </a:cubicBezTo>
                    <a:cubicBezTo>
                      <a:pt x="14703" y="3749"/>
                      <a:pt x="14764" y="3688"/>
                      <a:pt x="14810" y="3612"/>
                    </a:cubicBezTo>
                    <a:cubicBezTo>
                      <a:pt x="14886" y="3505"/>
                      <a:pt x="14978" y="3399"/>
                      <a:pt x="15054" y="3292"/>
                    </a:cubicBezTo>
                    <a:cubicBezTo>
                      <a:pt x="15069" y="3368"/>
                      <a:pt x="15130" y="3429"/>
                      <a:pt x="15206" y="3429"/>
                    </a:cubicBezTo>
                    <a:cubicBezTo>
                      <a:pt x="15313" y="3429"/>
                      <a:pt x="15389" y="3368"/>
                      <a:pt x="15404" y="3262"/>
                    </a:cubicBezTo>
                    <a:cubicBezTo>
                      <a:pt x="15404" y="3170"/>
                      <a:pt x="15328" y="3079"/>
                      <a:pt x="15237" y="3063"/>
                    </a:cubicBezTo>
                    <a:lnTo>
                      <a:pt x="15221" y="3063"/>
                    </a:lnTo>
                    <a:cubicBezTo>
                      <a:pt x="15145" y="3063"/>
                      <a:pt x="15084" y="3124"/>
                      <a:pt x="15054" y="3185"/>
                    </a:cubicBezTo>
                    <a:cubicBezTo>
                      <a:pt x="15008" y="3231"/>
                      <a:pt x="14962" y="3277"/>
                      <a:pt x="14917" y="3322"/>
                    </a:cubicBezTo>
                    <a:cubicBezTo>
                      <a:pt x="14871" y="3368"/>
                      <a:pt x="14810" y="3414"/>
                      <a:pt x="14764" y="3475"/>
                    </a:cubicBezTo>
                    <a:cubicBezTo>
                      <a:pt x="14718" y="3536"/>
                      <a:pt x="14673" y="3597"/>
                      <a:pt x="14642" y="3658"/>
                    </a:cubicBezTo>
                    <a:cubicBezTo>
                      <a:pt x="14597" y="3703"/>
                      <a:pt x="14551" y="3764"/>
                      <a:pt x="14520" y="3810"/>
                    </a:cubicBezTo>
                    <a:cubicBezTo>
                      <a:pt x="14475" y="3871"/>
                      <a:pt x="14429" y="3917"/>
                      <a:pt x="14383" y="3978"/>
                    </a:cubicBezTo>
                    <a:cubicBezTo>
                      <a:pt x="14338" y="4039"/>
                      <a:pt x="14277" y="4099"/>
                      <a:pt x="14231" y="4160"/>
                    </a:cubicBezTo>
                    <a:cubicBezTo>
                      <a:pt x="14231" y="4176"/>
                      <a:pt x="14216" y="4176"/>
                      <a:pt x="14216" y="4191"/>
                    </a:cubicBezTo>
                    <a:cubicBezTo>
                      <a:pt x="14216" y="4176"/>
                      <a:pt x="14216" y="4160"/>
                      <a:pt x="14216" y="4160"/>
                    </a:cubicBezTo>
                    <a:cubicBezTo>
                      <a:pt x="14246" y="4084"/>
                      <a:pt x="14261" y="4023"/>
                      <a:pt x="14292" y="3962"/>
                    </a:cubicBezTo>
                    <a:cubicBezTo>
                      <a:pt x="14307" y="3886"/>
                      <a:pt x="14338" y="3825"/>
                      <a:pt x="14368" y="3749"/>
                    </a:cubicBezTo>
                    <a:cubicBezTo>
                      <a:pt x="14383" y="3658"/>
                      <a:pt x="14414" y="3581"/>
                      <a:pt x="14444" y="3490"/>
                    </a:cubicBezTo>
                    <a:cubicBezTo>
                      <a:pt x="14459" y="3444"/>
                      <a:pt x="14475" y="3383"/>
                      <a:pt x="14490" y="3338"/>
                    </a:cubicBezTo>
                    <a:cubicBezTo>
                      <a:pt x="14505" y="3338"/>
                      <a:pt x="14520" y="3353"/>
                      <a:pt x="14536" y="3353"/>
                    </a:cubicBezTo>
                    <a:cubicBezTo>
                      <a:pt x="14688" y="3353"/>
                      <a:pt x="14840" y="3231"/>
                      <a:pt x="14840" y="3079"/>
                    </a:cubicBezTo>
                    <a:cubicBezTo>
                      <a:pt x="14856" y="2926"/>
                      <a:pt x="14734" y="2774"/>
                      <a:pt x="14581" y="2774"/>
                    </a:cubicBezTo>
                    <a:lnTo>
                      <a:pt x="14520" y="2774"/>
                    </a:lnTo>
                    <a:cubicBezTo>
                      <a:pt x="14520" y="2759"/>
                      <a:pt x="14520" y="2743"/>
                      <a:pt x="14520" y="2713"/>
                    </a:cubicBezTo>
                    <a:cubicBezTo>
                      <a:pt x="14520" y="2713"/>
                      <a:pt x="14520" y="2713"/>
                      <a:pt x="14520" y="2698"/>
                    </a:cubicBezTo>
                    <a:cubicBezTo>
                      <a:pt x="14520" y="2683"/>
                      <a:pt x="14520" y="2667"/>
                      <a:pt x="14520" y="2652"/>
                    </a:cubicBezTo>
                    <a:lnTo>
                      <a:pt x="14505" y="2652"/>
                    </a:lnTo>
                    <a:cubicBezTo>
                      <a:pt x="14505" y="2683"/>
                      <a:pt x="14505" y="2713"/>
                      <a:pt x="14505" y="2743"/>
                    </a:cubicBezTo>
                    <a:cubicBezTo>
                      <a:pt x="14505" y="2759"/>
                      <a:pt x="14490" y="2759"/>
                      <a:pt x="14490" y="2774"/>
                    </a:cubicBezTo>
                    <a:cubicBezTo>
                      <a:pt x="14368" y="2804"/>
                      <a:pt x="14277" y="2911"/>
                      <a:pt x="14261" y="3033"/>
                    </a:cubicBezTo>
                    <a:cubicBezTo>
                      <a:pt x="14261" y="3124"/>
                      <a:pt x="14307" y="3216"/>
                      <a:pt x="14368" y="3277"/>
                    </a:cubicBezTo>
                    <a:cubicBezTo>
                      <a:pt x="14368" y="3307"/>
                      <a:pt x="14353" y="3322"/>
                      <a:pt x="14353" y="3353"/>
                    </a:cubicBezTo>
                    <a:cubicBezTo>
                      <a:pt x="14353" y="3353"/>
                      <a:pt x="14353" y="3353"/>
                      <a:pt x="14353" y="3338"/>
                    </a:cubicBezTo>
                    <a:cubicBezTo>
                      <a:pt x="14322" y="3429"/>
                      <a:pt x="14307" y="3505"/>
                      <a:pt x="14292" y="3581"/>
                    </a:cubicBezTo>
                    <a:cubicBezTo>
                      <a:pt x="14277" y="3658"/>
                      <a:pt x="14261" y="3734"/>
                      <a:pt x="14246" y="3810"/>
                    </a:cubicBezTo>
                    <a:cubicBezTo>
                      <a:pt x="14216" y="3901"/>
                      <a:pt x="14200" y="3978"/>
                      <a:pt x="14185" y="4069"/>
                    </a:cubicBezTo>
                    <a:cubicBezTo>
                      <a:pt x="14185" y="4099"/>
                      <a:pt x="14170" y="4130"/>
                      <a:pt x="14170" y="4176"/>
                    </a:cubicBezTo>
                    <a:cubicBezTo>
                      <a:pt x="14155" y="4206"/>
                      <a:pt x="14155" y="4237"/>
                      <a:pt x="14155" y="4267"/>
                    </a:cubicBezTo>
                    <a:cubicBezTo>
                      <a:pt x="14124" y="4298"/>
                      <a:pt x="14094" y="4328"/>
                      <a:pt x="14063" y="4374"/>
                    </a:cubicBezTo>
                    <a:cubicBezTo>
                      <a:pt x="14048" y="4389"/>
                      <a:pt x="14033" y="4404"/>
                      <a:pt x="14018" y="4419"/>
                    </a:cubicBezTo>
                    <a:cubicBezTo>
                      <a:pt x="14018" y="4435"/>
                      <a:pt x="14002" y="4465"/>
                      <a:pt x="13987" y="4480"/>
                    </a:cubicBezTo>
                    <a:cubicBezTo>
                      <a:pt x="13972" y="4496"/>
                      <a:pt x="13957" y="4511"/>
                      <a:pt x="13957" y="4526"/>
                    </a:cubicBezTo>
                    <a:cubicBezTo>
                      <a:pt x="13941" y="4557"/>
                      <a:pt x="13926" y="4572"/>
                      <a:pt x="13911" y="4587"/>
                    </a:cubicBezTo>
                    <a:cubicBezTo>
                      <a:pt x="13881" y="4633"/>
                      <a:pt x="13865" y="4663"/>
                      <a:pt x="13850" y="4709"/>
                    </a:cubicBezTo>
                    <a:cubicBezTo>
                      <a:pt x="13835" y="4724"/>
                      <a:pt x="13820" y="4755"/>
                      <a:pt x="13804" y="4770"/>
                    </a:cubicBezTo>
                    <a:cubicBezTo>
                      <a:pt x="13804" y="4785"/>
                      <a:pt x="13789" y="4816"/>
                      <a:pt x="13774" y="4831"/>
                    </a:cubicBezTo>
                    <a:cubicBezTo>
                      <a:pt x="13759" y="4877"/>
                      <a:pt x="13743" y="4922"/>
                      <a:pt x="13713" y="4953"/>
                    </a:cubicBezTo>
                    <a:cubicBezTo>
                      <a:pt x="13713" y="4983"/>
                      <a:pt x="13698" y="4998"/>
                      <a:pt x="13698" y="5014"/>
                    </a:cubicBezTo>
                    <a:cubicBezTo>
                      <a:pt x="13682" y="5044"/>
                      <a:pt x="13682" y="5059"/>
                      <a:pt x="13667" y="5075"/>
                    </a:cubicBezTo>
                    <a:cubicBezTo>
                      <a:pt x="13667" y="5075"/>
                      <a:pt x="13667" y="5090"/>
                      <a:pt x="13667" y="5090"/>
                    </a:cubicBezTo>
                    <a:cubicBezTo>
                      <a:pt x="13667" y="5090"/>
                      <a:pt x="13667" y="5105"/>
                      <a:pt x="13652" y="5105"/>
                    </a:cubicBezTo>
                    <a:cubicBezTo>
                      <a:pt x="13652" y="5120"/>
                      <a:pt x="13637" y="5136"/>
                      <a:pt x="13637" y="5151"/>
                    </a:cubicBezTo>
                    <a:cubicBezTo>
                      <a:pt x="13637" y="5158"/>
                      <a:pt x="13637" y="5162"/>
                      <a:pt x="13637" y="5166"/>
                    </a:cubicBezTo>
                    <a:cubicBezTo>
                      <a:pt x="13622" y="5196"/>
                      <a:pt x="13606" y="5212"/>
                      <a:pt x="13606" y="5242"/>
                    </a:cubicBezTo>
                    <a:cubicBezTo>
                      <a:pt x="13576" y="5303"/>
                      <a:pt x="13561" y="5349"/>
                      <a:pt x="13530" y="5410"/>
                    </a:cubicBezTo>
                    <a:cubicBezTo>
                      <a:pt x="13545" y="5288"/>
                      <a:pt x="13561" y="5151"/>
                      <a:pt x="13576" y="5029"/>
                    </a:cubicBezTo>
                    <a:cubicBezTo>
                      <a:pt x="13606" y="4846"/>
                      <a:pt x="13622" y="4678"/>
                      <a:pt x="13667" y="4511"/>
                    </a:cubicBezTo>
                    <a:cubicBezTo>
                      <a:pt x="13682" y="4358"/>
                      <a:pt x="13713" y="4191"/>
                      <a:pt x="13728" y="4023"/>
                    </a:cubicBezTo>
                    <a:cubicBezTo>
                      <a:pt x="13743" y="3856"/>
                      <a:pt x="13759" y="3688"/>
                      <a:pt x="13774" y="3505"/>
                    </a:cubicBezTo>
                    <a:cubicBezTo>
                      <a:pt x="13774" y="3505"/>
                      <a:pt x="13774" y="3490"/>
                      <a:pt x="13774" y="3475"/>
                    </a:cubicBezTo>
                    <a:cubicBezTo>
                      <a:pt x="13789" y="3460"/>
                      <a:pt x="13789" y="3460"/>
                      <a:pt x="13789" y="3444"/>
                    </a:cubicBezTo>
                    <a:cubicBezTo>
                      <a:pt x="13804" y="3414"/>
                      <a:pt x="13804" y="3368"/>
                      <a:pt x="13820" y="3338"/>
                    </a:cubicBezTo>
                    <a:cubicBezTo>
                      <a:pt x="13835" y="3292"/>
                      <a:pt x="13850" y="3246"/>
                      <a:pt x="13865" y="3216"/>
                    </a:cubicBezTo>
                    <a:cubicBezTo>
                      <a:pt x="13865" y="3185"/>
                      <a:pt x="13881" y="3140"/>
                      <a:pt x="13896" y="3109"/>
                    </a:cubicBezTo>
                    <a:cubicBezTo>
                      <a:pt x="13911" y="3063"/>
                      <a:pt x="13926" y="3018"/>
                      <a:pt x="13941" y="2972"/>
                    </a:cubicBezTo>
                    <a:cubicBezTo>
                      <a:pt x="13957" y="2942"/>
                      <a:pt x="13972" y="2911"/>
                      <a:pt x="13987" y="2881"/>
                    </a:cubicBezTo>
                    <a:cubicBezTo>
                      <a:pt x="13987" y="2850"/>
                      <a:pt x="14002" y="2820"/>
                      <a:pt x="14018" y="2804"/>
                    </a:cubicBezTo>
                    <a:cubicBezTo>
                      <a:pt x="14033" y="2774"/>
                      <a:pt x="14048" y="2743"/>
                      <a:pt x="14048" y="2713"/>
                    </a:cubicBezTo>
                    <a:cubicBezTo>
                      <a:pt x="14063" y="2683"/>
                      <a:pt x="14079" y="2652"/>
                      <a:pt x="14094" y="2637"/>
                    </a:cubicBezTo>
                    <a:cubicBezTo>
                      <a:pt x="14124" y="2561"/>
                      <a:pt x="14170" y="2469"/>
                      <a:pt x="14200" y="2408"/>
                    </a:cubicBezTo>
                    <a:cubicBezTo>
                      <a:pt x="14200" y="2408"/>
                      <a:pt x="14200" y="2393"/>
                      <a:pt x="14200" y="2393"/>
                    </a:cubicBezTo>
                    <a:cubicBezTo>
                      <a:pt x="14231" y="2363"/>
                      <a:pt x="14246" y="2332"/>
                      <a:pt x="14261" y="2302"/>
                    </a:cubicBezTo>
                    <a:cubicBezTo>
                      <a:pt x="14277" y="2286"/>
                      <a:pt x="14292" y="2271"/>
                      <a:pt x="14307" y="2256"/>
                    </a:cubicBezTo>
                    <a:lnTo>
                      <a:pt x="14338" y="2256"/>
                    </a:lnTo>
                    <a:cubicBezTo>
                      <a:pt x="14353" y="2256"/>
                      <a:pt x="14368" y="2241"/>
                      <a:pt x="14353" y="2225"/>
                    </a:cubicBezTo>
                    <a:cubicBezTo>
                      <a:pt x="14353" y="2210"/>
                      <a:pt x="14353" y="2210"/>
                      <a:pt x="14338" y="2195"/>
                    </a:cubicBezTo>
                    <a:lnTo>
                      <a:pt x="14307" y="2195"/>
                    </a:lnTo>
                    <a:cubicBezTo>
                      <a:pt x="14292" y="2210"/>
                      <a:pt x="14277" y="2210"/>
                      <a:pt x="14277" y="2225"/>
                    </a:cubicBezTo>
                    <a:cubicBezTo>
                      <a:pt x="14261" y="2241"/>
                      <a:pt x="14261" y="2241"/>
                      <a:pt x="14246" y="2241"/>
                    </a:cubicBezTo>
                    <a:cubicBezTo>
                      <a:pt x="14246" y="2256"/>
                      <a:pt x="14231" y="2271"/>
                      <a:pt x="14231" y="2271"/>
                    </a:cubicBezTo>
                    <a:cubicBezTo>
                      <a:pt x="14216" y="2302"/>
                      <a:pt x="14200" y="2317"/>
                      <a:pt x="14185" y="2332"/>
                    </a:cubicBezTo>
                    <a:cubicBezTo>
                      <a:pt x="14170" y="2363"/>
                      <a:pt x="14140" y="2378"/>
                      <a:pt x="14124" y="2408"/>
                    </a:cubicBezTo>
                    <a:cubicBezTo>
                      <a:pt x="14124" y="2424"/>
                      <a:pt x="14109" y="2439"/>
                      <a:pt x="14109" y="2454"/>
                    </a:cubicBezTo>
                    <a:cubicBezTo>
                      <a:pt x="14079" y="2500"/>
                      <a:pt x="14063" y="2545"/>
                      <a:pt x="14033" y="2591"/>
                    </a:cubicBezTo>
                    <a:cubicBezTo>
                      <a:pt x="14033" y="2606"/>
                      <a:pt x="14018" y="2622"/>
                      <a:pt x="14018" y="2622"/>
                    </a:cubicBezTo>
                    <a:cubicBezTo>
                      <a:pt x="14002" y="2652"/>
                      <a:pt x="13987" y="2683"/>
                      <a:pt x="13972" y="2713"/>
                    </a:cubicBezTo>
                    <a:lnTo>
                      <a:pt x="13957" y="2774"/>
                    </a:lnTo>
                    <a:lnTo>
                      <a:pt x="13926" y="2804"/>
                    </a:lnTo>
                    <a:cubicBezTo>
                      <a:pt x="13926" y="2850"/>
                      <a:pt x="13911" y="2881"/>
                      <a:pt x="13896" y="2911"/>
                    </a:cubicBezTo>
                    <a:cubicBezTo>
                      <a:pt x="13896" y="2926"/>
                      <a:pt x="13881" y="2942"/>
                      <a:pt x="13881" y="2957"/>
                    </a:cubicBezTo>
                    <a:cubicBezTo>
                      <a:pt x="13865" y="3002"/>
                      <a:pt x="13835" y="3048"/>
                      <a:pt x="13820" y="3094"/>
                    </a:cubicBezTo>
                    <a:cubicBezTo>
                      <a:pt x="13820" y="3079"/>
                      <a:pt x="13835" y="3048"/>
                      <a:pt x="13835" y="3033"/>
                    </a:cubicBezTo>
                    <a:cubicBezTo>
                      <a:pt x="13835" y="3018"/>
                      <a:pt x="13835" y="3002"/>
                      <a:pt x="13835" y="2987"/>
                    </a:cubicBezTo>
                    <a:cubicBezTo>
                      <a:pt x="13850" y="2896"/>
                      <a:pt x="13865" y="2804"/>
                      <a:pt x="13865" y="2713"/>
                    </a:cubicBezTo>
                    <a:cubicBezTo>
                      <a:pt x="13881" y="2637"/>
                      <a:pt x="13881" y="2576"/>
                      <a:pt x="13896" y="2500"/>
                    </a:cubicBezTo>
                    <a:cubicBezTo>
                      <a:pt x="13896" y="2484"/>
                      <a:pt x="13896" y="2469"/>
                      <a:pt x="13896" y="2469"/>
                    </a:cubicBezTo>
                    <a:cubicBezTo>
                      <a:pt x="13896" y="2439"/>
                      <a:pt x="13881" y="2439"/>
                      <a:pt x="13850" y="2424"/>
                    </a:cubicBezTo>
                    <a:lnTo>
                      <a:pt x="13865" y="2332"/>
                    </a:lnTo>
                    <a:cubicBezTo>
                      <a:pt x="13865" y="2286"/>
                      <a:pt x="13881" y="2256"/>
                      <a:pt x="13881" y="2210"/>
                    </a:cubicBezTo>
                    <a:cubicBezTo>
                      <a:pt x="13881" y="2165"/>
                      <a:pt x="13896" y="2134"/>
                      <a:pt x="13896" y="2104"/>
                    </a:cubicBezTo>
                    <a:cubicBezTo>
                      <a:pt x="13896" y="2012"/>
                      <a:pt x="13911" y="1936"/>
                      <a:pt x="13911" y="1860"/>
                    </a:cubicBezTo>
                    <a:cubicBezTo>
                      <a:pt x="13911" y="1784"/>
                      <a:pt x="13911" y="1723"/>
                      <a:pt x="13911" y="1647"/>
                    </a:cubicBezTo>
                    <a:cubicBezTo>
                      <a:pt x="13911" y="1586"/>
                      <a:pt x="13911" y="1509"/>
                      <a:pt x="13911" y="1448"/>
                    </a:cubicBezTo>
                    <a:cubicBezTo>
                      <a:pt x="13911" y="1311"/>
                      <a:pt x="13911" y="1189"/>
                      <a:pt x="13926" y="1068"/>
                    </a:cubicBezTo>
                    <a:cubicBezTo>
                      <a:pt x="13926" y="1052"/>
                      <a:pt x="13926" y="1052"/>
                      <a:pt x="13941" y="1037"/>
                    </a:cubicBezTo>
                    <a:cubicBezTo>
                      <a:pt x="13972" y="1052"/>
                      <a:pt x="14002" y="1052"/>
                      <a:pt x="14033" y="1052"/>
                    </a:cubicBezTo>
                    <a:cubicBezTo>
                      <a:pt x="14043" y="1053"/>
                      <a:pt x="14052" y="1053"/>
                      <a:pt x="14062" y="1053"/>
                    </a:cubicBezTo>
                    <a:cubicBezTo>
                      <a:pt x="14340" y="1053"/>
                      <a:pt x="14582" y="844"/>
                      <a:pt x="14597" y="565"/>
                    </a:cubicBezTo>
                    <a:cubicBezTo>
                      <a:pt x="14627" y="275"/>
                      <a:pt x="14399" y="16"/>
                      <a:pt x="14109" y="1"/>
                    </a:cubicBezTo>
                    <a:cubicBezTo>
                      <a:pt x="14099" y="1"/>
                      <a:pt x="14090" y="0"/>
                      <a:pt x="14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4"/>
              <p:cNvSpPr/>
              <p:nvPr/>
            </p:nvSpPr>
            <p:spPr>
              <a:xfrm>
                <a:off x="5821700" y="13982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4"/>
              <p:cNvSpPr/>
              <p:nvPr/>
            </p:nvSpPr>
            <p:spPr>
              <a:xfrm>
                <a:off x="6039950" y="1650800"/>
                <a:ext cx="7275" cy="6875"/>
              </a:xfrm>
              <a:custGeom>
                <a:avLst/>
                <a:gdLst/>
                <a:ahLst/>
                <a:cxnLst/>
                <a:rect l="l" t="t" r="r" b="b"/>
                <a:pathLst>
                  <a:path w="291" h="275" extrusionOk="0">
                    <a:moveTo>
                      <a:pt x="153" y="0"/>
                    </a:moveTo>
                    <a:cubicBezTo>
                      <a:pt x="77" y="0"/>
                      <a:pt x="16" y="61"/>
                      <a:pt x="1" y="137"/>
                    </a:cubicBezTo>
                    <a:cubicBezTo>
                      <a:pt x="1" y="213"/>
                      <a:pt x="62" y="274"/>
                      <a:pt x="138" y="274"/>
                    </a:cubicBezTo>
                    <a:cubicBezTo>
                      <a:pt x="214" y="274"/>
                      <a:pt x="290" y="213"/>
                      <a:pt x="290" y="137"/>
                    </a:cubicBezTo>
                    <a:cubicBezTo>
                      <a:pt x="290" y="61"/>
                      <a:pt x="229"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4"/>
              <p:cNvSpPr/>
              <p:nvPr/>
            </p:nvSpPr>
            <p:spPr>
              <a:xfrm>
                <a:off x="6081475" y="1627900"/>
                <a:ext cx="12600" cy="12275"/>
              </a:xfrm>
              <a:custGeom>
                <a:avLst/>
                <a:gdLst/>
                <a:ahLst/>
                <a:cxnLst/>
                <a:rect l="l" t="t" r="r" b="b"/>
                <a:pathLst>
                  <a:path w="504" h="491" extrusionOk="0">
                    <a:moveTo>
                      <a:pt x="251" y="1"/>
                    </a:moveTo>
                    <a:cubicBezTo>
                      <a:pt x="124" y="1"/>
                      <a:pt x="16" y="116"/>
                      <a:pt x="16" y="231"/>
                    </a:cubicBezTo>
                    <a:cubicBezTo>
                      <a:pt x="1" y="368"/>
                      <a:pt x="107" y="474"/>
                      <a:pt x="244" y="490"/>
                    </a:cubicBezTo>
                    <a:cubicBezTo>
                      <a:pt x="252" y="490"/>
                      <a:pt x="260" y="491"/>
                      <a:pt x="268" y="491"/>
                    </a:cubicBezTo>
                    <a:cubicBezTo>
                      <a:pt x="395" y="491"/>
                      <a:pt x="503" y="376"/>
                      <a:pt x="503" y="261"/>
                    </a:cubicBezTo>
                    <a:cubicBezTo>
                      <a:pt x="503" y="124"/>
                      <a:pt x="397" y="2"/>
                      <a:pt x="275" y="2"/>
                    </a:cubicBezTo>
                    <a:cubicBezTo>
                      <a:pt x="267" y="1"/>
                      <a:pt x="259"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4"/>
              <p:cNvSpPr/>
              <p:nvPr/>
            </p:nvSpPr>
            <p:spPr>
              <a:xfrm>
                <a:off x="6093675" y="1764675"/>
                <a:ext cx="400" cy="400"/>
              </a:xfrm>
              <a:custGeom>
                <a:avLst/>
                <a:gdLst/>
                <a:ahLst/>
                <a:cxnLst/>
                <a:rect l="l" t="t" r="r" b="b"/>
                <a:pathLst>
                  <a:path w="16" h="16" extrusionOk="0">
                    <a:moveTo>
                      <a:pt x="0" y="16"/>
                    </a:moveTo>
                    <a:lnTo>
                      <a:pt x="0" y="16"/>
                    </a:ln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4"/>
              <p:cNvSpPr/>
              <p:nvPr/>
            </p:nvSpPr>
            <p:spPr>
              <a:xfrm>
                <a:off x="6093675" y="17650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822" name="Google Shape;1822;p54"/>
          <p:cNvCxnSpPr>
            <a:stCxn id="1823" idx="3"/>
          </p:cNvCxnSpPr>
          <p:nvPr/>
        </p:nvCxnSpPr>
        <p:spPr>
          <a:xfrm>
            <a:off x="3045068" y="1785140"/>
            <a:ext cx="1166400" cy="673500"/>
          </a:xfrm>
          <a:prstGeom prst="bentConnector3">
            <a:avLst>
              <a:gd name="adj1" fmla="val 15512"/>
            </a:avLst>
          </a:prstGeom>
          <a:noFill/>
          <a:ln w="9525" cap="flat" cmpd="sng">
            <a:solidFill>
              <a:schemeClr val="lt1"/>
            </a:solidFill>
            <a:prstDash val="solid"/>
            <a:round/>
            <a:headEnd type="none" w="med" len="med"/>
            <a:tailEnd type="oval" w="med" len="med"/>
          </a:ln>
        </p:spPr>
      </p:cxnSp>
      <p:cxnSp>
        <p:nvCxnSpPr>
          <p:cNvPr id="1824" name="Google Shape;1824;p54"/>
          <p:cNvCxnSpPr>
            <a:stCxn id="1825" idx="1"/>
          </p:cNvCxnSpPr>
          <p:nvPr/>
        </p:nvCxnSpPr>
        <p:spPr>
          <a:xfrm flipH="1">
            <a:off x="5007500" y="1764782"/>
            <a:ext cx="1090200" cy="813300"/>
          </a:xfrm>
          <a:prstGeom prst="bentConnector3">
            <a:avLst>
              <a:gd name="adj1" fmla="val 16483"/>
            </a:avLst>
          </a:prstGeom>
          <a:noFill/>
          <a:ln w="9525" cap="flat" cmpd="sng">
            <a:solidFill>
              <a:schemeClr val="lt1"/>
            </a:solidFill>
            <a:prstDash val="solid"/>
            <a:round/>
            <a:headEnd type="none" w="med" len="med"/>
            <a:tailEnd type="oval" w="med" len="med"/>
          </a:ln>
        </p:spPr>
      </p:cxnSp>
      <p:cxnSp>
        <p:nvCxnSpPr>
          <p:cNvPr id="1826" name="Google Shape;1826;p54"/>
          <p:cNvCxnSpPr>
            <a:stCxn id="1827" idx="1"/>
          </p:cNvCxnSpPr>
          <p:nvPr/>
        </p:nvCxnSpPr>
        <p:spPr>
          <a:xfrm flipH="1">
            <a:off x="4595000" y="3468250"/>
            <a:ext cx="1502700" cy="542400"/>
          </a:xfrm>
          <a:prstGeom prst="bentConnector3">
            <a:avLst>
              <a:gd name="adj1" fmla="val 11919"/>
            </a:avLst>
          </a:prstGeom>
          <a:noFill/>
          <a:ln w="9525" cap="flat" cmpd="sng">
            <a:solidFill>
              <a:schemeClr val="lt1"/>
            </a:solidFill>
            <a:prstDash val="solid"/>
            <a:round/>
            <a:headEnd type="none" w="med" len="med"/>
            <a:tailEnd type="oval" w="med" len="med"/>
          </a:ln>
        </p:spPr>
      </p:cxnSp>
      <p:cxnSp>
        <p:nvCxnSpPr>
          <p:cNvPr id="1828" name="Google Shape;1828;p54"/>
          <p:cNvCxnSpPr>
            <a:stCxn id="1829" idx="3"/>
          </p:cNvCxnSpPr>
          <p:nvPr/>
        </p:nvCxnSpPr>
        <p:spPr>
          <a:xfrm>
            <a:off x="3045068" y="3433634"/>
            <a:ext cx="1125900" cy="0"/>
          </a:xfrm>
          <a:prstGeom prst="straightConnector1">
            <a:avLst/>
          </a:prstGeom>
          <a:noFill/>
          <a:ln w="9525" cap="flat" cmpd="sng">
            <a:solidFill>
              <a:schemeClr val="lt1"/>
            </a:solidFill>
            <a:prstDash val="solid"/>
            <a:round/>
            <a:headEnd type="none" w="med" len="med"/>
            <a:tailEnd type="oval" w="med" len="med"/>
          </a:ln>
        </p:spPr>
      </p:cxnSp>
      <p:pic>
        <p:nvPicPr>
          <p:cNvPr id="1830" name="Google Shape;1830;p54"/>
          <p:cNvPicPr preferRelativeResize="0"/>
          <p:nvPr/>
        </p:nvPicPr>
        <p:blipFill rotWithShape="1">
          <a:blip r:embed="rId6">
            <a:alphaModFix/>
          </a:blip>
          <a:srcRect r="39191"/>
          <a:stretch/>
        </p:blipFill>
        <p:spPr>
          <a:xfrm flipH="1">
            <a:off x="6781091" y="321032"/>
            <a:ext cx="1970683" cy="1010609"/>
          </a:xfrm>
          <a:prstGeom prst="rect">
            <a:avLst/>
          </a:prstGeom>
          <a:noFill/>
          <a:ln>
            <a:noFill/>
          </a:ln>
        </p:spPr>
      </p:pic>
      <p:pic>
        <p:nvPicPr>
          <p:cNvPr id="1831" name="Google Shape;1831;p54"/>
          <p:cNvPicPr preferRelativeResize="0"/>
          <p:nvPr/>
        </p:nvPicPr>
        <p:blipFill>
          <a:blip r:embed="rId7">
            <a:alphaModFix/>
          </a:blip>
          <a:stretch>
            <a:fillRect/>
          </a:stretch>
        </p:blipFill>
        <p:spPr>
          <a:xfrm rot="10800000" flipH="1">
            <a:off x="7214798" y="267449"/>
            <a:ext cx="1496335" cy="1167551"/>
          </a:xfrm>
          <a:prstGeom prst="rect">
            <a:avLst/>
          </a:prstGeom>
          <a:noFill/>
          <a:ln>
            <a:noFill/>
          </a:ln>
        </p:spPr>
      </p:pic>
      <p:pic>
        <p:nvPicPr>
          <p:cNvPr id="1832" name="Google Shape;1832;p54"/>
          <p:cNvPicPr preferRelativeResize="0"/>
          <p:nvPr/>
        </p:nvPicPr>
        <p:blipFill>
          <a:blip r:embed="rId8">
            <a:alphaModFix/>
          </a:blip>
          <a:stretch>
            <a:fillRect/>
          </a:stretch>
        </p:blipFill>
        <p:spPr>
          <a:xfrm flipH="1">
            <a:off x="7408012" y="612600"/>
            <a:ext cx="1378488" cy="490675"/>
          </a:xfrm>
          <a:prstGeom prst="rect">
            <a:avLst/>
          </a:prstGeom>
          <a:noFill/>
          <a:ln>
            <a:noFill/>
          </a:ln>
        </p:spPr>
      </p:pic>
      <p:pic>
        <p:nvPicPr>
          <p:cNvPr id="1833" name="Google Shape;1833;p54"/>
          <p:cNvPicPr preferRelativeResize="0"/>
          <p:nvPr/>
        </p:nvPicPr>
        <p:blipFill>
          <a:blip r:embed="rId9">
            <a:alphaModFix/>
          </a:blip>
          <a:stretch>
            <a:fillRect/>
          </a:stretch>
        </p:blipFill>
        <p:spPr>
          <a:xfrm>
            <a:off x="7709006" y="638399"/>
            <a:ext cx="720000" cy="617994"/>
          </a:xfrm>
          <a:prstGeom prst="rect">
            <a:avLst/>
          </a:prstGeom>
          <a:noFill/>
          <a:ln>
            <a:noFill/>
          </a:ln>
        </p:spPr>
      </p:pic>
      <p:grpSp>
        <p:nvGrpSpPr>
          <p:cNvPr id="1834" name="Google Shape;1834;p54"/>
          <p:cNvGrpSpPr/>
          <p:nvPr/>
        </p:nvGrpSpPr>
        <p:grpSpPr>
          <a:xfrm>
            <a:off x="7758238" y="638409"/>
            <a:ext cx="621572" cy="617957"/>
            <a:chOff x="648875" y="1759838"/>
            <a:chExt cx="585450" cy="582100"/>
          </a:xfrm>
        </p:grpSpPr>
        <p:sp>
          <p:nvSpPr>
            <p:cNvPr id="1835" name="Google Shape;1835;p54"/>
            <p:cNvSpPr/>
            <p:nvPr/>
          </p:nvSpPr>
          <p:spPr>
            <a:xfrm>
              <a:off x="648875" y="1759838"/>
              <a:ext cx="585450" cy="582100"/>
            </a:xfrm>
            <a:custGeom>
              <a:avLst/>
              <a:gdLst/>
              <a:ahLst/>
              <a:cxnLst/>
              <a:rect l="l" t="t" r="r" b="b"/>
              <a:pathLst>
                <a:path w="23418" h="23284" extrusionOk="0">
                  <a:moveTo>
                    <a:pt x="768" y="1701"/>
                  </a:moveTo>
                  <a:lnTo>
                    <a:pt x="16779" y="0"/>
                  </a:lnTo>
                  <a:lnTo>
                    <a:pt x="22350" y="3636"/>
                  </a:lnTo>
                  <a:lnTo>
                    <a:pt x="23417" y="17079"/>
                  </a:lnTo>
                  <a:cubicBezTo>
                    <a:pt x="23417" y="17079"/>
                    <a:pt x="19748" y="20515"/>
                    <a:pt x="19814" y="21749"/>
                  </a:cubicBezTo>
                  <a:cubicBezTo>
                    <a:pt x="19848" y="23017"/>
                    <a:pt x="11609" y="23283"/>
                    <a:pt x="11609" y="23283"/>
                  </a:cubicBezTo>
                  <a:lnTo>
                    <a:pt x="2402" y="21482"/>
                  </a:lnTo>
                  <a:lnTo>
                    <a:pt x="0" y="14577"/>
                  </a:lnTo>
                  <a:close/>
                </a:path>
              </a:pathLst>
            </a:custGeom>
            <a:gradFill>
              <a:gsLst>
                <a:gs pos="0">
                  <a:schemeClr val="lt2"/>
                </a:gs>
                <a:gs pos="100000">
                  <a:schemeClr val="accent4"/>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4"/>
            <p:cNvSpPr/>
            <p:nvPr/>
          </p:nvSpPr>
          <p:spPr>
            <a:xfrm>
              <a:off x="725600" y="1874088"/>
              <a:ext cx="410300" cy="300225"/>
            </a:xfrm>
            <a:custGeom>
              <a:avLst/>
              <a:gdLst/>
              <a:ahLst/>
              <a:cxnLst/>
              <a:rect l="l" t="t" r="r" b="b"/>
              <a:pathLst>
                <a:path w="16412" h="12009" extrusionOk="0">
                  <a:moveTo>
                    <a:pt x="4303" y="0"/>
                  </a:moveTo>
                  <a:cubicBezTo>
                    <a:pt x="2735" y="467"/>
                    <a:pt x="1435" y="801"/>
                    <a:pt x="334" y="1001"/>
                  </a:cubicBezTo>
                  <a:lnTo>
                    <a:pt x="334" y="2535"/>
                  </a:lnTo>
                  <a:cubicBezTo>
                    <a:pt x="334" y="5571"/>
                    <a:pt x="234" y="8373"/>
                    <a:pt x="0" y="10975"/>
                  </a:cubicBezTo>
                  <a:cubicBezTo>
                    <a:pt x="767" y="10841"/>
                    <a:pt x="2268" y="10674"/>
                    <a:pt x="4570" y="10441"/>
                  </a:cubicBezTo>
                  <a:lnTo>
                    <a:pt x="4403" y="4170"/>
                  </a:lnTo>
                  <a:lnTo>
                    <a:pt x="5204" y="2769"/>
                  </a:lnTo>
                  <a:cubicBezTo>
                    <a:pt x="6038" y="3703"/>
                    <a:pt x="6471" y="6004"/>
                    <a:pt x="6471" y="9707"/>
                  </a:cubicBezTo>
                  <a:cubicBezTo>
                    <a:pt x="6471" y="10141"/>
                    <a:pt x="6471" y="10641"/>
                    <a:pt x="6471" y="11175"/>
                  </a:cubicBezTo>
                  <a:cubicBezTo>
                    <a:pt x="7072" y="10908"/>
                    <a:pt x="8339" y="10608"/>
                    <a:pt x="10241" y="10307"/>
                  </a:cubicBezTo>
                  <a:cubicBezTo>
                    <a:pt x="10308" y="9307"/>
                    <a:pt x="10341" y="8106"/>
                    <a:pt x="10341" y="6772"/>
                  </a:cubicBezTo>
                  <a:cubicBezTo>
                    <a:pt x="10341" y="5704"/>
                    <a:pt x="10341" y="4837"/>
                    <a:pt x="10308" y="4170"/>
                  </a:cubicBezTo>
                  <a:cubicBezTo>
                    <a:pt x="10374" y="4003"/>
                    <a:pt x="10608" y="3503"/>
                    <a:pt x="10941" y="2602"/>
                  </a:cubicBezTo>
                  <a:cubicBezTo>
                    <a:pt x="11475" y="3136"/>
                    <a:pt x="11875" y="3636"/>
                    <a:pt x="12109" y="4203"/>
                  </a:cubicBezTo>
                  <a:cubicBezTo>
                    <a:pt x="12342" y="4770"/>
                    <a:pt x="12442" y="5604"/>
                    <a:pt x="12442" y="6738"/>
                  </a:cubicBezTo>
                  <a:cubicBezTo>
                    <a:pt x="12442" y="7172"/>
                    <a:pt x="12442" y="7772"/>
                    <a:pt x="12409" y="8506"/>
                  </a:cubicBezTo>
                  <a:lnTo>
                    <a:pt x="12376" y="8806"/>
                  </a:lnTo>
                  <a:cubicBezTo>
                    <a:pt x="12309" y="10307"/>
                    <a:pt x="12209" y="11375"/>
                    <a:pt x="12109" y="12009"/>
                  </a:cubicBezTo>
                  <a:cubicBezTo>
                    <a:pt x="13877" y="11041"/>
                    <a:pt x="15244" y="10107"/>
                    <a:pt x="16212" y="9207"/>
                  </a:cubicBezTo>
                  <a:cubicBezTo>
                    <a:pt x="16178" y="8573"/>
                    <a:pt x="16145" y="8139"/>
                    <a:pt x="16145" y="7939"/>
                  </a:cubicBezTo>
                  <a:cubicBezTo>
                    <a:pt x="16145" y="7672"/>
                    <a:pt x="16178" y="7172"/>
                    <a:pt x="16245" y="6438"/>
                  </a:cubicBezTo>
                  <a:cubicBezTo>
                    <a:pt x="16345" y="5404"/>
                    <a:pt x="16412" y="4570"/>
                    <a:pt x="16412" y="3869"/>
                  </a:cubicBezTo>
                  <a:cubicBezTo>
                    <a:pt x="16412" y="2969"/>
                    <a:pt x="16245" y="2302"/>
                    <a:pt x="15978" y="1801"/>
                  </a:cubicBezTo>
                  <a:cubicBezTo>
                    <a:pt x="15711" y="1301"/>
                    <a:pt x="15211" y="867"/>
                    <a:pt x="14511" y="567"/>
                  </a:cubicBezTo>
                  <a:cubicBezTo>
                    <a:pt x="13743" y="234"/>
                    <a:pt x="12876" y="33"/>
                    <a:pt x="11842" y="0"/>
                  </a:cubicBezTo>
                  <a:cubicBezTo>
                    <a:pt x="11108" y="734"/>
                    <a:pt x="10474" y="1401"/>
                    <a:pt x="9941" y="2035"/>
                  </a:cubicBezTo>
                  <a:cubicBezTo>
                    <a:pt x="9674" y="1101"/>
                    <a:pt x="8440" y="400"/>
                    <a:pt x="6271" y="0"/>
                  </a:cubicBezTo>
                  <a:cubicBezTo>
                    <a:pt x="5838" y="434"/>
                    <a:pt x="5204" y="1101"/>
                    <a:pt x="4370" y="1968"/>
                  </a:cubicBezTo>
                  <a:lnTo>
                    <a:pt x="43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7" name="Google Shape;1837;p54"/>
          <p:cNvSpPr/>
          <p:nvPr/>
        </p:nvSpPr>
        <p:spPr>
          <a:xfrm rot="5400000">
            <a:off x="8085141" y="948166"/>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38" name="Google Shape;1838;p54"/>
          <p:cNvPicPr preferRelativeResize="0"/>
          <p:nvPr/>
        </p:nvPicPr>
        <p:blipFill rotWithShape="1">
          <a:blip r:embed="rId10">
            <a:alphaModFix/>
          </a:blip>
          <a:srcRect t="26215"/>
          <a:stretch/>
        </p:blipFill>
        <p:spPr>
          <a:xfrm>
            <a:off x="357600" y="265061"/>
            <a:ext cx="2195702" cy="1157350"/>
          </a:xfrm>
          <a:prstGeom prst="rect">
            <a:avLst/>
          </a:prstGeom>
          <a:noFill/>
          <a:ln>
            <a:noFill/>
          </a:ln>
        </p:spPr>
      </p:pic>
      <p:pic>
        <p:nvPicPr>
          <p:cNvPr id="1839" name="Google Shape;1839;p54"/>
          <p:cNvPicPr preferRelativeResize="0"/>
          <p:nvPr/>
        </p:nvPicPr>
        <p:blipFill>
          <a:blip r:embed="rId11">
            <a:alphaModFix/>
          </a:blip>
          <a:stretch>
            <a:fillRect/>
          </a:stretch>
        </p:blipFill>
        <p:spPr>
          <a:xfrm>
            <a:off x="433800" y="331625"/>
            <a:ext cx="1597420" cy="923375"/>
          </a:xfrm>
          <a:prstGeom prst="rect">
            <a:avLst/>
          </a:prstGeom>
          <a:noFill/>
          <a:ln>
            <a:noFill/>
          </a:ln>
        </p:spPr>
      </p:pic>
      <p:pic>
        <p:nvPicPr>
          <p:cNvPr id="1840" name="Google Shape;1840;p54"/>
          <p:cNvPicPr preferRelativeResize="0"/>
          <p:nvPr/>
        </p:nvPicPr>
        <p:blipFill>
          <a:blip r:embed="rId12">
            <a:alphaModFix/>
          </a:blip>
          <a:stretch>
            <a:fillRect/>
          </a:stretch>
        </p:blipFill>
        <p:spPr>
          <a:xfrm>
            <a:off x="713775" y="537779"/>
            <a:ext cx="1166403" cy="897222"/>
          </a:xfrm>
          <a:prstGeom prst="rect">
            <a:avLst/>
          </a:prstGeom>
          <a:noFill/>
          <a:ln>
            <a:noFill/>
          </a:ln>
        </p:spPr>
      </p:pic>
      <p:grpSp>
        <p:nvGrpSpPr>
          <p:cNvPr id="1841" name="Google Shape;1841;p54"/>
          <p:cNvGrpSpPr/>
          <p:nvPr/>
        </p:nvGrpSpPr>
        <p:grpSpPr>
          <a:xfrm>
            <a:off x="895975" y="561646"/>
            <a:ext cx="489766" cy="719999"/>
            <a:chOff x="7132225" y="779400"/>
            <a:chExt cx="489766" cy="719999"/>
          </a:xfrm>
        </p:grpSpPr>
        <p:sp>
          <p:nvSpPr>
            <p:cNvPr id="1842" name="Google Shape;1842;p54"/>
            <p:cNvSpPr/>
            <p:nvPr/>
          </p:nvSpPr>
          <p:spPr>
            <a:xfrm>
              <a:off x="7132225" y="779400"/>
              <a:ext cx="489766" cy="719999"/>
            </a:xfrm>
            <a:custGeom>
              <a:avLst/>
              <a:gdLst/>
              <a:ahLst/>
              <a:cxnLst/>
              <a:rect l="l" t="t" r="r" b="b"/>
              <a:pathLst>
                <a:path w="16780" h="24819" extrusionOk="0">
                  <a:moveTo>
                    <a:pt x="2836" y="2503"/>
                  </a:moveTo>
                  <a:cubicBezTo>
                    <a:pt x="2836" y="2503"/>
                    <a:pt x="13177" y="1"/>
                    <a:pt x="13877" y="2503"/>
                  </a:cubicBezTo>
                  <a:cubicBezTo>
                    <a:pt x="14611" y="5005"/>
                    <a:pt x="15211" y="5805"/>
                    <a:pt x="16012" y="7139"/>
                  </a:cubicBezTo>
                  <a:cubicBezTo>
                    <a:pt x="16779" y="8440"/>
                    <a:pt x="16012" y="11776"/>
                    <a:pt x="16012" y="11776"/>
                  </a:cubicBezTo>
                  <a:lnTo>
                    <a:pt x="16012" y="18147"/>
                  </a:lnTo>
                  <a:lnTo>
                    <a:pt x="14845" y="24585"/>
                  </a:lnTo>
                  <a:cubicBezTo>
                    <a:pt x="14845" y="24585"/>
                    <a:pt x="9374" y="24318"/>
                    <a:pt x="8740" y="24585"/>
                  </a:cubicBezTo>
                  <a:cubicBezTo>
                    <a:pt x="8073" y="24819"/>
                    <a:pt x="2836" y="24585"/>
                    <a:pt x="2836" y="24585"/>
                  </a:cubicBezTo>
                  <a:cubicBezTo>
                    <a:pt x="2836" y="24585"/>
                    <a:pt x="1" y="21750"/>
                    <a:pt x="334" y="20215"/>
                  </a:cubicBezTo>
                  <a:cubicBezTo>
                    <a:pt x="668" y="18681"/>
                    <a:pt x="901" y="13044"/>
                    <a:pt x="901" y="13044"/>
                  </a:cubicBezTo>
                  <a:lnTo>
                    <a:pt x="1802" y="5138"/>
                  </a:ln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4"/>
            <p:cNvSpPr/>
            <p:nvPr/>
          </p:nvSpPr>
          <p:spPr>
            <a:xfrm>
              <a:off x="7243225" y="1011654"/>
              <a:ext cx="309621" cy="367760"/>
            </a:xfrm>
            <a:custGeom>
              <a:avLst/>
              <a:gdLst/>
              <a:ahLst/>
              <a:cxnLst/>
              <a:rect l="l" t="t" r="r" b="b"/>
              <a:pathLst>
                <a:path w="10608" h="12677" extrusionOk="0">
                  <a:moveTo>
                    <a:pt x="8606" y="1"/>
                  </a:moveTo>
                  <a:cubicBezTo>
                    <a:pt x="7839" y="1"/>
                    <a:pt x="7072" y="301"/>
                    <a:pt x="6372" y="835"/>
                  </a:cubicBezTo>
                  <a:cubicBezTo>
                    <a:pt x="5671" y="1402"/>
                    <a:pt x="5004" y="2236"/>
                    <a:pt x="4403" y="3336"/>
                  </a:cubicBezTo>
                  <a:cubicBezTo>
                    <a:pt x="4303" y="1735"/>
                    <a:pt x="4237" y="668"/>
                    <a:pt x="4170" y="134"/>
                  </a:cubicBezTo>
                  <a:lnTo>
                    <a:pt x="1468" y="268"/>
                  </a:lnTo>
                  <a:cubicBezTo>
                    <a:pt x="634" y="334"/>
                    <a:pt x="167" y="368"/>
                    <a:pt x="100" y="434"/>
                  </a:cubicBezTo>
                  <a:cubicBezTo>
                    <a:pt x="34" y="468"/>
                    <a:pt x="0" y="534"/>
                    <a:pt x="0" y="634"/>
                  </a:cubicBezTo>
                  <a:cubicBezTo>
                    <a:pt x="0" y="801"/>
                    <a:pt x="167" y="868"/>
                    <a:pt x="534" y="901"/>
                  </a:cubicBezTo>
                  <a:cubicBezTo>
                    <a:pt x="1368" y="935"/>
                    <a:pt x="1868" y="1302"/>
                    <a:pt x="2002" y="1935"/>
                  </a:cubicBezTo>
                  <a:cubicBezTo>
                    <a:pt x="2135" y="2603"/>
                    <a:pt x="2202" y="4537"/>
                    <a:pt x="2202" y="7740"/>
                  </a:cubicBezTo>
                  <a:cubicBezTo>
                    <a:pt x="2202" y="9941"/>
                    <a:pt x="2135" y="11242"/>
                    <a:pt x="2002" y="11576"/>
                  </a:cubicBezTo>
                  <a:cubicBezTo>
                    <a:pt x="1835" y="11909"/>
                    <a:pt x="1468" y="12109"/>
                    <a:pt x="834" y="12143"/>
                  </a:cubicBezTo>
                  <a:cubicBezTo>
                    <a:pt x="401" y="12176"/>
                    <a:pt x="167" y="12243"/>
                    <a:pt x="167" y="12410"/>
                  </a:cubicBezTo>
                  <a:cubicBezTo>
                    <a:pt x="167" y="12576"/>
                    <a:pt x="334" y="12676"/>
                    <a:pt x="667" y="12676"/>
                  </a:cubicBezTo>
                  <a:lnTo>
                    <a:pt x="5371" y="12676"/>
                  </a:lnTo>
                  <a:cubicBezTo>
                    <a:pt x="5838" y="12676"/>
                    <a:pt x="6071" y="12576"/>
                    <a:pt x="6071" y="12343"/>
                  </a:cubicBezTo>
                  <a:cubicBezTo>
                    <a:pt x="6071" y="12243"/>
                    <a:pt x="6005" y="12176"/>
                    <a:pt x="5804" y="12143"/>
                  </a:cubicBezTo>
                  <a:cubicBezTo>
                    <a:pt x="5171" y="12076"/>
                    <a:pt x="4770" y="11876"/>
                    <a:pt x="4604" y="11609"/>
                  </a:cubicBezTo>
                  <a:cubicBezTo>
                    <a:pt x="4437" y="11309"/>
                    <a:pt x="4370" y="10241"/>
                    <a:pt x="4370" y="8307"/>
                  </a:cubicBezTo>
                  <a:cubicBezTo>
                    <a:pt x="4370" y="6238"/>
                    <a:pt x="4437" y="4837"/>
                    <a:pt x="4637" y="4204"/>
                  </a:cubicBezTo>
                  <a:cubicBezTo>
                    <a:pt x="4804" y="3537"/>
                    <a:pt x="5171" y="2936"/>
                    <a:pt x="5671" y="2369"/>
                  </a:cubicBezTo>
                  <a:cubicBezTo>
                    <a:pt x="6205" y="1835"/>
                    <a:pt x="6705" y="1535"/>
                    <a:pt x="7205" y="1535"/>
                  </a:cubicBezTo>
                  <a:cubicBezTo>
                    <a:pt x="7739" y="1535"/>
                    <a:pt x="8139" y="1869"/>
                    <a:pt x="8473" y="2536"/>
                  </a:cubicBezTo>
                  <a:cubicBezTo>
                    <a:pt x="8707" y="3070"/>
                    <a:pt x="9040" y="3336"/>
                    <a:pt x="9407" y="3336"/>
                  </a:cubicBezTo>
                  <a:cubicBezTo>
                    <a:pt x="10208" y="3336"/>
                    <a:pt x="10608" y="2869"/>
                    <a:pt x="10608" y="1935"/>
                  </a:cubicBezTo>
                  <a:cubicBezTo>
                    <a:pt x="10608" y="1435"/>
                    <a:pt x="10408" y="968"/>
                    <a:pt x="10007" y="601"/>
                  </a:cubicBezTo>
                  <a:cubicBezTo>
                    <a:pt x="9607" y="201"/>
                    <a:pt x="9140" y="1"/>
                    <a:pt x="8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4" name="Google Shape;1844;p54"/>
          <p:cNvSpPr/>
          <p:nvPr/>
        </p:nvSpPr>
        <p:spPr>
          <a:xfrm rot="5400000">
            <a:off x="394238" y="230818"/>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4"/>
          <p:cNvSpPr txBox="1">
            <a:spLocks noGrp="1"/>
          </p:cNvSpPr>
          <p:nvPr>
            <p:ph type="title"/>
          </p:nvPr>
        </p:nvSpPr>
        <p:spPr>
          <a:xfrm>
            <a:off x="2551664" y="536400"/>
            <a:ext cx="40356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Estructura</a:t>
            </a:r>
            <a:endParaRPr/>
          </a:p>
        </p:txBody>
      </p:sp>
      <p:sp>
        <p:nvSpPr>
          <p:cNvPr id="1825" name="Google Shape;1825;p54"/>
          <p:cNvSpPr txBox="1"/>
          <p:nvPr/>
        </p:nvSpPr>
        <p:spPr>
          <a:xfrm>
            <a:off x="6097700" y="1442132"/>
            <a:ext cx="2331300" cy="645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lt1"/>
                </a:solidFill>
                <a:latin typeface="IM Fell DW Pica"/>
                <a:ea typeface="IM Fell DW Pica"/>
                <a:cs typeface="IM Fell DW Pica"/>
                <a:sym typeface="IM Fell DW Pica"/>
              </a:rPr>
              <a:t>Venus</a:t>
            </a:r>
            <a:endParaRPr sz="3000">
              <a:solidFill>
                <a:schemeClr val="lt1"/>
              </a:solidFill>
              <a:latin typeface="IM Fell DW Pica"/>
              <a:ea typeface="IM Fell DW Pica"/>
              <a:cs typeface="IM Fell DW Pica"/>
              <a:sym typeface="IM Fell DW Pica"/>
            </a:endParaRPr>
          </a:p>
        </p:txBody>
      </p:sp>
      <p:sp>
        <p:nvSpPr>
          <p:cNvPr id="1846" name="Google Shape;1846;p54"/>
          <p:cNvSpPr txBox="1"/>
          <p:nvPr/>
        </p:nvSpPr>
        <p:spPr>
          <a:xfrm>
            <a:off x="6097700" y="2011232"/>
            <a:ext cx="2331300" cy="90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Venus es caluroso y el segundo planeta más cercano al Sol</a:t>
            </a:r>
            <a:endParaRPr>
              <a:solidFill>
                <a:schemeClr val="dk1"/>
              </a:solidFill>
              <a:latin typeface="Libre Franklin"/>
              <a:ea typeface="Libre Franklin"/>
              <a:cs typeface="Libre Franklin"/>
              <a:sym typeface="Libre Franklin"/>
            </a:endParaRPr>
          </a:p>
        </p:txBody>
      </p:sp>
      <p:sp>
        <p:nvSpPr>
          <p:cNvPr id="1827" name="Google Shape;1827;p54"/>
          <p:cNvSpPr txBox="1"/>
          <p:nvPr/>
        </p:nvSpPr>
        <p:spPr>
          <a:xfrm>
            <a:off x="6097700" y="3145600"/>
            <a:ext cx="2331300" cy="645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lt1"/>
                </a:solidFill>
                <a:latin typeface="IM Fell DW Pica"/>
                <a:ea typeface="IM Fell DW Pica"/>
                <a:cs typeface="IM Fell DW Pica"/>
                <a:sym typeface="IM Fell DW Pica"/>
              </a:rPr>
              <a:t>Neptuno</a:t>
            </a:r>
            <a:endParaRPr sz="3000">
              <a:solidFill>
                <a:schemeClr val="lt1"/>
              </a:solidFill>
              <a:latin typeface="IM Fell DW Pica"/>
              <a:ea typeface="IM Fell DW Pica"/>
              <a:cs typeface="IM Fell DW Pica"/>
              <a:sym typeface="IM Fell DW Pica"/>
            </a:endParaRPr>
          </a:p>
        </p:txBody>
      </p:sp>
      <p:sp>
        <p:nvSpPr>
          <p:cNvPr id="1847" name="Google Shape;1847;p54"/>
          <p:cNvSpPr txBox="1"/>
          <p:nvPr/>
        </p:nvSpPr>
        <p:spPr>
          <a:xfrm>
            <a:off x="6097700" y="3714701"/>
            <a:ext cx="2331300" cy="90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Neptuno es el cuarto planeta más grande en el sistema solar</a:t>
            </a:r>
            <a:endParaRPr>
              <a:solidFill>
                <a:schemeClr val="dk1"/>
              </a:solidFill>
              <a:latin typeface="Libre Franklin"/>
              <a:ea typeface="Libre Franklin"/>
              <a:cs typeface="Libre Franklin"/>
              <a:sym typeface="Libre Franklin"/>
            </a:endParaRPr>
          </a:p>
        </p:txBody>
      </p:sp>
      <p:sp>
        <p:nvSpPr>
          <p:cNvPr id="1823" name="Google Shape;1823;p54"/>
          <p:cNvSpPr txBox="1"/>
          <p:nvPr/>
        </p:nvSpPr>
        <p:spPr>
          <a:xfrm>
            <a:off x="713768" y="1462490"/>
            <a:ext cx="2331300" cy="645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s" sz="3000">
                <a:solidFill>
                  <a:schemeClr val="lt1"/>
                </a:solidFill>
                <a:latin typeface="IM Fell DW Pica"/>
                <a:ea typeface="IM Fell DW Pica"/>
                <a:cs typeface="IM Fell DW Pica"/>
                <a:sym typeface="IM Fell DW Pica"/>
              </a:rPr>
              <a:t>Mercurio</a:t>
            </a:r>
            <a:endParaRPr sz="3000">
              <a:solidFill>
                <a:schemeClr val="lt1"/>
              </a:solidFill>
              <a:latin typeface="IM Fell DW Pica"/>
              <a:ea typeface="IM Fell DW Pica"/>
              <a:cs typeface="IM Fell DW Pica"/>
              <a:sym typeface="IM Fell DW Pica"/>
            </a:endParaRPr>
          </a:p>
        </p:txBody>
      </p:sp>
      <p:sp>
        <p:nvSpPr>
          <p:cNvPr id="1848" name="Google Shape;1848;p54"/>
          <p:cNvSpPr txBox="1"/>
          <p:nvPr/>
        </p:nvSpPr>
        <p:spPr>
          <a:xfrm>
            <a:off x="713768" y="2031591"/>
            <a:ext cx="2331300" cy="90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s">
                <a:solidFill>
                  <a:schemeClr val="dk1"/>
                </a:solidFill>
                <a:latin typeface="Libre Franklin"/>
                <a:ea typeface="Libre Franklin"/>
                <a:cs typeface="Libre Franklin"/>
                <a:sym typeface="Libre Franklin"/>
              </a:rPr>
              <a:t>Mercurio es el planeta más cercano al Sol y el más pequeño de todos</a:t>
            </a:r>
            <a:endParaRPr>
              <a:solidFill>
                <a:schemeClr val="dk1"/>
              </a:solidFill>
              <a:latin typeface="Libre Franklin"/>
              <a:ea typeface="Libre Franklin"/>
              <a:cs typeface="Libre Franklin"/>
              <a:sym typeface="Libre Franklin"/>
            </a:endParaRPr>
          </a:p>
        </p:txBody>
      </p:sp>
      <p:sp>
        <p:nvSpPr>
          <p:cNvPr id="1829" name="Google Shape;1829;p54"/>
          <p:cNvSpPr txBox="1"/>
          <p:nvPr/>
        </p:nvSpPr>
        <p:spPr>
          <a:xfrm>
            <a:off x="713768" y="3110984"/>
            <a:ext cx="2331300" cy="645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s" sz="3000">
                <a:solidFill>
                  <a:schemeClr val="lt1"/>
                </a:solidFill>
                <a:latin typeface="IM Fell DW Pica"/>
                <a:ea typeface="IM Fell DW Pica"/>
                <a:cs typeface="IM Fell DW Pica"/>
                <a:sym typeface="IM Fell DW Pica"/>
              </a:rPr>
              <a:t>Marte</a:t>
            </a:r>
            <a:endParaRPr sz="3000">
              <a:solidFill>
                <a:schemeClr val="lt1"/>
              </a:solidFill>
              <a:latin typeface="IM Fell DW Pica"/>
              <a:ea typeface="IM Fell DW Pica"/>
              <a:cs typeface="IM Fell DW Pica"/>
              <a:sym typeface="IM Fell DW Pica"/>
            </a:endParaRPr>
          </a:p>
        </p:txBody>
      </p:sp>
      <p:sp>
        <p:nvSpPr>
          <p:cNvPr id="1849" name="Google Shape;1849;p54"/>
          <p:cNvSpPr txBox="1"/>
          <p:nvPr/>
        </p:nvSpPr>
        <p:spPr>
          <a:xfrm>
            <a:off x="713768" y="3680084"/>
            <a:ext cx="2331300" cy="90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s">
                <a:solidFill>
                  <a:schemeClr val="dk1"/>
                </a:solidFill>
                <a:latin typeface="Libre Franklin"/>
                <a:ea typeface="Libre Franklin"/>
                <a:cs typeface="Libre Franklin"/>
                <a:sym typeface="Libre Franklin"/>
              </a:rPr>
              <a:t>Marte es en realidad un lugar frío. Está lleno de polvo de óxido de hierro</a:t>
            </a:r>
            <a:endParaRPr>
              <a:solidFill>
                <a:schemeClr val="dk1"/>
              </a:solidFill>
              <a:latin typeface="Libre Franklin"/>
              <a:ea typeface="Libre Franklin"/>
              <a:cs typeface="Libre Franklin"/>
              <a:sym typeface="Libre Franklin"/>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1854" name="Google Shape;1854;p55"/>
          <p:cNvSpPr txBox="1">
            <a:spLocks noGrp="1"/>
          </p:cNvSpPr>
          <p:nvPr>
            <p:ph type="title"/>
          </p:nvPr>
        </p:nvSpPr>
        <p:spPr>
          <a:xfrm>
            <a:off x="716400" y="536400"/>
            <a:ext cx="4035600" cy="72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Mis disciplinas</a:t>
            </a:r>
            <a:endParaRPr/>
          </a:p>
        </p:txBody>
      </p:sp>
      <p:sp>
        <p:nvSpPr>
          <p:cNvPr id="1855" name="Google Shape;1855;p55"/>
          <p:cNvSpPr txBox="1"/>
          <p:nvPr/>
        </p:nvSpPr>
        <p:spPr>
          <a:xfrm>
            <a:off x="4752000" y="1977310"/>
            <a:ext cx="3676800" cy="43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Mercurio es el planeta más cercano al Sol</a:t>
            </a:r>
            <a:endParaRPr>
              <a:solidFill>
                <a:schemeClr val="dk1"/>
              </a:solidFill>
              <a:latin typeface="Libre Franklin"/>
              <a:ea typeface="Libre Franklin"/>
              <a:cs typeface="Libre Franklin"/>
              <a:sym typeface="Libre Franklin"/>
            </a:endParaRPr>
          </a:p>
        </p:txBody>
      </p:sp>
      <p:sp>
        <p:nvSpPr>
          <p:cNvPr id="1856" name="Google Shape;1856;p55"/>
          <p:cNvSpPr txBox="1"/>
          <p:nvPr/>
        </p:nvSpPr>
        <p:spPr>
          <a:xfrm>
            <a:off x="4752000" y="1435631"/>
            <a:ext cx="3676800" cy="61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accent4"/>
                </a:solidFill>
                <a:latin typeface="IM Fell DW Pica"/>
                <a:ea typeface="IM Fell DW Pica"/>
                <a:cs typeface="IM Fell DW Pica"/>
                <a:sym typeface="IM Fell DW Pica"/>
              </a:rPr>
              <a:t>Escultura (50%)</a:t>
            </a:r>
            <a:endParaRPr sz="3000">
              <a:solidFill>
                <a:schemeClr val="accent4"/>
              </a:solidFill>
              <a:latin typeface="IM Fell DW Pica"/>
              <a:ea typeface="IM Fell DW Pica"/>
              <a:cs typeface="IM Fell DW Pica"/>
              <a:sym typeface="IM Fell DW Pica"/>
            </a:endParaRPr>
          </a:p>
        </p:txBody>
      </p:sp>
      <p:sp>
        <p:nvSpPr>
          <p:cNvPr id="1857" name="Google Shape;1857;p55"/>
          <p:cNvSpPr txBox="1"/>
          <p:nvPr/>
        </p:nvSpPr>
        <p:spPr>
          <a:xfrm>
            <a:off x="4752000" y="3076630"/>
            <a:ext cx="3676800" cy="43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a:solidFill>
                  <a:schemeClr val="dk1"/>
                </a:solidFill>
                <a:latin typeface="Libre Franklin"/>
                <a:ea typeface="Libre Franklin"/>
                <a:cs typeface="Libre Franklin"/>
                <a:sym typeface="Libre Franklin"/>
              </a:rPr>
              <a:t>Venus posee un nombre precioso</a:t>
            </a:r>
            <a:endParaRPr>
              <a:solidFill>
                <a:schemeClr val="dk1"/>
              </a:solidFill>
              <a:latin typeface="Libre Franklin"/>
              <a:ea typeface="Libre Franklin"/>
              <a:cs typeface="Libre Franklin"/>
              <a:sym typeface="Libre Franklin"/>
            </a:endParaRPr>
          </a:p>
        </p:txBody>
      </p:sp>
      <p:pic>
        <p:nvPicPr>
          <p:cNvPr id="1858" name="Google Shape;1858;p55"/>
          <p:cNvPicPr preferRelativeResize="0"/>
          <p:nvPr/>
        </p:nvPicPr>
        <p:blipFill>
          <a:blip r:embed="rId3">
            <a:alphaModFix/>
          </a:blip>
          <a:stretch>
            <a:fillRect/>
          </a:stretch>
        </p:blipFill>
        <p:spPr>
          <a:xfrm>
            <a:off x="357600" y="3398283"/>
            <a:ext cx="4034401" cy="1436057"/>
          </a:xfrm>
          <a:prstGeom prst="rect">
            <a:avLst/>
          </a:prstGeom>
          <a:noFill/>
          <a:ln>
            <a:noFill/>
          </a:ln>
        </p:spPr>
      </p:pic>
      <p:sp>
        <p:nvSpPr>
          <p:cNvPr id="1859" name="Google Shape;1859;p55"/>
          <p:cNvSpPr txBox="1"/>
          <p:nvPr/>
        </p:nvSpPr>
        <p:spPr>
          <a:xfrm>
            <a:off x="4752000" y="2534950"/>
            <a:ext cx="3676800" cy="61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dk2"/>
                </a:solidFill>
                <a:latin typeface="IM Fell DW Pica"/>
                <a:ea typeface="IM Fell DW Pica"/>
                <a:cs typeface="IM Fell DW Pica"/>
                <a:sym typeface="IM Fell DW Pica"/>
              </a:rPr>
              <a:t>Dibujo (35%)</a:t>
            </a:r>
            <a:endParaRPr sz="3000">
              <a:solidFill>
                <a:schemeClr val="dk2"/>
              </a:solidFill>
              <a:latin typeface="IM Fell DW Pica"/>
              <a:ea typeface="IM Fell DW Pica"/>
              <a:cs typeface="IM Fell DW Pica"/>
              <a:sym typeface="IM Fell DW Pica"/>
            </a:endParaRPr>
          </a:p>
        </p:txBody>
      </p:sp>
      <p:pic>
        <p:nvPicPr>
          <p:cNvPr id="1860" name="Google Shape;1860;p55"/>
          <p:cNvPicPr preferRelativeResize="0"/>
          <p:nvPr/>
        </p:nvPicPr>
        <p:blipFill>
          <a:blip r:embed="rId4">
            <a:alphaModFix/>
          </a:blip>
          <a:stretch>
            <a:fillRect/>
          </a:stretch>
        </p:blipFill>
        <p:spPr>
          <a:xfrm rot="5400000" flipH="1">
            <a:off x="78738" y="1812988"/>
            <a:ext cx="3440573" cy="2684600"/>
          </a:xfrm>
          <a:prstGeom prst="rect">
            <a:avLst/>
          </a:prstGeom>
          <a:noFill/>
          <a:ln>
            <a:noFill/>
          </a:ln>
        </p:spPr>
      </p:pic>
      <p:pic>
        <p:nvPicPr>
          <p:cNvPr id="1861" name="Google Shape;1861;p55"/>
          <p:cNvPicPr preferRelativeResize="0"/>
          <p:nvPr/>
        </p:nvPicPr>
        <p:blipFill>
          <a:blip r:embed="rId5">
            <a:alphaModFix/>
          </a:blip>
          <a:stretch>
            <a:fillRect/>
          </a:stretch>
        </p:blipFill>
        <p:spPr>
          <a:xfrm rot="-5400000">
            <a:off x="1104463" y="1182727"/>
            <a:ext cx="2897525" cy="3676652"/>
          </a:xfrm>
          <a:prstGeom prst="rect">
            <a:avLst/>
          </a:prstGeom>
          <a:noFill/>
          <a:ln>
            <a:noFill/>
          </a:ln>
        </p:spPr>
      </p:pic>
      <p:sp>
        <p:nvSpPr>
          <p:cNvPr id="1862" name="Google Shape;1862;p55"/>
          <p:cNvSpPr txBox="1"/>
          <p:nvPr/>
        </p:nvSpPr>
        <p:spPr>
          <a:xfrm>
            <a:off x="4752000" y="4176493"/>
            <a:ext cx="3676800" cy="43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La Tierra es el planeta donde vivimos</a:t>
            </a:r>
            <a:endParaRPr>
              <a:solidFill>
                <a:schemeClr val="dk1"/>
              </a:solidFill>
              <a:latin typeface="Libre Franklin"/>
              <a:ea typeface="Libre Franklin"/>
              <a:cs typeface="Libre Franklin"/>
              <a:sym typeface="Libre Franklin"/>
            </a:endParaRPr>
          </a:p>
        </p:txBody>
      </p:sp>
      <p:sp>
        <p:nvSpPr>
          <p:cNvPr id="1863" name="Google Shape;1863;p55"/>
          <p:cNvSpPr/>
          <p:nvPr/>
        </p:nvSpPr>
        <p:spPr>
          <a:xfrm rot="5400000">
            <a:off x="394247" y="1246682"/>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5"/>
          <p:cNvSpPr txBox="1"/>
          <p:nvPr/>
        </p:nvSpPr>
        <p:spPr>
          <a:xfrm>
            <a:off x="4752000" y="3634788"/>
            <a:ext cx="3676800" cy="612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s" sz="3000">
                <a:solidFill>
                  <a:schemeClr val="lt1"/>
                </a:solidFill>
                <a:latin typeface="IM Fell DW Pica"/>
                <a:ea typeface="IM Fell DW Pica"/>
                <a:cs typeface="IM Fell DW Pica"/>
                <a:sym typeface="IM Fell DW Pica"/>
              </a:rPr>
              <a:t>Fotografía (15%)</a:t>
            </a:r>
            <a:endParaRPr sz="3000">
              <a:solidFill>
                <a:schemeClr val="lt1"/>
              </a:solidFill>
              <a:latin typeface="IM Fell DW Pica"/>
              <a:ea typeface="IM Fell DW Pica"/>
              <a:cs typeface="IM Fell DW Pica"/>
              <a:sym typeface="IM Fell DW Pica"/>
            </a:endParaRPr>
          </a:p>
        </p:txBody>
      </p:sp>
      <p:grpSp>
        <p:nvGrpSpPr>
          <p:cNvPr id="1865" name="Google Shape;1865;p55"/>
          <p:cNvGrpSpPr/>
          <p:nvPr/>
        </p:nvGrpSpPr>
        <p:grpSpPr>
          <a:xfrm>
            <a:off x="719711" y="4066854"/>
            <a:ext cx="611978" cy="720037"/>
            <a:chOff x="2547850" y="3744525"/>
            <a:chExt cx="735550" cy="863975"/>
          </a:xfrm>
        </p:grpSpPr>
        <p:sp>
          <p:nvSpPr>
            <p:cNvPr id="1866" name="Google Shape;1866;p55"/>
            <p:cNvSpPr/>
            <p:nvPr/>
          </p:nvSpPr>
          <p:spPr>
            <a:xfrm>
              <a:off x="2547850" y="3744525"/>
              <a:ext cx="735550" cy="863975"/>
            </a:xfrm>
            <a:custGeom>
              <a:avLst/>
              <a:gdLst/>
              <a:ahLst/>
              <a:cxnLst/>
              <a:rect l="l" t="t" r="r" b="b"/>
              <a:pathLst>
                <a:path w="29422" h="34559" extrusionOk="0">
                  <a:moveTo>
                    <a:pt x="4103" y="1"/>
                  </a:moveTo>
                  <a:lnTo>
                    <a:pt x="24451" y="902"/>
                  </a:lnTo>
                  <a:lnTo>
                    <a:pt x="29421" y="14078"/>
                  </a:lnTo>
                  <a:lnTo>
                    <a:pt x="25085" y="32257"/>
                  </a:lnTo>
                  <a:cubicBezTo>
                    <a:pt x="25085" y="32257"/>
                    <a:pt x="6872" y="34559"/>
                    <a:pt x="3436" y="31490"/>
                  </a:cubicBezTo>
                  <a:cubicBezTo>
                    <a:pt x="0" y="28421"/>
                    <a:pt x="2235" y="24318"/>
                    <a:pt x="1568" y="22283"/>
                  </a:cubicBezTo>
                  <a:cubicBezTo>
                    <a:pt x="901" y="20215"/>
                    <a:pt x="1268" y="19215"/>
                    <a:pt x="1001" y="18814"/>
                  </a:cubicBezTo>
                  <a:cubicBezTo>
                    <a:pt x="767" y="18447"/>
                    <a:pt x="867" y="16980"/>
                    <a:pt x="1001" y="16546"/>
                  </a:cubicBezTo>
                  <a:cubicBezTo>
                    <a:pt x="1168" y="16146"/>
                    <a:pt x="2702" y="13177"/>
                    <a:pt x="2435" y="10242"/>
                  </a:cubicBezTo>
                  <a:cubicBezTo>
                    <a:pt x="2168" y="7306"/>
                    <a:pt x="1801" y="5505"/>
                    <a:pt x="2168" y="5138"/>
                  </a:cubicBezTo>
                  <a:cubicBezTo>
                    <a:pt x="2569" y="4738"/>
                    <a:pt x="3169" y="4704"/>
                    <a:pt x="3436" y="3837"/>
                  </a:cubicBezTo>
                  <a:cubicBezTo>
                    <a:pt x="3703" y="2970"/>
                    <a:pt x="4103" y="1"/>
                    <a:pt x="4103" y="1"/>
                  </a:cubicBezTo>
                  <a:close/>
                </a:path>
              </a:pathLst>
            </a:custGeom>
            <a:gradFill>
              <a:gsLst>
                <a:gs pos="0">
                  <a:schemeClr val="lt2"/>
                </a:gs>
                <a:gs pos="100000">
                  <a:schemeClr val="accent4"/>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5"/>
            <p:cNvSpPr/>
            <p:nvPr/>
          </p:nvSpPr>
          <p:spPr>
            <a:xfrm>
              <a:off x="2682925" y="3842100"/>
              <a:ext cx="454525" cy="649650"/>
            </a:xfrm>
            <a:custGeom>
              <a:avLst/>
              <a:gdLst/>
              <a:ahLst/>
              <a:cxnLst/>
              <a:rect l="l" t="t" r="r" b="b"/>
              <a:pathLst>
                <a:path w="18181" h="25986" extrusionOk="0">
                  <a:moveTo>
                    <a:pt x="9007" y="701"/>
                  </a:moveTo>
                  <a:cubicBezTo>
                    <a:pt x="10842" y="701"/>
                    <a:pt x="12343" y="1535"/>
                    <a:pt x="13444" y="3236"/>
                  </a:cubicBezTo>
                  <a:cubicBezTo>
                    <a:pt x="14545" y="4938"/>
                    <a:pt x="15078" y="6972"/>
                    <a:pt x="15078" y="9241"/>
                  </a:cubicBezTo>
                  <a:cubicBezTo>
                    <a:pt x="15078" y="11709"/>
                    <a:pt x="14511" y="13777"/>
                    <a:pt x="13411" y="15445"/>
                  </a:cubicBezTo>
                  <a:cubicBezTo>
                    <a:pt x="12310" y="17146"/>
                    <a:pt x="10842" y="17980"/>
                    <a:pt x="9074" y="17980"/>
                  </a:cubicBezTo>
                  <a:cubicBezTo>
                    <a:pt x="7840" y="17980"/>
                    <a:pt x="6739" y="17580"/>
                    <a:pt x="5805" y="16813"/>
                  </a:cubicBezTo>
                  <a:cubicBezTo>
                    <a:pt x="4871" y="16012"/>
                    <a:pt x="4204" y="14878"/>
                    <a:pt x="3770" y="13410"/>
                  </a:cubicBezTo>
                  <a:cubicBezTo>
                    <a:pt x="3303" y="11976"/>
                    <a:pt x="3103" y="10475"/>
                    <a:pt x="3103" y="8940"/>
                  </a:cubicBezTo>
                  <a:cubicBezTo>
                    <a:pt x="3103" y="6839"/>
                    <a:pt x="3637" y="4938"/>
                    <a:pt x="4704" y="3236"/>
                  </a:cubicBezTo>
                  <a:cubicBezTo>
                    <a:pt x="5772" y="1535"/>
                    <a:pt x="7206" y="701"/>
                    <a:pt x="9007" y="701"/>
                  </a:cubicBezTo>
                  <a:close/>
                  <a:moveTo>
                    <a:pt x="9341" y="1"/>
                  </a:moveTo>
                  <a:cubicBezTo>
                    <a:pt x="6706" y="1"/>
                    <a:pt x="4504" y="968"/>
                    <a:pt x="2703" y="2903"/>
                  </a:cubicBezTo>
                  <a:cubicBezTo>
                    <a:pt x="902" y="4837"/>
                    <a:pt x="1" y="7072"/>
                    <a:pt x="1" y="9641"/>
                  </a:cubicBezTo>
                  <a:cubicBezTo>
                    <a:pt x="1" y="11375"/>
                    <a:pt x="401" y="12943"/>
                    <a:pt x="1202" y="14344"/>
                  </a:cubicBezTo>
                  <a:cubicBezTo>
                    <a:pt x="2002" y="15745"/>
                    <a:pt x="3103" y="16813"/>
                    <a:pt x="4404" y="17580"/>
                  </a:cubicBezTo>
                  <a:cubicBezTo>
                    <a:pt x="5738" y="18347"/>
                    <a:pt x="7106" y="18714"/>
                    <a:pt x="8440" y="18714"/>
                  </a:cubicBezTo>
                  <a:cubicBezTo>
                    <a:pt x="8974" y="18714"/>
                    <a:pt x="9675" y="18647"/>
                    <a:pt x="10609" y="18514"/>
                  </a:cubicBezTo>
                  <a:lnTo>
                    <a:pt x="10609" y="18514"/>
                  </a:lnTo>
                  <a:cubicBezTo>
                    <a:pt x="10108" y="18747"/>
                    <a:pt x="9041" y="19181"/>
                    <a:pt x="7340" y="19815"/>
                  </a:cubicBezTo>
                  <a:cubicBezTo>
                    <a:pt x="5538" y="20515"/>
                    <a:pt x="4237" y="21082"/>
                    <a:pt x="3403" y="21549"/>
                  </a:cubicBezTo>
                  <a:cubicBezTo>
                    <a:pt x="2569" y="21983"/>
                    <a:pt x="1902" y="22517"/>
                    <a:pt x="1402" y="23151"/>
                  </a:cubicBezTo>
                  <a:cubicBezTo>
                    <a:pt x="902" y="23784"/>
                    <a:pt x="668" y="24351"/>
                    <a:pt x="668" y="24785"/>
                  </a:cubicBezTo>
                  <a:cubicBezTo>
                    <a:pt x="668" y="25085"/>
                    <a:pt x="768" y="25319"/>
                    <a:pt x="968" y="25519"/>
                  </a:cubicBezTo>
                  <a:cubicBezTo>
                    <a:pt x="1168" y="25686"/>
                    <a:pt x="1402" y="25786"/>
                    <a:pt x="1635" y="25786"/>
                  </a:cubicBezTo>
                  <a:cubicBezTo>
                    <a:pt x="2036" y="25786"/>
                    <a:pt x="2269" y="25686"/>
                    <a:pt x="2436" y="25452"/>
                  </a:cubicBezTo>
                  <a:cubicBezTo>
                    <a:pt x="2603" y="25252"/>
                    <a:pt x="2670" y="24885"/>
                    <a:pt x="2736" y="24385"/>
                  </a:cubicBezTo>
                  <a:cubicBezTo>
                    <a:pt x="2803" y="23618"/>
                    <a:pt x="2970" y="23050"/>
                    <a:pt x="3203" y="22717"/>
                  </a:cubicBezTo>
                  <a:cubicBezTo>
                    <a:pt x="3437" y="22383"/>
                    <a:pt x="3837" y="22217"/>
                    <a:pt x="4404" y="22217"/>
                  </a:cubicBezTo>
                  <a:cubicBezTo>
                    <a:pt x="4971" y="22217"/>
                    <a:pt x="5705" y="22550"/>
                    <a:pt x="6606" y="23184"/>
                  </a:cubicBezTo>
                  <a:cubicBezTo>
                    <a:pt x="8207" y="24351"/>
                    <a:pt x="9408" y="25119"/>
                    <a:pt x="10242" y="25452"/>
                  </a:cubicBezTo>
                  <a:cubicBezTo>
                    <a:pt x="11076" y="25819"/>
                    <a:pt x="11843" y="25986"/>
                    <a:pt x="12577" y="25986"/>
                  </a:cubicBezTo>
                  <a:cubicBezTo>
                    <a:pt x="14044" y="25986"/>
                    <a:pt x="15279" y="25486"/>
                    <a:pt x="16279" y="24518"/>
                  </a:cubicBezTo>
                  <a:cubicBezTo>
                    <a:pt x="17280" y="23517"/>
                    <a:pt x="17780" y="22850"/>
                    <a:pt x="17780" y="22517"/>
                  </a:cubicBezTo>
                  <a:cubicBezTo>
                    <a:pt x="17780" y="22350"/>
                    <a:pt x="17680" y="22250"/>
                    <a:pt x="17513" y="22250"/>
                  </a:cubicBezTo>
                  <a:cubicBezTo>
                    <a:pt x="17380" y="22250"/>
                    <a:pt x="17247" y="22350"/>
                    <a:pt x="17113" y="22517"/>
                  </a:cubicBezTo>
                  <a:cubicBezTo>
                    <a:pt x="16579" y="23217"/>
                    <a:pt x="16079" y="23684"/>
                    <a:pt x="15712" y="23918"/>
                  </a:cubicBezTo>
                  <a:cubicBezTo>
                    <a:pt x="15312" y="24185"/>
                    <a:pt x="14812" y="24318"/>
                    <a:pt x="14244" y="24318"/>
                  </a:cubicBezTo>
                  <a:cubicBezTo>
                    <a:pt x="13444" y="24318"/>
                    <a:pt x="12310" y="23851"/>
                    <a:pt x="10809" y="22950"/>
                  </a:cubicBezTo>
                  <a:cubicBezTo>
                    <a:pt x="9641" y="22217"/>
                    <a:pt x="8807" y="21750"/>
                    <a:pt x="8274" y="21516"/>
                  </a:cubicBezTo>
                  <a:cubicBezTo>
                    <a:pt x="7773" y="21316"/>
                    <a:pt x="7173" y="21216"/>
                    <a:pt x="6506" y="21216"/>
                  </a:cubicBezTo>
                  <a:cubicBezTo>
                    <a:pt x="6272" y="21216"/>
                    <a:pt x="5972" y="21216"/>
                    <a:pt x="5605" y="21249"/>
                  </a:cubicBezTo>
                  <a:cubicBezTo>
                    <a:pt x="6072" y="21016"/>
                    <a:pt x="6906" y="20682"/>
                    <a:pt x="8107" y="20215"/>
                  </a:cubicBezTo>
                  <a:cubicBezTo>
                    <a:pt x="9641" y="19615"/>
                    <a:pt x="11009" y="19014"/>
                    <a:pt x="12176" y="18347"/>
                  </a:cubicBezTo>
                  <a:cubicBezTo>
                    <a:pt x="13310" y="17713"/>
                    <a:pt x="14345" y="16913"/>
                    <a:pt x="15212" y="16012"/>
                  </a:cubicBezTo>
                  <a:cubicBezTo>
                    <a:pt x="16112" y="15145"/>
                    <a:pt x="16846" y="14044"/>
                    <a:pt x="17380" y="12743"/>
                  </a:cubicBezTo>
                  <a:cubicBezTo>
                    <a:pt x="17914" y="11476"/>
                    <a:pt x="18181" y="10241"/>
                    <a:pt x="18181" y="9007"/>
                  </a:cubicBezTo>
                  <a:cubicBezTo>
                    <a:pt x="18181" y="7506"/>
                    <a:pt x="17814" y="6038"/>
                    <a:pt x="17046" y="4604"/>
                  </a:cubicBezTo>
                  <a:cubicBezTo>
                    <a:pt x="16279" y="3170"/>
                    <a:pt x="15212" y="2035"/>
                    <a:pt x="13878" y="1235"/>
                  </a:cubicBezTo>
                  <a:cubicBezTo>
                    <a:pt x="12543" y="401"/>
                    <a:pt x="11009" y="1"/>
                    <a:pt x="9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8" name="Google Shape;1868;p55"/>
          <p:cNvSpPr/>
          <p:nvPr/>
        </p:nvSpPr>
        <p:spPr>
          <a:xfrm>
            <a:off x="3046990" y="4589504"/>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69" name="Google Shape;1869;p55"/>
          <p:cNvPicPr preferRelativeResize="0"/>
          <p:nvPr/>
        </p:nvPicPr>
        <p:blipFill>
          <a:blip r:embed="rId6">
            <a:alphaModFix/>
          </a:blip>
          <a:stretch>
            <a:fillRect/>
          </a:stretch>
        </p:blipFill>
        <p:spPr>
          <a:xfrm rot="-5400000">
            <a:off x="7551043" y="351949"/>
            <a:ext cx="1167898" cy="998206"/>
          </a:xfrm>
          <a:prstGeom prst="rect">
            <a:avLst/>
          </a:prstGeom>
          <a:noFill/>
          <a:ln>
            <a:noFill/>
          </a:ln>
        </p:spPr>
      </p:pic>
      <p:pic>
        <p:nvPicPr>
          <p:cNvPr id="1870" name="Google Shape;1870;p55"/>
          <p:cNvPicPr preferRelativeResize="0"/>
          <p:nvPr/>
        </p:nvPicPr>
        <p:blipFill>
          <a:blip r:embed="rId7">
            <a:alphaModFix/>
          </a:blip>
          <a:stretch>
            <a:fillRect/>
          </a:stretch>
        </p:blipFill>
        <p:spPr>
          <a:xfrm>
            <a:off x="7011649" y="326567"/>
            <a:ext cx="1461146" cy="791463"/>
          </a:xfrm>
          <a:prstGeom prst="rect">
            <a:avLst/>
          </a:prstGeom>
          <a:noFill/>
          <a:ln>
            <a:noFill/>
          </a:ln>
        </p:spPr>
      </p:pic>
      <p:sp>
        <p:nvSpPr>
          <p:cNvPr id="1871" name="Google Shape;1871;p55"/>
          <p:cNvSpPr/>
          <p:nvPr/>
        </p:nvSpPr>
        <p:spPr>
          <a:xfrm>
            <a:off x="8194082" y="576010"/>
            <a:ext cx="138" cy="146"/>
          </a:xfrm>
          <a:custGeom>
            <a:avLst/>
            <a:gdLst/>
            <a:ahLst/>
            <a:cxnLst/>
            <a:rect l="l" t="t" r="r" b="b"/>
            <a:pathLst>
              <a:path w="16" h="17" extrusionOk="0">
                <a:moveTo>
                  <a:pt x="16" y="1"/>
                </a:moveTo>
                <a:cubicBezTo>
                  <a:pt x="0" y="1"/>
                  <a:pt x="0" y="1"/>
                  <a:pt x="0" y="16"/>
                </a:cubicBezTo>
                <a:cubicBezTo>
                  <a:pt x="0" y="16"/>
                  <a:pt x="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5"/>
          <p:cNvSpPr/>
          <p:nvPr/>
        </p:nvSpPr>
        <p:spPr>
          <a:xfrm>
            <a:off x="8194146" y="576014"/>
            <a:ext cx="9" cy="138"/>
          </a:xfrm>
          <a:custGeom>
            <a:avLst/>
            <a:gdLst/>
            <a:ahLst/>
            <a:cxnLst/>
            <a:rect l="l" t="t" r="r" b="b"/>
            <a:pathLst>
              <a:path w="1" h="16" extrusionOk="0">
                <a:moveTo>
                  <a:pt x="1" y="16"/>
                </a:moveTo>
                <a:cubicBezTo>
                  <a:pt x="1" y="16"/>
                  <a:pt x="1" y="16"/>
                  <a:pt x="1" y="1"/>
                </a:cubicBezTo>
                <a:lnTo>
                  <a:pt x="1" y="1"/>
                </a:lnTo>
                <a:cubicBezTo>
                  <a:pt x="1" y="16"/>
                  <a:pt x="1" y="16"/>
                  <a:pt x="1"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5"/>
          <p:cNvSpPr/>
          <p:nvPr/>
        </p:nvSpPr>
        <p:spPr>
          <a:xfrm>
            <a:off x="8194077" y="576014"/>
            <a:ext cx="146" cy="138"/>
          </a:xfrm>
          <a:custGeom>
            <a:avLst/>
            <a:gdLst/>
            <a:ahLst/>
            <a:cxnLst/>
            <a:rect l="l" t="t" r="r" b="b"/>
            <a:pathLst>
              <a:path w="17" h="16" extrusionOk="0">
                <a:moveTo>
                  <a:pt x="1" y="1"/>
                </a:moveTo>
                <a:cubicBezTo>
                  <a:pt x="1" y="1"/>
                  <a:pt x="1" y="16"/>
                  <a:pt x="1" y="16"/>
                </a:cubicBezTo>
                <a:cubicBezTo>
                  <a:pt x="1" y="16"/>
                  <a:pt x="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8194146" y="575946"/>
            <a:ext cx="9" cy="275"/>
          </a:xfrm>
          <a:custGeom>
            <a:avLst/>
            <a:gdLst/>
            <a:ahLst/>
            <a:cxnLst/>
            <a:rect l="l" t="t" r="r" b="b"/>
            <a:pathLst>
              <a:path w="1" h="32" extrusionOk="0">
                <a:moveTo>
                  <a:pt x="0" y="1"/>
                </a:moveTo>
                <a:lnTo>
                  <a:pt x="0" y="16"/>
                </a:lnTo>
                <a:lnTo>
                  <a:pt x="0" y="3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5"/>
          <p:cNvSpPr/>
          <p:nvPr/>
        </p:nvSpPr>
        <p:spPr>
          <a:xfrm>
            <a:off x="8194146" y="576079"/>
            <a:ext cx="9" cy="9"/>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5"/>
          <p:cNvSpPr/>
          <p:nvPr/>
        </p:nvSpPr>
        <p:spPr>
          <a:xfrm>
            <a:off x="8194146" y="576079"/>
            <a:ext cx="9" cy="9"/>
          </a:xfrm>
          <a:custGeom>
            <a:avLst/>
            <a:gdLst/>
            <a:ahLst/>
            <a:cxnLst/>
            <a:rect l="l" t="t" r="r" b="b"/>
            <a:pathLst>
              <a:path w="1" h="1" extrusionOk="0">
                <a:moveTo>
                  <a:pt x="0" y="0"/>
                </a:moveTo>
                <a:cubicBezTo>
                  <a:pt x="0" y="0"/>
                  <a:pt x="0" y="0"/>
                  <a:pt x="0" y="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5"/>
          <p:cNvSpPr/>
          <p:nvPr/>
        </p:nvSpPr>
        <p:spPr>
          <a:xfrm>
            <a:off x="8194082" y="576079"/>
            <a:ext cx="138" cy="9"/>
          </a:xfrm>
          <a:custGeom>
            <a:avLst/>
            <a:gdLst/>
            <a:ahLst/>
            <a:cxnLst/>
            <a:rect l="l" t="t" r="r" b="b"/>
            <a:pathLst>
              <a:path w="16" h="1" extrusionOk="0">
                <a:moveTo>
                  <a:pt x="16" y="0"/>
                </a:moveTo>
                <a:lnTo>
                  <a:pt x="1" y="0"/>
                </a:lnTo>
                <a:lnTo>
                  <a:pt x="1" y="0"/>
                </a:lnTo>
                <a:cubicBezTo>
                  <a:pt x="1" y="0"/>
                  <a:pt x="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5"/>
          <p:cNvSpPr/>
          <p:nvPr/>
        </p:nvSpPr>
        <p:spPr>
          <a:xfrm>
            <a:off x="8194082" y="576010"/>
            <a:ext cx="138" cy="146"/>
          </a:xfrm>
          <a:custGeom>
            <a:avLst/>
            <a:gdLst/>
            <a:ahLst/>
            <a:cxnLst/>
            <a:rect l="l" t="t" r="r" b="b"/>
            <a:pathLst>
              <a:path w="16" h="17" extrusionOk="0">
                <a:moveTo>
                  <a:pt x="16" y="1"/>
                </a:moveTo>
                <a:lnTo>
                  <a:pt x="16" y="1"/>
                </a:lnTo>
                <a:cubicBezTo>
                  <a:pt x="16" y="16"/>
                  <a:pt x="16" y="16"/>
                  <a:pt x="0" y="16"/>
                </a:cubicBezTo>
                <a:cubicBezTo>
                  <a:pt x="16" y="16"/>
                  <a:pt x="16" y="16"/>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5"/>
          <p:cNvSpPr/>
          <p:nvPr/>
        </p:nvSpPr>
        <p:spPr>
          <a:xfrm>
            <a:off x="8194146" y="576014"/>
            <a:ext cx="9" cy="138"/>
          </a:xfrm>
          <a:custGeom>
            <a:avLst/>
            <a:gdLst/>
            <a:ahLst/>
            <a:cxnLst/>
            <a:rect l="l" t="t" r="r" b="b"/>
            <a:pathLst>
              <a:path w="1" h="16" extrusionOk="0">
                <a:moveTo>
                  <a:pt x="1" y="16"/>
                </a:moveTo>
                <a:cubicBezTo>
                  <a:pt x="1" y="16"/>
                  <a:pt x="1" y="16"/>
                  <a:pt x="1" y="1"/>
                </a:cubicBezTo>
                <a:cubicBezTo>
                  <a:pt x="1" y="16"/>
                  <a:pt x="1" y="16"/>
                  <a:pt x="1" y="16"/>
                </a:cubicBezTo>
                <a:cubicBezTo>
                  <a:pt x="1" y="16"/>
                  <a:pt x="1" y="16"/>
                  <a:pt x="1"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5"/>
          <p:cNvSpPr/>
          <p:nvPr/>
        </p:nvSpPr>
        <p:spPr>
          <a:xfrm>
            <a:off x="8194082" y="576079"/>
            <a:ext cx="138" cy="9"/>
          </a:xfrm>
          <a:custGeom>
            <a:avLst/>
            <a:gdLst/>
            <a:ahLst/>
            <a:cxnLst/>
            <a:rect l="l" t="t" r="r" b="b"/>
            <a:pathLst>
              <a:path w="16" h="1" extrusionOk="0">
                <a:moveTo>
                  <a:pt x="16" y="1"/>
                </a:moveTo>
                <a:cubicBezTo>
                  <a:pt x="16" y="1"/>
                  <a:pt x="16" y="1"/>
                  <a:pt x="1" y="1"/>
                </a:cubicBezTo>
                <a:lnTo>
                  <a:pt x="1" y="1"/>
                </a:lnTo>
                <a:cubicBezTo>
                  <a:pt x="1" y="1"/>
                  <a:pt x="16"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8194082" y="576079"/>
            <a:ext cx="138" cy="9"/>
          </a:xfrm>
          <a:custGeom>
            <a:avLst/>
            <a:gdLst/>
            <a:ahLst/>
            <a:cxnLst/>
            <a:rect l="l" t="t" r="r" b="b"/>
            <a:pathLst>
              <a:path w="16" h="1" extrusionOk="0">
                <a:moveTo>
                  <a:pt x="1" y="0"/>
                </a:moveTo>
                <a:lnTo>
                  <a:pt x="1" y="0"/>
                </a:lnTo>
                <a:cubicBezTo>
                  <a:pt x="16" y="0"/>
                  <a:pt x="16" y="0"/>
                  <a:pt x="16" y="0"/>
                </a:cubicBezTo>
                <a:cubicBezTo>
                  <a:pt x="16"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5"/>
          <p:cNvSpPr/>
          <p:nvPr/>
        </p:nvSpPr>
        <p:spPr>
          <a:xfrm>
            <a:off x="8194146" y="576014"/>
            <a:ext cx="9" cy="138"/>
          </a:xfrm>
          <a:custGeom>
            <a:avLst/>
            <a:gdLst/>
            <a:ahLst/>
            <a:cxnLst/>
            <a:rect l="l" t="t" r="r" b="b"/>
            <a:pathLst>
              <a:path w="1" h="16" extrusionOk="0">
                <a:moveTo>
                  <a:pt x="1" y="16"/>
                </a:moveTo>
                <a:cubicBezTo>
                  <a:pt x="1" y="16"/>
                  <a:pt x="1" y="16"/>
                  <a:pt x="1" y="16"/>
                </a:cubicBezTo>
                <a:cubicBezTo>
                  <a:pt x="1" y="16"/>
                  <a:pt x="1" y="1"/>
                  <a:pt x="1" y="1"/>
                </a:cubicBezTo>
                <a:cubicBezTo>
                  <a:pt x="1" y="16"/>
                  <a:pt x="1" y="16"/>
                  <a:pt x="1"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5"/>
          <p:cNvSpPr/>
          <p:nvPr/>
        </p:nvSpPr>
        <p:spPr>
          <a:xfrm>
            <a:off x="8194146" y="576079"/>
            <a:ext cx="9" cy="9"/>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5"/>
          <p:cNvSpPr/>
          <p:nvPr/>
        </p:nvSpPr>
        <p:spPr>
          <a:xfrm>
            <a:off x="8194082" y="576079"/>
            <a:ext cx="138" cy="9"/>
          </a:xfrm>
          <a:custGeom>
            <a:avLst/>
            <a:gdLst/>
            <a:ahLst/>
            <a:cxnLst/>
            <a:rect l="l" t="t" r="r" b="b"/>
            <a:pathLst>
              <a:path w="16" h="1" extrusionOk="0">
                <a:moveTo>
                  <a:pt x="16" y="1"/>
                </a:moveTo>
                <a:cubicBezTo>
                  <a:pt x="16" y="1"/>
                  <a:pt x="1" y="1"/>
                  <a:pt x="1" y="1"/>
                </a:cubicBezTo>
                <a:cubicBezTo>
                  <a:pt x="1" y="1"/>
                  <a:pt x="1" y="1"/>
                  <a:pt x="1" y="1"/>
                </a:cubicBezTo>
                <a:cubicBezTo>
                  <a:pt x="1" y="1"/>
                  <a:pt x="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8194082" y="576079"/>
            <a:ext cx="138" cy="9"/>
          </a:xfrm>
          <a:custGeom>
            <a:avLst/>
            <a:gdLst/>
            <a:ahLst/>
            <a:cxnLst/>
            <a:rect l="l" t="t" r="r" b="b"/>
            <a:pathLst>
              <a:path w="16" h="1" extrusionOk="0">
                <a:moveTo>
                  <a:pt x="0" y="1"/>
                </a:moveTo>
                <a:cubicBezTo>
                  <a:pt x="0" y="1"/>
                  <a:pt x="16" y="1"/>
                  <a:pt x="16" y="1"/>
                </a:cubicBezTo>
                <a:lnTo>
                  <a:pt x="16" y="1"/>
                </a:lnTo>
                <a:cubicBezTo>
                  <a:pt x="16" y="1"/>
                  <a:pt x="16"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8194146" y="576014"/>
            <a:ext cx="9" cy="138"/>
          </a:xfrm>
          <a:custGeom>
            <a:avLst/>
            <a:gdLst/>
            <a:ahLst/>
            <a:cxnLst/>
            <a:rect l="l" t="t" r="r" b="b"/>
            <a:pathLst>
              <a:path w="1" h="16" extrusionOk="0">
                <a:moveTo>
                  <a:pt x="1" y="0"/>
                </a:moveTo>
                <a:lnTo>
                  <a:pt x="1" y="15"/>
                </a:lnTo>
                <a:lnTo>
                  <a:pt x="1" y="1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8194146" y="576079"/>
            <a:ext cx="9" cy="9"/>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8194146" y="576014"/>
            <a:ext cx="9" cy="138"/>
          </a:xfrm>
          <a:custGeom>
            <a:avLst/>
            <a:gdLst/>
            <a:ahLst/>
            <a:cxnLst/>
            <a:rect l="l" t="t" r="r" b="b"/>
            <a:pathLst>
              <a:path w="1" h="16" extrusionOk="0">
                <a:moveTo>
                  <a:pt x="1" y="15"/>
                </a:moveTo>
                <a:cubicBezTo>
                  <a:pt x="1" y="15"/>
                  <a:pt x="1" y="15"/>
                  <a:pt x="1" y="0"/>
                </a:cubicBezTo>
                <a:lnTo>
                  <a:pt x="1" y="0"/>
                </a:lnTo>
                <a:cubicBezTo>
                  <a:pt x="1" y="15"/>
                  <a:pt x="1" y="15"/>
                  <a:pt x="1" y="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8194146" y="576079"/>
            <a:ext cx="9" cy="9"/>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8194146" y="576010"/>
            <a:ext cx="9" cy="146"/>
          </a:xfrm>
          <a:custGeom>
            <a:avLst/>
            <a:gdLst/>
            <a:ahLst/>
            <a:cxnLst/>
            <a:rect l="l" t="t" r="r" b="b"/>
            <a:pathLst>
              <a:path w="1" h="17" extrusionOk="0">
                <a:moveTo>
                  <a:pt x="0" y="1"/>
                </a:moveTo>
                <a:lnTo>
                  <a:pt x="0" y="16"/>
                </a:lnTo>
                <a:lnTo>
                  <a:pt x="0" y="1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8194082" y="576079"/>
            <a:ext cx="138" cy="9"/>
          </a:xfrm>
          <a:custGeom>
            <a:avLst/>
            <a:gdLst/>
            <a:ahLst/>
            <a:cxnLst/>
            <a:rect l="l" t="t" r="r" b="b"/>
            <a:pathLst>
              <a:path w="16" h="1" extrusionOk="0">
                <a:moveTo>
                  <a:pt x="0" y="0"/>
                </a:moveTo>
                <a:lnTo>
                  <a:pt x="0" y="0"/>
                </a:lnTo>
                <a:cubicBezTo>
                  <a:pt x="0" y="0"/>
                  <a:pt x="16" y="0"/>
                  <a:pt x="16" y="0"/>
                </a:cubicBezTo>
                <a:cubicBezTo>
                  <a:pt x="16"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2" name="Google Shape;1892;p55"/>
          <p:cNvGrpSpPr/>
          <p:nvPr/>
        </p:nvGrpSpPr>
        <p:grpSpPr>
          <a:xfrm>
            <a:off x="6590306" y="267430"/>
            <a:ext cx="974088" cy="988919"/>
            <a:chOff x="3046145" y="541770"/>
            <a:chExt cx="886502" cy="899999"/>
          </a:xfrm>
        </p:grpSpPr>
        <p:pic>
          <p:nvPicPr>
            <p:cNvPr id="1893" name="Google Shape;1893;p55"/>
            <p:cNvPicPr preferRelativeResize="0"/>
            <p:nvPr/>
          </p:nvPicPr>
          <p:blipFill>
            <a:blip r:embed="rId8">
              <a:alphaModFix/>
            </a:blip>
            <a:stretch>
              <a:fillRect/>
            </a:stretch>
          </p:blipFill>
          <p:spPr>
            <a:xfrm>
              <a:off x="3046145" y="541770"/>
              <a:ext cx="886502" cy="899999"/>
            </a:xfrm>
            <a:prstGeom prst="rect">
              <a:avLst/>
            </a:prstGeom>
            <a:noFill/>
            <a:ln>
              <a:noFill/>
            </a:ln>
          </p:spPr>
        </p:pic>
        <p:grpSp>
          <p:nvGrpSpPr>
            <p:cNvPr id="1894" name="Google Shape;1894;p55"/>
            <p:cNvGrpSpPr/>
            <p:nvPr/>
          </p:nvGrpSpPr>
          <p:grpSpPr>
            <a:xfrm>
              <a:off x="3337294" y="757776"/>
              <a:ext cx="304205" cy="467986"/>
              <a:chOff x="5772950" y="2555425"/>
              <a:chExt cx="349300" cy="541275"/>
            </a:xfrm>
          </p:grpSpPr>
          <p:sp>
            <p:nvSpPr>
              <p:cNvPr id="1895" name="Google Shape;1895;p55"/>
              <p:cNvSpPr/>
              <p:nvPr/>
            </p:nvSpPr>
            <p:spPr>
              <a:xfrm>
                <a:off x="5772950" y="2555425"/>
                <a:ext cx="349300" cy="541275"/>
              </a:xfrm>
              <a:custGeom>
                <a:avLst/>
                <a:gdLst/>
                <a:ahLst/>
                <a:cxnLst/>
                <a:rect l="l" t="t" r="r" b="b"/>
                <a:pathLst>
                  <a:path w="13972" h="21651" extrusionOk="0">
                    <a:moveTo>
                      <a:pt x="10596" y="1389"/>
                    </a:moveTo>
                    <a:cubicBezTo>
                      <a:pt x="10589" y="1394"/>
                      <a:pt x="10589" y="1402"/>
                      <a:pt x="10589" y="1402"/>
                    </a:cubicBezTo>
                    <a:cubicBezTo>
                      <a:pt x="10592" y="1398"/>
                      <a:pt x="10594" y="1394"/>
                      <a:pt x="10596" y="1389"/>
                    </a:cubicBezTo>
                    <a:close/>
                    <a:moveTo>
                      <a:pt x="11138" y="153"/>
                    </a:moveTo>
                    <a:cubicBezTo>
                      <a:pt x="11153" y="183"/>
                      <a:pt x="11153" y="198"/>
                      <a:pt x="11168" y="229"/>
                    </a:cubicBezTo>
                    <a:cubicBezTo>
                      <a:pt x="11214" y="305"/>
                      <a:pt x="11229" y="381"/>
                      <a:pt x="11260" y="458"/>
                    </a:cubicBezTo>
                    <a:lnTo>
                      <a:pt x="11275" y="473"/>
                    </a:lnTo>
                    <a:lnTo>
                      <a:pt x="11290" y="534"/>
                    </a:lnTo>
                    <a:cubicBezTo>
                      <a:pt x="11305" y="564"/>
                      <a:pt x="11321" y="610"/>
                      <a:pt x="11321" y="656"/>
                    </a:cubicBezTo>
                    <a:cubicBezTo>
                      <a:pt x="11351" y="717"/>
                      <a:pt x="11366" y="793"/>
                      <a:pt x="11382" y="854"/>
                    </a:cubicBezTo>
                    <a:cubicBezTo>
                      <a:pt x="11412" y="960"/>
                      <a:pt x="11443" y="1067"/>
                      <a:pt x="11458" y="1174"/>
                    </a:cubicBezTo>
                    <a:cubicBezTo>
                      <a:pt x="11549" y="1524"/>
                      <a:pt x="11625" y="1874"/>
                      <a:pt x="11717" y="2210"/>
                    </a:cubicBezTo>
                    <a:lnTo>
                      <a:pt x="11778" y="2484"/>
                    </a:lnTo>
                    <a:cubicBezTo>
                      <a:pt x="11823" y="2728"/>
                      <a:pt x="11884" y="2941"/>
                      <a:pt x="11945" y="3154"/>
                    </a:cubicBezTo>
                    <a:cubicBezTo>
                      <a:pt x="11961" y="3230"/>
                      <a:pt x="11976" y="3291"/>
                      <a:pt x="11991" y="3368"/>
                    </a:cubicBezTo>
                    <a:cubicBezTo>
                      <a:pt x="12037" y="3505"/>
                      <a:pt x="12067" y="3642"/>
                      <a:pt x="12113" y="3779"/>
                    </a:cubicBezTo>
                    <a:cubicBezTo>
                      <a:pt x="12174" y="4038"/>
                      <a:pt x="12220" y="4236"/>
                      <a:pt x="12265" y="4449"/>
                    </a:cubicBezTo>
                    <a:lnTo>
                      <a:pt x="12281" y="4525"/>
                    </a:lnTo>
                    <a:cubicBezTo>
                      <a:pt x="12296" y="4602"/>
                      <a:pt x="12311" y="4678"/>
                      <a:pt x="12326" y="4754"/>
                    </a:cubicBezTo>
                    <a:lnTo>
                      <a:pt x="12357" y="4845"/>
                    </a:lnTo>
                    <a:lnTo>
                      <a:pt x="12372" y="4937"/>
                    </a:lnTo>
                    <a:cubicBezTo>
                      <a:pt x="12387" y="4983"/>
                      <a:pt x="12402" y="5013"/>
                      <a:pt x="12402" y="5044"/>
                    </a:cubicBezTo>
                    <a:lnTo>
                      <a:pt x="12418" y="5089"/>
                    </a:lnTo>
                    <a:cubicBezTo>
                      <a:pt x="12479" y="5272"/>
                      <a:pt x="12540" y="5470"/>
                      <a:pt x="12646" y="5699"/>
                    </a:cubicBezTo>
                    <a:cubicBezTo>
                      <a:pt x="12692" y="5790"/>
                      <a:pt x="12738" y="5897"/>
                      <a:pt x="12783" y="5988"/>
                    </a:cubicBezTo>
                    <a:lnTo>
                      <a:pt x="12783" y="6019"/>
                    </a:lnTo>
                    <a:cubicBezTo>
                      <a:pt x="12829" y="6125"/>
                      <a:pt x="12875" y="6201"/>
                      <a:pt x="12905" y="6278"/>
                    </a:cubicBezTo>
                    <a:cubicBezTo>
                      <a:pt x="12936" y="6308"/>
                      <a:pt x="12951" y="6354"/>
                      <a:pt x="12966" y="6400"/>
                    </a:cubicBezTo>
                    <a:cubicBezTo>
                      <a:pt x="13073" y="6582"/>
                      <a:pt x="13164" y="6765"/>
                      <a:pt x="13256" y="6948"/>
                    </a:cubicBezTo>
                    <a:lnTo>
                      <a:pt x="13362" y="7131"/>
                    </a:lnTo>
                    <a:cubicBezTo>
                      <a:pt x="13378" y="7177"/>
                      <a:pt x="13393" y="7207"/>
                      <a:pt x="13408" y="7253"/>
                    </a:cubicBezTo>
                    <a:lnTo>
                      <a:pt x="13439" y="7298"/>
                    </a:lnTo>
                    <a:cubicBezTo>
                      <a:pt x="13454" y="7329"/>
                      <a:pt x="13469" y="7375"/>
                      <a:pt x="13484" y="7405"/>
                    </a:cubicBezTo>
                    <a:lnTo>
                      <a:pt x="13499" y="7436"/>
                    </a:lnTo>
                    <a:lnTo>
                      <a:pt x="13499" y="7451"/>
                    </a:lnTo>
                    <a:cubicBezTo>
                      <a:pt x="13515" y="7496"/>
                      <a:pt x="13545" y="7542"/>
                      <a:pt x="13560" y="7573"/>
                    </a:cubicBezTo>
                    <a:lnTo>
                      <a:pt x="13560" y="7603"/>
                    </a:lnTo>
                    <a:cubicBezTo>
                      <a:pt x="13576" y="7649"/>
                      <a:pt x="13606" y="7710"/>
                      <a:pt x="13621" y="7756"/>
                    </a:cubicBezTo>
                    <a:cubicBezTo>
                      <a:pt x="13652" y="7862"/>
                      <a:pt x="13667" y="7954"/>
                      <a:pt x="13698" y="8045"/>
                    </a:cubicBezTo>
                    <a:cubicBezTo>
                      <a:pt x="13713" y="8136"/>
                      <a:pt x="13728" y="8228"/>
                      <a:pt x="13728" y="8319"/>
                    </a:cubicBezTo>
                    <a:lnTo>
                      <a:pt x="13743" y="8395"/>
                    </a:lnTo>
                    <a:lnTo>
                      <a:pt x="13758" y="8487"/>
                    </a:lnTo>
                    <a:cubicBezTo>
                      <a:pt x="13758" y="8654"/>
                      <a:pt x="13758" y="8792"/>
                      <a:pt x="13743" y="8929"/>
                    </a:cubicBezTo>
                    <a:cubicBezTo>
                      <a:pt x="13743" y="9081"/>
                      <a:pt x="13713" y="9249"/>
                      <a:pt x="13682" y="9401"/>
                    </a:cubicBezTo>
                    <a:cubicBezTo>
                      <a:pt x="13667" y="9492"/>
                      <a:pt x="13652" y="9569"/>
                      <a:pt x="13637" y="9645"/>
                    </a:cubicBezTo>
                    <a:lnTo>
                      <a:pt x="13637" y="9690"/>
                    </a:lnTo>
                    <a:cubicBezTo>
                      <a:pt x="13621" y="9782"/>
                      <a:pt x="13591" y="9873"/>
                      <a:pt x="13576" y="9965"/>
                    </a:cubicBezTo>
                    <a:lnTo>
                      <a:pt x="13545" y="10087"/>
                    </a:lnTo>
                    <a:cubicBezTo>
                      <a:pt x="13499" y="10346"/>
                      <a:pt x="13454" y="10635"/>
                      <a:pt x="13408" y="10909"/>
                    </a:cubicBezTo>
                    <a:cubicBezTo>
                      <a:pt x="13378" y="11153"/>
                      <a:pt x="13347" y="11382"/>
                      <a:pt x="13317" y="11610"/>
                    </a:cubicBezTo>
                    <a:cubicBezTo>
                      <a:pt x="13301" y="11763"/>
                      <a:pt x="13286" y="11915"/>
                      <a:pt x="13286" y="12083"/>
                    </a:cubicBezTo>
                    <a:lnTo>
                      <a:pt x="13271" y="12265"/>
                    </a:lnTo>
                    <a:cubicBezTo>
                      <a:pt x="13256" y="12372"/>
                      <a:pt x="13240" y="12479"/>
                      <a:pt x="13240" y="12601"/>
                    </a:cubicBezTo>
                    <a:cubicBezTo>
                      <a:pt x="13210" y="12936"/>
                      <a:pt x="13179" y="13286"/>
                      <a:pt x="13119" y="13637"/>
                    </a:cubicBezTo>
                    <a:lnTo>
                      <a:pt x="13119" y="13621"/>
                    </a:lnTo>
                    <a:cubicBezTo>
                      <a:pt x="13103" y="13652"/>
                      <a:pt x="13103" y="13667"/>
                      <a:pt x="13103" y="13698"/>
                    </a:cubicBezTo>
                    <a:cubicBezTo>
                      <a:pt x="13073" y="13819"/>
                      <a:pt x="13042" y="13941"/>
                      <a:pt x="12997" y="14063"/>
                    </a:cubicBezTo>
                    <a:cubicBezTo>
                      <a:pt x="12981" y="14078"/>
                      <a:pt x="12981" y="14109"/>
                      <a:pt x="12966" y="14139"/>
                    </a:cubicBezTo>
                    <a:cubicBezTo>
                      <a:pt x="12920" y="14246"/>
                      <a:pt x="12875" y="14337"/>
                      <a:pt x="12829" y="14429"/>
                    </a:cubicBezTo>
                    <a:lnTo>
                      <a:pt x="12799" y="14520"/>
                    </a:lnTo>
                    <a:lnTo>
                      <a:pt x="12738" y="14642"/>
                    </a:lnTo>
                    <a:cubicBezTo>
                      <a:pt x="12707" y="14688"/>
                      <a:pt x="12677" y="14734"/>
                      <a:pt x="12646" y="14779"/>
                    </a:cubicBezTo>
                    <a:cubicBezTo>
                      <a:pt x="12646" y="14794"/>
                      <a:pt x="12631" y="14810"/>
                      <a:pt x="12631" y="14810"/>
                    </a:cubicBezTo>
                    <a:cubicBezTo>
                      <a:pt x="12616" y="14840"/>
                      <a:pt x="12601" y="14871"/>
                      <a:pt x="12585" y="14901"/>
                    </a:cubicBezTo>
                    <a:lnTo>
                      <a:pt x="12509" y="15023"/>
                    </a:lnTo>
                    <a:lnTo>
                      <a:pt x="12418" y="15145"/>
                    </a:lnTo>
                    <a:lnTo>
                      <a:pt x="12357" y="15236"/>
                    </a:lnTo>
                    <a:cubicBezTo>
                      <a:pt x="12311" y="15313"/>
                      <a:pt x="12250" y="15389"/>
                      <a:pt x="12189" y="15465"/>
                    </a:cubicBezTo>
                    <a:cubicBezTo>
                      <a:pt x="12098" y="15587"/>
                      <a:pt x="12006" y="15709"/>
                      <a:pt x="11915" y="15815"/>
                    </a:cubicBezTo>
                    <a:cubicBezTo>
                      <a:pt x="11854" y="15891"/>
                      <a:pt x="11793" y="15968"/>
                      <a:pt x="11732" y="16044"/>
                    </a:cubicBezTo>
                    <a:lnTo>
                      <a:pt x="11641" y="16150"/>
                    </a:lnTo>
                    <a:cubicBezTo>
                      <a:pt x="11595" y="16227"/>
                      <a:pt x="11534" y="16288"/>
                      <a:pt x="11473" y="16364"/>
                    </a:cubicBezTo>
                    <a:lnTo>
                      <a:pt x="11412" y="16440"/>
                    </a:lnTo>
                    <a:lnTo>
                      <a:pt x="11366" y="16486"/>
                    </a:lnTo>
                    <a:cubicBezTo>
                      <a:pt x="11305" y="16547"/>
                      <a:pt x="11245" y="16608"/>
                      <a:pt x="11184" y="16669"/>
                    </a:cubicBezTo>
                    <a:cubicBezTo>
                      <a:pt x="11168" y="16684"/>
                      <a:pt x="11168" y="16684"/>
                      <a:pt x="11153" y="16699"/>
                    </a:cubicBezTo>
                    <a:lnTo>
                      <a:pt x="11138" y="16714"/>
                    </a:lnTo>
                    <a:lnTo>
                      <a:pt x="11062" y="16790"/>
                    </a:lnTo>
                    <a:lnTo>
                      <a:pt x="11001" y="16836"/>
                    </a:lnTo>
                    <a:lnTo>
                      <a:pt x="10940" y="16882"/>
                    </a:lnTo>
                    <a:lnTo>
                      <a:pt x="10864" y="16958"/>
                    </a:lnTo>
                    <a:lnTo>
                      <a:pt x="10711" y="17080"/>
                    </a:lnTo>
                    <a:cubicBezTo>
                      <a:pt x="10696" y="17095"/>
                      <a:pt x="10666" y="17110"/>
                      <a:pt x="10650" y="17126"/>
                    </a:cubicBezTo>
                    <a:lnTo>
                      <a:pt x="10620" y="17156"/>
                    </a:lnTo>
                    <a:lnTo>
                      <a:pt x="10498" y="17247"/>
                    </a:lnTo>
                    <a:cubicBezTo>
                      <a:pt x="10452" y="17278"/>
                      <a:pt x="10391" y="17324"/>
                      <a:pt x="10346" y="17354"/>
                    </a:cubicBezTo>
                    <a:cubicBezTo>
                      <a:pt x="10330" y="17369"/>
                      <a:pt x="10300" y="17385"/>
                      <a:pt x="10269" y="17415"/>
                    </a:cubicBezTo>
                    <a:cubicBezTo>
                      <a:pt x="10224" y="17446"/>
                      <a:pt x="10163" y="17476"/>
                      <a:pt x="10117" y="17506"/>
                    </a:cubicBezTo>
                    <a:lnTo>
                      <a:pt x="10071" y="17552"/>
                    </a:lnTo>
                    <a:cubicBezTo>
                      <a:pt x="9904" y="17644"/>
                      <a:pt x="9721" y="17765"/>
                      <a:pt x="9538" y="17872"/>
                    </a:cubicBezTo>
                    <a:lnTo>
                      <a:pt x="9492" y="17903"/>
                    </a:lnTo>
                    <a:cubicBezTo>
                      <a:pt x="9462" y="17918"/>
                      <a:pt x="9431" y="17933"/>
                      <a:pt x="9401" y="17948"/>
                    </a:cubicBezTo>
                    <a:lnTo>
                      <a:pt x="9233" y="18040"/>
                    </a:lnTo>
                    <a:cubicBezTo>
                      <a:pt x="9142" y="18085"/>
                      <a:pt x="9051" y="18131"/>
                      <a:pt x="8959" y="18177"/>
                    </a:cubicBezTo>
                    <a:lnTo>
                      <a:pt x="8944" y="18192"/>
                    </a:lnTo>
                    <a:cubicBezTo>
                      <a:pt x="8868" y="18223"/>
                      <a:pt x="8792" y="18268"/>
                      <a:pt x="8715" y="18299"/>
                    </a:cubicBezTo>
                    <a:lnTo>
                      <a:pt x="8654" y="18344"/>
                    </a:lnTo>
                    <a:cubicBezTo>
                      <a:pt x="8578" y="18375"/>
                      <a:pt x="8517" y="18405"/>
                      <a:pt x="8456" y="18436"/>
                    </a:cubicBezTo>
                    <a:lnTo>
                      <a:pt x="8365" y="18482"/>
                    </a:lnTo>
                    <a:cubicBezTo>
                      <a:pt x="8304" y="18527"/>
                      <a:pt x="8243" y="18558"/>
                      <a:pt x="8182" y="18588"/>
                    </a:cubicBezTo>
                    <a:lnTo>
                      <a:pt x="8091" y="18634"/>
                    </a:lnTo>
                    <a:cubicBezTo>
                      <a:pt x="8030" y="18680"/>
                      <a:pt x="7969" y="18710"/>
                      <a:pt x="7908" y="18741"/>
                    </a:cubicBezTo>
                    <a:lnTo>
                      <a:pt x="7847" y="18771"/>
                    </a:lnTo>
                    <a:lnTo>
                      <a:pt x="7786" y="18802"/>
                    </a:lnTo>
                    <a:lnTo>
                      <a:pt x="7725" y="18832"/>
                    </a:lnTo>
                    <a:cubicBezTo>
                      <a:pt x="7710" y="18847"/>
                      <a:pt x="7695" y="18847"/>
                      <a:pt x="7679" y="18862"/>
                    </a:cubicBezTo>
                    <a:cubicBezTo>
                      <a:pt x="7649" y="18878"/>
                      <a:pt x="7634" y="18893"/>
                      <a:pt x="7603" y="18893"/>
                    </a:cubicBezTo>
                    <a:cubicBezTo>
                      <a:pt x="7512" y="18939"/>
                      <a:pt x="7420" y="18969"/>
                      <a:pt x="7329" y="19015"/>
                    </a:cubicBezTo>
                    <a:cubicBezTo>
                      <a:pt x="7283" y="19030"/>
                      <a:pt x="7222" y="19061"/>
                      <a:pt x="7161" y="19076"/>
                    </a:cubicBezTo>
                    <a:cubicBezTo>
                      <a:pt x="7131" y="19091"/>
                      <a:pt x="7100" y="19091"/>
                      <a:pt x="7070" y="19106"/>
                    </a:cubicBezTo>
                    <a:cubicBezTo>
                      <a:pt x="7009" y="19137"/>
                      <a:pt x="6948" y="19152"/>
                      <a:pt x="6887" y="19182"/>
                    </a:cubicBezTo>
                    <a:lnTo>
                      <a:pt x="6811" y="19198"/>
                    </a:lnTo>
                    <a:cubicBezTo>
                      <a:pt x="6659" y="19259"/>
                      <a:pt x="6476" y="19320"/>
                      <a:pt x="6308" y="19365"/>
                    </a:cubicBezTo>
                    <a:cubicBezTo>
                      <a:pt x="6201" y="19396"/>
                      <a:pt x="6095" y="19426"/>
                      <a:pt x="6019" y="19441"/>
                    </a:cubicBezTo>
                    <a:cubicBezTo>
                      <a:pt x="5958" y="19457"/>
                      <a:pt x="5912" y="19472"/>
                      <a:pt x="5866" y="19472"/>
                    </a:cubicBezTo>
                    <a:lnTo>
                      <a:pt x="5790" y="19487"/>
                    </a:lnTo>
                    <a:cubicBezTo>
                      <a:pt x="5775" y="19502"/>
                      <a:pt x="5744" y="19502"/>
                      <a:pt x="5729" y="19502"/>
                    </a:cubicBezTo>
                    <a:cubicBezTo>
                      <a:pt x="5683" y="19518"/>
                      <a:pt x="5638" y="19518"/>
                      <a:pt x="5592" y="19533"/>
                    </a:cubicBezTo>
                    <a:cubicBezTo>
                      <a:pt x="5577" y="19533"/>
                      <a:pt x="5546" y="19533"/>
                      <a:pt x="5531" y="19548"/>
                    </a:cubicBezTo>
                    <a:cubicBezTo>
                      <a:pt x="5485" y="19548"/>
                      <a:pt x="5440" y="19563"/>
                      <a:pt x="5394" y="19563"/>
                    </a:cubicBezTo>
                    <a:lnTo>
                      <a:pt x="5333" y="19563"/>
                    </a:lnTo>
                    <a:cubicBezTo>
                      <a:pt x="5287" y="19579"/>
                      <a:pt x="5242" y="19579"/>
                      <a:pt x="5196" y="19579"/>
                    </a:cubicBezTo>
                    <a:cubicBezTo>
                      <a:pt x="5135" y="19579"/>
                      <a:pt x="5074" y="19594"/>
                      <a:pt x="4998" y="19594"/>
                    </a:cubicBezTo>
                    <a:lnTo>
                      <a:pt x="4906" y="19594"/>
                    </a:lnTo>
                    <a:cubicBezTo>
                      <a:pt x="4769" y="19609"/>
                      <a:pt x="4647" y="19609"/>
                      <a:pt x="4510" y="19609"/>
                    </a:cubicBezTo>
                    <a:lnTo>
                      <a:pt x="3368" y="19609"/>
                    </a:lnTo>
                    <a:cubicBezTo>
                      <a:pt x="3261" y="19609"/>
                      <a:pt x="3154" y="19624"/>
                      <a:pt x="3048" y="19640"/>
                    </a:cubicBezTo>
                    <a:cubicBezTo>
                      <a:pt x="2971" y="19640"/>
                      <a:pt x="2910" y="19655"/>
                      <a:pt x="2850" y="19670"/>
                    </a:cubicBezTo>
                    <a:cubicBezTo>
                      <a:pt x="2804" y="19670"/>
                      <a:pt x="2758" y="19685"/>
                      <a:pt x="2712" y="19700"/>
                    </a:cubicBezTo>
                    <a:lnTo>
                      <a:pt x="2697" y="19700"/>
                    </a:lnTo>
                    <a:cubicBezTo>
                      <a:pt x="2636" y="19716"/>
                      <a:pt x="2591" y="19731"/>
                      <a:pt x="2514" y="19761"/>
                    </a:cubicBezTo>
                    <a:cubicBezTo>
                      <a:pt x="2514" y="19746"/>
                      <a:pt x="2530" y="19731"/>
                      <a:pt x="2530" y="19716"/>
                    </a:cubicBezTo>
                    <a:lnTo>
                      <a:pt x="2560" y="19685"/>
                    </a:lnTo>
                    <a:cubicBezTo>
                      <a:pt x="2606" y="19594"/>
                      <a:pt x="2651" y="19502"/>
                      <a:pt x="2712" y="19411"/>
                    </a:cubicBezTo>
                    <a:cubicBezTo>
                      <a:pt x="2804" y="19228"/>
                      <a:pt x="2926" y="19015"/>
                      <a:pt x="3032" y="18786"/>
                    </a:cubicBezTo>
                    <a:cubicBezTo>
                      <a:pt x="3109" y="18634"/>
                      <a:pt x="3169" y="18466"/>
                      <a:pt x="3246" y="18299"/>
                    </a:cubicBezTo>
                    <a:cubicBezTo>
                      <a:pt x="3261" y="18253"/>
                      <a:pt x="3276" y="18207"/>
                      <a:pt x="3307" y="18162"/>
                    </a:cubicBezTo>
                    <a:cubicBezTo>
                      <a:pt x="3383" y="17948"/>
                      <a:pt x="3459" y="17750"/>
                      <a:pt x="3535" y="17537"/>
                    </a:cubicBezTo>
                    <a:lnTo>
                      <a:pt x="3550" y="17491"/>
                    </a:lnTo>
                    <a:cubicBezTo>
                      <a:pt x="3581" y="17476"/>
                      <a:pt x="3596" y="17446"/>
                      <a:pt x="3627" y="17430"/>
                    </a:cubicBezTo>
                    <a:lnTo>
                      <a:pt x="3657" y="17385"/>
                    </a:lnTo>
                    <a:cubicBezTo>
                      <a:pt x="3688" y="17369"/>
                      <a:pt x="3718" y="17339"/>
                      <a:pt x="3748" y="17308"/>
                    </a:cubicBezTo>
                    <a:lnTo>
                      <a:pt x="3809" y="17263"/>
                    </a:lnTo>
                    <a:cubicBezTo>
                      <a:pt x="3855" y="17217"/>
                      <a:pt x="3886" y="17187"/>
                      <a:pt x="3931" y="17156"/>
                    </a:cubicBezTo>
                    <a:lnTo>
                      <a:pt x="3992" y="17110"/>
                    </a:lnTo>
                    <a:cubicBezTo>
                      <a:pt x="4038" y="17065"/>
                      <a:pt x="4084" y="17034"/>
                      <a:pt x="4145" y="16988"/>
                    </a:cubicBezTo>
                    <a:cubicBezTo>
                      <a:pt x="4160" y="16973"/>
                      <a:pt x="4190" y="16958"/>
                      <a:pt x="4221" y="16928"/>
                    </a:cubicBezTo>
                    <a:cubicBezTo>
                      <a:pt x="4266" y="16897"/>
                      <a:pt x="4312" y="16867"/>
                      <a:pt x="4358" y="16821"/>
                    </a:cubicBezTo>
                    <a:lnTo>
                      <a:pt x="4419" y="16790"/>
                    </a:lnTo>
                    <a:cubicBezTo>
                      <a:pt x="4465" y="16745"/>
                      <a:pt x="4525" y="16714"/>
                      <a:pt x="4586" y="16669"/>
                    </a:cubicBezTo>
                    <a:cubicBezTo>
                      <a:pt x="4800" y="16531"/>
                      <a:pt x="4983" y="16410"/>
                      <a:pt x="5135" y="16318"/>
                    </a:cubicBezTo>
                    <a:cubicBezTo>
                      <a:pt x="5333" y="16196"/>
                      <a:pt x="5531" y="16105"/>
                      <a:pt x="5699" y="16013"/>
                    </a:cubicBezTo>
                    <a:lnTo>
                      <a:pt x="5683" y="16013"/>
                    </a:lnTo>
                    <a:cubicBezTo>
                      <a:pt x="5699" y="16013"/>
                      <a:pt x="5714" y="15998"/>
                      <a:pt x="5729" y="15998"/>
                    </a:cubicBezTo>
                    <a:lnTo>
                      <a:pt x="5775" y="15968"/>
                    </a:lnTo>
                    <a:lnTo>
                      <a:pt x="5790" y="15968"/>
                    </a:lnTo>
                    <a:lnTo>
                      <a:pt x="5866" y="15983"/>
                    </a:lnTo>
                    <a:cubicBezTo>
                      <a:pt x="5942" y="15998"/>
                      <a:pt x="6003" y="15998"/>
                      <a:pt x="6080" y="16013"/>
                    </a:cubicBezTo>
                    <a:lnTo>
                      <a:pt x="6293" y="16013"/>
                    </a:lnTo>
                    <a:cubicBezTo>
                      <a:pt x="6354" y="16013"/>
                      <a:pt x="6415" y="16013"/>
                      <a:pt x="6491" y="15998"/>
                    </a:cubicBezTo>
                    <a:cubicBezTo>
                      <a:pt x="6537" y="15998"/>
                      <a:pt x="6582" y="15998"/>
                      <a:pt x="6613" y="15983"/>
                    </a:cubicBezTo>
                    <a:lnTo>
                      <a:pt x="6704" y="15983"/>
                    </a:lnTo>
                    <a:cubicBezTo>
                      <a:pt x="6735" y="15983"/>
                      <a:pt x="6750" y="15968"/>
                      <a:pt x="6765" y="15937"/>
                    </a:cubicBezTo>
                    <a:cubicBezTo>
                      <a:pt x="6811" y="15952"/>
                      <a:pt x="6841" y="15952"/>
                      <a:pt x="6872" y="15968"/>
                    </a:cubicBezTo>
                    <a:cubicBezTo>
                      <a:pt x="6948" y="15983"/>
                      <a:pt x="7024" y="15998"/>
                      <a:pt x="7100" y="16029"/>
                    </a:cubicBezTo>
                    <a:cubicBezTo>
                      <a:pt x="7237" y="16074"/>
                      <a:pt x="7375" y="16135"/>
                      <a:pt x="7496" y="16196"/>
                    </a:cubicBezTo>
                    <a:cubicBezTo>
                      <a:pt x="7512" y="16211"/>
                      <a:pt x="7542" y="16211"/>
                      <a:pt x="7557" y="16227"/>
                    </a:cubicBezTo>
                    <a:lnTo>
                      <a:pt x="7573" y="16242"/>
                    </a:lnTo>
                    <a:lnTo>
                      <a:pt x="7603" y="16257"/>
                    </a:lnTo>
                    <a:lnTo>
                      <a:pt x="7634" y="16272"/>
                    </a:lnTo>
                    <a:lnTo>
                      <a:pt x="7664" y="16272"/>
                    </a:lnTo>
                    <a:cubicBezTo>
                      <a:pt x="7679" y="16288"/>
                      <a:pt x="7695" y="16288"/>
                      <a:pt x="7725" y="16303"/>
                    </a:cubicBezTo>
                    <a:lnTo>
                      <a:pt x="7740" y="16318"/>
                    </a:lnTo>
                    <a:lnTo>
                      <a:pt x="7786" y="16333"/>
                    </a:lnTo>
                    <a:cubicBezTo>
                      <a:pt x="7801" y="16333"/>
                      <a:pt x="7816" y="16349"/>
                      <a:pt x="7847" y="16349"/>
                    </a:cubicBezTo>
                    <a:cubicBezTo>
                      <a:pt x="7847" y="16364"/>
                      <a:pt x="7847" y="16364"/>
                      <a:pt x="7847" y="16364"/>
                    </a:cubicBezTo>
                    <a:lnTo>
                      <a:pt x="7862" y="16364"/>
                    </a:lnTo>
                    <a:lnTo>
                      <a:pt x="7877" y="16379"/>
                    </a:lnTo>
                    <a:lnTo>
                      <a:pt x="7908" y="16379"/>
                    </a:lnTo>
                    <a:lnTo>
                      <a:pt x="7938" y="16394"/>
                    </a:lnTo>
                    <a:lnTo>
                      <a:pt x="8015" y="16425"/>
                    </a:lnTo>
                    <a:lnTo>
                      <a:pt x="8060" y="16440"/>
                    </a:lnTo>
                    <a:lnTo>
                      <a:pt x="8091" y="16455"/>
                    </a:lnTo>
                    <a:cubicBezTo>
                      <a:pt x="8121" y="16470"/>
                      <a:pt x="8167" y="16486"/>
                      <a:pt x="8197" y="16501"/>
                    </a:cubicBezTo>
                    <a:lnTo>
                      <a:pt x="8319" y="16531"/>
                    </a:lnTo>
                    <a:lnTo>
                      <a:pt x="8365" y="16547"/>
                    </a:lnTo>
                    <a:lnTo>
                      <a:pt x="8426" y="16562"/>
                    </a:lnTo>
                    <a:lnTo>
                      <a:pt x="8456" y="16577"/>
                    </a:lnTo>
                    <a:lnTo>
                      <a:pt x="8472" y="16577"/>
                    </a:lnTo>
                    <a:cubicBezTo>
                      <a:pt x="8487" y="16592"/>
                      <a:pt x="8502" y="16592"/>
                      <a:pt x="8533" y="16592"/>
                    </a:cubicBezTo>
                    <a:cubicBezTo>
                      <a:pt x="8593" y="16623"/>
                      <a:pt x="8654" y="16638"/>
                      <a:pt x="8715" y="16653"/>
                    </a:cubicBezTo>
                    <a:lnTo>
                      <a:pt x="8746" y="16653"/>
                    </a:lnTo>
                    <a:cubicBezTo>
                      <a:pt x="8761" y="16669"/>
                      <a:pt x="8776" y="16669"/>
                      <a:pt x="8807" y="16669"/>
                    </a:cubicBezTo>
                    <a:lnTo>
                      <a:pt x="8837" y="16684"/>
                    </a:lnTo>
                    <a:cubicBezTo>
                      <a:pt x="8852" y="16699"/>
                      <a:pt x="8883" y="16699"/>
                      <a:pt x="8898" y="16699"/>
                    </a:cubicBezTo>
                    <a:lnTo>
                      <a:pt x="8929" y="16714"/>
                    </a:lnTo>
                    <a:lnTo>
                      <a:pt x="8944" y="16729"/>
                    </a:lnTo>
                    <a:lnTo>
                      <a:pt x="8959" y="16729"/>
                    </a:lnTo>
                    <a:lnTo>
                      <a:pt x="8990" y="16745"/>
                    </a:lnTo>
                    <a:cubicBezTo>
                      <a:pt x="9020" y="16760"/>
                      <a:pt x="9051" y="16760"/>
                      <a:pt x="9081" y="16775"/>
                    </a:cubicBezTo>
                    <a:cubicBezTo>
                      <a:pt x="9172" y="16821"/>
                      <a:pt x="9249" y="16851"/>
                      <a:pt x="9325" y="16867"/>
                    </a:cubicBezTo>
                    <a:cubicBezTo>
                      <a:pt x="9355" y="16867"/>
                      <a:pt x="9371" y="16851"/>
                      <a:pt x="9386" y="16836"/>
                    </a:cubicBezTo>
                    <a:cubicBezTo>
                      <a:pt x="9386" y="16806"/>
                      <a:pt x="9371" y="16790"/>
                      <a:pt x="9355" y="16775"/>
                    </a:cubicBezTo>
                    <a:cubicBezTo>
                      <a:pt x="9294" y="16745"/>
                      <a:pt x="9218" y="16729"/>
                      <a:pt x="9142" y="16684"/>
                    </a:cubicBezTo>
                    <a:lnTo>
                      <a:pt x="9035" y="16653"/>
                    </a:lnTo>
                    <a:cubicBezTo>
                      <a:pt x="9020" y="16638"/>
                      <a:pt x="8990" y="16623"/>
                      <a:pt x="8974" y="16623"/>
                    </a:cubicBezTo>
                    <a:lnTo>
                      <a:pt x="8944" y="16608"/>
                    </a:lnTo>
                    <a:cubicBezTo>
                      <a:pt x="8929" y="16608"/>
                      <a:pt x="8898" y="16592"/>
                      <a:pt x="8883" y="16592"/>
                    </a:cubicBezTo>
                    <a:lnTo>
                      <a:pt x="8852" y="16577"/>
                    </a:lnTo>
                    <a:cubicBezTo>
                      <a:pt x="8837" y="16577"/>
                      <a:pt x="8807" y="16562"/>
                      <a:pt x="8776" y="16562"/>
                    </a:cubicBezTo>
                    <a:cubicBezTo>
                      <a:pt x="8715" y="16531"/>
                      <a:pt x="8654" y="16516"/>
                      <a:pt x="8578" y="16501"/>
                    </a:cubicBezTo>
                    <a:cubicBezTo>
                      <a:pt x="8517" y="16486"/>
                      <a:pt x="8456" y="16470"/>
                      <a:pt x="8395" y="16455"/>
                    </a:cubicBezTo>
                    <a:cubicBezTo>
                      <a:pt x="8380" y="16440"/>
                      <a:pt x="8365" y="16440"/>
                      <a:pt x="8350" y="16425"/>
                    </a:cubicBezTo>
                    <a:lnTo>
                      <a:pt x="8334" y="16425"/>
                    </a:lnTo>
                    <a:lnTo>
                      <a:pt x="8289" y="16410"/>
                    </a:lnTo>
                    <a:lnTo>
                      <a:pt x="8228" y="16394"/>
                    </a:lnTo>
                    <a:lnTo>
                      <a:pt x="8243" y="16394"/>
                    </a:lnTo>
                    <a:lnTo>
                      <a:pt x="8197" y="16379"/>
                    </a:lnTo>
                    <a:cubicBezTo>
                      <a:pt x="8136" y="16349"/>
                      <a:pt x="8075" y="16333"/>
                      <a:pt x="8015" y="16303"/>
                    </a:cubicBezTo>
                    <a:lnTo>
                      <a:pt x="7984" y="16303"/>
                    </a:lnTo>
                    <a:cubicBezTo>
                      <a:pt x="7938" y="16288"/>
                      <a:pt x="7893" y="16257"/>
                      <a:pt x="7847" y="16242"/>
                    </a:cubicBezTo>
                    <a:lnTo>
                      <a:pt x="7801" y="16227"/>
                    </a:lnTo>
                    <a:cubicBezTo>
                      <a:pt x="7756" y="16196"/>
                      <a:pt x="7710" y="16181"/>
                      <a:pt x="7664" y="16166"/>
                    </a:cubicBezTo>
                    <a:lnTo>
                      <a:pt x="7634" y="16150"/>
                    </a:lnTo>
                    <a:lnTo>
                      <a:pt x="7496" y="16090"/>
                    </a:lnTo>
                    <a:lnTo>
                      <a:pt x="7466" y="16074"/>
                    </a:lnTo>
                    <a:cubicBezTo>
                      <a:pt x="7390" y="16029"/>
                      <a:pt x="7298" y="15983"/>
                      <a:pt x="7192" y="15952"/>
                    </a:cubicBezTo>
                    <a:cubicBezTo>
                      <a:pt x="7116" y="15922"/>
                      <a:pt x="7024" y="15907"/>
                      <a:pt x="6948" y="15891"/>
                    </a:cubicBezTo>
                    <a:cubicBezTo>
                      <a:pt x="6887" y="15876"/>
                      <a:pt x="6811" y="15861"/>
                      <a:pt x="6750" y="15861"/>
                    </a:cubicBezTo>
                    <a:cubicBezTo>
                      <a:pt x="6735" y="15846"/>
                      <a:pt x="6719" y="15831"/>
                      <a:pt x="6689" y="15831"/>
                    </a:cubicBezTo>
                    <a:lnTo>
                      <a:pt x="6476" y="15831"/>
                    </a:lnTo>
                    <a:lnTo>
                      <a:pt x="6354" y="15846"/>
                    </a:lnTo>
                    <a:lnTo>
                      <a:pt x="6034" y="15846"/>
                    </a:lnTo>
                    <a:cubicBezTo>
                      <a:pt x="6049" y="15831"/>
                      <a:pt x="6064" y="15831"/>
                      <a:pt x="6080" y="15815"/>
                    </a:cubicBezTo>
                    <a:cubicBezTo>
                      <a:pt x="6201" y="15770"/>
                      <a:pt x="6308" y="15724"/>
                      <a:pt x="6415" y="15678"/>
                    </a:cubicBezTo>
                    <a:lnTo>
                      <a:pt x="6476" y="15663"/>
                    </a:lnTo>
                    <a:lnTo>
                      <a:pt x="6521" y="15648"/>
                    </a:lnTo>
                    <a:cubicBezTo>
                      <a:pt x="6598" y="15617"/>
                      <a:pt x="6674" y="15587"/>
                      <a:pt x="6750" y="15572"/>
                    </a:cubicBezTo>
                    <a:cubicBezTo>
                      <a:pt x="6841" y="15541"/>
                      <a:pt x="6948" y="15511"/>
                      <a:pt x="7055" y="15480"/>
                    </a:cubicBezTo>
                    <a:cubicBezTo>
                      <a:pt x="7161" y="15450"/>
                      <a:pt x="7253" y="15419"/>
                      <a:pt x="7329" y="15404"/>
                    </a:cubicBezTo>
                    <a:cubicBezTo>
                      <a:pt x="7420" y="15373"/>
                      <a:pt x="7512" y="15358"/>
                      <a:pt x="7634" y="15328"/>
                    </a:cubicBezTo>
                    <a:cubicBezTo>
                      <a:pt x="7710" y="15313"/>
                      <a:pt x="7832" y="15297"/>
                      <a:pt x="7938" y="15282"/>
                    </a:cubicBezTo>
                    <a:cubicBezTo>
                      <a:pt x="7999" y="15267"/>
                      <a:pt x="8075" y="15252"/>
                      <a:pt x="8136" y="15252"/>
                    </a:cubicBezTo>
                    <a:lnTo>
                      <a:pt x="8213" y="15236"/>
                    </a:lnTo>
                    <a:cubicBezTo>
                      <a:pt x="8411" y="15206"/>
                      <a:pt x="8624" y="15191"/>
                      <a:pt x="8837" y="15145"/>
                    </a:cubicBezTo>
                    <a:cubicBezTo>
                      <a:pt x="9005" y="15099"/>
                      <a:pt x="9172" y="15069"/>
                      <a:pt x="9340" y="15023"/>
                    </a:cubicBezTo>
                    <a:lnTo>
                      <a:pt x="9538" y="14993"/>
                    </a:lnTo>
                    <a:cubicBezTo>
                      <a:pt x="9721" y="14947"/>
                      <a:pt x="9965" y="14901"/>
                      <a:pt x="10208" y="14825"/>
                    </a:cubicBezTo>
                    <a:cubicBezTo>
                      <a:pt x="10452" y="14764"/>
                      <a:pt x="10727" y="14673"/>
                      <a:pt x="10986" y="14566"/>
                    </a:cubicBezTo>
                    <a:cubicBezTo>
                      <a:pt x="11245" y="14459"/>
                      <a:pt x="11488" y="14322"/>
                      <a:pt x="11702" y="14155"/>
                    </a:cubicBezTo>
                    <a:cubicBezTo>
                      <a:pt x="11717" y="14155"/>
                      <a:pt x="11732" y="14139"/>
                      <a:pt x="11732" y="14124"/>
                    </a:cubicBezTo>
                    <a:cubicBezTo>
                      <a:pt x="11732" y="14109"/>
                      <a:pt x="11732" y="14094"/>
                      <a:pt x="11717" y="14078"/>
                    </a:cubicBezTo>
                    <a:cubicBezTo>
                      <a:pt x="11702" y="14063"/>
                      <a:pt x="11686" y="14063"/>
                      <a:pt x="11671" y="14063"/>
                    </a:cubicBezTo>
                    <a:lnTo>
                      <a:pt x="11641" y="14063"/>
                    </a:lnTo>
                    <a:cubicBezTo>
                      <a:pt x="11610" y="14078"/>
                      <a:pt x="11580" y="14094"/>
                      <a:pt x="11549" y="14109"/>
                    </a:cubicBezTo>
                    <a:lnTo>
                      <a:pt x="11534" y="14124"/>
                    </a:lnTo>
                    <a:cubicBezTo>
                      <a:pt x="11458" y="14155"/>
                      <a:pt x="11397" y="14185"/>
                      <a:pt x="11321" y="14216"/>
                    </a:cubicBezTo>
                    <a:cubicBezTo>
                      <a:pt x="11305" y="14231"/>
                      <a:pt x="11290" y="14231"/>
                      <a:pt x="11275" y="14231"/>
                    </a:cubicBezTo>
                    <a:lnTo>
                      <a:pt x="11214" y="14261"/>
                    </a:lnTo>
                    <a:cubicBezTo>
                      <a:pt x="11168" y="14276"/>
                      <a:pt x="11138" y="14292"/>
                      <a:pt x="11107" y="14307"/>
                    </a:cubicBezTo>
                    <a:lnTo>
                      <a:pt x="11046" y="14322"/>
                    </a:lnTo>
                    <a:cubicBezTo>
                      <a:pt x="11016" y="14337"/>
                      <a:pt x="10986" y="14337"/>
                      <a:pt x="10970" y="14353"/>
                    </a:cubicBezTo>
                    <a:cubicBezTo>
                      <a:pt x="10909" y="14368"/>
                      <a:pt x="10864" y="14383"/>
                      <a:pt x="10818" y="14398"/>
                    </a:cubicBezTo>
                    <a:cubicBezTo>
                      <a:pt x="10727" y="14414"/>
                      <a:pt x="10650" y="14429"/>
                      <a:pt x="10559" y="14459"/>
                    </a:cubicBezTo>
                    <a:cubicBezTo>
                      <a:pt x="10376" y="14505"/>
                      <a:pt x="10193" y="14551"/>
                      <a:pt x="9995" y="14596"/>
                    </a:cubicBezTo>
                    <a:lnTo>
                      <a:pt x="10010" y="14581"/>
                    </a:lnTo>
                    <a:cubicBezTo>
                      <a:pt x="9995" y="14581"/>
                      <a:pt x="9980" y="14596"/>
                      <a:pt x="9965" y="14596"/>
                    </a:cubicBezTo>
                    <a:cubicBezTo>
                      <a:pt x="9904" y="14612"/>
                      <a:pt x="9843" y="14612"/>
                      <a:pt x="9782" y="14627"/>
                    </a:cubicBezTo>
                    <a:cubicBezTo>
                      <a:pt x="9675" y="14642"/>
                      <a:pt x="9569" y="14657"/>
                      <a:pt x="9477" y="14688"/>
                    </a:cubicBezTo>
                    <a:cubicBezTo>
                      <a:pt x="9386" y="14703"/>
                      <a:pt x="9310" y="14718"/>
                      <a:pt x="9233" y="14734"/>
                    </a:cubicBezTo>
                    <a:lnTo>
                      <a:pt x="8929" y="14794"/>
                    </a:lnTo>
                    <a:lnTo>
                      <a:pt x="8898" y="14794"/>
                    </a:lnTo>
                    <a:cubicBezTo>
                      <a:pt x="8776" y="14810"/>
                      <a:pt x="8654" y="14840"/>
                      <a:pt x="8533" y="14855"/>
                    </a:cubicBezTo>
                    <a:cubicBezTo>
                      <a:pt x="8380" y="14871"/>
                      <a:pt x="8243" y="14886"/>
                      <a:pt x="8121" y="14901"/>
                    </a:cubicBezTo>
                    <a:lnTo>
                      <a:pt x="8045" y="14901"/>
                    </a:lnTo>
                    <a:cubicBezTo>
                      <a:pt x="7938" y="14916"/>
                      <a:pt x="7832" y="14916"/>
                      <a:pt x="7710" y="14932"/>
                    </a:cubicBezTo>
                    <a:lnTo>
                      <a:pt x="7695" y="14932"/>
                    </a:lnTo>
                    <a:cubicBezTo>
                      <a:pt x="7634" y="14947"/>
                      <a:pt x="7573" y="14947"/>
                      <a:pt x="7512" y="14962"/>
                    </a:cubicBezTo>
                    <a:cubicBezTo>
                      <a:pt x="7436" y="14977"/>
                      <a:pt x="7359" y="14993"/>
                      <a:pt x="7283" y="15008"/>
                    </a:cubicBezTo>
                    <a:cubicBezTo>
                      <a:pt x="7146" y="15054"/>
                      <a:pt x="7024" y="15084"/>
                      <a:pt x="6902" y="15114"/>
                    </a:cubicBezTo>
                    <a:lnTo>
                      <a:pt x="6887" y="15130"/>
                    </a:lnTo>
                    <a:cubicBezTo>
                      <a:pt x="6765" y="15160"/>
                      <a:pt x="6628" y="15206"/>
                      <a:pt x="6506" y="15252"/>
                    </a:cubicBezTo>
                    <a:lnTo>
                      <a:pt x="6460" y="15267"/>
                    </a:lnTo>
                    <a:cubicBezTo>
                      <a:pt x="6354" y="15313"/>
                      <a:pt x="6232" y="15343"/>
                      <a:pt x="6125" y="15404"/>
                    </a:cubicBezTo>
                    <a:lnTo>
                      <a:pt x="6080" y="15419"/>
                    </a:lnTo>
                    <a:cubicBezTo>
                      <a:pt x="6034" y="15450"/>
                      <a:pt x="5973" y="15465"/>
                      <a:pt x="5927" y="15495"/>
                    </a:cubicBezTo>
                    <a:cubicBezTo>
                      <a:pt x="5866" y="15526"/>
                      <a:pt x="5805" y="15572"/>
                      <a:pt x="5744" y="15602"/>
                    </a:cubicBezTo>
                    <a:cubicBezTo>
                      <a:pt x="5546" y="15709"/>
                      <a:pt x="5287" y="15861"/>
                      <a:pt x="5044" y="16044"/>
                    </a:cubicBezTo>
                    <a:cubicBezTo>
                      <a:pt x="4861" y="16181"/>
                      <a:pt x="4632" y="16349"/>
                      <a:pt x="4404" y="16531"/>
                    </a:cubicBezTo>
                    <a:cubicBezTo>
                      <a:pt x="4206" y="16684"/>
                      <a:pt x="3962" y="16882"/>
                      <a:pt x="3748" y="17080"/>
                    </a:cubicBezTo>
                    <a:cubicBezTo>
                      <a:pt x="3718" y="17110"/>
                      <a:pt x="3703" y="17141"/>
                      <a:pt x="3672" y="17171"/>
                    </a:cubicBezTo>
                    <a:cubicBezTo>
                      <a:pt x="3672" y="17156"/>
                      <a:pt x="3672" y="17141"/>
                      <a:pt x="3688" y="17110"/>
                    </a:cubicBezTo>
                    <a:cubicBezTo>
                      <a:pt x="3703" y="17049"/>
                      <a:pt x="3733" y="16988"/>
                      <a:pt x="3764" y="16928"/>
                    </a:cubicBezTo>
                    <a:lnTo>
                      <a:pt x="3764" y="16882"/>
                    </a:lnTo>
                    <a:cubicBezTo>
                      <a:pt x="3947" y="16410"/>
                      <a:pt x="4114" y="15998"/>
                      <a:pt x="4282" y="15632"/>
                    </a:cubicBezTo>
                    <a:cubicBezTo>
                      <a:pt x="4480" y="15160"/>
                      <a:pt x="4663" y="14764"/>
                      <a:pt x="4845" y="14398"/>
                    </a:cubicBezTo>
                    <a:cubicBezTo>
                      <a:pt x="4937" y="14216"/>
                      <a:pt x="5044" y="14017"/>
                      <a:pt x="5150" y="13819"/>
                    </a:cubicBezTo>
                    <a:cubicBezTo>
                      <a:pt x="5196" y="13728"/>
                      <a:pt x="5242" y="13637"/>
                      <a:pt x="5287" y="13545"/>
                    </a:cubicBezTo>
                    <a:lnTo>
                      <a:pt x="5318" y="13499"/>
                    </a:lnTo>
                    <a:cubicBezTo>
                      <a:pt x="5363" y="13438"/>
                      <a:pt x="5394" y="13362"/>
                      <a:pt x="5424" y="13301"/>
                    </a:cubicBezTo>
                    <a:lnTo>
                      <a:pt x="5470" y="13225"/>
                    </a:lnTo>
                    <a:cubicBezTo>
                      <a:pt x="5470" y="13210"/>
                      <a:pt x="5485" y="13195"/>
                      <a:pt x="5485" y="13179"/>
                    </a:cubicBezTo>
                    <a:lnTo>
                      <a:pt x="5501" y="13164"/>
                    </a:lnTo>
                    <a:lnTo>
                      <a:pt x="5516" y="13149"/>
                    </a:lnTo>
                    <a:cubicBezTo>
                      <a:pt x="5531" y="13149"/>
                      <a:pt x="5546" y="13134"/>
                      <a:pt x="5562" y="13134"/>
                    </a:cubicBezTo>
                    <a:cubicBezTo>
                      <a:pt x="5577" y="13119"/>
                      <a:pt x="5607" y="13103"/>
                      <a:pt x="5622" y="13088"/>
                    </a:cubicBezTo>
                    <a:cubicBezTo>
                      <a:pt x="5638" y="13073"/>
                      <a:pt x="5668" y="13058"/>
                      <a:pt x="5683" y="13042"/>
                    </a:cubicBezTo>
                    <a:cubicBezTo>
                      <a:pt x="5760" y="12981"/>
                      <a:pt x="5851" y="12936"/>
                      <a:pt x="5927" y="12905"/>
                    </a:cubicBezTo>
                    <a:cubicBezTo>
                      <a:pt x="5988" y="12875"/>
                      <a:pt x="6049" y="12844"/>
                      <a:pt x="6110" y="12814"/>
                    </a:cubicBezTo>
                    <a:cubicBezTo>
                      <a:pt x="6140" y="12799"/>
                      <a:pt x="6171" y="12799"/>
                      <a:pt x="6201" y="12783"/>
                    </a:cubicBezTo>
                    <a:lnTo>
                      <a:pt x="6278" y="12753"/>
                    </a:lnTo>
                    <a:cubicBezTo>
                      <a:pt x="6308" y="12738"/>
                      <a:pt x="6354" y="12722"/>
                      <a:pt x="6384" y="12707"/>
                    </a:cubicBezTo>
                    <a:cubicBezTo>
                      <a:pt x="6430" y="12692"/>
                      <a:pt x="6476" y="12677"/>
                      <a:pt x="6521" y="12661"/>
                    </a:cubicBezTo>
                    <a:cubicBezTo>
                      <a:pt x="6582" y="12646"/>
                      <a:pt x="6643" y="12631"/>
                      <a:pt x="6704" y="12601"/>
                    </a:cubicBezTo>
                    <a:lnTo>
                      <a:pt x="6857" y="12570"/>
                    </a:lnTo>
                    <a:lnTo>
                      <a:pt x="6933" y="12540"/>
                    </a:lnTo>
                    <a:lnTo>
                      <a:pt x="7055" y="12509"/>
                    </a:lnTo>
                    <a:lnTo>
                      <a:pt x="7085" y="12509"/>
                    </a:lnTo>
                    <a:cubicBezTo>
                      <a:pt x="7222" y="12479"/>
                      <a:pt x="7359" y="12448"/>
                      <a:pt x="7496" y="12418"/>
                    </a:cubicBezTo>
                    <a:lnTo>
                      <a:pt x="7588" y="12402"/>
                    </a:lnTo>
                    <a:lnTo>
                      <a:pt x="7725" y="12372"/>
                    </a:lnTo>
                    <a:lnTo>
                      <a:pt x="7847" y="12342"/>
                    </a:lnTo>
                    <a:lnTo>
                      <a:pt x="7938" y="12326"/>
                    </a:lnTo>
                    <a:cubicBezTo>
                      <a:pt x="7999" y="12311"/>
                      <a:pt x="8060" y="12296"/>
                      <a:pt x="8121" y="12281"/>
                    </a:cubicBezTo>
                    <a:cubicBezTo>
                      <a:pt x="8182" y="12265"/>
                      <a:pt x="8258" y="12250"/>
                      <a:pt x="8319" y="12235"/>
                    </a:cubicBezTo>
                    <a:lnTo>
                      <a:pt x="8395" y="12220"/>
                    </a:lnTo>
                    <a:cubicBezTo>
                      <a:pt x="8456" y="12204"/>
                      <a:pt x="8502" y="12204"/>
                      <a:pt x="8563" y="12189"/>
                    </a:cubicBezTo>
                    <a:cubicBezTo>
                      <a:pt x="8593" y="12174"/>
                      <a:pt x="8624" y="12174"/>
                      <a:pt x="8654" y="12159"/>
                    </a:cubicBezTo>
                    <a:lnTo>
                      <a:pt x="8731" y="12143"/>
                    </a:lnTo>
                    <a:lnTo>
                      <a:pt x="8776" y="12143"/>
                    </a:lnTo>
                    <a:cubicBezTo>
                      <a:pt x="8822" y="12128"/>
                      <a:pt x="8868" y="12113"/>
                      <a:pt x="8913" y="12098"/>
                    </a:cubicBezTo>
                    <a:cubicBezTo>
                      <a:pt x="8944" y="12098"/>
                      <a:pt x="8959" y="12098"/>
                      <a:pt x="8990" y="12083"/>
                    </a:cubicBezTo>
                    <a:lnTo>
                      <a:pt x="9035" y="12067"/>
                    </a:lnTo>
                    <a:lnTo>
                      <a:pt x="9066" y="12052"/>
                    </a:lnTo>
                    <a:cubicBezTo>
                      <a:pt x="9096" y="12052"/>
                      <a:pt x="9127" y="12037"/>
                      <a:pt x="9157" y="12037"/>
                    </a:cubicBezTo>
                    <a:lnTo>
                      <a:pt x="9218" y="12006"/>
                    </a:lnTo>
                    <a:lnTo>
                      <a:pt x="9279" y="11991"/>
                    </a:lnTo>
                    <a:lnTo>
                      <a:pt x="9325" y="11976"/>
                    </a:lnTo>
                    <a:cubicBezTo>
                      <a:pt x="9355" y="11976"/>
                      <a:pt x="9371" y="11961"/>
                      <a:pt x="9401" y="11945"/>
                    </a:cubicBezTo>
                    <a:cubicBezTo>
                      <a:pt x="9553" y="11900"/>
                      <a:pt x="9706" y="11854"/>
                      <a:pt x="9858" y="11793"/>
                    </a:cubicBezTo>
                    <a:lnTo>
                      <a:pt x="9889" y="11778"/>
                    </a:lnTo>
                    <a:cubicBezTo>
                      <a:pt x="10010" y="11747"/>
                      <a:pt x="10117" y="11702"/>
                      <a:pt x="10239" y="11671"/>
                    </a:cubicBezTo>
                    <a:lnTo>
                      <a:pt x="10391" y="11610"/>
                    </a:lnTo>
                    <a:lnTo>
                      <a:pt x="10437" y="11595"/>
                    </a:lnTo>
                    <a:cubicBezTo>
                      <a:pt x="10589" y="11549"/>
                      <a:pt x="10757" y="11488"/>
                      <a:pt x="10925" y="11427"/>
                    </a:cubicBezTo>
                    <a:lnTo>
                      <a:pt x="10955" y="11412"/>
                    </a:lnTo>
                    <a:cubicBezTo>
                      <a:pt x="10986" y="11397"/>
                      <a:pt x="11016" y="11397"/>
                      <a:pt x="11046" y="11382"/>
                    </a:cubicBezTo>
                    <a:cubicBezTo>
                      <a:pt x="11092" y="11366"/>
                      <a:pt x="11123" y="11351"/>
                      <a:pt x="11153" y="11336"/>
                    </a:cubicBezTo>
                    <a:lnTo>
                      <a:pt x="11184" y="11321"/>
                    </a:lnTo>
                    <a:cubicBezTo>
                      <a:pt x="11260" y="11290"/>
                      <a:pt x="11321" y="11260"/>
                      <a:pt x="11382" y="11229"/>
                    </a:cubicBezTo>
                    <a:lnTo>
                      <a:pt x="11427" y="11214"/>
                    </a:lnTo>
                    <a:lnTo>
                      <a:pt x="11504" y="11168"/>
                    </a:lnTo>
                    <a:lnTo>
                      <a:pt x="11534" y="11153"/>
                    </a:lnTo>
                    <a:lnTo>
                      <a:pt x="11549" y="11153"/>
                    </a:lnTo>
                    <a:cubicBezTo>
                      <a:pt x="11580" y="11138"/>
                      <a:pt x="11610" y="11123"/>
                      <a:pt x="11625" y="11107"/>
                    </a:cubicBezTo>
                    <a:cubicBezTo>
                      <a:pt x="11717" y="11062"/>
                      <a:pt x="11793" y="11016"/>
                      <a:pt x="11884" y="10970"/>
                    </a:cubicBezTo>
                    <a:cubicBezTo>
                      <a:pt x="11976" y="10909"/>
                      <a:pt x="12083" y="10848"/>
                      <a:pt x="12174" y="10787"/>
                    </a:cubicBezTo>
                    <a:lnTo>
                      <a:pt x="12326" y="10696"/>
                    </a:lnTo>
                    <a:cubicBezTo>
                      <a:pt x="12494" y="10605"/>
                      <a:pt x="12646" y="10513"/>
                      <a:pt x="12783" y="10422"/>
                    </a:cubicBezTo>
                    <a:cubicBezTo>
                      <a:pt x="12936" y="10330"/>
                      <a:pt x="13088" y="10224"/>
                      <a:pt x="13225" y="10117"/>
                    </a:cubicBezTo>
                    <a:cubicBezTo>
                      <a:pt x="13271" y="10087"/>
                      <a:pt x="13286" y="10026"/>
                      <a:pt x="13256" y="9980"/>
                    </a:cubicBezTo>
                    <a:cubicBezTo>
                      <a:pt x="13225" y="9965"/>
                      <a:pt x="13210" y="9949"/>
                      <a:pt x="13179" y="9949"/>
                    </a:cubicBezTo>
                    <a:cubicBezTo>
                      <a:pt x="13149" y="9949"/>
                      <a:pt x="13134" y="9949"/>
                      <a:pt x="13119" y="9965"/>
                    </a:cubicBezTo>
                    <a:cubicBezTo>
                      <a:pt x="13027" y="10026"/>
                      <a:pt x="12936" y="10087"/>
                      <a:pt x="12844" y="10148"/>
                    </a:cubicBezTo>
                    <a:lnTo>
                      <a:pt x="12738" y="10239"/>
                    </a:lnTo>
                    <a:lnTo>
                      <a:pt x="12646" y="10300"/>
                    </a:lnTo>
                    <a:lnTo>
                      <a:pt x="12601" y="10330"/>
                    </a:lnTo>
                    <a:lnTo>
                      <a:pt x="12585" y="10346"/>
                    </a:lnTo>
                    <a:cubicBezTo>
                      <a:pt x="12540" y="10376"/>
                      <a:pt x="12479" y="10407"/>
                      <a:pt x="12433" y="10437"/>
                    </a:cubicBezTo>
                    <a:cubicBezTo>
                      <a:pt x="12296" y="10513"/>
                      <a:pt x="12143" y="10620"/>
                      <a:pt x="11991" y="10711"/>
                    </a:cubicBezTo>
                    <a:cubicBezTo>
                      <a:pt x="11915" y="10757"/>
                      <a:pt x="11823" y="10803"/>
                      <a:pt x="11747" y="10848"/>
                    </a:cubicBezTo>
                    <a:cubicBezTo>
                      <a:pt x="11702" y="10879"/>
                      <a:pt x="11671" y="10894"/>
                      <a:pt x="11625" y="10925"/>
                    </a:cubicBezTo>
                    <a:cubicBezTo>
                      <a:pt x="11595" y="10940"/>
                      <a:pt x="11564" y="10955"/>
                      <a:pt x="11534" y="10970"/>
                    </a:cubicBezTo>
                    <a:cubicBezTo>
                      <a:pt x="11534" y="10970"/>
                      <a:pt x="11519" y="10970"/>
                      <a:pt x="11519" y="10986"/>
                    </a:cubicBezTo>
                    <a:lnTo>
                      <a:pt x="11488" y="11001"/>
                    </a:lnTo>
                    <a:lnTo>
                      <a:pt x="11443" y="11016"/>
                    </a:lnTo>
                    <a:lnTo>
                      <a:pt x="11382" y="11046"/>
                    </a:lnTo>
                    <a:lnTo>
                      <a:pt x="11366" y="11062"/>
                    </a:lnTo>
                    <a:cubicBezTo>
                      <a:pt x="11336" y="11077"/>
                      <a:pt x="11321" y="11077"/>
                      <a:pt x="11305" y="11092"/>
                    </a:cubicBezTo>
                    <a:lnTo>
                      <a:pt x="11275" y="11107"/>
                    </a:lnTo>
                    <a:lnTo>
                      <a:pt x="11245" y="11107"/>
                    </a:lnTo>
                    <a:lnTo>
                      <a:pt x="11184" y="11138"/>
                    </a:lnTo>
                    <a:lnTo>
                      <a:pt x="11138" y="11153"/>
                    </a:lnTo>
                    <a:cubicBezTo>
                      <a:pt x="11092" y="11184"/>
                      <a:pt x="11031" y="11199"/>
                      <a:pt x="10986" y="11214"/>
                    </a:cubicBezTo>
                    <a:cubicBezTo>
                      <a:pt x="10940" y="11229"/>
                      <a:pt x="10894" y="11260"/>
                      <a:pt x="10848" y="11275"/>
                    </a:cubicBezTo>
                    <a:lnTo>
                      <a:pt x="10787" y="11290"/>
                    </a:lnTo>
                    <a:cubicBezTo>
                      <a:pt x="10727" y="11321"/>
                      <a:pt x="10666" y="11336"/>
                      <a:pt x="10605" y="11351"/>
                    </a:cubicBezTo>
                    <a:cubicBezTo>
                      <a:pt x="10544" y="11366"/>
                      <a:pt x="10498" y="11397"/>
                      <a:pt x="10437" y="11412"/>
                    </a:cubicBezTo>
                    <a:cubicBezTo>
                      <a:pt x="10315" y="11443"/>
                      <a:pt x="10193" y="11488"/>
                      <a:pt x="10071" y="11519"/>
                    </a:cubicBezTo>
                    <a:cubicBezTo>
                      <a:pt x="9919" y="11580"/>
                      <a:pt x="9751" y="11625"/>
                      <a:pt x="9584" y="11686"/>
                    </a:cubicBezTo>
                    <a:lnTo>
                      <a:pt x="9340" y="11763"/>
                    </a:lnTo>
                    <a:lnTo>
                      <a:pt x="9264" y="11793"/>
                    </a:lnTo>
                    <a:lnTo>
                      <a:pt x="9218" y="11808"/>
                    </a:lnTo>
                    <a:lnTo>
                      <a:pt x="9172" y="11823"/>
                    </a:lnTo>
                    <a:lnTo>
                      <a:pt x="9096" y="11839"/>
                    </a:lnTo>
                    <a:lnTo>
                      <a:pt x="9035" y="11854"/>
                    </a:lnTo>
                    <a:lnTo>
                      <a:pt x="8959" y="11884"/>
                    </a:lnTo>
                    <a:lnTo>
                      <a:pt x="8944" y="11884"/>
                    </a:lnTo>
                    <a:cubicBezTo>
                      <a:pt x="8944" y="11884"/>
                      <a:pt x="8959" y="11869"/>
                      <a:pt x="8959" y="11869"/>
                    </a:cubicBezTo>
                    <a:cubicBezTo>
                      <a:pt x="8974" y="11839"/>
                      <a:pt x="9005" y="11808"/>
                      <a:pt x="9020" y="11793"/>
                    </a:cubicBezTo>
                    <a:lnTo>
                      <a:pt x="9066" y="11747"/>
                    </a:lnTo>
                    <a:cubicBezTo>
                      <a:pt x="9096" y="11702"/>
                      <a:pt x="9142" y="11656"/>
                      <a:pt x="9188" y="11610"/>
                    </a:cubicBezTo>
                    <a:lnTo>
                      <a:pt x="9218" y="11580"/>
                    </a:lnTo>
                    <a:cubicBezTo>
                      <a:pt x="9249" y="11549"/>
                      <a:pt x="9279" y="11519"/>
                      <a:pt x="9310" y="11473"/>
                    </a:cubicBezTo>
                    <a:lnTo>
                      <a:pt x="9340" y="11443"/>
                    </a:lnTo>
                    <a:cubicBezTo>
                      <a:pt x="9371" y="11412"/>
                      <a:pt x="9416" y="11382"/>
                      <a:pt x="9447" y="11351"/>
                    </a:cubicBezTo>
                    <a:lnTo>
                      <a:pt x="9492" y="11305"/>
                    </a:lnTo>
                    <a:lnTo>
                      <a:pt x="9538" y="11260"/>
                    </a:lnTo>
                    <a:lnTo>
                      <a:pt x="9553" y="11245"/>
                    </a:lnTo>
                    <a:lnTo>
                      <a:pt x="9584" y="11199"/>
                    </a:lnTo>
                    <a:lnTo>
                      <a:pt x="9706" y="11062"/>
                    </a:lnTo>
                    <a:cubicBezTo>
                      <a:pt x="9736" y="11031"/>
                      <a:pt x="9751" y="11001"/>
                      <a:pt x="9782" y="10970"/>
                    </a:cubicBezTo>
                    <a:lnTo>
                      <a:pt x="9797" y="10955"/>
                    </a:lnTo>
                    <a:cubicBezTo>
                      <a:pt x="9828" y="10909"/>
                      <a:pt x="9873" y="10879"/>
                      <a:pt x="9904" y="10833"/>
                    </a:cubicBezTo>
                    <a:cubicBezTo>
                      <a:pt x="9919" y="10787"/>
                      <a:pt x="9949" y="10757"/>
                      <a:pt x="9980" y="10727"/>
                    </a:cubicBezTo>
                    <a:lnTo>
                      <a:pt x="9980" y="10711"/>
                    </a:lnTo>
                    <a:cubicBezTo>
                      <a:pt x="10026" y="10666"/>
                      <a:pt x="10056" y="10620"/>
                      <a:pt x="10087" y="10574"/>
                    </a:cubicBezTo>
                    <a:cubicBezTo>
                      <a:pt x="10087" y="10559"/>
                      <a:pt x="10087" y="10528"/>
                      <a:pt x="10087" y="10513"/>
                    </a:cubicBezTo>
                    <a:cubicBezTo>
                      <a:pt x="10087" y="10498"/>
                      <a:pt x="10071" y="10483"/>
                      <a:pt x="10056" y="10467"/>
                    </a:cubicBezTo>
                    <a:lnTo>
                      <a:pt x="10026" y="10467"/>
                    </a:lnTo>
                    <a:cubicBezTo>
                      <a:pt x="9995" y="10467"/>
                      <a:pt x="9980" y="10483"/>
                      <a:pt x="9965" y="10498"/>
                    </a:cubicBezTo>
                    <a:cubicBezTo>
                      <a:pt x="9949" y="10528"/>
                      <a:pt x="9934" y="10544"/>
                      <a:pt x="9919" y="10574"/>
                    </a:cubicBezTo>
                    <a:cubicBezTo>
                      <a:pt x="9873" y="10635"/>
                      <a:pt x="9843" y="10681"/>
                      <a:pt x="9812" y="10711"/>
                    </a:cubicBezTo>
                    <a:cubicBezTo>
                      <a:pt x="9797" y="10742"/>
                      <a:pt x="9782" y="10757"/>
                      <a:pt x="9767" y="10772"/>
                    </a:cubicBezTo>
                    <a:cubicBezTo>
                      <a:pt x="9751" y="10803"/>
                      <a:pt x="9736" y="10818"/>
                      <a:pt x="9721" y="10848"/>
                    </a:cubicBezTo>
                    <a:lnTo>
                      <a:pt x="9690" y="10879"/>
                    </a:lnTo>
                    <a:cubicBezTo>
                      <a:pt x="9660" y="10909"/>
                      <a:pt x="9645" y="10940"/>
                      <a:pt x="9614" y="10970"/>
                    </a:cubicBezTo>
                    <a:lnTo>
                      <a:pt x="9569" y="11031"/>
                    </a:lnTo>
                    <a:cubicBezTo>
                      <a:pt x="9553" y="11062"/>
                      <a:pt x="9523" y="11092"/>
                      <a:pt x="9492" y="11123"/>
                    </a:cubicBezTo>
                    <a:cubicBezTo>
                      <a:pt x="9462" y="11153"/>
                      <a:pt x="9447" y="11184"/>
                      <a:pt x="9416" y="11214"/>
                    </a:cubicBezTo>
                    <a:lnTo>
                      <a:pt x="9355" y="11275"/>
                    </a:lnTo>
                    <a:lnTo>
                      <a:pt x="9294" y="11351"/>
                    </a:lnTo>
                    <a:lnTo>
                      <a:pt x="9218" y="11427"/>
                    </a:lnTo>
                    <a:cubicBezTo>
                      <a:pt x="9142" y="11504"/>
                      <a:pt x="9066" y="11595"/>
                      <a:pt x="8990" y="11686"/>
                    </a:cubicBezTo>
                    <a:lnTo>
                      <a:pt x="8974" y="11717"/>
                    </a:lnTo>
                    <a:cubicBezTo>
                      <a:pt x="8944" y="11747"/>
                      <a:pt x="8929" y="11778"/>
                      <a:pt x="8898" y="11808"/>
                    </a:cubicBezTo>
                    <a:lnTo>
                      <a:pt x="8852" y="11854"/>
                    </a:lnTo>
                    <a:cubicBezTo>
                      <a:pt x="8852" y="11869"/>
                      <a:pt x="8837" y="11884"/>
                      <a:pt x="8822" y="11900"/>
                    </a:cubicBezTo>
                    <a:lnTo>
                      <a:pt x="8822" y="11915"/>
                    </a:lnTo>
                    <a:lnTo>
                      <a:pt x="8761" y="11930"/>
                    </a:lnTo>
                    <a:cubicBezTo>
                      <a:pt x="8715" y="11945"/>
                      <a:pt x="8654" y="11961"/>
                      <a:pt x="8593" y="11976"/>
                    </a:cubicBezTo>
                    <a:cubicBezTo>
                      <a:pt x="8426" y="12006"/>
                      <a:pt x="8243" y="12052"/>
                      <a:pt x="8060" y="12083"/>
                    </a:cubicBezTo>
                    <a:cubicBezTo>
                      <a:pt x="7999" y="12098"/>
                      <a:pt x="7938" y="12113"/>
                      <a:pt x="7877" y="12128"/>
                    </a:cubicBezTo>
                    <a:lnTo>
                      <a:pt x="7801" y="12143"/>
                    </a:lnTo>
                    <a:lnTo>
                      <a:pt x="7771" y="12159"/>
                    </a:lnTo>
                    <a:lnTo>
                      <a:pt x="7588" y="12204"/>
                    </a:lnTo>
                    <a:lnTo>
                      <a:pt x="7481" y="12220"/>
                    </a:lnTo>
                    <a:cubicBezTo>
                      <a:pt x="7359" y="12250"/>
                      <a:pt x="7222" y="12281"/>
                      <a:pt x="7100" y="12311"/>
                    </a:cubicBezTo>
                    <a:lnTo>
                      <a:pt x="7039" y="12326"/>
                    </a:lnTo>
                    <a:cubicBezTo>
                      <a:pt x="6978" y="12342"/>
                      <a:pt x="6918" y="12357"/>
                      <a:pt x="6857" y="12372"/>
                    </a:cubicBezTo>
                    <a:lnTo>
                      <a:pt x="6765" y="12402"/>
                    </a:lnTo>
                    <a:lnTo>
                      <a:pt x="6674" y="12433"/>
                    </a:lnTo>
                    <a:cubicBezTo>
                      <a:pt x="6659" y="12433"/>
                      <a:pt x="6628" y="12448"/>
                      <a:pt x="6598" y="12463"/>
                    </a:cubicBezTo>
                    <a:lnTo>
                      <a:pt x="6567" y="12479"/>
                    </a:lnTo>
                    <a:lnTo>
                      <a:pt x="6445" y="12509"/>
                    </a:lnTo>
                    <a:cubicBezTo>
                      <a:pt x="6430" y="12524"/>
                      <a:pt x="6415" y="12524"/>
                      <a:pt x="6400" y="12524"/>
                    </a:cubicBezTo>
                    <a:cubicBezTo>
                      <a:pt x="6369" y="12540"/>
                      <a:pt x="6354" y="12540"/>
                      <a:pt x="6323" y="12555"/>
                    </a:cubicBezTo>
                    <a:cubicBezTo>
                      <a:pt x="6278" y="12570"/>
                      <a:pt x="6217" y="12601"/>
                      <a:pt x="6156" y="12631"/>
                    </a:cubicBezTo>
                    <a:lnTo>
                      <a:pt x="6064" y="12661"/>
                    </a:lnTo>
                    <a:cubicBezTo>
                      <a:pt x="6034" y="12677"/>
                      <a:pt x="6003" y="12692"/>
                      <a:pt x="5973" y="12707"/>
                    </a:cubicBezTo>
                    <a:cubicBezTo>
                      <a:pt x="5912" y="12738"/>
                      <a:pt x="5866" y="12768"/>
                      <a:pt x="5821" y="12799"/>
                    </a:cubicBezTo>
                    <a:cubicBezTo>
                      <a:pt x="5729" y="12844"/>
                      <a:pt x="5668" y="12890"/>
                      <a:pt x="5607" y="12920"/>
                    </a:cubicBezTo>
                    <a:cubicBezTo>
                      <a:pt x="5622" y="12890"/>
                      <a:pt x="5638" y="12875"/>
                      <a:pt x="5653" y="12844"/>
                    </a:cubicBezTo>
                    <a:lnTo>
                      <a:pt x="5683" y="12753"/>
                    </a:lnTo>
                    <a:lnTo>
                      <a:pt x="5760" y="12585"/>
                    </a:lnTo>
                    <a:cubicBezTo>
                      <a:pt x="5866" y="12387"/>
                      <a:pt x="5958" y="12189"/>
                      <a:pt x="6049" y="12006"/>
                    </a:cubicBezTo>
                    <a:lnTo>
                      <a:pt x="6064" y="11961"/>
                    </a:lnTo>
                    <a:cubicBezTo>
                      <a:pt x="6125" y="11869"/>
                      <a:pt x="6171" y="11763"/>
                      <a:pt x="6232" y="11671"/>
                    </a:cubicBezTo>
                    <a:cubicBezTo>
                      <a:pt x="6293" y="11549"/>
                      <a:pt x="6354" y="11427"/>
                      <a:pt x="6430" y="11305"/>
                    </a:cubicBezTo>
                    <a:cubicBezTo>
                      <a:pt x="6552" y="11092"/>
                      <a:pt x="6689" y="10894"/>
                      <a:pt x="6811" y="10696"/>
                    </a:cubicBezTo>
                    <a:lnTo>
                      <a:pt x="6841" y="10666"/>
                    </a:lnTo>
                    <a:lnTo>
                      <a:pt x="6918" y="10559"/>
                    </a:lnTo>
                    <a:cubicBezTo>
                      <a:pt x="6948" y="10513"/>
                      <a:pt x="6978" y="10467"/>
                      <a:pt x="7009" y="10437"/>
                    </a:cubicBezTo>
                    <a:cubicBezTo>
                      <a:pt x="7039" y="10376"/>
                      <a:pt x="7070" y="10330"/>
                      <a:pt x="7116" y="10285"/>
                    </a:cubicBezTo>
                    <a:cubicBezTo>
                      <a:pt x="7131" y="10269"/>
                      <a:pt x="7146" y="10239"/>
                      <a:pt x="7161" y="10224"/>
                    </a:cubicBezTo>
                    <a:cubicBezTo>
                      <a:pt x="7177" y="10208"/>
                      <a:pt x="7192" y="10178"/>
                      <a:pt x="7222" y="10163"/>
                    </a:cubicBezTo>
                    <a:lnTo>
                      <a:pt x="7237" y="10132"/>
                    </a:lnTo>
                    <a:lnTo>
                      <a:pt x="7268" y="10102"/>
                    </a:lnTo>
                    <a:lnTo>
                      <a:pt x="7329" y="10041"/>
                    </a:lnTo>
                    <a:lnTo>
                      <a:pt x="7390" y="9949"/>
                    </a:lnTo>
                    <a:cubicBezTo>
                      <a:pt x="7420" y="9919"/>
                      <a:pt x="7466" y="9873"/>
                      <a:pt x="7496" y="9843"/>
                    </a:cubicBezTo>
                    <a:cubicBezTo>
                      <a:pt x="7512" y="9828"/>
                      <a:pt x="7527" y="9797"/>
                      <a:pt x="7557" y="9782"/>
                    </a:cubicBezTo>
                    <a:cubicBezTo>
                      <a:pt x="7649" y="9675"/>
                      <a:pt x="7740" y="9569"/>
                      <a:pt x="7847" y="9477"/>
                    </a:cubicBezTo>
                    <a:cubicBezTo>
                      <a:pt x="7877" y="9431"/>
                      <a:pt x="7923" y="9386"/>
                      <a:pt x="7969" y="9340"/>
                    </a:cubicBezTo>
                    <a:cubicBezTo>
                      <a:pt x="8045" y="9279"/>
                      <a:pt x="8121" y="9203"/>
                      <a:pt x="8197" y="9112"/>
                    </a:cubicBezTo>
                    <a:cubicBezTo>
                      <a:pt x="8304" y="8990"/>
                      <a:pt x="8426" y="8868"/>
                      <a:pt x="8548" y="8746"/>
                    </a:cubicBezTo>
                    <a:lnTo>
                      <a:pt x="8639" y="8654"/>
                    </a:lnTo>
                    <a:cubicBezTo>
                      <a:pt x="8685" y="8593"/>
                      <a:pt x="8746" y="8533"/>
                      <a:pt x="8807" y="8472"/>
                    </a:cubicBezTo>
                    <a:lnTo>
                      <a:pt x="8807" y="8456"/>
                    </a:lnTo>
                    <a:lnTo>
                      <a:pt x="8822" y="8456"/>
                    </a:lnTo>
                    <a:lnTo>
                      <a:pt x="8913" y="8411"/>
                    </a:lnTo>
                    <a:cubicBezTo>
                      <a:pt x="8929" y="8395"/>
                      <a:pt x="8959" y="8380"/>
                      <a:pt x="8990" y="8365"/>
                    </a:cubicBezTo>
                    <a:lnTo>
                      <a:pt x="8974" y="8365"/>
                    </a:lnTo>
                    <a:lnTo>
                      <a:pt x="9051" y="8319"/>
                    </a:lnTo>
                    <a:lnTo>
                      <a:pt x="9081" y="8319"/>
                    </a:lnTo>
                    <a:lnTo>
                      <a:pt x="9127" y="8289"/>
                    </a:lnTo>
                    <a:lnTo>
                      <a:pt x="9157" y="8274"/>
                    </a:lnTo>
                    <a:cubicBezTo>
                      <a:pt x="9172" y="8258"/>
                      <a:pt x="9203" y="8258"/>
                      <a:pt x="9233" y="8243"/>
                    </a:cubicBezTo>
                    <a:lnTo>
                      <a:pt x="9264" y="8228"/>
                    </a:lnTo>
                    <a:lnTo>
                      <a:pt x="9294" y="8213"/>
                    </a:lnTo>
                    <a:cubicBezTo>
                      <a:pt x="9310" y="8213"/>
                      <a:pt x="9325" y="8197"/>
                      <a:pt x="9355" y="8182"/>
                    </a:cubicBezTo>
                    <a:lnTo>
                      <a:pt x="9431" y="8152"/>
                    </a:lnTo>
                    <a:cubicBezTo>
                      <a:pt x="9477" y="8136"/>
                      <a:pt x="9523" y="8121"/>
                      <a:pt x="9569" y="8106"/>
                    </a:cubicBezTo>
                    <a:cubicBezTo>
                      <a:pt x="9614" y="8091"/>
                      <a:pt x="9660" y="8075"/>
                      <a:pt x="9706" y="8060"/>
                    </a:cubicBezTo>
                    <a:lnTo>
                      <a:pt x="9812" y="8015"/>
                    </a:lnTo>
                    <a:lnTo>
                      <a:pt x="9828" y="8015"/>
                    </a:lnTo>
                    <a:lnTo>
                      <a:pt x="9843" y="7999"/>
                    </a:lnTo>
                    <a:lnTo>
                      <a:pt x="9873" y="7984"/>
                    </a:lnTo>
                    <a:lnTo>
                      <a:pt x="9904" y="7984"/>
                    </a:lnTo>
                    <a:lnTo>
                      <a:pt x="9904" y="7969"/>
                    </a:lnTo>
                    <a:lnTo>
                      <a:pt x="9919" y="7969"/>
                    </a:lnTo>
                    <a:cubicBezTo>
                      <a:pt x="9934" y="7969"/>
                      <a:pt x="9965" y="7954"/>
                      <a:pt x="9980" y="7954"/>
                    </a:cubicBezTo>
                    <a:lnTo>
                      <a:pt x="9995" y="7938"/>
                    </a:lnTo>
                    <a:lnTo>
                      <a:pt x="10026" y="7938"/>
                    </a:lnTo>
                    <a:lnTo>
                      <a:pt x="10056" y="7923"/>
                    </a:lnTo>
                    <a:lnTo>
                      <a:pt x="10239" y="7862"/>
                    </a:lnTo>
                    <a:cubicBezTo>
                      <a:pt x="10346" y="7816"/>
                      <a:pt x="10437" y="7786"/>
                      <a:pt x="10544" y="7756"/>
                    </a:cubicBezTo>
                    <a:cubicBezTo>
                      <a:pt x="10589" y="7740"/>
                      <a:pt x="10635" y="7725"/>
                      <a:pt x="10681" y="7695"/>
                    </a:cubicBezTo>
                    <a:cubicBezTo>
                      <a:pt x="10711" y="7695"/>
                      <a:pt x="10742" y="7679"/>
                      <a:pt x="10772" y="7664"/>
                    </a:cubicBezTo>
                    <a:cubicBezTo>
                      <a:pt x="10787" y="7664"/>
                      <a:pt x="10818" y="7649"/>
                      <a:pt x="10848" y="7634"/>
                    </a:cubicBezTo>
                    <a:lnTo>
                      <a:pt x="10879" y="7634"/>
                    </a:lnTo>
                    <a:lnTo>
                      <a:pt x="10909" y="7618"/>
                    </a:lnTo>
                    <a:cubicBezTo>
                      <a:pt x="10925" y="7603"/>
                      <a:pt x="10955" y="7588"/>
                      <a:pt x="10970" y="7588"/>
                    </a:cubicBezTo>
                    <a:cubicBezTo>
                      <a:pt x="11016" y="7573"/>
                      <a:pt x="11046" y="7542"/>
                      <a:pt x="11092" y="7527"/>
                    </a:cubicBezTo>
                    <a:lnTo>
                      <a:pt x="11107" y="7512"/>
                    </a:lnTo>
                    <a:lnTo>
                      <a:pt x="11138" y="7496"/>
                    </a:lnTo>
                    <a:cubicBezTo>
                      <a:pt x="11153" y="7496"/>
                      <a:pt x="11184" y="7481"/>
                      <a:pt x="11199" y="7466"/>
                    </a:cubicBezTo>
                    <a:lnTo>
                      <a:pt x="11275" y="7436"/>
                    </a:lnTo>
                    <a:lnTo>
                      <a:pt x="11336" y="7390"/>
                    </a:lnTo>
                    <a:lnTo>
                      <a:pt x="11366" y="7375"/>
                    </a:lnTo>
                    <a:cubicBezTo>
                      <a:pt x="11382" y="7359"/>
                      <a:pt x="11412" y="7359"/>
                      <a:pt x="11427" y="7344"/>
                    </a:cubicBezTo>
                    <a:lnTo>
                      <a:pt x="11458" y="7329"/>
                    </a:lnTo>
                    <a:lnTo>
                      <a:pt x="11473" y="7314"/>
                    </a:lnTo>
                    <a:cubicBezTo>
                      <a:pt x="11488" y="7298"/>
                      <a:pt x="11488" y="7298"/>
                      <a:pt x="11504" y="7298"/>
                    </a:cubicBezTo>
                    <a:lnTo>
                      <a:pt x="11534" y="7268"/>
                    </a:lnTo>
                    <a:lnTo>
                      <a:pt x="11549" y="7253"/>
                    </a:lnTo>
                    <a:lnTo>
                      <a:pt x="11564" y="7253"/>
                    </a:lnTo>
                    <a:lnTo>
                      <a:pt x="11564" y="7237"/>
                    </a:lnTo>
                    <a:lnTo>
                      <a:pt x="11595" y="7237"/>
                    </a:lnTo>
                    <a:lnTo>
                      <a:pt x="11625" y="7207"/>
                    </a:lnTo>
                    <a:lnTo>
                      <a:pt x="11641" y="7207"/>
                    </a:lnTo>
                    <a:lnTo>
                      <a:pt x="11641" y="7192"/>
                    </a:lnTo>
                    <a:lnTo>
                      <a:pt x="11656" y="7192"/>
                    </a:lnTo>
                    <a:cubicBezTo>
                      <a:pt x="11671" y="7177"/>
                      <a:pt x="11686" y="7161"/>
                      <a:pt x="11702" y="7146"/>
                    </a:cubicBezTo>
                    <a:lnTo>
                      <a:pt x="11732" y="7131"/>
                    </a:lnTo>
                    <a:lnTo>
                      <a:pt x="11793" y="7085"/>
                    </a:lnTo>
                    <a:lnTo>
                      <a:pt x="11854" y="7039"/>
                    </a:lnTo>
                    <a:cubicBezTo>
                      <a:pt x="11869" y="7024"/>
                      <a:pt x="11884" y="7009"/>
                      <a:pt x="11900" y="6994"/>
                    </a:cubicBezTo>
                    <a:lnTo>
                      <a:pt x="11930" y="6978"/>
                    </a:lnTo>
                    <a:lnTo>
                      <a:pt x="11961" y="6963"/>
                    </a:lnTo>
                    <a:cubicBezTo>
                      <a:pt x="11976" y="6948"/>
                      <a:pt x="11991" y="6933"/>
                      <a:pt x="12022" y="6902"/>
                    </a:cubicBezTo>
                    <a:cubicBezTo>
                      <a:pt x="12128" y="6811"/>
                      <a:pt x="12265" y="6704"/>
                      <a:pt x="12402" y="6582"/>
                    </a:cubicBezTo>
                    <a:cubicBezTo>
                      <a:pt x="12433" y="6552"/>
                      <a:pt x="12433" y="6521"/>
                      <a:pt x="12418" y="6491"/>
                    </a:cubicBezTo>
                    <a:cubicBezTo>
                      <a:pt x="12402" y="6476"/>
                      <a:pt x="12387" y="6460"/>
                      <a:pt x="12357" y="6460"/>
                    </a:cubicBezTo>
                    <a:cubicBezTo>
                      <a:pt x="12342" y="6460"/>
                      <a:pt x="12326" y="6460"/>
                      <a:pt x="12326" y="6476"/>
                    </a:cubicBezTo>
                    <a:lnTo>
                      <a:pt x="12265" y="6521"/>
                    </a:lnTo>
                    <a:cubicBezTo>
                      <a:pt x="12204" y="6552"/>
                      <a:pt x="12159" y="6582"/>
                      <a:pt x="12113" y="6628"/>
                    </a:cubicBezTo>
                    <a:cubicBezTo>
                      <a:pt x="12067" y="6659"/>
                      <a:pt x="12022" y="6689"/>
                      <a:pt x="11991" y="6719"/>
                    </a:cubicBezTo>
                    <a:lnTo>
                      <a:pt x="11915" y="6765"/>
                    </a:lnTo>
                    <a:cubicBezTo>
                      <a:pt x="11884" y="6796"/>
                      <a:pt x="11854" y="6811"/>
                      <a:pt x="11839" y="6826"/>
                    </a:cubicBezTo>
                    <a:cubicBezTo>
                      <a:pt x="11808" y="6857"/>
                      <a:pt x="11778" y="6872"/>
                      <a:pt x="11747" y="6887"/>
                    </a:cubicBezTo>
                    <a:lnTo>
                      <a:pt x="11671" y="6948"/>
                    </a:lnTo>
                    <a:lnTo>
                      <a:pt x="11641" y="6978"/>
                    </a:lnTo>
                    <a:lnTo>
                      <a:pt x="11610" y="6994"/>
                    </a:lnTo>
                    <a:cubicBezTo>
                      <a:pt x="11595" y="7009"/>
                      <a:pt x="11564" y="7024"/>
                      <a:pt x="11549" y="7039"/>
                    </a:cubicBezTo>
                    <a:cubicBezTo>
                      <a:pt x="11473" y="7085"/>
                      <a:pt x="11397" y="7131"/>
                      <a:pt x="11336" y="7177"/>
                    </a:cubicBezTo>
                    <a:cubicBezTo>
                      <a:pt x="11321" y="7192"/>
                      <a:pt x="11321" y="7192"/>
                      <a:pt x="11305" y="7192"/>
                    </a:cubicBezTo>
                    <a:cubicBezTo>
                      <a:pt x="11275" y="7207"/>
                      <a:pt x="11245" y="7222"/>
                      <a:pt x="11229" y="7237"/>
                    </a:cubicBezTo>
                    <a:lnTo>
                      <a:pt x="11107" y="7314"/>
                    </a:lnTo>
                    <a:cubicBezTo>
                      <a:pt x="11046" y="7344"/>
                      <a:pt x="10986" y="7375"/>
                      <a:pt x="10909" y="7405"/>
                    </a:cubicBezTo>
                    <a:cubicBezTo>
                      <a:pt x="10909" y="7420"/>
                      <a:pt x="10894" y="7420"/>
                      <a:pt x="10879" y="7420"/>
                    </a:cubicBezTo>
                    <a:lnTo>
                      <a:pt x="10864" y="7436"/>
                    </a:lnTo>
                    <a:lnTo>
                      <a:pt x="10772" y="7481"/>
                    </a:lnTo>
                    <a:cubicBezTo>
                      <a:pt x="10635" y="7542"/>
                      <a:pt x="10483" y="7588"/>
                      <a:pt x="10346" y="7649"/>
                    </a:cubicBezTo>
                    <a:lnTo>
                      <a:pt x="10300" y="7664"/>
                    </a:lnTo>
                    <a:cubicBezTo>
                      <a:pt x="10224" y="7695"/>
                      <a:pt x="10163" y="7725"/>
                      <a:pt x="10087" y="7740"/>
                    </a:cubicBezTo>
                    <a:cubicBezTo>
                      <a:pt x="10010" y="7771"/>
                      <a:pt x="9919" y="7801"/>
                      <a:pt x="9843" y="7847"/>
                    </a:cubicBezTo>
                    <a:cubicBezTo>
                      <a:pt x="9706" y="7893"/>
                      <a:pt x="9553" y="7954"/>
                      <a:pt x="9386" y="8030"/>
                    </a:cubicBezTo>
                    <a:cubicBezTo>
                      <a:pt x="9310" y="8060"/>
                      <a:pt x="9249" y="8091"/>
                      <a:pt x="9188" y="8121"/>
                    </a:cubicBezTo>
                    <a:lnTo>
                      <a:pt x="9142" y="8136"/>
                    </a:lnTo>
                    <a:cubicBezTo>
                      <a:pt x="9119" y="8148"/>
                      <a:pt x="9096" y="8159"/>
                      <a:pt x="9073" y="8171"/>
                    </a:cubicBezTo>
                    <a:lnTo>
                      <a:pt x="9073" y="8171"/>
                    </a:lnTo>
                    <a:cubicBezTo>
                      <a:pt x="9078" y="8165"/>
                      <a:pt x="9081" y="8158"/>
                      <a:pt x="9081" y="8152"/>
                    </a:cubicBezTo>
                    <a:cubicBezTo>
                      <a:pt x="9111" y="8121"/>
                      <a:pt x="9142" y="8091"/>
                      <a:pt x="9172" y="8045"/>
                    </a:cubicBezTo>
                    <a:cubicBezTo>
                      <a:pt x="9249" y="7954"/>
                      <a:pt x="9325" y="7862"/>
                      <a:pt x="9401" y="7771"/>
                    </a:cubicBezTo>
                    <a:cubicBezTo>
                      <a:pt x="9462" y="7679"/>
                      <a:pt x="9538" y="7603"/>
                      <a:pt x="9599" y="7527"/>
                    </a:cubicBezTo>
                    <a:lnTo>
                      <a:pt x="9614" y="7481"/>
                    </a:lnTo>
                    <a:cubicBezTo>
                      <a:pt x="9675" y="7420"/>
                      <a:pt x="9721" y="7344"/>
                      <a:pt x="9767" y="7268"/>
                    </a:cubicBezTo>
                    <a:lnTo>
                      <a:pt x="9812" y="7207"/>
                    </a:lnTo>
                    <a:cubicBezTo>
                      <a:pt x="9828" y="7177"/>
                      <a:pt x="9858" y="7146"/>
                      <a:pt x="9873" y="7116"/>
                    </a:cubicBezTo>
                    <a:cubicBezTo>
                      <a:pt x="9873" y="7100"/>
                      <a:pt x="9889" y="7085"/>
                      <a:pt x="9904" y="7070"/>
                    </a:cubicBezTo>
                    <a:lnTo>
                      <a:pt x="9919" y="7039"/>
                    </a:lnTo>
                    <a:cubicBezTo>
                      <a:pt x="9934" y="7009"/>
                      <a:pt x="9949" y="6978"/>
                      <a:pt x="9965" y="6963"/>
                    </a:cubicBezTo>
                    <a:lnTo>
                      <a:pt x="9995" y="6902"/>
                    </a:lnTo>
                    <a:cubicBezTo>
                      <a:pt x="10041" y="6811"/>
                      <a:pt x="10087" y="6735"/>
                      <a:pt x="10117" y="6659"/>
                    </a:cubicBezTo>
                    <a:cubicBezTo>
                      <a:pt x="10178" y="6537"/>
                      <a:pt x="10239" y="6415"/>
                      <a:pt x="10285" y="6308"/>
                    </a:cubicBezTo>
                    <a:cubicBezTo>
                      <a:pt x="10361" y="6141"/>
                      <a:pt x="10452" y="5942"/>
                      <a:pt x="10544" y="5714"/>
                    </a:cubicBezTo>
                    <a:cubicBezTo>
                      <a:pt x="10589" y="5607"/>
                      <a:pt x="10635" y="5485"/>
                      <a:pt x="10681" y="5379"/>
                    </a:cubicBezTo>
                    <a:cubicBezTo>
                      <a:pt x="10727" y="5272"/>
                      <a:pt x="10772" y="5150"/>
                      <a:pt x="10803" y="5059"/>
                    </a:cubicBezTo>
                    <a:cubicBezTo>
                      <a:pt x="10833" y="4952"/>
                      <a:pt x="10864" y="4845"/>
                      <a:pt x="10894" y="4739"/>
                    </a:cubicBezTo>
                    <a:lnTo>
                      <a:pt x="10894" y="4724"/>
                    </a:lnTo>
                    <a:cubicBezTo>
                      <a:pt x="10925" y="4632"/>
                      <a:pt x="10940" y="4541"/>
                      <a:pt x="10955" y="4465"/>
                    </a:cubicBezTo>
                    <a:lnTo>
                      <a:pt x="10970" y="4404"/>
                    </a:lnTo>
                    <a:cubicBezTo>
                      <a:pt x="11001" y="4206"/>
                      <a:pt x="11046" y="4007"/>
                      <a:pt x="11077" y="3748"/>
                    </a:cubicBezTo>
                    <a:cubicBezTo>
                      <a:pt x="11123" y="3520"/>
                      <a:pt x="11153" y="3291"/>
                      <a:pt x="11184" y="3078"/>
                    </a:cubicBezTo>
                    <a:cubicBezTo>
                      <a:pt x="11214" y="2865"/>
                      <a:pt x="11229" y="2636"/>
                      <a:pt x="11245" y="2392"/>
                    </a:cubicBezTo>
                    <a:cubicBezTo>
                      <a:pt x="11260" y="2133"/>
                      <a:pt x="11275" y="1935"/>
                      <a:pt x="11275" y="1753"/>
                    </a:cubicBezTo>
                    <a:cubicBezTo>
                      <a:pt x="11275" y="1494"/>
                      <a:pt x="11275" y="1250"/>
                      <a:pt x="11275" y="1036"/>
                    </a:cubicBezTo>
                    <a:cubicBezTo>
                      <a:pt x="11275" y="915"/>
                      <a:pt x="11260" y="823"/>
                      <a:pt x="11260" y="732"/>
                    </a:cubicBezTo>
                    <a:lnTo>
                      <a:pt x="11260" y="686"/>
                    </a:lnTo>
                    <a:cubicBezTo>
                      <a:pt x="11245" y="610"/>
                      <a:pt x="11245" y="534"/>
                      <a:pt x="11229" y="458"/>
                    </a:cubicBezTo>
                    <a:cubicBezTo>
                      <a:pt x="11214" y="397"/>
                      <a:pt x="11214" y="366"/>
                      <a:pt x="11199" y="336"/>
                    </a:cubicBezTo>
                    <a:cubicBezTo>
                      <a:pt x="11199" y="320"/>
                      <a:pt x="11184" y="305"/>
                      <a:pt x="11168" y="290"/>
                    </a:cubicBezTo>
                    <a:lnTo>
                      <a:pt x="11153" y="290"/>
                    </a:lnTo>
                    <a:cubicBezTo>
                      <a:pt x="11153" y="290"/>
                      <a:pt x="11138" y="290"/>
                      <a:pt x="11138" y="305"/>
                    </a:cubicBezTo>
                    <a:cubicBezTo>
                      <a:pt x="11138" y="305"/>
                      <a:pt x="11123" y="320"/>
                      <a:pt x="11123" y="320"/>
                    </a:cubicBezTo>
                    <a:cubicBezTo>
                      <a:pt x="11123" y="336"/>
                      <a:pt x="11138" y="351"/>
                      <a:pt x="11153" y="351"/>
                    </a:cubicBezTo>
                    <a:lnTo>
                      <a:pt x="11153" y="366"/>
                    </a:lnTo>
                    <a:lnTo>
                      <a:pt x="11168" y="366"/>
                    </a:lnTo>
                    <a:cubicBezTo>
                      <a:pt x="11168" y="397"/>
                      <a:pt x="11168" y="412"/>
                      <a:pt x="11184" y="427"/>
                    </a:cubicBezTo>
                    <a:cubicBezTo>
                      <a:pt x="11199" y="534"/>
                      <a:pt x="11199" y="640"/>
                      <a:pt x="11214" y="732"/>
                    </a:cubicBezTo>
                    <a:lnTo>
                      <a:pt x="11214" y="762"/>
                    </a:lnTo>
                    <a:cubicBezTo>
                      <a:pt x="11214" y="1021"/>
                      <a:pt x="11229" y="1280"/>
                      <a:pt x="11214" y="1524"/>
                    </a:cubicBezTo>
                    <a:lnTo>
                      <a:pt x="11214" y="1600"/>
                    </a:lnTo>
                    <a:cubicBezTo>
                      <a:pt x="11214" y="1722"/>
                      <a:pt x="11214" y="1829"/>
                      <a:pt x="11199" y="1935"/>
                    </a:cubicBezTo>
                    <a:cubicBezTo>
                      <a:pt x="11199" y="2073"/>
                      <a:pt x="11184" y="2210"/>
                      <a:pt x="11184" y="2347"/>
                    </a:cubicBezTo>
                    <a:cubicBezTo>
                      <a:pt x="11168" y="2560"/>
                      <a:pt x="11153" y="2743"/>
                      <a:pt x="11138" y="2910"/>
                    </a:cubicBezTo>
                    <a:cubicBezTo>
                      <a:pt x="11123" y="3063"/>
                      <a:pt x="11092" y="3230"/>
                      <a:pt x="11062" y="3429"/>
                    </a:cubicBezTo>
                    <a:cubicBezTo>
                      <a:pt x="11001" y="3870"/>
                      <a:pt x="10940" y="4190"/>
                      <a:pt x="10879" y="4510"/>
                    </a:cubicBezTo>
                    <a:cubicBezTo>
                      <a:pt x="10864" y="4586"/>
                      <a:pt x="10833" y="4678"/>
                      <a:pt x="10818" y="4769"/>
                    </a:cubicBezTo>
                    <a:cubicBezTo>
                      <a:pt x="10803" y="4845"/>
                      <a:pt x="10772" y="4922"/>
                      <a:pt x="10757" y="4998"/>
                    </a:cubicBezTo>
                    <a:lnTo>
                      <a:pt x="10742" y="5044"/>
                    </a:lnTo>
                    <a:lnTo>
                      <a:pt x="10666" y="5226"/>
                    </a:lnTo>
                    <a:cubicBezTo>
                      <a:pt x="10650" y="5272"/>
                      <a:pt x="10635" y="5318"/>
                      <a:pt x="10620" y="5348"/>
                    </a:cubicBezTo>
                    <a:lnTo>
                      <a:pt x="10589" y="5409"/>
                    </a:lnTo>
                    <a:cubicBezTo>
                      <a:pt x="10559" y="5516"/>
                      <a:pt x="10513" y="5607"/>
                      <a:pt x="10467" y="5714"/>
                    </a:cubicBezTo>
                    <a:cubicBezTo>
                      <a:pt x="10361" y="5958"/>
                      <a:pt x="10254" y="6186"/>
                      <a:pt x="10132" y="6445"/>
                    </a:cubicBezTo>
                    <a:cubicBezTo>
                      <a:pt x="10071" y="6552"/>
                      <a:pt x="10010" y="6674"/>
                      <a:pt x="9949" y="6796"/>
                    </a:cubicBezTo>
                    <a:lnTo>
                      <a:pt x="9919" y="6841"/>
                    </a:lnTo>
                    <a:cubicBezTo>
                      <a:pt x="9904" y="6872"/>
                      <a:pt x="9873" y="6918"/>
                      <a:pt x="9858" y="6963"/>
                    </a:cubicBezTo>
                    <a:lnTo>
                      <a:pt x="9797" y="7055"/>
                    </a:lnTo>
                    <a:lnTo>
                      <a:pt x="9736" y="7146"/>
                    </a:lnTo>
                    <a:lnTo>
                      <a:pt x="9660" y="7253"/>
                    </a:lnTo>
                    <a:lnTo>
                      <a:pt x="9584" y="7359"/>
                    </a:lnTo>
                    <a:cubicBezTo>
                      <a:pt x="9553" y="7390"/>
                      <a:pt x="9523" y="7436"/>
                      <a:pt x="9492" y="7481"/>
                    </a:cubicBezTo>
                    <a:lnTo>
                      <a:pt x="9447" y="7527"/>
                    </a:lnTo>
                    <a:cubicBezTo>
                      <a:pt x="9355" y="7649"/>
                      <a:pt x="9279" y="7740"/>
                      <a:pt x="9188" y="7847"/>
                    </a:cubicBezTo>
                    <a:lnTo>
                      <a:pt x="9172" y="7862"/>
                    </a:lnTo>
                    <a:lnTo>
                      <a:pt x="9157" y="7877"/>
                    </a:lnTo>
                    <a:lnTo>
                      <a:pt x="9127" y="7908"/>
                    </a:lnTo>
                    <a:lnTo>
                      <a:pt x="9096" y="7938"/>
                    </a:lnTo>
                    <a:lnTo>
                      <a:pt x="9081" y="7969"/>
                    </a:lnTo>
                    <a:lnTo>
                      <a:pt x="9051" y="7999"/>
                    </a:lnTo>
                    <a:lnTo>
                      <a:pt x="9020" y="8030"/>
                    </a:lnTo>
                    <a:lnTo>
                      <a:pt x="9005" y="8060"/>
                    </a:lnTo>
                    <a:cubicBezTo>
                      <a:pt x="8974" y="8075"/>
                      <a:pt x="8959" y="8106"/>
                      <a:pt x="8944" y="8121"/>
                    </a:cubicBezTo>
                    <a:cubicBezTo>
                      <a:pt x="8852" y="8228"/>
                      <a:pt x="8746" y="8319"/>
                      <a:pt x="8654" y="8426"/>
                    </a:cubicBezTo>
                    <a:cubicBezTo>
                      <a:pt x="8609" y="8456"/>
                      <a:pt x="8563" y="8487"/>
                      <a:pt x="8517" y="8517"/>
                    </a:cubicBezTo>
                    <a:cubicBezTo>
                      <a:pt x="8517" y="8502"/>
                      <a:pt x="8517" y="8487"/>
                      <a:pt x="8517" y="8472"/>
                    </a:cubicBezTo>
                    <a:lnTo>
                      <a:pt x="8533" y="8411"/>
                    </a:lnTo>
                    <a:lnTo>
                      <a:pt x="8548" y="8289"/>
                    </a:lnTo>
                    <a:lnTo>
                      <a:pt x="8548" y="8213"/>
                    </a:lnTo>
                    <a:cubicBezTo>
                      <a:pt x="8563" y="8197"/>
                      <a:pt x="8563" y="8197"/>
                      <a:pt x="8563" y="8182"/>
                    </a:cubicBezTo>
                    <a:cubicBezTo>
                      <a:pt x="8563" y="8182"/>
                      <a:pt x="8563" y="8182"/>
                      <a:pt x="8563" y="8167"/>
                    </a:cubicBezTo>
                    <a:cubicBezTo>
                      <a:pt x="8563" y="8152"/>
                      <a:pt x="8563" y="8136"/>
                      <a:pt x="8563" y="8121"/>
                    </a:cubicBezTo>
                    <a:cubicBezTo>
                      <a:pt x="8578" y="8060"/>
                      <a:pt x="8593" y="7984"/>
                      <a:pt x="8593" y="7908"/>
                    </a:cubicBezTo>
                    <a:cubicBezTo>
                      <a:pt x="8593" y="7908"/>
                      <a:pt x="8593" y="7893"/>
                      <a:pt x="8609" y="7893"/>
                    </a:cubicBezTo>
                    <a:cubicBezTo>
                      <a:pt x="8609" y="7877"/>
                      <a:pt x="8609" y="7877"/>
                      <a:pt x="8609" y="7862"/>
                    </a:cubicBezTo>
                    <a:cubicBezTo>
                      <a:pt x="8609" y="7847"/>
                      <a:pt x="8609" y="7847"/>
                      <a:pt x="8609" y="7847"/>
                    </a:cubicBezTo>
                    <a:lnTo>
                      <a:pt x="8639" y="7634"/>
                    </a:lnTo>
                    <a:lnTo>
                      <a:pt x="8654" y="7618"/>
                    </a:lnTo>
                    <a:lnTo>
                      <a:pt x="8654" y="7603"/>
                    </a:lnTo>
                    <a:cubicBezTo>
                      <a:pt x="8685" y="7481"/>
                      <a:pt x="8731" y="7344"/>
                      <a:pt x="8776" y="7222"/>
                    </a:cubicBezTo>
                    <a:cubicBezTo>
                      <a:pt x="8776" y="7192"/>
                      <a:pt x="8792" y="7177"/>
                      <a:pt x="8792" y="7146"/>
                    </a:cubicBezTo>
                    <a:cubicBezTo>
                      <a:pt x="8807" y="7100"/>
                      <a:pt x="8822" y="7070"/>
                      <a:pt x="8837" y="7039"/>
                    </a:cubicBezTo>
                    <a:cubicBezTo>
                      <a:pt x="8868" y="6963"/>
                      <a:pt x="8898" y="6887"/>
                      <a:pt x="8929" y="6811"/>
                    </a:cubicBezTo>
                    <a:cubicBezTo>
                      <a:pt x="8959" y="6704"/>
                      <a:pt x="9005" y="6598"/>
                      <a:pt x="9051" y="6506"/>
                    </a:cubicBezTo>
                    <a:lnTo>
                      <a:pt x="9096" y="6415"/>
                    </a:lnTo>
                    <a:cubicBezTo>
                      <a:pt x="9142" y="6293"/>
                      <a:pt x="9188" y="6186"/>
                      <a:pt x="9233" y="6080"/>
                    </a:cubicBezTo>
                    <a:lnTo>
                      <a:pt x="9264" y="6019"/>
                    </a:lnTo>
                    <a:cubicBezTo>
                      <a:pt x="9325" y="5881"/>
                      <a:pt x="9386" y="5744"/>
                      <a:pt x="9447" y="5607"/>
                    </a:cubicBezTo>
                    <a:cubicBezTo>
                      <a:pt x="9553" y="5303"/>
                      <a:pt x="9660" y="5028"/>
                      <a:pt x="9736" y="4754"/>
                    </a:cubicBezTo>
                    <a:cubicBezTo>
                      <a:pt x="9736" y="4739"/>
                      <a:pt x="9736" y="4724"/>
                      <a:pt x="9736" y="4708"/>
                    </a:cubicBezTo>
                    <a:cubicBezTo>
                      <a:pt x="9721" y="4708"/>
                      <a:pt x="9706" y="4693"/>
                      <a:pt x="9706" y="4693"/>
                    </a:cubicBezTo>
                    <a:cubicBezTo>
                      <a:pt x="9690" y="4678"/>
                      <a:pt x="9690" y="4678"/>
                      <a:pt x="9690" y="4678"/>
                    </a:cubicBezTo>
                    <a:cubicBezTo>
                      <a:pt x="9660" y="4678"/>
                      <a:pt x="9645" y="4693"/>
                      <a:pt x="9630" y="4724"/>
                    </a:cubicBezTo>
                    <a:cubicBezTo>
                      <a:pt x="9599" y="4830"/>
                      <a:pt x="9553" y="4937"/>
                      <a:pt x="9508" y="5044"/>
                    </a:cubicBezTo>
                    <a:cubicBezTo>
                      <a:pt x="9492" y="5104"/>
                      <a:pt x="9462" y="5165"/>
                      <a:pt x="9447" y="5226"/>
                    </a:cubicBezTo>
                    <a:lnTo>
                      <a:pt x="9386" y="5363"/>
                    </a:lnTo>
                    <a:cubicBezTo>
                      <a:pt x="9355" y="5455"/>
                      <a:pt x="9325" y="5562"/>
                      <a:pt x="9279" y="5653"/>
                    </a:cubicBezTo>
                    <a:cubicBezTo>
                      <a:pt x="9249" y="5775"/>
                      <a:pt x="9188" y="5881"/>
                      <a:pt x="9142" y="5988"/>
                    </a:cubicBezTo>
                    <a:lnTo>
                      <a:pt x="9127" y="6049"/>
                    </a:lnTo>
                    <a:lnTo>
                      <a:pt x="9081" y="6156"/>
                    </a:lnTo>
                    <a:cubicBezTo>
                      <a:pt x="9035" y="6262"/>
                      <a:pt x="8990" y="6369"/>
                      <a:pt x="8959" y="6476"/>
                    </a:cubicBezTo>
                    <a:lnTo>
                      <a:pt x="8868" y="6674"/>
                    </a:lnTo>
                    <a:lnTo>
                      <a:pt x="8868" y="6689"/>
                    </a:lnTo>
                    <a:cubicBezTo>
                      <a:pt x="8852" y="6704"/>
                      <a:pt x="8852" y="6735"/>
                      <a:pt x="8837" y="6765"/>
                    </a:cubicBezTo>
                    <a:lnTo>
                      <a:pt x="8822" y="6796"/>
                    </a:lnTo>
                    <a:cubicBezTo>
                      <a:pt x="8822" y="6826"/>
                      <a:pt x="8807" y="6841"/>
                      <a:pt x="8792" y="6872"/>
                    </a:cubicBezTo>
                    <a:cubicBezTo>
                      <a:pt x="8776" y="6918"/>
                      <a:pt x="8761" y="6978"/>
                      <a:pt x="8746" y="7024"/>
                    </a:cubicBezTo>
                    <a:cubicBezTo>
                      <a:pt x="8731" y="7055"/>
                      <a:pt x="8715" y="7085"/>
                      <a:pt x="8715" y="7116"/>
                    </a:cubicBezTo>
                    <a:lnTo>
                      <a:pt x="8715" y="7085"/>
                    </a:lnTo>
                    <a:cubicBezTo>
                      <a:pt x="8715" y="7070"/>
                      <a:pt x="8700" y="7039"/>
                      <a:pt x="8700" y="7024"/>
                    </a:cubicBezTo>
                    <a:cubicBezTo>
                      <a:pt x="8700" y="7009"/>
                      <a:pt x="8670" y="6994"/>
                      <a:pt x="8654" y="6994"/>
                    </a:cubicBezTo>
                    <a:lnTo>
                      <a:pt x="8654" y="6872"/>
                    </a:lnTo>
                    <a:lnTo>
                      <a:pt x="8654" y="6811"/>
                    </a:lnTo>
                    <a:cubicBezTo>
                      <a:pt x="8639" y="6750"/>
                      <a:pt x="8639" y="6689"/>
                      <a:pt x="8639" y="6628"/>
                    </a:cubicBezTo>
                    <a:cubicBezTo>
                      <a:pt x="8639" y="6552"/>
                      <a:pt x="8624" y="6476"/>
                      <a:pt x="8624" y="6400"/>
                    </a:cubicBezTo>
                    <a:cubicBezTo>
                      <a:pt x="8624" y="6323"/>
                      <a:pt x="8609" y="6247"/>
                      <a:pt x="8593" y="6171"/>
                    </a:cubicBezTo>
                    <a:cubicBezTo>
                      <a:pt x="8593" y="6125"/>
                      <a:pt x="8593" y="6080"/>
                      <a:pt x="8578" y="6049"/>
                    </a:cubicBezTo>
                    <a:lnTo>
                      <a:pt x="8578" y="5988"/>
                    </a:lnTo>
                    <a:cubicBezTo>
                      <a:pt x="8563" y="5942"/>
                      <a:pt x="8563" y="5897"/>
                      <a:pt x="8563" y="5866"/>
                    </a:cubicBezTo>
                    <a:lnTo>
                      <a:pt x="8548" y="5790"/>
                    </a:lnTo>
                    <a:cubicBezTo>
                      <a:pt x="8533" y="5668"/>
                      <a:pt x="8517" y="5562"/>
                      <a:pt x="8487" y="5440"/>
                    </a:cubicBezTo>
                    <a:cubicBezTo>
                      <a:pt x="8487" y="5379"/>
                      <a:pt x="8472" y="5318"/>
                      <a:pt x="8456" y="5257"/>
                    </a:cubicBezTo>
                    <a:lnTo>
                      <a:pt x="8456" y="5226"/>
                    </a:lnTo>
                    <a:cubicBezTo>
                      <a:pt x="8441" y="5181"/>
                      <a:pt x="8426" y="5135"/>
                      <a:pt x="8411" y="5074"/>
                    </a:cubicBezTo>
                    <a:lnTo>
                      <a:pt x="8395" y="5013"/>
                    </a:lnTo>
                    <a:lnTo>
                      <a:pt x="8380" y="4952"/>
                    </a:lnTo>
                    <a:cubicBezTo>
                      <a:pt x="8380" y="4937"/>
                      <a:pt x="8380" y="4922"/>
                      <a:pt x="8365" y="4891"/>
                    </a:cubicBezTo>
                    <a:lnTo>
                      <a:pt x="8365" y="4861"/>
                    </a:lnTo>
                    <a:cubicBezTo>
                      <a:pt x="8350" y="4845"/>
                      <a:pt x="8334" y="4815"/>
                      <a:pt x="8334" y="4785"/>
                    </a:cubicBezTo>
                    <a:cubicBezTo>
                      <a:pt x="8334" y="4769"/>
                      <a:pt x="8319" y="4754"/>
                      <a:pt x="8319" y="4739"/>
                    </a:cubicBezTo>
                    <a:cubicBezTo>
                      <a:pt x="8304" y="4708"/>
                      <a:pt x="8304" y="4693"/>
                      <a:pt x="8289" y="4678"/>
                    </a:cubicBezTo>
                    <a:lnTo>
                      <a:pt x="8289" y="4663"/>
                    </a:lnTo>
                    <a:cubicBezTo>
                      <a:pt x="8289" y="4663"/>
                      <a:pt x="8274" y="4647"/>
                      <a:pt x="8274" y="4647"/>
                    </a:cubicBezTo>
                    <a:cubicBezTo>
                      <a:pt x="8274" y="4632"/>
                      <a:pt x="8274" y="4632"/>
                      <a:pt x="8274" y="4617"/>
                    </a:cubicBezTo>
                    <a:cubicBezTo>
                      <a:pt x="8258" y="4617"/>
                      <a:pt x="8258" y="4602"/>
                      <a:pt x="8243" y="4586"/>
                    </a:cubicBezTo>
                    <a:cubicBezTo>
                      <a:pt x="8243" y="4571"/>
                      <a:pt x="8228" y="4571"/>
                      <a:pt x="8213" y="4571"/>
                    </a:cubicBezTo>
                    <a:cubicBezTo>
                      <a:pt x="8182" y="4571"/>
                      <a:pt x="8167" y="4586"/>
                      <a:pt x="8167" y="4602"/>
                    </a:cubicBezTo>
                    <a:cubicBezTo>
                      <a:pt x="8152" y="4617"/>
                      <a:pt x="8167" y="4647"/>
                      <a:pt x="8182" y="4663"/>
                    </a:cubicBezTo>
                    <a:lnTo>
                      <a:pt x="8182" y="4678"/>
                    </a:lnTo>
                    <a:cubicBezTo>
                      <a:pt x="8182" y="4678"/>
                      <a:pt x="8197" y="4678"/>
                      <a:pt x="8197" y="4693"/>
                    </a:cubicBezTo>
                    <a:cubicBezTo>
                      <a:pt x="8197" y="4708"/>
                      <a:pt x="8213" y="4724"/>
                      <a:pt x="8213" y="4724"/>
                    </a:cubicBezTo>
                    <a:cubicBezTo>
                      <a:pt x="8228" y="4754"/>
                      <a:pt x="8228" y="4785"/>
                      <a:pt x="8243" y="4815"/>
                    </a:cubicBezTo>
                    <a:cubicBezTo>
                      <a:pt x="8258" y="4845"/>
                      <a:pt x="8258" y="4876"/>
                      <a:pt x="8274" y="4906"/>
                    </a:cubicBezTo>
                    <a:lnTo>
                      <a:pt x="8274" y="4922"/>
                    </a:lnTo>
                    <a:cubicBezTo>
                      <a:pt x="8289" y="4937"/>
                      <a:pt x="8289" y="4952"/>
                      <a:pt x="8289" y="4967"/>
                    </a:cubicBezTo>
                    <a:lnTo>
                      <a:pt x="8304" y="5028"/>
                    </a:lnTo>
                    <a:cubicBezTo>
                      <a:pt x="8319" y="5059"/>
                      <a:pt x="8319" y="5104"/>
                      <a:pt x="8334" y="5135"/>
                    </a:cubicBezTo>
                    <a:cubicBezTo>
                      <a:pt x="8350" y="5226"/>
                      <a:pt x="8365" y="5333"/>
                      <a:pt x="8395" y="5440"/>
                    </a:cubicBezTo>
                    <a:cubicBezTo>
                      <a:pt x="8411" y="5546"/>
                      <a:pt x="8426" y="5668"/>
                      <a:pt x="8441" y="5775"/>
                    </a:cubicBezTo>
                    <a:cubicBezTo>
                      <a:pt x="8456" y="5897"/>
                      <a:pt x="8472" y="6019"/>
                      <a:pt x="8487" y="6156"/>
                    </a:cubicBezTo>
                    <a:cubicBezTo>
                      <a:pt x="8502" y="6262"/>
                      <a:pt x="8517" y="6369"/>
                      <a:pt x="8517" y="6460"/>
                    </a:cubicBezTo>
                    <a:lnTo>
                      <a:pt x="8517" y="6506"/>
                    </a:lnTo>
                    <a:cubicBezTo>
                      <a:pt x="8517" y="6552"/>
                      <a:pt x="8517" y="6598"/>
                      <a:pt x="8533" y="6643"/>
                    </a:cubicBezTo>
                    <a:cubicBezTo>
                      <a:pt x="8533" y="6750"/>
                      <a:pt x="8533" y="6872"/>
                      <a:pt x="8533" y="6978"/>
                    </a:cubicBezTo>
                    <a:lnTo>
                      <a:pt x="8533" y="7009"/>
                    </a:lnTo>
                    <a:lnTo>
                      <a:pt x="8533" y="7161"/>
                    </a:lnTo>
                    <a:lnTo>
                      <a:pt x="8533" y="7207"/>
                    </a:lnTo>
                    <a:lnTo>
                      <a:pt x="8533" y="7222"/>
                    </a:lnTo>
                    <a:cubicBezTo>
                      <a:pt x="8487" y="7375"/>
                      <a:pt x="8456" y="7512"/>
                      <a:pt x="8411" y="7634"/>
                    </a:cubicBezTo>
                    <a:lnTo>
                      <a:pt x="8411" y="7664"/>
                    </a:lnTo>
                    <a:cubicBezTo>
                      <a:pt x="8395" y="7725"/>
                      <a:pt x="8380" y="7771"/>
                      <a:pt x="8365" y="7832"/>
                    </a:cubicBezTo>
                    <a:cubicBezTo>
                      <a:pt x="8350" y="7908"/>
                      <a:pt x="8334" y="7984"/>
                      <a:pt x="8319" y="8045"/>
                    </a:cubicBezTo>
                    <a:cubicBezTo>
                      <a:pt x="8304" y="8197"/>
                      <a:pt x="8289" y="8350"/>
                      <a:pt x="8274" y="8487"/>
                    </a:cubicBezTo>
                    <a:cubicBezTo>
                      <a:pt x="8258" y="8563"/>
                      <a:pt x="8258" y="8624"/>
                      <a:pt x="8243" y="8685"/>
                    </a:cubicBezTo>
                    <a:lnTo>
                      <a:pt x="8243" y="8700"/>
                    </a:lnTo>
                    <a:cubicBezTo>
                      <a:pt x="8243" y="8746"/>
                      <a:pt x="8243" y="8792"/>
                      <a:pt x="8243" y="8837"/>
                    </a:cubicBezTo>
                    <a:cubicBezTo>
                      <a:pt x="8182" y="8898"/>
                      <a:pt x="8136" y="8944"/>
                      <a:pt x="8075" y="9005"/>
                    </a:cubicBezTo>
                    <a:cubicBezTo>
                      <a:pt x="7999" y="9081"/>
                      <a:pt x="7923" y="9142"/>
                      <a:pt x="7847" y="9218"/>
                    </a:cubicBezTo>
                    <a:cubicBezTo>
                      <a:pt x="7771" y="9294"/>
                      <a:pt x="7695" y="9371"/>
                      <a:pt x="7618" y="9447"/>
                    </a:cubicBezTo>
                    <a:cubicBezTo>
                      <a:pt x="7451" y="9614"/>
                      <a:pt x="7314" y="9767"/>
                      <a:pt x="7177" y="9904"/>
                    </a:cubicBezTo>
                    <a:lnTo>
                      <a:pt x="7161" y="9919"/>
                    </a:lnTo>
                    <a:cubicBezTo>
                      <a:pt x="7100" y="9995"/>
                      <a:pt x="7024" y="10071"/>
                      <a:pt x="6963" y="10163"/>
                    </a:cubicBezTo>
                    <a:lnTo>
                      <a:pt x="6933" y="10208"/>
                    </a:lnTo>
                    <a:cubicBezTo>
                      <a:pt x="6902" y="10239"/>
                      <a:pt x="6872" y="10269"/>
                      <a:pt x="6857" y="10300"/>
                    </a:cubicBezTo>
                    <a:lnTo>
                      <a:pt x="6765" y="10407"/>
                    </a:lnTo>
                    <a:lnTo>
                      <a:pt x="6735" y="10452"/>
                    </a:lnTo>
                    <a:cubicBezTo>
                      <a:pt x="6598" y="10650"/>
                      <a:pt x="6476" y="10818"/>
                      <a:pt x="6369" y="10986"/>
                    </a:cubicBezTo>
                    <a:cubicBezTo>
                      <a:pt x="6308" y="11077"/>
                      <a:pt x="6247" y="11184"/>
                      <a:pt x="6186" y="11290"/>
                    </a:cubicBezTo>
                    <a:cubicBezTo>
                      <a:pt x="6156" y="11321"/>
                      <a:pt x="6140" y="11351"/>
                      <a:pt x="6125" y="11382"/>
                    </a:cubicBezTo>
                    <a:lnTo>
                      <a:pt x="6125" y="11366"/>
                    </a:lnTo>
                    <a:cubicBezTo>
                      <a:pt x="6125" y="11321"/>
                      <a:pt x="6125" y="11290"/>
                      <a:pt x="6125" y="11245"/>
                    </a:cubicBezTo>
                    <a:cubicBezTo>
                      <a:pt x="6125" y="11184"/>
                      <a:pt x="6125" y="11123"/>
                      <a:pt x="6125" y="11062"/>
                    </a:cubicBezTo>
                    <a:cubicBezTo>
                      <a:pt x="6140" y="10970"/>
                      <a:pt x="6156" y="10894"/>
                      <a:pt x="6171" y="10818"/>
                    </a:cubicBezTo>
                    <a:cubicBezTo>
                      <a:pt x="6171" y="10742"/>
                      <a:pt x="6186" y="10681"/>
                      <a:pt x="6186" y="10605"/>
                    </a:cubicBezTo>
                    <a:lnTo>
                      <a:pt x="6186" y="10544"/>
                    </a:lnTo>
                    <a:lnTo>
                      <a:pt x="6186" y="10528"/>
                    </a:lnTo>
                    <a:lnTo>
                      <a:pt x="6186" y="10513"/>
                    </a:lnTo>
                    <a:cubicBezTo>
                      <a:pt x="6186" y="10498"/>
                      <a:pt x="6186" y="10498"/>
                      <a:pt x="6201" y="10483"/>
                    </a:cubicBezTo>
                    <a:cubicBezTo>
                      <a:pt x="6201" y="10437"/>
                      <a:pt x="6201" y="10391"/>
                      <a:pt x="6217" y="10330"/>
                    </a:cubicBezTo>
                    <a:cubicBezTo>
                      <a:pt x="6217" y="10315"/>
                      <a:pt x="6217" y="10300"/>
                      <a:pt x="6232" y="10285"/>
                    </a:cubicBezTo>
                    <a:cubicBezTo>
                      <a:pt x="6232" y="10239"/>
                      <a:pt x="6247" y="10178"/>
                      <a:pt x="6262" y="10117"/>
                    </a:cubicBezTo>
                    <a:cubicBezTo>
                      <a:pt x="6293" y="10056"/>
                      <a:pt x="6308" y="9995"/>
                      <a:pt x="6323" y="9934"/>
                    </a:cubicBezTo>
                    <a:lnTo>
                      <a:pt x="6339" y="9919"/>
                    </a:lnTo>
                    <a:lnTo>
                      <a:pt x="6354" y="9873"/>
                    </a:lnTo>
                    <a:lnTo>
                      <a:pt x="6354" y="9858"/>
                    </a:lnTo>
                    <a:lnTo>
                      <a:pt x="6369" y="9797"/>
                    </a:lnTo>
                    <a:lnTo>
                      <a:pt x="6400" y="9721"/>
                    </a:lnTo>
                    <a:cubicBezTo>
                      <a:pt x="6400" y="9721"/>
                      <a:pt x="6400" y="9721"/>
                      <a:pt x="6400" y="9706"/>
                    </a:cubicBezTo>
                    <a:lnTo>
                      <a:pt x="6415" y="9690"/>
                    </a:lnTo>
                    <a:lnTo>
                      <a:pt x="6430" y="9660"/>
                    </a:lnTo>
                    <a:cubicBezTo>
                      <a:pt x="6476" y="9508"/>
                      <a:pt x="6521" y="9386"/>
                      <a:pt x="6552" y="9264"/>
                    </a:cubicBezTo>
                    <a:cubicBezTo>
                      <a:pt x="6582" y="9188"/>
                      <a:pt x="6613" y="9096"/>
                      <a:pt x="6628" y="9005"/>
                    </a:cubicBezTo>
                    <a:cubicBezTo>
                      <a:pt x="6643" y="8959"/>
                      <a:pt x="6674" y="8913"/>
                      <a:pt x="6689" y="8852"/>
                    </a:cubicBezTo>
                    <a:cubicBezTo>
                      <a:pt x="6719" y="8715"/>
                      <a:pt x="6765" y="8593"/>
                      <a:pt x="6811" y="8456"/>
                    </a:cubicBezTo>
                    <a:cubicBezTo>
                      <a:pt x="6841" y="8334"/>
                      <a:pt x="6872" y="8197"/>
                      <a:pt x="6918" y="8045"/>
                    </a:cubicBezTo>
                    <a:cubicBezTo>
                      <a:pt x="6948" y="7908"/>
                      <a:pt x="6994" y="7771"/>
                      <a:pt x="7024" y="7618"/>
                    </a:cubicBezTo>
                    <a:lnTo>
                      <a:pt x="7055" y="7512"/>
                    </a:lnTo>
                    <a:lnTo>
                      <a:pt x="7070" y="7436"/>
                    </a:lnTo>
                    <a:cubicBezTo>
                      <a:pt x="7085" y="7390"/>
                      <a:pt x="7100" y="7344"/>
                      <a:pt x="7116" y="7298"/>
                    </a:cubicBezTo>
                    <a:lnTo>
                      <a:pt x="7116" y="7268"/>
                    </a:lnTo>
                    <a:cubicBezTo>
                      <a:pt x="7131" y="7222"/>
                      <a:pt x="7146" y="7161"/>
                      <a:pt x="7161" y="7116"/>
                    </a:cubicBezTo>
                    <a:lnTo>
                      <a:pt x="7177" y="7085"/>
                    </a:lnTo>
                    <a:cubicBezTo>
                      <a:pt x="7192" y="7070"/>
                      <a:pt x="7207" y="7055"/>
                      <a:pt x="7207" y="7039"/>
                    </a:cubicBezTo>
                    <a:cubicBezTo>
                      <a:pt x="7207" y="7024"/>
                      <a:pt x="7192" y="7009"/>
                      <a:pt x="7161" y="7009"/>
                    </a:cubicBezTo>
                    <a:cubicBezTo>
                      <a:pt x="7131" y="7024"/>
                      <a:pt x="7116" y="7055"/>
                      <a:pt x="7100" y="7085"/>
                    </a:cubicBezTo>
                    <a:cubicBezTo>
                      <a:pt x="7085" y="7131"/>
                      <a:pt x="7070" y="7177"/>
                      <a:pt x="7070" y="7222"/>
                    </a:cubicBezTo>
                    <a:lnTo>
                      <a:pt x="7055" y="7268"/>
                    </a:lnTo>
                    <a:cubicBezTo>
                      <a:pt x="7039" y="7329"/>
                      <a:pt x="7024" y="7390"/>
                      <a:pt x="7009" y="7451"/>
                    </a:cubicBezTo>
                    <a:cubicBezTo>
                      <a:pt x="6978" y="7542"/>
                      <a:pt x="6963" y="7634"/>
                      <a:pt x="6933" y="7710"/>
                    </a:cubicBezTo>
                    <a:lnTo>
                      <a:pt x="6902" y="7801"/>
                    </a:lnTo>
                    <a:cubicBezTo>
                      <a:pt x="6887" y="7893"/>
                      <a:pt x="6857" y="7999"/>
                      <a:pt x="6826" y="8106"/>
                    </a:cubicBezTo>
                    <a:cubicBezTo>
                      <a:pt x="6796" y="8167"/>
                      <a:pt x="6780" y="8243"/>
                      <a:pt x="6765" y="8304"/>
                    </a:cubicBezTo>
                    <a:cubicBezTo>
                      <a:pt x="6750" y="8350"/>
                      <a:pt x="6735" y="8380"/>
                      <a:pt x="6719" y="8426"/>
                    </a:cubicBezTo>
                    <a:lnTo>
                      <a:pt x="6689" y="8502"/>
                    </a:lnTo>
                    <a:cubicBezTo>
                      <a:pt x="6674" y="8593"/>
                      <a:pt x="6643" y="8670"/>
                      <a:pt x="6613" y="8761"/>
                    </a:cubicBezTo>
                    <a:cubicBezTo>
                      <a:pt x="6598" y="8807"/>
                      <a:pt x="6567" y="8868"/>
                      <a:pt x="6552" y="8929"/>
                    </a:cubicBezTo>
                    <a:lnTo>
                      <a:pt x="6552" y="8913"/>
                    </a:lnTo>
                    <a:cubicBezTo>
                      <a:pt x="6552" y="8929"/>
                      <a:pt x="6552" y="8944"/>
                      <a:pt x="6537" y="8959"/>
                    </a:cubicBezTo>
                    <a:cubicBezTo>
                      <a:pt x="6521" y="9020"/>
                      <a:pt x="6491" y="9096"/>
                      <a:pt x="6476" y="9157"/>
                    </a:cubicBezTo>
                    <a:lnTo>
                      <a:pt x="6460" y="9218"/>
                    </a:lnTo>
                    <a:cubicBezTo>
                      <a:pt x="6430" y="9294"/>
                      <a:pt x="6400" y="9386"/>
                      <a:pt x="6369" y="9477"/>
                    </a:cubicBezTo>
                    <a:lnTo>
                      <a:pt x="6354" y="9477"/>
                    </a:lnTo>
                    <a:cubicBezTo>
                      <a:pt x="6354" y="9492"/>
                      <a:pt x="6354" y="9492"/>
                      <a:pt x="6354" y="9492"/>
                    </a:cubicBezTo>
                    <a:lnTo>
                      <a:pt x="6339" y="9538"/>
                    </a:lnTo>
                    <a:lnTo>
                      <a:pt x="6339" y="9553"/>
                    </a:lnTo>
                    <a:cubicBezTo>
                      <a:pt x="6293" y="9675"/>
                      <a:pt x="6247" y="9782"/>
                      <a:pt x="6217" y="9904"/>
                    </a:cubicBezTo>
                    <a:cubicBezTo>
                      <a:pt x="6171" y="10026"/>
                      <a:pt x="6125" y="10148"/>
                      <a:pt x="6095" y="10269"/>
                    </a:cubicBezTo>
                    <a:cubicBezTo>
                      <a:pt x="6080" y="10254"/>
                      <a:pt x="6080" y="10254"/>
                      <a:pt x="6080" y="10239"/>
                    </a:cubicBezTo>
                    <a:cubicBezTo>
                      <a:pt x="6080" y="10208"/>
                      <a:pt x="6064" y="10178"/>
                      <a:pt x="6064" y="10148"/>
                    </a:cubicBezTo>
                    <a:lnTo>
                      <a:pt x="6064" y="10132"/>
                    </a:lnTo>
                    <a:cubicBezTo>
                      <a:pt x="6064" y="10041"/>
                      <a:pt x="6064" y="9949"/>
                      <a:pt x="6064" y="9858"/>
                    </a:cubicBezTo>
                    <a:lnTo>
                      <a:pt x="6064" y="9797"/>
                    </a:lnTo>
                    <a:cubicBezTo>
                      <a:pt x="6064" y="9706"/>
                      <a:pt x="6064" y="9614"/>
                      <a:pt x="6064" y="9523"/>
                    </a:cubicBezTo>
                    <a:lnTo>
                      <a:pt x="6064" y="9416"/>
                    </a:lnTo>
                    <a:cubicBezTo>
                      <a:pt x="6064" y="9218"/>
                      <a:pt x="6064" y="9005"/>
                      <a:pt x="6064" y="8792"/>
                    </a:cubicBezTo>
                    <a:lnTo>
                      <a:pt x="6049" y="8593"/>
                    </a:lnTo>
                    <a:cubicBezTo>
                      <a:pt x="6049" y="8456"/>
                      <a:pt x="6049" y="8319"/>
                      <a:pt x="6049" y="8182"/>
                    </a:cubicBezTo>
                    <a:lnTo>
                      <a:pt x="6049" y="8152"/>
                    </a:lnTo>
                    <a:lnTo>
                      <a:pt x="6049" y="8106"/>
                    </a:lnTo>
                    <a:lnTo>
                      <a:pt x="6049" y="8060"/>
                    </a:lnTo>
                    <a:cubicBezTo>
                      <a:pt x="6049" y="8045"/>
                      <a:pt x="6049" y="8015"/>
                      <a:pt x="6049" y="7999"/>
                    </a:cubicBezTo>
                    <a:lnTo>
                      <a:pt x="6049" y="7877"/>
                    </a:lnTo>
                    <a:cubicBezTo>
                      <a:pt x="6049" y="7847"/>
                      <a:pt x="6049" y="7832"/>
                      <a:pt x="6034" y="7801"/>
                    </a:cubicBezTo>
                    <a:lnTo>
                      <a:pt x="6034" y="7771"/>
                    </a:lnTo>
                    <a:cubicBezTo>
                      <a:pt x="6034" y="7725"/>
                      <a:pt x="6019" y="7679"/>
                      <a:pt x="6019" y="7634"/>
                    </a:cubicBezTo>
                    <a:lnTo>
                      <a:pt x="6003" y="7588"/>
                    </a:lnTo>
                    <a:lnTo>
                      <a:pt x="6003" y="7557"/>
                    </a:lnTo>
                    <a:lnTo>
                      <a:pt x="5988" y="7527"/>
                    </a:lnTo>
                    <a:lnTo>
                      <a:pt x="5988" y="7512"/>
                    </a:lnTo>
                    <a:cubicBezTo>
                      <a:pt x="5988" y="7496"/>
                      <a:pt x="5988" y="7496"/>
                      <a:pt x="5988" y="7481"/>
                    </a:cubicBezTo>
                    <a:cubicBezTo>
                      <a:pt x="5988" y="7466"/>
                      <a:pt x="5988" y="7436"/>
                      <a:pt x="5973" y="7405"/>
                    </a:cubicBezTo>
                    <a:lnTo>
                      <a:pt x="5973" y="7375"/>
                    </a:lnTo>
                    <a:cubicBezTo>
                      <a:pt x="5958" y="7237"/>
                      <a:pt x="5942" y="7100"/>
                      <a:pt x="5942" y="6963"/>
                    </a:cubicBezTo>
                    <a:cubicBezTo>
                      <a:pt x="5927" y="6872"/>
                      <a:pt x="5927" y="6780"/>
                      <a:pt x="5927" y="6689"/>
                    </a:cubicBezTo>
                    <a:cubicBezTo>
                      <a:pt x="5927" y="6628"/>
                      <a:pt x="5881" y="6582"/>
                      <a:pt x="5836" y="6582"/>
                    </a:cubicBezTo>
                    <a:cubicBezTo>
                      <a:pt x="5775" y="6582"/>
                      <a:pt x="5729" y="6628"/>
                      <a:pt x="5729" y="6689"/>
                    </a:cubicBezTo>
                    <a:lnTo>
                      <a:pt x="5729" y="6704"/>
                    </a:lnTo>
                    <a:cubicBezTo>
                      <a:pt x="5729" y="6735"/>
                      <a:pt x="5729" y="6780"/>
                      <a:pt x="5729" y="6811"/>
                    </a:cubicBezTo>
                    <a:cubicBezTo>
                      <a:pt x="5744" y="6841"/>
                      <a:pt x="5744" y="6887"/>
                      <a:pt x="5744" y="6918"/>
                    </a:cubicBezTo>
                    <a:cubicBezTo>
                      <a:pt x="5744" y="6978"/>
                      <a:pt x="5760" y="7055"/>
                      <a:pt x="5760" y="7116"/>
                    </a:cubicBezTo>
                    <a:cubicBezTo>
                      <a:pt x="5775" y="7192"/>
                      <a:pt x="5775" y="7268"/>
                      <a:pt x="5790" y="7329"/>
                    </a:cubicBezTo>
                    <a:cubicBezTo>
                      <a:pt x="5790" y="7359"/>
                      <a:pt x="5790" y="7375"/>
                      <a:pt x="5790" y="7390"/>
                    </a:cubicBezTo>
                    <a:lnTo>
                      <a:pt x="5805" y="7420"/>
                    </a:lnTo>
                    <a:lnTo>
                      <a:pt x="5805" y="7451"/>
                    </a:lnTo>
                    <a:cubicBezTo>
                      <a:pt x="5805" y="7466"/>
                      <a:pt x="5805" y="7496"/>
                      <a:pt x="5821" y="7512"/>
                    </a:cubicBezTo>
                    <a:cubicBezTo>
                      <a:pt x="5821" y="7527"/>
                      <a:pt x="5821" y="7527"/>
                      <a:pt x="5821" y="7542"/>
                    </a:cubicBezTo>
                    <a:cubicBezTo>
                      <a:pt x="5836" y="7588"/>
                      <a:pt x="5836" y="7649"/>
                      <a:pt x="5851" y="7695"/>
                    </a:cubicBezTo>
                    <a:lnTo>
                      <a:pt x="5851" y="7710"/>
                    </a:lnTo>
                    <a:cubicBezTo>
                      <a:pt x="5866" y="7740"/>
                      <a:pt x="5866" y="7756"/>
                      <a:pt x="5866" y="7786"/>
                    </a:cubicBezTo>
                    <a:lnTo>
                      <a:pt x="5866" y="7816"/>
                    </a:lnTo>
                    <a:cubicBezTo>
                      <a:pt x="5881" y="7832"/>
                      <a:pt x="5881" y="7862"/>
                      <a:pt x="5881" y="7877"/>
                    </a:cubicBezTo>
                    <a:cubicBezTo>
                      <a:pt x="5881" y="7908"/>
                      <a:pt x="5881" y="7923"/>
                      <a:pt x="5897" y="7954"/>
                    </a:cubicBezTo>
                    <a:cubicBezTo>
                      <a:pt x="5897" y="7969"/>
                      <a:pt x="5897" y="7984"/>
                      <a:pt x="5897" y="7999"/>
                    </a:cubicBezTo>
                    <a:lnTo>
                      <a:pt x="5897" y="8075"/>
                    </a:lnTo>
                    <a:cubicBezTo>
                      <a:pt x="5897" y="8106"/>
                      <a:pt x="5897" y="8152"/>
                      <a:pt x="5897" y="8182"/>
                    </a:cubicBezTo>
                    <a:cubicBezTo>
                      <a:pt x="5897" y="8502"/>
                      <a:pt x="5897" y="8761"/>
                      <a:pt x="5897" y="9005"/>
                    </a:cubicBezTo>
                    <a:lnTo>
                      <a:pt x="5897" y="9355"/>
                    </a:lnTo>
                    <a:lnTo>
                      <a:pt x="5897" y="9584"/>
                    </a:lnTo>
                    <a:cubicBezTo>
                      <a:pt x="5881" y="9538"/>
                      <a:pt x="5866" y="9492"/>
                      <a:pt x="5836" y="9431"/>
                    </a:cubicBezTo>
                    <a:cubicBezTo>
                      <a:pt x="5775" y="9279"/>
                      <a:pt x="5714" y="9157"/>
                      <a:pt x="5653" y="9035"/>
                    </a:cubicBezTo>
                    <a:cubicBezTo>
                      <a:pt x="5622" y="8974"/>
                      <a:pt x="5592" y="8913"/>
                      <a:pt x="5562" y="8868"/>
                    </a:cubicBezTo>
                    <a:lnTo>
                      <a:pt x="5531" y="8807"/>
                    </a:lnTo>
                    <a:lnTo>
                      <a:pt x="5501" y="8761"/>
                    </a:lnTo>
                    <a:cubicBezTo>
                      <a:pt x="5470" y="8700"/>
                      <a:pt x="5424" y="8639"/>
                      <a:pt x="5394" y="8578"/>
                    </a:cubicBezTo>
                    <a:cubicBezTo>
                      <a:pt x="5379" y="8548"/>
                      <a:pt x="5379" y="8533"/>
                      <a:pt x="5363" y="8502"/>
                    </a:cubicBezTo>
                    <a:cubicBezTo>
                      <a:pt x="5318" y="8411"/>
                      <a:pt x="5272" y="8304"/>
                      <a:pt x="5226" y="8213"/>
                    </a:cubicBezTo>
                    <a:lnTo>
                      <a:pt x="5196" y="8136"/>
                    </a:lnTo>
                    <a:cubicBezTo>
                      <a:pt x="5165" y="8075"/>
                      <a:pt x="5150" y="8030"/>
                      <a:pt x="5120" y="7969"/>
                    </a:cubicBezTo>
                    <a:cubicBezTo>
                      <a:pt x="5104" y="7923"/>
                      <a:pt x="5089" y="7893"/>
                      <a:pt x="5089" y="7862"/>
                    </a:cubicBezTo>
                    <a:cubicBezTo>
                      <a:pt x="5074" y="7832"/>
                      <a:pt x="5059" y="7816"/>
                      <a:pt x="5059" y="7786"/>
                    </a:cubicBezTo>
                    <a:cubicBezTo>
                      <a:pt x="5028" y="7695"/>
                      <a:pt x="4998" y="7603"/>
                      <a:pt x="4967" y="7512"/>
                    </a:cubicBezTo>
                    <a:cubicBezTo>
                      <a:pt x="4952" y="7481"/>
                      <a:pt x="4952" y="7451"/>
                      <a:pt x="4937" y="7405"/>
                    </a:cubicBezTo>
                    <a:lnTo>
                      <a:pt x="4937" y="7390"/>
                    </a:lnTo>
                    <a:lnTo>
                      <a:pt x="4906" y="7314"/>
                    </a:lnTo>
                    <a:cubicBezTo>
                      <a:pt x="4906" y="7298"/>
                      <a:pt x="4891" y="7268"/>
                      <a:pt x="4891" y="7253"/>
                    </a:cubicBezTo>
                    <a:cubicBezTo>
                      <a:pt x="4891" y="7237"/>
                      <a:pt x="4891" y="7222"/>
                      <a:pt x="4876" y="7222"/>
                    </a:cubicBezTo>
                    <a:cubicBezTo>
                      <a:pt x="4876" y="7207"/>
                      <a:pt x="4861" y="7207"/>
                      <a:pt x="4845" y="7207"/>
                    </a:cubicBezTo>
                    <a:cubicBezTo>
                      <a:pt x="4830" y="7207"/>
                      <a:pt x="4815" y="7207"/>
                      <a:pt x="4815" y="7222"/>
                    </a:cubicBezTo>
                    <a:cubicBezTo>
                      <a:pt x="4800" y="7237"/>
                      <a:pt x="4800" y="7237"/>
                      <a:pt x="4815" y="7253"/>
                    </a:cubicBezTo>
                    <a:lnTo>
                      <a:pt x="4815" y="7268"/>
                    </a:lnTo>
                    <a:cubicBezTo>
                      <a:pt x="4815" y="7283"/>
                      <a:pt x="4815" y="7283"/>
                      <a:pt x="4815" y="7298"/>
                    </a:cubicBezTo>
                    <a:cubicBezTo>
                      <a:pt x="4830" y="7314"/>
                      <a:pt x="4830" y="7329"/>
                      <a:pt x="4830" y="7344"/>
                    </a:cubicBezTo>
                    <a:lnTo>
                      <a:pt x="4845" y="7390"/>
                    </a:lnTo>
                    <a:lnTo>
                      <a:pt x="4861" y="7436"/>
                    </a:lnTo>
                    <a:cubicBezTo>
                      <a:pt x="4876" y="7496"/>
                      <a:pt x="4891" y="7557"/>
                      <a:pt x="4906" y="7618"/>
                    </a:cubicBezTo>
                    <a:cubicBezTo>
                      <a:pt x="4922" y="7664"/>
                      <a:pt x="4937" y="7725"/>
                      <a:pt x="4952" y="7771"/>
                    </a:cubicBezTo>
                    <a:lnTo>
                      <a:pt x="4952" y="7801"/>
                    </a:lnTo>
                    <a:cubicBezTo>
                      <a:pt x="4967" y="7847"/>
                      <a:pt x="4983" y="7893"/>
                      <a:pt x="4998" y="7938"/>
                    </a:cubicBezTo>
                    <a:lnTo>
                      <a:pt x="5028" y="7999"/>
                    </a:lnTo>
                    <a:lnTo>
                      <a:pt x="5044" y="8045"/>
                    </a:lnTo>
                    <a:cubicBezTo>
                      <a:pt x="5074" y="8121"/>
                      <a:pt x="5104" y="8213"/>
                      <a:pt x="5135" y="8289"/>
                    </a:cubicBezTo>
                    <a:lnTo>
                      <a:pt x="5150" y="8334"/>
                    </a:lnTo>
                    <a:lnTo>
                      <a:pt x="5165" y="8395"/>
                    </a:lnTo>
                    <a:cubicBezTo>
                      <a:pt x="5211" y="8502"/>
                      <a:pt x="5272" y="8624"/>
                      <a:pt x="5318" y="8731"/>
                    </a:cubicBezTo>
                    <a:cubicBezTo>
                      <a:pt x="5348" y="8776"/>
                      <a:pt x="5379" y="8837"/>
                      <a:pt x="5409" y="8898"/>
                    </a:cubicBezTo>
                    <a:cubicBezTo>
                      <a:pt x="5455" y="8959"/>
                      <a:pt x="5485" y="9035"/>
                      <a:pt x="5531" y="9112"/>
                    </a:cubicBezTo>
                    <a:cubicBezTo>
                      <a:pt x="5577" y="9203"/>
                      <a:pt x="5607" y="9294"/>
                      <a:pt x="5653" y="9386"/>
                    </a:cubicBezTo>
                    <a:cubicBezTo>
                      <a:pt x="5699" y="9492"/>
                      <a:pt x="5729" y="9599"/>
                      <a:pt x="5760" y="9690"/>
                    </a:cubicBezTo>
                    <a:lnTo>
                      <a:pt x="5775" y="9706"/>
                    </a:lnTo>
                    <a:lnTo>
                      <a:pt x="5775" y="9736"/>
                    </a:lnTo>
                    <a:lnTo>
                      <a:pt x="5790" y="9767"/>
                    </a:lnTo>
                    <a:cubicBezTo>
                      <a:pt x="5805" y="9812"/>
                      <a:pt x="5821" y="9843"/>
                      <a:pt x="5821" y="9873"/>
                    </a:cubicBezTo>
                    <a:cubicBezTo>
                      <a:pt x="5836" y="9934"/>
                      <a:pt x="5851" y="9980"/>
                      <a:pt x="5866" y="10026"/>
                    </a:cubicBezTo>
                    <a:cubicBezTo>
                      <a:pt x="5881" y="10087"/>
                      <a:pt x="5881" y="10148"/>
                      <a:pt x="5897" y="10224"/>
                    </a:cubicBezTo>
                    <a:cubicBezTo>
                      <a:pt x="5897" y="10346"/>
                      <a:pt x="5897" y="10483"/>
                      <a:pt x="5897" y="10620"/>
                    </a:cubicBezTo>
                    <a:lnTo>
                      <a:pt x="5897" y="10681"/>
                    </a:lnTo>
                    <a:cubicBezTo>
                      <a:pt x="5897" y="10925"/>
                      <a:pt x="5897" y="11184"/>
                      <a:pt x="5866" y="11443"/>
                    </a:cubicBezTo>
                    <a:lnTo>
                      <a:pt x="5866" y="11473"/>
                    </a:lnTo>
                    <a:cubicBezTo>
                      <a:pt x="5866" y="11564"/>
                      <a:pt x="5851" y="11656"/>
                      <a:pt x="5851" y="11747"/>
                    </a:cubicBezTo>
                    <a:lnTo>
                      <a:pt x="5851" y="11793"/>
                    </a:lnTo>
                    <a:cubicBezTo>
                      <a:pt x="5836" y="11823"/>
                      <a:pt x="5836" y="11854"/>
                      <a:pt x="5836" y="11900"/>
                    </a:cubicBezTo>
                    <a:lnTo>
                      <a:pt x="5821" y="11915"/>
                    </a:lnTo>
                    <a:cubicBezTo>
                      <a:pt x="5790" y="12006"/>
                      <a:pt x="5744" y="12083"/>
                      <a:pt x="5699" y="12174"/>
                    </a:cubicBezTo>
                    <a:lnTo>
                      <a:pt x="5683" y="12204"/>
                    </a:lnTo>
                    <a:lnTo>
                      <a:pt x="5668" y="12235"/>
                    </a:lnTo>
                    <a:lnTo>
                      <a:pt x="5653" y="12265"/>
                    </a:lnTo>
                    <a:lnTo>
                      <a:pt x="5638" y="12296"/>
                    </a:lnTo>
                    <a:lnTo>
                      <a:pt x="5622" y="12311"/>
                    </a:lnTo>
                    <a:lnTo>
                      <a:pt x="5607" y="12357"/>
                    </a:lnTo>
                    <a:cubicBezTo>
                      <a:pt x="5531" y="12494"/>
                      <a:pt x="5470" y="12631"/>
                      <a:pt x="5409" y="12753"/>
                    </a:cubicBezTo>
                    <a:lnTo>
                      <a:pt x="5363" y="12860"/>
                    </a:lnTo>
                    <a:cubicBezTo>
                      <a:pt x="5348" y="12875"/>
                      <a:pt x="5333" y="12905"/>
                      <a:pt x="5318" y="12936"/>
                    </a:cubicBezTo>
                    <a:cubicBezTo>
                      <a:pt x="5257" y="13058"/>
                      <a:pt x="5211" y="13164"/>
                      <a:pt x="5150" y="13256"/>
                    </a:cubicBezTo>
                    <a:cubicBezTo>
                      <a:pt x="5104" y="13347"/>
                      <a:pt x="5059" y="13438"/>
                      <a:pt x="5013" y="13515"/>
                    </a:cubicBezTo>
                    <a:lnTo>
                      <a:pt x="4967" y="13591"/>
                    </a:lnTo>
                    <a:cubicBezTo>
                      <a:pt x="4724" y="14017"/>
                      <a:pt x="4510" y="14414"/>
                      <a:pt x="4327" y="14794"/>
                    </a:cubicBezTo>
                    <a:lnTo>
                      <a:pt x="4236" y="14993"/>
                    </a:lnTo>
                    <a:cubicBezTo>
                      <a:pt x="4068" y="15343"/>
                      <a:pt x="3886" y="15693"/>
                      <a:pt x="3733" y="16059"/>
                    </a:cubicBezTo>
                    <a:cubicBezTo>
                      <a:pt x="3688" y="16166"/>
                      <a:pt x="3657" y="16272"/>
                      <a:pt x="3611" y="16379"/>
                    </a:cubicBezTo>
                    <a:cubicBezTo>
                      <a:pt x="3611" y="16379"/>
                      <a:pt x="3611" y="16379"/>
                      <a:pt x="3611" y="16364"/>
                    </a:cubicBezTo>
                    <a:lnTo>
                      <a:pt x="3611" y="16349"/>
                    </a:lnTo>
                    <a:lnTo>
                      <a:pt x="3611" y="16318"/>
                    </a:lnTo>
                    <a:cubicBezTo>
                      <a:pt x="3627" y="16257"/>
                      <a:pt x="3627" y="16181"/>
                      <a:pt x="3642" y="16120"/>
                    </a:cubicBezTo>
                    <a:lnTo>
                      <a:pt x="3642" y="16090"/>
                    </a:lnTo>
                    <a:cubicBezTo>
                      <a:pt x="3657" y="16029"/>
                      <a:pt x="3657" y="15968"/>
                      <a:pt x="3672" y="15891"/>
                    </a:cubicBezTo>
                    <a:lnTo>
                      <a:pt x="3672" y="15861"/>
                    </a:lnTo>
                    <a:cubicBezTo>
                      <a:pt x="3672" y="15770"/>
                      <a:pt x="3688" y="15693"/>
                      <a:pt x="3688" y="15602"/>
                    </a:cubicBezTo>
                    <a:cubicBezTo>
                      <a:pt x="3688" y="15572"/>
                      <a:pt x="3688" y="15526"/>
                      <a:pt x="3688" y="15480"/>
                    </a:cubicBezTo>
                    <a:lnTo>
                      <a:pt x="3688" y="15419"/>
                    </a:lnTo>
                    <a:lnTo>
                      <a:pt x="3688" y="15389"/>
                    </a:lnTo>
                    <a:lnTo>
                      <a:pt x="3688" y="15373"/>
                    </a:lnTo>
                    <a:lnTo>
                      <a:pt x="3688" y="15343"/>
                    </a:lnTo>
                    <a:cubicBezTo>
                      <a:pt x="3688" y="15313"/>
                      <a:pt x="3688" y="15267"/>
                      <a:pt x="3688" y="15236"/>
                    </a:cubicBezTo>
                    <a:lnTo>
                      <a:pt x="3688" y="15175"/>
                    </a:lnTo>
                    <a:cubicBezTo>
                      <a:pt x="3688" y="15145"/>
                      <a:pt x="3688" y="15114"/>
                      <a:pt x="3672" y="15084"/>
                    </a:cubicBezTo>
                    <a:lnTo>
                      <a:pt x="3672" y="15054"/>
                    </a:lnTo>
                    <a:cubicBezTo>
                      <a:pt x="3672" y="15008"/>
                      <a:pt x="3672" y="14977"/>
                      <a:pt x="3657" y="14932"/>
                    </a:cubicBezTo>
                    <a:lnTo>
                      <a:pt x="3657" y="14886"/>
                    </a:lnTo>
                    <a:cubicBezTo>
                      <a:pt x="3657" y="14855"/>
                      <a:pt x="3642" y="14825"/>
                      <a:pt x="3642" y="14779"/>
                    </a:cubicBezTo>
                    <a:cubicBezTo>
                      <a:pt x="3611" y="14673"/>
                      <a:pt x="3596" y="14566"/>
                      <a:pt x="3566" y="14459"/>
                    </a:cubicBezTo>
                    <a:cubicBezTo>
                      <a:pt x="3535" y="14353"/>
                      <a:pt x="3505" y="14246"/>
                      <a:pt x="3459" y="14109"/>
                    </a:cubicBezTo>
                    <a:cubicBezTo>
                      <a:pt x="3444" y="14063"/>
                      <a:pt x="3428" y="14017"/>
                      <a:pt x="3413" y="13957"/>
                    </a:cubicBezTo>
                    <a:lnTo>
                      <a:pt x="3383" y="13865"/>
                    </a:lnTo>
                    <a:cubicBezTo>
                      <a:pt x="3368" y="13819"/>
                      <a:pt x="3352" y="13789"/>
                      <a:pt x="3352" y="13743"/>
                    </a:cubicBezTo>
                    <a:lnTo>
                      <a:pt x="3352" y="13713"/>
                    </a:lnTo>
                    <a:cubicBezTo>
                      <a:pt x="3368" y="13667"/>
                      <a:pt x="3383" y="13621"/>
                      <a:pt x="3383" y="13591"/>
                    </a:cubicBezTo>
                    <a:lnTo>
                      <a:pt x="3398" y="13545"/>
                    </a:lnTo>
                    <a:cubicBezTo>
                      <a:pt x="3413" y="13499"/>
                      <a:pt x="3428" y="13469"/>
                      <a:pt x="3428" y="13423"/>
                    </a:cubicBezTo>
                    <a:lnTo>
                      <a:pt x="3444" y="13378"/>
                    </a:lnTo>
                    <a:cubicBezTo>
                      <a:pt x="3459" y="13332"/>
                      <a:pt x="3474" y="13301"/>
                      <a:pt x="3489" y="13256"/>
                    </a:cubicBezTo>
                    <a:lnTo>
                      <a:pt x="3489" y="13240"/>
                    </a:lnTo>
                    <a:cubicBezTo>
                      <a:pt x="3505" y="13225"/>
                      <a:pt x="3505" y="13210"/>
                      <a:pt x="3505" y="13210"/>
                    </a:cubicBezTo>
                    <a:lnTo>
                      <a:pt x="3520" y="13195"/>
                    </a:lnTo>
                    <a:lnTo>
                      <a:pt x="3505" y="13195"/>
                    </a:lnTo>
                    <a:lnTo>
                      <a:pt x="3520" y="13179"/>
                    </a:lnTo>
                    <a:lnTo>
                      <a:pt x="3520" y="13149"/>
                    </a:lnTo>
                    <a:lnTo>
                      <a:pt x="3535" y="13134"/>
                    </a:lnTo>
                    <a:lnTo>
                      <a:pt x="3535" y="13119"/>
                    </a:lnTo>
                    <a:lnTo>
                      <a:pt x="3550" y="13103"/>
                    </a:lnTo>
                    <a:lnTo>
                      <a:pt x="3550" y="13088"/>
                    </a:lnTo>
                    <a:cubicBezTo>
                      <a:pt x="3566" y="13042"/>
                      <a:pt x="3596" y="12981"/>
                      <a:pt x="3611" y="12936"/>
                    </a:cubicBezTo>
                    <a:cubicBezTo>
                      <a:pt x="3627" y="12890"/>
                      <a:pt x="3642" y="12860"/>
                      <a:pt x="3657" y="12829"/>
                    </a:cubicBezTo>
                    <a:lnTo>
                      <a:pt x="3657" y="12799"/>
                    </a:lnTo>
                    <a:cubicBezTo>
                      <a:pt x="3672" y="12768"/>
                      <a:pt x="3688" y="12722"/>
                      <a:pt x="3703" y="12677"/>
                    </a:cubicBezTo>
                    <a:lnTo>
                      <a:pt x="3733" y="12631"/>
                    </a:lnTo>
                    <a:lnTo>
                      <a:pt x="3779" y="12540"/>
                    </a:lnTo>
                    <a:lnTo>
                      <a:pt x="3779" y="12524"/>
                    </a:lnTo>
                    <a:lnTo>
                      <a:pt x="3794" y="12509"/>
                    </a:lnTo>
                    <a:lnTo>
                      <a:pt x="3794" y="12494"/>
                    </a:lnTo>
                    <a:lnTo>
                      <a:pt x="3809" y="12479"/>
                    </a:lnTo>
                    <a:lnTo>
                      <a:pt x="3809" y="12463"/>
                    </a:lnTo>
                    <a:lnTo>
                      <a:pt x="3809" y="12448"/>
                    </a:lnTo>
                    <a:lnTo>
                      <a:pt x="3825" y="12448"/>
                    </a:lnTo>
                    <a:lnTo>
                      <a:pt x="3825" y="12433"/>
                    </a:lnTo>
                    <a:cubicBezTo>
                      <a:pt x="3825" y="12433"/>
                      <a:pt x="3825" y="12418"/>
                      <a:pt x="3825" y="12418"/>
                    </a:cubicBezTo>
                    <a:lnTo>
                      <a:pt x="3840" y="12418"/>
                    </a:lnTo>
                    <a:lnTo>
                      <a:pt x="3840" y="12402"/>
                    </a:lnTo>
                    <a:lnTo>
                      <a:pt x="3840" y="12387"/>
                    </a:lnTo>
                    <a:lnTo>
                      <a:pt x="3855" y="12387"/>
                    </a:lnTo>
                    <a:lnTo>
                      <a:pt x="3855" y="12372"/>
                    </a:lnTo>
                    <a:lnTo>
                      <a:pt x="3870" y="12357"/>
                    </a:lnTo>
                    <a:lnTo>
                      <a:pt x="3870" y="12342"/>
                    </a:lnTo>
                    <a:lnTo>
                      <a:pt x="3886" y="12326"/>
                    </a:lnTo>
                    <a:cubicBezTo>
                      <a:pt x="3886" y="12311"/>
                      <a:pt x="3901" y="12296"/>
                      <a:pt x="3901" y="12281"/>
                    </a:cubicBezTo>
                    <a:lnTo>
                      <a:pt x="3931" y="12250"/>
                    </a:lnTo>
                    <a:lnTo>
                      <a:pt x="3947" y="12220"/>
                    </a:lnTo>
                    <a:cubicBezTo>
                      <a:pt x="3947" y="12204"/>
                      <a:pt x="3962" y="12174"/>
                      <a:pt x="3977" y="12159"/>
                    </a:cubicBezTo>
                    <a:lnTo>
                      <a:pt x="4007" y="12098"/>
                    </a:lnTo>
                    <a:cubicBezTo>
                      <a:pt x="4038" y="12067"/>
                      <a:pt x="4053" y="12022"/>
                      <a:pt x="4084" y="11991"/>
                    </a:cubicBezTo>
                    <a:lnTo>
                      <a:pt x="4084" y="11976"/>
                    </a:lnTo>
                    <a:lnTo>
                      <a:pt x="4099" y="11976"/>
                    </a:lnTo>
                    <a:cubicBezTo>
                      <a:pt x="4114" y="11945"/>
                      <a:pt x="4129" y="11930"/>
                      <a:pt x="4145" y="11900"/>
                    </a:cubicBezTo>
                    <a:lnTo>
                      <a:pt x="4175" y="11854"/>
                    </a:lnTo>
                    <a:lnTo>
                      <a:pt x="4206" y="11808"/>
                    </a:lnTo>
                    <a:lnTo>
                      <a:pt x="4206" y="11793"/>
                    </a:lnTo>
                    <a:cubicBezTo>
                      <a:pt x="4236" y="11763"/>
                      <a:pt x="4251" y="11732"/>
                      <a:pt x="4282" y="11702"/>
                    </a:cubicBezTo>
                    <a:cubicBezTo>
                      <a:pt x="4297" y="11671"/>
                      <a:pt x="4327" y="11641"/>
                      <a:pt x="4358" y="11610"/>
                    </a:cubicBezTo>
                    <a:lnTo>
                      <a:pt x="4419" y="11519"/>
                    </a:lnTo>
                    <a:cubicBezTo>
                      <a:pt x="4465" y="11443"/>
                      <a:pt x="4525" y="11366"/>
                      <a:pt x="4586" y="11275"/>
                    </a:cubicBezTo>
                    <a:cubicBezTo>
                      <a:pt x="4663" y="11184"/>
                      <a:pt x="4739" y="11077"/>
                      <a:pt x="4800" y="10955"/>
                    </a:cubicBezTo>
                    <a:cubicBezTo>
                      <a:pt x="4815" y="10925"/>
                      <a:pt x="4815" y="10879"/>
                      <a:pt x="4784" y="10864"/>
                    </a:cubicBezTo>
                    <a:lnTo>
                      <a:pt x="4754" y="10864"/>
                    </a:lnTo>
                    <a:cubicBezTo>
                      <a:pt x="4724" y="10864"/>
                      <a:pt x="4708" y="10864"/>
                      <a:pt x="4693" y="10894"/>
                    </a:cubicBezTo>
                    <a:lnTo>
                      <a:pt x="4602" y="11016"/>
                    </a:lnTo>
                    <a:lnTo>
                      <a:pt x="4586" y="11046"/>
                    </a:lnTo>
                    <a:lnTo>
                      <a:pt x="4586" y="11062"/>
                    </a:lnTo>
                    <a:lnTo>
                      <a:pt x="4571" y="11077"/>
                    </a:lnTo>
                    <a:cubicBezTo>
                      <a:pt x="4525" y="11138"/>
                      <a:pt x="4480" y="11214"/>
                      <a:pt x="4419" y="11275"/>
                    </a:cubicBezTo>
                    <a:lnTo>
                      <a:pt x="4404" y="11321"/>
                    </a:lnTo>
                    <a:cubicBezTo>
                      <a:pt x="4327" y="11397"/>
                      <a:pt x="4266" y="11488"/>
                      <a:pt x="4206" y="11580"/>
                    </a:cubicBezTo>
                    <a:lnTo>
                      <a:pt x="4175" y="11625"/>
                    </a:lnTo>
                    <a:cubicBezTo>
                      <a:pt x="4145" y="11656"/>
                      <a:pt x="4114" y="11702"/>
                      <a:pt x="4099" y="11732"/>
                    </a:cubicBezTo>
                    <a:lnTo>
                      <a:pt x="4023" y="11839"/>
                    </a:lnTo>
                    <a:lnTo>
                      <a:pt x="3977" y="11900"/>
                    </a:lnTo>
                    <a:cubicBezTo>
                      <a:pt x="3962" y="11930"/>
                      <a:pt x="3947" y="11961"/>
                      <a:pt x="3931" y="11976"/>
                    </a:cubicBezTo>
                    <a:lnTo>
                      <a:pt x="3916" y="12022"/>
                    </a:lnTo>
                    <a:lnTo>
                      <a:pt x="3901" y="12037"/>
                    </a:lnTo>
                    <a:cubicBezTo>
                      <a:pt x="3886" y="12067"/>
                      <a:pt x="3870" y="12083"/>
                      <a:pt x="3855" y="12098"/>
                    </a:cubicBezTo>
                    <a:cubicBezTo>
                      <a:pt x="3840" y="12159"/>
                      <a:pt x="3809" y="12204"/>
                      <a:pt x="3779" y="12250"/>
                    </a:cubicBezTo>
                    <a:cubicBezTo>
                      <a:pt x="3764" y="12281"/>
                      <a:pt x="3748" y="12296"/>
                      <a:pt x="3748" y="12326"/>
                    </a:cubicBezTo>
                    <a:lnTo>
                      <a:pt x="3718" y="12372"/>
                    </a:lnTo>
                    <a:cubicBezTo>
                      <a:pt x="3703" y="12418"/>
                      <a:pt x="3688" y="12463"/>
                      <a:pt x="3657" y="12494"/>
                    </a:cubicBezTo>
                    <a:lnTo>
                      <a:pt x="3627" y="12585"/>
                    </a:lnTo>
                    <a:lnTo>
                      <a:pt x="3611" y="12616"/>
                    </a:lnTo>
                    <a:lnTo>
                      <a:pt x="3611" y="12631"/>
                    </a:lnTo>
                    <a:cubicBezTo>
                      <a:pt x="3596" y="12646"/>
                      <a:pt x="3596" y="12661"/>
                      <a:pt x="3596" y="12677"/>
                    </a:cubicBezTo>
                    <a:lnTo>
                      <a:pt x="3566" y="12753"/>
                    </a:lnTo>
                    <a:lnTo>
                      <a:pt x="3550" y="12783"/>
                    </a:lnTo>
                    <a:lnTo>
                      <a:pt x="3535" y="12814"/>
                    </a:lnTo>
                    <a:cubicBezTo>
                      <a:pt x="3535" y="12829"/>
                      <a:pt x="3535" y="12844"/>
                      <a:pt x="3520" y="12860"/>
                    </a:cubicBezTo>
                    <a:cubicBezTo>
                      <a:pt x="3520" y="12875"/>
                      <a:pt x="3520" y="12875"/>
                      <a:pt x="3520" y="12890"/>
                    </a:cubicBezTo>
                    <a:lnTo>
                      <a:pt x="3505" y="12905"/>
                    </a:lnTo>
                    <a:lnTo>
                      <a:pt x="3489" y="12966"/>
                    </a:lnTo>
                    <a:cubicBezTo>
                      <a:pt x="3474" y="12997"/>
                      <a:pt x="3474" y="13027"/>
                      <a:pt x="3459" y="13058"/>
                    </a:cubicBezTo>
                    <a:cubicBezTo>
                      <a:pt x="3459" y="13073"/>
                      <a:pt x="3444" y="13103"/>
                      <a:pt x="3444" y="13119"/>
                    </a:cubicBezTo>
                    <a:cubicBezTo>
                      <a:pt x="3428" y="13134"/>
                      <a:pt x="3428" y="13149"/>
                      <a:pt x="3428" y="13164"/>
                    </a:cubicBezTo>
                    <a:cubicBezTo>
                      <a:pt x="3398" y="13286"/>
                      <a:pt x="3352" y="13423"/>
                      <a:pt x="3337" y="13530"/>
                    </a:cubicBezTo>
                    <a:lnTo>
                      <a:pt x="3322" y="13576"/>
                    </a:lnTo>
                    <a:cubicBezTo>
                      <a:pt x="3307" y="13545"/>
                      <a:pt x="3307" y="13515"/>
                      <a:pt x="3291" y="13484"/>
                    </a:cubicBezTo>
                    <a:cubicBezTo>
                      <a:pt x="3261" y="13362"/>
                      <a:pt x="3230" y="13240"/>
                      <a:pt x="3215" y="13134"/>
                    </a:cubicBezTo>
                    <a:lnTo>
                      <a:pt x="3200" y="13073"/>
                    </a:lnTo>
                    <a:lnTo>
                      <a:pt x="3185" y="12997"/>
                    </a:lnTo>
                    <a:lnTo>
                      <a:pt x="3169" y="12905"/>
                    </a:lnTo>
                    <a:lnTo>
                      <a:pt x="3154" y="12844"/>
                    </a:lnTo>
                    <a:cubicBezTo>
                      <a:pt x="3139" y="12768"/>
                      <a:pt x="3124" y="12692"/>
                      <a:pt x="3109" y="12616"/>
                    </a:cubicBezTo>
                    <a:lnTo>
                      <a:pt x="3109" y="12585"/>
                    </a:lnTo>
                    <a:cubicBezTo>
                      <a:pt x="3078" y="12433"/>
                      <a:pt x="3048" y="12250"/>
                      <a:pt x="3017" y="12067"/>
                    </a:cubicBezTo>
                    <a:cubicBezTo>
                      <a:pt x="3002" y="11900"/>
                      <a:pt x="2987" y="11717"/>
                      <a:pt x="2971" y="11534"/>
                    </a:cubicBezTo>
                    <a:lnTo>
                      <a:pt x="2971" y="11519"/>
                    </a:lnTo>
                    <a:cubicBezTo>
                      <a:pt x="2956" y="11443"/>
                      <a:pt x="2956" y="11366"/>
                      <a:pt x="2956" y="11290"/>
                    </a:cubicBezTo>
                    <a:lnTo>
                      <a:pt x="2941" y="11245"/>
                    </a:lnTo>
                    <a:cubicBezTo>
                      <a:pt x="2941" y="11214"/>
                      <a:pt x="2941" y="11168"/>
                      <a:pt x="2941" y="11138"/>
                    </a:cubicBezTo>
                    <a:cubicBezTo>
                      <a:pt x="2926" y="11077"/>
                      <a:pt x="2926" y="11031"/>
                      <a:pt x="2910" y="10986"/>
                    </a:cubicBezTo>
                    <a:cubicBezTo>
                      <a:pt x="2910" y="10909"/>
                      <a:pt x="2895" y="10833"/>
                      <a:pt x="2880" y="10772"/>
                    </a:cubicBezTo>
                    <a:lnTo>
                      <a:pt x="2880" y="10742"/>
                    </a:lnTo>
                    <a:cubicBezTo>
                      <a:pt x="2850" y="10635"/>
                      <a:pt x="2834" y="10528"/>
                      <a:pt x="2819" y="10437"/>
                    </a:cubicBezTo>
                    <a:cubicBezTo>
                      <a:pt x="2819" y="10376"/>
                      <a:pt x="2773" y="10330"/>
                      <a:pt x="2712" y="10330"/>
                    </a:cubicBezTo>
                    <a:lnTo>
                      <a:pt x="2697" y="10330"/>
                    </a:lnTo>
                    <a:cubicBezTo>
                      <a:pt x="2667" y="10346"/>
                      <a:pt x="2636" y="10361"/>
                      <a:pt x="2621" y="10376"/>
                    </a:cubicBezTo>
                    <a:cubicBezTo>
                      <a:pt x="2606" y="10407"/>
                      <a:pt x="2591" y="10437"/>
                      <a:pt x="2606" y="10467"/>
                    </a:cubicBezTo>
                    <a:cubicBezTo>
                      <a:pt x="2606" y="10559"/>
                      <a:pt x="2621" y="10650"/>
                      <a:pt x="2621" y="10742"/>
                    </a:cubicBezTo>
                    <a:cubicBezTo>
                      <a:pt x="2636" y="10833"/>
                      <a:pt x="2651" y="10909"/>
                      <a:pt x="2667" y="10986"/>
                    </a:cubicBezTo>
                    <a:lnTo>
                      <a:pt x="2697" y="11168"/>
                    </a:lnTo>
                    <a:cubicBezTo>
                      <a:pt x="2712" y="11275"/>
                      <a:pt x="2728" y="11397"/>
                      <a:pt x="2743" y="11504"/>
                    </a:cubicBezTo>
                    <a:cubicBezTo>
                      <a:pt x="2773" y="11671"/>
                      <a:pt x="2804" y="11854"/>
                      <a:pt x="2819" y="12022"/>
                    </a:cubicBezTo>
                    <a:cubicBezTo>
                      <a:pt x="2850" y="12204"/>
                      <a:pt x="2895" y="12402"/>
                      <a:pt x="2926" y="12585"/>
                    </a:cubicBezTo>
                    <a:cubicBezTo>
                      <a:pt x="2956" y="12783"/>
                      <a:pt x="3002" y="12951"/>
                      <a:pt x="3032" y="13119"/>
                    </a:cubicBezTo>
                    <a:cubicBezTo>
                      <a:pt x="3032" y="13134"/>
                      <a:pt x="3032" y="13149"/>
                      <a:pt x="3032" y="13164"/>
                    </a:cubicBezTo>
                    <a:cubicBezTo>
                      <a:pt x="3048" y="13240"/>
                      <a:pt x="3078" y="13332"/>
                      <a:pt x="3109" y="13438"/>
                    </a:cubicBezTo>
                    <a:lnTo>
                      <a:pt x="3109" y="13484"/>
                    </a:lnTo>
                    <a:cubicBezTo>
                      <a:pt x="3139" y="13576"/>
                      <a:pt x="3154" y="13682"/>
                      <a:pt x="3185" y="13774"/>
                    </a:cubicBezTo>
                    <a:cubicBezTo>
                      <a:pt x="3230" y="13896"/>
                      <a:pt x="3276" y="14033"/>
                      <a:pt x="3307" y="14155"/>
                    </a:cubicBezTo>
                    <a:lnTo>
                      <a:pt x="3352" y="14276"/>
                    </a:lnTo>
                    <a:lnTo>
                      <a:pt x="3368" y="14307"/>
                    </a:lnTo>
                    <a:cubicBezTo>
                      <a:pt x="3383" y="14383"/>
                      <a:pt x="3413" y="14459"/>
                      <a:pt x="3428" y="14535"/>
                    </a:cubicBezTo>
                    <a:lnTo>
                      <a:pt x="3444" y="14581"/>
                    </a:lnTo>
                    <a:cubicBezTo>
                      <a:pt x="3444" y="14612"/>
                      <a:pt x="3459" y="14642"/>
                      <a:pt x="3474" y="14673"/>
                    </a:cubicBezTo>
                    <a:lnTo>
                      <a:pt x="3459" y="14673"/>
                    </a:lnTo>
                    <a:cubicBezTo>
                      <a:pt x="3459" y="14657"/>
                      <a:pt x="3444" y="14642"/>
                      <a:pt x="3444" y="14627"/>
                    </a:cubicBezTo>
                    <a:cubicBezTo>
                      <a:pt x="3398" y="14566"/>
                      <a:pt x="3352" y="14505"/>
                      <a:pt x="3307" y="14444"/>
                    </a:cubicBezTo>
                    <a:cubicBezTo>
                      <a:pt x="3230" y="14337"/>
                      <a:pt x="3154" y="14261"/>
                      <a:pt x="3063" y="14185"/>
                    </a:cubicBezTo>
                    <a:lnTo>
                      <a:pt x="3032" y="14155"/>
                    </a:lnTo>
                    <a:cubicBezTo>
                      <a:pt x="3002" y="14124"/>
                      <a:pt x="2971" y="14109"/>
                      <a:pt x="2941" y="14078"/>
                    </a:cubicBezTo>
                    <a:cubicBezTo>
                      <a:pt x="2895" y="14033"/>
                      <a:pt x="2834" y="13987"/>
                      <a:pt x="2773" y="13941"/>
                    </a:cubicBezTo>
                    <a:lnTo>
                      <a:pt x="2712" y="13896"/>
                    </a:lnTo>
                    <a:lnTo>
                      <a:pt x="2636" y="13835"/>
                    </a:lnTo>
                    <a:lnTo>
                      <a:pt x="2575" y="13789"/>
                    </a:lnTo>
                    <a:cubicBezTo>
                      <a:pt x="2545" y="13758"/>
                      <a:pt x="2514" y="13743"/>
                      <a:pt x="2469" y="13713"/>
                    </a:cubicBezTo>
                    <a:cubicBezTo>
                      <a:pt x="2423" y="13667"/>
                      <a:pt x="2362" y="13621"/>
                      <a:pt x="2316" y="13591"/>
                    </a:cubicBezTo>
                    <a:lnTo>
                      <a:pt x="2286" y="13560"/>
                    </a:lnTo>
                    <a:cubicBezTo>
                      <a:pt x="2271" y="13545"/>
                      <a:pt x="2255" y="13515"/>
                      <a:pt x="2240" y="13499"/>
                    </a:cubicBezTo>
                    <a:cubicBezTo>
                      <a:pt x="2210" y="13469"/>
                      <a:pt x="2179" y="13438"/>
                      <a:pt x="2149" y="13408"/>
                    </a:cubicBezTo>
                    <a:lnTo>
                      <a:pt x="2118" y="13378"/>
                    </a:lnTo>
                    <a:cubicBezTo>
                      <a:pt x="2103" y="13362"/>
                      <a:pt x="2088" y="13347"/>
                      <a:pt x="2072" y="13317"/>
                    </a:cubicBezTo>
                    <a:cubicBezTo>
                      <a:pt x="2057" y="13317"/>
                      <a:pt x="2042" y="13301"/>
                      <a:pt x="2027" y="13301"/>
                    </a:cubicBezTo>
                    <a:cubicBezTo>
                      <a:pt x="2012" y="13301"/>
                      <a:pt x="2012" y="13301"/>
                      <a:pt x="1996" y="13317"/>
                    </a:cubicBezTo>
                    <a:cubicBezTo>
                      <a:pt x="1981" y="13332"/>
                      <a:pt x="1966" y="13362"/>
                      <a:pt x="1981" y="13393"/>
                    </a:cubicBezTo>
                    <a:cubicBezTo>
                      <a:pt x="2027" y="13438"/>
                      <a:pt x="2057" y="13484"/>
                      <a:pt x="2103" y="13530"/>
                    </a:cubicBezTo>
                    <a:cubicBezTo>
                      <a:pt x="2133" y="13576"/>
                      <a:pt x="2149" y="13606"/>
                      <a:pt x="2179" y="13637"/>
                    </a:cubicBezTo>
                    <a:lnTo>
                      <a:pt x="2194" y="13637"/>
                    </a:lnTo>
                    <a:cubicBezTo>
                      <a:pt x="2225" y="13667"/>
                      <a:pt x="2255" y="13713"/>
                      <a:pt x="2286" y="13728"/>
                    </a:cubicBezTo>
                    <a:lnTo>
                      <a:pt x="2301" y="13743"/>
                    </a:lnTo>
                    <a:cubicBezTo>
                      <a:pt x="2332" y="13774"/>
                      <a:pt x="2362" y="13804"/>
                      <a:pt x="2392" y="13819"/>
                    </a:cubicBezTo>
                    <a:cubicBezTo>
                      <a:pt x="2469" y="13896"/>
                      <a:pt x="2560" y="13941"/>
                      <a:pt x="2636" y="14002"/>
                    </a:cubicBezTo>
                    <a:lnTo>
                      <a:pt x="2712" y="14063"/>
                    </a:lnTo>
                    <a:cubicBezTo>
                      <a:pt x="2758" y="14094"/>
                      <a:pt x="2804" y="14124"/>
                      <a:pt x="2850" y="14155"/>
                    </a:cubicBezTo>
                    <a:lnTo>
                      <a:pt x="2865" y="14185"/>
                    </a:lnTo>
                    <a:cubicBezTo>
                      <a:pt x="2895" y="14200"/>
                      <a:pt x="2926" y="14231"/>
                      <a:pt x="2956" y="14261"/>
                    </a:cubicBezTo>
                    <a:lnTo>
                      <a:pt x="3002" y="14292"/>
                    </a:lnTo>
                    <a:cubicBezTo>
                      <a:pt x="3063" y="14353"/>
                      <a:pt x="3124" y="14414"/>
                      <a:pt x="3185" y="14475"/>
                    </a:cubicBezTo>
                    <a:cubicBezTo>
                      <a:pt x="3230" y="14535"/>
                      <a:pt x="3276" y="14596"/>
                      <a:pt x="3322" y="14657"/>
                    </a:cubicBezTo>
                    <a:cubicBezTo>
                      <a:pt x="3352" y="14703"/>
                      <a:pt x="3383" y="14764"/>
                      <a:pt x="3413" y="14825"/>
                    </a:cubicBezTo>
                    <a:cubicBezTo>
                      <a:pt x="3459" y="14901"/>
                      <a:pt x="3489" y="14977"/>
                      <a:pt x="3520" y="15054"/>
                    </a:cubicBezTo>
                    <a:cubicBezTo>
                      <a:pt x="3535" y="15099"/>
                      <a:pt x="3535" y="15130"/>
                      <a:pt x="3550" y="15175"/>
                    </a:cubicBezTo>
                    <a:cubicBezTo>
                      <a:pt x="3550" y="15191"/>
                      <a:pt x="3550" y="15221"/>
                      <a:pt x="3566" y="15252"/>
                    </a:cubicBezTo>
                    <a:cubicBezTo>
                      <a:pt x="3566" y="15267"/>
                      <a:pt x="3566" y="15267"/>
                      <a:pt x="3566" y="15267"/>
                    </a:cubicBezTo>
                    <a:lnTo>
                      <a:pt x="3566" y="15282"/>
                    </a:lnTo>
                    <a:lnTo>
                      <a:pt x="3566" y="15343"/>
                    </a:lnTo>
                    <a:cubicBezTo>
                      <a:pt x="3566" y="15373"/>
                      <a:pt x="3566" y="15389"/>
                      <a:pt x="3566" y="15419"/>
                    </a:cubicBezTo>
                    <a:cubicBezTo>
                      <a:pt x="3581" y="15450"/>
                      <a:pt x="3581" y="15495"/>
                      <a:pt x="3581" y="15526"/>
                    </a:cubicBezTo>
                    <a:lnTo>
                      <a:pt x="3581" y="15541"/>
                    </a:lnTo>
                    <a:cubicBezTo>
                      <a:pt x="3581" y="15602"/>
                      <a:pt x="3581" y="15648"/>
                      <a:pt x="3581" y="15709"/>
                    </a:cubicBezTo>
                    <a:cubicBezTo>
                      <a:pt x="3581" y="15846"/>
                      <a:pt x="3566" y="15968"/>
                      <a:pt x="3566" y="16074"/>
                    </a:cubicBezTo>
                    <a:lnTo>
                      <a:pt x="3566" y="16059"/>
                    </a:lnTo>
                    <a:lnTo>
                      <a:pt x="3550" y="16150"/>
                    </a:lnTo>
                    <a:lnTo>
                      <a:pt x="3550" y="16242"/>
                    </a:lnTo>
                    <a:cubicBezTo>
                      <a:pt x="3550" y="16288"/>
                      <a:pt x="3535" y="16318"/>
                      <a:pt x="3535" y="16349"/>
                    </a:cubicBezTo>
                    <a:lnTo>
                      <a:pt x="3535" y="16394"/>
                    </a:lnTo>
                    <a:cubicBezTo>
                      <a:pt x="3520" y="16440"/>
                      <a:pt x="3520" y="16486"/>
                      <a:pt x="3505" y="16531"/>
                    </a:cubicBezTo>
                    <a:lnTo>
                      <a:pt x="3489" y="16608"/>
                    </a:lnTo>
                    <a:lnTo>
                      <a:pt x="3474" y="16699"/>
                    </a:lnTo>
                    <a:lnTo>
                      <a:pt x="3474" y="16714"/>
                    </a:lnTo>
                    <a:lnTo>
                      <a:pt x="3474" y="16729"/>
                    </a:lnTo>
                    <a:cubicBezTo>
                      <a:pt x="3398" y="16928"/>
                      <a:pt x="3322" y="17126"/>
                      <a:pt x="3246" y="17324"/>
                    </a:cubicBezTo>
                    <a:lnTo>
                      <a:pt x="3230" y="17354"/>
                    </a:lnTo>
                    <a:cubicBezTo>
                      <a:pt x="3200" y="17446"/>
                      <a:pt x="3154" y="17537"/>
                      <a:pt x="3124" y="17628"/>
                    </a:cubicBezTo>
                    <a:cubicBezTo>
                      <a:pt x="3078" y="17735"/>
                      <a:pt x="3032" y="17826"/>
                      <a:pt x="3002" y="17918"/>
                    </a:cubicBezTo>
                    <a:lnTo>
                      <a:pt x="2987" y="17948"/>
                    </a:lnTo>
                    <a:cubicBezTo>
                      <a:pt x="2895" y="18146"/>
                      <a:pt x="2804" y="18329"/>
                      <a:pt x="2712" y="18527"/>
                    </a:cubicBezTo>
                    <a:cubicBezTo>
                      <a:pt x="2606" y="18741"/>
                      <a:pt x="2484" y="18954"/>
                      <a:pt x="2362" y="19167"/>
                    </a:cubicBezTo>
                    <a:cubicBezTo>
                      <a:pt x="2301" y="19259"/>
                      <a:pt x="2240" y="19350"/>
                      <a:pt x="2179" y="19457"/>
                    </a:cubicBezTo>
                    <a:cubicBezTo>
                      <a:pt x="2118" y="19533"/>
                      <a:pt x="2072" y="19624"/>
                      <a:pt x="2027" y="19700"/>
                    </a:cubicBezTo>
                    <a:lnTo>
                      <a:pt x="1981" y="19777"/>
                    </a:lnTo>
                    <a:lnTo>
                      <a:pt x="1935" y="19640"/>
                    </a:lnTo>
                    <a:lnTo>
                      <a:pt x="1920" y="19609"/>
                    </a:lnTo>
                    <a:cubicBezTo>
                      <a:pt x="1920" y="19579"/>
                      <a:pt x="1905" y="19548"/>
                      <a:pt x="1905" y="19518"/>
                    </a:cubicBezTo>
                    <a:lnTo>
                      <a:pt x="1844" y="19350"/>
                    </a:lnTo>
                    <a:lnTo>
                      <a:pt x="1783" y="19167"/>
                    </a:lnTo>
                    <a:cubicBezTo>
                      <a:pt x="1753" y="19106"/>
                      <a:pt x="1737" y="19030"/>
                      <a:pt x="1707" y="18969"/>
                    </a:cubicBezTo>
                    <a:lnTo>
                      <a:pt x="1600" y="18680"/>
                    </a:lnTo>
                    <a:lnTo>
                      <a:pt x="1570" y="18603"/>
                    </a:lnTo>
                    <a:cubicBezTo>
                      <a:pt x="1554" y="18588"/>
                      <a:pt x="1554" y="18558"/>
                      <a:pt x="1539" y="18543"/>
                    </a:cubicBezTo>
                    <a:lnTo>
                      <a:pt x="1524" y="18512"/>
                    </a:lnTo>
                    <a:lnTo>
                      <a:pt x="1509" y="18466"/>
                    </a:lnTo>
                    <a:lnTo>
                      <a:pt x="1448" y="18314"/>
                    </a:lnTo>
                    <a:cubicBezTo>
                      <a:pt x="1402" y="18238"/>
                      <a:pt x="1372" y="18146"/>
                      <a:pt x="1326" y="18070"/>
                    </a:cubicBezTo>
                    <a:lnTo>
                      <a:pt x="1295" y="17994"/>
                    </a:lnTo>
                    <a:cubicBezTo>
                      <a:pt x="1265" y="17918"/>
                      <a:pt x="1235" y="17857"/>
                      <a:pt x="1189" y="17796"/>
                    </a:cubicBezTo>
                    <a:lnTo>
                      <a:pt x="1204" y="17796"/>
                    </a:lnTo>
                    <a:lnTo>
                      <a:pt x="1189" y="17765"/>
                    </a:lnTo>
                    <a:cubicBezTo>
                      <a:pt x="1128" y="17659"/>
                      <a:pt x="1067" y="17537"/>
                      <a:pt x="1006" y="17430"/>
                    </a:cubicBezTo>
                    <a:lnTo>
                      <a:pt x="1006" y="17415"/>
                    </a:lnTo>
                    <a:cubicBezTo>
                      <a:pt x="976" y="17339"/>
                      <a:pt x="930" y="17263"/>
                      <a:pt x="899" y="17171"/>
                    </a:cubicBezTo>
                    <a:lnTo>
                      <a:pt x="838" y="17065"/>
                    </a:lnTo>
                    <a:cubicBezTo>
                      <a:pt x="823" y="17019"/>
                      <a:pt x="808" y="16988"/>
                      <a:pt x="793" y="16958"/>
                    </a:cubicBezTo>
                    <a:lnTo>
                      <a:pt x="777" y="16912"/>
                    </a:lnTo>
                    <a:lnTo>
                      <a:pt x="716" y="16806"/>
                    </a:lnTo>
                    <a:lnTo>
                      <a:pt x="671" y="16699"/>
                    </a:lnTo>
                    <a:cubicBezTo>
                      <a:pt x="656" y="16669"/>
                      <a:pt x="640" y="16638"/>
                      <a:pt x="640" y="16592"/>
                    </a:cubicBezTo>
                    <a:lnTo>
                      <a:pt x="625" y="16562"/>
                    </a:lnTo>
                    <a:lnTo>
                      <a:pt x="579" y="16455"/>
                    </a:lnTo>
                    <a:lnTo>
                      <a:pt x="534" y="16333"/>
                    </a:lnTo>
                    <a:cubicBezTo>
                      <a:pt x="503" y="16257"/>
                      <a:pt x="473" y="16181"/>
                      <a:pt x="442" y="16105"/>
                    </a:cubicBezTo>
                    <a:lnTo>
                      <a:pt x="412" y="16013"/>
                    </a:lnTo>
                    <a:lnTo>
                      <a:pt x="366" y="15907"/>
                    </a:lnTo>
                    <a:lnTo>
                      <a:pt x="336" y="15785"/>
                    </a:lnTo>
                    <a:cubicBezTo>
                      <a:pt x="320" y="15739"/>
                      <a:pt x="305" y="15678"/>
                      <a:pt x="290" y="15632"/>
                    </a:cubicBezTo>
                    <a:lnTo>
                      <a:pt x="275" y="15602"/>
                    </a:lnTo>
                    <a:cubicBezTo>
                      <a:pt x="259" y="15541"/>
                      <a:pt x="244" y="15495"/>
                      <a:pt x="229" y="15434"/>
                    </a:cubicBezTo>
                    <a:lnTo>
                      <a:pt x="214" y="15343"/>
                    </a:lnTo>
                    <a:lnTo>
                      <a:pt x="183" y="15221"/>
                    </a:lnTo>
                    <a:lnTo>
                      <a:pt x="183" y="15191"/>
                    </a:lnTo>
                    <a:lnTo>
                      <a:pt x="183" y="15160"/>
                    </a:lnTo>
                    <a:lnTo>
                      <a:pt x="168" y="15084"/>
                    </a:lnTo>
                    <a:lnTo>
                      <a:pt x="168" y="15038"/>
                    </a:lnTo>
                    <a:cubicBezTo>
                      <a:pt x="153" y="15023"/>
                      <a:pt x="153" y="14993"/>
                      <a:pt x="153" y="14962"/>
                    </a:cubicBezTo>
                    <a:lnTo>
                      <a:pt x="138" y="14825"/>
                    </a:lnTo>
                    <a:lnTo>
                      <a:pt x="122" y="14688"/>
                    </a:lnTo>
                    <a:cubicBezTo>
                      <a:pt x="122" y="14627"/>
                      <a:pt x="122" y="14581"/>
                      <a:pt x="122" y="14520"/>
                    </a:cubicBezTo>
                    <a:lnTo>
                      <a:pt x="122" y="14475"/>
                    </a:lnTo>
                    <a:cubicBezTo>
                      <a:pt x="122" y="14459"/>
                      <a:pt x="107" y="14429"/>
                      <a:pt x="107" y="14398"/>
                    </a:cubicBezTo>
                    <a:lnTo>
                      <a:pt x="107" y="14337"/>
                    </a:lnTo>
                    <a:cubicBezTo>
                      <a:pt x="107" y="14231"/>
                      <a:pt x="122" y="14124"/>
                      <a:pt x="122" y="14017"/>
                    </a:cubicBezTo>
                    <a:cubicBezTo>
                      <a:pt x="138" y="13865"/>
                      <a:pt x="153" y="13728"/>
                      <a:pt x="183" y="13576"/>
                    </a:cubicBezTo>
                    <a:cubicBezTo>
                      <a:pt x="214" y="13408"/>
                      <a:pt x="259" y="13256"/>
                      <a:pt x="305" y="13103"/>
                    </a:cubicBezTo>
                    <a:cubicBezTo>
                      <a:pt x="366" y="12966"/>
                      <a:pt x="412" y="12814"/>
                      <a:pt x="488" y="12677"/>
                    </a:cubicBezTo>
                    <a:cubicBezTo>
                      <a:pt x="549" y="12555"/>
                      <a:pt x="610" y="12448"/>
                      <a:pt x="686" y="12342"/>
                    </a:cubicBezTo>
                    <a:lnTo>
                      <a:pt x="762" y="12204"/>
                    </a:lnTo>
                    <a:lnTo>
                      <a:pt x="793" y="12159"/>
                    </a:lnTo>
                    <a:lnTo>
                      <a:pt x="808" y="12143"/>
                    </a:lnTo>
                    <a:cubicBezTo>
                      <a:pt x="884" y="12037"/>
                      <a:pt x="976" y="11915"/>
                      <a:pt x="1067" y="11793"/>
                    </a:cubicBezTo>
                    <a:cubicBezTo>
                      <a:pt x="1097" y="11763"/>
                      <a:pt x="1113" y="11717"/>
                      <a:pt x="1143" y="11686"/>
                    </a:cubicBezTo>
                    <a:cubicBezTo>
                      <a:pt x="1204" y="11610"/>
                      <a:pt x="1265" y="11534"/>
                      <a:pt x="1326" y="11458"/>
                    </a:cubicBezTo>
                    <a:lnTo>
                      <a:pt x="1372" y="11397"/>
                    </a:lnTo>
                    <a:lnTo>
                      <a:pt x="1463" y="11245"/>
                    </a:lnTo>
                    <a:cubicBezTo>
                      <a:pt x="1494" y="11214"/>
                      <a:pt x="1524" y="11168"/>
                      <a:pt x="1554" y="11123"/>
                    </a:cubicBezTo>
                    <a:lnTo>
                      <a:pt x="1600" y="11062"/>
                    </a:lnTo>
                    <a:cubicBezTo>
                      <a:pt x="1676" y="10955"/>
                      <a:pt x="1753" y="10833"/>
                      <a:pt x="1829" y="10711"/>
                    </a:cubicBezTo>
                    <a:cubicBezTo>
                      <a:pt x="1935" y="10544"/>
                      <a:pt x="2042" y="10376"/>
                      <a:pt x="2133" y="10208"/>
                    </a:cubicBezTo>
                    <a:lnTo>
                      <a:pt x="2179" y="10148"/>
                    </a:lnTo>
                    <a:lnTo>
                      <a:pt x="2210" y="10087"/>
                    </a:lnTo>
                    <a:cubicBezTo>
                      <a:pt x="2347" y="9858"/>
                      <a:pt x="2499" y="9630"/>
                      <a:pt x="2591" y="9371"/>
                    </a:cubicBezTo>
                    <a:cubicBezTo>
                      <a:pt x="2606" y="9310"/>
                      <a:pt x="2621" y="9233"/>
                      <a:pt x="2651" y="9172"/>
                    </a:cubicBezTo>
                    <a:lnTo>
                      <a:pt x="2651" y="9157"/>
                    </a:lnTo>
                    <a:cubicBezTo>
                      <a:pt x="2667" y="9112"/>
                      <a:pt x="2682" y="9066"/>
                      <a:pt x="2682" y="9020"/>
                    </a:cubicBezTo>
                    <a:cubicBezTo>
                      <a:pt x="2712" y="8913"/>
                      <a:pt x="2728" y="8807"/>
                      <a:pt x="2743" y="8715"/>
                    </a:cubicBezTo>
                    <a:cubicBezTo>
                      <a:pt x="2743" y="8670"/>
                      <a:pt x="2743" y="8624"/>
                      <a:pt x="2758" y="8578"/>
                    </a:cubicBezTo>
                    <a:cubicBezTo>
                      <a:pt x="2758" y="8517"/>
                      <a:pt x="2773" y="8456"/>
                      <a:pt x="2773" y="8395"/>
                    </a:cubicBezTo>
                    <a:cubicBezTo>
                      <a:pt x="2789" y="8289"/>
                      <a:pt x="2804" y="8197"/>
                      <a:pt x="2819" y="8075"/>
                    </a:cubicBezTo>
                    <a:cubicBezTo>
                      <a:pt x="2834" y="8015"/>
                      <a:pt x="2865" y="7954"/>
                      <a:pt x="2880" y="7893"/>
                    </a:cubicBezTo>
                    <a:lnTo>
                      <a:pt x="2880" y="7908"/>
                    </a:lnTo>
                    <a:cubicBezTo>
                      <a:pt x="2880" y="7877"/>
                      <a:pt x="2895" y="7862"/>
                      <a:pt x="2895" y="7847"/>
                    </a:cubicBezTo>
                    <a:cubicBezTo>
                      <a:pt x="2926" y="7786"/>
                      <a:pt x="2956" y="7725"/>
                      <a:pt x="2971" y="7664"/>
                    </a:cubicBezTo>
                    <a:cubicBezTo>
                      <a:pt x="3002" y="7618"/>
                      <a:pt x="3032" y="7573"/>
                      <a:pt x="3063" y="7527"/>
                    </a:cubicBezTo>
                    <a:lnTo>
                      <a:pt x="3078" y="7512"/>
                    </a:lnTo>
                    <a:cubicBezTo>
                      <a:pt x="3093" y="7496"/>
                      <a:pt x="3093" y="7481"/>
                      <a:pt x="3109" y="7466"/>
                    </a:cubicBezTo>
                    <a:lnTo>
                      <a:pt x="3169" y="7405"/>
                    </a:lnTo>
                    <a:cubicBezTo>
                      <a:pt x="3215" y="7344"/>
                      <a:pt x="3261" y="7283"/>
                      <a:pt x="3322" y="7237"/>
                    </a:cubicBezTo>
                    <a:cubicBezTo>
                      <a:pt x="3383" y="7177"/>
                      <a:pt x="3444" y="7116"/>
                      <a:pt x="3505" y="7070"/>
                    </a:cubicBezTo>
                    <a:cubicBezTo>
                      <a:pt x="3581" y="6994"/>
                      <a:pt x="3657" y="6933"/>
                      <a:pt x="3733" y="6872"/>
                    </a:cubicBezTo>
                    <a:cubicBezTo>
                      <a:pt x="3764" y="6826"/>
                      <a:pt x="3809" y="6796"/>
                      <a:pt x="3840" y="6765"/>
                    </a:cubicBezTo>
                    <a:lnTo>
                      <a:pt x="3916" y="6704"/>
                    </a:lnTo>
                    <a:lnTo>
                      <a:pt x="3962" y="6659"/>
                    </a:lnTo>
                    <a:lnTo>
                      <a:pt x="4007" y="6628"/>
                    </a:lnTo>
                    <a:cubicBezTo>
                      <a:pt x="4023" y="6613"/>
                      <a:pt x="4053" y="6582"/>
                      <a:pt x="4068" y="6567"/>
                    </a:cubicBezTo>
                    <a:lnTo>
                      <a:pt x="4145" y="6506"/>
                    </a:lnTo>
                    <a:lnTo>
                      <a:pt x="4221" y="6445"/>
                    </a:lnTo>
                    <a:lnTo>
                      <a:pt x="4251" y="6415"/>
                    </a:lnTo>
                    <a:cubicBezTo>
                      <a:pt x="4282" y="6400"/>
                      <a:pt x="4297" y="6384"/>
                      <a:pt x="4327" y="6369"/>
                    </a:cubicBezTo>
                    <a:lnTo>
                      <a:pt x="4419" y="6308"/>
                    </a:lnTo>
                    <a:lnTo>
                      <a:pt x="4480" y="6247"/>
                    </a:lnTo>
                    <a:lnTo>
                      <a:pt x="4510" y="6232"/>
                    </a:lnTo>
                    <a:cubicBezTo>
                      <a:pt x="4541" y="6201"/>
                      <a:pt x="4571" y="6186"/>
                      <a:pt x="4586" y="6171"/>
                    </a:cubicBezTo>
                    <a:cubicBezTo>
                      <a:pt x="4647" y="6141"/>
                      <a:pt x="4693" y="6095"/>
                      <a:pt x="4754" y="6064"/>
                    </a:cubicBezTo>
                    <a:lnTo>
                      <a:pt x="4861" y="5988"/>
                    </a:lnTo>
                    <a:cubicBezTo>
                      <a:pt x="4922" y="5958"/>
                      <a:pt x="4967" y="5912"/>
                      <a:pt x="5028" y="5881"/>
                    </a:cubicBezTo>
                    <a:lnTo>
                      <a:pt x="5104" y="5821"/>
                    </a:lnTo>
                    <a:cubicBezTo>
                      <a:pt x="5165" y="5790"/>
                      <a:pt x="5211" y="5760"/>
                      <a:pt x="5272" y="5729"/>
                    </a:cubicBezTo>
                    <a:lnTo>
                      <a:pt x="5318" y="5699"/>
                    </a:lnTo>
                    <a:cubicBezTo>
                      <a:pt x="5470" y="5607"/>
                      <a:pt x="5592" y="5531"/>
                      <a:pt x="5729" y="5470"/>
                    </a:cubicBezTo>
                    <a:cubicBezTo>
                      <a:pt x="5958" y="5348"/>
                      <a:pt x="6201" y="5211"/>
                      <a:pt x="6430" y="5104"/>
                    </a:cubicBezTo>
                    <a:lnTo>
                      <a:pt x="6948" y="4830"/>
                    </a:lnTo>
                    <a:cubicBezTo>
                      <a:pt x="7146" y="4724"/>
                      <a:pt x="7329" y="4617"/>
                      <a:pt x="7496" y="4510"/>
                    </a:cubicBezTo>
                    <a:cubicBezTo>
                      <a:pt x="7695" y="4404"/>
                      <a:pt x="7877" y="4282"/>
                      <a:pt x="8045" y="4160"/>
                    </a:cubicBezTo>
                    <a:cubicBezTo>
                      <a:pt x="8152" y="4099"/>
                      <a:pt x="8258" y="4023"/>
                      <a:pt x="8350" y="3962"/>
                    </a:cubicBezTo>
                    <a:lnTo>
                      <a:pt x="8548" y="3840"/>
                    </a:lnTo>
                    <a:cubicBezTo>
                      <a:pt x="8609" y="3794"/>
                      <a:pt x="8670" y="3748"/>
                      <a:pt x="8731" y="3703"/>
                    </a:cubicBezTo>
                    <a:lnTo>
                      <a:pt x="8792" y="3657"/>
                    </a:lnTo>
                    <a:cubicBezTo>
                      <a:pt x="8822" y="3642"/>
                      <a:pt x="8837" y="3627"/>
                      <a:pt x="8868" y="3611"/>
                    </a:cubicBezTo>
                    <a:lnTo>
                      <a:pt x="8898" y="3581"/>
                    </a:lnTo>
                    <a:lnTo>
                      <a:pt x="8929" y="3566"/>
                    </a:lnTo>
                    <a:cubicBezTo>
                      <a:pt x="8959" y="3535"/>
                      <a:pt x="8990" y="3505"/>
                      <a:pt x="9020" y="3474"/>
                    </a:cubicBezTo>
                    <a:cubicBezTo>
                      <a:pt x="9051" y="3459"/>
                      <a:pt x="9066" y="3444"/>
                      <a:pt x="9096" y="3413"/>
                    </a:cubicBezTo>
                    <a:lnTo>
                      <a:pt x="9127" y="3398"/>
                    </a:lnTo>
                    <a:lnTo>
                      <a:pt x="9203" y="3337"/>
                    </a:lnTo>
                    <a:lnTo>
                      <a:pt x="9264" y="3276"/>
                    </a:lnTo>
                    <a:cubicBezTo>
                      <a:pt x="9325" y="3230"/>
                      <a:pt x="9371" y="3185"/>
                      <a:pt x="9416" y="3139"/>
                    </a:cubicBezTo>
                    <a:cubicBezTo>
                      <a:pt x="9447" y="3124"/>
                      <a:pt x="9462" y="3093"/>
                      <a:pt x="9492" y="3078"/>
                    </a:cubicBezTo>
                    <a:cubicBezTo>
                      <a:pt x="9538" y="3032"/>
                      <a:pt x="9599" y="2987"/>
                      <a:pt x="9645" y="2926"/>
                    </a:cubicBezTo>
                    <a:lnTo>
                      <a:pt x="9690" y="2880"/>
                    </a:lnTo>
                    <a:cubicBezTo>
                      <a:pt x="9706" y="2880"/>
                      <a:pt x="9706" y="2865"/>
                      <a:pt x="9721" y="2850"/>
                    </a:cubicBezTo>
                    <a:cubicBezTo>
                      <a:pt x="9736" y="2834"/>
                      <a:pt x="9767" y="2819"/>
                      <a:pt x="9782" y="2789"/>
                    </a:cubicBezTo>
                    <a:lnTo>
                      <a:pt x="9828" y="2743"/>
                    </a:lnTo>
                    <a:lnTo>
                      <a:pt x="9873" y="2697"/>
                    </a:lnTo>
                    <a:cubicBezTo>
                      <a:pt x="9889" y="2682"/>
                      <a:pt x="9904" y="2651"/>
                      <a:pt x="9919" y="2636"/>
                    </a:cubicBezTo>
                    <a:cubicBezTo>
                      <a:pt x="9980" y="2575"/>
                      <a:pt x="10026" y="2530"/>
                      <a:pt x="10071" y="2469"/>
                    </a:cubicBezTo>
                    <a:lnTo>
                      <a:pt x="10117" y="2408"/>
                    </a:lnTo>
                    <a:lnTo>
                      <a:pt x="10224" y="2271"/>
                    </a:lnTo>
                    <a:lnTo>
                      <a:pt x="10239" y="2255"/>
                    </a:lnTo>
                    <a:cubicBezTo>
                      <a:pt x="10254" y="2240"/>
                      <a:pt x="10269" y="2210"/>
                      <a:pt x="10285" y="2194"/>
                    </a:cubicBezTo>
                    <a:lnTo>
                      <a:pt x="10346" y="2103"/>
                    </a:lnTo>
                    <a:lnTo>
                      <a:pt x="10422" y="2012"/>
                    </a:lnTo>
                    <a:lnTo>
                      <a:pt x="10437" y="1981"/>
                    </a:lnTo>
                    <a:cubicBezTo>
                      <a:pt x="10452" y="1966"/>
                      <a:pt x="10467" y="1935"/>
                      <a:pt x="10467" y="1920"/>
                    </a:cubicBezTo>
                    <a:lnTo>
                      <a:pt x="10513" y="1844"/>
                    </a:lnTo>
                    <a:cubicBezTo>
                      <a:pt x="10559" y="1783"/>
                      <a:pt x="10605" y="1692"/>
                      <a:pt x="10650" y="1615"/>
                    </a:cubicBezTo>
                    <a:cubicBezTo>
                      <a:pt x="10666" y="1600"/>
                      <a:pt x="10666" y="1585"/>
                      <a:pt x="10681" y="1570"/>
                    </a:cubicBezTo>
                    <a:cubicBezTo>
                      <a:pt x="10696" y="1524"/>
                      <a:pt x="10727" y="1494"/>
                      <a:pt x="10742" y="1448"/>
                    </a:cubicBezTo>
                    <a:cubicBezTo>
                      <a:pt x="10787" y="1356"/>
                      <a:pt x="10848" y="1219"/>
                      <a:pt x="10894" y="1097"/>
                    </a:cubicBezTo>
                    <a:cubicBezTo>
                      <a:pt x="10909" y="1006"/>
                      <a:pt x="10940" y="899"/>
                      <a:pt x="10970" y="793"/>
                    </a:cubicBezTo>
                    <a:cubicBezTo>
                      <a:pt x="11016" y="579"/>
                      <a:pt x="11062" y="366"/>
                      <a:pt x="11138" y="168"/>
                    </a:cubicBezTo>
                    <a:lnTo>
                      <a:pt x="11138" y="153"/>
                    </a:lnTo>
                    <a:close/>
                    <a:moveTo>
                      <a:pt x="11138" y="0"/>
                    </a:moveTo>
                    <a:cubicBezTo>
                      <a:pt x="11107" y="0"/>
                      <a:pt x="11077" y="0"/>
                      <a:pt x="11062" y="16"/>
                    </a:cubicBezTo>
                    <a:cubicBezTo>
                      <a:pt x="11001" y="46"/>
                      <a:pt x="10970" y="107"/>
                      <a:pt x="10955" y="168"/>
                    </a:cubicBezTo>
                    <a:cubicBezTo>
                      <a:pt x="10925" y="259"/>
                      <a:pt x="10894" y="366"/>
                      <a:pt x="10864" y="473"/>
                    </a:cubicBezTo>
                    <a:cubicBezTo>
                      <a:pt x="10848" y="564"/>
                      <a:pt x="10818" y="671"/>
                      <a:pt x="10803" y="762"/>
                    </a:cubicBezTo>
                    <a:cubicBezTo>
                      <a:pt x="10772" y="899"/>
                      <a:pt x="10742" y="1021"/>
                      <a:pt x="10696" y="1143"/>
                    </a:cubicBezTo>
                    <a:cubicBezTo>
                      <a:pt x="10696" y="1158"/>
                      <a:pt x="10696" y="1158"/>
                      <a:pt x="10696" y="1158"/>
                    </a:cubicBezTo>
                    <a:cubicBezTo>
                      <a:pt x="10667" y="1231"/>
                      <a:pt x="10638" y="1304"/>
                      <a:pt x="10596" y="1389"/>
                    </a:cubicBezTo>
                    <a:lnTo>
                      <a:pt x="10596" y="1389"/>
                    </a:lnTo>
                    <a:cubicBezTo>
                      <a:pt x="10598" y="1388"/>
                      <a:pt x="10601" y="1387"/>
                      <a:pt x="10605" y="1387"/>
                    </a:cubicBezTo>
                    <a:cubicBezTo>
                      <a:pt x="10574" y="1433"/>
                      <a:pt x="10544" y="1494"/>
                      <a:pt x="10528" y="1539"/>
                    </a:cubicBezTo>
                    <a:cubicBezTo>
                      <a:pt x="10513" y="1570"/>
                      <a:pt x="10498" y="1600"/>
                      <a:pt x="10483" y="1615"/>
                    </a:cubicBezTo>
                    <a:cubicBezTo>
                      <a:pt x="10452" y="1676"/>
                      <a:pt x="10422" y="1722"/>
                      <a:pt x="10391" y="1768"/>
                    </a:cubicBezTo>
                    <a:cubicBezTo>
                      <a:pt x="10376" y="1798"/>
                      <a:pt x="10346" y="1829"/>
                      <a:pt x="10330" y="1859"/>
                    </a:cubicBezTo>
                    <a:cubicBezTo>
                      <a:pt x="10330" y="1859"/>
                      <a:pt x="10330" y="1859"/>
                      <a:pt x="10330" y="1874"/>
                    </a:cubicBezTo>
                    <a:cubicBezTo>
                      <a:pt x="10269" y="1951"/>
                      <a:pt x="10208" y="2042"/>
                      <a:pt x="10148" y="2133"/>
                    </a:cubicBezTo>
                    <a:cubicBezTo>
                      <a:pt x="10117" y="2179"/>
                      <a:pt x="10087" y="2210"/>
                      <a:pt x="10056" y="2255"/>
                    </a:cubicBezTo>
                    <a:lnTo>
                      <a:pt x="9965" y="2377"/>
                    </a:lnTo>
                    <a:cubicBezTo>
                      <a:pt x="9949" y="2392"/>
                      <a:pt x="9949" y="2408"/>
                      <a:pt x="9934" y="2423"/>
                    </a:cubicBezTo>
                    <a:cubicBezTo>
                      <a:pt x="9843" y="2514"/>
                      <a:pt x="9767" y="2621"/>
                      <a:pt x="9690" y="2712"/>
                    </a:cubicBezTo>
                    <a:cubicBezTo>
                      <a:pt x="9599" y="2804"/>
                      <a:pt x="9523" y="2880"/>
                      <a:pt x="9431" y="2971"/>
                    </a:cubicBezTo>
                    <a:cubicBezTo>
                      <a:pt x="9401" y="3002"/>
                      <a:pt x="9355" y="3032"/>
                      <a:pt x="9310" y="3078"/>
                    </a:cubicBezTo>
                    <a:cubicBezTo>
                      <a:pt x="9279" y="3109"/>
                      <a:pt x="9233" y="3139"/>
                      <a:pt x="9203" y="3185"/>
                    </a:cubicBezTo>
                    <a:cubicBezTo>
                      <a:pt x="9127" y="3246"/>
                      <a:pt x="9051" y="3307"/>
                      <a:pt x="8974" y="3383"/>
                    </a:cubicBezTo>
                    <a:cubicBezTo>
                      <a:pt x="8913" y="3429"/>
                      <a:pt x="8852" y="3474"/>
                      <a:pt x="8792" y="3535"/>
                    </a:cubicBezTo>
                    <a:cubicBezTo>
                      <a:pt x="8731" y="3581"/>
                      <a:pt x="8670" y="3627"/>
                      <a:pt x="8593" y="3672"/>
                    </a:cubicBezTo>
                    <a:cubicBezTo>
                      <a:pt x="8533" y="3733"/>
                      <a:pt x="8456" y="3779"/>
                      <a:pt x="8395" y="3825"/>
                    </a:cubicBezTo>
                    <a:lnTo>
                      <a:pt x="8380" y="3825"/>
                    </a:lnTo>
                    <a:cubicBezTo>
                      <a:pt x="8213" y="3947"/>
                      <a:pt x="8030" y="4068"/>
                      <a:pt x="7847" y="4190"/>
                    </a:cubicBezTo>
                    <a:cubicBezTo>
                      <a:pt x="7786" y="4236"/>
                      <a:pt x="7725" y="4266"/>
                      <a:pt x="7664" y="4312"/>
                    </a:cubicBezTo>
                    <a:cubicBezTo>
                      <a:pt x="7588" y="4358"/>
                      <a:pt x="7527" y="4404"/>
                      <a:pt x="7451" y="4434"/>
                    </a:cubicBezTo>
                    <a:cubicBezTo>
                      <a:pt x="7344" y="4510"/>
                      <a:pt x="7222" y="4571"/>
                      <a:pt x="7100" y="4632"/>
                    </a:cubicBezTo>
                    <a:cubicBezTo>
                      <a:pt x="6902" y="4754"/>
                      <a:pt x="6689" y="4861"/>
                      <a:pt x="6476" y="4967"/>
                    </a:cubicBezTo>
                    <a:cubicBezTo>
                      <a:pt x="6278" y="5059"/>
                      <a:pt x="6095" y="5150"/>
                      <a:pt x="5912" y="5257"/>
                    </a:cubicBezTo>
                    <a:cubicBezTo>
                      <a:pt x="5821" y="5303"/>
                      <a:pt x="5714" y="5348"/>
                      <a:pt x="5622" y="5394"/>
                    </a:cubicBezTo>
                    <a:cubicBezTo>
                      <a:pt x="5531" y="5455"/>
                      <a:pt x="5440" y="5501"/>
                      <a:pt x="5348" y="5562"/>
                    </a:cubicBezTo>
                    <a:cubicBezTo>
                      <a:pt x="5257" y="5607"/>
                      <a:pt x="5150" y="5668"/>
                      <a:pt x="5059" y="5714"/>
                    </a:cubicBezTo>
                    <a:cubicBezTo>
                      <a:pt x="4998" y="5760"/>
                      <a:pt x="4937" y="5805"/>
                      <a:pt x="4876" y="5836"/>
                    </a:cubicBezTo>
                    <a:cubicBezTo>
                      <a:pt x="4845" y="5851"/>
                      <a:pt x="4815" y="5866"/>
                      <a:pt x="4784" y="5897"/>
                    </a:cubicBezTo>
                    <a:lnTo>
                      <a:pt x="4800" y="5897"/>
                    </a:lnTo>
                    <a:cubicBezTo>
                      <a:pt x="4693" y="5958"/>
                      <a:pt x="4602" y="6019"/>
                      <a:pt x="4510" y="6080"/>
                    </a:cubicBezTo>
                    <a:cubicBezTo>
                      <a:pt x="4449" y="6125"/>
                      <a:pt x="4404" y="6171"/>
                      <a:pt x="4343" y="6201"/>
                    </a:cubicBezTo>
                    <a:cubicBezTo>
                      <a:pt x="4282" y="6247"/>
                      <a:pt x="4236" y="6278"/>
                      <a:pt x="4190" y="6323"/>
                    </a:cubicBezTo>
                    <a:lnTo>
                      <a:pt x="4053" y="6430"/>
                    </a:lnTo>
                    <a:cubicBezTo>
                      <a:pt x="4023" y="6445"/>
                      <a:pt x="4007" y="6460"/>
                      <a:pt x="3977" y="6476"/>
                    </a:cubicBezTo>
                    <a:cubicBezTo>
                      <a:pt x="3916" y="6537"/>
                      <a:pt x="3855" y="6598"/>
                      <a:pt x="3794" y="6643"/>
                    </a:cubicBezTo>
                    <a:cubicBezTo>
                      <a:pt x="3627" y="6780"/>
                      <a:pt x="3474" y="6933"/>
                      <a:pt x="3322" y="7070"/>
                    </a:cubicBezTo>
                    <a:cubicBezTo>
                      <a:pt x="3246" y="7146"/>
                      <a:pt x="3169" y="7207"/>
                      <a:pt x="3109" y="7283"/>
                    </a:cubicBezTo>
                    <a:cubicBezTo>
                      <a:pt x="3032" y="7375"/>
                      <a:pt x="2971" y="7451"/>
                      <a:pt x="2926" y="7542"/>
                    </a:cubicBezTo>
                    <a:cubicBezTo>
                      <a:pt x="2865" y="7634"/>
                      <a:pt x="2819" y="7740"/>
                      <a:pt x="2789" y="7832"/>
                    </a:cubicBezTo>
                    <a:cubicBezTo>
                      <a:pt x="2758" y="7908"/>
                      <a:pt x="2743" y="7984"/>
                      <a:pt x="2712" y="8060"/>
                    </a:cubicBezTo>
                    <a:cubicBezTo>
                      <a:pt x="2712" y="8091"/>
                      <a:pt x="2712" y="8121"/>
                      <a:pt x="2712" y="8136"/>
                    </a:cubicBezTo>
                    <a:cubicBezTo>
                      <a:pt x="2697" y="8197"/>
                      <a:pt x="2682" y="8243"/>
                      <a:pt x="2682" y="8304"/>
                    </a:cubicBezTo>
                    <a:cubicBezTo>
                      <a:pt x="2667" y="8395"/>
                      <a:pt x="2651" y="8502"/>
                      <a:pt x="2636" y="8593"/>
                    </a:cubicBezTo>
                    <a:cubicBezTo>
                      <a:pt x="2636" y="8654"/>
                      <a:pt x="2636" y="8700"/>
                      <a:pt x="2621" y="8761"/>
                    </a:cubicBezTo>
                    <a:cubicBezTo>
                      <a:pt x="2606" y="8807"/>
                      <a:pt x="2606" y="8868"/>
                      <a:pt x="2591" y="8913"/>
                    </a:cubicBezTo>
                    <a:cubicBezTo>
                      <a:pt x="2591" y="8944"/>
                      <a:pt x="2575" y="8990"/>
                      <a:pt x="2575" y="9020"/>
                    </a:cubicBezTo>
                    <a:cubicBezTo>
                      <a:pt x="2560" y="9051"/>
                      <a:pt x="2560" y="9066"/>
                      <a:pt x="2560" y="9096"/>
                    </a:cubicBezTo>
                    <a:cubicBezTo>
                      <a:pt x="2530" y="9172"/>
                      <a:pt x="2514" y="9233"/>
                      <a:pt x="2499" y="9310"/>
                    </a:cubicBezTo>
                    <a:cubicBezTo>
                      <a:pt x="2453" y="9401"/>
                      <a:pt x="2423" y="9492"/>
                      <a:pt x="2377" y="9584"/>
                    </a:cubicBezTo>
                    <a:cubicBezTo>
                      <a:pt x="2301" y="9721"/>
                      <a:pt x="2225" y="9858"/>
                      <a:pt x="2149" y="9980"/>
                    </a:cubicBezTo>
                    <a:cubicBezTo>
                      <a:pt x="2072" y="10102"/>
                      <a:pt x="2012" y="10208"/>
                      <a:pt x="1935" y="10330"/>
                    </a:cubicBezTo>
                    <a:cubicBezTo>
                      <a:pt x="1874" y="10437"/>
                      <a:pt x="1798" y="10544"/>
                      <a:pt x="1737" y="10635"/>
                    </a:cubicBezTo>
                    <a:cubicBezTo>
                      <a:pt x="1661" y="10757"/>
                      <a:pt x="1585" y="10864"/>
                      <a:pt x="1524" y="10970"/>
                    </a:cubicBezTo>
                    <a:cubicBezTo>
                      <a:pt x="1402" y="11153"/>
                      <a:pt x="1280" y="11321"/>
                      <a:pt x="1158" y="11473"/>
                    </a:cubicBezTo>
                    <a:cubicBezTo>
                      <a:pt x="1082" y="11580"/>
                      <a:pt x="1006" y="11671"/>
                      <a:pt x="945" y="11763"/>
                    </a:cubicBezTo>
                    <a:cubicBezTo>
                      <a:pt x="869" y="11854"/>
                      <a:pt x="808" y="11945"/>
                      <a:pt x="732" y="12037"/>
                    </a:cubicBezTo>
                    <a:cubicBezTo>
                      <a:pt x="671" y="12128"/>
                      <a:pt x="625" y="12220"/>
                      <a:pt x="564" y="12311"/>
                    </a:cubicBezTo>
                    <a:cubicBezTo>
                      <a:pt x="503" y="12402"/>
                      <a:pt x="457" y="12494"/>
                      <a:pt x="397" y="12601"/>
                    </a:cubicBezTo>
                    <a:cubicBezTo>
                      <a:pt x="336" y="12722"/>
                      <a:pt x="290" y="12844"/>
                      <a:pt x="244" y="12966"/>
                    </a:cubicBezTo>
                    <a:cubicBezTo>
                      <a:pt x="138" y="13240"/>
                      <a:pt x="61" y="13530"/>
                      <a:pt x="31" y="13819"/>
                    </a:cubicBezTo>
                    <a:cubicBezTo>
                      <a:pt x="16" y="13941"/>
                      <a:pt x="0" y="14063"/>
                      <a:pt x="0" y="14170"/>
                    </a:cubicBezTo>
                    <a:lnTo>
                      <a:pt x="0" y="14383"/>
                    </a:lnTo>
                    <a:cubicBezTo>
                      <a:pt x="0" y="14490"/>
                      <a:pt x="16" y="14596"/>
                      <a:pt x="16" y="14703"/>
                    </a:cubicBezTo>
                    <a:cubicBezTo>
                      <a:pt x="16" y="14749"/>
                      <a:pt x="31" y="14810"/>
                      <a:pt x="31" y="14855"/>
                    </a:cubicBezTo>
                    <a:cubicBezTo>
                      <a:pt x="31" y="14901"/>
                      <a:pt x="46" y="14947"/>
                      <a:pt x="46" y="14993"/>
                    </a:cubicBezTo>
                    <a:cubicBezTo>
                      <a:pt x="61" y="15114"/>
                      <a:pt x="77" y="15221"/>
                      <a:pt x="92" y="15328"/>
                    </a:cubicBezTo>
                    <a:cubicBezTo>
                      <a:pt x="107" y="15389"/>
                      <a:pt x="122" y="15450"/>
                      <a:pt x="138" y="15526"/>
                    </a:cubicBezTo>
                    <a:cubicBezTo>
                      <a:pt x="153" y="15526"/>
                      <a:pt x="153" y="15541"/>
                      <a:pt x="153" y="15556"/>
                    </a:cubicBezTo>
                    <a:cubicBezTo>
                      <a:pt x="168" y="15602"/>
                      <a:pt x="168" y="15632"/>
                      <a:pt x="183" y="15663"/>
                    </a:cubicBezTo>
                    <a:cubicBezTo>
                      <a:pt x="198" y="15709"/>
                      <a:pt x="214" y="15754"/>
                      <a:pt x="229" y="15800"/>
                    </a:cubicBezTo>
                    <a:lnTo>
                      <a:pt x="290" y="16013"/>
                    </a:lnTo>
                    <a:cubicBezTo>
                      <a:pt x="336" y="16120"/>
                      <a:pt x="366" y="16211"/>
                      <a:pt x="412" y="16318"/>
                    </a:cubicBezTo>
                    <a:cubicBezTo>
                      <a:pt x="488" y="16516"/>
                      <a:pt x="564" y="16714"/>
                      <a:pt x="656" y="16912"/>
                    </a:cubicBezTo>
                    <a:cubicBezTo>
                      <a:pt x="732" y="17110"/>
                      <a:pt x="823" y="17293"/>
                      <a:pt x="930" y="17491"/>
                    </a:cubicBezTo>
                    <a:cubicBezTo>
                      <a:pt x="991" y="17613"/>
                      <a:pt x="1052" y="17735"/>
                      <a:pt x="1113" y="17857"/>
                    </a:cubicBezTo>
                    <a:cubicBezTo>
                      <a:pt x="1158" y="17964"/>
                      <a:pt x="1219" y="18085"/>
                      <a:pt x="1265" y="18192"/>
                    </a:cubicBezTo>
                    <a:cubicBezTo>
                      <a:pt x="1311" y="18284"/>
                      <a:pt x="1356" y="18375"/>
                      <a:pt x="1402" y="18466"/>
                    </a:cubicBezTo>
                    <a:cubicBezTo>
                      <a:pt x="1417" y="18527"/>
                      <a:pt x="1448" y="18588"/>
                      <a:pt x="1478" y="18649"/>
                    </a:cubicBezTo>
                    <a:cubicBezTo>
                      <a:pt x="1494" y="18680"/>
                      <a:pt x="1494" y="18710"/>
                      <a:pt x="1509" y="18741"/>
                    </a:cubicBezTo>
                    <a:cubicBezTo>
                      <a:pt x="1554" y="18847"/>
                      <a:pt x="1600" y="18969"/>
                      <a:pt x="1646" y="19091"/>
                    </a:cubicBezTo>
                    <a:cubicBezTo>
                      <a:pt x="1676" y="19182"/>
                      <a:pt x="1707" y="19274"/>
                      <a:pt x="1753" y="19381"/>
                    </a:cubicBezTo>
                    <a:cubicBezTo>
                      <a:pt x="1768" y="19441"/>
                      <a:pt x="1798" y="19518"/>
                      <a:pt x="1813" y="19594"/>
                    </a:cubicBezTo>
                    <a:cubicBezTo>
                      <a:pt x="1844" y="19700"/>
                      <a:pt x="1890" y="19807"/>
                      <a:pt x="1920" y="19899"/>
                    </a:cubicBezTo>
                    <a:cubicBezTo>
                      <a:pt x="1905" y="19929"/>
                      <a:pt x="1890" y="19959"/>
                      <a:pt x="1874" y="19975"/>
                    </a:cubicBezTo>
                    <a:cubicBezTo>
                      <a:pt x="1813" y="20066"/>
                      <a:pt x="1753" y="20158"/>
                      <a:pt x="1722" y="20264"/>
                    </a:cubicBezTo>
                    <a:cubicBezTo>
                      <a:pt x="1676" y="20356"/>
                      <a:pt x="1631" y="20462"/>
                      <a:pt x="1585" y="20554"/>
                    </a:cubicBezTo>
                    <a:cubicBezTo>
                      <a:pt x="1539" y="20645"/>
                      <a:pt x="1494" y="20752"/>
                      <a:pt x="1463" y="20843"/>
                    </a:cubicBezTo>
                    <a:cubicBezTo>
                      <a:pt x="1433" y="20950"/>
                      <a:pt x="1402" y="21041"/>
                      <a:pt x="1387" y="21148"/>
                    </a:cubicBezTo>
                    <a:cubicBezTo>
                      <a:pt x="1372" y="21224"/>
                      <a:pt x="1356" y="21315"/>
                      <a:pt x="1356" y="21392"/>
                    </a:cubicBezTo>
                    <a:cubicBezTo>
                      <a:pt x="1372" y="21468"/>
                      <a:pt x="1417" y="21544"/>
                      <a:pt x="1478" y="21590"/>
                    </a:cubicBezTo>
                    <a:cubicBezTo>
                      <a:pt x="1524" y="21635"/>
                      <a:pt x="1585" y="21651"/>
                      <a:pt x="1661" y="21651"/>
                    </a:cubicBezTo>
                    <a:cubicBezTo>
                      <a:pt x="1722" y="21651"/>
                      <a:pt x="1768" y="21635"/>
                      <a:pt x="1813" y="21605"/>
                    </a:cubicBezTo>
                    <a:cubicBezTo>
                      <a:pt x="1874" y="21574"/>
                      <a:pt x="1920" y="21514"/>
                      <a:pt x="1935" y="21437"/>
                    </a:cubicBezTo>
                    <a:cubicBezTo>
                      <a:pt x="1951" y="21392"/>
                      <a:pt x="1951" y="21361"/>
                      <a:pt x="1966" y="21315"/>
                    </a:cubicBezTo>
                    <a:cubicBezTo>
                      <a:pt x="1966" y="21255"/>
                      <a:pt x="1981" y="21194"/>
                      <a:pt x="1981" y="21133"/>
                    </a:cubicBezTo>
                    <a:cubicBezTo>
                      <a:pt x="2012" y="20996"/>
                      <a:pt x="2057" y="20874"/>
                      <a:pt x="2103" y="20736"/>
                    </a:cubicBezTo>
                    <a:cubicBezTo>
                      <a:pt x="2133" y="20630"/>
                      <a:pt x="2179" y="20523"/>
                      <a:pt x="2210" y="20417"/>
                    </a:cubicBezTo>
                    <a:cubicBezTo>
                      <a:pt x="2240" y="20325"/>
                      <a:pt x="2286" y="20249"/>
                      <a:pt x="2316" y="20173"/>
                    </a:cubicBezTo>
                    <a:lnTo>
                      <a:pt x="2332" y="20158"/>
                    </a:lnTo>
                    <a:cubicBezTo>
                      <a:pt x="2347" y="20142"/>
                      <a:pt x="2347" y="20142"/>
                      <a:pt x="2362" y="20127"/>
                    </a:cubicBezTo>
                    <a:cubicBezTo>
                      <a:pt x="2377" y="20127"/>
                      <a:pt x="2392" y="20112"/>
                      <a:pt x="2423" y="20097"/>
                    </a:cubicBezTo>
                    <a:cubicBezTo>
                      <a:pt x="2469" y="20066"/>
                      <a:pt x="2530" y="20051"/>
                      <a:pt x="2591" y="20036"/>
                    </a:cubicBezTo>
                    <a:cubicBezTo>
                      <a:pt x="2651" y="20020"/>
                      <a:pt x="2697" y="20005"/>
                      <a:pt x="2743" y="19990"/>
                    </a:cubicBezTo>
                    <a:cubicBezTo>
                      <a:pt x="2789" y="19975"/>
                      <a:pt x="2850" y="19959"/>
                      <a:pt x="2895" y="19944"/>
                    </a:cubicBezTo>
                    <a:cubicBezTo>
                      <a:pt x="2956" y="19944"/>
                      <a:pt x="3017" y="19929"/>
                      <a:pt x="3078" y="19929"/>
                    </a:cubicBezTo>
                    <a:cubicBezTo>
                      <a:pt x="3124" y="19914"/>
                      <a:pt x="3185" y="19914"/>
                      <a:pt x="3230" y="19914"/>
                    </a:cubicBezTo>
                    <a:cubicBezTo>
                      <a:pt x="3413" y="19899"/>
                      <a:pt x="3581" y="19899"/>
                      <a:pt x="3764" y="19899"/>
                    </a:cubicBezTo>
                    <a:cubicBezTo>
                      <a:pt x="3947" y="19899"/>
                      <a:pt x="4145" y="19899"/>
                      <a:pt x="4327" y="19883"/>
                    </a:cubicBezTo>
                    <a:cubicBezTo>
                      <a:pt x="4510" y="19883"/>
                      <a:pt x="4693" y="19883"/>
                      <a:pt x="4876" y="19868"/>
                    </a:cubicBezTo>
                    <a:cubicBezTo>
                      <a:pt x="4983" y="19853"/>
                      <a:pt x="5104" y="19853"/>
                      <a:pt x="5211" y="19838"/>
                    </a:cubicBezTo>
                    <a:lnTo>
                      <a:pt x="5333" y="19838"/>
                    </a:lnTo>
                    <a:cubicBezTo>
                      <a:pt x="5379" y="19822"/>
                      <a:pt x="5409" y="19822"/>
                      <a:pt x="5455" y="19822"/>
                    </a:cubicBezTo>
                    <a:cubicBezTo>
                      <a:pt x="5531" y="19807"/>
                      <a:pt x="5592" y="19792"/>
                      <a:pt x="5653" y="19792"/>
                    </a:cubicBezTo>
                    <a:cubicBezTo>
                      <a:pt x="5714" y="19777"/>
                      <a:pt x="5760" y="19761"/>
                      <a:pt x="5821" y="19746"/>
                    </a:cubicBezTo>
                    <a:cubicBezTo>
                      <a:pt x="5912" y="19731"/>
                      <a:pt x="6003" y="19716"/>
                      <a:pt x="6095" y="19685"/>
                    </a:cubicBezTo>
                    <a:cubicBezTo>
                      <a:pt x="6156" y="19685"/>
                      <a:pt x="6217" y="19670"/>
                      <a:pt x="6278" y="19655"/>
                    </a:cubicBezTo>
                    <a:cubicBezTo>
                      <a:pt x="6339" y="19640"/>
                      <a:pt x="6400" y="19624"/>
                      <a:pt x="6460" y="19609"/>
                    </a:cubicBezTo>
                    <a:cubicBezTo>
                      <a:pt x="6552" y="19579"/>
                      <a:pt x="6643" y="19548"/>
                      <a:pt x="6750" y="19518"/>
                    </a:cubicBezTo>
                    <a:cubicBezTo>
                      <a:pt x="6978" y="19441"/>
                      <a:pt x="7207" y="19365"/>
                      <a:pt x="7436" y="19289"/>
                    </a:cubicBezTo>
                    <a:cubicBezTo>
                      <a:pt x="7527" y="19243"/>
                      <a:pt x="7634" y="19213"/>
                      <a:pt x="7740" y="19167"/>
                    </a:cubicBezTo>
                    <a:cubicBezTo>
                      <a:pt x="7786" y="19152"/>
                      <a:pt x="7832" y="19121"/>
                      <a:pt x="7877" y="19106"/>
                    </a:cubicBezTo>
                    <a:cubicBezTo>
                      <a:pt x="7923" y="19091"/>
                      <a:pt x="7969" y="19061"/>
                      <a:pt x="7999" y="19045"/>
                    </a:cubicBezTo>
                    <a:cubicBezTo>
                      <a:pt x="8258" y="18923"/>
                      <a:pt x="8533" y="18786"/>
                      <a:pt x="8792" y="18649"/>
                    </a:cubicBezTo>
                    <a:cubicBezTo>
                      <a:pt x="8959" y="18573"/>
                      <a:pt x="9127" y="18482"/>
                      <a:pt x="9294" y="18405"/>
                    </a:cubicBezTo>
                    <a:cubicBezTo>
                      <a:pt x="9447" y="18329"/>
                      <a:pt x="9599" y="18253"/>
                      <a:pt x="9751" y="18162"/>
                    </a:cubicBezTo>
                    <a:cubicBezTo>
                      <a:pt x="10056" y="17994"/>
                      <a:pt x="10346" y="17796"/>
                      <a:pt x="10635" y="17598"/>
                    </a:cubicBezTo>
                    <a:cubicBezTo>
                      <a:pt x="10727" y="17522"/>
                      <a:pt x="10818" y="17446"/>
                      <a:pt x="10909" y="17385"/>
                    </a:cubicBezTo>
                    <a:cubicBezTo>
                      <a:pt x="11001" y="17308"/>
                      <a:pt x="11077" y="17232"/>
                      <a:pt x="11168" y="17171"/>
                    </a:cubicBezTo>
                    <a:cubicBezTo>
                      <a:pt x="11245" y="17095"/>
                      <a:pt x="11336" y="17004"/>
                      <a:pt x="11412" y="16928"/>
                    </a:cubicBezTo>
                    <a:cubicBezTo>
                      <a:pt x="11443" y="16897"/>
                      <a:pt x="11473" y="16867"/>
                      <a:pt x="11504" y="16851"/>
                    </a:cubicBezTo>
                    <a:cubicBezTo>
                      <a:pt x="11549" y="16790"/>
                      <a:pt x="11595" y="16745"/>
                      <a:pt x="11641" y="16684"/>
                    </a:cubicBezTo>
                    <a:cubicBezTo>
                      <a:pt x="11671" y="16653"/>
                      <a:pt x="11702" y="16638"/>
                      <a:pt x="11732" y="16608"/>
                    </a:cubicBezTo>
                    <a:cubicBezTo>
                      <a:pt x="11778" y="16547"/>
                      <a:pt x="11823" y="16486"/>
                      <a:pt x="11869" y="16425"/>
                    </a:cubicBezTo>
                    <a:cubicBezTo>
                      <a:pt x="11930" y="16349"/>
                      <a:pt x="12006" y="16257"/>
                      <a:pt x="12067" y="16166"/>
                    </a:cubicBezTo>
                    <a:cubicBezTo>
                      <a:pt x="12204" y="15998"/>
                      <a:pt x="12342" y="15815"/>
                      <a:pt x="12463" y="15648"/>
                    </a:cubicBezTo>
                    <a:cubicBezTo>
                      <a:pt x="12524" y="15556"/>
                      <a:pt x="12601" y="15465"/>
                      <a:pt x="12661" y="15373"/>
                    </a:cubicBezTo>
                    <a:cubicBezTo>
                      <a:pt x="12722" y="15282"/>
                      <a:pt x="12783" y="15175"/>
                      <a:pt x="12844" y="15084"/>
                    </a:cubicBezTo>
                    <a:cubicBezTo>
                      <a:pt x="12890" y="14993"/>
                      <a:pt x="12936" y="14886"/>
                      <a:pt x="12997" y="14794"/>
                    </a:cubicBezTo>
                    <a:cubicBezTo>
                      <a:pt x="13012" y="14749"/>
                      <a:pt x="13027" y="14718"/>
                      <a:pt x="13058" y="14673"/>
                    </a:cubicBezTo>
                    <a:cubicBezTo>
                      <a:pt x="13088" y="14612"/>
                      <a:pt x="13119" y="14551"/>
                      <a:pt x="13134" y="14490"/>
                    </a:cubicBezTo>
                    <a:cubicBezTo>
                      <a:pt x="13164" y="14429"/>
                      <a:pt x="13195" y="14368"/>
                      <a:pt x="13210" y="14307"/>
                    </a:cubicBezTo>
                    <a:cubicBezTo>
                      <a:pt x="13240" y="14231"/>
                      <a:pt x="13271" y="14170"/>
                      <a:pt x="13286" y="14094"/>
                    </a:cubicBezTo>
                    <a:cubicBezTo>
                      <a:pt x="13332" y="13957"/>
                      <a:pt x="13362" y="13819"/>
                      <a:pt x="13393" y="13667"/>
                    </a:cubicBezTo>
                    <a:cubicBezTo>
                      <a:pt x="13423" y="13530"/>
                      <a:pt x="13439" y="13393"/>
                      <a:pt x="13454" y="13256"/>
                    </a:cubicBezTo>
                    <a:cubicBezTo>
                      <a:pt x="13454" y="13195"/>
                      <a:pt x="13454" y="13149"/>
                      <a:pt x="13469" y="13088"/>
                    </a:cubicBezTo>
                    <a:lnTo>
                      <a:pt x="13469" y="12951"/>
                    </a:lnTo>
                    <a:cubicBezTo>
                      <a:pt x="13484" y="12844"/>
                      <a:pt x="13484" y="12722"/>
                      <a:pt x="13499" y="12616"/>
                    </a:cubicBezTo>
                    <a:lnTo>
                      <a:pt x="13499" y="12601"/>
                    </a:lnTo>
                    <a:cubicBezTo>
                      <a:pt x="13515" y="12281"/>
                      <a:pt x="13545" y="11961"/>
                      <a:pt x="13560" y="11641"/>
                    </a:cubicBezTo>
                    <a:cubicBezTo>
                      <a:pt x="13576" y="11488"/>
                      <a:pt x="13591" y="11321"/>
                      <a:pt x="13621" y="11153"/>
                    </a:cubicBezTo>
                    <a:cubicBezTo>
                      <a:pt x="13637" y="10986"/>
                      <a:pt x="13652" y="10833"/>
                      <a:pt x="13682" y="10666"/>
                    </a:cubicBezTo>
                    <a:cubicBezTo>
                      <a:pt x="13698" y="10559"/>
                      <a:pt x="13713" y="10452"/>
                      <a:pt x="13728" y="10330"/>
                    </a:cubicBezTo>
                    <a:cubicBezTo>
                      <a:pt x="13758" y="10224"/>
                      <a:pt x="13774" y="10117"/>
                      <a:pt x="13789" y="10010"/>
                    </a:cubicBezTo>
                    <a:cubicBezTo>
                      <a:pt x="13819" y="9904"/>
                      <a:pt x="13835" y="9797"/>
                      <a:pt x="13850" y="9690"/>
                    </a:cubicBezTo>
                    <a:cubicBezTo>
                      <a:pt x="13880" y="9523"/>
                      <a:pt x="13911" y="9371"/>
                      <a:pt x="13941" y="9203"/>
                    </a:cubicBezTo>
                    <a:cubicBezTo>
                      <a:pt x="13957" y="8959"/>
                      <a:pt x="13972" y="8700"/>
                      <a:pt x="13941" y="8441"/>
                    </a:cubicBezTo>
                    <a:cubicBezTo>
                      <a:pt x="13926" y="8380"/>
                      <a:pt x="13926" y="8304"/>
                      <a:pt x="13911" y="8228"/>
                    </a:cubicBezTo>
                    <a:cubicBezTo>
                      <a:pt x="13911" y="8182"/>
                      <a:pt x="13911" y="8152"/>
                      <a:pt x="13896" y="8106"/>
                    </a:cubicBezTo>
                    <a:cubicBezTo>
                      <a:pt x="13880" y="8045"/>
                      <a:pt x="13865" y="7984"/>
                      <a:pt x="13850" y="7923"/>
                    </a:cubicBezTo>
                    <a:cubicBezTo>
                      <a:pt x="13835" y="7832"/>
                      <a:pt x="13804" y="7740"/>
                      <a:pt x="13774" y="7649"/>
                    </a:cubicBezTo>
                    <a:lnTo>
                      <a:pt x="13728" y="7542"/>
                    </a:lnTo>
                    <a:cubicBezTo>
                      <a:pt x="13728" y="7512"/>
                      <a:pt x="13713" y="7496"/>
                      <a:pt x="13713" y="7481"/>
                    </a:cubicBezTo>
                    <a:cubicBezTo>
                      <a:pt x="13682" y="7420"/>
                      <a:pt x="13652" y="7359"/>
                      <a:pt x="13637" y="7298"/>
                    </a:cubicBezTo>
                    <a:cubicBezTo>
                      <a:pt x="13606" y="7253"/>
                      <a:pt x="13591" y="7192"/>
                      <a:pt x="13560" y="7146"/>
                    </a:cubicBezTo>
                    <a:cubicBezTo>
                      <a:pt x="13545" y="7131"/>
                      <a:pt x="13545" y="7116"/>
                      <a:pt x="13530" y="7100"/>
                    </a:cubicBezTo>
                    <a:lnTo>
                      <a:pt x="13530" y="7100"/>
                    </a:lnTo>
                    <a:lnTo>
                      <a:pt x="13545" y="7116"/>
                    </a:lnTo>
                    <a:cubicBezTo>
                      <a:pt x="13530" y="7100"/>
                      <a:pt x="13530" y="7085"/>
                      <a:pt x="13530" y="7085"/>
                    </a:cubicBezTo>
                    <a:cubicBezTo>
                      <a:pt x="13530" y="7070"/>
                      <a:pt x="13515" y="7070"/>
                      <a:pt x="13515" y="7070"/>
                    </a:cubicBezTo>
                    <a:cubicBezTo>
                      <a:pt x="13454" y="6933"/>
                      <a:pt x="13378" y="6796"/>
                      <a:pt x="13301" y="6643"/>
                    </a:cubicBezTo>
                    <a:cubicBezTo>
                      <a:pt x="13210" y="6506"/>
                      <a:pt x="13134" y="6354"/>
                      <a:pt x="13058" y="6201"/>
                    </a:cubicBezTo>
                    <a:cubicBezTo>
                      <a:pt x="12966" y="6034"/>
                      <a:pt x="12890" y="5851"/>
                      <a:pt x="12814" y="5683"/>
                    </a:cubicBezTo>
                    <a:cubicBezTo>
                      <a:pt x="12783" y="5622"/>
                      <a:pt x="12768" y="5577"/>
                      <a:pt x="12738" y="5531"/>
                    </a:cubicBezTo>
                    <a:cubicBezTo>
                      <a:pt x="12722" y="5485"/>
                      <a:pt x="12707" y="5424"/>
                      <a:pt x="12677" y="5379"/>
                    </a:cubicBezTo>
                    <a:cubicBezTo>
                      <a:pt x="12646" y="5287"/>
                      <a:pt x="12616" y="5211"/>
                      <a:pt x="12585" y="5135"/>
                    </a:cubicBezTo>
                    <a:cubicBezTo>
                      <a:pt x="12570" y="5044"/>
                      <a:pt x="12540" y="4952"/>
                      <a:pt x="12509" y="4861"/>
                    </a:cubicBezTo>
                    <a:cubicBezTo>
                      <a:pt x="12494" y="4754"/>
                      <a:pt x="12463" y="4647"/>
                      <a:pt x="12433" y="4541"/>
                    </a:cubicBezTo>
                    <a:cubicBezTo>
                      <a:pt x="12402" y="4373"/>
                      <a:pt x="12357" y="4206"/>
                      <a:pt x="12311" y="4038"/>
                    </a:cubicBezTo>
                    <a:cubicBezTo>
                      <a:pt x="12265" y="3809"/>
                      <a:pt x="12204" y="3596"/>
                      <a:pt x="12143" y="3383"/>
                    </a:cubicBezTo>
                    <a:cubicBezTo>
                      <a:pt x="12113" y="3261"/>
                      <a:pt x="12083" y="3139"/>
                      <a:pt x="12052" y="3032"/>
                    </a:cubicBezTo>
                    <a:cubicBezTo>
                      <a:pt x="12022" y="2910"/>
                      <a:pt x="11991" y="2804"/>
                      <a:pt x="11961" y="2682"/>
                    </a:cubicBezTo>
                    <a:cubicBezTo>
                      <a:pt x="11915" y="2469"/>
                      <a:pt x="11869" y="2255"/>
                      <a:pt x="11808" y="2042"/>
                    </a:cubicBezTo>
                    <a:cubicBezTo>
                      <a:pt x="11763" y="1814"/>
                      <a:pt x="11717" y="1600"/>
                      <a:pt x="11656" y="1387"/>
                    </a:cubicBezTo>
                    <a:cubicBezTo>
                      <a:pt x="11610" y="1189"/>
                      <a:pt x="11564" y="991"/>
                      <a:pt x="11504" y="793"/>
                    </a:cubicBezTo>
                    <a:cubicBezTo>
                      <a:pt x="11473" y="671"/>
                      <a:pt x="11443" y="564"/>
                      <a:pt x="11412" y="458"/>
                    </a:cubicBezTo>
                    <a:cubicBezTo>
                      <a:pt x="11397" y="397"/>
                      <a:pt x="11382" y="351"/>
                      <a:pt x="11351" y="290"/>
                    </a:cubicBezTo>
                    <a:cubicBezTo>
                      <a:pt x="11336" y="244"/>
                      <a:pt x="11321" y="198"/>
                      <a:pt x="11290" y="153"/>
                    </a:cubicBezTo>
                    <a:cubicBezTo>
                      <a:pt x="11275" y="122"/>
                      <a:pt x="11260" y="77"/>
                      <a:pt x="11229" y="46"/>
                    </a:cubicBezTo>
                    <a:cubicBezTo>
                      <a:pt x="11214" y="31"/>
                      <a:pt x="11184" y="0"/>
                      <a:pt x="11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6020150" y="27554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5885325" y="2707400"/>
                <a:ext cx="400" cy="25"/>
              </a:xfrm>
              <a:custGeom>
                <a:avLst/>
                <a:gdLst/>
                <a:ahLst/>
                <a:cxnLst/>
                <a:rect l="l" t="t" r="r" b="b"/>
                <a:pathLst>
                  <a:path w="16" h="1" extrusionOk="0">
                    <a:moveTo>
                      <a:pt x="0" y="1"/>
                    </a:moveTo>
                    <a:cubicBezTo>
                      <a:pt x="0" y="1"/>
                      <a:pt x="0" y="1"/>
                      <a:pt x="15" y="1"/>
                    </a:cubicBezTo>
                    <a:cubicBezTo>
                      <a:pt x="15" y="1"/>
                      <a:pt x="15" y="1"/>
                      <a:pt x="15" y="1"/>
                    </a:cubicBezTo>
                    <a:cubicBezTo>
                      <a:pt x="15"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6111950" y="2734075"/>
                <a:ext cx="25" cy="400"/>
              </a:xfrm>
              <a:custGeom>
                <a:avLst/>
                <a:gdLst/>
                <a:ahLst/>
                <a:cxnLst/>
                <a:rect l="l" t="t" r="r" b="b"/>
                <a:pathLst>
                  <a:path w="1" h="16" extrusionOk="0">
                    <a:moveTo>
                      <a:pt x="0" y="0"/>
                    </a:moveTo>
                    <a:cubicBezTo>
                      <a:pt x="0" y="0"/>
                      <a:pt x="0" y="0"/>
                      <a:pt x="0" y="0"/>
                    </a:cubicBezTo>
                    <a:cubicBezTo>
                      <a:pt x="0" y="0"/>
                      <a:pt x="0" y="15"/>
                      <a:pt x="0"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5860175" y="2886050"/>
                <a:ext cx="400" cy="25"/>
              </a:xfrm>
              <a:custGeom>
                <a:avLst/>
                <a:gdLst/>
                <a:ahLst/>
                <a:cxnLst/>
                <a:rect l="l" t="t" r="r" b="b"/>
                <a:pathLst>
                  <a:path w="16" h="1" extrusionOk="0">
                    <a:moveTo>
                      <a:pt x="16"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00" name="Google Shape;1900;p55"/>
          <p:cNvGrpSpPr/>
          <p:nvPr/>
        </p:nvGrpSpPr>
        <p:grpSpPr>
          <a:xfrm>
            <a:off x="7442298" y="473382"/>
            <a:ext cx="640399" cy="720029"/>
            <a:chOff x="5416550" y="1170450"/>
            <a:chExt cx="640399" cy="720029"/>
          </a:xfrm>
        </p:grpSpPr>
        <p:sp>
          <p:nvSpPr>
            <p:cNvPr id="1901" name="Google Shape;1901;p55"/>
            <p:cNvSpPr/>
            <p:nvPr/>
          </p:nvSpPr>
          <p:spPr>
            <a:xfrm>
              <a:off x="5416550" y="1170450"/>
              <a:ext cx="640399" cy="720029"/>
            </a:xfrm>
            <a:custGeom>
              <a:avLst/>
              <a:gdLst/>
              <a:ahLst/>
              <a:cxnLst/>
              <a:rect l="l" t="t" r="r" b="b"/>
              <a:pathLst>
                <a:path w="25519" h="28655" extrusionOk="0">
                  <a:moveTo>
                    <a:pt x="3002" y="267"/>
                  </a:moveTo>
                  <a:cubicBezTo>
                    <a:pt x="3002" y="267"/>
                    <a:pt x="19014" y="0"/>
                    <a:pt x="21315" y="2802"/>
                  </a:cubicBezTo>
                  <a:cubicBezTo>
                    <a:pt x="23650" y="5571"/>
                    <a:pt x="21315" y="5304"/>
                    <a:pt x="22916" y="7739"/>
                  </a:cubicBezTo>
                  <a:cubicBezTo>
                    <a:pt x="24484" y="10208"/>
                    <a:pt x="22783" y="13210"/>
                    <a:pt x="22916" y="15378"/>
                  </a:cubicBezTo>
                  <a:cubicBezTo>
                    <a:pt x="23050" y="17546"/>
                    <a:pt x="25518" y="18914"/>
                    <a:pt x="22616" y="22116"/>
                  </a:cubicBezTo>
                  <a:cubicBezTo>
                    <a:pt x="19748" y="25318"/>
                    <a:pt x="13676" y="28654"/>
                    <a:pt x="9640" y="27053"/>
                  </a:cubicBezTo>
                  <a:cubicBezTo>
                    <a:pt x="5604" y="25485"/>
                    <a:pt x="3002" y="21816"/>
                    <a:pt x="3002" y="21816"/>
                  </a:cubicBezTo>
                  <a:lnTo>
                    <a:pt x="0" y="18280"/>
                  </a:lnTo>
                  <a:cubicBezTo>
                    <a:pt x="0" y="18280"/>
                    <a:pt x="701" y="13377"/>
                    <a:pt x="767" y="11775"/>
                  </a:cubicBezTo>
                  <a:cubicBezTo>
                    <a:pt x="867" y="10208"/>
                    <a:pt x="2435" y="7172"/>
                    <a:pt x="2302" y="4570"/>
                  </a:cubicBezTo>
                  <a:cubicBezTo>
                    <a:pt x="2168" y="1968"/>
                    <a:pt x="3002" y="267"/>
                    <a:pt x="3002" y="267"/>
                  </a:cubicBez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5535400" y="1271861"/>
              <a:ext cx="352459" cy="431690"/>
            </a:xfrm>
            <a:custGeom>
              <a:avLst/>
              <a:gdLst/>
              <a:ahLst/>
              <a:cxnLst/>
              <a:rect l="l" t="t" r="r" b="b"/>
              <a:pathLst>
                <a:path w="14045" h="17180" extrusionOk="0">
                  <a:moveTo>
                    <a:pt x="7806" y="1"/>
                  </a:moveTo>
                  <a:cubicBezTo>
                    <a:pt x="5471" y="1"/>
                    <a:pt x="3603" y="801"/>
                    <a:pt x="2169" y="2436"/>
                  </a:cubicBezTo>
                  <a:cubicBezTo>
                    <a:pt x="701" y="4037"/>
                    <a:pt x="1" y="6138"/>
                    <a:pt x="1" y="8740"/>
                  </a:cubicBezTo>
                  <a:cubicBezTo>
                    <a:pt x="1" y="11409"/>
                    <a:pt x="668" y="13477"/>
                    <a:pt x="2036" y="14945"/>
                  </a:cubicBezTo>
                  <a:cubicBezTo>
                    <a:pt x="3370" y="16446"/>
                    <a:pt x="5305" y="17180"/>
                    <a:pt x="7740" y="17180"/>
                  </a:cubicBezTo>
                  <a:cubicBezTo>
                    <a:pt x="9241" y="17180"/>
                    <a:pt x="10675" y="16679"/>
                    <a:pt x="12009" y="15745"/>
                  </a:cubicBezTo>
                  <a:lnTo>
                    <a:pt x="12510" y="16879"/>
                  </a:lnTo>
                  <a:lnTo>
                    <a:pt x="14044" y="16879"/>
                  </a:lnTo>
                  <a:lnTo>
                    <a:pt x="14044" y="7906"/>
                  </a:lnTo>
                  <a:lnTo>
                    <a:pt x="7206" y="7906"/>
                  </a:lnTo>
                  <a:lnTo>
                    <a:pt x="7206" y="9574"/>
                  </a:lnTo>
                  <a:lnTo>
                    <a:pt x="9608" y="9574"/>
                  </a:lnTo>
                  <a:lnTo>
                    <a:pt x="9608" y="13677"/>
                  </a:lnTo>
                  <a:cubicBezTo>
                    <a:pt x="9608" y="15011"/>
                    <a:pt x="9007" y="15678"/>
                    <a:pt x="7840" y="15678"/>
                  </a:cubicBezTo>
                  <a:cubicBezTo>
                    <a:pt x="6806" y="15678"/>
                    <a:pt x="6138" y="15211"/>
                    <a:pt x="5772" y="14244"/>
                  </a:cubicBezTo>
                  <a:cubicBezTo>
                    <a:pt x="5405" y="13310"/>
                    <a:pt x="5238" y="11509"/>
                    <a:pt x="5238" y="8874"/>
                  </a:cubicBezTo>
                  <a:cubicBezTo>
                    <a:pt x="5238" y="6038"/>
                    <a:pt x="5438" y="4104"/>
                    <a:pt x="5905" y="3069"/>
                  </a:cubicBezTo>
                  <a:cubicBezTo>
                    <a:pt x="6339" y="2035"/>
                    <a:pt x="7173" y="1502"/>
                    <a:pt x="8373" y="1502"/>
                  </a:cubicBezTo>
                  <a:cubicBezTo>
                    <a:pt x="10041" y="1502"/>
                    <a:pt x="10942" y="2469"/>
                    <a:pt x="11109" y="4437"/>
                  </a:cubicBezTo>
                  <a:lnTo>
                    <a:pt x="11142" y="5338"/>
                  </a:lnTo>
                  <a:lnTo>
                    <a:pt x="11142" y="5738"/>
                  </a:lnTo>
                  <a:lnTo>
                    <a:pt x="13410" y="4704"/>
                  </a:lnTo>
                  <a:cubicBezTo>
                    <a:pt x="12743" y="1568"/>
                    <a:pt x="10875" y="1"/>
                    <a:pt x="78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03" name="Google Shape;1903;p55" title="Gráfico">
            <a:hlinkClick r:id="rId9"/>
          </p:cNvPr>
          <p:cNvPicPr preferRelativeResize="0"/>
          <p:nvPr/>
        </p:nvPicPr>
        <p:blipFill>
          <a:blip r:embed="rId10">
            <a:alphaModFix/>
          </a:blip>
          <a:stretch>
            <a:fillRect/>
          </a:stretch>
        </p:blipFill>
        <p:spPr>
          <a:xfrm>
            <a:off x="1294425" y="1693588"/>
            <a:ext cx="2518349" cy="24587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07"/>
        <p:cNvGrpSpPr/>
        <p:nvPr/>
      </p:nvGrpSpPr>
      <p:grpSpPr>
        <a:xfrm>
          <a:off x="0" y="0"/>
          <a:ext cx="0" cy="0"/>
          <a:chOff x="0" y="0"/>
          <a:chExt cx="0" cy="0"/>
        </a:xfrm>
      </p:grpSpPr>
      <p:sp>
        <p:nvSpPr>
          <p:cNvPr id="1908" name="Google Shape;1908;p56"/>
          <p:cNvSpPr txBox="1">
            <a:spLocks noGrp="1"/>
          </p:cNvSpPr>
          <p:nvPr>
            <p:ph type="ctrTitle"/>
          </p:nvPr>
        </p:nvSpPr>
        <p:spPr>
          <a:xfrm>
            <a:off x="2733425" y="548450"/>
            <a:ext cx="3676800" cy="108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¡Gracias!</a:t>
            </a:r>
            <a:endParaRPr/>
          </a:p>
        </p:txBody>
      </p:sp>
      <p:sp>
        <p:nvSpPr>
          <p:cNvPr id="1909" name="Google Shape;1909;p56"/>
          <p:cNvSpPr/>
          <p:nvPr/>
        </p:nvSpPr>
        <p:spPr>
          <a:xfrm>
            <a:off x="3834738" y="2585697"/>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0" name="Google Shape;1910;p56"/>
          <p:cNvGrpSpPr/>
          <p:nvPr/>
        </p:nvGrpSpPr>
        <p:grpSpPr>
          <a:xfrm>
            <a:off x="4398797" y="2585888"/>
            <a:ext cx="346056" cy="345674"/>
            <a:chOff x="3303268" y="3817349"/>
            <a:chExt cx="346056" cy="345674"/>
          </a:xfrm>
        </p:grpSpPr>
        <p:sp>
          <p:nvSpPr>
            <p:cNvPr id="1911" name="Google Shape;1911;p5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56"/>
          <p:cNvGrpSpPr/>
          <p:nvPr/>
        </p:nvGrpSpPr>
        <p:grpSpPr>
          <a:xfrm>
            <a:off x="4963238" y="2585888"/>
            <a:ext cx="346024" cy="345674"/>
            <a:chOff x="4201447" y="3817349"/>
            <a:chExt cx="346024" cy="345674"/>
          </a:xfrm>
        </p:grpSpPr>
        <p:sp>
          <p:nvSpPr>
            <p:cNvPr id="1916" name="Google Shape;1916;p5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56"/>
          <p:cNvSpPr txBox="1">
            <a:spLocks noGrp="1"/>
          </p:cNvSpPr>
          <p:nvPr>
            <p:ph type="subTitle" idx="1"/>
          </p:nvPr>
        </p:nvSpPr>
        <p:spPr>
          <a:xfrm>
            <a:off x="2712900" y="1544550"/>
            <a:ext cx="3718200" cy="102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s" b="1"/>
              <a:t>¿Tienes alguna pregunta?</a:t>
            </a:r>
            <a:endParaRPr b="1"/>
          </a:p>
          <a:p>
            <a:pPr marL="0" lvl="0" indent="0" algn="ctr" rtl="0">
              <a:spcBef>
                <a:spcPts val="0"/>
              </a:spcBef>
              <a:spcAft>
                <a:spcPts val="0"/>
              </a:spcAft>
              <a:buClr>
                <a:schemeClr val="lt1"/>
              </a:buClr>
              <a:buSzPts val="1100"/>
              <a:buFont typeface="Arial"/>
              <a:buNone/>
            </a:pPr>
            <a:r>
              <a:rPr lang="es"/>
              <a:t>tuemail@freepik.com</a:t>
            </a:r>
            <a:endParaRPr/>
          </a:p>
          <a:p>
            <a:pPr marL="0" lvl="0" indent="0" algn="ctr" rtl="0">
              <a:spcBef>
                <a:spcPts val="0"/>
              </a:spcBef>
              <a:spcAft>
                <a:spcPts val="0"/>
              </a:spcAft>
              <a:buClr>
                <a:schemeClr val="lt1"/>
              </a:buClr>
              <a:buSzPts val="1100"/>
              <a:buFont typeface="Arial"/>
              <a:buNone/>
            </a:pPr>
            <a:r>
              <a:rPr lang="es"/>
              <a:t>+91  620 421 838</a:t>
            </a:r>
            <a:endParaRPr/>
          </a:p>
          <a:p>
            <a:pPr marL="0" lvl="0" indent="0" algn="ctr" rtl="0">
              <a:spcBef>
                <a:spcPts val="0"/>
              </a:spcBef>
              <a:spcAft>
                <a:spcPts val="1600"/>
              </a:spcAft>
              <a:buClr>
                <a:schemeClr val="dk1"/>
              </a:buClr>
              <a:buSzPts val="1100"/>
              <a:buFont typeface="Arial"/>
              <a:buNone/>
            </a:pPr>
            <a:r>
              <a:rPr lang="es"/>
              <a:t>tupaginaweb.com</a:t>
            </a:r>
            <a:endParaRPr b="1"/>
          </a:p>
        </p:txBody>
      </p:sp>
      <p:sp>
        <p:nvSpPr>
          <p:cNvPr id="1919" name="Google Shape;1919;p56"/>
          <p:cNvSpPr txBox="1"/>
          <p:nvPr/>
        </p:nvSpPr>
        <p:spPr>
          <a:xfrm>
            <a:off x="3068700" y="3782000"/>
            <a:ext cx="3006600" cy="3456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s" sz="900">
                <a:solidFill>
                  <a:schemeClr val="dk1"/>
                </a:solidFill>
                <a:latin typeface="Libre Franklin"/>
                <a:ea typeface="Libre Franklin"/>
                <a:cs typeface="Libre Franklin"/>
                <a:sym typeface="Libre Franklin"/>
              </a:rPr>
              <a:t>Por favor, conserva esta diapositiva para atribuirnos</a:t>
            </a:r>
            <a:endParaRPr sz="900">
              <a:solidFill>
                <a:schemeClr val="dk1"/>
              </a:solidFill>
              <a:latin typeface="Libre Franklin"/>
              <a:ea typeface="Libre Franklin"/>
              <a:cs typeface="Libre Franklin"/>
              <a:sym typeface="Libre Franklin"/>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23"/>
        <p:cNvGrpSpPr/>
        <p:nvPr/>
      </p:nvGrpSpPr>
      <p:grpSpPr>
        <a:xfrm>
          <a:off x="0" y="0"/>
          <a:ext cx="0" cy="0"/>
          <a:chOff x="0" y="0"/>
          <a:chExt cx="0" cy="0"/>
        </a:xfrm>
      </p:grpSpPr>
      <p:sp>
        <p:nvSpPr>
          <p:cNvPr id="1924" name="Google Shape;1924;p57"/>
          <p:cNvSpPr txBox="1">
            <a:spLocks noGrp="1"/>
          </p:cNvSpPr>
          <p:nvPr>
            <p:ph type="title"/>
          </p:nvPr>
        </p:nvSpPr>
        <p:spPr>
          <a:xfrm>
            <a:off x="716400" y="536400"/>
            <a:ext cx="7712400" cy="72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Recursos alternativos</a:t>
            </a:r>
            <a:endParaRPr/>
          </a:p>
        </p:txBody>
      </p:sp>
      <p:sp>
        <p:nvSpPr>
          <p:cNvPr id="1925" name="Google Shape;1925;p57"/>
          <p:cNvSpPr txBox="1"/>
          <p:nvPr/>
        </p:nvSpPr>
        <p:spPr>
          <a:xfrm>
            <a:off x="715100" y="1435000"/>
            <a:ext cx="3676800" cy="31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A continuación, se muestra una variedad de recursos alternativos cuyo estilo encaja en esta plantilla:</a:t>
            </a:r>
            <a:endParaRPr>
              <a:solidFill>
                <a:schemeClr val="dk1"/>
              </a:solidFill>
              <a:latin typeface="Libre Franklin"/>
              <a:ea typeface="Libre Franklin"/>
              <a:cs typeface="Libre Franklin"/>
              <a:sym typeface="Libre Franklin"/>
            </a:endParaRPr>
          </a:p>
          <a:p>
            <a:pPr marL="457200" lvl="0" indent="-317500" algn="l" rtl="0">
              <a:spcBef>
                <a:spcPts val="1000"/>
              </a:spcBef>
              <a:spcAft>
                <a:spcPts val="0"/>
              </a:spcAft>
              <a:buClr>
                <a:schemeClr val="dk1"/>
              </a:buClr>
              <a:buSzPts val="1400"/>
              <a:buFont typeface="Libre Franklin"/>
              <a:buChar char="●"/>
            </a:pPr>
            <a:r>
              <a:rPr lang="es">
                <a:solidFill>
                  <a:schemeClr val="hlink"/>
                </a:solidFill>
                <a:uFill>
                  <a:noFill/>
                </a:uFill>
                <a:latin typeface="Libre Franklin"/>
                <a:ea typeface="Libre Franklin"/>
                <a:cs typeface="Libre Franklin"/>
                <a:sym typeface="Libre Franklin"/>
                <a:hlinkClick r:id="rId3"/>
              </a:rPr>
              <a:t>Colección de marcos vintage de fotografía</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Clr>
                <a:schemeClr val="dk1"/>
              </a:buClr>
              <a:buSzPts val="1400"/>
              <a:buFont typeface="Libre Franklin"/>
              <a:buChar char="●"/>
            </a:pPr>
            <a:r>
              <a:rPr lang="es">
                <a:solidFill>
                  <a:schemeClr val="hlink"/>
                </a:solidFill>
                <a:uFill>
                  <a:noFill/>
                </a:uFill>
                <a:latin typeface="Libre Franklin"/>
                <a:ea typeface="Libre Franklin"/>
                <a:cs typeface="Libre Franklin"/>
                <a:sym typeface="Libre Franklin"/>
                <a:hlinkClick r:id="rId4"/>
              </a:rPr>
              <a:t>Set de marcos de fotos vintage</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Clr>
                <a:schemeClr val="dk1"/>
              </a:buClr>
              <a:buSzPts val="1400"/>
              <a:buFont typeface="Libre Franklin"/>
              <a:buChar char="●"/>
            </a:pPr>
            <a:r>
              <a:rPr lang="es">
                <a:solidFill>
                  <a:schemeClr val="hlink"/>
                </a:solidFill>
                <a:uFill>
                  <a:noFill/>
                </a:uFill>
                <a:latin typeface="Libre Franklin"/>
                <a:ea typeface="Libre Franklin"/>
                <a:cs typeface="Libre Franklin"/>
                <a:sym typeface="Libre Franklin"/>
                <a:hlinkClick r:id="rId5"/>
              </a:rPr>
              <a:t>Colección de papel rasgado con cinta sobre fondo azul</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Clr>
                <a:schemeClr val="dk1"/>
              </a:buClr>
              <a:buSzPts val="1400"/>
              <a:buFont typeface="Libre Franklin"/>
              <a:buChar char="●"/>
            </a:pPr>
            <a:r>
              <a:rPr lang="es">
                <a:solidFill>
                  <a:schemeClr val="hlink"/>
                </a:solidFill>
                <a:uFill>
                  <a:noFill/>
                </a:uFill>
                <a:latin typeface="Libre Franklin"/>
                <a:ea typeface="Libre Franklin"/>
                <a:cs typeface="Libre Franklin"/>
                <a:sym typeface="Libre Franklin"/>
                <a:hlinkClick r:id="rId6"/>
              </a:rPr>
              <a:t>Recolección de papel rasgado con cinta</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Clr>
                <a:schemeClr val="dk1"/>
              </a:buClr>
              <a:buSzPts val="1400"/>
              <a:buFont typeface="Libre Franklin"/>
              <a:buChar char="●"/>
            </a:pPr>
            <a:r>
              <a:rPr lang="es">
                <a:solidFill>
                  <a:schemeClr val="hlink"/>
                </a:solidFill>
                <a:uFill>
                  <a:noFill/>
                </a:uFill>
                <a:latin typeface="Libre Franklin"/>
                <a:ea typeface="Libre Franklin"/>
                <a:cs typeface="Libre Franklin"/>
                <a:sym typeface="Libre Franklin"/>
                <a:hlinkClick r:id="rId7"/>
              </a:rPr>
              <a:t>Colección de flores dibujadas a mano</a:t>
            </a:r>
            <a:endParaRPr>
              <a:solidFill>
                <a:schemeClr val="dk1"/>
              </a:solidFill>
              <a:latin typeface="Libre Franklin"/>
              <a:ea typeface="Libre Franklin"/>
              <a:cs typeface="Libre Franklin"/>
              <a:sym typeface="Libre Franklin"/>
            </a:endParaRPr>
          </a:p>
        </p:txBody>
      </p:sp>
      <p:pic>
        <p:nvPicPr>
          <p:cNvPr id="1926" name="Google Shape;1926;p57"/>
          <p:cNvPicPr preferRelativeResize="0"/>
          <p:nvPr/>
        </p:nvPicPr>
        <p:blipFill>
          <a:blip r:embed="rId8">
            <a:alphaModFix/>
          </a:blip>
          <a:stretch>
            <a:fillRect/>
          </a:stretch>
        </p:blipFill>
        <p:spPr>
          <a:xfrm>
            <a:off x="7281800" y="1435000"/>
            <a:ext cx="1135887" cy="1135348"/>
          </a:xfrm>
          <a:prstGeom prst="rect">
            <a:avLst/>
          </a:prstGeom>
          <a:noFill/>
          <a:ln>
            <a:noFill/>
          </a:ln>
        </p:spPr>
      </p:pic>
      <p:pic>
        <p:nvPicPr>
          <p:cNvPr id="1927" name="Google Shape;1927;p57"/>
          <p:cNvPicPr preferRelativeResize="0"/>
          <p:nvPr/>
        </p:nvPicPr>
        <p:blipFill>
          <a:blip r:embed="rId9">
            <a:alphaModFix/>
          </a:blip>
          <a:stretch>
            <a:fillRect/>
          </a:stretch>
        </p:blipFill>
        <p:spPr>
          <a:xfrm>
            <a:off x="6144211" y="1435000"/>
            <a:ext cx="842608" cy="1135350"/>
          </a:xfrm>
          <a:prstGeom prst="rect">
            <a:avLst/>
          </a:prstGeom>
          <a:noFill/>
          <a:ln>
            <a:noFill/>
          </a:ln>
        </p:spPr>
      </p:pic>
      <p:pic>
        <p:nvPicPr>
          <p:cNvPr id="1928" name="Google Shape;1928;p57"/>
          <p:cNvPicPr preferRelativeResize="0"/>
          <p:nvPr/>
        </p:nvPicPr>
        <p:blipFill>
          <a:blip r:embed="rId10">
            <a:alphaModFix/>
          </a:blip>
          <a:stretch>
            <a:fillRect/>
          </a:stretch>
        </p:blipFill>
        <p:spPr>
          <a:xfrm>
            <a:off x="4750910" y="1436400"/>
            <a:ext cx="1102612" cy="1135350"/>
          </a:xfrm>
          <a:prstGeom prst="rect">
            <a:avLst/>
          </a:prstGeom>
          <a:noFill/>
          <a:ln>
            <a:noFill/>
          </a:ln>
        </p:spPr>
      </p:pic>
      <p:pic>
        <p:nvPicPr>
          <p:cNvPr id="1929" name="Google Shape;1929;p57"/>
          <p:cNvPicPr preferRelativeResize="0"/>
          <p:nvPr/>
        </p:nvPicPr>
        <p:blipFill>
          <a:blip r:embed="rId11">
            <a:alphaModFix/>
          </a:blip>
          <a:stretch>
            <a:fillRect/>
          </a:stretch>
        </p:blipFill>
        <p:spPr>
          <a:xfrm>
            <a:off x="6272318" y="2736830"/>
            <a:ext cx="859250" cy="1000428"/>
          </a:xfrm>
          <a:prstGeom prst="rect">
            <a:avLst/>
          </a:prstGeom>
          <a:noFill/>
          <a:ln>
            <a:noFill/>
          </a:ln>
        </p:spPr>
      </p:pic>
      <p:pic>
        <p:nvPicPr>
          <p:cNvPr id="1930" name="Google Shape;1930;p57"/>
          <p:cNvPicPr preferRelativeResize="0"/>
          <p:nvPr/>
        </p:nvPicPr>
        <p:blipFill>
          <a:blip r:embed="rId12">
            <a:alphaModFix/>
          </a:blip>
          <a:stretch>
            <a:fillRect/>
          </a:stretch>
        </p:blipFill>
        <p:spPr>
          <a:xfrm>
            <a:off x="4750913" y="2813030"/>
            <a:ext cx="1233700" cy="1011409"/>
          </a:xfrm>
          <a:prstGeom prst="rect">
            <a:avLst/>
          </a:prstGeom>
          <a:noFill/>
          <a:ln>
            <a:noFill/>
          </a:ln>
        </p:spPr>
      </p:pic>
      <p:pic>
        <p:nvPicPr>
          <p:cNvPr id="1931" name="Google Shape;1931;p57"/>
          <p:cNvPicPr preferRelativeResize="0"/>
          <p:nvPr/>
        </p:nvPicPr>
        <p:blipFill>
          <a:blip r:embed="rId13">
            <a:alphaModFix/>
          </a:blip>
          <a:stretch>
            <a:fillRect/>
          </a:stretch>
        </p:blipFill>
        <p:spPr>
          <a:xfrm>
            <a:off x="4750912" y="3807903"/>
            <a:ext cx="2553600" cy="800494"/>
          </a:xfrm>
          <a:prstGeom prst="rect">
            <a:avLst/>
          </a:prstGeom>
          <a:noFill/>
          <a:ln>
            <a:noFill/>
          </a:ln>
        </p:spPr>
      </p:pic>
      <p:grpSp>
        <p:nvGrpSpPr>
          <p:cNvPr id="1932" name="Google Shape;1932;p57"/>
          <p:cNvGrpSpPr/>
          <p:nvPr/>
        </p:nvGrpSpPr>
        <p:grpSpPr>
          <a:xfrm>
            <a:off x="7520325" y="3362475"/>
            <a:ext cx="908475" cy="1245925"/>
            <a:chOff x="-1096925" y="1053550"/>
            <a:chExt cx="908475" cy="1245925"/>
          </a:xfrm>
        </p:grpSpPr>
        <p:sp>
          <p:nvSpPr>
            <p:cNvPr id="1933" name="Google Shape;1933;p57"/>
            <p:cNvSpPr/>
            <p:nvPr/>
          </p:nvSpPr>
          <p:spPr>
            <a:xfrm>
              <a:off x="-514150" y="209567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4" name="Google Shape;1934;p57"/>
            <p:cNvGrpSpPr/>
            <p:nvPr/>
          </p:nvGrpSpPr>
          <p:grpSpPr>
            <a:xfrm>
              <a:off x="-1096925" y="1053550"/>
              <a:ext cx="908475" cy="1245925"/>
              <a:chOff x="3325675" y="1053550"/>
              <a:chExt cx="908475" cy="1245925"/>
            </a:xfrm>
          </p:grpSpPr>
          <p:sp>
            <p:nvSpPr>
              <p:cNvPr id="1935" name="Google Shape;1935;p57"/>
              <p:cNvSpPr/>
              <p:nvPr/>
            </p:nvSpPr>
            <p:spPr>
              <a:xfrm>
                <a:off x="3719525" y="1634025"/>
                <a:ext cx="25" cy="425"/>
              </a:xfrm>
              <a:custGeom>
                <a:avLst/>
                <a:gdLst/>
                <a:ahLst/>
                <a:cxnLst/>
                <a:rect l="l" t="t" r="r" b="b"/>
                <a:pathLst>
                  <a:path w="1" h="17" extrusionOk="0">
                    <a:moveTo>
                      <a:pt x="0" y="1"/>
                    </a:moveTo>
                    <a:lnTo>
                      <a:pt x="0" y="1"/>
                    </a:ln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3695900" y="178030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7"/>
              <p:cNvSpPr/>
              <p:nvPr/>
            </p:nvSpPr>
            <p:spPr>
              <a:xfrm>
                <a:off x="3524500" y="1691200"/>
                <a:ext cx="3075" cy="3425"/>
              </a:xfrm>
              <a:custGeom>
                <a:avLst/>
                <a:gdLst/>
                <a:ahLst/>
                <a:cxnLst/>
                <a:rect l="l" t="t" r="r" b="b"/>
                <a:pathLst>
                  <a:path w="123" h="137" extrusionOk="0">
                    <a:moveTo>
                      <a:pt x="123" y="0"/>
                    </a:moveTo>
                    <a:lnTo>
                      <a:pt x="123" y="0"/>
                    </a:lnTo>
                    <a:cubicBezTo>
                      <a:pt x="123" y="14"/>
                      <a:pt x="122" y="14"/>
                      <a:pt x="107" y="14"/>
                    </a:cubicBezTo>
                    <a:cubicBezTo>
                      <a:pt x="107" y="30"/>
                      <a:pt x="107" y="30"/>
                      <a:pt x="92" y="30"/>
                    </a:cubicBezTo>
                    <a:lnTo>
                      <a:pt x="62" y="75"/>
                    </a:lnTo>
                    <a:cubicBezTo>
                      <a:pt x="46" y="75"/>
                      <a:pt x="46" y="91"/>
                      <a:pt x="31" y="106"/>
                    </a:cubicBezTo>
                    <a:cubicBezTo>
                      <a:pt x="16" y="106"/>
                      <a:pt x="16" y="121"/>
                      <a:pt x="1" y="121"/>
                    </a:cubicBezTo>
                    <a:cubicBezTo>
                      <a:pt x="1" y="121"/>
                      <a:pt x="1" y="121"/>
                      <a:pt x="1" y="136"/>
                    </a:cubicBezTo>
                    <a:cubicBezTo>
                      <a:pt x="16" y="136"/>
                      <a:pt x="31" y="121"/>
                      <a:pt x="46" y="121"/>
                    </a:cubicBezTo>
                    <a:cubicBezTo>
                      <a:pt x="62" y="106"/>
                      <a:pt x="62" y="106"/>
                      <a:pt x="77" y="91"/>
                    </a:cubicBezTo>
                    <a:cubicBezTo>
                      <a:pt x="77" y="75"/>
                      <a:pt x="92" y="75"/>
                      <a:pt x="92" y="60"/>
                    </a:cubicBezTo>
                    <a:cubicBezTo>
                      <a:pt x="107" y="60"/>
                      <a:pt x="107" y="45"/>
                      <a:pt x="107" y="45"/>
                    </a:cubicBezTo>
                    <a:cubicBezTo>
                      <a:pt x="107" y="45"/>
                      <a:pt x="107" y="30"/>
                      <a:pt x="107" y="30"/>
                    </a:cubicBezTo>
                    <a:cubicBezTo>
                      <a:pt x="122" y="30"/>
                      <a:pt x="123" y="15"/>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7"/>
              <p:cNvSpPr/>
              <p:nvPr/>
            </p:nvSpPr>
            <p:spPr>
              <a:xfrm>
                <a:off x="3644875" y="1684700"/>
                <a:ext cx="25" cy="400"/>
              </a:xfrm>
              <a:custGeom>
                <a:avLst/>
                <a:gdLst/>
                <a:ahLst/>
                <a:cxnLst/>
                <a:rect l="l" t="t" r="r" b="b"/>
                <a:pathLst>
                  <a:path w="1" h="16" extrusionOk="0">
                    <a:moveTo>
                      <a:pt x="0" y="0"/>
                    </a:moveTo>
                    <a:lnTo>
                      <a:pt x="0" y="0"/>
                    </a:lnTo>
                    <a:cubicBezTo>
                      <a:pt x="0" y="0"/>
                      <a:pt x="0" y="0"/>
                      <a:pt x="0" y="15"/>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7"/>
              <p:cNvSpPr/>
              <p:nvPr/>
            </p:nvSpPr>
            <p:spPr>
              <a:xfrm>
                <a:off x="3647525" y="1686600"/>
                <a:ext cx="25" cy="400"/>
              </a:xfrm>
              <a:custGeom>
                <a:avLst/>
                <a:gdLst/>
                <a:ahLst/>
                <a:cxnLst/>
                <a:rect l="l" t="t" r="r" b="b"/>
                <a:pathLst>
                  <a:path w="1" h="16" extrusionOk="0">
                    <a:moveTo>
                      <a:pt x="1" y="0"/>
                    </a:moveTo>
                    <a:cubicBezTo>
                      <a:pt x="1" y="0"/>
                      <a:pt x="1" y="0"/>
                      <a:pt x="1" y="0"/>
                    </a:cubicBezTo>
                    <a:cubicBezTo>
                      <a:pt x="1" y="16"/>
                      <a:pt x="1" y="16"/>
                      <a:pt x="1" y="16"/>
                    </a:cubicBezTo>
                    <a:cubicBezTo>
                      <a:pt x="1" y="16"/>
                      <a:pt x="1" y="1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7"/>
              <p:cNvSpPr/>
              <p:nvPr/>
            </p:nvSpPr>
            <p:spPr>
              <a:xfrm>
                <a:off x="3660100" y="1672125"/>
                <a:ext cx="400" cy="25"/>
              </a:xfrm>
              <a:custGeom>
                <a:avLst/>
                <a:gdLst/>
                <a:ahLst/>
                <a:cxnLst/>
                <a:rect l="l" t="t" r="r" b="b"/>
                <a:pathLst>
                  <a:path w="16" h="1" extrusionOk="0">
                    <a:moveTo>
                      <a:pt x="16" y="0"/>
                    </a:moveTo>
                    <a:lnTo>
                      <a:pt x="16" y="0"/>
                    </a:lnTo>
                    <a:cubicBezTo>
                      <a:pt x="16" y="0"/>
                      <a:pt x="16" y="0"/>
                      <a:pt x="1" y="0"/>
                    </a:cubicBezTo>
                    <a:cubicBezTo>
                      <a:pt x="16"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7"/>
              <p:cNvSpPr/>
              <p:nvPr/>
            </p:nvSpPr>
            <p:spPr>
              <a:xfrm>
                <a:off x="3676100" y="1335800"/>
                <a:ext cx="400" cy="25"/>
              </a:xfrm>
              <a:custGeom>
                <a:avLst/>
                <a:gdLst/>
                <a:ahLst/>
                <a:cxnLst/>
                <a:rect l="l" t="t" r="r" b="b"/>
                <a:pathLst>
                  <a:path w="16" h="1" extrusionOk="0">
                    <a:moveTo>
                      <a:pt x="1" y="0"/>
                    </a:moveTo>
                    <a:cubicBezTo>
                      <a:pt x="1" y="0"/>
                      <a:pt x="1" y="0"/>
                      <a:pt x="1" y="0"/>
                    </a:cubicBezTo>
                    <a:cubicBezTo>
                      <a:pt x="16" y="0"/>
                      <a:pt x="16" y="0"/>
                      <a:pt x="16" y="0"/>
                    </a:cubicBezTo>
                    <a:cubicBezTo>
                      <a:pt x="16" y="0"/>
                      <a:pt x="16"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7"/>
              <p:cNvSpPr/>
              <p:nvPr/>
            </p:nvSpPr>
            <p:spPr>
              <a:xfrm>
                <a:off x="3639525" y="13365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7"/>
              <p:cNvSpPr/>
              <p:nvPr/>
            </p:nvSpPr>
            <p:spPr>
              <a:xfrm>
                <a:off x="3620100" y="1419200"/>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7"/>
              <p:cNvSpPr/>
              <p:nvPr/>
            </p:nvSpPr>
            <p:spPr>
              <a:xfrm>
                <a:off x="3424700" y="12580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3676475" y="1165900"/>
                <a:ext cx="25" cy="25"/>
              </a:xfrm>
              <a:custGeom>
                <a:avLst/>
                <a:gdLst/>
                <a:ahLst/>
                <a:cxnLst/>
                <a:rect l="l" t="t" r="r" b="b"/>
                <a:pathLst>
                  <a:path w="1" h="1" extrusionOk="0">
                    <a:moveTo>
                      <a:pt x="1" y="1"/>
                    </a:move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7"/>
              <p:cNvSpPr/>
              <p:nvPr/>
            </p:nvSpPr>
            <p:spPr>
              <a:xfrm>
                <a:off x="3845600" y="164090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7"/>
              <p:cNvSpPr/>
              <p:nvPr/>
            </p:nvSpPr>
            <p:spPr>
              <a:xfrm>
                <a:off x="3844075" y="1706025"/>
                <a:ext cx="25" cy="400"/>
              </a:xfrm>
              <a:custGeom>
                <a:avLst/>
                <a:gdLst/>
                <a:ahLst/>
                <a:cxnLst/>
                <a:rect l="l" t="t" r="r" b="b"/>
                <a:pathLst>
                  <a:path w="1" h="16" extrusionOk="0">
                    <a:moveTo>
                      <a:pt x="1" y="16"/>
                    </a:moveTo>
                    <a:cubicBezTo>
                      <a:pt x="1" y="16"/>
                      <a:pt x="1" y="16"/>
                      <a:pt x="1" y="16"/>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7"/>
              <p:cNvSpPr/>
              <p:nvPr/>
            </p:nvSpPr>
            <p:spPr>
              <a:xfrm>
                <a:off x="4023100" y="1472150"/>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7"/>
              <p:cNvSpPr/>
              <p:nvPr/>
            </p:nvSpPr>
            <p:spPr>
              <a:xfrm>
                <a:off x="3988825" y="1440925"/>
                <a:ext cx="400" cy="400"/>
              </a:xfrm>
              <a:custGeom>
                <a:avLst/>
                <a:gdLst/>
                <a:ahLst/>
                <a:cxnLst/>
                <a:rect l="l" t="t" r="r" b="b"/>
                <a:pathLst>
                  <a:path w="16" h="16" extrusionOk="0">
                    <a:moveTo>
                      <a:pt x="0" y="0"/>
                    </a:moveTo>
                    <a:cubicBezTo>
                      <a:pt x="16" y="0"/>
                      <a:pt x="16" y="0"/>
                      <a:pt x="16" y="15"/>
                    </a:cubicBezTo>
                    <a:lnTo>
                      <a:pt x="16" y="15"/>
                    </a:lnTo>
                    <a:cubicBezTo>
                      <a:pt x="16" y="0"/>
                      <a:pt x="16"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7"/>
              <p:cNvSpPr/>
              <p:nvPr/>
            </p:nvSpPr>
            <p:spPr>
              <a:xfrm>
                <a:off x="3695525" y="186942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7"/>
              <p:cNvSpPr/>
              <p:nvPr/>
            </p:nvSpPr>
            <p:spPr>
              <a:xfrm>
                <a:off x="3758750" y="1914375"/>
                <a:ext cx="25" cy="25"/>
              </a:xfrm>
              <a:custGeom>
                <a:avLst/>
                <a:gdLst/>
                <a:ahLst/>
                <a:cxnLst/>
                <a:rect l="l" t="t" r="r" b="b"/>
                <a:pathLst>
                  <a:path w="1" h="1" extrusionOk="0">
                    <a:moveTo>
                      <a:pt x="1" y="0"/>
                    </a:move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7"/>
              <p:cNvSpPr/>
              <p:nvPr/>
            </p:nvSpPr>
            <p:spPr>
              <a:xfrm>
                <a:off x="4109950" y="1427575"/>
                <a:ext cx="400" cy="25"/>
              </a:xfrm>
              <a:custGeom>
                <a:avLst/>
                <a:gdLst/>
                <a:ahLst/>
                <a:cxnLst/>
                <a:rect l="l" t="t" r="r" b="b"/>
                <a:pathLst>
                  <a:path w="16" h="1" extrusionOk="0">
                    <a:moveTo>
                      <a:pt x="16" y="1"/>
                    </a:moveTo>
                    <a:cubicBezTo>
                      <a:pt x="16" y="1"/>
                      <a:pt x="16" y="1"/>
                      <a:pt x="0" y="1"/>
                    </a:cubicBezTo>
                    <a:lnTo>
                      <a:pt x="0" y="1"/>
                    </a:ln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7"/>
              <p:cNvSpPr/>
              <p:nvPr/>
            </p:nvSpPr>
            <p:spPr>
              <a:xfrm>
                <a:off x="4090525" y="14424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7"/>
              <p:cNvSpPr/>
              <p:nvPr/>
            </p:nvSpPr>
            <p:spPr>
              <a:xfrm>
                <a:off x="4108425" y="1429100"/>
                <a:ext cx="400" cy="425"/>
              </a:xfrm>
              <a:custGeom>
                <a:avLst/>
                <a:gdLst/>
                <a:ahLst/>
                <a:cxnLst/>
                <a:rect l="l" t="t" r="r" b="b"/>
                <a:pathLst>
                  <a:path w="16" h="17" extrusionOk="0">
                    <a:moveTo>
                      <a:pt x="16" y="1"/>
                    </a:moveTo>
                    <a:cubicBezTo>
                      <a:pt x="16" y="1"/>
                      <a:pt x="16" y="16"/>
                      <a:pt x="0" y="16"/>
                    </a:cubicBezTo>
                    <a:lnTo>
                      <a:pt x="16" y="16"/>
                    </a:lnTo>
                    <a:cubicBezTo>
                      <a:pt x="16" y="16"/>
                      <a:pt x="16" y="16"/>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7"/>
              <p:cNvSpPr/>
              <p:nvPr/>
            </p:nvSpPr>
            <p:spPr>
              <a:xfrm>
                <a:off x="4213550" y="1192200"/>
                <a:ext cx="25" cy="25"/>
              </a:xfrm>
              <a:custGeom>
                <a:avLst/>
                <a:gdLst/>
                <a:ahLst/>
                <a:cxnLst/>
                <a:rect l="l" t="t" r="r" b="b"/>
                <a:pathLst>
                  <a:path w="1" h="1" extrusionOk="0">
                    <a:moveTo>
                      <a:pt x="0" y="0"/>
                    </a:moveTo>
                    <a:cubicBezTo>
                      <a:pt x="0" y="0"/>
                      <a:pt x="0" y="0"/>
                      <a:pt x="0" y="0"/>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7"/>
              <p:cNvSpPr/>
              <p:nvPr/>
            </p:nvSpPr>
            <p:spPr>
              <a:xfrm>
                <a:off x="4175075" y="1180775"/>
                <a:ext cx="25" cy="400"/>
              </a:xfrm>
              <a:custGeom>
                <a:avLst/>
                <a:gdLst/>
                <a:ahLst/>
                <a:cxnLst/>
                <a:rect l="l" t="t" r="r" b="b"/>
                <a:pathLst>
                  <a:path w="1" h="16" extrusionOk="0">
                    <a:moveTo>
                      <a:pt x="1" y="0"/>
                    </a:moveTo>
                    <a:lnTo>
                      <a:pt x="1" y="0"/>
                    </a:lnTo>
                    <a:cubicBezTo>
                      <a:pt x="1" y="15"/>
                      <a:pt x="1" y="15"/>
                      <a:pt x="1" y="15"/>
                    </a:cubicBezTo>
                    <a:cubicBezTo>
                      <a:pt x="1" y="15"/>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7"/>
              <p:cNvSpPr/>
              <p:nvPr/>
            </p:nvSpPr>
            <p:spPr>
              <a:xfrm>
                <a:off x="4178500" y="1139250"/>
                <a:ext cx="25" cy="400"/>
              </a:xfrm>
              <a:custGeom>
                <a:avLst/>
                <a:gdLst/>
                <a:ahLst/>
                <a:cxnLst/>
                <a:rect l="l" t="t" r="r" b="b"/>
                <a:pathLst>
                  <a:path w="1" h="16" extrusionOk="0">
                    <a:moveTo>
                      <a:pt x="1" y="0"/>
                    </a:moveTo>
                    <a:cubicBezTo>
                      <a:pt x="1" y="0"/>
                      <a:pt x="1" y="0"/>
                      <a:pt x="1" y="0"/>
                    </a:cubicBezTo>
                    <a:cubicBezTo>
                      <a:pt x="1" y="0"/>
                      <a:pt x="1" y="16"/>
                      <a:pt x="1" y="16"/>
                    </a:cubicBezTo>
                    <a:cubicBezTo>
                      <a:pt x="1" y="16"/>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7"/>
              <p:cNvSpPr/>
              <p:nvPr/>
            </p:nvSpPr>
            <p:spPr>
              <a:xfrm>
                <a:off x="4145000" y="1181150"/>
                <a:ext cx="54100" cy="112775"/>
              </a:xfrm>
              <a:custGeom>
                <a:avLst/>
                <a:gdLst/>
                <a:ahLst/>
                <a:cxnLst/>
                <a:rect l="l" t="t" r="r" b="b"/>
                <a:pathLst>
                  <a:path w="2164" h="4511" extrusionOk="0">
                    <a:moveTo>
                      <a:pt x="2133" y="0"/>
                    </a:moveTo>
                    <a:cubicBezTo>
                      <a:pt x="2118" y="0"/>
                      <a:pt x="2103" y="0"/>
                      <a:pt x="2103" y="16"/>
                    </a:cubicBezTo>
                    <a:lnTo>
                      <a:pt x="2057" y="76"/>
                    </a:lnTo>
                    <a:cubicBezTo>
                      <a:pt x="2042" y="122"/>
                      <a:pt x="2011" y="168"/>
                      <a:pt x="1981" y="214"/>
                    </a:cubicBezTo>
                    <a:lnTo>
                      <a:pt x="1935" y="305"/>
                    </a:lnTo>
                    <a:cubicBezTo>
                      <a:pt x="1920" y="335"/>
                      <a:pt x="1905" y="366"/>
                      <a:pt x="1889" y="396"/>
                    </a:cubicBezTo>
                    <a:cubicBezTo>
                      <a:pt x="1874" y="427"/>
                      <a:pt x="1859" y="457"/>
                      <a:pt x="1859" y="488"/>
                    </a:cubicBezTo>
                    <a:cubicBezTo>
                      <a:pt x="1844" y="518"/>
                      <a:pt x="1828" y="534"/>
                      <a:pt x="1813" y="564"/>
                    </a:cubicBezTo>
                    <a:lnTo>
                      <a:pt x="1813" y="579"/>
                    </a:lnTo>
                    <a:cubicBezTo>
                      <a:pt x="1783" y="640"/>
                      <a:pt x="1752" y="686"/>
                      <a:pt x="1737" y="747"/>
                    </a:cubicBezTo>
                    <a:lnTo>
                      <a:pt x="1706" y="808"/>
                    </a:lnTo>
                    <a:cubicBezTo>
                      <a:pt x="1676" y="854"/>
                      <a:pt x="1661" y="899"/>
                      <a:pt x="1630" y="945"/>
                    </a:cubicBezTo>
                    <a:lnTo>
                      <a:pt x="1600" y="1021"/>
                    </a:lnTo>
                    <a:cubicBezTo>
                      <a:pt x="1585" y="1052"/>
                      <a:pt x="1554" y="1097"/>
                      <a:pt x="1539" y="1143"/>
                    </a:cubicBezTo>
                    <a:cubicBezTo>
                      <a:pt x="1508" y="1204"/>
                      <a:pt x="1463" y="1265"/>
                      <a:pt x="1432" y="1311"/>
                    </a:cubicBezTo>
                    <a:lnTo>
                      <a:pt x="1432" y="1341"/>
                    </a:lnTo>
                    <a:cubicBezTo>
                      <a:pt x="1402" y="1372"/>
                      <a:pt x="1386" y="1402"/>
                      <a:pt x="1371" y="1432"/>
                    </a:cubicBezTo>
                    <a:lnTo>
                      <a:pt x="1341" y="1493"/>
                    </a:lnTo>
                    <a:cubicBezTo>
                      <a:pt x="1310" y="1524"/>
                      <a:pt x="1295" y="1554"/>
                      <a:pt x="1280" y="1585"/>
                    </a:cubicBezTo>
                    <a:lnTo>
                      <a:pt x="1249" y="1631"/>
                    </a:lnTo>
                    <a:lnTo>
                      <a:pt x="1219" y="1676"/>
                    </a:lnTo>
                    <a:cubicBezTo>
                      <a:pt x="1204" y="1707"/>
                      <a:pt x="1204" y="1737"/>
                      <a:pt x="1188" y="1752"/>
                    </a:cubicBezTo>
                    <a:lnTo>
                      <a:pt x="1173" y="1768"/>
                    </a:lnTo>
                    <a:cubicBezTo>
                      <a:pt x="1158" y="1798"/>
                      <a:pt x="1158" y="1813"/>
                      <a:pt x="1143" y="1844"/>
                    </a:cubicBezTo>
                    <a:cubicBezTo>
                      <a:pt x="1112" y="1905"/>
                      <a:pt x="1082" y="1966"/>
                      <a:pt x="1051" y="2027"/>
                    </a:cubicBezTo>
                    <a:cubicBezTo>
                      <a:pt x="1021" y="2088"/>
                      <a:pt x="990" y="2149"/>
                      <a:pt x="960" y="2209"/>
                    </a:cubicBezTo>
                    <a:cubicBezTo>
                      <a:pt x="945" y="2270"/>
                      <a:pt x="914" y="2331"/>
                      <a:pt x="884" y="2392"/>
                    </a:cubicBezTo>
                    <a:lnTo>
                      <a:pt x="853" y="2453"/>
                    </a:lnTo>
                    <a:cubicBezTo>
                      <a:pt x="838" y="2499"/>
                      <a:pt x="823" y="2545"/>
                      <a:pt x="792" y="2590"/>
                    </a:cubicBezTo>
                    <a:cubicBezTo>
                      <a:pt x="777" y="2636"/>
                      <a:pt x="747" y="2682"/>
                      <a:pt x="731" y="2728"/>
                    </a:cubicBezTo>
                    <a:lnTo>
                      <a:pt x="701" y="2773"/>
                    </a:lnTo>
                    <a:lnTo>
                      <a:pt x="701" y="2788"/>
                    </a:lnTo>
                    <a:cubicBezTo>
                      <a:pt x="701" y="2788"/>
                      <a:pt x="686" y="2804"/>
                      <a:pt x="686" y="2819"/>
                    </a:cubicBezTo>
                    <a:lnTo>
                      <a:pt x="670" y="2834"/>
                    </a:lnTo>
                    <a:cubicBezTo>
                      <a:pt x="655" y="2865"/>
                      <a:pt x="640" y="2895"/>
                      <a:pt x="625" y="2926"/>
                    </a:cubicBezTo>
                    <a:lnTo>
                      <a:pt x="579" y="3017"/>
                    </a:lnTo>
                    <a:lnTo>
                      <a:pt x="564" y="3047"/>
                    </a:lnTo>
                    <a:cubicBezTo>
                      <a:pt x="549" y="3063"/>
                      <a:pt x="549" y="3078"/>
                      <a:pt x="533" y="3078"/>
                    </a:cubicBezTo>
                    <a:cubicBezTo>
                      <a:pt x="518" y="3124"/>
                      <a:pt x="503" y="3154"/>
                      <a:pt x="488" y="3185"/>
                    </a:cubicBezTo>
                    <a:lnTo>
                      <a:pt x="488" y="3200"/>
                    </a:lnTo>
                    <a:cubicBezTo>
                      <a:pt x="472" y="3215"/>
                      <a:pt x="472" y="3230"/>
                      <a:pt x="457" y="3246"/>
                    </a:cubicBezTo>
                    <a:lnTo>
                      <a:pt x="442" y="3291"/>
                    </a:lnTo>
                    <a:cubicBezTo>
                      <a:pt x="427" y="3322"/>
                      <a:pt x="411" y="3352"/>
                      <a:pt x="396" y="3398"/>
                    </a:cubicBezTo>
                    <a:lnTo>
                      <a:pt x="381" y="3428"/>
                    </a:lnTo>
                    <a:cubicBezTo>
                      <a:pt x="366" y="3474"/>
                      <a:pt x="350" y="3505"/>
                      <a:pt x="335" y="3550"/>
                    </a:cubicBezTo>
                    <a:cubicBezTo>
                      <a:pt x="305" y="3596"/>
                      <a:pt x="289" y="3657"/>
                      <a:pt x="259" y="3703"/>
                    </a:cubicBezTo>
                    <a:cubicBezTo>
                      <a:pt x="229" y="3748"/>
                      <a:pt x="213" y="3794"/>
                      <a:pt x="198" y="3855"/>
                    </a:cubicBezTo>
                    <a:lnTo>
                      <a:pt x="183" y="3870"/>
                    </a:lnTo>
                    <a:lnTo>
                      <a:pt x="168" y="3901"/>
                    </a:lnTo>
                    <a:cubicBezTo>
                      <a:pt x="168" y="3916"/>
                      <a:pt x="152" y="3931"/>
                      <a:pt x="152" y="3962"/>
                    </a:cubicBezTo>
                    <a:lnTo>
                      <a:pt x="137" y="3977"/>
                    </a:lnTo>
                    <a:lnTo>
                      <a:pt x="137" y="4007"/>
                    </a:lnTo>
                    <a:cubicBezTo>
                      <a:pt x="122" y="4023"/>
                      <a:pt x="122" y="4038"/>
                      <a:pt x="107" y="4068"/>
                    </a:cubicBezTo>
                    <a:cubicBezTo>
                      <a:pt x="107" y="4099"/>
                      <a:pt x="91" y="4144"/>
                      <a:pt x="76" y="4175"/>
                    </a:cubicBezTo>
                    <a:lnTo>
                      <a:pt x="61" y="4236"/>
                    </a:lnTo>
                    <a:lnTo>
                      <a:pt x="46" y="4282"/>
                    </a:lnTo>
                    <a:lnTo>
                      <a:pt x="30" y="4358"/>
                    </a:lnTo>
                    <a:lnTo>
                      <a:pt x="15" y="4388"/>
                    </a:lnTo>
                    <a:cubicBezTo>
                      <a:pt x="15" y="4388"/>
                      <a:pt x="15" y="4403"/>
                      <a:pt x="15" y="4419"/>
                    </a:cubicBezTo>
                    <a:cubicBezTo>
                      <a:pt x="15" y="4434"/>
                      <a:pt x="0" y="4449"/>
                      <a:pt x="0" y="4464"/>
                    </a:cubicBezTo>
                    <a:cubicBezTo>
                      <a:pt x="0" y="4464"/>
                      <a:pt x="0" y="4480"/>
                      <a:pt x="0" y="4480"/>
                    </a:cubicBezTo>
                    <a:cubicBezTo>
                      <a:pt x="0" y="4495"/>
                      <a:pt x="0" y="4495"/>
                      <a:pt x="15" y="4510"/>
                    </a:cubicBezTo>
                    <a:lnTo>
                      <a:pt x="30" y="4510"/>
                    </a:lnTo>
                    <a:cubicBezTo>
                      <a:pt x="46" y="4510"/>
                      <a:pt x="46" y="4495"/>
                      <a:pt x="46" y="4480"/>
                    </a:cubicBezTo>
                    <a:lnTo>
                      <a:pt x="46" y="4464"/>
                    </a:lnTo>
                    <a:cubicBezTo>
                      <a:pt x="46" y="4464"/>
                      <a:pt x="61" y="4449"/>
                      <a:pt x="61" y="4449"/>
                    </a:cubicBezTo>
                    <a:cubicBezTo>
                      <a:pt x="76" y="4388"/>
                      <a:pt x="91" y="4327"/>
                      <a:pt x="107" y="4266"/>
                    </a:cubicBezTo>
                    <a:lnTo>
                      <a:pt x="107" y="4251"/>
                    </a:lnTo>
                    <a:cubicBezTo>
                      <a:pt x="122" y="4221"/>
                      <a:pt x="122" y="4190"/>
                      <a:pt x="137" y="4160"/>
                    </a:cubicBezTo>
                    <a:cubicBezTo>
                      <a:pt x="137" y="4129"/>
                      <a:pt x="152" y="4099"/>
                      <a:pt x="168" y="4068"/>
                    </a:cubicBezTo>
                    <a:lnTo>
                      <a:pt x="183" y="4023"/>
                    </a:lnTo>
                    <a:lnTo>
                      <a:pt x="198" y="3992"/>
                    </a:lnTo>
                    <a:lnTo>
                      <a:pt x="198" y="3977"/>
                    </a:lnTo>
                    <a:cubicBezTo>
                      <a:pt x="198" y="3946"/>
                      <a:pt x="213" y="3931"/>
                      <a:pt x="213" y="3916"/>
                    </a:cubicBezTo>
                    <a:cubicBezTo>
                      <a:pt x="244" y="3870"/>
                      <a:pt x="259" y="3840"/>
                      <a:pt x="274" y="3794"/>
                    </a:cubicBezTo>
                    <a:cubicBezTo>
                      <a:pt x="289" y="3764"/>
                      <a:pt x="305" y="3733"/>
                      <a:pt x="305" y="3703"/>
                    </a:cubicBezTo>
                    <a:cubicBezTo>
                      <a:pt x="320" y="3687"/>
                      <a:pt x="335" y="3657"/>
                      <a:pt x="350" y="3642"/>
                    </a:cubicBezTo>
                    <a:cubicBezTo>
                      <a:pt x="381" y="3565"/>
                      <a:pt x="411" y="3505"/>
                      <a:pt x="427" y="3428"/>
                    </a:cubicBezTo>
                    <a:cubicBezTo>
                      <a:pt x="457" y="3383"/>
                      <a:pt x="472" y="3352"/>
                      <a:pt x="488" y="3306"/>
                    </a:cubicBezTo>
                    <a:lnTo>
                      <a:pt x="503" y="3261"/>
                    </a:lnTo>
                    <a:lnTo>
                      <a:pt x="533" y="3215"/>
                    </a:lnTo>
                    <a:lnTo>
                      <a:pt x="579" y="3124"/>
                    </a:lnTo>
                    <a:cubicBezTo>
                      <a:pt x="594" y="3108"/>
                      <a:pt x="609" y="3078"/>
                      <a:pt x="609" y="3063"/>
                    </a:cubicBezTo>
                    <a:lnTo>
                      <a:pt x="625" y="3047"/>
                    </a:lnTo>
                    <a:lnTo>
                      <a:pt x="640" y="3032"/>
                    </a:lnTo>
                    <a:cubicBezTo>
                      <a:pt x="640" y="3002"/>
                      <a:pt x="655" y="2987"/>
                      <a:pt x="655" y="2971"/>
                    </a:cubicBezTo>
                    <a:cubicBezTo>
                      <a:pt x="670" y="2956"/>
                      <a:pt x="686" y="2941"/>
                      <a:pt x="686" y="2926"/>
                    </a:cubicBezTo>
                    <a:cubicBezTo>
                      <a:pt x="701" y="2895"/>
                      <a:pt x="716" y="2865"/>
                      <a:pt x="731" y="2834"/>
                    </a:cubicBezTo>
                    <a:cubicBezTo>
                      <a:pt x="731" y="2834"/>
                      <a:pt x="747" y="2819"/>
                      <a:pt x="747" y="2804"/>
                    </a:cubicBezTo>
                    <a:lnTo>
                      <a:pt x="762" y="2788"/>
                    </a:lnTo>
                    <a:lnTo>
                      <a:pt x="762" y="2773"/>
                    </a:lnTo>
                    <a:lnTo>
                      <a:pt x="762" y="2758"/>
                    </a:lnTo>
                    <a:lnTo>
                      <a:pt x="777" y="2758"/>
                    </a:lnTo>
                    <a:cubicBezTo>
                      <a:pt x="777" y="2758"/>
                      <a:pt x="777" y="2743"/>
                      <a:pt x="777" y="2743"/>
                    </a:cubicBezTo>
                    <a:lnTo>
                      <a:pt x="792" y="2728"/>
                    </a:lnTo>
                    <a:lnTo>
                      <a:pt x="808" y="2697"/>
                    </a:lnTo>
                    <a:lnTo>
                      <a:pt x="808" y="2682"/>
                    </a:lnTo>
                    <a:lnTo>
                      <a:pt x="808" y="2667"/>
                    </a:lnTo>
                    <a:cubicBezTo>
                      <a:pt x="823" y="2651"/>
                      <a:pt x="838" y="2636"/>
                      <a:pt x="838" y="2621"/>
                    </a:cubicBezTo>
                    <a:lnTo>
                      <a:pt x="853" y="2575"/>
                    </a:lnTo>
                    <a:cubicBezTo>
                      <a:pt x="914" y="2469"/>
                      <a:pt x="960" y="2347"/>
                      <a:pt x="1021" y="2240"/>
                    </a:cubicBezTo>
                    <a:cubicBezTo>
                      <a:pt x="1051" y="2164"/>
                      <a:pt x="1082" y="2103"/>
                      <a:pt x="1112" y="2027"/>
                    </a:cubicBezTo>
                    <a:cubicBezTo>
                      <a:pt x="1143" y="1981"/>
                      <a:pt x="1173" y="1920"/>
                      <a:pt x="1188" y="1859"/>
                    </a:cubicBezTo>
                    <a:cubicBezTo>
                      <a:pt x="1249" y="1752"/>
                      <a:pt x="1310" y="1646"/>
                      <a:pt x="1356" y="1554"/>
                    </a:cubicBezTo>
                    <a:lnTo>
                      <a:pt x="1371" y="1539"/>
                    </a:lnTo>
                    <a:cubicBezTo>
                      <a:pt x="1432" y="1432"/>
                      <a:pt x="1508" y="1311"/>
                      <a:pt x="1569" y="1204"/>
                    </a:cubicBezTo>
                    <a:cubicBezTo>
                      <a:pt x="1600" y="1143"/>
                      <a:pt x="1630" y="1097"/>
                      <a:pt x="1645" y="1036"/>
                    </a:cubicBezTo>
                    <a:lnTo>
                      <a:pt x="1676" y="991"/>
                    </a:lnTo>
                    <a:cubicBezTo>
                      <a:pt x="1706" y="945"/>
                      <a:pt x="1722" y="899"/>
                      <a:pt x="1737" y="869"/>
                    </a:cubicBezTo>
                    <a:lnTo>
                      <a:pt x="1752" y="854"/>
                    </a:lnTo>
                    <a:lnTo>
                      <a:pt x="1752" y="838"/>
                    </a:lnTo>
                    <a:lnTo>
                      <a:pt x="1767" y="823"/>
                    </a:lnTo>
                    <a:lnTo>
                      <a:pt x="1767" y="808"/>
                    </a:lnTo>
                    <a:lnTo>
                      <a:pt x="1783" y="793"/>
                    </a:lnTo>
                    <a:lnTo>
                      <a:pt x="1783" y="777"/>
                    </a:lnTo>
                    <a:lnTo>
                      <a:pt x="1798" y="762"/>
                    </a:lnTo>
                    <a:cubicBezTo>
                      <a:pt x="1828" y="701"/>
                      <a:pt x="1859" y="640"/>
                      <a:pt x="1889" y="579"/>
                    </a:cubicBezTo>
                    <a:lnTo>
                      <a:pt x="1905" y="518"/>
                    </a:lnTo>
                    <a:lnTo>
                      <a:pt x="1935" y="457"/>
                    </a:lnTo>
                    <a:cubicBezTo>
                      <a:pt x="1950" y="427"/>
                      <a:pt x="1965" y="412"/>
                      <a:pt x="1965" y="381"/>
                    </a:cubicBezTo>
                    <a:lnTo>
                      <a:pt x="1981" y="366"/>
                    </a:lnTo>
                    <a:lnTo>
                      <a:pt x="2011" y="320"/>
                    </a:lnTo>
                    <a:lnTo>
                      <a:pt x="2026" y="290"/>
                    </a:lnTo>
                    <a:cubicBezTo>
                      <a:pt x="2026" y="290"/>
                      <a:pt x="2026" y="275"/>
                      <a:pt x="2042" y="259"/>
                    </a:cubicBezTo>
                    <a:cubicBezTo>
                      <a:pt x="2042" y="259"/>
                      <a:pt x="2042" y="259"/>
                      <a:pt x="2042" y="244"/>
                    </a:cubicBezTo>
                    <a:cubicBezTo>
                      <a:pt x="2057" y="244"/>
                      <a:pt x="2057" y="244"/>
                      <a:pt x="2057" y="229"/>
                    </a:cubicBezTo>
                    <a:lnTo>
                      <a:pt x="2087" y="183"/>
                    </a:lnTo>
                    <a:cubicBezTo>
                      <a:pt x="2103" y="153"/>
                      <a:pt x="2118" y="137"/>
                      <a:pt x="2133" y="107"/>
                    </a:cubicBezTo>
                    <a:cubicBezTo>
                      <a:pt x="2133" y="92"/>
                      <a:pt x="2148" y="61"/>
                      <a:pt x="2164" y="46"/>
                    </a:cubicBezTo>
                    <a:cubicBezTo>
                      <a:pt x="2164" y="31"/>
                      <a:pt x="2164" y="31"/>
                      <a:pt x="2164" y="16"/>
                    </a:cubicBezTo>
                    <a:cubicBezTo>
                      <a:pt x="2148" y="0"/>
                      <a:pt x="2148" y="0"/>
                      <a:pt x="2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7"/>
              <p:cNvSpPr/>
              <p:nvPr/>
            </p:nvSpPr>
            <p:spPr>
              <a:xfrm>
                <a:off x="4148425" y="1187250"/>
                <a:ext cx="2300" cy="5725"/>
              </a:xfrm>
              <a:custGeom>
                <a:avLst/>
                <a:gdLst/>
                <a:ahLst/>
                <a:cxnLst/>
                <a:rect l="l" t="t" r="r" b="b"/>
                <a:pathLst>
                  <a:path w="92" h="229" extrusionOk="0">
                    <a:moveTo>
                      <a:pt x="61" y="0"/>
                    </a:moveTo>
                    <a:cubicBezTo>
                      <a:pt x="46" y="0"/>
                      <a:pt x="46" y="0"/>
                      <a:pt x="31" y="15"/>
                    </a:cubicBezTo>
                    <a:cubicBezTo>
                      <a:pt x="31" y="46"/>
                      <a:pt x="15" y="76"/>
                      <a:pt x="15" y="107"/>
                    </a:cubicBezTo>
                    <a:cubicBezTo>
                      <a:pt x="0" y="122"/>
                      <a:pt x="0" y="137"/>
                      <a:pt x="0" y="152"/>
                    </a:cubicBezTo>
                    <a:cubicBezTo>
                      <a:pt x="0" y="168"/>
                      <a:pt x="0" y="183"/>
                      <a:pt x="0" y="198"/>
                    </a:cubicBezTo>
                    <a:cubicBezTo>
                      <a:pt x="0" y="213"/>
                      <a:pt x="0" y="213"/>
                      <a:pt x="0" y="213"/>
                    </a:cubicBezTo>
                    <a:cubicBezTo>
                      <a:pt x="0" y="213"/>
                      <a:pt x="15" y="229"/>
                      <a:pt x="15" y="229"/>
                    </a:cubicBezTo>
                    <a:cubicBezTo>
                      <a:pt x="31" y="229"/>
                      <a:pt x="46" y="213"/>
                      <a:pt x="46" y="198"/>
                    </a:cubicBezTo>
                    <a:lnTo>
                      <a:pt x="46" y="168"/>
                    </a:lnTo>
                    <a:cubicBezTo>
                      <a:pt x="61" y="137"/>
                      <a:pt x="61" y="107"/>
                      <a:pt x="76" y="91"/>
                    </a:cubicBezTo>
                    <a:lnTo>
                      <a:pt x="76" y="76"/>
                    </a:lnTo>
                    <a:lnTo>
                      <a:pt x="76" y="61"/>
                    </a:lnTo>
                    <a:lnTo>
                      <a:pt x="92" y="46"/>
                    </a:lnTo>
                    <a:cubicBezTo>
                      <a:pt x="92" y="31"/>
                      <a:pt x="92" y="31"/>
                      <a:pt x="92" y="31"/>
                    </a:cubicBezTo>
                    <a:cubicBezTo>
                      <a:pt x="92" y="15"/>
                      <a:pt x="92" y="15"/>
                      <a:pt x="92" y="15"/>
                    </a:cubicBezTo>
                    <a:cubicBezTo>
                      <a:pt x="92" y="0"/>
                      <a:pt x="76" y="0"/>
                      <a:pt x="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7"/>
              <p:cNvSpPr/>
              <p:nvPr/>
            </p:nvSpPr>
            <p:spPr>
              <a:xfrm>
                <a:off x="4133175" y="1104975"/>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7"/>
              <p:cNvSpPr/>
              <p:nvPr/>
            </p:nvSpPr>
            <p:spPr>
              <a:xfrm>
                <a:off x="4134325" y="109962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7"/>
              <p:cNvSpPr/>
              <p:nvPr/>
            </p:nvSpPr>
            <p:spPr>
              <a:xfrm>
                <a:off x="4219275" y="1103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7"/>
              <p:cNvSpPr/>
              <p:nvPr/>
            </p:nvSpPr>
            <p:spPr>
              <a:xfrm>
                <a:off x="4138900" y="1355225"/>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7"/>
              <p:cNvSpPr/>
              <p:nvPr/>
            </p:nvSpPr>
            <p:spPr>
              <a:xfrm>
                <a:off x="3761050" y="1894575"/>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7"/>
              <p:cNvSpPr/>
              <p:nvPr/>
            </p:nvSpPr>
            <p:spPr>
              <a:xfrm>
                <a:off x="3738575" y="1859150"/>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7"/>
              <p:cNvSpPr/>
              <p:nvPr/>
            </p:nvSpPr>
            <p:spPr>
              <a:xfrm>
                <a:off x="3761050" y="1894575"/>
                <a:ext cx="25" cy="25"/>
              </a:xfrm>
              <a:custGeom>
                <a:avLst/>
                <a:gdLst/>
                <a:ahLst/>
                <a:cxnLst/>
                <a:rect l="l" t="t" r="r" b="b"/>
                <a:pathLst>
                  <a:path w="1" h="1" extrusionOk="0">
                    <a:moveTo>
                      <a:pt x="0" y="0"/>
                    </a:move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7"/>
              <p:cNvSpPr/>
              <p:nvPr/>
            </p:nvSpPr>
            <p:spPr>
              <a:xfrm>
                <a:off x="3670400" y="1156000"/>
                <a:ext cx="25" cy="25"/>
              </a:xfrm>
              <a:custGeom>
                <a:avLst/>
                <a:gdLst/>
                <a:ahLst/>
                <a:cxnLst/>
                <a:rect l="l" t="t" r="r" b="b"/>
                <a:pathLst>
                  <a:path w="1"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7"/>
              <p:cNvSpPr/>
              <p:nvPr/>
            </p:nvSpPr>
            <p:spPr>
              <a:xfrm>
                <a:off x="3650975" y="1264175"/>
                <a:ext cx="0" cy="25"/>
              </a:xfrm>
              <a:custGeom>
                <a:avLst/>
                <a:gdLst/>
                <a:ahLst/>
                <a:cxnLst/>
                <a:rect l="l" t="t" r="r" b="b"/>
                <a:pathLst>
                  <a:path h="1" extrusionOk="0">
                    <a:moveTo>
                      <a:pt x="0" y="1"/>
                    </a:move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7"/>
              <p:cNvSpPr/>
              <p:nvPr/>
            </p:nvSpPr>
            <p:spPr>
              <a:xfrm>
                <a:off x="3325675" y="1053550"/>
                <a:ext cx="908475" cy="1245925"/>
              </a:xfrm>
              <a:custGeom>
                <a:avLst/>
                <a:gdLst/>
                <a:ahLst/>
                <a:cxnLst/>
                <a:rect l="l" t="t" r="r" b="b"/>
                <a:pathLst>
                  <a:path w="36339" h="49837" extrusionOk="0">
                    <a:moveTo>
                      <a:pt x="32560" y="76"/>
                    </a:moveTo>
                    <a:lnTo>
                      <a:pt x="32575" y="92"/>
                    </a:lnTo>
                    <a:cubicBezTo>
                      <a:pt x="32575" y="92"/>
                      <a:pt x="32575" y="92"/>
                      <a:pt x="32575" y="107"/>
                    </a:cubicBezTo>
                    <a:lnTo>
                      <a:pt x="32590" y="107"/>
                    </a:lnTo>
                    <a:cubicBezTo>
                      <a:pt x="32590" y="122"/>
                      <a:pt x="32590" y="122"/>
                      <a:pt x="32590" y="137"/>
                    </a:cubicBezTo>
                    <a:lnTo>
                      <a:pt x="32605" y="183"/>
                    </a:lnTo>
                    <a:lnTo>
                      <a:pt x="32605" y="244"/>
                    </a:lnTo>
                    <a:cubicBezTo>
                      <a:pt x="32590" y="259"/>
                      <a:pt x="32590" y="275"/>
                      <a:pt x="32590" y="290"/>
                    </a:cubicBezTo>
                    <a:cubicBezTo>
                      <a:pt x="32590" y="305"/>
                      <a:pt x="32590" y="320"/>
                      <a:pt x="32590" y="320"/>
                    </a:cubicBezTo>
                    <a:lnTo>
                      <a:pt x="32590" y="335"/>
                    </a:lnTo>
                    <a:cubicBezTo>
                      <a:pt x="32575" y="366"/>
                      <a:pt x="32575" y="396"/>
                      <a:pt x="32560" y="427"/>
                    </a:cubicBezTo>
                    <a:lnTo>
                      <a:pt x="32560" y="473"/>
                    </a:lnTo>
                    <a:cubicBezTo>
                      <a:pt x="32544" y="412"/>
                      <a:pt x="32544" y="335"/>
                      <a:pt x="32529" y="275"/>
                    </a:cubicBezTo>
                    <a:cubicBezTo>
                      <a:pt x="32529" y="244"/>
                      <a:pt x="32529" y="214"/>
                      <a:pt x="32529" y="168"/>
                    </a:cubicBezTo>
                    <a:cubicBezTo>
                      <a:pt x="32544" y="137"/>
                      <a:pt x="32544" y="122"/>
                      <a:pt x="32544" y="107"/>
                    </a:cubicBezTo>
                    <a:cubicBezTo>
                      <a:pt x="32544" y="92"/>
                      <a:pt x="32544" y="92"/>
                      <a:pt x="32544" y="92"/>
                    </a:cubicBezTo>
                    <a:lnTo>
                      <a:pt x="32560" y="76"/>
                    </a:lnTo>
                    <a:close/>
                    <a:moveTo>
                      <a:pt x="30625" y="503"/>
                    </a:moveTo>
                    <a:cubicBezTo>
                      <a:pt x="30640" y="518"/>
                      <a:pt x="30640" y="518"/>
                      <a:pt x="30640" y="518"/>
                    </a:cubicBezTo>
                    <a:lnTo>
                      <a:pt x="30655" y="534"/>
                    </a:lnTo>
                    <a:cubicBezTo>
                      <a:pt x="30655" y="534"/>
                      <a:pt x="30670" y="549"/>
                      <a:pt x="30670" y="549"/>
                    </a:cubicBezTo>
                    <a:cubicBezTo>
                      <a:pt x="30686" y="564"/>
                      <a:pt x="30686" y="579"/>
                      <a:pt x="30701" y="594"/>
                    </a:cubicBezTo>
                    <a:cubicBezTo>
                      <a:pt x="30716" y="610"/>
                      <a:pt x="30716" y="640"/>
                      <a:pt x="30731" y="671"/>
                    </a:cubicBezTo>
                    <a:lnTo>
                      <a:pt x="30731" y="686"/>
                    </a:lnTo>
                    <a:cubicBezTo>
                      <a:pt x="30731" y="701"/>
                      <a:pt x="30747" y="716"/>
                      <a:pt x="30747" y="732"/>
                    </a:cubicBezTo>
                    <a:cubicBezTo>
                      <a:pt x="30747" y="747"/>
                      <a:pt x="30762" y="762"/>
                      <a:pt x="30762" y="777"/>
                    </a:cubicBezTo>
                    <a:cubicBezTo>
                      <a:pt x="30762" y="808"/>
                      <a:pt x="30777" y="823"/>
                      <a:pt x="30777" y="853"/>
                    </a:cubicBezTo>
                    <a:cubicBezTo>
                      <a:pt x="30777" y="884"/>
                      <a:pt x="30777" y="899"/>
                      <a:pt x="30777" y="930"/>
                    </a:cubicBezTo>
                    <a:lnTo>
                      <a:pt x="30792" y="960"/>
                    </a:lnTo>
                    <a:lnTo>
                      <a:pt x="30792" y="991"/>
                    </a:lnTo>
                    <a:cubicBezTo>
                      <a:pt x="30777" y="960"/>
                      <a:pt x="30762" y="930"/>
                      <a:pt x="30747" y="914"/>
                    </a:cubicBezTo>
                    <a:cubicBezTo>
                      <a:pt x="30731" y="899"/>
                      <a:pt x="30731" y="899"/>
                      <a:pt x="30716" y="884"/>
                    </a:cubicBezTo>
                    <a:cubicBezTo>
                      <a:pt x="30701" y="823"/>
                      <a:pt x="30670" y="777"/>
                      <a:pt x="30655" y="732"/>
                    </a:cubicBezTo>
                    <a:lnTo>
                      <a:pt x="30655" y="701"/>
                    </a:lnTo>
                    <a:cubicBezTo>
                      <a:pt x="30640" y="671"/>
                      <a:pt x="30625" y="640"/>
                      <a:pt x="30610" y="610"/>
                    </a:cubicBezTo>
                    <a:cubicBezTo>
                      <a:pt x="30610" y="579"/>
                      <a:pt x="30594" y="549"/>
                      <a:pt x="30594" y="534"/>
                    </a:cubicBezTo>
                    <a:lnTo>
                      <a:pt x="30594" y="518"/>
                    </a:lnTo>
                    <a:cubicBezTo>
                      <a:pt x="30610" y="518"/>
                      <a:pt x="30610" y="503"/>
                      <a:pt x="30610" y="503"/>
                    </a:cubicBezTo>
                    <a:close/>
                    <a:moveTo>
                      <a:pt x="36201" y="1829"/>
                    </a:moveTo>
                    <a:lnTo>
                      <a:pt x="36201" y="1844"/>
                    </a:lnTo>
                    <a:cubicBezTo>
                      <a:pt x="36201" y="1844"/>
                      <a:pt x="36201" y="1859"/>
                      <a:pt x="36201" y="1874"/>
                    </a:cubicBezTo>
                    <a:cubicBezTo>
                      <a:pt x="36201" y="1874"/>
                      <a:pt x="36216" y="1890"/>
                      <a:pt x="36216" y="1905"/>
                    </a:cubicBezTo>
                    <a:cubicBezTo>
                      <a:pt x="36216" y="1905"/>
                      <a:pt x="36216" y="1920"/>
                      <a:pt x="36216" y="1935"/>
                    </a:cubicBezTo>
                    <a:cubicBezTo>
                      <a:pt x="36201" y="1950"/>
                      <a:pt x="36201" y="1966"/>
                      <a:pt x="36201" y="1981"/>
                    </a:cubicBezTo>
                    <a:cubicBezTo>
                      <a:pt x="36201" y="1996"/>
                      <a:pt x="36201" y="1996"/>
                      <a:pt x="36201" y="2011"/>
                    </a:cubicBezTo>
                    <a:cubicBezTo>
                      <a:pt x="36186" y="2027"/>
                      <a:pt x="36186" y="2042"/>
                      <a:pt x="36186" y="2057"/>
                    </a:cubicBezTo>
                    <a:cubicBezTo>
                      <a:pt x="36171" y="2057"/>
                      <a:pt x="36171" y="2072"/>
                      <a:pt x="36155" y="2088"/>
                    </a:cubicBezTo>
                    <a:lnTo>
                      <a:pt x="36140" y="2103"/>
                    </a:lnTo>
                    <a:lnTo>
                      <a:pt x="36125" y="2133"/>
                    </a:lnTo>
                    <a:cubicBezTo>
                      <a:pt x="36110" y="2149"/>
                      <a:pt x="36094" y="2149"/>
                      <a:pt x="36079" y="2164"/>
                    </a:cubicBezTo>
                    <a:cubicBezTo>
                      <a:pt x="36049" y="2179"/>
                      <a:pt x="36034" y="2194"/>
                      <a:pt x="36003" y="2209"/>
                    </a:cubicBezTo>
                    <a:lnTo>
                      <a:pt x="35988" y="2209"/>
                    </a:lnTo>
                    <a:lnTo>
                      <a:pt x="35973" y="2225"/>
                    </a:lnTo>
                    <a:cubicBezTo>
                      <a:pt x="35942" y="2240"/>
                      <a:pt x="35912" y="2255"/>
                      <a:pt x="35881" y="2270"/>
                    </a:cubicBezTo>
                    <a:cubicBezTo>
                      <a:pt x="35835" y="2286"/>
                      <a:pt x="35790" y="2301"/>
                      <a:pt x="35744" y="2316"/>
                    </a:cubicBezTo>
                    <a:cubicBezTo>
                      <a:pt x="35698" y="2331"/>
                      <a:pt x="35653" y="2347"/>
                      <a:pt x="35607" y="2362"/>
                    </a:cubicBezTo>
                    <a:cubicBezTo>
                      <a:pt x="35592" y="2362"/>
                      <a:pt x="35576" y="2377"/>
                      <a:pt x="35546" y="2377"/>
                    </a:cubicBezTo>
                    <a:cubicBezTo>
                      <a:pt x="35592" y="2331"/>
                      <a:pt x="35637" y="2286"/>
                      <a:pt x="35668" y="2240"/>
                    </a:cubicBezTo>
                    <a:cubicBezTo>
                      <a:pt x="35729" y="2194"/>
                      <a:pt x="35790" y="2133"/>
                      <a:pt x="35851" y="2072"/>
                    </a:cubicBezTo>
                    <a:lnTo>
                      <a:pt x="35866" y="2057"/>
                    </a:lnTo>
                    <a:lnTo>
                      <a:pt x="35896" y="2027"/>
                    </a:lnTo>
                    <a:cubicBezTo>
                      <a:pt x="35912" y="2027"/>
                      <a:pt x="35927" y="2011"/>
                      <a:pt x="35942" y="1996"/>
                    </a:cubicBezTo>
                    <a:lnTo>
                      <a:pt x="35957" y="1981"/>
                    </a:lnTo>
                    <a:cubicBezTo>
                      <a:pt x="35988" y="1966"/>
                      <a:pt x="36018" y="1935"/>
                      <a:pt x="36049" y="1920"/>
                    </a:cubicBezTo>
                    <a:lnTo>
                      <a:pt x="36064" y="1920"/>
                    </a:lnTo>
                    <a:cubicBezTo>
                      <a:pt x="36110" y="1890"/>
                      <a:pt x="36140" y="1859"/>
                      <a:pt x="36186" y="1844"/>
                    </a:cubicBezTo>
                    <a:lnTo>
                      <a:pt x="36201" y="1829"/>
                    </a:lnTo>
                    <a:close/>
                    <a:moveTo>
                      <a:pt x="30975" y="3581"/>
                    </a:moveTo>
                    <a:lnTo>
                      <a:pt x="30975" y="3596"/>
                    </a:lnTo>
                    <a:lnTo>
                      <a:pt x="30975" y="3626"/>
                    </a:lnTo>
                    <a:cubicBezTo>
                      <a:pt x="30975" y="3703"/>
                      <a:pt x="30975" y="3779"/>
                      <a:pt x="30975" y="3855"/>
                    </a:cubicBezTo>
                    <a:cubicBezTo>
                      <a:pt x="30975" y="3962"/>
                      <a:pt x="30975" y="4068"/>
                      <a:pt x="30960" y="4190"/>
                    </a:cubicBezTo>
                    <a:cubicBezTo>
                      <a:pt x="30960" y="4327"/>
                      <a:pt x="30960" y="4480"/>
                      <a:pt x="30960" y="4632"/>
                    </a:cubicBezTo>
                    <a:cubicBezTo>
                      <a:pt x="30960" y="4769"/>
                      <a:pt x="30960" y="4906"/>
                      <a:pt x="30960" y="5059"/>
                    </a:cubicBezTo>
                    <a:lnTo>
                      <a:pt x="30960" y="5165"/>
                    </a:lnTo>
                    <a:lnTo>
                      <a:pt x="30960" y="5180"/>
                    </a:lnTo>
                    <a:lnTo>
                      <a:pt x="30929" y="5150"/>
                    </a:lnTo>
                    <a:cubicBezTo>
                      <a:pt x="30914" y="5135"/>
                      <a:pt x="30914" y="5120"/>
                      <a:pt x="30899" y="5120"/>
                    </a:cubicBezTo>
                    <a:cubicBezTo>
                      <a:pt x="30869" y="5074"/>
                      <a:pt x="30838" y="5028"/>
                      <a:pt x="30792" y="4982"/>
                    </a:cubicBezTo>
                    <a:cubicBezTo>
                      <a:pt x="30747" y="4937"/>
                      <a:pt x="30701" y="4876"/>
                      <a:pt x="30655" y="4815"/>
                    </a:cubicBezTo>
                    <a:cubicBezTo>
                      <a:pt x="30640" y="4800"/>
                      <a:pt x="30625" y="4769"/>
                      <a:pt x="30610" y="4739"/>
                    </a:cubicBezTo>
                    <a:cubicBezTo>
                      <a:pt x="30594" y="4693"/>
                      <a:pt x="30579" y="4662"/>
                      <a:pt x="30564" y="4632"/>
                    </a:cubicBezTo>
                    <a:lnTo>
                      <a:pt x="30564" y="4617"/>
                    </a:lnTo>
                    <a:cubicBezTo>
                      <a:pt x="30564" y="4586"/>
                      <a:pt x="30549" y="4571"/>
                      <a:pt x="30549" y="4556"/>
                    </a:cubicBezTo>
                    <a:lnTo>
                      <a:pt x="30549" y="4525"/>
                    </a:lnTo>
                    <a:cubicBezTo>
                      <a:pt x="30549" y="4464"/>
                      <a:pt x="30549" y="4403"/>
                      <a:pt x="30564" y="4342"/>
                    </a:cubicBezTo>
                    <a:cubicBezTo>
                      <a:pt x="30564" y="4297"/>
                      <a:pt x="30564" y="4236"/>
                      <a:pt x="30579" y="4190"/>
                    </a:cubicBezTo>
                    <a:cubicBezTo>
                      <a:pt x="30594" y="4144"/>
                      <a:pt x="30594" y="4114"/>
                      <a:pt x="30610" y="4068"/>
                    </a:cubicBezTo>
                    <a:cubicBezTo>
                      <a:pt x="30625" y="4038"/>
                      <a:pt x="30640" y="4007"/>
                      <a:pt x="30655" y="3977"/>
                    </a:cubicBezTo>
                    <a:cubicBezTo>
                      <a:pt x="30670" y="3946"/>
                      <a:pt x="30701" y="3901"/>
                      <a:pt x="30731" y="3855"/>
                    </a:cubicBezTo>
                    <a:cubicBezTo>
                      <a:pt x="30762" y="3809"/>
                      <a:pt x="30792" y="3748"/>
                      <a:pt x="30838" y="3703"/>
                    </a:cubicBezTo>
                    <a:cubicBezTo>
                      <a:pt x="30869" y="3672"/>
                      <a:pt x="30899" y="3642"/>
                      <a:pt x="30929" y="3611"/>
                    </a:cubicBezTo>
                    <a:cubicBezTo>
                      <a:pt x="30945" y="3596"/>
                      <a:pt x="30960" y="3581"/>
                      <a:pt x="30975" y="3581"/>
                    </a:cubicBezTo>
                    <a:close/>
                    <a:moveTo>
                      <a:pt x="34129" y="4221"/>
                    </a:moveTo>
                    <a:cubicBezTo>
                      <a:pt x="34129" y="4221"/>
                      <a:pt x="34129" y="4236"/>
                      <a:pt x="34129" y="4236"/>
                    </a:cubicBezTo>
                    <a:cubicBezTo>
                      <a:pt x="34129" y="4251"/>
                      <a:pt x="34129" y="4266"/>
                      <a:pt x="34114" y="4282"/>
                    </a:cubicBezTo>
                    <a:lnTo>
                      <a:pt x="34114" y="4327"/>
                    </a:lnTo>
                    <a:cubicBezTo>
                      <a:pt x="34099" y="4373"/>
                      <a:pt x="34083" y="4434"/>
                      <a:pt x="34068" y="4480"/>
                    </a:cubicBezTo>
                    <a:cubicBezTo>
                      <a:pt x="34068" y="4510"/>
                      <a:pt x="34053" y="4541"/>
                      <a:pt x="34053" y="4556"/>
                    </a:cubicBezTo>
                    <a:cubicBezTo>
                      <a:pt x="34038" y="4586"/>
                      <a:pt x="34038" y="4617"/>
                      <a:pt x="34022" y="4647"/>
                    </a:cubicBezTo>
                    <a:cubicBezTo>
                      <a:pt x="34022" y="4662"/>
                      <a:pt x="34007" y="4693"/>
                      <a:pt x="34007" y="4723"/>
                    </a:cubicBezTo>
                    <a:cubicBezTo>
                      <a:pt x="33992" y="4754"/>
                      <a:pt x="33992" y="4769"/>
                      <a:pt x="33977" y="4800"/>
                    </a:cubicBezTo>
                    <a:cubicBezTo>
                      <a:pt x="33961" y="4845"/>
                      <a:pt x="33961" y="4906"/>
                      <a:pt x="33931" y="4952"/>
                    </a:cubicBezTo>
                    <a:cubicBezTo>
                      <a:pt x="33931" y="4982"/>
                      <a:pt x="33916" y="4998"/>
                      <a:pt x="33916" y="5013"/>
                    </a:cubicBezTo>
                    <a:cubicBezTo>
                      <a:pt x="33900" y="5028"/>
                      <a:pt x="33900" y="5059"/>
                      <a:pt x="33885" y="5074"/>
                    </a:cubicBezTo>
                    <a:cubicBezTo>
                      <a:pt x="33855" y="5120"/>
                      <a:pt x="33824" y="5180"/>
                      <a:pt x="33794" y="5226"/>
                    </a:cubicBezTo>
                    <a:lnTo>
                      <a:pt x="33763" y="5272"/>
                    </a:lnTo>
                    <a:cubicBezTo>
                      <a:pt x="33763" y="5302"/>
                      <a:pt x="33748" y="5318"/>
                      <a:pt x="33748" y="5333"/>
                    </a:cubicBezTo>
                    <a:cubicBezTo>
                      <a:pt x="33733" y="5348"/>
                      <a:pt x="33718" y="5363"/>
                      <a:pt x="33718" y="5379"/>
                    </a:cubicBezTo>
                    <a:cubicBezTo>
                      <a:pt x="33702" y="5394"/>
                      <a:pt x="33687" y="5424"/>
                      <a:pt x="33672" y="5439"/>
                    </a:cubicBezTo>
                    <a:lnTo>
                      <a:pt x="33672" y="5470"/>
                    </a:lnTo>
                    <a:lnTo>
                      <a:pt x="33657" y="5485"/>
                    </a:lnTo>
                    <a:lnTo>
                      <a:pt x="33657" y="5500"/>
                    </a:lnTo>
                    <a:cubicBezTo>
                      <a:pt x="33657" y="5500"/>
                      <a:pt x="33641" y="5516"/>
                      <a:pt x="33641" y="5531"/>
                    </a:cubicBezTo>
                    <a:cubicBezTo>
                      <a:pt x="33535" y="5592"/>
                      <a:pt x="33428" y="5668"/>
                      <a:pt x="33306" y="5744"/>
                    </a:cubicBezTo>
                    <a:lnTo>
                      <a:pt x="33230" y="5805"/>
                    </a:lnTo>
                    <a:lnTo>
                      <a:pt x="33200" y="5820"/>
                    </a:lnTo>
                    <a:cubicBezTo>
                      <a:pt x="33184" y="5820"/>
                      <a:pt x="33169" y="5836"/>
                      <a:pt x="33169" y="5836"/>
                    </a:cubicBezTo>
                    <a:lnTo>
                      <a:pt x="33154" y="5851"/>
                    </a:lnTo>
                    <a:lnTo>
                      <a:pt x="33139" y="5866"/>
                    </a:lnTo>
                    <a:cubicBezTo>
                      <a:pt x="33123" y="5866"/>
                      <a:pt x="33108" y="5881"/>
                      <a:pt x="33093" y="5897"/>
                    </a:cubicBezTo>
                    <a:lnTo>
                      <a:pt x="33078" y="5912"/>
                    </a:lnTo>
                    <a:lnTo>
                      <a:pt x="33108" y="5851"/>
                    </a:lnTo>
                    <a:cubicBezTo>
                      <a:pt x="33139" y="5790"/>
                      <a:pt x="33169" y="5729"/>
                      <a:pt x="33200" y="5683"/>
                    </a:cubicBezTo>
                    <a:cubicBezTo>
                      <a:pt x="33215" y="5653"/>
                      <a:pt x="33230" y="5622"/>
                      <a:pt x="33245" y="5592"/>
                    </a:cubicBezTo>
                    <a:cubicBezTo>
                      <a:pt x="33261" y="5561"/>
                      <a:pt x="33291" y="5516"/>
                      <a:pt x="33306" y="5485"/>
                    </a:cubicBezTo>
                    <a:cubicBezTo>
                      <a:pt x="33306" y="5470"/>
                      <a:pt x="33322" y="5455"/>
                      <a:pt x="33322" y="5455"/>
                    </a:cubicBezTo>
                    <a:lnTo>
                      <a:pt x="33337" y="5424"/>
                    </a:lnTo>
                    <a:lnTo>
                      <a:pt x="33367" y="5379"/>
                    </a:lnTo>
                    <a:lnTo>
                      <a:pt x="33382" y="5333"/>
                    </a:lnTo>
                    <a:cubicBezTo>
                      <a:pt x="33413" y="5287"/>
                      <a:pt x="33428" y="5241"/>
                      <a:pt x="33459" y="5211"/>
                    </a:cubicBezTo>
                    <a:lnTo>
                      <a:pt x="33474" y="5165"/>
                    </a:lnTo>
                    <a:cubicBezTo>
                      <a:pt x="33489" y="5135"/>
                      <a:pt x="33504" y="5104"/>
                      <a:pt x="33535" y="5074"/>
                    </a:cubicBezTo>
                    <a:lnTo>
                      <a:pt x="33565" y="5028"/>
                    </a:lnTo>
                    <a:cubicBezTo>
                      <a:pt x="33581" y="4998"/>
                      <a:pt x="33596" y="4952"/>
                      <a:pt x="33626" y="4921"/>
                    </a:cubicBezTo>
                    <a:cubicBezTo>
                      <a:pt x="33641" y="4906"/>
                      <a:pt x="33657" y="4876"/>
                      <a:pt x="33672" y="4861"/>
                    </a:cubicBezTo>
                    <a:cubicBezTo>
                      <a:pt x="33687" y="4830"/>
                      <a:pt x="33702" y="4800"/>
                      <a:pt x="33733" y="4769"/>
                    </a:cubicBezTo>
                    <a:cubicBezTo>
                      <a:pt x="33748" y="4739"/>
                      <a:pt x="33779" y="4708"/>
                      <a:pt x="33794" y="4678"/>
                    </a:cubicBezTo>
                    <a:cubicBezTo>
                      <a:pt x="33809" y="4662"/>
                      <a:pt x="33824" y="4647"/>
                      <a:pt x="33840" y="4617"/>
                    </a:cubicBezTo>
                    <a:lnTo>
                      <a:pt x="33870" y="4571"/>
                    </a:lnTo>
                    <a:cubicBezTo>
                      <a:pt x="33900" y="4541"/>
                      <a:pt x="33931" y="4510"/>
                      <a:pt x="33946" y="4480"/>
                    </a:cubicBezTo>
                    <a:lnTo>
                      <a:pt x="33992" y="4419"/>
                    </a:lnTo>
                    <a:cubicBezTo>
                      <a:pt x="34007" y="4388"/>
                      <a:pt x="34038" y="4358"/>
                      <a:pt x="34053" y="4327"/>
                    </a:cubicBezTo>
                    <a:lnTo>
                      <a:pt x="34068" y="4312"/>
                    </a:lnTo>
                    <a:lnTo>
                      <a:pt x="34129" y="4221"/>
                    </a:lnTo>
                    <a:close/>
                    <a:moveTo>
                      <a:pt x="32103" y="2606"/>
                    </a:moveTo>
                    <a:cubicBezTo>
                      <a:pt x="32103" y="2606"/>
                      <a:pt x="32103" y="2606"/>
                      <a:pt x="32103" y="2621"/>
                    </a:cubicBezTo>
                    <a:lnTo>
                      <a:pt x="32087" y="2667"/>
                    </a:lnTo>
                    <a:lnTo>
                      <a:pt x="32087" y="2712"/>
                    </a:lnTo>
                    <a:cubicBezTo>
                      <a:pt x="32072" y="2727"/>
                      <a:pt x="32072" y="2758"/>
                      <a:pt x="32072" y="2773"/>
                    </a:cubicBezTo>
                    <a:lnTo>
                      <a:pt x="32057" y="2788"/>
                    </a:lnTo>
                    <a:cubicBezTo>
                      <a:pt x="32057" y="2834"/>
                      <a:pt x="32042" y="2865"/>
                      <a:pt x="32042" y="2895"/>
                    </a:cubicBezTo>
                    <a:lnTo>
                      <a:pt x="32042" y="2910"/>
                    </a:lnTo>
                    <a:lnTo>
                      <a:pt x="32026" y="2971"/>
                    </a:lnTo>
                    <a:lnTo>
                      <a:pt x="32011" y="3032"/>
                    </a:lnTo>
                    <a:lnTo>
                      <a:pt x="32011" y="3047"/>
                    </a:lnTo>
                    <a:lnTo>
                      <a:pt x="31981" y="3185"/>
                    </a:lnTo>
                    <a:lnTo>
                      <a:pt x="31950" y="3337"/>
                    </a:lnTo>
                    <a:lnTo>
                      <a:pt x="31920" y="3505"/>
                    </a:lnTo>
                    <a:lnTo>
                      <a:pt x="31920" y="3535"/>
                    </a:lnTo>
                    <a:cubicBezTo>
                      <a:pt x="31905" y="3565"/>
                      <a:pt x="31905" y="3596"/>
                      <a:pt x="31905" y="3626"/>
                    </a:cubicBezTo>
                    <a:cubicBezTo>
                      <a:pt x="31889" y="3672"/>
                      <a:pt x="31874" y="3718"/>
                      <a:pt x="31874" y="3764"/>
                    </a:cubicBezTo>
                    <a:cubicBezTo>
                      <a:pt x="31874" y="3779"/>
                      <a:pt x="31859" y="3809"/>
                      <a:pt x="31859" y="3824"/>
                    </a:cubicBezTo>
                    <a:lnTo>
                      <a:pt x="31859" y="3855"/>
                    </a:lnTo>
                    <a:cubicBezTo>
                      <a:pt x="31859" y="3885"/>
                      <a:pt x="31844" y="3901"/>
                      <a:pt x="31844" y="3931"/>
                    </a:cubicBezTo>
                    <a:cubicBezTo>
                      <a:pt x="31828" y="3992"/>
                      <a:pt x="31828" y="4053"/>
                      <a:pt x="31813" y="4114"/>
                    </a:cubicBezTo>
                    <a:cubicBezTo>
                      <a:pt x="31798" y="4236"/>
                      <a:pt x="31783" y="4373"/>
                      <a:pt x="31752" y="4495"/>
                    </a:cubicBezTo>
                    <a:lnTo>
                      <a:pt x="31752" y="4510"/>
                    </a:lnTo>
                    <a:cubicBezTo>
                      <a:pt x="31737" y="4632"/>
                      <a:pt x="31722" y="4754"/>
                      <a:pt x="31706" y="4876"/>
                    </a:cubicBezTo>
                    <a:cubicBezTo>
                      <a:pt x="31691" y="4937"/>
                      <a:pt x="31691" y="4998"/>
                      <a:pt x="31676" y="5074"/>
                    </a:cubicBezTo>
                    <a:lnTo>
                      <a:pt x="31661" y="5120"/>
                    </a:lnTo>
                    <a:lnTo>
                      <a:pt x="31661" y="5165"/>
                    </a:lnTo>
                    <a:lnTo>
                      <a:pt x="31661" y="5196"/>
                    </a:lnTo>
                    <a:cubicBezTo>
                      <a:pt x="31646" y="5226"/>
                      <a:pt x="31646" y="5257"/>
                      <a:pt x="31646" y="5272"/>
                    </a:cubicBezTo>
                    <a:cubicBezTo>
                      <a:pt x="31630" y="5302"/>
                      <a:pt x="31630" y="5318"/>
                      <a:pt x="31630" y="5333"/>
                    </a:cubicBezTo>
                    <a:lnTo>
                      <a:pt x="31630" y="5394"/>
                    </a:lnTo>
                    <a:cubicBezTo>
                      <a:pt x="31615" y="5409"/>
                      <a:pt x="31615" y="5439"/>
                      <a:pt x="31615" y="5470"/>
                    </a:cubicBezTo>
                    <a:lnTo>
                      <a:pt x="31615" y="5485"/>
                    </a:lnTo>
                    <a:cubicBezTo>
                      <a:pt x="31600" y="5546"/>
                      <a:pt x="31600" y="5607"/>
                      <a:pt x="31585" y="5668"/>
                    </a:cubicBezTo>
                    <a:cubicBezTo>
                      <a:pt x="31585" y="5744"/>
                      <a:pt x="31569" y="5805"/>
                      <a:pt x="31569" y="5881"/>
                    </a:cubicBezTo>
                    <a:cubicBezTo>
                      <a:pt x="31569" y="5912"/>
                      <a:pt x="31569" y="5927"/>
                      <a:pt x="31569" y="5958"/>
                    </a:cubicBezTo>
                    <a:lnTo>
                      <a:pt x="31554" y="5942"/>
                    </a:lnTo>
                    <a:lnTo>
                      <a:pt x="31539" y="5927"/>
                    </a:lnTo>
                    <a:cubicBezTo>
                      <a:pt x="31539" y="5927"/>
                      <a:pt x="31524" y="5912"/>
                      <a:pt x="31508" y="5897"/>
                    </a:cubicBezTo>
                    <a:cubicBezTo>
                      <a:pt x="31478" y="5866"/>
                      <a:pt x="31432" y="5820"/>
                      <a:pt x="31387" y="5790"/>
                    </a:cubicBezTo>
                    <a:cubicBezTo>
                      <a:pt x="31371" y="5759"/>
                      <a:pt x="31356" y="5744"/>
                      <a:pt x="31341" y="5714"/>
                    </a:cubicBezTo>
                    <a:cubicBezTo>
                      <a:pt x="31326" y="5698"/>
                      <a:pt x="31310" y="5683"/>
                      <a:pt x="31310" y="5668"/>
                    </a:cubicBezTo>
                    <a:lnTo>
                      <a:pt x="31310" y="5653"/>
                    </a:lnTo>
                    <a:lnTo>
                      <a:pt x="31310" y="5638"/>
                    </a:lnTo>
                    <a:lnTo>
                      <a:pt x="31310" y="5622"/>
                    </a:lnTo>
                    <a:lnTo>
                      <a:pt x="31310" y="5561"/>
                    </a:lnTo>
                    <a:cubicBezTo>
                      <a:pt x="31310" y="5546"/>
                      <a:pt x="31310" y="5516"/>
                      <a:pt x="31310" y="5500"/>
                    </a:cubicBezTo>
                    <a:cubicBezTo>
                      <a:pt x="31310" y="5439"/>
                      <a:pt x="31310" y="5363"/>
                      <a:pt x="31310" y="5302"/>
                    </a:cubicBezTo>
                    <a:cubicBezTo>
                      <a:pt x="31326" y="5196"/>
                      <a:pt x="31326" y="5074"/>
                      <a:pt x="31326" y="4967"/>
                    </a:cubicBezTo>
                    <a:lnTo>
                      <a:pt x="31341" y="4891"/>
                    </a:lnTo>
                    <a:lnTo>
                      <a:pt x="31341" y="4830"/>
                    </a:lnTo>
                    <a:cubicBezTo>
                      <a:pt x="31341" y="4815"/>
                      <a:pt x="31341" y="4800"/>
                      <a:pt x="31341" y="4784"/>
                    </a:cubicBezTo>
                    <a:lnTo>
                      <a:pt x="31356" y="4769"/>
                    </a:lnTo>
                    <a:lnTo>
                      <a:pt x="31356" y="4739"/>
                    </a:lnTo>
                    <a:lnTo>
                      <a:pt x="31356" y="4693"/>
                    </a:lnTo>
                    <a:lnTo>
                      <a:pt x="31356" y="4662"/>
                    </a:lnTo>
                    <a:lnTo>
                      <a:pt x="31371" y="4647"/>
                    </a:lnTo>
                    <a:lnTo>
                      <a:pt x="31371" y="4617"/>
                    </a:lnTo>
                    <a:lnTo>
                      <a:pt x="31371" y="4602"/>
                    </a:lnTo>
                    <a:lnTo>
                      <a:pt x="31371" y="4571"/>
                    </a:lnTo>
                    <a:cubicBezTo>
                      <a:pt x="31371" y="4556"/>
                      <a:pt x="31387" y="4525"/>
                      <a:pt x="31387" y="4495"/>
                    </a:cubicBezTo>
                    <a:lnTo>
                      <a:pt x="31402" y="4464"/>
                    </a:lnTo>
                    <a:lnTo>
                      <a:pt x="31402" y="4449"/>
                    </a:lnTo>
                    <a:cubicBezTo>
                      <a:pt x="31402" y="4434"/>
                      <a:pt x="31402" y="4434"/>
                      <a:pt x="31402" y="4419"/>
                    </a:cubicBezTo>
                    <a:lnTo>
                      <a:pt x="31417" y="4403"/>
                    </a:lnTo>
                    <a:lnTo>
                      <a:pt x="31417" y="4388"/>
                    </a:lnTo>
                    <a:lnTo>
                      <a:pt x="31417" y="4373"/>
                    </a:lnTo>
                    <a:lnTo>
                      <a:pt x="31417" y="4358"/>
                    </a:lnTo>
                    <a:lnTo>
                      <a:pt x="31417" y="4342"/>
                    </a:lnTo>
                    <a:lnTo>
                      <a:pt x="31432" y="4327"/>
                    </a:lnTo>
                    <a:cubicBezTo>
                      <a:pt x="31432" y="4297"/>
                      <a:pt x="31432" y="4282"/>
                      <a:pt x="31447" y="4251"/>
                    </a:cubicBezTo>
                    <a:cubicBezTo>
                      <a:pt x="31447" y="4205"/>
                      <a:pt x="31463" y="4175"/>
                      <a:pt x="31463" y="4144"/>
                    </a:cubicBezTo>
                    <a:cubicBezTo>
                      <a:pt x="31463" y="4099"/>
                      <a:pt x="31478" y="4053"/>
                      <a:pt x="31478" y="4023"/>
                    </a:cubicBezTo>
                    <a:cubicBezTo>
                      <a:pt x="31478" y="4023"/>
                      <a:pt x="31478" y="4023"/>
                      <a:pt x="31478" y="4007"/>
                    </a:cubicBezTo>
                    <a:cubicBezTo>
                      <a:pt x="31463" y="3992"/>
                      <a:pt x="31463" y="3992"/>
                      <a:pt x="31447" y="3992"/>
                    </a:cubicBezTo>
                    <a:cubicBezTo>
                      <a:pt x="31432" y="3992"/>
                      <a:pt x="31417" y="3992"/>
                      <a:pt x="31417" y="4007"/>
                    </a:cubicBezTo>
                    <a:cubicBezTo>
                      <a:pt x="31402" y="4068"/>
                      <a:pt x="31387" y="4129"/>
                      <a:pt x="31371" y="4175"/>
                    </a:cubicBezTo>
                    <a:lnTo>
                      <a:pt x="31371" y="4205"/>
                    </a:lnTo>
                    <a:lnTo>
                      <a:pt x="31341" y="4342"/>
                    </a:lnTo>
                    <a:cubicBezTo>
                      <a:pt x="31341" y="4373"/>
                      <a:pt x="31326" y="4403"/>
                      <a:pt x="31326" y="4434"/>
                    </a:cubicBezTo>
                    <a:lnTo>
                      <a:pt x="31326" y="4449"/>
                    </a:lnTo>
                    <a:cubicBezTo>
                      <a:pt x="31310" y="4464"/>
                      <a:pt x="31310" y="4495"/>
                      <a:pt x="31310" y="4510"/>
                    </a:cubicBezTo>
                    <a:lnTo>
                      <a:pt x="31295" y="4556"/>
                    </a:lnTo>
                    <a:lnTo>
                      <a:pt x="31295" y="4632"/>
                    </a:lnTo>
                    <a:lnTo>
                      <a:pt x="31280" y="4632"/>
                    </a:lnTo>
                    <a:cubicBezTo>
                      <a:pt x="31280" y="4662"/>
                      <a:pt x="31280" y="4693"/>
                      <a:pt x="31280" y="4723"/>
                    </a:cubicBezTo>
                    <a:lnTo>
                      <a:pt x="31265" y="4754"/>
                    </a:lnTo>
                    <a:lnTo>
                      <a:pt x="31265" y="4784"/>
                    </a:lnTo>
                    <a:lnTo>
                      <a:pt x="31265" y="4800"/>
                    </a:lnTo>
                    <a:cubicBezTo>
                      <a:pt x="31265" y="4800"/>
                      <a:pt x="31265" y="4815"/>
                      <a:pt x="31265" y="4815"/>
                    </a:cubicBezTo>
                    <a:cubicBezTo>
                      <a:pt x="31265" y="4845"/>
                      <a:pt x="31265" y="4861"/>
                      <a:pt x="31265" y="4891"/>
                    </a:cubicBezTo>
                    <a:lnTo>
                      <a:pt x="31249" y="4952"/>
                    </a:lnTo>
                    <a:cubicBezTo>
                      <a:pt x="31249" y="4982"/>
                      <a:pt x="31249" y="4998"/>
                      <a:pt x="31249" y="5028"/>
                    </a:cubicBezTo>
                    <a:lnTo>
                      <a:pt x="31249" y="5059"/>
                    </a:lnTo>
                    <a:cubicBezTo>
                      <a:pt x="31249" y="5089"/>
                      <a:pt x="31249" y="5104"/>
                      <a:pt x="31249" y="5135"/>
                    </a:cubicBezTo>
                    <a:lnTo>
                      <a:pt x="31234" y="5241"/>
                    </a:lnTo>
                    <a:lnTo>
                      <a:pt x="31234" y="5363"/>
                    </a:lnTo>
                    <a:lnTo>
                      <a:pt x="31234" y="5394"/>
                    </a:lnTo>
                    <a:cubicBezTo>
                      <a:pt x="31234" y="5439"/>
                      <a:pt x="31234" y="5485"/>
                      <a:pt x="31234" y="5531"/>
                    </a:cubicBezTo>
                    <a:lnTo>
                      <a:pt x="31234" y="5546"/>
                    </a:lnTo>
                    <a:lnTo>
                      <a:pt x="31234" y="5561"/>
                    </a:lnTo>
                    <a:cubicBezTo>
                      <a:pt x="31234" y="5546"/>
                      <a:pt x="31219" y="5546"/>
                      <a:pt x="31219" y="5531"/>
                    </a:cubicBezTo>
                    <a:cubicBezTo>
                      <a:pt x="31204" y="5500"/>
                      <a:pt x="31173" y="5470"/>
                      <a:pt x="31158" y="5439"/>
                    </a:cubicBezTo>
                    <a:cubicBezTo>
                      <a:pt x="31128" y="5394"/>
                      <a:pt x="31097" y="5363"/>
                      <a:pt x="31067" y="5318"/>
                    </a:cubicBezTo>
                    <a:lnTo>
                      <a:pt x="31051" y="5302"/>
                    </a:lnTo>
                    <a:lnTo>
                      <a:pt x="31036" y="5287"/>
                    </a:lnTo>
                    <a:cubicBezTo>
                      <a:pt x="31036" y="5226"/>
                      <a:pt x="31036" y="5150"/>
                      <a:pt x="31036" y="5089"/>
                    </a:cubicBezTo>
                    <a:cubicBezTo>
                      <a:pt x="31051" y="4830"/>
                      <a:pt x="31051" y="4571"/>
                      <a:pt x="31067" y="4312"/>
                    </a:cubicBezTo>
                    <a:cubicBezTo>
                      <a:pt x="31067" y="4160"/>
                      <a:pt x="31082" y="4023"/>
                      <a:pt x="31082" y="3885"/>
                    </a:cubicBezTo>
                    <a:cubicBezTo>
                      <a:pt x="31082" y="3764"/>
                      <a:pt x="31097" y="3642"/>
                      <a:pt x="31097" y="3520"/>
                    </a:cubicBezTo>
                    <a:lnTo>
                      <a:pt x="31097" y="3505"/>
                    </a:lnTo>
                    <a:lnTo>
                      <a:pt x="31097" y="3489"/>
                    </a:lnTo>
                    <a:cubicBezTo>
                      <a:pt x="31143" y="3459"/>
                      <a:pt x="31188" y="3428"/>
                      <a:pt x="31234" y="3398"/>
                    </a:cubicBezTo>
                    <a:lnTo>
                      <a:pt x="31280" y="3383"/>
                    </a:lnTo>
                    <a:cubicBezTo>
                      <a:pt x="31341" y="3337"/>
                      <a:pt x="31387" y="3306"/>
                      <a:pt x="31447" y="3276"/>
                    </a:cubicBezTo>
                    <a:cubicBezTo>
                      <a:pt x="31493" y="3230"/>
                      <a:pt x="31554" y="3200"/>
                      <a:pt x="31600" y="3154"/>
                    </a:cubicBezTo>
                    <a:cubicBezTo>
                      <a:pt x="31630" y="3139"/>
                      <a:pt x="31646" y="3124"/>
                      <a:pt x="31676" y="3093"/>
                    </a:cubicBezTo>
                    <a:lnTo>
                      <a:pt x="31691" y="3078"/>
                    </a:lnTo>
                    <a:cubicBezTo>
                      <a:pt x="31706" y="3063"/>
                      <a:pt x="31737" y="3047"/>
                      <a:pt x="31752" y="3032"/>
                    </a:cubicBezTo>
                    <a:lnTo>
                      <a:pt x="31767" y="3002"/>
                    </a:lnTo>
                    <a:cubicBezTo>
                      <a:pt x="31783" y="2987"/>
                      <a:pt x="31798" y="2971"/>
                      <a:pt x="31813" y="2956"/>
                    </a:cubicBezTo>
                    <a:lnTo>
                      <a:pt x="31889" y="2880"/>
                    </a:lnTo>
                    <a:cubicBezTo>
                      <a:pt x="31905" y="2880"/>
                      <a:pt x="31905" y="2865"/>
                      <a:pt x="31920" y="2849"/>
                    </a:cubicBezTo>
                    <a:lnTo>
                      <a:pt x="31935" y="2834"/>
                    </a:lnTo>
                    <a:lnTo>
                      <a:pt x="31966" y="2804"/>
                    </a:lnTo>
                    <a:cubicBezTo>
                      <a:pt x="31966" y="2788"/>
                      <a:pt x="31981" y="2773"/>
                      <a:pt x="31981" y="2773"/>
                    </a:cubicBezTo>
                    <a:cubicBezTo>
                      <a:pt x="31996" y="2758"/>
                      <a:pt x="31996" y="2758"/>
                      <a:pt x="32011" y="2743"/>
                    </a:cubicBezTo>
                    <a:lnTo>
                      <a:pt x="32026" y="2712"/>
                    </a:lnTo>
                    <a:cubicBezTo>
                      <a:pt x="32042" y="2697"/>
                      <a:pt x="32057" y="2682"/>
                      <a:pt x="32072" y="2651"/>
                    </a:cubicBezTo>
                    <a:lnTo>
                      <a:pt x="32087" y="2636"/>
                    </a:lnTo>
                    <a:lnTo>
                      <a:pt x="32103" y="2606"/>
                    </a:lnTo>
                    <a:close/>
                    <a:moveTo>
                      <a:pt x="33763" y="1600"/>
                    </a:moveTo>
                    <a:cubicBezTo>
                      <a:pt x="33779" y="1615"/>
                      <a:pt x="33779" y="1615"/>
                      <a:pt x="33779" y="1615"/>
                    </a:cubicBezTo>
                    <a:cubicBezTo>
                      <a:pt x="33779" y="1631"/>
                      <a:pt x="33779" y="1631"/>
                      <a:pt x="33779" y="1646"/>
                    </a:cubicBezTo>
                    <a:cubicBezTo>
                      <a:pt x="33779" y="1676"/>
                      <a:pt x="33779" y="1707"/>
                      <a:pt x="33779" y="1737"/>
                    </a:cubicBezTo>
                    <a:lnTo>
                      <a:pt x="33779" y="1783"/>
                    </a:lnTo>
                    <a:cubicBezTo>
                      <a:pt x="33763" y="1859"/>
                      <a:pt x="33763" y="1920"/>
                      <a:pt x="33748" y="1996"/>
                    </a:cubicBezTo>
                    <a:cubicBezTo>
                      <a:pt x="33748" y="2072"/>
                      <a:pt x="33733" y="2149"/>
                      <a:pt x="33733" y="2240"/>
                    </a:cubicBezTo>
                    <a:cubicBezTo>
                      <a:pt x="33718" y="2301"/>
                      <a:pt x="33718" y="2362"/>
                      <a:pt x="33702" y="2438"/>
                    </a:cubicBezTo>
                    <a:cubicBezTo>
                      <a:pt x="33702" y="2499"/>
                      <a:pt x="33702" y="2560"/>
                      <a:pt x="33687" y="2621"/>
                    </a:cubicBezTo>
                    <a:cubicBezTo>
                      <a:pt x="33687" y="2697"/>
                      <a:pt x="33672" y="2773"/>
                      <a:pt x="33672" y="2834"/>
                    </a:cubicBezTo>
                    <a:cubicBezTo>
                      <a:pt x="33672" y="2910"/>
                      <a:pt x="33657" y="2971"/>
                      <a:pt x="33657" y="3032"/>
                    </a:cubicBezTo>
                    <a:lnTo>
                      <a:pt x="33611" y="3428"/>
                    </a:lnTo>
                    <a:lnTo>
                      <a:pt x="33581" y="3611"/>
                    </a:lnTo>
                    <a:lnTo>
                      <a:pt x="33581" y="3642"/>
                    </a:lnTo>
                    <a:cubicBezTo>
                      <a:pt x="33581" y="3672"/>
                      <a:pt x="33581" y="3687"/>
                      <a:pt x="33565" y="3718"/>
                    </a:cubicBezTo>
                    <a:cubicBezTo>
                      <a:pt x="33565" y="3748"/>
                      <a:pt x="33550" y="3779"/>
                      <a:pt x="33550" y="3824"/>
                    </a:cubicBezTo>
                    <a:lnTo>
                      <a:pt x="33550" y="3840"/>
                    </a:lnTo>
                    <a:cubicBezTo>
                      <a:pt x="33535" y="3885"/>
                      <a:pt x="33535" y="3931"/>
                      <a:pt x="33520" y="3962"/>
                    </a:cubicBezTo>
                    <a:cubicBezTo>
                      <a:pt x="33520" y="3962"/>
                      <a:pt x="33520" y="3962"/>
                      <a:pt x="33520" y="3977"/>
                    </a:cubicBezTo>
                    <a:cubicBezTo>
                      <a:pt x="33520" y="3992"/>
                      <a:pt x="33504" y="4007"/>
                      <a:pt x="33504" y="4023"/>
                    </a:cubicBezTo>
                    <a:lnTo>
                      <a:pt x="33504" y="4053"/>
                    </a:lnTo>
                    <a:lnTo>
                      <a:pt x="33489" y="4068"/>
                    </a:lnTo>
                    <a:cubicBezTo>
                      <a:pt x="33489" y="4099"/>
                      <a:pt x="33489" y="4114"/>
                      <a:pt x="33474" y="4129"/>
                    </a:cubicBezTo>
                    <a:lnTo>
                      <a:pt x="33459" y="4190"/>
                    </a:lnTo>
                    <a:cubicBezTo>
                      <a:pt x="33443" y="4221"/>
                      <a:pt x="33443" y="4266"/>
                      <a:pt x="33428" y="4297"/>
                    </a:cubicBezTo>
                    <a:cubicBezTo>
                      <a:pt x="33398" y="4358"/>
                      <a:pt x="33382" y="4419"/>
                      <a:pt x="33367" y="4480"/>
                    </a:cubicBezTo>
                    <a:lnTo>
                      <a:pt x="33352" y="4495"/>
                    </a:lnTo>
                    <a:cubicBezTo>
                      <a:pt x="33337" y="4541"/>
                      <a:pt x="33322" y="4586"/>
                      <a:pt x="33306" y="4617"/>
                    </a:cubicBezTo>
                    <a:lnTo>
                      <a:pt x="33291" y="4693"/>
                    </a:lnTo>
                    <a:cubicBezTo>
                      <a:pt x="33230" y="4830"/>
                      <a:pt x="33184" y="4967"/>
                      <a:pt x="33139" y="5104"/>
                    </a:cubicBezTo>
                    <a:cubicBezTo>
                      <a:pt x="33123" y="5135"/>
                      <a:pt x="33139" y="5150"/>
                      <a:pt x="33169" y="5165"/>
                    </a:cubicBezTo>
                    <a:lnTo>
                      <a:pt x="33184" y="5165"/>
                    </a:lnTo>
                    <a:cubicBezTo>
                      <a:pt x="33200" y="5165"/>
                      <a:pt x="33230" y="5165"/>
                      <a:pt x="33230" y="5135"/>
                    </a:cubicBezTo>
                    <a:cubicBezTo>
                      <a:pt x="33276" y="5013"/>
                      <a:pt x="33337" y="4891"/>
                      <a:pt x="33382" y="4754"/>
                    </a:cubicBezTo>
                    <a:cubicBezTo>
                      <a:pt x="33398" y="4708"/>
                      <a:pt x="33413" y="4662"/>
                      <a:pt x="33428" y="4617"/>
                    </a:cubicBezTo>
                    <a:lnTo>
                      <a:pt x="33459" y="4556"/>
                    </a:lnTo>
                    <a:cubicBezTo>
                      <a:pt x="33474" y="4510"/>
                      <a:pt x="33489" y="4464"/>
                      <a:pt x="33504" y="4419"/>
                    </a:cubicBezTo>
                    <a:lnTo>
                      <a:pt x="33520" y="4358"/>
                    </a:lnTo>
                    <a:cubicBezTo>
                      <a:pt x="33535" y="4327"/>
                      <a:pt x="33535" y="4312"/>
                      <a:pt x="33550" y="4297"/>
                    </a:cubicBezTo>
                    <a:lnTo>
                      <a:pt x="33550" y="4282"/>
                    </a:lnTo>
                    <a:lnTo>
                      <a:pt x="33565" y="4221"/>
                    </a:lnTo>
                    <a:lnTo>
                      <a:pt x="33581" y="4160"/>
                    </a:lnTo>
                    <a:cubicBezTo>
                      <a:pt x="33596" y="4144"/>
                      <a:pt x="33596" y="4129"/>
                      <a:pt x="33596" y="4099"/>
                    </a:cubicBezTo>
                    <a:lnTo>
                      <a:pt x="33611" y="4083"/>
                    </a:lnTo>
                    <a:lnTo>
                      <a:pt x="33611" y="4053"/>
                    </a:lnTo>
                    <a:cubicBezTo>
                      <a:pt x="33626" y="4038"/>
                      <a:pt x="33626" y="4007"/>
                      <a:pt x="33626" y="3977"/>
                    </a:cubicBezTo>
                    <a:lnTo>
                      <a:pt x="33626" y="3992"/>
                    </a:lnTo>
                    <a:cubicBezTo>
                      <a:pt x="33641" y="3977"/>
                      <a:pt x="33641" y="3962"/>
                      <a:pt x="33641" y="3962"/>
                    </a:cubicBezTo>
                    <a:lnTo>
                      <a:pt x="33641" y="3931"/>
                    </a:lnTo>
                    <a:cubicBezTo>
                      <a:pt x="33657" y="3901"/>
                      <a:pt x="33657" y="3870"/>
                      <a:pt x="33657" y="3855"/>
                    </a:cubicBezTo>
                    <a:lnTo>
                      <a:pt x="33657" y="3840"/>
                    </a:lnTo>
                    <a:cubicBezTo>
                      <a:pt x="33672" y="3824"/>
                      <a:pt x="33672" y="3824"/>
                      <a:pt x="33672" y="3809"/>
                    </a:cubicBezTo>
                    <a:lnTo>
                      <a:pt x="33672" y="3794"/>
                    </a:lnTo>
                    <a:lnTo>
                      <a:pt x="33672" y="3764"/>
                    </a:lnTo>
                    <a:lnTo>
                      <a:pt x="33687" y="3733"/>
                    </a:lnTo>
                    <a:cubicBezTo>
                      <a:pt x="33687" y="3703"/>
                      <a:pt x="33687" y="3687"/>
                      <a:pt x="33687" y="3672"/>
                    </a:cubicBezTo>
                    <a:lnTo>
                      <a:pt x="33687" y="3626"/>
                    </a:lnTo>
                    <a:cubicBezTo>
                      <a:pt x="33702" y="3520"/>
                      <a:pt x="33718" y="3398"/>
                      <a:pt x="33733" y="3276"/>
                    </a:cubicBezTo>
                    <a:lnTo>
                      <a:pt x="33733" y="3230"/>
                    </a:lnTo>
                    <a:cubicBezTo>
                      <a:pt x="33733" y="3169"/>
                      <a:pt x="33748" y="3108"/>
                      <a:pt x="33748" y="3047"/>
                    </a:cubicBezTo>
                    <a:lnTo>
                      <a:pt x="33748" y="3017"/>
                    </a:lnTo>
                    <a:cubicBezTo>
                      <a:pt x="33763" y="2971"/>
                      <a:pt x="33763" y="2910"/>
                      <a:pt x="33763" y="2865"/>
                    </a:cubicBezTo>
                    <a:cubicBezTo>
                      <a:pt x="33763" y="2865"/>
                      <a:pt x="33763" y="2865"/>
                      <a:pt x="33779" y="2880"/>
                    </a:cubicBezTo>
                    <a:cubicBezTo>
                      <a:pt x="33779" y="2895"/>
                      <a:pt x="33779" y="2910"/>
                      <a:pt x="33779" y="2910"/>
                    </a:cubicBezTo>
                    <a:lnTo>
                      <a:pt x="33794" y="2926"/>
                    </a:lnTo>
                    <a:lnTo>
                      <a:pt x="33794" y="2941"/>
                    </a:lnTo>
                    <a:cubicBezTo>
                      <a:pt x="33794" y="2956"/>
                      <a:pt x="33794" y="2956"/>
                      <a:pt x="33794" y="2956"/>
                    </a:cubicBezTo>
                    <a:cubicBezTo>
                      <a:pt x="33794" y="2971"/>
                      <a:pt x="33794" y="2971"/>
                      <a:pt x="33794" y="2971"/>
                    </a:cubicBezTo>
                    <a:cubicBezTo>
                      <a:pt x="33809" y="3002"/>
                      <a:pt x="33824" y="3032"/>
                      <a:pt x="33840" y="3063"/>
                    </a:cubicBezTo>
                    <a:cubicBezTo>
                      <a:pt x="33870" y="3154"/>
                      <a:pt x="33916" y="3230"/>
                      <a:pt x="33961" y="3322"/>
                    </a:cubicBezTo>
                    <a:lnTo>
                      <a:pt x="34007" y="3413"/>
                    </a:lnTo>
                    <a:cubicBezTo>
                      <a:pt x="34022" y="3428"/>
                      <a:pt x="34022" y="3444"/>
                      <a:pt x="34038" y="3444"/>
                    </a:cubicBezTo>
                    <a:lnTo>
                      <a:pt x="34038" y="3459"/>
                    </a:lnTo>
                    <a:cubicBezTo>
                      <a:pt x="34038" y="3459"/>
                      <a:pt x="34038" y="3474"/>
                      <a:pt x="34038" y="3474"/>
                    </a:cubicBezTo>
                    <a:lnTo>
                      <a:pt x="34053" y="3489"/>
                    </a:lnTo>
                    <a:lnTo>
                      <a:pt x="34068" y="3550"/>
                    </a:lnTo>
                    <a:cubicBezTo>
                      <a:pt x="34083" y="3581"/>
                      <a:pt x="34099" y="3611"/>
                      <a:pt x="34099" y="3642"/>
                    </a:cubicBezTo>
                    <a:cubicBezTo>
                      <a:pt x="34114" y="3672"/>
                      <a:pt x="34114" y="3703"/>
                      <a:pt x="34129" y="3733"/>
                    </a:cubicBezTo>
                    <a:lnTo>
                      <a:pt x="34129" y="3748"/>
                    </a:lnTo>
                    <a:cubicBezTo>
                      <a:pt x="34129" y="3779"/>
                      <a:pt x="34144" y="3824"/>
                      <a:pt x="34144" y="3870"/>
                    </a:cubicBezTo>
                    <a:cubicBezTo>
                      <a:pt x="34144" y="3901"/>
                      <a:pt x="34144" y="3916"/>
                      <a:pt x="34144" y="3946"/>
                    </a:cubicBezTo>
                    <a:cubicBezTo>
                      <a:pt x="34144" y="3962"/>
                      <a:pt x="34144" y="3992"/>
                      <a:pt x="34144" y="4023"/>
                    </a:cubicBezTo>
                    <a:lnTo>
                      <a:pt x="34114" y="4068"/>
                    </a:lnTo>
                    <a:lnTo>
                      <a:pt x="34083" y="4114"/>
                    </a:lnTo>
                    <a:lnTo>
                      <a:pt x="34068" y="4129"/>
                    </a:lnTo>
                    <a:cubicBezTo>
                      <a:pt x="34038" y="4175"/>
                      <a:pt x="34007" y="4221"/>
                      <a:pt x="33961" y="4282"/>
                    </a:cubicBezTo>
                    <a:cubicBezTo>
                      <a:pt x="33961" y="4297"/>
                      <a:pt x="33946" y="4312"/>
                      <a:pt x="33931" y="4327"/>
                    </a:cubicBezTo>
                    <a:cubicBezTo>
                      <a:pt x="33916" y="4358"/>
                      <a:pt x="33885" y="4388"/>
                      <a:pt x="33870" y="4419"/>
                    </a:cubicBezTo>
                    <a:cubicBezTo>
                      <a:pt x="33855" y="4449"/>
                      <a:pt x="33824" y="4464"/>
                      <a:pt x="33809" y="4495"/>
                    </a:cubicBezTo>
                    <a:cubicBezTo>
                      <a:pt x="33794" y="4525"/>
                      <a:pt x="33779" y="4541"/>
                      <a:pt x="33763" y="4571"/>
                    </a:cubicBezTo>
                    <a:cubicBezTo>
                      <a:pt x="33733" y="4617"/>
                      <a:pt x="33687" y="4662"/>
                      <a:pt x="33657" y="4708"/>
                    </a:cubicBezTo>
                    <a:cubicBezTo>
                      <a:pt x="33641" y="4723"/>
                      <a:pt x="33641" y="4739"/>
                      <a:pt x="33626" y="4754"/>
                    </a:cubicBezTo>
                    <a:lnTo>
                      <a:pt x="33611" y="4769"/>
                    </a:lnTo>
                    <a:lnTo>
                      <a:pt x="33550" y="4861"/>
                    </a:lnTo>
                    <a:lnTo>
                      <a:pt x="33550" y="4876"/>
                    </a:lnTo>
                    <a:cubicBezTo>
                      <a:pt x="33550" y="4876"/>
                      <a:pt x="33535" y="4891"/>
                      <a:pt x="33535" y="4891"/>
                    </a:cubicBezTo>
                    <a:lnTo>
                      <a:pt x="33535" y="4906"/>
                    </a:lnTo>
                    <a:cubicBezTo>
                      <a:pt x="33520" y="4921"/>
                      <a:pt x="33504" y="4937"/>
                      <a:pt x="33489" y="4967"/>
                    </a:cubicBezTo>
                    <a:lnTo>
                      <a:pt x="33474" y="4998"/>
                    </a:lnTo>
                    <a:cubicBezTo>
                      <a:pt x="33459" y="5013"/>
                      <a:pt x="33459" y="5028"/>
                      <a:pt x="33443" y="5043"/>
                    </a:cubicBezTo>
                    <a:lnTo>
                      <a:pt x="33398" y="5135"/>
                    </a:lnTo>
                    <a:lnTo>
                      <a:pt x="33382" y="5165"/>
                    </a:lnTo>
                    <a:lnTo>
                      <a:pt x="33367" y="5180"/>
                    </a:lnTo>
                    <a:cubicBezTo>
                      <a:pt x="33367" y="5211"/>
                      <a:pt x="33352" y="5226"/>
                      <a:pt x="33337" y="5241"/>
                    </a:cubicBezTo>
                    <a:lnTo>
                      <a:pt x="33306" y="5302"/>
                    </a:lnTo>
                    <a:cubicBezTo>
                      <a:pt x="33291" y="5348"/>
                      <a:pt x="33261" y="5394"/>
                      <a:pt x="33230" y="5455"/>
                    </a:cubicBezTo>
                    <a:lnTo>
                      <a:pt x="33215" y="5500"/>
                    </a:lnTo>
                    <a:lnTo>
                      <a:pt x="33200" y="5531"/>
                    </a:lnTo>
                    <a:lnTo>
                      <a:pt x="33169" y="5577"/>
                    </a:lnTo>
                    <a:cubicBezTo>
                      <a:pt x="33169" y="5592"/>
                      <a:pt x="33169" y="5592"/>
                      <a:pt x="33154" y="5607"/>
                    </a:cubicBezTo>
                    <a:lnTo>
                      <a:pt x="33154" y="5622"/>
                    </a:lnTo>
                    <a:lnTo>
                      <a:pt x="33139" y="5622"/>
                    </a:lnTo>
                    <a:lnTo>
                      <a:pt x="33139" y="5638"/>
                    </a:lnTo>
                    <a:lnTo>
                      <a:pt x="33123" y="5668"/>
                    </a:lnTo>
                    <a:lnTo>
                      <a:pt x="33093" y="5729"/>
                    </a:lnTo>
                    <a:lnTo>
                      <a:pt x="33078" y="5759"/>
                    </a:lnTo>
                    <a:cubicBezTo>
                      <a:pt x="33062" y="5775"/>
                      <a:pt x="33062" y="5790"/>
                      <a:pt x="33047" y="5820"/>
                    </a:cubicBezTo>
                    <a:cubicBezTo>
                      <a:pt x="33032" y="5851"/>
                      <a:pt x="33002" y="5881"/>
                      <a:pt x="32986" y="5912"/>
                    </a:cubicBezTo>
                    <a:lnTo>
                      <a:pt x="32986" y="5942"/>
                    </a:lnTo>
                    <a:cubicBezTo>
                      <a:pt x="32971" y="5973"/>
                      <a:pt x="32956" y="6003"/>
                      <a:pt x="32925" y="6034"/>
                    </a:cubicBezTo>
                    <a:lnTo>
                      <a:pt x="32925" y="6049"/>
                    </a:lnTo>
                    <a:cubicBezTo>
                      <a:pt x="32910" y="6064"/>
                      <a:pt x="32910" y="6079"/>
                      <a:pt x="32895" y="6095"/>
                    </a:cubicBezTo>
                    <a:lnTo>
                      <a:pt x="32849" y="6140"/>
                    </a:lnTo>
                    <a:lnTo>
                      <a:pt x="32849" y="6156"/>
                    </a:lnTo>
                    <a:lnTo>
                      <a:pt x="32819" y="6186"/>
                    </a:lnTo>
                    <a:lnTo>
                      <a:pt x="32773" y="6232"/>
                    </a:lnTo>
                    <a:lnTo>
                      <a:pt x="32727" y="6293"/>
                    </a:lnTo>
                    <a:cubicBezTo>
                      <a:pt x="32712" y="6308"/>
                      <a:pt x="32697" y="6323"/>
                      <a:pt x="32682" y="6338"/>
                    </a:cubicBezTo>
                    <a:cubicBezTo>
                      <a:pt x="32666" y="6354"/>
                      <a:pt x="32666" y="6369"/>
                      <a:pt x="32651" y="6384"/>
                    </a:cubicBezTo>
                    <a:cubicBezTo>
                      <a:pt x="32590" y="6460"/>
                      <a:pt x="32529" y="6536"/>
                      <a:pt x="32484" y="6613"/>
                    </a:cubicBezTo>
                    <a:cubicBezTo>
                      <a:pt x="32468" y="6628"/>
                      <a:pt x="32453" y="6658"/>
                      <a:pt x="32423" y="6689"/>
                    </a:cubicBezTo>
                    <a:lnTo>
                      <a:pt x="32407" y="6719"/>
                    </a:lnTo>
                    <a:cubicBezTo>
                      <a:pt x="32407" y="6735"/>
                      <a:pt x="32392" y="6750"/>
                      <a:pt x="32392" y="6750"/>
                    </a:cubicBezTo>
                    <a:lnTo>
                      <a:pt x="32346" y="6826"/>
                    </a:lnTo>
                    <a:cubicBezTo>
                      <a:pt x="32301" y="6902"/>
                      <a:pt x="32270" y="6994"/>
                      <a:pt x="32240" y="7070"/>
                    </a:cubicBezTo>
                    <a:cubicBezTo>
                      <a:pt x="32209" y="7115"/>
                      <a:pt x="32194" y="7161"/>
                      <a:pt x="32179" y="7192"/>
                    </a:cubicBezTo>
                    <a:lnTo>
                      <a:pt x="32179" y="7176"/>
                    </a:lnTo>
                    <a:cubicBezTo>
                      <a:pt x="32194" y="7146"/>
                      <a:pt x="32194" y="7131"/>
                      <a:pt x="32209" y="7100"/>
                    </a:cubicBezTo>
                    <a:lnTo>
                      <a:pt x="32225" y="7054"/>
                    </a:lnTo>
                    <a:lnTo>
                      <a:pt x="32240" y="6994"/>
                    </a:lnTo>
                    <a:cubicBezTo>
                      <a:pt x="32255" y="6978"/>
                      <a:pt x="32255" y="6963"/>
                      <a:pt x="32270" y="6933"/>
                    </a:cubicBezTo>
                    <a:lnTo>
                      <a:pt x="32285" y="6902"/>
                    </a:lnTo>
                    <a:cubicBezTo>
                      <a:pt x="32301" y="6872"/>
                      <a:pt x="32316" y="6826"/>
                      <a:pt x="32331" y="6780"/>
                    </a:cubicBezTo>
                    <a:lnTo>
                      <a:pt x="32346" y="6750"/>
                    </a:lnTo>
                    <a:lnTo>
                      <a:pt x="32362" y="6719"/>
                    </a:lnTo>
                    <a:lnTo>
                      <a:pt x="32377" y="6689"/>
                    </a:lnTo>
                    <a:lnTo>
                      <a:pt x="32392" y="6674"/>
                    </a:lnTo>
                    <a:cubicBezTo>
                      <a:pt x="32392" y="6658"/>
                      <a:pt x="32392" y="6658"/>
                      <a:pt x="32392" y="6643"/>
                    </a:cubicBezTo>
                    <a:cubicBezTo>
                      <a:pt x="32407" y="6628"/>
                      <a:pt x="32407" y="6597"/>
                      <a:pt x="32423" y="6582"/>
                    </a:cubicBezTo>
                    <a:lnTo>
                      <a:pt x="32438" y="6552"/>
                    </a:lnTo>
                    <a:lnTo>
                      <a:pt x="32468" y="6476"/>
                    </a:lnTo>
                    <a:lnTo>
                      <a:pt x="32484" y="6445"/>
                    </a:lnTo>
                    <a:cubicBezTo>
                      <a:pt x="32484" y="6430"/>
                      <a:pt x="32499" y="6399"/>
                      <a:pt x="32499" y="6384"/>
                    </a:cubicBezTo>
                    <a:lnTo>
                      <a:pt x="32514" y="6338"/>
                    </a:lnTo>
                    <a:cubicBezTo>
                      <a:pt x="32544" y="6277"/>
                      <a:pt x="32560" y="6232"/>
                      <a:pt x="32575" y="6171"/>
                    </a:cubicBezTo>
                    <a:lnTo>
                      <a:pt x="32605" y="6095"/>
                    </a:lnTo>
                    <a:cubicBezTo>
                      <a:pt x="32605" y="6079"/>
                      <a:pt x="32621" y="6049"/>
                      <a:pt x="32621" y="6034"/>
                    </a:cubicBezTo>
                    <a:lnTo>
                      <a:pt x="32651" y="5958"/>
                    </a:lnTo>
                    <a:lnTo>
                      <a:pt x="32697" y="5881"/>
                    </a:lnTo>
                    <a:cubicBezTo>
                      <a:pt x="32697" y="5866"/>
                      <a:pt x="32697" y="5851"/>
                      <a:pt x="32682" y="5851"/>
                    </a:cubicBezTo>
                    <a:lnTo>
                      <a:pt x="32666" y="5851"/>
                    </a:lnTo>
                    <a:cubicBezTo>
                      <a:pt x="32666" y="5851"/>
                      <a:pt x="32651" y="5851"/>
                      <a:pt x="32651" y="5866"/>
                    </a:cubicBezTo>
                    <a:cubicBezTo>
                      <a:pt x="32621" y="5912"/>
                      <a:pt x="32605" y="5942"/>
                      <a:pt x="32590" y="5988"/>
                    </a:cubicBezTo>
                    <a:lnTo>
                      <a:pt x="32560" y="6049"/>
                    </a:lnTo>
                    <a:cubicBezTo>
                      <a:pt x="32560" y="6064"/>
                      <a:pt x="32544" y="6079"/>
                      <a:pt x="32544" y="6110"/>
                    </a:cubicBezTo>
                    <a:cubicBezTo>
                      <a:pt x="32514" y="6171"/>
                      <a:pt x="32484" y="6232"/>
                      <a:pt x="32468" y="6308"/>
                    </a:cubicBezTo>
                    <a:lnTo>
                      <a:pt x="32438" y="6354"/>
                    </a:lnTo>
                    <a:cubicBezTo>
                      <a:pt x="32423" y="6415"/>
                      <a:pt x="32392" y="6460"/>
                      <a:pt x="32377" y="6521"/>
                    </a:cubicBezTo>
                    <a:lnTo>
                      <a:pt x="32362" y="6552"/>
                    </a:lnTo>
                    <a:cubicBezTo>
                      <a:pt x="32346" y="6582"/>
                      <a:pt x="32346" y="6597"/>
                      <a:pt x="32331" y="6613"/>
                    </a:cubicBezTo>
                    <a:lnTo>
                      <a:pt x="32301" y="6674"/>
                    </a:lnTo>
                    <a:lnTo>
                      <a:pt x="32285" y="6719"/>
                    </a:lnTo>
                    <a:cubicBezTo>
                      <a:pt x="32255" y="6780"/>
                      <a:pt x="32240" y="6826"/>
                      <a:pt x="32209" y="6887"/>
                    </a:cubicBezTo>
                    <a:lnTo>
                      <a:pt x="32209" y="6917"/>
                    </a:lnTo>
                    <a:cubicBezTo>
                      <a:pt x="32194" y="6933"/>
                      <a:pt x="32194" y="6948"/>
                      <a:pt x="32179" y="6978"/>
                    </a:cubicBezTo>
                    <a:lnTo>
                      <a:pt x="32179" y="7009"/>
                    </a:lnTo>
                    <a:cubicBezTo>
                      <a:pt x="32164" y="7024"/>
                      <a:pt x="32148" y="7054"/>
                      <a:pt x="32148" y="7070"/>
                    </a:cubicBezTo>
                    <a:lnTo>
                      <a:pt x="32148" y="7085"/>
                    </a:lnTo>
                    <a:lnTo>
                      <a:pt x="32133" y="7085"/>
                    </a:lnTo>
                    <a:cubicBezTo>
                      <a:pt x="32133" y="7100"/>
                      <a:pt x="32133" y="7100"/>
                      <a:pt x="32133" y="7115"/>
                    </a:cubicBezTo>
                    <a:cubicBezTo>
                      <a:pt x="32133" y="7131"/>
                      <a:pt x="32118" y="7131"/>
                      <a:pt x="32118" y="7146"/>
                    </a:cubicBezTo>
                    <a:lnTo>
                      <a:pt x="32118" y="7176"/>
                    </a:lnTo>
                    <a:lnTo>
                      <a:pt x="32103" y="7176"/>
                    </a:lnTo>
                    <a:cubicBezTo>
                      <a:pt x="32103" y="7176"/>
                      <a:pt x="32103" y="7192"/>
                      <a:pt x="32103" y="7192"/>
                    </a:cubicBezTo>
                    <a:cubicBezTo>
                      <a:pt x="32103" y="7207"/>
                      <a:pt x="32087" y="7237"/>
                      <a:pt x="32087" y="7253"/>
                    </a:cubicBezTo>
                    <a:lnTo>
                      <a:pt x="32057" y="7313"/>
                    </a:lnTo>
                    <a:lnTo>
                      <a:pt x="32042" y="7359"/>
                    </a:lnTo>
                    <a:cubicBezTo>
                      <a:pt x="32057" y="7313"/>
                      <a:pt x="32057" y="7268"/>
                      <a:pt x="32057" y="7237"/>
                    </a:cubicBezTo>
                    <a:lnTo>
                      <a:pt x="32057" y="7207"/>
                    </a:lnTo>
                    <a:lnTo>
                      <a:pt x="32057" y="7161"/>
                    </a:lnTo>
                    <a:lnTo>
                      <a:pt x="32057" y="7131"/>
                    </a:lnTo>
                    <a:cubicBezTo>
                      <a:pt x="32057" y="7115"/>
                      <a:pt x="32057" y="7100"/>
                      <a:pt x="32057" y="7085"/>
                    </a:cubicBezTo>
                    <a:lnTo>
                      <a:pt x="32042" y="7070"/>
                    </a:lnTo>
                    <a:cubicBezTo>
                      <a:pt x="32042" y="7009"/>
                      <a:pt x="32042" y="6948"/>
                      <a:pt x="32042" y="6902"/>
                    </a:cubicBezTo>
                    <a:cubicBezTo>
                      <a:pt x="32026" y="6841"/>
                      <a:pt x="32026" y="6795"/>
                      <a:pt x="32011" y="6735"/>
                    </a:cubicBezTo>
                    <a:cubicBezTo>
                      <a:pt x="32011" y="6719"/>
                      <a:pt x="32011" y="6704"/>
                      <a:pt x="32011" y="6689"/>
                    </a:cubicBezTo>
                    <a:lnTo>
                      <a:pt x="32011" y="6658"/>
                    </a:lnTo>
                    <a:lnTo>
                      <a:pt x="32026" y="6628"/>
                    </a:lnTo>
                    <a:cubicBezTo>
                      <a:pt x="32026" y="6613"/>
                      <a:pt x="32026" y="6582"/>
                      <a:pt x="32042" y="6567"/>
                    </a:cubicBezTo>
                    <a:lnTo>
                      <a:pt x="32057" y="6476"/>
                    </a:lnTo>
                    <a:lnTo>
                      <a:pt x="32072" y="6399"/>
                    </a:lnTo>
                    <a:cubicBezTo>
                      <a:pt x="32087" y="6338"/>
                      <a:pt x="32103" y="6277"/>
                      <a:pt x="32118" y="6232"/>
                    </a:cubicBezTo>
                    <a:lnTo>
                      <a:pt x="32164" y="6079"/>
                    </a:lnTo>
                    <a:lnTo>
                      <a:pt x="32179" y="6018"/>
                    </a:lnTo>
                    <a:cubicBezTo>
                      <a:pt x="32209" y="5912"/>
                      <a:pt x="32240" y="5790"/>
                      <a:pt x="32285" y="5638"/>
                    </a:cubicBezTo>
                    <a:cubicBezTo>
                      <a:pt x="32301" y="5577"/>
                      <a:pt x="32316" y="5516"/>
                      <a:pt x="32331" y="5470"/>
                    </a:cubicBezTo>
                    <a:cubicBezTo>
                      <a:pt x="32346" y="5394"/>
                      <a:pt x="32362" y="5333"/>
                      <a:pt x="32377" y="5257"/>
                    </a:cubicBezTo>
                    <a:cubicBezTo>
                      <a:pt x="32392" y="5180"/>
                      <a:pt x="32407" y="5104"/>
                      <a:pt x="32423" y="5028"/>
                    </a:cubicBezTo>
                    <a:lnTo>
                      <a:pt x="32438" y="4982"/>
                    </a:lnTo>
                    <a:cubicBezTo>
                      <a:pt x="32453" y="4937"/>
                      <a:pt x="32453" y="4891"/>
                      <a:pt x="32468" y="4845"/>
                    </a:cubicBezTo>
                    <a:cubicBezTo>
                      <a:pt x="32468" y="4815"/>
                      <a:pt x="32484" y="4784"/>
                      <a:pt x="32484" y="4754"/>
                    </a:cubicBezTo>
                    <a:cubicBezTo>
                      <a:pt x="32499" y="4723"/>
                      <a:pt x="32499" y="4693"/>
                      <a:pt x="32514" y="4678"/>
                    </a:cubicBezTo>
                    <a:lnTo>
                      <a:pt x="32529" y="4617"/>
                    </a:lnTo>
                    <a:lnTo>
                      <a:pt x="32560" y="4480"/>
                    </a:lnTo>
                    <a:cubicBezTo>
                      <a:pt x="32575" y="4419"/>
                      <a:pt x="32590" y="4358"/>
                      <a:pt x="32605" y="4297"/>
                    </a:cubicBezTo>
                    <a:cubicBezTo>
                      <a:pt x="32621" y="4236"/>
                      <a:pt x="32651" y="4175"/>
                      <a:pt x="32666" y="4129"/>
                    </a:cubicBezTo>
                    <a:lnTo>
                      <a:pt x="32682" y="4068"/>
                    </a:lnTo>
                    <a:lnTo>
                      <a:pt x="32697" y="4038"/>
                    </a:lnTo>
                    <a:lnTo>
                      <a:pt x="32712" y="3992"/>
                    </a:lnTo>
                    <a:cubicBezTo>
                      <a:pt x="32727" y="3962"/>
                      <a:pt x="32743" y="3916"/>
                      <a:pt x="32758" y="3870"/>
                    </a:cubicBezTo>
                    <a:lnTo>
                      <a:pt x="32758" y="3840"/>
                    </a:lnTo>
                    <a:cubicBezTo>
                      <a:pt x="32773" y="3824"/>
                      <a:pt x="32773" y="3794"/>
                      <a:pt x="32788" y="3779"/>
                    </a:cubicBezTo>
                    <a:lnTo>
                      <a:pt x="32803" y="3718"/>
                    </a:lnTo>
                    <a:lnTo>
                      <a:pt x="32819" y="3657"/>
                    </a:lnTo>
                    <a:cubicBezTo>
                      <a:pt x="32834" y="3611"/>
                      <a:pt x="32849" y="3565"/>
                      <a:pt x="32864" y="3520"/>
                    </a:cubicBezTo>
                    <a:lnTo>
                      <a:pt x="32864" y="3474"/>
                    </a:lnTo>
                    <a:lnTo>
                      <a:pt x="32880" y="3444"/>
                    </a:lnTo>
                    <a:cubicBezTo>
                      <a:pt x="32880" y="3428"/>
                      <a:pt x="32895" y="3398"/>
                      <a:pt x="32895" y="3383"/>
                    </a:cubicBezTo>
                    <a:lnTo>
                      <a:pt x="32895" y="3352"/>
                    </a:lnTo>
                    <a:lnTo>
                      <a:pt x="32910" y="3322"/>
                    </a:lnTo>
                    <a:lnTo>
                      <a:pt x="32910" y="3306"/>
                    </a:lnTo>
                    <a:cubicBezTo>
                      <a:pt x="32910" y="3291"/>
                      <a:pt x="32925" y="3291"/>
                      <a:pt x="32925" y="3276"/>
                    </a:cubicBezTo>
                    <a:cubicBezTo>
                      <a:pt x="32925" y="3261"/>
                      <a:pt x="32925" y="3261"/>
                      <a:pt x="32925" y="3246"/>
                    </a:cubicBezTo>
                    <a:lnTo>
                      <a:pt x="32925" y="3230"/>
                    </a:lnTo>
                    <a:cubicBezTo>
                      <a:pt x="32941" y="3215"/>
                      <a:pt x="32941" y="3200"/>
                      <a:pt x="32941" y="3185"/>
                    </a:cubicBezTo>
                    <a:cubicBezTo>
                      <a:pt x="32941" y="3169"/>
                      <a:pt x="32941" y="3169"/>
                      <a:pt x="32941" y="3154"/>
                    </a:cubicBezTo>
                    <a:cubicBezTo>
                      <a:pt x="32941" y="3124"/>
                      <a:pt x="32956" y="3108"/>
                      <a:pt x="32956" y="3093"/>
                    </a:cubicBezTo>
                    <a:cubicBezTo>
                      <a:pt x="32956" y="3063"/>
                      <a:pt x="32956" y="3032"/>
                      <a:pt x="32956" y="3002"/>
                    </a:cubicBezTo>
                    <a:lnTo>
                      <a:pt x="32971" y="2956"/>
                    </a:lnTo>
                    <a:cubicBezTo>
                      <a:pt x="32971" y="2849"/>
                      <a:pt x="32986" y="2727"/>
                      <a:pt x="33002" y="2606"/>
                    </a:cubicBezTo>
                    <a:cubicBezTo>
                      <a:pt x="33002" y="2606"/>
                      <a:pt x="32986" y="2590"/>
                      <a:pt x="32986" y="2590"/>
                    </a:cubicBezTo>
                    <a:cubicBezTo>
                      <a:pt x="32971" y="2590"/>
                      <a:pt x="32956" y="2590"/>
                      <a:pt x="32956" y="2606"/>
                    </a:cubicBezTo>
                    <a:cubicBezTo>
                      <a:pt x="32941" y="2697"/>
                      <a:pt x="32925" y="2804"/>
                      <a:pt x="32910" y="2895"/>
                    </a:cubicBezTo>
                    <a:cubicBezTo>
                      <a:pt x="32910" y="2941"/>
                      <a:pt x="32895" y="3002"/>
                      <a:pt x="32895" y="3047"/>
                    </a:cubicBezTo>
                    <a:cubicBezTo>
                      <a:pt x="32895" y="3063"/>
                      <a:pt x="32895" y="3078"/>
                      <a:pt x="32895" y="3108"/>
                    </a:cubicBezTo>
                    <a:lnTo>
                      <a:pt x="32880" y="3124"/>
                    </a:lnTo>
                    <a:cubicBezTo>
                      <a:pt x="32880" y="3139"/>
                      <a:pt x="32880" y="3154"/>
                      <a:pt x="32880" y="3169"/>
                    </a:cubicBezTo>
                    <a:lnTo>
                      <a:pt x="32864" y="3261"/>
                    </a:lnTo>
                    <a:lnTo>
                      <a:pt x="32849" y="3322"/>
                    </a:lnTo>
                    <a:cubicBezTo>
                      <a:pt x="32834" y="3352"/>
                      <a:pt x="32819" y="3383"/>
                      <a:pt x="32819" y="3413"/>
                    </a:cubicBezTo>
                    <a:cubicBezTo>
                      <a:pt x="32803" y="3474"/>
                      <a:pt x="32788" y="3520"/>
                      <a:pt x="32773" y="3581"/>
                    </a:cubicBezTo>
                    <a:cubicBezTo>
                      <a:pt x="32758" y="3642"/>
                      <a:pt x="32743" y="3687"/>
                      <a:pt x="32727" y="3748"/>
                    </a:cubicBezTo>
                    <a:cubicBezTo>
                      <a:pt x="32712" y="3779"/>
                      <a:pt x="32712" y="3809"/>
                      <a:pt x="32697" y="3840"/>
                    </a:cubicBezTo>
                    <a:lnTo>
                      <a:pt x="32682" y="3885"/>
                    </a:lnTo>
                    <a:lnTo>
                      <a:pt x="32666" y="3916"/>
                    </a:lnTo>
                    <a:lnTo>
                      <a:pt x="32636" y="3992"/>
                    </a:lnTo>
                    <a:lnTo>
                      <a:pt x="32621" y="4023"/>
                    </a:lnTo>
                    <a:lnTo>
                      <a:pt x="32605" y="4068"/>
                    </a:lnTo>
                    <a:cubicBezTo>
                      <a:pt x="32605" y="4083"/>
                      <a:pt x="32590" y="4099"/>
                      <a:pt x="32590" y="4114"/>
                    </a:cubicBezTo>
                    <a:lnTo>
                      <a:pt x="32590" y="4129"/>
                    </a:lnTo>
                    <a:lnTo>
                      <a:pt x="32575" y="4144"/>
                    </a:lnTo>
                    <a:lnTo>
                      <a:pt x="32575" y="4160"/>
                    </a:lnTo>
                    <a:lnTo>
                      <a:pt x="32575" y="4175"/>
                    </a:lnTo>
                    <a:cubicBezTo>
                      <a:pt x="32575" y="4175"/>
                      <a:pt x="32560" y="4190"/>
                      <a:pt x="32560" y="4190"/>
                    </a:cubicBezTo>
                    <a:cubicBezTo>
                      <a:pt x="32560" y="4205"/>
                      <a:pt x="32560" y="4205"/>
                      <a:pt x="32560" y="4221"/>
                    </a:cubicBezTo>
                    <a:lnTo>
                      <a:pt x="32560" y="4236"/>
                    </a:lnTo>
                    <a:lnTo>
                      <a:pt x="32544" y="4236"/>
                    </a:lnTo>
                    <a:cubicBezTo>
                      <a:pt x="32544" y="4266"/>
                      <a:pt x="32529" y="4282"/>
                      <a:pt x="32529" y="4312"/>
                    </a:cubicBezTo>
                    <a:lnTo>
                      <a:pt x="32514" y="4342"/>
                    </a:lnTo>
                    <a:cubicBezTo>
                      <a:pt x="32514" y="4358"/>
                      <a:pt x="32499" y="4388"/>
                      <a:pt x="32499" y="4419"/>
                    </a:cubicBezTo>
                    <a:lnTo>
                      <a:pt x="32438" y="4617"/>
                    </a:lnTo>
                    <a:cubicBezTo>
                      <a:pt x="32407" y="4723"/>
                      <a:pt x="32377" y="4830"/>
                      <a:pt x="32346" y="4982"/>
                    </a:cubicBezTo>
                    <a:lnTo>
                      <a:pt x="32331" y="5059"/>
                    </a:lnTo>
                    <a:cubicBezTo>
                      <a:pt x="32331" y="5104"/>
                      <a:pt x="32316" y="5150"/>
                      <a:pt x="32301" y="5196"/>
                    </a:cubicBezTo>
                    <a:cubicBezTo>
                      <a:pt x="32285" y="5272"/>
                      <a:pt x="32255" y="5348"/>
                      <a:pt x="32240" y="5409"/>
                    </a:cubicBezTo>
                    <a:cubicBezTo>
                      <a:pt x="32225" y="5500"/>
                      <a:pt x="32194" y="5592"/>
                      <a:pt x="32179" y="5683"/>
                    </a:cubicBezTo>
                    <a:lnTo>
                      <a:pt x="32148" y="5790"/>
                    </a:lnTo>
                    <a:cubicBezTo>
                      <a:pt x="32118" y="5897"/>
                      <a:pt x="32087" y="5988"/>
                      <a:pt x="32072" y="6079"/>
                    </a:cubicBezTo>
                    <a:lnTo>
                      <a:pt x="32042" y="6186"/>
                    </a:lnTo>
                    <a:cubicBezTo>
                      <a:pt x="32026" y="6232"/>
                      <a:pt x="32011" y="6293"/>
                      <a:pt x="31996" y="6354"/>
                    </a:cubicBezTo>
                    <a:cubicBezTo>
                      <a:pt x="31981" y="6384"/>
                      <a:pt x="31981" y="6399"/>
                      <a:pt x="31981" y="6415"/>
                    </a:cubicBezTo>
                    <a:lnTo>
                      <a:pt x="31966" y="6460"/>
                    </a:lnTo>
                    <a:lnTo>
                      <a:pt x="31966" y="6476"/>
                    </a:lnTo>
                    <a:cubicBezTo>
                      <a:pt x="31950" y="6460"/>
                      <a:pt x="31950" y="6445"/>
                      <a:pt x="31950" y="6430"/>
                    </a:cubicBezTo>
                    <a:cubicBezTo>
                      <a:pt x="31920" y="6369"/>
                      <a:pt x="31889" y="6308"/>
                      <a:pt x="31844" y="6247"/>
                    </a:cubicBezTo>
                    <a:cubicBezTo>
                      <a:pt x="31813" y="6201"/>
                      <a:pt x="31767" y="6140"/>
                      <a:pt x="31737" y="6110"/>
                    </a:cubicBezTo>
                    <a:cubicBezTo>
                      <a:pt x="31706" y="6079"/>
                      <a:pt x="31676" y="6049"/>
                      <a:pt x="31646" y="6018"/>
                    </a:cubicBezTo>
                    <a:lnTo>
                      <a:pt x="31646" y="6003"/>
                    </a:lnTo>
                    <a:lnTo>
                      <a:pt x="31646" y="5988"/>
                    </a:lnTo>
                    <a:lnTo>
                      <a:pt x="31661" y="5958"/>
                    </a:lnTo>
                    <a:cubicBezTo>
                      <a:pt x="31661" y="5927"/>
                      <a:pt x="31661" y="5897"/>
                      <a:pt x="31661" y="5866"/>
                    </a:cubicBezTo>
                    <a:lnTo>
                      <a:pt x="31661" y="5851"/>
                    </a:lnTo>
                    <a:cubicBezTo>
                      <a:pt x="31661" y="5836"/>
                      <a:pt x="31661" y="5820"/>
                      <a:pt x="31661" y="5820"/>
                    </a:cubicBezTo>
                    <a:cubicBezTo>
                      <a:pt x="31661" y="5805"/>
                      <a:pt x="31661" y="5790"/>
                      <a:pt x="31676" y="5775"/>
                    </a:cubicBezTo>
                    <a:lnTo>
                      <a:pt x="31676" y="5714"/>
                    </a:lnTo>
                    <a:cubicBezTo>
                      <a:pt x="31676" y="5668"/>
                      <a:pt x="31676" y="5638"/>
                      <a:pt x="31691" y="5592"/>
                    </a:cubicBezTo>
                    <a:cubicBezTo>
                      <a:pt x="31691" y="5516"/>
                      <a:pt x="31706" y="5439"/>
                      <a:pt x="31706" y="5363"/>
                    </a:cubicBezTo>
                    <a:cubicBezTo>
                      <a:pt x="31706" y="5363"/>
                      <a:pt x="31706" y="5348"/>
                      <a:pt x="31722" y="5348"/>
                    </a:cubicBezTo>
                    <a:cubicBezTo>
                      <a:pt x="31722" y="5302"/>
                      <a:pt x="31737" y="5241"/>
                      <a:pt x="31752" y="5196"/>
                    </a:cubicBezTo>
                    <a:cubicBezTo>
                      <a:pt x="31752" y="5150"/>
                      <a:pt x="31767" y="5104"/>
                      <a:pt x="31767" y="5059"/>
                    </a:cubicBezTo>
                    <a:cubicBezTo>
                      <a:pt x="31798" y="4921"/>
                      <a:pt x="31813" y="4800"/>
                      <a:pt x="31844" y="4662"/>
                    </a:cubicBezTo>
                    <a:cubicBezTo>
                      <a:pt x="31844" y="4586"/>
                      <a:pt x="31859" y="4525"/>
                      <a:pt x="31874" y="4449"/>
                    </a:cubicBezTo>
                    <a:lnTo>
                      <a:pt x="31889" y="4297"/>
                    </a:lnTo>
                    <a:lnTo>
                      <a:pt x="31905" y="4251"/>
                    </a:lnTo>
                    <a:cubicBezTo>
                      <a:pt x="31905" y="4205"/>
                      <a:pt x="31920" y="4160"/>
                      <a:pt x="31920" y="4114"/>
                    </a:cubicBezTo>
                    <a:cubicBezTo>
                      <a:pt x="31935" y="4023"/>
                      <a:pt x="31950" y="3946"/>
                      <a:pt x="31966" y="3855"/>
                    </a:cubicBezTo>
                    <a:cubicBezTo>
                      <a:pt x="31981" y="3764"/>
                      <a:pt x="31996" y="3672"/>
                      <a:pt x="32011" y="3565"/>
                    </a:cubicBezTo>
                    <a:lnTo>
                      <a:pt x="32026" y="3459"/>
                    </a:lnTo>
                    <a:lnTo>
                      <a:pt x="32103" y="3047"/>
                    </a:lnTo>
                    <a:cubicBezTo>
                      <a:pt x="32118" y="3017"/>
                      <a:pt x="32118" y="2971"/>
                      <a:pt x="32133" y="2926"/>
                    </a:cubicBezTo>
                    <a:lnTo>
                      <a:pt x="32133" y="2865"/>
                    </a:lnTo>
                    <a:lnTo>
                      <a:pt x="32148" y="2788"/>
                    </a:lnTo>
                    <a:cubicBezTo>
                      <a:pt x="32164" y="2743"/>
                      <a:pt x="32164" y="2712"/>
                      <a:pt x="32179" y="2667"/>
                    </a:cubicBezTo>
                    <a:cubicBezTo>
                      <a:pt x="32179" y="2651"/>
                      <a:pt x="32179" y="2621"/>
                      <a:pt x="32194" y="2606"/>
                    </a:cubicBezTo>
                    <a:lnTo>
                      <a:pt x="32194" y="2545"/>
                    </a:lnTo>
                    <a:lnTo>
                      <a:pt x="32209" y="2529"/>
                    </a:lnTo>
                    <a:lnTo>
                      <a:pt x="32209" y="2514"/>
                    </a:lnTo>
                    <a:lnTo>
                      <a:pt x="32209" y="2499"/>
                    </a:lnTo>
                    <a:lnTo>
                      <a:pt x="32209" y="2484"/>
                    </a:lnTo>
                    <a:lnTo>
                      <a:pt x="32209" y="2468"/>
                    </a:lnTo>
                    <a:lnTo>
                      <a:pt x="32209" y="2453"/>
                    </a:lnTo>
                    <a:lnTo>
                      <a:pt x="32225" y="2453"/>
                    </a:lnTo>
                    <a:lnTo>
                      <a:pt x="32225" y="2438"/>
                    </a:lnTo>
                    <a:cubicBezTo>
                      <a:pt x="32225" y="2423"/>
                      <a:pt x="32225" y="2423"/>
                      <a:pt x="32225" y="2423"/>
                    </a:cubicBezTo>
                    <a:lnTo>
                      <a:pt x="32225" y="2408"/>
                    </a:lnTo>
                    <a:lnTo>
                      <a:pt x="32225" y="2392"/>
                    </a:lnTo>
                    <a:cubicBezTo>
                      <a:pt x="32270" y="2331"/>
                      <a:pt x="32301" y="2270"/>
                      <a:pt x="32346" y="2209"/>
                    </a:cubicBezTo>
                    <a:cubicBezTo>
                      <a:pt x="32377" y="2164"/>
                      <a:pt x="32438" y="2103"/>
                      <a:pt x="32484" y="2042"/>
                    </a:cubicBezTo>
                    <a:cubicBezTo>
                      <a:pt x="32514" y="2011"/>
                      <a:pt x="32529" y="1981"/>
                      <a:pt x="32560" y="1966"/>
                    </a:cubicBezTo>
                    <a:cubicBezTo>
                      <a:pt x="32560" y="1950"/>
                      <a:pt x="32575" y="1935"/>
                      <a:pt x="32590" y="1935"/>
                    </a:cubicBezTo>
                    <a:cubicBezTo>
                      <a:pt x="32605" y="1920"/>
                      <a:pt x="32621" y="1920"/>
                      <a:pt x="32636" y="1905"/>
                    </a:cubicBezTo>
                    <a:cubicBezTo>
                      <a:pt x="32651" y="1905"/>
                      <a:pt x="32682" y="1890"/>
                      <a:pt x="32712" y="1874"/>
                    </a:cubicBezTo>
                    <a:cubicBezTo>
                      <a:pt x="32803" y="1844"/>
                      <a:pt x="32910" y="1829"/>
                      <a:pt x="33017" y="1798"/>
                    </a:cubicBezTo>
                    <a:lnTo>
                      <a:pt x="33108" y="1783"/>
                    </a:lnTo>
                    <a:lnTo>
                      <a:pt x="33200" y="1752"/>
                    </a:lnTo>
                    <a:cubicBezTo>
                      <a:pt x="33276" y="1737"/>
                      <a:pt x="33322" y="1722"/>
                      <a:pt x="33382" y="1707"/>
                    </a:cubicBezTo>
                    <a:lnTo>
                      <a:pt x="33398" y="1707"/>
                    </a:lnTo>
                    <a:lnTo>
                      <a:pt x="33443" y="1691"/>
                    </a:lnTo>
                    <a:cubicBezTo>
                      <a:pt x="33550" y="1661"/>
                      <a:pt x="33657" y="1631"/>
                      <a:pt x="33763" y="1600"/>
                    </a:cubicBezTo>
                    <a:close/>
                    <a:moveTo>
                      <a:pt x="7222" y="275"/>
                    </a:moveTo>
                    <a:cubicBezTo>
                      <a:pt x="7253" y="275"/>
                      <a:pt x="7283" y="275"/>
                      <a:pt x="7329" y="290"/>
                    </a:cubicBezTo>
                    <a:lnTo>
                      <a:pt x="7344" y="290"/>
                    </a:lnTo>
                    <a:cubicBezTo>
                      <a:pt x="7375" y="290"/>
                      <a:pt x="7420" y="290"/>
                      <a:pt x="7466" y="305"/>
                    </a:cubicBezTo>
                    <a:cubicBezTo>
                      <a:pt x="7512" y="320"/>
                      <a:pt x="7542" y="335"/>
                      <a:pt x="7588" y="351"/>
                    </a:cubicBezTo>
                    <a:cubicBezTo>
                      <a:pt x="7634" y="366"/>
                      <a:pt x="7679" y="381"/>
                      <a:pt x="7725" y="412"/>
                    </a:cubicBezTo>
                    <a:cubicBezTo>
                      <a:pt x="7756" y="427"/>
                      <a:pt x="7801" y="457"/>
                      <a:pt x="7832" y="473"/>
                    </a:cubicBezTo>
                    <a:cubicBezTo>
                      <a:pt x="7893" y="518"/>
                      <a:pt x="7938" y="564"/>
                      <a:pt x="7984" y="610"/>
                    </a:cubicBezTo>
                    <a:lnTo>
                      <a:pt x="7999" y="625"/>
                    </a:lnTo>
                    <a:cubicBezTo>
                      <a:pt x="8091" y="732"/>
                      <a:pt x="8197" y="838"/>
                      <a:pt x="8304" y="945"/>
                    </a:cubicBezTo>
                    <a:cubicBezTo>
                      <a:pt x="8411" y="1067"/>
                      <a:pt x="8517" y="1189"/>
                      <a:pt x="8609" y="1311"/>
                    </a:cubicBezTo>
                    <a:cubicBezTo>
                      <a:pt x="8670" y="1387"/>
                      <a:pt x="8731" y="1463"/>
                      <a:pt x="8776" y="1539"/>
                    </a:cubicBezTo>
                    <a:cubicBezTo>
                      <a:pt x="8822" y="1615"/>
                      <a:pt x="8868" y="1691"/>
                      <a:pt x="8898" y="1783"/>
                    </a:cubicBezTo>
                    <a:cubicBezTo>
                      <a:pt x="8944" y="1890"/>
                      <a:pt x="8990" y="1996"/>
                      <a:pt x="9020" y="2103"/>
                    </a:cubicBezTo>
                    <a:cubicBezTo>
                      <a:pt x="9035" y="2179"/>
                      <a:pt x="9051" y="2270"/>
                      <a:pt x="9066" y="2362"/>
                    </a:cubicBezTo>
                    <a:cubicBezTo>
                      <a:pt x="9096" y="2514"/>
                      <a:pt x="9096" y="2667"/>
                      <a:pt x="9112" y="2834"/>
                    </a:cubicBezTo>
                    <a:lnTo>
                      <a:pt x="9112" y="2910"/>
                    </a:lnTo>
                    <a:lnTo>
                      <a:pt x="9112" y="2971"/>
                    </a:lnTo>
                    <a:cubicBezTo>
                      <a:pt x="9112" y="3017"/>
                      <a:pt x="9096" y="3047"/>
                      <a:pt x="9096" y="3078"/>
                    </a:cubicBezTo>
                    <a:lnTo>
                      <a:pt x="9096" y="3108"/>
                    </a:lnTo>
                    <a:cubicBezTo>
                      <a:pt x="9096" y="3185"/>
                      <a:pt x="9081" y="3261"/>
                      <a:pt x="9081" y="3337"/>
                    </a:cubicBezTo>
                    <a:lnTo>
                      <a:pt x="9081" y="3367"/>
                    </a:lnTo>
                    <a:cubicBezTo>
                      <a:pt x="9066" y="3428"/>
                      <a:pt x="9066" y="3489"/>
                      <a:pt x="9051" y="3550"/>
                    </a:cubicBezTo>
                    <a:lnTo>
                      <a:pt x="8959" y="3550"/>
                    </a:lnTo>
                    <a:cubicBezTo>
                      <a:pt x="8921" y="3543"/>
                      <a:pt x="8883" y="3539"/>
                      <a:pt x="8845" y="3539"/>
                    </a:cubicBezTo>
                    <a:cubicBezTo>
                      <a:pt x="8807" y="3539"/>
                      <a:pt x="8769" y="3543"/>
                      <a:pt x="8731" y="3550"/>
                    </a:cubicBezTo>
                    <a:cubicBezTo>
                      <a:pt x="8578" y="3565"/>
                      <a:pt x="8441" y="3626"/>
                      <a:pt x="8304" y="3687"/>
                    </a:cubicBezTo>
                    <a:cubicBezTo>
                      <a:pt x="8167" y="3748"/>
                      <a:pt x="8030" y="3840"/>
                      <a:pt x="7923" y="3931"/>
                    </a:cubicBezTo>
                    <a:cubicBezTo>
                      <a:pt x="7801" y="4038"/>
                      <a:pt x="7710" y="4175"/>
                      <a:pt x="7634" y="4312"/>
                    </a:cubicBezTo>
                    <a:cubicBezTo>
                      <a:pt x="7588" y="4373"/>
                      <a:pt x="7573" y="4449"/>
                      <a:pt x="7542" y="4525"/>
                    </a:cubicBezTo>
                    <a:cubicBezTo>
                      <a:pt x="7512" y="4602"/>
                      <a:pt x="7497" y="4678"/>
                      <a:pt x="7481" y="4769"/>
                    </a:cubicBezTo>
                    <a:cubicBezTo>
                      <a:pt x="7466" y="4845"/>
                      <a:pt x="7466" y="4921"/>
                      <a:pt x="7466" y="4998"/>
                    </a:cubicBezTo>
                    <a:cubicBezTo>
                      <a:pt x="7466" y="5089"/>
                      <a:pt x="7481" y="5165"/>
                      <a:pt x="7481" y="5257"/>
                    </a:cubicBezTo>
                    <a:cubicBezTo>
                      <a:pt x="7512" y="5409"/>
                      <a:pt x="7542" y="5546"/>
                      <a:pt x="7588" y="5698"/>
                    </a:cubicBezTo>
                    <a:cubicBezTo>
                      <a:pt x="7634" y="5912"/>
                      <a:pt x="7679" y="6125"/>
                      <a:pt x="7725" y="6354"/>
                    </a:cubicBezTo>
                    <a:cubicBezTo>
                      <a:pt x="7740" y="6430"/>
                      <a:pt x="7771" y="6506"/>
                      <a:pt x="7786" y="6582"/>
                    </a:cubicBezTo>
                    <a:cubicBezTo>
                      <a:pt x="7771" y="6613"/>
                      <a:pt x="7756" y="6643"/>
                      <a:pt x="7756" y="6674"/>
                    </a:cubicBezTo>
                    <a:lnTo>
                      <a:pt x="7725" y="6735"/>
                    </a:lnTo>
                    <a:cubicBezTo>
                      <a:pt x="7679" y="6826"/>
                      <a:pt x="7649" y="6902"/>
                      <a:pt x="7618" y="6994"/>
                    </a:cubicBezTo>
                    <a:lnTo>
                      <a:pt x="7603" y="7009"/>
                    </a:lnTo>
                    <a:lnTo>
                      <a:pt x="7573" y="7054"/>
                    </a:lnTo>
                    <a:lnTo>
                      <a:pt x="7558" y="7085"/>
                    </a:lnTo>
                    <a:cubicBezTo>
                      <a:pt x="7497" y="7161"/>
                      <a:pt x="7451" y="7253"/>
                      <a:pt x="7405" y="7344"/>
                    </a:cubicBezTo>
                    <a:cubicBezTo>
                      <a:pt x="7405" y="7359"/>
                      <a:pt x="7390" y="7374"/>
                      <a:pt x="7390" y="7390"/>
                    </a:cubicBezTo>
                    <a:cubicBezTo>
                      <a:pt x="7375" y="7374"/>
                      <a:pt x="7375" y="7359"/>
                      <a:pt x="7359" y="7344"/>
                    </a:cubicBezTo>
                    <a:cubicBezTo>
                      <a:pt x="7344" y="7329"/>
                      <a:pt x="7329" y="7298"/>
                      <a:pt x="7314" y="7268"/>
                    </a:cubicBezTo>
                    <a:cubicBezTo>
                      <a:pt x="7283" y="7253"/>
                      <a:pt x="7253" y="7207"/>
                      <a:pt x="7222" y="7176"/>
                    </a:cubicBezTo>
                    <a:cubicBezTo>
                      <a:pt x="7177" y="7131"/>
                      <a:pt x="7131" y="7070"/>
                      <a:pt x="7070" y="7024"/>
                    </a:cubicBezTo>
                    <a:cubicBezTo>
                      <a:pt x="7070" y="6963"/>
                      <a:pt x="7055" y="6917"/>
                      <a:pt x="7040" y="6872"/>
                    </a:cubicBezTo>
                    <a:cubicBezTo>
                      <a:pt x="7009" y="6780"/>
                      <a:pt x="6994" y="6689"/>
                      <a:pt x="6963" y="6597"/>
                    </a:cubicBezTo>
                    <a:cubicBezTo>
                      <a:pt x="6948" y="6506"/>
                      <a:pt x="6933" y="6430"/>
                      <a:pt x="6918" y="6354"/>
                    </a:cubicBezTo>
                    <a:lnTo>
                      <a:pt x="6887" y="6247"/>
                    </a:lnTo>
                    <a:cubicBezTo>
                      <a:pt x="6857" y="6110"/>
                      <a:pt x="6826" y="5973"/>
                      <a:pt x="6796" y="5836"/>
                    </a:cubicBezTo>
                    <a:cubicBezTo>
                      <a:pt x="6765" y="5729"/>
                      <a:pt x="6750" y="5607"/>
                      <a:pt x="6720" y="5485"/>
                    </a:cubicBezTo>
                    <a:lnTo>
                      <a:pt x="6704" y="5424"/>
                    </a:lnTo>
                    <a:cubicBezTo>
                      <a:pt x="6689" y="5333"/>
                      <a:pt x="6674" y="5226"/>
                      <a:pt x="6659" y="5135"/>
                    </a:cubicBezTo>
                    <a:cubicBezTo>
                      <a:pt x="6643" y="5028"/>
                      <a:pt x="6628" y="4921"/>
                      <a:pt x="6628" y="4815"/>
                    </a:cubicBezTo>
                    <a:cubicBezTo>
                      <a:pt x="6613" y="4754"/>
                      <a:pt x="6613" y="4693"/>
                      <a:pt x="6598" y="4617"/>
                    </a:cubicBezTo>
                    <a:lnTo>
                      <a:pt x="6582" y="4495"/>
                    </a:lnTo>
                    <a:lnTo>
                      <a:pt x="6567" y="4358"/>
                    </a:lnTo>
                    <a:cubicBezTo>
                      <a:pt x="6567" y="4282"/>
                      <a:pt x="6552" y="4205"/>
                      <a:pt x="6552" y="4144"/>
                    </a:cubicBezTo>
                    <a:lnTo>
                      <a:pt x="6552" y="4099"/>
                    </a:lnTo>
                    <a:cubicBezTo>
                      <a:pt x="6537" y="3916"/>
                      <a:pt x="6506" y="3733"/>
                      <a:pt x="6491" y="3596"/>
                    </a:cubicBezTo>
                    <a:cubicBezTo>
                      <a:pt x="6476" y="3413"/>
                      <a:pt x="6461" y="3246"/>
                      <a:pt x="6430" y="3063"/>
                    </a:cubicBezTo>
                    <a:cubicBezTo>
                      <a:pt x="6415" y="2956"/>
                      <a:pt x="6400" y="2849"/>
                      <a:pt x="6384" y="2743"/>
                    </a:cubicBezTo>
                    <a:lnTo>
                      <a:pt x="6369" y="2560"/>
                    </a:lnTo>
                    <a:lnTo>
                      <a:pt x="6354" y="2438"/>
                    </a:lnTo>
                    <a:cubicBezTo>
                      <a:pt x="6339" y="2392"/>
                      <a:pt x="6339" y="2331"/>
                      <a:pt x="6323" y="2301"/>
                    </a:cubicBezTo>
                    <a:cubicBezTo>
                      <a:pt x="6323" y="2240"/>
                      <a:pt x="6323" y="2179"/>
                      <a:pt x="6308" y="2118"/>
                    </a:cubicBezTo>
                    <a:lnTo>
                      <a:pt x="6308" y="2042"/>
                    </a:lnTo>
                    <a:cubicBezTo>
                      <a:pt x="6293" y="1950"/>
                      <a:pt x="6278" y="1844"/>
                      <a:pt x="6262" y="1737"/>
                    </a:cubicBezTo>
                    <a:cubicBezTo>
                      <a:pt x="6247" y="1676"/>
                      <a:pt x="6232" y="1600"/>
                      <a:pt x="6217" y="1539"/>
                    </a:cubicBezTo>
                    <a:lnTo>
                      <a:pt x="6217" y="1493"/>
                    </a:lnTo>
                    <a:cubicBezTo>
                      <a:pt x="6217" y="1570"/>
                      <a:pt x="6202" y="1676"/>
                      <a:pt x="6186" y="1783"/>
                    </a:cubicBezTo>
                    <a:cubicBezTo>
                      <a:pt x="6186" y="1874"/>
                      <a:pt x="6186" y="1966"/>
                      <a:pt x="6202" y="2057"/>
                    </a:cubicBezTo>
                    <a:cubicBezTo>
                      <a:pt x="6202" y="2088"/>
                      <a:pt x="6202" y="2118"/>
                      <a:pt x="6202" y="2149"/>
                    </a:cubicBezTo>
                    <a:cubicBezTo>
                      <a:pt x="6202" y="2209"/>
                      <a:pt x="6202" y="2255"/>
                      <a:pt x="6202" y="2316"/>
                    </a:cubicBezTo>
                    <a:cubicBezTo>
                      <a:pt x="6217" y="2392"/>
                      <a:pt x="6217" y="2484"/>
                      <a:pt x="6232" y="2575"/>
                    </a:cubicBezTo>
                    <a:cubicBezTo>
                      <a:pt x="6247" y="2910"/>
                      <a:pt x="6278" y="3261"/>
                      <a:pt x="6323" y="3611"/>
                    </a:cubicBezTo>
                    <a:cubicBezTo>
                      <a:pt x="6339" y="3794"/>
                      <a:pt x="6354" y="3992"/>
                      <a:pt x="6384" y="4190"/>
                    </a:cubicBezTo>
                    <a:cubicBezTo>
                      <a:pt x="6400" y="4297"/>
                      <a:pt x="6415" y="4419"/>
                      <a:pt x="6445" y="4525"/>
                    </a:cubicBezTo>
                    <a:lnTo>
                      <a:pt x="6445" y="4541"/>
                    </a:lnTo>
                    <a:cubicBezTo>
                      <a:pt x="6461" y="4647"/>
                      <a:pt x="6476" y="4754"/>
                      <a:pt x="6491" y="4891"/>
                    </a:cubicBezTo>
                    <a:lnTo>
                      <a:pt x="6491" y="4906"/>
                    </a:lnTo>
                    <a:lnTo>
                      <a:pt x="6506" y="4921"/>
                    </a:lnTo>
                    <a:lnTo>
                      <a:pt x="6506" y="4937"/>
                    </a:lnTo>
                    <a:lnTo>
                      <a:pt x="6506" y="4952"/>
                    </a:lnTo>
                    <a:cubicBezTo>
                      <a:pt x="6506" y="4982"/>
                      <a:pt x="6506" y="5013"/>
                      <a:pt x="6521" y="5028"/>
                    </a:cubicBezTo>
                    <a:cubicBezTo>
                      <a:pt x="6537" y="5135"/>
                      <a:pt x="6552" y="5211"/>
                      <a:pt x="6567" y="5287"/>
                    </a:cubicBezTo>
                    <a:lnTo>
                      <a:pt x="6582" y="5379"/>
                    </a:lnTo>
                    <a:cubicBezTo>
                      <a:pt x="6582" y="5424"/>
                      <a:pt x="6598" y="5470"/>
                      <a:pt x="6613" y="5531"/>
                    </a:cubicBezTo>
                    <a:cubicBezTo>
                      <a:pt x="6628" y="5577"/>
                      <a:pt x="6628" y="5622"/>
                      <a:pt x="6643" y="5683"/>
                    </a:cubicBezTo>
                    <a:cubicBezTo>
                      <a:pt x="6659" y="5805"/>
                      <a:pt x="6689" y="5927"/>
                      <a:pt x="6720" y="6049"/>
                    </a:cubicBezTo>
                    <a:cubicBezTo>
                      <a:pt x="6735" y="6125"/>
                      <a:pt x="6750" y="6201"/>
                      <a:pt x="6765" y="6277"/>
                    </a:cubicBezTo>
                    <a:cubicBezTo>
                      <a:pt x="6796" y="6369"/>
                      <a:pt x="6826" y="6460"/>
                      <a:pt x="6841" y="6552"/>
                    </a:cubicBezTo>
                    <a:lnTo>
                      <a:pt x="6841" y="6567"/>
                    </a:lnTo>
                    <a:cubicBezTo>
                      <a:pt x="6872" y="6674"/>
                      <a:pt x="6887" y="6780"/>
                      <a:pt x="6918" y="6887"/>
                    </a:cubicBezTo>
                    <a:cubicBezTo>
                      <a:pt x="6887" y="6872"/>
                      <a:pt x="6872" y="6856"/>
                      <a:pt x="6841" y="6826"/>
                    </a:cubicBezTo>
                    <a:lnTo>
                      <a:pt x="6826" y="6826"/>
                    </a:lnTo>
                    <a:lnTo>
                      <a:pt x="6765" y="6780"/>
                    </a:lnTo>
                    <a:cubicBezTo>
                      <a:pt x="6735" y="6765"/>
                      <a:pt x="6704" y="6735"/>
                      <a:pt x="6689" y="6719"/>
                    </a:cubicBezTo>
                    <a:lnTo>
                      <a:pt x="6674" y="6719"/>
                    </a:lnTo>
                    <a:lnTo>
                      <a:pt x="6537" y="6643"/>
                    </a:lnTo>
                    <a:cubicBezTo>
                      <a:pt x="6506" y="6628"/>
                      <a:pt x="6476" y="6613"/>
                      <a:pt x="6461" y="6613"/>
                    </a:cubicBezTo>
                    <a:cubicBezTo>
                      <a:pt x="6430" y="6597"/>
                      <a:pt x="6400" y="6582"/>
                      <a:pt x="6369" y="6567"/>
                    </a:cubicBezTo>
                    <a:cubicBezTo>
                      <a:pt x="6308" y="6536"/>
                      <a:pt x="6232" y="6506"/>
                      <a:pt x="6171" y="6491"/>
                    </a:cubicBezTo>
                    <a:cubicBezTo>
                      <a:pt x="6110" y="6460"/>
                      <a:pt x="6034" y="6445"/>
                      <a:pt x="5973" y="6415"/>
                    </a:cubicBezTo>
                    <a:cubicBezTo>
                      <a:pt x="5927" y="6399"/>
                      <a:pt x="5897" y="6384"/>
                      <a:pt x="5851" y="6369"/>
                    </a:cubicBezTo>
                    <a:cubicBezTo>
                      <a:pt x="5805" y="6354"/>
                      <a:pt x="5760" y="6354"/>
                      <a:pt x="5714" y="6338"/>
                    </a:cubicBezTo>
                    <a:cubicBezTo>
                      <a:pt x="5668" y="6323"/>
                      <a:pt x="5623" y="6323"/>
                      <a:pt x="5592" y="6308"/>
                    </a:cubicBezTo>
                    <a:cubicBezTo>
                      <a:pt x="5546" y="6308"/>
                      <a:pt x="5501" y="6293"/>
                      <a:pt x="5455" y="6293"/>
                    </a:cubicBezTo>
                    <a:cubicBezTo>
                      <a:pt x="5394" y="6293"/>
                      <a:pt x="5348" y="6277"/>
                      <a:pt x="5303" y="6277"/>
                    </a:cubicBezTo>
                    <a:lnTo>
                      <a:pt x="5181" y="6277"/>
                    </a:lnTo>
                    <a:cubicBezTo>
                      <a:pt x="5105" y="6277"/>
                      <a:pt x="5028" y="6277"/>
                      <a:pt x="4937" y="6293"/>
                    </a:cubicBezTo>
                    <a:cubicBezTo>
                      <a:pt x="4861" y="6217"/>
                      <a:pt x="4785" y="6156"/>
                      <a:pt x="4693" y="6095"/>
                    </a:cubicBezTo>
                    <a:cubicBezTo>
                      <a:pt x="4617" y="6034"/>
                      <a:pt x="4510" y="5973"/>
                      <a:pt x="4419" y="5897"/>
                    </a:cubicBezTo>
                    <a:lnTo>
                      <a:pt x="4358" y="5851"/>
                    </a:lnTo>
                    <a:cubicBezTo>
                      <a:pt x="4251" y="5775"/>
                      <a:pt x="4175" y="5714"/>
                      <a:pt x="4114" y="5653"/>
                    </a:cubicBezTo>
                    <a:cubicBezTo>
                      <a:pt x="4038" y="5592"/>
                      <a:pt x="3992" y="5531"/>
                      <a:pt x="3916" y="5455"/>
                    </a:cubicBezTo>
                    <a:lnTo>
                      <a:pt x="3901" y="5424"/>
                    </a:lnTo>
                    <a:cubicBezTo>
                      <a:pt x="3870" y="5379"/>
                      <a:pt x="3840" y="5333"/>
                      <a:pt x="3809" y="5287"/>
                    </a:cubicBezTo>
                    <a:cubicBezTo>
                      <a:pt x="3794" y="5272"/>
                      <a:pt x="3779" y="5257"/>
                      <a:pt x="3764" y="5241"/>
                    </a:cubicBezTo>
                    <a:cubicBezTo>
                      <a:pt x="3764" y="5226"/>
                      <a:pt x="3749" y="5226"/>
                      <a:pt x="3749" y="5211"/>
                    </a:cubicBezTo>
                    <a:lnTo>
                      <a:pt x="3718" y="5165"/>
                    </a:lnTo>
                    <a:lnTo>
                      <a:pt x="3688" y="5120"/>
                    </a:lnTo>
                    <a:lnTo>
                      <a:pt x="3642" y="5028"/>
                    </a:lnTo>
                    <a:lnTo>
                      <a:pt x="3581" y="4952"/>
                    </a:lnTo>
                    <a:cubicBezTo>
                      <a:pt x="3581" y="4921"/>
                      <a:pt x="3566" y="4906"/>
                      <a:pt x="3550" y="4876"/>
                    </a:cubicBezTo>
                    <a:cubicBezTo>
                      <a:pt x="3550" y="4861"/>
                      <a:pt x="3550" y="4861"/>
                      <a:pt x="3535" y="4845"/>
                    </a:cubicBezTo>
                    <a:lnTo>
                      <a:pt x="3490" y="4754"/>
                    </a:lnTo>
                    <a:lnTo>
                      <a:pt x="3429" y="4602"/>
                    </a:lnTo>
                    <a:lnTo>
                      <a:pt x="3398" y="4556"/>
                    </a:lnTo>
                    <a:cubicBezTo>
                      <a:pt x="3383" y="4495"/>
                      <a:pt x="3368" y="4449"/>
                      <a:pt x="3337" y="4388"/>
                    </a:cubicBezTo>
                    <a:lnTo>
                      <a:pt x="3322" y="4327"/>
                    </a:lnTo>
                    <a:cubicBezTo>
                      <a:pt x="3276" y="4205"/>
                      <a:pt x="3231" y="4068"/>
                      <a:pt x="3185" y="3931"/>
                    </a:cubicBezTo>
                    <a:lnTo>
                      <a:pt x="3185" y="3901"/>
                    </a:lnTo>
                    <a:cubicBezTo>
                      <a:pt x="3154" y="3779"/>
                      <a:pt x="3139" y="3672"/>
                      <a:pt x="3109" y="3565"/>
                    </a:cubicBezTo>
                    <a:cubicBezTo>
                      <a:pt x="3093" y="3459"/>
                      <a:pt x="3093" y="3352"/>
                      <a:pt x="3093" y="3246"/>
                    </a:cubicBezTo>
                    <a:lnTo>
                      <a:pt x="3093" y="3185"/>
                    </a:lnTo>
                    <a:cubicBezTo>
                      <a:pt x="3093" y="3124"/>
                      <a:pt x="3093" y="3063"/>
                      <a:pt x="3093" y="3002"/>
                    </a:cubicBezTo>
                    <a:cubicBezTo>
                      <a:pt x="3093" y="2926"/>
                      <a:pt x="3109" y="2849"/>
                      <a:pt x="3109" y="2773"/>
                    </a:cubicBezTo>
                    <a:lnTo>
                      <a:pt x="3139" y="2590"/>
                    </a:lnTo>
                    <a:cubicBezTo>
                      <a:pt x="3139" y="2575"/>
                      <a:pt x="3154" y="2545"/>
                      <a:pt x="3154" y="2529"/>
                    </a:cubicBezTo>
                    <a:lnTo>
                      <a:pt x="3170" y="2499"/>
                    </a:lnTo>
                    <a:lnTo>
                      <a:pt x="3185" y="2423"/>
                    </a:lnTo>
                    <a:lnTo>
                      <a:pt x="3200" y="2362"/>
                    </a:lnTo>
                    <a:cubicBezTo>
                      <a:pt x="3215" y="2331"/>
                      <a:pt x="3215" y="2286"/>
                      <a:pt x="3231" y="2255"/>
                    </a:cubicBezTo>
                    <a:cubicBezTo>
                      <a:pt x="3246" y="2209"/>
                      <a:pt x="3261" y="2179"/>
                      <a:pt x="3261" y="2149"/>
                    </a:cubicBezTo>
                    <a:cubicBezTo>
                      <a:pt x="3276" y="2133"/>
                      <a:pt x="3276" y="2118"/>
                      <a:pt x="3291" y="2088"/>
                    </a:cubicBezTo>
                    <a:lnTo>
                      <a:pt x="3307" y="2042"/>
                    </a:lnTo>
                    <a:cubicBezTo>
                      <a:pt x="3322" y="2011"/>
                      <a:pt x="3337" y="1981"/>
                      <a:pt x="3352" y="1950"/>
                    </a:cubicBezTo>
                    <a:cubicBezTo>
                      <a:pt x="3352" y="1920"/>
                      <a:pt x="3383" y="1874"/>
                      <a:pt x="3398" y="1844"/>
                    </a:cubicBezTo>
                    <a:cubicBezTo>
                      <a:pt x="3398" y="1844"/>
                      <a:pt x="3413" y="1829"/>
                      <a:pt x="3413" y="1813"/>
                    </a:cubicBezTo>
                    <a:lnTo>
                      <a:pt x="3429" y="1783"/>
                    </a:lnTo>
                    <a:cubicBezTo>
                      <a:pt x="3474" y="1707"/>
                      <a:pt x="3505" y="1646"/>
                      <a:pt x="3550" y="1585"/>
                    </a:cubicBezTo>
                    <a:cubicBezTo>
                      <a:pt x="3611" y="1493"/>
                      <a:pt x="3672" y="1417"/>
                      <a:pt x="3733" y="1326"/>
                    </a:cubicBezTo>
                    <a:cubicBezTo>
                      <a:pt x="3779" y="1265"/>
                      <a:pt x="3825" y="1204"/>
                      <a:pt x="3886" y="1143"/>
                    </a:cubicBezTo>
                    <a:cubicBezTo>
                      <a:pt x="3916" y="1097"/>
                      <a:pt x="3962" y="1067"/>
                      <a:pt x="4008" y="1021"/>
                    </a:cubicBezTo>
                    <a:cubicBezTo>
                      <a:pt x="4084" y="975"/>
                      <a:pt x="4145" y="930"/>
                      <a:pt x="4206" y="884"/>
                    </a:cubicBezTo>
                    <a:cubicBezTo>
                      <a:pt x="4251" y="853"/>
                      <a:pt x="4312" y="823"/>
                      <a:pt x="4373" y="808"/>
                    </a:cubicBezTo>
                    <a:cubicBezTo>
                      <a:pt x="4404" y="777"/>
                      <a:pt x="4449" y="762"/>
                      <a:pt x="4495" y="747"/>
                    </a:cubicBezTo>
                    <a:lnTo>
                      <a:pt x="4526" y="747"/>
                    </a:lnTo>
                    <a:cubicBezTo>
                      <a:pt x="4571" y="732"/>
                      <a:pt x="4632" y="716"/>
                      <a:pt x="4693" y="716"/>
                    </a:cubicBezTo>
                    <a:cubicBezTo>
                      <a:pt x="4815" y="686"/>
                      <a:pt x="4952" y="686"/>
                      <a:pt x="5074" y="686"/>
                    </a:cubicBezTo>
                    <a:cubicBezTo>
                      <a:pt x="5181" y="686"/>
                      <a:pt x="5303" y="701"/>
                      <a:pt x="5425" y="716"/>
                    </a:cubicBezTo>
                    <a:lnTo>
                      <a:pt x="5485" y="716"/>
                    </a:lnTo>
                    <a:lnTo>
                      <a:pt x="5577" y="732"/>
                    </a:lnTo>
                    <a:cubicBezTo>
                      <a:pt x="5623" y="732"/>
                      <a:pt x="5668" y="747"/>
                      <a:pt x="5729" y="747"/>
                    </a:cubicBezTo>
                    <a:cubicBezTo>
                      <a:pt x="5760" y="762"/>
                      <a:pt x="5790" y="762"/>
                      <a:pt x="5836" y="777"/>
                    </a:cubicBezTo>
                    <a:cubicBezTo>
                      <a:pt x="5912" y="793"/>
                      <a:pt x="5988" y="808"/>
                      <a:pt x="6080" y="808"/>
                    </a:cubicBezTo>
                    <a:cubicBezTo>
                      <a:pt x="6122" y="816"/>
                      <a:pt x="6162" y="820"/>
                      <a:pt x="6200" y="820"/>
                    </a:cubicBezTo>
                    <a:cubicBezTo>
                      <a:pt x="6298" y="820"/>
                      <a:pt x="6379" y="795"/>
                      <a:pt x="6445" y="762"/>
                    </a:cubicBezTo>
                    <a:cubicBezTo>
                      <a:pt x="6506" y="716"/>
                      <a:pt x="6552" y="671"/>
                      <a:pt x="6598" y="625"/>
                    </a:cubicBezTo>
                    <a:lnTo>
                      <a:pt x="6704" y="518"/>
                    </a:lnTo>
                    <a:cubicBezTo>
                      <a:pt x="6735" y="503"/>
                      <a:pt x="6765" y="473"/>
                      <a:pt x="6796" y="442"/>
                    </a:cubicBezTo>
                    <a:cubicBezTo>
                      <a:pt x="6826" y="427"/>
                      <a:pt x="6857" y="396"/>
                      <a:pt x="6887" y="381"/>
                    </a:cubicBezTo>
                    <a:cubicBezTo>
                      <a:pt x="6918" y="366"/>
                      <a:pt x="6948" y="351"/>
                      <a:pt x="6979" y="335"/>
                    </a:cubicBezTo>
                    <a:cubicBezTo>
                      <a:pt x="7009" y="320"/>
                      <a:pt x="7040" y="305"/>
                      <a:pt x="7070" y="305"/>
                    </a:cubicBezTo>
                    <a:cubicBezTo>
                      <a:pt x="7100" y="290"/>
                      <a:pt x="7131" y="290"/>
                      <a:pt x="7146" y="275"/>
                    </a:cubicBezTo>
                    <a:close/>
                    <a:moveTo>
                      <a:pt x="12814" y="3596"/>
                    </a:moveTo>
                    <a:cubicBezTo>
                      <a:pt x="12875" y="3596"/>
                      <a:pt x="12921" y="3611"/>
                      <a:pt x="12966" y="3611"/>
                    </a:cubicBezTo>
                    <a:cubicBezTo>
                      <a:pt x="13012" y="3626"/>
                      <a:pt x="13058" y="3626"/>
                      <a:pt x="13103" y="3642"/>
                    </a:cubicBezTo>
                    <a:cubicBezTo>
                      <a:pt x="13149" y="3657"/>
                      <a:pt x="13210" y="3672"/>
                      <a:pt x="13256" y="3687"/>
                    </a:cubicBezTo>
                    <a:cubicBezTo>
                      <a:pt x="13286" y="3703"/>
                      <a:pt x="13332" y="3718"/>
                      <a:pt x="13362" y="3748"/>
                    </a:cubicBezTo>
                    <a:cubicBezTo>
                      <a:pt x="13423" y="3779"/>
                      <a:pt x="13469" y="3809"/>
                      <a:pt x="13530" y="3855"/>
                    </a:cubicBezTo>
                    <a:cubicBezTo>
                      <a:pt x="13576" y="3885"/>
                      <a:pt x="13621" y="3916"/>
                      <a:pt x="13667" y="3962"/>
                    </a:cubicBezTo>
                    <a:cubicBezTo>
                      <a:pt x="13713" y="4007"/>
                      <a:pt x="13743" y="4053"/>
                      <a:pt x="13789" y="4099"/>
                    </a:cubicBezTo>
                    <a:cubicBezTo>
                      <a:pt x="13835" y="4160"/>
                      <a:pt x="13880" y="4221"/>
                      <a:pt x="13911" y="4282"/>
                    </a:cubicBezTo>
                    <a:cubicBezTo>
                      <a:pt x="13957" y="4358"/>
                      <a:pt x="13987" y="4419"/>
                      <a:pt x="14033" y="4495"/>
                    </a:cubicBezTo>
                    <a:cubicBezTo>
                      <a:pt x="14033" y="4510"/>
                      <a:pt x="14033" y="4510"/>
                      <a:pt x="14033" y="4510"/>
                    </a:cubicBezTo>
                    <a:cubicBezTo>
                      <a:pt x="14079" y="4617"/>
                      <a:pt x="14109" y="4723"/>
                      <a:pt x="14155" y="4845"/>
                    </a:cubicBezTo>
                    <a:cubicBezTo>
                      <a:pt x="14170" y="4937"/>
                      <a:pt x="14200" y="5028"/>
                      <a:pt x="14216" y="5120"/>
                    </a:cubicBezTo>
                    <a:cubicBezTo>
                      <a:pt x="14216" y="5135"/>
                      <a:pt x="14216" y="5150"/>
                      <a:pt x="14216" y="5165"/>
                    </a:cubicBezTo>
                    <a:cubicBezTo>
                      <a:pt x="14231" y="5302"/>
                      <a:pt x="14246" y="5439"/>
                      <a:pt x="14246" y="5577"/>
                    </a:cubicBezTo>
                    <a:lnTo>
                      <a:pt x="14246" y="5622"/>
                    </a:lnTo>
                    <a:lnTo>
                      <a:pt x="14231" y="5790"/>
                    </a:lnTo>
                    <a:lnTo>
                      <a:pt x="14231" y="5866"/>
                    </a:lnTo>
                    <a:cubicBezTo>
                      <a:pt x="14231" y="5881"/>
                      <a:pt x="14231" y="5912"/>
                      <a:pt x="14231" y="5942"/>
                    </a:cubicBezTo>
                    <a:cubicBezTo>
                      <a:pt x="14231" y="5958"/>
                      <a:pt x="14231" y="5973"/>
                      <a:pt x="14231" y="5988"/>
                    </a:cubicBezTo>
                    <a:cubicBezTo>
                      <a:pt x="14216" y="6034"/>
                      <a:pt x="14216" y="6064"/>
                      <a:pt x="14216" y="6110"/>
                    </a:cubicBezTo>
                    <a:lnTo>
                      <a:pt x="14216" y="6140"/>
                    </a:lnTo>
                    <a:cubicBezTo>
                      <a:pt x="14200" y="6217"/>
                      <a:pt x="14185" y="6277"/>
                      <a:pt x="14185" y="6354"/>
                    </a:cubicBezTo>
                    <a:cubicBezTo>
                      <a:pt x="14155" y="6430"/>
                      <a:pt x="14139" y="6506"/>
                      <a:pt x="14124" y="6582"/>
                    </a:cubicBezTo>
                    <a:lnTo>
                      <a:pt x="14124" y="6597"/>
                    </a:lnTo>
                    <a:cubicBezTo>
                      <a:pt x="14109" y="6628"/>
                      <a:pt x="14109" y="6643"/>
                      <a:pt x="14109" y="6674"/>
                    </a:cubicBezTo>
                    <a:cubicBezTo>
                      <a:pt x="14094" y="6719"/>
                      <a:pt x="14079" y="6765"/>
                      <a:pt x="14063" y="6811"/>
                    </a:cubicBezTo>
                    <a:lnTo>
                      <a:pt x="14048" y="6856"/>
                    </a:lnTo>
                    <a:cubicBezTo>
                      <a:pt x="14033" y="6933"/>
                      <a:pt x="14002" y="7024"/>
                      <a:pt x="13972" y="7100"/>
                    </a:cubicBezTo>
                    <a:cubicBezTo>
                      <a:pt x="13972" y="7115"/>
                      <a:pt x="13957" y="7131"/>
                      <a:pt x="13957" y="7146"/>
                    </a:cubicBezTo>
                    <a:cubicBezTo>
                      <a:pt x="13926" y="7222"/>
                      <a:pt x="13896" y="7298"/>
                      <a:pt x="13850" y="7374"/>
                    </a:cubicBezTo>
                    <a:cubicBezTo>
                      <a:pt x="13789" y="7481"/>
                      <a:pt x="13713" y="7588"/>
                      <a:pt x="13637" y="7679"/>
                    </a:cubicBezTo>
                    <a:lnTo>
                      <a:pt x="13621" y="7725"/>
                    </a:lnTo>
                    <a:cubicBezTo>
                      <a:pt x="13591" y="7755"/>
                      <a:pt x="13560" y="7801"/>
                      <a:pt x="13530" y="7847"/>
                    </a:cubicBezTo>
                    <a:lnTo>
                      <a:pt x="13484" y="7908"/>
                    </a:lnTo>
                    <a:cubicBezTo>
                      <a:pt x="13439" y="7969"/>
                      <a:pt x="13393" y="8030"/>
                      <a:pt x="13347" y="8075"/>
                    </a:cubicBezTo>
                    <a:cubicBezTo>
                      <a:pt x="13317" y="8121"/>
                      <a:pt x="13271" y="8182"/>
                      <a:pt x="13225" y="8212"/>
                    </a:cubicBezTo>
                    <a:cubicBezTo>
                      <a:pt x="13195" y="8258"/>
                      <a:pt x="13149" y="8289"/>
                      <a:pt x="13103" y="8334"/>
                    </a:cubicBezTo>
                    <a:cubicBezTo>
                      <a:pt x="13073" y="8365"/>
                      <a:pt x="13042" y="8395"/>
                      <a:pt x="13012" y="8426"/>
                    </a:cubicBezTo>
                    <a:lnTo>
                      <a:pt x="12997" y="8426"/>
                    </a:lnTo>
                    <a:cubicBezTo>
                      <a:pt x="12905" y="8502"/>
                      <a:pt x="12814" y="8563"/>
                      <a:pt x="12707" y="8639"/>
                    </a:cubicBezTo>
                    <a:lnTo>
                      <a:pt x="12692" y="8639"/>
                    </a:lnTo>
                    <a:lnTo>
                      <a:pt x="12662" y="8669"/>
                    </a:lnTo>
                    <a:cubicBezTo>
                      <a:pt x="12570" y="8746"/>
                      <a:pt x="12464" y="8807"/>
                      <a:pt x="12357" y="8883"/>
                    </a:cubicBezTo>
                    <a:cubicBezTo>
                      <a:pt x="12326" y="8913"/>
                      <a:pt x="12311" y="8929"/>
                      <a:pt x="12281" y="8944"/>
                    </a:cubicBezTo>
                    <a:cubicBezTo>
                      <a:pt x="12235" y="8989"/>
                      <a:pt x="12174" y="9020"/>
                      <a:pt x="12128" y="9066"/>
                    </a:cubicBezTo>
                    <a:lnTo>
                      <a:pt x="11961" y="9172"/>
                    </a:lnTo>
                    <a:cubicBezTo>
                      <a:pt x="11961" y="9172"/>
                      <a:pt x="11945" y="9188"/>
                      <a:pt x="11930" y="9188"/>
                    </a:cubicBezTo>
                    <a:lnTo>
                      <a:pt x="11915" y="9203"/>
                    </a:lnTo>
                    <a:lnTo>
                      <a:pt x="11839" y="9248"/>
                    </a:lnTo>
                    <a:lnTo>
                      <a:pt x="11808" y="9279"/>
                    </a:lnTo>
                    <a:lnTo>
                      <a:pt x="11778" y="9294"/>
                    </a:lnTo>
                    <a:lnTo>
                      <a:pt x="11732" y="9309"/>
                    </a:lnTo>
                    <a:cubicBezTo>
                      <a:pt x="11656" y="9355"/>
                      <a:pt x="11580" y="9401"/>
                      <a:pt x="11504" y="9431"/>
                    </a:cubicBezTo>
                    <a:cubicBezTo>
                      <a:pt x="11382" y="9492"/>
                      <a:pt x="11275" y="9553"/>
                      <a:pt x="11168" y="9599"/>
                    </a:cubicBezTo>
                    <a:cubicBezTo>
                      <a:pt x="11062" y="9645"/>
                      <a:pt x="10955" y="9706"/>
                      <a:pt x="10849" y="9751"/>
                    </a:cubicBezTo>
                    <a:cubicBezTo>
                      <a:pt x="10818" y="9766"/>
                      <a:pt x="10788" y="9797"/>
                      <a:pt x="10757" y="9812"/>
                    </a:cubicBezTo>
                    <a:cubicBezTo>
                      <a:pt x="10742" y="9827"/>
                      <a:pt x="10727" y="9827"/>
                      <a:pt x="10696" y="9843"/>
                    </a:cubicBezTo>
                    <a:cubicBezTo>
                      <a:pt x="10666" y="9858"/>
                      <a:pt x="10635" y="9888"/>
                      <a:pt x="10589" y="9904"/>
                    </a:cubicBezTo>
                    <a:lnTo>
                      <a:pt x="10574" y="9919"/>
                    </a:lnTo>
                    <a:lnTo>
                      <a:pt x="10559" y="9934"/>
                    </a:lnTo>
                    <a:cubicBezTo>
                      <a:pt x="10529" y="9949"/>
                      <a:pt x="10498" y="9980"/>
                      <a:pt x="10452" y="9995"/>
                    </a:cubicBezTo>
                    <a:cubicBezTo>
                      <a:pt x="10422" y="10025"/>
                      <a:pt x="10376" y="10071"/>
                      <a:pt x="10330" y="10102"/>
                    </a:cubicBezTo>
                    <a:cubicBezTo>
                      <a:pt x="10285" y="10132"/>
                      <a:pt x="10239" y="10178"/>
                      <a:pt x="10193" y="10208"/>
                    </a:cubicBezTo>
                    <a:lnTo>
                      <a:pt x="10102" y="10285"/>
                    </a:lnTo>
                    <a:lnTo>
                      <a:pt x="10087" y="10300"/>
                    </a:lnTo>
                    <a:cubicBezTo>
                      <a:pt x="9995" y="10376"/>
                      <a:pt x="9904" y="10452"/>
                      <a:pt x="9812" y="10528"/>
                    </a:cubicBezTo>
                    <a:cubicBezTo>
                      <a:pt x="9797" y="10528"/>
                      <a:pt x="9797" y="10544"/>
                      <a:pt x="9782" y="10544"/>
                    </a:cubicBezTo>
                    <a:lnTo>
                      <a:pt x="9797" y="10528"/>
                    </a:lnTo>
                    <a:cubicBezTo>
                      <a:pt x="9797" y="10513"/>
                      <a:pt x="9797" y="10498"/>
                      <a:pt x="9797" y="10498"/>
                    </a:cubicBezTo>
                    <a:cubicBezTo>
                      <a:pt x="9812" y="10391"/>
                      <a:pt x="9828" y="10285"/>
                      <a:pt x="9843" y="10163"/>
                    </a:cubicBezTo>
                    <a:cubicBezTo>
                      <a:pt x="9858" y="10086"/>
                      <a:pt x="9873" y="10010"/>
                      <a:pt x="9904" y="9919"/>
                    </a:cubicBezTo>
                    <a:lnTo>
                      <a:pt x="9919" y="9843"/>
                    </a:lnTo>
                    <a:cubicBezTo>
                      <a:pt x="9950" y="9706"/>
                      <a:pt x="9965" y="9568"/>
                      <a:pt x="9995" y="9431"/>
                    </a:cubicBezTo>
                    <a:cubicBezTo>
                      <a:pt x="10011" y="9355"/>
                      <a:pt x="10026" y="9279"/>
                      <a:pt x="10041" y="9203"/>
                    </a:cubicBezTo>
                    <a:cubicBezTo>
                      <a:pt x="10041" y="9142"/>
                      <a:pt x="10056" y="9081"/>
                      <a:pt x="10071" y="9035"/>
                    </a:cubicBezTo>
                    <a:lnTo>
                      <a:pt x="10087" y="8974"/>
                    </a:lnTo>
                    <a:cubicBezTo>
                      <a:pt x="10087" y="8944"/>
                      <a:pt x="10102" y="8913"/>
                      <a:pt x="10102" y="8868"/>
                    </a:cubicBezTo>
                    <a:cubicBezTo>
                      <a:pt x="10132" y="8746"/>
                      <a:pt x="10148" y="8639"/>
                      <a:pt x="10178" y="8532"/>
                    </a:cubicBezTo>
                    <a:cubicBezTo>
                      <a:pt x="10193" y="8471"/>
                      <a:pt x="10193" y="8410"/>
                      <a:pt x="10209" y="8334"/>
                    </a:cubicBezTo>
                    <a:lnTo>
                      <a:pt x="10224" y="8273"/>
                    </a:lnTo>
                    <a:lnTo>
                      <a:pt x="10239" y="8197"/>
                    </a:lnTo>
                    <a:cubicBezTo>
                      <a:pt x="10254" y="8136"/>
                      <a:pt x="10254" y="8060"/>
                      <a:pt x="10270" y="7999"/>
                    </a:cubicBezTo>
                    <a:cubicBezTo>
                      <a:pt x="10285" y="7953"/>
                      <a:pt x="10285" y="7923"/>
                      <a:pt x="10300" y="7877"/>
                    </a:cubicBezTo>
                    <a:cubicBezTo>
                      <a:pt x="10330" y="7694"/>
                      <a:pt x="10361" y="7496"/>
                      <a:pt x="10391" y="7298"/>
                    </a:cubicBezTo>
                    <a:lnTo>
                      <a:pt x="10391" y="7237"/>
                    </a:lnTo>
                    <a:lnTo>
                      <a:pt x="10407" y="7146"/>
                    </a:lnTo>
                    <a:cubicBezTo>
                      <a:pt x="10422" y="7070"/>
                      <a:pt x="10437" y="6994"/>
                      <a:pt x="10437" y="6917"/>
                    </a:cubicBezTo>
                    <a:cubicBezTo>
                      <a:pt x="10452" y="6856"/>
                      <a:pt x="10452" y="6811"/>
                      <a:pt x="10452" y="6750"/>
                    </a:cubicBezTo>
                    <a:cubicBezTo>
                      <a:pt x="10452" y="6704"/>
                      <a:pt x="10468" y="6658"/>
                      <a:pt x="10468" y="6613"/>
                    </a:cubicBezTo>
                    <a:lnTo>
                      <a:pt x="10468" y="6582"/>
                    </a:lnTo>
                    <a:cubicBezTo>
                      <a:pt x="10468" y="6460"/>
                      <a:pt x="10452" y="6338"/>
                      <a:pt x="10452" y="6232"/>
                    </a:cubicBezTo>
                    <a:cubicBezTo>
                      <a:pt x="10452" y="6171"/>
                      <a:pt x="10452" y="6125"/>
                      <a:pt x="10452" y="6064"/>
                    </a:cubicBezTo>
                    <a:cubicBezTo>
                      <a:pt x="10452" y="6034"/>
                      <a:pt x="10452" y="5988"/>
                      <a:pt x="10452" y="5942"/>
                    </a:cubicBezTo>
                    <a:cubicBezTo>
                      <a:pt x="10437" y="6018"/>
                      <a:pt x="10437" y="6079"/>
                      <a:pt x="10422" y="6140"/>
                    </a:cubicBezTo>
                    <a:cubicBezTo>
                      <a:pt x="10422" y="6201"/>
                      <a:pt x="10422" y="6262"/>
                      <a:pt x="10422" y="6323"/>
                    </a:cubicBezTo>
                    <a:lnTo>
                      <a:pt x="10407" y="6460"/>
                    </a:lnTo>
                    <a:cubicBezTo>
                      <a:pt x="10407" y="6628"/>
                      <a:pt x="10391" y="6811"/>
                      <a:pt x="10376" y="6994"/>
                    </a:cubicBezTo>
                    <a:cubicBezTo>
                      <a:pt x="10361" y="7100"/>
                      <a:pt x="10346" y="7222"/>
                      <a:pt x="10330" y="7329"/>
                    </a:cubicBezTo>
                    <a:cubicBezTo>
                      <a:pt x="10315" y="7435"/>
                      <a:pt x="10300" y="7542"/>
                      <a:pt x="10270" y="7649"/>
                    </a:cubicBezTo>
                    <a:cubicBezTo>
                      <a:pt x="10254" y="7771"/>
                      <a:pt x="10224" y="7908"/>
                      <a:pt x="10193" y="8045"/>
                    </a:cubicBezTo>
                    <a:cubicBezTo>
                      <a:pt x="10178" y="8121"/>
                      <a:pt x="10163" y="8197"/>
                      <a:pt x="10132" y="8273"/>
                    </a:cubicBezTo>
                    <a:lnTo>
                      <a:pt x="10132" y="8289"/>
                    </a:lnTo>
                    <a:cubicBezTo>
                      <a:pt x="10117" y="8334"/>
                      <a:pt x="10117" y="8395"/>
                      <a:pt x="10102" y="8456"/>
                    </a:cubicBezTo>
                    <a:cubicBezTo>
                      <a:pt x="10087" y="8517"/>
                      <a:pt x="10071" y="8563"/>
                      <a:pt x="10056" y="8624"/>
                    </a:cubicBezTo>
                    <a:lnTo>
                      <a:pt x="10041" y="8685"/>
                    </a:lnTo>
                    <a:lnTo>
                      <a:pt x="10026" y="8746"/>
                    </a:lnTo>
                    <a:lnTo>
                      <a:pt x="9980" y="8898"/>
                    </a:lnTo>
                    <a:lnTo>
                      <a:pt x="9965" y="8989"/>
                    </a:lnTo>
                    <a:cubicBezTo>
                      <a:pt x="9934" y="9066"/>
                      <a:pt x="9919" y="9142"/>
                      <a:pt x="9904" y="9218"/>
                    </a:cubicBezTo>
                    <a:cubicBezTo>
                      <a:pt x="9889" y="9294"/>
                      <a:pt x="9873" y="9355"/>
                      <a:pt x="9858" y="9416"/>
                    </a:cubicBezTo>
                    <a:lnTo>
                      <a:pt x="9843" y="9477"/>
                    </a:lnTo>
                    <a:cubicBezTo>
                      <a:pt x="9828" y="9553"/>
                      <a:pt x="9812" y="9629"/>
                      <a:pt x="9797" y="9721"/>
                    </a:cubicBezTo>
                    <a:cubicBezTo>
                      <a:pt x="9767" y="9782"/>
                      <a:pt x="9752" y="9858"/>
                      <a:pt x="9736" y="9934"/>
                    </a:cubicBezTo>
                    <a:lnTo>
                      <a:pt x="9706" y="10025"/>
                    </a:lnTo>
                    <a:cubicBezTo>
                      <a:pt x="9675" y="10147"/>
                      <a:pt x="9660" y="10254"/>
                      <a:pt x="9645" y="10361"/>
                    </a:cubicBezTo>
                    <a:cubicBezTo>
                      <a:pt x="9630" y="10406"/>
                      <a:pt x="9630" y="10437"/>
                      <a:pt x="9614" y="10483"/>
                    </a:cubicBezTo>
                    <a:cubicBezTo>
                      <a:pt x="9614" y="10483"/>
                      <a:pt x="9614" y="10489"/>
                      <a:pt x="9614" y="10498"/>
                    </a:cubicBezTo>
                    <a:cubicBezTo>
                      <a:pt x="9584" y="10437"/>
                      <a:pt x="9553" y="10376"/>
                      <a:pt x="9523" y="10300"/>
                    </a:cubicBezTo>
                    <a:cubicBezTo>
                      <a:pt x="9508" y="10285"/>
                      <a:pt x="9508" y="10269"/>
                      <a:pt x="9493" y="10254"/>
                    </a:cubicBezTo>
                    <a:lnTo>
                      <a:pt x="9477" y="10193"/>
                    </a:lnTo>
                    <a:cubicBezTo>
                      <a:pt x="9447" y="10117"/>
                      <a:pt x="9401" y="10041"/>
                      <a:pt x="9371" y="9965"/>
                    </a:cubicBezTo>
                    <a:cubicBezTo>
                      <a:pt x="9325" y="9858"/>
                      <a:pt x="9279" y="9751"/>
                      <a:pt x="9233" y="9645"/>
                    </a:cubicBezTo>
                    <a:cubicBezTo>
                      <a:pt x="9188" y="9538"/>
                      <a:pt x="9142" y="9431"/>
                      <a:pt x="9096" y="9325"/>
                    </a:cubicBezTo>
                    <a:cubicBezTo>
                      <a:pt x="9051" y="9248"/>
                      <a:pt x="9005" y="9172"/>
                      <a:pt x="8959" y="9081"/>
                    </a:cubicBezTo>
                    <a:lnTo>
                      <a:pt x="8929" y="9020"/>
                    </a:lnTo>
                    <a:lnTo>
                      <a:pt x="8898" y="8974"/>
                    </a:lnTo>
                    <a:cubicBezTo>
                      <a:pt x="8868" y="8898"/>
                      <a:pt x="8822" y="8822"/>
                      <a:pt x="8776" y="8746"/>
                    </a:cubicBezTo>
                    <a:lnTo>
                      <a:pt x="8731" y="8669"/>
                    </a:lnTo>
                    <a:cubicBezTo>
                      <a:pt x="8685" y="8593"/>
                      <a:pt x="8655" y="8517"/>
                      <a:pt x="8609" y="8456"/>
                    </a:cubicBezTo>
                    <a:lnTo>
                      <a:pt x="8609" y="8441"/>
                    </a:lnTo>
                    <a:lnTo>
                      <a:pt x="8594" y="8426"/>
                    </a:lnTo>
                    <a:cubicBezTo>
                      <a:pt x="8548" y="8334"/>
                      <a:pt x="8502" y="8243"/>
                      <a:pt x="8456" y="8151"/>
                    </a:cubicBezTo>
                    <a:cubicBezTo>
                      <a:pt x="8411" y="8030"/>
                      <a:pt x="8365" y="7923"/>
                      <a:pt x="8304" y="7816"/>
                    </a:cubicBezTo>
                    <a:lnTo>
                      <a:pt x="8304" y="7801"/>
                    </a:lnTo>
                    <a:cubicBezTo>
                      <a:pt x="8274" y="7725"/>
                      <a:pt x="8243" y="7649"/>
                      <a:pt x="8213" y="7588"/>
                    </a:cubicBezTo>
                    <a:cubicBezTo>
                      <a:pt x="8197" y="7512"/>
                      <a:pt x="8167" y="7435"/>
                      <a:pt x="8152" y="7359"/>
                    </a:cubicBezTo>
                    <a:lnTo>
                      <a:pt x="8137" y="7329"/>
                    </a:lnTo>
                    <a:cubicBezTo>
                      <a:pt x="8121" y="7237"/>
                      <a:pt x="8091" y="7146"/>
                      <a:pt x="8076" y="7054"/>
                    </a:cubicBezTo>
                    <a:lnTo>
                      <a:pt x="8060" y="7024"/>
                    </a:lnTo>
                    <a:cubicBezTo>
                      <a:pt x="8045" y="6933"/>
                      <a:pt x="8015" y="6826"/>
                      <a:pt x="7999" y="6719"/>
                    </a:cubicBezTo>
                    <a:cubicBezTo>
                      <a:pt x="7969" y="6582"/>
                      <a:pt x="7954" y="6430"/>
                      <a:pt x="7923" y="6293"/>
                    </a:cubicBezTo>
                    <a:cubicBezTo>
                      <a:pt x="7923" y="6277"/>
                      <a:pt x="7923" y="6262"/>
                      <a:pt x="7923" y="6247"/>
                    </a:cubicBezTo>
                    <a:cubicBezTo>
                      <a:pt x="7908" y="6186"/>
                      <a:pt x="7893" y="6110"/>
                      <a:pt x="7877" y="6034"/>
                    </a:cubicBezTo>
                    <a:cubicBezTo>
                      <a:pt x="7862" y="5927"/>
                      <a:pt x="7847" y="5836"/>
                      <a:pt x="7832" y="5729"/>
                    </a:cubicBezTo>
                    <a:lnTo>
                      <a:pt x="7817" y="5668"/>
                    </a:lnTo>
                    <a:cubicBezTo>
                      <a:pt x="7801" y="5638"/>
                      <a:pt x="7801" y="5592"/>
                      <a:pt x="7786" y="5561"/>
                    </a:cubicBezTo>
                    <a:cubicBezTo>
                      <a:pt x="7786" y="5516"/>
                      <a:pt x="7786" y="5485"/>
                      <a:pt x="7771" y="5439"/>
                    </a:cubicBezTo>
                    <a:lnTo>
                      <a:pt x="7771" y="5379"/>
                    </a:lnTo>
                    <a:cubicBezTo>
                      <a:pt x="7756" y="5287"/>
                      <a:pt x="7740" y="5196"/>
                      <a:pt x="7740" y="5104"/>
                    </a:cubicBezTo>
                    <a:cubicBezTo>
                      <a:pt x="7740" y="5074"/>
                      <a:pt x="7740" y="5043"/>
                      <a:pt x="7740" y="4998"/>
                    </a:cubicBezTo>
                    <a:cubicBezTo>
                      <a:pt x="7740" y="4967"/>
                      <a:pt x="7756" y="4921"/>
                      <a:pt x="7756" y="4876"/>
                    </a:cubicBezTo>
                    <a:cubicBezTo>
                      <a:pt x="7756" y="4845"/>
                      <a:pt x="7756" y="4800"/>
                      <a:pt x="7771" y="4769"/>
                    </a:cubicBezTo>
                    <a:cubicBezTo>
                      <a:pt x="7786" y="4708"/>
                      <a:pt x="7817" y="4647"/>
                      <a:pt x="7832" y="4586"/>
                    </a:cubicBezTo>
                    <a:cubicBezTo>
                      <a:pt x="7862" y="4525"/>
                      <a:pt x="7877" y="4480"/>
                      <a:pt x="7908" y="4434"/>
                    </a:cubicBezTo>
                    <a:cubicBezTo>
                      <a:pt x="7923" y="4388"/>
                      <a:pt x="7954" y="4342"/>
                      <a:pt x="7999" y="4297"/>
                    </a:cubicBezTo>
                    <a:cubicBezTo>
                      <a:pt x="8015" y="4266"/>
                      <a:pt x="8045" y="4221"/>
                      <a:pt x="8076" y="4190"/>
                    </a:cubicBezTo>
                    <a:cubicBezTo>
                      <a:pt x="8121" y="4160"/>
                      <a:pt x="8167" y="4114"/>
                      <a:pt x="8213" y="4068"/>
                    </a:cubicBezTo>
                    <a:cubicBezTo>
                      <a:pt x="8258" y="4038"/>
                      <a:pt x="8319" y="4007"/>
                      <a:pt x="8365" y="3977"/>
                    </a:cubicBezTo>
                    <a:cubicBezTo>
                      <a:pt x="8411" y="3946"/>
                      <a:pt x="8456" y="3916"/>
                      <a:pt x="8517" y="3885"/>
                    </a:cubicBezTo>
                    <a:cubicBezTo>
                      <a:pt x="8578" y="3870"/>
                      <a:pt x="8624" y="3855"/>
                      <a:pt x="8670" y="3824"/>
                    </a:cubicBezTo>
                    <a:cubicBezTo>
                      <a:pt x="8715" y="3824"/>
                      <a:pt x="8746" y="3809"/>
                      <a:pt x="8776" y="3809"/>
                    </a:cubicBezTo>
                    <a:cubicBezTo>
                      <a:pt x="8822" y="3809"/>
                      <a:pt x="8868" y="3794"/>
                      <a:pt x="8898" y="3794"/>
                    </a:cubicBezTo>
                    <a:cubicBezTo>
                      <a:pt x="8944" y="3794"/>
                      <a:pt x="8974" y="3809"/>
                      <a:pt x="9005" y="3809"/>
                    </a:cubicBezTo>
                    <a:lnTo>
                      <a:pt x="9173" y="3809"/>
                    </a:lnTo>
                    <a:cubicBezTo>
                      <a:pt x="9188" y="3809"/>
                      <a:pt x="9203" y="3824"/>
                      <a:pt x="9218" y="3824"/>
                    </a:cubicBezTo>
                    <a:lnTo>
                      <a:pt x="9279" y="3824"/>
                    </a:lnTo>
                    <a:cubicBezTo>
                      <a:pt x="9325" y="3840"/>
                      <a:pt x="9386" y="3855"/>
                      <a:pt x="9447" y="3870"/>
                    </a:cubicBezTo>
                    <a:cubicBezTo>
                      <a:pt x="9477" y="3870"/>
                      <a:pt x="9523" y="3885"/>
                      <a:pt x="9553" y="3885"/>
                    </a:cubicBezTo>
                    <a:cubicBezTo>
                      <a:pt x="9569" y="3901"/>
                      <a:pt x="9599" y="3901"/>
                      <a:pt x="9630" y="3916"/>
                    </a:cubicBezTo>
                    <a:lnTo>
                      <a:pt x="9660" y="3931"/>
                    </a:lnTo>
                    <a:cubicBezTo>
                      <a:pt x="9721" y="3946"/>
                      <a:pt x="9767" y="3962"/>
                      <a:pt x="9828" y="3992"/>
                    </a:cubicBezTo>
                    <a:lnTo>
                      <a:pt x="9843" y="3992"/>
                    </a:lnTo>
                    <a:cubicBezTo>
                      <a:pt x="9934" y="4038"/>
                      <a:pt x="10011" y="4068"/>
                      <a:pt x="10087" y="4099"/>
                    </a:cubicBezTo>
                    <a:lnTo>
                      <a:pt x="10148" y="4129"/>
                    </a:lnTo>
                    <a:lnTo>
                      <a:pt x="10330" y="4205"/>
                    </a:lnTo>
                    <a:cubicBezTo>
                      <a:pt x="10361" y="4221"/>
                      <a:pt x="10407" y="4236"/>
                      <a:pt x="10452" y="4251"/>
                    </a:cubicBezTo>
                    <a:cubicBezTo>
                      <a:pt x="10483" y="4266"/>
                      <a:pt x="10544" y="4282"/>
                      <a:pt x="10589" y="4282"/>
                    </a:cubicBezTo>
                    <a:cubicBezTo>
                      <a:pt x="10620" y="4289"/>
                      <a:pt x="10650" y="4293"/>
                      <a:pt x="10679" y="4293"/>
                    </a:cubicBezTo>
                    <a:cubicBezTo>
                      <a:pt x="10708" y="4293"/>
                      <a:pt x="10734" y="4289"/>
                      <a:pt x="10757" y="4282"/>
                    </a:cubicBezTo>
                    <a:cubicBezTo>
                      <a:pt x="10818" y="4266"/>
                      <a:pt x="10864" y="4236"/>
                      <a:pt x="10909" y="4205"/>
                    </a:cubicBezTo>
                    <a:cubicBezTo>
                      <a:pt x="10925" y="4190"/>
                      <a:pt x="10955" y="4175"/>
                      <a:pt x="10970" y="4160"/>
                    </a:cubicBezTo>
                    <a:cubicBezTo>
                      <a:pt x="10986" y="4160"/>
                      <a:pt x="11001" y="4144"/>
                      <a:pt x="11016" y="4129"/>
                    </a:cubicBezTo>
                    <a:cubicBezTo>
                      <a:pt x="11047" y="4114"/>
                      <a:pt x="11077" y="4083"/>
                      <a:pt x="11123" y="4068"/>
                    </a:cubicBezTo>
                    <a:cubicBezTo>
                      <a:pt x="11168" y="4038"/>
                      <a:pt x="11214" y="4007"/>
                      <a:pt x="11260" y="3992"/>
                    </a:cubicBezTo>
                    <a:cubicBezTo>
                      <a:pt x="11290" y="3962"/>
                      <a:pt x="11321" y="3946"/>
                      <a:pt x="11367" y="3931"/>
                    </a:cubicBezTo>
                    <a:lnTo>
                      <a:pt x="11397" y="3916"/>
                    </a:lnTo>
                    <a:cubicBezTo>
                      <a:pt x="11427" y="3916"/>
                      <a:pt x="11443" y="3901"/>
                      <a:pt x="11473" y="3885"/>
                    </a:cubicBezTo>
                    <a:cubicBezTo>
                      <a:pt x="11549" y="3855"/>
                      <a:pt x="11641" y="3824"/>
                      <a:pt x="11732" y="3794"/>
                    </a:cubicBezTo>
                    <a:cubicBezTo>
                      <a:pt x="11808" y="3748"/>
                      <a:pt x="11915" y="3718"/>
                      <a:pt x="12006" y="3687"/>
                    </a:cubicBezTo>
                    <a:cubicBezTo>
                      <a:pt x="12067" y="3672"/>
                      <a:pt x="12113" y="3672"/>
                      <a:pt x="12174" y="3657"/>
                    </a:cubicBezTo>
                    <a:cubicBezTo>
                      <a:pt x="12220" y="3642"/>
                      <a:pt x="12281" y="3626"/>
                      <a:pt x="12326" y="3626"/>
                    </a:cubicBezTo>
                    <a:lnTo>
                      <a:pt x="12357" y="3626"/>
                    </a:lnTo>
                    <a:cubicBezTo>
                      <a:pt x="12464" y="3611"/>
                      <a:pt x="12570" y="3596"/>
                      <a:pt x="12662" y="3596"/>
                    </a:cubicBezTo>
                    <a:close/>
                    <a:moveTo>
                      <a:pt x="28995" y="2697"/>
                    </a:moveTo>
                    <a:cubicBezTo>
                      <a:pt x="29040" y="2697"/>
                      <a:pt x="29086" y="2712"/>
                      <a:pt x="29116" y="2712"/>
                    </a:cubicBezTo>
                    <a:cubicBezTo>
                      <a:pt x="29162" y="2727"/>
                      <a:pt x="29193" y="2743"/>
                      <a:pt x="29223" y="2743"/>
                    </a:cubicBezTo>
                    <a:cubicBezTo>
                      <a:pt x="29238" y="2758"/>
                      <a:pt x="29254" y="2758"/>
                      <a:pt x="29269" y="2773"/>
                    </a:cubicBezTo>
                    <a:cubicBezTo>
                      <a:pt x="29299" y="2788"/>
                      <a:pt x="29314" y="2788"/>
                      <a:pt x="29345" y="2804"/>
                    </a:cubicBezTo>
                    <a:cubicBezTo>
                      <a:pt x="29360" y="2819"/>
                      <a:pt x="29375" y="2834"/>
                      <a:pt x="29406" y="2849"/>
                    </a:cubicBezTo>
                    <a:cubicBezTo>
                      <a:pt x="29421" y="2880"/>
                      <a:pt x="29452" y="2895"/>
                      <a:pt x="29482" y="2926"/>
                    </a:cubicBezTo>
                    <a:cubicBezTo>
                      <a:pt x="29528" y="2987"/>
                      <a:pt x="29573" y="3047"/>
                      <a:pt x="29619" y="3108"/>
                    </a:cubicBezTo>
                    <a:cubicBezTo>
                      <a:pt x="29650" y="3154"/>
                      <a:pt x="29695" y="3200"/>
                      <a:pt x="29726" y="3246"/>
                    </a:cubicBezTo>
                    <a:lnTo>
                      <a:pt x="29741" y="3276"/>
                    </a:lnTo>
                    <a:cubicBezTo>
                      <a:pt x="29802" y="3367"/>
                      <a:pt x="29863" y="3474"/>
                      <a:pt x="29924" y="3565"/>
                    </a:cubicBezTo>
                    <a:cubicBezTo>
                      <a:pt x="29985" y="3657"/>
                      <a:pt x="30046" y="3764"/>
                      <a:pt x="30107" y="3870"/>
                    </a:cubicBezTo>
                    <a:lnTo>
                      <a:pt x="30122" y="3885"/>
                    </a:lnTo>
                    <a:cubicBezTo>
                      <a:pt x="30137" y="3931"/>
                      <a:pt x="30152" y="3962"/>
                      <a:pt x="30168" y="4007"/>
                    </a:cubicBezTo>
                    <a:cubicBezTo>
                      <a:pt x="30198" y="4068"/>
                      <a:pt x="30229" y="4129"/>
                      <a:pt x="30259" y="4190"/>
                    </a:cubicBezTo>
                    <a:cubicBezTo>
                      <a:pt x="30274" y="4251"/>
                      <a:pt x="30305" y="4312"/>
                      <a:pt x="30335" y="4388"/>
                    </a:cubicBezTo>
                    <a:lnTo>
                      <a:pt x="30320" y="4388"/>
                    </a:lnTo>
                    <a:cubicBezTo>
                      <a:pt x="30351" y="4464"/>
                      <a:pt x="30381" y="4556"/>
                      <a:pt x="30411" y="4632"/>
                    </a:cubicBezTo>
                    <a:lnTo>
                      <a:pt x="30427" y="4678"/>
                    </a:lnTo>
                    <a:lnTo>
                      <a:pt x="30442" y="4693"/>
                    </a:lnTo>
                    <a:cubicBezTo>
                      <a:pt x="30442" y="4739"/>
                      <a:pt x="30457" y="4769"/>
                      <a:pt x="30472" y="4800"/>
                    </a:cubicBezTo>
                    <a:cubicBezTo>
                      <a:pt x="30503" y="4845"/>
                      <a:pt x="30533" y="4906"/>
                      <a:pt x="30564" y="4952"/>
                    </a:cubicBezTo>
                    <a:cubicBezTo>
                      <a:pt x="30579" y="4967"/>
                      <a:pt x="30610" y="4998"/>
                      <a:pt x="30625" y="5013"/>
                    </a:cubicBezTo>
                    <a:cubicBezTo>
                      <a:pt x="30670" y="5089"/>
                      <a:pt x="30731" y="5150"/>
                      <a:pt x="30792" y="5226"/>
                    </a:cubicBezTo>
                    <a:lnTo>
                      <a:pt x="30853" y="5302"/>
                    </a:lnTo>
                    <a:cubicBezTo>
                      <a:pt x="30899" y="5348"/>
                      <a:pt x="30929" y="5379"/>
                      <a:pt x="30975" y="5439"/>
                    </a:cubicBezTo>
                    <a:cubicBezTo>
                      <a:pt x="30975" y="5455"/>
                      <a:pt x="30975" y="5470"/>
                      <a:pt x="31006" y="5470"/>
                    </a:cubicBezTo>
                    <a:cubicBezTo>
                      <a:pt x="31006" y="5485"/>
                      <a:pt x="31021" y="5500"/>
                      <a:pt x="31036" y="5516"/>
                    </a:cubicBezTo>
                    <a:cubicBezTo>
                      <a:pt x="31051" y="5561"/>
                      <a:pt x="31082" y="5592"/>
                      <a:pt x="31112" y="5638"/>
                    </a:cubicBezTo>
                    <a:lnTo>
                      <a:pt x="31128" y="5668"/>
                    </a:lnTo>
                    <a:cubicBezTo>
                      <a:pt x="31158" y="5729"/>
                      <a:pt x="31188" y="5790"/>
                      <a:pt x="31234" y="5851"/>
                    </a:cubicBezTo>
                    <a:cubicBezTo>
                      <a:pt x="31295" y="5927"/>
                      <a:pt x="31371" y="5988"/>
                      <a:pt x="31447" y="6064"/>
                    </a:cubicBezTo>
                    <a:cubicBezTo>
                      <a:pt x="31493" y="6110"/>
                      <a:pt x="31554" y="6171"/>
                      <a:pt x="31615" y="6232"/>
                    </a:cubicBezTo>
                    <a:cubicBezTo>
                      <a:pt x="31630" y="6262"/>
                      <a:pt x="31646" y="6277"/>
                      <a:pt x="31676" y="6308"/>
                    </a:cubicBezTo>
                    <a:cubicBezTo>
                      <a:pt x="31691" y="6338"/>
                      <a:pt x="31706" y="6369"/>
                      <a:pt x="31722" y="6399"/>
                    </a:cubicBezTo>
                    <a:cubicBezTo>
                      <a:pt x="31752" y="6445"/>
                      <a:pt x="31767" y="6476"/>
                      <a:pt x="31783" y="6521"/>
                    </a:cubicBezTo>
                    <a:lnTo>
                      <a:pt x="31767" y="6521"/>
                    </a:lnTo>
                    <a:cubicBezTo>
                      <a:pt x="31783" y="6521"/>
                      <a:pt x="31783" y="6536"/>
                      <a:pt x="31783" y="6536"/>
                    </a:cubicBezTo>
                    <a:cubicBezTo>
                      <a:pt x="31783" y="6567"/>
                      <a:pt x="31798" y="6597"/>
                      <a:pt x="31798" y="6628"/>
                    </a:cubicBezTo>
                    <a:cubicBezTo>
                      <a:pt x="31813" y="6674"/>
                      <a:pt x="31813" y="6719"/>
                      <a:pt x="31828" y="6780"/>
                    </a:cubicBezTo>
                    <a:lnTo>
                      <a:pt x="31828" y="6811"/>
                    </a:lnTo>
                    <a:cubicBezTo>
                      <a:pt x="31828" y="6826"/>
                      <a:pt x="31828" y="6841"/>
                      <a:pt x="31844" y="6856"/>
                    </a:cubicBezTo>
                    <a:cubicBezTo>
                      <a:pt x="31844" y="6872"/>
                      <a:pt x="31844" y="6872"/>
                      <a:pt x="31844" y="6887"/>
                    </a:cubicBezTo>
                    <a:lnTo>
                      <a:pt x="31844" y="6902"/>
                    </a:lnTo>
                    <a:lnTo>
                      <a:pt x="31844" y="6917"/>
                    </a:lnTo>
                    <a:lnTo>
                      <a:pt x="31844" y="6948"/>
                    </a:lnTo>
                    <a:cubicBezTo>
                      <a:pt x="31844" y="6948"/>
                      <a:pt x="31844" y="6948"/>
                      <a:pt x="31844" y="6963"/>
                    </a:cubicBezTo>
                    <a:cubicBezTo>
                      <a:pt x="31844" y="6963"/>
                      <a:pt x="31844" y="6978"/>
                      <a:pt x="31844" y="6978"/>
                    </a:cubicBezTo>
                    <a:cubicBezTo>
                      <a:pt x="31844" y="6994"/>
                      <a:pt x="31844" y="7009"/>
                      <a:pt x="31844" y="7024"/>
                    </a:cubicBezTo>
                    <a:cubicBezTo>
                      <a:pt x="31844" y="7070"/>
                      <a:pt x="31844" y="7100"/>
                      <a:pt x="31844" y="7131"/>
                    </a:cubicBezTo>
                    <a:lnTo>
                      <a:pt x="31844" y="7192"/>
                    </a:lnTo>
                    <a:cubicBezTo>
                      <a:pt x="31844" y="7237"/>
                      <a:pt x="31844" y="7268"/>
                      <a:pt x="31844" y="7313"/>
                    </a:cubicBezTo>
                    <a:lnTo>
                      <a:pt x="31844" y="7420"/>
                    </a:lnTo>
                    <a:lnTo>
                      <a:pt x="31844" y="7435"/>
                    </a:lnTo>
                    <a:cubicBezTo>
                      <a:pt x="31828" y="7466"/>
                      <a:pt x="31828" y="7481"/>
                      <a:pt x="31828" y="7512"/>
                    </a:cubicBezTo>
                    <a:lnTo>
                      <a:pt x="31828" y="7557"/>
                    </a:lnTo>
                    <a:cubicBezTo>
                      <a:pt x="31813" y="7618"/>
                      <a:pt x="31813" y="7664"/>
                      <a:pt x="31798" y="7710"/>
                    </a:cubicBezTo>
                    <a:cubicBezTo>
                      <a:pt x="31783" y="7801"/>
                      <a:pt x="31783" y="7877"/>
                      <a:pt x="31767" y="7953"/>
                    </a:cubicBezTo>
                    <a:cubicBezTo>
                      <a:pt x="31752" y="7984"/>
                      <a:pt x="31752" y="8014"/>
                      <a:pt x="31737" y="8060"/>
                    </a:cubicBezTo>
                    <a:cubicBezTo>
                      <a:pt x="31737" y="8075"/>
                      <a:pt x="31737" y="8121"/>
                      <a:pt x="31722" y="8151"/>
                    </a:cubicBezTo>
                    <a:lnTo>
                      <a:pt x="31706" y="8212"/>
                    </a:lnTo>
                    <a:lnTo>
                      <a:pt x="31661" y="8410"/>
                    </a:lnTo>
                    <a:cubicBezTo>
                      <a:pt x="31661" y="8456"/>
                      <a:pt x="31646" y="8487"/>
                      <a:pt x="31646" y="8532"/>
                    </a:cubicBezTo>
                    <a:cubicBezTo>
                      <a:pt x="31630" y="8563"/>
                      <a:pt x="31615" y="8609"/>
                      <a:pt x="31615" y="8639"/>
                    </a:cubicBezTo>
                    <a:cubicBezTo>
                      <a:pt x="31585" y="8730"/>
                      <a:pt x="31569" y="8822"/>
                      <a:pt x="31554" y="8913"/>
                    </a:cubicBezTo>
                    <a:cubicBezTo>
                      <a:pt x="31539" y="9005"/>
                      <a:pt x="31508" y="9081"/>
                      <a:pt x="31493" y="9172"/>
                    </a:cubicBezTo>
                    <a:cubicBezTo>
                      <a:pt x="31493" y="9188"/>
                      <a:pt x="31493" y="9203"/>
                      <a:pt x="31478" y="9218"/>
                    </a:cubicBezTo>
                    <a:lnTo>
                      <a:pt x="31478" y="9279"/>
                    </a:lnTo>
                    <a:cubicBezTo>
                      <a:pt x="31447" y="9370"/>
                      <a:pt x="31432" y="9462"/>
                      <a:pt x="31417" y="9553"/>
                    </a:cubicBezTo>
                    <a:lnTo>
                      <a:pt x="31402" y="9584"/>
                    </a:lnTo>
                    <a:cubicBezTo>
                      <a:pt x="31402" y="9629"/>
                      <a:pt x="31387" y="9660"/>
                      <a:pt x="31371" y="9706"/>
                    </a:cubicBezTo>
                    <a:cubicBezTo>
                      <a:pt x="31371" y="9721"/>
                      <a:pt x="31371" y="9736"/>
                      <a:pt x="31371" y="9736"/>
                    </a:cubicBezTo>
                    <a:lnTo>
                      <a:pt x="31356" y="9812"/>
                    </a:lnTo>
                    <a:lnTo>
                      <a:pt x="31341" y="9934"/>
                    </a:lnTo>
                    <a:cubicBezTo>
                      <a:pt x="31326" y="9949"/>
                      <a:pt x="31326" y="9965"/>
                      <a:pt x="31326" y="9980"/>
                    </a:cubicBezTo>
                    <a:lnTo>
                      <a:pt x="31326" y="10010"/>
                    </a:lnTo>
                    <a:cubicBezTo>
                      <a:pt x="31310" y="10010"/>
                      <a:pt x="31310" y="10025"/>
                      <a:pt x="31310" y="10041"/>
                    </a:cubicBezTo>
                    <a:lnTo>
                      <a:pt x="31310" y="10071"/>
                    </a:lnTo>
                    <a:cubicBezTo>
                      <a:pt x="31295" y="10086"/>
                      <a:pt x="31295" y="10117"/>
                      <a:pt x="31295" y="10147"/>
                    </a:cubicBezTo>
                    <a:lnTo>
                      <a:pt x="31295" y="10178"/>
                    </a:lnTo>
                    <a:lnTo>
                      <a:pt x="31280" y="10178"/>
                    </a:lnTo>
                    <a:cubicBezTo>
                      <a:pt x="31280" y="10224"/>
                      <a:pt x="31265" y="10269"/>
                      <a:pt x="31249" y="10315"/>
                    </a:cubicBezTo>
                    <a:lnTo>
                      <a:pt x="31249" y="10361"/>
                    </a:lnTo>
                    <a:cubicBezTo>
                      <a:pt x="31204" y="10498"/>
                      <a:pt x="31188" y="10635"/>
                      <a:pt x="31173" y="10772"/>
                    </a:cubicBezTo>
                    <a:cubicBezTo>
                      <a:pt x="31158" y="10787"/>
                      <a:pt x="31158" y="10787"/>
                      <a:pt x="31158" y="10803"/>
                    </a:cubicBezTo>
                    <a:cubicBezTo>
                      <a:pt x="31143" y="10894"/>
                      <a:pt x="31128" y="10985"/>
                      <a:pt x="31128" y="11062"/>
                    </a:cubicBezTo>
                    <a:cubicBezTo>
                      <a:pt x="31112" y="11153"/>
                      <a:pt x="31112" y="11244"/>
                      <a:pt x="31097" y="11336"/>
                    </a:cubicBezTo>
                    <a:cubicBezTo>
                      <a:pt x="31082" y="11351"/>
                      <a:pt x="31067" y="11366"/>
                      <a:pt x="31067" y="11381"/>
                    </a:cubicBezTo>
                    <a:cubicBezTo>
                      <a:pt x="31067" y="11458"/>
                      <a:pt x="31051" y="11534"/>
                      <a:pt x="31051" y="11595"/>
                    </a:cubicBezTo>
                    <a:cubicBezTo>
                      <a:pt x="31051" y="11671"/>
                      <a:pt x="31051" y="11732"/>
                      <a:pt x="31051" y="11793"/>
                    </a:cubicBezTo>
                    <a:cubicBezTo>
                      <a:pt x="30960" y="11869"/>
                      <a:pt x="30869" y="11960"/>
                      <a:pt x="30777" y="12037"/>
                    </a:cubicBezTo>
                    <a:lnTo>
                      <a:pt x="30747" y="12067"/>
                    </a:lnTo>
                    <a:cubicBezTo>
                      <a:pt x="30716" y="12082"/>
                      <a:pt x="30701" y="12098"/>
                      <a:pt x="30686" y="12128"/>
                    </a:cubicBezTo>
                    <a:cubicBezTo>
                      <a:pt x="30655" y="12143"/>
                      <a:pt x="30640" y="12159"/>
                      <a:pt x="30610" y="12189"/>
                    </a:cubicBezTo>
                    <a:cubicBezTo>
                      <a:pt x="30610" y="12174"/>
                      <a:pt x="30610" y="12174"/>
                      <a:pt x="30610" y="12174"/>
                    </a:cubicBezTo>
                    <a:cubicBezTo>
                      <a:pt x="30610" y="12143"/>
                      <a:pt x="30625" y="12113"/>
                      <a:pt x="30625" y="12098"/>
                    </a:cubicBezTo>
                    <a:lnTo>
                      <a:pt x="30625" y="12082"/>
                    </a:lnTo>
                    <a:cubicBezTo>
                      <a:pt x="30625" y="12067"/>
                      <a:pt x="30640" y="12052"/>
                      <a:pt x="30640" y="12037"/>
                    </a:cubicBezTo>
                    <a:lnTo>
                      <a:pt x="30640" y="12006"/>
                    </a:lnTo>
                    <a:cubicBezTo>
                      <a:pt x="30640" y="11991"/>
                      <a:pt x="30655" y="11976"/>
                      <a:pt x="30655" y="11960"/>
                    </a:cubicBezTo>
                    <a:lnTo>
                      <a:pt x="30655" y="11930"/>
                    </a:lnTo>
                    <a:cubicBezTo>
                      <a:pt x="30670" y="11900"/>
                      <a:pt x="30686" y="11869"/>
                      <a:pt x="30686" y="11839"/>
                    </a:cubicBezTo>
                    <a:lnTo>
                      <a:pt x="30686" y="11823"/>
                    </a:lnTo>
                    <a:cubicBezTo>
                      <a:pt x="30701" y="11793"/>
                      <a:pt x="30701" y="11762"/>
                      <a:pt x="30716" y="11732"/>
                    </a:cubicBezTo>
                    <a:lnTo>
                      <a:pt x="30716" y="11717"/>
                    </a:lnTo>
                    <a:lnTo>
                      <a:pt x="30731" y="11686"/>
                    </a:lnTo>
                    <a:cubicBezTo>
                      <a:pt x="30731" y="11656"/>
                      <a:pt x="30731" y="11625"/>
                      <a:pt x="30747" y="11595"/>
                    </a:cubicBezTo>
                    <a:cubicBezTo>
                      <a:pt x="30762" y="11549"/>
                      <a:pt x="30762" y="11488"/>
                      <a:pt x="30777" y="11442"/>
                    </a:cubicBezTo>
                    <a:lnTo>
                      <a:pt x="30792" y="11366"/>
                    </a:lnTo>
                    <a:lnTo>
                      <a:pt x="30808" y="11290"/>
                    </a:lnTo>
                    <a:cubicBezTo>
                      <a:pt x="30823" y="11244"/>
                      <a:pt x="30823" y="11214"/>
                      <a:pt x="30838" y="11183"/>
                    </a:cubicBezTo>
                    <a:lnTo>
                      <a:pt x="30853" y="11122"/>
                    </a:lnTo>
                    <a:cubicBezTo>
                      <a:pt x="30853" y="11077"/>
                      <a:pt x="30869" y="11031"/>
                      <a:pt x="30884" y="10970"/>
                    </a:cubicBezTo>
                    <a:cubicBezTo>
                      <a:pt x="30899" y="10924"/>
                      <a:pt x="30899" y="10863"/>
                      <a:pt x="30914" y="10803"/>
                    </a:cubicBezTo>
                    <a:cubicBezTo>
                      <a:pt x="30945" y="10665"/>
                      <a:pt x="30960" y="10528"/>
                      <a:pt x="30990" y="10391"/>
                    </a:cubicBezTo>
                    <a:cubicBezTo>
                      <a:pt x="31006" y="10330"/>
                      <a:pt x="31006" y="10269"/>
                      <a:pt x="31021" y="10193"/>
                    </a:cubicBezTo>
                    <a:cubicBezTo>
                      <a:pt x="31036" y="10147"/>
                      <a:pt x="31036" y="10102"/>
                      <a:pt x="31036" y="10056"/>
                    </a:cubicBezTo>
                    <a:lnTo>
                      <a:pt x="31051" y="10010"/>
                    </a:lnTo>
                    <a:lnTo>
                      <a:pt x="31051" y="9995"/>
                    </a:lnTo>
                    <a:lnTo>
                      <a:pt x="31051" y="9934"/>
                    </a:lnTo>
                    <a:lnTo>
                      <a:pt x="31082" y="9812"/>
                    </a:lnTo>
                    <a:cubicBezTo>
                      <a:pt x="31082" y="9797"/>
                      <a:pt x="31082" y="9766"/>
                      <a:pt x="31082" y="9736"/>
                    </a:cubicBezTo>
                    <a:lnTo>
                      <a:pt x="31082" y="9721"/>
                    </a:lnTo>
                    <a:lnTo>
                      <a:pt x="31097" y="9690"/>
                    </a:lnTo>
                    <a:cubicBezTo>
                      <a:pt x="31097" y="9675"/>
                      <a:pt x="31097" y="9645"/>
                      <a:pt x="31097" y="9629"/>
                    </a:cubicBezTo>
                    <a:lnTo>
                      <a:pt x="31128" y="9492"/>
                    </a:lnTo>
                    <a:cubicBezTo>
                      <a:pt x="31143" y="9401"/>
                      <a:pt x="31158" y="9325"/>
                      <a:pt x="31173" y="9233"/>
                    </a:cubicBezTo>
                    <a:cubicBezTo>
                      <a:pt x="31188" y="9157"/>
                      <a:pt x="31188" y="9096"/>
                      <a:pt x="31204" y="9020"/>
                    </a:cubicBezTo>
                    <a:cubicBezTo>
                      <a:pt x="31249" y="8822"/>
                      <a:pt x="31280" y="8609"/>
                      <a:pt x="31310" y="8410"/>
                    </a:cubicBezTo>
                    <a:cubicBezTo>
                      <a:pt x="31310" y="8395"/>
                      <a:pt x="31310" y="8395"/>
                      <a:pt x="31295" y="8380"/>
                    </a:cubicBezTo>
                    <a:lnTo>
                      <a:pt x="31280" y="8380"/>
                    </a:lnTo>
                    <a:cubicBezTo>
                      <a:pt x="31265" y="8380"/>
                      <a:pt x="31249" y="8380"/>
                      <a:pt x="31249" y="8395"/>
                    </a:cubicBezTo>
                    <a:cubicBezTo>
                      <a:pt x="31234" y="8441"/>
                      <a:pt x="31234" y="8502"/>
                      <a:pt x="31219" y="8548"/>
                    </a:cubicBezTo>
                    <a:cubicBezTo>
                      <a:pt x="31219" y="8578"/>
                      <a:pt x="31204" y="8593"/>
                      <a:pt x="31204" y="8624"/>
                    </a:cubicBezTo>
                    <a:cubicBezTo>
                      <a:pt x="31188" y="8654"/>
                      <a:pt x="31188" y="8685"/>
                      <a:pt x="31173" y="8715"/>
                    </a:cubicBezTo>
                    <a:lnTo>
                      <a:pt x="31173" y="8761"/>
                    </a:lnTo>
                    <a:lnTo>
                      <a:pt x="31158" y="8791"/>
                    </a:lnTo>
                    <a:cubicBezTo>
                      <a:pt x="31158" y="8837"/>
                      <a:pt x="31143" y="8883"/>
                      <a:pt x="31143" y="8929"/>
                    </a:cubicBezTo>
                    <a:lnTo>
                      <a:pt x="31128" y="9005"/>
                    </a:lnTo>
                    <a:cubicBezTo>
                      <a:pt x="31112" y="9081"/>
                      <a:pt x="31097" y="9157"/>
                      <a:pt x="31082" y="9233"/>
                    </a:cubicBezTo>
                    <a:cubicBezTo>
                      <a:pt x="31082" y="9248"/>
                      <a:pt x="31082" y="9264"/>
                      <a:pt x="31067" y="9279"/>
                    </a:cubicBezTo>
                    <a:lnTo>
                      <a:pt x="31067" y="9294"/>
                    </a:lnTo>
                    <a:lnTo>
                      <a:pt x="31067" y="9340"/>
                    </a:lnTo>
                    <a:cubicBezTo>
                      <a:pt x="31036" y="9462"/>
                      <a:pt x="31021" y="9584"/>
                      <a:pt x="30990" y="9706"/>
                    </a:cubicBezTo>
                    <a:cubicBezTo>
                      <a:pt x="30975" y="9827"/>
                      <a:pt x="30960" y="9934"/>
                      <a:pt x="30945" y="10041"/>
                    </a:cubicBezTo>
                    <a:lnTo>
                      <a:pt x="30945" y="10117"/>
                    </a:lnTo>
                    <a:cubicBezTo>
                      <a:pt x="30929" y="10163"/>
                      <a:pt x="30929" y="10224"/>
                      <a:pt x="30914" y="10269"/>
                    </a:cubicBezTo>
                    <a:lnTo>
                      <a:pt x="30914" y="10315"/>
                    </a:lnTo>
                    <a:cubicBezTo>
                      <a:pt x="30899" y="10361"/>
                      <a:pt x="30899" y="10391"/>
                      <a:pt x="30884" y="10437"/>
                    </a:cubicBezTo>
                    <a:cubicBezTo>
                      <a:pt x="30884" y="10452"/>
                      <a:pt x="30884" y="10483"/>
                      <a:pt x="30884" y="10498"/>
                    </a:cubicBezTo>
                    <a:cubicBezTo>
                      <a:pt x="30869" y="10559"/>
                      <a:pt x="30853" y="10620"/>
                      <a:pt x="30838" y="10681"/>
                    </a:cubicBezTo>
                    <a:lnTo>
                      <a:pt x="30838" y="10757"/>
                    </a:lnTo>
                    <a:cubicBezTo>
                      <a:pt x="30823" y="10803"/>
                      <a:pt x="30823" y="10848"/>
                      <a:pt x="30808" y="10894"/>
                    </a:cubicBezTo>
                    <a:lnTo>
                      <a:pt x="30808" y="10909"/>
                    </a:lnTo>
                    <a:lnTo>
                      <a:pt x="30808" y="10924"/>
                    </a:lnTo>
                    <a:lnTo>
                      <a:pt x="30792" y="10940"/>
                    </a:lnTo>
                    <a:lnTo>
                      <a:pt x="30792" y="10955"/>
                    </a:lnTo>
                    <a:lnTo>
                      <a:pt x="30792" y="10970"/>
                    </a:lnTo>
                    <a:cubicBezTo>
                      <a:pt x="30792" y="10970"/>
                      <a:pt x="30792" y="10985"/>
                      <a:pt x="30792" y="10985"/>
                    </a:cubicBezTo>
                    <a:lnTo>
                      <a:pt x="30792" y="11001"/>
                    </a:lnTo>
                    <a:lnTo>
                      <a:pt x="30792" y="11016"/>
                    </a:lnTo>
                    <a:lnTo>
                      <a:pt x="30777" y="11016"/>
                    </a:lnTo>
                    <a:lnTo>
                      <a:pt x="30777" y="11046"/>
                    </a:lnTo>
                    <a:lnTo>
                      <a:pt x="30777" y="11062"/>
                    </a:lnTo>
                    <a:lnTo>
                      <a:pt x="30777" y="11077"/>
                    </a:lnTo>
                    <a:lnTo>
                      <a:pt x="30777" y="11092"/>
                    </a:lnTo>
                    <a:lnTo>
                      <a:pt x="30747" y="11168"/>
                    </a:lnTo>
                    <a:lnTo>
                      <a:pt x="30731" y="11260"/>
                    </a:lnTo>
                    <a:cubicBezTo>
                      <a:pt x="30731" y="11290"/>
                      <a:pt x="30716" y="11321"/>
                      <a:pt x="30716" y="11366"/>
                    </a:cubicBezTo>
                    <a:lnTo>
                      <a:pt x="30701" y="11412"/>
                    </a:lnTo>
                    <a:lnTo>
                      <a:pt x="30701" y="11427"/>
                    </a:lnTo>
                    <a:cubicBezTo>
                      <a:pt x="30686" y="11473"/>
                      <a:pt x="30686" y="11534"/>
                      <a:pt x="30670" y="11595"/>
                    </a:cubicBezTo>
                    <a:cubicBezTo>
                      <a:pt x="30670" y="11610"/>
                      <a:pt x="30670" y="11625"/>
                      <a:pt x="30655" y="11640"/>
                    </a:cubicBezTo>
                    <a:lnTo>
                      <a:pt x="30655" y="11671"/>
                    </a:lnTo>
                    <a:lnTo>
                      <a:pt x="30655" y="11686"/>
                    </a:lnTo>
                    <a:lnTo>
                      <a:pt x="30640" y="11717"/>
                    </a:lnTo>
                    <a:lnTo>
                      <a:pt x="30640" y="11732"/>
                    </a:lnTo>
                    <a:cubicBezTo>
                      <a:pt x="30640" y="11732"/>
                      <a:pt x="30640" y="11732"/>
                      <a:pt x="30640" y="11747"/>
                    </a:cubicBezTo>
                    <a:lnTo>
                      <a:pt x="30625" y="11808"/>
                    </a:lnTo>
                    <a:cubicBezTo>
                      <a:pt x="30610" y="11823"/>
                      <a:pt x="30610" y="11854"/>
                      <a:pt x="30594" y="11884"/>
                    </a:cubicBezTo>
                    <a:lnTo>
                      <a:pt x="30594" y="11915"/>
                    </a:lnTo>
                    <a:cubicBezTo>
                      <a:pt x="30579" y="11930"/>
                      <a:pt x="30579" y="11945"/>
                      <a:pt x="30579" y="11976"/>
                    </a:cubicBezTo>
                    <a:lnTo>
                      <a:pt x="30549" y="12052"/>
                    </a:lnTo>
                    <a:cubicBezTo>
                      <a:pt x="30549" y="12067"/>
                      <a:pt x="30549" y="12098"/>
                      <a:pt x="30549" y="12113"/>
                    </a:cubicBezTo>
                    <a:lnTo>
                      <a:pt x="30533" y="12128"/>
                    </a:lnTo>
                    <a:lnTo>
                      <a:pt x="30533" y="12143"/>
                    </a:lnTo>
                    <a:lnTo>
                      <a:pt x="30518" y="12128"/>
                    </a:lnTo>
                    <a:cubicBezTo>
                      <a:pt x="30518" y="12113"/>
                      <a:pt x="30503" y="12098"/>
                      <a:pt x="30503" y="12082"/>
                    </a:cubicBezTo>
                    <a:lnTo>
                      <a:pt x="30488" y="12037"/>
                    </a:lnTo>
                    <a:cubicBezTo>
                      <a:pt x="30472" y="12006"/>
                      <a:pt x="30457" y="11960"/>
                      <a:pt x="30442" y="11915"/>
                    </a:cubicBezTo>
                    <a:cubicBezTo>
                      <a:pt x="30427" y="11869"/>
                      <a:pt x="30396" y="11808"/>
                      <a:pt x="30381" y="11762"/>
                    </a:cubicBezTo>
                    <a:cubicBezTo>
                      <a:pt x="30366" y="11717"/>
                      <a:pt x="30351" y="11701"/>
                      <a:pt x="30320" y="11671"/>
                    </a:cubicBezTo>
                    <a:cubicBezTo>
                      <a:pt x="30320" y="11656"/>
                      <a:pt x="30290" y="11640"/>
                      <a:pt x="30274" y="11625"/>
                    </a:cubicBezTo>
                    <a:lnTo>
                      <a:pt x="30259" y="11625"/>
                    </a:lnTo>
                    <a:cubicBezTo>
                      <a:pt x="30244" y="11625"/>
                      <a:pt x="30229" y="11625"/>
                      <a:pt x="30213" y="11640"/>
                    </a:cubicBezTo>
                    <a:cubicBezTo>
                      <a:pt x="30213" y="11640"/>
                      <a:pt x="30198" y="11656"/>
                      <a:pt x="30183" y="11671"/>
                    </a:cubicBezTo>
                    <a:cubicBezTo>
                      <a:pt x="30137" y="11717"/>
                      <a:pt x="30091" y="11778"/>
                      <a:pt x="30061" y="11823"/>
                    </a:cubicBezTo>
                    <a:cubicBezTo>
                      <a:pt x="30015" y="11884"/>
                      <a:pt x="29985" y="11930"/>
                      <a:pt x="29939" y="12006"/>
                    </a:cubicBezTo>
                    <a:cubicBezTo>
                      <a:pt x="29909" y="12052"/>
                      <a:pt x="29893" y="12098"/>
                      <a:pt x="29863" y="12143"/>
                    </a:cubicBezTo>
                    <a:lnTo>
                      <a:pt x="29848" y="12189"/>
                    </a:lnTo>
                    <a:lnTo>
                      <a:pt x="29832" y="12219"/>
                    </a:lnTo>
                    <a:lnTo>
                      <a:pt x="29832" y="12189"/>
                    </a:lnTo>
                    <a:lnTo>
                      <a:pt x="29832" y="12143"/>
                    </a:lnTo>
                    <a:lnTo>
                      <a:pt x="29832" y="12128"/>
                    </a:lnTo>
                    <a:cubicBezTo>
                      <a:pt x="29832" y="12067"/>
                      <a:pt x="29832" y="12006"/>
                      <a:pt x="29848" y="11945"/>
                    </a:cubicBezTo>
                    <a:cubicBezTo>
                      <a:pt x="29863" y="11915"/>
                      <a:pt x="29863" y="11884"/>
                      <a:pt x="29878" y="11854"/>
                    </a:cubicBezTo>
                    <a:lnTo>
                      <a:pt x="29878" y="11823"/>
                    </a:lnTo>
                    <a:cubicBezTo>
                      <a:pt x="29878" y="11808"/>
                      <a:pt x="29878" y="11808"/>
                      <a:pt x="29893" y="11793"/>
                    </a:cubicBezTo>
                    <a:lnTo>
                      <a:pt x="29893" y="11778"/>
                    </a:lnTo>
                    <a:lnTo>
                      <a:pt x="29893" y="11747"/>
                    </a:lnTo>
                    <a:lnTo>
                      <a:pt x="29909" y="11717"/>
                    </a:lnTo>
                    <a:lnTo>
                      <a:pt x="29924" y="11671"/>
                    </a:lnTo>
                    <a:lnTo>
                      <a:pt x="29924" y="11640"/>
                    </a:lnTo>
                    <a:lnTo>
                      <a:pt x="29939" y="11625"/>
                    </a:lnTo>
                    <a:cubicBezTo>
                      <a:pt x="29939" y="11595"/>
                      <a:pt x="29954" y="11580"/>
                      <a:pt x="29954" y="11549"/>
                    </a:cubicBezTo>
                    <a:lnTo>
                      <a:pt x="29970" y="11503"/>
                    </a:lnTo>
                    <a:lnTo>
                      <a:pt x="29985" y="11473"/>
                    </a:lnTo>
                    <a:lnTo>
                      <a:pt x="29985" y="11458"/>
                    </a:lnTo>
                    <a:cubicBezTo>
                      <a:pt x="29985" y="11458"/>
                      <a:pt x="29985" y="11442"/>
                      <a:pt x="29985" y="11442"/>
                    </a:cubicBezTo>
                    <a:cubicBezTo>
                      <a:pt x="30000" y="11412"/>
                      <a:pt x="30000" y="11381"/>
                      <a:pt x="30015" y="11351"/>
                    </a:cubicBezTo>
                    <a:cubicBezTo>
                      <a:pt x="30015" y="11321"/>
                      <a:pt x="30031" y="11290"/>
                      <a:pt x="30031" y="11244"/>
                    </a:cubicBezTo>
                    <a:cubicBezTo>
                      <a:pt x="30046" y="11168"/>
                      <a:pt x="30061" y="11107"/>
                      <a:pt x="30076" y="11031"/>
                    </a:cubicBezTo>
                    <a:cubicBezTo>
                      <a:pt x="30091" y="10985"/>
                      <a:pt x="30091" y="10955"/>
                      <a:pt x="30107" y="10909"/>
                    </a:cubicBezTo>
                    <a:cubicBezTo>
                      <a:pt x="30107" y="10894"/>
                      <a:pt x="30107" y="10863"/>
                      <a:pt x="30122" y="10833"/>
                    </a:cubicBezTo>
                    <a:cubicBezTo>
                      <a:pt x="30122" y="10833"/>
                      <a:pt x="30122" y="10818"/>
                      <a:pt x="30122" y="10818"/>
                    </a:cubicBezTo>
                    <a:lnTo>
                      <a:pt x="30122" y="10803"/>
                    </a:lnTo>
                    <a:lnTo>
                      <a:pt x="30137" y="10772"/>
                    </a:lnTo>
                    <a:lnTo>
                      <a:pt x="30137" y="10742"/>
                    </a:lnTo>
                    <a:cubicBezTo>
                      <a:pt x="30137" y="10711"/>
                      <a:pt x="30137" y="10681"/>
                      <a:pt x="30152" y="10665"/>
                    </a:cubicBezTo>
                    <a:lnTo>
                      <a:pt x="30152" y="10604"/>
                    </a:lnTo>
                    <a:lnTo>
                      <a:pt x="30168" y="10528"/>
                    </a:lnTo>
                    <a:cubicBezTo>
                      <a:pt x="30168" y="10513"/>
                      <a:pt x="30168" y="10483"/>
                      <a:pt x="30168" y="10467"/>
                    </a:cubicBezTo>
                    <a:lnTo>
                      <a:pt x="30168" y="10437"/>
                    </a:lnTo>
                    <a:cubicBezTo>
                      <a:pt x="30183" y="10361"/>
                      <a:pt x="30183" y="10300"/>
                      <a:pt x="30198" y="10224"/>
                    </a:cubicBezTo>
                    <a:cubicBezTo>
                      <a:pt x="30213" y="10132"/>
                      <a:pt x="30213" y="10025"/>
                      <a:pt x="30229" y="9934"/>
                    </a:cubicBezTo>
                    <a:lnTo>
                      <a:pt x="30244" y="9888"/>
                    </a:lnTo>
                    <a:lnTo>
                      <a:pt x="30244" y="9843"/>
                    </a:lnTo>
                    <a:cubicBezTo>
                      <a:pt x="30259" y="9721"/>
                      <a:pt x="30274" y="9584"/>
                      <a:pt x="30290" y="9447"/>
                    </a:cubicBezTo>
                    <a:cubicBezTo>
                      <a:pt x="30305" y="9309"/>
                      <a:pt x="30305" y="9172"/>
                      <a:pt x="30320" y="9035"/>
                    </a:cubicBezTo>
                    <a:cubicBezTo>
                      <a:pt x="30320" y="9005"/>
                      <a:pt x="30335" y="8974"/>
                      <a:pt x="30335" y="8944"/>
                    </a:cubicBezTo>
                    <a:cubicBezTo>
                      <a:pt x="30335" y="8913"/>
                      <a:pt x="30335" y="8883"/>
                      <a:pt x="30335" y="8837"/>
                    </a:cubicBezTo>
                    <a:cubicBezTo>
                      <a:pt x="30335" y="8837"/>
                      <a:pt x="30335" y="8822"/>
                      <a:pt x="30335" y="8822"/>
                    </a:cubicBezTo>
                    <a:cubicBezTo>
                      <a:pt x="30335" y="8807"/>
                      <a:pt x="30335" y="8791"/>
                      <a:pt x="30335" y="8791"/>
                    </a:cubicBezTo>
                    <a:lnTo>
                      <a:pt x="30351" y="8746"/>
                    </a:lnTo>
                    <a:lnTo>
                      <a:pt x="30351" y="8730"/>
                    </a:lnTo>
                    <a:cubicBezTo>
                      <a:pt x="30351" y="8700"/>
                      <a:pt x="30351" y="8669"/>
                      <a:pt x="30351" y="8654"/>
                    </a:cubicBezTo>
                    <a:cubicBezTo>
                      <a:pt x="30366" y="8609"/>
                      <a:pt x="30366" y="8578"/>
                      <a:pt x="30366" y="8532"/>
                    </a:cubicBezTo>
                    <a:lnTo>
                      <a:pt x="30366" y="8517"/>
                    </a:lnTo>
                    <a:cubicBezTo>
                      <a:pt x="30366" y="8502"/>
                      <a:pt x="30366" y="8487"/>
                      <a:pt x="30366" y="8471"/>
                    </a:cubicBezTo>
                    <a:lnTo>
                      <a:pt x="30366" y="8410"/>
                    </a:lnTo>
                    <a:cubicBezTo>
                      <a:pt x="30366" y="8289"/>
                      <a:pt x="30366" y="8167"/>
                      <a:pt x="30366" y="8060"/>
                    </a:cubicBezTo>
                    <a:lnTo>
                      <a:pt x="30366" y="8014"/>
                    </a:lnTo>
                    <a:cubicBezTo>
                      <a:pt x="30366" y="7877"/>
                      <a:pt x="30366" y="7740"/>
                      <a:pt x="30366" y="7603"/>
                    </a:cubicBezTo>
                    <a:lnTo>
                      <a:pt x="30366" y="7527"/>
                    </a:lnTo>
                    <a:cubicBezTo>
                      <a:pt x="30351" y="7420"/>
                      <a:pt x="30351" y="7313"/>
                      <a:pt x="30351" y="7207"/>
                    </a:cubicBezTo>
                    <a:cubicBezTo>
                      <a:pt x="30351" y="7131"/>
                      <a:pt x="30335" y="7054"/>
                      <a:pt x="30335" y="6978"/>
                    </a:cubicBezTo>
                    <a:cubicBezTo>
                      <a:pt x="30335" y="6902"/>
                      <a:pt x="30335" y="6826"/>
                      <a:pt x="30335" y="6750"/>
                    </a:cubicBezTo>
                    <a:cubicBezTo>
                      <a:pt x="30335" y="6750"/>
                      <a:pt x="30335" y="6735"/>
                      <a:pt x="30320" y="6735"/>
                    </a:cubicBezTo>
                    <a:cubicBezTo>
                      <a:pt x="30320" y="6735"/>
                      <a:pt x="30320" y="6719"/>
                      <a:pt x="30305" y="6719"/>
                    </a:cubicBezTo>
                    <a:cubicBezTo>
                      <a:pt x="30290" y="6719"/>
                      <a:pt x="30290" y="6719"/>
                      <a:pt x="30274" y="6735"/>
                    </a:cubicBezTo>
                    <a:cubicBezTo>
                      <a:pt x="30274" y="6735"/>
                      <a:pt x="30274" y="6750"/>
                      <a:pt x="30274" y="6750"/>
                    </a:cubicBezTo>
                    <a:lnTo>
                      <a:pt x="30274" y="6902"/>
                    </a:lnTo>
                    <a:lnTo>
                      <a:pt x="30274" y="7054"/>
                    </a:lnTo>
                    <a:cubicBezTo>
                      <a:pt x="30290" y="7192"/>
                      <a:pt x="30290" y="7329"/>
                      <a:pt x="30290" y="7466"/>
                    </a:cubicBezTo>
                    <a:cubicBezTo>
                      <a:pt x="30290" y="7588"/>
                      <a:pt x="30290" y="7725"/>
                      <a:pt x="30290" y="7862"/>
                    </a:cubicBezTo>
                    <a:cubicBezTo>
                      <a:pt x="30305" y="7984"/>
                      <a:pt x="30305" y="8106"/>
                      <a:pt x="30305" y="8243"/>
                    </a:cubicBezTo>
                    <a:lnTo>
                      <a:pt x="30305" y="8456"/>
                    </a:lnTo>
                    <a:cubicBezTo>
                      <a:pt x="30305" y="8517"/>
                      <a:pt x="30305" y="8578"/>
                      <a:pt x="30290" y="8654"/>
                    </a:cubicBezTo>
                    <a:cubicBezTo>
                      <a:pt x="30290" y="8669"/>
                      <a:pt x="30290" y="8685"/>
                      <a:pt x="30290" y="8715"/>
                    </a:cubicBezTo>
                    <a:lnTo>
                      <a:pt x="30290" y="8746"/>
                    </a:lnTo>
                    <a:cubicBezTo>
                      <a:pt x="30290" y="8807"/>
                      <a:pt x="30274" y="8868"/>
                      <a:pt x="30274" y="8929"/>
                    </a:cubicBezTo>
                    <a:lnTo>
                      <a:pt x="30274" y="8974"/>
                    </a:lnTo>
                    <a:lnTo>
                      <a:pt x="30274" y="9005"/>
                    </a:lnTo>
                    <a:cubicBezTo>
                      <a:pt x="30259" y="9127"/>
                      <a:pt x="30259" y="9248"/>
                      <a:pt x="30244" y="9370"/>
                    </a:cubicBezTo>
                    <a:cubicBezTo>
                      <a:pt x="30229" y="9492"/>
                      <a:pt x="30229" y="9614"/>
                      <a:pt x="30198" y="9766"/>
                    </a:cubicBezTo>
                    <a:lnTo>
                      <a:pt x="30183" y="9919"/>
                    </a:lnTo>
                    <a:cubicBezTo>
                      <a:pt x="30168" y="10010"/>
                      <a:pt x="30168" y="10102"/>
                      <a:pt x="30152" y="10193"/>
                    </a:cubicBezTo>
                    <a:lnTo>
                      <a:pt x="30152" y="10254"/>
                    </a:lnTo>
                    <a:lnTo>
                      <a:pt x="30137" y="10300"/>
                    </a:lnTo>
                    <a:cubicBezTo>
                      <a:pt x="30137" y="10391"/>
                      <a:pt x="30122" y="10483"/>
                      <a:pt x="30107" y="10574"/>
                    </a:cubicBezTo>
                    <a:lnTo>
                      <a:pt x="30107" y="10604"/>
                    </a:lnTo>
                    <a:cubicBezTo>
                      <a:pt x="30107" y="10635"/>
                      <a:pt x="30107" y="10650"/>
                      <a:pt x="30107" y="10681"/>
                    </a:cubicBezTo>
                    <a:lnTo>
                      <a:pt x="30091" y="10742"/>
                    </a:lnTo>
                    <a:lnTo>
                      <a:pt x="30076" y="10803"/>
                    </a:lnTo>
                    <a:cubicBezTo>
                      <a:pt x="30076" y="10818"/>
                      <a:pt x="30076" y="10848"/>
                      <a:pt x="30061" y="10879"/>
                    </a:cubicBezTo>
                    <a:lnTo>
                      <a:pt x="30061" y="10924"/>
                    </a:lnTo>
                    <a:lnTo>
                      <a:pt x="30046" y="10985"/>
                    </a:lnTo>
                    <a:lnTo>
                      <a:pt x="30031" y="11046"/>
                    </a:lnTo>
                    <a:lnTo>
                      <a:pt x="30000" y="11183"/>
                    </a:lnTo>
                    <a:cubicBezTo>
                      <a:pt x="30000" y="11229"/>
                      <a:pt x="29985" y="11260"/>
                      <a:pt x="29970" y="11290"/>
                    </a:cubicBezTo>
                    <a:cubicBezTo>
                      <a:pt x="29970" y="11336"/>
                      <a:pt x="29954" y="11366"/>
                      <a:pt x="29954" y="11412"/>
                    </a:cubicBezTo>
                    <a:cubicBezTo>
                      <a:pt x="29939" y="11427"/>
                      <a:pt x="29939" y="11442"/>
                      <a:pt x="29939" y="11473"/>
                    </a:cubicBezTo>
                    <a:lnTo>
                      <a:pt x="29924" y="11488"/>
                    </a:lnTo>
                    <a:lnTo>
                      <a:pt x="29924" y="11503"/>
                    </a:lnTo>
                    <a:cubicBezTo>
                      <a:pt x="29924" y="11534"/>
                      <a:pt x="29909" y="11549"/>
                      <a:pt x="29909" y="11580"/>
                    </a:cubicBezTo>
                    <a:lnTo>
                      <a:pt x="29893" y="11625"/>
                    </a:lnTo>
                    <a:cubicBezTo>
                      <a:pt x="29878" y="11686"/>
                      <a:pt x="29863" y="11732"/>
                      <a:pt x="29848" y="11793"/>
                    </a:cubicBezTo>
                    <a:cubicBezTo>
                      <a:pt x="29832" y="11793"/>
                      <a:pt x="29832" y="11808"/>
                      <a:pt x="29832" y="11823"/>
                    </a:cubicBezTo>
                    <a:cubicBezTo>
                      <a:pt x="29832" y="11839"/>
                      <a:pt x="29832" y="11854"/>
                      <a:pt x="29832" y="11854"/>
                    </a:cubicBezTo>
                    <a:cubicBezTo>
                      <a:pt x="29817" y="11869"/>
                      <a:pt x="29817" y="11884"/>
                      <a:pt x="29817" y="11884"/>
                    </a:cubicBezTo>
                    <a:cubicBezTo>
                      <a:pt x="29802" y="11960"/>
                      <a:pt x="29787" y="12037"/>
                      <a:pt x="29787" y="12113"/>
                    </a:cubicBezTo>
                    <a:cubicBezTo>
                      <a:pt x="29787" y="12128"/>
                      <a:pt x="29787" y="12143"/>
                      <a:pt x="29787" y="12143"/>
                    </a:cubicBezTo>
                    <a:lnTo>
                      <a:pt x="29787" y="12174"/>
                    </a:lnTo>
                    <a:cubicBezTo>
                      <a:pt x="29787" y="12189"/>
                      <a:pt x="29787" y="12219"/>
                      <a:pt x="29787" y="12235"/>
                    </a:cubicBezTo>
                    <a:cubicBezTo>
                      <a:pt x="29787" y="12250"/>
                      <a:pt x="29787" y="12265"/>
                      <a:pt x="29787" y="12265"/>
                    </a:cubicBezTo>
                    <a:cubicBezTo>
                      <a:pt x="29787" y="12280"/>
                      <a:pt x="29787" y="12280"/>
                      <a:pt x="29787" y="12296"/>
                    </a:cubicBezTo>
                    <a:cubicBezTo>
                      <a:pt x="29772" y="12326"/>
                      <a:pt x="29756" y="12357"/>
                      <a:pt x="29741" y="12387"/>
                    </a:cubicBezTo>
                    <a:lnTo>
                      <a:pt x="29726" y="12387"/>
                    </a:lnTo>
                    <a:cubicBezTo>
                      <a:pt x="29726" y="12341"/>
                      <a:pt x="29726" y="12280"/>
                      <a:pt x="29726" y="12235"/>
                    </a:cubicBezTo>
                    <a:lnTo>
                      <a:pt x="29726" y="12219"/>
                    </a:lnTo>
                    <a:cubicBezTo>
                      <a:pt x="29726" y="12174"/>
                      <a:pt x="29726" y="12128"/>
                      <a:pt x="29741" y="12082"/>
                    </a:cubicBezTo>
                    <a:lnTo>
                      <a:pt x="29741" y="12021"/>
                    </a:lnTo>
                    <a:lnTo>
                      <a:pt x="29741" y="11930"/>
                    </a:lnTo>
                    <a:lnTo>
                      <a:pt x="29741" y="11854"/>
                    </a:lnTo>
                    <a:cubicBezTo>
                      <a:pt x="29756" y="11823"/>
                      <a:pt x="29756" y="11808"/>
                      <a:pt x="29756" y="11778"/>
                    </a:cubicBezTo>
                    <a:lnTo>
                      <a:pt x="29756" y="11686"/>
                    </a:lnTo>
                    <a:lnTo>
                      <a:pt x="29756" y="11671"/>
                    </a:lnTo>
                    <a:lnTo>
                      <a:pt x="29756" y="11625"/>
                    </a:lnTo>
                    <a:cubicBezTo>
                      <a:pt x="29772" y="11580"/>
                      <a:pt x="29772" y="11549"/>
                      <a:pt x="29772" y="11519"/>
                    </a:cubicBezTo>
                    <a:lnTo>
                      <a:pt x="29772" y="11503"/>
                    </a:lnTo>
                    <a:cubicBezTo>
                      <a:pt x="29772" y="11503"/>
                      <a:pt x="29772" y="11503"/>
                      <a:pt x="29772" y="11488"/>
                    </a:cubicBezTo>
                    <a:lnTo>
                      <a:pt x="29787" y="11427"/>
                    </a:lnTo>
                    <a:lnTo>
                      <a:pt x="29787" y="11381"/>
                    </a:lnTo>
                    <a:cubicBezTo>
                      <a:pt x="29802" y="11229"/>
                      <a:pt x="29817" y="11062"/>
                      <a:pt x="29832" y="10909"/>
                    </a:cubicBezTo>
                    <a:lnTo>
                      <a:pt x="29848" y="10863"/>
                    </a:lnTo>
                    <a:cubicBezTo>
                      <a:pt x="29848" y="10803"/>
                      <a:pt x="29863" y="10757"/>
                      <a:pt x="29863" y="10696"/>
                    </a:cubicBezTo>
                    <a:lnTo>
                      <a:pt x="29878" y="10620"/>
                    </a:lnTo>
                    <a:cubicBezTo>
                      <a:pt x="29878" y="10528"/>
                      <a:pt x="29893" y="10452"/>
                      <a:pt x="29909" y="10376"/>
                    </a:cubicBezTo>
                    <a:lnTo>
                      <a:pt x="29909" y="10345"/>
                    </a:lnTo>
                    <a:lnTo>
                      <a:pt x="29909" y="10330"/>
                    </a:lnTo>
                    <a:lnTo>
                      <a:pt x="29924" y="10239"/>
                    </a:lnTo>
                    <a:lnTo>
                      <a:pt x="29939" y="10147"/>
                    </a:lnTo>
                    <a:cubicBezTo>
                      <a:pt x="29939" y="10132"/>
                      <a:pt x="29939" y="10117"/>
                      <a:pt x="29939" y="10102"/>
                    </a:cubicBezTo>
                    <a:lnTo>
                      <a:pt x="29939" y="10041"/>
                    </a:lnTo>
                    <a:lnTo>
                      <a:pt x="29954" y="9965"/>
                    </a:lnTo>
                    <a:lnTo>
                      <a:pt x="29954" y="9888"/>
                    </a:lnTo>
                    <a:lnTo>
                      <a:pt x="29954" y="9843"/>
                    </a:lnTo>
                    <a:cubicBezTo>
                      <a:pt x="29954" y="9797"/>
                      <a:pt x="29970" y="9766"/>
                      <a:pt x="29970" y="9721"/>
                    </a:cubicBezTo>
                    <a:cubicBezTo>
                      <a:pt x="29970" y="9675"/>
                      <a:pt x="29970" y="9629"/>
                      <a:pt x="29970" y="9599"/>
                    </a:cubicBezTo>
                    <a:cubicBezTo>
                      <a:pt x="29970" y="9507"/>
                      <a:pt x="29970" y="9416"/>
                      <a:pt x="29970" y="9309"/>
                    </a:cubicBezTo>
                    <a:cubicBezTo>
                      <a:pt x="29970" y="9142"/>
                      <a:pt x="29954" y="8974"/>
                      <a:pt x="29954" y="8822"/>
                    </a:cubicBezTo>
                    <a:lnTo>
                      <a:pt x="29924" y="8502"/>
                    </a:lnTo>
                    <a:lnTo>
                      <a:pt x="29909" y="8289"/>
                    </a:lnTo>
                    <a:cubicBezTo>
                      <a:pt x="29909" y="8243"/>
                      <a:pt x="29909" y="8182"/>
                      <a:pt x="29893" y="8136"/>
                    </a:cubicBezTo>
                    <a:cubicBezTo>
                      <a:pt x="29893" y="8091"/>
                      <a:pt x="29893" y="8045"/>
                      <a:pt x="29893" y="7999"/>
                    </a:cubicBezTo>
                    <a:lnTo>
                      <a:pt x="29863" y="7771"/>
                    </a:lnTo>
                    <a:cubicBezTo>
                      <a:pt x="29863" y="7694"/>
                      <a:pt x="29863" y="7603"/>
                      <a:pt x="29848" y="7512"/>
                    </a:cubicBezTo>
                    <a:cubicBezTo>
                      <a:pt x="29848" y="7435"/>
                      <a:pt x="29832" y="7374"/>
                      <a:pt x="29817" y="7298"/>
                    </a:cubicBezTo>
                    <a:lnTo>
                      <a:pt x="29817" y="7253"/>
                    </a:lnTo>
                    <a:cubicBezTo>
                      <a:pt x="29802" y="7100"/>
                      <a:pt x="29772" y="6933"/>
                      <a:pt x="29756" y="6750"/>
                    </a:cubicBezTo>
                    <a:cubicBezTo>
                      <a:pt x="29741" y="6674"/>
                      <a:pt x="29726" y="6597"/>
                      <a:pt x="29726" y="6536"/>
                    </a:cubicBezTo>
                    <a:lnTo>
                      <a:pt x="29711" y="6491"/>
                    </a:lnTo>
                    <a:lnTo>
                      <a:pt x="29695" y="6369"/>
                    </a:lnTo>
                    <a:lnTo>
                      <a:pt x="29695" y="6354"/>
                    </a:lnTo>
                    <a:cubicBezTo>
                      <a:pt x="29695" y="6323"/>
                      <a:pt x="29680" y="6293"/>
                      <a:pt x="29680" y="6262"/>
                    </a:cubicBezTo>
                    <a:lnTo>
                      <a:pt x="29665" y="6171"/>
                    </a:lnTo>
                    <a:lnTo>
                      <a:pt x="29650" y="6156"/>
                    </a:lnTo>
                    <a:cubicBezTo>
                      <a:pt x="29650" y="6140"/>
                      <a:pt x="29650" y="6125"/>
                      <a:pt x="29650" y="6125"/>
                    </a:cubicBezTo>
                    <a:cubicBezTo>
                      <a:pt x="29650" y="6095"/>
                      <a:pt x="29634" y="6064"/>
                      <a:pt x="29634" y="6034"/>
                    </a:cubicBezTo>
                    <a:lnTo>
                      <a:pt x="29619" y="5973"/>
                    </a:lnTo>
                    <a:cubicBezTo>
                      <a:pt x="29604" y="5912"/>
                      <a:pt x="29589" y="5851"/>
                      <a:pt x="29573" y="5790"/>
                    </a:cubicBezTo>
                    <a:lnTo>
                      <a:pt x="29558" y="5714"/>
                    </a:lnTo>
                    <a:cubicBezTo>
                      <a:pt x="29543" y="5668"/>
                      <a:pt x="29543" y="5622"/>
                      <a:pt x="29528" y="5577"/>
                    </a:cubicBezTo>
                    <a:cubicBezTo>
                      <a:pt x="29513" y="5546"/>
                      <a:pt x="29513" y="5516"/>
                      <a:pt x="29497" y="5470"/>
                    </a:cubicBezTo>
                    <a:cubicBezTo>
                      <a:pt x="29482" y="5409"/>
                      <a:pt x="29467" y="5363"/>
                      <a:pt x="29452" y="5302"/>
                    </a:cubicBezTo>
                    <a:lnTo>
                      <a:pt x="29436" y="5241"/>
                    </a:lnTo>
                    <a:lnTo>
                      <a:pt x="29406" y="5104"/>
                    </a:lnTo>
                    <a:lnTo>
                      <a:pt x="29406" y="5059"/>
                    </a:lnTo>
                    <a:lnTo>
                      <a:pt x="29391" y="5028"/>
                    </a:lnTo>
                    <a:cubicBezTo>
                      <a:pt x="29391" y="4998"/>
                      <a:pt x="29375" y="4967"/>
                      <a:pt x="29375" y="4937"/>
                    </a:cubicBezTo>
                    <a:lnTo>
                      <a:pt x="29345" y="4784"/>
                    </a:lnTo>
                    <a:cubicBezTo>
                      <a:pt x="29330" y="4693"/>
                      <a:pt x="29314" y="4602"/>
                      <a:pt x="29299" y="4495"/>
                    </a:cubicBezTo>
                    <a:cubicBezTo>
                      <a:pt x="29284" y="4480"/>
                      <a:pt x="29284" y="4464"/>
                      <a:pt x="29269" y="4464"/>
                    </a:cubicBezTo>
                    <a:cubicBezTo>
                      <a:pt x="29254" y="4480"/>
                      <a:pt x="29238" y="4480"/>
                      <a:pt x="29238" y="4480"/>
                    </a:cubicBezTo>
                    <a:cubicBezTo>
                      <a:pt x="29238" y="4495"/>
                      <a:pt x="29223" y="4495"/>
                      <a:pt x="29238" y="4510"/>
                    </a:cubicBezTo>
                    <a:cubicBezTo>
                      <a:pt x="29254" y="4617"/>
                      <a:pt x="29269" y="4739"/>
                      <a:pt x="29284" y="4845"/>
                    </a:cubicBezTo>
                    <a:lnTo>
                      <a:pt x="29299" y="4906"/>
                    </a:lnTo>
                    <a:cubicBezTo>
                      <a:pt x="29314" y="4967"/>
                      <a:pt x="29330" y="5028"/>
                      <a:pt x="29330" y="5104"/>
                    </a:cubicBezTo>
                    <a:lnTo>
                      <a:pt x="29345" y="5135"/>
                    </a:lnTo>
                    <a:lnTo>
                      <a:pt x="29345" y="5165"/>
                    </a:lnTo>
                    <a:cubicBezTo>
                      <a:pt x="29360" y="5196"/>
                      <a:pt x="29360" y="5226"/>
                      <a:pt x="29360" y="5257"/>
                    </a:cubicBezTo>
                    <a:cubicBezTo>
                      <a:pt x="29360" y="5257"/>
                      <a:pt x="29375" y="5272"/>
                      <a:pt x="29375" y="5287"/>
                    </a:cubicBezTo>
                    <a:lnTo>
                      <a:pt x="29375" y="5302"/>
                    </a:lnTo>
                    <a:lnTo>
                      <a:pt x="29391" y="5348"/>
                    </a:lnTo>
                    <a:lnTo>
                      <a:pt x="29391" y="5379"/>
                    </a:lnTo>
                    <a:lnTo>
                      <a:pt x="29406" y="5409"/>
                    </a:lnTo>
                    <a:cubicBezTo>
                      <a:pt x="29406" y="5439"/>
                      <a:pt x="29421" y="5470"/>
                      <a:pt x="29421" y="5500"/>
                    </a:cubicBezTo>
                    <a:cubicBezTo>
                      <a:pt x="29436" y="5546"/>
                      <a:pt x="29452" y="5592"/>
                      <a:pt x="29452" y="5638"/>
                    </a:cubicBezTo>
                    <a:cubicBezTo>
                      <a:pt x="29513" y="5836"/>
                      <a:pt x="29543" y="5988"/>
                      <a:pt x="29573" y="6140"/>
                    </a:cubicBezTo>
                    <a:cubicBezTo>
                      <a:pt x="29573" y="6171"/>
                      <a:pt x="29589" y="6201"/>
                      <a:pt x="29589" y="6232"/>
                    </a:cubicBezTo>
                    <a:lnTo>
                      <a:pt x="29589" y="6262"/>
                    </a:lnTo>
                    <a:cubicBezTo>
                      <a:pt x="29604" y="6277"/>
                      <a:pt x="29604" y="6293"/>
                      <a:pt x="29604" y="6308"/>
                    </a:cubicBezTo>
                    <a:lnTo>
                      <a:pt x="29619" y="6384"/>
                    </a:lnTo>
                    <a:cubicBezTo>
                      <a:pt x="29619" y="6415"/>
                      <a:pt x="29619" y="6445"/>
                      <a:pt x="29619" y="6476"/>
                    </a:cubicBezTo>
                    <a:cubicBezTo>
                      <a:pt x="29650" y="6613"/>
                      <a:pt x="29665" y="6735"/>
                      <a:pt x="29680" y="6856"/>
                    </a:cubicBezTo>
                    <a:cubicBezTo>
                      <a:pt x="29711" y="7039"/>
                      <a:pt x="29726" y="7207"/>
                      <a:pt x="29741" y="7359"/>
                    </a:cubicBezTo>
                    <a:cubicBezTo>
                      <a:pt x="29772" y="7542"/>
                      <a:pt x="29787" y="7710"/>
                      <a:pt x="29802" y="7862"/>
                    </a:cubicBezTo>
                    <a:cubicBezTo>
                      <a:pt x="29802" y="7953"/>
                      <a:pt x="29817" y="8060"/>
                      <a:pt x="29817" y="8151"/>
                    </a:cubicBezTo>
                    <a:cubicBezTo>
                      <a:pt x="29832" y="8243"/>
                      <a:pt x="29832" y="8319"/>
                      <a:pt x="29848" y="8395"/>
                    </a:cubicBezTo>
                    <a:lnTo>
                      <a:pt x="29848" y="8502"/>
                    </a:lnTo>
                    <a:lnTo>
                      <a:pt x="29863" y="8624"/>
                    </a:lnTo>
                    <a:cubicBezTo>
                      <a:pt x="29863" y="8669"/>
                      <a:pt x="29863" y="8700"/>
                      <a:pt x="29878" y="8730"/>
                    </a:cubicBezTo>
                    <a:cubicBezTo>
                      <a:pt x="29878" y="8791"/>
                      <a:pt x="29878" y="8837"/>
                      <a:pt x="29878" y="8898"/>
                    </a:cubicBezTo>
                    <a:lnTo>
                      <a:pt x="29893" y="8929"/>
                    </a:lnTo>
                    <a:lnTo>
                      <a:pt x="29893" y="9020"/>
                    </a:lnTo>
                    <a:cubicBezTo>
                      <a:pt x="29893" y="9096"/>
                      <a:pt x="29893" y="9157"/>
                      <a:pt x="29909" y="9233"/>
                    </a:cubicBezTo>
                    <a:lnTo>
                      <a:pt x="29909" y="9264"/>
                    </a:lnTo>
                    <a:cubicBezTo>
                      <a:pt x="29909" y="9340"/>
                      <a:pt x="29909" y="9416"/>
                      <a:pt x="29909" y="9477"/>
                    </a:cubicBezTo>
                    <a:cubicBezTo>
                      <a:pt x="29909" y="9645"/>
                      <a:pt x="29909" y="9797"/>
                      <a:pt x="29893" y="9965"/>
                    </a:cubicBezTo>
                    <a:lnTo>
                      <a:pt x="29878" y="10102"/>
                    </a:lnTo>
                    <a:cubicBezTo>
                      <a:pt x="29878" y="10117"/>
                      <a:pt x="29878" y="10132"/>
                      <a:pt x="29878" y="10132"/>
                    </a:cubicBezTo>
                    <a:lnTo>
                      <a:pt x="29878" y="10147"/>
                    </a:lnTo>
                    <a:lnTo>
                      <a:pt x="29878" y="10193"/>
                    </a:lnTo>
                    <a:lnTo>
                      <a:pt x="29863" y="10239"/>
                    </a:lnTo>
                    <a:cubicBezTo>
                      <a:pt x="29863" y="10269"/>
                      <a:pt x="29863" y="10300"/>
                      <a:pt x="29863" y="10330"/>
                    </a:cubicBezTo>
                    <a:lnTo>
                      <a:pt x="29848" y="10361"/>
                    </a:lnTo>
                    <a:lnTo>
                      <a:pt x="29832" y="10483"/>
                    </a:lnTo>
                    <a:cubicBezTo>
                      <a:pt x="29832" y="10574"/>
                      <a:pt x="29817" y="10650"/>
                      <a:pt x="29802" y="10742"/>
                    </a:cubicBezTo>
                    <a:cubicBezTo>
                      <a:pt x="29802" y="10818"/>
                      <a:pt x="29787" y="10909"/>
                      <a:pt x="29772" y="11001"/>
                    </a:cubicBezTo>
                    <a:cubicBezTo>
                      <a:pt x="29756" y="11092"/>
                      <a:pt x="29756" y="11183"/>
                      <a:pt x="29741" y="11260"/>
                    </a:cubicBezTo>
                    <a:lnTo>
                      <a:pt x="29726" y="11366"/>
                    </a:lnTo>
                    <a:lnTo>
                      <a:pt x="29726" y="11412"/>
                    </a:lnTo>
                    <a:cubicBezTo>
                      <a:pt x="29726" y="11442"/>
                      <a:pt x="29726" y="11473"/>
                      <a:pt x="29726" y="11503"/>
                    </a:cubicBezTo>
                    <a:lnTo>
                      <a:pt x="29711" y="11503"/>
                    </a:lnTo>
                    <a:lnTo>
                      <a:pt x="29711" y="11519"/>
                    </a:lnTo>
                    <a:cubicBezTo>
                      <a:pt x="29711" y="11534"/>
                      <a:pt x="29711" y="11534"/>
                      <a:pt x="29711" y="11549"/>
                    </a:cubicBezTo>
                    <a:cubicBezTo>
                      <a:pt x="29711" y="11595"/>
                      <a:pt x="29711" y="11625"/>
                      <a:pt x="29711" y="11671"/>
                    </a:cubicBezTo>
                    <a:lnTo>
                      <a:pt x="29711" y="11686"/>
                    </a:lnTo>
                    <a:cubicBezTo>
                      <a:pt x="29711" y="11717"/>
                      <a:pt x="29711" y="11747"/>
                      <a:pt x="29695" y="11793"/>
                    </a:cubicBezTo>
                    <a:lnTo>
                      <a:pt x="29695" y="11854"/>
                    </a:lnTo>
                    <a:lnTo>
                      <a:pt x="29695" y="11930"/>
                    </a:lnTo>
                    <a:lnTo>
                      <a:pt x="29695" y="12021"/>
                    </a:lnTo>
                    <a:cubicBezTo>
                      <a:pt x="29680" y="12098"/>
                      <a:pt x="29680" y="12159"/>
                      <a:pt x="29680" y="12219"/>
                    </a:cubicBezTo>
                    <a:cubicBezTo>
                      <a:pt x="29680" y="12250"/>
                      <a:pt x="29680" y="12280"/>
                      <a:pt x="29680" y="12311"/>
                    </a:cubicBezTo>
                    <a:cubicBezTo>
                      <a:pt x="29665" y="12296"/>
                      <a:pt x="29665" y="12296"/>
                      <a:pt x="29665" y="12280"/>
                    </a:cubicBezTo>
                    <a:cubicBezTo>
                      <a:pt x="29634" y="12250"/>
                      <a:pt x="29619" y="12219"/>
                      <a:pt x="29604" y="12189"/>
                    </a:cubicBezTo>
                    <a:lnTo>
                      <a:pt x="29573" y="12128"/>
                    </a:lnTo>
                    <a:cubicBezTo>
                      <a:pt x="29543" y="12067"/>
                      <a:pt x="29497" y="12006"/>
                      <a:pt x="29467" y="11945"/>
                    </a:cubicBezTo>
                    <a:lnTo>
                      <a:pt x="29467" y="11854"/>
                    </a:lnTo>
                    <a:lnTo>
                      <a:pt x="29467" y="11793"/>
                    </a:lnTo>
                    <a:lnTo>
                      <a:pt x="29467" y="11762"/>
                    </a:lnTo>
                    <a:lnTo>
                      <a:pt x="29467" y="11717"/>
                    </a:lnTo>
                    <a:cubicBezTo>
                      <a:pt x="29467" y="11686"/>
                      <a:pt x="29467" y="11656"/>
                      <a:pt x="29467" y="11625"/>
                    </a:cubicBezTo>
                    <a:lnTo>
                      <a:pt x="29467" y="11595"/>
                    </a:lnTo>
                    <a:cubicBezTo>
                      <a:pt x="29467" y="11580"/>
                      <a:pt x="29467" y="11564"/>
                      <a:pt x="29467" y="11564"/>
                    </a:cubicBezTo>
                    <a:cubicBezTo>
                      <a:pt x="29467" y="11534"/>
                      <a:pt x="29467" y="11503"/>
                      <a:pt x="29467" y="11473"/>
                    </a:cubicBezTo>
                    <a:lnTo>
                      <a:pt x="29467" y="11442"/>
                    </a:lnTo>
                    <a:cubicBezTo>
                      <a:pt x="29467" y="11427"/>
                      <a:pt x="29467" y="11412"/>
                      <a:pt x="29467" y="11397"/>
                    </a:cubicBezTo>
                    <a:lnTo>
                      <a:pt x="29452" y="11321"/>
                    </a:lnTo>
                    <a:lnTo>
                      <a:pt x="29452" y="11244"/>
                    </a:lnTo>
                    <a:cubicBezTo>
                      <a:pt x="29452" y="11214"/>
                      <a:pt x="29452" y="11199"/>
                      <a:pt x="29452" y="11168"/>
                    </a:cubicBezTo>
                    <a:cubicBezTo>
                      <a:pt x="29452" y="11138"/>
                      <a:pt x="29436" y="11122"/>
                      <a:pt x="29436" y="11092"/>
                    </a:cubicBezTo>
                    <a:cubicBezTo>
                      <a:pt x="29436" y="11077"/>
                      <a:pt x="29436" y="11062"/>
                      <a:pt x="29436" y="11062"/>
                    </a:cubicBezTo>
                    <a:lnTo>
                      <a:pt x="29436" y="11031"/>
                    </a:lnTo>
                    <a:lnTo>
                      <a:pt x="29436" y="10955"/>
                    </a:lnTo>
                    <a:lnTo>
                      <a:pt x="29421" y="10772"/>
                    </a:lnTo>
                    <a:lnTo>
                      <a:pt x="29391" y="10574"/>
                    </a:lnTo>
                    <a:cubicBezTo>
                      <a:pt x="29391" y="10437"/>
                      <a:pt x="29375" y="10285"/>
                      <a:pt x="29360" y="10147"/>
                    </a:cubicBezTo>
                    <a:lnTo>
                      <a:pt x="29345" y="9965"/>
                    </a:lnTo>
                    <a:lnTo>
                      <a:pt x="29345" y="9782"/>
                    </a:lnTo>
                    <a:cubicBezTo>
                      <a:pt x="29330" y="9629"/>
                      <a:pt x="29314" y="9492"/>
                      <a:pt x="29299" y="9340"/>
                    </a:cubicBezTo>
                    <a:cubicBezTo>
                      <a:pt x="29299" y="9309"/>
                      <a:pt x="29299" y="9294"/>
                      <a:pt x="29299" y="9264"/>
                    </a:cubicBezTo>
                    <a:lnTo>
                      <a:pt x="29299" y="9233"/>
                    </a:lnTo>
                    <a:cubicBezTo>
                      <a:pt x="29299" y="9203"/>
                      <a:pt x="29299" y="9188"/>
                      <a:pt x="29284" y="9157"/>
                    </a:cubicBezTo>
                    <a:lnTo>
                      <a:pt x="29269" y="8959"/>
                    </a:lnTo>
                    <a:lnTo>
                      <a:pt x="29238" y="8746"/>
                    </a:lnTo>
                    <a:cubicBezTo>
                      <a:pt x="29238" y="8715"/>
                      <a:pt x="29238" y="8685"/>
                      <a:pt x="29238" y="8669"/>
                    </a:cubicBezTo>
                    <a:lnTo>
                      <a:pt x="29238" y="8624"/>
                    </a:lnTo>
                    <a:lnTo>
                      <a:pt x="29223" y="8548"/>
                    </a:lnTo>
                    <a:cubicBezTo>
                      <a:pt x="29223" y="8517"/>
                      <a:pt x="29223" y="8471"/>
                      <a:pt x="29223" y="8426"/>
                    </a:cubicBezTo>
                    <a:cubicBezTo>
                      <a:pt x="29223" y="8395"/>
                      <a:pt x="29208" y="8365"/>
                      <a:pt x="29208" y="8319"/>
                    </a:cubicBezTo>
                    <a:lnTo>
                      <a:pt x="29208" y="8304"/>
                    </a:lnTo>
                    <a:lnTo>
                      <a:pt x="29208" y="8273"/>
                    </a:lnTo>
                    <a:cubicBezTo>
                      <a:pt x="29208" y="8228"/>
                      <a:pt x="29193" y="8197"/>
                      <a:pt x="29193" y="8167"/>
                    </a:cubicBezTo>
                    <a:lnTo>
                      <a:pt x="29193" y="8151"/>
                    </a:lnTo>
                    <a:lnTo>
                      <a:pt x="29193" y="8136"/>
                    </a:lnTo>
                    <a:cubicBezTo>
                      <a:pt x="29193" y="8136"/>
                      <a:pt x="29193" y="8136"/>
                      <a:pt x="29193" y="8121"/>
                    </a:cubicBezTo>
                    <a:cubicBezTo>
                      <a:pt x="29193" y="8106"/>
                      <a:pt x="29193" y="8075"/>
                      <a:pt x="29193" y="8060"/>
                    </a:cubicBezTo>
                    <a:lnTo>
                      <a:pt x="29193" y="8045"/>
                    </a:lnTo>
                    <a:lnTo>
                      <a:pt x="29193" y="8030"/>
                    </a:lnTo>
                    <a:lnTo>
                      <a:pt x="29193" y="8014"/>
                    </a:lnTo>
                    <a:lnTo>
                      <a:pt x="29193" y="7999"/>
                    </a:lnTo>
                    <a:cubicBezTo>
                      <a:pt x="29177" y="7984"/>
                      <a:pt x="29177" y="7953"/>
                      <a:pt x="29177" y="7923"/>
                    </a:cubicBezTo>
                    <a:cubicBezTo>
                      <a:pt x="29177" y="7908"/>
                      <a:pt x="29177" y="7877"/>
                      <a:pt x="29177" y="7862"/>
                    </a:cubicBezTo>
                    <a:lnTo>
                      <a:pt x="29177" y="7771"/>
                    </a:lnTo>
                    <a:cubicBezTo>
                      <a:pt x="29162" y="7679"/>
                      <a:pt x="29162" y="7588"/>
                      <a:pt x="29162" y="7496"/>
                    </a:cubicBezTo>
                    <a:lnTo>
                      <a:pt x="29162" y="7451"/>
                    </a:lnTo>
                    <a:cubicBezTo>
                      <a:pt x="29147" y="7420"/>
                      <a:pt x="29147" y="7405"/>
                      <a:pt x="29147" y="7374"/>
                    </a:cubicBezTo>
                    <a:cubicBezTo>
                      <a:pt x="29147" y="7344"/>
                      <a:pt x="29147" y="7313"/>
                      <a:pt x="29147" y="7268"/>
                    </a:cubicBezTo>
                    <a:cubicBezTo>
                      <a:pt x="29147" y="7207"/>
                      <a:pt x="29147" y="7146"/>
                      <a:pt x="29147" y="7085"/>
                    </a:cubicBezTo>
                    <a:lnTo>
                      <a:pt x="29147" y="7054"/>
                    </a:lnTo>
                    <a:cubicBezTo>
                      <a:pt x="29147" y="6994"/>
                      <a:pt x="29147" y="6933"/>
                      <a:pt x="29147" y="6887"/>
                    </a:cubicBezTo>
                    <a:lnTo>
                      <a:pt x="29147" y="6780"/>
                    </a:lnTo>
                    <a:cubicBezTo>
                      <a:pt x="29147" y="6750"/>
                      <a:pt x="29147" y="6704"/>
                      <a:pt x="29147" y="6658"/>
                    </a:cubicBezTo>
                    <a:cubicBezTo>
                      <a:pt x="29147" y="6658"/>
                      <a:pt x="29147" y="6658"/>
                      <a:pt x="29132" y="6643"/>
                    </a:cubicBezTo>
                    <a:lnTo>
                      <a:pt x="29116" y="6643"/>
                    </a:lnTo>
                    <a:cubicBezTo>
                      <a:pt x="29101" y="6643"/>
                      <a:pt x="29101" y="6658"/>
                      <a:pt x="29101" y="6658"/>
                    </a:cubicBezTo>
                    <a:lnTo>
                      <a:pt x="29086" y="6735"/>
                    </a:lnTo>
                    <a:lnTo>
                      <a:pt x="29086" y="6872"/>
                    </a:lnTo>
                    <a:cubicBezTo>
                      <a:pt x="29086" y="6933"/>
                      <a:pt x="29086" y="6994"/>
                      <a:pt x="29086" y="7054"/>
                    </a:cubicBezTo>
                    <a:lnTo>
                      <a:pt x="29086" y="7070"/>
                    </a:lnTo>
                    <a:cubicBezTo>
                      <a:pt x="29086" y="7192"/>
                      <a:pt x="29086" y="7329"/>
                      <a:pt x="29086" y="7466"/>
                    </a:cubicBezTo>
                    <a:cubicBezTo>
                      <a:pt x="29086" y="7496"/>
                      <a:pt x="29101" y="7527"/>
                      <a:pt x="29101" y="7557"/>
                    </a:cubicBezTo>
                    <a:cubicBezTo>
                      <a:pt x="29101" y="7588"/>
                      <a:pt x="29101" y="7618"/>
                      <a:pt x="29101" y="7649"/>
                    </a:cubicBezTo>
                    <a:lnTo>
                      <a:pt x="29101" y="7710"/>
                    </a:lnTo>
                    <a:cubicBezTo>
                      <a:pt x="29101" y="7755"/>
                      <a:pt x="29116" y="7816"/>
                      <a:pt x="29116" y="7862"/>
                    </a:cubicBezTo>
                    <a:lnTo>
                      <a:pt x="29116" y="7892"/>
                    </a:lnTo>
                    <a:cubicBezTo>
                      <a:pt x="29116" y="7938"/>
                      <a:pt x="29116" y="7984"/>
                      <a:pt x="29132" y="8030"/>
                    </a:cubicBezTo>
                    <a:cubicBezTo>
                      <a:pt x="29132" y="8030"/>
                      <a:pt x="29132" y="8045"/>
                      <a:pt x="29132" y="8045"/>
                    </a:cubicBezTo>
                    <a:lnTo>
                      <a:pt x="29132" y="8106"/>
                    </a:lnTo>
                    <a:cubicBezTo>
                      <a:pt x="29132" y="8121"/>
                      <a:pt x="29132" y="8121"/>
                      <a:pt x="29132" y="8136"/>
                    </a:cubicBezTo>
                    <a:lnTo>
                      <a:pt x="29132" y="8151"/>
                    </a:lnTo>
                    <a:lnTo>
                      <a:pt x="29132" y="8167"/>
                    </a:lnTo>
                    <a:cubicBezTo>
                      <a:pt x="29132" y="8212"/>
                      <a:pt x="29147" y="8258"/>
                      <a:pt x="29147" y="8304"/>
                    </a:cubicBezTo>
                    <a:cubicBezTo>
                      <a:pt x="29147" y="8334"/>
                      <a:pt x="29147" y="8365"/>
                      <a:pt x="29147" y="8395"/>
                    </a:cubicBezTo>
                    <a:lnTo>
                      <a:pt x="29147" y="8426"/>
                    </a:lnTo>
                    <a:cubicBezTo>
                      <a:pt x="29147" y="8471"/>
                      <a:pt x="29162" y="8517"/>
                      <a:pt x="29162" y="8548"/>
                    </a:cubicBezTo>
                    <a:cubicBezTo>
                      <a:pt x="29162" y="8578"/>
                      <a:pt x="29162" y="8593"/>
                      <a:pt x="29162" y="8609"/>
                    </a:cubicBezTo>
                    <a:lnTo>
                      <a:pt x="29162" y="8624"/>
                    </a:lnTo>
                    <a:lnTo>
                      <a:pt x="29162" y="8639"/>
                    </a:lnTo>
                    <a:lnTo>
                      <a:pt x="29177" y="8639"/>
                    </a:lnTo>
                    <a:cubicBezTo>
                      <a:pt x="29177" y="8654"/>
                      <a:pt x="29177" y="8685"/>
                      <a:pt x="29177" y="8700"/>
                    </a:cubicBezTo>
                    <a:lnTo>
                      <a:pt x="29177" y="8776"/>
                    </a:lnTo>
                    <a:lnTo>
                      <a:pt x="29193" y="8852"/>
                    </a:lnTo>
                    <a:cubicBezTo>
                      <a:pt x="29193" y="8852"/>
                      <a:pt x="29193" y="8868"/>
                      <a:pt x="29193" y="8868"/>
                    </a:cubicBezTo>
                    <a:cubicBezTo>
                      <a:pt x="29193" y="8913"/>
                      <a:pt x="29193" y="8944"/>
                      <a:pt x="29208" y="8989"/>
                    </a:cubicBezTo>
                    <a:lnTo>
                      <a:pt x="29208" y="9035"/>
                    </a:lnTo>
                    <a:cubicBezTo>
                      <a:pt x="29208" y="9081"/>
                      <a:pt x="29223" y="9127"/>
                      <a:pt x="29223" y="9157"/>
                    </a:cubicBezTo>
                    <a:cubicBezTo>
                      <a:pt x="29223" y="9188"/>
                      <a:pt x="29223" y="9203"/>
                      <a:pt x="29223" y="9218"/>
                    </a:cubicBezTo>
                    <a:lnTo>
                      <a:pt x="29238" y="9264"/>
                    </a:lnTo>
                    <a:cubicBezTo>
                      <a:pt x="29238" y="9386"/>
                      <a:pt x="29254" y="9507"/>
                      <a:pt x="29254" y="9614"/>
                    </a:cubicBezTo>
                    <a:lnTo>
                      <a:pt x="29269" y="9645"/>
                    </a:lnTo>
                    <a:lnTo>
                      <a:pt x="29269" y="9736"/>
                    </a:lnTo>
                    <a:lnTo>
                      <a:pt x="29269" y="9782"/>
                    </a:lnTo>
                    <a:cubicBezTo>
                      <a:pt x="29269" y="9782"/>
                      <a:pt x="29269" y="9797"/>
                      <a:pt x="29269" y="9797"/>
                    </a:cubicBezTo>
                    <a:lnTo>
                      <a:pt x="29269" y="9812"/>
                    </a:lnTo>
                    <a:lnTo>
                      <a:pt x="29269" y="9843"/>
                    </a:lnTo>
                    <a:cubicBezTo>
                      <a:pt x="29269" y="9843"/>
                      <a:pt x="29284" y="9858"/>
                      <a:pt x="29284" y="9858"/>
                    </a:cubicBezTo>
                    <a:cubicBezTo>
                      <a:pt x="29284" y="9919"/>
                      <a:pt x="29284" y="9980"/>
                      <a:pt x="29284" y="10041"/>
                    </a:cubicBezTo>
                    <a:lnTo>
                      <a:pt x="29299" y="10147"/>
                    </a:lnTo>
                    <a:cubicBezTo>
                      <a:pt x="29299" y="10254"/>
                      <a:pt x="29314" y="10345"/>
                      <a:pt x="29314" y="10452"/>
                    </a:cubicBezTo>
                    <a:cubicBezTo>
                      <a:pt x="29330" y="10574"/>
                      <a:pt x="29345" y="10711"/>
                      <a:pt x="29345" y="10833"/>
                    </a:cubicBezTo>
                    <a:lnTo>
                      <a:pt x="29360" y="10940"/>
                    </a:lnTo>
                    <a:lnTo>
                      <a:pt x="29375" y="11062"/>
                    </a:lnTo>
                    <a:lnTo>
                      <a:pt x="29375" y="11092"/>
                    </a:lnTo>
                    <a:lnTo>
                      <a:pt x="29375" y="11244"/>
                    </a:lnTo>
                    <a:cubicBezTo>
                      <a:pt x="29375" y="11260"/>
                      <a:pt x="29391" y="11275"/>
                      <a:pt x="29391" y="11275"/>
                    </a:cubicBezTo>
                    <a:cubicBezTo>
                      <a:pt x="29391" y="11290"/>
                      <a:pt x="29391" y="11305"/>
                      <a:pt x="29391" y="11321"/>
                    </a:cubicBezTo>
                    <a:lnTo>
                      <a:pt x="29391" y="11336"/>
                    </a:lnTo>
                    <a:cubicBezTo>
                      <a:pt x="29391" y="11351"/>
                      <a:pt x="29391" y="11366"/>
                      <a:pt x="29391" y="11366"/>
                    </a:cubicBezTo>
                    <a:cubicBezTo>
                      <a:pt x="29391" y="11381"/>
                      <a:pt x="29391" y="11381"/>
                      <a:pt x="29391" y="11381"/>
                    </a:cubicBezTo>
                    <a:lnTo>
                      <a:pt x="29391" y="11397"/>
                    </a:lnTo>
                    <a:cubicBezTo>
                      <a:pt x="29391" y="11427"/>
                      <a:pt x="29391" y="11458"/>
                      <a:pt x="29391" y="11488"/>
                    </a:cubicBezTo>
                    <a:lnTo>
                      <a:pt x="29391" y="11549"/>
                    </a:lnTo>
                    <a:cubicBezTo>
                      <a:pt x="29406" y="11564"/>
                      <a:pt x="29406" y="11595"/>
                      <a:pt x="29406" y="11610"/>
                    </a:cubicBezTo>
                    <a:lnTo>
                      <a:pt x="29406" y="11625"/>
                    </a:lnTo>
                    <a:lnTo>
                      <a:pt x="29406" y="11656"/>
                    </a:lnTo>
                    <a:cubicBezTo>
                      <a:pt x="29406" y="11671"/>
                      <a:pt x="29406" y="11686"/>
                      <a:pt x="29406" y="11701"/>
                    </a:cubicBezTo>
                    <a:lnTo>
                      <a:pt x="29406" y="11793"/>
                    </a:lnTo>
                    <a:cubicBezTo>
                      <a:pt x="29406" y="11793"/>
                      <a:pt x="29406" y="11778"/>
                      <a:pt x="29391" y="11778"/>
                    </a:cubicBezTo>
                    <a:lnTo>
                      <a:pt x="29391" y="11732"/>
                    </a:lnTo>
                    <a:lnTo>
                      <a:pt x="29375" y="11717"/>
                    </a:lnTo>
                    <a:cubicBezTo>
                      <a:pt x="29375" y="11671"/>
                      <a:pt x="29360" y="11640"/>
                      <a:pt x="29360" y="11610"/>
                    </a:cubicBezTo>
                    <a:lnTo>
                      <a:pt x="29345" y="11564"/>
                    </a:lnTo>
                    <a:cubicBezTo>
                      <a:pt x="29330" y="11534"/>
                      <a:pt x="29330" y="11503"/>
                      <a:pt x="29314" y="11473"/>
                    </a:cubicBezTo>
                    <a:lnTo>
                      <a:pt x="29314" y="11412"/>
                    </a:lnTo>
                    <a:cubicBezTo>
                      <a:pt x="29284" y="11290"/>
                      <a:pt x="29254" y="11122"/>
                      <a:pt x="29238" y="10970"/>
                    </a:cubicBezTo>
                    <a:cubicBezTo>
                      <a:pt x="29238" y="10879"/>
                      <a:pt x="29223" y="10787"/>
                      <a:pt x="29208" y="10696"/>
                    </a:cubicBezTo>
                    <a:cubicBezTo>
                      <a:pt x="29208" y="10635"/>
                      <a:pt x="29208" y="10574"/>
                      <a:pt x="29208" y="10513"/>
                    </a:cubicBezTo>
                    <a:cubicBezTo>
                      <a:pt x="29208" y="10513"/>
                      <a:pt x="29208" y="10498"/>
                      <a:pt x="29193" y="10498"/>
                    </a:cubicBezTo>
                    <a:lnTo>
                      <a:pt x="29193" y="10452"/>
                    </a:lnTo>
                    <a:cubicBezTo>
                      <a:pt x="29193" y="10391"/>
                      <a:pt x="29193" y="10345"/>
                      <a:pt x="29193" y="10285"/>
                    </a:cubicBezTo>
                    <a:cubicBezTo>
                      <a:pt x="29193" y="10239"/>
                      <a:pt x="29177" y="10208"/>
                      <a:pt x="29177" y="10163"/>
                    </a:cubicBezTo>
                    <a:cubicBezTo>
                      <a:pt x="29177" y="10041"/>
                      <a:pt x="29177" y="9934"/>
                      <a:pt x="29162" y="9827"/>
                    </a:cubicBezTo>
                    <a:cubicBezTo>
                      <a:pt x="29162" y="9751"/>
                      <a:pt x="29162" y="9690"/>
                      <a:pt x="29162" y="9614"/>
                    </a:cubicBezTo>
                    <a:lnTo>
                      <a:pt x="29162" y="9507"/>
                    </a:lnTo>
                    <a:lnTo>
                      <a:pt x="29147" y="9462"/>
                    </a:lnTo>
                    <a:cubicBezTo>
                      <a:pt x="29147" y="9386"/>
                      <a:pt x="29147" y="9309"/>
                      <a:pt x="29147" y="9233"/>
                    </a:cubicBezTo>
                    <a:lnTo>
                      <a:pt x="29147" y="9218"/>
                    </a:lnTo>
                    <a:lnTo>
                      <a:pt x="29132" y="9203"/>
                    </a:lnTo>
                    <a:cubicBezTo>
                      <a:pt x="29132" y="9188"/>
                      <a:pt x="29132" y="9172"/>
                      <a:pt x="29132" y="9157"/>
                    </a:cubicBezTo>
                    <a:lnTo>
                      <a:pt x="29132" y="9142"/>
                    </a:lnTo>
                    <a:cubicBezTo>
                      <a:pt x="29132" y="9127"/>
                      <a:pt x="29132" y="9127"/>
                      <a:pt x="29132" y="9111"/>
                    </a:cubicBezTo>
                    <a:lnTo>
                      <a:pt x="29132" y="9096"/>
                    </a:lnTo>
                    <a:lnTo>
                      <a:pt x="29132" y="9081"/>
                    </a:lnTo>
                    <a:lnTo>
                      <a:pt x="29132" y="9066"/>
                    </a:lnTo>
                    <a:lnTo>
                      <a:pt x="29132" y="9050"/>
                    </a:lnTo>
                    <a:cubicBezTo>
                      <a:pt x="29132" y="9035"/>
                      <a:pt x="29132" y="9020"/>
                      <a:pt x="29132" y="9020"/>
                    </a:cubicBezTo>
                    <a:lnTo>
                      <a:pt x="29132" y="9005"/>
                    </a:lnTo>
                    <a:cubicBezTo>
                      <a:pt x="29132" y="8989"/>
                      <a:pt x="29132" y="8989"/>
                      <a:pt x="29116" y="8989"/>
                    </a:cubicBezTo>
                    <a:cubicBezTo>
                      <a:pt x="29116" y="8929"/>
                      <a:pt x="29116" y="8883"/>
                      <a:pt x="29101" y="8822"/>
                    </a:cubicBezTo>
                    <a:lnTo>
                      <a:pt x="29101" y="8761"/>
                    </a:lnTo>
                    <a:cubicBezTo>
                      <a:pt x="29086" y="8654"/>
                      <a:pt x="29071" y="8548"/>
                      <a:pt x="29071" y="8441"/>
                    </a:cubicBezTo>
                    <a:cubicBezTo>
                      <a:pt x="29055" y="8350"/>
                      <a:pt x="29040" y="8273"/>
                      <a:pt x="29040" y="8197"/>
                    </a:cubicBezTo>
                    <a:cubicBezTo>
                      <a:pt x="29025" y="8151"/>
                      <a:pt x="29025" y="8121"/>
                      <a:pt x="29025" y="8075"/>
                    </a:cubicBezTo>
                    <a:cubicBezTo>
                      <a:pt x="29010" y="8014"/>
                      <a:pt x="29010" y="7953"/>
                      <a:pt x="28995" y="7892"/>
                    </a:cubicBezTo>
                    <a:lnTo>
                      <a:pt x="28995" y="7786"/>
                    </a:lnTo>
                    <a:cubicBezTo>
                      <a:pt x="28979" y="7710"/>
                      <a:pt x="28979" y="7633"/>
                      <a:pt x="28964" y="7557"/>
                    </a:cubicBezTo>
                    <a:cubicBezTo>
                      <a:pt x="28964" y="7496"/>
                      <a:pt x="28964" y="7435"/>
                      <a:pt x="28949" y="7374"/>
                    </a:cubicBezTo>
                    <a:cubicBezTo>
                      <a:pt x="28949" y="7329"/>
                      <a:pt x="28949" y="7283"/>
                      <a:pt x="28949" y="7237"/>
                    </a:cubicBezTo>
                    <a:cubicBezTo>
                      <a:pt x="28934" y="7192"/>
                      <a:pt x="28934" y="7131"/>
                      <a:pt x="28934" y="7070"/>
                    </a:cubicBezTo>
                    <a:lnTo>
                      <a:pt x="28918" y="6948"/>
                    </a:lnTo>
                    <a:lnTo>
                      <a:pt x="28918" y="6933"/>
                    </a:lnTo>
                    <a:cubicBezTo>
                      <a:pt x="28918" y="6917"/>
                      <a:pt x="28918" y="6902"/>
                      <a:pt x="28918" y="6902"/>
                    </a:cubicBezTo>
                    <a:lnTo>
                      <a:pt x="28918" y="6887"/>
                    </a:lnTo>
                    <a:lnTo>
                      <a:pt x="28918" y="6872"/>
                    </a:lnTo>
                    <a:lnTo>
                      <a:pt x="28918" y="6856"/>
                    </a:lnTo>
                    <a:lnTo>
                      <a:pt x="28918" y="6841"/>
                    </a:lnTo>
                    <a:lnTo>
                      <a:pt x="28918" y="6826"/>
                    </a:lnTo>
                    <a:lnTo>
                      <a:pt x="28918" y="6795"/>
                    </a:lnTo>
                    <a:lnTo>
                      <a:pt x="28918" y="6765"/>
                    </a:lnTo>
                    <a:lnTo>
                      <a:pt x="28918" y="6750"/>
                    </a:lnTo>
                    <a:lnTo>
                      <a:pt x="28903" y="6735"/>
                    </a:lnTo>
                    <a:lnTo>
                      <a:pt x="28903" y="6719"/>
                    </a:lnTo>
                    <a:lnTo>
                      <a:pt x="28903" y="6704"/>
                    </a:lnTo>
                    <a:lnTo>
                      <a:pt x="28903" y="6689"/>
                    </a:lnTo>
                    <a:cubicBezTo>
                      <a:pt x="28903" y="6674"/>
                      <a:pt x="28903" y="6658"/>
                      <a:pt x="28903" y="6643"/>
                    </a:cubicBezTo>
                    <a:cubicBezTo>
                      <a:pt x="28903" y="6628"/>
                      <a:pt x="28903" y="6613"/>
                      <a:pt x="28903" y="6597"/>
                    </a:cubicBezTo>
                    <a:lnTo>
                      <a:pt x="28903" y="6567"/>
                    </a:lnTo>
                    <a:cubicBezTo>
                      <a:pt x="28903" y="6491"/>
                      <a:pt x="28888" y="6430"/>
                      <a:pt x="28888" y="6354"/>
                    </a:cubicBezTo>
                    <a:lnTo>
                      <a:pt x="28888" y="6293"/>
                    </a:lnTo>
                    <a:cubicBezTo>
                      <a:pt x="28888" y="6217"/>
                      <a:pt x="28873" y="6125"/>
                      <a:pt x="28873" y="6049"/>
                    </a:cubicBezTo>
                    <a:lnTo>
                      <a:pt x="28873" y="5973"/>
                    </a:lnTo>
                    <a:cubicBezTo>
                      <a:pt x="28873" y="5897"/>
                      <a:pt x="28857" y="5820"/>
                      <a:pt x="28857" y="5744"/>
                    </a:cubicBezTo>
                    <a:cubicBezTo>
                      <a:pt x="28842" y="5683"/>
                      <a:pt x="28842" y="5622"/>
                      <a:pt x="28842" y="5546"/>
                    </a:cubicBezTo>
                    <a:cubicBezTo>
                      <a:pt x="28827" y="5516"/>
                      <a:pt x="28827" y="5485"/>
                      <a:pt x="28827" y="5455"/>
                    </a:cubicBezTo>
                    <a:lnTo>
                      <a:pt x="28827" y="5439"/>
                    </a:lnTo>
                    <a:cubicBezTo>
                      <a:pt x="28812" y="5409"/>
                      <a:pt x="28812" y="5394"/>
                      <a:pt x="28812" y="5379"/>
                    </a:cubicBezTo>
                    <a:cubicBezTo>
                      <a:pt x="28812" y="5348"/>
                      <a:pt x="28796" y="5318"/>
                      <a:pt x="28796" y="5272"/>
                    </a:cubicBezTo>
                    <a:cubicBezTo>
                      <a:pt x="28781" y="5211"/>
                      <a:pt x="28781" y="5150"/>
                      <a:pt x="28766" y="5104"/>
                    </a:cubicBezTo>
                    <a:lnTo>
                      <a:pt x="28766" y="5059"/>
                    </a:lnTo>
                    <a:cubicBezTo>
                      <a:pt x="28751" y="4982"/>
                      <a:pt x="28735" y="4906"/>
                      <a:pt x="28720" y="4830"/>
                    </a:cubicBezTo>
                    <a:cubicBezTo>
                      <a:pt x="28690" y="4678"/>
                      <a:pt x="28659" y="4510"/>
                      <a:pt x="28614" y="4358"/>
                    </a:cubicBezTo>
                    <a:cubicBezTo>
                      <a:pt x="28583" y="4266"/>
                      <a:pt x="28568" y="4175"/>
                      <a:pt x="28537" y="4083"/>
                    </a:cubicBezTo>
                    <a:lnTo>
                      <a:pt x="28507" y="4007"/>
                    </a:lnTo>
                    <a:cubicBezTo>
                      <a:pt x="28476" y="3931"/>
                      <a:pt x="28446" y="3855"/>
                      <a:pt x="28431" y="3779"/>
                    </a:cubicBezTo>
                    <a:cubicBezTo>
                      <a:pt x="28416" y="3733"/>
                      <a:pt x="28400" y="3672"/>
                      <a:pt x="28385" y="3611"/>
                    </a:cubicBezTo>
                    <a:lnTo>
                      <a:pt x="28339" y="3505"/>
                    </a:lnTo>
                    <a:lnTo>
                      <a:pt x="28324" y="3444"/>
                    </a:lnTo>
                    <a:cubicBezTo>
                      <a:pt x="28324" y="3413"/>
                      <a:pt x="28309" y="3383"/>
                      <a:pt x="28294" y="3352"/>
                    </a:cubicBezTo>
                    <a:cubicBezTo>
                      <a:pt x="28294" y="3337"/>
                      <a:pt x="28294" y="3337"/>
                      <a:pt x="28294" y="3322"/>
                    </a:cubicBezTo>
                    <a:cubicBezTo>
                      <a:pt x="28294" y="3306"/>
                      <a:pt x="28278" y="3291"/>
                      <a:pt x="28278" y="3276"/>
                    </a:cubicBezTo>
                    <a:lnTo>
                      <a:pt x="28278" y="3261"/>
                    </a:lnTo>
                    <a:lnTo>
                      <a:pt x="28263" y="3200"/>
                    </a:lnTo>
                    <a:cubicBezTo>
                      <a:pt x="28248" y="3093"/>
                      <a:pt x="28233" y="2971"/>
                      <a:pt x="28217" y="2834"/>
                    </a:cubicBezTo>
                    <a:cubicBezTo>
                      <a:pt x="28217" y="2819"/>
                      <a:pt x="28217" y="2819"/>
                      <a:pt x="28217" y="2804"/>
                    </a:cubicBezTo>
                    <a:cubicBezTo>
                      <a:pt x="28217" y="2804"/>
                      <a:pt x="28217" y="2788"/>
                      <a:pt x="28217" y="2788"/>
                    </a:cubicBezTo>
                    <a:lnTo>
                      <a:pt x="28217" y="2773"/>
                    </a:lnTo>
                    <a:lnTo>
                      <a:pt x="28233" y="2773"/>
                    </a:lnTo>
                    <a:lnTo>
                      <a:pt x="28233" y="2758"/>
                    </a:lnTo>
                    <a:lnTo>
                      <a:pt x="28248" y="2758"/>
                    </a:lnTo>
                    <a:lnTo>
                      <a:pt x="28248" y="2743"/>
                    </a:lnTo>
                    <a:lnTo>
                      <a:pt x="28278" y="2743"/>
                    </a:lnTo>
                    <a:cubicBezTo>
                      <a:pt x="28294" y="2743"/>
                      <a:pt x="28309" y="2743"/>
                      <a:pt x="28324" y="2727"/>
                    </a:cubicBezTo>
                    <a:cubicBezTo>
                      <a:pt x="28355" y="2727"/>
                      <a:pt x="28385" y="2727"/>
                      <a:pt x="28416" y="2712"/>
                    </a:cubicBezTo>
                    <a:lnTo>
                      <a:pt x="28507" y="2712"/>
                    </a:lnTo>
                    <a:cubicBezTo>
                      <a:pt x="28583" y="2697"/>
                      <a:pt x="28644" y="2697"/>
                      <a:pt x="28720" y="2697"/>
                    </a:cubicBezTo>
                    <a:close/>
                    <a:moveTo>
                      <a:pt x="5455" y="6476"/>
                    </a:moveTo>
                    <a:cubicBezTo>
                      <a:pt x="5516" y="6491"/>
                      <a:pt x="5607" y="6506"/>
                      <a:pt x="5699" y="6521"/>
                    </a:cubicBezTo>
                    <a:cubicBezTo>
                      <a:pt x="5805" y="6552"/>
                      <a:pt x="5897" y="6597"/>
                      <a:pt x="6003" y="6628"/>
                    </a:cubicBezTo>
                    <a:lnTo>
                      <a:pt x="6019" y="6643"/>
                    </a:lnTo>
                    <a:lnTo>
                      <a:pt x="6080" y="6658"/>
                    </a:lnTo>
                    <a:cubicBezTo>
                      <a:pt x="6125" y="6674"/>
                      <a:pt x="6186" y="6704"/>
                      <a:pt x="6232" y="6719"/>
                    </a:cubicBezTo>
                    <a:lnTo>
                      <a:pt x="6262" y="6735"/>
                    </a:lnTo>
                    <a:cubicBezTo>
                      <a:pt x="6293" y="6750"/>
                      <a:pt x="6323" y="6765"/>
                      <a:pt x="6339" y="6780"/>
                    </a:cubicBezTo>
                    <a:lnTo>
                      <a:pt x="6400" y="6795"/>
                    </a:lnTo>
                    <a:lnTo>
                      <a:pt x="6461" y="6841"/>
                    </a:lnTo>
                    <a:lnTo>
                      <a:pt x="6521" y="6872"/>
                    </a:lnTo>
                    <a:cubicBezTo>
                      <a:pt x="6552" y="6887"/>
                      <a:pt x="6567" y="6902"/>
                      <a:pt x="6598" y="6917"/>
                    </a:cubicBezTo>
                    <a:cubicBezTo>
                      <a:pt x="6613" y="6917"/>
                      <a:pt x="6613" y="6933"/>
                      <a:pt x="6628" y="6933"/>
                    </a:cubicBezTo>
                    <a:lnTo>
                      <a:pt x="6643" y="6948"/>
                    </a:lnTo>
                    <a:cubicBezTo>
                      <a:pt x="6659" y="6948"/>
                      <a:pt x="6659" y="6963"/>
                      <a:pt x="6674" y="6963"/>
                    </a:cubicBezTo>
                    <a:lnTo>
                      <a:pt x="6689" y="6978"/>
                    </a:lnTo>
                    <a:cubicBezTo>
                      <a:pt x="6704" y="6994"/>
                      <a:pt x="6720" y="6994"/>
                      <a:pt x="6735" y="7009"/>
                    </a:cubicBezTo>
                    <a:lnTo>
                      <a:pt x="6765" y="7039"/>
                    </a:lnTo>
                    <a:lnTo>
                      <a:pt x="6811" y="7070"/>
                    </a:lnTo>
                    <a:cubicBezTo>
                      <a:pt x="6826" y="7085"/>
                      <a:pt x="6841" y="7100"/>
                      <a:pt x="6857" y="7115"/>
                    </a:cubicBezTo>
                    <a:cubicBezTo>
                      <a:pt x="6887" y="7131"/>
                      <a:pt x="6902" y="7146"/>
                      <a:pt x="6918" y="7161"/>
                    </a:cubicBezTo>
                    <a:cubicBezTo>
                      <a:pt x="6963" y="7207"/>
                      <a:pt x="7009" y="7253"/>
                      <a:pt x="7055" y="7298"/>
                    </a:cubicBezTo>
                    <a:lnTo>
                      <a:pt x="7085" y="7344"/>
                    </a:lnTo>
                    <a:cubicBezTo>
                      <a:pt x="7116" y="7374"/>
                      <a:pt x="7146" y="7420"/>
                      <a:pt x="7177" y="7451"/>
                    </a:cubicBezTo>
                    <a:cubicBezTo>
                      <a:pt x="7222" y="7527"/>
                      <a:pt x="7253" y="7588"/>
                      <a:pt x="7299" y="7649"/>
                    </a:cubicBezTo>
                    <a:cubicBezTo>
                      <a:pt x="7314" y="7679"/>
                      <a:pt x="7329" y="7694"/>
                      <a:pt x="7344" y="7725"/>
                    </a:cubicBezTo>
                    <a:cubicBezTo>
                      <a:pt x="7359" y="7755"/>
                      <a:pt x="7375" y="7786"/>
                      <a:pt x="7390" y="7816"/>
                    </a:cubicBezTo>
                    <a:cubicBezTo>
                      <a:pt x="7420" y="7877"/>
                      <a:pt x="7436" y="7938"/>
                      <a:pt x="7451" y="7984"/>
                    </a:cubicBezTo>
                    <a:cubicBezTo>
                      <a:pt x="7451" y="8014"/>
                      <a:pt x="7466" y="8030"/>
                      <a:pt x="7466" y="8060"/>
                    </a:cubicBezTo>
                    <a:cubicBezTo>
                      <a:pt x="7481" y="8091"/>
                      <a:pt x="7481" y="8106"/>
                      <a:pt x="7481" y="8136"/>
                    </a:cubicBezTo>
                    <a:cubicBezTo>
                      <a:pt x="7497" y="8167"/>
                      <a:pt x="7497" y="8212"/>
                      <a:pt x="7512" y="8258"/>
                    </a:cubicBezTo>
                    <a:cubicBezTo>
                      <a:pt x="7512" y="8266"/>
                      <a:pt x="7512" y="8270"/>
                      <a:pt x="7512" y="8273"/>
                    </a:cubicBezTo>
                    <a:cubicBezTo>
                      <a:pt x="7527" y="8319"/>
                      <a:pt x="7527" y="8365"/>
                      <a:pt x="7527" y="8410"/>
                    </a:cubicBezTo>
                    <a:cubicBezTo>
                      <a:pt x="7542" y="8471"/>
                      <a:pt x="7542" y="8517"/>
                      <a:pt x="7542" y="8578"/>
                    </a:cubicBezTo>
                    <a:cubicBezTo>
                      <a:pt x="7542" y="8654"/>
                      <a:pt x="7542" y="8730"/>
                      <a:pt x="7527" y="8807"/>
                    </a:cubicBezTo>
                    <a:cubicBezTo>
                      <a:pt x="7527" y="8852"/>
                      <a:pt x="7512" y="8913"/>
                      <a:pt x="7512" y="8959"/>
                    </a:cubicBezTo>
                    <a:cubicBezTo>
                      <a:pt x="7481" y="9035"/>
                      <a:pt x="7451" y="9127"/>
                      <a:pt x="7420" y="9203"/>
                    </a:cubicBezTo>
                    <a:lnTo>
                      <a:pt x="7405" y="9248"/>
                    </a:lnTo>
                    <a:cubicBezTo>
                      <a:pt x="7359" y="9370"/>
                      <a:pt x="7299" y="9492"/>
                      <a:pt x="7253" y="9614"/>
                    </a:cubicBezTo>
                    <a:cubicBezTo>
                      <a:pt x="7238" y="9660"/>
                      <a:pt x="7238" y="9690"/>
                      <a:pt x="7222" y="9736"/>
                    </a:cubicBezTo>
                    <a:lnTo>
                      <a:pt x="7192" y="9812"/>
                    </a:lnTo>
                    <a:cubicBezTo>
                      <a:pt x="7161" y="9873"/>
                      <a:pt x="7146" y="9949"/>
                      <a:pt x="7116" y="10025"/>
                    </a:cubicBezTo>
                    <a:lnTo>
                      <a:pt x="7100" y="10041"/>
                    </a:lnTo>
                    <a:lnTo>
                      <a:pt x="7100" y="10025"/>
                    </a:lnTo>
                    <a:lnTo>
                      <a:pt x="7055" y="10163"/>
                    </a:lnTo>
                    <a:cubicBezTo>
                      <a:pt x="7024" y="10239"/>
                      <a:pt x="6994" y="10315"/>
                      <a:pt x="6963" y="10391"/>
                    </a:cubicBezTo>
                    <a:cubicBezTo>
                      <a:pt x="6963" y="10406"/>
                      <a:pt x="6948" y="10422"/>
                      <a:pt x="6948" y="10437"/>
                    </a:cubicBezTo>
                    <a:cubicBezTo>
                      <a:pt x="6933" y="10467"/>
                      <a:pt x="6918" y="10513"/>
                      <a:pt x="6902" y="10544"/>
                    </a:cubicBezTo>
                    <a:lnTo>
                      <a:pt x="6902" y="10574"/>
                    </a:lnTo>
                    <a:cubicBezTo>
                      <a:pt x="6887" y="10635"/>
                      <a:pt x="6857" y="10696"/>
                      <a:pt x="6841" y="10772"/>
                    </a:cubicBezTo>
                    <a:cubicBezTo>
                      <a:pt x="6826" y="10848"/>
                      <a:pt x="6811" y="10924"/>
                      <a:pt x="6781" y="11016"/>
                    </a:cubicBezTo>
                    <a:cubicBezTo>
                      <a:pt x="6765" y="11092"/>
                      <a:pt x="6750" y="11183"/>
                      <a:pt x="6750" y="11275"/>
                    </a:cubicBezTo>
                    <a:cubicBezTo>
                      <a:pt x="6735" y="11321"/>
                      <a:pt x="6735" y="11366"/>
                      <a:pt x="6735" y="11397"/>
                    </a:cubicBezTo>
                    <a:cubicBezTo>
                      <a:pt x="6735" y="11442"/>
                      <a:pt x="6735" y="11488"/>
                      <a:pt x="6735" y="11534"/>
                    </a:cubicBezTo>
                    <a:cubicBezTo>
                      <a:pt x="6750" y="11610"/>
                      <a:pt x="6750" y="11701"/>
                      <a:pt x="6765" y="11793"/>
                    </a:cubicBezTo>
                    <a:cubicBezTo>
                      <a:pt x="6765" y="11900"/>
                      <a:pt x="6781" y="11976"/>
                      <a:pt x="6796" y="12052"/>
                    </a:cubicBezTo>
                    <a:cubicBezTo>
                      <a:pt x="6796" y="12128"/>
                      <a:pt x="6811" y="12219"/>
                      <a:pt x="6841" y="12311"/>
                    </a:cubicBezTo>
                    <a:cubicBezTo>
                      <a:pt x="6841" y="12326"/>
                      <a:pt x="6841" y="12341"/>
                      <a:pt x="6841" y="12357"/>
                    </a:cubicBezTo>
                    <a:cubicBezTo>
                      <a:pt x="6750" y="12265"/>
                      <a:pt x="6674" y="12189"/>
                      <a:pt x="6582" y="12098"/>
                    </a:cubicBezTo>
                    <a:cubicBezTo>
                      <a:pt x="6491" y="12006"/>
                      <a:pt x="6384" y="11915"/>
                      <a:pt x="6293" y="11823"/>
                    </a:cubicBezTo>
                    <a:cubicBezTo>
                      <a:pt x="6217" y="11762"/>
                      <a:pt x="6156" y="11701"/>
                      <a:pt x="6095" y="11640"/>
                    </a:cubicBezTo>
                    <a:lnTo>
                      <a:pt x="5973" y="11534"/>
                    </a:lnTo>
                    <a:cubicBezTo>
                      <a:pt x="5958" y="11503"/>
                      <a:pt x="5943" y="11488"/>
                      <a:pt x="5912" y="11473"/>
                    </a:cubicBezTo>
                    <a:cubicBezTo>
                      <a:pt x="5897" y="11458"/>
                      <a:pt x="5882" y="11427"/>
                      <a:pt x="5866" y="11412"/>
                    </a:cubicBezTo>
                    <a:cubicBezTo>
                      <a:pt x="5836" y="11381"/>
                      <a:pt x="5790" y="11336"/>
                      <a:pt x="5744" y="11305"/>
                    </a:cubicBezTo>
                    <a:cubicBezTo>
                      <a:pt x="5714" y="11290"/>
                      <a:pt x="5684" y="11260"/>
                      <a:pt x="5653" y="11244"/>
                    </a:cubicBezTo>
                    <a:lnTo>
                      <a:pt x="5531" y="11092"/>
                    </a:lnTo>
                    <a:cubicBezTo>
                      <a:pt x="5516" y="11077"/>
                      <a:pt x="5501" y="11046"/>
                      <a:pt x="5470" y="11031"/>
                    </a:cubicBezTo>
                    <a:lnTo>
                      <a:pt x="5485" y="11031"/>
                    </a:lnTo>
                    <a:cubicBezTo>
                      <a:pt x="5425" y="10970"/>
                      <a:pt x="5379" y="10909"/>
                      <a:pt x="5333" y="10848"/>
                    </a:cubicBezTo>
                    <a:cubicBezTo>
                      <a:pt x="5287" y="10787"/>
                      <a:pt x="5257" y="10726"/>
                      <a:pt x="5211" y="10650"/>
                    </a:cubicBezTo>
                    <a:cubicBezTo>
                      <a:pt x="5181" y="10604"/>
                      <a:pt x="5150" y="10559"/>
                      <a:pt x="5120" y="10513"/>
                    </a:cubicBezTo>
                    <a:lnTo>
                      <a:pt x="5135" y="10513"/>
                    </a:lnTo>
                    <a:cubicBezTo>
                      <a:pt x="5089" y="10452"/>
                      <a:pt x="5059" y="10391"/>
                      <a:pt x="5013" y="10330"/>
                    </a:cubicBezTo>
                    <a:cubicBezTo>
                      <a:pt x="4983" y="10269"/>
                      <a:pt x="4952" y="10208"/>
                      <a:pt x="4922" y="10147"/>
                    </a:cubicBezTo>
                    <a:cubicBezTo>
                      <a:pt x="4861" y="10041"/>
                      <a:pt x="4815" y="9919"/>
                      <a:pt x="4754" y="9797"/>
                    </a:cubicBezTo>
                    <a:cubicBezTo>
                      <a:pt x="4724" y="9736"/>
                      <a:pt x="4693" y="9675"/>
                      <a:pt x="4663" y="9614"/>
                    </a:cubicBezTo>
                    <a:cubicBezTo>
                      <a:pt x="4632" y="9568"/>
                      <a:pt x="4602" y="9507"/>
                      <a:pt x="4571" y="9447"/>
                    </a:cubicBezTo>
                    <a:cubicBezTo>
                      <a:pt x="4510" y="9340"/>
                      <a:pt x="4449" y="9218"/>
                      <a:pt x="4388" y="9111"/>
                    </a:cubicBezTo>
                    <a:cubicBezTo>
                      <a:pt x="4358" y="9050"/>
                      <a:pt x="4328" y="8989"/>
                      <a:pt x="4297" y="8929"/>
                    </a:cubicBezTo>
                    <a:cubicBezTo>
                      <a:pt x="4282" y="8898"/>
                      <a:pt x="4282" y="8883"/>
                      <a:pt x="4267" y="8868"/>
                    </a:cubicBezTo>
                    <a:cubicBezTo>
                      <a:pt x="4221" y="8746"/>
                      <a:pt x="4175" y="8624"/>
                      <a:pt x="4129" y="8487"/>
                    </a:cubicBezTo>
                    <a:cubicBezTo>
                      <a:pt x="4114" y="8426"/>
                      <a:pt x="4099" y="8365"/>
                      <a:pt x="4069" y="8289"/>
                    </a:cubicBezTo>
                    <a:lnTo>
                      <a:pt x="4053" y="8197"/>
                    </a:lnTo>
                    <a:cubicBezTo>
                      <a:pt x="4038" y="8182"/>
                      <a:pt x="4023" y="8151"/>
                      <a:pt x="4023" y="8121"/>
                    </a:cubicBezTo>
                    <a:cubicBezTo>
                      <a:pt x="3992" y="8045"/>
                      <a:pt x="3962" y="7984"/>
                      <a:pt x="3916" y="7908"/>
                    </a:cubicBezTo>
                    <a:lnTo>
                      <a:pt x="3916" y="7908"/>
                    </a:lnTo>
                    <a:cubicBezTo>
                      <a:pt x="3916" y="7999"/>
                      <a:pt x="3931" y="8091"/>
                      <a:pt x="3962" y="8182"/>
                    </a:cubicBezTo>
                    <a:cubicBezTo>
                      <a:pt x="3977" y="8243"/>
                      <a:pt x="3992" y="8304"/>
                      <a:pt x="4008" y="8365"/>
                    </a:cubicBezTo>
                    <a:cubicBezTo>
                      <a:pt x="4023" y="8426"/>
                      <a:pt x="4038" y="8487"/>
                      <a:pt x="4069" y="8548"/>
                    </a:cubicBezTo>
                    <a:cubicBezTo>
                      <a:pt x="4084" y="8624"/>
                      <a:pt x="4099" y="8685"/>
                      <a:pt x="4129" y="8746"/>
                    </a:cubicBezTo>
                    <a:cubicBezTo>
                      <a:pt x="4145" y="8807"/>
                      <a:pt x="4160" y="8868"/>
                      <a:pt x="4190" y="8929"/>
                    </a:cubicBezTo>
                    <a:cubicBezTo>
                      <a:pt x="4190" y="8944"/>
                      <a:pt x="4206" y="8959"/>
                      <a:pt x="4206" y="8974"/>
                    </a:cubicBezTo>
                    <a:cubicBezTo>
                      <a:pt x="4206" y="8974"/>
                      <a:pt x="4206" y="8974"/>
                      <a:pt x="4206" y="8959"/>
                    </a:cubicBezTo>
                    <a:cubicBezTo>
                      <a:pt x="4251" y="9081"/>
                      <a:pt x="4312" y="9203"/>
                      <a:pt x="4373" y="9325"/>
                    </a:cubicBezTo>
                    <a:cubicBezTo>
                      <a:pt x="4434" y="9431"/>
                      <a:pt x="4510" y="9553"/>
                      <a:pt x="4571" y="9675"/>
                    </a:cubicBezTo>
                    <a:cubicBezTo>
                      <a:pt x="4632" y="9782"/>
                      <a:pt x="4693" y="9904"/>
                      <a:pt x="4754" y="10025"/>
                    </a:cubicBezTo>
                    <a:cubicBezTo>
                      <a:pt x="4815" y="10147"/>
                      <a:pt x="4876" y="10269"/>
                      <a:pt x="4937" y="10376"/>
                    </a:cubicBezTo>
                    <a:cubicBezTo>
                      <a:pt x="4967" y="10437"/>
                      <a:pt x="5013" y="10498"/>
                      <a:pt x="5044" y="10559"/>
                    </a:cubicBezTo>
                    <a:cubicBezTo>
                      <a:pt x="5074" y="10620"/>
                      <a:pt x="5105" y="10665"/>
                      <a:pt x="5135" y="10726"/>
                    </a:cubicBezTo>
                    <a:cubicBezTo>
                      <a:pt x="5181" y="10787"/>
                      <a:pt x="5211" y="10848"/>
                      <a:pt x="5242" y="10894"/>
                    </a:cubicBezTo>
                    <a:cubicBezTo>
                      <a:pt x="5287" y="10955"/>
                      <a:pt x="5318" y="11001"/>
                      <a:pt x="5364" y="11062"/>
                    </a:cubicBezTo>
                    <a:cubicBezTo>
                      <a:pt x="5425" y="11138"/>
                      <a:pt x="5485" y="11214"/>
                      <a:pt x="5546" y="11290"/>
                    </a:cubicBezTo>
                    <a:cubicBezTo>
                      <a:pt x="5592" y="11336"/>
                      <a:pt x="5623" y="11366"/>
                      <a:pt x="5653" y="11412"/>
                    </a:cubicBezTo>
                    <a:cubicBezTo>
                      <a:pt x="5668" y="11427"/>
                      <a:pt x="5699" y="11442"/>
                      <a:pt x="5714" y="11473"/>
                    </a:cubicBezTo>
                    <a:cubicBezTo>
                      <a:pt x="5744" y="11519"/>
                      <a:pt x="5790" y="11549"/>
                      <a:pt x="5821" y="11580"/>
                    </a:cubicBezTo>
                    <a:lnTo>
                      <a:pt x="5821" y="11595"/>
                    </a:lnTo>
                    <a:cubicBezTo>
                      <a:pt x="5866" y="11625"/>
                      <a:pt x="5897" y="11656"/>
                      <a:pt x="5927" y="11686"/>
                    </a:cubicBezTo>
                    <a:lnTo>
                      <a:pt x="5958" y="11732"/>
                    </a:lnTo>
                    <a:lnTo>
                      <a:pt x="6034" y="11793"/>
                    </a:lnTo>
                    <a:cubicBezTo>
                      <a:pt x="6064" y="11823"/>
                      <a:pt x="6110" y="11854"/>
                      <a:pt x="6141" y="11884"/>
                    </a:cubicBezTo>
                    <a:lnTo>
                      <a:pt x="6156" y="11900"/>
                    </a:lnTo>
                    <a:cubicBezTo>
                      <a:pt x="6217" y="11945"/>
                      <a:pt x="6278" y="12006"/>
                      <a:pt x="6354" y="12067"/>
                    </a:cubicBezTo>
                    <a:cubicBezTo>
                      <a:pt x="6384" y="12098"/>
                      <a:pt x="6415" y="12128"/>
                      <a:pt x="6445" y="12159"/>
                    </a:cubicBezTo>
                    <a:lnTo>
                      <a:pt x="6491" y="12204"/>
                    </a:lnTo>
                    <a:cubicBezTo>
                      <a:pt x="6567" y="12280"/>
                      <a:pt x="6643" y="12357"/>
                      <a:pt x="6704" y="12418"/>
                    </a:cubicBezTo>
                    <a:lnTo>
                      <a:pt x="6765" y="12478"/>
                    </a:lnTo>
                    <a:cubicBezTo>
                      <a:pt x="6689" y="12448"/>
                      <a:pt x="6598" y="12418"/>
                      <a:pt x="6506" y="12402"/>
                    </a:cubicBezTo>
                    <a:cubicBezTo>
                      <a:pt x="6461" y="12387"/>
                      <a:pt x="6400" y="12372"/>
                      <a:pt x="6354" y="12372"/>
                    </a:cubicBezTo>
                    <a:lnTo>
                      <a:pt x="6323" y="12357"/>
                    </a:lnTo>
                    <a:cubicBezTo>
                      <a:pt x="6278" y="12357"/>
                      <a:pt x="6247" y="12341"/>
                      <a:pt x="6202" y="12341"/>
                    </a:cubicBezTo>
                    <a:cubicBezTo>
                      <a:pt x="6156" y="12341"/>
                      <a:pt x="6110" y="12326"/>
                      <a:pt x="6080" y="12326"/>
                    </a:cubicBezTo>
                    <a:cubicBezTo>
                      <a:pt x="6003" y="12326"/>
                      <a:pt x="5912" y="12311"/>
                      <a:pt x="5821" y="12311"/>
                    </a:cubicBezTo>
                    <a:cubicBezTo>
                      <a:pt x="5729" y="12311"/>
                      <a:pt x="5653" y="12296"/>
                      <a:pt x="5562" y="12296"/>
                    </a:cubicBezTo>
                    <a:cubicBezTo>
                      <a:pt x="5455" y="12296"/>
                      <a:pt x="5364" y="12296"/>
                      <a:pt x="5287" y="12311"/>
                    </a:cubicBezTo>
                    <a:lnTo>
                      <a:pt x="5150" y="12311"/>
                    </a:lnTo>
                    <a:lnTo>
                      <a:pt x="5135" y="12326"/>
                    </a:lnTo>
                    <a:lnTo>
                      <a:pt x="5089" y="12326"/>
                    </a:lnTo>
                    <a:cubicBezTo>
                      <a:pt x="5059" y="12265"/>
                      <a:pt x="5013" y="12219"/>
                      <a:pt x="4983" y="12174"/>
                    </a:cubicBezTo>
                    <a:cubicBezTo>
                      <a:pt x="4876" y="12067"/>
                      <a:pt x="4769" y="11976"/>
                      <a:pt x="4632" y="11915"/>
                    </a:cubicBezTo>
                    <a:cubicBezTo>
                      <a:pt x="4571" y="11869"/>
                      <a:pt x="4495" y="11839"/>
                      <a:pt x="4419" y="11808"/>
                    </a:cubicBezTo>
                    <a:cubicBezTo>
                      <a:pt x="4373" y="11778"/>
                      <a:pt x="4328" y="11762"/>
                      <a:pt x="4267" y="11747"/>
                    </a:cubicBezTo>
                    <a:cubicBezTo>
                      <a:pt x="4221" y="11732"/>
                      <a:pt x="4175" y="11717"/>
                      <a:pt x="4114" y="11701"/>
                    </a:cubicBezTo>
                    <a:cubicBezTo>
                      <a:pt x="4069" y="11686"/>
                      <a:pt x="4023" y="11671"/>
                      <a:pt x="3977" y="11656"/>
                    </a:cubicBezTo>
                    <a:cubicBezTo>
                      <a:pt x="3947" y="11656"/>
                      <a:pt x="3916" y="11640"/>
                      <a:pt x="3870" y="11640"/>
                    </a:cubicBezTo>
                    <a:cubicBezTo>
                      <a:pt x="3825" y="11625"/>
                      <a:pt x="3794" y="11610"/>
                      <a:pt x="3749" y="11610"/>
                    </a:cubicBezTo>
                    <a:cubicBezTo>
                      <a:pt x="3703" y="11595"/>
                      <a:pt x="3642" y="11595"/>
                      <a:pt x="3596" y="11580"/>
                    </a:cubicBezTo>
                    <a:cubicBezTo>
                      <a:pt x="3550" y="11580"/>
                      <a:pt x="3505" y="11564"/>
                      <a:pt x="3459" y="11564"/>
                    </a:cubicBezTo>
                    <a:lnTo>
                      <a:pt x="3337" y="11564"/>
                    </a:lnTo>
                    <a:cubicBezTo>
                      <a:pt x="3307" y="11549"/>
                      <a:pt x="3261" y="11549"/>
                      <a:pt x="3215" y="11549"/>
                    </a:cubicBezTo>
                    <a:lnTo>
                      <a:pt x="3063" y="11549"/>
                    </a:lnTo>
                    <a:cubicBezTo>
                      <a:pt x="2956" y="11549"/>
                      <a:pt x="2850" y="11564"/>
                      <a:pt x="2758" y="11595"/>
                    </a:cubicBezTo>
                    <a:cubicBezTo>
                      <a:pt x="2697" y="11595"/>
                      <a:pt x="2652" y="11610"/>
                      <a:pt x="2606" y="11625"/>
                    </a:cubicBezTo>
                    <a:cubicBezTo>
                      <a:pt x="2530" y="11640"/>
                      <a:pt x="2453" y="11656"/>
                      <a:pt x="2377" y="11686"/>
                    </a:cubicBezTo>
                    <a:cubicBezTo>
                      <a:pt x="2316" y="11701"/>
                      <a:pt x="2255" y="11717"/>
                      <a:pt x="2210" y="11732"/>
                    </a:cubicBezTo>
                    <a:cubicBezTo>
                      <a:pt x="2179" y="11747"/>
                      <a:pt x="2164" y="11747"/>
                      <a:pt x="2134" y="11762"/>
                    </a:cubicBezTo>
                    <a:cubicBezTo>
                      <a:pt x="2088" y="11717"/>
                      <a:pt x="2042" y="11686"/>
                      <a:pt x="2012" y="11640"/>
                    </a:cubicBezTo>
                    <a:lnTo>
                      <a:pt x="1996" y="11625"/>
                    </a:lnTo>
                    <a:cubicBezTo>
                      <a:pt x="1981" y="11610"/>
                      <a:pt x="1951" y="11580"/>
                      <a:pt x="1935" y="11564"/>
                    </a:cubicBezTo>
                    <a:lnTo>
                      <a:pt x="1890" y="11534"/>
                    </a:lnTo>
                    <a:cubicBezTo>
                      <a:pt x="1875" y="11519"/>
                      <a:pt x="1875" y="11503"/>
                      <a:pt x="1859" y="11488"/>
                    </a:cubicBezTo>
                    <a:lnTo>
                      <a:pt x="1844" y="11473"/>
                    </a:lnTo>
                    <a:lnTo>
                      <a:pt x="1829" y="11458"/>
                    </a:lnTo>
                    <a:lnTo>
                      <a:pt x="1798" y="11427"/>
                    </a:lnTo>
                    <a:lnTo>
                      <a:pt x="1722" y="11321"/>
                    </a:lnTo>
                    <a:cubicBezTo>
                      <a:pt x="1722" y="11305"/>
                      <a:pt x="1707" y="11290"/>
                      <a:pt x="1692" y="11275"/>
                    </a:cubicBezTo>
                    <a:lnTo>
                      <a:pt x="1692" y="11260"/>
                    </a:lnTo>
                    <a:cubicBezTo>
                      <a:pt x="1676" y="11244"/>
                      <a:pt x="1661" y="11229"/>
                      <a:pt x="1646" y="11199"/>
                    </a:cubicBezTo>
                    <a:lnTo>
                      <a:pt x="1616" y="11153"/>
                    </a:lnTo>
                    <a:lnTo>
                      <a:pt x="1570" y="11092"/>
                    </a:lnTo>
                    <a:cubicBezTo>
                      <a:pt x="1555" y="11062"/>
                      <a:pt x="1539" y="11031"/>
                      <a:pt x="1524" y="11001"/>
                    </a:cubicBezTo>
                    <a:lnTo>
                      <a:pt x="1509" y="10970"/>
                    </a:lnTo>
                    <a:cubicBezTo>
                      <a:pt x="1494" y="10940"/>
                      <a:pt x="1478" y="10924"/>
                      <a:pt x="1478" y="10894"/>
                    </a:cubicBezTo>
                    <a:cubicBezTo>
                      <a:pt x="1463" y="10879"/>
                      <a:pt x="1448" y="10863"/>
                      <a:pt x="1448" y="10848"/>
                    </a:cubicBezTo>
                    <a:cubicBezTo>
                      <a:pt x="1417" y="10787"/>
                      <a:pt x="1387" y="10711"/>
                      <a:pt x="1357" y="10635"/>
                    </a:cubicBezTo>
                    <a:lnTo>
                      <a:pt x="1341" y="10620"/>
                    </a:lnTo>
                    <a:lnTo>
                      <a:pt x="1326" y="10574"/>
                    </a:lnTo>
                    <a:lnTo>
                      <a:pt x="1296" y="10513"/>
                    </a:lnTo>
                    <a:cubicBezTo>
                      <a:pt x="1296" y="10483"/>
                      <a:pt x="1280" y="10467"/>
                      <a:pt x="1265" y="10437"/>
                    </a:cubicBezTo>
                    <a:lnTo>
                      <a:pt x="1265" y="10406"/>
                    </a:lnTo>
                    <a:cubicBezTo>
                      <a:pt x="1235" y="10345"/>
                      <a:pt x="1219" y="10285"/>
                      <a:pt x="1204" y="10224"/>
                    </a:cubicBezTo>
                    <a:lnTo>
                      <a:pt x="1189" y="10193"/>
                    </a:lnTo>
                    <a:cubicBezTo>
                      <a:pt x="1174" y="10147"/>
                      <a:pt x="1174" y="10086"/>
                      <a:pt x="1158" y="10041"/>
                    </a:cubicBezTo>
                    <a:cubicBezTo>
                      <a:pt x="1143" y="9980"/>
                      <a:pt x="1128" y="9934"/>
                      <a:pt x="1128" y="9873"/>
                    </a:cubicBezTo>
                    <a:cubicBezTo>
                      <a:pt x="1113" y="9827"/>
                      <a:pt x="1113" y="9782"/>
                      <a:pt x="1113" y="9736"/>
                    </a:cubicBezTo>
                    <a:cubicBezTo>
                      <a:pt x="1113" y="9690"/>
                      <a:pt x="1113" y="9645"/>
                      <a:pt x="1113" y="9599"/>
                    </a:cubicBezTo>
                    <a:cubicBezTo>
                      <a:pt x="1113" y="9538"/>
                      <a:pt x="1113" y="9492"/>
                      <a:pt x="1113" y="9431"/>
                    </a:cubicBezTo>
                    <a:cubicBezTo>
                      <a:pt x="1113" y="9416"/>
                      <a:pt x="1113" y="9401"/>
                      <a:pt x="1113" y="9386"/>
                    </a:cubicBezTo>
                    <a:cubicBezTo>
                      <a:pt x="1143" y="9233"/>
                      <a:pt x="1158" y="9081"/>
                      <a:pt x="1204" y="8929"/>
                    </a:cubicBezTo>
                    <a:lnTo>
                      <a:pt x="1204" y="8913"/>
                    </a:lnTo>
                    <a:cubicBezTo>
                      <a:pt x="1204" y="8883"/>
                      <a:pt x="1219" y="8868"/>
                      <a:pt x="1219" y="8837"/>
                    </a:cubicBezTo>
                    <a:cubicBezTo>
                      <a:pt x="1235" y="8807"/>
                      <a:pt x="1250" y="8776"/>
                      <a:pt x="1250" y="8746"/>
                    </a:cubicBezTo>
                    <a:cubicBezTo>
                      <a:pt x="1280" y="8700"/>
                      <a:pt x="1296" y="8639"/>
                      <a:pt x="1326" y="8593"/>
                    </a:cubicBezTo>
                    <a:cubicBezTo>
                      <a:pt x="1341" y="8548"/>
                      <a:pt x="1372" y="8502"/>
                      <a:pt x="1402" y="8441"/>
                    </a:cubicBezTo>
                    <a:lnTo>
                      <a:pt x="1417" y="8410"/>
                    </a:lnTo>
                    <a:lnTo>
                      <a:pt x="1433" y="8395"/>
                    </a:lnTo>
                    <a:lnTo>
                      <a:pt x="1448" y="8365"/>
                    </a:lnTo>
                    <a:cubicBezTo>
                      <a:pt x="1463" y="8350"/>
                      <a:pt x="1478" y="8334"/>
                      <a:pt x="1494" y="8304"/>
                    </a:cubicBezTo>
                    <a:lnTo>
                      <a:pt x="1509" y="8289"/>
                    </a:lnTo>
                    <a:cubicBezTo>
                      <a:pt x="1539" y="8243"/>
                      <a:pt x="1555" y="8212"/>
                      <a:pt x="1585" y="8182"/>
                    </a:cubicBezTo>
                    <a:cubicBezTo>
                      <a:pt x="1616" y="8151"/>
                      <a:pt x="1631" y="8121"/>
                      <a:pt x="1661" y="8091"/>
                    </a:cubicBezTo>
                    <a:lnTo>
                      <a:pt x="1692" y="8060"/>
                    </a:lnTo>
                    <a:lnTo>
                      <a:pt x="1722" y="8030"/>
                    </a:lnTo>
                    <a:lnTo>
                      <a:pt x="1753" y="7999"/>
                    </a:lnTo>
                    <a:cubicBezTo>
                      <a:pt x="1768" y="7984"/>
                      <a:pt x="1783" y="7969"/>
                      <a:pt x="1798" y="7953"/>
                    </a:cubicBezTo>
                    <a:lnTo>
                      <a:pt x="1814" y="7953"/>
                    </a:lnTo>
                    <a:lnTo>
                      <a:pt x="1875" y="7908"/>
                    </a:lnTo>
                    <a:cubicBezTo>
                      <a:pt x="1875" y="7892"/>
                      <a:pt x="1890" y="7877"/>
                      <a:pt x="1905" y="7877"/>
                    </a:cubicBezTo>
                    <a:cubicBezTo>
                      <a:pt x="1920" y="7862"/>
                      <a:pt x="1935" y="7862"/>
                      <a:pt x="1935" y="7862"/>
                    </a:cubicBezTo>
                    <a:lnTo>
                      <a:pt x="1951" y="7847"/>
                    </a:lnTo>
                    <a:lnTo>
                      <a:pt x="1996" y="7816"/>
                    </a:lnTo>
                    <a:cubicBezTo>
                      <a:pt x="2042" y="7801"/>
                      <a:pt x="2073" y="7771"/>
                      <a:pt x="2118" y="7755"/>
                    </a:cubicBezTo>
                    <a:cubicBezTo>
                      <a:pt x="2179" y="7740"/>
                      <a:pt x="2225" y="7725"/>
                      <a:pt x="2271" y="7710"/>
                    </a:cubicBezTo>
                    <a:cubicBezTo>
                      <a:pt x="2347" y="7679"/>
                      <a:pt x="2423" y="7664"/>
                      <a:pt x="2514" y="7649"/>
                    </a:cubicBezTo>
                    <a:cubicBezTo>
                      <a:pt x="2575" y="7633"/>
                      <a:pt x="2652" y="7618"/>
                      <a:pt x="2743" y="7603"/>
                    </a:cubicBezTo>
                    <a:lnTo>
                      <a:pt x="2819" y="7603"/>
                    </a:lnTo>
                    <a:lnTo>
                      <a:pt x="2850" y="7588"/>
                    </a:lnTo>
                    <a:cubicBezTo>
                      <a:pt x="2956" y="7573"/>
                      <a:pt x="3063" y="7557"/>
                      <a:pt x="3154" y="7542"/>
                    </a:cubicBezTo>
                    <a:lnTo>
                      <a:pt x="3170" y="7542"/>
                    </a:lnTo>
                    <a:cubicBezTo>
                      <a:pt x="3261" y="7512"/>
                      <a:pt x="3368" y="7496"/>
                      <a:pt x="3459" y="7466"/>
                    </a:cubicBezTo>
                    <a:cubicBezTo>
                      <a:pt x="3474" y="7466"/>
                      <a:pt x="3490" y="7451"/>
                      <a:pt x="3505" y="7451"/>
                    </a:cubicBezTo>
                    <a:lnTo>
                      <a:pt x="3490" y="7451"/>
                    </a:lnTo>
                    <a:cubicBezTo>
                      <a:pt x="3535" y="7451"/>
                      <a:pt x="3581" y="7435"/>
                      <a:pt x="3611" y="7420"/>
                    </a:cubicBezTo>
                    <a:cubicBezTo>
                      <a:pt x="3657" y="7405"/>
                      <a:pt x="3688" y="7390"/>
                      <a:pt x="3718" y="7359"/>
                    </a:cubicBezTo>
                    <a:cubicBezTo>
                      <a:pt x="3749" y="7359"/>
                      <a:pt x="3779" y="7344"/>
                      <a:pt x="3794" y="7344"/>
                    </a:cubicBezTo>
                    <a:lnTo>
                      <a:pt x="3809" y="7329"/>
                    </a:lnTo>
                    <a:cubicBezTo>
                      <a:pt x="3825" y="7329"/>
                      <a:pt x="3855" y="7313"/>
                      <a:pt x="3886" y="7298"/>
                    </a:cubicBezTo>
                    <a:lnTo>
                      <a:pt x="3901" y="7298"/>
                    </a:lnTo>
                    <a:cubicBezTo>
                      <a:pt x="3962" y="7268"/>
                      <a:pt x="4008" y="7237"/>
                      <a:pt x="4069" y="7192"/>
                    </a:cubicBezTo>
                    <a:cubicBezTo>
                      <a:pt x="4145" y="7131"/>
                      <a:pt x="4206" y="7070"/>
                      <a:pt x="4267" y="7024"/>
                    </a:cubicBezTo>
                    <a:lnTo>
                      <a:pt x="4328" y="6933"/>
                    </a:lnTo>
                    <a:cubicBezTo>
                      <a:pt x="4343" y="6917"/>
                      <a:pt x="4373" y="6902"/>
                      <a:pt x="4388" y="6872"/>
                    </a:cubicBezTo>
                    <a:lnTo>
                      <a:pt x="4404" y="6856"/>
                    </a:lnTo>
                    <a:lnTo>
                      <a:pt x="4419" y="6826"/>
                    </a:lnTo>
                    <a:cubicBezTo>
                      <a:pt x="4465" y="6780"/>
                      <a:pt x="4495" y="6735"/>
                      <a:pt x="4541" y="6704"/>
                    </a:cubicBezTo>
                    <a:cubicBezTo>
                      <a:pt x="4556" y="6674"/>
                      <a:pt x="4587" y="6643"/>
                      <a:pt x="4617" y="6628"/>
                    </a:cubicBezTo>
                    <a:cubicBezTo>
                      <a:pt x="4632" y="6613"/>
                      <a:pt x="4647" y="6597"/>
                      <a:pt x="4663" y="6597"/>
                    </a:cubicBezTo>
                    <a:cubicBezTo>
                      <a:pt x="4678" y="6582"/>
                      <a:pt x="4708" y="6567"/>
                      <a:pt x="4739" y="6552"/>
                    </a:cubicBezTo>
                    <a:cubicBezTo>
                      <a:pt x="4754" y="6552"/>
                      <a:pt x="4785" y="6536"/>
                      <a:pt x="4815" y="6521"/>
                    </a:cubicBezTo>
                    <a:lnTo>
                      <a:pt x="4846" y="6521"/>
                    </a:lnTo>
                    <a:cubicBezTo>
                      <a:pt x="4891" y="6506"/>
                      <a:pt x="4937" y="6491"/>
                      <a:pt x="4998" y="6491"/>
                    </a:cubicBezTo>
                    <a:cubicBezTo>
                      <a:pt x="5044" y="6476"/>
                      <a:pt x="5089" y="6476"/>
                      <a:pt x="5150" y="6476"/>
                    </a:cubicBezTo>
                    <a:close/>
                    <a:moveTo>
                      <a:pt x="35500" y="4236"/>
                    </a:moveTo>
                    <a:cubicBezTo>
                      <a:pt x="35500" y="4251"/>
                      <a:pt x="35485" y="4251"/>
                      <a:pt x="35485" y="4266"/>
                    </a:cubicBezTo>
                    <a:lnTo>
                      <a:pt x="35485" y="4282"/>
                    </a:lnTo>
                    <a:cubicBezTo>
                      <a:pt x="35485" y="4312"/>
                      <a:pt x="35485" y="4342"/>
                      <a:pt x="35470" y="4373"/>
                    </a:cubicBezTo>
                    <a:cubicBezTo>
                      <a:pt x="35455" y="4541"/>
                      <a:pt x="35439" y="4723"/>
                      <a:pt x="35439" y="4906"/>
                    </a:cubicBezTo>
                    <a:cubicBezTo>
                      <a:pt x="35439" y="4967"/>
                      <a:pt x="35439" y="5013"/>
                      <a:pt x="35439" y="5074"/>
                    </a:cubicBezTo>
                    <a:cubicBezTo>
                      <a:pt x="35439" y="5196"/>
                      <a:pt x="35439" y="5318"/>
                      <a:pt x="35424" y="5424"/>
                    </a:cubicBezTo>
                    <a:lnTo>
                      <a:pt x="35424" y="5485"/>
                    </a:lnTo>
                    <a:lnTo>
                      <a:pt x="35424" y="5516"/>
                    </a:lnTo>
                    <a:cubicBezTo>
                      <a:pt x="35424" y="5531"/>
                      <a:pt x="35424" y="5561"/>
                      <a:pt x="35424" y="5577"/>
                    </a:cubicBezTo>
                    <a:lnTo>
                      <a:pt x="35424" y="5592"/>
                    </a:lnTo>
                    <a:lnTo>
                      <a:pt x="35409" y="5607"/>
                    </a:lnTo>
                    <a:cubicBezTo>
                      <a:pt x="35409" y="5622"/>
                      <a:pt x="35409" y="5638"/>
                      <a:pt x="35409" y="5653"/>
                    </a:cubicBezTo>
                    <a:lnTo>
                      <a:pt x="35394" y="5744"/>
                    </a:lnTo>
                    <a:cubicBezTo>
                      <a:pt x="35394" y="5790"/>
                      <a:pt x="35378" y="5836"/>
                      <a:pt x="35363" y="5897"/>
                    </a:cubicBezTo>
                    <a:cubicBezTo>
                      <a:pt x="35348" y="5942"/>
                      <a:pt x="35317" y="6003"/>
                      <a:pt x="35302" y="6064"/>
                    </a:cubicBezTo>
                    <a:cubicBezTo>
                      <a:pt x="35302" y="6095"/>
                      <a:pt x="35287" y="6125"/>
                      <a:pt x="35272" y="6171"/>
                    </a:cubicBezTo>
                    <a:lnTo>
                      <a:pt x="35256" y="6217"/>
                    </a:lnTo>
                    <a:cubicBezTo>
                      <a:pt x="35256" y="6247"/>
                      <a:pt x="35241" y="6277"/>
                      <a:pt x="35226" y="6308"/>
                    </a:cubicBezTo>
                    <a:lnTo>
                      <a:pt x="35211" y="6354"/>
                    </a:lnTo>
                    <a:cubicBezTo>
                      <a:pt x="35211" y="6369"/>
                      <a:pt x="35211" y="6369"/>
                      <a:pt x="35196" y="6384"/>
                    </a:cubicBezTo>
                    <a:lnTo>
                      <a:pt x="35196" y="6415"/>
                    </a:lnTo>
                    <a:lnTo>
                      <a:pt x="35180" y="6430"/>
                    </a:lnTo>
                    <a:cubicBezTo>
                      <a:pt x="35180" y="6445"/>
                      <a:pt x="35165" y="6460"/>
                      <a:pt x="35165" y="6476"/>
                    </a:cubicBezTo>
                    <a:lnTo>
                      <a:pt x="35150" y="6521"/>
                    </a:lnTo>
                    <a:cubicBezTo>
                      <a:pt x="35135" y="6536"/>
                      <a:pt x="35119" y="6567"/>
                      <a:pt x="35104" y="6597"/>
                    </a:cubicBezTo>
                    <a:lnTo>
                      <a:pt x="35104" y="6628"/>
                    </a:lnTo>
                    <a:cubicBezTo>
                      <a:pt x="35058" y="6689"/>
                      <a:pt x="35028" y="6765"/>
                      <a:pt x="34997" y="6841"/>
                    </a:cubicBezTo>
                    <a:lnTo>
                      <a:pt x="34982" y="6872"/>
                    </a:lnTo>
                    <a:cubicBezTo>
                      <a:pt x="34967" y="6917"/>
                      <a:pt x="34937" y="6948"/>
                      <a:pt x="34921" y="6994"/>
                    </a:cubicBezTo>
                    <a:cubicBezTo>
                      <a:pt x="34921" y="6994"/>
                      <a:pt x="34906" y="7009"/>
                      <a:pt x="34906" y="7024"/>
                    </a:cubicBezTo>
                    <a:lnTo>
                      <a:pt x="34891" y="7054"/>
                    </a:lnTo>
                    <a:lnTo>
                      <a:pt x="34860" y="7085"/>
                    </a:lnTo>
                    <a:cubicBezTo>
                      <a:pt x="34830" y="7146"/>
                      <a:pt x="34799" y="7207"/>
                      <a:pt x="34754" y="7268"/>
                    </a:cubicBezTo>
                    <a:lnTo>
                      <a:pt x="34738" y="7298"/>
                    </a:lnTo>
                    <a:lnTo>
                      <a:pt x="34723" y="7313"/>
                    </a:lnTo>
                    <a:cubicBezTo>
                      <a:pt x="34708" y="7344"/>
                      <a:pt x="34693" y="7374"/>
                      <a:pt x="34678" y="7405"/>
                    </a:cubicBezTo>
                    <a:cubicBezTo>
                      <a:pt x="34662" y="7420"/>
                      <a:pt x="34647" y="7435"/>
                      <a:pt x="34647" y="7451"/>
                    </a:cubicBezTo>
                    <a:cubicBezTo>
                      <a:pt x="34632" y="7481"/>
                      <a:pt x="34617" y="7496"/>
                      <a:pt x="34601" y="7527"/>
                    </a:cubicBezTo>
                    <a:cubicBezTo>
                      <a:pt x="34556" y="7603"/>
                      <a:pt x="34525" y="7664"/>
                      <a:pt x="34479" y="7740"/>
                    </a:cubicBezTo>
                    <a:lnTo>
                      <a:pt x="34464" y="7771"/>
                    </a:lnTo>
                    <a:cubicBezTo>
                      <a:pt x="34418" y="7832"/>
                      <a:pt x="34388" y="7908"/>
                      <a:pt x="34342" y="7969"/>
                    </a:cubicBezTo>
                    <a:lnTo>
                      <a:pt x="34312" y="8014"/>
                    </a:lnTo>
                    <a:cubicBezTo>
                      <a:pt x="34297" y="8045"/>
                      <a:pt x="34281" y="8060"/>
                      <a:pt x="34266" y="8075"/>
                    </a:cubicBezTo>
                    <a:lnTo>
                      <a:pt x="34251" y="8106"/>
                    </a:lnTo>
                    <a:cubicBezTo>
                      <a:pt x="34236" y="8136"/>
                      <a:pt x="34205" y="8167"/>
                      <a:pt x="34190" y="8197"/>
                    </a:cubicBezTo>
                    <a:lnTo>
                      <a:pt x="34190" y="8212"/>
                    </a:lnTo>
                    <a:cubicBezTo>
                      <a:pt x="34144" y="8289"/>
                      <a:pt x="34083" y="8365"/>
                      <a:pt x="34053" y="8426"/>
                    </a:cubicBezTo>
                    <a:cubicBezTo>
                      <a:pt x="34007" y="8517"/>
                      <a:pt x="33961" y="8593"/>
                      <a:pt x="33916" y="8669"/>
                    </a:cubicBezTo>
                    <a:cubicBezTo>
                      <a:pt x="33900" y="8700"/>
                      <a:pt x="33885" y="8730"/>
                      <a:pt x="33870" y="8761"/>
                    </a:cubicBezTo>
                    <a:lnTo>
                      <a:pt x="33855" y="8776"/>
                    </a:lnTo>
                    <a:cubicBezTo>
                      <a:pt x="33855" y="8791"/>
                      <a:pt x="33840" y="8822"/>
                      <a:pt x="33840" y="8837"/>
                    </a:cubicBezTo>
                    <a:lnTo>
                      <a:pt x="33824" y="8852"/>
                    </a:lnTo>
                    <a:lnTo>
                      <a:pt x="33824" y="8868"/>
                    </a:lnTo>
                    <a:cubicBezTo>
                      <a:pt x="33809" y="8883"/>
                      <a:pt x="33809" y="8898"/>
                      <a:pt x="33809" y="8913"/>
                    </a:cubicBezTo>
                    <a:lnTo>
                      <a:pt x="33794" y="8929"/>
                    </a:lnTo>
                    <a:lnTo>
                      <a:pt x="33779" y="8959"/>
                    </a:lnTo>
                    <a:cubicBezTo>
                      <a:pt x="33763" y="8974"/>
                      <a:pt x="33763" y="9005"/>
                      <a:pt x="33748" y="9020"/>
                    </a:cubicBezTo>
                    <a:lnTo>
                      <a:pt x="33733" y="9066"/>
                    </a:lnTo>
                    <a:cubicBezTo>
                      <a:pt x="33718" y="9096"/>
                      <a:pt x="33702" y="9127"/>
                      <a:pt x="33702" y="9157"/>
                    </a:cubicBezTo>
                    <a:lnTo>
                      <a:pt x="33672" y="9218"/>
                    </a:lnTo>
                    <a:cubicBezTo>
                      <a:pt x="33641" y="9279"/>
                      <a:pt x="33626" y="9325"/>
                      <a:pt x="33596" y="9386"/>
                    </a:cubicBezTo>
                    <a:lnTo>
                      <a:pt x="33565" y="9447"/>
                    </a:lnTo>
                    <a:cubicBezTo>
                      <a:pt x="33535" y="9507"/>
                      <a:pt x="33520" y="9568"/>
                      <a:pt x="33489" y="9629"/>
                    </a:cubicBezTo>
                    <a:cubicBezTo>
                      <a:pt x="33443" y="9706"/>
                      <a:pt x="33413" y="9782"/>
                      <a:pt x="33382" y="9873"/>
                    </a:cubicBezTo>
                    <a:cubicBezTo>
                      <a:pt x="33352" y="9949"/>
                      <a:pt x="33306" y="10041"/>
                      <a:pt x="33276" y="10132"/>
                    </a:cubicBezTo>
                    <a:cubicBezTo>
                      <a:pt x="33245" y="10193"/>
                      <a:pt x="33215" y="10269"/>
                      <a:pt x="33184" y="10361"/>
                    </a:cubicBezTo>
                    <a:lnTo>
                      <a:pt x="33154" y="10422"/>
                    </a:lnTo>
                    <a:cubicBezTo>
                      <a:pt x="33139" y="10483"/>
                      <a:pt x="33108" y="10544"/>
                      <a:pt x="33093" y="10604"/>
                    </a:cubicBezTo>
                    <a:lnTo>
                      <a:pt x="33032" y="10742"/>
                    </a:lnTo>
                    <a:cubicBezTo>
                      <a:pt x="33017" y="10772"/>
                      <a:pt x="33002" y="10818"/>
                      <a:pt x="32971" y="10848"/>
                    </a:cubicBezTo>
                    <a:lnTo>
                      <a:pt x="32971" y="10879"/>
                    </a:lnTo>
                    <a:lnTo>
                      <a:pt x="32956" y="10879"/>
                    </a:lnTo>
                    <a:cubicBezTo>
                      <a:pt x="32925" y="10970"/>
                      <a:pt x="32880" y="11046"/>
                      <a:pt x="32834" y="11138"/>
                    </a:cubicBezTo>
                    <a:cubicBezTo>
                      <a:pt x="32819" y="11183"/>
                      <a:pt x="32788" y="11244"/>
                      <a:pt x="32758" y="11305"/>
                    </a:cubicBezTo>
                    <a:cubicBezTo>
                      <a:pt x="32743" y="11351"/>
                      <a:pt x="32712" y="11397"/>
                      <a:pt x="32697" y="11427"/>
                    </a:cubicBezTo>
                    <a:cubicBezTo>
                      <a:pt x="32682" y="11442"/>
                      <a:pt x="32682" y="11473"/>
                      <a:pt x="32666" y="11488"/>
                    </a:cubicBezTo>
                    <a:cubicBezTo>
                      <a:pt x="32651" y="11503"/>
                      <a:pt x="32651" y="11519"/>
                      <a:pt x="32636" y="11534"/>
                    </a:cubicBezTo>
                    <a:cubicBezTo>
                      <a:pt x="32636" y="11549"/>
                      <a:pt x="32636" y="11564"/>
                      <a:pt x="32621" y="11564"/>
                    </a:cubicBezTo>
                    <a:cubicBezTo>
                      <a:pt x="32590" y="11640"/>
                      <a:pt x="32544" y="11717"/>
                      <a:pt x="32514" y="11793"/>
                    </a:cubicBezTo>
                    <a:cubicBezTo>
                      <a:pt x="32499" y="11839"/>
                      <a:pt x="32484" y="11884"/>
                      <a:pt x="32453" y="11930"/>
                    </a:cubicBezTo>
                    <a:lnTo>
                      <a:pt x="32453" y="11945"/>
                    </a:lnTo>
                    <a:cubicBezTo>
                      <a:pt x="32438" y="11976"/>
                      <a:pt x="32423" y="12006"/>
                      <a:pt x="32423" y="12037"/>
                    </a:cubicBezTo>
                    <a:lnTo>
                      <a:pt x="32407" y="12037"/>
                    </a:lnTo>
                    <a:lnTo>
                      <a:pt x="32407" y="12052"/>
                    </a:lnTo>
                    <a:cubicBezTo>
                      <a:pt x="32392" y="12052"/>
                      <a:pt x="32377" y="12037"/>
                      <a:pt x="32346" y="12037"/>
                    </a:cubicBezTo>
                    <a:cubicBezTo>
                      <a:pt x="32346" y="12037"/>
                      <a:pt x="32331" y="12037"/>
                      <a:pt x="32331" y="12052"/>
                    </a:cubicBezTo>
                    <a:cubicBezTo>
                      <a:pt x="32301" y="12052"/>
                      <a:pt x="32285" y="12052"/>
                      <a:pt x="32255" y="12067"/>
                    </a:cubicBezTo>
                    <a:cubicBezTo>
                      <a:pt x="32240" y="12082"/>
                      <a:pt x="32240" y="12082"/>
                      <a:pt x="32225" y="12082"/>
                    </a:cubicBezTo>
                    <a:lnTo>
                      <a:pt x="32209" y="12098"/>
                    </a:lnTo>
                    <a:cubicBezTo>
                      <a:pt x="32179" y="12113"/>
                      <a:pt x="32148" y="12128"/>
                      <a:pt x="32118" y="12143"/>
                    </a:cubicBezTo>
                    <a:cubicBezTo>
                      <a:pt x="32105" y="12156"/>
                      <a:pt x="32091" y="12170"/>
                      <a:pt x="32068" y="12173"/>
                    </a:cubicBezTo>
                    <a:lnTo>
                      <a:pt x="32068" y="12173"/>
                    </a:lnTo>
                    <a:cubicBezTo>
                      <a:pt x="32072" y="12172"/>
                      <a:pt x="32072" y="12168"/>
                      <a:pt x="32072" y="12159"/>
                    </a:cubicBezTo>
                    <a:lnTo>
                      <a:pt x="32072" y="12143"/>
                    </a:lnTo>
                    <a:lnTo>
                      <a:pt x="32103" y="12098"/>
                    </a:lnTo>
                    <a:cubicBezTo>
                      <a:pt x="32118" y="12067"/>
                      <a:pt x="32133" y="12052"/>
                      <a:pt x="32133" y="12021"/>
                    </a:cubicBezTo>
                    <a:cubicBezTo>
                      <a:pt x="32164" y="11991"/>
                      <a:pt x="32164" y="11960"/>
                      <a:pt x="32179" y="11930"/>
                    </a:cubicBezTo>
                    <a:cubicBezTo>
                      <a:pt x="32209" y="11869"/>
                      <a:pt x="32240" y="11823"/>
                      <a:pt x="32270" y="11778"/>
                    </a:cubicBezTo>
                    <a:lnTo>
                      <a:pt x="32285" y="11732"/>
                    </a:lnTo>
                    <a:lnTo>
                      <a:pt x="32316" y="11686"/>
                    </a:lnTo>
                    <a:lnTo>
                      <a:pt x="32331" y="11656"/>
                    </a:lnTo>
                    <a:cubicBezTo>
                      <a:pt x="32331" y="11640"/>
                      <a:pt x="32346" y="11625"/>
                      <a:pt x="32346" y="11610"/>
                    </a:cubicBezTo>
                    <a:lnTo>
                      <a:pt x="32362" y="11580"/>
                    </a:lnTo>
                    <a:cubicBezTo>
                      <a:pt x="32377" y="11564"/>
                      <a:pt x="32377" y="11564"/>
                      <a:pt x="32377" y="11549"/>
                    </a:cubicBezTo>
                    <a:lnTo>
                      <a:pt x="32392" y="11534"/>
                    </a:lnTo>
                    <a:lnTo>
                      <a:pt x="32392" y="11519"/>
                    </a:lnTo>
                    <a:lnTo>
                      <a:pt x="32407" y="11503"/>
                    </a:lnTo>
                    <a:cubicBezTo>
                      <a:pt x="32407" y="11488"/>
                      <a:pt x="32423" y="11473"/>
                      <a:pt x="32423" y="11458"/>
                    </a:cubicBezTo>
                    <a:lnTo>
                      <a:pt x="32438" y="11442"/>
                    </a:lnTo>
                    <a:lnTo>
                      <a:pt x="32438" y="11427"/>
                    </a:lnTo>
                    <a:lnTo>
                      <a:pt x="32453" y="11412"/>
                    </a:lnTo>
                    <a:lnTo>
                      <a:pt x="32468" y="11381"/>
                    </a:lnTo>
                    <a:lnTo>
                      <a:pt x="32484" y="11351"/>
                    </a:lnTo>
                    <a:lnTo>
                      <a:pt x="32514" y="11305"/>
                    </a:lnTo>
                    <a:lnTo>
                      <a:pt x="32529" y="11260"/>
                    </a:lnTo>
                    <a:lnTo>
                      <a:pt x="32575" y="11153"/>
                    </a:lnTo>
                    <a:lnTo>
                      <a:pt x="32590" y="11122"/>
                    </a:lnTo>
                    <a:cubicBezTo>
                      <a:pt x="32605" y="11107"/>
                      <a:pt x="32621" y="11092"/>
                      <a:pt x="32636" y="11062"/>
                    </a:cubicBezTo>
                    <a:lnTo>
                      <a:pt x="32651" y="11016"/>
                    </a:lnTo>
                    <a:lnTo>
                      <a:pt x="32682" y="10955"/>
                    </a:lnTo>
                    <a:lnTo>
                      <a:pt x="32697" y="10924"/>
                    </a:lnTo>
                    <a:cubicBezTo>
                      <a:pt x="32712" y="10894"/>
                      <a:pt x="32727" y="10879"/>
                      <a:pt x="32727" y="10863"/>
                    </a:cubicBezTo>
                    <a:lnTo>
                      <a:pt x="32743" y="10848"/>
                    </a:lnTo>
                    <a:cubicBezTo>
                      <a:pt x="32743" y="10848"/>
                      <a:pt x="32743" y="10833"/>
                      <a:pt x="32758" y="10818"/>
                    </a:cubicBezTo>
                    <a:cubicBezTo>
                      <a:pt x="32773" y="10787"/>
                      <a:pt x="32803" y="10742"/>
                      <a:pt x="32819" y="10696"/>
                    </a:cubicBezTo>
                    <a:lnTo>
                      <a:pt x="32834" y="10665"/>
                    </a:lnTo>
                    <a:cubicBezTo>
                      <a:pt x="32864" y="10604"/>
                      <a:pt x="32895" y="10559"/>
                      <a:pt x="32910" y="10513"/>
                    </a:cubicBezTo>
                    <a:lnTo>
                      <a:pt x="32941" y="10467"/>
                    </a:lnTo>
                    <a:lnTo>
                      <a:pt x="32971" y="10406"/>
                    </a:lnTo>
                    <a:lnTo>
                      <a:pt x="33002" y="10330"/>
                    </a:lnTo>
                    <a:cubicBezTo>
                      <a:pt x="33017" y="10315"/>
                      <a:pt x="33032" y="10285"/>
                      <a:pt x="33032" y="10269"/>
                    </a:cubicBezTo>
                    <a:lnTo>
                      <a:pt x="33047" y="10254"/>
                    </a:lnTo>
                    <a:cubicBezTo>
                      <a:pt x="33062" y="10224"/>
                      <a:pt x="33078" y="10193"/>
                      <a:pt x="33093" y="10147"/>
                    </a:cubicBezTo>
                    <a:cubicBezTo>
                      <a:pt x="33108" y="10132"/>
                      <a:pt x="33108" y="10117"/>
                      <a:pt x="33123" y="10102"/>
                    </a:cubicBezTo>
                    <a:lnTo>
                      <a:pt x="33139" y="10071"/>
                    </a:lnTo>
                    <a:cubicBezTo>
                      <a:pt x="33169" y="10010"/>
                      <a:pt x="33184" y="9934"/>
                      <a:pt x="33215" y="9873"/>
                    </a:cubicBezTo>
                    <a:lnTo>
                      <a:pt x="33230" y="9858"/>
                    </a:lnTo>
                    <a:cubicBezTo>
                      <a:pt x="33230" y="9843"/>
                      <a:pt x="33245" y="9812"/>
                      <a:pt x="33245" y="9797"/>
                    </a:cubicBezTo>
                    <a:cubicBezTo>
                      <a:pt x="33276" y="9766"/>
                      <a:pt x="33291" y="9721"/>
                      <a:pt x="33306" y="9690"/>
                    </a:cubicBezTo>
                    <a:cubicBezTo>
                      <a:pt x="33306" y="9660"/>
                      <a:pt x="33322" y="9645"/>
                      <a:pt x="33337" y="9629"/>
                    </a:cubicBezTo>
                    <a:lnTo>
                      <a:pt x="33352" y="9599"/>
                    </a:lnTo>
                    <a:lnTo>
                      <a:pt x="33352" y="9584"/>
                    </a:lnTo>
                    <a:lnTo>
                      <a:pt x="33382" y="9507"/>
                    </a:lnTo>
                    <a:lnTo>
                      <a:pt x="33398" y="9492"/>
                    </a:lnTo>
                    <a:lnTo>
                      <a:pt x="33413" y="9462"/>
                    </a:lnTo>
                    <a:cubicBezTo>
                      <a:pt x="33413" y="9462"/>
                      <a:pt x="33428" y="9447"/>
                      <a:pt x="33428" y="9431"/>
                    </a:cubicBezTo>
                    <a:cubicBezTo>
                      <a:pt x="33428" y="9431"/>
                      <a:pt x="33428" y="9416"/>
                      <a:pt x="33428" y="9416"/>
                    </a:cubicBezTo>
                    <a:cubicBezTo>
                      <a:pt x="33428" y="9401"/>
                      <a:pt x="33428" y="9401"/>
                      <a:pt x="33413" y="9401"/>
                    </a:cubicBezTo>
                    <a:cubicBezTo>
                      <a:pt x="33413" y="9386"/>
                      <a:pt x="33413" y="9386"/>
                      <a:pt x="33398" y="9386"/>
                    </a:cubicBezTo>
                    <a:cubicBezTo>
                      <a:pt x="33398" y="9386"/>
                      <a:pt x="33382" y="9401"/>
                      <a:pt x="33382" y="9401"/>
                    </a:cubicBezTo>
                    <a:cubicBezTo>
                      <a:pt x="33352" y="9462"/>
                      <a:pt x="33322" y="9507"/>
                      <a:pt x="33291" y="9568"/>
                    </a:cubicBezTo>
                    <a:lnTo>
                      <a:pt x="33276" y="9599"/>
                    </a:lnTo>
                    <a:cubicBezTo>
                      <a:pt x="33261" y="9614"/>
                      <a:pt x="33261" y="9629"/>
                      <a:pt x="33245" y="9660"/>
                    </a:cubicBezTo>
                    <a:lnTo>
                      <a:pt x="33200" y="9736"/>
                    </a:lnTo>
                    <a:lnTo>
                      <a:pt x="33184" y="9766"/>
                    </a:lnTo>
                    <a:cubicBezTo>
                      <a:pt x="33184" y="9782"/>
                      <a:pt x="33169" y="9797"/>
                      <a:pt x="33169" y="9827"/>
                    </a:cubicBezTo>
                    <a:lnTo>
                      <a:pt x="33154" y="9843"/>
                    </a:lnTo>
                    <a:cubicBezTo>
                      <a:pt x="33154" y="9858"/>
                      <a:pt x="33139" y="9888"/>
                      <a:pt x="33123" y="9904"/>
                    </a:cubicBezTo>
                    <a:lnTo>
                      <a:pt x="33123" y="9919"/>
                    </a:lnTo>
                    <a:cubicBezTo>
                      <a:pt x="33123" y="9934"/>
                      <a:pt x="33123" y="9934"/>
                      <a:pt x="33108" y="9934"/>
                    </a:cubicBezTo>
                    <a:cubicBezTo>
                      <a:pt x="33108" y="9965"/>
                      <a:pt x="33093" y="9980"/>
                      <a:pt x="33093" y="9995"/>
                    </a:cubicBezTo>
                    <a:lnTo>
                      <a:pt x="33078" y="10025"/>
                    </a:lnTo>
                    <a:lnTo>
                      <a:pt x="33062" y="10056"/>
                    </a:lnTo>
                    <a:cubicBezTo>
                      <a:pt x="33047" y="10086"/>
                      <a:pt x="33032" y="10102"/>
                      <a:pt x="33032" y="10132"/>
                    </a:cubicBezTo>
                    <a:cubicBezTo>
                      <a:pt x="33017" y="10132"/>
                      <a:pt x="33017" y="10147"/>
                      <a:pt x="33017" y="10147"/>
                    </a:cubicBezTo>
                    <a:lnTo>
                      <a:pt x="33002" y="10178"/>
                    </a:lnTo>
                    <a:lnTo>
                      <a:pt x="32986" y="10208"/>
                    </a:lnTo>
                    <a:lnTo>
                      <a:pt x="32971" y="10254"/>
                    </a:lnTo>
                    <a:cubicBezTo>
                      <a:pt x="32956" y="10269"/>
                      <a:pt x="32941" y="10285"/>
                      <a:pt x="32941" y="10300"/>
                    </a:cubicBezTo>
                    <a:cubicBezTo>
                      <a:pt x="32895" y="10391"/>
                      <a:pt x="32849" y="10483"/>
                      <a:pt x="32803" y="10574"/>
                    </a:cubicBezTo>
                    <a:cubicBezTo>
                      <a:pt x="32758" y="10650"/>
                      <a:pt x="32712" y="10742"/>
                      <a:pt x="32666" y="10833"/>
                    </a:cubicBezTo>
                    <a:lnTo>
                      <a:pt x="32666" y="10848"/>
                    </a:lnTo>
                    <a:lnTo>
                      <a:pt x="32575" y="11031"/>
                    </a:lnTo>
                    <a:lnTo>
                      <a:pt x="32575" y="11046"/>
                    </a:lnTo>
                    <a:cubicBezTo>
                      <a:pt x="32560" y="11062"/>
                      <a:pt x="32544" y="11077"/>
                      <a:pt x="32544" y="11092"/>
                    </a:cubicBezTo>
                    <a:lnTo>
                      <a:pt x="32529" y="11122"/>
                    </a:lnTo>
                    <a:lnTo>
                      <a:pt x="32499" y="11183"/>
                    </a:lnTo>
                    <a:lnTo>
                      <a:pt x="32484" y="11229"/>
                    </a:lnTo>
                    <a:cubicBezTo>
                      <a:pt x="32468" y="11244"/>
                      <a:pt x="32453" y="11260"/>
                      <a:pt x="32453" y="11290"/>
                    </a:cubicBezTo>
                    <a:lnTo>
                      <a:pt x="32438" y="11321"/>
                    </a:lnTo>
                    <a:lnTo>
                      <a:pt x="32407" y="11366"/>
                    </a:lnTo>
                    <a:lnTo>
                      <a:pt x="32392" y="11412"/>
                    </a:lnTo>
                    <a:cubicBezTo>
                      <a:pt x="32377" y="11442"/>
                      <a:pt x="32362" y="11458"/>
                      <a:pt x="32362" y="11488"/>
                    </a:cubicBezTo>
                    <a:cubicBezTo>
                      <a:pt x="32331" y="11519"/>
                      <a:pt x="32316" y="11549"/>
                      <a:pt x="32301" y="11595"/>
                    </a:cubicBezTo>
                    <a:cubicBezTo>
                      <a:pt x="32270" y="11640"/>
                      <a:pt x="32255" y="11701"/>
                      <a:pt x="32225" y="11762"/>
                    </a:cubicBezTo>
                    <a:lnTo>
                      <a:pt x="32194" y="11793"/>
                    </a:lnTo>
                    <a:cubicBezTo>
                      <a:pt x="32179" y="11839"/>
                      <a:pt x="32164" y="11884"/>
                      <a:pt x="32133" y="11915"/>
                    </a:cubicBezTo>
                    <a:cubicBezTo>
                      <a:pt x="32087" y="12021"/>
                      <a:pt x="32026" y="12128"/>
                      <a:pt x="31981" y="12235"/>
                    </a:cubicBezTo>
                    <a:lnTo>
                      <a:pt x="31950" y="12250"/>
                    </a:lnTo>
                    <a:cubicBezTo>
                      <a:pt x="31920" y="12280"/>
                      <a:pt x="31889" y="12296"/>
                      <a:pt x="31859" y="12311"/>
                    </a:cubicBezTo>
                    <a:cubicBezTo>
                      <a:pt x="31813" y="12341"/>
                      <a:pt x="31752" y="12387"/>
                      <a:pt x="31706" y="12418"/>
                    </a:cubicBezTo>
                    <a:cubicBezTo>
                      <a:pt x="31706" y="12402"/>
                      <a:pt x="31706" y="12387"/>
                      <a:pt x="31706" y="12372"/>
                    </a:cubicBezTo>
                    <a:lnTo>
                      <a:pt x="31722" y="12341"/>
                    </a:lnTo>
                    <a:lnTo>
                      <a:pt x="31722" y="12326"/>
                    </a:lnTo>
                    <a:cubicBezTo>
                      <a:pt x="31737" y="12280"/>
                      <a:pt x="31752" y="12235"/>
                      <a:pt x="31767" y="12204"/>
                    </a:cubicBezTo>
                    <a:lnTo>
                      <a:pt x="31783" y="12159"/>
                    </a:lnTo>
                    <a:lnTo>
                      <a:pt x="31783" y="12113"/>
                    </a:lnTo>
                    <a:cubicBezTo>
                      <a:pt x="31798" y="12098"/>
                      <a:pt x="31798" y="12082"/>
                      <a:pt x="31798" y="12067"/>
                    </a:cubicBezTo>
                    <a:lnTo>
                      <a:pt x="31859" y="11930"/>
                    </a:lnTo>
                    <a:lnTo>
                      <a:pt x="31874" y="11869"/>
                    </a:lnTo>
                    <a:cubicBezTo>
                      <a:pt x="31889" y="11823"/>
                      <a:pt x="31905" y="11793"/>
                      <a:pt x="31920" y="11747"/>
                    </a:cubicBezTo>
                    <a:lnTo>
                      <a:pt x="31966" y="11640"/>
                    </a:lnTo>
                    <a:lnTo>
                      <a:pt x="31996" y="11564"/>
                    </a:lnTo>
                    <a:cubicBezTo>
                      <a:pt x="32026" y="11488"/>
                      <a:pt x="32042" y="11412"/>
                      <a:pt x="32072" y="11351"/>
                    </a:cubicBezTo>
                    <a:lnTo>
                      <a:pt x="32133" y="11214"/>
                    </a:lnTo>
                    <a:cubicBezTo>
                      <a:pt x="32133" y="11183"/>
                      <a:pt x="32148" y="11153"/>
                      <a:pt x="32164" y="11138"/>
                    </a:cubicBezTo>
                    <a:lnTo>
                      <a:pt x="32164" y="11122"/>
                    </a:lnTo>
                    <a:cubicBezTo>
                      <a:pt x="32179" y="11092"/>
                      <a:pt x="32179" y="11062"/>
                      <a:pt x="32194" y="11046"/>
                    </a:cubicBezTo>
                    <a:lnTo>
                      <a:pt x="32209" y="11001"/>
                    </a:lnTo>
                    <a:cubicBezTo>
                      <a:pt x="32225" y="10955"/>
                      <a:pt x="32240" y="10909"/>
                      <a:pt x="32255" y="10848"/>
                    </a:cubicBezTo>
                    <a:lnTo>
                      <a:pt x="32331" y="10650"/>
                    </a:lnTo>
                    <a:cubicBezTo>
                      <a:pt x="32346" y="10620"/>
                      <a:pt x="32346" y="10589"/>
                      <a:pt x="32362" y="10559"/>
                    </a:cubicBezTo>
                    <a:cubicBezTo>
                      <a:pt x="32362" y="10544"/>
                      <a:pt x="32377" y="10513"/>
                      <a:pt x="32377" y="10498"/>
                    </a:cubicBezTo>
                    <a:cubicBezTo>
                      <a:pt x="32377" y="10483"/>
                      <a:pt x="32392" y="10467"/>
                      <a:pt x="32392" y="10452"/>
                    </a:cubicBezTo>
                    <a:cubicBezTo>
                      <a:pt x="32407" y="10437"/>
                      <a:pt x="32407" y="10422"/>
                      <a:pt x="32423" y="10406"/>
                    </a:cubicBezTo>
                    <a:lnTo>
                      <a:pt x="32438" y="10361"/>
                    </a:lnTo>
                    <a:cubicBezTo>
                      <a:pt x="32438" y="10330"/>
                      <a:pt x="32453" y="10315"/>
                      <a:pt x="32453" y="10300"/>
                    </a:cubicBezTo>
                    <a:lnTo>
                      <a:pt x="32468" y="10269"/>
                    </a:lnTo>
                    <a:cubicBezTo>
                      <a:pt x="32468" y="10239"/>
                      <a:pt x="32484" y="10224"/>
                      <a:pt x="32499" y="10193"/>
                    </a:cubicBezTo>
                    <a:lnTo>
                      <a:pt x="32499" y="10178"/>
                    </a:lnTo>
                    <a:lnTo>
                      <a:pt x="32514" y="10163"/>
                    </a:lnTo>
                    <a:lnTo>
                      <a:pt x="32544" y="10071"/>
                    </a:lnTo>
                    <a:cubicBezTo>
                      <a:pt x="32544" y="10056"/>
                      <a:pt x="32544" y="10041"/>
                      <a:pt x="32529" y="10041"/>
                    </a:cubicBezTo>
                    <a:cubicBezTo>
                      <a:pt x="32529" y="10025"/>
                      <a:pt x="32529" y="10025"/>
                      <a:pt x="32529" y="10025"/>
                    </a:cubicBezTo>
                    <a:cubicBezTo>
                      <a:pt x="32514" y="10025"/>
                      <a:pt x="32499" y="10041"/>
                      <a:pt x="32499" y="10041"/>
                    </a:cubicBezTo>
                    <a:lnTo>
                      <a:pt x="32484" y="10086"/>
                    </a:lnTo>
                    <a:lnTo>
                      <a:pt x="32468" y="10117"/>
                    </a:lnTo>
                    <a:cubicBezTo>
                      <a:pt x="32438" y="10178"/>
                      <a:pt x="32423" y="10239"/>
                      <a:pt x="32392" y="10300"/>
                    </a:cubicBezTo>
                    <a:cubicBezTo>
                      <a:pt x="32362" y="10361"/>
                      <a:pt x="32346" y="10422"/>
                      <a:pt x="32331" y="10483"/>
                    </a:cubicBezTo>
                    <a:cubicBezTo>
                      <a:pt x="32301" y="10559"/>
                      <a:pt x="32270" y="10635"/>
                      <a:pt x="32255" y="10726"/>
                    </a:cubicBezTo>
                    <a:lnTo>
                      <a:pt x="32209" y="10863"/>
                    </a:lnTo>
                    <a:lnTo>
                      <a:pt x="32194" y="10879"/>
                    </a:lnTo>
                    <a:lnTo>
                      <a:pt x="32179" y="10924"/>
                    </a:lnTo>
                    <a:lnTo>
                      <a:pt x="32179" y="10940"/>
                    </a:lnTo>
                    <a:cubicBezTo>
                      <a:pt x="32164" y="10970"/>
                      <a:pt x="32164" y="11001"/>
                      <a:pt x="32148" y="11031"/>
                    </a:cubicBezTo>
                    <a:cubicBezTo>
                      <a:pt x="32148" y="11031"/>
                      <a:pt x="32148" y="11046"/>
                      <a:pt x="32133" y="11046"/>
                    </a:cubicBezTo>
                    <a:lnTo>
                      <a:pt x="32133" y="11062"/>
                    </a:lnTo>
                    <a:lnTo>
                      <a:pt x="32118" y="11092"/>
                    </a:lnTo>
                    <a:lnTo>
                      <a:pt x="32103" y="11122"/>
                    </a:lnTo>
                    <a:cubicBezTo>
                      <a:pt x="32087" y="11168"/>
                      <a:pt x="32072" y="11214"/>
                      <a:pt x="32057" y="11275"/>
                    </a:cubicBezTo>
                    <a:lnTo>
                      <a:pt x="32026" y="11321"/>
                    </a:lnTo>
                    <a:cubicBezTo>
                      <a:pt x="31981" y="11442"/>
                      <a:pt x="31935" y="11580"/>
                      <a:pt x="31874" y="11701"/>
                    </a:cubicBezTo>
                    <a:cubicBezTo>
                      <a:pt x="31859" y="11747"/>
                      <a:pt x="31844" y="11808"/>
                      <a:pt x="31828" y="11854"/>
                    </a:cubicBezTo>
                    <a:lnTo>
                      <a:pt x="31813" y="11884"/>
                    </a:lnTo>
                    <a:cubicBezTo>
                      <a:pt x="31798" y="11915"/>
                      <a:pt x="31798" y="11930"/>
                      <a:pt x="31783" y="11945"/>
                    </a:cubicBezTo>
                    <a:lnTo>
                      <a:pt x="31767" y="11991"/>
                    </a:lnTo>
                    <a:cubicBezTo>
                      <a:pt x="31767" y="12006"/>
                      <a:pt x="31752" y="12037"/>
                      <a:pt x="31752" y="12052"/>
                    </a:cubicBezTo>
                    <a:cubicBezTo>
                      <a:pt x="31737" y="12128"/>
                      <a:pt x="31706" y="12189"/>
                      <a:pt x="31691" y="12250"/>
                    </a:cubicBezTo>
                    <a:lnTo>
                      <a:pt x="31691" y="12265"/>
                    </a:lnTo>
                    <a:cubicBezTo>
                      <a:pt x="31661" y="12326"/>
                      <a:pt x="31646" y="12387"/>
                      <a:pt x="31630" y="12433"/>
                    </a:cubicBezTo>
                    <a:lnTo>
                      <a:pt x="31630" y="12448"/>
                    </a:lnTo>
                    <a:cubicBezTo>
                      <a:pt x="31630" y="12448"/>
                      <a:pt x="31615" y="12448"/>
                      <a:pt x="31600" y="12463"/>
                    </a:cubicBezTo>
                    <a:cubicBezTo>
                      <a:pt x="31600" y="12463"/>
                      <a:pt x="31585" y="12478"/>
                      <a:pt x="31569" y="12478"/>
                    </a:cubicBezTo>
                    <a:cubicBezTo>
                      <a:pt x="31539" y="12494"/>
                      <a:pt x="31524" y="12509"/>
                      <a:pt x="31493" y="12509"/>
                    </a:cubicBezTo>
                    <a:cubicBezTo>
                      <a:pt x="31478" y="12509"/>
                      <a:pt x="31463" y="12524"/>
                      <a:pt x="31463" y="12524"/>
                    </a:cubicBezTo>
                    <a:lnTo>
                      <a:pt x="31432" y="12524"/>
                    </a:lnTo>
                    <a:cubicBezTo>
                      <a:pt x="31432" y="12524"/>
                      <a:pt x="31432" y="12524"/>
                      <a:pt x="31432" y="12509"/>
                    </a:cubicBezTo>
                    <a:cubicBezTo>
                      <a:pt x="31432" y="12509"/>
                      <a:pt x="31432" y="12509"/>
                      <a:pt x="31432" y="12494"/>
                    </a:cubicBezTo>
                    <a:lnTo>
                      <a:pt x="31417" y="12463"/>
                    </a:lnTo>
                    <a:cubicBezTo>
                      <a:pt x="31432" y="12463"/>
                      <a:pt x="31432" y="12448"/>
                      <a:pt x="31447" y="12448"/>
                    </a:cubicBezTo>
                    <a:cubicBezTo>
                      <a:pt x="31447" y="12448"/>
                      <a:pt x="31447" y="12433"/>
                      <a:pt x="31447" y="12433"/>
                    </a:cubicBezTo>
                    <a:lnTo>
                      <a:pt x="31447" y="12402"/>
                    </a:lnTo>
                    <a:cubicBezTo>
                      <a:pt x="31447" y="12387"/>
                      <a:pt x="31432" y="12372"/>
                      <a:pt x="31432" y="12357"/>
                    </a:cubicBezTo>
                    <a:cubicBezTo>
                      <a:pt x="31432" y="12326"/>
                      <a:pt x="31432" y="12311"/>
                      <a:pt x="31432" y="12280"/>
                    </a:cubicBezTo>
                    <a:cubicBezTo>
                      <a:pt x="31432" y="12265"/>
                      <a:pt x="31432" y="12250"/>
                      <a:pt x="31432" y="12250"/>
                    </a:cubicBezTo>
                    <a:lnTo>
                      <a:pt x="31432" y="12219"/>
                    </a:lnTo>
                    <a:cubicBezTo>
                      <a:pt x="31432" y="12219"/>
                      <a:pt x="31432" y="12204"/>
                      <a:pt x="31447" y="12189"/>
                    </a:cubicBezTo>
                    <a:lnTo>
                      <a:pt x="31447" y="12174"/>
                    </a:lnTo>
                    <a:lnTo>
                      <a:pt x="31447" y="12159"/>
                    </a:lnTo>
                    <a:cubicBezTo>
                      <a:pt x="31447" y="12143"/>
                      <a:pt x="31447" y="12143"/>
                      <a:pt x="31447" y="12128"/>
                    </a:cubicBezTo>
                    <a:lnTo>
                      <a:pt x="31463" y="12021"/>
                    </a:lnTo>
                    <a:cubicBezTo>
                      <a:pt x="31478" y="12006"/>
                      <a:pt x="31478" y="12006"/>
                      <a:pt x="31478" y="11991"/>
                    </a:cubicBezTo>
                    <a:lnTo>
                      <a:pt x="31478" y="11960"/>
                    </a:lnTo>
                    <a:cubicBezTo>
                      <a:pt x="31493" y="11930"/>
                      <a:pt x="31493" y="11915"/>
                      <a:pt x="31493" y="11900"/>
                    </a:cubicBezTo>
                    <a:lnTo>
                      <a:pt x="31524" y="11823"/>
                    </a:lnTo>
                    <a:lnTo>
                      <a:pt x="31539" y="11778"/>
                    </a:lnTo>
                    <a:cubicBezTo>
                      <a:pt x="31539" y="11732"/>
                      <a:pt x="31554" y="11671"/>
                      <a:pt x="31569" y="11625"/>
                    </a:cubicBezTo>
                    <a:lnTo>
                      <a:pt x="31585" y="11580"/>
                    </a:lnTo>
                    <a:cubicBezTo>
                      <a:pt x="31600" y="11519"/>
                      <a:pt x="31615" y="11473"/>
                      <a:pt x="31630" y="11412"/>
                    </a:cubicBezTo>
                    <a:lnTo>
                      <a:pt x="31646" y="11397"/>
                    </a:lnTo>
                    <a:lnTo>
                      <a:pt x="31661" y="11321"/>
                    </a:lnTo>
                    <a:lnTo>
                      <a:pt x="31676" y="11275"/>
                    </a:lnTo>
                    <a:lnTo>
                      <a:pt x="31706" y="11214"/>
                    </a:lnTo>
                    <a:cubicBezTo>
                      <a:pt x="31706" y="11199"/>
                      <a:pt x="31706" y="11183"/>
                      <a:pt x="31722" y="11153"/>
                    </a:cubicBezTo>
                    <a:lnTo>
                      <a:pt x="31737" y="11122"/>
                    </a:lnTo>
                    <a:lnTo>
                      <a:pt x="31737" y="11092"/>
                    </a:lnTo>
                    <a:cubicBezTo>
                      <a:pt x="31752" y="11077"/>
                      <a:pt x="31752" y="11062"/>
                      <a:pt x="31767" y="11046"/>
                    </a:cubicBezTo>
                    <a:cubicBezTo>
                      <a:pt x="31783" y="11001"/>
                      <a:pt x="31798" y="10955"/>
                      <a:pt x="31813" y="10909"/>
                    </a:cubicBezTo>
                    <a:lnTo>
                      <a:pt x="31813" y="10879"/>
                    </a:lnTo>
                    <a:lnTo>
                      <a:pt x="31859" y="10757"/>
                    </a:lnTo>
                    <a:cubicBezTo>
                      <a:pt x="31889" y="10650"/>
                      <a:pt x="31920" y="10559"/>
                      <a:pt x="31950" y="10467"/>
                    </a:cubicBezTo>
                    <a:cubicBezTo>
                      <a:pt x="31966" y="10452"/>
                      <a:pt x="31966" y="10422"/>
                      <a:pt x="31981" y="10391"/>
                    </a:cubicBezTo>
                    <a:lnTo>
                      <a:pt x="31996" y="10361"/>
                    </a:lnTo>
                    <a:lnTo>
                      <a:pt x="31996" y="10345"/>
                    </a:lnTo>
                    <a:cubicBezTo>
                      <a:pt x="32011" y="10315"/>
                      <a:pt x="32011" y="10300"/>
                      <a:pt x="32026" y="10269"/>
                    </a:cubicBezTo>
                    <a:cubicBezTo>
                      <a:pt x="32042" y="10224"/>
                      <a:pt x="32057" y="10178"/>
                      <a:pt x="32072" y="10132"/>
                    </a:cubicBezTo>
                    <a:lnTo>
                      <a:pt x="32103" y="10056"/>
                    </a:lnTo>
                    <a:cubicBezTo>
                      <a:pt x="32118" y="10025"/>
                      <a:pt x="32118" y="9995"/>
                      <a:pt x="32133" y="9965"/>
                    </a:cubicBezTo>
                    <a:lnTo>
                      <a:pt x="32164" y="9873"/>
                    </a:lnTo>
                    <a:cubicBezTo>
                      <a:pt x="32179" y="9858"/>
                      <a:pt x="32179" y="9827"/>
                      <a:pt x="32194" y="9812"/>
                    </a:cubicBezTo>
                    <a:lnTo>
                      <a:pt x="32194" y="9797"/>
                    </a:lnTo>
                    <a:cubicBezTo>
                      <a:pt x="32209" y="9766"/>
                      <a:pt x="32225" y="9736"/>
                      <a:pt x="32240" y="9690"/>
                    </a:cubicBezTo>
                    <a:cubicBezTo>
                      <a:pt x="32240" y="9660"/>
                      <a:pt x="32255" y="9629"/>
                      <a:pt x="32270" y="9599"/>
                    </a:cubicBezTo>
                    <a:lnTo>
                      <a:pt x="32285" y="9568"/>
                    </a:lnTo>
                    <a:lnTo>
                      <a:pt x="32285" y="9538"/>
                    </a:lnTo>
                    <a:lnTo>
                      <a:pt x="32301" y="9507"/>
                    </a:lnTo>
                    <a:lnTo>
                      <a:pt x="32316" y="9492"/>
                    </a:lnTo>
                    <a:lnTo>
                      <a:pt x="32316" y="9477"/>
                    </a:lnTo>
                    <a:lnTo>
                      <a:pt x="32316" y="9462"/>
                    </a:lnTo>
                    <a:cubicBezTo>
                      <a:pt x="32331" y="9431"/>
                      <a:pt x="32346" y="9386"/>
                      <a:pt x="32362" y="9340"/>
                    </a:cubicBezTo>
                    <a:lnTo>
                      <a:pt x="32377" y="9309"/>
                    </a:lnTo>
                    <a:lnTo>
                      <a:pt x="32392" y="9279"/>
                    </a:lnTo>
                    <a:lnTo>
                      <a:pt x="32392" y="9248"/>
                    </a:lnTo>
                    <a:lnTo>
                      <a:pt x="32407" y="9188"/>
                    </a:lnTo>
                    <a:cubicBezTo>
                      <a:pt x="32423" y="9157"/>
                      <a:pt x="32438" y="9127"/>
                      <a:pt x="32453" y="9096"/>
                    </a:cubicBezTo>
                    <a:lnTo>
                      <a:pt x="32453" y="9066"/>
                    </a:lnTo>
                    <a:cubicBezTo>
                      <a:pt x="32499" y="8929"/>
                      <a:pt x="32544" y="8807"/>
                      <a:pt x="32590" y="8685"/>
                    </a:cubicBezTo>
                    <a:lnTo>
                      <a:pt x="32605" y="8654"/>
                    </a:lnTo>
                    <a:cubicBezTo>
                      <a:pt x="32605" y="8639"/>
                      <a:pt x="32621" y="8624"/>
                      <a:pt x="32621" y="8609"/>
                    </a:cubicBezTo>
                    <a:cubicBezTo>
                      <a:pt x="32636" y="8578"/>
                      <a:pt x="32651" y="8532"/>
                      <a:pt x="32666" y="8502"/>
                    </a:cubicBezTo>
                    <a:lnTo>
                      <a:pt x="32666" y="8487"/>
                    </a:lnTo>
                    <a:cubicBezTo>
                      <a:pt x="32682" y="8471"/>
                      <a:pt x="32682" y="8456"/>
                      <a:pt x="32697" y="8426"/>
                    </a:cubicBezTo>
                    <a:lnTo>
                      <a:pt x="32712" y="8380"/>
                    </a:lnTo>
                    <a:lnTo>
                      <a:pt x="32743" y="8319"/>
                    </a:lnTo>
                    <a:cubicBezTo>
                      <a:pt x="32758" y="8273"/>
                      <a:pt x="32773" y="8228"/>
                      <a:pt x="32803" y="8182"/>
                    </a:cubicBezTo>
                    <a:lnTo>
                      <a:pt x="32803" y="8151"/>
                    </a:lnTo>
                    <a:lnTo>
                      <a:pt x="32819" y="8136"/>
                    </a:lnTo>
                    <a:lnTo>
                      <a:pt x="32880" y="7984"/>
                    </a:lnTo>
                    <a:lnTo>
                      <a:pt x="32910" y="7938"/>
                    </a:lnTo>
                    <a:cubicBezTo>
                      <a:pt x="32925" y="7908"/>
                      <a:pt x="32941" y="7877"/>
                      <a:pt x="32956" y="7847"/>
                    </a:cubicBezTo>
                    <a:lnTo>
                      <a:pt x="32986" y="7755"/>
                    </a:lnTo>
                    <a:cubicBezTo>
                      <a:pt x="32986" y="7740"/>
                      <a:pt x="33002" y="7725"/>
                      <a:pt x="33002" y="7710"/>
                    </a:cubicBezTo>
                    <a:lnTo>
                      <a:pt x="33017" y="7679"/>
                    </a:lnTo>
                    <a:lnTo>
                      <a:pt x="33032" y="7649"/>
                    </a:lnTo>
                    <a:cubicBezTo>
                      <a:pt x="33047" y="7633"/>
                      <a:pt x="33047" y="7618"/>
                      <a:pt x="33062" y="7603"/>
                    </a:cubicBezTo>
                    <a:cubicBezTo>
                      <a:pt x="33123" y="7496"/>
                      <a:pt x="33169" y="7374"/>
                      <a:pt x="33230" y="7268"/>
                    </a:cubicBezTo>
                    <a:lnTo>
                      <a:pt x="33245" y="7253"/>
                    </a:lnTo>
                    <a:cubicBezTo>
                      <a:pt x="33261" y="7207"/>
                      <a:pt x="33291" y="7161"/>
                      <a:pt x="33322" y="7115"/>
                    </a:cubicBezTo>
                    <a:lnTo>
                      <a:pt x="33352" y="7054"/>
                    </a:lnTo>
                    <a:cubicBezTo>
                      <a:pt x="33367" y="7009"/>
                      <a:pt x="33382" y="6978"/>
                      <a:pt x="33413" y="6948"/>
                    </a:cubicBezTo>
                    <a:cubicBezTo>
                      <a:pt x="33413" y="6917"/>
                      <a:pt x="33413" y="6902"/>
                      <a:pt x="33398" y="6887"/>
                    </a:cubicBezTo>
                    <a:lnTo>
                      <a:pt x="33382" y="6887"/>
                    </a:lnTo>
                    <a:cubicBezTo>
                      <a:pt x="33367" y="6887"/>
                      <a:pt x="33352" y="6902"/>
                      <a:pt x="33352" y="6902"/>
                    </a:cubicBezTo>
                    <a:cubicBezTo>
                      <a:pt x="33337" y="6933"/>
                      <a:pt x="33322" y="6948"/>
                      <a:pt x="33306" y="6978"/>
                    </a:cubicBezTo>
                    <a:cubicBezTo>
                      <a:pt x="33291" y="6994"/>
                      <a:pt x="33276" y="7009"/>
                      <a:pt x="33261" y="7039"/>
                    </a:cubicBezTo>
                    <a:lnTo>
                      <a:pt x="33261" y="7054"/>
                    </a:lnTo>
                    <a:lnTo>
                      <a:pt x="33200" y="7161"/>
                    </a:lnTo>
                    <a:cubicBezTo>
                      <a:pt x="33184" y="7192"/>
                      <a:pt x="33154" y="7237"/>
                      <a:pt x="33139" y="7283"/>
                    </a:cubicBezTo>
                    <a:lnTo>
                      <a:pt x="33093" y="7359"/>
                    </a:lnTo>
                    <a:lnTo>
                      <a:pt x="33078" y="7374"/>
                    </a:lnTo>
                    <a:cubicBezTo>
                      <a:pt x="33078" y="7390"/>
                      <a:pt x="33078" y="7405"/>
                      <a:pt x="33062" y="7405"/>
                    </a:cubicBezTo>
                    <a:cubicBezTo>
                      <a:pt x="33062" y="7420"/>
                      <a:pt x="33047" y="7435"/>
                      <a:pt x="33047" y="7451"/>
                    </a:cubicBezTo>
                    <a:cubicBezTo>
                      <a:pt x="33032" y="7481"/>
                      <a:pt x="33017" y="7527"/>
                      <a:pt x="32986" y="7557"/>
                    </a:cubicBezTo>
                    <a:cubicBezTo>
                      <a:pt x="32986" y="7573"/>
                      <a:pt x="32971" y="7603"/>
                      <a:pt x="32956" y="7618"/>
                    </a:cubicBezTo>
                    <a:lnTo>
                      <a:pt x="32956" y="7649"/>
                    </a:lnTo>
                    <a:lnTo>
                      <a:pt x="32941" y="7679"/>
                    </a:lnTo>
                    <a:cubicBezTo>
                      <a:pt x="32925" y="7694"/>
                      <a:pt x="32925" y="7710"/>
                      <a:pt x="32910" y="7725"/>
                    </a:cubicBezTo>
                    <a:lnTo>
                      <a:pt x="32880" y="7801"/>
                    </a:lnTo>
                    <a:cubicBezTo>
                      <a:pt x="32864" y="7847"/>
                      <a:pt x="32849" y="7877"/>
                      <a:pt x="32834" y="7908"/>
                    </a:cubicBezTo>
                    <a:lnTo>
                      <a:pt x="32803" y="7969"/>
                    </a:lnTo>
                    <a:cubicBezTo>
                      <a:pt x="32788" y="8014"/>
                      <a:pt x="32773" y="8060"/>
                      <a:pt x="32758" y="8091"/>
                    </a:cubicBezTo>
                    <a:lnTo>
                      <a:pt x="32727" y="8167"/>
                    </a:lnTo>
                    <a:lnTo>
                      <a:pt x="32666" y="8289"/>
                    </a:lnTo>
                    <a:cubicBezTo>
                      <a:pt x="32651" y="8319"/>
                      <a:pt x="32636" y="8365"/>
                      <a:pt x="32621" y="8410"/>
                    </a:cubicBezTo>
                    <a:lnTo>
                      <a:pt x="32605" y="8456"/>
                    </a:lnTo>
                    <a:lnTo>
                      <a:pt x="32590" y="8487"/>
                    </a:lnTo>
                    <a:lnTo>
                      <a:pt x="32575" y="8532"/>
                    </a:lnTo>
                    <a:cubicBezTo>
                      <a:pt x="32575" y="8548"/>
                      <a:pt x="32560" y="8578"/>
                      <a:pt x="32544" y="8593"/>
                    </a:cubicBezTo>
                    <a:cubicBezTo>
                      <a:pt x="32544" y="8624"/>
                      <a:pt x="32529" y="8639"/>
                      <a:pt x="32529" y="8669"/>
                    </a:cubicBezTo>
                    <a:lnTo>
                      <a:pt x="32514" y="8685"/>
                    </a:lnTo>
                    <a:cubicBezTo>
                      <a:pt x="32499" y="8746"/>
                      <a:pt x="32468" y="8822"/>
                      <a:pt x="32453" y="8883"/>
                    </a:cubicBezTo>
                    <a:lnTo>
                      <a:pt x="32423" y="8944"/>
                    </a:lnTo>
                    <a:cubicBezTo>
                      <a:pt x="32407" y="8974"/>
                      <a:pt x="32407" y="9020"/>
                      <a:pt x="32392" y="9050"/>
                    </a:cubicBezTo>
                    <a:lnTo>
                      <a:pt x="32392" y="9066"/>
                    </a:lnTo>
                    <a:lnTo>
                      <a:pt x="32377" y="9066"/>
                    </a:lnTo>
                    <a:lnTo>
                      <a:pt x="32377" y="9081"/>
                    </a:lnTo>
                    <a:lnTo>
                      <a:pt x="32377" y="9096"/>
                    </a:lnTo>
                    <a:lnTo>
                      <a:pt x="32362" y="9111"/>
                    </a:lnTo>
                    <a:cubicBezTo>
                      <a:pt x="32362" y="9111"/>
                      <a:pt x="32362" y="9127"/>
                      <a:pt x="32362" y="9127"/>
                    </a:cubicBezTo>
                    <a:lnTo>
                      <a:pt x="32362" y="9142"/>
                    </a:lnTo>
                    <a:cubicBezTo>
                      <a:pt x="32346" y="9157"/>
                      <a:pt x="32346" y="9172"/>
                      <a:pt x="32346" y="9172"/>
                    </a:cubicBezTo>
                    <a:lnTo>
                      <a:pt x="32316" y="9264"/>
                    </a:lnTo>
                    <a:lnTo>
                      <a:pt x="32285" y="9340"/>
                    </a:lnTo>
                    <a:cubicBezTo>
                      <a:pt x="32270" y="9401"/>
                      <a:pt x="32240" y="9447"/>
                      <a:pt x="32225" y="9507"/>
                    </a:cubicBezTo>
                    <a:lnTo>
                      <a:pt x="32225" y="9523"/>
                    </a:lnTo>
                    <a:lnTo>
                      <a:pt x="32209" y="9538"/>
                    </a:lnTo>
                    <a:lnTo>
                      <a:pt x="32194" y="9599"/>
                    </a:lnTo>
                    <a:cubicBezTo>
                      <a:pt x="32179" y="9629"/>
                      <a:pt x="32164" y="9660"/>
                      <a:pt x="32164" y="9675"/>
                    </a:cubicBezTo>
                    <a:lnTo>
                      <a:pt x="32133" y="9736"/>
                    </a:lnTo>
                    <a:cubicBezTo>
                      <a:pt x="32118" y="9782"/>
                      <a:pt x="32103" y="9827"/>
                      <a:pt x="32087" y="9858"/>
                    </a:cubicBezTo>
                    <a:lnTo>
                      <a:pt x="32072" y="9934"/>
                    </a:lnTo>
                    <a:lnTo>
                      <a:pt x="32026" y="10056"/>
                    </a:lnTo>
                    <a:lnTo>
                      <a:pt x="31996" y="10147"/>
                    </a:lnTo>
                    <a:lnTo>
                      <a:pt x="31981" y="10178"/>
                    </a:lnTo>
                    <a:lnTo>
                      <a:pt x="31966" y="10208"/>
                    </a:lnTo>
                    <a:cubicBezTo>
                      <a:pt x="31966" y="10224"/>
                      <a:pt x="31950" y="10239"/>
                      <a:pt x="31950" y="10254"/>
                    </a:cubicBezTo>
                    <a:lnTo>
                      <a:pt x="31935" y="10300"/>
                    </a:lnTo>
                    <a:lnTo>
                      <a:pt x="31905" y="10361"/>
                    </a:lnTo>
                    <a:lnTo>
                      <a:pt x="31905" y="10391"/>
                    </a:lnTo>
                    <a:cubicBezTo>
                      <a:pt x="31889" y="10406"/>
                      <a:pt x="31889" y="10437"/>
                      <a:pt x="31874" y="10452"/>
                    </a:cubicBezTo>
                    <a:cubicBezTo>
                      <a:pt x="31874" y="10467"/>
                      <a:pt x="31859" y="10498"/>
                      <a:pt x="31859" y="10513"/>
                    </a:cubicBezTo>
                    <a:lnTo>
                      <a:pt x="31844" y="10544"/>
                    </a:lnTo>
                    <a:lnTo>
                      <a:pt x="31828" y="10574"/>
                    </a:lnTo>
                    <a:lnTo>
                      <a:pt x="31813" y="10635"/>
                    </a:lnTo>
                    <a:lnTo>
                      <a:pt x="31813" y="10650"/>
                    </a:lnTo>
                    <a:lnTo>
                      <a:pt x="31783" y="10742"/>
                    </a:lnTo>
                    <a:lnTo>
                      <a:pt x="31767" y="10757"/>
                    </a:lnTo>
                    <a:cubicBezTo>
                      <a:pt x="31767" y="10787"/>
                      <a:pt x="31752" y="10803"/>
                      <a:pt x="31752" y="10833"/>
                    </a:cubicBezTo>
                    <a:lnTo>
                      <a:pt x="31737" y="10879"/>
                    </a:lnTo>
                    <a:lnTo>
                      <a:pt x="31722" y="10924"/>
                    </a:lnTo>
                    <a:lnTo>
                      <a:pt x="31706" y="10970"/>
                    </a:lnTo>
                    <a:cubicBezTo>
                      <a:pt x="31691" y="10985"/>
                      <a:pt x="31691" y="11001"/>
                      <a:pt x="31676" y="11031"/>
                    </a:cubicBezTo>
                    <a:cubicBezTo>
                      <a:pt x="31676" y="11046"/>
                      <a:pt x="31676" y="11046"/>
                      <a:pt x="31676" y="11046"/>
                    </a:cubicBezTo>
                    <a:cubicBezTo>
                      <a:pt x="31676" y="11062"/>
                      <a:pt x="31676" y="11062"/>
                      <a:pt x="31661" y="11077"/>
                    </a:cubicBezTo>
                    <a:lnTo>
                      <a:pt x="31661" y="11092"/>
                    </a:lnTo>
                    <a:lnTo>
                      <a:pt x="31646" y="11107"/>
                    </a:lnTo>
                    <a:lnTo>
                      <a:pt x="31646" y="11122"/>
                    </a:lnTo>
                    <a:lnTo>
                      <a:pt x="31646" y="11138"/>
                    </a:lnTo>
                    <a:lnTo>
                      <a:pt x="31630" y="11153"/>
                    </a:lnTo>
                    <a:lnTo>
                      <a:pt x="31630" y="11168"/>
                    </a:lnTo>
                    <a:lnTo>
                      <a:pt x="31630" y="11183"/>
                    </a:lnTo>
                    <a:lnTo>
                      <a:pt x="31615" y="11199"/>
                    </a:lnTo>
                    <a:cubicBezTo>
                      <a:pt x="31615" y="11214"/>
                      <a:pt x="31600" y="11244"/>
                      <a:pt x="31600" y="11275"/>
                    </a:cubicBezTo>
                    <a:lnTo>
                      <a:pt x="31585" y="11321"/>
                    </a:lnTo>
                    <a:cubicBezTo>
                      <a:pt x="31585" y="11336"/>
                      <a:pt x="31569" y="11351"/>
                      <a:pt x="31569" y="11366"/>
                    </a:cubicBezTo>
                    <a:cubicBezTo>
                      <a:pt x="31569" y="11381"/>
                      <a:pt x="31554" y="11397"/>
                      <a:pt x="31554" y="11412"/>
                    </a:cubicBezTo>
                    <a:cubicBezTo>
                      <a:pt x="31539" y="11442"/>
                      <a:pt x="31539" y="11473"/>
                      <a:pt x="31524" y="11503"/>
                    </a:cubicBezTo>
                    <a:lnTo>
                      <a:pt x="31524" y="11549"/>
                    </a:lnTo>
                    <a:lnTo>
                      <a:pt x="31493" y="11640"/>
                    </a:lnTo>
                    <a:cubicBezTo>
                      <a:pt x="31478" y="11717"/>
                      <a:pt x="31463" y="11778"/>
                      <a:pt x="31447" y="11854"/>
                    </a:cubicBezTo>
                    <a:cubicBezTo>
                      <a:pt x="31432" y="11884"/>
                      <a:pt x="31432" y="11900"/>
                      <a:pt x="31417" y="11930"/>
                    </a:cubicBezTo>
                    <a:lnTo>
                      <a:pt x="31417" y="11960"/>
                    </a:lnTo>
                    <a:cubicBezTo>
                      <a:pt x="31417" y="11991"/>
                      <a:pt x="31402" y="12006"/>
                      <a:pt x="31402" y="12037"/>
                    </a:cubicBezTo>
                    <a:cubicBezTo>
                      <a:pt x="31402" y="12052"/>
                      <a:pt x="31402" y="12082"/>
                      <a:pt x="31387" y="12098"/>
                    </a:cubicBezTo>
                    <a:lnTo>
                      <a:pt x="31387" y="12113"/>
                    </a:lnTo>
                    <a:cubicBezTo>
                      <a:pt x="31387" y="12113"/>
                      <a:pt x="31387" y="12128"/>
                      <a:pt x="31387" y="12128"/>
                    </a:cubicBezTo>
                    <a:lnTo>
                      <a:pt x="31387" y="12159"/>
                    </a:lnTo>
                    <a:cubicBezTo>
                      <a:pt x="31387" y="12174"/>
                      <a:pt x="31371" y="12189"/>
                      <a:pt x="31371" y="12204"/>
                    </a:cubicBezTo>
                    <a:lnTo>
                      <a:pt x="31371" y="12189"/>
                    </a:lnTo>
                    <a:lnTo>
                      <a:pt x="31371" y="12159"/>
                    </a:lnTo>
                    <a:lnTo>
                      <a:pt x="31371" y="12128"/>
                    </a:lnTo>
                    <a:cubicBezTo>
                      <a:pt x="31356" y="12037"/>
                      <a:pt x="31341" y="11960"/>
                      <a:pt x="31310" y="11869"/>
                    </a:cubicBezTo>
                    <a:cubicBezTo>
                      <a:pt x="31310" y="11839"/>
                      <a:pt x="31295" y="11793"/>
                      <a:pt x="31265" y="11762"/>
                    </a:cubicBezTo>
                    <a:cubicBezTo>
                      <a:pt x="31249" y="11762"/>
                      <a:pt x="31249" y="11747"/>
                      <a:pt x="31234" y="11747"/>
                    </a:cubicBezTo>
                    <a:cubicBezTo>
                      <a:pt x="31234" y="11732"/>
                      <a:pt x="31219" y="11732"/>
                      <a:pt x="31204" y="11732"/>
                    </a:cubicBezTo>
                    <a:cubicBezTo>
                      <a:pt x="31204" y="11717"/>
                      <a:pt x="31204" y="11717"/>
                      <a:pt x="31219" y="11701"/>
                    </a:cubicBezTo>
                    <a:cubicBezTo>
                      <a:pt x="31219" y="11701"/>
                      <a:pt x="31219" y="11686"/>
                      <a:pt x="31219" y="11686"/>
                    </a:cubicBezTo>
                    <a:cubicBezTo>
                      <a:pt x="31219" y="11671"/>
                      <a:pt x="31219" y="11671"/>
                      <a:pt x="31219" y="11671"/>
                    </a:cubicBezTo>
                    <a:cubicBezTo>
                      <a:pt x="31219" y="11671"/>
                      <a:pt x="31219" y="11656"/>
                      <a:pt x="31204" y="11656"/>
                    </a:cubicBezTo>
                    <a:cubicBezTo>
                      <a:pt x="31219" y="11656"/>
                      <a:pt x="31219" y="11656"/>
                      <a:pt x="31219" y="11640"/>
                    </a:cubicBezTo>
                    <a:cubicBezTo>
                      <a:pt x="31219" y="11640"/>
                      <a:pt x="31219" y="11625"/>
                      <a:pt x="31219" y="11625"/>
                    </a:cubicBezTo>
                    <a:lnTo>
                      <a:pt x="31219" y="11610"/>
                    </a:lnTo>
                    <a:cubicBezTo>
                      <a:pt x="31219" y="11610"/>
                      <a:pt x="31219" y="11610"/>
                      <a:pt x="31219" y="11595"/>
                    </a:cubicBezTo>
                    <a:lnTo>
                      <a:pt x="31219" y="11580"/>
                    </a:lnTo>
                    <a:cubicBezTo>
                      <a:pt x="31234" y="11549"/>
                      <a:pt x="31234" y="11519"/>
                      <a:pt x="31234" y="11473"/>
                    </a:cubicBezTo>
                    <a:cubicBezTo>
                      <a:pt x="31234" y="11458"/>
                      <a:pt x="31219" y="11427"/>
                      <a:pt x="31204" y="11412"/>
                    </a:cubicBezTo>
                    <a:cubicBezTo>
                      <a:pt x="31204" y="11397"/>
                      <a:pt x="31204" y="11366"/>
                      <a:pt x="31204" y="11351"/>
                    </a:cubicBezTo>
                    <a:lnTo>
                      <a:pt x="31204" y="11336"/>
                    </a:lnTo>
                    <a:lnTo>
                      <a:pt x="31204" y="11290"/>
                    </a:lnTo>
                    <a:cubicBezTo>
                      <a:pt x="31204" y="11260"/>
                      <a:pt x="31219" y="11229"/>
                      <a:pt x="31219" y="11199"/>
                    </a:cubicBezTo>
                    <a:cubicBezTo>
                      <a:pt x="31219" y="11168"/>
                      <a:pt x="31219" y="11153"/>
                      <a:pt x="31219" y="11122"/>
                    </a:cubicBezTo>
                    <a:cubicBezTo>
                      <a:pt x="31234" y="11031"/>
                      <a:pt x="31249" y="10940"/>
                      <a:pt x="31265" y="10833"/>
                    </a:cubicBezTo>
                    <a:lnTo>
                      <a:pt x="31280" y="10772"/>
                    </a:lnTo>
                    <a:cubicBezTo>
                      <a:pt x="31295" y="10650"/>
                      <a:pt x="31326" y="10528"/>
                      <a:pt x="31356" y="10422"/>
                    </a:cubicBezTo>
                    <a:lnTo>
                      <a:pt x="31402" y="10239"/>
                    </a:lnTo>
                    <a:cubicBezTo>
                      <a:pt x="31432" y="10102"/>
                      <a:pt x="31463" y="9949"/>
                      <a:pt x="31493" y="9812"/>
                    </a:cubicBezTo>
                    <a:cubicBezTo>
                      <a:pt x="31524" y="9690"/>
                      <a:pt x="31569" y="9553"/>
                      <a:pt x="31600" y="9431"/>
                    </a:cubicBezTo>
                    <a:lnTo>
                      <a:pt x="31646" y="9218"/>
                    </a:lnTo>
                    <a:cubicBezTo>
                      <a:pt x="31661" y="9157"/>
                      <a:pt x="31676" y="9111"/>
                      <a:pt x="31691" y="9050"/>
                    </a:cubicBezTo>
                    <a:cubicBezTo>
                      <a:pt x="31722" y="8944"/>
                      <a:pt x="31752" y="8837"/>
                      <a:pt x="31783" y="8730"/>
                    </a:cubicBezTo>
                    <a:cubicBezTo>
                      <a:pt x="31783" y="8700"/>
                      <a:pt x="31783" y="8669"/>
                      <a:pt x="31798" y="8639"/>
                    </a:cubicBezTo>
                    <a:cubicBezTo>
                      <a:pt x="31844" y="8441"/>
                      <a:pt x="31905" y="8258"/>
                      <a:pt x="31950" y="8060"/>
                    </a:cubicBezTo>
                    <a:cubicBezTo>
                      <a:pt x="31950" y="8030"/>
                      <a:pt x="31950" y="7999"/>
                      <a:pt x="31966" y="7969"/>
                    </a:cubicBezTo>
                    <a:lnTo>
                      <a:pt x="31966" y="7953"/>
                    </a:lnTo>
                    <a:lnTo>
                      <a:pt x="32042" y="7740"/>
                    </a:lnTo>
                    <a:cubicBezTo>
                      <a:pt x="32072" y="7664"/>
                      <a:pt x="32103" y="7603"/>
                      <a:pt x="32133" y="7527"/>
                    </a:cubicBezTo>
                    <a:lnTo>
                      <a:pt x="32148" y="7512"/>
                    </a:lnTo>
                    <a:cubicBezTo>
                      <a:pt x="32179" y="7435"/>
                      <a:pt x="32225" y="7344"/>
                      <a:pt x="32255" y="7268"/>
                    </a:cubicBezTo>
                    <a:cubicBezTo>
                      <a:pt x="32301" y="7192"/>
                      <a:pt x="32331" y="7115"/>
                      <a:pt x="32377" y="7039"/>
                    </a:cubicBezTo>
                    <a:cubicBezTo>
                      <a:pt x="32392" y="6994"/>
                      <a:pt x="32407" y="6963"/>
                      <a:pt x="32423" y="6933"/>
                    </a:cubicBezTo>
                    <a:cubicBezTo>
                      <a:pt x="32438" y="6917"/>
                      <a:pt x="32438" y="6902"/>
                      <a:pt x="32453" y="6872"/>
                    </a:cubicBezTo>
                    <a:lnTo>
                      <a:pt x="32468" y="6856"/>
                    </a:lnTo>
                    <a:cubicBezTo>
                      <a:pt x="32484" y="6826"/>
                      <a:pt x="32499" y="6795"/>
                      <a:pt x="32514" y="6780"/>
                    </a:cubicBezTo>
                    <a:lnTo>
                      <a:pt x="32544" y="6719"/>
                    </a:lnTo>
                    <a:lnTo>
                      <a:pt x="32560" y="6704"/>
                    </a:lnTo>
                    <a:cubicBezTo>
                      <a:pt x="32590" y="6674"/>
                      <a:pt x="32605" y="6643"/>
                      <a:pt x="32621" y="6628"/>
                    </a:cubicBezTo>
                    <a:lnTo>
                      <a:pt x="32651" y="6582"/>
                    </a:lnTo>
                    <a:cubicBezTo>
                      <a:pt x="32651" y="6567"/>
                      <a:pt x="32666" y="6552"/>
                      <a:pt x="32682" y="6552"/>
                    </a:cubicBezTo>
                    <a:lnTo>
                      <a:pt x="32682" y="6536"/>
                    </a:lnTo>
                    <a:lnTo>
                      <a:pt x="32712" y="6506"/>
                    </a:lnTo>
                    <a:lnTo>
                      <a:pt x="32743" y="6476"/>
                    </a:lnTo>
                    <a:cubicBezTo>
                      <a:pt x="32773" y="6430"/>
                      <a:pt x="32803" y="6384"/>
                      <a:pt x="32849" y="6338"/>
                    </a:cubicBezTo>
                    <a:cubicBezTo>
                      <a:pt x="32864" y="6323"/>
                      <a:pt x="32895" y="6293"/>
                      <a:pt x="32910" y="6262"/>
                    </a:cubicBezTo>
                    <a:lnTo>
                      <a:pt x="32956" y="6217"/>
                    </a:lnTo>
                    <a:lnTo>
                      <a:pt x="32986" y="6186"/>
                    </a:lnTo>
                    <a:cubicBezTo>
                      <a:pt x="33002" y="6171"/>
                      <a:pt x="33017" y="6156"/>
                      <a:pt x="33032" y="6125"/>
                    </a:cubicBezTo>
                    <a:lnTo>
                      <a:pt x="33062" y="6110"/>
                    </a:lnTo>
                    <a:cubicBezTo>
                      <a:pt x="33078" y="6095"/>
                      <a:pt x="33093" y="6079"/>
                      <a:pt x="33108" y="6064"/>
                    </a:cubicBezTo>
                    <a:lnTo>
                      <a:pt x="33139" y="6034"/>
                    </a:lnTo>
                    <a:cubicBezTo>
                      <a:pt x="33154" y="6018"/>
                      <a:pt x="33169" y="6003"/>
                      <a:pt x="33184" y="5988"/>
                    </a:cubicBezTo>
                    <a:cubicBezTo>
                      <a:pt x="33200" y="5973"/>
                      <a:pt x="33215" y="5973"/>
                      <a:pt x="33230" y="5958"/>
                    </a:cubicBezTo>
                    <a:lnTo>
                      <a:pt x="33245" y="5942"/>
                    </a:lnTo>
                    <a:cubicBezTo>
                      <a:pt x="33245" y="5942"/>
                      <a:pt x="33261" y="5927"/>
                      <a:pt x="33276" y="5927"/>
                    </a:cubicBezTo>
                    <a:cubicBezTo>
                      <a:pt x="33306" y="5897"/>
                      <a:pt x="33337" y="5881"/>
                      <a:pt x="33367" y="5851"/>
                    </a:cubicBezTo>
                    <a:cubicBezTo>
                      <a:pt x="33382" y="5836"/>
                      <a:pt x="33413" y="5820"/>
                      <a:pt x="33443" y="5805"/>
                    </a:cubicBezTo>
                    <a:cubicBezTo>
                      <a:pt x="33459" y="5790"/>
                      <a:pt x="33489" y="5775"/>
                      <a:pt x="33504" y="5759"/>
                    </a:cubicBezTo>
                    <a:cubicBezTo>
                      <a:pt x="33565" y="5729"/>
                      <a:pt x="33611" y="5698"/>
                      <a:pt x="33657" y="5668"/>
                    </a:cubicBezTo>
                    <a:lnTo>
                      <a:pt x="33718" y="5622"/>
                    </a:lnTo>
                    <a:cubicBezTo>
                      <a:pt x="33779" y="5592"/>
                      <a:pt x="33824" y="5561"/>
                      <a:pt x="33885" y="5531"/>
                    </a:cubicBezTo>
                    <a:lnTo>
                      <a:pt x="33916" y="5516"/>
                    </a:lnTo>
                    <a:cubicBezTo>
                      <a:pt x="33946" y="5500"/>
                      <a:pt x="33977" y="5485"/>
                      <a:pt x="34007" y="5470"/>
                    </a:cubicBezTo>
                    <a:cubicBezTo>
                      <a:pt x="34038" y="5439"/>
                      <a:pt x="34083" y="5424"/>
                      <a:pt x="34129" y="5394"/>
                    </a:cubicBezTo>
                    <a:cubicBezTo>
                      <a:pt x="34159" y="5379"/>
                      <a:pt x="34190" y="5363"/>
                      <a:pt x="34220" y="5348"/>
                    </a:cubicBezTo>
                    <a:lnTo>
                      <a:pt x="34251" y="5333"/>
                    </a:lnTo>
                    <a:cubicBezTo>
                      <a:pt x="34281" y="5318"/>
                      <a:pt x="34297" y="5302"/>
                      <a:pt x="34327" y="5287"/>
                    </a:cubicBezTo>
                    <a:lnTo>
                      <a:pt x="34358" y="5257"/>
                    </a:lnTo>
                    <a:cubicBezTo>
                      <a:pt x="34373" y="5257"/>
                      <a:pt x="34388" y="5241"/>
                      <a:pt x="34403" y="5241"/>
                    </a:cubicBezTo>
                    <a:lnTo>
                      <a:pt x="34418" y="5226"/>
                    </a:lnTo>
                    <a:cubicBezTo>
                      <a:pt x="34418" y="5226"/>
                      <a:pt x="34418" y="5211"/>
                      <a:pt x="34434" y="5211"/>
                    </a:cubicBezTo>
                    <a:cubicBezTo>
                      <a:pt x="34449" y="5196"/>
                      <a:pt x="34449" y="5196"/>
                      <a:pt x="34464" y="5180"/>
                    </a:cubicBezTo>
                    <a:lnTo>
                      <a:pt x="34495" y="5165"/>
                    </a:lnTo>
                    <a:cubicBezTo>
                      <a:pt x="34510" y="5135"/>
                      <a:pt x="34540" y="5120"/>
                      <a:pt x="34556" y="5104"/>
                    </a:cubicBezTo>
                    <a:lnTo>
                      <a:pt x="34647" y="5013"/>
                    </a:lnTo>
                    <a:lnTo>
                      <a:pt x="34662" y="5013"/>
                    </a:lnTo>
                    <a:cubicBezTo>
                      <a:pt x="34708" y="4982"/>
                      <a:pt x="34738" y="4952"/>
                      <a:pt x="34784" y="4921"/>
                    </a:cubicBezTo>
                    <a:cubicBezTo>
                      <a:pt x="34815" y="4876"/>
                      <a:pt x="34860" y="4845"/>
                      <a:pt x="34891" y="4815"/>
                    </a:cubicBezTo>
                    <a:cubicBezTo>
                      <a:pt x="34937" y="4800"/>
                      <a:pt x="34967" y="4769"/>
                      <a:pt x="34997" y="4739"/>
                    </a:cubicBezTo>
                    <a:cubicBezTo>
                      <a:pt x="35028" y="4708"/>
                      <a:pt x="35058" y="4693"/>
                      <a:pt x="35089" y="4662"/>
                    </a:cubicBezTo>
                    <a:cubicBezTo>
                      <a:pt x="35119" y="4647"/>
                      <a:pt x="35135" y="4617"/>
                      <a:pt x="35150" y="4602"/>
                    </a:cubicBezTo>
                    <a:lnTo>
                      <a:pt x="35165" y="4602"/>
                    </a:lnTo>
                    <a:cubicBezTo>
                      <a:pt x="35165" y="4586"/>
                      <a:pt x="35180" y="4586"/>
                      <a:pt x="35196" y="4571"/>
                    </a:cubicBezTo>
                    <a:lnTo>
                      <a:pt x="35211" y="4556"/>
                    </a:lnTo>
                    <a:cubicBezTo>
                      <a:pt x="35241" y="4525"/>
                      <a:pt x="35256" y="4510"/>
                      <a:pt x="35287" y="4480"/>
                    </a:cubicBezTo>
                    <a:cubicBezTo>
                      <a:pt x="35317" y="4449"/>
                      <a:pt x="35348" y="4403"/>
                      <a:pt x="35378" y="4373"/>
                    </a:cubicBezTo>
                    <a:cubicBezTo>
                      <a:pt x="35409" y="4342"/>
                      <a:pt x="35439" y="4312"/>
                      <a:pt x="35470" y="4282"/>
                    </a:cubicBezTo>
                    <a:cubicBezTo>
                      <a:pt x="35470" y="4266"/>
                      <a:pt x="35485" y="4251"/>
                      <a:pt x="35500" y="4236"/>
                    </a:cubicBezTo>
                    <a:close/>
                    <a:moveTo>
                      <a:pt x="7512" y="9553"/>
                    </a:moveTo>
                    <a:cubicBezTo>
                      <a:pt x="7512" y="9690"/>
                      <a:pt x="7527" y="9827"/>
                      <a:pt x="7542" y="9949"/>
                    </a:cubicBezTo>
                    <a:cubicBezTo>
                      <a:pt x="7558" y="10025"/>
                      <a:pt x="7558" y="10086"/>
                      <a:pt x="7573" y="10163"/>
                    </a:cubicBezTo>
                    <a:cubicBezTo>
                      <a:pt x="7588" y="10224"/>
                      <a:pt x="7603" y="10285"/>
                      <a:pt x="7618" y="10361"/>
                    </a:cubicBezTo>
                    <a:cubicBezTo>
                      <a:pt x="7649" y="10498"/>
                      <a:pt x="7664" y="10635"/>
                      <a:pt x="7710" y="10772"/>
                    </a:cubicBezTo>
                    <a:cubicBezTo>
                      <a:pt x="7740" y="10894"/>
                      <a:pt x="7771" y="11031"/>
                      <a:pt x="7801" y="11168"/>
                    </a:cubicBezTo>
                    <a:cubicBezTo>
                      <a:pt x="7847" y="11305"/>
                      <a:pt x="7877" y="11427"/>
                      <a:pt x="7908" y="11564"/>
                    </a:cubicBezTo>
                    <a:cubicBezTo>
                      <a:pt x="7923" y="11610"/>
                      <a:pt x="7938" y="11671"/>
                      <a:pt x="7954" y="11717"/>
                    </a:cubicBezTo>
                    <a:cubicBezTo>
                      <a:pt x="7984" y="11823"/>
                      <a:pt x="8015" y="11915"/>
                      <a:pt x="8045" y="12006"/>
                    </a:cubicBezTo>
                    <a:cubicBezTo>
                      <a:pt x="8076" y="12098"/>
                      <a:pt x="8106" y="12174"/>
                      <a:pt x="8121" y="12265"/>
                    </a:cubicBezTo>
                    <a:cubicBezTo>
                      <a:pt x="8167" y="12402"/>
                      <a:pt x="8197" y="12539"/>
                      <a:pt x="8243" y="12677"/>
                    </a:cubicBezTo>
                    <a:cubicBezTo>
                      <a:pt x="8274" y="12814"/>
                      <a:pt x="8335" y="12951"/>
                      <a:pt x="8365" y="13088"/>
                    </a:cubicBezTo>
                    <a:cubicBezTo>
                      <a:pt x="8396" y="13149"/>
                      <a:pt x="8411" y="13210"/>
                      <a:pt x="8426" y="13256"/>
                    </a:cubicBezTo>
                    <a:cubicBezTo>
                      <a:pt x="8456" y="13393"/>
                      <a:pt x="8502" y="13530"/>
                      <a:pt x="8548" y="13667"/>
                    </a:cubicBezTo>
                    <a:cubicBezTo>
                      <a:pt x="8578" y="13804"/>
                      <a:pt x="8624" y="13941"/>
                      <a:pt x="8670" y="14078"/>
                    </a:cubicBezTo>
                    <a:cubicBezTo>
                      <a:pt x="8700" y="14154"/>
                      <a:pt x="8731" y="14231"/>
                      <a:pt x="8776" y="14307"/>
                    </a:cubicBezTo>
                    <a:cubicBezTo>
                      <a:pt x="8776" y="14337"/>
                      <a:pt x="8792" y="14352"/>
                      <a:pt x="8792" y="14368"/>
                    </a:cubicBezTo>
                    <a:cubicBezTo>
                      <a:pt x="8685" y="14215"/>
                      <a:pt x="8578" y="14063"/>
                      <a:pt x="8456" y="13926"/>
                    </a:cubicBezTo>
                    <a:cubicBezTo>
                      <a:pt x="8426" y="13895"/>
                      <a:pt x="8411" y="13850"/>
                      <a:pt x="8380" y="13819"/>
                    </a:cubicBezTo>
                    <a:cubicBezTo>
                      <a:pt x="8350" y="13804"/>
                      <a:pt x="8335" y="13774"/>
                      <a:pt x="8319" y="13743"/>
                    </a:cubicBezTo>
                    <a:lnTo>
                      <a:pt x="8289" y="13713"/>
                    </a:lnTo>
                    <a:cubicBezTo>
                      <a:pt x="8243" y="13667"/>
                      <a:pt x="8197" y="13621"/>
                      <a:pt x="8167" y="13591"/>
                    </a:cubicBezTo>
                    <a:cubicBezTo>
                      <a:pt x="8137" y="13560"/>
                      <a:pt x="8106" y="13530"/>
                      <a:pt x="8076" y="13499"/>
                    </a:cubicBezTo>
                    <a:cubicBezTo>
                      <a:pt x="7999" y="13423"/>
                      <a:pt x="7923" y="13362"/>
                      <a:pt x="7847" y="13301"/>
                    </a:cubicBezTo>
                    <a:cubicBezTo>
                      <a:pt x="7771" y="13225"/>
                      <a:pt x="7695" y="13164"/>
                      <a:pt x="7618" y="13088"/>
                    </a:cubicBezTo>
                    <a:cubicBezTo>
                      <a:pt x="7542" y="13027"/>
                      <a:pt x="7481" y="12966"/>
                      <a:pt x="7420" y="12905"/>
                    </a:cubicBezTo>
                    <a:cubicBezTo>
                      <a:pt x="7344" y="12844"/>
                      <a:pt x="7283" y="12768"/>
                      <a:pt x="7207" y="12707"/>
                    </a:cubicBezTo>
                    <a:lnTo>
                      <a:pt x="7161" y="12661"/>
                    </a:lnTo>
                    <a:cubicBezTo>
                      <a:pt x="7146" y="12646"/>
                      <a:pt x="7146" y="12631"/>
                      <a:pt x="7146" y="12631"/>
                    </a:cubicBezTo>
                    <a:cubicBezTo>
                      <a:pt x="7131" y="12585"/>
                      <a:pt x="7116" y="12539"/>
                      <a:pt x="7100" y="12494"/>
                    </a:cubicBezTo>
                    <a:cubicBezTo>
                      <a:pt x="7055" y="12357"/>
                      <a:pt x="7040" y="12204"/>
                      <a:pt x="7009" y="12052"/>
                    </a:cubicBezTo>
                    <a:cubicBezTo>
                      <a:pt x="6994" y="12052"/>
                      <a:pt x="6994" y="12067"/>
                      <a:pt x="6994" y="12067"/>
                    </a:cubicBezTo>
                    <a:cubicBezTo>
                      <a:pt x="6994" y="12067"/>
                      <a:pt x="6994" y="12067"/>
                      <a:pt x="6994" y="12052"/>
                    </a:cubicBezTo>
                    <a:cubicBezTo>
                      <a:pt x="6963" y="11839"/>
                      <a:pt x="6948" y="11640"/>
                      <a:pt x="6948" y="11427"/>
                    </a:cubicBezTo>
                    <a:cubicBezTo>
                      <a:pt x="6948" y="11397"/>
                      <a:pt x="6948" y="11351"/>
                      <a:pt x="6948" y="11321"/>
                    </a:cubicBezTo>
                    <a:cubicBezTo>
                      <a:pt x="6948" y="11275"/>
                      <a:pt x="6948" y="11229"/>
                      <a:pt x="6963" y="11199"/>
                    </a:cubicBezTo>
                    <a:cubicBezTo>
                      <a:pt x="6979" y="11046"/>
                      <a:pt x="7024" y="10894"/>
                      <a:pt x="7055" y="10757"/>
                    </a:cubicBezTo>
                    <a:cubicBezTo>
                      <a:pt x="7085" y="10635"/>
                      <a:pt x="7131" y="10513"/>
                      <a:pt x="7177" y="10391"/>
                    </a:cubicBezTo>
                    <a:cubicBezTo>
                      <a:pt x="7222" y="10269"/>
                      <a:pt x="7283" y="10147"/>
                      <a:pt x="7329" y="10025"/>
                    </a:cubicBezTo>
                    <a:cubicBezTo>
                      <a:pt x="7375" y="9888"/>
                      <a:pt x="7420" y="9766"/>
                      <a:pt x="7466" y="9629"/>
                    </a:cubicBezTo>
                    <a:cubicBezTo>
                      <a:pt x="7481" y="9599"/>
                      <a:pt x="7497" y="9584"/>
                      <a:pt x="7512" y="9553"/>
                    </a:cubicBezTo>
                    <a:close/>
                    <a:moveTo>
                      <a:pt x="30244" y="11701"/>
                    </a:moveTo>
                    <a:cubicBezTo>
                      <a:pt x="30259" y="11717"/>
                      <a:pt x="30259" y="11717"/>
                      <a:pt x="30259" y="11732"/>
                    </a:cubicBezTo>
                    <a:cubicBezTo>
                      <a:pt x="30274" y="11732"/>
                      <a:pt x="30274" y="11747"/>
                      <a:pt x="30274" y="11762"/>
                    </a:cubicBezTo>
                    <a:cubicBezTo>
                      <a:pt x="30305" y="11808"/>
                      <a:pt x="30320" y="11854"/>
                      <a:pt x="30335" y="11900"/>
                    </a:cubicBezTo>
                    <a:lnTo>
                      <a:pt x="30335" y="11915"/>
                    </a:lnTo>
                    <a:cubicBezTo>
                      <a:pt x="30366" y="11976"/>
                      <a:pt x="30381" y="12037"/>
                      <a:pt x="30396" y="12098"/>
                    </a:cubicBezTo>
                    <a:lnTo>
                      <a:pt x="30411" y="12128"/>
                    </a:lnTo>
                    <a:cubicBezTo>
                      <a:pt x="30411" y="12159"/>
                      <a:pt x="30427" y="12174"/>
                      <a:pt x="30427" y="12189"/>
                    </a:cubicBezTo>
                    <a:lnTo>
                      <a:pt x="30442" y="12204"/>
                    </a:lnTo>
                    <a:cubicBezTo>
                      <a:pt x="30442" y="12219"/>
                      <a:pt x="30442" y="12235"/>
                      <a:pt x="30442" y="12250"/>
                    </a:cubicBezTo>
                    <a:lnTo>
                      <a:pt x="30457" y="12250"/>
                    </a:lnTo>
                    <a:cubicBezTo>
                      <a:pt x="30457" y="12280"/>
                      <a:pt x="30472" y="12296"/>
                      <a:pt x="30488" y="12311"/>
                    </a:cubicBezTo>
                    <a:cubicBezTo>
                      <a:pt x="30488" y="12326"/>
                      <a:pt x="30518" y="12341"/>
                      <a:pt x="30533" y="12341"/>
                    </a:cubicBezTo>
                    <a:cubicBezTo>
                      <a:pt x="30549" y="12341"/>
                      <a:pt x="30564" y="12326"/>
                      <a:pt x="30564" y="12326"/>
                    </a:cubicBezTo>
                    <a:cubicBezTo>
                      <a:pt x="30579" y="12326"/>
                      <a:pt x="30610" y="12311"/>
                      <a:pt x="30625" y="12296"/>
                    </a:cubicBezTo>
                    <a:cubicBezTo>
                      <a:pt x="30640" y="12280"/>
                      <a:pt x="30655" y="12280"/>
                      <a:pt x="30670" y="12265"/>
                    </a:cubicBezTo>
                    <a:cubicBezTo>
                      <a:pt x="30701" y="12250"/>
                      <a:pt x="30716" y="12219"/>
                      <a:pt x="30747" y="12204"/>
                    </a:cubicBezTo>
                    <a:cubicBezTo>
                      <a:pt x="30777" y="12174"/>
                      <a:pt x="30823" y="12128"/>
                      <a:pt x="30869" y="12098"/>
                    </a:cubicBezTo>
                    <a:lnTo>
                      <a:pt x="30899" y="12052"/>
                    </a:lnTo>
                    <a:lnTo>
                      <a:pt x="30914" y="12052"/>
                    </a:lnTo>
                    <a:lnTo>
                      <a:pt x="30929" y="12037"/>
                    </a:lnTo>
                    <a:lnTo>
                      <a:pt x="30945" y="12021"/>
                    </a:lnTo>
                    <a:lnTo>
                      <a:pt x="30960" y="12021"/>
                    </a:lnTo>
                    <a:lnTo>
                      <a:pt x="30960" y="12006"/>
                    </a:lnTo>
                    <a:cubicBezTo>
                      <a:pt x="31006" y="11976"/>
                      <a:pt x="31051" y="11930"/>
                      <a:pt x="31097" y="11900"/>
                    </a:cubicBezTo>
                    <a:lnTo>
                      <a:pt x="31128" y="11900"/>
                    </a:lnTo>
                    <a:cubicBezTo>
                      <a:pt x="31143" y="11884"/>
                      <a:pt x="31158" y="11869"/>
                      <a:pt x="31158" y="11854"/>
                    </a:cubicBezTo>
                    <a:lnTo>
                      <a:pt x="31173" y="11839"/>
                    </a:lnTo>
                    <a:lnTo>
                      <a:pt x="31188" y="11854"/>
                    </a:lnTo>
                    <a:cubicBezTo>
                      <a:pt x="31188" y="11854"/>
                      <a:pt x="31188" y="11869"/>
                      <a:pt x="31188" y="11869"/>
                    </a:cubicBezTo>
                    <a:cubicBezTo>
                      <a:pt x="31204" y="11884"/>
                      <a:pt x="31204" y="11884"/>
                      <a:pt x="31204" y="11900"/>
                    </a:cubicBezTo>
                    <a:cubicBezTo>
                      <a:pt x="31219" y="11930"/>
                      <a:pt x="31219" y="11960"/>
                      <a:pt x="31234" y="11991"/>
                    </a:cubicBezTo>
                    <a:cubicBezTo>
                      <a:pt x="31249" y="12082"/>
                      <a:pt x="31265" y="12174"/>
                      <a:pt x="31265" y="12265"/>
                    </a:cubicBezTo>
                    <a:lnTo>
                      <a:pt x="31280" y="12341"/>
                    </a:lnTo>
                    <a:cubicBezTo>
                      <a:pt x="31280" y="12387"/>
                      <a:pt x="31295" y="12448"/>
                      <a:pt x="31295" y="12494"/>
                    </a:cubicBezTo>
                    <a:cubicBezTo>
                      <a:pt x="31295" y="12509"/>
                      <a:pt x="31295" y="12524"/>
                      <a:pt x="31310" y="12539"/>
                    </a:cubicBezTo>
                    <a:cubicBezTo>
                      <a:pt x="31310" y="12555"/>
                      <a:pt x="31310" y="12585"/>
                      <a:pt x="31326" y="12600"/>
                    </a:cubicBezTo>
                    <a:cubicBezTo>
                      <a:pt x="31341" y="12631"/>
                      <a:pt x="31356" y="12646"/>
                      <a:pt x="31387" y="12646"/>
                    </a:cubicBezTo>
                    <a:cubicBezTo>
                      <a:pt x="31402" y="12646"/>
                      <a:pt x="31402" y="12661"/>
                      <a:pt x="31417" y="12661"/>
                    </a:cubicBezTo>
                    <a:cubicBezTo>
                      <a:pt x="31432" y="12661"/>
                      <a:pt x="31447" y="12646"/>
                      <a:pt x="31463" y="12646"/>
                    </a:cubicBezTo>
                    <a:cubicBezTo>
                      <a:pt x="31539" y="12631"/>
                      <a:pt x="31600" y="12600"/>
                      <a:pt x="31661" y="12570"/>
                    </a:cubicBezTo>
                    <a:lnTo>
                      <a:pt x="31691" y="12555"/>
                    </a:lnTo>
                    <a:cubicBezTo>
                      <a:pt x="31706" y="12539"/>
                      <a:pt x="31722" y="12524"/>
                      <a:pt x="31752" y="12509"/>
                    </a:cubicBezTo>
                    <a:lnTo>
                      <a:pt x="31905" y="12418"/>
                    </a:lnTo>
                    <a:lnTo>
                      <a:pt x="31935" y="12402"/>
                    </a:lnTo>
                    <a:cubicBezTo>
                      <a:pt x="31981" y="12357"/>
                      <a:pt x="32042" y="12326"/>
                      <a:pt x="32103" y="12296"/>
                    </a:cubicBezTo>
                    <a:cubicBezTo>
                      <a:pt x="32164" y="12250"/>
                      <a:pt x="32225" y="12219"/>
                      <a:pt x="32285" y="12189"/>
                    </a:cubicBezTo>
                    <a:cubicBezTo>
                      <a:pt x="32301" y="12174"/>
                      <a:pt x="32316" y="12174"/>
                      <a:pt x="32316" y="12159"/>
                    </a:cubicBezTo>
                    <a:lnTo>
                      <a:pt x="32316" y="12174"/>
                    </a:lnTo>
                    <a:cubicBezTo>
                      <a:pt x="32316" y="12189"/>
                      <a:pt x="32316" y="12204"/>
                      <a:pt x="32331" y="12219"/>
                    </a:cubicBezTo>
                    <a:lnTo>
                      <a:pt x="32331" y="12235"/>
                    </a:lnTo>
                    <a:cubicBezTo>
                      <a:pt x="32346" y="12265"/>
                      <a:pt x="32346" y="12296"/>
                      <a:pt x="32346" y="12357"/>
                    </a:cubicBezTo>
                    <a:cubicBezTo>
                      <a:pt x="32346" y="12418"/>
                      <a:pt x="32331" y="12463"/>
                      <a:pt x="32316" y="12524"/>
                    </a:cubicBezTo>
                    <a:lnTo>
                      <a:pt x="32316" y="12539"/>
                    </a:lnTo>
                    <a:lnTo>
                      <a:pt x="32316" y="12555"/>
                    </a:lnTo>
                    <a:cubicBezTo>
                      <a:pt x="32285" y="12661"/>
                      <a:pt x="32255" y="12783"/>
                      <a:pt x="32225" y="12890"/>
                    </a:cubicBezTo>
                    <a:cubicBezTo>
                      <a:pt x="32194" y="12996"/>
                      <a:pt x="32148" y="13103"/>
                      <a:pt x="32118" y="13195"/>
                    </a:cubicBezTo>
                    <a:cubicBezTo>
                      <a:pt x="32118" y="13225"/>
                      <a:pt x="32103" y="13240"/>
                      <a:pt x="32087" y="13271"/>
                    </a:cubicBezTo>
                    <a:cubicBezTo>
                      <a:pt x="32087" y="13271"/>
                      <a:pt x="32087" y="13286"/>
                      <a:pt x="32087" y="13286"/>
                    </a:cubicBezTo>
                    <a:cubicBezTo>
                      <a:pt x="32057" y="13393"/>
                      <a:pt x="32011" y="13484"/>
                      <a:pt x="31966" y="13575"/>
                    </a:cubicBezTo>
                    <a:cubicBezTo>
                      <a:pt x="31950" y="13621"/>
                      <a:pt x="31935" y="13667"/>
                      <a:pt x="31905" y="13713"/>
                    </a:cubicBezTo>
                    <a:lnTo>
                      <a:pt x="31874" y="13774"/>
                    </a:lnTo>
                    <a:cubicBezTo>
                      <a:pt x="31859" y="13804"/>
                      <a:pt x="31844" y="13850"/>
                      <a:pt x="31828" y="13880"/>
                    </a:cubicBezTo>
                    <a:cubicBezTo>
                      <a:pt x="31813" y="13911"/>
                      <a:pt x="31798" y="13941"/>
                      <a:pt x="31783" y="13972"/>
                    </a:cubicBezTo>
                    <a:cubicBezTo>
                      <a:pt x="31722" y="14109"/>
                      <a:pt x="31661" y="14200"/>
                      <a:pt x="31615" y="14292"/>
                    </a:cubicBezTo>
                    <a:cubicBezTo>
                      <a:pt x="31569" y="14383"/>
                      <a:pt x="31508" y="14474"/>
                      <a:pt x="31432" y="14581"/>
                    </a:cubicBezTo>
                    <a:lnTo>
                      <a:pt x="31402" y="14642"/>
                    </a:lnTo>
                    <a:lnTo>
                      <a:pt x="31371" y="14672"/>
                    </a:lnTo>
                    <a:cubicBezTo>
                      <a:pt x="31356" y="14688"/>
                      <a:pt x="31341" y="14718"/>
                      <a:pt x="31326" y="14733"/>
                    </a:cubicBezTo>
                    <a:lnTo>
                      <a:pt x="31310" y="14764"/>
                    </a:lnTo>
                    <a:cubicBezTo>
                      <a:pt x="31280" y="14794"/>
                      <a:pt x="31234" y="14840"/>
                      <a:pt x="31204" y="14886"/>
                    </a:cubicBezTo>
                    <a:lnTo>
                      <a:pt x="31188" y="14901"/>
                    </a:lnTo>
                    <a:lnTo>
                      <a:pt x="31173" y="14931"/>
                    </a:lnTo>
                    <a:cubicBezTo>
                      <a:pt x="31158" y="14947"/>
                      <a:pt x="31143" y="14947"/>
                      <a:pt x="31128" y="14962"/>
                    </a:cubicBezTo>
                    <a:lnTo>
                      <a:pt x="31112" y="14992"/>
                    </a:lnTo>
                    <a:lnTo>
                      <a:pt x="31082" y="15023"/>
                    </a:lnTo>
                    <a:cubicBezTo>
                      <a:pt x="30975" y="15099"/>
                      <a:pt x="30869" y="15190"/>
                      <a:pt x="30762" y="15251"/>
                    </a:cubicBezTo>
                    <a:cubicBezTo>
                      <a:pt x="30670" y="15312"/>
                      <a:pt x="30579" y="15373"/>
                      <a:pt x="30457" y="15434"/>
                    </a:cubicBezTo>
                    <a:cubicBezTo>
                      <a:pt x="30442" y="15434"/>
                      <a:pt x="30442" y="15449"/>
                      <a:pt x="30427" y="15449"/>
                    </a:cubicBezTo>
                    <a:cubicBezTo>
                      <a:pt x="30381" y="15480"/>
                      <a:pt x="30320" y="15495"/>
                      <a:pt x="30274" y="15510"/>
                    </a:cubicBezTo>
                    <a:lnTo>
                      <a:pt x="30259" y="15510"/>
                    </a:lnTo>
                    <a:cubicBezTo>
                      <a:pt x="30259" y="15510"/>
                      <a:pt x="30259" y="15510"/>
                      <a:pt x="30259" y="15526"/>
                    </a:cubicBezTo>
                    <a:lnTo>
                      <a:pt x="30244" y="15526"/>
                    </a:lnTo>
                    <a:cubicBezTo>
                      <a:pt x="30244" y="15510"/>
                      <a:pt x="30229" y="15510"/>
                      <a:pt x="30229" y="15510"/>
                    </a:cubicBezTo>
                    <a:lnTo>
                      <a:pt x="30213" y="15510"/>
                    </a:lnTo>
                    <a:cubicBezTo>
                      <a:pt x="30198" y="15495"/>
                      <a:pt x="30168" y="15480"/>
                      <a:pt x="30137" y="15480"/>
                    </a:cubicBezTo>
                    <a:lnTo>
                      <a:pt x="30137" y="15465"/>
                    </a:lnTo>
                    <a:cubicBezTo>
                      <a:pt x="30183" y="15449"/>
                      <a:pt x="30229" y="15419"/>
                      <a:pt x="30259" y="15373"/>
                    </a:cubicBezTo>
                    <a:cubicBezTo>
                      <a:pt x="30290" y="15358"/>
                      <a:pt x="30305" y="15343"/>
                      <a:pt x="30335" y="15328"/>
                    </a:cubicBezTo>
                    <a:lnTo>
                      <a:pt x="30351" y="15312"/>
                    </a:lnTo>
                    <a:cubicBezTo>
                      <a:pt x="30366" y="15282"/>
                      <a:pt x="30396" y="15267"/>
                      <a:pt x="30411" y="15251"/>
                    </a:cubicBezTo>
                    <a:lnTo>
                      <a:pt x="30472" y="15190"/>
                    </a:lnTo>
                    <a:lnTo>
                      <a:pt x="30488" y="15175"/>
                    </a:lnTo>
                    <a:cubicBezTo>
                      <a:pt x="30533" y="15130"/>
                      <a:pt x="30564" y="15084"/>
                      <a:pt x="30594" y="15053"/>
                    </a:cubicBezTo>
                    <a:cubicBezTo>
                      <a:pt x="30594" y="15038"/>
                      <a:pt x="30610" y="15038"/>
                      <a:pt x="30610" y="15038"/>
                    </a:cubicBezTo>
                    <a:lnTo>
                      <a:pt x="30625" y="15023"/>
                    </a:lnTo>
                    <a:lnTo>
                      <a:pt x="30640" y="14992"/>
                    </a:lnTo>
                    <a:lnTo>
                      <a:pt x="30655" y="14977"/>
                    </a:lnTo>
                    <a:lnTo>
                      <a:pt x="30670" y="14962"/>
                    </a:lnTo>
                    <a:lnTo>
                      <a:pt x="30670" y="14947"/>
                    </a:lnTo>
                    <a:cubicBezTo>
                      <a:pt x="30686" y="14931"/>
                      <a:pt x="30701" y="14916"/>
                      <a:pt x="30716" y="14901"/>
                    </a:cubicBezTo>
                    <a:lnTo>
                      <a:pt x="30747" y="14855"/>
                    </a:lnTo>
                    <a:cubicBezTo>
                      <a:pt x="30777" y="14825"/>
                      <a:pt x="30808" y="14779"/>
                      <a:pt x="30823" y="14749"/>
                    </a:cubicBezTo>
                    <a:cubicBezTo>
                      <a:pt x="30869" y="14688"/>
                      <a:pt x="30899" y="14642"/>
                      <a:pt x="30945" y="14581"/>
                    </a:cubicBezTo>
                    <a:lnTo>
                      <a:pt x="31021" y="14474"/>
                    </a:lnTo>
                    <a:lnTo>
                      <a:pt x="31036" y="14459"/>
                    </a:lnTo>
                    <a:cubicBezTo>
                      <a:pt x="31051" y="14444"/>
                      <a:pt x="31067" y="14413"/>
                      <a:pt x="31067" y="14398"/>
                    </a:cubicBezTo>
                    <a:cubicBezTo>
                      <a:pt x="31097" y="14368"/>
                      <a:pt x="31128" y="14322"/>
                      <a:pt x="31158" y="14276"/>
                    </a:cubicBezTo>
                    <a:lnTo>
                      <a:pt x="31204" y="14231"/>
                    </a:lnTo>
                    <a:lnTo>
                      <a:pt x="31280" y="14124"/>
                    </a:lnTo>
                    <a:cubicBezTo>
                      <a:pt x="31295" y="14109"/>
                      <a:pt x="31310" y="14093"/>
                      <a:pt x="31326" y="14063"/>
                    </a:cubicBezTo>
                    <a:cubicBezTo>
                      <a:pt x="31356" y="14033"/>
                      <a:pt x="31371" y="14002"/>
                      <a:pt x="31402" y="13972"/>
                    </a:cubicBezTo>
                    <a:lnTo>
                      <a:pt x="31447" y="13911"/>
                    </a:lnTo>
                    <a:cubicBezTo>
                      <a:pt x="31463" y="13895"/>
                      <a:pt x="31478" y="13880"/>
                      <a:pt x="31493" y="13850"/>
                    </a:cubicBezTo>
                    <a:lnTo>
                      <a:pt x="31524" y="13834"/>
                    </a:lnTo>
                    <a:cubicBezTo>
                      <a:pt x="31539" y="13819"/>
                      <a:pt x="31554" y="13789"/>
                      <a:pt x="31554" y="13774"/>
                    </a:cubicBezTo>
                    <a:lnTo>
                      <a:pt x="31600" y="13728"/>
                    </a:lnTo>
                    <a:lnTo>
                      <a:pt x="31630" y="13682"/>
                    </a:lnTo>
                    <a:lnTo>
                      <a:pt x="31630" y="13667"/>
                    </a:lnTo>
                    <a:cubicBezTo>
                      <a:pt x="31646" y="13652"/>
                      <a:pt x="31661" y="13636"/>
                      <a:pt x="31676" y="13621"/>
                    </a:cubicBezTo>
                    <a:cubicBezTo>
                      <a:pt x="31676" y="13606"/>
                      <a:pt x="31691" y="13591"/>
                      <a:pt x="31706" y="13575"/>
                    </a:cubicBezTo>
                    <a:cubicBezTo>
                      <a:pt x="31722" y="13530"/>
                      <a:pt x="31752" y="13484"/>
                      <a:pt x="31783" y="13454"/>
                    </a:cubicBezTo>
                    <a:lnTo>
                      <a:pt x="31798" y="13408"/>
                    </a:lnTo>
                    <a:cubicBezTo>
                      <a:pt x="31828" y="13362"/>
                      <a:pt x="31859" y="13316"/>
                      <a:pt x="31874" y="13271"/>
                    </a:cubicBezTo>
                    <a:cubicBezTo>
                      <a:pt x="31920" y="13210"/>
                      <a:pt x="31950" y="13134"/>
                      <a:pt x="31981" y="13073"/>
                    </a:cubicBezTo>
                    <a:cubicBezTo>
                      <a:pt x="31996" y="13057"/>
                      <a:pt x="31996" y="13027"/>
                      <a:pt x="32011" y="13012"/>
                    </a:cubicBezTo>
                    <a:lnTo>
                      <a:pt x="32026" y="12981"/>
                    </a:lnTo>
                    <a:cubicBezTo>
                      <a:pt x="32026" y="12966"/>
                      <a:pt x="32042" y="12951"/>
                      <a:pt x="32042" y="12936"/>
                    </a:cubicBezTo>
                    <a:lnTo>
                      <a:pt x="32042" y="12920"/>
                    </a:lnTo>
                    <a:cubicBezTo>
                      <a:pt x="32057" y="12920"/>
                      <a:pt x="32057" y="12905"/>
                      <a:pt x="32057" y="12890"/>
                    </a:cubicBezTo>
                    <a:cubicBezTo>
                      <a:pt x="32087" y="12829"/>
                      <a:pt x="32103" y="12768"/>
                      <a:pt x="32133" y="12707"/>
                    </a:cubicBezTo>
                    <a:lnTo>
                      <a:pt x="32148" y="12661"/>
                    </a:lnTo>
                    <a:cubicBezTo>
                      <a:pt x="32164" y="12600"/>
                      <a:pt x="32179" y="12555"/>
                      <a:pt x="32194" y="12509"/>
                    </a:cubicBezTo>
                    <a:cubicBezTo>
                      <a:pt x="32209" y="12433"/>
                      <a:pt x="32225" y="12372"/>
                      <a:pt x="32225" y="12311"/>
                    </a:cubicBezTo>
                    <a:cubicBezTo>
                      <a:pt x="32240" y="12296"/>
                      <a:pt x="32225" y="12280"/>
                      <a:pt x="32225" y="12280"/>
                    </a:cubicBezTo>
                    <a:cubicBezTo>
                      <a:pt x="32209" y="12265"/>
                      <a:pt x="32209" y="12265"/>
                      <a:pt x="32194" y="12265"/>
                    </a:cubicBezTo>
                    <a:cubicBezTo>
                      <a:pt x="32179" y="12265"/>
                      <a:pt x="32164" y="12265"/>
                      <a:pt x="32164" y="12280"/>
                    </a:cubicBezTo>
                    <a:cubicBezTo>
                      <a:pt x="32164" y="12280"/>
                      <a:pt x="32148" y="12280"/>
                      <a:pt x="32148" y="12296"/>
                    </a:cubicBezTo>
                    <a:cubicBezTo>
                      <a:pt x="32148" y="12326"/>
                      <a:pt x="32133" y="12341"/>
                      <a:pt x="32133" y="12372"/>
                    </a:cubicBezTo>
                    <a:cubicBezTo>
                      <a:pt x="32103" y="12433"/>
                      <a:pt x="32087" y="12494"/>
                      <a:pt x="32057" y="12555"/>
                    </a:cubicBezTo>
                    <a:cubicBezTo>
                      <a:pt x="32042" y="12600"/>
                      <a:pt x="32026" y="12646"/>
                      <a:pt x="31996" y="12692"/>
                    </a:cubicBezTo>
                    <a:lnTo>
                      <a:pt x="31996" y="12722"/>
                    </a:lnTo>
                    <a:cubicBezTo>
                      <a:pt x="31981" y="12737"/>
                      <a:pt x="31981" y="12753"/>
                      <a:pt x="31966" y="12768"/>
                    </a:cubicBezTo>
                    <a:lnTo>
                      <a:pt x="31966" y="12783"/>
                    </a:lnTo>
                    <a:lnTo>
                      <a:pt x="31935" y="12844"/>
                    </a:lnTo>
                    <a:lnTo>
                      <a:pt x="31935" y="12875"/>
                    </a:lnTo>
                    <a:cubicBezTo>
                      <a:pt x="31920" y="12890"/>
                      <a:pt x="31920" y="12905"/>
                      <a:pt x="31905" y="12920"/>
                    </a:cubicBezTo>
                    <a:lnTo>
                      <a:pt x="31889" y="12966"/>
                    </a:lnTo>
                    <a:lnTo>
                      <a:pt x="31874" y="12996"/>
                    </a:lnTo>
                    <a:lnTo>
                      <a:pt x="31844" y="13042"/>
                    </a:lnTo>
                    <a:cubicBezTo>
                      <a:pt x="31813" y="13118"/>
                      <a:pt x="31767" y="13195"/>
                      <a:pt x="31722" y="13271"/>
                    </a:cubicBezTo>
                    <a:cubicBezTo>
                      <a:pt x="31722" y="13286"/>
                      <a:pt x="31706" y="13301"/>
                      <a:pt x="31706" y="13316"/>
                    </a:cubicBezTo>
                    <a:lnTo>
                      <a:pt x="31646" y="13408"/>
                    </a:lnTo>
                    <a:lnTo>
                      <a:pt x="31615" y="13469"/>
                    </a:lnTo>
                    <a:cubicBezTo>
                      <a:pt x="31600" y="13499"/>
                      <a:pt x="31585" y="13530"/>
                      <a:pt x="31554" y="13560"/>
                    </a:cubicBezTo>
                    <a:cubicBezTo>
                      <a:pt x="31539" y="13575"/>
                      <a:pt x="31524" y="13606"/>
                      <a:pt x="31508" y="13621"/>
                    </a:cubicBezTo>
                    <a:lnTo>
                      <a:pt x="31508" y="13636"/>
                    </a:lnTo>
                    <a:lnTo>
                      <a:pt x="31493" y="13652"/>
                    </a:lnTo>
                    <a:cubicBezTo>
                      <a:pt x="31478" y="13667"/>
                      <a:pt x="31463" y="13682"/>
                      <a:pt x="31463" y="13697"/>
                    </a:cubicBezTo>
                    <a:lnTo>
                      <a:pt x="31417" y="13758"/>
                    </a:lnTo>
                    <a:cubicBezTo>
                      <a:pt x="31402" y="13774"/>
                      <a:pt x="31387" y="13789"/>
                      <a:pt x="31371" y="13804"/>
                    </a:cubicBezTo>
                    <a:cubicBezTo>
                      <a:pt x="31371" y="13819"/>
                      <a:pt x="31356" y="13834"/>
                      <a:pt x="31341" y="13850"/>
                    </a:cubicBezTo>
                    <a:lnTo>
                      <a:pt x="31310" y="13880"/>
                    </a:lnTo>
                    <a:lnTo>
                      <a:pt x="31219" y="14002"/>
                    </a:lnTo>
                    <a:lnTo>
                      <a:pt x="31188" y="14048"/>
                    </a:lnTo>
                    <a:cubicBezTo>
                      <a:pt x="31158" y="14093"/>
                      <a:pt x="31128" y="14139"/>
                      <a:pt x="31097" y="14170"/>
                    </a:cubicBezTo>
                    <a:lnTo>
                      <a:pt x="31051" y="14231"/>
                    </a:lnTo>
                    <a:cubicBezTo>
                      <a:pt x="31036" y="14276"/>
                      <a:pt x="31006" y="14307"/>
                      <a:pt x="30975" y="14352"/>
                    </a:cubicBezTo>
                    <a:cubicBezTo>
                      <a:pt x="30929" y="14413"/>
                      <a:pt x="30884" y="14474"/>
                      <a:pt x="30853" y="14535"/>
                    </a:cubicBezTo>
                    <a:cubicBezTo>
                      <a:pt x="30838" y="14551"/>
                      <a:pt x="30823" y="14581"/>
                      <a:pt x="30823" y="14596"/>
                    </a:cubicBezTo>
                    <a:lnTo>
                      <a:pt x="30792" y="14627"/>
                    </a:lnTo>
                    <a:lnTo>
                      <a:pt x="30777" y="14657"/>
                    </a:lnTo>
                    <a:cubicBezTo>
                      <a:pt x="30762" y="14672"/>
                      <a:pt x="30747" y="14688"/>
                      <a:pt x="30731" y="14703"/>
                    </a:cubicBezTo>
                    <a:cubicBezTo>
                      <a:pt x="30716" y="14733"/>
                      <a:pt x="30701" y="14764"/>
                      <a:pt x="30686" y="14779"/>
                    </a:cubicBezTo>
                    <a:lnTo>
                      <a:pt x="30655" y="14825"/>
                    </a:lnTo>
                    <a:cubicBezTo>
                      <a:pt x="30640" y="14855"/>
                      <a:pt x="30610" y="14871"/>
                      <a:pt x="30594" y="14901"/>
                    </a:cubicBezTo>
                    <a:lnTo>
                      <a:pt x="30579" y="14916"/>
                    </a:lnTo>
                    <a:lnTo>
                      <a:pt x="30564" y="14947"/>
                    </a:lnTo>
                    <a:cubicBezTo>
                      <a:pt x="30549" y="14962"/>
                      <a:pt x="30533" y="14992"/>
                      <a:pt x="30518" y="15008"/>
                    </a:cubicBezTo>
                    <a:lnTo>
                      <a:pt x="30472" y="15053"/>
                    </a:lnTo>
                    <a:lnTo>
                      <a:pt x="30427" y="15114"/>
                    </a:lnTo>
                    <a:cubicBezTo>
                      <a:pt x="30396" y="15145"/>
                      <a:pt x="30381" y="15160"/>
                      <a:pt x="30366" y="15175"/>
                    </a:cubicBezTo>
                    <a:lnTo>
                      <a:pt x="30320" y="15221"/>
                    </a:lnTo>
                    <a:cubicBezTo>
                      <a:pt x="30320" y="15221"/>
                      <a:pt x="30305" y="15236"/>
                      <a:pt x="30305" y="15236"/>
                    </a:cubicBezTo>
                    <a:lnTo>
                      <a:pt x="30290" y="15251"/>
                    </a:lnTo>
                    <a:lnTo>
                      <a:pt x="30259" y="15267"/>
                    </a:lnTo>
                    <a:lnTo>
                      <a:pt x="30244" y="15297"/>
                    </a:lnTo>
                    <a:lnTo>
                      <a:pt x="30213" y="15312"/>
                    </a:lnTo>
                    <a:cubicBezTo>
                      <a:pt x="30198" y="15328"/>
                      <a:pt x="30198" y="15328"/>
                      <a:pt x="30183" y="15343"/>
                    </a:cubicBezTo>
                    <a:cubicBezTo>
                      <a:pt x="30183" y="15343"/>
                      <a:pt x="30183" y="15328"/>
                      <a:pt x="30183" y="15328"/>
                    </a:cubicBezTo>
                    <a:lnTo>
                      <a:pt x="30198" y="15328"/>
                    </a:lnTo>
                    <a:cubicBezTo>
                      <a:pt x="30198" y="15297"/>
                      <a:pt x="30213" y="15282"/>
                      <a:pt x="30213" y="15251"/>
                    </a:cubicBezTo>
                    <a:lnTo>
                      <a:pt x="30244" y="15221"/>
                    </a:lnTo>
                    <a:cubicBezTo>
                      <a:pt x="30259" y="15175"/>
                      <a:pt x="30274" y="15130"/>
                      <a:pt x="30290" y="15084"/>
                    </a:cubicBezTo>
                    <a:cubicBezTo>
                      <a:pt x="30335" y="14992"/>
                      <a:pt x="30381" y="14901"/>
                      <a:pt x="30427" y="14810"/>
                    </a:cubicBezTo>
                    <a:cubicBezTo>
                      <a:pt x="30503" y="14657"/>
                      <a:pt x="30564" y="14505"/>
                      <a:pt x="30640" y="14352"/>
                    </a:cubicBezTo>
                    <a:lnTo>
                      <a:pt x="30640" y="14322"/>
                    </a:lnTo>
                    <a:cubicBezTo>
                      <a:pt x="30747" y="14093"/>
                      <a:pt x="30869" y="13850"/>
                      <a:pt x="30945" y="13606"/>
                    </a:cubicBezTo>
                    <a:cubicBezTo>
                      <a:pt x="30975" y="13545"/>
                      <a:pt x="30990" y="13484"/>
                      <a:pt x="31021" y="13408"/>
                    </a:cubicBezTo>
                    <a:cubicBezTo>
                      <a:pt x="31036" y="13347"/>
                      <a:pt x="31051" y="13286"/>
                      <a:pt x="31067" y="13225"/>
                    </a:cubicBezTo>
                    <a:lnTo>
                      <a:pt x="31082" y="13195"/>
                    </a:lnTo>
                    <a:cubicBezTo>
                      <a:pt x="31082" y="13164"/>
                      <a:pt x="31097" y="13149"/>
                      <a:pt x="31097" y="13118"/>
                    </a:cubicBezTo>
                    <a:cubicBezTo>
                      <a:pt x="31112" y="13088"/>
                      <a:pt x="31112" y="13057"/>
                      <a:pt x="31128" y="13027"/>
                    </a:cubicBezTo>
                    <a:cubicBezTo>
                      <a:pt x="31128" y="12996"/>
                      <a:pt x="31143" y="12966"/>
                      <a:pt x="31143" y="12920"/>
                    </a:cubicBezTo>
                    <a:cubicBezTo>
                      <a:pt x="31143" y="12905"/>
                      <a:pt x="31158" y="12890"/>
                      <a:pt x="31158" y="12859"/>
                    </a:cubicBezTo>
                    <a:lnTo>
                      <a:pt x="31158" y="12829"/>
                    </a:lnTo>
                    <a:cubicBezTo>
                      <a:pt x="31173" y="12768"/>
                      <a:pt x="31188" y="12707"/>
                      <a:pt x="31188" y="12646"/>
                    </a:cubicBezTo>
                    <a:cubicBezTo>
                      <a:pt x="31204" y="12616"/>
                      <a:pt x="31204" y="12570"/>
                      <a:pt x="31204" y="12539"/>
                    </a:cubicBezTo>
                    <a:cubicBezTo>
                      <a:pt x="31204" y="12509"/>
                      <a:pt x="31219" y="12478"/>
                      <a:pt x="31219" y="12448"/>
                    </a:cubicBezTo>
                    <a:cubicBezTo>
                      <a:pt x="31219" y="12387"/>
                      <a:pt x="31219" y="12326"/>
                      <a:pt x="31219" y="12250"/>
                    </a:cubicBezTo>
                    <a:cubicBezTo>
                      <a:pt x="31234" y="12235"/>
                      <a:pt x="31234" y="12204"/>
                      <a:pt x="31234" y="12174"/>
                    </a:cubicBezTo>
                    <a:cubicBezTo>
                      <a:pt x="31234" y="12159"/>
                      <a:pt x="31234" y="12143"/>
                      <a:pt x="31219" y="12128"/>
                    </a:cubicBezTo>
                    <a:cubicBezTo>
                      <a:pt x="31219" y="12113"/>
                      <a:pt x="31219" y="12098"/>
                      <a:pt x="31219" y="12082"/>
                    </a:cubicBezTo>
                    <a:cubicBezTo>
                      <a:pt x="31219" y="12067"/>
                      <a:pt x="31204" y="12067"/>
                      <a:pt x="31188" y="12067"/>
                    </a:cubicBezTo>
                    <a:cubicBezTo>
                      <a:pt x="31173" y="12067"/>
                      <a:pt x="31158" y="12082"/>
                      <a:pt x="31158" y="12098"/>
                    </a:cubicBezTo>
                    <a:lnTo>
                      <a:pt x="31158" y="12128"/>
                    </a:lnTo>
                    <a:lnTo>
                      <a:pt x="31158" y="12143"/>
                    </a:lnTo>
                    <a:lnTo>
                      <a:pt x="31158" y="12159"/>
                    </a:lnTo>
                    <a:lnTo>
                      <a:pt x="31158" y="12189"/>
                    </a:lnTo>
                    <a:cubicBezTo>
                      <a:pt x="31158" y="12204"/>
                      <a:pt x="31158" y="12235"/>
                      <a:pt x="31158" y="12265"/>
                    </a:cubicBezTo>
                    <a:lnTo>
                      <a:pt x="31158" y="12280"/>
                    </a:lnTo>
                    <a:cubicBezTo>
                      <a:pt x="31143" y="12387"/>
                      <a:pt x="31143" y="12478"/>
                      <a:pt x="31128" y="12585"/>
                    </a:cubicBezTo>
                    <a:cubicBezTo>
                      <a:pt x="31112" y="12616"/>
                      <a:pt x="31112" y="12661"/>
                      <a:pt x="31097" y="12692"/>
                    </a:cubicBezTo>
                    <a:lnTo>
                      <a:pt x="31097" y="12737"/>
                    </a:lnTo>
                    <a:lnTo>
                      <a:pt x="31082" y="12783"/>
                    </a:lnTo>
                    <a:cubicBezTo>
                      <a:pt x="31082" y="12814"/>
                      <a:pt x="31067" y="12844"/>
                      <a:pt x="31067" y="12875"/>
                    </a:cubicBezTo>
                    <a:lnTo>
                      <a:pt x="31051" y="12920"/>
                    </a:lnTo>
                    <a:lnTo>
                      <a:pt x="31051" y="12951"/>
                    </a:lnTo>
                    <a:lnTo>
                      <a:pt x="31036" y="12981"/>
                    </a:lnTo>
                    <a:cubicBezTo>
                      <a:pt x="31036" y="13027"/>
                      <a:pt x="31021" y="13057"/>
                      <a:pt x="31006" y="13103"/>
                    </a:cubicBezTo>
                    <a:cubicBezTo>
                      <a:pt x="31006" y="13134"/>
                      <a:pt x="30990" y="13164"/>
                      <a:pt x="30975" y="13195"/>
                    </a:cubicBezTo>
                    <a:lnTo>
                      <a:pt x="30960" y="13256"/>
                    </a:lnTo>
                    <a:cubicBezTo>
                      <a:pt x="30945" y="13301"/>
                      <a:pt x="30929" y="13362"/>
                      <a:pt x="30914" y="13423"/>
                    </a:cubicBezTo>
                    <a:lnTo>
                      <a:pt x="30884" y="13515"/>
                    </a:lnTo>
                    <a:lnTo>
                      <a:pt x="30869" y="13575"/>
                    </a:lnTo>
                    <a:lnTo>
                      <a:pt x="30838" y="13621"/>
                    </a:lnTo>
                    <a:cubicBezTo>
                      <a:pt x="30823" y="13667"/>
                      <a:pt x="30823" y="13697"/>
                      <a:pt x="30808" y="13743"/>
                    </a:cubicBezTo>
                    <a:cubicBezTo>
                      <a:pt x="30777" y="13804"/>
                      <a:pt x="30747" y="13880"/>
                      <a:pt x="30716" y="13941"/>
                    </a:cubicBezTo>
                    <a:cubicBezTo>
                      <a:pt x="30625" y="14200"/>
                      <a:pt x="30503" y="14459"/>
                      <a:pt x="30396" y="14703"/>
                    </a:cubicBezTo>
                    <a:lnTo>
                      <a:pt x="30335" y="14855"/>
                    </a:lnTo>
                    <a:cubicBezTo>
                      <a:pt x="30305" y="14931"/>
                      <a:pt x="30274" y="15008"/>
                      <a:pt x="30229" y="15069"/>
                    </a:cubicBezTo>
                    <a:cubicBezTo>
                      <a:pt x="30213" y="15130"/>
                      <a:pt x="30183" y="15175"/>
                      <a:pt x="30168" y="15236"/>
                    </a:cubicBezTo>
                    <a:lnTo>
                      <a:pt x="30152" y="15251"/>
                    </a:lnTo>
                    <a:cubicBezTo>
                      <a:pt x="30152" y="15282"/>
                      <a:pt x="30137" y="15297"/>
                      <a:pt x="30137" y="15328"/>
                    </a:cubicBezTo>
                    <a:lnTo>
                      <a:pt x="30122" y="15343"/>
                    </a:lnTo>
                    <a:cubicBezTo>
                      <a:pt x="30122" y="15358"/>
                      <a:pt x="30107" y="15373"/>
                      <a:pt x="30107" y="15389"/>
                    </a:cubicBezTo>
                    <a:lnTo>
                      <a:pt x="30107" y="15373"/>
                    </a:lnTo>
                    <a:lnTo>
                      <a:pt x="30107" y="15297"/>
                    </a:lnTo>
                    <a:lnTo>
                      <a:pt x="30107" y="15267"/>
                    </a:lnTo>
                    <a:cubicBezTo>
                      <a:pt x="30107" y="15221"/>
                      <a:pt x="30107" y="15175"/>
                      <a:pt x="30107" y="15130"/>
                    </a:cubicBezTo>
                    <a:lnTo>
                      <a:pt x="30107" y="15053"/>
                    </a:lnTo>
                    <a:cubicBezTo>
                      <a:pt x="30107" y="15008"/>
                      <a:pt x="30107" y="14977"/>
                      <a:pt x="30122" y="14931"/>
                    </a:cubicBezTo>
                    <a:cubicBezTo>
                      <a:pt x="30122" y="14871"/>
                      <a:pt x="30122" y="14810"/>
                      <a:pt x="30122" y="14749"/>
                    </a:cubicBezTo>
                    <a:lnTo>
                      <a:pt x="30137" y="14657"/>
                    </a:lnTo>
                    <a:cubicBezTo>
                      <a:pt x="30137" y="14642"/>
                      <a:pt x="30137" y="14627"/>
                      <a:pt x="30137" y="14611"/>
                    </a:cubicBezTo>
                    <a:lnTo>
                      <a:pt x="30137" y="14581"/>
                    </a:lnTo>
                    <a:lnTo>
                      <a:pt x="30152" y="14444"/>
                    </a:lnTo>
                    <a:lnTo>
                      <a:pt x="30168" y="14292"/>
                    </a:lnTo>
                    <a:lnTo>
                      <a:pt x="30183" y="14246"/>
                    </a:lnTo>
                    <a:cubicBezTo>
                      <a:pt x="30183" y="14200"/>
                      <a:pt x="30198" y="14154"/>
                      <a:pt x="30198" y="14093"/>
                    </a:cubicBezTo>
                    <a:lnTo>
                      <a:pt x="30213" y="14048"/>
                    </a:lnTo>
                    <a:cubicBezTo>
                      <a:pt x="30213" y="13987"/>
                      <a:pt x="30229" y="13941"/>
                      <a:pt x="30229" y="13895"/>
                    </a:cubicBezTo>
                    <a:lnTo>
                      <a:pt x="30244" y="13850"/>
                    </a:lnTo>
                    <a:cubicBezTo>
                      <a:pt x="30259" y="13728"/>
                      <a:pt x="30290" y="13591"/>
                      <a:pt x="30305" y="13454"/>
                    </a:cubicBezTo>
                    <a:lnTo>
                      <a:pt x="30335" y="13271"/>
                    </a:lnTo>
                    <a:cubicBezTo>
                      <a:pt x="30335" y="13210"/>
                      <a:pt x="30351" y="13134"/>
                      <a:pt x="30366" y="13073"/>
                    </a:cubicBezTo>
                    <a:lnTo>
                      <a:pt x="30366" y="13057"/>
                    </a:lnTo>
                    <a:lnTo>
                      <a:pt x="30381" y="12875"/>
                    </a:lnTo>
                    <a:lnTo>
                      <a:pt x="30381" y="12844"/>
                    </a:lnTo>
                    <a:cubicBezTo>
                      <a:pt x="30396" y="12783"/>
                      <a:pt x="30396" y="12737"/>
                      <a:pt x="30411" y="12677"/>
                    </a:cubicBezTo>
                    <a:cubicBezTo>
                      <a:pt x="30411" y="12646"/>
                      <a:pt x="30411" y="12616"/>
                      <a:pt x="30411" y="12585"/>
                    </a:cubicBezTo>
                    <a:cubicBezTo>
                      <a:pt x="30411" y="12539"/>
                      <a:pt x="30411" y="12509"/>
                      <a:pt x="30427" y="12478"/>
                    </a:cubicBezTo>
                    <a:cubicBezTo>
                      <a:pt x="30427" y="12433"/>
                      <a:pt x="30427" y="12387"/>
                      <a:pt x="30427" y="12341"/>
                    </a:cubicBezTo>
                    <a:lnTo>
                      <a:pt x="30442" y="12250"/>
                    </a:lnTo>
                    <a:cubicBezTo>
                      <a:pt x="30442" y="12235"/>
                      <a:pt x="30442" y="12219"/>
                      <a:pt x="30427" y="12204"/>
                    </a:cubicBezTo>
                    <a:cubicBezTo>
                      <a:pt x="30427" y="12204"/>
                      <a:pt x="30411" y="12189"/>
                      <a:pt x="30411" y="12189"/>
                    </a:cubicBezTo>
                    <a:lnTo>
                      <a:pt x="30396" y="12189"/>
                    </a:lnTo>
                    <a:cubicBezTo>
                      <a:pt x="30396" y="12189"/>
                      <a:pt x="30381" y="12204"/>
                      <a:pt x="30366" y="12204"/>
                    </a:cubicBezTo>
                    <a:cubicBezTo>
                      <a:pt x="30366" y="12219"/>
                      <a:pt x="30351" y="12219"/>
                      <a:pt x="30351" y="12235"/>
                    </a:cubicBezTo>
                    <a:cubicBezTo>
                      <a:pt x="30335" y="12341"/>
                      <a:pt x="30335" y="12448"/>
                      <a:pt x="30320" y="12539"/>
                    </a:cubicBezTo>
                    <a:cubicBezTo>
                      <a:pt x="30320" y="12570"/>
                      <a:pt x="30320" y="12600"/>
                      <a:pt x="30320" y="12631"/>
                    </a:cubicBezTo>
                    <a:lnTo>
                      <a:pt x="30305" y="12692"/>
                    </a:lnTo>
                    <a:cubicBezTo>
                      <a:pt x="30305" y="12707"/>
                      <a:pt x="30305" y="12737"/>
                      <a:pt x="30305" y="12768"/>
                    </a:cubicBezTo>
                    <a:lnTo>
                      <a:pt x="30305" y="12814"/>
                    </a:lnTo>
                    <a:lnTo>
                      <a:pt x="30290" y="12859"/>
                    </a:lnTo>
                    <a:cubicBezTo>
                      <a:pt x="30290" y="12966"/>
                      <a:pt x="30274" y="13088"/>
                      <a:pt x="30259" y="13210"/>
                    </a:cubicBezTo>
                    <a:cubicBezTo>
                      <a:pt x="30244" y="13332"/>
                      <a:pt x="30229" y="13469"/>
                      <a:pt x="30213" y="13591"/>
                    </a:cubicBezTo>
                    <a:lnTo>
                      <a:pt x="30198" y="13667"/>
                    </a:lnTo>
                    <a:cubicBezTo>
                      <a:pt x="30198" y="13713"/>
                      <a:pt x="30183" y="13743"/>
                      <a:pt x="30183" y="13789"/>
                    </a:cubicBezTo>
                    <a:lnTo>
                      <a:pt x="30168" y="13926"/>
                    </a:lnTo>
                    <a:lnTo>
                      <a:pt x="30152" y="13987"/>
                    </a:lnTo>
                    <a:lnTo>
                      <a:pt x="30137" y="14048"/>
                    </a:lnTo>
                    <a:lnTo>
                      <a:pt x="30137" y="14109"/>
                    </a:lnTo>
                    <a:lnTo>
                      <a:pt x="30137" y="14139"/>
                    </a:lnTo>
                    <a:cubicBezTo>
                      <a:pt x="30137" y="14154"/>
                      <a:pt x="30122" y="14185"/>
                      <a:pt x="30122" y="14200"/>
                    </a:cubicBezTo>
                    <a:cubicBezTo>
                      <a:pt x="30122" y="14231"/>
                      <a:pt x="30122" y="14261"/>
                      <a:pt x="30122" y="14292"/>
                    </a:cubicBezTo>
                    <a:lnTo>
                      <a:pt x="30122" y="14307"/>
                    </a:lnTo>
                    <a:lnTo>
                      <a:pt x="30107" y="14322"/>
                    </a:lnTo>
                    <a:cubicBezTo>
                      <a:pt x="30107" y="14352"/>
                      <a:pt x="30107" y="14383"/>
                      <a:pt x="30107" y="14413"/>
                    </a:cubicBezTo>
                    <a:cubicBezTo>
                      <a:pt x="30091" y="14520"/>
                      <a:pt x="30091" y="14642"/>
                      <a:pt x="30076" y="14764"/>
                    </a:cubicBezTo>
                    <a:lnTo>
                      <a:pt x="30076" y="14840"/>
                    </a:lnTo>
                    <a:cubicBezTo>
                      <a:pt x="30076" y="14871"/>
                      <a:pt x="30061" y="14901"/>
                      <a:pt x="30061" y="14931"/>
                    </a:cubicBezTo>
                    <a:cubicBezTo>
                      <a:pt x="30061" y="14947"/>
                      <a:pt x="30061" y="14962"/>
                      <a:pt x="30061" y="14992"/>
                    </a:cubicBezTo>
                    <a:lnTo>
                      <a:pt x="30061" y="15008"/>
                    </a:lnTo>
                    <a:lnTo>
                      <a:pt x="30061" y="15053"/>
                    </a:lnTo>
                    <a:cubicBezTo>
                      <a:pt x="30046" y="15099"/>
                      <a:pt x="30046" y="15160"/>
                      <a:pt x="30046" y="15221"/>
                    </a:cubicBezTo>
                    <a:lnTo>
                      <a:pt x="30046" y="15267"/>
                    </a:lnTo>
                    <a:cubicBezTo>
                      <a:pt x="30031" y="15206"/>
                      <a:pt x="30015" y="15160"/>
                      <a:pt x="30015" y="15114"/>
                    </a:cubicBezTo>
                    <a:lnTo>
                      <a:pt x="30000" y="15053"/>
                    </a:lnTo>
                    <a:cubicBezTo>
                      <a:pt x="30000" y="15023"/>
                      <a:pt x="29985" y="15008"/>
                      <a:pt x="29985" y="14977"/>
                    </a:cubicBezTo>
                    <a:lnTo>
                      <a:pt x="29985" y="14947"/>
                    </a:lnTo>
                    <a:lnTo>
                      <a:pt x="29970" y="14901"/>
                    </a:lnTo>
                    <a:lnTo>
                      <a:pt x="29970" y="14886"/>
                    </a:lnTo>
                    <a:lnTo>
                      <a:pt x="29970" y="14871"/>
                    </a:lnTo>
                    <a:lnTo>
                      <a:pt x="29970" y="14855"/>
                    </a:lnTo>
                    <a:cubicBezTo>
                      <a:pt x="29970" y="14855"/>
                      <a:pt x="29954" y="14840"/>
                      <a:pt x="29954" y="14840"/>
                    </a:cubicBezTo>
                    <a:lnTo>
                      <a:pt x="29954" y="14733"/>
                    </a:lnTo>
                    <a:lnTo>
                      <a:pt x="29939" y="14627"/>
                    </a:lnTo>
                    <a:cubicBezTo>
                      <a:pt x="29939" y="14596"/>
                      <a:pt x="29939" y="14566"/>
                      <a:pt x="29939" y="14535"/>
                    </a:cubicBezTo>
                    <a:lnTo>
                      <a:pt x="29939" y="14505"/>
                    </a:lnTo>
                    <a:lnTo>
                      <a:pt x="29939" y="14474"/>
                    </a:lnTo>
                    <a:cubicBezTo>
                      <a:pt x="29924" y="14459"/>
                      <a:pt x="29924" y="14429"/>
                      <a:pt x="29924" y="14413"/>
                    </a:cubicBezTo>
                    <a:lnTo>
                      <a:pt x="29924" y="14352"/>
                    </a:lnTo>
                    <a:lnTo>
                      <a:pt x="29924" y="14307"/>
                    </a:lnTo>
                    <a:lnTo>
                      <a:pt x="29924" y="14276"/>
                    </a:lnTo>
                    <a:lnTo>
                      <a:pt x="29924" y="14215"/>
                    </a:lnTo>
                    <a:cubicBezTo>
                      <a:pt x="29924" y="14185"/>
                      <a:pt x="29939" y="14154"/>
                      <a:pt x="29939" y="14139"/>
                    </a:cubicBezTo>
                    <a:lnTo>
                      <a:pt x="29939" y="14093"/>
                    </a:lnTo>
                    <a:cubicBezTo>
                      <a:pt x="29939" y="13987"/>
                      <a:pt x="29939" y="13895"/>
                      <a:pt x="29954" y="13789"/>
                    </a:cubicBezTo>
                    <a:lnTo>
                      <a:pt x="29954" y="13713"/>
                    </a:lnTo>
                    <a:lnTo>
                      <a:pt x="29954" y="13697"/>
                    </a:lnTo>
                    <a:cubicBezTo>
                      <a:pt x="29954" y="13697"/>
                      <a:pt x="29954" y="13697"/>
                      <a:pt x="29954" y="13682"/>
                    </a:cubicBezTo>
                    <a:cubicBezTo>
                      <a:pt x="29954" y="13667"/>
                      <a:pt x="29954" y="13636"/>
                      <a:pt x="29954" y="13621"/>
                    </a:cubicBezTo>
                    <a:lnTo>
                      <a:pt x="29954" y="13575"/>
                    </a:lnTo>
                    <a:cubicBezTo>
                      <a:pt x="29970" y="13469"/>
                      <a:pt x="29970" y="13347"/>
                      <a:pt x="29970" y="13240"/>
                    </a:cubicBezTo>
                    <a:lnTo>
                      <a:pt x="29970" y="13179"/>
                    </a:lnTo>
                    <a:lnTo>
                      <a:pt x="29970" y="13073"/>
                    </a:lnTo>
                    <a:lnTo>
                      <a:pt x="29985" y="12981"/>
                    </a:lnTo>
                    <a:cubicBezTo>
                      <a:pt x="29985" y="12920"/>
                      <a:pt x="29985" y="12859"/>
                      <a:pt x="29970" y="12798"/>
                    </a:cubicBezTo>
                    <a:lnTo>
                      <a:pt x="29970" y="12768"/>
                    </a:lnTo>
                    <a:lnTo>
                      <a:pt x="29970" y="12737"/>
                    </a:lnTo>
                    <a:lnTo>
                      <a:pt x="29970" y="12722"/>
                    </a:lnTo>
                    <a:cubicBezTo>
                      <a:pt x="29970" y="12707"/>
                      <a:pt x="29970" y="12692"/>
                      <a:pt x="29970" y="12677"/>
                    </a:cubicBezTo>
                    <a:cubicBezTo>
                      <a:pt x="29970" y="12631"/>
                      <a:pt x="29954" y="12570"/>
                      <a:pt x="29954" y="12524"/>
                    </a:cubicBezTo>
                    <a:lnTo>
                      <a:pt x="29954" y="12478"/>
                    </a:lnTo>
                    <a:cubicBezTo>
                      <a:pt x="29954" y="12463"/>
                      <a:pt x="29939" y="12463"/>
                      <a:pt x="29939" y="12448"/>
                    </a:cubicBezTo>
                    <a:cubicBezTo>
                      <a:pt x="29924" y="12448"/>
                      <a:pt x="29909" y="12433"/>
                      <a:pt x="29893" y="12433"/>
                    </a:cubicBezTo>
                    <a:cubicBezTo>
                      <a:pt x="29863" y="12448"/>
                      <a:pt x="29848" y="12463"/>
                      <a:pt x="29848" y="12494"/>
                    </a:cubicBezTo>
                    <a:lnTo>
                      <a:pt x="29848" y="12570"/>
                    </a:lnTo>
                    <a:cubicBezTo>
                      <a:pt x="29848" y="12661"/>
                      <a:pt x="29863" y="12753"/>
                      <a:pt x="29863" y="12844"/>
                    </a:cubicBezTo>
                    <a:cubicBezTo>
                      <a:pt x="29863" y="12890"/>
                      <a:pt x="29863" y="12951"/>
                      <a:pt x="29863" y="13012"/>
                    </a:cubicBezTo>
                    <a:lnTo>
                      <a:pt x="29863" y="13042"/>
                    </a:lnTo>
                    <a:cubicBezTo>
                      <a:pt x="29863" y="13103"/>
                      <a:pt x="29863" y="13164"/>
                      <a:pt x="29863" y="13225"/>
                    </a:cubicBezTo>
                    <a:cubicBezTo>
                      <a:pt x="29848" y="13362"/>
                      <a:pt x="29848" y="13499"/>
                      <a:pt x="29848" y="13636"/>
                    </a:cubicBezTo>
                    <a:cubicBezTo>
                      <a:pt x="29848" y="13713"/>
                      <a:pt x="29832" y="13789"/>
                      <a:pt x="29832" y="13850"/>
                    </a:cubicBezTo>
                    <a:lnTo>
                      <a:pt x="29832" y="13880"/>
                    </a:lnTo>
                    <a:cubicBezTo>
                      <a:pt x="29832" y="13926"/>
                      <a:pt x="29832" y="13987"/>
                      <a:pt x="29832" y="14033"/>
                    </a:cubicBezTo>
                    <a:cubicBezTo>
                      <a:pt x="29832" y="14078"/>
                      <a:pt x="29832" y="14109"/>
                      <a:pt x="29832" y="14154"/>
                    </a:cubicBezTo>
                    <a:lnTo>
                      <a:pt x="29832" y="14170"/>
                    </a:lnTo>
                    <a:lnTo>
                      <a:pt x="29832" y="14231"/>
                    </a:lnTo>
                    <a:lnTo>
                      <a:pt x="29832" y="14292"/>
                    </a:lnTo>
                    <a:lnTo>
                      <a:pt x="29832" y="14352"/>
                    </a:lnTo>
                    <a:lnTo>
                      <a:pt x="29832" y="14383"/>
                    </a:lnTo>
                    <a:cubicBezTo>
                      <a:pt x="29832" y="14398"/>
                      <a:pt x="29832" y="14413"/>
                      <a:pt x="29832" y="14429"/>
                    </a:cubicBezTo>
                    <a:cubicBezTo>
                      <a:pt x="29832" y="14505"/>
                      <a:pt x="29832" y="14566"/>
                      <a:pt x="29848" y="14642"/>
                    </a:cubicBezTo>
                    <a:cubicBezTo>
                      <a:pt x="29848" y="14657"/>
                      <a:pt x="29848" y="14688"/>
                      <a:pt x="29848" y="14703"/>
                    </a:cubicBezTo>
                    <a:lnTo>
                      <a:pt x="29848" y="14733"/>
                    </a:lnTo>
                    <a:lnTo>
                      <a:pt x="29848" y="14749"/>
                    </a:lnTo>
                    <a:lnTo>
                      <a:pt x="29863" y="14825"/>
                    </a:lnTo>
                    <a:lnTo>
                      <a:pt x="29863" y="14840"/>
                    </a:lnTo>
                    <a:cubicBezTo>
                      <a:pt x="29863" y="14840"/>
                      <a:pt x="29863" y="14855"/>
                      <a:pt x="29863" y="14855"/>
                    </a:cubicBezTo>
                    <a:cubicBezTo>
                      <a:pt x="29863" y="14886"/>
                      <a:pt x="29878" y="14916"/>
                      <a:pt x="29878" y="14931"/>
                    </a:cubicBezTo>
                    <a:lnTo>
                      <a:pt x="29878" y="14977"/>
                    </a:lnTo>
                    <a:lnTo>
                      <a:pt x="29893" y="15008"/>
                    </a:lnTo>
                    <a:lnTo>
                      <a:pt x="29893" y="15084"/>
                    </a:lnTo>
                    <a:lnTo>
                      <a:pt x="29909" y="15099"/>
                    </a:lnTo>
                    <a:lnTo>
                      <a:pt x="29909" y="15114"/>
                    </a:lnTo>
                    <a:lnTo>
                      <a:pt x="29909" y="15145"/>
                    </a:lnTo>
                    <a:lnTo>
                      <a:pt x="29909" y="15160"/>
                    </a:lnTo>
                    <a:lnTo>
                      <a:pt x="29924" y="15175"/>
                    </a:lnTo>
                    <a:lnTo>
                      <a:pt x="29924" y="15190"/>
                    </a:lnTo>
                    <a:lnTo>
                      <a:pt x="29924" y="15206"/>
                    </a:lnTo>
                    <a:cubicBezTo>
                      <a:pt x="29924" y="15206"/>
                      <a:pt x="29924" y="15206"/>
                      <a:pt x="29924" y="15221"/>
                    </a:cubicBezTo>
                    <a:lnTo>
                      <a:pt x="29924" y="15236"/>
                    </a:lnTo>
                    <a:cubicBezTo>
                      <a:pt x="29924" y="15251"/>
                      <a:pt x="29939" y="15251"/>
                      <a:pt x="29939" y="15267"/>
                    </a:cubicBezTo>
                    <a:cubicBezTo>
                      <a:pt x="29939" y="15267"/>
                      <a:pt x="29939" y="15267"/>
                      <a:pt x="29939" y="15282"/>
                    </a:cubicBezTo>
                    <a:cubicBezTo>
                      <a:pt x="29939" y="15328"/>
                      <a:pt x="29954" y="15358"/>
                      <a:pt x="29970" y="15404"/>
                    </a:cubicBezTo>
                    <a:cubicBezTo>
                      <a:pt x="29939" y="15389"/>
                      <a:pt x="29924" y="15358"/>
                      <a:pt x="29909" y="15328"/>
                    </a:cubicBezTo>
                    <a:cubicBezTo>
                      <a:pt x="29893" y="15328"/>
                      <a:pt x="29893" y="15312"/>
                      <a:pt x="29893" y="15312"/>
                    </a:cubicBezTo>
                    <a:cubicBezTo>
                      <a:pt x="29878" y="15282"/>
                      <a:pt x="29848" y="15236"/>
                      <a:pt x="29832" y="15206"/>
                    </a:cubicBezTo>
                    <a:cubicBezTo>
                      <a:pt x="29817" y="15160"/>
                      <a:pt x="29787" y="15114"/>
                      <a:pt x="29772" y="15053"/>
                    </a:cubicBezTo>
                    <a:cubicBezTo>
                      <a:pt x="29741" y="14977"/>
                      <a:pt x="29726" y="14901"/>
                      <a:pt x="29695" y="14794"/>
                    </a:cubicBezTo>
                    <a:cubicBezTo>
                      <a:pt x="29695" y="14749"/>
                      <a:pt x="29680" y="14703"/>
                      <a:pt x="29680" y="14657"/>
                    </a:cubicBezTo>
                    <a:lnTo>
                      <a:pt x="29665" y="14581"/>
                    </a:lnTo>
                    <a:cubicBezTo>
                      <a:pt x="29665" y="14566"/>
                      <a:pt x="29665" y="14551"/>
                      <a:pt x="29650" y="14535"/>
                    </a:cubicBezTo>
                    <a:lnTo>
                      <a:pt x="29650" y="14505"/>
                    </a:lnTo>
                    <a:cubicBezTo>
                      <a:pt x="29650" y="14474"/>
                      <a:pt x="29650" y="14429"/>
                      <a:pt x="29634" y="14383"/>
                    </a:cubicBezTo>
                    <a:cubicBezTo>
                      <a:pt x="29619" y="14292"/>
                      <a:pt x="29619" y="14215"/>
                      <a:pt x="29604" y="14124"/>
                    </a:cubicBezTo>
                    <a:cubicBezTo>
                      <a:pt x="29604" y="14078"/>
                      <a:pt x="29589" y="14017"/>
                      <a:pt x="29589" y="13972"/>
                    </a:cubicBezTo>
                    <a:lnTo>
                      <a:pt x="29573" y="13865"/>
                    </a:lnTo>
                    <a:cubicBezTo>
                      <a:pt x="29558" y="13774"/>
                      <a:pt x="29558" y="13667"/>
                      <a:pt x="29543" y="13560"/>
                    </a:cubicBezTo>
                    <a:cubicBezTo>
                      <a:pt x="29543" y="13545"/>
                      <a:pt x="29543" y="13545"/>
                      <a:pt x="29543" y="13530"/>
                    </a:cubicBezTo>
                    <a:cubicBezTo>
                      <a:pt x="29528" y="13484"/>
                      <a:pt x="29528" y="13423"/>
                      <a:pt x="29513" y="13362"/>
                    </a:cubicBezTo>
                    <a:lnTo>
                      <a:pt x="29513" y="13332"/>
                    </a:lnTo>
                    <a:cubicBezTo>
                      <a:pt x="29497" y="13271"/>
                      <a:pt x="29497" y="13225"/>
                      <a:pt x="29482" y="13164"/>
                    </a:cubicBezTo>
                    <a:lnTo>
                      <a:pt x="29467" y="13103"/>
                    </a:lnTo>
                    <a:cubicBezTo>
                      <a:pt x="29467" y="13057"/>
                      <a:pt x="29452" y="13012"/>
                      <a:pt x="29436" y="12951"/>
                    </a:cubicBezTo>
                    <a:lnTo>
                      <a:pt x="29436" y="12905"/>
                    </a:lnTo>
                    <a:cubicBezTo>
                      <a:pt x="29421" y="12844"/>
                      <a:pt x="29406" y="12798"/>
                      <a:pt x="29391" y="12753"/>
                    </a:cubicBezTo>
                    <a:lnTo>
                      <a:pt x="29314" y="12418"/>
                    </a:lnTo>
                    <a:lnTo>
                      <a:pt x="29299" y="12326"/>
                    </a:lnTo>
                    <a:lnTo>
                      <a:pt x="29299" y="12311"/>
                    </a:lnTo>
                    <a:lnTo>
                      <a:pt x="29284" y="12250"/>
                    </a:lnTo>
                    <a:lnTo>
                      <a:pt x="29284" y="12219"/>
                    </a:lnTo>
                    <a:cubicBezTo>
                      <a:pt x="29269" y="12189"/>
                      <a:pt x="29269" y="12159"/>
                      <a:pt x="29269" y="12128"/>
                    </a:cubicBezTo>
                    <a:cubicBezTo>
                      <a:pt x="29254" y="12098"/>
                      <a:pt x="29254" y="12067"/>
                      <a:pt x="29254" y="12021"/>
                    </a:cubicBezTo>
                    <a:lnTo>
                      <a:pt x="29238" y="11991"/>
                    </a:lnTo>
                    <a:cubicBezTo>
                      <a:pt x="29238" y="11949"/>
                      <a:pt x="29238" y="11907"/>
                      <a:pt x="29227" y="11854"/>
                    </a:cubicBezTo>
                    <a:lnTo>
                      <a:pt x="29227" y="11854"/>
                    </a:lnTo>
                    <a:cubicBezTo>
                      <a:pt x="29241" y="11856"/>
                      <a:pt x="29254" y="11870"/>
                      <a:pt x="29254" y="11884"/>
                    </a:cubicBezTo>
                    <a:cubicBezTo>
                      <a:pt x="29269" y="11884"/>
                      <a:pt x="29269" y="11900"/>
                      <a:pt x="29284" y="11900"/>
                    </a:cubicBezTo>
                    <a:cubicBezTo>
                      <a:pt x="29284" y="11915"/>
                      <a:pt x="29284" y="11930"/>
                      <a:pt x="29299" y="11945"/>
                    </a:cubicBezTo>
                    <a:cubicBezTo>
                      <a:pt x="29299" y="11945"/>
                      <a:pt x="29299" y="11960"/>
                      <a:pt x="29314" y="11976"/>
                    </a:cubicBezTo>
                    <a:cubicBezTo>
                      <a:pt x="29314" y="11991"/>
                      <a:pt x="29314" y="11991"/>
                      <a:pt x="29314" y="12006"/>
                    </a:cubicBezTo>
                    <a:cubicBezTo>
                      <a:pt x="29330" y="12021"/>
                      <a:pt x="29360" y="12037"/>
                      <a:pt x="29375" y="12052"/>
                    </a:cubicBezTo>
                    <a:lnTo>
                      <a:pt x="29391" y="12052"/>
                    </a:lnTo>
                    <a:lnTo>
                      <a:pt x="29391" y="12067"/>
                    </a:lnTo>
                    <a:cubicBezTo>
                      <a:pt x="29391" y="12082"/>
                      <a:pt x="29391" y="12082"/>
                      <a:pt x="29406" y="12098"/>
                    </a:cubicBezTo>
                    <a:cubicBezTo>
                      <a:pt x="29436" y="12128"/>
                      <a:pt x="29452" y="12159"/>
                      <a:pt x="29482" y="12204"/>
                    </a:cubicBezTo>
                    <a:cubicBezTo>
                      <a:pt x="29513" y="12265"/>
                      <a:pt x="29543" y="12326"/>
                      <a:pt x="29589" y="12372"/>
                    </a:cubicBezTo>
                    <a:cubicBezTo>
                      <a:pt x="29604" y="12402"/>
                      <a:pt x="29619" y="12433"/>
                      <a:pt x="29650" y="12463"/>
                    </a:cubicBezTo>
                    <a:cubicBezTo>
                      <a:pt x="29650" y="12463"/>
                      <a:pt x="29665" y="12478"/>
                      <a:pt x="29665" y="12478"/>
                    </a:cubicBezTo>
                    <a:cubicBezTo>
                      <a:pt x="29665" y="12494"/>
                      <a:pt x="29680" y="12494"/>
                      <a:pt x="29695" y="12494"/>
                    </a:cubicBezTo>
                    <a:lnTo>
                      <a:pt x="29726" y="12494"/>
                    </a:lnTo>
                    <a:cubicBezTo>
                      <a:pt x="29741" y="12494"/>
                      <a:pt x="29741" y="12478"/>
                      <a:pt x="29756" y="12478"/>
                    </a:cubicBezTo>
                    <a:cubicBezTo>
                      <a:pt x="29772" y="12463"/>
                      <a:pt x="29772" y="12448"/>
                      <a:pt x="29787" y="12418"/>
                    </a:cubicBezTo>
                    <a:cubicBezTo>
                      <a:pt x="29802" y="12418"/>
                      <a:pt x="29802" y="12402"/>
                      <a:pt x="29802" y="12387"/>
                    </a:cubicBezTo>
                    <a:lnTo>
                      <a:pt x="29817" y="12372"/>
                    </a:lnTo>
                    <a:lnTo>
                      <a:pt x="29848" y="12341"/>
                    </a:lnTo>
                    <a:cubicBezTo>
                      <a:pt x="29848" y="12326"/>
                      <a:pt x="29848" y="12326"/>
                      <a:pt x="29863" y="12326"/>
                    </a:cubicBezTo>
                    <a:cubicBezTo>
                      <a:pt x="29878" y="12326"/>
                      <a:pt x="29893" y="12311"/>
                      <a:pt x="29893" y="12280"/>
                    </a:cubicBezTo>
                    <a:cubicBezTo>
                      <a:pt x="29893" y="12280"/>
                      <a:pt x="29893" y="12265"/>
                      <a:pt x="29878" y="12265"/>
                    </a:cubicBezTo>
                    <a:lnTo>
                      <a:pt x="29893" y="12235"/>
                    </a:lnTo>
                    <a:lnTo>
                      <a:pt x="29909" y="12189"/>
                    </a:lnTo>
                    <a:cubicBezTo>
                      <a:pt x="29939" y="12143"/>
                      <a:pt x="29954" y="12113"/>
                      <a:pt x="29985" y="12067"/>
                    </a:cubicBezTo>
                    <a:lnTo>
                      <a:pt x="29985" y="12052"/>
                    </a:lnTo>
                    <a:cubicBezTo>
                      <a:pt x="30000" y="12037"/>
                      <a:pt x="30015" y="12006"/>
                      <a:pt x="30031" y="11976"/>
                    </a:cubicBezTo>
                    <a:cubicBezTo>
                      <a:pt x="30046" y="11945"/>
                      <a:pt x="30061" y="11930"/>
                      <a:pt x="30091" y="11900"/>
                    </a:cubicBezTo>
                    <a:lnTo>
                      <a:pt x="30091" y="11884"/>
                    </a:lnTo>
                    <a:cubicBezTo>
                      <a:pt x="30122" y="11839"/>
                      <a:pt x="30152" y="11793"/>
                      <a:pt x="30183" y="11762"/>
                    </a:cubicBezTo>
                    <a:cubicBezTo>
                      <a:pt x="30198" y="11747"/>
                      <a:pt x="30213" y="11732"/>
                      <a:pt x="30229" y="11717"/>
                    </a:cubicBezTo>
                    <a:cubicBezTo>
                      <a:pt x="30229" y="11717"/>
                      <a:pt x="30244" y="11717"/>
                      <a:pt x="30244" y="11701"/>
                    </a:cubicBezTo>
                    <a:close/>
                    <a:moveTo>
                      <a:pt x="7893" y="7039"/>
                    </a:moveTo>
                    <a:cubicBezTo>
                      <a:pt x="7923" y="7131"/>
                      <a:pt x="7938" y="7222"/>
                      <a:pt x="7969" y="7329"/>
                    </a:cubicBezTo>
                    <a:cubicBezTo>
                      <a:pt x="7999" y="7435"/>
                      <a:pt x="8045" y="7542"/>
                      <a:pt x="8076" y="7649"/>
                    </a:cubicBezTo>
                    <a:cubicBezTo>
                      <a:pt x="8121" y="7755"/>
                      <a:pt x="8167" y="7862"/>
                      <a:pt x="8213" y="7969"/>
                    </a:cubicBezTo>
                    <a:lnTo>
                      <a:pt x="8350" y="8258"/>
                    </a:lnTo>
                    <a:cubicBezTo>
                      <a:pt x="8396" y="8365"/>
                      <a:pt x="8441" y="8456"/>
                      <a:pt x="8502" y="8563"/>
                    </a:cubicBezTo>
                    <a:cubicBezTo>
                      <a:pt x="8548" y="8669"/>
                      <a:pt x="8609" y="8761"/>
                      <a:pt x="8655" y="8868"/>
                    </a:cubicBezTo>
                    <a:cubicBezTo>
                      <a:pt x="8715" y="8959"/>
                      <a:pt x="8761" y="9066"/>
                      <a:pt x="8822" y="9172"/>
                    </a:cubicBezTo>
                    <a:cubicBezTo>
                      <a:pt x="8868" y="9264"/>
                      <a:pt x="8914" y="9370"/>
                      <a:pt x="8959" y="9462"/>
                    </a:cubicBezTo>
                    <a:cubicBezTo>
                      <a:pt x="8974" y="9492"/>
                      <a:pt x="8990" y="9523"/>
                      <a:pt x="9005" y="9553"/>
                    </a:cubicBezTo>
                    <a:cubicBezTo>
                      <a:pt x="9081" y="9736"/>
                      <a:pt x="9157" y="9934"/>
                      <a:pt x="9233" y="10117"/>
                    </a:cubicBezTo>
                    <a:cubicBezTo>
                      <a:pt x="9310" y="10300"/>
                      <a:pt x="9401" y="10483"/>
                      <a:pt x="9477" y="10665"/>
                    </a:cubicBezTo>
                    <a:cubicBezTo>
                      <a:pt x="9508" y="10726"/>
                      <a:pt x="9523" y="10787"/>
                      <a:pt x="9553" y="10848"/>
                    </a:cubicBezTo>
                    <a:cubicBezTo>
                      <a:pt x="9538" y="10848"/>
                      <a:pt x="9538" y="10863"/>
                      <a:pt x="9538" y="10863"/>
                    </a:cubicBezTo>
                    <a:cubicBezTo>
                      <a:pt x="9523" y="10894"/>
                      <a:pt x="9523" y="10940"/>
                      <a:pt x="9553" y="10970"/>
                    </a:cubicBezTo>
                    <a:cubicBezTo>
                      <a:pt x="9553" y="10970"/>
                      <a:pt x="9553" y="10985"/>
                      <a:pt x="9553" y="10985"/>
                    </a:cubicBezTo>
                    <a:cubicBezTo>
                      <a:pt x="9538" y="11092"/>
                      <a:pt x="9523" y="11214"/>
                      <a:pt x="9523" y="11336"/>
                    </a:cubicBezTo>
                    <a:cubicBezTo>
                      <a:pt x="9508" y="11442"/>
                      <a:pt x="9508" y="11549"/>
                      <a:pt x="9493" y="11656"/>
                    </a:cubicBezTo>
                    <a:cubicBezTo>
                      <a:pt x="9477" y="11884"/>
                      <a:pt x="9447" y="12098"/>
                      <a:pt x="9432" y="12326"/>
                    </a:cubicBezTo>
                    <a:cubicBezTo>
                      <a:pt x="9416" y="12387"/>
                      <a:pt x="9416" y="12448"/>
                      <a:pt x="9416" y="12494"/>
                    </a:cubicBezTo>
                    <a:cubicBezTo>
                      <a:pt x="9416" y="12570"/>
                      <a:pt x="9416" y="12631"/>
                      <a:pt x="9416" y="12707"/>
                    </a:cubicBezTo>
                    <a:lnTo>
                      <a:pt x="9416" y="12753"/>
                    </a:lnTo>
                    <a:lnTo>
                      <a:pt x="9416" y="12783"/>
                    </a:lnTo>
                    <a:lnTo>
                      <a:pt x="9416" y="12798"/>
                    </a:lnTo>
                    <a:lnTo>
                      <a:pt x="9416" y="12814"/>
                    </a:lnTo>
                    <a:cubicBezTo>
                      <a:pt x="9416" y="12920"/>
                      <a:pt x="9416" y="13027"/>
                      <a:pt x="9416" y="13134"/>
                    </a:cubicBezTo>
                    <a:cubicBezTo>
                      <a:pt x="9416" y="13195"/>
                      <a:pt x="9416" y="13256"/>
                      <a:pt x="9432" y="13316"/>
                    </a:cubicBezTo>
                    <a:cubicBezTo>
                      <a:pt x="9432" y="13362"/>
                      <a:pt x="9432" y="13423"/>
                      <a:pt x="9432" y="13469"/>
                    </a:cubicBezTo>
                    <a:cubicBezTo>
                      <a:pt x="9462" y="13697"/>
                      <a:pt x="9493" y="13926"/>
                      <a:pt x="9523" y="14139"/>
                    </a:cubicBezTo>
                    <a:cubicBezTo>
                      <a:pt x="9553" y="14368"/>
                      <a:pt x="9584" y="14581"/>
                      <a:pt x="9614" y="14810"/>
                    </a:cubicBezTo>
                    <a:cubicBezTo>
                      <a:pt x="9630" y="14916"/>
                      <a:pt x="9645" y="15023"/>
                      <a:pt x="9675" y="15145"/>
                    </a:cubicBezTo>
                    <a:cubicBezTo>
                      <a:pt x="9691" y="15190"/>
                      <a:pt x="9706" y="15236"/>
                      <a:pt x="9706" y="15282"/>
                    </a:cubicBezTo>
                    <a:cubicBezTo>
                      <a:pt x="9721" y="15343"/>
                      <a:pt x="9736" y="15404"/>
                      <a:pt x="9767" y="15465"/>
                    </a:cubicBezTo>
                    <a:cubicBezTo>
                      <a:pt x="9797" y="15587"/>
                      <a:pt x="9843" y="15708"/>
                      <a:pt x="9889" y="15830"/>
                    </a:cubicBezTo>
                    <a:cubicBezTo>
                      <a:pt x="9873" y="15815"/>
                      <a:pt x="9873" y="15800"/>
                      <a:pt x="9858" y="15785"/>
                    </a:cubicBezTo>
                    <a:cubicBezTo>
                      <a:pt x="9797" y="15708"/>
                      <a:pt x="9736" y="15632"/>
                      <a:pt x="9691" y="15541"/>
                    </a:cubicBezTo>
                    <a:cubicBezTo>
                      <a:pt x="9630" y="15465"/>
                      <a:pt x="9569" y="15389"/>
                      <a:pt x="9523" y="15328"/>
                    </a:cubicBezTo>
                    <a:cubicBezTo>
                      <a:pt x="9401" y="15160"/>
                      <a:pt x="9279" y="15008"/>
                      <a:pt x="9157" y="14855"/>
                    </a:cubicBezTo>
                    <a:cubicBezTo>
                      <a:pt x="9157" y="14855"/>
                      <a:pt x="9157" y="14855"/>
                      <a:pt x="9142" y="14840"/>
                    </a:cubicBezTo>
                    <a:cubicBezTo>
                      <a:pt x="9127" y="14810"/>
                      <a:pt x="9112" y="14764"/>
                      <a:pt x="9081" y="14718"/>
                    </a:cubicBezTo>
                    <a:cubicBezTo>
                      <a:pt x="9035" y="14596"/>
                      <a:pt x="8990" y="14474"/>
                      <a:pt x="8944" y="14337"/>
                    </a:cubicBezTo>
                    <a:cubicBezTo>
                      <a:pt x="8898" y="14215"/>
                      <a:pt x="8853" y="14078"/>
                      <a:pt x="8807" y="13941"/>
                    </a:cubicBezTo>
                    <a:cubicBezTo>
                      <a:pt x="8776" y="13865"/>
                      <a:pt x="8761" y="13789"/>
                      <a:pt x="8731" y="13713"/>
                    </a:cubicBezTo>
                    <a:cubicBezTo>
                      <a:pt x="8715" y="13667"/>
                      <a:pt x="8715" y="13636"/>
                      <a:pt x="8700" y="13591"/>
                    </a:cubicBezTo>
                    <a:cubicBezTo>
                      <a:pt x="8700" y="13591"/>
                      <a:pt x="8700" y="13606"/>
                      <a:pt x="8700" y="13606"/>
                    </a:cubicBezTo>
                    <a:cubicBezTo>
                      <a:pt x="8670" y="13469"/>
                      <a:pt x="8624" y="13332"/>
                      <a:pt x="8594" y="13210"/>
                    </a:cubicBezTo>
                    <a:cubicBezTo>
                      <a:pt x="8548" y="13073"/>
                      <a:pt x="8502" y="12936"/>
                      <a:pt x="8456" y="12798"/>
                    </a:cubicBezTo>
                    <a:cubicBezTo>
                      <a:pt x="8411" y="12677"/>
                      <a:pt x="8365" y="12539"/>
                      <a:pt x="8335" y="12418"/>
                    </a:cubicBezTo>
                    <a:cubicBezTo>
                      <a:pt x="8289" y="12296"/>
                      <a:pt x="8258" y="12159"/>
                      <a:pt x="8213" y="12037"/>
                    </a:cubicBezTo>
                    <a:cubicBezTo>
                      <a:pt x="8197" y="11976"/>
                      <a:pt x="8167" y="11915"/>
                      <a:pt x="8152" y="11869"/>
                    </a:cubicBezTo>
                    <a:cubicBezTo>
                      <a:pt x="8137" y="11808"/>
                      <a:pt x="8121" y="11732"/>
                      <a:pt x="8106" y="11671"/>
                    </a:cubicBezTo>
                    <a:cubicBezTo>
                      <a:pt x="8106" y="11686"/>
                      <a:pt x="8106" y="11686"/>
                      <a:pt x="8106" y="11686"/>
                    </a:cubicBezTo>
                    <a:cubicBezTo>
                      <a:pt x="8060" y="11549"/>
                      <a:pt x="8030" y="11427"/>
                      <a:pt x="7999" y="11290"/>
                    </a:cubicBezTo>
                    <a:cubicBezTo>
                      <a:pt x="7969" y="11153"/>
                      <a:pt x="7938" y="11016"/>
                      <a:pt x="7908" y="10894"/>
                    </a:cubicBezTo>
                    <a:cubicBezTo>
                      <a:pt x="7877" y="10757"/>
                      <a:pt x="7847" y="10620"/>
                      <a:pt x="7817" y="10483"/>
                    </a:cubicBezTo>
                    <a:cubicBezTo>
                      <a:pt x="7786" y="10345"/>
                      <a:pt x="7756" y="10208"/>
                      <a:pt x="7725" y="10071"/>
                    </a:cubicBezTo>
                    <a:cubicBezTo>
                      <a:pt x="7710" y="9949"/>
                      <a:pt x="7679" y="9812"/>
                      <a:pt x="7649" y="9690"/>
                    </a:cubicBezTo>
                    <a:cubicBezTo>
                      <a:pt x="7649" y="9614"/>
                      <a:pt x="7634" y="9553"/>
                      <a:pt x="7618" y="9492"/>
                    </a:cubicBezTo>
                    <a:cubicBezTo>
                      <a:pt x="7618" y="9462"/>
                      <a:pt x="7603" y="9431"/>
                      <a:pt x="7603" y="9401"/>
                    </a:cubicBezTo>
                    <a:cubicBezTo>
                      <a:pt x="7603" y="9386"/>
                      <a:pt x="7603" y="9355"/>
                      <a:pt x="7588" y="9340"/>
                    </a:cubicBezTo>
                    <a:cubicBezTo>
                      <a:pt x="7618" y="9279"/>
                      <a:pt x="7634" y="9233"/>
                      <a:pt x="7664" y="9172"/>
                    </a:cubicBezTo>
                    <a:cubicBezTo>
                      <a:pt x="7725" y="9020"/>
                      <a:pt x="7756" y="8852"/>
                      <a:pt x="7771" y="8685"/>
                    </a:cubicBezTo>
                    <a:cubicBezTo>
                      <a:pt x="7771" y="8593"/>
                      <a:pt x="7771" y="8517"/>
                      <a:pt x="7771" y="8426"/>
                    </a:cubicBezTo>
                    <a:cubicBezTo>
                      <a:pt x="7756" y="8350"/>
                      <a:pt x="7756" y="8258"/>
                      <a:pt x="7740" y="8182"/>
                    </a:cubicBezTo>
                    <a:cubicBezTo>
                      <a:pt x="7725" y="8091"/>
                      <a:pt x="7695" y="7999"/>
                      <a:pt x="7679" y="7923"/>
                    </a:cubicBezTo>
                    <a:cubicBezTo>
                      <a:pt x="7664" y="7862"/>
                      <a:pt x="7634" y="7801"/>
                      <a:pt x="7603" y="7755"/>
                    </a:cubicBezTo>
                    <a:cubicBezTo>
                      <a:pt x="7634" y="7664"/>
                      <a:pt x="7664" y="7588"/>
                      <a:pt x="7695" y="7496"/>
                    </a:cubicBezTo>
                    <a:cubicBezTo>
                      <a:pt x="7740" y="7405"/>
                      <a:pt x="7786" y="7298"/>
                      <a:pt x="7832" y="7207"/>
                    </a:cubicBezTo>
                    <a:cubicBezTo>
                      <a:pt x="7847" y="7146"/>
                      <a:pt x="7877" y="7100"/>
                      <a:pt x="7893" y="7039"/>
                    </a:cubicBezTo>
                    <a:close/>
                    <a:moveTo>
                      <a:pt x="5790" y="12463"/>
                    </a:moveTo>
                    <a:cubicBezTo>
                      <a:pt x="5897" y="12478"/>
                      <a:pt x="6003" y="12478"/>
                      <a:pt x="6110" y="12494"/>
                    </a:cubicBezTo>
                    <a:cubicBezTo>
                      <a:pt x="6125" y="12494"/>
                      <a:pt x="6141" y="12494"/>
                      <a:pt x="6156" y="12509"/>
                    </a:cubicBezTo>
                    <a:cubicBezTo>
                      <a:pt x="6186" y="12509"/>
                      <a:pt x="6217" y="12509"/>
                      <a:pt x="6247" y="12524"/>
                    </a:cubicBezTo>
                    <a:cubicBezTo>
                      <a:pt x="6323" y="12524"/>
                      <a:pt x="6384" y="12539"/>
                      <a:pt x="6461" y="12555"/>
                    </a:cubicBezTo>
                    <a:cubicBezTo>
                      <a:pt x="6521" y="12570"/>
                      <a:pt x="6582" y="12600"/>
                      <a:pt x="6643" y="12616"/>
                    </a:cubicBezTo>
                    <a:cubicBezTo>
                      <a:pt x="6689" y="12646"/>
                      <a:pt x="6735" y="12661"/>
                      <a:pt x="6781" y="12692"/>
                    </a:cubicBezTo>
                    <a:cubicBezTo>
                      <a:pt x="6872" y="12737"/>
                      <a:pt x="6963" y="12798"/>
                      <a:pt x="7040" y="12859"/>
                    </a:cubicBezTo>
                    <a:cubicBezTo>
                      <a:pt x="7055" y="12867"/>
                      <a:pt x="7074" y="12871"/>
                      <a:pt x="7093" y="12871"/>
                    </a:cubicBezTo>
                    <a:cubicBezTo>
                      <a:pt x="7112" y="12871"/>
                      <a:pt x="7131" y="12867"/>
                      <a:pt x="7146" y="12859"/>
                    </a:cubicBezTo>
                    <a:cubicBezTo>
                      <a:pt x="7192" y="12920"/>
                      <a:pt x="7253" y="12966"/>
                      <a:pt x="7314" y="13027"/>
                    </a:cubicBezTo>
                    <a:lnTo>
                      <a:pt x="7451" y="13164"/>
                    </a:lnTo>
                    <a:cubicBezTo>
                      <a:pt x="7497" y="13210"/>
                      <a:pt x="7558" y="13256"/>
                      <a:pt x="7603" y="13301"/>
                    </a:cubicBezTo>
                    <a:cubicBezTo>
                      <a:pt x="7649" y="13347"/>
                      <a:pt x="7695" y="13377"/>
                      <a:pt x="7740" y="13423"/>
                    </a:cubicBezTo>
                    <a:cubicBezTo>
                      <a:pt x="7786" y="13454"/>
                      <a:pt x="7817" y="13499"/>
                      <a:pt x="7862" y="13545"/>
                    </a:cubicBezTo>
                    <a:cubicBezTo>
                      <a:pt x="7908" y="13575"/>
                      <a:pt x="7938" y="13621"/>
                      <a:pt x="7984" y="13652"/>
                    </a:cubicBezTo>
                    <a:cubicBezTo>
                      <a:pt x="8015" y="13682"/>
                      <a:pt x="8045" y="13713"/>
                      <a:pt x="8076" y="13743"/>
                    </a:cubicBezTo>
                    <a:cubicBezTo>
                      <a:pt x="8106" y="13789"/>
                      <a:pt x="8137" y="13819"/>
                      <a:pt x="8167" y="13850"/>
                    </a:cubicBezTo>
                    <a:cubicBezTo>
                      <a:pt x="8197" y="13895"/>
                      <a:pt x="8243" y="13941"/>
                      <a:pt x="8274" y="13987"/>
                    </a:cubicBezTo>
                    <a:cubicBezTo>
                      <a:pt x="8335" y="14063"/>
                      <a:pt x="8396" y="14154"/>
                      <a:pt x="8441" y="14231"/>
                    </a:cubicBezTo>
                    <a:cubicBezTo>
                      <a:pt x="8502" y="14292"/>
                      <a:pt x="8548" y="14368"/>
                      <a:pt x="8609" y="14444"/>
                    </a:cubicBezTo>
                    <a:cubicBezTo>
                      <a:pt x="8715" y="14611"/>
                      <a:pt x="8822" y="14779"/>
                      <a:pt x="8944" y="14931"/>
                    </a:cubicBezTo>
                    <a:cubicBezTo>
                      <a:pt x="9066" y="15084"/>
                      <a:pt x="9188" y="15221"/>
                      <a:pt x="9294" y="15373"/>
                    </a:cubicBezTo>
                    <a:cubicBezTo>
                      <a:pt x="9416" y="15541"/>
                      <a:pt x="9523" y="15693"/>
                      <a:pt x="9630" y="15846"/>
                    </a:cubicBezTo>
                    <a:cubicBezTo>
                      <a:pt x="9691" y="15922"/>
                      <a:pt x="9752" y="15998"/>
                      <a:pt x="9797" y="16074"/>
                    </a:cubicBezTo>
                    <a:cubicBezTo>
                      <a:pt x="9858" y="16135"/>
                      <a:pt x="9904" y="16211"/>
                      <a:pt x="9965" y="16287"/>
                    </a:cubicBezTo>
                    <a:cubicBezTo>
                      <a:pt x="10026" y="16364"/>
                      <a:pt x="10071" y="16440"/>
                      <a:pt x="10132" y="16516"/>
                    </a:cubicBezTo>
                    <a:cubicBezTo>
                      <a:pt x="10178" y="16577"/>
                      <a:pt x="10224" y="16653"/>
                      <a:pt x="10270" y="16729"/>
                    </a:cubicBezTo>
                    <a:cubicBezTo>
                      <a:pt x="10300" y="16760"/>
                      <a:pt x="10315" y="16805"/>
                      <a:pt x="10330" y="16836"/>
                    </a:cubicBezTo>
                    <a:cubicBezTo>
                      <a:pt x="10361" y="16882"/>
                      <a:pt x="10376" y="16927"/>
                      <a:pt x="10407" y="16973"/>
                    </a:cubicBezTo>
                    <a:cubicBezTo>
                      <a:pt x="10452" y="17049"/>
                      <a:pt x="10498" y="17141"/>
                      <a:pt x="10544" y="17232"/>
                    </a:cubicBezTo>
                    <a:cubicBezTo>
                      <a:pt x="10589" y="17339"/>
                      <a:pt x="10635" y="17445"/>
                      <a:pt x="10696" y="17552"/>
                    </a:cubicBezTo>
                    <a:cubicBezTo>
                      <a:pt x="10666" y="17522"/>
                      <a:pt x="10635" y="17491"/>
                      <a:pt x="10620" y="17461"/>
                    </a:cubicBezTo>
                    <a:cubicBezTo>
                      <a:pt x="10559" y="17384"/>
                      <a:pt x="10498" y="17323"/>
                      <a:pt x="10422" y="17263"/>
                    </a:cubicBezTo>
                    <a:cubicBezTo>
                      <a:pt x="10391" y="17217"/>
                      <a:pt x="10361" y="17186"/>
                      <a:pt x="10315" y="17156"/>
                    </a:cubicBezTo>
                    <a:cubicBezTo>
                      <a:pt x="10300" y="17141"/>
                      <a:pt x="10285" y="17125"/>
                      <a:pt x="10270" y="17125"/>
                    </a:cubicBezTo>
                    <a:cubicBezTo>
                      <a:pt x="10254" y="17110"/>
                      <a:pt x="10239" y="17095"/>
                      <a:pt x="10224" y="17080"/>
                    </a:cubicBezTo>
                    <a:cubicBezTo>
                      <a:pt x="10193" y="17049"/>
                      <a:pt x="10148" y="17019"/>
                      <a:pt x="10102" y="16988"/>
                    </a:cubicBezTo>
                    <a:cubicBezTo>
                      <a:pt x="10071" y="16973"/>
                      <a:pt x="10026" y="16943"/>
                      <a:pt x="9995" y="16912"/>
                    </a:cubicBezTo>
                    <a:cubicBezTo>
                      <a:pt x="9965" y="16897"/>
                      <a:pt x="9950" y="16882"/>
                      <a:pt x="9919" y="16866"/>
                    </a:cubicBezTo>
                    <a:cubicBezTo>
                      <a:pt x="9904" y="16866"/>
                      <a:pt x="9889" y="16851"/>
                      <a:pt x="9858" y="16836"/>
                    </a:cubicBezTo>
                    <a:cubicBezTo>
                      <a:pt x="9843" y="16836"/>
                      <a:pt x="9828" y="16821"/>
                      <a:pt x="9812" y="16805"/>
                    </a:cubicBezTo>
                    <a:cubicBezTo>
                      <a:pt x="9782" y="16790"/>
                      <a:pt x="9752" y="16790"/>
                      <a:pt x="9736" y="16775"/>
                    </a:cubicBezTo>
                    <a:cubicBezTo>
                      <a:pt x="9645" y="16729"/>
                      <a:pt x="9569" y="16699"/>
                      <a:pt x="9477" y="16653"/>
                    </a:cubicBezTo>
                    <a:cubicBezTo>
                      <a:pt x="9386" y="16623"/>
                      <a:pt x="9310" y="16592"/>
                      <a:pt x="9218" y="16562"/>
                    </a:cubicBezTo>
                    <a:cubicBezTo>
                      <a:pt x="9066" y="16501"/>
                      <a:pt x="8898" y="16455"/>
                      <a:pt x="8746" y="16409"/>
                    </a:cubicBezTo>
                    <a:cubicBezTo>
                      <a:pt x="8578" y="16348"/>
                      <a:pt x="8411" y="16303"/>
                      <a:pt x="8243" y="16272"/>
                    </a:cubicBezTo>
                    <a:lnTo>
                      <a:pt x="8121" y="16242"/>
                    </a:lnTo>
                    <a:cubicBezTo>
                      <a:pt x="8060" y="16227"/>
                      <a:pt x="8015" y="16211"/>
                      <a:pt x="7969" y="16196"/>
                    </a:cubicBezTo>
                    <a:cubicBezTo>
                      <a:pt x="7877" y="16166"/>
                      <a:pt x="7786" y="16150"/>
                      <a:pt x="7710" y="16120"/>
                    </a:cubicBezTo>
                    <a:cubicBezTo>
                      <a:pt x="7618" y="16089"/>
                      <a:pt x="7527" y="16059"/>
                      <a:pt x="7436" y="16028"/>
                    </a:cubicBezTo>
                    <a:cubicBezTo>
                      <a:pt x="7344" y="16013"/>
                      <a:pt x="7253" y="15983"/>
                      <a:pt x="7177" y="15952"/>
                    </a:cubicBezTo>
                    <a:lnTo>
                      <a:pt x="6994" y="15891"/>
                    </a:lnTo>
                    <a:cubicBezTo>
                      <a:pt x="6979" y="15876"/>
                      <a:pt x="6963" y="15861"/>
                      <a:pt x="6948" y="15846"/>
                    </a:cubicBezTo>
                    <a:cubicBezTo>
                      <a:pt x="6933" y="15830"/>
                      <a:pt x="6902" y="15800"/>
                      <a:pt x="6887" y="15785"/>
                    </a:cubicBezTo>
                    <a:cubicBezTo>
                      <a:pt x="6796" y="15708"/>
                      <a:pt x="6704" y="15648"/>
                      <a:pt x="6613" y="15587"/>
                    </a:cubicBezTo>
                    <a:cubicBezTo>
                      <a:pt x="6613" y="15587"/>
                      <a:pt x="6598" y="15587"/>
                      <a:pt x="6598" y="15571"/>
                    </a:cubicBezTo>
                    <a:cubicBezTo>
                      <a:pt x="6582" y="15541"/>
                      <a:pt x="6567" y="15526"/>
                      <a:pt x="6552" y="15495"/>
                    </a:cubicBezTo>
                    <a:lnTo>
                      <a:pt x="6476" y="15404"/>
                    </a:lnTo>
                    <a:cubicBezTo>
                      <a:pt x="6461" y="15358"/>
                      <a:pt x="6430" y="15312"/>
                      <a:pt x="6415" y="15267"/>
                    </a:cubicBezTo>
                    <a:cubicBezTo>
                      <a:pt x="6384" y="15221"/>
                      <a:pt x="6354" y="15160"/>
                      <a:pt x="6323" y="15114"/>
                    </a:cubicBezTo>
                    <a:cubicBezTo>
                      <a:pt x="6278" y="15023"/>
                      <a:pt x="6247" y="14931"/>
                      <a:pt x="6202" y="14855"/>
                    </a:cubicBezTo>
                    <a:cubicBezTo>
                      <a:pt x="6095" y="14642"/>
                      <a:pt x="6003" y="14444"/>
                      <a:pt x="5912" y="14246"/>
                    </a:cubicBezTo>
                    <a:cubicBezTo>
                      <a:pt x="5882" y="14185"/>
                      <a:pt x="5866" y="14124"/>
                      <a:pt x="5836" y="14078"/>
                    </a:cubicBezTo>
                    <a:cubicBezTo>
                      <a:pt x="5790" y="13972"/>
                      <a:pt x="5760" y="13865"/>
                      <a:pt x="5714" y="13758"/>
                    </a:cubicBezTo>
                    <a:cubicBezTo>
                      <a:pt x="5668" y="13667"/>
                      <a:pt x="5638" y="13560"/>
                      <a:pt x="5607" y="13469"/>
                    </a:cubicBezTo>
                    <a:cubicBezTo>
                      <a:pt x="5577" y="13377"/>
                      <a:pt x="5546" y="13286"/>
                      <a:pt x="5501" y="13179"/>
                    </a:cubicBezTo>
                    <a:cubicBezTo>
                      <a:pt x="5470" y="13088"/>
                      <a:pt x="5425" y="12981"/>
                      <a:pt x="5379" y="12890"/>
                    </a:cubicBezTo>
                    <a:cubicBezTo>
                      <a:pt x="5333" y="12783"/>
                      <a:pt x="5287" y="12692"/>
                      <a:pt x="5242" y="12585"/>
                    </a:cubicBezTo>
                    <a:cubicBezTo>
                      <a:pt x="5226" y="12555"/>
                      <a:pt x="5211" y="12524"/>
                      <a:pt x="5181" y="12478"/>
                    </a:cubicBezTo>
                    <a:cubicBezTo>
                      <a:pt x="5272" y="12478"/>
                      <a:pt x="5364" y="12463"/>
                      <a:pt x="5455" y="12463"/>
                    </a:cubicBezTo>
                    <a:close/>
                    <a:moveTo>
                      <a:pt x="13393" y="11214"/>
                    </a:moveTo>
                    <a:cubicBezTo>
                      <a:pt x="13423" y="11229"/>
                      <a:pt x="13469" y="11229"/>
                      <a:pt x="13500" y="11229"/>
                    </a:cubicBezTo>
                    <a:lnTo>
                      <a:pt x="13515" y="11244"/>
                    </a:lnTo>
                    <a:cubicBezTo>
                      <a:pt x="13545" y="11244"/>
                      <a:pt x="13560" y="11260"/>
                      <a:pt x="13591" y="11260"/>
                    </a:cubicBezTo>
                    <a:cubicBezTo>
                      <a:pt x="13621" y="11275"/>
                      <a:pt x="13652" y="11290"/>
                      <a:pt x="13682" y="11305"/>
                    </a:cubicBezTo>
                    <a:lnTo>
                      <a:pt x="13698" y="11305"/>
                    </a:lnTo>
                    <a:cubicBezTo>
                      <a:pt x="13743" y="11321"/>
                      <a:pt x="13774" y="11336"/>
                      <a:pt x="13820" y="11351"/>
                    </a:cubicBezTo>
                    <a:cubicBezTo>
                      <a:pt x="13835" y="11366"/>
                      <a:pt x="13850" y="11366"/>
                      <a:pt x="13865" y="11381"/>
                    </a:cubicBezTo>
                    <a:cubicBezTo>
                      <a:pt x="13880" y="11397"/>
                      <a:pt x="13911" y="11412"/>
                      <a:pt x="13926" y="11427"/>
                    </a:cubicBezTo>
                    <a:cubicBezTo>
                      <a:pt x="13972" y="11458"/>
                      <a:pt x="14033" y="11503"/>
                      <a:pt x="14094" y="11564"/>
                    </a:cubicBezTo>
                    <a:cubicBezTo>
                      <a:pt x="14155" y="11625"/>
                      <a:pt x="14216" y="11671"/>
                      <a:pt x="14277" y="11717"/>
                    </a:cubicBezTo>
                    <a:cubicBezTo>
                      <a:pt x="14414" y="11823"/>
                      <a:pt x="14536" y="11915"/>
                      <a:pt x="14657" y="11991"/>
                    </a:cubicBezTo>
                    <a:cubicBezTo>
                      <a:pt x="14718" y="12037"/>
                      <a:pt x="14779" y="12082"/>
                      <a:pt x="14871" y="12113"/>
                    </a:cubicBezTo>
                    <a:cubicBezTo>
                      <a:pt x="14947" y="12159"/>
                      <a:pt x="15008" y="12174"/>
                      <a:pt x="15084" y="12204"/>
                    </a:cubicBezTo>
                    <a:cubicBezTo>
                      <a:pt x="15236" y="12250"/>
                      <a:pt x="15404" y="12265"/>
                      <a:pt x="15556" y="12296"/>
                    </a:cubicBezTo>
                    <a:lnTo>
                      <a:pt x="15633" y="12311"/>
                    </a:lnTo>
                    <a:cubicBezTo>
                      <a:pt x="15846" y="12341"/>
                      <a:pt x="16059" y="12372"/>
                      <a:pt x="16272" y="12418"/>
                    </a:cubicBezTo>
                    <a:cubicBezTo>
                      <a:pt x="16333" y="12433"/>
                      <a:pt x="16410" y="12463"/>
                      <a:pt x="16471" y="12478"/>
                    </a:cubicBezTo>
                    <a:cubicBezTo>
                      <a:pt x="16532" y="12509"/>
                      <a:pt x="16592" y="12524"/>
                      <a:pt x="16653" y="12555"/>
                    </a:cubicBezTo>
                    <a:lnTo>
                      <a:pt x="16669" y="12555"/>
                    </a:lnTo>
                    <a:cubicBezTo>
                      <a:pt x="16791" y="12616"/>
                      <a:pt x="16928" y="12661"/>
                      <a:pt x="17050" y="12722"/>
                    </a:cubicBezTo>
                    <a:lnTo>
                      <a:pt x="17050" y="12737"/>
                    </a:lnTo>
                    <a:lnTo>
                      <a:pt x="17110" y="12768"/>
                    </a:lnTo>
                    <a:cubicBezTo>
                      <a:pt x="17141" y="12783"/>
                      <a:pt x="17171" y="12798"/>
                      <a:pt x="17187" y="12814"/>
                    </a:cubicBezTo>
                    <a:cubicBezTo>
                      <a:pt x="17202" y="12829"/>
                      <a:pt x="17217" y="12829"/>
                      <a:pt x="17232" y="12844"/>
                    </a:cubicBezTo>
                    <a:cubicBezTo>
                      <a:pt x="17263" y="12859"/>
                      <a:pt x="17293" y="12890"/>
                      <a:pt x="17324" y="12905"/>
                    </a:cubicBezTo>
                    <a:lnTo>
                      <a:pt x="17339" y="12920"/>
                    </a:lnTo>
                    <a:lnTo>
                      <a:pt x="17354" y="12920"/>
                    </a:lnTo>
                    <a:lnTo>
                      <a:pt x="17369" y="12936"/>
                    </a:lnTo>
                    <a:lnTo>
                      <a:pt x="17430" y="12981"/>
                    </a:lnTo>
                    <a:cubicBezTo>
                      <a:pt x="17461" y="12996"/>
                      <a:pt x="17476" y="13027"/>
                      <a:pt x="17507" y="13057"/>
                    </a:cubicBezTo>
                    <a:lnTo>
                      <a:pt x="17522" y="13057"/>
                    </a:lnTo>
                    <a:cubicBezTo>
                      <a:pt x="17522" y="13073"/>
                      <a:pt x="17537" y="13088"/>
                      <a:pt x="17552" y="13088"/>
                    </a:cubicBezTo>
                    <a:cubicBezTo>
                      <a:pt x="17568" y="13118"/>
                      <a:pt x="17583" y="13134"/>
                      <a:pt x="17598" y="13164"/>
                    </a:cubicBezTo>
                    <a:lnTo>
                      <a:pt x="17598" y="13149"/>
                    </a:lnTo>
                    <a:cubicBezTo>
                      <a:pt x="17628" y="13179"/>
                      <a:pt x="17659" y="13225"/>
                      <a:pt x="17689" y="13271"/>
                    </a:cubicBezTo>
                    <a:cubicBezTo>
                      <a:pt x="17705" y="13286"/>
                      <a:pt x="17720" y="13301"/>
                      <a:pt x="17735" y="13316"/>
                    </a:cubicBezTo>
                    <a:lnTo>
                      <a:pt x="17750" y="13347"/>
                    </a:lnTo>
                    <a:cubicBezTo>
                      <a:pt x="17766" y="13377"/>
                      <a:pt x="17781" y="13393"/>
                      <a:pt x="17811" y="13423"/>
                    </a:cubicBezTo>
                    <a:lnTo>
                      <a:pt x="17827" y="13454"/>
                    </a:lnTo>
                    <a:cubicBezTo>
                      <a:pt x="17842" y="13469"/>
                      <a:pt x="17857" y="13484"/>
                      <a:pt x="17872" y="13515"/>
                    </a:cubicBezTo>
                    <a:lnTo>
                      <a:pt x="17903" y="13560"/>
                    </a:lnTo>
                    <a:lnTo>
                      <a:pt x="17933" y="13606"/>
                    </a:lnTo>
                    <a:lnTo>
                      <a:pt x="17948" y="13636"/>
                    </a:lnTo>
                    <a:cubicBezTo>
                      <a:pt x="17948" y="13652"/>
                      <a:pt x="17964" y="13667"/>
                      <a:pt x="17979" y="13697"/>
                    </a:cubicBezTo>
                    <a:cubicBezTo>
                      <a:pt x="17994" y="13728"/>
                      <a:pt x="18009" y="13758"/>
                      <a:pt x="18040" y="13804"/>
                    </a:cubicBezTo>
                    <a:cubicBezTo>
                      <a:pt x="18040" y="13834"/>
                      <a:pt x="18055" y="13850"/>
                      <a:pt x="18070" y="13880"/>
                    </a:cubicBezTo>
                    <a:cubicBezTo>
                      <a:pt x="18070" y="13895"/>
                      <a:pt x="18086" y="13926"/>
                      <a:pt x="18086" y="13941"/>
                    </a:cubicBezTo>
                    <a:lnTo>
                      <a:pt x="18086" y="13956"/>
                    </a:lnTo>
                    <a:lnTo>
                      <a:pt x="18101" y="13972"/>
                    </a:lnTo>
                    <a:lnTo>
                      <a:pt x="18101" y="14033"/>
                    </a:lnTo>
                    <a:cubicBezTo>
                      <a:pt x="18116" y="14078"/>
                      <a:pt x="18131" y="14139"/>
                      <a:pt x="18147" y="14200"/>
                    </a:cubicBezTo>
                    <a:cubicBezTo>
                      <a:pt x="18177" y="14276"/>
                      <a:pt x="18192" y="14352"/>
                      <a:pt x="18223" y="14413"/>
                    </a:cubicBezTo>
                    <a:cubicBezTo>
                      <a:pt x="18238" y="14490"/>
                      <a:pt x="18268" y="14551"/>
                      <a:pt x="18284" y="14627"/>
                    </a:cubicBezTo>
                    <a:cubicBezTo>
                      <a:pt x="18314" y="14703"/>
                      <a:pt x="18345" y="14779"/>
                      <a:pt x="18375" y="14855"/>
                    </a:cubicBezTo>
                    <a:cubicBezTo>
                      <a:pt x="18390" y="14886"/>
                      <a:pt x="18390" y="14931"/>
                      <a:pt x="18406" y="14977"/>
                    </a:cubicBezTo>
                    <a:lnTo>
                      <a:pt x="18406" y="14992"/>
                    </a:lnTo>
                    <a:cubicBezTo>
                      <a:pt x="18436" y="15069"/>
                      <a:pt x="18451" y="15145"/>
                      <a:pt x="18466" y="15236"/>
                    </a:cubicBezTo>
                    <a:cubicBezTo>
                      <a:pt x="18466" y="15267"/>
                      <a:pt x="18466" y="15328"/>
                      <a:pt x="18482" y="15373"/>
                    </a:cubicBezTo>
                    <a:cubicBezTo>
                      <a:pt x="18482" y="15419"/>
                      <a:pt x="18466" y="15449"/>
                      <a:pt x="18466" y="15495"/>
                    </a:cubicBezTo>
                    <a:cubicBezTo>
                      <a:pt x="18466" y="15526"/>
                      <a:pt x="18451" y="15571"/>
                      <a:pt x="18451" y="15617"/>
                    </a:cubicBezTo>
                    <a:lnTo>
                      <a:pt x="18436" y="15648"/>
                    </a:lnTo>
                    <a:cubicBezTo>
                      <a:pt x="18421" y="15724"/>
                      <a:pt x="18390" y="15800"/>
                      <a:pt x="18360" y="15891"/>
                    </a:cubicBezTo>
                    <a:cubicBezTo>
                      <a:pt x="18329" y="15952"/>
                      <a:pt x="18299" y="16013"/>
                      <a:pt x="18268" y="16074"/>
                    </a:cubicBezTo>
                    <a:cubicBezTo>
                      <a:pt x="18253" y="16105"/>
                      <a:pt x="18223" y="16150"/>
                      <a:pt x="18207" y="16181"/>
                    </a:cubicBezTo>
                    <a:cubicBezTo>
                      <a:pt x="18177" y="16211"/>
                      <a:pt x="18147" y="16257"/>
                      <a:pt x="18116" y="16287"/>
                    </a:cubicBezTo>
                    <a:cubicBezTo>
                      <a:pt x="18040" y="16364"/>
                      <a:pt x="17964" y="16425"/>
                      <a:pt x="17872" y="16501"/>
                    </a:cubicBezTo>
                    <a:lnTo>
                      <a:pt x="17857" y="16516"/>
                    </a:lnTo>
                    <a:lnTo>
                      <a:pt x="17842" y="16516"/>
                    </a:lnTo>
                    <a:lnTo>
                      <a:pt x="17842" y="16531"/>
                    </a:lnTo>
                    <a:cubicBezTo>
                      <a:pt x="17766" y="16592"/>
                      <a:pt x="17705" y="16638"/>
                      <a:pt x="17628" y="16699"/>
                    </a:cubicBezTo>
                    <a:cubicBezTo>
                      <a:pt x="17583" y="16729"/>
                      <a:pt x="17522" y="16775"/>
                      <a:pt x="17476" y="16821"/>
                    </a:cubicBezTo>
                    <a:cubicBezTo>
                      <a:pt x="17415" y="16866"/>
                      <a:pt x="17369" y="16897"/>
                      <a:pt x="17309" y="16943"/>
                    </a:cubicBezTo>
                    <a:cubicBezTo>
                      <a:pt x="17248" y="17004"/>
                      <a:pt x="17171" y="17049"/>
                      <a:pt x="17110" y="17110"/>
                    </a:cubicBezTo>
                    <a:cubicBezTo>
                      <a:pt x="16989" y="17186"/>
                      <a:pt x="16897" y="17263"/>
                      <a:pt x="16806" y="17323"/>
                    </a:cubicBezTo>
                    <a:lnTo>
                      <a:pt x="16775" y="17339"/>
                    </a:lnTo>
                    <a:cubicBezTo>
                      <a:pt x="16760" y="17354"/>
                      <a:pt x="16730" y="17354"/>
                      <a:pt x="16699" y="17369"/>
                    </a:cubicBezTo>
                    <a:lnTo>
                      <a:pt x="16669" y="17384"/>
                    </a:lnTo>
                    <a:cubicBezTo>
                      <a:pt x="16638" y="17415"/>
                      <a:pt x="16592" y="17430"/>
                      <a:pt x="16562" y="17445"/>
                    </a:cubicBezTo>
                    <a:lnTo>
                      <a:pt x="16471" y="17476"/>
                    </a:lnTo>
                    <a:lnTo>
                      <a:pt x="16410" y="17506"/>
                    </a:lnTo>
                    <a:cubicBezTo>
                      <a:pt x="16394" y="17506"/>
                      <a:pt x="16379" y="17506"/>
                      <a:pt x="16364" y="17522"/>
                    </a:cubicBezTo>
                    <a:lnTo>
                      <a:pt x="16349" y="17522"/>
                    </a:lnTo>
                    <a:lnTo>
                      <a:pt x="16303" y="17537"/>
                    </a:lnTo>
                    <a:lnTo>
                      <a:pt x="16257" y="17552"/>
                    </a:lnTo>
                    <a:cubicBezTo>
                      <a:pt x="16242" y="17552"/>
                      <a:pt x="16212" y="17567"/>
                      <a:pt x="16181" y="17567"/>
                    </a:cubicBezTo>
                    <a:lnTo>
                      <a:pt x="16135" y="17582"/>
                    </a:lnTo>
                    <a:cubicBezTo>
                      <a:pt x="16105" y="17582"/>
                      <a:pt x="16074" y="17598"/>
                      <a:pt x="16044" y="17598"/>
                    </a:cubicBezTo>
                    <a:lnTo>
                      <a:pt x="16029" y="17598"/>
                    </a:lnTo>
                    <a:cubicBezTo>
                      <a:pt x="15983" y="17613"/>
                      <a:pt x="15953" y="17613"/>
                      <a:pt x="15922" y="17628"/>
                    </a:cubicBezTo>
                    <a:lnTo>
                      <a:pt x="15861" y="17628"/>
                    </a:lnTo>
                    <a:lnTo>
                      <a:pt x="15785" y="17643"/>
                    </a:lnTo>
                    <a:cubicBezTo>
                      <a:pt x="15754" y="17643"/>
                      <a:pt x="15709" y="17659"/>
                      <a:pt x="15663" y="17659"/>
                    </a:cubicBezTo>
                    <a:lnTo>
                      <a:pt x="15617" y="17659"/>
                    </a:lnTo>
                    <a:cubicBezTo>
                      <a:pt x="15587" y="17659"/>
                      <a:pt x="15541" y="17674"/>
                      <a:pt x="15511" y="17674"/>
                    </a:cubicBezTo>
                    <a:lnTo>
                      <a:pt x="15450" y="17674"/>
                    </a:lnTo>
                    <a:cubicBezTo>
                      <a:pt x="15343" y="17689"/>
                      <a:pt x="15236" y="17689"/>
                      <a:pt x="15145" y="17689"/>
                    </a:cubicBezTo>
                    <a:lnTo>
                      <a:pt x="15054" y="17689"/>
                    </a:lnTo>
                    <a:cubicBezTo>
                      <a:pt x="14993" y="17689"/>
                      <a:pt x="14916" y="17689"/>
                      <a:pt x="14840" y="17674"/>
                    </a:cubicBezTo>
                    <a:cubicBezTo>
                      <a:pt x="14718" y="17674"/>
                      <a:pt x="14627" y="17659"/>
                      <a:pt x="14536" y="17659"/>
                    </a:cubicBezTo>
                    <a:cubicBezTo>
                      <a:pt x="14490" y="17643"/>
                      <a:pt x="14444" y="17643"/>
                      <a:pt x="14398" y="17628"/>
                    </a:cubicBezTo>
                    <a:cubicBezTo>
                      <a:pt x="14368" y="17628"/>
                      <a:pt x="14338" y="17628"/>
                      <a:pt x="14307" y="17613"/>
                    </a:cubicBezTo>
                    <a:cubicBezTo>
                      <a:pt x="14246" y="17613"/>
                      <a:pt x="14170" y="17598"/>
                      <a:pt x="14094" y="17582"/>
                    </a:cubicBezTo>
                    <a:lnTo>
                      <a:pt x="14063" y="17582"/>
                    </a:lnTo>
                    <a:cubicBezTo>
                      <a:pt x="13957" y="17567"/>
                      <a:pt x="13850" y="17552"/>
                      <a:pt x="13743" y="17537"/>
                    </a:cubicBezTo>
                    <a:cubicBezTo>
                      <a:pt x="13743" y="17522"/>
                      <a:pt x="13728" y="17522"/>
                      <a:pt x="13728" y="17522"/>
                    </a:cubicBezTo>
                    <a:cubicBezTo>
                      <a:pt x="13682" y="17522"/>
                      <a:pt x="13637" y="17506"/>
                      <a:pt x="13606" y="17506"/>
                    </a:cubicBezTo>
                    <a:cubicBezTo>
                      <a:pt x="13530" y="17491"/>
                      <a:pt x="13454" y="17476"/>
                      <a:pt x="13378" y="17461"/>
                    </a:cubicBezTo>
                    <a:lnTo>
                      <a:pt x="13362" y="17461"/>
                    </a:lnTo>
                    <a:cubicBezTo>
                      <a:pt x="13286" y="17461"/>
                      <a:pt x="13210" y="17445"/>
                      <a:pt x="13149" y="17445"/>
                    </a:cubicBezTo>
                    <a:cubicBezTo>
                      <a:pt x="13103" y="17445"/>
                      <a:pt x="13042" y="17445"/>
                      <a:pt x="12997" y="17461"/>
                    </a:cubicBezTo>
                    <a:lnTo>
                      <a:pt x="12982" y="17461"/>
                    </a:lnTo>
                    <a:cubicBezTo>
                      <a:pt x="13027" y="17400"/>
                      <a:pt x="13058" y="17339"/>
                      <a:pt x="13088" y="17293"/>
                    </a:cubicBezTo>
                    <a:cubicBezTo>
                      <a:pt x="13134" y="17217"/>
                      <a:pt x="13164" y="17156"/>
                      <a:pt x="13210" y="17080"/>
                    </a:cubicBezTo>
                    <a:cubicBezTo>
                      <a:pt x="13241" y="17034"/>
                      <a:pt x="13271" y="16988"/>
                      <a:pt x="13301" y="16943"/>
                    </a:cubicBezTo>
                    <a:lnTo>
                      <a:pt x="13332" y="16882"/>
                    </a:lnTo>
                    <a:cubicBezTo>
                      <a:pt x="13378" y="16821"/>
                      <a:pt x="13408" y="16760"/>
                      <a:pt x="13454" y="16699"/>
                    </a:cubicBezTo>
                    <a:lnTo>
                      <a:pt x="13454" y="16668"/>
                    </a:lnTo>
                    <a:cubicBezTo>
                      <a:pt x="13545" y="16546"/>
                      <a:pt x="13621" y="16409"/>
                      <a:pt x="13728" y="16257"/>
                    </a:cubicBezTo>
                    <a:lnTo>
                      <a:pt x="13743" y="16242"/>
                    </a:lnTo>
                    <a:cubicBezTo>
                      <a:pt x="13743" y="16242"/>
                      <a:pt x="13759" y="16227"/>
                      <a:pt x="13759" y="16227"/>
                    </a:cubicBezTo>
                    <a:lnTo>
                      <a:pt x="13759" y="16211"/>
                    </a:lnTo>
                    <a:lnTo>
                      <a:pt x="13774" y="16196"/>
                    </a:lnTo>
                    <a:lnTo>
                      <a:pt x="13774" y="16211"/>
                    </a:lnTo>
                    <a:lnTo>
                      <a:pt x="13804" y="16150"/>
                    </a:lnTo>
                    <a:cubicBezTo>
                      <a:pt x="13850" y="16105"/>
                      <a:pt x="13896" y="16044"/>
                      <a:pt x="13926" y="15998"/>
                    </a:cubicBezTo>
                    <a:lnTo>
                      <a:pt x="13941" y="15983"/>
                    </a:lnTo>
                    <a:cubicBezTo>
                      <a:pt x="13941" y="15967"/>
                      <a:pt x="13957" y="15952"/>
                      <a:pt x="13957" y="15937"/>
                    </a:cubicBezTo>
                    <a:lnTo>
                      <a:pt x="13987" y="15891"/>
                    </a:lnTo>
                    <a:lnTo>
                      <a:pt x="14018" y="15861"/>
                    </a:lnTo>
                    <a:cubicBezTo>
                      <a:pt x="14018" y="15846"/>
                      <a:pt x="14018" y="15830"/>
                      <a:pt x="14033" y="15815"/>
                    </a:cubicBezTo>
                    <a:lnTo>
                      <a:pt x="14033" y="15800"/>
                    </a:lnTo>
                    <a:cubicBezTo>
                      <a:pt x="14048" y="15785"/>
                      <a:pt x="14063" y="15769"/>
                      <a:pt x="14063" y="15754"/>
                    </a:cubicBezTo>
                    <a:cubicBezTo>
                      <a:pt x="14079" y="15754"/>
                      <a:pt x="14079" y="15739"/>
                      <a:pt x="14079" y="15739"/>
                    </a:cubicBezTo>
                    <a:cubicBezTo>
                      <a:pt x="14079" y="15724"/>
                      <a:pt x="14094" y="15724"/>
                      <a:pt x="14094" y="15708"/>
                    </a:cubicBezTo>
                    <a:lnTo>
                      <a:pt x="14094" y="15693"/>
                    </a:lnTo>
                    <a:cubicBezTo>
                      <a:pt x="14109" y="15678"/>
                      <a:pt x="14109" y="15678"/>
                      <a:pt x="14109" y="15663"/>
                    </a:cubicBezTo>
                    <a:cubicBezTo>
                      <a:pt x="14124" y="15648"/>
                      <a:pt x="14124" y="15632"/>
                      <a:pt x="14139" y="15617"/>
                    </a:cubicBezTo>
                    <a:cubicBezTo>
                      <a:pt x="14139" y="15602"/>
                      <a:pt x="14155" y="15571"/>
                      <a:pt x="14170" y="15556"/>
                    </a:cubicBezTo>
                    <a:lnTo>
                      <a:pt x="14185" y="15510"/>
                    </a:lnTo>
                    <a:cubicBezTo>
                      <a:pt x="14200" y="15449"/>
                      <a:pt x="14231" y="15389"/>
                      <a:pt x="14246" y="15343"/>
                    </a:cubicBezTo>
                    <a:lnTo>
                      <a:pt x="14261" y="15297"/>
                    </a:lnTo>
                    <a:cubicBezTo>
                      <a:pt x="14307" y="15221"/>
                      <a:pt x="14338" y="15145"/>
                      <a:pt x="14368" y="15053"/>
                    </a:cubicBezTo>
                    <a:cubicBezTo>
                      <a:pt x="14398" y="14992"/>
                      <a:pt x="14429" y="14931"/>
                      <a:pt x="14444" y="14855"/>
                    </a:cubicBezTo>
                    <a:cubicBezTo>
                      <a:pt x="14490" y="14779"/>
                      <a:pt x="14520" y="14672"/>
                      <a:pt x="14566" y="14551"/>
                    </a:cubicBezTo>
                    <a:cubicBezTo>
                      <a:pt x="14581" y="14505"/>
                      <a:pt x="14597" y="14444"/>
                      <a:pt x="14612" y="14383"/>
                    </a:cubicBezTo>
                    <a:cubicBezTo>
                      <a:pt x="14627" y="14368"/>
                      <a:pt x="14627" y="14322"/>
                      <a:pt x="14642" y="14292"/>
                    </a:cubicBezTo>
                    <a:cubicBezTo>
                      <a:pt x="14657" y="14261"/>
                      <a:pt x="14657" y="14215"/>
                      <a:pt x="14673" y="14170"/>
                    </a:cubicBezTo>
                    <a:cubicBezTo>
                      <a:pt x="14688" y="14139"/>
                      <a:pt x="14688" y="14109"/>
                      <a:pt x="14688" y="14078"/>
                    </a:cubicBezTo>
                    <a:cubicBezTo>
                      <a:pt x="14703" y="14063"/>
                      <a:pt x="14703" y="14048"/>
                      <a:pt x="14703" y="14033"/>
                    </a:cubicBezTo>
                    <a:cubicBezTo>
                      <a:pt x="14703" y="14002"/>
                      <a:pt x="14718" y="13956"/>
                      <a:pt x="14718" y="13926"/>
                    </a:cubicBezTo>
                    <a:cubicBezTo>
                      <a:pt x="14734" y="13880"/>
                      <a:pt x="14734" y="13834"/>
                      <a:pt x="14734" y="13789"/>
                    </a:cubicBezTo>
                    <a:cubicBezTo>
                      <a:pt x="14734" y="13748"/>
                      <a:pt x="14734" y="13708"/>
                      <a:pt x="14734" y="13667"/>
                    </a:cubicBezTo>
                    <a:cubicBezTo>
                      <a:pt x="14734" y="13697"/>
                      <a:pt x="14734" y="13728"/>
                      <a:pt x="14718" y="13758"/>
                    </a:cubicBezTo>
                    <a:lnTo>
                      <a:pt x="14703" y="13834"/>
                    </a:lnTo>
                    <a:lnTo>
                      <a:pt x="14703" y="13850"/>
                    </a:lnTo>
                    <a:cubicBezTo>
                      <a:pt x="14703" y="13880"/>
                      <a:pt x="14688" y="13895"/>
                      <a:pt x="14688" y="13926"/>
                    </a:cubicBezTo>
                    <a:cubicBezTo>
                      <a:pt x="14673" y="13956"/>
                      <a:pt x="14657" y="13987"/>
                      <a:pt x="14657" y="14017"/>
                    </a:cubicBezTo>
                    <a:cubicBezTo>
                      <a:pt x="14642" y="14063"/>
                      <a:pt x="14612" y="14109"/>
                      <a:pt x="14597" y="14170"/>
                    </a:cubicBezTo>
                    <a:lnTo>
                      <a:pt x="14597" y="14185"/>
                    </a:lnTo>
                    <a:lnTo>
                      <a:pt x="14581" y="14231"/>
                    </a:lnTo>
                    <a:lnTo>
                      <a:pt x="14536" y="14352"/>
                    </a:lnTo>
                    <a:cubicBezTo>
                      <a:pt x="14520" y="14383"/>
                      <a:pt x="14505" y="14398"/>
                      <a:pt x="14505" y="14429"/>
                    </a:cubicBezTo>
                    <a:cubicBezTo>
                      <a:pt x="14490" y="14459"/>
                      <a:pt x="14475" y="14490"/>
                      <a:pt x="14459" y="14535"/>
                    </a:cubicBezTo>
                    <a:lnTo>
                      <a:pt x="14459" y="14551"/>
                    </a:lnTo>
                    <a:cubicBezTo>
                      <a:pt x="14444" y="14581"/>
                      <a:pt x="14429" y="14611"/>
                      <a:pt x="14414" y="14642"/>
                    </a:cubicBezTo>
                    <a:lnTo>
                      <a:pt x="14398" y="14672"/>
                    </a:lnTo>
                    <a:cubicBezTo>
                      <a:pt x="14383" y="14733"/>
                      <a:pt x="14353" y="14794"/>
                      <a:pt x="14322" y="14855"/>
                    </a:cubicBezTo>
                    <a:cubicBezTo>
                      <a:pt x="14307" y="14901"/>
                      <a:pt x="14277" y="14947"/>
                      <a:pt x="14261" y="14992"/>
                    </a:cubicBezTo>
                    <a:lnTo>
                      <a:pt x="14231" y="15084"/>
                    </a:lnTo>
                    <a:cubicBezTo>
                      <a:pt x="14200" y="15145"/>
                      <a:pt x="14170" y="15221"/>
                      <a:pt x="14139" y="15282"/>
                    </a:cubicBezTo>
                    <a:lnTo>
                      <a:pt x="14124" y="15312"/>
                    </a:lnTo>
                    <a:cubicBezTo>
                      <a:pt x="14094" y="15389"/>
                      <a:pt x="14063" y="15465"/>
                      <a:pt x="14033" y="15541"/>
                    </a:cubicBezTo>
                    <a:cubicBezTo>
                      <a:pt x="14018" y="15571"/>
                      <a:pt x="13987" y="15602"/>
                      <a:pt x="13972" y="15632"/>
                    </a:cubicBezTo>
                    <a:lnTo>
                      <a:pt x="13957" y="15678"/>
                    </a:lnTo>
                    <a:lnTo>
                      <a:pt x="13941" y="15708"/>
                    </a:lnTo>
                    <a:lnTo>
                      <a:pt x="13896" y="15785"/>
                    </a:lnTo>
                    <a:cubicBezTo>
                      <a:pt x="13880" y="15800"/>
                      <a:pt x="13880" y="15830"/>
                      <a:pt x="13865" y="15846"/>
                    </a:cubicBezTo>
                    <a:lnTo>
                      <a:pt x="13835" y="15876"/>
                    </a:lnTo>
                    <a:lnTo>
                      <a:pt x="13820" y="15907"/>
                    </a:lnTo>
                    <a:lnTo>
                      <a:pt x="13804" y="15922"/>
                    </a:lnTo>
                    <a:cubicBezTo>
                      <a:pt x="13804" y="15937"/>
                      <a:pt x="13789" y="15952"/>
                      <a:pt x="13774" y="15967"/>
                    </a:cubicBezTo>
                    <a:lnTo>
                      <a:pt x="13774" y="15983"/>
                    </a:lnTo>
                    <a:cubicBezTo>
                      <a:pt x="13743" y="16013"/>
                      <a:pt x="13728" y="16044"/>
                      <a:pt x="13698" y="16074"/>
                    </a:cubicBezTo>
                    <a:cubicBezTo>
                      <a:pt x="13682" y="16105"/>
                      <a:pt x="13652" y="16135"/>
                      <a:pt x="13637" y="16166"/>
                    </a:cubicBezTo>
                    <a:cubicBezTo>
                      <a:pt x="13545" y="16303"/>
                      <a:pt x="13454" y="16425"/>
                      <a:pt x="13378" y="16562"/>
                    </a:cubicBezTo>
                    <a:cubicBezTo>
                      <a:pt x="13362" y="16577"/>
                      <a:pt x="13362" y="16592"/>
                      <a:pt x="13347" y="16623"/>
                    </a:cubicBezTo>
                    <a:lnTo>
                      <a:pt x="13332" y="16653"/>
                    </a:lnTo>
                    <a:cubicBezTo>
                      <a:pt x="13317" y="16668"/>
                      <a:pt x="13317" y="16684"/>
                      <a:pt x="13301" y="16699"/>
                    </a:cubicBezTo>
                    <a:cubicBezTo>
                      <a:pt x="13286" y="16714"/>
                      <a:pt x="13271" y="16745"/>
                      <a:pt x="13256" y="16775"/>
                    </a:cubicBezTo>
                    <a:cubicBezTo>
                      <a:pt x="13225" y="16821"/>
                      <a:pt x="13195" y="16882"/>
                      <a:pt x="13164" y="16927"/>
                    </a:cubicBezTo>
                    <a:lnTo>
                      <a:pt x="13134" y="16973"/>
                    </a:lnTo>
                    <a:cubicBezTo>
                      <a:pt x="13088" y="17049"/>
                      <a:pt x="13058" y="17110"/>
                      <a:pt x="13012" y="17186"/>
                    </a:cubicBezTo>
                    <a:lnTo>
                      <a:pt x="12982" y="17247"/>
                    </a:lnTo>
                    <a:cubicBezTo>
                      <a:pt x="12951" y="17293"/>
                      <a:pt x="12921" y="17339"/>
                      <a:pt x="12890" y="17384"/>
                    </a:cubicBezTo>
                    <a:cubicBezTo>
                      <a:pt x="12875" y="17430"/>
                      <a:pt x="12844" y="17461"/>
                      <a:pt x="12814" y="17506"/>
                    </a:cubicBezTo>
                    <a:cubicBezTo>
                      <a:pt x="12814" y="17491"/>
                      <a:pt x="12814" y="17491"/>
                      <a:pt x="12799" y="17491"/>
                    </a:cubicBezTo>
                    <a:cubicBezTo>
                      <a:pt x="12814" y="17445"/>
                      <a:pt x="12814" y="17415"/>
                      <a:pt x="12814" y="17384"/>
                    </a:cubicBezTo>
                    <a:lnTo>
                      <a:pt x="12814" y="17354"/>
                    </a:lnTo>
                    <a:lnTo>
                      <a:pt x="12814" y="17323"/>
                    </a:lnTo>
                    <a:cubicBezTo>
                      <a:pt x="12814" y="17308"/>
                      <a:pt x="12814" y="17293"/>
                      <a:pt x="12814" y="17278"/>
                    </a:cubicBezTo>
                    <a:lnTo>
                      <a:pt x="12814" y="17263"/>
                    </a:lnTo>
                    <a:cubicBezTo>
                      <a:pt x="12814" y="17186"/>
                      <a:pt x="12814" y="17125"/>
                      <a:pt x="12814" y="17064"/>
                    </a:cubicBezTo>
                    <a:lnTo>
                      <a:pt x="12799" y="17019"/>
                    </a:lnTo>
                    <a:cubicBezTo>
                      <a:pt x="12799" y="16988"/>
                      <a:pt x="12799" y="16943"/>
                      <a:pt x="12783" y="16897"/>
                    </a:cubicBezTo>
                    <a:cubicBezTo>
                      <a:pt x="12783" y="16866"/>
                      <a:pt x="12783" y="16821"/>
                      <a:pt x="12768" y="16790"/>
                    </a:cubicBezTo>
                    <a:cubicBezTo>
                      <a:pt x="12768" y="16745"/>
                      <a:pt x="12768" y="16714"/>
                      <a:pt x="12753" y="16668"/>
                    </a:cubicBezTo>
                    <a:cubicBezTo>
                      <a:pt x="12753" y="16638"/>
                      <a:pt x="12738" y="16592"/>
                      <a:pt x="12723" y="16562"/>
                    </a:cubicBezTo>
                    <a:cubicBezTo>
                      <a:pt x="12723" y="16486"/>
                      <a:pt x="12707" y="16409"/>
                      <a:pt x="12692" y="16348"/>
                    </a:cubicBezTo>
                    <a:cubicBezTo>
                      <a:pt x="12646" y="16166"/>
                      <a:pt x="12585" y="16013"/>
                      <a:pt x="12524" y="15891"/>
                    </a:cubicBezTo>
                    <a:cubicBezTo>
                      <a:pt x="12464" y="15724"/>
                      <a:pt x="12372" y="15556"/>
                      <a:pt x="12296" y="15389"/>
                    </a:cubicBezTo>
                    <a:cubicBezTo>
                      <a:pt x="12250" y="15267"/>
                      <a:pt x="12189" y="15160"/>
                      <a:pt x="12144" y="15038"/>
                    </a:cubicBezTo>
                    <a:cubicBezTo>
                      <a:pt x="12098" y="14962"/>
                      <a:pt x="12067" y="14886"/>
                      <a:pt x="12037" y="14810"/>
                    </a:cubicBezTo>
                    <a:cubicBezTo>
                      <a:pt x="11991" y="14733"/>
                      <a:pt x="11945" y="14642"/>
                      <a:pt x="11915" y="14551"/>
                    </a:cubicBezTo>
                    <a:cubicBezTo>
                      <a:pt x="11869" y="14474"/>
                      <a:pt x="11839" y="14383"/>
                      <a:pt x="11793" y="14276"/>
                    </a:cubicBezTo>
                    <a:cubicBezTo>
                      <a:pt x="11763" y="14185"/>
                      <a:pt x="11732" y="14093"/>
                      <a:pt x="11702" y="13987"/>
                    </a:cubicBezTo>
                    <a:lnTo>
                      <a:pt x="11702" y="13972"/>
                    </a:lnTo>
                    <a:lnTo>
                      <a:pt x="11686" y="13941"/>
                    </a:lnTo>
                    <a:cubicBezTo>
                      <a:pt x="11656" y="13850"/>
                      <a:pt x="11641" y="13758"/>
                      <a:pt x="11626" y="13667"/>
                    </a:cubicBezTo>
                    <a:lnTo>
                      <a:pt x="11626" y="13636"/>
                    </a:lnTo>
                    <a:lnTo>
                      <a:pt x="11610" y="13575"/>
                    </a:lnTo>
                    <a:cubicBezTo>
                      <a:pt x="11595" y="13484"/>
                      <a:pt x="11580" y="13408"/>
                      <a:pt x="11565" y="13332"/>
                    </a:cubicBezTo>
                    <a:cubicBezTo>
                      <a:pt x="11565" y="13286"/>
                      <a:pt x="11565" y="13256"/>
                      <a:pt x="11565" y="13225"/>
                    </a:cubicBezTo>
                    <a:cubicBezTo>
                      <a:pt x="11565" y="13179"/>
                      <a:pt x="11565" y="13134"/>
                      <a:pt x="11580" y="13088"/>
                    </a:cubicBezTo>
                    <a:lnTo>
                      <a:pt x="11580" y="13073"/>
                    </a:lnTo>
                    <a:cubicBezTo>
                      <a:pt x="11580" y="13073"/>
                      <a:pt x="11580" y="13057"/>
                      <a:pt x="11580" y="13057"/>
                    </a:cubicBezTo>
                    <a:cubicBezTo>
                      <a:pt x="11580" y="12981"/>
                      <a:pt x="11595" y="12920"/>
                      <a:pt x="11610" y="12844"/>
                    </a:cubicBezTo>
                    <a:cubicBezTo>
                      <a:pt x="11626" y="12814"/>
                      <a:pt x="11626" y="12798"/>
                      <a:pt x="11626" y="12783"/>
                    </a:cubicBezTo>
                    <a:cubicBezTo>
                      <a:pt x="11641" y="12753"/>
                      <a:pt x="11641" y="12722"/>
                      <a:pt x="11656" y="12692"/>
                    </a:cubicBezTo>
                    <a:cubicBezTo>
                      <a:pt x="11671" y="12661"/>
                      <a:pt x="11671" y="12631"/>
                      <a:pt x="11686" y="12600"/>
                    </a:cubicBezTo>
                    <a:cubicBezTo>
                      <a:pt x="11717" y="12539"/>
                      <a:pt x="11732" y="12494"/>
                      <a:pt x="11763" y="12448"/>
                    </a:cubicBezTo>
                    <a:cubicBezTo>
                      <a:pt x="11808" y="12357"/>
                      <a:pt x="11885" y="12250"/>
                      <a:pt x="11961" y="12128"/>
                    </a:cubicBezTo>
                    <a:lnTo>
                      <a:pt x="11976" y="12128"/>
                    </a:lnTo>
                    <a:lnTo>
                      <a:pt x="11976" y="12113"/>
                    </a:lnTo>
                    <a:cubicBezTo>
                      <a:pt x="11976" y="12113"/>
                      <a:pt x="11991" y="12098"/>
                      <a:pt x="11991" y="12098"/>
                    </a:cubicBezTo>
                    <a:lnTo>
                      <a:pt x="12006" y="12082"/>
                    </a:lnTo>
                    <a:lnTo>
                      <a:pt x="12006" y="12067"/>
                    </a:lnTo>
                    <a:cubicBezTo>
                      <a:pt x="12006" y="12067"/>
                      <a:pt x="12022" y="12067"/>
                      <a:pt x="12022" y="12052"/>
                    </a:cubicBezTo>
                    <a:cubicBezTo>
                      <a:pt x="12067" y="11991"/>
                      <a:pt x="12113" y="11930"/>
                      <a:pt x="12174" y="11854"/>
                    </a:cubicBezTo>
                    <a:cubicBezTo>
                      <a:pt x="12235" y="11778"/>
                      <a:pt x="12296" y="11717"/>
                      <a:pt x="12357" y="11640"/>
                    </a:cubicBezTo>
                    <a:lnTo>
                      <a:pt x="12418" y="11580"/>
                    </a:lnTo>
                    <a:cubicBezTo>
                      <a:pt x="12448" y="11564"/>
                      <a:pt x="12464" y="11549"/>
                      <a:pt x="12494" y="11519"/>
                    </a:cubicBezTo>
                    <a:cubicBezTo>
                      <a:pt x="12509" y="11503"/>
                      <a:pt x="12524" y="11488"/>
                      <a:pt x="12555" y="11488"/>
                    </a:cubicBezTo>
                    <a:cubicBezTo>
                      <a:pt x="12570" y="11473"/>
                      <a:pt x="12601" y="11458"/>
                      <a:pt x="12616" y="11442"/>
                    </a:cubicBezTo>
                    <a:cubicBezTo>
                      <a:pt x="12662" y="11412"/>
                      <a:pt x="12692" y="11397"/>
                      <a:pt x="12723" y="11381"/>
                    </a:cubicBezTo>
                    <a:cubicBezTo>
                      <a:pt x="12753" y="11366"/>
                      <a:pt x="12783" y="11351"/>
                      <a:pt x="12814" y="11351"/>
                    </a:cubicBezTo>
                    <a:lnTo>
                      <a:pt x="12829" y="11336"/>
                    </a:lnTo>
                    <a:cubicBezTo>
                      <a:pt x="12890" y="11305"/>
                      <a:pt x="12951" y="11290"/>
                      <a:pt x="13027" y="11260"/>
                    </a:cubicBezTo>
                    <a:cubicBezTo>
                      <a:pt x="13088" y="11244"/>
                      <a:pt x="13149" y="11229"/>
                      <a:pt x="13210" y="11229"/>
                    </a:cubicBezTo>
                    <a:cubicBezTo>
                      <a:pt x="13241" y="11214"/>
                      <a:pt x="13271" y="11214"/>
                      <a:pt x="13301" y="11214"/>
                    </a:cubicBezTo>
                    <a:close/>
                    <a:moveTo>
                      <a:pt x="23068" y="15587"/>
                    </a:moveTo>
                    <a:cubicBezTo>
                      <a:pt x="23068" y="15587"/>
                      <a:pt x="23083" y="15602"/>
                      <a:pt x="23083" y="15602"/>
                    </a:cubicBezTo>
                    <a:cubicBezTo>
                      <a:pt x="23144" y="15648"/>
                      <a:pt x="23205" y="15693"/>
                      <a:pt x="23266" y="15739"/>
                    </a:cubicBezTo>
                    <a:cubicBezTo>
                      <a:pt x="23266" y="15739"/>
                      <a:pt x="23266" y="15754"/>
                      <a:pt x="23266" y="15754"/>
                    </a:cubicBezTo>
                    <a:cubicBezTo>
                      <a:pt x="23266" y="15754"/>
                      <a:pt x="23281" y="15754"/>
                      <a:pt x="23281" y="15769"/>
                    </a:cubicBezTo>
                    <a:cubicBezTo>
                      <a:pt x="23311" y="15800"/>
                      <a:pt x="23342" y="15830"/>
                      <a:pt x="23388" y="15861"/>
                    </a:cubicBezTo>
                    <a:cubicBezTo>
                      <a:pt x="23418" y="15907"/>
                      <a:pt x="23449" y="15937"/>
                      <a:pt x="23464" y="15967"/>
                    </a:cubicBezTo>
                    <a:cubicBezTo>
                      <a:pt x="23494" y="15998"/>
                      <a:pt x="23510" y="16028"/>
                      <a:pt x="23540" y="16074"/>
                    </a:cubicBezTo>
                    <a:cubicBezTo>
                      <a:pt x="23571" y="16120"/>
                      <a:pt x="23601" y="16166"/>
                      <a:pt x="23631" y="16211"/>
                    </a:cubicBezTo>
                    <a:cubicBezTo>
                      <a:pt x="23662" y="16272"/>
                      <a:pt x="23692" y="16318"/>
                      <a:pt x="23708" y="16379"/>
                    </a:cubicBezTo>
                    <a:lnTo>
                      <a:pt x="23723" y="16394"/>
                    </a:lnTo>
                    <a:lnTo>
                      <a:pt x="23738" y="16425"/>
                    </a:lnTo>
                    <a:lnTo>
                      <a:pt x="23769" y="16470"/>
                    </a:lnTo>
                    <a:cubicBezTo>
                      <a:pt x="23769" y="16501"/>
                      <a:pt x="23784" y="16516"/>
                      <a:pt x="23799" y="16546"/>
                    </a:cubicBezTo>
                    <a:lnTo>
                      <a:pt x="23799" y="16577"/>
                    </a:lnTo>
                    <a:cubicBezTo>
                      <a:pt x="23830" y="16623"/>
                      <a:pt x="23845" y="16684"/>
                      <a:pt x="23875" y="16745"/>
                    </a:cubicBezTo>
                    <a:lnTo>
                      <a:pt x="23875" y="16760"/>
                    </a:lnTo>
                    <a:lnTo>
                      <a:pt x="23890" y="16821"/>
                    </a:lnTo>
                    <a:lnTo>
                      <a:pt x="23921" y="16882"/>
                    </a:lnTo>
                    <a:lnTo>
                      <a:pt x="23921" y="16912"/>
                    </a:lnTo>
                    <a:cubicBezTo>
                      <a:pt x="23936" y="16927"/>
                      <a:pt x="23936" y="16943"/>
                      <a:pt x="23951" y="16973"/>
                    </a:cubicBezTo>
                    <a:lnTo>
                      <a:pt x="23967" y="17034"/>
                    </a:lnTo>
                    <a:lnTo>
                      <a:pt x="23982" y="17110"/>
                    </a:lnTo>
                    <a:lnTo>
                      <a:pt x="23997" y="17141"/>
                    </a:lnTo>
                    <a:cubicBezTo>
                      <a:pt x="23997" y="17156"/>
                      <a:pt x="24012" y="17171"/>
                      <a:pt x="24012" y="17186"/>
                    </a:cubicBezTo>
                    <a:lnTo>
                      <a:pt x="24028" y="17263"/>
                    </a:lnTo>
                    <a:lnTo>
                      <a:pt x="24043" y="17323"/>
                    </a:lnTo>
                    <a:lnTo>
                      <a:pt x="24058" y="17354"/>
                    </a:lnTo>
                    <a:cubicBezTo>
                      <a:pt x="24058" y="17384"/>
                      <a:pt x="24073" y="17400"/>
                      <a:pt x="24073" y="17430"/>
                    </a:cubicBezTo>
                    <a:cubicBezTo>
                      <a:pt x="24089" y="17506"/>
                      <a:pt x="24104" y="17582"/>
                      <a:pt x="24134" y="17659"/>
                    </a:cubicBezTo>
                    <a:lnTo>
                      <a:pt x="24149" y="17765"/>
                    </a:lnTo>
                    <a:cubicBezTo>
                      <a:pt x="24134" y="17750"/>
                      <a:pt x="24134" y="17750"/>
                      <a:pt x="24134" y="17735"/>
                    </a:cubicBezTo>
                    <a:lnTo>
                      <a:pt x="24104" y="17689"/>
                    </a:lnTo>
                    <a:cubicBezTo>
                      <a:pt x="24104" y="17674"/>
                      <a:pt x="24089" y="17659"/>
                      <a:pt x="24089" y="17643"/>
                    </a:cubicBezTo>
                    <a:lnTo>
                      <a:pt x="24058" y="17598"/>
                    </a:lnTo>
                    <a:lnTo>
                      <a:pt x="24058" y="17582"/>
                    </a:lnTo>
                    <a:lnTo>
                      <a:pt x="24043" y="17567"/>
                    </a:lnTo>
                    <a:cubicBezTo>
                      <a:pt x="24043" y="17552"/>
                      <a:pt x="24028" y="17537"/>
                      <a:pt x="24028" y="17522"/>
                    </a:cubicBezTo>
                    <a:lnTo>
                      <a:pt x="24012" y="17491"/>
                    </a:lnTo>
                    <a:lnTo>
                      <a:pt x="23997" y="17445"/>
                    </a:lnTo>
                    <a:lnTo>
                      <a:pt x="23982" y="17430"/>
                    </a:lnTo>
                    <a:cubicBezTo>
                      <a:pt x="23982" y="17430"/>
                      <a:pt x="23982" y="17415"/>
                      <a:pt x="23967" y="17400"/>
                    </a:cubicBezTo>
                    <a:lnTo>
                      <a:pt x="23951" y="17354"/>
                    </a:lnTo>
                    <a:cubicBezTo>
                      <a:pt x="23936" y="17323"/>
                      <a:pt x="23936" y="17293"/>
                      <a:pt x="23921" y="17263"/>
                    </a:cubicBezTo>
                    <a:lnTo>
                      <a:pt x="23921" y="17247"/>
                    </a:lnTo>
                    <a:cubicBezTo>
                      <a:pt x="23906" y="17217"/>
                      <a:pt x="23890" y="17171"/>
                      <a:pt x="23875" y="17125"/>
                    </a:cubicBezTo>
                    <a:cubicBezTo>
                      <a:pt x="23875" y="17110"/>
                      <a:pt x="23860" y="17110"/>
                      <a:pt x="23860" y="17110"/>
                    </a:cubicBezTo>
                    <a:lnTo>
                      <a:pt x="23860" y="17080"/>
                    </a:lnTo>
                    <a:cubicBezTo>
                      <a:pt x="23860" y="17080"/>
                      <a:pt x="23845" y="17064"/>
                      <a:pt x="23845" y="17049"/>
                    </a:cubicBezTo>
                    <a:lnTo>
                      <a:pt x="23845" y="17034"/>
                    </a:lnTo>
                    <a:cubicBezTo>
                      <a:pt x="23845" y="17034"/>
                      <a:pt x="23845" y="17019"/>
                      <a:pt x="23830" y="17019"/>
                    </a:cubicBezTo>
                    <a:lnTo>
                      <a:pt x="23830" y="17004"/>
                    </a:lnTo>
                    <a:cubicBezTo>
                      <a:pt x="23830" y="16988"/>
                      <a:pt x="23830" y="16988"/>
                      <a:pt x="23830" y="16988"/>
                    </a:cubicBezTo>
                    <a:lnTo>
                      <a:pt x="23814" y="16973"/>
                    </a:lnTo>
                    <a:lnTo>
                      <a:pt x="23814" y="16943"/>
                    </a:lnTo>
                    <a:lnTo>
                      <a:pt x="23799" y="16927"/>
                    </a:lnTo>
                    <a:lnTo>
                      <a:pt x="23799" y="16912"/>
                    </a:lnTo>
                    <a:lnTo>
                      <a:pt x="23799" y="16897"/>
                    </a:lnTo>
                    <a:cubicBezTo>
                      <a:pt x="23769" y="16805"/>
                      <a:pt x="23738" y="16729"/>
                      <a:pt x="23692" y="16638"/>
                    </a:cubicBezTo>
                    <a:lnTo>
                      <a:pt x="23662" y="16562"/>
                    </a:lnTo>
                    <a:lnTo>
                      <a:pt x="23647" y="16501"/>
                    </a:lnTo>
                    <a:cubicBezTo>
                      <a:pt x="23631" y="16486"/>
                      <a:pt x="23631" y="16470"/>
                      <a:pt x="23631" y="16455"/>
                    </a:cubicBezTo>
                    <a:lnTo>
                      <a:pt x="23616" y="16440"/>
                    </a:lnTo>
                    <a:cubicBezTo>
                      <a:pt x="23616" y="16425"/>
                      <a:pt x="23616" y="16425"/>
                      <a:pt x="23616" y="16409"/>
                    </a:cubicBezTo>
                    <a:lnTo>
                      <a:pt x="23601" y="16394"/>
                    </a:lnTo>
                    <a:cubicBezTo>
                      <a:pt x="23601" y="16394"/>
                      <a:pt x="23601" y="16379"/>
                      <a:pt x="23586" y="16379"/>
                    </a:cubicBezTo>
                    <a:cubicBezTo>
                      <a:pt x="23586" y="16364"/>
                      <a:pt x="23571" y="16348"/>
                      <a:pt x="23571" y="16318"/>
                    </a:cubicBezTo>
                    <a:lnTo>
                      <a:pt x="23555" y="16303"/>
                    </a:lnTo>
                    <a:cubicBezTo>
                      <a:pt x="23555" y="16303"/>
                      <a:pt x="23540" y="16287"/>
                      <a:pt x="23540" y="16272"/>
                    </a:cubicBezTo>
                    <a:cubicBezTo>
                      <a:pt x="23525" y="16242"/>
                      <a:pt x="23494" y="16211"/>
                      <a:pt x="23479" y="16181"/>
                    </a:cubicBezTo>
                    <a:lnTo>
                      <a:pt x="23464" y="16166"/>
                    </a:lnTo>
                    <a:cubicBezTo>
                      <a:pt x="23464" y="16150"/>
                      <a:pt x="23449" y="16150"/>
                      <a:pt x="23449" y="16150"/>
                    </a:cubicBezTo>
                    <a:lnTo>
                      <a:pt x="23433" y="16150"/>
                    </a:lnTo>
                    <a:cubicBezTo>
                      <a:pt x="23418" y="16150"/>
                      <a:pt x="23403" y="16181"/>
                      <a:pt x="23418" y="16196"/>
                    </a:cubicBezTo>
                    <a:lnTo>
                      <a:pt x="23449" y="16257"/>
                    </a:lnTo>
                    <a:cubicBezTo>
                      <a:pt x="23479" y="16287"/>
                      <a:pt x="23494" y="16333"/>
                      <a:pt x="23510" y="16364"/>
                    </a:cubicBezTo>
                    <a:cubicBezTo>
                      <a:pt x="23525" y="16379"/>
                      <a:pt x="23540" y="16409"/>
                      <a:pt x="23540" y="16425"/>
                    </a:cubicBezTo>
                    <a:cubicBezTo>
                      <a:pt x="23555" y="16455"/>
                      <a:pt x="23571" y="16486"/>
                      <a:pt x="23571" y="16501"/>
                    </a:cubicBezTo>
                    <a:cubicBezTo>
                      <a:pt x="23586" y="16546"/>
                      <a:pt x="23616" y="16592"/>
                      <a:pt x="23631" y="16638"/>
                    </a:cubicBezTo>
                    <a:lnTo>
                      <a:pt x="23631" y="16653"/>
                    </a:lnTo>
                    <a:cubicBezTo>
                      <a:pt x="23662" y="16714"/>
                      <a:pt x="23677" y="16775"/>
                      <a:pt x="23708" y="16851"/>
                    </a:cubicBezTo>
                    <a:cubicBezTo>
                      <a:pt x="23708" y="16882"/>
                      <a:pt x="23723" y="16897"/>
                      <a:pt x="23738" y="16927"/>
                    </a:cubicBezTo>
                    <a:cubicBezTo>
                      <a:pt x="23738" y="16943"/>
                      <a:pt x="23753" y="16958"/>
                      <a:pt x="23753" y="16988"/>
                    </a:cubicBezTo>
                    <a:lnTo>
                      <a:pt x="23769" y="17034"/>
                    </a:lnTo>
                    <a:cubicBezTo>
                      <a:pt x="23784" y="17049"/>
                      <a:pt x="23784" y="17080"/>
                      <a:pt x="23799" y="17095"/>
                    </a:cubicBezTo>
                    <a:lnTo>
                      <a:pt x="23799" y="17125"/>
                    </a:lnTo>
                    <a:lnTo>
                      <a:pt x="23814" y="17156"/>
                    </a:lnTo>
                    <a:cubicBezTo>
                      <a:pt x="23814" y="17171"/>
                      <a:pt x="23830" y="17202"/>
                      <a:pt x="23845" y="17217"/>
                    </a:cubicBezTo>
                    <a:cubicBezTo>
                      <a:pt x="23845" y="17232"/>
                      <a:pt x="23845" y="17247"/>
                      <a:pt x="23860" y="17263"/>
                    </a:cubicBezTo>
                    <a:cubicBezTo>
                      <a:pt x="23860" y="17293"/>
                      <a:pt x="23875" y="17323"/>
                      <a:pt x="23890" y="17354"/>
                    </a:cubicBezTo>
                    <a:lnTo>
                      <a:pt x="23890" y="17369"/>
                    </a:lnTo>
                    <a:cubicBezTo>
                      <a:pt x="23906" y="17400"/>
                      <a:pt x="23921" y="17430"/>
                      <a:pt x="23936" y="17445"/>
                    </a:cubicBezTo>
                    <a:cubicBezTo>
                      <a:pt x="23936" y="17476"/>
                      <a:pt x="23951" y="17506"/>
                      <a:pt x="23967" y="17522"/>
                    </a:cubicBezTo>
                    <a:lnTo>
                      <a:pt x="23967" y="17537"/>
                    </a:lnTo>
                    <a:lnTo>
                      <a:pt x="23982" y="17567"/>
                    </a:lnTo>
                    <a:lnTo>
                      <a:pt x="23997" y="17582"/>
                    </a:lnTo>
                    <a:cubicBezTo>
                      <a:pt x="24012" y="17613"/>
                      <a:pt x="24028" y="17643"/>
                      <a:pt x="24043" y="17674"/>
                    </a:cubicBezTo>
                    <a:cubicBezTo>
                      <a:pt x="24043" y="17674"/>
                      <a:pt x="24043" y="17689"/>
                      <a:pt x="24043" y="17704"/>
                    </a:cubicBezTo>
                    <a:lnTo>
                      <a:pt x="24058" y="17704"/>
                    </a:lnTo>
                    <a:lnTo>
                      <a:pt x="24073" y="17735"/>
                    </a:lnTo>
                    <a:lnTo>
                      <a:pt x="24089" y="17765"/>
                    </a:lnTo>
                    <a:cubicBezTo>
                      <a:pt x="24104" y="17796"/>
                      <a:pt x="24119" y="17811"/>
                      <a:pt x="24134" y="17826"/>
                    </a:cubicBezTo>
                    <a:lnTo>
                      <a:pt x="24134" y="17857"/>
                    </a:lnTo>
                    <a:cubicBezTo>
                      <a:pt x="24149" y="17872"/>
                      <a:pt x="24165" y="17887"/>
                      <a:pt x="24180" y="17918"/>
                    </a:cubicBezTo>
                    <a:lnTo>
                      <a:pt x="24195" y="17933"/>
                    </a:lnTo>
                    <a:lnTo>
                      <a:pt x="24210" y="17948"/>
                    </a:lnTo>
                    <a:lnTo>
                      <a:pt x="24210" y="17963"/>
                    </a:lnTo>
                    <a:cubicBezTo>
                      <a:pt x="24134" y="17902"/>
                      <a:pt x="24043" y="17857"/>
                      <a:pt x="23967" y="17811"/>
                    </a:cubicBezTo>
                    <a:cubicBezTo>
                      <a:pt x="23906" y="17781"/>
                      <a:pt x="23845" y="17750"/>
                      <a:pt x="23784" y="17720"/>
                    </a:cubicBezTo>
                    <a:cubicBezTo>
                      <a:pt x="23753" y="17704"/>
                      <a:pt x="23738" y="17689"/>
                      <a:pt x="23708" y="17674"/>
                    </a:cubicBezTo>
                    <a:cubicBezTo>
                      <a:pt x="23662" y="17643"/>
                      <a:pt x="23616" y="17628"/>
                      <a:pt x="23571" y="17598"/>
                    </a:cubicBezTo>
                    <a:lnTo>
                      <a:pt x="23555" y="17582"/>
                    </a:lnTo>
                    <a:cubicBezTo>
                      <a:pt x="23525" y="17582"/>
                      <a:pt x="23510" y="17567"/>
                      <a:pt x="23494" y="17552"/>
                    </a:cubicBezTo>
                    <a:cubicBezTo>
                      <a:pt x="23479" y="17537"/>
                      <a:pt x="23464" y="17522"/>
                      <a:pt x="23433" y="17522"/>
                    </a:cubicBezTo>
                    <a:cubicBezTo>
                      <a:pt x="23403" y="17491"/>
                      <a:pt x="23372" y="17476"/>
                      <a:pt x="23342" y="17445"/>
                    </a:cubicBezTo>
                    <a:cubicBezTo>
                      <a:pt x="23311" y="17415"/>
                      <a:pt x="23281" y="17384"/>
                      <a:pt x="23251" y="17354"/>
                    </a:cubicBezTo>
                    <a:cubicBezTo>
                      <a:pt x="23220" y="17308"/>
                      <a:pt x="23205" y="17278"/>
                      <a:pt x="23174" y="17263"/>
                    </a:cubicBezTo>
                    <a:lnTo>
                      <a:pt x="23144" y="17202"/>
                    </a:lnTo>
                    <a:cubicBezTo>
                      <a:pt x="23129" y="17186"/>
                      <a:pt x="23129" y="17186"/>
                      <a:pt x="23129" y="17171"/>
                    </a:cubicBezTo>
                    <a:lnTo>
                      <a:pt x="23098" y="17125"/>
                    </a:lnTo>
                    <a:lnTo>
                      <a:pt x="23068" y="17080"/>
                    </a:lnTo>
                    <a:cubicBezTo>
                      <a:pt x="23068" y="17064"/>
                      <a:pt x="23052" y="17049"/>
                      <a:pt x="23052" y="17034"/>
                    </a:cubicBezTo>
                    <a:lnTo>
                      <a:pt x="23037" y="17019"/>
                    </a:lnTo>
                    <a:cubicBezTo>
                      <a:pt x="23037" y="17019"/>
                      <a:pt x="23037" y="17004"/>
                      <a:pt x="23022" y="16988"/>
                    </a:cubicBezTo>
                    <a:lnTo>
                      <a:pt x="23007" y="16943"/>
                    </a:lnTo>
                    <a:lnTo>
                      <a:pt x="22992" y="16897"/>
                    </a:lnTo>
                    <a:lnTo>
                      <a:pt x="22961" y="16836"/>
                    </a:lnTo>
                    <a:lnTo>
                      <a:pt x="22961" y="16790"/>
                    </a:lnTo>
                    <a:cubicBezTo>
                      <a:pt x="22946" y="16775"/>
                      <a:pt x="22946" y="16760"/>
                      <a:pt x="22946" y="16745"/>
                    </a:cubicBezTo>
                    <a:lnTo>
                      <a:pt x="22931" y="16714"/>
                    </a:lnTo>
                    <a:cubicBezTo>
                      <a:pt x="22931" y="16668"/>
                      <a:pt x="22915" y="16623"/>
                      <a:pt x="22900" y="16592"/>
                    </a:cubicBezTo>
                    <a:lnTo>
                      <a:pt x="22900" y="16562"/>
                    </a:lnTo>
                    <a:cubicBezTo>
                      <a:pt x="22900" y="16531"/>
                      <a:pt x="22885" y="16516"/>
                      <a:pt x="22885" y="16486"/>
                    </a:cubicBezTo>
                    <a:lnTo>
                      <a:pt x="22885" y="16470"/>
                    </a:lnTo>
                    <a:cubicBezTo>
                      <a:pt x="22885" y="16455"/>
                      <a:pt x="22885" y="16440"/>
                      <a:pt x="22885" y="16425"/>
                    </a:cubicBezTo>
                    <a:cubicBezTo>
                      <a:pt x="22870" y="16394"/>
                      <a:pt x="22870" y="16379"/>
                      <a:pt x="22870" y="16348"/>
                    </a:cubicBezTo>
                    <a:lnTo>
                      <a:pt x="22870" y="16303"/>
                    </a:lnTo>
                    <a:lnTo>
                      <a:pt x="22870" y="16272"/>
                    </a:lnTo>
                    <a:lnTo>
                      <a:pt x="22870" y="16242"/>
                    </a:lnTo>
                    <a:lnTo>
                      <a:pt x="22870" y="16211"/>
                    </a:lnTo>
                    <a:cubicBezTo>
                      <a:pt x="22870" y="16211"/>
                      <a:pt x="22870" y="16196"/>
                      <a:pt x="22870" y="16181"/>
                    </a:cubicBezTo>
                    <a:lnTo>
                      <a:pt x="22870" y="16120"/>
                    </a:lnTo>
                    <a:lnTo>
                      <a:pt x="22870" y="16059"/>
                    </a:lnTo>
                    <a:lnTo>
                      <a:pt x="22870" y="16013"/>
                    </a:lnTo>
                    <a:lnTo>
                      <a:pt x="22870" y="15967"/>
                    </a:lnTo>
                    <a:cubicBezTo>
                      <a:pt x="22885" y="15937"/>
                      <a:pt x="22885" y="15891"/>
                      <a:pt x="22900" y="15846"/>
                    </a:cubicBezTo>
                    <a:cubicBezTo>
                      <a:pt x="22900" y="15800"/>
                      <a:pt x="22915" y="15754"/>
                      <a:pt x="22931" y="15724"/>
                    </a:cubicBezTo>
                    <a:cubicBezTo>
                      <a:pt x="22931" y="15708"/>
                      <a:pt x="22946" y="15678"/>
                      <a:pt x="22946" y="15663"/>
                    </a:cubicBezTo>
                    <a:cubicBezTo>
                      <a:pt x="22961" y="15648"/>
                      <a:pt x="22961" y="15632"/>
                      <a:pt x="22976" y="15617"/>
                    </a:cubicBezTo>
                    <a:lnTo>
                      <a:pt x="22992" y="15602"/>
                    </a:lnTo>
                    <a:lnTo>
                      <a:pt x="23007" y="15602"/>
                    </a:lnTo>
                    <a:lnTo>
                      <a:pt x="23007" y="15587"/>
                    </a:lnTo>
                    <a:close/>
                    <a:moveTo>
                      <a:pt x="25871" y="15693"/>
                    </a:moveTo>
                    <a:lnTo>
                      <a:pt x="25871" y="15693"/>
                    </a:lnTo>
                    <a:cubicBezTo>
                      <a:pt x="25886" y="15708"/>
                      <a:pt x="25902" y="15724"/>
                      <a:pt x="25917" y="15724"/>
                    </a:cubicBezTo>
                    <a:cubicBezTo>
                      <a:pt x="25947" y="15754"/>
                      <a:pt x="25978" y="15769"/>
                      <a:pt x="26008" y="15800"/>
                    </a:cubicBezTo>
                    <a:cubicBezTo>
                      <a:pt x="26039" y="15815"/>
                      <a:pt x="26054" y="15846"/>
                      <a:pt x="26084" y="15861"/>
                    </a:cubicBezTo>
                    <a:cubicBezTo>
                      <a:pt x="26115" y="15891"/>
                      <a:pt x="26130" y="15907"/>
                      <a:pt x="26161" y="15922"/>
                    </a:cubicBezTo>
                    <a:lnTo>
                      <a:pt x="26191" y="15952"/>
                    </a:lnTo>
                    <a:cubicBezTo>
                      <a:pt x="26191" y="15952"/>
                      <a:pt x="26206" y="15967"/>
                      <a:pt x="26206" y="15967"/>
                    </a:cubicBezTo>
                    <a:cubicBezTo>
                      <a:pt x="26206" y="15967"/>
                      <a:pt x="26222" y="15983"/>
                      <a:pt x="26222" y="15983"/>
                    </a:cubicBezTo>
                    <a:lnTo>
                      <a:pt x="26328" y="16074"/>
                    </a:lnTo>
                    <a:lnTo>
                      <a:pt x="26343" y="16089"/>
                    </a:lnTo>
                    <a:lnTo>
                      <a:pt x="26389" y="16135"/>
                    </a:lnTo>
                    <a:lnTo>
                      <a:pt x="26404" y="16150"/>
                    </a:lnTo>
                    <a:cubicBezTo>
                      <a:pt x="26420" y="16166"/>
                      <a:pt x="26435" y="16181"/>
                      <a:pt x="26465" y="16196"/>
                    </a:cubicBezTo>
                    <a:cubicBezTo>
                      <a:pt x="26481" y="16211"/>
                      <a:pt x="26496" y="16227"/>
                      <a:pt x="26511" y="16242"/>
                    </a:cubicBezTo>
                    <a:lnTo>
                      <a:pt x="26526" y="16257"/>
                    </a:lnTo>
                    <a:cubicBezTo>
                      <a:pt x="26542" y="16257"/>
                      <a:pt x="26542" y="16272"/>
                      <a:pt x="26557" y="16272"/>
                    </a:cubicBezTo>
                    <a:lnTo>
                      <a:pt x="26602" y="16303"/>
                    </a:lnTo>
                    <a:cubicBezTo>
                      <a:pt x="26633" y="16333"/>
                      <a:pt x="26679" y="16364"/>
                      <a:pt x="26724" y="16394"/>
                    </a:cubicBezTo>
                    <a:cubicBezTo>
                      <a:pt x="26801" y="16455"/>
                      <a:pt x="26892" y="16501"/>
                      <a:pt x="26983" y="16562"/>
                    </a:cubicBezTo>
                    <a:lnTo>
                      <a:pt x="27090" y="16623"/>
                    </a:lnTo>
                    <a:cubicBezTo>
                      <a:pt x="27090" y="16623"/>
                      <a:pt x="27090" y="16638"/>
                      <a:pt x="27090" y="16638"/>
                    </a:cubicBezTo>
                    <a:lnTo>
                      <a:pt x="27105" y="16638"/>
                    </a:lnTo>
                    <a:lnTo>
                      <a:pt x="27120" y="16653"/>
                    </a:lnTo>
                    <a:lnTo>
                      <a:pt x="27136" y="16668"/>
                    </a:lnTo>
                    <a:lnTo>
                      <a:pt x="27151" y="16684"/>
                    </a:lnTo>
                    <a:lnTo>
                      <a:pt x="27166" y="16684"/>
                    </a:lnTo>
                    <a:lnTo>
                      <a:pt x="27166" y="16699"/>
                    </a:lnTo>
                    <a:cubicBezTo>
                      <a:pt x="27181" y="16699"/>
                      <a:pt x="27197" y="16714"/>
                      <a:pt x="27197" y="16714"/>
                    </a:cubicBezTo>
                    <a:lnTo>
                      <a:pt x="27212" y="16729"/>
                    </a:lnTo>
                    <a:lnTo>
                      <a:pt x="27227" y="16729"/>
                    </a:lnTo>
                    <a:cubicBezTo>
                      <a:pt x="27242" y="16745"/>
                      <a:pt x="27242" y="16745"/>
                      <a:pt x="27258" y="16760"/>
                    </a:cubicBezTo>
                    <a:cubicBezTo>
                      <a:pt x="27288" y="16775"/>
                      <a:pt x="27303" y="16805"/>
                      <a:pt x="27334" y="16821"/>
                    </a:cubicBezTo>
                    <a:cubicBezTo>
                      <a:pt x="27364" y="16851"/>
                      <a:pt x="27379" y="16866"/>
                      <a:pt x="27410" y="16897"/>
                    </a:cubicBezTo>
                    <a:cubicBezTo>
                      <a:pt x="27425" y="16912"/>
                      <a:pt x="27440" y="16927"/>
                      <a:pt x="27456" y="16943"/>
                    </a:cubicBezTo>
                    <a:cubicBezTo>
                      <a:pt x="27456" y="16958"/>
                      <a:pt x="27471" y="16958"/>
                      <a:pt x="27471" y="16958"/>
                    </a:cubicBezTo>
                    <a:cubicBezTo>
                      <a:pt x="27471" y="16958"/>
                      <a:pt x="27471" y="16973"/>
                      <a:pt x="27486" y="16973"/>
                    </a:cubicBezTo>
                    <a:lnTo>
                      <a:pt x="27501" y="16988"/>
                    </a:lnTo>
                    <a:lnTo>
                      <a:pt x="27532" y="17034"/>
                    </a:lnTo>
                    <a:cubicBezTo>
                      <a:pt x="27547" y="17049"/>
                      <a:pt x="27562" y="17064"/>
                      <a:pt x="27562" y="17080"/>
                    </a:cubicBezTo>
                    <a:cubicBezTo>
                      <a:pt x="27578" y="17080"/>
                      <a:pt x="27578" y="17095"/>
                      <a:pt x="27578" y="17095"/>
                    </a:cubicBezTo>
                    <a:cubicBezTo>
                      <a:pt x="27608" y="17125"/>
                      <a:pt x="27623" y="17156"/>
                      <a:pt x="27654" y="17202"/>
                    </a:cubicBezTo>
                    <a:lnTo>
                      <a:pt x="27669" y="17217"/>
                    </a:lnTo>
                    <a:cubicBezTo>
                      <a:pt x="27699" y="17263"/>
                      <a:pt x="27730" y="17323"/>
                      <a:pt x="27760" y="17369"/>
                    </a:cubicBezTo>
                    <a:cubicBezTo>
                      <a:pt x="27791" y="17430"/>
                      <a:pt x="27821" y="17476"/>
                      <a:pt x="27852" y="17522"/>
                    </a:cubicBezTo>
                    <a:cubicBezTo>
                      <a:pt x="27867" y="17552"/>
                      <a:pt x="27882" y="17582"/>
                      <a:pt x="27898" y="17613"/>
                    </a:cubicBezTo>
                    <a:cubicBezTo>
                      <a:pt x="27898" y="17628"/>
                      <a:pt x="27913" y="17643"/>
                      <a:pt x="27928" y="17659"/>
                    </a:cubicBezTo>
                    <a:cubicBezTo>
                      <a:pt x="27928" y="17674"/>
                      <a:pt x="27943" y="17704"/>
                      <a:pt x="27943" y="17720"/>
                    </a:cubicBezTo>
                    <a:cubicBezTo>
                      <a:pt x="27974" y="17765"/>
                      <a:pt x="27989" y="17796"/>
                      <a:pt x="28019" y="17842"/>
                    </a:cubicBezTo>
                    <a:lnTo>
                      <a:pt x="28035" y="17887"/>
                    </a:lnTo>
                    <a:cubicBezTo>
                      <a:pt x="28080" y="17933"/>
                      <a:pt x="28111" y="17994"/>
                      <a:pt x="28141" y="18055"/>
                    </a:cubicBezTo>
                    <a:cubicBezTo>
                      <a:pt x="28126" y="18055"/>
                      <a:pt x="28111" y="18040"/>
                      <a:pt x="28096" y="18040"/>
                    </a:cubicBezTo>
                    <a:cubicBezTo>
                      <a:pt x="28096" y="18040"/>
                      <a:pt x="28080" y="18024"/>
                      <a:pt x="28065" y="18024"/>
                    </a:cubicBezTo>
                    <a:cubicBezTo>
                      <a:pt x="28035" y="18009"/>
                      <a:pt x="27989" y="17979"/>
                      <a:pt x="27943" y="17963"/>
                    </a:cubicBezTo>
                    <a:cubicBezTo>
                      <a:pt x="27913" y="17948"/>
                      <a:pt x="27882" y="17933"/>
                      <a:pt x="27852" y="17918"/>
                    </a:cubicBezTo>
                    <a:cubicBezTo>
                      <a:pt x="27821" y="17902"/>
                      <a:pt x="27791" y="17887"/>
                      <a:pt x="27776" y="17872"/>
                    </a:cubicBezTo>
                    <a:lnTo>
                      <a:pt x="27684" y="17842"/>
                    </a:lnTo>
                    <a:lnTo>
                      <a:pt x="27608" y="17796"/>
                    </a:lnTo>
                    <a:cubicBezTo>
                      <a:pt x="27547" y="17765"/>
                      <a:pt x="27501" y="17735"/>
                      <a:pt x="27456" y="17704"/>
                    </a:cubicBezTo>
                    <a:cubicBezTo>
                      <a:pt x="27395" y="17659"/>
                      <a:pt x="27349" y="17628"/>
                      <a:pt x="27288" y="17582"/>
                    </a:cubicBezTo>
                    <a:cubicBezTo>
                      <a:pt x="27242" y="17537"/>
                      <a:pt x="27197" y="17491"/>
                      <a:pt x="27151" y="17430"/>
                    </a:cubicBezTo>
                    <a:cubicBezTo>
                      <a:pt x="27105" y="17384"/>
                      <a:pt x="27060" y="17323"/>
                      <a:pt x="27014" y="17278"/>
                    </a:cubicBezTo>
                    <a:lnTo>
                      <a:pt x="27014" y="17263"/>
                    </a:lnTo>
                    <a:cubicBezTo>
                      <a:pt x="26999" y="17232"/>
                      <a:pt x="26968" y="17217"/>
                      <a:pt x="26953" y="17186"/>
                    </a:cubicBezTo>
                    <a:cubicBezTo>
                      <a:pt x="26938" y="17171"/>
                      <a:pt x="26922" y="17141"/>
                      <a:pt x="26907" y="17125"/>
                    </a:cubicBezTo>
                    <a:cubicBezTo>
                      <a:pt x="26907" y="17110"/>
                      <a:pt x="26892" y="17110"/>
                      <a:pt x="26892" y="17095"/>
                    </a:cubicBezTo>
                    <a:cubicBezTo>
                      <a:pt x="26877" y="17064"/>
                      <a:pt x="26861" y="17049"/>
                      <a:pt x="26846" y="17019"/>
                    </a:cubicBezTo>
                    <a:lnTo>
                      <a:pt x="26816" y="16973"/>
                    </a:lnTo>
                    <a:cubicBezTo>
                      <a:pt x="26801" y="16943"/>
                      <a:pt x="26770" y="16912"/>
                      <a:pt x="26755" y="16882"/>
                    </a:cubicBezTo>
                    <a:lnTo>
                      <a:pt x="26724" y="16836"/>
                    </a:lnTo>
                    <a:lnTo>
                      <a:pt x="26679" y="16775"/>
                    </a:lnTo>
                    <a:lnTo>
                      <a:pt x="26648" y="16714"/>
                    </a:lnTo>
                    <a:lnTo>
                      <a:pt x="26618" y="16668"/>
                    </a:lnTo>
                    <a:cubicBezTo>
                      <a:pt x="26602" y="16638"/>
                      <a:pt x="26572" y="16607"/>
                      <a:pt x="26557" y="16562"/>
                    </a:cubicBezTo>
                    <a:lnTo>
                      <a:pt x="26542" y="16562"/>
                    </a:lnTo>
                    <a:cubicBezTo>
                      <a:pt x="26542" y="16546"/>
                      <a:pt x="26542" y="16546"/>
                      <a:pt x="26542" y="16546"/>
                    </a:cubicBezTo>
                    <a:cubicBezTo>
                      <a:pt x="26542" y="16531"/>
                      <a:pt x="26526" y="16531"/>
                      <a:pt x="26526" y="16516"/>
                    </a:cubicBezTo>
                    <a:lnTo>
                      <a:pt x="26496" y="16486"/>
                    </a:lnTo>
                    <a:lnTo>
                      <a:pt x="26496" y="16470"/>
                    </a:lnTo>
                    <a:cubicBezTo>
                      <a:pt x="26481" y="16470"/>
                      <a:pt x="26481" y="16470"/>
                      <a:pt x="26481" y="16455"/>
                    </a:cubicBezTo>
                    <a:lnTo>
                      <a:pt x="26465" y="16455"/>
                    </a:lnTo>
                    <a:lnTo>
                      <a:pt x="26465" y="16440"/>
                    </a:lnTo>
                    <a:lnTo>
                      <a:pt x="26435" y="16394"/>
                    </a:lnTo>
                    <a:lnTo>
                      <a:pt x="26420" y="16379"/>
                    </a:lnTo>
                    <a:lnTo>
                      <a:pt x="26420" y="16364"/>
                    </a:lnTo>
                    <a:lnTo>
                      <a:pt x="26404" y="16364"/>
                    </a:lnTo>
                    <a:cubicBezTo>
                      <a:pt x="26389" y="16333"/>
                      <a:pt x="26389" y="16318"/>
                      <a:pt x="26374" y="16303"/>
                    </a:cubicBezTo>
                    <a:lnTo>
                      <a:pt x="26359" y="16287"/>
                    </a:lnTo>
                    <a:lnTo>
                      <a:pt x="26313" y="16242"/>
                    </a:lnTo>
                    <a:lnTo>
                      <a:pt x="26267" y="16181"/>
                    </a:lnTo>
                    <a:cubicBezTo>
                      <a:pt x="26237" y="16135"/>
                      <a:pt x="26206" y="16105"/>
                      <a:pt x="26176" y="16059"/>
                    </a:cubicBezTo>
                    <a:lnTo>
                      <a:pt x="26145" y="16028"/>
                    </a:lnTo>
                    <a:cubicBezTo>
                      <a:pt x="26100" y="15983"/>
                      <a:pt x="26069" y="15937"/>
                      <a:pt x="26023" y="15891"/>
                    </a:cubicBezTo>
                    <a:lnTo>
                      <a:pt x="25993" y="15846"/>
                    </a:lnTo>
                    <a:cubicBezTo>
                      <a:pt x="25947" y="15800"/>
                      <a:pt x="25902" y="15739"/>
                      <a:pt x="25871" y="15693"/>
                    </a:cubicBezTo>
                    <a:close/>
                    <a:moveTo>
                      <a:pt x="25978" y="15556"/>
                    </a:moveTo>
                    <a:cubicBezTo>
                      <a:pt x="25978" y="15556"/>
                      <a:pt x="25993" y="15556"/>
                      <a:pt x="25993" y="15571"/>
                    </a:cubicBezTo>
                    <a:lnTo>
                      <a:pt x="26039" y="15571"/>
                    </a:lnTo>
                    <a:cubicBezTo>
                      <a:pt x="26069" y="15571"/>
                      <a:pt x="26100" y="15587"/>
                      <a:pt x="26130" y="15587"/>
                    </a:cubicBezTo>
                    <a:lnTo>
                      <a:pt x="26161" y="15587"/>
                    </a:lnTo>
                    <a:cubicBezTo>
                      <a:pt x="26176" y="15587"/>
                      <a:pt x="26191" y="15602"/>
                      <a:pt x="26206" y="15602"/>
                    </a:cubicBezTo>
                    <a:lnTo>
                      <a:pt x="26222" y="15602"/>
                    </a:lnTo>
                    <a:cubicBezTo>
                      <a:pt x="26252" y="15602"/>
                      <a:pt x="26267" y="15617"/>
                      <a:pt x="26283" y="15617"/>
                    </a:cubicBezTo>
                    <a:cubicBezTo>
                      <a:pt x="26343" y="15632"/>
                      <a:pt x="26404" y="15648"/>
                      <a:pt x="26465" y="15663"/>
                    </a:cubicBezTo>
                    <a:lnTo>
                      <a:pt x="26481" y="15663"/>
                    </a:lnTo>
                    <a:cubicBezTo>
                      <a:pt x="26496" y="15663"/>
                      <a:pt x="26496" y="15678"/>
                      <a:pt x="26511" y="15678"/>
                    </a:cubicBezTo>
                    <a:lnTo>
                      <a:pt x="26633" y="15708"/>
                    </a:lnTo>
                    <a:lnTo>
                      <a:pt x="26633" y="15724"/>
                    </a:lnTo>
                    <a:cubicBezTo>
                      <a:pt x="26663" y="15724"/>
                      <a:pt x="26679" y="15739"/>
                      <a:pt x="26709" y="15754"/>
                    </a:cubicBezTo>
                    <a:lnTo>
                      <a:pt x="26740" y="15769"/>
                    </a:lnTo>
                    <a:cubicBezTo>
                      <a:pt x="26801" y="15785"/>
                      <a:pt x="26846" y="15800"/>
                      <a:pt x="26892" y="15830"/>
                    </a:cubicBezTo>
                    <a:cubicBezTo>
                      <a:pt x="26983" y="15876"/>
                      <a:pt x="27075" y="15937"/>
                      <a:pt x="27151" y="15983"/>
                    </a:cubicBezTo>
                    <a:lnTo>
                      <a:pt x="27181" y="16013"/>
                    </a:lnTo>
                    <a:cubicBezTo>
                      <a:pt x="27258" y="16059"/>
                      <a:pt x="27319" y="16105"/>
                      <a:pt x="27379" y="16166"/>
                    </a:cubicBezTo>
                    <a:cubicBezTo>
                      <a:pt x="27471" y="16242"/>
                      <a:pt x="27562" y="16333"/>
                      <a:pt x="27639" y="16425"/>
                    </a:cubicBezTo>
                    <a:cubicBezTo>
                      <a:pt x="27730" y="16516"/>
                      <a:pt x="27806" y="16638"/>
                      <a:pt x="27898" y="16745"/>
                    </a:cubicBezTo>
                    <a:cubicBezTo>
                      <a:pt x="27974" y="16882"/>
                      <a:pt x="28050" y="16988"/>
                      <a:pt x="28111" y="17110"/>
                    </a:cubicBezTo>
                    <a:cubicBezTo>
                      <a:pt x="28111" y="17125"/>
                      <a:pt x="28111" y="17141"/>
                      <a:pt x="28126" y="17156"/>
                    </a:cubicBezTo>
                    <a:lnTo>
                      <a:pt x="28141" y="17186"/>
                    </a:lnTo>
                    <a:cubicBezTo>
                      <a:pt x="28172" y="17247"/>
                      <a:pt x="28202" y="17308"/>
                      <a:pt x="28233" y="17354"/>
                    </a:cubicBezTo>
                    <a:cubicBezTo>
                      <a:pt x="28248" y="17400"/>
                      <a:pt x="28263" y="17445"/>
                      <a:pt x="28278" y="17476"/>
                    </a:cubicBezTo>
                    <a:cubicBezTo>
                      <a:pt x="28294" y="17522"/>
                      <a:pt x="28324" y="17567"/>
                      <a:pt x="28339" y="17613"/>
                    </a:cubicBezTo>
                    <a:cubicBezTo>
                      <a:pt x="28355" y="17628"/>
                      <a:pt x="28355" y="17659"/>
                      <a:pt x="28370" y="17674"/>
                    </a:cubicBezTo>
                    <a:lnTo>
                      <a:pt x="28385" y="17720"/>
                    </a:lnTo>
                    <a:lnTo>
                      <a:pt x="28400" y="17750"/>
                    </a:lnTo>
                    <a:cubicBezTo>
                      <a:pt x="28400" y="17781"/>
                      <a:pt x="28416" y="17796"/>
                      <a:pt x="28431" y="17826"/>
                    </a:cubicBezTo>
                    <a:cubicBezTo>
                      <a:pt x="28431" y="17826"/>
                      <a:pt x="28431" y="17842"/>
                      <a:pt x="28431" y="17842"/>
                    </a:cubicBezTo>
                    <a:cubicBezTo>
                      <a:pt x="28431" y="17857"/>
                      <a:pt x="28446" y="17857"/>
                      <a:pt x="28446" y="17872"/>
                    </a:cubicBezTo>
                    <a:lnTo>
                      <a:pt x="28416" y="17872"/>
                    </a:lnTo>
                    <a:cubicBezTo>
                      <a:pt x="28400" y="17872"/>
                      <a:pt x="28385" y="17872"/>
                      <a:pt x="28370" y="17887"/>
                    </a:cubicBezTo>
                    <a:cubicBezTo>
                      <a:pt x="28355" y="17902"/>
                      <a:pt x="28355" y="17918"/>
                      <a:pt x="28355" y="17933"/>
                    </a:cubicBezTo>
                    <a:cubicBezTo>
                      <a:pt x="28355" y="18024"/>
                      <a:pt x="28385" y="18116"/>
                      <a:pt x="28416" y="18207"/>
                    </a:cubicBezTo>
                    <a:lnTo>
                      <a:pt x="28370" y="18146"/>
                    </a:lnTo>
                    <a:cubicBezTo>
                      <a:pt x="28339" y="18101"/>
                      <a:pt x="28309" y="18055"/>
                      <a:pt x="28278" y="17994"/>
                    </a:cubicBezTo>
                    <a:lnTo>
                      <a:pt x="28248" y="17948"/>
                    </a:lnTo>
                    <a:lnTo>
                      <a:pt x="28187" y="17842"/>
                    </a:lnTo>
                    <a:cubicBezTo>
                      <a:pt x="28172" y="17826"/>
                      <a:pt x="28157" y="17796"/>
                      <a:pt x="28141" y="17781"/>
                    </a:cubicBezTo>
                    <a:cubicBezTo>
                      <a:pt x="28126" y="17735"/>
                      <a:pt x="28096" y="17704"/>
                      <a:pt x="28080" y="17659"/>
                    </a:cubicBezTo>
                    <a:lnTo>
                      <a:pt x="27989" y="17506"/>
                    </a:lnTo>
                    <a:lnTo>
                      <a:pt x="27974" y="17476"/>
                    </a:lnTo>
                    <a:cubicBezTo>
                      <a:pt x="27913" y="17384"/>
                      <a:pt x="27837" y="17247"/>
                      <a:pt x="27745" y="17110"/>
                    </a:cubicBezTo>
                    <a:lnTo>
                      <a:pt x="27730" y="17080"/>
                    </a:lnTo>
                    <a:lnTo>
                      <a:pt x="27684" y="17034"/>
                    </a:lnTo>
                    <a:lnTo>
                      <a:pt x="27669" y="17004"/>
                    </a:lnTo>
                    <a:cubicBezTo>
                      <a:pt x="27654" y="16988"/>
                      <a:pt x="27639" y="16958"/>
                      <a:pt x="27623" y="16943"/>
                    </a:cubicBezTo>
                    <a:cubicBezTo>
                      <a:pt x="27593" y="16897"/>
                      <a:pt x="27532" y="16836"/>
                      <a:pt x="27486" y="16790"/>
                    </a:cubicBezTo>
                    <a:lnTo>
                      <a:pt x="27471" y="16760"/>
                    </a:lnTo>
                    <a:cubicBezTo>
                      <a:pt x="27456" y="16745"/>
                      <a:pt x="27425" y="16729"/>
                      <a:pt x="27410" y="16699"/>
                    </a:cubicBezTo>
                    <a:lnTo>
                      <a:pt x="27379" y="16684"/>
                    </a:lnTo>
                    <a:cubicBezTo>
                      <a:pt x="27364" y="16668"/>
                      <a:pt x="27349" y="16653"/>
                      <a:pt x="27334" y="16638"/>
                    </a:cubicBezTo>
                    <a:cubicBezTo>
                      <a:pt x="27273" y="16592"/>
                      <a:pt x="27212" y="16546"/>
                      <a:pt x="27151" y="16516"/>
                    </a:cubicBezTo>
                    <a:lnTo>
                      <a:pt x="27151" y="16501"/>
                    </a:lnTo>
                    <a:lnTo>
                      <a:pt x="27120" y="16486"/>
                    </a:lnTo>
                    <a:lnTo>
                      <a:pt x="27105" y="16470"/>
                    </a:lnTo>
                    <a:lnTo>
                      <a:pt x="27090" y="16455"/>
                    </a:lnTo>
                    <a:lnTo>
                      <a:pt x="27075" y="16455"/>
                    </a:lnTo>
                    <a:lnTo>
                      <a:pt x="27060" y="16440"/>
                    </a:lnTo>
                    <a:lnTo>
                      <a:pt x="27044" y="16440"/>
                    </a:lnTo>
                    <a:cubicBezTo>
                      <a:pt x="27029" y="16425"/>
                      <a:pt x="26999" y="16394"/>
                      <a:pt x="26968" y="16379"/>
                    </a:cubicBezTo>
                    <a:lnTo>
                      <a:pt x="26907" y="16333"/>
                    </a:lnTo>
                    <a:lnTo>
                      <a:pt x="26846" y="16303"/>
                    </a:lnTo>
                    <a:lnTo>
                      <a:pt x="26755" y="16242"/>
                    </a:lnTo>
                    <a:lnTo>
                      <a:pt x="26694" y="16196"/>
                    </a:lnTo>
                    <a:lnTo>
                      <a:pt x="26663" y="16181"/>
                    </a:lnTo>
                    <a:cubicBezTo>
                      <a:pt x="26663" y="16166"/>
                      <a:pt x="26648" y="16166"/>
                      <a:pt x="26633" y="16150"/>
                    </a:cubicBezTo>
                    <a:cubicBezTo>
                      <a:pt x="26572" y="16105"/>
                      <a:pt x="26511" y="16059"/>
                      <a:pt x="26450" y="16013"/>
                    </a:cubicBezTo>
                    <a:lnTo>
                      <a:pt x="26343" y="15907"/>
                    </a:lnTo>
                    <a:lnTo>
                      <a:pt x="26283" y="15861"/>
                    </a:lnTo>
                    <a:cubicBezTo>
                      <a:pt x="26176" y="15769"/>
                      <a:pt x="26054" y="15678"/>
                      <a:pt x="25947" y="15617"/>
                    </a:cubicBezTo>
                    <a:cubicBezTo>
                      <a:pt x="25932" y="15617"/>
                      <a:pt x="25917" y="15602"/>
                      <a:pt x="25902" y="15587"/>
                    </a:cubicBezTo>
                    <a:lnTo>
                      <a:pt x="25871" y="15571"/>
                    </a:lnTo>
                    <a:lnTo>
                      <a:pt x="25856" y="15556"/>
                    </a:lnTo>
                    <a:close/>
                    <a:moveTo>
                      <a:pt x="28492" y="17979"/>
                    </a:moveTo>
                    <a:cubicBezTo>
                      <a:pt x="28492" y="17994"/>
                      <a:pt x="28507" y="18024"/>
                      <a:pt x="28507" y="18040"/>
                    </a:cubicBezTo>
                    <a:cubicBezTo>
                      <a:pt x="28537" y="18116"/>
                      <a:pt x="28568" y="18177"/>
                      <a:pt x="28583" y="18238"/>
                    </a:cubicBezTo>
                    <a:lnTo>
                      <a:pt x="28614" y="18344"/>
                    </a:lnTo>
                    <a:cubicBezTo>
                      <a:pt x="28614" y="18360"/>
                      <a:pt x="28614" y="18375"/>
                      <a:pt x="28614" y="18390"/>
                    </a:cubicBezTo>
                    <a:lnTo>
                      <a:pt x="28598" y="18390"/>
                    </a:lnTo>
                    <a:cubicBezTo>
                      <a:pt x="28583" y="18344"/>
                      <a:pt x="28583" y="18314"/>
                      <a:pt x="28568" y="18268"/>
                    </a:cubicBezTo>
                    <a:cubicBezTo>
                      <a:pt x="28537" y="18192"/>
                      <a:pt x="28522" y="18116"/>
                      <a:pt x="28492" y="18040"/>
                    </a:cubicBezTo>
                    <a:cubicBezTo>
                      <a:pt x="28492" y="18009"/>
                      <a:pt x="28492" y="17994"/>
                      <a:pt x="28492" y="17979"/>
                    </a:cubicBezTo>
                    <a:close/>
                    <a:moveTo>
                      <a:pt x="3459" y="11686"/>
                    </a:moveTo>
                    <a:lnTo>
                      <a:pt x="3490" y="11701"/>
                    </a:lnTo>
                    <a:lnTo>
                      <a:pt x="3566" y="11701"/>
                    </a:lnTo>
                    <a:lnTo>
                      <a:pt x="3657" y="11717"/>
                    </a:lnTo>
                    <a:lnTo>
                      <a:pt x="3749" y="11732"/>
                    </a:lnTo>
                    <a:cubicBezTo>
                      <a:pt x="3779" y="11732"/>
                      <a:pt x="3794" y="11732"/>
                      <a:pt x="3809" y="11747"/>
                    </a:cubicBezTo>
                    <a:lnTo>
                      <a:pt x="3840" y="11747"/>
                    </a:lnTo>
                    <a:cubicBezTo>
                      <a:pt x="3870" y="11747"/>
                      <a:pt x="3901" y="11762"/>
                      <a:pt x="3931" y="11762"/>
                    </a:cubicBezTo>
                    <a:cubicBezTo>
                      <a:pt x="4008" y="11778"/>
                      <a:pt x="4084" y="11808"/>
                      <a:pt x="4160" y="11823"/>
                    </a:cubicBezTo>
                    <a:lnTo>
                      <a:pt x="4175" y="11839"/>
                    </a:lnTo>
                    <a:cubicBezTo>
                      <a:pt x="4206" y="11839"/>
                      <a:pt x="4236" y="11854"/>
                      <a:pt x="4251" y="11854"/>
                    </a:cubicBezTo>
                    <a:cubicBezTo>
                      <a:pt x="4297" y="11869"/>
                      <a:pt x="4328" y="11884"/>
                      <a:pt x="4373" y="11900"/>
                    </a:cubicBezTo>
                    <a:cubicBezTo>
                      <a:pt x="4434" y="11930"/>
                      <a:pt x="4495" y="11960"/>
                      <a:pt x="4556" y="11991"/>
                    </a:cubicBezTo>
                    <a:cubicBezTo>
                      <a:pt x="4602" y="12021"/>
                      <a:pt x="4663" y="12052"/>
                      <a:pt x="4708" y="12082"/>
                    </a:cubicBezTo>
                    <a:cubicBezTo>
                      <a:pt x="4739" y="12113"/>
                      <a:pt x="4769" y="12143"/>
                      <a:pt x="4800" y="12174"/>
                    </a:cubicBezTo>
                    <a:cubicBezTo>
                      <a:pt x="4830" y="12204"/>
                      <a:pt x="4861" y="12235"/>
                      <a:pt x="4891" y="12265"/>
                    </a:cubicBezTo>
                    <a:cubicBezTo>
                      <a:pt x="4922" y="12296"/>
                      <a:pt x="4952" y="12341"/>
                      <a:pt x="4983" y="12387"/>
                    </a:cubicBezTo>
                    <a:cubicBezTo>
                      <a:pt x="5044" y="12494"/>
                      <a:pt x="5089" y="12600"/>
                      <a:pt x="5150" y="12722"/>
                    </a:cubicBezTo>
                    <a:lnTo>
                      <a:pt x="5150" y="12737"/>
                    </a:lnTo>
                    <a:cubicBezTo>
                      <a:pt x="5196" y="12844"/>
                      <a:pt x="5242" y="12951"/>
                      <a:pt x="5272" y="13042"/>
                    </a:cubicBezTo>
                    <a:cubicBezTo>
                      <a:pt x="5318" y="13134"/>
                      <a:pt x="5348" y="13225"/>
                      <a:pt x="5379" y="13316"/>
                    </a:cubicBezTo>
                    <a:lnTo>
                      <a:pt x="5409" y="13438"/>
                    </a:lnTo>
                    <a:cubicBezTo>
                      <a:pt x="5425" y="13499"/>
                      <a:pt x="5455" y="13575"/>
                      <a:pt x="5470" y="13636"/>
                    </a:cubicBezTo>
                    <a:cubicBezTo>
                      <a:pt x="5516" y="13743"/>
                      <a:pt x="5546" y="13850"/>
                      <a:pt x="5592" y="13941"/>
                    </a:cubicBezTo>
                    <a:cubicBezTo>
                      <a:pt x="5653" y="14109"/>
                      <a:pt x="5729" y="14292"/>
                      <a:pt x="5851" y="14520"/>
                    </a:cubicBezTo>
                    <a:cubicBezTo>
                      <a:pt x="5958" y="14733"/>
                      <a:pt x="6049" y="14916"/>
                      <a:pt x="6156" y="15099"/>
                    </a:cubicBezTo>
                    <a:cubicBezTo>
                      <a:pt x="6186" y="15160"/>
                      <a:pt x="6217" y="15221"/>
                      <a:pt x="6262" y="15267"/>
                    </a:cubicBezTo>
                    <a:lnTo>
                      <a:pt x="6262" y="15282"/>
                    </a:lnTo>
                    <a:cubicBezTo>
                      <a:pt x="6247" y="15282"/>
                      <a:pt x="6232" y="15267"/>
                      <a:pt x="6217" y="15267"/>
                    </a:cubicBezTo>
                    <a:cubicBezTo>
                      <a:pt x="6217" y="15297"/>
                      <a:pt x="6232" y="15343"/>
                      <a:pt x="6247" y="15373"/>
                    </a:cubicBezTo>
                    <a:cubicBezTo>
                      <a:pt x="6262" y="15404"/>
                      <a:pt x="6278" y="15434"/>
                      <a:pt x="6308" y="15465"/>
                    </a:cubicBezTo>
                    <a:cubicBezTo>
                      <a:pt x="6323" y="15495"/>
                      <a:pt x="6354" y="15526"/>
                      <a:pt x="6384" y="15556"/>
                    </a:cubicBezTo>
                    <a:cubicBezTo>
                      <a:pt x="6415" y="15587"/>
                      <a:pt x="6430" y="15602"/>
                      <a:pt x="6461" y="15632"/>
                    </a:cubicBezTo>
                    <a:cubicBezTo>
                      <a:pt x="6506" y="15678"/>
                      <a:pt x="6567" y="15724"/>
                      <a:pt x="6613" y="15769"/>
                    </a:cubicBezTo>
                    <a:cubicBezTo>
                      <a:pt x="6461" y="15739"/>
                      <a:pt x="6293" y="15693"/>
                      <a:pt x="6141" y="15663"/>
                    </a:cubicBezTo>
                    <a:cubicBezTo>
                      <a:pt x="6049" y="15648"/>
                      <a:pt x="5958" y="15632"/>
                      <a:pt x="5866" y="15617"/>
                    </a:cubicBezTo>
                    <a:lnTo>
                      <a:pt x="5760" y="15587"/>
                    </a:lnTo>
                    <a:lnTo>
                      <a:pt x="5592" y="15541"/>
                    </a:lnTo>
                    <a:cubicBezTo>
                      <a:pt x="5516" y="15526"/>
                      <a:pt x="5425" y="15510"/>
                      <a:pt x="5333" y="15495"/>
                    </a:cubicBezTo>
                    <a:lnTo>
                      <a:pt x="5120" y="15465"/>
                    </a:lnTo>
                    <a:lnTo>
                      <a:pt x="5044" y="15465"/>
                    </a:lnTo>
                    <a:cubicBezTo>
                      <a:pt x="4967" y="15449"/>
                      <a:pt x="4861" y="15434"/>
                      <a:pt x="4754" y="15419"/>
                    </a:cubicBezTo>
                    <a:lnTo>
                      <a:pt x="4663" y="15419"/>
                    </a:lnTo>
                    <a:cubicBezTo>
                      <a:pt x="4602" y="15404"/>
                      <a:pt x="4541" y="15404"/>
                      <a:pt x="4495" y="15404"/>
                    </a:cubicBezTo>
                    <a:lnTo>
                      <a:pt x="4449" y="15389"/>
                    </a:lnTo>
                    <a:lnTo>
                      <a:pt x="4404" y="15389"/>
                    </a:lnTo>
                    <a:cubicBezTo>
                      <a:pt x="4312" y="15373"/>
                      <a:pt x="4221" y="15358"/>
                      <a:pt x="4114" y="15343"/>
                    </a:cubicBezTo>
                    <a:cubicBezTo>
                      <a:pt x="4038" y="15328"/>
                      <a:pt x="3962" y="15312"/>
                      <a:pt x="3886" y="15297"/>
                    </a:cubicBezTo>
                    <a:lnTo>
                      <a:pt x="3855" y="15282"/>
                    </a:lnTo>
                    <a:cubicBezTo>
                      <a:pt x="3733" y="15251"/>
                      <a:pt x="3611" y="15236"/>
                      <a:pt x="3490" y="15206"/>
                    </a:cubicBezTo>
                    <a:lnTo>
                      <a:pt x="3307" y="15160"/>
                    </a:lnTo>
                    <a:cubicBezTo>
                      <a:pt x="3276" y="15145"/>
                      <a:pt x="3261" y="15145"/>
                      <a:pt x="3231" y="15145"/>
                    </a:cubicBezTo>
                    <a:lnTo>
                      <a:pt x="3185" y="15130"/>
                    </a:lnTo>
                    <a:cubicBezTo>
                      <a:pt x="3109" y="15114"/>
                      <a:pt x="3048" y="15099"/>
                      <a:pt x="2987" y="15069"/>
                    </a:cubicBezTo>
                    <a:cubicBezTo>
                      <a:pt x="2941" y="15053"/>
                      <a:pt x="2880" y="15038"/>
                      <a:pt x="2834" y="15023"/>
                    </a:cubicBezTo>
                    <a:lnTo>
                      <a:pt x="2804" y="15008"/>
                    </a:lnTo>
                    <a:lnTo>
                      <a:pt x="2773" y="14992"/>
                    </a:lnTo>
                    <a:cubicBezTo>
                      <a:pt x="2758" y="14992"/>
                      <a:pt x="2728" y="14977"/>
                      <a:pt x="2713" y="14962"/>
                    </a:cubicBezTo>
                    <a:cubicBezTo>
                      <a:pt x="2652" y="14947"/>
                      <a:pt x="2606" y="14931"/>
                      <a:pt x="2560" y="14901"/>
                    </a:cubicBezTo>
                    <a:lnTo>
                      <a:pt x="2560" y="14901"/>
                    </a:lnTo>
                    <a:cubicBezTo>
                      <a:pt x="2606" y="14931"/>
                      <a:pt x="2667" y="14962"/>
                      <a:pt x="2713" y="14992"/>
                    </a:cubicBezTo>
                    <a:cubicBezTo>
                      <a:pt x="2743" y="15008"/>
                      <a:pt x="2773" y="15038"/>
                      <a:pt x="2804" y="15053"/>
                    </a:cubicBezTo>
                    <a:cubicBezTo>
                      <a:pt x="2895" y="15084"/>
                      <a:pt x="2972" y="15130"/>
                      <a:pt x="3063" y="15160"/>
                    </a:cubicBezTo>
                    <a:cubicBezTo>
                      <a:pt x="3231" y="15236"/>
                      <a:pt x="3398" y="15297"/>
                      <a:pt x="3581" y="15358"/>
                    </a:cubicBezTo>
                    <a:cubicBezTo>
                      <a:pt x="3627" y="15373"/>
                      <a:pt x="3672" y="15389"/>
                      <a:pt x="3733" y="15404"/>
                    </a:cubicBezTo>
                    <a:cubicBezTo>
                      <a:pt x="3779" y="15419"/>
                      <a:pt x="3825" y="15434"/>
                      <a:pt x="3870" y="15449"/>
                    </a:cubicBezTo>
                    <a:cubicBezTo>
                      <a:pt x="3916" y="15465"/>
                      <a:pt x="3962" y="15465"/>
                      <a:pt x="3992" y="15480"/>
                    </a:cubicBezTo>
                    <a:cubicBezTo>
                      <a:pt x="4053" y="15495"/>
                      <a:pt x="4099" y="15495"/>
                      <a:pt x="4145" y="15510"/>
                    </a:cubicBezTo>
                    <a:cubicBezTo>
                      <a:pt x="4206" y="15526"/>
                      <a:pt x="4282" y="15541"/>
                      <a:pt x="4343" y="15541"/>
                    </a:cubicBezTo>
                    <a:cubicBezTo>
                      <a:pt x="4373" y="15541"/>
                      <a:pt x="4404" y="15556"/>
                      <a:pt x="4419" y="15556"/>
                    </a:cubicBezTo>
                    <a:cubicBezTo>
                      <a:pt x="4480" y="15556"/>
                      <a:pt x="4526" y="15556"/>
                      <a:pt x="4571" y="15571"/>
                    </a:cubicBezTo>
                    <a:lnTo>
                      <a:pt x="4708" y="15571"/>
                    </a:lnTo>
                    <a:cubicBezTo>
                      <a:pt x="4891" y="15587"/>
                      <a:pt x="5074" y="15602"/>
                      <a:pt x="5257" y="15617"/>
                    </a:cubicBezTo>
                    <a:cubicBezTo>
                      <a:pt x="5303" y="15632"/>
                      <a:pt x="5348" y="15632"/>
                      <a:pt x="5394" y="15632"/>
                    </a:cubicBezTo>
                    <a:cubicBezTo>
                      <a:pt x="5501" y="15648"/>
                      <a:pt x="5592" y="15663"/>
                      <a:pt x="5668" y="15678"/>
                    </a:cubicBezTo>
                    <a:cubicBezTo>
                      <a:pt x="5729" y="15693"/>
                      <a:pt x="5775" y="15708"/>
                      <a:pt x="5836" y="15708"/>
                    </a:cubicBezTo>
                    <a:lnTo>
                      <a:pt x="5927" y="15739"/>
                    </a:lnTo>
                    <a:lnTo>
                      <a:pt x="6003" y="15754"/>
                    </a:lnTo>
                    <a:cubicBezTo>
                      <a:pt x="6125" y="15769"/>
                      <a:pt x="6232" y="15800"/>
                      <a:pt x="6354" y="15830"/>
                    </a:cubicBezTo>
                    <a:cubicBezTo>
                      <a:pt x="6384" y="15830"/>
                      <a:pt x="6430" y="15846"/>
                      <a:pt x="6461" y="15846"/>
                    </a:cubicBezTo>
                    <a:lnTo>
                      <a:pt x="6445" y="15846"/>
                    </a:lnTo>
                    <a:cubicBezTo>
                      <a:pt x="6461" y="15846"/>
                      <a:pt x="6476" y="15846"/>
                      <a:pt x="6476" y="15861"/>
                    </a:cubicBezTo>
                    <a:lnTo>
                      <a:pt x="6521" y="15861"/>
                    </a:lnTo>
                    <a:lnTo>
                      <a:pt x="6537" y="15876"/>
                    </a:lnTo>
                    <a:lnTo>
                      <a:pt x="6537" y="15861"/>
                    </a:lnTo>
                    <a:lnTo>
                      <a:pt x="6552" y="15876"/>
                    </a:lnTo>
                    <a:lnTo>
                      <a:pt x="6567" y="15876"/>
                    </a:lnTo>
                    <a:cubicBezTo>
                      <a:pt x="6643" y="15891"/>
                      <a:pt x="6735" y="15922"/>
                      <a:pt x="6826" y="15952"/>
                    </a:cubicBezTo>
                    <a:cubicBezTo>
                      <a:pt x="6841" y="15952"/>
                      <a:pt x="6841" y="15967"/>
                      <a:pt x="6841" y="15983"/>
                    </a:cubicBezTo>
                    <a:lnTo>
                      <a:pt x="6857" y="15983"/>
                    </a:lnTo>
                    <a:cubicBezTo>
                      <a:pt x="6781" y="15998"/>
                      <a:pt x="6704" y="16013"/>
                      <a:pt x="6643" y="16044"/>
                    </a:cubicBezTo>
                    <a:cubicBezTo>
                      <a:pt x="6567" y="16074"/>
                      <a:pt x="6476" y="16120"/>
                      <a:pt x="6400" y="16166"/>
                    </a:cubicBezTo>
                    <a:lnTo>
                      <a:pt x="6354" y="16181"/>
                    </a:lnTo>
                    <a:cubicBezTo>
                      <a:pt x="6293" y="16211"/>
                      <a:pt x="6232" y="16242"/>
                      <a:pt x="6171" y="16272"/>
                    </a:cubicBezTo>
                    <a:cubicBezTo>
                      <a:pt x="6049" y="16333"/>
                      <a:pt x="5927" y="16394"/>
                      <a:pt x="5805" y="16470"/>
                    </a:cubicBezTo>
                    <a:cubicBezTo>
                      <a:pt x="5744" y="16501"/>
                      <a:pt x="5684" y="16546"/>
                      <a:pt x="5623" y="16592"/>
                    </a:cubicBezTo>
                    <a:cubicBezTo>
                      <a:pt x="5592" y="16607"/>
                      <a:pt x="5577" y="16623"/>
                      <a:pt x="5546" y="16638"/>
                    </a:cubicBezTo>
                    <a:cubicBezTo>
                      <a:pt x="5455" y="16699"/>
                      <a:pt x="5364" y="16760"/>
                      <a:pt x="5272" y="16821"/>
                    </a:cubicBezTo>
                    <a:lnTo>
                      <a:pt x="5165" y="16882"/>
                    </a:lnTo>
                    <a:cubicBezTo>
                      <a:pt x="5028" y="16973"/>
                      <a:pt x="4876" y="17064"/>
                      <a:pt x="4739" y="17156"/>
                    </a:cubicBezTo>
                    <a:cubicBezTo>
                      <a:pt x="4647" y="17217"/>
                      <a:pt x="4541" y="17293"/>
                      <a:pt x="4449" y="17369"/>
                    </a:cubicBezTo>
                    <a:cubicBezTo>
                      <a:pt x="4373" y="17430"/>
                      <a:pt x="4297" y="17491"/>
                      <a:pt x="4221" y="17552"/>
                    </a:cubicBezTo>
                    <a:lnTo>
                      <a:pt x="4190" y="17582"/>
                    </a:lnTo>
                    <a:lnTo>
                      <a:pt x="4129" y="17628"/>
                    </a:lnTo>
                    <a:lnTo>
                      <a:pt x="4069" y="17674"/>
                    </a:lnTo>
                    <a:cubicBezTo>
                      <a:pt x="4038" y="17704"/>
                      <a:pt x="4023" y="17720"/>
                      <a:pt x="3992" y="17735"/>
                    </a:cubicBezTo>
                    <a:lnTo>
                      <a:pt x="3947" y="17765"/>
                    </a:lnTo>
                    <a:cubicBezTo>
                      <a:pt x="3916" y="17796"/>
                      <a:pt x="3886" y="17811"/>
                      <a:pt x="3855" y="17826"/>
                    </a:cubicBezTo>
                    <a:cubicBezTo>
                      <a:pt x="3840" y="17842"/>
                      <a:pt x="3825" y="17842"/>
                      <a:pt x="3809" y="17857"/>
                    </a:cubicBezTo>
                    <a:cubicBezTo>
                      <a:pt x="3779" y="17887"/>
                      <a:pt x="3749" y="17902"/>
                      <a:pt x="3718" y="17918"/>
                    </a:cubicBezTo>
                    <a:lnTo>
                      <a:pt x="3688" y="17948"/>
                    </a:lnTo>
                    <a:lnTo>
                      <a:pt x="3581" y="18009"/>
                    </a:lnTo>
                    <a:cubicBezTo>
                      <a:pt x="3535" y="18055"/>
                      <a:pt x="3474" y="18085"/>
                      <a:pt x="3429" y="18116"/>
                    </a:cubicBezTo>
                    <a:cubicBezTo>
                      <a:pt x="3352" y="18161"/>
                      <a:pt x="3276" y="18207"/>
                      <a:pt x="3185" y="18268"/>
                    </a:cubicBezTo>
                    <a:cubicBezTo>
                      <a:pt x="3109" y="18314"/>
                      <a:pt x="3032" y="18360"/>
                      <a:pt x="2956" y="18390"/>
                    </a:cubicBezTo>
                    <a:cubicBezTo>
                      <a:pt x="2880" y="18420"/>
                      <a:pt x="2804" y="18451"/>
                      <a:pt x="2743" y="18466"/>
                    </a:cubicBezTo>
                    <a:cubicBezTo>
                      <a:pt x="2682" y="18481"/>
                      <a:pt x="2636" y="18497"/>
                      <a:pt x="2575" y="18512"/>
                    </a:cubicBezTo>
                    <a:lnTo>
                      <a:pt x="2545" y="18512"/>
                    </a:lnTo>
                    <a:cubicBezTo>
                      <a:pt x="2484" y="18527"/>
                      <a:pt x="2393" y="18527"/>
                      <a:pt x="2316" y="18527"/>
                    </a:cubicBezTo>
                    <a:lnTo>
                      <a:pt x="2042" y="18527"/>
                    </a:lnTo>
                    <a:cubicBezTo>
                      <a:pt x="1966" y="18527"/>
                      <a:pt x="1890" y="18512"/>
                      <a:pt x="1829" y="18512"/>
                    </a:cubicBezTo>
                    <a:lnTo>
                      <a:pt x="1768" y="18512"/>
                    </a:lnTo>
                    <a:lnTo>
                      <a:pt x="1722" y="18497"/>
                    </a:lnTo>
                    <a:lnTo>
                      <a:pt x="1676" y="18497"/>
                    </a:lnTo>
                    <a:cubicBezTo>
                      <a:pt x="1585" y="18481"/>
                      <a:pt x="1494" y="18466"/>
                      <a:pt x="1402" y="18451"/>
                    </a:cubicBezTo>
                    <a:cubicBezTo>
                      <a:pt x="1341" y="18436"/>
                      <a:pt x="1280" y="18405"/>
                      <a:pt x="1219" y="18390"/>
                    </a:cubicBezTo>
                    <a:cubicBezTo>
                      <a:pt x="1174" y="18375"/>
                      <a:pt x="1128" y="18344"/>
                      <a:pt x="1098" y="18329"/>
                    </a:cubicBezTo>
                    <a:cubicBezTo>
                      <a:pt x="1067" y="18314"/>
                      <a:pt x="1037" y="18283"/>
                      <a:pt x="1006" y="18268"/>
                    </a:cubicBezTo>
                    <a:cubicBezTo>
                      <a:pt x="976" y="18253"/>
                      <a:pt x="945" y="18222"/>
                      <a:pt x="915" y="18192"/>
                    </a:cubicBezTo>
                    <a:cubicBezTo>
                      <a:pt x="884" y="18161"/>
                      <a:pt x="838" y="18131"/>
                      <a:pt x="823" y="18085"/>
                    </a:cubicBezTo>
                    <a:cubicBezTo>
                      <a:pt x="793" y="18070"/>
                      <a:pt x="778" y="18040"/>
                      <a:pt x="762" y="18009"/>
                    </a:cubicBezTo>
                    <a:cubicBezTo>
                      <a:pt x="717" y="17918"/>
                      <a:pt x="671" y="17826"/>
                      <a:pt x="625" y="17750"/>
                    </a:cubicBezTo>
                    <a:cubicBezTo>
                      <a:pt x="610" y="17674"/>
                      <a:pt x="579" y="17613"/>
                      <a:pt x="549" y="17552"/>
                    </a:cubicBezTo>
                    <a:lnTo>
                      <a:pt x="427" y="17293"/>
                    </a:lnTo>
                    <a:lnTo>
                      <a:pt x="381" y="17186"/>
                    </a:lnTo>
                    <a:cubicBezTo>
                      <a:pt x="351" y="17110"/>
                      <a:pt x="320" y="17034"/>
                      <a:pt x="290" y="16943"/>
                    </a:cubicBezTo>
                    <a:cubicBezTo>
                      <a:pt x="275" y="16897"/>
                      <a:pt x="275" y="16851"/>
                      <a:pt x="260" y="16805"/>
                    </a:cubicBezTo>
                    <a:cubicBezTo>
                      <a:pt x="260" y="16760"/>
                      <a:pt x="244" y="16714"/>
                      <a:pt x="244" y="16653"/>
                    </a:cubicBezTo>
                    <a:cubicBezTo>
                      <a:pt x="244" y="16592"/>
                      <a:pt x="260" y="16516"/>
                      <a:pt x="260" y="16440"/>
                    </a:cubicBezTo>
                    <a:cubicBezTo>
                      <a:pt x="275" y="16379"/>
                      <a:pt x="290" y="16303"/>
                      <a:pt x="305" y="16242"/>
                    </a:cubicBezTo>
                    <a:cubicBezTo>
                      <a:pt x="305" y="16211"/>
                      <a:pt x="320" y="16181"/>
                      <a:pt x="320" y="16166"/>
                    </a:cubicBezTo>
                    <a:cubicBezTo>
                      <a:pt x="336" y="16135"/>
                      <a:pt x="351" y="16105"/>
                      <a:pt x="351" y="16074"/>
                    </a:cubicBezTo>
                    <a:cubicBezTo>
                      <a:pt x="381" y="16028"/>
                      <a:pt x="397" y="15983"/>
                      <a:pt x="427" y="15937"/>
                    </a:cubicBezTo>
                    <a:cubicBezTo>
                      <a:pt x="458" y="15876"/>
                      <a:pt x="488" y="15815"/>
                      <a:pt x="534" y="15769"/>
                    </a:cubicBezTo>
                    <a:cubicBezTo>
                      <a:pt x="549" y="15724"/>
                      <a:pt x="579" y="15693"/>
                      <a:pt x="610" y="15648"/>
                    </a:cubicBezTo>
                    <a:lnTo>
                      <a:pt x="640" y="15632"/>
                    </a:lnTo>
                    <a:cubicBezTo>
                      <a:pt x="656" y="15602"/>
                      <a:pt x="686" y="15587"/>
                      <a:pt x="701" y="15556"/>
                    </a:cubicBezTo>
                    <a:cubicBezTo>
                      <a:pt x="717" y="15541"/>
                      <a:pt x="717" y="15526"/>
                      <a:pt x="732" y="15526"/>
                    </a:cubicBezTo>
                    <a:lnTo>
                      <a:pt x="793" y="15465"/>
                    </a:lnTo>
                    <a:lnTo>
                      <a:pt x="823" y="15419"/>
                    </a:lnTo>
                    <a:lnTo>
                      <a:pt x="899" y="15358"/>
                    </a:lnTo>
                    <a:lnTo>
                      <a:pt x="930" y="15343"/>
                    </a:lnTo>
                    <a:lnTo>
                      <a:pt x="945" y="15328"/>
                    </a:lnTo>
                    <a:lnTo>
                      <a:pt x="960" y="15312"/>
                    </a:lnTo>
                    <a:lnTo>
                      <a:pt x="991" y="15282"/>
                    </a:lnTo>
                    <a:lnTo>
                      <a:pt x="1006" y="15282"/>
                    </a:lnTo>
                    <a:lnTo>
                      <a:pt x="1006" y="15267"/>
                    </a:lnTo>
                    <a:cubicBezTo>
                      <a:pt x="1037" y="15251"/>
                      <a:pt x="1052" y="15236"/>
                      <a:pt x="1082" y="15221"/>
                    </a:cubicBezTo>
                    <a:lnTo>
                      <a:pt x="1113" y="15190"/>
                    </a:lnTo>
                    <a:lnTo>
                      <a:pt x="1128" y="15175"/>
                    </a:lnTo>
                    <a:cubicBezTo>
                      <a:pt x="1174" y="15145"/>
                      <a:pt x="1219" y="15114"/>
                      <a:pt x="1265" y="15069"/>
                    </a:cubicBezTo>
                    <a:cubicBezTo>
                      <a:pt x="1280" y="15053"/>
                      <a:pt x="1296" y="15023"/>
                      <a:pt x="1311" y="15008"/>
                    </a:cubicBezTo>
                    <a:cubicBezTo>
                      <a:pt x="1326" y="14977"/>
                      <a:pt x="1326" y="14947"/>
                      <a:pt x="1326" y="14916"/>
                    </a:cubicBezTo>
                    <a:cubicBezTo>
                      <a:pt x="1326" y="14886"/>
                      <a:pt x="1311" y="14855"/>
                      <a:pt x="1296" y="14825"/>
                    </a:cubicBezTo>
                    <a:lnTo>
                      <a:pt x="1296" y="14810"/>
                    </a:lnTo>
                    <a:lnTo>
                      <a:pt x="1265" y="14764"/>
                    </a:lnTo>
                    <a:cubicBezTo>
                      <a:pt x="1250" y="14749"/>
                      <a:pt x="1235" y="14718"/>
                      <a:pt x="1235" y="14688"/>
                    </a:cubicBezTo>
                    <a:cubicBezTo>
                      <a:pt x="1204" y="14642"/>
                      <a:pt x="1189" y="14611"/>
                      <a:pt x="1189" y="14566"/>
                    </a:cubicBezTo>
                    <a:cubicBezTo>
                      <a:pt x="1174" y="14520"/>
                      <a:pt x="1158" y="14474"/>
                      <a:pt x="1158" y="14429"/>
                    </a:cubicBezTo>
                    <a:cubicBezTo>
                      <a:pt x="1143" y="14307"/>
                      <a:pt x="1128" y="14200"/>
                      <a:pt x="1113" y="14078"/>
                    </a:cubicBezTo>
                    <a:cubicBezTo>
                      <a:pt x="1113" y="14033"/>
                      <a:pt x="1113" y="13987"/>
                      <a:pt x="1098" y="13941"/>
                    </a:cubicBezTo>
                    <a:cubicBezTo>
                      <a:pt x="1082" y="13758"/>
                      <a:pt x="1082" y="13606"/>
                      <a:pt x="1067" y="13454"/>
                    </a:cubicBezTo>
                    <a:cubicBezTo>
                      <a:pt x="1067" y="13408"/>
                      <a:pt x="1067" y="13377"/>
                      <a:pt x="1067" y="13347"/>
                    </a:cubicBezTo>
                    <a:cubicBezTo>
                      <a:pt x="1067" y="13316"/>
                      <a:pt x="1082" y="13286"/>
                      <a:pt x="1082" y="13271"/>
                    </a:cubicBezTo>
                    <a:lnTo>
                      <a:pt x="1082" y="13240"/>
                    </a:lnTo>
                    <a:lnTo>
                      <a:pt x="1082" y="13179"/>
                    </a:lnTo>
                    <a:lnTo>
                      <a:pt x="1098" y="13134"/>
                    </a:lnTo>
                    <a:cubicBezTo>
                      <a:pt x="1098" y="13118"/>
                      <a:pt x="1113" y="13088"/>
                      <a:pt x="1113" y="13073"/>
                    </a:cubicBezTo>
                    <a:lnTo>
                      <a:pt x="1128" y="13042"/>
                    </a:lnTo>
                    <a:lnTo>
                      <a:pt x="1128" y="13012"/>
                    </a:lnTo>
                    <a:cubicBezTo>
                      <a:pt x="1143" y="12981"/>
                      <a:pt x="1143" y="12951"/>
                      <a:pt x="1158" y="12936"/>
                    </a:cubicBezTo>
                    <a:lnTo>
                      <a:pt x="1174" y="12875"/>
                    </a:lnTo>
                    <a:lnTo>
                      <a:pt x="1204" y="12829"/>
                    </a:lnTo>
                    <a:lnTo>
                      <a:pt x="1219" y="12768"/>
                    </a:lnTo>
                    <a:cubicBezTo>
                      <a:pt x="1235" y="12753"/>
                      <a:pt x="1250" y="12722"/>
                      <a:pt x="1250" y="12707"/>
                    </a:cubicBezTo>
                    <a:lnTo>
                      <a:pt x="1296" y="12631"/>
                    </a:lnTo>
                    <a:lnTo>
                      <a:pt x="1311" y="12585"/>
                    </a:lnTo>
                    <a:cubicBezTo>
                      <a:pt x="1326" y="12585"/>
                      <a:pt x="1326" y="12570"/>
                      <a:pt x="1341" y="12555"/>
                    </a:cubicBezTo>
                    <a:cubicBezTo>
                      <a:pt x="1341" y="12555"/>
                      <a:pt x="1357" y="12539"/>
                      <a:pt x="1357" y="12539"/>
                    </a:cubicBezTo>
                    <a:lnTo>
                      <a:pt x="1387" y="12478"/>
                    </a:lnTo>
                    <a:lnTo>
                      <a:pt x="1433" y="12418"/>
                    </a:lnTo>
                    <a:lnTo>
                      <a:pt x="1463" y="12387"/>
                    </a:lnTo>
                    <a:cubicBezTo>
                      <a:pt x="1478" y="12372"/>
                      <a:pt x="1478" y="12372"/>
                      <a:pt x="1494" y="12357"/>
                    </a:cubicBezTo>
                    <a:lnTo>
                      <a:pt x="1509" y="12341"/>
                    </a:lnTo>
                    <a:cubicBezTo>
                      <a:pt x="1524" y="12326"/>
                      <a:pt x="1539" y="12296"/>
                      <a:pt x="1555" y="12280"/>
                    </a:cubicBezTo>
                    <a:cubicBezTo>
                      <a:pt x="1585" y="12250"/>
                      <a:pt x="1631" y="12219"/>
                      <a:pt x="1661" y="12189"/>
                    </a:cubicBezTo>
                    <a:cubicBezTo>
                      <a:pt x="1707" y="12159"/>
                      <a:pt x="1737" y="12128"/>
                      <a:pt x="1783" y="12098"/>
                    </a:cubicBezTo>
                    <a:cubicBezTo>
                      <a:pt x="1844" y="12067"/>
                      <a:pt x="1905" y="12037"/>
                      <a:pt x="1981" y="12006"/>
                    </a:cubicBezTo>
                    <a:lnTo>
                      <a:pt x="1981" y="11991"/>
                    </a:lnTo>
                    <a:cubicBezTo>
                      <a:pt x="2012" y="11991"/>
                      <a:pt x="2027" y="11976"/>
                      <a:pt x="2057" y="11976"/>
                    </a:cubicBezTo>
                    <a:cubicBezTo>
                      <a:pt x="2118" y="11945"/>
                      <a:pt x="2194" y="11915"/>
                      <a:pt x="2271" y="11884"/>
                    </a:cubicBezTo>
                    <a:cubicBezTo>
                      <a:pt x="2377" y="11839"/>
                      <a:pt x="2484" y="11808"/>
                      <a:pt x="2575" y="11778"/>
                    </a:cubicBezTo>
                    <a:cubicBezTo>
                      <a:pt x="2621" y="11778"/>
                      <a:pt x="2652" y="11762"/>
                      <a:pt x="2697" y="11747"/>
                    </a:cubicBezTo>
                    <a:cubicBezTo>
                      <a:pt x="2758" y="11732"/>
                      <a:pt x="2834" y="11717"/>
                      <a:pt x="2911" y="11717"/>
                    </a:cubicBezTo>
                    <a:cubicBezTo>
                      <a:pt x="3002" y="11701"/>
                      <a:pt x="3109" y="11686"/>
                      <a:pt x="3200" y="11686"/>
                    </a:cubicBezTo>
                    <a:close/>
                    <a:moveTo>
                      <a:pt x="32377" y="17415"/>
                    </a:moveTo>
                    <a:lnTo>
                      <a:pt x="32362" y="17430"/>
                    </a:lnTo>
                    <a:cubicBezTo>
                      <a:pt x="32362" y="17430"/>
                      <a:pt x="32346" y="17445"/>
                      <a:pt x="32331" y="17445"/>
                    </a:cubicBezTo>
                    <a:cubicBezTo>
                      <a:pt x="32270" y="17476"/>
                      <a:pt x="32225" y="17506"/>
                      <a:pt x="32179" y="17537"/>
                    </a:cubicBezTo>
                    <a:cubicBezTo>
                      <a:pt x="32133" y="17567"/>
                      <a:pt x="32103" y="17582"/>
                      <a:pt x="32057" y="17613"/>
                    </a:cubicBezTo>
                    <a:cubicBezTo>
                      <a:pt x="32026" y="17628"/>
                      <a:pt x="32011" y="17643"/>
                      <a:pt x="31981" y="17659"/>
                    </a:cubicBezTo>
                    <a:cubicBezTo>
                      <a:pt x="31950" y="17674"/>
                      <a:pt x="31905" y="17704"/>
                      <a:pt x="31874" y="17720"/>
                    </a:cubicBezTo>
                    <a:cubicBezTo>
                      <a:pt x="31737" y="17811"/>
                      <a:pt x="31585" y="17887"/>
                      <a:pt x="31447" y="17979"/>
                    </a:cubicBezTo>
                    <a:cubicBezTo>
                      <a:pt x="31371" y="18009"/>
                      <a:pt x="31310" y="18055"/>
                      <a:pt x="31249" y="18085"/>
                    </a:cubicBezTo>
                    <a:lnTo>
                      <a:pt x="31234" y="18101"/>
                    </a:lnTo>
                    <a:cubicBezTo>
                      <a:pt x="31173" y="18131"/>
                      <a:pt x="31097" y="18177"/>
                      <a:pt x="31036" y="18222"/>
                    </a:cubicBezTo>
                    <a:lnTo>
                      <a:pt x="31006" y="18238"/>
                    </a:lnTo>
                    <a:cubicBezTo>
                      <a:pt x="30960" y="18268"/>
                      <a:pt x="30899" y="18314"/>
                      <a:pt x="30838" y="18344"/>
                    </a:cubicBezTo>
                    <a:cubicBezTo>
                      <a:pt x="30777" y="18390"/>
                      <a:pt x="30716" y="18436"/>
                      <a:pt x="30640" y="18481"/>
                    </a:cubicBezTo>
                    <a:lnTo>
                      <a:pt x="30625" y="18497"/>
                    </a:lnTo>
                    <a:cubicBezTo>
                      <a:pt x="30518" y="18588"/>
                      <a:pt x="30411" y="18664"/>
                      <a:pt x="30305" y="18740"/>
                    </a:cubicBezTo>
                    <a:lnTo>
                      <a:pt x="30198" y="18801"/>
                    </a:lnTo>
                    <a:lnTo>
                      <a:pt x="30122" y="18862"/>
                    </a:lnTo>
                    <a:lnTo>
                      <a:pt x="30107" y="18862"/>
                    </a:lnTo>
                    <a:cubicBezTo>
                      <a:pt x="30076" y="18878"/>
                      <a:pt x="30061" y="18893"/>
                      <a:pt x="30031" y="18923"/>
                    </a:cubicBezTo>
                    <a:cubicBezTo>
                      <a:pt x="29985" y="18938"/>
                      <a:pt x="29954" y="18969"/>
                      <a:pt x="29909" y="18999"/>
                    </a:cubicBezTo>
                    <a:lnTo>
                      <a:pt x="29863" y="19030"/>
                    </a:lnTo>
                    <a:lnTo>
                      <a:pt x="29848" y="19030"/>
                    </a:lnTo>
                    <a:lnTo>
                      <a:pt x="29832" y="19045"/>
                    </a:lnTo>
                    <a:lnTo>
                      <a:pt x="29817" y="19060"/>
                    </a:lnTo>
                    <a:lnTo>
                      <a:pt x="29802" y="19076"/>
                    </a:lnTo>
                    <a:lnTo>
                      <a:pt x="29787" y="19091"/>
                    </a:lnTo>
                    <a:lnTo>
                      <a:pt x="29756" y="19091"/>
                    </a:lnTo>
                    <a:lnTo>
                      <a:pt x="29741" y="19106"/>
                    </a:lnTo>
                    <a:lnTo>
                      <a:pt x="29726" y="19121"/>
                    </a:lnTo>
                    <a:cubicBezTo>
                      <a:pt x="29695" y="19137"/>
                      <a:pt x="29680" y="19152"/>
                      <a:pt x="29650" y="19167"/>
                    </a:cubicBezTo>
                    <a:lnTo>
                      <a:pt x="29619" y="19198"/>
                    </a:lnTo>
                    <a:cubicBezTo>
                      <a:pt x="29619" y="19198"/>
                      <a:pt x="29604" y="19213"/>
                      <a:pt x="29589" y="19213"/>
                    </a:cubicBezTo>
                    <a:cubicBezTo>
                      <a:pt x="29573" y="19228"/>
                      <a:pt x="29543" y="19243"/>
                      <a:pt x="29528" y="19258"/>
                    </a:cubicBezTo>
                    <a:lnTo>
                      <a:pt x="29482" y="19304"/>
                    </a:lnTo>
                    <a:lnTo>
                      <a:pt x="29421" y="19350"/>
                    </a:lnTo>
                    <a:lnTo>
                      <a:pt x="29391" y="19380"/>
                    </a:lnTo>
                    <a:cubicBezTo>
                      <a:pt x="29360" y="19396"/>
                      <a:pt x="29345" y="19411"/>
                      <a:pt x="29330" y="19426"/>
                    </a:cubicBezTo>
                    <a:cubicBezTo>
                      <a:pt x="29314" y="19441"/>
                      <a:pt x="29284" y="19457"/>
                      <a:pt x="29269" y="19472"/>
                    </a:cubicBezTo>
                    <a:cubicBezTo>
                      <a:pt x="29254" y="19487"/>
                      <a:pt x="29254" y="19502"/>
                      <a:pt x="29238" y="19502"/>
                    </a:cubicBezTo>
                    <a:cubicBezTo>
                      <a:pt x="29208" y="19533"/>
                      <a:pt x="29177" y="19563"/>
                      <a:pt x="29147" y="19594"/>
                    </a:cubicBezTo>
                    <a:cubicBezTo>
                      <a:pt x="29116" y="19609"/>
                      <a:pt x="29101" y="19639"/>
                      <a:pt x="29086" y="19655"/>
                    </a:cubicBezTo>
                    <a:cubicBezTo>
                      <a:pt x="29071" y="19670"/>
                      <a:pt x="29071" y="19670"/>
                      <a:pt x="29055" y="19685"/>
                    </a:cubicBezTo>
                    <a:lnTo>
                      <a:pt x="29025" y="19716"/>
                    </a:lnTo>
                    <a:lnTo>
                      <a:pt x="29010" y="19716"/>
                    </a:lnTo>
                    <a:cubicBezTo>
                      <a:pt x="29010" y="19716"/>
                      <a:pt x="29010" y="19700"/>
                      <a:pt x="29010" y="19700"/>
                    </a:cubicBezTo>
                    <a:cubicBezTo>
                      <a:pt x="29040" y="19670"/>
                      <a:pt x="29055" y="19639"/>
                      <a:pt x="29086" y="19609"/>
                    </a:cubicBezTo>
                    <a:lnTo>
                      <a:pt x="29116" y="19548"/>
                    </a:lnTo>
                    <a:cubicBezTo>
                      <a:pt x="29193" y="19441"/>
                      <a:pt x="29269" y="19335"/>
                      <a:pt x="29330" y="19228"/>
                    </a:cubicBezTo>
                    <a:lnTo>
                      <a:pt x="29330" y="19213"/>
                    </a:lnTo>
                    <a:cubicBezTo>
                      <a:pt x="29406" y="19106"/>
                      <a:pt x="29467" y="18999"/>
                      <a:pt x="29543" y="18893"/>
                    </a:cubicBezTo>
                    <a:cubicBezTo>
                      <a:pt x="29589" y="18817"/>
                      <a:pt x="29650" y="18756"/>
                      <a:pt x="29695" y="18710"/>
                    </a:cubicBezTo>
                    <a:cubicBezTo>
                      <a:pt x="29741" y="18649"/>
                      <a:pt x="29802" y="18588"/>
                      <a:pt x="29863" y="18542"/>
                    </a:cubicBezTo>
                    <a:lnTo>
                      <a:pt x="29924" y="18481"/>
                    </a:lnTo>
                    <a:lnTo>
                      <a:pt x="29954" y="18466"/>
                    </a:lnTo>
                    <a:cubicBezTo>
                      <a:pt x="29970" y="18451"/>
                      <a:pt x="29970" y="18436"/>
                      <a:pt x="29985" y="18420"/>
                    </a:cubicBezTo>
                    <a:cubicBezTo>
                      <a:pt x="30015" y="18420"/>
                      <a:pt x="30031" y="18405"/>
                      <a:pt x="30046" y="18390"/>
                    </a:cubicBezTo>
                    <a:lnTo>
                      <a:pt x="30061" y="18375"/>
                    </a:lnTo>
                    <a:lnTo>
                      <a:pt x="30076" y="18360"/>
                    </a:lnTo>
                    <a:cubicBezTo>
                      <a:pt x="30091" y="18344"/>
                      <a:pt x="30107" y="18329"/>
                      <a:pt x="30122" y="18329"/>
                    </a:cubicBezTo>
                    <a:cubicBezTo>
                      <a:pt x="30168" y="18299"/>
                      <a:pt x="30213" y="18268"/>
                      <a:pt x="30259" y="18238"/>
                    </a:cubicBezTo>
                    <a:cubicBezTo>
                      <a:pt x="30335" y="18192"/>
                      <a:pt x="30396" y="18146"/>
                      <a:pt x="30472" y="18101"/>
                    </a:cubicBezTo>
                    <a:cubicBezTo>
                      <a:pt x="30503" y="18085"/>
                      <a:pt x="30533" y="18070"/>
                      <a:pt x="30564" y="18055"/>
                    </a:cubicBezTo>
                    <a:cubicBezTo>
                      <a:pt x="30610" y="18024"/>
                      <a:pt x="30655" y="17994"/>
                      <a:pt x="30716" y="17979"/>
                    </a:cubicBezTo>
                    <a:lnTo>
                      <a:pt x="30731" y="17963"/>
                    </a:lnTo>
                    <a:cubicBezTo>
                      <a:pt x="30762" y="17948"/>
                      <a:pt x="30808" y="17933"/>
                      <a:pt x="30838" y="17918"/>
                    </a:cubicBezTo>
                    <a:lnTo>
                      <a:pt x="30884" y="17887"/>
                    </a:lnTo>
                    <a:cubicBezTo>
                      <a:pt x="30914" y="17872"/>
                      <a:pt x="30960" y="17857"/>
                      <a:pt x="30990" y="17842"/>
                    </a:cubicBezTo>
                    <a:lnTo>
                      <a:pt x="31036" y="17826"/>
                    </a:lnTo>
                    <a:cubicBezTo>
                      <a:pt x="31128" y="17796"/>
                      <a:pt x="31219" y="17750"/>
                      <a:pt x="31326" y="17720"/>
                    </a:cubicBezTo>
                    <a:cubicBezTo>
                      <a:pt x="31326" y="17720"/>
                      <a:pt x="31341" y="17704"/>
                      <a:pt x="31341" y="17704"/>
                    </a:cubicBezTo>
                    <a:lnTo>
                      <a:pt x="31356" y="17704"/>
                    </a:lnTo>
                    <a:cubicBezTo>
                      <a:pt x="31356" y="17704"/>
                      <a:pt x="31371" y="17704"/>
                      <a:pt x="31371" y="17689"/>
                    </a:cubicBezTo>
                    <a:lnTo>
                      <a:pt x="31417" y="17689"/>
                    </a:lnTo>
                    <a:cubicBezTo>
                      <a:pt x="31417" y="17689"/>
                      <a:pt x="31417" y="17674"/>
                      <a:pt x="31417" y="17674"/>
                    </a:cubicBezTo>
                    <a:lnTo>
                      <a:pt x="31447" y="17674"/>
                    </a:lnTo>
                    <a:cubicBezTo>
                      <a:pt x="31463" y="17674"/>
                      <a:pt x="31463" y="17674"/>
                      <a:pt x="31463" y="17659"/>
                    </a:cubicBezTo>
                    <a:lnTo>
                      <a:pt x="31493" y="17659"/>
                    </a:lnTo>
                    <a:lnTo>
                      <a:pt x="31524" y="17643"/>
                    </a:lnTo>
                    <a:lnTo>
                      <a:pt x="31539" y="17643"/>
                    </a:lnTo>
                    <a:lnTo>
                      <a:pt x="31600" y="17613"/>
                    </a:lnTo>
                    <a:cubicBezTo>
                      <a:pt x="31646" y="17598"/>
                      <a:pt x="31691" y="17582"/>
                      <a:pt x="31737" y="17567"/>
                    </a:cubicBezTo>
                    <a:lnTo>
                      <a:pt x="31813" y="17552"/>
                    </a:lnTo>
                    <a:lnTo>
                      <a:pt x="31889" y="17537"/>
                    </a:lnTo>
                    <a:cubicBezTo>
                      <a:pt x="31920" y="17522"/>
                      <a:pt x="31950" y="17522"/>
                      <a:pt x="31981" y="17506"/>
                    </a:cubicBezTo>
                    <a:lnTo>
                      <a:pt x="31996" y="17506"/>
                    </a:lnTo>
                    <a:cubicBezTo>
                      <a:pt x="32042" y="17491"/>
                      <a:pt x="32087" y="17491"/>
                      <a:pt x="32118" y="17476"/>
                    </a:cubicBezTo>
                    <a:cubicBezTo>
                      <a:pt x="32164" y="17476"/>
                      <a:pt x="32194" y="17461"/>
                      <a:pt x="32225" y="17461"/>
                    </a:cubicBezTo>
                    <a:cubicBezTo>
                      <a:pt x="32270" y="17445"/>
                      <a:pt x="32331" y="17430"/>
                      <a:pt x="32377" y="17415"/>
                    </a:cubicBezTo>
                    <a:close/>
                    <a:moveTo>
                      <a:pt x="32407" y="17537"/>
                    </a:moveTo>
                    <a:cubicBezTo>
                      <a:pt x="32392" y="17552"/>
                      <a:pt x="32392" y="17567"/>
                      <a:pt x="32377" y="17582"/>
                    </a:cubicBezTo>
                    <a:lnTo>
                      <a:pt x="32346" y="17613"/>
                    </a:lnTo>
                    <a:cubicBezTo>
                      <a:pt x="32331" y="17643"/>
                      <a:pt x="32301" y="17674"/>
                      <a:pt x="32270" y="17704"/>
                    </a:cubicBezTo>
                    <a:lnTo>
                      <a:pt x="32225" y="17765"/>
                    </a:lnTo>
                    <a:cubicBezTo>
                      <a:pt x="32194" y="17796"/>
                      <a:pt x="32179" y="17826"/>
                      <a:pt x="32148" y="17857"/>
                    </a:cubicBezTo>
                    <a:cubicBezTo>
                      <a:pt x="32118" y="17902"/>
                      <a:pt x="32072" y="17948"/>
                      <a:pt x="32042" y="17979"/>
                    </a:cubicBezTo>
                    <a:lnTo>
                      <a:pt x="32011" y="18009"/>
                    </a:lnTo>
                    <a:lnTo>
                      <a:pt x="32011" y="18024"/>
                    </a:lnTo>
                    <a:cubicBezTo>
                      <a:pt x="31920" y="18116"/>
                      <a:pt x="31828" y="18222"/>
                      <a:pt x="31737" y="18329"/>
                    </a:cubicBezTo>
                    <a:cubicBezTo>
                      <a:pt x="31691" y="18390"/>
                      <a:pt x="31646" y="18436"/>
                      <a:pt x="31600" y="18497"/>
                    </a:cubicBezTo>
                    <a:cubicBezTo>
                      <a:pt x="31554" y="18542"/>
                      <a:pt x="31508" y="18588"/>
                      <a:pt x="31463" y="18649"/>
                    </a:cubicBezTo>
                    <a:cubicBezTo>
                      <a:pt x="31447" y="18664"/>
                      <a:pt x="31417" y="18695"/>
                      <a:pt x="31402" y="18710"/>
                    </a:cubicBezTo>
                    <a:cubicBezTo>
                      <a:pt x="31371" y="18740"/>
                      <a:pt x="31356" y="18756"/>
                      <a:pt x="31326" y="18786"/>
                    </a:cubicBezTo>
                    <a:cubicBezTo>
                      <a:pt x="31295" y="18817"/>
                      <a:pt x="31280" y="18847"/>
                      <a:pt x="31249" y="18862"/>
                    </a:cubicBezTo>
                    <a:cubicBezTo>
                      <a:pt x="31234" y="18878"/>
                      <a:pt x="31219" y="18893"/>
                      <a:pt x="31204" y="18908"/>
                    </a:cubicBezTo>
                    <a:cubicBezTo>
                      <a:pt x="31158" y="18938"/>
                      <a:pt x="31128" y="18969"/>
                      <a:pt x="31097" y="18999"/>
                    </a:cubicBezTo>
                    <a:cubicBezTo>
                      <a:pt x="31051" y="19045"/>
                      <a:pt x="30990" y="19076"/>
                      <a:pt x="30929" y="19121"/>
                    </a:cubicBezTo>
                    <a:cubicBezTo>
                      <a:pt x="30869" y="19167"/>
                      <a:pt x="30808" y="19198"/>
                      <a:pt x="30747" y="19228"/>
                    </a:cubicBezTo>
                    <a:cubicBezTo>
                      <a:pt x="30701" y="19258"/>
                      <a:pt x="30640" y="19289"/>
                      <a:pt x="30579" y="19304"/>
                    </a:cubicBezTo>
                    <a:lnTo>
                      <a:pt x="30533" y="19319"/>
                    </a:lnTo>
                    <a:lnTo>
                      <a:pt x="30472" y="19350"/>
                    </a:lnTo>
                    <a:lnTo>
                      <a:pt x="30411" y="19365"/>
                    </a:lnTo>
                    <a:cubicBezTo>
                      <a:pt x="30381" y="19380"/>
                      <a:pt x="30351" y="19380"/>
                      <a:pt x="30320" y="19396"/>
                    </a:cubicBezTo>
                    <a:lnTo>
                      <a:pt x="30305" y="19396"/>
                    </a:lnTo>
                    <a:cubicBezTo>
                      <a:pt x="30259" y="19411"/>
                      <a:pt x="30213" y="19426"/>
                      <a:pt x="30152" y="19441"/>
                    </a:cubicBezTo>
                    <a:lnTo>
                      <a:pt x="30076" y="19457"/>
                    </a:lnTo>
                    <a:cubicBezTo>
                      <a:pt x="30031" y="19472"/>
                      <a:pt x="29970" y="19487"/>
                      <a:pt x="29924" y="19502"/>
                    </a:cubicBezTo>
                    <a:cubicBezTo>
                      <a:pt x="29817" y="19533"/>
                      <a:pt x="29726" y="19563"/>
                      <a:pt x="29619" y="19594"/>
                    </a:cubicBezTo>
                    <a:cubicBezTo>
                      <a:pt x="29528" y="19609"/>
                      <a:pt x="29467" y="19639"/>
                      <a:pt x="29391" y="19670"/>
                    </a:cubicBezTo>
                    <a:lnTo>
                      <a:pt x="29375" y="19670"/>
                    </a:lnTo>
                    <a:cubicBezTo>
                      <a:pt x="29345" y="19685"/>
                      <a:pt x="29314" y="19700"/>
                      <a:pt x="29284" y="19716"/>
                    </a:cubicBezTo>
                    <a:cubicBezTo>
                      <a:pt x="29238" y="19746"/>
                      <a:pt x="29208" y="19761"/>
                      <a:pt x="29162" y="19792"/>
                    </a:cubicBezTo>
                    <a:cubicBezTo>
                      <a:pt x="29132" y="19807"/>
                      <a:pt x="29086" y="19837"/>
                      <a:pt x="29040" y="19868"/>
                    </a:cubicBezTo>
                    <a:cubicBezTo>
                      <a:pt x="29025" y="19883"/>
                      <a:pt x="29010" y="19898"/>
                      <a:pt x="28979" y="19898"/>
                    </a:cubicBezTo>
                    <a:cubicBezTo>
                      <a:pt x="28995" y="19883"/>
                      <a:pt x="29010" y="19868"/>
                      <a:pt x="29025" y="19853"/>
                    </a:cubicBezTo>
                    <a:cubicBezTo>
                      <a:pt x="29055" y="19822"/>
                      <a:pt x="29086" y="19792"/>
                      <a:pt x="29101" y="19776"/>
                    </a:cubicBezTo>
                    <a:lnTo>
                      <a:pt x="29132" y="19746"/>
                    </a:lnTo>
                    <a:lnTo>
                      <a:pt x="29147" y="19731"/>
                    </a:lnTo>
                    <a:cubicBezTo>
                      <a:pt x="29162" y="19700"/>
                      <a:pt x="29177" y="19685"/>
                      <a:pt x="29208" y="19670"/>
                    </a:cubicBezTo>
                    <a:cubicBezTo>
                      <a:pt x="29238" y="19639"/>
                      <a:pt x="29284" y="19594"/>
                      <a:pt x="29314" y="19563"/>
                    </a:cubicBezTo>
                    <a:lnTo>
                      <a:pt x="29375" y="19517"/>
                    </a:lnTo>
                    <a:cubicBezTo>
                      <a:pt x="29406" y="19487"/>
                      <a:pt x="29436" y="19457"/>
                      <a:pt x="29467" y="19441"/>
                    </a:cubicBezTo>
                    <a:lnTo>
                      <a:pt x="29573" y="19350"/>
                    </a:lnTo>
                    <a:cubicBezTo>
                      <a:pt x="29573" y="19350"/>
                      <a:pt x="29589" y="19335"/>
                      <a:pt x="29589" y="19335"/>
                    </a:cubicBezTo>
                    <a:lnTo>
                      <a:pt x="29604" y="19319"/>
                    </a:lnTo>
                    <a:lnTo>
                      <a:pt x="29634" y="19304"/>
                    </a:lnTo>
                    <a:lnTo>
                      <a:pt x="29665" y="19274"/>
                    </a:lnTo>
                    <a:lnTo>
                      <a:pt x="29695" y="19258"/>
                    </a:lnTo>
                    <a:cubicBezTo>
                      <a:pt x="29726" y="19243"/>
                      <a:pt x="29741" y="19213"/>
                      <a:pt x="29772" y="19198"/>
                    </a:cubicBezTo>
                    <a:lnTo>
                      <a:pt x="29787" y="19198"/>
                    </a:lnTo>
                    <a:lnTo>
                      <a:pt x="29817" y="19167"/>
                    </a:lnTo>
                    <a:lnTo>
                      <a:pt x="29863" y="19137"/>
                    </a:lnTo>
                    <a:lnTo>
                      <a:pt x="29954" y="19076"/>
                    </a:lnTo>
                    <a:lnTo>
                      <a:pt x="29970" y="19076"/>
                    </a:lnTo>
                    <a:cubicBezTo>
                      <a:pt x="30000" y="19045"/>
                      <a:pt x="30031" y="19030"/>
                      <a:pt x="30061" y="19015"/>
                    </a:cubicBezTo>
                    <a:cubicBezTo>
                      <a:pt x="30091" y="18984"/>
                      <a:pt x="30122" y="18969"/>
                      <a:pt x="30168" y="18938"/>
                    </a:cubicBezTo>
                    <a:cubicBezTo>
                      <a:pt x="30229" y="18908"/>
                      <a:pt x="30290" y="18862"/>
                      <a:pt x="30351" y="18817"/>
                    </a:cubicBezTo>
                    <a:cubicBezTo>
                      <a:pt x="30381" y="18801"/>
                      <a:pt x="30427" y="18771"/>
                      <a:pt x="30457" y="18740"/>
                    </a:cubicBezTo>
                    <a:lnTo>
                      <a:pt x="30503" y="18710"/>
                    </a:lnTo>
                    <a:cubicBezTo>
                      <a:pt x="30564" y="18664"/>
                      <a:pt x="30610" y="18634"/>
                      <a:pt x="30655" y="18603"/>
                    </a:cubicBezTo>
                    <a:cubicBezTo>
                      <a:pt x="30762" y="18527"/>
                      <a:pt x="30853" y="18466"/>
                      <a:pt x="30945" y="18390"/>
                    </a:cubicBezTo>
                    <a:lnTo>
                      <a:pt x="30960" y="18375"/>
                    </a:lnTo>
                    <a:cubicBezTo>
                      <a:pt x="31021" y="18344"/>
                      <a:pt x="31082" y="18314"/>
                      <a:pt x="31128" y="18268"/>
                    </a:cubicBezTo>
                    <a:cubicBezTo>
                      <a:pt x="31204" y="18238"/>
                      <a:pt x="31265" y="18192"/>
                      <a:pt x="31341" y="18146"/>
                    </a:cubicBezTo>
                    <a:cubicBezTo>
                      <a:pt x="31417" y="18101"/>
                      <a:pt x="31493" y="18055"/>
                      <a:pt x="31585" y="18009"/>
                    </a:cubicBezTo>
                    <a:lnTo>
                      <a:pt x="31706" y="17948"/>
                    </a:lnTo>
                    <a:lnTo>
                      <a:pt x="31798" y="17887"/>
                    </a:lnTo>
                    <a:cubicBezTo>
                      <a:pt x="31905" y="17826"/>
                      <a:pt x="32026" y="17765"/>
                      <a:pt x="32133" y="17704"/>
                    </a:cubicBezTo>
                    <a:lnTo>
                      <a:pt x="32164" y="17689"/>
                    </a:lnTo>
                    <a:cubicBezTo>
                      <a:pt x="32209" y="17643"/>
                      <a:pt x="32270" y="17613"/>
                      <a:pt x="32331" y="17582"/>
                    </a:cubicBezTo>
                    <a:lnTo>
                      <a:pt x="32346" y="17567"/>
                    </a:lnTo>
                    <a:cubicBezTo>
                      <a:pt x="32377" y="17552"/>
                      <a:pt x="32392" y="17552"/>
                      <a:pt x="32407" y="17537"/>
                    </a:cubicBezTo>
                    <a:close/>
                    <a:moveTo>
                      <a:pt x="24667" y="19898"/>
                    </a:moveTo>
                    <a:cubicBezTo>
                      <a:pt x="24667" y="19903"/>
                      <a:pt x="24669" y="19906"/>
                      <a:pt x="24671" y="19908"/>
                    </a:cubicBezTo>
                    <a:lnTo>
                      <a:pt x="24671" y="19908"/>
                    </a:lnTo>
                    <a:cubicBezTo>
                      <a:pt x="24670" y="19905"/>
                      <a:pt x="24669" y="19902"/>
                      <a:pt x="24667" y="19898"/>
                    </a:cubicBezTo>
                    <a:close/>
                    <a:moveTo>
                      <a:pt x="12189" y="21117"/>
                    </a:moveTo>
                    <a:cubicBezTo>
                      <a:pt x="12204" y="21117"/>
                      <a:pt x="12204" y="21132"/>
                      <a:pt x="12204" y="21132"/>
                    </a:cubicBezTo>
                    <a:lnTo>
                      <a:pt x="12189" y="21132"/>
                    </a:lnTo>
                    <a:cubicBezTo>
                      <a:pt x="12189" y="21132"/>
                      <a:pt x="12189" y="21117"/>
                      <a:pt x="12189" y="21117"/>
                    </a:cubicBezTo>
                    <a:close/>
                    <a:moveTo>
                      <a:pt x="20660" y="23753"/>
                    </a:moveTo>
                    <a:cubicBezTo>
                      <a:pt x="20665" y="23755"/>
                      <a:pt x="20669" y="23757"/>
                      <a:pt x="20673" y="23760"/>
                    </a:cubicBezTo>
                    <a:lnTo>
                      <a:pt x="20673" y="23760"/>
                    </a:lnTo>
                    <a:cubicBezTo>
                      <a:pt x="20669" y="23753"/>
                      <a:pt x="20660" y="23753"/>
                      <a:pt x="20660" y="23753"/>
                    </a:cubicBezTo>
                    <a:close/>
                    <a:moveTo>
                      <a:pt x="14079" y="20797"/>
                    </a:moveTo>
                    <a:cubicBezTo>
                      <a:pt x="14124" y="20797"/>
                      <a:pt x="14185" y="20813"/>
                      <a:pt x="14231" y="20813"/>
                    </a:cubicBezTo>
                    <a:cubicBezTo>
                      <a:pt x="14261" y="20813"/>
                      <a:pt x="14292" y="20828"/>
                      <a:pt x="14322" y="20828"/>
                    </a:cubicBezTo>
                    <a:lnTo>
                      <a:pt x="14353" y="20828"/>
                    </a:lnTo>
                    <a:cubicBezTo>
                      <a:pt x="14398" y="20843"/>
                      <a:pt x="14444" y="20858"/>
                      <a:pt x="14490" y="20873"/>
                    </a:cubicBezTo>
                    <a:lnTo>
                      <a:pt x="14505" y="20889"/>
                    </a:lnTo>
                    <a:cubicBezTo>
                      <a:pt x="14551" y="20904"/>
                      <a:pt x="14597" y="20919"/>
                      <a:pt x="14642" y="20950"/>
                    </a:cubicBezTo>
                    <a:cubicBezTo>
                      <a:pt x="14688" y="20980"/>
                      <a:pt x="14734" y="21011"/>
                      <a:pt x="14779" y="21041"/>
                    </a:cubicBezTo>
                    <a:lnTo>
                      <a:pt x="14795" y="21041"/>
                    </a:lnTo>
                    <a:cubicBezTo>
                      <a:pt x="14856" y="21102"/>
                      <a:pt x="14932" y="21148"/>
                      <a:pt x="15008" y="21209"/>
                    </a:cubicBezTo>
                    <a:lnTo>
                      <a:pt x="15023" y="21224"/>
                    </a:lnTo>
                    <a:cubicBezTo>
                      <a:pt x="15084" y="21285"/>
                      <a:pt x="15160" y="21331"/>
                      <a:pt x="15221" y="21391"/>
                    </a:cubicBezTo>
                    <a:cubicBezTo>
                      <a:pt x="15236" y="21422"/>
                      <a:pt x="15267" y="21437"/>
                      <a:pt x="15282" y="21468"/>
                    </a:cubicBezTo>
                    <a:cubicBezTo>
                      <a:pt x="15282" y="21468"/>
                      <a:pt x="15297" y="21468"/>
                      <a:pt x="15297" y="21483"/>
                    </a:cubicBezTo>
                    <a:cubicBezTo>
                      <a:pt x="15313" y="21498"/>
                      <a:pt x="15328" y="21529"/>
                      <a:pt x="15343" y="21544"/>
                    </a:cubicBezTo>
                    <a:cubicBezTo>
                      <a:pt x="15358" y="21574"/>
                      <a:pt x="15374" y="21590"/>
                      <a:pt x="15389" y="21620"/>
                    </a:cubicBezTo>
                    <a:lnTo>
                      <a:pt x="15404" y="21620"/>
                    </a:lnTo>
                    <a:cubicBezTo>
                      <a:pt x="15419" y="21666"/>
                      <a:pt x="15450" y="21711"/>
                      <a:pt x="15465" y="21757"/>
                    </a:cubicBezTo>
                    <a:cubicBezTo>
                      <a:pt x="15480" y="21788"/>
                      <a:pt x="15495" y="21818"/>
                      <a:pt x="15511" y="21849"/>
                    </a:cubicBezTo>
                    <a:lnTo>
                      <a:pt x="15526" y="21879"/>
                    </a:lnTo>
                    <a:cubicBezTo>
                      <a:pt x="15541" y="21909"/>
                      <a:pt x="15556" y="21940"/>
                      <a:pt x="15572" y="21986"/>
                    </a:cubicBezTo>
                    <a:cubicBezTo>
                      <a:pt x="15587" y="22031"/>
                      <a:pt x="15602" y="22062"/>
                      <a:pt x="15602" y="22108"/>
                    </a:cubicBezTo>
                    <a:cubicBezTo>
                      <a:pt x="15617" y="22138"/>
                      <a:pt x="15633" y="22169"/>
                      <a:pt x="15633" y="22199"/>
                    </a:cubicBezTo>
                    <a:cubicBezTo>
                      <a:pt x="15633" y="22229"/>
                      <a:pt x="15648" y="22260"/>
                      <a:pt x="15648" y="22306"/>
                    </a:cubicBezTo>
                    <a:cubicBezTo>
                      <a:pt x="15663" y="22428"/>
                      <a:pt x="15678" y="22549"/>
                      <a:pt x="15678" y="22702"/>
                    </a:cubicBezTo>
                    <a:cubicBezTo>
                      <a:pt x="15678" y="22763"/>
                      <a:pt x="15678" y="22839"/>
                      <a:pt x="15678" y="22930"/>
                    </a:cubicBezTo>
                    <a:cubicBezTo>
                      <a:pt x="15678" y="23006"/>
                      <a:pt x="15663" y="23067"/>
                      <a:pt x="15663" y="23144"/>
                    </a:cubicBezTo>
                    <a:lnTo>
                      <a:pt x="15663" y="23189"/>
                    </a:lnTo>
                    <a:lnTo>
                      <a:pt x="15648" y="23235"/>
                    </a:lnTo>
                    <a:cubicBezTo>
                      <a:pt x="15648" y="23250"/>
                      <a:pt x="15648" y="23265"/>
                      <a:pt x="15633" y="23281"/>
                    </a:cubicBezTo>
                    <a:lnTo>
                      <a:pt x="15633" y="23311"/>
                    </a:lnTo>
                    <a:cubicBezTo>
                      <a:pt x="15617" y="23342"/>
                      <a:pt x="15617" y="23372"/>
                      <a:pt x="15602" y="23403"/>
                    </a:cubicBezTo>
                    <a:cubicBezTo>
                      <a:pt x="15602" y="23433"/>
                      <a:pt x="15587" y="23464"/>
                      <a:pt x="15572" y="23509"/>
                    </a:cubicBezTo>
                    <a:cubicBezTo>
                      <a:pt x="15495" y="23692"/>
                      <a:pt x="15404" y="23875"/>
                      <a:pt x="15313" y="24043"/>
                    </a:cubicBezTo>
                    <a:cubicBezTo>
                      <a:pt x="15267" y="24103"/>
                      <a:pt x="15236" y="24164"/>
                      <a:pt x="15191" y="24225"/>
                    </a:cubicBezTo>
                    <a:cubicBezTo>
                      <a:pt x="15176" y="24256"/>
                      <a:pt x="15160" y="24271"/>
                      <a:pt x="15160" y="24302"/>
                    </a:cubicBezTo>
                    <a:cubicBezTo>
                      <a:pt x="15130" y="24332"/>
                      <a:pt x="15099" y="24378"/>
                      <a:pt x="15084" y="24408"/>
                    </a:cubicBezTo>
                    <a:cubicBezTo>
                      <a:pt x="15054" y="24454"/>
                      <a:pt x="15023" y="24500"/>
                      <a:pt x="15008" y="24545"/>
                    </a:cubicBezTo>
                    <a:lnTo>
                      <a:pt x="14977" y="24606"/>
                    </a:lnTo>
                    <a:cubicBezTo>
                      <a:pt x="14932" y="24667"/>
                      <a:pt x="14901" y="24728"/>
                      <a:pt x="14856" y="24789"/>
                    </a:cubicBezTo>
                    <a:cubicBezTo>
                      <a:pt x="14779" y="24880"/>
                      <a:pt x="14703" y="24972"/>
                      <a:pt x="14627" y="25063"/>
                    </a:cubicBezTo>
                    <a:cubicBezTo>
                      <a:pt x="14581" y="25124"/>
                      <a:pt x="14551" y="25170"/>
                      <a:pt x="14505" y="25216"/>
                    </a:cubicBezTo>
                    <a:cubicBezTo>
                      <a:pt x="14475" y="25277"/>
                      <a:pt x="14444" y="25322"/>
                      <a:pt x="14429" y="25368"/>
                    </a:cubicBezTo>
                    <a:cubicBezTo>
                      <a:pt x="14414" y="25368"/>
                      <a:pt x="14414" y="25368"/>
                      <a:pt x="14414" y="25383"/>
                    </a:cubicBezTo>
                    <a:lnTo>
                      <a:pt x="14398" y="25399"/>
                    </a:lnTo>
                    <a:lnTo>
                      <a:pt x="14398" y="25414"/>
                    </a:lnTo>
                    <a:cubicBezTo>
                      <a:pt x="14383" y="25444"/>
                      <a:pt x="14353" y="25490"/>
                      <a:pt x="14338" y="25520"/>
                    </a:cubicBezTo>
                    <a:cubicBezTo>
                      <a:pt x="14338" y="25536"/>
                      <a:pt x="14322" y="25551"/>
                      <a:pt x="14307" y="25566"/>
                    </a:cubicBezTo>
                    <a:cubicBezTo>
                      <a:pt x="14277" y="25627"/>
                      <a:pt x="14246" y="25688"/>
                      <a:pt x="14231" y="25734"/>
                    </a:cubicBezTo>
                    <a:lnTo>
                      <a:pt x="14231" y="25718"/>
                    </a:lnTo>
                    <a:lnTo>
                      <a:pt x="14200" y="25764"/>
                    </a:lnTo>
                    <a:cubicBezTo>
                      <a:pt x="14170" y="25825"/>
                      <a:pt x="14139" y="25886"/>
                      <a:pt x="14109" y="25962"/>
                    </a:cubicBezTo>
                    <a:cubicBezTo>
                      <a:pt x="14063" y="26023"/>
                      <a:pt x="14033" y="26115"/>
                      <a:pt x="14018" y="26191"/>
                    </a:cubicBezTo>
                    <a:cubicBezTo>
                      <a:pt x="13987" y="26282"/>
                      <a:pt x="13972" y="26358"/>
                      <a:pt x="13957" y="26450"/>
                    </a:cubicBezTo>
                    <a:cubicBezTo>
                      <a:pt x="13957" y="26465"/>
                      <a:pt x="13957" y="26480"/>
                      <a:pt x="13957" y="26496"/>
                    </a:cubicBezTo>
                    <a:cubicBezTo>
                      <a:pt x="13941" y="26480"/>
                      <a:pt x="13926" y="26465"/>
                      <a:pt x="13911" y="26465"/>
                    </a:cubicBezTo>
                    <a:cubicBezTo>
                      <a:pt x="13911" y="26450"/>
                      <a:pt x="13896" y="26450"/>
                      <a:pt x="13896" y="26450"/>
                    </a:cubicBezTo>
                    <a:cubicBezTo>
                      <a:pt x="13880" y="26419"/>
                      <a:pt x="13880" y="26389"/>
                      <a:pt x="13865" y="26358"/>
                    </a:cubicBezTo>
                    <a:cubicBezTo>
                      <a:pt x="13850" y="26328"/>
                      <a:pt x="13850" y="26313"/>
                      <a:pt x="13835" y="26282"/>
                    </a:cubicBezTo>
                    <a:cubicBezTo>
                      <a:pt x="13835" y="26282"/>
                      <a:pt x="13835" y="26282"/>
                      <a:pt x="13835" y="26267"/>
                    </a:cubicBezTo>
                    <a:cubicBezTo>
                      <a:pt x="13820" y="26221"/>
                      <a:pt x="13804" y="26176"/>
                      <a:pt x="13789" y="26130"/>
                    </a:cubicBezTo>
                    <a:cubicBezTo>
                      <a:pt x="13774" y="26069"/>
                      <a:pt x="13743" y="26008"/>
                      <a:pt x="13728" y="25947"/>
                    </a:cubicBezTo>
                    <a:cubicBezTo>
                      <a:pt x="13713" y="25901"/>
                      <a:pt x="13698" y="25856"/>
                      <a:pt x="13682" y="25825"/>
                    </a:cubicBezTo>
                    <a:lnTo>
                      <a:pt x="13682" y="25810"/>
                    </a:lnTo>
                    <a:cubicBezTo>
                      <a:pt x="13682" y="25810"/>
                      <a:pt x="13682" y="25803"/>
                      <a:pt x="13682" y="25795"/>
                    </a:cubicBezTo>
                    <a:cubicBezTo>
                      <a:pt x="13652" y="25658"/>
                      <a:pt x="13621" y="25536"/>
                      <a:pt x="13591" y="25399"/>
                    </a:cubicBezTo>
                    <a:cubicBezTo>
                      <a:pt x="13576" y="25338"/>
                      <a:pt x="13576" y="25277"/>
                      <a:pt x="13560" y="25216"/>
                    </a:cubicBezTo>
                    <a:cubicBezTo>
                      <a:pt x="13545" y="25155"/>
                      <a:pt x="13530" y="25079"/>
                      <a:pt x="13530" y="25002"/>
                    </a:cubicBezTo>
                    <a:cubicBezTo>
                      <a:pt x="13515" y="24957"/>
                      <a:pt x="13500" y="24896"/>
                      <a:pt x="13500" y="24835"/>
                    </a:cubicBezTo>
                    <a:cubicBezTo>
                      <a:pt x="13500" y="24831"/>
                      <a:pt x="13500" y="24827"/>
                      <a:pt x="13500" y="24820"/>
                    </a:cubicBezTo>
                    <a:cubicBezTo>
                      <a:pt x="13484" y="24789"/>
                      <a:pt x="13484" y="24774"/>
                      <a:pt x="13484" y="24743"/>
                    </a:cubicBezTo>
                    <a:cubicBezTo>
                      <a:pt x="13484" y="24743"/>
                      <a:pt x="13484" y="24743"/>
                      <a:pt x="13484" y="24759"/>
                    </a:cubicBezTo>
                    <a:cubicBezTo>
                      <a:pt x="13469" y="24621"/>
                      <a:pt x="13454" y="24500"/>
                      <a:pt x="13439" y="24362"/>
                    </a:cubicBezTo>
                    <a:cubicBezTo>
                      <a:pt x="13423" y="24241"/>
                      <a:pt x="13408" y="24103"/>
                      <a:pt x="13393" y="23966"/>
                    </a:cubicBezTo>
                    <a:cubicBezTo>
                      <a:pt x="13347" y="23707"/>
                      <a:pt x="13332" y="23448"/>
                      <a:pt x="13301" y="23189"/>
                    </a:cubicBezTo>
                    <a:cubicBezTo>
                      <a:pt x="13286" y="23128"/>
                      <a:pt x="13271" y="23052"/>
                      <a:pt x="13271" y="22991"/>
                    </a:cubicBezTo>
                    <a:cubicBezTo>
                      <a:pt x="13271" y="22946"/>
                      <a:pt x="13256" y="22900"/>
                      <a:pt x="13256" y="22854"/>
                    </a:cubicBezTo>
                    <a:cubicBezTo>
                      <a:pt x="13256" y="22839"/>
                      <a:pt x="13241" y="22808"/>
                      <a:pt x="13241" y="22793"/>
                    </a:cubicBezTo>
                    <a:lnTo>
                      <a:pt x="13225" y="22549"/>
                    </a:lnTo>
                    <a:cubicBezTo>
                      <a:pt x="13225" y="22534"/>
                      <a:pt x="13225" y="22519"/>
                      <a:pt x="13225" y="22488"/>
                    </a:cubicBezTo>
                    <a:cubicBezTo>
                      <a:pt x="13210" y="22443"/>
                      <a:pt x="13210" y="22397"/>
                      <a:pt x="13210" y="22351"/>
                    </a:cubicBezTo>
                    <a:cubicBezTo>
                      <a:pt x="13210" y="22275"/>
                      <a:pt x="13195" y="22199"/>
                      <a:pt x="13195" y="22123"/>
                    </a:cubicBezTo>
                    <a:cubicBezTo>
                      <a:pt x="13195" y="22031"/>
                      <a:pt x="13195" y="21940"/>
                      <a:pt x="13195" y="21849"/>
                    </a:cubicBezTo>
                    <a:lnTo>
                      <a:pt x="13180" y="21849"/>
                    </a:lnTo>
                    <a:cubicBezTo>
                      <a:pt x="13180" y="21940"/>
                      <a:pt x="13180" y="22016"/>
                      <a:pt x="13180" y="22108"/>
                    </a:cubicBezTo>
                    <a:cubicBezTo>
                      <a:pt x="13180" y="22169"/>
                      <a:pt x="13164" y="22229"/>
                      <a:pt x="13164" y="22306"/>
                    </a:cubicBezTo>
                    <a:cubicBezTo>
                      <a:pt x="13164" y="22382"/>
                      <a:pt x="13164" y="22458"/>
                      <a:pt x="13164" y="22534"/>
                    </a:cubicBezTo>
                    <a:lnTo>
                      <a:pt x="13164" y="22595"/>
                    </a:lnTo>
                    <a:cubicBezTo>
                      <a:pt x="13164" y="22641"/>
                      <a:pt x="13164" y="22687"/>
                      <a:pt x="13164" y="22747"/>
                    </a:cubicBezTo>
                    <a:cubicBezTo>
                      <a:pt x="13164" y="22763"/>
                      <a:pt x="13164" y="22793"/>
                      <a:pt x="13164" y="22808"/>
                    </a:cubicBezTo>
                    <a:cubicBezTo>
                      <a:pt x="13164" y="22854"/>
                      <a:pt x="13164" y="22885"/>
                      <a:pt x="13180" y="22930"/>
                    </a:cubicBezTo>
                    <a:cubicBezTo>
                      <a:pt x="13180" y="22991"/>
                      <a:pt x="13180" y="23052"/>
                      <a:pt x="13180" y="23128"/>
                    </a:cubicBezTo>
                    <a:cubicBezTo>
                      <a:pt x="13195" y="23250"/>
                      <a:pt x="13210" y="23387"/>
                      <a:pt x="13225" y="23509"/>
                    </a:cubicBezTo>
                    <a:cubicBezTo>
                      <a:pt x="13241" y="23646"/>
                      <a:pt x="13256" y="23784"/>
                      <a:pt x="13271" y="23921"/>
                    </a:cubicBezTo>
                    <a:cubicBezTo>
                      <a:pt x="13286" y="24043"/>
                      <a:pt x="13301" y="24180"/>
                      <a:pt x="13332" y="24302"/>
                    </a:cubicBezTo>
                    <a:cubicBezTo>
                      <a:pt x="13347" y="24439"/>
                      <a:pt x="13362" y="24561"/>
                      <a:pt x="13378" y="24682"/>
                    </a:cubicBezTo>
                    <a:lnTo>
                      <a:pt x="13378" y="24743"/>
                    </a:lnTo>
                    <a:cubicBezTo>
                      <a:pt x="13378" y="24743"/>
                      <a:pt x="13393" y="24759"/>
                      <a:pt x="13393" y="24759"/>
                    </a:cubicBezTo>
                    <a:cubicBezTo>
                      <a:pt x="13393" y="24759"/>
                      <a:pt x="13393" y="24759"/>
                      <a:pt x="13393" y="24774"/>
                    </a:cubicBezTo>
                    <a:cubicBezTo>
                      <a:pt x="13408" y="24896"/>
                      <a:pt x="13439" y="25033"/>
                      <a:pt x="13454" y="25155"/>
                    </a:cubicBezTo>
                    <a:cubicBezTo>
                      <a:pt x="13469" y="25216"/>
                      <a:pt x="13484" y="25277"/>
                      <a:pt x="13484" y="25338"/>
                    </a:cubicBezTo>
                    <a:cubicBezTo>
                      <a:pt x="13500" y="25414"/>
                      <a:pt x="13515" y="25475"/>
                      <a:pt x="13530" y="25551"/>
                    </a:cubicBezTo>
                    <a:cubicBezTo>
                      <a:pt x="13560" y="25673"/>
                      <a:pt x="13591" y="25795"/>
                      <a:pt x="13637" y="25917"/>
                    </a:cubicBezTo>
                    <a:cubicBezTo>
                      <a:pt x="13652" y="25977"/>
                      <a:pt x="13682" y="26038"/>
                      <a:pt x="13698" y="26099"/>
                    </a:cubicBezTo>
                    <a:cubicBezTo>
                      <a:pt x="13728" y="26160"/>
                      <a:pt x="13743" y="26221"/>
                      <a:pt x="13759" y="26297"/>
                    </a:cubicBezTo>
                    <a:cubicBezTo>
                      <a:pt x="13774" y="26328"/>
                      <a:pt x="13789" y="26374"/>
                      <a:pt x="13804" y="26404"/>
                    </a:cubicBezTo>
                    <a:cubicBezTo>
                      <a:pt x="13789" y="26404"/>
                      <a:pt x="13774" y="26389"/>
                      <a:pt x="13759" y="26389"/>
                    </a:cubicBezTo>
                    <a:lnTo>
                      <a:pt x="13743" y="26374"/>
                    </a:lnTo>
                    <a:lnTo>
                      <a:pt x="13713" y="26374"/>
                    </a:lnTo>
                    <a:lnTo>
                      <a:pt x="13698" y="26358"/>
                    </a:lnTo>
                    <a:lnTo>
                      <a:pt x="13682" y="26358"/>
                    </a:lnTo>
                    <a:cubicBezTo>
                      <a:pt x="13652" y="26343"/>
                      <a:pt x="13621" y="26343"/>
                      <a:pt x="13576" y="26328"/>
                    </a:cubicBezTo>
                    <a:cubicBezTo>
                      <a:pt x="13576" y="26313"/>
                      <a:pt x="13560" y="26297"/>
                      <a:pt x="13560" y="26282"/>
                    </a:cubicBezTo>
                    <a:cubicBezTo>
                      <a:pt x="13545" y="26236"/>
                      <a:pt x="13530" y="26191"/>
                      <a:pt x="13500" y="26145"/>
                    </a:cubicBezTo>
                    <a:cubicBezTo>
                      <a:pt x="13469" y="26069"/>
                      <a:pt x="13423" y="25993"/>
                      <a:pt x="13378" y="25932"/>
                    </a:cubicBezTo>
                    <a:cubicBezTo>
                      <a:pt x="13347" y="25856"/>
                      <a:pt x="13301" y="25779"/>
                      <a:pt x="13241" y="25718"/>
                    </a:cubicBezTo>
                    <a:lnTo>
                      <a:pt x="13149" y="25612"/>
                    </a:lnTo>
                    <a:cubicBezTo>
                      <a:pt x="13134" y="25566"/>
                      <a:pt x="13103" y="25536"/>
                      <a:pt x="13073" y="25505"/>
                    </a:cubicBezTo>
                    <a:cubicBezTo>
                      <a:pt x="13042" y="25490"/>
                      <a:pt x="13012" y="25459"/>
                      <a:pt x="12982" y="25429"/>
                    </a:cubicBezTo>
                    <a:cubicBezTo>
                      <a:pt x="12951" y="25399"/>
                      <a:pt x="12921" y="25368"/>
                      <a:pt x="12890" y="25353"/>
                    </a:cubicBezTo>
                    <a:cubicBezTo>
                      <a:pt x="12844" y="25322"/>
                      <a:pt x="12814" y="25307"/>
                      <a:pt x="12783" y="25277"/>
                    </a:cubicBezTo>
                    <a:cubicBezTo>
                      <a:pt x="12783" y="25277"/>
                      <a:pt x="12783" y="25277"/>
                      <a:pt x="12768" y="25261"/>
                    </a:cubicBezTo>
                    <a:cubicBezTo>
                      <a:pt x="12738" y="25246"/>
                      <a:pt x="12692" y="25216"/>
                      <a:pt x="12646" y="25185"/>
                    </a:cubicBezTo>
                    <a:cubicBezTo>
                      <a:pt x="12631" y="25170"/>
                      <a:pt x="12601" y="25170"/>
                      <a:pt x="12585" y="25155"/>
                    </a:cubicBezTo>
                    <a:cubicBezTo>
                      <a:pt x="12570" y="25140"/>
                      <a:pt x="12540" y="25124"/>
                      <a:pt x="12524" y="25124"/>
                    </a:cubicBezTo>
                    <a:cubicBezTo>
                      <a:pt x="12479" y="25094"/>
                      <a:pt x="12433" y="25079"/>
                      <a:pt x="12387" y="25063"/>
                    </a:cubicBezTo>
                    <a:cubicBezTo>
                      <a:pt x="12342" y="25048"/>
                      <a:pt x="12296" y="25018"/>
                      <a:pt x="12250" y="25002"/>
                    </a:cubicBezTo>
                    <a:cubicBezTo>
                      <a:pt x="12144" y="24972"/>
                      <a:pt x="12052" y="24941"/>
                      <a:pt x="11945" y="24926"/>
                    </a:cubicBezTo>
                    <a:cubicBezTo>
                      <a:pt x="11915" y="24926"/>
                      <a:pt x="11885" y="24911"/>
                      <a:pt x="11869" y="24911"/>
                    </a:cubicBezTo>
                    <a:lnTo>
                      <a:pt x="11824" y="24911"/>
                    </a:lnTo>
                    <a:cubicBezTo>
                      <a:pt x="11808" y="24896"/>
                      <a:pt x="11808" y="24896"/>
                      <a:pt x="11793" y="24896"/>
                    </a:cubicBezTo>
                    <a:cubicBezTo>
                      <a:pt x="11747" y="24896"/>
                      <a:pt x="11686" y="24880"/>
                      <a:pt x="11641" y="24880"/>
                    </a:cubicBezTo>
                    <a:cubicBezTo>
                      <a:pt x="11534" y="24880"/>
                      <a:pt x="11443" y="24865"/>
                      <a:pt x="11336" y="24865"/>
                    </a:cubicBezTo>
                    <a:lnTo>
                      <a:pt x="11199" y="24865"/>
                    </a:lnTo>
                    <a:cubicBezTo>
                      <a:pt x="11153" y="24865"/>
                      <a:pt x="11108" y="24865"/>
                      <a:pt x="11062" y="24880"/>
                    </a:cubicBezTo>
                    <a:cubicBezTo>
                      <a:pt x="11016" y="24880"/>
                      <a:pt x="10955" y="24880"/>
                      <a:pt x="10909" y="24896"/>
                    </a:cubicBezTo>
                    <a:cubicBezTo>
                      <a:pt x="10879" y="24896"/>
                      <a:pt x="10849" y="24911"/>
                      <a:pt x="10818" y="24911"/>
                    </a:cubicBezTo>
                    <a:cubicBezTo>
                      <a:pt x="10803" y="24896"/>
                      <a:pt x="10803" y="24896"/>
                      <a:pt x="10788" y="24880"/>
                    </a:cubicBezTo>
                    <a:cubicBezTo>
                      <a:pt x="10772" y="24865"/>
                      <a:pt x="10757" y="24835"/>
                      <a:pt x="10742" y="24820"/>
                    </a:cubicBezTo>
                    <a:cubicBezTo>
                      <a:pt x="10727" y="24804"/>
                      <a:pt x="10711" y="24789"/>
                      <a:pt x="10711" y="24774"/>
                    </a:cubicBezTo>
                    <a:lnTo>
                      <a:pt x="10666" y="24713"/>
                    </a:lnTo>
                    <a:lnTo>
                      <a:pt x="10635" y="24667"/>
                    </a:lnTo>
                    <a:cubicBezTo>
                      <a:pt x="10620" y="24652"/>
                      <a:pt x="10605" y="24637"/>
                      <a:pt x="10589" y="24606"/>
                    </a:cubicBezTo>
                    <a:lnTo>
                      <a:pt x="10574" y="24591"/>
                    </a:lnTo>
                    <a:cubicBezTo>
                      <a:pt x="10544" y="24545"/>
                      <a:pt x="10513" y="24500"/>
                      <a:pt x="10483" y="24439"/>
                    </a:cubicBezTo>
                    <a:lnTo>
                      <a:pt x="10468" y="24423"/>
                    </a:lnTo>
                    <a:cubicBezTo>
                      <a:pt x="10437" y="24362"/>
                      <a:pt x="10407" y="24302"/>
                      <a:pt x="10361" y="24225"/>
                    </a:cubicBezTo>
                    <a:lnTo>
                      <a:pt x="10346" y="24210"/>
                    </a:lnTo>
                    <a:cubicBezTo>
                      <a:pt x="10346" y="24180"/>
                      <a:pt x="10330" y="24164"/>
                      <a:pt x="10315" y="24149"/>
                    </a:cubicBezTo>
                    <a:lnTo>
                      <a:pt x="10300" y="24103"/>
                    </a:lnTo>
                    <a:cubicBezTo>
                      <a:pt x="10285" y="24073"/>
                      <a:pt x="10285" y="24058"/>
                      <a:pt x="10270" y="24043"/>
                    </a:cubicBezTo>
                    <a:lnTo>
                      <a:pt x="10254" y="23997"/>
                    </a:lnTo>
                    <a:lnTo>
                      <a:pt x="10224" y="23921"/>
                    </a:lnTo>
                    <a:lnTo>
                      <a:pt x="10224" y="23890"/>
                    </a:lnTo>
                    <a:lnTo>
                      <a:pt x="10209" y="23875"/>
                    </a:lnTo>
                    <a:lnTo>
                      <a:pt x="10209" y="23844"/>
                    </a:lnTo>
                    <a:lnTo>
                      <a:pt x="10193" y="23814"/>
                    </a:lnTo>
                    <a:cubicBezTo>
                      <a:pt x="10178" y="23753"/>
                      <a:pt x="10163" y="23692"/>
                      <a:pt x="10148" y="23616"/>
                    </a:cubicBezTo>
                    <a:cubicBezTo>
                      <a:pt x="10132" y="23555"/>
                      <a:pt x="10117" y="23494"/>
                      <a:pt x="10102" y="23418"/>
                    </a:cubicBezTo>
                    <a:lnTo>
                      <a:pt x="10087" y="23281"/>
                    </a:lnTo>
                    <a:cubicBezTo>
                      <a:pt x="10087" y="23265"/>
                      <a:pt x="10087" y="23265"/>
                      <a:pt x="10087" y="23250"/>
                    </a:cubicBezTo>
                    <a:lnTo>
                      <a:pt x="10087" y="23220"/>
                    </a:lnTo>
                    <a:lnTo>
                      <a:pt x="10087" y="23189"/>
                    </a:lnTo>
                    <a:lnTo>
                      <a:pt x="10087" y="23159"/>
                    </a:lnTo>
                    <a:lnTo>
                      <a:pt x="10087" y="23098"/>
                    </a:lnTo>
                    <a:lnTo>
                      <a:pt x="10087" y="23067"/>
                    </a:lnTo>
                    <a:lnTo>
                      <a:pt x="10087" y="23022"/>
                    </a:lnTo>
                    <a:cubicBezTo>
                      <a:pt x="10087" y="22991"/>
                      <a:pt x="10087" y="22961"/>
                      <a:pt x="10087" y="22930"/>
                    </a:cubicBezTo>
                    <a:lnTo>
                      <a:pt x="10087" y="22885"/>
                    </a:lnTo>
                    <a:cubicBezTo>
                      <a:pt x="10087" y="22808"/>
                      <a:pt x="10102" y="22717"/>
                      <a:pt x="10102" y="22641"/>
                    </a:cubicBezTo>
                    <a:lnTo>
                      <a:pt x="10117" y="22610"/>
                    </a:lnTo>
                    <a:lnTo>
                      <a:pt x="10117" y="22595"/>
                    </a:lnTo>
                    <a:cubicBezTo>
                      <a:pt x="10117" y="22549"/>
                      <a:pt x="10117" y="22504"/>
                      <a:pt x="10132" y="22458"/>
                    </a:cubicBezTo>
                    <a:cubicBezTo>
                      <a:pt x="10148" y="22397"/>
                      <a:pt x="10148" y="22336"/>
                      <a:pt x="10163" y="22275"/>
                    </a:cubicBezTo>
                    <a:lnTo>
                      <a:pt x="10178" y="22229"/>
                    </a:lnTo>
                    <a:lnTo>
                      <a:pt x="10193" y="22199"/>
                    </a:lnTo>
                    <a:cubicBezTo>
                      <a:pt x="10193" y="22169"/>
                      <a:pt x="10193" y="22153"/>
                      <a:pt x="10209" y="22138"/>
                    </a:cubicBezTo>
                    <a:lnTo>
                      <a:pt x="10209" y="22123"/>
                    </a:lnTo>
                    <a:cubicBezTo>
                      <a:pt x="10224" y="22092"/>
                      <a:pt x="10239" y="22047"/>
                      <a:pt x="10254" y="22016"/>
                    </a:cubicBezTo>
                    <a:lnTo>
                      <a:pt x="10254" y="21986"/>
                    </a:lnTo>
                    <a:cubicBezTo>
                      <a:pt x="10270" y="21955"/>
                      <a:pt x="10300" y="21925"/>
                      <a:pt x="10315" y="21879"/>
                    </a:cubicBezTo>
                    <a:cubicBezTo>
                      <a:pt x="10361" y="21788"/>
                      <a:pt x="10422" y="21711"/>
                      <a:pt x="10468" y="21635"/>
                    </a:cubicBezTo>
                    <a:cubicBezTo>
                      <a:pt x="10483" y="21620"/>
                      <a:pt x="10513" y="21590"/>
                      <a:pt x="10529" y="21574"/>
                    </a:cubicBezTo>
                    <a:cubicBezTo>
                      <a:pt x="10544" y="21544"/>
                      <a:pt x="10559" y="21529"/>
                      <a:pt x="10574" y="21513"/>
                    </a:cubicBezTo>
                    <a:cubicBezTo>
                      <a:pt x="10589" y="21513"/>
                      <a:pt x="10605" y="21498"/>
                      <a:pt x="10620" y="21498"/>
                    </a:cubicBezTo>
                    <a:cubicBezTo>
                      <a:pt x="10650" y="21468"/>
                      <a:pt x="10681" y="21452"/>
                      <a:pt x="10727" y="21437"/>
                    </a:cubicBezTo>
                    <a:cubicBezTo>
                      <a:pt x="10803" y="21407"/>
                      <a:pt x="10879" y="21376"/>
                      <a:pt x="10970" y="21361"/>
                    </a:cubicBezTo>
                    <a:lnTo>
                      <a:pt x="11001" y="21346"/>
                    </a:lnTo>
                    <a:cubicBezTo>
                      <a:pt x="11016" y="21346"/>
                      <a:pt x="11031" y="21346"/>
                      <a:pt x="11047" y="21331"/>
                    </a:cubicBezTo>
                    <a:cubicBezTo>
                      <a:pt x="11077" y="21331"/>
                      <a:pt x="11092" y="21331"/>
                      <a:pt x="11108" y="21315"/>
                    </a:cubicBezTo>
                    <a:cubicBezTo>
                      <a:pt x="11153" y="21315"/>
                      <a:pt x="11199" y="21300"/>
                      <a:pt x="11245" y="21300"/>
                    </a:cubicBezTo>
                    <a:cubicBezTo>
                      <a:pt x="11473" y="21270"/>
                      <a:pt x="11656" y="21254"/>
                      <a:pt x="11824" y="21254"/>
                    </a:cubicBezTo>
                    <a:lnTo>
                      <a:pt x="11991" y="21254"/>
                    </a:lnTo>
                    <a:cubicBezTo>
                      <a:pt x="12022" y="21254"/>
                      <a:pt x="12067" y="21254"/>
                      <a:pt x="12098" y="21270"/>
                    </a:cubicBezTo>
                    <a:lnTo>
                      <a:pt x="12159" y="21270"/>
                    </a:lnTo>
                    <a:cubicBezTo>
                      <a:pt x="12204" y="21270"/>
                      <a:pt x="12235" y="21285"/>
                      <a:pt x="12281" y="21285"/>
                    </a:cubicBezTo>
                    <a:cubicBezTo>
                      <a:pt x="12281" y="21300"/>
                      <a:pt x="12281" y="21300"/>
                      <a:pt x="12281" y="21300"/>
                    </a:cubicBezTo>
                    <a:cubicBezTo>
                      <a:pt x="12296" y="21331"/>
                      <a:pt x="12311" y="21346"/>
                      <a:pt x="12326" y="21346"/>
                    </a:cubicBezTo>
                    <a:lnTo>
                      <a:pt x="12357" y="21346"/>
                    </a:lnTo>
                    <a:cubicBezTo>
                      <a:pt x="12372" y="21346"/>
                      <a:pt x="12372" y="21331"/>
                      <a:pt x="12387" y="21331"/>
                    </a:cubicBezTo>
                    <a:lnTo>
                      <a:pt x="12403" y="21331"/>
                    </a:lnTo>
                    <a:cubicBezTo>
                      <a:pt x="12448" y="21346"/>
                      <a:pt x="12494" y="21376"/>
                      <a:pt x="12540" y="21391"/>
                    </a:cubicBezTo>
                    <a:cubicBezTo>
                      <a:pt x="12570" y="21422"/>
                      <a:pt x="12601" y="21437"/>
                      <a:pt x="12631" y="21468"/>
                    </a:cubicBezTo>
                    <a:cubicBezTo>
                      <a:pt x="12662" y="21483"/>
                      <a:pt x="12692" y="21498"/>
                      <a:pt x="12707" y="21513"/>
                    </a:cubicBezTo>
                    <a:cubicBezTo>
                      <a:pt x="12723" y="21529"/>
                      <a:pt x="12723" y="21529"/>
                      <a:pt x="12738" y="21544"/>
                    </a:cubicBezTo>
                    <a:lnTo>
                      <a:pt x="12783" y="21544"/>
                    </a:lnTo>
                    <a:cubicBezTo>
                      <a:pt x="12783" y="21549"/>
                      <a:pt x="12785" y="21551"/>
                      <a:pt x="12787" y="21551"/>
                    </a:cubicBezTo>
                    <a:cubicBezTo>
                      <a:pt x="12792" y="21551"/>
                      <a:pt x="12799" y="21544"/>
                      <a:pt x="12799" y="21544"/>
                    </a:cubicBezTo>
                    <a:cubicBezTo>
                      <a:pt x="12829" y="21544"/>
                      <a:pt x="12844" y="21529"/>
                      <a:pt x="12860" y="21513"/>
                    </a:cubicBezTo>
                    <a:cubicBezTo>
                      <a:pt x="12875" y="21498"/>
                      <a:pt x="12875" y="21483"/>
                      <a:pt x="12890" y="21468"/>
                    </a:cubicBezTo>
                    <a:cubicBezTo>
                      <a:pt x="12890" y="21452"/>
                      <a:pt x="12890" y="21452"/>
                      <a:pt x="12905" y="21452"/>
                    </a:cubicBezTo>
                    <a:lnTo>
                      <a:pt x="12905" y="21437"/>
                    </a:lnTo>
                    <a:lnTo>
                      <a:pt x="12936" y="21391"/>
                    </a:lnTo>
                    <a:lnTo>
                      <a:pt x="12951" y="21346"/>
                    </a:lnTo>
                    <a:cubicBezTo>
                      <a:pt x="12982" y="21300"/>
                      <a:pt x="13012" y="21254"/>
                      <a:pt x="13027" y="21224"/>
                    </a:cubicBezTo>
                    <a:cubicBezTo>
                      <a:pt x="13058" y="21178"/>
                      <a:pt x="13073" y="21132"/>
                      <a:pt x="13103" y="21102"/>
                    </a:cubicBezTo>
                    <a:cubicBezTo>
                      <a:pt x="13134" y="21072"/>
                      <a:pt x="13164" y="21026"/>
                      <a:pt x="13195" y="20995"/>
                    </a:cubicBezTo>
                    <a:cubicBezTo>
                      <a:pt x="13225" y="20965"/>
                      <a:pt x="13256" y="20934"/>
                      <a:pt x="13286" y="20904"/>
                    </a:cubicBezTo>
                    <a:cubicBezTo>
                      <a:pt x="13301" y="20904"/>
                      <a:pt x="13301" y="20889"/>
                      <a:pt x="13317" y="20889"/>
                    </a:cubicBezTo>
                    <a:cubicBezTo>
                      <a:pt x="13317" y="20889"/>
                      <a:pt x="13332" y="20873"/>
                      <a:pt x="13347" y="20873"/>
                    </a:cubicBezTo>
                    <a:cubicBezTo>
                      <a:pt x="13378" y="20858"/>
                      <a:pt x="13408" y="20858"/>
                      <a:pt x="13423" y="20843"/>
                    </a:cubicBezTo>
                    <a:cubicBezTo>
                      <a:pt x="13469" y="20828"/>
                      <a:pt x="13500" y="20828"/>
                      <a:pt x="13530" y="20828"/>
                    </a:cubicBezTo>
                    <a:cubicBezTo>
                      <a:pt x="13637" y="20813"/>
                      <a:pt x="13728" y="20797"/>
                      <a:pt x="13850" y="20797"/>
                    </a:cubicBezTo>
                    <a:close/>
                    <a:moveTo>
                      <a:pt x="35714" y="25246"/>
                    </a:moveTo>
                    <a:cubicBezTo>
                      <a:pt x="35714" y="25261"/>
                      <a:pt x="35714" y="25292"/>
                      <a:pt x="35714" y="25307"/>
                    </a:cubicBezTo>
                    <a:cubicBezTo>
                      <a:pt x="35714" y="25353"/>
                      <a:pt x="35698" y="25399"/>
                      <a:pt x="35698" y="25444"/>
                    </a:cubicBezTo>
                    <a:cubicBezTo>
                      <a:pt x="35668" y="25581"/>
                      <a:pt x="35622" y="25703"/>
                      <a:pt x="35592" y="25840"/>
                    </a:cubicBezTo>
                    <a:lnTo>
                      <a:pt x="35576" y="25886"/>
                    </a:lnTo>
                    <a:cubicBezTo>
                      <a:pt x="35546" y="26023"/>
                      <a:pt x="35500" y="26160"/>
                      <a:pt x="35455" y="26267"/>
                    </a:cubicBezTo>
                    <a:lnTo>
                      <a:pt x="35455" y="26297"/>
                    </a:lnTo>
                    <a:cubicBezTo>
                      <a:pt x="35424" y="26374"/>
                      <a:pt x="35394" y="26450"/>
                      <a:pt x="35363" y="26526"/>
                    </a:cubicBezTo>
                    <a:lnTo>
                      <a:pt x="35348" y="26572"/>
                    </a:lnTo>
                    <a:cubicBezTo>
                      <a:pt x="35348" y="26587"/>
                      <a:pt x="35333" y="26602"/>
                      <a:pt x="35333" y="26617"/>
                    </a:cubicBezTo>
                    <a:cubicBezTo>
                      <a:pt x="35317" y="26633"/>
                      <a:pt x="35317" y="26648"/>
                      <a:pt x="35302" y="26663"/>
                    </a:cubicBezTo>
                    <a:lnTo>
                      <a:pt x="35287" y="26694"/>
                    </a:lnTo>
                    <a:lnTo>
                      <a:pt x="35241" y="26800"/>
                    </a:lnTo>
                    <a:cubicBezTo>
                      <a:pt x="35211" y="26876"/>
                      <a:pt x="35165" y="26937"/>
                      <a:pt x="35119" y="26998"/>
                    </a:cubicBezTo>
                    <a:cubicBezTo>
                      <a:pt x="35089" y="27059"/>
                      <a:pt x="35058" y="27105"/>
                      <a:pt x="35013" y="27151"/>
                    </a:cubicBezTo>
                    <a:cubicBezTo>
                      <a:pt x="34982" y="27181"/>
                      <a:pt x="34967" y="27212"/>
                      <a:pt x="34937" y="27227"/>
                    </a:cubicBezTo>
                    <a:cubicBezTo>
                      <a:pt x="34906" y="27257"/>
                      <a:pt x="34891" y="27273"/>
                      <a:pt x="34860" y="27288"/>
                    </a:cubicBezTo>
                    <a:cubicBezTo>
                      <a:pt x="34815" y="27318"/>
                      <a:pt x="34769" y="27349"/>
                      <a:pt x="34723" y="27379"/>
                    </a:cubicBezTo>
                    <a:cubicBezTo>
                      <a:pt x="34662" y="27394"/>
                      <a:pt x="34601" y="27425"/>
                      <a:pt x="34510" y="27455"/>
                    </a:cubicBezTo>
                    <a:cubicBezTo>
                      <a:pt x="34479" y="27471"/>
                      <a:pt x="34449" y="27486"/>
                      <a:pt x="34403" y="27486"/>
                    </a:cubicBezTo>
                    <a:cubicBezTo>
                      <a:pt x="34373" y="27501"/>
                      <a:pt x="34327" y="27501"/>
                      <a:pt x="34297" y="27501"/>
                    </a:cubicBezTo>
                    <a:lnTo>
                      <a:pt x="34159" y="27501"/>
                    </a:lnTo>
                    <a:cubicBezTo>
                      <a:pt x="34144" y="27501"/>
                      <a:pt x="34114" y="27501"/>
                      <a:pt x="34083" y="27486"/>
                    </a:cubicBezTo>
                    <a:cubicBezTo>
                      <a:pt x="34038" y="27486"/>
                      <a:pt x="33977" y="27471"/>
                      <a:pt x="33931" y="27440"/>
                    </a:cubicBezTo>
                    <a:cubicBezTo>
                      <a:pt x="33809" y="27394"/>
                      <a:pt x="33687" y="27349"/>
                      <a:pt x="33581" y="27303"/>
                    </a:cubicBezTo>
                    <a:cubicBezTo>
                      <a:pt x="33535" y="27273"/>
                      <a:pt x="33489" y="27257"/>
                      <a:pt x="33443" y="27227"/>
                    </a:cubicBezTo>
                    <a:lnTo>
                      <a:pt x="33306" y="27135"/>
                    </a:lnTo>
                    <a:cubicBezTo>
                      <a:pt x="33200" y="27074"/>
                      <a:pt x="33108" y="26998"/>
                      <a:pt x="33002" y="26937"/>
                    </a:cubicBezTo>
                    <a:cubicBezTo>
                      <a:pt x="32880" y="26876"/>
                      <a:pt x="32773" y="26815"/>
                      <a:pt x="32651" y="26755"/>
                    </a:cubicBezTo>
                    <a:cubicBezTo>
                      <a:pt x="32544" y="26709"/>
                      <a:pt x="32453" y="26663"/>
                      <a:pt x="32346" y="26617"/>
                    </a:cubicBezTo>
                    <a:cubicBezTo>
                      <a:pt x="32240" y="26556"/>
                      <a:pt x="32148" y="26526"/>
                      <a:pt x="32042" y="26480"/>
                    </a:cubicBezTo>
                    <a:cubicBezTo>
                      <a:pt x="32057" y="26480"/>
                      <a:pt x="32057" y="26480"/>
                      <a:pt x="32072" y="26465"/>
                    </a:cubicBezTo>
                    <a:cubicBezTo>
                      <a:pt x="32103" y="26465"/>
                      <a:pt x="32133" y="26450"/>
                      <a:pt x="32164" y="26450"/>
                    </a:cubicBezTo>
                    <a:lnTo>
                      <a:pt x="32423" y="26450"/>
                    </a:lnTo>
                    <a:cubicBezTo>
                      <a:pt x="32484" y="26465"/>
                      <a:pt x="32560" y="26465"/>
                      <a:pt x="32636" y="26465"/>
                    </a:cubicBezTo>
                    <a:cubicBezTo>
                      <a:pt x="32666" y="26480"/>
                      <a:pt x="32712" y="26480"/>
                      <a:pt x="32758" y="26480"/>
                    </a:cubicBezTo>
                    <a:lnTo>
                      <a:pt x="32819" y="26480"/>
                    </a:lnTo>
                    <a:cubicBezTo>
                      <a:pt x="32864" y="26496"/>
                      <a:pt x="32910" y="26496"/>
                      <a:pt x="32941" y="26496"/>
                    </a:cubicBezTo>
                    <a:lnTo>
                      <a:pt x="33032" y="26496"/>
                    </a:lnTo>
                    <a:lnTo>
                      <a:pt x="33139" y="26511"/>
                    </a:lnTo>
                    <a:lnTo>
                      <a:pt x="33322" y="26511"/>
                    </a:lnTo>
                    <a:cubicBezTo>
                      <a:pt x="33459" y="26526"/>
                      <a:pt x="33596" y="26526"/>
                      <a:pt x="33718" y="26526"/>
                    </a:cubicBezTo>
                    <a:lnTo>
                      <a:pt x="33733" y="26526"/>
                    </a:lnTo>
                    <a:cubicBezTo>
                      <a:pt x="33779" y="26526"/>
                      <a:pt x="33840" y="26526"/>
                      <a:pt x="33885" y="26511"/>
                    </a:cubicBezTo>
                    <a:lnTo>
                      <a:pt x="34099" y="26511"/>
                    </a:lnTo>
                    <a:lnTo>
                      <a:pt x="34220" y="26496"/>
                    </a:lnTo>
                    <a:lnTo>
                      <a:pt x="34281" y="26496"/>
                    </a:lnTo>
                    <a:lnTo>
                      <a:pt x="34312" y="26480"/>
                    </a:lnTo>
                    <a:cubicBezTo>
                      <a:pt x="34342" y="26480"/>
                      <a:pt x="34358" y="26480"/>
                      <a:pt x="34388" y="26465"/>
                    </a:cubicBezTo>
                    <a:lnTo>
                      <a:pt x="34449" y="26465"/>
                    </a:lnTo>
                    <a:cubicBezTo>
                      <a:pt x="34464" y="26450"/>
                      <a:pt x="34479" y="26450"/>
                      <a:pt x="34495" y="26450"/>
                    </a:cubicBezTo>
                    <a:cubicBezTo>
                      <a:pt x="34556" y="26435"/>
                      <a:pt x="34617" y="26419"/>
                      <a:pt x="34693" y="26389"/>
                    </a:cubicBezTo>
                    <a:cubicBezTo>
                      <a:pt x="34754" y="26358"/>
                      <a:pt x="34815" y="26328"/>
                      <a:pt x="34891" y="26297"/>
                    </a:cubicBezTo>
                    <a:cubicBezTo>
                      <a:pt x="34906" y="26297"/>
                      <a:pt x="34921" y="26282"/>
                      <a:pt x="34921" y="26267"/>
                    </a:cubicBezTo>
                    <a:cubicBezTo>
                      <a:pt x="34921" y="26267"/>
                      <a:pt x="34921" y="26252"/>
                      <a:pt x="34921" y="26236"/>
                    </a:cubicBezTo>
                    <a:cubicBezTo>
                      <a:pt x="34906" y="26221"/>
                      <a:pt x="34891" y="26221"/>
                      <a:pt x="34876" y="26221"/>
                    </a:cubicBezTo>
                    <a:lnTo>
                      <a:pt x="34860" y="26221"/>
                    </a:lnTo>
                    <a:cubicBezTo>
                      <a:pt x="34845" y="26221"/>
                      <a:pt x="34845" y="26236"/>
                      <a:pt x="34830" y="26236"/>
                    </a:cubicBezTo>
                    <a:cubicBezTo>
                      <a:pt x="34784" y="26252"/>
                      <a:pt x="34754" y="26282"/>
                      <a:pt x="34723" y="26282"/>
                    </a:cubicBezTo>
                    <a:lnTo>
                      <a:pt x="34708" y="26297"/>
                    </a:lnTo>
                    <a:cubicBezTo>
                      <a:pt x="34693" y="26297"/>
                      <a:pt x="34678" y="26313"/>
                      <a:pt x="34662" y="26313"/>
                    </a:cubicBezTo>
                    <a:lnTo>
                      <a:pt x="34586" y="26343"/>
                    </a:lnTo>
                    <a:lnTo>
                      <a:pt x="34571" y="26343"/>
                    </a:lnTo>
                    <a:cubicBezTo>
                      <a:pt x="34540" y="26343"/>
                      <a:pt x="34525" y="26358"/>
                      <a:pt x="34510" y="26358"/>
                    </a:cubicBezTo>
                    <a:lnTo>
                      <a:pt x="34464" y="26374"/>
                    </a:lnTo>
                    <a:lnTo>
                      <a:pt x="34418" y="26389"/>
                    </a:lnTo>
                    <a:lnTo>
                      <a:pt x="34327" y="26404"/>
                    </a:lnTo>
                    <a:lnTo>
                      <a:pt x="34281" y="26404"/>
                    </a:lnTo>
                    <a:lnTo>
                      <a:pt x="34251" y="26419"/>
                    </a:lnTo>
                    <a:lnTo>
                      <a:pt x="34129" y="26419"/>
                    </a:lnTo>
                    <a:lnTo>
                      <a:pt x="34083" y="26435"/>
                    </a:lnTo>
                    <a:lnTo>
                      <a:pt x="33855" y="26435"/>
                    </a:lnTo>
                    <a:cubicBezTo>
                      <a:pt x="33824" y="26450"/>
                      <a:pt x="33779" y="26450"/>
                      <a:pt x="33748" y="26450"/>
                    </a:cubicBezTo>
                    <a:lnTo>
                      <a:pt x="33702" y="26450"/>
                    </a:lnTo>
                    <a:cubicBezTo>
                      <a:pt x="33581" y="26450"/>
                      <a:pt x="33459" y="26450"/>
                      <a:pt x="33337" y="26435"/>
                    </a:cubicBezTo>
                    <a:lnTo>
                      <a:pt x="33139" y="26435"/>
                    </a:lnTo>
                    <a:lnTo>
                      <a:pt x="33078" y="26419"/>
                    </a:lnTo>
                    <a:lnTo>
                      <a:pt x="32910" y="26419"/>
                    </a:lnTo>
                    <a:cubicBezTo>
                      <a:pt x="32834" y="26404"/>
                      <a:pt x="32727" y="26404"/>
                      <a:pt x="32636" y="26404"/>
                    </a:cubicBezTo>
                    <a:lnTo>
                      <a:pt x="32560" y="26389"/>
                    </a:lnTo>
                    <a:lnTo>
                      <a:pt x="32468" y="26389"/>
                    </a:lnTo>
                    <a:lnTo>
                      <a:pt x="32697" y="26343"/>
                    </a:lnTo>
                    <a:cubicBezTo>
                      <a:pt x="32712" y="26328"/>
                      <a:pt x="32727" y="26328"/>
                      <a:pt x="32743" y="26328"/>
                    </a:cubicBezTo>
                    <a:cubicBezTo>
                      <a:pt x="32864" y="26297"/>
                      <a:pt x="32971" y="26267"/>
                      <a:pt x="33093" y="26236"/>
                    </a:cubicBezTo>
                    <a:cubicBezTo>
                      <a:pt x="33413" y="26145"/>
                      <a:pt x="33718" y="26038"/>
                      <a:pt x="34007" y="25947"/>
                    </a:cubicBezTo>
                    <a:cubicBezTo>
                      <a:pt x="34281" y="25840"/>
                      <a:pt x="34586" y="25734"/>
                      <a:pt x="34876" y="25612"/>
                    </a:cubicBezTo>
                    <a:cubicBezTo>
                      <a:pt x="35013" y="25566"/>
                      <a:pt x="35135" y="25505"/>
                      <a:pt x="35287" y="25444"/>
                    </a:cubicBezTo>
                    <a:lnTo>
                      <a:pt x="35378" y="25399"/>
                    </a:lnTo>
                    <a:cubicBezTo>
                      <a:pt x="35485" y="25353"/>
                      <a:pt x="35592" y="25292"/>
                      <a:pt x="35698" y="25246"/>
                    </a:cubicBezTo>
                    <a:close/>
                    <a:moveTo>
                      <a:pt x="18710" y="22808"/>
                    </a:moveTo>
                    <a:cubicBezTo>
                      <a:pt x="18756" y="22808"/>
                      <a:pt x="18786" y="22824"/>
                      <a:pt x="18817" y="22824"/>
                    </a:cubicBezTo>
                    <a:cubicBezTo>
                      <a:pt x="18847" y="22824"/>
                      <a:pt x="18878" y="22839"/>
                      <a:pt x="18924" y="22839"/>
                    </a:cubicBezTo>
                    <a:cubicBezTo>
                      <a:pt x="18939" y="22839"/>
                      <a:pt x="18954" y="22854"/>
                      <a:pt x="18969" y="22854"/>
                    </a:cubicBezTo>
                    <a:lnTo>
                      <a:pt x="18984" y="22869"/>
                    </a:lnTo>
                    <a:cubicBezTo>
                      <a:pt x="19000" y="22869"/>
                      <a:pt x="19015" y="22869"/>
                      <a:pt x="19030" y="22885"/>
                    </a:cubicBezTo>
                    <a:cubicBezTo>
                      <a:pt x="19030" y="22885"/>
                      <a:pt x="19045" y="22885"/>
                      <a:pt x="19045" y="22900"/>
                    </a:cubicBezTo>
                    <a:cubicBezTo>
                      <a:pt x="19061" y="22915"/>
                      <a:pt x="19076" y="22915"/>
                      <a:pt x="19091" y="22930"/>
                    </a:cubicBezTo>
                    <a:cubicBezTo>
                      <a:pt x="19106" y="22946"/>
                      <a:pt x="19122" y="22961"/>
                      <a:pt x="19137" y="22976"/>
                    </a:cubicBezTo>
                    <a:cubicBezTo>
                      <a:pt x="19152" y="22991"/>
                      <a:pt x="19167" y="23022"/>
                      <a:pt x="19183" y="23037"/>
                    </a:cubicBezTo>
                    <a:cubicBezTo>
                      <a:pt x="19198" y="23067"/>
                      <a:pt x="19213" y="23113"/>
                      <a:pt x="19228" y="23144"/>
                    </a:cubicBezTo>
                    <a:cubicBezTo>
                      <a:pt x="19274" y="23250"/>
                      <a:pt x="19320" y="23372"/>
                      <a:pt x="19350" y="23479"/>
                    </a:cubicBezTo>
                    <a:cubicBezTo>
                      <a:pt x="19350" y="23509"/>
                      <a:pt x="19365" y="23540"/>
                      <a:pt x="19381" y="23570"/>
                    </a:cubicBezTo>
                    <a:lnTo>
                      <a:pt x="19381" y="23585"/>
                    </a:lnTo>
                    <a:lnTo>
                      <a:pt x="19381" y="23601"/>
                    </a:lnTo>
                    <a:cubicBezTo>
                      <a:pt x="19396" y="23646"/>
                      <a:pt x="19411" y="23707"/>
                      <a:pt x="19457" y="23738"/>
                    </a:cubicBezTo>
                    <a:cubicBezTo>
                      <a:pt x="19503" y="23784"/>
                      <a:pt x="19548" y="23799"/>
                      <a:pt x="19624" y="23814"/>
                    </a:cubicBezTo>
                    <a:lnTo>
                      <a:pt x="19868" y="23814"/>
                    </a:lnTo>
                    <a:cubicBezTo>
                      <a:pt x="19883" y="23814"/>
                      <a:pt x="19899" y="23814"/>
                      <a:pt x="19899" y="23799"/>
                    </a:cubicBezTo>
                    <a:lnTo>
                      <a:pt x="19990" y="23799"/>
                    </a:lnTo>
                    <a:cubicBezTo>
                      <a:pt x="20005" y="23799"/>
                      <a:pt x="20036" y="23814"/>
                      <a:pt x="20051" y="23814"/>
                    </a:cubicBezTo>
                    <a:lnTo>
                      <a:pt x="20203" y="23814"/>
                    </a:lnTo>
                    <a:cubicBezTo>
                      <a:pt x="20264" y="23829"/>
                      <a:pt x="20325" y="23844"/>
                      <a:pt x="20401" y="23860"/>
                    </a:cubicBezTo>
                    <a:lnTo>
                      <a:pt x="20447" y="23875"/>
                    </a:lnTo>
                    <a:cubicBezTo>
                      <a:pt x="20462" y="23875"/>
                      <a:pt x="20493" y="23890"/>
                      <a:pt x="20508" y="23890"/>
                    </a:cubicBezTo>
                    <a:cubicBezTo>
                      <a:pt x="20523" y="23890"/>
                      <a:pt x="20539" y="23905"/>
                      <a:pt x="20539" y="23905"/>
                    </a:cubicBezTo>
                    <a:lnTo>
                      <a:pt x="20569" y="23921"/>
                    </a:lnTo>
                    <a:lnTo>
                      <a:pt x="20584" y="23921"/>
                    </a:lnTo>
                    <a:lnTo>
                      <a:pt x="20615" y="23936"/>
                    </a:lnTo>
                    <a:cubicBezTo>
                      <a:pt x="20645" y="23951"/>
                      <a:pt x="20676" y="23966"/>
                      <a:pt x="20706" y="23982"/>
                    </a:cubicBezTo>
                    <a:lnTo>
                      <a:pt x="20737" y="23997"/>
                    </a:lnTo>
                    <a:lnTo>
                      <a:pt x="20752" y="24012"/>
                    </a:lnTo>
                    <a:cubicBezTo>
                      <a:pt x="20752" y="24043"/>
                      <a:pt x="20752" y="24073"/>
                      <a:pt x="20752" y="24103"/>
                    </a:cubicBezTo>
                    <a:cubicBezTo>
                      <a:pt x="20737" y="24149"/>
                      <a:pt x="20737" y="24195"/>
                      <a:pt x="20737" y="24256"/>
                    </a:cubicBezTo>
                    <a:cubicBezTo>
                      <a:pt x="20737" y="24317"/>
                      <a:pt x="20737" y="24378"/>
                      <a:pt x="20737" y="24454"/>
                    </a:cubicBezTo>
                    <a:cubicBezTo>
                      <a:pt x="20737" y="24591"/>
                      <a:pt x="20737" y="24743"/>
                      <a:pt x="20737" y="24896"/>
                    </a:cubicBezTo>
                    <a:cubicBezTo>
                      <a:pt x="20737" y="25109"/>
                      <a:pt x="20737" y="25307"/>
                      <a:pt x="20737" y="25520"/>
                    </a:cubicBezTo>
                    <a:lnTo>
                      <a:pt x="20737" y="25642"/>
                    </a:lnTo>
                    <a:cubicBezTo>
                      <a:pt x="20737" y="25703"/>
                      <a:pt x="20737" y="25749"/>
                      <a:pt x="20737" y="25795"/>
                    </a:cubicBezTo>
                    <a:lnTo>
                      <a:pt x="20737" y="25962"/>
                    </a:lnTo>
                    <a:cubicBezTo>
                      <a:pt x="20737" y="26023"/>
                      <a:pt x="20737" y="26069"/>
                      <a:pt x="20737" y="26115"/>
                    </a:cubicBezTo>
                    <a:cubicBezTo>
                      <a:pt x="20752" y="26282"/>
                      <a:pt x="20767" y="26450"/>
                      <a:pt x="20782" y="26617"/>
                    </a:cubicBezTo>
                    <a:cubicBezTo>
                      <a:pt x="20798" y="26800"/>
                      <a:pt x="20813" y="26998"/>
                      <a:pt x="20843" y="27196"/>
                    </a:cubicBezTo>
                    <a:cubicBezTo>
                      <a:pt x="20828" y="27196"/>
                      <a:pt x="20813" y="27212"/>
                      <a:pt x="20798" y="27227"/>
                    </a:cubicBezTo>
                    <a:cubicBezTo>
                      <a:pt x="20782" y="27227"/>
                      <a:pt x="20752" y="27242"/>
                      <a:pt x="20737" y="27257"/>
                    </a:cubicBezTo>
                    <a:cubicBezTo>
                      <a:pt x="20691" y="27288"/>
                      <a:pt x="20630" y="27318"/>
                      <a:pt x="20569" y="27349"/>
                    </a:cubicBezTo>
                    <a:cubicBezTo>
                      <a:pt x="20493" y="27394"/>
                      <a:pt x="20432" y="27425"/>
                      <a:pt x="20356" y="27455"/>
                    </a:cubicBezTo>
                    <a:lnTo>
                      <a:pt x="20325" y="27471"/>
                    </a:lnTo>
                    <a:cubicBezTo>
                      <a:pt x="20264" y="27486"/>
                      <a:pt x="20188" y="27516"/>
                      <a:pt x="20127" y="27547"/>
                    </a:cubicBezTo>
                    <a:cubicBezTo>
                      <a:pt x="20036" y="27562"/>
                      <a:pt x="19960" y="27592"/>
                      <a:pt x="19868" y="27623"/>
                    </a:cubicBezTo>
                    <a:lnTo>
                      <a:pt x="19701" y="27669"/>
                    </a:lnTo>
                    <a:cubicBezTo>
                      <a:pt x="19594" y="27714"/>
                      <a:pt x="19472" y="27745"/>
                      <a:pt x="19350" y="27775"/>
                    </a:cubicBezTo>
                    <a:cubicBezTo>
                      <a:pt x="19244" y="27821"/>
                      <a:pt x="19137" y="27867"/>
                      <a:pt x="19015" y="27912"/>
                    </a:cubicBezTo>
                    <a:cubicBezTo>
                      <a:pt x="18939" y="27943"/>
                      <a:pt x="18863" y="27973"/>
                      <a:pt x="18802" y="28004"/>
                    </a:cubicBezTo>
                    <a:cubicBezTo>
                      <a:pt x="18756" y="28034"/>
                      <a:pt x="18710" y="28050"/>
                      <a:pt x="18665" y="28065"/>
                    </a:cubicBezTo>
                    <a:cubicBezTo>
                      <a:pt x="18604" y="28095"/>
                      <a:pt x="18527" y="28126"/>
                      <a:pt x="18436" y="28156"/>
                    </a:cubicBezTo>
                    <a:cubicBezTo>
                      <a:pt x="18360" y="28202"/>
                      <a:pt x="18268" y="28232"/>
                      <a:pt x="18177" y="28263"/>
                    </a:cubicBezTo>
                    <a:lnTo>
                      <a:pt x="18101" y="28293"/>
                    </a:lnTo>
                    <a:cubicBezTo>
                      <a:pt x="17964" y="28339"/>
                      <a:pt x="17827" y="28385"/>
                      <a:pt x="17689" y="28446"/>
                    </a:cubicBezTo>
                    <a:cubicBezTo>
                      <a:pt x="17613" y="28491"/>
                      <a:pt x="17537" y="28537"/>
                      <a:pt x="17430" y="28583"/>
                    </a:cubicBezTo>
                    <a:lnTo>
                      <a:pt x="17415" y="28598"/>
                    </a:lnTo>
                    <a:cubicBezTo>
                      <a:pt x="17385" y="28613"/>
                      <a:pt x="17339" y="28644"/>
                      <a:pt x="17309" y="28659"/>
                    </a:cubicBezTo>
                    <a:cubicBezTo>
                      <a:pt x="17263" y="28705"/>
                      <a:pt x="17217" y="28735"/>
                      <a:pt x="17171" y="28766"/>
                    </a:cubicBezTo>
                    <a:lnTo>
                      <a:pt x="17171" y="28720"/>
                    </a:lnTo>
                    <a:cubicBezTo>
                      <a:pt x="17217" y="28598"/>
                      <a:pt x="17248" y="28476"/>
                      <a:pt x="17293" y="28339"/>
                    </a:cubicBezTo>
                    <a:cubicBezTo>
                      <a:pt x="17309" y="28278"/>
                      <a:pt x="17339" y="28202"/>
                      <a:pt x="17354" y="28141"/>
                    </a:cubicBezTo>
                    <a:cubicBezTo>
                      <a:pt x="17385" y="28080"/>
                      <a:pt x="17400" y="28019"/>
                      <a:pt x="17430" y="27943"/>
                    </a:cubicBezTo>
                    <a:cubicBezTo>
                      <a:pt x="17446" y="27897"/>
                      <a:pt x="17461" y="27867"/>
                      <a:pt x="17476" y="27821"/>
                    </a:cubicBezTo>
                    <a:cubicBezTo>
                      <a:pt x="17507" y="27775"/>
                      <a:pt x="17522" y="27730"/>
                      <a:pt x="17552" y="27684"/>
                    </a:cubicBezTo>
                    <a:lnTo>
                      <a:pt x="17568" y="27638"/>
                    </a:lnTo>
                    <a:cubicBezTo>
                      <a:pt x="17568" y="27638"/>
                      <a:pt x="17568" y="27623"/>
                      <a:pt x="17583" y="27608"/>
                    </a:cubicBezTo>
                    <a:cubicBezTo>
                      <a:pt x="17613" y="27532"/>
                      <a:pt x="17644" y="27471"/>
                      <a:pt x="17674" y="27394"/>
                    </a:cubicBezTo>
                    <a:cubicBezTo>
                      <a:pt x="17705" y="27318"/>
                      <a:pt x="17735" y="27227"/>
                      <a:pt x="17781" y="27135"/>
                    </a:cubicBezTo>
                    <a:lnTo>
                      <a:pt x="17811" y="27044"/>
                    </a:lnTo>
                    <a:lnTo>
                      <a:pt x="17827" y="27014"/>
                    </a:lnTo>
                    <a:cubicBezTo>
                      <a:pt x="17827" y="26998"/>
                      <a:pt x="17842" y="26968"/>
                      <a:pt x="17857" y="26937"/>
                    </a:cubicBezTo>
                    <a:lnTo>
                      <a:pt x="17872" y="26892"/>
                    </a:lnTo>
                    <a:cubicBezTo>
                      <a:pt x="17888" y="26876"/>
                      <a:pt x="17903" y="26846"/>
                      <a:pt x="17918" y="26815"/>
                    </a:cubicBezTo>
                    <a:cubicBezTo>
                      <a:pt x="17964" y="26724"/>
                      <a:pt x="18009" y="26648"/>
                      <a:pt x="18055" y="26556"/>
                    </a:cubicBezTo>
                    <a:cubicBezTo>
                      <a:pt x="18131" y="26404"/>
                      <a:pt x="18207" y="26252"/>
                      <a:pt x="18299" y="26084"/>
                    </a:cubicBezTo>
                    <a:lnTo>
                      <a:pt x="18375" y="25901"/>
                    </a:lnTo>
                    <a:cubicBezTo>
                      <a:pt x="18390" y="25871"/>
                      <a:pt x="18421" y="25840"/>
                      <a:pt x="18436" y="25795"/>
                    </a:cubicBezTo>
                    <a:lnTo>
                      <a:pt x="18466" y="25749"/>
                    </a:lnTo>
                    <a:lnTo>
                      <a:pt x="18466" y="25734"/>
                    </a:lnTo>
                    <a:lnTo>
                      <a:pt x="18482" y="25703"/>
                    </a:lnTo>
                    <a:cubicBezTo>
                      <a:pt x="18497" y="25688"/>
                      <a:pt x="18512" y="25658"/>
                      <a:pt x="18527" y="25642"/>
                    </a:cubicBezTo>
                    <a:cubicBezTo>
                      <a:pt x="18543" y="25612"/>
                      <a:pt x="18558" y="25581"/>
                      <a:pt x="18573" y="25551"/>
                    </a:cubicBezTo>
                    <a:cubicBezTo>
                      <a:pt x="18619" y="25490"/>
                      <a:pt x="18680" y="25414"/>
                      <a:pt x="18725" y="25338"/>
                    </a:cubicBezTo>
                    <a:lnTo>
                      <a:pt x="18771" y="25261"/>
                    </a:lnTo>
                    <a:cubicBezTo>
                      <a:pt x="18847" y="25140"/>
                      <a:pt x="18923" y="25033"/>
                      <a:pt x="19000" y="24911"/>
                    </a:cubicBezTo>
                    <a:lnTo>
                      <a:pt x="19000" y="24911"/>
                    </a:lnTo>
                    <a:cubicBezTo>
                      <a:pt x="18923" y="25033"/>
                      <a:pt x="18832" y="25140"/>
                      <a:pt x="18741" y="25246"/>
                    </a:cubicBezTo>
                    <a:lnTo>
                      <a:pt x="18649" y="25368"/>
                    </a:lnTo>
                    <a:cubicBezTo>
                      <a:pt x="18619" y="25399"/>
                      <a:pt x="18604" y="25429"/>
                      <a:pt x="18573" y="25459"/>
                    </a:cubicBezTo>
                    <a:lnTo>
                      <a:pt x="18543" y="25490"/>
                    </a:lnTo>
                    <a:lnTo>
                      <a:pt x="18512" y="25536"/>
                    </a:lnTo>
                    <a:lnTo>
                      <a:pt x="18512" y="25551"/>
                    </a:lnTo>
                    <a:cubicBezTo>
                      <a:pt x="18497" y="25551"/>
                      <a:pt x="18497" y="25566"/>
                      <a:pt x="18497" y="25566"/>
                    </a:cubicBezTo>
                    <a:cubicBezTo>
                      <a:pt x="18482" y="25581"/>
                      <a:pt x="18466" y="25597"/>
                      <a:pt x="18451" y="25627"/>
                    </a:cubicBezTo>
                    <a:cubicBezTo>
                      <a:pt x="18436" y="25642"/>
                      <a:pt x="18421" y="25673"/>
                      <a:pt x="18406" y="25703"/>
                    </a:cubicBezTo>
                    <a:cubicBezTo>
                      <a:pt x="18390" y="25718"/>
                      <a:pt x="18375" y="25749"/>
                      <a:pt x="18360" y="25779"/>
                    </a:cubicBezTo>
                    <a:lnTo>
                      <a:pt x="18345" y="25810"/>
                    </a:lnTo>
                    <a:cubicBezTo>
                      <a:pt x="18299" y="25871"/>
                      <a:pt x="18268" y="25932"/>
                      <a:pt x="18253" y="25993"/>
                    </a:cubicBezTo>
                    <a:lnTo>
                      <a:pt x="18223" y="26023"/>
                    </a:lnTo>
                    <a:cubicBezTo>
                      <a:pt x="18192" y="26099"/>
                      <a:pt x="18147" y="26176"/>
                      <a:pt x="18101" y="26252"/>
                    </a:cubicBezTo>
                    <a:lnTo>
                      <a:pt x="17948" y="26526"/>
                    </a:lnTo>
                    <a:cubicBezTo>
                      <a:pt x="17918" y="26587"/>
                      <a:pt x="17872" y="26663"/>
                      <a:pt x="17827" y="26739"/>
                    </a:cubicBezTo>
                    <a:cubicBezTo>
                      <a:pt x="17811" y="26770"/>
                      <a:pt x="17796" y="26815"/>
                      <a:pt x="17766" y="26846"/>
                    </a:cubicBezTo>
                    <a:cubicBezTo>
                      <a:pt x="17750" y="26892"/>
                      <a:pt x="17735" y="26937"/>
                      <a:pt x="17705" y="26968"/>
                    </a:cubicBezTo>
                    <a:cubicBezTo>
                      <a:pt x="17674" y="27044"/>
                      <a:pt x="17659" y="27105"/>
                      <a:pt x="17628" y="27166"/>
                    </a:cubicBezTo>
                    <a:lnTo>
                      <a:pt x="17613" y="27227"/>
                    </a:lnTo>
                    <a:cubicBezTo>
                      <a:pt x="17583" y="27288"/>
                      <a:pt x="17552" y="27379"/>
                      <a:pt x="17507" y="27455"/>
                    </a:cubicBezTo>
                    <a:lnTo>
                      <a:pt x="17507" y="27471"/>
                    </a:lnTo>
                    <a:cubicBezTo>
                      <a:pt x="17491" y="27516"/>
                      <a:pt x="17461" y="27547"/>
                      <a:pt x="17446" y="27592"/>
                    </a:cubicBezTo>
                    <a:lnTo>
                      <a:pt x="17430" y="27623"/>
                    </a:lnTo>
                    <a:cubicBezTo>
                      <a:pt x="17415" y="27653"/>
                      <a:pt x="17400" y="27684"/>
                      <a:pt x="17400" y="27699"/>
                    </a:cubicBezTo>
                    <a:lnTo>
                      <a:pt x="17385" y="27730"/>
                    </a:lnTo>
                    <a:cubicBezTo>
                      <a:pt x="17369" y="27760"/>
                      <a:pt x="17354" y="27791"/>
                      <a:pt x="17339" y="27821"/>
                    </a:cubicBezTo>
                    <a:cubicBezTo>
                      <a:pt x="17324" y="27867"/>
                      <a:pt x="17309" y="27912"/>
                      <a:pt x="17293" y="27958"/>
                    </a:cubicBezTo>
                    <a:cubicBezTo>
                      <a:pt x="17278" y="28004"/>
                      <a:pt x="17263" y="28050"/>
                      <a:pt x="17248" y="28095"/>
                    </a:cubicBezTo>
                    <a:cubicBezTo>
                      <a:pt x="17232" y="28126"/>
                      <a:pt x="17217" y="28171"/>
                      <a:pt x="17202" y="28202"/>
                    </a:cubicBezTo>
                    <a:lnTo>
                      <a:pt x="17202" y="28217"/>
                    </a:lnTo>
                    <a:lnTo>
                      <a:pt x="17202" y="28232"/>
                    </a:lnTo>
                    <a:cubicBezTo>
                      <a:pt x="17171" y="28324"/>
                      <a:pt x="17141" y="28415"/>
                      <a:pt x="17110" y="28507"/>
                    </a:cubicBezTo>
                    <a:cubicBezTo>
                      <a:pt x="17110" y="28522"/>
                      <a:pt x="17110" y="28537"/>
                      <a:pt x="17095" y="28552"/>
                    </a:cubicBezTo>
                    <a:cubicBezTo>
                      <a:pt x="17095" y="28400"/>
                      <a:pt x="17080" y="28293"/>
                      <a:pt x="17065" y="28187"/>
                    </a:cubicBezTo>
                    <a:lnTo>
                      <a:pt x="17065" y="28156"/>
                    </a:lnTo>
                    <a:lnTo>
                      <a:pt x="17050" y="28111"/>
                    </a:lnTo>
                    <a:cubicBezTo>
                      <a:pt x="17019" y="28034"/>
                      <a:pt x="17004" y="27943"/>
                      <a:pt x="16989" y="27851"/>
                    </a:cubicBezTo>
                    <a:cubicBezTo>
                      <a:pt x="16973" y="27760"/>
                      <a:pt x="16943" y="27684"/>
                      <a:pt x="16912" y="27608"/>
                    </a:cubicBezTo>
                    <a:cubicBezTo>
                      <a:pt x="16882" y="27532"/>
                      <a:pt x="16851" y="27455"/>
                      <a:pt x="16821" y="27364"/>
                    </a:cubicBezTo>
                    <a:cubicBezTo>
                      <a:pt x="16791" y="27288"/>
                      <a:pt x="16760" y="27196"/>
                      <a:pt x="16730" y="27120"/>
                    </a:cubicBezTo>
                    <a:lnTo>
                      <a:pt x="16653" y="26907"/>
                    </a:lnTo>
                    <a:lnTo>
                      <a:pt x="16653" y="26892"/>
                    </a:lnTo>
                    <a:cubicBezTo>
                      <a:pt x="16623" y="26831"/>
                      <a:pt x="16608" y="26755"/>
                      <a:pt x="16592" y="26694"/>
                    </a:cubicBezTo>
                    <a:lnTo>
                      <a:pt x="16577" y="26663"/>
                    </a:lnTo>
                    <a:cubicBezTo>
                      <a:pt x="16562" y="26602"/>
                      <a:pt x="16547" y="26526"/>
                      <a:pt x="16532" y="26465"/>
                    </a:cubicBezTo>
                    <a:cubicBezTo>
                      <a:pt x="16516" y="26419"/>
                      <a:pt x="16516" y="26374"/>
                      <a:pt x="16501" y="26328"/>
                    </a:cubicBezTo>
                    <a:cubicBezTo>
                      <a:pt x="16501" y="26282"/>
                      <a:pt x="16501" y="26252"/>
                      <a:pt x="16486" y="26206"/>
                    </a:cubicBezTo>
                    <a:cubicBezTo>
                      <a:pt x="16486" y="26160"/>
                      <a:pt x="16471" y="26115"/>
                      <a:pt x="16471" y="26054"/>
                    </a:cubicBezTo>
                    <a:cubicBezTo>
                      <a:pt x="16471" y="26038"/>
                      <a:pt x="16471" y="26023"/>
                      <a:pt x="16471" y="25993"/>
                    </a:cubicBezTo>
                    <a:cubicBezTo>
                      <a:pt x="16471" y="25977"/>
                      <a:pt x="16455" y="25962"/>
                      <a:pt x="16455" y="25932"/>
                    </a:cubicBezTo>
                    <a:cubicBezTo>
                      <a:pt x="16471" y="25795"/>
                      <a:pt x="16486" y="25642"/>
                      <a:pt x="16501" y="25490"/>
                    </a:cubicBezTo>
                    <a:lnTo>
                      <a:pt x="16501" y="25459"/>
                    </a:lnTo>
                    <a:cubicBezTo>
                      <a:pt x="16516" y="25399"/>
                      <a:pt x="16532" y="25322"/>
                      <a:pt x="16532" y="25261"/>
                    </a:cubicBezTo>
                    <a:cubicBezTo>
                      <a:pt x="16547" y="25200"/>
                      <a:pt x="16562" y="25124"/>
                      <a:pt x="16577" y="25063"/>
                    </a:cubicBezTo>
                    <a:cubicBezTo>
                      <a:pt x="16592" y="24972"/>
                      <a:pt x="16623" y="24880"/>
                      <a:pt x="16653" y="24789"/>
                    </a:cubicBezTo>
                    <a:cubicBezTo>
                      <a:pt x="16669" y="24759"/>
                      <a:pt x="16684" y="24728"/>
                      <a:pt x="16684" y="24698"/>
                    </a:cubicBezTo>
                    <a:lnTo>
                      <a:pt x="16714" y="24637"/>
                    </a:lnTo>
                    <a:cubicBezTo>
                      <a:pt x="16745" y="24530"/>
                      <a:pt x="16775" y="24408"/>
                      <a:pt x="16821" y="24302"/>
                    </a:cubicBezTo>
                    <a:cubicBezTo>
                      <a:pt x="16851" y="24256"/>
                      <a:pt x="16867" y="24210"/>
                      <a:pt x="16897" y="24149"/>
                    </a:cubicBezTo>
                    <a:cubicBezTo>
                      <a:pt x="16928" y="24103"/>
                      <a:pt x="16958" y="24058"/>
                      <a:pt x="16989" y="24012"/>
                    </a:cubicBezTo>
                    <a:cubicBezTo>
                      <a:pt x="17019" y="23966"/>
                      <a:pt x="17034" y="23921"/>
                      <a:pt x="17065" y="23875"/>
                    </a:cubicBezTo>
                    <a:lnTo>
                      <a:pt x="17095" y="23844"/>
                    </a:lnTo>
                    <a:cubicBezTo>
                      <a:pt x="17110" y="23814"/>
                      <a:pt x="17141" y="23768"/>
                      <a:pt x="17156" y="23723"/>
                    </a:cubicBezTo>
                    <a:cubicBezTo>
                      <a:pt x="17202" y="23662"/>
                      <a:pt x="17232" y="23601"/>
                      <a:pt x="17278" y="23540"/>
                    </a:cubicBezTo>
                    <a:cubicBezTo>
                      <a:pt x="17278" y="23525"/>
                      <a:pt x="17293" y="23509"/>
                      <a:pt x="17309" y="23494"/>
                    </a:cubicBezTo>
                    <a:cubicBezTo>
                      <a:pt x="17339" y="23448"/>
                      <a:pt x="17369" y="23418"/>
                      <a:pt x="17400" y="23372"/>
                    </a:cubicBezTo>
                    <a:cubicBezTo>
                      <a:pt x="17461" y="23326"/>
                      <a:pt x="17507" y="23281"/>
                      <a:pt x="17568" y="23235"/>
                    </a:cubicBezTo>
                    <a:cubicBezTo>
                      <a:pt x="17613" y="23189"/>
                      <a:pt x="17659" y="23159"/>
                      <a:pt x="17735" y="23113"/>
                    </a:cubicBezTo>
                    <a:cubicBezTo>
                      <a:pt x="17766" y="23098"/>
                      <a:pt x="17796" y="23083"/>
                      <a:pt x="17842" y="23052"/>
                    </a:cubicBezTo>
                    <a:cubicBezTo>
                      <a:pt x="17888" y="23037"/>
                      <a:pt x="17918" y="23006"/>
                      <a:pt x="17964" y="22991"/>
                    </a:cubicBezTo>
                    <a:lnTo>
                      <a:pt x="17994" y="22976"/>
                    </a:lnTo>
                    <a:cubicBezTo>
                      <a:pt x="18040" y="22961"/>
                      <a:pt x="18070" y="22946"/>
                      <a:pt x="18116" y="22930"/>
                    </a:cubicBezTo>
                    <a:lnTo>
                      <a:pt x="18147" y="22930"/>
                    </a:lnTo>
                    <a:cubicBezTo>
                      <a:pt x="18162" y="22915"/>
                      <a:pt x="18177" y="22915"/>
                      <a:pt x="18192" y="22900"/>
                    </a:cubicBezTo>
                    <a:lnTo>
                      <a:pt x="18238" y="22900"/>
                    </a:lnTo>
                    <a:lnTo>
                      <a:pt x="18253" y="22885"/>
                    </a:lnTo>
                    <a:lnTo>
                      <a:pt x="18284" y="22885"/>
                    </a:lnTo>
                    <a:lnTo>
                      <a:pt x="18314" y="22869"/>
                    </a:lnTo>
                    <a:cubicBezTo>
                      <a:pt x="18329" y="22869"/>
                      <a:pt x="18360" y="22854"/>
                      <a:pt x="18375" y="22854"/>
                    </a:cubicBezTo>
                    <a:lnTo>
                      <a:pt x="18451" y="22839"/>
                    </a:lnTo>
                    <a:lnTo>
                      <a:pt x="18512" y="22839"/>
                    </a:lnTo>
                    <a:cubicBezTo>
                      <a:pt x="18573" y="22824"/>
                      <a:pt x="18649" y="22808"/>
                      <a:pt x="18710" y="22808"/>
                    </a:cubicBezTo>
                    <a:close/>
                    <a:moveTo>
                      <a:pt x="19244" y="28019"/>
                    </a:moveTo>
                    <a:cubicBezTo>
                      <a:pt x="19259" y="28019"/>
                      <a:pt x="19259" y="28034"/>
                      <a:pt x="19274" y="28034"/>
                    </a:cubicBezTo>
                    <a:lnTo>
                      <a:pt x="19289" y="28034"/>
                    </a:lnTo>
                    <a:cubicBezTo>
                      <a:pt x="19289" y="28034"/>
                      <a:pt x="19304" y="28050"/>
                      <a:pt x="19304" y="28050"/>
                    </a:cubicBezTo>
                    <a:cubicBezTo>
                      <a:pt x="19320" y="28065"/>
                      <a:pt x="19335" y="28080"/>
                      <a:pt x="19350" y="28095"/>
                    </a:cubicBezTo>
                    <a:cubicBezTo>
                      <a:pt x="19365" y="28095"/>
                      <a:pt x="19381" y="28111"/>
                      <a:pt x="19381" y="28111"/>
                    </a:cubicBezTo>
                    <a:lnTo>
                      <a:pt x="19381" y="28126"/>
                    </a:lnTo>
                    <a:lnTo>
                      <a:pt x="19396" y="28126"/>
                    </a:lnTo>
                    <a:cubicBezTo>
                      <a:pt x="19411" y="28141"/>
                      <a:pt x="19426" y="28156"/>
                      <a:pt x="19426" y="28171"/>
                    </a:cubicBezTo>
                    <a:cubicBezTo>
                      <a:pt x="19442" y="28202"/>
                      <a:pt x="19457" y="28217"/>
                      <a:pt x="19472" y="28232"/>
                    </a:cubicBezTo>
                    <a:cubicBezTo>
                      <a:pt x="19487" y="28263"/>
                      <a:pt x="19503" y="28293"/>
                      <a:pt x="19503" y="28324"/>
                    </a:cubicBezTo>
                    <a:cubicBezTo>
                      <a:pt x="19518" y="28370"/>
                      <a:pt x="19533" y="28430"/>
                      <a:pt x="19548" y="28476"/>
                    </a:cubicBezTo>
                    <a:cubicBezTo>
                      <a:pt x="19548" y="28522"/>
                      <a:pt x="19563" y="28568"/>
                      <a:pt x="19563" y="28598"/>
                    </a:cubicBezTo>
                    <a:cubicBezTo>
                      <a:pt x="19563" y="28689"/>
                      <a:pt x="19563" y="28766"/>
                      <a:pt x="19563" y="28842"/>
                    </a:cubicBezTo>
                    <a:cubicBezTo>
                      <a:pt x="19548" y="28933"/>
                      <a:pt x="19548" y="29009"/>
                      <a:pt x="19533" y="29101"/>
                    </a:cubicBezTo>
                    <a:cubicBezTo>
                      <a:pt x="19518" y="29162"/>
                      <a:pt x="19487" y="29223"/>
                      <a:pt x="19472" y="29299"/>
                    </a:cubicBezTo>
                    <a:cubicBezTo>
                      <a:pt x="19457" y="29375"/>
                      <a:pt x="19426" y="29436"/>
                      <a:pt x="19411" y="29512"/>
                    </a:cubicBezTo>
                    <a:cubicBezTo>
                      <a:pt x="19381" y="29588"/>
                      <a:pt x="19365" y="29665"/>
                      <a:pt x="19335" y="29741"/>
                    </a:cubicBezTo>
                    <a:cubicBezTo>
                      <a:pt x="19320" y="29802"/>
                      <a:pt x="19304" y="29878"/>
                      <a:pt x="19289" y="29939"/>
                    </a:cubicBezTo>
                    <a:lnTo>
                      <a:pt x="19274" y="29954"/>
                    </a:lnTo>
                    <a:cubicBezTo>
                      <a:pt x="19274" y="29908"/>
                      <a:pt x="19259" y="29878"/>
                      <a:pt x="19259" y="29847"/>
                    </a:cubicBezTo>
                    <a:lnTo>
                      <a:pt x="19259" y="29817"/>
                    </a:lnTo>
                    <a:cubicBezTo>
                      <a:pt x="19244" y="29756"/>
                      <a:pt x="19244" y="29680"/>
                      <a:pt x="19228" y="29604"/>
                    </a:cubicBezTo>
                    <a:cubicBezTo>
                      <a:pt x="19228" y="29527"/>
                      <a:pt x="19213" y="29451"/>
                      <a:pt x="19213" y="29390"/>
                    </a:cubicBezTo>
                    <a:cubicBezTo>
                      <a:pt x="19213" y="29314"/>
                      <a:pt x="19198" y="29238"/>
                      <a:pt x="19198" y="29162"/>
                    </a:cubicBezTo>
                    <a:cubicBezTo>
                      <a:pt x="19183" y="29086"/>
                      <a:pt x="19183" y="29009"/>
                      <a:pt x="19167" y="28918"/>
                    </a:cubicBezTo>
                    <a:cubicBezTo>
                      <a:pt x="19167" y="28857"/>
                      <a:pt x="19167" y="28781"/>
                      <a:pt x="19152" y="28720"/>
                    </a:cubicBezTo>
                    <a:cubicBezTo>
                      <a:pt x="19137" y="28552"/>
                      <a:pt x="19137" y="28370"/>
                      <a:pt x="19152" y="28187"/>
                    </a:cubicBezTo>
                    <a:cubicBezTo>
                      <a:pt x="19152" y="28156"/>
                      <a:pt x="19152" y="28111"/>
                      <a:pt x="19152" y="28080"/>
                    </a:cubicBezTo>
                    <a:cubicBezTo>
                      <a:pt x="19152" y="28080"/>
                      <a:pt x="19152" y="28065"/>
                      <a:pt x="19167" y="28065"/>
                    </a:cubicBezTo>
                    <a:cubicBezTo>
                      <a:pt x="19167" y="28065"/>
                      <a:pt x="19167" y="28065"/>
                      <a:pt x="19167" y="28050"/>
                    </a:cubicBezTo>
                    <a:lnTo>
                      <a:pt x="19183" y="28034"/>
                    </a:lnTo>
                    <a:lnTo>
                      <a:pt x="19198" y="28019"/>
                    </a:lnTo>
                    <a:close/>
                    <a:moveTo>
                      <a:pt x="11565" y="25002"/>
                    </a:moveTo>
                    <a:lnTo>
                      <a:pt x="11671" y="25018"/>
                    </a:lnTo>
                    <a:lnTo>
                      <a:pt x="11702" y="25018"/>
                    </a:lnTo>
                    <a:cubicBezTo>
                      <a:pt x="11747" y="25018"/>
                      <a:pt x="11793" y="25033"/>
                      <a:pt x="11839" y="25033"/>
                    </a:cubicBezTo>
                    <a:lnTo>
                      <a:pt x="11900" y="25033"/>
                    </a:lnTo>
                    <a:lnTo>
                      <a:pt x="11945" y="25048"/>
                    </a:lnTo>
                    <a:lnTo>
                      <a:pt x="11991" y="25048"/>
                    </a:lnTo>
                    <a:cubicBezTo>
                      <a:pt x="12006" y="25063"/>
                      <a:pt x="12006" y="25063"/>
                      <a:pt x="12022" y="25063"/>
                    </a:cubicBezTo>
                    <a:lnTo>
                      <a:pt x="12052" y="25063"/>
                    </a:lnTo>
                    <a:lnTo>
                      <a:pt x="12098" y="25079"/>
                    </a:lnTo>
                    <a:cubicBezTo>
                      <a:pt x="12098" y="25079"/>
                      <a:pt x="12113" y="25079"/>
                      <a:pt x="12113" y="25094"/>
                    </a:cubicBezTo>
                    <a:lnTo>
                      <a:pt x="12128" y="25094"/>
                    </a:lnTo>
                    <a:cubicBezTo>
                      <a:pt x="12189" y="25109"/>
                      <a:pt x="12265" y="25124"/>
                      <a:pt x="12326" y="25155"/>
                    </a:cubicBezTo>
                    <a:lnTo>
                      <a:pt x="12372" y="25170"/>
                    </a:lnTo>
                    <a:lnTo>
                      <a:pt x="12418" y="25185"/>
                    </a:lnTo>
                    <a:lnTo>
                      <a:pt x="12479" y="25216"/>
                    </a:lnTo>
                    <a:cubicBezTo>
                      <a:pt x="12494" y="25216"/>
                      <a:pt x="12509" y="25231"/>
                      <a:pt x="12509" y="25231"/>
                    </a:cubicBezTo>
                    <a:lnTo>
                      <a:pt x="12540" y="25246"/>
                    </a:lnTo>
                    <a:cubicBezTo>
                      <a:pt x="12555" y="25261"/>
                      <a:pt x="12570" y="25261"/>
                      <a:pt x="12585" y="25277"/>
                    </a:cubicBezTo>
                    <a:lnTo>
                      <a:pt x="12631" y="25292"/>
                    </a:lnTo>
                    <a:lnTo>
                      <a:pt x="12707" y="25353"/>
                    </a:lnTo>
                    <a:cubicBezTo>
                      <a:pt x="12723" y="25353"/>
                      <a:pt x="12738" y="25368"/>
                      <a:pt x="12753" y="25368"/>
                    </a:cubicBezTo>
                    <a:lnTo>
                      <a:pt x="12768" y="25383"/>
                    </a:lnTo>
                    <a:lnTo>
                      <a:pt x="12783" y="25399"/>
                    </a:lnTo>
                    <a:lnTo>
                      <a:pt x="12814" y="25429"/>
                    </a:lnTo>
                    <a:lnTo>
                      <a:pt x="12860" y="25459"/>
                    </a:lnTo>
                    <a:lnTo>
                      <a:pt x="12921" y="25505"/>
                    </a:lnTo>
                    <a:cubicBezTo>
                      <a:pt x="12936" y="25520"/>
                      <a:pt x="12951" y="25536"/>
                      <a:pt x="12982" y="25551"/>
                    </a:cubicBezTo>
                    <a:lnTo>
                      <a:pt x="12997" y="25581"/>
                    </a:lnTo>
                    <a:lnTo>
                      <a:pt x="13042" y="25627"/>
                    </a:lnTo>
                    <a:lnTo>
                      <a:pt x="13073" y="25642"/>
                    </a:lnTo>
                    <a:cubicBezTo>
                      <a:pt x="13088" y="25658"/>
                      <a:pt x="13103" y="25673"/>
                      <a:pt x="13103" y="25688"/>
                    </a:cubicBezTo>
                    <a:lnTo>
                      <a:pt x="13119" y="25703"/>
                    </a:lnTo>
                    <a:cubicBezTo>
                      <a:pt x="13119" y="25703"/>
                      <a:pt x="13119" y="25718"/>
                      <a:pt x="13134" y="25718"/>
                    </a:cubicBezTo>
                    <a:lnTo>
                      <a:pt x="13119" y="25718"/>
                    </a:lnTo>
                    <a:cubicBezTo>
                      <a:pt x="13149" y="25749"/>
                      <a:pt x="13180" y="25779"/>
                      <a:pt x="13210" y="25825"/>
                    </a:cubicBezTo>
                    <a:cubicBezTo>
                      <a:pt x="13241" y="25856"/>
                      <a:pt x="13256" y="25901"/>
                      <a:pt x="13286" y="25932"/>
                    </a:cubicBezTo>
                    <a:cubicBezTo>
                      <a:pt x="13301" y="25977"/>
                      <a:pt x="13332" y="26008"/>
                      <a:pt x="13347" y="26054"/>
                    </a:cubicBezTo>
                    <a:cubicBezTo>
                      <a:pt x="13362" y="26084"/>
                      <a:pt x="13378" y="26115"/>
                      <a:pt x="13393" y="26160"/>
                    </a:cubicBezTo>
                    <a:lnTo>
                      <a:pt x="13408" y="26191"/>
                    </a:lnTo>
                    <a:cubicBezTo>
                      <a:pt x="13439" y="26236"/>
                      <a:pt x="13454" y="26282"/>
                      <a:pt x="13469" y="26328"/>
                    </a:cubicBezTo>
                    <a:cubicBezTo>
                      <a:pt x="13484" y="26374"/>
                      <a:pt x="13500" y="26435"/>
                      <a:pt x="13530" y="26480"/>
                    </a:cubicBezTo>
                    <a:lnTo>
                      <a:pt x="13545" y="26541"/>
                    </a:lnTo>
                    <a:lnTo>
                      <a:pt x="13545" y="26572"/>
                    </a:lnTo>
                    <a:cubicBezTo>
                      <a:pt x="13560" y="26602"/>
                      <a:pt x="13560" y="26617"/>
                      <a:pt x="13560" y="26648"/>
                    </a:cubicBezTo>
                    <a:cubicBezTo>
                      <a:pt x="13560" y="26648"/>
                      <a:pt x="13560" y="26663"/>
                      <a:pt x="13560" y="26678"/>
                    </a:cubicBezTo>
                    <a:lnTo>
                      <a:pt x="13576" y="26709"/>
                    </a:lnTo>
                    <a:cubicBezTo>
                      <a:pt x="13576" y="26739"/>
                      <a:pt x="13576" y="26770"/>
                      <a:pt x="13576" y="26800"/>
                    </a:cubicBezTo>
                    <a:cubicBezTo>
                      <a:pt x="13591" y="26846"/>
                      <a:pt x="13591" y="26907"/>
                      <a:pt x="13591" y="26953"/>
                    </a:cubicBezTo>
                    <a:lnTo>
                      <a:pt x="13606" y="27044"/>
                    </a:lnTo>
                    <a:cubicBezTo>
                      <a:pt x="13606" y="27120"/>
                      <a:pt x="13606" y="27181"/>
                      <a:pt x="13621" y="27257"/>
                    </a:cubicBezTo>
                    <a:lnTo>
                      <a:pt x="13621" y="27379"/>
                    </a:lnTo>
                    <a:cubicBezTo>
                      <a:pt x="13637" y="27547"/>
                      <a:pt x="13652" y="27699"/>
                      <a:pt x="13667" y="27867"/>
                    </a:cubicBezTo>
                    <a:cubicBezTo>
                      <a:pt x="13667" y="27928"/>
                      <a:pt x="13667" y="27973"/>
                      <a:pt x="13667" y="28034"/>
                    </a:cubicBezTo>
                    <a:cubicBezTo>
                      <a:pt x="13682" y="28171"/>
                      <a:pt x="13698" y="28324"/>
                      <a:pt x="13713" y="28476"/>
                    </a:cubicBezTo>
                    <a:cubicBezTo>
                      <a:pt x="13728" y="28583"/>
                      <a:pt x="13743" y="28689"/>
                      <a:pt x="13759" y="28781"/>
                    </a:cubicBezTo>
                    <a:cubicBezTo>
                      <a:pt x="13774" y="28888"/>
                      <a:pt x="13789" y="28979"/>
                      <a:pt x="13804" y="29070"/>
                    </a:cubicBezTo>
                    <a:cubicBezTo>
                      <a:pt x="13820" y="29086"/>
                      <a:pt x="13820" y="29101"/>
                      <a:pt x="13820" y="29116"/>
                    </a:cubicBezTo>
                    <a:lnTo>
                      <a:pt x="13835" y="29131"/>
                    </a:lnTo>
                    <a:lnTo>
                      <a:pt x="13835" y="29162"/>
                    </a:lnTo>
                    <a:cubicBezTo>
                      <a:pt x="13835" y="29177"/>
                      <a:pt x="13850" y="29192"/>
                      <a:pt x="13850" y="29207"/>
                    </a:cubicBezTo>
                    <a:lnTo>
                      <a:pt x="13865" y="29223"/>
                    </a:lnTo>
                    <a:cubicBezTo>
                      <a:pt x="13880" y="29268"/>
                      <a:pt x="13896" y="29314"/>
                      <a:pt x="13911" y="29360"/>
                    </a:cubicBezTo>
                    <a:cubicBezTo>
                      <a:pt x="13957" y="29451"/>
                      <a:pt x="14002" y="29527"/>
                      <a:pt x="14048" y="29634"/>
                    </a:cubicBezTo>
                    <a:cubicBezTo>
                      <a:pt x="14079" y="29695"/>
                      <a:pt x="14109" y="29771"/>
                      <a:pt x="14139" y="29832"/>
                    </a:cubicBezTo>
                    <a:lnTo>
                      <a:pt x="14185" y="29893"/>
                    </a:lnTo>
                    <a:lnTo>
                      <a:pt x="14185" y="29908"/>
                    </a:lnTo>
                    <a:cubicBezTo>
                      <a:pt x="14231" y="29985"/>
                      <a:pt x="14261" y="30076"/>
                      <a:pt x="14307" y="30152"/>
                    </a:cubicBezTo>
                    <a:cubicBezTo>
                      <a:pt x="14307" y="30152"/>
                      <a:pt x="14307" y="30167"/>
                      <a:pt x="14307" y="30183"/>
                    </a:cubicBezTo>
                    <a:cubicBezTo>
                      <a:pt x="14261" y="30137"/>
                      <a:pt x="14200" y="30091"/>
                      <a:pt x="14139" y="30061"/>
                    </a:cubicBezTo>
                    <a:cubicBezTo>
                      <a:pt x="14094" y="30015"/>
                      <a:pt x="14033" y="29985"/>
                      <a:pt x="13987" y="29939"/>
                    </a:cubicBezTo>
                    <a:lnTo>
                      <a:pt x="13941" y="29908"/>
                    </a:lnTo>
                    <a:lnTo>
                      <a:pt x="13865" y="29847"/>
                    </a:lnTo>
                    <a:lnTo>
                      <a:pt x="13835" y="29832"/>
                    </a:lnTo>
                    <a:lnTo>
                      <a:pt x="13804" y="29802"/>
                    </a:lnTo>
                    <a:cubicBezTo>
                      <a:pt x="13774" y="29786"/>
                      <a:pt x="13728" y="29756"/>
                      <a:pt x="13698" y="29726"/>
                    </a:cubicBezTo>
                    <a:cubicBezTo>
                      <a:pt x="13667" y="29695"/>
                      <a:pt x="13637" y="29680"/>
                      <a:pt x="13606" y="29649"/>
                    </a:cubicBezTo>
                    <a:lnTo>
                      <a:pt x="13530" y="29604"/>
                    </a:lnTo>
                    <a:lnTo>
                      <a:pt x="13469" y="29543"/>
                    </a:lnTo>
                    <a:cubicBezTo>
                      <a:pt x="13439" y="29527"/>
                      <a:pt x="13408" y="29512"/>
                      <a:pt x="13378" y="29497"/>
                    </a:cubicBezTo>
                    <a:lnTo>
                      <a:pt x="13317" y="29436"/>
                    </a:lnTo>
                    <a:lnTo>
                      <a:pt x="13241" y="29390"/>
                    </a:lnTo>
                    <a:cubicBezTo>
                      <a:pt x="13210" y="29375"/>
                      <a:pt x="13180" y="29360"/>
                      <a:pt x="13164" y="29345"/>
                    </a:cubicBezTo>
                    <a:lnTo>
                      <a:pt x="13149" y="29329"/>
                    </a:lnTo>
                    <a:lnTo>
                      <a:pt x="13119" y="29314"/>
                    </a:lnTo>
                    <a:cubicBezTo>
                      <a:pt x="13088" y="29299"/>
                      <a:pt x="13058" y="29268"/>
                      <a:pt x="13027" y="29253"/>
                    </a:cubicBezTo>
                    <a:lnTo>
                      <a:pt x="12997" y="29238"/>
                    </a:lnTo>
                    <a:lnTo>
                      <a:pt x="12982" y="29223"/>
                    </a:lnTo>
                    <a:lnTo>
                      <a:pt x="12936" y="29192"/>
                    </a:lnTo>
                    <a:lnTo>
                      <a:pt x="12890" y="29177"/>
                    </a:lnTo>
                    <a:cubicBezTo>
                      <a:pt x="12844" y="29147"/>
                      <a:pt x="12783" y="29116"/>
                      <a:pt x="12738" y="29086"/>
                    </a:cubicBezTo>
                    <a:lnTo>
                      <a:pt x="12646" y="29025"/>
                    </a:lnTo>
                    <a:cubicBezTo>
                      <a:pt x="12616" y="29009"/>
                      <a:pt x="12585" y="28994"/>
                      <a:pt x="12555" y="28964"/>
                    </a:cubicBezTo>
                    <a:lnTo>
                      <a:pt x="12524" y="28948"/>
                    </a:lnTo>
                    <a:cubicBezTo>
                      <a:pt x="12494" y="28933"/>
                      <a:pt x="12464" y="28918"/>
                      <a:pt x="12433" y="28903"/>
                    </a:cubicBezTo>
                    <a:lnTo>
                      <a:pt x="12372" y="28857"/>
                    </a:lnTo>
                    <a:lnTo>
                      <a:pt x="12296" y="28811"/>
                    </a:lnTo>
                    <a:lnTo>
                      <a:pt x="12281" y="28796"/>
                    </a:lnTo>
                    <a:lnTo>
                      <a:pt x="12265" y="28796"/>
                    </a:lnTo>
                    <a:cubicBezTo>
                      <a:pt x="12250" y="28781"/>
                      <a:pt x="12235" y="28766"/>
                      <a:pt x="12220" y="28766"/>
                    </a:cubicBezTo>
                    <a:lnTo>
                      <a:pt x="12174" y="28735"/>
                    </a:lnTo>
                    <a:lnTo>
                      <a:pt x="12052" y="28674"/>
                    </a:lnTo>
                    <a:lnTo>
                      <a:pt x="12022" y="28659"/>
                    </a:lnTo>
                    <a:lnTo>
                      <a:pt x="12006" y="28644"/>
                    </a:lnTo>
                    <a:lnTo>
                      <a:pt x="11976" y="28644"/>
                    </a:lnTo>
                    <a:lnTo>
                      <a:pt x="11976" y="28629"/>
                    </a:lnTo>
                    <a:lnTo>
                      <a:pt x="11961" y="28629"/>
                    </a:lnTo>
                    <a:cubicBezTo>
                      <a:pt x="11869" y="28598"/>
                      <a:pt x="11793" y="28552"/>
                      <a:pt x="11717" y="28522"/>
                    </a:cubicBezTo>
                    <a:lnTo>
                      <a:pt x="11549" y="28446"/>
                    </a:lnTo>
                    <a:cubicBezTo>
                      <a:pt x="11534" y="28446"/>
                      <a:pt x="11504" y="28430"/>
                      <a:pt x="11488" y="28430"/>
                    </a:cubicBezTo>
                    <a:lnTo>
                      <a:pt x="11458" y="28415"/>
                    </a:lnTo>
                    <a:lnTo>
                      <a:pt x="11412" y="28385"/>
                    </a:lnTo>
                    <a:cubicBezTo>
                      <a:pt x="11351" y="28354"/>
                      <a:pt x="11290" y="28324"/>
                      <a:pt x="11214" y="28293"/>
                    </a:cubicBezTo>
                    <a:lnTo>
                      <a:pt x="11108" y="28232"/>
                    </a:lnTo>
                    <a:lnTo>
                      <a:pt x="10970" y="28171"/>
                    </a:lnTo>
                    <a:lnTo>
                      <a:pt x="10894" y="28126"/>
                    </a:lnTo>
                    <a:lnTo>
                      <a:pt x="10803" y="28080"/>
                    </a:lnTo>
                    <a:lnTo>
                      <a:pt x="10772" y="28065"/>
                    </a:lnTo>
                    <a:cubicBezTo>
                      <a:pt x="10742" y="28050"/>
                      <a:pt x="10727" y="28050"/>
                      <a:pt x="10711" y="28034"/>
                    </a:cubicBezTo>
                    <a:cubicBezTo>
                      <a:pt x="10650" y="28004"/>
                      <a:pt x="10574" y="27973"/>
                      <a:pt x="10513" y="27928"/>
                    </a:cubicBezTo>
                    <a:lnTo>
                      <a:pt x="10452" y="27897"/>
                    </a:lnTo>
                    <a:lnTo>
                      <a:pt x="10422" y="27897"/>
                    </a:lnTo>
                    <a:lnTo>
                      <a:pt x="10361" y="27851"/>
                    </a:lnTo>
                    <a:lnTo>
                      <a:pt x="10178" y="27775"/>
                    </a:lnTo>
                    <a:cubicBezTo>
                      <a:pt x="10117" y="27745"/>
                      <a:pt x="10056" y="27714"/>
                      <a:pt x="9980" y="27684"/>
                    </a:cubicBezTo>
                    <a:lnTo>
                      <a:pt x="9934" y="27669"/>
                    </a:lnTo>
                    <a:cubicBezTo>
                      <a:pt x="9873" y="27638"/>
                      <a:pt x="9812" y="27608"/>
                      <a:pt x="9752" y="27577"/>
                    </a:cubicBezTo>
                    <a:lnTo>
                      <a:pt x="9675" y="27547"/>
                    </a:lnTo>
                    <a:cubicBezTo>
                      <a:pt x="9660" y="27532"/>
                      <a:pt x="9630" y="27516"/>
                      <a:pt x="9599" y="27516"/>
                    </a:cubicBezTo>
                    <a:lnTo>
                      <a:pt x="9523" y="27471"/>
                    </a:lnTo>
                    <a:lnTo>
                      <a:pt x="9432" y="27425"/>
                    </a:lnTo>
                    <a:cubicBezTo>
                      <a:pt x="9386" y="27394"/>
                      <a:pt x="9325" y="27364"/>
                      <a:pt x="9264" y="27333"/>
                    </a:cubicBezTo>
                    <a:lnTo>
                      <a:pt x="9188" y="27288"/>
                    </a:lnTo>
                    <a:cubicBezTo>
                      <a:pt x="9157" y="27273"/>
                      <a:pt x="9127" y="27257"/>
                      <a:pt x="9096" y="27257"/>
                    </a:cubicBezTo>
                    <a:lnTo>
                      <a:pt x="9096" y="27242"/>
                    </a:lnTo>
                    <a:cubicBezTo>
                      <a:pt x="9066" y="27227"/>
                      <a:pt x="9035" y="27227"/>
                      <a:pt x="9005" y="27212"/>
                    </a:cubicBezTo>
                    <a:cubicBezTo>
                      <a:pt x="8990" y="27212"/>
                      <a:pt x="8990" y="27196"/>
                      <a:pt x="8974" y="27196"/>
                    </a:cubicBezTo>
                    <a:cubicBezTo>
                      <a:pt x="8914" y="27166"/>
                      <a:pt x="8837" y="27151"/>
                      <a:pt x="8746" y="27120"/>
                    </a:cubicBezTo>
                    <a:lnTo>
                      <a:pt x="8746" y="27120"/>
                    </a:lnTo>
                    <a:cubicBezTo>
                      <a:pt x="8792" y="27135"/>
                      <a:pt x="8822" y="27151"/>
                      <a:pt x="8853" y="27166"/>
                    </a:cubicBezTo>
                    <a:lnTo>
                      <a:pt x="8914" y="27196"/>
                    </a:lnTo>
                    <a:lnTo>
                      <a:pt x="8974" y="27227"/>
                    </a:lnTo>
                    <a:cubicBezTo>
                      <a:pt x="8974" y="27227"/>
                      <a:pt x="8990" y="27227"/>
                      <a:pt x="9005" y="27242"/>
                    </a:cubicBezTo>
                    <a:lnTo>
                      <a:pt x="9020" y="27242"/>
                    </a:lnTo>
                    <a:cubicBezTo>
                      <a:pt x="9066" y="27273"/>
                      <a:pt x="9112" y="27288"/>
                      <a:pt x="9157" y="27318"/>
                    </a:cubicBezTo>
                    <a:cubicBezTo>
                      <a:pt x="9173" y="27318"/>
                      <a:pt x="9173" y="27318"/>
                      <a:pt x="9188" y="27333"/>
                    </a:cubicBezTo>
                    <a:lnTo>
                      <a:pt x="9233" y="27349"/>
                    </a:lnTo>
                    <a:lnTo>
                      <a:pt x="9279" y="27379"/>
                    </a:lnTo>
                    <a:cubicBezTo>
                      <a:pt x="9355" y="27425"/>
                      <a:pt x="9432" y="27455"/>
                      <a:pt x="9508" y="27501"/>
                    </a:cubicBezTo>
                    <a:lnTo>
                      <a:pt x="9523" y="27516"/>
                    </a:lnTo>
                    <a:lnTo>
                      <a:pt x="9569" y="27532"/>
                    </a:lnTo>
                    <a:cubicBezTo>
                      <a:pt x="9584" y="27547"/>
                      <a:pt x="9599" y="27547"/>
                      <a:pt x="9614" y="27562"/>
                    </a:cubicBezTo>
                    <a:cubicBezTo>
                      <a:pt x="9675" y="27592"/>
                      <a:pt x="9721" y="27608"/>
                      <a:pt x="9767" y="27638"/>
                    </a:cubicBezTo>
                    <a:cubicBezTo>
                      <a:pt x="9858" y="27684"/>
                      <a:pt x="9934" y="27714"/>
                      <a:pt x="10026" y="27760"/>
                    </a:cubicBezTo>
                    <a:lnTo>
                      <a:pt x="10056" y="27775"/>
                    </a:lnTo>
                    <a:cubicBezTo>
                      <a:pt x="10071" y="27791"/>
                      <a:pt x="10102" y="27791"/>
                      <a:pt x="10117" y="27806"/>
                    </a:cubicBezTo>
                    <a:lnTo>
                      <a:pt x="10178" y="27836"/>
                    </a:lnTo>
                    <a:lnTo>
                      <a:pt x="10254" y="27882"/>
                    </a:lnTo>
                    <a:cubicBezTo>
                      <a:pt x="10330" y="27912"/>
                      <a:pt x="10391" y="27943"/>
                      <a:pt x="10468" y="27989"/>
                    </a:cubicBezTo>
                    <a:cubicBezTo>
                      <a:pt x="10544" y="28019"/>
                      <a:pt x="10635" y="28065"/>
                      <a:pt x="10711" y="28111"/>
                    </a:cubicBezTo>
                    <a:cubicBezTo>
                      <a:pt x="10803" y="28156"/>
                      <a:pt x="10894" y="28202"/>
                      <a:pt x="10970" y="28248"/>
                    </a:cubicBezTo>
                    <a:lnTo>
                      <a:pt x="11047" y="28293"/>
                    </a:lnTo>
                    <a:lnTo>
                      <a:pt x="11123" y="28324"/>
                    </a:lnTo>
                    <a:cubicBezTo>
                      <a:pt x="11153" y="28354"/>
                      <a:pt x="11199" y="28370"/>
                      <a:pt x="11229" y="28400"/>
                    </a:cubicBezTo>
                    <a:cubicBezTo>
                      <a:pt x="11260" y="28400"/>
                      <a:pt x="11275" y="28415"/>
                      <a:pt x="11290" y="28415"/>
                    </a:cubicBezTo>
                    <a:cubicBezTo>
                      <a:pt x="11306" y="28430"/>
                      <a:pt x="11306" y="28430"/>
                      <a:pt x="11321" y="28430"/>
                    </a:cubicBezTo>
                    <a:lnTo>
                      <a:pt x="11351" y="28461"/>
                    </a:lnTo>
                    <a:lnTo>
                      <a:pt x="11412" y="28476"/>
                    </a:lnTo>
                    <a:cubicBezTo>
                      <a:pt x="11427" y="28491"/>
                      <a:pt x="11458" y="28507"/>
                      <a:pt x="11488" y="28522"/>
                    </a:cubicBezTo>
                    <a:lnTo>
                      <a:pt x="11504" y="28522"/>
                    </a:lnTo>
                    <a:lnTo>
                      <a:pt x="11519" y="28537"/>
                    </a:lnTo>
                    <a:cubicBezTo>
                      <a:pt x="11549" y="28552"/>
                      <a:pt x="11580" y="28568"/>
                      <a:pt x="11610" y="28568"/>
                    </a:cubicBezTo>
                    <a:lnTo>
                      <a:pt x="11641" y="28583"/>
                    </a:lnTo>
                    <a:lnTo>
                      <a:pt x="11686" y="28613"/>
                    </a:lnTo>
                    <a:lnTo>
                      <a:pt x="11702" y="28613"/>
                    </a:lnTo>
                    <a:cubicBezTo>
                      <a:pt x="11702" y="28613"/>
                      <a:pt x="11717" y="28629"/>
                      <a:pt x="11732" y="28629"/>
                    </a:cubicBezTo>
                    <a:lnTo>
                      <a:pt x="11808" y="28659"/>
                    </a:lnTo>
                    <a:lnTo>
                      <a:pt x="11839" y="28674"/>
                    </a:lnTo>
                    <a:cubicBezTo>
                      <a:pt x="11869" y="28689"/>
                      <a:pt x="11885" y="28705"/>
                      <a:pt x="11915" y="28720"/>
                    </a:cubicBezTo>
                    <a:lnTo>
                      <a:pt x="11930" y="28720"/>
                    </a:lnTo>
                    <a:cubicBezTo>
                      <a:pt x="11945" y="28720"/>
                      <a:pt x="11945" y="28735"/>
                      <a:pt x="11961" y="28735"/>
                    </a:cubicBezTo>
                    <a:cubicBezTo>
                      <a:pt x="11976" y="28750"/>
                      <a:pt x="12006" y="28766"/>
                      <a:pt x="12037" y="28766"/>
                    </a:cubicBezTo>
                    <a:lnTo>
                      <a:pt x="12067" y="28796"/>
                    </a:lnTo>
                    <a:cubicBezTo>
                      <a:pt x="12113" y="28811"/>
                      <a:pt x="12144" y="28827"/>
                      <a:pt x="12174" y="28857"/>
                    </a:cubicBezTo>
                    <a:lnTo>
                      <a:pt x="12250" y="28903"/>
                    </a:lnTo>
                    <a:lnTo>
                      <a:pt x="12296" y="28933"/>
                    </a:lnTo>
                    <a:lnTo>
                      <a:pt x="12311" y="28933"/>
                    </a:lnTo>
                    <a:cubicBezTo>
                      <a:pt x="12342" y="28948"/>
                      <a:pt x="12357" y="28964"/>
                      <a:pt x="12387" y="28979"/>
                    </a:cubicBezTo>
                    <a:cubicBezTo>
                      <a:pt x="12464" y="29040"/>
                      <a:pt x="12555" y="29086"/>
                      <a:pt x="12631" y="29131"/>
                    </a:cubicBezTo>
                    <a:lnTo>
                      <a:pt x="12692" y="29177"/>
                    </a:lnTo>
                    <a:lnTo>
                      <a:pt x="12768" y="29223"/>
                    </a:lnTo>
                    <a:cubicBezTo>
                      <a:pt x="12799" y="29238"/>
                      <a:pt x="12829" y="29253"/>
                      <a:pt x="12844" y="29268"/>
                    </a:cubicBezTo>
                    <a:lnTo>
                      <a:pt x="12890" y="29299"/>
                    </a:lnTo>
                    <a:cubicBezTo>
                      <a:pt x="12966" y="29345"/>
                      <a:pt x="13042" y="29390"/>
                      <a:pt x="13119" y="29436"/>
                    </a:cubicBezTo>
                    <a:lnTo>
                      <a:pt x="13134" y="29451"/>
                    </a:lnTo>
                    <a:cubicBezTo>
                      <a:pt x="13149" y="29467"/>
                      <a:pt x="13164" y="29467"/>
                      <a:pt x="13195" y="29482"/>
                    </a:cubicBezTo>
                    <a:lnTo>
                      <a:pt x="13195" y="29497"/>
                    </a:lnTo>
                    <a:lnTo>
                      <a:pt x="13210" y="29512"/>
                    </a:lnTo>
                    <a:lnTo>
                      <a:pt x="13241" y="29527"/>
                    </a:lnTo>
                    <a:lnTo>
                      <a:pt x="13256" y="29527"/>
                    </a:lnTo>
                    <a:lnTo>
                      <a:pt x="13317" y="29573"/>
                    </a:lnTo>
                    <a:cubicBezTo>
                      <a:pt x="13317" y="29573"/>
                      <a:pt x="13332" y="29588"/>
                      <a:pt x="13332" y="29588"/>
                    </a:cubicBezTo>
                    <a:lnTo>
                      <a:pt x="13362" y="29604"/>
                    </a:lnTo>
                    <a:lnTo>
                      <a:pt x="13439" y="29665"/>
                    </a:lnTo>
                    <a:cubicBezTo>
                      <a:pt x="13469" y="29680"/>
                      <a:pt x="13500" y="29710"/>
                      <a:pt x="13545" y="29741"/>
                    </a:cubicBezTo>
                    <a:cubicBezTo>
                      <a:pt x="13560" y="29756"/>
                      <a:pt x="13591" y="29786"/>
                      <a:pt x="13621" y="29802"/>
                    </a:cubicBezTo>
                    <a:lnTo>
                      <a:pt x="13637" y="29817"/>
                    </a:lnTo>
                    <a:lnTo>
                      <a:pt x="13667" y="29832"/>
                    </a:lnTo>
                    <a:lnTo>
                      <a:pt x="13682" y="29832"/>
                    </a:lnTo>
                    <a:cubicBezTo>
                      <a:pt x="13698" y="29863"/>
                      <a:pt x="13728" y="29878"/>
                      <a:pt x="13743" y="29893"/>
                    </a:cubicBezTo>
                    <a:lnTo>
                      <a:pt x="13820" y="29939"/>
                    </a:lnTo>
                    <a:lnTo>
                      <a:pt x="13926" y="30015"/>
                    </a:lnTo>
                    <a:cubicBezTo>
                      <a:pt x="13941" y="30030"/>
                      <a:pt x="13957" y="30045"/>
                      <a:pt x="13972" y="30045"/>
                    </a:cubicBezTo>
                    <a:cubicBezTo>
                      <a:pt x="13987" y="30061"/>
                      <a:pt x="14002" y="30076"/>
                      <a:pt x="14002" y="30076"/>
                    </a:cubicBezTo>
                    <a:cubicBezTo>
                      <a:pt x="14033" y="30091"/>
                      <a:pt x="14063" y="30122"/>
                      <a:pt x="14094" y="30137"/>
                    </a:cubicBezTo>
                    <a:lnTo>
                      <a:pt x="14124" y="30152"/>
                    </a:lnTo>
                    <a:lnTo>
                      <a:pt x="14124" y="30167"/>
                    </a:lnTo>
                    <a:cubicBezTo>
                      <a:pt x="14139" y="30167"/>
                      <a:pt x="14139" y="30183"/>
                      <a:pt x="14155" y="30183"/>
                    </a:cubicBezTo>
                    <a:lnTo>
                      <a:pt x="14094" y="30183"/>
                    </a:lnTo>
                    <a:lnTo>
                      <a:pt x="14048" y="30198"/>
                    </a:lnTo>
                    <a:cubicBezTo>
                      <a:pt x="14018" y="30198"/>
                      <a:pt x="13972" y="30213"/>
                      <a:pt x="13926" y="30213"/>
                    </a:cubicBezTo>
                    <a:cubicBezTo>
                      <a:pt x="13774" y="30228"/>
                      <a:pt x="13621" y="30244"/>
                      <a:pt x="13484" y="30274"/>
                    </a:cubicBezTo>
                    <a:cubicBezTo>
                      <a:pt x="13378" y="30289"/>
                      <a:pt x="13271" y="30320"/>
                      <a:pt x="13180" y="30335"/>
                    </a:cubicBezTo>
                    <a:cubicBezTo>
                      <a:pt x="13088" y="30365"/>
                      <a:pt x="12997" y="30381"/>
                      <a:pt x="12905" y="30411"/>
                    </a:cubicBezTo>
                    <a:cubicBezTo>
                      <a:pt x="12799" y="30426"/>
                      <a:pt x="12707" y="30457"/>
                      <a:pt x="12601" y="30487"/>
                    </a:cubicBezTo>
                    <a:cubicBezTo>
                      <a:pt x="12509" y="30518"/>
                      <a:pt x="12418" y="30563"/>
                      <a:pt x="12296" y="30594"/>
                    </a:cubicBezTo>
                    <a:cubicBezTo>
                      <a:pt x="12235" y="30624"/>
                      <a:pt x="12174" y="30640"/>
                      <a:pt x="12113" y="30655"/>
                    </a:cubicBezTo>
                    <a:cubicBezTo>
                      <a:pt x="11991" y="30701"/>
                      <a:pt x="11869" y="30746"/>
                      <a:pt x="11747" y="30792"/>
                    </a:cubicBezTo>
                    <a:cubicBezTo>
                      <a:pt x="11702" y="30822"/>
                      <a:pt x="11656" y="30838"/>
                      <a:pt x="11610" y="30853"/>
                    </a:cubicBezTo>
                    <a:cubicBezTo>
                      <a:pt x="11595" y="30853"/>
                      <a:pt x="11580" y="30868"/>
                      <a:pt x="11565" y="30868"/>
                    </a:cubicBezTo>
                    <a:lnTo>
                      <a:pt x="11549" y="30883"/>
                    </a:lnTo>
                    <a:lnTo>
                      <a:pt x="11519" y="30883"/>
                    </a:lnTo>
                    <a:lnTo>
                      <a:pt x="11504" y="30899"/>
                    </a:lnTo>
                    <a:lnTo>
                      <a:pt x="11473" y="30899"/>
                    </a:lnTo>
                    <a:cubicBezTo>
                      <a:pt x="11458" y="30899"/>
                      <a:pt x="11443" y="30914"/>
                      <a:pt x="11443" y="30914"/>
                    </a:cubicBezTo>
                    <a:cubicBezTo>
                      <a:pt x="11382" y="30929"/>
                      <a:pt x="11336" y="30944"/>
                      <a:pt x="11275" y="30944"/>
                    </a:cubicBezTo>
                    <a:lnTo>
                      <a:pt x="11229" y="30960"/>
                    </a:lnTo>
                    <a:lnTo>
                      <a:pt x="11168" y="30975"/>
                    </a:lnTo>
                    <a:cubicBezTo>
                      <a:pt x="11123" y="30990"/>
                      <a:pt x="11062" y="31005"/>
                      <a:pt x="11016" y="31005"/>
                    </a:cubicBezTo>
                    <a:cubicBezTo>
                      <a:pt x="10940" y="31036"/>
                      <a:pt x="10849" y="31051"/>
                      <a:pt x="10772" y="31066"/>
                    </a:cubicBezTo>
                    <a:cubicBezTo>
                      <a:pt x="10711" y="31082"/>
                      <a:pt x="10635" y="31097"/>
                      <a:pt x="10559" y="31097"/>
                    </a:cubicBezTo>
                    <a:cubicBezTo>
                      <a:pt x="10483" y="31112"/>
                      <a:pt x="10407" y="31112"/>
                      <a:pt x="10330" y="31127"/>
                    </a:cubicBezTo>
                    <a:lnTo>
                      <a:pt x="10117" y="31127"/>
                    </a:lnTo>
                    <a:cubicBezTo>
                      <a:pt x="9965" y="31127"/>
                      <a:pt x="9828" y="31142"/>
                      <a:pt x="9675" y="31142"/>
                    </a:cubicBezTo>
                    <a:lnTo>
                      <a:pt x="9386" y="31142"/>
                    </a:lnTo>
                    <a:cubicBezTo>
                      <a:pt x="9355" y="31142"/>
                      <a:pt x="9340" y="31142"/>
                      <a:pt x="9310" y="31158"/>
                    </a:cubicBezTo>
                    <a:lnTo>
                      <a:pt x="9310" y="31158"/>
                    </a:lnTo>
                    <a:cubicBezTo>
                      <a:pt x="9225" y="31156"/>
                      <a:pt x="9154" y="31142"/>
                      <a:pt x="9096" y="31142"/>
                    </a:cubicBezTo>
                    <a:cubicBezTo>
                      <a:pt x="9020" y="31127"/>
                      <a:pt x="8944" y="31112"/>
                      <a:pt x="8898" y="31097"/>
                    </a:cubicBezTo>
                    <a:cubicBezTo>
                      <a:pt x="8822" y="31082"/>
                      <a:pt x="8746" y="31066"/>
                      <a:pt x="8670" y="31036"/>
                    </a:cubicBezTo>
                    <a:cubicBezTo>
                      <a:pt x="8639" y="31021"/>
                      <a:pt x="8609" y="31005"/>
                      <a:pt x="8578" y="30990"/>
                    </a:cubicBezTo>
                    <a:lnTo>
                      <a:pt x="8533" y="30960"/>
                    </a:lnTo>
                    <a:cubicBezTo>
                      <a:pt x="8517" y="30960"/>
                      <a:pt x="8502" y="30960"/>
                      <a:pt x="8487" y="30944"/>
                    </a:cubicBezTo>
                    <a:lnTo>
                      <a:pt x="8456" y="30929"/>
                    </a:lnTo>
                    <a:lnTo>
                      <a:pt x="8411" y="30914"/>
                    </a:lnTo>
                    <a:lnTo>
                      <a:pt x="8396" y="30899"/>
                    </a:lnTo>
                    <a:cubicBezTo>
                      <a:pt x="8319" y="30868"/>
                      <a:pt x="8274" y="30822"/>
                      <a:pt x="8213" y="30792"/>
                    </a:cubicBezTo>
                    <a:cubicBezTo>
                      <a:pt x="8182" y="30762"/>
                      <a:pt x="8137" y="30731"/>
                      <a:pt x="8106" y="30685"/>
                    </a:cubicBezTo>
                    <a:cubicBezTo>
                      <a:pt x="8060" y="30655"/>
                      <a:pt x="8015" y="30609"/>
                      <a:pt x="7969" y="30548"/>
                    </a:cubicBezTo>
                    <a:cubicBezTo>
                      <a:pt x="7893" y="30457"/>
                      <a:pt x="7817" y="30350"/>
                      <a:pt x="7756" y="30244"/>
                    </a:cubicBezTo>
                    <a:cubicBezTo>
                      <a:pt x="7679" y="30122"/>
                      <a:pt x="7618" y="30015"/>
                      <a:pt x="7542" y="29908"/>
                    </a:cubicBezTo>
                    <a:cubicBezTo>
                      <a:pt x="7512" y="29847"/>
                      <a:pt x="7481" y="29802"/>
                      <a:pt x="7466" y="29771"/>
                    </a:cubicBezTo>
                    <a:cubicBezTo>
                      <a:pt x="7451" y="29710"/>
                      <a:pt x="7420" y="29649"/>
                      <a:pt x="7405" y="29588"/>
                    </a:cubicBezTo>
                    <a:lnTo>
                      <a:pt x="7390" y="29527"/>
                    </a:lnTo>
                    <a:cubicBezTo>
                      <a:pt x="7359" y="29406"/>
                      <a:pt x="7314" y="29268"/>
                      <a:pt x="7299" y="29147"/>
                    </a:cubicBezTo>
                    <a:cubicBezTo>
                      <a:pt x="7283" y="29070"/>
                      <a:pt x="7283" y="29009"/>
                      <a:pt x="7283" y="28933"/>
                    </a:cubicBezTo>
                    <a:lnTo>
                      <a:pt x="7283" y="28872"/>
                    </a:lnTo>
                    <a:lnTo>
                      <a:pt x="7283" y="28827"/>
                    </a:lnTo>
                    <a:cubicBezTo>
                      <a:pt x="7299" y="28796"/>
                      <a:pt x="7299" y="28781"/>
                      <a:pt x="7299" y="28750"/>
                    </a:cubicBezTo>
                    <a:lnTo>
                      <a:pt x="7299" y="28720"/>
                    </a:lnTo>
                    <a:cubicBezTo>
                      <a:pt x="7299" y="28705"/>
                      <a:pt x="7314" y="28674"/>
                      <a:pt x="7314" y="28659"/>
                    </a:cubicBezTo>
                    <a:lnTo>
                      <a:pt x="7314" y="28629"/>
                    </a:lnTo>
                    <a:cubicBezTo>
                      <a:pt x="7314" y="28598"/>
                      <a:pt x="7329" y="28583"/>
                      <a:pt x="7329" y="28552"/>
                    </a:cubicBezTo>
                    <a:lnTo>
                      <a:pt x="7344" y="28537"/>
                    </a:lnTo>
                    <a:lnTo>
                      <a:pt x="7359" y="28446"/>
                    </a:lnTo>
                    <a:cubicBezTo>
                      <a:pt x="7359" y="28430"/>
                      <a:pt x="7375" y="28415"/>
                      <a:pt x="7375" y="28385"/>
                    </a:cubicBezTo>
                    <a:lnTo>
                      <a:pt x="7390" y="28370"/>
                    </a:lnTo>
                    <a:lnTo>
                      <a:pt x="7390" y="28354"/>
                    </a:lnTo>
                    <a:cubicBezTo>
                      <a:pt x="7405" y="28339"/>
                      <a:pt x="7405" y="28309"/>
                      <a:pt x="7420" y="28293"/>
                    </a:cubicBezTo>
                    <a:lnTo>
                      <a:pt x="7436" y="28263"/>
                    </a:lnTo>
                    <a:cubicBezTo>
                      <a:pt x="7451" y="28232"/>
                      <a:pt x="7451" y="28217"/>
                      <a:pt x="7466" y="28187"/>
                    </a:cubicBezTo>
                    <a:cubicBezTo>
                      <a:pt x="7512" y="28111"/>
                      <a:pt x="7542" y="28034"/>
                      <a:pt x="7573" y="27973"/>
                    </a:cubicBezTo>
                    <a:cubicBezTo>
                      <a:pt x="7603" y="27912"/>
                      <a:pt x="7618" y="27867"/>
                      <a:pt x="7649" y="27806"/>
                    </a:cubicBezTo>
                    <a:cubicBezTo>
                      <a:pt x="7679" y="27714"/>
                      <a:pt x="7725" y="27623"/>
                      <a:pt x="7771" y="27547"/>
                    </a:cubicBezTo>
                    <a:cubicBezTo>
                      <a:pt x="7786" y="27501"/>
                      <a:pt x="7817" y="27471"/>
                      <a:pt x="7832" y="27425"/>
                    </a:cubicBezTo>
                    <a:cubicBezTo>
                      <a:pt x="7862" y="27410"/>
                      <a:pt x="7877" y="27379"/>
                      <a:pt x="7893" y="27364"/>
                    </a:cubicBezTo>
                    <a:cubicBezTo>
                      <a:pt x="7908" y="27349"/>
                      <a:pt x="7923" y="27333"/>
                      <a:pt x="7938" y="27318"/>
                    </a:cubicBezTo>
                    <a:cubicBezTo>
                      <a:pt x="7954" y="27303"/>
                      <a:pt x="7969" y="27303"/>
                      <a:pt x="7984" y="27288"/>
                    </a:cubicBezTo>
                    <a:cubicBezTo>
                      <a:pt x="8045" y="27257"/>
                      <a:pt x="8091" y="27242"/>
                      <a:pt x="8137" y="27212"/>
                    </a:cubicBezTo>
                    <a:cubicBezTo>
                      <a:pt x="8167" y="27196"/>
                      <a:pt x="8197" y="27181"/>
                      <a:pt x="8228" y="27166"/>
                    </a:cubicBezTo>
                    <a:cubicBezTo>
                      <a:pt x="8289" y="27135"/>
                      <a:pt x="8350" y="27105"/>
                      <a:pt x="8426" y="27059"/>
                    </a:cubicBezTo>
                    <a:cubicBezTo>
                      <a:pt x="8472" y="27014"/>
                      <a:pt x="8533" y="26968"/>
                      <a:pt x="8578" y="26922"/>
                    </a:cubicBezTo>
                    <a:lnTo>
                      <a:pt x="8594" y="26922"/>
                    </a:lnTo>
                    <a:cubicBezTo>
                      <a:pt x="8639" y="26861"/>
                      <a:pt x="8685" y="26831"/>
                      <a:pt x="8746" y="26785"/>
                    </a:cubicBezTo>
                    <a:cubicBezTo>
                      <a:pt x="8776" y="26755"/>
                      <a:pt x="8822" y="26724"/>
                      <a:pt x="8868" y="26694"/>
                    </a:cubicBezTo>
                    <a:lnTo>
                      <a:pt x="8883" y="26678"/>
                    </a:lnTo>
                    <a:cubicBezTo>
                      <a:pt x="8944" y="26648"/>
                      <a:pt x="8990" y="26602"/>
                      <a:pt x="9035" y="26572"/>
                    </a:cubicBezTo>
                    <a:cubicBezTo>
                      <a:pt x="9096" y="26526"/>
                      <a:pt x="9142" y="26480"/>
                      <a:pt x="9173" y="26419"/>
                    </a:cubicBezTo>
                    <a:cubicBezTo>
                      <a:pt x="9203" y="26374"/>
                      <a:pt x="9218" y="26313"/>
                      <a:pt x="9233" y="26252"/>
                    </a:cubicBezTo>
                    <a:cubicBezTo>
                      <a:pt x="9233" y="26236"/>
                      <a:pt x="9249" y="26221"/>
                      <a:pt x="9249" y="26206"/>
                    </a:cubicBezTo>
                    <a:cubicBezTo>
                      <a:pt x="9249" y="26176"/>
                      <a:pt x="9249" y="26145"/>
                      <a:pt x="9264" y="26115"/>
                    </a:cubicBezTo>
                    <a:cubicBezTo>
                      <a:pt x="9264" y="26099"/>
                      <a:pt x="9264" y="26099"/>
                      <a:pt x="9264" y="26099"/>
                    </a:cubicBezTo>
                    <a:lnTo>
                      <a:pt x="9264" y="26084"/>
                    </a:lnTo>
                    <a:lnTo>
                      <a:pt x="9264" y="26069"/>
                    </a:lnTo>
                    <a:lnTo>
                      <a:pt x="9279" y="26069"/>
                    </a:lnTo>
                    <a:lnTo>
                      <a:pt x="9279" y="26038"/>
                    </a:lnTo>
                    <a:cubicBezTo>
                      <a:pt x="9294" y="26008"/>
                      <a:pt x="9294" y="25977"/>
                      <a:pt x="9310" y="25947"/>
                    </a:cubicBezTo>
                    <a:cubicBezTo>
                      <a:pt x="9325" y="25917"/>
                      <a:pt x="9340" y="25886"/>
                      <a:pt x="9355" y="25856"/>
                    </a:cubicBezTo>
                    <a:cubicBezTo>
                      <a:pt x="9386" y="25810"/>
                      <a:pt x="9416" y="25764"/>
                      <a:pt x="9462" y="25703"/>
                    </a:cubicBezTo>
                    <a:lnTo>
                      <a:pt x="9477" y="25688"/>
                    </a:lnTo>
                    <a:lnTo>
                      <a:pt x="9477" y="25673"/>
                    </a:lnTo>
                    <a:lnTo>
                      <a:pt x="9493" y="25658"/>
                    </a:lnTo>
                    <a:cubicBezTo>
                      <a:pt x="9508" y="25642"/>
                      <a:pt x="9523" y="25612"/>
                      <a:pt x="9553" y="25581"/>
                    </a:cubicBezTo>
                    <a:cubicBezTo>
                      <a:pt x="9569" y="25581"/>
                      <a:pt x="9584" y="25566"/>
                      <a:pt x="9599" y="25551"/>
                    </a:cubicBezTo>
                    <a:cubicBezTo>
                      <a:pt x="9614" y="25536"/>
                      <a:pt x="9630" y="25520"/>
                      <a:pt x="9660" y="25505"/>
                    </a:cubicBezTo>
                    <a:cubicBezTo>
                      <a:pt x="9706" y="25475"/>
                      <a:pt x="9752" y="25459"/>
                      <a:pt x="9797" y="25429"/>
                    </a:cubicBezTo>
                    <a:lnTo>
                      <a:pt x="9812" y="25429"/>
                    </a:lnTo>
                    <a:cubicBezTo>
                      <a:pt x="9828" y="25414"/>
                      <a:pt x="9858" y="25414"/>
                      <a:pt x="9873" y="25399"/>
                    </a:cubicBezTo>
                    <a:lnTo>
                      <a:pt x="9889" y="25399"/>
                    </a:lnTo>
                    <a:cubicBezTo>
                      <a:pt x="9889" y="25399"/>
                      <a:pt x="9889" y="25383"/>
                      <a:pt x="9904" y="25383"/>
                    </a:cubicBezTo>
                    <a:cubicBezTo>
                      <a:pt x="9995" y="25353"/>
                      <a:pt x="10087" y="25307"/>
                      <a:pt x="10224" y="25261"/>
                    </a:cubicBezTo>
                    <a:cubicBezTo>
                      <a:pt x="10270" y="25246"/>
                      <a:pt x="10315" y="25216"/>
                      <a:pt x="10376" y="25200"/>
                    </a:cubicBezTo>
                    <a:cubicBezTo>
                      <a:pt x="10422" y="25185"/>
                      <a:pt x="10483" y="25170"/>
                      <a:pt x="10544" y="25140"/>
                    </a:cubicBezTo>
                    <a:cubicBezTo>
                      <a:pt x="10635" y="25124"/>
                      <a:pt x="10727" y="25094"/>
                      <a:pt x="10818" y="25079"/>
                    </a:cubicBezTo>
                    <a:lnTo>
                      <a:pt x="10955" y="25048"/>
                    </a:lnTo>
                    <a:cubicBezTo>
                      <a:pt x="11001" y="25033"/>
                      <a:pt x="11047" y="25033"/>
                      <a:pt x="11077" y="25018"/>
                    </a:cubicBezTo>
                    <a:lnTo>
                      <a:pt x="11108" y="25018"/>
                    </a:lnTo>
                    <a:cubicBezTo>
                      <a:pt x="11168" y="25018"/>
                      <a:pt x="11245" y="25002"/>
                      <a:pt x="11321" y="25002"/>
                    </a:cubicBezTo>
                    <a:close/>
                    <a:moveTo>
                      <a:pt x="21041" y="23844"/>
                    </a:moveTo>
                    <a:lnTo>
                      <a:pt x="21041" y="23844"/>
                    </a:lnTo>
                    <a:cubicBezTo>
                      <a:pt x="21045" y="23848"/>
                      <a:pt x="21049" y="23852"/>
                      <a:pt x="21057" y="23860"/>
                    </a:cubicBezTo>
                    <a:cubicBezTo>
                      <a:pt x="21087" y="23951"/>
                      <a:pt x="21133" y="24027"/>
                      <a:pt x="21178" y="24103"/>
                    </a:cubicBezTo>
                    <a:cubicBezTo>
                      <a:pt x="21270" y="24286"/>
                      <a:pt x="21377" y="24469"/>
                      <a:pt x="21483" y="24637"/>
                    </a:cubicBezTo>
                    <a:cubicBezTo>
                      <a:pt x="21529" y="24728"/>
                      <a:pt x="21590" y="24820"/>
                      <a:pt x="21651" y="24911"/>
                    </a:cubicBezTo>
                    <a:lnTo>
                      <a:pt x="21666" y="24941"/>
                    </a:lnTo>
                    <a:cubicBezTo>
                      <a:pt x="21681" y="24972"/>
                      <a:pt x="21712" y="25002"/>
                      <a:pt x="21727" y="25033"/>
                    </a:cubicBezTo>
                    <a:cubicBezTo>
                      <a:pt x="21757" y="25079"/>
                      <a:pt x="21788" y="25140"/>
                      <a:pt x="21818" y="25200"/>
                    </a:cubicBezTo>
                    <a:cubicBezTo>
                      <a:pt x="21864" y="25261"/>
                      <a:pt x="21895" y="25338"/>
                      <a:pt x="21940" y="25399"/>
                    </a:cubicBezTo>
                    <a:lnTo>
                      <a:pt x="21971" y="25475"/>
                    </a:lnTo>
                    <a:cubicBezTo>
                      <a:pt x="22016" y="25566"/>
                      <a:pt x="22077" y="25658"/>
                      <a:pt x="22123" y="25734"/>
                    </a:cubicBezTo>
                    <a:lnTo>
                      <a:pt x="22169" y="25840"/>
                    </a:lnTo>
                    <a:cubicBezTo>
                      <a:pt x="22245" y="25977"/>
                      <a:pt x="22336" y="26115"/>
                      <a:pt x="22397" y="26267"/>
                    </a:cubicBezTo>
                    <a:cubicBezTo>
                      <a:pt x="22428" y="26297"/>
                      <a:pt x="22443" y="26343"/>
                      <a:pt x="22458" y="26374"/>
                    </a:cubicBezTo>
                    <a:lnTo>
                      <a:pt x="22474" y="26404"/>
                    </a:lnTo>
                    <a:lnTo>
                      <a:pt x="22489" y="26450"/>
                    </a:lnTo>
                    <a:cubicBezTo>
                      <a:pt x="22504" y="26480"/>
                      <a:pt x="22519" y="26496"/>
                      <a:pt x="22534" y="26526"/>
                    </a:cubicBezTo>
                    <a:lnTo>
                      <a:pt x="22595" y="26678"/>
                    </a:lnTo>
                    <a:lnTo>
                      <a:pt x="22611" y="26724"/>
                    </a:lnTo>
                    <a:cubicBezTo>
                      <a:pt x="22626" y="26755"/>
                      <a:pt x="22641" y="26785"/>
                      <a:pt x="22656" y="26815"/>
                    </a:cubicBezTo>
                    <a:cubicBezTo>
                      <a:pt x="22672" y="26876"/>
                      <a:pt x="22702" y="26922"/>
                      <a:pt x="22717" y="26968"/>
                    </a:cubicBezTo>
                    <a:cubicBezTo>
                      <a:pt x="22733" y="27014"/>
                      <a:pt x="22763" y="27074"/>
                      <a:pt x="22778" y="27120"/>
                    </a:cubicBezTo>
                    <a:cubicBezTo>
                      <a:pt x="22793" y="27151"/>
                      <a:pt x="22809" y="27181"/>
                      <a:pt x="22809" y="27212"/>
                    </a:cubicBezTo>
                    <a:lnTo>
                      <a:pt x="22824" y="27257"/>
                    </a:lnTo>
                    <a:lnTo>
                      <a:pt x="22854" y="27303"/>
                    </a:lnTo>
                    <a:cubicBezTo>
                      <a:pt x="22854" y="27333"/>
                      <a:pt x="22870" y="27364"/>
                      <a:pt x="22885" y="27394"/>
                    </a:cubicBezTo>
                    <a:cubicBezTo>
                      <a:pt x="22900" y="27455"/>
                      <a:pt x="22915" y="27501"/>
                      <a:pt x="22931" y="27562"/>
                    </a:cubicBezTo>
                    <a:lnTo>
                      <a:pt x="22961" y="27623"/>
                    </a:lnTo>
                    <a:cubicBezTo>
                      <a:pt x="22976" y="27684"/>
                      <a:pt x="22992" y="27730"/>
                      <a:pt x="22992" y="27775"/>
                    </a:cubicBezTo>
                    <a:lnTo>
                      <a:pt x="23007" y="27821"/>
                    </a:lnTo>
                    <a:lnTo>
                      <a:pt x="23007" y="27836"/>
                    </a:lnTo>
                    <a:cubicBezTo>
                      <a:pt x="23022" y="27897"/>
                      <a:pt x="23052" y="27943"/>
                      <a:pt x="23052" y="28004"/>
                    </a:cubicBezTo>
                    <a:lnTo>
                      <a:pt x="23113" y="28232"/>
                    </a:lnTo>
                    <a:lnTo>
                      <a:pt x="23113" y="28248"/>
                    </a:lnTo>
                    <a:cubicBezTo>
                      <a:pt x="23144" y="28370"/>
                      <a:pt x="23159" y="28507"/>
                      <a:pt x="23190" y="28629"/>
                    </a:cubicBezTo>
                    <a:lnTo>
                      <a:pt x="23190" y="28689"/>
                    </a:lnTo>
                    <a:cubicBezTo>
                      <a:pt x="23205" y="28735"/>
                      <a:pt x="23205" y="28781"/>
                      <a:pt x="23220" y="28842"/>
                    </a:cubicBezTo>
                    <a:lnTo>
                      <a:pt x="23220" y="28948"/>
                    </a:lnTo>
                    <a:lnTo>
                      <a:pt x="23235" y="29040"/>
                    </a:lnTo>
                    <a:lnTo>
                      <a:pt x="23235" y="29055"/>
                    </a:lnTo>
                    <a:lnTo>
                      <a:pt x="23235" y="29086"/>
                    </a:lnTo>
                    <a:cubicBezTo>
                      <a:pt x="23251" y="29147"/>
                      <a:pt x="23251" y="29223"/>
                      <a:pt x="23251" y="29299"/>
                    </a:cubicBezTo>
                    <a:lnTo>
                      <a:pt x="23251" y="29345"/>
                    </a:lnTo>
                    <a:cubicBezTo>
                      <a:pt x="23251" y="29406"/>
                      <a:pt x="23251" y="29482"/>
                      <a:pt x="23251" y="29543"/>
                    </a:cubicBezTo>
                    <a:cubicBezTo>
                      <a:pt x="23251" y="29726"/>
                      <a:pt x="23251" y="29939"/>
                      <a:pt x="23235" y="30152"/>
                    </a:cubicBezTo>
                    <a:lnTo>
                      <a:pt x="23235" y="30167"/>
                    </a:lnTo>
                    <a:lnTo>
                      <a:pt x="23235" y="30259"/>
                    </a:lnTo>
                    <a:cubicBezTo>
                      <a:pt x="23235" y="30335"/>
                      <a:pt x="23235" y="30411"/>
                      <a:pt x="23220" y="30487"/>
                    </a:cubicBezTo>
                    <a:cubicBezTo>
                      <a:pt x="23220" y="30533"/>
                      <a:pt x="23220" y="30594"/>
                      <a:pt x="23220" y="30640"/>
                    </a:cubicBezTo>
                    <a:cubicBezTo>
                      <a:pt x="23205" y="30701"/>
                      <a:pt x="23205" y="30762"/>
                      <a:pt x="23205" y="30822"/>
                    </a:cubicBezTo>
                    <a:lnTo>
                      <a:pt x="23205" y="30838"/>
                    </a:lnTo>
                    <a:cubicBezTo>
                      <a:pt x="23205" y="30838"/>
                      <a:pt x="23205" y="30853"/>
                      <a:pt x="23205" y="30853"/>
                    </a:cubicBezTo>
                    <a:lnTo>
                      <a:pt x="23190" y="30899"/>
                    </a:lnTo>
                    <a:lnTo>
                      <a:pt x="23190" y="30914"/>
                    </a:lnTo>
                    <a:lnTo>
                      <a:pt x="23190" y="30944"/>
                    </a:lnTo>
                    <a:cubicBezTo>
                      <a:pt x="23190" y="30955"/>
                      <a:pt x="23190" y="30965"/>
                      <a:pt x="23190" y="30975"/>
                    </a:cubicBezTo>
                    <a:cubicBezTo>
                      <a:pt x="23190" y="31036"/>
                      <a:pt x="23190" y="31082"/>
                      <a:pt x="23174" y="31142"/>
                    </a:cubicBezTo>
                    <a:cubicBezTo>
                      <a:pt x="23174" y="31151"/>
                      <a:pt x="23174" y="31158"/>
                      <a:pt x="23174" y="31158"/>
                    </a:cubicBezTo>
                    <a:lnTo>
                      <a:pt x="23174" y="31203"/>
                    </a:lnTo>
                    <a:lnTo>
                      <a:pt x="23174" y="31219"/>
                    </a:lnTo>
                    <a:cubicBezTo>
                      <a:pt x="23174" y="31280"/>
                      <a:pt x="23174" y="31341"/>
                      <a:pt x="23159" y="31401"/>
                    </a:cubicBezTo>
                    <a:lnTo>
                      <a:pt x="23159" y="31447"/>
                    </a:lnTo>
                    <a:lnTo>
                      <a:pt x="23144" y="31386"/>
                    </a:lnTo>
                    <a:lnTo>
                      <a:pt x="23098" y="31234"/>
                    </a:lnTo>
                    <a:cubicBezTo>
                      <a:pt x="23068" y="31188"/>
                      <a:pt x="23052" y="31127"/>
                      <a:pt x="23037" y="31066"/>
                    </a:cubicBezTo>
                    <a:cubicBezTo>
                      <a:pt x="23037" y="31036"/>
                      <a:pt x="23022" y="31021"/>
                      <a:pt x="23022" y="30990"/>
                    </a:cubicBezTo>
                    <a:lnTo>
                      <a:pt x="23007" y="30960"/>
                    </a:lnTo>
                    <a:lnTo>
                      <a:pt x="22961" y="30777"/>
                    </a:lnTo>
                    <a:lnTo>
                      <a:pt x="22946" y="30746"/>
                    </a:lnTo>
                    <a:lnTo>
                      <a:pt x="22931" y="30716"/>
                    </a:lnTo>
                    <a:cubicBezTo>
                      <a:pt x="22931" y="30685"/>
                      <a:pt x="22915" y="30670"/>
                      <a:pt x="22915" y="30640"/>
                    </a:cubicBezTo>
                    <a:cubicBezTo>
                      <a:pt x="22900" y="30594"/>
                      <a:pt x="22900" y="30548"/>
                      <a:pt x="22885" y="30503"/>
                    </a:cubicBezTo>
                    <a:lnTo>
                      <a:pt x="22854" y="30365"/>
                    </a:lnTo>
                    <a:lnTo>
                      <a:pt x="22809" y="30167"/>
                    </a:lnTo>
                    <a:lnTo>
                      <a:pt x="22809" y="30152"/>
                    </a:lnTo>
                    <a:lnTo>
                      <a:pt x="22793" y="30137"/>
                    </a:lnTo>
                    <a:cubicBezTo>
                      <a:pt x="22793" y="30122"/>
                      <a:pt x="22793" y="30122"/>
                      <a:pt x="22793" y="30106"/>
                    </a:cubicBezTo>
                    <a:cubicBezTo>
                      <a:pt x="22793" y="30091"/>
                      <a:pt x="22778" y="30076"/>
                      <a:pt x="22778" y="30045"/>
                    </a:cubicBezTo>
                    <a:cubicBezTo>
                      <a:pt x="22778" y="30000"/>
                      <a:pt x="22763" y="29954"/>
                      <a:pt x="22748" y="29893"/>
                    </a:cubicBezTo>
                    <a:lnTo>
                      <a:pt x="22748" y="29863"/>
                    </a:lnTo>
                    <a:lnTo>
                      <a:pt x="22733" y="29832"/>
                    </a:lnTo>
                    <a:lnTo>
                      <a:pt x="22733" y="29817"/>
                    </a:lnTo>
                    <a:cubicBezTo>
                      <a:pt x="22733" y="29802"/>
                      <a:pt x="22733" y="29802"/>
                      <a:pt x="22733" y="29786"/>
                    </a:cubicBezTo>
                    <a:lnTo>
                      <a:pt x="22717" y="29771"/>
                    </a:lnTo>
                    <a:lnTo>
                      <a:pt x="22717" y="29741"/>
                    </a:lnTo>
                    <a:lnTo>
                      <a:pt x="22717" y="29726"/>
                    </a:lnTo>
                    <a:cubicBezTo>
                      <a:pt x="22717" y="29726"/>
                      <a:pt x="22717" y="29726"/>
                      <a:pt x="22717" y="29710"/>
                    </a:cubicBezTo>
                    <a:cubicBezTo>
                      <a:pt x="22702" y="29665"/>
                      <a:pt x="22702" y="29634"/>
                      <a:pt x="22702" y="29604"/>
                    </a:cubicBezTo>
                    <a:cubicBezTo>
                      <a:pt x="22687" y="29588"/>
                      <a:pt x="22687" y="29558"/>
                      <a:pt x="22687" y="29543"/>
                    </a:cubicBezTo>
                    <a:lnTo>
                      <a:pt x="22672" y="29482"/>
                    </a:lnTo>
                    <a:lnTo>
                      <a:pt x="22656" y="29436"/>
                    </a:lnTo>
                    <a:lnTo>
                      <a:pt x="22641" y="29314"/>
                    </a:lnTo>
                    <a:cubicBezTo>
                      <a:pt x="22626" y="29253"/>
                      <a:pt x="22611" y="29177"/>
                      <a:pt x="22595" y="29116"/>
                    </a:cubicBezTo>
                    <a:lnTo>
                      <a:pt x="22580" y="29025"/>
                    </a:lnTo>
                    <a:cubicBezTo>
                      <a:pt x="22565" y="28948"/>
                      <a:pt x="22550" y="28857"/>
                      <a:pt x="22550" y="28766"/>
                    </a:cubicBezTo>
                    <a:cubicBezTo>
                      <a:pt x="22504" y="28537"/>
                      <a:pt x="22474" y="28309"/>
                      <a:pt x="22443" y="28080"/>
                    </a:cubicBezTo>
                    <a:cubicBezTo>
                      <a:pt x="22428" y="28004"/>
                      <a:pt x="22413" y="27928"/>
                      <a:pt x="22397" y="27851"/>
                    </a:cubicBezTo>
                    <a:lnTo>
                      <a:pt x="22397" y="27806"/>
                    </a:lnTo>
                    <a:cubicBezTo>
                      <a:pt x="22382" y="27699"/>
                      <a:pt x="22367" y="27608"/>
                      <a:pt x="22352" y="27516"/>
                    </a:cubicBezTo>
                    <a:lnTo>
                      <a:pt x="22336" y="27486"/>
                    </a:lnTo>
                    <a:lnTo>
                      <a:pt x="22336" y="27455"/>
                    </a:lnTo>
                    <a:cubicBezTo>
                      <a:pt x="22336" y="27425"/>
                      <a:pt x="22321" y="27394"/>
                      <a:pt x="22321" y="27349"/>
                    </a:cubicBezTo>
                    <a:cubicBezTo>
                      <a:pt x="22306" y="27318"/>
                      <a:pt x="22306" y="27288"/>
                      <a:pt x="22291" y="27257"/>
                    </a:cubicBezTo>
                    <a:cubicBezTo>
                      <a:pt x="22291" y="27242"/>
                      <a:pt x="22291" y="27212"/>
                      <a:pt x="22275" y="27196"/>
                    </a:cubicBezTo>
                    <a:lnTo>
                      <a:pt x="22275" y="27166"/>
                    </a:lnTo>
                    <a:cubicBezTo>
                      <a:pt x="22275" y="27135"/>
                      <a:pt x="22260" y="27105"/>
                      <a:pt x="22260" y="27074"/>
                    </a:cubicBezTo>
                    <a:lnTo>
                      <a:pt x="22245" y="27014"/>
                    </a:lnTo>
                    <a:lnTo>
                      <a:pt x="22230" y="26968"/>
                    </a:lnTo>
                    <a:lnTo>
                      <a:pt x="22230" y="26953"/>
                    </a:lnTo>
                    <a:lnTo>
                      <a:pt x="22230" y="26937"/>
                    </a:lnTo>
                    <a:cubicBezTo>
                      <a:pt x="22215" y="26922"/>
                      <a:pt x="22215" y="26922"/>
                      <a:pt x="22215" y="26907"/>
                    </a:cubicBezTo>
                    <a:cubicBezTo>
                      <a:pt x="22199" y="26861"/>
                      <a:pt x="22199" y="26831"/>
                      <a:pt x="22184" y="26800"/>
                    </a:cubicBezTo>
                    <a:lnTo>
                      <a:pt x="22169" y="26739"/>
                    </a:lnTo>
                    <a:cubicBezTo>
                      <a:pt x="22154" y="26709"/>
                      <a:pt x="22154" y="26678"/>
                      <a:pt x="22138" y="26648"/>
                    </a:cubicBezTo>
                    <a:lnTo>
                      <a:pt x="22123" y="26602"/>
                    </a:lnTo>
                    <a:cubicBezTo>
                      <a:pt x="22108" y="26556"/>
                      <a:pt x="22093" y="26526"/>
                      <a:pt x="22077" y="26480"/>
                    </a:cubicBezTo>
                    <a:lnTo>
                      <a:pt x="22062" y="26450"/>
                    </a:lnTo>
                    <a:lnTo>
                      <a:pt x="22047" y="26419"/>
                    </a:lnTo>
                    <a:lnTo>
                      <a:pt x="22047" y="26404"/>
                    </a:lnTo>
                    <a:lnTo>
                      <a:pt x="22047" y="26389"/>
                    </a:lnTo>
                    <a:lnTo>
                      <a:pt x="22032" y="26374"/>
                    </a:lnTo>
                    <a:cubicBezTo>
                      <a:pt x="22032" y="26358"/>
                      <a:pt x="22016" y="26343"/>
                      <a:pt x="22016" y="26328"/>
                    </a:cubicBezTo>
                    <a:cubicBezTo>
                      <a:pt x="21971" y="26221"/>
                      <a:pt x="21925" y="26130"/>
                      <a:pt x="21879" y="26054"/>
                    </a:cubicBezTo>
                    <a:cubicBezTo>
                      <a:pt x="21864" y="26008"/>
                      <a:pt x="21834" y="25962"/>
                      <a:pt x="21818" y="25932"/>
                    </a:cubicBezTo>
                    <a:cubicBezTo>
                      <a:pt x="21788" y="25871"/>
                      <a:pt x="21773" y="25825"/>
                      <a:pt x="21742" y="25779"/>
                    </a:cubicBezTo>
                    <a:lnTo>
                      <a:pt x="21727" y="25734"/>
                    </a:lnTo>
                    <a:cubicBezTo>
                      <a:pt x="21696" y="25673"/>
                      <a:pt x="21666" y="25597"/>
                      <a:pt x="21636" y="25536"/>
                    </a:cubicBezTo>
                    <a:lnTo>
                      <a:pt x="21605" y="25459"/>
                    </a:lnTo>
                    <a:cubicBezTo>
                      <a:pt x="21575" y="25414"/>
                      <a:pt x="21559" y="25353"/>
                      <a:pt x="21529" y="25292"/>
                    </a:cubicBezTo>
                    <a:cubicBezTo>
                      <a:pt x="21514" y="25261"/>
                      <a:pt x="21498" y="25231"/>
                      <a:pt x="21483" y="25200"/>
                    </a:cubicBezTo>
                    <a:cubicBezTo>
                      <a:pt x="21468" y="25155"/>
                      <a:pt x="21453" y="25109"/>
                      <a:pt x="21437" y="25063"/>
                    </a:cubicBezTo>
                    <a:lnTo>
                      <a:pt x="21422" y="25033"/>
                    </a:lnTo>
                    <a:cubicBezTo>
                      <a:pt x="21407" y="25002"/>
                      <a:pt x="21407" y="24972"/>
                      <a:pt x="21392" y="24957"/>
                    </a:cubicBezTo>
                    <a:cubicBezTo>
                      <a:pt x="21377" y="24911"/>
                      <a:pt x="21361" y="24865"/>
                      <a:pt x="21346" y="24820"/>
                    </a:cubicBezTo>
                    <a:cubicBezTo>
                      <a:pt x="21331" y="24789"/>
                      <a:pt x="21331" y="24759"/>
                      <a:pt x="21316" y="24728"/>
                    </a:cubicBezTo>
                    <a:lnTo>
                      <a:pt x="21300" y="24698"/>
                    </a:lnTo>
                    <a:cubicBezTo>
                      <a:pt x="21270" y="24591"/>
                      <a:pt x="21239" y="24500"/>
                      <a:pt x="21209" y="24408"/>
                    </a:cubicBezTo>
                    <a:cubicBezTo>
                      <a:pt x="21178" y="24302"/>
                      <a:pt x="21163" y="24210"/>
                      <a:pt x="21133" y="24119"/>
                    </a:cubicBezTo>
                    <a:cubicBezTo>
                      <a:pt x="21118" y="24103"/>
                      <a:pt x="21118" y="24073"/>
                      <a:pt x="21102" y="24058"/>
                    </a:cubicBezTo>
                    <a:cubicBezTo>
                      <a:pt x="21102" y="24043"/>
                      <a:pt x="21102" y="24043"/>
                      <a:pt x="21102" y="24027"/>
                    </a:cubicBezTo>
                    <a:cubicBezTo>
                      <a:pt x="21072" y="23966"/>
                      <a:pt x="21057" y="23905"/>
                      <a:pt x="21041" y="23844"/>
                    </a:cubicBezTo>
                    <a:close/>
                    <a:moveTo>
                      <a:pt x="13682" y="26617"/>
                    </a:moveTo>
                    <a:lnTo>
                      <a:pt x="13682" y="26617"/>
                    </a:lnTo>
                    <a:cubicBezTo>
                      <a:pt x="13698" y="26633"/>
                      <a:pt x="13713" y="26648"/>
                      <a:pt x="13743" y="26648"/>
                    </a:cubicBezTo>
                    <a:cubicBezTo>
                      <a:pt x="13774" y="26678"/>
                      <a:pt x="13789" y="26694"/>
                      <a:pt x="13835" y="26709"/>
                    </a:cubicBezTo>
                    <a:lnTo>
                      <a:pt x="13880" y="26709"/>
                    </a:lnTo>
                    <a:cubicBezTo>
                      <a:pt x="13957" y="26876"/>
                      <a:pt x="14033" y="27029"/>
                      <a:pt x="14109" y="27196"/>
                    </a:cubicBezTo>
                    <a:cubicBezTo>
                      <a:pt x="14139" y="27288"/>
                      <a:pt x="14185" y="27379"/>
                      <a:pt x="14216" y="27471"/>
                    </a:cubicBezTo>
                    <a:cubicBezTo>
                      <a:pt x="14246" y="27562"/>
                      <a:pt x="14277" y="27653"/>
                      <a:pt x="14322" y="27760"/>
                    </a:cubicBezTo>
                    <a:cubicBezTo>
                      <a:pt x="14322" y="27760"/>
                      <a:pt x="14307" y="27745"/>
                      <a:pt x="14307" y="27745"/>
                    </a:cubicBezTo>
                    <a:lnTo>
                      <a:pt x="14307" y="27745"/>
                    </a:lnTo>
                    <a:cubicBezTo>
                      <a:pt x="14353" y="27851"/>
                      <a:pt x="14383" y="27958"/>
                      <a:pt x="14414" y="28080"/>
                    </a:cubicBezTo>
                    <a:cubicBezTo>
                      <a:pt x="14459" y="28187"/>
                      <a:pt x="14490" y="28309"/>
                      <a:pt x="14536" y="28415"/>
                    </a:cubicBezTo>
                    <a:cubicBezTo>
                      <a:pt x="14566" y="28537"/>
                      <a:pt x="14612" y="28644"/>
                      <a:pt x="14657" y="28750"/>
                    </a:cubicBezTo>
                    <a:cubicBezTo>
                      <a:pt x="14703" y="28857"/>
                      <a:pt x="14749" y="28964"/>
                      <a:pt x="14810" y="29070"/>
                    </a:cubicBezTo>
                    <a:cubicBezTo>
                      <a:pt x="14810" y="29086"/>
                      <a:pt x="14825" y="29101"/>
                      <a:pt x="14825" y="29116"/>
                    </a:cubicBezTo>
                    <a:cubicBezTo>
                      <a:pt x="14840" y="29131"/>
                      <a:pt x="14840" y="29147"/>
                      <a:pt x="14856" y="29162"/>
                    </a:cubicBezTo>
                    <a:cubicBezTo>
                      <a:pt x="14856" y="29169"/>
                      <a:pt x="14856" y="29173"/>
                      <a:pt x="14856" y="29177"/>
                    </a:cubicBezTo>
                    <a:cubicBezTo>
                      <a:pt x="14856" y="29177"/>
                      <a:pt x="14871" y="29192"/>
                      <a:pt x="14871" y="29192"/>
                    </a:cubicBezTo>
                    <a:cubicBezTo>
                      <a:pt x="14901" y="29253"/>
                      <a:pt x="14932" y="29314"/>
                      <a:pt x="14962" y="29375"/>
                    </a:cubicBezTo>
                    <a:cubicBezTo>
                      <a:pt x="14977" y="29421"/>
                      <a:pt x="14993" y="29451"/>
                      <a:pt x="14993" y="29482"/>
                    </a:cubicBezTo>
                    <a:cubicBezTo>
                      <a:pt x="15023" y="29527"/>
                      <a:pt x="15038" y="29573"/>
                      <a:pt x="15054" y="29604"/>
                    </a:cubicBezTo>
                    <a:cubicBezTo>
                      <a:pt x="15145" y="29863"/>
                      <a:pt x="15221" y="30137"/>
                      <a:pt x="15313" y="30396"/>
                    </a:cubicBezTo>
                    <a:cubicBezTo>
                      <a:pt x="15374" y="30533"/>
                      <a:pt x="15435" y="30655"/>
                      <a:pt x="15480" y="30792"/>
                    </a:cubicBezTo>
                    <a:cubicBezTo>
                      <a:pt x="15541" y="30929"/>
                      <a:pt x="15587" y="31051"/>
                      <a:pt x="15648" y="31188"/>
                    </a:cubicBezTo>
                    <a:cubicBezTo>
                      <a:pt x="15694" y="31310"/>
                      <a:pt x="15754" y="31432"/>
                      <a:pt x="15815" y="31539"/>
                    </a:cubicBezTo>
                    <a:cubicBezTo>
                      <a:pt x="15800" y="31523"/>
                      <a:pt x="15785" y="31508"/>
                      <a:pt x="15770" y="31493"/>
                    </a:cubicBezTo>
                    <a:cubicBezTo>
                      <a:pt x="15754" y="31462"/>
                      <a:pt x="15724" y="31432"/>
                      <a:pt x="15694" y="31386"/>
                    </a:cubicBezTo>
                    <a:cubicBezTo>
                      <a:pt x="15663" y="31356"/>
                      <a:pt x="15633" y="31310"/>
                      <a:pt x="15587" y="31280"/>
                    </a:cubicBezTo>
                    <a:cubicBezTo>
                      <a:pt x="15572" y="31249"/>
                      <a:pt x="15541" y="31219"/>
                      <a:pt x="15495" y="31188"/>
                    </a:cubicBezTo>
                    <a:cubicBezTo>
                      <a:pt x="15495" y="31173"/>
                      <a:pt x="15480" y="31158"/>
                      <a:pt x="15465" y="31142"/>
                    </a:cubicBezTo>
                    <a:cubicBezTo>
                      <a:pt x="15450" y="31127"/>
                      <a:pt x="15435" y="31112"/>
                      <a:pt x="15419" y="31097"/>
                    </a:cubicBezTo>
                    <a:cubicBezTo>
                      <a:pt x="15374" y="31066"/>
                      <a:pt x="15343" y="31036"/>
                      <a:pt x="15313" y="31005"/>
                    </a:cubicBezTo>
                    <a:cubicBezTo>
                      <a:pt x="15282" y="30975"/>
                      <a:pt x="15252" y="30944"/>
                      <a:pt x="15221" y="30914"/>
                    </a:cubicBezTo>
                    <a:cubicBezTo>
                      <a:pt x="15145" y="30853"/>
                      <a:pt x="15069" y="30792"/>
                      <a:pt x="15008" y="30731"/>
                    </a:cubicBezTo>
                    <a:cubicBezTo>
                      <a:pt x="14932" y="30670"/>
                      <a:pt x="14840" y="30609"/>
                      <a:pt x="14764" y="30548"/>
                    </a:cubicBezTo>
                    <a:cubicBezTo>
                      <a:pt x="14703" y="30487"/>
                      <a:pt x="14642" y="30442"/>
                      <a:pt x="14581" y="30396"/>
                    </a:cubicBezTo>
                    <a:cubicBezTo>
                      <a:pt x="14551" y="30365"/>
                      <a:pt x="14536" y="30350"/>
                      <a:pt x="14505" y="30320"/>
                    </a:cubicBezTo>
                    <a:cubicBezTo>
                      <a:pt x="14505" y="30320"/>
                      <a:pt x="14490" y="30304"/>
                      <a:pt x="14490" y="30289"/>
                    </a:cubicBezTo>
                    <a:lnTo>
                      <a:pt x="14475" y="30244"/>
                    </a:lnTo>
                    <a:cubicBezTo>
                      <a:pt x="14414" y="30106"/>
                      <a:pt x="14368" y="29969"/>
                      <a:pt x="14322" y="29832"/>
                    </a:cubicBezTo>
                    <a:cubicBezTo>
                      <a:pt x="14261" y="29710"/>
                      <a:pt x="14216" y="29573"/>
                      <a:pt x="14155" y="29451"/>
                    </a:cubicBezTo>
                    <a:cubicBezTo>
                      <a:pt x="14139" y="29421"/>
                      <a:pt x="14124" y="29390"/>
                      <a:pt x="14109" y="29345"/>
                    </a:cubicBezTo>
                    <a:cubicBezTo>
                      <a:pt x="14094" y="29314"/>
                      <a:pt x="14079" y="29284"/>
                      <a:pt x="14063" y="29238"/>
                    </a:cubicBezTo>
                    <a:cubicBezTo>
                      <a:pt x="14048" y="29207"/>
                      <a:pt x="14048" y="29162"/>
                      <a:pt x="14033" y="29116"/>
                    </a:cubicBezTo>
                    <a:cubicBezTo>
                      <a:pt x="14018" y="29070"/>
                      <a:pt x="14002" y="29040"/>
                      <a:pt x="13987" y="28994"/>
                    </a:cubicBezTo>
                    <a:cubicBezTo>
                      <a:pt x="13987" y="28933"/>
                      <a:pt x="13972" y="28872"/>
                      <a:pt x="13957" y="28811"/>
                    </a:cubicBezTo>
                    <a:cubicBezTo>
                      <a:pt x="13941" y="28705"/>
                      <a:pt x="13926" y="28598"/>
                      <a:pt x="13911" y="28491"/>
                    </a:cubicBezTo>
                    <a:cubicBezTo>
                      <a:pt x="13896" y="28400"/>
                      <a:pt x="13880" y="28309"/>
                      <a:pt x="13880" y="28217"/>
                    </a:cubicBezTo>
                    <a:cubicBezTo>
                      <a:pt x="13865" y="28111"/>
                      <a:pt x="13865" y="28019"/>
                      <a:pt x="13850" y="27912"/>
                    </a:cubicBezTo>
                    <a:cubicBezTo>
                      <a:pt x="13835" y="27714"/>
                      <a:pt x="13804" y="27516"/>
                      <a:pt x="13789" y="27318"/>
                    </a:cubicBezTo>
                    <a:cubicBezTo>
                      <a:pt x="13774" y="27212"/>
                      <a:pt x="13759" y="27120"/>
                      <a:pt x="13743" y="27014"/>
                    </a:cubicBezTo>
                    <a:cubicBezTo>
                      <a:pt x="13728" y="26907"/>
                      <a:pt x="13713" y="26800"/>
                      <a:pt x="13698" y="26709"/>
                    </a:cubicBezTo>
                    <a:cubicBezTo>
                      <a:pt x="13698" y="26678"/>
                      <a:pt x="13682" y="26648"/>
                      <a:pt x="13682" y="26617"/>
                    </a:cubicBezTo>
                    <a:close/>
                    <a:moveTo>
                      <a:pt x="20904" y="23814"/>
                    </a:moveTo>
                    <a:cubicBezTo>
                      <a:pt x="20919" y="23829"/>
                      <a:pt x="20919" y="23829"/>
                      <a:pt x="20919" y="23829"/>
                    </a:cubicBezTo>
                    <a:cubicBezTo>
                      <a:pt x="20919" y="23844"/>
                      <a:pt x="20919" y="23860"/>
                      <a:pt x="20919" y="23875"/>
                    </a:cubicBezTo>
                    <a:cubicBezTo>
                      <a:pt x="20950" y="23936"/>
                      <a:pt x="20965" y="24012"/>
                      <a:pt x="20996" y="24073"/>
                    </a:cubicBezTo>
                    <a:cubicBezTo>
                      <a:pt x="20996" y="24103"/>
                      <a:pt x="21011" y="24119"/>
                      <a:pt x="21011" y="24149"/>
                    </a:cubicBezTo>
                    <a:cubicBezTo>
                      <a:pt x="21057" y="24256"/>
                      <a:pt x="21087" y="24378"/>
                      <a:pt x="21133" y="24500"/>
                    </a:cubicBezTo>
                    <a:cubicBezTo>
                      <a:pt x="21163" y="24621"/>
                      <a:pt x="21209" y="24759"/>
                      <a:pt x="21255" y="24880"/>
                    </a:cubicBezTo>
                    <a:cubicBezTo>
                      <a:pt x="21285" y="24987"/>
                      <a:pt x="21331" y="25079"/>
                      <a:pt x="21361" y="25170"/>
                    </a:cubicBezTo>
                    <a:cubicBezTo>
                      <a:pt x="21407" y="25261"/>
                      <a:pt x="21437" y="25368"/>
                      <a:pt x="21483" y="25459"/>
                    </a:cubicBezTo>
                    <a:cubicBezTo>
                      <a:pt x="21514" y="25566"/>
                      <a:pt x="21559" y="25658"/>
                      <a:pt x="21605" y="25749"/>
                    </a:cubicBezTo>
                    <a:cubicBezTo>
                      <a:pt x="21636" y="25825"/>
                      <a:pt x="21681" y="25901"/>
                      <a:pt x="21712" y="25962"/>
                    </a:cubicBezTo>
                    <a:lnTo>
                      <a:pt x="21742" y="26038"/>
                    </a:lnTo>
                    <a:lnTo>
                      <a:pt x="21757" y="26069"/>
                    </a:lnTo>
                    <a:cubicBezTo>
                      <a:pt x="21788" y="26130"/>
                      <a:pt x="21834" y="26206"/>
                      <a:pt x="21849" y="26267"/>
                    </a:cubicBezTo>
                    <a:lnTo>
                      <a:pt x="21864" y="26282"/>
                    </a:lnTo>
                    <a:cubicBezTo>
                      <a:pt x="21895" y="26358"/>
                      <a:pt x="21925" y="26435"/>
                      <a:pt x="21955" y="26496"/>
                    </a:cubicBezTo>
                    <a:lnTo>
                      <a:pt x="21955" y="26526"/>
                    </a:lnTo>
                    <a:lnTo>
                      <a:pt x="21971" y="26556"/>
                    </a:lnTo>
                    <a:lnTo>
                      <a:pt x="21986" y="26572"/>
                    </a:lnTo>
                    <a:lnTo>
                      <a:pt x="21986" y="26617"/>
                    </a:lnTo>
                    <a:cubicBezTo>
                      <a:pt x="22001" y="26663"/>
                      <a:pt x="22016" y="26709"/>
                      <a:pt x="22032" y="26755"/>
                    </a:cubicBezTo>
                    <a:cubicBezTo>
                      <a:pt x="22047" y="26785"/>
                      <a:pt x="22062" y="26815"/>
                      <a:pt x="22062" y="26846"/>
                    </a:cubicBezTo>
                    <a:lnTo>
                      <a:pt x="22077" y="26892"/>
                    </a:lnTo>
                    <a:cubicBezTo>
                      <a:pt x="22077" y="26922"/>
                      <a:pt x="22093" y="26953"/>
                      <a:pt x="22093" y="26998"/>
                    </a:cubicBezTo>
                    <a:cubicBezTo>
                      <a:pt x="22108" y="27044"/>
                      <a:pt x="22123" y="27090"/>
                      <a:pt x="22123" y="27135"/>
                    </a:cubicBezTo>
                    <a:lnTo>
                      <a:pt x="22123" y="27120"/>
                    </a:lnTo>
                    <a:lnTo>
                      <a:pt x="22138" y="27212"/>
                    </a:lnTo>
                    <a:cubicBezTo>
                      <a:pt x="22154" y="27257"/>
                      <a:pt x="22169" y="27318"/>
                      <a:pt x="22184" y="27379"/>
                    </a:cubicBezTo>
                    <a:cubicBezTo>
                      <a:pt x="22184" y="27440"/>
                      <a:pt x="22199" y="27501"/>
                      <a:pt x="22215" y="27577"/>
                    </a:cubicBezTo>
                    <a:lnTo>
                      <a:pt x="22230" y="27653"/>
                    </a:lnTo>
                    <a:cubicBezTo>
                      <a:pt x="22230" y="27714"/>
                      <a:pt x="22245" y="27775"/>
                      <a:pt x="22245" y="27821"/>
                    </a:cubicBezTo>
                    <a:lnTo>
                      <a:pt x="22260" y="27897"/>
                    </a:lnTo>
                    <a:cubicBezTo>
                      <a:pt x="22275" y="27973"/>
                      <a:pt x="22275" y="28050"/>
                      <a:pt x="22291" y="28126"/>
                    </a:cubicBezTo>
                    <a:cubicBezTo>
                      <a:pt x="22306" y="28248"/>
                      <a:pt x="22321" y="28354"/>
                      <a:pt x="22336" y="28461"/>
                    </a:cubicBezTo>
                    <a:cubicBezTo>
                      <a:pt x="22352" y="28583"/>
                      <a:pt x="22367" y="28689"/>
                      <a:pt x="22382" y="28796"/>
                    </a:cubicBezTo>
                    <a:lnTo>
                      <a:pt x="22397" y="28842"/>
                    </a:lnTo>
                    <a:cubicBezTo>
                      <a:pt x="22397" y="28903"/>
                      <a:pt x="22413" y="28979"/>
                      <a:pt x="22428" y="29040"/>
                    </a:cubicBezTo>
                    <a:lnTo>
                      <a:pt x="22443" y="29116"/>
                    </a:lnTo>
                    <a:lnTo>
                      <a:pt x="22443" y="29147"/>
                    </a:lnTo>
                    <a:cubicBezTo>
                      <a:pt x="22458" y="29223"/>
                      <a:pt x="22474" y="29299"/>
                      <a:pt x="22489" y="29375"/>
                    </a:cubicBezTo>
                    <a:lnTo>
                      <a:pt x="22519" y="29543"/>
                    </a:lnTo>
                    <a:lnTo>
                      <a:pt x="22550" y="29741"/>
                    </a:lnTo>
                    <a:cubicBezTo>
                      <a:pt x="22565" y="29802"/>
                      <a:pt x="22580" y="29878"/>
                      <a:pt x="22595" y="29954"/>
                    </a:cubicBezTo>
                    <a:lnTo>
                      <a:pt x="22611" y="30061"/>
                    </a:lnTo>
                    <a:cubicBezTo>
                      <a:pt x="22626" y="30137"/>
                      <a:pt x="22641" y="30213"/>
                      <a:pt x="22656" y="30289"/>
                    </a:cubicBezTo>
                    <a:lnTo>
                      <a:pt x="22702" y="30487"/>
                    </a:lnTo>
                    <a:lnTo>
                      <a:pt x="22748" y="30670"/>
                    </a:lnTo>
                    <a:cubicBezTo>
                      <a:pt x="22763" y="30701"/>
                      <a:pt x="22763" y="30716"/>
                      <a:pt x="22763" y="30746"/>
                    </a:cubicBezTo>
                    <a:lnTo>
                      <a:pt x="22778" y="30746"/>
                    </a:lnTo>
                    <a:lnTo>
                      <a:pt x="22793" y="30853"/>
                    </a:lnTo>
                    <a:lnTo>
                      <a:pt x="22809" y="30914"/>
                    </a:lnTo>
                    <a:lnTo>
                      <a:pt x="22824" y="30960"/>
                    </a:lnTo>
                    <a:cubicBezTo>
                      <a:pt x="22854" y="31051"/>
                      <a:pt x="22885" y="31142"/>
                      <a:pt x="22900" y="31219"/>
                    </a:cubicBezTo>
                    <a:lnTo>
                      <a:pt x="22931" y="31310"/>
                    </a:lnTo>
                    <a:cubicBezTo>
                      <a:pt x="22976" y="31447"/>
                      <a:pt x="23022" y="31584"/>
                      <a:pt x="23052" y="31737"/>
                    </a:cubicBezTo>
                    <a:cubicBezTo>
                      <a:pt x="23052" y="31752"/>
                      <a:pt x="23052" y="31767"/>
                      <a:pt x="23052" y="31798"/>
                    </a:cubicBezTo>
                    <a:cubicBezTo>
                      <a:pt x="23083" y="31874"/>
                      <a:pt x="23083" y="31965"/>
                      <a:pt x="23098" y="32041"/>
                    </a:cubicBezTo>
                    <a:cubicBezTo>
                      <a:pt x="23098" y="32057"/>
                      <a:pt x="23098" y="32072"/>
                      <a:pt x="23098" y="32087"/>
                    </a:cubicBezTo>
                    <a:lnTo>
                      <a:pt x="23083" y="32072"/>
                    </a:lnTo>
                    <a:lnTo>
                      <a:pt x="23083" y="32057"/>
                    </a:lnTo>
                    <a:cubicBezTo>
                      <a:pt x="23052" y="32026"/>
                      <a:pt x="23037" y="31996"/>
                      <a:pt x="23007" y="31950"/>
                    </a:cubicBezTo>
                    <a:lnTo>
                      <a:pt x="22992" y="31935"/>
                    </a:lnTo>
                    <a:lnTo>
                      <a:pt x="22931" y="31828"/>
                    </a:lnTo>
                    <a:cubicBezTo>
                      <a:pt x="22900" y="31782"/>
                      <a:pt x="22854" y="31737"/>
                      <a:pt x="22824" y="31691"/>
                    </a:cubicBezTo>
                    <a:lnTo>
                      <a:pt x="22824" y="31706"/>
                    </a:lnTo>
                    <a:cubicBezTo>
                      <a:pt x="22809" y="31676"/>
                      <a:pt x="22809" y="31660"/>
                      <a:pt x="22778" y="31630"/>
                    </a:cubicBezTo>
                    <a:lnTo>
                      <a:pt x="22763" y="31600"/>
                    </a:lnTo>
                    <a:cubicBezTo>
                      <a:pt x="22656" y="31432"/>
                      <a:pt x="22534" y="31249"/>
                      <a:pt x="22413" y="31066"/>
                    </a:cubicBezTo>
                    <a:cubicBezTo>
                      <a:pt x="22306" y="30899"/>
                      <a:pt x="22199" y="30716"/>
                      <a:pt x="22093" y="30533"/>
                    </a:cubicBezTo>
                    <a:lnTo>
                      <a:pt x="21925" y="30228"/>
                    </a:lnTo>
                    <a:cubicBezTo>
                      <a:pt x="21910" y="30198"/>
                      <a:pt x="21879" y="30167"/>
                      <a:pt x="21864" y="30122"/>
                    </a:cubicBezTo>
                    <a:cubicBezTo>
                      <a:pt x="21849" y="30106"/>
                      <a:pt x="21849" y="30091"/>
                      <a:pt x="21834" y="30076"/>
                    </a:cubicBezTo>
                    <a:cubicBezTo>
                      <a:pt x="21818" y="30045"/>
                      <a:pt x="21803" y="30030"/>
                      <a:pt x="21788" y="30000"/>
                    </a:cubicBezTo>
                    <a:cubicBezTo>
                      <a:pt x="21757" y="29924"/>
                      <a:pt x="21712" y="29847"/>
                      <a:pt x="21681" y="29771"/>
                    </a:cubicBezTo>
                    <a:cubicBezTo>
                      <a:pt x="21666" y="29726"/>
                      <a:pt x="21636" y="29695"/>
                      <a:pt x="21620" y="29649"/>
                    </a:cubicBezTo>
                    <a:lnTo>
                      <a:pt x="21590" y="29588"/>
                    </a:lnTo>
                    <a:cubicBezTo>
                      <a:pt x="21575" y="29543"/>
                      <a:pt x="21559" y="29512"/>
                      <a:pt x="21544" y="29467"/>
                    </a:cubicBezTo>
                    <a:lnTo>
                      <a:pt x="21529" y="29451"/>
                    </a:lnTo>
                    <a:lnTo>
                      <a:pt x="21514" y="29406"/>
                    </a:lnTo>
                    <a:cubicBezTo>
                      <a:pt x="21498" y="29375"/>
                      <a:pt x="21483" y="29329"/>
                      <a:pt x="21468" y="29299"/>
                    </a:cubicBezTo>
                    <a:cubicBezTo>
                      <a:pt x="21468" y="29268"/>
                      <a:pt x="21453" y="29253"/>
                      <a:pt x="21453" y="29223"/>
                    </a:cubicBezTo>
                    <a:cubicBezTo>
                      <a:pt x="21437" y="29192"/>
                      <a:pt x="21422" y="29147"/>
                      <a:pt x="21407" y="29116"/>
                    </a:cubicBezTo>
                    <a:lnTo>
                      <a:pt x="21392" y="29086"/>
                    </a:lnTo>
                    <a:cubicBezTo>
                      <a:pt x="21377" y="29009"/>
                      <a:pt x="21346" y="28948"/>
                      <a:pt x="21331" y="28888"/>
                    </a:cubicBezTo>
                    <a:cubicBezTo>
                      <a:pt x="21316" y="28842"/>
                      <a:pt x="21300" y="28811"/>
                      <a:pt x="21300" y="28766"/>
                    </a:cubicBezTo>
                    <a:lnTo>
                      <a:pt x="21285" y="28720"/>
                    </a:lnTo>
                    <a:lnTo>
                      <a:pt x="21270" y="28689"/>
                    </a:lnTo>
                    <a:cubicBezTo>
                      <a:pt x="21270" y="28674"/>
                      <a:pt x="21255" y="28644"/>
                      <a:pt x="21255" y="28629"/>
                    </a:cubicBezTo>
                    <a:lnTo>
                      <a:pt x="21209" y="28476"/>
                    </a:lnTo>
                    <a:lnTo>
                      <a:pt x="21209" y="28430"/>
                    </a:lnTo>
                    <a:cubicBezTo>
                      <a:pt x="21194" y="28415"/>
                      <a:pt x="21194" y="28385"/>
                      <a:pt x="21178" y="28370"/>
                    </a:cubicBezTo>
                    <a:lnTo>
                      <a:pt x="21163" y="28278"/>
                    </a:lnTo>
                    <a:lnTo>
                      <a:pt x="21148" y="28217"/>
                    </a:lnTo>
                    <a:lnTo>
                      <a:pt x="21133" y="28187"/>
                    </a:lnTo>
                    <a:cubicBezTo>
                      <a:pt x="21133" y="28156"/>
                      <a:pt x="21133" y="28141"/>
                      <a:pt x="21118" y="28111"/>
                    </a:cubicBezTo>
                    <a:cubicBezTo>
                      <a:pt x="21102" y="28019"/>
                      <a:pt x="21087" y="27928"/>
                      <a:pt x="21072" y="27836"/>
                    </a:cubicBezTo>
                    <a:cubicBezTo>
                      <a:pt x="21057" y="27806"/>
                      <a:pt x="21057" y="27775"/>
                      <a:pt x="21057" y="27760"/>
                    </a:cubicBezTo>
                    <a:cubicBezTo>
                      <a:pt x="21057" y="27730"/>
                      <a:pt x="21041" y="27714"/>
                      <a:pt x="21041" y="27684"/>
                    </a:cubicBezTo>
                    <a:lnTo>
                      <a:pt x="21026" y="27516"/>
                    </a:lnTo>
                    <a:lnTo>
                      <a:pt x="21011" y="27440"/>
                    </a:lnTo>
                    <a:lnTo>
                      <a:pt x="20996" y="27394"/>
                    </a:lnTo>
                    <a:cubicBezTo>
                      <a:pt x="20996" y="27288"/>
                      <a:pt x="20980" y="27196"/>
                      <a:pt x="20965" y="27090"/>
                    </a:cubicBezTo>
                    <a:lnTo>
                      <a:pt x="20965" y="27014"/>
                    </a:lnTo>
                    <a:cubicBezTo>
                      <a:pt x="20950" y="26937"/>
                      <a:pt x="20950" y="26861"/>
                      <a:pt x="20935" y="26785"/>
                    </a:cubicBezTo>
                    <a:cubicBezTo>
                      <a:pt x="20935" y="26755"/>
                      <a:pt x="20935" y="26709"/>
                      <a:pt x="20919" y="26678"/>
                    </a:cubicBezTo>
                    <a:cubicBezTo>
                      <a:pt x="20919" y="26602"/>
                      <a:pt x="20919" y="26526"/>
                      <a:pt x="20904" y="26465"/>
                    </a:cubicBezTo>
                    <a:cubicBezTo>
                      <a:pt x="20904" y="26419"/>
                      <a:pt x="20904" y="26374"/>
                      <a:pt x="20904" y="26328"/>
                    </a:cubicBezTo>
                    <a:cubicBezTo>
                      <a:pt x="20889" y="26252"/>
                      <a:pt x="20889" y="26176"/>
                      <a:pt x="20889" y="26099"/>
                    </a:cubicBezTo>
                    <a:cubicBezTo>
                      <a:pt x="20874" y="25947"/>
                      <a:pt x="20874" y="25810"/>
                      <a:pt x="20874" y="25688"/>
                    </a:cubicBezTo>
                    <a:lnTo>
                      <a:pt x="20874" y="25368"/>
                    </a:lnTo>
                    <a:lnTo>
                      <a:pt x="20874" y="25246"/>
                    </a:lnTo>
                    <a:cubicBezTo>
                      <a:pt x="20874" y="25033"/>
                      <a:pt x="20874" y="24820"/>
                      <a:pt x="20889" y="24606"/>
                    </a:cubicBezTo>
                    <a:cubicBezTo>
                      <a:pt x="20889" y="24408"/>
                      <a:pt x="20889" y="24210"/>
                      <a:pt x="20904" y="24027"/>
                    </a:cubicBezTo>
                    <a:lnTo>
                      <a:pt x="20904" y="23936"/>
                    </a:lnTo>
                    <a:lnTo>
                      <a:pt x="20904" y="23844"/>
                    </a:lnTo>
                    <a:cubicBezTo>
                      <a:pt x="20904" y="23844"/>
                      <a:pt x="20904" y="23829"/>
                      <a:pt x="20904" y="23814"/>
                    </a:cubicBezTo>
                    <a:close/>
                    <a:moveTo>
                      <a:pt x="13865" y="31980"/>
                    </a:moveTo>
                    <a:cubicBezTo>
                      <a:pt x="13880" y="31996"/>
                      <a:pt x="13896" y="31996"/>
                      <a:pt x="13911" y="32011"/>
                    </a:cubicBezTo>
                    <a:lnTo>
                      <a:pt x="13926" y="32011"/>
                    </a:lnTo>
                    <a:cubicBezTo>
                      <a:pt x="13957" y="32041"/>
                      <a:pt x="13987" y="32057"/>
                      <a:pt x="14018" y="32072"/>
                    </a:cubicBezTo>
                    <a:lnTo>
                      <a:pt x="14033" y="32087"/>
                    </a:lnTo>
                    <a:lnTo>
                      <a:pt x="14048" y="32087"/>
                    </a:lnTo>
                    <a:lnTo>
                      <a:pt x="14048" y="32102"/>
                    </a:lnTo>
                    <a:lnTo>
                      <a:pt x="14063" y="32102"/>
                    </a:lnTo>
                    <a:cubicBezTo>
                      <a:pt x="14139" y="32148"/>
                      <a:pt x="14200" y="32194"/>
                      <a:pt x="14261" y="32255"/>
                    </a:cubicBezTo>
                    <a:cubicBezTo>
                      <a:pt x="14338" y="32300"/>
                      <a:pt x="14414" y="32361"/>
                      <a:pt x="14490" y="32407"/>
                    </a:cubicBezTo>
                    <a:cubicBezTo>
                      <a:pt x="14597" y="32483"/>
                      <a:pt x="14688" y="32544"/>
                      <a:pt x="14795" y="32620"/>
                    </a:cubicBezTo>
                    <a:cubicBezTo>
                      <a:pt x="14825" y="32636"/>
                      <a:pt x="14856" y="32666"/>
                      <a:pt x="14901" y="32681"/>
                    </a:cubicBezTo>
                    <a:cubicBezTo>
                      <a:pt x="14962" y="32727"/>
                      <a:pt x="15023" y="32773"/>
                      <a:pt x="15099" y="32818"/>
                    </a:cubicBezTo>
                    <a:cubicBezTo>
                      <a:pt x="15176" y="32879"/>
                      <a:pt x="15267" y="32940"/>
                      <a:pt x="15358" y="33016"/>
                    </a:cubicBezTo>
                    <a:lnTo>
                      <a:pt x="15389" y="33032"/>
                    </a:lnTo>
                    <a:cubicBezTo>
                      <a:pt x="15435" y="33077"/>
                      <a:pt x="15495" y="33108"/>
                      <a:pt x="15541" y="33138"/>
                    </a:cubicBezTo>
                    <a:cubicBezTo>
                      <a:pt x="15602" y="33184"/>
                      <a:pt x="15648" y="33215"/>
                      <a:pt x="15694" y="33245"/>
                    </a:cubicBezTo>
                    <a:cubicBezTo>
                      <a:pt x="15754" y="33275"/>
                      <a:pt x="15815" y="33321"/>
                      <a:pt x="15876" y="33352"/>
                    </a:cubicBezTo>
                    <a:cubicBezTo>
                      <a:pt x="15937" y="33397"/>
                      <a:pt x="15998" y="33428"/>
                      <a:pt x="16059" y="33474"/>
                    </a:cubicBezTo>
                    <a:lnTo>
                      <a:pt x="16074" y="33474"/>
                    </a:lnTo>
                    <a:lnTo>
                      <a:pt x="16090" y="33489"/>
                    </a:lnTo>
                    <a:cubicBezTo>
                      <a:pt x="16090" y="33489"/>
                      <a:pt x="16090" y="33489"/>
                      <a:pt x="16090" y="33504"/>
                    </a:cubicBezTo>
                    <a:lnTo>
                      <a:pt x="16120" y="33504"/>
                    </a:lnTo>
                    <a:lnTo>
                      <a:pt x="16135" y="33519"/>
                    </a:lnTo>
                    <a:lnTo>
                      <a:pt x="16135" y="33534"/>
                    </a:lnTo>
                    <a:lnTo>
                      <a:pt x="16151" y="33534"/>
                    </a:lnTo>
                    <a:lnTo>
                      <a:pt x="16166" y="33550"/>
                    </a:lnTo>
                    <a:lnTo>
                      <a:pt x="16181" y="33550"/>
                    </a:lnTo>
                    <a:lnTo>
                      <a:pt x="16181" y="33565"/>
                    </a:lnTo>
                    <a:cubicBezTo>
                      <a:pt x="16242" y="33595"/>
                      <a:pt x="16303" y="33641"/>
                      <a:pt x="16364" y="33687"/>
                    </a:cubicBezTo>
                    <a:lnTo>
                      <a:pt x="16394" y="33717"/>
                    </a:lnTo>
                    <a:cubicBezTo>
                      <a:pt x="16410" y="33733"/>
                      <a:pt x="16425" y="33748"/>
                      <a:pt x="16455" y="33763"/>
                    </a:cubicBezTo>
                    <a:cubicBezTo>
                      <a:pt x="16486" y="33794"/>
                      <a:pt x="16516" y="33824"/>
                      <a:pt x="16547" y="33839"/>
                    </a:cubicBezTo>
                    <a:lnTo>
                      <a:pt x="16608" y="33900"/>
                    </a:lnTo>
                    <a:lnTo>
                      <a:pt x="16638" y="33931"/>
                    </a:lnTo>
                    <a:cubicBezTo>
                      <a:pt x="16653" y="33946"/>
                      <a:pt x="16684" y="33961"/>
                      <a:pt x="16699" y="33976"/>
                    </a:cubicBezTo>
                    <a:lnTo>
                      <a:pt x="16714" y="34007"/>
                    </a:lnTo>
                    <a:cubicBezTo>
                      <a:pt x="16775" y="34053"/>
                      <a:pt x="16821" y="34098"/>
                      <a:pt x="16867" y="34144"/>
                    </a:cubicBezTo>
                    <a:cubicBezTo>
                      <a:pt x="16912" y="34190"/>
                      <a:pt x="16973" y="34251"/>
                      <a:pt x="17019" y="34296"/>
                    </a:cubicBezTo>
                    <a:lnTo>
                      <a:pt x="17034" y="34312"/>
                    </a:lnTo>
                    <a:cubicBezTo>
                      <a:pt x="17065" y="34357"/>
                      <a:pt x="17110" y="34388"/>
                      <a:pt x="17141" y="34418"/>
                    </a:cubicBezTo>
                    <a:lnTo>
                      <a:pt x="17171" y="34449"/>
                    </a:lnTo>
                    <a:cubicBezTo>
                      <a:pt x="17202" y="34464"/>
                      <a:pt x="17217" y="34479"/>
                      <a:pt x="17232" y="34510"/>
                    </a:cubicBezTo>
                    <a:cubicBezTo>
                      <a:pt x="17263" y="34525"/>
                      <a:pt x="17293" y="34555"/>
                      <a:pt x="17324" y="34571"/>
                    </a:cubicBezTo>
                    <a:cubicBezTo>
                      <a:pt x="17369" y="34616"/>
                      <a:pt x="17415" y="34647"/>
                      <a:pt x="17461" y="34692"/>
                    </a:cubicBezTo>
                    <a:cubicBezTo>
                      <a:pt x="17507" y="34723"/>
                      <a:pt x="17537" y="34753"/>
                      <a:pt x="17583" y="34784"/>
                    </a:cubicBezTo>
                    <a:cubicBezTo>
                      <a:pt x="17644" y="34830"/>
                      <a:pt x="17705" y="34890"/>
                      <a:pt x="17766" y="34936"/>
                    </a:cubicBezTo>
                    <a:cubicBezTo>
                      <a:pt x="17827" y="34982"/>
                      <a:pt x="17888" y="35028"/>
                      <a:pt x="17948" y="35073"/>
                    </a:cubicBezTo>
                    <a:cubicBezTo>
                      <a:pt x="17964" y="35089"/>
                      <a:pt x="17964" y="35089"/>
                      <a:pt x="17979" y="35104"/>
                    </a:cubicBezTo>
                    <a:cubicBezTo>
                      <a:pt x="17994" y="35119"/>
                      <a:pt x="18009" y="35119"/>
                      <a:pt x="18025" y="35134"/>
                    </a:cubicBezTo>
                    <a:lnTo>
                      <a:pt x="18086" y="35195"/>
                    </a:lnTo>
                    <a:cubicBezTo>
                      <a:pt x="18116" y="35210"/>
                      <a:pt x="18131" y="35241"/>
                      <a:pt x="18147" y="35256"/>
                    </a:cubicBezTo>
                    <a:cubicBezTo>
                      <a:pt x="18253" y="35332"/>
                      <a:pt x="18329" y="35409"/>
                      <a:pt x="18421" y="35485"/>
                    </a:cubicBezTo>
                    <a:cubicBezTo>
                      <a:pt x="18406" y="35485"/>
                      <a:pt x="18390" y="35485"/>
                      <a:pt x="18375" y="35469"/>
                    </a:cubicBezTo>
                    <a:cubicBezTo>
                      <a:pt x="18314" y="35454"/>
                      <a:pt x="18253" y="35439"/>
                      <a:pt x="18207" y="35424"/>
                    </a:cubicBezTo>
                    <a:lnTo>
                      <a:pt x="18131" y="35424"/>
                    </a:lnTo>
                    <a:lnTo>
                      <a:pt x="18116" y="35409"/>
                    </a:lnTo>
                    <a:lnTo>
                      <a:pt x="18101" y="35409"/>
                    </a:lnTo>
                    <a:cubicBezTo>
                      <a:pt x="18086" y="35409"/>
                      <a:pt x="18055" y="35409"/>
                      <a:pt x="18040" y="35393"/>
                    </a:cubicBezTo>
                    <a:lnTo>
                      <a:pt x="18009" y="35393"/>
                    </a:lnTo>
                    <a:cubicBezTo>
                      <a:pt x="17948" y="35378"/>
                      <a:pt x="17903" y="35378"/>
                      <a:pt x="17842" y="35363"/>
                    </a:cubicBezTo>
                    <a:cubicBezTo>
                      <a:pt x="17781" y="35348"/>
                      <a:pt x="17705" y="35348"/>
                      <a:pt x="17628" y="35332"/>
                    </a:cubicBezTo>
                    <a:cubicBezTo>
                      <a:pt x="17628" y="35317"/>
                      <a:pt x="17613" y="35317"/>
                      <a:pt x="17613" y="35317"/>
                    </a:cubicBezTo>
                    <a:lnTo>
                      <a:pt x="17568" y="35317"/>
                    </a:lnTo>
                    <a:lnTo>
                      <a:pt x="17552" y="35302"/>
                    </a:lnTo>
                    <a:lnTo>
                      <a:pt x="17507" y="35302"/>
                    </a:lnTo>
                    <a:cubicBezTo>
                      <a:pt x="17476" y="35287"/>
                      <a:pt x="17446" y="35287"/>
                      <a:pt x="17415" y="35271"/>
                    </a:cubicBezTo>
                    <a:lnTo>
                      <a:pt x="17369" y="35271"/>
                    </a:lnTo>
                    <a:cubicBezTo>
                      <a:pt x="17339" y="35256"/>
                      <a:pt x="17324" y="35256"/>
                      <a:pt x="17293" y="35241"/>
                    </a:cubicBezTo>
                    <a:lnTo>
                      <a:pt x="17263" y="35241"/>
                    </a:lnTo>
                    <a:cubicBezTo>
                      <a:pt x="17232" y="35226"/>
                      <a:pt x="17187" y="35210"/>
                      <a:pt x="17156" y="35210"/>
                    </a:cubicBezTo>
                    <a:lnTo>
                      <a:pt x="17126" y="35195"/>
                    </a:lnTo>
                    <a:cubicBezTo>
                      <a:pt x="17095" y="35180"/>
                      <a:pt x="17065" y="35180"/>
                      <a:pt x="17034" y="35165"/>
                    </a:cubicBezTo>
                    <a:lnTo>
                      <a:pt x="16928" y="35134"/>
                    </a:lnTo>
                    <a:lnTo>
                      <a:pt x="16882" y="35119"/>
                    </a:lnTo>
                    <a:cubicBezTo>
                      <a:pt x="16882" y="35119"/>
                      <a:pt x="16882" y="35104"/>
                      <a:pt x="16867" y="35104"/>
                    </a:cubicBezTo>
                    <a:cubicBezTo>
                      <a:pt x="16836" y="35104"/>
                      <a:pt x="16821" y="35089"/>
                      <a:pt x="16791" y="35073"/>
                    </a:cubicBezTo>
                    <a:lnTo>
                      <a:pt x="16760" y="35073"/>
                    </a:lnTo>
                    <a:cubicBezTo>
                      <a:pt x="16745" y="35058"/>
                      <a:pt x="16730" y="35058"/>
                      <a:pt x="16714" y="35043"/>
                    </a:cubicBezTo>
                    <a:cubicBezTo>
                      <a:pt x="16653" y="35028"/>
                      <a:pt x="16608" y="34997"/>
                      <a:pt x="16547" y="34967"/>
                    </a:cubicBezTo>
                    <a:cubicBezTo>
                      <a:pt x="16532" y="34967"/>
                      <a:pt x="16501" y="34951"/>
                      <a:pt x="16471" y="34936"/>
                    </a:cubicBezTo>
                    <a:cubicBezTo>
                      <a:pt x="16455" y="34921"/>
                      <a:pt x="16425" y="34906"/>
                      <a:pt x="16394" y="34890"/>
                    </a:cubicBezTo>
                    <a:cubicBezTo>
                      <a:pt x="16394" y="34890"/>
                      <a:pt x="16394" y="34890"/>
                      <a:pt x="16379" y="34875"/>
                    </a:cubicBezTo>
                    <a:lnTo>
                      <a:pt x="16349" y="34860"/>
                    </a:lnTo>
                    <a:lnTo>
                      <a:pt x="16333" y="34845"/>
                    </a:lnTo>
                    <a:lnTo>
                      <a:pt x="16257" y="34799"/>
                    </a:lnTo>
                    <a:lnTo>
                      <a:pt x="16212" y="34769"/>
                    </a:lnTo>
                    <a:lnTo>
                      <a:pt x="16151" y="34723"/>
                    </a:lnTo>
                    <a:cubicBezTo>
                      <a:pt x="16135" y="34708"/>
                      <a:pt x="16105" y="34692"/>
                      <a:pt x="16090" y="34677"/>
                    </a:cubicBezTo>
                    <a:lnTo>
                      <a:pt x="16059" y="34647"/>
                    </a:lnTo>
                    <a:cubicBezTo>
                      <a:pt x="16029" y="34631"/>
                      <a:pt x="15998" y="34601"/>
                      <a:pt x="15968" y="34586"/>
                    </a:cubicBezTo>
                    <a:lnTo>
                      <a:pt x="15953" y="34555"/>
                    </a:lnTo>
                    <a:cubicBezTo>
                      <a:pt x="15922" y="34540"/>
                      <a:pt x="15907" y="34525"/>
                      <a:pt x="15876" y="34494"/>
                    </a:cubicBezTo>
                    <a:cubicBezTo>
                      <a:pt x="15861" y="34479"/>
                      <a:pt x="15831" y="34464"/>
                      <a:pt x="15815" y="34433"/>
                    </a:cubicBezTo>
                    <a:cubicBezTo>
                      <a:pt x="15800" y="34418"/>
                      <a:pt x="15770" y="34403"/>
                      <a:pt x="15754" y="34372"/>
                    </a:cubicBezTo>
                    <a:lnTo>
                      <a:pt x="15709" y="34327"/>
                    </a:lnTo>
                    <a:cubicBezTo>
                      <a:pt x="15678" y="34296"/>
                      <a:pt x="15648" y="34266"/>
                      <a:pt x="15617" y="34235"/>
                    </a:cubicBezTo>
                    <a:lnTo>
                      <a:pt x="15572" y="34190"/>
                    </a:lnTo>
                    <a:lnTo>
                      <a:pt x="15480" y="34098"/>
                    </a:lnTo>
                    <a:lnTo>
                      <a:pt x="15419" y="34022"/>
                    </a:lnTo>
                    <a:lnTo>
                      <a:pt x="15343" y="33946"/>
                    </a:lnTo>
                    <a:lnTo>
                      <a:pt x="15297" y="33900"/>
                    </a:lnTo>
                    <a:cubicBezTo>
                      <a:pt x="15267" y="33870"/>
                      <a:pt x="15236" y="33824"/>
                      <a:pt x="15221" y="33794"/>
                    </a:cubicBezTo>
                    <a:cubicBezTo>
                      <a:pt x="15191" y="33778"/>
                      <a:pt x="15176" y="33748"/>
                      <a:pt x="15160" y="33733"/>
                    </a:cubicBezTo>
                    <a:cubicBezTo>
                      <a:pt x="15130" y="33687"/>
                      <a:pt x="15099" y="33656"/>
                      <a:pt x="15069" y="33626"/>
                    </a:cubicBezTo>
                    <a:lnTo>
                      <a:pt x="15038" y="33580"/>
                    </a:lnTo>
                    <a:lnTo>
                      <a:pt x="14993" y="33519"/>
                    </a:lnTo>
                    <a:lnTo>
                      <a:pt x="14962" y="33504"/>
                    </a:lnTo>
                    <a:cubicBezTo>
                      <a:pt x="14962" y="33474"/>
                      <a:pt x="14947" y="33458"/>
                      <a:pt x="14932" y="33443"/>
                    </a:cubicBezTo>
                    <a:lnTo>
                      <a:pt x="14871" y="33382"/>
                    </a:lnTo>
                    <a:cubicBezTo>
                      <a:pt x="14840" y="33336"/>
                      <a:pt x="14825" y="33306"/>
                      <a:pt x="14795" y="33260"/>
                    </a:cubicBezTo>
                    <a:lnTo>
                      <a:pt x="14749" y="33199"/>
                    </a:lnTo>
                    <a:cubicBezTo>
                      <a:pt x="14718" y="33154"/>
                      <a:pt x="14688" y="33123"/>
                      <a:pt x="14657" y="33077"/>
                    </a:cubicBezTo>
                    <a:cubicBezTo>
                      <a:pt x="14657" y="33062"/>
                      <a:pt x="14642" y="33062"/>
                      <a:pt x="14642" y="33047"/>
                    </a:cubicBezTo>
                    <a:cubicBezTo>
                      <a:pt x="14612" y="33001"/>
                      <a:pt x="14581" y="32956"/>
                      <a:pt x="14551" y="32910"/>
                    </a:cubicBezTo>
                    <a:lnTo>
                      <a:pt x="14505" y="32864"/>
                    </a:lnTo>
                    <a:cubicBezTo>
                      <a:pt x="14475" y="32803"/>
                      <a:pt x="14429" y="32742"/>
                      <a:pt x="14398" y="32697"/>
                    </a:cubicBezTo>
                    <a:lnTo>
                      <a:pt x="14353" y="32636"/>
                    </a:lnTo>
                    <a:cubicBezTo>
                      <a:pt x="14322" y="32575"/>
                      <a:pt x="14292" y="32529"/>
                      <a:pt x="14261" y="32483"/>
                    </a:cubicBezTo>
                    <a:lnTo>
                      <a:pt x="14216" y="32422"/>
                    </a:lnTo>
                    <a:cubicBezTo>
                      <a:pt x="14170" y="32377"/>
                      <a:pt x="14139" y="32331"/>
                      <a:pt x="14109" y="32285"/>
                    </a:cubicBezTo>
                    <a:lnTo>
                      <a:pt x="14094" y="32270"/>
                    </a:lnTo>
                    <a:lnTo>
                      <a:pt x="14033" y="32178"/>
                    </a:lnTo>
                    <a:lnTo>
                      <a:pt x="14002" y="32148"/>
                    </a:lnTo>
                    <a:cubicBezTo>
                      <a:pt x="13957" y="32087"/>
                      <a:pt x="13911" y="32041"/>
                      <a:pt x="13865" y="31996"/>
                    </a:cubicBezTo>
                    <a:lnTo>
                      <a:pt x="13865" y="31980"/>
                    </a:lnTo>
                    <a:close/>
                    <a:moveTo>
                      <a:pt x="19061" y="28034"/>
                    </a:moveTo>
                    <a:cubicBezTo>
                      <a:pt x="19061" y="28034"/>
                      <a:pt x="19061" y="28050"/>
                      <a:pt x="19061" y="28050"/>
                    </a:cubicBezTo>
                    <a:cubicBezTo>
                      <a:pt x="19045" y="28095"/>
                      <a:pt x="19045" y="28126"/>
                      <a:pt x="19045" y="28156"/>
                    </a:cubicBezTo>
                    <a:cubicBezTo>
                      <a:pt x="19045" y="28232"/>
                      <a:pt x="19045" y="28309"/>
                      <a:pt x="19045" y="28370"/>
                    </a:cubicBezTo>
                    <a:cubicBezTo>
                      <a:pt x="19045" y="28446"/>
                      <a:pt x="19045" y="28522"/>
                      <a:pt x="19045" y="28583"/>
                    </a:cubicBezTo>
                    <a:cubicBezTo>
                      <a:pt x="19045" y="28674"/>
                      <a:pt x="19045" y="28750"/>
                      <a:pt x="19061" y="28827"/>
                    </a:cubicBezTo>
                    <a:cubicBezTo>
                      <a:pt x="19061" y="28903"/>
                      <a:pt x="19076" y="28979"/>
                      <a:pt x="19076" y="29040"/>
                    </a:cubicBezTo>
                    <a:cubicBezTo>
                      <a:pt x="19091" y="29116"/>
                      <a:pt x="19091" y="29192"/>
                      <a:pt x="19106" y="29268"/>
                    </a:cubicBezTo>
                    <a:cubicBezTo>
                      <a:pt x="19106" y="29421"/>
                      <a:pt x="19122" y="29558"/>
                      <a:pt x="19137" y="29695"/>
                    </a:cubicBezTo>
                    <a:cubicBezTo>
                      <a:pt x="19152" y="29847"/>
                      <a:pt x="19167" y="30000"/>
                      <a:pt x="19183" y="30152"/>
                    </a:cubicBezTo>
                    <a:cubicBezTo>
                      <a:pt x="19183" y="30213"/>
                      <a:pt x="19183" y="30274"/>
                      <a:pt x="19198" y="30335"/>
                    </a:cubicBezTo>
                    <a:cubicBezTo>
                      <a:pt x="19183" y="30350"/>
                      <a:pt x="19183" y="30350"/>
                      <a:pt x="19183" y="30365"/>
                    </a:cubicBezTo>
                    <a:cubicBezTo>
                      <a:pt x="19167" y="30518"/>
                      <a:pt x="19167" y="30670"/>
                      <a:pt x="19167" y="30838"/>
                    </a:cubicBezTo>
                    <a:cubicBezTo>
                      <a:pt x="19167" y="30853"/>
                      <a:pt x="19167" y="30868"/>
                      <a:pt x="19198" y="30883"/>
                    </a:cubicBezTo>
                    <a:cubicBezTo>
                      <a:pt x="19183" y="30960"/>
                      <a:pt x="19183" y="31036"/>
                      <a:pt x="19183" y="31112"/>
                    </a:cubicBezTo>
                    <a:lnTo>
                      <a:pt x="19167" y="31219"/>
                    </a:lnTo>
                    <a:cubicBezTo>
                      <a:pt x="19152" y="31295"/>
                      <a:pt x="19152" y="31371"/>
                      <a:pt x="19137" y="31447"/>
                    </a:cubicBezTo>
                    <a:cubicBezTo>
                      <a:pt x="19137" y="31523"/>
                      <a:pt x="19122" y="31600"/>
                      <a:pt x="19106" y="31676"/>
                    </a:cubicBezTo>
                    <a:cubicBezTo>
                      <a:pt x="19076" y="31828"/>
                      <a:pt x="19045" y="31980"/>
                      <a:pt x="19015" y="32118"/>
                    </a:cubicBezTo>
                    <a:cubicBezTo>
                      <a:pt x="18984" y="32255"/>
                      <a:pt x="18954" y="32407"/>
                      <a:pt x="18939" y="32544"/>
                    </a:cubicBezTo>
                    <a:cubicBezTo>
                      <a:pt x="18924" y="32605"/>
                      <a:pt x="18908" y="32681"/>
                      <a:pt x="18908" y="32757"/>
                    </a:cubicBezTo>
                    <a:cubicBezTo>
                      <a:pt x="18893" y="32803"/>
                      <a:pt x="18893" y="32864"/>
                      <a:pt x="18878" y="32925"/>
                    </a:cubicBezTo>
                    <a:cubicBezTo>
                      <a:pt x="18878" y="32940"/>
                      <a:pt x="18878" y="32971"/>
                      <a:pt x="18878" y="32986"/>
                    </a:cubicBezTo>
                    <a:cubicBezTo>
                      <a:pt x="18863" y="33062"/>
                      <a:pt x="18863" y="33154"/>
                      <a:pt x="18863" y="33245"/>
                    </a:cubicBezTo>
                    <a:lnTo>
                      <a:pt x="18863" y="33230"/>
                    </a:lnTo>
                    <a:cubicBezTo>
                      <a:pt x="18847" y="33291"/>
                      <a:pt x="18847" y="33336"/>
                      <a:pt x="18847" y="33397"/>
                    </a:cubicBezTo>
                    <a:cubicBezTo>
                      <a:pt x="18847" y="33443"/>
                      <a:pt x="18847" y="33489"/>
                      <a:pt x="18847" y="33534"/>
                    </a:cubicBezTo>
                    <a:cubicBezTo>
                      <a:pt x="18847" y="33656"/>
                      <a:pt x="18863" y="33763"/>
                      <a:pt x="18863" y="33885"/>
                    </a:cubicBezTo>
                    <a:cubicBezTo>
                      <a:pt x="18878" y="34113"/>
                      <a:pt x="18893" y="34327"/>
                      <a:pt x="18924" y="34555"/>
                    </a:cubicBezTo>
                    <a:cubicBezTo>
                      <a:pt x="18939" y="34723"/>
                      <a:pt x="18954" y="34890"/>
                      <a:pt x="18969" y="35058"/>
                    </a:cubicBezTo>
                    <a:cubicBezTo>
                      <a:pt x="18984" y="35195"/>
                      <a:pt x="19000" y="35332"/>
                      <a:pt x="19015" y="35454"/>
                    </a:cubicBezTo>
                    <a:cubicBezTo>
                      <a:pt x="19030" y="35576"/>
                      <a:pt x="19045" y="35683"/>
                      <a:pt x="19061" y="35805"/>
                    </a:cubicBezTo>
                    <a:cubicBezTo>
                      <a:pt x="19045" y="35774"/>
                      <a:pt x="19030" y="35728"/>
                      <a:pt x="19015" y="35698"/>
                    </a:cubicBezTo>
                    <a:cubicBezTo>
                      <a:pt x="19000" y="35668"/>
                      <a:pt x="18984" y="35622"/>
                      <a:pt x="18954" y="35591"/>
                    </a:cubicBezTo>
                    <a:cubicBezTo>
                      <a:pt x="18939" y="35561"/>
                      <a:pt x="18924" y="35530"/>
                      <a:pt x="18908" y="35500"/>
                    </a:cubicBezTo>
                    <a:cubicBezTo>
                      <a:pt x="18893" y="35454"/>
                      <a:pt x="18878" y="35424"/>
                      <a:pt x="18847" y="35393"/>
                    </a:cubicBezTo>
                    <a:cubicBezTo>
                      <a:pt x="18817" y="35317"/>
                      <a:pt x="18786" y="35256"/>
                      <a:pt x="18741" y="35195"/>
                    </a:cubicBezTo>
                    <a:cubicBezTo>
                      <a:pt x="18665" y="35073"/>
                      <a:pt x="18588" y="34936"/>
                      <a:pt x="18512" y="34814"/>
                    </a:cubicBezTo>
                    <a:cubicBezTo>
                      <a:pt x="18497" y="34769"/>
                      <a:pt x="18466" y="34723"/>
                      <a:pt x="18436" y="34677"/>
                    </a:cubicBezTo>
                    <a:cubicBezTo>
                      <a:pt x="18421" y="34662"/>
                      <a:pt x="18406" y="34647"/>
                      <a:pt x="18390" y="34616"/>
                    </a:cubicBezTo>
                    <a:cubicBezTo>
                      <a:pt x="18345" y="34540"/>
                      <a:pt x="18299" y="34464"/>
                      <a:pt x="18253" y="34403"/>
                    </a:cubicBezTo>
                    <a:cubicBezTo>
                      <a:pt x="18238" y="34388"/>
                      <a:pt x="18223" y="34357"/>
                      <a:pt x="18207" y="34342"/>
                    </a:cubicBezTo>
                    <a:lnTo>
                      <a:pt x="18116" y="34220"/>
                    </a:lnTo>
                    <a:cubicBezTo>
                      <a:pt x="18086" y="34159"/>
                      <a:pt x="18040" y="34113"/>
                      <a:pt x="17994" y="34068"/>
                    </a:cubicBezTo>
                    <a:cubicBezTo>
                      <a:pt x="17964" y="34022"/>
                      <a:pt x="17933" y="33976"/>
                      <a:pt x="17888" y="33915"/>
                    </a:cubicBezTo>
                    <a:cubicBezTo>
                      <a:pt x="17857" y="33885"/>
                      <a:pt x="17827" y="33839"/>
                      <a:pt x="17796" y="33809"/>
                    </a:cubicBezTo>
                    <a:cubicBezTo>
                      <a:pt x="17781" y="33778"/>
                      <a:pt x="17766" y="33763"/>
                      <a:pt x="17750" y="33748"/>
                    </a:cubicBezTo>
                    <a:cubicBezTo>
                      <a:pt x="17659" y="33656"/>
                      <a:pt x="17583" y="33550"/>
                      <a:pt x="17507" y="33474"/>
                    </a:cubicBezTo>
                    <a:cubicBezTo>
                      <a:pt x="17446" y="33397"/>
                      <a:pt x="17385" y="33336"/>
                      <a:pt x="17324" y="33275"/>
                    </a:cubicBezTo>
                    <a:cubicBezTo>
                      <a:pt x="17293" y="33245"/>
                      <a:pt x="17263" y="33215"/>
                      <a:pt x="17217" y="33169"/>
                    </a:cubicBezTo>
                    <a:cubicBezTo>
                      <a:pt x="17171" y="33138"/>
                      <a:pt x="17141" y="33093"/>
                      <a:pt x="17095" y="33062"/>
                    </a:cubicBezTo>
                    <a:cubicBezTo>
                      <a:pt x="17065" y="33032"/>
                      <a:pt x="17034" y="33001"/>
                      <a:pt x="16989" y="32956"/>
                    </a:cubicBezTo>
                    <a:cubicBezTo>
                      <a:pt x="16958" y="32925"/>
                      <a:pt x="16912" y="32910"/>
                      <a:pt x="16882" y="32879"/>
                    </a:cubicBezTo>
                    <a:cubicBezTo>
                      <a:pt x="16851" y="32834"/>
                      <a:pt x="16821" y="32788"/>
                      <a:pt x="16806" y="32757"/>
                    </a:cubicBezTo>
                    <a:cubicBezTo>
                      <a:pt x="16806" y="32757"/>
                      <a:pt x="16806" y="32773"/>
                      <a:pt x="16806" y="32773"/>
                    </a:cubicBezTo>
                    <a:cubicBezTo>
                      <a:pt x="16791" y="32742"/>
                      <a:pt x="16775" y="32712"/>
                      <a:pt x="16760" y="32697"/>
                    </a:cubicBezTo>
                    <a:cubicBezTo>
                      <a:pt x="16760" y="32620"/>
                      <a:pt x="16745" y="32544"/>
                      <a:pt x="16745" y="32483"/>
                    </a:cubicBezTo>
                    <a:cubicBezTo>
                      <a:pt x="16730" y="32407"/>
                      <a:pt x="16730" y="32331"/>
                      <a:pt x="16730" y="32270"/>
                    </a:cubicBezTo>
                    <a:cubicBezTo>
                      <a:pt x="16730" y="32194"/>
                      <a:pt x="16730" y="32118"/>
                      <a:pt x="16714" y="32041"/>
                    </a:cubicBezTo>
                    <a:cubicBezTo>
                      <a:pt x="16714" y="31859"/>
                      <a:pt x="16730" y="31676"/>
                      <a:pt x="16745" y="31493"/>
                    </a:cubicBezTo>
                    <a:cubicBezTo>
                      <a:pt x="16760" y="31325"/>
                      <a:pt x="16760" y="31142"/>
                      <a:pt x="16775" y="30975"/>
                    </a:cubicBezTo>
                    <a:cubicBezTo>
                      <a:pt x="16791" y="30822"/>
                      <a:pt x="16791" y="30685"/>
                      <a:pt x="16821" y="30533"/>
                    </a:cubicBezTo>
                    <a:cubicBezTo>
                      <a:pt x="16821" y="30457"/>
                      <a:pt x="16836" y="30365"/>
                      <a:pt x="16851" y="30289"/>
                    </a:cubicBezTo>
                    <a:cubicBezTo>
                      <a:pt x="16867" y="30198"/>
                      <a:pt x="16882" y="30106"/>
                      <a:pt x="16897" y="30015"/>
                    </a:cubicBezTo>
                    <a:cubicBezTo>
                      <a:pt x="16928" y="29924"/>
                      <a:pt x="16928" y="29847"/>
                      <a:pt x="16943" y="29756"/>
                    </a:cubicBezTo>
                    <a:cubicBezTo>
                      <a:pt x="16958" y="29665"/>
                      <a:pt x="16973" y="29588"/>
                      <a:pt x="17004" y="29512"/>
                    </a:cubicBezTo>
                    <a:cubicBezTo>
                      <a:pt x="17019" y="29390"/>
                      <a:pt x="17034" y="29284"/>
                      <a:pt x="17065" y="29177"/>
                    </a:cubicBezTo>
                    <a:cubicBezTo>
                      <a:pt x="17080" y="29162"/>
                      <a:pt x="17080" y="29147"/>
                      <a:pt x="17095" y="29131"/>
                    </a:cubicBezTo>
                    <a:cubicBezTo>
                      <a:pt x="17110" y="29086"/>
                      <a:pt x="17141" y="29040"/>
                      <a:pt x="17156" y="28994"/>
                    </a:cubicBezTo>
                    <a:cubicBezTo>
                      <a:pt x="17171" y="28979"/>
                      <a:pt x="17171" y="28979"/>
                      <a:pt x="17187" y="28964"/>
                    </a:cubicBezTo>
                    <a:cubicBezTo>
                      <a:pt x="17187" y="28948"/>
                      <a:pt x="17202" y="28933"/>
                      <a:pt x="17202" y="28933"/>
                    </a:cubicBezTo>
                    <a:cubicBezTo>
                      <a:pt x="17232" y="28903"/>
                      <a:pt x="17263" y="28872"/>
                      <a:pt x="17293" y="28857"/>
                    </a:cubicBezTo>
                    <a:cubicBezTo>
                      <a:pt x="17324" y="28827"/>
                      <a:pt x="17369" y="28796"/>
                      <a:pt x="17415" y="28766"/>
                    </a:cubicBezTo>
                    <a:cubicBezTo>
                      <a:pt x="17537" y="28689"/>
                      <a:pt x="17659" y="28644"/>
                      <a:pt x="17781" y="28583"/>
                    </a:cubicBezTo>
                    <a:cubicBezTo>
                      <a:pt x="17933" y="28507"/>
                      <a:pt x="18101" y="28461"/>
                      <a:pt x="18268" y="28385"/>
                    </a:cubicBezTo>
                    <a:cubicBezTo>
                      <a:pt x="18421" y="28324"/>
                      <a:pt x="18588" y="28248"/>
                      <a:pt x="18756" y="28187"/>
                    </a:cubicBezTo>
                    <a:cubicBezTo>
                      <a:pt x="18847" y="28126"/>
                      <a:pt x="18954" y="28080"/>
                      <a:pt x="19061" y="28034"/>
                    </a:cubicBezTo>
                    <a:close/>
                    <a:moveTo>
                      <a:pt x="13682" y="31706"/>
                    </a:moveTo>
                    <a:lnTo>
                      <a:pt x="13835" y="31737"/>
                    </a:lnTo>
                    <a:cubicBezTo>
                      <a:pt x="13850" y="31737"/>
                      <a:pt x="13880" y="31752"/>
                      <a:pt x="13911" y="31752"/>
                    </a:cubicBezTo>
                    <a:lnTo>
                      <a:pt x="13957" y="31752"/>
                    </a:lnTo>
                    <a:cubicBezTo>
                      <a:pt x="14002" y="31767"/>
                      <a:pt x="14063" y="31782"/>
                      <a:pt x="14109" y="31798"/>
                    </a:cubicBezTo>
                    <a:cubicBezTo>
                      <a:pt x="14170" y="31813"/>
                      <a:pt x="14231" y="31828"/>
                      <a:pt x="14292" y="31843"/>
                    </a:cubicBezTo>
                    <a:lnTo>
                      <a:pt x="14338" y="31859"/>
                    </a:lnTo>
                    <a:cubicBezTo>
                      <a:pt x="14383" y="31874"/>
                      <a:pt x="14414" y="31874"/>
                      <a:pt x="14459" y="31889"/>
                    </a:cubicBezTo>
                    <a:cubicBezTo>
                      <a:pt x="14520" y="31919"/>
                      <a:pt x="14581" y="31935"/>
                      <a:pt x="14642" y="31950"/>
                    </a:cubicBezTo>
                    <a:cubicBezTo>
                      <a:pt x="14688" y="31965"/>
                      <a:pt x="14734" y="31996"/>
                      <a:pt x="14779" y="32011"/>
                    </a:cubicBezTo>
                    <a:lnTo>
                      <a:pt x="14856" y="32041"/>
                    </a:lnTo>
                    <a:cubicBezTo>
                      <a:pt x="14901" y="32057"/>
                      <a:pt x="14947" y="32072"/>
                      <a:pt x="14977" y="32087"/>
                    </a:cubicBezTo>
                    <a:lnTo>
                      <a:pt x="15023" y="32102"/>
                    </a:lnTo>
                    <a:cubicBezTo>
                      <a:pt x="15145" y="32163"/>
                      <a:pt x="15267" y="32209"/>
                      <a:pt x="15374" y="32255"/>
                    </a:cubicBezTo>
                    <a:cubicBezTo>
                      <a:pt x="15450" y="32300"/>
                      <a:pt x="15526" y="32331"/>
                      <a:pt x="15602" y="32361"/>
                    </a:cubicBezTo>
                    <a:cubicBezTo>
                      <a:pt x="15663" y="32392"/>
                      <a:pt x="15724" y="32422"/>
                      <a:pt x="15785" y="32453"/>
                    </a:cubicBezTo>
                    <a:lnTo>
                      <a:pt x="15815" y="32453"/>
                    </a:lnTo>
                    <a:lnTo>
                      <a:pt x="15831" y="32468"/>
                    </a:lnTo>
                    <a:cubicBezTo>
                      <a:pt x="15876" y="32483"/>
                      <a:pt x="15922" y="32514"/>
                      <a:pt x="15968" y="32529"/>
                    </a:cubicBezTo>
                    <a:lnTo>
                      <a:pt x="16013" y="32559"/>
                    </a:lnTo>
                    <a:cubicBezTo>
                      <a:pt x="16074" y="32575"/>
                      <a:pt x="16135" y="32605"/>
                      <a:pt x="16196" y="32636"/>
                    </a:cubicBezTo>
                    <a:cubicBezTo>
                      <a:pt x="16318" y="32697"/>
                      <a:pt x="16425" y="32773"/>
                      <a:pt x="16532" y="32834"/>
                    </a:cubicBezTo>
                    <a:lnTo>
                      <a:pt x="16516" y="32834"/>
                    </a:lnTo>
                    <a:cubicBezTo>
                      <a:pt x="16562" y="32864"/>
                      <a:pt x="16592" y="32895"/>
                      <a:pt x="16638" y="32925"/>
                    </a:cubicBezTo>
                    <a:cubicBezTo>
                      <a:pt x="16730" y="32986"/>
                      <a:pt x="16821" y="33062"/>
                      <a:pt x="16912" y="33138"/>
                    </a:cubicBezTo>
                    <a:cubicBezTo>
                      <a:pt x="16973" y="33199"/>
                      <a:pt x="17034" y="33245"/>
                      <a:pt x="17080" y="33291"/>
                    </a:cubicBezTo>
                    <a:cubicBezTo>
                      <a:pt x="17126" y="33336"/>
                      <a:pt x="17156" y="33367"/>
                      <a:pt x="17187" y="33397"/>
                    </a:cubicBezTo>
                    <a:lnTo>
                      <a:pt x="17217" y="33428"/>
                    </a:lnTo>
                    <a:lnTo>
                      <a:pt x="17232" y="33443"/>
                    </a:lnTo>
                    <a:lnTo>
                      <a:pt x="17263" y="33474"/>
                    </a:lnTo>
                    <a:lnTo>
                      <a:pt x="17309" y="33519"/>
                    </a:lnTo>
                    <a:lnTo>
                      <a:pt x="17339" y="33565"/>
                    </a:lnTo>
                    <a:cubicBezTo>
                      <a:pt x="17369" y="33580"/>
                      <a:pt x="17400" y="33611"/>
                      <a:pt x="17430" y="33641"/>
                    </a:cubicBezTo>
                    <a:lnTo>
                      <a:pt x="17507" y="33733"/>
                    </a:lnTo>
                    <a:cubicBezTo>
                      <a:pt x="17522" y="33763"/>
                      <a:pt x="17552" y="33778"/>
                      <a:pt x="17568" y="33809"/>
                    </a:cubicBezTo>
                    <a:cubicBezTo>
                      <a:pt x="17583" y="33809"/>
                      <a:pt x="17583" y="33824"/>
                      <a:pt x="17583" y="33824"/>
                    </a:cubicBezTo>
                    <a:lnTo>
                      <a:pt x="17613" y="33854"/>
                    </a:lnTo>
                    <a:lnTo>
                      <a:pt x="17613" y="33870"/>
                    </a:lnTo>
                    <a:lnTo>
                      <a:pt x="17628" y="33870"/>
                    </a:lnTo>
                    <a:cubicBezTo>
                      <a:pt x="17644" y="33900"/>
                      <a:pt x="17674" y="33915"/>
                      <a:pt x="17689" y="33946"/>
                    </a:cubicBezTo>
                    <a:lnTo>
                      <a:pt x="17720" y="33992"/>
                    </a:lnTo>
                    <a:cubicBezTo>
                      <a:pt x="17766" y="34037"/>
                      <a:pt x="17811" y="34098"/>
                      <a:pt x="17857" y="34144"/>
                    </a:cubicBezTo>
                    <a:lnTo>
                      <a:pt x="17888" y="34205"/>
                    </a:lnTo>
                    <a:cubicBezTo>
                      <a:pt x="17933" y="34235"/>
                      <a:pt x="17964" y="34281"/>
                      <a:pt x="17994" y="34327"/>
                    </a:cubicBezTo>
                    <a:lnTo>
                      <a:pt x="18025" y="34357"/>
                    </a:lnTo>
                    <a:lnTo>
                      <a:pt x="18086" y="34449"/>
                    </a:lnTo>
                    <a:lnTo>
                      <a:pt x="18101" y="34479"/>
                    </a:lnTo>
                    <a:lnTo>
                      <a:pt x="18116" y="34494"/>
                    </a:lnTo>
                    <a:lnTo>
                      <a:pt x="18131" y="34510"/>
                    </a:lnTo>
                    <a:lnTo>
                      <a:pt x="18192" y="34601"/>
                    </a:lnTo>
                    <a:lnTo>
                      <a:pt x="18268" y="34708"/>
                    </a:lnTo>
                    <a:cubicBezTo>
                      <a:pt x="18299" y="34769"/>
                      <a:pt x="18329" y="34814"/>
                      <a:pt x="18360" y="34860"/>
                    </a:cubicBezTo>
                    <a:cubicBezTo>
                      <a:pt x="18390" y="34890"/>
                      <a:pt x="18406" y="34921"/>
                      <a:pt x="18421" y="34951"/>
                    </a:cubicBezTo>
                    <a:lnTo>
                      <a:pt x="18466" y="35028"/>
                    </a:lnTo>
                    <a:lnTo>
                      <a:pt x="18558" y="35165"/>
                    </a:lnTo>
                    <a:lnTo>
                      <a:pt x="18573" y="35195"/>
                    </a:lnTo>
                    <a:lnTo>
                      <a:pt x="18588" y="35226"/>
                    </a:lnTo>
                    <a:cubicBezTo>
                      <a:pt x="18619" y="35271"/>
                      <a:pt x="18649" y="35317"/>
                      <a:pt x="18680" y="35363"/>
                    </a:cubicBezTo>
                    <a:cubicBezTo>
                      <a:pt x="18695" y="35393"/>
                      <a:pt x="18710" y="35409"/>
                      <a:pt x="18725" y="35439"/>
                    </a:cubicBezTo>
                    <a:lnTo>
                      <a:pt x="18741" y="35454"/>
                    </a:lnTo>
                    <a:lnTo>
                      <a:pt x="18741" y="35469"/>
                    </a:lnTo>
                    <a:cubicBezTo>
                      <a:pt x="18771" y="35500"/>
                      <a:pt x="18786" y="35530"/>
                      <a:pt x="18802" y="35561"/>
                    </a:cubicBezTo>
                    <a:cubicBezTo>
                      <a:pt x="18817" y="35591"/>
                      <a:pt x="18832" y="35607"/>
                      <a:pt x="18832" y="35622"/>
                    </a:cubicBezTo>
                    <a:lnTo>
                      <a:pt x="18863" y="35668"/>
                    </a:lnTo>
                    <a:lnTo>
                      <a:pt x="18878" y="35698"/>
                    </a:lnTo>
                    <a:lnTo>
                      <a:pt x="18908" y="35759"/>
                    </a:lnTo>
                    <a:lnTo>
                      <a:pt x="18924" y="35774"/>
                    </a:lnTo>
                    <a:lnTo>
                      <a:pt x="18939" y="35789"/>
                    </a:lnTo>
                    <a:lnTo>
                      <a:pt x="18939" y="35820"/>
                    </a:lnTo>
                    <a:cubicBezTo>
                      <a:pt x="18924" y="35805"/>
                      <a:pt x="18908" y="35789"/>
                      <a:pt x="18893" y="35774"/>
                    </a:cubicBezTo>
                    <a:cubicBezTo>
                      <a:pt x="18878" y="35759"/>
                      <a:pt x="18847" y="35744"/>
                      <a:pt x="18832" y="35728"/>
                    </a:cubicBezTo>
                    <a:lnTo>
                      <a:pt x="18802" y="35698"/>
                    </a:lnTo>
                    <a:lnTo>
                      <a:pt x="18771" y="35668"/>
                    </a:lnTo>
                    <a:cubicBezTo>
                      <a:pt x="18741" y="35652"/>
                      <a:pt x="18710" y="35622"/>
                      <a:pt x="18680" y="35591"/>
                    </a:cubicBezTo>
                    <a:cubicBezTo>
                      <a:pt x="18634" y="35561"/>
                      <a:pt x="18604" y="35530"/>
                      <a:pt x="18558" y="35500"/>
                    </a:cubicBezTo>
                    <a:cubicBezTo>
                      <a:pt x="18543" y="35485"/>
                      <a:pt x="18512" y="35454"/>
                      <a:pt x="18497" y="35439"/>
                    </a:cubicBezTo>
                    <a:cubicBezTo>
                      <a:pt x="18482" y="35424"/>
                      <a:pt x="18451" y="35393"/>
                      <a:pt x="18421" y="35378"/>
                    </a:cubicBezTo>
                    <a:cubicBezTo>
                      <a:pt x="18375" y="35332"/>
                      <a:pt x="18345" y="35302"/>
                      <a:pt x="18299" y="35256"/>
                    </a:cubicBezTo>
                    <a:lnTo>
                      <a:pt x="18253" y="35210"/>
                    </a:lnTo>
                    <a:cubicBezTo>
                      <a:pt x="18177" y="35149"/>
                      <a:pt x="18116" y="35089"/>
                      <a:pt x="18055" y="35028"/>
                    </a:cubicBezTo>
                    <a:lnTo>
                      <a:pt x="18055" y="35043"/>
                    </a:lnTo>
                    <a:cubicBezTo>
                      <a:pt x="18055" y="35028"/>
                      <a:pt x="18040" y="35028"/>
                      <a:pt x="18040" y="35028"/>
                    </a:cubicBezTo>
                    <a:cubicBezTo>
                      <a:pt x="18009" y="34997"/>
                      <a:pt x="17979" y="34967"/>
                      <a:pt x="17933" y="34936"/>
                    </a:cubicBezTo>
                    <a:cubicBezTo>
                      <a:pt x="17827" y="34860"/>
                      <a:pt x="17720" y="34769"/>
                      <a:pt x="17613" y="34677"/>
                    </a:cubicBezTo>
                    <a:cubicBezTo>
                      <a:pt x="17507" y="34601"/>
                      <a:pt x="17415" y="34510"/>
                      <a:pt x="17324" y="34433"/>
                    </a:cubicBezTo>
                    <a:lnTo>
                      <a:pt x="17309" y="34433"/>
                    </a:lnTo>
                    <a:cubicBezTo>
                      <a:pt x="17309" y="34418"/>
                      <a:pt x="17293" y="34418"/>
                      <a:pt x="17293" y="34403"/>
                    </a:cubicBezTo>
                    <a:cubicBezTo>
                      <a:pt x="17278" y="34403"/>
                      <a:pt x="17278" y="34388"/>
                      <a:pt x="17263" y="34388"/>
                    </a:cubicBezTo>
                    <a:cubicBezTo>
                      <a:pt x="17248" y="34372"/>
                      <a:pt x="17232" y="34357"/>
                      <a:pt x="17217" y="34327"/>
                    </a:cubicBezTo>
                    <a:lnTo>
                      <a:pt x="17187" y="34312"/>
                    </a:lnTo>
                    <a:lnTo>
                      <a:pt x="17095" y="34220"/>
                    </a:lnTo>
                    <a:lnTo>
                      <a:pt x="17004" y="34113"/>
                    </a:lnTo>
                    <a:cubicBezTo>
                      <a:pt x="16958" y="34068"/>
                      <a:pt x="16912" y="34022"/>
                      <a:pt x="16867" y="33976"/>
                    </a:cubicBezTo>
                    <a:cubicBezTo>
                      <a:pt x="16775" y="33885"/>
                      <a:pt x="16684" y="33794"/>
                      <a:pt x="16577" y="33702"/>
                    </a:cubicBezTo>
                    <a:cubicBezTo>
                      <a:pt x="16516" y="33656"/>
                      <a:pt x="16471" y="33611"/>
                      <a:pt x="16410" y="33565"/>
                    </a:cubicBezTo>
                    <a:cubicBezTo>
                      <a:pt x="16394" y="33550"/>
                      <a:pt x="16379" y="33550"/>
                      <a:pt x="16349" y="33534"/>
                    </a:cubicBezTo>
                    <a:lnTo>
                      <a:pt x="16349" y="33519"/>
                    </a:lnTo>
                    <a:lnTo>
                      <a:pt x="16318" y="33504"/>
                    </a:lnTo>
                    <a:cubicBezTo>
                      <a:pt x="16303" y="33489"/>
                      <a:pt x="16288" y="33474"/>
                      <a:pt x="16272" y="33458"/>
                    </a:cubicBezTo>
                    <a:lnTo>
                      <a:pt x="16227" y="33443"/>
                    </a:lnTo>
                    <a:cubicBezTo>
                      <a:pt x="16196" y="33413"/>
                      <a:pt x="16151" y="33382"/>
                      <a:pt x="16105" y="33352"/>
                    </a:cubicBezTo>
                    <a:cubicBezTo>
                      <a:pt x="16044" y="33321"/>
                      <a:pt x="15983" y="33275"/>
                      <a:pt x="15937" y="33245"/>
                    </a:cubicBezTo>
                    <a:cubicBezTo>
                      <a:pt x="15876" y="33199"/>
                      <a:pt x="15815" y="33169"/>
                      <a:pt x="15754" y="33138"/>
                    </a:cubicBezTo>
                    <a:cubicBezTo>
                      <a:pt x="15739" y="33123"/>
                      <a:pt x="15709" y="33108"/>
                      <a:pt x="15694" y="33093"/>
                    </a:cubicBezTo>
                    <a:cubicBezTo>
                      <a:pt x="15663" y="33077"/>
                      <a:pt x="15648" y="33062"/>
                      <a:pt x="15617" y="33047"/>
                    </a:cubicBezTo>
                    <a:lnTo>
                      <a:pt x="15587" y="33016"/>
                    </a:lnTo>
                    <a:cubicBezTo>
                      <a:pt x="15541" y="33001"/>
                      <a:pt x="15511" y="32971"/>
                      <a:pt x="15480" y="32940"/>
                    </a:cubicBezTo>
                    <a:lnTo>
                      <a:pt x="15389" y="32879"/>
                    </a:lnTo>
                    <a:lnTo>
                      <a:pt x="15313" y="32818"/>
                    </a:lnTo>
                    <a:cubicBezTo>
                      <a:pt x="15191" y="32742"/>
                      <a:pt x="15099" y="32666"/>
                      <a:pt x="14993" y="32605"/>
                    </a:cubicBezTo>
                    <a:cubicBezTo>
                      <a:pt x="14962" y="32575"/>
                      <a:pt x="14916" y="32544"/>
                      <a:pt x="14871" y="32514"/>
                    </a:cubicBezTo>
                    <a:cubicBezTo>
                      <a:pt x="14840" y="32483"/>
                      <a:pt x="14795" y="32468"/>
                      <a:pt x="14764" y="32438"/>
                    </a:cubicBezTo>
                    <a:lnTo>
                      <a:pt x="14703" y="32392"/>
                    </a:lnTo>
                    <a:cubicBezTo>
                      <a:pt x="14597" y="32316"/>
                      <a:pt x="14475" y="32239"/>
                      <a:pt x="14383" y="32163"/>
                    </a:cubicBezTo>
                    <a:cubicBezTo>
                      <a:pt x="14277" y="32072"/>
                      <a:pt x="14170" y="31996"/>
                      <a:pt x="14063" y="31935"/>
                    </a:cubicBezTo>
                    <a:cubicBezTo>
                      <a:pt x="14033" y="31919"/>
                      <a:pt x="14002" y="31889"/>
                      <a:pt x="13972" y="31874"/>
                    </a:cubicBezTo>
                    <a:cubicBezTo>
                      <a:pt x="13957" y="31874"/>
                      <a:pt x="13941" y="31859"/>
                      <a:pt x="13926" y="31843"/>
                    </a:cubicBezTo>
                    <a:cubicBezTo>
                      <a:pt x="13896" y="31843"/>
                      <a:pt x="13865" y="31828"/>
                      <a:pt x="13850" y="31813"/>
                    </a:cubicBezTo>
                    <a:cubicBezTo>
                      <a:pt x="13804" y="31813"/>
                      <a:pt x="13789" y="31798"/>
                      <a:pt x="13759" y="31798"/>
                    </a:cubicBezTo>
                    <a:cubicBezTo>
                      <a:pt x="13728" y="31782"/>
                      <a:pt x="13698" y="31767"/>
                      <a:pt x="13667" y="31767"/>
                    </a:cubicBezTo>
                    <a:cubicBezTo>
                      <a:pt x="13637" y="31752"/>
                      <a:pt x="13606" y="31721"/>
                      <a:pt x="13591" y="31706"/>
                    </a:cubicBezTo>
                    <a:close/>
                    <a:moveTo>
                      <a:pt x="18623" y="35831"/>
                    </a:moveTo>
                    <a:cubicBezTo>
                      <a:pt x="18625" y="35833"/>
                      <a:pt x="18629" y="35835"/>
                      <a:pt x="18634" y="35835"/>
                    </a:cubicBezTo>
                    <a:cubicBezTo>
                      <a:pt x="18634" y="35835"/>
                      <a:pt x="18628" y="35835"/>
                      <a:pt x="18623" y="35831"/>
                    </a:cubicBezTo>
                    <a:close/>
                    <a:moveTo>
                      <a:pt x="21026" y="37846"/>
                    </a:moveTo>
                    <a:cubicBezTo>
                      <a:pt x="21021" y="37846"/>
                      <a:pt x="21017" y="37848"/>
                      <a:pt x="21015" y="37850"/>
                    </a:cubicBezTo>
                    <a:lnTo>
                      <a:pt x="21015" y="37850"/>
                    </a:lnTo>
                    <a:cubicBezTo>
                      <a:pt x="21020" y="37846"/>
                      <a:pt x="21026" y="37846"/>
                      <a:pt x="21026" y="37846"/>
                    </a:cubicBezTo>
                    <a:close/>
                    <a:moveTo>
                      <a:pt x="19813" y="38238"/>
                    </a:moveTo>
                    <a:lnTo>
                      <a:pt x="19813" y="38238"/>
                    </a:lnTo>
                    <a:cubicBezTo>
                      <a:pt x="19817" y="38261"/>
                      <a:pt x="19822" y="38285"/>
                      <a:pt x="19822" y="38303"/>
                    </a:cubicBezTo>
                    <a:cubicBezTo>
                      <a:pt x="19838" y="38380"/>
                      <a:pt x="19853" y="38456"/>
                      <a:pt x="19868" y="38547"/>
                    </a:cubicBezTo>
                    <a:cubicBezTo>
                      <a:pt x="19841" y="38439"/>
                      <a:pt x="19826" y="38343"/>
                      <a:pt x="19813" y="38238"/>
                    </a:cubicBezTo>
                    <a:close/>
                    <a:moveTo>
                      <a:pt x="20828" y="27349"/>
                    </a:moveTo>
                    <a:cubicBezTo>
                      <a:pt x="20843" y="27379"/>
                      <a:pt x="20843" y="27394"/>
                      <a:pt x="20843" y="27410"/>
                    </a:cubicBezTo>
                    <a:cubicBezTo>
                      <a:pt x="20843" y="27455"/>
                      <a:pt x="20859" y="27486"/>
                      <a:pt x="20859" y="27532"/>
                    </a:cubicBezTo>
                    <a:lnTo>
                      <a:pt x="20889" y="27714"/>
                    </a:lnTo>
                    <a:cubicBezTo>
                      <a:pt x="20889" y="27760"/>
                      <a:pt x="20904" y="27806"/>
                      <a:pt x="20904" y="27851"/>
                    </a:cubicBezTo>
                    <a:cubicBezTo>
                      <a:pt x="20919" y="27928"/>
                      <a:pt x="20935" y="28004"/>
                      <a:pt x="20950" y="28080"/>
                    </a:cubicBezTo>
                    <a:cubicBezTo>
                      <a:pt x="20965" y="28141"/>
                      <a:pt x="20980" y="28202"/>
                      <a:pt x="20996" y="28263"/>
                    </a:cubicBezTo>
                    <a:cubicBezTo>
                      <a:pt x="21011" y="28324"/>
                      <a:pt x="21026" y="28385"/>
                      <a:pt x="21041" y="28446"/>
                    </a:cubicBezTo>
                    <a:cubicBezTo>
                      <a:pt x="21057" y="28522"/>
                      <a:pt x="21072" y="28583"/>
                      <a:pt x="21102" y="28659"/>
                    </a:cubicBezTo>
                    <a:cubicBezTo>
                      <a:pt x="21163" y="28857"/>
                      <a:pt x="21224" y="29055"/>
                      <a:pt x="21285" y="29253"/>
                    </a:cubicBezTo>
                    <a:cubicBezTo>
                      <a:pt x="21300" y="29299"/>
                      <a:pt x="21316" y="29345"/>
                      <a:pt x="21346" y="29390"/>
                    </a:cubicBezTo>
                    <a:cubicBezTo>
                      <a:pt x="21361" y="29451"/>
                      <a:pt x="21392" y="29512"/>
                      <a:pt x="21407" y="29573"/>
                    </a:cubicBezTo>
                    <a:cubicBezTo>
                      <a:pt x="21422" y="29604"/>
                      <a:pt x="21453" y="29649"/>
                      <a:pt x="21468" y="29680"/>
                    </a:cubicBezTo>
                    <a:cubicBezTo>
                      <a:pt x="21483" y="29726"/>
                      <a:pt x="21498" y="29786"/>
                      <a:pt x="21529" y="29832"/>
                    </a:cubicBezTo>
                    <a:cubicBezTo>
                      <a:pt x="21559" y="29908"/>
                      <a:pt x="21605" y="29985"/>
                      <a:pt x="21636" y="30061"/>
                    </a:cubicBezTo>
                    <a:cubicBezTo>
                      <a:pt x="21681" y="30122"/>
                      <a:pt x="21712" y="30198"/>
                      <a:pt x="21757" y="30259"/>
                    </a:cubicBezTo>
                    <a:lnTo>
                      <a:pt x="21864" y="30472"/>
                    </a:lnTo>
                    <a:cubicBezTo>
                      <a:pt x="21925" y="30594"/>
                      <a:pt x="22001" y="30716"/>
                      <a:pt x="22077" y="30838"/>
                    </a:cubicBezTo>
                    <a:cubicBezTo>
                      <a:pt x="22184" y="31021"/>
                      <a:pt x="22291" y="31203"/>
                      <a:pt x="22397" y="31386"/>
                    </a:cubicBezTo>
                    <a:cubicBezTo>
                      <a:pt x="22504" y="31554"/>
                      <a:pt x="22611" y="31721"/>
                      <a:pt x="22733" y="31889"/>
                    </a:cubicBezTo>
                    <a:cubicBezTo>
                      <a:pt x="22763" y="31935"/>
                      <a:pt x="22793" y="31980"/>
                      <a:pt x="22824" y="32026"/>
                    </a:cubicBezTo>
                    <a:cubicBezTo>
                      <a:pt x="22824" y="32026"/>
                      <a:pt x="22824" y="32026"/>
                      <a:pt x="22824" y="32041"/>
                    </a:cubicBezTo>
                    <a:cubicBezTo>
                      <a:pt x="22839" y="32057"/>
                      <a:pt x="22854" y="32072"/>
                      <a:pt x="22870" y="32087"/>
                    </a:cubicBezTo>
                    <a:cubicBezTo>
                      <a:pt x="22870" y="32102"/>
                      <a:pt x="22870" y="32102"/>
                      <a:pt x="22870" y="32102"/>
                    </a:cubicBezTo>
                    <a:cubicBezTo>
                      <a:pt x="22900" y="32133"/>
                      <a:pt x="22915" y="32178"/>
                      <a:pt x="22946" y="32209"/>
                    </a:cubicBezTo>
                    <a:cubicBezTo>
                      <a:pt x="22961" y="32239"/>
                      <a:pt x="22976" y="32255"/>
                      <a:pt x="22992" y="32285"/>
                    </a:cubicBezTo>
                    <a:cubicBezTo>
                      <a:pt x="23007" y="32300"/>
                      <a:pt x="23022" y="32331"/>
                      <a:pt x="23037" y="32346"/>
                    </a:cubicBezTo>
                    <a:cubicBezTo>
                      <a:pt x="23052" y="32361"/>
                      <a:pt x="23083" y="32361"/>
                      <a:pt x="23098" y="32377"/>
                    </a:cubicBezTo>
                    <a:cubicBezTo>
                      <a:pt x="23113" y="32438"/>
                      <a:pt x="23113" y="32514"/>
                      <a:pt x="23113" y="32575"/>
                    </a:cubicBezTo>
                    <a:cubicBezTo>
                      <a:pt x="23037" y="32757"/>
                      <a:pt x="22961" y="32925"/>
                      <a:pt x="22885" y="33108"/>
                    </a:cubicBezTo>
                    <a:cubicBezTo>
                      <a:pt x="22839" y="33184"/>
                      <a:pt x="22793" y="33260"/>
                      <a:pt x="22748" y="33336"/>
                    </a:cubicBezTo>
                    <a:cubicBezTo>
                      <a:pt x="22717" y="33397"/>
                      <a:pt x="22672" y="33474"/>
                      <a:pt x="22626" y="33534"/>
                    </a:cubicBezTo>
                    <a:lnTo>
                      <a:pt x="22611" y="33534"/>
                    </a:lnTo>
                    <a:cubicBezTo>
                      <a:pt x="22611" y="33550"/>
                      <a:pt x="22611" y="33550"/>
                      <a:pt x="22611" y="33550"/>
                    </a:cubicBezTo>
                    <a:cubicBezTo>
                      <a:pt x="22565" y="33611"/>
                      <a:pt x="22519" y="33672"/>
                      <a:pt x="22474" y="33748"/>
                    </a:cubicBezTo>
                    <a:cubicBezTo>
                      <a:pt x="22428" y="33824"/>
                      <a:pt x="22367" y="33900"/>
                      <a:pt x="22306" y="33976"/>
                    </a:cubicBezTo>
                    <a:cubicBezTo>
                      <a:pt x="22260" y="34068"/>
                      <a:pt x="22199" y="34159"/>
                      <a:pt x="22138" y="34251"/>
                    </a:cubicBezTo>
                    <a:cubicBezTo>
                      <a:pt x="22047" y="34418"/>
                      <a:pt x="21955" y="34601"/>
                      <a:pt x="21864" y="34769"/>
                    </a:cubicBezTo>
                    <a:cubicBezTo>
                      <a:pt x="21773" y="34951"/>
                      <a:pt x="21681" y="35119"/>
                      <a:pt x="21605" y="35302"/>
                    </a:cubicBezTo>
                    <a:cubicBezTo>
                      <a:pt x="21575" y="35348"/>
                      <a:pt x="21559" y="35393"/>
                      <a:pt x="21544" y="35439"/>
                    </a:cubicBezTo>
                    <a:cubicBezTo>
                      <a:pt x="21514" y="35485"/>
                      <a:pt x="21498" y="35530"/>
                      <a:pt x="21483" y="35561"/>
                    </a:cubicBezTo>
                    <a:cubicBezTo>
                      <a:pt x="21453" y="35668"/>
                      <a:pt x="21422" y="35759"/>
                      <a:pt x="21377" y="35866"/>
                    </a:cubicBezTo>
                    <a:lnTo>
                      <a:pt x="21331" y="35942"/>
                    </a:lnTo>
                    <a:cubicBezTo>
                      <a:pt x="21285" y="36018"/>
                      <a:pt x="21224" y="36109"/>
                      <a:pt x="21178" y="36186"/>
                    </a:cubicBezTo>
                    <a:cubicBezTo>
                      <a:pt x="21133" y="36262"/>
                      <a:pt x="21102" y="36338"/>
                      <a:pt x="21057" y="36399"/>
                    </a:cubicBezTo>
                    <a:cubicBezTo>
                      <a:pt x="21026" y="36475"/>
                      <a:pt x="20996" y="36536"/>
                      <a:pt x="20950" y="36612"/>
                    </a:cubicBezTo>
                    <a:cubicBezTo>
                      <a:pt x="20919" y="36673"/>
                      <a:pt x="20889" y="36734"/>
                      <a:pt x="20874" y="36810"/>
                    </a:cubicBezTo>
                    <a:cubicBezTo>
                      <a:pt x="20798" y="36963"/>
                      <a:pt x="20737" y="37130"/>
                      <a:pt x="20676" y="37298"/>
                    </a:cubicBezTo>
                    <a:cubicBezTo>
                      <a:pt x="20615" y="37465"/>
                      <a:pt x="20569" y="37618"/>
                      <a:pt x="20523" y="37785"/>
                    </a:cubicBezTo>
                    <a:cubicBezTo>
                      <a:pt x="20478" y="37938"/>
                      <a:pt x="20432" y="38090"/>
                      <a:pt x="20386" y="38227"/>
                    </a:cubicBezTo>
                    <a:cubicBezTo>
                      <a:pt x="20340" y="38410"/>
                      <a:pt x="20310" y="38593"/>
                      <a:pt x="20264" y="38760"/>
                    </a:cubicBezTo>
                    <a:cubicBezTo>
                      <a:pt x="20219" y="38608"/>
                      <a:pt x="20173" y="38471"/>
                      <a:pt x="20142" y="38319"/>
                    </a:cubicBezTo>
                    <a:cubicBezTo>
                      <a:pt x="20142" y="38303"/>
                      <a:pt x="20127" y="38288"/>
                      <a:pt x="20127" y="38288"/>
                    </a:cubicBezTo>
                    <a:cubicBezTo>
                      <a:pt x="20112" y="38181"/>
                      <a:pt x="20081" y="38090"/>
                      <a:pt x="20051" y="37983"/>
                    </a:cubicBezTo>
                    <a:cubicBezTo>
                      <a:pt x="20021" y="37861"/>
                      <a:pt x="19975" y="37740"/>
                      <a:pt x="19929" y="37618"/>
                    </a:cubicBezTo>
                    <a:cubicBezTo>
                      <a:pt x="19914" y="37587"/>
                      <a:pt x="19883" y="37557"/>
                      <a:pt x="19868" y="37526"/>
                    </a:cubicBezTo>
                    <a:cubicBezTo>
                      <a:pt x="19822" y="37404"/>
                      <a:pt x="19777" y="37267"/>
                      <a:pt x="19716" y="37145"/>
                    </a:cubicBezTo>
                    <a:cubicBezTo>
                      <a:pt x="19655" y="37024"/>
                      <a:pt x="19609" y="36886"/>
                      <a:pt x="19548" y="36765"/>
                    </a:cubicBezTo>
                    <a:cubicBezTo>
                      <a:pt x="19533" y="36719"/>
                      <a:pt x="19503" y="36673"/>
                      <a:pt x="19487" y="36627"/>
                    </a:cubicBezTo>
                    <a:cubicBezTo>
                      <a:pt x="19411" y="36292"/>
                      <a:pt x="19350" y="35957"/>
                      <a:pt x="19304" y="35622"/>
                    </a:cubicBezTo>
                    <a:cubicBezTo>
                      <a:pt x="19259" y="35317"/>
                      <a:pt x="19213" y="35028"/>
                      <a:pt x="19167" y="34723"/>
                    </a:cubicBezTo>
                    <a:cubicBezTo>
                      <a:pt x="19152" y="34571"/>
                      <a:pt x="19137" y="34418"/>
                      <a:pt x="19122" y="34266"/>
                    </a:cubicBezTo>
                    <a:cubicBezTo>
                      <a:pt x="19106" y="34190"/>
                      <a:pt x="19106" y="34113"/>
                      <a:pt x="19091" y="34037"/>
                    </a:cubicBezTo>
                    <a:cubicBezTo>
                      <a:pt x="19091" y="33961"/>
                      <a:pt x="19076" y="33885"/>
                      <a:pt x="19076" y="33794"/>
                    </a:cubicBezTo>
                    <a:cubicBezTo>
                      <a:pt x="19076" y="33717"/>
                      <a:pt x="19061" y="33641"/>
                      <a:pt x="19061" y="33565"/>
                    </a:cubicBezTo>
                    <a:cubicBezTo>
                      <a:pt x="19061" y="33519"/>
                      <a:pt x="19061" y="33458"/>
                      <a:pt x="19061" y="33397"/>
                    </a:cubicBezTo>
                    <a:cubicBezTo>
                      <a:pt x="19061" y="33336"/>
                      <a:pt x="19061" y="33275"/>
                      <a:pt x="19061" y="33215"/>
                    </a:cubicBezTo>
                    <a:cubicBezTo>
                      <a:pt x="19061" y="33138"/>
                      <a:pt x="19061" y="33062"/>
                      <a:pt x="19061" y="32986"/>
                    </a:cubicBezTo>
                    <a:cubicBezTo>
                      <a:pt x="19061" y="32986"/>
                      <a:pt x="19076" y="32971"/>
                      <a:pt x="19076" y="32971"/>
                    </a:cubicBezTo>
                    <a:cubicBezTo>
                      <a:pt x="19076" y="32895"/>
                      <a:pt x="19076" y="32803"/>
                      <a:pt x="19091" y="32727"/>
                    </a:cubicBezTo>
                    <a:cubicBezTo>
                      <a:pt x="19106" y="32651"/>
                      <a:pt x="19122" y="32559"/>
                      <a:pt x="19122" y="32483"/>
                    </a:cubicBezTo>
                    <a:cubicBezTo>
                      <a:pt x="19152" y="32331"/>
                      <a:pt x="19183" y="32163"/>
                      <a:pt x="19198" y="32011"/>
                    </a:cubicBezTo>
                    <a:cubicBezTo>
                      <a:pt x="19228" y="31874"/>
                      <a:pt x="19244" y="31721"/>
                      <a:pt x="19274" y="31569"/>
                    </a:cubicBezTo>
                    <a:cubicBezTo>
                      <a:pt x="19289" y="31432"/>
                      <a:pt x="19304" y="31280"/>
                      <a:pt x="19304" y="31127"/>
                    </a:cubicBezTo>
                    <a:lnTo>
                      <a:pt x="19304" y="31142"/>
                    </a:lnTo>
                    <a:cubicBezTo>
                      <a:pt x="19320" y="31036"/>
                      <a:pt x="19320" y="30929"/>
                      <a:pt x="19320" y="30822"/>
                    </a:cubicBezTo>
                    <a:cubicBezTo>
                      <a:pt x="19320" y="30746"/>
                      <a:pt x="19320" y="30670"/>
                      <a:pt x="19320" y="30594"/>
                    </a:cubicBezTo>
                    <a:lnTo>
                      <a:pt x="19320" y="30563"/>
                    </a:lnTo>
                    <a:cubicBezTo>
                      <a:pt x="19335" y="30472"/>
                      <a:pt x="19350" y="30396"/>
                      <a:pt x="19365" y="30304"/>
                    </a:cubicBezTo>
                    <a:cubicBezTo>
                      <a:pt x="19426" y="30030"/>
                      <a:pt x="19503" y="29771"/>
                      <a:pt x="19579" y="29512"/>
                    </a:cubicBezTo>
                    <a:cubicBezTo>
                      <a:pt x="19594" y="29436"/>
                      <a:pt x="19624" y="29360"/>
                      <a:pt x="19640" y="29284"/>
                    </a:cubicBezTo>
                    <a:cubicBezTo>
                      <a:pt x="19655" y="29223"/>
                      <a:pt x="19670" y="29147"/>
                      <a:pt x="19685" y="29086"/>
                    </a:cubicBezTo>
                    <a:cubicBezTo>
                      <a:pt x="19685" y="29009"/>
                      <a:pt x="19685" y="28933"/>
                      <a:pt x="19701" y="28857"/>
                    </a:cubicBezTo>
                    <a:cubicBezTo>
                      <a:pt x="19701" y="28735"/>
                      <a:pt x="19701" y="28613"/>
                      <a:pt x="19670" y="28507"/>
                    </a:cubicBezTo>
                    <a:cubicBezTo>
                      <a:pt x="19655" y="28400"/>
                      <a:pt x="19624" y="28309"/>
                      <a:pt x="19594" y="28217"/>
                    </a:cubicBezTo>
                    <a:cubicBezTo>
                      <a:pt x="19563" y="28187"/>
                      <a:pt x="19548" y="28156"/>
                      <a:pt x="19533" y="28126"/>
                    </a:cubicBezTo>
                    <a:cubicBezTo>
                      <a:pt x="19503" y="28095"/>
                      <a:pt x="19487" y="28065"/>
                      <a:pt x="19457" y="28034"/>
                    </a:cubicBezTo>
                    <a:cubicBezTo>
                      <a:pt x="19426" y="28004"/>
                      <a:pt x="19396" y="27973"/>
                      <a:pt x="19350" y="27958"/>
                    </a:cubicBezTo>
                    <a:cubicBezTo>
                      <a:pt x="19335" y="27943"/>
                      <a:pt x="19320" y="27943"/>
                      <a:pt x="19304" y="27928"/>
                    </a:cubicBezTo>
                    <a:cubicBezTo>
                      <a:pt x="19396" y="27912"/>
                      <a:pt x="19472" y="27882"/>
                      <a:pt x="19548" y="27851"/>
                    </a:cubicBezTo>
                    <a:cubicBezTo>
                      <a:pt x="19716" y="27806"/>
                      <a:pt x="19883" y="27760"/>
                      <a:pt x="20051" y="27699"/>
                    </a:cubicBezTo>
                    <a:cubicBezTo>
                      <a:pt x="20142" y="27669"/>
                      <a:pt x="20219" y="27638"/>
                      <a:pt x="20310" y="27608"/>
                    </a:cubicBezTo>
                    <a:cubicBezTo>
                      <a:pt x="20386" y="27577"/>
                      <a:pt x="20478" y="27547"/>
                      <a:pt x="20554" y="27501"/>
                    </a:cubicBezTo>
                    <a:cubicBezTo>
                      <a:pt x="20600" y="27486"/>
                      <a:pt x="20645" y="27455"/>
                      <a:pt x="20691" y="27440"/>
                    </a:cubicBezTo>
                    <a:cubicBezTo>
                      <a:pt x="20721" y="27425"/>
                      <a:pt x="20752" y="27394"/>
                      <a:pt x="20782" y="27379"/>
                    </a:cubicBezTo>
                    <a:cubicBezTo>
                      <a:pt x="20798" y="27379"/>
                      <a:pt x="20813" y="27364"/>
                      <a:pt x="20828" y="27349"/>
                    </a:cubicBezTo>
                    <a:close/>
                    <a:moveTo>
                      <a:pt x="25445" y="37877"/>
                    </a:moveTo>
                    <a:cubicBezTo>
                      <a:pt x="25445" y="37892"/>
                      <a:pt x="25429" y="37907"/>
                      <a:pt x="25414" y="37922"/>
                    </a:cubicBezTo>
                    <a:cubicBezTo>
                      <a:pt x="25368" y="37968"/>
                      <a:pt x="25323" y="37999"/>
                      <a:pt x="25277" y="38044"/>
                    </a:cubicBezTo>
                    <a:cubicBezTo>
                      <a:pt x="25155" y="38151"/>
                      <a:pt x="25048" y="38242"/>
                      <a:pt x="24927" y="38349"/>
                    </a:cubicBezTo>
                    <a:lnTo>
                      <a:pt x="24911" y="38349"/>
                    </a:lnTo>
                    <a:cubicBezTo>
                      <a:pt x="24789" y="38456"/>
                      <a:pt x="24667" y="38562"/>
                      <a:pt x="24546" y="38669"/>
                    </a:cubicBezTo>
                    <a:lnTo>
                      <a:pt x="24424" y="38760"/>
                    </a:lnTo>
                    <a:cubicBezTo>
                      <a:pt x="24332" y="38837"/>
                      <a:pt x="24241" y="38913"/>
                      <a:pt x="24134" y="38989"/>
                    </a:cubicBezTo>
                    <a:cubicBezTo>
                      <a:pt x="24012" y="39096"/>
                      <a:pt x="23875" y="39202"/>
                      <a:pt x="23753" y="39309"/>
                    </a:cubicBezTo>
                    <a:cubicBezTo>
                      <a:pt x="23708" y="39355"/>
                      <a:pt x="23662" y="39400"/>
                      <a:pt x="23616" y="39431"/>
                    </a:cubicBezTo>
                    <a:lnTo>
                      <a:pt x="23571" y="39476"/>
                    </a:lnTo>
                    <a:cubicBezTo>
                      <a:pt x="23555" y="39492"/>
                      <a:pt x="23525" y="39522"/>
                      <a:pt x="23510" y="39537"/>
                    </a:cubicBezTo>
                    <a:lnTo>
                      <a:pt x="23494" y="39553"/>
                    </a:lnTo>
                    <a:lnTo>
                      <a:pt x="23464" y="39583"/>
                    </a:lnTo>
                    <a:cubicBezTo>
                      <a:pt x="23449" y="39598"/>
                      <a:pt x="23433" y="39614"/>
                      <a:pt x="23418" y="39629"/>
                    </a:cubicBezTo>
                    <a:cubicBezTo>
                      <a:pt x="23296" y="39766"/>
                      <a:pt x="23190" y="39888"/>
                      <a:pt x="23098" y="40025"/>
                    </a:cubicBezTo>
                    <a:cubicBezTo>
                      <a:pt x="23037" y="40101"/>
                      <a:pt x="22961" y="40177"/>
                      <a:pt x="22900" y="40269"/>
                    </a:cubicBezTo>
                    <a:lnTo>
                      <a:pt x="22793" y="40406"/>
                    </a:lnTo>
                    <a:cubicBezTo>
                      <a:pt x="22580" y="40680"/>
                      <a:pt x="22367" y="40939"/>
                      <a:pt x="22154" y="41198"/>
                    </a:cubicBezTo>
                    <a:lnTo>
                      <a:pt x="22138" y="41213"/>
                    </a:lnTo>
                    <a:lnTo>
                      <a:pt x="22123" y="41244"/>
                    </a:lnTo>
                    <a:lnTo>
                      <a:pt x="22108" y="41259"/>
                    </a:lnTo>
                    <a:cubicBezTo>
                      <a:pt x="22093" y="41259"/>
                      <a:pt x="22077" y="41274"/>
                      <a:pt x="22062" y="41290"/>
                    </a:cubicBezTo>
                    <a:cubicBezTo>
                      <a:pt x="22047" y="41305"/>
                      <a:pt x="22047" y="41320"/>
                      <a:pt x="22032" y="41320"/>
                    </a:cubicBezTo>
                    <a:cubicBezTo>
                      <a:pt x="22032" y="41335"/>
                      <a:pt x="22032" y="41335"/>
                      <a:pt x="22016" y="41335"/>
                    </a:cubicBezTo>
                    <a:lnTo>
                      <a:pt x="22016" y="41351"/>
                    </a:lnTo>
                    <a:lnTo>
                      <a:pt x="22001" y="41366"/>
                    </a:lnTo>
                    <a:lnTo>
                      <a:pt x="21986" y="41381"/>
                    </a:lnTo>
                    <a:lnTo>
                      <a:pt x="21955" y="41411"/>
                    </a:lnTo>
                    <a:lnTo>
                      <a:pt x="21849" y="41533"/>
                    </a:lnTo>
                    <a:lnTo>
                      <a:pt x="21742" y="41640"/>
                    </a:lnTo>
                    <a:cubicBezTo>
                      <a:pt x="21727" y="41670"/>
                      <a:pt x="21712" y="41686"/>
                      <a:pt x="21681" y="41716"/>
                    </a:cubicBezTo>
                    <a:cubicBezTo>
                      <a:pt x="21666" y="41731"/>
                      <a:pt x="21651" y="41762"/>
                      <a:pt x="21620" y="41777"/>
                    </a:cubicBezTo>
                    <a:cubicBezTo>
                      <a:pt x="21605" y="41792"/>
                      <a:pt x="21590" y="41823"/>
                      <a:pt x="21559" y="41838"/>
                    </a:cubicBezTo>
                    <a:cubicBezTo>
                      <a:pt x="21514" y="41899"/>
                      <a:pt x="21468" y="41945"/>
                      <a:pt x="21422" y="42006"/>
                    </a:cubicBezTo>
                    <a:lnTo>
                      <a:pt x="21377" y="42051"/>
                    </a:lnTo>
                    <a:cubicBezTo>
                      <a:pt x="21346" y="42097"/>
                      <a:pt x="21316" y="42143"/>
                      <a:pt x="21270" y="42188"/>
                    </a:cubicBezTo>
                    <a:cubicBezTo>
                      <a:pt x="21255" y="42204"/>
                      <a:pt x="21239" y="42234"/>
                      <a:pt x="21224" y="42249"/>
                    </a:cubicBezTo>
                    <a:lnTo>
                      <a:pt x="21209" y="42280"/>
                    </a:lnTo>
                    <a:cubicBezTo>
                      <a:pt x="21194" y="42295"/>
                      <a:pt x="21178" y="42310"/>
                      <a:pt x="21163" y="42341"/>
                    </a:cubicBezTo>
                    <a:lnTo>
                      <a:pt x="21133" y="42371"/>
                    </a:lnTo>
                    <a:lnTo>
                      <a:pt x="21102" y="42417"/>
                    </a:lnTo>
                    <a:lnTo>
                      <a:pt x="21057" y="42493"/>
                    </a:lnTo>
                    <a:lnTo>
                      <a:pt x="20996" y="42569"/>
                    </a:lnTo>
                    <a:cubicBezTo>
                      <a:pt x="20996" y="42585"/>
                      <a:pt x="20996" y="42585"/>
                      <a:pt x="20980" y="42600"/>
                    </a:cubicBezTo>
                    <a:cubicBezTo>
                      <a:pt x="20965" y="42615"/>
                      <a:pt x="20965" y="42630"/>
                      <a:pt x="20950" y="42646"/>
                    </a:cubicBezTo>
                    <a:cubicBezTo>
                      <a:pt x="20919" y="42691"/>
                      <a:pt x="20904" y="42722"/>
                      <a:pt x="20874" y="42767"/>
                    </a:cubicBezTo>
                    <a:cubicBezTo>
                      <a:pt x="20859" y="42813"/>
                      <a:pt x="20828" y="42844"/>
                      <a:pt x="20813" y="42889"/>
                    </a:cubicBezTo>
                    <a:cubicBezTo>
                      <a:pt x="20782" y="42920"/>
                      <a:pt x="20767" y="42966"/>
                      <a:pt x="20737" y="42996"/>
                    </a:cubicBezTo>
                    <a:lnTo>
                      <a:pt x="20706" y="43057"/>
                    </a:lnTo>
                    <a:lnTo>
                      <a:pt x="20645" y="43179"/>
                    </a:lnTo>
                    <a:lnTo>
                      <a:pt x="20676" y="43087"/>
                    </a:lnTo>
                    <a:lnTo>
                      <a:pt x="20676" y="43072"/>
                    </a:lnTo>
                    <a:lnTo>
                      <a:pt x="20676" y="43057"/>
                    </a:lnTo>
                    <a:cubicBezTo>
                      <a:pt x="20691" y="43026"/>
                      <a:pt x="20706" y="42996"/>
                      <a:pt x="20706" y="42966"/>
                    </a:cubicBezTo>
                    <a:cubicBezTo>
                      <a:pt x="20721" y="42905"/>
                      <a:pt x="20752" y="42828"/>
                      <a:pt x="20767" y="42767"/>
                    </a:cubicBezTo>
                    <a:cubicBezTo>
                      <a:pt x="20782" y="42707"/>
                      <a:pt x="20798" y="42661"/>
                      <a:pt x="20813" y="42600"/>
                    </a:cubicBezTo>
                    <a:lnTo>
                      <a:pt x="20828" y="42585"/>
                    </a:lnTo>
                    <a:lnTo>
                      <a:pt x="20828" y="42569"/>
                    </a:lnTo>
                    <a:lnTo>
                      <a:pt x="20828" y="42554"/>
                    </a:lnTo>
                    <a:lnTo>
                      <a:pt x="20843" y="42554"/>
                    </a:lnTo>
                    <a:cubicBezTo>
                      <a:pt x="20843" y="42524"/>
                      <a:pt x="20859" y="42508"/>
                      <a:pt x="20859" y="42493"/>
                    </a:cubicBezTo>
                    <a:lnTo>
                      <a:pt x="20859" y="42478"/>
                    </a:lnTo>
                    <a:lnTo>
                      <a:pt x="20874" y="42463"/>
                    </a:lnTo>
                    <a:lnTo>
                      <a:pt x="20874" y="42447"/>
                    </a:lnTo>
                    <a:lnTo>
                      <a:pt x="20889" y="42387"/>
                    </a:lnTo>
                    <a:lnTo>
                      <a:pt x="20919" y="42310"/>
                    </a:lnTo>
                    <a:lnTo>
                      <a:pt x="20919" y="42295"/>
                    </a:lnTo>
                    <a:lnTo>
                      <a:pt x="20935" y="42280"/>
                    </a:lnTo>
                    <a:lnTo>
                      <a:pt x="20950" y="42234"/>
                    </a:lnTo>
                    <a:lnTo>
                      <a:pt x="20950" y="42204"/>
                    </a:lnTo>
                    <a:cubicBezTo>
                      <a:pt x="20965" y="42204"/>
                      <a:pt x="20965" y="42204"/>
                      <a:pt x="20965" y="42188"/>
                    </a:cubicBezTo>
                    <a:cubicBezTo>
                      <a:pt x="20965" y="42188"/>
                      <a:pt x="20965" y="42188"/>
                      <a:pt x="20965" y="42173"/>
                    </a:cubicBezTo>
                    <a:cubicBezTo>
                      <a:pt x="20980" y="42158"/>
                      <a:pt x="20980" y="42143"/>
                      <a:pt x="20996" y="42112"/>
                    </a:cubicBezTo>
                    <a:cubicBezTo>
                      <a:pt x="20996" y="42112"/>
                      <a:pt x="20996" y="42097"/>
                      <a:pt x="20996" y="42082"/>
                    </a:cubicBezTo>
                    <a:lnTo>
                      <a:pt x="21087" y="41899"/>
                    </a:lnTo>
                    <a:lnTo>
                      <a:pt x="21118" y="41808"/>
                    </a:lnTo>
                    <a:lnTo>
                      <a:pt x="21148" y="41731"/>
                    </a:lnTo>
                    <a:cubicBezTo>
                      <a:pt x="21178" y="41655"/>
                      <a:pt x="21209" y="41594"/>
                      <a:pt x="21255" y="41518"/>
                    </a:cubicBezTo>
                    <a:lnTo>
                      <a:pt x="21255" y="41503"/>
                    </a:lnTo>
                    <a:cubicBezTo>
                      <a:pt x="21316" y="41381"/>
                      <a:pt x="21392" y="41259"/>
                      <a:pt x="21453" y="41137"/>
                    </a:cubicBezTo>
                    <a:cubicBezTo>
                      <a:pt x="21529" y="41015"/>
                      <a:pt x="21605" y="40909"/>
                      <a:pt x="21681" y="40787"/>
                    </a:cubicBezTo>
                    <a:cubicBezTo>
                      <a:pt x="21803" y="40604"/>
                      <a:pt x="21925" y="40436"/>
                      <a:pt x="22062" y="40284"/>
                    </a:cubicBezTo>
                    <a:cubicBezTo>
                      <a:pt x="22077" y="40269"/>
                      <a:pt x="22093" y="40254"/>
                      <a:pt x="22123" y="40223"/>
                    </a:cubicBezTo>
                    <a:cubicBezTo>
                      <a:pt x="22169" y="40162"/>
                      <a:pt x="22230" y="40101"/>
                      <a:pt x="22291" y="40040"/>
                    </a:cubicBezTo>
                    <a:lnTo>
                      <a:pt x="22367" y="39979"/>
                    </a:lnTo>
                    <a:cubicBezTo>
                      <a:pt x="22397" y="39949"/>
                      <a:pt x="22413" y="39918"/>
                      <a:pt x="22443" y="39903"/>
                    </a:cubicBezTo>
                    <a:lnTo>
                      <a:pt x="22489" y="39857"/>
                    </a:lnTo>
                    <a:lnTo>
                      <a:pt x="22534" y="39827"/>
                    </a:lnTo>
                    <a:lnTo>
                      <a:pt x="22626" y="39751"/>
                    </a:lnTo>
                    <a:cubicBezTo>
                      <a:pt x="22672" y="39705"/>
                      <a:pt x="22717" y="39675"/>
                      <a:pt x="22763" y="39644"/>
                    </a:cubicBezTo>
                    <a:cubicBezTo>
                      <a:pt x="22793" y="39614"/>
                      <a:pt x="22839" y="39568"/>
                      <a:pt x="22885" y="39537"/>
                    </a:cubicBezTo>
                    <a:cubicBezTo>
                      <a:pt x="22961" y="39492"/>
                      <a:pt x="23022" y="39446"/>
                      <a:pt x="23083" y="39400"/>
                    </a:cubicBezTo>
                    <a:lnTo>
                      <a:pt x="23174" y="39339"/>
                    </a:lnTo>
                    <a:lnTo>
                      <a:pt x="23174" y="39355"/>
                    </a:lnTo>
                    <a:cubicBezTo>
                      <a:pt x="23174" y="39339"/>
                      <a:pt x="23190" y="39339"/>
                      <a:pt x="23190" y="39339"/>
                    </a:cubicBezTo>
                    <a:cubicBezTo>
                      <a:pt x="23205" y="39324"/>
                      <a:pt x="23235" y="39309"/>
                      <a:pt x="23266" y="39294"/>
                    </a:cubicBezTo>
                    <a:lnTo>
                      <a:pt x="23311" y="39263"/>
                    </a:lnTo>
                    <a:cubicBezTo>
                      <a:pt x="23372" y="39217"/>
                      <a:pt x="23418" y="39187"/>
                      <a:pt x="23479" y="39157"/>
                    </a:cubicBezTo>
                    <a:cubicBezTo>
                      <a:pt x="23555" y="39111"/>
                      <a:pt x="23631" y="39065"/>
                      <a:pt x="23692" y="39019"/>
                    </a:cubicBezTo>
                    <a:cubicBezTo>
                      <a:pt x="23738" y="39004"/>
                      <a:pt x="23769" y="38989"/>
                      <a:pt x="23799" y="38958"/>
                    </a:cubicBezTo>
                    <a:cubicBezTo>
                      <a:pt x="23890" y="38913"/>
                      <a:pt x="23982" y="38852"/>
                      <a:pt x="24073" y="38806"/>
                    </a:cubicBezTo>
                    <a:cubicBezTo>
                      <a:pt x="24180" y="38730"/>
                      <a:pt x="24287" y="38669"/>
                      <a:pt x="24393" y="38608"/>
                    </a:cubicBezTo>
                    <a:cubicBezTo>
                      <a:pt x="24454" y="38578"/>
                      <a:pt x="24515" y="38532"/>
                      <a:pt x="24576" y="38501"/>
                    </a:cubicBezTo>
                    <a:lnTo>
                      <a:pt x="24622" y="38456"/>
                    </a:lnTo>
                    <a:cubicBezTo>
                      <a:pt x="24683" y="38425"/>
                      <a:pt x="24728" y="38395"/>
                      <a:pt x="24774" y="38364"/>
                    </a:cubicBezTo>
                    <a:lnTo>
                      <a:pt x="24881" y="38303"/>
                    </a:lnTo>
                    <a:cubicBezTo>
                      <a:pt x="24927" y="38273"/>
                      <a:pt x="24972" y="38227"/>
                      <a:pt x="25018" y="38197"/>
                    </a:cubicBezTo>
                    <a:cubicBezTo>
                      <a:pt x="25064" y="38166"/>
                      <a:pt x="25109" y="38136"/>
                      <a:pt x="25155" y="38105"/>
                    </a:cubicBezTo>
                    <a:cubicBezTo>
                      <a:pt x="25186" y="38090"/>
                      <a:pt x="25201" y="38060"/>
                      <a:pt x="25231" y="38044"/>
                    </a:cubicBezTo>
                    <a:cubicBezTo>
                      <a:pt x="25307" y="37999"/>
                      <a:pt x="25384" y="37938"/>
                      <a:pt x="25445" y="37877"/>
                    </a:cubicBezTo>
                    <a:close/>
                    <a:moveTo>
                      <a:pt x="25673" y="37968"/>
                    </a:moveTo>
                    <a:lnTo>
                      <a:pt x="25673" y="37968"/>
                    </a:lnTo>
                    <a:cubicBezTo>
                      <a:pt x="25658" y="37999"/>
                      <a:pt x="25643" y="38014"/>
                      <a:pt x="25643" y="38044"/>
                    </a:cubicBezTo>
                    <a:cubicBezTo>
                      <a:pt x="25597" y="38120"/>
                      <a:pt x="25566" y="38197"/>
                      <a:pt x="25521" y="38273"/>
                    </a:cubicBezTo>
                    <a:cubicBezTo>
                      <a:pt x="25414" y="38471"/>
                      <a:pt x="25323" y="38654"/>
                      <a:pt x="25246" y="38821"/>
                    </a:cubicBezTo>
                    <a:lnTo>
                      <a:pt x="25155" y="38974"/>
                    </a:lnTo>
                    <a:cubicBezTo>
                      <a:pt x="25033" y="39217"/>
                      <a:pt x="24896" y="39476"/>
                      <a:pt x="24744" y="39736"/>
                    </a:cubicBezTo>
                    <a:lnTo>
                      <a:pt x="24744" y="39751"/>
                    </a:lnTo>
                    <a:cubicBezTo>
                      <a:pt x="24667" y="39873"/>
                      <a:pt x="24607" y="40010"/>
                      <a:pt x="24515" y="40147"/>
                    </a:cubicBezTo>
                    <a:cubicBezTo>
                      <a:pt x="24515" y="40162"/>
                      <a:pt x="24500" y="40193"/>
                      <a:pt x="24485" y="40208"/>
                    </a:cubicBezTo>
                    <a:cubicBezTo>
                      <a:pt x="24454" y="40269"/>
                      <a:pt x="24424" y="40314"/>
                      <a:pt x="24393" y="40375"/>
                    </a:cubicBezTo>
                    <a:lnTo>
                      <a:pt x="24348" y="40436"/>
                    </a:lnTo>
                    <a:cubicBezTo>
                      <a:pt x="24317" y="40482"/>
                      <a:pt x="24287" y="40528"/>
                      <a:pt x="24241" y="40589"/>
                    </a:cubicBezTo>
                    <a:lnTo>
                      <a:pt x="24119" y="40772"/>
                    </a:lnTo>
                    <a:cubicBezTo>
                      <a:pt x="24089" y="40817"/>
                      <a:pt x="24058" y="40863"/>
                      <a:pt x="24012" y="40893"/>
                    </a:cubicBezTo>
                    <a:cubicBezTo>
                      <a:pt x="23997" y="40924"/>
                      <a:pt x="23982" y="40939"/>
                      <a:pt x="23967" y="40954"/>
                    </a:cubicBezTo>
                    <a:cubicBezTo>
                      <a:pt x="23936" y="41000"/>
                      <a:pt x="23906" y="41046"/>
                      <a:pt x="23875" y="41091"/>
                    </a:cubicBezTo>
                    <a:lnTo>
                      <a:pt x="23830" y="41137"/>
                    </a:lnTo>
                    <a:cubicBezTo>
                      <a:pt x="23799" y="41168"/>
                      <a:pt x="23769" y="41198"/>
                      <a:pt x="23738" y="41229"/>
                    </a:cubicBezTo>
                    <a:lnTo>
                      <a:pt x="23708" y="41274"/>
                    </a:lnTo>
                    <a:lnTo>
                      <a:pt x="23677" y="41305"/>
                    </a:lnTo>
                    <a:cubicBezTo>
                      <a:pt x="23631" y="41366"/>
                      <a:pt x="23571" y="41427"/>
                      <a:pt x="23525" y="41472"/>
                    </a:cubicBezTo>
                    <a:cubicBezTo>
                      <a:pt x="23464" y="41533"/>
                      <a:pt x="23403" y="41594"/>
                      <a:pt x="23327" y="41670"/>
                    </a:cubicBezTo>
                    <a:lnTo>
                      <a:pt x="23296" y="41686"/>
                    </a:lnTo>
                    <a:lnTo>
                      <a:pt x="23281" y="41701"/>
                    </a:lnTo>
                    <a:lnTo>
                      <a:pt x="23235" y="41731"/>
                    </a:lnTo>
                    <a:cubicBezTo>
                      <a:pt x="23007" y="41929"/>
                      <a:pt x="22778" y="42128"/>
                      <a:pt x="22519" y="42295"/>
                    </a:cubicBezTo>
                    <a:lnTo>
                      <a:pt x="22534" y="42295"/>
                    </a:lnTo>
                    <a:cubicBezTo>
                      <a:pt x="22504" y="42310"/>
                      <a:pt x="22474" y="42326"/>
                      <a:pt x="22443" y="42341"/>
                    </a:cubicBezTo>
                    <a:cubicBezTo>
                      <a:pt x="22413" y="42371"/>
                      <a:pt x="22382" y="42387"/>
                      <a:pt x="22352" y="42402"/>
                    </a:cubicBezTo>
                    <a:cubicBezTo>
                      <a:pt x="22321" y="42432"/>
                      <a:pt x="22291" y="42447"/>
                      <a:pt x="22260" y="42463"/>
                    </a:cubicBezTo>
                    <a:cubicBezTo>
                      <a:pt x="22169" y="42524"/>
                      <a:pt x="22077" y="42569"/>
                      <a:pt x="21986" y="42630"/>
                    </a:cubicBezTo>
                    <a:lnTo>
                      <a:pt x="21605" y="42844"/>
                    </a:lnTo>
                    <a:lnTo>
                      <a:pt x="21407" y="42950"/>
                    </a:lnTo>
                    <a:cubicBezTo>
                      <a:pt x="21255" y="43042"/>
                      <a:pt x="21118" y="43118"/>
                      <a:pt x="20996" y="43209"/>
                    </a:cubicBezTo>
                    <a:cubicBezTo>
                      <a:pt x="20919" y="43255"/>
                      <a:pt x="20843" y="43301"/>
                      <a:pt x="20782" y="43346"/>
                    </a:cubicBezTo>
                    <a:lnTo>
                      <a:pt x="20706" y="43407"/>
                    </a:lnTo>
                    <a:lnTo>
                      <a:pt x="20721" y="43377"/>
                    </a:lnTo>
                    <a:lnTo>
                      <a:pt x="20737" y="43362"/>
                    </a:lnTo>
                    <a:cubicBezTo>
                      <a:pt x="20767" y="43285"/>
                      <a:pt x="20798" y="43225"/>
                      <a:pt x="20843" y="43164"/>
                    </a:cubicBezTo>
                    <a:lnTo>
                      <a:pt x="20874" y="43087"/>
                    </a:lnTo>
                    <a:cubicBezTo>
                      <a:pt x="20904" y="43042"/>
                      <a:pt x="20935" y="42981"/>
                      <a:pt x="20965" y="42935"/>
                    </a:cubicBezTo>
                    <a:lnTo>
                      <a:pt x="20996" y="42874"/>
                    </a:lnTo>
                    <a:lnTo>
                      <a:pt x="21011" y="42844"/>
                    </a:lnTo>
                    <a:cubicBezTo>
                      <a:pt x="21041" y="42783"/>
                      <a:pt x="21072" y="42722"/>
                      <a:pt x="21118" y="42676"/>
                    </a:cubicBezTo>
                    <a:cubicBezTo>
                      <a:pt x="21163" y="42600"/>
                      <a:pt x="21224" y="42508"/>
                      <a:pt x="21270" y="42432"/>
                    </a:cubicBezTo>
                    <a:lnTo>
                      <a:pt x="21316" y="42387"/>
                    </a:lnTo>
                    <a:lnTo>
                      <a:pt x="21346" y="42341"/>
                    </a:lnTo>
                    <a:lnTo>
                      <a:pt x="21483" y="42158"/>
                    </a:lnTo>
                    <a:cubicBezTo>
                      <a:pt x="21498" y="42128"/>
                      <a:pt x="21529" y="42112"/>
                      <a:pt x="21544" y="42082"/>
                    </a:cubicBezTo>
                    <a:cubicBezTo>
                      <a:pt x="21559" y="42067"/>
                      <a:pt x="21559" y="42067"/>
                      <a:pt x="21575" y="42051"/>
                    </a:cubicBezTo>
                    <a:lnTo>
                      <a:pt x="21605" y="42021"/>
                    </a:lnTo>
                    <a:lnTo>
                      <a:pt x="21666" y="41945"/>
                    </a:lnTo>
                    <a:lnTo>
                      <a:pt x="21681" y="41914"/>
                    </a:lnTo>
                    <a:cubicBezTo>
                      <a:pt x="21849" y="41747"/>
                      <a:pt x="22001" y="41579"/>
                      <a:pt x="22154" y="41396"/>
                    </a:cubicBezTo>
                    <a:cubicBezTo>
                      <a:pt x="22154" y="41396"/>
                      <a:pt x="22154" y="41396"/>
                      <a:pt x="22169" y="41381"/>
                    </a:cubicBezTo>
                    <a:cubicBezTo>
                      <a:pt x="22428" y="41091"/>
                      <a:pt x="22611" y="40863"/>
                      <a:pt x="22793" y="40634"/>
                    </a:cubicBezTo>
                    <a:lnTo>
                      <a:pt x="22885" y="40513"/>
                    </a:lnTo>
                    <a:cubicBezTo>
                      <a:pt x="22976" y="40406"/>
                      <a:pt x="23052" y="40284"/>
                      <a:pt x="23144" y="40177"/>
                    </a:cubicBezTo>
                    <a:cubicBezTo>
                      <a:pt x="23235" y="40071"/>
                      <a:pt x="23327" y="39949"/>
                      <a:pt x="23418" y="39842"/>
                    </a:cubicBezTo>
                    <a:cubicBezTo>
                      <a:pt x="23433" y="39842"/>
                      <a:pt x="23449" y="39827"/>
                      <a:pt x="23464" y="39812"/>
                    </a:cubicBezTo>
                    <a:cubicBezTo>
                      <a:pt x="23479" y="39781"/>
                      <a:pt x="23510" y="39751"/>
                      <a:pt x="23540" y="39736"/>
                    </a:cubicBezTo>
                    <a:lnTo>
                      <a:pt x="23586" y="39675"/>
                    </a:lnTo>
                    <a:cubicBezTo>
                      <a:pt x="23616" y="39644"/>
                      <a:pt x="23647" y="39629"/>
                      <a:pt x="23662" y="39598"/>
                    </a:cubicBezTo>
                    <a:cubicBezTo>
                      <a:pt x="23875" y="39416"/>
                      <a:pt x="24043" y="39278"/>
                      <a:pt x="24210" y="39157"/>
                    </a:cubicBezTo>
                    <a:cubicBezTo>
                      <a:pt x="24287" y="39096"/>
                      <a:pt x="24363" y="39035"/>
                      <a:pt x="24454" y="38974"/>
                    </a:cubicBezTo>
                    <a:cubicBezTo>
                      <a:pt x="24561" y="38898"/>
                      <a:pt x="24652" y="38821"/>
                      <a:pt x="24759" y="38745"/>
                    </a:cubicBezTo>
                    <a:cubicBezTo>
                      <a:pt x="24850" y="38669"/>
                      <a:pt x="24957" y="38578"/>
                      <a:pt x="25048" y="38501"/>
                    </a:cubicBezTo>
                    <a:lnTo>
                      <a:pt x="25155" y="38425"/>
                    </a:lnTo>
                    <a:lnTo>
                      <a:pt x="25186" y="38380"/>
                    </a:lnTo>
                    <a:cubicBezTo>
                      <a:pt x="25292" y="38303"/>
                      <a:pt x="25414" y="38212"/>
                      <a:pt x="25505" y="38105"/>
                    </a:cubicBezTo>
                    <a:cubicBezTo>
                      <a:pt x="25566" y="38075"/>
                      <a:pt x="25627" y="38014"/>
                      <a:pt x="25673" y="37968"/>
                    </a:cubicBezTo>
                    <a:close/>
                    <a:moveTo>
                      <a:pt x="32560" y="0"/>
                    </a:moveTo>
                    <a:cubicBezTo>
                      <a:pt x="32544" y="0"/>
                      <a:pt x="32529" y="0"/>
                      <a:pt x="32514" y="16"/>
                    </a:cubicBezTo>
                    <a:cubicBezTo>
                      <a:pt x="32499" y="16"/>
                      <a:pt x="32499" y="31"/>
                      <a:pt x="32484" y="31"/>
                    </a:cubicBezTo>
                    <a:cubicBezTo>
                      <a:pt x="32484" y="46"/>
                      <a:pt x="32484" y="46"/>
                      <a:pt x="32484" y="61"/>
                    </a:cubicBezTo>
                    <a:cubicBezTo>
                      <a:pt x="32484" y="61"/>
                      <a:pt x="32468" y="76"/>
                      <a:pt x="32468" y="76"/>
                    </a:cubicBezTo>
                    <a:cubicBezTo>
                      <a:pt x="32484" y="92"/>
                      <a:pt x="32484" y="107"/>
                      <a:pt x="32484" y="107"/>
                    </a:cubicBezTo>
                    <a:cubicBezTo>
                      <a:pt x="32468" y="137"/>
                      <a:pt x="32468" y="168"/>
                      <a:pt x="32468" y="198"/>
                    </a:cubicBezTo>
                    <a:cubicBezTo>
                      <a:pt x="32468" y="229"/>
                      <a:pt x="32468" y="259"/>
                      <a:pt x="32484" y="290"/>
                    </a:cubicBezTo>
                    <a:cubicBezTo>
                      <a:pt x="32484" y="351"/>
                      <a:pt x="32484" y="412"/>
                      <a:pt x="32499" y="473"/>
                    </a:cubicBezTo>
                    <a:cubicBezTo>
                      <a:pt x="32499" y="534"/>
                      <a:pt x="32514" y="594"/>
                      <a:pt x="32514" y="655"/>
                    </a:cubicBezTo>
                    <a:cubicBezTo>
                      <a:pt x="32514" y="701"/>
                      <a:pt x="32499" y="732"/>
                      <a:pt x="32499" y="777"/>
                    </a:cubicBezTo>
                    <a:cubicBezTo>
                      <a:pt x="32484" y="793"/>
                      <a:pt x="32499" y="808"/>
                      <a:pt x="32514" y="823"/>
                    </a:cubicBezTo>
                    <a:cubicBezTo>
                      <a:pt x="32514" y="853"/>
                      <a:pt x="32499" y="869"/>
                      <a:pt x="32499" y="899"/>
                    </a:cubicBezTo>
                    <a:cubicBezTo>
                      <a:pt x="32499" y="930"/>
                      <a:pt x="32484" y="945"/>
                      <a:pt x="32484" y="975"/>
                    </a:cubicBezTo>
                    <a:cubicBezTo>
                      <a:pt x="32468" y="1036"/>
                      <a:pt x="32453" y="1097"/>
                      <a:pt x="32438" y="1158"/>
                    </a:cubicBezTo>
                    <a:cubicBezTo>
                      <a:pt x="32423" y="1219"/>
                      <a:pt x="32407" y="1295"/>
                      <a:pt x="32392" y="1356"/>
                    </a:cubicBezTo>
                    <a:cubicBezTo>
                      <a:pt x="32377" y="1417"/>
                      <a:pt x="32362" y="1478"/>
                      <a:pt x="32346" y="1539"/>
                    </a:cubicBezTo>
                    <a:cubicBezTo>
                      <a:pt x="32331" y="1600"/>
                      <a:pt x="32301" y="1676"/>
                      <a:pt x="32301" y="1737"/>
                    </a:cubicBezTo>
                    <a:cubicBezTo>
                      <a:pt x="32285" y="1768"/>
                      <a:pt x="32285" y="1798"/>
                      <a:pt x="32270" y="1829"/>
                    </a:cubicBezTo>
                    <a:cubicBezTo>
                      <a:pt x="32255" y="1890"/>
                      <a:pt x="32255" y="1950"/>
                      <a:pt x="32240" y="2011"/>
                    </a:cubicBezTo>
                    <a:cubicBezTo>
                      <a:pt x="32209" y="2133"/>
                      <a:pt x="32179" y="2240"/>
                      <a:pt x="32164" y="2362"/>
                    </a:cubicBezTo>
                    <a:cubicBezTo>
                      <a:pt x="32148" y="2377"/>
                      <a:pt x="32133" y="2408"/>
                      <a:pt x="32118" y="2423"/>
                    </a:cubicBezTo>
                    <a:cubicBezTo>
                      <a:pt x="32103" y="2453"/>
                      <a:pt x="32087" y="2484"/>
                      <a:pt x="32057" y="2514"/>
                    </a:cubicBezTo>
                    <a:cubicBezTo>
                      <a:pt x="32042" y="2545"/>
                      <a:pt x="32026" y="2560"/>
                      <a:pt x="32011" y="2590"/>
                    </a:cubicBezTo>
                    <a:cubicBezTo>
                      <a:pt x="31996" y="2621"/>
                      <a:pt x="31981" y="2636"/>
                      <a:pt x="31966" y="2667"/>
                    </a:cubicBezTo>
                    <a:cubicBezTo>
                      <a:pt x="31950" y="2682"/>
                      <a:pt x="31935" y="2697"/>
                      <a:pt x="31920" y="2712"/>
                    </a:cubicBezTo>
                    <a:cubicBezTo>
                      <a:pt x="31889" y="2758"/>
                      <a:pt x="31859" y="2788"/>
                      <a:pt x="31828" y="2819"/>
                    </a:cubicBezTo>
                    <a:cubicBezTo>
                      <a:pt x="31813" y="2834"/>
                      <a:pt x="31813" y="2849"/>
                      <a:pt x="31798" y="2865"/>
                    </a:cubicBezTo>
                    <a:cubicBezTo>
                      <a:pt x="31783" y="2880"/>
                      <a:pt x="31767" y="2895"/>
                      <a:pt x="31752" y="2910"/>
                    </a:cubicBezTo>
                    <a:cubicBezTo>
                      <a:pt x="31722" y="2941"/>
                      <a:pt x="31706" y="2956"/>
                      <a:pt x="31676" y="2987"/>
                    </a:cubicBezTo>
                    <a:cubicBezTo>
                      <a:pt x="31661" y="3002"/>
                      <a:pt x="31630" y="3017"/>
                      <a:pt x="31615" y="3047"/>
                    </a:cubicBezTo>
                    <a:cubicBezTo>
                      <a:pt x="31600" y="3063"/>
                      <a:pt x="31569" y="3063"/>
                      <a:pt x="31554" y="3078"/>
                    </a:cubicBezTo>
                    <a:cubicBezTo>
                      <a:pt x="31539" y="3093"/>
                      <a:pt x="31524" y="3108"/>
                      <a:pt x="31493" y="3124"/>
                    </a:cubicBezTo>
                    <a:cubicBezTo>
                      <a:pt x="31478" y="3139"/>
                      <a:pt x="31447" y="3154"/>
                      <a:pt x="31432" y="3169"/>
                    </a:cubicBezTo>
                    <a:cubicBezTo>
                      <a:pt x="31371" y="3215"/>
                      <a:pt x="31310" y="3246"/>
                      <a:pt x="31249" y="3291"/>
                    </a:cubicBezTo>
                    <a:cubicBezTo>
                      <a:pt x="31204" y="3322"/>
                      <a:pt x="31143" y="3352"/>
                      <a:pt x="31097" y="3383"/>
                    </a:cubicBezTo>
                    <a:lnTo>
                      <a:pt x="31097" y="3306"/>
                    </a:lnTo>
                    <a:cubicBezTo>
                      <a:pt x="31097" y="3230"/>
                      <a:pt x="31082" y="3154"/>
                      <a:pt x="31082" y="3093"/>
                    </a:cubicBezTo>
                    <a:cubicBezTo>
                      <a:pt x="31082" y="3032"/>
                      <a:pt x="31082" y="2971"/>
                      <a:pt x="31082" y="2910"/>
                    </a:cubicBezTo>
                    <a:cubicBezTo>
                      <a:pt x="31082" y="2834"/>
                      <a:pt x="31067" y="2773"/>
                      <a:pt x="31067" y="2697"/>
                    </a:cubicBezTo>
                    <a:cubicBezTo>
                      <a:pt x="31067" y="2621"/>
                      <a:pt x="31051" y="2529"/>
                      <a:pt x="31051" y="2453"/>
                    </a:cubicBezTo>
                    <a:cubicBezTo>
                      <a:pt x="31036" y="2316"/>
                      <a:pt x="31021" y="2179"/>
                      <a:pt x="31006" y="2057"/>
                    </a:cubicBezTo>
                    <a:cubicBezTo>
                      <a:pt x="30990" y="1920"/>
                      <a:pt x="30975" y="1783"/>
                      <a:pt x="30960" y="1661"/>
                    </a:cubicBezTo>
                    <a:cubicBezTo>
                      <a:pt x="30945" y="1554"/>
                      <a:pt x="30929" y="1432"/>
                      <a:pt x="30899" y="1326"/>
                    </a:cubicBezTo>
                    <a:cubicBezTo>
                      <a:pt x="30929" y="1311"/>
                      <a:pt x="30945" y="1295"/>
                      <a:pt x="30945" y="1265"/>
                    </a:cubicBezTo>
                    <a:cubicBezTo>
                      <a:pt x="30945" y="1173"/>
                      <a:pt x="30945" y="1067"/>
                      <a:pt x="30929" y="975"/>
                    </a:cubicBezTo>
                    <a:cubicBezTo>
                      <a:pt x="30929" y="899"/>
                      <a:pt x="30914" y="823"/>
                      <a:pt x="30899" y="762"/>
                    </a:cubicBezTo>
                    <a:cubicBezTo>
                      <a:pt x="30899" y="732"/>
                      <a:pt x="30884" y="686"/>
                      <a:pt x="30869" y="655"/>
                    </a:cubicBezTo>
                    <a:cubicBezTo>
                      <a:pt x="30853" y="594"/>
                      <a:pt x="30823" y="534"/>
                      <a:pt x="30777" y="473"/>
                    </a:cubicBezTo>
                    <a:cubicBezTo>
                      <a:pt x="30747" y="442"/>
                      <a:pt x="30716" y="427"/>
                      <a:pt x="30686" y="412"/>
                    </a:cubicBezTo>
                    <a:cubicBezTo>
                      <a:pt x="30655" y="396"/>
                      <a:pt x="30625" y="396"/>
                      <a:pt x="30594" y="396"/>
                    </a:cubicBezTo>
                    <a:cubicBezTo>
                      <a:pt x="30564" y="412"/>
                      <a:pt x="30533" y="427"/>
                      <a:pt x="30518" y="427"/>
                    </a:cubicBezTo>
                    <a:cubicBezTo>
                      <a:pt x="30488" y="457"/>
                      <a:pt x="30472" y="473"/>
                      <a:pt x="30472" y="503"/>
                    </a:cubicBezTo>
                    <a:cubicBezTo>
                      <a:pt x="30472" y="534"/>
                      <a:pt x="30488" y="549"/>
                      <a:pt x="30488" y="564"/>
                    </a:cubicBezTo>
                    <a:cubicBezTo>
                      <a:pt x="30488" y="579"/>
                      <a:pt x="30488" y="594"/>
                      <a:pt x="30503" y="610"/>
                    </a:cubicBezTo>
                    <a:cubicBezTo>
                      <a:pt x="30503" y="640"/>
                      <a:pt x="30518" y="671"/>
                      <a:pt x="30533" y="701"/>
                    </a:cubicBezTo>
                    <a:cubicBezTo>
                      <a:pt x="30549" y="762"/>
                      <a:pt x="30579" y="823"/>
                      <a:pt x="30610" y="884"/>
                    </a:cubicBezTo>
                    <a:cubicBezTo>
                      <a:pt x="30625" y="914"/>
                      <a:pt x="30625" y="945"/>
                      <a:pt x="30655" y="975"/>
                    </a:cubicBezTo>
                    <a:cubicBezTo>
                      <a:pt x="30655" y="991"/>
                      <a:pt x="30670" y="991"/>
                      <a:pt x="30670" y="1006"/>
                    </a:cubicBezTo>
                    <a:cubicBezTo>
                      <a:pt x="30686" y="1036"/>
                      <a:pt x="30701" y="1067"/>
                      <a:pt x="30716" y="1082"/>
                    </a:cubicBezTo>
                    <a:cubicBezTo>
                      <a:pt x="30731" y="1112"/>
                      <a:pt x="30747" y="1143"/>
                      <a:pt x="30762" y="1173"/>
                    </a:cubicBezTo>
                    <a:cubicBezTo>
                      <a:pt x="30762" y="1189"/>
                      <a:pt x="30762" y="1189"/>
                      <a:pt x="30762" y="1204"/>
                    </a:cubicBezTo>
                    <a:cubicBezTo>
                      <a:pt x="30777" y="1250"/>
                      <a:pt x="30792" y="1295"/>
                      <a:pt x="30808" y="1341"/>
                    </a:cubicBezTo>
                    <a:cubicBezTo>
                      <a:pt x="30823" y="1448"/>
                      <a:pt x="30838" y="1554"/>
                      <a:pt x="30853" y="1661"/>
                    </a:cubicBezTo>
                    <a:cubicBezTo>
                      <a:pt x="30869" y="1722"/>
                      <a:pt x="30869" y="1783"/>
                      <a:pt x="30884" y="1859"/>
                    </a:cubicBezTo>
                    <a:cubicBezTo>
                      <a:pt x="30884" y="1920"/>
                      <a:pt x="30899" y="1981"/>
                      <a:pt x="30899" y="2057"/>
                    </a:cubicBezTo>
                    <a:cubicBezTo>
                      <a:pt x="30914" y="2118"/>
                      <a:pt x="30914" y="2194"/>
                      <a:pt x="30929" y="2255"/>
                    </a:cubicBezTo>
                    <a:cubicBezTo>
                      <a:pt x="30929" y="2316"/>
                      <a:pt x="30929" y="2377"/>
                      <a:pt x="30945" y="2438"/>
                    </a:cubicBezTo>
                    <a:lnTo>
                      <a:pt x="30945" y="2453"/>
                    </a:lnTo>
                    <a:cubicBezTo>
                      <a:pt x="30945" y="2651"/>
                      <a:pt x="30960" y="2849"/>
                      <a:pt x="30975" y="3047"/>
                    </a:cubicBezTo>
                    <a:cubicBezTo>
                      <a:pt x="30975" y="3185"/>
                      <a:pt x="30975" y="3322"/>
                      <a:pt x="30975" y="3459"/>
                    </a:cubicBezTo>
                    <a:cubicBezTo>
                      <a:pt x="30929" y="3489"/>
                      <a:pt x="30884" y="3535"/>
                      <a:pt x="30838" y="3565"/>
                    </a:cubicBezTo>
                    <a:cubicBezTo>
                      <a:pt x="30777" y="3642"/>
                      <a:pt x="30716" y="3703"/>
                      <a:pt x="30670" y="3779"/>
                    </a:cubicBezTo>
                    <a:cubicBezTo>
                      <a:pt x="30610" y="3855"/>
                      <a:pt x="30564" y="3931"/>
                      <a:pt x="30533" y="4007"/>
                    </a:cubicBezTo>
                    <a:cubicBezTo>
                      <a:pt x="30503" y="4099"/>
                      <a:pt x="30488" y="4190"/>
                      <a:pt x="30472" y="4282"/>
                    </a:cubicBezTo>
                    <a:cubicBezTo>
                      <a:pt x="30472" y="4309"/>
                      <a:pt x="30472" y="4348"/>
                      <a:pt x="30472" y="4388"/>
                    </a:cubicBezTo>
                    <a:lnTo>
                      <a:pt x="30411" y="4236"/>
                    </a:lnTo>
                    <a:cubicBezTo>
                      <a:pt x="30396" y="4205"/>
                      <a:pt x="30396" y="4190"/>
                      <a:pt x="30381" y="4175"/>
                    </a:cubicBezTo>
                    <a:cubicBezTo>
                      <a:pt x="30366" y="4144"/>
                      <a:pt x="30366" y="4129"/>
                      <a:pt x="30351" y="4099"/>
                    </a:cubicBezTo>
                    <a:cubicBezTo>
                      <a:pt x="30320" y="4053"/>
                      <a:pt x="30305" y="4007"/>
                      <a:pt x="30290" y="3962"/>
                    </a:cubicBezTo>
                    <a:cubicBezTo>
                      <a:pt x="30259" y="3916"/>
                      <a:pt x="30229" y="3870"/>
                      <a:pt x="30213" y="3824"/>
                    </a:cubicBezTo>
                    <a:cubicBezTo>
                      <a:pt x="30183" y="3779"/>
                      <a:pt x="30152" y="3733"/>
                      <a:pt x="30122" y="3703"/>
                    </a:cubicBezTo>
                    <a:cubicBezTo>
                      <a:pt x="30076" y="3611"/>
                      <a:pt x="30031" y="3535"/>
                      <a:pt x="29970" y="3459"/>
                    </a:cubicBezTo>
                    <a:cubicBezTo>
                      <a:pt x="29909" y="3367"/>
                      <a:pt x="29863" y="3276"/>
                      <a:pt x="29802" y="3200"/>
                    </a:cubicBezTo>
                    <a:cubicBezTo>
                      <a:pt x="29741" y="3124"/>
                      <a:pt x="29680" y="3032"/>
                      <a:pt x="29619" y="2971"/>
                    </a:cubicBezTo>
                    <a:lnTo>
                      <a:pt x="29604" y="2956"/>
                    </a:lnTo>
                    <a:cubicBezTo>
                      <a:pt x="29558" y="2895"/>
                      <a:pt x="29513" y="2849"/>
                      <a:pt x="29452" y="2804"/>
                    </a:cubicBezTo>
                    <a:cubicBezTo>
                      <a:pt x="29391" y="2743"/>
                      <a:pt x="29299" y="2697"/>
                      <a:pt x="29223" y="2667"/>
                    </a:cubicBezTo>
                    <a:cubicBezTo>
                      <a:pt x="29132" y="2636"/>
                      <a:pt x="29025" y="2621"/>
                      <a:pt x="28934" y="2621"/>
                    </a:cubicBezTo>
                    <a:lnTo>
                      <a:pt x="28796" y="2621"/>
                    </a:lnTo>
                    <a:cubicBezTo>
                      <a:pt x="28705" y="2636"/>
                      <a:pt x="28598" y="2636"/>
                      <a:pt x="28492" y="2636"/>
                    </a:cubicBezTo>
                    <a:cubicBezTo>
                      <a:pt x="28446" y="2636"/>
                      <a:pt x="28400" y="2651"/>
                      <a:pt x="28355" y="2651"/>
                    </a:cubicBezTo>
                    <a:cubicBezTo>
                      <a:pt x="28309" y="2667"/>
                      <a:pt x="28248" y="2667"/>
                      <a:pt x="28202" y="2697"/>
                    </a:cubicBezTo>
                    <a:cubicBezTo>
                      <a:pt x="28187" y="2697"/>
                      <a:pt x="28172" y="2712"/>
                      <a:pt x="28157" y="2743"/>
                    </a:cubicBezTo>
                    <a:cubicBezTo>
                      <a:pt x="28141" y="2758"/>
                      <a:pt x="28126" y="2773"/>
                      <a:pt x="28126" y="2788"/>
                    </a:cubicBezTo>
                    <a:cubicBezTo>
                      <a:pt x="28126" y="2819"/>
                      <a:pt x="28126" y="2865"/>
                      <a:pt x="28126" y="2895"/>
                    </a:cubicBezTo>
                    <a:cubicBezTo>
                      <a:pt x="28126" y="3002"/>
                      <a:pt x="28141" y="3108"/>
                      <a:pt x="28157" y="3200"/>
                    </a:cubicBezTo>
                    <a:cubicBezTo>
                      <a:pt x="28157" y="3291"/>
                      <a:pt x="28187" y="3383"/>
                      <a:pt x="28217" y="3474"/>
                    </a:cubicBezTo>
                    <a:cubicBezTo>
                      <a:pt x="28263" y="3672"/>
                      <a:pt x="28324" y="3870"/>
                      <a:pt x="28385" y="4068"/>
                    </a:cubicBezTo>
                    <a:cubicBezTo>
                      <a:pt x="28416" y="4160"/>
                      <a:pt x="28446" y="4251"/>
                      <a:pt x="28476" y="4342"/>
                    </a:cubicBezTo>
                    <a:cubicBezTo>
                      <a:pt x="28492" y="4449"/>
                      <a:pt x="28522" y="4541"/>
                      <a:pt x="28537" y="4647"/>
                    </a:cubicBezTo>
                    <a:lnTo>
                      <a:pt x="28583" y="4861"/>
                    </a:lnTo>
                    <a:cubicBezTo>
                      <a:pt x="28598" y="4937"/>
                      <a:pt x="28614" y="4998"/>
                      <a:pt x="28629" y="5074"/>
                    </a:cubicBezTo>
                    <a:cubicBezTo>
                      <a:pt x="28644" y="5150"/>
                      <a:pt x="28644" y="5226"/>
                      <a:pt x="28659" y="5302"/>
                    </a:cubicBezTo>
                    <a:cubicBezTo>
                      <a:pt x="28675" y="5363"/>
                      <a:pt x="28675" y="5409"/>
                      <a:pt x="28690" y="5455"/>
                    </a:cubicBezTo>
                    <a:cubicBezTo>
                      <a:pt x="28690" y="5485"/>
                      <a:pt x="28690" y="5516"/>
                      <a:pt x="28705" y="5546"/>
                    </a:cubicBezTo>
                    <a:lnTo>
                      <a:pt x="28720" y="5805"/>
                    </a:lnTo>
                    <a:cubicBezTo>
                      <a:pt x="28720" y="5897"/>
                      <a:pt x="28735" y="5988"/>
                      <a:pt x="28735" y="6079"/>
                    </a:cubicBezTo>
                    <a:cubicBezTo>
                      <a:pt x="28751" y="6171"/>
                      <a:pt x="28751" y="6277"/>
                      <a:pt x="28751" y="6369"/>
                    </a:cubicBezTo>
                    <a:cubicBezTo>
                      <a:pt x="28766" y="6567"/>
                      <a:pt x="28781" y="6765"/>
                      <a:pt x="28781" y="6963"/>
                    </a:cubicBezTo>
                    <a:cubicBezTo>
                      <a:pt x="28796" y="7054"/>
                      <a:pt x="28796" y="7161"/>
                      <a:pt x="28812" y="7253"/>
                    </a:cubicBezTo>
                    <a:cubicBezTo>
                      <a:pt x="28812" y="7359"/>
                      <a:pt x="28827" y="7481"/>
                      <a:pt x="28827" y="7588"/>
                    </a:cubicBezTo>
                    <a:lnTo>
                      <a:pt x="28827" y="7573"/>
                    </a:lnTo>
                    <a:cubicBezTo>
                      <a:pt x="28842" y="7649"/>
                      <a:pt x="28842" y="7725"/>
                      <a:pt x="28842" y="7786"/>
                    </a:cubicBezTo>
                    <a:cubicBezTo>
                      <a:pt x="28873" y="7999"/>
                      <a:pt x="28888" y="8197"/>
                      <a:pt x="28903" y="8410"/>
                    </a:cubicBezTo>
                    <a:lnTo>
                      <a:pt x="28934" y="8715"/>
                    </a:lnTo>
                    <a:cubicBezTo>
                      <a:pt x="28949" y="8807"/>
                      <a:pt x="28949" y="8898"/>
                      <a:pt x="28949" y="9005"/>
                    </a:cubicBezTo>
                    <a:lnTo>
                      <a:pt x="28964" y="9142"/>
                    </a:lnTo>
                    <a:cubicBezTo>
                      <a:pt x="28964" y="9172"/>
                      <a:pt x="28964" y="9218"/>
                      <a:pt x="28964" y="9264"/>
                    </a:cubicBezTo>
                    <a:lnTo>
                      <a:pt x="28964" y="9538"/>
                    </a:lnTo>
                    <a:cubicBezTo>
                      <a:pt x="28979" y="9751"/>
                      <a:pt x="28979" y="9965"/>
                      <a:pt x="28995" y="10193"/>
                    </a:cubicBezTo>
                    <a:cubicBezTo>
                      <a:pt x="28995" y="10224"/>
                      <a:pt x="28995" y="10269"/>
                      <a:pt x="28995" y="10315"/>
                    </a:cubicBezTo>
                    <a:cubicBezTo>
                      <a:pt x="28995" y="10361"/>
                      <a:pt x="28995" y="10422"/>
                      <a:pt x="29010" y="10467"/>
                    </a:cubicBezTo>
                    <a:cubicBezTo>
                      <a:pt x="29010" y="10528"/>
                      <a:pt x="29010" y="10589"/>
                      <a:pt x="29025" y="10650"/>
                    </a:cubicBezTo>
                    <a:cubicBezTo>
                      <a:pt x="29025" y="10696"/>
                      <a:pt x="29025" y="10757"/>
                      <a:pt x="29040" y="10803"/>
                    </a:cubicBezTo>
                    <a:cubicBezTo>
                      <a:pt x="29040" y="10894"/>
                      <a:pt x="29055" y="10985"/>
                      <a:pt x="29071" y="11092"/>
                    </a:cubicBezTo>
                    <a:cubicBezTo>
                      <a:pt x="29101" y="11183"/>
                      <a:pt x="29116" y="11290"/>
                      <a:pt x="29147" y="11397"/>
                    </a:cubicBezTo>
                    <a:cubicBezTo>
                      <a:pt x="29177" y="11488"/>
                      <a:pt x="29193" y="11580"/>
                      <a:pt x="29223" y="11686"/>
                    </a:cubicBezTo>
                    <a:cubicBezTo>
                      <a:pt x="29223" y="11686"/>
                      <a:pt x="29223" y="11701"/>
                      <a:pt x="29238" y="11701"/>
                    </a:cubicBezTo>
                    <a:lnTo>
                      <a:pt x="29223" y="11701"/>
                    </a:lnTo>
                    <a:cubicBezTo>
                      <a:pt x="29193" y="11701"/>
                      <a:pt x="29147" y="11717"/>
                      <a:pt x="29132" y="11747"/>
                    </a:cubicBezTo>
                    <a:cubicBezTo>
                      <a:pt x="29116" y="11762"/>
                      <a:pt x="29116" y="11808"/>
                      <a:pt x="29116" y="11839"/>
                    </a:cubicBezTo>
                    <a:cubicBezTo>
                      <a:pt x="29116" y="11900"/>
                      <a:pt x="29132" y="11976"/>
                      <a:pt x="29132" y="12052"/>
                    </a:cubicBezTo>
                    <a:cubicBezTo>
                      <a:pt x="29147" y="12113"/>
                      <a:pt x="29162" y="12189"/>
                      <a:pt x="29162" y="12250"/>
                    </a:cubicBezTo>
                    <a:cubicBezTo>
                      <a:pt x="29177" y="12326"/>
                      <a:pt x="29193" y="12387"/>
                      <a:pt x="29208" y="12463"/>
                    </a:cubicBezTo>
                    <a:cubicBezTo>
                      <a:pt x="29223" y="12509"/>
                      <a:pt x="29223" y="12555"/>
                      <a:pt x="29238" y="12616"/>
                    </a:cubicBezTo>
                    <a:cubicBezTo>
                      <a:pt x="29254" y="12692"/>
                      <a:pt x="29269" y="12753"/>
                      <a:pt x="29284" y="12814"/>
                    </a:cubicBezTo>
                    <a:cubicBezTo>
                      <a:pt x="29299" y="12875"/>
                      <a:pt x="29314" y="12936"/>
                      <a:pt x="29330" y="13012"/>
                    </a:cubicBezTo>
                    <a:cubicBezTo>
                      <a:pt x="29360" y="13210"/>
                      <a:pt x="29391" y="13408"/>
                      <a:pt x="29421" y="13606"/>
                    </a:cubicBezTo>
                    <a:cubicBezTo>
                      <a:pt x="29436" y="13743"/>
                      <a:pt x="29452" y="13880"/>
                      <a:pt x="29467" y="14017"/>
                    </a:cubicBezTo>
                    <a:cubicBezTo>
                      <a:pt x="29482" y="14154"/>
                      <a:pt x="29497" y="14292"/>
                      <a:pt x="29513" y="14429"/>
                    </a:cubicBezTo>
                    <a:cubicBezTo>
                      <a:pt x="29528" y="14505"/>
                      <a:pt x="29528" y="14566"/>
                      <a:pt x="29543" y="14642"/>
                    </a:cubicBezTo>
                    <a:cubicBezTo>
                      <a:pt x="29558" y="14688"/>
                      <a:pt x="29573" y="14733"/>
                      <a:pt x="29573" y="14794"/>
                    </a:cubicBezTo>
                    <a:cubicBezTo>
                      <a:pt x="29589" y="14840"/>
                      <a:pt x="29604" y="14901"/>
                      <a:pt x="29619" y="14962"/>
                    </a:cubicBezTo>
                    <a:cubicBezTo>
                      <a:pt x="29650" y="15053"/>
                      <a:pt x="29680" y="15145"/>
                      <a:pt x="29726" y="15236"/>
                    </a:cubicBezTo>
                    <a:cubicBezTo>
                      <a:pt x="29772" y="15328"/>
                      <a:pt x="29817" y="15404"/>
                      <a:pt x="29878" y="15480"/>
                    </a:cubicBezTo>
                    <a:cubicBezTo>
                      <a:pt x="29924" y="15526"/>
                      <a:pt x="29954" y="15556"/>
                      <a:pt x="30000" y="15602"/>
                    </a:cubicBezTo>
                    <a:cubicBezTo>
                      <a:pt x="30015" y="15617"/>
                      <a:pt x="30031" y="15632"/>
                      <a:pt x="30046" y="15648"/>
                    </a:cubicBezTo>
                    <a:cubicBezTo>
                      <a:pt x="30031" y="15815"/>
                      <a:pt x="30000" y="15967"/>
                      <a:pt x="29970" y="16135"/>
                    </a:cubicBezTo>
                    <a:cubicBezTo>
                      <a:pt x="29954" y="16211"/>
                      <a:pt x="29939" y="16287"/>
                      <a:pt x="29924" y="16364"/>
                    </a:cubicBezTo>
                    <a:cubicBezTo>
                      <a:pt x="29893" y="16440"/>
                      <a:pt x="29878" y="16531"/>
                      <a:pt x="29863" y="16607"/>
                    </a:cubicBezTo>
                    <a:cubicBezTo>
                      <a:pt x="29817" y="16760"/>
                      <a:pt x="29772" y="16912"/>
                      <a:pt x="29741" y="17064"/>
                    </a:cubicBezTo>
                    <a:cubicBezTo>
                      <a:pt x="29680" y="17247"/>
                      <a:pt x="29634" y="17445"/>
                      <a:pt x="29573" y="17628"/>
                    </a:cubicBezTo>
                    <a:cubicBezTo>
                      <a:pt x="29558" y="17735"/>
                      <a:pt x="29528" y="17826"/>
                      <a:pt x="29497" y="17933"/>
                    </a:cubicBezTo>
                    <a:cubicBezTo>
                      <a:pt x="29467" y="18024"/>
                      <a:pt x="29436" y="18101"/>
                      <a:pt x="29406" y="18192"/>
                    </a:cubicBezTo>
                    <a:cubicBezTo>
                      <a:pt x="29391" y="18238"/>
                      <a:pt x="29375" y="18268"/>
                      <a:pt x="29360" y="18314"/>
                    </a:cubicBezTo>
                    <a:cubicBezTo>
                      <a:pt x="29345" y="18375"/>
                      <a:pt x="29330" y="18420"/>
                      <a:pt x="29314" y="18466"/>
                    </a:cubicBezTo>
                    <a:cubicBezTo>
                      <a:pt x="29314" y="18466"/>
                      <a:pt x="29314" y="18451"/>
                      <a:pt x="29314" y="18451"/>
                    </a:cubicBezTo>
                    <a:cubicBezTo>
                      <a:pt x="29254" y="18634"/>
                      <a:pt x="29177" y="18801"/>
                      <a:pt x="29101" y="18969"/>
                    </a:cubicBezTo>
                    <a:cubicBezTo>
                      <a:pt x="29086" y="19015"/>
                      <a:pt x="29071" y="19045"/>
                      <a:pt x="29055" y="19076"/>
                    </a:cubicBezTo>
                    <a:cubicBezTo>
                      <a:pt x="29055" y="19060"/>
                      <a:pt x="29040" y="19045"/>
                      <a:pt x="29040" y="19015"/>
                    </a:cubicBezTo>
                    <a:cubicBezTo>
                      <a:pt x="29025" y="18969"/>
                      <a:pt x="28995" y="18923"/>
                      <a:pt x="28979" y="18878"/>
                    </a:cubicBezTo>
                    <a:cubicBezTo>
                      <a:pt x="28964" y="18862"/>
                      <a:pt x="28964" y="18832"/>
                      <a:pt x="28949" y="18817"/>
                    </a:cubicBezTo>
                    <a:cubicBezTo>
                      <a:pt x="28934" y="18801"/>
                      <a:pt x="28934" y="18786"/>
                      <a:pt x="28918" y="18771"/>
                    </a:cubicBezTo>
                    <a:cubicBezTo>
                      <a:pt x="28888" y="18725"/>
                      <a:pt x="28873" y="18695"/>
                      <a:pt x="28842" y="18649"/>
                    </a:cubicBezTo>
                    <a:cubicBezTo>
                      <a:pt x="28827" y="18619"/>
                      <a:pt x="28812" y="18603"/>
                      <a:pt x="28781" y="18588"/>
                    </a:cubicBezTo>
                    <a:cubicBezTo>
                      <a:pt x="28781" y="18512"/>
                      <a:pt x="28781" y="18436"/>
                      <a:pt x="28766" y="18375"/>
                    </a:cubicBezTo>
                    <a:cubicBezTo>
                      <a:pt x="28751" y="18329"/>
                      <a:pt x="28735" y="18299"/>
                      <a:pt x="28735" y="18253"/>
                    </a:cubicBezTo>
                    <a:cubicBezTo>
                      <a:pt x="28705" y="18161"/>
                      <a:pt x="28690" y="18085"/>
                      <a:pt x="28659" y="18009"/>
                    </a:cubicBezTo>
                    <a:cubicBezTo>
                      <a:pt x="28644" y="17963"/>
                      <a:pt x="28644" y="17933"/>
                      <a:pt x="28629" y="17887"/>
                    </a:cubicBezTo>
                    <a:cubicBezTo>
                      <a:pt x="28629" y="17887"/>
                      <a:pt x="28614" y="17872"/>
                      <a:pt x="28614" y="17872"/>
                    </a:cubicBezTo>
                    <a:cubicBezTo>
                      <a:pt x="28614" y="17857"/>
                      <a:pt x="28614" y="17842"/>
                      <a:pt x="28614" y="17826"/>
                    </a:cubicBezTo>
                    <a:cubicBezTo>
                      <a:pt x="28614" y="17796"/>
                      <a:pt x="28598" y="17781"/>
                      <a:pt x="28598" y="17750"/>
                    </a:cubicBezTo>
                    <a:cubicBezTo>
                      <a:pt x="28598" y="17720"/>
                      <a:pt x="28598" y="17689"/>
                      <a:pt x="28598" y="17674"/>
                    </a:cubicBezTo>
                    <a:lnTo>
                      <a:pt x="28598" y="17659"/>
                    </a:lnTo>
                    <a:cubicBezTo>
                      <a:pt x="28598" y="17659"/>
                      <a:pt x="28598" y="17643"/>
                      <a:pt x="28598" y="17643"/>
                    </a:cubicBezTo>
                    <a:cubicBezTo>
                      <a:pt x="28583" y="17628"/>
                      <a:pt x="28568" y="17613"/>
                      <a:pt x="28553" y="17613"/>
                    </a:cubicBezTo>
                    <a:cubicBezTo>
                      <a:pt x="28537" y="17613"/>
                      <a:pt x="28537" y="17628"/>
                      <a:pt x="28537" y="17628"/>
                    </a:cubicBezTo>
                    <a:cubicBezTo>
                      <a:pt x="28522" y="17598"/>
                      <a:pt x="28507" y="17567"/>
                      <a:pt x="28492" y="17537"/>
                    </a:cubicBezTo>
                    <a:cubicBezTo>
                      <a:pt x="28476" y="17491"/>
                      <a:pt x="28461" y="17445"/>
                      <a:pt x="28431" y="17400"/>
                    </a:cubicBezTo>
                    <a:cubicBezTo>
                      <a:pt x="28416" y="17354"/>
                      <a:pt x="28416" y="17323"/>
                      <a:pt x="28385" y="17293"/>
                    </a:cubicBezTo>
                    <a:lnTo>
                      <a:pt x="28400" y="17293"/>
                    </a:lnTo>
                    <a:cubicBezTo>
                      <a:pt x="28339" y="17171"/>
                      <a:pt x="28278" y="17049"/>
                      <a:pt x="28217" y="16927"/>
                    </a:cubicBezTo>
                    <a:cubicBezTo>
                      <a:pt x="27989" y="16501"/>
                      <a:pt x="27669" y="16120"/>
                      <a:pt x="27273" y="15846"/>
                    </a:cubicBezTo>
                    <a:cubicBezTo>
                      <a:pt x="27166" y="15769"/>
                      <a:pt x="27060" y="15708"/>
                      <a:pt x="26953" y="15663"/>
                    </a:cubicBezTo>
                    <a:cubicBezTo>
                      <a:pt x="26907" y="15632"/>
                      <a:pt x="26846" y="15617"/>
                      <a:pt x="26785" y="15587"/>
                    </a:cubicBezTo>
                    <a:cubicBezTo>
                      <a:pt x="26755" y="15571"/>
                      <a:pt x="26709" y="15556"/>
                      <a:pt x="26679" y="15541"/>
                    </a:cubicBezTo>
                    <a:cubicBezTo>
                      <a:pt x="26633" y="15526"/>
                      <a:pt x="26587" y="15510"/>
                      <a:pt x="26542" y="15495"/>
                    </a:cubicBezTo>
                    <a:cubicBezTo>
                      <a:pt x="26511" y="15480"/>
                      <a:pt x="26481" y="15480"/>
                      <a:pt x="26435" y="15465"/>
                    </a:cubicBezTo>
                    <a:cubicBezTo>
                      <a:pt x="26420" y="15465"/>
                      <a:pt x="26389" y="15449"/>
                      <a:pt x="26359" y="15449"/>
                    </a:cubicBezTo>
                    <a:cubicBezTo>
                      <a:pt x="26298" y="15434"/>
                      <a:pt x="26222" y="15419"/>
                      <a:pt x="26161" y="15404"/>
                    </a:cubicBezTo>
                    <a:cubicBezTo>
                      <a:pt x="26100" y="15404"/>
                      <a:pt x="26039" y="15389"/>
                      <a:pt x="25963" y="15389"/>
                    </a:cubicBezTo>
                    <a:cubicBezTo>
                      <a:pt x="25942" y="15383"/>
                      <a:pt x="25922" y="15382"/>
                      <a:pt x="25901" y="15382"/>
                    </a:cubicBezTo>
                    <a:cubicBezTo>
                      <a:pt x="25859" y="15382"/>
                      <a:pt x="25815" y="15389"/>
                      <a:pt x="25764" y="15389"/>
                    </a:cubicBezTo>
                    <a:cubicBezTo>
                      <a:pt x="25734" y="15404"/>
                      <a:pt x="25688" y="15404"/>
                      <a:pt x="25643" y="15434"/>
                    </a:cubicBezTo>
                    <a:cubicBezTo>
                      <a:pt x="25612" y="15465"/>
                      <a:pt x="25597" y="15510"/>
                      <a:pt x="25597" y="15541"/>
                    </a:cubicBezTo>
                    <a:cubicBezTo>
                      <a:pt x="25597" y="15602"/>
                      <a:pt x="25627" y="15648"/>
                      <a:pt x="25658" y="15693"/>
                    </a:cubicBezTo>
                    <a:cubicBezTo>
                      <a:pt x="25688" y="15739"/>
                      <a:pt x="25719" y="15785"/>
                      <a:pt x="25764" y="15830"/>
                    </a:cubicBezTo>
                    <a:cubicBezTo>
                      <a:pt x="25825" y="15907"/>
                      <a:pt x="25886" y="15967"/>
                      <a:pt x="25932" y="16044"/>
                    </a:cubicBezTo>
                    <a:cubicBezTo>
                      <a:pt x="25963" y="16089"/>
                      <a:pt x="25993" y="16120"/>
                      <a:pt x="26023" y="16150"/>
                    </a:cubicBezTo>
                    <a:cubicBezTo>
                      <a:pt x="26054" y="16181"/>
                      <a:pt x="26084" y="16211"/>
                      <a:pt x="26100" y="16242"/>
                    </a:cubicBezTo>
                    <a:cubicBezTo>
                      <a:pt x="26145" y="16318"/>
                      <a:pt x="26206" y="16394"/>
                      <a:pt x="26252" y="16470"/>
                    </a:cubicBezTo>
                    <a:cubicBezTo>
                      <a:pt x="26298" y="16531"/>
                      <a:pt x="26343" y="16592"/>
                      <a:pt x="26389" y="16653"/>
                    </a:cubicBezTo>
                    <a:cubicBezTo>
                      <a:pt x="26420" y="16714"/>
                      <a:pt x="26465" y="16790"/>
                      <a:pt x="26496" y="16851"/>
                    </a:cubicBezTo>
                    <a:cubicBezTo>
                      <a:pt x="26572" y="16973"/>
                      <a:pt x="26648" y="17095"/>
                      <a:pt x="26724" y="17217"/>
                    </a:cubicBezTo>
                    <a:cubicBezTo>
                      <a:pt x="26740" y="17247"/>
                      <a:pt x="26755" y="17278"/>
                      <a:pt x="26785" y="17308"/>
                    </a:cubicBezTo>
                    <a:cubicBezTo>
                      <a:pt x="26801" y="17354"/>
                      <a:pt x="26816" y="17384"/>
                      <a:pt x="26846" y="17415"/>
                    </a:cubicBezTo>
                    <a:cubicBezTo>
                      <a:pt x="26877" y="17461"/>
                      <a:pt x="26907" y="17491"/>
                      <a:pt x="26938" y="17537"/>
                    </a:cubicBezTo>
                    <a:cubicBezTo>
                      <a:pt x="26953" y="17552"/>
                      <a:pt x="26968" y="17582"/>
                      <a:pt x="26983" y="17598"/>
                    </a:cubicBezTo>
                    <a:lnTo>
                      <a:pt x="27044" y="17659"/>
                    </a:lnTo>
                    <a:cubicBezTo>
                      <a:pt x="27090" y="17704"/>
                      <a:pt x="27120" y="17750"/>
                      <a:pt x="27166" y="17781"/>
                    </a:cubicBezTo>
                    <a:cubicBezTo>
                      <a:pt x="27258" y="17857"/>
                      <a:pt x="27364" y="17933"/>
                      <a:pt x="27471" y="17994"/>
                    </a:cubicBezTo>
                    <a:cubicBezTo>
                      <a:pt x="27517" y="18024"/>
                      <a:pt x="27562" y="18040"/>
                      <a:pt x="27608" y="18070"/>
                    </a:cubicBezTo>
                    <a:cubicBezTo>
                      <a:pt x="27684" y="18101"/>
                      <a:pt x="27760" y="18146"/>
                      <a:pt x="27852" y="18177"/>
                    </a:cubicBezTo>
                    <a:lnTo>
                      <a:pt x="27989" y="18253"/>
                    </a:lnTo>
                    <a:cubicBezTo>
                      <a:pt x="28035" y="18283"/>
                      <a:pt x="28080" y="18299"/>
                      <a:pt x="28126" y="18329"/>
                    </a:cubicBezTo>
                    <a:cubicBezTo>
                      <a:pt x="28157" y="18344"/>
                      <a:pt x="28172" y="18360"/>
                      <a:pt x="28187" y="18375"/>
                    </a:cubicBezTo>
                    <a:lnTo>
                      <a:pt x="28263" y="18420"/>
                    </a:lnTo>
                    <a:cubicBezTo>
                      <a:pt x="28324" y="18466"/>
                      <a:pt x="28385" y="18512"/>
                      <a:pt x="28446" y="18558"/>
                    </a:cubicBezTo>
                    <a:cubicBezTo>
                      <a:pt x="28476" y="18588"/>
                      <a:pt x="28492" y="18603"/>
                      <a:pt x="28522" y="18634"/>
                    </a:cubicBezTo>
                    <a:cubicBezTo>
                      <a:pt x="28553" y="18664"/>
                      <a:pt x="28568" y="18695"/>
                      <a:pt x="28598" y="18740"/>
                    </a:cubicBezTo>
                    <a:cubicBezTo>
                      <a:pt x="28614" y="18771"/>
                      <a:pt x="28629" y="18817"/>
                      <a:pt x="28629" y="18847"/>
                    </a:cubicBezTo>
                    <a:cubicBezTo>
                      <a:pt x="28644" y="18908"/>
                      <a:pt x="28659" y="18969"/>
                      <a:pt x="28675" y="19030"/>
                    </a:cubicBezTo>
                    <a:cubicBezTo>
                      <a:pt x="28690" y="19121"/>
                      <a:pt x="28705" y="19213"/>
                      <a:pt x="28705" y="19304"/>
                    </a:cubicBezTo>
                    <a:cubicBezTo>
                      <a:pt x="28705" y="19335"/>
                      <a:pt x="28720" y="19380"/>
                      <a:pt x="28720" y="19426"/>
                    </a:cubicBezTo>
                    <a:cubicBezTo>
                      <a:pt x="28690" y="19533"/>
                      <a:pt x="28675" y="19624"/>
                      <a:pt x="28659" y="19731"/>
                    </a:cubicBezTo>
                    <a:cubicBezTo>
                      <a:pt x="28659" y="19731"/>
                      <a:pt x="28659" y="19731"/>
                      <a:pt x="28659" y="19716"/>
                    </a:cubicBezTo>
                    <a:cubicBezTo>
                      <a:pt x="28644" y="19837"/>
                      <a:pt x="28614" y="19944"/>
                      <a:pt x="28598" y="20051"/>
                    </a:cubicBezTo>
                    <a:cubicBezTo>
                      <a:pt x="28583" y="20081"/>
                      <a:pt x="28583" y="20112"/>
                      <a:pt x="28568" y="20142"/>
                    </a:cubicBezTo>
                    <a:cubicBezTo>
                      <a:pt x="28492" y="20340"/>
                      <a:pt x="28416" y="20523"/>
                      <a:pt x="28324" y="20721"/>
                    </a:cubicBezTo>
                    <a:cubicBezTo>
                      <a:pt x="28217" y="20934"/>
                      <a:pt x="28126" y="21148"/>
                      <a:pt x="28035" y="21376"/>
                    </a:cubicBezTo>
                    <a:cubicBezTo>
                      <a:pt x="27958" y="21544"/>
                      <a:pt x="27882" y="21727"/>
                      <a:pt x="27821" y="21894"/>
                    </a:cubicBezTo>
                    <a:cubicBezTo>
                      <a:pt x="27745" y="22077"/>
                      <a:pt x="27684" y="22260"/>
                      <a:pt x="27608" y="22443"/>
                    </a:cubicBezTo>
                    <a:cubicBezTo>
                      <a:pt x="27547" y="22626"/>
                      <a:pt x="27486" y="22808"/>
                      <a:pt x="27410" y="22976"/>
                    </a:cubicBezTo>
                    <a:cubicBezTo>
                      <a:pt x="27379" y="23067"/>
                      <a:pt x="27349" y="23144"/>
                      <a:pt x="27319" y="23220"/>
                    </a:cubicBezTo>
                    <a:cubicBezTo>
                      <a:pt x="27288" y="23311"/>
                      <a:pt x="27258" y="23403"/>
                      <a:pt x="27227" y="23494"/>
                    </a:cubicBezTo>
                    <a:cubicBezTo>
                      <a:pt x="27181" y="23616"/>
                      <a:pt x="27136" y="23738"/>
                      <a:pt x="27090" y="23844"/>
                    </a:cubicBezTo>
                    <a:cubicBezTo>
                      <a:pt x="27044" y="23951"/>
                      <a:pt x="26999" y="24058"/>
                      <a:pt x="26953" y="24164"/>
                    </a:cubicBezTo>
                    <a:cubicBezTo>
                      <a:pt x="26922" y="24225"/>
                      <a:pt x="26907" y="24271"/>
                      <a:pt x="26877" y="24332"/>
                    </a:cubicBezTo>
                    <a:cubicBezTo>
                      <a:pt x="26816" y="24454"/>
                      <a:pt x="26740" y="24576"/>
                      <a:pt x="26679" y="24698"/>
                    </a:cubicBezTo>
                    <a:cubicBezTo>
                      <a:pt x="26511" y="25018"/>
                      <a:pt x="26343" y="25338"/>
                      <a:pt x="26176" y="25658"/>
                    </a:cubicBezTo>
                    <a:cubicBezTo>
                      <a:pt x="26145" y="25688"/>
                      <a:pt x="26130" y="25734"/>
                      <a:pt x="26115" y="25764"/>
                    </a:cubicBezTo>
                    <a:cubicBezTo>
                      <a:pt x="26054" y="25840"/>
                      <a:pt x="26008" y="25917"/>
                      <a:pt x="25963" y="25993"/>
                    </a:cubicBezTo>
                    <a:cubicBezTo>
                      <a:pt x="25902" y="26084"/>
                      <a:pt x="25841" y="26160"/>
                      <a:pt x="25795" y="26252"/>
                    </a:cubicBezTo>
                    <a:cubicBezTo>
                      <a:pt x="25688" y="26404"/>
                      <a:pt x="25612" y="26572"/>
                      <a:pt x="25536" y="26724"/>
                    </a:cubicBezTo>
                    <a:cubicBezTo>
                      <a:pt x="25384" y="27029"/>
                      <a:pt x="25262" y="27333"/>
                      <a:pt x="25125" y="27638"/>
                    </a:cubicBezTo>
                    <a:cubicBezTo>
                      <a:pt x="25140" y="27592"/>
                      <a:pt x="25140" y="27562"/>
                      <a:pt x="25140" y="27516"/>
                    </a:cubicBezTo>
                    <a:cubicBezTo>
                      <a:pt x="25155" y="27410"/>
                      <a:pt x="25155" y="27318"/>
                      <a:pt x="25170" y="27212"/>
                    </a:cubicBezTo>
                    <a:cubicBezTo>
                      <a:pt x="25170" y="27181"/>
                      <a:pt x="25170" y="27166"/>
                      <a:pt x="25170" y="27151"/>
                    </a:cubicBezTo>
                    <a:cubicBezTo>
                      <a:pt x="25170" y="27135"/>
                      <a:pt x="25170" y="27120"/>
                      <a:pt x="25170" y="27105"/>
                    </a:cubicBezTo>
                    <a:cubicBezTo>
                      <a:pt x="25186" y="27044"/>
                      <a:pt x="25201" y="26998"/>
                      <a:pt x="25201" y="26937"/>
                    </a:cubicBezTo>
                    <a:cubicBezTo>
                      <a:pt x="25231" y="26785"/>
                      <a:pt x="25246" y="26633"/>
                      <a:pt x="25277" y="26480"/>
                    </a:cubicBezTo>
                    <a:cubicBezTo>
                      <a:pt x="25277" y="26404"/>
                      <a:pt x="25292" y="26343"/>
                      <a:pt x="25292" y="26267"/>
                    </a:cubicBezTo>
                    <a:cubicBezTo>
                      <a:pt x="25307" y="26206"/>
                      <a:pt x="25307" y="26160"/>
                      <a:pt x="25323" y="26099"/>
                    </a:cubicBezTo>
                    <a:cubicBezTo>
                      <a:pt x="25338" y="25947"/>
                      <a:pt x="25353" y="25779"/>
                      <a:pt x="25368" y="25627"/>
                    </a:cubicBezTo>
                    <a:cubicBezTo>
                      <a:pt x="25384" y="25475"/>
                      <a:pt x="25399" y="25322"/>
                      <a:pt x="25414" y="25170"/>
                    </a:cubicBezTo>
                    <a:cubicBezTo>
                      <a:pt x="25414" y="25124"/>
                      <a:pt x="25414" y="25063"/>
                      <a:pt x="25429" y="25002"/>
                    </a:cubicBezTo>
                    <a:cubicBezTo>
                      <a:pt x="25429" y="24941"/>
                      <a:pt x="25445" y="24880"/>
                      <a:pt x="25445" y="24804"/>
                    </a:cubicBezTo>
                    <a:cubicBezTo>
                      <a:pt x="25445" y="24804"/>
                      <a:pt x="25445" y="24789"/>
                      <a:pt x="25445" y="24789"/>
                    </a:cubicBezTo>
                    <a:lnTo>
                      <a:pt x="25445" y="24774"/>
                    </a:lnTo>
                    <a:cubicBezTo>
                      <a:pt x="25445" y="24667"/>
                      <a:pt x="25460" y="24576"/>
                      <a:pt x="25475" y="24469"/>
                    </a:cubicBezTo>
                    <a:cubicBezTo>
                      <a:pt x="25475" y="24469"/>
                      <a:pt x="25475" y="24454"/>
                      <a:pt x="25475" y="24454"/>
                    </a:cubicBezTo>
                    <a:cubicBezTo>
                      <a:pt x="25475" y="24408"/>
                      <a:pt x="25475" y="24362"/>
                      <a:pt x="25475" y="24332"/>
                    </a:cubicBezTo>
                    <a:cubicBezTo>
                      <a:pt x="25475" y="24256"/>
                      <a:pt x="25490" y="24195"/>
                      <a:pt x="25490" y="24134"/>
                    </a:cubicBezTo>
                    <a:cubicBezTo>
                      <a:pt x="25490" y="24088"/>
                      <a:pt x="25490" y="24058"/>
                      <a:pt x="25490" y="24012"/>
                    </a:cubicBezTo>
                    <a:cubicBezTo>
                      <a:pt x="25490" y="23951"/>
                      <a:pt x="25505" y="23905"/>
                      <a:pt x="25505" y="23844"/>
                    </a:cubicBezTo>
                    <a:cubicBezTo>
                      <a:pt x="25505" y="23799"/>
                      <a:pt x="25505" y="23738"/>
                      <a:pt x="25505" y="23677"/>
                    </a:cubicBezTo>
                    <a:cubicBezTo>
                      <a:pt x="25505" y="23646"/>
                      <a:pt x="25505" y="23601"/>
                      <a:pt x="25505" y="23570"/>
                    </a:cubicBezTo>
                    <a:cubicBezTo>
                      <a:pt x="25505" y="23494"/>
                      <a:pt x="25505" y="23433"/>
                      <a:pt x="25505" y="23357"/>
                    </a:cubicBezTo>
                    <a:cubicBezTo>
                      <a:pt x="25505" y="23326"/>
                      <a:pt x="25505" y="23281"/>
                      <a:pt x="25505" y="23250"/>
                    </a:cubicBezTo>
                    <a:cubicBezTo>
                      <a:pt x="25505" y="23205"/>
                      <a:pt x="25490" y="23144"/>
                      <a:pt x="25490" y="23098"/>
                    </a:cubicBezTo>
                    <a:cubicBezTo>
                      <a:pt x="25490" y="23067"/>
                      <a:pt x="25490" y="23052"/>
                      <a:pt x="25490" y="23037"/>
                    </a:cubicBezTo>
                    <a:cubicBezTo>
                      <a:pt x="25475" y="22946"/>
                      <a:pt x="25475" y="22854"/>
                      <a:pt x="25475" y="22778"/>
                    </a:cubicBezTo>
                    <a:cubicBezTo>
                      <a:pt x="25460" y="22717"/>
                      <a:pt x="25460" y="22656"/>
                      <a:pt x="25445" y="22595"/>
                    </a:cubicBezTo>
                    <a:cubicBezTo>
                      <a:pt x="25445" y="22534"/>
                      <a:pt x="25429" y="22458"/>
                      <a:pt x="25429" y="22397"/>
                    </a:cubicBezTo>
                    <a:cubicBezTo>
                      <a:pt x="25414" y="22321"/>
                      <a:pt x="25399" y="22245"/>
                      <a:pt x="25384" y="22169"/>
                    </a:cubicBezTo>
                    <a:cubicBezTo>
                      <a:pt x="25384" y="22123"/>
                      <a:pt x="25368" y="22092"/>
                      <a:pt x="25368" y="22062"/>
                    </a:cubicBezTo>
                    <a:cubicBezTo>
                      <a:pt x="25353" y="22016"/>
                      <a:pt x="25338" y="21970"/>
                      <a:pt x="25338" y="21925"/>
                    </a:cubicBezTo>
                    <a:cubicBezTo>
                      <a:pt x="25323" y="21864"/>
                      <a:pt x="25307" y="21803"/>
                      <a:pt x="25292" y="21742"/>
                    </a:cubicBezTo>
                    <a:cubicBezTo>
                      <a:pt x="25277" y="21681"/>
                      <a:pt x="25262" y="21620"/>
                      <a:pt x="25246" y="21544"/>
                    </a:cubicBezTo>
                    <a:cubicBezTo>
                      <a:pt x="25186" y="21361"/>
                      <a:pt x="25140" y="21178"/>
                      <a:pt x="25079" y="20995"/>
                    </a:cubicBezTo>
                    <a:lnTo>
                      <a:pt x="25003" y="20614"/>
                    </a:lnTo>
                    <a:cubicBezTo>
                      <a:pt x="24957" y="20401"/>
                      <a:pt x="24911" y="20188"/>
                      <a:pt x="24850" y="19975"/>
                    </a:cubicBezTo>
                    <a:cubicBezTo>
                      <a:pt x="24820" y="19868"/>
                      <a:pt x="24789" y="19761"/>
                      <a:pt x="24774" y="19655"/>
                    </a:cubicBezTo>
                    <a:cubicBezTo>
                      <a:pt x="24759" y="19594"/>
                      <a:pt x="24728" y="19533"/>
                      <a:pt x="24713" y="19457"/>
                    </a:cubicBezTo>
                    <a:cubicBezTo>
                      <a:pt x="24698" y="19396"/>
                      <a:pt x="24698" y="19335"/>
                      <a:pt x="24683" y="19258"/>
                    </a:cubicBezTo>
                    <a:cubicBezTo>
                      <a:pt x="24652" y="19137"/>
                      <a:pt x="24622" y="18999"/>
                      <a:pt x="24591" y="18862"/>
                    </a:cubicBezTo>
                    <a:cubicBezTo>
                      <a:pt x="24576" y="18801"/>
                      <a:pt x="24561" y="18740"/>
                      <a:pt x="24546" y="18664"/>
                    </a:cubicBezTo>
                    <a:lnTo>
                      <a:pt x="24485" y="18436"/>
                    </a:lnTo>
                    <a:cubicBezTo>
                      <a:pt x="24469" y="18360"/>
                      <a:pt x="24439" y="18283"/>
                      <a:pt x="24424" y="18222"/>
                    </a:cubicBezTo>
                    <a:cubicBezTo>
                      <a:pt x="24439" y="18207"/>
                      <a:pt x="24439" y="18207"/>
                      <a:pt x="24454" y="18207"/>
                    </a:cubicBezTo>
                    <a:cubicBezTo>
                      <a:pt x="24469" y="18177"/>
                      <a:pt x="24469" y="18146"/>
                      <a:pt x="24439" y="18116"/>
                    </a:cubicBezTo>
                    <a:cubicBezTo>
                      <a:pt x="24424" y="18116"/>
                      <a:pt x="24408" y="18101"/>
                      <a:pt x="24393" y="18085"/>
                    </a:cubicBezTo>
                    <a:cubicBezTo>
                      <a:pt x="24378" y="18055"/>
                      <a:pt x="24378" y="18040"/>
                      <a:pt x="24378" y="18024"/>
                    </a:cubicBezTo>
                    <a:cubicBezTo>
                      <a:pt x="24348" y="17887"/>
                      <a:pt x="24317" y="17765"/>
                      <a:pt x="24287" y="17628"/>
                    </a:cubicBezTo>
                    <a:cubicBezTo>
                      <a:pt x="24256" y="17552"/>
                      <a:pt x="24241" y="17461"/>
                      <a:pt x="24226" y="17384"/>
                    </a:cubicBezTo>
                    <a:cubicBezTo>
                      <a:pt x="24226" y="17354"/>
                      <a:pt x="24210" y="17339"/>
                      <a:pt x="24210" y="17308"/>
                    </a:cubicBezTo>
                    <a:cubicBezTo>
                      <a:pt x="24195" y="17263"/>
                      <a:pt x="24180" y="17217"/>
                      <a:pt x="24165" y="17171"/>
                    </a:cubicBezTo>
                    <a:cubicBezTo>
                      <a:pt x="24149" y="17110"/>
                      <a:pt x="24134" y="17034"/>
                      <a:pt x="24119" y="16973"/>
                    </a:cubicBezTo>
                    <a:cubicBezTo>
                      <a:pt x="24104" y="16897"/>
                      <a:pt x="24073" y="16836"/>
                      <a:pt x="24058" y="16775"/>
                    </a:cubicBezTo>
                    <a:cubicBezTo>
                      <a:pt x="24043" y="16745"/>
                      <a:pt x="24043" y="16714"/>
                      <a:pt x="24028" y="16684"/>
                    </a:cubicBezTo>
                    <a:cubicBezTo>
                      <a:pt x="24012" y="16653"/>
                      <a:pt x="23997" y="16607"/>
                      <a:pt x="23982" y="16562"/>
                    </a:cubicBezTo>
                    <a:lnTo>
                      <a:pt x="23951" y="16470"/>
                    </a:lnTo>
                    <a:cubicBezTo>
                      <a:pt x="23936" y="16455"/>
                      <a:pt x="23921" y="16425"/>
                      <a:pt x="23906" y="16394"/>
                    </a:cubicBezTo>
                    <a:cubicBezTo>
                      <a:pt x="23890" y="16364"/>
                      <a:pt x="23875" y="16318"/>
                      <a:pt x="23860" y="16287"/>
                    </a:cubicBezTo>
                    <a:cubicBezTo>
                      <a:pt x="23845" y="16257"/>
                      <a:pt x="23830" y="16227"/>
                      <a:pt x="23799" y="16196"/>
                    </a:cubicBezTo>
                    <a:cubicBezTo>
                      <a:pt x="23799" y="16181"/>
                      <a:pt x="23784" y="16166"/>
                      <a:pt x="23784" y="16150"/>
                    </a:cubicBezTo>
                    <a:cubicBezTo>
                      <a:pt x="23769" y="16135"/>
                      <a:pt x="23769" y="16120"/>
                      <a:pt x="23753" y="16120"/>
                    </a:cubicBezTo>
                    <a:lnTo>
                      <a:pt x="23708" y="16028"/>
                    </a:lnTo>
                    <a:cubicBezTo>
                      <a:pt x="23662" y="15983"/>
                      <a:pt x="23631" y="15922"/>
                      <a:pt x="23586" y="15876"/>
                    </a:cubicBezTo>
                    <a:cubicBezTo>
                      <a:pt x="23540" y="15815"/>
                      <a:pt x="23494" y="15769"/>
                      <a:pt x="23449" y="15724"/>
                    </a:cubicBezTo>
                    <a:cubicBezTo>
                      <a:pt x="23403" y="15678"/>
                      <a:pt x="23342" y="15632"/>
                      <a:pt x="23281" y="15587"/>
                    </a:cubicBezTo>
                    <a:cubicBezTo>
                      <a:pt x="23266" y="15571"/>
                      <a:pt x="23235" y="15541"/>
                      <a:pt x="23205" y="15526"/>
                    </a:cubicBezTo>
                    <a:cubicBezTo>
                      <a:pt x="23190" y="15510"/>
                      <a:pt x="23159" y="15495"/>
                      <a:pt x="23144" y="15480"/>
                    </a:cubicBezTo>
                    <a:cubicBezTo>
                      <a:pt x="23129" y="15465"/>
                      <a:pt x="23098" y="15449"/>
                      <a:pt x="23068" y="15449"/>
                    </a:cubicBezTo>
                    <a:cubicBezTo>
                      <a:pt x="23037" y="15449"/>
                      <a:pt x="23022" y="15449"/>
                      <a:pt x="22992" y="15465"/>
                    </a:cubicBezTo>
                    <a:cubicBezTo>
                      <a:pt x="22961" y="15465"/>
                      <a:pt x="22931" y="15480"/>
                      <a:pt x="22915" y="15510"/>
                    </a:cubicBezTo>
                    <a:cubicBezTo>
                      <a:pt x="22900" y="15526"/>
                      <a:pt x="22870" y="15556"/>
                      <a:pt x="22854" y="15587"/>
                    </a:cubicBezTo>
                    <a:cubicBezTo>
                      <a:pt x="22839" y="15617"/>
                      <a:pt x="22824" y="15648"/>
                      <a:pt x="22809" y="15678"/>
                    </a:cubicBezTo>
                    <a:cubicBezTo>
                      <a:pt x="22793" y="15724"/>
                      <a:pt x="22793" y="15769"/>
                      <a:pt x="22778" y="15830"/>
                    </a:cubicBezTo>
                    <a:cubicBezTo>
                      <a:pt x="22763" y="15861"/>
                      <a:pt x="22763" y="15891"/>
                      <a:pt x="22763" y="15922"/>
                    </a:cubicBezTo>
                    <a:cubicBezTo>
                      <a:pt x="22763" y="15967"/>
                      <a:pt x="22748" y="15998"/>
                      <a:pt x="22748" y="16044"/>
                    </a:cubicBezTo>
                    <a:cubicBezTo>
                      <a:pt x="22748" y="16074"/>
                      <a:pt x="22748" y="16120"/>
                      <a:pt x="22748" y="16150"/>
                    </a:cubicBezTo>
                    <a:cubicBezTo>
                      <a:pt x="22748" y="16181"/>
                      <a:pt x="22748" y="16211"/>
                      <a:pt x="22748" y="16242"/>
                    </a:cubicBezTo>
                    <a:cubicBezTo>
                      <a:pt x="22748" y="16272"/>
                      <a:pt x="22748" y="16303"/>
                      <a:pt x="22748" y="16333"/>
                    </a:cubicBezTo>
                    <a:cubicBezTo>
                      <a:pt x="22748" y="16364"/>
                      <a:pt x="22748" y="16379"/>
                      <a:pt x="22748" y="16409"/>
                    </a:cubicBezTo>
                    <a:cubicBezTo>
                      <a:pt x="22748" y="16425"/>
                      <a:pt x="22763" y="16425"/>
                      <a:pt x="22763" y="16440"/>
                    </a:cubicBezTo>
                    <a:cubicBezTo>
                      <a:pt x="22763" y="16486"/>
                      <a:pt x="22778" y="16516"/>
                      <a:pt x="22778" y="16562"/>
                    </a:cubicBezTo>
                    <a:cubicBezTo>
                      <a:pt x="22778" y="16592"/>
                      <a:pt x="22793" y="16623"/>
                      <a:pt x="22793" y="16653"/>
                    </a:cubicBezTo>
                    <a:cubicBezTo>
                      <a:pt x="22809" y="16729"/>
                      <a:pt x="22824" y="16790"/>
                      <a:pt x="22854" y="16851"/>
                    </a:cubicBezTo>
                    <a:cubicBezTo>
                      <a:pt x="22854" y="16882"/>
                      <a:pt x="22870" y="16927"/>
                      <a:pt x="22885" y="16958"/>
                    </a:cubicBezTo>
                    <a:cubicBezTo>
                      <a:pt x="22900" y="16988"/>
                      <a:pt x="22900" y="17019"/>
                      <a:pt x="22915" y="17049"/>
                    </a:cubicBezTo>
                    <a:cubicBezTo>
                      <a:pt x="22946" y="17080"/>
                      <a:pt x="22946" y="17110"/>
                      <a:pt x="22976" y="17141"/>
                    </a:cubicBezTo>
                    <a:cubicBezTo>
                      <a:pt x="22976" y="17171"/>
                      <a:pt x="22992" y="17186"/>
                      <a:pt x="23007" y="17202"/>
                    </a:cubicBezTo>
                    <a:cubicBezTo>
                      <a:pt x="23007" y="17217"/>
                      <a:pt x="23022" y="17232"/>
                      <a:pt x="23022" y="17232"/>
                    </a:cubicBezTo>
                    <a:cubicBezTo>
                      <a:pt x="23052" y="17278"/>
                      <a:pt x="23068" y="17308"/>
                      <a:pt x="23098" y="17354"/>
                    </a:cubicBezTo>
                    <a:cubicBezTo>
                      <a:pt x="23159" y="17415"/>
                      <a:pt x="23205" y="17476"/>
                      <a:pt x="23281" y="17537"/>
                    </a:cubicBezTo>
                    <a:cubicBezTo>
                      <a:pt x="23311" y="17567"/>
                      <a:pt x="23342" y="17598"/>
                      <a:pt x="23372" y="17613"/>
                    </a:cubicBezTo>
                    <a:cubicBezTo>
                      <a:pt x="23388" y="17628"/>
                      <a:pt x="23418" y="17643"/>
                      <a:pt x="23433" y="17643"/>
                    </a:cubicBezTo>
                    <a:cubicBezTo>
                      <a:pt x="23464" y="17659"/>
                      <a:pt x="23494" y="17674"/>
                      <a:pt x="23525" y="17704"/>
                    </a:cubicBezTo>
                    <a:cubicBezTo>
                      <a:pt x="23571" y="17735"/>
                      <a:pt x="23631" y="17765"/>
                      <a:pt x="23692" y="17781"/>
                    </a:cubicBezTo>
                    <a:cubicBezTo>
                      <a:pt x="23753" y="17811"/>
                      <a:pt x="23814" y="17842"/>
                      <a:pt x="23875" y="17872"/>
                    </a:cubicBezTo>
                    <a:cubicBezTo>
                      <a:pt x="23921" y="17902"/>
                      <a:pt x="23951" y="17918"/>
                      <a:pt x="23997" y="17948"/>
                    </a:cubicBezTo>
                    <a:cubicBezTo>
                      <a:pt x="24043" y="17963"/>
                      <a:pt x="24089" y="17994"/>
                      <a:pt x="24119" y="18024"/>
                    </a:cubicBezTo>
                    <a:lnTo>
                      <a:pt x="24256" y="18116"/>
                    </a:lnTo>
                    <a:cubicBezTo>
                      <a:pt x="24271" y="18146"/>
                      <a:pt x="24271" y="18192"/>
                      <a:pt x="24287" y="18222"/>
                    </a:cubicBezTo>
                    <a:cubicBezTo>
                      <a:pt x="24317" y="18314"/>
                      <a:pt x="24332" y="18390"/>
                      <a:pt x="24348" y="18466"/>
                    </a:cubicBezTo>
                    <a:cubicBezTo>
                      <a:pt x="24378" y="18542"/>
                      <a:pt x="24393" y="18619"/>
                      <a:pt x="24408" y="18679"/>
                    </a:cubicBezTo>
                    <a:cubicBezTo>
                      <a:pt x="24424" y="18756"/>
                      <a:pt x="24439" y="18817"/>
                      <a:pt x="24454" y="18878"/>
                    </a:cubicBezTo>
                    <a:cubicBezTo>
                      <a:pt x="24469" y="18938"/>
                      <a:pt x="24485" y="18999"/>
                      <a:pt x="24500" y="19045"/>
                    </a:cubicBezTo>
                    <a:cubicBezTo>
                      <a:pt x="24515" y="19137"/>
                      <a:pt x="24530" y="19213"/>
                      <a:pt x="24546" y="19289"/>
                    </a:cubicBezTo>
                    <a:cubicBezTo>
                      <a:pt x="24546" y="19289"/>
                      <a:pt x="24546" y="19274"/>
                      <a:pt x="24546" y="19274"/>
                    </a:cubicBezTo>
                    <a:lnTo>
                      <a:pt x="24607" y="19609"/>
                    </a:lnTo>
                    <a:cubicBezTo>
                      <a:pt x="24607" y="19594"/>
                      <a:pt x="24607" y="19594"/>
                      <a:pt x="24607" y="19594"/>
                    </a:cubicBezTo>
                    <a:cubicBezTo>
                      <a:pt x="24637" y="19700"/>
                      <a:pt x="24652" y="19807"/>
                      <a:pt x="24683" y="19914"/>
                    </a:cubicBezTo>
                    <a:cubicBezTo>
                      <a:pt x="24683" y="19914"/>
                      <a:pt x="24675" y="19914"/>
                      <a:pt x="24671" y="19908"/>
                    </a:cubicBezTo>
                    <a:lnTo>
                      <a:pt x="24671" y="19908"/>
                    </a:lnTo>
                    <a:cubicBezTo>
                      <a:pt x="24685" y="19951"/>
                      <a:pt x="24698" y="19992"/>
                      <a:pt x="24698" y="20020"/>
                    </a:cubicBezTo>
                    <a:cubicBezTo>
                      <a:pt x="24713" y="20096"/>
                      <a:pt x="24728" y="20173"/>
                      <a:pt x="24744" y="20234"/>
                    </a:cubicBezTo>
                    <a:cubicBezTo>
                      <a:pt x="24774" y="20340"/>
                      <a:pt x="24789" y="20432"/>
                      <a:pt x="24820" y="20523"/>
                    </a:cubicBezTo>
                    <a:cubicBezTo>
                      <a:pt x="24835" y="20630"/>
                      <a:pt x="24866" y="20721"/>
                      <a:pt x="24881" y="20813"/>
                    </a:cubicBezTo>
                    <a:cubicBezTo>
                      <a:pt x="24927" y="21026"/>
                      <a:pt x="24972" y="21239"/>
                      <a:pt x="25018" y="21437"/>
                    </a:cubicBezTo>
                    <a:cubicBezTo>
                      <a:pt x="25048" y="21620"/>
                      <a:pt x="25079" y="21788"/>
                      <a:pt x="25109" y="21955"/>
                    </a:cubicBezTo>
                    <a:cubicBezTo>
                      <a:pt x="25125" y="22047"/>
                      <a:pt x="25125" y="22138"/>
                      <a:pt x="25140" y="22229"/>
                    </a:cubicBezTo>
                    <a:cubicBezTo>
                      <a:pt x="25155" y="22306"/>
                      <a:pt x="25155" y="22397"/>
                      <a:pt x="25155" y="22473"/>
                    </a:cubicBezTo>
                    <a:cubicBezTo>
                      <a:pt x="25170" y="22656"/>
                      <a:pt x="25186" y="22824"/>
                      <a:pt x="25201" y="22991"/>
                    </a:cubicBezTo>
                    <a:cubicBezTo>
                      <a:pt x="25201" y="23083"/>
                      <a:pt x="25216" y="23174"/>
                      <a:pt x="25231" y="23250"/>
                    </a:cubicBezTo>
                    <a:cubicBezTo>
                      <a:pt x="25231" y="23326"/>
                      <a:pt x="25246" y="23403"/>
                      <a:pt x="25246" y="23494"/>
                    </a:cubicBezTo>
                    <a:cubicBezTo>
                      <a:pt x="25262" y="23646"/>
                      <a:pt x="25262" y="23814"/>
                      <a:pt x="25262" y="23982"/>
                    </a:cubicBezTo>
                    <a:cubicBezTo>
                      <a:pt x="25262" y="24134"/>
                      <a:pt x="25262" y="24302"/>
                      <a:pt x="25246" y="24469"/>
                    </a:cubicBezTo>
                    <a:cubicBezTo>
                      <a:pt x="25246" y="24545"/>
                      <a:pt x="25246" y="24621"/>
                      <a:pt x="25231" y="24682"/>
                    </a:cubicBezTo>
                    <a:cubicBezTo>
                      <a:pt x="25216" y="24774"/>
                      <a:pt x="25216" y="24850"/>
                      <a:pt x="25201" y="24911"/>
                    </a:cubicBezTo>
                    <a:cubicBezTo>
                      <a:pt x="25170" y="25063"/>
                      <a:pt x="25140" y="25231"/>
                      <a:pt x="25109" y="25383"/>
                    </a:cubicBezTo>
                    <a:cubicBezTo>
                      <a:pt x="25094" y="25505"/>
                      <a:pt x="25079" y="25612"/>
                      <a:pt x="25064" y="25734"/>
                    </a:cubicBezTo>
                    <a:cubicBezTo>
                      <a:pt x="25048" y="25840"/>
                      <a:pt x="25033" y="25947"/>
                      <a:pt x="25033" y="26054"/>
                    </a:cubicBezTo>
                    <a:cubicBezTo>
                      <a:pt x="25018" y="26160"/>
                      <a:pt x="25003" y="26282"/>
                      <a:pt x="25003" y="26404"/>
                    </a:cubicBezTo>
                    <a:cubicBezTo>
                      <a:pt x="24987" y="26511"/>
                      <a:pt x="24987" y="26648"/>
                      <a:pt x="24972" y="26755"/>
                    </a:cubicBezTo>
                    <a:cubicBezTo>
                      <a:pt x="24972" y="26755"/>
                      <a:pt x="24972" y="26755"/>
                      <a:pt x="24972" y="26739"/>
                    </a:cubicBezTo>
                    <a:cubicBezTo>
                      <a:pt x="24972" y="26876"/>
                      <a:pt x="24957" y="27014"/>
                      <a:pt x="24942" y="27151"/>
                    </a:cubicBezTo>
                    <a:cubicBezTo>
                      <a:pt x="24927" y="27364"/>
                      <a:pt x="24911" y="27592"/>
                      <a:pt x="24896" y="27806"/>
                    </a:cubicBezTo>
                    <a:cubicBezTo>
                      <a:pt x="24881" y="27928"/>
                      <a:pt x="24881" y="28034"/>
                      <a:pt x="24866" y="28156"/>
                    </a:cubicBezTo>
                    <a:cubicBezTo>
                      <a:pt x="24866" y="28187"/>
                      <a:pt x="24866" y="28217"/>
                      <a:pt x="24866" y="28248"/>
                    </a:cubicBezTo>
                    <a:cubicBezTo>
                      <a:pt x="24850" y="28278"/>
                      <a:pt x="24850" y="28293"/>
                      <a:pt x="24850" y="28309"/>
                    </a:cubicBezTo>
                    <a:cubicBezTo>
                      <a:pt x="24774" y="28476"/>
                      <a:pt x="24698" y="28659"/>
                      <a:pt x="24622" y="28842"/>
                    </a:cubicBezTo>
                    <a:cubicBezTo>
                      <a:pt x="24561" y="29025"/>
                      <a:pt x="24485" y="29207"/>
                      <a:pt x="24424" y="29390"/>
                    </a:cubicBezTo>
                    <a:cubicBezTo>
                      <a:pt x="24348" y="29558"/>
                      <a:pt x="24287" y="29741"/>
                      <a:pt x="24210" y="29924"/>
                    </a:cubicBezTo>
                    <a:cubicBezTo>
                      <a:pt x="24104" y="30198"/>
                      <a:pt x="23982" y="30472"/>
                      <a:pt x="23875" y="30731"/>
                    </a:cubicBezTo>
                    <a:cubicBezTo>
                      <a:pt x="23799" y="30883"/>
                      <a:pt x="23738" y="31021"/>
                      <a:pt x="23677" y="31173"/>
                    </a:cubicBezTo>
                    <a:cubicBezTo>
                      <a:pt x="23647" y="31249"/>
                      <a:pt x="23616" y="31325"/>
                      <a:pt x="23586" y="31401"/>
                    </a:cubicBezTo>
                    <a:cubicBezTo>
                      <a:pt x="23494" y="31615"/>
                      <a:pt x="23403" y="31813"/>
                      <a:pt x="23327" y="32026"/>
                    </a:cubicBezTo>
                    <a:cubicBezTo>
                      <a:pt x="23311" y="32072"/>
                      <a:pt x="23296" y="32102"/>
                      <a:pt x="23281" y="32148"/>
                    </a:cubicBezTo>
                    <a:cubicBezTo>
                      <a:pt x="23281" y="32118"/>
                      <a:pt x="23281" y="32087"/>
                      <a:pt x="23281" y="32057"/>
                    </a:cubicBezTo>
                    <a:cubicBezTo>
                      <a:pt x="23281" y="31980"/>
                      <a:pt x="23266" y="31904"/>
                      <a:pt x="23251" y="31828"/>
                    </a:cubicBezTo>
                    <a:cubicBezTo>
                      <a:pt x="23296" y="31432"/>
                      <a:pt x="23342" y="31036"/>
                      <a:pt x="23372" y="30640"/>
                    </a:cubicBezTo>
                    <a:cubicBezTo>
                      <a:pt x="23388" y="30442"/>
                      <a:pt x="23403" y="30244"/>
                      <a:pt x="23418" y="30045"/>
                    </a:cubicBezTo>
                    <a:cubicBezTo>
                      <a:pt x="23433" y="29832"/>
                      <a:pt x="23449" y="29619"/>
                      <a:pt x="23449" y="29406"/>
                    </a:cubicBezTo>
                    <a:cubicBezTo>
                      <a:pt x="23464" y="29360"/>
                      <a:pt x="23464" y="29299"/>
                      <a:pt x="23464" y="29238"/>
                    </a:cubicBezTo>
                    <a:cubicBezTo>
                      <a:pt x="23464" y="29177"/>
                      <a:pt x="23464" y="29116"/>
                      <a:pt x="23464" y="29055"/>
                    </a:cubicBezTo>
                    <a:cubicBezTo>
                      <a:pt x="23464" y="29025"/>
                      <a:pt x="23449" y="28979"/>
                      <a:pt x="23449" y="28933"/>
                    </a:cubicBezTo>
                    <a:cubicBezTo>
                      <a:pt x="23449" y="28872"/>
                      <a:pt x="23449" y="28827"/>
                      <a:pt x="23433" y="28766"/>
                    </a:cubicBezTo>
                    <a:cubicBezTo>
                      <a:pt x="23433" y="28720"/>
                      <a:pt x="23418" y="28659"/>
                      <a:pt x="23418" y="28598"/>
                    </a:cubicBezTo>
                    <a:cubicBezTo>
                      <a:pt x="23403" y="28568"/>
                      <a:pt x="23403" y="28522"/>
                      <a:pt x="23403" y="28476"/>
                    </a:cubicBezTo>
                    <a:cubicBezTo>
                      <a:pt x="23388" y="28415"/>
                      <a:pt x="23372" y="28354"/>
                      <a:pt x="23357" y="28293"/>
                    </a:cubicBezTo>
                    <a:cubicBezTo>
                      <a:pt x="23357" y="28248"/>
                      <a:pt x="23357" y="28217"/>
                      <a:pt x="23342" y="28171"/>
                    </a:cubicBezTo>
                    <a:cubicBezTo>
                      <a:pt x="23327" y="28080"/>
                      <a:pt x="23311" y="27989"/>
                      <a:pt x="23281" y="27897"/>
                    </a:cubicBezTo>
                    <a:cubicBezTo>
                      <a:pt x="23281" y="27851"/>
                      <a:pt x="23266" y="27806"/>
                      <a:pt x="23251" y="27760"/>
                    </a:cubicBezTo>
                    <a:cubicBezTo>
                      <a:pt x="23235" y="27699"/>
                      <a:pt x="23220" y="27653"/>
                      <a:pt x="23205" y="27592"/>
                    </a:cubicBezTo>
                    <a:cubicBezTo>
                      <a:pt x="23205" y="27577"/>
                      <a:pt x="23205" y="27562"/>
                      <a:pt x="23190" y="27547"/>
                    </a:cubicBezTo>
                    <a:cubicBezTo>
                      <a:pt x="23190" y="27516"/>
                      <a:pt x="23174" y="27486"/>
                      <a:pt x="23159" y="27455"/>
                    </a:cubicBezTo>
                    <a:cubicBezTo>
                      <a:pt x="23144" y="27394"/>
                      <a:pt x="23129" y="27349"/>
                      <a:pt x="23113" y="27288"/>
                    </a:cubicBezTo>
                    <a:cubicBezTo>
                      <a:pt x="23098" y="27242"/>
                      <a:pt x="23083" y="27196"/>
                      <a:pt x="23068" y="27151"/>
                    </a:cubicBezTo>
                    <a:cubicBezTo>
                      <a:pt x="23037" y="27105"/>
                      <a:pt x="23022" y="27044"/>
                      <a:pt x="23007" y="26998"/>
                    </a:cubicBezTo>
                    <a:cubicBezTo>
                      <a:pt x="22992" y="26953"/>
                      <a:pt x="22976" y="26907"/>
                      <a:pt x="22946" y="26846"/>
                    </a:cubicBezTo>
                    <a:cubicBezTo>
                      <a:pt x="22931" y="26800"/>
                      <a:pt x="22915" y="26755"/>
                      <a:pt x="22885" y="26709"/>
                    </a:cubicBezTo>
                    <a:cubicBezTo>
                      <a:pt x="22839" y="26617"/>
                      <a:pt x="22809" y="26511"/>
                      <a:pt x="22763" y="26419"/>
                    </a:cubicBezTo>
                    <a:cubicBezTo>
                      <a:pt x="22748" y="26374"/>
                      <a:pt x="22717" y="26328"/>
                      <a:pt x="22702" y="26297"/>
                    </a:cubicBezTo>
                    <a:lnTo>
                      <a:pt x="22626" y="26145"/>
                    </a:lnTo>
                    <a:cubicBezTo>
                      <a:pt x="22611" y="26099"/>
                      <a:pt x="22580" y="26054"/>
                      <a:pt x="22550" y="25993"/>
                    </a:cubicBezTo>
                    <a:cubicBezTo>
                      <a:pt x="22534" y="25962"/>
                      <a:pt x="22504" y="25917"/>
                      <a:pt x="22489" y="25886"/>
                    </a:cubicBezTo>
                    <a:cubicBezTo>
                      <a:pt x="22443" y="25795"/>
                      <a:pt x="22382" y="25703"/>
                      <a:pt x="22336" y="25612"/>
                    </a:cubicBezTo>
                    <a:cubicBezTo>
                      <a:pt x="22291" y="25520"/>
                      <a:pt x="22230" y="25429"/>
                      <a:pt x="22184" y="25338"/>
                    </a:cubicBezTo>
                    <a:cubicBezTo>
                      <a:pt x="22138" y="25246"/>
                      <a:pt x="22093" y="25170"/>
                      <a:pt x="22032" y="25079"/>
                    </a:cubicBezTo>
                    <a:cubicBezTo>
                      <a:pt x="21986" y="24987"/>
                      <a:pt x="21925" y="24896"/>
                      <a:pt x="21864" y="24804"/>
                    </a:cubicBezTo>
                    <a:cubicBezTo>
                      <a:pt x="21803" y="24698"/>
                      <a:pt x="21742" y="24606"/>
                      <a:pt x="21681" y="24515"/>
                    </a:cubicBezTo>
                    <a:cubicBezTo>
                      <a:pt x="21575" y="24347"/>
                      <a:pt x="21468" y="24180"/>
                      <a:pt x="21377" y="23997"/>
                    </a:cubicBezTo>
                    <a:cubicBezTo>
                      <a:pt x="21270" y="23814"/>
                      <a:pt x="21178" y="23631"/>
                      <a:pt x="21087" y="23448"/>
                    </a:cubicBezTo>
                    <a:cubicBezTo>
                      <a:pt x="21072" y="23418"/>
                      <a:pt x="21041" y="23372"/>
                      <a:pt x="21011" y="23342"/>
                    </a:cubicBezTo>
                    <a:cubicBezTo>
                      <a:pt x="20996" y="23342"/>
                      <a:pt x="20980" y="23326"/>
                      <a:pt x="20965" y="23326"/>
                    </a:cubicBezTo>
                    <a:cubicBezTo>
                      <a:pt x="20950" y="23311"/>
                      <a:pt x="20935" y="23311"/>
                      <a:pt x="20919" y="23311"/>
                    </a:cubicBezTo>
                    <a:cubicBezTo>
                      <a:pt x="20889" y="23326"/>
                      <a:pt x="20859" y="23342"/>
                      <a:pt x="20828" y="23372"/>
                    </a:cubicBezTo>
                    <a:cubicBezTo>
                      <a:pt x="20813" y="23403"/>
                      <a:pt x="20798" y="23433"/>
                      <a:pt x="20798" y="23479"/>
                    </a:cubicBezTo>
                    <a:cubicBezTo>
                      <a:pt x="20782" y="23540"/>
                      <a:pt x="20767" y="23601"/>
                      <a:pt x="20767" y="23662"/>
                    </a:cubicBezTo>
                    <a:cubicBezTo>
                      <a:pt x="20767" y="23707"/>
                      <a:pt x="20752" y="23753"/>
                      <a:pt x="20752" y="23799"/>
                    </a:cubicBezTo>
                    <a:lnTo>
                      <a:pt x="20737" y="23799"/>
                    </a:lnTo>
                    <a:cubicBezTo>
                      <a:pt x="20724" y="23786"/>
                      <a:pt x="20699" y="23773"/>
                      <a:pt x="20673" y="23760"/>
                    </a:cubicBezTo>
                    <a:lnTo>
                      <a:pt x="20673" y="23760"/>
                    </a:lnTo>
                    <a:cubicBezTo>
                      <a:pt x="20675" y="23762"/>
                      <a:pt x="20676" y="23764"/>
                      <a:pt x="20676" y="23768"/>
                    </a:cubicBezTo>
                    <a:cubicBezTo>
                      <a:pt x="20645" y="23753"/>
                      <a:pt x="20600" y="23738"/>
                      <a:pt x="20569" y="23723"/>
                    </a:cubicBezTo>
                    <a:cubicBezTo>
                      <a:pt x="20539" y="23707"/>
                      <a:pt x="20508" y="23692"/>
                      <a:pt x="20478" y="23692"/>
                    </a:cubicBezTo>
                    <a:cubicBezTo>
                      <a:pt x="20417" y="23662"/>
                      <a:pt x="20356" y="23646"/>
                      <a:pt x="20280" y="23631"/>
                    </a:cubicBezTo>
                    <a:cubicBezTo>
                      <a:pt x="20219" y="23631"/>
                      <a:pt x="20142" y="23616"/>
                      <a:pt x="20066" y="23601"/>
                    </a:cubicBezTo>
                    <a:lnTo>
                      <a:pt x="19685" y="23601"/>
                    </a:lnTo>
                    <a:cubicBezTo>
                      <a:pt x="19670" y="23601"/>
                      <a:pt x="19655" y="23601"/>
                      <a:pt x="19640" y="23585"/>
                    </a:cubicBezTo>
                    <a:lnTo>
                      <a:pt x="19609" y="23585"/>
                    </a:lnTo>
                    <a:cubicBezTo>
                      <a:pt x="19594" y="23585"/>
                      <a:pt x="19594" y="23585"/>
                      <a:pt x="19594" y="23570"/>
                    </a:cubicBezTo>
                    <a:lnTo>
                      <a:pt x="19579" y="23570"/>
                    </a:lnTo>
                    <a:cubicBezTo>
                      <a:pt x="19579" y="23570"/>
                      <a:pt x="19579" y="23555"/>
                      <a:pt x="19579" y="23555"/>
                    </a:cubicBezTo>
                    <a:cubicBezTo>
                      <a:pt x="19533" y="23464"/>
                      <a:pt x="19518" y="23387"/>
                      <a:pt x="19487" y="23296"/>
                    </a:cubicBezTo>
                    <a:cubicBezTo>
                      <a:pt x="19472" y="23235"/>
                      <a:pt x="19442" y="23189"/>
                      <a:pt x="19426" y="23144"/>
                    </a:cubicBezTo>
                    <a:cubicBezTo>
                      <a:pt x="19381" y="23037"/>
                      <a:pt x="19335" y="22930"/>
                      <a:pt x="19259" y="22839"/>
                    </a:cubicBezTo>
                    <a:cubicBezTo>
                      <a:pt x="19213" y="22793"/>
                      <a:pt x="19183" y="22763"/>
                      <a:pt x="19122" y="22732"/>
                    </a:cubicBezTo>
                    <a:cubicBezTo>
                      <a:pt x="19076" y="22702"/>
                      <a:pt x="19015" y="22687"/>
                      <a:pt x="18954" y="22687"/>
                    </a:cubicBezTo>
                    <a:cubicBezTo>
                      <a:pt x="18908" y="22671"/>
                      <a:pt x="18847" y="22671"/>
                      <a:pt x="18802" y="22671"/>
                    </a:cubicBezTo>
                    <a:cubicBezTo>
                      <a:pt x="18741" y="22671"/>
                      <a:pt x="18680" y="22671"/>
                      <a:pt x="18619" y="22687"/>
                    </a:cubicBezTo>
                    <a:cubicBezTo>
                      <a:pt x="18573" y="22687"/>
                      <a:pt x="18527" y="22702"/>
                      <a:pt x="18482" y="22702"/>
                    </a:cubicBezTo>
                    <a:cubicBezTo>
                      <a:pt x="18451" y="22702"/>
                      <a:pt x="18436" y="22717"/>
                      <a:pt x="18421" y="22717"/>
                    </a:cubicBezTo>
                    <a:cubicBezTo>
                      <a:pt x="18390" y="22717"/>
                      <a:pt x="18375" y="22732"/>
                      <a:pt x="18360" y="22732"/>
                    </a:cubicBezTo>
                    <a:cubicBezTo>
                      <a:pt x="18268" y="22763"/>
                      <a:pt x="18177" y="22778"/>
                      <a:pt x="18086" y="22808"/>
                    </a:cubicBezTo>
                    <a:cubicBezTo>
                      <a:pt x="18055" y="22824"/>
                      <a:pt x="18009" y="22854"/>
                      <a:pt x="17964" y="22869"/>
                    </a:cubicBezTo>
                    <a:cubicBezTo>
                      <a:pt x="17918" y="22885"/>
                      <a:pt x="17888" y="22900"/>
                      <a:pt x="17842" y="22915"/>
                    </a:cubicBezTo>
                    <a:cubicBezTo>
                      <a:pt x="17766" y="22961"/>
                      <a:pt x="17674" y="23006"/>
                      <a:pt x="17598" y="23052"/>
                    </a:cubicBezTo>
                    <a:cubicBezTo>
                      <a:pt x="17491" y="23113"/>
                      <a:pt x="17400" y="23205"/>
                      <a:pt x="17324" y="23281"/>
                    </a:cubicBezTo>
                    <a:cubicBezTo>
                      <a:pt x="17217" y="23387"/>
                      <a:pt x="17141" y="23509"/>
                      <a:pt x="17050" y="23631"/>
                    </a:cubicBezTo>
                    <a:cubicBezTo>
                      <a:pt x="17004" y="23707"/>
                      <a:pt x="16958" y="23784"/>
                      <a:pt x="16897" y="23860"/>
                    </a:cubicBezTo>
                    <a:cubicBezTo>
                      <a:pt x="16882" y="23890"/>
                      <a:pt x="16851" y="23936"/>
                      <a:pt x="16836" y="23966"/>
                    </a:cubicBezTo>
                    <a:cubicBezTo>
                      <a:pt x="16806" y="23997"/>
                      <a:pt x="16775" y="24043"/>
                      <a:pt x="16760" y="24073"/>
                    </a:cubicBezTo>
                    <a:cubicBezTo>
                      <a:pt x="16730" y="24119"/>
                      <a:pt x="16714" y="24149"/>
                      <a:pt x="16699" y="24195"/>
                    </a:cubicBezTo>
                    <a:cubicBezTo>
                      <a:pt x="16669" y="24225"/>
                      <a:pt x="16653" y="24271"/>
                      <a:pt x="16638" y="24317"/>
                    </a:cubicBezTo>
                    <a:cubicBezTo>
                      <a:pt x="16608" y="24393"/>
                      <a:pt x="16577" y="24469"/>
                      <a:pt x="16562" y="24545"/>
                    </a:cubicBezTo>
                    <a:cubicBezTo>
                      <a:pt x="16532" y="24637"/>
                      <a:pt x="16501" y="24713"/>
                      <a:pt x="16471" y="24804"/>
                    </a:cubicBezTo>
                    <a:cubicBezTo>
                      <a:pt x="16440" y="24880"/>
                      <a:pt x="16410" y="24957"/>
                      <a:pt x="16394" y="25048"/>
                    </a:cubicBezTo>
                    <a:cubicBezTo>
                      <a:pt x="16379" y="25094"/>
                      <a:pt x="16379" y="25140"/>
                      <a:pt x="16379" y="25170"/>
                    </a:cubicBezTo>
                    <a:cubicBezTo>
                      <a:pt x="16364" y="25216"/>
                      <a:pt x="16364" y="25261"/>
                      <a:pt x="16349" y="25307"/>
                    </a:cubicBezTo>
                    <a:cubicBezTo>
                      <a:pt x="16333" y="25383"/>
                      <a:pt x="16333" y="25475"/>
                      <a:pt x="16318" y="25551"/>
                    </a:cubicBezTo>
                    <a:cubicBezTo>
                      <a:pt x="16318" y="25597"/>
                      <a:pt x="16303" y="25658"/>
                      <a:pt x="16303" y="25703"/>
                    </a:cubicBezTo>
                    <a:cubicBezTo>
                      <a:pt x="16303" y="25749"/>
                      <a:pt x="16288" y="25779"/>
                      <a:pt x="16288" y="25825"/>
                    </a:cubicBezTo>
                    <a:cubicBezTo>
                      <a:pt x="16288" y="25856"/>
                      <a:pt x="16288" y="25871"/>
                      <a:pt x="16288" y="25901"/>
                    </a:cubicBezTo>
                    <a:cubicBezTo>
                      <a:pt x="16288" y="25932"/>
                      <a:pt x="16288" y="25947"/>
                      <a:pt x="16288" y="25977"/>
                    </a:cubicBezTo>
                    <a:cubicBezTo>
                      <a:pt x="16288" y="26023"/>
                      <a:pt x="16303" y="26054"/>
                      <a:pt x="16303" y="26099"/>
                    </a:cubicBezTo>
                    <a:cubicBezTo>
                      <a:pt x="16318" y="26282"/>
                      <a:pt x="16349" y="26450"/>
                      <a:pt x="16394" y="26633"/>
                    </a:cubicBezTo>
                    <a:cubicBezTo>
                      <a:pt x="16425" y="26800"/>
                      <a:pt x="16486" y="26968"/>
                      <a:pt x="16547" y="27120"/>
                    </a:cubicBezTo>
                    <a:cubicBezTo>
                      <a:pt x="16562" y="27212"/>
                      <a:pt x="16592" y="27288"/>
                      <a:pt x="16623" y="27364"/>
                    </a:cubicBezTo>
                    <a:cubicBezTo>
                      <a:pt x="16653" y="27440"/>
                      <a:pt x="16699" y="27516"/>
                      <a:pt x="16730" y="27608"/>
                    </a:cubicBezTo>
                    <a:cubicBezTo>
                      <a:pt x="16760" y="27684"/>
                      <a:pt x="16791" y="27775"/>
                      <a:pt x="16821" y="27867"/>
                    </a:cubicBezTo>
                    <a:cubicBezTo>
                      <a:pt x="16851" y="28004"/>
                      <a:pt x="16882" y="28141"/>
                      <a:pt x="16912" y="28278"/>
                    </a:cubicBezTo>
                    <a:cubicBezTo>
                      <a:pt x="16928" y="28339"/>
                      <a:pt x="16943" y="28415"/>
                      <a:pt x="16958" y="28476"/>
                    </a:cubicBezTo>
                    <a:cubicBezTo>
                      <a:pt x="16973" y="28552"/>
                      <a:pt x="16989" y="28629"/>
                      <a:pt x="17004" y="28689"/>
                    </a:cubicBezTo>
                    <a:lnTo>
                      <a:pt x="17004" y="28705"/>
                    </a:lnTo>
                    <a:lnTo>
                      <a:pt x="17019" y="28827"/>
                    </a:lnTo>
                    <a:cubicBezTo>
                      <a:pt x="17004" y="28888"/>
                      <a:pt x="16989" y="28948"/>
                      <a:pt x="16973" y="28994"/>
                    </a:cubicBezTo>
                    <a:cubicBezTo>
                      <a:pt x="16958" y="29040"/>
                      <a:pt x="16943" y="29070"/>
                      <a:pt x="16943" y="29116"/>
                    </a:cubicBezTo>
                    <a:cubicBezTo>
                      <a:pt x="16943" y="29162"/>
                      <a:pt x="16928" y="29207"/>
                      <a:pt x="16912" y="29253"/>
                    </a:cubicBezTo>
                    <a:cubicBezTo>
                      <a:pt x="16882" y="29390"/>
                      <a:pt x="16851" y="29527"/>
                      <a:pt x="16821" y="29665"/>
                    </a:cubicBezTo>
                    <a:cubicBezTo>
                      <a:pt x="16806" y="29741"/>
                      <a:pt x="16791" y="29802"/>
                      <a:pt x="16775" y="29878"/>
                    </a:cubicBezTo>
                    <a:cubicBezTo>
                      <a:pt x="16760" y="29939"/>
                      <a:pt x="16745" y="30015"/>
                      <a:pt x="16730" y="30076"/>
                    </a:cubicBezTo>
                    <a:cubicBezTo>
                      <a:pt x="16730" y="30076"/>
                      <a:pt x="16730" y="30091"/>
                      <a:pt x="16730" y="30091"/>
                    </a:cubicBezTo>
                    <a:cubicBezTo>
                      <a:pt x="16730" y="30091"/>
                      <a:pt x="16730" y="30091"/>
                      <a:pt x="16730" y="30106"/>
                    </a:cubicBezTo>
                    <a:lnTo>
                      <a:pt x="16714" y="30106"/>
                    </a:lnTo>
                    <a:lnTo>
                      <a:pt x="16714" y="30122"/>
                    </a:lnTo>
                    <a:cubicBezTo>
                      <a:pt x="16699" y="30198"/>
                      <a:pt x="16684" y="30289"/>
                      <a:pt x="16669" y="30381"/>
                    </a:cubicBezTo>
                    <a:cubicBezTo>
                      <a:pt x="16653" y="30472"/>
                      <a:pt x="16638" y="30563"/>
                      <a:pt x="16623" y="30640"/>
                    </a:cubicBezTo>
                    <a:cubicBezTo>
                      <a:pt x="16608" y="30731"/>
                      <a:pt x="16608" y="30822"/>
                      <a:pt x="16608" y="30914"/>
                    </a:cubicBezTo>
                    <a:cubicBezTo>
                      <a:pt x="16592" y="31097"/>
                      <a:pt x="16592" y="31280"/>
                      <a:pt x="16577" y="31462"/>
                    </a:cubicBezTo>
                    <a:cubicBezTo>
                      <a:pt x="16577" y="31539"/>
                      <a:pt x="16577" y="31630"/>
                      <a:pt x="16577" y="31721"/>
                    </a:cubicBezTo>
                    <a:cubicBezTo>
                      <a:pt x="16577" y="31813"/>
                      <a:pt x="16577" y="31904"/>
                      <a:pt x="16592" y="31996"/>
                    </a:cubicBezTo>
                    <a:cubicBezTo>
                      <a:pt x="16592" y="32133"/>
                      <a:pt x="16608" y="32270"/>
                      <a:pt x="16638" y="32407"/>
                    </a:cubicBezTo>
                    <a:cubicBezTo>
                      <a:pt x="16608" y="32331"/>
                      <a:pt x="16562" y="32270"/>
                      <a:pt x="16532" y="32194"/>
                    </a:cubicBezTo>
                    <a:cubicBezTo>
                      <a:pt x="16379" y="31904"/>
                      <a:pt x="16227" y="31615"/>
                      <a:pt x="16074" y="31325"/>
                    </a:cubicBezTo>
                    <a:cubicBezTo>
                      <a:pt x="15922" y="31005"/>
                      <a:pt x="15754" y="30670"/>
                      <a:pt x="15602" y="30350"/>
                    </a:cubicBezTo>
                    <a:cubicBezTo>
                      <a:pt x="15541" y="30228"/>
                      <a:pt x="15480" y="30106"/>
                      <a:pt x="15435" y="29985"/>
                    </a:cubicBezTo>
                    <a:cubicBezTo>
                      <a:pt x="15389" y="29847"/>
                      <a:pt x="15328" y="29726"/>
                      <a:pt x="15282" y="29588"/>
                    </a:cubicBezTo>
                    <a:cubicBezTo>
                      <a:pt x="15221" y="29467"/>
                      <a:pt x="15160" y="29345"/>
                      <a:pt x="15099" y="29223"/>
                    </a:cubicBezTo>
                    <a:cubicBezTo>
                      <a:pt x="15023" y="29101"/>
                      <a:pt x="14947" y="28979"/>
                      <a:pt x="14886" y="28842"/>
                    </a:cubicBezTo>
                    <a:cubicBezTo>
                      <a:pt x="14871" y="28842"/>
                      <a:pt x="14871" y="28827"/>
                      <a:pt x="14871" y="28811"/>
                    </a:cubicBezTo>
                    <a:cubicBezTo>
                      <a:pt x="14840" y="28766"/>
                      <a:pt x="14825" y="28735"/>
                      <a:pt x="14795" y="28689"/>
                    </a:cubicBezTo>
                    <a:cubicBezTo>
                      <a:pt x="14764" y="28598"/>
                      <a:pt x="14718" y="28522"/>
                      <a:pt x="14688" y="28446"/>
                    </a:cubicBezTo>
                    <a:cubicBezTo>
                      <a:pt x="14657" y="28354"/>
                      <a:pt x="14627" y="28263"/>
                      <a:pt x="14597" y="28171"/>
                    </a:cubicBezTo>
                    <a:cubicBezTo>
                      <a:pt x="14551" y="28050"/>
                      <a:pt x="14505" y="27912"/>
                      <a:pt x="14459" y="27775"/>
                    </a:cubicBezTo>
                    <a:cubicBezTo>
                      <a:pt x="14414" y="27653"/>
                      <a:pt x="14368" y="27516"/>
                      <a:pt x="14322" y="27394"/>
                    </a:cubicBezTo>
                    <a:cubicBezTo>
                      <a:pt x="14261" y="27257"/>
                      <a:pt x="14216" y="27135"/>
                      <a:pt x="14155" y="26998"/>
                    </a:cubicBezTo>
                    <a:cubicBezTo>
                      <a:pt x="14124" y="26937"/>
                      <a:pt x="14094" y="26876"/>
                      <a:pt x="14063" y="26815"/>
                    </a:cubicBezTo>
                    <a:lnTo>
                      <a:pt x="14063" y="26755"/>
                    </a:lnTo>
                    <a:cubicBezTo>
                      <a:pt x="14063" y="26724"/>
                      <a:pt x="14079" y="26694"/>
                      <a:pt x="14079" y="26648"/>
                    </a:cubicBezTo>
                    <a:cubicBezTo>
                      <a:pt x="14079" y="26572"/>
                      <a:pt x="14109" y="26480"/>
                      <a:pt x="14124" y="26404"/>
                    </a:cubicBezTo>
                    <a:cubicBezTo>
                      <a:pt x="14155" y="26297"/>
                      <a:pt x="14185" y="26206"/>
                      <a:pt x="14216" y="26115"/>
                    </a:cubicBezTo>
                    <a:cubicBezTo>
                      <a:pt x="14277" y="25977"/>
                      <a:pt x="14353" y="25856"/>
                      <a:pt x="14414" y="25718"/>
                    </a:cubicBezTo>
                    <a:cubicBezTo>
                      <a:pt x="14459" y="25642"/>
                      <a:pt x="14490" y="25581"/>
                      <a:pt x="14520" y="25505"/>
                    </a:cubicBezTo>
                    <a:cubicBezTo>
                      <a:pt x="14551" y="25444"/>
                      <a:pt x="14581" y="25383"/>
                      <a:pt x="14612" y="25307"/>
                    </a:cubicBezTo>
                    <a:cubicBezTo>
                      <a:pt x="14657" y="25261"/>
                      <a:pt x="14688" y="25200"/>
                      <a:pt x="14718" y="25155"/>
                    </a:cubicBezTo>
                    <a:cubicBezTo>
                      <a:pt x="14795" y="25048"/>
                      <a:pt x="14886" y="24957"/>
                      <a:pt x="14947" y="24865"/>
                    </a:cubicBezTo>
                    <a:cubicBezTo>
                      <a:pt x="15023" y="24759"/>
                      <a:pt x="15084" y="24652"/>
                      <a:pt x="15145" y="24545"/>
                    </a:cubicBezTo>
                    <a:cubicBezTo>
                      <a:pt x="15221" y="24393"/>
                      <a:pt x="15328" y="24256"/>
                      <a:pt x="15404" y="24103"/>
                    </a:cubicBezTo>
                    <a:cubicBezTo>
                      <a:pt x="15480" y="23951"/>
                      <a:pt x="15556" y="23799"/>
                      <a:pt x="15633" y="23646"/>
                    </a:cubicBezTo>
                    <a:cubicBezTo>
                      <a:pt x="15663" y="23570"/>
                      <a:pt x="15694" y="23509"/>
                      <a:pt x="15709" y="23433"/>
                    </a:cubicBezTo>
                    <a:cubicBezTo>
                      <a:pt x="15724" y="23357"/>
                      <a:pt x="15754" y="23281"/>
                      <a:pt x="15770" y="23205"/>
                    </a:cubicBezTo>
                    <a:cubicBezTo>
                      <a:pt x="15770" y="23174"/>
                      <a:pt x="15770" y="23144"/>
                      <a:pt x="15770" y="23128"/>
                    </a:cubicBezTo>
                    <a:cubicBezTo>
                      <a:pt x="15785" y="23083"/>
                      <a:pt x="15785" y="23052"/>
                      <a:pt x="15785" y="23006"/>
                    </a:cubicBezTo>
                    <a:cubicBezTo>
                      <a:pt x="15785" y="22961"/>
                      <a:pt x="15785" y="22915"/>
                      <a:pt x="15785" y="22869"/>
                    </a:cubicBezTo>
                    <a:cubicBezTo>
                      <a:pt x="15785" y="22778"/>
                      <a:pt x="15785" y="22687"/>
                      <a:pt x="15785" y="22610"/>
                    </a:cubicBezTo>
                    <a:cubicBezTo>
                      <a:pt x="15785" y="22534"/>
                      <a:pt x="15770" y="22443"/>
                      <a:pt x="15770" y="22367"/>
                    </a:cubicBezTo>
                    <a:cubicBezTo>
                      <a:pt x="15754" y="22321"/>
                      <a:pt x="15754" y="22290"/>
                      <a:pt x="15754" y="22245"/>
                    </a:cubicBezTo>
                    <a:cubicBezTo>
                      <a:pt x="15739" y="22199"/>
                      <a:pt x="15739" y="22169"/>
                      <a:pt x="15724" y="22123"/>
                    </a:cubicBezTo>
                    <a:cubicBezTo>
                      <a:pt x="15709" y="22062"/>
                      <a:pt x="15694" y="22016"/>
                      <a:pt x="15678" y="21970"/>
                    </a:cubicBezTo>
                    <a:cubicBezTo>
                      <a:pt x="15663" y="21909"/>
                      <a:pt x="15633" y="21849"/>
                      <a:pt x="15617" y="21788"/>
                    </a:cubicBezTo>
                    <a:cubicBezTo>
                      <a:pt x="15587" y="21742"/>
                      <a:pt x="15572" y="21696"/>
                      <a:pt x="15541" y="21635"/>
                    </a:cubicBezTo>
                    <a:cubicBezTo>
                      <a:pt x="15511" y="21590"/>
                      <a:pt x="15480" y="21544"/>
                      <a:pt x="15450" y="21483"/>
                    </a:cubicBezTo>
                    <a:cubicBezTo>
                      <a:pt x="15404" y="21407"/>
                      <a:pt x="15358" y="21346"/>
                      <a:pt x="15297" y="21285"/>
                    </a:cubicBezTo>
                    <a:cubicBezTo>
                      <a:pt x="15267" y="21254"/>
                      <a:pt x="15236" y="21224"/>
                      <a:pt x="15191" y="21193"/>
                    </a:cubicBezTo>
                    <a:cubicBezTo>
                      <a:pt x="15160" y="21178"/>
                      <a:pt x="15130" y="21148"/>
                      <a:pt x="15099" y="21117"/>
                    </a:cubicBezTo>
                    <a:cubicBezTo>
                      <a:pt x="15038" y="21056"/>
                      <a:pt x="14977" y="21011"/>
                      <a:pt x="14916" y="20950"/>
                    </a:cubicBezTo>
                    <a:cubicBezTo>
                      <a:pt x="14886" y="20934"/>
                      <a:pt x="14856" y="20904"/>
                      <a:pt x="14810" y="20873"/>
                    </a:cubicBezTo>
                    <a:cubicBezTo>
                      <a:pt x="14764" y="20843"/>
                      <a:pt x="14718" y="20813"/>
                      <a:pt x="14673" y="20797"/>
                    </a:cubicBezTo>
                    <a:cubicBezTo>
                      <a:pt x="14627" y="20767"/>
                      <a:pt x="14581" y="20752"/>
                      <a:pt x="14536" y="20736"/>
                    </a:cubicBezTo>
                    <a:cubicBezTo>
                      <a:pt x="14505" y="20721"/>
                      <a:pt x="14459" y="20706"/>
                      <a:pt x="14429" y="20691"/>
                    </a:cubicBezTo>
                    <a:cubicBezTo>
                      <a:pt x="14338" y="20660"/>
                      <a:pt x="14261" y="20660"/>
                      <a:pt x="14170" y="20645"/>
                    </a:cubicBezTo>
                    <a:cubicBezTo>
                      <a:pt x="14119" y="20640"/>
                      <a:pt x="14067" y="20638"/>
                      <a:pt x="14013" y="20638"/>
                    </a:cubicBezTo>
                    <a:cubicBezTo>
                      <a:pt x="13906" y="20638"/>
                      <a:pt x="13794" y="20645"/>
                      <a:pt x="13682" y="20645"/>
                    </a:cubicBezTo>
                    <a:cubicBezTo>
                      <a:pt x="13606" y="20660"/>
                      <a:pt x="13515" y="20660"/>
                      <a:pt x="13439" y="20675"/>
                    </a:cubicBezTo>
                    <a:cubicBezTo>
                      <a:pt x="13393" y="20691"/>
                      <a:pt x="13347" y="20706"/>
                      <a:pt x="13317" y="20721"/>
                    </a:cubicBezTo>
                    <a:cubicBezTo>
                      <a:pt x="13286" y="20736"/>
                      <a:pt x="13271" y="20736"/>
                      <a:pt x="13256" y="20752"/>
                    </a:cubicBezTo>
                    <a:cubicBezTo>
                      <a:pt x="13225" y="20767"/>
                      <a:pt x="13195" y="20797"/>
                      <a:pt x="13164" y="20828"/>
                    </a:cubicBezTo>
                    <a:cubicBezTo>
                      <a:pt x="13119" y="20873"/>
                      <a:pt x="13058" y="20934"/>
                      <a:pt x="13012" y="21011"/>
                    </a:cubicBezTo>
                    <a:cubicBezTo>
                      <a:pt x="12951" y="21072"/>
                      <a:pt x="12905" y="21148"/>
                      <a:pt x="12860" y="21224"/>
                    </a:cubicBezTo>
                    <a:cubicBezTo>
                      <a:pt x="12829" y="21254"/>
                      <a:pt x="12814" y="21300"/>
                      <a:pt x="12783" y="21346"/>
                    </a:cubicBezTo>
                    <a:cubicBezTo>
                      <a:pt x="12753" y="21331"/>
                      <a:pt x="12738" y="21315"/>
                      <a:pt x="12707" y="21300"/>
                    </a:cubicBezTo>
                    <a:cubicBezTo>
                      <a:pt x="12677" y="21270"/>
                      <a:pt x="12631" y="21254"/>
                      <a:pt x="12601" y="21224"/>
                    </a:cubicBezTo>
                    <a:cubicBezTo>
                      <a:pt x="12570" y="21209"/>
                      <a:pt x="12540" y="21209"/>
                      <a:pt x="12509" y="21193"/>
                    </a:cubicBezTo>
                    <a:cubicBezTo>
                      <a:pt x="12464" y="21163"/>
                      <a:pt x="12418" y="21148"/>
                      <a:pt x="12372" y="21148"/>
                    </a:cubicBezTo>
                    <a:cubicBezTo>
                      <a:pt x="12357" y="21102"/>
                      <a:pt x="12342" y="21072"/>
                      <a:pt x="12326" y="21041"/>
                    </a:cubicBezTo>
                    <a:cubicBezTo>
                      <a:pt x="12296" y="20965"/>
                      <a:pt x="12265" y="20904"/>
                      <a:pt x="12235" y="20828"/>
                    </a:cubicBezTo>
                    <a:cubicBezTo>
                      <a:pt x="12220" y="20797"/>
                      <a:pt x="12189" y="20767"/>
                      <a:pt x="12174" y="20736"/>
                    </a:cubicBezTo>
                    <a:cubicBezTo>
                      <a:pt x="12159" y="20584"/>
                      <a:pt x="12144" y="20447"/>
                      <a:pt x="12144" y="20294"/>
                    </a:cubicBezTo>
                    <a:cubicBezTo>
                      <a:pt x="12144" y="20173"/>
                      <a:pt x="12144" y="20035"/>
                      <a:pt x="12144" y="19914"/>
                    </a:cubicBezTo>
                    <a:cubicBezTo>
                      <a:pt x="12159" y="19776"/>
                      <a:pt x="12159" y="19639"/>
                      <a:pt x="12174" y="19517"/>
                    </a:cubicBezTo>
                    <a:cubicBezTo>
                      <a:pt x="12174" y="19457"/>
                      <a:pt x="12174" y="19411"/>
                      <a:pt x="12189" y="19365"/>
                    </a:cubicBezTo>
                    <a:cubicBezTo>
                      <a:pt x="12189" y="19319"/>
                      <a:pt x="12189" y="19289"/>
                      <a:pt x="12204" y="19243"/>
                    </a:cubicBezTo>
                    <a:cubicBezTo>
                      <a:pt x="12204" y="19198"/>
                      <a:pt x="12220" y="19167"/>
                      <a:pt x="12235" y="19121"/>
                    </a:cubicBezTo>
                    <a:cubicBezTo>
                      <a:pt x="12265" y="18999"/>
                      <a:pt x="12296" y="18878"/>
                      <a:pt x="12326" y="18756"/>
                    </a:cubicBezTo>
                    <a:cubicBezTo>
                      <a:pt x="12357" y="18619"/>
                      <a:pt x="12403" y="18497"/>
                      <a:pt x="12448" y="18360"/>
                    </a:cubicBezTo>
                    <a:lnTo>
                      <a:pt x="12509" y="18222"/>
                    </a:lnTo>
                    <a:cubicBezTo>
                      <a:pt x="12524" y="18161"/>
                      <a:pt x="12555" y="18116"/>
                      <a:pt x="12585" y="18070"/>
                    </a:cubicBezTo>
                    <a:cubicBezTo>
                      <a:pt x="12631" y="18009"/>
                      <a:pt x="12677" y="17933"/>
                      <a:pt x="12723" y="17872"/>
                    </a:cubicBezTo>
                    <a:cubicBezTo>
                      <a:pt x="12783" y="17796"/>
                      <a:pt x="12829" y="17720"/>
                      <a:pt x="12875" y="17643"/>
                    </a:cubicBezTo>
                    <a:cubicBezTo>
                      <a:pt x="12905" y="17628"/>
                      <a:pt x="12921" y="17613"/>
                      <a:pt x="12936" y="17613"/>
                    </a:cubicBezTo>
                    <a:cubicBezTo>
                      <a:pt x="12951" y="17598"/>
                      <a:pt x="12982" y="17598"/>
                      <a:pt x="13012" y="17582"/>
                    </a:cubicBezTo>
                    <a:cubicBezTo>
                      <a:pt x="13027" y="17582"/>
                      <a:pt x="13058" y="17567"/>
                      <a:pt x="13073" y="17567"/>
                    </a:cubicBezTo>
                    <a:lnTo>
                      <a:pt x="13149" y="17567"/>
                    </a:lnTo>
                    <a:cubicBezTo>
                      <a:pt x="13225" y="17567"/>
                      <a:pt x="13317" y="17582"/>
                      <a:pt x="13393" y="17582"/>
                    </a:cubicBezTo>
                    <a:lnTo>
                      <a:pt x="13408" y="17582"/>
                    </a:lnTo>
                    <a:cubicBezTo>
                      <a:pt x="13423" y="17582"/>
                      <a:pt x="13439" y="17598"/>
                      <a:pt x="13454" y="17598"/>
                    </a:cubicBezTo>
                    <a:cubicBezTo>
                      <a:pt x="13530" y="17598"/>
                      <a:pt x="13606" y="17613"/>
                      <a:pt x="13682" y="17628"/>
                    </a:cubicBezTo>
                    <a:lnTo>
                      <a:pt x="13911" y="17659"/>
                    </a:lnTo>
                    <a:cubicBezTo>
                      <a:pt x="14079" y="17689"/>
                      <a:pt x="14231" y="17704"/>
                      <a:pt x="14398" y="17735"/>
                    </a:cubicBezTo>
                    <a:cubicBezTo>
                      <a:pt x="14475" y="17750"/>
                      <a:pt x="14566" y="17750"/>
                      <a:pt x="14642" y="17765"/>
                    </a:cubicBezTo>
                    <a:cubicBezTo>
                      <a:pt x="14718" y="17765"/>
                      <a:pt x="14795" y="17781"/>
                      <a:pt x="14871" y="17781"/>
                    </a:cubicBezTo>
                    <a:cubicBezTo>
                      <a:pt x="14972" y="17781"/>
                      <a:pt x="15074" y="17787"/>
                      <a:pt x="15180" y="17787"/>
                    </a:cubicBezTo>
                    <a:cubicBezTo>
                      <a:pt x="15233" y="17787"/>
                      <a:pt x="15287" y="17786"/>
                      <a:pt x="15343" y="17781"/>
                    </a:cubicBezTo>
                    <a:cubicBezTo>
                      <a:pt x="15419" y="17781"/>
                      <a:pt x="15511" y="17765"/>
                      <a:pt x="15602" y="17765"/>
                    </a:cubicBezTo>
                    <a:cubicBezTo>
                      <a:pt x="15633" y="17765"/>
                      <a:pt x="15663" y="17765"/>
                      <a:pt x="15694" y="17750"/>
                    </a:cubicBezTo>
                    <a:cubicBezTo>
                      <a:pt x="15739" y="17750"/>
                      <a:pt x="15770" y="17750"/>
                      <a:pt x="15815" y="17735"/>
                    </a:cubicBezTo>
                    <a:cubicBezTo>
                      <a:pt x="15861" y="17735"/>
                      <a:pt x="15922" y="17735"/>
                      <a:pt x="15968" y="17720"/>
                    </a:cubicBezTo>
                    <a:cubicBezTo>
                      <a:pt x="15998" y="17720"/>
                      <a:pt x="16044" y="17704"/>
                      <a:pt x="16074" y="17704"/>
                    </a:cubicBezTo>
                    <a:cubicBezTo>
                      <a:pt x="16120" y="17689"/>
                      <a:pt x="16151" y="17689"/>
                      <a:pt x="16181" y="17689"/>
                    </a:cubicBezTo>
                    <a:cubicBezTo>
                      <a:pt x="16212" y="17674"/>
                      <a:pt x="16227" y="17674"/>
                      <a:pt x="16257" y="17659"/>
                    </a:cubicBezTo>
                    <a:lnTo>
                      <a:pt x="16318" y="17659"/>
                    </a:lnTo>
                    <a:cubicBezTo>
                      <a:pt x="16349" y="17643"/>
                      <a:pt x="16394" y="17628"/>
                      <a:pt x="16440" y="17613"/>
                    </a:cubicBezTo>
                    <a:cubicBezTo>
                      <a:pt x="16471" y="17598"/>
                      <a:pt x="16501" y="17582"/>
                      <a:pt x="16532" y="17582"/>
                    </a:cubicBezTo>
                    <a:cubicBezTo>
                      <a:pt x="16577" y="17567"/>
                      <a:pt x="16608" y="17552"/>
                      <a:pt x="16638" y="17537"/>
                    </a:cubicBezTo>
                    <a:lnTo>
                      <a:pt x="16775" y="17476"/>
                    </a:lnTo>
                    <a:cubicBezTo>
                      <a:pt x="16806" y="17461"/>
                      <a:pt x="16851" y="17430"/>
                      <a:pt x="16882" y="17415"/>
                    </a:cubicBezTo>
                    <a:cubicBezTo>
                      <a:pt x="16912" y="17400"/>
                      <a:pt x="16943" y="17384"/>
                      <a:pt x="16958" y="17369"/>
                    </a:cubicBezTo>
                    <a:cubicBezTo>
                      <a:pt x="17034" y="17323"/>
                      <a:pt x="17095" y="17278"/>
                      <a:pt x="17156" y="17232"/>
                    </a:cubicBezTo>
                    <a:cubicBezTo>
                      <a:pt x="17217" y="17186"/>
                      <a:pt x="17263" y="17141"/>
                      <a:pt x="17324" y="17095"/>
                    </a:cubicBezTo>
                    <a:cubicBezTo>
                      <a:pt x="17400" y="17049"/>
                      <a:pt x="17461" y="17004"/>
                      <a:pt x="17522" y="16958"/>
                    </a:cubicBezTo>
                    <a:lnTo>
                      <a:pt x="17888" y="16684"/>
                    </a:lnTo>
                    <a:cubicBezTo>
                      <a:pt x="17948" y="16638"/>
                      <a:pt x="18009" y="16577"/>
                      <a:pt x="18086" y="16531"/>
                    </a:cubicBezTo>
                    <a:cubicBezTo>
                      <a:pt x="18147" y="16486"/>
                      <a:pt x="18192" y="16425"/>
                      <a:pt x="18253" y="16379"/>
                    </a:cubicBezTo>
                    <a:cubicBezTo>
                      <a:pt x="18314" y="16318"/>
                      <a:pt x="18360" y="16257"/>
                      <a:pt x="18406" y="16181"/>
                    </a:cubicBezTo>
                    <a:cubicBezTo>
                      <a:pt x="18421" y="16150"/>
                      <a:pt x="18436" y="16120"/>
                      <a:pt x="18451" y="16089"/>
                    </a:cubicBezTo>
                    <a:cubicBezTo>
                      <a:pt x="18482" y="16044"/>
                      <a:pt x="18497" y="16013"/>
                      <a:pt x="18512" y="15983"/>
                    </a:cubicBezTo>
                    <a:cubicBezTo>
                      <a:pt x="18543" y="15907"/>
                      <a:pt x="18573" y="15830"/>
                      <a:pt x="18588" y="15754"/>
                    </a:cubicBezTo>
                    <a:cubicBezTo>
                      <a:pt x="18619" y="15678"/>
                      <a:pt x="18634" y="15602"/>
                      <a:pt x="18649" y="15526"/>
                    </a:cubicBezTo>
                    <a:cubicBezTo>
                      <a:pt x="18665" y="15449"/>
                      <a:pt x="18665" y="15358"/>
                      <a:pt x="18649" y="15282"/>
                    </a:cubicBezTo>
                    <a:cubicBezTo>
                      <a:pt x="18649" y="15206"/>
                      <a:pt x="18634" y="15130"/>
                      <a:pt x="18619" y="15053"/>
                    </a:cubicBezTo>
                    <a:cubicBezTo>
                      <a:pt x="18588" y="14901"/>
                      <a:pt x="18527" y="14764"/>
                      <a:pt x="18482" y="14611"/>
                    </a:cubicBezTo>
                    <a:cubicBezTo>
                      <a:pt x="18436" y="14490"/>
                      <a:pt x="18390" y="14352"/>
                      <a:pt x="18345" y="14231"/>
                    </a:cubicBezTo>
                    <a:cubicBezTo>
                      <a:pt x="18329" y="14154"/>
                      <a:pt x="18314" y="14078"/>
                      <a:pt x="18284" y="14002"/>
                    </a:cubicBezTo>
                    <a:cubicBezTo>
                      <a:pt x="18284" y="13956"/>
                      <a:pt x="18268" y="13926"/>
                      <a:pt x="18268" y="13880"/>
                    </a:cubicBezTo>
                    <a:cubicBezTo>
                      <a:pt x="18253" y="13850"/>
                      <a:pt x="18238" y="13804"/>
                      <a:pt x="18223" y="13774"/>
                    </a:cubicBezTo>
                    <a:cubicBezTo>
                      <a:pt x="18192" y="13713"/>
                      <a:pt x="18162" y="13636"/>
                      <a:pt x="18116" y="13575"/>
                    </a:cubicBezTo>
                    <a:cubicBezTo>
                      <a:pt x="18086" y="13499"/>
                      <a:pt x="18040" y="13438"/>
                      <a:pt x="17994" y="13377"/>
                    </a:cubicBezTo>
                    <a:cubicBezTo>
                      <a:pt x="17979" y="13332"/>
                      <a:pt x="17948" y="13301"/>
                      <a:pt x="17933" y="13271"/>
                    </a:cubicBezTo>
                    <a:cubicBezTo>
                      <a:pt x="17918" y="13256"/>
                      <a:pt x="17903" y="13225"/>
                      <a:pt x="17872" y="13195"/>
                    </a:cubicBezTo>
                    <a:cubicBezTo>
                      <a:pt x="17827" y="13134"/>
                      <a:pt x="17796" y="13088"/>
                      <a:pt x="17750" y="13027"/>
                    </a:cubicBezTo>
                    <a:cubicBezTo>
                      <a:pt x="17750" y="13042"/>
                      <a:pt x="17750" y="13042"/>
                      <a:pt x="17750" y="13042"/>
                    </a:cubicBezTo>
                    <a:cubicBezTo>
                      <a:pt x="17720" y="13012"/>
                      <a:pt x="17705" y="12981"/>
                      <a:pt x="17674" y="12951"/>
                    </a:cubicBezTo>
                    <a:cubicBezTo>
                      <a:pt x="17644" y="12920"/>
                      <a:pt x="17613" y="12890"/>
                      <a:pt x="17583" y="12875"/>
                    </a:cubicBezTo>
                    <a:cubicBezTo>
                      <a:pt x="17522" y="12814"/>
                      <a:pt x="17461" y="12768"/>
                      <a:pt x="17400" y="12722"/>
                    </a:cubicBezTo>
                    <a:cubicBezTo>
                      <a:pt x="17263" y="12631"/>
                      <a:pt x="17126" y="12555"/>
                      <a:pt x="16973" y="12494"/>
                    </a:cubicBezTo>
                    <a:cubicBezTo>
                      <a:pt x="16836" y="12418"/>
                      <a:pt x="16684" y="12372"/>
                      <a:pt x="16532" y="12311"/>
                    </a:cubicBezTo>
                    <a:cubicBezTo>
                      <a:pt x="16394" y="12250"/>
                      <a:pt x="16242" y="12219"/>
                      <a:pt x="16090" y="12189"/>
                    </a:cubicBezTo>
                    <a:cubicBezTo>
                      <a:pt x="15800" y="12143"/>
                      <a:pt x="15495" y="12113"/>
                      <a:pt x="15206" y="12052"/>
                    </a:cubicBezTo>
                    <a:cubicBezTo>
                      <a:pt x="15145" y="12037"/>
                      <a:pt x="15099" y="12021"/>
                      <a:pt x="15054" y="12006"/>
                    </a:cubicBezTo>
                    <a:cubicBezTo>
                      <a:pt x="14993" y="11976"/>
                      <a:pt x="14916" y="11945"/>
                      <a:pt x="14856" y="11915"/>
                    </a:cubicBezTo>
                    <a:cubicBezTo>
                      <a:pt x="14779" y="11869"/>
                      <a:pt x="14703" y="11808"/>
                      <a:pt x="14627" y="11762"/>
                    </a:cubicBezTo>
                    <a:cubicBezTo>
                      <a:pt x="14520" y="11686"/>
                      <a:pt x="14414" y="11595"/>
                      <a:pt x="14322" y="11519"/>
                    </a:cubicBezTo>
                    <a:cubicBezTo>
                      <a:pt x="14277" y="11473"/>
                      <a:pt x="14231" y="11427"/>
                      <a:pt x="14185" y="11381"/>
                    </a:cubicBezTo>
                    <a:cubicBezTo>
                      <a:pt x="14139" y="11351"/>
                      <a:pt x="14094" y="11305"/>
                      <a:pt x="14048" y="11260"/>
                    </a:cubicBezTo>
                    <a:cubicBezTo>
                      <a:pt x="14018" y="11244"/>
                      <a:pt x="13987" y="11229"/>
                      <a:pt x="13957" y="11199"/>
                    </a:cubicBezTo>
                    <a:cubicBezTo>
                      <a:pt x="13926" y="11183"/>
                      <a:pt x="13880" y="11168"/>
                      <a:pt x="13850" y="11153"/>
                    </a:cubicBezTo>
                    <a:cubicBezTo>
                      <a:pt x="13789" y="11122"/>
                      <a:pt x="13728" y="11092"/>
                      <a:pt x="13652" y="11077"/>
                    </a:cubicBezTo>
                    <a:cubicBezTo>
                      <a:pt x="13621" y="11062"/>
                      <a:pt x="13591" y="11062"/>
                      <a:pt x="13545" y="11046"/>
                    </a:cubicBezTo>
                    <a:lnTo>
                      <a:pt x="13500" y="11046"/>
                    </a:lnTo>
                    <a:cubicBezTo>
                      <a:pt x="13469" y="11031"/>
                      <a:pt x="13454" y="11031"/>
                      <a:pt x="13423" y="11031"/>
                    </a:cubicBezTo>
                    <a:lnTo>
                      <a:pt x="13332" y="11031"/>
                    </a:lnTo>
                    <a:cubicBezTo>
                      <a:pt x="13286" y="11031"/>
                      <a:pt x="13241" y="11031"/>
                      <a:pt x="13195" y="11046"/>
                    </a:cubicBezTo>
                    <a:lnTo>
                      <a:pt x="13210" y="11046"/>
                    </a:lnTo>
                    <a:cubicBezTo>
                      <a:pt x="13149" y="11046"/>
                      <a:pt x="13103" y="11062"/>
                      <a:pt x="13058" y="11077"/>
                    </a:cubicBezTo>
                    <a:cubicBezTo>
                      <a:pt x="12997" y="11092"/>
                      <a:pt x="12951" y="11107"/>
                      <a:pt x="12905" y="11138"/>
                    </a:cubicBezTo>
                    <a:cubicBezTo>
                      <a:pt x="12844" y="11153"/>
                      <a:pt x="12799" y="11168"/>
                      <a:pt x="12753" y="11199"/>
                    </a:cubicBezTo>
                    <a:cubicBezTo>
                      <a:pt x="12707" y="11214"/>
                      <a:pt x="12662" y="11244"/>
                      <a:pt x="12616" y="11275"/>
                    </a:cubicBezTo>
                    <a:cubicBezTo>
                      <a:pt x="12601" y="11275"/>
                      <a:pt x="12601" y="11290"/>
                      <a:pt x="12585" y="11290"/>
                    </a:cubicBezTo>
                    <a:cubicBezTo>
                      <a:pt x="12448" y="11381"/>
                      <a:pt x="12326" y="11488"/>
                      <a:pt x="12235" y="11610"/>
                    </a:cubicBezTo>
                    <a:cubicBezTo>
                      <a:pt x="12128" y="11732"/>
                      <a:pt x="12022" y="11854"/>
                      <a:pt x="11930" y="11976"/>
                    </a:cubicBezTo>
                    <a:cubicBezTo>
                      <a:pt x="11885" y="12037"/>
                      <a:pt x="11839" y="12113"/>
                      <a:pt x="11808" y="12174"/>
                    </a:cubicBezTo>
                    <a:cubicBezTo>
                      <a:pt x="11763" y="12235"/>
                      <a:pt x="11717" y="12311"/>
                      <a:pt x="11671" y="12387"/>
                    </a:cubicBezTo>
                    <a:cubicBezTo>
                      <a:pt x="11656" y="12418"/>
                      <a:pt x="11641" y="12448"/>
                      <a:pt x="11626" y="12478"/>
                    </a:cubicBezTo>
                    <a:cubicBezTo>
                      <a:pt x="11610" y="12524"/>
                      <a:pt x="11595" y="12555"/>
                      <a:pt x="11580" y="12600"/>
                    </a:cubicBezTo>
                    <a:cubicBezTo>
                      <a:pt x="11549" y="12677"/>
                      <a:pt x="11534" y="12753"/>
                      <a:pt x="11519" y="12814"/>
                    </a:cubicBezTo>
                    <a:cubicBezTo>
                      <a:pt x="11488" y="12905"/>
                      <a:pt x="11473" y="12996"/>
                      <a:pt x="11473" y="13103"/>
                    </a:cubicBezTo>
                    <a:cubicBezTo>
                      <a:pt x="11458" y="13149"/>
                      <a:pt x="11458" y="13195"/>
                      <a:pt x="11458" y="13240"/>
                    </a:cubicBezTo>
                    <a:cubicBezTo>
                      <a:pt x="11458" y="13286"/>
                      <a:pt x="11473" y="13316"/>
                      <a:pt x="11473" y="13362"/>
                    </a:cubicBezTo>
                    <a:lnTo>
                      <a:pt x="11473" y="13377"/>
                    </a:lnTo>
                    <a:cubicBezTo>
                      <a:pt x="11488" y="13484"/>
                      <a:pt x="11504" y="13591"/>
                      <a:pt x="11519" y="13697"/>
                    </a:cubicBezTo>
                    <a:cubicBezTo>
                      <a:pt x="11549" y="13804"/>
                      <a:pt x="11565" y="13911"/>
                      <a:pt x="11595" y="14017"/>
                    </a:cubicBezTo>
                    <a:cubicBezTo>
                      <a:pt x="11595" y="14033"/>
                      <a:pt x="11595" y="14033"/>
                      <a:pt x="11595" y="14048"/>
                    </a:cubicBezTo>
                    <a:cubicBezTo>
                      <a:pt x="11626" y="14139"/>
                      <a:pt x="11656" y="14231"/>
                      <a:pt x="11686" y="14322"/>
                    </a:cubicBezTo>
                    <a:cubicBezTo>
                      <a:pt x="11717" y="14413"/>
                      <a:pt x="11747" y="14505"/>
                      <a:pt x="11793" y="14596"/>
                    </a:cubicBezTo>
                    <a:cubicBezTo>
                      <a:pt x="11854" y="14749"/>
                      <a:pt x="11930" y="14886"/>
                      <a:pt x="11991" y="15038"/>
                    </a:cubicBezTo>
                    <a:cubicBezTo>
                      <a:pt x="12067" y="15175"/>
                      <a:pt x="12128" y="15312"/>
                      <a:pt x="12189" y="15449"/>
                    </a:cubicBezTo>
                    <a:cubicBezTo>
                      <a:pt x="12265" y="15617"/>
                      <a:pt x="12342" y="15769"/>
                      <a:pt x="12403" y="15922"/>
                    </a:cubicBezTo>
                    <a:cubicBezTo>
                      <a:pt x="12433" y="15983"/>
                      <a:pt x="12464" y="16044"/>
                      <a:pt x="12479" y="16105"/>
                    </a:cubicBezTo>
                    <a:cubicBezTo>
                      <a:pt x="12494" y="16166"/>
                      <a:pt x="12524" y="16227"/>
                      <a:pt x="12540" y="16303"/>
                    </a:cubicBezTo>
                    <a:cubicBezTo>
                      <a:pt x="12601" y="16516"/>
                      <a:pt x="12646" y="16729"/>
                      <a:pt x="12692" y="16958"/>
                    </a:cubicBezTo>
                    <a:cubicBezTo>
                      <a:pt x="12707" y="17049"/>
                      <a:pt x="12707" y="17125"/>
                      <a:pt x="12723" y="17217"/>
                    </a:cubicBezTo>
                    <a:lnTo>
                      <a:pt x="12723" y="17278"/>
                    </a:lnTo>
                    <a:cubicBezTo>
                      <a:pt x="12723" y="17293"/>
                      <a:pt x="12707" y="17323"/>
                      <a:pt x="12707" y="17339"/>
                    </a:cubicBezTo>
                    <a:cubicBezTo>
                      <a:pt x="12707" y="17384"/>
                      <a:pt x="12707" y="17415"/>
                      <a:pt x="12707" y="17445"/>
                    </a:cubicBezTo>
                    <a:cubicBezTo>
                      <a:pt x="12707" y="17491"/>
                      <a:pt x="12692" y="17522"/>
                      <a:pt x="12692" y="17567"/>
                    </a:cubicBezTo>
                    <a:cubicBezTo>
                      <a:pt x="12677" y="17582"/>
                      <a:pt x="12662" y="17598"/>
                      <a:pt x="12662" y="17613"/>
                    </a:cubicBezTo>
                    <a:cubicBezTo>
                      <a:pt x="12616" y="17659"/>
                      <a:pt x="12601" y="17704"/>
                      <a:pt x="12570" y="17750"/>
                    </a:cubicBezTo>
                    <a:cubicBezTo>
                      <a:pt x="12509" y="17857"/>
                      <a:pt x="12464" y="17948"/>
                      <a:pt x="12433" y="18055"/>
                    </a:cubicBezTo>
                    <a:cubicBezTo>
                      <a:pt x="12418" y="18070"/>
                      <a:pt x="12418" y="18085"/>
                      <a:pt x="12418" y="18101"/>
                    </a:cubicBezTo>
                    <a:lnTo>
                      <a:pt x="12418" y="18085"/>
                    </a:lnTo>
                    <a:cubicBezTo>
                      <a:pt x="12403" y="18116"/>
                      <a:pt x="12387" y="18146"/>
                      <a:pt x="12372" y="18177"/>
                    </a:cubicBezTo>
                    <a:cubicBezTo>
                      <a:pt x="12357" y="18207"/>
                      <a:pt x="12342" y="18238"/>
                      <a:pt x="12326" y="18268"/>
                    </a:cubicBezTo>
                    <a:cubicBezTo>
                      <a:pt x="12311" y="18299"/>
                      <a:pt x="12296" y="18329"/>
                      <a:pt x="12281" y="18375"/>
                    </a:cubicBezTo>
                    <a:cubicBezTo>
                      <a:pt x="12265" y="18405"/>
                      <a:pt x="12250" y="18451"/>
                      <a:pt x="12235" y="18481"/>
                    </a:cubicBezTo>
                    <a:cubicBezTo>
                      <a:pt x="12220" y="18527"/>
                      <a:pt x="12204" y="18558"/>
                      <a:pt x="12204" y="18603"/>
                    </a:cubicBezTo>
                    <a:cubicBezTo>
                      <a:pt x="12159" y="18756"/>
                      <a:pt x="12113" y="18923"/>
                      <a:pt x="12083" y="19076"/>
                    </a:cubicBezTo>
                    <a:cubicBezTo>
                      <a:pt x="12052" y="19228"/>
                      <a:pt x="12037" y="19396"/>
                      <a:pt x="12022" y="19548"/>
                    </a:cubicBezTo>
                    <a:cubicBezTo>
                      <a:pt x="12006" y="19624"/>
                      <a:pt x="12006" y="19700"/>
                      <a:pt x="11991" y="19792"/>
                    </a:cubicBezTo>
                    <a:cubicBezTo>
                      <a:pt x="11991" y="19822"/>
                      <a:pt x="11991" y="19868"/>
                      <a:pt x="11991" y="19898"/>
                    </a:cubicBezTo>
                    <a:lnTo>
                      <a:pt x="11991" y="19914"/>
                    </a:lnTo>
                    <a:lnTo>
                      <a:pt x="11991" y="19944"/>
                    </a:lnTo>
                    <a:lnTo>
                      <a:pt x="11991" y="19975"/>
                    </a:lnTo>
                    <a:cubicBezTo>
                      <a:pt x="11991" y="19990"/>
                      <a:pt x="11991" y="20020"/>
                      <a:pt x="11991" y="20035"/>
                    </a:cubicBezTo>
                    <a:lnTo>
                      <a:pt x="11991" y="20051"/>
                    </a:lnTo>
                    <a:cubicBezTo>
                      <a:pt x="11991" y="20142"/>
                      <a:pt x="11991" y="20249"/>
                      <a:pt x="11991" y="20340"/>
                    </a:cubicBezTo>
                    <a:cubicBezTo>
                      <a:pt x="11976" y="20310"/>
                      <a:pt x="11961" y="20264"/>
                      <a:pt x="11945" y="20234"/>
                    </a:cubicBezTo>
                    <a:cubicBezTo>
                      <a:pt x="11915" y="20142"/>
                      <a:pt x="11885" y="20051"/>
                      <a:pt x="11854" y="19959"/>
                    </a:cubicBezTo>
                    <a:cubicBezTo>
                      <a:pt x="11793" y="19761"/>
                      <a:pt x="11717" y="19578"/>
                      <a:pt x="11656" y="19396"/>
                    </a:cubicBezTo>
                    <a:cubicBezTo>
                      <a:pt x="11595" y="19213"/>
                      <a:pt x="11534" y="19030"/>
                      <a:pt x="11473" y="18847"/>
                    </a:cubicBezTo>
                    <a:cubicBezTo>
                      <a:pt x="11443" y="18756"/>
                      <a:pt x="11412" y="18664"/>
                      <a:pt x="11382" y="18573"/>
                    </a:cubicBezTo>
                    <a:cubicBezTo>
                      <a:pt x="11351" y="18497"/>
                      <a:pt x="11306" y="18405"/>
                      <a:pt x="11275" y="18329"/>
                    </a:cubicBezTo>
                    <a:cubicBezTo>
                      <a:pt x="11199" y="18146"/>
                      <a:pt x="11123" y="17963"/>
                      <a:pt x="11047" y="17781"/>
                    </a:cubicBezTo>
                    <a:cubicBezTo>
                      <a:pt x="10955" y="17598"/>
                      <a:pt x="10864" y="17430"/>
                      <a:pt x="10788" y="17247"/>
                    </a:cubicBezTo>
                    <a:cubicBezTo>
                      <a:pt x="10696" y="17064"/>
                      <a:pt x="10620" y="16897"/>
                      <a:pt x="10529" y="16714"/>
                    </a:cubicBezTo>
                    <a:cubicBezTo>
                      <a:pt x="10513" y="16699"/>
                      <a:pt x="10513" y="16684"/>
                      <a:pt x="10498" y="16668"/>
                    </a:cubicBezTo>
                    <a:cubicBezTo>
                      <a:pt x="10483" y="16638"/>
                      <a:pt x="10468" y="16623"/>
                      <a:pt x="10468" y="16592"/>
                    </a:cubicBezTo>
                    <a:cubicBezTo>
                      <a:pt x="10437" y="16562"/>
                      <a:pt x="10407" y="16516"/>
                      <a:pt x="10391" y="16470"/>
                    </a:cubicBezTo>
                    <a:cubicBezTo>
                      <a:pt x="10330" y="16379"/>
                      <a:pt x="10270" y="16303"/>
                      <a:pt x="10209" y="16211"/>
                    </a:cubicBezTo>
                    <a:cubicBezTo>
                      <a:pt x="10178" y="16166"/>
                      <a:pt x="10148" y="16120"/>
                      <a:pt x="10117" y="16074"/>
                    </a:cubicBezTo>
                    <a:cubicBezTo>
                      <a:pt x="10102" y="16028"/>
                      <a:pt x="10087" y="15998"/>
                      <a:pt x="10071" y="15967"/>
                    </a:cubicBezTo>
                    <a:cubicBezTo>
                      <a:pt x="10056" y="15861"/>
                      <a:pt x="10026" y="15754"/>
                      <a:pt x="10011" y="15648"/>
                    </a:cubicBezTo>
                    <a:cubicBezTo>
                      <a:pt x="9980" y="15541"/>
                      <a:pt x="9965" y="15434"/>
                      <a:pt x="9934" y="15328"/>
                    </a:cubicBezTo>
                    <a:cubicBezTo>
                      <a:pt x="9919" y="15206"/>
                      <a:pt x="9889" y="15099"/>
                      <a:pt x="9873" y="14992"/>
                    </a:cubicBezTo>
                    <a:cubicBezTo>
                      <a:pt x="9843" y="14886"/>
                      <a:pt x="9828" y="14779"/>
                      <a:pt x="9812" y="14672"/>
                    </a:cubicBezTo>
                    <a:cubicBezTo>
                      <a:pt x="9812" y="14642"/>
                      <a:pt x="9812" y="14611"/>
                      <a:pt x="9797" y="14581"/>
                    </a:cubicBezTo>
                    <a:cubicBezTo>
                      <a:pt x="9797" y="14581"/>
                      <a:pt x="9797" y="14581"/>
                      <a:pt x="9797" y="14596"/>
                    </a:cubicBezTo>
                    <a:cubicBezTo>
                      <a:pt x="9782" y="14474"/>
                      <a:pt x="9767" y="14352"/>
                      <a:pt x="9752" y="14231"/>
                    </a:cubicBezTo>
                    <a:cubicBezTo>
                      <a:pt x="9752" y="14231"/>
                      <a:pt x="9752" y="14215"/>
                      <a:pt x="9752" y="14215"/>
                    </a:cubicBezTo>
                    <a:cubicBezTo>
                      <a:pt x="9752" y="14200"/>
                      <a:pt x="9752" y="14200"/>
                      <a:pt x="9752" y="14185"/>
                    </a:cubicBezTo>
                    <a:cubicBezTo>
                      <a:pt x="9752" y="14185"/>
                      <a:pt x="9752" y="14185"/>
                      <a:pt x="9752" y="14170"/>
                    </a:cubicBezTo>
                    <a:lnTo>
                      <a:pt x="9736" y="14170"/>
                    </a:lnTo>
                    <a:cubicBezTo>
                      <a:pt x="9736" y="14139"/>
                      <a:pt x="9736" y="14124"/>
                      <a:pt x="9736" y="14109"/>
                    </a:cubicBezTo>
                    <a:cubicBezTo>
                      <a:pt x="9721" y="14002"/>
                      <a:pt x="9706" y="13895"/>
                      <a:pt x="9691" y="13789"/>
                    </a:cubicBezTo>
                    <a:cubicBezTo>
                      <a:pt x="9675" y="13682"/>
                      <a:pt x="9660" y="13560"/>
                      <a:pt x="9660" y="13454"/>
                    </a:cubicBezTo>
                    <a:cubicBezTo>
                      <a:pt x="9645" y="13393"/>
                      <a:pt x="9645" y="13332"/>
                      <a:pt x="9645" y="13271"/>
                    </a:cubicBezTo>
                    <a:cubicBezTo>
                      <a:pt x="9630" y="13225"/>
                      <a:pt x="9630" y="13164"/>
                      <a:pt x="9630" y="13118"/>
                    </a:cubicBezTo>
                    <a:cubicBezTo>
                      <a:pt x="9630" y="13012"/>
                      <a:pt x="9630" y="12890"/>
                      <a:pt x="9630" y="12783"/>
                    </a:cubicBezTo>
                    <a:cubicBezTo>
                      <a:pt x="9630" y="12768"/>
                      <a:pt x="9630" y="12753"/>
                      <a:pt x="9614" y="12737"/>
                    </a:cubicBezTo>
                    <a:lnTo>
                      <a:pt x="9614" y="12722"/>
                    </a:lnTo>
                    <a:lnTo>
                      <a:pt x="9614" y="12677"/>
                    </a:lnTo>
                    <a:cubicBezTo>
                      <a:pt x="9614" y="12570"/>
                      <a:pt x="9614" y="12463"/>
                      <a:pt x="9630" y="12357"/>
                    </a:cubicBezTo>
                    <a:cubicBezTo>
                      <a:pt x="9630" y="12250"/>
                      <a:pt x="9645" y="12143"/>
                      <a:pt x="9645" y="12037"/>
                    </a:cubicBezTo>
                    <a:cubicBezTo>
                      <a:pt x="9660" y="11930"/>
                      <a:pt x="9675" y="11823"/>
                      <a:pt x="9675" y="11717"/>
                    </a:cubicBezTo>
                    <a:cubicBezTo>
                      <a:pt x="9691" y="11610"/>
                      <a:pt x="9691" y="11503"/>
                      <a:pt x="9706" y="11397"/>
                    </a:cubicBezTo>
                    <a:cubicBezTo>
                      <a:pt x="9706" y="11381"/>
                      <a:pt x="9721" y="11381"/>
                      <a:pt x="9721" y="11366"/>
                    </a:cubicBezTo>
                    <a:cubicBezTo>
                      <a:pt x="9752" y="11321"/>
                      <a:pt x="9752" y="11260"/>
                      <a:pt x="9767" y="11214"/>
                    </a:cubicBezTo>
                    <a:cubicBezTo>
                      <a:pt x="9782" y="11168"/>
                      <a:pt x="9782" y="11122"/>
                      <a:pt x="9797" y="11077"/>
                    </a:cubicBezTo>
                    <a:cubicBezTo>
                      <a:pt x="9797" y="10985"/>
                      <a:pt x="9797" y="10879"/>
                      <a:pt x="9767" y="10787"/>
                    </a:cubicBezTo>
                    <a:cubicBezTo>
                      <a:pt x="9797" y="10757"/>
                      <a:pt x="9812" y="10742"/>
                      <a:pt x="9843" y="10711"/>
                    </a:cubicBezTo>
                    <a:cubicBezTo>
                      <a:pt x="9889" y="10665"/>
                      <a:pt x="9934" y="10620"/>
                      <a:pt x="9980" y="10574"/>
                    </a:cubicBezTo>
                    <a:cubicBezTo>
                      <a:pt x="10071" y="10513"/>
                      <a:pt x="10163" y="10452"/>
                      <a:pt x="10239" y="10376"/>
                    </a:cubicBezTo>
                    <a:cubicBezTo>
                      <a:pt x="10330" y="10300"/>
                      <a:pt x="10407" y="10224"/>
                      <a:pt x="10498" y="10147"/>
                    </a:cubicBezTo>
                    <a:cubicBezTo>
                      <a:pt x="10544" y="10117"/>
                      <a:pt x="10574" y="10086"/>
                      <a:pt x="10620" y="10056"/>
                    </a:cubicBezTo>
                    <a:cubicBezTo>
                      <a:pt x="10666" y="10025"/>
                      <a:pt x="10711" y="9995"/>
                      <a:pt x="10772" y="9965"/>
                    </a:cubicBezTo>
                    <a:cubicBezTo>
                      <a:pt x="10818" y="9934"/>
                      <a:pt x="10879" y="9904"/>
                      <a:pt x="10925" y="9858"/>
                    </a:cubicBezTo>
                    <a:cubicBezTo>
                      <a:pt x="10970" y="9843"/>
                      <a:pt x="11016" y="9812"/>
                      <a:pt x="11062" y="9797"/>
                    </a:cubicBezTo>
                    <a:cubicBezTo>
                      <a:pt x="11168" y="9736"/>
                      <a:pt x="11275" y="9690"/>
                      <a:pt x="11382" y="9629"/>
                    </a:cubicBezTo>
                    <a:lnTo>
                      <a:pt x="11519" y="9568"/>
                    </a:lnTo>
                    <a:cubicBezTo>
                      <a:pt x="11565" y="9538"/>
                      <a:pt x="11595" y="9523"/>
                      <a:pt x="11641" y="9492"/>
                    </a:cubicBezTo>
                    <a:cubicBezTo>
                      <a:pt x="11702" y="9462"/>
                      <a:pt x="11778" y="9431"/>
                      <a:pt x="11839" y="9386"/>
                    </a:cubicBezTo>
                    <a:cubicBezTo>
                      <a:pt x="11869" y="9370"/>
                      <a:pt x="11915" y="9340"/>
                      <a:pt x="11961" y="9309"/>
                    </a:cubicBezTo>
                    <a:cubicBezTo>
                      <a:pt x="12006" y="9279"/>
                      <a:pt x="12037" y="9264"/>
                      <a:pt x="12083" y="9233"/>
                    </a:cubicBezTo>
                    <a:cubicBezTo>
                      <a:pt x="12144" y="9188"/>
                      <a:pt x="12189" y="9157"/>
                      <a:pt x="12250" y="9111"/>
                    </a:cubicBezTo>
                    <a:cubicBezTo>
                      <a:pt x="12296" y="9081"/>
                      <a:pt x="12342" y="9050"/>
                      <a:pt x="12387" y="9005"/>
                    </a:cubicBezTo>
                    <a:lnTo>
                      <a:pt x="12509" y="8929"/>
                    </a:lnTo>
                    <a:cubicBezTo>
                      <a:pt x="12601" y="8852"/>
                      <a:pt x="12692" y="8776"/>
                      <a:pt x="12799" y="8715"/>
                    </a:cubicBezTo>
                    <a:cubicBezTo>
                      <a:pt x="12936" y="8624"/>
                      <a:pt x="13073" y="8517"/>
                      <a:pt x="13195" y="8410"/>
                    </a:cubicBezTo>
                    <a:cubicBezTo>
                      <a:pt x="13301" y="8319"/>
                      <a:pt x="13393" y="8228"/>
                      <a:pt x="13484" y="8121"/>
                    </a:cubicBezTo>
                    <a:cubicBezTo>
                      <a:pt x="13530" y="8060"/>
                      <a:pt x="13576" y="7999"/>
                      <a:pt x="13621" y="7953"/>
                    </a:cubicBezTo>
                    <a:lnTo>
                      <a:pt x="13606" y="7953"/>
                    </a:lnTo>
                    <a:cubicBezTo>
                      <a:pt x="13652" y="7892"/>
                      <a:pt x="13698" y="7832"/>
                      <a:pt x="13743" y="7771"/>
                    </a:cubicBezTo>
                    <a:cubicBezTo>
                      <a:pt x="13774" y="7725"/>
                      <a:pt x="13820" y="7679"/>
                      <a:pt x="13850" y="7618"/>
                    </a:cubicBezTo>
                    <a:cubicBezTo>
                      <a:pt x="13911" y="7527"/>
                      <a:pt x="13972" y="7435"/>
                      <a:pt x="14033" y="7329"/>
                    </a:cubicBezTo>
                    <a:cubicBezTo>
                      <a:pt x="14094" y="7222"/>
                      <a:pt x="14124" y="7100"/>
                      <a:pt x="14170" y="6994"/>
                    </a:cubicBezTo>
                    <a:cubicBezTo>
                      <a:pt x="14185" y="6933"/>
                      <a:pt x="14200" y="6872"/>
                      <a:pt x="14216" y="6811"/>
                    </a:cubicBezTo>
                    <a:cubicBezTo>
                      <a:pt x="14231" y="6780"/>
                      <a:pt x="14231" y="6765"/>
                      <a:pt x="14231" y="6735"/>
                    </a:cubicBezTo>
                    <a:cubicBezTo>
                      <a:pt x="14246" y="6704"/>
                      <a:pt x="14261" y="6658"/>
                      <a:pt x="14261" y="6628"/>
                    </a:cubicBezTo>
                    <a:cubicBezTo>
                      <a:pt x="14277" y="6567"/>
                      <a:pt x="14292" y="6521"/>
                      <a:pt x="14307" y="6460"/>
                    </a:cubicBezTo>
                    <a:cubicBezTo>
                      <a:pt x="14322" y="6415"/>
                      <a:pt x="14322" y="6354"/>
                      <a:pt x="14338" y="6293"/>
                    </a:cubicBezTo>
                    <a:cubicBezTo>
                      <a:pt x="14353" y="6247"/>
                      <a:pt x="14353" y="6186"/>
                      <a:pt x="14368" y="6125"/>
                    </a:cubicBezTo>
                    <a:cubicBezTo>
                      <a:pt x="14368" y="6079"/>
                      <a:pt x="14368" y="6034"/>
                      <a:pt x="14383" y="5988"/>
                    </a:cubicBezTo>
                    <a:cubicBezTo>
                      <a:pt x="14383" y="5927"/>
                      <a:pt x="14383" y="5866"/>
                      <a:pt x="14383" y="5820"/>
                    </a:cubicBezTo>
                    <a:cubicBezTo>
                      <a:pt x="14383" y="5744"/>
                      <a:pt x="14398" y="5683"/>
                      <a:pt x="14398" y="5607"/>
                    </a:cubicBezTo>
                    <a:cubicBezTo>
                      <a:pt x="14398" y="5561"/>
                      <a:pt x="14398" y="5516"/>
                      <a:pt x="14383" y="5470"/>
                    </a:cubicBezTo>
                    <a:cubicBezTo>
                      <a:pt x="14383" y="5379"/>
                      <a:pt x="14383" y="5287"/>
                      <a:pt x="14368" y="5196"/>
                    </a:cubicBezTo>
                    <a:cubicBezTo>
                      <a:pt x="14353" y="5043"/>
                      <a:pt x="14322" y="4891"/>
                      <a:pt x="14277" y="4739"/>
                    </a:cubicBezTo>
                    <a:cubicBezTo>
                      <a:pt x="14200" y="4449"/>
                      <a:pt x="14063" y="4160"/>
                      <a:pt x="13865" y="3931"/>
                    </a:cubicBezTo>
                    <a:cubicBezTo>
                      <a:pt x="13774" y="3824"/>
                      <a:pt x="13667" y="3733"/>
                      <a:pt x="13545" y="3642"/>
                    </a:cubicBezTo>
                    <a:cubicBezTo>
                      <a:pt x="13423" y="3565"/>
                      <a:pt x="13286" y="3505"/>
                      <a:pt x="13134" y="3459"/>
                    </a:cubicBezTo>
                    <a:cubicBezTo>
                      <a:pt x="13088" y="3444"/>
                      <a:pt x="13027" y="3428"/>
                      <a:pt x="12966" y="3413"/>
                    </a:cubicBezTo>
                    <a:cubicBezTo>
                      <a:pt x="12905" y="3413"/>
                      <a:pt x="12844" y="3398"/>
                      <a:pt x="12799" y="3398"/>
                    </a:cubicBezTo>
                    <a:cubicBezTo>
                      <a:pt x="12737" y="3394"/>
                      <a:pt x="12676" y="3392"/>
                      <a:pt x="12615" y="3392"/>
                    </a:cubicBezTo>
                    <a:cubicBezTo>
                      <a:pt x="12448" y="3392"/>
                      <a:pt x="12280" y="3406"/>
                      <a:pt x="12113" y="3428"/>
                    </a:cubicBezTo>
                    <a:cubicBezTo>
                      <a:pt x="11900" y="3474"/>
                      <a:pt x="11671" y="3535"/>
                      <a:pt x="11473" y="3611"/>
                    </a:cubicBezTo>
                    <a:cubicBezTo>
                      <a:pt x="11412" y="3626"/>
                      <a:pt x="11367" y="3657"/>
                      <a:pt x="11321" y="3672"/>
                    </a:cubicBezTo>
                    <a:cubicBezTo>
                      <a:pt x="11260" y="3687"/>
                      <a:pt x="11214" y="3718"/>
                      <a:pt x="11168" y="3733"/>
                    </a:cubicBezTo>
                    <a:cubicBezTo>
                      <a:pt x="11108" y="3764"/>
                      <a:pt x="11047" y="3794"/>
                      <a:pt x="11001" y="3824"/>
                    </a:cubicBezTo>
                    <a:cubicBezTo>
                      <a:pt x="10955" y="3855"/>
                      <a:pt x="10909" y="3885"/>
                      <a:pt x="10864" y="3916"/>
                    </a:cubicBezTo>
                    <a:cubicBezTo>
                      <a:pt x="10833" y="3931"/>
                      <a:pt x="10803" y="3946"/>
                      <a:pt x="10772" y="3977"/>
                    </a:cubicBezTo>
                    <a:cubicBezTo>
                      <a:pt x="10757" y="3977"/>
                      <a:pt x="10757" y="3977"/>
                      <a:pt x="10742" y="3992"/>
                    </a:cubicBezTo>
                    <a:lnTo>
                      <a:pt x="10696" y="3992"/>
                    </a:lnTo>
                    <a:cubicBezTo>
                      <a:pt x="10681" y="4007"/>
                      <a:pt x="10681" y="4007"/>
                      <a:pt x="10666" y="4007"/>
                    </a:cubicBezTo>
                    <a:cubicBezTo>
                      <a:pt x="10650" y="4007"/>
                      <a:pt x="10650" y="4007"/>
                      <a:pt x="10635" y="3992"/>
                    </a:cubicBezTo>
                    <a:lnTo>
                      <a:pt x="10574" y="3992"/>
                    </a:lnTo>
                    <a:cubicBezTo>
                      <a:pt x="10529" y="3977"/>
                      <a:pt x="10498" y="3962"/>
                      <a:pt x="10452" y="3946"/>
                    </a:cubicBezTo>
                    <a:lnTo>
                      <a:pt x="10468" y="3946"/>
                    </a:lnTo>
                    <a:cubicBezTo>
                      <a:pt x="10437" y="3946"/>
                      <a:pt x="10407" y="3931"/>
                      <a:pt x="10376" y="3916"/>
                    </a:cubicBezTo>
                    <a:cubicBezTo>
                      <a:pt x="10285" y="3870"/>
                      <a:pt x="10178" y="3824"/>
                      <a:pt x="10087" y="3794"/>
                    </a:cubicBezTo>
                    <a:cubicBezTo>
                      <a:pt x="9980" y="3748"/>
                      <a:pt x="9873" y="3703"/>
                      <a:pt x="9767" y="3672"/>
                    </a:cubicBezTo>
                    <a:cubicBezTo>
                      <a:pt x="9660" y="3626"/>
                      <a:pt x="9553" y="3596"/>
                      <a:pt x="9447" y="3581"/>
                    </a:cubicBezTo>
                    <a:cubicBezTo>
                      <a:pt x="9386" y="3565"/>
                      <a:pt x="9325" y="3550"/>
                      <a:pt x="9264" y="3550"/>
                    </a:cubicBezTo>
                    <a:cubicBezTo>
                      <a:pt x="9279" y="3505"/>
                      <a:pt x="9279" y="3474"/>
                      <a:pt x="9279" y="3428"/>
                    </a:cubicBezTo>
                    <a:cubicBezTo>
                      <a:pt x="9294" y="3367"/>
                      <a:pt x="9294" y="3306"/>
                      <a:pt x="9310" y="3246"/>
                    </a:cubicBezTo>
                    <a:cubicBezTo>
                      <a:pt x="9310" y="3185"/>
                      <a:pt x="9310" y="3124"/>
                      <a:pt x="9310" y="3047"/>
                    </a:cubicBezTo>
                    <a:cubicBezTo>
                      <a:pt x="9310" y="2971"/>
                      <a:pt x="9310" y="2910"/>
                      <a:pt x="9310" y="2834"/>
                    </a:cubicBezTo>
                    <a:cubicBezTo>
                      <a:pt x="9310" y="2697"/>
                      <a:pt x="9294" y="2560"/>
                      <a:pt x="9294" y="2438"/>
                    </a:cubicBezTo>
                    <a:cubicBezTo>
                      <a:pt x="9264" y="2118"/>
                      <a:pt x="9157" y="1798"/>
                      <a:pt x="8990" y="1509"/>
                    </a:cubicBezTo>
                    <a:cubicBezTo>
                      <a:pt x="8883" y="1311"/>
                      <a:pt x="8731" y="1143"/>
                      <a:pt x="8578" y="975"/>
                    </a:cubicBezTo>
                    <a:cubicBezTo>
                      <a:pt x="8487" y="869"/>
                      <a:pt x="8396" y="762"/>
                      <a:pt x="8304" y="671"/>
                    </a:cubicBezTo>
                    <a:cubicBezTo>
                      <a:pt x="8197" y="564"/>
                      <a:pt x="8106" y="457"/>
                      <a:pt x="7999" y="366"/>
                    </a:cubicBezTo>
                    <a:cubicBezTo>
                      <a:pt x="7877" y="275"/>
                      <a:pt x="7740" y="198"/>
                      <a:pt x="7588" y="137"/>
                    </a:cubicBezTo>
                    <a:cubicBezTo>
                      <a:pt x="7481" y="107"/>
                      <a:pt x="7344" y="76"/>
                      <a:pt x="7222" y="76"/>
                    </a:cubicBezTo>
                    <a:cubicBezTo>
                      <a:pt x="7206" y="74"/>
                      <a:pt x="7190" y="73"/>
                      <a:pt x="7174" y="73"/>
                    </a:cubicBezTo>
                    <a:cubicBezTo>
                      <a:pt x="7065" y="73"/>
                      <a:pt x="6949" y="115"/>
                      <a:pt x="6857" y="168"/>
                    </a:cubicBezTo>
                    <a:cubicBezTo>
                      <a:pt x="6796" y="198"/>
                      <a:pt x="6735" y="229"/>
                      <a:pt x="6689" y="275"/>
                    </a:cubicBezTo>
                    <a:cubicBezTo>
                      <a:pt x="6643" y="305"/>
                      <a:pt x="6598" y="351"/>
                      <a:pt x="6552" y="381"/>
                    </a:cubicBezTo>
                    <a:cubicBezTo>
                      <a:pt x="6506" y="427"/>
                      <a:pt x="6461" y="473"/>
                      <a:pt x="6415" y="518"/>
                    </a:cubicBezTo>
                    <a:cubicBezTo>
                      <a:pt x="6400" y="518"/>
                      <a:pt x="6384" y="534"/>
                      <a:pt x="6369" y="549"/>
                    </a:cubicBezTo>
                    <a:cubicBezTo>
                      <a:pt x="6354" y="549"/>
                      <a:pt x="6339" y="549"/>
                      <a:pt x="6339" y="564"/>
                    </a:cubicBezTo>
                    <a:lnTo>
                      <a:pt x="6308" y="564"/>
                    </a:lnTo>
                    <a:cubicBezTo>
                      <a:pt x="6293" y="564"/>
                      <a:pt x="6278" y="579"/>
                      <a:pt x="6262" y="579"/>
                    </a:cubicBezTo>
                    <a:lnTo>
                      <a:pt x="6125" y="579"/>
                    </a:lnTo>
                    <a:cubicBezTo>
                      <a:pt x="6049" y="564"/>
                      <a:pt x="5973" y="549"/>
                      <a:pt x="5897" y="534"/>
                    </a:cubicBezTo>
                    <a:cubicBezTo>
                      <a:pt x="5836" y="518"/>
                      <a:pt x="5760" y="503"/>
                      <a:pt x="5684" y="488"/>
                    </a:cubicBezTo>
                    <a:cubicBezTo>
                      <a:pt x="5562" y="473"/>
                      <a:pt x="5440" y="457"/>
                      <a:pt x="5303" y="442"/>
                    </a:cubicBezTo>
                    <a:cubicBezTo>
                      <a:pt x="5181" y="427"/>
                      <a:pt x="5044" y="427"/>
                      <a:pt x="4922" y="427"/>
                    </a:cubicBezTo>
                    <a:cubicBezTo>
                      <a:pt x="4800" y="442"/>
                      <a:pt x="4678" y="442"/>
                      <a:pt x="4556" y="473"/>
                    </a:cubicBezTo>
                    <a:cubicBezTo>
                      <a:pt x="4373" y="503"/>
                      <a:pt x="4206" y="579"/>
                      <a:pt x="4053" y="671"/>
                    </a:cubicBezTo>
                    <a:cubicBezTo>
                      <a:pt x="3916" y="747"/>
                      <a:pt x="3794" y="838"/>
                      <a:pt x="3688" y="945"/>
                    </a:cubicBezTo>
                    <a:cubicBezTo>
                      <a:pt x="3611" y="1021"/>
                      <a:pt x="3550" y="1097"/>
                      <a:pt x="3474" y="1173"/>
                    </a:cubicBezTo>
                    <a:cubicBezTo>
                      <a:pt x="3429" y="1234"/>
                      <a:pt x="3368" y="1311"/>
                      <a:pt x="3322" y="1371"/>
                    </a:cubicBezTo>
                    <a:cubicBezTo>
                      <a:pt x="3291" y="1417"/>
                      <a:pt x="3261" y="1448"/>
                      <a:pt x="3231" y="1493"/>
                    </a:cubicBezTo>
                    <a:cubicBezTo>
                      <a:pt x="3200" y="1539"/>
                      <a:pt x="3170" y="1585"/>
                      <a:pt x="3139" y="1631"/>
                    </a:cubicBezTo>
                    <a:cubicBezTo>
                      <a:pt x="3109" y="1676"/>
                      <a:pt x="3078" y="1737"/>
                      <a:pt x="3063" y="1783"/>
                    </a:cubicBezTo>
                    <a:cubicBezTo>
                      <a:pt x="3032" y="1844"/>
                      <a:pt x="3002" y="1920"/>
                      <a:pt x="2972" y="1981"/>
                    </a:cubicBezTo>
                    <a:cubicBezTo>
                      <a:pt x="2941" y="2042"/>
                      <a:pt x="2926" y="2103"/>
                      <a:pt x="2895" y="2179"/>
                    </a:cubicBezTo>
                    <a:cubicBezTo>
                      <a:pt x="2895" y="2209"/>
                      <a:pt x="2880" y="2240"/>
                      <a:pt x="2865" y="2270"/>
                    </a:cubicBezTo>
                    <a:cubicBezTo>
                      <a:pt x="2850" y="2316"/>
                      <a:pt x="2850" y="2347"/>
                      <a:pt x="2850" y="2377"/>
                    </a:cubicBezTo>
                    <a:cubicBezTo>
                      <a:pt x="2834" y="2408"/>
                      <a:pt x="2819" y="2453"/>
                      <a:pt x="2819" y="2484"/>
                    </a:cubicBezTo>
                    <a:cubicBezTo>
                      <a:pt x="2804" y="2514"/>
                      <a:pt x="2804" y="2545"/>
                      <a:pt x="2804" y="2575"/>
                    </a:cubicBezTo>
                    <a:cubicBezTo>
                      <a:pt x="2789" y="2651"/>
                      <a:pt x="2773" y="2712"/>
                      <a:pt x="2773" y="2788"/>
                    </a:cubicBezTo>
                    <a:cubicBezTo>
                      <a:pt x="2758" y="2849"/>
                      <a:pt x="2758" y="2926"/>
                      <a:pt x="2743" y="3002"/>
                    </a:cubicBezTo>
                    <a:cubicBezTo>
                      <a:pt x="2743" y="3063"/>
                      <a:pt x="2743" y="3124"/>
                      <a:pt x="2743" y="3185"/>
                    </a:cubicBezTo>
                    <a:cubicBezTo>
                      <a:pt x="2743" y="3276"/>
                      <a:pt x="2743" y="3352"/>
                      <a:pt x="2743" y="3428"/>
                    </a:cubicBezTo>
                    <a:cubicBezTo>
                      <a:pt x="2758" y="3535"/>
                      <a:pt x="2773" y="3626"/>
                      <a:pt x="2789" y="3718"/>
                    </a:cubicBezTo>
                    <a:cubicBezTo>
                      <a:pt x="2804" y="3840"/>
                      <a:pt x="2850" y="3962"/>
                      <a:pt x="2880" y="4068"/>
                    </a:cubicBezTo>
                    <a:cubicBezTo>
                      <a:pt x="2911" y="4190"/>
                      <a:pt x="2956" y="4312"/>
                      <a:pt x="3002" y="4434"/>
                    </a:cubicBezTo>
                    <a:cubicBezTo>
                      <a:pt x="3017" y="4495"/>
                      <a:pt x="3048" y="4571"/>
                      <a:pt x="3078" y="4632"/>
                    </a:cubicBezTo>
                    <a:cubicBezTo>
                      <a:pt x="3109" y="4708"/>
                      <a:pt x="3139" y="4769"/>
                      <a:pt x="3170" y="4845"/>
                    </a:cubicBezTo>
                    <a:cubicBezTo>
                      <a:pt x="3185" y="4906"/>
                      <a:pt x="3231" y="4967"/>
                      <a:pt x="3261" y="5028"/>
                    </a:cubicBezTo>
                    <a:cubicBezTo>
                      <a:pt x="3291" y="5089"/>
                      <a:pt x="3322" y="5150"/>
                      <a:pt x="3352" y="5211"/>
                    </a:cubicBezTo>
                    <a:cubicBezTo>
                      <a:pt x="3413" y="5318"/>
                      <a:pt x="3474" y="5424"/>
                      <a:pt x="3550" y="5531"/>
                    </a:cubicBezTo>
                    <a:cubicBezTo>
                      <a:pt x="3627" y="5607"/>
                      <a:pt x="3688" y="5698"/>
                      <a:pt x="3764" y="5775"/>
                    </a:cubicBezTo>
                    <a:cubicBezTo>
                      <a:pt x="3870" y="5897"/>
                      <a:pt x="3992" y="6018"/>
                      <a:pt x="4129" y="6110"/>
                    </a:cubicBezTo>
                    <a:cubicBezTo>
                      <a:pt x="4145" y="6125"/>
                      <a:pt x="4145" y="6125"/>
                      <a:pt x="4160" y="6140"/>
                    </a:cubicBezTo>
                    <a:cubicBezTo>
                      <a:pt x="4221" y="6171"/>
                      <a:pt x="4267" y="6217"/>
                      <a:pt x="4312" y="6247"/>
                    </a:cubicBezTo>
                    <a:cubicBezTo>
                      <a:pt x="4297" y="6247"/>
                      <a:pt x="4297" y="6232"/>
                      <a:pt x="4282" y="6232"/>
                    </a:cubicBezTo>
                    <a:cubicBezTo>
                      <a:pt x="4290" y="6239"/>
                      <a:pt x="4297" y="6243"/>
                      <a:pt x="4305" y="6247"/>
                    </a:cubicBezTo>
                    <a:lnTo>
                      <a:pt x="4305" y="6247"/>
                    </a:lnTo>
                    <a:cubicBezTo>
                      <a:pt x="4303" y="6247"/>
                      <a:pt x="4300" y="6247"/>
                      <a:pt x="4297" y="6247"/>
                    </a:cubicBezTo>
                    <a:lnTo>
                      <a:pt x="4510" y="6399"/>
                    </a:lnTo>
                    <a:cubicBezTo>
                      <a:pt x="4514" y="6403"/>
                      <a:pt x="4518" y="6407"/>
                      <a:pt x="4526" y="6415"/>
                    </a:cubicBezTo>
                    <a:cubicBezTo>
                      <a:pt x="4465" y="6445"/>
                      <a:pt x="4419" y="6491"/>
                      <a:pt x="4373" y="6552"/>
                    </a:cubicBezTo>
                    <a:cubicBezTo>
                      <a:pt x="4312" y="6613"/>
                      <a:pt x="4251" y="6689"/>
                      <a:pt x="4190" y="6765"/>
                    </a:cubicBezTo>
                    <a:cubicBezTo>
                      <a:pt x="4160" y="6811"/>
                      <a:pt x="4114" y="6856"/>
                      <a:pt x="4069" y="6902"/>
                    </a:cubicBezTo>
                    <a:cubicBezTo>
                      <a:pt x="4023" y="6963"/>
                      <a:pt x="3977" y="7009"/>
                      <a:pt x="3916" y="7054"/>
                    </a:cubicBezTo>
                    <a:cubicBezTo>
                      <a:pt x="3901" y="7054"/>
                      <a:pt x="3886" y="7070"/>
                      <a:pt x="3886" y="7085"/>
                    </a:cubicBezTo>
                    <a:cubicBezTo>
                      <a:pt x="3886" y="7070"/>
                      <a:pt x="3886" y="7070"/>
                      <a:pt x="3886" y="7054"/>
                    </a:cubicBezTo>
                    <a:lnTo>
                      <a:pt x="3733" y="7115"/>
                    </a:lnTo>
                    <a:cubicBezTo>
                      <a:pt x="3718" y="7115"/>
                      <a:pt x="3703" y="7115"/>
                      <a:pt x="3688" y="7131"/>
                    </a:cubicBezTo>
                    <a:lnTo>
                      <a:pt x="3642" y="7131"/>
                    </a:lnTo>
                    <a:cubicBezTo>
                      <a:pt x="3596" y="7146"/>
                      <a:pt x="3535" y="7176"/>
                      <a:pt x="3490" y="7192"/>
                    </a:cubicBezTo>
                    <a:cubicBezTo>
                      <a:pt x="3291" y="7237"/>
                      <a:pt x="3093" y="7298"/>
                      <a:pt x="2880" y="7329"/>
                    </a:cubicBezTo>
                    <a:lnTo>
                      <a:pt x="2895" y="7329"/>
                    </a:lnTo>
                    <a:cubicBezTo>
                      <a:pt x="2789" y="7344"/>
                      <a:pt x="2697" y="7344"/>
                      <a:pt x="2606" y="7359"/>
                    </a:cubicBezTo>
                    <a:lnTo>
                      <a:pt x="2530" y="7374"/>
                    </a:lnTo>
                    <a:lnTo>
                      <a:pt x="2545" y="7374"/>
                    </a:lnTo>
                    <a:cubicBezTo>
                      <a:pt x="2469" y="7374"/>
                      <a:pt x="2377" y="7390"/>
                      <a:pt x="2301" y="7405"/>
                    </a:cubicBezTo>
                    <a:cubicBezTo>
                      <a:pt x="2255" y="7420"/>
                      <a:pt x="2210" y="7435"/>
                      <a:pt x="2164" y="7451"/>
                    </a:cubicBezTo>
                    <a:lnTo>
                      <a:pt x="2103" y="7466"/>
                    </a:lnTo>
                    <a:cubicBezTo>
                      <a:pt x="2088" y="7466"/>
                      <a:pt x="2057" y="7481"/>
                      <a:pt x="2042" y="7481"/>
                    </a:cubicBezTo>
                    <a:cubicBezTo>
                      <a:pt x="1966" y="7512"/>
                      <a:pt x="1875" y="7557"/>
                      <a:pt x="1798" y="7603"/>
                    </a:cubicBezTo>
                    <a:lnTo>
                      <a:pt x="1737" y="7633"/>
                    </a:lnTo>
                    <a:cubicBezTo>
                      <a:pt x="1722" y="7649"/>
                      <a:pt x="1707" y="7664"/>
                      <a:pt x="1692" y="7679"/>
                    </a:cubicBezTo>
                    <a:cubicBezTo>
                      <a:pt x="1646" y="7710"/>
                      <a:pt x="1616" y="7740"/>
                      <a:pt x="1585" y="7755"/>
                    </a:cubicBezTo>
                    <a:cubicBezTo>
                      <a:pt x="1570" y="7771"/>
                      <a:pt x="1555" y="7786"/>
                      <a:pt x="1539" y="7801"/>
                    </a:cubicBezTo>
                    <a:cubicBezTo>
                      <a:pt x="1524" y="7816"/>
                      <a:pt x="1509" y="7832"/>
                      <a:pt x="1494" y="7847"/>
                    </a:cubicBezTo>
                    <a:cubicBezTo>
                      <a:pt x="1478" y="7877"/>
                      <a:pt x="1448" y="7908"/>
                      <a:pt x="1417" y="7923"/>
                    </a:cubicBezTo>
                    <a:cubicBezTo>
                      <a:pt x="1372" y="7984"/>
                      <a:pt x="1326" y="8060"/>
                      <a:pt x="1280" y="8121"/>
                    </a:cubicBezTo>
                    <a:cubicBezTo>
                      <a:pt x="1250" y="8151"/>
                      <a:pt x="1235" y="8182"/>
                      <a:pt x="1204" y="8228"/>
                    </a:cubicBezTo>
                    <a:cubicBezTo>
                      <a:pt x="1189" y="8258"/>
                      <a:pt x="1174" y="8304"/>
                      <a:pt x="1143" y="8334"/>
                    </a:cubicBezTo>
                    <a:cubicBezTo>
                      <a:pt x="1113" y="8395"/>
                      <a:pt x="1082" y="8471"/>
                      <a:pt x="1067" y="8532"/>
                    </a:cubicBezTo>
                    <a:cubicBezTo>
                      <a:pt x="1052" y="8532"/>
                      <a:pt x="1052" y="8532"/>
                      <a:pt x="1052" y="8548"/>
                    </a:cubicBezTo>
                    <a:cubicBezTo>
                      <a:pt x="1052" y="8563"/>
                      <a:pt x="1052" y="8563"/>
                      <a:pt x="1052" y="8563"/>
                    </a:cubicBezTo>
                    <a:cubicBezTo>
                      <a:pt x="1037" y="8578"/>
                      <a:pt x="1037" y="8578"/>
                      <a:pt x="1037" y="8578"/>
                    </a:cubicBezTo>
                    <a:cubicBezTo>
                      <a:pt x="1021" y="8624"/>
                      <a:pt x="1006" y="8669"/>
                      <a:pt x="1006" y="8715"/>
                    </a:cubicBezTo>
                    <a:cubicBezTo>
                      <a:pt x="991" y="8761"/>
                      <a:pt x="976" y="8807"/>
                      <a:pt x="976" y="8837"/>
                    </a:cubicBezTo>
                    <a:cubicBezTo>
                      <a:pt x="960" y="8929"/>
                      <a:pt x="945" y="9005"/>
                      <a:pt x="930" y="9096"/>
                    </a:cubicBezTo>
                    <a:cubicBezTo>
                      <a:pt x="915" y="9188"/>
                      <a:pt x="899" y="9279"/>
                      <a:pt x="899" y="9370"/>
                    </a:cubicBezTo>
                    <a:cubicBezTo>
                      <a:pt x="899" y="9416"/>
                      <a:pt x="899" y="9462"/>
                      <a:pt x="899" y="9492"/>
                    </a:cubicBezTo>
                    <a:cubicBezTo>
                      <a:pt x="915" y="9538"/>
                      <a:pt x="915" y="9584"/>
                      <a:pt x="915" y="9629"/>
                    </a:cubicBezTo>
                    <a:cubicBezTo>
                      <a:pt x="915" y="9721"/>
                      <a:pt x="930" y="9812"/>
                      <a:pt x="945" y="9888"/>
                    </a:cubicBezTo>
                    <a:cubicBezTo>
                      <a:pt x="960" y="9965"/>
                      <a:pt x="976" y="10056"/>
                      <a:pt x="991" y="10132"/>
                    </a:cubicBezTo>
                    <a:cubicBezTo>
                      <a:pt x="1021" y="10224"/>
                      <a:pt x="1052" y="10315"/>
                      <a:pt x="1082" y="10391"/>
                    </a:cubicBezTo>
                    <a:cubicBezTo>
                      <a:pt x="1098" y="10483"/>
                      <a:pt x="1128" y="10559"/>
                      <a:pt x="1174" y="10635"/>
                    </a:cubicBezTo>
                    <a:cubicBezTo>
                      <a:pt x="1204" y="10711"/>
                      <a:pt x="1235" y="10803"/>
                      <a:pt x="1280" y="10879"/>
                    </a:cubicBezTo>
                    <a:cubicBezTo>
                      <a:pt x="1311" y="10955"/>
                      <a:pt x="1357" y="11031"/>
                      <a:pt x="1402" y="11107"/>
                    </a:cubicBezTo>
                    <a:cubicBezTo>
                      <a:pt x="1433" y="11183"/>
                      <a:pt x="1478" y="11260"/>
                      <a:pt x="1524" y="11321"/>
                    </a:cubicBezTo>
                    <a:cubicBezTo>
                      <a:pt x="1585" y="11397"/>
                      <a:pt x="1631" y="11473"/>
                      <a:pt x="1676" y="11534"/>
                    </a:cubicBezTo>
                    <a:cubicBezTo>
                      <a:pt x="1707" y="11564"/>
                      <a:pt x="1737" y="11595"/>
                      <a:pt x="1753" y="11625"/>
                    </a:cubicBezTo>
                    <a:cubicBezTo>
                      <a:pt x="1798" y="11656"/>
                      <a:pt x="1829" y="11701"/>
                      <a:pt x="1859" y="11732"/>
                    </a:cubicBezTo>
                    <a:cubicBezTo>
                      <a:pt x="1875" y="11747"/>
                      <a:pt x="1905" y="11762"/>
                      <a:pt x="1920" y="11793"/>
                    </a:cubicBezTo>
                    <a:cubicBezTo>
                      <a:pt x="1859" y="11808"/>
                      <a:pt x="1798" y="11839"/>
                      <a:pt x="1737" y="11869"/>
                    </a:cubicBezTo>
                    <a:cubicBezTo>
                      <a:pt x="1570" y="11960"/>
                      <a:pt x="1417" y="12098"/>
                      <a:pt x="1311" y="12250"/>
                    </a:cubicBezTo>
                    <a:cubicBezTo>
                      <a:pt x="1280" y="12265"/>
                      <a:pt x="1265" y="12280"/>
                      <a:pt x="1250" y="12311"/>
                    </a:cubicBezTo>
                    <a:cubicBezTo>
                      <a:pt x="1235" y="12326"/>
                      <a:pt x="1219" y="12357"/>
                      <a:pt x="1204" y="12387"/>
                    </a:cubicBezTo>
                    <a:cubicBezTo>
                      <a:pt x="1189" y="12402"/>
                      <a:pt x="1174" y="12418"/>
                      <a:pt x="1158" y="12433"/>
                    </a:cubicBezTo>
                    <a:cubicBezTo>
                      <a:pt x="1143" y="12463"/>
                      <a:pt x="1128" y="12494"/>
                      <a:pt x="1113" y="12524"/>
                    </a:cubicBezTo>
                    <a:cubicBezTo>
                      <a:pt x="1082" y="12570"/>
                      <a:pt x="1067" y="12631"/>
                      <a:pt x="1037" y="12677"/>
                    </a:cubicBezTo>
                    <a:cubicBezTo>
                      <a:pt x="1021" y="12692"/>
                      <a:pt x="1021" y="12722"/>
                      <a:pt x="1006" y="12737"/>
                    </a:cubicBezTo>
                    <a:cubicBezTo>
                      <a:pt x="1006" y="12768"/>
                      <a:pt x="991" y="12783"/>
                      <a:pt x="976" y="12814"/>
                    </a:cubicBezTo>
                    <a:cubicBezTo>
                      <a:pt x="960" y="12875"/>
                      <a:pt x="945" y="12920"/>
                      <a:pt x="930" y="12981"/>
                    </a:cubicBezTo>
                    <a:cubicBezTo>
                      <a:pt x="930" y="12996"/>
                      <a:pt x="915" y="13027"/>
                      <a:pt x="915" y="13057"/>
                    </a:cubicBezTo>
                    <a:cubicBezTo>
                      <a:pt x="915" y="13088"/>
                      <a:pt x="899" y="13118"/>
                      <a:pt x="899" y="13149"/>
                    </a:cubicBezTo>
                    <a:cubicBezTo>
                      <a:pt x="899" y="13164"/>
                      <a:pt x="899" y="13195"/>
                      <a:pt x="884" y="13225"/>
                    </a:cubicBezTo>
                    <a:cubicBezTo>
                      <a:pt x="884" y="13240"/>
                      <a:pt x="884" y="13271"/>
                      <a:pt x="884" y="13286"/>
                    </a:cubicBezTo>
                    <a:cubicBezTo>
                      <a:pt x="884" y="13347"/>
                      <a:pt x="884" y="13408"/>
                      <a:pt x="884" y="13469"/>
                    </a:cubicBezTo>
                    <a:cubicBezTo>
                      <a:pt x="884" y="13575"/>
                      <a:pt x="884" y="13682"/>
                      <a:pt x="899" y="13774"/>
                    </a:cubicBezTo>
                    <a:cubicBezTo>
                      <a:pt x="899" y="13880"/>
                      <a:pt x="915" y="13972"/>
                      <a:pt x="915" y="14078"/>
                    </a:cubicBezTo>
                    <a:cubicBezTo>
                      <a:pt x="930" y="14170"/>
                      <a:pt x="930" y="14261"/>
                      <a:pt x="945" y="14352"/>
                    </a:cubicBezTo>
                    <a:cubicBezTo>
                      <a:pt x="945" y="14398"/>
                      <a:pt x="945" y="14459"/>
                      <a:pt x="960" y="14505"/>
                    </a:cubicBezTo>
                    <a:cubicBezTo>
                      <a:pt x="960" y="14551"/>
                      <a:pt x="976" y="14611"/>
                      <a:pt x="991" y="14657"/>
                    </a:cubicBezTo>
                    <a:cubicBezTo>
                      <a:pt x="1006" y="14703"/>
                      <a:pt x="1021" y="14749"/>
                      <a:pt x="1037" y="14779"/>
                    </a:cubicBezTo>
                    <a:cubicBezTo>
                      <a:pt x="1037" y="14810"/>
                      <a:pt x="1052" y="14840"/>
                      <a:pt x="1067" y="14871"/>
                    </a:cubicBezTo>
                    <a:cubicBezTo>
                      <a:pt x="991" y="14931"/>
                      <a:pt x="915" y="14992"/>
                      <a:pt x="823" y="15069"/>
                    </a:cubicBezTo>
                    <a:cubicBezTo>
                      <a:pt x="793" y="15099"/>
                      <a:pt x="747" y="15145"/>
                      <a:pt x="701" y="15175"/>
                    </a:cubicBezTo>
                    <a:cubicBezTo>
                      <a:pt x="671" y="15221"/>
                      <a:pt x="625" y="15267"/>
                      <a:pt x="595" y="15297"/>
                    </a:cubicBezTo>
                    <a:cubicBezTo>
                      <a:pt x="519" y="15373"/>
                      <a:pt x="442" y="15465"/>
                      <a:pt x="381" y="15541"/>
                    </a:cubicBezTo>
                    <a:cubicBezTo>
                      <a:pt x="290" y="15648"/>
                      <a:pt x="214" y="15769"/>
                      <a:pt x="153" y="15907"/>
                    </a:cubicBezTo>
                    <a:cubicBezTo>
                      <a:pt x="92" y="16028"/>
                      <a:pt x="61" y="16181"/>
                      <a:pt x="31" y="16318"/>
                    </a:cubicBezTo>
                    <a:cubicBezTo>
                      <a:pt x="1" y="16455"/>
                      <a:pt x="1" y="16607"/>
                      <a:pt x="1" y="16760"/>
                    </a:cubicBezTo>
                    <a:cubicBezTo>
                      <a:pt x="16" y="16882"/>
                      <a:pt x="46" y="17004"/>
                      <a:pt x="92" y="17110"/>
                    </a:cubicBezTo>
                    <a:cubicBezTo>
                      <a:pt x="122" y="17217"/>
                      <a:pt x="168" y="17308"/>
                      <a:pt x="199" y="17415"/>
                    </a:cubicBezTo>
                    <a:cubicBezTo>
                      <a:pt x="244" y="17506"/>
                      <a:pt x="290" y="17613"/>
                      <a:pt x="336" y="17704"/>
                    </a:cubicBezTo>
                    <a:cubicBezTo>
                      <a:pt x="397" y="17857"/>
                      <a:pt x="442" y="18024"/>
                      <a:pt x="534" y="18161"/>
                    </a:cubicBezTo>
                    <a:cubicBezTo>
                      <a:pt x="579" y="18222"/>
                      <a:pt x="625" y="18268"/>
                      <a:pt x="671" y="18314"/>
                    </a:cubicBezTo>
                    <a:cubicBezTo>
                      <a:pt x="732" y="18375"/>
                      <a:pt x="778" y="18420"/>
                      <a:pt x="838" y="18466"/>
                    </a:cubicBezTo>
                    <a:cubicBezTo>
                      <a:pt x="960" y="18542"/>
                      <a:pt x="1113" y="18603"/>
                      <a:pt x="1250" y="18634"/>
                    </a:cubicBezTo>
                    <a:cubicBezTo>
                      <a:pt x="1326" y="18649"/>
                      <a:pt x="1402" y="18664"/>
                      <a:pt x="1478" y="18679"/>
                    </a:cubicBezTo>
                    <a:cubicBezTo>
                      <a:pt x="1524" y="18679"/>
                      <a:pt x="1555" y="18695"/>
                      <a:pt x="1600" y="18695"/>
                    </a:cubicBezTo>
                    <a:cubicBezTo>
                      <a:pt x="1646" y="18695"/>
                      <a:pt x="1707" y="18695"/>
                      <a:pt x="1768" y="18710"/>
                    </a:cubicBezTo>
                    <a:lnTo>
                      <a:pt x="2286" y="18710"/>
                    </a:lnTo>
                    <a:cubicBezTo>
                      <a:pt x="2393" y="18695"/>
                      <a:pt x="2499" y="18695"/>
                      <a:pt x="2606" y="18664"/>
                    </a:cubicBezTo>
                    <a:cubicBezTo>
                      <a:pt x="2743" y="18649"/>
                      <a:pt x="2880" y="18603"/>
                      <a:pt x="3017" y="18542"/>
                    </a:cubicBezTo>
                    <a:cubicBezTo>
                      <a:pt x="3109" y="18497"/>
                      <a:pt x="3185" y="18451"/>
                      <a:pt x="3261" y="18405"/>
                    </a:cubicBezTo>
                    <a:cubicBezTo>
                      <a:pt x="3352" y="18360"/>
                      <a:pt x="3444" y="18299"/>
                      <a:pt x="3535" y="18238"/>
                    </a:cubicBezTo>
                    <a:cubicBezTo>
                      <a:pt x="3718" y="18131"/>
                      <a:pt x="3901" y="18009"/>
                      <a:pt x="4069" y="17887"/>
                    </a:cubicBezTo>
                    <a:cubicBezTo>
                      <a:pt x="4114" y="17857"/>
                      <a:pt x="4160" y="17826"/>
                      <a:pt x="4206" y="17796"/>
                    </a:cubicBezTo>
                    <a:cubicBezTo>
                      <a:pt x="4251" y="17765"/>
                      <a:pt x="4282" y="17720"/>
                      <a:pt x="4328" y="17689"/>
                    </a:cubicBezTo>
                    <a:lnTo>
                      <a:pt x="4449" y="17598"/>
                    </a:lnTo>
                    <a:lnTo>
                      <a:pt x="4434" y="17598"/>
                    </a:lnTo>
                    <a:cubicBezTo>
                      <a:pt x="4480" y="17567"/>
                      <a:pt x="4526" y="17537"/>
                      <a:pt x="4571" y="17506"/>
                    </a:cubicBezTo>
                    <a:lnTo>
                      <a:pt x="4556" y="17506"/>
                    </a:lnTo>
                    <a:cubicBezTo>
                      <a:pt x="4724" y="17384"/>
                      <a:pt x="4891" y="17263"/>
                      <a:pt x="5059" y="17141"/>
                    </a:cubicBezTo>
                    <a:cubicBezTo>
                      <a:pt x="5242" y="17019"/>
                      <a:pt x="5409" y="16897"/>
                      <a:pt x="5592" y="16775"/>
                    </a:cubicBezTo>
                    <a:cubicBezTo>
                      <a:pt x="5699" y="16699"/>
                      <a:pt x="5790" y="16638"/>
                      <a:pt x="5897" y="16577"/>
                    </a:cubicBezTo>
                    <a:cubicBezTo>
                      <a:pt x="6019" y="16501"/>
                      <a:pt x="6141" y="16440"/>
                      <a:pt x="6247" y="16379"/>
                    </a:cubicBezTo>
                    <a:cubicBezTo>
                      <a:pt x="6384" y="16333"/>
                      <a:pt x="6506" y="16272"/>
                      <a:pt x="6628" y="16211"/>
                    </a:cubicBezTo>
                    <a:cubicBezTo>
                      <a:pt x="6628" y="16211"/>
                      <a:pt x="6643" y="16196"/>
                      <a:pt x="6659" y="16196"/>
                    </a:cubicBezTo>
                    <a:cubicBezTo>
                      <a:pt x="6689" y="16181"/>
                      <a:pt x="6735" y="16166"/>
                      <a:pt x="6781" y="16150"/>
                    </a:cubicBezTo>
                    <a:lnTo>
                      <a:pt x="6811" y="16150"/>
                    </a:lnTo>
                    <a:cubicBezTo>
                      <a:pt x="6841" y="16135"/>
                      <a:pt x="6887" y="16120"/>
                      <a:pt x="6933" y="16120"/>
                    </a:cubicBezTo>
                    <a:cubicBezTo>
                      <a:pt x="6979" y="16120"/>
                      <a:pt x="7009" y="16105"/>
                      <a:pt x="7040" y="16089"/>
                    </a:cubicBezTo>
                    <a:cubicBezTo>
                      <a:pt x="7070" y="16059"/>
                      <a:pt x="7085" y="16044"/>
                      <a:pt x="7085" y="16013"/>
                    </a:cubicBezTo>
                    <a:lnTo>
                      <a:pt x="7085" y="15998"/>
                    </a:lnTo>
                    <a:cubicBezTo>
                      <a:pt x="7268" y="16059"/>
                      <a:pt x="7436" y="16135"/>
                      <a:pt x="7603" y="16196"/>
                    </a:cubicBezTo>
                    <a:cubicBezTo>
                      <a:pt x="7786" y="16257"/>
                      <a:pt x="7954" y="16318"/>
                      <a:pt x="8137" y="16364"/>
                    </a:cubicBezTo>
                    <a:cubicBezTo>
                      <a:pt x="8319" y="16425"/>
                      <a:pt x="8502" y="16470"/>
                      <a:pt x="8685" y="16531"/>
                    </a:cubicBezTo>
                    <a:cubicBezTo>
                      <a:pt x="8822" y="16562"/>
                      <a:pt x="8959" y="16607"/>
                      <a:pt x="9096" y="16653"/>
                    </a:cubicBezTo>
                    <a:cubicBezTo>
                      <a:pt x="9233" y="16699"/>
                      <a:pt x="9386" y="16745"/>
                      <a:pt x="9523" y="16805"/>
                    </a:cubicBezTo>
                    <a:cubicBezTo>
                      <a:pt x="9584" y="16836"/>
                      <a:pt x="9630" y="16851"/>
                      <a:pt x="9691" y="16882"/>
                    </a:cubicBezTo>
                    <a:cubicBezTo>
                      <a:pt x="9706" y="16882"/>
                      <a:pt x="9736" y="16897"/>
                      <a:pt x="9752" y="16912"/>
                    </a:cubicBezTo>
                    <a:cubicBezTo>
                      <a:pt x="9782" y="16927"/>
                      <a:pt x="9812" y="16943"/>
                      <a:pt x="9858" y="16958"/>
                    </a:cubicBezTo>
                    <a:cubicBezTo>
                      <a:pt x="9873" y="16973"/>
                      <a:pt x="9904" y="16988"/>
                      <a:pt x="9934" y="17004"/>
                    </a:cubicBezTo>
                    <a:cubicBezTo>
                      <a:pt x="9950" y="17004"/>
                      <a:pt x="9965" y="17019"/>
                      <a:pt x="9995" y="17034"/>
                    </a:cubicBezTo>
                    <a:cubicBezTo>
                      <a:pt x="10011" y="17049"/>
                      <a:pt x="10041" y="17064"/>
                      <a:pt x="10056" y="17080"/>
                    </a:cubicBezTo>
                    <a:cubicBezTo>
                      <a:pt x="10087" y="17095"/>
                      <a:pt x="10117" y="17125"/>
                      <a:pt x="10148" y="17141"/>
                    </a:cubicBezTo>
                    <a:cubicBezTo>
                      <a:pt x="10209" y="17186"/>
                      <a:pt x="10285" y="17247"/>
                      <a:pt x="10346" y="17293"/>
                    </a:cubicBezTo>
                    <a:cubicBezTo>
                      <a:pt x="10407" y="17354"/>
                      <a:pt x="10483" y="17415"/>
                      <a:pt x="10544" y="17476"/>
                    </a:cubicBezTo>
                    <a:cubicBezTo>
                      <a:pt x="10574" y="17522"/>
                      <a:pt x="10620" y="17552"/>
                      <a:pt x="10666" y="17598"/>
                    </a:cubicBezTo>
                    <a:cubicBezTo>
                      <a:pt x="10681" y="17628"/>
                      <a:pt x="10711" y="17643"/>
                      <a:pt x="10727" y="17674"/>
                    </a:cubicBezTo>
                    <a:cubicBezTo>
                      <a:pt x="10742" y="17689"/>
                      <a:pt x="10757" y="17720"/>
                      <a:pt x="10788" y="17735"/>
                    </a:cubicBezTo>
                    <a:cubicBezTo>
                      <a:pt x="10788" y="17750"/>
                      <a:pt x="10803" y="17765"/>
                      <a:pt x="10818" y="17781"/>
                    </a:cubicBezTo>
                    <a:cubicBezTo>
                      <a:pt x="10833" y="17811"/>
                      <a:pt x="10849" y="17826"/>
                      <a:pt x="10849" y="17842"/>
                    </a:cubicBezTo>
                    <a:lnTo>
                      <a:pt x="10864" y="17842"/>
                    </a:lnTo>
                    <a:cubicBezTo>
                      <a:pt x="10925" y="17979"/>
                      <a:pt x="10986" y="18116"/>
                      <a:pt x="11047" y="18253"/>
                    </a:cubicBezTo>
                    <a:cubicBezTo>
                      <a:pt x="11077" y="18344"/>
                      <a:pt x="11123" y="18436"/>
                      <a:pt x="11153" y="18527"/>
                    </a:cubicBezTo>
                    <a:cubicBezTo>
                      <a:pt x="11184" y="18603"/>
                      <a:pt x="11214" y="18695"/>
                      <a:pt x="11245" y="18771"/>
                    </a:cubicBezTo>
                    <a:cubicBezTo>
                      <a:pt x="11306" y="18938"/>
                      <a:pt x="11367" y="19106"/>
                      <a:pt x="11427" y="19274"/>
                    </a:cubicBezTo>
                    <a:cubicBezTo>
                      <a:pt x="11427" y="19304"/>
                      <a:pt x="11443" y="19335"/>
                      <a:pt x="11443" y="19365"/>
                    </a:cubicBezTo>
                    <a:cubicBezTo>
                      <a:pt x="11458" y="19441"/>
                      <a:pt x="11473" y="19517"/>
                      <a:pt x="11488" y="19594"/>
                    </a:cubicBezTo>
                    <a:cubicBezTo>
                      <a:pt x="11504" y="19670"/>
                      <a:pt x="11534" y="19746"/>
                      <a:pt x="11565" y="19822"/>
                    </a:cubicBezTo>
                    <a:cubicBezTo>
                      <a:pt x="11595" y="19898"/>
                      <a:pt x="11610" y="19975"/>
                      <a:pt x="11641" y="20051"/>
                    </a:cubicBezTo>
                    <a:cubicBezTo>
                      <a:pt x="11702" y="20203"/>
                      <a:pt x="11778" y="20355"/>
                      <a:pt x="11854" y="20493"/>
                    </a:cubicBezTo>
                    <a:cubicBezTo>
                      <a:pt x="11885" y="20569"/>
                      <a:pt x="11930" y="20645"/>
                      <a:pt x="11976" y="20721"/>
                    </a:cubicBezTo>
                    <a:cubicBezTo>
                      <a:pt x="11976" y="20736"/>
                      <a:pt x="11991" y="20752"/>
                      <a:pt x="12006" y="20767"/>
                    </a:cubicBezTo>
                    <a:cubicBezTo>
                      <a:pt x="12006" y="20813"/>
                      <a:pt x="12022" y="20873"/>
                      <a:pt x="12037" y="20919"/>
                    </a:cubicBezTo>
                    <a:cubicBezTo>
                      <a:pt x="12052" y="20950"/>
                      <a:pt x="12067" y="20965"/>
                      <a:pt x="12083" y="20995"/>
                    </a:cubicBezTo>
                    <a:cubicBezTo>
                      <a:pt x="12098" y="21011"/>
                      <a:pt x="12098" y="21026"/>
                      <a:pt x="12098" y="21041"/>
                    </a:cubicBezTo>
                    <a:cubicBezTo>
                      <a:pt x="12098" y="21041"/>
                      <a:pt x="12098" y="21056"/>
                      <a:pt x="12113" y="21072"/>
                    </a:cubicBezTo>
                    <a:lnTo>
                      <a:pt x="11900" y="21072"/>
                    </a:lnTo>
                    <a:cubicBezTo>
                      <a:pt x="11808" y="21072"/>
                      <a:pt x="11717" y="21072"/>
                      <a:pt x="11626" y="21087"/>
                    </a:cubicBezTo>
                    <a:cubicBezTo>
                      <a:pt x="11549" y="21087"/>
                      <a:pt x="11473" y="21087"/>
                      <a:pt x="11397" y="21102"/>
                    </a:cubicBezTo>
                    <a:cubicBezTo>
                      <a:pt x="11306" y="21117"/>
                      <a:pt x="11214" y="21117"/>
                      <a:pt x="11123" y="21132"/>
                    </a:cubicBezTo>
                    <a:cubicBezTo>
                      <a:pt x="11092" y="21148"/>
                      <a:pt x="11047" y="21148"/>
                      <a:pt x="11001" y="21163"/>
                    </a:cubicBezTo>
                    <a:cubicBezTo>
                      <a:pt x="10955" y="21163"/>
                      <a:pt x="10909" y="21178"/>
                      <a:pt x="10864" y="21193"/>
                    </a:cubicBezTo>
                    <a:cubicBezTo>
                      <a:pt x="10833" y="21193"/>
                      <a:pt x="10788" y="21209"/>
                      <a:pt x="10757" y="21224"/>
                    </a:cubicBezTo>
                    <a:cubicBezTo>
                      <a:pt x="10681" y="21254"/>
                      <a:pt x="10605" y="21270"/>
                      <a:pt x="10544" y="21315"/>
                    </a:cubicBezTo>
                    <a:cubicBezTo>
                      <a:pt x="10422" y="21391"/>
                      <a:pt x="10330" y="21498"/>
                      <a:pt x="10254" y="21620"/>
                    </a:cubicBezTo>
                    <a:cubicBezTo>
                      <a:pt x="10224" y="21666"/>
                      <a:pt x="10178" y="21711"/>
                      <a:pt x="10163" y="21772"/>
                    </a:cubicBezTo>
                    <a:cubicBezTo>
                      <a:pt x="10132" y="21803"/>
                      <a:pt x="10117" y="21833"/>
                      <a:pt x="10102" y="21879"/>
                    </a:cubicBezTo>
                    <a:cubicBezTo>
                      <a:pt x="10087" y="21909"/>
                      <a:pt x="10087" y="21940"/>
                      <a:pt x="10071" y="21955"/>
                    </a:cubicBezTo>
                    <a:cubicBezTo>
                      <a:pt x="10056" y="21986"/>
                      <a:pt x="10056" y="22001"/>
                      <a:pt x="10056" y="22016"/>
                    </a:cubicBezTo>
                    <a:cubicBezTo>
                      <a:pt x="10041" y="22031"/>
                      <a:pt x="10041" y="22062"/>
                      <a:pt x="10026" y="22077"/>
                    </a:cubicBezTo>
                    <a:cubicBezTo>
                      <a:pt x="10011" y="22123"/>
                      <a:pt x="10011" y="22169"/>
                      <a:pt x="9995" y="22199"/>
                    </a:cubicBezTo>
                    <a:cubicBezTo>
                      <a:pt x="9980" y="22245"/>
                      <a:pt x="9980" y="22290"/>
                      <a:pt x="9965" y="22336"/>
                    </a:cubicBezTo>
                    <a:cubicBezTo>
                      <a:pt x="9965" y="22382"/>
                      <a:pt x="9965" y="22428"/>
                      <a:pt x="9950" y="22473"/>
                    </a:cubicBezTo>
                    <a:cubicBezTo>
                      <a:pt x="9934" y="22595"/>
                      <a:pt x="9934" y="22717"/>
                      <a:pt x="9934" y="22839"/>
                    </a:cubicBezTo>
                    <a:cubicBezTo>
                      <a:pt x="9934" y="22885"/>
                      <a:pt x="9934" y="22930"/>
                      <a:pt x="9934" y="22976"/>
                    </a:cubicBezTo>
                    <a:cubicBezTo>
                      <a:pt x="9934" y="23052"/>
                      <a:pt x="9950" y="23144"/>
                      <a:pt x="9950" y="23220"/>
                    </a:cubicBezTo>
                    <a:cubicBezTo>
                      <a:pt x="9950" y="23265"/>
                      <a:pt x="9965" y="23311"/>
                      <a:pt x="9965" y="23357"/>
                    </a:cubicBezTo>
                    <a:cubicBezTo>
                      <a:pt x="9980" y="23403"/>
                      <a:pt x="9980" y="23433"/>
                      <a:pt x="9995" y="23479"/>
                    </a:cubicBezTo>
                    <a:cubicBezTo>
                      <a:pt x="10011" y="23555"/>
                      <a:pt x="10026" y="23646"/>
                      <a:pt x="10056" y="23723"/>
                    </a:cubicBezTo>
                    <a:cubicBezTo>
                      <a:pt x="10056" y="23768"/>
                      <a:pt x="10071" y="23814"/>
                      <a:pt x="10087" y="23844"/>
                    </a:cubicBezTo>
                    <a:cubicBezTo>
                      <a:pt x="10102" y="23875"/>
                      <a:pt x="10102" y="23890"/>
                      <a:pt x="10102" y="23921"/>
                    </a:cubicBezTo>
                    <a:cubicBezTo>
                      <a:pt x="10117" y="23936"/>
                      <a:pt x="10117" y="23951"/>
                      <a:pt x="10132" y="23966"/>
                    </a:cubicBezTo>
                    <a:cubicBezTo>
                      <a:pt x="10163" y="24058"/>
                      <a:pt x="10193" y="24119"/>
                      <a:pt x="10239" y="24195"/>
                    </a:cubicBezTo>
                    <a:cubicBezTo>
                      <a:pt x="10285" y="24286"/>
                      <a:pt x="10315" y="24362"/>
                      <a:pt x="10376" y="24439"/>
                    </a:cubicBezTo>
                    <a:cubicBezTo>
                      <a:pt x="10391" y="24469"/>
                      <a:pt x="10422" y="24515"/>
                      <a:pt x="10452" y="24561"/>
                    </a:cubicBezTo>
                    <a:cubicBezTo>
                      <a:pt x="10468" y="24591"/>
                      <a:pt x="10498" y="24621"/>
                      <a:pt x="10529" y="24667"/>
                    </a:cubicBezTo>
                    <a:cubicBezTo>
                      <a:pt x="10544" y="24698"/>
                      <a:pt x="10574" y="24728"/>
                      <a:pt x="10605" y="24774"/>
                    </a:cubicBezTo>
                    <a:cubicBezTo>
                      <a:pt x="10635" y="24804"/>
                      <a:pt x="10666" y="24835"/>
                      <a:pt x="10696" y="24865"/>
                    </a:cubicBezTo>
                    <a:cubicBezTo>
                      <a:pt x="10620" y="24880"/>
                      <a:pt x="10559" y="24896"/>
                      <a:pt x="10483" y="24911"/>
                    </a:cubicBezTo>
                    <a:cubicBezTo>
                      <a:pt x="10483" y="24926"/>
                      <a:pt x="10483" y="24926"/>
                      <a:pt x="10483" y="24926"/>
                    </a:cubicBezTo>
                    <a:lnTo>
                      <a:pt x="10452" y="24926"/>
                    </a:lnTo>
                    <a:cubicBezTo>
                      <a:pt x="10437" y="24926"/>
                      <a:pt x="10422" y="24941"/>
                      <a:pt x="10407" y="24941"/>
                    </a:cubicBezTo>
                    <a:lnTo>
                      <a:pt x="10376" y="24941"/>
                    </a:lnTo>
                    <a:cubicBezTo>
                      <a:pt x="10285" y="24972"/>
                      <a:pt x="10193" y="25002"/>
                      <a:pt x="10102" y="25048"/>
                    </a:cubicBezTo>
                    <a:cubicBezTo>
                      <a:pt x="10011" y="25079"/>
                      <a:pt x="9919" y="25124"/>
                      <a:pt x="9828" y="25155"/>
                    </a:cubicBezTo>
                    <a:cubicBezTo>
                      <a:pt x="9782" y="25185"/>
                      <a:pt x="9736" y="25200"/>
                      <a:pt x="9691" y="25216"/>
                    </a:cubicBezTo>
                    <a:cubicBezTo>
                      <a:pt x="9584" y="25261"/>
                      <a:pt x="9493" y="25322"/>
                      <a:pt x="9416" y="25399"/>
                    </a:cubicBezTo>
                    <a:cubicBezTo>
                      <a:pt x="9371" y="25444"/>
                      <a:pt x="9325" y="25520"/>
                      <a:pt x="9279" y="25581"/>
                    </a:cubicBezTo>
                    <a:cubicBezTo>
                      <a:pt x="9249" y="25612"/>
                      <a:pt x="9218" y="25658"/>
                      <a:pt x="9203" y="25703"/>
                    </a:cubicBezTo>
                    <a:cubicBezTo>
                      <a:pt x="9173" y="25734"/>
                      <a:pt x="9157" y="25779"/>
                      <a:pt x="9142" y="25825"/>
                    </a:cubicBezTo>
                    <a:cubicBezTo>
                      <a:pt x="9127" y="25871"/>
                      <a:pt x="9112" y="25917"/>
                      <a:pt x="9096" y="25947"/>
                    </a:cubicBezTo>
                    <a:cubicBezTo>
                      <a:pt x="9096" y="25993"/>
                      <a:pt x="9081" y="26038"/>
                      <a:pt x="9081" y="26069"/>
                    </a:cubicBezTo>
                    <a:cubicBezTo>
                      <a:pt x="9066" y="26130"/>
                      <a:pt x="9066" y="26176"/>
                      <a:pt x="9051" y="26221"/>
                    </a:cubicBezTo>
                    <a:cubicBezTo>
                      <a:pt x="9051" y="26236"/>
                      <a:pt x="9035" y="26252"/>
                      <a:pt x="9035" y="26252"/>
                    </a:cubicBezTo>
                    <a:cubicBezTo>
                      <a:pt x="9035" y="26267"/>
                      <a:pt x="9020" y="26282"/>
                      <a:pt x="9020" y="26282"/>
                    </a:cubicBezTo>
                    <a:cubicBezTo>
                      <a:pt x="9020" y="26297"/>
                      <a:pt x="9005" y="26297"/>
                      <a:pt x="9005" y="26313"/>
                    </a:cubicBezTo>
                    <a:cubicBezTo>
                      <a:pt x="9005" y="26313"/>
                      <a:pt x="8990" y="26328"/>
                      <a:pt x="8990" y="26343"/>
                    </a:cubicBezTo>
                    <a:cubicBezTo>
                      <a:pt x="8959" y="26358"/>
                      <a:pt x="8944" y="26374"/>
                      <a:pt x="8929" y="26389"/>
                    </a:cubicBezTo>
                    <a:cubicBezTo>
                      <a:pt x="8822" y="26465"/>
                      <a:pt x="8700" y="26526"/>
                      <a:pt x="8594" y="26617"/>
                    </a:cubicBezTo>
                    <a:cubicBezTo>
                      <a:pt x="8548" y="26648"/>
                      <a:pt x="8502" y="26694"/>
                      <a:pt x="8456" y="26724"/>
                    </a:cubicBezTo>
                    <a:cubicBezTo>
                      <a:pt x="8411" y="26770"/>
                      <a:pt x="8350" y="26800"/>
                      <a:pt x="8304" y="26831"/>
                    </a:cubicBezTo>
                    <a:cubicBezTo>
                      <a:pt x="8258" y="26861"/>
                      <a:pt x="8213" y="26876"/>
                      <a:pt x="8152" y="26907"/>
                    </a:cubicBezTo>
                    <a:cubicBezTo>
                      <a:pt x="8121" y="26922"/>
                      <a:pt x="8076" y="26937"/>
                      <a:pt x="8030" y="26953"/>
                    </a:cubicBezTo>
                    <a:cubicBezTo>
                      <a:pt x="7999" y="26968"/>
                      <a:pt x="7969" y="26968"/>
                      <a:pt x="7938" y="26983"/>
                    </a:cubicBezTo>
                    <a:cubicBezTo>
                      <a:pt x="7877" y="27014"/>
                      <a:pt x="7817" y="27044"/>
                      <a:pt x="7756" y="27090"/>
                    </a:cubicBezTo>
                    <a:cubicBezTo>
                      <a:pt x="7603" y="27196"/>
                      <a:pt x="7512" y="27379"/>
                      <a:pt x="7436" y="27547"/>
                    </a:cubicBezTo>
                    <a:cubicBezTo>
                      <a:pt x="7390" y="27638"/>
                      <a:pt x="7344" y="27730"/>
                      <a:pt x="7299" y="27821"/>
                    </a:cubicBezTo>
                    <a:cubicBezTo>
                      <a:pt x="7253" y="27912"/>
                      <a:pt x="7207" y="27989"/>
                      <a:pt x="7161" y="28095"/>
                    </a:cubicBezTo>
                    <a:cubicBezTo>
                      <a:pt x="7161" y="28111"/>
                      <a:pt x="7146" y="28126"/>
                      <a:pt x="7146" y="28141"/>
                    </a:cubicBezTo>
                    <a:cubicBezTo>
                      <a:pt x="7131" y="28171"/>
                      <a:pt x="7116" y="28202"/>
                      <a:pt x="7100" y="28232"/>
                    </a:cubicBezTo>
                    <a:cubicBezTo>
                      <a:pt x="7100" y="28263"/>
                      <a:pt x="7085" y="28278"/>
                      <a:pt x="7085" y="28309"/>
                    </a:cubicBezTo>
                    <a:cubicBezTo>
                      <a:pt x="7070" y="28339"/>
                      <a:pt x="7070" y="28370"/>
                      <a:pt x="7055" y="28400"/>
                    </a:cubicBezTo>
                    <a:cubicBezTo>
                      <a:pt x="7040" y="28491"/>
                      <a:pt x="7024" y="28583"/>
                      <a:pt x="7009" y="28689"/>
                    </a:cubicBezTo>
                    <a:cubicBezTo>
                      <a:pt x="7009" y="28720"/>
                      <a:pt x="7009" y="28735"/>
                      <a:pt x="7009" y="28766"/>
                    </a:cubicBezTo>
                    <a:cubicBezTo>
                      <a:pt x="7009" y="28796"/>
                      <a:pt x="7009" y="28827"/>
                      <a:pt x="7009" y="28872"/>
                    </a:cubicBezTo>
                    <a:cubicBezTo>
                      <a:pt x="7024" y="28918"/>
                      <a:pt x="7024" y="28964"/>
                      <a:pt x="7024" y="29009"/>
                    </a:cubicBezTo>
                    <a:cubicBezTo>
                      <a:pt x="7055" y="29207"/>
                      <a:pt x="7116" y="29390"/>
                      <a:pt x="7161" y="29573"/>
                    </a:cubicBezTo>
                    <a:cubicBezTo>
                      <a:pt x="7192" y="29649"/>
                      <a:pt x="7222" y="29741"/>
                      <a:pt x="7253" y="29817"/>
                    </a:cubicBezTo>
                    <a:cubicBezTo>
                      <a:pt x="7299" y="29908"/>
                      <a:pt x="7344" y="29985"/>
                      <a:pt x="7405" y="30061"/>
                    </a:cubicBezTo>
                    <a:cubicBezTo>
                      <a:pt x="7451" y="30152"/>
                      <a:pt x="7512" y="30228"/>
                      <a:pt x="7573" y="30320"/>
                    </a:cubicBezTo>
                    <a:cubicBezTo>
                      <a:pt x="7618" y="30396"/>
                      <a:pt x="7679" y="30487"/>
                      <a:pt x="7740" y="30563"/>
                    </a:cubicBezTo>
                    <a:cubicBezTo>
                      <a:pt x="7801" y="30640"/>
                      <a:pt x="7847" y="30716"/>
                      <a:pt x="7923" y="30777"/>
                    </a:cubicBezTo>
                    <a:cubicBezTo>
                      <a:pt x="8015" y="30883"/>
                      <a:pt x="8121" y="30975"/>
                      <a:pt x="8243" y="31051"/>
                    </a:cubicBezTo>
                    <a:cubicBezTo>
                      <a:pt x="8304" y="31082"/>
                      <a:pt x="8350" y="31112"/>
                      <a:pt x="8411" y="31142"/>
                    </a:cubicBezTo>
                    <a:cubicBezTo>
                      <a:pt x="8456" y="31173"/>
                      <a:pt x="8502" y="31188"/>
                      <a:pt x="8548" y="31219"/>
                    </a:cubicBezTo>
                    <a:cubicBezTo>
                      <a:pt x="8655" y="31264"/>
                      <a:pt x="8761" y="31295"/>
                      <a:pt x="8883" y="31325"/>
                    </a:cubicBezTo>
                    <a:cubicBezTo>
                      <a:pt x="8944" y="31341"/>
                      <a:pt x="9005" y="31356"/>
                      <a:pt x="9066" y="31371"/>
                    </a:cubicBezTo>
                    <a:lnTo>
                      <a:pt x="9081" y="31371"/>
                    </a:lnTo>
                    <a:cubicBezTo>
                      <a:pt x="9132" y="31371"/>
                      <a:pt x="9183" y="31378"/>
                      <a:pt x="9233" y="31378"/>
                    </a:cubicBezTo>
                    <a:cubicBezTo>
                      <a:pt x="9259" y="31378"/>
                      <a:pt x="9284" y="31376"/>
                      <a:pt x="9310" y="31371"/>
                    </a:cubicBezTo>
                    <a:cubicBezTo>
                      <a:pt x="9416" y="31371"/>
                      <a:pt x="9538" y="31371"/>
                      <a:pt x="9645" y="31356"/>
                    </a:cubicBezTo>
                    <a:cubicBezTo>
                      <a:pt x="9736" y="31356"/>
                      <a:pt x="9843" y="31356"/>
                      <a:pt x="9934" y="31341"/>
                    </a:cubicBezTo>
                    <a:cubicBezTo>
                      <a:pt x="10011" y="31341"/>
                      <a:pt x="10102" y="31341"/>
                      <a:pt x="10178" y="31325"/>
                    </a:cubicBezTo>
                    <a:cubicBezTo>
                      <a:pt x="10224" y="31325"/>
                      <a:pt x="10254" y="31325"/>
                      <a:pt x="10300" y="31310"/>
                    </a:cubicBezTo>
                    <a:cubicBezTo>
                      <a:pt x="10342" y="31310"/>
                      <a:pt x="10384" y="31310"/>
                      <a:pt x="10438" y="31298"/>
                    </a:cubicBezTo>
                    <a:lnTo>
                      <a:pt x="10438" y="31298"/>
                    </a:lnTo>
                    <a:cubicBezTo>
                      <a:pt x="10437" y="31300"/>
                      <a:pt x="10437" y="31304"/>
                      <a:pt x="10437" y="31310"/>
                    </a:cubicBezTo>
                    <a:cubicBezTo>
                      <a:pt x="10498" y="31295"/>
                      <a:pt x="10544" y="31295"/>
                      <a:pt x="10605" y="31280"/>
                    </a:cubicBezTo>
                    <a:cubicBezTo>
                      <a:pt x="10650" y="31264"/>
                      <a:pt x="10711" y="31264"/>
                      <a:pt x="10757" y="31249"/>
                    </a:cubicBezTo>
                    <a:cubicBezTo>
                      <a:pt x="10818" y="31234"/>
                      <a:pt x="10864" y="31219"/>
                      <a:pt x="10909" y="31203"/>
                    </a:cubicBezTo>
                    <a:cubicBezTo>
                      <a:pt x="10955" y="31203"/>
                      <a:pt x="11001" y="31188"/>
                      <a:pt x="11047" y="31173"/>
                    </a:cubicBezTo>
                    <a:cubicBezTo>
                      <a:pt x="11138" y="31142"/>
                      <a:pt x="11245" y="31127"/>
                      <a:pt x="11336" y="31097"/>
                    </a:cubicBezTo>
                    <a:cubicBezTo>
                      <a:pt x="11382" y="31082"/>
                      <a:pt x="11443" y="31082"/>
                      <a:pt x="11488" y="31066"/>
                    </a:cubicBezTo>
                    <a:cubicBezTo>
                      <a:pt x="11534" y="31051"/>
                      <a:pt x="11595" y="31036"/>
                      <a:pt x="11641" y="31021"/>
                    </a:cubicBezTo>
                    <a:cubicBezTo>
                      <a:pt x="11717" y="30990"/>
                      <a:pt x="11808" y="30944"/>
                      <a:pt x="11885" y="30914"/>
                    </a:cubicBezTo>
                    <a:cubicBezTo>
                      <a:pt x="11976" y="30883"/>
                      <a:pt x="12067" y="30853"/>
                      <a:pt x="12159" y="30822"/>
                    </a:cubicBezTo>
                    <a:cubicBezTo>
                      <a:pt x="12265" y="30792"/>
                      <a:pt x="12357" y="30762"/>
                      <a:pt x="12448" y="30731"/>
                    </a:cubicBezTo>
                    <a:cubicBezTo>
                      <a:pt x="12540" y="30685"/>
                      <a:pt x="12631" y="30670"/>
                      <a:pt x="12723" y="30640"/>
                    </a:cubicBezTo>
                    <a:cubicBezTo>
                      <a:pt x="12768" y="30624"/>
                      <a:pt x="12799" y="30609"/>
                      <a:pt x="12844" y="30609"/>
                    </a:cubicBezTo>
                    <a:cubicBezTo>
                      <a:pt x="12844" y="30609"/>
                      <a:pt x="12844" y="30609"/>
                      <a:pt x="12844" y="30594"/>
                    </a:cubicBezTo>
                    <a:cubicBezTo>
                      <a:pt x="12890" y="30594"/>
                      <a:pt x="12921" y="30579"/>
                      <a:pt x="12966" y="30563"/>
                    </a:cubicBezTo>
                    <a:cubicBezTo>
                      <a:pt x="12997" y="30563"/>
                      <a:pt x="13042" y="30548"/>
                      <a:pt x="13073" y="30533"/>
                    </a:cubicBezTo>
                    <a:lnTo>
                      <a:pt x="13088" y="30533"/>
                    </a:lnTo>
                    <a:cubicBezTo>
                      <a:pt x="13119" y="30518"/>
                      <a:pt x="13149" y="30518"/>
                      <a:pt x="13180" y="30503"/>
                    </a:cubicBezTo>
                    <a:cubicBezTo>
                      <a:pt x="13347" y="30457"/>
                      <a:pt x="13500" y="30426"/>
                      <a:pt x="13667" y="30396"/>
                    </a:cubicBezTo>
                    <a:cubicBezTo>
                      <a:pt x="13759" y="30381"/>
                      <a:pt x="13850" y="30381"/>
                      <a:pt x="13941" y="30365"/>
                    </a:cubicBezTo>
                    <a:cubicBezTo>
                      <a:pt x="14002" y="30365"/>
                      <a:pt x="14048" y="30365"/>
                      <a:pt x="14094" y="30350"/>
                    </a:cubicBezTo>
                    <a:cubicBezTo>
                      <a:pt x="14139" y="30350"/>
                      <a:pt x="14185" y="30350"/>
                      <a:pt x="14231" y="30335"/>
                    </a:cubicBezTo>
                    <a:cubicBezTo>
                      <a:pt x="14277" y="30335"/>
                      <a:pt x="14307" y="30304"/>
                      <a:pt x="14338" y="30274"/>
                    </a:cubicBezTo>
                    <a:cubicBezTo>
                      <a:pt x="14353" y="30289"/>
                      <a:pt x="14353" y="30289"/>
                      <a:pt x="14368" y="30289"/>
                    </a:cubicBezTo>
                    <a:cubicBezTo>
                      <a:pt x="14398" y="30320"/>
                      <a:pt x="14429" y="30335"/>
                      <a:pt x="14459" y="30365"/>
                    </a:cubicBezTo>
                    <a:lnTo>
                      <a:pt x="14688" y="30548"/>
                    </a:lnTo>
                    <a:cubicBezTo>
                      <a:pt x="14749" y="30609"/>
                      <a:pt x="14810" y="30670"/>
                      <a:pt x="14886" y="30716"/>
                    </a:cubicBezTo>
                    <a:cubicBezTo>
                      <a:pt x="14947" y="30777"/>
                      <a:pt x="15023" y="30822"/>
                      <a:pt x="15084" y="30883"/>
                    </a:cubicBezTo>
                    <a:cubicBezTo>
                      <a:pt x="15115" y="30914"/>
                      <a:pt x="15145" y="30929"/>
                      <a:pt x="15160" y="30960"/>
                    </a:cubicBezTo>
                    <a:cubicBezTo>
                      <a:pt x="15191" y="30990"/>
                      <a:pt x="15221" y="31021"/>
                      <a:pt x="15252" y="31036"/>
                    </a:cubicBezTo>
                    <a:cubicBezTo>
                      <a:pt x="15297" y="31066"/>
                      <a:pt x="15328" y="31112"/>
                      <a:pt x="15358" y="31142"/>
                    </a:cubicBezTo>
                    <a:cubicBezTo>
                      <a:pt x="15389" y="31158"/>
                      <a:pt x="15404" y="31188"/>
                      <a:pt x="15419" y="31203"/>
                    </a:cubicBezTo>
                    <a:lnTo>
                      <a:pt x="15480" y="31280"/>
                    </a:lnTo>
                    <a:cubicBezTo>
                      <a:pt x="15556" y="31356"/>
                      <a:pt x="15617" y="31432"/>
                      <a:pt x="15678" y="31508"/>
                    </a:cubicBezTo>
                    <a:cubicBezTo>
                      <a:pt x="15724" y="31554"/>
                      <a:pt x="15754" y="31584"/>
                      <a:pt x="15785" y="31630"/>
                    </a:cubicBezTo>
                    <a:cubicBezTo>
                      <a:pt x="15815" y="31676"/>
                      <a:pt x="15846" y="31737"/>
                      <a:pt x="15892" y="31782"/>
                    </a:cubicBezTo>
                    <a:cubicBezTo>
                      <a:pt x="15922" y="31828"/>
                      <a:pt x="15953" y="31874"/>
                      <a:pt x="15998" y="31904"/>
                    </a:cubicBezTo>
                    <a:cubicBezTo>
                      <a:pt x="16013" y="31935"/>
                      <a:pt x="16029" y="31965"/>
                      <a:pt x="16059" y="31980"/>
                    </a:cubicBezTo>
                    <a:cubicBezTo>
                      <a:pt x="16120" y="32133"/>
                      <a:pt x="16196" y="32270"/>
                      <a:pt x="16257" y="32407"/>
                    </a:cubicBezTo>
                    <a:cubicBezTo>
                      <a:pt x="16212" y="32377"/>
                      <a:pt x="16181" y="32361"/>
                      <a:pt x="16135" y="32346"/>
                    </a:cubicBezTo>
                    <a:cubicBezTo>
                      <a:pt x="16074" y="32316"/>
                      <a:pt x="16013" y="32285"/>
                      <a:pt x="15953" y="32255"/>
                    </a:cubicBezTo>
                    <a:cubicBezTo>
                      <a:pt x="15663" y="32133"/>
                      <a:pt x="15389" y="31996"/>
                      <a:pt x="15099" y="31874"/>
                    </a:cubicBezTo>
                    <a:cubicBezTo>
                      <a:pt x="15023" y="31859"/>
                      <a:pt x="14962" y="31828"/>
                      <a:pt x="14886" y="31798"/>
                    </a:cubicBezTo>
                    <a:cubicBezTo>
                      <a:pt x="14810" y="31767"/>
                      <a:pt x="14749" y="31737"/>
                      <a:pt x="14673" y="31721"/>
                    </a:cubicBezTo>
                    <a:cubicBezTo>
                      <a:pt x="14597" y="31691"/>
                      <a:pt x="14520" y="31676"/>
                      <a:pt x="14444" y="31645"/>
                    </a:cubicBezTo>
                    <a:cubicBezTo>
                      <a:pt x="14368" y="31630"/>
                      <a:pt x="14292" y="31600"/>
                      <a:pt x="14216" y="31584"/>
                    </a:cubicBezTo>
                    <a:cubicBezTo>
                      <a:pt x="14063" y="31554"/>
                      <a:pt x="13911" y="31508"/>
                      <a:pt x="13759" y="31493"/>
                    </a:cubicBezTo>
                    <a:cubicBezTo>
                      <a:pt x="13682" y="31478"/>
                      <a:pt x="13606" y="31478"/>
                      <a:pt x="13530" y="31462"/>
                    </a:cubicBezTo>
                    <a:cubicBezTo>
                      <a:pt x="13500" y="31462"/>
                      <a:pt x="13469" y="31462"/>
                      <a:pt x="13423" y="31447"/>
                    </a:cubicBezTo>
                    <a:lnTo>
                      <a:pt x="13286" y="31447"/>
                    </a:lnTo>
                    <a:cubicBezTo>
                      <a:pt x="13271" y="31447"/>
                      <a:pt x="13271" y="31462"/>
                      <a:pt x="13256" y="31462"/>
                    </a:cubicBezTo>
                    <a:cubicBezTo>
                      <a:pt x="13225" y="31478"/>
                      <a:pt x="13210" y="31493"/>
                      <a:pt x="13210" y="31539"/>
                    </a:cubicBezTo>
                    <a:cubicBezTo>
                      <a:pt x="13195" y="31569"/>
                      <a:pt x="13210" y="31600"/>
                      <a:pt x="13241" y="31615"/>
                    </a:cubicBezTo>
                    <a:cubicBezTo>
                      <a:pt x="13271" y="31645"/>
                      <a:pt x="13301" y="31660"/>
                      <a:pt x="13332" y="31691"/>
                    </a:cubicBezTo>
                    <a:cubicBezTo>
                      <a:pt x="13362" y="31706"/>
                      <a:pt x="13393" y="31737"/>
                      <a:pt x="13423" y="31767"/>
                    </a:cubicBezTo>
                    <a:cubicBezTo>
                      <a:pt x="13423" y="31767"/>
                      <a:pt x="13423" y="31767"/>
                      <a:pt x="13423" y="31782"/>
                    </a:cubicBezTo>
                    <a:cubicBezTo>
                      <a:pt x="13423" y="31813"/>
                      <a:pt x="13454" y="31843"/>
                      <a:pt x="13484" y="31843"/>
                    </a:cubicBezTo>
                    <a:cubicBezTo>
                      <a:pt x="13500" y="31859"/>
                      <a:pt x="13515" y="31859"/>
                      <a:pt x="13530" y="31859"/>
                    </a:cubicBezTo>
                    <a:cubicBezTo>
                      <a:pt x="13606" y="31919"/>
                      <a:pt x="13667" y="31980"/>
                      <a:pt x="13728" y="32041"/>
                    </a:cubicBezTo>
                    <a:cubicBezTo>
                      <a:pt x="13789" y="32118"/>
                      <a:pt x="13850" y="32194"/>
                      <a:pt x="13896" y="32270"/>
                    </a:cubicBezTo>
                    <a:lnTo>
                      <a:pt x="14033" y="32438"/>
                    </a:lnTo>
                    <a:cubicBezTo>
                      <a:pt x="14063" y="32483"/>
                      <a:pt x="14079" y="32529"/>
                      <a:pt x="14109" y="32559"/>
                    </a:cubicBezTo>
                    <a:cubicBezTo>
                      <a:pt x="14139" y="32605"/>
                      <a:pt x="14185" y="32651"/>
                      <a:pt x="14216" y="32712"/>
                    </a:cubicBezTo>
                    <a:cubicBezTo>
                      <a:pt x="14216" y="32712"/>
                      <a:pt x="14216" y="32727"/>
                      <a:pt x="14231" y="32727"/>
                    </a:cubicBezTo>
                    <a:cubicBezTo>
                      <a:pt x="14231" y="32727"/>
                      <a:pt x="14231" y="32742"/>
                      <a:pt x="14246" y="32742"/>
                    </a:cubicBezTo>
                    <a:cubicBezTo>
                      <a:pt x="14246" y="32757"/>
                      <a:pt x="14246" y="32757"/>
                      <a:pt x="14246" y="32757"/>
                    </a:cubicBezTo>
                    <a:cubicBezTo>
                      <a:pt x="14261" y="32773"/>
                      <a:pt x="14261" y="32788"/>
                      <a:pt x="14277" y="32803"/>
                    </a:cubicBezTo>
                    <a:cubicBezTo>
                      <a:pt x="14292" y="32818"/>
                      <a:pt x="14307" y="32834"/>
                      <a:pt x="14307" y="32849"/>
                    </a:cubicBezTo>
                    <a:cubicBezTo>
                      <a:pt x="14307" y="32864"/>
                      <a:pt x="14322" y="32864"/>
                      <a:pt x="14322" y="32864"/>
                    </a:cubicBezTo>
                    <a:cubicBezTo>
                      <a:pt x="14322" y="32879"/>
                      <a:pt x="14338" y="32895"/>
                      <a:pt x="14338" y="32895"/>
                    </a:cubicBezTo>
                    <a:cubicBezTo>
                      <a:pt x="14353" y="32910"/>
                      <a:pt x="14353" y="32925"/>
                      <a:pt x="14368" y="32925"/>
                    </a:cubicBezTo>
                    <a:cubicBezTo>
                      <a:pt x="14368" y="32925"/>
                      <a:pt x="14368" y="32925"/>
                      <a:pt x="14368" y="32940"/>
                    </a:cubicBezTo>
                    <a:cubicBezTo>
                      <a:pt x="14368" y="32940"/>
                      <a:pt x="14368" y="32956"/>
                      <a:pt x="14383" y="32956"/>
                    </a:cubicBezTo>
                    <a:lnTo>
                      <a:pt x="14383" y="32971"/>
                    </a:lnTo>
                    <a:cubicBezTo>
                      <a:pt x="14383" y="32971"/>
                      <a:pt x="14398" y="32971"/>
                      <a:pt x="14398" y="32986"/>
                    </a:cubicBezTo>
                    <a:cubicBezTo>
                      <a:pt x="14398" y="32986"/>
                      <a:pt x="14398" y="32971"/>
                      <a:pt x="14398" y="32971"/>
                    </a:cubicBezTo>
                    <a:cubicBezTo>
                      <a:pt x="14398" y="32986"/>
                      <a:pt x="14398" y="33001"/>
                      <a:pt x="14414" y="33001"/>
                    </a:cubicBezTo>
                    <a:lnTo>
                      <a:pt x="14398" y="33001"/>
                    </a:lnTo>
                    <a:cubicBezTo>
                      <a:pt x="14414" y="33016"/>
                      <a:pt x="14429" y="33032"/>
                      <a:pt x="14444" y="33047"/>
                    </a:cubicBezTo>
                    <a:cubicBezTo>
                      <a:pt x="14444" y="33047"/>
                      <a:pt x="14444" y="33062"/>
                      <a:pt x="14444" y="33062"/>
                    </a:cubicBezTo>
                    <a:cubicBezTo>
                      <a:pt x="14459" y="33077"/>
                      <a:pt x="14459" y="33077"/>
                      <a:pt x="14475" y="33093"/>
                    </a:cubicBezTo>
                    <a:cubicBezTo>
                      <a:pt x="14475" y="33093"/>
                      <a:pt x="14475" y="33093"/>
                      <a:pt x="14475" y="33108"/>
                    </a:cubicBezTo>
                    <a:lnTo>
                      <a:pt x="14475" y="33123"/>
                    </a:lnTo>
                    <a:cubicBezTo>
                      <a:pt x="14490" y="33123"/>
                      <a:pt x="14490" y="33138"/>
                      <a:pt x="14505" y="33138"/>
                    </a:cubicBezTo>
                    <a:cubicBezTo>
                      <a:pt x="14505" y="33154"/>
                      <a:pt x="14505" y="33154"/>
                      <a:pt x="14505" y="33154"/>
                    </a:cubicBezTo>
                    <a:cubicBezTo>
                      <a:pt x="14581" y="33260"/>
                      <a:pt x="14657" y="33367"/>
                      <a:pt x="14734" y="33474"/>
                    </a:cubicBezTo>
                    <a:cubicBezTo>
                      <a:pt x="14810" y="33580"/>
                      <a:pt x="14886" y="33672"/>
                      <a:pt x="14962" y="33763"/>
                    </a:cubicBezTo>
                    <a:cubicBezTo>
                      <a:pt x="15069" y="33885"/>
                      <a:pt x="15160" y="34007"/>
                      <a:pt x="15267" y="34129"/>
                    </a:cubicBezTo>
                    <a:cubicBezTo>
                      <a:pt x="15328" y="34174"/>
                      <a:pt x="15374" y="34235"/>
                      <a:pt x="15435" y="34296"/>
                    </a:cubicBezTo>
                    <a:cubicBezTo>
                      <a:pt x="15495" y="34357"/>
                      <a:pt x="15541" y="34418"/>
                      <a:pt x="15602" y="34464"/>
                    </a:cubicBezTo>
                    <a:cubicBezTo>
                      <a:pt x="15617" y="34494"/>
                      <a:pt x="15648" y="34510"/>
                      <a:pt x="15663" y="34525"/>
                    </a:cubicBezTo>
                    <a:cubicBezTo>
                      <a:pt x="15694" y="34555"/>
                      <a:pt x="15724" y="34586"/>
                      <a:pt x="15754" y="34616"/>
                    </a:cubicBezTo>
                    <a:cubicBezTo>
                      <a:pt x="15815" y="34662"/>
                      <a:pt x="15861" y="34708"/>
                      <a:pt x="15922" y="34753"/>
                    </a:cubicBezTo>
                    <a:cubicBezTo>
                      <a:pt x="15953" y="34784"/>
                      <a:pt x="15983" y="34799"/>
                      <a:pt x="16013" y="34830"/>
                    </a:cubicBezTo>
                    <a:cubicBezTo>
                      <a:pt x="16059" y="34860"/>
                      <a:pt x="16090" y="34875"/>
                      <a:pt x="16135" y="34906"/>
                    </a:cubicBezTo>
                    <a:cubicBezTo>
                      <a:pt x="16166" y="34921"/>
                      <a:pt x="16181" y="34936"/>
                      <a:pt x="16212" y="34967"/>
                    </a:cubicBezTo>
                    <a:cubicBezTo>
                      <a:pt x="16242" y="34982"/>
                      <a:pt x="16272" y="34997"/>
                      <a:pt x="16303" y="35012"/>
                    </a:cubicBezTo>
                    <a:cubicBezTo>
                      <a:pt x="16379" y="35058"/>
                      <a:pt x="16440" y="35089"/>
                      <a:pt x="16516" y="35119"/>
                    </a:cubicBezTo>
                    <a:cubicBezTo>
                      <a:pt x="16562" y="35134"/>
                      <a:pt x="16592" y="35165"/>
                      <a:pt x="16638" y="35180"/>
                    </a:cubicBezTo>
                    <a:cubicBezTo>
                      <a:pt x="16669" y="35195"/>
                      <a:pt x="16714" y="35210"/>
                      <a:pt x="16745" y="35226"/>
                    </a:cubicBezTo>
                    <a:cubicBezTo>
                      <a:pt x="16821" y="35241"/>
                      <a:pt x="16897" y="35271"/>
                      <a:pt x="16973" y="35302"/>
                    </a:cubicBezTo>
                    <a:cubicBezTo>
                      <a:pt x="17004" y="35302"/>
                      <a:pt x="17050" y="35317"/>
                      <a:pt x="17080" y="35332"/>
                    </a:cubicBezTo>
                    <a:cubicBezTo>
                      <a:pt x="17110" y="35332"/>
                      <a:pt x="17141" y="35348"/>
                      <a:pt x="17171" y="35348"/>
                    </a:cubicBezTo>
                    <a:cubicBezTo>
                      <a:pt x="17217" y="35363"/>
                      <a:pt x="17263" y="35378"/>
                      <a:pt x="17309" y="35393"/>
                    </a:cubicBezTo>
                    <a:cubicBezTo>
                      <a:pt x="17339" y="35393"/>
                      <a:pt x="17385" y="35409"/>
                      <a:pt x="17415" y="35424"/>
                    </a:cubicBezTo>
                    <a:cubicBezTo>
                      <a:pt x="17491" y="35439"/>
                      <a:pt x="17552" y="35439"/>
                      <a:pt x="17628" y="35454"/>
                    </a:cubicBezTo>
                    <a:lnTo>
                      <a:pt x="17857" y="35500"/>
                    </a:lnTo>
                    <a:cubicBezTo>
                      <a:pt x="17933" y="35515"/>
                      <a:pt x="18009" y="35515"/>
                      <a:pt x="18086" y="35530"/>
                    </a:cubicBezTo>
                    <a:lnTo>
                      <a:pt x="18070" y="35530"/>
                    </a:lnTo>
                    <a:cubicBezTo>
                      <a:pt x="18101" y="35546"/>
                      <a:pt x="18131" y="35546"/>
                      <a:pt x="18162" y="35546"/>
                    </a:cubicBezTo>
                    <a:cubicBezTo>
                      <a:pt x="18223" y="35561"/>
                      <a:pt x="18299" y="35591"/>
                      <a:pt x="18360" y="35607"/>
                    </a:cubicBezTo>
                    <a:cubicBezTo>
                      <a:pt x="18375" y="35607"/>
                      <a:pt x="18406" y="35622"/>
                      <a:pt x="18421" y="35622"/>
                    </a:cubicBezTo>
                    <a:cubicBezTo>
                      <a:pt x="18436" y="35637"/>
                      <a:pt x="18451" y="35637"/>
                      <a:pt x="18466" y="35652"/>
                    </a:cubicBezTo>
                    <a:cubicBezTo>
                      <a:pt x="18482" y="35668"/>
                      <a:pt x="18512" y="35668"/>
                      <a:pt x="18527" y="35683"/>
                    </a:cubicBezTo>
                    <a:cubicBezTo>
                      <a:pt x="18527" y="35683"/>
                      <a:pt x="18527" y="35683"/>
                      <a:pt x="18543" y="35698"/>
                    </a:cubicBezTo>
                    <a:cubicBezTo>
                      <a:pt x="18558" y="35713"/>
                      <a:pt x="18573" y="35728"/>
                      <a:pt x="18573" y="35744"/>
                    </a:cubicBezTo>
                    <a:cubicBezTo>
                      <a:pt x="18573" y="35774"/>
                      <a:pt x="18573" y="35789"/>
                      <a:pt x="18588" y="35805"/>
                    </a:cubicBezTo>
                    <a:cubicBezTo>
                      <a:pt x="18601" y="35817"/>
                      <a:pt x="18603" y="35819"/>
                      <a:pt x="18621" y="35829"/>
                    </a:cubicBezTo>
                    <a:lnTo>
                      <a:pt x="18621" y="35829"/>
                    </a:lnTo>
                    <a:cubicBezTo>
                      <a:pt x="18622" y="35829"/>
                      <a:pt x="18622" y="35830"/>
                      <a:pt x="18623" y="35831"/>
                    </a:cubicBezTo>
                    <a:lnTo>
                      <a:pt x="18623" y="35831"/>
                    </a:lnTo>
                    <a:cubicBezTo>
                      <a:pt x="18622" y="35830"/>
                      <a:pt x="18622" y="35829"/>
                      <a:pt x="18621" y="35829"/>
                    </a:cubicBezTo>
                    <a:lnTo>
                      <a:pt x="18621" y="35829"/>
                    </a:lnTo>
                    <a:cubicBezTo>
                      <a:pt x="18625" y="35831"/>
                      <a:pt x="18629" y="35833"/>
                      <a:pt x="18634" y="35835"/>
                    </a:cubicBezTo>
                    <a:lnTo>
                      <a:pt x="18649" y="35835"/>
                    </a:lnTo>
                    <a:lnTo>
                      <a:pt x="18680" y="35881"/>
                    </a:lnTo>
                    <a:lnTo>
                      <a:pt x="18710" y="35927"/>
                    </a:lnTo>
                    <a:cubicBezTo>
                      <a:pt x="18786" y="36018"/>
                      <a:pt x="18847" y="36125"/>
                      <a:pt x="18924" y="36216"/>
                    </a:cubicBezTo>
                    <a:cubicBezTo>
                      <a:pt x="18924" y="36229"/>
                      <a:pt x="18934" y="36242"/>
                      <a:pt x="18947" y="36264"/>
                    </a:cubicBezTo>
                    <a:lnTo>
                      <a:pt x="18947" y="36264"/>
                    </a:lnTo>
                    <a:cubicBezTo>
                      <a:pt x="18945" y="36262"/>
                      <a:pt x="18942" y="36262"/>
                      <a:pt x="18939" y="36262"/>
                    </a:cubicBezTo>
                    <a:cubicBezTo>
                      <a:pt x="18954" y="36277"/>
                      <a:pt x="18954" y="36277"/>
                      <a:pt x="18954" y="36292"/>
                    </a:cubicBezTo>
                    <a:cubicBezTo>
                      <a:pt x="19015" y="36384"/>
                      <a:pt x="19076" y="36490"/>
                      <a:pt x="19137" y="36582"/>
                    </a:cubicBezTo>
                    <a:cubicBezTo>
                      <a:pt x="19167" y="36627"/>
                      <a:pt x="19183" y="36688"/>
                      <a:pt x="19213" y="36734"/>
                    </a:cubicBezTo>
                    <a:cubicBezTo>
                      <a:pt x="19213" y="36765"/>
                      <a:pt x="19228" y="36795"/>
                      <a:pt x="19228" y="36825"/>
                    </a:cubicBezTo>
                    <a:cubicBezTo>
                      <a:pt x="19259" y="36963"/>
                      <a:pt x="19289" y="37115"/>
                      <a:pt x="19320" y="37252"/>
                    </a:cubicBezTo>
                    <a:cubicBezTo>
                      <a:pt x="19381" y="37557"/>
                      <a:pt x="19442" y="37861"/>
                      <a:pt x="19503" y="38181"/>
                    </a:cubicBezTo>
                    <a:cubicBezTo>
                      <a:pt x="19503" y="38166"/>
                      <a:pt x="19503" y="38166"/>
                      <a:pt x="19503" y="38166"/>
                    </a:cubicBezTo>
                    <a:cubicBezTo>
                      <a:pt x="19579" y="38532"/>
                      <a:pt x="19655" y="38913"/>
                      <a:pt x="19746" y="39294"/>
                    </a:cubicBezTo>
                    <a:cubicBezTo>
                      <a:pt x="19746" y="39294"/>
                      <a:pt x="19746" y="39278"/>
                      <a:pt x="19746" y="39278"/>
                    </a:cubicBezTo>
                    <a:lnTo>
                      <a:pt x="19777" y="39492"/>
                    </a:lnTo>
                    <a:cubicBezTo>
                      <a:pt x="19792" y="39537"/>
                      <a:pt x="19807" y="39583"/>
                      <a:pt x="19807" y="39629"/>
                    </a:cubicBezTo>
                    <a:cubicBezTo>
                      <a:pt x="19822" y="39766"/>
                      <a:pt x="19853" y="39903"/>
                      <a:pt x="19868" y="40025"/>
                    </a:cubicBezTo>
                    <a:cubicBezTo>
                      <a:pt x="19883" y="40116"/>
                      <a:pt x="19899" y="40193"/>
                      <a:pt x="19899" y="40269"/>
                    </a:cubicBezTo>
                    <a:lnTo>
                      <a:pt x="19929" y="40528"/>
                    </a:lnTo>
                    <a:cubicBezTo>
                      <a:pt x="19929" y="40604"/>
                      <a:pt x="19944" y="40665"/>
                      <a:pt x="19944" y="40726"/>
                    </a:cubicBezTo>
                    <a:cubicBezTo>
                      <a:pt x="19914" y="41031"/>
                      <a:pt x="19868" y="41335"/>
                      <a:pt x="19838" y="41640"/>
                    </a:cubicBezTo>
                    <a:cubicBezTo>
                      <a:pt x="19777" y="42310"/>
                      <a:pt x="19701" y="42981"/>
                      <a:pt x="19624" y="43651"/>
                    </a:cubicBezTo>
                    <a:cubicBezTo>
                      <a:pt x="19563" y="44306"/>
                      <a:pt x="19503" y="44977"/>
                      <a:pt x="19487" y="45647"/>
                    </a:cubicBezTo>
                    <a:cubicBezTo>
                      <a:pt x="19472" y="45997"/>
                      <a:pt x="19457" y="46348"/>
                      <a:pt x="19457" y="46698"/>
                    </a:cubicBezTo>
                    <a:cubicBezTo>
                      <a:pt x="19457" y="46774"/>
                      <a:pt x="19457" y="46851"/>
                      <a:pt x="19457" y="46927"/>
                    </a:cubicBezTo>
                    <a:cubicBezTo>
                      <a:pt x="19457" y="46988"/>
                      <a:pt x="19457" y="47064"/>
                      <a:pt x="19457" y="47125"/>
                    </a:cubicBezTo>
                    <a:cubicBezTo>
                      <a:pt x="19472" y="47308"/>
                      <a:pt x="19472" y="47475"/>
                      <a:pt x="19487" y="47658"/>
                    </a:cubicBezTo>
                    <a:cubicBezTo>
                      <a:pt x="19503" y="47841"/>
                      <a:pt x="19518" y="48009"/>
                      <a:pt x="19548" y="48191"/>
                    </a:cubicBezTo>
                    <a:cubicBezTo>
                      <a:pt x="19548" y="48268"/>
                      <a:pt x="19563" y="48344"/>
                      <a:pt x="19579" y="48420"/>
                    </a:cubicBezTo>
                    <a:cubicBezTo>
                      <a:pt x="19594" y="48511"/>
                      <a:pt x="19609" y="48603"/>
                      <a:pt x="19624" y="48709"/>
                    </a:cubicBezTo>
                    <a:cubicBezTo>
                      <a:pt x="19640" y="48801"/>
                      <a:pt x="19670" y="48908"/>
                      <a:pt x="19701" y="48999"/>
                    </a:cubicBezTo>
                    <a:cubicBezTo>
                      <a:pt x="19716" y="49090"/>
                      <a:pt x="19746" y="49167"/>
                      <a:pt x="19777" y="49243"/>
                    </a:cubicBezTo>
                    <a:cubicBezTo>
                      <a:pt x="19792" y="49288"/>
                      <a:pt x="19807" y="49319"/>
                      <a:pt x="19822" y="49349"/>
                    </a:cubicBezTo>
                    <a:cubicBezTo>
                      <a:pt x="19853" y="49395"/>
                      <a:pt x="19868" y="49426"/>
                      <a:pt x="19883" y="49471"/>
                    </a:cubicBezTo>
                    <a:cubicBezTo>
                      <a:pt x="19929" y="49547"/>
                      <a:pt x="19990" y="49624"/>
                      <a:pt x="20036" y="49700"/>
                    </a:cubicBezTo>
                    <a:cubicBezTo>
                      <a:pt x="20097" y="49791"/>
                      <a:pt x="20203" y="49837"/>
                      <a:pt x="20295" y="49837"/>
                    </a:cubicBezTo>
                    <a:cubicBezTo>
                      <a:pt x="20356" y="49837"/>
                      <a:pt x="20417" y="49822"/>
                      <a:pt x="20462" y="49791"/>
                    </a:cubicBezTo>
                    <a:cubicBezTo>
                      <a:pt x="20584" y="49715"/>
                      <a:pt x="20660" y="49563"/>
                      <a:pt x="20615" y="49426"/>
                    </a:cubicBezTo>
                    <a:cubicBezTo>
                      <a:pt x="20584" y="49334"/>
                      <a:pt x="20569" y="49258"/>
                      <a:pt x="20554" y="49182"/>
                    </a:cubicBezTo>
                    <a:cubicBezTo>
                      <a:pt x="20508" y="48984"/>
                      <a:pt x="20478" y="48786"/>
                      <a:pt x="20447" y="48588"/>
                    </a:cubicBezTo>
                    <a:cubicBezTo>
                      <a:pt x="20432" y="48359"/>
                      <a:pt x="20401" y="48130"/>
                      <a:pt x="20386" y="47917"/>
                    </a:cubicBezTo>
                    <a:cubicBezTo>
                      <a:pt x="20371" y="47628"/>
                      <a:pt x="20356" y="47323"/>
                      <a:pt x="20356" y="47034"/>
                    </a:cubicBezTo>
                    <a:cubicBezTo>
                      <a:pt x="20356" y="46698"/>
                      <a:pt x="20356" y="46348"/>
                      <a:pt x="20371" y="46013"/>
                    </a:cubicBezTo>
                    <a:cubicBezTo>
                      <a:pt x="20386" y="45403"/>
                      <a:pt x="20417" y="44794"/>
                      <a:pt x="20447" y="44184"/>
                    </a:cubicBezTo>
                    <a:cubicBezTo>
                      <a:pt x="20462" y="44108"/>
                      <a:pt x="20462" y="44032"/>
                      <a:pt x="20462" y="43956"/>
                    </a:cubicBezTo>
                    <a:cubicBezTo>
                      <a:pt x="20478" y="43941"/>
                      <a:pt x="20478" y="43925"/>
                      <a:pt x="20493" y="43910"/>
                    </a:cubicBezTo>
                    <a:cubicBezTo>
                      <a:pt x="20523" y="43880"/>
                      <a:pt x="20539" y="43834"/>
                      <a:pt x="20569" y="43819"/>
                    </a:cubicBezTo>
                    <a:cubicBezTo>
                      <a:pt x="20584" y="43788"/>
                      <a:pt x="20615" y="43758"/>
                      <a:pt x="20630" y="43727"/>
                    </a:cubicBezTo>
                    <a:cubicBezTo>
                      <a:pt x="20660" y="43697"/>
                      <a:pt x="20691" y="43666"/>
                      <a:pt x="20721" y="43651"/>
                    </a:cubicBezTo>
                    <a:cubicBezTo>
                      <a:pt x="20752" y="43621"/>
                      <a:pt x="20782" y="43590"/>
                      <a:pt x="20813" y="43560"/>
                    </a:cubicBezTo>
                    <a:cubicBezTo>
                      <a:pt x="20843" y="43529"/>
                      <a:pt x="20874" y="43499"/>
                      <a:pt x="20919" y="43468"/>
                    </a:cubicBezTo>
                    <a:cubicBezTo>
                      <a:pt x="20965" y="43453"/>
                      <a:pt x="20996" y="43423"/>
                      <a:pt x="21041" y="43392"/>
                    </a:cubicBezTo>
                    <a:cubicBezTo>
                      <a:pt x="21239" y="43255"/>
                      <a:pt x="21453" y="43133"/>
                      <a:pt x="21651" y="43026"/>
                    </a:cubicBezTo>
                    <a:cubicBezTo>
                      <a:pt x="21864" y="42905"/>
                      <a:pt x="22062" y="42798"/>
                      <a:pt x="22275" y="42676"/>
                    </a:cubicBezTo>
                    <a:cubicBezTo>
                      <a:pt x="22550" y="42508"/>
                      <a:pt x="22824" y="42326"/>
                      <a:pt x="23083" y="42143"/>
                    </a:cubicBezTo>
                    <a:cubicBezTo>
                      <a:pt x="23220" y="42036"/>
                      <a:pt x="23357" y="41929"/>
                      <a:pt x="23479" y="41823"/>
                    </a:cubicBezTo>
                    <a:cubicBezTo>
                      <a:pt x="23616" y="41731"/>
                      <a:pt x="23738" y="41625"/>
                      <a:pt x="23845" y="41518"/>
                    </a:cubicBezTo>
                    <a:cubicBezTo>
                      <a:pt x="23982" y="41396"/>
                      <a:pt x="24104" y="41274"/>
                      <a:pt x="24226" y="41152"/>
                    </a:cubicBezTo>
                    <a:cubicBezTo>
                      <a:pt x="24348" y="41031"/>
                      <a:pt x="24454" y="40893"/>
                      <a:pt x="24561" y="40772"/>
                    </a:cubicBezTo>
                    <a:cubicBezTo>
                      <a:pt x="24622" y="40695"/>
                      <a:pt x="24667" y="40634"/>
                      <a:pt x="24728" y="40558"/>
                    </a:cubicBezTo>
                    <a:cubicBezTo>
                      <a:pt x="24774" y="40497"/>
                      <a:pt x="24820" y="40421"/>
                      <a:pt x="24866" y="40360"/>
                    </a:cubicBezTo>
                    <a:cubicBezTo>
                      <a:pt x="24957" y="40223"/>
                      <a:pt x="25048" y="40086"/>
                      <a:pt x="25125" y="39964"/>
                    </a:cubicBezTo>
                    <a:cubicBezTo>
                      <a:pt x="25216" y="39812"/>
                      <a:pt x="25292" y="39675"/>
                      <a:pt x="25384" y="39522"/>
                    </a:cubicBezTo>
                    <a:cubicBezTo>
                      <a:pt x="25460" y="39355"/>
                      <a:pt x="25551" y="39202"/>
                      <a:pt x="25627" y="39050"/>
                    </a:cubicBezTo>
                    <a:cubicBezTo>
                      <a:pt x="25704" y="38898"/>
                      <a:pt x="25780" y="38760"/>
                      <a:pt x="25841" y="38608"/>
                    </a:cubicBezTo>
                    <a:cubicBezTo>
                      <a:pt x="25902" y="38456"/>
                      <a:pt x="25978" y="38288"/>
                      <a:pt x="26039" y="38120"/>
                    </a:cubicBezTo>
                    <a:lnTo>
                      <a:pt x="26115" y="37877"/>
                    </a:lnTo>
                    <a:cubicBezTo>
                      <a:pt x="26130" y="37831"/>
                      <a:pt x="26145" y="37770"/>
                      <a:pt x="26161" y="37724"/>
                    </a:cubicBezTo>
                    <a:cubicBezTo>
                      <a:pt x="26191" y="37618"/>
                      <a:pt x="26222" y="37526"/>
                      <a:pt x="26237" y="37420"/>
                    </a:cubicBezTo>
                    <a:cubicBezTo>
                      <a:pt x="26252" y="37359"/>
                      <a:pt x="26252" y="37283"/>
                      <a:pt x="26222" y="37222"/>
                    </a:cubicBezTo>
                    <a:cubicBezTo>
                      <a:pt x="26206" y="37176"/>
                      <a:pt x="26176" y="37145"/>
                      <a:pt x="26145" y="37115"/>
                    </a:cubicBezTo>
                    <a:cubicBezTo>
                      <a:pt x="26119" y="37106"/>
                      <a:pt x="26088" y="37097"/>
                      <a:pt x="26060" y="37097"/>
                    </a:cubicBezTo>
                    <a:cubicBezTo>
                      <a:pt x="26039" y="37097"/>
                      <a:pt x="26021" y="37102"/>
                      <a:pt x="26008" y="37115"/>
                    </a:cubicBezTo>
                    <a:cubicBezTo>
                      <a:pt x="25963" y="37130"/>
                      <a:pt x="25917" y="37161"/>
                      <a:pt x="25886" y="37191"/>
                    </a:cubicBezTo>
                    <a:cubicBezTo>
                      <a:pt x="25861" y="37204"/>
                      <a:pt x="25846" y="37217"/>
                      <a:pt x="25833" y="37239"/>
                    </a:cubicBezTo>
                    <a:lnTo>
                      <a:pt x="25833" y="37239"/>
                    </a:lnTo>
                    <a:cubicBezTo>
                      <a:pt x="25836" y="37237"/>
                      <a:pt x="25841" y="37237"/>
                      <a:pt x="25841" y="37237"/>
                    </a:cubicBezTo>
                    <a:lnTo>
                      <a:pt x="25841" y="37237"/>
                    </a:lnTo>
                    <a:cubicBezTo>
                      <a:pt x="25836" y="37241"/>
                      <a:pt x="25832" y="37244"/>
                      <a:pt x="25827" y="37248"/>
                    </a:cubicBezTo>
                    <a:lnTo>
                      <a:pt x="25827" y="37248"/>
                    </a:lnTo>
                    <a:cubicBezTo>
                      <a:pt x="25829" y="37245"/>
                      <a:pt x="25831" y="37242"/>
                      <a:pt x="25833" y="37239"/>
                    </a:cubicBezTo>
                    <a:lnTo>
                      <a:pt x="25833" y="37239"/>
                    </a:lnTo>
                    <a:cubicBezTo>
                      <a:pt x="25829" y="37241"/>
                      <a:pt x="25826" y="37244"/>
                      <a:pt x="25826" y="37250"/>
                    </a:cubicBezTo>
                    <a:lnTo>
                      <a:pt x="25826" y="37250"/>
                    </a:lnTo>
                    <a:cubicBezTo>
                      <a:pt x="25826" y="37249"/>
                      <a:pt x="25827" y="37249"/>
                      <a:pt x="25827" y="37248"/>
                    </a:cubicBezTo>
                    <a:lnTo>
                      <a:pt x="25827" y="37248"/>
                    </a:lnTo>
                    <a:cubicBezTo>
                      <a:pt x="25827" y="37249"/>
                      <a:pt x="25826" y="37251"/>
                      <a:pt x="25825" y="37252"/>
                    </a:cubicBezTo>
                    <a:cubicBezTo>
                      <a:pt x="25825" y="37251"/>
                      <a:pt x="25825" y="37250"/>
                      <a:pt x="25826" y="37250"/>
                    </a:cubicBezTo>
                    <a:lnTo>
                      <a:pt x="25826" y="37250"/>
                    </a:lnTo>
                    <a:cubicBezTo>
                      <a:pt x="25725" y="37335"/>
                      <a:pt x="25638" y="37408"/>
                      <a:pt x="25536" y="37481"/>
                    </a:cubicBezTo>
                    <a:cubicBezTo>
                      <a:pt x="25445" y="37557"/>
                      <a:pt x="25353" y="37633"/>
                      <a:pt x="25262" y="37709"/>
                    </a:cubicBezTo>
                    <a:cubicBezTo>
                      <a:pt x="25140" y="37801"/>
                      <a:pt x="25033" y="37877"/>
                      <a:pt x="24927" y="37968"/>
                    </a:cubicBezTo>
                    <a:cubicBezTo>
                      <a:pt x="24835" y="38044"/>
                      <a:pt x="24744" y="38105"/>
                      <a:pt x="24652" y="38166"/>
                    </a:cubicBezTo>
                    <a:cubicBezTo>
                      <a:pt x="24530" y="38242"/>
                      <a:pt x="24408" y="38319"/>
                      <a:pt x="24302" y="38395"/>
                    </a:cubicBezTo>
                    <a:cubicBezTo>
                      <a:pt x="24165" y="38471"/>
                      <a:pt x="24028" y="38562"/>
                      <a:pt x="23890" y="38639"/>
                    </a:cubicBezTo>
                    <a:cubicBezTo>
                      <a:pt x="23738" y="38730"/>
                      <a:pt x="23586" y="38821"/>
                      <a:pt x="23433" y="38913"/>
                    </a:cubicBezTo>
                    <a:cubicBezTo>
                      <a:pt x="23372" y="38958"/>
                      <a:pt x="23327" y="38989"/>
                      <a:pt x="23266" y="39019"/>
                    </a:cubicBezTo>
                    <a:cubicBezTo>
                      <a:pt x="23190" y="39065"/>
                      <a:pt x="23129" y="39111"/>
                      <a:pt x="23052" y="39157"/>
                    </a:cubicBezTo>
                    <a:cubicBezTo>
                      <a:pt x="22976" y="39217"/>
                      <a:pt x="22885" y="39278"/>
                      <a:pt x="22809" y="39339"/>
                    </a:cubicBezTo>
                    <a:cubicBezTo>
                      <a:pt x="22748" y="39370"/>
                      <a:pt x="22687" y="39416"/>
                      <a:pt x="22626" y="39461"/>
                    </a:cubicBezTo>
                    <a:cubicBezTo>
                      <a:pt x="22580" y="39507"/>
                      <a:pt x="22519" y="39553"/>
                      <a:pt x="22458" y="39598"/>
                    </a:cubicBezTo>
                    <a:cubicBezTo>
                      <a:pt x="22397" y="39675"/>
                      <a:pt x="22321" y="39736"/>
                      <a:pt x="22245" y="39796"/>
                    </a:cubicBezTo>
                    <a:cubicBezTo>
                      <a:pt x="22230" y="39827"/>
                      <a:pt x="22199" y="39842"/>
                      <a:pt x="22184" y="39873"/>
                    </a:cubicBezTo>
                    <a:cubicBezTo>
                      <a:pt x="22138" y="39903"/>
                      <a:pt x="22108" y="39949"/>
                      <a:pt x="22062" y="39995"/>
                    </a:cubicBezTo>
                    <a:cubicBezTo>
                      <a:pt x="21955" y="40101"/>
                      <a:pt x="21864" y="40208"/>
                      <a:pt x="21773" y="40330"/>
                    </a:cubicBezTo>
                    <a:cubicBezTo>
                      <a:pt x="21483" y="40695"/>
                      <a:pt x="21255" y="41091"/>
                      <a:pt x="21057" y="41518"/>
                    </a:cubicBezTo>
                    <a:cubicBezTo>
                      <a:pt x="21011" y="41610"/>
                      <a:pt x="20980" y="41701"/>
                      <a:pt x="20950" y="41792"/>
                    </a:cubicBezTo>
                    <a:cubicBezTo>
                      <a:pt x="20904" y="41884"/>
                      <a:pt x="20874" y="41975"/>
                      <a:pt x="20828" y="42067"/>
                    </a:cubicBezTo>
                    <a:cubicBezTo>
                      <a:pt x="20813" y="42128"/>
                      <a:pt x="20782" y="42188"/>
                      <a:pt x="20767" y="42265"/>
                    </a:cubicBezTo>
                    <a:cubicBezTo>
                      <a:pt x="20737" y="42341"/>
                      <a:pt x="20706" y="42432"/>
                      <a:pt x="20676" y="42524"/>
                    </a:cubicBezTo>
                    <a:cubicBezTo>
                      <a:pt x="20660" y="42585"/>
                      <a:pt x="20645" y="42630"/>
                      <a:pt x="20630" y="42691"/>
                    </a:cubicBezTo>
                    <a:cubicBezTo>
                      <a:pt x="20600" y="42767"/>
                      <a:pt x="20584" y="42859"/>
                      <a:pt x="20554" y="42935"/>
                    </a:cubicBezTo>
                    <a:lnTo>
                      <a:pt x="20523" y="43042"/>
                    </a:lnTo>
                    <a:cubicBezTo>
                      <a:pt x="20539" y="42813"/>
                      <a:pt x="20554" y="42585"/>
                      <a:pt x="20569" y="42356"/>
                    </a:cubicBezTo>
                    <a:cubicBezTo>
                      <a:pt x="20615" y="41731"/>
                      <a:pt x="20645" y="41107"/>
                      <a:pt x="20676" y="40482"/>
                    </a:cubicBezTo>
                    <a:cubicBezTo>
                      <a:pt x="20676" y="40467"/>
                      <a:pt x="20691" y="40437"/>
                      <a:pt x="20691" y="40421"/>
                    </a:cubicBezTo>
                    <a:lnTo>
                      <a:pt x="20691" y="40421"/>
                    </a:lnTo>
                    <a:cubicBezTo>
                      <a:pt x="20691" y="40434"/>
                      <a:pt x="20680" y="40447"/>
                      <a:pt x="20677" y="40460"/>
                    </a:cubicBezTo>
                    <a:lnTo>
                      <a:pt x="20677" y="40460"/>
                    </a:lnTo>
                    <a:cubicBezTo>
                      <a:pt x="20691" y="40355"/>
                      <a:pt x="20691" y="40251"/>
                      <a:pt x="20706" y="40132"/>
                    </a:cubicBezTo>
                    <a:lnTo>
                      <a:pt x="20706" y="40147"/>
                    </a:lnTo>
                    <a:cubicBezTo>
                      <a:pt x="20721" y="39964"/>
                      <a:pt x="20737" y="39796"/>
                      <a:pt x="20752" y="39614"/>
                    </a:cubicBezTo>
                    <a:cubicBezTo>
                      <a:pt x="20767" y="39400"/>
                      <a:pt x="20798" y="39187"/>
                      <a:pt x="20813" y="38974"/>
                    </a:cubicBezTo>
                    <a:cubicBezTo>
                      <a:pt x="20874" y="38608"/>
                      <a:pt x="20935" y="38242"/>
                      <a:pt x="21011" y="37861"/>
                    </a:cubicBezTo>
                    <a:cubicBezTo>
                      <a:pt x="21012" y="37859"/>
                      <a:pt x="21012" y="37856"/>
                      <a:pt x="21013" y="37853"/>
                    </a:cubicBezTo>
                    <a:lnTo>
                      <a:pt x="21013" y="37853"/>
                    </a:lnTo>
                    <a:cubicBezTo>
                      <a:pt x="21014" y="37852"/>
                      <a:pt x="21014" y="37851"/>
                      <a:pt x="21015" y="37850"/>
                    </a:cubicBezTo>
                    <a:lnTo>
                      <a:pt x="21015" y="37850"/>
                    </a:lnTo>
                    <a:cubicBezTo>
                      <a:pt x="21014" y="37851"/>
                      <a:pt x="21014" y="37852"/>
                      <a:pt x="21013" y="37853"/>
                    </a:cubicBezTo>
                    <a:lnTo>
                      <a:pt x="21013" y="37853"/>
                    </a:lnTo>
                    <a:cubicBezTo>
                      <a:pt x="21058" y="37689"/>
                      <a:pt x="21088" y="37539"/>
                      <a:pt x="21133" y="37374"/>
                    </a:cubicBezTo>
                    <a:cubicBezTo>
                      <a:pt x="21178" y="37222"/>
                      <a:pt x="21239" y="37054"/>
                      <a:pt x="21285" y="36886"/>
                    </a:cubicBezTo>
                    <a:cubicBezTo>
                      <a:pt x="21331" y="36795"/>
                      <a:pt x="21361" y="36688"/>
                      <a:pt x="21407" y="36582"/>
                    </a:cubicBezTo>
                    <a:cubicBezTo>
                      <a:pt x="21422" y="36551"/>
                      <a:pt x="21437" y="36505"/>
                      <a:pt x="21468" y="36460"/>
                    </a:cubicBezTo>
                    <a:cubicBezTo>
                      <a:pt x="21483" y="36414"/>
                      <a:pt x="21514" y="36368"/>
                      <a:pt x="21529" y="36323"/>
                    </a:cubicBezTo>
                    <a:cubicBezTo>
                      <a:pt x="21529" y="36307"/>
                      <a:pt x="21544" y="36307"/>
                      <a:pt x="21544" y="36292"/>
                    </a:cubicBezTo>
                    <a:cubicBezTo>
                      <a:pt x="21696" y="35987"/>
                      <a:pt x="21864" y="35698"/>
                      <a:pt x="22032" y="35409"/>
                    </a:cubicBezTo>
                    <a:cubicBezTo>
                      <a:pt x="22077" y="35317"/>
                      <a:pt x="22123" y="35226"/>
                      <a:pt x="22169" y="35134"/>
                    </a:cubicBezTo>
                    <a:cubicBezTo>
                      <a:pt x="22291" y="34982"/>
                      <a:pt x="22413" y="34845"/>
                      <a:pt x="22519" y="34708"/>
                    </a:cubicBezTo>
                    <a:cubicBezTo>
                      <a:pt x="22580" y="34662"/>
                      <a:pt x="22626" y="34601"/>
                      <a:pt x="22672" y="34555"/>
                    </a:cubicBezTo>
                    <a:cubicBezTo>
                      <a:pt x="22778" y="34433"/>
                      <a:pt x="22885" y="34327"/>
                      <a:pt x="22992" y="34220"/>
                    </a:cubicBezTo>
                    <a:cubicBezTo>
                      <a:pt x="23098" y="34113"/>
                      <a:pt x="23220" y="34007"/>
                      <a:pt x="23327" y="33900"/>
                    </a:cubicBezTo>
                    <a:cubicBezTo>
                      <a:pt x="23372" y="33854"/>
                      <a:pt x="23418" y="33809"/>
                      <a:pt x="23464" y="33763"/>
                    </a:cubicBezTo>
                    <a:cubicBezTo>
                      <a:pt x="23510" y="33702"/>
                      <a:pt x="23571" y="33641"/>
                      <a:pt x="23616" y="33580"/>
                    </a:cubicBezTo>
                    <a:cubicBezTo>
                      <a:pt x="23708" y="33458"/>
                      <a:pt x="23814" y="33352"/>
                      <a:pt x="23906" y="33245"/>
                    </a:cubicBezTo>
                    <a:cubicBezTo>
                      <a:pt x="23997" y="33108"/>
                      <a:pt x="24104" y="32986"/>
                      <a:pt x="24210" y="32864"/>
                    </a:cubicBezTo>
                    <a:cubicBezTo>
                      <a:pt x="24302" y="32727"/>
                      <a:pt x="24393" y="32605"/>
                      <a:pt x="24500" y="32468"/>
                    </a:cubicBezTo>
                    <a:cubicBezTo>
                      <a:pt x="24683" y="32209"/>
                      <a:pt x="24881" y="31935"/>
                      <a:pt x="25064" y="31676"/>
                    </a:cubicBezTo>
                    <a:cubicBezTo>
                      <a:pt x="25246" y="31432"/>
                      <a:pt x="25414" y="31203"/>
                      <a:pt x="25597" y="30960"/>
                    </a:cubicBezTo>
                    <a:cubicBezTo>
                      <a:pt x="25688" y="30838"/>
                      <a:pt x="25780" y="30716"/>
                      <a:pt x="25871" y="30594"/>
                    </a:cubicBezTo>
                    <a:cubicBezTo>
                      <a:pt x="25917" y="30533"/>
                      <a:pt x="25978" y="30472"/>
                      <a:pt x="26023" y="30396"/>
                    </a:cubicBezTo>
                    <a:cubicBezTo>
                      <a:pt x="26069" y="30335"/>
                      <a:pt x="26115" y="30274"/>
                      <a:pt x="26161" y="30228"/>
                    </a:cubicBezTo>
                    <a:cubicBezTo>
                      <a:pt x="26267" y="30106"/>
                      <a:pt x="26374" y="29985"/>
                      <a:pt x="26481" y="29863"/>
                    </a:cubicBezTo>
                    <a:cubicBezTo>
                      <a:pt x="26542" y="29802"/>
                      <a:pt x="26587" y="29741"/>
                      <a:pt x="26648" y="29695"/>
                    </a:cubicBezTo>
                    <a:cubicBezTo>
                      <a:pt x="26709" y="29634"/>
                      <a:pt x="26755" y="29573"/>
                      <a:pt x="26816" y="29527"/>
                    </a:cubicBezTo>
                    <a:cubicBezTo>
                      <a:pt x="26922" y="29421"/>
                      <a:pt x="27029" y="29314"/>
                      <a:pt x="27151" y="29207"/>
                    </a:cubicBezTo>
                    <a:cubicBezTo>
                      <a:pt x="27242" y="29131"/>
                      <a:pt x="27334" y="29055"/>
                      <a:pt x="27425" y="28979"/>
                    </a:cubicBezTo>
                    <a:cubicBezTo>
                      <a:pt x="27654" y="28781"/>
                      <a:pt x="27898" y="28583"/>
                      <a:pt x="28141" y="28400"/>
                    </a:cubicBezTo>
                    <a:cubicBezTo>
                      <a:pt x="28202" y="28354"/>
                      <a:pt x="28248" y="28324"/>
                      <a:pt x="28309" y="28278"/>
                    </a:cubicBezTo>
                    <a:cubicBezTo>
                      <a:pt x="28370" y="28232"/>
                      <a:pt x="28431" y="28187"/>
                      <a:pt x="28507" y="28126"/>
                    </a:cubicBezTo>
                    <a:cubicBezTo>
                      <a:pt x="28568" y="28080"/>
                      <a:pt x="28629" y="28050"/>
                      <a:pt x="28690" y="28004"/>
                    </a:cubicBezTo>
                    <a:cubicBezTo>
                      <a:pt x="28751" y="27958"/>
                      <a:pt x="28827" y="27912"/>
                      <a:pt x="28888" y="27867"/>
                    </a:cubicBezTo>
                    <a:cubicBezTo>
                      <a:pt x="28995" y="27806"/>
                      <a:pt x="29101" y="27730"/>
                      <a:pt x="29223" y="27669"/>
                    </a:cubicBezTo>
                    <a:cubicBezTo>
                      <a:pt x="29299" y="27608"/>
                      <a:pt x="29391" y="27562"/>
                      <a:pt x="29467" y="27516"/>
                    </a:cubicBezTo>
                    <a:cubicBezTo>
                      <a:pt x="29558" y="27471"/>
                      <a:pt x="29650" y="27410"/>
                      <a:pt x="29741" y="27364"/>
                    </a:cubicBezTo>
                    <a:cubicBezTo>
                      <a:pt x="29848" y="27303"/>
                      <a:pt x="29970" y="27242"/>
                      <a:pt x="30076" y="27181"/>
                    </a:cubicBezTo>
                    <a:cubicBezTo>
                      <a:pt x="30183" y="27135"/>
                      <a:pt x="30305" y="27074"/>
                      <a:pt x="30411" y="27029"/>
                    </a:cubicBezTo>
                    <a:cubicBezTo>
                      <a:pt x="30472" y="26998"/>
                      <a:pt x="30518" y="26968"/>
                      <a:pt x="30579" y="26953"/>
                    </a:cubicBezTo>
                    <a:cubicBezTo>
                      <a:pt x="30640" y="26922"/>
                      <a:pt x="30686" y="26892"/>
                      <a:pt x="30747" y="26876"/>
                    </a:cubicBezTo>
                    <a:cubicBezTo>
                      <a:pt x="30808" y="26846"/>
                      <a:pt x="30869" y="26815"/>
                      <a:pt x="30929" y="26800"/>
                    </a:cubicBezTo>
                    <a:cubicBezTo>
                      <a:pt x="30990" y="26770"/>
                      <a:pt x="31036" y="26739"/>
                      <a:pt x="31097" y="26724"/>
                    </a:cubicBezTo>
                    <a:cubicBezTo>
                      <a:pt x="31219" y="26678"/>
                      <a:pt x="31326" y="26633"/>
                      <a:pt x="31447" y="26602"/>
                    </a:cubicBezTo>
                    <a:cubicBezTo>
                      <a:pt x="31569" y="26556"/>
                      <a:pt x="31691" y="26526"/>
                      <a:pt x="31798" y="26480"/>
                    </a:cubicBezTo>
                    <a:cubicBezTo>
                      <a:pt x="31813" y="26511"/>
                      <a:pt x="31828" y="26541"/>
                      <a:pt x="31844" y="26556"/>
                    </a:cubicBezTo>
                    <a:cubicBezTo>
                      <a:pt x="31966" y="26617"/>
                      <a:pt x="32087" y="26694"/>
                      <a:pt x="32225" y="26755"/>
                    </a:cubicBezTo>
                    <a:cubicBezTo>
                      <a:pt x="32316" y="26800"/>
                      <a:pt x="32423" y="26846"/>
                      <a:pt x="32529" y="26907"/>
                    </a:cubicBezTo>
                    <a:cubicBezTo>
                      <a:pt x="32621" y="26953"/>
                      <a:pt x="32697" y="26998"/>
                      <a:pt x="32788" y="27044"/>
                    </a:cubicBezTo>
                    <a:cubicBezTo>
                      <a:pt x="32864" y="27090"/>
                      <a:pt x="32956" y="27135"/>
                      <a:pt x="33047" y="27196"/>
                    </a:cubicBezTo>
                    <a:lnTo>
                      <a:pt x="33139" y="27257"/>
                    </a:lnTo>
                    <a:cubicBezTo>
                      <a:pt x="33276" y="27349"/>
                      <a:pt x="33398" y="27425"/>
                      <a:pt x="33550" y="27486"/>
                    </a:cubicBezTo>
                    <a:cubicBezTo>
                      <a:pt x="33687" y="27547"/>
                      <a:pt x="33840" y="27592"/>
                      <a:pt x="33977" y="27638"/>
                    </a:cubicBezTo>
                    <a:cubicBezTo>
                      <a:pt x="34032" y="27661"/>
                      <a:pt x="34088" y="27675"/>
                      <a:pt x="34144" y="27675"/>
                    </a:cubicBezTo>
                    <a:cubicBezTo>
                      <a:pt x="34164" y="27675"/>
                      <a:pt x="34185" y="27673"/>
                      <a:pt x="34205" y="27669"/>
                    </a:cubicBezTo>
                    <a:lnTo>
                      <a:pt x="34388" y="27669"/>
                    </a:lnTo>
                    <a:cubicBezTo>
                      <a:pt x="34495" y="27653"/>
                      <a:pt x="34601" y="27608"/>
                      <a:pt x="34693" y="27577"/>
                    </a:cubicBezTo>
                    <a:cubicBezTo>
                      <a:pt x="34845" y="27516"/>
                      <a:pt x="34982" y="27440"/>
                      <a:pt x="35104" y="27333"/>
                    </a:cubicBezTo>
                    <a:cubicBezTo>
                      <a:pt x="35180" y="27257"/>
                      <a:pt x="35256" y="27181"/>
                      <a:pt x="35317" y="27090"/>
                    </a:cubicBezTo>
                    <a:cubicBezTo>
                      <a:pt x="35363" y="27014"/>
                      <a:pt x="35424" y="26937"/>
                      <a:pt x="35470" y="26846"/>
                    </a:cubicBezTo>
                    <a:cubicBezTo>
                      <a:pt x="35500" y="26785"/>
                      <a:pt x="35531" y="26709"/>
                      <a:pt x="35561" y="26648"/>
                    </a:cubicBezTo>
                    <a:cubicBezTo>
                      <a:pt x="35592" y="26572"/>
                      <a:pt x="35622" y="26496"/>
                      <a:pt x="35653" y="26419"/>
                    </a:cubicBezTo>
                    <a:cubicBezTo>
                      <a:pt x="35759" y="26130"/>
                      <a:pt x="35851" y="25825"/>
                      <a:pt x="35912" y="25520"/>
                    </a:cubicBezTo>
                    <a:cubicBezTo>
                      <a:pt x="35927" y="25444"/>
                      <a:pt x="35942" y="25383"/>
                      <a:pt x="35942" y="25307"/>
                    </a:cubicBezTo>
                    <a:cubicBezTo>
                      <a:pt x="35957" y="25231"/>
                      <a:pt x="35957" y="25140"/>
                      <a:pt x="35927" y="25048"/>
                    </a:cubicBezTo>
                    <a:cubicBezTo>
                      <a:pt x="35896" y="24972"/>
                      <a:pt x="35851" y="24911"/>
                      <a:pt x="35774" y="24865"/>
                    </a:cubicBezTo>
                    <a:cubicBezTo>
                      <a:pt x="35730" y="24847"/>
                      <a:pt x="35685" y="24840"/>
                      <a:pt x="35641" y="24840"/>
                    </a:cubicBezTo>
                    <a:cubicBezTo>
                      <a:pt x="35609" y="24840"/>
                      <a:pt x="35578" y="24844"/>
                      <a:pt x="35546" y="24850"/>
                    </a:cubicBezTo>
                    <a:cubicBezTo>
                      <a:pt x="35394" y="24880"/>
                      <a:pt x="35241" y="24926"/>
                      <a:pt x="35104" y="24972"/>
                    </a:cubicBezTo>
                    <a:cubicBezTo>
                      <a:pt x="34952" y="25018"/>
                      <a:pt x="34815" y="25079"/>
                      <a:pt x="34678" y="25124"/>
                    </a:cubicBezTo>
                    <a:lnTo>
                      <a:pt x="34205" y="25307"/>
                    </a:lnTo>
                    <a:cubicBezTo>
                      <a:pt x="33916" y="25414"/>
                      <a:pt x="33641" y="25505"/>
                      <a:pt x="33352" y="25612"/>
                    </a:cubicBezTo>
                    <a:cubicBezTo>
                      <a:pt x="33276" y="25642"/>
                      <a:pt x="33184" y="25673"/>
                      <a:pt x="33093" y="25703"/>
                    </a:cubicBezTo>
                    <a:cubicBezTo>
                      <a:pt x="32880" y="25779"/>
                      <a:pt x="32666" y="25840"/>
                      <a:pt x="32453" y="25901"/>
                    </a:cubicBezTo>
                    <a:cubicBezTo>
                      <a:pt x="32331" y="25932"/>
                      <a:pt x="32209" y="25962"/>
                      <a:pt x="32087" y="26008"/>
                    </a:cubicBezTo>
                    <a:cubicBezTo>
                      <a:pt x="31966" y="26038"/>
                      <a:pt x="31859" y="26069"/>
                      <a:pt x="31737" y="26115"/>
                    </a:cubicBezTo>
                    <a:cubicBezTo>
                      <a:pt x="31676" y="26130"/>
                      <a:pt x="31615" y="26160"/>
                      <a:pt x="31554" y="26176"/>
                    </a:cubicBezTo>
                    <a:cubicBezTo>
                      <a:pt x="31478" y="26206"/>
                      <a:pt x="31402" y="26236"/>
                      <a:pt x="31326" y="26267"/>
                    </a:cubicBezTo>
                    <a:cubicBezTo>
                      <a:pt x="31188" y="26328"/>
                      <a:pt x="31051" y="26374"/>
                      <a:pt x="30914" y="26435"/>
                    </a:cubicBezTo>
                    <a:cubicBezTo>
                      <a:pt x="30777" y="26511"/>
                      <a:pt x="30625" y="26572"/>
                      <a:pt x="30472" y="26648"/>
                    </a:cubicBezTo>
                    <a:cubicBezTo>
                      <a:pt x="30320" y="26724"/>
                      <a:pt x="30183" y="26800"/>
                      <a:pt x="30031" y="26892"/>
                    </a:cubicBezTo>
                    <a:cubicBezTo>
                      <a:pt x="29893" y="26968"/>
                      <a:pt x="29756" y="27044"/>
                      <a:pt x="29604" y="27120"/>
                    </a:cubicBezTo>
                    <a:cubicBezTo>
                      <a:pt x="29467" y="27196"/>
                      <a:pt x="29345" y="27288"/>
                      <a:pt x="29208" y="27364"/>
                    </a:cubicBezTo>
                    <a:cubicBezTo>
                      <a:pt x="29071" y="27455"/>
                      <a:pt x="28949" y="27532"/>
                      <a:pt x="28812" y="27623"/>
                    </a:cubicBezTo>
                    <a:cubicBezTo>
                      <a:pt x="28675" y="27699"/>
                      <a:pt x="28553" y="27806"/>
                      <a:pt x="28431" y="27882"/>
                    </a:cubicBezTo>
                    <a:cubicBezTo>
                      <a:pt x="28294" y="27973"/>
                      <a:pt x="28172" y="28080"/>
                      <a:pt x="28050" y="28171"/>
                    </a:cubicBezTo>
                    <a:cubicBezTo>
                      <a:pt x="27928" y="28263"/>
                      <a:pt x="27821" y="28370"/>
                      <a:pt x="27699" y="28461"/>
                    </a:cubicBezTo>
                    <a:cubicBezTo>
                      <a:pt x="27456" y="28659"/>
                      <a:pt x="27227" y="28857"/>
                      <a:pt x="27014" y="29055"/>
                    </a:cubicBezTo>
                    <a:cubicBezTo>
                      <a:pt x="26999" y="29055"/>
                      <a:pt x="26999" y="29070"/>
                      <a:pt x="26999" y="29070"/>
                    </a:cubicBezTo>
                    <a:cubicBezTo>
                      <a:pt x="26938" y="29131"/>
                      <a:pt x="26861" y="29192"/>
                      <a:pt x="26801" y="29253"/>
                    </a:cubicBezTo>
                    <a:cubicBezTo>
                      <a:pt x="26755" y="29299"/>
                      <a:pt x="26709" y="29345"/>
                      <a:pt x="26663" y="29390"/>
                    </a:cubicBezTo>
                    <a:cubicBezTo>
                      <a:pt x="26602" y="29451"/>
                      <a:pt x="26542" y="29527"/>
                      <a:pt x="26465" y="29588"/>
                    </a:cubicBezTo>
                    <a:cubicBezTo>
                      <a:pt x="26420" y="29649"/>
                      <a:pt x="26374" y="29695"/>
                      <a:pt x="26328" y="29741"/>
                    </a:cubicBezTo>
                    <a:cubicBezTo>
                      <a:pt x="26283" y="29802"/>
                      <a:pt x="26222" y="29878"/>
                      <a:pt x="26161" y="29939"/>
                    </a:cubicBezTo>
                    <a:cubicBezTo>
                      <a:pt x="26130" y="29985"/>
                      <a:pt x="26100" y="30015"/>
                      <a:pt x="26054" y="30061"/>
                    </a:cubicBezTo>
                    <a:cubicBezTo>
                      <a:pt x="26039" y="30076"/>
                      <a:pt x="26023" y="30091"/>
                      <a:pt x="26023" y="30106"/>
                    </a:cubicBezTo>
                    <a:cubicBezTo>
                      <a:pt x="25917" y="30244"/>
                      <a:pt x="25825" y="30365"/>
                      <a:pt x="25719" y="30503"/>
                    </a:cubicBezTo>
                    <a:cubicBezTo>
                      <a:pt x="25688" y="30548"/>
                      <a:pt x="25643" y="30609"/>
                      <a:pt x="25597" y="30670"/>
                    </a:cubicBezTo>
                    <a:cubicBezTo>
                      <a:pt x="25551" y="30731"/>
                      <a:pt x="25505" y="30807"/>
                      <a:pt x="25460" y="30868"/>
                    </a:cubicBezTo>
                    <a:cubicBezTo>
                      <a:pt x="25368" y="30990"/>
                      <a:pt x="25292" y="31097"/>
                      <a:pt x="25201" y="31219"/>
                    </a:cubicBezTo>
                    <a:cubicBezTo>
                      <a:pt x="25018" y="31478"/>
                      <a:pt x="24835" y="31737"/>
                      <a:pt x="24652" y="31980"/>
                    </a:cubicBezTo>
                    <a:cubicBezTo>
                      <a:pt x="24561" y="32118"/>
                      <a:pt x="24469" y="32255"/>
                      <a:pt x="24378" y="32392"/>
                    </a:cubicBezTo>
                    <a:cubicBezTo>
                      <a:pt x="24287" y="32529"/>
                      <a:pt x="24180" y="32651"/>
                      <a:pt x="24089" y="32788"/>
                    </a:cubicBezTo>
                    <a:cubicBezTo>
                      <a:pt x="23997" y="32910"/>
                      <a:pt x="23890" y="33047"/>
                      <a:pt x="23784" y="33169"/>
                    </a:cubicBezTo>
                    <a:cubicBezTo>
                      <a:pt x="23708" y="33275"/>
                      <a:pt x="23616" y="33382"/>
                      <a:pt x="23525" y="33504"/>
                    </a:cubicBezTo>
                    <a:cubicBezTo>
                      <a:pt x="23449" y="33580"/>
                      <a:pt x="23372" y="33656"/>
                      <a:pt x="23296" y="33748"/>
                    </a:cubicBezTo>
                    <a:cubicBezTo>
                      <a:pt x="23251" y="33809"/>
                      <a:pt x="23190" y="33854"/>
                      <a:pt x="23129" y="33915"/>
                    </a:cubicBezTo>
                    <a:cubicBezTo>
                      <a:pt x="23083" y="33976"/>
                      <a:pt x="23022" y="34022"/>
                      <a:pt x="22976" y="34068"/>
                    </a:cubicBezTo>
                    <a:cubicBezTo>
                      <a:pt x="22870" y="34190"/>
                      <a:pt x="22763" y="34296"/>
                      <a:pt x="22656" y="34403"/>
                    </a:cubicBezTo>
                    <a:cubicBezTo>
                      <a:pt x="22565" y="34510"/>
                      <a:pt x="22474" y="34601"/>
                      <a:pt x="22382" y="34708"/>
                    </a:cubicBezTo>
                    <a:cubicBezTo>
                      <a:pt x="22428" y="34631"/>
                      <a:pt x="22458" y="34555"/>
                      <a:pt x="22504" y="34479"/>
                    </a:cubicBezTo>
                    <a:cubicBezTo>
                      <a:pt x="22626" y="34235"/>
                      <a:pt x="22748" y="33976"/>
                      <a:pt x="22870" y="33733"/>
                    </a:cubicBezTo>
                    <a:cubicBezTo>
                      <a:pt x="22900" y="33672"/>
                      <a:pt x="22931" y="33626"/>
                      <a:pt x="22961" y="33580"/>
                    </a:cubicBezTo>
                    <a:cubicBezTo>
                      <a:pt x="23068" y="33413"/>
                      <a:pt x="23144" y="33260"/>
                      <a:pt x="23220" y="33093"/>
                    </a:cubicBezTo>
                    <a:cubicBezTo>
                      <a:pt x="23372" y="32742"/>
                      <a:pt x="23494" y="32377"/>
                      <a:pt x="23647" y="32026"/>
                    </a:cubicBezTo>
                    <a:cubicBezTo>
                      <a:pt x="23784" y="31676"/>
                      <a:pt x="23936" y="31325"/>
                      <a:pt x="24089" y="30975"/>
                    </a:cubicBezTo>
                    <a:cubicBezTo>
                      <a:pt x="24165" y="30792"/>
                      <a:pt x="24241" y="30624"/>
                      <a:pt x="24302" y="30442"/>
                    </a:cubicBezTo>
                    <a:cubicBezTo>
                      <a:pt x="24378" y="30259"/>
                      <a:pt x="24454" y="30076"/>
                      <a:pt x="24530" y="29893"/>
                    </a:cubicBezTo>
                    <a:cubicBezTo>
                      <a:pt x="24591" y="29710"/>
                      <a:pt x="24652" y="29527"/>
                      <a:pt x="24713" y="29345"/>
                    </a:cubicBezTo>
                    <a:cubicBezTo>
                      <a:pt x="24774" y="29162"/>
                      <a:pt x="24850" y="28994"/>
                      <a:pt x="24911" y="28811"/>
                    </a:cubicBezTo>
                    <a:cubicBezTo>
                      <a:pt x="24987" y="28629"/>
                      <a:pt x="25064" y="28461"/>
                      <a:pt x="25125" y="28293"/>
                    </a:cubicBezTo>
                    <a:lnTo>
                      <a:pt x="25277" y="27912"/>
                    </a:lnTo>
                    <a:cubicBezTo>
                      <a:pt x="25384" y="27669"/>
                      <a:pt x="25490" y="27440"/>
                      <a:pt x="25597" y="27196"/>
                    </a:cubicBezTo>
                    <a:cubicBezTo>
                      <a:pt x="25719" y="26907"/>
                      <a:pt x="25841" y="26617"/>
                      <a:pt x="25978" y="26328"/>
                    </a:cubicBezTo>
                    <a:cubicBezTo>
                      <a:pt x="25993" y="26282"/>
                      <a:pt x="26023" y="26236"/>
                      <a:pt x="26054" y="26191"/>
                    </a:cubicBezTo>
                    <a:cubicBezTo>
                      <a:pt x="26115" y="26099"/>
                      <a:pt x="26176" y="26008"/>
                      <a:pt x="26237" y="25917"/>
                    </a:cubicBezTo>
                    <a:cubicBezTo>
                      <a:pt x="26252" y="25886"/>
                      <a:pt x="26283" y="25840"/>
                      <a:pt x="26313" y="25810"/>
                    </a:cubicBezTo>
                    <a:cubicBezTo>
                      <a:pt x="26435" y="25627"/>
                      <a:pt x="26557" y="25444"/>
                      <a:pt x="26679" y="25261"/>
                    </a:cubicBezTo>
                    <a:cubicBezTo>
                      <a:pt x="26740" y="25170"/>
                      <a:pt x="26801" y="25063"/>
                      <a:pt x="26861" y="24972"/>
                    </a:cubicBezTo>
                    <a:cubicBezTo>
                      <a:pt x="26907" y="24865"/>
                      <a:pt x="26968" y="24759"/>
                      <a:pt x="27014" y="24652"/>
                    </a:cubicBezTo>
                    <a:cubicBezTo>
                      <a:pt x="27090" y="24484"/>
                      <a:pt x="27181" y="24317"/>
                      <a:pt x="27258" y="24134"/>
                    </a:cubicBezTo>
                    <a:cubicBezTo>
                      <a:pt x="27349" y="23966"/>
                      <a:pt x="27425" y="23768"/>
                      <a:pt x="27501" y="23585"/>
                    </a:cubicBezTo>
                    <a:cubicBezTo>
                      <a:pt x="27532" y="23509"/>
                      <a:pt x="27562" y="23418"/>
                      <a:pt x="27593" y="23342"/>
                    </a:cubicBezTo>
                    <a:cubicBezTo>
                      <a:pt x="27623" y="23250"/>
                      <a:pt x="27669" y="23174"/>
                      <a:pt x="27699" y="23098"/>
                    </a:cubicBezTo>
                    <a:cubicBezTo>
                      <a:pt x="27776" y="22915"/>
                      <a:pt x="27837" y="22732"/>
                      <a:pt x="27898" y="22565"/>
                    </a:cubicBezTo>
                    <a:cubicBezTo>
                      <a:pt x="28035" y="22199"/>
                      <a:pt x="28172" y="21833"/>
                      <a:pt x="28324" y="21468"/>
                    </a:cubicBezTo>
                    <a:cubicBezTo>
                      <a:pt x="28385" y="21300"/>
                      <a:pt x="28461" y="21117"/>
                      <a:pt x="28537" y="20950"/>
                    </a:cubicBezTo>
                    <a:cubicBezTo>
                      <a:pt x="28614" y="20767"/>
                      <a:pt x="28690" y="20584"/>
                      <a:pt x="28751" y="20401"/>
                    </a:cubicBezTo>
                    <a:cubicBezTo>
                      <a:pt x="28796" y="20294"/>
                      <a:pt x="28827" y="20188"/>
                      <a:pt x="28842" y="20066"/>
                    </a:cubicBezTo>
                    <a:lnTo>
                      <a:pt x="28873" y="20066"/>
                    </a:lnTo>
                    <a:cubicBezTo>
                      <a:pt x="28888" y="20051"/>
                      <a:pt x="28918" y="20035"/>
                      <a:pt x="28934" y="20035"/>
                    </a:cubicBezTo>
                    <a:lnTo>
                      <a:pt x="29040" y="19959"/>
                    </a:lnTo>
                    <a:cubicBezTo>
                      <a:pt x="29116" y="19914"/>
                      <a:pt x="29208" y="19868"/>
                      <a:pt x="29284" y="19822"/>
                    </a:cubicBezTo>
                    <a:cubicBezTo>
                      <a:pt x="29314" y="19807"/>
                      <a:pt x="29360" y="19792"/>
                      <a:pt x="29391" y="19776"/>
                    </a:cubicBezTo>
                    <a:cubicBezTo>
                      <a:pt x="29436" y="19761"/>
                      <a:pt x="29482" y="19746"/>
                      <a:pt x="29528" y="19731"/>
                    </a:cubicBezTo>
                    <a:cubicBezTo>
                      <a:pt x="29543" y="19716"/>
                      <a:pt x="29573" y="19716"/>
                      <a:pt x="29604" y="19700"/>
                    </a:cubicBezTo>
                    <a:cubicBezTo>
                      <a:pt x="29772" y="19655"/>
                      <a:pt x="29924" y="19609"/>
                      <a:pt x="30091" y="19563"/>
                    </a:cubicBezTo>
                    <a:lnTo>
                      <a:pt x="30320" y="19502"/>
                    </a:lnTo>
                    <a:cubicBezTo>
                      <a:pt x="30351" y="19487"/>
                      <a:pt x="30396" y="19472"/>
                      <a:pt x="30442" y="19457"/>
                    </a:cubicBezTo>
                    <a:cubicBezTo>
                      <a:pt x="30488" y="19441"/>
                      <a:pt x="30533" y="19426"/>
                      <a:pt x="30564" y="19411"/>
                    </a:cubicBezTo>
                    <a:cubicBezTo>
                      <a:pt x="30610" y="19411"/>
                      <a:pt x="30640" y="19380"/>
                      <a:pt x="30686" y="19365"/>
                    </a:cubicBezTo>
                    <a:cubicBezTo>
                      <a:pt x="30747" y="19335"/>
                      <a:pt x="30808" y="19304"/>
                      <a:pt x="30869" y="19274"/>
                    </a:cubicBezTo>
                    <a:cubicBezTo>
                      <a:pt x="30914" y="19243"/>
                      <a:pt x="30960" y="19213"/>
                      <a:pt x="31006" y="19182"/>
                    </a:cubicBezTo>
                    <a:cubicBezTo>
                      <a:pt x="31051" y="19152"/>
                      <a:pt x="31097" y="19121"/>
                      <a:pt x="31143" y="19091"/>
                    </a:cubicBezTo>
                    <a:cubicBezTo>
                      <a:pt x="31173" y="19060"/>
                      <a:pt x="31204" y="19030"/>
                      <a:pt x="31249" y="19015"/>
                    </a:cubicBezTo>
                    <a:cubicBezTo>
                      <a:pt x="31310" y="18954"/>
                      <a:pt x="31356" y="18893"/>
                      <a:pt x="31417" y="18847"/>
                    </a:cubicBezTo>
                    <a:cubicBezTo>
                      <a:pt x="31447" y="18817"/>
                      <a:pt x="31463" y="18801"/>
                      <a:pt x="31493" y="18771"/>
                    </a:cubicBezTo>
                    <a:cubicBezTo>
                      <a:pt x="31508" y="18740"/>
                      <a:pt x="31539" y="18725"/>
                      <a:pt x="31569" y="18695"/>
                    </a:cubicBezTo>
                    <a:cubicBezTo>
                      <a:pt x="31646" y="18603"/>
                      <a:pt x="31706" y="18527"/>
                      <a:pt x="31783" y="18451"/>
                    </a:cubicBezTo>
                    <a:cubicBezTo>
                      <a:pt x="31844" y="18375"/>
                      <a:pt x="31905" y="18299"/>
                      <a:pt x="31981" y="18222"/>
                    </a:cubicBezTo>
                    <a:cubicBezTo>
                      <a:pt x="32011" y="18177"/>
                      <a:pt x="32057" y="18131"/>
                      <a:pt x="32103" y="18085"/>
                    </a:cubicBezTo>
                    <a:cubicBezTo>
                      <a:pt x="32103" y="18085"/>
                      <a:pt x="32103" y="18085"/>
                      <a:pt x="32103" y="18070"/>
                    </a:cubicBezTo>
                    <a:lnTo>
                      <a:pt x="32118" y="18070"/>
                    </a:lnTo>
                    <a:cubicBezTo>
                      <a:pt x="32179" y="17994"/>
                      <a:pt x="32255" y="17902"/>
                      <a:pt x="32316" y="17826"/>
                    </a:cubicBezTo>
                    <a:cubicBezTo>
                      <a:pt x="32392" y="17750"/>
                      <a:pt x="32468" y="17674"/>
                      <a:pt x="32529" y="17582"/>
                    </a:cubicBezTo>
                    <a:cubicBezTo>
                      <a:pt x="32575" y="17506"/>
                      <a:pt x="32636" y="17445"/>
                      <a:pt x="32682" y="17369"/>
                    </a:cubicBezTo>
                    <a:cubicBezTo>
                      <a:pt x="32712" y="17339"/>
                      <a:pt x="32727" y="17308"/>
                      <a:pt x="32743" y="17278"/>
                    </a:cubicBezTo>
                    <a:cubicBezTo>
                      <a:pt x="32758" y="17263"/>
                      <a:pt x="32773" y="17247"/>
                      <a:pt x="32788" y="17217"/>
                    </a:cubicBezTo>
                    <a:cubicBezTo>
                      <a:pt x="32788" y="17202"/>
                      <a:pt x="32788" y="17171"/>
                      <a:pt x="32788" y="17141"/>
                    </a:cubicBezTo>
                    <a:cubicBezTo>
                      <a:pt x="32788" y="17125"/>
                      <a:pt x="32773" y="17095"/>
                      <a:pt x="32743" y="17080"/>
                    </a:cubicBezTo>
                    <a:cubicBezTo>
                      <a:pt x="32727" y="17064"/>
                      <a:pt x="32712" y="17064"/>
                      <a:pt x="32682" y="17049"/>
                    </a:cubicBezTo>
                    <a:cubicBezTo>
                      <a:pt x="32651" y="17049"/>
                      <a:pt x="32621" y="17064"/>
                      <a:pt x="32590" y="17080"/>
                    </a:cubicBezTo>
                    <a:cubicBezTo>
                      <a:pt x="32514" y="17095"/>
                      <a:pt x="32423" y="17110"/>
                      <a:pt x="32346" y="17141"/>
                    </a:cubicBezTo>
                    <a:cubicBezTo>
                      <a:pt x="32270" y="17156"/>
                      <a:pt x="32194" y="17171"/>
                      <a:pt x="32103" y="17186"/>
                    </a:cubicBezTo>
                    <a:cubicBezTo>
                      <a:pt x="32103" y="17186"/>
                      <a:pt x="32087" y="17202"/>
                      <a:pt x="32072" y="17202"/>
                    </a:cubicBezTo>
                    <a:lnTo>
                      <a:pt x="32042" y="17202"/>
                    </a:lnTo>
                    <a:cubicBezTo>
                      <a:pt x="32026" y="17202"/>
                      <a:pt x="32011" y="17202"/>
                      <a:pt x="31996" y="17217"/>
                    </a:cubicBezTo>
                    <a:lnTo>
                      <a:pt x="31981" y="17217"/>
                    </a:lnTo>
                    <a:cubicBezTo>
                      <a:pt x="31950" y="17217"/>
                      <a:pt x="31920" y="17232"/>
                      <a:pt x="31889" y="17232"/>
                    </a:cubicBezTo>
                    <a:cubicBezTo>
                      <a:pt x="31859" y="17247"/>
                      <a:pt x="31844" y="17247"/>
                      <a:pt x="31813" y="17247"/>
                    </a:cubicBezTo>
                    <a:cubicBezTo>
                      <a:pt x="31783" y="17263"/>
                      <a:pt x="31752" y="17278"/>
                      <a:pt x="31722" y="17278"/>
                    </a:cubicBezTo>
                    <a:cubicBezTo>
                      <a:pt x="31691" y="17293"/>
                      <a:pt x="31661" y="17293"/>
                      <a:pt x="31646" y="17308"/>
                    </a:cubicBezTo>
                    <a:cubicBezTo>
                      <a:pt x="31478" y="17354"/>
                      <a:pt x="31326" y="17400"/>
                      <a:pt x="31173" y="17461"/>
                    </a:cubicBezTo>
                    <a:cubicBezTo>
                      <a:pt x="31097" y="17491"/>
                      <a:pt x="31006" y="17522"/>
                      <a:pt x="30929" y="17552"/>
                    </a:cubicBezTo>
                    <a:cubicBezTo>
                      <a:pt x="30884" y="17582"/>
                      <a:pt x="30838" y="17598"/>
                      <a:pt x="30792" y="17613"/>
                    </a:cubicBezTo>
                    <a:cubicBezTo>
                      <a:pt x="30762" y="17628"/>
                      <a:pt x="30716" y="17659"/>
                      <a:pt x="30686" y="17674"/>
                    </a:cubicBezTo>
                    <a:cubicBezTo>
                      <a:pt x="30655" y="17689"/>
                      <a:pt x="30625" y="17704"/>
                      <a:pt x="30594" y="17720"/>
                    </a:cubicBezTo>
                    <a:cubicBezTo>
                      <a:pt x="30549" y="17750"/>
                      <a:pt x="30503" y="17765"/>
                      <a:pt x="30457" y="17796"/>
                    </a:cubicBezTo>
                    <a:cubicBezTo>
                      <a:pt x="30427" y="17811"/>
                      <a:pt x="30396" y="17826"/>
                      <a:pt x="30366" y="17857"/>
                    </a:cubicBezTo>
                    <a:cubicBezTo>
                      <a:pt x="30335" y="17872"/>
                      <a:pt x="30305" y="17887"/>
                      <a:pt x="30274" y="17902"/>
                    </a:cubicBezTo>
                    <a:cubicBezTo>
                      <a:pt x="30229" y="17933"/>
                      <a:pt x="30183" y="17963"/>
                      <a:pt x="30137" y="17994"/>
                    </a:cubicBezTo>
                    <a:cubicBezTo>
                      <a:pt x="30107" y="18009"/>
                      <a:pt x="30076" y="18040"/>
                      <a:pt x="30031" y="18055"/>
                    </a:cubicBezTo>
                    <a:cubicBezTo>
                      <a:pt x="30000" y="18085"/>
                      <a:pt x="29970" y="18101"/>
                      <a:pt x="29939" y="18131"/>
                    </a:cubicBezTo>
                    <a:cubicBezTo>
                      <a:pt x="29909" y="18146"/>
                      <a:pt x="29863" y="18177"/>
                      <a:pt x="29832" y="18207"/>
                    </a:cubicBezTo>
                    <a:lnTo>
                      <a:pt x="29848" y="18207"/>
                    </a:lnTo>
                    <a:cubicBezTo>
                      <a:pt x="29802" y="18238"/>
                      <a:pt x="29772" y="18268"/>
                      <a:pt x="29741" y="18299"/>
                    </a:cubicBezTo>
                    <a:cubicBezTo>
                      <a:pt x="29680" y="18344"/>
                      <a:pt x="29634" y="18390"/>
                      <a:pt x="29573" y="18436"/>
                    </a:cubicBezTo>
                    <a:cubicBezTo>
                      <a:pt x="29497" y="18527"/>
                      <a:pt x="29421" y="18619"/>
                      <a:pt x="29360" y="18725"/>
                    </a:cubicBezTo>
                    <a:cubicBezTo>
                      <a:pt x="29345" y="18740"/>
                      <a:pt x="29330" y="18771"/>
                      <a:pt x="29314" y="18801"/>
                    </a:cubicBezTo>
                    <a:cubicBezTo>
                      <a:pt x="29375" y="18634"/>
                      <a:pt x="29436" y="18481"/>
                      <a:pt x="29497" y="18314"/>
                    </a:cubicBezTo>
                    <a:cubicBezTo>
                      <a:pt x="29513" y="18253"/>
                      <a:pt x="29528" y="18192"/>
                      <a:pt x="29558" y="18131"/>
                    </a:cubicBezTo>
                    <a:lnTo>
                      <a:pt x="29558" y="18131"/>
                    </a:lnTo>
                    <a:cubicBezTo>
                      <a:pt x="29558" y="18131"/>
                      <a:pt x="29558" y="18131"/>
                      <a:pt x="29543" y="18146"/>
                    </a:cubicBezTo>
                    <a:cubicBezTo>
                      <a:pt x="29558" y="18131"/>
                      <a:pt x="29558" y="18116"/>
                      <a:pt x="29558" y="18101"/>
                    </a:cubicBezTo>
                    <a:cubicBezTo>
                      <a:pt x="29558" y="18101"/>
                      <a:pt x="29558" y="18116"/>
                      <a:pt x="29558" y="18116"/>
                    </a:cubicBezTo>
                    <a:cubicBezTo>
                      <a:pt x="29558" y="18101"/>
                      <a:pt x="29558" y="18101"/>
                      <a:pt x="29573" y="18085"/>
                    </a:cubicBezTo>
                    <a:cubicBezTo>
                      <a:pt x="29589" y="18024"/>
                      <a:pt x="29619" y="17963"/>
                      <a:pt x="29634" y="17902"/>
                    </a:cubicBezTo>
                    <a:cubicBezTo>
                      <a:pt x="29695" y="17704"/>
                      <a:pt x="29756" y="17506"/>
                      <a:pt x="29817" y="17308"/>
                    </a:cubicBezTo>
                    <a:cubicBezTo>
                      <a:pt x="29863" y="17125"/>
                      <a:pt x="29924" y="16943"/>
                      <a:pt x="29985" y="16760"/>
                    </a:cubicBezTo>
                    <a:cubicBezTo>
                      <a:pt x="30015" y="16653"/>
                      <a:pt x="30031" y="16546"/>
                      <a:pt x="30061" y="16440"/>
                    </a:cubicBezTo>
                    <a:cubicBezTo>
                      <a:pt x="30091" y="16348"/>
                      <a:pt x="30107" y="16242"/>
                      <a:pt x="30137" y="16150"/>
                    </a:cubicBezTo>
                    <a:cubicBezTo>
                      <a:pt x="30152" y="16044"/>
                      <a:pt x="30168" y="15952"/>
                      <a:pt x="30183" y="15861"/>
                    </a:cubicBezTo>
                    <a:cubicBezTo>
                      <a:pt x="30198" y="15800"/>
                      <a:pt x="30198" y="15754"/>
                      <a:pt x="30198" y="15708"/>
                    </a:cubicBezTo>
                    <a:cubicBezTo>
                      <a:pt x="30213" y="15678"/>
                      <a:pt x="30213" y="15648"/>
                      <a:pt x="30213" y="15617"/>
                    </a:cubicBezTo>
                    <a:lnTo>
                      <a:pt x="30259" y="15617"/>
                    </a:lnTo>
                    <a:cubicBezTo>
                      <a:pt x="30274" y="15617"/>
                      <a:pt x="30305" y="15602"/>
                      <a:pt x="30335" y="15602"/>
                    </a:cubicBezTo>
                    <a:cubicBezTo>
                      <a:pt x="30351" y="15587"/>
                      <a:pt x="30366" y="15587"/>
                      <a:pt x="30396" y="15571"/>
                    </a:cubicBezTo>
                    <a:cubicBezTo>
                      <a:pt x="30442" y="15556"/>
                      <a:pt x="30488" y="15526"/>
                      <a:pt x="30533" y="15510"/>
                    </a:cubicBezTo>
                    <a:cubicBezTo>
                      <a:pt x="30549" y="15510"/>
                      <a:pt x="30549" y="15495"/>
                      <a:pt x="30564" y="15495"/>
                    </a:cubicBezTo>
                    <a:cubicBezTo>
                      <a:pt x="30594" y="15480"/>
                      <a:pt x="30610" y="15465"/>
                      <a:pt x="30625" y="15465"/>
                    </a:cubicBezTo>
                    <a:cubicBezTo>
                      <a:pt x="30686" y="15434"/>
                      <a:pt x="30747" y="15404"/>
                      <a:pt x="30792" y="15358"/>
                    </a:cubicBezTo>
                    <a:cubicBezTo>
                      <a:pt x="30869" y="15328"/>
                      <a:pt x="30929" y="15282"/>
                      <a:pt x="30990" y="15236"/>
                    </a:cubicBezTo>
                    <a:cubicBezTo>
                      <a:pt x="31036" y="15206"/>
                      <a:pt x="31097" y="15160"/>
                      <a:pt x="31143" y="15114"/>
                    </a:cubicBezTo>
                    <a:cubicBezTo>
                      <a:pt x="31173" y="15099"/>
                      <a:pt x="31204" y="15069"/>
                      <a:pt x="31234" y="15038"/>
                    </a:cubicBezTo>
                    <a:cubicBezTo>
                      <a:pt x="31249" y="15023"/>
                      <a:pt x="31280" y="14992"/>
                      <a:pt x="31295" y="14977"/>
                    </a:cubicBezTo>
                    <a:cubicBezTo>
                      <a:pt x="31310" y="14947"/>
                      <a:pt x="31341" y="14931"/>
                      <a:pt x="31356" y="14901"/>
                    </a:cubicBezTo>
                    <a:cubicBezTo>
                      <a:pt x="31402" y="14855"/>
                      <a:pt x="31447" y="14794"/>
                      <a:pt x="31493" y="14733"/>
                    </a:cubicBezTo>
                    <a:cubicBezTo>
                      <a:pt x="31539" y="14672"/>
                      <a:pt x="31569" y="14611"/>
                      <a:pt x="31615" y="14551"/>
                    </a:cubicBezTo>
                    <a:cubicBezTo>
                      <a:pt x="31646" y="14505"/>
                      <a:pt x="31691" y="14444"/>
                      <a:pt x="31722" y="14383"/>
                    </a:cubicBezTo>
                    <a:cubicBezTo>
                      <a:pt x="31798" y="14261"/>
                      <a:pt x="31859" y="14124"/>
                      <a:pt x="31920" y="14002"/>
                    </a:cubicBezTo>
                    <a:cubicBezTo>
                      <a:pt x="31950" y="13941"/>
                      <a:pt x="31981" y="13880"/>
                      <a:pt x="32011" y="13819"/>
                    </a:cubicBezTo>
                    <a:cubicBezTo>
                      <a:pt x="32042" y="13758"/>
                      <a:pt x="32072" y="13697"/>
                      <a:pt x="32087" y="13636"/>
                    </a:cubicBezTo>
                    <a:cubicBezTo>
                      <a:pt x="32148" y="13515"/>
                      <a:pt x="32194" y="13377"/>
                      <a:pt x="32240" y="13240"/>
                    </a:cubicBezTo>
                    <a:cubicBezTo>
                      <a:pt x="32285" y="13103"/>
                      <a:pt x="32316" y="12981"/>
                      <a:pt x="32346" y="12844"/>
                    </a:cubicBezTo>
                    <a:cubicBezTo>
                      <a:pt x="32362" y="12768"/>
                      <a:pt x="32377" y="12692"/>
                      <a:pt x="32392" y="12631"/>
                    </a:cubicBezTo>
                    <a:cubicBezTo>
                      <a:pt x="32407" y="12555"/>
                      <a:pt x="32423" y="12494"/>
                      <a:pt x="32438" y="12433"/>
                    </a:cubicBezTo>
                    <a:cubicBezTo>
                      <a:pt x="32438" y="12357"/>
                      <a:pt x="32438" y="12280"/>
                      <a:pt x="32438" y="12219"/>
                    </a:cubicBezTo>
                    <a:cubicBezTo>
                      <a:pt x="32438" y="12189"/>
                      <a:pt x="32438" y="12159"/>
                      <a:pt x="32423" y="12128"/>
                    </a:cubicBezTo>
                    <a:cubicBezTo>
                      <a:pt x="32438" y="12113"/>
                      <a:pt x="32438" y="12113"/>
                      <a:pt x="32438" y="12113"/>
                    </a:cubicBezTo>
                    <a:cubicBezTo>
                      <a:pt x="32453" y="12098"/>
                      <a:pt x="32453" y="12082"/>
                      <a:pt x="32468" y="12067"/>
                    </a:cubicBezTo>
                    <a:cubicBezTo>
                      <a:pt x="32484" y="12067"/>
                      <a:pt x="32484" y="12052"/>
                      <a:pt x="32484" y="12037"/>
                    </a:cubicBezTo>
                    <a:cubicBezTo>
                      <a:pt x="32499" y="12021"/>
                      <a:pt x="32499" y="12021"/>
                      <a:pt x="32514" y="12006"/>
                    </a:cubicBezTo>
                    <a:lnTo>
                      <a:pt x="32514" y="11991"/>
                    </a:lnTo>
                    <a:lnTo>
                      <a:pt x="32575" y="11869"/>
                    </a:lnTo>
                    <a:lnTo>
                      <a:pt x="32682" y="11640"/>
                    </a:lnTo>
                    <a:cubicBezTo>
                      <a:pt x="32727" y="11580"/>
                      <a:pt x="32758" y="11503"/>
                      <a:pt x="32803" y="11427"/>
                    </a:cubicBezTo>
                    <a:lnTo>
                      <a:pt x="32834" y="11381"/>
                    </a:lnTo>
                    <a:cubicBezTo>
                      <a:pt x="32834" y="11351"/>
                      <a:pt x="32849" y="11336"/>
                      <a:pt x="32864" y="11305"/>
                    </a:cubicBezTo>
                    <a:cubicBezTo>
                      <a:pt x="32864" y="11305"/>
                      <a:pt x="32864" y="11321"/>
                      <a:pt x="32864" y="11321"/>
                    </a:cubicBezTo>
                    <a:cubicBezTo>
                      <a:pt x="32910" y="11214"/>
                      <a:pt x="32956" y="11107"/>
                      <a:pt x="33002" y="11016"/>
                    </a:cubicBezTo>
                    <a:cubicBezTo>
                      <a:pt x="33047" y="10924"/>
                      <a:pt x="33093" y="10833"/>
                      <a:pt x="33123" y="10742"/>
                    </a:cubicBezTo>
                    <a:lnTo>
                      <a:pt x="33184" y="10604"/>
                    </a:lnTo>
                    <a:cubicBezTo>
                      <a:pt x="33200" y="10574"/>
                      <a:pt x="33215" y="10528"/>
                      <a:pt x="33230" y="10483"/>
                    </a:cubicBezTo>
                    <a:cubicBezTo>
                      <a:pt x="33261" y="10406"/>
                      <a:pt x="33306" y="10315"/>
                      <a:pt x="33337" y="10239"/>
                    </a:cubicBezTo>
                    <a:cubicBezTo>
                      <a:pt x="33337" y="10193"/>
                      <a:pt x="33367" y="10163"/>
                      <a:pt x="33382" y="10132"/>
                    </a:cubicBezTo>
                    <a:cubicBezTo>
                      <a:pt x="33398" y="10086"/>
                      <a:pt x="33413" y="10041"/>
                      <a:pt x="33428" y="9995"/>
                    </a:cubicBezTo>
                    <a:cubicBezTo>
                      <a:pt x="33459" y="9919"/>
                      <a:pt x="33504" y="9827"/>
                      <a:pt x="33535" y="9751"/>
                    </a:cubicBezTo>
                    <a:cubicBezTo>
                      <a:pt x="33611" y="9584"/>
                      <a:pt x="33687" y="9431"/>
                      <a:pt x="33763" y="9264"/>
                    </a:cubicBezTo>
                    <a:cubicBezTo>
                      <a:pt x="33794" y="9188"/>
                      <a:pt x="33824" y="9111"/>
                      <a:pt x="33855" y="9035"/>
                    </a:cubicBezTo>
                    <a:cubicBezTo>
                      <a:pt x="33900" y="8944"/>
                      <a:pt x="33931" y="8868"/>
                      <a:pt x="33977" y="8791"/>
                    </a:cubicBezTo>
                    <a:lnTo>
                      <a:pt x="33977" y="8776"/>
                    </a:lnTo>
                    <a:cubicBezTo>
                      <a:pt x="33992" y="8746"/>
                      <a:pt x="34007" y="8715"/>
                      <a:pt x="34022" y="8685"/>
                    </a:cubicBezTo>
                    <a:cubicBezTo>
                      <a:pt x="34038" y="8639"/>
                      <a:pt x="34068" y="8578"/>
                      <a:pt x="34099" y="8532"/>
                    </a:cubicBezTo>
                    <a:cubicBezTo>
                      <a:pt x="34114" y="8502"/>
                      <a:pt x="34129" y="8471"/>
                      <a:pt x="34144" y="8441"/>
                    </a:cubicBezTo>
                    <a:cubicBezTo>
                      <a:pt x="34175" y="8410"/>
                      <a:pt x="34190" y="8380"/>
                      <a:pt x="34205" y="8350"/>
                    </a:cubicBezTo>
                    <a:cubicBezTo>
                      <a:pt x="34251" y="8273"/>
                      <a:pt x="34297" y="8197"/>
                      <a:pt x="34342" y="8136"/>
                    </a:cubicBezTo>
                    <a:cubicBezTo>
                      <a:pt x="34388" y="8060"/>
                      <a:pt x="34434" y="7984"/>
                      <a:pt x="34464" y="7923"/>
                    </a:cubicBezTo>
                    <a:cubicBezTo>
                      <a:pt x="34495" y="7877"/>
                      <a:pt x="34510" y="7847"/>
                      <a:pt x="34540" y="7801"/>
                    </a:cubicBezTo>
                    <a:cubicBezTo>
                      <a:pt x="34556" y="7755"/>
                      <a:pt x="34586" y="7710"/>
                      <a:pt x="34617" y="7664"/>
                    </a:cubicBezTo>
                    <a:cubicBezTo>
                      <a:pt x="34632" y="7633"/>
                      <a:pt x="34662" y="7588"/>
                      <a:pt x="34678" y="7542"/>
                    </a:cubicBezTo>
                    <a:cubicBezTo>
                      <a:pt x="34693" y="7512"/>
                      <a:pt x="34723" y="7481"/>
                      <a:pt x="34738" y="7435"/>
                    </a:cubicBezTo>
                    <a:cubicBezTo>
                      <a:pt x="34784" y="7374"/>
                      <a:pt x="34830" y="7298"/>
                      <a:pt x="34860" y="7237"/>
                    </a:cubicBezTo>
                    <a:cubicBezTo>
                      <a:pt x="34891" y="7192"/>
                      <a:pt x="34906" y="7161"/>
                      <a:pt x="34937" y="7115"/>
                    </a:cubicBezTo>
                    <a:cubicBezTo>
                      <a:pt x="34952" y="7070"/>
                      <a:pt x="34982" y="7024"/>
                      <a:pt x="35013" y="6978"/>
                    </a:cubicBezTo>
                    <a:cubicBezTo>
                      <a:pt x="35013" y="6963"/>
                      <a:pt x="35028" y="6948"/>
                      <a:pt x="35028" y="6933"/>
                    </a:cubicBezTo>
                    <a:lnTo>
                      <a:pt x="35074" y="6856"/>
                    </a:lnTo>
                    <a:cubicBezTo>
                      <a:pt x="35089" y="6811"/>
                      <a:pt x="35104" y="6780"/>
                      <a:pt x="35119" y="6735"/>
                    </a:cubicBezTo>
                    <a:cubicBezTo>
                      <a:pt x="35165" y="6658"/>
                      <a:pt x="35196" y="6582"/>
                      <a:pt x="35226" y="6506"/>
                    </a:cubicBezTo>
                    <a:cubicBezTo>
                      <a:pt x="35287" y="6338"/>
                      <a:pt x="35348" y="6171"/>
                      <a:pt x="35394" y="6003"/>
                    </a:cubicBezTo>
                    <a:cubicBezTo>
                      <a:pt x="35409" y="5958"/>
                      <a:pt x="35409" y="5912"/>
                      <a:pt x="35424" y="5881"/>
                    </a:cubicBezTo>
                    <a:cubicBezTo>
                      <a:pt x="35439" y="5851"/>
                      <a:pt x="35439" y="5836"/>
                      <a:pt x="35439" y="5805"/>
                    </a:cubicBezTo>
                    <a:lnTo>
                      <a:pt x="35455" y="5729"/>
                    </a:lnTo>
                    <a:cubicBezTo>
                      <a:pt x="35470" y="5698"/>
                      <a:pt x="35485" y="5653"/>
                      <a:pt x="35485" y="5607"/>
                    </a:cubicBezTo>
                    <a:cubicBezTo>
                      <a:pt x="35485" y="5577"/>
                      <a:pt x="35485" y="5561"/>
                      <a:pt x="35485" y="5546"/>
                    </a:cubicBezTo>
                    <a:cubicBezTo>
                      <a:pt x="35500" y="5516"/>
                      <a:pt x="35500" y="5500"/>
                      <a:pt x="35500" y="5485"/>
                    </a:cubicBezTo>
                    <a:cubicBezTo>
                      <a:pt x="35500" y="5455"/>
                      <a:pt x="35500" y="5424"/>
                      <a:pt x="35500" y="5394"/>
                    </a:cubicBezTo>
                    <a:lnTo>
                      <a:pt x="35500" y="5379"/>
                    </a:lnTo>
                    <a:cubicBezTo>
                      <a:pt x="35500" y="5318"/>
                      <a:pt x="35515" y="5241"/>
                      <a:pt x="35515" y="5180"/>
                    </a:cubicBezTo>
                    <a:lnTo>
                      <a:pt x="35515" y="4998"/>
                    </a:lnTo>
                    <a:cubicBezTo>
                      <a:pt x="35515" y="4876"/>
                      <a:pt x="35515" y="4754"/>
                      <a:pt x="35515" y="4632"/>
                    </a:cubicBezTo>
                    <a:cubicBezTo>
                      <a:pt x="35531" y="4525"/>
                      <a:pt x="35531" y="4434"/>
                      <a:pt x="35546" y="4342"/>
                    </a:cubicBezTo>
                    <a:cubicBezTo>
                      <a:pt x="35546" y="4312"/>
                      <a:pt x="35561" y="4266"/>
                      <a:pt x="35561" y="4221"/>
                    </a:cubicBezTo>
                    <a:cubicBezTo>
                      <a:pt x="35561" y="4190"/>
                      <a:pt x="35576" y="4160"/>
                      <a:pt x="35576" y="4129"/>
                    </a:cubicBezTo>
                    <a:cubicBezTo>
                      <a:pt x="35576" y="4114"/>
                      <a:pt x="35576" y="4083"/>
                      <a:pt x="35576" y="4053"/>
                    </a:cubicBezTo>
                    <a:cubicBezTo>
                      <a:pt x="35576" y="4038"/>
                      <a:pt x="35576" y="4023"/>
                      <a:pt x="35576" y="4007"/>
                    </a:cubicBezTo>
                    <a:cubicBezTo>
                      <a:pt x="35561" y="3992"/>
                      <a:pt x="35531" y="3977"/>
                      <a:pt x="35515" y="3977"/>
                    </a:cubicBezTo>
                    <a:cubicBezTo>
                      <a:pt x="35500" y="3977"/>
                      <a:pt x="35500" y="3977"/>
                      <a:pt x="35485" y="3992"/>
                    </a:cubicBezTo>
                    <a:cubicBezTo>
                      <a:pt x="35470" y="3992"/>
                      <a:pt x="35470" y="3992"/>
                      <a:pt x="35455" y="4007"/>
                    </a:cubicBezTo>
                    <a:cubicBezTo>
                      <a:pt x="35455" y="4023"/>
                      <a:pt x="35439" y="4023"/>
                      <a:pt x="35439" y="4038"/>
                    </a:cubicBezTo>
                    <a:cubicBezTo>
                      <a:pt x="35424" y="4053"/>
                      <a:pt x="35409" y="4068"/>
                      <a:pt x="35394" y="4083"/>
                    </a:cubicBezTo>
                    <a:cubicBezTo>
                      <a:pt x="35348" y="4129"/>
                      <a:pt x="35317" y="4160"/>
                      <a:pt x="35272" y="4205"/>
                    </a:cubicBezTo>
                    <a:cubicBezTo>
                      <a:pt x="35211" y="4282"/>
                      <a:pt x="35135" y="4342"/>
                      <a:pt x="35058" y="4419"/>
                    </a:cubicBezTo>
                    <a:lnTo>
                      <a:pt x="34982" y="4480"/>
                    </a:lnTo>
                    <a:cubicBezTo>
                      <a:pt x="34952" y="4510"/>
                      <a:pt x="34921" y="4525"/>
                      <a:pt x="34891" y="4541"/>
                    </a:cubicBezTo>
                    <a:cubicBezTo>
                      <a:pt x="34845" y="4586"/>
                      <a:pt x="34784" y="4632"/>
                      <a:pt x="34738" y="4678"/>
                    </a:cubicBezTo>
                    <a:cubicBezTo>
                      <a:pt x="34693" y="4723"/>
                      <a:pt x="34632" y="4754"/>
                      <a:pt x="34586" y="4800"/>
                    </a:cubicBezTo>
                    <a:cubicBezTo>
                      <a:pt x="34540" y="4845"/>
                      <a:pt x="34479" y="4891"/>
                      <a:pt x="34434" y="4937"/>
                    </a:cubicBezTo>
                    <a:cubicBezTo>
                      <a:pt x="34418" y="4952"/>
                      <a:pt x="34403" y="4967"/>
                      <a:pt x="34388" y="4967"/>
                    </a:cubicBezTo>
                    <a:cubicBezTo>
                      <a:pt x="34373" y="4982"/>
                      <a:pt x="34358" y="4998"/>
                      <a:pt x="34342" y="5013"/>
                    </a:cubicBezTo>
                    <a:lnTo>
                      <a:pt x="34251" y="5074"/>
                    </a:lnTo>
                    <a:cubicBezTo>
                      <a:pt x="34220" y="5104"/>
                      <a:pt x="34175" y="5135"/>
                      <a:pt x="34129" y="5150"/>
                    </a:cubicBezTo>
                    <a:cubicBezTo>
                      <a:pt x="34083" y="5180"/>
                      <a:pt x="34038" y="5211"/>
                      <a:pt x="33992" y="5241"/>
                    </a:cubicBezTo>
                    <a:cubicBezTo>
                      <a:pt x="33900" y="5287"/>
                      <a:pt x="33824" y="5333"/>
                      <a:pt x="33748" y="5379"/>
                    </a:cubicBezTo>
                    <a:cubicBezTo>
                      <a:pt x="33748" y="5379"/>
                      <a:pt x="33748" y="5363"/>
                      <a:pt x="33748" y="5363"/>
                    </a:cubicBezTo>
                    <a:cubicBezTo>
                      <a:pt x="33779" y="5348"/>
                      <a:pt x="33794" y="5318"/>
                      <a:pt x="33809" y="5287"/>
                    </a:cubicBezTo>
                    <a:cubicBezTo>
                      <a:pt x="33824" y="5272"/>
                      <a:pt x="33840" y="5241"/>
                      <a:pt x="33855" y="5211"/>
                    </a:cubicBezTo>
                    <a:cubicBezTo>
                      <a:pt x="33885" y="5165"/>
                      <a:pt x="33916" y="5104"/>
                      <a:pt x="33946" y="5059"/>
                    </a:cubicBezTo>
                    <a:cubicBezTo>
                      <a:pt x="33946" y="5043"/>
                      <a:pt x="33946" y="5043"/>
                      <a:pt x="33946" y="5043"/>
                    </a:cubicBezTo>
                    <a:cubicBezTo>
                      <a:pt x="33977" y="4982"/>
                      <a:pt x="34007" y="4921"/>
                      <a:pt x="34022" y="4861"/>
                    </a:cubicBezTo>
                    <a:cubicBezTo>
                      <a:pt x="34053" y="4800"/>
                      <a:pt x="34068" y="4739"/>
                      <a:pt x="34083" y="4678"/>
                    </a:cubicBezTo>
                    <a:cubicBezTo>
                      <a:pt x="34099" y="4602"/>
                      <a:pt x="34114" y="4541"/>
                      <a:pt x="34129" y="4480"/>
                    </a:cubicBezTo>
                    <a:cubicBezTo>
                      <a:pt x="34159" y="4419"/>
                      <a:pt x="34175" y="4358"/>
                      <a:pt x="34190" y="4297"/>
                    </a:cubicBezTo>
                    <a:cubicBezTo>
                      <a:pt x="34190" y="4282"/>
                      <a:pt x="34190" y="4282"/>
                      <a:pt x="34190" y="4266"/>
                    </a:cubicBezTo>
                    <a:cubicBezTo>
                      <a:pt x="34190" y="4266"/>
                      <a:pt x="34190" y="4266"/>
                      <a:pt x="34190" y="4251"/>
                    </a:cubicBezTo>
                    <a:cubicBezTo>
                      <a:pt x="34205" y="4236"/>
                      <a:pt x="34205" y="4205"/>
                      <a:pt x="34205" y="4190"/>
                    </a:cubicBezTo>
                    <a:cubicBezTo>
                      <a:pt x="34205" y="4175"/>
                      <a:pt x="34205" y="4160"/>
                      <a:pt x="34205" y="4160"/>
                    </a:cubicBezTo>
                    <a:cubicBezTo>
                      <a:pt x="34220" y="4144"/>
                      <a:pt x="34220" y="4129"/>
                      <a:pt x="34220" y="4129"/>
                    </a:cubicBezTo>
                    <a:cubicBezTo>
                      <a:pt x="34220" y="4083"/>
                      <a:pt x="34220" y="4038"/>
                      <a:pt x="34220" y="3992"/>
                    </a:cubicBezTo>
                    <a:cubicBezTo>
                      <a:pt x="34297" y="3885"/>
                      <a:pt x="34373" y="3794"/>
                      <a:pt x="34434" y="3687"/>
                    </a:cubicBezTo>
                    <a:cubicBezTo>
                      <a:pt x="34510" y="3581"/>
                      <a:pt x="34586" y="3474"/>
                      <a:pt x="34662" y="3367"/>
                    </a:cubicBezTo>
                    <a:cubicBezTo>
                      <a:pt x="34754" y="3261"/>
                      <a:pt x="34830" y="3154"/>
                      <a:pt x="34921" y="3032"/>
                    </a:cubicBezTo>
                    <a:cubicBezTo>
                      <a:pt x="34997" y="2941"/>
                      <a:pt x="35074" y="2834"/>
                      <a:pt x="35165" y="2743"/>
                    </a:cubicBezTo>
                    <a:lnTo>
                      <a:pt x="35256" y="2636"/>
                    </a:lnTo>
                    <a:cubicBezTo>
                      <a:pt x="35256" y="2636"/>
                      <a:pt x="35272" y="2621"/>
                      <a:pt x="35272" y="2621"/>
                    </a:cubicBezTo>
                    <a:cubicBezTo>
                      <a:pt x="35333" y="2575"/>
                      <a:pt x="35378" y="2529"/>
                      <a:pt x="35424" y="2499"/>
                    </a:cubicBezTo>
                    <a:cubicBezTo>
                      <a:pt x="35439" y="2499"/>
                      <a:pt x="35455" y="2484"/>
                      <a:pt x="35470" y="2468"/>
                    </a:cubicBezTo>
                    <a:cubicBezTo>
                      <a:pt x="35485" y="2468"/>
                      <a:pt x="35485" y="2468"/>
                      <a:pt x="35500" y="2453"/>
                    </a:cubicBezTo>
                    <a:cubicBezTo>
                      <a:pt x="35515" y="2453"/>
                      <a:pt x="35546" y="2438"/>
                      <a:pt x="35561" y="2438"/>
                    </a:cubicBezTo>
                    <a:cubicBezTo>
                      <a:pt x="35576" y="2423"/>
                      <a:pt x="35592" y="2423"/>
                      <a:pt x="35607" y="2408"/>
                    </a:cubicBezTo>
                    <a:cubicBezTo>
                      <a:pt x="35668" y="2392"/>
                      <a:pt x="35729" y="2377"/>
                      <a:pt x="35790" y="2347"/>
                    </a:cubicBezTo>
                    <a:cubicBezTo>
                      <a:pt x="35835" y="2331"/>
                      <a:pt x="35896" y="2316"/>
                      <a:pt x="35942" y="2286"/>
                    </a:cubicBezTo>
                    <a:cubicBezTo>
                      <a:pt x="35988" y="2270"/>
                      <a:pt x="36034" y="2255"/>
                      <a:pt x="36079" y="2225"/>
                    </a:cubicBezTo>
                    <a:cubicBezTo>
                      <a:pt x="36125" y="2194"/>
                      <a:pt x="36155" y="2179"/>
                      <a:pt x="36186" y="2133"/>
                    </a:cubicBezTo>
                    <a:cubicBezTo>
                      <a:pt x="36216" y="2118"/>
                      <a:pt x="36232" y="2088"/>
                      <a:pt x="36247" y="2042"/>
                    </a:cubicBezTo>
                    <a:cubicBezTo>
                      <a:pt x="36323" y="2027"/>
                      <a:pt x="36338" y="1950"/>
                      <a:pt x="36323" y="1859"/>
                    </a:cubicBezTo>
                    <a:cubicBezTo>
                      <a:pt x="36308" y="1829"/>
                      <a:pt x="36308" y="1783"/>
                      <a:pt x="36277" y="1752"/>
                    </a:cubicBezTo>
                    <a:cubicBezTo>
                      <a:pt x="36262" y="1722"/>
                      <a:pt x="36232" y="1707"/>
                      <a:pt x="36186" y="1707"/>
                    </a:cubicBezTo>
                    <a:cubicBezTo>
                      <a:pt x="36171" y="1707"/>
                      <a:pt x="36140" y="1722"/>
                      <a:pt x="36125" y="1737"/>
                    </a:cubicBezTo>
                    <a:cubicBezTo>
                      <a:pt x="36110" y="1737"/>
                      <a:pt x="36094" y="1752"/>
                      <a:pt x="36064" y="1752"/>
                    </a:cubicBezTo>
                    <a:cubicBezTo>
                      <a:pt x="36018" y="1783"/>
                      <a:pt x="35957" y="1829"/>
                      <a:pt x="35896" y="1859"/>
                    </a:cubicBezTo>
                    <a:cubicBezTo>
                      <a:pt x="35851" y="1905"/>
                      <a:pt x="35790" y="1935"/>
                      <a:pt x="35744" y="1981"/>
                    </a:cubicBezTo>
                    <a:cubicBezTo>
                      <a:pt x="35698" y="2027"/>
                      <a:pt x="35637" y="2072"/>
                      <a:pt x="35592" y="2118"/>
                    </a:cubicBezTo>
                    <a:cubicBezTo>
                      <a:pt x="35546" y="2164"/>
                      <a:pt x="35500" y="2225"/>
                      <a:pt x="35439" y="2270"/>
                    </a:cubicBezTo>
                    <a:cubicBezTo>
                      <a:pt x="35348" y="2377"/>
                      <a:pt x="35272" y="2468"/>
                      <a:pt x="35180" y="2575"/>
                    </a:cubicBezTo>
                    <a:cubicBezTo>
                      <a:pt x="35104" y="2682"/>
                      <a:pt x="35013" y="2788"/>
                      <a:pt x="34937" y="2880"/>
                    </a:cubicBezTo>
                    <a:cubicBezTo>
                      <a:pt x="34845" y="3002"/>
                      <a:pt x="34769" y="3124"/>
                      <a:pt x="34678" y="3230"/>
                    </a:cubicBezTo>
                    <a:cubicBezTo>
                      <a:pt x="34647" y="3291"/>
                      <a:pt x="34601" y="3352"/>
                      <a:pt x="34556" y="3398"/>
                    </a:cubicBezTo>
                    <a:cubicBezTo>
                      <a:pt x="34540" y="3428"/>
                      <a:pt x="34525" y="3444"/>
                      <a:pt x="34510" y="3474"/>
                    </a:cubicBezTo>
                    <a:cubicBezTo>
                      <a:pt x="34495" y="3489"/>
                      <a:pt x="34479" y="3520"/>
                      <a:pt x="34464" y="3550"/>
                    </a:cubicBezTo>
                    <a:cubicBezTo>
                      <a:pt x="34403" y="3626"/>
                      <a:pt x="34358" y="3703"/>
                      <a:pt x="34297" y="3794"/>
                    </a:cubicBezTo>
                    <a:cubicBezTo>
                      <a:pt x="34281" y="3824"/>
                      <a:pt x="34251" y="3855"/>
                      <a:pt x="34236" y="3885"/>
                    </a:cubicBezTo>
                    <a:cubicBezTo>
                      <a:pt x="34236" y="3870"/>
                      <a:pt x="34236" y="3855"/>
                      <a:pt x="34236" y="3840"/>
                    </a:cubicBezTo>
                    <a:cubicBezTo>
                      <a:pt x="34236" y="3809"/>
                      <a:pt x="34220" y="3794"/>
                      <a:pt x="34220" y="3764"/>
                    </a:cubicBezTo>
                    <a:cubicBezTo>
                      <a:pt x="34220" y="3748"/>
                      <a:pt x="34205" y="3703"/>
                      <a:pt x="34205" y="3672"/>
                    </a:cubicBezTo>
                    <a:cubicBezTo>
                      <a:pt x="34205" y="3657"/>
                      <a:pt x="34190" y="3657"/>
                      <a:pt x="34190" y="3642"/>
                    </a:cubicBezTo>
                    <a:lnTo>
                      <a:pt x="34175" y="3581"/>
                    </a:lnTo>
                    <a:cubicBezTo>
                      <a:pt x="34175" y="3581"/>
                      <a:pt x="34175" y="3565"/>
                      <a:pt x="34159" y="3550"/>
                    </a:cubicBezTo>
                    <a:cubicBezTo>
                      <a:pt x="34159" y="3535"/>
                      <a:pt x="34159" y="3520"/>
                      <a:pt x="34144" y="3505"/>
                    </a:cubicBezTo>
                    <a:cubicBezTo>
                      <a:pt x="34129" y="3489"/>
                      <a:pt x="34129" y="3459"/>
                      <a:pt x="34114" y="3428"/>
                    </a:cubicBezTo>
                    <a:cubicBezTo>
                      <a:pt x="34099" y="3413"/>
                      <a:pt x="34099" y="3398"/>
                      <a:pt x="34083" y="3367"/>
                    </a:cubicBezTo>
                    <a:cubicBezTo>
                      <a:pt x="34068" y="3352"/>
                      <a:pt x="34053" y="3322"/>
                      <a:pt x="34038" y="3306"/>
                    </a:cubicBezTo>
                    <a:cubicBezTo>
                      <a:pt x="34022" y="3276"/>
                      <a:pt x="34007" y="3246"/>
                      <a:pt x="33992" y="3215"/>
                    </a:cubicBezTo>
                    <a:cubicBezTo>
                      <a:pt x="33977" y="3185"/>
                      <a:pt x="33961" y="3169"/>
                      <a:pt x="33946" y="3139"/>
                    </a:cubicBezTo>
                    <a:cubicBezTo>
                      <a:pt x="33946" y="3108"/>
                      <a:pt x="33931" y="3093"/>
                      <a:pt x="33916" y="3063"/>
                    </a:cubicBezTo>
                    <a:cubicBezTo>
                      <a:pt x="33900" y="3047"/>
                      <a:pt x="33900" y="3032"/>
                      <a:pt x="33885" y="3002"/>
                    </a:cubicBezTo>
                    <a:cubicBezTo>
                      <a:pt x="33870" y="2987"/>
                      <a:pt x="33870" y="2956"/>
                      <a:pt x="33855" y="2941"/>
                    </a:cubicBezTo>
                    <a:cubicBezTo>
                      <a:pt x="33855" y="2926"/>
                      <a:pt x="33855" y="2926"/>
                      <a:pt x="33855" y="2926"/>
                    </a:cubicBezTo>
                    <a:cubicBezTo>
                      <a:pt x="33855" y="2910"/>
                      <a:pt x="33855" y="2910"/>
                      <a:pt x="33840" y="2895"/>
                    </a:cubicBezTo>
                    <a:cubicBezTo>
                      <a:pt x="33840" y="2895"/>
                      <a:pt x="33840" y="2880"/>
                      <a:pt x="33840" y="2880"/>
                    </a:cubicBezTo>
                    <a:cubicBezTo>
                      <a:pt x="33840" y="2880"/>
                      <a:pt x="33840" y="2865"/>
                      <a:pt x="33840" y="2865"/>
                    </a:cubicBezTo>
                    <a:cubicBezTo>
                      <a:pt x="33824" y="2849"/>
                      <a:pt x="33824" y="2834"/>
                      <a:pt x="33824" y="2819"/>
                    </a:cubicBezTo>
                    <a:cubicBezTo>
                      <a:pt x="33824" y="2819"/>
                      <a:pt x="33809" y="2804"/>
                      <a:pt x="33809" y="2788"/>
                    </a:cubicBezTo>
                    <a:cubicBezTo>
                      <a:pt x="33809" y="2758"/>
                      <a:pt x="33794" y="2727"/>
                      <a:pt x="33794" y="2697"/>
                    </a:cubicBezTo>
                    <a:lnTo>
                      <a:pt x="33794" y="2712"/>
                    </a:lnTo>
                    <a:cubicBezTo>
                      <a:pt x="33794" y="2682"/>
                      <a:pt x="33794" y="2667"/>
                      <a:pt x="33779" y="2651"/>
                    </a:cubicBezTo>
                    <a:cubicBezTo>
                      <a:pt x="33794" y="2621"/>
                      <a:pt x="33794" y="2590"/>
                      <a:pt x="33794" y="2560"/>
                    </a:cubicBezTo>
                    <a:lnTo>
                      <a:pt x="33809" y="2301"/>
                    </a:lnTo>
                    <a:cubicBezTo>
                      <a:pt x="33824" y="2209"/>
                      <a:pt x="33824" y="2133"/>
                      <a:pt x="33840" y="2057"/>
                    </a:cubicBezTo>
                    <a:cubicBezTo>
                      <a:pt x="33840" y="1996"/>
                      <a:pt x="33840" y="1935"/>
                      <a:pt x="33855" y="1874"/>
                    </a:cubicBezTo>
                    <a:cubicBezTo>
                      <a:pt x="33855" y="1829"/>
                      <a:pt x="33855" y="1798"/>
                      <a:pt x="33855" y="1768"/>
                    </a:cubicBezTo>
                    <a:cubicBezTo>
                      <a:pt x="33855" y="1722"/>
                      <a:pt x="33870" y="1661"/>
                      <a:pt x="33855" y="1600"/>
                    </a:cubicBezTo>
                    <a:cubicBezTo>
                      <a:pt x="33855" y="1585"/>
                      <a:pt x="33840" y="1554"/>
                      <a:pt x="33809" y="1539"/>
                    </a:cubicBezTo>
                    <a:cubicBezTo>
                      <a:pt x="33794" y="1524"/>
                      <a:pt x="33763" y="1524"/>
                      <a:pt x="33748" y="1524"/>
                    </a:cubicBezTo>
                    <a:cubicBezTo>
                      <a:pt x="33718" y="1539"/>
                      <a:pt x="33687" y="1539"/>
                      <a:pt x="33657" y="1539"/>
                    </a:cubicBezTo>
                    <a:cubicBezTo>
                      <a:pt x="33596" y="1554"/>
                      <a:pt x="33520" y="1585"/>
                      <a:pt x="33459" y="1600"/>
                    </a:cubicBezTo>
                    <a:cubicBezTo>
                      <a:pt x="33398" y="1615"/>
                      <a:pt x="33337" y="1631"/>
                      <a:pt x="33276" y="1646"/>
                    </a:cubicBezTo>
                    <a:cubicBezTo>
                      <a:pt x="33215" y="1661"/>
                      <a:pt x="33154" y="1676"/>
                      <a:pt x="33093" y="1691"/>
                    </a:cubicBezTo>
                    <a:cubicBezTo>
                      <a:pt x="33032" y="1707"/>
                      <a:pt x="32956" y="1722"/>
                      <a:pt x="32895" y="1737"/>
                    </a:cubicBezTo>
                    <a:cubicBezTo>
                      <a:pt x="32864" y="1752"/>
                      <a:pt x="32834" y="1768"/>
                      <a:pt x="32788" y="1768"/>
                    </a:cubicBezTo>
                    <a:cubicBezTo>
                      <a:pt x="32743" y="1783"/>
                      <a:pt x="32682" y="1798"/>
                      <a:pt x="32621" y="1829"/>
                    </a:cubicBezTo>
                    <a:cubicBezTo>
                      <a:pt x="32590" y="1844"/>
                      <a:pt x="32544" y="1859"/>
                      <a:pt x="32514" y="1890"/>
                    </a:cubicBezTo>
                    <a:cubicBezTo>
                      <a:pt x="32484" y="1920"/>
                      <a:pt x="32453" y="1950"/>
                      <a:pt x="32423" y="1981"/>
                    </a:cubicBezTo>
                    <a:cubicBezTo>
                      <a:pt x="32392" y="2011"/>
                      <a:pt x="32362" y="2057"/>
                      <a:pt x="32331" y="2088"/>
                    </a:cubicBezTo>
                    <a:cubicBezTo>
                      <a:pt x="32316" y="2118"/>
                      <a:pt x="32301" y="2149"/>
                      <a:pt x="32285" y="2164"/>
                    </a:cubicBezTo>
                    <a:cubicBezTo>
                      <a:pt x="32285" y="2179"/>
                      <a:pt x="32270" y="2179"/>
                      <a:pt x="32270" y="2179"/>
                    </a:cubicBezTo>
                    <a:cubicBezTo>
                      <a:pt x="32270" y="2179"/>
                      <a:pt x="32270" y="2164"/>
                      <a:pt x="32270" y="2164"/>
                    </a:cubicBezTo>
                    <a:cubicBezTo>
                      <a:pt x="32285" y="2164"/>
                      <a:pt x="32285" y="2164"/>
                      <a:pt x="32285" y="2149"/>
                    </a:cubicBezTo>
                    <a:lnTo>
                      <a:pt x="32285" y="2118"/>
                    </a:lnTo>
                    <a:lnTo>
                      <a:pt x="32301" y="2103"/>
                    </a:lnTo>
                    <a:cubicBezTo>
                      <a:pt x="32301" y="2088"/>
                      <a:pt x="32301" y="2088"/>
                      <a:pt x="32301" y="2072"/>
                    </a:cubicBezTo>
                    <a:lnTo>
                      <a:pt x="32301" y="2057"/>
                    </a:lnTo>
                    <a:cubicBezTo>
                      <a:pt x="32301" y="2042"/>
                      <a:pt x="32316" y="2011"/>
                      <a:pt x="32316" y="1996"/>
                    </a:cubicBezTo>
                    <a:cubicBezTo>
                      <a:pt x="32316" y="1981"/>
                      <a:pt x="32316" y="1966"/>
                      <a:pt x="32316" y="1950"/>
                    </a:cubicBezTo>
                    <a:cubicBezTo>
                      <a:pt x="32331" y="1950"/>
                      <a:pt x="32331" y="1935"/>
                      <a:pt x="32331" y="1935"/>
                    </a:cubicBezTo>
                    <a:lnTo>
                      <a:pt x="32331" y="1920"/>
                    </a:lnTo>
                    <a:cubicBezTo>
                      <a:pt x="32331" y="1920"/>
                      <a:pt x="32331" y="1905"/>
                      <a:pt x="32331" y="1905"/>
                    </a:cubicBezTo>
                    <a:cubicBezTo>
                      <a:pt x="32331" y="1905"/>
                      <a:pt x="32331" y="1890"/>
                      <a:pt x="32331" y="1890"/>
                    </a:cubicBezTo>
                    <a:cubicBezTo>
                      <a:pt x="32331" y="1874"/>
                      <a:pt x="32331" y="1874"/>
                      <a:pt x="32331" y="1874"/>
                    </a:cubicBezTo>
                    <a:lnTo>
                      <a:pt x="32331" y="1859"/>
                    </a:lnTo>
                    <a:cubicBezTo>
                      <a:pt x="32331" y="1859"/>
                      <a:pt x="32331" y="1859"/>
                      <a:pt x="32331" y="1844"/>
                    </a:cubicBezTo>
                    <a:cubicBezTo>
                      <a:pt x="32346" y="1813"/>
                      <a:pt x="32346" y="1783"/>
                      <a:pt x="32362" y="1752"/>
                    </a:cubicBezTo>
                    <a:lnTo>
                      <a:pt x="32362" y="1737"/>
                    </a:lnTo>
                    <a:cubicBezTo>
                      <a:pt x="32377" y="1646"/>
                      <a:pt x="32407" y="1539"/>
                      <a:pt x="32423" y="1448"/>
                    </a:cubicBezTo>
                    <a:cubicBezTo>
                      <a:pt x="32438" y="1402"/>
                      <a:pt x="32453" y="1356"/>
                      <a:pt x="32468" y="1311"/>
                    </a:cubicBezTo>
                    <a:cubicBezTo>
                      <a:pt x="32468" y="1265"/>
                      <a:pt x="32484" y="1219"/>
                      <a:pt x="32499" y="1173"/>
                    </a:cubicBezTo>
                    <a:cubicBezTo>
                      <a:pt x="32514" y="1097"/>
                      <a:pt x="32529" y="1036"/>
                      <a:pt x="32544" y="975"/>
                    </a:cubicBezTo>
                    <a:cubicBezTo>
                      <a:pt x="32560" y="930"/>
                      <a:pt x="32560" y="899"/>
                      <a:pt x="32560" y="869"/>
                    </a:cubicBezTo>
                    <a:cubicBezTo>
                      <a:pt x="32575" y="853"/>
                      <a:pt x="32575" y="823"/>
                      <a:pt x="32575" y="808"/>
                    </a:cubicBezTo>
                    <a:cubicBezTo>
                      <a:pt x="32575" y="808"/>
                      <a:pt x="32575" y="793"/>
                      <a:pt x="32590" y="793"/>
                    </a:cubicBezTo>
                    <a:cubicBezTo>
                      <a:pt x="32605" y="671"/>
                      <a:pt x="32636" y="564"/>
                      <a:pt x="32651" y="442"/>
                    </a:cubicBezTo>
                    <a:cubicBezTo>
                      <a:pt x="32651" y="442"/>
                      <a:pt x="32651" y="442"/>
                      <a:pt x="32651" y="427"/>
                    </a:cubicBezTo>
                    <a:lnTo>
                      <a:pt x="32666" y="412"/>
                    </a:lnTo>
                    <a:lnTo>
                      <a:pt x="32651" y="412"/>
                    </a:lnTo>
                    <a:cubicBezTo>
                      <a:pt x="32666" y="412"/>
                      <a:pt x="32666" y="396"/>
                      <a:pt x="32666" y="396"/>
                    </a:cubicBezTo>
                    <a:cubicBezTo>
                      <a:pt x="32666" y="381"/>
                      <a:pt x="32666" y="351"/>
                      <a:pt x="32666" y="335"/>
                    </a:cubicBezTo>
                    <a:cubicBezTo>
                      <a:pt x="32682" y="305"/>
                      <a:pt x="32682" y="290"/>
                      <a:pt x="32682" y="259"/>
                    </a:cubicBezTo>
                    <a:cubicBezTo>
                      <a:pt x="32682" y="229"/>
                      <a:pt x="32682" y="214"/>
                      <a:pt x="32682" y="183"/>
                    </a:cubicBezTo>
                    <a:cubicBezTo>
                      <a:pt x="32666" y="153"/>
                      <a:pt x="32666" y="137"/>
                      <a:pt x="32666" y="107"/>
                    </a:cubicBezTo>
                    <a:cubicBezTo>
                      <a:pt x="32651" y="92"/>
                      <a:pt x="32636" y="61"/>
                      <a:pt x="32621" y="31"/>
                    </a:cubicBezTo>
                    <a:cubicBezTo>
                      <a:pt x="32621" y="31"/>
                      <a:pt x="32605" y="16"/>
                      <a:pt x="32590" y="16"/>
                    </a:cubicBezTo>
                    <a:cubicBezTo>
                      <a:pt x="32575" y="0"/>
                      <a:pt x="32575" y="0"/>
                      <a:pt x="32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7"/>
              <p:cNvSpPr/>
              <p:nvPr/>
            </p:nvSpPr>
            <p:spPr>
              <a:xfrm>
                <a:off x="3570600" y="1315975"/>
                <a:ext cx="25" cy="25"/>
              </a:xfrm>
              <a:custGeom>
                <a:avLst/>
                <a:gdLst/>
                <a:ahLst/>
                <a:cxnLst/>
                <a:rect l="l" t="t" r="r" b="b"/>
                <a:pathLst>
                  <a:path w="1"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74"/>
        <p:cNvGrpSpPr/>
        <p:nvPr/>
      </p:nvGrpSpPr>
      <p:grpSpPr>
        <a:xfrm>
          <a:off x="0" y="0"/>
          <a:ext cx="0" cy="0"/>
          <a:chOff x="0" y="0"/>
          <a:chExt cx="0" cy="0"/>
        </a:xfrm>
      </p:grpSpPr>
      <p:sp>
        <p:nvSpPr>
          <p:cNvPr id="1975" name="Google Shape;1975;p58"/>
          <p:cNvSpPr txBox="1">
            <a:spLocks noGrp="1"/>
          </p:cNvSpPr>
          <p:nvPr>
            <p:ph type="title"/>
          </p:nvPr>
        </p:nvSpPr>
        <p:spPr>
          <a:xfrm>
            <a:off x="716400" y="536400"/>
            <a:ext cx="7712400" cy="72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Recursos</a:t>
            </a:r>
            <a:endParaRPr/>
          </a:p>
        </p:txBody>
      </p:sp>
      <p:sp>
        <p:nvSpPr>
          <p:cNvPr id="1976" name="Google Shape;1976;p58"/>
          <p:cNvSpPr txBox="1"/>
          <p:nvPr/>
        </p:nvSpPr>
        <p:spPr>
          <a:xfrm>
            <a:off x="716400" y="1435000"/>
            <a:ext cx="3675600" cy="31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a:solidFill>
                  <a:schemeClr val="dk1"/>
                </a:solidFill>
                <a:latin typeface="Libre Franklin"/>
                <a:ea typeface="Libre Franklin"/>
                <a:cs typeface="Libre Franklin"/>
                <a:sym typeface="Libre Franklin"/>
              </a:rPr>
              <a:t>¿Te gustaron los recursos de esta plantilla? Consíguelos gratis en nuestras otras webs:</a:t>
            </a:r>
            <a:endParaRPr>
              <a:solidFill>
                <a:schemeClr val="dk1"/>
              </a:solidFill>
              <a:latin typeface="Libre Franklin"/>
              <a:ea typeface="Libre Franklin"/>
              <a:cs typeface="Libre Franklin"/>
              <a:sym typeface="Libre Franklin"/>
            </a:endParaRPr>
          </a:p>
          <a:p>
            <a:pPr marL="0" lvl="0" indent="0" algn="l" rtl="0">
              <a:spcBef>
                <a:spcPts val="1000"/>
              </a:spcBef>
              <a:spcAft>
                <a:spcPts val="0"/>
              </a:spcAft>
              <a:buNone/>
            </a:pPr>
            <a:r>
              <a:rPr lang="es" b="1">
                <a:solidFill>
                  <a:schemeClr val="dk1"/>
                </a:solidFill>
                <a:latin typeface="Libre Franklin"/>
                <a:ea typeface="Libre Franklin"/>
                <a:cs typeface="Libre Franklin"/>
                <a:sym typeface="Libre Franklin"/>
              </a:rPr>
              <a:t>FOTOS</a:t>
            </a:r>
            <a:endParaRPr b="1">
              <a:solidFill>
                <a:schemeClr val="dk1"/>
              </a:solidFill>
              <a:latin typeface="Libre Franklin"/>
              <a:ea typeface="Libre Franklin"/>
              <a:cs typeface="Libre Franklin"/>
              <a:sym typeface="Libre Franklin"/>
            </a:endParaRPr>
          </a:p>
          <a:p>
            <a:pPr marL="457200" lvl="0" indent="-317500" algn="l" rtl="0">
              <a:spcBef>
                <a:spcPts val="100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3"/>
              </a:rPr>
              <a:t>Vista lateral mujer escultura de arcilla</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4"/>
              </a:rPr>
              <a:t>Vista posterior mujer escultura de arcilla</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5"/>
              </a:rPr>
              <a:t>Vista lateral de escultura de arcilla de mujer</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6"/>
              </a:rPr>
              <a:t>Tiro de fotograma completo del viejo telón de fondo de papel en blanco</a:t>
            </a:r>
            <a:endParaRPr>
              <a:solidFill>
                <a:schemeClr val="dk1"/>
              </a:solidFill>
              <a:latin typeface="Libre Franklin"/>
              <a:ea typeface="Libre Franklin"/>
              <a:cs typeface="Libre Franklin"/>
              <a:sym typeface="Libre Franklin"/>
            </a:endParaRPr>
          </a:p>
          <a:p>
            <a:pPr marL="0" lvl="0" indent="0" algn="l" rtl="0">
              <a:spcBef>
                <a:spcPts val="1000"/>
              </a:spcBef>
              <a:spcAft>
                <a:spcPts val="0"/>
              </a:spcAft>
              <a:buNone/>
            </a:pPr>
            <a:endParaRPr>
              <a:solidFill>
                <a:schemeClr val="dk1"/>
              </a:solidFill>
              <a:latin typeface="Libre Franklin"/>
              <a:ea typeface="Libre Franklin"/>
              <a:cs typeface="Libre Franklin"/>
              <a:sym typeface="Libre Franklin"/>
            </a:endParaRPr>
          </a:p>
        </p:txBody>
      </p:sp>
      <p:sp>
        <p:nvSpPr>
          <p:cNvPr id="1977" name="Google Shape;1977;p58"/>
          <p:cNvSpPr txBox="1"/>
          <p:nvPr/>
        </p:nvSpPr>
        <p:spPr>
          <a:xfrm>
            <a:off x="4748984" y="1435000"/>
            <a:ext cx="3675600" cy="31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b="1">
                <a:solidFill>
                  <a:schemeClr val="dk1"/>
                </a:solidFill>
                <a:latin typeface="Libre Franklin"/>
                <a:ea typeface="Libre Franklin"/>
                <a:cs typeface="Libre Franklin"/>
                <a:sym typeface="Libre Franklin"/>
              </a:rPr>
              <a:t>VECTORES</a:t>
            </a:r>
            <a:endParaRPr b="1">
              <a:solidFill>
                <a:schemeClr val="dk1"/>
              </a:solidFill>
              <a:latin typeface="Libre Franklin"/>
              <a:ea typeface="Libre Franklin"/>
              <a:cs typeface="Libre Franklin"/>
              <a:sym typeface="Libre Franklin"/>
            </a:endParaRPr>
          </a:p>
          <a:p>
            <a:pPr marL="457200" lvl="0" indent="-317500" algn="l" rtl="0">
              <a:spcBef>
                <a:spcPts val="100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7"/>
              </a:rPr>
              <a:t>Colección de flores dibujadas a mano</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8"/>
              </a:rPr>
              <a:t>Colección de papel scrapbook vintage</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9"/>
              </a:rPr>
              <a:t>Conjunto de carta de nota de rescate de estilo de papel</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10"/>
              </a:rPr>
              <a:t>Paquete de papeles de scrapbook vintage</a:t>
            </a:r>
            <a:endParaRPr>
              <a:solidFill>
                <a:schemeClr val="dk1"/>
              </a:solidFill>
              <a:latin typeface="Libre Franklin"/>
              <a:ea typeface="Libre Franklin"/>
              <a:cs typeface="Libre Franklin"/>
              <a:sym typeface="Libre Franklin"/>
            </a:endParaRPr>
          </a:p>
          <a:p>
            <a:pPr marL="457200" lvl="0" indent="-317500" algn="l" rtl="0">
              <a:spcBef>
                <a:spcPts val="0"/>
              </a:spcBef>
              <a:spcAft>
                <a:spcPts val="0"/>
              </a:spcAft>
              <a:buSzPts val="1400"/>
              <a:buFont typeface="Libre Franklin"/>
              <a:buChar char="●"/>
            </a:pPr>
            <a:r>
              <a:rPr lang="es">
                <a:solidFill>
                  <a:schemeClr val="hlink"/>
                </a:solidFill>
                <a:uFill>
                  <a:noFill/>
                </a:uFill>
                <a:latin typeface="Libre Franklin"/>
                <a:ea typeface="Libre Franklin"/>
                <a:cs typeface="Libre Franklin"/>
                <a:sym typeface="Libre Franklin"/>
                <a:hlinkClick r:id="rId11"/>
              </a:rPr>
              <a:t>Marcos decorativos de fotos vintage</a:t>
            </a:r>
            <a:endParaRPr>
              <a:solidFill>
                <a:schemeClr val="dk1"/>
              </a:solidFill>
              <a:latin typeface="Libre Franklin"/>
              <a:ea typeface="Libre Franklin"/>
              <a:cs typeface="Libre Franklin"/>
              <a:sym typeface="Libre Franklin"/>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81"/>
        <p:cNvGrpSpPr/>
        <p:nvPr/>
      </p:nvGrpSpPr>
      <p:grpSpPr>
        <a:xfrm>
          <a:off x="0" y="0"/>
          <a:ext cx="0" cy="0"/>
          <a:chOff x="0" y="0"/>
          <a:chExt cx="0" cy="0"/>
        </a:xfrm>
      </p:grpSpPr>
      <p:sp>
        <p:nvSpPr>
          <p:cNvPr id="1982" name="Google Shape;1982;p5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Instructions for use</a:t>
            </a:r>
            <a:endParaRPr/>
          </a:p>
        </p:txBody>
      </p:sp>
      <p:sp>
        <p:nvSpPr>
          <p:cNvPr id="1983" name="Google Shape;1983;p59"/>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s" sz="1100">
                <a:solidFill>
                  <a:schemeClr val="lt1"/>
                </a:solidFill>
              </a:rPr>
              <a:t>If you have a free account, in order to use this template, you must credit </a:t>
            </a:r>
            <a:r>
              <a:rPr lang="es" sz="1100" b="1" u="sng">
                <a:solidFill>
                  <a:schemeClr val="hlink"/>
                </a:solidFill>
                <a:hlinkClick r:id="rId3"/>
              </a:rPr>
              <a:t>Slidesgo</a:t>
            </a:r>
            <a:r>
              <a:rPr lang="es" sz="1100" b="1">
                <a:solidFill>
                  <a:schemeClr val="hlink"/>
                </a:solidFill>
              </a:rPr>
              <a:t> </a:t>
            </a:r>
            <a:r>
              <a:rPr lang="es" sz="1100">
                <a:solidFill>
                  <a:schemeClr val="lt1"/>
                </a:solidFill>
              </a:rPr>
              <a:t>by keeping the </a:t>
            </a:r>
            <a:r>
              <a:rPr lang="es" sz="1100" b="1" u="sng">
                <a:solidFill>
                  <a:schemeClr val="hlink"/>
                </a:solidFill>
                <a:hlinkClick r:id="rId4" action="ppaction://hlinksldjump"/>
              </a:rPr>
              <a:t>Thanks</a:t>
            </a:r>
            <a:r>
              <a:rPr lang="es" sz="1100" b="1">
                <a:solidFill>
                  <a:schemeClr val="hlink"/>
                </a:solidFill>
              </a:rPr>
              <a:t> </a:t>
            </a:r>
            <a:r>
              <a:rPr lang="es"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s"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s"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s"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s"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s"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s"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s"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s"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s"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s"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s" sz="1100" b="1" u="sng">
                <a:solidFill>
                  <a:schemeClr val="hlink"/>
                </a:solidFill>
                <a:hlinkClick r:id="rId5"/>
              </a:rPr>
              <a:t>https://slidesgo.com/faqs</a:t>
            </a:r>
            <a:r>
              <a:rPr lang="es" sz="1100">
                <a:solidFill>
                  <a:schemeClr val="lt1"/>
                </a:solidFill>
              </a:rPr>
              <a:t> and </a:t>
            </a:r>
            <a:r>
              <a:rPr lang="es"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87"/>
        <p:cNvGrpSpPr/>
        <p:nvPr/>
      </p:nvGrpSpPr>
      <p:grpSpPr>
        <a:xfrm>
          <a:off x="0" y="0"/>
          <a:ext cx="0" cy="0"/>
          <a:chOff x="0" y="0"/>
          <a:chExt cx="0" cy="0"/>
        </a:xfrm>
      </p:grpSpPr>
      <p:sp>
        <p:nvSpPr>
          <p:cNvPr id="1988" name="Google Shape;1988;p60"/>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sz="1100">
                <a:solidFill>
                  <a:schemeClr val="lt1"/>
                </a:solidFill>
              </a:rPr>
              <a:t>As a Premium user, you can use this template without attributing </a:t>
            </a:r>
            <a:r>
              <a:rPr lang="es" sz="1100" b="1" u="sng">
                <a:solidFill>
                  <a:schemeClr val="hlink"/>
                </a:solidFill>
                <a:hlinkClick r:id="rId3"/>
              </a:rPr>
              <a:t>Slidesgo</a:t>
            </a:r>
            <a:r>
              <a:rPr lang="es" sz="1100" b="1">
                <a:solidFill>
                  <a:schemeClr val="hlink"/>
                </a:solidFill>
              </a:rPr>
              <a:t> </a:t>
            </a:r>
            <a:r>
              <a:rPr lang="es" sz="1100">
                <a:solidFill>
                  <a:schemeClr val="lt1"/>
                </a:solidFill>
              </a:rPr>
              <a:t>or keeping the "</a:t>
            </a:r>
            <a:r>
              <a:rPr lang="es" sz="1100" b="1" u="sng">
                <a:solidFill>
                  <a:schemeClr val="hlink"/>
                </a:solidFill>
                <a:hlinkClick r:id="rId4" action="ppaction://hlinksldjump"/>
              </a:rPr>
              <a:t>Thanks</a:t>
            </a:r>
            <a:r>
              <a:rPr lang="es"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s"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s"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s"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s"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s" sz="1100" b="1" u="sng">
                <a:solidFill>
                  <a:schemeClr val="hlink"/>
                </a:solidFill>
                <a:hlinkClick r:id="rId5"/>
              </a:rPr>
              <a:t>https://slidesgo.com/faqs</a:t>
            </a:r>
            <a:r>
              <a:rPr lang="es" sz="1100">
                <a:solidFill>
                  <a:schemeClr val="lt1"/>
                </a:solidFill>
              </a:rPr>
              <a:t> and </a:t>
            </a:r>
            <a:r>
              <a:rPr lang="es" sz="1100" b="1" u="sng">
                <a:solidFill>
                  <a:schemeClr val="hlink"/>
                </a:solidFill>
                <a:hlinkClick r:id="rId6"/>
              </a:rPr>
              <a:t>https://slidesgo.com/slidesgo-school</a:t>
            </a:r>
            <a:endParaRPr sz="1000">
              <a:solidFill>
                <a:schemeClr val="lt1"/>
              </a:solidFill>
            </a:endParaRPr>
          </a:p>
        </p:txBody>
      </p:sp>
      <p:sp>
        <p:nvSpPr>
          <p:cNvPr id="1989" name="Google Shape;1989;p6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Instructions for use (premium users)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7">
          <a:extLst>
            <a:ext uri="{FF2B5EF4-FFF2-40B4-BE49-F238E27FC236}">
              <a16:creationId xmlns:a16="http://schemas.microsoft.com/office/drawing/2014/main" id="{8EDD40FA-D976-D826-FDBA-0E6CA2E60FE2}"/>
            </a:ext>
          </a:extLst>
        </p:cNvPr>
        <p:cNvGrpSpPr/>
        <p:nvPr/>
      </p:nvGrpSpPr>
      <p:grpSpPr>
        <a:xfrm>
          <a:off x="0" y="0"/>
          <a:ext cx="0" cy="0"/>
          <a:chOff x="0" y="0"/>
          <a:chExt cx="0" cy="0"/>
        </a:xfrm>
      </p:grpSpPr>
      <p:pic>
        <p:nvPicPr>
          <p:cNvPr id="8" name="Imagen 7">
            <a:extLst>
              <a:ext uri="{FF2B5EF4-FFF2-40B4-BE49-F238E27FC236}">
                <a16:creationId xmlns:a16="http://schemas.microsoft.com/office/drawing/2014/main" id="{4B65EFB3-E29A-2D9A-8E2F-3BF252F2CDC5}"/>
              </a:ext>
            </a:extLst>
          </p:cNvPr>
          <p:cNvPicPr>
            <a:picLocks noChangeAspect="1"/>
          </p:cNvPicPr>
          <p:nvPr/>
        </p:nvPicPr>
        <p:blipFill>
          <a:blip r:embed="rId3"/>
          <a:stretch>
            <a:fillRect/>
          </a:stretch>
        </p:blipFill>
        <p:spPr>
          <a:xfrm>
            <a:off x="-1" y="269801"/>
            <a:ext cx="9144001" cy="4334097"/>
          </a:xfrm>
          <a:prstGeom prst="rect">
            <a:avLst/>
          </a:prstGeom>
        </p:spPr>
      </p:pic>
      <p:sp>
        <p:nvSpPr>
          <p:cNvPr id="482" name="Google Shape;482;p35">
            <a:extLst>
              <a:ext uri="{FF2B5EF4-FFF2-40B4-BE49-F238E27FC236}">
                <a16:creationId xmlns:a16="http://schemas.microsoft.com/office/drawing/2014/main" id="{52C560E9-1594-1C98-932C-7436B83B8BDA}"/>
              </a:ext>
            </a:extLst>
          </p:cNvPr>
          <p:cNvSpPr txBox="1">
            <a:spLocks noGrp="1"/>
          </p:cNvSpPr>
          <p:nvPr>
            <p:ph type="title"/>
          </p:nvPr>
        </p:nvSpPr>
        <p:spPr>
          <a:xfrm>
            <a:off x="1714721" y="1756919"/>
            <a:ext cx="7301689" cy="162966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5400" dirty="0">
                <a:solidFill>
                  <a:schemeClr val="bg2">
                    <a:lumMod val="20000"/>
                    <a:lumOff val="80000"/>
                  </a:schemeClr>
                </a:solidFill>
              </a:rPr>
              <a:t>¿Qué es la primavera?</a:t>
            </a:r>
            <a:endParaRPr sz="5400" dirty="0">
              <a:solidFill>
                <a:schemeClr val="bg2">
                  <a:lumMod val="20000"/>
                  <a:lumOff val="80000"/>
                </a:schemeClr>
              </a:solidFill>
            </a:endParaRPr>
          </a:p>
        </p:txBody>
      </p:sp>
    </p:spTree>
    <p:extLst>
      <p:ext uri="{BB962C8B-B14F-4D97-AF65-F5344CB8AC3E}">
        <p14:creationId xmlns:p14="http://schemas.microsoft.com/office/powerpoint/2010/main" val="416247571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82"/>
                                        </p:tgtEl>
                                        <p:attrNameLst>
                                          <p:attrName>style.visibility</p:attrName>
                                        </p:attrNameLst>
                                      </p:cBhvr>
                                      <p:to>
                                        <p:strVal val="visible"/>
                                      </p:to>
                                    </p:set>
                                    <p:animEffect transition="in" filter="fade">
                                      <p:cBhvr>
                                        <p:cTn id="7"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93"/>
        <p:cNvGrpSpPr/>
        <p:nvPr/>
      </p:nvGrpSpPr>
      <p:grpSpPr>
        <a:xfrm>
          <a:off x="0" y="0"/>
          <a:ext cx="0" cy="0"/>
          <a:chOff x="0" y="0"/>
          <a:chExt cx="0" cy="0"/>
        </a:xfrm>
      </p:grpSpPr>
      <p:sp>
        <p:nvSpPr>
          <p:cNvPr id="1994" name="Google Shape;1994;p61"/>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s" sz="1100" b="1">
                <a:solidFill>
                  <a:schemeClr val="lt1"/>
                </a:solidFill>
              </a:rPr>
              <a:t>IM Fell DW Pica</a:t>
            </a:r>
            <a:endParaRPr sz="1100" b="1">
              <a:solidFill>
                <a:schemeClr val="lt1"/>
              </a:solidFill>
            </a:endParaRPr>
          </a:p>
          <a:p>
            <a:pPr marL="0" lvl="0" indent="0" algn="ctr" rtl="0">
              <a:spcBef>
                <a:spcPts val="0"/>
              </a:spcBef>
              <a:spcAft>
                <a:spcPts val="0"/>
              </a:spcAft>
              <a:buClr>
                <a:schemeClr val="dk1"/>
              </a:buClr>
              <a:buSzPts val="1100"/>
              <a:buFont typeface="Arial"/>
              <a:buNone/>
            </a:pPr>
            <a:r>
              <a:rPr lang="es" sz="1100">
                <a:solidFill>
                  <a:schemeClr val="lt1"/>
                </a:solidFill>
              </a:rPr>
              <a:t>(</a:t>
            </a:r>
            <a:r>
              <a:rPr lang="es" sz="1100" u="sng">
                <a:solidFill>
                  <a:schemeClr val="lt1"/>
                </a:solidFill>
                <a:hlinkClick r:id="rId3">
                  <a:extLst>
                    <a:ext uri="{A12FA001-AC4F-418D-AE19-62706E023703}">
                      <ahyp:hlinkClr xmlns:ahyp="http://schemas.microsoft.com/office/drawing/2018/hyperlinkcolor" val="tx"/>
                    </a:ext>
                  </a:extLst>
                </a:hlinkClick>
              </a:rPr>
              <a:t>https://fonts.google.com/specimen/IM+Fell+DW+Pica</a:t>
            </a:r>
            <a:r>
              <a:rPr lang="es"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s" sz="1100" b="1">
                <a:solidFill>
                  <a:schemeClr val="lt1"/>
                </a:solidFill>
              </a:rPr>
              <a:t>Libre Franklin</a:t>
            </a:r>
            <a:endParaRPr sz="1100" b="1">
              <a:solidFill>
                <a:schemeClr val="lt1"/>
              </a:solidFill>
            </a:endParaRPr>
          </a:p>
          <a:p>
            <a:pPr marL="0" lvl="0" indent="0" algn="ctr" rtl="0">
              <a:spcBef>
                <a:spcPts val="0"/>
              </a:spcBef>
              <a:spcAft>
                <a:spcPts val="0"/>
              </a:spcAft>
              <a:buClr>
                <a:schemeClr val="dk1"/>
              </a:buClr>
              <a:buSzPts val="1100"/>
              <a:buFont typeface="Arial"/>
              <a:buNone/>
            </a:pPr>
            <a:r>
              <a:rPr lang="es" sz="1100">
                <a:solidFill>
                  <a:schemeClr val="lt1"/>
                </a:solidFill>
              </a:rPr>
              <a:t>(</a:t>
            </a:r>
            <a:r>
              <a:rPr lang="es" sz="1100" u="sng">
                <a:solidFill>
                  <a:schemeClr val="lt1"/>
                </a:solidFill>
                <a:hlinkClick r:id="rId4">
                  <a:extLst>
                    <a:ext uri="{A12FA001-AC4F-418D-AE19-62706E023703}">
                      <ahyp:hlinkClr xmlns:ahyp="http://schemas.microsoft.com/office/drawing/2018/hyperlinkcolor" val="tx"/>
                    </a:ext>
                  </a:extLst>
                </a:hlinkClick>
              </a:rPr>
              <a:t>https://fonts.google.com/specimen/Libre+Franklin</a:t>
            </a:r>
            <a:r>
              <a:rPr lang="es" sz="1100">
                <a:solidFill>
                  <a:schemeClr val="lt1"/>
                </a:solidFill>
              </a:rPr>
              <a:t>)</a:t>
            </a:r>
            <a:endParaRPr sz="1100">
              <a:solidFill>
                <a:schemeClr val="lt1"/>
              </a:solidFill>
            </a:endParaRPr>
          </a:p>
        </p:txBody>
      </p:sp>
      <p:sp>
        <p:nvSpPr>
          <p:cNvPr id="1995" name="Google Shape;1995;p6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Fonts &amp; colors used</a:t>
            </a:r>
            <a:endParaRPr/>
          </a:p>
        </p:txBody>
      </p:sp>
      <p:sp>
        <p:nvSpPr>
          <p:cNvPr id="1996" name="Google Shape;1996;p61"/>
          <p:cNvSpPr/>
          <p:nvPr/>
        </p:nvSpPr>
        <p:spPr>
          <a:xfrm>
            <a:off x="2583563" y="2947800"/>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1"/>
          <p:cNvSpPr/>
          <p:nvPr/>
        </p:nvSpPr>
        <p:spPr>
          <a:xfrm>
            <a:off x="3645382" y="2947800"/>
            <a:ext cx="791400" cy="754200"/>
          </a:xfrm>
          <a:prstGeom prst="roundRect">
            <a:avLst>
              <a:gd name="adj" fmla="val 16667"/>
            </a:avLst>
          </a:prstGeom>
          <a:solidFill>
            <a:srgbClr val="4B2E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1"/>
          <p:cNvSpPr/>
          <p:nvPr/>
        </p:nvSpPr>
        <p:spPr>
          <a:xfrm>
            <a:off x="4707202" y="2947800"/>
            <a:ext cx="791400" cy="754200"/>
          </a:xfrm>
          <a:prstGeom prst="roundRect">
            <a:avLst>
              <a:gd name="adj" fmla="val 16667"/>
            </a:avLst>
          </a:prstGeom>
          <a:solidFill>
            <a:srgbClr val="A693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1"/>
          <p:cNvSpPr txBox="1"/>
          <p:nvPr/>
        </p:nvSpPr>
        <p:spPr>
          <a:xfrm>
            <a:off x="25835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#000000</a:t>
            </a:r>
            <a:endParaRPr sz="1000">
              <a:solidFill>
                <a:srgbClr val="FFFFFF"/>
              </a:solidFill>
            </a:endParaRPr>
          </a:p>
        </p:txBody>
      </p:sp>
      <p:sp>
        <p:nvSpPr>
          <p:cNvPr id="2000" name="Google Shape;2000;p61"/>
          <p:cNvSpPr txBox="1"/>
          <p:nvPr/>
        </p:nvSpPr>
        <p:spPr>
          <a:xfrm>
            <a:off x="36453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#4b2e15</a:t>
            </a:r>
            <a:endParaRPr sz="1000">
              <a:solidFill>
                <a:srgbClr val="FFFFFF"/>
              </a:solidFill>
            </a:endParaRPr>
          </a:p>
        </p:txBody>
      </p:sp>
      <p:sp>
        <p:nvSpPr>
          <p:cNvPr id="2001" name="Google Shape;2001;p61"/>
          <p:cNvSpPr txBox="1"/>
          <p:nvPr/>
        </p:nvSpPr>
        <p:spPr>
          <a:xfrm>
            <a:off x="47072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#a69373</a:t>
            </a:r>
            <a:endParaRPr sz="1000">
              <a:solidFill>
                <a:srgbClr val="FFFFFF"/>
              </a:solidFill>
            </a:endParaRPr>
          </a:p>
        </p:txBody>
      </p:sp>
      <p:sp>
        <p:nvSpPr>
          <p:cNvPr id="2002" name="Google Shape;2002;p61"/>
          <p:cNvSpPr/>
          <p:nvPr/>
        </p:nvSpPr>
        <p:spPr>
          <a:xfrm>
            <a:off x="5769038" y="2947800"/>
            <a:ext cx="791400" cy="754200"/>
          </a:xfrm>
          <a:prstGeom prst="roundRect">
            <a:avLst>
              <a:gd name="adj" fmla="val 16667"/>
            </a:avLst>
          </a:prstGeom>
          <a:solidFill>
            <a:srgbClr val="E0CBA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1"/>
          <p:cNvSpPr txBox="1"/>
          <p:nvPr/>
        </p:nvSpPr>
        <p:spPr>
          <a:xfrm>
            <a:off x="57690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#e0cba6</a:t>
            </a:r>
            <a:endParaRPr sz="1000">
              <a:solidFill>
                <a:srgbClr val="FFFFFF"/>
              </a:solidFill>
            </a:endParaRPr>
          </a:p>
        </p:txBody>
      </p:sp>
      <p:sp>
        <p:nvSpPr>
          <p:cNvPr id="2004" name="Google Shape;2004;p61"/>
          <p:cNvSpPr/>
          <p:nvPr/>
        </p:nvSpPr>
        <p:spPr>
          <a:xfrm>
            <a:off x="2583563" y="3878900"/>
            <a:ext cx="791400" cy="754200"/>
          </a:xfrm>
          <a:prstGeom prst="roundRect">
            <a:avLst>
              <a:gd name="adj" fmla="val 16667"/>
            </a:avLst>
          </a:prstGeom>
          <a:solidFill>
            <a:srgbClr val="FDF5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1"/>
          <p:cNvSpPr/>
          <p:nvPr/>
        </p:nvSpPr>
        <p:spPr>
          <a:xfrm>
            <a:off x="3645382" y="3878900"/>
            <a:ext cx="791400" cy="754200"/>
          </a:xfrm>
          <a:prstGeom prst="roundRect">
            <a:avLst>
              <a:gd name="adj" fmla="val 16667"/>
            </a:avLst>
          </a:prstGeom>
          <a:solidFill>
            <a:srgbClr val="D0928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1"/>
          <p:cNvSpPr/>
          <p:nvPr/>
        </p:nvSpPr>
        <p:spPr>
          <a:xfrm>
            <a:off x="4707202" y="3878900"/>
            <a:ext cx="791400" cy="754200"/>
          </a:xfrm>
          <a:prstGeom prst="roundRect">
            <a:avLst>
              <a:gd name="adj" fmla="val 16667"/>
            </a:avLst>
          </a:prstGeom>
          <a:solidFill>
            <a:srgbClr val="5D3D5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1"/>
          <p:cNvSpPr txBox="1"/>
          <p:nvPr/>
        </p:nvSpPr>
        <p:spPr>
          <a:xfrm>
            <a:off x="258356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t>#fdf5e6</a:t>
            </a:r>
            <a:endParaRPr sz="1000"/>
          </a:p>
        </p:txBody>
      </p:sp>
      <p:sp>
        <p:nvSpPr>
          <p:cNvPr id="2008" name="Google Shape;2008;p61"/>
          <p:cNvSpPr txBox="1"/>
          <p:nvPr/>
        </p:nvSpPr>
        <p:spPr>
          <a:xfrm>
            <a:off x="36453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#d09283</a:t>
            </a:r>
            <a:endParaRPr sz="1000">
              <a:solidFill>
                <a:srgbClr val="FFFFFF"/>
              </a:solidFill>
            </a:endParaRPr>
          </a:p>
        </p:txBody>
      </p:sp>
      <p:sp>
        <p:nvSpPr>
          <p:cNvPr id="2009" name="Google Shape;2009;p61"/>
          <p:cNvSpPr txBox="1"/>
          <p:nvPr/>
        </p:nvSpPr>
        <p:spPr>
          <a:xfrm>
            <a:off x="47072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#5d3d55</a:t>
            </a:r>
            <a:endParaRPr sz="1000">
              <a:solidFill>
                <a:srgbClr val="FFFFFF"/>
              </a:solidFill>
            </a:endParaRPr>
          </a:p>
        </p:txBody>
      </p:sp>
      <p:sp>
        <p:nvSpPr>
          <p:cNvPr id="2010" name="Google Shape;2010;p61"/>
          <p:cNvSpPr/>
          <p:nvPr/>
        </p:nvSpPr>
        <p:spPr>
          <a:xfrm>
            <a:off x="5769038" y="3878900"/>
            <a:ext cx="791400" cy="754200"/>
          </a:xfrm>
          <a:prstGeom prst="roundRect">
            <a:avLst>
              <a:gd name="adj" fmla="val 16667"/>
            </a:avLst>
          </a:prstGeom>
          <a:solidFill>
            <a:srgbClr val="434B5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1"/>
          <p:cNvSpPr txBox="1"/>
          <p:nvPr/>
        </p:nvSpPr>
        <p:spPr>
          <a:xfrm>
            <a:off x="576903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#434b58</a:t>
            </a:r>
            <a:endParaRPr sz="10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15"/>
        <p:cNvGrpSpPr/>
        <p:nvPr/>
      </p:nvGrpSpPr>
      <p:grpSpPr>
        <a:xfrm>
          <a:off x="0" y="0"/>
          <a:ext cx="0" cy="0"/>
          <a:chOff x="0" y="0"/>
          <a:chExt cx="0" cy="0"/>
        </a:xfrm>
      </p:grpSpPr>
      <p:sp>
        <p:nvSpPr>
          <p:cNvPr id="2016" name="Google Shape;2016;p62"/>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s"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s" sz="1100" b="1">
                <a:solidFill>
                  <a:schemeClr val="hlink"/>
                </a:solidFill>
              </a:rPr>
              <a:t>h</a:t>
            </a:r>
            <a:r>
              <a:rPr lang="es" sz="1100" b="1">
                <a:solidFill>
                  <a:schemeClr val="hlink"/>
                </a:solidFill>
                <a:uFill>
                  <a:noFill/>
                </a:uFill>
                <a:hlinkClick r:id="rId3"/>
              </a:rPr>
              <a:t>ow it works</a:t>
            </a:r>
            <a:r>
              <a:rPr lang="es"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2017" name="Google Shape;2017;p6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solidFill>
                  <a:schemeClr val="lt1"/>
                </a:solidFill>
              </a:rPr>
              <a:t>Storyset</a:t>
            </a:r>
            <a:endParaRPr/>
          </a:p>
        </p:txBody>
      </p:sp>
      <p:pic>
        <p:nvPicPr>
          <p:cNvPr id="2018" name="Google Shape;2018;p62"/>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019" name="Google Shape;2019;p62">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020" name="Google Shape;2020;p62">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021" name="Google Shape;2021;p62">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2022" name="Google Shape;2022;p62">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023" name="Google Shape;2023;p62"/>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024" name="Google Shape;2024;p62"/>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025" name="Google Shape;2025;p62"/>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026" name="Google Shape;2026;p62"/>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027" name="Google Shape;2027;p62">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s"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31"/>
        <p:cNvGrpSpPr/>
        <p:nvPr/>
      </p:nvGrpSpPr>
      <p:grpSpPr>
        <a:xfrm>
          <a:off x="0" y="0"/>
          <a:ext cx="0" cy="0"/>
          <a:chOff x="0" y="0"/>
          <a:chExt cx="0" cy="0"/>
        </a:xfrm>
      </p:grpSpPr>
      <p:sp>
        <p:nvSpPr>
          <p:cNvPr id="2032" name="Google Shape;2032;p63"/>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1100">
                <a:solidFill>
                  <a:schemeClr val="lt1"/>
                </a:solidFill>
              </a:rPr>
              <a:t>You can easily </a:t>
            </a:r>
            <a:r>
              <a:rPr lang="es" sz="1100" b="1">
                <a:solidFill>
                  <a:schemeClr val="hlink"/>
                </a:solidFill>
              </a:rPr>
              <a:t>resize </a:t>
            </a:r>
            <a:r>
              <a:rPr lang="es" sz="1100">
                <a:solidFill>
                  <a:schemeClr val="lt1"/>
                </a:solidFill>
              </a:rPr>
              <a:t>these resources without losing quality. To </a:t>
            </a:r>
            <a:r>
              <a:rPr lang="es" sz="1100" b="1">
                <a:solidFill>
                  <a:schemeClr val="hlink"/>
                </a:solidFill>
              </a:rPr>
              <a:t>change the color</a:t>
            </a:r>
            <a:r>
              <a:rPr lang="es" sz="1100">
                <a:solidFill>
                  <a:schemeClr val="lt1"/>
                </a:solidFill>
              </a:rPr>
              <a:t>, just ungroup the resource and click on the object you want to change. Then, click on the paint bucket and select the color you want. Group the resource again when you’re done. You can also look for more </a:t>
            </a:r>
            <a:r>
              <a:rPr lang="es" sz="1100" b="1">
                <a:solidFill>
                  <a:schemeClr val="hlink"/>
                </a:solidFill>
                <a:uFill>
                  <a:noFill/>
                </a:uFill>
                <a:hlinkClick r:id="rId3"/>
              </a:rPr>
              <a:t>infographics</a:t>
            </a:r>
            <a:r>
              <a:rPr lang="es" sz="1100" b="1">
                <a:solidFill>
                  <a:schemeClr val="hlink"/>
                </a:solidFill>
              </a:rPr>
              <a:t> </a:t>
            </a:r>
            <a:r>
              <a:rPr lang="es" sz="1100">
                <a:solidFill>
                  <a:schemeClr val="lt1"/>
                </a:solidFill>
              </a:rPr>
              <a:t>on Slidesgo.</a:t>
            </a:r>
            <a:endParaRPr sz="1100">
              <a:solidFill>
                <a:srgbClr val="FFFFFF"/>
              </a:solidFill>
            </a:endParaRPr>
          </a:p>
        </p:txBody>
      </p:sp>
      <p:grpSp>
        <p:nvGrpSpPr>
          <p:cNvPr id="2033" name="Google Shape;2033;p63"/>
          <p:cNvGrpSpPr/>
          <p:nvPr/>
        </p:nvGrpSpPr>
        <p:grpSpPr>
          <a:xfrm>
            <a:off x="5117640" y="3085736"/>
            <a:ext cx="474294" cy="551291"/>
            <a:chOff x="4727025" y="1332775"/>
            <a:chExt cx="59900" cy="69625"/>
          </a:xfrm>
        </p:grpSpPr>
        <p:sp>
          <p:nvSpPr>
            <p:cNvPr id="2034" name="Google Shape;2034;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63"/>
          <p:cNvGrpSpPr/>
          <p:nvPr/>
        </p:nvGrpSpPr>
        <p:grpSpPr>
          <a:xfrm>
            <a:off x="5731296" y="2314340"/>
            <a:ext cx="555653" cy="557031"/>
            <a:chOff x="4820425" y="1329900"/>
            <a:chExt cx="70175" cy="70350"/>
          </a:xfrm>
        </p:grpSpPr>
        <p:sp>
          <p:nvSpPr>
            <p:cNvPr id="2037" name="Google Shape;2037;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63"/>
          <p:cNvGrpSpPr/>
          <p:nvPr/>
        </p:nvGrpSpPr>
        <p:grpSpPr>
          <a:xfrm>
            <a:off x="6357664" y="2318845"/>
            <a:ext cx="582574" cy="533871"/>
            <a:chOff x="4903200" y="1331525"/>
            <a:chExt cx="73575" cy="67425"/>
          </a:xfrm>
        </p:grpSpPr>
        <p:sp>
          <p:nvSpPr>
            <p:cNvPr id="2042" name="Google Shape;2042;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 name="Google Shape;2044;p63"/>
          <p:cNvGrpSpPr/>
          <p:nvPr/>
        </p:nvGrpSpPr>
        <p:grpSpPr>
          <a:xfrm>
            <a:off x="5717142" y="3078709"/>
            <a:ext cx="583960" cy="565345"/>
            <a:chOff x="4815575" y="1416800"/>
            <a:chExt cx="73750" cy="71400"/>
          </a:xfrm>
        </p:grpSpPr>
        <p:sp>
          <p:nvSpPr>
            <p:cNvPr id="2045" name="Google Shape;2045;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 name="Google Shape;2048;p63"/>
          <p:cNvGrpSpPr/>
          <p:nvPr/>
        </p:nvGrpSpPr>
        <p:grpSpPr>
          <a:xfrm>
            <a:off x="6351924" y="3108896"/>
            <a:ext cx="589898" cy="504970"/>
            <a:chOff x="4902475" y="1418875"/>
            <a:chExt cx="74500" cy="63775"/>
          </a:xfrm>
        </p:grpSpPr>
        <p:sp>
          <p:nvSpPr>
            <p:cNvPr id="2049" name="Google Shape;2049;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63"/>
          <p:cNvGrpSpPr/>
          <p:nvPr/>
        </p:nvGrpSpPr>
        <p:grpSpPr>
          <a:xfrm>
            <a:off x="5727139" y="3826000"/>
            <a:ext cx="563967" cy="567127"/>
            <a:chOff x="4818100" y="1507675"/>
            <a:chExt cx="71225" cy="71625"/>
          </a:xfrm>
        </p:grpSpPr>
        <p:sp>
          <p:nvSpPr>
            <p:cNvPr id="2052" name="Google Shape;2052;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63"/>
          <p:cNvGrpSpPr/>
          <p:nvPr/>
        </p:nvGrpSpPr>
        <p:grpSpPr>
          <a:xfrm>
            <a:off x="5040636" y="3829461"/>
            <a:ext cx="628301" cy="588505"/>
            <a:chOff x="4721450" y="1509475"/>
            <a:chExt cx="79350" cy="74325"/>
          </a:xfrm>
        </p:grpSpPr>
        <p:sp>
          <p:nvSpPr>
            <p:cNvPr id="2057" name="Google Shape;2057;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63"/>
          <p:cNvGrpSpPr/>
          <p:nvPr/>
        </p:nvGrpSpPr>
        <p:grpSpPr>
          <a:xfrm>
            <a:off x="6386170" y="3814027"/>
            <a:ext cx="557038" cy="562772"/>
            <a:chOff x="4906800" y="1507500"/>
            <a:chExt cx="70350" cy="71075"/>
          </a:xfrm>
        </p:grpSpPr>
        <p:sp>
          <p:nvSpPr>
            <p:cNvPr id="2062" name="Google Shape;2062;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63"/>
          <p:cNvGrpSpPr/>
          <p:nvPr/>
        </p:nvGrpSpPr>
        <p:grpSpPr>
          <a:xfrm>
            <a:off x="4423778" y="2340963"/>
            <a:ext cx="517934" cy="517934"/>
            <a:chOff x="3736598" y="2170606"/>
            <a:chExt cx="404889" cy="404889"/>
          </a:xfrm>
        </p:grpSpPr>
        <p:sp>
          <p:nvSpPr>
            <p:cNvPr id="2068" name="Google Shape;2068;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63"/>
          <p:cNvGrpSpPr/>
          <p:nvPr/>
        </p:nvGrpSpPr>
        <p:grpSpPr>
          <a:xfrm>
            <a:off x="3690839" y="2341061"/>
            <a:ext cx="586986" cy="517740"/>
            <a:chOff x="3161917" y="2170682"/>
            <a:chExt cx="458870" cy="404737"/>
          </a:xfrm>
        </p:grpSpPr>
        <p:sp>
          <p:nvSpPr>
            <p:cNvPr id="2073" name="Google Shape;2073;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63"/>
          <p:cNvGrpSpPr/>
          <p:nvPr/>
        </p:nvGrpSpPr>
        <p:grpSpPr>
          <a:xfrm>
            <a:off x="3713860" y="3102400"/>
            <a:ext cx="540943" cy="517963"/>
            <a:chOff x="3179914" y="2889488"/>
            <a:chExt cx="422876" cy="404911"/>
          </a:xfrm>
        </p:grpSpPr>
        <p:sp>
          <p:nvSpPr>
            <p:cNvPr id="2077" name="Google Shape;2077;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63"/>
          <p:cNvGrpSpPr/>
          <p:nvPr/>
        </p:nvGrpSpPr>
        <p:grpSpPr>
          <a:xfrm>
            <a:off x="4414654" y="3102358"/>
            <a:ext cx="536180" cy="518047"/>
            <a:chOff x="3729467" y="2889422"/>
            <a:chExt cx="419153" cy="404977"/>
          </a:xfrm>
        </p:grpSpPr>
        <p:sp>
          <p:nvSpPr>
            <p:cNvPr id="2084" name="Google Shape;2084;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63"/>
          <p:cNvGrpSpPr/>
          <p:nvPr/>
        </p:nvGrpSpPr>
        <p:grpSpPr>
          <a:xfrm>
            <a:off x="1951688" y="3445787"/>
            <a:ext cx="965351" cy="134611"/>
            <a:chOff x="4411970" y="2962952"/>
            <a:chExt cx="706544" cy="104212"/>
          </a:xfrm>
        </p:grpSpPr>
        <p:sp>
          <p:nvSpPr>
            <p:cNvPr id="2092" name="Google Shape;2092;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63"/>
          <p:cNvGrpSpPr/>
          <p:nvPr/>
        </p:nvGrpSpPr>
        <p:grpSpPr>
          <a:xfrm>
            <a:off x="1951688" y="3041077"/>
            <a:ext cx="960158" cy="289172"/>
            <a:chOff x="4411970" y="2726085"/>
            <a:chExt cx="643107" cy="193659"/>
          </a:xfrm>
        </p:grpSpPr>
        <p:sp>
          <p:nvSpPr>
            <p:cNvPr id="2097" name="Google Shape;2097;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63"/>
          <p:cNvGrpSpPr/>
          <p:nvPr/>
        </p:nvGrpSpPr>
        <p:grpSpPr>
          <a:xfrm>
            <a:off x="960185" y="3295400"/>
            <a:ext cx="811503" cy="252584"/>
            <a:chOff x="4411970" y="4340222"/>
            <a:chExt cx="779467" cy="242683"/>
          </a:xfrm>
        </p:grpSpPr>
        <p:sp>
          <p:nvSpPr>
            <p:cNvPr id="2101" name="Google Shape;2101;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63"/>
          <p:cNvGrpSpPr/>
          <p:nvPr/>
        </p:nvGrpSpPr>
        <p:grpSpPr>
          <a:xfrm>
            <a:off x="1951688" y="2709308"/>
            <a:ext cx="965160" cy="216230"/>
            <a:chOff x="4411970" y="2468674"/>
            <a:chExt cx="747317" cy="167425"/>
          </a:xfrm>
        </p:grpSpPr>
        <p:sp>
          <p:nvSpPr>
            <p:cNvPr id="2105" name="Google Shape;2105;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7" name="Google Shape;2107;p63"/>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8" name="Google Shape;2108;p63"/>
          <p:cNvGrpSpPr/>
          <p:nvPr/>
        </p:nvGrpSpPr>
        <p:grpSpPr>
          <a:xfrm>
            <a:off x="959254" y="2334687"/>
            <a:ext cx="1959041" cy="208784"/>
            <a:chOff x="6336019" y="3733725"/>
            <a:chExt cx="2566206" cy="351310"/>
          </a:xfrm>
        </p:grpSpPr>
        <p:sp>
          <p:nvSpPr>
            <p:cNvPr id="2109" name="Google Shape;2109;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63"/>
          <p:cNvGrpSpPr/>
          <p:nvPr/>
        </p:nvGrpSpPr>
        <p:grpSpPr>
          <a:xfrm>
            <a:off x="1951688" y="3950602"/>
            <a:ext cx="946551" cy="153200"/>
            <a:chOff x="4404545" y="3301592"/>
            <a:chExt cx="782403" cy="129272"/>
          </a:xfrm>
        </p:grpSpPr>
        <p:sp>
          <p:nvSpPr>
            <p:cNvPr id="2114" name="Google Shape;2114;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63"/>
          <p:cNvGrpSpPr/>
          <p:nvPr/>
        </p:nvGrpSpPr>
        <p:grpSpPr>
          <a:xfrm>
            <a:off x="1951688" y="3695937"/>
            <a:ext cx="962257" cy="139127"/>
            <a:chOff x="4411970" y="3131459"/>
            <a:chExt cx="710520" cy="117397"/>
          </a:xfrm>
        </p:grpSpPr>
        <p:sp>
          <p:nvSpPr>
            <p:cNvPr id="2117" name="Google Shape;2117;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9" name="Google Shape;2119;p63"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0" name="Google Shape;2120;p63"/>
          <p:cNvGrpSpPr/>
          <p:nvPr/>
        </p:nvGrpSpPr>
        <p:grpSpPr>
          <a:xfrm>
            <a:off x="951833" y="3621603"/>
            <a:ext cx="823838" cy="458988"/>
            <a:chOff x="4411970" y="1801825"/>
            <a:chExt cx="734586" cy="409262"/>
          </a:xfrm>
        </p:grpSpPr>
        <p:sp>
          <p:nvSpPr>
            <p:cNvPr id="2121" name="Google Shape;2121;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63"/>
          <p:cNvGrpSpPr/>
          <p:nvPr/>
        </p:nvGrpSpPr>
        <p:grpSpPr>
          <a:xfrm>
            <a:off x="3056804" y="2339173"/>
            <a:ext cx="521514" cy="521514"/>
            <a:chOff x="5681300" y="2527788"/>
            <a:chExt cx="805800" cy="805800"/>
          </a:xfrm>
        </p:grpSpPr>
        <p:sp>
          <p:nvSpPr>
            <p:cNvPr id="2124" name="Google Shape;2124;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 name="Google Shape;2126;p63"/>
          <p:cNvGrpSpPr/>
          <p:nvPr/>
        </p:nvGrpSpPr>
        <p:grpSpPr>
          <a:xfrm>
            <a:off x="3051044" y="3094865"/>
            <a:ext cx="533033" cy="533033"/>
            <a:chOff x="4049800" y="640400"/>
            <a:chExt cx="858900" cy="858900"/>
          </a:xfrm>
        </p:grpSpPr>
        <p:sp>
          <p:nvSpPr>
            <p:cNvPr id="2127" name="Google Shape;2127;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63"/>
          <p:cNvGrpSpPr/>
          <p:nvPr/>
        </p:nvGrpSpPr>
        <p:grpSpPr>
          <a:xfrm>
            <a:off x="2976527" y="3772543"/>
            <a:ext cx="682068" cy="682068"/>
            <a:chOff x="5080188" y="927900"/>
            <a:chExt cx="961200" cy="961200"/>
          </a:xfrm>
        </p:grpSpPr>
        <p:sp>
          <p:nvSpPr>
            <p:cNvPr id="2130" name="Google Shape;2130;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 name="Google Shape;2138;p63"/>
          <p:cNvGrpSpPr/>
          <p:nvPr/>
        </p:nvGrpSpPr>
        <p:grpSpPr>
          <a:xfrm>
            <a:off x="4440026" y="3869234"/>
            <a:ext cx="505650" cy="504006"/>
            <a:chOff x="6039282" y="1042577"/>
            <a:chExt cx="734315" cy="731929"/>
          </a:xfrm>
        </p:grpSpPr>
        <p:sp>
          <p:nvSpPr>
            <p:cNvPr id="2139" name="Google Shape;2139;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63"/>
          <p:cNvGrpSpPr/>
          <p:nvPr/>
        </p:nvGrpSpPr>
        <p:grpSpPr>
          <a:xfrm>
            <a:off x="5052628" y="2298862"/>
            <a:ext cx="567744" cy="602136"/>
            <a:chOff x="1825800" y="1651625"/>
            <a:chExt cx="539989" cy="571775"/>
          </a:xfrm>
        </p:grpSpPr>
        <p:sp>
          <p:nvSpPr>
            <p:cNvPr id="2161" name="Google Shape;2161;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63"/>
          <p:cNvGrpSpPr/>
          <p:nvPr/>
        </p:nvGrpSpPr>
        <p:grpSpPr>
          <a:xfrm>
            <a:off x="3727557" y="3855579"/>
            <a:ext cx="508123" cy="507955"/>
            <a:chOff x="1897577" y="2802432"/>
            <a:chExt cx="492176" cy="492014"/>
          </a:xfrm>
        </p:grpSpPr>
        <p:sp>
          <p:nvSpPr>
            <p:cNvPr id="2166" name="Google Shape;2166;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63"/>
          <p:cNvGrpSpPr/>
          <p:nvPr/>
        </p:nvGrpSpPr>
        <p:grpSpPr>
          <a:xfrm>
            <a:off x="959087" y="4169123"/>
            <a:ext cx="809227" cy="200842"/>
            <a:chOff x="2013045" y="4813233"/>
            <a:chExt cx="921986" cy="228854"/>
          </a:xfrm>
        </p:grpSpPr>
        <p:sp>
          <p:nvSpPr>
            <p:cNvPr id="2179" name="Google Shape;2179;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63"/>
          <p:cNvGrpSpPr/>
          <p:nvPr/>
        </p:nvGrpSpPr>
        <p:grpSpPr>
          <a:xfrm>
            <a:off x="967547" y="2656004"/>
            <a:ext cx="792421" cy="269941"/>
            <a:chOff x="1046767" y="4756633"/>
            <a:chExt cx="859646" cy="292841"/>
          </a:xfrm>
        </p:grpSpPr>
        <p:sp>
          <p:nvSpPr>
            <p:cNvPr id="2182" name="Google Shape;2182;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5" name="Google Shape;2185;p63"/>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3"/>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3"/>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3"/>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9" name="Google Shape;2189;p63"/>
          <p:cNvGrpSpPr/>
          <p:nvPr/>
        </p:nvGrpSpPr>
        <p:grpSpPr>
          <a:xfrm>
            <a:off x="7103403" y="2550562"/>
            <a:ext cx="166473" cy="141497"/>
            <a:chOff x="4660325" y="1866850"/>
            <a:chExt cx="68350" cy="58100"/>
          </a:xfrm>
        </p:grpSpPr>
        <p:sp>
          <p:nvSpPr>
            <p:cNvPr id="2190" name="Google Shape;2190;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63"/>
          <p:cNvGrpSpPr/>
          <p:nvPr/>
        </p:nvGrpSpPr>
        <p:grpSpPr>
          <a:xfrm>
            <a:off x="7412747" y="2576286"/>
            <a:ext cx="162515" cy="90049"/>
            <a:chOff x="4791775" y="1877500"/>
            <a:chExt cx="66725" cy="36975"/>
          </a:xfrm>
        </p:grpSpPr>
        <p:sp>
          <p:nvSpPr>
            <p:cNvPr id="2193" name="Google Shape;2193;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63"/>
          <p:cNvGrpSpPr/>
          <p:nvPr/>
        </p:nvGrpSpPr>
        <p:grpSpPr>
          <a:xfrm>
            <a:off x="7734460" y="2576286"/>
            <a:ext cx="144979" cy="90049"/>
            <a:chOff x="4923925" y="1877500"/>
            <a:chExt cx="59525" cy="36975"/>
          </a:xfrm>
        </p:grpSpPr>
        <p:sp>
          <p:nvSpPr>
            <p:cNvPr id="2196" name="Google Shape;2196;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63"/>
          <p:cNvGrpSpPr/>
          <p:nvPr/>
        </p:nvGrpSpPr>
        <p:grpSpPr>
          <a:xfrm>
            <a:off x="8028952" y="2558477"/>
            <a:ext cx="141447" cy="125667"/>
            <a:chOff x="5058450" y="1870100"/>
            <a:chExt cx="58075" cy="51600"/>
          </a:xfrm>
        </p:grpSpPr>
        <p:sp>
          <p:nvSpPr>
            <p:cNvPr id="2199" name="Google Shape;2199;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63"/>
          <p:cNvGrpSpPr/>
          <p:nvPr/>
        </p:nvGrpSpPr>
        <p:grpSpPr>
          <a:xfrm>
            <a:off x="7443466" y="2980885"/>
            <a:ext cx="101077" cy="107645"/>
            <a:chOff x="4811425" y="2065025"/>
            <a:chExt cx="41500" cy="44200"/>
          </a:xfrm>
        </p:grpSpPr>
        <p:sp>
          <p:nvSpPr>
            <p:cNvPr id="2202" name="Google Shape;2202;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63"/>
          <p:cNvGrpSpPr/>
          <p:nvPr/>
        </p:nvGrpSpPr>
        <p:grpSpPr>
          <a:xfrm>
            <a:off x="7735904" y="2981098"/>
            <a:ext cx="120867" cy="107218"/>
            <a:chOff x="4929875" y="2065025"/>
            <a:chExt cx="49625" cy="44025"/>
          </a:xfrm>
        </p:grpSpPr>
        <p:sp>
          <p:nvSpPr>
            <p:cNvPr id="2205" name="Google Shape;2205;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63"/>
          <p:cNvGrpSpPr/>
          <p:nvPr/>
        </p:nvGrpSpPr>
        <p:grpSpPr>
          <a:xfrm>
            <a:off x="8064572" y="2984112"/>
            <a:ext cx="70206" cy="101191"/>
            <a:chOff x="5083925" y="2066350"/>
            <a:chExt cx="28825" cy="41550"/>
          </a:xfrm>
        </p:grpSpPr>
        <p:sp>
          <p:nvSpPr>
            <p:cNvPr id="2208" name="Google Shape;2208;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63"/>
          <p:cNvGrpSpPr/>
          <p:nvPr/>
        </p:nvGrpSpPr>
        <p:grpSpPr>
          <a:xfrm>
            <a:off x="7096126" y="2999759"/>
            <a:ext cx="181026" cy="69896"/>
            <a:chOff x="4659775" y="2072775"/>
            <a:chExt cx="74325" cy="28700"/>
          </a:xfrm>
        </p:grpSpPr>
        <p:sp>
          <p:nvSpPr>
            <p:cNvPr id="2211" name="Google Shape;2211;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63"/>
          <p:cNvGrpSpPr/>
          <p:nvPr/>
        </p:nvGrpSpPr>
        <p:grpSpPr>
          <a:xfrm>
            <a:off x="8015982" y="2790324"/>
            <a:ext cx="167387" cy="89197"/>
            <a:chOff x="4662475" y="1976500"/>
            <a:chExt cx="68725" cy="36625"/>
          </a:xfrm>
        </p:grpSpPr>
        <p:sp>
          <p:nvSpPr>
            <p:cNvPr id="2215" name="Google Shape;2215;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63"/>
          <p:cNvGrpSpPr/>
          <p:nvPr/>
        </p:nvGrpSpPr>
        <p:grpSpPr>
          <a:xfrm>
            <a:off x="7712887" y="2793764"/>
            <a:ext cx="166899" cy="82317"/>
            <a:chOff x="4920150" y="1977875"/>
            <a:chExt cx="68525" cy="33800"/>
          </a:xfrm>
        </p:grpSpPr>
        <p:sp>
          <p:nvSpPr>
            <p:cNvPr id="2219" name="Google Shape;2219;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 name="Google Shape;2222;p63"/>
          <p:cNvGrpSpPr/>
          <p:nvPr/>
        </p:nvGrpSpPr>
        <p:grpSpPr>
          <a:xfrm>
            <a:off x="7124044" y="3197682"/>
            <a:ext cx="125190" cy="127859"/>
            <a:chOff x="4676550" y="2160575"/>
            <a:chExt cx="51400" cy="52500"/>
          </a:xfrm>
        </p:grpSpPr>
        <p:sp>
          <p:nvSpPr>
            <p:cNvPr id="2223" name="Google Shape;2223;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63"/>
          <p:cNvGrpSpPr/>
          <p:nvPr/>
        </p:nvGrpSpPr>
        <p:grpSpPr>
          <a:xfrm>
            <a:off x="7421302" y="3204714"/>
            <a:ext cx="145405" cy="113794"/>
            <a:chOff x="4768325" y="2163475"/>
            <a:chExt cx="59700" cy="46725"/>
          </a:xfrm>
        </p:grpSpPr>
        <p:sp>
          <p:nvSpPr>
            <p:cNvPr id="2227" name="Google Shape;2227;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63"/>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3"/>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3"/>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3"/>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3"/>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3"/>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5" name="Google Shape;2235;p63"/>
          <p:cNvGrpSpPr/>
          <p:nvPr/>
        </p:nvGrpSpPr>
        <p:grpSpPr>
          <a:xfrm>
            <a:off x="7437621" y="3459808"/>
            <a:ext cx="112768" cy="106853"/>
            <a:chOff x="4768575" y="2253950"/>
            <a:chExt cx="46300" cy="43875"/>
          </a:xfrm>
        </p:grpSpPr>
        <p:sp>
          <p:nvSpPr>
            <p:cNvPr id="2236" name="Google Shape;2236;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63"/>
          <p:cNvGrpSpPr/>
          <p:nvPr/>
        </p:nvGrpSpPr>
        <p:grpSpPr>
          <a:xfrm>
            <a:off x="7737243" y="3948834"/>
            <a:ext cx="118187" cy="146246"/>
            <a:chOff x="4960900" y="2433225"/>
            <a:chExt cx="48525" cy="60050"/>
          </a:xfrm>
        </p:grpSpPr>
        <p:sp>
          <p:nvSpPr>
            <p:cNvPr id="2239" name="Google Shape;2239;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63"/>
          <p:cNvGrpSpPr/>
          <p:nvPr/>
        </p:nvGrpSpPr>
        <p:grpSpPr>
          <a:xfrm>
            <a:off x="7425808" y="4212895"/>
            <a:ext cx="136394" cy="143810"/>
            <a:chOff x="4854075" y="2527625"/>
            <a:chExt cx="56000" cy="59050"/>
          </a:xfrm>
        </p:grpSpPr>
        <p:sp>
          <p:nvSpPr>
            <p:cNvPr id="2242" name="Google Shape;2242;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4" name="Google Shape;2244;p63"/>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3"/>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3"/>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7" name="Google Shape;2247;p63"/>
          <p:cNvGrpSpPr/>
          <p:nvPr/>
        </p:nvGrpSpPr>
        <p:grpSpPr>
          <a:xfrm>
            <a:off x="8050020" y="3676639"/>
            <a:ext cx="99312" cy="160797"/>
            <a:chOff x="5059700" y="2334775"/>
            <a:chExt cx="40775" cy="66025"/>
          </a:xfrm>
        </p:grpSpPr>
        <p:sp>
          <p:nvSpPr>
            <p:cNvPr id="2248" name="Google Shape;2248;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63"/>
          <p:cNvGrpSpPr/>
          <p:nvPr/>
        </p:nvGrpSpPr>
        <p:grpSpPr>
          <a:xfrm>
            <a:off x="8007184" y="3941771"/>
            <a:ext cx="184984" cy="160371"/>
            <a:chOff x="5037700" y="2430325"/>
            <a:chExt cx="75950" cy="65850"/>
          </a:xfrm>
        </p:grpSpPr>
        <p:sp>
          <p:nvSpPr>
            <p:cNvPr id="2258" name="Google Shape;2258;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63"/>
          <p:cNvGrpSpPr/>
          <p:nvPr/>
        </p:nvGrpSpPr>
        <p:grpSpPr>
          <a:xfrm>
            <a:off x="7426689" y="3708223"/>
            <a:ext cx="173014" cy="97629"/>
            <a:chOff x="4756975" y="2341800"/>
            <a:chExt cx="91975" cy="51925"/>
          </a:xfrm>
        </p:grpSpPr>
        <p:sp>
          <p:nvSpPr>
            <p:cNvPr id="2261" name="Google Shape;2261;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63"/>
          <p:cNvGrpSpPr/>
          <p:nvPr/>
        </p:nvGrpSpPr>
        <p:grpSpPr>
          <a:xfrm>
            <a:off x="7693626" y="4196920"/>
            <a:ext cx="212497" cy="175761"/>
            <a:chOff x="4943575" y="2516350"/>
            <a:chExt cx="98675" cy="81700"/>
          </a:xfrm>
        </p:grpSpPr>
        <p:sp>
          <p:nvSpPr>
            <p:cNvPr id="2282" name="Google Shape;2282;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0" name="Google Shape;2360;p63"/>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3"/>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3"/>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3"/>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Use our editable graphic 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68"/>
        <p:cNvGrpSpPr/>
        <p:nvPr/>
      </p:nvGrpSpPr>
      <p:grpSpPr>
        <a:xfrm>
          <a:off x="0" y="0"/>
          <a:ext cx="0" cy="0"/>
          <a:chOff x="0" y="0"/>
          <a:chExt cx="0" cy="0"/>
        </a:xfrm>
      </p:grpSpPr>
      <p:grpSp>
        <p:nvGrpSpPr>
          <p:cNvPr id="2369" name="Google Shape;2369;p64"/>
          <p:cNvGrpSpPr/>
          <p:nvPr/>
        </p:nvGrpSpPr>
        <p:grpSpPr>
          <a:xfrm>
            <a:off x="6681268" y="3584496"/>
            <a:ext cx="560636" cy="516497"/>
            <a:chOff x="6652051" y="3714143"/>
            <a:chExt cx="560636" cy="516497"/>
          </a:xfrm>
        </p:grpSpPr>
        <p:grpSp>
          <p:nvGrpSpPr>
            <p:cNvPr id="2370" name="Google Shape;2370;p64"/>
            <p:cNvGrpSpPr/>
            <p:nvPr/>
          </p:nvGrpSpPr>
          <p:grpSpPr>
            <a:xfrm>
              <a:off x="6669657" y="3716715"/>
              <a:ext cx="466768" cy="464314"/>
              <a:chOff x="3139766" y="765669"/>
              <a:chExt cx="886380" cy="881888"/>
            </a:xfrm>
          </p:grpSpPr>
          <p:grpSp>
            <p:nvGrpSpPr>
              <p:cNvPr id="2371" name="Google Shape;2371;p64"/>
              <p:cNvGrpSpPr/>
              <p:nvPr/>
            </p:nvGrpSpPr>
            <p:grpSpPr>
              <a:xfrm>
                <a:off x="3139766" y="765669"/>
                <a:ext cx="886380" cy="881888"/>
                <a:chOff x="3139766" y="765669"/>
                <a:chExt cx="886380" cy="881888"/>
              </a:xfrm>
            </p:grpSpPr>
            <p:sp>
              <p:nvSpPr>
                <p:cNvPr id="2372" name="Google Shape;2372;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1" name="Google Shape;2381;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5" name="Google Shape;2385;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 name="Google Shape;2386;p64"/>
          <p:cNvGrpSpPr/>
          <p:nvPr/>
        </p:nvGrpSpPr>
        <p:grpSpPr>
          <a:xfrm>
            <a:off x="7679978" y="3065079"/>
            <a:ext cx="104231" cy="320340"/>
            <a:chOff x="7564426" y="3224343"/>
            <a:chExt cx="119985" cy="368801"/>
          </a:xfrm>
        </p:grpSpPr>
        <p:sp>
          <p:nvSpPr>
            <p:cNvPr id="2387" name="Google Shape;2387;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64"/>
          <p:cNvGrpSpPr/>
          <p:nvPr/>
        </p:nvGrpSpPr>
        <p:grpSpPr>
          <a:xfrm>
            <a:off x="7379466" y="3059180"/>
            <a:ext cx="189489" cy="332132"/>
            <a:chOff x="8370831" y="3202002"/>
            <a:chExt cx="218129" cy="382376"/>
          </a:xfrm>
        </p:grpSpPr>
        <p:sp>
          <p:nvSpPr>
            <p:cNvPr id="2390" name="Google Shape;2390;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 name="Google Shape;2392;p64"/>
          <p:cNvGrpSpPr/>
          <p:nvPr/>
        </p:nvGrpSpPr>
        <p:grpSpPr>
          <a:xfrm>
            <a:off x="8102855" y="3470312"/>
            <a:ext cx="309429" cy="267000"/>
            <a:chOff x="6742064" y="3750480"/>
            <a:chExt cx="399315" cy="344560"/>
          </a:xfrm>
        </p:grpSpPr>
        <p:sp>
          <p:nvSpPr>
            <p:cNvPr id="2393" name="Google Shape;2393;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64"/>
          <p:cNvGrpSpPr/>
          <p:nvPr/>
        </p:nvGrpSpPr>
        <p:grpSpPr>
          <a:xfrm>
            <a:off x="7641874" y="3821360"/>
            <a:ext cx="180437" cy="281608"/>
            <a:chOff x="7248525" y="3739696"/>
            <a:chExt cx="230531" cy="359790"/>
          </a:xfrm>
        </p:grpSpPr>
        <p:sp>
          <p:nvSpPr>
            <p:cNvPr id="2396" name="Google Shape;2396;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64"/>
          <p:cNvGrpSpPr/>
          <p:nvPr/>
        </p:nvGrpSpPr>
        <p:grpSpPr>
          <a:xfrm>
            <a:off x="7887794" y="3464584"/>
            <a:ext cx="162896" cy="278710"/>
            <a:chOff x="7601242" y="3729267"/>
            <a:chExt cx="222566" cy="380803"/>
          </a:xfrm>
        </p:grpSpPr>
        <p:sp>
          <p:nvSpPr>
            <p:cNvPr id="2399" name="Google Shape;2399;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1" name="Google Shape;2401;p64"/>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2" name="Google Shape;2402;p64"/>
          <p:cNvGrpSpPr/>
          <p:nvPr/>
        </p:nvGrpSpPr>
        <p:grpSpPr>
          <a:xfrm>
            <a:off x="7377439" y="3465724"/>
            <a:ext cx="193543" cy="275990"/>
            <a:chOff x="8304647" y="3738687"/>
            <a:chExt cx="225076" cy="320956"/>
          </a:xfrm>
        </p:grpSpPr>
        <p:sp>
          <p:nvSpPr>
            <p:cNvPr id="2403" name="Google Shape;2403;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64"/>
          <p:cNvGrpSpPr/>
          <p:nvPr/>
        </p:nvGrpSpPr>
        <p:grpSpPr>
          <a:xfrm>
            <a:off x="7649932" y="3465724"/>
            <a:ext cx="178492" cy="275990"/>
            <a:chOff x="8615101" y="3738687"/>
            <a:chExt cx="207573" cy="320956"/>
          </a:xfrm>
        </p:grpSpPr>
        <p:sp>
          <p:nvSpPr>
            <p:cNvPr id="2407" name="Google Shape;2407;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0" name="Google Shape;2410;p64"/>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1" name="Google Shape;2411;p64"/>
          <p:cNvGrpSpPr/>
          <p:nvPr/>
        </p:nvGrpSpPr>
        <p:grpSpPr>
          <a:xfrm>
            <a:off x="7875463" y="3868385"/>
            <a:ext cx="187557" cy="187557"/>
            <a:chOff x="8565775" y="671075"/>
            <a:chExt cx="441000" cy="441000"/>
          </a:xfrm>
        </p:grpSpPr>
        <p:sp>
          <p:nvSpPr>
            <p:cNvPr id="2412" name="Google Shape;2412;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4" name="Google Shape;2414;p64"/>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6" name="Google Shape;2416;p64"/>
          <p:cNvGrpSpPr/>
          <p:nvPr/>
        </p:nvGrpSpPr>
        <p:grpSpPr>
          <a:xfrm>
            <a:off x="6029935" y="2940910"/>
            <a:ext cx="587865" cy="517731"/>
            <a:chOff x="6000718" y="3070557"/>
            <a:chExt cx="587865" cy="517731"/>
          </a:xfrm>
        </p:grpSpPr>
        <p:sp>
          <p:nvSpPr>
            <p:cNvPr id="2417" name="Google Shape;2417;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64"/>
          <p:cNvGrpSpPr/>
          <p:nvPr/>
        </p:nvGrpSpPr>
        <p:grpSpPr>
          <a:xfrm>
            <a:off x="6044740" y="3584570"/>
            <a:ext cx="557665" cy="516387"/>
            <a:chOff x="6015523" y="3714217"/>
            <a:chExt cx="557665" cy="516387"/>
          </a:xfrm>
        </p:grpSpPr>
        <p:grpSp>
          <p:nvGrpSpPr>
            <p:cNvPr id="2428" name="Google Shape;2428;p64"/>
            <p:cNvGrpSpPr/>
            <p:nvPr/>
          </p:nvGrpSpPr>
          <p:grpSpPr>
            <a:xfrm>
              <a:off x="6036094" y="3716980"/>
              <a:ext cx="529822" cy="510480"/>
              <a:chOff x="3148311" y="-545634"/>
              <a:chExt cx="1006118" cy="969572"/>
            </a:xfrm>
          </p:grpSpPr>
          <p:sp>
            <p:nvSpPr>
              <p:cNvPr id="2429" name="Google Shape;2429;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9" name="Google Shape;2439;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64"/>
          <p:cNvGrpSpPr/>
          <p:nvPr/>
        </p:nvGrpSpPr>
        <p:grpSpPr>
          <a:xfrm>
            <a:off x="6673522" y="2943981"/>
            <a:ext cx="576302" cy="511871"/>
            <a:chOff x="6644304" y="3073628"/>
            <a:chExt cx="576302" cy="511871"/>
          </a:xfrm>
        </p:grpSpPr>
        <p:grpSp>
          <p:nvGrpSpPr>
            <p:cNvPr id="2441" name="Google Shape;2441;p64"/>
            <p:cNvGrpSpPr/>
            <p:nvPr/>
          </p:nvGrpSpPr>
          <p:grpSpPr>
            <a:xfrm>
              <a:off x="6712169" y="3073651"/>
              <a:ext cx="481611" cy="506713"/>
              <a:chOff x="1833536" y="-546641"/>
              <a:chExt cx="914567" cy="962419"/>
            </a:xfrm>
          </p:grpSpPr>
          <p:grpSp>
            <p:nvGrpSpPr>
              <p:cNvPr id="2442" name="Google Shape;2442;p64"/>
              <p:cNvGrpSpPr/>
              <p:nvPr/>
            </p:nvGrpSpPr>
            <p:grpSpPr>
              <a:xfrm>
                <a:off x="1833536" y="-524249"/>
                <a:ext cx="914567" cy="940027"/>
                <a:chOff x="1833536" y="-524249"/>
                <a:chExt cx="914567" cy="940027"/>
              </a:xfrm>
            </p:grpSpPr>
            <p:sp>
              <p:nvSpPr>
                <p:cNvPr id="2443" name="Google Shape;2443;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8" name="Google Shape;2448;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2" name="Google Shape;2452;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64"/>
          <p:cNvGrpSpPr/>
          <p:nvPr/>
        </p:nvGrpSpPr>
        <p:grpSpPr>
          <a:xfrm>
            <a:off x="752796" y="2869970"/>
            <a:ext cx="2622876" cy="1333540"/>
            <a:chOff x="238125" y="1038125"/>
            <a:chExt cx="7146800" cy="3633625"/>
          </a:xfrm>
        </p:grpSpPr>
        <p:sp>
          <p:nvSpPr>
            <p:cNvPr id="2454" name="Google Shape;2454;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64"/>
          <p:cNvGrpSpPr/>
          <p:nvPr/>
        </p:nvGrpSpPr>
        <p:grpSpPr>
          <a:xfrm>
            <a:off x="5938558" y="1033351"/>
            <a:ext cx="2435960" cy="1297725"/>
            <a:chOff x="233350" y="949250"/>
            <a:chExt cx="7137300" cy="3802300"/>
          </a:xfrm>
        </p:grpSpPr>
        <p:sp>
          <p:nvSpPr>
            <p:cNvPr id="4027" name="Google Shape;4027;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8" name="Google Shape;4078;p64"/>
          <p:cNvGrpSpPr/>
          <p:nvPr/>
        </p:nvGrpSpPr>
        <p:grpSpPr>
          <a:xfrm>
            <a:off x="731715" y="995041"/>
            <a:ext cx="2665073" cy="1317140"/>
            <a:chOff x="793334" y="1192826"/>
            <a:chExt cx="2665073" cy="1317140"/>
          </a:xfrm>
        </p:grpSpPr>
        <p:sp>
          <p:nvSpPr>
            <p:cNvPr id="4079" name="Google Shape;4079;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64"/>
          <p:cNvGrpSpPr/>
          <p:nvPr/>
        </p:nvGrpSpPr>
        <p:grpSpPr>
          <a:xfrm>
            <a:off x="3450485" y="919691"/>
            <a:ext cx="2310381" cy="1488888"/>
            <a:chOff x="229225" y="549050"/>
            <a:chExt cx="7161750" cy="4615275"/>
          </a:xfrm>
        </p:grpSpPr>
        <p:sp>
          <p:nvSpPr>
            <p:cNvPr id="8047" name="Google Shape;8047;p64"/>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4"/>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64"/>
          <p:cNvGrpSpPr/>
          <p:nvPr/>
        </p:nvGrpSpPr>
        <p:grpSpPr>
          <a:xfrm>
            <a:off x="3548403" y="2849588"/>
            <a:ext cx="2310282" cy="1374222"/>
            <a:chOff x="238125" y="732525"/>
            <a:chExt cx="7130500" cy="4241425"/>
          </a:xfrm>
        </p:grpSpPr>
        <p:sp>
          <p:nvSpPr>
            <p:cNvPr id="8165" name="Google Shape;8165;p64"/>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4"/>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4"/>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4"/>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4"/>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4"/>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4"/>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4"/>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4"/>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4"/>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4"/>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4"/>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4"/>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4"/>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4"/>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4"/>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282"/>
        <p:cNvGrpSpPr/>
        <p:nvPr/>
      </p:nvGrpSpPr>
      <p:grpSpPr>
        <a:xfrm>
          <a:off x="0" y="0"/>
          <a:ext cx="0" cy="0"/>
          <a:chOff x="0" y="0"/>
          <a:chExt cx="0" cy="0"/>
        </a:xfrm>
      </p:grpSpPr>
      <p:grpSp>
        <p:nvGrpSpPr>
          <p:cNvPr id="8283" name="Google Shape;8283;p65"/>
          <p:cNvGrpSpPr/>
          <p:nvPr/>
        </p:nvGrpSpPr>
        <p:grpSpPr>
          <a:xfrm>
            <a:off x="2100560" y="3398663"/>
            <a:ext cx="1102891" cy="760337"/>
            <a:chOff x="4967783" y="2151471"/>
            <a:chExt cx="3920692" cy="2702940"/>
          </a:xfrm>
        </p:grpSpPr>
        <p:grpSp>
          <p:nvGrpSpPr>
            <p:cNvPr id="8284" name="Google Shape;8284;p65"/>
            <p:cNvGrpSpPr/>
            <p:nvPr/>
          </p:nvGrpSpPr>
          <p:grpSpPr>
            <a:xfrm>
              <a:off x="5045709" y="2252109"/>
              <a:ext cx="3761071" cy="2501708"/>
              <a:chOff x="2691784" y="1805334"/>
              <a:chExt cx="3761071" cy="2501708"/>
            </a:xfrm>
          </p:grpSpPr>
          <p:sp>
            <p:nvSpPr>
              <p:cNvPr id="8285" name="Google Shape;8285;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5"/>
            <p:cNvGrpSpPr/>
            <p:nvPr/>
          </p:nvGrpSpPr>
          <p:grpSpPr>
            <a:xfrm>
              <a:off x="4967783" y="2151471"/>
              <a:ext cx="3920692" cy="2702940"/>
              <a:chOff x="2613858" y="1704696"/>
              <a:chExt cx="3920692" cy="2702940"/>
            </a:xfrm>
          </p:grpSpPr>
          <p:sp>
            <p:nvSpPr>
              <p:cNvPr id="8293" name="Google Shape;8293;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8" name="Google Shape;8298;p65"/>
          <p:cNvGrpSpPr/>
          <p:nvPr/>
        </p:nvGrpSpPr>
        <p:grpSpPr>
          <a:xfrm>
            <a:off x="3504468" y="1286940"/>
            <a:ext cx="1561911" cy="708580"/>
            <a:chOff x="3530532" y="1496185"/>
            <a:chExt cx="1561911" cy="708580"/>
          </a:xfrm>
        </p:grpSpPr>
        <p:grpSp>
          <p:nvGrpSpPr>
            <p:cNvPr id="8299" name="Google Shape;8299;p65"/>
            <p:cNvGrpSpPr/>
            <p:nvPr/>
          </p:nvGrpSpPr>
          <p:grpSpPr>
            <a:xfrm>
              <a:off x="3720318" y="1857562"/>
              <a:ext cx="1372125" cy="54"/>
              <a:chOff x="3720318" y="1857562"/>
              <a:chExt cx="1372125" cy="54"/>
            </a:xfrm>
          </p:grpSpPr>
          <p:cxnSp>
            <p:nvCxnSpPr>
              <p:cNvPr id="8300" name="Google Shape;8300;p65"/>
              <p:cNvCxnSpPr>
                <a:endCxn id="830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302" name="Google Shape;8302;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303" name="Google Shape;8303;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304" name="Google Shape;8304;p65"/>
              <p:cNvCxnSpPr>
                <a:stCxn id="830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305" name="Google Shape;8305;p65"/>
            <p:cNvGrpSpPr/>
            <p:nvPr/>
          </p:nvGrpSpPr>
          <p:grpSpPr>
            <a:xfrm>
              <a:off x="3567462" y="1496185"/>
              <a:ext cx="286500" cy="272914"/>
              <a:chOff x="3567462" y="1496185"/>
              <a:chExt cx="286500" cy="272914"/>
            </a:xfrm>
          </p:grpSpPr>
          <p:cxnSp>
            <p:nvCxnSpPr>
              <p:cNvPr id="8306" name="Google Shape;8306;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307" name="Google Shape;8307;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8" name="Google Shape;8308;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0" name="Google Shape;8310;p65"/>
            <p:cNvGrpSpPr/>
            <p:nvPr/>
          </p:nvGrpSpPr>
          <p:grpSpPr>
            <a:xfrm>
              <a:off x="3929014" y="1960574"/>
              <a:ext cx="286500" cy="242342"/>
              <a:chOff x="3929014" y="1960574"/>
              <a:chExt cx="286500" cy="242342"/>
            </a:xfrm>
          </p:grpSpPr>
          <p:cxnSp>
            <p:nvCxnSpPr>
              <p:cNvPr id="8311" name="Google Shape;8311;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312" name="Google Shape;8312;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65"/>
            <p:cNvGrpSpPr/>
            <p:nvPr/>
          </p:nvGrpSpPr>
          <p:grpSpPr>
            <a:xfrm>
              <a:off x="4290828" y="1496185"/>
              <a:ext cx="286500" cy="272914"/>
              <a:chOff x="4290828" y="1496185"/>
              <a:chExt cx="286500" cy="272914"/>
            </a:xfrm>
          </p:grpSpPr>
          <p:cxnSp>
            <p:nvCxnSpPr>
              <p:cNvPr id="8314" name="Google Shape;8314;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315" name="Google Shape;8315;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6" name="Google Shape;8316;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7" name="Google Shape;8317;p65"/>
            <p:cNvGrpSpPr/>
            <p:nvPr/>
          </p:nvGrpSpPr>
          <p:grpSpPr>
            <a:xfrm>
              <a:off x="4657726" y="1959674"/>
              <a:ext cx="286500" cy="245092"/>
              <a:chOff x="4657726" y="1959674"/>
              <a:chExt cx="286500" cy="245092"/>
            </a:xfrm>
          </p:grpSpPr>
          <p:cxnSp>
            <p:nvCxnSpPr>
              <p:cNvPr id="8318" name="Google Shape;8318;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319" name="Google Shape;8319;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0" name="Google Shape;8320;p65"/>
          <p:cNvGrpSpPr/>
          <p:nvPr/>
        </p:nvGrpSpPr>
        <p:grpSpPr>
          <a:xfrm>
            <a:off x="3486488" y="2149036"/>
            <a:ext cx="1597032" cy="378649"/>
            <a:chOff x="3512551" y="2358282"/>
            <a:chExt cx="1597032" cy="378649"/>
          </a:xfrm>
        </p:grpSpPr>
        <p:grpSp>
          <p:nvGrpSpPr>
            <p:cNvPr id="8321" name="Google Shape;8321;p65"/>
            <p:cNvGrpSpPr/>
            <p:nvPr/>
          </p:nvGrpSpPr>
          <p:grpSpPr>
            <a:xfrm>
              <a:off x="3738198" y="2553002"/>
              <a:ext cx="1145834" cy="117"/>
              <a:chOff x="3738198" y="2553002"/>
              <a:chExt cx="1145834" cy="117"/>
            </a:xfrm>
          </p:grpSpPr>
          <p:cxnSp>
            <p:nvCxnSpPr>
              <p:cNvPr id="8322" name="Google Shape;8322;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323" name="Google Shape;8323;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324" name="Google Shape;8324;p65"/>
              <p:cNvCxnSpPr>
                <a:stCxn id="8325" idx="6"/>
                <a:endCxn id="832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327" name="Google Shape;8327;p65"/>
            <p:cNvGrpSpPr/>
            <p:nvPr/>
          </p:nvGrpSpPr>
          <p:grpSpPr>
            <a:xfrm>
              <a:off x="3969644" y="2440153"/>
              <a:ext cx="225900" cy="296779"/>
              <a:chOff x="3969644" y="2440153"/>
              <a:chExt cx="225900" cy="296779"/>
            </a:xfrm>
          </p:grpSpPr>
          <p:cxnSp>
            <p:nvCxnSpPr>
              <p:cNvPr id="8328" name="Google Shape;8328;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326" name="Google Shape;8326;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65"/>
            <p:cNvGrpSpPr/>
            <p:nvPr/>
          </p:nvGrpSpPr>
          <p:grpSpPr>
            <a:xfrm>
              <a:off x="4426818" y="2358282"/>
              <a:ext cx="225600" cy="307471"/>
              <a:chOff x="4426818" y="2358282"/>
              <a:chExt cx="225600" cy="307471"/>
            </a:xfrm>
          </p:grpSpPr>
          <p:cxnSp>
            <p:nvCxnSpPr>
              <p:cNvPr id="8331" name="Google Shape;8331;p65"/>
              <p:cNvCxnSpPr>
                <a:stCxn id="833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333" name="Google Shape;8333;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65"/>
            <p:cNvGrpSpPr/>
            <p:nvPr/>
          </p:nvGrpSpPr>
          <p:grpSpPr>
            <a:xfrm>
              <a:off x="4883984" y="2440153"/>
              <a:ext cx="225600" cy="296479"/>
              <a:chOff x="4883984" y="2440153"/>
              <a:chExt cx="225600" cy="296479"/>
            </a:xfrm>
          </p:grpSpPr>
          <p:cxnSp>
            <p:nvCxnSpPr>
              <p:cNvPr id="8335" name="Google Shape;8335;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336" name="Google Shape;8336;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65"/>
            <p:cNvGrpSpPr/>
            <p:nvPr/>
          </p:nvGrpSpPr>
          <p:grpSpPr>
            <a:xfrm>
              <a:off x="3512551" y="2358356"/>
              <a:ext cx="225647" cy="307629"/>
              <a:chOff x="2182679" y="2005014"/>
              <a:chExt cx="792300" cy="1080158"/>
            </a:xfrm>
          </p:grpSpPr>
          <p:cxnSp>
            <p:nvCxnSpPr>
              <p:cNvPr id="8339" name="Google Shape;8339;p65"/>
              <p:cNvCxnSpPr>
                <a:stCxn id="834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325" name="Google Shape;8325;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65"/>
          <p:cNvGrpSpPr/>
          <p:nvPr/>
        </p:nvGrpSpPr>
        <p:grpSpPr>
          <a:xfrm>
            <a:off x="6846570" y="972834"/>
            <a:ext cx="1559809" cy="722610"/>
            <a:chOff x="634175" y="2986275"/>
            <a:chExt cx="3147949" cy="1458344"/>
          </a:xfrm>
        </p:grpSpPr>
        <p:cxnSp>
          <p:nvCxnSpPr>
            <p:cNvPr id="8342" name="Google Shape;8342;p65"/>
            <p:cNvCxnSpPr>
              <a:stCxn id="8343" idx="4"/>
              <a:endCxn id="834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345" name="Google Shape;8345;p65"/>
            <p:cNvCxnSpPr>
              <a:stCxn id="8344" idx="0"/>
              <a:endCxn id="834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347" name="Google Shape;8347;p65"/>
            <p:cNvCxnSpPr>
              <a:stCxn id="8346" idx="4"/>
              <a:endCxn id="834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349" name="Google Shape;8349;p65"/>
            <p:cNvCxnSpPr>
              <a:stCxn id="8348" idx="0"/>
              <a:endCxn id="835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350" name="Google Shape;8350;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46" name="Google Shape;8346;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43" name="Google Shape;8343;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48" name="Google Shape;8348;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344" name="Google Shape;8344;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351" name="Google Shape;8351;p65"/>
          <p:cNvGrpSpPr/>
          <p:nvPr/>
        </p:nvGrpSpPr>
        <p:grpSpPr>
          <a:xfrm>
            <a:off x="3500360" y="2682741"/>
            <a:ext cx="1570719" cy="294123"/>
            <a:chOff x="998425" y="1182125"/>
            <a:chExt cx="1065400" cy="199500"/>
          </a:xfrm>
        </p:grpSpPr>
        <p:sp>
          <p:nvSpPr>
            <p:cNvPr id="8352" name="Google Shape;8352;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65"/>
          <p:cNvGrpSpPr/>
          <p:nvPr/>
        </p:nvGrpSpPr>
        <p:grpSpPr>
          <a:xfrm>
            <a:off x="6843616" y="1800228"/>
            <a:ext cx="1565716" cy="366729"/>
            <a:chOff x="1247650" y="2075423"/>
            <a:chExt cx="6648477" cy="1557238"/>
          </a:xfrm>
        </p:grpSpPr>
        <p:sp>
          <p:nvSpPr>
            <p:cNvPr id="8358" name="Google Shape;8358;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65"/>
          <p:cNvGrpSpPr/>
          <p:nvPr/>
        </p:nvGrpSpPr>
        <p:grpSpPr>
          <a:xfrm>
            <a:off x="6827928" y="2949043"/>
            <a:ext cx="1597061" cy="663440"/>
            <a:chOff x="6796238" y="3158297"/>
            <a:chExt cx="1630319" cy="677257"/>
          </a:xfrm>
        </p:grpSpPr>
        <p:cxnSp>
          <p:nvCxnSpPr>
            <p:cNvPr id="8365" name="Google Shape;8365;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366" name="Google Shape;8366;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367" name="Google Shape;8367;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368" name="Google Shape;8368;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369" name="Google Shape;8369;p65"/>
            <p:cNvGrpSpPr/>
            <p:nvPr/>
          </p:nvGrpSpPr>
          <p:grpSpPr>
            <a:xfrm>
              <a:off x="6796238" y="3311904"/>
              <a:ext cx="1630319" cy="377697"/>
              <a:chOff x="6796238" y="3311904"/>
              <a:chExt cx="1630319" cy="377697"/>
            </a:xfrm>
          </p:grpSpPr>
          <p:sp>
            <p:nvSpPr>
              <p:cNvPr id="8370" name="Google Shape;8370;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3" name="Google Shape;8373;p65"/>
          <p:cNvGrpSpPr/>
          <p:nvPr/>
        </p:nvGrpSpPr>
        <p:grpSpPr>
          <a:xfrm>
            <a:off x="5349066" y="970435"/>
            <a:ext cx="1368606" cy="1593805"/>
            <a:chOff x="1839112" y="2209163"/>
            <a:chExt cx="1918159" cy="2233784"/>
          </a:xfrm>
        </p:grpSpPr>
        <p:sp>
          <p:nvSpPr>
            <p:cNvPr id="8374" name="Google Shape;8374;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7" name="Google Shape;8377;p65"/>
            <p:cNvCxnSpPr>
              <a:stCxn id="8374" idx="6"/>
              <a:endCxn id="837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378" name="Google Shape;8378;p65"/>
            <p:cNvCxnSpPr>
              <a:stCxn id="8375" idx="4"/>
              <a:endCxn id="837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380" name="Google Shape;8380;p65"/>
            <p:cNvCxnSpPr>
              <a:stCxn id="8379" idx="6"/>
              <a:endCxn id="837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381" name="Google Shape;8381;p65"/>
            <p:cNvCxnSpPr>
              <a:stCxn id="8376" idx="4"/>
              <a:endCxn id="838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379" name="Google Shape;8379;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4" name="Google Shape;8384;p65"/>
            <p:cNvCxnSpPr>
              <a:endCxn id="838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385" name="Google Shape;8385;p65"/>
          <p:cNvGrpSpPr/>
          <p:nvPr/>
        </p:nvGrpSpPr>
        <p:grpSpPr>
          <a:xfrm>
            <a:off x="3481439" y="976671"/>
            <a:ext cx="1637968" cy="154942"/>
            <a:chOff x="238125" y="2506075"/>
            <a:chExt cx="7115411" cy="673075"/>
          </a:xfrm>
        </p:grpSpPr>
        <p:sp>
          <p:nvSpPr>
            <p:cNvPr id="8386" name="Google Shape;8386;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65"/>
          <p:cNvGrpSpPr/>
          <p:nvPr/>
        </p:nvGrpSpPr>
        <p:grpSpPr>
          <a:xfrm>
            <a:off x="720124" y="1298269"/>
            <a:ext cx="2476762" cy="91743"/>
            <a:chOff x="1464850" y="436376"/>
            <a:chExt cx="6001362" cy="222300"/>
          </a:xfrm>
        </p:grpSpPr>
        <p:sp>
          <p:nvSpPr>
            <p:cNvPr id="8392" name="Google Shape;8392;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7" name="Google Shape;8397;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398" name="Google Shape;8398;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399" name="Google Shape;8399;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400" name="Google Shape;8400;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401" name="Google Shape;8401;p65"/>
          <p:cNvGrpSpPr/>
          <p:nvPr/>
        </p:nvGrpSpPr>
        <p:grpSpPr>
          <a:xfrm>
            <a:off x="706391" y="2533734"/>
            <a:ext cx="1452710" cy="651923"/>
            <a:chOff x="803162" y="2667727"/>
            <a:chExt cx="1411906" cy="633611"/>
          </a:xfrm>
        </p:grpSpPr>
        <p:cxnSp>
          <p:nvCxnSpPr>
            <p:cNvPr id="8402" name="Google Shape;8402;p65"/>
            <p:cNvCxnSpPr>
              <a:stCxn id="8403" idx="2"/>
              <a:endCxn id="840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405" name="Google Shape;8405;p65"/>
            <p:cNvCxnSpPr>
              <a:stCxn id="8406" idx="0"/>
              <a:endCxn id="840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407" name="Google Shape;8407;p65"/>
            <p:cNvCxnSpPr>
              <a:stCxn id="8406" idx="2"/>
              <a:endCxn id="840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409" name="Google Shape;8409;p65"/>
            <p:cNvCxnSpPr>
              <a:stCxn id="8410" idx="0"/>
              <a:endCxn id="840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411" name="Google Shape;8411;p65"/>
            <p:cNvCxnSpPr>
              <a:stCxn id="8404" idx="2"/>
              <a:endCxn id="841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413" name="Google Shape;8413;p65"/>
            <p:cNvCxnSpPr>
              <a:stCxn id="8414" idx="0"/>
              <a:endCxn id="840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410" name="Google Shape;8410;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08" name="Google Shape;8408;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14" name="Google Shape;8414;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12" name="Google Shape;8412;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04" name="Google Shape;8404;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06" name="Google Shape;8406;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403" name="Google Shape;8403;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415" name="Google Shape;8415;p65"/>
          <p:cNvGrpSpPr/>
          <p:nvPr/>
        </p:nvGrpSpPr>
        <p:grpSpPr>
          <a:xfrm>
            <a:off x="706393" y="969273"/>
            <a:ext cx="2518541" cy="209309"/>
            <a:chOff x="803163" y="1111966"/>
            <a:chExt cx="2447800" cy="203430"/>
          </a:xfrm>
        </p:grpSpPr>
        <p:grpSp>
          <p:nvGrpSpPr>
            <p:cNvPr id="8416" name="Google Shape;8416;p65"/>
            <p:cNvGrpSpPr/>
            <p:nvPr/>
          </p:nvGrpSpPr>
          <p:grpSpPr>
            <a:xfrm>
              <a:off x="1958180" y="1111966"/>
              <a:ext cx="588019" cy="121396"/>
              <a:chOff x="4808316" y="2800065"/>
              <a:chExt cx="1999386" cy="412910"/>
            </a:xfrm>
          </p:grpSpPr>
          <p:sp>
            <p:nvSpPr>
              <p:cNvPr id="8417" name="Google Shape;8417;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5"/>
              <p:cNvGrpSpPr/>
              <p:nvPr/>
            </p:nvGrpSpPr>
            <p:grpSpPr>
              <a:xfrm>
                <a:off x="4808316" y="2800065"/>
                <a:ext cx="92400" cy="411825"/>
                <a:chOff x="845575" y="2563700"/>
                <a:chExt cx="92400" cy="411825"/>
              </a:xfrm>
            </p:grpSpPr>
            <p:cxnSp>
              <p:nvCxnSpPr>
                <p:cNvPr id="8419" name="Google Shape;8419;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20" name="Google Shape;8420;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421" name="Google Shape;8421;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422" name="Google Shape;8422;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3" name="Google Shape;8423;p65"/>
            <p:cNvGrpSpPr/>
            <p:nvPr/>
          </p:nvGrpSpPr>
          <p:grpSpPr>
            <a:xfrm>
              <a:off x="803163" y="1111974"/>
              <a:ext cx="591158" cy="121545"/>
              <a:chOff x="803163" y="1111974"/>
              <a:chExt cx="591158" cy="121545"/>
            </a:xfrm>
          </p:grpSpPr>
          <p:grpSp>
            <p:nvGrpSpPr>
              <p:cNvPr id="8424" name="Google Shape;8424;p65"/>
              <p:cNvGrpSpPr/>
              <p:nvPr/>
            </p:nvGrpSpPr>
            <p:grpSpPr>
              <a:xfrm>
                <a:off x="803163" y="1111974"/>
                <a:ext cx="27175" cy="121077"/>
                <a:chOff x="845575" y="2563700"/>
                <a:chExt cx="92400" cy="411825"/>
              </a:xfrm>
            </p:grpSpPr>
            <p:cxnSp>
              <p:nvCxnSpPr>
                <p:cNvPr id="8425" name="Google Shape;8425;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26" name="Google Shape;8426;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7" name="Google Shape;8427;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65"/>
            <p:cNvGrpSpPr/>
            <p:nvPr/>
          </p:nvGrpSpPr>
          <p:grpSpPr>
            <a:xfrm>
              <a:off x="1381910" y="1194219"/>
              <a:ext cx="588341" cy="121177"/>
              <a:chOff x="1381910" y="1194219"/>
              <a:chExt cx="588341" cy="121177"/>
            </a:xfrm>
          </p:grpSpPr>
          <p:grpSp>
            <p:nvGrpSpPr>
              <p:cNvPr id="8429" name="Google Shape;8429;p65"/>
              <p:cNvGrpSpPr/>
              <p:nvPr/>
            </p:nvGrpSpPr>
            <p:grpSpPr>
              <a:xfrm rot="10800000">
                <a:off x="1381910" y="1194319"/>
                <a:ext cx="27175" cy="121077"/>
                <a:chOff x="2070100" y="2563700"/>
                <a:chExt cx="92400" cy="411825"/>
              </a:xfrm>
            </p:grpSpPr>
            <p:cxnSp>
              <p:nvCxnSpPr>
                <p:cNvPr id="8430" name="Google Shape;8430;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31" name="Google Shape;8431;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2" name="Google Shape;8432;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5"/>
            <p:cNvGrpSpPr/>
            <p:nvPr/>
          </p:nvGrpSpPr>
          <p:grpSpPr>
            <a:xfrm>
              <a:off x="2532079" y="1194219"/>
              <a:ext cx="704927" cy="121177"/>
              <a:chOff x="2532079" y="1194219"/>
              <a:chExt cx="704927" cy="121177"/>
            </a:xfrm>
          </p:grpSpPr>
          <p:grpSp>
            <p:nvGrpSpPr>
              <p:cNvPr id="8434" name="Google Shape;8434;p65"/>
              <p:cNvGrpSpPr/>
              <p:nvPr/>
            </p:nvGrpSpPr>
            <p:grpSpPr>
              <a:xfrm rot="10800000">
                <a:off x="2532079" y="1194319"/>
                <a:ext cx="27175" cy="121077"/>
                <a:chOff x="2070100" y="2563700"/>
                <a:chExt cx="92400" cy="411825"/>
              </a:xfrm>
            </p:grpSpPr>
            <p:cxnSp>
              <p:nvCxnSpPr>
                <p:cNvPr id="8435" name="Google Shape;8435;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36" name="Google Shape;8436;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7" name="Google Shape;8437;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8" name="Google Shape;8438;p65"/>
          <p:cNvGrpSpPr/>
          <p:nvPr/>
        </p:nvGrpSpPr>
        <p:grpSpPr>
          <a:xfrm>
            <a:off x="3499403" y="3665904"/>
            <a:ext cx="1567778" cy="491677"/>
            <a:chOff x="5194708" y="3484366"/>
            <a:chExt cx="3148148" cy="987304"/>
          </a:xfrm>
        </p:grpSpPr>
        <p:grpSp>
          <p:nvGrpSpPr>
            <p:cNvPr id="8439" name="Google Shape;8439;p65"/>
            <p:cNvGrpSpPr/>
            <p:nvPr/>
          </p:nvGrpSpPr>
          <p:grpSpPr>
            <a:xfrm>
              <a:off x="7531521" y="3484366"/>
              <a:ext cx="811335" cy="987304"/>
              <a:chOff x="3379425" y="1617275"/>
              <a:chExt cx="1090650" cy="1327200"/>
            </a:xfrm>
          </p:grpSpPr>
          <p:sp>
            <p:nvSpPr>
              <p:cNvPr id="8440" name="Google Shape;8440;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5"/>
            <p:cNvGrpSpPr/>
            <p:nvPr/>
          </p:nvGrpSpPr>
          <p:grpSpPr>
            <a:xfrm>
              <a:off x="6752546" y="3484366"/>
              <a:ext cx="811428" cy="987304"/>
              <a:chOff x="2332275" y="1617275"/>
              <a:chExt cx="1090775" cy="1327200"/>
            </a:xfrm>
          </p:grpSpPr>
          <p:sp>
            <p:nvSpPr>
              <p:cNvPr id="8444" name="Google Shape;8444;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5"/>
            <p:cNvGrpSpPr/>
            <p:nvPr/>
          </p:nvGrpSpPr>
          <p:grpSpPr>
            <a:xfrm>
              <a:off x="5973664" y="3484366"/>
              <a:ext cx="811335" cy="987304"/>
              <a:chOff x="1285250" y="1617275"/>
              <a:chExt cx="1090650" cy="1327200"/>
            </a:xfrm>
          </p:grpSpPr>
          <p:sp>
            <p:nvSpPr>
              <p:cNvPr id="8448" name="Google Shape;8448;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5"/>
            <p:cNvGrpSpPr/>
            <p:nvPr/>
          </p:nvGrpSpPr>
          <p:grpSpPr>
            <a:xfrm>
              <a:off x="5194708" y="3484366"/>
              <a:ext cx="811409" cy="987304"/>
              <a:chOff x="238125" y="1617275"/>
              <a:chExt cx="1090750" cy="1327200"/>
            </a:xfrm>
          </p:grpSpPr>
          <p:sp>
            <p:nvSpPr>
              <p:cNvPr id="8452" name="Google Shape;8452;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5" name="Google Shape;8455;p65"/>
          <p:cNvGrpSpPr/>
          <p:nvPr/>
        </p:nvGrpSpPr>
        <p:grpSpPr>
          <a:xfrm>
            <a:off x="3460012" y="3146315"/>
            <a:ext cx="1616964" cy="346256"/>
            <a:chOff x="1808063" y="4294338"/>
            <a:chExt cx="3370782" cy="721817"/>
          </a:xfrm>
        </p:grpSpPr>
        <p:sp>
          <p:nvSpPr>
            <p:cNvPr id="8456" name="Google Shape;8456;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65"/>
          <p:cNvGrpSpPr/>
          <p:nvPr/>
        </p:nvGrpSpPr>
        <p:grpSpPr>
          <a:xfrm>
            <a:off x="738224" y="3432344"/>
            <a:ext cx="1295882" cy="646587"/>
            <a:chOff x="834100" y="3642869"/>
            <a:chExt cx="1259483" cy="628426"/>
          </a:xfrm>
        </p:grpSpPr>
        <p:sp>
          <p:nvSpPr>
            <p:cNvPr id="8467" name="Google Shape;8467;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2" name="Google Shape;8492;p65"/>
            <p:cNvGrpSpPr/>
            <p:nvPr/>
          </p:nvGrpSpPr>
          <p:grpSpPr>
            <a:xfrm>
              <a:off x="1360364" y="3847835"/>
              <a:ext cx="208119" cy="224359"/>
              <a:chOff x="1360769" y="3847100"/>
              <a:chExt cx="208119" cy="224359"/>
            </a:xfrm>
          </p:grpSpPr>
          <p:sp>
            <p:nvSpPr>
              <p:cNvPr id="8493" name="Google Shape;8493;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3" name="Google Shape;8513;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5"/>
          <p:cNvGrpSpPr/>
          <p:nvPr/>
        </p:nvGrpSpPr>
        <p:grpSpPr>
          <a:xfrm rot="5400000">
            <a:off x="5951337" y="3228841"/>
            <a:ext cx="164064" cy="1414916"/>
            <a:chOff x="4428249" y="1369375"/>
            <a:chExt cx="36905" cy="429569"/>
          </a:xfrm>
        </p:grpSpPr>
        <p:sp>
          <p:nvSpPr>
            <p:cNvPr id="8528" name="Google Shape;8528;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65"/>
          <p:cNvGrpSpPr/>
          <p:nvPr/>
        </p:nvGrpSpPr>
        <p:grpSpPr>
          <a:xfrm rot="10800000" flipH="1">
            <a:off x="5323766" y="2817385"/>
            <a:ext cx="1419207" cy="24808"/>
            <a:chOff x="219558" y="4738465"/>
            <a:chExt cx="5852400" cy="102300"/>
          </a:xfrm>
        </p:grpSpPr>
        <p:cxnSp>
          <p:nvCxnSpPr>
            <p:cNvPr id="8561" name="Google Shape;8561;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562" name="Google Shape;8562;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5"/>
          <p:cNvGrpSpPr/>
          <p:nvPr/>
        </p:nvGrpSpPr>
        <p:grpSpPr>
          <a:xfrm>
            <a:off x="5335084" y="3190448"/>
            <a:ext cx="1396570" cy="385016"/>
            <a:chOff x="5286284" y="2966544"/>
            <a:chExt cx="1396570" cy="385016"/>
          </a:xfrm>
        </p:grpSpPr>
        <p:cxnSp>
          <p:nvCxnSpPr>
            <p:cNvPr id="8568" name="Google Shape;8568;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569" name="Google Shape;8569;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570" name="Google Shape;8570;p65"/>
            <p:cNvGrpSpPr/>
            <p:nvPr/>
          </p:nvGrpSpPr>
          <p:grpSpPr>
            <a:xfrm>
              <a:off x="5287688" y="3173364"/>
              <a:ext cx="1395166" cy="74100"/>
              <a:chOff x="5287688" y="3173364"/>
              <a:chExt cx="1395166" cy="74100"/>
            </a:xfrm>
          </p:grpSpPr>
          <p:cxnSp>
            <p:nvCxnSpPr>
              <p:cNvPr id="8571" name="Google Shape;8571;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572" name="Google Shape;8572;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573" name="Google Shape;8573;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574" name="Google Shape;8574;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575" name="Google Shape;8575;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576" name="Google Shape;8576;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577" name="Google Shape;8577;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578" name="Google Shape;8578;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579" name="Google Shape;8579;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580" name="Google Shape;8580;p65"/>
          <p:cNvGrpSpPr/>
          <p:nvPr/>
        </p:nvGrpSpPr>
        <p:grpSpPr>
          <a:xfrm>
            <a:off x="2021150" y="1609224"/>
            <a:ext cx="1182276" cy="662027"/>
            <a:chOff x="2029517" y="1732295"/>
            <a:chExt cx="1149068" cy="643432"/>
          </a:xfrm>
        </p:grpSpPr>
        <p:grpSp>
          <p:nvGrpSpPr>
            <p:cNvPr id="8581" name="Google Shape;8581;p65"/>
            <p:cNvGrpSpPr/>
            <p:nvPr/>
          </p:nvGrpSpPr>
          <p:grpSpPr>
            <a:xfrm>
              <a:off x="2708660" y="1746937"/>
              <a:ext cx="455427" cy="244429"/>
              <a:chOff x="2700693" y="1746937"/>
              <a:chExt cx="455427" cy="244429"/>
            </a:xfrm>
          </p:grpSpPr>
          <p:grpSp>
            <p:nvGrpSpPr>
              <p:cNvPr id="8582" name="Google Shape;8582;p65"/>
              <p:cNvGrpSpPr/>
              <p:nvPr/>
            </p:nvGrpSpPr>
            <p:grpSpPr>
              <a:xfrm>
                <a:off x="2905682" y="1782817"/>
                <a:ext cx="250438" cy="208549"/>
                <a:chOff x="2905682" y="1782817"/>
                <a:chExt cx="250438" cy="208549"/>
              </a:xfrm>
            </p:grpSpPr>
            <p:cxnSp>
              <p:nvCxnSpPr>
                <p:cNvPr id="8583" name="Google Shape;8583;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84" name="Google Shape;8584;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5"/>
              <p:cNvGrpSpPr/>
              <p:nvPr/>
            </p:nvGrpSpPr>
            <p:grpSpPr>
              <a:xfrm>
                <a:off x="2700693" y="1746937"/>
                <a:ext cx="449967" cy="72374"/>
                <a:chOff x="2700693" y="1746937"/>
                <a:chExt cx="449967" cy="72374"/>
              </a:xfrm>
            </p:grpSpPr>
            <p:cxnSp>
              <p:nvCxnSpPr>
                <p:cNvPr id="8586" name="Google Shape;8586;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87" name="Google Shape;8587;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8" name="Google Shape;8588;p65"/>
            <p:cNvGrpSpPr/>
            <p:nvPr/>
          </p:nvGrpSpPr>
          <p:grpSpPr>
            <a:xfrm>
              <a:off x="2029517" y="1732295"/>
              <a:ext cx="1149068" cy="643432"/>
              <a:chOff x="2029517" y="1732295"/>
              <a:chExt cx="1149068" cy="643432"/>
            </a:xfrm>
          </p:grpSpPr>
          <p:grpSp>
            <p:nvGrpSpPr>
              <p:cNvPr id="8589" name="Google Shape;8589;p65"/>
              <p:cNvGrpSpPr/>
              <p:nvPr/>
            </p:nvGrpSpPr>
            <p:grpSpPr>
              <a:xfrm>
                <a:off x="2703618" y="2103152"/>
                <a:ext cx="474966" cy="260017"/>
                <a:chOff x="2703618" y="2103152"/>
                <a:chExt cx="474966" cy="260017"/>
              </a:xfrm>
            </p:grpSpPr>
            <p:grpSp>
              <p:nvGrpSpPr>
                <p:cNvPr id="8590" name="Google Shape;8590;p65"/>
                <p:cNvGrpSpPr/>
                <p:nvPr/>
              </p:nvGrpSpPr>
              <p:grpSpPr>
                <a:xfrm>
                  <a:off x="2703618" y="2290640"/>
                  <a:ext cx="450291" cy="72529"/>
                  <a:chOff x="2703618" y="2290640"/>
                  <a:chExt cx="450291" cy="72529"/>
                </a:xfrm>
              </p:grpSpPr>
              <p:cxnSp>
                <p:nvCxnSpPr>
                  <p:cNvPr id="8591" name="Google Shape;8591;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92" name="Google Shape;8592;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65"/>
                <p:cNvGrpSpPr/>
                <p:nvPr/>
              </p:nvGrpSpPr>
              <p:grpSpPr>
                <a:xfrm>
                  <a:off x="2908607" y="2103152"/>
                  <a:ext cx="269977" cy="223538"/>
                  <a:chOff x="2908607" y="2103152"/>
                  <a:chExt cx="269977" cy="223538"/>
                </a:xfrm>
              </p:grpSpPr>
              <p:cxnSp>
                <p:nvCxnSpPr>
                  <p:cNvPr id="8594" name="Google Shape;8594;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95" name="Google Shape;8595;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6" name="Google Shape;8596;p65"/>
              <p:cNvGrpSpPr/>
              <p:nvPr/>
            </p:nvGrpSpPr>
            <p:grpSpPr>
              <a:xfrm>
                <a:off x="2029517" y="1732295"/>
                <a:ext cx="685827" cy="643432"/>
                <a:chOff x="2029517" y="1732295"/>
                <a:chExt cx="685827" cy="643432"/>
              </a:xfrm>
            </p:grpSpPr>
            <p:sp>
              <p:nvSpPr>
                <p:cNvPr id="8597" name="Google Shape;8597;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8" name="Google Shape;8598;p65"/>
                <p:cNvGrpSpPr/>
                <p:nvPr/>
              </p:nvGrpSpPr>
              <p:grpSpPr>
                <a:xfrm>
                  <a:off x="2158948" y="1732295"/>
                  <a:ext cx="556396" cy="333108"/>
                  <a:chOff x="2158948" y="1732295"/>
                  <a:chExt cx="556396" cy="333108"/>
                </a:xfrm>
              </p:grpSpPr>
              <p:cxnSp>
                <p:nvCxnSpPr>
                  <p:cNvPr id="8599" name="Google Shape;8599;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600" name="Google Shape;8600;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65"/>
                <p:cNvGrpSpPr/>
                <p:nvPr/>
              </p:nvGrpSpPr>
              <p:grpSpPr>
                <a:xfrm>
                  <a:off x="2159908" y="2065057"/>
                  <a:ext cx="550884" cy="310670"/>
                  <a:chOff x="2159908" y="2065057"/>
                  <a:chExt cx="550884" cy="310670"/>
                </a:xfrm>
              </p:grpSpPr>
              <p:cxnSp>
                <p:nvCxnSpPr>
                  <p:cNvPr id="8602" name="Google Shape;8602;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603" name="Google Shape;8603;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604" name="Google Shape;8604;p65"/>
          <p:cNvGrpSpPr/>
          <p:nvPr/>
        </p:nvGrpSpPr>
        <p:grpSpPr>
          <a:xfrm>
            <a:off x="706399" y="1556837"/>
            <a:ext cx="962651" cy="810058"/>
            <a:chOff x="844912" y="1681380"/>
            <a:chExt cx="935611" cy="787305"/>
          </a:xfrm>
        </p:grpSpPr>
        <p:grpSp>
          <p:nvGrpSpPr>
            <p:cNvPr id="8605" name="Google Shape;8605;p65"/>
            <p:cNvGrpSpPr/>
            <p:nvPr/>
          </p:nvGrpSpPr>
          <p:grpSpPr>
            <a:xfrm>
              <a:off x="844912" y="1819635"/>
              <a:ext cx="329836" cy="510016"/>
              <a:chOff x="844912" y="1819635"/>
              <a:chExt cx="329836" cy="510016"/>
            </a:xfrm>
          </p:grpSpPr>
          <p:sp>
            <p:nvSpPr>
              <p:cNvPr id="8606" name="Google Shape;8606;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65"/>
            <p:cNvGrpSpPr/>
            <p:nvPr/>
          </p:nvGrpSpPr>
          <p:grpSpPr>
            <a:xfrm>
              <a:off x="1284601" y="2158168"/>
              <a:ext cx="495923" cy="310517"/>
              <a:chOff x="1284601" y="2158168"/>
              <a:chExt cx="495923" cy="310517"/>
            </a:xfrm>
          </p:grpSpPr>
          <p:sp>
            <p:nvSpPr>
              <p:cNvPr id="8613" name="Google Shape;8613;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4" name="Google Shape;8614;p65"/>
              <p:cNvGrpSpPr/>
              <p:nvPr/>
            </p:nvGrpSpPr>
            <p:grpSpPr>
              <a:xfrm>
                <a:off x="1507666" y="2158168"/>
                <a:ext cx="272858" cy="310517"/>
                <a:chOff x="1507666" y="2158168"/>
                <a:chExt cx="272858" cy="310517"/>
              </a:xfrm>
            </p:grpSpPr>
            <p:grpSp>
              <p:nvGrpSpPr>
                <p:cNvPr id="8615" name="Google Shape;8615;p65"/>
                <p:cNvGrpSpPr/>
                <p:nvPr/>
              </p:nvGrpSpPr>
              <p:grpSpPr>
                <a:xfrm>
                  <a:off x="1507666" y="2176104"/>
                  <a:ext cx="166395" cy="273149"/>
                  <a:chOff x="1507666" y="2176104"/>
                  <a:chExt cx="166395" cy="273149"/>
                </a:xfrm>
              </p:grpSpPr>
              <p:sp>
                <p:nvSpPr>
                  <p:cNvPr id="8616" name="Google Shape;8616;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3" name="Google Shape;8623;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5" name="Google Shape;8625;p65"/>
            <p:cNvGrpSpPr/>
            <p:nvPr/>
          </p:nvGrpSpPr>
          <p:grpSpPr>
            <a:xfrm>
              <a:off x="1284601" y="1681380"/>
              <a:ext cx="495923" cy="310517"/>
              <a:chOff x="1284601" y="1681380"/>
              <a:chExt cx="495923" cy="310517"/>
            </a:xfrm>
          </p:grpSpPr>
          <p:sp>
            <p:nvSpPr>
              <p:cNvPr id="8626" name="Google Shape;8626;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7" name="Google Shape;8627;p65"/>
              <p:cNvGrpSpPr/>
              <p:nvPr/>
            </p:nvGrpSpPr>
            <p:grpSpPr>
              <a:xfrm>
                <a:off x="1507666" y="1681380"/>
                <a:ext cx="272858" cy="310517"/>
                <a:chOff x="1507666" y="1681380"/>
                <a:chExt cx="272858" cy="310517"/>
              </a:xfrm>
            </p:grpSpPr>
            <p:grpSp>
              <p:nvGrpSpPr>
                <p:cNvPr id="8628" name="Google Shape;8628;p65"/>
                <p:cNvGrpSpPr/>
                <p:nvPr/>
              </p:nvGrpSpPr>
              <p:grpSpPr>
                <a:xfrm>
                  <a:off x="1507666" y="1700120"/>
                  <a:ext cx="166395" cy="272984"/>
                  <a:chOff x="1507666" y="1700120"/>
                  <a:chExt cx="166395" cy="272984"/>
                </a:xfrm>
              </p:grpSpPr>
              <p:sp>
                <p:nvSpPr>
                  <p:cNvPr id="8629" name="Google Shape;8629;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6" name="Google Shape;8636;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38" name="Google Shape;8638;p65"/>
          <p:cNvGrpSpPr/>
          <p:nvPr/>
        </p:nvGrpSpPr>
        <p:grpSpPr>
          <a:xfrm>
            <a:off x="6815339" y="2324267"/>
            <a:ext cx="1622269" cy="552443"/>
            <a:chOff x="6894650" y="2574740"/>
            <a:chExt cx="1445100" cy="492111"/>
          </a:xfrm>
        </p:grpSpPr>
        <p:sp>
          <p:nvSpPr>
            <p:cNvPr id="8639" name="Google Shape;8639;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44" name="Google Shape;8644;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645" name="Google Shape;8645;p65"/>
          <p:cNvGrpSpPr/>
          <p:nvPr/>
        </p:nvGrpSpPr>
        <p:grpSpPr>
          <a:xfrm>
            <a:off x="6834882" y="3698522"/>
            <a:ext cx="1583206" cy="475705"/>
            <a:chOff x="6953919" y="3907920"/>
            <a:chExt cx="1377300" cy="475705"/>
          </a:xfrm>
        </p:grpSpPr>
        <p:cxnSp>
          <p:nvCxnSpPr>
            <p:cNvPr id="8646" name="Google Shape;8646;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647" name="Google Shape;8647;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648" name="Google Shape;8648;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649" name="Google Shape;8649;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650" name="Google Shape;8650;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651" name="Google Shape;8651;p65"/>
          <p:cNvGrpSpPr/>
          <p:nvPr/>
        </p:nvGrpSpPr>
        <p:grpSpPr>
          <a:xfrm>
            <a:off x="2338470" y="2459668"/>
            <a:ext cx="836286" cy="824529"/>
            <a:chOff x="2389399" y="2595741"/>
            <a:chExt cx="812796" cy="801369"/>
          </a:xfrm>
        </p:grpSpPr>
        <p:grpSp>
          <p:nvGrpSpPr>
            <p:cNvPr id="8652" name="Google Shape;8652;p65"/>
            <p:cNvGrpSpPr/>
            <p:nvPr/>
          </p:nvGrpSpPr>
          <p:grpSpPr>
            <a:xfrm>
              <a:off x="2492145" y="2881565"/>
              <a:ext cx="607300" cy="229751"/>
              <a:chOff x="2492145" y="2881565"/>
              <a:chExt cx="607300" cy="229751"/>
            </a:xfrm>
          </p:grpSpPr>
          <p:sp>
            <p:nvSpPr>
              <p:cNvPr id="8653" name="Google Shape;8653;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65"/>
            <p:cNvGrpSpPr/>
            <p:nvPr/>
          </p:nvGrpSpPr>
          <p:grpSpPr>
            <a:xfrm>
              <a:off x="2389399" y="2595741"/>
              <a:ext cx="812796" cy="296825"/>
              <a:chOff x="2389399" y="2595741"/>
              <a:chExt cx="812796" cy="296825"/>
            </a:xfrm>
          </p:grpSpPr>
          <p:grpSp>
            <p:nvGrpSpPr>
              <p:cNvPr id="8657" name="Google Shape;8657;p65"/>
              <p:cNvGrpSpPr/>
              <p:nvPr/>
            </p:nvGrpSpPr>
            <p:grpSpPr>
              <a:xfrm>
                <a:off x="2389399" y="2595741"/>
                <a:ext cx="363638" cy="296825"/>
                <a:chOff x="2389399" y="2595741"/>
                <a:chExt cx="363638" cy="296825"/>
              </a:xfrm>
            </p:grpSpPr>
            <p:grpSp>
              <p:nvGrpSpPr>
                <p:cNvPr id="8658" name="Google Shape;8658;p65"/>
                <p:cNvGrpSpPr/>
                <p:nvPr/>
              </p:nvGrpSpPr>
              <p:grpSpPr>
                <a:xfrm>
                  <a:off x="2493852" y="2794333"/>
                  <a:ext cx="259185" cy="98232"/>
                  <a:chOff x="2493852" y="2794333"/>
                  <a:chExt cx="259185" cy="98232"/>
                </a:xfrm>
              </p:grpSpPr>
              <p:sp>
                <p:nvSpPr>
                  <p:cNvPr id="8659" name="Google Shape;8659;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65"/>
                <p:cNvGrpSpPr/>
                <p:nvPr/>
              </p:nvGrpSpPr>
              <p:grpSpPr>
                <a:xfrm>
                  <a:off x="2389399" y="2595741"/>
                  <a:ext cx="224343" cy="182054"/>
                  <a:chOff x="2389399" y="2595741"/>
                  <a:chExt cx="224343" cy="182054"/>
                </a:xfrm>
              </p:grpSpPr>
              <p:sp>
                <p:nvSpPr>
                  <p:cNvPr id="8663" name="Google Shape;8663;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5" name="Google Shape;8665;p65"/>
              <p:cNvGrpSpPr/>
              <p:nvPr/>
            </p:nvGrpSpPr>
            <p:grpSpPr>
              <a:xfrm>
                <a:off x="2683630" y="2595741"/>
                <a:ext cx="224334" cy="296825"/>
                <a:chOff x="2683630" y="2595741"/>
                <a:chExt cx="224334" cy="296825"/>
              </a:xfrm>
            </p:grpSpPr>
            <p:grpSp>
              <p:nvGrpSpPr>
                <p:cNvPr id="8666" name="Google Shape;8666;p65"/>
                <p:cNvGrpSpPr/>
                <p:nvPr/>
              </p:nvGrpSpPr>
              <p:grpSpPr>
                <a:xfrm>
                  <a:off x="2788083" y="2794333"/>
                  <a:ext cx="15356" cy="98232"/>
                  <a:chOff x="2788083" y="2794333"/>
                  <a:chExt cx="15356" cy="98232"/>
                </a:xfrm>
              </p:grpSpPr>
              <p:sp>
                <p:nvSpPr>
                  <p:cNvPr id="8667" name="Google Shape;8667;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5"/>
                <p:cNvGrpSpPr/>
                <p:nvPr/>
              </p:nvGrpSpPr>
              <p:grpSpPr>
                <a:xfrm>
                  <a:off x="2683630" y="2595741"/>
                  <a:ext cx="224334" cy="182054"/>
                  <a:chOff x="2683630" y="2595741"/>
                  <a:chExt cx="224334" cy="182054"/>
                </a:xfrm>
              </p:grpSpPr>
              <p:sp>
                <p:nvSpPr>
                  <p:cNvPr id="8671" name="Google Shape;8671;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3" name="Google Shape;8673;p65"/>
              <p:cNvGrpSpPr/>
              <p:nvPr/>
            </p:nvGrpSpPr>
            <p:grpSpPr>
              <a:xfrm>
                <a:off x="2838475" y="2595741"/>
                <a:ext cx="363719" cy="296825"/>
                <a:chOff x="2838475" y="2595741"/>
                <a:chExt cx="363719" cy="296825"/>
              </a:xfrm>
            </p:grpSpPr>
            <p:grpSp>
              <p:nvGrpSpPr>
                <p:cNvPr id="8674" name="Google Shape;8674;p65"/>
                <p:cNvGrpSpPr/>
                <p:nvPr/>
              </p:nvGrpSpPr>
              <p:grpSpPr>
                <a:xfrm>
                  <a:off x="2838475" y="2794333"/>
                  <a:ext cx="259185" cy="98232"/>
                  <a:chOff x="2838475" y="2794333"/>
                  <a:chExt cx="259185" cy="98232"/>
                </a:xfrm>
              </p:grpSpPr>
              <p:sp>
                <p:nvSpPr>
                  <p:cNvPr id="8675" name="Google Shape;8675;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65"/>
                <p:cNvGrpSpPr/>
                <p:nvPr/>
              </p:nvGrpSpPr>
              <p:grpSpPr>
                <a:xfrm>
                  <a:off x="2977852" y="2595741"/>
                  <a:ext cx="224343" cy="182054"/>
                  <a:chOff x="2977852" y="2595741"/>
                  <a:chExt cx="224343" cy="182054"/>
                </a:xfrm>
              </p:grpSpPr>
              <p:sp>
                <p:nvSpPr>
                  <p:cNvPr id="8679" name="Google Shape;8679;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81" name="Google Shape;8681;p65"/>
            <p:cNvGrpSpPr/>
            <p:nvPr/>
          </p:nvGrpSpPr>
          <p:grpSpPr>
            <a:xfrm>
              <a:off x="2389399" y="3100241"/>
              <a:ext cx="812796" cy="296869"/>
              <a:chOff x="2389399" y="3100241"/>
              <a:chExt cx="812796" cy="296869"/>
            </a:xfrm>
          </p:grpSpPr>
          <p:grpSp>
            <p:nvGrpSpPr>
              <p:cNvPr id="8682" name="Google Shape;8682;p65"/>
              <p:cNvGrpSpPr/>
              <p:nvPr/>
            </p:nvGrpSpPr>
            <p:grpSpPr>
              <a:xfrm>
                <a:off x="2683630" y="3100241"/>
                <a:ext cx="224334" cy="296869"/>
                <a:chOff x="2683630" y="3100241"/>
                <a:chExt cx="224334" cy="296869"/>
              </a:xfrm>
            </p:grpSpPr>
            <p:grpSp>
              <p:nvGrpSpPr>
                <p:cNvPr id="8683" name="Google Shape;8683;p65"/>
                <p:cNvGrpSpPr/>
                <p:nvPr/>
              </p:nvGrpSpPr>
              <p:grpSpPr>
                <a:xfrm>
                  <a:off x="2788083" y="3100241"/>
                  <a:ext cx="15356" cy="98237"/>
                  <a:chOff x="2788083" y="3100241"/>
                  <a:chExt cx="15356" cy="98237"/>
                </a:xfrm>
              </p:grpSpPr>
              <p:sp>
                <p:nvSpPr>
                  <p:cNvPr id="8684" name="Google Shape;8684;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65"/>
                <p:cNvGrpSpPr/>
                <p:nvPr/>
              </p:nvGrpSpPr>
              <p:grpSpPr>
                <a:xfrm>
                  <a:off x="2683630" y="3215065"/>
                  <a:ext cx="224334" cy="182045"/>
                  <a:chOff x="2683630" y="3215065"/>
                  <a:chExt cx="224334" cy="182045"/>
                </a:xfrm>
              </p:grpSpPr>
              <p:sp>
                <p:nvSpPr>
                  <p:cNvPr id="8688" name="Google Shape;8688;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0" name="Google Shape;8690;p65"/>
              <p:cNvGrpSpPr/>
              <p:nvPr/>
            </p:nvGrpSpPr>
            <p:grpSpPr>
              <a:xfrm>
                <a:off x="2389399" y="3100241"/>
                <a:ext cx="363638" cy="296869"/>
                <a:chOff x="2389399" y="3100241"/>
                <a:chExt cx="363638" cy="296869"/>
              </a:xfrm>
            </p:grpSpPr>
            <p:grpSp>
              <p:nvGrpSpPr>
                <p:cNvPr id="8691" name="Google Shape;8691;p65"/>
                <p:cNvGrpSpPr/>
                <p:nvPr/>
              </p:nvGrpSpPr>
              <p:grpSpPr>
                <a:xfrm>
                  <a:off x="2493852" y="3100241"/>
                  <a:ext cx="259185" cy="98237"/>
                  <a:chOff x="2493852" y="3100241"/>
                  <a:chExt cx="259185" cy="98237"/>
                </a:xfrm>
              </p:grpSpPr>
              <p:sp>
                <p:nvSpPr>
                  <p:cNvPr id="8692" name="Google Shape;8692;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65"/>
                <p:cNvGrpSpPr/>
                <p:nvPr/>
              </p:nvGrpSpPr>
              <p:grpSpPr>
                <a:xfrm>
                  <a:off x="2389399" y="3215065"/>
                  <a:ext cx="224343" cy="182045"/>
                  <a:chOff x="2389399" y="3215065"/>
                  <a:chExt cx="224343" cy="182045"/>
                </a:xfrm>
              </p:grpSpPr>
              <p:sp>
                <p:nvSpPr>
                  <p:cNvPr id="8696" name="Google Shape;8696;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8" name="Google Shape;8698;p65"/>
              <p:cNvGrpSpPr/>
              <p:nvPr/>
            </p:nvGrpSpPr>
            <p:grpSpPr>
              <a:xfrm>
                <a:off x="2838475" y="3100241"/>
                <a:ext cx="363719" cy="296869"/>
                <a:chOff x="2838475" y="3100241"/>
                <a:chExt cx="363719" cy="296869"/>
              </a:xfrm>
            </p:grpSpPr>
            <p:grpSp>
              <p:nvGrpSpPr>
                <p:cNvPr id="8699" name="Google Shape;8699;p65"/>
                <p:cNvGrpSpPr/>
                <p:nvPr/>
              </p:nvGrpSpPr>
              <p:grpSpPr>
                <a:xfrm>
                  <a:off x="2838475" y="3100241"/>
                  <a:ext cx="259185" cy="98237"/>
                  <a:chOff x="2838475" y="3100241"/>
                  <a:chExt cx="259185" cy="98237"/>
                </a:xfrm>
              </p:grpSpPr>
              <p:sp>
                <p:nvSpPr>
                  <p:cNvPr id="8700" name="Google Shape;8700;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5"/>
                <p:cNvGrpSpPr/>
                <p:nvPr/>
              </p:nvGrpSpPr>
              <p:grpSpPr>
                <a:xfrm>
                  <a:off x="2977852" y="3215065"/>
                  <a:ext cx="224343" cy="182045"/>
                  <a:chOff x="2977852" y="3215065"/>
                  <a:chExt cx="224343" cy="182045"/>
                </a:xfrm>
              </p:grpSpPr>
              <p:sp>
                <p:nvSpPr>
                  <p:cNvPr id="8704" name="Google Shape;8704;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709"/>
        <p:cNvGrpSpPr/>
        <p:nvPr/>
      </p:nvGrpSpPr>
      <p:grpSpPr>
        <a:xfrm>
          <a:off x="0" y="0"/>
          <a:ext cx="0" cy="0"/>
          <a:chOff x="0" y="0"/>
          <a:chExt cx="0" cy="0"/>
        </a:xfrm>
      </p:grpSpPr>
      <p:grpSp>
        <p:nvGrpSpPr>
          <p:cNvPr id="8710" name="Google Shape;8710;p66"/>
          <p:cNvGrpSpPr/>
          <p:nvPr/>
        </p:nvGrpSpPr>
        <p:grpSpPr>
          <a:xfrm>
            <a:off x="702088" y="3155922"/>
            <a:ext cx="2390414" cy="1024800"/>
            <a:chOff x="728925" y="3296613"/>
            <a:chExt cx="2390414" cy="1024800"/>
          </a:xfrm>
        </p:grpSpPr>
        <p:grpSp>
          <p:nvGrpSpPr>
            <p:cNvPr id="8711" name="Google Shape;8711;p66"/>
            <p:cNvGrpSpPr/>
            <p:nvPr/>
          </p:nvGrpSpPr>
          <p:grpSpPr>
            <a:xfrm>
              <a:off x="728925" y="3619800"/>
              <a:ext cx="2390414" cy="500893"/>
              <a:chOff x="728925" y="3619800"/>
              <a:chExt cx="2390414" cy="500893"/>
            </a:xfrm>
          </p:grpSpPr>
          <p:sp>
            <p:nvSpPr>
              <p:cNvPr id="8712" name="Google Shape;8712;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13" name="Google Shape;8713;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714" name="Google Shape;8714;p66"/>
            <p:cNvGrpSpPr/>
            <p:nvPr/>
          </p:nvGrpSpPr>
          <p:grpSpPr>
            <a:xfrm>
              <a:off x="1348050" y="3296613"/>
              <a:ext cx="1706152" cy="1024800"/>
              <a:chOff x="1348050" y="3296613"/>
              <a:chExt cx="1706152" cy="1024800"/>
            </a:xfrm>
          </p:grpSpPr>
          <p:sp>
            <p:nvSpPr>
              <p:cNvPr id="8715" name="Google Shape;8715;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16" name="Google Shape;8716;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17" name="Google Shape;8717;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18" name="Google Shape;8718;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719" name="Google Shape;8719;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720" name="Google Shape;8720;p66"/>
            <p:cNvGrpSpPr/>
            <p:nvPr/>
          </p:nvGrpSpPr>
          <p:grpSpPr>
            <a:xfrm>
              <a:off x="1455707" y="3654858"/>
              <a:ext cx="1491150" cy="417657"/>
              <a:chOff x="1455707" y="3654858"/>
              <a:chExt cx="1491150" cy="417657"/>
            </a:xfrm>
          </p:grpSpPr>
          <p:sp>
            <p:nvSpPr>
              <p:cNvPr id="8721" name="Google Shape;8721;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741" name="Google Shape;8741;p66"/>
          <p:cNvGraphicFramePr/>
          <p:nvPr/>
        </p:nvGraphicFramePr>
        <p:xfrm>
          <a:off x="5937787" y="2153834"/>
          <a:ext cx="3000000" cy="3000000"/>
        </p:xfrm>
        <a:graphic>
          <a:graphicData uri="http://schemas.openxmlformats.org/drawingml/2006/table">
            <a:tbl>
              <a:tblPr>
                <a:noFill/>
                <a:tableStyleId>{CFD02A2D-9CBC-4F88-85FA-464CF2D3ED75}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742" name="Google Shape;8742;p66"/>
          <p:cNvGrpSpPr/>
          <p:nvPr/>
        </p:nvGrpSpPr>
        <p:grpSpPr>
          <a:xfrm>
            <a:off x="710464" y="981599"/>
            <a:ext cx="2396505" cy="976502"/>
            <a:chOff x="749309" y="1112739"/>
            <a:chExt cx="2371603" cy="976502"/>
          </a:xfrm>
        </p:grpSpPr>
        <p:grpSp>
          <p:nvGrpSpPr>
            <p:cNvPr id="8743" name="Google Shape;8743;p66"/>
            <p:cNvGrpSpPr/>
            <p:nvPr/>
          </p:nvGrpSpPr>
          <p:grpSpPr>
            <a:xfrm>
              <a:off x="1092126" y="1112739"/>
              <a:ext cx="2028786" cy="975464"/>
              <a:chOff x="1092126" y="1112739"/>
              <a:chExt cx="2028786" cy="975464"/>
            </a:xfrm>
          </p:grpSpPr>
          <p:sp>
            <p:nvSpPr>
              <p:cNvPr id="8744" name="Google Shape;8744;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66"/>
            <p:cNvGrpSpPr/>
            <p:nvPr/>
          </p:nvGrpSpPr>
          <p:grpSpPr>
            <a:xfrm>
              <a:off x="749309" y="1112739"/>
              <a:ext cx="314700" cy="975464"/>
              <a:chOff x="749309" y="1112739"/>
              <a:chExt cx="314700" cy="975464"/>
            </a:xfrm>
          </p:grpSpPr>
          <p:sp>
            <p:nvSpPr>
              <p:cNvPr id="8769" name="Google Shape;8769;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3" name="Google Shape;8773;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777" name="Google Shape;8777;p66"/>
          <p:cNvGraphicFramePr/>
          <p:nvPr/>
        </p:nvGraphicFramePr>
        <p:xfrm>
          <a:off x="5937812" y="981584"/>
          <a:ext cx="3000000" cy="3000000"/>
        </p:xfrm>
        <a:graphic>
          <a:graphicData uri="http://schemas.openxmlformats.org/drawingml/2006/table">
            <a:tbl>
              <a:tblPr>
                <a:noFill/>
                <a:tableStyleId>{CFD02A2D-9CBC-4F88-85FA-464CF2D3ED75}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778" name="Google Shape;8778;p66"/>
          <p:cNvGraphicFramePr/>
          <p:nvPr/>
        </p:nvGraphicFramePr>
        <p:xfrm>
          <a:off x="3358675" y="2153834"/>
          <a:ext cx="3000000" cy="3000000"/>
        </p:xfrm>
        <a:graphic>
          <a:graphicData uri="http://schemas.openxmlformats.org/drawingml/2006/table">
            <a:tbl>
              <a:tblPr>
                <a:noFill/>
                <a:tableStyleId>{CFD02A2D-9CBC-4F88-85FA-464CF2D3ED75}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779" name="Google Shape;8779;p66"/>
          <p:cNvGrpSpPr/>
          <p:nvPr/>
        </p:nvGrpSpPr>
        <p:grpSpPr>
          <a:xfrm>
            <a:off x="3360661" y="3144795"/>
            <a:ext cx="2363377" cy="1047062"/>
            <a:chOff x="3358399" y="3285485"/>
            <a:chExt cx="2363377" cy="1047062"/>
          </a:xfrm>
        </p:grpSpPr>
        <p:grpSp>
          <p:nvGrpSpPr>
            <p:cNvPr id="8780" name="Google Shape;8780;p66"/>
            <p:cNvGrpSpPr/>
            <p:nvPr/>
          </p:nvGrpSpPr>
          <p:grpSpPr>
            <a:xfrm>
              <a:off x="3358412" y="3285485"/>
              <a:ext cx="2363244" cy="139500"/>
              <a:chOff x="3358412" y="3285485"/>
              <a:chExt cx="2363244" cy="139500"/>
            </a:xfrm>
          </p:grpSpPr>
          <p:sp>
            <p:nvSpPr>
              <p:cNvPr id="8781" name="Google Shape;8781;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66"/>
            <p:cNvGrpSpPr/>
            <p:nvPr/>
          </p:nvGrpSpPr>
          <p:grpSpPr>
            <a:xfrm>
              <a:off x="3358412" y="3466996"/>
              <a:ext cx="2363244" cy="139500"/>
              <a:chOff x="3358412" y="3466996"/>
              <a:chExt cx="2363244" cy="139500"/>
            </a:xfrm>
          </p:grpSpPr>
          <p:sp>
            <p:nvSpPr>
              <p:cNvPr id="8787" name="Google Shape;8787;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66"/>
            <p:cNvGrpSpPr/>
            <p:nvPr/>
          </p:nvGrpSpPr>
          <p:grpSpPr>
            <a:xfrm>
              <a:off x="3358412" y="3648507"/>
              <a:ext cx="2363244" cy="139500"/>
              <a:chOff x="3358412" y="3648507"/>
              <a:chExt cx="2363244" cy="139500"/>
            </a:xfrm>
          </p:grpSpPr>
          <p:sp>
            <p:nvSpPr>
              <p:cNvPr id="8793" name="Google Shape;8793;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6"/>
            <p:cNvGrpSpPr/>
            <p:nvPr/>
          </p:nvGrpSpPr>
          <p:grpSpPr>
            <a:xfrm>
              <a:off x="3358412" y="3830018"/>
              <a:ext cx="2363244" cy="139500"/>
              <a:chOff x="3358412" y="3830018"/>
              <a:chExt cx="2363244" cy="139500"/>
            </a:xfrm>
          </p:grpSpPr>
          <p:sp>
            <p:nvSpPr>
              <p:cNvPr id="8799" name="Google Shape;8799;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6"/>
            <p:cNvGrpSpPr/>
            <p:nvPr/>
          </p:nvGrpSpPr>
          <p:grpSpPr>
            <a:xfrm>
              <a:off x="3358399" y="4011514"/>
              <a:ext cx="2363377" cy="139537"/>
              <a:chOff x="3294800" y="4134603"/>
              <a:chExt cx="2638876" cy="152400"/>
            </a:xfrm>
          </p:grpSpPr>
          <p:sp>
            <p:nvSpPr>
              <p:cNvPr id="8805" name="Google Shape;8805;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66"/>
            <p:cNvGrpSpPr/>
            <p:nvPr/>
          </p:nvGrpSpPr>
          <p:grpSpPr>
            <a:xfrm>
              <a:off x="3358399" y="4193010"/>
              <a:ext cx="2363377" cy="139537"/>
              <a:chOff x="3294800" y="4134603"/>
              <a:chExt cx="2638876" cy="152400"/>
            </a:xfrm>
          </p:grpSpPr>
          <p:sp>
            <p:nvSpPr>
              <p:cNvPr id="8811" name="Google Shape;8811;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816" name="Google Shape;8816;p66"/>
          <p:cNvGraphicFramePr/>
          <p:nvPr/>
        </p:nvGraphicFramePr>
        <p:xfrm>
          <a:off x="711463" y="2153834"/>
          <a:ext cx="3000000" cy="3000000"/>
        </p:xfrm>
        <a:graphic>
          <a:graphicData uri="http://schemas.openxmlformats.org/drawingml/2006/table">
            <a:tbl>
              <a:tblPr>
                <a:noFill/>
                <a:tableStyleId>{CFD02A2D-9CBC-4F88-85FA-464CF2D3ED75}</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817" name="Google Shape;8817;p66"/>
          <p:cNvGrpSpPr/>
          <p:nvPr/>
        </p:nvGrpSpPr>
        <p:grpSpPr>
          <a:xfrm>
            <a:off x="4161132" y="2557649"/>
            <a:ext cx="1302095" cy="60959"/>
            <a:chOff x="3558802" y="4011427"/>
            <a:chExt cx="1866000" cy="111300"/>
          </a:xfrm>
        </p:grpSpPr>
        <p:sp>
          <p:nvSpPr>
            <p:cNvPr id="8818" name="Google Shape;8818;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6"/>
          <p:cNvGrpSpPr/>
          <p:nvPr/>
        </p:nvGrpSpPr>
        <p:grpSpPr>
          <a:xfrm>
            <a:off x="4706620" y="2839808"/>
            <a:ext cx="914340" cy="60959"/>
            <a:chOff x="3558802" y="4011427"/>
            <a:chExt cx="1866000" cy="111300"/>
          </a:xfrm>
        </p:grpSpPr>
        <p:sp>
          <p:nvSpPr>
            <p:cNvPr id="8821" name="Google Shape;8821;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66"/>
          <p:cNvGrpSpPr/>
          <p:nvPr/>
        </p:nvGrpSpPr>
        <p:grpSpPr>
          <a:xfrm>
            <a:off x="5871419" y="3167606"/>
            <a:ext cx="2522867" cy="1001454"/>
            <a:chOff x="1904318" y="789980"/>
            <a:chExt cx="1489472" cy="606868"/>
          </a:xfrm>
        </p:grpSpPr>
        <p:cxnSp>
          <p:nvCxnSpPr>
            <p:cNvPr id="8824" name="Google Shape;8824;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25" name="Google Shape;8825;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26" name="Google Shape;8826;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827" name="Google Shape;8827;p66"/>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s" sz="400">
                  <a:solidFill>
                    <a:srgbClr val="E3E9ED"/>
                  </a:solidFill>
                </a:rPr>
                <a:t>JANUARY</a:t>
              </a:r>
              <a:endParaRPr sz="400">
                <a:solidFill>
                  <a:srgbClr val="E3E9ED"/>
                </a:solidFill>
              </a:endParaRPr>
            </a:p>
          </p:txBody>
        </p:sp>
        <p:sp>
          <p:nvSpPr>
            <p:cNvPr id="8828" name="Google Shape;8828;p66"/>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s" sz="400">
                  <a:solidFill>
                    <a:srgbClr val="E3E9ED"/>
                  </a:solidFill>
                </a:rPr>
                <a:t>FEBRUARY</a:t>
              </a:r>
              <a:endParaRPr sz="400">
                <a:solidFill>
                  <a:srgbClr val="E3E9ED"/>
                </a:solidFill>
              </a:endParaRPr>
            </a:p>
          </p:txBody>
        </p:sp>
        <p:sp>
          <p:nvSpPr>
            <p:cNvPr id="8829" name="Google Shape;8829;p66"/>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s" sz="400">
                  <a:solidFill>
                    <a:srgbClr val="E3E9ED"/>
                  </a:solidFill>
                </a:rPr>
                <a:t>MARCH</a:t>
              </a:r>
              <a:endParaRPr sz="400">
                <a:solidFill>
                  <a:srgbClr val="E3E9ED"/>
                </a:solidFill>
              </a:endParaRPr>
            </a:p>
          </p:txBody>
        </p:sp>
        <p:sp>
          <p:nvSpPr>
            <p:cNvPr id="8830" name="Google Shape;8830;p66"/>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s" sz="400">
                  <a:solidFill>
                    <a:srgbClr val="E3E9ED"/>
                  </a:solidFill>
                </a:rPr>
                <a:t>APRIL</a:t>
              </a:r>
              <a:endParaRPr sz="400">
                <a:solidFill>
                  <a:srgbClr val="E3E9ED"/>
                </a:solidFill>
              </a:endParaRPr>
            </a:p>
          </p:txBody>
        </p:sp>
        <p:sp>
          <p:nvSpPr>
            <p:cNvPr id="8831" name="Google Shape;8831;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6"/>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s" sz="400">
                  <a:solidFill>
                    <a:srgbClr val="E3E9ED"/>
                  </a:solidFill>
                </a:rPr>
                <a:t>PHASE 1</a:t>
              </a:r>
              <a:endParaRPr sz="400">
                <a:solidFill>
                  <a:srgbClr val="E3E9ED"/>
                </a:solidFill>
              </a:endParaRPr>
            </a:p>
          </p:txBody>
        </p:sp>
        <p:sp>
          <p:nvSpPr>
            <p:cNvPr id="8838" name="Google Shape;8838;p66"/>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s" sz="400">
                  <a:solidFill>
                    <a:srgbClr val="E3E9ED"/>
                  </a:solidFill>
                </a:rPr>
                <a:t>Task 1</a:t>
              </a:r>
              <a:endParaRPr sz="400">
                <a:solidFill>
                  <a:srgbClr val="E3E9ED"/>
                </a:solidFill>
              </a:endParaRPr>
            </a:p>
          </p:txBody>
        </p:sp>
        <p:sp>
          <p:nvSpPr>
            <p:cNvPr id="8839" name="Google Shape;8839;p66"/>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s" sz="400">
                  <a:solidFill>
                    <a:srgbClr val="E3E9ED"/>
                  </a:solidFill>
                </a:rPr>
                <a:t>Task 2</a:t>
              </a:r>
              <a:endParaRPr sz="400">
                <a:solidFill>
                  <a:srgbClr val="E3E9ED"/>
                </a:solidFill>
              </a:endParaRPr>
            </a:p>
          </p:txBody>
        </p:sp>
        <p:sp>
          <p:nvSpPr>
            <p:cNvPr id="8840" name="Google Shape;8840;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6"/>
          <p:cNvGrpSpPr/>
          <p:nvPr/>
        </p:nvGrpSpPr>
        <p:grpSpPr>
          <a:xfrm>
            <a:off x="3355824" y="951642"/>
            <a:ext cx="2363393" cy="1005865"/>
            <a:chOff x="3292400" y="1193188"/>
            <a:chExt cx="2615240" cy="1131075"/>
          </a:xfrm>
        </p:grpSpPr>
        <p:sp>
          <p:nvSpPr>
            <p:cNvPr id="8842" name="Google Shape;8842;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43" name="Google Shape;8843;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44" name="Google Shape;8844;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400">
                  <a:solidFill>
                    <a:srgbClr val="FFFFFF"/>
                  </a:solidFill>
                </a:rPr>
                <a:t>JANUARY</a:t>
              </a:r>
              <a:endParaRPr sz="400">
                <a:solidFill>
                  <a:srgbClr val="FFFFFF"/>
                </a:solidFill>
              </a:endParaRPr>
            </a:p>
          </p:txBody>
        </p:sp>
        <p:sp>
          <p:nvSpPr>
            <p:cNvPr id="8845" name="Google Shape;8845;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400">
                  <a:solidFill>
                    <a:srgbClr val="FFFFFF"/>
                  </a:solidFill>
                </a:rPr>
                <a:t>FEBRUARY</a:t>
              </a:r>
              <a:endParaRPr sz="400">
                <a:solidFill>
                  <a:srgbClr val="FFFFFF"/>
                </a:solidFill>
              </a:endParaRPr>
            </a:p>
          </p:txBody>
        </p:sp>
        <p:sp>
          <p:nvSpPr>
            <p:cNvPr id="8846" name="Google Shape;8846;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400">
                  <a:solidFill>
                    <a:srgbClr val="FFFFFF"/>
                  </a:solidFill>
                </a:rPr>
                <a:t>MARCH</a:t>
              </a:r>
              <a:endParaRPr sz="400">
                <a:solidFill>
                  <a:srgbClr val="FFFFFF"/>
                </a:solidFill>
              </a:endParaRPr>
            </a:p>
          </p:txBody>
        </p:sp>
        <p:sp>
          <p:nvSpPr>
            <p:cNvPr id="8847" name="Google Shape;8847;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400">
                  <a:solidFill>
                    <a:srgbClr val="FFFFFF"/>
                  </a:solidFill>
                </a:rPr>
                <a:t>APRIL</a:t>
              </a:r>
              <a:endParaRPr sz="400">
                <a:solidFill>
                  <a:srgbClr val="FFFFFF"/>
                </a:solidFill>
              </a:endParaRPr>
            </a:p>
          </p:txBody>
        </p:sp>
        <p:sp>
          <p:nvSpPr>
            <p:cNvPr id="8848" name="Google Shape;8848;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400">
                  <a:solidFill>
                    <a:srgbClr val="FFFFFF"/>
                  </a:solidFill>
                </a:rPr>
                <a:t>MAY</a:t>
              </a:r>
              <a:endParaRPr sz="400">
                <a:solidFill>
                  <a:srgbClr val="FFFFFF"/>
                </a:solidFill>
              </a:endParaRPr>
            </a:p>
          </p:txBody>
        </p:sp>
        <p:sp>
          <p:nvSpPr>
            <p:cNvPr id="8849" name="Google Shape;8849;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s" sz="400">
                  <a:solidFill>
                    <a:srgbClr val="FFFFFF"/>
                  </a:solidFill>
                </a:rPr>
                <a:t>JUNE</a:t>
              </a:r>
              <a:endParaRPr sz="400">
                <a:solidFill>
                  <a:srgbClr val="FFFFFF"/>
                </a:solidFill>
              </a:endParaRPr>
            </a:p>
          </p:txBody>
        </p:sp>
        <p:sp>
          <p:nvSpPr>
            <p:cNvPr id="8850" name="Google Shape;8850;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s" sz="400">
                  <a:solidFill>
                    <a:srgbClr val="FFFFFF"/>
                  </a:solidFill>
                </a:rPr>
                <a:t>PHASE 1</a:t>
              </a:r>
              <a:endParaRPr sz="400">
                <a:solidFill>
                  <a:srgbClr val="FFFFFF"/>
                </a:solidFill>
              </a:endParaRPr>
            </a:p>
          </p:txBody>
        </p:sp>
        <p:sp>
          <p:nvSpPr>
            <p:cNvPr id="8851" name="Google Shape;8851;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s" sz="400">
                  <a:solidFill>
                    <a:srgbClr val="FFFFFF"/>
                  </a:solidFill>
                </a:rPr>
                <a:t>PHASE 2</a:t>
              </a:r>
              <a:endParaRPr sz="400">
                <a:solidFill>
                  <a:srgbClr val="FFFFFF"/>
                </a:solidFill>
              </a:endParaRPr>
            </a:p>
          </p:txBody>
        </p:sp>
        <p:sp>
          <p:nvSpPr>
            <p:cNvPr id="8852" name="Google Shape;8852;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400">
                  <a:solidFill>
                    <a:srgbClr val="FFFFFF"/>
                  </a:solidFill>
                </a:rPr>
                <a:t>Task 1</a:t>
              </a:r>
              <a:endParaRPr sz="400">
                <a:solidFill>
                  <a:srgbClr val="FFFFFF"/>
                </a:solidFill>
              </a:endParaRPr>
            </a:p>
          </p:txBody>
        </p:sp>
        <p:sp>
          <p:nvSpPr>
            <p:cNvPr id="8853" name="Google Shape;8853;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400">
                  <a:solidFill>
                    <a:srgbClr val="FFFFFF"/>
                  </a:solidFill>
                </a:rPr>
                <a:t>Task 2</a:t>
              </a:r>
              <a:endParaRPr sz="400">
                <a:solidFill>
                  <a:srgbClr val="FFFFFF"/>
                </a:solidFill>
              </a:endParaRPr>
            </a:p>
          </p:txBody>
        </p:sp>
        <p:sp>
          <p:nvSpPr>
            <p:cNvPr id="8854" name="Google Shape;8854;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400">
                  <a:solidFill>
                    <a:srgbClr val="FFFFFF"/>
                  </a:solidFill>
                </a:rPr>
                <a:t>Task 1</a:t>
              </a:r>
              <a:endParaRPr sz="400">
                <a:solidFill>
                  <a:srgbClr val="FFFFFF"/>
                </a:solidFill>
              </a:endParaRPr>
            </a:p>
          </p:txBody>
        </p:sp>
        <p:sp>
          <p:nvSpPr>
            <p:cNvPr id="8855" name="Google Shape;8855;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s" sz="400">
                  <a:solidFill>
                    <a:srgbClr val="FFFFFF"/>
                  </a:solidFill>
                </a:rPr>
                <a:t>Task 2</a:t>
              </a:r>
              <a:endParaRPr sz="400">
                <a:solidFill>
                  <a:srgbClr val="FFFFFF"/>
                </a:solidFill>
              </a:endParaRPr>
            </a:p>
          </p:txBody>
        </p:sp>
        <p:grpSp>
          <p:nvGrpSpPr>
            <p:cNvPr id="8856" name="Google Shape;8856;p66"/>
            <p:cNvGrpSpPr/>
            <p:nvPr/>
          </p:nvGrpSpPr>
          <p:grpSpPr>
            <a:xfrm>
              <a:off x="3748438" y="1378608"/>
              <a:ext cx="2159202" cy="903971"/>
              <a:chOff x="1683525" y="2179850"/>
              <a:chExt cx="4519050" cy="2134525"/>
            </a:xfrm>
          </p:grpSpPr>
          <p:sp>
            <p:nvSpPr>
              <p:cNvPr id="8857" name="Google Shape;8857;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58" name="Google Shape;8858;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59" name="Google Shape;8859;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0" name="Google Shape;8860;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1" name="Google Shape;8861;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2" name="Google Shape;8862;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3" name="Google Shape;8863;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4" name="Google Shape;8864;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5" name="Google Shape;8865;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6" name="Google Shape;8866;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7" name="Google Shape;8867;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868" name="Google Shape;8868;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872"/>
        <p:cNvGrpSpPr/>
        <p:nvPr/>
      </p:nvGrpSpPr>
      <p:grpSpPr>
        <a:xfrm>
          <a:off x="0" y="0"/>
          <a:ext cx="0" cy="0"/>
          <a:chOff x="0" y="0"/>
          <a:chExt cx="0" cy="0"/>
        </a:xfrm>
      </p:grpSpPr>
      <p:grpSp>
        <p:nvGrpSpPr>
          <p:cNvPr id="8873" name="Google Shape;8873;p67"/>
          <p:cNvGrpSpPr/>
          <p:nvPr/>
        </p:nvGrpSpPr>
        <p:grpSpPr>
          <a:xfrm>
            <a:off x="4796690" y="970936"/>
            <a:ext cx="745431" cy="718863"/>
            <a:chOff x="4249973" y="1201875"/>
            <a:chExt cx="1958568" cy="1888762"/>
          </a:xfrm>
        </p:grpSpPr>
        <p:sp>
          <p:nvSpPr>
            <p:cNvPr id="8874" name="Google Shape;8874;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5" name="Google Shape;8875;p67"/>
            <p:cNvGrpSpPr/>
            <p:nvPr/>
          </p:nvGrpSpPr>
          <p:grpSpPr>
            <a:xfrm>
              <a:off x="5853086" y="1789142"/>
              <a:ext cx="355454" cy="1048099"/>
              <a:chOff x="5576108" y="2016725"/>
              <a:chExt cx="565200" cy="1666560"/>
            </a:xfrm>
          </p:grpSpPr>
          <p:sp>
            <p:nvSpPr>
              <p:cNvPr id="8876" name="Google Shape;8876;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77" name="Google Shape;8877;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7"/>
            <p:cNvGrpSpPr/>
            <p:nvPr/>
          </p:nvGrpSpPr>
          <p:grpSpPr>
            <a:xfrm>
              <a:off x="4869455" y="2691676"/>
              <a:ext cx="1013897" cy="398961"/>
              <a:chOff x="4012057" y="3451825"/>
              <a:chExt cx="1612175" cy="634379"/>
            </a:xfrm>
          </p:grpSpPr>
          <p:sp>
            <p:nvSpPr>
              <p:cNvPr id="8879" name="Google Shape;8879;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0" name="Google Shape;8880;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7"/>
            <p:cNvGrpSpPr/>
            <p:nvPr/>
          </p:nvGrpSpPr>
          <p:grpSpPr>
            <a:xfrm>
              <a:off x="4276937" y="2155961"/>
              <a:ext cx="651965" cy="891358"/>
              <a:chOff x="3069908" y="2599997"/>
              <a:chExt cx="1036675" cy="1417328"/>
            </a:xfrm>
          </p:grpSpPr>
          <p:sp>
            <p:nvSpPr>
              <p:cNvPr id="8882" name="Google Shape;8882;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3" name="Google Shape;8883;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7"/>
            <p:cNvGrpSpPr/>
            <p:nvPr/>
          </p:nvGrpSpPr>
          <p:grpSpPr>
            <a:xfrm>
              <a:off x="5054918" y="1201875"/>
              <a:ext cx="999548" cy="602711"/>
              <a:chOff x="4306958" y="1082925"/>
              <a:chExt cx="1589359" cy="958358"/>
            </a:xfrm>
          </p:grpSpPr>
          <p:sp>
            <p:nvSpPr>
              <p:cNvPr id="8885" name="Google Shape;8885;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6" name="Google Shape;8886;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7"/>
            <p:cNvGrpSpPr/>
            <p:nvPr/>
          </p:nvGrpSpPr>
          <p:grpSpPr>
            <a:xfrm>
              <a:off x="4249973" y="1303451"/>
              <a:ext cx="799317" cy="841334"/>
              <a:chOff x="3027033" y="1244439"/>
              <a:chExt cx="1270977" cy="1337786"/>
            </a:xfrm>
          </p:grpSpPr>
          <p:sp>
            <p:nvSpPr>
              <p:cNvPr id="8888" name="Google Shape;8888;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889" name="Google Shape;8889;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0" name="Google Shape;8890;p67"/>
          <p:cNvGrpSpPr/>
          <p:nvPr/>
        </p:nvGrpSpPr>
        <p:grpSpPr>
          <a:xfrm>
            <a:off x="713063" y="1849386"/>
            <a:ext cx="761767" cy="729896"/>
            <a:chOff x="2657744" y="2337745"/>
            <a:chExt cx="832987" cy="798137"/>
          </a:xfrm>
        </p:grpSpPr>
        <p:sp>
          <p:nvSpPr>
            <p:cNvPr id="8891" name="Google Shape;8891;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67"/>
          <p:cNvGrpSpPr/>
          <p:nvPr/>
        </p:nvGrpSpPr>
        <p:grpSpPr>
          <a:xfrm>
            <a:off x="3224027" y="1852592"/>
            <a:ext cx="685569" cy="723586"/>
            <a:chOff x="3398134" y="2057755"/>
            <a:chExt cx="704087" cy="743130"/>
          </a:xfrm>
        </p:grpSpPr>
        <p:grpSp>
          <p:nvGrpSpPr>
            <p:cNvPr id="8898" name="Google Shape;8898;p67"/>
            <p:cNvGrpSpPr/>
            <p:nvPr/>
          </p:nvGrpSpPr>
          <p:grpSpPr>
            <a:xfrm>
              <a:off x="3398134" y="2290183"/>
              <a:ext cx="315300" cy="219900"/>
              <a:chOff x="3398134" y="2290183"/>
              <a:chExt cx="315300" cy="219900"/>
            </a:xfrm>
          </p:grpSpPr>
          <p:sp>
            <p:nvSpPr>
              <p:cNvPr id="8899" name="Google Shape;8899;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900" name="Google Shape;8900;p67"/>
              <p:cNvCxnSpPr>
                <a:stCxn id="889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901" name="Google Shape;8901;p67"/>
            <p:cNvGrpSpPr/>
            <p:nvPr/>
          </p:nvGrpSpPr>
          <p:grpSpPr>
            <a:xfrm>
              <a:off x="3547823" y="2467358"/>
              <a:ext cx="219900" cy="333527"/>
              <a:chOff x="3547823" y="2467358"/>
              <a:chExt cx="219900" cy="333527"/>
            </a:xfrm>
          </p:grpSpPr>
          <p:sp>
            <p:nvSpPr>
              <p:cNvPr id="8902" name="Google Shape;8902;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903" name="Google Shape;8903;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904" name="Google Shape;8904;p67"/>
            <p:cNvGrpSpPr/>
            <p:nvPr/>
          </p:nvGrpSpPr>
          <p:grpSpPr>
            <a:xfrm>
              <a:off x="3734138" y="2467358"/>
              <a:ext cx="219900" cy="333527"/>
              <a:chOff x="3734138" y="2467358"/>
              <a:chExt cx="219900" cy="333527"/>
            </a:xfrm>
          </p:grpSpPr>
          <p:sp>
            <p:nvSpPr>
              <p:cNvPr id="8905" name="Google Shape;8905;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906" name="Google Shape;8906;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907" name="Google Shape;8907;p67"/>
            <p:cNvGrpSpPr/>
            <p:nvPr/>
          </p:nvGrpSpPr>
          <p:grpSpPr>
            <a:xfrm>
              <a:off x="3787560" y="2288011"/>
              <a:ext cx="314661" cy="219900"/>
              <a:chOff x="3787560" y="2288011"/>
              <a:chExt cx="314661" cy="219900"/>
            </a:xfrm>
          </p:grpSpPr>
          <p:sp>
            <p:nvSpPr>
              <p:cNvPr id="8908" name="Google Shape;8908;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909" name="Google Shape;8909;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910" name="Google Shape;8910;p67"/>
            <p:cNvGrpSpPr/>
            <p:nvPr/>
          </p:nvGrpSpPr>
          <p:grpSpPr>
            <a:xfrm>
              <a:off x="3637290" y="2057755"/>
              <a:ext cx="219900" cy="335499"/>
              <a:chOff x="3637290" y="2057755"/>
              <a:chExt cx="219900" cy="335499"/>
            </a:xfrm>
          </p:grpSpPr>
          <p:sp>
            <p:nvSpPr>
              <p:cNvPr id="8911" name="Google Shape;8911;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912" name="Google Shape;8912;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913" name="Google Shape;8913;p67"/>
          <p:cNvGrpSpPr/>
          <p:nvPr/>
        </p:nvGrpSpPr>
        <p:grpSpPr>
          <a:xfrm>
            <a:off x="4899249" y="1859288"/>
            <a:ext cx="710153" cy="710153"/>
            <a:chOff x="5007123" y="2079403"/>
            <a:chExt cx="687600" cy="687600"/>
          </a:xfrm>
        </p:grpSpPr>
        <p:sp>
          <p:nvSpPr>
            <p:cNvPr id="8914" name="Google Shape;8914;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7"/>
          <p:cNvGrpSpPr/>
          <p:nvPr/>
        </p:nvGrpSpPr>
        <p:grpSpPr>
          <a:xfrm>
            <a:off x="5708687" y="1853794"/>
            <a:ext cx="720998" cy="721183"/>
            <a:chOff x="5797446" y="2063053"/>
            <a:chExt cx="698100" cy="698280"/>
          </a:xfrm>
        </p:grpSpPr>
        <p:sp>
          <p:nvSpPr>
            <p:cNvPr id="8919" name="Google Shape;8919;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7"/>
          <p:cNvGrpSpPr/>
          <p:nvPr/>
        </p:nvGrpSpPr>
        <p:grpSpPr>
          <a:xfrm>
            <a:off x="8153834" y="3499399"/>
            <a:ext cx="280585" cy="673164"/>
            <a:chOff x="8075075" y="3754290"/>
            <a:chExt cx="255612" cy="613194"/>
          </a:xfrm>
        </p:grpSpPr>
        <p:grpSp>
          <p:nvGrpSpPr>
            <p:cNvPr id="8924" name="Google Shape;8924;p67"/>
            <p:cNvGrpSpPr/>
            <p:nvPr/>
          </p:nvGrpSpPr>
          <p:grpSpPr>
            <a:xfrm>
              <a:off x="8075075" y="3754290"/>
              <a:ext cx="255612" cy="613194"/>
              <a:chOff x="8075075" y="3754290"/>
              <a:chExt cx="255612" cy="613194"/>
            </a:xfrm>
          </p:grpSpPr>
          <p:sp>
            <p:nvSpPr>
              <p:cNvPr id="8925" name="Google Shape;8925;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7" name="Google Shape;8927;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7"/>
          <p:cNvGrpSpPr/>
          <p:nvPr/>
        </p:nvGrpSpPr>
        <p:grpSpPr>
          <a:xfrm>
            <a:off x="5270892" y="3488196"/>
            <a:ext cx="470352" cy="683745"/>
            <a:chOff x="1697726" y="3244179"/>
            <a:chExt cx="788124" cy="1146069"/>
          </a:xfrm>
        </p:grpSpPr>
        <p:sp>
          <p:nvSpPr>
            <p:cNvPr id="8929" name="Google Shape;8929;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1" name="Google Shape;8931;p67"/>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2" name="Google Shape;8932;p67"/>
          <p:cNvGrpSpPr/>
          <p:nvPr/>
        </p:nvGrpSpPr>
        <p:grpSpPr>
          <a:xfrm>
            <a:off x="5892043" y="3499398"/>
            <a:ext cx="293891" cy="293845"/>
            <a:chOff x="6134814" y="3754290"/>
            <a:chExt cx="293891" cy="293845"/>
          </a:xfrm>
        </p:grpSpPr>
        <p:sp>
          <p:nvSpPr>
            <p:cNvPr id="8933" name="Google Shape;8933;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7"/>
          <p:cNvGrpSpPr/>
          <p:nvPr/>
        </p:nvGrpSpPr>
        <p:grpSpPr>
          <a:xfrm>
            <a:off x="5892043" y="3878069"/>
            <a:ext cx="293891" cy="293891"/>
            <a:chOff x="6134814" y="4086186"/>
            <a:chExt cx="293891" cy="293891"/>
          </a:xfrm>
        </p:grpSpPr>
        <p:sp>
          <p:nvSpPr>
            <p:cNvPr id="8936" name="Google Shape;8936;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8" name="Google Shape;8938;p67"/>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0" name="Google Shape;8940;p67"/>
          <p:cNvGrpSpPr/>
          <p:nvPr/>
        </p:nvGrpSpPr>
        <p:grpSpPr>
          <a:xfrm>
            <a:off x="7817018" y="2706762"/>
            <a:ext cx="622883" cy="621944"/>
            <a:chOff x="1187048" y="238125"/>
            <a:chExt cx="5256397" cy="5248476"/>
          </a:xfrm>
        </p:grpSpPr>
        <p:sp>
          <p:nvSpPr>
            <p:cNvPr id="8941" name="Google Shape;8941;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7"/>
          <p:cNvGrpSpPr/>
          <p:nvPr/>
        </p:nvGrpSpPr>
        <p:grpSpPr>
          <a:xfrm>
            <a:off x="2274123" y="2716370"/>
            <a:ext cx="1310987" cy="612407"/>
            <a:chOff x="238125" y="1188750"/>
            <a:chExt cx="7140450" cy="3335550"/>
          </a:xfrm>
        </p:grpSpPr>
        <p:sp>
          <p:nvSpPr>
            <p:cNvPr id="8946" name="Google Shape;8946;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67"/>
          <p:cNvGrpSpPr/>
          <p:nvPr/>
        </p:nvGrpSpPr>
        <p:grpSpPr>
          <a:xfrm>
            <a:off x="6599995" y="2706925"/>
            <a:ext cx="1110299" cy="621702"/>
            <a:chOff x="238125" y="1335475"/>
            <a:chExt cx="5418735" cy="3034175"/>
          </a:xfrm>
        </p:grpSpPr>
        <p:sp>
          <p:nvSpPr>
            <p:cNvPr id="8952" name="Google Shape;8952;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67"/>
          <p:cNvGrpSpPr/>
          <p:nvPr/>
        </p:nvGrpSpPr>
        <p:grpSpPr>
          <a:xfrm>
            <a:off x="5417655" y="2703822"/>
            <a:ext cx="1074451" cy="627181"/>
            <a:chOff x="5359127" y="2910889"/>
            <a:chExt cx="1097723" cy="640831"/>
          </a:xfrm>
        </p:grpSpPr>
        <p:grpSp>
          <p:nvGrpSpPr>
            <p:cNvPr id="8956" name="Google Shape;8956;p67"/>
            <p:cNvGrpSpPr/>
            <p:nvPr/>
          </p:nvGrpSpPr>
          <p:grpSpPr>
            <a:xfrm>
              <a:off x="5929791" y="3263088"/>
              <a:ext cx="527060" cy="287097"/>
              <a:chOff x="5929791" y="3263088"/>
              <a:chExt cx="527060" cy="287097"/>
            </a:xfrm>
          </p:grpSpPr>
          <p:sp>
            <p:nvSpPr>
              <p:cNvPr id="8957" name="Google Shape;8957;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958" name="Google Shape;8958;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959" name="Google Shape;8959;p67"/>
            <p:cNvGrpSpPr/>
            <p:nvPr/>
          </p:nvGrpSpPr>
          <p:grpSpPr>
            <a:xfrm>
              <a:off x="5359127" y="3263089"/>
              <a:ext cx="526428" cy="288631"/>
              <a:chOff x="5359127" y="3263089"/>
              <a:chExt cx="526428" cy="288631"/>
            </a:xfrm>
          </p:grpSpPr>
          <p:sp>
            <p:nvSpPr>
              <p:cNvPr id="8960" name="Google Shape;8960;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961" name="Google Shape;8961;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962" name="Google Shape;8962;p67"/>
            <p:cNvGrpSpPr/>
            <p:nvPr/>
          </p:nvGrpSpPr>
          <p:grpSpPr>
            <a:xfrm>
              <a:off x="5551525" y="2910889"/>
              <a:ext cx="520901" cy="610283"/>
              <a:chOff x="5551525" y="2910889"/>
              <a:chExt cx="520901" cy="610283"/>
            </a:xfrm>
          </p:grpSpPr>
          <p:sp>
            <p:nvSpPr>
              <p:cNvPr id="8963" name="Google Shape;8963;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964" name="Google Shape;8964;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965" name="Google Shape;8965;p67"/>
            <p:cNvGrpSpPr/>
            <p:nvPr/>
          </p:nvGrpSpPr>
          <p:grpSpPr>
            <a:xfrm>
              <a:off x="5743962" y="2919100"/>
              <a:ext cx="623674" cy="284502"/>
              <a:chOff x="5743962" y="2919100"/>
              <a:chExt cx="623674" cy="284502"/>
            </a:xfrm>
          </p:grpSpPr>
          <p:sp>
            <p:nvSpPr>
              <p:cNvPr id="8966" name="Google Shape;8966;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967" name="Google Shape;8967;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968" name="Google Shape;8968;p67"/>
          <p:cNvGrpSpPr/>
          <p:nvPr/>
        </p:nvGrpSpPr>
        <p:grpSpPr>
          <a:xfrm>
            <a:off x="7568868" y="1854534"/>
            <a:ext cx="874976" cy="719600"/>
            <a:chOff x="7608988" y="2093194"/>
            <a:chExt cx="817276" cy="672147"/>
          </a:xfrm>
        </p:grpSpPr>
        <p:cxnSp>
          <p:nvCxnSpPr>
            <p:cNvPr id="8969" name="Google Shape;8969;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970" name="Google Shape;8970;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971" name="Google Shape;8971;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972" name="Google Shape;8972;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973" name="Google Shape;8973;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974" name="Google Shape;8974;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975" name="Google Shape;8975;p67"/>
            <p:cNvGrpSpPr/>
            <p:nvPr/>
          </p:nvGrpSpPr>
          <p:grpSpPr>
            <a:xfrm>
              <a:off x="7721175" y="2093194"/>
              <a:ext cx="599587" cy="623846"/>
              <a:chOff x="7721175" y="2093194"/>
              <a:chExt cx="599587" cy="623846"/>
            </a:xfrm>
          </p:grpSpPr>
          <p:grpSp>
            <p:nvGrpSpPr>
              <p:cNvPr id="8976" name="Google Shape;8976;p67"/>
              <p:cNvGrpSpPr/>
              <p:nvPr/>
            </p:nvGrpSpPr>
            <p:grpSpPr>
              <a:xfrm>
                <a:off x="7721175" y="2093194"/>
                <a:ext cx="291605" cy="623846"/>
                <a:chOff x="9405575" y="2061418"/>
                <a:chExt cx="291605" cy="623846"/>
              </a:xfrm>
            </p:grpSpPr>
            <p:sp>
              <p:nvSpPr>
                <p:cNvPr id="8977" name="Google Shape;8977;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7"/>
              <p:cNvGrpSpPr/>
              <p:nvPr/>
            </p:nvGrpSpPr>
            <p:grpSpPr>
              <a:xfrm flipH="1">
                <a:off x="8029157" y="2093194"/>
                <a:ext cx="291605" cy="623846"/>
                <a:chOff x="9405575" y="2061418"/>
                <a:chExt cx="291605" cy="623846"/>
              </a:xfrm>
            </p:grpSpPr>
            <p:sp>
              <p:nvSpPr>
                <p:cNvPr id="8985" name="Google Shape;898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92" name="Google Shape;8992;p67"/>
          <p:cNvGrpSpPr/>
          <p:nvPr/>
        </p:nvGrpSpPr>
        <p:grpSpPr>
          <a:xfrm>
            <a:off x="4013304" y="970936"/>
            <a:ext cx="712557" cy="785901"/>
            <a:chOff x="4206459" y="1191441"/>
            <a:chExt cx="712557" cy="785901"/>
          </a:xfrm>
        </p:grpSpPr>
        <p:sp>
          <p:nvSpPr>
            <p:cNvPr id="8993" name="Google Shape;8993;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7" name="Google Shape;8997;p67"/>
            <p:cNvGrpSpPr/>
            <p:nvPr/>
          </p:nvGrpSpPr>
          <p:grpSpPr>
            <a:xfrm>
              <a:off x="4644280" y="1290523"/>
              <a:ext cx="143716" cy="29463"/>
              <a:chOff x="4644280" y="1290523"/>
              <a:chExt cx="143716" cy="29463"/>
            </a:xfrm>
          </p:grpSpPr>
          <p:sp>
            <p:nvSpPr>
              <p:cNvPr id="8998" name="Google Shape;8998;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67"/>
            <p:cNvGrpSpPr/>
            <p:nvPr/>
          </p:nvGrpSpPr>
          <p:grpSpPr>
            <a:xfrm>
              <a:off x="4356567" y="1191441"/>
              <a:ext cx="143690" cy="29488"/>
              <a:chOff x="4356567" y="1191441"/>
              <a:chExt cx="143690" cy="29488"/>
            </a:xfrm>
          </p:grpSpPr>
          <p:sp>
            <p:nvSpPr>
              <p:cNvPr id="9003" name="Google Shape;9003;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7"/>
            <p:cNvGrpSpPr/>
            <p:nvPr/>
          </p:nvGrpSpPr>
          <p:grpSpPr>
            <a:xfrm>
              <a:off x="4339009" y="1863727"/>
              <a:ext cx="143703" cy="29476"/>
              <a:chOff x="4339009" y="1863727"/>
              <a:chExt cx="143703" cy="29476"/>
            </a:xfrm>
          </p:grpSpPr>
          <p:sp>
            <p:nvSpPr>
              <p:cNvPr id="9008" name="Google Shape;9008;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7"/>
            <p:cNvGrpSpPr/>
            <p:nvPr/>
          </p:nvGrpSpPr>
          <p:grpSpPr>
            <a:xfrm>
              <a:off x="4206459" y="1607315"/>
              <a:ext cx="29539" cy="142899"/>
              <a:chOff x="4206459" y="1607315"/>
              <a:chExt cx="29539" cy="142899"/>
            </a:xfrm>
          </p:grpSpPr>
          <p:sp>
            <p:nvSpPr>
              <p:cNvPr id="9013" name="Google Shape;9013;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7" name="Google Shape;9017;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1" name="Google Shape;9021;p67"/>
            <p:cNvGrpSpPr/>
            <p:nvPr/>
          </p:nvGrpSpPr>
          <p:grpSpPr>
            <a:xfrm>
              <a:off x="4889463" y="1423737"/>
              <a:ext cx="29552" cy="142899"/>
              <a:chOff x="4889463" y="1423737"/>
              <a:chExt cx="29552" cy="142899"/>
            </a:xfrm>
          </p:grpSpPr>
          <p:sp>
            <p:nvSpPr>
              <p:cNvPr id="9022" name="Google Shape;9022;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67"/>
            <p:cNvGrpSpPr/>
            <p:nvPr/>
          </p:nvGrpSpPr>
          <p:grpSpPr>
            <a:xfrm>
              <a:off x="4771663" y="1876896"/>
              <a:ext cx="108651" cy="100447"/>
              <a:chOff x="4771663" y="1876896"/>
              <a:chExt cx="108651" cy="100447"/>
            </a:xfrm>
          </p:grpSpPr>
          <p:sp>
            <p:nvSpPr>
              <p:cNvPr id="9027" name="Google Shape;9027;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1" name="Google Shape;9031;p67"/>
          <p:cNvGrpSpPr/>
          <p:nvPr/>
        </p:nvGrpSpPr>
        <p:grpSpPr>
          <a:xfrm>
            <a:off x="4008780" y="1854159"/>
            <a:ext cx="791287" cy="720350"/>
            <a:chOff x="267375" y="1071875"/>
            <a:chExt cx="470500" cy="428550"/>
          </a:xfrm>
        </p:grpSpPr>
        <p:sp>
          <p:nvSpPr>
            <p:cNvPr id="9032" name="Google Shape;9032;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67"/>
          <p:cNvGrpSpPr/>
          <p:nvPr/>
        </p:nvGrpSpPr>
        <p:grpSpPr>
          <a:xfrm>
            <a:off x="709275" y="3498789"/>
            <a:ext cx="1408444" cy="673166"/>
            <a:chOff x="712664" y="3693287"/>
            <a:chExt cx="1460738" cy="698160"/>
          </a:xfrm>
        </p:grpSpPr>
        <p:grpSp>
          <p:nvGrpSpPr>
            <p:cNvPr id="9041" name="Google Shape;9041;p67"/>
            <p:cNvGrpSpPr/>
            <p:nvPr/>
          </p:nvGrpSpPr>
          <p:grpSpPr>
            <a:xfrm>
              <a:off x="1380079" y="4133090"/>
              <a:ext cx="234048" cy="258099"/>
              <a:chOff x="1380079" y="4133090"/>
              <a:chExt cx="234048" cy="258099"/>
            </a:xfrm>
          </p:grpSpPr>
          <p:sp>
            <p:nvSpPr>
              <p:cNvPr id="9042" name="Google Shape;9042;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7"/>
            <p:cNvGrpSpPr/>
            <p:nvPr/>
          </p:nvGrpSpPr>
          <p:grpSpPr>
            <a:xfrm>
              <a:off x="884610" y="3864082"/>
              <a:ext cx="1118566" cy="527275"/>
              <a:chOff x="890961" y="3865463"/>
              <a:chExt cx="1115221" cy="525698"/>
            </a:xfrm>
          </p:grpSpPr>
          <p:sp>
            <p:nvSpPr>
              <p:cNvPr id="9046" name="Google Shape;9046;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67"/>
            <p:cNvGrpSpPr/>
            <p:nvPr/>
          </p:nvGrpSpPr>
          <p:grpSpPr>
            <a:xfrm>
              <a:off x="712664" y="3693287"/>
              <a:ext cx="1460738" cy="698160"/>
              <a:chOff x="712664" y="3693025"/>
              <a:chExt cx="1460738" cy="698160"/>
            </a:xfrm>
          </p:grpSpPr>
          <p:sp>
            <p:nvSpPr>
              <p:cNvPr id="9050" name="Google Shape;9050;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6" name="Google Shape;9056;p67"/>
          <p:cNvGrpSpPr/>
          <p:nvPr/>
        </p:nvGrpSpPr>
        <p:grpSpPr>
          <a:xfrm>
            <a:off x="3146990" y="970936"/>
            <a:ext cx="795485" cy="738831"/>
            <a:chOff x="3348603" y="1236445"/>
            <a:chExt cx="749256" cy="695894"/>
          </a:xfrm>
        </p:grpSpPr>
        <p:grpSp>
          <p:nvGrpSpPr>
            <p:cNvPr id="9057" name="Google Shape;9057;p67"/>
            <p:cNvGrpSpPr/>
            <p:nvPr/>
          </p:nvGrpSpPr>
          <p:grpSpPr>
            <a:xfrm>
              <a:off x="3583779" y="1236445"/>
              <a:ext cx="293795" cy="285811"/>
              <a:chOff x="3750225" y="1774000"/>
              <a:chExt cx="149575" cy="145525"/>
            </a:xfrm>
          </p:grpSpPr>
          <p:sp>
            <p:nvSpPr>
              <p:cNvPr id="9058" name="Google Shape;9058;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7"/>
            <p:cNvGrpSpPr/>
            <p:nvPr/>
          </p:nvGrpSpPr>
          <p:grpSpPr>
            <a:xfrm>
              <a:off x="3775534" y="1462599"/>
              <a:ext cx="322325" cy="285958"/>
              <a:chOff x="3847850" y="1889150"/>
              <a:chExt cx="164100" cy="145600"/>
            </a:xfrm>
          </p:grpSpPr>
          <p:sp>
            <p:nvSpPr>
              <p:cNvPr id="9061" name="Google Shape;9061;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67"/>
            <p:cNvGrpSpPr/>
            <p:nvPr/>
          </p:nvGrpSpPr>
          <p:grpSpPr>
            <a:xfrm>
              <a:off x="3545329" y="1646528"/>
              <a:ext cx="293746" cy="285811"/>
              <a:chOff x="3730650" y="1982800"/>
              <a:chExt cx="149550" cy="145525"/>
            </a:xfrm>
          </p:grpSpPr>
          <p:sp>
            <p:nvSpPr>
              <p:cNvPr id="9064" name="Google Shape;9064;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7"/>
            <p:cNvGrpSpPr/>
            <p:nvPr/>
          </p:nvGrpSpPr>
          <p:grpSpPr>
            <a:xfrm>
              <a:off x="3348603" y="1415046"/>
              <a:ext cx="294384" cy="284387"/>
              <a:chOff x="3630494" y="1864938"/>
              <a:chExt cx="149875" cy="144800"/>
            </a:xfrm>
          </p:grpSpPr>
          <p:sp>
            <p:nvSpPr>
              <p:cNvPr id="9067" name="Google Shape;9067;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9" name="Google Shape;9069;p67"/>
          <p:cNvGrpSpPr/>
          <p:nvPr/>
        </p:nvGrpSpPr>
        <p:grpSpPr>
          <a:xfrm>
            <a:off x="2268517" y="3493832"/>
            <a:ext cx="1324924" cy="678083"/>
            <a:chOff x="2413923" y="3711366"/>
            <a:chExt cx="1374117" cy="703260"/>
          </a:xfrm>
        </p:grpSpPr>
        <p:grpSp>
          <p:nvGrpSpPr>
            <p:cNvPr id="9070" name="Google Shape;9070;p67"/>
            <p:cNvGrpSpPr/>
            <p:nvPr/>
          </p:nvGrpSpPr>
          <p:grpSpPr>
            <a:xfrm>
              <a:off x="2413923" y="3711366"/>
              <a:ext cx="1374117" cy="703260"/>
              <a:chOff x="2413923" y="3711366"/>
              <a:chExt cx="1374117" cy="703260"/>
            </a:xfrm>
          </p:grpSpPr>
          <p:sp>
            <p:nvSpPr>
              <p:cNvPr id="9071" name="Google Shape;9071;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2" name="Google Shape;9072;p67"/>
              <p:cNvGrpSpPr/>
              <p:nvPr/>
            </p:nvGrpSpPr>
            <p:grpSpPr>
              <a:xfrm>
                <a:off x="2600284" y="3808654"/>
                <a:ext cx="234506" cy="138009"/>
                <a:chOff x="2600284" y="3808654"/>
                <a:chExt cx="234506" cy="138009"/>
              </a:xfrm>
            </p:grpSpPr>
            <p:sp>
              <p:nvSpPr>
                <p:cNvPr id="9073" name="Google Shape;9073;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4" name="Google Shape;9074;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075" name="Google Shape;9075;p67"/>
              <p:cNvGrpSpPr/>
              <p:nvPr/>
            </p:nvGrpSpPr>
            <p:grpSpPr>
              <a:xfrm>
                <a:off x="3359659" y="3805664"/>
                <a:ext cx="232294" cy="141000"/>
                <a:chOff x="3359659" y="3805664"/>
                <a:chExt cx="232294" cy="141000"/>
              </a:xfrm>
            </p:grpSpPr>
            <p:sp>
              <p:nvSpPr>
                <p:cNvPr id="9076" name="Google Shape;9076;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078" name="Google Shape;9078;p67"/>
              <p:cNvGrpSpPr/>
              <p:nvPr/>
            </p:nvGrpSpPr>
            <p:grpSpPr>
              <a:xfrm>
                <a:off x="3067316" y="3711366"/>
                <a:ext cx="66900" cy="166809"/>
                <a:chOff x="3067316" y="3711366"/>
                <a:chExt cx="66900" cy="166809"/>
              </a:xfrm>
            </p:grpSpPr>
            <p:sp>
              <p:nvSpPr>
                <p:cNvPr id="9079" name="Google Shape;9079;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0" name="Google Shape;9080;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081" name="Google Shape;9081;p67"/>
              <p:cNvGrpSpPr/>
              <p:nvPr/>
            </p:nvGrpSpPr>
            <p:grpSpPr>
              <a:xfrm>
                <a:off x="2413923" y="4058666"/>
                <a:ext cx="224119" cy="66900"/>
                <a:chOff x="2413923" y="4058666"/>
                <a:chExt cx="224119" cy="66900"/>
              </a:xfrm>
            </p:grpSpPr>
            <p:sp>
              <p:nvSpPr>
                <p:cNvPr id="9082" name="Google Shape;9082;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3" name="Google Shape;9083;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084" name="Google Shape;9084;p67"/>
              <p:cNvGrpSpPr/>
              <p:nvPr/>
            </p:nvGrpSpPr>
            <p:grpSpPr>
              <a:xfrm>
                <a:off x="3564643" y="4058666"/>
                <a:ext cx="223397" cy="66900"/>
                <a:chOff x="3564643" y="4058666"/>
                <a:chExt cx="223397" cy="66900"/>
              </a:xfrm>
            </p:grpSpPr>
            <p:sp>
              <p:nvSpPr>
                <p:cNvPr id="9085" name="Google Shape;9085;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6" name="Google Shape;9086;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087" name="Google Shape;9087;p67"/>
            <p:cNvGrpSpPr/>
            <p:nvPr/>
          </p:nvGrpSpPr>
          <p:grpSpPr>
            <a:xfrm>
              <a:off x="2633353" y="3965763"/>
              <a:ext cx="933975" cy="445687"/>
              <a:chOff x="2633353" y="3965763"/>
              <a:chExt cx="933975" cy="445687"/>
            </a:xfrm>
          </p:grpSpPr>
          <p:sp>
            <p:nvSpPr>
              <p:cNvPr id="9088" name="Google Shape;9088;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0" name="Google Shape;9090;p67"/>
          <p:cNvGrpSpPr/>
          <p:nvPr/>
        </p:nvGrpSpPr>
        <p:grpSpPr>
          <a:xfrm>
            <a:off x="6392789" y="1044380"/>
            <a:ext cx="1131087" cy="587383"/>
            <a:chOff x="238125" y="999450"/>
            <a:chExt cx="7140700" cy="3708225"/>
          </a:xfrm>
        </p:grpSpPr>
        <p:sp>
          <p:nvSpPr>
            <p:cNvPr id="9091" name="Google Shape;9091;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67"/>
          <p:cNvGrpSpPr/>
          <p:nvPr/>
        </p:nvGrpSpPr>
        <p:grpSpPr>
          <a:xfrm>
            <a:off x="3744240" y="3493874"/>
            <a:ext cx="1375854" cy="678131"/>
            <a:chOff x="3913765" y="3641905"/>
            <a:chExt cx="1522805" cy="750560"/>
          </a:xfrm>
        </p:grpSpPr>
        <p:grpSp>
          <p:nvGrpSpPr>
            <p:cNvPr id="9101" name="Google Shape;9101;p67"/>
            <p:cNvGrpSpPr/>
            <p:nvPr/>
          </p:nvGrpSpPr>
          <p:grpSpPr>
            <a:xfrm>
              <a:off x="3913765" y="3997002"/>
              <a:ext cx="1522805" cy="395463"/>
              <a:chOff x="3913765" y="3997002"/>
              <a:chExt cx="1522805" cy="395463"/>
            </a:xfrm>
          </p:grpSpPr>
          <p:grpSp>
            <p:nvGrpSpPr>
              <p:cNvPr id="9102" name="Google Shape;9102;p67"/>
              <p:cNvGrpSpPr/>
              <p:nvPr/>
            </p:nvGrpSpPr>
            <p:grpSpPr>
              <a:xfrm>
                <a:off x="3913765" y="4138659"/>
                <a:ext cx="507602" cy="253806"/>
                <a:chOff x="3913765" y="4138659"/>
                <a:chExt cx="507602" cy="253806"/>
              </a:xfrm>
            </p:grpSpPr>
            <p:sp>
              <p:nvSpPr>
                <p:cNvPr id="9103" name="Google Shape;9103;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s"/>
                    <a:t>     </a:t>
                  </a:r>
                  <a:endParaRPr/>
                </a:p>
              </p:txBody>
            </p:sp>
          </p:grpSp>
          <p:grpSp>
            <p:nvGrpSpPr>
              <p:cNvPr id="9105" name="Google Shape;9105;p67"/>
              <p:cNvGrpSpPr/>
              <p:nvPr/>
            </p:nvGrpSpPr>
            <p:grpSpPr>
              <a:xfrm>
                <a:off x="4421361" y="3997002"/>
                <a:ext cx="507618" cy="395463"/>
                <a:chOff x="4421361" y="3997002"/>
                <a:chExt cx="507618" cy="395463"/>
              </a:xfrm>
            </p:grpSpPr>
            <p:sp>
              <p:nvSpPr>
                <p:cNvPr id="9106" name="Google Shape;9106;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67"/>
              <p:cNvGrpSpPr/>
              <p:nvPr/>
            </p:nvGrpSpPr>
            <p:grpSpPr>
              <a:xfrm>
                <a:off x="4928973" y="4189418"/>
                <a:ext cx="507596" cy="203047"/>
                <a:chOff x="4928973" y="4189418"/>
                <a:chExt cx="507596" cy="203047"/>
              </a:xfrm>
            </p:grpSpPr>
            <p:sp>
              <p:nvSpPr>
                <p:cNvPr id="9109" name="Google Shape;9109;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1" name="Google Shape;9111;p67"/>
            <p:cNvGrpSpPr/>
            <p:nvPr/>
          </p:nvGrpSpPr>
          <p:grpSpPr>
            <a:xfrm>
              <a:off x="4482186" y="3641905"/>
              <a:ext cx="397605" cy="349784"/>
              <a:chOff x="2906375" y="1159725"/>
              <a:chExt cx="1860575" cy="1636800"/>
            </a:xfrm>
          </p:grpSpPr>
          <p:sp>
            <p:nvSpPr>
              <p:cNvPr id="9112" name="Google Shape;9112;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6" name="Google Shape;9116;p67"/>
          <p:cNvGrpSpPr/>
          <p:nvPr/>
        </p:nvGrpSpPr>
        <p:grpSpPr>
          <a:xfrm>
            <a:off x="6528949" y="1853801"/>
            <a:ext cx="940737" cy="721067"/>
            <a:chOff x="6599718" y="2068734"/>
            <a:chExt cx="940737" cy="721067"/>
          </a:xfrm>
        </p:grpSpPr>
        <p:sp>
          <p:nvSpPr>
            <p:cNvPr id="9117" name="Google Shape;9117;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3" name="Google Shape;9123;p67"/>
            <p:cNvGrpSpPr/>
            <p:nvPr/>
          </p:nvGrpSpPr>
          <p:grpSpPr>
            <a:xfrm>
              <a:off x="6836957" y="2068734"/>
              <a:ext cx="461892" cy="721067"/>
              <a:chOff x="6836957" y="2068734"/>
              <a:chExt cx="461892" cy="721067"/>
            </a:xfrm>
          </p:grpSpPr>
          <p:sp>
            <p:nvSpPr>
              <p:cNvPr id="9124" name="Google Shape;9124;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0" name="Google Shape;9130;p67"/>
              <p:cNvGrpSpPr/>
              <p:nvPr/>
            </p:nvGrpSpPr>
            <p:grpSpPr>
              <a:xfrm>
                <a:off x="6836957" y="2068734"/>
                <a:ext cx="461892" cy="721067"/>
                <a:chOff x="6836957" y="2068734"/>
                <a:chExt cx="461892" cy="721067"/>
              </a:xfrm>
            </p:grpSpPr>
            <p:sp>
              <p:nvSpPr>
                <p:cNvPr id="9131" name="Google Shape;9131;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38" name="Google Shape;9138;p67"/>
          <p:cNvGrpSpPr/>
          <p:nvPr/>
        </p:nvGrpSpPr>
        <p:grpSpPr>
          <a:xfrm>
            <a:off x="2412267" y="1858147"/>
            <a:ext cx="712577" cy="712374"/>
            <a:chOff x="2559249" y="2069323"/>
            <a:chExt cx="685566" cy="685634"/>
          </a:xfrm>
        </p:grpSpPr>
        <p:sp>
          <p:nvSpPr>
            <p:cNvPr id="9139" name="Google Shape;9139;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7"/>
          <p:cNvGrpSpPr/>
          <p:nvPr/>
        </p:nvGrpSpPr>
        <p:grpSpPr>
          <a:xfrm>
            <a:off x="7594705" y="970936"/>
            <a:ext cx="845645" cy="711911"/>
            <a:chOff x="951975" y="315800"/>
            <a:chExt cx="5860325" cy="4933550"/>
          </a:xfrm>
        </p:grpSpPr>
        <p:sp>
          <p:nvSpPr>
            <p:cNvPr id="9153" name="Google Shape;9153;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7"/>
          <p:cNvGrpSpPr/>
          <p:nvPr/>
        </p:nvGrpSpPr>
        <p:grpSpPr>
          <a:xfrm>
            <a:off x="3691834" y="2707045"/>
            <a:ext cx="1617932" cy="621724"/>
            <a:chOff x="3862800" y="3038525"/>
            <a:chExt cx="1329006" cy="510698"/>
          </a:xfrm>
        </p:grpSpPr>
        <p:sp>
          <p:nvSpPr>
            <p:cNvPr id="9162" name="Google Shape;9162;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4" name="Google Shape;9164;p67"/>
            <p:cNvGrpSpPr/>
            <p:nvPr/>
          </p:nvGrpSpPr>
          <p:grpSpPr>
            <a:xfrm>
              <a:off x="3967075" y="3040337"/>
              <a:ext cx="1019927" cy="402126"/>
              <a:chOff x="3967075" y="3040337"/>
              <a:chExt cx="1019927" cy="402126"/>
            </a:xfrm>
          </p:grpSpPr>
          <p:sp>
            <p:nvSpPr>
              <p:cNvPr id="9165" name="Google Shape;9165;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7"/>
            <p:cNvGrpSpPr/>
            <p:nvPr/>
          </p:nvGrpSpPr>
          <p:grpSpPr>
            <a:xfrm>
              <a:off x="4186700" y="3040337"/>
              <a:ext cx="390475" cy="183289"/>
              <a:chOff x="4186700" y="3040337"/>
              <a:chExt cx="390475" cy="183289"/>
            </a:xfrm>
          </p:grpSpPr>
          <p:sp>
            <p:nvSpPr>
              <p:cNvPr id="9168" name="Google Shape;9168;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7"/>
            <p:cNvGrpSpPr/>
            <p:nvPr/>
          </p:nvGrpSpPr>
          <p:grpSpPr>
            <a:xfrm>
              <a:off x="4073727" y="3040337"/>
              <a:ext cx="697794" cy="296263"/>
              <a:chOff x="4073727" y="3040337"/>
              <a:chExt cx="697794" cy="296263"/>
            </a:xfrm>
          </p:grpSpPr>
          <p:sp>
            <p:nvSpPr>
              <p:cNvPr id="9171" name="Google Shape;9171;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7"/>
            <p:cNvGrpSpPr/>
            <p:nvPr/>
          </p:nvGrpSpPr>
          <p:grpSpPr>
            <a:xfrm>
              <a:off x="3862800" y="3038525"/>
              <a:ext cx="1329006" cy="510698"/>
              <a:chOff x="3862800" y="3038525"/>
              <a:chExt cx="1329006" cy="510698"/>
            </a:xfrm>
          </p:grpSpPr>
          <p:sp>
            <p:nvSpPr>
              <p:cNvPr id="9174" name="Google Shape;9174;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6" name="Google Shape;9176;p67"/>
          <p:cNvGrpSpPr/>
          <p:nvPr/>
        </p:nvGrpSpPr>
        <p:grpSpPr>
          <a:xfrm>
            <a:off x="700156" y="970936"/>
            <a:ext cx="883205" cy="775176"/>
            <a:chOff x="649648" y="271400"/>
            <a:chExt cx="6215377" cy="5455143"/>
          </a:xfrm>
        </p:grpSpPr>
        <p:sp>
          <p:nvSpPr>
            <p:cNvPr id="9177" name="Google Shape;9177;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67"/>
          <p:cNvGrpSpPr/>
          <p:nvPr/>
        </p:nvGrpSpPr>
        <p:grpSpPr>
          <a:xfrm>
            <a:off x="2308457" y="970936"/>
            <a:ext cx="767704" cy="815489"/>
            <a:chOff x="2499700" y="1135950"/>
            <a:chExt cx="732402" cy="777990"/>
          </a:xfrm>
        </p:grpSpPr>
        <p:grpSp>
          <p:nvGrpSpPr>
            <p:cNvPr id="9190" name="Google Shape;9190;p67"/>
            <p:cNvGrpSpPr/>
            <p:nvPr/>
          </p:nvGrpSpPr>
          <p:grpSpPr>
            <a:xfrm>
              <a:off x="2499700" y="1135950"/>
              <a:ext cx="732402" cy="694705"/>
              <a:chOff x="2499700" y="1135950"/>
              <a:chExt cx="732402" cy="694705"/>
            </a:xfrm>
          </p:grpSpPr>
          <p:sp>
            <p:nvSpPr>
              <p:cNvPr id="9191" name="Google Shape;9191;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67"/>
            <p:cNvGrpSpPr/>
            <p:nvPr/>
          </p:nvGrpSpPr>
          <p:grpSpPr>
            <a:xfrm>
              <a:off x="2517909" y="1188726"/>
              <a:ext cx="702702" cy="725214"/>
              <a:chOff x="2517909" y="1188726"/>
              <a:chExt cx="702702" cy="725214"/>
            </a:xfrm>
          </p:grpSpPr>
          <p:sp>
            <p:nvSpPr>
              <p:cNvPr id="9219" name="Google Shape;9219;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24" name="Google Shape;9224;p67"/>
          <p:cNvGrpSpPr/>
          <p:nvPr/>
        </p:nvGrpSpPr>
        <p:grpSpPr>
          <a:xfrm>
            <a:off x="1654189" y="970936"/>
            <a:ext cx="583439" cy="870229"/>
            <a:chOff x="1716825" y="1121550"/>
            <a:chExt cx="622800" cy="928938"/>
          </a:xfrm>
        </p:grpSpPr>
        <p:grpSp>
          <p:nvGrpSpPr>
            <p:cNvPr id="9225" name="Google Shape;9225;p67"/>
            <p:cNvGrpSpPr/>
            <p:nvPr/>
          </p:nvGrpSpPr>
          <p:grpSpPr>
            <a:xfrm>
              <a:off x="1716825" y="1121550"/>
              <a:ext cx="622800" cy="928938"/>
              <a:chOff x="1716825" y="1121550"/>
              <a:chExt cx="622800" cy="928938"/>
            </a:xfrm>
          </p:grpSpPr>
          <p:cxnSp>
            <p:nvCxnSpPr>
              <p:cNvPr id="9226" name="Google Shape;9226;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227" name="Google Shape;9227;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7"/>
            <p:cNvGrpSpPr/>
            <p:nvPr/>
          </p:nvGrpSpPr>
          <p:grpSpPr>
            <a:xfrm>
              <a:off x="1768050" y="1172775"/>
              <a:ext cx="520200" cy="832000"/>
              <a:chOff x="1768050" y="1172775"/>
              <a:chExt cx="520200" cy="832000"/>
            </a:xfrm>
          </p:grpSpPr>
          <p:cxnSp>
            <p:nvCxnSpPr>
              <p:cNvPr id="9229" name="Google Shape;9229;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230" name="Google Shape;9230;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67"/>
            <p:cNvGrpSpPr/>
            <p:nvPr/>
          </p:nvGrpSpPr>
          <p:grpSpPr>
            <a:xfrm>
              <a:off x="1820100" y="1225475"/>
              <a:ext cx="416400" cy="729575"/>
              <a:chOff x="1820100" y="1225475"/>
              <a:chExt cx="416400" cy="729575"/>
            </a:xfrm>
          </p:grpSpPr>
          <p:cxnSp>
            <p:nvCxnSpPr>
              <p:cNvPr id="9232" name="Google Shape;9232;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233" name="Google Shape;9233;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7"/>
            <p:cNvGrpSpPr/>
            <p:nvPr/>
          </p:nvGrpSpPr>
          <p:grpSpPr>
            <a:xfrm>
              <a:off x="1874250" y="1278825"/>
              <a:ext cx="308100" cy="605275"/>
              <a:chOff x="1874250" y="1278825"/>
              <a:chExt cx="308100" cy="605275"/>
            </a:xfrm>
          </p:grpSpPr>
          <p:cxnSp>
            <p:nvCxnSpPr>
              <p:cNvPr id="9235" name="Google Shape;9235;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236" name="Google Shape;9236;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7" name="Google Shape;9237;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67"/>
          <p:cNvGrpSpPr/>
          <p:nvPr/>
        </p:nvGrpSpPr>
        <p:grpSpPr>
          <a:xfrm>
            <a:off x="1574012" y="1857258"/>
            <a:ext cx="739072" cy="714152"/>
            <a:chOff x="4334725" y="1355875"/>
            <a:chExt cx="3106650" cy="3001900"/>
          </a:xfrm>
        </p:grpSpPr>
        <p:grpSp>
          <p:nvGrpSpPr>
            <p:cNvPr id="9239" name="Google Shape;9239;p67"/>
            <p:cNvGrpSpPr/>
            <p:nvPr/>
          </p:nvGrpSpPr>
          <p:grpSpPr>
            <a:xfrm>
              <a:off x="4516050" y="1724875"/>
              <a:ext cx="2693725" cy="2632900"/>
              <a:chOff x="4516050" y="1724875"/>
              <a:chExt cx="2693725" cy="2632900"/>
            </a:xfrm>
          </p:grpSpPr>
          <p:sp>
            <p:nvSpPr>
              <p:cNvPr id="9240" name="Google Shape;9240;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7"/>
            <p:cNvGrpSpPr/>
            <p:nvPr/>
          </p:nvGrpSpPr>
          <p:grpSpPr>
            <a:xfrm>
              <a:off x="4334725" y="1355875"/>
              <a:ext cx="3106650" cy="2709650"/>
              <a:chOff x="4334725" y="1355875"/>
              <a:chExt cx="3106650" cy="2709650"/>
            </a:xfrm>
          </p:grpSpPr>
          <p:sp>
            <p:nvSpPr>
              <p:cNvPr id="9244" name="Google Shape;9244;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7" name="Google Shape;9247;p67"/>
          <p:cNvGrpSpPr/>
          <p:nvPr/>
        </p:nvGrpSpPr>
        <p:grpSpPr>
          <a:xfrm>
            <a:off x="7690961" y="3488029"/>
            <a:ext cx="312074" cy="684173"/>
            <a:chOff x="7645573" y="3754300"/>
            <a:chExt cx="293855" cy="644170"/>
          </a:xfrm>
        </p:grpSpPr>
        <p:sp>
          <p:nvSpPr>
            <p:cNvPr id="9248" name="Google Shape;9248;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67"/>
          <p:cNvGrpSpPr/>
          <p:nvPr/>
        </p:nvGrpSpPr>
        <p:grpSpPr>
          <a:xfrm>
            <a:off x="5612949" y="970936"/>
            <a:ext cx="709011" cy="739359"/>
            <a:chOff x="5830645" y="1256617"/>
            <a:chExt cx="530340" cy="553040"/>
          </a:xfrm>
        </p:grpSpPr>
        <p:grpSp>
          <p:nvGrpSpPr>
            <p:cNvPr id="9251" name="Google Shape;9251;p67"/>
            <p:cNvGrpSpPr/>
            <p:nvPr/>
          </p:nvGrpSpPr>
          <p:grpSpPr>
            <a:xfrm>
              <a:off x="5830645" y="1256617"/>
              <a:ext cx="259743" cy="269909"/>
              <a:chOff x="5830645" y="1256617"/>
              <a:chExt cx="259743" cy="269909"/>
            </a:xfrm>
          </p:grpSpPr>
          <p:sp>
            <p:nvSpPr>
              <p:cNvPr id="9252" name="Google Shape;9252;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7"/>
            <p:cNvGrpSpPr/>
            <p:nvPr/>
          </p:nvGrpSpPr>
          <p:grpSpPr>
            <a:xfrm>
              <a:off x="6101293" y="1256617"/>
              <a:ext cx="259692" cy="269909"/>
              <a:chOff x="6101293" y="1256617"/>
              <a:chExt cx="259692" cy="269909"/>
            </a:xfrm>
          </p:grpSpPr>
          <p:sp>
            <p:nvSpPr>
              <p:cNvPr id="9255" name="Google Shape;9255;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67"/>
            <p:cNvGrpSpPr/>
            <p:nvPr/>
          </p:nvGrpSpPr>
          <p:grpSpPr>
            <a:xfrm>
              <a:off x="5830645" y="1539749"/>
              <a:ext cx="259692" cy="269909"/>
              <a:chOff x="5830645" y="1539749"/>
              <a:chExt cx="259692" cy="269909"/>
            </a:xfrm>
          </p:grpSpPr>
          <p:sp>
            <p:nvSpPr>
              <p:cNvPr id="9258" name="Google Shape;9258;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67"/>
            <p:cNvGrpSpPr/>
            <p:nvPr/>
          </p:nvGrpSpPr>
          <p:grpSpPr>
            <a:xfrm>
              <a:off x="6101293" y="1539749"/>
              <a:ext cx="259692" cy="269909"/>
              <a:chOff x="6101293" y="1539749"/>
              <a:chExt cx="259692" cy="269909"/>
            </a:xfrm>
          </p:grpSpPr>
          <p:sp>
            <p:nvSpPr>
              <p:cNvPr id="9261" name="Google Shape;9261;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3" name="Google Shape;9263;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7"/>
          <p:cNvGrpSpPr/>
          <p:nvPr/>
        </p:nvGrpSpPr>
        <p:grpSpPr>
          <a:xfrm>
            <a:off x="714444" y="2707052"/>
            <a:ext cx="1452955" cy="621360"/>
            <a:chOff x="732422" y="2990152"/>
            <a:chExt cx="1337773" cy="572102"/>
          </a:xfrm>
        </p:grpSpPr>
        <p:sp>
          <p:nvSpPr>
            <p:cNvPr id="9265" name="Google Shape;9265;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274"/>
        <p:cNvGrpSpPr/>
        <p:nvPr/>
      </p:nvGrpSpPr>
      <p:grpSpPr>
        <a:xfrm>
          <a:off x="0" y="0"/>
          <a:ext cx="0" cy="0"/>
          <a:chOff x="0" y="0"/>
          <a:chExt cx="0" cy="0"/>
        </a:xfrm>
      </p:grpSpPr>
      <p:grpSp>
        <p:nvGrpSpPr>
          <p:cNvPr id="9275" name="Google Shape;9275;p68"/>
          <p:cNvGrpSpPr/>
          <p:nvPr/>
        </p:nvGrpSpPr>
        <p:grpSpPr>
          <a:xfrm>
            <a:off x="708579" y="965872"/>
            <a:ext cx="1636117" cy="1526144"/>
            <a:chOff x="729238" y="1179665"/>
            <a:chExt cx="1636117" cy="1526144"/>
          </a:xfrm>
        </p:grpSpPr>
        <p:grpSp>
          <p:nvGrpSpPr>
            <p:cNvPr id="9276" name="Google Shape;9276;p68"/>
            <p:cNvGrpSpPr/>
            <p:nvPr/>
          </p:nvGrpSpPr>
          <p:grpSpPr>
            <a:xfrm>
              <a:off x="729238" y="1179665"/>
              <a:ext cx="80700" cy="1526144"/>
              <a:chOff x="729238" y="1179665"/>
              <a:chExt cx="80700" cy="1526144"/>
            </a:xfrm>
          </p:grpSpPr>
          <p:sp>
            <p:nvSpPr>
              <p:cNvPr id="9277" name="Google Shape;9277;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68"/>
            <p:cNvGrpSpPr/>
            <p:nvPr/>
          </p:nvGrpSpPr>
          <p:grpSpPr>
            <a:xfrm>
              <a:off x="903098" y="1179665"/>
              <a:ext cx="80700" cy="1526144"/>
              <a:chOff x="903098" y="1179665"/>
              <a:chExt cx="80700" cy="1526144"/>
            </a:xfrm>
          </p:grpSpPr>
          <p:sp>
            <p:nvSpPr>
              <p:cNvPr id="9288" name="Google Shape;9288;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68"/>
            <p:cNvGrpSpPr/>
            <p:nvPr/>
          </p:nvGrpSpPr>
          <p:grpSpPr>
            <a:xfrm>
              <a:off x="1076958" y="1179665"/>
              <a:ext cx="80700" cy="1526144"/>
              <a:chOff x="1076958" y="1179665"/>
              <a:chExt cx="80700" cy="1526144"/>
            </a:xfrm>
          </p:grpSpPr>
          <p:sp>
            <p:nvSpPr>
              <p:cNvPr id="9299" name="Google Shape;9299;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68"/>
            <p:cNvGrpSpPr/>
            <p:nvPr/>
          </p:nvGrpSpPr>
          <p:grpSpPr>
            <a:xfrm>
              <a:off x="1247707" y="1179665"/>
              <a:ext cx="80700" cy="1526144"/>
              <a:chOff x="1247707" y="1179665"/>
              <a:chExt cx="80700" cy="1526144"/>
            </a:xfrm>
          </p:grpSpPr>
          <p:sp>
            <p:nvSpPr>
              <p:cNvPr id="9310" name="Google Shape;9310;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68"/>
            <p:cNvGrpSpPr/>
            <p:nvPr/>
          </p:nvGrpSpPr>
          <p:grpSpPr>
            <a:xfrm>
              <a:off x="1421567" y="1179665"/>
              <a:ext cx="80700" cy="1526144"/>
              <a:chOff x="1421567" y="1179665"/>
              <a:chExt cx="80700" cy="1526144"/>
            </a:xfrm>
          </p:grpSpPr>
          <p:sp>
            <p:nvSpPr>
              <p:cNvPr id="9321" name="Google Shape;9321;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8"/>
            <p:cNvGrpSpPr/>
            <p:nvPr/>
          </p:nvGrpSpPr>
          <p:grpSpPr>
            <a:xfrm>
              <a:off x="1592327" y="1179665"/>
              <a:ext cx="80700" cy="1526144"/>
              <a:chOff x="1592327" y="1179665"/>
              <a:chExt cx="80700" cy="1526144"/>
            </a:xfrm>
          </p:grpSpPr>
          <p:sp>
            <p:nvSpPr>
              <p:cNvPr id="9332" name="Google Shape;9332;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8"/>
            <p:cNvGrpSpPr/>
            <p:nvPr/>
          </p:nvGrpSpPr>
          <p:grpSpPr>
            <a:xfrm>
              <a:off x="1766187" y="1179665"/>
              <a:ext cx="80700" cy="1526144"/>
              <a:chOff x="1766187" y="1179665"/>
              <a:chExt cx="80700" cy="1526144"/>
            </a:xfrm>
          </p:grpSpPr>
          <p:sp>
            <p:nvSpPr>
              <p:cNvPr id="9343" name="Google Shape;9343;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68"/>
            <p:cNvGrpSpPr/>
            <p:nvPr/>
          </p:nvGrpSpPr>
          <p:grpSpPr>
            <a:xfrm>
              <a:off x="1936935" y="1179665"/>
              <a:ext cx="80700" cy="1526144"/>
              <a:chOff x="1936935" y="1179665"/>
              <a:chExt cx="80700" cy="1526144"/>
            </a:xfrm>
          </p:grpSpPr>
          <p:sp>
            <p:nvSpPr>
              <p:cNvPr id="9354" name="Google Shape;9354;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68"/>
            <p:cNvGrpSpPr/>
            <p:nvPr/>
          </p:nvGrpSpPr>
          <p:grpSpPr>
            <a:xfrm>
              <a:off x="2110795" y="1179665"/>
              <a:ext cx="80700" cy="1526144"/>
              <a:chOff x="2110795" y="1179665"/>
              <a:chExt cx="80700" cy="1526144"/>
            </a:xfrm>
          </p:grpSpPr>
          <p:sp>
            <p:nvSpPr>
              <p:cNvPr id="9365" name="Google Shape;9365;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68"/>
            <p:cNvGrpSpPr/>
            <p:nvPr/>
          </p:nvGrpSpPr>
          <p:grpSpPr>
            <a:xfrm>
              <a:off x="2284655" y="1179665"/>
              <a:ext cx="80700" cy="1526144"/>
              <a:chOff x="2284655" y="1179665"/>
              <a:chExt cx="80700" cy="1526144"/>
            </a:xfrm>
          </p:grpSpPr>
          <p:sp>
            <p:nvSpPr>
              <p:cNvPr id="9376" name="Google Shape;9376;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86" name="Google Shape;9386;p68"/>
          <p:cNvGrpSpPr/>
          <p:nvPr/>
        </p:nvGrpSpPr>
        <p:grpSpPr>
          <a:xfrm>
            <a:off x="2603245" y="985011"/>
            <a:ext cx="1364248" cy="1102133"/>
            <a:chOff x="2623904" y="1198803"/>
            <a:chExt cx="1364248" cy="1102133"/>
          </a:xfrm>
        </p:grpSpPr>
        <p:grpSp>
          <p:nvGrpSpPr>
            <p:cNvPr id="9387" name="Google Shape;9387;p68"/>
            <p:cNvGrpSpPr/>
            <p:nvPr/>
          </p:nvGrpSpPr>
          <p:grpSpPr>
            <a:xfrm>
              <a:off x="2623907" y="1198803"/>
              <a:ext cx="1364245" cy="273000"/>
              <a:chOff x="2623907" y="1198803"/>
              <a:chExt cx="1364245" cy="273000"/>
            </a:xfrm>
          </p:grpSpPr>
          <p:sp>
            <p:nvSpPr>
              <p:cNvPr id="9388" name="Google Shape;9388;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68"/>
            <p:cNvGrpSpPr/>
            <p:nvPr/>
          </p:nvGrpSpPr>
          <p:grpSpPr>
            <a:xfrm>
              <a:off x="2623904" y="1476964"/>
              <a:ext cx="1364245" cy="273000"/>
              <a:chOff x="2623904" y="1476964"/>
              <a:chExt cx="1364245" cy="273000"/>
            </a:xfrm>
          </p:grpSpPr>
          <p:sp>
            <p:nvSpPr>
              <p:cNvPr id="9394" name="Google Shape;9394;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68"/>
            <p:cNvGrpSpPr/>
            <p:nvPr/>
          </p:nvGrpSpPr>
          <p:grpSpPr>
            <a:xfrm>
              <a:off x="2623907" y="1749775"/>
              <a:ext cx="1364245" cy="273000"/>
              <a:chOff x="2623907" y="1749775"/>
              <a:chExt cx="1364245" cy="273000"/>
            </a:xfrm>
          </p:grpSpPr>
          <p:sp>
            <p:nvSpPr>
              <p:cNvPr id="9400" name="Google Shape;9400;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8"/>
            <p:cNvGrpSpPr/>
            <p:nvPr/>
          </p:nvGrpSpPr>
          <p:grpSpPr>
            <a:xfrm>
              <a:off x="2623904" y="2027936"/>
              <a:ext cx="1364245" cy="273000"/>
              <a:chOff x="2623904" y="2027936"/>
              <a:chExt cx="1364245" cy="273000"/>
            </a:xfrm>
          </p:grpSpPr>
          <p:sp>
            <p:nvSpPr>
              <p:cNvPr id="9406" name="Google Shape;9406;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1" name="Google Shape;9411;p68"/>
          <p:cNvGrpSpPr/>
          <p:nvPr/>
        </p:nvGrpSpPr>
        <p:grpSpPr>
          <a:xfrm>
            <a:off x="2592706" y="2444193"/>
            <a:ext cx="1387541" cy="159124"/>
            <a:chOff x="3200660" y="2180272"/>
            <a:chExt cx="2563824" cy="378237"/>
          </a:xfrm>
        </p:grpSpPr>
        <p:sp>
          <p:nvSpPr>
            <p:cNvPr id="9412" name="Google Shape;9412;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68"/>
          <p:cNvGrpSpPr/>
          <p:nvPr/>
        </p:nvGrpSpPr>
        <p:grpSpPr>
          <a:xfrm>
            <a:off x="2589231" y="2722018"/>
            <a:ext cx="1390502" cy="159625"/>
            <a:chOff x="3530150" y="2790075"/>
            <a:chExt cx="1962600" cy="225300"/>
          </a:xfrm>
        </p:grpSpPr>
        <p:sp>
          <p:nvSpPr>
            <p:cNvPr id="9431" name="Google Shape;9431;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68"/>
          <p:cNvGrpSpPr/>
          <p:nvPr/>
        </p:nvGrpSpPr>
        <p:grpSpPr>
          <a:xfrm>
            <a:off x="2589884" y="3000344"/>
            <a:ext cx="1411629" cy="153761"/>
            <a:chOff x="3558802" y="4011427"/>
            <a:chExt cx="1866000" cy="111300"/>
          </a:xfrm>
        </p:grpSpPr>
        <p:sp>
          <p:nvSpPr>
            <p:cNvPr id="9434" name="Google Shape;9434;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8"/>
          <p:cNvGrpSpPr/>
          <p:nvPr/>
        </p:nvGrpSpPr>
        <p:grpSpPr>
          <a:xfrm>
            <a:off x="2589576" y="2205744"/>
            <a:ext cx="1383503" cy="119749"/>
            <a:chOff x="3465975" y="2270276"/>
            <a:chExt cx="1986364" cy="171929"/>
          </a:xfrm>
        </p:grpSpPr>
        <p:sp>
          <p:nvSpPr>
            <p:cNvPr id="9437" name="Google Shape;9437;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8"/>
          <p:cNvGrpSpPr/>
          <p:nvPr/>
        </p:nvGrpSpPr>
        <p:grpSpPr>
          <a:xfrm>
            <a:off x="2600584" y="3569394"/>
            <a:ext cx="1369531" cy="195460"/>
            <a:chOff x="723300" y="4253549"/>
            <a:chExt cx="2276482" cy="324900"/>
          </a:xfrm>
        </p:grpSpPr>
        <p:sp>
          <p:nvSpPr>
            <p:cNvPr id="9446" name="Google Shape;9446;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68"/>
          <p:cNvGrpSpPr/>
          <p:nvPr/>
        </p:nvGrpSpPr>
        <p:grpSpPr>
          <a:xfrm>
            <a:off x="2590145" y="3270574"/>
            <a:ext cx="1389066" cy="180119"/>
            <a:chOff x="705948" y="3788465"/>
            <a:chExt cx="2308953" cy="299400"/>
          </a:xfrm>
        </p:grpSpPr>
        <p:sp>
          <p:nvSpPr>
            <p:cNvPr id="9452" name="Google Shape;9452;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8"/>
          <p:cNvGrpSpPr/>
          <p:nvPr/>
        </p:nvGrpSpPr>
        <p:grpSpPr>
          <a:xfrm>
            <a:off x="2638082" y="3883554"/>
            <a:ext cx="1304609" cy="294074"/>
            <a:chOff x="2658741" y="4097347"/>
            <a:chExt cx="1304609" cy="294074"/>
          </a:xfrm>
        </p:grpSpPr>
        <p:grpSp>
          <p:nvGrpSpPr>
            <p:cNvPr id="9458" name="Google Shape;9458;p68"/>
            <p:cNvGrpSpPr/>
            <p:nvPr/>
          </p:nvGrpSpPr>
          <p:grpSpPr>
            <a:xfrm>
              <a:off x="2658741" y="4097347"/>
              <a:ext cx="118572" cy="294074"/>
              <a:chOff x="3343310" y="4475555"/>
              <a:chExt cx="127717" cy="316753"/>
            </a:xfrm>
          </p:grpSpPr>
          <p:sp>
            <p:nvSpPr>
              <p:cNvPr id="9459" name="Google Shape;945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68"/>
            <p:cNvGrpSpPr/>
            <p:nvPr/>
          </p:nvGrpSpPr>
          <p:grpSpPr>
            <a:xfrm>
              <a:off x="3815519" y="4098388"/>
              <a:ext cx="147831" cy="291991"/>
              <a:chOff x="3527539" y="4476677"/>
              <a:chExt cx="159232" cy="314510"/>
            </a:xfrm>
          </p:grpSpPr>
          <p:sp>
            <p:nvSpPr>
              <p:cNvPr id="9462" name="Google Shape;9462;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68"/>
            <p:cNvGrpSpPr/>
            <p:nvPr/>
          </p:nvGrpSpPr>
          <p:grpSpPr>
            <a:xfrm>
              <a:off x="3511696" y="4098388"/>
              <a:ext cx="147831" cy="291991"/>
              <a:chOff x="3527539" y="4476677"/>
              <a:chExt cx="159232" cy="314510"/>
            </a:xfrm>
          </p:grpSpPr>
          <p:sp>
            <p:nvSpPr>
              <p:cNvPr id="9465" name="Google Shape;9465;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8"/>
            <p:cNvGrpSpPr/>
            <p:nvPr/>
          </p:nvGrpSpPr>
          <p:grpSpPr>
            <a:xfrm>
              <a:off x="3207874" y="4098388"/>
              <a:ext cx="147831" cy="291991"/>
              <a:chOff x="3527539" y="4476677"/>
              <a:chExt cx="159232" cy="314510"/>
            </a:xfrm>
          </p:grpSpPr>
          <p:sp>
            <p:nvSpPr>
              <p:cNvPr id="9468" name="Google Shape;9468;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8"/>
            <p:cNvGrpSpPr/>
            <p:nvPr/>
          </p:nvGrpSpPr>
          <p:grpSpPr>
            <a:xfrm>
              <a:off x="2933305" y="4097347"/>
              <a:ext cx="118572" cy="294074"/>
              <a:chOff x="3343310" y="4475555"/>
              <a:chExt cx="127717" cy="316753"/>
            </a:xfrm>
          </p:grpSpPr>
          <p:sp>
            <p:nvSpPr>
              <p:cNvPr id="9471" name="Google Shape;9471;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3" name="Google Shape;9473;p68"/>
          <p:cNvGrpSpPr/>
          <p:nvPr/>
        </p:nvGrpSpPr>
        <p:grpSpPr>
          <a:xfrm>
            <a:off x="4256912" y="1866676"/>
            <a:ext cx="1433821" cy="191501"/>
            <a:chOff x="4273350" y="2080469"/>
            <a:chExt cx="1433821" cy="191501"/>
          </a:xfrm>
        </p:grpSpPr>
        <p:grpSp>
          <p:nvGrpSpPr>
            <p:cNvPr id="9474" name="Google Shape;9474;p68"/>
            <p:cNvGrpSpPr/>
            <p:nvPr/>
          </p:nvGrpSpPr>
          <p:grpSpPr>
            <a:xfrm>
              <a:off x="4273350" y="2080469"/>
              <a:ext cx="1433821" cy="0"/>
              <a:chOff x="5224975" y="2962250"/>
              <a:chExt cx="1544400" cy="0"/>
            </a:xfrm>
          </p:grpSpPr>
          <p:cxnSp>
            <p:nvCxnSpPr>
              <p:cNvPr id="9475" name="Google Shape;9475;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476" name="Google Shape;9476;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477" name="Google Shape;9477;p68"/>
            <p:cNvGrpSpPr/>
            <p:nvPr/>
          </p:nvGrpSpPr>
          <p:grpSpPr>
            <a:xfrm>
              <a:off x="4273350" y="2271969"/>
              <a:ext cx="1433821" cy="0"/>
              <a:chOff x="5224975" y="2962250"/>
              <a:chExt cx="1544400" cy="0"/>
            </a:xfrm>
          </p:grpSpPr>
          <p:cxnSp>
            <p:nvCxnSpPr>
              <p:cNvPr id="9478" name="Google Shape;9478;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479" name="Google Shape;9479;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480" name="Google Shape;9480;p68"/>
          <p:cNvGrpSpPr/>
          <p:nvPr/>
        </p:nvGrpSpPr>
        <p:grpSpPr>
          <a:xfrm>
            <a:off x="4258467" y="969244"/>
            <a:ext cx="1430711" cy="743389"/>
            <a:chOff x="5159450" y="1919950"/>
            <a:chExt cx="1541050" cy="862500"/>
          </a:xfrm>
        </p:grpSpPr>
        <p:sp>
          <p:nvSpPr>
            <p:cNvPr id="9481" name="Google Shape;9481;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482" name="Google Shape;9482;p68"/>
            <p:cNvGrpSpPr/>
            <p:nvPr/>
          </p:nvGrpSpPr>
          <p:grpSpPr>
            <a:xfrm>
              <a:off x="5159450" y="1919950"/>
              <a:ext cx="1541050" cy="862500"/>
              <a:chOff x="5159450" y="1919950"/>
              <a:chExt cx="1541050" cy="862500"/>
            </a:xfrm>
          </p:grpSpPr>
          <p:cxnSp>
            <p:nvCxnSpPr>
              <p:cNvPr id="9483" name="Google Shape;9483;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484" name="Google Shape;9484;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485" name="Google Shape;9485;p68"/>
          <p:cNvGrpSpPr/>
          <p:nvPr/>
        </p:nvGrpSpPr>
        <p:grpSpPr>
          <a:xfrm>
            <a:off x="4248581" y="2192571"/>
            <a:ext cx="1450484" cy="1052087"/>
            <a:chOff x="5230575" y="1554475"/>
            <a:chExt cx="2137150" cy="1550150"/>
          </a:xfrm>
        </p:grpSpPr>
        <p:sp>
          <p:nvSpPr>
            <p:cNvPr id="9486" name="Google Shape;9486;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68"/>
          <p:cNvGrpSpPr/>
          <p:nvPr/>
        </p:nvGrpSpPr>
        <p:grpSpPr>
          <a:xfrm rot="10800000">
            <a:off x="4265131" y="3284761"/>
            <a:ext cx="1417383" cy="887946"/>
            <a:chOff x="5645403" y="2920021"/>
            <a:chExt cx="2650800" cy="2180614"/>
          </a:xfrm>
        </p:grpSpPr>
        <p:sp>
          <p:nvSpPr>
            <p:cNvPr id="9500" name="Google Shape;9500;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01" name="Google Shape;9501;p68"/>
            <p:cNvCxnSpPr>
              <a:stCxn id="950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502" name="Google Shape;9502;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03" name="Google Shape;9503;p68"/>
            <p:cNvCxnSpPr>
              <a:endCxn id="950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504" name="Google Shape;9504;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05" name="Google Shape;9505;p68"/>
            <p:cNvCxnSpPr>
              <a:stCxn id="950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506" name="Google Shape;9506;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07" name="Google Shape;9507;p68"/>
            <p:cNvCxnSpPr>
              <a:endCxn id="950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508" name="Google Shape;9508;p68"/>
          <p:cNvGrpSpPr/>
          <p:nvPr/>
        </p:nvGrpSpPr>
        <p:grpSpPr>
          <a:xfrm>
            <a:off x="7365491" y="2188116"/>
            <a:ext cx="1071743" cy="1021579"/>
            <a:chOff x="7189833" y="2022667"/>
            <a:chExt cx="1251159" cy="1192597"/>
          </a:xfrm>
        </p:grpSpPr>
        <p:sp>
          <p:nvSpPr>
            <p:cNvPr id="9509" name="Google Shape;9509;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68"/>
          <p:cNvGrpSpPr/>
          <p:nvPr/>
        </p:nvGrpSpPr>
        <p:grpSpPr>
          <a:xfrm>
            <a:off x="706762" y="2614523"/>
            <a:ext cx="1695374" cy="1560837"/>
            <a:chOff x="727421" y="2828315"/>
            <a:chExt cx="1695374" cy="1560837"/>
          </a:xfrm>
        </p:grpSpPr>
        <p:grpSp>
          <p:nvGrpSpPr>
            <p:cNvPr id="9514" name="Google Shape;9514;p68"/>
            <p:cNvGrpSpPr/>
            <p:nvPr/>
          </p:nvGrpSpPr>
          <p:grpSpPr>
            <a:xfrm>
              <a:off x="819108" y="2882501"/>
              <a:ext cx="103104" cy="1426186"/>
              <a:chOff x="4674013" y="3100904"/>
              <a:chExt cx="122758" cy="1698043"/>
            </a:xfrm>
          </p:grpSpPr>
          <p:sp>
            <p:nvSpPr>
              <p:cNvPr id="9515" name="Google Shape;9515;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68"/>
            <p:cNvGrpSpPr/>
            <p:nvPr/>
          </p:nvGrpSpPr>
          <p:grpSpPr>
            <a:xfrm>
              <a:off x="1062475" y="2882501"/>
              <a:ext cx="103104" cy="1426186"/>
              <a:chOff x="4940438" y="3100904"/>
              <a:chExt cx="122758" cy="1698043"/>
            </a:xfrm>
          </p:grpSpPr>
          <p:sp>
            <p:nvSpPr>
              <p:cNvPr id="9523" name="Google Shape;9523;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68"/>
            <p:cNvGrpSpPr/>
            <p:nvPr/>
          </p:nvGrpSpPr>
          <p:grpSpPr>
            <a:xfrm>
              <a:off x="1299324" y="2882501"/>
              <a:ext cx="103104" cy="1426186"/>
              <a:chOff x="5206863" y="3100904"/>
              <a:chExt cx="122758" cy="1698043"/>
            </a:xfrm>
          </p:grpSpPr>
          <p:sp>
            <p:nvSpPr>
              <p:cNvPr id="9531" name="Google Shape;9531;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68"/>
            <p:cNvGrpSpPr/>
            <p:nvPr/>
          </p:nvGrpSpPr>
          <p:grpSpPr>
            <a:xfrm>
              <a:off x="1786057" y="2882501"/>
              <a:ext cx="103104" cy="1426186"/>
              <a:chOff x="6006138" y="3143629"/>
              <a:chExt cx="122758" cy="1698043"/>
            </a:xfrm>
          </p:grpSpPr>
          <p:sp>
            <p:nvSpPr>
              <p:cNvPr id="9539" name="Google Shape;9539;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68"/>
            <p:cNvGrpSpPr/>
            <p:nvPr/>
          </p:nvGrpSpPr>
          <p:grpSpPr>
            <a:xfrm>
              <a:off x="2029422" y="2882501"/>
              <a:ext cx="103104" cy="1426186"/>
              <a:chOff x="6805413" y="3100904"/>
              <a:chExt cx="122758" cy="1698043"/>
            </a:xfrm>
          </p:grpSpPr>
          <p:sp>
            <p:nvSpPr>
              <p:cNvPr id="9547" name="Google Shape;9547;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68"/>
            <p:cNvGrpSpPr/>
            <p:nvPr/>
          </p:nvGrpSpPr>
          <p:grpSpPr>
            <a:xfrm>
              <a:off x="727421" y="2828315"/>
              <a:ext cx="1695374" cy="1560837"/>
              <a:chOff x="734799" y="2782450"/>
              <a:chExt cx="1571100" cy="1577400"/>
            </a:xfrm>
          </p:grpSpPr>
          <p:cxnSp>
            <p:nvCxnSpPr>
              <p:cNvPr id="9555" name="Google Shape;9555;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556" name="Google Shape;9556;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557" name="Google Shape;9557;p68"/>
            <p:cNvGrpSpPr/>
            <p:nvPr/>
          </p:nvGrpSpPr>
          <p:grpSpPr>
            <a:xfrm>
              <a:off x="2272795" y="2882501"/>
              <a:ext cx="103104" cy="1426186"/>
              <a:chOff x="5206863" y="3100904"/>
              <a:chExt cx="122758" cy="1698043"/>
            </a:xfrm>
          </p:grpSpPr>
          <p:sp>
            <p:nvSpPr>
              <p:cNvPr id="9558" name="Google Shape;9558;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8"/>
            <p:cNvGrpSpPr/>
            <p:nvPr/>
          </p:nvGrpSpPr>
          <p:grpSpPr>
            <a:xfrm>
              <a:off x="1542694" y="2882501"/>
              <a:ext cx="103104" cy="1426186"/>
              <a:chOff x="6006138" y="3143629"/>
              <a:chExt cx="122758" cy="1698043"/>
            </a:xfrm>
          </p:grpSpPr>
          <p:sp>
            <p:nvSpPr>
              <p:cNvPr id="9566" name="Google Shape;9566;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3" name="Google Shape;9573;p68"/>
          <p:cNvGrpSpPr/>
          <p:nvPr/>
        </p:nvGrpSpPr>
        <p:grpSpPr>
          <a:xfrm>
            <a:off x="5915341" y="2192094"/>
            <a:ext cx="1248543" cy="1025319"/>
            <a:chOff x="5183758" y="1210600"/>
            <a:chExt cx="3605380" cy="2960783"/>
          </a:xfrm>
        </p:grpSpPr>
        <p:sp>
          <p:nvSpPr>
            <p:cNvPr id="9574" name="Google Shape;9574;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8" name="Google Shape;9578;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579" name="Google Shape;9579;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580" name="Google Shape;9580;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581" name="Google Shape;9581;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582" name="Google Shape;9582;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8"/>
          <p:cNvGrpSpPr/>
          <p:nvPr/>
        </p:nvGrpSpPr>
        <p:grpSpPr>
          <a:xfrm>
            <a:off x="5772403" y="3330411"/>
            <a:ext cx="2664831" cy="843440"/>
            <a:chOff x="5916567" y="1099697"/>
            <a:chExt cx="2556683" cy="809211"/>
          </a:xfrm>
        </p:grpSpPr>
        <p:sp>
          <p:nvSpPr>
            <p:cNvPr id="9584" name="Google Shape;9584;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8"/>
          <p:cNvGrpSpPr/>
          <p:nvPr/>
        </p:nvGrpSpPr>
        <p:grpSpPr>
          <a:xfrm>
            <a:off x="5879943" y="979270"/>
            <a:ext cx="1299851" cy="1023338"/>
            <a:chOff x="5900602" y="1193063"/>
            <a:chExt cx="1299851" cy="1023338"/>
          </a:xfrm>
        </p:grpSpPr>
        <p:grpSp>
          <p:nvGrpSpPr>
            <p:cNvPr id="9593" name="Google Shape;9593;p68"/>
            <p:cNvGrpSpPr/>
            <p:nvPr/>
          </p:nvGrpSpPr>
          <p:grpSpPr>
            <a:xfrm>
              <a:off x="6743564" y="1193063"/>
              <a:ext cx="456889" cy="700379"/>
              <a:chOff x="6743564" y="1193063"/>
              <a:chExt cx="456889" cy="700379"/>
            </a:xfrm>
          </p:grpSpPr>
          <p:grpSp>
            <p:nvGrpSpPr>
              <p:cNvPr id="9594" name="Google Shape;9594;p68"/>
              <p:cNvGrpSpPr/>
              <p:nvPr/>
            </p:nvGrpSpPr>
            <p:grpSpPr>
              <a:xfrm>
                <a:off x="6743564" y="1690731"/>
                <a:ext cx="214402" cy="202710"/>
                <a:chOff x="6743564" y="1690731"/>
                <a:chExt cx="214402" cy="202710"/>
              </a:xfrm>
            </p:grpSpPr>
            <p:sp>
              <p:nvSpPr>
                <p:cNvPr id="9595" name="Google Shape;9595;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68"/>
              <p:cNvGrpSpPr/>
              <p:nvPr/>
            </p:nvGrpSpPr>
            <p:grpSpPr>
              <a:xfrm>
                <a:off x="6915505" y="1193063"/>
                <a:ext cx="284947" cy="589637"/>
                <a:chOff x="6915505" y="1193063"/>
                <a:chExt cx="284947" cy="589637"/>
              </a:xfrm>
            </p:grpSpPr>
            <p:sp>
              <p:nvSpPr>
                <p:cNvPr id="9598" name="Google Shape;9598;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9" name="Google Shape;9599;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600" name="Google Shape;9600;p68"/>
            <p:cNvGrpSpPr/>
            <p:nvPr/>
          </p:nvGrpSpPr>
          <p:grpSpPr>
            <a:xfrm>
              <a:off x="6520337" y="1193063"/>
              <a:ext cx="341815" cy="801589"/>
              <a:chOff x="6520337" y="1193063"/>
              <a:chExt cx="341815" cy="801589"/>
            </a:xfrm>
          </p:grpSpPr>
          <p:grpSp>
            <p:nvGrpSpPr>
              <p:cNvPr id="9601" name="Google Shape;9601;p68"/>
              <p:cNvGrpSpPr/>
              <p:nvPr/>
            </p:nvGrpSpPr>
            <p:grpSpPr>
              <a:xfrm>
                <a:off x="6520337" y="1589527"/>
                <a:ext cx="213950" cy="405125"/>
                <a:chOff x="6520337" y="1589527"/>
                <a:chExt cx="213950" cy="405125"/>
              </a:xfrm>
            </p:grpSpPr>
            <p:sp>
              <p:nvSpPr>
                <p:cNvPr id="9602" name="Google Shape;9602;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68"/>
              <p:cNvGrpSpPr/>
              <p:nvPr/>
            </p:nvGrpSpPr>
            <p:grpSpPr>
              <a:xfrm>
                <a:off x="6577204" y="1193063"/>
                <a:ext cx="284947" cy="453562"/>
                <a:chOff x="6577204" y="1193063"/>
                <a:chExt cx="284947" cy="453562"/>
              </a:xfrm>
            </p:grpSpPr>
            <p:sp>
              <p:nvSpPr>
                <p:cNvPr id="9605" name="Google Shape;9605;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06" name="Google Shape;9606;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607" name="Google Shape;9607;p68"/>
            <p:cNvGrpSpPr/>
            <p:nvPr/>
          </p:nvGrpSpPr>
          <p:grpSpPr>
            <a:xfrm>
              <a:off x="6238903" y="1193063"/>
              <a:ext cx="300475" cy="901782"/>
              <a:chOff x="6238903" y="1193063"/>
              <a:chExt cx="300475" cy="901782"/>
            </a:xfrm>
          </p:grpSpPr>
          <p:grpSp>
            <p:nvGrpSpPr>
              <p:cNvPr id="9608" name="Google Shape;9608;p68"/>
              <p:cNvGrpSpPr/>
              <p:nvPr/>
            </p:nvGrpSpPr>
            <p:grpSpPr>
              <a:xfrm>
                <a:off x="6290865" y="1489315"/>
                <a:ext cx="248514" cy="605530"/>
                <a:chOff x="6290865" y="1489315"/>
                <a:chExt cx="248514" cy="605530"/>
              </a:xfrm>
            </p:grpSpPr>
            <p:sp>
              <p:nvSpPr>
                <p:cNvPr id="9609" name="Google Shape;9609;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68"/>
              <p:cNvGrpSpPr/>
              <p:nvPr/>
            </p:nvGrpSpPr>
            <p:grpSpPr>
              <a:xfrm>
                <a:off x="6238903" y="1193063"/>
                <a:ext cx="284947" cy="327512"/>
                <a:chOff x="6238903" y="1193063"/>
                <a:chExt cx="284947" cy="327512"/>
              </a:xfrm>
            </p:grpSpPr>
            <p:sp>
              <p:nvSpPr>
                <p:cNvPr id="9612" name="Google Shape;9612;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13" name="Google Shape;9613;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614" name="Google Shape;9614;p68"/>
            <p:cNvGrpSpPr/>
            <p:nvPr/>
          </p:nvGrpSpPr>
          <p:grpSpPr>
            <a:xfrm>
              <a:off x="5900602" y="1193063"/>
              <a:ext cx="444345" cy="1023338"/>
              <a:chOff x="5900602" y="1193063"/>
              <a:chExt cx="444345" cy="1023338"/>
            </a:xfrm>
          </p:grpSpPr>
          <p:grpSp>
            <p:nvGrpSpPr>
              <p:cNvPr id="9615" name="Google Shape;9615;p68"/>
              <p:cNvGrpSpPr/>
              <p:nvPr/>
            </p:nvGrpSpPr>
            <p:grpSpPr>
              <a:xfrm>
                <a:off x="6046501" y="1367785"/>
                <a:ext cx="298446" cy="848616"/>
                <a:chOff x="6046501" y="1367785"/>
                <a:chExt cx="298446" cy="848616"/>
              </a:xfrm>
            </p:grpSpPr>
            <p:sp>
              <p:nvSpPr>
                <p:cNvPr id="9616" name="Google Shape;9616;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8"/>
              <p:cNvGrpSpPr/>
              <p:nvPr/>
            </p:nvGrpSpPr>
            <p:grpSpPr>
              <a:xfrm>
                <a:off x="5900602" y="1193063"/>
                <a:ext cx="284947" cy="182312"/>
                <a:chOff x="5900602" y="1193063"/>
                <a:chExt cx="284947" cy="182312"/>
              </a:xfrm>
            </p:grpSpPr>
            <p:sp>
              <p:nvSpPr>
                <p:cNvPr id="9619" name="Google Shape;9619;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20" name="Google Shape;9620;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621" name="Google Shape;9621;p68"/>
          <p:cNvGrpSpPr/>
          <p:nvPr/>
        </p:nvGrpSpPr>
        <p:grpSpPr>
          <a:xfrm>
            <a:off x="7217825" y="979415"/>
            <a:ext cx="1219413" cy="1051365"/>
            <a:chOff x="7287122" y="1165658"/>
            <a:chExt cx="1219413" cy="1051365"/>
          </a:xfrm>
        </p:grpSpPr>
        <p:grpSp>
          <p:nvGrpSpPr>
            <p:cNvPr id="9622" name="Google Shape;9622;p68"/>
            <p:cNvGrpSpPr/>
            <p:nvPr/>
          </p:nvGrpSpPr>
          <p:grpSpPr>
            <a:xfrm>
              <a:off x="7287122" y="1969723"/>
              <a:ext cx="1219413" cy="247300"/>
              <a:chOff x="7287122" y="1969723"/>
              <a:chExt cx="1219413" cy="247300"/>
            </a:xfrm>
          </p:grpSpPr>
          <p:sp>
            <p:nvSpPr>
              <p:cNvPr id="9623" name="Google Shape;9623;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4" name="Google Shape;9624;p68"/>
              <p:cNvGrpSpPr/>
              <p:nvPr/>
            </p:nvGrpSpPr>
            <p:grpSpPr>
              <a:xfrm>
                <a:off x="7287122" y="2063892"/>
                <a:ext cx="1151753" cy="73428"/>
                <a:chOff x="7287122" y="2063892"/>
                <a:chExt cx="1151753" cy="73428"/>
              </a:xfrm>
            </p:grpSpPr>
            <p:sp>
              <p:nvSpPr>
                <p:cNvPr id="9625" name="Google Shape;9625;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26" name="Google Shape;9626;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627" name="Google Shape;9627;p68"/>
            <p:cNvGrpSpPr/>
            <p:nvPr/>
          </p:nvGrpSpPr>
          <p:grpSpPr>
            <a:xfrm>
              <a:off x="7287122" y="1712201"/>
              <a:ext cx="1219403" cy="246767"/>
              <a:chOff x="7287122" y="1712201"/>
              <a:chExt cx="1219403" cy="246767"/>
            </a:xfrm>
          </p:grpSpPr>
          <p:sp>
            <p:nvSpPr>
              <p:cNvPr id="9628" name="Google Shape;9628;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9" name="Google Shape;9629;p68"/>
              <p:cNvGrpSpPr/>
              <p:nvPr/>
            </p:nvGrpSpPr>
            <p:grpSpPr>
              <a:xfrm>
                <a:off x="7287122" y="1842861"/>
                <a:ext cx="1005303" cy="73419"/>
                <a:chOff x="7287122" y="1842861"/>
                <a:chExt cx="1005303" cy="73419"/>
              </a:xfrm>
            </p:grpSpPr>
            <p:sp>
              <p:nvSpPr>
                <p:cNvPr id="9630" name="Google Shape;9630;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31" name="Google Shape;9631;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632" name="Google Shape;9632;p68"/>
            <p:cNvGrpSpPr/>
            <p:nvPr/>
          </p:nvGrpSpPr>
          <p:grpSpPr>
            <a:xfrm>
              <a:off x="7287122" y="1447520"/>
              <a:ext cx="1219403" cy="286667"/>
              <a:chOff x="7287122" y="1447520"/>
              <a:chExt cx="1219403" cy="286667"/>
            </a:xfrm>
          </p:grpSpPr>
          <p:sp>
            <p:nvSpPr>
              <p:cNvPr id="9633" name="Google Shape;9633;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4" name="Google Shape;9634;p68"/>
              <p:cNvGrpSpPr/>
              <p:nvPr/>
            </p:nvGrpSpPr>
            <p:grpSpPr>
              <a:xfrm>
                <a:off x="7287122" y="1581977"/>
                <a:ext cx="852803" cy="73428"/>
                <a:chOff x="7287122" y="1581977"/>
                <a:chExt cx="852803" cy="73428"/>
              </a:xfrm>
            </p:grpSpPr>
            <p:sp>
              <p:nvSpPr>
                <p:cNvPr id="9635" name="Google Shape;9635;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36" name="Google Shape;9636;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637" name="Google Shape;9637;p68"/>
            <p:cNvGrpSpPr/>
            <p:nvPr/>
          </p:nvGrpSpPr>
          <p:grpSpPr>
            <a:xfrm>
              <a:off x="7287122" y="1165658"/>
              <a:ext cx="1219403" cy="344253"/>
              <a:chOff x="7287122" y="1165658"/>
              <a:chExt cx="1219403" cy="344253"/>
            </a:xfrm>
          </p:grpSpPr>
          <p:sp>
            <p:nvSpPr>
              <p:cNvPr id="9638" name="Google Shape;9638;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9" name="Google Shape;9639;p68"/>
              <p:cNvGrpSpPr/>
              <p:nvPr/>
            </p:nvGrpSpPr>
            <p:grpSpPr>
              <a:xfrm>
                <a:off x="7287122" y="1341025"/>
                <a:ext cx="695703" cy="73419"/>
                <a:chOff x="7287122" y="1341025"/>
                <a:chExt cx="695703" cy="73419"/>
              </a:xfrm>
            </p:grpSpPr>
            <p:sp>
              <p:nvSpPr>
                <p:cNvPr id="9640" name="Google Shape;9640;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1" name="Google Shape;9641;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5"/>
        <p:cNvGrpSpPr/>
        <p:nvPr/>
      </p:nvGrpSpPr>
      <p:grpSpPr>
        <a:xfrm>
          <a:off x="0" y="0"/>
          <a:ext cx="0" cy="0"/>
          <a:chOff x="0" y="0"/>
          <a:chExt cx="0" cy="0"/>
        </a:xfrm>
      </p:grpSpPr>
      <p:grpSp>
        <p:nvGrpSpPr>
          <p:cNvPr id="9646" name="Google Shape;9646;p69"/>
          <p:cNvGrpSpPr/>
          <p:nvPr/>
        </p:nvGrpSpPr>
        <p:grpSpPr>
          <a:xfrm>
            <a:off x="846551" y="2273217"/>
            <a:ext cx="415546" cy="355053"/>
            <a:chOff x="866243" y="2291587"/>
            <a:chExt cx="415546" cy="355053"/>
          </a:xfrm>
        </p:grpSpPr>
        <p:sp>
          <p:nvSpPr>
            <p:cNvPr id="9647" name="Google Shape;964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2" name="Google Shape;9652;p69"/>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3" name="Google Shape;9653;p69"/>
          <p:cNvGrpSpPr/>
          <p:nvPr/>
        </p:nvGrpSpPr>
        <p:grpSpPr>
          <a:xfrm>
            <a:off x="1938828" y="2284205"/>
            <a:ext cx="359213" cy="327807"/>
            <a:chOff x="1958520" y="2302574"/>
            <a:chExt cx="359213" cy="327807"/>
          </a:xfrm>
        </p:grpSpPr>
        <p:sp>
          <p:nvSpPr>
            <p:cNvPr id="9654" name="Google Shape;965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69"/>
          <p:cNvGrpSpPr/>
          <p:nvPr/>
        </p:nvGrpSpPr>
        <p:grpSpPr>
          <a:xfrm>
            <a:off x="2560190" y="2269057"/>
            <a:ext cx="207582" cy="359594"/>
            <a:chOff x="2656082" y="2287427"/>
            <a:chExt cx="207582" cy="359594"/>
          </a:xfrm>
        </p:grpSpPr>
        <p:sp>
          <p:nvSpPr>
            <p:cNvPr id="9658" name="Google Shape;965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9"/>
          <p:cNvGrpSpPr/>
          <p:nvPr/>
        </p:nvGrpSpPr>
        <p:grpSpPr>
          <a:xfrm>
            <a:off x="3029961" y="2303099"/>
            <a:ext cx="362991" cy="290018"/>
            <a:chOff x="3049653" y="2321468"/>
            <a:chExt cx="362991" cy="290018"/>
          </a:xfrm>
        </p:grpSpPr>
        <p:sp>
          <p:nvSpPr>
            <p:cNvPr id="9663" name="Google Shape;966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69"/>
          <p:cNvGrpSpPr/>
          <p:nvPr/>
        </p:nvGrpSpPr>
        <p:grpSpPr>
          <a:xfrm>
            <a:off x="3544551" y="2271534"/>
            <a:ext cx="422342" cy="355243"/>
            <a:chOff x="3564243" y="2289904"/>
            <a:chExt cx="422342" cy="355243"/>
          </a:xfrm>
        </p:grpSpPr>
        <p:sp>
          <p:nvSpPr>
            <p:cNvPr id="9668" name="Google Shape;966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3" name="Google Shape;9673;p69"/>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4" name="Google Shape;9674;p69"/>
          <p:cNvGrpSpPr/>
          <p:nvPr/>
        </p:nvGrpSpPr>
        <p:grpSpPr>
          <a:xfrm>
            <a:off x="4668202" y="2271344"/>
            <a:ext cx="359594" cy="353909"/>
            <a:chOff x="4687894" y="2289713"/>
            <a:chExt cx="359594" cy="353909"/>
          </a:xfrm>
        </p:grpSpPr>
        <p:sp>
          <p:nvSpPr>
            <p:cNvPr id="9675" name="Google Shape;967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8" name="Google Shape;9678;p69"/>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9" name="Google Shape;9679;p69"/>
          <p:cNvGrpSpPr/>
          <p:nvPr/>
        </p:nvGrpSpPr>
        <p:grpSpPr>
          <a:xfrm>
            <a:off x="6352932" y="2289857"/>
            <a:ext cx="263567" cy="317614"/>
            <a:chOff x="6421399" y="2308227"/>
            <a:chExt cx="263567" cy="317614"/>
          </a:xfrm>
        </p:grpSpPr>
        <p:sp>
          <p:nvSpPr>
            <p:cNvPr id="9680" name="Google Shape;968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9"/>
          <p:cNvGrpSpPr/>
          <p:nvPr/>
        </p:nvGrpSpPr>
        <p:grpSpPr>
          <a:xfrm>
            <a:off x="6850501" y="2277250"/>
            <a:ext cx="360356" cy="343462"/>
            <a:chOff x="6870193" y="2295620"/>
            <a:chExt cx="360356" cy="343462"/>
          </a:xfrm>
        </p:grpSpPr>
        <p:sp>
          <p:nvSpPr>
            <p:cNvPr id="9685" name="Google Shape;968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69"/>
          <p:cNvGrpSpPr/>
          <p:nvPr/>
        </p:nvGrpSpPr>
        <p:grpSpPr>
          <a:xfrm>
            <a:off x="7421773" y="2284490"/>
            <a:ext cx="342192" cy="327140"/>
            <a:chOff x="7441465" y="2302860"/>
            <a:chExt cx="342192" cy="327140"/>
          </a:xfrm>
        </p:grpSpPr>
        <p:sp>
          <p:nvSpPr>
            <p:cNvPr id="9688" name="Google Shape;968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9"/>
          <p:cNvGrpSpPr/>
          <p:nvPr/>
        </p:nvGrpSpPr>
        <p:grpSpPr>
          <a:xfrm>
            <a:off x="7969991" y="2331837"/>
            <a:ext cx="332761" cy="234066"/>
            <a:chOff x="7989683" y="2350207"/>
            <a:chExt cx="332761" cy="234066"/>
          </a:xfrm>
        </p:grpSpPr>
        <p:sp>
          <p:nvSpPr>
            <p:cNvPr id="9691" name="Google Shape;969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69"/>
          <p:cNvGrpSpPr/>
          <p:nvPr/>
        </p:nvGrpSpPr>
        <p:grpSpPr>
          <a:xfrm>
            <a:off x="5803602" y="2291381"/>
            <a:ext cx="315327" cy="314978"/>
            <a:chOff x="5823294" y="2309751"/>
            <a:chExt cx="315327" cy="314978"/>
          </a:xfrm>
        </p:grpSpPr>
        <p:sp>
          <p:nvSpPr>
            <p:cNvPr id="9698" name="Google Shape;969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69"/>
          <p:cNvGrpSpPr/>
          <p:nvPr/>
        </p:nvGrpSpPr>
        <p:grpSpPr>
          <a:xfrm>
            <a:off x="2477583" y="2725790"/>
            <a:ext cx="370930" cy="370549"/>
            <a:chOff x="2497275" y="2744159"/>
            <a:chExt cx="370930" cy="370549"/>
          </a:xfrm>
        </p:grpSpPr>
        <p:sp>
          <p:nvSpPr>
            <p:cNvPr id="9716" name="Google Shape;971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9"/>
          <p:cNvGrpSpPr/>
          <p:nvPr/>
        </p:nvGrpSpPr>
        <p:grpSpPr>
          <a:xfrm>
            <a:off x="841248" y="2728108"/>
            <a:ext cx="371883" cy="365691"/>
            <a:chOff x="860940" y="2746477"/>
            <a:chExt cx="371883" cy="365691"/>
          </a:xfrm>
        </p:grpSpPr>
        <p:sp>
          <p:nvSpPr>
            <p:cNvPr id="9723" name="Google Shape;972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69"/>
          <p:cNvGrpSpPr/>
          <p:nvPr/>
        </p:nvGrpSpPr>
        <p:grpSpPr>
          <a:xfrm>
            <a:off x="1431144" y="2747889"/>
            <a:ext cx="283985" cy="341080"/>
            <a:chOff x="1493849" y="2775533"/>
            <a:chExt cx="283985" cy="341080"/>
          </a:xfrm>
        </p:grpSpPr>
        <p:sp>
          <p:nvSpPr>
            <p:cNvPr id="9729" name="Google Shape;972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69"/>
          <p:cNvGrpSpPr/>
          <p:nvPr/>
        </p:nvGrpSpPr>
        <p:grpSpPr>
          <a:xfrm>
            <a:off x="1933144" y="2756052"/>
            <a:ext cx="372835" cy="342573"/>
            <a:chOff x="1952836" y="2774422"/>
            <a:chExt cx="372835" cy="342573"/>
          </a:xfrm>
        </p:grpSpPr>
        <p:sp>
          <p:nvSpPr>
            <p:cNvPr id="9732" name="Google Shape;973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69"/>
          <p:cNvGrpSpPr/>
          <p:nvPr/>
        </p:nvGrpSpPr>
        <p:grpSpPr>
          <a:xfrm>
            <a:off x="3060224" y="2726107"/>
            <a:ext cx="332729" cy="372518"/>
            <a:chOff x="3079916" y="2744477"/>
            <a:chExt cx="332729" cy="372518"/>
          </a:xfrm>
        </p:grpSpPr>
        <p:sp>
          <p:nvSpPr>
            <p:cNvPr id="9736" name="Google Shape;973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69"/>
          <p:cNvGrpSpPr/>
          <p:nvPr/>
        </p:nvGrpSpPr>
        <p:grpSpPr>
          <a:xfrm>
            <a:off x="3600884" y="2727155"/>
            <a:ext cx="336889" cy="355592"/>
            <a:chOff x="3620576" y="2745525"/>
            <a:chExt cx="336889" cy="355592"/>
          </a:xfrm>
        </p:grpSpPr>
        <p:sp>
          <p:nvSpPr>
            <p:cNvPr id="9740" name="Google Shape;974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69"/>
          <p:cNvGrpSpPr/>
          <p:nvPr/>
        </p:nvGrpSpPr>
        <p:grpSpPr>
          <a:xfrm>
            <a:off x="4107123" y="2742334"/>
            <a:ext cx="380393" cy="363118"/>
            <a:chOff x="4126815" y="2760704"/>
            <a:chExt cx="380393" cy="363118"/>
          </a:xfrm>
        </p:grpSpPr>
        <p:sp>
          <p:nvSpPr>
            <p:cNvPr id="9743" name="Google Shape;974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69"/>
          <p:cNvGrpSpPr/>
          <p:nvPr/>
        </p:nvGrpSpPr>
        <p:grpSpPr>
          <a:xfrm>
            <a:off x="4656294" y="2727314"/>
            <a:ext cx="381346" cy="368644"/>
            <a:chOff x="4675986" y="2745684"/>
            <a:chExt cx="381346" cy="368644"/>
          </a:xfrm>
        </p:grpSpPr>
        <p:sp>
          <p:nvSpPr>
            <p:cNvPr id="9748" name="Google Shape;974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69"/>
          <p:cNvGrpSpPr/>
          <p:nvPr/>
        </p:nvGrpSpPr>
        <p:grpSpPr>
          <a:xfrm>
            <a:off x="5200924" y="2772692"/>
            <a:ext cx="373185" cy="302466"/>
            <a:chOff x="5220616" y="2791061"/>
            <a:chExt cx="373185" cy="302466"/>
          </a:xfrm>
        </p:grpSpPr>
        <p:sp>
          <p:nvSpPr>
            <p:cNvPr id="9751" name="Google Shape;975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69"/>
          <p:cNvGrpSpPr/>
          <p:nvPr/>
        </p:nvGrpSpPr>
        <p:grpSpPr>
          <a:xfrm>
            <a:off x="5768969" y="2754147"/>
            <a:ext cx="284366" cy="344097"/>
            <a:chOff x="5864861" y="2772517"/>
            <a:chExt cx="284366" cy="344097"/>
          </a:xfrm>
        </p:grpSpPr>
        <p:sp>
          <p:nvSpPr>
            <p:cNvPr id="9770" name="Google Shape;977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6" name="Google Shape;9776;p69"/>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7" name="Google Shape;9777;p69"/>
          <p:cNvGrpSpPr/>
          <p:nvPr/>
        </p:nvGrpSpPr>
        <p:grpSpPr>
          <a:xfrm>
            <a:off x="6954467" y="2771168"/>
            <a:ext cx="255247" cy="327458"/>
            <a:chOff x="6974158" y="2789537"/>
            <a:chExt cx="255247" cy="327458"/>
          </a:xfrm>
        </p:grpSpPr>
        <p:sp>
          <p:nvSpPr>
            <p:cNvPr id="9778" name="Google Shape;977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69"/>
          <p:cNvGrpSpPr/>
          <p:nvPr/>
        </p:nvGrpSpPr>
        <p:grpSpPr>
          <a:xfrm>
            <a:off x="7511005" y="2771930"/>
            <a:ext cx="244291" cy="326314"/>
            <a:chOff x="7530697" y="2790299"/>
            <a:chExt cx="244291" cy="326314"/>
          </a:xfrm>
        </p:grpSpPr>
        <p:sp>
          <p:nvSpPr>
            <p:cNvPr id="9785" name="Google Shape;978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69"/>
          <p:cNvGrpSpPr/>
          <p:nvPr/>
        </p:nvGrpSpPr>
        <p:grpSpPr>
          <a:xfrm>
            <a:off x="7968499" y="2813878"/>
            <a:ext cx="332348" cy="283985"/>
            <a:chOff x="7988191" y="2832248"/>
            <a:chExt cx="332348" cy="283985"/>
          </a:xfrm>
        </p:grpSpPr>
        <p:sp>
          <p:nvSpPr>
            <p:cNvPr id="9792" name="Google Shape;979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69"/>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69"/>
          <p:cNvGrpSpPr/>
          <p:nvPr/>
        </p:nvGrpSpPr>
        <p:grpSpPr>
          <a:xfrm>
            <a:off x="3568748" y="3239998"/>
            <a:ext cx="364484" cy="262423"/>
            <a:chOff x="3588440" y="3258368"/>
            <a:chExt cx="364484" cy="262423"/>
          </a:xfrm>
        </p:grpSpPr>
        <p:sp>
          <p:nvSpPr>
            <p:cNvPr id="9797" name="Google Shape;979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3" name="Google Shape;9803;p69"/>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4" name="Google Shape;9804;p69"/>
          <p:cNvGrpSpPr/>
          <p:nvPr/>
        </p:nvGrpSpPr>
        <p:grpSpPr>
          <a:xfrm>
            <a:off x="5746125" y="3209355"/>
            <a:ext cx="364865" cy="324822"/>
            <a:chOff x="5765817" y="3227724"/>
            <a:chExt cx="364865" cy="324822"/>
          </a:xfrm>
        </p:grpSpPr>
        <p:sp>
          <p:nvSpPr>
            <p:cNvPr id="9805" name="Google Shape;980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69"/>
          <p:cNvGrpSpPr/>
          <p:nvPr/>
        </p:nvGrpSpPr>
        <p:grpSpPr>
          <a:xfrm>
            <a:off x="6208891" y="3219294"/>
            <a:ext cx="446539" cy="303895"/>
            <a:chOff x="6228583" y="3237664"/>
            <a:chExt cx="446539" cy="303895"/>
          </a:xfrm>
        </p:grpSpPr>
        <p:sp>
          <p:nvSpPr>
            <p:cNvPr id="9809" name="Google Shape;980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69"/>
          <p:cNvGrpSpPr/>
          <p:nvPr/>
        </p:nvGrpSpPr>
        <p:grpSpPr>
          <a:xfrm>
            <a:off x="846170" y="3188936"/>
            <a:ext cx="364484" cy="364897"/>
            <a:chOff x="865862" y="3207306"/>
            <a:chExt cx="364484" cy="364897"/>
          </a:xfrm>
        </p:grpSpPr>
        <p:sp>
          <p:nvSpPr>
            <p:cNvPr id="9827" name="Google Shape;982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69"/>
          <p:cNvGrpSpPr/>
          <p:nvPr/>
        </p:nvGrpSpPr>
        <p:grpSpPr>
          <a:xfrm>
            <a:off x="1384925" y="3208593"/>
            <a:ext cx="370168" cy="325965"/>
            <a:chOff x="1404617" y="3226962"/>
            <a:chExt cx="370168" cy="325965"/>
          </a:xfrm>
        </p:grpSpPr>
        <p:sp>
          <p:nvSpPr>
            <p:cNvPr id="9842" name="Google Shape;984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9"/>
          <p:cNvGrpSpPr/>
          <p:nvPr/>
        </p:nvGrpSpPr>
        <p:grpSpPr>
          <a:xfrm>
            <a:off x="1933711" y="3197724"/>
            <a:ext cx="366389" cy="354481"/>
            <a:chOff x="1954741" y="3212419"/>
            <a:chExt cx="366389" cy="354481"/>
          </a:xfrm>
        </p:grpSpPr>
        <p:sp>
          <p:nvSpPr>
            <p:cNvPr id="9852" name="Google Shape;985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9"/>
          <p:cNvGrpSpPr/>
          <p:nvPr/>
        </p:nvGrpSpPr>
        <p:grpSpPr>
          <a:xfrm>
            <a:off x="3023547" y="3197256"/>
            <a:ext cx="366008" cy="348670"/>
            <a:chOff x="3043239" y="3215626"/>
            <a:chExt cx="366008" cy="348670"/>
          </a:xfrm>
        </p:grpSpPr>
        <p:sp>
          <p:nvSpPr>
            <p:cNvPr id="9860" name="Google Shape;986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69"/>
          <p:cNvGrpSpPr/>
          <p:nvPr/>
        </p:nvGrpSpPr>
        <p:grpSpPr>
          <a:xfrm>
            <a:off x="4198641" y="3166613"/>
            <a:ext cx="209107" cy="383442"/>
            <a:chOff x="4218333" y="3184982"/>
            <a:chExt cx="209107" cy="383442"/>
          </a:xfrm>
        </p:grpSpPr>
        <p:sp>
          <p:nvSpPr>
            <p:cNvPr id="9863" name="Google Shape;986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5" name="Google Shape;9865;p69"/>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6" name="Google Shape;9866;p69"/>
          <p:cNvGrpSpPr/>
          <p:nvPr/>
        </p:nvGrpSpPr>
        <p:grpSpPr>
          <a:xfrm>
            <a:off x="6876953" y="3197637"/>
            <a:ext cx="322917" cy="347876"/>
            <a:chOff x="6896644" y="3216007"/>
            <a:chExt cx="322917" cy="347876"/>
          </a:xfrm>
        </p:grpSpPr>
        <p:sp>
          <p:nvSpPr>
            <p:cNvPr id="9867" name="Google Shape;986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69"/>
          <p:cNvGrpSpPr/>
          <p:nvPr/>
        </p:nvGrpSpPr>
        <p:grpSpPr>
          <a:xfrm>
            <a:off x="7409674" y="3204814"/>
            <a:ext cx="334634" cy="333904"/>
            <a:chOff x="7429366" y="3223183"/>
            <a:chExt cx="334634" cy="333904"/>
          </a:xfrm>
        </p:grpSpPr>
        <p:sp>
          <p:nvSpPr>
            <p:cNvPr id="9875" name="Google Shape;987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69"/>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69"/>
          <p:cNvGrpSpPr/>
          <p:nvPr/>
        </p:nvGrpSpPr>
        <p:grpSpPr>
          <a:xfrm>
            <a:off x="5196764" y="3707114"/>
            <a:ext cx="356196" cy="265631"/>
            <a:chOff x="5216456" y="3725484"/>
            <a:chExt cx="356196" cy="265631"/>
          </a:xfrm>
        </p:grpSpPr>
        <p:sp>
          <p:nvSpPr>
            <p:cNvPr id="9879" name="Google Shape;987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69"/>
          <p:cNvGrpSpPr/>
          <p:nvPr/>
        </p:nvGrpSpPr>
        <p:grpSpPr>
          <a:xfrm>
            <a:off x="6829701" y="3715625"/>
            <a:ext cx="355053" cy="248038"/>
            <a:chOff x="6849393" y="3733994"/>
            <a:chExt cx="355053" cy="248038"/>
          </a:xfrm>
        </p:grpSpPr>
        <p:sp>
          <p:nvSpPr>
            <p:cNvPr id="9882" name="Google Shape;988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9"/>
          <p:cNvGrpSpPr/>
          <p:nvPr/>
        </p:nvGrpSpPr>
        <p:grpSpPr>
          <a:xfrm>
            <a:off x="7899305" y="3696318"/>
            <a:ext cx="392111" cy="280206"/>
            <a:chOff x="7918997" y="3714687"/>
            <a:chExt cx="392111" cy="280206"/>
          </a:xfrm>
        </p:grpSpPr>
        <p:sp>
          <p:nvSpPr>
            <p:cNvPr id="9888" name="Google Shape;988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3" name="Google Shape;9893;p69"/>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4" name="Google Shape;9894;p69"/>
          <p:cNvGrpSpPr/>
          <p:nvPr/>
        </p:nvGrpSpPr>
        <p:grpSpPr>
          <a:xfrm>
            <a:off x="1389085" y="3662594"/>
            <a:ext cx="357720" cy="355148"/>
            <a:chOff x="1408777" y="3680964"/>
            <a:chExt cx="357720" cy="355148"/>
          </a:xfrm>
        </p:grpSpPr>
        <p:sp>
          <p:nvSpPr>
            <p:cNvPr id="9895" name="Google Shape;989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69"/>
          <p:cNvGrpSpPr/>
          <p:nvPr/>
        </p:nvGrpSpPr>
        <p:grpSpPr>
          <a:xfrm>
            <a:off x="1933144" y="3662594"/>
            <a:ext cx="357720" cy="355148"/>
            <a:chOff x="1952836" y="3680964"/>
            <a:chExt cx="357720" cy="355148"/>
          </a:xfrm>
        </p:grpSpPr>
        <p:sp>
          <p:nvSpPr>
            <p:cNvPr id="9901" name="Google Shape;990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9"/>
          <p:cNvGrpSpPr/>
          <p:nvPr/>
        </p:nvGrpSpPr>
        <p:grpSpPr>
          <a:xfrm>
            <a:off x="2477202" y="3662594"/>
            <a:ext cx="357720" cy="355148"/>
            <a:chOff x="2496894" y="3680964"/>
            <a:chExt cx="357720" cy="355148"/>
          </a:xfrm>
        </p:grpSpPr>
        <p:sp>
          <p:nvSpPr>
            <p:cNvPr id="9907" name="Google Shape;990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9"/>
          <p:cNvGrpSpPr/>
          <p:nvPr/>
        </p:nvGrpSpPr>
        <p:grpSpPr>
          <a:xfrm>
            <a:off x="3021292" y="3662689"/>
            <a:ext cx="356164" cy="355815"/>
            <a:chOff x="3040984" y="3681059"/>
            <a:chExt cx="356164" cy="355815"/>
          </a:xfrm>
        </p:grpSpPr>
        <p:sp>
          <p:nvSpPr>
            <p:cNvPr id="9913" name="Google Shape;991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9"/>
          <p:cNvGrpSpPr/>
          <p:nvPr/>
        </p:nvGrpSpPr>
        <p:grpSpPr>
          <a:xfrm>
            <a:off x="3564589" y="3680821"/>
            <a:ext cx="358069" cy="317995"/>
            <a:chOff x="3584280" y="3699191"/>
            <a:chExt cx="358069" cy="317995"/>
          </a:xfrm>
        </p:grpSpPr>
        <p:sp>
          <p:nvSpPr>
            <p:cNvPr id="9917" name="Google Shape;991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9"/>
          <p:cNvGrpSpPr/>
          <p:nvPr/>
        </p:nvGrpSpPr>
        <p:grpSpPr>
          <a:xfrm>
            <a:off x="4109790" y="3662689"/>
            <a:ext cx="355402" cy="354291"/>
            <a:chOff x="4129482" y="3681059"/>
            <a:chExt cx="355402" cy="354291"/>
          </a:xfrm>
        </p:grpSpPr>
        <p:sp>
          <p:nvSpPr>
            <p:cNvPr id="9922" name="Google Shape;992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69"/>
          <p:cNvGrpSpPr/>
          <p:nvPr/>
        </p:nvGrpSpPr>
        <p:grpSpPr>
          <a:xfrm>
            <a:off x="4653849" y="3661927"/>
            <a:ext cx="355434" cy="355815"/>
            <a:chOff x="4673540" y="3680297"/>
            <a:chExt cx="355434" cy="355815"/>
          </a:xfrm>
        </p:grpSpPr>
        <p:sp>
          <p:nvSpPr>
            <p:cNvPr id="9927" name="Google Shape;992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69"/>
          <p:cNvGrpSpPr/>
          <p:nvPr/>
        </p:nvGrpSpPr>
        <p:grpSpPr>
          <a:xfrm>
            <a:off x="5759716" y="3680821"/>
            <a:ext cx="317645" cy="318757"/>
            <a:chOff x="5779408" y="3699191"/>
            <a:chExt cx="317645" cy="318757"/>
          </a:xfrm>
        </p:grpSpPr>
        <p:sp>
          <p:nvSpPr>
            <p:cNvPr id="9931" name="Google Shape;993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3" name="Google Shape;9933;p69"/>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4" name="Google Shape;9934;p69"/>
          <p:cNvGrpSpPr/>
          <p:nvPr/>
        </p:nvGrpSpPr>
        <p:grpSpPr>
          <a:xfrm>
            <a:off x="7370743" y="3662499"/>
            <a:ext cx="372073" cy="355243"/>
            <a:chOff x="7390435" y="3680868"/>
            <a:chExt cx="372073" cy="355243"/>
          </a:xfrm>
        </p:grpSpPr>
        <p:sp>
          <p:nvSpPr>
            <p:cNvPr id="9935" name="Google Shape;993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69"/>
          <p:cNvGrpSpPr/>
          <p:nvPr/>
        </p:nvGrpSpPr>
        <p:grpSpPr>
          <a:xfrm>
            <a:off x="1392301" y="4119346"/>
            <a:ext cx="374709" cy="374010"/>
            <a:chOff x="1421638" y="4125629"/>
            <a:chExt cx="374709" cy="374010"/>
          </a:xfrm>
        </p:grpSpPr>
        <p:sp>
          <p:nvSpPr>
            <p:cNvPr id="9942" name="Google Shape;994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69"/>
          <p:cNvGrpSpPr/>
          <p:nvPr/>
        </p:nvGrpSpPr>
        <p:grpSpPr>
          <a:xfrm>
            <a:off x="1943917" y="4135255"/>
            <a:ext cx="357720" cy="342192"/>
            <a:chOff x="1973254" y="4156304"/>
            <a:chExt cx="357720" cy="342192"/>
          </a:xfrm>
        </p:grpSpPr>
        <p:sp>
          <p:nvSpPr>
            <p:cNvPr id="9945" name="Google Shape;994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9"/>
          <p:cNvGrpSpPr/>
          <p:nvPr/>
        </p:nvGrpSpPr>
        <p:grpSpPr>
          <a:xfrm>
            <a:off x="2494422" y="4136192"/>
            <a:ext cx="341049" cy="340318"/>
            <a:chOff x="2523759" y="4135505"/>
            <a:chExt cx="341049" cy="340318"/>
          </a:xfrm>
        </p:grpSpPr>
        <p:sp>
          <p:nvSpPr>
            <p:cNvPr id="9952" name="Google Shape;995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9"/>
          <p:cNvGrpSpPr/>
          <p:nvPr/>
        </p:nvGrpSpPr>
        <p:grpSpPr>
          <a:xfrm>
            <a:off x="3011266" y="4131175"/>
            <a:ext cx="392079" cy="350353"/>
            <a:chOff x="3040603" y="4130360"/>
            <a:chExt cx="392079" cy="350353"/>
          </a:xfrm>
        </p:grpSpPr>
        <p:sp>
          <p:nvSpPr>
            <p:cNvPr id="9955" name="Google Shape;995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69"/>
          <p:cNvGrpSpPr/>
          <p:nvPr/>
        </p:nvGrpSpPr>
        <p:grpSpPr>
          <a:xfrm>
            <a:off x="3632807" y="4136192"/>
            <a:ext cx="232955" cy="340318"/>
            <a:chOff x="3662144" y="4135505"/>
            <a:chExt cx="232955" cy="340318"/>
          </a:xfrm>
        </p:grpSpPr>
        <p:sp>
          <p:nvSpPr>
            <p:cNvPr id="9966" name="Google Shape;996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69"/>
          <p:cNvGrpSpPr/>
          <p:nvPr/>
        </p:nvGrpSpPr>
        <p:grpSpPr>
          <a:xfrm>
            <a:off x="4119801" y="4122029"/>
            <a:ext cx="344065" cy="368644"/>
            <a:chOff x="4149138" y="4121151"/>
            <a:chExt cx="344065" cy="368644"/>
          </a:xfrm>
        </p:grpSpPr>
        <p:sp>
          <p:nvSpPr>
            <p:cNvPr id="9971" name="Google Shape;997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3" name="Google Shape;9983;p69"/>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4" name="Google Shape;9984;p69"/>
          <p:cNvGrpSpPr/>
          <p:nvPr/>
        </p:nvGrpSpPr>
        <p:grpSpPr>
          <a:xfrm>
            <a:off x="5176925" y="4174949"/>
            <a:ext cx="397763" cy="262804"/>
            <a:chOff x="5206262" y="4174817"/>
            <a:chExt cx="397763" cy="262804"/>
          </a:xfrm>
        </p:grpSpPr>
        <p:sp>
          <p:nvSpPr>
            <p:cNvPr id="9985" name="Google Shape;998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9"/>
          <p:cNvGrpSpPr/>
          <p:nvPr/>
        </p:nvGrpSpPr>
        <p:grpSpPr>
          <a:xfrm>
            <a:off x="5698279" y="4161342"/>
            <a:ext cx="440505" cy="290018"/>
            <a:chOff x="5727616" y="4204699"/>
            <a:chExt cx="440505" cy="290018"/>
          </a:xfrm>
        </p:grpSpPr>
        <p:sp>
          <p:nvSpPr>
            <p:cNvPr id="9993" name="Google Shape;999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9"/>
          <p:cNvGrpSpPr/>
          <p:nvPr/>
        </p:nvGrpSpPr>
        <p:grpSpPr>
          <a:xfrm>
            <a:off x="6380726" y="4124093"/>
            <a:ext cx="159950" cy="364516"/>
            <a:chOff x="6410063" y="4135124"/>
            <a:chExt cx="159950" cy="364516"/>
          </a:xfrm>
        </p:grpSpPr>
        <p:sp>
          <p:nvSpPr>
            <p:cNvPr id="10002" name="Google Shape;1000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9"/>
          <p:cNvGrpSpPr/>
          <p:nvPr/>
        </p:nvGrpSpPr>
        <p:grpSpPr>
          <a:xfrm>
            <a:off x="6641065" y="4124284"/>
            <a:ext cx="214378" cy="364135"/>
            <a:chOff x="6924652" y="4135505"/>
            <a:chExt cx="214378" cy="364135"/>
          </a:xfrm>
        </p:grpSpPr>
        <p:sp>
          <p:nvSpPr>
            <p:cNvPr id="10007" name="Google Shape;1000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1" name="Google Shape;10011;p69"/>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s" sz="1100">
                <a:solidFill>
                  <a:schemeClr val="lt1"/>
                </a:solidFill>
              </a:rPr>
              <a:t>You can </a:t>
            </a:r>
            <a:r>
              <a:rPr lang="es" sz="1100" b="1">
                <a:solidFill>
                  <a:schemeClr val="hlink"/>
                </a:solidFill>
              </a:rPr>
              <a:t>resize </a:t>
            </a:r>
            <a:r>
              <a:rPr lang="es"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s" sz="1100">
                <a:solidFill>
                  <a:schemeClr val="lt1"/>
                </a:solidFill>
              </a:rPr>
              <a:t>You can </a:t>
            </a:r>
            <a:r>
              <a:rPr lang="es" sz="1100" b="1">
                <a:solidFill>
                  <a:schemeClr val="hlink"/>
                </a:solidFill>
              </a:rPr>
              <a:t>change the stroke and fill color</a:t>
            </a:r>
            <a:r>
              <a:rPr lang="es" sz="1100">
                <a:solidFill>
                  <a:schemeClr val="lt1"/>
                </a:solidFill>
              </a:rPr>
              <a:t>; just select the icon and click on the </a:t>
            </a:r>
            <a:r>
              <a:rPr lang="es" sz="1100" b="1">
                <a:solidFill>
                  <a:schemeClr val="hlink"/>
                </a:solidFill>
              </a:rPr>
              <a:t>paint bucket/pen</a:t>
            </a:r>
            <a:r>
              <a:rPr lang="es"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s" sz="1100">
                <a:solidFill>
                  <a:schemeClr val="lt1"/>
                </a:solidFill>
              </a:rPr>
              <a:t>In Google Slides, you can also use </a:t>
            </a:r>
            <a:r>
              <a:rPr lang="es" sz="1100" b="1">
                <a:solidFill>
                  <a:schemeClr val="hlink"/>
                </a:solidFill>
                <a:uFill>
                  <a:noFill/>
                </a:uFill>
                <a:hlinkClick r:id="rId3"/>
              </a:rPr>
              <a:t>Flaticon’s extension</a:t>
            </a:r>
            <a:r>
              <a:rPr lang="es" sz="1100">
                <a:solidFill>
                  <a:schemeClr val="lt1"/>
                </a:solidFill>
              </a:rPr>
              <a:t>, allowing you to customize and add even more icons.</a:t>
            </a:r>
            <a:br>
              <a:rPr lang="es" sz="1100">
                <a:solidFill>
                  <a:srgbClr val="435D74"/>
                </a:solidFill>
              </a:rPr>
            </a:br>
            <a:endParaRPr sz="1100">
              <a:solidFill>
                <a:srgbClr val="435D74"/>
              </a:solidFill>
            </a:endParaRPr>
          </a:p>
        </p:txBody>
      </p:sp>
      <p:sp>
        <p:nvSpPr>
          <p:cNvPr id="10012" name="Google Shape;10012;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...and our sets of editable icons</a:t>
            </a:r>
            <a:endParaRPr/>
          </a:p>
        </p:txBody>
      </p:sp>
      <p:grpSp>
        <p:nvGrpSpPr>
          <p:cNvPr id="10013" name="Google Shape;10013;p69"/>
          <p:cNvGrpSpPr/>
          <p:nvPr/>
        </p:nvGrpSpPr>
        <p:grpSpPr>
          <a:xfrm>
            <a:off x="841240" y="4119220"/>
            <a:ext cx="374177" cy="374263"/>
            <a:chOff x="775325" y="4143525"/>
            <a:chExt cx="468776" cy="468884"/>
          </a:xfrm>
        </p:grpSpPr>
        <p:sp>
          <p:nvSpPr>
            <p:cNvPr id="10014" name="Google Shape;10014;p69"/>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9"/>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9"/>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9"/>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69"/>
          <p:cNvGrpSpPr/>
          <p:nvPr/>
        </p:nvGrpSpPr>
        <p:grpSpPr>
          <a:xfrm>
            <a:off x="7015917" y="4114633"/>
            <a:ext cx="219464" cy="383437"/>
            <a:chOff x="1426400" y="1814750"/>
            <a:chExt cx="407850" cy="712575"/>
          </a:xfrm>
        </p:grpSpPr>
        <p:sp>
          <p:nvSpPr>
            <p:cNvPr id="10019" name="Google Shape;10019;p69"/>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9"/>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9"/>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69"/>
          <p:cNvGrpSpPr/>
          <p:nvPr/>
        </p:nvGrpSpPr>
        <p:grpSpPr>
          <a:xfrm>
            <a:off x="7391519" y="4149408"/>
            <a:ext cx="313833" cy="313887"/>
            <a:chOff x="1910075" y="2021700"/>
            <a:chExt cx="583225" cy="583325"/>
          </a:xfrm>
        </p:grpSpPr>
        <p:sp>
          <p:nvSpPr>
            <p:cNvPr id="10023" name="Google Shape;10023;p69"/>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9"/>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9"/>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69"/>
          <p:cNvGrpSpPr/>
          <p:nvPr/>
        </p:nvGrpSpPr>
        <p:grpSpPr>
          <a:xfrm>
            <a:off x="7861486" y="4189187"/>
            <a:ext cx="441255" cy="234329"/>
            <a:chOff x="2749275" y="2099575"/>
            <a:chExt cx="820025" cy="435475"/>
          </a:xfrm>
        </p:grpSpPr>
        <p:sp>
          <p:nvSpPr>
            <p:cNvPr id="10027" name="Google Shape;10027;p69"/>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9"/>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9"/>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9"/>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034"/>
        <p:cNvGrpSpPr/>
        <p:nvPr/>
      </p:nvGrpSpPr>
      <p:grpSpPr>
        <a:xfrm>
          <a:off x="0" y="0"/>
          <a:ext cx="0" cy="0"/>
          <a:chOff x="0" y="0"/>
          <a:chExt cx="0" cy="0"/>
        </a:xfrm>
      </p:grpSpPr>
      <p:grpSp>
        <p:nvGrpSpPr>
          <p:cNvPr id="10035" name="Google Shape;10035;p70"/>
          <p:cNvGrpSpPr/>
          <p:nvPr/>
        </p:nvGrpSpPr>
        <p:grpSpPr>
          <a:xfrm>
            <a:off x="1989449" y="4101269"/>
            <a:ext cx="374774" cy="346073"/>
            <a:chOff x="1989449" y="4282269"/>
            <a:chExt cx="374774" cy="346073"/>
          </a:xfrm>
        </p:grpSpPr>
        <p:sp>
          <p:nvSpPr>
            <p:cNvPr id="10036" name="Google Shape;10036;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70"/>
          <p:cNvGrpSpPr/>
          <p:nvPr/>
        </p:nvGrpSpPr>
        <p:grpSpPr>
          <a:xfrm>
            <a:off x="2487439" y="4099740"/>
            <a:ext cx="198775" cy="348972"/>
            <a:chOff x="2487439" y="4280740"/>
            <a:chExt cx="198775" cy="348972"/>
          </a:xfrm>
        </p:grpSpPr>
        <p:sp>
          <p:nvSpPr>
            <p:cNvPr id="10042" name="Google Shape;10042;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0"/>
          <p:cNvGrpSpPr/>
          <p:nvPr/>
        </p:nvGrpSpPr>
        <p:grpSpPr>
          <a:xfrm>
            <a:off x="2810958" y="4092923"/>
            <a:ext cx="353145" cy="361873"/>
            <a:chOff x="2810958" y="4273923"/>
            <a:chExt cx="353145" cy="361873"/>
          </a:xfrm>
        </p:grpSpPr>
        <p:sp>
          <p:nvSpPr>
            <p:cNvPr id="10047" name="Google Shape;10047;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0"/>
          <p:cNvGrpSpPr/>
          <p:nvPr/>
        </p:nvGrpSpPr>
        <p:grpSpPr>
          <a:xfrm>
            <a:off x="6275635" y="4101651"/>
            <a:ext cx="209383" cy="366778"/>
            <a:chOff x="6275635" y="4282651"/>
            <a:chExt cx="209383" cy="366778"/>
          </a:xfrm>
        </p:grpSpPr>
        <p:sp>
          <p:nvSpPr>
            <p:cNvPr id="10055" name="Google Shape;10055;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0"/>
          <p:cNvGrpSpPr/>
          <p:nvPr/>
        </p:nvGrpSpPr>
        <p:grpSpPr>
          <a:xfrm>
            <a:off x="6701186" y="4102033"/>
            <a:ext cx="280292" cy="366396"/>
            <a:chOff x="6701186" y="4283033"/>
            <a:chExt cx="280292" cy="366396"/>
          </a:xfrm>
        </p:grpSpPr>
        <p:sp>
          <p:nvSpPr>
            <p:cNvPr id="10058" name="Google Shape;10058;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70"/>
          <p:cNvGrpSpPr/>
          <p:nvPr/>
        </p:nvGrpSpPr>
        <p:grpSpPr>
          <a:xfrm>
            <a:off x="2609571" y="3643958"/>
            <a:ext cx="373627" cy="347347"/>
            <a:chOff x="2609571" y="3824958"/>
            <a:chExt cx="373627" cy="347347"/>
          </a:xfrm>
        </p:grpSpPr>
        <p:sp>
          <p:nvSpPr>
            <p:cNvPr id="10061" name="Google Shape;10061;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3" name="Google Shape;10063;p70"/>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4" name="Google Shape;10064;p70"/>
          <p:cNvGrpSpPr/>
          <p:nvPr/>
        </p:nvGrpSpPr>
        <p:grpSpPr>
          <a:xfrm>
            <a:off x="916127" y="3626056"/>
            <a:ext cx="221902" cy="380795"/>
            <a:chOff x="916127" y="3807056"/>
            <a:chExt cx="221902" cy="380795"/>
          </a:xfrm>
        </p:grpSpPr>
        <p:sp>
          <p:nvSpPr>
            <p:cNvPr id="10065" name="Google Shape;10065;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9" name="Google Shape;10069;p70"/>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1" name="Google Shape;10071;p70"/>
          <p:cNvGrpSpPr/>
          <p:nvPr/>
        </p:nvGrpSpPr>
        <p:grpSpPr>
          <a:xfrm>
            <a:off x="3513010" y="3635134"/>
            <a:ext cx="362223" cy="361108"/>
            <a:chOff x="3513010" y="3816134"/>
            <a:chExt cx="362223" cy="361108"/>
          </a:xfrm>
        </p:grpSpPr>
        <p:sp>
          <p:nvSpPr>
            <p:cNvPr id="10072" name="Google Shape;10072;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70"/>
          <p:cNvGrpSpPr/>
          <p:nvPr/>
        </p:nvGrpSpPr>
        <p:grpSpPr>
          <a:xfrm>
            <a:off x="3950316" y="3639307"/>
            <a:ext cx="369805" cy="353782"/>
            <a:chOff x="3950316" y="3820307"/>
            <a:chExt cx="369805" cy="353782"/>
          </a:xfrm>
        </p:grpSpPr>
        <p:sp>
          <p:nvSpPr>
            <p:cNvPr id="10077" name="Google Shape;10077;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70"/>
          <p:cNvGrpSpPr/>
          <p:nvPr/>
        </p:nvGrpSpPr>
        <p:grpSpPr>
          <a:xfrm>
            <a:off x="1761909" y="3630961"/>
            <a:ext cx="307974" cy="371716"/>
            <a:chOff x="1761909" y="3811961"/>
            <a:chExt cx="307974" cy="371716"/>
          </a:xfrm>
        </p:grpSpPr>
        <p:sp>
          <p:nvSpPr>
            <p:cNvPr id="10082" name="Google Shape;10082;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0"/>
          <p:cNvGrpSpPr/>
          <p:nvPr/>
        </p:nvGrpSpPr>
        <p:grpSpPr>
          <a:xfrm>
            <a:off x="5373342" y="3627935"/>
            <a:ext cx="231395" cy="353145"/>
            <a:chOff x="5373342" y="3808935"/>
            <a:chExt cx="231395" cy="353145"/>
          </a:xfrm>
        </p:grpSpPr>
        <p:sp>
          <p:nvSpPr>
            <p:cNvPr id="10093" name="Google Shape;10093;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2" name="Google Shape;10102;p70"/>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3" name="Google Shape;10103;p70"/>
          <p:cNvGrpSpPr/>
          <p:nvPr/>
        </p:nvGrpSpPr>
        <p:grpSpPr>
          <a:xfrm>
            <a:off x="5833775" y="3628445"/>
            <a:ext cx="235185" cy="352253"/>
            <a:chOff x="5833775" y="3809445"/>
            <a:chExt cx="235185" cy="352253"/>
          </a:xfrm>
        </p:grpSpPr>
        <p:sp>
          <p:nvSpPr>
            <p:cNvPr id="10104" name="Google Shape;10104;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70"/>
          <p:cNvGrpSpPr/>
          <p:nvPr/>
        </p:nvGrpSpPr>
        <p:grpSpPr>
          <a:xfrm>
            <a:off x="4942472" y="3628318"/>
            <a:ext cx="238976" cy="352762"/>
            <a:chOff x="4942472" y="3809318"/>
            <a:chExt cx="238976" cy="352762"/>
          </a:xfrm>
        </p:grpSpPr>
        <p:sp>
          <p:nvSpPr>
            <p:cNvPr id="10108" name="Google Shape;10108;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0"/>
          <p:cNvGrpSpPr/>
          <p:nvPr/>
        </p:nvGrpSpPr>
        <p:grpSpPr>
          <a:xfrm>
            <a:off x="6266525" y="3626788"/>
            <a:ext cx="260223" cy="353527"/>
            <a:chOff x="6266525" y="3807788"/>
            <a:chExt cx="260223" cy="353527"/>
          </a:xfrm>
        </p:grpSpPr>
        <p:sp>
          <p:nvSpPr>
            <p:cNvPr id="10116" name="Google Shape;10116;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0"/>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0"/>
          <p:cNvGrpSpPr/>
          <p:nvPr/>
        </p:nvGrpSpPr>
        <p:grpSpPr>
          <a:xfrm>
            <a:off x="7184363" y="3628604"/>
            <a:ext cx="202184" cy="352762"/>
            <a:chOff x="7184363" y="3809604"/>
            <a:chExt cx="202184" cy="352762"/>
          </a:xfrm>
        </p:grpSpPr>
        <p:sp>
          <p:nvSpPr>
            <p:cNvPr id="10122" name="Google Shape;10122;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0"/>
          <p:cNvGrpSpPr/>
          <p:nvPr/>
        </p:nvGrpSpPr>
        <p:grpSpPr>
          <a:xfrm>
            <a:off x="7571624" y="3627935"/>
            <a:ext cx="292047" cy="352762"/>
            <a:chOff x="7571624" y="3808935"/>
            <a:chExt cx="292047" cy="352762"/>
          </a:xfrm>
        </p:grpSpPr>
        <p:sp>
          <p:nvSpPr>
            <p:cNvPr id="10125" name="Google Shape;10125;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0"/>
          <p:cNvGrpSpPr/>
          <p:nvPr/>
        </p:nvGrpSpPr>
        <p:grpSpPr>
          <a:xfrm>
            <a:off x="2174559" y="3175116"/>
            <a:ext cx="364135" cy="359930"/>
            <a:chOff x="2174559" y="3356116"/>
            <a:chExt cx="364135" cy="359930"/>
          </a:xfrm>
        </p:grpSpPr>
        <p:sp>
          <p:nvSpPr>
            <p:cNvPr id="10132" name="Google Shape;10132;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70"/>
          <p:cNvGrpSpPr/>
          <p:nvPr/>
        </p:nvGrpSpPr>
        <p:grpSpPr>
          <a:xfrm>
            <a:off x="1731934" y="3174639"/>
            <a:ext cx="368371" cy="361554"/>
            <a:chOff x="1731934" y="3355639"/>
            <a:chExt cx="368371" cy="361554"/>
          </a:xfrm>
        </p:grpSpPr>
        <p:sp>
          <p:nvSpPr>
            <p:cNvPr id="10135" name="Google Shape;10135;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0"/>
          <p:cNvGrpSpPr/>
          <p:nvPr/>
        </p:nvGrpSpPr>
        <p:grpSpPr>
          <a:xfrm>
            <a:off x="3990517" y="3173173"/>
            <a:ext cx="279559" cy="363402"/>
            <a:chOff x="3990517" y="3354173"/>
            <a:chExt cx="279559" cy="363402"/>
          </a:xfrm>
        </p:grpSpPr>
        <p:sp>
          <p:nvSpPr>
            <p:cNvPr id="10138" name="Google Shape;10138;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70"/>
          <p:cNvGrpSpPr/>
          <p:nvPr/>
        </p:nvGrpSpPr>
        <p:grpSpPr>
          <a:xfrm>
            <a:off x="3497847" y="3236374"/>
            <a:ext cx="379680" cy="237606"/>
            <a:chOff x="3497847" y="3417374"/>
            <a:chExt cx="379680" cy="237606"/>
          </a:xfrm>
        </p:grpSpPr>
        <p:sp>
          <p:nvSpPr>
            <p:cNvPr id="10142" name="Google Shape;10142;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70"/>
          <p:cNvGrpSpPr/>
          <p:nvPr/>
        </p:nvGrpSpPr>
        <p:grpSpPr>
          <a:xfrm>
            <a:off x="2612597" y="3186075"/>
            <a:ext cx="376271" cy="337982"/>
            <a:chOff x="2612597" y="3367075"/>
            <a:chExt cx="376271" cy="337982"/>
          </a:xfrm>
        </p:grpSpPr>
        <p:sp>
          <p:nvSpPr>
            <p:cNvPr id="10147" name="Google Shape;10147;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70"/>
          <p:cNvGrpSpPr/>
          <p:nvPr/>
        </p:nvGrpSpPr>
        <p:grpSpPr>
          <a:xfrm>
            <a:off x="3071914" y="3183431"/>
            <a:ext cx="343652" cy="342505"/>
            <a:chOff x="3071914" y="3364431"/>
            <a:chExt cx="343652" cy="342505"/>
          </a:xfrm>
        </p:grpSpPr>
        <p:sp>
          <p:nvSpPr>
            <p:cNvPr id="10150" name="Google Shape;10150;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70"/>
          <p:cNvGrpSpPr/>
          <p:nvPr/>
        </p:nvGrpSpPr>
        <p:grpSpPr>
          <a:xfrm>
            <a:off x="897141" y="3178875"/>
            <a:ext cx="257962" cy="352762"/>
            <a:chOff x="897141" y="3359875"/>
            <a:chExt cx="257962" cy="352762"/>
          </a:xfrm>
        </p:grpSpPr>
        <p:sp>
          <p:nvSpPr>
            <p:cNvPr id="10156" name="Google Shape;10156;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0"/>
          <p:cNvGrpSpPr/>
          <p:nvPr/>
        </p:nvGrpSpPr>
        <p:grpSpPr>
          <a:xfrm>
            <a:off x="1333682" y="3163330"/>
            <a:ext cx="271213" cy="383088"/>
            <a:chOff x="1333682" y="3344330"/>
            <a:chExt cx="271213" cy="383088"/>
          </a:xfrm>
        </p:grpSpPr>
        <p:sp>
          <p:nvSpPr>
            <p:cNvPr id="10165" name="Google Shape;10165;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0"/>
          <p:cNvGrpSpPr/>
          <p:nvPr/>
        </p:nvGrpSpPr>
        <p:grpSpPr>
          <a:xfrm>
            <a:off x="6664394" y="3165974"/>
            <a:ext cx="353113" cy="351998"/>
            <a:chOff x="6664394" y="3346974"/>
            <a:chExt cx="353113" cy="351998"/>
          </a:xfrm>
        </p:grpSpPr>
        <p:sp>
          <p:nvSpPr>
            <p:cNvPr id="10177" name="Google Shape;10177;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70"/>
          <p:cNvGrpSpPr/>
          <p:nvPr/>
        </p:nvGrpSpPr>
        <p:grpSpPr>
          <a:xfrm>
            <a:off x="849741" y="1778307"/>
            <a:ext cx="399398" cy="375443"/>
            <a:chOff x="849741" y="1959307"/>
            <a:chExt cx="399398" cy="375443"/>
          </a:xfrm>
        </p:grpSpPr>
        <p:sp>
          <p:nvSpPr>
            <p:cNvPr id="10183" name="Google Shape;10183;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70"/>
          <p:cNvGrpSpPr/>
          <p:nvPr/>
        </p:nvGrpSpPr>
        <p:grpSpPr>
          <a:xfrm>
            <a:off x="1284212" y="1782766"/>
            <a:ext cx="379489" cy="366046"/>
            <a:chOff x="1284212" y="1963766"/>
            <a:chExt cx="379489" cy="366046"/>
          </a:xfrm>
        </p:grpSpPr>
        <p:sp>
          <p:nvSpPr>
            <p:cNvPr id="10186" name="Google Shape;10186;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0"/>
          <p:cNvGrpSpPr/>
          <p:nvPr/>
        </p:nvGrpSpPr>
        <p:grpSpPr>
          <a:xfrm>
            <a:off x="3037766" y="1788564"/>
            <a:ext cx="370219" cy="354928"/>
            <a:chOff x="3037766" y="1969564"/>
            <a:chExt cx="370219" cy="354928"/>
          </a:xfrm>
        </p:grpSpPr>
        <p:sp>
          <p:nvSpPr>
            <p:cNvPr id="10189" name="Google Shape;10189;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0"/>
          <p:cNvGrpSpPr/>
          <p:nvPr/>
        </p:nvGrpSpPr>
        <p:grpSpPr>
          <a:xfrm>
            <a:off x="3982553" y="1790730"/>
            <a:ext cx="304566" cy="350501"/>
            <a:chOff x="3982553" y="1971730"/>
            <a:chExt cx="304566" cy="350501"/>
          </a:xfrm>
        </p:grpSpPr>
        <p:sp>
          <p:nvSpPr>
            <p:cNvPr id="10194" name="Google Shape;10194;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0"/>
          <p:cNvGrpSpPr/>
          <p:nvPr/>
        </p:nvGrpSpPr>
        <p:grpSpPr>
          <a:xfrm>
            <a:off x="2567841" y="1813124"/>
            <a:ext cx="399812" cy="306477"/>
            <a:chOff x="2567841" y="1994124"/>
            <a:chExt cx="399812" cy="306477"/>
          </a:xfrm>
        </p:grpSpPr>
        <p:sp>
          <p:nvSpPr>
            <p:cNvPr id="10197" name="Google Shape;10197;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0"/>
          <p:cNvGrpSpPr/>
          <p:nvPr/>
        </p:nvGrpSpPr>
        <p:grpSpPr>
          <a:xfrm>
            <a:off x="2212084" y="1779358"/>
            <a:ext cx="324698" cy="372863"/>
            <a:chOff x="2212084" y="1960358"/>
            <a:chExt cx="324698" cy="372863"/>
          </a:xfrm>
        </p:grpSpPr>
        <p:sp>
          <p:nvSpPr>
            <p:cNvPr id="10201" name="Google Shape;10201;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70"/>
          <p:cNvGrpSpPr/>
          <p:nvPr/>
        </p:nvGrpSpPr>
        <p:grpSpPr>
          <a:xfrm>
            <a:off x="1805901" y="1779358"/>
            <a:ext cx="284847" cy="373627"/>
            <a:chOff x="1805901" y="1960358"/>
            <a:chExt cx="284847" cy="373627"/>
          </a:xfrm>
        </p:grpSpPr>
        <p:sp>
          <p:nvSpPr>
            <p:cNvPr id="10205" name="Google Shape;10205;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7" name="Google Shape;10207;p70"/>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0"/>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0" name="Google Shape;10210;p70"/>
          <p:cNvGrpSpPr/>
          <p:nvPr/>
        </p:nvGrpSpPr>
        <p:grpSpPr>
          <a:xfrm>
            <a:off x="6656812" y="1848388"/>
            <a:ext cx="368690" cy="245793"/>
            <a:chOff x="6656812" y="2029388"/>
            <a:chExt cx="368690" cy="245793"/>
          </a:xfrm>
        </p:grpSpPr>
        <p:sp>
          <p:nvSpPr>
            <p:cNvPr id="10211" name="Google Shape;10211;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0"/>
          <p:cNvGrpSpPr/>
          <p:nvPr/>
        </p:nvGrpSpPr>
        <p:grpSpPr>
          <a:xfrm>
            <a:off x="4869651" y="1831218"/>
            <a:ext cx="376654" cy="281566"/>
            <a:chOff x="4869651" y="2012218"/>
            <a:chExt cx="376654" cy="281566"/>
          </a:xfrm>
        </p:grpSpPr>
        <p:sp>
          <p:nvSpPr>
            <p:cNvPr id="10222" name="Google Shape;10222;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0"/>
          <p:cNvGrpSpPr/>
          <p:nvPr/>
        </p:nvGrpSpPr>
        <p:grpSpPr>
          <a:xfrm>
            <a:off x="5306224" y="1831313"/>
            <a:ext cx="367925" cy="281694"/>
            <a:chOff x="5306224" y="2012313"/>
            <a:chExt cx="367925" cy="281694"/>
          </a:xfrm>
        </p:grpSpPr>
        <p:sp>
          <p:nvSpPr>
            <p:cNvPr id="10227" name="Google Shape;10227;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9" name="Google Shape;10229;p70"/>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0" name="Google Shape;10230;p70"/>
          <p:cNvGrpSpPr/>
          <p:nvPr/>
        </p:nvGrpSpPr>
        <p:grpSpPr>
          <a:xfrm>
            <a:off x="6195998" y="1802102"/>
            <a:ext cx="368308" cy="338746"/>
            <a:chOff x="6195998" y="1983102"/>
            <a:chExt cx="368308" cy="338746"/>
          </a:xfrm>
        </p:grpSpPr>
        <p:sp>
          <p:nvSpPr>
            <p:cNvPr id="10231" name="Google Shape;10231;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0"/>
          <p:cNvGrpSpPr/>
          <p:nvPr/>
        </p:nvGrpSpPr>
        <p:grpSpPr>
          <a:xfrm>
            <a:off x="7542031" y="1830835"/>
            <a:ext cx="369072" cy="280037"/>
            <a:chOff x="7542031" y="2011835"/>
            <a:chExt cx="369072" cy="280037"/>
          </a:xfrm>
        </p:grpSpPr>
        <p:sp>
          <p:nvSpPr>
            <p:cNvPr id="10235" name="Google Shape;10235;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70"/>
          <p:cNvGrpSpPr/>
          <p:nvPr/>
        </p:nvGrpSpPr>
        <p:grpSpPr>
          <a:xfrm>
            <a:off x="8010427" y="3167503"/>
            <a:ext cx="278795" cy="351615"/>
            <a:chOff x="8010427" y="3348503"/>
            <a:chExt cx="278795" cy="351615"/>
          </a:xfrm>
        </p:grpSpPr>
        <p:sp>
          <p:nvSpPr>
            <p:cNvPr id="10245" name="Google Shape;10245;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9" name="Google Shape;10249;p70"/>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0" name="Google Shape;10250;p70"/>
          <p:cNvGrpSpPr/>
          <p:nvPr/>
        </p:nvGrpSpPr>
        <p:grpSpPr>
          <a:xfrm>
            <a:off x="7141900" y="3168204"/>
            <a:ext cx="281057" cy="351010"/>
            <a:chOff x="7141900" y="3349204"/>
            <a:chExt cx="281057" cy="351010"/>
          </a:xfrm>
        </p:grpSpPr>
        <p:sp>
          <p:nvSpPr>
            <p:cNvPr id="10251" name="Google Shape;10251;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0"/>
          <p:cNvGrpSpPr/>
          <p:nvPr/>
        </p:nvGrpSpPr>
        <p:grpSpPr>
          <a:xfrm>
            <a:off x="5314188" y="3169032"/>
            <a:ext cx="363752" cy="353113"/>
            <a:chOff x="5314188" y="3350032"/>
            <a:chExt cx="363752" cy="353113"/>
          </a:xfrm>
        </p:grpSpPr>
        <p:sp>
          <p:nvSpPr>
            <p:cNvPr id="10255" name="Google Shape;10255;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70"/>
          <p:cNvGrpSpPr/>
          <p:nvPr/>
        </p:nvGrpSpPr>
        <p:grpSpPr>
          <a:xfrm>
            <a:off x="5829984" y="3169032"/>
            <a:ext cx="220755" cy="352348"/>
            <a:chOff x="5829984" y="3350032"/>
            <a:chExt cx="220755" cy="352348"/>
          </a:xfrm>
        </p:grpSpPr>
        <p:sp>
          <p:nvSpPr>
            <p:cNvPr id="10258" name="Google Shape;10258;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70"/>
          <p:cNvGrpSpPr/>
          <p:nvPr/>
        </p:nvGrpSpPr>
        <p:grpSpPr>
          <a:xfrm>
            <a:off x="4882170" y="3168841"/>
            <a:ext cx="358464" cy="352316"/>
            <a:chOff x="4882170" y="3349841"/>
            <a:chExt cx="358464" cy="352316"/>
          </a:xfrm>
        </p:grpSpPr>
        <p:sp>
          <p:nvSpPr>
            <p:cNvPr id="10263" name="Google Shape;10263;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5" name="Google Shape;10265;p70"/>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7" name="Google Shape;10267;p70"/>
          <p:cNvGrpSpPr/>
          <p:nvPr/>
        </p:nvGrpSpPr>
        <p:grpSpPr>
          <a:xfrm>
            <a:off x="3044965" y="2254220"/>
            <a:ext cx="400194" cy="324316"/>
            <a:chOff x="3044965" y="2435220"/>
            <a:chExt cx="400194" cy="324316"/>
          </a:xfrm>
        </p:grpSpPr>
        <p:sp>
          <p:nvSpPr>
            <p:cNvPr id="10268" name="Google Shape;10268;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70"/>
          <p:cNvGrpSpPr/>
          <p:nvPr/>
        </p:nvGrpSpPr>
        <p:grpSpPr>
          <a:xfrm>
            <a:off x="6203579" y="3167981"/>
            <a:ext cx="351615" cy="350373"/>
            <a:chOff x="6203579" y="3348981"/>
            <a:chExt cx="351615" cy="350373"/>
          </a:xfrm>
        </p:grpSpPr>
        <p:sp>
          <p:nvSpPr>
            <p:cNvPr id="10272" name="Google Shape;10272;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0"/>
          <p:cNvGrpSpPr/>
          <p:nvPr/>
        </p:nvGrpSpPr>
        <p:grpSpPr>
          <a:xfrm>
            <a:off x="4878379" y="2292892"/>
            <a:ext cx="367161" cy="287523"/>
            <a:chOff x="4878379" y="2473892"/>
            <a:chExt cx="367161" cy="287523"/>
          </a:xfrm>
        </p:grpSpPr>
        <p:sp>
          <p:nvSpPr>
            <p:cNvPr id="10278" name="Google Shape;10278;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0"/>
          <p:cNvGrpSpPr/>
          <p:nvPr/>
        </p:nvGrpSpPr>
        <p:grpSpPr>
          <a:xfrm>
            <a:off x="1325719" y="2706689"/>
            <a:ext cx="290581" cy="372481"/>
            <a:chOff x="1325719" y="2887689"/>
            <a:chExt cx="290581" cy="372481"/>
          </a:xfrm>
        </p:grpSpPr>
        <p:sp>
          <p:nvSpPr>
            <p:cNvPr id="10284" name="Google Shape;10284;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6" name="Google Shape;10286;p70"/>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7" name="Google Shape;10287;p70"/>
          <p:cNvGrpSpPr/>
          <p:nvPr/>
        </p:nvGrpSpPr>
        <p:grpSpPr>
          <a:xfrm>
            <a:off x="3510335" y="2711499"/>
            <a:ext cx="360726" cy="361204"/>
            <a:chOff x="3510335" y="2892499"/>
            <a:chExt cx="360726" cy="361204"/>
          </a:xfrm>
        </p:grpSpPr>
        <p:sp>
          <p:nvSpPr>
            <p:cNvPr id="10288" name="Google Shape;10288;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70"/>
          <p:cNvGrpSpPr/>
          <p:nvPr/>
        </p:nvGrpSpPr>
        <p:grpSpPr>
          <a:xfrm>
            <a:off x="3086313" y="2696049"/>
            <a:ext cx="320143" cy="392581"/>
            <a:chOff x="3086313" y="2877049"/>
            <a:chExt cx="320143" cy="392581"/>
          </a:xfrm>
        </p:grpSpPr>
        <p:sp>
          <p:nvSpPr>
            <p:cNvPr id="10294" name="Google Shape;10294;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0"/>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0"/>
          <p:cNvGrpSpPr/>
          <p:nvPr/>
        </p:nvGrpSpPr>
        <p:grpSpPr>
          <a:xfrm>
            <a:off x="861113" y="2704746"/>
            <a:ext cx="333809" cy="373277"/>
            <a:chOff x="861113" y="2885746"/>
            <a:chExt cx="333809" cy="373277"/>
          </a:xfrm>
        </p:grpSpPr>
        <p:sp>
          <p:nvSpPr>
            <p:cNvPr id="10308" name="Google Shape;10308;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70"/>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0"/>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70"/>
          <p:cNvGrpSpPr/>
          <p:nvPr/>
        </p:nvGrpSpPr>
        <p:grpSpPr>
          <a:xfrm>
            <a:off x="1297654" y="1323481"/>
            <a:ext cx="349354" cy="362223"/>
            <a:chOff x="1297654" y="1504481"/>
            <a:chExt cx="349354" cy="362223"/>
          </a:xfrm>
        </p:grpSpPr>
        <p:sp>
          <p:nvSpPr>
            <p:cNvPr id="10314" name="Google Shape;10314;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7" name="Google Shape;10317;p70"/>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8" name="Google Shape;10318;p70"/>
          <p:cNvGrpSpPr/>
          <p:nvPr/>
        </p:nvGrpSpPr>
        <p:grpSpPr>
          <a:xfrm>
            <a:off x="852385" y="1329916"/>
            <a:ext cx="353145" cy="351998"/>
            <a:chOff x="852385" y="1510916"/>
            <a:chExt cx="353145" cy="351998"/>
          </a:xfrm>
        </p:grpSpPr>
        <p:sp>
          <p:nvSpPr>
            <p:cNvPr id="10319" name="Google Shape;10319;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0"/>
          <p:cNvGrpSpPr/>
          <p:nvPr/>
        </p:nvGrpSpPr>
        <p:grpSpPr>
          <a:xfrm>
            <a:off x="1745217" y="1334471"/>
            <a:ext cx="343269" cy="342505"/>
            <a:chOff x="1745217" y="1515471"/>
            <a:chExt cx="343269" cy="342505"/>
          </a:xfrm>
        </p:grpSpPr>
        <p:sp>
          <p:nvSpPr>
            <p:cNvPr id="10323" name="Google Shape;10323;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7" name="Google Shape;10327;p70"/>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8" name="Google Shape;10328;p70"/>
          <p:cNvGrpSpPr/>
          <p:nvPr/>
        </p:nvGrpSpPr>
        <p:grpSpPr>
          <a:xfrm>
            <a:off x="3042703" y="1348137"/>
            <a:ext cx="411535" cy="315587"/>
            <a:chOff x="3042703" y="1529137"/>
            <a:chExt cx="411535" cy="315587"/>
          </a:xfrm>
        </p:grpSpPr>
        <p:sp>
          <p:nvSpPr>
            <p:cNvPr id="10329" name="Google Shape;10329;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0"/>
          <p:cNvGrpSpPr/>
          <p:nvPr/>
        </p:nvGrpSpPr>
        <p:grpSpPr>
          <a:xfrm>
            <a:off x="2629289" y="1363682"/>
            <a:ext cx="350501" cy="284497"/>
            <a:chOff x="2629289" y="1544682"/>
            <a:chExt cx="350501" cy="284497"/>
          </a:xfrm>
        </p:grpSpPr>
        <p:sp>
          <p:nvSpPr>
            <p:cNvPr id="10340" name="Google Shape;10340;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70"/>
          <p:cNvGrpSpPr/>
          <p:nvPr/>
        </p:nvGrpSpPr>
        <p:grpSpPr>
          <a:xfrm>
            <a:off x="5305077" y="1321633"/>
            <a:ext cx="367893" cy="365218"/>
            <a:chOff x="5305077" y="1502633"/>
            <a:chExt cx="367893" cy="365218"/>
          </a:xfrm>
        </p:grpSpPr>
        <p:sp>
          <p:nvSpPr>
            <p:cNvPr id="10346" name="Google Shape;10346;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0"/>
          <p:cNvGrpSpPr/>
          <p:nvPr/>
        </p:nvGrpSpPr>
        <p:grpSpPr>
          <a:xfrm>
            <a:off x="7100170" y="1319117"/>
            <a:ext cx="368308" cy="367033"/>
            <a:chOff x="7100170" y="1500117"/>
            <a:chExt cx="368308" cy="367033"/>
          </a:xfrm>
        </p:grpSpPr>
        <p:sp>
          <p:nvSpPr>
            <p:cNvPr id="10349" name="Google Shape;10349;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2" name="Google Shape;10362;p70"/>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3" name="Google Shape;10363;p70"/>
          <p:cNvGrpSpPr/>
          <p:nvPr/>
        </p:nvGrpSpPr>
        <p:grpSpPr>
          <a:xfrm>
            <a:off x="6649231" y="1319021"/>
            <a:ext cx="390287" cy="367065"/>
            <a:chOff x="6649231" y="1500021"/>
            <a:chExt cx="390287" cy="367065"/>
          </a:xfrm>
        </p:grpSpPr>
        <p:sp>
          <p:nvSpPr>
            <p:cNvPr id="10364" name="Google Shape;10364;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0"/>
          <p:cNvGrpSpPr/>
          <p:nvPr/>
        </p:nvGrpSpPr>
        <p:grpSpPr>
          <a:xfrm>
            <a:off x="5746938" y="1362503"/>
            <a:ext cx="387261" cy="280356"/>
            <a:chOff x="5746938" y="1543503"/>
            <a:chExt cx="387261" cy="280356"/>
          </a:xfrm>
        </p:grpSpPr>
        <p:sp>
          <p:nvSpPr>
            <p:cNvPr id="10377" name="Google Shape;10377;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70"/>
          <p:cNvGrpSpPr/>
          <p:nvPr/>
        </p:nvGrpSpPr>
        <p:grpSpPr>
          <a:xfrm>
            <a:off x="6196730" y="1344346"/>
            <a:ext cx="369072" cy="317467"/>
            <a:chOff x="6196730" y="1525346"/>
            <a:chExt cx="369072" cy="317467"/>
          </a:xfrm>
        </p:grpSpPr>
        <p:sp>
          <p:nvSpPr>
            <p:cNvPr id="10380" name="Google Shape;10380;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0"/>
          <p:cNvGrpSpPr/>
          <p:nvPr/>
        </p:nvGrpSpPr>
        <p:grpSpPr>
          <a:xfrm>
            <a:off x="4940592" y="1319690"/>
            <a:ext cx="246558" cy="367161"/>
            <a:chOff x="4940592" y="1500690"/>
            <a:chExt cx="246558" cy="367161"/>
          </a:xfrm>
        </p:grpSpPr>
        <p:sp>
          <p:nvSpPr>
            <p:cNvPr id="10384" name="Google Shape;10384;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0"/>
          <p:cNvGrpSpPr/>
          <p:nvPr/>
        </p:nvGrpSpPr>
        <p:grpSpPr>
          <a:xfrm>
            <a:off x="7964906" y="1318894"/>
            <a:ext cx="380858" cy="367575"/>
            <a:chOff x="7964906" y="1499894"/>
            <a:chExt cx="380858" cy="367575"/>
          </a:xfrm>
        </p:grpSpPr>
        <p:sp>
          <p:nvSpPr>
            <p:cNvPr id="10389" name="Google Shape;10389;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2" name="Google Shape;10392;p70"/>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3" name="Google Shape;10393;p70"/>
          <p:cNvGrpSpPr/>
          <p:nvPr/>
        </p:nvGrpSpPr>
        <p:grpSpPr>
          <a:xfrm>
            <a:off x="8007400" y="2721278"/>
            <a:ext cx="285230" cy="355597"/>
            <a:chOff x="8007400" y="2902278"/>
            <a:chExt cx="285230" cy="355597"/>
          </a:xfrm>
        </p:grpSpPr>
        <p:sp>
          <p:nvSpPr>
            <p:cNvPr id="10394" name="Google Shape;10394;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70"/>
          <p:cNvGrpSpPr/>
          <p:nvPr/>
        </p:nvGrpSpPr>
        <p:grpSpPr>
          <a:xfrm>
            <a:off x="6219124" y="2721788"/>
            <a:ext cx="318231" cy="355470"/>
            <a:chOff x="6219124" y="2902788"/>
            <a:chExt cx="318231" cy="355470"/>
          </a:xfrm>
        </p:grpSpPr>
        <p:sp>
          <p:nvSpPr>
            <p:cNvPr id="10397" name="Google Shape;10397;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70"/>
          <p:cNvGrpSpPr/>
          <p:nvPr/>
        </p:nvGrpSpPr>
        <p:grpSpPr>
          <a:xfrm>
            <a:off x="4969421" y="2721852"/>
            <a:ext cx="185109" cy="355406"/>
            <a:chOff x="4969421" y="2902852"/>
            <a:chExt cx="185109" cy="355406"/>
          </a:xfrm>
        </p:grpSpPr>
        <p:sp>
          <p:nvSpPr>
            <p:cNvPr id="10401" name="Google Shape;10401;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7" name="Google Shape;10407;p70"/>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0"/>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9" name="Google Shape;10409;p70"/>
          <p:cNvGrpSpPr/>
          <p:nvPr/>
        </p:nvGrpSpPr>
        <p:grpSpPr>
          <a:xfrm>
            <a:off x="6685259" y="2721852"/>
            <a:ext cx="311414" cy="355406"/>
            <a:chOff x="6685259" y="2902852"/>
            <a:chExt cx="311414" cy="355406"/>
          </a:xfrm>
        </p:grpSpPr>
        <p:sp>
          <p:nvSpPr>
            <p:cNvPr id="10410" name="Google Shape;10410;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70"/>
          <p:cNvGrpSpPr/>
          <p:nvPr/>
        </p:nvGrpSpPr>
        <p:grpSpPr>
          <a:xfrm>
            <a:off x="5309250" y="2722170"/>
            <a:ext cx="359579" cy="355852"/>
            <a:chOff x="5309250" y="2903170"/>
            <a:chExt cx="359579" cy="355852"/>
          </a:xfrm>
        </p:grpSpPr>
        <p:sp>
          <p:nvSpPr>
            <p:cNvPr id="10414" name="Google Shape;10414;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70"/>
          <p:cNvGrpSpPr/>
          <p:nvPr/>
        </p:nvGrpSpPr>
        <p:grpSpPr>
          <a:xfrm>
            <a:off x="2199565" y="2240172"/>
            <a:ext cx="312179" cy="353431"/>
            <a:chOff x="2199565" y="2421172"/>
            <a:chExt cx="312179" cy="353431"/>
          </a:xfrm>
        </p:grpSpPr>
        <p:sp>
          <p:nvSpPr>
            <p:cNvPr id="10418" name="Google Shape;10418;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70"/>
          <p:cNvGrpSpPr/>
          <p:nvPr/>
        </p:nvGrpSpPr>
        <p:grpSpPr>
          <a:xfrm>
            <a:off x="1750887" y="2244727"/>
            <a:ext cx="320143" cy="343269"/>
            <a:chOff x="1750887" y="2425727"/>
            <a:chExt cx="320143" cy="343269"/>
          </a:xfrm>
        </p:grpSpPr>
        <p:sp>
          <p:nvSpPr>
            <p:cNvPr id="10421" name="Google Shape;10421;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70"/>
          <p:cNvGrpSpPr/>
          <p:nvPr/>
        </p:nvGrpSpPr>
        <p:grpSpPr>
          <a:xfrm>
            <a:off x="1298037" y="2244727"/>
            <a:ext cx="338364" cy="342887"/>
            <a:chOff x="1298037" y="2425727"/>
            <a:chExt cx="338364" cy="342887"/>
          </a:xfrm>
        </p:grpSpPr>
        <p:sp>
          <p:nvSpPr>
            <p:cNvPr id="10424" name="Google Shape;10424;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8" name="Google Shape;10428;p70"/>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9" name="Google Shape;10429;p70"/>
          <p:cNvGrpSpPr/>
          <p:nvPr/>
        </p:nvGrpSpPr>
        <p:grpSpPr>
          <a:xfrm>
            <a:off x="3974207" y="2248009"/>
            <a:ext cx="320143" cy="338491"/>
            <a:chOff x="3974207" y="2429009"/>
            <a:chExt cx="320143" cy="338491"/>
          </a:xfrm>
        </p:grpSpPr>
        <p:sp>
          <p:nvSpPr>
            <p:cNvPr id="10430" name="Google Shape;10430;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70"/>
          <p:cNvGrpSpPr/>
          <p:nvPr/>
        </p:nvGrpSpPr>
        <p:grpSpPr>
          <a:xfrm>
            <a:off x="2623237" y="2250047"/>
            <a:ext cx="355024" cy="332630"/>
            <a:chOff x="2623237" y="2431047"/>
            <a:chExt cx="355024" cy="332630"/>
          </a:xfrm>
        </p:grpSpPr>
        <p:sp>
          <p:nvSpPr>
            <p:cNvPr id="10433" name="Google Shape;10433;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70"/>
          <p:cNvGrpSpPr/>
          <p:nvPr/>
        </p:nvGrpSpPr>
        <p:grpSpPr>
          <a:xfrm>
            <a:off x="6657194" y="2253073"/>
            <a:ext cx="375507" cy="367925"/>
            <a:chOff x="6657194" y="2434073"/>
            <a:chExt cx="375507" cy="367925"/>
          </a:xfrm>
        </p:grpSpPr>
        <p:sp>
          <p:nvSpPr>
            <p:cNvPr id="10438" name="Google Shape;10438;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70"/>
          <p:cNvGrpSpPr/>
          <p:nvPr/>
        </p:nvGrpSpPr>
        <p:grpSpPr>
          <a:xfrm>
            <a:off x="7101317" y="2260655"/>
            <a:ext cx="367925" cy="352380"/>
            <a:chOff x="7101317" y="2441655"/>
            <a:chExt cx="367925" cy="352380"/>
          </a:xfrm>
        </p:grpSpPr>
        <p:sp>
          <p:nvSpPr>
            <p:cNvPr id="10442" name="Google Shape;10442;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0"/>
          <p:cNvGrpSpPr/>
          <p:nvPr/>
        </p:nvGrpSpPr>
        <p:grpSpPr>
          <a:xfrm>
            <a:off x="5756399" y="2253456"/>
            <a:ext cx="367925" cy="367161"/>
            <a:chOff x="5756399" y="2434456"/>
            <a:chExt cx="367925" cy="367161"/>
          </a:xfrm>
        </p:grpSpPr>
        <p:sp>
          <p:nvSpPr>
            <p:cNvPr id="10445" name="Google Shape;10445;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2" name="Google Shape;10452;p70"/>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0"/>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4" name="Google Shape;10454;p70"/>
          <p:cNvGrpSpPr/>
          <p:nvPr/>
        </p:nvGrpSpPr>
        <p:grpSpPr>
          <a:xfrm>
            <a:off x="7964906" y="2253073"/>
            <a:ext cx="373627" cy="367925"/>
            <a:chOff x="7964906" y="2434073"/>
            <a:chExt cx="373627" cy="367925"/>
          </a:xfrm>
        </p:grpSpPr>
        <p:sp>
          <p:nvSpPr>
            <p:cNvPr id="10455" name="Google Shape;10455;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70"/>
          <p:cNvGrpSpPr/>
          <p:nvPr/>
        </p:nvGrpSpPr>
        <p:grpSpPr>
          <a:xfrm>
            <a:off x="6194086" y="2256737"/>
            <a:ext cx="369837" cy="360471"/>
            <a:chOff x="6194086" y="2437737"/>
            <a:chExt cx="369837" cy="360471"/>
          </a:xfrm>
        </p:grpSpPr>
        <p:sp>
          <p:nvSpPr>
            <p:cNvPr id="10458" name="Google Shape;10458;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0" name="Google Shape;10460;p70"/>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Educational Icons</a:t>
            </a:r>
            <a:endParaRPr sz="2400">
              <a:solidFill>
                <a:srgbClr val="FFFFFF"/>
              </a:solidFill>
            </a:endParaRPr>
          </a:p>
        </p:txBody>
      </p:sp>
      <p:sp>
        <p:nvSpPr>
          <p:cNvPr id="10461" name="Google Shape;10461;p70"/>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Medical Icons</a:t>
            </a:r>
            <a:endParaRPr sz="24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pic>
        <p:nvPicPr>
          <p:cNvPr id="478" name="Google Shape;478;p35"/>
          <p:cNvPicPr preferRelativeResize="0"/>
          <p:nvPr/>
        </p:nvPicPr>
        <p:blipFill>
          <a:blip r:embed="rId3">
            <a:alphaModFix/>
          </a:blip>
          <a:stretch>
            <a:fillRect/>
          </a:stretch>
        </p:blipFill>
        <p:spPr>
          <a:xfrm rot="5400000">
            <a:off x="5939512" y="1760363"/>
            <a:ext cx="4339901" cy="1354075"/>
          </a:xfrm>
          <a:prstGeom prst="rect">
            <a:avLst/>
          </a:prstGeom>
          <a:noFill/>
          <a:ln>
            <a:noFill/>
          </a:ln>
        </p:spPr>
      </p:pic>
      <p:pic>
        <p:nvPicPr>
          <p:cNvPr id="479" name="Google Shape;479;p35"/>
          <p:cNvPicPr preferRelativeResize="0"/>
          <p:nvPr/>
        </p:nvPicPr>
        <p:blipFill>
          <a:blip r:embed="rId4">
            <a:alphaModFix/>
          </a:blip>
          <a:stretch>
            <a:fillRect/>
          </a:stretch>
        </p:blipFill>
        <p:spPr>
          <a:xfrm rot="5400000">
            <a:off x="5169883" y="695983"/>
            <a:ext cx="3420001" cy="3098035"/>
          </a:xfrm>
          <a:prstGeom prst="rect">
            <a:avLst/>
          </a:prstGeom>
          <a:noFill/>
          <a:ln>
            <a:noFill/>
          </a:ln>
        </p:spPr>
      </p:pic>
      <p:sp>
        <p:nvSpPr>
          <p:cNvPr id="480" name="Google Shape;480;p35"/>
          <p:cNvSpPr/>
          <p:nvPr/>
        </p:nvSpPr>
        <p:spPr>
          <a:xfrm rot="-5400000" flipH="1">
            <a:off x="7844809" y="1113397"/>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6452898" y="4140483"/>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txBox="1">
            <a:spLocks noGrp="1"/>
          </p:cNvSpPr>
          <p:nvPr>
            <p:ph type="title"/>
          </p:nvPr>
        </p:nvSpPr>
        <p:spPr>
          <a:xfrm>
            <a:off x="662098" y="231036"/>
            <a:ext cx="3515602" cy="5388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dirty="0"/>
              <a:t>¿Qué es la primavera?</a:t>
            </a:r>
            <a:endParaRPr dirty="0"/>
          </a:p>
        </p:txBody>
      </p:sp>
      <p:sp>
        <p:nvSpPr>
          <p:cNvPr id="483" name="Google Shape;483;p35"/>
          <p:cNvSpPr txBox="1">
            <a:spLocks noGrp="1"/>
          </p:cNvSpPr>
          <p:nvPr>
            <p:ph type="body" idx="1"/>
          </p:nvPr>
        </p:nvSpPr>
        <p:spPr>
          <a:xfrm>
            <a:off x="715100" y="1435000"/>
            <a:ext cx="3676800" cy="317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1800" i="0" dirty="0">
                <a:solidFill>
                  <a:srgbClr val="001D35"/>
                </a:solidFill>
                <a:effectLst/>
                <a:latin typeface="Garamond" panose="02020404030301010803" pitchFamily="18" charset="0"/>
              </a:rPr>
              <a:t>La primavera es una de las cuatro estaciones del año, que sigue al invierno y precede al verano, caracterizada por el aumento de temperatura, la floración de las plantas y el reverdecimiento de la naturaleza. </a:t>
            </a:r>
            <a:endParaRPr sz="1800" dirty="0">
              <a:latin typeface="Garamond" panose="02020404030301010803" pitchFamily="18" charset="0"/>
            </a:endParaRPr>
          </a:p>
        </p:txBody>
      </p:sp>
      <p:pic>
        <p:nvPicPr>
          <p:cNvPr id="484" name="Google Shape;484;p35"/>
          <p:cNvPicPr preferRelativeResize="0"/>
          <p:nvPr/>
        </p:nvPicPr>
        <p:blipFill>
          <a:blip r:embed="rId5">
            <a:alphaModFix/>
          </a:blip>
          <a:stretch>
            <a:fillRect/>
          </a:stretch>
        </p:blipFill>
        <p:spPr>
          <a:xfrm>
            <a:off x="4788125" y="743350"/>
            <a:ext cx="3440952" cy="3440952"/>
          </a:xfrm>
          <a:prstGeom prst="rect">
            <a:avLst/>
          </a:prstGeom>
          <a:noFill/>
          <a:ln>
            <a:noFill/>
          </a:ln>
        </p:spPr>
      </p:pic>
      <p:grpSp>
        <p:nvGrpSpPr>
          <p:cNvPr id="486" name="Google Shape;486;p35"/>
          <p:cNvGrpSpPr/>
          <p:nvPr/>
        </p:nvGrpSpPr>
        <p:grpSpPr>
          <a:xfrm>
            <a:off x="4699411" y="3175038"/>
            <a:ext cx="1512164" cy="1584000"/>
            <a:chOff x="4752011" y="3291938"/>
            <a:chExt cx="1512164" cy="1584000"/>
          </a:xfrm>
        </p:grpSpPr>
        <p:pic>
          <p:nvPicPr>
            <p:cNvPr id="487" name="Google Shape;487;p35"/>
            <p:cNvPicPr preferRelativeResize="0"/>
            <p:nvPr/>
          </p:nvPicPr>
          <p:blipFill rotWithShape="1">
            <a:blip r:embed="rId6">
              <a:alphaModFix/>
            </a:blip>
            <a:srcRect l="19" r="19"/>
            <a:stretch/>
          </p:blipFill>
          <p:spPr>
            <a:xfrm>
              <a:off x="4752011" y="3291938"/>
              <a:ext cx="1512164" cy="1584000"/>
            </a:xfrm>
            <a:prstGeom prst="rect">
              <a:avLst/>
            </a:prstGeom>
            <a:noFill/>
            <a:ln>
              <a:noFill/>
            </a:ln>
          </p:spPr>
        </p:pic>
        <p:grpSp>
          <p:nvGrpSpPr>
            <p:cNvPr id="488" name="Google Shape;488;p35"/>
            <p:cNvGrpSpPr/>
            <p:nvPr/>
          </p:nvGrpSpPr>
          <p:grpSpPr>
            <a:xfrm>
              <a:off x="5148079" y="3773695"/>
              <a:ext cx="720027" cy="620509"/>
              <a:chOff x="5641925" y="3406725"/>
              <a:chExt cx="545475" cy="472625"/>
            </a:xfrm>
          </p:grpSpPr>
          <p:sp>
            <p:nvSpPr>
              <p:cNvPr id="489" name="Google Shape;489;p35"/>
              <p:cNvSpPr/>
              <p:nvPr/>
            </p:nvSpPr>
            <p:spPr>
              <a:xfrm>
                <a:off x="5759625" y="3540425"/>
                <a:ext cx="400" cy="25"/>
              </a:xfrm>
              <a:custGeom>
                <a:avLst/>
                <a:gdLst/>
                <a:ahLst/>
                <a:cxnLst/>
                <a:rect l="l" t="t" r="r" b="b"/>
                <a:pathLst>
                  <a:path w="16" h="1" extrusionOk="0">
                    <a:moveTo>
                      <a:pt x="15" y="0"/>
                    </a:moveTo>
                    <a:lnTo>
                      <a:pt x="15" y="0"/>
                    </a:lnTo>
                    <a:cubicBezTo>
                      <a:pt x="15" y="0"/>
                      <a:pt x="15" y="0"/>
                      <a:pt x="0" y="0"/>
                    </a:cubicBezTo>
                    <a:cubicBezTo>
                      <a:pt x="15" y="0"/>
                      <a:pt x="15"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6186225" y="3696200"/>
                <a:ext cx="25" cy="425"/>
              </a:xfrm>
              <a:custGeom>
                <a:avLst/>
                <a:gdLst/>
                <a:ahLst/>
                <a:cxnLst/>
                <a:rect l="l" t="t" r="r" b="b"/>
                <a:pathLst>
                  <a:path w="1" h="17" extrusionOk="0">
                    <a:moveTo>
                      <a:pt x="0" y="1"/>
                    </a:moveTo>
                    <a:cubicBezTo>
                      <a:pt x="0" y="1"/>
                      <a:pt x="0" y="1"/>
                      <a:pt x="0" y="16"/>
                    </a:cubicBezTo>
                    <a:lnTo>
                      <a:pt x="0" y="16"/>
                    </a:ln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5641925" y="3406725"/>
                <a:ext cx="545475" cy="472625"/>
              </a:xfrm>
              <a:custGeom>
                <a:avLst/>
                <a:gdLst/>
                <a:ahLst/>
                <a:cxnLst/>
                <a:rect l="l" t="t" r="r" b="b"/>
                <a:pathLst>
                  <a:path w="21819" h="18905" extrusionOk="0">
                    <a:moveTo>
                      <a:pt x="6719" y="5364"/>
                    </a:moveTo>
                    <a:lnTo>
                      <a:pt x="6719" y="5364"/>
                    </a:lnTo>
                    <a:cubicBezTo>
                      <a:pt x="6728" y="5380"/>
                      <a:pt x="6736" y="5393"/>
                      <a:pt x="6744" y="5403"/>
                    </a:cubicBezTo>
                    <a:lnTo>
                      <a:pt x="6744" y="5403"/>
                    </a:lnTo>
                    <a:cubicBezTo>
                      <a:pt x="6736" y="5390"/>
                      <a:pt x="6728" y="5377"/>
                      <a:pt x="6719" y="5364"/>
                    </a:cubicBezTo>
                    <a:close/>
                    <a:moveTo>
                      <a:pt x="10822" y="3215"/>
                    </a:moveTo>
                    <a:cubicBezTo>
                      <a:pt x="10828" y="3234"/>
                      <a:pt x="10838" y="3251"/>
                      <a:pt x="10848" y="3261"/>
                    </a:cubicBezTo>
                    <a:cubicBezTo>
                      <a:pt x="10863" y="3292"/>
                      <a:pt x="10863" y="3322"/>
                      <a:pt x="10879" y="3353"/>
                    </a:cubicBezTo>
                    <a:cubicBezTo>
                      <a:pt x="10909" y="3429"/>
                      <a:pt x="10924" y="3520"/>
                      <a:pt x="10955" y="3596"/>
                    </a:cubicBezTo>
                    <a:cubicBezTo>
                      <a:pt x="10985" y="3673"/>
                      <a:pt x="11031" y="3733"/>
                      <a:pt x="11062" y="3810"/>
                    </a:cubicBezTo>
                    <a:cubicBezTo>
                      <a:pt x="11092" y="3886"/>
                      <a:pt x="11122" y="3962"/>
                      <a:pt x="11168" y="4038"/>
                    </a:cubicBezTo>
                    <a:cubicBezTo>
                      <a:pt x="11199" y="4114"/>
                      <a:pt x="11229" y="4191"/>
                      <a:pt x="11260" y="4267"/>
                    </a:cubicBezTo>
                    <a:cubicBezTo>
                      <a:pt x="11321" y="4419"/>
                      <a:pt x="11366" y="4556"/>
                      <a:pt x="11397" y="4693"/>
                    </a:cubicBezTo>
                    <a:cubicBezTo>
                      <a:pt x="11427" y="4770"/>
                      <a:pt x="11442" y="4846"/>
                      <a:pt x="11458" y="4922"/>
                    </a:cubicBezTo>
                    <a:cubicBezTo>
                      <a:pt x="11488" y="4998"/>
                      <a:pt x="11503" y="5059"/>
                      <a:pt x="11534" y="5135"/>
                    </a:cubicBezTo>
                    <a:cubicBezTo>
                      <a:pt x="11564" y="5211"/>
                      <a:pt x="11580" y="5303"/>
                      <a:pt x="11610" y="5379"/>
                    </a:cubicBezTo>
                    <a:cubicBezTo>
                      <a:pt x="11641" y="5455"/>
                      <a:pt x="11656" y="5547"/>
                      <a:pt x="11671" y="5623"/>
                    </a:cubicBezTo>
                    <a:cubicBezTo>
                      <a:pt x="11701" y="5714"/>
                      <a:pt x="11732" y="5806"/>
                      <a:pt x="11747" y="5897"/>
                    </a:cubicBezTo>
                    <a:cubicBezTo>
                      <a:pt x="11747" y="5912"/>
                      <a:pt x="11762" y="5927"/>
                      <a:pt x="11762" y="5943"/>
                    </a:cubicBezTo>
                    <a:cubicBezTo>
                      <a:pt x="11671" y="5958"/>
                      <a:pt x="11595" y="5958"/>
                      <a:pt x="11503" y="5973"/>
                    </a:cubicBezTo>
                    <a:cubicBezTo>
                      <a:pt x="11488" y="5973"/>
                      <a:pt x="11473" y="5973"/>
                      <a:pt x="11458" y="5988"/>
                    </a:cubicBezTo>
                    <a:cubicBezTo>
                      <a:pt x="11458" y="5973"/>
                      <a:pt x="11458" y="5958"/>
                      <a:pt x="11458" y="5958"/>
                    </a:cubicBezTo>
                    <a:cubicBezTo>
                      <a:pt x="11427" y="5912"/>
                      <a:pt x="11397" y="5882"/>
                      <a:pt x="11381" y="5836"/>
                    </a:cubicBezTo>
                    <a:cubicBezTo>
                      <a:pt x="11275" y="5653"/>
                      <a:pt x="11183" y="5470"/>
                      <a:pt x="11107" y="5288"/>
                    </a:cubicBezTo>
                    <a:cubicBezTo>
                      <a:pt x="11092" y="5242"/>
                      <a:pt x="11077" y="5196"/>
                      <a:pt x="11062" y="5150"/>
                    </a:cubicBezTo>
                    <a:cubicBezTo>
                      <a:pt x="11046" y="5105"/>
                      <a:pt x="11031" y="5059"/>
                      <a:pt x="11031" y="5013"/>
                    </a:cubicBezTo>
                    <a:cubicBezTo>
                      <a:pt x="11001" y="4891"/>
                      <a:pt x="10970" y="4770"/>
                      <a:pt x="10955" y="4648"/>
                    </a:cubicBezTo>
                    <a:cubicBezTo>
                      <a:pt x="10924" y="4511"/>
                      <a:pt x="10909" y="4373"/>
                      <a:pt x="10894" y="4251"/>
                    </a:cubicBezTo>
                    <a:cubicBezTo>
                      <a:pt x="10879" y="4206"/>
                      <a:pt x="10879" y="4160"/>
                      <a:pt x="10879" y="4114"/>
                    </a:cubicBezTo>
                    <a:cubicBezTo>
                      <a:pt x="10863" y="4008"/>
                      <a:pt x="10863" y="3886"/>
                      <a:pt x="10848" y="3779"/>
                    </a:cubicBezTo>
                    <a:cubicBezTo>
                      <a:pt x="10848" y="3733"/>
                      <a:pt x="10848" y="3673"/>
                      <a:pt x="10848" y="3612"/>
                    </a:cubicBezTo>
                    <a:cubicBezTo>
                      <a:pt x="10848" y="3566"/>
                      <a:pt x="10848" y="3505"/>
                      <a:pt x="10848" y="3459"/>
                    </a:cubicBezTo>
                    <a:cubicBezTo>
                      <a:pt x="10835" y="3378"/>
                      <a:pt x="10833" y="3296"/>
                      <a:pt x="10822" y="3215"/>
                    </a:cubicBezTo>
                    <a:close/>
                    <a:moveTo>
                      <a:pt x="14642" y="153"/>
                    </a:moveTo>
                    <a:cubicBezTo>
                      <a:pt x="14703" y="153"/>
                      <a:pt x="14749" y="153"/>
                      <a:pt x="14794" y="168"/>
                    </a:cubicBezTo>
                    <a:cubicBezTo>
                      <a:pt x="14840" y="168"/>
                      <a:pt x="14871" y="184"/>
                      <a:pt x="14901" y="184"/>
                    </a:cubicBezTo>
                    <a:cubicBezTo>
                      <a:pt x="14962" y="199"/>
                      <a:pt x="15008" y="214"/>
                      <a:pt x="15053" y="229"/>
                    </a:cubicBezTo>
                    <a:cubicBezTo>
                      <a:pt x="15084" y="244"/>
                      <a:pt x="15130" y="260"/>
                      <a:pt x="15160" y="275"/>
                    </a:cubicBezTo>
                    <a:lnTo>
                      <a:pt x="15175" y="275"/>
                    </a:lnTo>
                    <a:cubicBezTo>
                      <a:pt x="15251" y="321"/>
                      <a:pt x="15328" y="351"/>
                      <a:pt x="15389" y="397"/>
                    </a:cubicBezTo>
                    <a:cubicBezTo>
                      <a:pt x="15480" y="443"/>
                      <a:pt x="15556" y="503"/>
                      <a:pt x="15663" y="564"/>
                    </a:cubicBezTo>
                    <a:cubicBezTo>
                      <a:pt x="15708" y="595"/>
                      <a:pt x="15754" y="625"/>
                      <a:pt x="15800" y="671"/>
                    </a:cubicBezTo>
                    <a:cubicBezTo>
                      <a:pt x="15846" y="686"/>
                      <a:pt x="15876" y="717"/>
                      <a:pt x="15907" y="732"/>
                    </a:cubicBezTo>
                    <a:cubicBezTo>
                      <a:pt x="15983" y="793"/>
                      <a:pt x="16059" y="839"/>
                      <a:pt x="16135" y="884"/>
                    </a:cubicBezTo>
                    <a:lnTo>
                      <a:pt x="16166" y="900"/>
                    </a:lnTo>
                    <a:lnTo>
                      <a:pt x="16196" y="915"/>
                    </a:lnTo>
                    <a:cubicBezTo>
                      <a:pt x="16242" y="945"/>
                      <a:pt x="16272" y="961"/>
                      <a:pt x="16303" y="976"/>
                    </a:cubicBezTo>
                    <a:cubicBezTo>
                      <a:pt x="16348" y="1006"/>
                      <a:pt x="16379" y="1037"/>
                      <a:pt x="16425" y="1067"/>
                    </a:cubicBezTo>
                    <a:cubicBezTo>
                      <a:pt x="16455" y="1082"/>
                      <a:pt x="16486" y="1113"/>
                      <a:pt x="16516" y="1143"/>
                    </a:cubicBezTo>
                    <a:cubicBezTo>
                      <a:pt x="16531" y="1159"/>
                      <a:pt x="16562" y="1189"/>
                      <a:pt x="16577" y="1204"/>
                    </a:cubicBezTo>
                    <a:lnTo>
                      <a:pt x="16592" y="1220"/>
                    </a:lnTo>
                    <a:cubicBezTo>
                      <a:pt x="16607" y="1235"/>
                      <a:pt x="16638" y="1265"/>
                      <a:pt x="16653" y="1280"/>
                    </a:cubicBezTo>
                    <a:cubicBezTo>
                      <a:pt x="16668" y="1311"/>
                      <a:pt x="16684" y="1326"/>
                      <a:pt x="16699" y="1341"/>
                    </a:cubicBezTo>
                    <a:lnTo>
                      <a:pt x="16699" y="1402"/>
                    </a:lnTo>
                    <a:cubicBezTo>
                      <a:pt x="16684" y="1524"/>
                      <a:pt x="16668" y="1631"/>
                      <a:pt x="16653" y="1753"/>
                    </a:cubicBezTo>
                    <a:cubicBezTo>
                      <a:pt x="16653" y="1753"/>
                      <a:pt x="16653" y="1753"/>
                      <a:pt x="16653" y="1768"/>
                    </a:cubicBezTo>
                    <a:cubicBezTo>
                      <a:pt x="16638" y="1783"/>
                      <a:pt x="16638" y="1799"/>
                      <a:pt x="16623" y="1814"/>
                    </a:cubicBezTo>
                    <a:cubicBezTo>
                      <a:pt x="16623" y="1829"/>
                      <a:pt x="16607" y="1844"/>
                      <a:pt x="16607" y="1844"/>
                    </a:cubicBezTo>
                    <a:cubicBezTo>
                      <a:pt x="16592" y="1875"/>
                      <a:pt x="16577" y="1905"/>
                      <a:pt x="16577" y="1936"/>
                    </a:cubicBezTo>
                    <a:cubicBezTo>
                      <a:pt x="16546" y="1981"/>
                      <a:pt x="16531" y="2012"/>
                      <a:pt x="16516" y="2058"/>
                    </a:cubicBezTo>
                    <a:cubicBezTo>
                      <a:pt x="16470" y="2164"/>
                      <a:pt x="16425" y="2256"/>
                      <a:pt x="16394" y="2347"/>
                    </a:cubicBezTo>
                    <a:cubicBezTo>
                      <a:pt x="16303" y="2499"/>
                      <a:pt x="16227" y="2652"/>
                      <a:pt x="16135" y="2789"/>
                    </a:cubicBezTo>
                    <a:cubicBezTo>
                      <a:pt x="16089" y="2850"/>
                      <a:pt x="16028" y="2911"/>
                      <a:pt x="15983" y="2972"/>
                    </a:cubicBezTo>
                    <a:cubicBezTo>
                      <a:pt x="15876" y="3094"/>
                      <a:pt x="15754" y="3200"/>
                      <a:pt x="15632" y="3322"/>
                    </a:cubicBezTo>
                    <a:lnTo>
                      <a:pt x="15648" y="3322"/>
                    </a:lnTo>
                    <a:cubicBezTo>
                      <a:pt x="15739" y="3246"/>
                      <a:pt x="15846" y="3170"/>
                      <a:pt x="15937" y="3094"/>
                    </a:cubicBezTo>
                    <a:cubicBezTo>
                      <a:pt x="15998" y="3048"/>
                      <a:pt x="16059" y="3002"/>
                      <a:pt x="16120" y="2956"/>
                    </a:cubicBezTo>
                    <a:cubicBezTo>
                      <a:pt x="16150" y="2926"/>
                      <a:pt x="16181" y="2896"/>
                      <a:pt x="16211" y="2865"/>
                    </a:cubicBezTo>
                    <a:cubicBezTo>
                      <a:pt x="16257" y="2819"/>
                      <a:pt x="16287" y="2789"/>
                      <a:pt x="16333" y="2743"/>
                    </a:cubicBezTo>
                    <a:cubicBezTo>
                      <a:pt x="16364" y="2697"/>
                      <a:pt x="16394" y="2652"/>
                      <a:pt x="16425" y="2621"/>
                    </a:cubicBezTo>
                    <a:cubicBezTo>
                      <a:pt x="16455" y="2576"/>
                      <a:pt x="16486" y="2530"/>
                      <a:pt x="16516" y="2484"/>
                    </a:cubicBezTo>
                    <a:cubicBezTo>
                      <a:pt x="16562" y="2393"/>
                      <a:pt x="16607" y="2317"/>
                      <a:pt x="16653" y="2225"/>
                    </a:cubicBezTo>
                    <a:cubicBezTo>
                      <a:pt x="16699" y="2164"/>
                      <a:pt x="16714" y="2088"/>
                      <a:pt x="16745" y="2027"/>
                    </a:cubicBezTo>
                    <a:cubicBezTo>
                      <a:pt x="16760" y="1997"/>
                      <a:pt x="16775" y="1966"/>
                      <a:pt x="16790" y="1936"/>
                    </a:cubicBezTo>
                    <a:cubicBezTo>
                      <a:pt x="16790" y="1920"/>
                      <a:pt x="16805" y="1905"/>
                      <a:pt x="16805" y="1890"/>
                    </a:cubicBezTo>
                    <a:cubicBezTo>
                      <a:pt x="16821" y="1859"/>
                      <a:pt x="16836" y="1829"/>
                      <a:pt x="16851" y="1799"/>
                    </a:cubicBezTo>
                    <a:cubicBezTo>
                      <a:pt x="16851" y="1768"/>
                      <a:pt x="16851" y="1738"/>
                      <a:pt x="16851" y="1707"/>
                    </a:cubicBezTo>
                    <a:lnTo>
                      <a:pt x="16851" y="1692"/>
                    </a:lnTo>
                    <a:cubicBezTo>
                      <a:pt x="16943" y="1890"/>
                      <a:pt x="17034" y="2073"/>
                      <a:pt x="17171" y="2240"/>
                    </a:cubicBezTo>
                    <a:cubicBezTo>
                      <a:pt x="17217" y="2286"/>
                      <a:pt x="17263" y="2332"/>
                      <a:pt x="17308" y="2362"/>
                    </a:cubicBezTo>
                    <a:cubicBezTo>
                      <a:pt x="17339" y="2393"/>
                      <a:pt x="17384" y="2423"/>
                      <a:pt x="17445" y="2454"/>
                    </a:cubicBezTo>
                    <a:cubicBezTo>
                      <a:pt x="17537" y="2515"/>
                      <a:pt x="17628" y="2545"/>
                      <a:pt x="17720" y="2576"/>
                    </a:cubicBezTo>
                    <a:lnTo>
                      <a:pt x="17750" y="2591"/>
                    </a:lnTo>
                    <a:cubicBezTo>
                      <a:pt x="17811" y="2621"/>
                      <a:pt x="17872" y="2652"/>
                      <a:pt x="17933" y="2697"/>
                    </a:cubicBezTo>
                    <a:cubicBezTo>
                      <a:pt x="17963" y="2713"/>
                      <a:pt x="17994" y="2728"/>
                      <a:pt x="18009" y="2743"/>
                    </a:cubicBezTo>
                    <a:lnTo>
                      <a:pt x="18024" y="2758"/>
                    </a:lnTo>
                    <a:cubicBezTo>
                      <a:pt x="18055" y="2789"/>
                      <a:pt x="18085" y="2835"/>
                      <a:pt x="18116" y="2880"/>
                    </a:cubicBezTo>
                    <a:cubicBezTo>
                      <a:pt x="18161" y="2941"/>
                      <a:pt x="18207" y="3002"/>
                      <a:pt x="18238" y="3048"/>
                    </a:cubicBezTo>
                    <a:cubicBezTo>
                      <a:pt x="18268" y="3109"/>
                      <a:pt x="18314" y="3170"/>
                      <a:pt x="18344" y="3231"/>
                    </a:cubicBezTo>
                    <a:cubicBezTo>
                      <a:pt x="18360" y="3276"/>
                      <a:pt x="18390" y="3307"/>
                      <a:pt x="18405" y="3353"/>
                    </a:cubicBezTo>
                    <a:cubicBezTo>
                      <a:pt x="18405" y="3383"/>
                      <a:pt x="18420" y="3414"/>
                      <a:pt x="18436" y="3444"/>
                    </a:cubicBezTo>
                    <a:cubicBezTo>
                      <a:pt x="18436" y="3505"/>
                      <a:pt x="18451" y="3551"/>
                      <a:pt x="18451" y="3596"/>
                    </a:cubicBezTo>
                    <a:cubicBezTo>
                      <a:pt x="18466" y="3657"/>
                      <a:pt x="18466" y="3703"/>
                      <a:pt x="18466" y="3764"/>
                    </a:cubicBezTo>
                    <a:cubicBezTo>
                      <a:pt x="18466" y="3779"/>
                      <a:pt x="18466" y="3810"/>
                      <a:pt x="18466" y="3840"/>
                    </a:cubicBezTo>
                    <a:cubicBezTo>
                      <a:pt x="18451" y="3871"/>
                      <a:pt x="18451" y="3901"/>
                      <a:pt x="18436" y="3947"/>
                    </a:cubicBezTo>
                    <a:cubicBezTo>
                      <a:pt x="18420" y="3992"/>
                      <a:pt x="18405" y="4038"/>
                      <a:pt x="18390" y="4084"/>
                    </a:cubicBezTo>
                    <a:cubicBezTo>
                      <a:pt x="18360" y="4130"/>
                      <a:pt x="18344" y="4175"/>
                      <a:pt x="18329" y="4206"/>
                    </a:cubicBezTo>
                    <a:cubicBezTo>
                      <a:pt x="18299" y="4267"/>
                      <a:pt x="18268" y="4312"/>
                      <a:pt x="18222" y="4358"/>
                    </a:cubicBezTo>
                    <a:cubicBezTo>
                      <a:pt x="18192" y="4404"/>
                      <a:pt x="18146" y="4450"/>
                      <a:pt x="18116" y="4495"/>
                    </a:cubicBezTo>
                    <a:cubicBezTo>
                      <a:pt x="18085" y="4526"/>
                      <a:pt x="18055" y="4556"/>
                      <a:pt x="18024" y="4602"/>
                    </a:cubicBezTo>
                    <a:cubicBezTo>
                      <a:pt x="17963" y="4663"/>
                      <a:pt x="17918" y="4739"/>
                      <a:pt x="17872" y="4800"/>
                    </a:cubicBezTo>
                    <a:lnTo>
                      <a:pt x="17826" y="4861"/>
                    </a:lnTo>
                    <a:cubicBezTo>
                      <a:pt x="17765" y="4937"/>
                      <a:pt x="17720" y="4983"/>
                      <a:pt x="17659" y="5044"/>
                    </a:cubicBezTo>
                    <a:lnTo>
                      <a:pt x="17643" y="5059"/>
                    </a:lnTo>
                    <a:cubicBezTo>
                      <a:pt x="17628" y="5059"/>
                      <a:pt x="17628" y="5074"/>
                      <a:pt x="17613" y="5089"/>
                    </a:cubicBezTo>
                    <a:cubicBezTo>
                      <a:pt x="17461" y="5227"/>
                      <a:pt x="17339" y="5333"/>
                      <a:pt x="17202" y="5440"/>
                    </a:cubicBezTo>
                    <a:cubicBezTo>
                      <a:pt x="17202" y="5440"/>
                      <a:pt x="17186" y="5440"/>
                      <a:pt x="17186" y="5455"/>
                    </a:cubicBezTo>
                    <a:cubicBezTo>
                      <a:pt x="17156" y="5470"/>
                      <a:pt x="17125" y="5486"/>
                      <a:pt x="17095" y="5501"/>
                    </a:cubicBezTo>
                    <a:cubicBezTo>
                      <a:pt x="17064" y="5516"/>
                      <a:pt x="17034" y="5531"/>
                      <a:pt x="17004" y="5547"/>
                    </a:cubicBezTo>
                    <a:cubicBezTo>
                      <a:pt x="16973" y="5562"/>
                      <a:pt x="16943" y="5577"/>
                      <a:pt x="16897" y="5577"/>
                    </a:cubicBezTo>
                    <a:cubicBezTo>
                      <a:pt x="16851" y="5592"/>
                      <a:pt x="16805" y="5607"/>
                      <a:pt x="16760" y="5623"/>
                    </a:cubicBezTo>
                    <a:cubicBezTo>
                      <a:pt x="16729" y="5638"/>
                      <a:pt x="16684" y="5638"/>
                      <a:pt x="16653" y="5653"/>
                    </a:cubicBezTo>
                    <a:cubicBezTo>
                      <a:pt x="16607" y="5668"/>
                      <a:pt x="16562" y="5684"/>
                      <a:pt x="16516" y="5699"/>
                    </a:cubicBezTo>
                    <a:cubicBezTo>
                      <a:pt x="16455" y="5729"/>
                      <a:pt x="16394" y="5775"/>
                      <a:pt x="16333" y="5836"/>
                    </a:cubicBezTo>
                    <a:cubicBezTo>
                      <a:pt x="16318" y="5836"/>
                      <a:pt x="16318" y="5851"/>
                      <a:pt x="16303" y="5867"/>
                    </a:cubicBezTo>
                    <a:cubicBezTo>
                      <a:pt x="16257" y="5927"/>
                      <a:pt x="16196" y="5988"/>
                      <a:pt x="16135" y="6080"/>
                    </a:cubicBezTo>
                    <a:lnTo>
                      <a:pt x="16120" y="6095"/>
                    </a:lnTo>
                    <a:cubicBezTo>
                      <a:pt x="16074" y="6171"/>
                      <a:pt x="16028" y="6232"/>
                      <a:pt x="15983" y="6293"/>
                    </a:cubicBezTo>
                    <a:cubicBezTo>
                      <a:pt x="15861" y="6445"/>
                      <a:pt x="15724" y="6583"/>
                      <a:pt x="15602" y="6720"/>
                    </a:cubicBezTo>
                    <a:lnTo>
                      <a:pt x="15587" y="6720"/>
                    </a:lnTo>
                    <a:lnTo>
                      <a:pt x="15571" y="6735"/>
                    </a:lnTo>
                    <a:cubicBezTo>
                      <a:pt x="15571" y="6735"/>
                      <a:pt x="15556" y="6750"/>
                      <a:pt x="15556" y="6750"/>
                    </a:cubicBezTo>
                    <a:cubicBezTo>
                      <a:pt x="15526" y="6781"/>
                      <a:pt x="15495" y="6811"/>
                      <a:pt x="15449" y="6842"/>
                    </a:cubicBezTo>
                    <a:lnTo>
                      <a:pt x="15434" y="6857"/>
                    </a:lnTo>
                    <a:cubicBezTo>
                      <a:pt x="15419" y="6857"/>
                      <a:pt x="15419" y="6872"/>
                      <a:pt x="15404" y="6887"/>
                    </a:cubicBezTo>
                    <a:lnTo>
                      <a:pt x="15358" y="6903"/>
                    </a:lnTo>
                    <a:lnTo>
                      <a:pt x="15328" y="6918"/>
                    </a:lnTo>
                    <a:cubicBezTo>
                      <a:pt x="15297" y="6933"/>
                      <a:pt x="15251" y="6963"/>
                      <a:pt x="15221" y="6979"/>
                    </a:cubicBezTo>
                    <a:cubicBezTo>
                      <a:pt x="15175" y="6994"/>
                      <a:pt x="15145" y="7009"/>
                      <a:pt x="15099" y="7024"/>
                    </a:cubicBezTo>
                    <a:lnTo>
                      <a:pt x="15084" y="7040"/>
                    </a:lnTo>
                    <a:cubicBezTo>
                      <a:pt x="15053" y="7040"/>
                      <a:pt x="15038" y="7055"/>
                      <a:pt x="15008" y="7070"/>
                    </a:cubicBezTo>
                    <a:lnTo>
                      <a:pt x="14962" y="7085"/>
                    </a:lnTo>
                    <a:lnTo>
                      <a:pt x="14947" y="7085"/>
                    </a:lnTo>
                    <a:cubicBezTo>
                      <a:pt x="14916" y="7101"/>
                      <a:pt x="14886" y="7116"/>
                      <a:pt x="14855" y="7131"/>
                    </a:cubicBezTo>
                    <a:lnTo>
                      <a:pt x="14810" y="7162"/>
                    </a:lnTo>
                    <a:lnTo>
                      <a:pt x="14794" y="7162"/>
                    </a:lnTo>
                    <a:lnTo>
                      <a:pt x="14779" y="7177"/>
                    </a:lnTo>
                    <a:cubicBezTo>
                      <a:pt x="14779" y="7177"/>
                      <a:pt x="14764" y="7177"/>
                      <a:pt x="14764" y="7192"/>
                    </a:cubicBezTo>
                    <a:cubicBezTo>
                      <a:pt x="14733" y="7192"/>
                      <a:pt x="14718" y="7207"/>
                      <a:pt x="14703" y="7222"/>
                    </a:cubicBezTo>
                    <a:lnTo>
                      <a:pt x="14688" y="7222"/>
                    </a:lnTo>
                    <a:cubicBezTo>
                      <a:pt x="14672" y="7207"/>
                      <a:pt x="14657" y="7177"/>
                      <a:pt x="14642" y="7146"/>
                    </a:cubicBezTo>
                    <a:cubicBezTo>
                      <a:pt x="14581" y="7070"/>
                      <a:pt x="14520" y="6963"/>
                      <a:pt x="14429" y="6872"/>
                    </a:cubicBezTo>
                    <a:lnTo>
                      <a:pt x="14459" y="6826"/>
                    </a:lnTo>
                    <a:cubicBezTo>
                      <a:pt x="14490" y="6781"/>
                      <a:pt x="14520" y="6750"/>
                      <a:pt x="14566" y="6720"/>
                    </a:cubicBezTo>
                    <a:lnTo>
                      <a:pt x="14596" y="6674"/>
                    </a:lnTo>
                    <a:lnTo>
                      <a:pt x="14612" y="6674"/>
                    </a:lnTo>
                    <a:cubicBezTo>
                      <a:pt x="14657" y="6628"/>
                      <a:pt x="14688" y="6583"/>
                      <a:pt x="14733" y="6552"/>
                    </a:cubicBezTo>
                    <a:cubicBezTo>
                      <a:pt x="14764" y="6522"/>
                      <a:pt x="14794" y="6506"/>
                      <a:pt x="14825" y="6476"/>
                    </a:cubicBezTo>
                    <a:lnTo>
                      <a:pt x="14855" y="6445"/>
                    </a:lnTo>
                    <a:cubicBezTo>
                      <a:pt x="14886" y="6415"/>
                      <a:pt x="14916" y="6400"/>
                      <a:pt x="14947" y="6369"/>
                    </a:cubicBezTo>
                    <a:cubicBezTo>
                      <a:pt x="14977" y="6339"/>
                      <a:pt x="15008" y="6308"/>
                      <a:pt x="15038" y="6293"/>
                    </a:cubicBezTo>
                    <a:lnTo>
                      <a:pt x="15053" y="6278"/>
                    </a:lnTo>
                    <a:lnTo>
                      <a:pt x="15084" y="6232"/>
                    </a:lnTo>
                    <a:cubicBezTo>
                      <a:pt x="15099" y="6232"/>
                      <a:pt x="15099" y="6217"/>
                      <a:pt x="15114" y="6202"/>
                    </a:cubicBezTo>
                    <a:cubicBezTo>
                      <a:pt x="15145" y="6171"/>
                      <a:pt x="15190" y="6126"/>
                      <a:pt x="15221" y="6080"/>
                    </a:cubicBezTo>
                    <a:lnTo>
                      <a:pt x="15236" y="6049"/>
                    </a:lnTo>
                    <a:lnTo>
                      <a:pt x="15251" y="6049"/>
                    </a:lnTo>
                    <a:cubicBezTo>
                      <a:pt x="15267" y="6019"/>
                      <a:pt x="15282" y="6004"/>
                      <a:pt x="15297" y="5973"/>
                    </a:cubicBezTo>
                    <a:cubicBezTo>
                      <a:pt x="15328" y="5943"/>
                      <a:pt x="15343" y="5912"/>
                      <a:pt x="15373" y="5882"/>
                    </a:cubicBezTo>
                    <a:cubicBezTo>
                      <a:pt x="15404" y="5821"/>
                      <a:pt x="15449" y="5775"/>
                      <a:pt x="15480" y="5729"/>
                    </a:cubicBezTo>
                    <a:lnTo>
                      <a:pt x="15526" y="5653"/>
                    </a:lnTo>
                    <a:lnTo>
                      <a:pt x="15526" y="5653"/>
                    </a:lnTo>
                    <a:cubicBezTo>
                      <a:pt x="15480" y="5699"/>
                      <a:pt x="15434" y="5745"/>
                      <a:pt x="15389" y="5790"/>
                    </a:cubicBezTo>
                    <a:lnTo>
                      <a:pt x="15373" y="5806"/>
                    </a:lnTo>
                    <a:cubicBezTo>
                      <a:pt x="15358" y="5821"/>
                      <a:pt x="15343" y="5836"/>
                      <a:pt x="15328" y="5851"/>
                    </a:cubicBezTo>
                    <a:cubicBezTo>
                      <a:pt x="15297" y="5867"/>
                      <a:pt x="15282" y="5897"/>
                      <a:pt x="15267" y="5912"/>
                    </a:cubicBezTo>
                    <a:cubicBezTo>
                      <a:pt x="15251" y="5927"/>
                      <a:pt x="15236" y="5943"/>
                      <a:pt x="15221" y="5958"/>
                    </a:cubicBezTo>
                    <a:lnTo>
                      <a:pt x="15206" y="5973"/>
                    </a:lnTo>
                    <a:lnTo>
                      <a:pt x="15190" y="5988"/>
                    </a:lnTo>
                    <a:cubicBezTo>
                      <a:pt x="15175" y="6004"/>
                      <a:pt x="15175" y="6019"/>
                      <a:pt x="15160" y="6019"/>
                    </a:cubicBezTo>
                    <a:cubicBezTo>
                      <a:pt x="15114" y="6065"/>
                      <a:pt x="15069" y="6110"/>
                      <a:pt x="15038" y="6141"/>
                    </a:cubicBezTo>
                    <a:cubicBezTo>
                      <a:pt x="15008" y="6171"/>
                      <a:pt x="14977" y="6202"/>
                      <a:pt x="14947" y="6232"/>
                    </a:cubicBezTo>
                    <a:cubicBezTo>
                      <a:pt x="14886" y="6293"/>
                      <a:pt x="14810" y="6369"/>
                      <a:pt x="14733" y="6445"/>
                    </a:cubicBezTo>
                    <a:lnTo>
                      <a:pt x="14672" y="6522"/>
                    </a:lnTo>
                    <a:lnTo>
                      <a:pt x="14596" y="6613"/>
                    </a:lnTo>
                    <a:lnTo>
                      <a:pt x="14581" y="6613"/>
                    </a:lnTo>
                    <a:cubicBezTo>
                      <a:pt x="14551" y="6659"/>
                      <a:pt x="14505" y="6704"/>
                      <a:pt x="14474" y="6750"/>
                    </a:cubicBezTo>
                    <a:lnTo>
                      <a:pt x="14459" y="6765"/>
                    </a:lnTo>
                    <a:cubicBezTo>
                      <a:pt x="14444" y="6781"/>
                      <a:pt x="14429" y="6811"/>
                      <a:pt x="14413" y="6826"/>
                    </a:cubicBezTo>
                    <a:lnTo>
                      <a:pt x="14398" y="6826"/>
                    </a:lnTo>
                    <a:cubicBezTo>
                      <a:pt x="14322" y="6750"/>
                      <a:pt x="14261" y="6674"/>
                      <a:pt x="14185" y="6613"/>
                    </a:cubicBezTo>
                    <a:cubicBezTo>
                      <a:pt x="14093" y="6537"/>
                      <a:pt x="13972" y="6445"/>
                      <a:pt x="13834" y="6385"/>
                    </a:cubicBezTo>
                    <a:lnTo>
                      <a:pt x="13834" y="6369"/>
                    </a:lnTo>
                    <a:lnTo>
                      <a:pt x="13850" y="6369"/>
                    </a:lnTo>
                    <a:cubicBezTo>
                      <a:pt x="13865" y="6354"/>
                      <a:pt x="13865" y="6339"/>
                      <a:pt x="13880" y="6324"/>
                    </a:cubicBezTo>
                    <a:cubicBezTo>
                      <a:pt x="13895" y="6324"/>
                      <a:pt x="13895" y="6308"/>
                      <a:pt x="13911" y="6308"/>
                    </a:cubicBezTo>
                    <a:cubicBezTo>
                      <a:pt x="13911" y="6293"/>
                      <a:pt x="13926" y="6293"/>
                      <a:pt x="13926" y="6278"/>
                    </a:cubicBezTo>
                    <a:lnTo>
                      <a:pt x="13941" y="6278"/>
                    </a:lnTo>
                    <a:cubicBezTo>
                      <a:pt x="13941" y="6247"/>
                      <a:pt x="13956" y="6232"/>
                      <a:pt x="13972" y="6217"/>
                    </a:cubicBezTo>
                    <a:cubicBezTo>
                      <a:pt x="14002" y="6171"/>
                      <a:pt x="14033" y="6126"/>
                      <a:pt x="14063" y="6080"/>
                    </a:cubicBezTo>
                    <a:cubicBezTo>
                      <a:pt x="14078" y="6065"/>
                      <a:pt x="14093" y="6049"/>
                      <a:pt x="14109" y="6019"/>
                    </a:cubicBezTo>
                    <a:cubicBezTo>
                      <a:pt x="14124" y="6004"/>
                      <a:pt x="14139" y="5988"/>
                      <a:pt x="14139" y="5973"/>
                    </a:cubicBezTo>
                    <a:cubicBezTo>
                      <a:pt x="14170" y="5927"/>
                      <a:pt x="14200" y="5882"/>
                      <a:pt x="14231" y="5851"/>
                    </a:cubicBezTo>
                    <a:lnTo>
                      <a:pt x="14276" y="5775"/>
                    </a:lnTo>
                    <a:cubicBezTo>
                      <a:pt x="14307" y="5714"/>
                      <a:pt x="14352" y="5653"/>
                      <a:pt x="14383" y="5577"/>
                    </a:cubicBezTo>
                    <a:cubicBezTo>
                      <a:pt x="14490" y="5409"/>
                      <a:pt x="14581" y="5211"/>
                      <a:pt x="14657" y="5013"/>
                    </a:cubicBezTo>
                    <a:cubicBezTo>
                      <a:pt x="14718" y="4861"/>
                      <a:pt x="14794" y="4663"/>
                      <a:pt x="14840" y="4465"/>
                    </a:cubicBezTo>
                    <a:cubicBezTo>
                      <a:pt x="14871" y="4373"/>
                      <a:pt x="14886" y="4282"/>
                      <a:pt x="14901" y="4191"/>
                    </a:cubicBezTo>
                    <a:cubicBezTo>
                      <a:pt x="14916" y="4114"/>
                      <a:pt x="14931" y="4038"/>
                      <a:pt x="14947" y="3962"/>
                    </a:cubicBezTo>
                    <a:lnTo>
                      <a:pt x="14947" y="3886"/>
                    </a:lnTo>
                    <a:cubicBezTo>
                      <a:pt x="14916" y="3962"/>
                      <a:pt x="14886" y="4023"/>
                      <a:pt x="14855" y="4114"/>
                    </a:cubicBezTo>
                    <a:cubicBezTo>
                      <a:pt x="14825" y="4175"/>
                      <a:pt x="14810" y="4236"/>
                      <a:pt x="14779" y="4282"/>
                    </a:cubicBezTo>
                    <a:cubicBezTo>
                      <a:pt x="14733" y="4358"/>
                      <a:pt x="14703" y="4419"/>
                      <a:pt x="14672" y="4480"/>
                    </a:cubicBezTo>
                    <a:cubicBezTo>
                      <a:pt x="14657" y="4495"/>
                      <a:pt x="14642" y="4526"/>
                      <a:pt x="14627" y="4556"/>
                    </a:cubicBezTo>
                    <a:lnTo>
                      <a:pt x="14612" y="4571"/>
                    </a:lnTo>
                    <a:cubicBezTo>
                      <a:pt x="14551" y="4678"/>
                      <a:pt x="14459" y="4830"/>
                      <a:pt x="14383" y="4983"/>
                    </a:cubicBezTo>
                    <a:cubicBezTo>
                      <a:pt x="14368" y="5044"/>
                      <a:pt x="14337" y="5105"/>
                      <a:pt x="14307" y="5166"/>
                    </a:cubicBezTo>
                    <a:lnTo>
                      <a:pt x="14292" y="5211"/>
                    </a:lnTo>
                    <a:lnTo>
                      <a:pt x="14276" y="5257"/>
                    </a:lnTo>
                    <a:lnTo>
                      <a:pt x="14215" y="5409"/>
                    </a:lnTo>
                    <a:cubicBezTo>
                      <a:pt x="14170" y="5486"/>
                      <a:pt x="14139" y="5562"/>
                      <a:pt x="14109" y="5638"/>
                    </a:cubicBezTo>
                    <a:cubicBezTo>
                      <a:pt x="14093" y="5684"/>
                      <a:pt x="14063" y="5729"/>
                      <a:pt x="14048" y="5760"/>
                    </a:cubicBezTo>
                    <a:lnTo>
                      <a:pt x="14017" y="5836"/>
                    </a:lnTo>
                    <a:lnTo>
                      <a:pt x="14002" y="5867"/>
                    </a:lnTo>
                    <a:lnTo>
                      <a:pt x="13956" y="5943"/>
                    </a:lnTo>
                    <a:lnTo>
                      <a:pt x="13911" y="6049"/>
                    </a:lnTo>
                    <a:lnTo>
                      <a:pt x="13895" y="6080"/>
                    </a:lnTo>
                    <a:cubicBezTo>
                      <a:pt x="13880" y="6110"/>
                      <a:pt x="13865" y="6141"/>
                      <a:pt x="13850" y="6156"/>
                    </a:cubicBezTo>
                    <a:cubicBezTo>
                      <a:pt x="13834" y="6186"/>
                      <a:pt x="13819" y="6232"/>
                      <a:pt x="13804" y="6263"/>
                    </a:cubicBezTo>
                    <a:cubicBezTo>
                      <a:pt x="13789" y="6278"/>
                      <a:pt x="13774" y="6293"/>
                      <a:pt x="13758" y="6324"/>
                    </a:cubicBezTo>
                    <a:cubicBezTo>
                      <a:pt x="13728" y="6324"/>
                      <a:pt x="13697" y="6308"/>
                      <a:pt x="13667" y="6293"/>
                    </a:cubicBezTo>
                    <a:cubicBezTo>
                      <a:pt x="13636" y="6278"/>
                      <a:pt x="13606" y="6247"/>
                      <a:pt x="13560" y="6232"/>
                    </a:cubicBezTo>
                    <a:cubicBezTo>
                      <a:pt x="13347" y="6141"/>
                      <a:pt x="13118" y="6065"/>
                      <a:pt x="12859" y="6004"/>
                    </a:cubicBezTo>
                    <a:lnTo>
                      <a:pt x="12814" y="5988"/>
                    </a:lnTo>
                    <a:lnTo>
                      <a:pt x="12814" y="5973"/>
                    </a:lnTo>
                    <a:cubicBezTo>
                      <a:pt x="12829" y="5958"/>
                      <a:pt x="12844" y="5958"/>
                      <a:pt x="12859" y="5943"/>
                    </a:cubicBezTo>
                    <a:cubicBezTo>
                      <a:pt x="12875" y="5927"/>
                      <a:pt x="12875" y="5927"/>
                      <a:pt x="12875" y="5912"/>
                    </a:cubicBezTo>
                    <a:cubicBezTo>
                      <a:pt x="12864" y="5912"/>
                      <a:pt x="12861" y="5905"/>
                      <a:pt x="12855" y="5905"/>
                    </a:cubicBezTo>
                    <a:cubicBezTo>
                      <a:pt x="12853" y="5905"/>
                      <a:pt x="12849" y="5907"/>
                      <a:pt x="12844" y="5912"/>
                    </a:cubicBezTo>
                    <a:cubicBezTo>
                      <a:pt x="12844" y="5897"/>
                      <a:pt x="12859" y="5882"/>
                      <a:pt x="12859" y="5882"/>
                    </a:cubicBezTo>
                    <a:cubicBezTo>
                      <a:pt x="12890" y="5821"/>
                      <a:pt x="12920" y="5745"/>
                      <a:pt x="12951" y="5684"/>
                    </a:cubicBezTo>
                    <a:cubicBezTo>
                      <a:pt x="12966" y="5653"/>
                      <a:pt x="12966" y="5623"/>
                      <a:pt x="12981" y="5607"/>
                    </a:cubicBezTo>
                    <a:cubicBezTo>
                      <a:pt x="12997" y="5562"/>
                      <a:pt x="13012" y="5531"/>
                      <a:pt x="13042" y="5501"/>
                    </a:cubicBezTo>
                    <a:cubicBezTo>
                      <a:pt x="13103" y="5364"/>
                      <a:pt x="13164" y="5227"/>
                      <a:pt x="13225" y="5074"/>
                    </a:cubicBezTo>
                    <a:lnTo>
                      <a:pt x="13225" y="5089"/>
                    </a:lnTo>
                    <a:cubicBezTo>
                      <a:pt x="13225" y="5059"/>
                      <a:pt x="13240" y="5029"/>
                      <a:pt x="13256" y="4998"/>
                    </a:cubicBezTo>
                    <a:lnTo>
                      <a:pt x="13256" y="4983"/>
                    </a:lnTo>
                    <a:lnTo>
                      <a:pt x="13271" y="4968"/>
                    </a:lnTo>
                    <a:cubicBezTo>
                      <a:pt x="13271" y="4937"/>
                      <a:pt x="13286" y="4922"/>
                      <a:pt x="13286" y="4907"/>
                    </a:cubicBezTo>
                    <a:lnTo>
                      <a:pt x="13316" y="4846"/>
                    </a:lnTo>
                    <a:cubicBezTo>
                      <a:pt x="13332" y="4800"/>
                      <a:pt x="13347" y="4754"/>
                      <a:pt x="13362" y="4709"/>
                    </a:cubicBezTo>
                    <a:lnTo>
                      <a:pt x="13377" y="4648"/>
                    </a:lnTo>
                    <a:lnTo>
                      <a:pt x="13408" y="4587"/>
                    </a:lnTo>
                    <a:cubicBezTo>
                      <a:pt x="13408" y="4571"/>
                      <a:pt x="13423" y="4556"/>
                      <a:pt x="13423" y="4526"/>
                    </a:cubicBezTo>
                    <a:lnTo>
                      <a:pt x="13423" y="4511"/>
                    </a:lnTo>
                    <a:lnTo>
                      <a:pt x="13438" y="4480"/>
                    </a:lnTo>
                    <a:cubicBezTo>
                      <a:pt x="13438" y="4465"/>
                      <a:pt x="13454" y="4434"/>
                      <a:pt x="13454" y="4404"/>
                    </a:cubicBezTo>
                    <a:cubicBezTo>
                      <a:pt x="13469" y="4373"/>
                      <a:pt x="13469" y="4328"/>
                      <a:pt x="13484" y="4282"/>
                    </a:cubicBezTo>
                    <a:cubicBezTo>
                      <a:pt x="13499" y="4206"/>
                      <a:pt x="13515" y="4145"/>
                      <a:pt x="13530" y="4053"/>
                    </a:cubicBezTo>
                    <a:cubicBezTo>
                      <a:pt x="13545" y="3977"/>
                      <a:pt x="13560" y="3886"/>
                      <a:pt x="13575" y="3810"/>
                    </a:cubicBezTo>
                    <a:lnTo>
                      <a:pt x="13591" y="3703"/>
                    </a:lnTo>
                    <a:cubicBezTo>
                      <a:pt x="13621" y="3566"/>
                      <a:pt x="13636" y="3414"/>
                      <a:pt x="13652" y="3261"/>
                    </a:cubicBezTo>
                    <a:cubicBezTo>
                      <a:pt x="13682" y="3078"/>
                      <a:pt x="13697" y="2911"/>
                      <a:pt x="13697" y="2774"/>
                    </a:cubicBezTo>
                    <a:cubicBezTo>
                      <a:pt x="13697" y="2667"/>
                      <a:pt x="13697" y="2576"/>
                      <a:pt x="13697" y="2484"/>
                    </a:cubicBezTo>
                    <a:cubicBezTo>
                      <a:pt x="13682" y="2423"/>
                      <a:pt x="13682" y="2377"/>
                      <a:pt x="13682" y="2317"/>
                    </a:cubicBezTo>
                    <a:cubicBezTo>
                      <a:pt x="13682" y="2286"/>
                      <a:pt x="13667" y="2256"/>
                      <a:pt x="13667" y="2225"/>
                    </a:cubicBezTo>
                    <a:lnTo>
                      <a:pt x="13667" y="2240"/>
                    </a:lnTo>
                    <a:cubicBezTo>
                      <a:pt x="13652" y="2301"/>
                      <a:pt x="13652" y="2347"/>
                      <a:pt x="13636" y="2393"/>
                    </a:cubicBezTo>
                    <a:cubicBezTo>
                      <a:pt x="13621" y="2438"/>
                      <a:pt x="13606" y="2499"/>
                      <a:pt x="13591" y="2545"/>
                    </a:cubicBezTo>
                    <a:lnTo>
                      <a:pt x="13560" y="2636"/>
                    </a:lnTo>
                    <a:cubicBezTo>
                      <a:pt x="13560" y="2682"/>
                      <a:pt x="13545" y="2713"/>
                      <a:pt x="13545" y="2743"/>
                    </a:cubicBezTo>
                    <a:cubicBezTo>
                      <a:pt x="13530" y="2789"/>
                      <a:pt x="13515" y="2819"/>
                      <a:pt x="13499" y="2850"/>
                    </a:cubicBezTo>
                    <a:lnTo>
                      <a:pt x="13515" y="2850"/>
                    </a:lnTo>
                    <a:cubicBezTo>
                      <a:pt x="13469" y="2956"/>
                      <a:pt x="13454" y="3078"/>
                      <a:pt x="13423" y="3185"/>
                    </a:cubicBezTo>
                    <a:cubicBezTo>
                      <a:pt x="13393" y="3292"/>
                      <a:pt x="13377" y="3398"/>
                      <a:pt x="13362" y="3520"/>
                    </a:cubicBezTo>
                    <a:cubicBezTo>
                      <a:pt x="13347" y="3657"/>
                      <a:pt x="13316" y="3794"/>
                      <a:pt x="13301" y="3932"/>
                    </a:cubicBezTo>
                    <a:lnTo>
                      <a:pt x="13301" y="3962"/>
                    </a:lnTo>
                    <a:lnTo>
                      <a:pt x="13286" y="4008"/>
                    </a:lnTo>
                    <a:lnTo>
                      <a:pt x="13286" y="4053"/>
                    </a:lnTo>
                    <a:lnTo>
                      <a:pt x="13286" y="4069"/>
                    </a:lnTo>
                    <a:lnTo>
                      <a:pt x="13286" y="4084"/>
                    </a:lnTo>
                    <a:lnTo>
                      <a:pt x="13286" y="4099"/>
                    </a:lnTo>
                    <a:cubicBezTo>
                      <a:pt x="13271" y="4145"/>
                      <a:pt x="13271" y="4175"/>
                      <a:pt x="13256" y="4221"/>
                    </a:cubicBezTo>
                    <a:lnTo>
                      <a:pt x="13256" y="4267"/>
                    </a:lnTo>
                    <a:cubicBezTo>
                      <a:pt x="13240" y="4297"/>
                      <a:pt x="13240" y="4343"/>
                      <a:pt x="13225" y="4373"/>
                    </a:cubicBezTo>
                    <a:lnTo>
                      <a:pt x="13225" y="4419"/>
                    </a:lnTo>
                    <a:cubicBezTo>
                      <a:pt x="13210" y="4465"/>
                      <a:pt x="13210" y="4495"/>
                      <a:pt x="13195" y="4526"/>
                    </a:cubicBezTo>
                    <a:lnTo>
                      <a:pt x="13179" y="4587"/>
                    </a:lnTo>
                    <a:cubicBezTo>
                      <a:pt x="13179" y="4617"/>
                      <a:pt x="13164" y="4663"/>
                      <a:pt x="13149" y="4693"/>
                    </a:cubicBezTo>
                    <a:cubicBezTo>
                      <a:pt x="13149" y="4709"/>
                      <a:pt x="13149" y="4724"/>
                      <a:pt x="13134" y="4754"/>
                    </a:cubicBezTo>
                    <a:cubicBezTo>
                      <a:pt x="13118" y="4830"/>
                      <a:pt x="13088" y="4922"/>
                      <a:pt x="13057" y="5013"/>
                    </a:cubicBezTo>
                    <a:cubicBezTo>
                      <a:pt x="12997" y="5196"/>
                      <a:pt x="12951" y="5333"/>
                      <a:pt x="12905" y="5486"/>
                    </a:cubicBezTo>
                    <a:lnTo>
                      <a:pt x="12890" y="5547"/>
                    </a:lnTo>
                    <a:cubicBezTo>
                      <a:pt x="12859" y="5607"/>
                      <a:pt x="12844" y="5668"/>
                      <a:pt x="12814" y="5729"/>
                    </a:cubicBezTo>
                    <a:lnTo>
                      <a:pt x="12798" y="5790"/>
                    </a:lnTo>
                    <a:lnTo>
                      <a:pt x="12783" y="5851"/>
                    </a:lnTo>
                    <a:lnTo>
                      <a:pt x="12768" y="5882"/>
                    </a:lnTo>
                    <a:cubicBezTo>
                      <a:pt x="12768" y="5912"/>
                      <a:pt x="12753" y="5943"/>
                      <a:pt x="12753" y="5988"/>
                    </a:cubicBezTo>
                    <a:cubicBezTo>
                      <a:pt x="12646" y="5973"/>
                      <a:pt x="12539" y="5958"/>
                      <a:pt x="12448" y="5943"/>
                    </a:cubicBezTo>
                    <a:cubicBezTo>
                      <a:pt x="12357" y="5927"/>
                      <a:pt x="12265" y="5927"/>
                      <a:pt x="12189" y="5927"/>
                    </a:cubicBezTo>
                    <a:lnTo>
                      <a:pt x="12021" y="5927"/>
                    </a:lnTo>
                    <a:cubicBezTo>
                      <a:pt x="12006" y="5927"/>
                      <a:pt x="12006" y="5927"/>
                      <a:pt x="12021" y="5912"/>
                    </a:cubicBezTo>
                    <a:cubicBezTo>
                      <a:pt x="12037" y="5897"/>
                      <a:pt x="12052" y="5867"/>
                      <a:pt x="12067" y="5836"/>
                    </a:cubicBezTo>
                    <a:cubicBezTo>
                      <a:pt x="12098" y="5790"/>
                      <a:pt x="12113" y="5745"/>
                      <a:pt x="12143" y="5699"/>
                    </a:cubicBezTo>
                    <a:lnTo>
                      <a:pt x="12143" y="5668"/>
                    </a:lnTo>
                    <a:cubicBezTo>
                      <a:pt x="12159" y="5653"/>
                      <a:pt x="12159" y="5638"/>
                      <a:pt x="12174" y="5623"/>
                    </a:cubicBezTo>
                    <a:cubicBezTo>
                      <a:pt x="12189" y="5562"/>
                      <a:pt x="12204" y="5516"/>
                      <a:pt x="12219" y="5455"/>
                    </a:cubicBezTo>
                    <a:cubicBezTo>
                      <a:pt x="12250" y="5348"/>
                      <a:pt x="12265" y="5242"/>
                      <a:pt x="12280" y="5135"/>
                    </a:cubicBezTo>
                    <a:cubicBezTo>
                      <a:pt x="12296" y="5029"/>
                      <a:pt x="12296" y="4922"/>
                      <a:pt x="12311" y="4815"/>
                    </a:cubicBezTo>
                    <a:cubicBezTo>
                      <a:pt x="12311" y="4709"/>
                      <a:pt x="12311" y="4617"/>
                      <a:pt x="12311" y="4511"/>
                    </a:cubicBezTo>
                    <a:lnTo>
                      <a:pt x="12311" y="4480"/>
                    </a:lnTo>
                    <a:cubicBezTo>
                      <a:pt x="12311" y="4389"/>
                      <a:pt x="12326" y="4297"/>
                      <a:pt x="12326" y="4221"/>
                    </a:cubicBezTo>
                    <a:cubicBezTo>
                      <a:pt x="12326" y="4145"/>
                      <a:pt x="12341" y="4053"/>
                      <a:pt x="12357" y="3977"/>
                    </a:cubicBezTo>
                    <a:cubicBezTo>
                      <a:pt x="12357" y="3977"/>
                      <a:pt x="12357" y="3962"/>
                      <a:pt x="12357" y="3962"/>
                    </a:cubicBezTo>
                    <a:lnTo>
                      <a:pt x="12357" y="3932"/>
                    </a:lnTo>
                    <a:cubicBezTo>
                      <a:pt x="12372" y="3855"/>
                      <a:pt x="12387" y="3794"/>
                      <a:pt x="12402" y="3718"/>
                    </a:cubicBezTo>
                    <a:cubicBezTo>
                      <a:pt x="12402" y="3627"/>
                      <a:pt x="12418" y="3551"/>
                      <a:pt x="12418" y="3459"/>
                    </a:cubicBezTo>
                    <a:lnTo>
                      <a:pt x="12418" y="3307"/>
                    </a:lnTo>
                    <a:cubicBezTo>
                      <a:pt x="12418" y="3185"/>
                      <a:pt x="12433" y="3078"/>
                      <a:pt x="12433" y="2956"/>
                    </a:cubicBezTo>
                    <a:cubicBezTo>
                      <a:pt x="12448" y="2926"/>
                      <a:pt x="12448" y="2896"/>
                      <a:pt x="12463" y="2865"/>
                    </a:cubicBezTo>
                    <a:cubicBezTo>
                      <a:pt x="12463" y="2819"/>
                      <a:pt x="12478" y="2774"/>
                      <a:pt x="12509" y="2743"/>
                    </a:cubicBezTo>
                    <a:cubicBezTo>
                      <a:pt x="12524" y="2697"/>
                      <a:pt x="12539" y="2652"/>
                      <a:pt x="12570" y="2606"/>
                    </a:cubicBezTo>
                    <a:cubicBezTo>
                      <a:pt x="12600" y="2560"/>
                      <a:pt x="12631" y="2515"/>
                      <a:pt x="12661" y="2484"/>
                    </a:cubicBezTo>
                    <a:cubicBezTo>
                      <a:pt x="12661" y="2469"/>
                      <a:pt x="12661" y="2469"/>
                      <a:pt x="12677" y="2469"/>
                    </a:cubicBezTo>
                    <a:lnTo>
                      <a:pt x="12677" y="2438"/>
                    </a:lnTo>
                    <a:lnTo>
                      <a:pt x="12692" y="2423"/>
                    </a:lnTo>
                    <a:cubicBezTo>
                      <a:pt x="12707" y="2423"/>
                      <a:pt x="12707" y="2423"/>
                      <a:pt x="12707" y="2408"/>
                    </a:cubicBezTo>
                    <a:lnTo>
                      <a:pt x="12722" y="2393"/>
                    </a:lnTo>
                    <a:cubicBezTo>
                      <a:pt x="12875" y="2210"/>
                      <a:pt x="12997" y="2042"/>
                      <a:pt x="13088" y="1875"/>
                    </a:cubicBezTo>
                    <a:cubicBezTo>
                      <a:pt x="13134" y="1799"/>
                      <a:pt x="13179" y="1707"/>
                      <a:pt x="13225" y="1585"/>
                    </a:cubicBezTo>
                    <a:cubicBezTo>
                      <a:pt x="13256" y="1494"/>
                      <a:pt x="13301" y="1402"/>
                      <a:pt x="13332" y="1296"/>
                    </a:cubicBezTo>
                    <a:lnTo>
                      <a:pt x="13347" y="1280"/>
                    </a:lnTo>
                    <a:lnTo>
                      <a:pt x="13347" y="1265"/>
                    </a:lnTo>
                    <a:cubicBezTo>
                      <a:pt x="13347" y="1265"/>
                      <a:pt x="13347" y="1250"/>
                      <a:pt x="13362" y="1250"/>
                    </a:cubicBezTo>
                    <a:cubicBezTo>
                      <a:pt x="13438" y="1037"/>
                      <a:pt x="13530" y="869"/>
                      <a:pt x="13621" y="717"/>
                    </a:cubicBezTo>
                    <a:cubicBezTo>
                      <a:pt x="13682" y="610"/>
                      <a:pt x="13743" y="503"/>
                      <a:pt x="13819" y="397"/>
                    </a:cubicBezTo>
                    <a:cubicBezTo>
                      <a:pt x="13850" y="382"/>
                      <a:pt x="13865" y="351"/>
                      <a:pt x="13895" y="336"/>
                    </a:cubicBezTo>
                    <a:cubicBezTo>
                      <a:pt x="13895" y="321"/>
                      <a:pt x="13911" y="305"/>
                      <a:pt x="13926" y="290"/>
                    </a:cubicBezTo>
                    <a:cubicBezTo>
                      <a:pt x="13941" y="290"/>
                      <a:pt x="13956" y="275"/>
                      <a:pt x="13972" y="275"/>
                    </a:cubicBezTo>
                    <a:cubicBezTo>
                      <a:pt x="14002" y="260"/>
                      <a:pt x="14017" y="244"/>
                      <a:pt x="14048" y="229"/>
                    </a:cubicBezTo>
                    <a:cubicBezTo>
                      <a:pt x="14078" y="229"/>
                      <a:pt x="14093" y="214"/>
                      <a:pt x="14124" y="214"/>
                    </a:cubicBezTo>
                    <a:cubicBezTo>
                      <a:pt x="14215" y="199"/>
                      <a:pt x="14292" y="184"/>
                      <a:pt x="14368" y="168"/>
                    </a:cubicBezTo>
                    <a:cubicBezTo>
                      <a:pt x="14474" y="153"/>
                      <a:pt x="14566" y="153"/>
                      <a:pt x="14642" y="153"/>
                    </a:cubicBezTo>
                    <a:close/>
                    <a:moveTo>
                      <a:pt x="18497" y="3155"/>
                    </a:moveTo>
                    <a:lnTo>
                      <a:pt x="18497" y="3155"/>
                    </a:lnTo>
                    <a:cubicBezTo>
                      <a:pt x="18512" y="3170"/>
                      <a:pt x="18527" y="3185"/>
                      <a:pt x="18542" y="3185"/>
                    </a:cubicBezTo>
                    <a:cubicBezTo>
                      <a:pt x="18573" y="3231"/>
                      <a:pt x="18619" y="3261"/>
                      <a:pt x="18634" y="3276"/>
                    </a:cubicBezTo>
                    <a:cubicBezTo>
                      <a:pt x="18680" y="3322"/>
                      <a:pt x="18710" y="3368"/>
                      <a:pt x="18740" y="3398"/>
                    </a:cubicBezTo>
                    <a:cubicBezTo>
                      <a:pt x="18756" y="3414"/>
                      <a:pt x="18771" y="3429"/>
                      <a:pt x="18771" y="3444"/>
                    </a:cubicBezTo>
                    <a:cubicBezTo>
                      <a:pt x="18786" y="3459"/>
                      <a:pt x="18786" y="3474"/>
                      <a:pt x="18786" y="3490"/>
                    </a:cubicBezTo>
                    <a:cubicBezTo>
                      <a:pt x="18801" y="3520"/>
                      <a:pt x="18817" y="3551"/>
                      <a:pt x="18817" y="3581"/>
                    </a:cubicBezTo>
                    <a:cubicBezTo>
                      <a:pt x="18832" y="3627"/>
                      <a:pt x="18832" y="3673"/>
                      <a:pt x="18847" y="3718"/>
                    </a:cubicBezTo>
                    <a:cubicBezTo>
                      <a:pt x="18862" y="3886"/>
                      <a:pt x="18878" y="4038"/>
                      <a:pt x="18878" y="4206"/>
                    </a:cubicBezTo>
                    <a:cubicBezTo>
                      <a:pt x="18878" y="4251"/>
                      <a:pt x="18878" y="4297"/>
                      <a:pt x="18862" y="4343"/>
                    </a:cubicBezTo>
                    <a:cubicBezTo>
                      <a:pt x="18862" y="4389"/>
                      <a:pt x="18847" y="4434"/>
                      <a:pt x="18832" y="4480"/>
                    </a:cubicBezTo>
                    <a:cubicBezTo>
                      <a:pt x="18817" y="4526"/>
                      <a:pt x="18801" y="4587"/>
                      <a:pt x="18771" y="4648"/>
                    </a:cubicBezTo>
                    <a:cubicBezTo>
                      <a:pt x="18740" y="4739"/>
                      <a:pt x="18695" y="4815"/>
                      <a:pt x="18649" y="4907"/>
                    </a:cubicBezTo>
                    <a:cubicBezTo>
                      <a:pt x="18558" y="5059"/>
                      <a:pt x="18466" y="5181"/>
                      <a:pt x="18375" y="5303"/>
                    </a:cubicBezTo>
                    <a:cubicBezTo>
                      <a:pt x="18283" y="5409"/>
                      <a:pt x="18207" y="5501"/>
                      <a:pt x="18116" y="5607"/>
                    </a:cubicBezTo>
                    <a:cubicBezTo>
                      <a:pt x="18009" y="5729"/>
                      <a:pt x="17918" y="5836"/>
                      <a:pt x="17842" y="5927"/>
                    </a:cubicBezTo>
                    <a:cubicBezTo>
                      <a:pt x="17628" y="6126"/>
                      <a:pt x="17461" y="6263"/>
                      <a:pt x="17293" y="6385"/>
                    </a:cubicBezTo>
                    <a:cubicBezTo>
                      <a:pt x="17202" y="6461"/>
                      <a:pt x="17110" y="6522"/>
                      <a:pt x="17019" y="6583"/>
                    </a:cubicBezTo>
                    <a:lnTo>
                      <a:pt x="17004" y="6598"/>
                    </a:lnTo>
                    <a:cubicBezTo>
                      <a:pt x="16912" y="6659"/>
                      <a:pt x="16805" y="6720"/>
                      <a:pt x="16714" y="6765"/>
                    </a:cubicBezTo>
                    <a:lnTo>
                      <a:pt x="16684" y="6796"/>
                    </a:lnTo>
                    <a:lnTo>
                      <a:pt x="16653" y="6796"/>
                    </a:lnTo>
                    <a:cubicBezTo>
                      <a:pt x="16577" y="6842"/>
                      <a:pt x="16486" y="6887"/>
                      <a:pt x="16409" y="6918"/>
                    </a:cubicBezTo>
                    <a:cubicBezTo>
                      <a:pt x="16333" y="6948"/>
                      <a:pt x="16257" y="6979"/>
                      <a:pt x="16196" y="6994"/>
                    </a:cubicBezTo>
                    <a:cubicBezTo>
                      <a:pt x="16120" y="7009"/>
                      <a:pt x="16044" y="7040"/>
                      <a:pt x="15968" y="7055"/>
                    </a:cubicBezTo>
                    <a:lnTo>
                      <a:pt x="15937" y="7055"/>
                    </a:lnTo>
                    <a:lnTo>
                      <a:pt x="15891" y="7070"/>
                    </a:lnTo>
                    <a:cubicBezTo>
                      <a:pt x="15785" y="7101"/>
                      <a:pt x="15663" y="7116"/>
                      <a:pt x="15571" y="7131"/>
                    </a:cubicBezTo>
                    <a:cubicBezTo>
                      <a:pt x="15465" y="7162"/>
                      <a:pt x="15358" y="7177"/>
                      <a:pt x="15251" y="7177"/>
                    </a:cubicBezTo>
                    <a:lnTo>
                      <a:pt x="15221" y="7177"/>
                    </a:lnTo>
                    <a:cubicBezTo>
                      <a:pt x="15145" y="7192"/>
                      <a:pt x="15053" y="7207"/>
                      <a:pt x="14962" y="7207"/>
                    </a:cubicBezTo>
                    <a:lnTo>
                      <a:pt x="14947" y="7222"/>
                    </a:lnTo>
                    <a:cubicBezTo>
                      <a:pt x="14916" y="7222"/>
                      <a:pt x="14871" y="7222"/>
                      <a:pt x="14840" y="7238"/>
                    </a:cubicBezTo>
                    <a:cubicBezTo>
                      <a:pt x="14840" y="7238"/>
                      <a:pt x="14855" y="7222"/>
                      <a:pt x="14855" y="7222"/>
                    </a:cubicBezTo>
                    <a:cubicBezTo>
                      <a:pt x="14886" y="7207"/>
                      <a:pt x="14901" y="7207"/>
                      <a:pt x="14931" y="7192"/>
                    </a:cubicBezTo>
                    <a:cubicBezTo>
                      <a:pt x="15008" y="7162"/>
                      <a:pt x="15084" y="7146"/>
                      <a:pt x="15160" y="7116"/>
                    </a:cubicBezTo>
                    <a:lnTo>
                      <a:pt x="15282" y="7070"/>
                    </a:lnTo>
                    <a:cubicBezTo>
                      <a:pt x="15343" y="7040"/>
                      <a:pt x="15404" y="7024"/>
                      <a:pt x="15449" y="7009"/>
                    </a:cubicBezTo>
                    <a:cubicBezTo>
                      <a:pt x="15495" y="6979"/>
                      <a:pt x="15541" y="6948"/>
                      <a:pt x="15587" y="6933"/>
                    </a:cubicBezTo>
                    <a:cubicBezTo>
                      <a:pt x="15663" y="6887"/>
                      <a:pt x="15724" y="6826"/>
                      <a:pt x="15800" y="6781"/>
                    </a:cubicBezTo>
                    <a:lnTo>
                      <a:pt x="15800" y="6765"/>
                    </a:lnTo>
                    <a:cubicBezTo>
                      <a:pt x="15876" y="6720"/>
                      <a:pt x="15937" y="6644"/>
                      <a:pt x="15998" y="6598"/>
                    </a:cubicBezTo>
                    <a:cubicBezTo>
                      <a:pt x="16028" y="6583"/>
                      <a:pt x="16044" y="6567"/>
                      <a:pt x="16059" y="6537"/>
                    </a:cubicBezTo>
                    <a:cubicBezTo>
                      <a:pt x="16105" y="6491"/>
                      <a:pt x="16150" y="6445"/>
                      <a:pt x="16181" y="6415"/>
                    </a:cubicBezTo>
                    <a:cubicBezTo>
                      <a:pt x="16227" y="6354"/>
                      <a:pt x="16272" y="6293"/>
                      <a:pt x="16318" y="6232"/>
                    </a:cubicBezTo>
                    <a:lnTo>
                      <a:pt x="16348" y="6186"/>
                    </a:lnTo>
                    <a:cubicBezTo>
                      <a:pt x="16394" y="6141"/>
                      <a:pt x="16440" y="6080"/>
                      <a:pt x="16486" y="6034"/>
                    </a:cubicBezTo>
                    <a:cubicBezTo>
                      <a:pt x="16516" y="6004"/>
                      <a:pt x="16531" y="5988"/>
                      <a:pt x="16546" y="5973"/>
                    </a:cubicBezTo>
                    <a:cubicBezTo>
                      <a:pt x="16562" y="5973"/>
                      <a:pt x="16577" y="5958"/>
                      <a:pt x="16592" y="5958"/>
                    </a:cubicBezTo>
                    <a:cubicBezTo>
                      <a:pt x="16607" y="5943"/>
                      <a:pt x="16607" y="5943"/>
                      <a:pt x="16623" y="5943"/>
                    </a:cubicBezTo>
                    <a:cubicBezTo>
                      <a:pt x="16699" y="5912"/>
                      <a:pt x="16760" y="5897"/>
                      <a:pt x="16821" y="5882"/>
                    </a:cubicBezTo>
                    <a:cubicBezTo>
                      <a:pt x="16882" y="5867"/>
                      <a:pt x="16943" y="5851"/>
                      <a:pt x="17019" y="5821"/>
                    </a:cubicBezTo>
                    <a:cubicBezTo>
                      <a:pt x="17049" y="5821"/>
                      <a:pt x="17095" y="5806"/>
                      <a:pt x="17125" y="5790"/>
                    </a:cubicBezTo>
                    <a:cubicBezTo>
                      <a:pt x="17156" y="5775"/>
                      <a:pt x="17186" y="5760"/>
                      <a:pt x="17217" y="5745"/>
                    </a:cubicBezTo>
                    <a:cubicBezTo>
                      <a:pt x="17263" y="5714"/>
                      <a:pt x="17293" y="5699"/>
                      <a:pt x="17324" y="5668"/>
                    </a:cubicBezTo>
                    <a:cubicBezTo>
                      <a:pt x="17369" y="5653"/>
                      <a:pt x="17400" y="5623"/>
                      <a:pt x="17430" y="5592"/>
                    </a:cubicBezTo>
                    <a:cubicBezTo>
                      <a:pt x="17491" y="5547"/>
                      <a:pt x="17552" y="5501"/>
                      <a:pt x="17613" y="5440"/>
                    </a:cubicBezTo>
                    <a:lnTo>
                      <a:pt x="17628" y="5425"/>
                    </a:lnTo>
                    <a:cubicBezTo>
                      <a:pt x="17674" y="5379"/>
                      <a:pt x="17720" y="5333"/>
                      <a:pt x="17781" y="5288"/>
                    </a:cubicBezTo>
                    <a:lnTo>
                      <a:pt x="17826" y="5242"/>
                    </a:lnTo>
                    <a:cubicBezTo>
                      <a:pt x="17887" y="5166"/>
                      <a:pt x="17933" y="5105"/>
                      <a:pt x="17979" y="5044"/>
                    </a:cubicBezTo>
                    <a:cubicBezTo>
                      <a:pt x="18024" y="4983"/>
                      <a:pt x="18055" y="4937"/>
                      <a:pt x="18085" y="4891"/>
                    </a:cubicBezTo>
                    <a:lnTo>
                      <a:pt x="18131" y="4830"/>
                    </a:lnTo>
                    <a:cubicBezTo>
                      <a:pt x="18161" y="4754"/>
                      <a:pt x="18222" y="4678"/>
                      <a:pt x="18268" y="4602"/>
                    </a:cubicBezTo>
                    <a:lnTo>
                      <a:pt x="18283" y="4587"/>
                    </a:lnTo>
                    <a:cubicBezTo>
                      <a:pt x="18329" y="4526"/>
                      <a:pt x="18375" y="4465"/>
                      <a:pt x="18420" y="4389"/>
                    </a:cubicBezTo>
                    <a:cubicBezTo>
                      <a:pt x="18512" y="4236"/>
                      <a:pt x="18588" y="4084"/>
                      <a:pt x="18619" y="3932"/>
                    </a:cubicBezTo>
                    <a:cubicBezTo>
                      <a:pt x="18664" y="3779"/>
                      <a:pt x="18664" y="3612"/>
                      <a:pt x="18619" y="3429"/>
                    </a:cubicBezTo>
                    <a:cubicBezTo>
                      <a:pt x="18603" y="3353"/>
                      <a:pt x="18573" y="3261"/>
                      <a:pt x="18527" y="3185"/>
                    </a:cubicBezTo>
                    <a:cubicBezTo>
                      <a:pt x="18512" y="3185"/>
                      <a:pt x="18512" y="3170"/>
                      <a:pt x="18497" y="3155"/>
                    </a:cubicBezTo>
                    <a:close/>
                    <a:moveTo>
                      <a:pt x="8761" y="945"/>
                    </a:moveTo>
                    <a:cubicBezTo>
                      <a:pt x="8822" y="961"/>
                      <a:pt x="8883" y="961"/>
                      <a:pt x="8944" y="976"/>
                    </a:cubicBezTo>
                    <a:lnTo>
                      <a:pt x="8974" y="976"/>
                    </a:lnTo>
                    <a:cubicBezTo>
                      <a:pt x="9020" y="991"/>
                      <a:pt x="9050" y="991"/>
                      <a:pt x="9096" y="1006"/>
                    </a:cubicBezTo>
                    <a:cubicBezTo>
                      <a:pt x="9111" y="1006"/>
                      <a:pt x="9127" y="1021"/>
                      <a:pt x="9142" y="1021"/>
                    </a:cubicBezTo>
                    <a:lnTo>
                      <a:pt x="9188" y="1052"/>
                    </a:lnTo>
                    <a:cubicBezTo>
                      <a:pt x="9218" y="1067"/>
                      <a:pt x="9248" y="1082"/>
                      <a:pt x="9264" y="1098"/>
                    </a:cubicBezTo>
                    <a:cubicBezTo>
                      <a:pt x="9309" y="1128"/>
                      <a:pt x="9340" y="1159"/>
                      <a:pt x="9386" y="1204"/>
                    </a:cubicBezTo>
                    <a:cubicBezTo>
                      <a:pt x="9416" y="1235"/>
                      <a:pt x="9431" y="1265"/>
                      <a:pt x="9462" y="1296"/>
                    </a:cubicBezTo>
                    <a:cubicBezTo>
                      <a:pt x="9477" y="1311"/>
                      <a:pt x="9492" y="1326"/>
                      <a:pt x="9507" y="1341"/>
                    </a:cubicBezTo>
                    <a:lnTo>
                      <a:pt x="9523" y="1372"/>
                    </a:lnTo>
                    <a:cubicBezTo>
                      <a:pt x="9553" y="1402"/>
                      <a:pt x="9584" y="1448"/>
                      <a:pt x="9614" y="1479"/>
                    </a:cubicBezTo>
                    <a:lnTo>
                      <a:pt x="9645" y="1524"/>
                    </a:lnTo>
                    <a:cubicBezTo>
                      <a:pt x="9751" y="1677"/>
                      <a:pt x="9858" y="1844"/>
                      <a:pt x="9980" y="1997"/>
                    </a:cubicBezTo>
                    <a:cubicBezTo>
                      <a:pt x="10025" y="2073"/>
                      <a:pt x="10071" y="2134"/>
                      <a:pt x="10117" y="2210"/>
                    </a:cubicBezTo>
                    <a:lnTo>
                      <a:pt x="10147" y="2240"/>
                    </a:lnTo>
                    <a:cubicBezTo>
                      <a:pt x="10163" y="2271"/>
                      <a:pt x="10178" y="2301"/>
                      <a:pt x="10193" y="2332"/>
                    </a:cubicBezTo>
                    <a:lnTo>
                      <a:pt x="10224" y="2377"/>
                    </a:lnTo>
                    <a:lnTo>
                      <a:pt x="10269" y="2454"/>
                    </a:lnTo>
                    <a:lnTo>
                      <a:pt x="10300" y="2499"/>
                    </a:lnTo>
                    <a:cubicBezTo>
                      <a:pt x="10315" y="2545"/>
                      <a:pt x="10345" y="2591"/>
                      <a:pt x="10361" y="2621"/>
                    </a:cubicBezTo>
                    <a:cubicBezTo>
                      <a:pt x="10391" y="2682"/>
                      <a:pt x="10422" y="2743"/>
                      <a:pt x="10452" y="2819"/>
                    </a:cubicBezTo>
                    <a:lnTo>
                      <a:pt x="10452" y="2835"/>
                    </a:lnTo>
                    <a:cubicBezTo>
                      <a:pt x="10467" y="2865"/>
                      <a:pt x="10483" y="2896"/>
                      <a:pt x="10483" y="2941"/>
                    </a:cubicBezTo>
                    <a:lnTo>
                      <a:pt x="10513" y="3002"/>
                    </a:lnTo>
                    <a:lnTo>
                      <a:pt x="10528" y="3063"/>
                    </a:lnTo>
                    <a:lnTo>
                      <a:pt x="10528" y="3078"/>
                    </a:lnTo>
                    <a:cubicBezTo>
                      <a:pt x="10544" y="3170"/>
                      <a:pt x="10574" y="3246"/>
                      <a:pt x="10574" y="3322"/>
                    </a:cubicBezTo>
                    <a:cubicBezTo>
                      <a:pt x="10589" y="3398"/>
                      <a:pt x="10589" y="3474"/>
                      <a:pt x="10604" y="3566"/>
                    </a:cubicBezTo>
                    <a:cubicBezTo>
                      <a:pt x="10604" y="3612"/>
                      <a:pt x="10604" y="3657"/>
                      <a:pt x="10604" y="3703"/>
                    </a:cubicBezTo>
                    <a:lnTo>
                      <a:pt x="10604" y="3779"/>
                    </a:lnTo>
                    <a:cubicBezTo>
                      <a:pt x="10620" y="3855"/>
                      <a:pt x="10620" y="3947"/>
                      <a:pt x="10620" y="4023"/>
                    </a:cubicBezTo>
                    <a:cubicBezTo>
                      <a:pt x="10635" y="4084"/>
                      <a:pt x="10635" y="4160"/>
                      <a:pt x="10650" y="4221"/>
                    </a:cubicBezTo>
                    <a:lnTo>
                      <a:pt x="10650" y="4251"/>
                    </a:lnTo>
                    <a:cubicBezTo>
                      <a:pt x="10665" y="4465"/>
                      <a:pt x="10711" y="4663"/>
                      <a:pt x="10742" y="4861"/>
                    </a:cubicBezTo>
                    <a:lnTo>
                      <a:pt x="10757" y="4937"/>
                    </a:lnTo>
                    <a:cubicBezTo>
                      <a:pt x="10772" y="4983"/>
                      <a:pt x="10772" y="5044"/>
                      <a:pt x="10787" y="5089"/>
                    </a:cubicBezTo>
                    <a:cubicBezTo>
                      <a:pt x="10803" y="5150"/>
                      <a:pt x="10818" y="5211"/>
                      <a:pt x="10833" y="5272"/>
                    </a:cubicBezTo>
                    <a:cubicBezTo>
                      <a:pt x="10848" y="5318"/>
                      <a:pt x="10863" y="5364"/>
                      <a:pt x="10879" y="5394"/>
                    </a:cubicBezTo>
                    <a:lnTo>
                      <a:pt x="10894" y="5440"/>
                    </a:lnTo>
                    <a:cubicBezTo>
                      <a:pt x="10924" y="5501"/>
                      <a:pt x="10940" y="5547"/>
                      <a:pt x="10970" y="5592"/>
                    </a:cubicBezTo>
                    <a:cubicBezTo>
                      <a:pt x="11016" y="5699"/>
                      <a:pt x="11062" y="5790"/>
                      <a:pt x="11107" y="5882"/>
                    </a:cubicBezTo>
                    <a:lnTo>
                      <a:pt x="11122" y="5897"/>
                    </a:lnTo>
                    <a:cubicBezTo>
                      <a:pt x="11138" y="5943"/>
                      <a:pt x="11168" y="5988"/>
                      <a:pt x="11183" y="6019"/>
                    </a:cubicBezTo>
                    <a:lnTo>
                      <a:pt x="11138" y="6034"/>
                    </a:lnTo>
                    <a:cubicBezTo>
                      <a:pt x="11031" y="6065"/>
                      <a:pt x="10924" y="6095"/>
                      <a:pt x="10818" y="6126"/>
                    </a:cubicBezTo>
                    <a:cubicBezTo>
                      <a:pt x="10665" y="6186"/>
                      <a:pt x="10483" y="6247"/>
                      <a:pt x="10300" y="6308"/>
                    </a:cubicBezTo>
                    <a:cubicBezTo>
                      <a:pt x="10285" y="6293"/>
                      <a:pt x="10269" y="6263"/>
                      <a:pt x="10254" y="6232"/>
                    </a:cubicBezTo>
                    <a:cubicBezTo>
                      <a:pt x="10239" y="6202"/>
                      <a:pt x="10224" y="6186"/>
                      <a:pt x="10224" y="6156"/>
                    </a:cubicBezTo>
                    <a:cubicBezTo>
                      <a:pt x="10208" y="6126"/>
                      <a:pt x="10193" y="6095"/>
                      <a:pt x="10178" y="6065"/>
                    </a:cubicBezTo>
                    <a:cubicBezTo>
                      <a:pt x="10163" y="6049"/>
                      <a:pt x="10163" y="6019"/>
                      <a:pt x="10147" y="6004"/>
                    </a:cubicBezTo>
                    <a:cubicBezTo>
                      <a:pt x="10132" y="5958"/>
                      <a:pt x="10117" y="5927"/>
                      <a:pt x="10102" y="5897"/>
                    </a:cubicBezTo>
                    <a:lnTo>
                      <a:pt x="10071" y="5851"/>
                    </a:lnTo>
                    <a:cubicBezTo>
                      <a:pt x="10056" y="5806"/>
                      <a:pt x="10041" y="5775"/>
                      <a:pt x="10010" y="5745"/>
                    </a:cubicBezTo>
                    <a:lnTo>
                      <a:pt x="9980" y="5684"/>
                    </a:lnTo>
                    <a:cubicBezTo>
                      <a:pt x="9965" y="5638"/>
                      <a:pt x="9934" y="5592"/>
                      <a:pt x="9919" y="5562"/>
                    </a:cubicBezTo>
                    <a:cubicBezTo>
                      <a:pt x="9827" y="5409"/>
                      <a:pt x="9736" y="5257"/>
                      <a:pt x="9645" y="5105"/>
                    </a:cubicBezTo>
                    <a:cubicBezTo>
                      <a:pt x="9553" y="4968"/>
                      <a:pt x="9462" y="4815"/>
                      <a:pt x="9340" y="4663"/>
                    </a:cubicBezTo>
                    <a:cubicBezTo>
                      <a:pt x="9325" y="4632"/>
                      <a:pt x="9309" y="4617"/>
                      <a:pt x="9279" y="4587"/>
                    </a:cubicBezTo>
                    <a:lnTo>
                      <a:pt x="9264" y="4556"/>
                    </a:lnTo>
                    <a:cubicBezTo>
                      <a:pt x="9248" y="4541"/>
                      <a:pt x="9233" y="4511"/>
                      <a:pt x="9203" y="4495"/>
                    </a:cubicBezTo>
                    <a:lnTo>
                      <a:pt x="9188" y="4480"/>
                    </a:lnTo>
                    <a:cubicBezTo>
                      <a:pt x="9142" y="4419"/>
                      <a:pt x="9096" y="4373"/>
                      <a:pt x="9050" y="4312"/>
                    </a:cubicBezTo>
                    <a:lnTo>
                      <a:pt x="9005" y="4267"/>
                    </a:lnTo>
                    <a:lnTo>
                      <a:pt x="8959" y="4221"/>
                    </a:lnTo>
                    <a:lnTo>
                      <a:pt x="8959" y="4221"/>
                    </a:lnTo>
                    <a:cubicBezTo>
                      <a:pt x="9005" y="4297"/>
                      <a:pt x="9050" y="4358"/>
                      <a:pt x="9081" y="4434"/>
                    </a:cubicBezTo>
                    <a:cubicBezTo>
                      <a:pt x="9127" y="4511"/>
                      <a:pt x="9157" y="4571"/>
                      <a:pt x="9188" y="4648"/>
                    </a:cubicBezTo>
                    <a:lnTo>
                      <a:pt x="9218" y="4709"/>
                    </a:lnTo>
                    <a:cubicBezTo>
                      <a:pt x="9248" y="4770"/>
                      <a:pt x="9279" y="4815"/>
                      <a:pt x="9294" y="4876"/>
                    </a:cubicBezTo>
                    <a:cubicBezTo>
                      <a:pt x="9386" y="5044"/>
                      <a:pt x="9462" y="5181"/>
                      <a:pt x="9538" y="5303"/>
                    </a:cubicBezTo>
                    <a:lnTo>
                      <a:pt x="9660" y="5501"/>
                    </a:lnTo>
                    <a:lnTo>
                      <a:pt x="9843" y="5775"/>
                    </a:lnTo>
                    <a:cubicBezTo>
                      <a:pt x="9919" y="5897"/>
                      <a:pt x="9995" y="6034"/>
                      <a:pt x="10102" y="6217"/>
                    </a:cubicBezTo>
                    <a:cubicBezTo>
                      <a:pt x="10132" y="6263"/>
                      <a:pt x="10163" y="6308"/>
                      <a:pt x="10178" y="6369"/>
                    </a:cubicBezTo>
                    <a:cubicBezTo>
                      <a:pt x="10163" y="6369"/>
                      <a:pt x="10147" y="6369"/>
                      <a:pt x="10132" y="6385"/>
                    </a:cubicBezTo>
                    <a:cubicBezTo>
                      <a:pt x="9888" y="6491"/>
                      <a:pt x="9675" y="6628"/>
                      <a:pt x="9477" y="6781"/>
                    </a:cubicBezTo>
                    <a:cubicBezTo>
                      <a:pt x="9386" y="6674"/>
                      <a:pt x="9294" y="6583"/>
                      <a:pt x="9218" y="6491"/>
                    </a:cubicBezTo>
                    <a:cubicBezTo>
                      <a:pt x="9172" y="6430"/>
                      <a:pt x="9127" y="6369"/>
                      <a:pt x="9081" y="6324"/>
                    </a:cubicBezTo>
                    <a:cubicBezTo>
                      <a:pt x="9020" y="6247"/>
                      <a:pt x="8959" y="6156"/>
                      <a:pt x="8883" y="6080"/>
                    </a:cubicBezTo>
                    <a:cubicBezTo>
                      <a:pt x="8776" y="5943"/>
                      <a:pt x="8669" y="5821"/>
                      <a:pt x="8563" y="5699"/>
                    </a:cubicBezTo>
                    <a:cubicBezTo>
                      <a:pt x="8502" y="5653"/>
                      <a:pt x="8441" y="5592"/>
                      <a:pt x="8380" y="5516"/>
                    </a:cubicBezTo>
                    <a:cubicBezTo>
                      <a:pt x="8334" y="5486"/>
                      <a:pt x="8289" y="5440"/>
                      <a:pt x="8243" y="5394"/>
                    </a:cubicBezTo>
                    <a:lnTo>
                      <a:pt x="8167" y="5318"/>
                    </a:lnTo>
                    <a:lnTo>
                      <a:pt x="8167" y="5318"/>
                    </a:lnTo>
                    <a:cubicBezTo>
                      <a:pt x="8212" y="5379"/>
                      <a:pt x="8258" y="5425"/>
                      <a:pt x="8304" y="5486"/>
                    </a:cubicBezTo>
                    <a:cubicBezTo>
                      <a:pt x="8365" y="5592"/>
                      <a:pt x="8441" y="5684"/>
                      <a:pt x="8502" y="5775"/>
                    </a:cubicBezTo>
                    <a:cubicBezTo>
                      <a:pt x="8563" y="5867"/>
                      <a:pt x="8624" y="5973"/>
                      <a:pt x="8700" y="6065"/>
                    </a:cubicBezTo>
                    <a:lnTo>
                      <a:pt x="8700" y="6049"/>
                    </a:lnTo>
                    <a:cubicBezTo>
                      <a:pt x="8791" y="6171"/>
                      <a:pt x="8883" y="6293"/>
                      <a:pt x="9005" y="6430"/>
                    </a:cubicBezTo>
                    <a:cubicBezTo>
                      <a:pt x="9050" y="6476"/>
                      <a:pt x="9096" y="6537"/>
                      <a:pt x="9157" y="6598"/>
                    </a:cubicBezTo>
                    <a:cubicBezTo>
                      <a:pt x="9172" y="6613"/>
                      <a:pt x="9188" y="6628"/>
                      <a:pt x="9203" y="6644"/>
                    </a:cubicBezTo>
                    <a:lnTo>
                      <a:pt x="9233" y="6674"/>
                    </a:lnTo>
                    <a:cubicBezTo>
                      <a:pt x="9248" y="6689"/>
                      <a:pt x="9264" y="6704"/>
                      <a:pt x="9279" y="6720"/>
                    </a:cubicBezTo>
                    <a:lnTo>
                      <a:pt x="9309" y="6750"/>
                    </a:lnTo>
                    <a:lnTo>
                      <a:pt x="9325" y="6750"/>
                    </a:lnTo>
                    <a:lnTo>
                      <a:pt x="9355" y="6796"/>
                    </a:lnTo>
                    <a:lnTo>
                      <a:pt x="9370" y="6811"/>
                    </a:lnTo>
                    <a:lnTo>
                      <a:pt x="9386" y="6826"/>
                    </a:lnTo>
                    <a:cubicBezTo>
                      <a:pt x="9386" y="6826"/>
                      <a:pt x="9401" y="6842"/>
                      <a:pt x="9401" y="6842"/>
                    </a:cubicBezTo>
                    <a:cubicBezTo>
                      <a:pt x="9325" y="6903"/>
                      <a:pt x="9248" y="6963"/>
                      <a:pt x="9188" y="7024"/>
                    </a:cubicBezTo>
                    <a:cubicBezTo>
                      <a:pt x="9157" y="7055"/>
                      <a:pt x="9127" y="7085"/>
                      <a:pt x="9096" y="7116"/>
                    </a:cubicBezTo>
                    <a:cubicBezTo>
                      <a:pt x="9050" y="7177"/>
                      <a:pt x="8989" y="7238"/>
                      <a:pt x="8944" y="7299"/>
                    </a:cubicBezTo>
                    <a:lnTo>
                      <a:pt x="8929" y="7299"/>
                    </a:lnTo>
                    <a:cubicBezTo>
                      <a:pt x="8883" y="7268"/>
                      <a:pt x="8852" y="7253"/>
                      <a:pt x="8807" y="7238"/>
                    </a:cubicBezTo>
                    <a:lnTo>
                      <a:pt x="8761" y="7222"/>
                    </a:lnTo>
                    <a:cubicBezTo>
                      <a:pt x="8746" y="7207"/>
                      <a:pt x="8715" y="7207"/>
                      <a:pt x="8700" y="7192"/>
                    </a:cubicBezTo>
                    <a:lnTo>
                      <a:pt x="8685" y="7192"/>
                    </a:lnTo>
                    <a:cubicBezTo>
                      <a:pt x="8624" y="7162"/>
                      <a:pt x="8578" y="7131"/>
                      <a:pt x="8517" y="7101"/>
                    </a:cubicBezTo>
                    <a:cubicBezTo>
                      <a:pt x="8517" y="7101"/>
                      <a:pt x="8502" y="7101"/>
                      <a:pt x="8502" y="7085"/>
                    </a:cubicBezTo>
                    <a:lnTo>
                      <a:pt x="8502" y="7101"/>
                    </a:lnTo>
                    <a:cubicBezTo>
                      <a:pt x="8487" y="7085"/>
                      <a:pt x="8487" y="7085"/>
                      <a:pt x="8471" y="7070"/>
                    </a:cubicBezTo>
                    <a:lnTo>
                      <a:pt x="8456" y="7070"/>
                    </a:lnTo>
                    <a:cubicBezTo>
                      <a:pt x="8426" y="7055"/>
                      <a:pt x="8395" y="7024"/>
                      <a:pt x="8365" y="7009"/>
                    </a:cubicBezTo>
                    <a:cubicBezTo>
                      <a:pt x="8334" y="6979"/>
                      <a:pt x="8304" y="6963"/>
                      <a:pt x="8273" y="6948"/>
                    </a:cubicBezTo>
                    <a:lnTo>
                      <a:pt x="8243" y="6918"/>
                    </a:lnTo>
                    <a:cubicBezTo>
                      <a:pt x="8182" y="6872"/>
                      <a:pt x="8121" y="6826"/>
                      <a:pt x="8060" y="6781"/>
                    </a:cubicBezTo>
                    <a:lnTo>
                      <a:pt x="8045" y="6765"/>
                    </a:lnTo>
                    <a:lnTo>
                      <a:pt x="8030" y="6765"/>
                    </a:lnTo>
                    <a:cubicBezTo>
                      <a:pt x="7953" y="6704"/>
                      <a:pt x="7877" y="6628"/>
                      <a:pt x="7801" y="6567"/>
                    </a:cubicBezTo>
                    <a:cubicBezTo>
                      <a:pt x="7725" y="6491"/>
                      <a:pt x="7649" y="6430"/>
                      <a:pt x="7573" y="6339"/>
                    </a:cubicBezTo>
                    <a:lnTo>
                      <a:pt x="7557" y="6324"/>
                    </a:lnTo>
                    <a:cubicBezTo>
                      <a:pt x="7512" y="6278"/>
                      <a:pt x="7466" y="6232"/>
                      <a:pt x="7435" y="6186"/>
                    </a:cubicBezTo>
                    <a:cubicBezTo>
                      <a:pt x="7405" y="6156"/>
                      <a:pt x="7374" y="6110"/>
                      <a:pt x="7344" y="6080"/>
                    </a:cubicBezTo>
                    <a:cubicBezTo>
                      <a:pt x="7313" y="6049"/>
                      <a:pt x="7283" y="6019"/>
                      <a:pt x="7268" y="5973"/>
                    </a:cubicBezTo>
                    <a:cubicBezTo>
                      <a:pt x="7222" y="5927"/>
                      <a:pt x="7161" y="5867"/>
                      <a:pt x="7100" y="5790"/>
                    </a:cubicBezTo>
                    <a:lnTo>
                      <a:pt x="7039" y="5729"/>
                    </a:lnTo>
                    <a:cubicBezTo>
                      <a:pt x="7009" y="5684"/>
                      <a:pt x="6963" y="5653"/>
                      <a:pt x="6933" y="5607"/>
                    </a:cubicBezTo>
                    <a:lnTo>
                      <a:pt x="6902" y="5577"/>
                    </a:lnTo>
                    <a:cubicBezTo>
                      <a:pt x="6856" y="5516"/>
                      <a:pt x="6811" y="5470"/>
                      <a:pt x="6765" y="5425"/>
                    </a:cubicBezTo>
                    <a:cubicBezTo>
                      <a:pt x="6758" y="5418"/>
                      <a:pt x="6751" y="5411"/>
                      <a:pt x="6744" y="5403"/>
                    </a:cubicBezTo>
                    <a:lnTo>
                      <a:pt x="6744" y="5403"/>
                    </a:lnTo>
                    <a:cubicBezTo>
                      <a:pt x="6794" y="5481"/>
                      <a:pt x="6835" y="5562"/>
                      <a:pt x="6887" y="5653"/>
                    </a:cubicBezTo>
                    <a:cubicBezTo>
                      <a:pt x="6963" y="5775"/>
                      <a:pt x="7039" y="5912"/>
                      <a:pt x="7146" y="6065"/>
                    </a:cubicBezTo>
                    <a:cubicBezTo>
                      <a:pt x="7207" y="6141"/>
                      <a:pt x="7253" y="6217"/>
                      <a:pt x="7313" y="6278"/>
                    </a:cubicBezTo>
                    <a:cubicBezTo>
                      <a:pt x="7329" y="6308"/>
                      <a:pt x="7359" y="6339"/>
                      <a:pt x="7374" y="6354"/>
                    </a:cubicBezTo>
                    <a:lnTo>
                      <a:pt x="7390" y="6385"/>
                    </a:lnTo>
                    <a:cubicBezTo>
                      <a:pt x="7420" y="6415"/>
                      <a:pt x="7451" y="6445"/>
                      <a:pt x="7481" y="6476"/>
                    </a:cubicBezTo>
                    <a:lnTo>
                      <a:pt x="7496" y="6491"/>
                    </a:lnTo>
                    <a:cubicBezTo>
                      <a:pt x="7573" y="6567"/>
                      <a:pt x="7664" y="6644"/>
                      <a:pt x="7755" y="6735"/>
                    </a:cubicBezTo>
                    <a:cubicBezTo>
                      <a:pt x="7847" y="6811"/>
                      <a:pt x="7938" y="6887"/>
                      <a:pt x="8045" y="6963"/>
                    </a:cubicBezTo>
                    <a:cubicBezTo>
                      <a:pt x="8106" y="7009"/>
                      <a:pt x="8167" y="7055"/>
                      <a:pt x="8243" y="7101"/>
                    </a:cubicBezTo>
                    <a:cubicBezTo>
                      <a:pt x="8273" y="7116"/>
                      <a:pt x="8319" y="7146"/>
                      <a:pt x="8350" y="7177"/>
                    </a:cubicBezTo>
                    <a:lnTo>
                      <a:pt x="8365" y="7177"/>
                    </a:lnTo>
                    <a:cubicBezTo>
                      <a:pt x="8380" y="7192"/>
                      <a:pt x="8395" y="7192"/>
                      <a:pt x="8410" y="7207"/>
                    </a:cubicBezTo>
                    <a:lnTo>
                      <a:pt x="8441" y="7222"/>
                    </a:lnTo>
                    <a:lnTo>
                      <a:pt x="8487" y="7238"/>
                    </a:lnTo>
                    <a:cubicBezTo>
                      <a:pt x="8502" y="7253"/>
                      <a:pt x="8502" y="7253"/>
                      <a:pt x="8517" y="7268"/>
                    </a:cubicBezTo>
                    <a:lnTo>
                      <a:pt x="8548" y="7268"/>
                    </a:lnTo>
                    <a:cubicBezTo>
                      <a:pt x="8563" y="7283"/>
                      <a:pt x="8578" y="7283"/>
                      <a:pt x="8593" y="7299"/>
                    </a:cubicBezTo>
                    <a:cubicBezTo>
                      <a:pt x="8639" y="7314"/>
                      <a:pt x="8685" y="7329"/>
                      <a:pt x="8715" y="7344"/>
                    </a:cubicBezTo>
                    <a:lnTo>
                      <a:pt x="8761" y="7360"/>
                    </a:lnTo>
                    <a:cubicBezTo>
                      <a:pt x="8791" y="7375"/>
                      <a:pt x="8837" y="7375"/>
                      <a:pt x="8868" y="7390"/>
                    </a:cubicBezTo>
                    <a:cubicBezTo>
                      <a:pt x="8868" y="7405"/>
                      <a:pt x="8852" y="7421"/>
                      <a:pt x="8852" y="7421"/>
                    </a:cubicBezTo>
                    <a:cubicBezTo>
                      <a:pt x="8776" y="7527"/>
                      <a:pt x="8730" y="7603"/>
                      <a:pt x="8700" y="7695"/>
                    </a:cubicBezTo>
                    <a:lnTo>
                      <a:pt x="8685" y="7725"/>
                    </a:lnTo>
                    <a:cubicBezTo>
                      <a:pt x="8669" y="7725"/>
                      <a:pt x="8654" y="7741"/>
                      <a:pt x="8639" y="7741"/>
                    </a:cubicBezTo>
                    <a:lnTo>
                      <a:pt x="8410" y="7741"/>
                    </a:lnTo>
                    <a:cubicBezTo>
                      <a:pt x="8365" y="7725"/>
                      <a:pt x="8319" y="7710"/>
                      <a:pt x="8273" y="7710"/>
                    </a:cubicBezTo>
                    <a:lnTo>
                      <a:pt x="8243" y="7695"/>
                    </a:lnTo>
                    <a:cubicBezTo>
                      <a:pt x="8182" y="7680"/>
                      <a:pt x="8121" y="7664"/>
                      <a:pt x="8045" y="7634"/>
                    </a:cubicBezTo>
                    <a:cubicBezTo>
                      <a:pt x="8014" y="7619"/>
                      <a:pt x="7969" y="7588"/>
                      <a:pt x="7923" y="7573"/>
                    </a:cubicBezTo>
                    <a:cubicBezTo>
                      <a:pt x="7832" y="7512"/>
                      <a:pt x="7725" y="7451"/>
                      <a:pt x="7649" y="7390"/>
                    </a:cubicBezTo>
                    <a:cubicBezTo>
                      <a:pt x="7588" y="7344"/>
                      <a:pt x="7527" y="7299"/>
                      <a:pt x="7481" y="7268"/>
                    </a:cubicBezTo>
                    <a:lnTo>
                      <a:pt x="7451" y="7238"/>
                    </a:lnTo>
                    <a:cubicBezTo>
                      <a:pt x="7420" y="7222"/>
                      <a:pt x="7390" y="7192"/>
                      <a:pt x="7344" y="7162"/>
                    </a:cubicBezTo>
                    <a:cubicBezTo>
                      <a:pt x="7253" y="7101"/>
                      <a:pt x="7161" y="7024"/>
                      <a:pt x="7085" y="6948"/>
                    </a:cubicBezTo>
                    <a:cubicBezTo>
                      <a:pt x="6948" y="6842"/>
                      <a:pt x="6826" y="6735"/>
                      <a:pt x="6719" y="6628"/>
                    </a:cubicBezTo>
                    <a:cubicBezTo>
                      <a:pt x="6674" y="6583"/>
                      <a:pt x="6628" y="6537"/>
                      <a:pt x="6582" y="6506"/>
                    </a:cubicBezTo>
                    <a:cubicBezTo>
                      <a:pt x="6384" y="6324"/>
                      <a:pt x="6217" y="6186"/>
                      <a:pt x="6064" y="6065"/>
                    </a:cubicBezTo>
                    <a:cubicBezTo>
                      <a:pt x="6034" y="6049"/>
                      <a:pt x="6003" y="6019"/>
                      <a:pt x="5988" y="6004"/>
                    </a:cubicBezTo>
                    <a:lnTo>
                      <a:pt x="5927" y="5958"/>
                    </a:lnTo>
                    <a:cubicBezTo>
                      <a:pt x="5744" y="5821"/>
                      <a:pt x="5577" y="5699"/>
                      <a:pt x="5409" y="5577"/>
                    </a:cubicBezTo>
                    <a:cubicBezTo>
                      <a:pt x="5363" y="5531"/>
                      <a:pt x="5318" y="5501"/>
                      <a:pt x="5272" y="5470"/>
                    </a:cubicBezTo>
                    <a:cubicBezTo>
                      <a:pt x="5226" y="5440"/>
                      <a:pt x="5165" y="5394"/>
                      <a:pt x="5120" y="5364"/>
                    </a:cubicBezTo>
                    <a:cubicBezTo>
                      <a:pt x="5104" y="5348"/>
                      <a:pt x="5089" y="5333"/>
                      <a:pt x="5074" y="5333"/>
                    </a:cubicBezTo>
                    <a:cubicBezTo>
                      <a:pt x="5043" y="5303"/>
                      <a:pt x="5028" y="5288"/>
                      <a:pt x="4998" y="5272"/>
                    </a:cubicBezTo>
                    <a:lnTo>
                      <a:pt x="4921" y="5211"/>
                    </a:lnTo>
                    <a:lnTo>
                      <a:pt x="4861" y="5166"/>
                    </a:lnTo>
                    <a:lnTo>
                      <a:pt x="4800" y="5120"/>
                    </a:lnTo>
                    <a:cubicBezTo>
                      <a:pt x="4754" y="5074"/>
                      <a:pt x="4693" y="5029"/>
                      <a:pt x="4632" y="4968"/>
                    </a:cubicBezTo>
                    <a:cubicBezTo>
                      <a:pt x="4556" y="4891"/>
                      <a:pt x="4495" y="4830"/>
                      <a:pt x="4419" y="4754"/>
                    </a:cubicBezTo>
                    <a:lnTo>
                      <a:pt x="4388" y="4724"/>
                    </a:lnTo>
                    <a:cubicBezTo>
                      <a:pt x="4342" y="4663"/>
                      <a:pt x="4282" y="4602"/>
                      <a:pt x="4236" y="4541"/>
                    </a:cubicBezTo>
                    <a:cubicBezTo>
                      <a:pt x="4190" y="4480"/>
                      <a:pt x="4160" y="4419"/>
                      <a:pt x="4129" y="4358"/>
                    </a:cubicBezTo>
                    <a:cubicBezTo>
                      <a:pt x="4083" y="4297"/>
                      <a:pt x="4053" y="4221"/>
                      <a:pt x="4023" y="4145"/>
                    </a:cubicBezTo>
                    <a:cubicBezTo>
                      <a:pt x="4007" y="4130"/>
                      <a:pt x="4007" y="4099"/>
                      <a:pt x="4007" y="4084"/>
                    </a:cubicBezTo>
                    <a:cubicBezTo>
                      <a:pt x="3992" y="4053"/>
                      <a:pt x="3992" y="4008"/>
                      <a:pt x="3977" y="3947"/>
                    </a:cubicBezTo>
                    <a:cubicBezTo>
                      <a:pt x="3977" y="3932"/>
                      <a:pt x="3977" y="3932"/>
                      <a:pt x="3977" y="3916"/>
                    </a:cubicBezTo>
                    <a:cubicBezTo>
                      <a:pt x="3977" y="3840"/>
                      <a:pt x="3962" y="3764"/>
                      <a:pt x="3962" y="3688"/>
                    </a:cubicBezTo>
                    <a:cubicBezTo>
                      <a:pt x="3977" y="3627"/>
                      <a:pt x="3977" y="3581"/>
                      <a:pt x="3977" y="3535"/>
                    </a:cubicBezTo>
                    <a:cubicBezTo>
                      <a:pt x="3992" y="3474"/>
                      <a:pt x="3992" y="3429"/>
                      <a:pt x="4007" y="3398"/>
                    </a:cubicBezTo>
                    <a:cubicBezTo>
                      <a:pt x="4023" y="3353"/>
                      <a:pt x="4038" y="3307"/>
                      <a:pt x="4053" y="3276"/>
                    </a:cubicBezTo>
                    <a:cubicBezTo>
                      <a:pt x="4068" y="3246"/>
                      <a:pt x="4083" y="3200"/>
                      <a:pt x="4114" y="3155"/>
                    </a:cubicBezTo>
                    <a:cubicBezTo>
                      <a:pt x="4129" y="3124"/>
                      <a:pt x="4160" y="3094"/>
                      <a:pt x="4175" y="3063"/>
                    </a:cubicBezTo>
                    <a:cubicBezTo>
                      <a:pt x="4205" y="3033"/>
                      <a:pt x="4236" y="3002"/>
                      <a:pt x="4266" y="2972"/>
                    </a:cubicBezTo>
                    <a:cubicBezTo>
                      <a:pt x="4282" y="2941"/>
                      <a:pt x="4312" y="2926"/>
                      <a:pt x="4327" y="2911"/>
                    </a:cubicBezTo>
                    <a:cubicBezTo>
                      <a:pt x="4358" y="2896"/>
                      <a:pt x="4388" y="2865"/>
                      <a:pt x="4419" y="2850"/>
                    </a:cubicBezTo>
                    <a:cubicBezTo>
                      <a:pt x="4464" y="2835"/>
                      <a:pt x="4495" y="2819"/>
                      <a:pt x="4525" y="2804"/>
                    </a:cubicBezTo>
                    <a:cubicBezTo>
                      <a:pt x="4571" y="2789"/>
                      <a:pt x="4602" y="2774"/>
                      <a:pt x="4647" y="2774"/>
                    </a:cubicBezTo>
                    <a:cubicBezTo>
                      <a:pt x="4678" y="2758"/>
                      <a:pt x="4723" y="2758"/>
                      <a:pt x="4769" y="2743"/>
                    </a:cubicBezTo>
                    <a:cubicBezTo>
                      <a:pt x="4830" y="2743"/>
                      <a:pt x="4891" y="2743"/>
                      <a:pt x="4952" y="2728"/>
                    </a:cubicBezTo>
                    <a:lnTo>
                      <a:pt x="4967" y="2728"/>
                    </a:lnTo>
                    <a:cubicBezTo>
                      <a:pt x="5028" y="2728"/>
                      <a:pt x="5089" y="2728"/>
                      <a:pt x="5150" y="2713"/>
                    </a:cubicBezTo>
                    <a:cubicBezTo>
                      <a:pt x="5211" y="2713"/>
                      <a:pt x="5272" y="2697"/>
                      <a:pt x="5318" y="2667"/>
                    </a:cubicBezTo>
                    <a:cubicBezTo>
                      <a:pt x="5394" y="2652"/>
                      <a:pt x="5455" y="2606"/>
                      <a:pt x="5516" y="2576"/>
                    </a:cubicBezTo>
                    <a:lnTo>
                      <a:pt x="5546" y="2621"/>
                    </a:lnTo>
                    <a:cubicBezTo>
                      <a:pt x="5546" y="2636"/>
                      <a:pt x="5561" y="2652"/>
                      <a:pt x="5577" y="2667"/>
                    </a:cubicBezTo>
                    <a:cubicBezTo>
                      <a:pt x="5592" y="2682"/>
                      <a:pt x="5607" y="2697"/>
                      <a:pt x="5622" y="2713"/>
                    </a:cubicBezTo>
                    <a:cubicBezTo>
                      <a:pt x="5622" y="2728"/>
                      <a:pt x="5638" y="2743"/>
                      <a:pt x="5653" y="2758"/>
                    </a:cubicBezTo>
                    <a:cubicBezTo>
                      <a:pt x="5714" y="2819"/>
                      <a:pt x="5759" y="2865"/>
                      <a:pt x="5820" y="2926"/>
                    </a:cubicBezTo>
                    <a:cubicBezTo>
                      <a:pt x="5866" y="2987"/>
                      <a:pt x="5927" y="3063"/>
                      <a:pt x="5988" y="3124"/>
                    </a:cubicBezTo>
                    <a:cubicBezTo>
                      <a:pt x="6049" y="3185"/>
                      <a:pt x="6110" y="3246"/>
                      <a:pt x="6171" y="3322"/>
                    </a:cubicBezTo>
                    <a:cubicBezTo>
                      <a:pt x="6232" y="3383"/>
                      <a:pt x="6293" y="3444"/>
                      <a:pt x="6354" y="3490"/>
                    </a:cubicBezTo>
                    <a:cubicBezTo>
                      <a:pt x="6369" y="3505"/>
                      <a:pt x="6384" y="3520"/>
                      <a:pt x="6399" y="3535"/>
                    </a:cubicBezTo>
                    <a:cubicBezTo>
                      <a:pt x="6415" y="3551"/>
                      <a:pt x="6445" y="3566"/>
                      <a:pt x="6460" y="3581"/>
                    </a:cubicBezTo>
                    <a:cubicBezTo>
                      <a:pt x="6491" y="3596"/>
                      <a:pt x="6521" y="3627"/>
                      <a:pt x="6552" y="3657"/>
                    </a:cubicBezTo>
                    <a:cubicBezTo>
                      <a:pt x="6567" y="3657"/>
                      <a:pt x="6567" y="3673"/>
                      <a:pt x="6582" y="3673"/>
                    </a:cubicBezTo>
                    <a:cubicBezTo>
                      <a:pt x="6597" y="3673"/>
                      <a:pt x="6597" y="3688"/>
                      <a:pt x="6613" y="3688"/>
                    </a:cubicBezTo>
                    <a:cubicBezTo>
                      <a:pt x="6643" y="3718"/>
                      <a:pt x="6689" y="3749"/>
                      <a:pt x="6735" y="3764"/>
                    </a:cubicBezTo>
                    <a:cubicBezTo>
                      <a:pt x="6735" y="3779"/>
                      <a:pt x="6735" y="3779"/>
                      <a:pt x="6750" y="3779"/>
                    </a:cubicBezTo>
                    <a:cubicBezTo>
                      <a:pt x="6750" y="3779"/>
                      <a:pt x="6750" y="3779"/>
                      <a:pt x="6750" y="3794"/>
                    </a:cubicBezTo>
                    <a:cubicBezTo>
                      <a:pt x="6765" y="3794"/>
                      <a:pt x="6765" y="3794"/>
                      <a:pt x="6780" y="3810"/>
                    </a:cubicBezTo>
                    <a:cubicBezTo>
                      <a:pt x="6780" y="3810"/>
                      <a:pt x="6780" y="3810"/>
                      <a:pt x="6780" y="3794"/>
                    </a:cubicBezTo>
                    <a:cubicBezTo>
                      <a:pt x="6811" y="3825"/>
                      <a:pt x="6856" y="3855"/>
                      <a:pt x="6902" y="3886"/>
                    </a:cubicBezTo>
                    <a:cubicBezTo>
                      <a:pt x="6719" y="3703"/>
                      <a:pt x="6536" y="3505"/>
                      <a:pt x="6354" y="3322"/>
                    </a:cubicBezTo>
                    <a:cubicBezTo>
                      <a:pt x="6247" y="3200"/>
                      <a:pt x="6125" y="3063"/>
                      <a:pt x="6003" y="2956"/>
                    </a:cubicBezTo>
                    <a:cubicBezTo>
                      <a:pt x="5942" y="2896"/>
                      <a:pt x="5881" y="2835"/>
                      <a:pt x="5820" y="2774"/>
                    </a:cubicBezTo>
                    <a:cubicBezTo>
                      <a:pt x="5790" y="2743"/>
                      <a:pt x="5759" y="2713"/>
                      <a:pt x="5729" y="2682"/>
                    </a:cubicBezTo>
                    <a:cubicBezTo>
                      <a:pt x="5698" y="2652"/>
                      <a:pt x="5683" y="2621"/>
                      <a:pt x="5653" y="2591"/>
                    </a:cubicBezTo>
                    <a:cubicBezTo>
                      <a:pt x="5638" y="2576"/>
                      <a:pt x="5622" y="2560"/>
                      <a:pt x="5607" y="2545"/>
                    </a:cubicBezTo>
                    <a:cubicBezTo>
                      <a:pt x="5607" y="2530"/>
                      <a:pt x="5592" y="2515"/>
                      <a:pt x="5592" y="2515"/>
                    </a:cubicBezTo>
                    <a:lnTo>
                      <a:pt x="5577" y="2515"/>
                    </a:lnTo>
                    <a:cubicBezTo>
                      <a:pt x="5607" y="2499"/>
                      <a:pt x="5622" y="2484"/>
                      <a:pt x="5638" y="2469"/>
                    </a:cubicBezTo>
                    <a:lnTo>
                      <a:pt x="5653" y="2454"/>
                    </a:lnTo>
                    <a:cubicBezTo>
                      <a:pt x="5714" y="2377"/>
                      <a:pt x="5775" y="2286"/>
                      <a:pt x="5836" y="2179"/>
                    </a:cubicBezTo>
                    <a:cubicBezTo>
                      <a:pt x="5881" y="2088"/>
                      <a:pt x="5912" y="1997"/>
                      <a:pt x="5957" y="1920"/>
                    </a:cubicBezTo>
                    <a:cubicBezTo>
                      <a:pt x="5973" y="1875"/>
                      <a:pt x="6003" y="1829"/>
                      <a:pt x="6018" y="1783"/>
                    </a:cubicBezTo>
                    <a:cubicBezTo>
                      <a:pt x="6034" y="1753"/>
                      <a:pt x="6049" y="1722"/>
                      <a:pt x="6064" y="1692"/>
                    </a:cubicBezTo>
                    <a:lnTo>
                      <a:pt x="6079" y="1677"/>
                    </a:lnTo>
                    <a:cubicBezTo>
                      <a:pt x="6110" y="1631"/>
                      <a:pt x="6125" y="1600"/>
                      <a:pt x="6156" y="1555"/>
                    </a:cubicBezTo>
                    <a:cubicBezTo>
                      <a:pt x="6201" y="1509"/>
                      <a:pt x="6232" y="1479"/>
                      <a:pt x="6262" y="1433"/>
                    </a:cubicBezTo>
                    <a:cubicBezTo>
                      <a:pt x="6293" y="1402"/>
                      <a:pt x="6323" y="1387"/>
                      <a:pt x="6354" y="1357"/>
                    </a:cubicBezTo>
                    <a:cubicBezTo>
                      <a:pt x="6399" y="1326"/>
                      <a:pt x="6430" y="1311"/>
                      <a:pt x="6476" y="1280"/>
                    </a:cubicBezTo>
                    <a:cubicBezTo>
                      <a:pt x="6521" y="1265"/>
                      <a:pt x="6552" y="1250"/>
                      <a:pt x="6582" y="1235"/>
                    </a:cubicBezTo>
                    <a:cubicBezTo>
                      <a:pt x="6643" y="1204"/>
                      <a:pt x="6704" y="1189"/>
                      <a:pt x="6765" y="1174"/>
                    </a:cubicBezTo>
                    <a:cubicBezTo>
                      <a:pt x="6856" y="1159"/>
                      <a:pt x="6948" y="1143"/>
                      <a:pt x="7024" y="1128"/>
                    </a:cubicBezTo>
                    <a:lnTo>
                      <a:pt x="7085" y="1128"/>
                    </a:lnTo>
                    <a:lnTo>
                      <a:pt x="7146" y="1113"/>
                    </a:lnTo>
                    <a:lnTo>
                      <a:pt x="7237" y="1113"/>
                    </a:lnTo>
                    <a:lnTo>
                      <a:pt x="7298" y="1098"/>
                    </a:lnTo>
                    <a:lnTo>
                      <a:pt x="7420" y="1098"/>
                    </a:lnTo>
                    <a:lnTo>
                      <a:pt x="7481" y="1082"/>
                    </a:lnTo>
                    <a:cubicBezTo>
                      <a:pt x="7588" y="1067"/>
                      <a:pt x="7694" y="1052"/>
                      <a:pt x="7786" y="1052"/>
                    </a:cubicBezTo>
                    <a:cubicBezTo>
                      <a:pt x="7847" y="1037"/>
                      <a:pt x="7892" y="1037"/>
                      <a:pt x="7953" y="1021"/>
                    </a:cubicBezTo>
                    <a:cubicBezTo>
                      <a:pt x="8030" y="1021"/>
                      <a:pt x="8106" y="1006"/>
                      <a:pt x="8197" y="991"/>
                    </a:cubicBezTo>
                    <a:cubicBezTo>
                      <a:pt x="8273" y="976"/>
                      <a:pt x="8365" y="961"/>
                      <a:pt x="8456" y="945"/>
                    </a:cubicBezTo>
                    <a:close/>
                    <a:moveTo>
                      <a:pt x="12174" y="6202"/>
                    </a:moveTo>
                    <a:cubicBezTo>
                      <a:pt x="12296" y="6217"/>
                      <a:pt x="12418" y="6217"/>
                      <a:pt x="12555" y="6232"/>
                    </a:cubicBezTo>
                    <a:cubicBezTo>
                      <a:pt x="12707" y="6263"/>
                      <a:pt x="12844" y="6293"/>
                      <a:pt x="12997" y="6324"/>
                    </a:cubicBezTo>
                    <a:cubicBezTo>
                      <a:pt x="13118" y="6369"/>
                      <a:pt x="13225" y="6400"/>
                      <a:pt x="13332" y="6445"/>
                    </a:cubicBezTo>
                    <a:cubicBezTo>
                      <a:pt x="13438" y="6491"/>
                      <a:pt x="13545" y="6537"/>
                      <a:pt x="13652" y="6613"/>
                    </a:cubicBezTo>
                    <a:lnTo>
                      <a:pt x="13682" y="6613"/>
                    </a:lnTo>
                    <a:lnTo>
                      <a:pt x="13713" y="6644"/>
                    </a:lnTo>
                    <a:cubicBezTo>
                      <a:pt x="13789" y="6689"/>
                      <a:pt x="13850" y="6735"/>
                      <a:pt x="13926" y="6781"/>
                    </a:cubicBezTo>
                    <a:cubicBezTo>
                      <a:pt x="13987" y="6842"/>
                      <a:pt x="14033" y="6887"/>
                      <a:pt x="14078" y="6933"/>
                    </a:cubicBezTo>
                    <a:cubicBezTo>
                      <a:pt x="14139" y="6994"/>
                      <a:pt x="14185" y="7055"/>
                      <a:pt x="14231" y="7116"/>
                    </a:cubicBezTo>
                    <a:cubicBezTo>
                      <a:pt x="14307" y="7207"/>
                      <a:pt x="14368" y="7314"/>
                      <a:pt x="14429" y="7421"/>
                    </a:cubicBezTo>
                    <a:cubicBezTo>
                      <a:pt x="14474" y="7512"/>
                      <a:pt x="14520" y="7603"/>
                      <a:pt x="14551" y="7710"/>
                    </a:cubicBezTo>
                    <a:cubicBezTo>
                      <a:pt x="14581" y="7771"/>
                      <a:pt x="14596" y="7847"/>
                      <a:pt x="14612" y="7908"/>
                    </a:cubicBezTo>
                    <a:cubicBezTo>
                      <a:pt x="14627" y="7984"/>
                      <a:pt x="14642" y="8045"/>
                      <a:pt x="14657" y="8121"/>
                    </a:cubicBezTo>
                    <a:cubicBezTo>
                      <a:pt x="14657" y="8167"/>
                      <a:pt x="14657" y="8228"/>
                      <a:pt x="14657" y="8274"/>
                    </a:cubicBezTo>
                    <a:cubicBezTo>
                      <a:pt x="14657" y="8289"/>
                      <a:pt x="14657" y="8319"/>
                      <a:pt x="14657" y="8350"/>
                    </a:cubicBezTo>
                    <a:cubicBezTo>
                      <a:pt x="14642" y="8396"/>
                      <a:pt x="14642" y="8457"/>
                      <a:pt x="14612" y="8533"/>
                    </a:cubicBezTo>
                    <a:lnTo>
                      <a:pt x="14612" y="8563"/>
                    </a:lnTo>
                    <a:lnTo>
                      <a:pt x="14581" y="8609"/>
                    </a:lnTo>
                    <a:cubicBezTo>
                      <a:pt x="14566" y="8655"/>
                      <a:pt x="14551" y="8700"/>
                      <a:pt x="14520" y="8761"/>
                    </a:cubicBezTo>
                    <a:cubicBezTo>
                      <a:pt x="14490" y="8792"/>
                      <a:pt x="14459" y="8838"/>
                      <a:pt x="14429" y="8883"/>
                    </a:cubicBezTo>
                    <a:cubicBezTo>
                      <a:pt x="14383" y="8944"/>
                      <a:pt x="14337" y="8990"/>
                      <a:pt x="14292" y="9051"/>
                    </a:cubicBezTo>
                    <a:cubicBezTo>
                      <a:pt x="14170" y="9157"/>
                      <a:pt x="14063" y="9234"/>
                      <a:pt x="13956" y="9310"/>
                    </a:cubicBezTo>
                    <a:cubicBezTo>
                      <a:pt x="13758" y="9462"/>
                      <a:pt x="13560" y="9584"/>
                      <a:pt x="13347" y="9706"/>
                    </a:cubicBezTo>
                    <a:cubicBezTo>
                      <a:pt x="13179" y="9797"/>
                      <a:pt x="13012" y="9874"/>
                      <a:pt x="12829" y="9950"/>
                    </a:cubicBezTo>
                    <a:cubicBezTo>
                      <a:pt x="12707" y="9995"/>
                      <a:pt x="12600" y="10026"/>
                      <a:pt x="12494" y="10056"/>
                    </a:cubicBezTo>
                    <a:cubicBezTo>
                      <a:pt x="12402" y="10072"/>
                      <a:pt x="12311" y="10087"/>
                      <a:pt x="12204" y="10102"/>
                    </a:cubicBezTo>
                    <a:cubicBezTo>
                      <a:pt x="12067" y="10117"/>
                      <a:pt x="11900" y="10117"/>
                      <a:pt x="11732" y="10117"/>
                    </a:cubicBezTo>
                    <a:cubicBezTo>
                      <a:pt x="11473" y="10117"/>
                      <a:pt x="11214" y="10087"/>
                      <a:pt x="10970" y="10056"/>
                    </a:cubicBezTo>
                    <a:cubicBezTo>
                      <a:pt x="10818" y="10026"/>
                      <a:pt x="10681" y="9995"/>
                      <a:pt x="10544" y="9965"/>
                    </a:cubicBezTo>
                    <a:cubicBezTo>
                      <a:pt x="10437" y="9934"/>
                      <a:pt x="10330" y="9889"/>
                      <a:pt x="10208" y="9843"/>
                    </a:cubicBezTo>
                    <a:cubicBezTo>
                      <a:pt x="10102" y="9797"/>
                      <a:pt x="9995" y="9752"/>
                      <a:pt x="9904" y="9706"/>
                    </a:cubicBezTo>
                    <a:cubicBezTo>
                      <a:pt x="9797" y="9630"/>
                      <a:pt x="9690" y="9554"/>
                      <a:pt x="9599" y="9493"/>
                    </a:cubicBezTo>
                    <a:cubicBezTo>
                      <a:pt x="9492" y="9401"/>
                      <a:pt x="9386" y="9325"/>
                      <a:pt x="9294" y="9218"/>
                    </a:cubicBezTo>
                    <a:cubicBezTo>
                      <a:pt x="9218" y="9142"/>
                      <a:pt x="9142" y="9066"/>
                      <a:pt x="9081" y="8975"/>
                    </a:cubicBezTo>
                    <a:cubicBezTo>
                      <a:pt x="9050" y="8914"/>
                      <a:pt x="9005" y="8853"/>
                      <a:pt x="8959" y="8792"/>
                    </a:cubicBezTo>
                    <a:cubicBezTo>
                      <a:pt x="8944" y="8746"/>
                      <a:pt x="8913" y="8685"/>
                      <a:pt x="8898" y="8639"/>
                    </a:cubicBezTo>
                    <a:cubicBezTo>
                      <a:pt x="8883" y="8609"/>
                      <a:pt x="8868" y="8578"/>
                      <a:pt x="8868" y="8533"/>
                    </a:cubicBezTo>
                    <a:cubicBezTo>
                      <a:pt x="8852" y="8518"/>
                      <a:pt x="8852" y="8502"/>
                      <a:pt x="8852" y="8487"/>
                    </a:cubicBezTo>
                    <a:cubicBezTo>
                      <a:pt x="8852" y="8472"/>
                      <a:pt x="8852" y="8457"/>
                      <a:pt x="8852" y="8426"/>
                    </a:cubicBezTo>
                    <a:lnTo>
                      <a:pt x="8852" y="8350"/>
                    </a:lnTo>
                    <a:cubicBezTo>
                      <a:pt x="8883" y="8380"/>
                      <a:pt x="8929" y="8396"/>
                      <a:pt x="8959" y="8411"/>
                    </a:cubicBezTo>
                    <a:cubicBezTo>
                      <a:pt x="8989" y="8411"/>
                      <a:pt x="9020" y="8426"/>
                      <a:pt x="9050" y="8426"/>
                    </a:cubicBezTo>
                    <a:cubicBezTo>
                      <a:pt x="9066" y="8426"/>
                      <a:pt x="9081" y="8426"/>
                      <a:pt x="9111" y="8411"/>
                    </a:cubicBezTo>
                    <a:lnTo>
                      <a:pt x="9142" y="8411"/>
                    </a:lnTo>
                    <a:cubicBezTo>
                      <a:pt x="9157" y="8396"/>
                      <a:pt x="9157" y="8396"/>
                      <a:pt x="9157" y="8396"/>
                    </a:cubicBezTo>
                    <a:cubicBezTo>
                      <a:pt x="9157" y="8380"/>
                      <a:pt x="9157" y="8380"/>
                      <a:pt x="9142" y="8380"/>
                    </a:cubicBezTo>
                    <a:lnTo>
                      <a:pt x="9127" y="8380"/>
                    </a:lnTo>
                    <a:cubicBezTo>
                      <a:pt x="9096" y="8350"/>
                      <a:pt x="9081" y="8335"/>
                      <a:pt x="9050" y="8304"/>
                    </a:cubicBezTo>
                    <a:cubicBezTo>
                      <a:pt x="9020" y="8289"/>
                      <a:pt x="9005" y="8259"/>
                      <a:pt x="8989" y="8243"/>
                    </a:cubicBezTo>
                    <a:cubicBezTo>
                      <a:pt x="8974" y="8228"/>
                      <a:pt x="8959" y="8213"/>
                      <a:pt x="8959" y="8198"/>
                    </a:cubicBezTo>
                    <a:cubicBezTo>
                      <a:pt x="8959" y="8182"/>
                      <a:pt x="8959" y="8182"/>
                      <a:pt x="8959" y="8167"/>
                    </a:cubicBezTo>
                    <a:cubicBezTo>
                      <a:pt x="8974" y="8152"/>
                      <a:pt x="8959" y="8121"/>
                      <a:pt x="8944" y="8106"/>
                    </a:cubicBezTo>
                    <a:lnTo>
                      <a:pt x="8959" y="8076"/>
                    </a:lnTo>
                    <a:cubicBezTo>
                      <a:pt x="8989" y="8030"/>
                      <a:pt x="9020" y="7984"/>
                      <a:pt x="9050" y="7939"/>
                    </a:cubicBezTo>
                    <a:cubicBezTo>
                      <a:pt x="9050" y="7923"/>
                      <a:pt x="9066" y="7908"/>
                      <a:pt x="9081" y="7908"/>
                    </a:cubicBezTo>
                    <a:cubicBezTo>
                      <a:pt x="9096" y="7893"/>
                      <a:pt x="9111" y="7878"/>
                      <a:pt x="9127" y="7862"/>
                    </a:cubicBezTo>
                    <a:lnTo>
                      <a:pt x="9142" y="7847"/>
                    </a:lnTo>
                    <a:cubicBezTo>
                      <a:pt x="9157" y="7832"/>
                      <a:pt x="9188" y="7817"/>
                      <a:pt x="9218" y="7801"/>
                    </a:cubicBezTo>
                    <a:cubicBezTo>
                      <a:pt x="9233" y="7801"/>
                      <a:pt x="9233" y="7786"/>
                      <a:pt x="9248" y="7786"/>
                    </a:cubicBezTo>
                    <a:cubicBezTo>
                      <a:pt x="9264" y="7786"/>
                      <a:pt x="9279" y="7771"/>
                      <a:pt x="9294" y="7756"/>
                    </a:cubicBezTo>
                    <a:cubicBezTo>
                      <a:pt x="9340" y="7695"/>
                      <a:pt x="9355" y="7603"/>
                      <a:pt x="9309" y="7542"/>
                    </a:cubicBezTo>
                    <a:cubicBezTo>
                      <a:pt x="9294" y="7527"/>
                      <a:pt x="9279" y="7497"/>
                      <a:pt x="9248" y="7482"/>
                    </a:cubicBezTo>
                    <a:cubicBezTo>
                      <a:pt x="9264" y="7482"/>
                      <a:pt x="9264" y="7466"/>
                      <a:pt x="9279" y="7466"/>
                    </a:cubicBezTo>
                    <a:cubicBezTo>
                      <a:pt x="9340" y="7375"/>
                      <a:pt x="9416" y="7283"/>
                      <a:pt x="9507" y="7207"/>
                    </a:cubicBezTo>
                    <a:cubicBezTo>
                      <a:pt x="9599" y="7116"/>
                      <a:pt x="9690" y="7040"/>
                      <a:pt x="9782" y="6979"/>
                    </a:cubicBezTo>
                    <a:cubicBezTo>
                      <a:pt x="9904" y="6887"/>
                      <a:pt x="10010" y="6811"/>
                      <a:pt x="10132" y="6750"/>
                    </a:cubicBezTo>
                    <a:cubicBezTo>
                      <a:pt x="10345" y="6644"/>
                      <a:pt x="10559" y="6552"/>
                      <a:pt x="10742" y="6491"/>
                    </a:cubicBezTo>
                    <a:cubicBezTo>
                      <a:pt x="10772" y="6476"/>
                      <a:pt x="10803" y="6461"/>
                      <a:pt x="10833" y="6445"/>
                    </a:cubicBezTo>
                    <a:cubicBezTo>
                      <a:pt x="10970" y="6400"/>
                      <a:pt x="11122" y="6354"/>
                      <a:pt x="11275" y="6308"/>
                    </a:cubicBezTo>
                    <a:cubicBezTo>
                      <a:pt x="11412" y="6278"/>
                      <a:pt x="11564" y="6247"/>
                      <a:pt x="11747" y="6232"/>
                    </a:cubicBezTo>
                    <a:lnTo>
                      <a:pt x="11808" y="6217"/>
                    </a:lnTo>
                    <a:cubicBezTo>
                      <a:pt x="11808" y="6217"/>
                      <a:pt x="11808" y="6217"/>
                      <a:pt x="11808" y="6232"/>
                    </a:cubicBezTo>
                    <a:lnTo>
                      <a:pt x="11854" y="6217"/>
                    </a:lnTo>
                    <a:cubicBezTo>
                      <a:pt x="11960" y="6217"/>
                      <a:pt x="12052" y="6202"/>
                      <a:pt x="12174" y="6202"/>
                    </a:cubicBezTo>
                    <a:close/>
                    <a:moveTo>
                      <a:pt x="15647" y="10909"/>
                    </a:moveTo>
                    <a:lnTo>
                      <a:pt x="15648" y="10910"/>
                    </a:lnTo>
                    <a:lnTo>
                      <a:pt x="15663" y="10910"/>
                    </a:lnTo>
                    <a:cubicBezTo>
                      <a:pt x="15658" y="10910"/>
                      <a:pt x="15653" y="10910"/>
                      <a:pt x="15647" y="10909"/>
                    </a:cubicBezTo>
                    <a:close/>
                    <a:moveTo>
                      <a:pt x="5028" y="11092"/>
                    </a:moveTo>
                    <a:lnTo>
                      <a:pt x="5059" y="11108"/>
                    </a:lnTo>
                    <a:lnTo>
                      <a:pt x="5080" y="11108"/>
                    </a:lnTo>
                    <a:cubicBezTo>
                      <a:pt x="5063" y="11103"/>
                      <a:pt x="5046" y="11097"/>
                      <a:pt x="5028" y="11092"/>
                    </a:cubicBezTo>
                    <a:close/>
                    <a:moveTo>
                      <a:pt x="20554" y="6537"/>
                    </a:moveTo>
                    <a:cubicBezTo>
                      <a:pt x="20569" y="6552"/>
                      <a:pt x="20599" y="6552"/>
                      <a:pt x="20614" y="6552"/>
                    </a:cubicBezTo>
                    <a:cubicBezTo>
                      <a:pt x="20630" y="6567"/>
                      <a:pt x="20645" y="6567"/>
                      <a:pt x="20660" y="6567"/>
                    </a:cubicBezTo>
                    <a:lnTo>
                      <a:pt x="20706" y="6598"/>
                    </a:lnTo>
                    <a:cubicBezTo>
                      <a:pt x="20721" y="6598"/>
                      <a:pt x="20736" y="6613"/>
                      <a:pt x="20752" y="6628"/>
                    </a:cubicBezTo>
                    <a:cubicBezTo>
                      <a:pt x="20767" y="6628"/>
                      <a:pt x="20767" y="6644"/>
                      <a:pt x="20782" y="6659"/>
                    </a:cubicBezTo>
                    <a:cubicBezTo>
                      <a:pt x="20797" y="6674"/>
                      <a:pt x="20813" y="6689"/>
                      <a:pt x="20828" y="6704"/>
                    </a:cubicBezTo>
                    <a:cubicBezTo>
                      <a:pt x="20843" y="6735"/>
                      <a:pt x="20858" y="6765"/>
                      <a:pt x="20873" y="6796"/>
                    </a:cubicBezTo>
                    <a:cubicBezTo>
                      <a:pt x="20889" y="6811"/>
                      <a:pt x="20904" y="6842"/>
                      <a:pt x="20919" y="6872"/>
                    </a:cubicBezTo>
                    <a:cubicBezTo>
                      <a:pt x="20934" y="6918"/>
                      <a:pt x="20950" y="6963"/>
                      <a:pt x="20965" y="7009"/>
                    </a:cubicBezTo>
                    <a:cubicBezTo>
                      <a:pt x="20980" y="7101"/>
                      <a:pt x="20995" y="7177"/>
                      <a:pt x="21011" y="7268"/>
                    </a:cubicBezTo>
                    <a:cubicBezTo>
                      <a:pt x="21011" y="7360"/>
                      <a:pt x="21011" y="7451"/>
                      <a:pt x="21011" y="7527"/>
                    </a:cubicBezTo>
                    <a:cubicBezTo>
                      <a:pt x="21011" y="7786"/>
                      <a:pt x="20980" y="8045"/>
                      <a:pt x="20950" y="8304"/>
                    </a:cubicBezTo>
                    <a:lnTo>
                      <a:pt x="20950" y="8319"/>
                    </a:lnTo>
                    <a:cubicBezTo>
                      <a:pt x="20919" y="8472"/>
                      <a:pt x="20904" y="8624"/>
                      <a:pt x="20919" y="8777"/>
                    </a:cubicBezTo>
                    <a:cubicBezTo>
                      <a:pt x="20919" y="8838"/>
                      <a:pt x="20934" y="8929"/>
                      <a:pt x="20950" y="9005"/>
                    </a:cubicBezTo>
                    <a:cubicBezTo>
                      <a:pt x="20965" y="9081"/>
                      <a:pt x="20980" y="9157"/>
                      <a:pt x="20995" y="9249"/>
                    </a:cubicBezTo>
                    <a:cubicBezTo>
                      <a:pt x="21026" y="9356"/>
                      <a:pt x="21072" y="9477"/>
                      <a:pt x="21117" y="9584"/>
                    </a:cubicBezTo>
                    <a:lnTo>
                      <a:pt x="21148" y="9660"/>
                    </a:lnTo>
                    <a:cubicBezTo>
                      <a:pt x="21193" y="9782"/>
                      <a:pt x="21239" y="9919"/>
                      <a:pt x="21285" y="10072"/>
                    </a:cubicBezTo>
                    <a:cubicBezTo>
                      <a:pt x="21315" y="10148"/>
                      <a:pt x="21331" y="10239"/>
                      <a:pt x="21361" y="10315"/>
                    </a:cubicBezTo>
                    <a:cubicBezTo>
                      <a:pt x="21376" y="10376"/>
                      <a:pt x="21392" y="10437"/>
                      <a:pt x="21407" y="10498"/>
                    </a:cubicBezTo>
                    <a:lnTo>
                      <a:pt x="21422" y="10529"/>
                    </a:lnTo>
                    <a:cubicBezTo>
                      <a:pt x="21468" y="10651"/>
                      <a:pt x="21498" y="10788"/>
                      <a:pt x="21529" y="10910"/>
                    </a:cubicBezTo>
                    <a:cubicBezTo>
                      <a:pt x="21544" y="10955"/>
                      <a:pt x="21544" y="11001"/>
                      <a:pt x="21559" y="11047"/>
                    </a:cubicBezTo>
                    <a:cubicBezTo>
                      <a:pt x="21574" y="11123"/>
                      <a:pt x="21574" y="11230"/>
                      <a:pt x="21574" y="11306"/>
                    </a:cubicBezTo>
                    <a:lnTo>
                      <a:pt x="21559" y="11306"/>
                    </a:lnTo>
                    <a:lnTo>
                      <a:pt x="21559" y="11351"/>
                    </a:lnTo>
                    <a:lnTo>
                      <a:pt x="21544" y="11382"/>
                    </a:lnTo>
                    <a:lnTo>
                      <a:pt x="21513" y="11504"/>
                    </a:lnTo>
                    <a:cubicBezTo>
                      <a:pt x="21498" y="11519"/>
                      <a:pt x="21498" y="11534"/>
                      <a:pt x="21483" y="11549"/>
                    </a:cubicBezTo>
                    <a:lnTo>
                      <a:pt x="21468" y="11580"/>
                    </a:lnTo>
                    <a:cubicBezTo>
                      <a:pt x="21468" y="11610"/>
                      <a:pt x="21452" y="11626"/>
                      <a:pt x="21452" y="11656"/>
                    </a:cubicBezTo>
                    <a:lnTo>
                      <a:pt x="21437" y="11687"/>
                    </a:lnTo>
                    <a:cubicBezTo>
                      <a:pt x="21422" y="11717"/>
                      <a:pt x="21407" y="11748"/>
                      <a:pt x="21392" y="11793"/>
                    </a:cubicBezTo>
                    <a:lnTo>
                      <a:pt x="21376" y="11809"/>
                    </a:lnTo>
                    <a:cubicBezTo>
                      <a:pt x="21315" y="11869"/>
                      <a:pt x="21285" y="11930"/>
                      <a:pt x="21254" y="11991"/>
                    </a:cubicBezTo>
                    <a:cubicBezTo>
                      <a:pt x="21254" y="12022"/>
                      <a:pt x="21239" y="12052"/>
                      <a:pt x="21239" y="12083"/>
                    </a:cubicBezTo>
                    <a:cubicBezTo>
                      <a:pt x="21224" y="12083"/>
                      <a:pt x="21224" y="12098"/>
                      <a:pt x="21224" y="12113"/>
                    </a:cubicBezTo>
                    <a:cubicBezTo>
                      <a:pt x="21209" y="12159"/>
                      <a:pt x="21193" y="12189"/>
                      <a:pt x="21178" y="12220"/>
                    </a:cubicBezTo>
                    <a:cubicBezTo>
                      <a:pt x="21163" y="12266"/>
                      <a:pt x="21132" y="12311"/>
                      <a:pt x="21117" y="12342"/>
                    </a:cubicBezTo>
                    <a:cubicBezTo>
                      <a:pt x="21102" y="12372"/>
                      <a:pt x="21087" y="12403"/>
                      <a:pt x="21072" y="12418"/>
                    </a:cubicBezTo>
                    <a:cubicBezTo>
                      <a:pt x="21056" y="12448"/>
                      <a:pt x="21041" y="12464"/>
                      <a:pt x="21026" y="12494"/>
                    </a:cubicBezTo>
                    <a:lnTo>
                      <a:pt x="21011" y="12494"/>
                    </a:lnTo>
                    <a:cubicBezTo>
                      <a:pt x="20934" y="12586"/>
                      <a:pt x="20858" y="12677"/>
                      <a:pt x="20782" y="12753"/>
                    </a:cubicBezTo>
                    <a:cubicBezTo>
                      <a:pt x="20767" y="12753"/>
                      <a:pt x="20767" y="12768"/>
                      <a:pt x="20752" y="12768"/>
                    </a:cubicBezTo>
                    <a:cubicBezTo>
                      <a:pt x="20721" y="12799"/>
                      <a:pt x="20675" y="12829"/>
                      <a:pt x="20645" y="12860"/>
                    </a:cubicBezTo>
                    <a:cubicBezTo>
                      <a:pt x="20584" y="12905"/>
                      <a:pt x="20538" y="12936"/>
                      <a:pt x="20477" y="12966"/>
                    </a:cubicBezTo>
                    <a:cubicBezTo>
                      <a:pt x="20462" y="12982"/>
                      <a:pt x="20432" y="12982"/>
                      <a:pt x="20416" y="12997"/>
                    </a:cubicBezTo>
                    <a:cubicBezTo>
                      <a:pt x="20371" y="13012"/>
                      <a:pt x="20340" y="13027"/>
                      <a:pt x="20295" y="13027"/>
                    </a:cubicBezTo>
                    <a:cubicBezTo>
                      <a:pt x="20264" y="13043"/>
                      <a:pt x="20218" y="13043"/>
                      <a:pt x="20173" y="13058"/>
                    </a:cubicBezTo>
                    <a:lnTo>
                      <a:pt x="19914" y="13058"/>
                    </a:lnTo>
                    <a:cubicBezTo>
                      <a:pt x="19883" y="13058"/>
                      <a:pt x="19837" y="13043"/>
                      <a:pt x="19792" y="13043"/>
                    </a:cubicBezTo>
                    <a:lnTo>
                      <a:pt x="19776" y="13043"/>
                    </a:lnTo>
                    <a:cubicBezTo>
                      <a:pt x="19685" y="13027"/>
                      <a:pt x="19594" y="13012"/>
                      <a:pt x="19502" y="12982"/>
                    </a:cubicBezTo>
                    <a:lnTo>
                      <a:pt x="19472" y="12982"/>
                    </a:lnTo>
                    <a:cubicBezTo>
                      <a:pt x="19441" y="12966"/>
                      <a:pt x="19396" y="12951"/>
                      <a:pt x="19365" y="12951"/>
                    </a:cubicBezTo>
                    <a:cubicBezTo>
                      <a:pt x="19319" y="12921"/>
                      <a:pt x="19274" y="12905"/>
                      <a:pt x="19228" y="12890"/>
                    </a:cubicBezTo>
                    <a:cubicBezTo>
                      <a:pt x="19137" y="12860"/>
                      <a:pt x="19045" y="12829"/>
                      <a:pt x="18969" y="12784"/>
                    </a:cubicBezTo>
                    <a:lnTo>
                      <a:pt x="18939" y="12784"/>
                    </a:lnTo>
                    <a:cubicBezTo>
                      <a:pt x="18893" y="12768"/>
                      <a:pt x="18862" y="12753"/>
                      <a:pt x="18817" y="12723"/>
                    </a:cubicBezTo>
                    <a:lnTo>
                      <a:pt x="18801" y="12723"/>
                    </a:lnTo>
                    <a:cubicBezTo>
                      <a:pt x="18786" y="12707"/>
                      <a:pt x="18771" y="12707"/>
                      <a:pt x="18756" y="12692"/>
                    </a:cubicBezTo>
                    <a:lnTo>
                      <a:pt x="18725" y="12677"/>
                    </a:lnTo>
                    <a:lnTo>
                      <a:pt x="18680" y="12662"/>
                    </a:lnTo>
                    <a:lnTo>
                      <a:pt x="18664" y="12631"/>
                    </a:lnTo>
                    <a:cubicBezTo>
                      <a:pt x="18619" y="12616"/>
                      <a:pt x="18573" y="12586"/>
                      <a:pt x="18527" y="12555"/>
                    </a:cubicBezTo>
                    <a:cubicBezTo>
                      <a:pt x="18481" y="12509"/>
                      <a:pt x="18420" y="12479"/>
                      <a:pt x="18375" y="12433"/>
                    </a:cubicBezTo>
                    <a:cubicBezTo>
                      <a:pt x="18344" y="12418"/>
                      <a:pt x="18314" y="12387"/>
                      <a:pt x="18268" y="12357"/>
                    </a:cubicBezTo>
                    <a:cubicBezTo>
                      <a:pt x="18222" y="12327"/>
                      <a:pt x="18177" y="12281"/>
                      <a:pt x="18131" y="12250"/>
                    </a:cubicBezTo>
                    <a:cubicBezTo>
                      <a:pt x="18040" y="12174"/>
                      <a:pt x="17948" y="12098"/>
                      <a:pt x="17826" y="12037"/>
                    </a:cubicBezTo>
                    <a:cubicBezTo>
                      <a:pt x="17700" y="11987"/>
                      <a:pt x="17574" y="11957"/>
                      <a:pt x="17456" y="11957"/>
                    </a:cubicBezTo>
                    <a:cubicBezTo>
                      <a:pt x="17432" y="11957"/>
                      <a:pt x="17408" y="11958"/>
                      <a:pt x="17384" y="11961"/>
                    </a:cubicBezTo>
                    <a:cubicBezTo>
                      <a:pt x="17263" y="11976"/>
                      <a:pt x="17156" y="12022"/>
                      <a:pt x="17019" y="12098"/>
                    </a:cubicBezTo>
                    <a:cubicBezTo>
                      <a:pt x="16973" y="12128"/>
                      <a:pt x="16927" y="12159"/>
                      <a:pt x="16882" y="12189"/>
                    </a:cubicBezTo>
                    <a:cubicBezTo>
                      <a:pt x="16821" y="12220"/>
                      <a:pt x="16775" y="12250"/>
                      <a:pt x="16714" y="12266"/>
                    </a:cubicBezTo>
                    <a:cubicBezTo>
                      <a:pt x="16684" y="12281"/>
                      <a:pt x="16653" y="12296"/>
                      <a:pt x="16623" y="12296"/>
                    </a:cubicBezTo>
                    <a:cubicBezTo>
                      <a:pt x="16592" y="12311"/>
                      <a:pt x="16562" y="12311"/>
                      <a:pt x="16546" y="12311"/>
                    </a:cubicBezTo>
                    <a:lnTo>
                      <a:pt x="16409" y="12311"/>
                    </a:lnTo>
                    <a:cubicBezTo>
                      <a:pt x="16379" y="12311"/>
                      <a:pt x="16348" y="12296"/>
                      <a:pt x="16318" y="12296"/>
                    </a:cubicBezTo>
                    <a:cubicBezTo>
                      <a:pt x="16287" y="12281"/>
                      <a:pt x="16242" y="12266"/>
                      <a:pt x="16181" y="12235"/>
                    </a:cubicBezTo>
                    <a:lnTo>
                      <a:pt x="16120" y="12220"/>
                    </a:lnTo>
                    <a:lnTo>
                      <a:pt x="16059" y="12189"/>
                    </a:lnTo>
                    <a:cubicBezTo>
                      <a:pt x="16028" y="12174"/>
                      <a:pt x="15998" y="12159"/>
                      <a:pt x="15968" y="12144"/>
                    </a:cubicBezTo>
                    <a:lnTo>
                      <a:pt x="15937" y="12128"/>
                    </a:lnTo>
                    <a:cubicBezTo>
                      <a:pt x="15876" y="12098"/>
                      <a:pt x="15815" y="12052"/>
                      <a:pt x="15724" y="12007"/>
                    </a:cubicBezTo>
                    <a:lnTo>
                      <a:pt x="15587" y="11915"/>
                    </a:lnTo>
                    <a:cubicBezTo>
                      <a:pt x="15434" y="11839"/>
                      <a:pt x="15297" y="11732"/>
                      <a:pt x="15145" y="11626"/>
                    </a:cubicBezTo>
                    <a:cubicBezTo>
                      <a:pt x="14977" y="11504"/>
                      <a:pt x="14855" y="11382"/>
                      <a:pt x="14718" y="11275"/>
                    </a:cubicBezTo>
                    <a:cubicBezTo>
                      <a:pt x="14642" y="11199"/>
                      <a:pt x="14551" y="11123"/>
                      <a:pt x="14459" y="11047"/>
                    </a:cubicBezTo>
                    <a:lnTo>
                      <a:pt x="14398" y="10986"/>
                    </a:lnTo>
                    <a:cubicBezTo>
                      <a:pt x="14352" y="10940"/>
                      <a:pt x="14292" y="10879"/>
                      <a:pt x="14231" y="10833"/>
                    </a:cubicBezTo>
                    <a:lnTo>
                      <a:pt x="14215" y="10818"/>
                    </a:lnTo>
                    <a:cubicBezTo>
                      <a:pt x="14139" y="10757"/>
                      <a:pt x="14063" y="10696"/>
                      <a:pt x="13972" y="10635"/>
                    </a:cubicBezTo>
                    <a:cubicBezTo>
                      <a:pt x="13895" y="10590"/>
                      <a:pt x="13789" y="10529"/>
                      <a:pt x="13667" y="10483"/>
                    </a:cubicBezTo>
                    <a:cubicBezTo>
                      <a:pt x="13636" y="10483"/>
                      <a:pt x="13591" y="10468"/>
                      <a:pt x="13560" y="10468"/>
                    </a:cubicBezTo>
                    <a:lnTo>
                      <a:pt x="13515" y="10453"/>
                    </a:lnTo>
                    <a:lnTo>
                      <a:pt x="13438" y="10437"/>
                    </a:lnTo>
                    <a:cubicBezTo>
                      <a:pt x="13408" y="10437"/>
                      <a:pt x="13362" y="10437"/>
                      <a:pt x="13332" y="10422"/>
                    </a:cubicBezTo>
                    <a:lnTo>
                      <a:pt x="13240" y="10422"/>
                    </a:lnTo>
                    <a:cubicBezTo>
                      <a:pt x="13210" y="10407"/>
                      <a:pt x="13195" y="10407"/>
                      <a:pt x="13164" y="10407"/>
                    </a:cubicBezTo>
                    <a:cubicBezTo>
                      <a:pt x="13179" y="10407"/>
                      <a:pt x="13195" y="10392"/>
                      <a:pt x="13210" y="10392"/>
                    </a:cubicBezTo>
                    <a:cubicBezTo>
                      <a:pt x="13256" y="10361"/>
                      <a:pt x="13316" y="10331"/>
                      <a:pt x="13377" y="10285"/>
                    </a:cubicBezTo>
                    <a:cubicBezTo>
                      <a:pt x="13438" y="10254"/>
                      <a:pt x="13499" y="10224"/>
                      <a:pt x="13560" y="10178"/>
                    </a:cubicBezTo>
                    <a:lnTo>
                      <a:pt x="13591" y="10209"/>
                    </a:lnTo>
                    <a:cubicBezTo>
                      <a:pt x="13621" y="10224"/>
                      <a:pt x="13636" y="10224"/>
                      <a:pt x="13667" y="10239"/>
                    </a:cubicBezTo>
                    <a:lnTo>
                      <a:pt x="13743" y="10285"/>
                    </a:lnTo>
                    <a:lnTo>
                      <a:pt x="13834" y="10331"/>
                    </a:lnTo>
                    <a:cubicBezTo>
                      <a:pt x="13895" y="10361"/>
                      <a:pt x="13956" y="10392"/>
                      <a:pt x="14002" y="10437"/>
                    </a:cubicBezTo>
                    <a:lnTo>
                      <a:pt x="14078" y="10468"/>
                    </a:lnTo>
                    <a:lnTo>
                      <a:pt x="14093" y="10483"/>
                    </a:lnTo>
                    <a:cubicBezTo>
                      <a:pt x="14109" y="10483"/>
                      <a:pt x="14124" y="10498"/>
                      <a:pt x="14139" y="10498"/>
                    </a:cubicBezTo>
                    <a:cubicBezTo>
                      <a:pt x="14154" y="10513"/>
                      <a:pt x="14170" y="10513"/>
                      <a:pt x="14185" y="10529"/>
                    </a:cubicBezTo>
                    <a:lnTo>
                      <a:pt x="14261" y="10559"/>
                    </a:lnTo>
                    <a:cubicBezTo>
                      <a:pt x="14322" y="10590"/>
                      <a:pt x="14383" y="10620"/>
                      <a:pt x="14429" y="10635"/>
                    </a:cubicBezTo>
                    <a:cubicBezTo>
                      <a:pt x="14505" y="10666"/>
                      <a:pt x="14581" y="10696"/>
                      <a:pt x="14672" y="10727"/>
                    </a:cubicBezTo>
                    <a:cubicBezTo>
                      <a:pt x="14825" y="10772"/>
                      <a:pt x="14977" y="10803"/>
                      <a:pt x="15114" y="10818"/>
                    </a:cubicBezTo>
                    <a:lnTo>
                      <a:pt x="15175" y="10833"/>
                    </a:lnTo>
                    <a:cubicBezTo>
                      <a:pt x="15206" y="10849"/>
                      <a:pt x="15236" y="10849"/>
                      <a:pt x="15267" y="10849"/>
                    </a:cubicBezTo>
                    <a:cubicBezTo>
                      <a:pt x="15312" y="10864"/>
                      <a:pt x="15358" y="10879"/>
                      <a:pt x="15404" y="10879"/>
                    </a:cubicBezTo>
                    <a:cubicBezTo>
                      <a:pt x="15489" y="10893"/>
                      <a:pt x="15574" y="10908"/>
                      <a:pt x="15647" y="10909"/>
                    </a:cubicBezTo>
                    <a:lnTo>
                      <a:pt x="15647" y="10909"/>
                    </a:lnTo>
                    <a:lnTo>
                      <a:pt x="15632" y="10894"/>
                    </a:lnTo>
                    <a:cubicBezTo>
                      <a:pt x="15571" y="10879"/>
                      <a:pt x="15510" y="10849"/>
                      <a:pt x="15434" y="10803"/>
                    </a:cubicBezTo>
                    <a:lnTo>
                      <a:pt x="15404" y="10788"/>
                    </a:lnTo>
                    <a:cubicBezTo>
                      <a:pt x="15373" y="10772"/>
                      <a:pt x="15343" y="10757"/>
                      <a:pt x="15312" y="10742"/>
                    </a:cubicBezTo>
                    <a:cubicBezTo>
                      <a:pt x="15251" y="10712"/>
                      <a:pt x="15190" y="10696"/>
                      <a:pt x="15145" y="10666"/>
                    </a:cubicBezTo>
                    <a:cubicBezTo>
                      <a:pt x="15038" y="10635"/>
                      <a:pt x="14931" y="10590"/>
                      <a:pt x="14825" y="10559"/>
                    </a:cubicBezTo>
                    <a:cubicBezTo>
                      <a:pt x="14733" y="10544"/>
                      <a:pt x="14642" y="10498"/>
                      <a:pt x="14551" y="10468"/>
                    </a:cubicBezTo>
                    <a:lnTo>
                      <a:pt x="14520" y="10468"/>
                    </a:lnTo>
                    <a:cubicBezTo>
                      <a:pt x="14490" y="10453"/>
                      <a:pt x="14459" y="10437"/>
                      <a:pt x="14429" y="10422"/>
                    </a:cubicBezTo>
                    <a:lnTo>
                      <a:pt x="14398" y="10407"/>
                    </a:lnTo>
                    <a:cubicBezTo>
                      <a:pt x="14368" y="10407"/>
                      <a:pt x="14322" y="10392"/>
                      <a:pt x="14292" y="10376"/>
                    </a:cubicBezTo>
                    <a:cubicBezTo>
                      <a:pt x="14276" y="10361"/>
                      <a:pt x="14261" y="10361"/>
                      <a:pt x="14246" y="10361"/>
                    </a:cubicBezTo>
                    <a:cubicBezTo>
                      <a:pt x="14231" y="10346"/>
                      <a:pt x="14200" y="10346"/>
                      <a:pt x="14185" y="10346"/>
                    </a:cubicBezTo>
                    <a:cubicBezTo>
                      <a:pt x="14109" y="10300"/>
                      <a:pt x="14017" y="10270"/>
                      <a:pt x="13911" y="10209"/>
                    </a:cubicBezTo>
                    <a:lnTo>
                      <a:pt x="13850" y="10178"/>
                    </a:lnTo>
                    <a:cubicBezTo>
                      <a:pt x="13789" y="10148"/>
                      <a:pt x="13743" y="10117"/>
                      <a:pt x="13682" y="10102"/>
                    </a:cubicBezTo>
                    <a:cubicBezTo>
                      <a:pt x="13697" y="10087"/>
                      <a:pt x="13697" y="10087"/>
                      <a:pt x="13713" y="10087"/>
                    </a:cubicBezTo>
                    <a:cubicBezTo>
                      <a:pt x="13774" y="10026"/>
                      <a:pt x="13850" y="9980"/>
                      <a:pt x="13911" y="9919"/>
                    </a:cubicBezTo>
                    <a:lnTo>
                      <a:pt x="13972" y="9950"/>
                    </a:lnTo>
                    <a:cubicBezTo>
                      <a:pt x="14033" y="9980"/>
                      <a:pt x="14093" y="9995"/>
                      <a:pt x="14154" y="10026"/>
                    </a:cubicBezTo>
                    <a:cubicBezTo>
                      <a:pt x="14185" y="10041"/>
                      <a:pt x="14200" y="10041"/>
                      <a:pt x="14231" y="10056"/>
                    </a:cubicBezTo>
                    <a:lnTo>
                      <a:pt x="14261" y="10072"/>
                    </a:lnTo>
                    <a:lnTo>
                      <a:pt x="14292" y="10072"/>
                    </a:lnTo>
                    <a:cubicBezTo>
                      <a:pt x="14322" y="10087"/>
                      <a:pt x="14337" y="10102"/>
                      <a:pt x="14368" y="10102"/>
                    </a:cubicBezTo>
                    <a:lnTo>
                      <a:pt x="14429" y="10133"/>
                    </a:lnTo>
                    <a:lnTo>
                      <a:pt x="14505" y="10163"/>
                    </a:lnTo>
                    <a:cubicBezTo>
                      <a:pt x="14520" y="10178"/>
                      <a:pt x="14551" y="10178"/>
                      <a:pt x="14581" y="10193"/>
                    </a:cubicBezTo>
                    <a:lnTo>
                      <a:pt x="14612" y="10209"/>
                    </a:lnTo>
                    <a:lnTo>
                      <a:pt x="14657" y="10209"/>
                    </a:lnTo>
                    <a:lnTo>
                      <a:pt x="14672" y="10224"/>
                    </a:lnTo>
                    <a:lnTo>
                      <a:pt x="14688" y="10224"/>
                    </a:lnTo>
                    <a:cubicBezTo>
                      <a:pt x="14703" y="10224"/>
                      <a:pt x="14718" y="10224"/>
                      <a:pt x="14733" y="10239"/>
                    </a:cubicBezTo>
                    <a:lnTo>
                      <a:pt x="14764" y="10239"/>
                    </a:lnTo>
                    <a:cubicBezTo>
                      <a:pt x="14794" y="10254"/>
                      <a:pt x="14825" y="10254"/>
                      <a:pt x="14840" y="10270"/>
                    </a:cubicBezTo>
                    <a:cubicBezTo>
                      <a:pt x="14931" y="10285"/>
                      <a:pt x="15023" y="10300"/>
                      <a:pt x="15114" y="10315"/>
                    </a:cubicBezTo>
                    <a:cubicBezTo>
                      <a:pt x="15282" y="10346"/>
                      <a:pt x="15449" y="10392"/>
                      <a:pt x="15617" y="10422"/>
                    </a:cubicBezTo>
                    <a:cubicBezTo>
                      <a:pt x="15678" y="10453"/>
                      <a:pt x="15754" y="10468"/>
                      <a:pt x="15830" y="10483"/>
                    </a:cubicBezTo>
                    <a:cubicBezTo>
                      <a:pt x="15922" y="10513"/>
                      <a:pt x="16013" y="10529"/>
                      <a:pt x="16105" y="10559"/>
                    </a:cubicBezTo>
                    <a:lnTo>
                      <a:pt x="16135" y="10559"/>
                    </a:lnTo>
                    <a:cubicBezTo>
                      <a:pt x="16166" y="10559"/>
                      <a:pt x="16196" y="10574"/>
                      <a:pt x="16242" y="10574"/>
                    </a:cubicBezTo>
                    <a:lnTo>
                      <a:pt x="16272" y="10590"/>
                    </a:lnTo>
                    <a:lnTo>
                      <a:pt x="16318" y="10590"/>
                    </a:lnTo>
                    <a:cubicBezTo>
                      <a:pt x="16333" y="10605"/>
                      <a:pt x="16333" y="10605"/>
                      <a:pt x="16348" y="10605"/>
                    </a:cubicBezTo>
                    <a:lnTo>
                      <a:pt x="16379" y="10605"/>
                    </a:lnTo>
                    <a:cubicBezTo>
                      <a:pt x="16425" y="10605"/>
                      <a:pt x="16455" y="10620"/>
                      <a:pt x="16501" y="10620"/>
                    </a:cubicBezTo>
                    <a:lnTo>
                      <a:pt x="16973" y="10620"/>
                    </a:lnTo>
                    <a:cubicBezTo>
                      <a:pt x="17034" y="10620"/>
                      <a:pt x="17095" y="10635"/>
                      <a:pt x="17141" y="10635"/>
                    </a:cubicBezTo>
                    <a:lnTo>
                      <a:pt x="17354" y="10635"/>
                    </a:lnTo>
                    <a:cubicBezTo>
                      <a:pt x="17461" y="10635"/>
                      <a:pt x="17552" y="10620"/>
                      <a:pt x="17628" y="10620"/>
                    </a:cubicBezTo>
                    <a:cubicBezTo>
                      <a:pt x="17674" y="10605"/>
                      <a:pt x="17720" y="10605"/>
                      <a:pt x="17765" y="10590"/>
                    </a:cubicBezTo>
                    <a:cubicBezTo>
                      <a:pt x="17796" y="10590"/>
                      <a:pt x="17826" y="10574"/>
                      <a:pt x="17872" y="10574"/>
                    </a:cubicBezTo>
                    <a:lnTo>
                      <a:pt x="17887" y="10574"/>
                    </a:lnTo>
                    <a:cubicBezTo>
                      <a:pt x="17963" y="10544"/>
                      <a:pt x="18040" y="10529"/>
                      <a:pt x="18116" y="10498"/>
                    </a:cubicBezTo>
                    <a:cubicBezTo>
                      <a:pt x="18222" y="10468"/>
                      <a:pt x="18299" y="10437"/>
                      <a:pt x="18375" y="10392"/>
                    </a:cubicBezTo>
                    <a:cubicBezTo>
                      <a:pt x="18344" y="10392"/>
                      <a:pt x="18314" y="10407"/>
                      <a:pt x="18283" y="10407"/>
                    </a:cubicBezTo>
                    <a:cubicBezTo>
                      <a:pt x="18238" y="10422"/>
                      <a:pt x="18207" y="10422"/>
                      <a:pt x="18177" y="10437"/>
                    </a:cubicBezTo>
                    <a:cubicBezTo>
                      <a:pt x="18146" y="10437"/>
                      <a:pt x="18116" y="10437"/>
                      <a:pt x="18085" y="10453"/>
                    </a:cubicBezTo>
                    <a:lnTo>
                      <a:pt x="17963" y="10453"/>
                    </a:lnTo>
                    <a:cubicBezTo>
                      <a:pt x="17887" y="10468"/>
                      <a:pt x="17796" y="10468"/>
                      <a:pt x="17704" y="10483"/>
                    </a:cubicBezTo>
                    <a:lnTo>
                      <a:pt x="16470" y="10483"/>
                    </a:lnTo>
                    <a:cubicBezTo>
                      <a:pt x="16455" y="10468"/>
                      <a:pt x="16425" y="10468"/>
                      <a:pt x="16409" y="10468"/>
                    </a:cubicBezTo>
                    <a:lnTo>
                      <a:pt x="16333" y="10468"/>
                    </a:lnTo>
                    <a:lnTo>
                      <a:pt x="16287" y="10453"/>
                    </a:lnTo>
                    <a:lnTo>
                      <a:pt x="16242" y="10437"/>
                    </a:lnTo>
                    <a:lnTo>
                      <a:pt x="16181" y="10437"/>
                    </a:lnTo>
                    <a:lnTo>
                      <a:pt x="16150" y="10422"/>
                    </a:lnTo>
                    <a:cubicBezTo>
                      <a:pt x="16105" y="10407"/>
                      <a:pt x="16059" y="10407"/>
                      <a:pt x="16013" y="10392"/>
                    </a:cubicBezTo>
                    <a:lnTo>
                      <a:pt x="15876" y="10346"/>
                    </a:lnTo>
                    <a:cubicBezTo>
                      <a:pt x="15800" y="10331"/>
                      <a:pt x="15724" y="10315"/>
                      <a:pt x="15648" y="10300"/>
                    </a:cubicBezTo>
                    <a:cubicBezTo>
                      <a:pt x="15465" y="10254"/>
                      <a:pt x="15312" y="10224"/>
                      <a:pt x="15160" y="10193"/>
                    </a:cubicBezTo>
                    <a:lnTo>
                      <a:pt x="15114" y="10178"/>
                    </a:lnTo>
                    <a:cubicBezTo>
                      <a:pt x="15038" y="10163"/>
                      <a:pt x="14977" y="10163"/>
                      <a:pt x="14901" y="10148"/>
                    </a:cubicBezTo>
                    <a:cubicBezTo>
                      <a:pt x="14825" y="10133"/>
                      <a:pt x="14749" y="10102"/>
                      <a:pt x="14657" y="10087"/>
                    </a:cubicBezTo>
                    <a:lnTo>
                      <a:pt x="14612" y="10072"/>
                    </a:lnTo>
                    <a:lnTo>
                      <a:pt x="14551" y="10056"/>
                    </a:lnTo>
                    <a:cubicBezTo>
                      <a:pt x="14520" y="10041"/>
                      <a:pt x="14490" y="10041"/>
                      <a:pt x="14459" y="10026"/>
                    </a:cubicBezTo>
                    <a:lnTo>
                      <a:pt x="14429" y="10011"/>
                    </a:lnTo>
                    <a:cubicBezTo>
                      <a:pt x="14383" y="9995"/>
                      <a:pt x="14337" y="9980"/>
                      <a:pt x="14276" y="9950"/>
                    </a:cubicBezTo>
                    <a:lnTo>
                      <a:pt x="14215" y="9934"/>
                    </a:lnTo>
                    <a:lnTo>
                      <a:pt x="14154" y="9904"/>
                    </a:lnTo>
                    <a:cubicBezTo>
                      <a:pt x="14109" y="9889"/>
                      <a:pt x="14063" y="9874"/>
                      <a:pt x="14017" y="9858"/>
                    </a:cubicBezTo>
                    <a:lnTo>
                      <a:pt x="14002" y="9858"/>
                    </a:lnTo>
                    <a:cubicBezTo>
                      <a:pt x="14017" y="9843"/>
                      <a:pt x="14033" y="9828"/>
                      <a:pt x="14048" y="9813"/>
                    </a:cubicBezTo>
                    <a:cubicBezTo>
                      <a:pt x="14170" y="9721"/>
                      <a:pt x="14261" y="9645"/>
                      <a:pt x="14352" y="9554"/>
                    </a:cubicBezTo>
                    <a:cubicBezTo>
                      <a:pt x="14368" y="9554"/>
                      <a:pt x="14398" y="9554"/>
                      <a:pt x="14413" y="9569"/>
                    </a:cubicBezTo>
                    <a:lnTo>
                      <a:pt x="14444" y="9569"/>
                    </a:lnTo>
                    <a:lnTo>
                      <a:pt x="14520" y="9584"/>
                    </a:lnTo>
                    <a:lnTo>
                      <a:pt x="14551" y="9599"/>
                    </a:lnTo>
                    <a:cubicBezTo>
                      <a:pt x="14596" y="9615"/>
                      <a:pt x="14657" y="9615"/>
                      <a:pt x="14703" y="9630"/>
                    </a:cubicBezTo>
                    <a:lnTo>
                      <a:pt x="14749" y="9645"/>
                    </a:lnTo>
                    <a:lnTo>
                      <a:pt x="14810" y="9660"/>
                    </a:lnTo>
                    <a:lnTo>
                      <a:pt x="14840" y="9660"/>
                    </a:lnTo>
                    <a:lnTo>
                      <a:pt x="14871" y="9675"/>
                    </a:lnTo>
                    <a:cubicBezTo>
                      <a:pt x="14901" y="9675"/>
                      <a:pt x="14931" y="9691"/>
                      <a:pt x="14962" y="9691"/>
                    </a:cubicBezTo>
                    <a:lnTo>
                      <a:pt x="15099" y="9706"/>
                    </a:lnTo>
                    <a:lnTo>
                      <a:pt x="15297" y="9706"/>
                    </a:lnTo>
                    <a:lnTo>
                      <a:pt x="15358" y="9721"/>
                    </a:lnTo>
                    <a:cubicBezTo>
                      <a:pt x="15419" y="9721"/>
                      <a:pt x="15465" y="9706"/>
                      <a:pt x="15526" y="9706"/>
                    </a:cubicBezTo>
                    <a:cubicBezTo>
                      <a:pt x="15617" y="9691"/>
                      <a:pt x="15724" y="9675"/>
                      <a:pt x="15830" y="9645"/>
                    </a:cubicBezTo>
                    <a:lnTo>
                      <a:pt x="15861" y="9645"/>
                    </a:lnTo>
                    <a:lnTo>
                      <a:pt x="15922" y="9630"/>
                    </a:lnTo>
                    <a:lnTo>
                      <a:pt x="15983" y="9615"/>
                    </a:lnTo>
                    <a:cubicBezTo>
                      <a:pt x="16013" y="9599"/>
                      <a:pt x="16059" y="9599"/>
                      <a:pt x="16089" y="9584"/>
                    </a:cubicBezTo>
                    <a:lnTo>
                      <a:pt x="16105" y="9584"/>
                    </a:lnTo>
                    <a:cubicBezTo>
                      <a:pt x="16196" y="9569"/>
                      <a:pt x="16272" y="9554"/>
                      <a:pt x="16348" y="9554"/>
                    </a:cubicBezTo>
                    <a:cubicBezTo>
                      <a:pt x="16425" y="9554"/>
                      <a:pt x="16501" y="9538"/>
                      <a:pt x="16592" y="9538"/>
                    </a:cubicBezTo>
                    <a:lnTo>
                      <a:pt x="16851" y="9523"/>
                    </a:lnTo>
                    <a:cubicBezTo>
                      <a:pt x="16927" y="9508"/>
                      <a:pt x="17004" y="9493"/>
                      <a:pt x="17095" y="9477"/>
                    </a:cubicBezTo>
                    <a:cubicBezTo>
                      <a:pt x="17110" y="9477"/>
                      <a:pt x="17125" y="9462"/>
                      <a:pt x="17156" y="9462"/>
                    </a:cubicBezTo>
                    <a:lnTo>
                      <a:pt x="17171" y="9447"/>
                    </a:lnTo>
                    <a:lnTo>
                      <a:pt x="17202" y="9447"/>
                    </a:lnTo>
                    <a:cubicBezTo>
                      <a:pt x="17247" y="9432"/>
                      <a:pt x="17293" y="9416"/>
                      <a:pt x="17339" y="9386"/>
                    </a:cubicBezTo>
                    <a:cubicBezTo>
                      <a:pt x="17430" y="9356"/>
                      <a:pt x="17506" y="9310"/>
                      <a:pt x="17567" y="9279"/>
                    </a:cubicBezTo>
                    <a:cubicBezTo>
                      <a:pt x="17613" y="9249"/>
                      <a:pt x="17643" y="9234"/>
                      <a:pt x="17674" y="9203"/>
                    </a:cubicBezTo>
                    <a:cubicBezTo>
                      <a:pt x="17704" y="9173"/>
                      <a:pt x="17750" y="9142"/>
                      <a:pt x="17781" y="9112"/>
                    </a:cubicBezTo>
                    <a:lnTo>
                      <a:pt x="17781" y="9112"/>
                    </a:lnTo>
                    <a:cubicBezTo>
                      <a:pt x="17750" y="9127"/>
                      <a:pt x="17720" y="9142"/>
                      <a:pt x="17689" y="9157"/>
                    </a:cubicBezTo>
                    <a:cubicBezTo>
                      <a:pt x="17674" y="9157"/>
                      <a:pt x="17659" y="9173"/>
                      <a:pt x="17643" y="9173"/>
                    </a:cubicBezTo>
                    <a:lnTo>
                      <a:pt x="17628" y="9173"/>
                    </a:lnTo>
                    <a:lnTo>
                      <a:pt x="17613" y="9188"/>
                    </a:lnTo>
                    <a:cubicBezTo>
                      <a:pt x="17583" y="9203"/>
                      <a:pt x="17537" y="9218"/>
                      <a:pt x="17506" y="9234"/>
                    </a:cubicBezTo>
                    <a:lnTo>
                      <a:pt x="17445" y="9249"/>
                    </a:lnTo>
                    <a:cubicBezTo>
                      <a:pt x="17415" y="9264"/>
                      <a:pt x="17384" y="9264"/>
                      <a:pt x="17354" y="9279"/>
                    </a:cubicBezTo>
                    <a:lnTo>
                      <a:pt x="17293" y="9295"/>
                    </a:lnTo>
                    <a:cubicBezTo>
                      <a:pt x="17263" y="9310"/>
                      <a:pt x="17247" y="9310"/>
                      <a:pt x="17217" y="9325"/>
                    </a:cubicBezTo>
                    <a:cubicBezTo>
                      <a:pt x="17171" y="9340"/>
                      <a:pt x="17125" y="9340"/>
                      <a:pt x="17080" y="9356"/>
                    </a:cubicBezTo>
                    <a:cubicBezTo>
                      <a:pt x="17049" y="9356"/>
                      <a:pt x="17034" y="9371"/>
                      <a:pt x="17019" y="9371"/>
                    </a:cubicBezTo>
                    <a:lnTo>
                      <a:pt x="16973" y="9371"/>
                    </a:lnTo>
                    <a:lnTo>
                      <a:pt x="16927" y="9386"/>
                    </a:lnTo>
                    <a:lnTo>
                      <a:pt x="16866" y="9386"/>
                    </a:lnTo>
                    <a:lnTo>
                      <a:pt x="16821" y="9401"/>
                    </a:lnTo>
                    <a:lnTo>
                      <a:pt x="16745" y="9401"/>
                    </a:lnTo>
                    <a:cubicBezTo>
                      <a:pt x="16684" y="9401"/>
                      <a:pt x="16638" y="9416"/>
                      <a:pt x="16577" y="9416"/>
                    </a:cubicBezTo>
                    <a:cubicBezTo>
                      <a:pt x="16425" y="9432"/>
                      <a:pt x="16257" y="9432"/>
                      <a:pt x="16089" y="9477"/>
                    </a:cubicBezTo>
                    <a:lnTo>
                      <a:pt x="16074" y="9477"/>
                    </a:lnTo>
                    <a:cubicBezTo>
                      <a:pt x="16044" y="9477"/>
                      <a:pt x="15998" y="9493"/>
                      <a:pt x="15952" y="9493"/>
                    </a:cubicBezTo>
                    <a:lnTo>
                      <a:pt x="15891" y="9508"/>
                    </a:lnTo>
                    <a:lnTo>
                      <a:pt x="15830" y="9523"/>
                    </a:lnTo>
                    <a:lnTo>
                      <a:pt x="15815" y="9538"/>
                    </a:lnTo>
                    <a:cubicBezTo>
                      <a:pt x="15708" y="9554"/>
                      <a:pt x="15587" y="9584"/>
                      <a:pt x="15480" y="9599"/>
                    </a:cubicBezTo>
                    <a:cubicBezTo>
                      <a:pt x="15419" y="9599"/>
                      <a:pt x="15358" y="9615"/>
                      <a:pt x="15312" y="9615"/>
                    </a:cubicBezTo>
                    <a:lnTo>
                      <a:pt x="15206" y="9615"/>
                    </a:lnTo>
                    <a:lnTo>
                      <a:pt x="15084" y="9599"/>
                    </a:lnTo>
                    <a:lnTo>
                      <a:pt x="15038" y="9599"/>
                    </a:lnTo>
                    <a:cubicBezTo>
                      <a:pt x="14992" y="9599"/>
                      <a:pt x="14962" y="9599"/>
                      <a:pt x="14916" y="9584"/>
                    </a:cubicBezTo>
                    <a:cubicBezTo>
                      <a:pt x="14901" y="9584"/>
                      <a:pt x="14871" y="9584"/>
                      <a:pt x="14840" y="9569"/>
                    </a:cubicBezTo>
                    <a:lnTo>
                      <a:pt x="14810" y="9569"/>
                    </a:lnTo>
                    <a:lnTo>
                      <a:pt x="14703" y="9538"/>
                    </a:lnTo>
                    <a:lnTo>
                      <a:pt x="14581" y="9523"/>
                    </a:lnTo>
                    <a:lnTo>
                      <a:pt x="14520" y="9508"/>
                    </a:lnTo>
                    <a:cubicBezTo>
                      <a:pt x="14490" y="9493"/>
                      <a:pt x="14459" y="9493"/>
                      <a:pt x="14429" y="9493"/>
                    </a:cubicBezTo>
                    <a:cubicBezTo>
                      <a:pt x="14444" y="9477"/>
                      <a:pt x="14444" y="9477"/>
                      <a:pt x="14444" y="9477"/>
                    </a:cubicBezTo>
                    <a:lnTo>
                      <a:pt x="14474" y="9447"/>
                    </a:lnTo>
                    <a:cubicBezTo>
                      <a:pt x="14490" y="9432"/>
                      <a:pt x="14505" y="9416"/>
                      <a:pt x="14535" y="9386"/>
                    </a:cubicBezTo>
                    <a:cubicBezTo>
                      <a:pt x="14642" y="9279"/>
                      <a:pt x="14703" y="9188"/>
                      <a:pt x="14764" y="9097"/>
                    </a:cubicBezTo>
                    <a:cubicBezTo>
                      <a:pt x="14825" y="8990"/>
                      <a:pt x="14901" y="8868"/>
                      <a:pt x="14931" y="8746"/>
                    </a:cubicBezTo>
                    <a:cubicBezTo>
                      <a:pt x="14947" y="8700"/>
                      <a:pt x="14962" y="8624"/>
                      <a:pt x="14977" y="8563"/>
                    </a:cubicBezTo>
                    <a:cubicBezTo>
                      <a:pt x="14977" y="8548"/>
                      <a:pt x="14977" y="8533"/>
                      <a:pt x="14992" y="8518"/>
                    </a:cubicBezTo>
                    <a:lnTo>
                      <a:pt x="15008" y="8518"/>
                    </a:lnTo>
                    <a:cubicBezTo>
                      <a:pt x="15038" y="8533"/>
                      <a:pt x="15053" y="8533"/>
                      <a:pt x="15069" y="8548"/>
                    </a:cubicBezTo>
                    <a:lnTo>
                      <a:pt x="15114" y="8563"/>
                    </a:lnTo>
                    <a:cubicBezTo>
                      <a:pt x="15145" y="8578"/>
                      <a:pt x="15175" y="8594"/>
                      <a:pt x="15206" y="8609"/>
                    </a:cubicBezTo>
                    <a:cubicBezTo>
                      <a:pt x="15236" y="8609"/>
                      <a:pt x="15282" y="8624"/>
                      <a:pt x="15328" y="8639"/>
                    </a:cubicBezTo>
                    <a:cubicBezTo>
                      <a:pt x="15358" y="8639"/>
                      <a:pt x="15389" y="8646"/>
                      <a:pt x="15424" y="8646"/>
                    </a:cubicBezTo>
                    <a:cubicBezTo>
                      <a:pt x="15441" y="8646"/>
                      <a:pt x="15460" y="8645"/>
                      <a:pt x="15480" y="8639"/>
                    </a:cubicBezTo>
                    <a:cubicBezTo>
                      <a:pt x="15587" y="8639"/>
                      <a:pt x="15708" y="8639"/>
                      <a:pt x="15830" y="8624"/>
                    </a:cubicBezTo>
                    <a:cubicBezTo>
                      <a:pt x="16059" y="8609"/>
                      <a:pt x="16272" y="8563"/>
                      <a:pt x="16470" y="8457"/>
                    </a:cubicBezTo>
                    <a:cubicBezTo>
                      <a:pt x="16592" y="8396"/>
                      <a:pt x="16729" y="8319"/>
                      <a:pt x="16866" y="8243"/>
                    </a:cubicBezTo>
                    <a:cubicBezTo>
                      <a:pt x="17019" y="8152"/>
                      <a:pt x="17141" y="8076"/>
                      <a:pt x="17247" y="7984"/>
                    </a:cubicBezTo>
                    <a:cubicBezTo>
                      <a:pt x="17293" y="7954"/>
                      <a:pt x="17339" y="7923"/>
                      <a:pt x="17384" y="7878"/>
                    </a:cubicBezTo>
                    <a:cubicBezTo>
                      <a:pt x="17461" y="7832"/>
                      <a:pt x="17522" y="7771"/>
                      <a:pt x="17598" y="7710"/>
                    </a:cubicBezTo>
                    <a:lnTo>
                      <a:pt x="17598" y="7725"/>
                    </a:lnTo>
                    <a:cubicBezTo>
                      <a:pt x="17643" y="7680"/>
                      <a:pt x="17689" y="7649"/>
                      <a:pt x="17735" y="7619"/>
                    </a:cubicBezTo>
                    <a:cubicBezTo>
                      <a:pt x="17902" y="7512"/>
                      <a:pt x="18085" y="7405"/>
                      <a:pt x="18238" y="7314"/>
                    </a:cubicBezTo>
                    <a:cubicBezTo>
                      <a:pt x="18314" y="7268"/>
                      <a:pt x="18390" y="7238"/>
                      <a:pt x="18466" y="7207"/>
                    </a:cubicBezTo>
                    <a:cubicBezTo>
                      <a:pt x="18527" y="7192"/>
                      <a:pt x="18573" y="7162"/>
                      <a:pt x="18634" y="7146"/>
                    </a:cubicBezTo>
                    <a:cubicBezTo>
                      <a:pt x="18710" y="7131"/>
                      <a:pt x="18786" y="7101"/>
                      <a:pt x="18862" y="7070"/>
                    </a:cubicBezTo>
                    <a:cubicBezTo>
                      <a:pt x="18969" y="7040"/>
                      <a:pt x="19076" y="6994"/>
                      <a:pt x="19182" y="6948"/>
                    </a:cubicBezTo>
                    <a:lnTo>
                      <a:pt x="19258" y="6918"/>
                    </a:lnTo>
                    <a:cubicBezTo>
                      <a:pt x="19380" y="6872"/>
                      <a:pt x="19502" y="6826"/>
                      <a:pt x="19624" y="6796"/>
                    </a:cubicBezTo>
                    <a:cubicBezTo>
                      <a:pt x="19761" y="6735"/>
                      <a:pt x="19914" y="6674"/>
                      <a:pt x="20066" y="6628"/>
                    </a:cubicBezTo>
                    <a:cubicBezTo>
                      <a:pt x="20142" y="6598"/>
                      <a:pt x="20188" y="6583"/>
                      <a:pt x="20249" y="6567"/>
                    </a:cubicBezTo>
                    <a:cubicBezTo>
                      <a:pt x="20295" y="6552"/>
                      <a:pt x="20325" y="6552"/>
                      <a:pt x="20371" y="6537"/>
                    </a:cubicBezTo>
                    <a:close/>
                    <a:moveTo>
                      <a:pt x="2651" y="5897"/>
                    </a:moveTo>
                    <a:cubicBezTo>
                      <a:pt x="2712" y="5897"/>
                      <a:pt x="2758" y="5912"/>
                      <a:pt x="2819" y="5912"/>
                    </a:cubicBezTo>
                    <a:cubicBezTo>
                      <a:pt x="2865" y="5912"/>
                      <a:pt x="2926" y="5927"/>
                      <a:pt x="2971" y="5927"/>
                    </a:cubicBezTo>
                    <a:lnTo>
                      <a:pt x="3078" y="5943"/>
                    </a:lnTo>
                    <a:lnTo>
                      <a:pt x="3093" y="5943"/>
                    </a:lnTo>
                    <a:cubicBezTo>
                      <a:pt x="3261" y="5973"/>
                      <a:pt x="3428" y="6004"/>
                      <a:pt x="3596" y="6004"/>
                    </a:cubicBezTo>
                    <a:cubicBezTo>
                      <a:pt x="3703" y="6019"/>
                      <a:pt x="3809" y="6019"/>
                      <a:pt x="3901" y="6019"/>
                    </a:cubicBezTo>
                    <a:lnTo>
                      <a:pt x="3962" y="6019"/>
                    </a:lnTo>
                    <a:cubicBezTo>
                      <a:pt x="4053" y="6034"/>
                      <a:pt x="4160" y="6034"/>
                      <a:pt x="4251" y="6049"/>
                    </a:cubicBezTo>
                    <a:cubicBezTo>
                      <a:pt x="4327" y="6065"/>
                      <a:pt x="4403" y="6080"/>
                      <a:pt x="4480" y="6095"/>
                    </a:cubicBezTo>
                    <a:cubicBezTo>
                      <a:pt x="4556" y="6110"/>
                      <a:pt x="4647" y="6141"/>
                      <a:pt x="4739" y="6186"/>
                    </a:cubicBezTo>
                    <a:cubicBezTo>
                      <a:pt x="4830" y="6232"/>
                      <a:pt x="4937" y="6278"/>
                      <a:pt x="5043" y="6339"/>
                    </a:cubicBezTo>
                    <a:lnTo>
                      <a:pt x="5104" y="6385"/>
                    </a:lnTo>
                    <a:cubicBezTo>
                      <a:pt x="5150" y="6415"/>
                      <a:pt x="5211" y="6445"/>
                      <a:pt x="5257" y="6491"/>
                    </a:cubicBezTo>
                    <a:cubicBezTo>
                      <a:pt x="5333" y="6537"/>
                      <a:pt x="5409" y="6598"/>
                      <a:pt x="5516" y="6674"/>
                    </a:cubicBezTo>
                    <a:lnTo>
                      <a:pt x="5729" y="6842"/>
                    </a:lnTo>
                    <a:cubicBezTo>
                      <a:pt x="5775" y="6872"/>
                      <a:pt x="5820" y="6903"/>
                      <a:pt x="5866" y="6933"/>
                    </a:cubicBezTo>
                    <a:cubicBezTo>
                      <a:pt x="5897" y="6963"/>
                      <a:pt x="5927" y="6979"/>
                      <a:pt x="5957" y="6994"/>
                    </a:cubicBezTo>
                    <a:cubicBezTo>
                      <a:pt x="5988" y="7024"/>
                      <a:pt x="6034" y="7055"/>
                      <a:pt x="6079" y="7085"/>
                    </a:cubicBezTo>
                    <a:cubicBezTo>
                      <a:pt x="6095" y="7101"/>
                      <a:pt x="6110" y="7101"/>
                      <a:pt x="6125" y="7116"/>
                    </a:cubicBezTo>
                    <a:cubicBezTo>
                      <a:pt x="6171" y="7146"/>
                      <a:pt x="6217" y="7177"/>
                      <a:pt x="6247" y="7192"/>
                    </a:cubicBezTo>
                    <a:lnTo>
                      <a:pt x="6293" y="7222"/>
                    </a:lnTo>
                    <a:cubicBezTo>
                      <a:pt x="6338" y="7253"/>
                      <a:pt x="6384" y="7268"/>
                      <a:pt x="6415" y="7299"/>
                    </a:cubicBezTo>
                    <a:lnTo>
                      <a:pt x="6476" y="7329"/>
                    </a:lnTo>
                    <a:cubicBezTo>
                      <a:pt x="6536" y="7360"/>
                      <a:pt x="6582" y="7390"/>
                      <a:pt x="6628" y="7405"/>
                    </a:cubicBezTo>
                    <a:cubicBezTo>
                      <a:pt x="6765" y="7482"/>
                      <a:pt x="6917" y="7542"/>
                      <a:pt x="7054" y="7603"/>
                    </a:cubicBezTo>
                    <a:cubicBezTo>
                      <a:pt x="7161" y="7649"/>
                      <a:pt x="7253" y="7695"/>
                      <a:pt x="7359" y="7741"/>
                    </a:cubicBezTo>
                    <a:cubicBezTo>
                      <a:pt x="7435" y="7786"/>
                      <a:pt x="7527" y="7817"/>
                      <a:pt x="7603" y="7862"/>
                    </a:cubicBezTo>
                    <a:lnTo>
                      <a:pt x="7694" y="7908"/>
                    </a:lnTo>
                    <a:cubicBezTo>
                      <a:pt x="7832" y="7984"/>
                      <a:pt x="7953" y="8030"/>
                      <a:pt x="8060" y="8091"/>
                    </a:cubicBezTo>
                    <a:cubicBezTo>
                      <a:pt x="8197" y="8152"/>
                      <a:pt x="8319" y="8182"/>
                      <a:pt x="8426" y="8228"/>
                    </a:cubicBezTo>
                    <a:cubicBezTo>
                      <a:pt x="8456" y="8228"/>
                      <a:pt x="8502" y="8243"/>
                      <a:pt x="8532" y="8259"/>
                    </a:cubicBezTo>
                    <a:cubicBezTo>
                      <a:pt x="8502" y="8335"/>
                      <a:pt x="8487" y="8426"/>
                      <a:pt x="8487" y="8502"/>
                    </a:cubicBezTo>
                    <a:cubicBezTo>
                      <a:pt x="8487" y="8548"/>
                      <a:pt x="8487" y="8609"/>
                      <a:pt x="8502" y="8670"/>
                    </a:cubicBezTo>
                    <a:lnTo>
                      <a:pt x="8410" y="8685"/>
                    </a:lnTo>
                    <a:lnTo>
                      <a:pt x="8258" y="8685"/>
                    </a:lnTo>
                    <a:cubicBezTo>
                      <a:pt x="8197" y="8685"/>
                      <a:pt x="8151" y="8685"/>
                      <a:pt x="8091" y="8670"/>
                    </a:cubicBezTo>
                    <a:cubicBezTo>
                      <a:pt x="7999" y="8670"/>
                      <a:pt x="7892" y="8655"/>
                      <a:pt x="7801" y="8639"/>
                    </a:cubicBezTo>
                    <a:lnTo>
                      <a:pt x="7771" y="8639"/>
                    </a:lnTo>
                    <a:lnTo>
                      <a:pt x="7725" y="8624"/>
                    </a:lnTo>
                    <a:cubicBezTo>
                      <a:pt x="7618" y="8609"/>
                      <a:pt x="7527" y="8594"/>
                      <a:pt x="7420" y="8578"/>
                    </a:cubicBezTo>
                    <a:cubicBezTo>
                      <a:pt x="7313" y="8563"/>
                      <a:pt x="7222" y="8548"/>
                      <a:pt x="7100" y="8518"/>
                    </a:cubicBezTo>
                    <a:cubicBezTo>
                      <a:pt x="7024" y="8487"/>
                      <a:pt x="6933" y="8457"/>
                      <a:pt x="6856" y="8426"/>
                    </a:cubicBezTo>
                    <a:lnTo>
                      <a:pt x="6795" y="8411"/>
                    </a:lnTo>
                    <a:cubicBezTo>
                      <a:pt x="6765" y="8411"/>
                      <a:pt x="6735" y="8396"/>
                      <a:pt x="6704" y="8380"/>
                    </a:cubicBezTo>
                    <a:cubicBezTo>
                      <a:pt x="6658" y="8365"/>
                      <a:pt x="6613" y="8350"/>
                      <a:pt x="6567" y="8335"/>
                    </a:cubicBezTo>
                    <a:cubicBezTo>
                      <a:pt x="6384" y="8274"/>
                      <a:pt x="6186" y="8213"/>
                      <a:pt x="6003" y="8137"/>
                    </a:cubicBezTo>
                    <a:lnTo>
                      <a:pt x="5897" y="8106"/>
                    </a:lnTo>
                    <a:lnTo>
                      <a:pt x="5897" y="8106"/>
                    </a:lnTo>
                    <a:lnTo>
                      <a:pt x="5927" y="8121"/>
                    </a:lnTo>
                    <a:cubicBezTo>
                      <a:pt x="6125" y="8213"/>
                      <a:pt x="6338" y="8304"/>
                      <a:pt x="6536" y="8396"/>
                    </a:cubicBezTo>
                    <a:cubicBezTo>
                      <a:pt x="6582" y="8411"/>
                      <a:pt x="6628" y="8426"/>
                      <a:pt x="6674" y="8457"/>
                    </a:cubicBezTo>
                    <a:lnTo>
                      <a:pt x="6735" y="8472"/>
                    </a:lnTo>
                    <a:lnTo>
                      <a:pt x="6795" y="8502"/>
                    </a:lnTo>
                    <a:cubicBezTo>
                      <a:pt x="6856" y="8533"/>
                      <a:pt x="6917" y="8548"/>
                      <a:pt x="6978" y="8578"/>
                    </a:cubicBezTo>
                    <a:cubicBezTo>
                      <a:pt x="6994" y="8578"/>
                      <a:pt x="7009" y="8594"/>
                      <a:pt x="7024" y="8594"/>
                    </a:cubicBezTo>
                    <a:lnTo>
                      <a:pt x="7039" y="8609"/>
                    </a:lnTo>
                    <a:cubicBezTo>
                      <a:pt x="7085" y="8624"/>
                      <a:pt x="7115" y="8624"/>
                      <a:pt x="7146" y="8639"/>
                    </a:cubicBezTo>
                    <a:cubicBezTo>
                      <a:pt x="7207" y="8655"/>
                      <a:pt x="7268" y="8670"/>
                      <a:pt x="7344" y="8685"/>
                    </a:cubicBezTo>
                    <a:lnTo>
                      <a:pt x="7496" y="8716"/>
                    </a:lnTo>
                    <a:cubicBezTo>
                      <a:pt x="7618" y="8731"/>
                      <a:pt x="7725" y="8746"/>
                      <a:pt x="7847" y="8761"/>
                    </a:cubicBezTo>
                    <a:cubicBezTo>
                      <a:pt x="7908" y="8777"/>
                      <a:pt x="7969" y="8792"/>
                      <a:pt x="8030" y="8792"/>
                    </a:cubicBezTo>
                    <a:lnTo>
                      <a:pt x="8182" y="8792"/>
                    </a:lnTo>
                    <a:cubicBezTo>
                      <a:pt x="8228" y="8792"/>
                      <a:pt x="8273" y="8792"/>
                      <a:pt x="8319" y="8777"/>
                    </a:cubicBezTo>
                    <a:cubicBezTo>
                      <a:pt x="8395" y="8777"/>
                      <a:pt x="8456" y="8761"/>
                      <a:pt x="8517" y="8746"/>
                    </a:cubicBezTo>
                    <a:cubicBezTo>
                      <a:pt x="8517" y="8777"/>
                      <a:pt x="8532" y="8807"/>
                      <a:pt x="8532" y="8838"/>
                    </a:cubicBezTo>
                    <a:lnTo>
                      <a:pt x="8548" y="8868"/>
                    </a:lnTo>
                    <a:cubicBezTo>
                      <a:pt x="8548" y="8883"/>
                      <a:pt x="8548" y="8914"/>
                      <a:pt x="8563" y="8929"/>
                    </a:cubicBezTo>
                    <a:cubicBezTo>
                      <a:pt x="8593" y="9036"/>
                      <a:pt x="8639" y="9127"/>
                      <a:pt x="8685" y="9234"/>
                    </a:cubicBezTo>
                    <a:cubicBezTo>
                      <a:pt x="8639" y="9249"/>
                      <a:pt x="8593" y="9264"/>
                      <a:pt x="8548" y="9295"/>
                    </a:cubicBezTo>
                    <a:lnTo>
                      <a:pt x="8487" y="9310"/>
                    </a:lnTo>
                    <a:lnTo>
                      <a:pt x="8319" y="9386"/>
                    </a:lnTo>
                    <a:lnTo>
                      <a:pt x="8289" y="9401"/>
                    </a:lnTo>
                    <a:lnTo>
                      <a:pt x="8197" y="9432"/>
                    </a:lnTo>
                    <a:cubicBezTo>
                      <a:pt x="8167" y="9447"/>
                      <a:pt x="8136" y="9462"/>
                      <a:pt x="8121" y="9462"/>
                    </a:cubicBezTo>
                    <a:cubicBezTo>
                      <a:pt x="8091" y="9477"/>
                      <a:pt x="8075" y="9493"/>
                      <a:pt x="8045" y="9493"/>
                    </a:cubicBezTo>
                    <a:lnTo>
                      <a:pt x="8030" y="9508"/>
                    </a:lnTo>
                    <a:lnTo>
                      <a:pt x="7999" y="9508"/>
                    </a:lnTo>
                    <a:cubicBezTo>
                      <a:pt x="7892" y="9523"/>
                      <a:pt x="7786" y="9538"/>
                      <a:pt x="7679" y="9554"/>
                    </a:cubicBezTo>
                    <a:cubicBezTo>
                      <a:pt x="7633" y="9554"/>
                      <a:pt x="7603" y="9569"/>
                      <a:pt x="7557" y="9569"/>
                    </a:cubicBezTo>
                    <a:cubicBezTo>
                      <a:pt x="7466" y="9584"/>
                      <a:pt x="7374" y="9599"/>
                      <a:pt x="7283" y="9615"/>
                    </a:cubicBezTo>
                    <a:lnTo>
                      <a:pt x="7161" y="9630"/>
                    </a:lnTo>
                    <a:cubicBezTo>
                      <a:pt x="7039" y="9645"/>
                      <a:pt x="6933" y="9645"/>
                      <a:pt x="6826" y="9645"/>
                    </a:cubicBezTo>
                    <a:cubicBezTo>
                      <a:pt x="6795" y="9645"/>
                      <a:pt x="6780" y="9660"/>
                      <a:pt x="6765" y="9660"/>
                    </a:cubicBezTo>
                    <a:lnTo>
                      <a:pt x="6460" y="9660"/>
                    </a:lnTo>
                    <a:cubicBezTo>
                      <a:pt x="6354" y="9660"/>
                      <a:pt x="6277" y="9645"/>
                      <a:pt x="6201" y="9645"/>
                    </a:cubicBezTo>
                    <a:cubicBezTo>
                      <a:pt x="6140" y="9630"/>
                      <a:pt x="6095" y="9615"/>
                      <a:pt x="6034" y="9599"/>
                    </a:cubicBezTo>
                    <a:cubicBezTo>
                      <a:pt x="5957" y="9584"/>
                      <a:pt x="5881" y="9554"/>
                      <a:pt x="5805" y="9523"/>
                    </a:cubicBezTo>
                    <a:cubicBezTo>
                      <a:pt x="5759" y="9508"/>
                      <a:pt x="5729" y="9493"/>
                      <a:pt x="5698" y="9477"/>
                    </a:cubicBezTo>
                    <a:lnTo>
                      <a:pt x="5698" y="9477"/>
                    </a:lnTo>
                    <a:cubicBezTo>
                      <a:pt x="5775" y="9523"/>
                      <a:pt x="5851" y="9569"/>
                      <a:pt x="5942" y="9599"/>
                    </a:cubicBezTo>
                    <a:cubicBezTo>
                      <a:pt x="6095" y="9691"/>
                      <a:pt x="6277" y="9736"/>
                      <a:pt x="6460" y="9767"/>
                    </a:cubicBezTo>
                    <a:cubicBezTo>
                      <a:pt x="6506" y="9782"/>
                      <a:pt x="6582" y="9782"/>
                      <a:pt x="6643" y="9797"/>
                    </a:cubicBezTo>
                    <a:lnTo>
                      <a:pt x="6674" y="9797"/>
                    </a:lnTo>
                    <a:lnTo>
                      <a:pt x="6902" y="9813"/>
                    </a:lnTo>
                    <a:lnTo>
                      <a:pt x="7039" y="9813"/>
                    </a:lnTo>
                    <a:lnTo>
                      <a:pt x="7085" y="9828"/>
                    </a:lnTo>
                    <a:lnTo>
                      <a:pt x="7192" y="9828"/>
                    </a:lnTo>
                    <a:lnTo>
                      <a:pt x="7329" y="9813"/>
                    </a:lnTo>
                    <a:lnTo>
                      <a:pt x="7420" y="9813"/>
                    </a:lnTo>
                    <a:cubicBezTo>
                      <a:pt x="7527" y="9813"/>
                      <a:pt x="7633" y="9797"/>
                      <a:pt x="7710" y="9797"/>
                    </a:cubicBezTo>
                    <a:lnTo>
                      <a:pt x="7786" y="9782"/>
                    </a:lnTo>
                    <a:lnTo>
                      <a:pt x="7923" y="9767"/>
                    </a:lnTo>
                    <a:lnTo>
                      <a:pt x="8030" y="9767"/>
                    </a:lnTo>
                    <a:cubicBezTo>
                      <a:pt x="8075" y="9767"/>
                      <a:pt x="8106" y="9752"/>
                      <a:pt x="8136" y="9736"/>
                    </a:cubicBezTo>
                    <a:lnTo>
                      <a:pt x="8197" y="9721"/>
                    </a:lnTo>
                    <a:lnTo>
                      <a:pt x="8228" y="9706"/>
                    </a:lnTo>
                    <a:lnTo>
                      <a:pt x="8243" y="9691"/>
                    </a:lnTo>
                    <a:cubicBezTo>
                      <a:pt x="8319" y="9675"/>
                      <a:pt x="8380" y="9645"/>
                      <a:pt x="8441" y="9630"/>
                    </a:cubicBezTo>
                    <a:cubicBezTo>
                      <a:pt x="8441" y="9630"/>
                      <a:pt x="8441" y="9630"/>
                      <a:pt x="8441" y="9615"/>
                    </a:cubicBezTo>
                    <a:lnTo>
                      <a:pt x="8456" y="9615"/>
                    </a:lnTo>
                    <a:cubicBezTo>
                      <a:pt x="8548" y="9584"/>
                      <a:pt x="8639" y="9554"/>
                      <a:pt x="8730" y="9508"/>
                    </a:cubicBezTo>
                    <a:lnTo>
                      <a:pt x="8837" y="9477"/>
                    </a:lnTo>
                    <a:lnTo>
                      <a:pt x="8883" y="9538"/>
                    </a:lnTo>
                    <a:cubicBezTo>
                      <a:pt x="8944" y="9630"/>
                      <a:pt x="9005" y="9706"/>
                      <a:pt x="9096" y="9797"/>
                    </a:cubicBezTo>
                    <a:cubicBezTo>
                      <a:pt x="9127" y="9828"/>
                      <a:pt x="9157" y="9858"/>
                      <a:pt x="9188" y="9889"/>
                    </a:cubicBezTo>
                    <a:lnTo>
                      <a:pt x="9172" y="9889"/>
                    </a:lnTo>
                    <a:cubicBezTo>
                      <a:pt x="9172" y="9904"/>
                      <a:pt x="9157" y="9904"/>
                      <a:pt x="9142" y="9904"/>
                    </a:cubicBezTo>
                    <a:cubicBezTo>
                      <a:pt x="9111" y="9919"/>
                      <a:pt x="9081" y="9934"/>
                      <a:pt x="9035" y="9950"/>
                    </a:cubicBezTo>
                    <a:cubicBezTo>
                      <a:pt x="9005" y="9965"/>
                      <a:pt x="8959" y="9995"/>
                      <a:pt x="8929" y="10011"/>
                    </a:cubicBezTo>
                    <a:lnTo>
                      <a:pt x="8852" y="10041"/>
                    </a:lnTo>
                    <a:cubicBezTo>
                      <a:pt x="8822" y="10056"/>
                      <a:pt x="8776" y="10087"/>
                      <a:pt x="8746" y="10102"/>
                    </a:cubicBezTo>
                    <a:cubicBezTo>
                      <a:pt x="8669" y="10148"/>
                      <a:pt x="8593" y="10178"/>
                      <a:pt x="8517" y="10224"/>
                    </a:cubicBezTo>
                    <a:cubicBezTo>
                      <a:pt x="8471" y="10239"/>
                      <a:pt x="8426" y="10254"/>
                      <a:pt x="8395" y="10285"/>
                    </a:cubicBezTo>
                    <a:cubicBezTo>
                      <a:pt x="8350" y="10300"/>
                      <a:pt x="8304" y="10315"/>
                      <a:pt x="8258" y="10331"/>
                    </a:cubicBezTo>
                    <a:lnTo>
                      <a:pt x="8197" y="10361"/>
                    </a:lnTo>
                    <a:cubicBezTo>
                      <a:pt x="8151" y="10376"/>
                      <a:pt x="8091" y="10392"/>
                      <a:pt x="8045" y="10422"/>
                    </a:cubicBezTo>
                    <a:cubicBezTo>
                      <a:pt x="7999" y="10437"/>
                      <a:pt x="7953" y="10453"/>
                      <a:pt x="7923" y="10483"/>
                    </a:cubicBezTo>
                    <a:cubicBezTo>
                      <a:pt x="7877" y="10498"/>
                      <a:pt x="7847" y="10529"/>
                      <a:pt x="7801" y="10544"/>
                    </a:cubicBezTo>
                    <a:cubicBezTo>
                      <a:pt x="7740" y="10574"/>
                      <a:pt x="7694" y="10605"/>
                      <a:pt x="7633" y="10635"/>
                    </a:cubicBezTo>
                    <a:lnTo>
                      <a:pt x="7573" y="10666"/>
                    </a:lnTo>
                    <a:lnTo>
                      <a:pt x="7557" y="10681"/>
                    </a:lnTo>
                    <a:lnTo>
                      <a:pt x="7496" y="10712"/>
                    </a:lnTo>
                    <a:lnTo>
                      <a:pt x="7466" y="10727"/>
                    </a:lnTo>
                    <a:lnTo>
                      <a:pt x="7405" y="10757"/>
                    </a:lnTo>
                    <a:lnTo>
                      <a:pt x="7390" y="10772"/>
                    </a:lnTo>
                    <a:cubicBezTo>
                      <a:pt x="7359" y="10788"/>
                      <a:pt x="7344" y="10788"/>
                      <a:pt x="7329" y="10803"/>
                    </a:cubicBezTo>
                    <a:lnTo>
                      <a:pt x="7283" y="10818"/>
                    </a:lnTo>
                    <a:lnTo>
                      <a:pt x="7237" y="10833"/>
                    </a:lnTo>
                    <a:lnTo>
                      <a:pt x="7207" y="10849"/>
                    </a:lnTo>
                    <a:lnTo>
                      <a:pt x="7146" y="10864"/>
                    </a:lnTo>
                    <a:cubicBezTo>
                      <a:pt x="7115" y="10879"/>
                      <a:pt x="7100" y="10879"/>
                      <a:pt x="7070" y="10879"/>
                    </a:cubicBezTo>
                    <a:lnTo>
                      <a:pt x="7054" y="10894"/>
                    </a:lnTo>
                    <a:cubicBezTo>
                      <a:pt x="6994" y="10910"/>
                      <a:pt x="6933" y="10925"/>
                      <a:pt x="6872" y="10940"/>
                    </a:cubicBezTo>
                    <a:cubicBezTo>
                      <a:pt x="6750" y="10971"/>
                      <a:pt x="6613" y="11001"/>
                      <a:pt x="6491" y="11047"/>
                    </a:cubicBezTo>
                    <a:lnTo>
                      <a:pt x="6491" y="11031"/>
                    </a:lnTo>
                    <a:lnTo>
                      <a:pt x="6476" y="11047"/>
                    </a:lnTo>
                    <a:cubicBezTo>
                      <a:pt x="6399" y="11062"/>
                      <a:pt x="6308" y="11077"/>
                      <a:pt x="6232" y="11092"/>
                    </a:cubicBezTo>
                    <a:cubicBezTo>
                      <a:pt x="6140" y="11108"/>
                      <a:pt x="6049" y="11123"/>
                      <a:pt x="5973" y="11138"/>
                    </a:cubicBezTo>
                    <a:cubicBezTo>
                      <a:pt x="5836" y="11153"/>
                      <a:pt x="5714" y="11153"/>
                      <a:pt x="5592" y="11153"/>
                    </a:cubicBezTo>
                    <a:cubicBezTo>
                      <a:pt x="5546" y="11153"/>
                      <a:pt x="5485" y="11153"/>
                      <a:pt x="5439" y="11138"/>
                    </a:cubicBezTo>
                    <a:lnTo>
                      <a:pt x="5333" y="11138"/>
                    </a:lnTo>
                    <a:cubicBezTo>
                      <a:pt x="5257" y="11123"/>
                      <a:pt x="5165" y="11123"/>
                      <a:pt x="5089" y="11108"/>
                    </a:cubicBezTo>
                    <a:lnTo>
                      <a:pt x="5080" y="11108"/>
                    </a:lnTo>
                    <a:cubicBezTo>
                      <a:pt x="5165" y="11133"/>
                      <a:pt x="5241" y="11158"/>
                      <a:pt x="5318" y="11184"/>
                    </a:cubicBezTo>
                    <a:cubicBezTo>
                      <a:pt x="5348" y="11184"/>
                      <a:pt x="5379" y="11199"/>
                      <a:pt x="5409" y="11199"/>
                    </a:cubicBezTo>
                    <a:lnTo>
                      <a:pt x="5455" y="11214"/>
                    </a:lnTo>
                    <a:cubicBezTo>
                      <a:pt x="5516" y="11230"/>
                      <a:pt x="5592" y="11245"/>
                      <a:pt x="5668" y="11245"/>
                    </a:cubicBezTo>
                    <a:cubicBezTo>
                      <a:pt x="5778" y="11258"/>
                      <a:pt x="5887" y="11266"/>
                      <a:pt x="5995" y="11266"/>
                    </a:cubicBezTo>
                    <a:cubicBezTo>
                      <a:pt x="6128" y="11266"/>
                      <a:pt x="6258" y="11255"/>
                      <a:pt x="6384" y="11230"/>
                    </a:cubicBezTo>
                    <a:cubicBezTo>
                      <a:pt x="6491" y="11199"/>
                      <a:pt x="6582" y="11184"/>
                      <a:pt x="6674" y="11153"/>
                    </a:cubicBezTo>
                    <a:lnTo>
                      <a:pt x="6750" y="11138"/>
                    </a:lnTo>
                    <a:cubicBezTo>
                      <a:pt x="6811" y="11123"/>
                      <a:pt x="6872" y="11108"/>
                      <a:pt x="6917" y="11092"/>
                    </a:cubicBezTo>
                    <a:lnTo>
                      <a:pt x="7009" y="11077"/>
                    </a:lnTo>
                    <a:cubicBezTo>
                      <a:pt x="7039" y="11077"/>
                      <a:pt x="7054" y="11062"/>
                      <a:pt x="7085" y="11062"/>
                    </a:cubicBezTo>
                    <a:lnTo>
                      <a:pt x="7115" y="11047"/>
                    </a:lnTo>
                    <a:cubicBezTo>
                      <a:pt x="7161" y="11031"/>
                      <a:pt x="7192" y="11031"/>
                      <a:pt x="7237" y="11016"/>
                    </a:cubicBezTo>
                    <a:cubicBezTo>
                      <a:pt x="7283" y="11001"/>
                      <a:pt x="7329" y="10986"/>
                      <a:pt x="7374" y="10955"/>
                    </a:cubicBezTo>
                    <a:cubicBezTo>
                      <a:pt x="7390" y="10955"/>
                      <a:pt x="7405" y="10955"/>
                      <a:pt x="7420" y="10940"/>
                    </a:cubicBezTo>
                    <a:lnTo>
                      <a:pt x="7435" y="10925"/>
                    </a:lnTo>
                    <a:cubicBezTo>
                      <a:pt x="7451" y="10925"/>
                      <a:pt x="7466" y="10925"/>
                      <a:pt x="7481" y="10910"/>
                    </a:cubicBezTo>
                    <a:lnTo>
                      <a:pt x="7512" y="10894"/>
                    </a:lnTo>
                    <a:cubicBezTo>
                      <a:pt x="7542" y="10879"/>
                      <a:pt x="7573" y="10864"/>
                      <a:pt x="7588" y="10849"/>
                    </a:cubicBezTo>
                    <a:cubicBezTo>
                      <a:pt x="7633" y="10833"/>
                      <a:pt x="7679" y="10803"/>
                      <a:pt x="7725" y="10788"/>
                    </a:cubicBezTo>
                    <a:cubicBezTo>
                      <a:pt x="7801" y="10742"/>
                      <a:pt x="7862" y="10696"/>
                      <a:pt x="7938" y="10666"/>
                    </a:cubicBezTo>
                    <a:lnTo>
                      <a:pt x="7969" y="10635"/>
                    </a:lnTo>
                    <a:cubicBezTo>
                      <a:pt x="7999" y="10620"/>
                      <a:pt x="8030" y="10605"/>
                      <a:pt x="8060" y="10605"/>
                    </a:cubicBezTo>
                    <a:cubicBezTo>
                      <a:pt x="8106" y="10574"/>
                      <a:pt x="8151" y="10559"/>
                      <a:pt x="8212" y="10529"/>
                    </a:cubicBezTo>
                    <a:cubicBezTo>
                      <a:pt x="8243" y="10513"/>
                      <a:pt x="8273" y="10498"/>
                      <a:pt x="8304" y="10498"/>
                    </a:cubicBezTo>
                    <a:cubicBezTo>
                      <a:pt x="8334" y="10468"/>
                      <a:pt x="8380" y="10453"/>
                      <a:pt x="8426" y="10437"/>
                    </a:cubicBezTo>
                    <a:cubicBezTo>
                      <a:pt x="8502" y="10407"/>
                      <a:pt x="8578" y="10361"/>
                      <a:pt x="8654" y="10331"/>
                    </a:cubicBezTo>
                    <a:cubicBezTo>
                      <a:pt x="8700" y="10300"/>
                      <a:pt x="8730" y="10285"/>
                      <a:pt x="8776" y="10270"/>
                    </a:cubicBezTo>
                    <a:cubicBezTo>
                      <a:pt x="8807" y="10239"/>
                      <a:pt x="8852" y="10224"/>
                      <a:pt x="8883" y="10209"/>
                    </a:cubicBezTo>
                    <a:cubicBezTo>
                      <a:pt x="8929" y="10178"/>
                      <a:pt x="8959" y="10163"/>
                      <a:pt x="9005" y="10148"/>
                    </a:cubicBezTo>
                    <a:lnTo>
                      <a:pt x="9035" y="10133"/>
                    </a:lnTo>
                    <a:cubicBezTo>
                      <a:pt x="9081" y="10102"/>
                      <a:pt x="9127" y="10087"/>
                      <a:pt x="9172" y="10056"/>
                    </a:cubicBezTo>
                    <a:cubicBezTo>
                      <a:pt x="9203" y="10056"/>
                      <a:pt x="9233" y="10041"/>
                      <a:pt x="9279" y="10026"/>
                    </a:cubicBezTo>
                    <a:lnTo>
                      <a:pt x="9325" y="10026"/>
                    </a:lnTo>
                    <a:lnTo>
                      <a:pt x="9340" y="10041"/>
                    </a:lnTo>
                    <a:cubicBezTo>
                      <a:pt x="9431" y="10133"/>
                      <a:pt x="9538" y="10209"/>
                      <a:pt x="9645" y="10270"/>
                    </a:cubicBezTo>
                    <a:lnTo>
                      <a:pt x="9629" y="10270"/>
                    </a:lnTo>
                    <a:lnTo>
                      <a:pt x="9614" y="10285"/>
                    </a:lnTo>
                    <a:lnTo>
                      <a:pt x="9538" y="10331"/>
                    </a:lnTo>
                    <a:lnTo>
                      <a:pt x="9492" y="10361"/>
                    </a:lnTo>
                    <a:lnTo>
                      <a:pt x="9447" y="10376"/>
                    </a:lnTo>
                    <a:lnTo>
                      <a:pt x="9431" y="10392"/>
                    </a:lnTo>
                    <a:lnTo>
                      <a:pt x="9386" y="10422"/>
                    </a:lnTo>
                    <a:cubicBezTo>
                      <a:pt x="9355" y="10437"/>
                      <a:pt x="9325" y="10468"/>
                      <a:pt x="9294" y="10498"/>
                    </a:cubicBezTo>
                    <a:cubicBezTo>
                      <a:pt x="9218" y="10559"/>
                      <a:pt x="9157" y="10620"/>
                      <a:pt x="9096" y="10681"/>
                    </a:cubicBezTo>
                    <a:lnTo>
                      <a:pt x="9081" y="10696"/>
                    </a:lnTo>
                    <a:cubicBezTo>
                      <a:pt x="8974" y="10788"/>
                      <a:pt x="8868" y="10894"/>
                      <a:pt x="8776" y="11001"/>
                    </a:cubicBezTo>
                    <a:lnTo>
                      <a:pt x="8761" y="11001"/>
                    </a:lnTo>
                    <a:cubicBezTo>
                      <a:pt x="8669" y="11092"/>
                      <a:pt x="8593" y="11184"/>
                      <a:pt x="8532" y="11260"/>
                    </a:cubicBezTo>
                    <a:cubicBezTo>
                      <a:pt x="8426" y="11382"/>
                      <a:pt x="8350" y="11473"/>
                      <a:pt x="8273" y="11565"/>
                    </a:cubicBezTo>
                    <a:lnTo>
                      <a:pt x="8136" y="11748"/>
                    </a:lnTo>
                    <a:cubicBezTo>
                      <a:pt x="7999" y="11900"/>
                      <a:pt x="7877" y="12052"/>
                      <a:pt x="7755" y="12205"/>
                    </a:cubicBezTo>
                    <a:cubicBezTo>
                      <a:pt x="7664" y="12311"/>
                      <a:pt x="7588" y="12418"/>
                      <a:pt x="7496" y="12509"/>
                    </a:cubicBezTo>
                    <a:cubicBezTo>
                      <a:pt x="7435" y="12586"/>
                      <a:pt x="7359" y="12662"/>
                      <a:pt x="7268" y="12753"/>
                    </a:cubicBezTo>
                    <a:lnTo>
                      <a:pt x="7237" y="12784"/>
                    </a:lnTo>
                    <a:lnTo>
                      <a:pt x="7237" y="12768"/>
                    </a:lnTo>
                    <a:cubicBezTo>
                      <a:pt x="7222" y="12784"/>
                      <a:pt x="7207" y="12799"/>
                      <a:pt x="7192" y="12814"/>
                    </a:cubicBezTo>
                    <a:cubicBezTo>
                      <a:pt x="7131" y="12875"/>
                      <a:pt x="7070" y="12921"/>
                      <a:pt x="7009" y="12966"/>
                    </a:cubicBezTo>
                    <a:lnTo>
                      <a:pt x="6963" y="13012"/>
                    </a:lnTo>
                    <a:cubicBezTo>
                      <a:pt x="6917" y="12997"/>
                      <a:pt x="6887" y="12997"/>
                      <a:pt x="6872" y="12997"/>
                    </a:cubicBezTo>
                    <a:cubicBezTo>
                      <a:pt x="6856" y="13012"/>
                      <a:pt x="6841" y="13012"/>
                      <a:pt x="6826" y="13012"/>
                    </a:cubicBezTo>
                    <a:cubicBezTo>
                      <a:pt x="6811" y="13027"/>
                      <a:pt x="6795" y="13027"/>
                      <a:pt x="6795" y="13027"/>
                    </a:cubicBezTo>
                    <a:cubicBezTo>
                      <a:pt x="6765" y="13027"/>
                      <a:pt x="6750" y="13043"/>
                      <a:pt x="6735" y="13043"/>
                    </a:cubicBezTo>
                    <a:cubicBezTo>
                      <a:pt x="6582" y="13073"/>
                      <a:pt x="6430" y="13104"/>
                      <a:pt x="6293" y="13119"/>
                    </a:cubicBezTo>
                    <a:cubicBezTo>
                      <a:pt x="6247" y="13119"/>
                      <a:pt x="6186" y="13134"/>
                      <a:pt x="6140" y="13134"/>
                    </a:cubicBezTo>
                    <a:cubicBezTo>
                      <a:pt x="5973" y="13119"/>
                      <a:pt x="5805" y="13104"/>
                      <a:pt x="5638" y="13073"/>
                    </a:cubicBezTo>
                    <a:lnTo>
                      <a:pt x="5592" y="13073"/>
                    </a:lnTo>
                    <a:cubicBezTo>
                      <a:pt x="5500" y="13058"/>
                      <a:pt x="5424" y="13043"/>
                      <a:pt x="5348" y="13027"/>
                    </a:cubicBezTo>
                    <a:cubicBezTo>
                      <a:pt x="5241" y="12997"/>
                      <a:pt x="5135" y="12982"/>
                      <a:pt x="5043" y="12951"/>
                    </a:cubicBezTo>
                    <a:cubicBezTo>
                      <a:pt x="4967" y="12936"/>
                      <a:pt x="4906" y="12921"/>
                      <a:pt x="4830" y="12890"/>
                    </a:cubicBezTo>
                    <a:cubicBezTo>
                      <a:pt x="4784" y="12875"/>
                      <a:pt x="4739" y="12860"/>
                      <a:pt x="4693" y="12845"/>
                    </a:cubicBezTo>
                    <a:lnTo>
                      <a:pt x="4632" y="12814"/>
                    </a:lnTo>
                    <a:lnTo>
                      <a:pt x="4617" y="12814"/>
                    </a:lnTo>
                    <a:cubicBezTo>
                      <a:pt x="4541" y="12784"/>
                      <a:pt x="4464" y="12738"/>
                      <a:pt x="4388" y="12707"/>
                    </a:cubicBezTo>
                    <a:cubicBezTo>
                      <a:pt x="4342" y="12677"/>
                      <a:pt x="4297" y="12662"/>
                      <a:pt x="4251" y="12631"/>
                    </a:cubicBezTo>
                    <a:cubicBezTo>
                      <a:pt x="4221" y="12616"/>
                      <a:pt x="4190" y="12601"/>
                      <a:pt x="4160" y="12586"/>
                    </a:cubicBezTo>
                    <a:lnTo>
                      <a:pt x="4114" y="12555"/>
                    </a:lnTo>
                    <a:cubicBezTo>
                      <a:pt x="4053" y="12509"/>
                      <a:pt x="3977" y="12464"/>
                      <a:pt x="3916" y="12418"/>
                    </a:cubicBezTo>
                    <a:lnTo>
                      <a:pt x="3901" y="12403"/>
                    </a:lnTo>
                    <a:lnTo>
                      <a:pt x="3870" y="12387"/>
                    </a:lnTo>
                    <a:cubicBezTo>
                      <a:pt x="3840" y="12357"/>
                      <a:pt x="3809" y="12327"/>
                      <a:pt x="3779" y="12296"/>
                    </a:cubicBezTo>
                    <a:cubicBezTo>
                      <a:pt x="3733" y="12250"/>
                      <a:pt x="3687" y="12205"/>
                      <a:pt x="3642" y="12174"/>
                    </a:cubicBezTo>
                    <a:lnTo>
                      <a:pt x="3626" y="12144"/>
                    </a:lnTo>
                    <a:cubicBezTo>
                      <a:pt x="3535" y="12068"/>
                      <a:pt x="3444" y="11976"/>
                      <a:pt x="3352" y="11900"/>
                    </a:cubicBezTo>
                    <a:cubicBezTo>
                      <a:pt x="3337" y="11869"/>
                      <a:pt x="3306" y="11839"/>
                      <a:pt x="3276" y="11824"/>
                    </a:cubicBezTo>
                    <a:lnTo>
                      <a:pt x="3246" y="11793"/>
                    </a:lnTo>
                    <a:cubicBezTo>
                      <a:pt x="3169" y="11732"/>
                      <a:pt x="3063" y="11656"/>
                      <a:pt x="2956" y="11610"/>
                    </a:cubicBezTo>
                    <a:cubicBezTo>
                      <a:pt x="2851" y="11564"/>
                      <a:pt x="2747" y="11544"/>
                      <a:pt x="2655" y="11544"/>
                    </a:cubicBezTo>
                    <a:cubicBezTo>
                      <a:pt x="2627" y="11544"/>
                      <a:pt x="2600" y="11546"/>
                      <a:pt x="2575" y="11549"/>
                    </a:cubicBezTo>
                    <a:cubicBezTo>
                      <a:pt x="2468" y="11565"/>
                      <a:pt x="2362" y="11610"/>
                      <a:pt x="2255" y="11656"/>
                    </a:cubicBezTo>
                    <a:cubicBezTo>
                      <a:pt x="2149" y="11717"/>
                      <a:pt x="2057" y="11763"/>
                      <a:pt x="1981" y="11824"/>
                    </a:cubicBezTo>
                    <a:cubicBezTo>
                      <a:pt x="1966" y="11824"/>
                      <a:pt x="1950" y="11839"/>
                      <a:pt x="1935" y="11854"/>
                    </a:cubicBezTo>
                    <a:cubicBezTo>
                      <a:pt x="1905" y="11869"/>
                      <a:pt x="1874" y="11885"/>
                      <a:pt x="1844" y="11900"/>
                    </a:cubicBezTo>
                    <a:lnTo>
                      <a:pt x="1722" y="11976"/>
                    </a:lnTo>
                    <a:cubicBezTo>
                      <a:pt x="1646" y="12007"/>
                      <a:pt x="1585" y="12037"/>
                      <a:pt x="1509" y="12068"/>
                    </a:cubicBezTo>
                    <a:cubicBezTo>
                      <a:pt x="1463" y="12083"/>
                      <a:pt x="1417" y="12098"/>
                      <a:pt x="1387" y="12098"/>
                    </a:cubicBezTo>
                    <a:cubicBezTo>
                      <a:pt x="1356" y="12113"/>
                      <a:pt x="1326" y="12113"/>
                      <a:pt x="1311" y="12113"/>
                    </a:cubicBezTo>
                    <a:cubicBezTo>
                      <a:pt x="1280" y="12128"/>
                      <a:pt x="1250" y="12128"/>
                      <a:pt x="1219" y="12128"/>
                    </a:cubicBezTo>
                    <a:cubicBezTo>
                      <a:pt x="1189" y="12128"/>
                      <a:pt x="1158" y="12113"/>
                      <a:pt x="1128" y="12113"/>
                    </a:cubicBezTo>
                    <a:cubicBezTo>
                      <a:pt x="1097" y="12113"/>
                      <a:pt x="1067" y="12113"/>
                      <a:pt x="1052" y="12098"/>
                    </a:cubicBezTo>
                    <a:cubicBezTo>
                      <a:pt x="1021" y="12083"/>
                      <a:pt x="991" y="12083"/>
                      <a:pt x="960" y="12068"/>
                    </a:cubicBezTo>
                    <a:cubicBezTo>
                      <a:pt x="914" y="12052"/>
                      <a:pt x="869" y="12022"/>
                      <a:pt x="838" y="12007"/>
                    </a:cubicBezTo>
                    <a:cubicBezTo>
                      <a:pt x="808" y="11991"/>
                      <a:pt x="793" y="11976"/>
                      <a:pt x="762" y="11961"/>
                    </a:cubicBezTo>
                    <a:cubicBezTo>
                      <a:pt x="716" y="11915"/>
                      <a:pt x="671" y="11869"/>
                      <a:pt x="625" y="11824"/>
                    </a:cubicBezTo>
                    <a:cubicBezTo>
                      <a:pt x="564" y="11748"/>
                      <a:pt x="488" y="11687"/>
                      <a:pt x="442" y="11610"/>
                    </a:cubicBezTo>
                    <a:cubicBezTo>
                      <a:pt x="427" y="11580"/>
                      <a:pt x="412" y="11565"/>
                      <a:pt x="396" y="11534"/>
                    </a:cubicBezTo>
                    <a:cubicBezTo>
                      <a:pt x="381" y="11504"/>
                      <a:pt x="366" y="11489"/>
                      <a:pt x="351" y="11458"/>
                    </a:cubicBezTo>
                    <a:cubicBezTo>
                      <a:pt x="366" y="11397"/>
                      <a:pt x="366" y="11336"/>
                      <a:pt x="366" y="11290"/>
                    </a:cubicBezTo>
                    <a:lnTo>
                      <a:pt x="381" y="11260"/>
                    </a:lnTo>
                    <a:cubicBezTo>
                      <a:pt x="381" y="11245"/>
                      <a:pt x="381" y="11245"/>
                      <a:pt x="381" y="11230"/>
                    </a:cubicBezTo>
                    <a:cubicBezTo>
                      <a:pt x="381" y="11199"/>
                      <a:pt x="396" y="11184"/>
                      <a:pt x="396" y="11153"/>
                    </a:cubicBezTo>
                    <a:cubicBezTo>
                      <a:pt x="427" y="11077"/>
                      <a:pt x="442" y="11001"/>
                      <a:pt x="488" y="10925"/>
                    </a:cubicBezTo>
                    <a:cubicBezTo>
                      <a:pt x="503" y="10879"/>
                      <a:pt x="534" y="10833"/>
                      <a:pt x="549" y="10788"/>
                    </a:cubicBezTo>
                    <a:lnTo>
                      <a:pt x="564" y="10742"/>
                    </a:lnTo>
                    <a:cubicBezTo>
                      <a:pt x="579" y="10712"/>
                      <a:pt x="594" y="10681"/>
                      <a:pt x="625" y="10651"/>
                    </a:cubicBezTo>
                    <a:lnTo>
                      <a:pt x="640" y="10635"/>
                    </a:lnTo>
                    <a:cubicBezTo>
                      <a:pt x="671" y="10574"/>
                      <a:pt x="701" y="10513"/>
                      <a:pt x="747" y="10468"/>
                    </a:cubicBezTo>
                    <a:cubicBezTo>
                      <a:pt x="762" y="10437"/>
                      <a:pt x="777" y="10422"/>
                      <a:pt x="793" y="10392"/>
                    </a:cubicBezTo>
                    <a:cubicBezTo>
                      <a:pt x="808" y="10376"/>
                      <a:pt x="823" y="10346"/>
                      <a:pt x="838" y="10331"/>
                    </a:cubicBezTo>
                    <a:lnTo>
                      <a:pt x="914" y="10224"/>
                    </a:lnTo>
                    <a:cubicBezTo>
                      <a:pt x="914" y="10209"/>
                      <a:pt x="930" y="10193"/>
                      <a:pt x="945" y="10178"/>
                    </a:cubicBezTo>
                    <a:lnTo>
                      <a:pt x="960" y="10148"/>
                    </a:lnTo>
                    <a:cubicBezTo>
                      <a:pt x="1036" y="10026"/>
                      <a:pt x="1097" y="9904"/>
                      <a:pt x="1128" y="9797"/>
                    </a:cubicBezTo>
                    <a:cubicBezTo>
                      <a:pt x="1173" y="9675"/>
                      <a:pt x="1204" y="9554"/>
                      <a:pt x="1219" y="9432"/>
                    </a:cubicBezTo>
                    <a:cubicBezTo>
                      <a:pt x="1234" y="9432"/>
                      <a:pt x="1250" y="9447"/>
                      <a:pt x="1250" y="9447"/>
                    </a:cubicBezTo>
                    <a:cubicBezTo>
                      <a:pt x="1432" y="9538"/>
                      <a:pt x="1600" y="9630"/>
                      <a:pt x="1783" y="9721"/>
                    </a:cubicBezTo>
                    <a:cubicBezTo>
                      <a:pt x="1813" y="9736"/>
                      <a:pt x="1829" y="9752"/>
                      <a:pt x="1859" y="9752"/>
                    </a:cubicBezTo>
                    <a:cubicBezTo>
                      <a:pt x="1890" y="9767"/>
                      <a:pt x="1920" y="9782"/>
                      <a:pt x="1950" y="9782"/>
                    </a:cubicBezTo>
                    <a:cubicBezTo>
                      <a:pt x="1966" y="9797"/>
                      <a:pt x="1996" y="9797"/>
                      <a:pt x="2011" y="9797"/>
                    </a:cubicBezTo>
                    <a:cubicBezTo>
                      <a:pt x="2072" y="9813"/>
                      <a:pt x="2118" y="9828"/>
                      <a:pt x="2179" y="9843"/>
                    </a:cubicBezTo>
                    <a:cubicBezTo>
                      <a:pt x="2255" y="9858"/>
                      <a:pt x="2331" y="9889"/>
                      <a:pt x="2423" y="9904"/>
                    </a:cubicBezTo>
                    <a:cubicBezTo>
                      <a:pt x="2560" y="9950"/>
                      <a:pt x="2697" y="9950"/>
                      <a:pt x="2849" y="9965"/>
                    </a:cubicBezTo>
                    <a:cubicBezTo>
                      <a:pt x="2941" y="9980"/>
                      <a:pt x="3017" y="9980"/>
                      <a:pt x="3108" y="9995"/>
                    </a:cubicBezTo>
                    <a:cubicBezTo>
                      <a:pt x="3108" y="9995"/>
                      <a:pt x="3108" y="9995"/>
                      <a:pt x="3108" y="9980"/>
                    </a:cubicBezTo>
                    <a:cubicBezTo>
                      <a:pt x="3108" y="9995"/>
                      <a:pt x="3124" y="9995"/>
                      <a:pt x="3139" y="9995"/>
                    </a:cubicBezTo>
                    <a:lnTo>
                      <a:pt x="3169" y="9995"/>
                    </a:lnTo>
                    <a:cubicBezTo>
                      <a:pt x="3279" y="10003"/>
                      <a:pt x="3388" y="10006"/>
                      <a:pt x="3497" y="10006"/>
                    </a:cubicBezTo>
                    <a:cubicBezTo>
                      <a:pt x="3840" y="10006"/>
                      <a:pt x="4178" y="9977"/>
                      <a:pt x="4525" y="9965"/>
                    </a:cubicBezTo>
                    <a:cubicBezTo>
                      <a:pt x="4297" y="9965"/>
                      <a:pt x="4068" y="9950"/>
                      <a:pt x="3840" y="9934"/>
                    </a:cubicBezTo>
                    <a:lnTo>
                      <a:pt x="3824" y="9934"/>
                    </a:lnTo>
                    <a:cubicBezTo>
                      <a:pt x="3733" y="9919"/>
                      <a:pt x="3626" y="9919"/>
                      <a:pt x="3535" y="9904"/>
                    </a:cubicBezTo>
                    <a:cubicBezTo>
                      <a:pt x="3489" y="9889"/>
                      <a:pt x="3444" y="9889"/>
                      <a:pt x="3398" y="9874"/>
                    </a:cubicBezTo>
                    <a:cubicBezTo>
                      <a:pt x="3352" y="9874"/>
                      <a:pt x="3291" y="9858"/>
                      <a:pt x="3230" y="9843"/>
                    </a:cubicBezTo>
                    <a:lnTo>
                      <a:pt x="3230" y="9843"/>
                    </a:lnTo>
                    <a:cubicBezTo>
                      <a:pt x="3230" y="9843"/>
                      <a:pt x="3246" y="9858"/>
                      <a:pt x="3246" y="9858"/>
                    </a:cubicBezTo>
                    <a:cubicBezTo>
                      <a:pt x="3154" y="9828"/>
                      <a:pt x="3063" y="9813"/>
                      <a:pt x="2971" y="9797"/>
                    </a:cubicBezTo>
                    <a:cubicBezTo>
                      <a:pt x="2910" y="9782"/>
                      <a:pt x="2834" y="9767"/>
                      <a:pt x="2773" y="9752"/>
                    </a:cubicBezTo>
                    <a:cubicBezTo>
                      <a:pt x="2697" y="9721"/>
                      <a:pt x="2621" y="9706"/>
                      <a:pt x="2545" y="9691"/>
                    </a:cubicBezTo>
                    <a:cubicBezTo>
                      <a:pt x="2499" y="9675"/>
                      <a:pt x="2453" y="9660"/>
                      <a:pt x="2408" y="9630"/>
                    </a:cubicBezTo>
                    <a:cubicBezTo>
                      <a:pt x="2362" y="9615"/>
                      <a:pt x="2316" y="9599"/>
                      <a:pt x="2270" y="9584"/>
                    </a:cubicBezTo>
                    <a:cubicBezTo>
                      <a:pt x="2240" y="9569"/>
                      <a:pt x="2194" y="9554"/>
                      <a:pt x="2164" y="9538"/>
                    </a:cubicBezTo>
                    <a:cubicBezTo>
                      <a:pt x="2133" y="9538"/>
                      <a:pt x="2118" y="9523"/>
                      <a:pt x="2088" y="9508"/>
                    </a:cubicBezTo>
                    <a:cubicBezTo>
                      <a:pt x="2057" y="9508"/>
                      <a:pt x="2027" y="9493"/>
                      <a:pt x="1996" y="9493"/>
                    </a:cubicBezTo>
                    <a:lnTo>
                      <a:pt x="1981" y="9477"/>
                    </a:lnTo>
                    <a:cubicBezTo>
                      <a:pt x="1874" y="9416"/>
                      <a:pt x="1768" y="9356"/>
                      <a:pt x="1646" y="9295"/>
                    </a:cubicBezTo>
                    <a:cubicBezTo>
                      <a:pt x="1509" y="9218"/>
                      <a:pt x="1371" y="9142"/>
                      <a:pt x="1250" y="9051"/>
                    </a:cubicBezTo>
                    <a:cubicBezTo>
                      <a:pt x="1234" y="8975"/>
                      <a:pt x="1234" y="8883"/>
                      <a:pt x="1219" y="8792"/>
                    </a:cubicBezTo>
                    <a:cubicBezTo>
                      <a:pt x="1189" y="8670"/>
                      <a:pt x="1173" y="8548"/>
                      <a:pt x="1143" y="8426"/>
                    </a:cubicBezTo>
                    <a:lnTo>
                      <a:pt x="1128" y="8411"/>
                    </a:lnTo>
                    <a:lnTo>
                      <a:pt x="1128" y="8365"/>
                    </a:lnTo>
                    <a:cubicBezTo>
                      <a:pt x="1097" y="8259"/>
                      <a:pt x="1067" y="8137"/>
                      <a:pt x="1036" y="8015"/>
                    </a:cubicBezTo>
                    <a:cubicBezTo>
                      <a:pt x="1021" y="7878"/>
                      <a:pt x="991" y="7741"/>
                      <a:pt x="975" y="7634"/>
                    </a:cubicBezTo>
                    <a:lnTo>
                      <a:pt x="975" y="7619"/>
                    </a:lnTo>
                    <a:cubicBezTo>
                      <a:pt x="975" y="7542"/>
                      <a:pt x="960" y="7466"/>
                      <a:pt x="960" y="7375"/>
                    </a:cubicBezTo>
                    <a:cubicBezTo>
                      <a:pt x="975" y="7299"/>
                      <a:pt x="975" y="7238"/>
                      <a:pt x="991" y="7162"/>
                    </a:cubicBezTo>
                    <a:cubicBezTo>
                      <a:pt x="991" y="7116"/>
                      <a:pt x="1006" y="7070"/>
                      <a:pt x="1021" y="7009"/>
                    </a:cubicBezTo>
                    <a:cubicBezTo>
                      <a:pt x="1036" y="6963"/>
                      <a:pt x="1036" y="6933"/>
                      <a:pt x="1067" y="6887"/>
                    </a:cubicBezTo>
                    <a:cubicBezTo>
                      <a:pt x="1067" y="6887"/>
                      <a:pt x="1067" y="6872"/>
                      <a:pt x="1067" y="6857"/>
                    </a:cubicBezTo>
                    <a:cubicBezTo>
                      <a:pt x="1097" y="6811"/>
                      <a:pt x="1112" y="6781"/>
                      <a:pt x="1143" y="6735"/>
                    </a:cubicBezTo>
                    <a:cubicBezTo>
                      <a:pt x="1189" y="6659"/>
                      <a:pt x="1250" y="6583"/>
                      <a:pt x="1295" y="6506"/>
                    </a:cubicBezTo>
                    <a:cubicBezTo>
                      <a:pt x="1341" y="6445"/>
                      <a:pt x="1402" y="6369"/>
                      <a:pt x="1478" y="6308"/>
                    </a:cubicBezTo>
                    <a:lnTo>
                      <a:pt x="1509" y="6278"/>
                    </a:lnTo>
                    <a:cubicBezTo>
                      <a:pt x="1585" y="6217"/>
                      <a:pt x="1646" y="6156"/>
                      <a:pt x="1691" y="6110"/>
                    </a:cubicBezTo>
                    <a:lnTo>
                      <a:pt x="1691" y="6126"/>
                    </a:lnTo>
                    <a:cubicBezTo>
                      <a:pt x="1691" y="6110"/>
                      <a:pt x="1707" y="6110"/>
                      <a:pt x="1707" y="6110"/>
                    </a:cubicBezTo>
                    <a:cubicBezTo>
                      <a:pt x="1737" y="6080"/>
                      <a:pt x="1783" y="6065"/>
                      <a:pt x="1813" y="6049"/>
                    </a:cubicBezTo>
                    <a:cubicBezTo>
                      <a:pt x="1844" y="6019"/>
                      <a:pt x="1890" y="6004"/>
                      <a:pt x="1935" y="5988"/>
                    </a:cubicBezTo>
                    <a:cubicBezTo>
                      <a:pt x="1996" y="5973"/>
                      <a:pt x="2042" y="5958"/>
                      <a:pt x="2103" y="5943"/>
                    </a:cubicBezTo>
                    <a:cubicBezTo>
                      <a:pt x="2149" y="5927"/>
                      <a:pt x="2209" y="5912"/>
                      <a:pt x="2270" y="5912"/>
                    </a:cubicBezTo>
                    <a:cubicBezTo>
                      <a:pt x="2392" y="5897"/>
                      <a:pt x="2529" y="5897"/>
                      <a:pt x="2651" y="5897"/>
                    </a:cubicBezTo>
                    <a:close/>
                    <a:moveTo>
                      <a:pt x="2712" y="11763"/>
                    </a:moveTo>
                    <a:cubicBezTo>
                      <a:pt x="2727" y="11763"/>
                      <a:pt x="2758" y="11778"/>
                      <a:pt x="2773" y="11778"/>
                    </a:cubicBezTo>
                    <a:cubicBezTo>
                      <a:pt x="2804" y="11793"/>
                      <a:pt x="2819" y="11793"/>
                      <a:pt x="2849" y="11809"/>
                    </a:cubicBezTo>
                    <a:cubicBezTo>
                      <a:pt x="2880" y="11809"/>
                      <a:pt x="2895" y="11824"/>
                      <a:pt x="2910" y="11839"/>
                    </a:cubicBezTo>
                    <a:cubicBezTo>
                      <a:pt x="2956" y="11869"/>
                      <a:pt x="3002" y="11885"/>
                      <a:pt x="3032" y="11915"/>
                    </a:cubicBezTo>
                    <a:cubicBezTo>
                      <a:pt x="3047" y="11930"/>
                      <a:pt x="3063" y="11946"/>
                      <a:pt x="3078" y="11961"/>
                    </a:cubicBezTo>
                    <a:cubicBezTo>
                      <a:pt x="3154" y="12022"/>
                      <a:pt x="3215" y="12083"/>
                      <a:pt x="3276" y="12144"/>
                    </a:cubicBezTo>
                    <a:cubicBezTo>
                      <a:pt x="3322" y="12189"/>
                      <a:pt x="3367" y="12235"/>
                      <a:pt x="3413" y="12281"/>
                    </a:cubicBezTo>
                    <a:lnTo>
                      <a:pt x="3489" y="12342"/>
                    </a:lnTo>
                    <a:cubicBezTo>
                      <a:pt x="3642" y="12509"/>
                      <a:pt x="3764" y="12616"/>
                      <a:pt x="3901" y="12707"/>
                    </a:cubicBezTo>
                    <a:cubicBezTo>
                      <a:pt x="4007" y="12768"/>
                      <a:pt x="4083" y="12829"/>
                      <a:pt x="4175" y="12875"/>
                    </a:cubicBezTo>
                    <a:cubicBezTo>
                      <a:pt x="4251" y="12921"/>
                      <a:pt x="4342" y="12966"/>
                      <a:pt x="4434" y="13012"/>
                    </a:cubicBezTo>
                    <a:cubicBezTo>
                      <a:pt x="4556" y="13058"/>
                      <a:pt x="4647" y="13088"/>
                      <a:pt x="4739" y="13119"/>
                    </a:cubicBezTo>
                    <a:cubicBezTo>
                      <a:pt x="4830" y="13149"/>
                      <a:pt x="4937" y="13180"/>
                      <a:pt x="5043" y="13210"/>
                    </a:cubicBezTo>
                    <a:cubicBezTo>
                      <a:pt x="5226" y="13256"/>
                      <a:pt x="5409" y="13302"/>
                      <a:pt x="5638" y="13332"/>
                    </a:cubicBezTo>
                    <a:cubicBezTo>
                      <a:pt x="5744" y="13347"/>
                      <a:pt x="5820" y="13347"/>
                      <a:pt x="5912" y="13363"/>
                    </a:cubicBezTo>
                    <a:lnTo>
                      <a:pt x="5698" y="13408"/>
                    </a:lnTo>
                    <a:cubicBezTo>
                      <a:pt x="5622" y="13424"/>
                      <a:pt x="5561" y="13439"/>
                      <a:pt x="5485" y="13439"/>
                    </a:cubicBezTo>
                    <a:cubicBezTo>
                      <a:pt x="5363" y="13469"/>
                      <a:pt x="5241" y="13500"/>
                      <a:pt x="5120" y="13515"/>
                    </a:cubicBezTo>
                    <a:cubicBezTo>
                      <a:pt x="5013" y="13530"/>
                      <a:pt x="4921" y="13545"/>
                      <a:pt x="4784" y="13561"/>
                    </a:cubicBezTo>
                    <a:cubicBezTo>
                      <a:pt x="4693" y="13576"/>
                      <a:pt x="4586" y="13591"/>
                      <a:pt x="4495" y="13591"/>
                    </a:cubicBezTo>
                    <a:lnTo>
                      <a:pt x="4190" y="13591"/>
                    </a:lnTo>
                    <a:cubicBezTo>
                      <a:pt x="3992" y="13591"/>
                      <a:pt x="3809" y="13576"/>
                      <a:pt x="3642" y="13545"/>
                    </a:cubicBezTo>
                    <a:cubicBezTo>
                      <a:pt x="3626" y="13545"/>
                      <a:pt x="3596" y="13545"/>
                      <a:pt x="3581" y="13530"/>
                    </a:cubicBezTo>
                    <a:cubicBezTo>
                      <a:pt x="3565" y="13530"/>
                      <a:pt x="3550" y="13530"/>
                      <a:pt x="3535" y="13515"/>
                    </a:cubicBezTo>
                    <a:cubicBezTo>
                      <a:pt x="3520" y="13515"/>
                      <a:pt x="3505" y="13500"/>
                      <a:pt x="3489" y="13500"/>
                    </a:cubicBezTo>
                    <a:cubicBezTo>
                      <a:pt x="3428" y="13469"/>
                      <a:pt x="3383" y="13424"/>
                      <a:pt x="3322" y="13378"/>
                    </a:cubicBezTo>
                    <a:lnTo>
                      <a:pt x="3276" y="13332"/>
                    </a:lnTo>
                    <a:cubicBezTo>
                      <a:pt x="3230" y="13302"/>
                      <a:pt x="3185" y="13271"/>
                      <a:pt x="3139" y="13241"/>
                    </a:cubicBezTo>
                    <a:cubicBezTo>
                      <a:pt x="3017" y="13149"/>
                      <a:pt x="2834" y="13088"/>
                      <a:pt x="2651" y="13088"/>
                    </a:cubicBezTo>
                    <a:cubicBezTo>
                      <a:pt x="2575" y="13088"/>
                      <a:pt x="2484" y="13088"/>
                      <a:pt x="2392" y="13104"/>
                    </a:cubicBezTo>
                    <a:cubicBezTo>
                      <a:pt x="2331" y="13104"/>
                      <a:pt x="2270" y="13119"/>
                      <a:pt x="2225" y="13134"/>
                    </a:cubicBezTo>
                    <a:lnTo>
                      <a:pt x="2149" y="13134"/>
                    </a:lnTo>
                    <a:cubicBezTo>
                      <a:pt x="2072" y="13149"/>
                      <a:pt x="1996" y="13149"/>
                      <a:pt x="1935" y="13149"/>
                    </a:cubicBezTo>
                    <a:lnTo>
                      <a:pt x="1844" y="13149"/>
                    </a:lnTo>
                    <a:cubicBezTo>
                      <a:pt x="1829" y="13149"/>
                      <a:pt x="1798" y="13134"/>
                      <a:pt x="1783" y="13134"/>
                    </a:cubicBezTo>
                    <a:cubicBezTo>
                      <a:pt x="1737" y="13119"/>
                      <a:pt x="1707" y="13104"/>
                      <a:pt x="1676" y="13088"/>
                    </a:cubicBezTo>
                    <a:cubicBezTo>
                      <a:pt x="1600" y="13058"/>
                      <a:pt x="1524" y="13012"/>
                      <a:pt x="1432" y="12966"/>
                    </a:cubicBezTo>
                    <a:cubicBezTo>
                      <a:pt x="1356" y="12921"/>
                      <a:pt x="1280" y="12875"/>
                      <a:pt x="1204" y="12814"/>
                    </a:cubicBezTo>
                    <a:cubicBezTo>
                      <a:pt x="1143" y="12768"/>
                      <a:pt x="1067" y="12723"/>
                      <a:pt x="991" y="12662"/>
                    </a:cubicBezTo>
                    <a:cubicBezTo>
                      <a:pt x="884" y="12570"/>
                      <a:pt x="808" y="12509"/>
                      <a:pt x="732" y="12433"/>
                    </a:cubicBezTo>
                    <a:cubicBezTo>
                      <a:pt x="686" y="12387"/>
                      <a:pt x="640" y="12342"/>
                      <a:pt x="610" y="12281"/>
                    </a:cubicBezTo>
                    <a:cubicBezTo>
                      <a:pt x="579" y="12235"/>
                      <a:pt x="549" y="12189"/>
                      <a:pt x="518" y="12144"/>
                    </a:cubicBezTo>
                    <a:cubicBezTo>
                      <a:pt x="488" y="12098"/>
                      <a:pt x="457" y="12037"/>
                      <a:pt x="442" y="11976"/>
                    </a:cubicBezTo>
                    <a:cubicBezTo>
                      <a:pt x="429" y="11938"/>
                      <a:pt x="416" y="11888"/>
                      <a:pt x="404" y="11846"/>
                    </a:cubicBezTo>
                    <a:lnTo>
                      <a:pt x="404" y="11846"/>
                    </a:lnTo>
                    <a:lnTo>
                      <a:pt x="412" y="11854"/>
                    </a:lnTo>
                    <a:cubicBezTo>
                      <a:pt x="442" y="11900"/>
                      <a:pt x="473" y="11930"/>
                      <a:pt x="503" y="11976"/>
                    </a:cubicBezTo>
                    <a:lnTo>
                      <a:pt x="518" y="11991"/>
                    </a:lnTo>
                    <a:cubicBezTo>
                      <a:pt x="549" y="12007"/>
                      <a:pt x="564" y="12037"/>
                      <a:pt x="594" y="12068"/>
                    </a:cubicBezTo>
                    <a:cubicBezTo>
                      <a:pt x="640" y="12113"/>
                      <a:pt x="701" y="12159"/>
                      <a:pt x="747" y="12189"/>
                    </a:cubicBezTo>
                    <a:cubicBezTo>
                      <a:pt x="884" y="12266"/>
                      <a:pt x="1006" y="12311"/>
                      <a:pt x="1128" y="12327"/>
                    </a:cubicBezTo>
                    <a:cubicBezTo>
                      <a:pt x="1162" y="12330"/>
                      <a:pt x="1196" y="12332"/>
                      <a:pt x="1230" y="12332"/>
                    </a:cubicBezTo>
                    <a:cubicBezTo>
                      <a:pt x="1332" y="12332"/>
                      <a:pt x="1432" y="12315"/>
                      <a:pt x="1524" y="12281"/>
                    </a:cubicBezTo>
                    <a:cubicBezTo>
                      <a:pt x="1630" y="12250"/>
                      <a:pt x="1737" y="12205"/>
                      <a:pt x="1829" y="12144"/>
                    </a:cubicBezTo>
                    <a:lnTo>
                      <a:pt x="1874" y="12128"/>
                    </a:lnTo>
                    <a:cubicBezTo>
                      <a:pt x="1905" y="12113"/>
                      <a:pt x="1935" y="12098"/>
                      <a:pt x="1966" y="12068"/>
                    </a:cubicBezTo>
                    <a:cubicBezTo>
                      <a:pt x="2057" y="12022"/>
                      <a:pt x="2149" y="11961"/>
                      <a:pt x="2240" y="11915"/>
                    </a:cubicBezTo>
                    <a:lnTo>
                      <a:pt x="2270" y="11885"/>
                    </a:lnTo>
                    <a:cubicBezTo>
                      <a:pt x="2331" y="11854"/>
                      <a:pt x="2392" y="11824"/>
                      <a:pt x="2453" y="11809"/>
                    </a:cubicBezTo>
                    <a:cubicBezTo>
                      <a:pt x="2484" y="11793"/>
                      <a:pt x="2514" y="11778"/>
                      <a:pt x="2545" y="11778"/>
                    </a:cubicBezTo>
                    <a:cubicBezTo>
                      <a:pt x="2560" y="11763"/>
                      <a:pt x="2590" y="11763"/>
                      <a:pt x="2606" y="11763"/>
                    </a:cubicBezTo>
                    <a:close/>
                    <a:moveTo>
                      <a:pt x="13012" y="10483"/>
                    </a:moveTo>
                    <a:cubicBezTo>
                      <a:pt x="13012" y="10513"/>
                      <a:pt x="13027" y="10544"/>
                      <a:pt x="13057" y="10544"/>
                    </a:cubicBezTo>
                    <a:cubicBezTo>
                      <a:pt x="13088" y="10559"/>
                      <a:pt x="13118" y="10559"/>
                      <a:pt x="13149" y="10559"/>
                    </a:cubicBezTo>
                    <a:cubicBezTo>
                      <a:pt x="13149" y="10544"/>
                      <a:pt x="13164" y="10544"/>
                      <a:pt x="13164" y="10544"/>
                    </a:cubicBezTo>
                    <a:cubicBezTo>
                      <a:pt x="13164" y="10544"/>
                      <a:pt x="13164" y="10529"/>
                      <a:pt x="13164" y="10529"/>
                    </a:cubicBezTo>
                    <a:cubicBezTo>
                      <a:pt x="13195" y="10529"/>
                      <a:pt x="13210" y="10544"/>
                      <a:pt x="13240" y="10544"/>
                    </a:cubicBezTo>
                    <a:cubicBezTo>
                      <a:pt x="13256" y="10544"/>
                      <a:pt x="13271" y="10544"/>
                      <a:pt x="13301" y="10559"/>
                    </a:cubicBezTo>
                    <a:cubicBezTo>
                      <a:pt x="13377" y="10559"/>
                      <a:pt x="13469" y="10590"/>
                      <a:pt x="13560" y="10605"/>
                    </a:cubicBezTo>
                    <a:cubicBezTo>
                      <a:pt x="13591" y="10620"/>
                      <a:pt x="13621" y="10635"/>
                      <a:pt x="13636" y="10635"/>
                    </a:cubicBezTo>
                    <a:cubicBezTo>
                      <a:pt x="13667" y="10651"/>
                      <a:pt x="13713" y="10666"/>
                      <a:pt x="13743" y="10681"/>
                    </a:cubicBezTo>
                    <a:cubicBezTo>
                      <a:pt x="13789" y="10727"/>
                      <a:pt x="13850" y="10757"/>
                      <a:pt x="13895" y="10803"/>
                    </a:cubicBezTo>
                    <a:lnTo>
                      <a:pt x="13911" y="10818"/>
                    </a:lnTo>
                    <a:cubicBezTo>
                      <a:pt x="14033" y="10910"/>
                      <a:pt x="14139" y="11031"/>
                      <a:pt x="14261" y="11138"/>
                    </a:cubicBezTo>
                    <a:cubicBezTo>
                      <a:pt x="14322" y="11214"/>
                      <a:pt x="14383" y="11275"/>
                      <a:pt x="14459" y="11336"/>
                    </a:cubicBezTo>
                    <a:cubicBezTo>
                      <a:pt x="14627" y="11489"/>
                      <a:pt x="14794" y="11641"/>
                      <a:pt x="14962" y="11793"/>
                    </a:cubicBezTo>
                    <a:cubicBezTo>
                      <a:pt x="15114" y="11930"/>
                      <a:pt x="15282" y="12052"/>
                      <a:pt x="15480" y="12174"/>
                    </a:cubicBezTo>
                    <a:lnTo>
                      <a:pt x="15510" y="12189"/>
                    </a:lnTo>
                    <a:cubicBezTo>
                      <a:pt x="15541" y="12220"/>
                      <a:pt x="15587" y="12235"/>
                      <a:pt x="15617" y="12250"/>
                    </a:cubicBezTo>
                    <a:lnTo>
                      <a:pt x="15663" y="12281"/>
                    </a:lnTo>
                    <a:cubicBezTo>
                      <a:pt x="15693" y="12296"/>
                      <a:pt x="15739" y="12327"/>
                      <a:pt x="15769" y="12342"/>
                    </a:cubicBezTo>
                    <a:lnTo>
                      <a:pt x="15815" y="12357"/>
                    </a:lnTo>
                    <a:cubicBezTo>
                      <a:pt x="15846" y="12387"/>
                      <a:pt x="15891" y="12403"/>
                      <a:pt x="15922" y="12418"/>
                    </a:cubicBezTo>
                    <a:cubicBezTo>
                      <a:pt x="15952" y="12433"/>
                      <a:pt x="15998" y="12464"/>
                      <a:pt x="16028" y="12479"/>
                    </a:cubicBezTo>
                    <a:lnTo>
                      <a:pt x="16074" y="12494"/>
                    </a:lnTo>
                    <a:cubicBezTo>
                      <a:pt x="16211" y="12555"/>
                      <a:pt x="16348" y="12586"/>
                      <a:pt x="16470" y="12586"/>
                    </a:cubicBezTo>
                    <a:cubicBezTo>
                      <a:pt x="16491" y="12588"/>
                      <a:pt x="16511" y="12589"/>
                      <a:pt x="16531" y="12589"/>
                    </a:cubicBezTo>
                    <a:cubicBezTo>
                      <a:pt x="16633" y="12589"/>
                      <a:pt x="16737" y="12558"/>
                      <a:pt x="16851" y="12494"/>
                    </a:cubicBezTo>
                    <a:cubicBezTo>
                      <a:pt x="16943" y="12464"/>
                      <a:pt x="17019" y="12403"/>
                      <a:pt x="17095" y="12357"/>
                    </a:cubicBezTo>
                    <a:cubicBezTo>
                      <a:pt x="17110" y="12342"/>
                      <a:pt x="17141" y="12327"/>
                      <a:pt x="17156" y="12311"/>
                    </a:cubicBezTo>
                    <a:cubicBezTo>
                      <a:pt x="17202" y="12281"/>
                      <a:pt x="17232" y="12250"/>
                      <a:pt x="17278" y="12235"/>
                    </a:cubicBezTo>
                    <a:cubicBezTo>
                      <a:pt x="17308" y="12220"/>
                      <a:pt x="17324" y="12205"/>
                      <a:pt x="17354" y="12205"/>
                    </a:cubicBezTo>
                    <a:cubicBezTo>
                      <a:pt x="17369" y="12189"/>
                      <a:pt x="17384" y="12189"/>
                      <a:pt x="17384" y="12189"/>
                    </a:cubicBezTo>
                    <a:cubicBezTo>
                      <a:pt x="17400" y="12189"/>
                      <a:pt x="17430" y="12174"/>
                      <a:pt x="17445" y="12174"/>
                    </a:cubicBezTo>
                    <a:lnTo>
                      <a:pt x="17567" y="12174"/>
                    </a:lnTo>
                    <a:cubicBezTo>
                      <a:pt x="17598" y="12189"/>
                      <a:pt x="17628" y="12189"/>
                      <a:pt x="17643" y="12205"/>
                    </a:cubicBezTo>
                    <a:cubicBezTo>
                      <a:pt x="17674" y="12205"/>
                      <a:pt x="17704" y="12220"/>
                      <a:pt x="17735" y="12235"/>
                    </a:cubicBezTo>
                    <a:cubicBezTo>
                      <a:pt x="17781" y="12250"/>
                      <a:pt x="17811" y="12266"/>
                      <a:pt x="17842" y="12281"/>
                    </a:cubicBezTo>
                    <a:cubicBezTo>
                      <a:pt x="17918" y="12327"/>
                      <a:pt x="17979" y="12372"/>
                      <a:pt x="18040" y="12418"/>
                    </a:cubicBezTo>
                    <a:cubicBezTo>
                      <a:pt x="18055" y="12433"/>
                      <a:pt x="18055" y="12433"/>
                      <a:pt x="18070" y="12448"/>
                    </a:cubicBezTo>
                    <a:lnTo>
                      <a:pt x="18101" y="12479"/>
                    </a:lnTo>
                    <a:cubicBezTo>
                      <a:pt x="18177" y="12540"/>
                      <a:pt x="18253" y="12601"/>
                      <a:pt x="18329" y="12662"/>
                    </a:cubicBezTo>
                    <a:cubicBezTo>
                      <a:pt x="18375" y="12692"/>
                      <a:pt x="18405" y="12723"/>
                      <a:pt x="18451" y="12738"/>
                    </a:cubicBezTo>
                    <a:lnTo>
                      <a:pt x="18466" y="12753"/>
                    </a:lnTo>
                    <a:cubicBezTo>
                      <a:pt x="18497" y="12784"/>
                      <a:pt x="18542" y="12814"/>
                      <a:pt x="18588" y="12829"/>
                    </a:cubicBezTo>
                    <a:cubicBezTo>
                      <a:pt x="18619" y="12845"/>
                      <a:pt x="18649" y="12875"/>
                      <a:pt x="18664" y="12890"/>
                    </a:cubicBezTo>
                    <a:cubicBezTo>
                      <a:pt x="18680" y="12890"/>
                      <a:pt x="18710" y="12905"/>
                      <a:pt x="18725" y="12905"/>
                    </a:cubicBezTo>
                    <a:lnTo>
                      <a:pt x="18740" y="12921"/>
                    </a:lnTo>
                    <a:cubicBezTo>
                      <a:pt x="18786" y="12936"/>
                      <a:pt x="18832" y="12966"/>
                      <a:pt x="18893" y="12982"/>
                    </a:cubicBezTo>
                    <a:cubicBezTo>
                      <a:pt x="18984" y="13027"/>
                      <a:pt x="19091" y="13073"/>
                      <a:pt x="19213" y="13104"/>
                    </a:cubicBezTo>
                    <a:cubicBezTo>
                      <a:pt x="19319" y="13149"/>
                      <a:pt x="19411" y="13180"/>
                      <a:pt x="19533" y="13195"/>
                    </a:cubicBezTo>
                    <a:cubicBezTo>
                      <a:pt x="19675" y="13236"/>
                      <a:pt x="19817" y="13256"/>
                      <a:pt x="19955" y="13256"/>
                    </a:cubicBezTo>
                    <a:cubicBezTo>
                      <a:pt x="20024" y="13256"/>
                      <a:pt x="20091" y="13251"/>
                      <a:pt x="20157" y="13241"/>
                    </a:cubicBezTo>
                    <a:cubicBezTo>
                      <a:pt x="20249" y="13241"/>
                      <a:pt x="20325" y="13225"/>
                      <a:pt x="20386" y="13195"/>
                    </a:cubicBezTo>
                    <a:cubicBezTo>
                      <a:pt x="20447" y="13180"/>
                      <a:pt x="20493" y="13149"/>
                      <a:pt x="20554" y="13119"/>
                    </a:cubicBezTo>
                    <a:lnTo>
                      <a:pt x="20554" y="13119"/>
                    </a:lnTo>
                    <a:lnTo>
                      <a:pt x="20508" y="13149"/>
                    </a:lnTo>
                    <a:cubicBezTo>
                      <a:pt x="20477" y="13180"/>
                      <a:pt x="20447" y="13195"/>
                      <a:pt x="20416" y="13225"/>
                    </a:cubicBezTo>
                    <a:lnTo>
                      <a:pt x="20325" y="13271"/>
                    </a:lnTo>
                    <a:cubicBezTo>
                      <a:pt x="20264" y="13286"/>
                      <a:pt x="20203" y="13302"/>
                      <a:pt x="20142" y="13317"/>
                    </a:cubicBezTo>
                    <a:cubicBezTo>
                      <a:pt x="20066" y="13347"/>
                      <a:pt x="19975" y="13347"/>
                      <a:pt x="19898" y="13363"/>
                    </a:cubicBezTo>
                    <a:cubicBezTo>
                      <a:pt x="19776" y="13378"/>
                      <a:pt x="19670" y="13378"/>
                      <a:pt x="19563" y="13378"/>
                    </a:cubicBezTo>
                    <a:cubicBezTo>
                      <a:pt x="19472" y="13378"/>
                      <a:pt x="19380" y="13363"/>
                      <a:pt x="19289" y="13347"/>
                    </a:cubicBezTo>
                    <a:cubicBezTo>
                      <a:pt x="19248" y="13347"/>
                      <a:pt x="19201" y="13341"/>
                      <a:pt x="19151" y="13341"/>
                    </a:cubicBezTo>
                    <a:cubicBezTo>
                      <a:pt x="19126" y="13341"/>
                      <a:pt x="19101" y="13342"/>
                      <a:pt x="19076" y="13347"/>
                    </a:cubicBezTo>
                    <a:cubicBezTo>
                      <a:pt x="18969" y="13347"/>
                      <a:pt x="18862" y="13378"/>
                      <a:pt x="18771" y="13439"/>
                    </a:cubicBezTo>
                    <a:cubicBezTo>
                      <a:pt x="18634" y="13500"/>
                      <a:pt x="18527" y="13606"/>
                      <a:pt x="18405" y="13698"/>
                    </a:cubicBezTo>
                    <a:cubicBezTo>
                      <a:pt x="18375" y="13728"/>
                      <a:pt x="18329" y="13759"/>
                      <a:pt x="18299" y="13789"/>
                    </a:cubicBezTo>
                    <a:cubicBezTo>
                      <a:pt x="18238" y="13835"/>
                      <a:pt x="18177" y="13865"/>
                      <a:pt x="18116" y="13896"/>
                    </a:cubicBezTo>
                    <a:cubicBezTo>
                      <a:pt x="18055" y="13926"/>
                      <a:pt x="17979" y="13957"/>
                      <a:pt x="17918" y="13987"/>
                    </a:cubicBezTo>
                    <a:cubicBezTo>
                      <a:pt x="17887" y="14002"/>
                      <a:pt x="17872" y="14002"/>
                      <a:pt x="17842" y="14018"/>
                    </a:cubicBezTo>
                    <a:lnTo>
                      <a:pt x="17720" y="14018"/>
                    </a:lnTo>
                    <a:cubicBezTo>
                      <a:pt x="17583" y="13987"/>
                      <a:pt x="17445" y="13957"/>
                      <a:pt x="17308" y="13926"/>
                    </a:cubicBezTo>
                    <a:cubicBezTo>
                      <a:pt x="17247" y="13896"/>
                      <a:pt x="17171" y="13881"/>
                      <a:pt x="17110" y="13865"/>
                    </a:cubicBezTo>
                    <a:cubicBezTo>
                      <a:pt x="17049" y="13850"/>
                      <a:pt x="16988" y="13835"/>
                      <a:pt x="16927" y="13820"/>
                    </a:cubicBezTo>
                    <a:cubicBezTo>
                      <a:pt x="16851" y="13804"/>
                      <a:pt x="16775" y="13774"/>
                      <a:pt x="16699" y="13743"/>
                    </a:cubicBezTo>
                    <a:cubicBezTo>
                      <a:pt x="16623" y="13713"/>
                      <a:pt x="16531" y="13667"/>
                      <a:pt x="16440" y="13622"/>
                    </a:cubicBezTo>
                    <a:cubicBezTo>
                      <a:pt x="16364" y="13561"/>
                      <a:pt x="16272" y="13515"/>
                      <a:pt x="16211" y="13454"/>
                    </a:cubicBezTo>
                    <a:cubicBezTo>
                      <a:pt x="16150" y="13408"/>
                      <a:pt x="16089" y="13363"/>
                      <a:pt x="16028" y="13302"/>
                    </a:cubicBezTo>
                    <a:cubicBezTo>
                      <a:pt x="15693" y="12936"/>
                      <a:pt x="15343" y="12586"/>
                      <a:pt x="15008" y="12220"/>
                    </a:cubicBezTo>
                    <a:lnTo>
                      <a:pt x="14931" y="12144"/>
                    </a:lnTo>
                    <a:cubicBezTo>
                      <a:pt x="14749" y="11961"/>
                      <a:pt x="14551" y="11763"/>
                      <a:pt x="14368" y="11580"/>
                    </a:cubicBezTo>
                    <a:lnTo>
                      <a:pt x="14322" y="11534"/>
                    </a:lnTo>
                    <a:cubicBezTo>
                      <a:pt x="14231" y="11443"/>
                      <a:pt x="14139" y="11367"/>
                      <a:pt x="14048" y="11275"/>
                    </a:cubicBezTo>
                    <a:cubicBezTo>
                      <a:pt x="13926" y="11169"/>
                      <a:pt x="13819" y="11077"/>
                      <a:pt x="13713" y="10986"/>
                    </a:cubicBezTo>
                    <a:lnTo>
                      <a:pt x="13697" y="10986"/>
                    </a:lnTo>
                    <a:cubicBezTo>
                      <a:pt x="13575" y="10894"/>
                      <a:pt x="13438" y="10803"/>
                      <a:pt x="13271" y="10712"/>
                    </a:cubicBezTo>
                    <a:cubicBezTo>
                      <a:pt x="13195" y="10666"/>
                      <a:pt x="13118" y="10620"/>
                      <a:pt x="13042" y="10590"/>
                    </a:cubicBezTo>
                    <a:lnTo>
                      <a:pt x="13012" y="10544"/>
                    </a:lnTo>
                    <a:lnTo>
                      <a:pt x="12997" y="10513"/>
                    </a:lnTo>
                    <a:lnTo>
                      <a:pt x="12981" y="10498"/>
                    </a:lnTo>
                    <a:lnTo>
                      <a:pt x="13012" y="10483"/>
                    </a:lnTo>
                    <a:close/>
                    <a:moveTo>
                      <a:pt x="10086" y="10483"/>
                    </a:moveTo>
                    <a:cubicBezTo>
                      <a:pt x="10224" y="10544"/>
                      <a:pt x="10376" y="10590"/>
                      <a:pt x="10544" y="10620"/>
                    </a:cubicBezTo>
                    <a:cubicBezTo>
                      <a:pt x="10574" y="10620"/>
                      <a:pt x="10604" y="10635"/>
                      <a:pt x="10635" y="10635"/>
                    </a:cubicBezTo>
                    <a:lnTo>
                      <a:pt x="10620" y="10727"/>
                    </a:lnTo>
                    <a:lnTo>
                      <a:pt x="10620" y="10788"/>
                    </a:lnTo>
                    <a:cubicBezTo>
                      <a:pt x="10604" y="10849"/>
                      <a:pt x="10604" y="10894"/>
                      <a:pt x="10589" y="10955"/>
                    </a:cubicBezTo>
                    <a:lnTo>
                      <a:pt x="10589" y="11031"/>
                    </a:lnTo>
                    <a:cubicBezTo>
                      <a:pt x="10574" y="11138"/>
                      <a:pt x="10544" y="11245"/>
                      <a:pt x="10528" y="11351"/>
                    </a:cubicBezTo>
                    <a:cubicBezTo>
                      <a:pt x="10498" y="11504"/>
                      <a:pt x="10467" y="11687"/>
                      <a:pt x="10422" y="11869"/>
                    </a:cubicBezTo>
                    <a:cubicBezTo>
                      <a:pt x="10391" y="12037"/>
                      <a:pt x="10345" y="12189"/>
                      <a:pt x="10315" y="12342"/>
                    </a:cubicBezTo>
                    <a:cubicBezTo>
                      <a:pt x="10285" y="12403"/>
                      <a:pt x="10269" y="12464"/>
                      <a:pt x="10254" y="12540"/>
                    </a:cubicBezTo>
                    <a:cubicBezTo>
                      <a:pt x="10254" y="12555"/>
                      <a:pt x="10254" y="12555"/>
                      <a:pt x="10239" y="12570"/>
                    </a:cubicBezTo>
                    <a:lnTo>
                      <a:pt x="10239" y="12586"/>
                    </a:lnTo>
                    <a:lnTo>
                      <a:pt x="10224" y="12646"/>
                    </a:lnTo>
                    <a:lnTo>
                      <a:pt x="10208" y="12677"/>
                    </a:lnTo>
                    <a:cubicBezTo>
                      <a:pt x="10193" y="12692"/>
                      <a:pt x="10193" y="12723"/>
                      <a:pt x="10193" y="12738"/>
                    </a:cubicBezTo>
                    <a:lnTo>
                      <a:pt x="10147" y="12845"/>
                    </a:lnTo>
                    <a:lnTo>
                      <a:pt x="10102" y="12936"/>
                    </a:lnTo>
                    <a:lnTo>
                      <a:pt x="10071" y="13012"/>
                    </a:lnTo>
                    <a:cubicBezTo>
                      <a:pt x="10056" y="13058"/>
                      <a:pt x="10041" y="13088"/>
                      <a:pt x="10010" y="13134"/>
                    </a:cubicBezTo>
                    <a:lnTo>
                      <a:pt x="9980" y="13210"/>
                    </a:lnTo>
                    <a:cubicBezTo>
                      <a:pt x="9965" y="13256"/>
                      <a:pt x="9934" y="13317"/>
                      <a:pt x="9919" y="13363"/>
                    </a:cubicBezTo>
                    <a:lnTo>
                      <a:pt x="9858" y="13469"/>
                    </a:lnTo>
                    <a:lnTo>
                      <a:pt x="9797" y="13591"/>
                    </a:lnTo>
                    <a:cubicBezTo>
                      <a:pt x="9782" y="13622"/>
                      <a:pt x="9766" y="13652"/>
                      <a:pt x="9751" y="13683"/>
                    </a:cubicBezTo>
                    <a:lnTo>
                      <a:pt x="9675" y="13804"/>
                    </a:lnTo>
                    <a:cubicBezTo>
                      <a:pt x="9660" y="13835"/>
                      <a:pt x="9629" y="13881"/>
                      <a:pt x="9599" y="13926"/>
                    </a:cubicBezTo>
                    <a:cubicBezTo>
                      <a:pt x="9599" y="13942"/>
                      <a:pt x="9584" y="13957"/>
                      <a:pt x="9584" y="13957"/>
                    </a:cubicBezTo>
                    <a:lnTo>
                      <a:pt x="9568" y="13972"/>
                    </a:lnTo>
                    <a:cubicBezTo>
                      <a:pt x="9553" y="14002"/>
                      <a:pt x="9538" y="14018"/>
                      <a:pt x="9523" y="14033"/>
                    </a:cubicBezTo>
                    <a:lnTo>
                      <a:pt x="9492" y="14063"/>
                    </a:lnTo>
                    <a:cubicBezTo>
                      <a:pt x="9477" y="14094"/>
                      <a:pt x="9447" y="14124"/>
                      <a:pt x="9431" y="14155"/>
                    </a:cubicBezTo>
                    <a:cubicBezTo>
                      <a:pt x="9386" y="14201"/>
                      <a:pt x="9340" y="14246"/>
                      <a:pt x="9309" y="14277"/>
                    </a:cubicBezTo>
                    <a:cubicBezTo>
                      <a:pt x="9370" y="14231"/>
                      <a:pt x="9431" y="14170"/>
                      <a:pt x="9507" y="14109"/>
                    </a:cubicBezTo>
                    <a:cubicBezTo>
                      <a:pt x="9523" y="14094"/>
                      <a:pt x="9538" y="14079"/>
                      <a:pt x="9553" y="14063"/>
                    </a:cubicBezTo>
                    <a:cubicBezTo>
                      <a:pt x="9568" y="14063"/>
                      <a:pt x="9568" y="14048"/>
                      <a:pt x="9568" y="14048"/>
                    </a:cubicBezTo>
                    <a:lnTo>
                      <a:pt x="9584" y="14033"/>
                    </a:lnTo>
                    <a:lnTo>
                      <a:pt x="9599" y="14018"/>
                    </a:lnTo>
                    <a:cubicBezTo>
                      <a:pt x="9614" y="13987"/>
                      <a:pt x="9645" y="13972"/>
                      <a:pt x="9660" y="13957"/>
                    </a:cubicBezTo>
                    <a:lnTo>
                      <a:pt x="9690" y="13896"/>
                    </a:lnTo>
                    <a:lnTo>
                      <a:pt x="9736" y="13850"/>
                    </a:lnTo>
                    <a:cubicBezTo>
                      <a:pt x="9751" y="13820"/>
                      <a:pt x="9782" y="13804"/>
                      <a:pt x="9797" y="13774"/>
                    </a:cubicBezTo>
                    <a:lnTo>
                      <a:pt x="9812" y="13743"/>
                    </a:lnTo>
                    <a:cubicBezTo>
                      <a:pt x="9858" y="13683"/>
                      <a:pt x="9888" y="13622"/>
                      <a:pt x="9934" y="13561"/>
                    </a:cubicBezTo>
                    <a:cubicBezTo>
                      <a:pt x="10025" y="13408"/>
                      <a:pt x="10117" y="13256"/>
                      <a:pt x="10193" y="13104"/>
                    </a:cubicBezTo>
                    <a:lnTo>
                      <a:pt x="10208" y="13073"/>
                    </a:lnTo>
                    <a:cubicBezTo>
                      <a:pt x="10224" y="13043"/>
                      <a:pt x="10239" y="13027"/>
                      <a:pt x="10239" y="12997"/>
                    </a:cubicBezTo>
                    <a:lnTo>
                      <a:pt x="10285" y="12890"/>
                    </a:lnTo>
                    <a:lnTo>
                      <a:pt x="10315" y="12845"/>
                    </a:lnTo>
                    <a:cubicBezTo>
                      <a:pt x="10345" y="12784"/>
                      <a:pt x="10361" y="12707"/>
                      <a:pt x="10391" y="12631"/>
                    </a:cubicBezTo>
                    <a:lnTo>
                      <a:pt x="10406" y="12601"/>
                    </a:lnTo>
                    <a:cubicBezTo>
                      <a:pt x="10422" y="12586"/>
                      <a:pt x="10422" y="12555"/>
                      <a:pt x="10437" y="12540"/>
                    </a:cubicBezTo>
                    <a:lnTo>
                      <a:pt x="10437" y="12494"/>
                    </a:lnTo>
                    <a:lnTo>
                      <a:pt x="10452" y="12464"/>
                    </a:lnTo>
                    <a:cubicBezTo>
                      <a:pt x="10452" y="12433"/>
                      <a:pt x="10467" y="12403"/>
                      <a:pt x="10467" y="12387"/>
                    </a:cubicBezTo>
                    <a:lnTo>
                      <a:pt x="10483" y="12342"/>
                    </a:lnTo>
                    <a:cubicBezTo>
                      <a:pt x="10498" y="12266"/>
                      <a:pt x="10528" y="12205"/>
                      <a:pt x="10544" y="12144"/>
                    </a:cubicBezTo>
                    <a:cubicBezTo>
                      <a:pt x="10574" y="11991"/>
                      <a:pt x="10604" y="11793"/>
                      <a:pt x="10650" y="11610"/>
                    </a:cubicBezTo>
                    <a:cubicBezTo>
                      <a:pt x="10665" y="11534"/>
                      <a:pt x="10681" y="11443"/>
                      <a:pt x="10696" y="11351"/>
                    </a:cubicBezTo>
                    <a:lnTo>
                      <a:pt x="10696" y="11336"/>
                    </a:lnTo>
                    <a:cubicBezTo>
                      <a:pt x="10711" y="11306"/>
                      <a:pt x="10711" y="11275"/>
                      <a:pt x="10711" y="11245"/>
                    </a:cubicBezTo>
                    <a:lnTo>
                      <a:pt x="10711" y="11184"/>
                    </a:lnTo>
                    <a:lnTo>
                      <a:pt x="10726" y="11077"/>
                    </a:lnTo>
                    <a:cubicBezTo>
                      <a:pt x="10742" y="11047"/>
                      <a:pt x="10742" y="11016"/>
                      <a:pt x="10742" y="10986"/>
                    </a:cubicBezTo>
                    <a:lnTo>
                      <a:pt x="10742" y="10971"/>
                    </a:lnTo>
                    <a:lnTo>
                      <a:pt x="10742" y="10940"/>
                    </a:lnTo>
                    <a:cubicBezTo>
                      <a:pt x="10742" y="10910"/>
                      <a:pt x="10757" y="10879"/>
                      <a:pt x="10757" y="10849"/>
                    </a:cubicBezTo>
                    <a:lnTo>
                      <a:pt x="10757" y="10772"/>
                    </a:lnTo>
                    <a:lnTo>
                      <a:pt x="10757" y="10696"/>
                    </a:lnTo>
                    <a:lnTo>
                      <a:pt x="10757" y="10666"/>
                    </a:lnTo>
                    <a:lnTo>
                      <a:pt x="10787" y="10666"/>
                    </a:lnTo>
                    <a:cubicBezTo>
                      <a:pt x="10879" y="10681"/>
                      <a:pt x="10985" y="10696"/>
                      <a:pt x="11107" y="10696"/>
                    </a:cubicBezTo>
                    <a:lnTo>
                      <a:pt x="11107" y="10727"/>
                    </a:lnTo>
                    <a:lnTo>
                      <a:pt x="11107" y="10772"/>
                    </a:lnTo>
                    <a:lnTo>
                      <a:pt x="11107" y="10803"/>
                    </a:lnTo>
                    <a:cubicBezTo>
                      <a:pt x="11107" y="10849"/>
                      <a:pt x="11122" y="10894"/>
                      <a:pt x="11122" y="10940"/>
                    </a:cubicBezTo>
                    <a:cubicBezTo>
                      <a:pt x="11138" y="10986"/>
                      <a:pt x="11153" y="11031"/>
                      <a:pt x="11153" y="11077"/>
                    </a:cubicBezTo>
                    <a:cubicBezTo>
                      <a:pt x="11199" y="11260"/>
                      <a:pt x="11244" y="11412"/>
                      <a:pt x="11290" y="11549"/>
                    </a:cubicBezTo>
                    <a:cubicBezTo>
                      <a:pt x="11290" y="11367"/>
                      <a:pt x="11290" y="11214"/>
                      <a:pt x="11290" y="11062"/>
                    </a:cubicBezTo>
                    <a:cubicBezTo>
                      <a:pt x="11275" y="11016"/>
                      <a:pt x="11275" y="10955"/>
                      <a:pt x="11275" y="10910"/>
                    </a:cubicBezTo>
                    <a:cubicBezTo>
                      <a:pt x="11260" y="10864"/>
                      <a:pt x="11260" y="10803"/>
                      <a:pt x="11260" y="10742"/>
                    </a:cubicBezTo>
                    <a:lnTo>
                      <a:pt x="11260" y="10712"/>
                    </a:lnTo>
                    <a:cubicBezTo>
                      <a:pt x="11351" y="10712"/>
                      <a:pt x="11442" y="10727"/>
                      <a:pt x="11549" y="10727"/>
                    </a:cubicBezTo>
                    <a:lnTo>
                      <a:pt x="11900" y="10727"/>
                    </a:lnTo>
                    <a:cubicBezTo>
                      <a:pt x="11915" y="10742"/>
                      <a:pt x="11915" y="10757"/>
                      <a:pt x="11915" y="10772"/>
                    </a:cubicBezTo>
                    <a:cubicBezTo>
                      <a:pt x="11945" y="10833"/>
                      <a:pt x="11960" y="10894"/>
                      <a:pt x="11991" y="10955"/>
                    </a:cubicBezTo>
                    <a:lnTo>
                      <a:pt x="12006" y="11031"/>
                    </a:lnTo>
                    <a:cubicBezTo>
                      <a:pt x="12037" y="11092"/>
                      <a:pt x="12052" y="11153"/>
                      <a:pt x="12082" y="11230"/>
                    </a:cubicBezTo>
                    <a:cubicBezTo>
                      <a:pt x="12082" y="11260"/>
                      <a:pt x="12098" y="11290"/>
                      <a:pt x="12113" y="11321"/>
                    </a:cubicBezTo>
                    <a:lnTo>
                      <a:pt x="12128" y="11397"/>
                    </a:lnTo>
                    <a:lnTo>
                      <a:pt x="12143" y="11443"/>
                    </a:lnTo>
                    <a:lnTo>
                      <a:pt x="12159" y="11473"/>
                    </a:lnTo>
                    <a:lnTo>
                      <a:pt x="12174" y="11504"/>
                    </a:lnTo>
                    <a:cubicBezTo>
                      <a:pt x="12174" y="11534"/>
                      <a:pt x="12189" y="11549"/>
                      <a:pt x="12189" y="11580"/>
                    </a:cubicBezTo>
                    <a:cubicBezTo>
                      <a:pt x="12189" y="11595"/>
                      <a:pt x="12204" y="11610"/>
                      <a:pt x="12204" y="11626"/>
                    </a:cubicBezTo>
                    <a:cubicBezTo>
                      <a:pt x="12204" y="11656"/>
                      <a:pt x="12204" y="11687"/>
                      <a:pt x="12219" y="11702"/>
                    </a:cubicBezTo>
                    <a:lnTo>
                      <a:pt x="12219" y="11763"/>
                    </a:lnTo>
                    <a:lnTo>
                      <a:pt x="12235" y="11793"/>
                    </a:lnTo>
                    <a:cubicBezTo>
                      <a:pt x="12235" y="11824"/>
                      <a:pt x="12250" y="11869"/>
                      <a:pt x="12265" y="11900"/>
                    </a:cubicBezTo>
                    <a:lnTo>
                      <a:pt x="12280" y="11961"/>
                    </a:lnTo>
                    <a:cubicBezTo>
                      <a:pt x="12296" y="12022"/>
                      <a:pt x="12311" y="12068"/>
                      <a:pt x="12326" y="12113"/>
                    </a:cubicBezTo>
                    <a:lnTo>
                      <a:pt x="12326" y="12144"/>
                    </a:lnTo>
                    <a:cubicBezTo>
                      <a:pt x="12341" y="12189"/>
                      <a:pt x="12357" y="12235"/>
                      <a:pt x="12372" y="12281"/>
                    </a:cubicBezTo>
                    <a:lnTo>
                      <a:pt x="12387" y="12327"/>
                    </a:lnTo>
                    <a:cubicBezTo>
                      <a:pt x="12418" y="12433"/>
                      <a:pt x="12448" y="12540"/>
                      <a:pt x="12494" y="12646"/>
                    </a:cubicBezTo>
                    <a:lnTo>
                      <a:pt x="12509" y="12723"/>
                    </a:lnTo>
                    <a:cubicBezTo>
                      <a:pt x="12494" y="12540"/>
                      <a:pt x="12463" y="12342"/>
                      <a:pt x="12433" y="12144"/>
                    </a:cubicBezTo>
                    <a:cubicBezTo>
                      <a:pt x="12418" y="12083"/>
                      <a:pt x="12418" y="12007"/>
                      <a:pt x="12402" y="11930"/>
                    </a:cubicBezTo>
                    <a:cubicBezTo>
                      <a:pt x="12402" y="11885"/>
                      <a:pt x="12387" y="11854"/>
                      <a:pt x="12387" y="11809"/>
                    </a:cubicBezTo>
                    <a:lnTo>
                      <a:pt x="12372" y="11641"/>
                    </a:lnTo>
                    <a:lnTo>
                      <a:pt x="12372" y="11626"/>
                    </a:lnTo>
                    <a:cubicBezTo>
                      <a:pt x="12357" y="11595"/>
                      <a:pt x="12357" y="11549"/>
                      <a:pt x="12341" y="11504"/>
                    </a:cubicBezTo>
                    <a:cubicBezTo>
                      <a:pt x="12326" y="11473"/>
                      <a:pt x="12326" y="11458"/>
                      <a:pt x="12311" y="11428"/>
                    </a:cubicBezTo>
                    <a:cubicBezTo>
                      <a:pt x="12311" y="11397"/>
                      <a:pt x="12296" y="11351"/>
                      <a:pt x="12280" y="11321"/>
                    </a:cubicBezTo>
                    <a:lnTo>
                      <a:pt x="12250" y="11199"/>
                    </a:lnTo>
                    <a:lnTo>
                      <a:pt x="12204" y="11092"/>
                    </a:lnTo>
                    <a:cubicBezTo>
                      <a:pt x="12189" y="11031"/>
                      <a:pt x="12174" y="10986"/>
                      <a:pt x="12159" y="10925"/>
                    </a:cubicBezTo>
                    <a:lnTo>
                      <a:pt x="12143" y="10879"/>
                    </a:lnTo>
                    <a:cubicBezTo>
                      <a:pt x="12128" y="10833"/>
                      <a:pt x="12113" y="10788"/>
                      <a:pt x="12098" y="10742"/>
                    </a:cubicBezTo>
                    <a:cubicBezTo>
                      <a:pt x="12082" y="10742"/>
                      <a:pt x="12082" y="10727"/>
                      <a:pt x="12082" y="10712"/>
                    </a:cubicBezTo>
                    <a:lnTo>
                      <a:pt x="12128" y="10712"/>
                    </a:lnTo>
                    <a:cubicBezTo>
                      <a:pt x="12280" y="10696"/>
                      <a:pt x="12418" y="10681"/>
                      <a:pt x="12539" y="10651"/>
                    </a:cubicBezTo>
                    <a:lnTo>
                      <a:pt x="12570" y="10681"/>
                    </a:lnTo>
                    <a:cubicBezTo>
                      <a:pt x="12631" y="10757"/>
                      <a:pt x="12692" y="10818"/>
                      <a:pt x="12753" y="10894"/>
                    </a:cubicBezTo>
                    <a:lnTo>
                      <a:pt x="12844" y="11016"/>
                    </a:lnTo>
                    <a:cubicBezTo>
                      <a:pt x="12875" y="11047"/>
                      <a:pt x="12905" y="11077"/>
                      <a:pt x="12936" y="11123"/>
                    </a:cubicBezTo>
                    <a:cubicBezTo>
                      <a:pt x="12997" y="11199"/>
                      <a:pt x="13057" y="11275"/>
                      <a:pt x="13118" y="11351"/>
                    </a:cubicBezTo>
                    <a:cubicBezTo>
                      <a:pt x="13179" y="11443"/>
                      <a:pt x="13240" y="11534"/>
                      <a:pt x="13301" y="11626"/>
                    </a:cubicBezTo>
                    <a:lnTo>
                      <a:pt x="13332" y="11671"/>
                    </a:lnTo>
                    <a:cubicBezTo>
                      <a:pt x="13393" y="11763"/>
                      <a:pt x="13454" y="11839"/>
                      <a:pt x="13499" y="11930"/>
                    </a:cubicBezTo>
                    <a:cubicBezTo>
                      <a:pt x="13530" y="11976"/>
                      <a:pt x="13560" y="12007"/>
                      <a:pt x="13575" y="12052"/>
                    </a:cubicBezTo>
                    <a:cubicBezTo>
                      <a:pt x="13621" y="12113"/>
                      <a:pt x="13652" y="12174"/>
                      <a:pt x="13682" y="12220"/>
                    </a:cubicBezTo>
                    <a:cubicBezTo>
                      <a:pt x="13728" y="12296"/>
                      <a:pt x="13758" y="12357"/>
                      <a:pt x="13804" y="12433"/>
                    </a:cubicBezTo>
                    <a:cubicBezTo>
                      <a:pt x="13819" y="12464"/>
                      <a:pt x="13850" y="12494"/>
                      <a:pt x="13865" y="12525"/>
                    </a:cubicBezTo>
                    <a:lnTo>
                      <a:pt x="13880" y="12570"/>
                    </a:lnTo>
                    <a:lnTo>
                      <a:pt x="13911" y="12631"/>
                    </a:lnTo>
                    <a:lnTo>
                      <a:pt x="13926" y="12662"/>
                    </a:lnTo>
                    <a:cubicBezTo>
                      <a:pt x="13941" y="12692"/>
                      <a:pt x="13956" y="12707"/>
                      <a:pt x="13956" y="12723"/>
                    </a:cubicBezTo>
                    <a:lnTo>
                      <a:pt x="14002" y="12829"/>
                    </a:lnTo>
                    <a:lnTo>
                      <a:pt x="14017" y="12845"/>
                    </a:lnTo>
                    <a:lnTo>
                      <a:pt x="14033" y="12875"/>
                    </a:lnTo>
                    <a:cubicBezTo>
                      <a:pt x="14033" y="12890"/>
                      <a:pt x="14048" y="12921"/>
                      <a:pt x="14063" y="12936"/>
                    </a:cubicBezTo>
                    <a:lnTo>
                      <a:pt x="14139" y="13134"/>
                    </a:lnTo>
                    <a:cubicBezTo>
                      <a:pt x="14185" y="13256"/>
                      <a:pt x="14215" y="13363"/>
                      <a:pt x="14261" y="13484"/>
                    </a:cubicBezTo>
                    <a:lnTo>
                      <a:pt x="14261" y="13530"/>
                    </a:lnTo>
                    <a:cubicBezTo>
                      <a:pt x="14276" y="13561"/>
                      <a:pt x="14292" y="13606"/>
                      <a:pt x="14307" y="13652"/>
                    </a:cubicBezTo>
                    <a:lnTo>
                      <a:pt x="14322" y="13713"/>
                    </a:lnTo>
                    <a:cubicBezTo>
                      <a:pt x="14337" y="13759"/>
                      <a:pt x="14352" y="13804"/>
                      <a:pt x="14368" y="13850"/>
                    </a:cubicBezTo>
                    <a:lnTo>
                      <a:pt x="14398" y="14002"/>
                    </a:lnTo>
                    <a:cubicBezTo>
                      <a:pt x="14429" y="14140"/>
                      <a:pt x="14444" y="14261"/>
                      <a:pt x="14459" y="14368"/>
                    </a:cubicBezTo>
                    <a:cubicBezTo>
                      <a:pt x="14474" y="14490"/>
                      <a:pt x="14490" y="14627"/>
                      <a:pt x="14505" y="14764"/>
                    </a:cubicBezTo>
                    <a:cubicBezTo>
                      <a:pt x="14520" y="14871"/>
                      <a:pt x="14551" y="14978"/>
                      <a:pt x="14566" y="15084"/>
                    </a:cubicBezTo>
                    <a:lnTo>
                      <a:pt x="14581" y="15145"/>
                    </a:lnTo>
                    <a:cubicBezTo>
                      <a:pt x="14581" y="15191"/>
                      <a:pt x="14596" y="15221"/>
                      <a:pt x="14596" y="15267"/>
                    </a:cubicBezTo>
                    <a:lnTo>
                      <a:pt x="14612" y="15328"/>
                    </a:lnTo>
                    <a:cubicBezTo>
                      <a:pt x="14627" y="15374"/>
                      <a:pt x="14627" y="15404"/>
                      <a:pt x="14627" y="15450"/>
                    </a:cubicBezTo>
                    <a:cubicBezTo>
                      <a:pt x="14627" y="15465"/>
                      <a:pt x="14642" y="15480"/>
                      <a:pt x="14642" y="15496"/>
                    </a:cubicBezTo>
                    <a:cubicBezTo>
                      <a:pt x="14642" y="15587"/>
                      <a:pt x="14657" y="15663"/>
                      <a:pt x="14657" y="15739"/>
                    </a:cubicBezTo>
                    <a:cubicBezTo>
                      <a:pt x="14642" y="15785"/>
                      <a:pt x="14642" y="15846"/>
                      <a:pt x="14642" y="15892"/>
                    </a:cubicBezTo>
                    <a:cubicBezTo>
                      <a:pt x="14627" y="15953"/>
                      <a:pt x="14612" y="16014"/>
                      <a:pt x="14596" y="16075"/>
                    </a:cubicBezTo>
                    <a:cubicBezTo>
                      <a:pt x="14581" y="16090"/>
                      <a:pt x="14581" y="16120"/>
                      <a:pt x="14566" y="16136"/>
                    </a:cubicBezTo>
                    <a:cubicBezTo>
                      <a:pt x="14535" y="16196"/>
                      <a:pt x="14505" y="16242"/>
                      <a:pt x="14474" y="16288"/>
                    </a:cubicBezTo>
                    <a:lnTo>
                      <a:pt x="14444" y="16349"/>
                    </a:lnTo>
                    <a:cubicBezTo>
                      <a:pt x="14413" y="16395"/>
                      <a:pt x="14383" y="16455"/>
                      <a:pt x="14337" y="16501"/>
                    </a:cubicBezTo>
                    <a:cubicBezTo>
                      <a:pt x="14307" y="16562"/>
                      <a:pt x="14276" y="16608"/>
                      <a:pt x="14231" y="16654"/>
                    </a:cubicBezTo>
                    <a:lnTo>
                      <a:pt x="14200" y="16699"/>
                    </a:lnTo>
                    <a:cubicBezTo>
                      <a:pt x="14185" y="16714"/>
                      <a:pt x="14170" y="16745"/>
                      <a:pt x="14139" y="16775"/>
                    </a:cubicBezTo>
                    <a:cubicBezTo>
                      <a:pt x="14109" y="16806"/>
                      <a:pt x="14078" y="16852"/>
                      <a:pt x="14033" y="16897"/>
                    </a:cubicBezTo>
                    <a:lnTo>
                      <a:pt x="14017" y="16928"/>
                    </a:lnTo>
                    <a:lnTo>
                      <a:pt x="13895" y="17095"/>
                    </a:lnTo>
                    <a:lnTo>
                      <a:pt x="13880" y="17111"/>
                    </a:lnTo>
                    <a:cubicBezTo>
                      <a:pt x="13865" y="17141"/>
                      <a:pt x="13834" y="17172"/>
                      <a:pt x="13804" y="17202"/>
                    </a:cubicBezTo>
                    <a:cubicBezTo>
                      <a:pt x="13774" y="17232"/>
                      <a:pt x="13728" y="17263"/>
                      <a:pt x="13682" y="17309"/>
                    </a:cubicBezTo>
                    <a:cubicBezTo>
                      <a:pt x="13667" y="17309"/>
                      <a:pt x="13667" y="17324"/>
                      <a:pt x="13652" y="17339"/>
                    </a:cubicBezTo>
                    <a:lnTo>
                      <a:pt x="13636" y="17339"/>
                    </a:lnTo>
                    <a:cubicBezTo>
                      <a:pt x="13606" y="17354"/>
                      <a:pt x="13591" y="17370"/>
                      <a:pt x="13560" y="17385"/>
                    </a:cubicBezTo>
                    <a:cubicBezTo>
                      <a:pt x="13545" y="17385"/>
                      <a:pt x="13530" y="17400"/>
                      <a:pt x="13515" y="17400"/>
                    </a:cubicBezTo>
                    <a:cubicBezTo>
                      <a:pt x="13499" y="17415"/>
                      <a:pt x="13484" y="17415"/>
                      <a:pt x="13469" y="17415"/>
                    </a:cubicBezTo>
                    <a:cubicBezTo>
                      <a:pt x="13438" y="17431"/>
                      <a:pt x="13408" y="17431"/>
                      <a:pt x="13377" y="17431"/>
                    </a:cubicBezTo>
                    <a:cubicBezTo>
                      <a:pt x="13332" y="17446"/>
                      <a:pt x="13301" y="17446"/>
                      <a:pt x="13256" y="17446"/>
                    </a:cubicBezTo>
                    <a:cubicBezTo>
                      <a:pt x="13210" y="17446"/>
                      <a:pt x="13164" y="17431"/>
                      <a:pt x="13103" y="17431"/>
                    </a:cubicBezTo>
                    <a:cubicBezTo>
                      <a:pt x="13012" y="17415"/>
                      <a:pt x="12936" y="17400"/>
                      <a:pt x="12859" y="17370"/>
                    </a:cubicBezTo>
                    <a:cubicBezTo>
                      <a:pt x="12768" y="17354"/>
                      <a:pt x="12692" y="17324"/>
                      <a:pt x="12616" y="17293"/>
                    </a:cubicBezTo>
                    <a:cubicBezTo>
                      <a:pt x="12539" y="17263"/>
                      <a:pt x="12478" y="17232"/>
                      <a:pt x="12418" y="17187"/>
                    </a:cubicBezTo>
                    <a:cubicBezTo>
                      <a:pt x="12341" y="17156"/>
                      <a:pt x="12280" y="17111"/>
                      <a:pt x="12219" y="17065"/>
                    </a:cubicBezTo>
                    <a:lnTo>
                      <a:pt x="12204" y="17050"/>
                    </a:lnTo>
                    <a:cubicBezTo>
                      <a:pt x="12159" y="17019"/>
                      <a:pt x="12113" y="16973"/>
                      <a:pt x="12052" y="16928"/>
                    </a:cubicBezTo>
                    <a:cubicBezTo>
                      <a:pt x="11949" y="16859"/>
                      <a:pt x="11846" y="16825"/>
                      <a:pt x="11743" y="16825"/>
                    </a:cubicBezTo>
                    <a:cubicBezTo>
                      <a:pt x="11709" y="16825"/>
                      <a:pt x="11675" y="16829"/>
                      <a:pt x="11641" y="16836"/>
                    </a:cubicBezTo>
                    <a:cubicBezTo>
                      <a:pt x="11564" y="16852"/>
                      <a:pt x="11488" y="16882"/>
                      <a:pt x="11412" y="16913"/>
                    </a:cubicBezTo>
                    <a:cubicBezTo>
                      <a:pt x="11366" y="16943"/>
                      <a:pt x="11305" y="16958"/>
                      <a:pt x="11260" y="16973"/>
                    </a:cubicBezTo>
                    <a:cubicBezTo>
                      <a:pt x="11199" y="17004"/>
                      <a:pt x="11153" y="17019"/>
                      <a:pt x="11092" y="17034"/>
                    </a:cubicBezTo>
                    <a:cubicBezTo>
                      <a:pt x="11016" y="17050"/>
                      <a:pt x="10940" y="17050"/>
                      <a:pt x="10879" y="17065"/>
                    </a:cubicBezTo>
                    <a:cubicBezTo>
                      <a:pt x="10818" y="17065"/>
                      <a:pt x="10772" y="17080"/>
                      <a:pt x="10711" y="17080"/>
                    </a:cubicBezTo>
                    <a:cubicBezTo>
                      <a:pt x="10559" y="17065"/>
                      <a:pt x="10406" y="17050"/>
                      <a:pt x="10269" y="17034"/>
                    </a:cubicBezTo>
                    <a:cubicBezTo>
                      <a:pt x="10269" y="17034"/>
                      <a:pt x="10269" y="17019"/>
                      <a:pt x="10269" y="17019"/>
                    </a:cubicBezTo>
                    <a:cubicBezTo>
                      <a:pt x="10300" y="16989"/>
                      <a:pt x="10315" y="16973"/>
                      <a:pt x="10345" y="16943"/>
                    </a:cubicBezTo>
                    <a:lnTo>
                      <a:pt x="10422" y="16821"/>
                    </a:lnTo>
                    <a:cubicBezTo>
                      <a:pt x="10467" y="16760"/>
                      <a:pt x="10513" y="16699"/>
                      <a:pt x="10559" y="16638"/>
                    </a:cubicBezTo>
                    <a:cubicBezTo>
                      <a:pt x="10604" y="16577"/>
                      <a:pt x="10650" y="16501"/>
                      <a:pt x="10696" y="16425"/>
                    </a:cubicBezTo>
                    <a:cubicBezTo>
                      <a:pt x="10757" y="16334"/>
                      <a:pt x="10818" y="16257"/>
                      <a:pt x="10863" y="16166"/>
                    </a:cubicBezTo>
                    <a:lnTo>
                      <a:pt x="10863" y="16166"/>
                    </a:lnTo>
                    <a:cubicBezTo>
                      <a:pt x="10742" y="16303"/>
                      <a:pt x="10635" y="16440"/>
                      <a:pt x="10513" y="16577"/>
                    </a:cubicBezTo>
                    <a:cubicBezTo>
                      <a:pt x="10467" y="16638"/>
                      <a:pt x="10437" y="16684"/>
                      <a:pt x="10391" y="16745"/>
                    </a:cubicBezTo>
                    <a:cubicBezTo>
                      <a:pt x="10315" y="16836"/>
                      <a:pt x="10239" y="16913"/>
                      <a:pt x="10163" y="17004"/>
                    </a:cubicBezTo>
                    <a:lnTo>
                      <a:pt x="10147" y="17019"/>
                    </a:lnTo>
                    <a:lnTo>
                      <a:pt x="10132" y="17019"/>
                    </a:lnTo>
                    <a:cubicBezTo>
                      <a:pt x="9949" y="16989"/>
                      <a:pt x="9766" y="16958"/>
                      <a:pt x="9584" y="16913"/>
                    </a:cubicBezTo>
                    <a:cubicBezTo>
                      <a:pt x="9538" y="16897"/>
                      <a:pt x="9492" y="16882"/>
                      <a:pt x="9447" y="16867"/>
                    </a:cubicBezTo>
                    <a:cubicBezTo>
                      <a:pt x="9386" y="16836"/>
                      <a:pt x="9325" y="16806"/>
                      <a:pt x="9248" y="16760"/>
                    </a:cubicBezTo>
                    <a:cubicBezTo>
                      <a:pt x="9111" y="16669"/>
                      <a:pt x="8974" y="16593"/>
                      <a:pt x="8868" y="16501"/>
                    </a:cubicBezTo>
                    <a:cubicBezTo>
                      <a:pt x="8730" y="16395"/>
                      <a:pt x="8624" y="16288"/>
                      <a:pt x="8487" y="16181"/>
                    </a:cubicBezTo>
                    <a:lnTo>
                      <a:pt x="8319" y="16029"/>
                    </a:lnTo>
                    <a:cubicBezTo>
                      <a:pt x="8258" y="15968"/>
                      <a:pt x="8197" y="15907"/>
                      <a:pt x="8136" y="15846"/>
                    </a:cubicBezTo>
                    <a:cubicBezTo>
                      <a:pt x="8091" y="15800"/>
                      <a:pt x="8045" y="15770"/>
                      <a:pt x="7999" y="15724"/>
                    </a:cubicBezTo>
                    <a:cubicBezTo>
                      <a:pt x="7908" y="15663"/>
                      <a:pt x="7816" y="15602"/>
                      <a:pt x="7710" y="15572"/>
                    </a:cubicBezTo>
                    <a:cubicBezTo>
                      <a:pt x="7631" y="15542"/>
                      <a:pt x="7540" y="15525"/>
                      <a:pt x="7431" y="15525"/>
                    </a:cubicBezTo>
                    <a:cubicBezTo>
                      <a:pt x="7372" y="15525"/>
                      <a:pt x="7307" y="15531"/>
                      <a:pt x="7237" y="15541"/>
                    </a:cubicBezTo>
                    <a:cubicBezTo>
                      <a:pt x="7131" y="15541"/>
                      <a:pt x="6994" y="15572"/>
                      <a:pt x="6856" y="15602"/>
                    </a:cubicBezTo>
                    <a:lnTo>
                      <a:pt x="6750" y="15633"/>
                    </a:lnTo>
                    <a:cubicBezTo>
                      <a:pt x="6658" y="15663"/>
                      <a:pt x="6567" y="15694"/>
                      <a:pt x="6476" y="15709"/>
                    </a:cubicBezTo>
                    <a:cubicBezTo>
                      <a:pt x="6354" y="15739"/>
                      <a:pt x="6247" y="15755"/>
                      <a:pt x="6125" y="15785"/>
                    </a:cubicBezTo>
                    <a:lnTo>
                      <a:pt x="6140" y="15770"/>
                    </a:lnTo>
                    <a:lnTo>
                      <a:pt x="6140" y="15770"/>
                    </a:lnTo>
                    <a:cubicBezTo>
                      <a:pt x="6125" y="15785"/>
                      <a:pt x="6125" y="15785"/>
                      <a:pt x="6110" y="15785"/>
                    </a:cubicBezTo>
                    <a:cubicBezTo>
                      <a:pt x="6095" y="15770"/>
                      <a:pt x="6079" y="15770"/>
                      <a:pt x="6079" y="15770"/>
                    </a:cubicBezTo>
                    <a:lnTo>
                      <a:pt x="6064" y="15739"/>
                    </a:lnTo>
                    <a:cubicBezTo>
                      <a:pt x="6064" y="15694"/>
                      <a:pt x="6064" y="15648"/>
                      <a:pt x="6064" y="15602"/>
                    </a:cubicBezTo>
                    <a:cubicBezTo>
                      <a:pt x="6064" y="15557"/>
                      <a:pt x="6064" y="15526"/>
                      <a:pt x="6064" y="15480"/>
                    </a:cubicBezTo>
                    <a:cubicBezTo>
                      <a:pt x="6079" y="15435"/>
                      <a:pt x="6079" y="15404"/>
                      <a:pt x="6095" y="15358"/>
                    </a:cubicBezTo>
                    <a:cubicBezTo>
                      <a:pt x="6095" y="15343"/>
                      <a:pt x="6110" y="15313"/>
                      <a:pt x="6110" y="15298"/>
                    </a:cubicBezTo>
                    <a:lnTo>
                      <a:pt x="6140" y="15252"/>
                    </a:lnTo>
                    <a:cubicBezTo>
                      <a:pt x="6156" y="15221"/>
                      <a:pt x="6171" y="15206"/>
                      <a:pt x="6186" y="15191"/>
                    </a:cubicBezTo>
                    <a:cubicBezTo>
                      <a:pt x="6201" y="15160"/>
                      <a:pt x="6232" y="15130"/>
                      <a:pt x="6262" y="15099"/>
                    </a:cubicBezTo>
                    <a:lnTo>
                      <a:pt x="6277" y="15084"/>
                    </a:lnTo>
                    <a:cubicBezTo>
                      <a:pt x="6323" y="15039"/>
                      <a:pt x="6369" y="14993"/>
                      <a:pt x="6430" y="14947"/>
                    </a:cubicBezTo>
                    <a:cubicBezTo>
                      <a:pt x="6476" y="14901"/>
                      <a:pt x="6536" y="14856"/>
                      <a:pt x="6597" y="14810"/>
                    </a:cubicBezTo>
                    <a:cubicBezTo>
                      <a:pt x="6658" y="14780"/>
                      <a:pt x="6704" y="14749"/>
                      <a:pt x="6750" y="14703"/>
                    </a:cubicBezTo>
                    <a:cubicBezTo>
                      <a:pt x="6841" y="14642"/>
                      <a:pt x="6948" y="14581"/>
                      <a:pt x="7039" y="14505"/>
                    </a:cubicBezTo>
                    <a:cubicBezTo>
                      <a:pt x="7100" y="14460"/>
                      <a:pt x="7161" y="14399"/>
                      <a:pt x="7237" y="14338"/>
                    </a:cubicBezTo>
                    <a:cubicBezTo>
                      <a:pt x="7253" y="14322"/>
                      <a:pt x="7283" y="14292"/>
                      <a:pt x="7313" y="14261"/>
                    </a:cubicBezTo>
                    <a:cubicBezTo>
                      <a:pt x="7420" y="14170"/>
                      <a:pt x="7512" y="14094"/>
                      <a:pt x="7603" y="14018"/>
                    </a:cubicBezTo>
                    <a:lnTo>
                      <a:pt x="7633" y="14002"/>
                    </a:lnTo>
                    <a:cubicBezTo>
                      <a:pt x="7725" y="13926"/>
                      <a:pt x="7816" y="13850"/>
                      <a:pt x="7908" y="13774"/>
                    </a:cubicBezTo>
                    <a:cubicBezTo>
                      <a:pt x="7999" y="13698"/>
                      <a:pt x="8075" y="13622"/>
                      <a:pt x="8167" y="13530"/>
                    </a:cubicBezTo>
                    <a:lnTo>
                      <a:pt x="8182" y="13530"/>
                    </a:lnTo>
                    <a:lnTo>
                      <a:pt x="8182" y="13515"/>
                    </a:lnTo>
                    <a:cubicBezTo>
                      <a:pt x="8212" y="13484"/>
                      <a:pt x="8243" y="13454"/>
                      <a:pt x="8289" y="13424"/>
                    </a:cubicBezTo>
                    <a:cubicBezTo>
                      <a:pt x="8319" y="13393"/>
                      <a:pt x="8350" y="13363"/>
                      <a:pt x="8380" y="13317"/>
                    </a:cubicBezTo>
                    <a:cubicBezTo>
                      <a:pt x="8441" y="13256"/>
                      <a:pt x="8502" y="13195"/>
                      <a:pt x="8578" y="13104"/>
                    </a:cubicBezTo>
                    <a:cubicBezTo>
                      <a:pt x="8730" y="12905"/>
                      <a:pt x="8898" y="12723"/>
                      <a:pt x="9066" y="12525"/>
                    </a:cubicBezTo>
                    <a:cubicBezTo>
                      <a:pt x="9203" y="12357"/>
                      <a:pt x="9386" y="12144"/>
                      <a:pt x="9523" y="11900"/>
                    </a:cubicBezTo>
                    <a:cubicBezTo>
                      <a:pt x="9584" y="11793"/>
                      <a:pt x="9645" y="11671"/>
                      <a:pt x="9690" y="11565"/>
                    </a:cubicBezTo>
                    <a:cubicBezTo>
                      <a:pt x="9751" y="11443"/>
                      <a:pt x="9797" y="11321"/>
                      <a:pt x="9858" y="11184"/>
                    </a:cubicBezTo>
                    <a:cubicBezTo>
                      <a:pt x="9904" y="11062"/>
                      <a:pt x="9934" y="10955"/>
                      <a:pt x="9980" y="10833"/>
                    </a:cubicBezTo>
                    <a:cubicBezTo>
                      <a:pt x="9995" y="10757"/>
                      <a:pt x="10010" y="10712"/>
                      <a:pt x="10025" y="10651"/>
                    </a:cubicBezTo>
                    <a:lnTo>
                      <a:pt x="10041" y="10605"/>
                    </a:lnTo>
                    <a:cubicBezTo>
                      <a:pt x="10056" y="10559"/>
                      <a:pt x="10056" y="10513"/>
                      <a:pt x="10071" y="10483"/>
                    </a:cubicBezTo>
                    <a:close/>
                    <a:moveTo>
                      <a:pt x="7527" y="15724"/>
                    </a:moveTo>
                    <a:cubicBezTo>
                      <a:pt x="7557" y="15739"/>
                      <a:pt x="7573" y="15739"/>
                      <a:pt x="7603" y="15739"/>
                    </a:cubicBezTo>
                    <a:cubicBezTo>
                      <a:pt x="7618" y="15755"/>
                      <a:pt x="7649" y="15755"/>
                      <a:pt x="7664" y="15770"/>
                    </a:cubicBezTo>
                    <a:cubicBezTo>
                      <a:pt x="7679" y="15770"/>
                      <a:pt x="7694" y="15785"/>
                      <a:pt x="7710" y="15785"/>
                    </a:cubicBezTo>
                    <a:cubicBezTo>
                      <a:pt x="7740" y="15800"/>
                      <a:pt x="7755" y="15816"/>
                      <a:pt x="7771" y="15831"/>
                    </a:cubicBezTo>
                    <a:cubicBezTo>
                      <a:pt x="7877" y="15922"/>
                      <a:pt x="7969" y="16014"/>
                      <a:pt x="8045" y="16090"/>
                    </a:cubicBezTo>
                    <a:cubicBezTo>
                      <a:pt x="8091" y="16136"/>
                      <a:pt x="8121" y="16166"/>
                      <a:pt x="8151" y="16196"/>
                    </a:cubicBezTo>
                    <a:cubicBezTo>
                      <a:pt x="8228" y="16273"/>
                      <a:pt x="8304" y="16349"/>
                      <a:pt x="8380" y="16425"/>
                    </a:cubicBezTo>
                    <a:cubicBezTo>
                      <a:pt x="8471" y="16532"/>
                      <a:pt x="8593" y="16638"/>
                      <a:pt x="8730" y="16745"/>
                    </a:cubicBezTo>
                    <a:cubicBezTo>
                      <a:pt x="8822" y="16821"/>
                      <a:pt x="8929" y="16897"/>
                      <a:pt x="9035" y="16973"/>
                    </a:cubicBezTo>
                    <a:cubicBezTo>
                      <a:pt x="9142" y="17050"/>
                      <a:pt x="9264" y="17111"/>
                      <a:pt x="9401" y="17172"/>
                    </a:cubicBezTo>
                    <a:cubicBezTo>
                      <a:pt x="9523" y="17232"/>
                      <a:pt x="9660" y="17263"/>
                      <a:pt x="9782" y="17278"/>
                    </a:cubicBezTo>
                    <a:cubicBezTo>
                      <a:pt x="9904" y="17309"/>
                      <a:pt x="10025" y="17339"/>
                      <a:pt x="10163" y="17354"/>
                    </a:cubicBezTo>
                    <a:cubicBezTo>
                      <a:pt x="10300" y="17385"/>
                      <a:pt x="10437" y="17400"/>
                      <a:pt x="10544" y="17400"/>
                    </a:cubicBezTo>
                    <a:cubicBezTo>
                      <a:pt x="10651" y="17411"/>
                      <a:pt x="10744" y="17422"/>
                      <a:pt x="10837" y="17422"/>
                    </a:cubicBezTo>
                    <a:cubicBezTo>
                      <a:pt x="10876" y="17422"/>
                      <a:pt x="10915" y="17420"/>
                      <a:pt x="10955" y="17415"/>
                    </a:cubicBezTo>
                    <a:cubicBezTo>
                      <a:pt x="11062" y="17400"/>
                      <a:pt x="11199" y="17370"/>
                      <a:pt x="11321" y="17324"/>
                    </a:cubicBezTo>
                    <a:cubicBezTo>
                      <a:pt x="11397" y="17309"/>
                      <a:pt x="11442" y="17278"/>
                      <a:pt x="11503" y="17263"/>
                    </a:cubicBezTo>
                    <a:lnTo>
                      <a:pt x="11549" y="17232"/>
                    </a:lnTo>
                    <a:cubicBezTo>
                      <a:pt x="11580" y="17217"/>
                      <a:pt x="11610" y="17202"/>
                      <a:pt x="11656" y="17187"/>
                    </a:cubicBezTo>
                    <a:lnTo>
                      <a:pt x="11671" y="17187"/>
                    </a:lnTo>
                    <a:lnTo>
                      <a:pt x="11701" y="17172"/>
                    </a:lnTo>
                    <a:lnTo>
                      <a:pt x="11778" y="17172"/>
                    </a:lnTo>
                    <a:lnTo>
                      <a:pt x="11808" y="17187"/>
                    </a:lnTo>
                    <a:cubicBezTo>
                      <a:pt x="11823" y="17187"/>
                      <a:pt x="11839" y="17202"/>
                      <a:pt x="11839" y="17202"/>
                    </a:cubicBezTo>
                    <a:cubicBezTo>
                      <a:pt x="11884" y="17232"/>
                      <a:pt x="11930" y="17263"/>
                      <a:pt x="11976" y="17293"/>
                    </a:cubicBezTo>
                    <a:cubicBezTo>
                      <a:pt x="12006" y="17324"/>
                      <a:pt x="12052" y="17354"/>
                      <a:pt x="12082" y="17385"/>
                    </a:cubicBezTo>
                    <a:cubicBezTo>
                      <a:pt x="12189" y="17446"/>
                      <a:pt x="12265" y="17491"/>
                      <a:pt x="12341" y="17522"/>
                    </a:cubicBezTo>
                    <a:cubicBezTo>
                      <a:pt x="12494" y="17583"/>
                      <a:pt x="12616" y="17629"/>
                      <a:pt x="12737" y="17659"/>
                    </a:cubicBezTo>
                    <a:cubicBezTo>
                      <a:pt x="12859" y="17690"/>
                      <a:pt x="12981" y="17705"/>
                      <a:pt x="13103" y="17720"/>
                    </a:cubicBezTo>
                    <a:lnTo>
                      <a:pt x="13301" y="17720"/>
                    </a:lnTo>
                    <a:cubicBezTo>
                      <a:pt x="13377" y="17705"/>
                      <a:pt x="13454" y="17690"/>
                      <a:pt x="13499" y="17674"/>
                    </a:cubicBezTo>
                    <a:cubicBezTo>
                      <a:pt x="13591" y="17644"/>
                      <a:pt x="13682" y="17598"/>
                      <a:pt x="13774" y="17522"/>
                    </a:cubicBezTo>
                    <a:cubicBezTo>
                      <a:pt x="13804" y="17491"/>
                      <a:pt x="13834" y="17461"/>
                      <a:pt x="13865" y="17431"/>
                    </a:cubicBezTo>
                    <a:cubicBezTo>
                      <a:pt x="13880" y="17415"/>
                      <a:pt x="13895" y="17400"/>
                      <a:pt x="13911" y="17385"/>
                    </a:cubicBezTo>
                    <a:cubicBezTo>
                      <a:pt x="14002" y="17278"/>
                      <a:pt x="14063" y="17187"/>
                      <a:pt x="14124" y="17080"/>
                    </a:cubicBezTo>
                    <a:lnTo>
                      <a:pt x="14139" y="17065"/>
                    </a:lnTo>
                    <a:lnTo>
                      <a:pt x="14154" y="17050"/>
                    </a:lnTo>
                    <a:cubicBezTo>
                      <a:pt x="14170" y="17004"/>
                      <a:pt x="14200" y="16958"/>
                      <a:pt x="14231" y="16913"/>
                    </a:cubicBezTo>
                    <a:cubicBezTo>
                      <a:pt x="14246" y="16897"/>
                      <a:pt x="14261" y="16882"/>
                      <a:pt x="14276" y="16867"/>
                    </a:cubicBezTo>
                    <a:lnTo>
                      <a:pt x="14276" y="16852"/>
                    </a:lnTo>
                    <a:cubicBezTo>
                      <a:pt x="14292" y="16882"/>
                      <a:pt x="14276" y="16897"/>
                      <a:pt x="14276" y="16913"/>
                    </a:cubicBezTo>
                    <a:cubicBezTo>
                      <a:pt x="14246" y="16973"/>
                      <a:pt x="14215" y="17034"/>
                      <a:pt x="14200" y="17111"/>
                    </a:cubicBezTo>
                    <a:lnTo>
                      <a:pt x="14170" y="17202"/>
                    </a:lnTo>
                    <a:cubicBezTo>
                      <a:pt x="14139" y="17278"/>
                      <a:pt x="14124" y="17339"/>
                      <a:pt x="14093" y="17415"/>
                    </a:cubicBezTo>
                    <a:cubicBezTo>
                      <a:pt x="14078" y="17476"/>
                      <a:pt x="14048" y="17537"/>
                      <a:pt x="14033" y="17583"/>
                    </a:cubicBezTo>
                    <a:cubicBezTo>
                      <a:pt x="14017" y="17613"/>
                      <a:pt x="14002" y="17644"/>
                      <a:pt x="14002" y="17674"/>
                    </a:cubicBezTo>
                    <a:lnTo>
                      <a:pt x="13987" y="17705"/>
                    </a:lnTo>
                    <a:cubicBezTo>
                      <a:pt x="13972" y="17751"/>
                      <a:pt x="13941" y="17796"/>
                      <a:pt x="13926" y="17827"/>
                    </a:cubicBezTo>
                    <a:cubicBezTo>
                      <a:pt x="13895" y="17872"/>
                      <a:pt x="13865" y="17903"/>
                      <a:pt x="13850" y="17933"/>
                    </a:cubicBezTo>
                    <a:cubicBezTo>
                      <a:pt x="13834" y="17964"/>
                      <a:pt x="13804" y="17979"/>
                      <a:pt x="13774" y="18010"/>
                    </a:cubicBezTo>
                    <a:cubicBezTo>
                      <a:pt x="13758" y="18040"/>
                      <a:pt x="13728" y="18055"/>
                      <a:pt x="13682" y="18086"/>
                    </a:cubicBezTo>
                    <a:cubicBezTo>
                      <a:pt x="13667" y="18101"/>
                      <a:pt x="13652" y="18116"/>
                      <a:pt x="13636" y="18116"/>
                    </a:cubicBezTo>
                    <a:cubicBezTo>
                      <a:pt x="13621" y="18131"/>
                      <a:pt x="13606" y="18131"/>
                      <a:pt x="13591" y="18147"/>
                    </a:cubicBezTo>
                    <a:cubicBezTo>
                      <a:pt x="13575" y="18147"/>
                      <a:pt x="13545" y="18147"/>
                      <a:pt x="13530" y="18162"/>
                    </a:cubicBezTo>
                    <a:cubicBezTo>
                      <a:pt x="13469" y="18177"/>
                      <a:pt x="13393" y="18177"/>
                      <a:pt x="13332" y="18192"/>
                    </a:cubicBezTo>
                    <a:lnTo>
                      <a:pt x="13256" y="18192"/>
                    </a:lnTo>
                    <a:cubicBezTo>
                      <a:pt x="13210" y="18208"/>
                      <a:pt x="13164" y="18208"/>
                      <a:pt x="13118" y="18208"/>
                    </a:cubicBezTo>
                    <a:cubicBezTo>
                      <a:pt x="13073" y="18223"/>
                      <a:pt x="13042" y="18223"/>
                      <a:pt x="12997" y="18223"/>
                    </a:cubicBezTo>
                    <a:cubicBezTo>
                      <a:pt x="12905" y="18238"/>
                      <a:pt x="12814" y="18238"/>
                      <a:pt x="12722" y="18238"/>
                    </a:cubicBezTo>
                    <a:cubicBezTo>
                      <a:pt x="12631" y="18238"/>
                      <a:pt x="12555" y="18238"/>
                      <a:pt x="12463" y="18223"/>
                    </a:cubicBezTo>
                    <a:lnTo>
                      <a:pt x="12448" y="18223"/>
                    </a:lnTo>
                    <a:lnTo>
                      <a:pt x="12448" y="18208"/>
                    </a:lnTo>
                    <a:lnTo>
                      <a:pt x="12341" y="18192"/>
                    </a:lnTo>
                    <a:cubicBezTo>
                      <a:pt x="12250" y="18177"/>
                      <a:pt x="12174" y="18162"/>
                      <a:pt x="12082" y="18147"/>
                    </a:cubicBezTo>
                    <a:cubicBezTo>
                      <a:pt x="11930" y="18101"/>
                      <a:pt x="11762" y="18070"/>
                      <a:pt x="11610" y="18055"/>
                    </a:cubicBezTo>
                    <a:cubicBezTo>
                      <a:pt x="11458" y="18025"/>
                      <a:pt x="11351" y="18025"/>
                      <a:pt x="11244" y="18025"/>
                    </a:cubicBezTo>
                    <a:cubicBezTo>
                      <a:pt x="11183" y="18025"/>
                      <a:pt x="11107" y="18040"/>
                      <a:pt x="11046" y="18040"/>
                    </a:cubicBezTo>
                    <a:cubicBezTo>
                      <a:pt x="10985" y="18055"/>
                      <a:pt x="10924" y="18070"/>
                      <a:pt x="10863" y="18086"/>
                    </a:cubicBezTo>
                    <a:cubicBezTo>
                      <a:pt x="10772" y="18101"/>
                      <a:pt x="10696" y="18131"/>
                      <a:pt x="10604" y="18147"/>
                    </a:cubicBezTo>
                    <a:lnTo>
                      <a:pt x="10498" y="18177"/>
                    </a:lnTo>
                    <a:cubicBezTo>
                      <a:pt x="10437" y="18192"/>
                      <a:pt x="10376" y="18208"/>
                      <a:pt x="10300" y="18223"/>
                    </a:cubicBezTo>
                    <a:cubicBezTo>
                      <a:pt x="10254" y="18238"/>
                      <a:pt x="10193" y="18253"/>
                      <a:pt x="10147" y="18269"/>
                    </a:cubicBezTo>
                    <a:cubicBezTo>
                      <a:pt x="10010" y="18314"/>
                      <a:pt x="9904" y="18345"/>
                      <a:pt x="9797" y="18390"/>
                    </a:cubicBezTo>
                    <a:lnTo>
                      <a:pt x="9675" y="18451"/>
                    </a:lnTo>
                    <a:cubicBezTo>
                      <a:pt x="9599" y="18482"/>
                      <a:pt x="9523" y="18528"/>
                      <a:pt x="9447" y="18558"/>
                    </a:cubicBezTo>
                    <a:cubicBezTo>
                      <a:pt x="9386" y="18573"/>
                      <a:pt x="9325" y="18604"/>
                      <a:pt x="9248" y="18619"/>
                    </a:cubicBezTo>
                    <a:cubicBezTo>
                      <a:pt x="9157" y="18634"/>
                      <a:pt x="9050" y="18665"/>
                      <a:pt x="8959" y="18665"/>
                    </a:cubicBezTo>
                    <a:cubicBezTo>
                      <a:pt x="8929" y="18680"/>
                      <a:pt x="8898" y="18680"/>
                      <a:pt x="8852" y="18680"/>
                    </a:cubicBezTo>
                    <a:cubicBezTo>
                      <a:pt x="8822" y="18680"/>
                      <a:pt x="8791" y="18665"/>
                      <a:pt x="8761" y="18665"/>
                    </a:cubicBezTo>
                    <a:cubicBezTo>
                      <a:pt x="8746" y="18665"/>
                      <a:pt x="8715" y="18665"/>
                      <a:pt x="8700" y="18649"/>
                    </a:cubicBezTo>
                    <a:cubicBezTo>
                      <a:pt x="8669" y="18634"/>
                      <a:pt x="8639" y="18634"/>
                      <a:pt x="8593" y="18619"/>
                    </a:cubicBezTo>
                    <a:cubicBezTo>
                      <a:pt x="8563" y="18604"/>
                      <a:pt x="8532" y="18573"/>
                      <a:pt x="8487" y="18558"/>
                    </a:cubicBezTo>
                    <a:cubicBezTo>
                      <a:pt x="8365" y="18482"/>
                      <a:pt x="8258" y="18406"/>
                      <a:pt x="8151" y="18329"/>
                    </a:cubicBezTo>
                    <a:cubicBezTo>
                      <a:pt x="8121" y="18299"/>
                      <a:pt x="8075" y="18269"/>
                      <a:pt x="8045" y="18223"/>
                    </a:cubicBezTo>
                    <a:cubicBezTo>
                      <a:pt x="7969" y="18162"/>
                      <a:pt x="7908" y="18070"/>
                      <a:pt x="7832" y="17964"/>
                    </a:cubicBezTo>
                    <a:lnTo>
                      <a:pt x="7816" y="17964"/>
                    </a:lnTo>
                    <a:cubicBezTo>
                      <a:pt x="7801" y="17933"/>
                      <a:pt x="7786" y="17903"/>
                      <a:pt x="7771" y="17888"/>
                    </a:cubicBezTo>
                    <a:cubicBezTo>
                      <a:pt x="7755" y="17857"/>
                      <a:pt x="7740" y="17827"/>
                      <a:pt x="7725" y="17811"/>
                    </a:cubicBezTo>
                    <a:cubicBezTo>
                      <a:pt x="7710" y="17766"/>
                      <a:pt x="7694" y="17735"/>
                      <a:pt x="7679" y="17705"/>
                    </a:cubicBezTo>
                    <a:cubicBezTo>
                      <a:pt x="7664" y="17674"/>
                      <a:pt x="7649" y="17629"/>
                      <a:pt x="7649" y="17598"/>
                    </a:cubicBezTo>
                    <a:cubicBezTo>
                      <a:pt x="7633" y="17568"/>
                      <a:pt x="7633" y="17552"/>
                      <a:pt x="7618" y="17522"/>
                    </a:cubicBezTo>
                    <a:cubicBezTo>
                      <a:pt x="7618" y="17491"/>
                      <a:pt x="7603" y="17461"/>
                      <a:pt x="7603" y="17415"/>
                    </a:cubicBezTo>
                    <a:cubicBezTo>
                      <a:pt x="7588" y="17354"/>
                      <a:pt x="7557" y="17293"/>
                      <a:pt x="7512" y="17248"/>
                    </a:cubicBezTo>
                    <a:cubicBezTo>
                      <a:pt x="7466" y="17187"/>
                      <a:pt x="7420" y="17141"/>
                      <a:pt x="7344" y="17080"/>
                    </a:cubicBezTo>
                    <a:cubicBezTo>
                      <a:pt x="7253" y="17004"/>
                      <a:pt x="7161" y="16928"/>
                      <a:pt x="7039" y="16852"/>
                    </a:cubicBezTo>
                    <a:cubicBezTo>
                      <a:pt x="6933" y="16760"/>
                      <a:pt x="6841" y="16699"/>
                      <a:pt x="6750" y="16638"/>
                    </a:cubicBezTo>
                    <a:lnTo>
                      <a:pt x="6689" y="16593"/>
                    </a:lnTo>
                    <a:cubicBezTo>
                      <a:pt x="6658" y="16577"/>
                      <a:pt x="6628" y="16547"/>
                      <a:pt x="6582" y="16532"/>
                    </a:cubicBezTo>
                    <a:cubicBezTo>
                      <a:pt x="6536" y="16486"/>
                      <a:pt x="6491" y="16455"/>
                      <a:pt x="6445" y="16425"/>
                    </a:cubicBezTo>
                    <a:cubicBezTo>
                      <a:pt x="6415" y="16395"/>
                      <a:pt x="6384" y="16379"/>
                      <a:pt x="6369" y="16349"/>
                    </a:cubicBezTo>
                    <a:cubicBezTo>
                      <a:pt x="6323" y="16303"/>
                      <a:pt x="6277" y="16257"/>
                      <a:pt x="6232" y="16181"/>
                    </a:cubicBezTo>
                    <a:cubicBezTo>
                      <a:pt x="6201" y="16151"/>
                      <a:pt x="6186" y="16120"/>
                      <a:pt x="6156" y="16075"/>
                    </a:cubicBezTo>
                    <a:cubicBezTo>
                      <a:pt x="6140" y="16044"/>
                      <a:pt x="6125" y="16014"/>
                      <a:pt x="6110" y="15968"/>
                    </a:cubicBezTo>
                    <a:cubicBezTo>
                      <a:pt x="6110" y="15953"/>
                      <a:pt x="6095" y="15937"/>
                      <a:pt x="6095" y="15922"/>
                    </a:cubicBezTo>
                    <a:cubicBezTo>
                      <a:pt x="6125" y="15922"/>
                      <a:pt x="6156" y="15907"/>
                      <a:pt x="6171" y="15907"/>
                    </a:cubicBezTo>
                    <a:lnTo>
                      <a:pt x="6232" y="15907"/>
                    </a:lnTo>
                    <a:lnTo>
                      <a:pt x="6262" y="15892"/>
                    </a:lnTo>
                    <a:cubicBezTo>
                      <a:pt x="6354" y="15892"/>
                      <a:pt x="6445" y="15876"/>
                      <a:pt x="6552" y="15846"/>
                    </a:cubicBezTo>
                    <a:cubicBezTo>
                      <a:pt x="6628" y="15831"/>
                      <a:pt x="6704" y="15816"/>
                      <a:pt x="6765" y="15800"/>
                    </a:cubicBezTo>
                    <a:cubicBezTo>
                      <a:pt x="6887" y="15785"/>
                      <a:pt x="7009" y="15755"/>
                      <a:pt x="7146" y="15739"/>
                    </a:cubicBezTo>
                    <a:cubicBezTo>
                      <a:pt x="7237" y="15724"/>
                      <a:pt x="7329" y="15724"/>
                      <a:pt x="7420" y="15724"/>
                    </a:cubicBezTo>
                    <a:close/>
                    <a:moveTo>
                      <a:pt x="14657" y="1"/>
                    </a:moveTo>
                    <a:cubicBezTo>
                      <a:pt x="14596" y="1"/>
                      <a:pt x="14551" y="1"/>
                      <a:pt x="14490" y="16"/>
                    </a:cubicBezTo>
                    <a:cubicBezTo>
                      <a:pt x="14398" y="16"/>
                      <a:pt x="14292" y="31"/>
                      <a:pt x="14185" y="46"/>
                    </a:cubicBezTo>
                    <a:cubicBezTo>
                      <a:pt x="14048" y="77"/>
                      <a:pt x="13911" y="107"/>
                      <a:pt x="13804" y="214"/>
                    </a:cubicBezTo>
                    <a:cubicBezTo>
                      <a:pt x="13728" y="275"/>
                      <a:pt x="13667" y="366"/>
                      <a:pt x="13606" y="458"/>
                    </a:cubicBezTo>
                    <a:cubicBezTo>
                      <a:pt x="13545" y="549"/>
                      <a:pt x="13499" y="641"/>
                      <a:pt x="13438" y="732"/>
                    </a:cubicBezTo>
                    <a:cubicBezTo>
                      <a:pt x="13393" y="823"/>
                      <a:pt x="13347" y="915"/>
                      <a:pt x="13301" y="1021"/>
                    </a:cubicBezTo>
                    <a:cubicBezTo>
                      <a:pt x="13256" y="1113"/>
                      <a:pt x="13210" y="1204"/>
                      <a:pt x="13164" y="1311"/>
                    </a:cubicBezTo>
                    <a:cubicBezTo>
                      <a:pt x="13134" y="1402"/>
                      <a:pt x="13088" y="1494"/>
                      <a:pt x="13057" y="1600"/>
                    </a:cubicBezTo>
                    <a:cubicBezTo>
                      <a:pt x="13027" y="1661"/>
                      <a:pt x="12997" y="1722"/>
                      <a:pt x="12951" y="1783"/>
                    </a:cubicBezTo>
                    <a:cubicBezTo>
                      <a:pt x="12875" y="1920"/>
                      <a:pt x="12783" y="2042"/>
                      <a:pt x="12692" y="2164"/>
                    </a:cubicBezTo>
                    <a:cubicBezTo>
                      <a:pt x="12646" y="2225"/>
                      <a:pt x="12600" y="2271"/>
                      <a:pt x="12570" y="2317"/>
                    </a:cubicBezTo>
                    <a:cubicBezTo>
                      <a:pt x="12524" y="2362"/>
                      <a:pt x="12478" y="2423"/>
                      <a:pt x="12448" y="2469"/>
                    </a:cubicBezTo>
                    <a:cubicBezTo>
                      <a:pt x="12387" y="2560"/>
                      <a:pt x="12326" y="2652"/>
                      <a:pt x="12296" y="2758"/>
                    </a:cubicBezTo>
                    <a:cubicBezTo>
                      <a:pt x="12250" y="2850"/>
                      <a:pt x="12235" y="2956"/>
                      <a:pt x="12235" y="3063"/>
                    </a:cubicBezTo>
                    <a:cubicBezTo>
                      <a:pt x="12219" y="3170"/>
                      <a:pt x="12219" y="3276"/>
                      <a:pt x="12204" y="3368"/>
                    </a:cubicBezTo>
                    <a:cubicBezTo>
                      <a:pt x="12204" y="3474"/>
                      <a:pt x="12189" y="3581"/>
                      <a:pt x="12174" y="3688"/>
                    </a:cubicBezTo>
                    <a:cubicBezTo>
                      <a:pt x="12174" y="3703"/>
                      <a:pt x="12174" y="3718"/>
                      <a:pt x="12174" y="3733"/>
                    </a:cubicBezTo>
                    <a:cubicBezTo>
                      <a:pt x="12174" y="3764"/>
                      <a:pt x="12159" y="3794"/>
                      <a:pt x="12159" y="3825"/>
                    </a:cubicBezTo>
                    <a:cubicBezTo>
                      <a:pt x="12143" y="3932"/>
                      <a:pt x="12128" y="4038"/>
                      <a:pt x="12113" y="4145"/>
                    </a:cubicBezTo>
                    <a:cubicBezTo>
                      <a:pt x="12098" y="4251"/>
                      <a:pt x="12098" y="4373"/>
                      <a:pt x="12098" y="4480"/>
                    </a:cubicBezTo>
                    <a:cubicBezTo>
                      <a:pt x="12098" y="4693"/>
                      <a:pt x="12113" y="4907"/>
                      <a:pt x="12113" y="5120"/>
                    </a:cubicBezTo>
                    <a:lnTo>
                      <a:pt x="12113" y="5166"/>
                    </a:lnTo>
                    <a:lnTo>
                      <a:pt x="12113" y="5181"/>
                    </a:lnTo>
                    <a:lnTo>
                      <a:pt x="12113" y="5211"/>
                    </a:lnTo>
                    <a:cubicBezTo>
                      <a:pt x="12098" y="5257"/>
                      <a:pt x="12098" y="5303"/>
                      <a:pt x="12098" y="5348"/>
                    </a:cubicBezTo>
                    <a:cubicBezTo>
                      <a:pt x="12098" y="5394"/>
                      <a:pt x="12082" y="5440"/>
                      <a:pt x="12082" y="5486"/>
                    </a:cubicBezTo>
                    <a:cubicBezTo>
                      <a:pt x="12082" y="5516"/>
                      <a:pt x="12067" y="5547"/>
                      <a:pt x="12067" y="5577"/>
                    </a:cubicBezTo>
                    <a:cubicBezTo>
                      <a:pt x="12052" y="5623"/>
                      <a:pt x="12052" y="5653"/>
                      <a:pt x="12037" y="5684"/>
                    </a:cubicBezTo>
                    <a:cubicBezTo>
                      <a:pt x="12021" y="5714"/>
                      <a:pt x="12021" y="5745"/>
                      <a:pt x="12006" y="5775"/>
                    </a:cubicBezTo>
                    <a:cubicBezTo>
                      <a:pt x="11991" y="5806"/>
                      <a:pt x="11976" y="5836"/>
                      <a:pt x="11960" y="5867"/>
                    </a:cubicBezTo>
                    <a:cubicBezTo>
                      <a:pt x="11945" y="5882"/>
                      <a:pt x="11945" y="5897"/>
                      <a:pt x="11930" y="5912"/>
                    </a:cubicBezTo>
                    <a:cubicBezTo>
                      <a:pt x="11930" y="5912"/>
                      <a:pt x="11915" y="5927"/>
                      <a:pt x="11900" y="5943"/>
                    </a:cubicBezTo>
                    <a:cubicBezTo>
                      <a:pt x="11900" y="5912"/>
                      <a:pt x="11884" y="5882"/>
                      <a:pt x="11869" y="5836"/>
                    </a:cubicBezTo>
                    <a:cubicBezTo>
                      <a:pt x="11823" y="5668"/>
                      <a:pt x="11778" y="5501"/>
                      <a:pt x="11732" y="5318"/>
                    </a:cubicBezTo>
                    <a:cubicBezTo>
                      <a:pt x="11701" y="5150"/>
                      <a:pt x="11641" y="4998"/>
                      <a:pt x="11610" y="4830"/>
                    </a:cubicBezTo>
                    <a:cubicBezTo>
                      <a:pt x="11595" y="4800"/>
                      <a:pt x="11595" y="4770"/>
                      <a:pt x="11580" y="4739"/>
                    </a:cubicBezTo>
                    <a:cubicBezTo>
                      <a:pt x="11580" y="4739"/>
                      <a:pt x="11580" y="4724"/>
                      <a:pt x="11580" y="4724"/>
                    </a:cubicBezTo>
                    <a:cubicBezTo>
                      <a:pt x="11580" y="4724"/>
                      <a:pt x="11580" y="4724"/>
                      <a:pt x="11580" y="4709"/>
                    </a:cubicBezTo>
                    <a:cubicBezTo>
                      <a:pt x="11580" y="4709"/>
                      <a:pt x="11564" y="4693"/>
                      <a:pt x="11564" y="4693"/>
                    </a:cubicBezTo>
                    <a:cubicBezTo>
                      <a:pt x="11549" y="4602"/>
                      <a:pt x="11519" y="4511"/>
                      <a:pt x="11503" y="4434"/>
                    </a:cubicBezTo>
                    <a:cubicBezTo>
                      <a:pt x="11473" y="4343"/>
                      <a:pt x="11442" y="4267"/>
                      <a:pt x="11412" y="4191"/>
                    </a:cubicBezTo>
                    <a:cubicBezTo>
                      <a:pt x="11381" y="4099"/>
                      <a:pt x="11351" y="4023"/>
                      <a:pt x="11305" y="3947"/>
                    </a:cubicBezTo>
                    <a:cubicBezTo>
                      <a:pt x="11275" y="3871"/>
                      <a:pt x="11244" y="3794"/>
                      <a:pt x="11214" y="3718"/>
                    </a:cubicBezTo>
                    <a:cubicBezTo>
                      <a:pt x="11183" y="3642"/>
                      <a:pt x="11138" y="3581"/>
                      <a:pt x="11107" y="3505"/>
                    </a:cubicBezTo>
                    <a:cubicBezTo>
                      <a:pt x="11092" y="3429"/>
                      <a:pt x="11062" y="3368"/>
                      <a:pt x="11046" y="3292"/>
                    </a:cubicBezTo>
                    <a:cubicBezTo>
                      <a:pt x="11016" y="3215"/>
                      <a:pt x="10985" y="3155"/>
                      <a:pt x="10955" y="3078"/>
                    </a:cubicBezTo>
                    <a:cubicBezTo>
                      <a:pt x="10924" y="3002"/>
                      <a:pt x="10894" y="2941"/>
                      <a:pt x="10848" y="2880"/>
                    </a:cubicBezTo>
                    <a:cubicBezTo>
                      <a:pt x="10803" y="2819"/>
                      <a:pt x="10757" y="2743"/>
                      <a:pt x="10711" y="2682"/>
                    </a:cubicBezTo>
                    <a:cubicBezTo>
                      <a:pt x="10696" y="2667"/>
                      <a:pt x="10696" y="2667"/>
                      <a:pt x="10696" y="2652"/>
                    </a:cubicBezTo>
                    <a:cubicBezTo>
                      <a:pt x="10696" y="2667"/>
                      <a:pt x="10696" y="2667"/>
                      <a:pt x="10696" y="2667"/>
                    </a:cubicBezTo>
                    <a:lnTo>
                      <a:pt x="10681" y="2636"/>
                    </a:lnTo>
                    <a:cubicBezTo>
                      <a:pt x="10681" y="2636"/>
                      <a:pt x="10665" y="2621"/>
                      <a:pt x="10665" y="2606"/>
                    </a:cubicBezTo>
                    <a:cubicBezTo>
                      <a:pt x="10650" y="2560"/>
                      <a:pt x="10620" y="2515"/>
                      <a:pt x="10604" y="2469"/>
                    </a:cubicBezTo>
                    <a:cubicBezTo>
                      <a:pt x="10559" y="2362"/>
                      <a:pt x="10498" y="2256"/>
                      <a:pt x="10452" y="2149"/>
                    </a:cubicBezTo>
                    <a:cubicBezTo>
                      <a:pt x="10422" y="2103"/>
                      <a:pt x="10391" y="2058"/>
                      <a:pt x="10361" y="1997"/>
                    </a:cubicBezTo>
                    <a:cubicBezTo>
                      <a:pt x="10315" y="1951"/>
                      <a:pt x="10285" y="1905"/>
                      <a:pt x="10254" y="1859"/>
                    </a:cubicBezTo>
                    <a:cubicBezTo>
                      <a:pt x="10193" y="1768"/>
                      <a:pt x="10132" y="1677"/>
                      <a:pt x="10071" y="1600"/>
                    </a:cubicBezTo>
                    <a:cubicBezTo>
                      <a:pt x="10056" y="1585"/>
                      <a:pt x="10056" y="1570"/>
                      <a:pt x="10041" y="1555"/>
                    </a:cubicBezTo>
                    <a:lnTo>
                      <a:pt x="10041" y="1555"/>
                    </a:lnTo>
                    <a:lnTo>
                      <a:pt x="10056" y="1570"/>
                    </a:lnTo>
                    <a:cubicBezTo>
                      <a:pt x="10041" y="1555"/>
                      <a:pt x="10025" y="1524"/>
                      <a:pt x="10010" y="1509"/>
                    </a:cubicBezTo>
                    <a:cubicBezTo>
                      <a:pt x="10010" y="1509"/>
                      <a:pt x="9995" y="1509"/>
                      <a:pt x="9995" y="1494"/>
                    </a:cubicBezTo>
                    <a:cubicBezTo>
                      <a:pt x="9995" y="1494"/>
                      <a:pt x="9995" y="1479"/>
                      <a:pt x="9995" y="1479"/>
                    </a:cubicBezTo>
                    <a:cubicBezTo>
                      <a:pt x="9934" y="1402"/>
                      <a:pt x="9873" y="1341"/>
                      <a:pt x="9827" y="1265"/>
                    </a:cubicBezTo>
                    <a:cubicBezTo>
                      <a:pt x="9766" y="1189"/>
                      <a:pt x="9706" y="1128"/>
                      <a:pt x="9629" y="1052"/>
                    </a:cubicBezTo>
                    <a:cubicBezTo>
                      <a:pt x="9492" y="915"/>
                      <a:pt x="9325" y="778"/>
                      <a:pt x="9127" y="747"/>
                    </a:cubicBezTo>
                    <a:cubicBezTo>
                      <a:pt x="9035" y="732"/>
                      <a:pt x="8944" y="732"/>
                      <a:pt x="8852" y="717"/>
                    </a:cubicBezTo>
                    <a:cubicBezTo>
                      <a:pt x="8781" y="717"/>
                      <a:pt x="8710" y="710"/>
                      <a:pt x="8635" y="710"/>
                    </a:cubicBezTo>
                    <a:cubicBezTo>
                      <a:pt x="8597" y="710"/>
                      <a:pt x="8558" y="712"/>
                      <a:pt x="8517" y="717"/>
                    </a:cubicBezTo>
                    <a:cubicBezTo>
                      <a:pt x="8410" y="717"/>
                      <a:pt x="8289" y="732"/>
                      <a:pt x="8167" y="762"/>
                    </a:cubicBezTo>
                    <a:cubicBezTo>
                      <a:pt x="7953" y="793"/>
                      <a:pt x="7740" y="823"/>
                      <a:pt x="7527" y="839"/>
                    </a:cubicBezTo>
                    <a:cubicBezTo>
                      <a:pt x="7374" y="854"/>
                      <a:pt x="7222" y="869"/>
                      <a:pt x="7070" y="884"/>
                    </a:cubicBezTo>
                    <a:cubicBezTo>
                      <a:pt x="7009" y="900"/>
                      <a:pt x="6948" y="900"/>
                      <a:pt x="6887" y="915"/>
                    </a:cubicBezTo>
                    <a:cubicBezTo>
                      <a:pt x="6841" y="915"/>
                      <a:pt x="6780" y="930"/>
                      <a:pt x="6735" y="945"/>
                    </a:cubicBezTo>
                    <a:cubicBezTo>
                      <a:pt x="6582" y="976"/>
                      <a:pt x="6445" y="1021"/>
                      <a:pt x="6308" y="1098"/>
                    </a:cubicBezTo>
                    <a:cubicBezTo>
                      <a:pt x="6232" y="1143"/>
                      <a:pt x="6171" y="1189"/>
                      <a:pt x="6110" y="1250"/>
                    </a:cubicBezTo>
                    <a:cubicBezTo>
                      <a:pt x="6064" y="1296"/>
                      <a:pt x="6003" y="1357"/>
                      <a:pt x="5957" y="1402"/>
                    </a:cubicBezTo>
                    <a:cubicBezTo>
                      <a:pt x="5866" y="1524"/>
                      <a:pt x="5805" y="1661"/>
                      <a:pt x="5729" y="1799"/>
                    </a:cubicBezTo>
                    <a:cubicBezTo>
                      <a:pt x="5683" y="1920"/>
                      <a:pt x="5638" y="2027"/>
                      <a:pt x="5561" y="2134"/>
                    </a:cubicBezTo>
                    <a:cubicBezTo>
                      <a:pt x="5546" y="2179"/>
                      <a:pt x="5531" y="2210"/>
                      <a:pt x="5500" y="2225"/>
                    </a:cubicBezTo>
                    <a:cubicBezTo>
                      <a:pt x="5485" y="2256"/>
                      <a:pt x="5470" y="2271"/>
                      <a:pt x="5455" y="2286"/>
                    </a:cubicBezTo>
                    <a:cubicBezTo>
                      <a:pt x="5439" y="2301"/>
                      <a:pt x="5424" y="2317"/>
                      <a:pt x="5409" y="2317"/>
                    </a:cubicBezTo>
                    <a:cubicBezTo>
                      <a:pt x="5379" y="2347"/>
                      <a:pt x="5348" y="2362"/>
                      <a:pt x="5318" y="2377"/>
                    </a:cubicBezTo>
                    <a:cubicBezTo>
                      <a:pt x="5302" y="2393"/>
                      <a:pt x="5272" y="2408"/>
                      <a:pt x="5241" y="2423"/>
                    </a:cubicBezTo>
                    <a:cubicBezTo>
                      <a:pt x="5211" y="2423"/>
                      <a:pt x="5196" y="2438"/>
                      <a:pt x="5165" y="2438"/>
                    </a:cubicBezTo>
                    <a:cubicBezTo>
                      <a:pt x="5135" y="2454"/>
                      <a:pt x="5104" y="2454"/>
                      <a:pt x="5074" y="2454"/>
                    </a:cubicBezTo>
                    <a:cubicBezTo>
                      <a:pt x="4998" y="2469"/>
                      <a:pt x="4921" y="2469"/>
                      <a:pt x="4861" y="2469"/>
                    </a:cubicBezTo>
                    <a:cubicBezTo>
                      <a:pt x="4708" y="2484"/>
                      <a:pt x="4556" y="2499"/>
                      <a:pt x="4419" y="2560"/>
                    </a:cubicBezTo>
                    <a:cubicBezTo>
                      <a:pt x="4266" y="2636"/>
                      <a:pt x="4144" y="2728"/>
                      <a:pt x="4038" y="2835"/>
                    </a:cubicBezTo>
                    <a:cubicBezTo>
                      <a:pt x="3931" y="2956"/>
                      <a:pt x="3855" y="3109"/>
                      <a:pt x="3794" y="3261"/>
                    </a:cubicBezTo>
                    <a:cubicBezTo>
                      <a:pt x="3748" y="3398"/>
                      <a:pt x="3733" y="3551"/>
                      <a:pt x="3733" y="3718"/>
                    </a:cubicBezTo>
                    <a:cubicBezTo>
                      <a:pt x="3733" y="3794"/>
                      <a:pt x="3748" y="3871"/>
                      <a:pt x="3748" y="3962"/>
                    </a:cubicBezTo>
                    <a:cubicBezTo>
                      <a:pt x="3764" y="4023"/>
                      <a:pt x="3764" y="4099"/>
                      <a:pt x="3794" y="4160"/>
                    </a:cubicBezTo>
                    <a:cubicBezTo>
                      <a:pt x="3824" y="4251"/>
                      <a:pt x="3855" y="4328"/>
                      <a:pt x="3901" y="4404"/>
                    </a:cubicBezTo>
                    <a:cubicBezTo>
                      <a:pt x="3946" y="4480"/>
                      <a:pt x="3977" y="4541"/>
                      <a:pt x="4023" y="4617"/>
                    </a:cubicBezTo>
                    <a:cubicBezTo>
                      <a:pt x="4053" y="4663"/>
                      <a:pt x="4099" y="4709"/>
                      <a:pt x="4144" y="4754"/>
                    </a:cubicBezTo>
                    <a:cubicBezTo>
                      <a:pt x="4175" y="4800"/>
                      <a:pt x="4205" y="4846"/>
                      <a:pt x="4251" y="4891"/>
                    </a:cubicBezTo>
                    <a:cubicBezTo>
                      <a:pt x="4342" y="4968"/>
                      <a:pt x="4419" y="5059"/>
                      <a:pt x="4510" y="5135"/>
                    </a:cubicBezTo>
                    <a:cubicBezTo>
                      <a:pt x="4541" y="5166"/>
                      <a:pt x="4571" y="5196"/>
                      <a:pt x="4602" y="5227"/>
                    </a:cubicBezTo>
                    <a:cubicBezTo>
                      <a:pt x="4647" y="5257"/>
                      <a:pt x="4678" y="5303"/>
                      <a:pt x="4723" y="5333"/>
                    </a:cubicBezTo>
                    <a:cubicBezTo>
                      <a:pt x="4769" y="5379"/>
                      <a:pt x="4830" y="5409"/>
                      <a:pt x="4876" y="5440"/>
                    </a:cubicBezTo>
                    <a:cubicBezTo>
                      <a:pt x="4937" y="5501"/>
                      <a:pt x="5013" y="5547"/>
                      <a:pt x="5089" y="5607"/>
                    </a:cubicBezTo>
                    <a:cubicBezTo>
                      <a:pt x="5165" y="5653"/>
                      <a:pt x="5226" y="5714"/>
                      <a:pt x="5302" y="5760"/>
                    </a:cubicBezTo>
                    <a:lnTo>
                      <a:pt x="5287" y="5760"/>
                    </a:lnTo>
                    <a:cubicBezTo>
                      <a:pt x="5348" y="5790"/>
                      <a:pt x="5394" y="5836"/>
                      <a:pt x="5455" y="5882"/>
                    </a:cubicBezTo>
                    <a:cubicBezTo>
                      <a:pt x="5500" y="5912"/>
                      <a:pt x="5546" y="5958"/>
                      <a:pt x="5607" y="6004"/>
                    </a:cubicBezTo>
                    <a:cubicBezTo>
                      <a:pt x="5714" y="6095"/>
                      <a:pt x="5820" y="6171"/>
                      <a:pt x="5927" y="6263"/>
                    </a:cubicBezTo>
                    <a:cubicBezTo>
                      <a:pt x="5957" y="6278"/>
                      <a:pt x="5988" y="6308"/>
                      <a:pt x="6018" y="6339"/>
                    </a:cubicBezTo>
                    <a:cubicBezTo>
                      <a:pt x="6079" y="6385"/>
                      <a:pt x="6140" y="6430"/>
                      <a:pt x="6201" y="6476"/>
                    </a:cubicBezTo>
                    <a:cubicBezTo>
                      <a:pt x="6369" y="6613"/>
                      <a:pt x="6536" y="6765"/>
                      <a:pt x="6704" y="6918"/>
                    </a:cubicBezTo>
                    <a:cubicBezTo>
                      <a:pt x="6872" y="7055"/>
                      <a:pt x="7054" y="7192"/>
                      <a:pt x="7237" y="7329"/>
                    </a:cubicBezTo>
                    <a:cubicBezTo>
                      <a:pt x="7329" y="7390"/>
                      <a:pt x="7435" y="7451"/>
                      <a:pt x="7527" y="7512"/>
                    </a:cubicBezTo>
                    <a:cubicBezTo>
                      <a:pt x="7573" y="7542"/>
                      <a:pt x="7618" y="7573"/>
                      <a:pt x="7664" y="7603"/>
                    </a:cubicBezTo>
                    <a:cubicBezTo>
                      <a:pt x="7740" y="7649"/>
                      <a:pt x="7832" y="7695"/>
                      <a:pt x="7923" y="7725"/>
                    </a:cubicBezTo>
                    <a:cubicBezTo>
                      <a:pt x="7984" y="7756"/>
                      <a:pt x="8045" y="7771"/>
                      <a:pt x="8121" y="7786"/>
                    </a:cubicBezTo>
                    <a:cubicBezTo>
                      <a:pt x="8151" y="7801"/>
                      <a:pt x="8182" y="7801"/>
                      <a:pt x="8212" y="7817"/>
                    </a:cubicBezTo>
                    <a:cubicBezTo>
                      <a:pt x="8243" y="7817"/>
                      <a:pt x="8258" y="7817"/>
                      <a:pt x="8289" y="7832"/>
                    </a:cubicBezTo>
                    <a:cubicBezTo>
                      <a:pt x="8334" y="7832"/>
                      <a:pt x="8380" y="7847"/>
                      <a:pt x="8410" y="7847"/>
                    </a:cubicBezTo>
                    <a:cubicBezTo>
                      <a:pt x="8441" y="7847"/>
                      <a:pt x="8456" y="7847"/>
                      <a:pt x="8487" y="7832"/>
                    </a:cubicBezTo>
                    <a:lnTo>
                      <a:pt x="8654" y="7832"/>
                    </a:lnTo>
                    <a:cubicBezTo>
                      <a:pt x="8639" y="7893"/>
                      <a:pt x="8624" y="7954"/>
                      <a:pt x="8609" y="8015"/>
                    </a:cubicBezTo>
                    <a:cubicBezTo>
                      <a:pt x="8578" y="8015"/>
                      <a:pt x="8548" y="8000"/>
                      <a:pt x="8517" y="8000"/>
                    </a:cubicBezTo>
                    <a:cubicBezTo>
                      <a:pt x="8365" y="7954"/>
                      <a:pt x="8212" y="7893"/>
                      <a:pt x="8060" y="7832"/>
                    </a:cubicBezTo>
                    <a:cubicBezTo>
                      <a:pt x="7847" y="7741"/>
                      <a:pt x="7649" y="7634"/>
                      <a:pt x="7435" y="7542"/>
                    </a:cubicBezTo>
                    <a:cubicBezTo>
                      <a:pt x="7237" y="7466"/>
                      <a:pt x="7039" y="7390"/>
                      <a:pt x="6841" y="7299"/>
                    </a:cubicBezTo>
                    <a:cubicBezTo>
                      <a:pt x="6735" y="7253"/>
                      <a:pt x="6643" y="7207"/>
                      <a:pt x="6536" y="7162"/>
                    </a:cubicBezTo>
                    <a:cubicBezTo>
                      <a:pt x="6430" y="7101"/>
                      <a:pt x="6323" y="7040"/>
                      <a:pt x="6217" y="6979"/>
                    </a:cubicBezTo>
                    <a:cubicBezTo>
                      <a:pt x="6156" y="6948"/>
                      <a:pt x="6095" y="6903"/>
                      <a:pt x="6034" y="6857"/>
                    </a:cubicBezTo>
                    <a:cubicBezTo>
                      <a:pt x="6003" y="6842"/>
                      <a:pt x="5973" y="6826"/>
                      <a:pt x="5957" y="6811"/>
                    </a:cubicBezTo>
                    <a:cubicBezTo>
                      <a:pt x="5912" y="6781"/>
                      <a:pt x="5866" y="6750"/>
                      <a:pt x="5836" y="6720"/>
                    </a:cubicBezTo>
                    <a:cubicBezTo>
                      <a:pt x="5714" y="6644"/>
                      <a:pt x="5592" y="6552"/>
                      <a:pt x="5485" y="6461"/>
                    </a:cubicBezTo>
                    <a:cubicBezTo>
                      <a:pt x="5379" y="6385"/>
                      <a:pt x="5257" y="6308"/>
                      <a:pt x="5150" y="6247"/>
                    </a:cubicBezTo>
                    <a:cubicBezTo>
                      <a:pt x="4876" y="6080"/>
                      <a:pt x="4586" y="5943"/>
                      <a:pt x="4266" y="5897"/>
                    </a:cubicBezTo>
                    <a:cubicBezTo>
                      <a:pt x="4099" y="5867"/>
                      <a:pt x="3931" y="5867"/>
                      <a:pt x="3748" y="5851"/>
                    </a:cubicBezTo>
                    <a:cubicBezTo>
                      <a:pt x="3626" y="5851"/>
                      <a:pt x="3505" y="5836"/>
                      <a:pt x="3383" y="5821"/>
                    </a:cubicBezTo>
                    <a:lnTo>
                      <a:pt x="3230" y="5790"/>
                    </a:lnTo>
                    <a:cubicBezTo>
                      <a:pt x="3093" y="5775"/>
                      <a:pt x="2971" y="5745"/>
                      <a:pt x="2834" y="5729"/>
                    </a:cubicBezTo>
                    <a:cubicBezTo>
                      <a:pt x="2773" y="5729"/>
                      <a:pt x="2712" y="5714"/>
                      <a:pt x="2636" y="5714"/>
                    </a:cubicBezTo>
                    <a:lnTo>
                      <a:pt x="2423" y="5714"/>
                    </a:lnTo>
                    <a:cubicBezTo>
                      <a:pt x="2385" y="5710"/>
                      <a:pt x="2348" y="5708"/>
                      <a:pt x="2311" y="5708"/>
                    </a:cubicBezTo>
                    <a:cubicBezTo>
                      <a:pt x="2201" y="5708"/>
                      <a:pt x="2095" y="5726"/>
                      <a:pt x="1981" y="5760"/>
                    </a:cubicBezTo>
                    <a:cubicBezTo>
                      <a:pt x="1813" y="5806"/>
                      <a:pt x="1661" y="5867"/>
                      <a:pt x="1524" y="5973"/>
                    </a:cubicBezTo>
                    <a:cubicBezTo>
                      <a:pt x="1448" y="6034"/>
                      <a:pt x="1387" y="6095"/>
                      <a:pt x="1311" y="6156"/>
                    </a:cubicBezTo>
                    <a:cubicBezTo>
                      <a:pt x="1250" y="6232"/>
                      <a:pt x="1189" y="6293"/>
                      <a:pt x="1128" y="6369"/>
                    </a:cubicBezTo>
                    <a:cubicBezTo>
                      <a:pt x="1021" y="6506"/>
                      <a:pt x="914" y="6659"/>
                      <a:pt x="853" y="6826"/>
                    </a:cubicBezTo>
                    <a:cubicBezTo>
                      <a:pt x="701" y="7207"/>
                      <a:pt x="747" y="7649"/>
                      <a:pt x="823" y="8045"/>
                    </a:cubicBezTo>
                    <a:cubicBezTo>
                      <a:pt x="869" y="8319"/>
                      <a:pt x="945" y="8594"/>
                      <a:pt x="975" y="8883"/>
                    </a:cubicBezTo>
                    <a:cubicBezTo>
                      <a:pt x="991" y="8944"/>
                      <a:pt x="991" y="9005"/>
                      <a:pt x="991" y="9081"/>
                    </a:cubicBezTo>
                    <a:cubicBezTo>
                      <a:pt x="991" y="9097"/>
                      <a:pt x="991" y="9112"/>
                      <a:pt x="991" y="9142"/>
                    </a:cubicBezTo>
                    <a:cubicBezTo>
                      <a:pt x="975" y="9157"/>
                      <a:pt x="975" y="9188"/>
                      <a:pt x="975" y="9218"/>
                    </a:cubicBezTo>
                    <a:cubicBezTo>
                      <a:pt x="975" y="9249"/>
                      <a:pt x="975" y="9264"/>
                      <a:pt x="975" y="9295"/>
                    </a:cubicBezTo>
                    <a:cubicBezTo>
                      <a:pt x="960" y="9371"/>
                      <a:pt x="945" y="9432"/>
                      <a:pt x="930" y="9508"/>
                    </a:cubicBezTo>
                    <a:cubicBezTo>
                      <a:pt x="914" y="9569"/>
                      <a:pt x="884" y="9630"/>
                      <a:pt x="869" y="9706"/>
                    </a:cubicBezTo>
                    <a:cubicBezTo>
                      <a:pt x="838" y="9752"/>
                      <a:pt x="808" y="9813"/>
                      <a:pt x="777" y="9874"/>
                    </a:cubicBezTo>
                    <a:cubicBezTo>
                      <a:pt x="732" y="9934"/>
                      <a:pt x="701" y="9980"/>
                      <a:pt x="655" y="10041"/>
                    </a:cubicBezTo>
                    <a:cubicBezTo>
                      <a:pt x="640" y="10072"/>
                      <a:pt x="610" y="10102"/>
                      <a:pt x="594" y="10133"/>
                    </a:cubicBezTo>
                    <a:cubicBezTo>
                      <a:pt x="564" y="10163"/>
                      <a:pt x="534" y="10209"/>
                      <a:pt x="503" y="10239"/>
                    </a:cubicBezTo>
                    <a:cubicBezTo>
                      <a:pt x="473" y="10270"/>
                      <a:pt x="457" y="10300"/>
                      <a:pt x="427" y="10331"/>
                    </a:cubicBezTo>
                    <a:cubicBezTo>
                      <a:pt x="412" y="10361"/>
                      <a:pt x="381" y="10392"/>
                      <a:pt x="366" y="10437"/>
                    </a:cubicBezTo>
                    <a:cubicBezTo>
                      <a:pt x="335" y="10468"/>
                      <a:pt x="320" y="10498"/>
                      <a:pt x="290" y="10544"/>
                    </a:cubicBezTo>
                    <a:cubicBezTo>
                      <a:pt x="274" y="10574"/>
                      <a:pt x="244" y="10620"/>
                      <a:pt x="229" y="10666"/>
                    </a:cubicBezTo>
                    <a:cubicBezTo>
                      <a:pt x="198" y="10727"/>
                      <a:pt x="168" y="10788"/>
                      <a:pt x="137" y="10849"/>
                    </a:cubicBezTo>
                    <a:cubicBezTo>
                      <a:pt x="92" y="10955"/>
                      <a:pt x="46" y="11062"/>
                      <a:pt x="31" y="11169"/>
                    </a:cubicBezTo>
                    <a:cubicBezTo>
                      <a:pt x="15" y="11275"/>
                      <a:pt x="0" y="11382"/>
                      <a:pt x="0" y="11489"/>
                    </a:cubicBezTo>
                    <a:cubicBezTo>
                      <a:pt x="0" y="11671"/>
                      <a:pt x="15" y="11839"/>
                      <a:pt x="76" y="12007"/>
                    </a:cubicBezTo>
                    <a:cubicBezTo>
                      <a:pt x="137" y="12189"/>
                      <a:pt x="229" y="12357"/>
                      <a:pt x="335" y="12509"/>
                    </a:cubicBezTo>
                    <a:cubicBezTo>
                      <a:pt x="457" y="12662"/>
                      <a:pt x="610" y="12799"/>
                      <a:pt x="747" y="12921"/>
                    </a:cubicBezTo>
                    <a:cubicBezTo>
                      <a:pt x="838" y="12982"/>
                      <a:pt x="914" y="13043"/>
                      <a:pt x="1006" y="13104"/>
                    </a:cubicBezTo>
                    <a:cubicBezTo>
                      <a:pt x="1082" y="13149"/>
                      <a:pt x="1158" y="13195"/>
                      <a:pt x="1234" y="13241"/>
                    </a:cubicBezTo>
                    <a:cubicBezTo>
                      <a:pt x="1311" y="13286"/>
                      <a:pt x="1402" y="13347"/>
                      <a:pt x="1493" y="13378"/>
                    </a:cubicBezTo>
                    <a:cubicBezTo>
                      <a:pt x="1570" y="13424"/>
                      <a:pt x="1646" y="13454"/>
                      <a:pt x="1737" y="13469"/>
                    </a:cubicBezTo>
                    <a:cubicBezTo>
                      <a:pt x="1783" y="13484"/>
                      <a:pt x="1844" y="13484"/>
                      <a:pt x="1890" y="13484"/>
                    </a:cubicBezTo>
                    <a:lnTo>
                      <a:pt x="2011" y="13484"/>
                    </a:lnTo>
                    <a:cubicBezTo>
                      <a:pt x="2042" y="13484"/>
                      <a:pt x="2088" y="13469"/>
                      <a:pt x="2118" y="13469"/>
                    </a:cubicBezTo>
                    <a:cubicBezTo>
                      <a:pt x="2255" y="13454"/>
                      <a:pt x="2377" y="13439"/>
                      <a:pt x="2499" y="13408"/>
                    </a:cubicBezTo>
                    <a:lnTo>
                      <a:pt x="2773" y="13408"/>
                    </a:lnTo>
                    <a:cubicBezTo>
                      <a:pt x="2804" y="13408"/>
                      <a:pt x="2819" y="13424"/>
                      <a:pt x="2849" y="13424"/>
                    </a:cubicBezTo>
                    <a:cubicBezTo>
                      <a:pt x="2865" y="13439"/>
                      <a:pt x="2880" y="13439"/>
                      <a:pt x="2910" y="13439"/>
                    </a:cubicBezTo>
                    <a:cubicBezTo>
                      <a:pt x="2926" y="13454"/>
                      <a:pt x="2941" y="13469"/>
                      <a:pt x="2971" y="13484"/>
                    </a:cubicBezTo>
                    <a:cubicBezTo>
                      <a:pt x="3032" y="13530"/>
                      <a:pt x="3108" y="13576"/>
                      <a:pt x="3169" y="13622"/>
                    </a:cubicBezTo>
                    <a:cubicBezTo>
                      <a:pt x="3215" y="13652"/>
                      <a:pt x="3261" y="13698"/>
                      <a:pt x="3306" y="13713"/>
                    </a:cubicBezTo>
                    <a:cubicBezTo>
                      <a:pt x="3337" y="13743"/>
                      <a:pt x="3367" y="13759"/>
                      <a:pt x="3398" y="13774"/>
                    </a:cubicBezTo>
                    <a:cubicBezTo>
                      <a:pt x="3444" y="13789"/>
                      <a:pt x="3489" y="13804"/>
                      <a:pt x="3535" y="13820"/>
                    </a:cubicBezTo>
                    <a:cubicBezTo>
                      <a:pt x="3626" y="13835"/>
                      <a:pt x="3733" y="13835"/>
                      <a:pt x="3824" y="13850"/>
                    </a:cubicBezTo>
                    <a:cubicBezTo>
                      <a:pt x="3916" y="13850"/>
                      <a:pt x="4007" y="13865"/>
                      <a:pt x="4099" y="13865"/>
                    </a:cubicBezTo>
                    <a:cubicBezTo>
                      <a:pt x="4236" y="13865"/>
                      <a:pt x="4373" y="13865"/>
                      <a:pt x="4510" y="13850"/>
                    </a:cubicBezTo>
                    <a:cubicBezTo>
                      <a:pt x="4647" y="13850"/>
                      <a:pt x="4784" y="13835"/>
                      <a:pt x="4921" y="13804"/>
                    </a:cubicBezTo>
                    <a:cubicBezTo>
                      <a:pt x="5180" y="13759"/>
                      <a:pt x="5439" y="13698"/>
                      <a:pt x="5698" y="13637"/>
                    </a:cubicBezTo>
                    <a:cubicBezTo>
                      <a:pt x="5836" y="13606"/>
                      <a:pt x="5973" y="13576"/>
                      <a:pt x="6110" y="13530"/>
                    </a:cubicBezTo>
                    <a:cubicBezTo>
                      <a:pt x="6186" y="13515"/>
                      <a:pt x="6262" y="13500"/>
                      <a:pt x="6338" y="13469"/>
                    </a:cubicBezTo>
                    <a:cubicBezTo>
                      <a:pt x="6415" y="13454"/>
                      <a:pt x="6476" y="13424"/>
                      <a:pt x="6552" y="13393"/>
                    </a:cubicBezTo>
                    <a:cubicBezTo>
                      <a:pt x="6674" y="13347"/>
                      <a:pt x="6795" y="13302"/>
                      <a:pt x="6902" y="13241"/>
                    </a:cubicBezTo>
                    <a:cubicBezTo>
                      <a:pt x="6948" y="13225"/>
                      <a:pt x="6994" y="13195"/>
                      <a:pt x="7024" y="13180"/>
                    </a:cubicBezTo>
                    <a:cubicBezTo>
                      <a:pt x="7085" y="13149"/>
                      <a:pt x="7131" y="13104"/>
                      <a:pt x="7161" y="13073"/>
                    </a:cubicBezTo>
                    <a:cubicBezTo>
                      <a:pt x="7222" y="13027"/>
                      <a:pt x="7268" y="12982"/>
                      <a:pt x="7313" y="12936"/>
                    </a:cubicBezTo>
                    <a:cubicBezTo>
                      <a:pt x="7512" y="12753"/>
                      <a:pt x="7679" y="12540"/>
                      <a:pt x="7862" y="12327"/>
                    </a:cubicBezTo>
                    <a:cubicBezTo>
                      <a:pt x="8030" y="12128"/>
                      <a:pt x="8182" y="11930"/>
                      <a:pt x="8350" y="11717"/>
                    </a:cubicBezTo>
                    <a:cubicBezTo>
                      <a:pt x="8441" y="11626"/>
                      <a:pt x="8517" y="11534"/>
                      <a:pt x="8593" y="11443"/>
                    </a:cubicBezTo>
                    <a:cubicBezTo>
                      <a:pt x="8639" y="11382"/>
                      <a:pt x="8685" y="11336"/>
                      <a:pt x="8730" y="11290"/>
                    </a:cubicBezTo>
                    <a:cubicBezTo>
                      <a:pt x="8776" y="11245"/>
                      <a:pt x="8822" y="11184"/>
                      <a:pt x="8883" y="11138"/>
                    </a:cubicBezTo>
                    <a:cubicBezTo>
                      <a:pt x="8959" y="11062"/>
                      <a:pt x="9020" y="11001"/>
                      <a:pt x="9096" y="10925"/>
                    </a:cubicBezTo>
                    <a:lnTo>
                      <a:pt x="9279" y="10772"/>
                    </a:lnTo>
                    <a:cubicBezTo>
                      <a:pt x="9340" y="10696"/>
                      <a:pt x="9401" y="10635"/>
                      <a:pt x="9477" y="10574"/>
                    </a:cubicBezTo>
                    <a:cubicBezTo>
                      <a:pt x="9538" y="10544"/>
                      <a:pt x="9599" y="10498"/>
                      <a:pt x="9660" y="10468"/>
                    </a:cubicBezTo>
                    <a:cubicBezTo>
                      <a:pt x="9721" y="10437"/>
                      <a:pt x="9782" y="10392"/>
                      <a:pt x="9843" y="10361"/>
                    </a:cubicBezTo>
                    <a:cubicBezTo>
                      <a:pt x="9858" y="10376"/>
                      <a:pt x="9873" y="10376"/>
                      <a:pt x="9904" y="10392"/>
                    </a:cubicBezTo>
                    <a:cubicBezTo>
                      <a:pt x="9888" y="10407"/>
                      <a:pt x="9888" y="10422"/>
                      <a:pt x="9888" y="10422"/>
                    </a:cubicBezTo>
                    <a:cubicBezTo>
                      <a:pt x="9873" y="10453"/>
                      <a:pt x="9858" y="10483"/>
                      <a:pt x="9858" y="10498"/>
                    </a:cubicBezTo>
                    <a:cubicBezTo>
                      <a:pt x="9843" y="10544"/>
                      <a:pt x="9812" y="10590"/>
                      <a:pt x="9797" y="10635"/>
                    </a:cubicBezTo>
                    <a:cubicBezTo>
                      <a:pt x="9721" y="10803"/>
                      <a:pt x="9660" y="10971"/>
                      <a:pt x="9584" y="11138"/>
                    </a:cubicBezTo>
                    <a:cubicBezTo>
                      <a:pt x="9538" y="11230"/>
                      <a:pt x="9492" y="11321"/>
                      <a:pt x="9447" y="11412"/>
                    </a:cubicBezTo>
                    <a:cubicBezTo>
                      <a:pt x="9416" y="11489"/>
                      <a:pt x="9370" y="11565"/>
                      <a:pt x="9325" y="11656"/>
                    </a:cubicBezTo>
                    <a:cubicBezTo>
                      <a:pt x="9279" y="11717"/>
                      <a:pt x="9248" y="11793"/>
                      <a:pt x="9188" y="11854"/>
                    </a:cubicBezTo>
                    <a:cubicBezTo>
                      <a:pt x="9142" y="11930"/>
                      <a:pt x="9096" y="12007"/>
                      <a:pt x="9035" y="12083"/>
                    </a:cubicBezTo>
                    <a:cubicBezTo>
                      <a:pt x="9020" y="12113"/>
                      <a:pt x="8989" y="12144"/>
                      <a:pt x="8959" y="12174"/>
                    </a:cubicBezTo>
                    <a:cubicBezTo>
                      <a:pt x="8883" y="12266"/>
                      <a:pt x="8807" y="12357"/>
                      <a:pt x="8730" y="12448"/>
                    </a:cubicBezTo>
                    <a:cubicBezTo>
                      <a:pt x="8639" y="12555"/>
                      <a:pt x="8563" y="12646"/>
                      <a:pt x="8487" y="12738"/>
                    </a:cubicBezTo>
                    <a:cubicBezTo>
                      <a:pt x="8395" y="12845"/>
                      <a:pt x="8319" y="12936"/>
                      <a:pt x="8228" y="13043"/>
                    </a:cubicBezTo>
                    <a:cubicBezTo>
                      <a:pt x="8151" y="13134"/>
                      <a:pt x="8060" y="13225"/>
                      <a:pt x="7969" y="13302"/>
                    </a:cubicBezTo>
                    <a:cubicBezTo>
                      <a:pt x="7969" y="13317"/>
                      <a:pt x="7969" y="13317"/>
                      <a:pt x="7969" y="13317"/>
                    </a:cubicBezTo>
                    <a:cubicBezTo>
                      <a:pt x="7862" y="13408"/>
                      <a:pt x="7771" y="13500"/>
                      <a:pt x="7679" y="13591"/>
                    </a:cubicBezTo>
                    <a:cubicBezTo>
                      <a:pt x="7573" y="13667"/>
                      <a:pt x="7481" y="13743"/>
                      <a:pt x="7374" y="13835"/>
                    </a:cubicBezTo>
                    <a:cubicBezTo>
                      <a:pt x="7283" y="13911"/>
                      <a:pt x="7192" y="13987"/>
                      <a:pt x="7100" y="14063"/>
                    </a:cubicBezTo>
                    <a:cubicBezTo>
                      <a:pt x="7009" y="14155"/>
                      <a:pt x="6917" y="14231"/>
                      <a:pt x="6811" y="14307"/>
                    </a:cubicBezTo>
                    <a:cubicBezTo>
                      <a:pt x="6750" y="14353"/>
                      <a:pt x="6689" y="14399"/>
                      <a:pt x="6613" y="14444"/>
                    </a:cubicBezTo>
                    <a:cubicBezTo>
                      <a:pt x="6399" y="14581"/>
                      <a:pt x="6201" y="14734"/>
                      <a:pt x="6003" y="14917"/>
                    </a:cubicBezTo>
                    <a:cubicBezTo>
                      <a:pt x="5942" y="14978"/>
                      <a:pt x="5881" y="15039"/>
                      <a:pt x="5851" y="15130"/>
                    </a:cubicBezTo>
                    <a:cubicBezTo>
                      <a:pt x="5805" y="15191"/>
                      <a:pt x="5775" y="15267"/>
                      <a:pt x="5759" y="15343"/>
                    </a:cubicBezTo>
                    <a:cubicBezTo>
                      <a:pt x="5744" y="15404"/>
                      <a:pt x="5744" y="15480"/>
                      <a:pt x="5729" y="15557"/>
                    </a:cubicBezTo>
                    <a:cubicBezTo>
                      <a:pt x="5714" y="15739"/>
                      <a:pt x="5744" y="15937"/>
                      <a:pt x="5805" y="16120"/>
                    </a:cubicBezTo>
                    <a:cubicBezTo>
                      <a:pt x="5851" y="16212"/>
                      <a:pt x="5897" y="16303"/>
                      <a:pt x="5942" y="16379"/>
                    </a:cubicBezTo>
                    <a:cubicBezTo>
                      <a:pt x="5973" y="16410"/>
                      <a:pt x="5988" y="16425"/>
                      <a:pt x="6003" y="16455"/>
                    </a:cubicBezTo>
                    <a:cubicBezTo>
                      <a:pt x="6064" y="16547"/>
                      <a:pt x="6140" y="16623"/>
                      <a:pt x="6232" y="16699"/>
                    </a:cubicBezTo>
                    <a:cubicBezTo>
                      <a:pt x="6293" y="16745"/>
                      <a:pt x="6338" y="16775"/>
                      <a:pt x="6399" y="16821"/>
                    </a:cubicBezTo>
                    <a:cubicBezTo>
                      <a:pt x="6445" y="16852"/>
                      <a:pt x="6506" y="16882"/>
                      <a:pt x="6552" y="16928"/>
                    </a:cubicBezTo>
                    <a:cubicBezTo>
                      <a:pt x="6765" y="17050"/>
                      <a:pt x="6963" y="17202"/>
                      <a:pt x="7161" y="17339"/>
                    </a:cubicBezTo>
                    <a:cubicBezTo>
                      <a:pt x="7176" y="17370"/>
                      <a:pt x="7207" y="17385"/>
                      <a:pt x="7237" y="17415"/>
                    </a:cubicBezTo>
                    <a:cubicBezTo>
                      <a:pt x="7253" y="17431"/>
                      <a:pt x="7253" y="17446"/>
                      <a:pt x="7268" y="17446"/>
                    </a:cubicBezTo>
                    <a:lnTo>
                      <a:pt x="7283" y="17461"/>
                    </a:lnTo>
                    <a:cubicBezTo>
                      <a:pt x="7283" y="17476"/>
                      <a:pt x="7283" y="17491"/>
                      <a:pt x="7298" y="17491"/>
                    </a:cubicBezTo>
                    <a:cubicBezTo>
                      <a:pt x="7313" y="17537"/>
                      <a:pt x="7313" y="17598"/>
                      <a:pt x="7329" y="17644"/>
                    </a:cubicBezTo>
                    <a:cubicBezTo>
                      <a:pt x="7359" y="17705"/>
                      <a:pt x="7374" y="17781"/>
                      <a:pt x="7405" y="17842"/>
                    </a:cubicBezTo>
                    <a:cubicBezTo>
                      <a:pt x="7435" y="17903"/>
                      <a:pt x="7466" y="17964"/>
                      <a:pt x="7496" y="18010"/>
                    </a:cubicBezTo>
                    <a:cubicBezTo>
                      <a:pt x="7542" y="18070"/>
                      <a:pt x="7588" y="18116"/>
                      <a:pt x="7633" y="18177"/>
                    </a:cubicBezTo>
                    <a:cubicBezTo>
                      <a:pt x="7679" y="18223"/>
                      <a:pt x="7710" y="18269"/>
                      <a:pt x="7755" y="18314"/>
                    </a:cubicBezTo>
                    <a:cubicBezTo>
                      <a:pt x="7847" y="18406"/>
                      <a:pt x="7938" y="18497"/>
                      <a:pt x="8060" y="18573"/>
                    </a:cubicBezTo>
                    <a:cubicBezTo>
                      <a:pt x="8151" y="18649"/>
                      <a:pt x="8258" y="18710"/>
                      <a:pt x="8380" y="18771"/>
                    </a:cubicBezTo>
                    <a:cubicBezTo>
                      <a:pt x="8426" y="18802"/>
                      <a:pt x="8487" y="18832"/>
                      <a:pt x="8548" y="18847"/>
                    </a:cubicBezTo>
                    <a:cubicBezTo>
                      <a:pt x="8609" y="18878"/>
                      <a:pt x="8669" y="18893"/>
                      <a:pt x="8746" y="18893"/>
                    </a:cubicBezTo>
                    <a:cubicBezTo>
                      <a:pt x="8776" y="18901"/>
                      <a:pt x="8807" y="18905"/>
                      <a:pt x="8837" y="18905"/>
                    </a:cubicBezTo>
                    <a:cubicBezTo>
                      <a:pt x="8868" y="18905"/>
                      <a:pt x="8898" y="18901"/>
                      <a:pt x="8929" y="18893"/>
                    </a:cubicBezTo>
                    <a:cubicBezTo>
                      <a:pt x="8989" y="18893"/>
                      <a:pt x="9066" y="18878"/>
                      <a:pt x="9127" y="18863"/>
                    </a:cubicBezTo>
                    <a:cubicBezTo>
                      <a:pt x="9248" y="18847"/>
                      <a:pt x="9370" y="18817"/>
                      <a:pt x="9477" y="18756"/>
                    </a:cubicBezTo>
                    <a:cubicBezTo>
                      <a:pt x="9553" y="18741"/>
                      <a:pt x="9614" y="18710"/>
                      <a:pt x="9675" y="18665"/>
                    </a:cubicBezTo>
                    <a:lnTo>
                      <a:pt x="9827" y="18588"/>
                    </a:lnTo>
                    <a:cubicBezTo>
                      <a:pt x="9888" y="18543"/>
                      <a:pt x="9965" y="18512"/>
                      <a:pt x="10041" y="18482"/>
                    </a:cubicBezTo>
                    <a:cubicBezTo>
                      <a:pt x="10193" y="18421"/>
                      <a:pt x="10345" y="18375"/>
                      <a:pt x="10513" y="18329"/>
                    </a:cubicBezTo>
                    <a:cubicBezTo>
                      <a:pt x="10665" y="18284"/>
                      <a:pt x="10818" y="18223"/>
                      <a:pt x="10970" y="18192"/>
                    </a:cubicBezTo>
                    <a:cubicBezTo>
                      <a:pt x="11016" y="18177"/>
                      <a:pt x="11046" y="18177"/>
                      <a:pt x="11092" y="18162"/>
                    </a:cubicBezTo>
                    <a:cubicBezTo>
                      <a:pt x="11122" y="18162"/>
                      <a:pt x="11153" y="18162"/>
                      <a:pt x="11199" y="18147"/>
                    </a:cubicBezTo>
                    <a:lnTo>
                      <a:pt x="11351" y="18147"/>
                    </a:lnTo>
                    <a:cubicBezTo>
                      <a:pt x="11427" y="18147"/>
                      <a:pt x="11503" y="18162"/>
                      <a:pt x="11580" y="18177"/>
                    </a:cubicBezTo>
                    <a:cubicBezTo>
                      <a:pt x="11641" y="18177"/>
                      <a:pt x="11717" y="18192"/>
                      <a:pt x="11793" y="18208"/>
                    </a:cubicBezTo>
                    <a:cubicBezTo>
                      <a:pt x="11915" y="18238"/>
                      <a:pt x="12021" y="18269"/>
                      <a:pt x="12143" y="18299"/>
                    </a:cubicBezTo>
                    <a:cubicBezTo>
                      <a:pt x="12265" y="18329"/>
                      <a:pt x="12387" y="18360"/>
                      <a:pt x="12494" y="18390"/>
                    </a:cubicBezTo>
                    <a:cubicBezTo>
                      <a:pt x="12631" y="18406"/>
                      <a:pt x="12753" y="18421"/>
                      <a:pt x="12875" y="18421"/>
                    </a:cubicBezTo>
                    <a:cubicBezTo>
                      <a:pt x="12997" y="18421"/>
                      <a:pt x="13118" y="18406"/>
                      <a:pt x="13240" y="18390"/>
                    </a:cubicBezTo>
                    <a:cubicBezTo>
                      <a:pt x="13301" y="18390"/>
                      <a:pt x="13362" y="18390"/>
                      <a:pt x="13438" y="18375"/>
                    </a:cubicBezTo>
                    <a:cubicBezTo>
                      <a:pt x="13530" y="18375"/>
                      <a:pt x="13621" y="18360"/>
                      <a:pt x="13713" y="18314"/>
                    </a:cubicBezTo>
                    <a:cubicBezTo>
                      <a:pt x="13804" y="18269"/>
                      <a:pt x="13880" y="18208"/>
                      <a:pt x="13956" y="18147"/>
                    </a:cubicBezTo>
                    <a:cubicBezTo>
                      <a:pt x="13972" y="18131"/>
                      <a:pt x="13987" y="18101"/>
                      <a:pt x="14002" y="18086"/>
                    </a:cubicBezTo>
                    <a:cubicBezTo>
                      <a:pt x="14063" y="18010"/>
                      <a:pt x="14109" y="17949"/>
                      <a:pt x="14154" y="17857"/>
                    </a:cubicBezTo>
                    <a:cubicBezTo>
                      <a:pt x="14170" y="17827"/>
                      <a:pt x="14185" y="17781"/>
                      <a:pt x="14200" y="17735"/>
                    </a:cubicBezTo>
                    <a:cubicBezTo>
                      <a:pt x="14261" y="17613"/>
                      <a:pt x="14292" y="17491"/>
                      <a:pt x="14337" y="17370"/>
                    </a:cubicBezTo>
                    <a:cubicBezTo>
                      <a:pt x="14368" y="17263"/>
                      <a:pt x="14413" y="17141"/>
                      <a:pt x="14459" y="17034"/>
                    </a:cubicBezTo>
                    <a:cubicBezTo>
                      <a:pt x="14474" y="16989"/>
                      <a:pt x="14490" y="16958"/>
                      <a:pt x="14505" y="16913"/>
                    </a:cubicBezTo>
                    <a:cubicBezTo>
                      <a:pt x="14520" y="16867"/>
                      <a:pt x="14551" y="16836"/>
                      <a:pt x="14566" y="16791"/>
                    </a:cubicBezTo>
                    <a:cubicBezTo>
                      <a:pt x="14612" y="16699"/>
                      <a:pt x="14657" y="16608"/>
                      <a:pt x="14688" y="16516"/>
                    </a:cubicBezTo>
                    <a:cubicBezTo>
                      <a:pt x="14749" y="16395"/>
                      <a:pt x="14794" y="16273"/>
                      <a:pt x="14825" y="16136"/>
                    </a:cubicBezTo>
                    <a:cubicBezTo>
                      <a:pt x="14886" y="15968"/>
                      <a:pt x="14916" y="15800"/>
                      <a:pt x="14916" y="15633"/>
                    </a:cubicBezTo>
                    <a:lnTo>
                      <a:pt x="14916" y="15617"/>
                    </a:lnTo>
                    <a:cubicBezTo>
                      <a:pt x="14916" y="15587"/>
                      <a:pt x="14916" y="15572"/>
                      <a:pt x="14916" y="15541"/>
                    </a:cubicBezTo>
                    <a:cubicBezTo>
                      <a:pt x="14931" y="15496"/>
                      <a:pt x="14931" y="15435"/>
                      <a:pt x="14931" y="15374"/>
                    </a:cubicBezTo>
                    <a:cubicBezTo>
                      <a:pt x="14931" y="15328"/>
                      <a:pt x="14931" y="15267"/>
                      <a:pt x="14931" y="15221"/>
                    </a:cubicBezTo>
                    <a:cubicBezTo>
                      <a:pt x="14916" y="15160"/>
                      <a:pt x="14886" y="15099"/>
                      <a:pt x="14855" y="15039"/>
                    </a:cubicBezTo>
                    <a:cubicBezTo>
                      <a:pt x="14840" y="15008"/>
                      <a:pt x="14840" y="14962"/>
                      <a:pt x="14840" y="14932"/>
                    </a:cubicBezTo>
                    <a:cubicBezTo>
                      <a:pt x="14810" y="14810"/>
                      <a:pt x="14794" y="14688"/>
                      <a:pt x="14779" y="14566"/>
                    </a:cubicBezTo>
                    <a:cubicBezTo>
                      <a:pt x="14779" y="14566"/>
                      <a:pt x="14779" y="14581"/>
                      <a:pt x="14779" y="14581"/>
                    </a:cubicBezTo>
                    <a:cubicBezTo>
                      <a:pt x="14764" y="14490"/>
                      <a:pt x="14764" y="14383"/>
                      <a:pt x="14749" y="14292"/>
                    </a:cubicBezTo>
                    <a:cubicBezTo>
                      <a:pt x="14749" y="14261"/>
                      <a:pt x="14749" y="14216"/>
                      <a:pt x="14733" y="14185"/>
                    </a:cubicBezTo>
                    <a:cubicBezTo>
                      <a:pt x="14733" y="14124"/>
                      <a:pt x="14718" y="14063"/>
                      <a:pt x="14703" y="14018"/>
                    </a:cubicBezTo>
                    <a:cubicBezTo>
                      <a:pt x="14703" y="13972"/>
                      <a:pt x="14688" y="13926"/>
                      <a:pt x="14672" y="13896"/>
                    </a:cubicBezTo>
                    <a:cubicBezTo>
                      <a:pt x="14672" y="13865"/>
                      <a:pt x="14657" y="13820"/>
                      <a:pt x="14657" y="13789"/>
                    </a:cubicBezTo>
                    <a:cubicBezTo>
                      <a:pt x="14657" y="13774"/>
                      <a:pt x="14642" y="13759"/>
                      <a:pt x="14642" y="13743"/>
                    </a:cubicBezTo>
                    <a:cubicBezTo>
                      <a:pt x="14612" y="13652"/>
                      <a:pt x="14581" y="13576"/>
                      <a:pt x="14551" y="13484"/>
                    </a:cubicBezTo>
                    <a:cubicBezTo>
                      <a:pt x="14520" y="13408"/>
                      <a:pt x="14505" y="13347"/>
                      <a:pt x="14474" y="13271"/>
                    </a:cubicBezTo>
                    <a:cubicBezTo>
                      <a:pt x="14444" y="13210"/>
                      <a:pt x="14429" y="13149"/>
                      <a:pt x="14398" y="13088"/>
                    </a:cubicBezTo>
                    <a:cubicBezTo>
                      <a:pt x="14352" y="12982"/>
                      <a:pt x="14307" y="12875"/>
                      <a:pt x="14246" y="12784"/>
                    </a:cubicBezTo>
                    <a:cubicBezTo>
                      <a:pt x="14215" y="12723"/>
                      <a:pt x="14185" y="12662"/>
                      <a:pt x="14154" y="12601"/>
                    </a:cubicBezTo>
                    <a:cubicBezTo>
                      <a:pt x="14124" y="12540"/>
                      <a:pt x="14078" y="12479"/>
                      <a:pt x="14048" y="12418"/>
                    </a:cubicBezTo>
                    <a:cubicBezTo>
                      <a:pt x="14002" y="12357"/>
                      <a:pt x="13972" y="12296"/>
                      <a:pt x="13926" y="12235"/>
                    </a:cubicBezTo>
                    <a:cubicBezTo>
                      <a:pt x="13895" y="12189"/>
                      <a:pt x="13865" y="12144"/>
                      <a:pt x="13819" y="12083"/>
                    </a:cubicBezTo>
                    <a:cubicBezTo>
                      <a:pt x="13682" y="11885"/>
                      <a:pt x="13530" y="11687"/>
                      <a:pt x="13377" y="11489"/>
                    </a:cubicBezTo>
                    <a:cubicBezTo>
                      <a:pt x="13301" y="11367"/>
                      <a:pt x="13210" y="11260"/>
                      <a:pt x="13134" y="11153"/>
                    </a:cubicBezTo>
                    <a:cubicBezTo>
                      <a:pt x="13057" y="11062"/>
                      <a:pt x="12966" y="10971"/>
                      <a:pt x="12905" y="10879"/>
                    </a:cubicBezTo>
                    <a:lnTo>
                      <a:pt x="12890" y="10849"/>
                    </a:lnTo>
                    <a:lnTo>
                      <a:pt x="12890" y="10864"/>
                    </a:lnTo>
                    <a:cubicBezTo>
                      <a:pt x="12829" y="10772"/>
                      <a:pt x="12768" y="10681"/>
                      <a:pt x="12707" y="10605"/>
                    </a:cubicBezTo>
                    <a:cubicBezTo>
                      <a:pt x="12707" y="10590"/>
                      <a:pt x="12707" y="10590"/>
                      <a:pt x="12707" y="10590"/>
                    </a:cubicBezTo>
                    <a:cubicBezTo>
                      <a:pt x="12722" y="10574"/>
                      <a:pt x="12722" y="10574"/>
                      <a:pt x="12737" y="10574"/>
                    </a:cubicBezTo>
                    <a:cubicBezTo>
                      <a:pt x="12783" y="10605"/>
                      <a:pt x="12829" y="10620"/>
                      <a:pt x="12875" y="10651"/>
                    </a:cubicBezTo>
                    <a:cubicBezTo>
                      <a:pt x="12966" y="10712"/>
                      <a:pt x="13012" y="10803"/>
                      <a:pt x="13088" y="10894"/>
                    </a:cubicBezTo>
                    <a:cubicBezTo>
                      <a:pt x="13134" y="10940"/>
                      <a:pt x="13179" y="10955"/>
                      <a:pt x="13240" y="10986"/>
                    </a:cubicBezTo>
                    <a:cubicBezTo>
                      <a:pt x="13332" y="11047"/>
                      <a:pt x="13408" y="11108"/>
                      <a:pt x="13484" y="11169"/>
                    </a:cubicBezTo>
                    <a:cubicBezTo>
                      <a:pt x="13560" y="11245"/>
                      <a:pt x="13652" y="11306"/>
                      <a:pt x="13728" y="11382"/>
                    </a:cubicBezTo>
                    <a:cubicBezTo>
                      <a:pt x="13819" y="11458"/>
                      <a:pt x="13911" y="11519"/>
                      <a:pt x="14002" y="11610"/>
                    </a:cubicBezTo>
                    <a:cubicBezTo>
                      <a:pt x="14017" y="11626"/>
                      <a:pt x="14033" y="11656"/>
                      <a:pt x="14048" y="11687"/>
                    </a:cubicBezTo>
                    <a:cubicBezTo>
                      <a:pt x="14063" y="11702"/>
                      <a:pt x="14093" y="11732"/>
                      <a:pt x="14109" y="11748"/>
                    </a:cubicBezTo>
                    <a:cubicBezTo>
                      <a:pt x="14185" y="11839"/>
                      <a:pt x="14261" y="11915"/>
                      <a:pt x="14337" y="11991"/>
                    </a:cubicBezTo>
                    <a:cubicBezTo>
                      <a:pt x="14535" y="12220"/>
                      <a:pt x="14733" y="12448"/>
                      <a:pt x="14931" y="12662"/>
                    </a:cubicBezTo>
                    <a:cubicBezTo>
                      <a:pt x="15130" y="12890"/>
                      <a:pt x="15328" y="13104"/>
                      <a:pt x="15510" y="13317"/>
                    </a:cubicBezTo>
                    <a:cubicBezTo>
                      <a:pt x="15617" y="13439"/>
                      <a:pt x="15708" y="13545"/>
                      <a:pt x="15830" y="13652"/>
                    </a:cubicBezTo>
                    <a:cubicBezTo>
                      <a:pt x="15937" y="13759"/>
                      <a:pt x="16059" y="13850"/>
                      <a:pt x="16181" y="13926"/>
                    </a:cubicBezTo>
                    <a:cubicBezTo>
                      <a:pt x="16257" y="13972"/>
                      <a:pt x="16318" y="14018"/>
                      <a:pt x="16394" y="14048"/>
                    </a:cubicBezTo>
                    <a:cubicBezTo>
                      <a:pt x="16470" y="14079"/>
                      <a:pt x="16531" y="14109"/>
                      <a:pt x="16607" y="14140"/>
                    </a:cubicBezTo>
                    <a:cubicBezTo>
                      <a:pt x="16745" y="14201"/>
                      <a:pt x="16882" y="14231"/>
                      <a:pt x="17019" y="14261"/>
                    </a:cubicBezTo>
                    <a:cubicBezTo>
                      <a:pt x="17156" y="14292"/>
                      <a:pt x="17293" y="14322"/>
                      <a:pt x="17430" y="14353"/>
                    </a:cubicBezTo>
                    <a:cubicBezTo>
                      <a:pt x="17506" y="14368"/>
                      <a:pt x="17583" y="14383"/>
                      <a:pt x="17659" y="14399"/>
                    </a:cubicBezTo>
                    <a:cubicBezTo>
                      <a:pt x="17735" y="14399"/>
                      <a:pt x="17811" y="14399"/>
                      <a:pt x="17887" y="14383"/>
                    </a:cubicBezTo>
                    <a:cubicBezTo>
                      <a:pt x="17948" y="14368"/>
                      <a:pt x="17994" y="14338"/>
                      <a:pt x="18055" y="14322"/>
                    </a:cubicBezTo>
                    <a:cubicBezTo>
                      <a:pt x="18116" y="14292"/>
                      <a:pt x="18192" y="14246"/>
                      <a:pt x="18253" y="14216"/>
                    </a:cubicBezTo>
                    <a:cubicBezTo>
                      <a:pt x="18314" y="14170"/>
                      <a:pt x="18375" y="14124"/>
                      <a:pt x="18436" y="14063"/>
                    </a:cubicBezTo>
                    <a:cubicBezTo>
                      <a:pt x="18512" y="14002"/>
                      <a:pt x="18573" y="13942"/>
                      <a:pt x="18634" y="13865"/>
                    </a:cubicBezTo>
                    <a:cubicBezTo>
                      <a:pt x="18664" y="13835"/>
                      <a:pt x="18695" y="13804"/>
                      <a:pt x="18740" y="13774"/>
                    </a:cubicBezTo>
                    <a:cubicBezTo>
                      <a:pt x="18786" y="13728"/>
                      <a:pt x="18832" y="13683"/>
                      <a:pt x="18878" y="13652"/>
                    </a:cubicBezTo>
                    <a:cubicBezTo>
                      <a:pt x="18908" y="13637"/>
                      <a:pt x="18923" y="13622"/>
                      <a:pt x="18954" y="13606"/>
                    </a:cubicBezTo>
                    <a:cubicBezTo>
                      <a:pt x="18969" y="13591"/>
                      <a:pt x="18999" y="13576"/>
                      <a:pt x="19015" y="13576"/>
                    </a:cubicBezTo>
                    <a:cubicBezTo>
                      <a:pt x="19030" y="13561"/>
                      <a:pt x="19060" y="13561"/>
                      <a:pt x="19076" y="13561"/>
                    </a:cubicBezTo>
                    <a:cubicBezTo>
                      <a:pt x="19091" y="13545"/>
                      <a:pt x="19106" y="13545"/>
                      <a:pt x="19121" y="13545"/>
                    </a:cubicBezTo>
                    <a:lnTo>
                      <a:pt x="19198" y="13545"/>
                    </a:lnTo>
                    <a:cubicBezTo>
                      <a:pt x="19274" y="13545"/>
                      <a:pt x="19335" y="13561"/>
                      <a:pt x="19411" y="13561"/>
                    </a:cubicBezTo>
                    <a:cubicBezTo>
                      <a:pt x="19472" y="13576"/>
                      <a:pt x="19548" y="13576"/>
                      <a:pt x="19609" y="13576"/>
                    </a:cubicBezTo>
                    <a:cubicBezTo>
                      <a:pt x="19746" y="13576"/>
                      <a:pt x="19883" y="13561"/>
                      <a:pt x="20020" y="13545"/>
                    </a:cubicBezTo>
                    <a:cubicBezTo>
                      <a:pt x="20096" y="13545"/>
                      <a:pt x="20157" y="13530"/>
                      <a:pt x="20234" y="13515"/>
                    </a:cubicBezTo>
                    <a:cubicBezTo>
                      <a:pt x="20295" y="13500"/>
                      <a:pt x="20371" y="13484"/>
                      <a:pt x="20432" y="13454"/>
                    </a:cubicBezTo>
                    <a:cubicBezTo>
                      <a:pt x="20493" y="13424"/>
                      <a:pt x="20554" y="13393"/>
                      <a:pt x="20614" y="13347"/>
                    </a:cubicBezTo>
                    <a:cubicBezTo>
                      <a:pt x="20675" y="13317"/>
                      <a:pt x="20721" y="13271"/>
                      <a:pt x="20782" y="13225"/>
                    </a:cubicBezTo>
                    <a:cubicBezTo>
                      <a:pt x="20889" y="13134"/>
                      <a:pt x="20995" y="13043"/>
                      <a:pt x="21102" y="12936"/>
                    </a:cubicBezTo>
                    <a:cubicBezTo>
                      <a:pt x="21132" y="12905"/>
                      <a:pt x="21163" y="12890"/>
                      <a:pt x="21193" y="12860"/>
                    </a:cubicBezTo>
                    <a:cubicBezTo>
                      <a:pt x="21209" y="12829"/>
                      <a:pt x="21224" y="12814"/>
                      <a:pt x="21239" y="12799"/>
                    </a:cubicBezTo>
                    <a:cubicBezTo>
                      <a:pt x="21285" y="12753"/>
                      <a:pt x="21315" y="12692"/>
                      <a:pt x="21346" y="12631"/>
                    </a:cubicBezTo>
                    <a:cubicBezTo>
                      <a:pt x="21392" y="12570"/>
                      <a:pt x="21422" y="12509"/>
                      <a:pt x="21452" y="12433"/>
                    </a:cubicBezTo>
                    <a:cubicBezTo>
                      <a:pt x="21590" y="12174"/>
                      <a:pt x="21696" y="11900"/>
                      <a:pt x="21772" y="11626"/>
                    </a:cubicBezTo>
                    <a:cubicBezTo>
                      <a:pt x="21772" y="11610"/>
                      <a:pt x="21772" y="11610"/>
                      <a:pt x="21772" y="11610"/>
                    </a:cubicBezTo>
                    <a:cubicBezTo>
                      <a:pt x="21772" y="11595"/>
                      <a:pt x="21772" y="11580"/>
                      <a:pt x="21788" y="11580"/>
                    </a:cubicBezTo>
                    <a:cubicBezTo>
                      <a:pt x="21803" y="11489"/>
                      <a:pt x="21818" y="11397"/>
                      <a:pt x="21818" y="11290"/>
                    </a:cubicBezTo>
                    <a:cubicBezTo>
                      <a:pt x="21818" y="11260"/>
                      <a:pt x="21818" y="11214"/>
                      <a:pt x="21818" y="11169"/>
                    </a:cubicBezTo>
                    <a:cubicBezTo>
                      <a:pt x="21818" y="11123"/>
                      <a:pt x="21818" y="11077"/>
                      <a:pt x="21803" y="11047"/>
                    </a:cubicBezTo>
                    <a:cubicBezTo>
                      <a:pt x="21803" y="10955"/>
                      <a:pt x="21788" y="10864"/>
                      <a:pt x="21757" y="10788"/>
                    </a:cubicBezTo>
                    <a:cubicBezTo>
                      <a:pt x="21727" y="10635"/>
                      <a:pt x="21681" y="10483"/>
                      <a:pt x="21635" y="10346"/>
                    </a:cubicBezTo>
                    <a:cubicBezTo>
                      <a:pt x="21605" y="10209"/>
                      <a:pt x="21559" y="10056"/>
                      <a:pt x="21513" y="9919"/>
                    </a:cubicBezTo>
                    <a:cubicBezTo>
                      <a:pt x="21437" y="9645"/>
                      <a:pt x="21300" y="9386"/>
                      <a:pt x="21224" y="9097"/>
                    </a:cubicBezTo>
                    <a:cubicBezTo>
                      <a:pt x="21209" y="9005"/>
                      <a:pt x="21193" y="8914"/>
                      <a:pt x="21178" y="8807"/>
                    </a:cubicBezTo>
                    <a:cubicBezTo>
                      <a:pt x="21178" y="8746"/>
                      <a:pt x="21163" y="8685"/>
                      <a:pt x="21163" y="8624"/>
                    </a:cubicBezTo>
                    <a:cubicBezTo>
                      <a:pt x="21178" y="8548"/>
                      <a:pt x="21178" y="8487"/>
                      <a:pt x="21193" y="8411"/>
                    </a:cubicBezTo>
                    <a:cubicBezTo>
                      <a:pt x="21209" y="8259"/>
                      <a:pt x="21224" y="8106"/>
                      <a:pt x="21239" y="7954"/>
                    </a:cubicBezTo>
                    <a:cubicBezTo>
                      <a:pt x="21254" y="7893"/>
                      <a:pt x="21254" y="7817"/>
                      <a:pt x="21270" y="7741"/>
                    </a:cubicBezTo>
                    <a:cubicBezTo>
                      <a:pt x="21270" y="7664"/>
                      <a:pt x="21285" y="7603"/>
                      <a:pt x="21285" y="7542"/>
                    </a:cubicBezTo>
                    <a:cubicBezTo>
                      <a:pt x="21285" y="7390"/>
                      <a:pt x="21285" y="7222"/>
                      <a:pt x="21254" y="7070"/>
                    </a:cubicBezTo>
                    <a:cubicBezTo>
                      <a:pt x="21224" y="6933"/>
                      <a:pt x="21193" y="6781"/>
                      <a:pt x="21132" y="6659"/>
                    </a:cubicBezTo>
                    <a:cubicBezTo>
                      <a:pt x="21087" y="6567"/>
                      <a:pt x="21026" y="6476"/>
                      <a:pt x="20950" y="6415"/>
                    </a:cubicBezTo>
                    <a:cubicBezTo>
                      <a:pt x="20843" y="6324"/>
                      <a:pt x="20691" y="6278"/>
                      <a:pt x="20554" y="6278"/>
                    </a:cubicBezTo>
                    <a:cubicBezTo>
                      <a:pt x="20401" y="6278"/>
                      <a:pt x="20249" y="6293"/>
                      <a:pt x="20112" y="6354"/>
                    </a:cubicBezTo>
                    <a:cubicBezTo>
                      <a:pt x="19975" y="6400"/>
                      <a:pt x="19837" y="6476"/>
                      <a:pt x="19700" y="6522"/>
                    </a:cubicBezTo>
                    <a:cubicBezTo>
                      <a:pt x="19578" y="6583"/>
                      <a:pt x="19441" y="6628"/>
                      <a:pt x="19304" y="6689"/>
                    </a:cubicBezTo>
                    <a:cubicBezTo>
                      <a:pt x="19167" y="6750"/>
                      <a:pt x="19030" y="6796"/>
                      <a:pt x="18893" y="6857"/>
                    </a:cubicBezTo>
                    <a:cubicBezTo>
                      <a:pt x="18740" y="6918"/>
                      <a:pt x="18588" y="6963"/>
                      <a:pt x="18420" y="7024"/>
                    </a:cubicBezTo>
                    <a:cubicBezTo>
                      <a:pt x="18283" y="7070"/>
                      <a:pt x="18161" y="7146"/>
                      <a:pt x="18040" y="7222"/>
                    </a:cubicBezTo>
                    <a:cubicBezTo>
                      <a:pt x="17902" y="7283"/>
                      <a:pt x="17781" y="7360"/>
                      <a:pt x="17659" y="7436"/>
                    </a:cubicBezTo>
                    <a:cubicBezTo>
                      <a:pt x="17415" y="7588"/>
                      <a:pt x="17171" y="7756"/>
                      <a:pt x="16927" y="7908"/>
                    </a:cubicBezTo>
                    <a:cubicBezTo>
                      <a:pt x="16821" y="7969"/>
                      <a:pt x="16714" y="8015"/>
                      <a:pt x="16592" y="8076"/>
                    </a:cubicBezTo>
                    <a:cubicBezTo>
                      <a:pt x="16486" y="8137"/>
                      <a:pt x="16379" y="8182"/>
                      <a:pt x="16272" y="8228"/>
                    </a:cubicBezTo>
                    <a:cubicBezTo>
                      <a:pt x="16211" y="8243"/>
                      <a:pt x="16150" y="8274"/>
                      <a:pt x="16074" y="8289"/>
                    </a:cubicBezTo>
                    <a:cubicBezTo>
                      <a:pt x="15998" y="8304"/>
                      <a:pt x="15922" y="8304"/>
                      <a:pt x="15846" y="8319"/>
                    </a:cubicBezTo>
                    <a:cubicBezTo>
                      <a:pt x="15769" y="8335"/>
                      <a:pt x="15678" y="8335"/>
                      <a:pt x="15602" y="8335"/>
                    </a:cubicBezTo>
                    <a:cubicBezTo>
                      <a:pt x="15526" y="8350"/>
                      <a:pt x="15465" y="8350"/>
                      <a:pt x="15389" y="8350"/>
                    </a:cubicBezTo>
                    <a:lnTo>
                      <a:pt x="15343" y="8350"/>
                    </a:lnTo>
                    <a:cubicBezTo>
                      <a:pt x="15312" y="8350"/>
                      <a:pt x="15282" y="8335"/>
                      <a:pt x="15267" y="8335"/>
                    </a:cubicBezTo>
                    <a:cubicBezTo>
                      <a:pt x="15221" y="8319"/>
                      <a:pt x="15160" y="8304"/>
                      <a:pt x="15114" y="8289"/>
                    </a:cubicBezTo>
                    <a:cubicBezTo>
                      <a:pt x="15084" y="8274"/>
                      <a:pt x="15053" y="8274"/>
                      <a:pt x="15023" y="8259"/>
                    </a:cubicBezTo>
                    <a:lnTo>
                      <a:pt x="15008" y="8259"/>
                    </a:lnTo>
                    <a:cubicBezTo>
                      <a:pt x="14992" y="8106"/>
                      <a:pt x="14977" y="7969"/>
                      <a:pt x="14931" y="7817"/>
                    </a:cubicBezTo>
                    <a:cubicBezTo>
                      <a:pt x="14901" y="7710"/>
                      <a:pt x="14855" y="7588"/>
                      <a:pt x="14794" y="7466"/>
                    </a:cubicBezTo>
                    <a:lnTo>
                      <a:pt x="14825" y="7466"/>
                    </a:lnTo>
                    <a:cubicBezTo>
                      <a:pt x="14871" y="7466"/>
                      <a:pt x="14931" y="7466"/>
                      <a:pt x="14992" y="7451"/>
                    </a:cubicBezTo>
                    <a:lnTo>
                      <a:pt x="15190" y="7451"/>
                    </a:lnTo>
                    <a:cubicBezTo>
                      <a:pt x="15328" y="7451"/>
                      <a:pt x="15480" y="7451"/>
                      <a:pt x="15617" y="7436"/>
                    </a:cubicBezTo>
                    <a:cubicBezTo>
                      <a:pt x="15632" y="7421"/>
                      <a:pt x="15648" y="7421"/>
                      <a:pt x="15663" y="7421"/>
                    </a:cubicBezTo>
                    <a:cubicBezTo>
                      <a:pt x="15830" y="7405"/>
                      <a:pt x="15998" y="7375"/>
                      <a:pt x="16166" y="7344"/>
                    </a:cubicBezTo>
                    <a:cubicBezTo>
                      <a:pt x="16257" y="7329"/>
                      <a:pt x="16333" y="7314"/>
                      <a:pt x="16425" y="7283"/>
                    </a:cubicBezTo>
                    <a:cubicBezTo>
                      <a:pt x="16516" y="7253"/>
                      <a:pt x="16607" y="7222"/>
                      <a:pt x="16684" y="7192"/>
                    </a:cubicBezTo>
                    <a:cubicBezTo>
                      <a:pt x="16790" y="7146"/>
                      <a:pt x="16882" y="7085"/>
                      <a:pt x="16973" y="7040"/>
                    </a:cubicBezTo>
                    <a:cubicBezTo>
                      <a:pt x="17080" y="6979"/>
                      <a:pt x="17171" y="6903"/>
                      <a:pt x="17263" y="6842"/>
                    </a:cubicBezTo>
                    <a:cubicBezTo>
                      <a:pt x="17354" y="6781"/>
                      <a:pt x="17445" y="6720"/>
                      <a:pt x="17522" y="6644"/>
                    </a:cubicBezTo>
                    <a:cubicBezTo>
                      <a:pt x="17613" y="6567"/>
                      <a:pt x="17689" y="6491"/>
                      <a:pt x="17765" y="6415"/>
                    </a:cubicBezTo>
                    <a:cubicBezTo>
                      <a:pt x="17842" y="6354"/>
                      <a:pt x="17902" y="6278"/>
                      <a:pt x="17979" y="6217"/>
                    </a:cubicBezTo>
                    <a:lnTo>
                      <a:pt x="17994" y="6186"/>
                    </a:lnTo>
                    <a:cubicBezTo>
                      <a:pt x="18085" y="6110"/>
                      <a:pt x="18161" y="6034"/>
                      <a:pt x="18222" y="5943"/>
                    </a:cubicBezTo>
                    <a:cubicBezTo>
                      <a:pt x="18299" y="5867"/>
                      <a:pt x="18360" y="5775"/>
                      <a:pt x="18436" y="5699"/>
                    </a:cubicBezTo>
                    <a:cubicBezTo>
                      <a:pt x="18497" y="5607"/>
                      <a:pt x="18573" y="5531"/>
                      <a:pt x="18634" y="5440"/>
                    </a:cubicBezTo>
                    <a:cubicBezTo>
                      <a:pt x="18695" y="5364"/>
                      <a:pt x="18756" y="5272"/>
                      <a:pt x="18801" y="5181"/>
                    </a:cubicBezTo>
                    <a:cubicBezTo>
                      <a:pt x="18862" y="5089"/>
                      <a:pt x="18923" y="4998"/>
                      <a:pt x="18969" y="4891"/>
                    </a:cubicBezTo>
                    <a:cubicBezTo>
                      <a:pt x="19015" y="4800"/>
                      <a:pt x="19060" y="4693"/>
                      <a:pt x="19106" y="4587"/>
                    </a:cubicBezTo>
                    <a:cubicBezTo>
                      <a:pt x="19137" y="4480"/>
                      <a:pt x="19152" y="4358"/>
                      <a:pt x="19167" y="4251"/>
                    </a:cubicBezTo>
                    <a:cubicBezTo>
                      <a:pt x="19167" y="4145"/>
                      <a:pt x="19167" y="4038"/>
                      <a:pt x="19167" y="3916"/>
                    </a:cubicBezTo>
                    <a:cubicBezTo>
                      <a:pt x="19167" y="3810"/>
                      <a:pt x="19167" y="3703"/>
                      <a:pt x="19152" y="3612"/>
                    </a:cubicBezTo>
                    <a:cubicBezTo>
                      <a:pt x="19152" y="3551"/>
                      <a:pt x="19137" y="3490"/>
                      <a:pt x="19121" y="3444"/>
                    </a:cubicBezTo>
                    <a:cubicBezTo>
                      <a:pt x="19106" y="3383"/>
                      <a:pt x="19076" y="3337"/>
                      <a:pt x="19060" y="3292"/>
                    </a:cubicBezTo>
                    <a:cubicBezTo>
                      <a:pt x="19030" y="3246"/>
                      <a:pt x="18999" y="3215"/>
                      <a:pt x="18969" y="3170"/>
                    </a:cubicBezTo>
                    <a:cubicBezTo>
                      <a:pt x="18893" y="3094"/>
                      <a:pt x="18801" y="3017"/>
                      <a:pt x="18725" y="2956"/>
                    </a:cubicBezTo>
                    <a:lnTo>
                      <a:pt x="18740" y="2956"/>
                    </a:lnTo>
                    <a:cubicBezTo>
                      <a:pt x="18725" y="2956"/>
                      <a:pt x="18710" y="2941"/>
                      <a:pt x="18695" y="2926"/>
                    </a:cubicBezTo>
                    <a:lnTo>
                      <a:pt x="18664" y="2911"/>
                    </a:lnTo>
                    <a:cubicBezTo>
                      <a:pt x="18664" y="2896"/>
                      <a:pt x="18649" y="2896"/>
                      <a:pt x="18649" y="2880"/>
                    </a:cubicBezTo>
                    <a:cubicBezTo>
                      <a:pt x="18619" y="2880"/>
                      <a:pt x="18603" y="2865"/>
                      <a:pt x="18588" y="2850"/>
                    </a:cubicBezTo>
                    <a:cubicBezTo>
                      <a:pt x="18466" y="2743"/>
                      <a:pt x="18344" y="2652"/>
                      <a:pt x="18207" y="2545"/>
                    </a:cubicBezTo>
                    <a:cubicBezTo>
                      <a:pt x="18085" y="2454"/>
                      <a:pt x="17948" y="2393"/>
                      <a:pt x="17811" y="2332"/>
                    </a:cubicBezTo>
                    <a:cubicBezTo>
                      <a:pt x="17796" y="2317"/>
                      <a:pt x="17781" y="2317"/>
                      <a:pt x="17781" y="2317"/>
                    </a:cubicBezTo>
                    <a:cubicBezTo>
                      <a:pt x="17704" y="2286"/>
                      <a:pt x="17643" y="2256"/>
                      <a:pt x="17583" y="2225"/>
                    </a:cubicBezTo>
                    <a:cubicBezTo>
                      <a:pt x="17552" y="2195"/>
                      <a:pt x="17522" y="2179"/>
                      <a:pt x="17491" y="2149"/>
                    </a:cubicBezTo>
                    <a:cubicBezTo>
                      <a:pt x="17461" y="2134"/>
                      <a:pt x="17445" y="2118"/>
                      <a:pt x="17430" y="2103"/>
                    </a:cubicBezTo>
                    <a:cubicBezTo>
                      <a:pt x="17384" y="2058"/>
                      <a:pt x="17354" y="2012"/>
                      <a:pt x="17308" y="1966"/>
                    </a:cubicBezTo>
                    <a:cubicBezTo>
                      <a:pt x="17278" y="1905"/>
                      <a:pt x="17247" y="1844"/>
                      <a:pt x="17202" y="1799"/>
                    </a:cubicBezTo>
                    <a:cubicBezTo>
                      <a:pt x="17141" y="1677"/>
                      <a:pt x="17080" y="1555"/>
                      <a:pt x="17019" y="1433"/>
                    </a:cubicBezTo>
                    <a:cubicBezTo>
                      <a:pt x="17004" y="1387"/>
                      <a:pt x="16973" y="1326"/>
                      <a:pt x="16943" y="1280"/>
                    </a:cubicBezTo>
                    <a:cubicBezTo>
                      <a:pt x="16912" y="1235"/>
                      <a:pt x="16882" y="1189"/>
                      <a:pt x="16851" y="1143"/>
                    </a:cubicBezTo>
                    <a:cubicBezTo>
                      <a:pt x="16805" y="1098"/>
                      <a:pt x="16760" y="1067"/>
                      <a:pt x="16729" y="1021"/>
                    </a:cubicBezTo>
                    <a:cubicBezTo>
                      <a:pt x="16684" y="991"/>
                      <a:pt x="16638" y="961"/>
                      <a:pt x="16592" y="915"/>
                    </a:cubicBezTo>
                    <a:cubicBezTo>
                      <a:pt x="16501" y="854"/>
                      <a:pt x="16409" y="793"/>
                      <a:pt x="16318" y="747"/>
                    </a:cubicBezTo>
                    <a:cubicBezTo>
                      <a:pt x="16211" y="702"/>
                      <a:pt x="16120" y="641"/>
                      <a:pt x="16028" y="595"/>
                    </a:cubicBezTo>
                    <a:cubicBezTo>
                      <a:pt x="16013" y="580"/>
                      <a:pt x="15998" y="580"/>
                      <a:pt x="15983" y="564"/>
                    </a:cubicBezTo>
                    <a:cubicBezTo>
                      <a:pt x="15891" y="503"/>
                      <a:pt x="15800" y="443"/>
                      <a:pt x="15708" y="397"/>
                    </a:cubicBezTo>
                    <a:cubicBezTo>
                      <a:pt x="15617" y="336"/>
                      <a:pt x="15526" y="275"/>
                      <a:pt x="15419" y="229"/>
                    </a:cubicBezTo>
                    <a:cubicBezTo>
                      <a:pt x="15328" y="184"/>
                      <a:pt x="15236" y="138"/>
                      <a:pt x="15130" y="92"/>
                    </a:cubicBezTo>
                    <a:cubicBezTo>
                      <a:pt x="15023" y="62"/>
                      <a:pt x="14916" y="31"/>
                      <a:pt x="14825" y="16"/>
                    </a:cubicBezTo>
                    <a:cubicBezTo>
                      <a:pt x="14764" y="1"/>
                      <a:pt x="14703" y="1"/>
                      <a:pt x="14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6033475" y="3592225"/>
                <a:ext cx="425" cy="400"/>
              </a:xfrm>
              <a:custGeom>
                <a:avLst/>
                <a:gdLst/>
                <a:ahLst/>
                <a:cxnLst/>
                <a:rect l="l" t="t" r="r" b="b"/>
                <a:pathLst>
                  <a:path w="17" h="16" extrusionOk="0">
                    <a:moveTo>
                      <a:pt x="16" y="1"/>
                    </a:moveTo>
                    <a:cubicBezTo>
                      <a:pt x="16" y="1"/>
                      <a:pt x="1" y="16"/>
                      <a:pt x="1" y="16"/>
                    </a:cubicBezTo>
                    <a:lnTo>
                      <a:pt x="1" y="16"/>
                    </a:lnTo>
                    <a:cubicBezTo>
                      <a:pt x="1" y="16"/>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5931025" y="35240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6113475" y="3629175"/>
                <a:ext cx="25" cy="400"/>
              </a:xfrm>
              <a:custGeom>
                <a:avLst/>
                <a:gdLst/>
                <a:ahLst/>
                <a:cxnLst/>
                <a:rect l="l" t="t" r="r" b="b"/>
                <a:pathLst>
                  <a:path w="1" h="16" extrusionOk="0">
                    <a:moveTo>
                      <a:pt x="0" y="0"/>
                    </a:moveTo>
                    <a:cubicBezTo>
                      <a:pt x="0" y="0"/>
                      <a:pt x="0" y="16"/>
                      <a:pt x="0" y="16"/>
                    </a:cubicBezTo>
                    <a:lnTo>
                      <a:pt x="0" y="1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6104700" y="3627650"/>
                <a:ext cx="11075" cy="4975"/>
              </a:xfrm>
              <a:custGeom>
                <a:avLst/>
                <a:gdLst/>
                <a:ahLst/>
                <a:cxnLst/>
                <a:rect l="l" t="t" r="r" b="b"/>
                <a:pathLst>
                  <a:path w="443" h="199" extrusionOk="0">
                    <a:moveTo>
                      <a:pt x="443" y="1"/>
                    </a:moveTo>
                    <a:cubicBezTo>
                      <a:pt x="367" y="1"/>
                      <a:pt x="306" y="1"/>
                      <a:pt x="229" y="16"/>
                    </a:cubicBezTo>
                    <a:cubicBezTo>
                      <a:pt x="199" y="31"/>
                      <a:pt x="169" y="31"/>
                      <a:pt x="138" y="46"/>
                    </a:cubicBezTo>
                    <a:cubicBezTo>
                      <a:pt x="123" y="46"/>
                      <a:pt x="108" y="61"/>
                      <a:pt x="77" y="61"/>
                    </a:cubicBezTo>
                    <a:lnTo>
                      <a:pt x="62" y="77"/>
                    </a:lnTo>
                    <a:cubicBezTo>
                      <a:pt x="47" y="77"/>
                      <a:pt x="47" y="77"/>
                      <a:pt x="31" y="92"/>
                    </a:cubicBezTo>
                    <a:cubicBezTo>
                      <a:pt x="16" y="122"/>
                      <a:pt x="1" y="138"/>
                      <a:pt x="16" y="168"/>
                    </a:cubicBezTo>
                    <a:cubicBezTo>
                      <a:pt x="31" y="183"/>
                      <a:pt x="47" y="199"/>
                      <a:pt x="77" y="199"/>
                    </a:cubicBezTo>
                    <a:lnTo>
                      <a:pt x="123" y="199"/>
                    </a:lnTo>
                    <a:cubicBezTo>
                      <a:pt x="138" y="199"/>
                      <a:pt x="153" y="183"/>
                      <a:pt x="169" y="183"/>
                    </a:cubicBezTo>
                    <a:cubicBezTo>
                      <a:pt x="184" y="168"/>
                      <a:pt x="214" y="153"/>
                      <a:pt x="229" y="153"/>
                    </a:cubicBezTo>
                    <a:cubicBezTo>
                      <a:pt x="275" y="122"/>
                      <a:pt x="306" y="92"/>
                      <a:pt x="351" y="61"/>
                    </a:cubicBezTo>
                    <a:cubicBezTo>
                      <a:pt x="382" y="46"/>
                      <a:pt x="412" y="16"/>
                      <a:pt x="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5921500" y="3716250"/>
                <a:ext cx="8400" cy="77500"/>
              </a:xfrm>
              <a:custGeom>
                <a:avLst/>
                <a:gdLst/>
                <a:ahLst/>
                <a:cxnLst/>
                <a:rect l="l" t="t" r="r" b="b"/>
                <a:pathLst>
                  <a:path w="336" h="3100" extrusionOk="0">
                    <a:moveTo>
                      <a:pt x="288" y="0"/>
                    </a:moveTo>
                    <a:cubicBezTo>
                      <a:pt x="272" y="0"/>
                      <a:pt x="251" y="11"/>
                      <a:pt x="229" y="22"/>
                    </a:cubicBezTo>
                    <a:cubicBezTo>
                      <a:pt x="183" y="98"/>
                      <a:pt x="168" y="205"/>
                      <a:pt x="153" y="265"/>
                    </a:cubicBezTo>
                    <a:cubicBezTo>
                      <a:pt x="153" y="296"/>
                      <a:pt x="138" y="326"/>
                      <a:pt x="138" y="342"/>
                    </a:cubicBezTo>
                    <a:lnTo>
                      <a:pt x="138" y="403"/>
                    </a:lnTo>
                    <a:cubicBezTo>
                      <a:pt x="138" y="464"/>
                      <a:pt x="138" y="524"/>
                      <a:pt x="138" y="585"/>
                    </a:cubicBezTo>
                    <a:cubicBezTo>
                      <a:pt x="138" y="723"/>
                      <a:pt x="138" y="844"/>
                      <a:pt x="138" y="982"/>
                    </a:cubicBezTo>
                    <a:cubicBezTo>
                      <a:pt x="138" y="1103"/>
                      <a:pt x="122" y="1241"/>
                      <a:pt x="122" y="1378"/>
                    </a:cubicBezTo>
                    <a:lnTo>
                      <a:pt x="107" y="1439"/>
                    </a:lnTo>
                    <a:cubicBezTo>
                      <a:pt x="107" y="1484"/>
                      <a:pt x="107" y="1530"/>
                      <a:pt x="107" y="1561"/>
                    </a:cubicBezTo>
                    <a:cubicBezTo>
                      <a:pt x="92" y="1606"/>
                      <a:pt x="92" y="1637"/>
                      <a:pt x="92" y="1682"/>
                    </a:cubicBezTo>
                    <a:cubicBezTo>
                      <a:pt x="77" y="1713"/>
                      <a:pt x="77" y="1743"/>
                      <a:pt x="77" y="1774"/>
                    </a:cubicBezTo>
                    <a:lnTo>
                      <a:pt x="77" y="1820"/>
                    </a:lnTo>
                    <a:cubicBezTo>
                      <a:pt x="46" y="1987"/>
                      <a:pt x="31" y="2139"/>
                      <a:pt x="31" y="2307"/>
                    </a:cubicBezTo>
                    <a:cubicBezTo>
                      <a:pt x="16" y="2490"/>
                      <a:pt x="0" y="2673"/>
                      <a:pt x="0" y="2886"/>
                    </a:cubicBezTo>
                    <a:cubicBezTo>
                      <a:pt x="0" y="2962"/>
                      <a:pt x="0" y="3023"/>
                      <a:pt x="0" y="3099"/>
                    </a:cubicBezTo>
                    <a:lnTo>
                      <a:pt x="16" y="3054"/>
                    </a:lnTo>
                    <a:cubicBezTo>
                      <a:pt x="16" y="3023"/>
                      <a:pt x="31" y="2993"/>
                      <a:pt x="31" y="2962"/>
                    </a:cubicBezTo>
                    <a:cubicBezTo>
                      <a:pt x="92" y="2764"/>
                      <a:pt x="122" y="2581"/>
                      <a:pt x="168" y="2429"/>
                    </a:cubicBezTo>
                    <a:cubicBezTo>
                      <a:pt x="183" y="2338"/>
                      <a:pt x="198" y="2246"/>
                      <a:pt x="229" y="2170"/>
                    </a:cubicBezTo>
                    <a:lnTo>
                      <a:pt x="229" y="2124"/>
                    </a:lnTo>
                    <a:cubicBezTo>
                      <a:pt x="244" y="2033"/>
                      <a:pt x="259" y="1941"/>
                      <a:pt x="275" y="1850"/>
                    </a:cubicBezTo>
                    <a:cubicBezTo>
                      <a:pt x="290" y="1774"/>
                      <a:pt x="305" y="1698"/>
                      <a:pt x="305" y="1621"/>
                    </a:cubicBezTo>
                    <a:cubicBezTo>
                      <a:pt x="320" y="1561"/>
                      <a:pt x="320" y="1515"/>
                      <a:pt x="320" y="1454"/>
                    </a:cubicBezTo>
                    <a:cubicBezTo>
                      <a:pt x="336" y="1286"/>
                      <a:pt x="336" y="1103"/>
                      <a:pt x="336" y="875"/>
                    </a:cubicBezTo>
                    <a:cubicBezTo>
                      <a:pt x="320" y="799"/>
                      <a:pt x="320" y="723"/>
                      <a:pt x="320" y="646"/>
                    </a:cubicBezTo>
                    <a:lnTo>
                      <a:pt x="305" y="601"/>
                    </a:lnTo>
                    <a:lnTo>
                      <a:pt x="305" y="540"/>
                    </a:lnTo>
                    <a:cubicBezTo>
                      <a:pt x="305" y="464"/>
                      <a:pt x="290" y="372"/>
                      <a:pt x="290" y="296"/>
                    </a:cubicBezTo>
                    <a:cubicBezTo>
                      <a:pt x="290" y="265"/>
                      <a:pt x="305" y="220"/>
                      <a:pt x="305" y="205"/>
                    </a:cubicBezTo>
                    <a:cubicBezTo>
                      <a:pt x="305" y="174"/>
                      <a:pt x="305" y="159"/>
                      <a:pt x="320" y="144"/>
                    </a:cubicBezTo>
                    <a:cubicBezTo>
                      <a:pt x="320" y="128"/>
                      <a:pt x="320" y="113"/>
                      <a:pt x="320" y="98"/>
                    </a:cubicBezTo>
                    <a:lnTo>
                      <a:pt x="336" y="98"/>
                    </a:lnTo>
                    <a:cubicBezTo>
                      <a:pt x="336" y="83"/>
                      <a:pt x="336" y="67"/>
                      <a:pt x="336" y="52"/>
                    </a:cubicBezTo>
                    <a:cubicBezTo>
                      <a:pt x="336" y="37"/>
                      <a:pt x="320" y="22"/>
                      <a:pt x="305" y="6"/>
                    </a:cubicBezTo>
                    <a:cubicBezTo>
                      <a:pt x="301" y="2"/>
                      <a:pt x="295" y="0"/>
                      <a:pt x="2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6039575" y="3529000"/>
                <a:ext cx="5350" cy="6750"/>
              </a:xfrm>
              <a:custGeom>
                <a:avLst/>
                <a:gdLst/>
                <a:ahLst/>
                <a:cxnLst/>
                <a:rect l="l" t="t" r="r" b="b"/>
                <a:pathLst>
                  <a:path w="214" h="270" extrusionOk="0">
                    <a:moveTo>
                      <a:pt x="199" y="0"/>
                    </a:moveTo>
                    <a:cubicBezTo>
                      <a:pt x="153" y="31"/>
                      <a:pt x="107" y="61"/>
                      <a:pt x="62" y="92"/>
                    </a:cubicBezTo>
                    <a:cubicBezTo>
                      <a:pt x="46" y="107"/>
                      <a:pt x="31" y="122"/>
                      <a:pt x="31" y="138"/>
                    </a:cubicBezTo>
                    <a:cubicBezTo>
                      <a:pt x="16" y="153"/>
                      <a:pt x="1" y="183"/>
                      <a:pt x="16" y="214"/>
                    </a:cubicBezTo>
                    <a:cubicBezTo>
                      <a:pt x="16" y="229"/>
                      <a:pt x="31" y="244"/>
                      <a:pt x="62" y="259"/>
                    </a:cubicBezTo>
                    <a:cubicBezTo>
                      <a:pt x="74" y="266"/>
                      <a:pt x="87" y="269"/>
                      <a:pt x="99" y="269"/>
                    </a:cubicBezTo>
                    <a:cubicBezTo>
                      <a:pt x="117" y="269"/>
                      <a:pt x="135" y="262"/>
                      <a:pt x="153" y="244"/>
                    </a:cubicBezTo>
                    <a:cubicBezTo>
                      <a:pt x="168" y="244"/>
                      <a:pt x="168" y="229"/>
                      <a:pt x="168" y="229"/>
                    </a:cubicBezTo>
                    <a:cubicBezTo>
                      <a:pt x="183" y="183"/>
                      <a:pt x="199" y="153"/>
                      <a:pt x="214" y="122"/>
                    </a:cubicBezTo>
                    <a:cubicBezTo>
                      <a:pt x="214" y="77"/>
                      <a:pt x="214" y="46"/>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6018250" y="37503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6023950" y="3757925"/>
                <a:ext cx="425" cy="775"/>
              </a:xfrm>
              <a:custGeom>
                <a:avLst/>
                <a:gdLst/>
                <a:ahLst/>
                <a:cxnLst/>
                <a:rect l="l" t="t" r="r" b="b"/>
                <a:pathLst>
                  <a:path w="17" h="31" extrusionOk="0">
                    <a:moveTo>
                      <a:pt x="1" y="0"/>
                    </a:moveTo>
                    <a:cubicBezTo>
                      <a:pt x="16" y="15"/>
                      <a:pt x="16" y="15"/>
                      <a:pt x="16" y="31"/>
                    </a:cubicBezTo>
                    <a:lnTo>
                      <a:pt x="16" y="31"/>
                    </a:lnTo>
                    <a:cubicBezTo>
                      <a:pt x="16" y="15"/>
                      <a:pt x="16" y="15"/>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5890275" y="3627400"/>
                <a:ext cx="17925" cy="14050"/>
              </a:xfrm>
              <a:custGeom>
                <a:avLst/>
                <a:gdLst/>
                <a:ahLst/>
                <a:cxnLst/>
                <a:rect l="l" t="t" r="r" b="b"/>
                <a:pathLst>
                  <a:path w="717" h="562" extrusionOk="0">
                    <a:moveTo>
                      <a:pt x="152" y="0"/>
                    </a:moveTo>
                    <a:cubicBezTo>
                      <a:pt x="122" y="0"/>
                      <a:pt x="94" y="8"/>
                      <a:pt x="76" y="26"/>
                    </a:cubicBezTo>
                    <a:cubicBezTo>
                      <a:pt x="15" y="71"/>
                      <a:pt x="0" y="132"/>
                      <a:pt x="15" y="193"/>
                    </a:cubicBezTo>
                    <a:cubicBezTo>
                      <a:pt x="31" y="239"/>
                      <a:pt x="46" y="270"/>
                      <a:pt x="76" y="300"/>
                    </a:cubicBezTo>
                    <a:cubicBezTo>
                      <a:pt x="107" y="330"/>
                      <a:pt x="137" y="361"/>
                      <a:pt x="168" y="391"/>
                    </a:cubicBezTo>
                    <a:cubicBezTo>
                      <a:pt x="193" y="417"/>
                      <a:pt x="218" y="442"/>
                      <a:pt x="244" y="468"/>
                    </a:cubicBezTo>
                    <a:lnTo>
                      <a:pt x="244" y="468"/>
                    </a:lnTo>
                    <a:cubicBezTo>
                      <a:pt x="244" y="468"/>
                      <a:pt x="244" y="483"/>
                      <a:pt x="259" y="483"/>
                    </a:cubicBezTo>
                    <a:cubicBezTo>
                      <a:pt x="254" y="478"/>
                      <a:pt x="250" y="473"/>
                      <a:pt x="245" y="468"/>
                    </a:cubicBezTo>
                    <a:lnTo>
                      <a:pt x="245" y="468"/>
                    </a:lnTo>
                    <a:cubicBezTo>
                      <a:pt x="285" y="509"/>
                      <a:pt x="338" y="561"/>
                      <a:pt x="403" y="561"/>
                    </a:cubicBezTo>
                    <a:cubicBezTo>
                      <a:pt x="411" y="561"/>
                      <a:pt x="419" y="561"/>
                      <a:pt x="427" y="559"/>
                    </a:cubicBezTo>
                    <a:cubicBezTo>
                      <a:pt x="488" y="559"/>
                      <a:pt x="549" y="529"/>
                      <a:pt x="594" y="483"/>
                    </a:cubicBezTo>
                    <a:cubicBezTo>
                      <a:pt x="610" y="483"/>
                      <a:pt x="625" y="468"/>
                      <a:pt x="640" y="468"/>
                    </a:cubicBezTo>
                    <a:cubicBezTo>
                      <a:pt x="640" y="452"/>
                      <a:pt x="655" y="452"/>
                      <a:pt x="655" y="437"/>
                    </a:cubicBezTo>
                    <a:cubicBezTo>
                      <a:pt x="670" y="422"/>
                      <a:pt x="686" y="391"/>
                      <a:pt x="686" y="361"/>
                    </a:cubicBezTo>
                    <a:cubicBezTo>
                      <a:pt x="701" y="315"/>
                      <a:pt x="716" y="270"/>
                      <a:pt x="716" y="224"/>
                    </a:cubicBezTo>
                    <a:lnTo>
                      <a:pt x="716" y="224"/>
                    </a:lnTo>
                    <a:cubicBezTo>
                      <a:pt x="670" y="254"/>
                      <a:pt x="610" y="270"/>
                      <a:pt x="564" y="300"/>
                    </a:cubicBezTo>
                    <a:cubicBezTo>
                      <a:pt x="533" y="300"/>
                      <a:pt x="503" y="300"/>
                      <a:pt x="472" y="315"/>
                    </a:cubicBezTo>
                    <a:lnTo>
                      <a:pt x="457" y="315"/>
                    </a:lnTo>
                    <a:cubicBezTo>
                      <a:pt x="411" y="254"/>
                      <a:pt x="366" y="193"/>
                      <a:pt x="305" y="148"/>
                    </a:cubicBezTo>
                    <a:cubicBezTo>
                      <a:pt x="305" y="132"/>
                      <a:pt x="290" y="117"/>
                      <a:pt x="290" y="117"/>
                    </a:cubicBezTo>
                    <a:cubicBezTo>
                      <a:pt x="290" y="102"/>
                      <a:pt x="290" y="102"/>
                      <a:pt x="290" y="102"/>
                    </a:cubicBezTo>
                    <a:cubicBezTo>
                      <a:pt x="274" y="71"/>
                      <a:pt x="259" y="41"/>
                      <a:pt x="213" y="11"/>
                    </a:cubicBezTo>
                    <a:cubicBezTo>
                      <a:pt x="194" y="4"/>
                      <a:pt x="173"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5924550" y="3634875"/>
                <a:ext cx="17925" cy="6900"/>
              </a:xfrm>
              <a:custGeom>
                <a:avLst/>
                <a:gdLst/>
                <a:ahLst/>
                <a:cxnLst/>
                <a:rect l="l" t="t" r="r" b="b"/>
                <a:pathLst>
                  <a:path w="717" h="276" extrusionOk="0">
                    <a:moveTo>
                      <a:pt x="98" y="0"/>
                    </a:moveTo>
                    <a:cubicBezTo>
                      <a:pt x="80" y="0"/>
                      <a:pt x="62" y="5"/>
                      <a:pt x="46" y="16"/>
                    </a:cubicBezTo>
                    <a:cubicBezTo>
                      <a:pt x="16" y="47"/>
                      <a:pt x="0" y="123"/>
                      <a:pt x="46" y="153"/>
                    </a:cubicBezTo>
                    <a:cubicBezTo>
                      <a:pt x="76" y="184"/>
                      <a:pt x="92" y="199"/>
                      <a:pt x="137" y="214"/>
                    </a:cubicBezTo>
                    <a:cubicBezTo>
                      <a:pt x="168" y="245"/>
                      <a:pt x="198" y="245"/>
                      <a:pt x="244" y="260"/>
                    </a:cubicBezTo>
                    <a:cubicBezTo>
                      <a:pt x="305" y="275"/>
                      <a:pt x="381" y="275"/>
                      <a:pt x="457" y="275"/>
                    </a:cubicBezTo>
                    <a:cubicBezTo>
                      <a:pt x="518" y="260"/>
                      <a:pt x="579" y="245"/>
                      <a:pt x="625" y="199"/>
                    </a:cubicBezTo>
                    <a:cubicBezTo>
                      <a:pt x="625" y="184"/>
                      <a:pt x="625" y="184"/>
                      <a:pt x="640" y="184"/>
                    </a:cubicBezTo>
                    <a:cubicBezTo>
                      <a:pt x="671" y="123"/>
                      <a:pt x="701" y="77"/>
                      <a:pt x="716" y="16"/>
                    </a:cubicBezTo>
                    <a:lnTo>
                      <a:pt x="716" y="16"/>
                    </a:lnTo>
                    <a:cubicBezTo>
                      <a:pt x="701" y="31"/>
                      <a:pt x="686" y="31"/>
                      <a:pt x="671" y="47"/>
                    </a:cubicBezTo>
                    <a:cubicBezTo>
                      <a:pt x="655" y="47"/>
                      <a:pt x="640" y="62"/>
                      <a:pt x="625" y="77"/>
                    </a:cubicBezTo>
                    <a:cubicBezTo>
                      <a:pt x="595" y="77"/>
                      <a:pt x="579" y="92"/>
                      <a:pt x="564" y="92"/>
                    </a:cubicBezTo>
                    <a:cubicBezTo>
                      <a:pt x="549" y="92"/>
                      <a:pt x="549" y="108"/>
                      <a:pt x="534" y="108"/>
                    </a:cubicBezTo>
                    <a:lnTo>
                      <a:pt x="473" y="108"/>
                    </a:lnTo>
                    <a:cubicBezTo>
                      <a:pt x="396" y="92"/>
                      <a:pt x="336" y="92"/>
                      <a:pt x="259" y="77"/>
                    </a:cubicBezTo>
                    <a:lnTo>
                      <a:pt x="214" y="62"/>
                    </a:lnTo>
                    <a:lnTo>
                      <a:pt x="198" y="62"/>
                    </a:lnTo>
                    <a:cubicBezTo>
                      <a:pt x="198" y="47"/>
                      <a:pt x="198" y="47"/>
                      <a:pt x="198" y="47"/>
                    </a:cubicBezTo>
                    <a:lnTo>
                      <a:pt x="183" y="47"/>
                    </a:lnTo>
                    <a:cubicBezTo>
                      <a:pt x="163" y="17"/>
                      <a:pt x="131" y="0"/>
                      <a:pt x="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5958450" y="3626125"/>
                <a:ext cx="13725" cy="9550"/>
              </a:xfrm>
              <a:custGeom>
                <a:avLst/>
                <a:gdLst/>
                <a:ahLst/>
                <a:cxnLst/>
                <a:rect l="l" t="t" r="r" b="b"/>
                <a:pathLst>
                  <a:path w="549" h="382" extrusionOk="0">
                    <a:moveTo>
                      <a:pt x="534" y="1"/>
                    </a:moveTo>
                    <a:cubicBezTo>
                      <a:pt x="518" y="16"/>
                      <a:pt x="518" y="31"/>
                      <a:pt x="503" y="46"/>
                    </a:cubicBezTo>
                    <a:cubicBezTo>
                      <a:pt x="488" y="62"/>
                      <a:pt x="488" y="77"/>
                      <a:pt x="473" y="92"/>
                    </a:cubicBezTo>
                    <a:cubicBezTo>
                      <a:pt x="473" y="92"/>
                      <a:pt x="473" y="107"/>
                      <a:pt x="457" y="107"/>
                    </a:cubicBezTo>
                    <a:lnTo>
                      <a:pt x="473" y="107"/>
                    </a:lnTo>
                    <a:cubicBezTo>
                      <a:pt x="457" y="107"/>
                      <a:pt x="457" y="122"/>
                      <a:pt x="442" y="122"/>
                    </a:cubicBezTo>
                    <a:cubicBezTo>
                      <a:pt x="442" y="138"/>
                      <a:pt x="427" y="138"/>
                      <a:pt x="427" y="138"/>
                    </a:cubicBezTo>
                    <a:cubicBezTo>
                      <a:pt x="427" y="138"/>
                      <a:pt x="412" y="138"/>
                      <a:pt x="412" y="153"/>
                    </a:cubicBezTo>
                    <a:lnTo>
                      <a:pt x="396" y="153"/>
                    </a:lnTo>
                    <a:cubicBezTo>
                      <a:pt x="381" y="153"/>
                      <a:pt x="366" y="153"/>
                      <a:pt x="366" y="168"/>
                    </a:cubicBezTo>
                    <a:lnTo>
                      <a:pt x="183" y="168"/>
                    </a:lnTo>
                    <a:cubicBezTo>
                      <a:pt x="168" y="153"/>
                      <a:pt x="153" y="153"/>
                      <a:pt x="122" y="153"/>
                    </a:cubicBezTo>
                    <a:cubicBezTo>
                      <a:pt x="114" y="150"/>
                      <a:pt x="106" y="149"/>
                      <a:pt x="98" y="149"/>
                    </a:cubicBezTo>
                    <a:cubicBezTo>
                      <a:pt x="61" y="149"/>
                      <a:pt x="28" y="176"/>
                      <a:pt x="16" y="214"/>
                    </a:cubicBezTo>
                    <a:cubicBezTo>
                      <a:pt x="0" y="244"/>
                      <a:pt x="16" y="290"/>
                      <a:pt x="46" y="321"/>
                    </a:cubicBezTo>
                    <a:cubicBezTo>
                      <a:pt x="46" y="336"/>
                      <a:pt x="61" y="351"/>
                      <a:pt x="92" y="366"/>
                    </a:cubicBezTo>
                    <a:cubicBezTo>
                      <a:pt x="107" y="366"/>
                      <a:pt x="122" y="381"/>
                      <a:pt x="137" y="381"/>
                    </a:cubicBezTo>
                    <a:lnTo>
                      <a:pt x="244" y="381"/>
                    </a:lnTo>
                    <a:cubicBezTo>
                      <a:pt x="320" y="381"/>
                      <a:pt x="381" y="351"/>
                      <a:pt x="442" y="321"/>
                    </a:cubicBezTo>
                    <a:cubicBezTo>
                      <a:pt x="457" y="305"/>
                      <a:pt x="473" y="305"/>
                      <a:pt x="473" y="290"/>
                    </a:cubicBezTo>
                    <a:cubicBezTo>
                      <a:pt x="488" y="275"/>
                      <a:pt x="503" y="260"/>
                      <a:pt x="518" y="244"/>
                    </a:cubicBezTo>
                    <a:cubicBezTo>
                      <a:pt x="534" y="214"/>
                      <a:pt x="549" y="183"/>
                      <a:pt x="549" y="168"/>
                    </a:cubicBezTo>
                    <a:cubicBezTo>
                      <a:pt x="549" y="107"/>
                      <a:pt x="549" y="46"/>
                      <a:pt x="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5938650" y="3607475"/>
                <a:ext cx="14100" cy="11150"/>
              </a:xfrm>
              <a:custGeom>
                <a:avLst/>
                <a:gdLst/>
                <a:ahLst/>
                <a:cxnLst/>
                <a:rect l="l" t="t" r="r" b="b"/>
                <a:pathLst>
                  <a:path w="564" h="446" extrusionOk="0">
                    <a:moveTo>
                      <a:pt x="259" y="0"/>
                    </a:moveTo>
                    <a:cubicBezTo>
                      <a:pt x="162" y="0"/>
                      <a:pt x="64" y="68"/>
                      <a:pt x="31" y="168"/>
                    </a:cubicBezTo>
                    <a:cubicBezTo>
                      <a:pt x="0" y="289"/>
                      <a:pt x="91" y="427"/>
                      <a:pt x="213" y="442"/>
                    </a:cubicBezTo>
                    <a:cubicBezTo>
                      <a:pt x="229" y="444"/>
                      <a:pt x="245" y="446"/>
                      <a:pt x="261" y="446"/>
                    </a:cubicBezTo>
                    <a:cubicBezTo>
                      <a:pt x="340" y="446"/>
                      <a:pt x="422" y="416"/>
                      <a:pt x="472" y="366"/>
                    </a:cubicBezTo>
                    <a:lnTo>
                      <a:pt x="488" y="366"/>
                    </a:lnTo>
                    <a:cubicBezTo>
                      <a:pt x="533" y="305"/>
                      <a:pt x="564" y="259"/>
                      <a:pt x="564" y="183"/>
                    </a:cubicBezTo>
                    <a:cubicBezTo>
                      <a:pt x="564" y="137"/>
                      <a:pt x="549" y="91"/>
                      <a:pt x="518" y="61"/>
                    </a:cubicBezTo>
                    <a:lnTo>
                      <a:pt x="442" y="61"/>
                    </a:lnTo>
                    <a:cubicBezTo>
                      <a:pt x="442" y="61"/>
                      <a:pt x="427" y="61"/>
                      <a:pt x="411" y="46"/>
                    </a:cubicBezTo>
                    <a:lnTo>
                      <a:pt x="381" y="46"/>
                    </a:lnTo>
                    <a:cubicBezTo>
                      <a:pt x="381" y="46"/>
                      <a:pt x="366" y="30"/>
                      <a:pt x="366" y="30"/>
                    </a:cubicBezTo>
                    <a:cubicBezTo>
                      <a:pt x="333" y="10"/>
                      <a:pt x="296" y="0"/>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5908175" y="3610500"/>
                <a:ext cx="14875" cy="8800"/>
              </a:xfrm>
              <a:custGeom>
                <a:avLst/>
                <a:gdLst/>
                <a:ahLst/>
                <a:cxnLst/>
                <a:rect l="l" t="t" r="r" b="b"/>
                <a:pathLst>
                  <a:path w="595" h="352" extrusionOk="0">
                    <a:moveTo>
                      <a:pt x="594" y="1"/>
                    </a:moveTo>
                    <a:lnTo>
                      <a:pt x="594" y="1"/>
                    </a:lnTo>
                    <a:cubicBezTo>
                      <a:pt x="579" y="31"/>
                      <a:pt x="564" y="62"/>
                      <a:pt x="549" y="77"/>
                    </a:cubicBezTo>
                    <a:cubicBezTo>
                      <a:pt x="533" y="108"/>
                      <a:pt x="503" y="123"/>
                      <a:pt x="488" y="153"/>
                    </a:cubicBezTo>
                    <a:cubicBezTo>
                      <a:pt x="472" y="168"/>
                      <a:pt x="457" y="184"/>
                      <a:pt x="442" y="199"/>
                    </a:cubicBezTo>
                    <a:cubicBezTo>
                      <a:pt x="427" y="199"/>
                      <a:pt x="427" y="214"/>
                      <a:pt x="412" y="229"/>
                    </a:cubicBezTo>
                    <a:cubicBezTo>
                      <a:pt x="396" y="229"/>
                      <a:pt x="381" y="245"/>
                      <a:pt x="366" y="245"/>
                    </a:cubicBezTo>
                    <a:cubicBezTo>
                      <a:pt x="351" y="245"/>
                      <a:pt x="335" y="260"/>
                      <a:pt x="320" y="260"/>
                    </a:cubicBezTo>
                    <a:lnTo>
                      <a:pt x="305" y="260"/>
                    </a:lnTo>
                    <a:cubicBezTo>
                      <a:pt x="305" y="260"/>
                      <a:pt x="290" y="275"/>
                      <a:pt x="274" y="275"/>
                    </a:cubicBezTo>
                    <a:lnTo>
                      <a:pt x="244" y="275"/>
                    </a:lnTo>
                    <a:lnTo>
                      <a:pt x="213" y="260"/>
                    </a:lnTo>
                    <a:lnTo>
                      <a:pt x="198" y="260"/>
                    </a:lnTo>
                    <a:cubicBezTo>
                      <a:pt x="183" y="260"/>
                      <a:pt x="183" y="260"/>
                      <a:pt x="183" y="245"/>
                    </a:cubicBezTo>
                    <a:cubicBezTo>
                      <a:pt x="168" y="245"/>
                      <a:pt x="153" y="229"/>
                      <a:pt x="137" y="229"/>
                    </a:cubicBezTo>
                    <a:cubicBezTo>
                      <a:pt x="137" y="229"/>
                      <a:pt x="137" y="214"/>
                      <a:pt x="122" y="214"/>
                    </a:cubicBezTo>
                    <a:cubicBezTo>
                      <a:pt x="122" y="214"/>
                      <a:pt x="122" y="199"/>
                      <a:pt x="107" y="199"/>
                    </a:cubicBezTo>
                    <a:lnTo>
                      <a:pt x="122" y="199"/>
                    </a:lnTo>
                    <a:cubicBezTo>
                      <a:pt x="107" y="199"/>
                      <a:pt x="107" y="184"/>
                      <a:pt x="107" y="184"/>
                    </a:cubicBezTo>
                    <a:cubicBezTo>
                      <a:pt x="92" y="153"/>
                      <a:pt x="76" y="138"/>
                      <a:pt x="61" y="108"/>
                    </a:cubicBezTo>
                    <a:lnTo>
                      <a:pt x="61" y="92"/>
                    </a:lnTo>
                    <a:cubicBezTo>
                      <a:pt x="46" y="77"/>
                      <a:pt x="46" y="77"/>
                      <a:pt x="46" y="62"/>
                    </a:cubicBezTo>
                    <a:cubicBezTo>
                      <a:pt x="31" y="62"/>
                      <a:pt x="31" y="77"/>
                      <a:pt x="31" y="77"/>
                    </a:cubicBezTo>
                    <a:cubicBezTo>
                      <a:pt x="15" y="92"/>
                      <a:pt x="15" y="92"/>
                      <a:pt x="15" y="108"/>
                    </a:cubicBezTo>
                    <a:cubicBezTo>
                      <a:pt x="15" y="108"/>
                      <a:pt x="15" y="123"/>
                      <a:pt x="15" y="123"/>
                    </a:cubicBezTo>
                    <a:cubicBezTo>
                      <a:pt x="0" y="138"/>
                      <a:pt x="15" y="153"/>
                      <a:pt x="15" y="168"/>
                    </a:cubicBezTo>
                    <a:cubicBezTo>
                      <a:pt x="15" y="199"/>
                      <a:pt x="31" y="214"/>
                      <a:pt x="46" y="229"/>
                    </a:cubicBezTo>
                    <a:cubicBezTo>
                      <a:pt x="92" y="306"/>
                      <a:pt x="168" y="351"/>
                      <a:pt x="259" y="351"/>
                    </a:cubicBezTo>
                    <a:lnTo>
                      <a:pt x="320" y="351"/>
                    </a:lnTo>
                    <a:cubicBezTo>
                      <a:pt x="335" y="351"/>
                      <a:pt x="366" y="336"/>
                      <a:pt x="381" y="336"/>
                    </a:cubicBezTo>
                    <a:cubicBezTo>
                      <a:pt x="412" y="321"/>
                      <a:pt x="442" y="290"/>
                      <a:pt x="457" y="275"/>
                    </a:cubicBezTo>
                    <a:cubicBezTo>
                      <a:pt x="472" y="260"/>
                      <a:pt x="472" y="260"/>
                      <a:pt x="472" y="260"/>
                    </a:cubicBezTo>
                    <a:cubicBezTo>
                      <a:pt x="488" y="245"/>
                      <a:pt x="503" y="214"/>
                      <a:pt x="518" y="199"/>
                    </a:cubicBezTo>
                    <a:cubicBezTo>
                      <a:pt x="533" y="184"/>
                      <a:pt x="533" y="153"/>
                      <a:pt x="549" y="138"/>
                    </a:cubicBezTo>
                    <a:cubicBezTo>
                      <a:pt x="564" y="92"/>
                      <a:pt x="579" y="47"/>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5889125" y="3597550"/>
                <a:ext cx="11825" cy="5750"/>
              </a:xfrm>
              <a:custGeom>
                <a:avLst/>
                <a:gdLst/>
                <a:ahLst/>
                <a:cxnLst/>
                <a:rect l="l" t="t" r="r" b="b"/>
                <a:pathLst>
                  <a:path w="473" h="230" extrusionOk="0">
                    <a:moveTo>
                      <a:pt x="473" y="1"/>
                    </a:moveTo>
                    <a:lnTo>
                      <a:pt x="473" y="1"/>
                    </a:lnTo>
                    <a:cubicBezTo>
                      <a:pt x="457" y="16"/>
                      <a:pt x="427" y="31"/>
                      <a:pt x="397" y="47"/>
                    </a:cubicBezTo>
                    <a:cubicBezTo>
                      <a:pt x="381" y="47"/>
                      <a:pt x="351" y="62"/>
                      <a:pt x="320" y="77"/>
                    </a:cubicBezTo>
                    <a:cubicBezTo>
                      <a:pt x="305" y="77"/>
                      <a:pt x="275" y="92"/>
                      <a:pt x="244" y="92"/>
                    </a:cubicBezTo>
                    <a:cubicBezTo>
                      <a:pt x="229" y="92"/>
                      <a:pt x="214" y="108"/>
                      <a:pt x="183" y="108"/>
                    </a:cubicBezTo>
                    <a:lnTo>
                      <a:pt x="137" y="108"/>
                    </a:lnTo>
                    <a:cubicBezTo>
                      <a:pt x="137" y="108"/>
                      <a:pt x="122" y="92"/>
                      <a:pt x="122" y="92"/>
                    </a:cubicBezTo>
                    <a:cubicBezTo>
                      <a:pt x="102" y="92"/>
                      <a:pt x="82" y="86"/>
                      <a:pt x="66" y="86"/>
                    </a:cubicBezTo>
                    <a:cubicBezTo>
                      <a:pt x="58" y="86"/>
                      <a:pt x="51" y="87"/>
                      <a:pt x="46" y="92"/>
                    </a:cubicBezTo>
                    <a:cubicBezTo>
                      <a:pt x="0" y="108"/>
                      <a:pt x="16" y="168"/>
                      <a:pt x="31" y="199"/>
                    </a:cubicBezTo>
                    <a:cubicBezTo>
                      <a:pt x="46" y="214"/>
                      <a:pt x="77" y="229"/>
                      <a:pt x="107" y="229"/>
                    </a:cubicBezTo>
                    <a:lnTo>
                      <a:pt x="198" y="229"/>
                    </a:lnTo>
                    <a:cubicBezTo>
                      <a:pt x="259" y="214"/>
                      <a:pt x="320" y="184"/>
                      <a:pt x="366" y="138"/>
                    </a:cubicBezTo>
                    <a:cubicBezTo>
                      <a:pt x="381" y="138"/>
                      <a:pt x="397" y="123"/>
                      <a:pt x="397" y="108"/>
                    </a:cubicBezTo>
                    <a:cubicBezTo>
                      <a:pt x="412" y="92"/>
                      <a:pt x="427" y="92"/>
                      <a:pt x="427" y="77"/>
                    </a:cubicBezTo>
                    <a:cubicBezTo>
                      <a:pt x="442" y="47"/>
                      <a:pt x="457" y="3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5920350" y="3594100"/>
                <a:ext cx="16025" cy="9725"/>
              </a:xfrm>
              <a:custGeom>
                <a:avLst/>
                <a:gdLst/>
                <a:ahLst/>
                <a:cxnLst/>
                <a:rect l="l" t="t" r="r" b="b"/>
                <a:pathLst>
                  <a:path w="641" h="389" extrusionOk="0">
                    <a:moveTo>
                      <a:pt x="224" y="1"/>
                    </a:moveTo>
                    <a:cubicBezTo>
                      <a:pt x="159" y="1"/>
                      <a:pt x="91" y="34"/>
                      <a:pt x="62" y="93"/>
                    </a:cubicBezTo>
                    <a:cubicBezTo>
                      <a:pt x="1" y="185"/>
                      <a:pt x="46" y="291"/>
                      <a:pt x="138" y="337"/>
                    </a:cubicBezTo>
                    <a:cubicBezTo>
                      <a:pt x="195" y="371"/>
                      <a:pt x="244" y="388"/>
                      <a:pt x="303" y="388"/>
                    </a:cubicBezTo>
                    <a:cubicBezTo>
                      <a:pt x="323" y="388"/>
                      <a:pt x="344" y="386"/>
                      <a:pt x="366" y="383"/>
                    </a:cubicBezTo>
                    <a:cubicBezTo>
                      <a:pt x="427" y="367"/>
                      <a:pt x="488" y="337"/>
                      <a:pt x="534" y="306"/>
                    </a:cubicBezTo>
                    <a:cubicBezTo>
                      <a:pt x="549" y="291"/>
                      <a:pt x="549" y="291"/>
                      <a:pt x="549" y="276"/>
                    </a:cubicBezTo>
                    <a:cubicBezTo>
                      <a:pt x="595" y="246"/>
                      <a:pt x="625" y="200"/>
                      <a:pt x="625" y="154"/>
                    </a:cubicBezTo>
                    <a:cubicBezTo>
                      <a:pt x="641" y="124"/>
                      <a:pt x="625" y="78"/>
                      <a:pt x="625" y="47"/>
                    </a:cubicBezTo>
                    <a:cubicBezTo>
                      <a:pt x="564" y="47"/>
                      <a:pt x="519" y="63"/>
                      <a:pt x="473" y="63"/>
                    </a:cubicBezTo>
                    <a:lnTo>
                      <a:pt x="397" y="63"/>
                    </a:lnTo>
                    <a:cubicBezTo>
                      <a:pt x="382" y="63"/>
                      <a:pt x="366" y="63"/>
                      <a:pt x="351" y="47"/>
                    </a:cubicBezTo>
                    <a:lnTo>
                      <a:pt x="336" y="47"/>
                    </a:lnTo>
                    <a:cubicBezTo>
                      <a:pt x="336" y="47"/>
                      <a:pt x="321" y="47"/>
                      <a:pt x="321" y="32"/>
                    </a:cubicBezTo>
                    <a:cubicBezTo>
                      <a:pt x="294" y="11"/>
                      <a:pt x="259" y="1"/>
                      <a:pt x="2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5959975" y="3599475"/>
                <a:ext cx="16400" cy="9150"/>
              </a:xfrm>
              <a:custGeom>
                <a:avLst/>
                <a:gdLst/>
                <a:ahLst/>
                <a:cxnLst/>
                <a:rect l="l" t="t" r="r" b="b"/>
                <a:pathLst>
                  <a:path w="656" h="366" extrusionOk="0">
                    <a:moveTo>
                      <a:pt x="610" y="0"/>
                    </a:moveTo>
                    <a:cubicBezTo>
                      <a:pt x="594" y="0"/>
                      <a:pt x="594" y="15"/>
                      <a:pt x="594" y="15"/>
                    </a:cubicBezTo>
                    <a:cubicBezTo>
                      <a:pt x="579" y="31"/>
                      <a:pt x="579" y="46"/>
                      <a:pt x="564" y="61"/>
                    </a:cubicBezTo>
                    <a:cubicBezTo>
                      <a:pt x="564" y="61"/>
                      <a:pt x="549" y="76"/>
                      <a:pt x="549" y="91"/>
                    </a:cubicBezTo>
                    <a:cubicBezTo>
                      <a:pt x="549" y="91"/>
                      <a:pt x="534" y="91"/>
                      <a:pt x="534" y="107"/>
                    </a:cubicBezTo>
                    <a:lnTo>
                      <a:pt x="503" y="107"/>
                    </a:lnTo>
                    <a:cubicBezTo>
                      <a:pt x="503" y="122"/>
                      <a:pt x="488" y="122"/>
                      <a:pt x="473" y="122"/>
                    </a:cubicBezTo>
                    <a:lnTo>
                      <a:pt x="442" y="137"/>
                    </a:lnTo>
                    <a:lnTo>
                      <a:pt x="290" y="137"/>
                    </a:lnTo>
                    <a:cubicBezTo>
                      <a:pt x="275" y="122"/>
                      <a:pt x="259" y="122"/>
                      <a:pt x="244" y="122"/>
                    </a:cubicBezTo>
                    <a:cubicBezTo>
                      <a:pt x="214" y="107"/>
                      <a:pt x="198" y="107"/>
                      <a:pt x="168" y="91"/>
                    </a:cubicBezTo>
                    <a:cubicBezTo>
                      <a:pt x="153" y="91"/>
                      <a:pt x="137" y="91"/>
                      <a:pt x="122" y="107"/>
                    </a:cubicBezTo>
                    <a:cubicBezTo>
                      <a:pt x="107" y="107"/>
                      <a:pt x="76" y="107"/>
                      <a:pt x="61" y="122"/>
                    </a:cubicBezTo>
                    <a:cubicBezTo>
                      <a:pt x="0" y="168"/>
                      <a:pt x="46" y="259"/>
                      <a:pt x="92" y="290"/>
                    </a:cubicBezTo>
                    <a:cubicBezTo>
                      <a:pt x="107" y="305"/>
                      <a:pt x="137" y="320"/>
                      <a:pt x="153" y="335"/>
                    </a:cubicBezTo>
                    <a:cubicBezTo>
                      <a:pt x="183" y="335"/>
                      <a:pt x="214" y="350"/>
                      <a:pt x="229" y="350"/>
                    </a:cubicBezTo>
                    <a:cubicBezTo>
                      <a:pt x="290" y="366"/>
                      <a:pt x="335" y="366"/>
                      <a:pt x="396" y="366"/>
                    </a:cubicBezTo>
                    <a:cubicBezTo>
                      <a:pt x="457" y="350"/>
                      <a:pt x="534" y="320"/>
                      <a:pt x="579" y="274"/>
                    </a:cubicBezTo>
                    <a:cubicBezTo>
                      <a:pt x="594" y="259"/>
                      <a:pt x="610" y="229"/>
                      <a:pt x="625" y="198"/>
                    </a:cubicBezTo>
                    <a:cubicBezTo>
                      <a:pt x="655" y="137"/>
                      <a:pt x="640" y="61"/>
                      <a:pt x="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5951200" y="3584600"/>
                <a:ext cx="7275" cy="4975"/>
              </a:xfrm>
              <a:custGeom>
                <a:avLst/>
                <a:gdLst/>
                <a:ahLst/>
                <a:cxnLst/>
                <a:rect l="l" t="t" r="r" b="b"/>
                <a:pathLst>
                  <a:path w="291" h="199" extrusionOk="0">
                    <a:moveTo>
                      <a:pt x="168" y="1"/>
                    </a:moveTo>
                    <a:cubicBezTo>
                      <a:pt x="123" y="1"/>
                      <a:pt x="92" y="1"/>
                      <a:pt x="62" y="31"/>
                    </a:cubicBezTo>
                    <a:cubicBezTo>
                      <a:pt x="31" y="47"/>
                      <a:pt x="1" y="77"/>
                      <a:pt x="16" y="123"/>
                    </a:cubicBezTo>
                    <a:cubicBezTo>
                      <a:pt x="16" y="153"/>
                      <a:pt x="47" y="184"/>
                      <a:pt x="77" y="199"/>
                    </a:cubicBezTo>
                    <a:cubicBezTo>
                      <a:pt x="107" y="199"/>
                      <a:pt x="138" y="199"/>
                      <a:pt x="168" y="184"/>
                    </a:cubicBezTo>
                    <a:cubicBezTo>
                      <a:pt x="199" y="168"/>
                      <a:pt x="214" y="153"/>
                      <a:pt x="229" y="138"/>
                    </a:cubicBezTo>
                    <a:cubicBezTo>
                      <a:pt x="245" y="138"/>
                      <a:pt x="245" y="123"/>
                      <a:pt x="245" y="123"/>
                    </a:cubicBezTo>
                    <a:cubicBezTo>
                      <a:pt x="275" y="92"/>
                      <a:pt x="290" y="47"/>
                      <a:pt x="290" y="16"/>
                    </a:cubicBezTo>
                    <a:lnTo>
                      <a:pt x="275" y="16"/>
                    </a:lnTo>
                    <a:cubicBezTo>
                      <a:pt x="229" y="1"/>
                      <a:pt x="199"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5922650" y="3582325"/>
                <a:ext cx="15250" cy="5325"/>
              </a:xfrm>
              <a:custGeom>
                <a:avLst/>
                <a:gdLst/>
                <a:ahLst/>
                <a:cxnLst/>
                <a:rect l="l" t="t" r="r" b="b"/>
                <a:pathLst>
                  <a:path w="610" h="213" extrusionOk="0">
                    <a:moveTo>
                      <a:pt x="31" y="0"/>
                    </a:moveTo>
                    <a:cubicBezTo>
                      <a:pt x="15" y="16"/>
                      <a:pt x="15" y="16"/>
                      <a:pt x="15" y="31"/>
                    </a:cubicBezTo>
                    <a:cubicBezTo>
                      <a:pt x="0" y="122"/>
                      <a:pt x="76" y="168"/>
                      <a:pt x="152" y="183"/>
                    </a:cubicBezTo>
                    <a:cubicBezTo>
                      <a:pt x="187" y="204"/>
                      <a:pt x="227" y="212"/>
                      <a:pt x="270" y="212"/>
                    </a:cubicBezTo>
                    <a:cubicBezTo>
                      <a:pt x="322" y="212"/>
                      <a:pt x="377" y="200"/>
                      <a:pt x="427" y="183"/>
                    </a:cubicBezTo>
                    <a:cubicBezTo>
                      <a:pt x="457" y="183"/>
                      <a:pt x="488" y="168"/>
                      <a:pt x="518" y="153"/>
                    </a:cubicBezTo>
                    <a:cubicBezTo>
                      <a:pt x="533" y="153"/>
                      <a:pt x="564" y="138"/>
                      <a:pt x="579" y="122"/>
                    </a:cubicBezTo>
                    <a:cubicBezTo>
                      <a:pt x="579" y="107"/>
                      <a:pt x="579" y="107"/>
                      <a:pt x="579" y="107"/>
                    </a:cubicBezTo>
                    <a:cubicBezTo>
                      <a:pt x="610" y="77"/>
                      <a:pt x="594" y="31"/>
                      <a:pt x="564" y="0"/>
                    </a:cubicBezTo>
                    <a:cubicBezTo>
                      <a:pt x="564" y="16"/>
                      <a:pt x="549" y="16"/>
                      <a:pt x="549" y="31"/>
                    </a:cubicBezTo>
                    <a:lnTo>
                      <a:pt x="427" y="31"/>
                    </a:lnTo>
                    <a:cubicBezTo>
                      <a:pt x="381" y="31"/>
                      <a:pt x="335" y="46"/>
                      <a:pt x="290" y="46"/>
                    </a:cubicBezTo>
                    <a:lnTo>
                      <a:pt x="198" y="46"/>
                    </a:lnTo>
                    <a:cubicBezTo>
                      <a:pt x="183" y="46"/>
                      <a:pt x="168" y="31"/>
                      <a:pt x="152" y="31"/>
                    </a:cubicBezTo>
                    <a:cubicBezTo>
                      <a:pt x="152" y="31"/>
                      <a:pt x="152" y="31"/>
                      <a:pt x="137" y="16"/>
                    </a:cubicBezTo>
                    <a:cubicBezTo>
                      <a:pt x="107" y="0"/>
                      <a:pt x="76" y="0"/>
                      <a:pt x="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5975200" y="3600975"/>
                <a:ext cx="11450" cy="9950"/>
              </a:xfrm>
              <a:custGeom>
                <a:avLst/>
                <a:gdLst/>
                <a:ahLst/>
                <a:cxnLst/>
                <a:rect l="l" t="t" r="r" b="b"/>
                <a:pathLst>
                  <a:path w="458" h="398" extrusionOk="0">
                    <a:moveTo>
                      <a:pt x="412" y="1"/>
                    </a:moveTo>
                    <a:cubicBezTo>
                      <a:pt x="382" y="16"/>
                      <a:pt x="366" y="47"/>
                      <a:pt x="336" y="62"/>
                    </a:cubicBezTo>
                    <a:cubicBezTo>
                      <a:pt x="336" y="62"/>
                      <a:pt x="321" y="62"/>
                      <a:pt x="321" y="77"/>
                    </a:cubicBezTo>
                    <a:lnTo>
                      <a:pt x="290" y="77"/>
                    </a:lnTo>
                    <a:cubicBezTo>
                      <a:pt x="290" y="77"/>
                      <a:pt x="275" y="92"/>
                      <a:pt x="260" y="92"/>
                    </a:cubicBezTo>
                    <a:lnTo>
                      <a:pt x="153" y="92"/>
                    </a:lnTo>
                    <a:cubicBezTo>
                      <a:pt x="138" y="92"/>
                      <a:pt x="107" y="108"/>
                      <a:pt x="92" y="123"/>
                    </a:cubicBezTo>
                    <a:cubicBezTo>
                      <a:pt x="46" y="138"/>
                      <a:pt x="1" y="184"/>
                      <a:pt x="1" y="245"/>
                    </a:cubicBezTo>
                    <a:cubicBezTo>
                      <a:pt x="1" y="306"/>
                      <a:pt x="46" y="351"/>
                      <a:pt x="92" y="382"/>
                    </a:cubicBezTo>
                    <a:cubicBezTo>
                      <a:pt x="123" y="397"/>
                      <a:pt x="153" y="397"/>
                      <a:pt x="184" y="397"/>
                    </a:cubicBezTo>
                    <a:cubicBezTo>
                      <a:pt x="214" y="397"/>
                      <a:pt x="244" y="382"/>
                      <a:pt x="275" y="367"/>
                    </a:cubicBezTo>
                    <a:cubicBezTo>
                      <a:pt x="305" y="351"/>
                      <a:pt x="351" y="336"/>
                      <a:pt x="382" y="306"/>
                    </a:cubicBezTo>
                    <a:cubicBezTo>
                      <a:pt x="397" y="290"/>
                      <a:pt x="397" y="275"/>
                      <a:pt x="412" y="260"/>
                    </a:cubicBezTo>
                    <a:cubicBezTo>
                      <a:pt x="443" y="214"/>
                      <a:pt x="458" y="169"/>
                      <a:pt x="458" y="123"/>
                    </a:cubicBezTo>
                    <a:cubicBezTo>
                      <a:pt x="458" y="77"/>
                      <a:pt x="443" y="47"/>
                      <a:pt x="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6058250" y="3462350"/>
                <a:ext cx="400" cy="400"/>
              </a:xfrm>
              <a:custGeom>
                <a:avLst/>
                <a:gdLst/>
                <a:ahLst/>
                <a:cxnLst/>
                <a:rect l="l" t="t" r="r" b="b"/>
                <a:pathLst>
                  <a:path w="16" h="16" extrusionOk="0">
                    <a:moveTo>
                      <a:pt x="0" y="0"/>
                    </a:moveTo>
                    <a:cubicBezTo>
                      <a:pt x="0" y="15"/>
                      <a:pt x="0" y="15"/>
                      <a:pt x="0" y="15"/>
                    </a:cubicBezTo>
                    <a:cubicBezTo>
                      <a:pt x="0" y="15"/>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5672775" y="3642875"/>
                <a:ext cx="400" cy="25"/>
              </a:xfrm>
              <a:custGeom>
                <a:avLst/>
                <a:gdLst/>
                <a:ahLst/>
                <a:cxnLst/>
                <a:rect l="l" t="t" r="r" b="b"/>
                <a:pathLst>
                  <a:path w="16" h="1" extrusionOk="0">
                    <a:moveTo>
                      <a:pt x="16" y="1"/>
                    </a:moveTo>
                    <a:cubicBezTo>
                      <a:pt x="16" y="1"/>
                      <a:pt x="16" y="1"/>
                      <a:pt x="16" y="1"/>
                    </a:cubicBezTo>
                    <a:cubicBezTo>
                      <a:pt x="16" y="1"/>
                      <a:pt x="0" y="1"/>
                      <a:pt x="0" y="1"/>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5721150" y="3656600"/>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5974050" y="3792575"/>
                <a:ext cx="7650" cy="43725"/>
              </a:xfrm>
              <a:custGeom>
                <a:avLst/>
                <a:gdLst/>
                <a:ahLst/>
                <a:cxnLst/>
                <a:rect l="l" t="t" r="r" b="b"/>
                <a:pathLst>
                  <a:path w="306" h="1749" extrusionOk="0">
                    <a:moveTo>
                      <a:pt x="230" y="1"/>
                    </a:moveTo>
                    <a:cubicBezTo>
                      <a:pt x="245" y="153"/>
                      <a:pt x="245" y="305"/>
                      <a:pt x="245" y="458"/>
                    </a:cubicBezTo>
                    <a:cubicBezTo>
                      <a:pt x="245" y="503"/>
                      <a:pt x="245" y="549"/>
                      <a:pt x="245" y="610"/>
                    </a:cubicBezTo>
                    <a:lnTo>
                      <a:pt x="245" y="717"/>
                    </a:lnTo>
                    <a:cubicBezTo>
                      <a:pt x="245" y="747"/>
                      <a:pt x="245" y="793"/>
                      <a:pt x="245" y="823"/>
                    </a:cubicBezTo>
                    <a:lnTo>
                      <a:pt x="245" y="854"/>
                    </a:lnTo>
                    <a:cubicBezTo>
                      <a:pt x="245" y="854"/>
                      <a:pt x="245" y="869"/>
                      <a:pt x="245" y="869"/>
                    </a:cubicBezTo>
                    <a:cubicBezTo>
                      <a:pt x="245" y="915"/>
                      <a:pt x="230" y="945"/>
                      <a:pt x="214" y="976"/>
                    </a:cubicBezTo>
                    <a:cubicBezTo>
                      <a:pt x="214" y="991"/>
                      <a:pt x="214" y="1021"/>
                      <a:pt x="199" y="1037"/>
                    </a:cubicBezTo>
                    <a:cubicBezTo>
                      <a:pt x="199" y="1098"/>
                      <a:pt x="184" y="1159"/>
                      <a:pt x="169" y="1204"/>
                    </a:cubicBezTo>
                    <a:cubicBezTo>
                      <a:pt x="153" y="1265"/>
                      <a:pt x="138" y="1311"/>
                      <a:pt x="138" y="1372"/>
                    </a:cubicBezTo>
                    <a:lnTo>
                      <a:pt x="108" y="1448"/>
                    </a:lnTo>
                    <a:cubicBezTo>
                      <a:pt x="108" y="1494"/>
                      <a:pt x="92" y="1539"/>
                      <a:pt x="77" y="1585"/>
                    </a:cubicBezTo>
                    <a:cubicBezTo>
                      <a:pt x="77" y="1585"/>
                      <a:pt x="77" y="1600"/>
                      <a:pt x="77" y="1600"/>
                    </a:cubicBezTo>
                    <a:cubicBezTo>
                      <a:pt x="47" y="1631"/>
                      <a:pt x="31" y="1677"/>
                      <a:pt x="16" y="1707"/>
                    </a:cubicBezTo>
                    <a:cubicBezTo>
                      <a:pt x="1" y="1722"/>
                      <a:pt x="16" y="1738"/>
                      <a:pt x="31" y="1738"/>
                    </a:cubicBezTo>
                    <a:cubicBezTo>
                      <a:pt x="31" y="1745"/>
                      <a:pt x="35" y="1749"/>
                      <a:pt x="41" y="1749"/>
                    </a:cubicBezTo>
                    <a:cubicBezTo>
                      <a:pt x="47" y="1749"/>
                      <a:pt x="54" y="1745"/>
                      <a:pt x="62" y="1738"/>
                    </a:cubicBezTo>
                    <a:cubicBezTo>
                      <a:pt x="77" y="1722"/>
                      <a:pt x="77" y="1692"/>
                      <a:pt x="92" y="1677"/>
                    </a:cubicBezTo>
                    <a:cubicBezTo>
                      <a:pt x="108" y="1661"/>
                      <a:pt x="123" y="1646"/>
                      <a:pt x="123" y="1616"/>
                    </a:cubicBezTo>
                    <a:cubicBezTo>
                      <a:pt x="138" y="1616"/>
                      <a:pt x="138" y="1600"/>
                      <a:pt x="138" y="1600"/>
                    </a:cubicBezTo>
                    <a:cubicBezTo>
                      <a:pt x="138" y="1585"/>
                      <a:pt x="153" y="1570"/>
                      <a:pt x="153" y="1570"/>
                    </a:cubicBezTo>
                    <a:cubicBezTo>
                      <a:pt x="153" y="1539"/>
                      <a:pt x="169" y="1524"/>
                      <a:pt x="169" y="1494"/>
                    </a:cubicBezTo>
                    <a:cubicBezTo>
                      <a:pt x="169" y="1479"/>
                      <a:pt x="169" y="1463"/>
                      <a:pt x="184" y="1448"/>
                    </a:cubicBezTo>
                    <a:lnTo>
                      <a:pt x="230" y="1220"/>
                    </a:lnTo>
                    <a:cubicBezTo>
                      <a:pt x="245" y="1128"/>
                      <a:pt x="275" y="1052"/>
                      <a:pt x="290" y="961"/>
                    </a:cubicBezTo>
                    <a:cubicBezTo>
                      <a:pt x="290" y="945"/>
                      <a:pt x="290" y="930"/>
                      <a:pt x="306" y="915"/>
                    </a:cubicBezTo>
                    <a:cubicBezTo>
                      <a:pt x="306" y="900"/>
                      <a:pt x="306" y="869"/>
                      <a:pt x="306" y="854"/>
                    </a:cubicBezTo>
                    <a:cubicBezTo>
                      <a:pt x="306" y="808"/>
                      <a:pt x="306" y="778"/>
                      <a:pt x="306" y="732"/>
                    </a:cubicBezTo>
                    <a:cubicBezTo>
                      <a:pt x="290" y="686"/>
                      <a:pt x="290" y="641"/>
                      <a:pt x="290" y="580"/>
                    </a:cubicBezTo>
                    <a:cubicBezTo>
                      <a:pt x="275" y="397"/>
                      <a:pt x="260" y="19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 name="Google Shape;515;p35"/>
          <p:cNvGrpSpPr/>
          <p:nvPr/>
        </p:nvGrpSpPr>
        <p:grpSpPr>
          <a:xfrm>
            <a:off x="4699641" y="2904766"/>
            <a:ext cx="500412" cy="720029"/>
            <a:chOff x="4216825" y="3073525"/>
            <a:chExt cx="512875" cy="733900"/>
          </a:xfrm>
        </p:grpSpPr>
        <p:sp>
          <p:nvSpPr>
            <p:cNvPr id="516" name="Google Shape;516;p35"/>
            <p:cNvSpPr/>
            <p:nvPr/>
          </p:nvSpPr>
          <p:spPr>
            <a:xfrm>
              <a:off x="4216825" y="3073525"/>
              <a:ext cx="512875" cy="733900"/>
            </a:xfrm>
            <a:custGeom>
              <a:avLst/>
              <a:gdLst/>
              <a:ahLst/>
              <a:cxnLst/>
              <a:rect l="l" t="t" r="r" b="b"/>
              <a:pathLst>
                <a:path w="20515" h="29356" extrusionOk="0">
                  <a:moveTo>
                    <a:pt x="3703" y="368"/>
                  </a:moveTo>
                  <a:cubicBezTo>
                    <a:pt x="3703" y="368"/>
                    <a:pt x="13343" y="1"/>
                    <a:pt x="14477" y="1935"/>
                  </a:cubicBezTo>
                  <a:cubicBezTo>
                    <a:pt x="15645" y="3837"/>
                    <a:pt x="15511" y="4371"/>
                    <a:pt x="17046" y="4604"/>
                  </a:cubicBezTo>
                  <a:cubicBezTo>
                    <a:pt x="18580" y="4871"/>
                    <a:pt x="19347" y="7439"/>
                    <a:pt x="19347" y="7806"/>
                  </a:cubicBezTo>
                  <a:cubicBezTo>
                    <a:pt x="19347" y="8207"/>
                    <a:pt x="20515" y="15245"/>
                    <a:pt x="20148" y="18347"/>
                  </a:cubicBezTo>
                  <a:cubicBezTo>
                    <a:pt x="19748" y="21416"/>
                    <a:pt x="17580" y="22717"/>
                    <a:pt x="18080" y="24385"/>
                  </a:cubicBezTo>
                  <a:cubicBezTo>
                    <a:pt x="18580" y="26053"/>
                    <a:pt x="16612" y="28588"/>
                    <a:pt x="11976" y="28988"/>
                  </a:cubicBezTo>
                  <a:cubicBezTo>
                    <a:pt x="7306" y="29355"/>
                    <a:pt x="1802" y="28988"/>
                    <a:pt x="1802" y="28988"/>
                  </a:cubicBezTo>
                  <a:cubicBezTo>
                    <a:pt x="1802" y="28988"/>
                    <a:pt x="1268" y="17180"/>
                    <a:pt x="634" y="14111"/>
                  </a:cubicBezTo>
                  <a:cubicBezTo>
                    <a:pt x="0" y="11042"/>
                    <a:pt x="3703" y="368"/>
                    <a:pt x="3703" y="368"/>
                  </a:cubicBezTo>
                  <a:close/>
                </a:path>
              </a:pathLst>
            </a:custGeom>
            <a:gradFill>
              <a:gsLst>
                <a:gs pos="0">
                  <a:schemeClr val="accent5"/>
                </a:gs>
                <a:gs pos="100000">
                  <a:schemeClr val="lt2"/>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4319400" y="3272000"/>
              <a:ext cx="376125" cy="369450"/>
            </a:xfrm>
            <a:custGeom>
              <a:avLst/>
              <a:gdLst/>
              <a:ahLst/>
              <a:cxnLst/>
              <a:rect l="l" t="t" r="r" b="b"/>
              <a:pathLst>
                <a:path w="15045" h="14778" extrusionOk="0">
                  <a:moveTo>
                    <a:pt x="6405" y="2169"/>
                  </a:moveTo>
                  <a:cubicBezTo>
                    <a:pt x="7639" y="2169"/>
                    <a:pt x="8673" y="2703"/>
                    <a:pt x="9507" y="3803"/>
                  </a:cubicBezTo>
                  <a:cubicBezTo>
                    <a:pt x="10341" y="4871"/>
                    <a:pt x="10775" y="6239"/>
                    <a:pt x="10775" y="7840"/>
                  </a:cubicBezTo>
                  <a:cubicBezTo>
                    <a:pt x="10775" y="9374"/>
                    <a:pt x="10374" y="10575"/>
                    <a:pt x="9574" y="11442"/>
                  </a:cubicBezTo>
                  <a:cubicBezTo>
                    <a:pt x="8773" y="12276"/>
                    <a:pt x="7639" y="12710"/>
                    <a:pt x="6205" y="12710"/>
                  </a:cubicBezTo>
                  <a:cubicBezTo>
                    <a:pt x="5804" y="12710"/>
                    <a:pt x="5504" y="12643"/>
                    <a:pt x="5371" y="12476"/>
                  </a:cubicBezTo>
                  <a:cubicBezTo>
                    <a:pt x="5204" y="12310"/>
                    <a:pt x="5137" y="12009"/>
                    <a:pt x="5137" y="11542"/>
                  </a:cubicBezTo>
                  <a:lnTo>
                    <a:pt x="5137" y="3336"/>
                  </a:lnTo>
                  <a:cubicBezTo>
                    <a:pt x="5137" y="2936"/>
                    <a:pt x="5237" y="2636"/>
                    <a:pt x="5437" y="2436"/>
                  </a:cubicBezTo>
                  <a:cubicBezTo>
                    <a:pt x="5638" y="2269"/>
                    <a:pt x="5938" y="2169"/>
                    <a:pt x="6405" y="2169"/>
                  </a:cubicBezTo>
                  <a:close/>
                  <a:moveTo>
                    <a:pt x="1234" y="1"/>
                  </a:moveTo>
                  <a:cubicBezTo>
                    <a:pt x="801" y="1"/>
                    <a:pt x="501" y="67"/>
                    <a:pt x="300" y="201"/>
                  </a:cubicBezTo>
                  <a:cubicBezTo>
                    <a:pt x="100" y="334"/>
                    <a:pt x="0" y="568"/>
                    <a:pt x="0" y="868"/>
                  </a:cubicBezTo>
                  <a:cubicBezTo>
                    <a:pt x="0" y="1202"/>
                    <a:pt x="234" y="1468"/>
                    <a:pt x="701" y="1635"/>
                  </a:cubicBezTo>
                  <a:cubicBezTo>
                    <a:pt x="834" y="1702"/>
                    <a:pt x="934" y="1735"/>
                    <a:pt x="1001" y="1769"/>
                  </a:cubicBezTo>
                  <a:cubicBezTo>
                    <a:pt x="1168" y="1835"/>
                    <a:pt x="1268" y="1969"/>
                    <a:pt x="1335" y="2102"/>
                  </a:cubicBezTo>
                  <a:cubicBezTo>
                    <a:pt x="1401" y="2236"/>
                    <a:pt x="1435" y="2436"/>
                    <a:pt x="1435" y="2703"/>
                  </a:cubicBezTo>
                  <a:lnTo>
                    <a:pt x="1435" y="12076"/>
                  </a:lnTo>
                  <a:cubicBezTo>
                    <a:pt x="1435" y="12343"/>
                    <a:pt x="1401" y="12543"/>
                    <a:pt x="1368" y="12676"/>
                  </a:cubicBezTo>
                  <a:cubicBezTo>
                    <a:pt x="1301" y="12810"/>
                    <a:pt x="1168" y="12943"/>
                    <a:pt x="1001" y="13010"/>
                  </a:cubicBezTo>
                  <a:cubicBezTo>
                    <a:pt x="934" y="13043"/>
                    <a:pt x="834" y="13077"/>
                    <a:pt x="701" y="13143"/>
                  </a:cubicBezTo>
                  <a:cubicBezTo>
                    <a:pt x="234" y="13310"/>
                    <a:pt x="0" y="13577"/>
                    <a:pt x="0" y="13911"/>
                  </a:cubicBezTo>
                  <a:cubicBezTo>
                    <a:pt x="0" y="14211"/>
                    <a:pt x="100" y="14411"/>
                    <a:pt x="300" y="14578"/>
                  </a:cubicBezTo>
                  <a:cubicBezTo>
                    <a:pt x="501" y="14711"/>
                    <a:pt x="801" y="14778"/>
                    <a:pt x="1234" y="14778"/>
                  </a:cubicBezTo>
                  <a:lnTo>
                    <a:pt x="6805" y="14778"/>
                  </a:lnTo>
                  <a:cubicBezTo>
                    <a:pt x="9440" y="14778"/>
                    <a:pt x="11475" y="14244"/>
                    <a:pt x="12909" y="13143"/>
                  </a:cubicBezTo>
                  <a:cubicBezTo>
                    <a:pt x="14344" y="12043"/>
                    <a:pt x="15044" y="10508"/>
                    <a:pt x="15044" y="8540"/>
                  </a:cubicBezTo>
                  <a:cubicBezTo>
                    <a:pt x="15044" y="7139"/>
                    <a:pt x="14677" y="5872"/>
                    <a:pt x="13977" y="4704"/>
                  </a:cubicBezTo>
                  <a:cubicBezTo>
                    <a:pt x="13276" y="3503"/>
                    <a:pt x="12242" y="2503"/>
                    <a:pt x="10908" y="1635"/>
                  </a:cubicBezTo>
                  <a:cubicBezTo>
                    <a:pt x="10041" y="1068"/>
                    <a:pt x="9040" y="668"/>
                    <a:pt x="7939" y="401"/>
                  </a:cubicBezTo>
                  <a:cubicBezTo>
                    <a:pt x="6872" y="134"/>
                    <a:pt x="5604" y="1"/>
                    <a:pt x="4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Marcador de posición de imagen 4">
            <a:extLst>
              <a:ext uri="{FF2B5EF4-FFF2-40B4-BE49-F238E27FC236}">
                <a16:creationId xmlns:a16="http://schemas.microsoft.com/office/drawing/2014/main" id="{3CB27B7D-1659-7B37-E2B1-8F2C054D1ABE}"/>
              </a:ext>
            </a:extLst>
          </p:cNvPr>
          <p:cNvPicPr>
            <a:picLocks noGrp="1" noChangeAspect="1"/>
          </p:cNvPicPr>
          <p:nvPr>
            <p:ph type="pic" idx="2"/>
          </p:nvPr>
        </p:nvPicPr>
        <p:blipFill>
          <a:blip r:embed="rId7"/>
          <a:srcRect t="9513" b="9513"/>
          <a:stretch>
            <a:fillRect/>
          </a:stretch>
        </p:blipFill>
        <p:spPr>
          <a:xfrm>
            <a:off x="4905527" y="810818"/>
            <a:ext cx="3169520" cy="3245417"/>
          </a:xfr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82"/>
                                        </p:tgtEl>
                                        <p:attrNameLst>
                                          <p:attrName>style.visibility</p:attrName>
                                        </p:attrNameLst>
                                      </p:cBhvr>
                                      <p:to>
                                        <p:strVal val="visible"/>
                                      </p:to>
                                    </p:set>
                                    <p:animEffect transition="in" filter="fade">
                                      <p:cBhvr>
                                        <p:cTn id="7" dur="500"/>
                                        <p:tgtEl>
                                          <p:spTgt spid="482"/>
                                        </p:tgtEl>
                                      </p:cBhvr>
                                    </p:animEffect>
                                  </p:childTnLst>
                                </p:cTn>
                              </p:par>
                            </p:childTnLst>
                          </p:cTn>
                        </p:par>
                        <p:par>
                          <p:cTn id="8" fill="hold">
                            <p:stCondLst>
                              <p:cond delay="500"/>
                            </p:stCondLst>
                            <p:childTnLst>
                              <p:par>
                                <p:cTn id="9" presetID="6" presetClass="entr" presetSubtype="16" fill="hold" grpId="0" nodeType="afterEffect">
                                  <p:stCondLst>
                                    <p:cond delay="0"/>
                                  </p:stCondLst>
                                  <p:childTnLst>
                                    <p:set>
                                      <p:cBhvr>
                                        <p:cTn id="10" dur="1" fill="hold">
                                          <p:stCondLst>
                                            <p:cond delay="0"/>
                                          </p:stCondLst>
                                        </p:cTn>
                                        <p:tgtEl>
                                          <p:spTgt spid="483">
                                            <p:txEl>
                                              <p:pRg st="0" end="0"/>
                                            </p:txEl>
                                          </p:spTgt>
                                        </p:tgtEl>
                                        <p:attrNameLst>
                                          <p:attrName>style.visibility</p:attrName>
                                        </p:attrNameLst>
                                      </p:cBhvr>
                                      <p:to>
                                        <p:strVal val="visible"/>
                                      </p:to>
                                    </p:set>
                                    <p:animEffect transition="in" filter="circle(in)">
                                      <p:cBhvr>
                                        <p:cTn id="11" dur="2000"/>
                                        <p:tgtEl>
                                          <p:spTgt spid="483">
                                            <p:txEl>
                                              <p:pRg st="0" end="0"/>
                                            </p:txEl>
                                          </p:spTgt>
                                        </p:tgtEl>
                                      </p:cBhvr>
                                    </p:animEffect>
                                  </p:childTnLst>
                                </p:cTn>
                              </p:par>
                            </p:childTnLst>
                          </p:cTn>
                        </p:par>
                        <p:par>
                          <p:cTn id="12" fill="hold">
                            <p:stCondLst>
                              <p:cond delay="25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 grpId="0"/>
      <p:bldP spid="48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65"/>
        <p:cNvGrpSpPr/>
        <p:nvPr/>
      </p:nvGrpSpPr>
      <p:grpSpPr>
        <a:xfrm>
          <a:off x="0" y="0"/>
          <a:ext cx="0" cy="0"/>
          <a:chOff x="0" y="0"/>
          <a:chExt cx="0" cy="0"/>
        </a:xfrm>
      </p:grpSpPr>
      <p:grpSp>
        <p:nvGrpSpPr>
          <p:cNvPr id="10466" name="Google Shape;10466;p71"/>
          <p:cNvGrpSpPr/>
          <p:nvPr/>
        </p:nvGrpSpPr>
        <p:grpSpPr>
          <a:xfrm>
            <a:off x="3122257" y="1334344"/>
            <a:ext cx="294850" cy="349434"/>
            <a:chOff x="3122257" y="1508594"/>
            <a:chExt cx="294850" cy="349434"/>
          </a:xfrm>
        </p:grpSpPr>
        <p:sp>
          <p:nvSpPr>
            <p:cNvPr id="10467" name="Google Shape;10467;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71"/>
          <p:cNvGrpSpPr/>
          <p:nvPr/>
        </p:nvGrpSpPr>
        <p:grpSpPr>
          <a:xfrm>
            <a:off x="910723" y="1333962"/>
            <a:ext cx="251660" cy="350166"/>
            <a:chOff x="910723" y="1508212"/>
            <a:chExt cx="251660" cy="350166"/>
          </a:xfrm>
        </p:grpSpPr>
        <p:sp>
          <p:nvSpPr>
            <p:cNvPr id="10473" name="Google Shape;10473;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71"/>
          <p:cNvGrpSpPr/>
          <p:nvPr/>
        </p:nvGrpSpPr>
        <p:grpSpPr>
          <a:xfrm>
            <a:off x="1308631" y="1333580"/>
            <a:ext cx="350166" cy="350198"/>
            <a:chOff x="1308631" y="1507830"/>
            <a:chExt cx="350166" cy="350198"/>
          </a:xfrm>
        </p:grpSpPr>
        <p:sp>
          <p:nvSpPr>
            <p:cNvPr id="10491" name="Google Shape;10491;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71"/>
          <p:cNvGrpSpPr/>
          <p:nvPr/>
        </p:nvGrpSpPr>
        <p:grpSpPr>
          <a:xfrm>
            <a:off x="1756921" y="1335489"/>
            <a:ext cx="345997" cy="345997"/>
            <a:chOff x="1756921" y="1509739"/>
            <a:chExt cx="345997" cy="345997"/>
          </a:xfrm>
        </p:grpSpPr>
        <p:sp>
          <p:nvSpPr>
            <p:cNvPr id="10496" name="Google Shape;10496;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71"/>
          <p:cNvGrpSpPr/>
          <p:nvPr/>
        </p:nvGrpSpPr>
        <p:grpSpPr>
          <a:xfrm>
            <a:off x="2216956" y="1336253"/>
            <a:ext cx="318721" cy="345615"/>
            <a:chOff x="2216956" y="1510503"/>
            <a:chExt cx="318721" cy="345615"/>
          </a:xfrm>
        </p:grpSpPr>
        <p:sp>
          <p:nvSpPr>
            <p:cNvPr id="10514" name="Google Shape;10514;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71"/>
          <p:cNvGrpSpPr/>
          <p:nvPr/>
        </p:nvGrpSpPr>
        <p:grpSpPr>
          <a:xfrm>
            <a:off x="3988156" y="1394211"/>
            <a:ext cx="349052" cy="230049"/>
            <a:chOff x="3988156" y="1568461"/>
            <a:chExt cx="349052" cy="230049"/>
          </a:xfrm>
        </p:grpSpPr>
        <p:sp>
          <p:nvSpPr>
            <p:cNvPr id="10520" name="Google Shape;10520;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1"/>
          <p:cNvGrpSpPr/>
          <p:nvPr/>
        </p:nvGrpSpPr>
        <p:grpSpPr>
          <a:xfrm>
            <a:off x="2633037" y="1325623"/>
            <a:ext cx="379002" cy="366112"/>
            <a:chOff x="2633037" y="1499873"/>
            <a:chExt cx="379002" cy="366112"/>
          </a:xfrm>
        </p:grpSpPr>
        <p:sp>
          <p:nvSpPr>
            <p:cNvPr id="10528" name="Google Shape;10528;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71"/>
          <p:cNvGrpSpPr/>
          <p:nvPr/>
        </p:nvGrpSpPr>
        <p:grpSpPr>
          <a:xfrm>
            <a:off x="6675256" y="1341919"/>
            <a:ext cx="327823" cy="357009"/>
            <a:chOff x="6675256" y="1516169"/>
            <a:chExt cx="327823" cy="357009"/>
          </a:xfrm>
        </p:grpSpPr>
        <p:sp>
          <p:nvSpPr>
            <p:cNvPr id="10535" name="Google Shape;10535;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71"/>
          <p:cNvGrpSpPr/>
          <p:nvPr/>
        </p:nvGrpSpPr>
        <p:grpSpPr>
          <a:xfrm>
            <a:off x="8020159" y="1342301"/>
            <a:ext cx="300897" cy="356627"/>
            <a:chOff x="8020159" y="1516551"/>
            <a:chExt cx="300897" cy="356627"/>
          </a:xfrm>
        </p:grpSpPr>
        <p:sp>
          <p:nvSpPr>
            <p:cNvPr id="10545" name="Google Shape;10545;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71"/>
          <p:cNvGrpSpPr/>
          <p:nvPr/>
        </p:nvGrpSpPr>
        <p:grpSpPr>
          <a:xfrm>
            <a:off x="5377363" y="1341919"/>
            <a:ext cx="257357" cy="356627"/>
            <a:chOff x="5377363" y="1516169"/>
            <a:chExt cx="257357" cy="356627"/>
          </a:xfrm>
        </p:grpSpPr>
        <p:sp>
          <p:nvSpPr>
            <p:cNvPr id="10551" name="Google Shape;10551;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71"/>
          <p:cNvGrpSpPr/>
          <p:nvPr/>
        </p:nvGrpSpPr>
        <p:grpSpPr>
          <a:xfrm>
            <a:off x="4880567" y="1361620"/>
            <a:ext cx="356245" cy="317607"/>
            <a:chOff x="4880567" y="1535870"/>
            <a:chExt cx="356245" cy="317607"/>
          </a:xfrm>
        </p:grpSpPr>
        <p:sp>
          <p:nvSpPr>
            <p:cNvPr id="10569" name="Google Shape;10569;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71"/>
          <p:cNvGrpSpPr/>
          <p:nvPr/>
        </p:nvGrpSpPr>
        <p:grpSpPr>
          <a:xfrm>
            <a:off x="5771483" y="1341537"/>
            <a:ext cx="357359" cy="357391"/>
            <a:chOff x="5771483" y="1515787"/>
            <a:chExt cx="357359" cy="357391"/>
          </a:xfrm>
        </p:grpSpPr>
        <p:sp>
          <p:nvSpPr>
            <p:cNvPr id="10575" name="Google Shape;10575;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71"/>
          <p:cNvGrpSpPr/>
          <p:nvPr/>
        </p:nvGrpSpPr>
        <p:grpSpPr>
          <a:xfrm>
            <a:off x="7121669" y="1359360"/>
            <a:ext cx="321362" cy="321362"/>
            <a:chOff x="7121669" y="1533610"/>
            <a:chExt cx="321362" cy="321362"/>
          </a:xfrm>
        </p:grpSpPr>
        <p:sp>
          <p:nvSpPr>
            <p:cNvPr id="10580" name="Google Shape;10580;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71"/>
          <p:cNvGrpSpPr/>
          <p:nvPr/>
        </p:nvGrpSpPr>
        <p:grpSpPr>
          <a:xfrm>
            <a:off x="7562766" y="1340614"/>
            <a:ext cx="327059" cy="360192"/>
            <a:chOff x="7562766" y="1514864"/>
            <a:chExt cx="327059" cy="360192"/>
          </a:xfrm>
        </p:grpSpPr>
        <p:sp>
          <p:nvSpPr>
            <p:cNvPr id="10585" name="Google Shape;10585;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1"/>
          <p:cNvGrpSpPr/>
          <p:nvPr/>
        </p:nvGrpSpPr>
        <p:grpSpPr>
          <a:xfrm>
            <a:off x="6221229" y="1324423"/>
            <a:ext cx="361636" cy="362183"/>
            <a:chOff x="6259175" y="1559008"/>
            <a:chExt cx="271743" cy="272093"/>
          </a:xfrm>
        </p:grpSpPr>
        <p:sp>
          <p:nvSpPr>
            <p:cNvPr id="10590" name="Google Shape;10590;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71"/>
          <p:cNvGrpSpPr/>
          <p:nvPr/>
        </p:nvGrpSpPr>
        <p:grpSpPr>
          <a:xfrm>
            <a:off x="6671087" y="1835054"/>
            <a:ext cx="332757" cy="281833"/>
            <a:chOff x="6671087" y="2009304"/>
            <a:chExt cx="332757" cy="281833"/>
          </a:xfrm>
        </p:grpSpPr>
        <p:sp>
          <p:nvSpPr>
            <p:cNvPr id="10608" name="Google Shape;10608;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0" name="Google Shape;10610;p71"/>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1" name="Google Shape;10611;p71"/>
          <p:cNvGrpSpPr/>
          <p:nvPr/>
        </p:nvGrpSpPr>
        <p:grpSpPr>
          <a:xfrm>
            <a:off x="2201806" y="1802335"/>
            <a:ext cx="349784" cy="349434"/>
            <a:chOff x="2201806" y="1976585"/>
            <a:chExt cx="349784" cy="349434"/>
          </a:xfrm>
        </p:grpSpPr>
        <p:sp>
          <p:nvSpPr>
            <p:cNvPr id="10612" name="Google Shape;10612;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71"/>
          <p:cNvGrpSpPr/>
          <p:nvPr/>
        </p:nvGrpSpPr>
        <p:grpSpPr>
          <a:xfrm>
            <a:off x="3094217" y="1802335"/>
            <a:ext cx="350198" cy="350548"/>
            <a:chOff x="3094217" y="1976585"/>
            <a:chExt cx="350198" cy="350548"/>
          </a:xfrm>
        </p:grpSpPr>
        <p:sp>
          <p:nvSpPr>
            <p:cNvPr id="10617" name="Google Shape;10617;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0" name="Google Shape;10630;p71"/>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1" name="Google Shape;10631;p71"/>
          <p:cNvGrpSpPr/>
          <p:nvPr/>
        </p:nvGrpSpPr>
        <p:grpSpPr>
          <a:xfrm>
            <a:off x="3979435" y="1802335"/>
            <a:ext cx="345265" cy="349848"/>
            <a:chOff x="3979435" y="1976585"/>
            <a:chExt cx="345265" cy="349848"/>
          </a:xfrm>
        </p:grpSpPr>
        <p:sp>
          <p:nvSpPr>
            <p:cNvPr id="10632" name="Google Shape;1063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71"/>
          <p:cNvGrpSpPr/>
          <p:nvPr/>
        </p:nvGrpSpPr>
        <p:grpSpPr>
          <a:xfrm>
            <a:off x="3541011" y="1334344"/>
            <a:ext cx="350166" cy="349434"/>
            <a:chOff x="3541011" y="1508594"/>
            <a:chExt cx="350166" cy="349434"/>
          </a:xfrm>
        </p:grpSpPr>
        <p:sp>
          <p:nvSpPr>
            <p:cNvPr id="10650" name="Google Shape;10650;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1"/>
          <p:cNvGrpSpPr/>
          <p:nvPr/>
        </p:nvGrpSpPr>
        <p:grpSpPr>
          <a:xfrm>
            <a:off x="3576626" y="1801571"/>
            <a:ext cx="284251" cy="351694"/>
            <a:chOff x="3576626" y="1975821"/>
            <a:chExt cx="284251" cy="351694"/>
          </a:xfrm>
        </p:grpSpPr>
        <p:sp>
          <p:nvSpPr>
            <p:cNvPr id="10664" name="Google Shape;10664;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71"/>
          <p:cNvGrpSpPr/>
          <p:nvPr/>
        </p:nvGrpSpPr>
        <p:grpSpPr>
          <a:xfrm>
            <a:off x="2722090" y="2715912"/>
            <a:ext cx="238770" cy="371841"/>
            <a:chOff x="2722090" y="2890162"/>
            <a:chExt cx="238770" cy="371841"/>
          </a:xfrm>
        </p:grpSpPr>
        <p:sp>
          <p:nvSpPr>
            <p:cNvPr id="10668" name="Google Shape;10668;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1" name="Google Shape;10671;p71"/>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2" name="Google Shape;10672;p71"/>
          <p:cNvGrpSpPr/>
          <p:nvPr/>
        </p:nvGrpSpPr>
        <p:grpSpPr>
          <a:xfrm>
            <a:off x="6216367" y="1795906"/>
            <a:ext cx="361147" cy="361147"/>
            <a:chOff x="6216367" y="1970156"/>
            <a:chExt cx="361147" cy="361147"/>
          </a:xfrm>
        </p:grpSpPr>
        <p:sp>
          <p:nvSpPr>
            <p:cNvPr id="10673" name="Google Shape;10673;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71"/>
          <p:cNvGrpSpPr/>
          <p:nvPr/>
        </p:nvGrpSpPr>
        <p:grpSpPr>
          <a:xfrm>
            <a:off x="1289311" y="2751972"/>
            <a:ext cx="408156" cy="299783"/>
            <a:chOff x="1289311" y="2926222"/>
            <a:chExt cx="408156" cy="299783"/>
          </a:xfrm>
        </p:grpSpPr>
        <p:sp>
          <p:nvSpPr>
            <p:cNvPr id="10678" name="Google Shape;10678;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71"/>
          <p:cNvGrpSpPr/>
          <p:nvPr/>
        </p:nvGrpSpPr>
        <p:grpSpPr>
          <a:xfrm>
            <a:off x="7978465" y="1795142"/>
            <a:ext cx="361147" cy="360797"/>
            <a:chOff x="7978465" y="1969392"/>
            <a:chExt cx="361147" cy="360797"/>
          </a:xfrm>
        </p:grpSpPr>
        <p:sp>
          <p:nvSpPr>
            <p:cNvPr id="10681" name="Google Shape;10681;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0" name="Google Shape;10690;p71"/>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1" name="Google Shape;10691;p71"/>
          <p:cNvGrpSpPr/>
          <p:nvPr/>
        </p:nvGrpSpPr>
        <p:grpSpPr>
          <a:xfrm>
            <a:off x="854261" y="2734563"/>
            <a:ext cx="377474" cy="335748"/>
            <a:chOff x="854261" y="2908813"/>
            <a:chExt cx="377474" cy="335748"/>
          </a:xfrm>
        </p:grpSpPr>
        <p:sp>
          <p:nvSpPr>
            <p:cNvPr id="10692" name="Google Shape;10692;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71"/>
          <p:cNvGrpSpPr/>
          <p:nvPr/>
        </p:nvGrpSpPr>
        <p:grpSpPr>
          <a:xfrm>
            <a:off x="1749728" y="2720527"/>
            <a:ext cx="386927" cy="363438"/>
            <a:chOff x="1749728" y="2894777"/>
            <a:chExt cx="386927" cy="363438"/>
          </a:xfrm>
        </p:grpSpPr>
        <p:sp>
          <p:nvSpPr>
            <p:cNvPr id="10698" name="Google Shape;10698;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71"/>
          <p:cNvGrpSpPr/>
          <p:nvPr/>
        </p:nvGrpSpPr>
        <p:grpSpPr>
          <a:xfrm>
            <a:off x="7098912" y="1795142"/>
            <a:ext cx="359651" cy="361560"/>
            <a:chOff x="7098912" y="1969392"/>
            <a:chExt cx="359651" cy="361560"/>
          </a:xfrm>
        </p:grpSpPr>
        <p:sp>
          <p:nvSpPr>
            <p:cNvPr id="10706" name="Google Shape;10706;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9" name="Google Shape;10719;p71"/>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0" name="Google Shape;10720;p71"/>
          <p:cNvGrpSpPr/>
          <p:nvPr/>
        </p:nvGrpSpPr>
        <p:grpSpPr>
          <a:xfrm>
            <a:off x="5352728" y="1815989"/>
            <a:ext cx="327091" cy="322508"/>
            <a:chOff x="5352728" y="1990239"/>
            <a:chExt cx="327091" cy="322508"/>
          </a:xfrm>
        </p:grpSpPr>
        <p:sp>
          <p:nvSpPr>
            <p:cNvPr id="10721" name="Google Shape;10721;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1"/>
          <p:cNvGrpSpPr/>
          <p:nvPr/>
        </p:nvGrpSpPr>
        <p:grpSpPr>
          <a:xfrm>
            <a:off x="7538896" y="1795906"/>
            <a:ext cx="361147" cy="361529"/>
            <a:chOff x="7538896" y="1970156"/>
            <a:chExt cx="361147" cy="361529"/>
          </a:xfrm>
        </p:grpSpPr>
        <p:sp>
          <p:nvSpPr>
            <p:cNvPr id="10725" name="Google Shape;10725;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71"/>
          <p:cNvGrpSpPr/>
          <p:nvPr/>
        </p:nvGrpSpPr>
        <p:grpSpPr>
          <a:xfrm>
            <a:off x="4896099" y="1796670"/>
            <a:ext cx="358155" cy="358123"/>
            <a:chOff x="4896099" y="1970920"/>
            <a:chExt cx="358155" cy="358123"/>
          </a:xfrm>
        </p:grpSpPr>
        <p:sp>
          <p:nvSpPr>
            <p:cNvPr id="10732" name="Google Shape;10732;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1"/>
          <p:cNvGrpSpPr/>
          <p:nvPr/>
        </p:nvGrpSpPr>
        <p:grpSpPr>
          <a:xfrm>
            <a:off x="4048787" y="2802769"/>
            <a:ext cx="283488" cy="198604"/>
            <a:chOff x="4048787" y="2977019"/>
            <a:chExt cx="283488" cy="198604"/>
          </a:xfrm>
        </p:grpSpPr>
        <p:sp>
          <p:nvSpPr>
            <p:cNvPr id="10736" name="Google Shape;10736;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1"/>
          <p:cNvGrpSpPr/>
          <p:nvPr/>
        </p:nvGrpSpPr>
        <p:grpSpPr>
          <a:xfrm>
            <a:off x="4054103" y="2255941"/>
            <a:ext cx="218687" cy="349052"/>
            <a:chOff x="4054103" y="2430191"/>
            <a:chExt cx="218687" cy="349052"/>
          </a:xfrm>
        </p:grpSpPr>
        <p:sp>
          <p:nvSpPr>
            <p:cNvPr id="10743" name="Google Shape;10743;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1"/>
          <p:cNvGrpSpPr/>
          <p:nvPr/>
        </p:nvGrpSpPr>
        <p:grpSpPr>
          <a:xfrm>
            <a:off x="2185128" y="2253299"/>
            <a:ext cx="382758" cy="356595"/>
            <a:chOff x="2185128" y="2427549"/>
            <a:chExt cx="382758" cy="356595"/>
          </a:xfrm>
        </p:grpSpPr>
        <p:sp>
          <p:nvSpPr>
            <p:cNvPr id="10746" name="Google Shape;10746;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1"/>
          <p:cNvGrpSpPr/>
          <p:nvPr/>
        </p:nvGrpSpPr>
        <p:grpSpPr>
          <a:xfrm>
            <a:off x="2656907" y="2265043"/>
            <a:ext cx="332757" cy="332343"/>
            <a:chOff x="2656907" y="2439293"/>
            <a:chExt cx="332757" cy="332343"/>
          </a:xfrm>
        </p:grpSpPr>
        <p:sp>
          <p:nvSpPr>
            <p:cNvPr id="10751" name="Google Shape;10751;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71"/>
          <p:cNvGrpSpPr/>
          <p:nvPr/>
        </p:nvGrpSpPr>
        <p:grpSpPr>
          <a:xfrm>
            <a:off x="1731523" y="2248366"/>
            <a:ext cx="399435" cy="365698"/>
            <a:chOff x="1731523" y="2422616"/>
            <a:chExt cx="399435" cy="365698"/>
          </a:xfrm>
        </p:grpSpPr>
        <p:sp>
          <p:nvSpPr>
            <p:cNvPr id="10759" name="Google Shape;10759;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1"/>
          <p:cNvGrpSpPr/>
          <p:nvPr/>
        </p:nvGrpSpPr>
        <p:grpSpPr>
          <a:xfrm>
            <a:off x="3097241" y="2259314"/>
            <a:ext cx="344883" cy="343387"/>
            <a:chOff x="3097241" y="2433564"/>
            <a:chExt cx="344883" cy="343387"/>
          </a:xfrm>
        </p:grpSpPr>
        <p:sp>
          <p:nvSpPr>
            <p:cNvPr id="10763" name="Google Shape;10763;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71"/>
          <p:cNvGrpSpPr/>
          <p:nvPr/>
        </p:nvGrpSpPr>
        <p:grpSpPr>
          <a:xfrm>
            <a:off x="1278299" y="2265043"/>
            <a:ext cx="410829" cy="332343"/>
            <a:chOff x="1278299" y="2439293"/>
            <a:chExt cx="410829" cy="332343"/>
          </a:xfrm>
        </p:grpSpPr>
        <p:sp>
          <p:nvSpPr>
            <p:cNvPr id="10773" name="Google Shape;10773;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71"/>
          <p:cNvGrpSpPr/>
          <p:nvPr/>
        </p:nvGrpSpPr>
        <p:grpSpPr>
          <a:xfrm>
            <a:off x="2661459" y="1840751"/>
            <a:ext cx="322508" cy="273494"/>
            <a:chOff x="2661459" y="2015001"/>
            <a:chExt cx="322508" cy="273494"/>
          </a:xfrm>
        </p:grpSpPr>
        <p:sp>
          <p:nvSpPr>
            <p:cNvPr id="10782" name="Google Shape;10782;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71"/>
          <p:cNvGrpSpPr/>
          <p:nvPr/>
        </p:nvGrpSpPr>
        <p:grpSpPr>
          <a:xfrm>
            <a:off x="870939" y="2265043"/>
            <a:ext cx="331993" cy="331993"/>
            <a:chOff x="870939" y="2439293"/>
            <a:chExt cx="331993" cy="331993"/>
          </a:xfrm>
        </p:grpSpPr>
        <p:sp>
          <p:nvSpPr>
            <p:cNvPr id="10785" name="Google Shape;10785;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71"/>
          <p:cNvGrpSpPr/>
          <p:nvPr/>
        </p:nvGrpSpPr>
        <p:grpSpPr>
          <a:xfrm>
            <a:off x="6644957" y="2282103"/>
            <a:ext cx="371395" cy="278904"/>
            <a:chOff x="6644957" y="2456353"/>
            <a:chExt cx="371395" cy="278904"/>
          </a:xfrm>
        </p:grpSpPr>
        <p:sp>
          <p:nvSpPr>
            <p:cNvPr id="10802" name="Google Shape;10802;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71"/>
          <p:cNvGrpSpPr/>
          <p:nvPr/>
        </p:nvGrpSpPr>
        <p:grpSpPr>
          <a:xfrm>
            <a:off x="5388757" y="2240409"/>
            <a:ext cx="260349" cy="362292"/>
            <a:chOff x="5388757" y="2414659"/>
            <a:chExt cx="260349" cy="362292"/>
          </a:xfrm>
        </p:grpSpPr>
        <p:sp>
          <p:nvSpPr>
            <p:cNvPr id="10808" name="Google Shape;10808;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71"/>
          <p:cNvGrpSpPr/>
          <p:nvPr/>
        </p:nvGrpSpPr>
        <p:grpSpPr>
          <a:xfrm>
            <a:off x="3567142" y="2731507"/>
            <a:ext cx="348288" cy="340331"/>
            <a:chOff x="3567142" y="2905757"/>
            <a:chExt cx="348288" cy="340331"/>
          </a:xfrm>
        </p:grpSpPr>
        <p:sp>
          <p:nvSpPr>
            <p:cNvPr id="10829" name="Google Shape;10829;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71"/>
          <p:cNvGrpSpPr/>
          <p:nvPr/>
        </p:nvGrpSpPr>
        <p:grpSpPr>
          <a:xfrm>
            <a:off x="870939" y="1801571"/>
            <a:ext cx="332375" cy="350071"/>
            <a:chOff x="870939" y="1975821"/>
            <a:chExt cx="332375" cy="350071"/>
          </a:xfrm>
        </p:grpSpPr>
        <p:sp>
          <p:nvSpPr>
            <p:cNvPr id="10835" name="Google Shape;10835;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71"/>
          <p:cNvGrpSpPr/>
          <p:nvPr/>
        </p:nvGrpSpPr>
        <p:grpSpPr>
          <a:xfrm>
            <a:off x="7967103" y="2240791"/>
            <a:ext cx="355863" cy="361911"/>
            <a:chOff x="7967103" y="2415041"/>
            <a:chExt cx="355863" cy="361911"/>
          </a:xfrm>
        </p:grpSpPr>
        <p:sp>
          <p:nvSpPr>
            <p:cNvPr id="10840" name="Google Shape;10840;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71"/>
          <p:cNvGrpSpPr/>
          <p:nvPr/>
        </p:nvGrpSpPr>
        <p:grpSpPr>
          <a:xfrm>
            <a:off x="7529411" y="2240409"/>
            <a:ext cx="355863" cy="362292"/>
            <a:chOff x="7529411" y="2414659"/>
            <a:chExt cx="355863" cy="362292"/>
          </a:xfrm>
        </p:grpSpPr>
        <p:sp>
          <p:nvSpPr>
            <p:cNvPr id="10852" name="Google Shape;10852;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71"/>
          <p:cNvGrpSpPr/>
          <p:nvPr/>
        </p:nvGrpSpPr>
        <p:grpSpPr>
          <a:xfrm>
            <a:off x="5733194" y="2257468"/>
            <a:ext cx="446826" cy="327059"/>
            <a:chOff x="5733194" y="2431718"/>
            <a:chExt cx="446826" cy="327059"/>
          </a:xfrm>
        </p:grpSpPr>
        <p:sp>
          <p:nvSpPr>
            <p:cNvPr id="10865" name="Google Shape;10865;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71"/>
          <p:cNvGrpSpPr/>
          <p:nvPr/>
        </p:nvGrpSpPr>
        <p:grpSpPr>
          <a:xfrm>
            <a:off x="4876780" y="2243814"/>
            <a:ext cx="407774" cy="356627"/>
            <a:chOff x="4876780" y="2418064"/>
            <a:chExt cx="407774" cy="356627"/>
          </a:xfrm>
        </p:grpSpPr>
        <p:sp>
          <p:nvSpPr>
            <p:cNvPr id="10869" name="Google Shape;10869;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1"/>
          <p:cNvGrpSpPr/>
          <p:nvPr/>
        </p:nvGrpSpPr>
        <p:grpSpPr>
          <a:xfrm>
            <a:off x="7070872" y="2236621"/>
            <a:ext cx="398321" cy="371013"/>
            <a:chOff x="7070872" y="2410871"/>
            <a:chExt cx="398321" cy="371013"/>
          </a:xfrm>
        </p:grpSpPr>
        <p:sp>
          <p:nvSpPr>
            <p:cNvPr id="10878" name="Google Shape;10878;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2" name="Google Shape;10882;p71"/>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3" name="Google Shape;10883;p71"/>
          <p:cNvGrpSpPr/>
          <p:nvPr/>
        </p:nvGrpSpPr>
        <p:grpSpPr>
          <a:xfrm>
            <a:off x="5318259" y="2807861"/>
            <a:ext cx="371013" cy="220787"/>
            <a:chOff x="5318259" y="2982111"/>
            <a:chExt cx="371013" cy="220787"/>
          </a:xfrm>
        </p:grpSpPr>
        <p:sp>
          <p:nvSpPr>
            <p:cNvPr id="10884" name="Google Shape;10884;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71"/>
          <p:cNvGrpSpPr/>
          <p:nvPr/>
        </p:nvGrpSpPr>
        <p:grpSpPr>
          <a:xfrm>
            <a:off x="7073928" y="2731507"/>
            <a:ext cx="371395" cy="371809"/>
            <a:chOff x="7073928" y="2905757"/>
            <a:chExt cx="371395" cy="371809"/>
          </a:xfrm>
        </p:grpSpPr>
        <p:sp>
          <p:nvSpPr>
            <p:cNvPr id="10893" name="Google Shape;10893;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71"/>
          <p:cNvGrpSpPr/>
          <p:nvPr/>
        </p:nvGrpSpPr>
        <p:grpSpPr>
          <a:xfrm>
            <a:off x="6188327" y="2781158"/>
            <a:ext cx="371395" cy="272857"/>
            <a:chOff x="6188327" y="2955408"/>
            <a:chExt cx="371395" cy="272857"/>
          </a:xfrm>
        </p:grpSpPr>
        <p:sp>
          <p:nvSpPr>
            <p:cNvPr id="10897" name="Google Shape;10897;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1"/>
          <p:cNvGrpSpPr/>
          <p:nvPr/>
        </p:nvGrpSpPr>
        <p:grpSpPr>
          <a:xfrm>
            <a:off x="7521454" y="2731889"/>
            <a:ext cx="359651" cy="371013"/>
            <a:chOff x="7521454" y="2906139"/>
            <a:chExt cx="359651" cy="371013"/>
          </a:xfrm>
        </p:grpSpPr>
        <p:sp>
          <p:nvSpPr>
            <p:cNvPr id="10900" name="Google Shape;10900;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71"/>
          <p:cNvGrpSpPr/>
          <p:nvPr/>
        </p:nvGrpSpPr>
        <p:grpSpPr>
          <a:xfrm>
            <a:off x="5782845" y="2732271"/>
            <a:ext cx="301661" cy="371013"/>
            <a:chOff x="5782845" y="2906521"/>
            <a:chExt cx="301661" cy="371013"/>
          </a:xfrm>
        </p:grpSpPr>
        <p:sp>
          <p:nvSpPr>
            <p:cNvPr id="10906" name="Google Shape;10906;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71"/>
          <p:cNvGrpSpPr/>
          <p:nvPr/>
        </p:nvGrpSpPr>
        <p:grpSpPr>
          <a:xfrm>
            <a:off x="3539102" y="2253299"/>
            <a:ext cx="355099" cy="355481"/>
            <a:chOff x="3539102" y="2427549"/>
            <a:chExt cx="355099" cy="355481"/>
          </a:xfrm>
        </p:grpSpPr>
        <p:sp>
          <p:nvSpPr>
            <p:cNvPr id="10910" name="Google Shape;10910;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71"/>
          <p:cNvGrpSpPr/>
          <p:nvPr/>
        </p:nvGrpSpPr>
        <p:grpSpPr>
          <a:xfrm>
            <a:off x="6630539" y="2743252"/>
            <a:ext cx="371777" cy="349434"/>
            <a:chOff x="6630539" y="2917502"/>
            <a:chExt cx="371777" cy="349434"/>
          </a:xfrm>
        </p:grpSpPr>
        <p:sp>
          <p:nvSpPr>
            <p:cNvPr id="10913" name="Google Shape;10913;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71"/>
          <p:cNvGrpSpPr/>
          <p:nvPr/>
        </p:nvGrpSpPr>
        <p:grpSpPr>
          <a:xfrm>
            <a:off x="2171474" y="3194979"/>
            <a:ext cx="408156" cy="343737"/>
            <a:chOff x="2171474" y="3369229"/>
            <a:chExt cx="408156" cy="343737"/>
          </a:xfrm>
        </p:grpSpPr>
        <p:sp>
          <p:nvSpPr>
            <p:cNvPr id="10921" name="Google Shape;10921;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71"/>
          <p:cNvGrpSpPr/>
          <p:nvPr/>
        </p:nvGrpSpPr>
        <p:grpSpPr>
          <a:xfrm>
            <a:off x="4891198" y="2750858"/>
            <a:ext cx="334634" cy="334634"/>
            <a:chOff x="4891198" y="2925108"/>
            <a:chExt cx="334634" cy="334634"/>
          </a:xfrm>
        </p:grpSpPr>
        <p:sp>
          <p:nvSpPr>
            <p:cNvPr id="10926" name="Google Shape;10926;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71"/>
          <p:cNvGrpSpPr/>
          <p:nvPr/>
        </p:nvGrpSpPr>
        <p:grpSpPr>
          <a:xfrm>
            <a:off x="7976174" y="2750858"/>
            <a:ext cx="334666" cy="334634"/>
            <a:chOff x="7976174" y="2925108"/>
            <a:chExt cx="334666" cy="334634"/>
          </a:xfrm>
        </p:grpSpPr>
        <p:sp>
          <p:nvSpPr>
            <p:cNvPr id="10935" name="Google Shape;10935;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4" name="Google Shape;10944;p71"/>
          <p:cNvGrpSpPr/>
          <p:nvPr/>
        </p:nvGrpSpPr>
        <p:grpSpPr>
          <a:xfrm>
            <a:off x="3091957" y="3199881"/>
            <a:ext cx="354717" cy="332757"/>
            <a:chOff x="3091957" y="3374131"/>
            <a:chExt cx="354717" cy="332757"/>
          </a:xfrm>
        </p:grpSpPr>
        <p:sp>
          <p:nvSpPr>
            <p:cNvPr id="10945" name="Google Shape;10945;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1"/>
          <p:cNvGrpSpPr/>
          <p:nvPr/>
        </p:nvGrpSpPr>
        <p:grpSpPr>
          <a:xfrm>
            <a:off x="3988156" y="3205960"/>
            <a:ext cx="353954" cy="318880"/>
            <a:chOff x="3988156" y="3380210"/>
            <a:chExt cx="353954" cy="318880"/>
          </a:xfrm>
        </p:grpSpPr>
        <p:sp>
          <p:nvSpPr>
            <p:cNvPr id="10952" name="Google Shape;10952;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71"/>
          <p:cNvGrpSpPr/>
          <p:nvPr/>
        </p:nvGrpSpPr>
        <p:grpSpPr>
          <a:xfrm>
            <a:off x="3541011" y="3193070"/>
            <a:ext cx="348257" cy="346188"/>
            <a:chOff x="3541011" y="3367320"/>
            <a:chExt cx="348257" cy="346188"/>
          </a:xfrm>
        </p:grpSpPr>
        <p:sp>
          <p:nvSpPr>
            <p:cNvPr id="10958" name="Google Shape;10958;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71"/>
          <p:cNvGrpSpPr/>
          <p:nvPr/>
        </p:nvGrpSpPr>
        <p:grpSpPr>
          <a:xfrm>
            <a:off x="1314678" y="3183967"/>
            <a:ext cx="334666" cy="365348"/>
            <a:chOff x="1314678" y="3358217"/>
            <a:chExt cx="334666" cy="365348"/>
          </a:xfrm>
        </p:grpSpPr>
        <p:sp>
          <p:nvSpPr>
            <p:cNvPr id="10963" name="Google Shape;10963;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71"/>
          <p:cNvGrpSpPr/>
          <p:nvPr/>
        </p:nvGrpSpPr>
        <p:grpSpPr>
          <a:xfrm>
            <a:off x="1748582" y="3198385"/>
            <a:ext cx="359269" cy="335780"/>
            <a:chOff x="1748582" y="3372635"/>
            <a:chExt cx="359269" cy="335780"/>
          </a:xfrm>
        </p:grpSpPr>
        <p:sp>
          <p:nvSpPr>
            <p:cNvPr id="10969" name="Google Shape;10969;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0" name="Google Shape;10970;p71"/>
            <p:cNvGrpSpPr/>
            <p:nvPr/>
          </p:nvGrpSpPr>
          <p:grpSpPr>
            <a:xfrm>
              <a:off x="1748582" y="3372635"/>
              <a:ext cx="333520" cy="335780"/>
              <a:chOff x="1748582" y="3372635"/>
              <a:chExt cx="333520" cy="335780"/>
            </a:xfrm>
          </p:grpSpPr>
          <p:sp>
            <p:nvSpPr>
              <p:cNvPr id="10971" name="Google Shape;10971;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74" name="Google Shape;10974;p71"/>
          <p:cNvGrpSpPr/>
          <p:nvPr/>
        </p:nvGrpSpPr>
        <p:grpSpPr>
          <a:xfrm>
            <a:off x="2640993" y="3183585"/>
            <a:ext cx="365348" cy="364966"/>
            <a:chOff x="2640993" y="3357835"/>
            <a:chExt cx="365348" cy="364966"/>
          </a:xfrm>
        </p:grpSpPr>
        <p:sp>
          <p:nvSpPr>
            <p:cNvPr id="10975" name="Google Shape;10975;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71"/>
          <p:cNvGrpSpPr/>
          <p:nvPr/>
        </p:nvGrpSpPr>
        <p:grpSpPr>
          <a:xfrm>
            <a:off x="4886264" y="3191924"/>
            <a:ext cx="350548" cy="350198"/>
            <a:chOff x="4886264" y="3366174"/>
            <a:chExt cx="350548" cy="350198"/>
          </a:xfrm>
        </p:grpSpPr>
        <p:sp>
          <p:nvSpPr>
            <p:cNvPr id="10986" name="Google Shape;10986;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71"/>
          <p:cNvGrpSpPr/>
          <p:nvPr/>
        </p:nvGrpSpPr>
        <p:grpSpPr>
          <a:xfrm>
            <a:off x="5331913" y="3239697"/>
            <a:ext cx="347143" cy="254684"/>
            <a:chOff x="5331913" y="3413947"/>
            <a:chExt cx="347143" cy="254684"/>
          </a:xfrm>
        </p:grpSpPr>
        <p:sp>
          <p:nvSpPr>
            <p:cNvPr id="11000" name="Google Shape;11000;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71"/>
          <p:cNvGrpSpPr/>
          <p:nvPr/>
        </p:nvGrpSpPr>
        <p:grpSpPr>
          <a:xfrm>
            <a:off x="5776798" y="3235528"/>
            <a:ext cx="346379" cy="264518"/>
            <a:chOff x="5776798" y="3409778"/>
            <a:chExt cx="346379" cy="264518"/>
          </a:xfrm>
        </p:grpSpPr>
        <p:sp>
          <p:nvSpPr>
            <p:cNvPr id="11007" name="Google Shape;11007;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71"/>
          <p:cNvGrpSpPr/>
          <p:nvPr/>
        </p:nvGrpSpPr>
        <p:grpSpPr>
          <a:xfrm>
            <a:off x="7108015" y="3222255"/>
            <a:ext cx="344883" cy="290299"/>
            <a:chOff x="7108015" y="3396505"/>
            <a:chExt cx="344883" cy="290299"/>
          </a:xfrm>
        </p:grpSpPr>
        <p:sp>
          <p:nvSpPr>
            <p:cNvPr id="11014" name="Google Shape;11014;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71"/>
          <p:cNvGrpSpPr/>
          <p:nvPr/>
        </p:nvGrpSpPr>
        <p:grpSpPr>
          <a:xfrm>
            <a:off x="7551754" y="3216558"/>
            <a:ext cx="344883" cy="301311"/>
            <a:chOff x="7551754" y="3390808"/>
            <a:chExt cx="344883" cy="301311"/>
          </a:xfrm>
        </p:grpSpPr>
        <p:sp>
          <p:nvSpPr>
            <p:cNvPr id="11019" name="Google Shape;11019;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1"/>
          <p:cNvGrpSpPr/>
          <p:nvPr/>
        </p:nvGrpSpPr>
        <p:grpSpPr>
          <a:xfrm>
            <a:off x="6707084" y="3213153"/>
            <a:ext cx="261145" cy="308504"/>
            <a:chOff x="6707084" y="3387403"/>
            <a:chExt cx="261145" cy="308504"/>
          </a:xfrm>
        </p:grpSpPr>
        <p:sp>
          <p:nvSpPr>
            <p:cNvPr id="11031" name="Google Shape;11031;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1"/>
          <p:cNvGrpSpPr/>
          <p:nvPr/>
        </p:nvGrpSpPr>
        <p:grpSpPr>
          <a:xfrm>
            <a:off x="848978" y="4123387"/>
            <a:ext cx="377824" cy="324418"/>
            <a:chOff x="848978" y="4297637"/>
            <a:chExt cx="377824" cy="324418"/>
          </a:xfrm>
        </p:grpSpPr>
        <p:sp>
          <p:nvSpPr>
            <p:cNvPr id="11036" name="Google Shape;11036;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1"/>
          <p:cNvGrpSpPr/>
          <p:nvPr/>
        </p:nvGrpSpPr>
        <p:grpSpPr>
          <a:xfrm>
            <a:off x="1754279" y="4112343"/>
            <a:ext cx="351439" cy="345965"/>
            <a:chOff x="1754279" y="4286593"/>
            <a:chExt cx="351439" cy="345965"/>
          </a:xfrm>
        </p:grpSpPr>
        <p:sp>
          <p:nvSpPr>
            <p:cNvPr id="11039" name="Google Shape;11039;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71"/>
          <p:cNvGrpSpPr/>
          <p:nvPr/>
        </p:nvGrpSpPr>
        <p:grpSpPr>
          <a:xfrm>
            <a:off x="3996113" y="4116926"/>
            <a:ext cx="336512" cy="335048"/>
            <a:chOff x="3996113" y="4291176"/>
            <a:chExt cx="336512" cy="335048"/>
          </a:xfrm>
        </p:grpSpPr>
        <p:sp>
          <p:nvSpPr>
            <p:cNvPr id="11045" name="Google Shape;11045;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8" name="Google Shape;11048;p71"/>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9" name="Google Shape;11049;p71"/>
          <p:cNvGrpSpPr/>
          <p:nvPr/>
        </p:nvGrpSpPr>
        <p:grpSpPr>
          <a:xfrm>
            <a:off x="2179081" y="4111261"/>
            <a:ext cx="397525" cy="348670"/>
            <a:chOff x="2179081" y="4285511"/>
            <a:chExt cx="397525" cy="348670"/>
          </a:xfrm>
        </p:grpSpPr>
        <p:sp>
          <p:nvSpPr>
            <p:cNvPr id="11050" name="Google Shape;11050;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1"/>
          <p:cNvGrpSpPr/>
          <p:nvPr/>
        </p:nvGrpSpPr>
        <p:grpSpPr>
          <a:xfrm>
            <a:off x="3584201" y="4120746"/>
            <a:ext cx="267574" cy="329415"/>
            <a:chOff x="3584201" y="4294996"/>
            <a:chExt cx="267574" cy="329415"/>
          </a:xfrm>
        </p:grpSpPr>
        <p:sp>
          <p:nvSpPr>
            <p:cNvPr id="11053" name="Google Shape;11053;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71"/>
          <p:cNvGrpSpPr/>
          <p:nvPr/>
        </p:nvGrpSpPr>
        <p:grpSpPr>
          <a:xfrm>
            <a:off x="3082855" y="4121478"/>
            <a:ext cx="375946" cy="327823"/>
            <a:chOff x="3082855" y="4295728"/>
            <a:chExt cx="375946" cy="327823"/>
          </a:xfrm>
        </p:grpSpPr>
        <p:sp>
          <p:nvSpPr>
            <p:cNvPr id="11058" name="Google Shape;11058;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71"/>
          <p:cNvGrpSpPr/>
          <p:nvPr/>
        </p:nvGrpSpPr>
        <p:grpSpPr>
          <a:xfrm>
            <a:off x="2749016" y="4116926"/>
            <a:ext cx="150831" cy="336926"/>
            <a:chOff x="2749016" y="4291176"/>
            <a:chExt cx="150831" cy="336926"/>
          </a:xfrm>
        </p:grpSpPr>
        <p:sp>
          <p:nvSpPr>
            <p:cNvPr id="11070" name="Google Shape;11070;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71"/>
          <p:cNvGrpSpPr/>
          <p:nvPr/>
        </p:nvGrpSpPr>
        <p:grpSpPr>
          <a:xfrm>
            <a:off x="7127716" y="4105182"/>
            <a:ext cx="248254" cy="361942"/>
            <a:chOff x="7127716" y="4279432"/>
            <a:chExt cx="248254" cy="361942"/>
          </a:xfrm>
        </p:grpSpPr>
        <p:sp>
          <p:nvSpPr>
            <p:cNvPr id="11075" name="Google Shape;11075;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1"/>
          <p:cNvGrpSpPr/>
          <p:nvPr/>
        </p:nvGrpSpPr>
        <p:grpSpPr>
          <a:xfrm>
            <a:off x="7565408" y="4105182"/>
            <a:ext cx="248255" cy="361942"/>
            <a:chOff x="7565408" y="4279432"/>
            <a:chExt cx="248255" cy="361942"/>
          </a:xfrm>
        </p:grpSpPr>
        <p:sp>
          <p:nvSpPr>
            <p:cNvPr id="11085" name="Google Shape;11085;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1"/>
          <p:cNvGrpSpPr/>
          <p:nvPr/>
        </p:nvGrpSpPr>
        <p:grpSpPr>
          <a:xfrm>
            <a:off x="6264109" y="4105182"/>
            <a:ext cx="225498" cy="361560"/>
            <a:chOff x="6264109" y="4279432"/>
            <a:chExt cx="225498" cy="361560"/>
          </a:xfrm>
        </p:grpSpPr>
        <p:sp>
          <p:nvSpPr>
            <p:cNvPr id="11094" name="Google Shape;11094;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1"/>
          <p:cNvGrpSpPr/>
          <p:nvPr/>
        </p:nvGrpSpPr>
        <p:grpSpPr>
          <a:xfrm>
            <a:off x="7929578" y="4110115"/>
            <a:ext cx="395266" cy="351312"/>
            <a:chOff x="7929578" y="4284365"/>
            <a:chExt cx="395266" cy="351312"/>
          </a:xfrm>
        </p:grpSpPr>
        <p:sp>
          <p:nvSpPr>
            <p:cNvPr id="11097" name="Google Shape;11097;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1"/>
          <p:cNvGrpSpPr/>
          <p:nvPr/>
        </p:nvGrpSpPr>
        <p:grpSpPr>
          <a:xfrm>
            <a:off x="6595502" y="4149527"/>
            <a:ext cx="426315" cy="332826"/>
            <a:chOff x="6639652" y="4323777"/>
            <a:chExt cx="426315" cy="332826"/>
          </a:xfrm>
        </p:grpSpPr>
        <p:sp>
          <p:nvSpPr>
            <p:cNvPr id="11102" name="Google Shape;11102;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71"/>
          <p:cNvGrpSpPr/>
          <p:nvPr/>
        </p:nvGrpSpPr>
        <p:grpSpPr>
          <a:xfrm>
            <a:off x="5357662" y="4123387"/>
            <a:ext cx="287275" cy="326296"/>
            <a:chOff x="5357662" y="4297637"/>
            <a:chExt cx="287275" cy="326296"/>
          </a:xfrm>
        </p:grpSpPr>
        <p:sp>
          <p:nvSpPr>
            <p:cNvPr id="11113" name="Google Shape;11113;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71"/>
          <p:cNvGrpSpPr/>
          <p:nvPr/>
        </p:nvGrpSpPr>
        <p:grpSpPr>
          <a:xfrm>
            <a:off x="5774124" y="4120300"/>
            <a:ext cx="331611" cy="331674"/>
            <a:chOff x="5774124" y="4294550"/>
            <a:chExt cx="331611" cy="331674"/>
          </a:xfrm>
        </p:grpSpPr>
        <p:sp>
          <p:nvSpPr>
            <p:cNvPr id="11119" name="Google Shape;11119;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71"/>
          <p:cNvGrpSpPr/>
          <p:nvPr/>
        </p:nvGrpSpPr>
        <p:grpSpPr>
          <a:xfrm>
            <a:off x="4890434" y="4113139"/>
            <a:ext cx="345997" cy="346029"/>
            <a:chOff x="4890434" y="4287389"/>
            <a:chExt cx="345997" cy="346029"/>
          </a:xfrm>
        </p:grpSpPr>
        <p:sp>
          <p:nvSpPr>
            <p:cNvPr id="11122" name="Google Shape;11122;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71"/>
          <p:cNvGrpSpPr/>
          <p:nvPr/>
        </p:nvGrpSpPr>
        <p:grpSpPr>
          <a:xfrm>
            <a:off x="2165809" y="3636809"/>
            <a:ext cx="422542" cy="342973"/>
            <a:chOff x="2165809" y="3811059"/>
            <a:chExt cx="422542" cy="342973"/>
          </a:xfrm>
        </p:grpSpPr>
        <p:sp>
          <p:nvSpPr>
            <p:cNvPr id="11130" name="Google Shape;11130;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8" name="Google Shape;11148;p71"/>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9" name="Google Shape;11149;p71"/>
          <p:cNvGrpSpPr/>
          <p:nvPr/>
        </p:nvGrpSpPr>
        <p:grpSpPr>
          <a:xfrm>
            <a:off x="903530" y="3631875"/>
            <a:ext cx="264550" cy="353222"/>
            <a:chOff x="903530" y="3806125"/>
            <a:chExt cx="264550" cy="353222"/>
          </a:xfrm>
        </p:grpSpPr>
        <p:sp>
          <p:nvSpPr>
            <p:cNvPr id="11150" name="Google Shape;11150;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71"/>
          <p:cNvGrpSpPr/>
          <p:nvPr/>
        </p:nvGrpSpPr>
        <p:grpSpPr>
          <a:xfrm>
            <a:off x="850092" y="3178684"/>
            <a:ext cx="369517" cy="375660"/>
            <a:chOff x="850092" y="3352934"/>
            <a:chExt cx="369517" cy="375660"/>
          </a:xfrm>
        </p:grpSpPr>
        <p:sp>
          <p:nvSpPr>
            <p:cNvPr id="11155" name="Google Shape;11155;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71"/>
          <p:cNvGrpSpPr/>
          <p:nvPr/>
        </p:nvGrpSpPr>
        <p:grpSpPr>
          <a:xfrm>
            <a:off x="2611458" y="3642124"/>
            <a:ext cx="426329" cy="332375"/>
            <a:chOff x="2611458" y="3816374"/>
            <a:chExt cx="426329" cy="332375"/>
          </a:xfrm>
        </p:grpSpPr>
        <p:sp>
          <p:nvSpPr>
            <p:cNvPr id="11161" name="Google Shape;11161;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1" name="Google Shape;11171;p71"/>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2" name="Google Shape;11172;p71"/>
          <p:cNvGrpSpPr/>
          <p:nvPr/>
        </p:nvGrpSpPr>
        <p:grpSpPr>
          <a:xfrm>
            <a:off x="4019984" y="3631143"/>
            <a:ext cx="293704" cy="353954"/>
            <a:chOff x="4019984" y="3805393"/>
            <a:chExt cx="293704" cy="353954"/>
          </a:xfrm>
        </p:grpSpPr>
        <p:sp>
          <p:nvSpPr>
            <p:cNvPr id="11173" name="Google Shape;11173;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71"/>
          <p:cNvGrpSpPr/>
          <p:nvPr/>
        </p:nvGrpSpPr>
        <p:grpSpPr>
          <a:xfrm>
            <a:off x="8006505" y="3215794"/>
            <a:ext cx="323654" cy="303189"/>
            <a:chOff x="8006505" y="3390044"/>
            <a:chExt cx="323654" cy="303189"/>
          </a:xfrm>
        </p:grpSpPr>
        <p:sp>
          <p:nvSpPr>
            <p:cNvPr id="11176" name="Google Shape;11176;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71"/>
          <p:cNvGrpSpPr/>
          <p:nvPr/>
        </p:nvGrpSpPr>
        <p:grpSpPr>
          <a:xfrm>
            <a:off x="1299146" y="3632257"/>
            <a:ext cx="367990" cy="351312"/>
            <a:chOff x="1299146" y="3806507"/>
            <a:chExt cx="367990" cy="351312"/>
          </a:xfrm>
        </p:grpSpPr>
        <p:sp>
          <p:nvSpPr>
            <p:cNvPr id="11183" name="Google Shape;11183;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5" name="Google Shape;11185;p71"/>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6" name="Google Shape;11186;p71"/>
          <p:cNvGrpSpPr/>
          <p:nvPr/>
        </p:nvGrpSpPr>
        <p:grpSpPr>
          <a:xfrm>
            <a:off x="7550258" y="3658420"/>
            <a:ext cx="371395" cy="301279"/>
            <a:chOff x="7550258" y="3832670"/>
            <a:chExt cx="371395" cy="301279"/>
          </a:xfrm>
        </p:grpSpPr>
        <p:sp>
          <p:nvSpPr>
            <p:cNvPr id="11187" name="Google Shape;11187;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5" name="Google Shape;11205;p71"/>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6" name="Google Shape;11206;p71"/>
          <p:cNvGrpSpPr/>
          <p:nvPr/>
        </p:nvGrpSpPr>
        <p:grpSpPr>
          <a:xfrm>
            <a:off x="6659725" y="3633785"/>
            <a:ext cx="367608" cy="350548"/>
            <a:chOff x="6659725" y="3808035"/>
            <a:chExt cx="367608" cy="350548"/>
          </a:xfrm>
        </p:grpSpPr>
        <p:sp>
          <p:nvSpPr>
            <p:cNvPr id="11207" name="Google Shape;11207;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71"/>
          <p:cNvGrpSpPr/>
          <p:nvPr/>
        </p:nvGrpSpPr>
        <p:grpSpPr>
          <a:xfrm>
            <a:off x="6219391" y="3642506"/>
            <a:ext cx="356627" cy="334252"/>
            <a:chOff x="6219391" y="3816756"/>
            <a:chExt cx="356627" cy="334252"/>
          </a:xfrm>
        </p:grpSpPr>
        <p:sp>
          <p:nvSpPr>
            <p:cNvPr id="11210" name="Google Shape;11210;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71"/>
          <p:cNvGrpSpPr/>
          <p:nvPr/>
        </p:nvGrpSpPr>
        <p:grpSpPr>
          <a:xfrm>
            <a:off x="5778676" y="3652722"/>
            <a:ext cx="349052" cy="313055"/>
            <a:chOff x="5778676" y="3826972"/>
            <a:chExt cx="349052" cy="313055"/>
          </a:xfrm>
        </p:grpSpPr>
        <p:sp>
          <p:nvSpPr>
            <p:cNvPr id="11215" name="Google Shape;11215;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71"/>
          <p:cNvGrpSpPr/>
          <p:nvPr/>
        </p:nvGrpSpPr>
        <p:grpSpPr>
          <a:xfrm>
            <a:off x="5355784" y="3660297"/>
            <a:ext cx="299019" cy="297905"/>
            <a:chOff x="5355784" y="3834547"/>
            <a:chExt cx="299019" cy="297905"/>
          </a:xfrm>
        </p:grpSpPr>
        <p:sp>
          <p:nvSpPr>
            <p:cNvPr id="11221" name="Google Shape;11221;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71"/>
          <p:cNvGrpSpPr/>
          <p:nvPr/>
        </p:nvGrpSpPr>
        <p:grpSpPr>
          <a:xfrm>
            <a:off x="8036455" y="3633021"/>
            <a:ext cx="292176" cy="353985"/>
            <a:chOff x="8036455" y="3807271"/>
            <a:chExt cx="292176" cy="353985"/>
          </a:xfrm>
        </p:grpSpPr>
        <p:sp>
          <p:nvSpPr>
            <p:cNvPr id="11226" name="Google Shape;11226;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8" name="Google Shape;11228;p7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Business Icons</a:t>
            </a:r>
            <a:endParaRPr sz="2400">
              <a:solidFill>
                <a:srgbClr val="FFFFFF"/>
              </a:solidFill>
            </a:endParaRPr>
          </a:p>
        </p:txBody>
      </p:sp>
      <p:sp>
        <p:nvSpPr>
          <p:cNvPr id="11229" name="Google Shape;11229;p7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Teamwork Icons</a:t>
            </a:r>
            <a:endParaRPr sz="2400">
              <a:solidFill>
                <a:srgbClr val="FFFFFF"/>
              </a:solidFill>
            </a:endParaRPr>
          </a:p>
        </p:txBody>
      </p:sp>
      <p:grpSp>
        <p:nvGrpSpPr>
          <p:cNvPr id="11230" name="Google Shape;11230;p71"/>
          <p:cNvGrpSpPr/>
          <p:nvPr/>
        </p:nvGrpSpPr>
        <p:grpSpPr>
          <a:xfrm>
            <a:off x="4874902" y="3634549"/>
            <a:ext cx="345615" cy="350835"/>
            <a:chOff x="4874902" y="3808799"/>
            <a:chExt cx="345615" cy="350835"/>
          </a:xfrm>
        </p:grpSpPr>
        <p:sp>
          <p:nvSpPr>
            <p:cNvPr id="11231" name="Google Shape;11231;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71"/>
          <p:cNvGrpSpPr/>
          <p:nvPr/>
        </p:nvGrpSpPr>
        <p:grpSpPr>
          <a:xfrm>
            <a:off x="3095745" y="3631143"/>
            <a:ext cx="352840" cy="354717"/>
            <a:chOff x="3095745" y="3805393"/>
            <a:chExt cx="352840" cy="354717"/>
          </a:xfrm>
        </p:grpSpPr>
        <p:sp>
          <p:nvSpPr>
            <p:cNvPr id="11249" name="Google Shape;11249;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58"/>
        <p:cNvGrpSpPr/>
        <p:nvPr/>
      </p:nvGrpSpPr>
      <p:grpSpPr>
        <a:xfrm>
          <a:off x="0" y="0"/>
          <a:ext cx="0" cy="0"/>
          <a:chOff x="0" y="0"/>
          <a:chExt cx="0" cy="0"/>
        </a:xfrm>
      </p:grpSpPr>
      <p:grpSp>
        <p:nvGrpSpPr>
          <p:cNvPr id="11259" name="Google Shape;11259;p72"/>
          <p:cNvGrpSpPr/>
          <p:nvPr/>
        </p:nvGrpSpPr>
        <p:grpSpPr>
          <a:xfrm>
            <a:off x="2733780" y="4039081"/>
            <a:ext cx="342144" cy="362704"/>
            <a:chOff x="2704005" y="4258781"/>
            <a:chExt cx="342144" cy="362704"/>
          </a:xfrm>
        </p:grpSpPr>
        <p:sp>
          <p:nvSpPr>
            <p:cNvPr id="11260" name="Google Shape;11260;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72"/>
          <p:cNvGrpSpPr/>
          <p:nvPr/>
        </p:nvGrpSpPr>
        <p:grpSpPr>
          <a:xfrm>
            <a:off x="2157462" y="4083096"/>
            <a:ext cx="347435" cy="363370"/>
            <a:chOff x="2157462" y="4258496"/>
            <a:chExt cx="347435" cy="363370"/>
          </a:xfrm>
        </p:grpSpPr>
        <p:sp>
          <p:nvSpPr>
            <p:cNvPr id="11268" name="Google Shape;11268;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72"/>
          <p:cNvGrpSpPr/>
          <p:nvPr/>
        </p:nvGrpSpPr>
        <p:grpSpPr>
          <a:xfrm>
            <a:off x="4010963" y="3588381"/>
            <a:ext cx="343665" cy="363211"/>
            <a:chOff x="4010963" y="3763781"/>
            <a:chExt cx="343665" cy="363211"/>
          </a:xfrm>
        </p:grpSpPr>
        <p:sp>
          <p:nvSpPr>
            <p:cNvPr id="11272" name="Google Shape;11272;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72"/>
          <p:cNvGrpSpPr/>
          <p:nvPr/>
        </p:nvGrpSpPr>
        <p:grpSpPr>
          <a:xfrm>
            <a:off x="2214042" y="3635109"/>
            <a:ext cx="368153" cy="311193"/>
            <a:chOff x="2214042" y="3810509"/>
            <a:chExt cx="368153" cy="311193"/>
          </a:xfrm>
        </p:grpSpPr>
        <p:sp>
          <p:nvSpPr>
            <p:cNvPr id="11278" name="Google Shape;11278;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72"/>
          <p:cNvGrpSpPr/>
          <p:nvPr/>
        </p:nvGrpSpPr>
        <p:grpSpPr>
          <a:xfrm>
            <a:off x="1797413" y="3606819"/>
            <a:ext cx="367805" cy="367773"/>
            <a:chOff x="1768938" y="3782219"/>
            <a:chExt cx="367805" cy="367773"/>
          </a:xfrm>
        </p:grpSpPr>
        <p:sp>
          <p:nvSpPr>
            <p:cNvPr id="11281" name="Google Shape;11281;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72"/>
          <p:cNvGrpSpPr/>
          <p:nvPr/>
        </p:nvGrpSpPr>
        <p:grpSpPr>
          <a:xfrm>
            <a:off x="2681385" y="3623039"/>
            <a:ext cx="325544" cy="327413"/>
            <a:chOff x="2681385" y="3798439"/>
            <a:chExt cx="325544" cy="327413"/>
          </a:xfrm>
        </p:grpSpPr>
        <p:sp>
          <p:nvSpPr>
            <p:cNvPr id="11287" name="Google Shape;11287;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72"/>
          <p:cNvGrpSpPr/>
          <p:nvPr/>
        </p:nvGrpSpPr>
        <p:grpSpPr>
          <a:xfrm>
            <a:off x="6243928" y="4088102"/>
            <a:ext cx="274254" cy="350824"/>
            <a:chOff x="6243928" y="4263502"/>
            <a:chExt cx="274254" cy="350824"/>
          </a:xfrm>
        </p:grpSpPr>
        <p:sp>
          <p:nvSpPr>
            <p:cNvPr id="11295" name="Google Shape;11295;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72"/>
          <p:cNvGrpSpPr/>
          <p:nvPr/>
        </p:nvGrpSpPr>
        <p:grpSpPr>
          <a:xfrm>
            <a:off x="3560600" y="3587938"/>
            <a:ext cx="352345" cy="363655"/>
            <a:chOff x="3560600" y="3763338"/>
            <a:chExt cx="352345" cy="363655"/>
          </a:xfrm>
        </p:grpSpPr>
        <p:sp>
          <p:nvSpPr>
            <p:cNvPr id="11304" name="Google Shape;11304;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5790556" y="4085852"/>
            <a:ext cx="279513" cy="356083"/>
            <a:chOff x="5790556" y="4261252"/>
            <a:chExt cx="279513" cy="356083"/>
          </a:xfrm>
        </p:grpSpPr>
        <p:sp>
          <p:nvSpPr>
            <p:cNvPr id="11308" name="Google Shape;11308;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5341333" y="4085852"/>
            <a:ext cx="278752" cy="356463"/>
            <a:chOff x="5341333" y="4261252"/>
            <a:chExt cx="278752" cy="356463"/>
          </a:xfrm>
        </p:grpSpPr>
        <p:sp>
          <p:nvSpPr>
            <p:cNvPr id="11316" name="Google Shape;11316;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3" name="Google Shape;11323;p72"/>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72"/>
          <p:cNvGrpSpPr/>
          <p:nvPr/>
        </p:nvGrpSpPr>
        <p:grpSpPr>
          <a:xfrm>
            <a:off x="3103646" y="3590676"/>
            <a:ext cx="360233" cy="362451"/>
            <a:chOff x="3107608" y="3763401"/>
            <a:chExt cx="360233" cy="362451"/>
          </a:xfrm>
        </p:grpSpPr>
        <p:sp>
          <p:nvSpPr>
            <p:cNvPr id="11325" name="Google Shape;11325;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2"/>
          <p:cNvGrpSpPr/>
          <p:nvPr/>
        </p:nvGrpSpPr>
        <p:grpSpPr>
          <a:xfrm>
            <a:off x="889343" y="3625827"/>
            <a:ext cx="351585" cy="339705"/>
            <a:chOff x="889343" y="3801227"/>
            <a:chExt cx="351585" cy="339705"/>
          </a:xfrm>
        </p:grpSpPr>
        <p:sp>
          <p:nvSpPr>
            <p:cNvPr id="11329" name="Google Shape;11329;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2"/>
          <p:cNvGrpSpPr/>
          <p:nvPr/>
        </p:nvGrpSpPr>
        <p:grpSpPr>
          <a:xfrm>
            <a:off x="4896609" y="4085472"/>
            <a:ext cx="278784" cy="355323"/>
            <a:chOff x="4896609" y="4260872"/>
            <a:chExt cx="278784" cy="355323"/>
          </a:xfrm>
        </p:grpSpPr>
        <p:sp>
          <p:nvSpPr>
            <p:cNvPr id="11335" name="Google Shape;11335;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7598438" y="4090731"/>
            <a:ext cx="260283" cy="345914"/>
            <a:chOff x="7598438" y="4266131"/>
            <a:chExt cx="260283" cy="345914"/>
          </a:xfrm>
        </p:grpSpPr>
        <p:sp>
          <p:nvSpPr>
            <p:cNvPr id="11342" name="Google Shape;11342;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72"/>
          <p:cNvGrpSpPr/>
          <p:nvPr/>
        </p:nvGrpSpPr>
        <p:grpSpPr>
          <a:xfrm>
            <a:off x="1767069" y="3184746"/>
            <a:ext cx="286324" cy="348163"/>
            <a:chOff x="1767069" y="3360146"/>
            <a:chExt cx="286324" cy="348163"/>
          </a:xfrm>
        </p:grpSpPr>
        <p:sp>
          <p:nvSpPr>
            <p:cNvPr id="11350" name="Google Shape;11350;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72"/>
          <p:cNvGrpSpPr/>
          <p:nvPr/>
        </p:nvGrpSpPr>
        <p:grpSpPr>
          <a:xfrm>
            <a:off x="7149944" y="4090731"/>
            <a:ext cx="260283" cy="345914"/>
            <a:chOff x="7149944" y="4266131"/>
            <a:chExt cx="260283" cy="345914"/>
          </a:xfrm>
        </p:grpSpPr>
        <p:sp>
          <p:nvSpPr>
            <p:cNvPr id="11358" name="Google Shape;11358;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72"/>
          <p:cNvGrpSpPr/>
          <p:nvPr/>
        </p:nvGrpSpPr>
        <p:grpSpPr>
          <a:xfrm>
            <a:off x="6695051" y="4083951"/>
            <a:ext cx="270104" cy="360233"/>
            <a:chOff x="6695051" y="4259351"/>
            <a:chExt cx="270104" cy="360233"/>
          </a:xfrm>
        </p:grpSpPr>
        <p:sp>
          <p:nvSpPr>
            <p:cNvPr id="11365" name="Google Shape;11365;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2"/>
          <p:cNvGrpSpPr/>
          <p:nvPr/>
        </p:nvGrpSpPr>
        <p:grpSpPr>
          <a:xfrm>
            <a:off x="8047661" y="4082051"/>
            <a:ext cx="277263" cy="362514"/>
            <a:chOff x="8047661" y="4257451"/>
            <a:chExt cx="277263" cy="362514"/>
          </a:xfrm>
        </p:grpSpPr>
        <p:sp>
          <p:nvSpPr>
            <p:cNvPr id="11370" name="Google Shape;11370;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72"/>
          <p:cNvGrpSpPr/>
          <p:nvPr/>
        </p:nvGrpSpPr>
        <p:grpSpPr>
          <a:xfrm>
            <a:off x="6248078" y="3609068"/>
            <a:ext cx="277263" cy="356115"/>
            <a:chOff x="6248078" y="3784468"/>
            <a:chExt cx="277263" cy="356115"/>
          </a:xfrm>
        </p:grpSpPr>
        <p:sp>
          <p:nvSpPr>
            <p:cNvPr id="11375" name="Google Shape;11375;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72"/>
          <p:cNvGrpSpPr/>
          <p:nvPr/>
        </p:nvGrpSpPr>
        <p:grpSpPr>
          <a:xfrm>
            <a:off x="5800725" y="3610589"/>
            <a:ext cx="277644" cy="354594"/>
            <a:chOff x="5800725" y="3785989"/>
            <a:chExt cx="277644" cy="354594"/>
          </a:xfrm>
        </p:grpSpPr>
        <p:sp>
          <p:nvSpPr>
            <p:cNvPr id="11381" name="Google Shape;11381;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72"/>
          <p:cNvGrpSpPr/>
          <p:nvPr/>
        </p:nvGrpSpPr>
        <p:grpSpPr>
          <a:xfrm>
            <a:off x="2206122" y="3185348"/>
            <a:ext cx="308183" cy="347561"/>
            <a:chOff x="2206122" y="3360748"/>
            <a:chExt cx="308183" cy="347561"/>
          </a:xfrm>
        </p:grpSpPr>
        <p:sp>
          <p:nvSpPr>
            <p:cNvPr id="11389" name="Google Shape;11389;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5353403" y="3610209"/>
            <a:ext cx="277992" cy="354974"/>
            <a:chOff x="5353403" y="3785609"/>
            <a:chExt cx="277992" cy="354974"/>
          </a:xfrm>
        </p:grpSpPr>
        <p:sp>
          <p:nvSpPr>
            <p:cNvPr id="11395" name="Google Shape;11395;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72"/>
          <p:cNvGrpSpPr/>
          <p:nvPr/>
        </p:nvGrpSpPr>
        <p:grpSpPr>
          <a:xfrm>
            <a:off x="4896229" y="3610589"/>
            <a:ext cx="278784" cy="354594"/>
            <a:chOff x="4896229" y="3785989"/>
            <a:chExt cx="278784" cy="354594"/>
          </a:xfrm>
        </p:grpSpPr>
        <p:sp>
          <p:nvSpPr>
            <p:cNvPr id="11402" name="Google Shape;11402;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72"/>
          <p:cNvGrpSpPr/>
          <p:nvPr/>
        </p:nvGrpSpPr>
        <p:grpSpPr>
          <a:xfrm>
            <a:off x="7592387" y="3612458"/>
            <a:ext cx="273874" cy="351204"/>
            <a:chOff x="7592387" y="3787858"/>
            <a:chExt cx="273874" cy="351204"/>
          </a:xfrm>
        </p:grpSpPr>
        <p:sp>
          <p:nvSpPr>
            <p:cNvPr id="11409" name="Google Shape;11409;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72"/>
          <p:cNvGrpSpPr/>
          <p:nvPr/>
        </p:nvGrpSpPr>
        <p:grpSpPr>
          <a:xfrm>
            <a:off x="7145794" y="3612458"/>
            <a:ext cx="274254" cy="350444"/>
            <a:chOff x="7145794" y="3787858"/>
            <a:chExt cx="274254" cy="350444"/>
          </a:xfrm>
        </p:grpSpPr>
        <p:sp>
          <p:nvSpPr>
            <p:cNvPr id="11414" name="Google Shape;11414;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72"/>
          <p:cNvGrpSpPr/>
          <p:nvPr/>
        </p:nvGrpSpPr>
        <p:grpSpPr>
          <a:xfrm>
            <a:off x="8054060" y="3611698"/>
            <a:ext cx="266334" cy="353834"/>
            <a:chOff x="8054060" y="3787098"/>
            <a:chExt cx="266334" cy="353834"/>
          </a:xfrm>
        </p:grpSpPr>
        <p:sp>
          <p:nvSpPr>
            <p:cNvPr id="11421" name="Google Shape;11421;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72"/>
          <p:cNvGrpSpPr/>
          <p:nvPr/>
        </p:nvGrpSpPr>
        <p:grpSpPr>
          <a:xfrm>
            <a:off x="6702211" y="3607199"/>
            <a:ext cx="270104" cy="361754"/>
            <a:chOff x="6702211" y="3782599"/>
            <a:chExt cx="270104" cy="361754"/>
          </a:xfrm>
        </p:grpSpPr>
        <p:sp>
          <p:nvSpPr>
            <p:cNvPr id="11426" name="Google Shape;11426;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2"/>
          <p:cNvGrpSpPr/>
          <p:nvPr/>
        </p:nvGrpSpPr>
        <p:grpSpPr>
          <a:xfrm>
            <a:off x="3516886" y="3263327"/>
            <a:ext cx="391854" cy="269922"/>
            <a:chOff x="3516850" y="3406526"/>
            <a:chExt cx="369674" cy="254644"/>
          </a:xfrm>
        </p:grpSpPr>
        <p:sp>
          <p:nvSpPr>
            <p:cNvPr id="11432" name="Google Shape;11432;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1310655" y="3185127"/>
            <a:ext cx="306314" cy="347403"/>
            <a:chOff x="1310655" y="3360527"/>
            <a:chExt cx="306314" cy="347403"/>
          </a:xfrm>
        </p:grpSpPr>
        <p:sp>
          <p:nvSpPr>
            <p:cNvPr id="11437" name="Google Shape;11437;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72"/>
          <p:cNvGrpSpPr/>
          <p:nvPr/>
        </p:nvGrpSpPr>
        <p:grpSpPr>
          <a:xfrm>
            <a:off x="3119678" y="3184746"/>
            <a:ext cx="269343" cy="348543"/>
            <a:chOff x="3119678" y="3360146"/>
            <a:chExt cx="269343" cy="348543"/>
          </a:xfrm>
        </p:grpSpPr>
        <p:sp>
          <p:nvSpPr>
            <p:cNvPr id="11443" name="Google Shape;11443;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72"/>
          <p:cNvGrpSpPr/>
          <p:nvPr/>
        </p:nvGrpSpPr>
        <p:grpSpPr>
          <a:xfrm>
            <a:off x="3967213" y="3181547"/>
            <a:ext cx="368185" cy="354753"/>
            <a:chOff x="3967213" y="3356947"/>
            <a:chExt cx="368185" cy="354753"/>
          </a:xfrm>
        </p:grpSpPr>
        <p:sp>
          <p:nvSpPr>
            <p:cNvPr id="11451" name="Google Shape;11451;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72"/>
          <p:cNvGrpSpPr/>
          <p:nvPr/>
        </p:nvGrpSpPr>
        <p:grpSpPr>
          <a:xfrm>
            <a:off x="871254" y="3184746"/>
            <a:ext cx="285183" cy="347023"/>
            <a:chOff x="871254" y="3360146"/>
            <a:chExt cx="285183" cy="347023"/>
          </a:xfrm>
        </p:grpSpPr>
        <p:sp>
          <p:nvSpPr>
            <p:cNvPr id="11457" name="Google Shape;11457;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72"/>
          <p:cNvGrpSpPr/>
          <p:nvPr/>
        </p:nvGrpSpPr>
        <p:grpSpPr>
          <a:xfrm>
            <a:off x="2665165" y="3184746"/>
            <a:ext cx="281794" cy="349684"/>
            <a:chOff x="2665165" y="3360146"/>
            <a:chExt cx="281794" cy="349684"/>
          </a:xfrm>
        </p:grpSpPr>
        <p:sp>
          <p:nvSpPr>
            <p:cNvPr id="11462" name="Google Shape;11462;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72"/>
          <p:cNvGrpSpPr/>
          <p:nvPr/>
        </p:nvGrpSpPr>
        <p:grpSpPr>
          <a:xfrm>
            <a:off x="7156344" y="3172296"/>
            <a:ext cx="264465" cy="353074"/>
            <a:chOff x="7156344" y="3347696"/>
            <a:chExt cx="264465" cy="353074"/>
          </a:xfrm>
        </p:grpSpPr>
        <p:sp>
          <p:nvSpPr>
            <p:cNvPr id="11468" name="Google Shape;11468;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72"/>
          <p:cNvGrpSpPr/>
          <p:nvPr/>
        </p:nvGrpSpPr>
        <p:grpSpPr>
          <a:xfrm>
            <a:off x="6703732" y="3171536"/>
            <a:ext cx="264813" cy="352693"/>
            <a:chOff x="6703732" y="3346936"/>
            <a:chExt cx="264813" cy="352693"/>
          </a:xfrm>
        </p:grpSpPr>
        <p:sp>
          <p:nvSpPr>
            <p:cNvPr id="11474" name="Google Shape;11474;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72"/>
          <p:cNvGrpSpPr/>
          <p:nvPr/>
        </p:nvGrpSpPr>
        <p:grpSpPr>
          <a:xfrm>
            <a:off x="6252228" y="3171536"/>
            <a:ext cx="265193" cy="352693"/>
            <a:chOff x="6252228" y="3346936"/>
            <a:chExt cx="265193" cy="352693"/>
          </a:xfrm>
        </p:grpSpPr>
        <p:sp>
          <p:nvSpPr>
            <p:cNvPr id="11480" name="Google Shape;11480;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72"/>
          <p:cNvGrpSpPr/>
          <p:nvPr/>
        </p:nvGrpSpPr>
        <p:grpSpPr>
          <a:xfrm>
            <a:off x="5801105" y="3172296"/>
            <a:ext cx="264813" cy="351933"/>
            <a:chOff x="5801105" y="3347696"/>
            <a:chExt cx="264813" cy="351933"/>
          </a:xfrm>
        </p:grpSpPr>
        <p:sp>
          <p:nvSpPr>
            <p:cNvPr id="11484" name="Google Shape;11484;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72"/>
          <p:cNvGrpSpPr/>
          <p:nvPr/>
        </p:nvGrpSpPr>
        <p:grpSpPr>
          <a:xfrm>
            <a:off x="5349253" y="3171536"/>
            <a:ext cx="265922" cy="352693"/>
            <a:chOff x="5349253" y="3346936"/>
            <a:chExt cx="265922" cy="352693"/>
          </a:xfrm>
        </p:grpSpPr>
        <p:sp>
          <p:nvSpPr>
            <p:cNvPr id="11489" name="Google Shape;11489;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72"/>
          <p:cNvGrpSpPr/>
          <p:nvPr/>
        </p:nvGrpSpPr>
        <p:grpSpPr>
          <a:xfrm>
            <a:off x="4907159" y="3171536"/>
            <a:ext cx="264845" cy="354214"/>
            <a:chOff x="4907159" y="3346936"/>
            <a:chExt cx="264845" cy="354214"/>
          </a:xfrm>
        </p:grpSpPr>
        <p:sp>
          <p:nvSpPr>
            <p:cNvPr id="11496" name="Google Shape;11496;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2"/>
          <p:cNvGrpSpPr/>
          <p:nvPr/>
        </p:nvGrpSpPr>
        <p:grpSpPr>
          <a:xfrm>
            <a:off x="8048421" y="3159086"/>
            <a:ext cx="276503" cy="369674"/>
            <a:chOff x="8048421" y="3334486"/>
            <a:chExt cx="276503" cy="369674"/>
          </a:xfrm>
        </p:grpSpPr>
        <p:sp>
          <p:nvSpPr>
            <p:cNvPr id="11499" name="Google Shape;11499;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72"/>
          <p:cNvGrpSpPr/>
          <p:nvPr/>
        </p:nvGrpSpPr>
        <p:grpSpPr>
          <a:xfrm>
            <a:off x="7575787" y="3154555"/>
            <a:ext cx="295384" cy="376834"/>
            <a:chOff x="7575787" y="3329955"/>
            <a:chExt cx="295384" cy="376834"/>
          </a:xfrm>
        </p:grpSpPr>
        <p:sp>
          <p:nvSpPr>
            <p:cNvPr id="11506" name="Google Shape;11506;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72"/>
          <p:cNvGrpSpPr/>
          <p:nvPr/>
        </p:nvGrpSpPr>
        <p:grpSpPr>
          <a:xfrm>
            <a:off x="864062" y="2709103"/>
            <a:ext cx="264084" cy="347783"/>
            <a:chOff x="864062" y="2884503"/>
            <a:chExt cx="264084" cy="347783"/>
          </a:xfrm>
        </p:grpSpPr>
        <p:sp>
          <p:nvSpPr>
            <p:cNvPr id="11513" name="Google Shape;11513;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72"/>
          <p:cNvGrpSpPr/>
          <p:nvPr/>
        </p:nvGrpSpPr>
        <p:grpSpPr>
          <a:xfrm>
            <a:off x="3978523" y="2709261"/>
            <a:ext cx="348955" cy="346516"/>
            <a:chOff x="3978523" y="2884661"/>
            <a:chExt cx="348955" cy="346516"/>
          </a:xfrm>
        </p:grpSpPr>
        <p:sp>
          <p:nvSpPr>
            <p:cNvPr id="11524" name="Google Shape;11524;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72"/>
          <p:cNvGrpSpPr/>
          <p:nvPr/>
        </p:nvGrpSpPr>
        <p:grpSpPr>
          <a:xfrm>
            <a:off x="3556255" y="2709863"/>
            <a:ext cx="347435" cy="345534"/>
            <a:chOff x="3527780" y="2885263"/>
            <a:chExt cx="347435" cy="345534"/>
          </a:xfrm>
        </p:grpSpPr>
        <p:sp>
          <p:nvSpPr>
            <p:cNvPr id="11533" name="Google Shape;11533;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72"/>
          <p:cNvGrpSpPr/>
          <p:nvPr/>
        </p:nvGrpSpPr>
        <p:grpSpPr>
          <a:xfrm>
            <a:off x="2239671" y="2709103"/>
            <a:ext cx="218053" cy="348543"/>
            <a:chOff x="2239671" y="2884503"/>
            <a:chExt cx="218053" cy="348543"/>
          </a:xfrm>
        </p:grpSpPr>
        <p:sp>
          <p:nvSpPr>
            <p:cNvPr id="11557" name="Google Shape;11557;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72"/>
          <p:cNvGrpSpPr/>
          <p:nvPr/>
        </p:nvGrpSpPr>
        <p:grpSpPr>
          <a:xfrm>
            <a:off x="2691555" y="2709103"/>
            <a:ext cx="215044" cy="348924"/>
            <a:chOff x="2691555" y="2884503"/>
            <a:chExt cx="215044" cy="348924"/>
          </a:xfrm>
        </p:grpSpPr>
        <p:sp>
          <p:nvSpPr>
            <p:cNvPr id="11563" name="Google Shape;11563;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2"/>
          <p:cNvGrpSpPr/>
          <p:nvPr/>
        </p:nvGrpSpPr>
        <p:grpSpPr>
          <a:xfrm>
            <a:off x="1770459" y="2709103"/>
            <a:ext cx="254644" cy="348828"/>
            <a:chOff x="1770459" y="2884503"/>
            <a:chExt cx="254644" cy="348828"/>
          </a:xfrm>
        </p:grpSpPr>
        <p:sp>
          <p:nvSpPr>
            <p:cNvPr id="11567" name="Google Shape;11567;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72"/>
          <p:cNvGrpSpPr/>
          <p:nvPr/>
        </p:nvGrpSpPr>
        <p:grpSpPr>
          <a:xfrm>
            <a:off x="1317466" y="2709483"/>
            <a:ext cx="258382" cy="348543"/>
            <a:chOff x="1317466" y="2884883"/>
            <a:chExt cx="258382" cy="348543"/>
          </a:xfrm>
        </p:grpSpPr>
        <p:sp>
          <p:nvSpPr>
            <p:cNvPr id="11576" name="Google Shape;11576;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2"/>
          <p:cNvGrpSpPr/>
          <p:nvPr/>
        </p:nvGrpSpPr>
        <p:grpSpPr>
          <a:xfrm>
            <a:off x="3121167" y="2709483"/>
            <a:ext cx="258414" cy="348543"/>
            <a:chOff x="3121167" y="2884883"/>
            <a:chExt cx="258414" cy="348543"/>
          </a:xfrm>
        </p:grpSpPr>
        <p:sp>
          <p:nvSpPr>
            <p:cNvPr id="11585" name="Google Shape;11585;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3" name="Google Shape;11593;p72"/>
          <p:cNvGrpSpPr/>
          <p:nvPr/>
        </p:nvGrpSpPr>
        <p:grpSpPr>
          <a:xfrm>
            <a:off x="4899999" y="2706695"/>
            <a:ext cx="271244" cy="346801"/>
            <a:chOff x="4899999" y="2882095"/>
            <a:chExt cx="271244" cy="346801"/>
          </a:xfrm>
        </p:grpSpPr>
        <p:sp>
          <p:nvSpPr>
            <p:cNvPr id="11594" name="Google Shape;11594;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72"/>
          <p:cNvGrpSpPr/>
          <p:nvPr/>
        </p:nvGrpSpPr>
        <p:grpSpPr>
          <a:xfrm>
            <a:off x="7162775" y="2705713"/>
            <a:ext cx="259523" cy="346294"/>
            <a:chOff x="7162775" y="2881113"/>
            <a:chExt cx="259523" cy="346294"/>
          </a:xfrm>
        </p:grpSpPr>
        <p:sp>
          <p:nvSpPr>
            <p:cNvPr id="11605" name="Google Shape;11605;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72"/>
          <p:cNvGrpSpPr/>
          <p:nvPr/>
        </p:nvGrpSpPr>
        <p:grpSpPr>
          <a:xfrm>
            <a:off x="6709751" y="2706442"/>
            <a:ext cx="261075" cy="347815"/>
            <a:chOff x="6709751" y="2881842"/>
            <a:chExt cx="261075" cy="347815"/>
          </a:xfrm>
        </p:grpSpPr>
        <p:sp>
          <p:nvSpPr>
            <p:cNvPr id="11612" name="Google Shape;11612;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72"/>
          <p:cNvGrpSpPr/>
          <p:nvPr/>
        </p:nvGrpSpPr>
        <p:grpSpPr>
          <a:xfrm>
            <a:off x="5807156" y="2705713"/>
            <a:ext cx="261043" cy="348163"/>
            <a:chOff x="5807156" y="2881113"/>
            <a:chExt cx="261043" cy="348163"/>
          </a:xfrm>
        </p:grpSpPr>
        <p:sp>
          <p:nvSpPr>
            <p:cNvPr id="11619" name="Google Shape;11619;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2"/>
          <p:cNvGrpSpPr/>
          <p:nvPr/>
        </p:nvGrpSpPr>
        <p:grpSpPr>
          <a:xfrm>
            <a:off x="5355653" y="2706093"/>
            <a:ext cx="262184" cy="346643"/>
            <a:chOff x="5355653" y="2881493"/>
            <a:chExt cx="262184" cy="346643"/>
          </a:xfrm>
        </p:grpSpPr>
        <p:sp>
          <p:nvSpPr>
            <p:cNvPr id="11625" name="Google Shape;11625;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72"/>
          <p:cNvGrpSpPr/>
          <p:nvPr/>
        </p:nvGrpSpPr>
        <p:grpSpPr>
          <a:xfrm>
            <a:off x="8055961" y="2706442"/>
            <a:ext cx="260283" cy="345914"/>
            <a:chOff x="8055961" y="2881842"/>
            <a:chExt cx="260283" cy="345914"/>
          </a:xfrm>
        </p:grpSpPr>
        <p:sp>
          <p:nvSpPr>
            <p:cNvPr id="11631" name="Google Shape;11631;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72"/>
          <p:cNvGrpSpPr/>
          <p:nvPr/>
        </p:nvGrpSpPr>
        <p:grpSpPr>
          <a:xfrm>
            <a:off x="7609368" y="2718512"/>
            <a:ext cx="264813" cy="353105"/>
            <a:chOff x="7609368" y="2893912"/>
            <a:chExt cx="264813" cy="353105"/>
          </a:xfrm>
        </p:grpSpPr>
        <p:sp>
          <p:nvSpPr>
            <p:cNvPr id="11636" name="Google Shape;11636;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72"/>
          <p:cNvGrpSpPr/>
          <p:nvPr/>
        </p:nvGrpSpPr>
        <p:grpSpPr>
          <a:xfrm>
            <a:off x="6248458" y="2694372"/>
            <a:ext cx="270864" cy="360645"/>
            <a:chOff x="6248458" y="2869772"/>
            <a:chExt cx="270864" cy="360645"/>
          </a:xfrm>
        </p:grpSpPr>
        <p:sp>
          <p:nvSpPr>
            <p:cNvPr id="11643" name="Google Shape;11643;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2"/>
          <p:cNvGrpSpPr/>
          <p:nvPr/>
        </p:nvGrpSpPr>
        <p:grpSpPr>
          <a:xfrm>
            <a:off x="3075928" y="2270398"/>
            <a:ext cx="363243" cy="300675"/>
            <a:chOff x="3075928" y="2445798"/>
            <a:chExt cx="363243" cy="300675"/>
          </a:xfrm>
        </p:grpSpPr>
        <p:sp>
          <p:nvSpPr>
            <p:cNvPr id="11649" name="Google Shape;11649;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72"/>
          <p:cNvGrpSpPr/>
          <p:nvPr/>
        </p:nvGrpSpPr>
        <p:grpSpPr>
          <a:xfrm>
            <a:off x="2633105" y="2256459"/>
            <a:ext cx="363243" cy="328585"/>
            <a:chOff x="2633105" y="2431859"/>
            <a:chExt cx="363243" cy="328585"/>
          </a:xfrm>
        </p:grpSpPr>
        <p:sp>
          <p:nvSpPr>
            <p:cNvPr id="11661" name="Google Shape;11661;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72"/>
          <p:cNvGrpSpPr/>
          <p:nvPr/>
        </p:nvGrpSpPr>
        <p:grpSpPr>
          <a:xfrm>
            <a:off x="2189142" y="2245910"/>
            <a:ext cx="365904" cy="350064"/>
            <a:chOff x="2189142" y="2421310"/>
            <a:chExt cx="365904" cy="350064"/>
          </a:xfrm>
        </p:grpSpPr>
        <p:sp>
          <p:nvSpPr>
            <p:cNvPr id="11670" name="Google Shape;11670;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9" name="Google Shape;11679;p72"/>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0" name="Google Shape;11680;p72"/>
          <p:cNvGrpSpPr/>
          <p:nvPr/>
        </p:nvGrpSpPr>
        <p:grpSpPr>
          <a:xfrm>
            <a:off x="3961923" y="2310917"/>
            <a:ext cx="364415" cy="220936"/>
            <a:chOff x="3961923" y="2486317"/>
            <a:chExt cx="364415" cy="220936"/>
          </a:xfrm>
        </p:grpSpPr>
        <p:sp>
          <p:nvSpPr>
            <p:cNvPr id="11681" name="Google Shape;11681;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5" name="Google Shape;11685;p72"/>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6" name="Google Shape;11686;p72"/>
          <p:cNvGrpSpPr/>
          <p:nvPr/>
        </p:nvGrpSpPr>
        <p:grpSpPr>
          <a:xfrm>
            <a:off x="1303876" y="2243977"/>
            <a:ext cx="363275" cy="354626"/>
            <a:chOff x="1303876" y="2419377"/>
            <a:chExt cx="363275" cy="354626"/>
          </a:xfrm>
        </p:grpSpPr>
        <p:sp>
          <p:nvSpPr>
            <p:cNvPr id="11687" name="Google Shape;11687;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72"/>
          <p:cNvGrpSpPr/>
          <p:nvPr/>
        </p:nvGrpSpPr>
        <p:grpSpPr>
          <a:xfrm>
            <a:off x="861053" y="2239510"/>
            <a:ext cx="362134" cy="363623"/>
            <a:chOff x="861053" y="2414910"/>
            <a:chExt cx="362134" cy="363623"/>
          </a:xfrm>
        </p:grpSpPr>
        <p:sp>
          <p:nvSpPr>
            <p:cNvPr id="11696" name="Google Shape;11696;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72"/>
          <p:cNvGrpSpPr/>
          <p:nvPr/>
        </p:nvGrpSpPr>
        <p:grpSpPr>
          <a:xfrm>
            <a:off x="7594288" y="2239859"/>
            <a:ext cx="279513" cy="355735"/>
            <a:chOff x="7594288" y="2415259"/>
            <a:chExt cx="279513" cy="355735"/>
          </a:xfrm>
        </p:grpSpPr>
        <p:sp>
          <p:nvSpPr>
            <p:cNvPr id="11702" name="Google Shape;11702;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72"/>
          <p:cNvGrpSpPr/>
          <p:nvPr/>
        </p:nvGrpSpPr>
        <p:grpSpPr>
          <a:xfrm>
            <a:off x="7145794" y="2240239"/>
            <a:ext cx="278784" cy="355735"/>
            <a:chOff x="7145794" y="2415639"/>
            <a:chExt cx="278784" cy="355735"/>
          </a:xfrm>
        </p:grpSpPr>
        <p:sp>
          <p:nvSpPr>
            <p:cNvPr id="11709" name="Google Shape;11709;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72"/>
          <p:cNvGrpSpPr/>
          <p:nvPr/>
        </p:nvGrpSpPr>
        <p:grpSpPr>
          <a:xfrm>
            <a:off x="6698441" y="2239130"/>
            <a:ext cx="277644" cy="357984"/>
            <a:chOff x="6698441" y="2414530"/>
            <a:chExt cx="277644" cy="357984"/>
          </a:xfrm>
        </p:grpSpPr>
        <p:sp>
          <p:nvSpPr>
            <p:cNvPr id="11720" name="Google Shape;11720;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72"/>
          <p:cNvGrpSpPr/>
          <p:nvPr/>
        </p:nvGrpSpPr>
        <p:grpSpPr>
          <a:xfrm>
            <a:off x="4897750" y="2240239"/>
            <a:ext cx="279513" cy="357255"/>
            <a:chOff x="4897750" y="2415639"/>
            <a:chExt cx="279513" cy="357255"/>
          </a:xfrm>
        </p:grpSpPr>
        <p:sp>
          <p:nvSpPr>
            <p:cNvPr id="11727" name="Google Shape;11727;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72"/>
          <p:cNvGrpSpPr/>
          <p:nvPr/>
        </p:nvGrpSpPr>
        <p:grpSpPr>
          <a:xfrm>
            <a:off x="5812066" y="2240619"/>
            <a:ext cx="264813" cy="353454"/>
            <a:chOff x="5812066" y="2416019"/>
            <a:chExt cx="264813" cy="353454"/>
          </a:xfrm>
        </p:grpSpPr>
        <p:sp>
          <p:nvSpPr>
            <p:cNvPr id="11736" name="Google Shape;11736;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72"/>
          <p:cNvGrpSpPr/>
          <p:nvPr/>
        </p:nvGrpSpPr>
        <p:grpSpPr>
          <a:xfrm>
            <a:off x="8054820" y="2240999"/>
            <a:ext cx="264433" cy="353454"/>
            <a:chOff x="8054820" y="2416399"/>
            <a:chExt cx="264433" cy="353454"/>
          </a:xfrm>
        </p:grpSpPr>
        <p:sp>
          <p:nvSpPr>
            <p:cNvPr id="11744" name="Google Shape;11744;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2"/>
          <p:cNvGrpSpPr/>
          <p:nvPr/>
        </p:nvGrpSpPr>
        <p:grpSpPr>
          <a:xfrm>
            <a:off x="5356413" y="2237990"/>
            <a:ext cx="271212" cy="361374"/>
            <a:chOff x="5356413" y="2413390"/>
            <a:chExt cx="271212" cy="361374"/>
          </a:xfrm>
        </p:grpSpPr>
        <p:sp>
          <p:nvSpPr>
            <p:cNvPr id="11751" name="Google Shape;11751;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6255238" y="2236849"/>
            <a:ext cx="271244" cy="360994"/>
            <a:chOff x="6255238" y="2412249"/>
            <a:chExt cx="271244" cy="360994"/>
          </a:xfrm>
        </p:grpSpPr>
        <p:sp>
          <p:nvSpPr>
            <p:cNvPr id="11757" name="Google Shape;11757;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72"/>
          <p:cNvGrpSpPr/>
          <p:nvPr/>
        </p:nvGrpSpPr>
        <p:grpSpPr>
          <a:xfrm>
            <a:off x="2185372" y="1782399"/>
            <a:ext cx="366664" cy="366981"/>
            <a:chOff x="2185372" y="1957799"/>
            <a:chExt cx="366664" cy="366981"/>
          </a:xfrm>
        </p:grpSpPr>
        <p:sp>
          <p:nvSpPr>
            <p:cNvPr id="11764" name="Google Shape;11764;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72"/>
          <p:cNvGrpSpPr/>
          <p:nvPr/>
        </p:nvGrpSpPr>
        <p:grpSpPr>
          <a:xfrm>
            <a:off x="1737258" y="1812971"/>
            <a:ext cx="370814" cy="307359"/>
            <a:chOff x="1737258" y="1988371"/>
            <a:chExt cx="370814" cy="307359"/>
          </a:xfrm>
        </p:grpSpPr>
        <p:sp>
          <p:nvSpPr>
            <p:cNvPr id="11773" name="Google Shape;11773;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72"/>
          <p:cNvGrpSpPr/>
          <p:nvPr/>
        </p:nvGrpSpPr>
        <p:grpSpPr>
          <a:xfrm>
            <a:off x="848983" y="1814111"/>
            <a:ext cx="369294" cy="304350"/>
            <a:chOff x="848983" y="1989511"/>
            <a:chExt cx="369294" cy="304350"/>
          </a:xfrm>
        </p:grpSpPr>
        <p:sp>
          <p:nvSpPr>
            <p:cNvPr id="11778" name="Google Shape;11778;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72"/>
          <p:cNvGrpSpPr/>
          <p:nvPr/>
        </p:nvGrpSpPr>
        <p:grpSpPr>
          <a:xfrm>
            <a:off x="3074027" y="1808377"/>
            <a:ext cx="380604" cy="313854"/>
            <a:chOff x="3074027" y="1983777"/>
            <a:chExt cx="380604" cy="313854"/>
          </a:xfrm>
        </p:grpSpPr>
        <p:sp>
          <p:nvSpPr>
            <p:cNvPr id="11784" name="Google Shape;11784;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72"/>
          <p:cNvGrpSpPr/>
          <p:nvPr/>
        </p:nvGrpSpPr>
        <p:grpSpPr>
          <a:xfrm>
            <a:off x="3522521" y="1800457"/>
            <a:ext cx="367013" cy="331278"/>
            <a:chOff x="3522521" y="1975857"/>
            <a:chExt cx="367013" cy="331278"/>
          </a:xfrm>
        </p:grpSpPr>
        <p:sp>
          <p:nvSpPr>
            <p:cNvPr id="11790" name="Google Shape;11790;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72"/>
          <p:cNvGrpSpPr/>
          <p:nvPr/>
        </p:nvGrpSpPr>
        <p:grpSpPr>
          <a:xfrm>
            <a:off x="2630824" y="1801566"/>
            <a:ext cx="368185" cy="330454"/>
            <a:chOff x="2630824" y="1976966"/>
            <a:chExt cx="368185" cy="330454"/>
          </a:xfrm>
        </p:grpSpPr>
        <p:sp>
          <p:nvSpPr>
            <p:cNvPr id="11798" name="Google Shape;11798;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72"/>
          <p:cNvGrpSpPr/>
          <p:nvPr/>
        </p:nvGrpSpPr>
        <p:grpSpPr>
          <a:xfrm>
            <a:off x="1293706" y="1791016"/>
            <a:ext cx="369294" cy="350444"/>
            <a:chOff x="1293706" y="1966416"/>
            <a:chExt cx="369294" cy="350444"/>
          </a:xfrm>
        </p:grpSpPr>
        <p:sp>
          <p:nvSpPr>
            <p:cNvPr id="11807" name="Google Shape;11807;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72"/>
          <p:cNvGrpSpPr/>
          <p:nvPr/>
        </p:nvGrpSpPr>
        <p:grpSpPr>
          <a:xfrm>
            <a:off x="3967213" y="1800077"/>
            <a:ext cx="368185" cy="331816"/>
            <a:chOff x="3967213" y="1975477"/>
            <a:chExt cx="368185" cy="331816"/>
          </a:xfrm>
        </p:grpSpPr>
        <p:sp>
          <p:nvSpPr>
            <p:cNvPr id="11816" name="Google Shape;11816;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72"/>
          <p:cNvGrpSpPr/>
          <p:nvPr/>
        </p:nvGrpSpPr>
        <p:grpSpPr>
          <a:xfrm>
            <a:off x="8047661" y="1793646"/>
            <a:ext cx="279132" cy="356875"/>
            <a:chOff x="8047661" y="1969046"/>
            <a:chExt cx="279132" cy="356875"/>
          </a:xfrm>
        </p:grpSpPr>
        <p:sp>
          <p:nvSpPr>
            <p:cNvPr id="11820" name="Google Shape;11820;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72"/>
          <p:cNvGrpSpPr/>
          <p:nvPr/>
        </p:nvGrpSpPr>
        <p:grpSpPr>
          <a:xfrm>
            <a:off x="7596157" y="1792759"/>
            <a:ext cx="279544" cy="358142"/>
            <a:chOff x="7596157" y="1968159"/>
            <a:chExt cx="279544" cy="358142"/>
          </a:xfrm>
        </p:grpSpPr>
        <p:sp>
          <p:nvSpPr>
            <p:cNvPr id="11825" name="Google Shape;11825;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2"/>
          <p:cNvGrpSpPr/>
          <p:nvPr/>
        </p:nvGrpSpPr>
        <p:grpSpPr>
          <a:xfrm>
            <a:off x="7147315" y="1793646"/>
            <a:ext cx="279513" cy="357636"/>
            <a:chOff x="7147315" y="1969046"/>
            <a:chExt cx="279513" cy="357636"/>
          </a:xfrm>
        </p:grpSpPr>
        <p:sp>
          <p:nvSpPr>
            <p:cNvPr id="11832" name="Google Shape;11832;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72"/>
          <p:cNvGrpSpPr/>
          <p:nvPr/>
        </p:nvGrpSpPr>
        <p:grpSpPr>
          <a:xfrm>
            <a:off x="6697681" y="1792917"/>
            <a:ext cx="280305" cy="359093"/>
            <a:chOff x="6697681" y="1968317"/>
            <a:chExt cx="280305" cy="359093"/>
          </a:xfrm>
        </p:grpSpPr>
        <p:sp>
          <p:nvSpPr>
            <p:cNvPr id="11840" name="Google Shape;11840;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72"/>
          <p:cNvGrpSpPr/>
          <p:nvPr/>
        </p:nvGrpSpPr>
        <p:grpSpPr>
          <a:xfrm>
            <a:off x="6248839" y="1792537"/>
            <a:ext cx="280273" cy="358744"/>
            <a:chOff x="6248839" y="1967937"/>
            <a:chExt cx="280273" cy="358744"/>
          </a:xfrm>
        </p:grpSpPr>
        <p:sp>
          <p:nvSpPr>
            <p:cNvPr id="11848" name="Google Shape;11848;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72"/>
          <p:cNvGrpSpPr/>
          <p:nvPr/>
        </p:nvGrpSpPr>
        <p:grpSpPr>
          <a:xfrm>
            <a:off x="5801485" y="1793646"/>
            <a:ext cx="279164" cy="357794"/>
            <a:chOff x="5801485" y="1969046"/>
            <a:chExt cx="279164" cy="357794"/>
          </a:xfrm>
        </p:grpSpPr>
        <p:sp>
          <p:nvSpPr>
            <p:cNvPr id="11855" name="Google Shape;11855;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2"/>
          <p:cNvGrpSpPr/>
          <p:nvPr/>
        </p:nvGrpSpPr>
        <p:grpSpPr>
          <a:xfrm>
            <a:off x="5352643" y="1793646"/>
            <a:ext cx="278404" cy="358364"/>
            <a:chOff x="5352643" y="1969046"/>
            <a:chExt cx="278404" cy="358364"/>
          </a:xfrm>
        </p:grpSpPr>
        <p:sp>
          <p:nvSpPr>
            <p:cNvPr id="11869" name="Google Shape;11869;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72"/>
          <p:cNvGrpSpPr/>
          <p:nvPr/>
        </p:nvGrpSpPr>
        <p:grpSpPr>
          <a:xfrm>
            <a:off x="4897750" y="1792917"/>
            <a:ext cx="279132" cy="358364"/>
            <a:chOff x="4897750" y="1968317"/>
            <a:chExt cx="279132" cy="358364"/>
          </a:xfrm>
        </p:grpSpPr>
        <p:sp>
          <p:nvSpPr>
            <p:cNvPr id="11874" name="Google Shape;11874;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7" name="Google Shape;11887;p72"/>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8" name="Google Shape;11888;p72"/>
          <p:cNvGrpSpPr/>
          <p:nvPr/>
        </p:nvGrpSpPr>
        <p:grpSpPr>
          <a:xfrm>
            <a:off x="1767449" y="1337644"/>
            <a:ext cx="324403" cy="347783"/>
            <a:chOff x="1767449" y="1513044"/>
            <a:chExt cx="324403" cy="347783"/>
          </a:xfrm>
        </p:grpSpPr>
        <p:sp>
          <p:nvSpPr>
            <p:cNvPr id="11889" name="Google Shape;11889;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72"/>
          <p:cNvGrpSpPr/>
          <p:nvPr/>
        </p:nvGrpSpPr>
        <p:grpSpPr>
          <a:xfrm>
            <a:off x="4007193" y="1337327"/>
            <a:ext cx="320633" cy="348100"/>
            <a:chOff x="4007193" y="1512727"/>
            <a:chExt cx="320633" cy="348100"/>
          </a:xfrm>
        </p:grpSpPr>
        <p:sp>
          <p:nvSpPr>
            <p:cNvPr id="11899" name="Google Shape;11899;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72"/>
          <p:cNvGrpSpPr/>
          <p:nvPr/>
        </p:nvGrpSpPr>
        <p:grpSpPr>
          <a:xfrm>
            <a:off x="3530425" y="1333347"/>
            <a:ext cx="368175" cy="344594"/>
            <a:chOff x="3530425" y="1508747"/>
            <a:chExt cx="368175" cy="344594"/>
          </a:xfrm>
        </p:grpSpPr>
        <p:sp>
          <p:nvSpPr>
            <p:cNvPr id="11905" name="Google Shape;11905;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72"/>
          <p:cNvGrpSpPr/>
          <p:nvPr/>
        </p:nvGrpSpPr>
        <p:grpSpPr>
          <a:xfrm>
            <a:off x="3127598" y="1337834"/>
            <a:ext cx="289714" cy="347593"/>
            <a:chOff x="3127598" y="1513234"/>
            <a:chExt cx="289714" cy="347593"/>
          </a:xfrm>
        </p:grpSpPr>
        <p:sp>
          <p:nvSpPr>
            <p:cNvPr id="11910" name="Google Shape;11910;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72"/>
          <p:cNvGrpSpPr/>
          <p:nvPr/>
        </p:nvGrpSpPr>
        <p:grpSpPr>
          <a:xfrm>
            <a:off x="2662884" y="1337644"/>
            <a:ext cx="322914" cy="348543"/>
            <a:chOff x="2662884" y="1513044"/>
            <a:chExt cx="322914" cy="348543"/>
          </a:xfrm>
        </p:grpSpPr>
        <p:sp>
          <p:nvSpPr>
            <p:cNvPr id="11916" name="Google Shape;11916;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72"/>
          <p:cNvGrpSpPr/>
          <p:nvPr/>
        </p:nvGrpSpPr>
        <p:grpSpPr>
          <a:xfrm>
            <a:off x="2232511" y="1337359"/>
            <a:ext cx="299534" cy="348068"/>
            <a:chOff x="2232511" y="1512759"/>
            <a:chExt cx="299534" cy="348068"/>
          </a:xfrm>
        </p:grpSpPr>
        <p:sp>
          <p:nvSpPr>
            <p:cNvPr id="11927" name="Google Shape;11927;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72"/>
          <p:cNvGrpSpPr/>
          <p:nvPr/>
        </p:nvGrpSpPr>
        <p:grpSpPr>
          <a:xfrm>
            <a:off x="1331406" y="1337961"/>
            <a:ext cx="301784" cy="348607"/>
            <a:chOff x="1331406" y="1513361"/>
            <a:chExt cx="301784" cy="348607"/>
          </a:xfrm>
        </p:grpSpPr>
        <p:sp>
          <p:nvSpPr>
            <p:cNvPr id="11939" name="Google Shape;11939;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72"/>
          <p:cNvGrpSpPr/>
          <p:nvPr/>
        </p:nvGrpSpPr>
        <p:grpSpPr>
          <a:xfrm>
            <a:off x="7144274" y="1324814"/>
            <a:ext cx="282174" cy="355735"/>
            <a:chOff x="7144274" y="1500214"/>
            <a:chExt cx="282174" cy="355735"/>
          </a:xfrm>
        </p:grpSpPr>
        <p:sp>
          <p:nvSpPr>
            <p:cNvPr id="11944" name="Google Shape;11944;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72"/>
          <p:cNvGrpSpPr/>
          <p:nvPr/>
        </p:nvGrpSpPr>
        <p:grpSpPr>
          <a:xfrm>
            <a:off x="6685262" y="1324814"/>
            <a:ext cx="289682" cy="354594"/>
            <a:chOff x="6685262" y="1500214"/>
            <a:chExt cx="289682" cy="354594"/>
          </a:xfrm>
        </p:grpSpPr>
        <p:sp>
          <p:nvSpPr>
            <p:cNvPr id="11951" name="Google Shape;11951;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72"/>
          <p:cNvGrpSpPr/>
          <p:nvPr/>
        </p:nvGrpSpPr>
        <p:grpSpPr>
          <a:xfrm>
            <a:off x="6200938" y="1325194"/>
            <a:ext cx="322154" cy="355355"/>
            <a:chOff x="6200938" y="1500594"/>
            <a:chExt cx="322154" cy="355355"/>
          </a:xfrm>
        </p:grpSpPr>
        <p:sp>
          <p:nvSpPr>
            <p:cNvPr id="11956" name="Google Shape;11956;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72"/>
          <p:cNvGrpSpPr/>
          <p:nvPr/>
        </p:nvGrpSpPr>
        <p:grpSpPr>
          <a:xfrm>
            <a:off x="5289631" y="1324814"/>
            <a:ext cx="332355" cy="354974"/>
            <a:chOff x="5289631" y="1500214"/>
            <a:chExt cx="332355" cy="354974"/>
          </a:xfrm>
        </p:grpSpPr>
        <p:sp>
          <p:nvSpPr>
            <p:cNvPr id="11962" name="Google Shape;11962;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72"/>
          <p:cNvGrpSpPr/>
          <p:nvPr/>
        </p:nvGrpSpPr>
        <p:grpSpPr>
          <a:xfrm>
            <a:off x="5748295" y="1324433"/>
            <a:ext cx="323294" cy="356115"/>
            <a:chOff x="5748295" y="1499833"/>
            <a:chExt cx="323294" cy="356115"/>
          </a:xfrm>
        </p:grpSpPr>
        <p:sp>
          <p:nvSpPr>
            <p:cNvPr id="11969" name="Google Shape;11969;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72"/>
          <p:cNvGrpSpPr/>
          <p:nvPr/>
        </p:nvGrpSpPr>
        <p:grpSpPr>
          <a:xfrm>
            <a:off x="8047661" y="1325637"/>
            <a:ext cx="278404" cy="355260"/>
            <a:chOff x="8047661" y="1501037"/>
            <a:chExt cx="278404" cy="355260"/>
          </a:xfrm>
        </p:grpSpPr>
        <p:sp>
          <p:nvSpPr>
            <p:cNvPr id="11977" name="Google Shape;11977;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72"/>
          <p:cNvGrpSpPr/>
          <p:nvPr/>
        </p:nvGrpSpPr>
        <p:grpSpPr>
          <a:xfrm>
            <a:off x="4903389" y="1324814"/>
            <a:ext cx="267854" cy="355735"/>
            <a:chOff x="4903389" y="1500214"/>
            <a:chExt cx="267854" cy="355735"/>
          </a:xfrm>
        </p:grpSpPr>
        <p:sp>
          <p:nvSpPr>
            <p:cNvPr id="11982" name="Google Shape;11982;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72"/>
          <p:cNvGrpSpPr/>
          <p:nvPr/>
        </p:nvGrpSpPr>
        <p:grpSpPr>
          <a:xfrm>
            <a:off x="7613518" y="1325954"/>
            <a:ext cx="264433" cy="353074"/>
            <a:chOff x="7613518" y="1501354"/>
            <a:chExt cx="264433" cy="353074"/>
          </a:xfrm>
        </p:grpSpPr>
        <p:sp>
          <p:nvSpPr>
            <p:cNvPr id="11988" name="Google Shape;11988;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4" name="Google Shape;11994;p72"/>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Help &amp; Support Icons</a:t>
            </a:r>
            <a:endParaRPr sz="2400">
              <a:solidFill>
                <a:srgbClr val="FFFFFF"/>
              </a:solidFill>
            </a:endParaRPr>
          </a:p>
        </p:txBody>
      </p:sp>
      <p:sp>
        <p:nvSpPr>
          <p:cNvPr id="11995" name="Google Shape;11995;p72"/>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Avatar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99"/>
        <p:cNvGrpSpPr/>
        <p:nvPr/>
      </p:nvGrpSpPr>
      <p:grpSpPr>
        <a:xfrm>
          <a:off x="0" y="0"/>
          <a:ext cx="0" cy="0"/>
          <a:chOff x="0" y="0"/>
          <a:chExt cx="0" cy="0"/>
        </a:xfrm>
      </p:grpSpPr>
      <p:grpSp>
        <p:nvGrpSpPr>
          <p:cNvPr id="12000" name="Google Shape;12000;p73"/>
          <p:cNvGrpSpPr/>
          <p:nvPr/>
        </p:nvGrpSpPr>
        <p:grpSpPr>
          <a:xfrm>
            <a:off x="1757085" y="1325225"/>
            <a:ext cx="371069" cy="359396"/>
            <a:chOff x="1757085" y="1500675"/>
            <a:chExt cx="371069" cy="359396"/>
          </a:xfrm>
        </p:grpSpPr>
        <p:sp>
          <p:nvSpPr>
            <p:cNvPr id="12001" name="Google Shape;12001;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73"/>
          <p:cNvGrpSpPr/>
          <p:nvPr/>
        </p:nvGrpSpPr>
        <p:grpSpPr>
          <a:xfrm>
            <a:off x="2774209" y="1779241"/>
            <a:ext cx="116693" cy="374186"/>
            <a:chOff x="2774209" y="1954691"/>
            <a:chExt cx="116693" cy="374186"/>
          </a:xfrm>
        </p:grpSpPr>
        <p:sp>
          <p:nvSpPr>
            <p:cNvPr id="12031" name="Google Shape;12031;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73"/>
          <p:cNvGrpSpPr/>
          <p:nvPr/>
        </p:nvGrpSpPr>
        <p:grpSpPr>
          <a:xfrm>
            <a:off x="4017435" y="1324462"/>
            <a:ext cx="315092" cy="359397"/>
            <a:chOff x="4017435" y="1499912"/>
            <a:chExt cx="315092" cy="359397"/>
          </a:xfrm>
        </p:grpSpPr>
        <p:sp>
          <p:nvSpPr>
            <p:cNvPr id="12034" name="Google Shape;12034;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73"/>
          <p:cNvGrpSpPr/>
          <p:nvPr/>
        </p:nvGrpSpPr>
        <p:grpSpPr>
          <a:xfrm>
            <a:off x="3963652" y="1824309"/>
            <a:ext cx="374154" cy="284050"/>
            <a:chOff x="3963652" y="1999759"/>
            <a:chExt cx="374154" cy="284050"/>
          </a:xfrm>
        </p:grpSpPr>
        <p:sp>
          <p:nvSpPr>
            <p:cNvPr id="12037" name="Google Shape;12037;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73"/>
          <p:cNvGrpSpPr/>
          <p:nvPr/>
        </p:nvGrpSpPr>
        <p:grpSpPr>
          <a:xfrm>
            <a:off x="1777536" y="1839416"/>
            <a:ext cx="376444" cy="253772"/>
            <a:chOff x="1777536" y="2014866"/>
            <a:chExt cx="376444" cy="253772"/>
          </a:xfrm>
        </p:grpSpPr>
        <p:sp>
          <p:nvSpPr>
            <p:cNvPr id="12041" name="Google Shape;12041;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73"/>
          <p:cNvGrpSpPr/>
          <p:nvPr/>
        </p:nvGrpSpPr>
        <p:grpSpPr>
          <a:xfrm>
            <a:off x="1309875" y="1881876"/>
            <a:ext cx="374154" cy="169680"/>
            <a:chOff x="1309875" y="2057326"/>
            <a:chExt cx="374154" cy="169680"/>
          </a:xfrm>
        </p:grpSpPr>
        <p:sp>
          <p:nvSpPr>
            <p:cNvPr id="12047" name="Google Shape;1204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8" name="Google Shape;12058;p73"/>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9" name="Google Shape;12059;p73"/>
          <p:cNvGrpSpPr/>
          <p:nvPr/>
        </p:nvGrpSpPr>
        <p:grpSpPr>
          <a:xfrm>
            <a:off x="2347450" y="1779114"/>
            <a:ext cx="113639" cy="373168"/>
            <a:chOff x="2347450" y="1954564"/>
            <a:chExt cx="113639" cy="373168"/>
          </a:xfrm>
        </p:grpSpPr>
        <p:sp>
          <p:nvSpPr>
            <p:cNvPr id="12060" name="Google Shape;12060;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2" name="Google Shape;12062;p73"/>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3" name="Google Shape;12063;p73"/>
          <p:cNvGrpSpPr/>
          <p:nvPr/>
        </p:nvGrpSpPr>
        <p:grpSpPr>
          <a:xfrm>
            <a:off x="3110102" y="1324430"/>
            <a:ext cx="330613" cy="358379"/>
            <a:chOff x="3110102" y="1499880"/>
            <a:chExt cx="330613" cy="358379"/>
          </a:xfrm>
        </p:grpSpPr>
        <p:sp>
          <p:nvSpPr>
            <p:cNvPr id="12064" name="Google Shape;12064;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1" name="Google Shape;12071;p73"/>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73"/>
          <p:cNvGrpSpPr/>
          <p:nvPr/>
        </p:nvGrpSpPr>
        <p:grpSpPr>
          <a:xfrm>
            <a:off x="3485575" y="1824309"/>
            <a:ext cx="373772" cy="284050"/>
            <a:chOff x="3531200" y="1999759"/>
            <a:chExt cx="373772" cy="284050"/>
          </a:xfrm>
        </p:grpSpPr>
        <p:sp>
          <p:nvSpPr>
            <p:cNvPr id="12073" name="Google Shape;12073;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73"/>
          <p:cNvGrpSpPr/>
          <p:nvPr/>
        </p:nvGrpSpPr>
        <p:grpSpPr>
          <a:xfrm>
            <a:off x="2667058" y="1324843"/>
            <a:ext cx="330231" cy="359015"/>
            <a:chOff x="2667058" y="1500293"/>
            <a:chExt cx="330231" cy="359015"/>
          </a:xfrm>
        </p:grpSpPr>
        <p:sp>
          <p:nvSpPr>
            <p:cNvPr id="12078" name="Google Shape;12078;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73"/>
          <p:cNvGrpSpPr/>
          <p:nvPr/>
        </p:nvGrpSpPr>
        <p:grpSpPr>
          <a:xfrm>
            <a:off x="3567553" y="1324462"/>
            <a:ext cx="320022" cy="359778"/>
            <a:chOff x="3567553" y="1499912"/>
            <a:chExt cx="320022" cy="359778"/>
          </a:xfrm>
        </p:grpSpPr>
        <p:sp>
          <p:nvSpPr>
            <p:cNvPr id="12097" name="Google Shape;12097;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73"/>
          <p:cNvGrpSpPr/>
          <p:nvPr/>
        </p:nvGrpSpPr>
        <p:grpSpPr>
          <a:xfrm>
            <a:off x="1309875" y="1324462"/>
            <a:ext cx="359015" cy="358633"/>
            <a:chOff x="1309875" y="1499912"/>
            <a:chExt cx="359015" cy="358633"/>
          </a:xfrm>
        </p:grpSpPr>
        <p:sp>
          <p:nvSpPr>
            <p:cNvPr id="12104" name="Google Shape;12104;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73"/>
          <p:cNvGrpSpPr/>
          <p:nvPr/>
        </p:nvGrpSpPr>
        <p:grpSpPr>
          <a:xfrm>
            <a:off x="2219466" y="1324843"/>
            <a:ext cx="330613" cy="359015"/>
            <a:chOff x="2219466" y="1500293"/>
            <a:chExt cx="330613" cy="359015"/>
          </a:xfrm>
        </p:grpSpPr>
        <p:sp>
          <p:nvSpPr>
            <p:cNvPr id="12114" name="Google Shape;12114;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73"/>
          <p:cNvGrpSpPr/>
          <p:nvPr/>
        </p:nvGrpSpPr>
        <p:grpSpPr>
          <a:xfrm>
            <a:off x="5343544" y="1333908"/>
            <a:ext cx="244676" cy="351095"/>
            <a:chOff x="5343544" y="1509358"/>
            <a:chExt cx="244676" cy="351095"/>
          </a:xfrm>
        </p:grpSpPr>
        <p:sp>
          <p:nvSpPr>
            <p:cNvPr id="12117" name="Google Shape;12117;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73"/>
          <p:cNvGrpSpPr/>
          <p:nvPr/>
        </p:nvGrpSpPr>
        <p:grpSpPr>
          <a:xfrm>
            <a:off x="4882340" y="1333908"/>
            <a:ext cx="246171" cy="351095"/>
            <a:chOff x="4882340" y="1509358"/>
            <a:chExt cx="246171" cy="351095"/>
          </a:xfrm>
        </p:grpSpPr>
        <p:sp>
          <p:nvSpPr>
            <p:cNvPr id="12121" name="Google Shape;12121;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73"/>
          <p:cNvGrpSpPr/>
          <p:nvPr/>
        </p:nvGrpSpPr>
        <p:grpSpPr>
          <a:xfrm>
            <a:off x="6273204" y="1333558"/>
            <a:ext cx="236343" cy="351445"/>
            <a:chOff x="6273204" y="1509008"/>
            <a:chExt cx="236343" cy="351445"/>
          </a:xfrm>
        </p:grpSpPr>
        <p:sp>
          <p:nvSpPr>
            <p:cNvPr id="12127" name="Google Shape;12127;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9" name="Google Shape;12129;p73"/>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0" name="Google Shape;12130;p73"/>
          <p:cNvGrpSpPr/>
          <p:nvPr/>
        </p:nvGrpSpPr>
        <p:grpSpPr>
          <a:xfrm>
            <a:off x="7219530" y="1332794"/>
            <a:ext cx="191625" cy="352209"/>
            <a:chOff x="7219530" y="1508244"/>
            <a:chExt cx="191625" cy="352209"/>
          </a:xfrm>
        </p:grpSpPr>
        <p:sp>
          <p:nvSpPr>
            <p:cNvPr id="12131" name="Google Shape;12131;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73"/>
          <p:cNvGrpSpPr/>
          <p:nvPr/>
        </p:nvGrpSpPr>
        <p:grpSpPr>
          <a:xfrm>
            <a:off x="7699309" y="1333176"/>
            <a:ext cx="154922" cy="351827"/>
            <a:chOff x="7699309" y="1508626"/>
            <a:chExt cx="154922" cy="351827"/>
          </a:xfrm>
        </p:grpSpPr>
        <p:sp>
          <p:nvSpPr>
            <p:cNvPr id="12134" name="Google Shape;12134;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73"/>
          <p:cNvGrpSpPr/>
          <p:nvPr/>
        </p:nvGrpSpPr>
        <p:grpSpPr>
          <a:xfrm>
            <a:off x="8161690" y="1333558"/>
            <a:ext cx="153396" cy="351064"/>
            <a:chOff x="8161690" y="1509008"/>
            <a:chExt cx="153396" cy="351064"/>
          </a:xfrm>
        </p:grpSpPr>
        <p:sp>
          <p:nvSpPr>
            <p:cNvPr id="12142" name="Google Shape;12142;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73"/>
          <p:cNvGrpSpPr/>
          <p:nvPr/>
        </p:nvGrpSpPr>
        <p:grpSpPr>
          <a:xfrm>
            <a:off x="6746940" y="1333431"/>
            <a:ext cx="213221" cy="352304"/>
            <a:chOff x="6746940" y="1508881"/>
            <a:chExt cx="213221" cy="352304"/>
          </a:xfrm>
        </p:grpSpPr>
        <p:sp>
          <p:nvSpPr>
            <p:cNvPr id="12147" name="Google Shape;12147;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3"/>
          <p:cNvGrpSpPr/>
          <p:nvPr/>
        </p:nvGrpSpPr>
        <p:grpSpPr>
          <a:xfrm>
            <a:off x="5770336" y="1832165"/>
            <a:ext cx="350682" cy="292097"/>
            <a:chOff x="5770336" y="2007615"/>
            <a:chExt cx="350682" cy="292097"/>
          </a:xfrm>
        </p:grpSpPr>
        <p:sp>
          <p:nvSpPr>
            <p:cNvPr id="12152" name="Google Shape;12152;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3"/>
          <p:cNvGrpSpPr/>
          <p:nvPr/>
        </p:nvGrpSpPr>
        <p:grpSpPr>
          <a:xfrm>
            <a:off x="5326878" y="1804908"/>
            <a:ext cx="350332" cy="346229"/>
            <a:chOff x="5326878" y="1980358"/>
            <a:chExt cx="350332" cy="346229"/>
          </a:xfrm>
        </p:grpSpPr>
        <p:sp>
          <p:nvSpPr>
            <p:cNvPr id="12157" name="Google Shape;12157;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1" name="Google Shape;12161;p73"/>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2" name="Google Shape;12162;p73"/>
          <p:cNvGrpSpPr/>
          <p:nvPr/>
        </p:nvGrpSpPr>
        <p:grpSpPr>
          <a:xfrm>
            <a:off x="4883835" y="1817121"/>
            <a:ext cx="350300" cy="323043"/>
            <a:chOff x="4883835" y="1992571"/>
            <a:chExt cx="350300" cy="323043"/>
          </a:xfrm>
        </p:grpSpPr>
        <p:sp>
          <p:nvSpPr>
            <p:cNvPr id="12163" name="Google Shape;12163;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73"/>
          <p:cNvGrpSpPr/>
          <p:nvPr/>
        </p:nvGrpSpPr>
        <p:grpSpPr>
          <a:xfrm>
            <a:off x="7548967" y="1803477"/>
            <a:ext cx="333285" cy="349950"/>
            <a:chOff x="7548967" y="1978927"/>
            <a:chExt cx="333285" cy="349950"/>
          </a:xfrm>
        </p:grpSpPr>
        <p:sp>
          <p:nvSpPr>
            <p:cNvPr id="12170" name="Google Shape;12170;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73"/>
          <p:cNvGrpSpPr/>
          <p:nvPr/>
        </p:nvGrpSpPr>
        <p:grpSpPr>
          <a:xfrm>
            <a:off x="6214142" y="1803477"/>
            <a:ext cx="346515" cy="350300"/>
            <a:chOff x="6214142" y="1978927"/>
            <a:chExt cx="346515" cy="350300"/>
          </a:xfrm>
        </p:grpSpPr>
        <p:sp>
          <p:nvSpPr>
            <p:cNvPr id="12178" name="Google Shape;12178;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3"/>
          <p:cNvGrpSpPr/>
          <p:nvPr/>
        </p:nvGrpSpPr>
        <p:grpSpPr>
          <a:xfrm>
            <a:off x="7105923" y="1803095"/>
            <a:ext cx="333285" cy="350682"/>
            <a:chOff x="7105923" y="1978545"/>
            <a:chExt cx="333285" cy="350682"/>
          </a:xfrm>
        </p:grpSpPr>
        <p:sp>
          <p:nvSpPr>
            <p:cNvPr id="12181" name="Google Shape;12181;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8" name="Google Shape;12188;p73"/>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3"/>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0" name="Google Shape;12190;p73"/>
          <p:cNvGrpSpPr/>
          <p:nvPr/>
        </p:nvGrpSpPr>
        <p:grpSpPr>
          <a:xfrm>
            <a:off x="3616406" y="2246902"/>
            <a:ext cx="203393" cy="351827"/>
            <a:chOff x="3616406" y="2422352"/>
            <a:chExt cx="203393" cy="351827"/>
          </a:xfrm>
        </p:grpSpPr>
        <p:sp>
          <p:nvSpPr>
            <p:cNvPr id="12191" name="Google Shape;12191;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73"/>
          <p:cNvGrpSpPr/>
          <p:nvPr/>
        </p:nvGrpSpPr>
        <p:grpSpPr>
          <a:xfrm>
            <a:off x="878187" y="2246520"/>
            <a:ext cx="272696" cy="351827"/>
            <a:chOff x="913012" y="2421970"/>
            <a:chExt cx="272696" cy="351827"/>
          </a:xfrm>
        </p:grpSpPr>
        <p:sp>
          <p:nvSpPr>
            <p:cNvPr id="12194" name="Google Shape;12194;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73"/>
          <p:cNvGrpSpPr/>
          <p:nvPr/>
        </p:nvGrpSpPr>
        <p:grpSpPr>
          <a:xfrm>
            <a:off x="2274743" y="2246902"/>
            <a:ext cx="255649" cy="351445"/>
            <a:chOff x="2274743" y="2422352"/>
            <a:chExt cx="255649" cy="351445"/>
          </a:xfrm>
        </p:grpSpPr>
        <p:sp>
          <p:nvSpPr>
            <p:cNvPr id="12199" name="Google Shape;12199;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73"/>
          <p:cNvGrpSpPr/>
          <p:nvPr/>
        </p:nvGrpSpPr>
        <p:grpSpPr>
          <a:xfrm>
            <a:off x="2708723" y="2245789"/>
            <a:ext cx="246552" cy="352558"/>
            <a:chOff x="2708723" y="2421239"/>
            <a:chExt cx="246552" cy="352558"/>
          </a:xfrm>
        </p:grpSpPr>
        <p:sp>
          <p:nvSpPr>
            <p:cNvPr id="12203" name="Google Shape;12203;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5" name="Google Shape;12205;p73"/>
          <p:cNvGrpSpPr/>
          <p:nvPr/>
        </p:nvGrpSpPr>
        <p:grpSpPr>
          <a:xfrm>
            <a:off x="1835485" y="2246902"/>
            <a:ext cx="259433" cy="350714"/>
            <a:chOff x="1835485" y="2422352"/>
            <a:chExt cx="259433" cy="350714"/>
          </a:xfrm>
        </p:grpSpPr>
        <p:sp>
          <p:nvSpPr>
            <p:cNvPr id="12206" name="Google Shape;12206;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73"/>
          <p:cNvGrpSpPr/>
          <p:nvPr/>
        </p:nvGrpSpPr>
        <p:grpSpPr>
          <a:xfrm>
            <a:off x="3150240" y="2246902"/>
            <a:ext cx="212489" cy="351445"/>
            <a:chOff x="3150240" y="2422352"/>
            <a:chExt cx="212489" cy="351445"/>
          </a:xfrm>
        </p:grpSpPr>
        <p:sp>
          <p:nvSpPr>
            <p:cNvPr id="12214" name="Google Shape;12214;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3"/>
          <p:cNvGrpSpPr/>
          <p:nvPr/>
        </p:nvGrpSpPr>
        <p:grpSpPr>
          <a:xfrm>
            <a:off x="1367060" y="2246679"/>
            <a:ext cx="269261" cy="352050"/>
            <a:chOff x="1367060" y="2422129"/>
            <a:chExt cx="269261" cy="352050"/>
          </a:xfrm>
        </p:grpSpPr>
        <p:sp>
          <p:nvSpPr>
            <p:cNvPr id="12217" name="Google Shape;12217;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1" name="Google Shape;12231;p73"/>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2" name="Google Shape;12232;p73"/>
          <p:cNvGrpSpPr/>
          <p:nvPr/>
        </p:nvGrpSpPr>
        <p:grpSpPr>
          <a:xfrm>
            <a:off x="4882690" y="2249955"/>
            <a:ext cx="274573" cy="350682"/>
            <a:chOff x="4882690" y="2425405"/>
            <a:chExt cx="274573" cy="350682"/>
          </a:xfrm>
        </p:grpSpPr>
        <p:sp>
          <p:nvSpPr>
            <p:cNvPr id="12233" name="Google Shape;12233;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73"/>
          <p:cNvGrpSpPr/>
          <p:nvPr/>
        </p:nvGrpSpPr>
        <p:grpSpPr>
          <a:xfrm>
            <a:off x="6627639" y="2268434"/>
            <a:ext cx="355993" cy="313247"/>
            <a:chOff x="6627639" y="2443884"/>
            <a:chExt cx="355993" cy="313247"/>
          </a:xfrm>
        </p:grpSpPr>
        <p:sp>
          <p:nvSpPr>
            <p:cNvPr id="12236" name="Google Shape;12236;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73"/>
          <p:cNvGrpSpPr/>
          <p:nvPr/>
        </p:nvGrpSpPr>
        <p:grpSpPr>
          <a:xfrm>
            <a:off x="6183451" y="2286690"/>
            <a:ext cx="351445" cy="277976"/>
            <a:chOff x="6183451" y="2462140"/>
            <a:chExt cx="351445" cy="277976"/>
          </a:xfrm>
        </p:grpSpPr>
        <p:sp>
          <p:nvSpPr>
            <p:cNvPr id="12240" name="Google Shape;12240;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73"/>
          <p:cNvGrpSpPr/>
          <p:nvPr/>
        </p:nvGrpSpPr>
        <p:grpSpPr>
          <a:xfrm>
            <a:off x="5735477" y="2254408"/>
            <a:ext cx="353354" cy="341299"/>
            <a:chOff x="5735477" y="2429858"/>
            <a:chExt cx="353354" cy="341299"/>
          </a:xfrm>
        </p:grpSpPr>
        <p:sp>
          <p:nvSpPr>
            <p:cNvPr id="12248" name="Google Shape;12248;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73"/>
          <p:cNvGrpSpPr/>
          <p:nvPr/>
        </p:nvGrpSpPr>
        <p:grpSpPr>
          <a:xfrm>
            <a:off x="5243735" y="2271523"/>
            <a:ext cx="405255" cy="275499"/>
            <a:chOff x="5283337" y="2478774"/>
            <a:chExt cx="358633" cy="243913"/>
          </a:xfrm>
        </p:grpSpPr>
        <p:sp>
          <p:nvSpPr>
            <p:cNvPr id="12255" name="Google Shape;12255;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73"/>
          <p:cNvGrpSpPr/>
          <p:nvPr/>
        </p:nvGrpSpPr>
        <p:grpSpPr>
          <a:xfrm>
            <a:off x="7964753" y="2295373"/>
            <a:ext cx="362068" cy="258670"/>
            <a:chOff x="7964753" y="2470823"/>
            <a:chExt cx="362068" cy="258670"/>
          </a:xfrm>
        </p:grpSpPr>
        <p:sp>
          <p:nvSpPr>
            <p:cNvPr id="12273" name="Google Shape;12273;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73"/>
          <p:cNvGrpSpPr/>
          <p:nvPr/>
        </p:nvGrpSpPr>
        <p:grpSpPr>
          <a:xfrm>
            <a:off x="7524349" y="2280997"/>
            <a:ext cx="350332" cy="288948"/>
            <a:chOff x="7524349" y="2456447"/>
            <a:chExt cx="350332" cy="288948"/>
          </a:xfrm>
        </p:grpSpPr>
        <p:sp>
          <p:nvSpPr>
            <p:cNvPr id="12283" name="Google Shape;12283;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73"/>
          <p:cNvGrpSpPr/>
          <p:nvPr/>
        </p:nvGrpSpPr>
        <p:grpSpPr>
          <a:xfrm>
            <a:off x="3972749" y="2719143"/>
            <a:ext cx="355230" cy="356725"/>
            <a:chOff x="3972749" y="2894211"/>
            <a:chExt cx="355230" cy="356725"/>
          </a:xfrm>
        </p:grpSpPr>
        <p:sp>
          <p:nvSpPr>
            <p:cNvPr id="12289" name="Google Shape;12289;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73"/>
          <p:cNvGrpSpPr/>
          <p:nvPr/>
        </p:nvGrpSpPr>
        <p:grpSpPr>
          <a:xfrm>
            <a:off x="3527797" y="2743553"/>
            <a:ext cx="355993" cy="307904"/>
            <a:chOff x="3527797" y="2918796"/>
            <a:chExt cx="355993" cy="307904"/>
          </a:xfrm>
        </p:grpSpPr>
        <p:sp>
          <p:nvSpPr>
            <p:cNvPr id="12295" name="Google Shape;12295;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73"/>
          <p:cNvGrpSpPr/>
          <p:nvPr/>
        </p:nvGrpSpPr>
        <p:grpSpPr>
          <a:xfrm>
            <a:off x="3082845" y="2746336"/>
            <a:ext cx="356375" cy="302338"/>
            <a:chOff x="3082845" y="2920959"/>
            <a:chExt cx="356375" cy="302338"/>
          </a:xfrm>
        </p:grpSpPr>
        <p:sp>
          <p:nvSpPr>
            <p:cNvPr id="12306" name="Google Shape;12306;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73"/>
          <p:cNvGrpSpPr/>
          <p:nvPr/>
        </p:nvGrpSpPr>
        <p:grpSpPr>
          <a:xfrm>
            <a:off x="2639038" y="2719699"/>
            <a:ext cx="355612" cy="355612"/>
            <a:chOff x="2639038" y="2894942"/>
            <a:chExt cx="355612" cy="355612"/>
          </a:xfrm>
        </p:grpSpPr>
        <p:sp>
          <p:nvSpPr>
            <p:cNvPr id="12309" name="Google Shape;12309;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3"/>
          <p:cNvGrpSpPr/>
          <p:nvPr/>
        </p:nvGrpSpPr>
        <p:grpSpPr>
          <a:xfrm>
            <a:off x="2194468" y="2763622"/>
            <a:ext cx="355993" cy="267766"/>
            <a:chOff x="2194468" y="2938865"/>
            <a:chExt cx="355993" cy="267766"/>
          </a:xfrm>
        </p:grpSpPr>
        <p:sp>
          <p:nvSpPr>
            <p:cNvPr id="12312" name="Google Shape;12312;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73"/>
          <p:cNvGrpSpPr/>
          <p:nvPr/>
        </p:nvGrpSpPr>
        <p:grpSpPr>
          <a:xfrm>
            <a:off x="1749897" y="2719699"/>
            <a:ext cx="355993" cy="355612"/>
            <a:chOff x="1749897" y="2894561"/>
            <a:chExt cx="355993" cy="355612"/>
          </a:xfrm>
        </p:grpSpPr>
        <p:sp>
          <p:nvSpPr>
            <p:cNvPr id="12333" name="Google Shape;12333;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73"/>
          <p:cNvGrpSpPr/>
          <p:nvPr/>
        </p:nvGrpSpPr>
        <p:grpSpPr>
          <a:xfrm>
            <a:off x="1305327" y="2718761"/>
            <a:ext cx="357520" cy="357488"/>
            <a:chOff x="1305327" y="2894211"/>
            <a:chExt cx="357520" cy="357488"/>
          </a:xfrm>
        </p:grpSpPr>
        <p:sp>
          <p:nvSpPr>
            <p:cNvPr id="12345" name="Google Shape;12345;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73"/>
          <p:cNvGrpSpPr/>
          <p:nvPr/>
        </p:nvGrpSpPr>
        <p:grpSpPr>
          <a:xfrm>
            <a:off x="853950" y="2720860"/>
            <a:ext cx="364104" cy="353290"/>
            <a:chOff x="853950" y="2894720"/>
            <a:chExt cx="364104" cy="353290"/>
          </a:xfrm>
        </p:grpSpPr>
        <p:sp>
          <p:nvSpPr>
            <p:cNvPr id="12351" name="Google Shape;12351;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73"/>
          <p:cNvGrpSpPr/>
          <p:nvPr/>
        </p:nvGrpSpPr>
        <p:grpSpPr>
          <a:xfrm>
            <a:off x="7066548" y="2737144"/>
            <a:ext cx="352209" cy="334938"/>
            <a:chOff x="7066548" y="2912594"/>
            <a:chExt cx="352209" cy="334938"/>
          </a:xfrm>
        </p:grpSpPr>
        <p:sp>
          <p:nvSpPr>
            <p:cNvPr id="12359" name="Google Shape;12359;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5" name="Google Shape;12365;p73"/>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3"/>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7" name="Google Shape;12367;p73"/>
          <p:cNvGrpSpPr/>
          <p:nvPr/>
        </p:nvGrpSpPr>
        <p:grpSpPr>
          <a:xfrm>
            <a:off x="7541397" y="2729352"/>
            <a:ext cx="318495" cy="352209"/>
            <a:chOff x="7541397" y="2904802"/>
            <a:chExt cx="318495" cy="352209"/>
          </a:xfrm>
        </p:grpSpPr>
        <p:sp>
          <p:nvSpPr>
            <p:cNvPr id="12368" name="Google Shape;12368;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73"/>
          <p:cNvGrpSpPr/>
          <p:nvPr/>
        </p:nvGrpSpPr>
        <p:grpSpPr>
          <a:xfrm>
            <a:off x="8003015" y="2728589"/>
            <a:ext cx="306759" cy="351445"/>
            <a:chOff x="8003015" y="2904039"/>
            <a:chExt cx="306759" cy="351445"/>
          </a:xfrm>
        </p:grpSpPr>
        <p:sp>
          <p:nvSpPr>
            <p:cNvPr id="12371" name="Google Shape;12371;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73"/>
          <p:cNvGrpSpPr/>
          <p:nvPr/>
        </p:nvGrpSpPr>
        <p:grpSpPr>
          <a:xfrm>
            <a:off x="5687770" y="2710046"/>
            <a:ext cx="369638" cy="369606"/>
            <a:chOff x="5687770" y="2885496"/>
            <a:chExt cx="369638" cy="369606"/>
          </a:xfrm>
        </p:grpSpPr>
        <p:sp>
          <p:nvSpPr>
            <p:cNvPr id="12378" name="Google Shape;12378;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73"/>
          <p:cNvGrpSpPr/>
          <p:nvPr/>
        </p:nvGrpSpPr>
        <p:grpSpPr>
          <a:xfrm>
            <a:off x="4881958" y="2729352"/>
            <a:ext cx="156417" cy="349537"/>
            <a:chOff x="4881958" y="2904802"/>
            <a:chExt cx="156417" cy="349537"/>
          </a:xfrm>
        </p:grpSpPr>
        <p:sp>
          <p:nvSpPr>
            <p:cNvPr id="12389" name="Google Shape;12389;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73"/>
          <p:cNvGrpSpPr/>
          <p:nvPr/>
        </p:nvGrpSpPr>
        <p:grpSpPr>
          <a:xfrm>
            <a:off x="5230318" y="2711064"/>
            <a:ext cx="371133" cy="367443"/>
            <a:chOff x="5230318" y="2886514"/>
            <a:chExt cx="371133" cy="367443"/>
          </a:xfrm>
        </p:grpSpPr>
        <p:sp>
          <p:nvSpPr>
            <p:cNvPr id="12397" name="Google Shape;12397;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73"/>
          <p:cNvGrpSpPr/>
          <p:nvPr/>
        </p:nvGrpSpPr>
        <p:grpSpPr>
          <a:xfrm>
            <a:off x="5748358" y="3259128"/>
            <a:ext cx="352590" cy="182561"/>
            <a:chOff x="5748358" y="3434578"/>
            <a:chExt cx="352590" cy="182561"/>
          </a:xfrm>
        </p:grpSpPr>
        <p:sp>
          <p:nvSpPr>
            <p:cNvPr id="12407" name="Google Shape;12407;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73"/>
          <p:cNvGrpSpPr/>
          <p:nvPr/>
        </p:nvGrpSpPr>
        <p:grpSpPr>
          <a:xfrm>
            <a:off x="862283" y="4099321"/>
            <a:ext cx="341204" cy="359301"/>
            <a:chOff x="862283" y="4274771"/>
            <a:chExt cx="341204" cy="359301"/>
          </a:xfrm>
        </p:grpSpPr>
        <p:sp>
          <p:nvSpPr>
            <p:cNvPr id="12414" name="Google Shape;12414;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73"/>
          <p:cNvGrpSpPr/>
          <p:nvPr/>
        </p:nvGrpSpPr>
        <p:grpSpPr>
          <a:xfrm>
            <a:off x="1396957" y="4111915"/>
            <a:ext cx="301861" cy="332871"/>
            <a:chOff x="1396957" y="4287365"/>
            <a:chExt cx="301861" cy="332871"/>
          </a:xfrm>
        </p:grpSpPr>
        <p:sp>
          <p:nvSpPr>
            <p:cNvPr id="12418" name="Google Shape;12418;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73"/>
          <p:cNvGrpSpPr/>
          <p:nvPr/>
        </p:nvGrpSpPr>
        <p:grpSpPr>
          <a:xfrm>
            <a:off x="1865381" y="4102056"/>
            <a:ext cx="396131" cy="355612"/>
            <a:chOff x="1865381" y="4277506"/>
            <a:chExt cx="396131" cy="355612"/>
          </a:xfrm>
        </p:grpSpPr>
        <p:sp>
          <p:nvSpPr>
            <p:cNvPr id="12434" name="Google Shape;12434;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73"/>
          <p:cNvGrpSpPr/>
          <p:nvPr/>
        </p:nvGrpSpPr>
        <p:grpSpPr>
          <a:xfrm>
            <a:off x="2411823" y="4128549"/>
            <a:ext cx="334398" cy="299953"/>
            <a:chOff x="2411823" y="4303999"/>
            <a:chExt cx="334398" cy="299953"/>
          </a:xfrm>
        </p:grpSpPr>
        <p:sp>
          <p:nvSpPr>
            <p:cNvPr id="12441" name="Google Shape;12441;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73"/>
          <p:cNvGrpSpPr/>
          <p:nvPr/>
        </p:nvGrpSpPr>
        <p:grpSpPr>
          <a:xfrm>
            <a:off x="2903337" y="4103582"/>
            <a:ext cx="382519" cy="350682"/>
            <a:chOff x="2903337" y="4279032"/>
            <a:chExt cx="382519" cy="350682"/>
          </a:xfrm>
        </p:grpSpPr>
        <p:sp>
          <p:nvSpPr>
            <p:cNvPr id="12449" name="Google Shape;12449;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73"/>
          <p:cNvGrpSpPr/>
          <p:nvPr/>
        </p:nvGrpSpPr>
        <p:grpSpPr>
          <a:xfrm>
            <a:off x="3933342" y="4140317"/>
            <a:ext cx="383632" cy="276449"/>
            <a:chOff x="3933342" y="4315767"/>
            <a:chExt cx="383632" cy="276449"/>
          </a:xfrm>
        </p:grpSpPr>
        <p:sp>
          <p:nvSpPr>
            <p:cNvPr id="12465" name="Google Shape;12465;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73"/>
          <p:cNvGrpSpPr/>
          <p:nvPr/>
        </p:nvGrpSpPr>
        <p:grpSpPr>
          <a:xfrm>
            <a:off x="3441065" y="4127055"/>
            <a:ext cx="337069" cy="302593"/>
            <a:chOff x="3441065" y="4302505"/>
            <a:chExt cx="337069" cy="302593"/>
          </a:xfrm>
        </p:grpSpPr>
        <p:sp>
          <p:nvSpPr>
            <p:cNvPr id="12472" name="Google Shape;12472;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73"/>
          <p:cNvGrpSpPr/>
          <p:nvPr/>
        </p:nvGrpSpPr>
        <p:grpSpPr>
          <a:xfrm>
            <a:off x="3532345" y="3187185"/>
            <a:ext cx="339328" cy="336274"/>
            <a:chOff x="3532345" y="3362635"/>
            <a:chExt cx="339328" cy="336274"/>
          </a:xfrm>
        </p:grpSpPr>
        <p:sp>
          <p:nvSpPr>
            <p:cNvPr id="12486" name="Google Shape;12486;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1" name="Google Shape;12491;p73"/>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2" name="Google Shape;12492;p73"/>
          <p:cNvGrpSpPr/>
          <p:nvPr/>
        </p:nvGrpSpPr>
        <p:grpSpPr>
          <a:xfrm>
            <a:off x="1883955" y="3633250"/>
            <a:ext cx="162873" cy="351445"/>
            <a:chOff x="1883955" y="3808700"/>
            <a:chExt cx="162873" cy="351445"/>
          </a:xfrm>
        </p:grpSpPr>
        <p:sp>
          <p:nvSpPr>
            <p:cNvPr id="12493" name="Google Shape;12493;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73"/>
          <p:cNvGrpSpPr/>
          <p:nvPr/>
        </p:nvGrpSpPr>
        <p:grpSpPr>
          <a:xfrm>
            <a:off x="939156" y="3633759"/>
            <a:ext cx="192007" cy="351318"/>
            <a:chOff x="939156" y="3809209"/>
            <a:chExt cx="192007" cy="351318"/>
          </a:xfrm>
        </p:grpSpPr>
        <p:sp>
          <p:nvSpPr>
            <p:cNvPr id="12496" name="Google Shape;12496;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73"/>
          <p:cNvGrpSpPr/>
          <p:nvPr/>
        </p:nvGrpSpPr>
        <p:grpSpPr>
          <a:xfrm>
            <a:off x="2306167" y="3634395"/>
            <a:ext cx="193915" cy="349155"/>
            <a:chOff x="2306167" y="3809845"/>
            <a:chExt cx="193915" cy="349155"/>
          </a:xfrm>
        </p:grpSpPr>
        <p:sp>
          <p:nvSpPr>
            <p:cNvPr id="12499" name="Google Shape;12499;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3"/>
          <p:cNvGrpSpPr/>
          <p:nvPr/>
        </p:nvGrpSpPr>
        <p:grpSpPr>
          <a:xfrm>
            <a:off x="1323901" y="3631723"/>
            <a:ext cx="356343" cy="356757"/>
            <a:chOff x="1323901" y="3807173"/>
            <a:chExt cx="356343" cy="356757"/>
          </a:xfrm>
        </p:grpSpPr>
        <p:sp>
          <p:nvSpPr>
            <p:cNvPr id="12507" name="Google Shape;12507;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1" name="Google Shape;12531;p73"/>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2" name="Google Shape;12532;p73"/>
          <p:cNvGrpSpPr/>
          <p:nvPr/>
        </p:nvGrpSpPr>
        <p:grpSpPr>
          <a:xfrm>
            <a:off x="859262" y="3178470"/>
            <a:ext cx="306759" cy="351445"/>
            <a:chOff x="859262" y="3353920"/>
            <a:chExt cx="306759" cy="351445"/>
          </a:xfrm>
        </p:grpSpPr>
        <p:sp>
          <p:nvSpPr>
            <p:cNvPr id="12533" name="Google Shape;12533;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8" name="Google Shape;12538;p73"/>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9" name="Google Shape;12539;p73"/>
          <p:cNvGrpSpPr/>
          <p:nvPr/>
        </p:nvGrpSpPr>
        <p:grpSpPr>
          <a:xfrm>
            <a:off x="3967437" y="3661652"/>
            <a:ext cx="364708" cy="295405"/>
            <a:chOff x="3967437" y="3837102"/>
            <a:chExt cx="364708" cy="295405"/>
          </a:xfrm>
        </p:grpSpPr>
        <p:sp>
          <p:nvSpPr>
            <p:cNvPr id="12540" name="Google Shape;12540;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5" name="Google Shape;12545;p73"/>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3"/>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3"/>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8" name="Google Shape;12548;p73"/>
          <p:cNvGrpSpPr/>
          <p:nvPr/>
        </p:nvGrpSpPr>
        <p:grpSpPr>
          <a:xfrm>
            <a:off x="5811827" y="3631001"/>
            <a:ext cx="283743" cy="308444"/>
            <a:chOff x="5964227" y="3858701"/>
            <a:chExt cx="283743" cy="308444"/>
          </a:xfrm>
        </p:grpSpPr>
        <p:sp>
          <p:nvSpPr>
            <p:cNvPr id="12549" name="Google Shape;12549;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73"/>
          <p:cNvGrpSpPr/>
          <p:nvPr/>
        </p:nvGrpSpPr>
        <p:grpSpPr>
          <a:xfrm>
            <a:off x="6243508" y="3697623"/>
            <a:ext cx="320372" cy="213602"/>
            <a:chOff x="6395908" y="3873073"/>
            <a:chExt cx="320372" cy="213602"/>
          </a:xfrm>
        </p:grpSpPr>
        <p:sp>
          <p:nvSpPr>
            <p:cNvPr id="12554" name="Google Shape;12554;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3"/>
          <p:cNvGrpSpPr/>
          <p:nvPr/>
        </p:nvGrpSpPr>
        <p:grpSpPr>
          <a:xfrm>
            <a:off x="7262890" y="3627366"/>
            <a:ext cx="357138" cy="352018"/>
            <a:chOff x="7415290" y="3802816"/>
            <a:chExt cx="357138" cy="352018"/>
          </a:xfrm>
        </p:grpSpPr>
        <p:sp>
          <p:nvSpPr>
            <p:cNvPr id="12565" name="Google Shape;12565;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73"/>
          <p:cNvGrpSpPr/>
          <p:nvPr/>
        </p:nvGrpSpPr>
        <p:grpSpPr>
          <a:xfrm>
            <a:off x="6737312" y="3657963"/>
            <a:ext cx="355230" cy="293401"/>
            <a:chOff x="6889712" y="3833413"/>
            <a:chExt cx="355230" cy="293401"/>
          </a:xfrm>
        </p:grpSpPr>
        <p:sp>
          <p:nvSpPr>
            <p:cNvPr id="12574" name="Google Shape;12574;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9" name="Google Shape;12579;p73"/>
          <p:cNvGrpSpPr/>
          <p:nvPr/>
        </p:nvGrpSpPr>
        <p:grpSpPr>
          <a:xfrm>
            <a:off x="7707152" y="3660420"/>
            <a:ext cx="282318" cy="337168"/>
            <a:chOff x="1635875" y="237775"/>
            <a:chExt cx="4370250" cy="5219325"/>
          </a:xfrm>
        </p:grpSpPr>
        <p:sp>
          <p:nvSpPr>
            <p:cNvPr id="12580" name="Google Shape;12580;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73"/>
          <p:cNvGrpSpPr/>
          <p:nvPr/>
        </p:nvGrpSpPr>
        <p:grpSpPr>
          <a:xfrm>
            <a:off x="3103963" y="3185690"/>
            <a:ext cx="297886" cy="337578"/>
            <a:chOff x="3103963" y="3361140"/>
            <a:chExt cx="297886" cy="337578"/>
          </a:xfrm>
        </p:grpSpPr>
        <p:sp>
          <p:nvSpPr>
            <p:cNvPr id="12583" name="Google Shape;12583;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3"/>
          <p:cNvGrpSpPr/>
          <p:nvPr/>
        </p:nvGrpSpPr>
        <p:grpSpPr>
          <a:xfrm>
            <a:off x="2667821" y="3185658"/>
            <a:ext cx="273046" cy="337801"/>
            <a:chOff x="2667821" y="3361108"/>
            <a:chExt cx="273046" cy="337801"/>
          </a:xfrm>
        </p:grpSpPr>
        <p:sp>
          <p:nvSpPr>
            <p:cNvPr id="12608" name="Google Shape;12608;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3"/>
          <p:cNvGrpSpPr/>
          <p:nvPr/>
        </p:nvGrpSpPr>
        <p:grpSpPr>
          <a:xfrm>
            <a:off x="2212469" y="3184863"/>
            <a:ext cx="282715" cy="338660"/>
            <a:chOff x="2212469" y="3360313"/>
            <a:chExt cx="282715" cy="338660"/>
          </a:xfrm>
        </p:grpSpPr>
        <p:sp>
          <p:nvSpPr>
            <p:cNvPr id="12628" name="Google Shape;12628;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73"/>
          <p:cNvGrpSpPr/>
          <p:nvPr/>
        </p:nvGrpSpPr>
        <p:grpSpPr>
          <a:xfrm>
            <a:off x="1768821" y="3185658"/>
            <a:ext cx="278739" cy="339073"/>
            <a:chOff x="1768821" y="3361108"/>
            <a:chExt cx="278739" cy="339073"/>
          </a:xfrm>
        </p:grpSpPr>
        <p:sp>
          <p:nvSpPr>
            <p:cNvPr id="12632" name="Google Shape;12632;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73"/>
          <p:cNvGrpSpPr/>
          <p:nvPr/>
        </p:nvGrpSpPr>
        <p:grpSpPr>
          <a:xfrm>
            <a:off x="5337883" y="3161423"/>
            <a:ext cx="307141" cy="376826"/>
            <a:chOff x="5337883" y="3336873"/>
            <a:chExt cx="307141" cy="376826"/>
          </a:xfrm>
        </p:grpSpPr>
        <p:sp>
          <p:nvSpPr>
            <p:cNvPr id="12644" name="Google Shape;12644;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73"/>
          <p:cNvGrpSpPr/>
          <p:nvPr/>
        </p:nvGrpSpPr>
        <p:grpSpPr>
          <a:xfrm>
            <a:off x="4883835" y="3161805"/>
            <a:ext cx="323425" cy="377557"/>
            <a:chOff x="4883835" y="3337255"/>
            <a:chExt cx="323425" cy="377557"/>
          </a:xfrm>
        </p:grpSpPr>
        <p:sp>
          <p:nvSpPr>
            <p:cNvPr id="12647" name="Google Shape;12647;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3"/>
          <p:cNvGrpSpPr/>
          <p:nvPr/>
        </p:nvGrpSpPr>
        <p:grpSpPr>
          <a:xfrm>
            <a:off x="6193310" y="3231839"/>
            <a:ext cx="352590" cy="237488"/>
            <a:chOff x="6193310" y="3407289"/>
            <a:chExt cx="352590" cy="237488"/>
          </a:xfrm>
        </p:grpSpPr>
        <p:sp>
          <p:nvSpPr>
            <p:cNvPr id="12651" name="Google Shape;12651;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73"/>
          <p:cNvGrpSpPr/>
          <p:nvPr/>
        </p:nvGrpSpPr>
        <p:grpSpPr>
          <a:xfrm>
            <a:off x="6637117" y="3222393"/>
            <a:ext cx="353735" cy="254504"/>
            <a:chOff x="6637117" y="3397843"/>
            <a:chExt cx="353735" cy="254504"/>
          </a:xfrm>
        </p:grpSpPr>
        <p:sp>
          <p:nvSpPr>
            <p:cNvPr id="12657" name="Google Shape;12657;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73"/>
          <p:cNvGrpSpPr/>
          <p:nvPr/>
        </p:nvGrpSpPr>
        <p:grpSpPr>
          <a:xfrm>
            <a:off x="7075994" y="3174081"/>
            <a:ext cx="360637" cy="352336"/>
            <a:chOff x="7075994" y="3349531"/>
            <a:chExt cx="360637" cy="352336"/>
          </a:xfrm>
        </p:grpSpPr>
        <p:sp>
          <p:nvSpPr>
            <p:cNvPr id="12664" name="Google Shape;12664;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73"/>
          <p:cNvGrpSpPr/>
          <p:nvPr/>
        </p:nvGrpSpPr>
        <p:grpSpPr>
          <a:xfrm>
            <a:off x="7651983" y="3173731"/>
            <a:ext cx="107183" cy="352399"/>
            <a:chOff x="7651983" y="3349181"/>
            <a:chExt cx="107183" cy="352399"/>
          </a:xfrm>
        </p:grpSpPr>
        <p:sp>
          <p:nvSpPr>
            <p:cNvPr id="12672" name="Google Shape;12672;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73"/>
          <p:cNvGrpSpPr/>
          <p:nvPr/>
        </p:nvGrpSpPr>
        <p:grpSpPr>
          <a:xfrm>
            <a:off x="7973468" y="3206872"/>
            <a:ext cx="352590" cy="287072"/>
            <a:chOff x="7973468" y="3382322"/>
            <a:chExt cx="352590" cy="287072"/>
          </a:xfrm>
        </p:grpSpPr>
        <p:sp>
          <p:nvSpPr>
            <p:cNvPr id="12675" name="Google Shape;12675;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7" name="Google Shape;12687;p73"/>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Creative Process Icons</a:t>
            </a:r>
            <a:endParaRPr sz="2400">
              <a:solidFill>
                <a:srgbClr val="FFFFFF"/>
              </a:solidFill>
            </a:endParaRPr>
          </a:p>
        </p:txBody>
      </p:sp>
      <p:sp>
        <p:nvSpPr>
          <p:cNvPr id="12688" name="Google Shape;12688;p73"/>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Performing Arts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92"/>
        <p:cNvGrpSpPr/>
        <p:nvPr/>
      </p:nvGrpSpPr>
      <p:grpSpPr>
        <a:xfrm>
          <a:off x="0" y="0"/>
          <a:ext cx="0" cy="0"/>
          <a:chOff x="0" y="0"/>
          <a:chExt cx="0" cy="0"/>
        </a:xfrm>
      </p:grpSpPr>
      <p:grpSp>
        <p:nvGrpSpPr>
          <p:cNvPr id="12693" name="Google Shape;12693;p74"/>
          <p:cNvGrpSpPr/>
          <p:nvPr/>
        </p:nvGrpSpPr>
        <p:grpSpPr>
          <a:xfrm>
            <a:off x="821808" y="1576858"/>
            <a:ext cx="347872" cy="347488"/>
            <a:chOff x="849677" y="1500658"/>
            <a:chExt cx="347872" cy="347488"/>
          </a:xfrm>
        </p:grpSpPr>
        <p:sp>
          <p:nvSpPr>
            <p:cNvPr id="12694" name="Google Shape;12694;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74"/>
          <p:cNvGrpSpPr/>
          <p:nvPr/>
        </p:nvGrpSpPr>
        <p:grpSpPr>
          <a:xfrm>
            <a:off x="1387984" y="1576858"/>
            <a:ext cx="315872" cy="347488"/>
            <a:chOff x="1415853" y="1500658"/>
            <a:chExt cx="315872" cy="347488"/>
          </a:xfrm>
        </p:grpSpPr>
        <p:sp>
          <p:nvSpPr>
            <p:cNvPr id="12701" name="Google Shape;12701;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74"/>
          <p:cNvGrpSpPr/>
          <p:nvPr/>
        </p:nvGrpSpPr>
        <p:grpSpPr>
          <a:xfrm>
            <a:off x="4669520" y="1576858"/>
            <a:ext cx="347520" cy="347104"/>
            <a:chOff x="4697389" y="1500658"/>
            <a:chExt cx="347520" cy="347104"/>
          </a:xfrm>
        </p:grpSpPr>
        <p:sp>
          <p:nvSpPr>
            <p:cNvPr id="12706" name="Google Shape;12706;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74"/>
          <p:cNvGrpSpPr/>
          <p:nvPr/>
        </p:nvGrpSpPr>
        <p:grpSpPr>
          <a:xfrm>
            <a:off x="3575664" y="2041146"/>
            <a:ext cx="347520" cy="353760"/>
            <a:chOff x="3603533" y="1964946"/>
            <a:chExt cx="347520" cy="353760"/>
          </a:xfrm>
        </p:grpSpPr>
        <p:sp>
          <p:nvSpPr>
            <p:cNvPr id="12710" name="Google Shape;12710;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4"/>
          <p:cNvGrpSpPr/>
          <p:nvPr/>
        </p:nvGrpSpPr>
        <p:grpSpPr>
          <a:xfrm>
            <a:off x="1922896" y="2040538"/>
            <a:ext cx="357792" cy="352448"/>
            <a:chOff x="1950765" y="1964338"/>
            <a:chExt cx="357792" cy="352448"/>
          </a:xfrm>
        </p:grpSpPr>
        <p:sp>
          <p:nvSpPr>
            <p:cNvPr id="12714" name="Google Shape;12714;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74"/>
          <p:cNvGrpSpPr/>
          <p:nvPr/>
        </p:nvGrpSpPr>
        <p:grpSpPr>
          <a:xfrm>
            <a:off x="7407760" y="2040890"/>
            <a:ext cx="367712" cy="353248"/>
            <a:chOff x="7435629" y="1964690"/>
            <a:chExt cx="367712" cy="353248"/>
          </a:xfrm>
        </p:grpSpPr>
        <p:sp>
          <p:nvSpPr>
            <p:cNvPr id="12719" name="Google Shape;12719;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74"/>
          <p:cNvGrpSpPr/>
          <p:nvPr/>
        </p:nvGrpSpPr>
        <p:grpSpPr>
          <a:xfrm>
            <a:off x="2484880" y="2041242"/>
            <a:ext cx="333024" cy="352896"/>
            <a:chOff x="2512749" y="1965042"/>
            <a:chExt cx="333024" cy="352896"/>
          </a:xfrm>
        </p:grpSpPr>
        <p:sp>
          <p:nvSpPr>
            <p:cNvPr id="12724" name="Google Shape;12724;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74"/>
          <p:cNvGrpSpPr/>
          <p:nvPr/>
        </p:nvGrpSpPr>
        <p:grpSpPr>
          <a:xfrm>
            <a:off x="1370448" y="2057978"/>
            <a:ext cx="365792" cy="335392"/>
            <a:chOff x="1398317" y="1981778"/>
            <a:chExt cx="365792" cy="335392"/>
          </a:xfrm>
        </p:grpSpPr>
        <p:sp>
          <p:nvSpPr>
            <p:cNvPr id="12730" name="Google Shape;12730;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74"/>
          <p:cNvGrpSpPr/>
          <p:nvPr/>
        </p:nvGrpSpPr>
        <p:grpSpPr>
          <a:xfrm>
            <a:off x="3024368" y="2079770"/>
            <a:ext cx="353600" cy="314752"/>
            <a:chOff x="3052237" y="2003570"/>
            <a:chExt cx="353600" cy="314752"/>
          </a:xfrm>
        </p:grpSpPr>
        <p:sp>
          <p:nvSpPr>
            <p:cNvPr id="12737" name="Google Shape;12737;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4"/>
          <p:cNvGrpSpPr/>
          <p:nvPr/>
        </p:nvGrpSpPr>
        <p:grpSpPr>
          <a:xfrm>
            <a:off x="1376144" y="3034266"/>
            <a:ext cx="368096" cy="223968"/>
            <a:chOff x="1404013" y="2958066"/>
            <a:chExt cx="368096" cy="223968"/>
          </a:xfrm>
        </p:grpSpPr>
        <p:sp>
          <p:nvSpPr>
            <p:cNvPr id="12741" name="Google Shape;12741;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3" name="Google Shape;12743;p74"/>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4"/>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5" name="Google Shape;12745;p74"/>
          <p:cNvGrpSpPr/>
          <p:nvPr/>
        </p:nvGrpSpPr>
        <p:grpSpPr>
          <a:xfrm>
            <a:off x="1923280" y="2961402"/>
            <a:ext cx="370368" cy="367328"/>
            <a:chOff x="1951149" y="2885202"/>
            <a:chExt cx="370368" cy="367328"/>
          </a:xfrm>
        </p:grpSpPr>
        <p:sp>
          <p:nvSpPr>
            <p:cNvPr id="12746" name="Google Shape;12746;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4"/>
          <p:cNvGrpSpPr/>
          <p:nvPr/>
        </p:nvGrpSpPr>
        <p:grpSpPr>
          <a:xfrm>
            <a:off x="2473808" y="2982362"/>
            <a:ext cx="367328" cy="327296"/>
            <a:chOff x="2501677" y="2906162"/>
            <a:chExt cx="367328" cy="327296"/>
          </a:xfrm>
        </p:grpSpPr>
        <p:sp>
          <p:nvSpPr>
            <p:cNvPr id="12750" name="Google Shape;12750;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3" name="Google Shape;12753;p74"/>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4" name="Google Shape;12754;p74"/>
          <p:cNvGrpSpPr/>
          <p:nvPr/>
        </p:nvGrpSpPr>
        <p:grpSpPr>
          <a:xfrm>
            <a:off x="3022448" y="2969914"/>
            <a:ext cx="367712" cy="354240"/>
            <a:chOff x="3050317" y="2893714"/>
            <a:chExt cx="367712" cy="354240"/>
          </a:xfrm>
        </p:grpSpPr>
        <p:sp>
          <p:nvSpPr>
            <p:cNvPr id="12755" name="Google Shape;12755;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7" name="Google Shape;12757;p74"/>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4"/>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9" name="Google Shape;12759;p74"/>
          <p:cNvGrpSpPr/>
          <p:nvPr/>
        </p:nvGrpSpPr>
        <p:grpSpPr>
          <a:xfrm>
            <a:off x="7503408" y="2962554"/>
            <a:ext cx="185184" cy="367296"/>
            <a:chOff x="7531277" y="2886354"/>
            <a:chExt cx="185184" cy="367296"/>
          </a:xfrm>
        </p:grpSpPr>
        <p:sp>
          <p:nvSpPr>
            <p:cNvPr id="12760" name="Google Shape;12760;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4"/>
          <p:cNvGrpSpPr/>
          <p:nvPr/>
        </p:nvGrpSpPr>
        <p:grpSpPr>
          <a:xfrm>
            <a:off x="6898768" y="2962938"/>
            <a:ext cx="297184" cy="367296"/>
            <a:chOff x="6926637" y="2886738"/>
            <a:chExt cx="297184" cy="367296"/>
          </a:xfrm>
        </p:grpSpPr>
        <p:sp>
          <p:nvSpPr>
            <p:cNvPr id="12764" name="Google Shape;12764;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7" name="Google Shape;12767;p74"/>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4"/>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9" name="Google Shape;12769;p74"/>
          <p:cNvGrpSpPr/>
          <p:nvPr/>
        </p:nvGrpSpPr>
        <p:grpSpPr>
          <a:xfrm>
            <a:off x="6312784" y="2962554"/>
            <a:ext cx="370368" cy="368064"/>
            <a:chOff x="6340653" y="2886354"/>
            <a:chExt cx="370368" cy="368064"/>
          </a:xfrm>
        </p:grpSpPr>
        <p:sp>
          <p:nvSpPr>
            <p:cNvPr id="12770" name="Google Shape;12770;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74"/>
          <p:cNvGrpSpPr/>
          <p:nvPr/>
        </p:nvGrpSpPr>
        <p:grpSpPr>
          <a:xfrm>
            <a:off x="5218928" y="2057626"/>
            <a:ext cx="354752" cy="336512"/>
            <a:chOff x="5246797" y="1981426"/>
            <a:chExt cx="354752" cy="336512"/>
          </a:xfrm>
        </p:grpSpPr>
        <p:sp>
          <p:nvSpPr>
            <p:cNvPr id="12777" name="Google Shape;12777;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74"/>
          <p:cNvGrpSpPr/>
          <p:nvPr/>
        </p:nvGrpSpPr>
        <p:grpSpPr>
          <a:xfrm>
            <a:off x="4120880" y="2178266"/>
            <a:ext cx="355136" cy="216256"/>
            <a:chOff x="4148749" y="2102066"/>
            <a:chExt cx="355136" cy="216256"/>
          </a:xfrm>
        </p:grpSpPr>
        <p:sp>
          <p:nvSpPr>
            <p:cNvPr id="12780" name="Google Shape;12780;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74"/>
          <p:cNvGrpSpPr/>
          <p:nvPr/>
        </p:nvGrpSpPr>
        <p:grpSpPr>
          <a:xfrm>
            <a:off x="5766800" y="2077626"/>
            <a:ext cx="354752" cy="315360"/>
            <a:chOff x="5794669" y="2001426"/>
            <a:chExt cx="354752" cy="315360"/>
          </a:xfrm>
        </p:grpSpPr>
        <p:sp>
          <p:nvSpPr>
            <p:cNvPr id="12783" name="Google Shape;12783;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74"/>
          <p:cNvGrpSpPr/>
          <p:nvPr/>
        </p:nvGrpSpPr>
        <p:grpSpPr>
          <a:xfrm>
            <a:off x="6317360" y="2106042"/>
            <a:ext cx="352832" cy="289216"/>
            <a:chOff x="6345229" y="2029842"/>
            <a:chExt cx="352832" cy="289216"/>
          </a:xfrm>
        </p:grpSpPr>
        <p:sp>
          <p:nvSpPr>
            <p:cNvPr id="12786" name="Google Shape;12786;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74"/>
          <p:cNvGrpSpPr/>
          <p:nvPr/>
        </p:nvGrpSpPr>
        <p:grpSpPr>
          <a:xfrm>
            <a:off x="4669520" y="2112538"/>
            <a:ext cx="354752" cy="281984"/>
            <a:chOff x="4697389" y="2036338"/>
            <a:chExt cx="354752" cy="281984"/>
          </a:xfrm>
        </p:grpSpPr>
        <p:sp>
          <p:nvSpPr>
            <p:cNvPr id="12789" name="Google Shape;12789;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74"/>
          <p:cNvGrpSpPr/>
          <p:nvPr/>
        </p:nvGrpSpPr>
        <p:grpSpPr>
          <a:xfrm>
            <a:off x="1376144" y="2500954"/>
            <a:ext cx="353600" cy="354944"/>
            <a:chOff x="1404013" y="2424754"/>
            <a:chExt cx="353600" cy="354944"/>
          </a:xfrm>
        </p:grpSpPr>
        <p:sp>
          <p:nvSpPr>
            <p:cNvPr id="12792" name="Google Shape;12792;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74"/>
          <p:cNvGrpSpPr/>
          <p:nvPr/>
        </p:nvGrpSpPr>
        <p:grpSpPr>
          <a:xfrm>
            <a:off x="826384" y="2504474"/>
            <a:ext cx="355104" cy="351040"/>
            <a:chOff x="854253" y="2428274"/>
            <a:chExt cx="355104" cy="351040"/>
          </a:xfrm>
        </p:grpSpPr>
        <p:sp>
          <p:nvSpPr>
            <p:cNvPr id="12798" name="Google Shape;12798;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74"/>
          <p:cNvGrpSpPr/>
          <p:nvPr/>
        </p:nvGrpSpPr>
        <p:grpSpPr>
          <a:xfrm>
            <a:off x="6869040" y="2517146"/>
            <a:ext cx="354752" cy="275904"/>
            <a:chOff x="6896909" y="2440946"/>
            <a:chExt cx="354752" cy="275904"/>
          </a:xfrm>
        </p:grpSpPr>
        <p:sp>
          <p:nvSpPr>
            <p:cNvPr id="12801" name="Google Shape;12801;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3" name="Google Shape;12803;p74"/>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4" name="Google Shape;12804;p74"/>
          <p:cNvGrpSpPr/>
          <p:nvPr/>
        </p:nvGrpSpPr>
        <p:grpSpPr>
          <a:xfrm>
            <a:off x="5237200" y="2500954"/>
            <a:ext cx="321984" cy="354560"/>
            <a:chOff x="5265069" y="2424754"/>
            <a:chExt cx="321984" cy="354560"/>
          </a:xfrm>
        </p:grpSpPr>
        <p:sp>
          <p:nvSpPr>
            <p:cNvPr id="12805" name="Google Shape;12805;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74"/>
          <p:cNvGrpSpPr/>
          <p:nvPr/>
        </p:nvGrpSpPr>
        <p:grpSpPr>
          <a:xfrm>
            <a:off x="4122800" y="2542970"/>
            <a:ext cx="355104" cy="259584"/>
            <a:chOff x="4150669" y="2466770"/>
            <a:chExt cx="355104" cy="259584"/>
          </a:xfrm>
        </p:grpSpPr>
        <p:sp>
          <p:nvSpPr>
            <p:cNvPr id="12808" name="Google Shape;12808;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4"/>
          <p:cNvGrpSpPr/>
          <p:nvPr/>
        </p:nvGrpSpPr>
        <p:grpSpPr>
          <a:xfrm>
            <a:off x="4671824" y="2501146"/>
            <a:ext cx="354336" cy="353984"/>
            <a:chOff x="4699693" y="2424946"/>
            <a:chExt cx="354336" cy="353984"/>
          </a:xfrm>
        </p:grpSpPr>
        <p:sp>
          <p:nvSpPr>
            <p:cNvPr id="12813" name="Google Shape;12813;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5" name="Google Shape;12815;p74"/>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4"/>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7" name="Google Shape;12817;p74"/>
          <p:cNvGrpSpPr/>
          <p:nvPr/>
        </p:nvGrpSpPr>
        <p:grpSpPr>
          <a:xfrm>
            <a:off x="1925168" y="2628442"/>
            <a:ext cx="355136" cy="227072"/>
            <a:chOff x="1953037" y="2552242"/>
            <a:chExt cx="355136" cy="227072"/>
          </a:xfrm>
        </p:grpSpPr>
        <p:sp>
          <p:nvSpPr>
            <p:cNvPr id="12818" name="Google Shape;12818;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0" name="Google Shape;12820;p74"/>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1" name="Google Shape;12821;p74"/>
          <p:cNvGrpSpPr/>
          <p:nvPr/>
        </p:nvGrpSpPr>
        <p:grpSpPr>
          <a:xfrm>
            <a:off x="2473072" y="2603418"/>
            <a:ext cx="355104" cy="250944"/>
            <a:chOff x="2500941" y="2527218"/>
            <a:chExt cx="355104" cy="250944"/>
          </a:xfrm>
        </p:grpSpPr>
        <p:sp>
          <p:nvSpPr>
            <p:cNvPr id="12822" name="Google Shape;12822;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7" name="Google Shape;12827;p74"/>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8" name="Google Shape;12828;p74"/>
          <p:cNvGrpSpPr/>
          <p:nvPr/>
        </p:nvGrpSpPr>
        <p:grpSpPr>
          <a:xfrm>
            <a:off x="7965936" y="2503322"/>
            <a:ext cx="356256" cy="351808"/>
            <a:chOff x="7993805" y="2427122"/>
            <a:chExt cx="356256" cy="351808"/>
          </a:xfrm>
        </p:grpSpPr>
        <p:sp>
          <p:nvSpPr>
            <p:cNvPr id="12829" name="Google Shape;12829;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74"/>
          <p:cNvGrpSpPr/>
          <p:nvPr/>
        </p:nvGrpSpPr>
        <p:grpSpPr>
          <a:xfrm>
            <a:off x="850768" y="2041210"/>
            <a:ext cx="308640" cy="353312"/>
            <a:chOff x="878637" y="1965010"/>
            <a:chExt cx="308640" cy="353312"/>
          </a:xfrm>
        </p:grpSpPr>
        <p:sp>
          <p:nvSpPr>
            <p:cNvPr id="12833" name="Google Shape;12833;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6" name="Google Shape;12836;p74"/>
          <p:cNvGrpSpPr/>
          <p:nvPr/>
        </p:nvGrpSpPr>
        <p:grpSpPr>
          <a:xfrm>
            <a:off x="6868272" y="2040922"/>
            <a:ext cx="348256" cy="352448"/>
            <a:chOff x="6896141" y="1964722"/>
            <a:chExt cx="348256" cy="352448"/>
          </a:xfrm>
        </p:grpSpPr>
        <p:sp>
          <p:nvSpPr>
            <p:cNvPr id="12837" name="Google Shape;12837;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4"/>
          <p:cNvGrpSpPr/>
          <p:nvPr/>
        </p:nvGrpSpPr>
        <p:grpSpPr>
          <a:xfrm>
            <a:off x="7962128" y="2091578"/>
            <a:ext cx="355136" cy="303328"/>
            <a:chOff x="7989997" y="2015378"/>
            <a:chExt cx="355136" cy="303328"/>
          </a:xfrm>
        </p:grpSpPr>
        <p:sp>
          <p:nvSpPr>
            <p:cNvPr id="12841" name="Google Shape;12841;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74"/>
          <p:cNvGrpSpPr/>
          <p:nvPr/>
        </p:nvGrpSpPr>
        <p:grpSpPr>
          <a:xfrm>
            <a:off x="3570352" y="1585562"/>
            <a:ext cx="348640" cy="330784"/>
            <a:chOff x="3598221" y="1509362"/>
            <a:chExt cx="348640" cy="330784"/>
          </a:xfrm>
        </p:grpSpPr>
        <p:sp>
          <p:nvSpPr>
            <p:cNvPr id="12845" name="Google Shape;12845;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74"/>
          <p:cNvGrpSpPr/>
          <p:nvPr/>
        </p:nvGrpSpPr>
        <p:grpSpPr>
          <a:xfrm>
            <a:off x="5218928" y="1576858"/>
            <a:ext cx="347872" cy="347488"/>
            <a:chOff x="5246797" y="1500658"/>
            <a:chExt cx="347872" cy="347488"/>
          </a:xfrm>
        </p:grpSpPr>
        <p:sp>
          <p:nvSpPr>
            <p:cNvPr id="12850" name="Google Shape;12850;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4"/>
          <p:cNvGrpSpPr/>
          <p:nvPr/>
        </p:nvGrpSpPr>
        <p:grpSpPr>
          <a:xfrm>
            <a:off x="5768720" y="1576858"/>
            <a:ext cx="349024" cy="346752"/>
            <a:chOff x="5796589" y="1500658"/>
            <a:chExt cx="349024" cy="346752"/>
          </a:xfrm>
        </p:grpSpPr>
        <p:sp>
          <p:nvSpPr>
            <p:cNvPr id="12855" name="Google Shape;12855;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6" name="Google Shape;12856;p74"/>
            <p:cNvGrpSpPr/>
            <p:nvPr/>
          </p:nvGrpSpPr>
          <p:grpSpPr>
            <a:xfrm>
              <a:off x="5796589" y="1500658"/>
              <a:ext cx="349024" cy="346752"/>
              <a:chOff x="5796589" y="1500658"/>
              <a:chExt cx="349024" cy="346752"/>
            </a:xfrm>
          </p:grpSpPr>
          <p:sp>
            <p:nvSpPr>
              <p:cNvPr id="12857" name="Google Shape;12857;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61" name="Google Shape;12861;p74"/>
          <p:cNvGrpSpPr/>
          <p:nvPr/>
        </p:nvGrpSpPr>
        <p:grpSpPr>
          <a:xfrm>
            <a:off x="6867504" y="1578778"/>
            <a:ext cx="348640" cy="343296"/>
            <a:chOff x="6895373" y="1502578"/>
            <a:chExt cx="348640" cy="343296"/>
          </a:xfrm>
        </p:grpSpPr>
        <p:sp>
          <p:nvSpPr>
            <p:cNvPr id="12862" name="Google Shape;12862;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74"/>
          <p:cNvGrpSpPr/>
          <p:nvPr/>
        </p:nvGrpSpPr>
        <p:grpSpPr>
          <a:xfrm>
            <a:off x="4119728" y="1581658"/>
            <a:ext cx="347904" cy="336992"/>
            <a:chOff x="4147597" y="1505458"/>
            <a:chExt cx="347904" cy="336992"/>
          </a:xfrm>
        </p:grpSpPr>
        <p:sp>
          <p:nvSpPr>
            <p:cNvPr id="12866" name="Google Shape;12866;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74"/>
          <p:cNvGrpSpPr/>
          <p:nvPr/>
        </p:nvGrpSpPr>
        <p:grpSpPr>
          <a:xfrm>
            <a:off x="2471536" y="1576090"/>
            <a:ext cx="347488" cy="348256"/>
            <a:chOff x="2499405" y="1499890"/>
            <a:chExt cx="347488" cy="348256"/>
          </a:xfrm>
        </p:grpSpPr>
        <p:sp>
          <p:nvSpPr>
            <p:cNvPr id="12874" name="Google Shape;12874;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74"/>
          <p:cNvGrpSpPr/>
          <p:nvPr/>
        </p:nvGrpSpPr>
        <p:grpSpPr>
          <a:xfrm>
            <a:off x="1928976" y="1576698"/>
            <a:ext cx="331520" cy="348032"/>
            <a:chOff x="1956845" y="1500498"/>
            <a:chExt cx="331520" cy="348032"/>
          </a:xfrm>
        </p:grpSpPr>
        <p:sp>
          <p:nvSpPr>
            <p:cNvPr id="12880" name="Google Shape;12880;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74"/>
          <p:cNvGrpSpPr/>
          <p:nvPr/>
        </p:nvGrpSpPr>
        <p:grpSpPr>
          <a:xfrm>
            <a:off x="6317744" y="1626074"/>
            <a:ext cx="348640" cy="250656"/>
            <a:chOff x="6345613" y="1549874"/>
            <a:chExt cx="348640" cy="250656"/>
          </a:xfrm>
        </p:grpSpPr>
        <p:sp>
          <p:nvSpPr>
            <p:cNvPr id="12893" name="Google Shape;12893;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4"/>
          <p:cNvGrpSpPr/>
          <p:nvPr/>
        </p:nvGrpSpPr>
        <p:grpSpPr>
          <a:xfrm>
            <a:off x="7416912" y="1583226"/>
            <a:ext cx="348640" cy="334272"/>
            <a:chOff x="7444781" y="1507026"/>
            <a:chExt cx="348640" cy="334272"/>
          </a:xfrm>
        </p:grpSpPr>
        <p:sp>
          <p:nvSpPr>
            <p:cNvPr id="12900" name="Google Shape;12900;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74"/>
          <p:cNvGrpSpPr/>
          <p:nvPr/>
        </p:nvGrpSpPr>
        <p:grpSpPr>
          <a:xfrm>
            <a:off x="7967472" y="1582938"/>
            <a:ext cx="347872" cy="334944"/>
            <a:chOff x="7995341" y="1506738"/>
            <a:chExt cx="347872" cy="334944"/>
          </a:xfrm>
        </p:grpSpPr>
        <p:sp>
          <p:nvSpPr>
            <p:cNvPr id="12906" name="Google Shape;12906;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74"/>
          <p:cNvGrpSpPr/>
          <p:nvPr/>
        </p:nvGrpSpPr>
        <p:grpSpPr>
          <a:xfrm>
            <a:off x="3020176" y="1599130"/>
            <a:ext cx="347872" cy="303904"/>
            <a:chOff x="3048045" y="1522930"/>
            <a:chExt cx="347872" cy="303904"/>
          </a:xfrm>
        </p:grpSpPr>
        <p:sp>
          <p:nvSpPr>
            <p:cNvPr id="12913" name="Google Shape;12913;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4" name="Google Shape;12914;p74"/>
            <p:cNvGrpSpPr/>
            <p:nvPr/>
          </p:nvGrpSpPr>
          <p:grpSpPr>
            <a:xfrm>
              <a:off x="3048045" y="1522930"/>
              <a:ext cx="347872" cy="303904"/>
              <a:chOff x="3048045" y="1522930"/>
              <a:chExt cx="347872" cy="303904"/>
            </a:xfrm>
          </p:grpSpPr>
          <p:sp>
            <p:nvSpPr>
              <p:cNvPr id="12915" name="Google Shape;12915;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17" name="Google Shape;12917;p74"/>
          <p:cNvGrpSpPr/>
          <p:nvPr/>
        </p:nvGrpSpPr>
        <p:grpSpPr>
          <a:xfrm>
            <a:off x="1105264" y="3428122"/>
            <a:ext cx="313984" cy="358560"/>
            <a:chOff x="1133133" y="3351922"/>
            <a:chExt cx="313984" cy="358560"/>
          </a:xfrm>
        </p:grpSpPr>
        <p:sp>
          <p:nvSpPr>
            <p:cNvPr id="12918" name="Google Shape;12918;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4" name="Google Shape;12934;p74"/>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5" name="Google Shape;12935;p74"/>
          <p:cNvGrpSpPr/>
          <p:nvPr/>
        </p:nvGrpSpPr>
        <p:grpSpPr>
          <a:xfrm>
            <a:off x="2767184" y="3428794"/>
            <a:ext cx="288448" cy="357120"/>
            <a:chOff x="2795053" y="3352594"/>
            <a:chExt cx="288448" cy="357120"/>
          </a:xfrm>
        </p:grpSpPr>
        <p:sp>
          <p:nvSpPr>
            <p:cNvPr id="12936" name="Google Shape;12936;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74"/>
          <p:cNvGrpSpPr/>
          <p:nvPr/>
        </p:nvGrpSpPr>
        <p:grpSpPr>
          <a:xfrm>
            <a:off x="2208656" y="3429402"/>
            <a:ext cx="304832" cy="356512"/>
            <a:chOff x="2236525" y="3353202"/>
            <a:chExt cx="304832" cy="356512"/>
          </a:xfrm>
        </p:grpSpPr>
        <p:sp>
          <p:nvSpPr>
            <p:cNvPr id="12946" name="Google Shape;12946;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74"/>
          <p:cNvGrpSpPr/>
          <p:nvPr/>
        </p:nvGrpSpPr>
        <p:grpSpPr>
          <a:xfrm>
            <a:off x="3882768" y="3428890"/>
            <a:ext cx="256800" cy="357024"/>
            <a:chOff x="3910637" y="3352690"/>
            <a:chExt cx="256800" cy="357024"/>
          </a:xfrm>
        </p:grpSpPr>
        <p:sp>
          <p:nvSpPr>
            <p:cNvPr id="12950" name="Google Shape;12950;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3" name="Google Shape;12953;p74"/>
          <p:cNvGrpSpPr/>
          <p:nvPr/>
        </p:nvGrpSpPr>
        <p:grpSpPr>
          <a:xfrm>
            <a:off x="6028560" y="3428122"/>
            <a:ext cx="360064" cy="360096"/>
            <a:chOff x="6056429" y="3351922"/>
            <a:chExt cx="360064" cy="360096"/>
          </a:xfrm>
        </p:grpSpPr>
        <p:sp>
          <p:nvSpPr>
            <p:cNvPr id="12954" name="Google Shape;12954;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74"/>
          <p:cNvGrpSpPr/>
          <p:nvPr/>
        </p:nvGrpSpPr>
        <p:grpSpPr>
          <a:xfrm>
            <a:off x="6581008" y="3429274"/>
            <a:ext cx="357408" cy="357408"/>
            <a:chOff x="6608877" y="3353074"/>
            <a:chExt cx="357408" cy="357408"/>
          </a:xfrm>
        </p:grpSpPr>
        <p:sp>
          <p:nvSpPr>
            <p:cNvPr id="12958" name="Google Shape;12958;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5" name="Google Shape;12965;p74"/>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4"/>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7" name="Google Shape;12967;p74"/>
          <p:cNvGrpSpPr/>
          <p:nvPr/>
        </p:nvGrpSpPr>
        <p:grpSpPr>
          <a:xfrm>
            <a:off x="4931664" y="3446426"/>
            <a:ext cx="357408" cy="323488"/>
            <a:chOff x="4959533" y="3370226"/>
            <a:chExt cx="357408" cy="323488"/>
          </a:xfrm>
        </p:grpSpPr>
        <p:sp>
          <p:nvSpPr>
            <p:cNvPr id="12968" name="Google Shape;12968;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74"/>
          <p:cNvGrpSpPr/>
          <p:nvPr/>
        </p:nvGrpSpPr>
        <p:grpSpPr>
          <a:xfrm>
            <a:off x="7130768" y="3429274"/>
            <a:ext cx="357056" cy="357408"/>
            <a:chOff x="7158637" y="3353074"/>
            <a:chExt cx="357056" cy="357408"/>
          </a:xfrm>
        </p:grpSpPr>
        <p:sp>
          <p:nvSpPr>
            <p:cNvPr id="12971" name="Google Shape;12971;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74"/>
          <p:cNvGrpSpPr/>
          <p:nvPr/>
        </p:nvGrpSpPr>
        <p:grpSpPr>
          <a:xfrm>
            <a:off x="3288400" y="3428602"/>
            <a:ext cx="344832" cy="356544"/>
            <a:chOff x="3316269" y="3352402"/>
            <a:chExt cx="344832" cy="356544"/>
          </a:xfrm>
        </p:grpSpPr>
        <p:sp>
          <p:nvSpPr>
            <p:cNvPr id="12976" name="Google Shape;12976;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4"/>
          <p:cNvGrpSpPr/>
          <p:nvPr/>
        </p:nvGrpSpPr>
        <p:grpSpPr>
          <a:xfrm>
            <a:off x="5481040" y="3447706"/>
            <a:ext cx="358560" cy="319552"/>
            <a:chOff x="5508909" y="3371506"/>
            <a:chExt cx="358560" cy="319552"/>
          </a:xfrm>
        </p:grpSpPr>
        <p:sp>
          <p:nvSpPr>
            <p:cNvPr id="12980" name="Google Shape;12980;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0" name="Google Shape;12990;p7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Nature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94"/>
        <p:cNvGrpSpPr/>
        <p:nvPr/>
      </p:nvGrpSpPr>
      <p:grpSpPr>
        <a:xfrm>
          <a:off x="0" y="0"/>
          <a:ext cx="0" cy="0"/>
          <a:chOff x="0" y="0"/>
          <a:chExt cx="0" cy="0"/>
        </a:xfrm>
      </p:grpSpPr>
      <p:sp>
        <p:nvSpPr>
          <p:cNvPr id="12995" name="Google Shape;12995;p75"/>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6" name="Google Shape;12996;p75"/>
          <p:cNvGrpSpPr/>
          <p:nvPr/>
        </p:nvGrpSpPr>
        <p:grpSpPr>
          <a:xfrm>
            <a:off x="3026217" y="3893352"/>
            <a:ext cx="346056" cy="345674"/>
            <a:chOff x="3303268" y="3817349"/>
            <a:chExt cx="346056" cy="345674"/>
          </a:xfrm>
        </p:grpSpPr>
        <p:sp>
          <p:nvSpPr>
            <p:cNvPr id="12997" name="Google Shape;12997;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75"/>
          <p:cNvGrpSpPr/>
          <p:nvPr/>
        </p:nvGrpSpPr>
        <p:grpSpPr>
          <a:xfrm>
            <a:off x="3475306" y="3893352"/>
            <a:ext cx="346056" cy="345674"/>
            <a:chOff x="3752358" y="3817349"/>
            <a:chExt cx="346056" cy="345674"/>
          </a:xfrm>
        </p:grpSpPr>
        <p:sp>
          <p:nvSpPr>
            <p:cNvPr id="13002" name="Google Shape;13002;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75"/>
          <p:cNvGrpSpPr/>
          <p:nvPr/>
        </p:nvGrpSpPr>
        <p:grpSpPr>
          <a:xfrm>
            <a:off x="4822956" y="3893352"/>
            <a:ext cx="346024" cy="345674"/>
            <a:chOff x="5100008" y="3817349"/>
            <a:chExt cx="346024" cy="345674"/>
          </a:xfrm>
        </p:grpSpPr>
        <p:sp>
          <p:nvSpPr>
            <p:cNvPr id="13007" name="Google Shape;13007;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5721867" y="3893352"/>
            <a:ext cx="345674" cy="345674"/>
            <a:chOff x="5998919" y="3817349"/>
            <a:chExt cx="345674" cy="345674"/>
          </a:xfrm>
        </p:grpSpPr>
        <p:sp>
          <p:nvSpPr>
            <p:cNvPr id="13011" name="Google Shape;13011;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75"/>
          <p:cNvGrpSpPr/>
          <p:nvPr/>
        </p:nvGrpSpPr>
        <p:grpSpPr>
          <a:xfrm>
            <a:off x="3924396" y="3893352"/>
            <a:ext cx="346024" cy="345674"/>
            <a:chOff x="4201447" y="3817349"/>
            <a:chExt cx="346024" cy="345674"/>
          </a:xfrm>
        </p:grpSpPr>
        <p:sp>
          <p:nvSpPr>
            <p:cNvPr id="13015" name="Google Shape;13015;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75"/>
          <p:cNvGrpSpPr/>
          <p:nvPr/>
        </p:nvGrpSpPr>
        <p:grpSpPr>
          <a:xfrm>
            <a:off x="4373867" y="3893352"/>
            <a:ext cx="346024" cy="345674"/>
            <a:chOff x="4650919" y="3817349"/>
            <a:chExt cx="346024" cy="345674"/>
          </a:xfrm>
        </p:grpSpPr>
        <p:sp>
          <p:nvSpPr>
            <p:cNvPr id="13018" name="Google Shape;13018;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75"/>
          <p:cNvGrpSpPr/>
          <p:nvPr/>
        </p:nvGrpSpPr>
        <p:grpSpPr>
          <a:xfrm>
            <a:off x="5272810" y="3893352"/>
            <a:ext cx="345642" cy="345674"/>
            <a:chOff x="5549861" y="3817349"/>
            <a:chExt cx="345642" cy="345674"/>
          </a:xfrm>
        </p:grpSpPr>
        <p:sp>
          <p:nvSpPr>
            <p:cNvPr id="13022" name="Google Shape;13022;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75"/>
          <p:cNvGrpSpPr/>
          <p:nvPr/>
        </p:nvGrpSpPr>
        <p:grpSpPr>
          <a:xfrm>
            <a:off x="1281335" y="3474029"/>
            <a:ext cx="367255" cy="269855"/>
            <a:chOff x="1306445" y="3397829"/>
            <a:chExt cx="367255" cy="269855"/>
          </a:xfrm>
        </p:grpSpPr>
        <p:sp>
          <p:nvSpPr>
            <p:cNvPr id="13026" name="Google Shape;13026;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75"/>
          <p:cNvGrpSpPr/>
          <p:nvPr/>
        </p:nvGrpSpPr>
        <p:grpSpPr>
          <a:xfrm>
            <a:off x="1756207" y="3467600"/>
            <a:ext cx="367255" cy="282364"/>
            <a:chOff x="1781317" y="3391400"/>
            <a:chExt cx="367255" cy="282364"/>
          </a:xfrm>
        </p:grpSpPr>
        <p:sp>
          <p:nvSpPr>
            <p:cNvPr id="13033" name="Google Shape;13033;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75"/>
          <p:cNvGrpSpPr/>
          <p:nvPr/>
        </p:nvGrpSpPr>
        <p:grpSpPr>
          <a:xfrm>
            <a:off x="3653720" y="3447133"/>
            <a:ext cx="369164" cy="323297"/>
            <a:chOff x="3678830" y="3370933"/>
            <a:chExt cx="369164" cy="323297"/>
          </a:xfrm>
        </p:grpSpPr>
        <p:sp>
          <p:nvSpPr>
            <p:cNvPr id="13040" name="Google Shape;13040;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75"/>
          <p:cNvGrpSpPr/>
          <p:nvPr/>
        </p:nvGrpSpPr>
        <p:grpSpPr>
          <a:xfrm>
            <a:off x="834155" y="3424375"/>
            <a:ext cx="312316" cy="368400"/>
            <a:chOff x="859265" y="3348175"/>
            <a:chExt cx="312316" cy="368400"/>
          </a:xfrm>
        </p:grpSpPr>
        <p:sp>
          <p:nvSpPr>
            <p:cNvPr id="13052" name="Google Shape;13052;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7" name="Google Shape;13057;p75"/>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8" name="Google Shape;13058;p75"/>
          <p:cNvGrpSpPr/>
          <p:nvPr/>
        </p:nvGrpSpPr>
        <p:grpSpPr>
          <a:xfrm>
            <a:off x="2741264" y="3437213"/>
            <a:ext cx="330110" cy="308908"/>
            <a:chOff x="2766264" y="3394042"/>
            <a:chExt cx="294873" cy="275934"/>
          </a:xfrm>
        </p:grpSpPr>
        <p:sp>
          <p:nvSpPr>
            <p:cNvPr id="13059" name="Google Shape;13059;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75"/>
          <p:cNvGrpSpPr/>
          <p:nvPr/>
        </p:nvGrpSpPr>
        <p:grpSpPr>
          <a:xfrm>
            <a:off x="3189862" y="3435388"/>
            <a:ext cx="346406" cy="347552"/>
            <a:chOff x="3214972" y="3359188"/>
            <a:chExt cx="346406" cy="347552"/>
          </a:xfrm>
        </p:grpSpPr>
        <p:sp>
          <p:nvSpPr>
            <p:cNvPr id="13064" name="Google Shape;13064;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75"/>
          <p:cNvGrpSpPr/>
          <p:nvPr/>
        </p:nvGrpSpPr>
        <p:grpSpPr>
          <a:xfrm>
            <a:off x="4604196" y="3485393"/>
            <a:ext cx="367255" cy="244486"/>
            <a:chOff x="4629306" y="3409193"/>
            <a:chExt cx="367255" cy="244486"/>
          </a:xfrm>
        </p:grpSpPr>
        <p:sp>
          <p:nvSpPr>
            <p:cNvPr id="13079" name="Google Shape;13079;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9" name="Google Shape;13089;p75"/>
          <p:cNvGrpSpPr/>
          <p:nvPr/>
        </p:nvGrpSpPr>
        <p:grpSpPr>
          <a:xfrm>
            <a:off x="4168380" y="3426284"/>
            <a:ext cx="289939" cy="334661"/>
            <a:chOff x="4193490" y="3350084"/>
            <a:chExt cx="289939" cy="334661"/>
          </a:xfrm>
        </p:grpSpPr>
        <p:sp>
          <p:nvSpPr>
            <p:cNvPr id="13090" name="Google Shape;13090;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75"/>
          <p:cNvGrpSpPr/>
          <p:nvPr/>
        </p:nvGrpSpPr>
        <p:grpSpPr>
          <a:xfrm>
            <a:off x="6508171" y="3427430"/>
            <a:ext cx="357037" cy="357005"/>
            <a:chOff x="6533281" y="3351230"/>
            <a:chExt cx="357037" cy="357005"/>
          </a:xfrm>
        </p:grpSpPr>
        <p:sp>
          <p:nvSpPr>
            <p:cNvPr id="13101" name="Google Shape;13101;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75"/>
          <p:cNvGrpSpPr/>
          <p:nvPr/>
        </p:nvGrpSpPr>
        <p:grpSpPr>
          <a:xfrm>
            <a:off x="6033331" y="3427430"/>
            <a:ext cx="357387" cy="357005"/>
            <a:chOff x="6058441" y="3351230"/>
            <a:chExt cx="357387" cy="357005"/>
          </a:xfrm>
        </p:grpSpPr>
        <p:sp>
          <p:nvSpPr>
            <p:cNvPr id="13105" name="Google Shape;13105;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75"/>
          <p:cNvGrpSpPr/>
          <p:nvPr/>
        </p:nvGrpSpPr>
        <p:grpSpPr>
          <a:xfrm>
            <a:off x="7932373" y="3427048"/>
            <a:ext cx="357387" cy="357387"/>
            <a:chOff x="7957483" y="3350848"/>
            <a:chExt cx="357387" cy="357387"/>
          </a:xfrm>
        </p:grpSpPr>
        <p:sp>
          <p:nvSpPr>
            <p:cNvPr id="13108" name="Google Shape;13108;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75"/>
          <p:cNvGrpSpPr/>
          <p:nvPr/>
        </p:nvGrpSpPr>
        <p:grpSpPr>
          <a:xfrm>
            <a:off x="6982661" y="3427430"/>
            <a:ext cx="357387" cy="357005"/>
            <a:chOff x="7007771" y="3351230"/>
            <a:chExt cx="357387" cy="357005"/>
          </a:xfrm>
        </p:grpSpPr>
        <p:sp>
          <p:nvSpPr>
            <p:cNvPr id="13112" name="Google Shape;13112;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75"/>
          <p:cNvGrpSpPr/>
          <p:nvPr/>
        </p:nvGrpSpPr>
        <p:grpSpPr>
          <a:xfrm>
            <a:off x="5083620" y="3427430"/>
            <a:ext cx="357005" cy="357005"/>
            <a:chOff x="5108729" y="3351230"/>
            <a:chExt cx="357005" cy="357005"/>
          </a:xfrm>
        </p:grpSpPr>
        <p:sp>
          <p:nvSpPr>
            <p:cNvPr id="13118" name="Google Shape;13118;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75"/>
          <p:cNvGrpSpPr/>
          <p:nvPr/>
        </p:nvGrpSpPr>
        <p:grpSpPr>
          <a:xfrm>
            <a:off x="5558459" y="3427430"/>
            <a:ext cx="357419" cy="357005"/>
            <a:chOff x="5583569" y="3351230"/>
            <a:chExt cx="357419" cy="357005"/>
          </a:xfrm>
        </p:grpSpPr>
        <p:sp>
          <p:nvSpPr>
            <p:cNvPr id="13121" name="Google Shape;13121;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75"/>
          <p:cNvGrpSpPr/>
          <p:nvPr/>
        </p:nvGrpSpPr>
        <p:grpSpPr>
          <a:xfrm>
            <a:off x="7457119" y="3427430"/>
            <a:ext cx="357419" cy="357005"/>
            <a:chOff x="7482229" y="3351230"/>
            <a:chExt cx="357419" cy="357005"/>
          </a:xfrm>
        </p:grpSpPr>
        <p:sp>
          <p:nvSpPr>
            <p:cNvPr id="13124" name="Google Shape;13124;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75"/>
          <p:cNvGrpSpPr/>
          <p:nvPr/>
        </p:nvGrpSpPr>
        <p:grpSpPr>
          <a:xfrm>
            <a:off x="3739375" y="2966882"/>
            <a:ext cx="222874" cy="345737"/>
            <a:chOff x="3764485" y="2890682"/>
            <a:chExt cx="222874" cy="345737"/>
          </a:xfrm>
        </p:grpSpPr>
        <p:sp>
          <p:nvSpPr>
            <p:cNvPr id="13130" name="Google Shape;13130;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3" name="Google Shape;13133;p75"/>
          <p:cNvGrpSpPr/>
          <p:nvPr/>
        </p:nvGrpSpPr>
        <p:grpSpPr>
          <a:xfrm>
            <a:off x="2213507" y="2984331"/>
            <a:ext cx="422596" cy="310382"/>
            <a:chOff x="2278533" y="2937377"/>
            <a:chExt cx="346788" cy="254704"/>
          </a:xfrm>
        </p:grpSpPr>
        <p:sp>
          <p:nvSpPr>
            <p:cNvPr id="13134" name="Google Shape;13134;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6" name="Google Shape;13136;p75"/>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7" name="Google Shape;13137;p75"/>
          <p:cNvGrpSpPr/>
          <p:nvPr/>
        </p:nvGrpSpPr>
        <p:grpSpPr>
          <a:xfrm>
            <a:off x="1811527" y="2967710"/>
            <a:ext cx="286152" cy="346438"/>
            <a:chOff x="1836637" y="2891510"/>
            <a:chExt cx="286152" cy="346438"/>
          </a:xfrm>
        </p:grpSpPr>
        <p:sp>
          <p:nvSpPr>
            <p:cNvPr id="13138" name="Google Shape;13138;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75"/>
          <p:cNvGrpSpPr/>
          <p:nvPr/>
        </p:nvGrpSpPr>
        <p:grpSpPr>
          <a:xfrm>
            <a:off x="5560751" y="2982129"/>
            <a:ext cx="379764" cy="337684"/>
            <a:chOff x="5585861" y="2905929"/>
            <a:chExt cx="379764" cy="337684"/>
          </a:xfrm>
        </p:grpSpPr>
        <p:sp>
          <p:nvSpPr>
            <p:cNvPr id="13142" name="Google Shape;13142;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75"/>
          <p:cNvGrpSpPr/>
          <p:nvPr/>
        </p:nvGrpSpPr>
        <p:grpSpPr>
          <a:xfrm>
            <a:off x="1302566" y="2986680"/>
            <a:ext cx="347934" cy="310024"/>
            <a:chOff x="1327676" y="2910480"/>
            <a:chExt cx="347934" cy="310024"/>
          </a:xfrm>
        </p:grpSpPr>
        <p:sp>
          <p:nvSpPr>
            <p:cNvPr id="13147" name="Google Shape;13147;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75"/>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75"/>
          <p:cNvGrpSpPr/>
          <p:nvPr/>
        </p:nvGrpSpPr>
        <p:grpSpPr>
          <a:xfrm>
            <a:off x="2728291" y="2945764"/>
            <a:ext cx="382828" cy="358601"/>
            <a:chOff x="2753373" y="2902523"/>
            <a:chExt cx="347552" cy="325557"/>
          </a:xfrm>
        </p:grpSpPr>
        <p:sp>
          <p:nvSpPr>
            <p:cNvPr id="13154" name="Google Shape;13154;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0" name="Google Shape;13160;p75"/>
          <p:cNvGrpSpPr/>
          <p:nvPr/>
        </p:nvGrpSpPr>
        <p:grpSpPr>
          <a:xfrm>
            <a:off x="823906" y="2979455"/>
            <a:ext cx="356655" cy="335425"/>
            <a:chOff x="849016" y="2903255"/>
            <a:chExt cx="356655" cy="335425"/>
          </a:xfrm>
        </p:grpSpPr>
        <p:sp>
          <p:nvSpPr>
            <p:cNvPr id="13161" name="Google Shape;13161;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2" name="Google Shape;13172;p75"/>
          <p:cNvGrpSpPr/>
          <p:nvPr/>
        </p:nvGrpSpPr>
        <p:grpSpPr>
          <a:xfrm>
            <a:off x="4185823" y="3002977"/>
            <a:ext cx="280072" cy="275520"/>
            <a:chOff x="4210933" y="2926777"/>
            <a:chExt cx="280072" cy="275520"/>
          </a:xfrm>
        </p:grpSpPr>
        <p:sp>
          <p:nvSpPr>
            <p:cNvPr id="13173" name="Google Shape;13173;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75"/>
          <p:cNvGrpSpPr/>
          <p:nvPr/>
        </p:nvGrpSpPr>
        <p:grpSpPr>
          <a:xfrm>
            <a:off x="4642106" y="2991582"/>
            <a:ext cx="320273" cy="318395"/>
            <a:chOff x="4667216" y="2915382"/>
            <a:chExt cx="320273" cy="318395"/>
          </a:xfrm>
        </p:grpSpPr>
        <p:sp>
          <p:nvSpPr>
            <p:cNvPr id="13187" name="Google Shape;13187;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1" name="Google Shape;13191;p75"/>
          <p:cNvGrpSpPr/>
          <p:nvPr/>
        </p:nvGrpSpPr>
        <p:grpSpPr>
          <a:xfrm>
            <a:off x="5145370" y="3010839"/>
            <a:ext cx="261929" cy="280550"/>
            <a:chOff x="5170480" y="2934639"/>
            <a:chExt cx="261929" cy="280550"/>
          </a:xfrm>
        </p:grpSpPr>
        <p:sp>
          <p:nvSpPr>
            <p:cNvPr id="13192" name="Google Shape;13192;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75"/>
          <p:cNvGrpSpPr/>
          <p:nvPr/>
        </p:nvGrpSpPr>
        <p:grpSpPr>
          <a:xfrm>
            <a:off x="6044313" y="2968091"/>
            <a:ext cx="362321" cy="364231"/>
            <a:chOff x="6069423" y="2891892"/>
            <a:chExt cx="362321" cy="364231"/>
          </a:xfrm>
        </p:grpSpPr>
        <p:sp>
          <p:nvSpPr>
            <p:cNvPr id="13200" name="Google Shape;13200;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75"/>
          <p:cNvGrpSpPr/>
          <p:nvPr/>
        </p:nvGrpSpPr>
        <p:grpSpPr>
          <a:xfrm>
            <a:off x="6546845" y="2995370"/>
            <a:ext cx="308878" cy="311170"/>
            <a:chOff x="6571955" y="2919170"/>
            <a:chExt cx="308878" cy="311170"/>
          </a:xfrm>
        </p:grpSpPr>
        <p:sp>
          <p:nvSpPr>
            <p:cNvPr id="13207" name="Google Shape;13207;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75"/>
          <p:cNvGrpSpPr/>
          <p:nvPr/>
        </p:nvGrpSpPr>
        <p:grpSpPr>
          <a:xfrm>
            <a:off x="7474944" y="3010935"/>
            <a:ext cx="350576" cy="280454"/>
            <a:chOff x="7500054" y="2934735"/>
            <a:chExt cx="350576" cy="280454"/>
          </a:xfrm>
        </p:grpSpPr>
        <p:sp>
          <p:nvSpPr>
            <p:cNvPr id="13218" name="Google Shape;13218;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75"/>
          <p:cNvGrpSpPr/>
          <p:nvPr/>
        </p:nvGrpSpPr>
        <p:grpSpPr>
          <a:xfrm>
            <a:off x="6987570" y="2950862"/>
            <a:ext cx="332012" cy="355454"/>
            <a:chOff x="7055134" y="2919170"/>
            <a:chExt cx="290321" cy="310820"/>
          </a:xfrm>
        </p:grpSpPr>
        <p:sp>
          <p:nvSpPr>
            <p:cNvPr id="13227" name="Google Shape;13227;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75"/>
          <p:cNvGrpSpPr/>
          <p:nvPr/>
        </p:nvGrpSpPr>
        <p:grpSpPr>
          <a:xfrm>
            <a:off x="7960033" y="2976813"/>
            <a:ext cx="330109" cy="347552"/>
            <a:chOff x="7985143" y="2900613"/>
            <a:chExt cx="330109" cy="347552"/>
          </a:xfrm>
        </p:grpSpPr>
        <p:sp>
          <p:nvSpPr>
            <p:cNvPr id="13242" name="Google Shape;13242;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75"/>
          <p:cNvGrpSpPr/>
          <p:nvPr/>
        </p:nvGrpSpPr>
        <p:grpSpPr>
          <a:xfrm>
            <a:off x="7965731" y="2511426"/>
            <a:ext cx="354363" cy="353631"/>
            <a:chOff x="7990840" y="2435226"/>
            <a:chExt cx="354363" cy="353631"/>
          </a:xfrm>
        </p:grpSpPr>
        <p:sp>
          <p:nvSpPr>
            <p:cNvPr id="13251" name="Google Shape;13251;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75"/>
          <p:cNvGrpSpPr/>
          <p:nvPr/>
        </p:nvGrpSpPr>
        <p:grpSpPr>
          <a:xfrm>
            <a:off x="1792207" y="2556530"/>
            <a:ext cx="350958" cy="263043"/>
            <a:chOff x="1817317" y="2480330"/>
            <a:chExt cx="350958" cy="263043"/>
          </a:xfrm>
        </p:grpSpPr>
        <p:sp>
          <p:nvSpPr>
            <p:cNvPr id="13255" name="Google Shape;13255;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75"/>
          <p:cNvGrpSpPr/>
          <p:nvPr/>
        </p:nvGrpSpPr>
        <p:grpSpPr>
          <a:xfrm>
            <a:off x="1316617" y="2559549"/>
            <a:ext cx="419913" cy="308109"/>
            <a:chOff x="1341727" y="2483349"/>
            <a:chExt cx="419913" cy="308109"/>
          </a:xfrm>
        </p:grpSpPr>
        <p:sp>
          <p:nvSpPr>
            <p:cNvPr id="13261" name="Google Shape;13261;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75"/>
          <p:cNvGrpSpPr/>
          <p:nvPr/>
        </p:nvGrpSpPr>
        <p:grpSpPr>
          <a:xfrm>
            <a:off x="829222" y="2523936"/>
            <a:ext cx="376358" cy="330109"/>
            <a:chOff x="854332" y="2447736"/>
            <a:chExt cx="376358" cy="330109"/>
          </a:xfrm>
        </p:grpSpPr>
        <p:sp>
          <p:nvSpPr>
            <p:cNvPr id="13265" name="Google Shape;13265;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75"/>
          <p:cNvGrpSpPr/>
          <p:nvPr/>
        </p:nvGrpSpPr>
        <p:grpSpPr>
          <a:xfrm>
            <a:off x="4181653" y="2527151"/>
            <a:ext cx="322151" cy="322374"/>
            <a:chOff x="4206763" y="2450951"/>
            <a:chExt cx="322151" cy="322374"/>
          </a:xfrm>
        </p:grpSpPr>
        <p:sp>
          <p:nvSpPr>
            <p:cNvPr id="13274" name="Google Shape;13274;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75"/>
          <p:cNvGrpSpPr/>
          <p:nvPr/>
        </p:nvGrpSpPr>
        <p:grpSpPr>
          <a:xfrm>
            <a:off x="7491236" y="2526259"/>
            <a:ext cx="327976" cy="324316"/>
            <a:chOff x="7528096" y="2450059"/>
            <a:chExt cx="327976" cy="324316"/>
          </a:xfrm>
        </p:grpSpPr>
        <p:sp>
          <p:nvSpPr>
            <p:cNvPr id="13277" name="Google Shape;13277;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75"/>
          <p:cNvGrpSpPr/>
          <p:nvPr/>
        </p:nvGrpSpPr>
        <p:grpSpPr>
          <a:xfrm>
            <a:off x="7052019" y="2588742"/>
            <a:ext cx="282364" cy="198619"/>
            <a:chOff x="7077129" y="2512542"/>
            <a:chExt cx="282364" cy="198619"/>
          </a:xfrm>
        </p:grpSpPr>
        <p:sp>
          <p:nvSpPr>
            <p:cNvPr id="13283" name="Google Shape;13283;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75"/>
          <p:cNvGrpSpPr/>
          <p:nvPr/>
        </p:nvGrpSpPr>
        <p:grpSpPr>
          <a:xfrm>
            <a:off x="3700351" y="2520912"/>
            <a:ext cx="334279" cy="334661"/>
            <a:chOff x="3725461" y="2444712"/>
            <a:chExt cx="334279" cy="334661"/>
          </a:xfrm>
        </p:grpSpPr>
        <p:sp>
          <p:nvSpPr>
            <p:cNvPr id="13290" name="Google Shape;13290;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7" name="Google Shape;13297;p75"/>
          <p:cNvGrpSpPr/>
          <p:nvPr/>
        </p:nvGrpSpPr>
        <p:grpSpPr>
          <a:xfrm>
            <a:off x="6552128" y="2533421"/>
            <a:ext cx="332019" cy="310788"/>
            <a:chOff x="6577238" y="2457221"/>
            <a:chExt cx="332019" cy="310788"/>
          </a:xfrm>
        </p:grpSpPr>
        <p:sp>
          <p:nvSpPr>
            <p:cNvPr id="13298" name="Google Shape;13298;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75"/>
          <p:cNvGrpSpPr/>
          <p:nvPr/>
        </p:nvGrpSpPr>
        <p:grpSpPr>
          <a:xfrm>
            <a:off x="2793451" y="2515978"/>
            <a:ext cx="247892" cy="346024"/>
            <a:chOff x="2818561" y="2439778"/>
            <a:chExt cx="247892" cy="346024"/>
          </a:xfrm>
        </p:grpSpPr>
        <p:sp>
          <p:nvSpPr>
            <p:cNvPr id="13305" name="Google Shape;13305;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75"/>
          <p:cNvGrpSpPr/>
          <p:nvPr/>
        </p:nvGrpSpPr>
        <p:grpSpPr>
          <a:xfrm>
            <a:off x="3182668" y="2550832"/>
            <a:ext cx="419933" cy="275170"/>
            <a:chOff x="3207778" y="2474632"/>
            <a:chExt cx="419933" cy="275170"/>
          </a:xfrm>
        </p:grpSpPr>
        <p:sp>
          <p:nvSpPr>
            <p:cNvPr id="13318" name="Google Shape;13318;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75"/>
          <p:cNvGrpSpPr/>
          <p:nvPr/>
        </p:nvGrpSpPr>
        <p:grpSpPr>
          <a:xfrm>
            <a:off x="6074265" y="2532275"/>
            <a:ext cx="337684" cy="314194"/>
            <a:chOff x="6099375" y="2456075"/>
            <a:chExt cx="337684" cy="314194"/>
          </a:xfrm>
        </p:grpSpPr>
        <p:sp>
          <p:nvSpPr>
            <p:cNvPr id="13333" name="Google Shape;13333;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75"/>
          <p:cNvGrpSpPr/>
          <p:nvPr/>
        </p:nvGrpSpPr>
        <p:grpSpPr>
          <a:xfrm>
            <a:off x="2287513" y="2544784"/>
            <a:ext cx="312698" cy="286534"/>
            <a:chOff x="2312623" y="2468584"/>
            <a:chExt cx="312698" cy="286534"/>
          </a:xfrm>
        </p:grpSpPr>
        <p:sp>
          <p:nvSpPr>
            <p:cNvPr id="13336" name="Google Shape;13336;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75"/>
          <p:cNvGrpSpPr/>
          <p:nvPr/>
        </p:nvGrpSpPr>
        <p:grpSpPr>
          <a:xfrm>
            <a:off x="5593695" y="2517124"/>
            <a:ext cx="345292" cy="342618"/>
            <a:chOff x="5618805" y="2440924"/>
            <a:chExt cx="345292" cy="342618"/>
          </a:xfrm>
        </p:grpSpPr>
        <p:sp>
          <p:nvSpPr>
            <p:cNvPr id="13340" name="Google Shape;13340;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75"/>
          <p:cNvGrpSpPr/>
          <p:nvPr/>
        </p:nvGrpSpPr>
        <p:grpSpPr>
          <a:xfrm>
            <a:off x="4628069" y="2522790"/>
            <a:ext cx="377886" cy="331255"/>
            <a:chOff x="4653179" y="2446590"/>
            <a:chExt cx="377886" cy="331255"/>
          </a:xfrm>
        </p:grpSpPr>
        <p:sp>
          <p:nvSpPr>
            <p:cNvPr id="13346" name="Google Shape;13346;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75"/>
          <p:cNvGrpSpPr/>
          <p:nvPr/>
        </p:nvGrpSpPr>
        <p:grpSpPr>
          <a:xfrm>
            <a:off x="5159407" y="2535681"/>
            <a:ext cx="252062" cy="305122"/>
            <a:chOff x="5184517" y="2459481"/>
            <a:chExt cx="252062" cy="305122"/>
          </a:xfrm>
        </p:grpSpPr>
        <p:sp>
          <p:nvSpPr>
            <p:cNvPr id="13351" name="Google Shape;13351;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75"/>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75"/>
          <p:cNvGrpSpPr/>
          <p:nvPr/>
        </p:nvGrpSpPr>
        <p:grpSpPr>
          <a:xfrm>
            <a:off x="6130349" y="2045308"/>
            <a:ext cx="249770" cy="363849"/>
            <a:chOff x="6155459" y="1969108"/>
            <a:chExt cx="249770" cy="363849"/>
          </a:xfrm>
        </p:grpSpPr>
        <p:sp>
          <p:nvSpPr>
            <p:cNvPr id="13359" name="Google Shape;13359;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75"/>
          <p:cNvGrpSpPr/>
          <p:nvPr/>
        </p:nvGrpSpPr>
        <p:grpSpPr>
          <a:xfrm>
            <a:off x="2254919" y="2046804"/>
            <a:ext cx="353631" cy="354395"/>
            <a:chOff x="2280029" y="1970604"/>
            <a:chExt cx="353631" cy="354395"/>
          </a:xfrm>
        </p:grpSpPr>
        <p:sp>
          <p:nvSpPr>
            <p:cNvPr id="13369" name="Google Shape;13369;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75"/>
          <p:cNvGrpSpPr/>
          <p:nvPr/>
        </p:nvGrpSpPr>
        <p:grpSpPr>
          <a:xfrm>
            <a:off x="8039990" y="2076374"/>
            <a:ext cx="255086" cy="301685"/>
            <a:chOff x="8065100" y="2000174"/>
            <a:chExt cx="255086" cy="301685"/>
          </a:xfrm>
        </p:grpSpPr>
        <p:sp>
          <p:nvSpPr>
            <p:cNvPr id="13374" name="Google Shape;13374;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8" name="Google Shape;13378;p75"/>
          <p:cNvGrpSpPr/>
          <p:nvPr/>
        </p:nvGrpSpPr>
        <p:grpSpPr>
          <a:xfrm>
            <a:off x="6608595" y="2045308"/>
            <a:ext cx="249420" cy="363849"/>
            <a:chOff x="6633705" y="1969108"/>
            <a:chExt cx="249420" cy="363849"/>
          </a:xfrm>
        </p:grpSpPr>
        <p:sp>
          <p:nvSpPr>
            <p:cNvPr id="13379" name="Google Shape;13379;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75"/>
          <p:cNvGrpSpPr/>
          <p:nvPr/>
        </p:nvGrpSpPr>
        <p:grpSpPr>
          <a:xfrm>
            <a:off x="5185921" y="2045308"/>
            <a:ext cx="226661" cy="363467"/>
            <a:chOff x="5211031" y="1969108"/>
            <a:chExt cx="226661" cy="363467"/>
          </a:xfrm>
        </p:grpSpPr>
        <p:sp>
          <p:nvSpPr>
            <p:cNvPr id="13388" name="Google Shape;13388;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75"/>
          <p:cNvGrpSpPr/>
          <p:nvPr/>
        </p:nvGrpSpPr>
        <p:grpSpPr>
          <a:xfrm>
            <a:off x="3687842" y="2046804"/>
            <a:ext cx="354363" cy="354395"/>
            <a:chOff x="3712952" y="1970604"/>
            <a:chExt cx="354363" cy="354395"/>
          </a:xfrm>
        </p:grpSpPr>
        <p:sp>
          <p:nvSpPr>
            <p:cNvPr id="13391" name="Google Shape;13391;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0" name="Google Shape;13400;p75"/>
          <p:cNvGrpSpPr/>
          <p:nvPr/>
        </p:nvGrpSpPr>
        <p:grpSpPr>
          <a:xfrm>
            <a:off x="3210329" y="2046804"/>
            <a:ext cx="354363" cy="354745"/>
            <a:chOff x="3235438" y="1970604"/>
            <a:chExt cx="354363" cy="354745"/>
          </a:xfrm>
        </p:grpSpPr>
        <p:sp>
          <p:nvSpPr>
            <p:cNvPr id="13401" name="Google Shape;13401;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4" name="Google Shape;13414;p75"/>
          <p:cNvGrpSpPr/>
          <p:nvPr/>
        </p:nvGrpSpPr>
        <p:grpSpPr>
          <a:xfrm>
            <a:off x="1304475" y="2066125"/>
            <a:ext cx="341472" cy="335074"/>
            <a:chOff x="1329585" y="1989925"/>
            <a:chExt cx="341472" cy="335074"/>
          </a:xfrm>
        </p:grpSpPr>
        <p:sp>
          <p:nvSpPr>
            <p:cNvPr id="13415" name="Google Shape;13415;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75"/>
          <p:cNvGrpSpPr/>
          <p:nvPr/>
        </p:nvGrpSpPr>
        <p:grpSpPr>
          <a:xfrm>
            <a:off x="5566761" y="2066106"/>
            <a:ext cx="416649" cy="325597"/>
            <a:chOff x="5626763" y="2013829"/>
            <a:chExt cx="351722" cy="274788"/>
          </a:xfrm>
        </p:grpSpPr>
        <p:sp>
          <p:nvSpPr>
            <p:cNvPr id="13419" name="Google Shape;13419;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75"/>
          <p:cNvGrpSpPr/>
          <p:nvPr/>
        </p:nvGrpSpPr>
        <p:grpSpPr>
          <a:xfrm>
            <a:off x="7551495" y="2060077"/>
            <a:ext cx="276698" cy="333133"/>
            <a:chOff x="7576605" y="1983877"/>
            <a:chExt cx="276698" cy="333133"/>
          </a:xfrm>
        </p:grpSpPr>
        <p:sp>
          <p:nvSpPr>
            <p:cNvPr id="13430" name="Google Shape;13430;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75"/>
          <p:cNvGrpSpPr/>
          <p:nvPr/>
        </p:nvGrpSpPr>
        <p:grpSpPr>
          <a:xfrm>
            <a:off x="828458" y="2051738"/>
            <a:ext cx="337334" cy="353599"/>
            <a:chOff x="853568" y="1975538"/>
            <a:chExt cx="337334" cy="353599"/>
          </a:xfrm>
        </p:grpSpPr>
        <p:sp>
          <p:nvSpPr>
            <p:cNvPr id="13433" name="Google Shape;13433;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75"/>
          <p:cNvGrpSpPr/>
          <p:nvPr/>
        </p:nvGrpSpPr>
        <p:grpSpPr>
          <a:xfrm>
            <a:off x="2733192" y="2085828"/>
            <a:ext cx="327085" cy="277080"/>
            <a:chOff x="2770052" y="2009628"/>
            <a:chExt cx="327085" cy="277080"/>
          </a:xfrm>
        </p:grpSpPr>
        <p:sp>
          <p:nvSpPr>
            <p:cNvPr id="13438" name="Google Shape;13438;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0" name="Google Shape;13440;p75"/>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1" name="Google Shape;13441;p75"/>
          <p:cNvGrpSpPr/>
          <p:nvPr/>
        </p:nvGrpSpPr>
        <p:grpSpPr>
          <a:xfrm>
            <a:off x="4170289" y="2046804"/>
            <a:ext cx="344878" cy="343573"/>
            <a:chOff x="4195399" y="1970604"/>
            <a:chExt cx="344878" cy="343573"/>
          </a:xfrm>
        </p:grpSpPr>
        <p:sp>
          <p:nvSpPr>
            <p:cNvPr id="13442" name="Google Shape;13442;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75"/>
          <p:cNvGrpSpPr/>
          <p:nvPr/>
        </p:nvGrpSpPr>
        <p:grpSpPr>
          <a:xfrm>
            <a:off x="4649681" y="2053647"/>
            <a:ext cx="344528" cy="344114"/>
            <a:chOff x="4674791" y="1977447"/>
            <a:chExt cx="344528" cy="344114"/>
          </a:xfrm>
        </p:grpSpPr>
        <p:sp>
          <p:nvSpPr>
            <p:cNvPr id="13447" name="Google Shape;13447;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75"/>
          <p:cNvGrpSpPr/>
          <p:nvPr/>
        </p:nvGrpSpPr>
        <p:grpSpPr>
          <a:xfrm>
            <a:off x="6058700" y="1623497"/>
            <a:ext cx="382819" cy="310788"/>
            <a:chOff x="6083810" y="1547297"/>
            <a:chExt cx="382819" cy="310788"/>
          </a:xfrm>
        </p:grpSpPr>
        <p:sp>
          <p:nvSpPr>
            <p:cNvPr id="13474" name="Google Shape;13474;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75"/>
          <p:cNvGrpSpPr/>
          <p:nvPr/>
        </p:nvGrpSpPr>
        <p:grpSpPr>
          <a:xfrm>
            <a:off x="6533190" y="1614393"/>
            <a:ext cx="382788" cy="328613"/>
            <a:chOff x="6558300" y="1538193"/>
            <a:chExt cx="382788" cy="328613"/>
          </a:xfrm>
        </p:grpSpPr>
        <p:sp>
          <p:nvSpPr>
            <p:cNvPr id="13493" name="Google Shape;13493;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5" name="Google Shape;13495;p75"/>
          <p:cNvGrpSpPr/>
          <p:nvPr/>
        </p:nvGrpSpPr>
        <p:grpSpPr>
          <a:xfrm>
            <a:off x="5168892" y="1587497"/>
            <a:ext cx="259605" cy="346024"/>
            <a:chOff x="5194002" y="1511297"/>
            <a:chExt cx="259605" cy="346024"/>
          </a:xfrm>
        </p:grpSpPr>
        <p:sp>
          <p:nvSpPr>
            <p:cNvPr id="13496" name="Google Shape;13496;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75"/>
          <p:cNvGrpSpPr/>
          <p:nvPr/>
        </p:nvGrpSpPr>
        <p:grpSpPr>
          <a:xfrm>
            <a:off x="1369631" y="1588261"/>
            <a:ext cx="252444" cy="351722"/>
            <a:chOff x="1394741" y="1512061"/>
            <a:chExt cx="252444" cy="351722"/>
          </a:xfrm>
        </p:grpSpPr>
        <p:sp>
          <p:nvSpPr>
            <p:cNvPr id="13501" name="Google Shape;13501;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75"/>
          <p:cNvGrpSpPr/>
          <p:nvPr/>
        </p:nvGrpSpPr>
        <p:grpSpPr>
          <a:xfrm>
            <a:off x="829986" y="1580685"/>
            <a:ext cx="380910" cy="339594"/>
            <a:chOff x="855096" y="1504485"/>
            <a:chExt cx="380910" cy="339594"/>
          </a:xfrm>
        </p:grpSpPr>
        <p:sp>
          <p:nvSpPr>
            <p:cNvPr id="13519" name="Google Shape;13519;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75"/>
          <p:cNvGrpSpPr/>
          <p:nvPr/>
        </p:nvGrpSpPr>
        <p:grpSpPr>
          <a:xfrm>
            <a:off x="1794466" y="1587879"/>
            <a:ext cx="352103" cy="352103"/>
            <a:chOff x="1819576" y="1511679"/>
            <a:chExt cx="352103" cy="352103"/>
          </a:xfrm>
        </p:grpSpPr>
        <p:sp>
          <p:nvSpPr>
            <p:cNvPr id="13525" name="Google Shape;13525;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75"/>
          <p:cNvGrpSpPr/>
          <p:nvPr/>
        </p:nvGrpSpPr>
        <p:grpSpPr>
          <a:xfrm>
            <a:off x="5595987" y="1576961"/>
            <a:ext cx="371424" cy="355446"/>
            <a:chOff x="5621097" y="1500761"/>
            <a:chExt cx="371424" cy="355446"/>
          </a:xfrm>
        </p:grpSpPr>
        <p:sp>
          <p:nvSpPr>
            <p:cNvPr id="13530" name="Google Shape;13530;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75"/>
          <p:cNvGrpSpPr/>
          <p:nvPr/>
        </p:nvGrpSpPr>
        <p:grpSpPr>
          <a:xfrm>
            <a:off x="4645129" y="1617799"/>
            <a:ext cx="359679" cy="321833"/>
            <a:chOff x="4670239" y="1541599"/>
            <a:chExt cx="359679" cy="321833"/>
          </a:xfrm>
        </p:grpSpPr>
        <p:sp>
          <p:nvSpPr>
            <p:cNvPr id="13533" name="Google Shape;13533;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75"/>
          <p:cNvGrpSpPr/>
          <p:nvPr/>
        </p:nvGrpSpPr>
        <p:grpSpPr>
          <a:xfrm>
            <a:off x="4187319" y="1578585"/>
            <a:ext cx="321037" cy="353822"/>
            <a:chOff x="4212429" y="1502385"/>
            <a:chExt cx="321037" cy="353822"/>
          </a:xfrm>
        </p:grpSpPr>
        <p:sp>
          <p:nvSpPr>
            <p:cNvPr id="13539" name="Google Shape;13539;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75"/>
          <p:cNvGrpSpPr/>
          <p:nvPr/>
        </p:nvGrpSpPr>
        <p:grpSpPr>
          <a:xfrm>
            <a:off x="2277678" y="1582181"/>
            <a:ext cx="336188" cy="335425"/>
            <a:chOff x="2302788" y="1505981"/>
            <a:chExt cx="336188" cy="335425"/>
          </a:xfrm>
        </p:grpSpPr>
        <p:sp>
          <p:nvSpPr>
            <p:cNvPr id="13544" name="Google Shape;13544;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75"/>
          <p:cNvGrpSpPr/>
          <p:nvPr/>
        </p:nvGrpSpPr>
        <p:grpSpPr>
          <a:xfrm>
            <a:off x="2755191" y="1598096"/>
            <a:ext cx="333133" cy="321037"/>
            <a:chOff x="2780301" y="1521896"/>
            <a:chExt cx="333133" cy="321037"/>
          </a:xfrm>
        </p:grpSpPr>
        <p:sp>
          <p:nvSpPr>
            <p:cNvPr id="13562" name="Google Shape;13562;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75"/>
          <p:cNvGrpSpPr/>
          <p:nvPr/>
        </p:nvGrpSpPr>
        <p:grpSpPr>
          <a:xfrm>
            <a:off x="3291049" y="1591285"/>
            <a:ext cx="211892" cy="339594"/>
            <a:chOff x="3316159" y="1515085"/>
            <a:chExt cx="211892" cy="339594"/>
          </a:xfrm>
        </p:grpSpPr>
        <p:sp>
          <p:nvSpPr>
            <p:cNvPr id="13583" name="Google Shape;13583;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6" name="Google Shape;13586;p75"/>
            <p:cNvGrpSpPr/>
            <p:nvPr/>
          </p:nvGrpSpPr>
          <p:grpSpPr>
            <a:xfrm>
              <a:off x="3316159" y="1515085"/>
              <a:ext cx="211892" cy="339594"/>
              <a:chOff x="3316159" y="1515085"/>
              <a:chExt cx="211892" cy="339594"/>
            </a:xfrm>
          </p:grpSpPr>
          <p:sp>
            <p:nvSpPr>
              <p:cNvPr id="13587" name="Google Shape;13587;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93" name="Google Shape;13593;p75"/>
          <p:cNvGrpSpPr/>
          <p:nvPr/>
        </p:nvGrpSpPr>
        <p:grpSpPr>
          <a:xfrm>
            <a:off x="3691248" y="1620855"/>
            <a:ext cx="361971" cy="314958"/>
            <a:chOff x="3716358" y="1544655"/>
            <a:chExt cx="361971" cy="314958"/>
          </a:xfrm>
        </p:grpSpPr>
        <p:sp>
          <p:nvSpPr>
            <p:cNvPr id="13594" name="Google Shape;13594;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9" name="Google Shape;13599;p75"/>
            <p:cNvGrpSpPr/>
            <p:nvPr/>
          </p:nvGrpSpPr>
          <p:grpSpPr>
            <a:xfrm>
              <a:off x="3716358" y="1544655"/>
              <a:ext cx="361971" cy="314958"/>
              <a:chOff x="3716358" y="1544655"/>
              <a:chExt cx="361971" cy="314958"/>
            </a:xfrm>
          </p:grpSpPr>
          <p:sp>
            <p:nvSpPr>
              <p:cNvPr id="13600" name="Google Shape;13600;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05" name="Google Shape;13605;p75"/>
          <p:cNvGrpSpPr/>
          <p:nvPr/>
        </p:nvGrpSpPr>
        <p:grpSpPr>
          <a:xfrm>
            <a:off x="6986814" y="1633752"/>
            <a:ext cx="499533" cy="305136"/>
            <a:chOff x="7009649" y="1541981"/>
            <a:chExt cx="524940" cy="320655"/>
          </a:xfrm>
        </p:grpSpPr>
        <p:sp>
          <p:nvSpPr>
            <p:cNvPr id="13606" name="Google Shape;13606;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75"/>
          <p:cNvGrpSpPr/>
          <p:nvPr/>
        </p:nvGrpSpPr>
        <p:grpSpPr>
          <a:xfrm>
            <a:off x="8008924" y="1594309"/>
            <a:ext cx="282746" cy="340358"/>
            <a:chOff x="8034034" y="1518109"/>
            <a:chExt cx="282746" cy="340358"/>
          </a:xfrm>
        </p:grpSpPr>
        <p:sp>
          <p:nvSpPr>
            <p:cNvPr id="13615" name="Google Shape;13615;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75"/>
          <p:cNvGrpSpPr/>
          <p:nvPr/>
        </p:nvGrpSpPr>
        <p:grpSpPr>
          <a:xfrm>
            <a:off x="7557192" y="1576134"/>
            <a:ext cx="369133" cy="360411"/>
            <a:chOff x="7582302" y="1499934"/>
            <a:chExt cx="369133" cy="360411"/>
          </a:xfrm>
        </p:grpSpPr>
        <p:sp>
          <p:nvSpPr>
            <p:cNvPr id="13620" name="Google Shape;13620;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75"/>
          <p:cNvGrpSpPr/>
          <p:nvPr/>
        </p:nvGrpSpPr>
        <p:grpSpPr>
          <a:xfrm>
            <a:off x="6170979" y="3893352"/>
            <a:ext cx="346056" cy="345674"/>
            <a:chOff x="2238181" y="4120624"/>
            <a:chExt cx="346056" cy="345674"/>
          </a:xfrm>
        </p:grpSpPr>
        <p:grpSp>
          <p:nvGrpSpPr>
            <p:cNvPr id="13626" name="Google Shape;13626;p75"/>
            <p:cNvGrpSpPr/>
            <p:nvPr/>
          </p:nvGrpSpPr>
          <p:grpSpPr>
            <a:xfrm>
              <a:off x="2309155" y="4177413"/>
              <a:ext cx="203862" cy="231903"/>
              <a:chOff x="1512725" y="258500"/>
              <a:chExt cx="4570900" cy="5199625"/>
            </a:xfrm>
          </p:grpSpPr>
          <p:sp>
            <p:nvSpPr>
              <p:cNvPr id="13627" name="Google Shape;13627;p75"/>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5"/>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9" name="Google Shape;13629;p75"/>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0" name="Google Shape;13630;p7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SEO &amp; Marketing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634"/>
        <p:cNvGrpSpPr/>
        <p:nvPr/>
      </p:nvGrpSpPr>
      <p:grpSpPr>
        <a:xfrm>
          <a:off x="0" y="0"/>
          <a:ext cx="0" cy="0"/>
          <a:chOff x="0" y="0"/>
          <a:chExt cx="0" cy="0"/>
        </a:xfrm>
      </p:grpSpPr>
      <p:grpSp>
        <p:nvGrpSpPr>
          <p:cNvPr id="13635" name="Google Shape;13635;p76"/>
          <p:cNvGrpSpPr/>
          <p:nvPr/>
        </p:nvGrpSpPr>
        <p:grpSpPr>
          <a:xfrm>
            <a:off x="941736" y="1559475"/>
            <a:ext cx="2625261" cy="2600383"/>
            <a:chOff x="1048350" y="1559475"/>
            <a:chExt cx="2625261" cy="2600383"/>
          </a:xfrm>
        </p:grpSpPr>
        <p:sp>
          <p:nvSpPr>
            <p:cNvPr id="13636" name="Google Shape;13636;p76"/>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6"/>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Add the title here</a:t>
              </a:r>
              <a:endParaRPr sz="1000">
                <a:solidFill>
                  <a:srgbClr val="FFFFFF"/>
                </a:solidFill>
              </a:endParaRPr>
            </a:p>
          </p:txBody>
        </p:sp>
        <p:grpSp>
          <p:nvGrpSpPr>
            <p:cNvPr id="13652" name="Google Shape;13652;p76"/>
            <p:cNvGrpSpPr/>
            <p:nvPr/>
          </p:nvGrpSpPr>
          <p:grpSpPr>
            <a:xfrm>
              <a:off x="1311648" y="1620631"/>
              <a:ext cx="197743" cy="197743"/>
              <a:chOff x="2676100" y="832575"/>
              <a:chExt cx="483125" cy="483125"/>
            </a:xfrm>
          </p:grpSpPr>
          <p:sp>
            <p:nvSpPr>
              <p:cNvPr id="13653" name="Google Shape;13653;p76"/>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4" name="Google Shape;13654;p76"/>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5" name="Google Shape;13655;p76"/>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56" name="Google Shape;13656;p76"/>
            <p:cNvGrpSpPr/>
            <p:nvPr/>
          </p:nvGrpSpPr>
          <p:grpSpPr>
            <a:xfrm>
              <a:off x="2258621" y="1613606"/>
              <a:ext cx="204394" cy="197743"/>
              <a:chOff x="3270550" y="832575"/>
              <a:chExt cx="499375" cy="483125"/>
            </a:xfrm>
          </p:grpSpPr>
          <p:sp>
            <p:nvSpPr>
              <p:cNvPr id="13657" name="Google Shape;13657;p76"/>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8" name="Google Shape;13658;p76"/>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59" name="Google Shape;13659;p76"/>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660" name="Google Shape;13660;p76"/>
            <p:cNvGrpSpPr/>
            <p:nvPr/>
          </p:nvGrpSpPr>
          <p:grpSpPr>
            <a:xfrm>
              <a:off x="3212214" y="1620657"/>
              <a:ext cx="197774" cy="197743"/>
              <a:chOff x="3270475" y="1427025"/>
              <a:chExt cx="483200" cy="483125"/>
            </a:xfrm>
          </p:grpSpPr>
          <p:sp>
            <p:nvSpPr>
              <p:cNvPr id="13661" name="Google Shape;13661;p76"/>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2" name="Google Shape;13662;p76"/>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3" name="Google Shape;13663;p76"/>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664" name="Google Shape;13664;p76"/>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5" name="Google Shape;13665;p76"/>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666" name="Google Shape;13666;p76"/>
            <p:cNvGrpSpPr/>
            <p:nvPr/>
          </p:nvGrpSpPr>
          <p:grpSpPr>
            <a:xfrm>
              <a:off x="2258607" y="3617777"/>
              <a:ext cx="204425" cy="194059"/>
              <a:chOff x="6222125" y="2025975"/>
              <a:chExt cx="499450" cy="474125"/>
            </a:xfrm>
          </p:grpSpPr>
          <p:sp>
            <p:nvSpPr>
              <p:cNvPr id="13667" name="Google Shape;13667;p76"/>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8" name="Google Shape;13668;p76"/>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669" name="Google Shape;13669;p76"/>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670" name="Google Shape;13670;p76"/>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1</a:t>
              </a:r>
              <a:endParaRPr sz="900">
                <a:solidFill>
                  <a:srgbClr val="FFFFFF"/>
                </a:solidFill>
              </a:endParaRPr>
            </a:p>
          </p:txBody>
        </p:sp>
        <p:sp>
          <p:nvSpPr>
            <p:cNvPr id="13671" name="Google Shape;13671;p76"/>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2</a:t>
              </a:r>
              <a:endParaRPr sz="900">
                <a:solidFill>
                  <a:srgbClr val="FFFFFF"/>
                </a:solidFill>
              </a:endParaRPr>
            </a:p>
          </p:txBody>
        </p:sp>
        <p:sp>
          <p:nvSpPr>
            <p:cNvPr id="13672" name="Google Shape;13672;p76"/>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3</a:t>
              </a:r>
              <a:endParaRPr sz="900">
                <a:solidFill>
                  <a:srgbClr val="FFFFFF"/>
                </a:solidFill>
              </a:endParaRPr>
            </a:p>
          </p:txBody>
        </p:sp>
        <p:sp>
          <p:nvSpPr>
            <p:cNvPr id="13673" name="Google Shape;13673;p76"/>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4</a:t>
              </a:r>
              <a:endParaRPr sz="900">
                <a:solidFill>
                  <a:srgbClr val="FFFFFF"/>
                </a:solidFill>
              </a:endParaRPr>
            </a:p>
          </p:txBody>
        </p:sp>
        <p:sp>
          <p:nvSpPr>
            <p:cNvPr id="13674" name="Google Shape;13674;p76"/>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5</a:t>
              </a:r>
              <a:endParaRPr sz="900">
                <a:solidFill>
                  <a:srgbClr val="FFFFFF"/>
                </a:solidFill>
              </a:endParaRPr>
            </a:p>
          </p:txBody>
        </p:sp>
        <p:sp>
          <p:nvSpPr>
            <p:cNvPr id="13675" name="Google Shape;13675;p76"/>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a:solidFill>
                    <a:srgbClr val="FFFFFF"/>
                  </a:solidFill>
                </a:rPr>
                <a:t>Text 6</a:t>
              </a:r>
              <a:endParaRPr sz="900">
                <a:solidFill>
                  <a:srgbClr val="FFFFFF"/>
                </a:solidFill>
              </a:endParaRPr>
            </a:p>
          </p:txBody>
        </p:sp>
        <p:sp>
          <p:nvSpPr>
            <p:cNvPr id="13676" name="Google Shape;13676;p76"/>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6"/>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6"/>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6"/>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88" name="Google Shape;13688;p76"/>
            <p:cNvCxnSpPr>
              <a:stCxn id="13676" idx="4"/>
              <a:endCxn id="13682"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689" name="Google Shape;13689;p76"/>
            <p:cNvCxnSpPr>
              <a:stCxn id="13678" idx="4"/>
              <a:endCxn id="13684"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690" name="Google Shape;13690;p76"/>
            <p:cNvCxnSpPr>
              <a:stCxn id="13677" idx="4"/>
              <a:endCxn id="13683"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691" name="Google Shape;13691;p76"/>
            <p:cNvCxnSpPr>
              <a:stCxn id="13679" idx="0"/>
              <a:endCxn id="13685"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692" name="Google Shape;13692;p76"/>
            <p:cNvCxnSpPr>
              <a:stCxn id="13681" idx="0"/>
              <a:endCxn id="13687"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693" name="Google Shape;13693;p76"/>
            <p:cNvCxnSpPr>
              <a:stCxn id="13680" idx="0"/>
              <a:endCxn id="13686"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grpSp>
      <p:grpSp>
        <p:nvGrpSpPr>
          <p:cNvPr id="13694" name="Google Shape;13694;p76"/>
          <p:cNvGrpSpPr/>
          <p:nvPr/>
        </p:nvGrpSpPr>
        <p:grpSpPr>
          <a:xfrm>
            <a:off x="3930764" y="1668291"/>
            <a:ext cx="4271500" cy="2382750"/>
            <a:chOff x="4037377" y="1662350"/>
            <a:chExt cx="4271500" cy="2382750"/>
          </a:xfrm>
        </p:grpSpPr>
        <p:sp>
          <p:nvSpPr>
            <p:cNvPr id="13695" name="Google Shape;13695;p76"/>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6"/>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98" name="Google Shape;13698;p76"/>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699" name="Google Shape;13699;p76"/>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700" name="Google Shape;13700;p76"/>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2016</a:t>
              </a:r>
              <a:endParaRPr sz="900" b="1">
                <a:solidFill>
                  <a:srgbClr val="FFFFFF"/>
                </a:solidFill>
              </a:endParaRPr>
            </a:p>
          </p:txBody>
        </p:sp>
        <p:sp>
          <p:nvSpPr>
            <p:cNvPr id="13711" name="Google Shape;13711;p76"/>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16" name="Google Shape;13716;p76"/>
            <p:cNvCxnSpPr>
              <a:stCxn id="13705" idx="0"/>
              <a:endCxn id="13711"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3717" name="Google Shape;13717;p76"/>
            <p:cNvCxnSpPr>
              <a:stCxn id="13706" idx="0"/>
              <a:endCxn id="13712"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3718" name="Google Shape;13718;p76"/>
            <p:cNvCxnSpPr>
              <a:stCxn id="13707" idx="0"/>
              <a:endCxn id="13713"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3719" name="Google Shape;13719;p76"/>
            <p:cNvCxnSpPr>
              <a:stCxn id="13708" idx="4"/>
              <a:endCxn id="13714"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3720" name="Google Shape;13720;p76"/>
            <p:cNvCxnSpPr>
              <a:stCxn id="13709" idx="4"/>
              <a:endCxn id="13715"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3721" name="Google Shape;13721;p76"/>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2017</a:t>
              </a:r>
              <a:endParaRPr sz="900" b="1">
                <a:solidFill>
                  <a:srgbClr val="FFFFFF"/>
                </a:solidFill>
              </a:endParaRPr>
            </a:p>
          </p:txBody>
        </p:sp>
        <p:sp>
          <p:nvSpPr>
            <p:cNvPr id="13722" name="Google Shape;13722;p76"/>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2018</a:t>
              </a:r>
              <a:endParaRPr sz="900" b="1">
                <a:solidFill>
                  <a:srgbClr val="FFFFFF"/>
                </a:solidFill>
              </a:endParaRPr>
            </a:p>
          </p:txBody>
        </p:sp>
        <p:sp>
          <p:nvSpPr>
            <p:cNvPr id="13723" name="Google Shape;13723;p76"/>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2019</a:t>
              </a:r>
              <a:endParaRPr sz="900" b="1">
                <a:solidFill>
                  <a:srgbClr val="FFFFFF"/>
                </a:solidFill>
              </a:endParaRPr>
            </a:p>
          </p:txBody>
        </p:sp>
        <p:sp>
          <p:nvSpPr>
            <p:cNvPr id="13724" name="Google Shape;13724;p76"/>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900" b="1">
                  <a:solidFill>
                    <a:srgbClr val="FFFFFF"/>
                  </a:solidFill>
                </a:rPr>
                <a:t>2020</a:t>
              </a:r>
              <a:endParaRPr sz="900" b="1">
                <a:solidFill>
                  <a:srgbClr val="FFFFFF"/>
                </a:solidFill>
              </a:endParaRPr>
            </a:p>
          </p:txBody>
        </p:sp>
        <p:sp>
          <p:nvSpPr>
            <p:cNvPr id="13725" name="Google Shape;13725;p76"/>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6" name="Google Shape;13726;p76"/>
            <p:cNvGrpSpPr/>
            <p:nvPr/>
          </p:nvGrpSpPr>
          <p:grpSpPr>
            <a:xfrm>
              <a:off x="5307356" y="3748469"/>
              <a:ext cx="206115" cy="206115"/>
              <a:chOff x="1049375" y="2680675"/>
              <a:chExt cx="297725" cy="297725"/>
            </a:xfrm>
          </p:grpSpPr>
          <p:sp>
            <p:nvSpPr>
              <p:cNvPr id="13727" name="Google Shape;13727;p76"/>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6"/>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9" name="Google Shape;13729;p76"/>
            <p:cNvGrpSpPr/>
            <p:nvPr/>
          </p:nvGrpSpPr>
          <p:grpSpPr>
            <a:xfrm>
              <a:off x="7653299" y="1758852"/>
              <a:ext cx="205578" cy="204332"/>
              <a:chOff x="5045775" y="1946400"/>
              <a:chExt cx="296950" cy="295150"/>
            </a:xfrm>
          </p:grpSpPr>
          <p:sp>
            <p:nvSpPr>
              <p:cNvPr id="13730" name="Google Shape;13730;p76"/>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76"/>
            <p:cNvGrpSpPr/>
            <p:nvPr/>
          </p:nvGrpSpPr>
          <p:grpSpPr>
            <a:xfrm>
              <a:off x="6076163" y="1764541"/>
              <a:ext cx="205042" cy="204505"/>
              <a:chOff x="3599700" y="1954475"/>
              <a:chExt cx="296175" cy="295400"/>
            </a:xfrm>
          </p:grpSpPr>
          <p:sp>
            <p:nvSpPr>
              <p:cNvPr id="13733" name="Google Shape;13733;p76"/>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6"/>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6"/>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6" name="Google Shape;13736;p76"/>
            <p:cNvGrpSpPr/>
            <p:nvPr/>
          </p:nvGrpSpPr>
          <p:grpSpPr>
            <a:xfrm>
              <a:off x="4485399" y="1783308"/>
              <a:ext cx="205596" cy="155421"/>
              <a:chOff x="3962775" y="1990700"/>
              <a:chExt cx="296975" cy="224500"/>
            </a:xfrm>
          </p:grpSpPr>
          <p:sp>
            <p:nvSpPr>
              <p:cNvPr id="13737" name="Google Shape;13737;p76"/>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1" name="Google Shape;13741;p76"/>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“Despite being red, Mars is actually a very cold place”</a:t>
              </a:r>
              <a:endParaRPr sz="800">
                <a:solidFill>
                  <a:srgbClr val="A5B7C6"/>
                </a:solidFill>
              </a:endParaRPr>
            </a:p>
          </p:txBody>
        </p:sp>
        <p:sp>
          <p:nvSpPr>
            <p:cNvPr id="13742" name="Google Shape;13742;p76"/>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“Mercury is the smallest planet in the Solar System”</a:t>
              </a:r>
              <a:endParaRPr sz="800">
                <a:solidFill>
                  <a:srgbClr val="A5B7C6"/>
                </a:solidFill>
              </a:endParaRPr>
            </a:p>
          </p:txBody>
        </p:sp>
        <p:sp>
          <p:nvSpPr>
            <p:cNvPr id="13743" name="Google Shape;13743;p76"/>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“Neptune is the farthest planet from the Sun”</a:t>
              </a:r>
              <a:endParaRPr sz="800">
                <a:solidFill>
                  <a:srgbClr val="A5B7C6"/>
                </a:solidFill>
              </a:endParaRPr>
            </a:p>
          </p:txBody>
        </p:sp>
        <p:sp>
          <p:nvSpPr>
            <p:cNvPr id="13744" name="Google Shape;13744;p76"/>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“Saturn is a gas giant and has several rings”</a:t>
              </a:r>
              <a:endParaRPr sz="800">
                <a:solidFill>
                  <a:srgbClr val="A5B7C6"/>
                </a:solidFill>
              </a:endParaRPr>
            </a:p>
          </p:txBody>
        </p:sp>
        <p:sp>
          <p:nvSpPr>
            <p:cNvPr id="13745" name="Google Shape;13745;p76"/>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“Venus is the second planet from the Sun and is terribly hot”</a:t>
              </a:r>
              <a:endParaRPr sz="800">
                <a:solidFill>
                  <a:srgbClr val="A5B7C6"/>
                </a:solidFill>
              </a:endParaRPr>
            </a:p>
          </p:txBody>
        </p:sp>
      </p:grpSp>
      <p:sp>
        <p:nvSpPr>
          <p:cNvPr id="13746" name="Google Shape;13746;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infographics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750"/>
        <p:cNvGrpSpPr/>
        <p:nvPr/>
      </p:nvGrpSpPr>
      <p:grpSpPr>
        <a:xfrm>
          <a:off x="0" y="0"/>
          <a:ext cx="0" cy="0"/>
          <a:chOff x="0" y="0"/>
          <a:chExt cx="0" cy="0"/>
        </a:xfrm>
      </p:grpSpPr>
      <p:grpSp>
        <p:nvGrpSpPr>
          <p:cNvPr id="13751" name="Google Shape;13751;p77"/>
          <p:cNvGrpSpPr/>
          <p:nvPr/>
        </p:nvGrpSpPr>
        <p:grpSpPr>
          <a:xfrm>
            <a:off x="3425572" y="1727786"/>
            <a:ext cx="4683860" cy="2286200"/>
            <a:chOff x="3439355" y="1746200"/>
            <a:chExt cx="4683860" cy="2286200"/>
          </a:xfrm>
        </p:grpSpPr>
        <p:sp>
          <p:nvSpPr>
            <p:cNvPr id="13752" name="Google Shape;13752;p77"/>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7"/>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4" name="Google Shape;13754;p77"/>
            <p:cNvGrpSpPr/>
            <p:nvPr/>
          </p:nvGrpSpPr>
          <p:grpSpPr>
            <a:xfrm>
              <a:off x="3576486" y="2168116"/>
              <a:ext cx="1443832" cy="1443832"/>
              <a:chOff x="5681300" y="2527788"/>
              <a:chExt cx="805800" cy="805800"/>
            </a:xfrm>
          </p:grpSpPr>
          <p:sp>
            <p:nvSpPr>
              <p:cNvPr id="13755" name="Google Shape;13755;p77"/>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7"/>
              <p:cNvSpPr/>
              <p:nvPr/>
            </p:nvSpPr>
            <p:spPr>
              <a:xfrm>
                <a:off x="5681300" y="2527788"/>
                <a:ext cx="805800" cy="805800"/>
              </a:xfrm>
              <a:prstGeom prst="pie">
                <a:avLst>
                  <a:gd name="adj1" fmla="val 10809423"/>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7"/>
            <p:cNvGrpSpPr/>
            <p:nvPr/>
          </p:nvGrpSpPr>
          <p:grpSpPr>
            <a:xfrm>
              <a:off x="6240887" y="1783888"/>
              <a:ext cx="626590" cy="626590"/>
              <a:chOff x="5681300" y="2527788"/>
              <a:chExt cx="805800" cy="805800"/>
            </a:xfrm>
          </p:grpSpPr>
          <p:sp>
            <p:nvSpPr>
              <p:cNvPr id="13758" name="Google Shape;13758;p77"/>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7"/>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0" name="Google Shape;13760;p77"/>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A5B7C6"/>
                  </a:solidFill>
                </a:rPr>
                <a:t>“Despite being red, Mars is actually a very cold place”</a:t>
              </a:r>
              <a:endParaRPr sz="800">
                <a:solidFill>
                  <a:srgbClr val="A5B7C6"/>
                </a:solidFill>
              </a:endParaRPr>
            </a:p>
          </p:txBody>
        </p:sp>
        <p:sp>
          <p:nvSpPr>
            <p:cNvPr id="13761" name="Google Shape;13761;p77"/>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2" name="Google Shape;13762;p77"/>
            <p:cNvGrpSpPr/>
            <p:nvPr/>
          </p:nvGrpSpPr>
          <p:grpSpPr>
            <a:xfrm>
              <a:off x="6240887" y="2575988"/>
              <a:ext cx="626590" cy="626590"/>
              <a:chOff x="5681300" y="2527788"/>
              <a:chExt cx="805800" cy="805800"/>
            </a:xfrm>
          </p:grpSpPr>
          <p:sp>
            <p:nvSpPr>
              <p:cNvPr id="13763" name="Google Shape;13763;p77"/>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7"/>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5" name="Google Shape;13765;p77"/>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A5B7C6"/>
                  </a:solidFill>
                </a:rPr>
                <a:t>“Jupiter is the biggest planet in the entire Solar System”</a:t>
              </a:r>
              <a:endParaRPr sz="800">
                <a:solidFill>
                  <a:srgbClr val="A5B7C6"/>
                </a:solidFill>
              </a:endParaRPr>
            </a:p>
          </p:txBody>
        </p:sp>
        <p:sp>
          <p:nvSpPr>
            <p:cNvPr id="13766" name="Google Shape;13766;p77"/>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7" name="Google Shape;13767;p77"/>
            <p:cNvGrpSpPr/>
            <p:nvPr/>
          </p:nvGrpSpPr>
          <p:grpSpPr>
            <a:xfrm>
              <a:off x="6240887" y="3368088"/>
              <a:ext cx="626590" cy="626590"/>
              <a:chOff x="5681300" y="2527788"/>
              <a:chExt cx="805800" cy="805800"/>
            </a:xfrm>
          </p:grpSpPr>
          <p:sp>
            <p:nvSpPr>
              <p:cNvPr id="13768" name="Google Shape;13768;p77"/>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7"/>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0" name="Google Shape;13770;p77"/>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s" sz="800">
                  <a:solidFill>
                    <a:srgbClr val="A5B7C6"/>
                  </a:solidFill>
                </a:rPr>
                <a:t>“Saturn is a gas giant and has several rings”</a:t>
              </a:r>
              <a:endParaRPr sz="800">
                <a:solidFill>
                  <a:srgbClr val="A5B7C6"/>
                </a:solidFill>
              </a:endParaRPr>
            </a:p>
          </p:txBody>
        </p:sp>
        <p:sp>
          <p:nvSpPr>
            <p:cNvPr id="13771" name="Google Shape;13771;p77"/>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7"/>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7"/>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74" name="Google Shape;13774;p77"/>
            <p:cNvCxnSpPr>
              <a:stCxn id="13773" idx="6"/>
              <a:endCxn id="13759"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3775" name="Google Shape;13775;p77"/>
            <p:cNvCxnSpPr>
              <a:stCxn id="13773" idx="6"/>
              <a:endCxn id="13769"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3776" name="Google Shape;13776;p77"/>
            <p:cNvCxnSpPr>
              <a:stCxn id="13773" idx="6"/>
              <a:endCxn id="13764"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3777" name="Google Shape;13777;p77"/>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3000" b="1">
                  <a:solidFill>
                    <a:srgbClr val="213B55"/>
                  </a:solidFill>
                </a:rPr>
                <a:t>75%</a:t>
              </a:r>
              <a:endParaRPr sz="3000" b="1">
                <a:solidFill>
                  <a:srgbClr val="213B55"/>
                </a:solidFill>
              </a:endParaRPr>
            </a:p>
          </p:txBody>
        </p:sp>
      </p:grpSp>
      <p:sp>
        <p:nvSpPr>
          <p:cNvPr id="13778" name="Google Shape;13778;p7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infographics</a:t>
            </a:r>
            <a:endParaRPr/>
          </a:p>
        </p:txBody>
      </p:sp>
      <p:grpSp>
        <p:nvGrpSpPr>
          <p:cNvPr id="13779" name="Google Shape;13779;p77"/>
          <p:cNvGrpSpPr/>
          <p:nvPr/>
        </p:nvGrpSpPr>
        <p:grpSpPr>
          <a:xfrm>
            <a:off x="1034567" y="1585529"/>
            <a:ext cx="1655700" cy="2570712"/>
            <a:chOff x="1048350" y="1585529"/>
            <a:chExt cx="1655700" cy="2570712"/>
          </a:xfrm>
        </p:grpSpPr>
        <p:sp>
          <p:nvSpPr>
            <p:cNvPr id="13780" name="Google Shape;13780;p77"/>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7"/>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7"/>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83" name="Google Shape;13783;p77"/>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3784" name="Google Shape;13784;p77"/>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a:solidFill>
                    <a:srgbClr val="A5B7C6"/>
                  </a:solidFill>
                </a:rPr>
                <a:t>“Mercury is the smallest planet in the Solar System”</a:t>
              </a:r>
              <a:endParaRPr sz="800">
                <a:solidFill>
                  <a:srgbClr val="A5B7C6"/>
                </a:solidFill>
              </a:endParaRPr>
            </a:p>
          </p:txBody>
        </p:sp>
        <p:cxnSp>
          <p:nvCxnSpPr>
            <p:cNvPr id="13785" name="Google Shape;13785;p77"/>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3786" name="Google Shape;13786;p77"/>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800" b="1">
                  <a:solidFill>
                    <a:srgbClr val="A5B7C6"/>
                  </a:solidFill>
                </a:rPr>
                <a:t>TITLE 1</a:t>
              </a:r>
              <a:endParaRPr sz="800" b="1">
                <a:solidFill>
                  <a:srgbClr val="A5B7C6"/>
                </a:solidFill>
              </a:endParaRPr>
            </a:p>
          </p:txBody>
        </p:sp>
        <p:cxnSp>
          <p:nvCxnSpPr>
            <p:cNvPr id="13787" name="Google Shape;13787;p77"/>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grpSp>
          <p:nvGrpSpPr>
            <p:cNvPr id="13788" name="Google Shape;13788;p77"/>
            <p:cNvGrpSpPr/>
            <p:nvPr/>
          </p:nvGrpSpPr>
          <p:grpSpPr>
            <a:xfrm>
              <a:off x="1494592" y="1585529"/>
              <a:ext cx="763219" cy="763219"/>
              <a:chOff x="4049800" y="640400"/>
              <a:chExt cx="858900" cy="858900"/>
            </a:xfrm>
          </p:grpSpPr>
          <p:sp>
            <p:nvSpPr>
              <p:cNvPr id="13789" name="Google Shape;13789;p77"/>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7"/>
              <p:cNvSpPr/>
              <p:nvPr/>
            </p:nvSpPr>
            <p:spPr>
              <a:xfrm>
                <a:off x="4049800" y="640400"/>
                <a:ext cx="858900" cy="858900"/>
              </a:xfrm>
              <a:prstGeom prst="blockArc">
                <a:avLst>
                  <a:gd name="adj1" fmla="val 16133799"/>
                  <a:gd name="adj2" fmla="val 10841788"/>
                  <a:gd name="adj3" fmla="val 1158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791" name="Google Shape;13791;p77"/>
            <p:cNvCxnSpPr>
              <a:stCxn id="13789" idx="4"/>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sp>
          <p:nvSpPr>
            <p:cNvPr id="13792" name="Google Shape;13792;p77"/>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300" b="1">
                  <a:solidFill>
                    <a:srgbClr val="A5B7C6"/>
                  </a:solidFill>
                </a:rPr>
                <a:t>75%</a:t>
              </a:r>
              <a:endParaRPr sz="1300" b="1">
                <a:solidFill>
                  <a:srgbClr val="A5B7C6"/>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796"/>
        <p:cNvGrpSpPr/>
        <p:nvPr/>
      </p:nvGrpSpPr>
      <p:grpSpPr>
        <a:xfrm>
          <a:off x="0" y="0"/>
          <a:ext cx="0" cy="0"/>
          <a:chOff x="0" y="0"/>
          <a:chExt cx="0" cy="0"/>
        </a:xfrm>
      </p:grpSpPr>
      <p:grpSp>
        <p:nvGrpSpPr>
          <p:cNvPr id="13797" name="Google Shape;13797;p78"/>
          <p:cNvGrpSpPr/>
          <p:nvPr/>
        </p:nvGrpSpPr>
        <p:grpSpPr>
          <a:xfrm>
            <a:off x="1758746" y="1821418"/>
            <a:ext cx="370100" cy="250625"/>
            <a:chOff x="980425" y="4196875"/>
            <a:chExt cx="370100" cy="250625"/>
          </a:xfrm>
        </p:grpSpPr>
        <p:sp>
          <p:nvSpPr>
            <p:cNvPr id="13798" name="Google Shape;13798;p78"/>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8"/>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8"/>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8"/>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78"/>
          <p:cNvGrpSpPr/>
          <p:nvPr/>
        </p:nvGrpSpPr>
        <p:grpSpPr>
          <a:xfrm>
            <a:off x="2494515" y="1777356"/>
            <a:ext cx="364200" cy="338750"/>
            <a:chOff x="7731450" y="3574225"/>
            <a:chExt cx="364200" cy="338750"/>
          </a:xfrm>
        </p:grpSpPr>
        <p:sp>
          <p:nvSpPr>
            <p:cNvPr id="13803" name="Google Shape;13803;p78"/>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8"/>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8"/>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8"/>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8"/>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8"/>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8"/>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8"/>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78"/>
          <p:cNvGrpSpPr/>
          <p:nvPr/>
        </p:nvGrpSpPr>
        <p:grpSpPr>
          <a:xfrm>
            <a:off x="3242234" y="1765793"/>
            <a:ext cx="317900" cy="361875"/>
            <a:chOff x="3275000" y="4141325"/>
            <a:chExt cx="317900" cy="361875"/>
          </a:xfrm>
        </p:grpSpPr>
        <p:sp>
          <p:nvSpPr>
            <p:cNvPr id="13812" name="Google Shape;13812;p78"/>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8"/>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8"/>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8"/>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8"/>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8"/>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78"/>
          <p:cNvGrpSpPr/>
          <p:nvPr/>
        </p:nvGrpSpPr>
        <p:grpSpPr>
          <a:xfrm>
            <a:off x="5477671" y="1765781"/>
            <a:ext cx="361875" cy="361900"/>
            <a:chOff x="6250075" y="3563425"/>
            <a:chExt cx="361875" cy="361900"/>
          </a:xfrm>
        </p:grpSpPr>
        <p:sp>
          <p:nvSpPr>
            <p:cNvPr id="13819" name="Google Shape;13819;p78"/>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8"/>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8"/>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8"/>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8"/>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78"/>
          <p:cNvGrpSpPr/>
          <p:nvPr/>
        </p:nvGrpSpPr>
        <p:grpSpPr>
          <a:xfrm>
            <a:off x="6259809" y="1765781"/>
            <a:ext cx="365725" cy="361900"/>
            <a:chOff x="5504000" y="3563425"/>
            <a:chExt cx="365725" cy="361900"/>
          </a:xfrm>
        </p:grpSpPr>
        <p:sp>
          <p:nvSpPr>
            <p:cNvPr id="13825" name="Google Shape;13825;p78"/>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8"/>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8"/>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8"/>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8"/>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8"/>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1" name="Google Shape;13831;p78"/>
          <p:cNvGrpSpPr/>
          <p:nvPr/>
        </p:nvGrpSpPr>
        <p:grpSpPr>
          <a:xfrm>
            <a:off x="6993403" y="1765581"/>
            <a:ext cx="361875" cy="362300"/>
            <a:chOff x="4755600" y="3563025"/>
            <a:chExt cx="361875" cy="362300"/>
          </a:xfrm>
        </p:grpSpPr>
        <p:sp>
          <p:nvSpPr>
            <p:cNvPr id="13832" name="Google Shape;13832;p78"/>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8"/>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8"/>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8"/>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8"/>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78"/>
          <p:cNvGrpSpPr/>
          <p:nvPr/>
        </p:nvGrpSpPr>
        <p:grpSpPr>
          <a:xfrm>
            <a:off x="7789535" y="1765793"/>
            <a:ext cx="212200" cy="361875"/>
            <a:chOff x="7060200" y="4141325"/>
            <a:chExt cx="212200" cy="361875"/>
          </a:xfrm>
        </p:grpSpPr>
        <p:sp>
          <p:nvSpPr>
            <p:cNvPr id="13838" name="Google Shape;13838;p78"/>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8"/>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8"/>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78"/>
          <p:cNvGrpSpPr/>
          <p:nvPr/>
        </p:nvGrpSpPr>
        <p:grpSpPr>
          <a:xfrm>
            <a:off x="7714697" y="2326799"/>
            <a:ext cx="361875" cy="362275"/>
            <a:chOff x="4004875" y="3563050"/>
            <a:chExt cx="361875" cy="362275"/>
          </a:xfrm>
        </p:grpSpPr>
        <p:sp>
          <p:nvSpPr>
            <p:cNvPr id="13842" name="Google Shape;13842;p78"/>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8"/>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8"/>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8"/>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8"/>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8"/>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8" name="Google Shape;13848;p78"/>
          <p:cNvGrpSpPr/>
          <p:nvPr/>
        </p:nvGrpSpPr>
        <p:grpSpPr>
          <a:xfrm>
            <a:off x="6993015" y="2328536"/>
            <a:ext cx="362650" cy="358800"/>
            <a:chOff x="3252625" y="3564975"/>
            <a:chExt cx="362650" cy="358800"/>
          </a:xfrm>
        </p:grpSpPr>
        <p:sp>
          <p:nvSpPr>
            <p:cNvPr id="13849" name="Google Shape;13849;p78"/>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8"/>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8"/>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8"/>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8"/>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78"/>
          <p:cNvGrpSpPr/>
          <p:nvPr/>
        </p:nvGrpSpPr>
        <p:grpSpPr>
          <a:xfrm>
            <a:off x="4757759" y="2326611"/>
            <a:ext cx="361875" cy="362650"/>
            <a:chOff x="980425" y="3563425"/>
            <a:chExt cx="361875" cy="362650"/>
          </a:xfrm>
        </p:grpSpPr>
        <p:sp>
          <p:nvSpPr>
            <p:cNvPr id="13855" name="Google Shape;13855;p78"/>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8"/>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8"/>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8"/>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8"/>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8"/>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8"/>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8"/>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8"/>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8"/>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8"/>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8"/>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8"/>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8"/>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8"/>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8"/>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8"/>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8"/>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8"/>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8"/>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8"/>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8"/>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8"/>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8"/>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8"/>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0" name="Google Shape;13880;p78"/>
          <p:cNvSpPr/>
          <p:nvPr/>
        </p:nvSpPr>
        <p:spPr>
          <a:xfrm>
            <a:off x="3230796"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1" name="Google Shape;13881;p78"/>
          <p:cNvGrpSpPr/>
          <p:nvPr/>
        </p:nvGrpSpPr>
        <p:grpSpPr>
          <a:xfrm>
            <a:off x="2496065" y="2326511"/>
            <a:ext cx="361100" cy="362850"/>
            <a:chOff x="6250850" y="3021124"/>
            <a:chExt cx="361100" cy="362850"/>
          </a:xfrm>
        </p:grpSpPr>
        <p:sp>
          <p:nvSpPr>
            <p:cNvPr id="13882" name="Google Shape;13882;p78"/>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3" name="Google Shape;13883;p78"/>
            <p:cNvGrpSpPr/>
            <p:nvPr/>
          </p:nvGrpSpPr>
          <p:grpSpPr>
            <a:xfrm>
              <a:off x="6250850" y="3042349"/>
              <a:ext cx="361100" cy="341625"/>
              <a:chOff x="6250850" y="3035125"/>
              <a:chExt cx="361100" cy="341625"/>
            </a:xfrm>
          </p:grpSpPr>
          <p:sp>
            <p:nvSpPr>
              <p:cNvPr id="13884" name="Google Shape;13884;p78"/>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8"/>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8"/>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8"/>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8"/>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8"/>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8"/>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91" name="Google Shape;13891;p78"/>
          <p:cNvGrpSpPr/>
          <p:nvPr/>
        </p:nvGrpSpPr>
        <p:grpSpPr>
          <a:xfrm>
            <a:off x="1762846" y="2357861"/>
            <a:ext cx="361900" cy="300150"/>
            <a:chOff x="5505525" y="3044950"/>
            <a:chExt cx="361900" cy="300150"/>
          </a:xfrm>
        </p:grpSpPr>
        <p:sp>
          <p:nvSpPr>
            <p:cNvPr id="13892" name="Google Shape;13892;p78"/>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8"/>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8"/>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8"/>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8"/>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8"/>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8"/>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8"/>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8"/>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78"/>
          <p:cNvGrpSpPr/>
          <p:nvPr/>
        </p:nvGrpSpPr>
        <p:grpSpPr>
          <a:xfrm>
            <a:off x="1067440" y="2326986"/>
            <a:ext cx="362650" cy="361900"/>
            <a:chOff x="4755600" y="3014075"/>
            <a:chExt cx="362650" cy="361900"/>
          </a:xfrm>
        </p:grpSpPr>
        <p:sp>
          <p:nvSpPr>
            <p:cNvPr id="13902" name="Google Shape;13902;p78"/>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8"/>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8"/>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8"/>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8"/>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8"/>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8"/>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8"/>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8"/>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8"/>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8"/>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8"/>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8"/>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78"/>
          <p:cNvGrpSpPr/>
          <p:nvPr/>
        </p:nvGrpSpPr>
        <p:grpSpPr>
          <a:xfrm>
            <a:off x="2495290" y="2882868"/>
            <a:ext cx="362650" cy="361875"/>
            <a:chOff x="2498825" y="3014100"/>
            <a:chExt cx="362650" cy="361875"/>
          </a:xfrm>
        </p:grpSpPr>
        <p:sp>
          <p:nvSpPr>
            <p:cNvPr id="13916" name="Google Shape;13916;p78"/>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8"/>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8"/>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8"/>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8"/>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8"/>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8"/>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8"/>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8"/>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8"/>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8"/>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8"/>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78"/>
          <p:cNvGrpSpPr/>
          <p:nvPr/>
        </p:nvGrpSpPr>
        <p:grpSpPr>
          <a:xfrm>
            <a:off x="3204421" y="2883068"/>
            <a:ext cx="393525" cy="361475"/>
            <a:chOff x="1714150" y="3014050"/>
            <a:chExt cx="393525" cy="361475"/>
          </a:xfrm>
        </p:grpSpPr>
        <p:sp>
          <p:nvSpPr>
            <p:cNvPr id="13929" name="Google Shape;13929;p78"/>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8"/>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8"/>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8"/>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8"/>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8"/>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8"/>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8"/>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78"/>
          <p:cNvGrpSpPr/>
          <p:nvPr/>
        </p:nvGrpSpPr>
        <p:grpSpPr>
          <a:xfrm>
            <a:off x="3957429" y="2882943"/>
            <a:ext cx="385025" cy="361725"/>
            <a:chOff x="959575" y="3014275"/>
            <a:chExt cx="385025" cy="361725"/>
          </a:xfrm>
        </p:grpSpPr>
        <p:sp>
          <p:nvSpPr>
            <p:cNvPr id="13938" name="Google Shape;13938;p78"/>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8"/>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8"/>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8"/>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8"/>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78"/>
          <p:cNvGrpSpPr/>
          <p:nvPr/>
        </p:nvGrpSpPr>
        <p:grpSpPr>
          <a:xfrm>
            <a:off x="4757371" y="2882643"/>
            <a:ext cx="362650" cy="362325"/>
            <a:chOff x="7730675" y="2463925"/>
            <a:chExt cx="362650" cy="362325"/>
          </a:xfrm>
        </p:grpSpPr>
        <p:sp>
          <p:nvSpPr>
            <p:cNvPr id="13944" name="Google Shape;13944;p78"/>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8"/>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8"/>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8"/>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8" name="Google Shape;13948;p78"/>
          <p:cNvSpPr/>
          <p:nvPr/>
        </p:nvSpPr>
        <p:spPr>
          <a:xfrm>
            <a:off x="5469184"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9" name="Google Shape;13949;p78"/>
          <p:cNvGrpSpPr/>
          <p:nvPr/>
        </p:nvGrpSpPr>
        <p:grpSpPr>
          <a:xfrm>
            <a:off x="6993390" y="2882093"/>
            <a:ext cx="361900" cy="363425"/>
            <a:chOff x="5505525" y="2463200"/>
            <a:chExt cx="361900" cy="363425"/>
          </a:xfrm>
        </p:grpSpPr>
        <p:sp>
          <p:nvSpPr>
            <p:cNvPr id="13950" name="Google Shape;13950;p78"/>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8"/>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8"/>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78"/>
          <p:cNvGrpSpPr/>
          <p:nvPr/>
        </p:nvGrpSpPr>
        <p:grpSpPr>
          <a:xfrm>
            <a:off x="7745935" y="2882480"/>
            <a:ext cx="299400" cy="362650"/>
            <a:chOff x="6260100" y="4141325"/>
            <a:chExt cx="299400" cy="362650"/>
          </a:xfrm>
        </p:grpSpPr>
        <p:sp>
          <p:nvSpPr>
            <p:cNvPr id="13954" name="Google Shape;13954;p78"/>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5" name="Google Shape;13955;p78"/>
            <p:cNvGrpSpPr/>
            <p:nvPr/>
          </p:nvGrpSpPr>
          <p:grpSpPr>
            <a:xfrm>
              <a:off x="6355250" y="4215575"/>
              <a:ext cx="152075" cy="146425"/>
              <a:chOff x="6355250" y="4215575"/>
              <a:chExt cx="152075" cy="146425"/>
            </a:xfrm>
          </p:grpSpPr>
          <p:sp>
            <p:nvSpPr>
              <p:cNvPr id="13956" name="Google Shape;13956;p78"/>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8"/>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8"/>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8"/>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8"/>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8"/>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2" name="Google Shape;13962;p78"/>
          <p:cNvGrpSpPr/>
          <p:nvPr/>
        </p:nvGrpSpPr>
        <p:grpSpPr>
          <a:xfrm>
            <a:off x="7714310" y="3422728"/>
            <a:ext cx="362650" cy="361875"/>
            <a:chOff x="4755600" y="2463975"/>
            <a:chExt cx="362650" cy="361875"/>
          </a:xfrm>
        </p:grpSpPr>
        <p:sp>
          <p:nvSpPr>
            <p:cNvPr id="13963" name="Google Shape;13963;p78"/>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8"/>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8"/>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8"/>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8"/>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8"/>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78"/>
          <p:cNvGrpSpPr/>
          <p:nvPr/>
        </p:nvGrpSpPr>
        <p:grpSpPr>
          <a:xfrm>
            <a:off x="6253737" y="3456049"/>
            <a:ext cx="363425" cy="308650"/>
            <a:chOff x="3252625" y="2490975"/>
            <a:chExt cx="363425" cy="308650"/>
          </a:xfrm>
        </p:grpSpPr>
        <p:sp>
          <p:nvSpPr>
            <p:cNvPr id="13970" name="Google Shape;13970;p78"/>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8"/>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8"/>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8"/>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78"/>
          <p:cNvGrpSpPr/>
          <p:nvPr/>
        </p:nvGrpSpPr>
        <p:grpSpPr>
          <a:xfrm>
            <a:off x="5477284" y="3425128"/>
            <a:ext cx="362650" cy="357075"/>
            <a:chOff x="2498825" y="2466475"/>
            <a:chExt cx="362650" cy="357075"/>
          </a:xfrm>
        </p:grpSpPr>
        <p:sp>
          <p:nvSpPr>
            <p:cNvPr id="13975" name="Google Shape;13975;p78"/>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8"/>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8"/>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78"/>
          <p:cNvGrpSpPr/>
          <p:nvPr/>
        </p:nvGrpSpPr>
        <p:grpSpPr>
          <a:xfrm>
            <a:off x="4757746" y="3424466"/>
            <a:ext cx="361900" cy="358400"/>
            <a:chOff x="1741150" y="2466500"/>
            <a:chExt cx="361900" cy="358400"/>
          </a:xfrm>
        </p:grpSpPr>
        <p:sp>
          <p:nvSpPr>
            <p:cNvPr id="13979" name="Google Shape;13979;p78"/>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8"/>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8"/>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8"/>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8"/>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8"/>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8"/>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8"/>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8"/>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8"/>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8"/>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8"/>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1" name="Google Shape;13991;p78"/>
          <p:cNvGrpSpPr/>
          <p:nvPr/>
        </p:nvGrpSpPr>
        <p:grpSpPr>
          <a:xfrm>
            <a:off x="3219084" y="3422591"/>
            <a:ext cx="364200" cy="362150"/>
            <a:chOff x="7731450" y="1904575"/>
            <a:chExt cx="364200" cy="362150"/>
          </a:xfrm>
        </p:grpSpPr>
        <p:sp>
          <p:nvSpPr>
            <p:cNvPr id="13992" name="Google Shape;13992;p78"/>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8"/>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8"/>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8"/>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8"/>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8"/>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8"/>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8"/>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8"/>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8"/>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8"/>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78"/>
          <p:cNvGrpSpPr/>
          <p:nvPr/>
        </p:nvGrpSpPr>
        <p:grpSpPr>
          <a:xfrm>
            <a:off x="2496053" y="3422728"/>
            <a:ext cx="361125" cy="361875"/>
            <a:chOff x="6986125" y="1904625"/>
            <a:chExt cx="361125" cy="361875"/>
          </a:xfrm>
        </p:grpSpPr>
        <p:sp>
          <p:nvSpPr>
            <p:cNvPr id="14004" name="Google Shape;14004;p78"/>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8"/>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8"/>
          <p:cNvGrpSpPr/>
          <p:nvPr/>
        </p:nvGrpSpPr>
        <p:grpSpPr>
          <a:xfrm>
            <a:off x="1067440" y="3975874"/>
            <a:ext cx="362650" cy="361875"/>
            <a:chOff x="4755600" y="1904625"/>
            <a:chExt cx="362650" cy="361875"/>
          </a:xfrm>
        </p:grpSpPr>
        <p:sp>
          <p:nvSpPr>
            <p:cNvPr id="14007" name="Google Shape;14007;p78"/>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8"/>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8"/>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8"/>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8"/>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8"/>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8"/>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8"/>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5" name="Google Shape;14015;p78"/>
          <p:cNvGrpSpPr/>
          <p:nvPr/>
        </p:nvGrpSpPr>
        <p:grpSpPr>
          <a:xfrm>
            <a:off x="3968241" y="3975636"/>
            <a:ext cx="363400" cy="362350"/>
            <a:chOff x="2499600" y="1904400"/>
            <a:chExt cx="363400" cy="362350"/>
          </a:xfrm>
        </p:grpSpPr>
        <p:sp>
          <p:nvSpPr>
            <p:cNvPr id="14016" name="Google Shape;14016;p78"/>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8"/>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8"/>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8"/>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0" name="Google Shape;14020;p78"/>
          <p:cNvGrpSpPr/>
          <p:nvPr/>
        </p:nvGrpSpPr>
        <p:grpSpPr>
          <a:xfrm>
            <a:off x="4783984" y="3975474"/>
            <a:ext cx="309425" cy="362675"/>
            <a:chOff x="4781825" y="4140750"/>
            <a:chExt cx="309425" cy="362675"/>
          </a:xfrm>
        </p:grpSpPr>
        <p:sp>
          <p:nvSpPr>
            <p:cNvPr id="14021" name="Google Shape;14021;p78"/>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8"/>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8"/>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8"/>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8"/>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8"/>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8"/>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8"/>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78"/>
          <p:cNvGrpSpPr/>
          <p:nvPr/>
        </p:nvGrpSpPr>
        <p:grpSpPr>
          <a:xfrm>
            <a:off x="7016553" y="3975874"/>
            <a:ext cx="315575" cy="361875"/>
            <a:chOff x="4028025" y="4141325"/>
            <a:chExt cx="315575" cy="361875"/>
          </a:xfrm>
        </p:grpSpPr>
        <p:sp>
          <p:nvSpPr>
            <p:cNvPr id="14030" name="Google Shape;14030;p78"/>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8"/>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8"/>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8"/>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8"/>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8"/>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8"/>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78"/>
          <p:cNvGrpSpPr/>
          <p:nvPr/>
        </p:nvGrpSpPr>
        <p:grpSpPr>
          <a:xfrm>
            <a:off x="5469184" y="3975886"/>
            <a:ext cx="378850" cy="361850"/>
            <a:chOff x="1727275" y="1904650"/>
            <a:chExt cx="378850" cy="361850"/>
          </a:xfrm>
        </p:grpSpPr>
        <p:sp>
          <p:nvSpPr>
            <p:cNvPr id="14038" name="Google Shape;14038;p78"/>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8"/>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78"/>
          <p:cNvGrpSpPr/>
          <p:nvPr/>
        </p:nvGrpSpPr>
        <p:grpSpPr>
          <a:xfrm>
            <a:off x="2523065" y="3975486"/>
            <a:ext cx="307100" cy="362650"/>
            <a:chOff x="5533300" y="4140550"/>
            <a:chExt cx="307100" cy="362650"/>
          </a:xfrm>
        </p:grpSpPr>
        <p:sp>
          <p:nvSpPr>
            <p:cNvPr id="14041" name="Google Shape;14041;p78"/>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8"/>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8"/>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8"/>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8"/>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8"/>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8"/>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8"/>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8"/>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78"/>
          <p:cNvGrpSpPr/>
          <p:nvPr/>
        </p:nvGrpSpPr>
        <p:grpSpPr>
          <a:xfrm>
            <a:off x="3980191" y="1766106"/>
            <a:ext cx="339500" cy="361250"/>
            <a:chOff x="2510400" y="4141325"/>
            <a:chExt cx="339500" cy="361250"/>
          </a:xfrm>
        </p:grpSpPr>
        <p:sp>
          <p:nvSpPr>
            <p:cNvPr id="14051" name="Google Shape;14051;p78"/>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2" name="Google Shape;14052;p78"/>
            <p:cNvGrpSpPr/>
            <p:nvPr/>
          </p:nvGrpSpPr>
          <p:grpSpPr>
            <a:xfrm>
              <a:off x="2548975" y="4180400"/>
              <a:ext cx="260800" cy="179300"/>
              <a:chOff x="2548975" y="4180400"/>
              <a:chExt cx="260800" cy="179300"/>
            </a:xfrm>
          </p:grpSpPr>
          <p:sp>
            <p:nvSpPr>
              <p:cNvPr id="14053" name="Google Shape;14053;p78"/>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8"/>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5" name="Google Shape;14055;p78"/>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78"/>
          <p:cNvGrpSpPr/>
          <p:nvPr/>
        </p:nvGrpSpPr>
        <p:grpSpPr>
          <a:xfrm>
            <a:off x="1762859" y="3975874"/>
            <a:ext cx="361875" cy="361875"/>
            <a:chOff x="4004875" y="1904625"/>
            <a:chExt cx="361875" cy="361875"/>
          </a:xfrm>
        </p:grpSpPr>
        <p:sp>
          <p:nvSpPr>
            <p:cNvPr id="14057" name="Google Shape;14057;p78"/>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8"/>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8"/>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8"/>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8"/>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8"/>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8"/>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78"/>
          <p:cNvGrpSpPr/>
          <p:nvPr/>
        </p:nvGrpSpPr>
        <p:grpSpPr>
          <a:xfrm>
            <a:off x="1067428" y="1796643"/>
            <a:ext cx="362675" cy="300175"/>
            <a:chOff x="1740375" y="4172175"/>
            <a:chExt cx="362675" cy="300175"/>
          </a:xfrm>
        </p:grpSpPr>
        <p:sp>
          <p:nvSpPr>
            <p:cNvPr id="14065" name="Google Shape;14065;p78"/>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8"/>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8"/>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8"/>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8"/>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8"/>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8"/>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8"/>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8"/>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8"/>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5" name="Google Shape;14075;p78"/>
          <p:cNvGrpSpPr/>
          <p:nvPr/>
        </p:nvGrpSpPr>
        <p:grpSpPr>
          <a:xfrm>
            <a:off x="7714697" y="3975874"/>
            <a:ext cx="361875" cy="361875"/>
            <a:chOff x="980425" y="1904625"/>
            <a:chExt cx="361875" cy="361875"/>
          </a:xfrm>
        </p:grpSpPr>
        <p:sp>
          <p:nvSpPr>
            <p:cNvPr id="14076" name="Google Shape;14076;p78"/>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8"/>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8"/>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8"/>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8"/>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8"/>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8"/>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8"/>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8"/>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78"/>
          <p:cNvGrpSpPr/>
          <p:nvPr/>
        </p:nvGrpSpPr>
        <p:grpSpPr>
          <a:xfrm>
            <a:off x="6259034" y="3975686"/>
            <a:ext cx="367275" cy="362250"/>
            <a:chOff x="7726050" y="4141325"/>
            <a:chExt cx="367275" cy="362250"/>
          </a:xfrm>
        </p:grpSpPr>
        <p:sp>
          <p:nvSpPr>
            <p:cNvPr id="14086" name="Google Shape;14086;p78"/>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8"/>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8" name="Google Shape;14088;p78"/>
          <p:cNvSpPr/>
          <p:nvPr/>
        </p:nvSpPr>
        <p:spPr>
          <a:xfrm>
            <a:off x="3967066"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9" name="Google Shape;14089;p78"/>
          <p:cNvGrpSpPr/>
          <p:nvPr/>
        </p:nvGrpSpPr>
        <p:grpSpPr>
          <a:xfrm>
            <a:off x="6988003" y="3422853"/>
            <a:ext cx="372675" cy="361625"/>
            <a:chOff x="3994075" y="2464225"/>
            <a:chExt cx="372675" cy="361625"/>
          </a:xfrm>
        </p:grpSpPr>
        <p:sp>
          <p:nvSpPr>
            <p:cNvPr id="14090" name="Google Shape;14090;p78"/>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8"/>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8"/>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8"/>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8"/>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8"/>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8"/>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8"/>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8"/>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8"/>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8"/>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8"/>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8"/>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8"/>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8"/>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8"/>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6" name="Google Shape;14106;p78"/>
          <p:cNvSpPr/>
          <p:nvPr/>
        </p:nvSpPr>
        <p:spPr>
          <a:xfrm>
            <a:off x="4756609"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7" name="Google Shape;14107;p78"/>
          <p:cNvGrpSpPr/>
          <p:nvPr/>
        </p:nvGrpSpPr>
        <p:grpSpPr>
          <a:xfrm>
            <a:off x="1067815" y="3466328"/>
            <a:ext cx="361900" cy="274675"/>
            <a:chOff x="5505525" y="1948600"/>
            <a:chExt cx="361900" cy="274675"/>
          </a:xfrm>
        </p:grpSpPr>
        <p:sp>
          <p:nvSpPr>
            <p:cNvPr id="14108" name="Google Shape;14108;p78"/>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8"/>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8"/>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8"/>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8"/>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8"/>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8"/>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5" name="Google Shape;14115;p78"/>
          <p:cNvSpPr/>
          <p:nvPr/>
        </p:nvSpPr>
        <p:spPr>
          <a:xfrm>
            <a:off x="1763246"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6" name="Google Shape;14116;p78"/>
          <p:cNvGrpSpPr/>
          <p:nvPr/>
        </p:nvGrpSpPr>
        <p:grpSpPr>
          <a:xfrm>
            <a:off x="6252859" y="2326611"/>
            <a:ext cx="379625" cy="362650"/>
            <a:chOff x="2488025" y="3563250"/>
            <a:chExt cx="379625" cy="362650"/>
          </a:xfrm>
        </p:grpSpPr>
        <p:sp>
          <p:nvSpPr>
            <p:cNvPr id="14117" name="Google Shape;14117;p78"/>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8"/>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8"/>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8"/>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8"/>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8"/>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8"/>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8"/>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78"/>
          <p:cNvGrpSpPr/>
          <p:nvPr/>
        </p:nvGrpSpPr>
        <p:grpSpPr>
          <a:xfrm>
            <a:off x="6261346" y="2882555"/>
            <a:ext cx="362650" cy="362500"/>
            <a:chOff x="6250075" y="2464125"/>
            <a:chExt cx="362650" cy="362500"/>
          </a:xfrm>
        </p:grpSpPr>
        <p:sp>
          <p:nvSpPr>
            <p:cNvPr id="14126" name="Google Shape;14126;p78"/>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8"/>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8"/>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8"/>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8"/>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78"/>
          <p:cNvGrpSpPr/>
          <p:nvPr/>
        </p:nvGrpSpPr>
        <p:grpSpPr>
          <a:xfrm>
            <a:off x="5477659" y="2327374"/>
            <a:ext cx="361900" cy="361125"/>
            <a:chOff x="1740375" y="3563425"/>
            <a:chExt cx="361900" cy="361125"/>
          </a:xfrm>
        </p:grpSpPr>
        <p:sp>
          <p:nvSpPr>
            <p:cNvPr id="14132" name="Google Shape;14132;p78"/>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8"/>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8"/>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8"/>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8"/>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8"/>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8"/>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8"/>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78"/>
          <p:cNvGrpSpPr/>
          <p:nvPr/>
        </p:nvGrpSpPr>
        <p:grpSpPr>
          <a:xfrm>
            <a:off x="3955891" y="3422728"/>
            <a:ext cx="388100" cy="361875"/>
            <a:chOff x="980425" y="2463975"/>
            <a:chExt cx="388100" cy="361875"/>
          </a:xfrm>
        </p:grpSpPr>
        <p:sp>
          <p:nvSpPr>
            <p:cNvPr id="14141" name="Google Shape;14141;p78"/>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8"/>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8"/>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8"/>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78"/>
          <p:cNvGrpSpPr/>
          <p:nvPr/>
        </p:nvGrpSpPr>
        <p:grpSpPr>
          <a:xfrm>
            <a:off x="1762071" y="2909768"/>
            <a:ext cx="363450" cy="308075"/>
            <a:chOff x="4004075" y="3040325"/>
            <a:chExt cx="363450" cy="308075"/>
          </a:xfrm>
        </p:grpSpPr>
        <p:sp>
          <p:nvSpPr>
            <p:cNvPr id="14146" name="Google Shape;14146;p78"/>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8"/>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8"/>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8"/>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8"/>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8"/>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2" name="Google Shape;14152;p78"/>
          <p:cNvGrpSpPr/>
          <p:nvPr/>
        </p:nvGrpSpPr>
        <p:grpSpPr>
          <a:xfrm>
            <a:off x="1067040" y="2909768"/>
            <a:ext cx="363450" cy="308075"/>
            <a:chOff x="3251825" y="3040325"/>
            <a:chExt cx="363450" cy="308075"/>
          </a:xfrm>
        </p:grpSpPr>
        <p:sp>
          <p:nvSpPr>
            <p:cNvPr id="14153" name="Google Shape;14153;p78"/>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8"/>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8"/>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8"/>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8"/>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78"/>
          <p:cNvGrpSpPr/>
          <p:nvPr/>
        </p:nvGrpSpPr>
        <p:grpSpPr>
          <a:xfrm>
            <a:off x="3217659" y="3975199"/>
            <a:ext cx="367050" cy="363225"/>
            <a:chOff x="3252625" y="1904050"/>
            <a:chExt cx="367050" cy="363225"/>
          </a:xfrm>
        </p:grpSpPr>
        <p:sp>
          <p:nvSpPr>
            <p:cNvPr id="14159" name="Google Shape;14159;p78"/>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8"/>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8"/>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8"/>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8"/>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8"/>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5" name="Google Shape;14165;p78"/>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chemeClr val="lt1"/>
                </a:solidFill>
              </a:rPr>
              <a:t>Digital Marketing</a:t>
            </a:r>
            <a:endParaRPr sz="1600">
              <a:solidFill>
                <a:schemeClr val="lt1"/>
              </a:solidFill>
            </a:endParaRPr>
          </a:p>
        </p:txBody>
      </p:sp>
      <p:sp>
        <p:nvSpPr>
          <p:cNvPr id="14166" name="Google Shape;14166;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Premium Icons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4170"/>
        <p:cNvGrpSpPr/>
        <p:nvPr/>
      </p:nvGrpSpPr>
      <p:grpSpPr>
        <a:xfrm>
          <a:off x="0" y="0"/>
          <a:ext cx="0" cy="0"/>
          <a:chOff x="0" y="0"/>
          <a:chExt cx="0" cy="0"/>
        </a:xfrm>
      </p:grpSpPr>
      <p:grpSp>
        <p:nvGrpSpPr>
          <p:cNvPr id="14171" name="Google Shape;14171;p79"/>
          <p:cNvGrpSpPr/>
          <p:nvPr/>
        </p:nvGrpSpPr>
        <p:grpSpPr>
          <a:xfrm>
            <a:off x="1058571" y="1728647"/>
            <a:ext cx="349000" cy="308675"/>
            <a:chOff x="4720050" y="2514000"/>
            <a:chExt cx="349000" cy="308675"/>
          </a:xfrm>
        </p:grpSpPr>
        <p:sp>
          <p:nvSpPr>
            <p:cNvPr id="14172" name="Google Shape;14172;p79"/>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9"/>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9"/>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9"/>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9"/>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9"/>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9"/>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9" name="Google Shape;14179;p79"/>
          <p:cNvGrpSpPr/>
          <p:nvPr/>
        </p:nvGrpSpPr>
        <p:grpSpPr>
          <a:xfrm>
            <a:off x="1732947" y="1784561"/>
            <a:ext cx="349000" cy="267575"/>
            <a:chOff x="3960075" y="2532600"/>
            <a:chExt cx="349000" cy="267575"/>
          </a:xfrm>
        </p:grpSpPr>
        <p:sp>
          <p:nvSpPr>
            <p:cNvPr id="14180" name="Google Shape;14180;p79"/>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9"/>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9"/>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9"/>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9"/>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9"/>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9"/>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9"/>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9"/>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9"/>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9"/>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9"/>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9"/>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9"/>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9"/>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5" name="Google Shape;14195;p79"/>
          <p:cNvSpPr/>
          <p:nvPr/>
        </p:nvSpPr>
        <p:spPr>
          <a:xfrm>
            <a:off x="3227597"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6" name="Google Shape;14196;p79"/>
          <p:cNvGrpSpPr/>
          <p:nvPr/>
        </p:nvGrpSpPr>
        <p:grpSpPr>
          <a:xfrm>
            <a:off x="3993516" y="1820248"/>
            <a:ext cx="349775" cy="196200"/>
            <a:chOff x="2443225" y="2532550"/>
            <a:chExt cx="349775" cy="268400"/>
          </a:xfrm>
        </p:grpSpPr>
        <p:sp>
          <p:nvSpPr>
            <p:cNvPr id="14197" name="Google Shape;14197;p79"/>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9"/>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9"/>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9"/>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9"/>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9"/>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9"/>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9"/>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9"/>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9"/>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9"/>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9"/>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9"/>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79"/>
          <p:cNvGrpSpPr/>
          <p:nvPr/>
        </p:nvGrpSpPr>
        <p:grpSpPr>
          <a:xfrm>
            <a:off x="4725466" y="1769449"/>
            <a:ext cx="349000" cy="297800"/>
            <a:chOff x="1680925" y="2517875"/>
            <a:chExt cx="349000" cy="297800"/>
          </a:xfrm>
        </p:grpSpPr>
        <p:sp>
          <p:nvSpPr>
            <p:cNvPr id="14211" name="Google Shape;14211;p79"/>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9"/>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9"/>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9"/>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9"/>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9"/>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9"/>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9"/>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9"/>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9"/>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9"/>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9"/>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9"/>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9"/>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79"/>
          <p:cNvGrpSpPr/>
          <p:nvPr/>
        </p:nvGrpSpPr>
        <p:grpSpPr>
          <a:xfrm>
            <a:off x="6275159" y="1767599"/>
            <a:ext cx="348975" cy="301500"/>
            <a:chOff x="7719625" y="3086300"/>
            <a:chExt cx="348975" cy="301500"/>
          </a:xfrm>
        </p:grpSpPr>
        <p:sp>
          <p:nvSpPr>
            <p:cNvPr id="14226" name="Google Shape;14226;p79"/>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9"/>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9"/>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9"/>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9"/>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9"/>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9"/>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9"/>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9"/>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9"/>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9"/>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79"/>
          <p:cNvGrpSpPr/>
          <p:nvPr/>
        </p:nvGrpSpPr>
        <p:grpSpPr>
          <a:xfrm>
            <a:off x="7745342" y="1769836"/>
            <a:ext cx="349000" cy="297025"/>
            <a:chOff x="6217500" y="3088625"/>
            <a:chExt cx="349000" cy="297025"/>
          </a:xfrm>
        </p:grpSpPr>
        <p:sp>
          <p:nvSpPr>
            <p:cNvPr id="14238" name="Google Shape;14238;p79"/>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9"/>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9"/>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9"/>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9"/>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9"/>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9"/>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9"/>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9"/>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9"/>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9"/>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9"/>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79"/>
          <p:cNvGrpSpPr/>
          <p:nvPr/>
        </p:nvGrpSpPr>
        <p:grpSpPr>
          <a:xfrm>
            <a:off x="7826379" y="2261379"/>
            <a:ext cx="186925" cy="348975"/>
            <a:chOff x="7051925" y="1923875"/>
            <a:chExt cx="186925" cy="348975"/>
          </a:xfrm>
        </p:grpSpPr>
        <p:sp>
          <p:nvSpPr>
            <p:cNvPr id="14251" name="Google Shape;14251;p79"/>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9"/>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9"/>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9"/>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9"/>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9"/>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9"/>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79"/>
          <p:cNvGrpSpPr/>
          <p:nvPr/>
        </p:nvGrpSpPr>
        <p:grpSpPr>
          <a:xfrm>
            <a:off x="7009897" y="2293141"/>
            <a:ext cx="348225" cy="285450"/>
            <a:chOff x="5452875" y="3094050"/>
            <a:chExt cx="348225" cy="285450"/>
          </a:xfrm>
        </p:grpSpPr>
        <p:sp>
          <p:nvSpPr>
            <p:cNvPr id="14259" name="Google Shape;14259;p79"/>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9"/>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9"/>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9"/>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9"/>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9"/>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9"/>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9"/>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79"/>
          <p:cNvGrpSpPr/>
          <p:nvPr/>
        </p:nvGrpSpPr>
        <p:grpSpPr>
          <a:xfrm>
            <a:off x="7009509" y="1769836"/>
            <a:ext cx="349000" cy="297025"/>
            <a:chOff x="6971275" y="3088625"/>
            <a:chExt cx="349000" cy="297025"/>
          </a:xfrm>
        </p:grpSpPr>
        <p:sp>
          <p:nvSpPr>
            <p:cNvPr id="14268" name="Google Shape;14268;p79"/>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9"/>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9"/>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9"/>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9"/>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9"/>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9"/>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9"/>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9"/>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79"/>
          <p:cNvGrpSpPr/>
          <p:nvPr/>
        </p:nvGrpSpPr>
        <p:grpSpPr>
          <a:xfrm>
            <a:off x="6286397" y="2261366"/>
            <a:ext cx="326500" cy="349000"/>
            <a:chOff x="6982900" y="2492275"/>
            <a:chExt cx="326500" cy="349000"/>
          </a:xfrm>
        </p:grpSpPr>
        <p:sp>
          <p:nvSpPr>
            <p:cNvPr id="14278" name="Google Shape;14278;p79"/>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9"/>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9"/>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9"/>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9"/>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9"/>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9"/>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9"/>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9"/>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9"/>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9"/>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9"/>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9"/>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9"/>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9"/>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9"/>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9"/>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9"/>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9"/>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9"/>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9"/>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79"/>
          <p:cNvGrpSpPr/>
          <p:nvPr/>
        </p:nvGrpSpPr>
        <p:grpSpPr>
          <a:xfrm>
            <a:off x="5563056" y="2261241"/>
            <a:ext cx="239650" cy="349250"/>
            <a:chOff x="4775100" y="1923875"/>
            <a:chExt cx="239650" cy="349250"/>
          </a:xfrm>
        </p:grpSpPr>
        <p:sp>
          <p:nvSpPr>
            <p:cNvPr id="14300" name="Google Shape;14300;p79"/>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9"/>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9"/>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9"/>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9"/>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9"/>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9"/>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9"/>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9"/>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9"/>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79"/>
          <p:cNvGrpSpPr/>
          <p:nvPr/>
        </p:nvGrpSpPr>
        <p:grpSpPr>
          <a:xfrm>
            <a:off x="4725466" y="2293141"/>
            <a:ext cx="349000" cy="285450"/>
            <a:chOff x="4720050" y="3094050"/>
            <a:chExt cx="349000" cy="285450"/>
          </a:xfrm>
        </p:grpSpPr>
        <p:sp>
          <p:nvSpPr>
            <p:cNvPr id="14311" name="Google Shape;14311;p79"/>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9"/>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9"/>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9"/>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9"/>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9"/>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9"/>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79"/>
          <p:cNvGrpSpPr/>
          <p:nvPr/>
        </p:nvGrpSpPr>
        <p:grpSpPr>
          <a:xfrm>
            <a:off x="3227597" y="2293141"/>
            <a:ext cx="349000" cy="285450"/>
            <a:chOff x="3195450" y="3094050"/>
            <a:chExt cx="349000" cy="285450"/>
          </a:xfrm>
        </p:grpSpPr>
        <p:sp>
          <p:nvSpPr>
            <p:cNvPr id="14319" name="Google Shape;14319;p79"/>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9"/>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9"/>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9"/>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9"/>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9"/>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9"/>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9"/>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9"/>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9"/>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79"/>
          <p:cNvGrpSpPr/>
          <p:nvPr/>
        </p:nvGrpSpPr>
        <p:grpSpPr>
          <a:xfrm>
            <a:off x="2440774" y="2262529"/>
            <a:ext cx="349775" cy="346675"/>
            <a:chOff x="2443225" y="3063825"/>
            <a:chExt cx="349775" cy="346675"/>
          </a:xfrm>
        </p:grpSpPr>
        <p:sp>
          <p:nvSpPr>
            <p:cNvPr id="14330" name="Google Shape;14330;p79"/>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9"/>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9"/>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9"/>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9"/>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9"/>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79"/>
          <p:cNvGrpSpPr/>
          <p:nvPr/>
        </p:nvGrpSpPr>
        <p:grpSpPr>
          <a:xfrm>
            <a:off x="1740309" y="2260766"/>
            <a:ext cx="334275" cy="350200"/>
            <a:chOff x="6224475" y="2492100"/>
            <a:chExt cx="334275" cy="350200"/>
          </a:xfrm>
        </p:grpSpPr>
        <p:sp>
          <p:nvSpPr>
            <p:cNvPr id="14337" name="Google Shape;14337;p79"/>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9"/>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9"/>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9"/>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9"/>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2" name="Google Shape;14342;p79"/>
          <p:cNvGrpSpPr/>
          <p:nvPr/>
        </p:nvGrpSpPr>
        <p:grpSpPr>
          <a:xfrm>
            <a:off x="1058583" y="2894254"/>
            <a:ext cx="348975" cy="297025"/>
            <a:chOff x="931825" y="3088625"/>
            <a:chExt cx="348975" cy="297025"/>
          </a:xfrm>
        </p:grpSpPr>
        <p:sp>
          <p:nvSpPr>
            <p:cNvPr id="14343" name="Google Shape;14343;p79"/>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9"/>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9"/>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9"/>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9"/>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9"/>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9"/>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9"/>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9"/>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79"/>
          <p:cNvGrpSpPr/>
          <p:nvPr/>
        </p:nvGrpSpPr>
        <p:grpSpPr>
          <a:xfrm>
            <a:off x="1814372" y="2868279"/>
            <a:ext cx="186150" cy="348975"/>
            <a:chOff x="6298925" y="1923875"/>
            <a:chExt cx="186150" cy="348975"/>
          </a:xfrm>
        </p:grpSpPr>
        <p:sp>
          <p:nvSpPr>
            <p:cNvPr id="14353" name="Google Shape;14353;p79"/>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9"/>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9"/>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9"/>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9"/>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9"/>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79"/>
          <p:cNvGrpSpPr/>
          <p:nvPr/>
        </p:nvGrpSpPr>
        <p:grpSpPr>
          <a:xfrm>
            <a:off x="2427262" y="2879016"/>
            <a:ext cx="376800" cy="327500"/>
            <a:chOff x="7718850" y="3678550"/>
            <a:chExt cx="376800" cy="327500"/>
          </a:xfrm>
        </p:grpSpPr>
        <p:sp>
          <p:nvSpPr>
            <p:cNvPr id="14360" name="Google Shape;14360;p79"/>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9"/>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2" name="Google Shape;14362;p79"/>
          <p:cNvGrpSpPr/>
          <p:nvPr/>
        </p:nvGrpSpPr>
        <p:grpSpPr>
          <a:xfrm>
            <a:off x="3253184" y="2868179"/>
            <a:ext cx="297825" cy="349175"/>
            <a:chOff x="957400" y="1923675"/>
            <a:chExt cx="297825" cy="349175"/>
          </a:xfrm>
        </p:grpSpPr>
        <p:sp>
          <p:nvSpPr>
            <p:cNvPr id="14363" name="Google Shape;14363;p79"/>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9"/>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9"/>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9"/>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9"/>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79"/>
          <p:cNvGrpSpPr/>
          <p:nvPr/>
        </p:nvGrpSpPr>
        <p:grpSpPr>
          <a:xfrm>
            <a:off x="3993516" y="2873704"/>
            <a:ext cx="349775" cy="338125"/>
            <a:chOff x="6970500" y="3673350"/>
            <a:chExt cx="349775" cy="338125"/>
          </a:xfrm>
        </p:grpSpPr>
        <p:sp>
          <p:nvSpPr>
            <p:cNvPr id="14369" name="Google Shape;14369;p79"/>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9"/>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9"/>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9"/>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9"/>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9"/>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9"/>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9"/>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9"/>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9"/>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9"/>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79"/>
          <p:cNvGrpSpPr/>
          <p:nvPr/>
        </p:nvGrpSpPr>
        <p:grpSpPr>
          <a:xfrm>
            <a:off x="4725466" y="2874054"/>
            <a:ext cx="349000" cy="337425"/>
            <a:chOff x="6217500" y="3673850"/>
            <a:chExt cx="349000" cy="337425"/>
          </a:xfrm>
        </p:grpSpPr>
        <p:sp>
          <p:nvSpPr>
            <p:cNvPr id="14381" name="Google Shape;14381;p79"/>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9"/>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9"/>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9"/>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5" name="Google Shape;14385;p79"/>
          <p:cNvGrpSpPr/>
          <p:nvPr/>
        </p:nvGrpSpPr>
        <p:grpSpPr>
          <a:xfrm>
            <a:off x="5508381" y="2881329"/>
            <a:ext cx="349000" cy="322875"/>
            <a:chOff x="5452875" y="3681100"/>
            <a:chExt cx="349000" cy="322875"/>
          </a:xfrm>
        </p:grpSpPr>
        <p:sp>
          <p:nvSpPr>
            <p:cNvPr id="14386" name="Google Shape;14386;p79"/>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9"/>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9"/>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9"/>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9"/>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9"/>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9"/>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9"/>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9"/>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9"/>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9"/>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9"/>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9"/>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79"/>
          <p:cNvGrpSpPr/>
          <p:nvPr/>
        </p:nvGrpSpPr>
        <p:grpSpPr>
          <a:xfrm>
            <a:off x="6273597" y="2868454"/>
            <a:ext cx="352100" cy="348625"/>
            <a:chOff x="5456750" y="2492275"/>
            <a:chExt cx="352100" cy="348625"/>
          </a:xfrm>
        </p:grpSpPr>
        <p:sp>
          <p:nvSpPr>
            <p:cNvPr id="14400" name="Google Shape;14400;p79"/>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9"/>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9"/>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9"/>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9"/>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9"/>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79"/>
          <p:cNvGrpSpPr/>
          <p:nvPr/>
        </p:nvGrpSpPr>
        <p:grpSpPr>
          <a:xfrm>
            <a:off x="7090934" y="2868279"/>
            <a:ext cx="186150" cy="348975"/>
            <a:chOff x="5534300" y="1923875"/>
            <a:chExt cx="186150" cy="348975"/>
          </a:xfrm>
        </p:grpSpPr>
        <p:sp>
          <p:nvSpPr>
            <p:cNvPr id="14407" name="Google Shape;14407;p79"/>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9"/>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9"/>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9"/>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9"/>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9"/>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9"/>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9"/>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79"/>
          <p:cNvGrpSpPr/>
          <p:nvPr/>
        </p:nvGrpSpPr>
        <p:grpSpPr>
          <a:xfrm>
            <a:off x="7745342" y="2927979"/>
            <a:ext cx="349000" cy="229575"/>
            <a:chOff x="4720050" y="3726850"/>
            <a:chExt cx="349000" cy="229575"/>
          </a:xfrm>
        </p:grpSpPr>
        <p:sp>
          <p:nvSpPr>
            <p:cNvPr id="14416" name="Google Shape;14416;p79"/>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9"/>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9"/>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9"/>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79"/>
          <p:cNvGrpSpPr/>
          <p:nvPr/>
        </p:nvGrpSpPr>
        <p:grpSpPr>
          <a:xfrm>
            <a:off x="7777529" y="3436529"/>
            <a:ext cx="284625" cy="349375"/>
            <a:chOff x="2475800" y="1923875"/>
            <a:chExt cx="284625" cy="349375"/>
          </a:xfrm>
        </p:grpSpPr>
        <p:sp>
          <p:nvSpPr>
            <p:cNvPr id="14421" name="Google Shape;14421;p79"/>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9"/>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9"/>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9"/>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9"/>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9"/>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9"/>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9"/>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79"/>
          <p:cNvGrpSpPr/>
          <p:nvPr/>
        </p:nvGrpSpPr>
        <p:grpSpPr>
          <a:xfrm>
            <a:off x="7009122" y="3442541"/>
            <a:ext cx="349775" cy="337350"/>
            <a:chOff x="3960075" y="3673350"/>
            <a:chExt cx="349775" cy="337350"/>
          </a:xfrm>
        </p:grpSpPr>
        <p:sp>
          <p:nvSpPr>
            <p:cNvPr id="14430" name="Google Shape;14430;p79"/>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9"/>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9"/>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9"/>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9"/>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9"/>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9"/>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9"/>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9"/>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9"/>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9"/>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9"/>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9"/>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9"/>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79"/>
          <p:cNvGrpSpPr/>
          <p:nvPr/>
        </p:nvGrpSpPr>
        <p:grpSpPr>
          <a:xfrm>
            <a:off x="6275147" y="3452216"/>
            <a:ext cx="349000" cy="318000"/>
            <a:chOff x="3196225" y="3683413"/>
            <a:chExt cx="349000" cy="318000"/>
          </a:xfrm>
        </p:grpSpPr>
        <p:sp>
          <p:nvSpPr>
            <p:cNvPr id="14445" name="Google Shape;14445;p79"/>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9"/>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9"/>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9"/>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9"/>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9"/>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9"/>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9"/>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9"/>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9"/>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9"/>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6" name="Google Shape;14456;p79"/>
          <p:cNvSpPr/>
          <p:nvPr/>
        </p:nvSpPr>
        <p:spPr>
          <a:xfrm>
            <a:off x="5552193"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7" name="Google Shape;14457;p79"/>
          <p:cNvGrpSpPr/>
          <p:nvPr/>
        </p:nvGrpSpPr>
        <p:grpSpPr>
          <a:xfrm>
            <a:off x="4725853" y="3468104"/>
            <a:ext cx="348225" cy="286225"/>
            <a:chOff x="2444000" y="3698925"/>
            <a:chExt cx="348225" cy="286225"/>
          </a:xfrm>
        </p:grpSpPr>
        <p:sp>
          <p:nvSpPr>
            <p:cNvPr id="14458" name="Google Shape;14458;p79"/>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9"/>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9"/>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1" name="Google Shape;14461;p79"/>
          <p:cNvGrpSpPr/>
          <p:nvPr/>
        </p:nvGrpSpPr>
        <p:grpSpPr>
          <a:xfrm>
            <a:off x="4009028" y="3436716"/>
            <a:ext cx="318750" cy="349000"/>
            <a:chOff x="7735125" y="2492275"/>
            <a:chExt cx="318750" cy="349000"/>
          </a:xfrm>
        </p:grpSpPr>
        <p:sp>
          <p:nvSpPr>
            <p:cNvPr id="14462" name="Google Shape;14462;p79"/>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9"/>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9"/>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9"/>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9"/>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9"/>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9"/>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9"/>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9"/>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9"/>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79"/>
          <p:cNvGrpSpPr/>
          <p:nvPr/>
        </p:nvGrpSpPr>
        <p:grpSpPr>
          <a:xfrm>
            <a:off x="3227209" y="3464641"/>
            <a:ext cx="349775" cy="293150"/>
            <a:chOff x="1680925" y="3695825"/>
            <a:chExt cx="349775" cy="293150"/>
          </a:xfrm>
        </p:grpSpPr>
        <p:sp>
          <p:nvSpPr>
            <p:cNvPr id="14473" name="Google Shape;14473;p79"/>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9"/>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9"/>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9"/>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9"/>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9"/>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9"/>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9"/>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9"/>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9"/>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9"/>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9"/>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9"/>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79"/>
          <p:cNvGrpSpPr/>
          <p:nvPr/>
        </p:nvGrpSpPr>
        <p:grpSpPr>
          <a:xfrm>
            <a:off x="2441174" y="3468104"/>
            <a:ext cx="348975" cy="286225"/>
            <a:chOff x="931825" y="3698925"/>
            <a:chExt cx="348975" cy="286225"/>
          </a:xfrm>
        </p:grpSpPr>
        <p:sp>
          <p:nvSpPr>
            <p:cNvPr id="14487" name="Google Shape;14487;p79"/>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9"/>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9" name="Google Shape;14489;p79"/>
          <p:cNvGrpSpPr/>
          <p:nvPr/>
        </p:nvGrpSpPr>
        <p:grpSpPr>
          <a:xfrm>
            <a:off x="1732959" y="3464629"/>
            <a:ext cx="348975" cy="293175"/>
            <a:chOff x="7719625" y="4198325"/>
            <a:chExt cx="348975" cy="293175"/>
          </a:xfrm>
        </p:grpSpPr>
        <p:sp>
          <p:nvSpPr>
            <p:cNvPr id="14490" name="Google Shape;14490;p79"/>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9"/>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9"/>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9"/>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9"/>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9"/>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9"/>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9"/>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9"/>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9"/>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0" name="Google Shape;14500;p79"/>
          <p:cNvGrpSpPr/>
          <p:nvPr/>
        </p:nvGrpSpPr>
        <p:grpSpPr>
          <a:xfrm>
            <a:off x="1049658" y="3448129"/>
            <a:ext cx="366825" cy="326175"/>
            <a:chOff x="6971275" y="4181600"/>
            <a:chExt cx="366825" cy="326175"/>
          </a:xfrm>
        </p:grpSpPr>
        <p:sp>
          <p:nvSpPr>
            <p:cNvPr id="14501" name="Google Shape;14501;p79"/>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9"/>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9"/>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9"/>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9"/>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6" name="Google Shape;14506;p79"/>
          <p:cNvSpPr/>
          <p:nvPr/>
        </p:nvSpPr>
        <p:spPr>
          <a:xfrm>
            <a:off x="1058183"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7" name="Google Shape;14507;p79"/>
          <p:cNvGrpSpPr/>
          <p:nvPr/>
        </p:nvGrpSpPr>
        <p:grpSpPr>
          <a:xfrm>
            <a:off x="1731784" y="4002250"/>
            <a:ext cx="351325" cy="295875"/>
            <a:chOff x="5451325" y="4196775"/>
            <a:chExt cx="351325" cy="295875"/>
          </a:xfrm>
        </p:grpSpPr>
        <p:sp>
          <p:nvSpPr>
            <p:cNvPr id="14508" name="Google Shape;14508;p79"/>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9"/>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9"/>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9"/>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9"/>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9"/>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9"/>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9"/>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9"/>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9"/>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8" name="Google Shape;14518;p79"/>
          <p:cNvGrpSpPr/>
          <p:nvPr/>
        </p:nvGrpSpPr>
        <p:grpSpPr>
          <a:xfrm>
            <a:off x="2441162" y="3996225"/>
            <a:ext cx="349000" cy="307925"/>
            <a:chOff x="4720050" y="4190575"/>
            <a:chExt cx="349000" cy="307925"/>
          </a:xfrm>
        </p:grpSpPr>
        <p:sp>
          <p:nvSpPr>
            <p:cNvPr id="14519" name="Google Shape;14519;p79"/>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9"/>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9"/>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9"/>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9"/>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9"/>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79"/>
          <p:cNvGrpSpPr/>
          <p:nvPr/>
        </p:nvGrpSpPr>
        <p:grpSpPr>
          <a:xfrm>
            <a:off x="3227597" y="4001650"/>
            <a:ext cx="349000" cy="297075"/>
            <a:chOff x="3960075" y="4196000"/>
            <a:chExt cx="349000" cy="297075"/>
          </a:xfrm>
        </p:grpSpPr>
        <p:sp>
          <p:nvSpPr>
            <p:cNvPr id="14526" name="Google Shape;14526;p79"/>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9"/>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9"/>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9"/>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9"/>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9"/>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79"/>
          <p:cNvGrpSpPr/>
          <p:nvPr/>
        </p:nvGrpSpPr>
        <p:grpSpPr>
          <a:xfrm>
            <a:off x="3993903" y="4010200"/>
            <a:ext cx="349000" cy="279975"/>
            <a:chOff x="3196225" y="4204550"/>
            <a:chExt cx="349000" cy="279975"/>
          </a:xfrm>
        </p:grpSpPr>
        <p:sp>
          <p:nvSpPr>
            <p:cNvPr id="14533" name="Google Shape;14533;p79"/>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9"/>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9"/>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9"/>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9"/>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9"/>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9"/>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9"/>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9"/>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9"/>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79"/>
          <p:cNvGrpSpPr/>
          <p:nvPr/>
        </p:nvGrpSpPr>
        <p:grpSpPr>
          <a:xfrm>
            <a:off x="4725466" y="4007800"/>
            <a:ext cx="349000" cy="284775"/>
            <a:chOff x="2443225" y="4202075"/>
            <a:chExt cx="349000" cy="284775"/>
          </a:xfrm>
        </p:grpSpPr>
        <p:sp>
          <p:nvSpPr>
            <p:cNvPr id="14544" name="Google Shape;14544;p79"/>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9"/>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9"/>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9"/>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9"/>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9"/>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9"/>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79"/>
          <p:cNvGrpSpPr/>
          <p:nvPr/>
        </p:nvGrpSpPr>
        <p:grpSpPr>
          <a:xfrm>
            <a:off x="5508381" y="3996625"/>
            <a:ext cx="349000" cy="307125"/>
            <a:chOff x="1681700" y="4191350"/>
            <a:chExt cx="349000" cy="307125"/>
          </a:xfrm>
        </p:grpSpPr>
        <p:sp>
          <p:nvSpPr>
            <p:cNvPr id="14552" name="Google Shape;14552;p79"/>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9"/>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9"/>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9"/>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9"/>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9"/>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79"/>
          <p:cNvGrpSpPr/>
          <p:nvPr/>
        </p:nvGrpSpPr>
        <p:grpSpPr>
          <a:xfrm>
            <a:off x="6275159" y="4016012"/>
            <a:ext cx="348975" cy="268350"/>
            <a:chOff x="7719625" y="1964175"/>
            <a:chExt cx="348975" cy="268350"/>
          </a:xfrm>
        </p:grpSpPr>
        <p:sp>
          <p:nvSpPr>
            <p:cNvPr id="14559" name="Google Shape;14559;p79"/>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9"/>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9"/>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9"/>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9"/>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9"/>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9"/>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9"/>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9"/>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9"/>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9"/>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9"/>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9"/>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9"/>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9"/>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9"/>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9"/>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6" name="Google Shape;14576;p79"/>
          <p:cNvGrpSpPr/>
          <p:nvPr/>
        </p:nvGrpSpPr>
        <p:grpSpPr>
          <a:xfrm>
            <a:off x="7009522" y="4015250"/>
            <a:ext cx="348975" cy="269875"/>
            <a:chOff x="931825" y="4209975"/>
            <a:chExt cx="348975" cy="269875"/>
          </a:xfrm>
        </p:grpSpPr>
        <p:sp>
          <p:nvSpPr>
            <p:cNvPr id="14577" name="Google Shape;14577;p79"/>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9"/>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9"/>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9"/>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9"/>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2" name="Google Shape;14582;p79"/>
          <p:cNvSpPr/>
          <p:nvPr/>
        </p:nvSpPr>
        <p:spPr>
          <a:xfrm>
            <a:off x="7754642"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3" name="Google Shape;14583;p79"/>
          <p:cNvGrpSpPr/>
          <p:nvPr/>
        </p:nvGrpSpPr>
        <p:grpSpPr>
          <a:xfrm>
            <a:off x="2469474" y="1743861"/>
            <a:ext cx="292375" cy="348975"/>
            <a:chOff x="1709625" y="1923875"/>
            <a:chExt cx="292375" cy="348975"/>
          </a:xfrm>
        </p:grpSpPr>
        <p:sp>
          <p:nvSpPr>
            <p:cNvPr id="14584" name="Google Shape;14584;p79"/>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9"/>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9"/>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9"/>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9"/>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9"/>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9"/>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9"/>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9"/>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9"/>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9"/>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9"/>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79"/>
          <p:cNvGrpSpPr/>
          <p:nvPr/>
        </p:nvGrpSpPr>
        <p:grpSpPr>
          <a:xfrm>
            <a:off x="1057408" y="2264479"/>
            <a:ext cx="351325" cy="342775"/>
            <a:chOff x="1680925" y="3066150"/>
            <a:chExt cx="351325" cy="342775"/>
          </a:xfrm>
        </p:grpSpPr>
        <p:sp>
          <p:nvSpPr>
            <p:cNvPr id="14597" name="Google Shape;14597;p79"/>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9"/>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9"/>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9"/>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9"/>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9"/>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79"/>
          <p:cNvGrpSpPr/>
          <p:nvPr/>
        </p:nvGrpSpPr>
        <p:grpSpPr>
          <a:xfrm>
            <a:off x="3990803" y="2320304"/>
            <a:ext cx="355200" cy="231125"/>
            <a:chOff x="3953100" y="3121200"/>
            <a:chExt cx="355200" cy="231125"/>
          </a:xfrm>
        </p:grpSpPr>
        <p:sp>
          <p:nvSpPr>
            <p:cNvPr id="14604" name="Google Shape;14604;p79"/>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9"/>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9"/>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9"/>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9"/>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9" name="Google Shape;14609;p79"/>
          <p:cNvGrpSpPr/>
          <p:nvPr/>
        </p:nvGrpSpPr>
        <p:grpSpPr>
          <a:xfrm>
            <a:off x="5508006" y="1785299"/>
            <a:ext cx="349750" cy="266100"/>
            <a:chOff x="931825" y="2533500"/>
            <a:chExt cx="349750" cy="266100"/>
          </a:xfrm>
        </p:grpSpPr>
        <p:sp>
          <p:nvSpPr>
            <p:cNvPr id="14610" name="Google Shape;14610;p79"/>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9"/>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9"/>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9"/>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9"/>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9"/>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9"/>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9"/>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9"/>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9"/>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9"/>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1" name="Google Shape;14621;p79"/>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Online Learning</a:t>
            </a:r>
            <a:endParaRPr sz="1600">
              <a:solidFill>
                <a:srgbClr val="FFFFFF"/>
              </a:solidFill>
            </a:endParaRPr>
          </a:p>
        </p:txBody>
      </p:sp>
      <p:sp>
        <p:nvSpPr>
          <p:cNvPr id="14622" name="Google Shape;14622;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4626"/>
        <p:cNvGrpSpPr/>
        <p:nvPr/>
      </p:nvGrpSpPr>
      <p:grpSpPr>
        <a:xfrm>
          <a:off x="0" y="0"/>
          <a:ext cx="0" cy="0"/>
          <a:chOff x="0" y="0"/>
          <a:chExt cx="0" cy="0"/>
        </a:xfrm>
      </p:grpSpPr>
      <p:grpSp>
        <p:nvGrpSpPr>
          <p:cNvPr id="14627" name="Google Shape;14627;p80"/>
          <p:cNvGrpSpPr/>
          <p:nvPr/>
        </p:nvGrpSpPr>
        <p:grpSpPr>
          <a:xfrm>
            <a:off x="4803643" y="1783336"/>
            <a:ext cx="347225" cy="310175"/>
            <a:chOff x="7055563" y="3039906"/>
            <a:chExt cx="347225" cy="310175"/>
          </a:xfrm>
        </p:grpSpPr>
        <p:sp>
          <p:nvSpPr>
            <p:cNvPr id="14628" name="Google Shape;14628;p80"/>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0"/>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0"/>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0"/>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80"/>
          <p:cNvGrpSpPr/>
          <p:nvPr/>
        </p:nvGrpSpPr>
        <p:grpSpPr>
          <a:xfrm>
            <a:off x="5494374" y="1777161"/>
            <a:ext cx="352625" cy="322525"/>
            <a:chOff x="6314113" y="3033731"/>
            <a:chExt cx="352625" cy="322525"/>
          </a:xfrm>
        </p:grpSpPr>
        <p:sp>
          <p:nvSpPr>
            <p:cNvPr id="14633" name="Google Shape;14633;p80"/>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0"/>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0"/>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0"/>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0"/>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0"/>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0"/>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0"/>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80"/>
          <p:cNvGrpSpPr/>
          <p:nvPr/>
        </p:nvGrpSpPr>
        <p:grpSpPr>
          <a:xfrm>
            <a:off x="6284455" y="1765586"/>
            <a:ext cx="278550" cy="345675"/>
            <a:chOff x="4841988" y="4141656"/>
            <a:chExt cx="278550" cy="345675"/>
          </a:xfrm>
        </p:grpSpPr>
        <p:sp>
          <p:nvSpPr>
            <p:cNvPr id="14642" name="Google Shape;14642;p80"/>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0"/>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0"/>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0"/>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0"/>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0"/>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8" name="Google Shape;14648;p80"/>
          <p:cNvGrpSpPr/>
          <p:nvPr/>
        </p:nvGrpSpPr>
        <p:grpSpPr>
          <a:xfrm>
            <a:off x="7020168" y="1765611"/>
            <a:ext cx="366500" cy="345625"/>
            <a:chOff x="4804963" y="3581531"/>
            <a:chExt cx="366500" cy="345625"/>
          </a:xfrm>
        </p:grpSpPr>
        <p:sp>
          <p:nvSpPr>
            <p:cNvPr id="14649" name="Google Shape;14649;p80"/>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0"/>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0"/>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0"/>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3" name="Google Shape;14653;p80"/>
          <p:cNvGrpSpPr/>
          <p:nvPr/>
        </p:nvGrpSpPr>
        <p:grpSpPr>
          <a:xfrm>
            <a:off x="7767053" y="1765786"/>
            <a:ext cx="297075" cy="345275"/>
            <a:chOff x="1799788" y="4142056"/>
            <a:chExt cx="297075" cy="345275"/>
          </a:xfrm>
        </p:grpSpPr>
        <p:sp>
          <p:nvSpPr>
            <p:cNvPr id="14654" name="Google Shape;14654;p80"/>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0"/>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0"/>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0"/>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0"/>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0"/>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0"/>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0"/>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0"/>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0"/>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0"/>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5" name="Google Shape;14665;p80"/>
          <p:cNvGrpSpPr/>
          <p:nvPr/>
        </p:nvGrpSpPr>
        <p:grpSpPr>
          <a:xfrm>
            <a:off x="7742753" y="2330787"/>
            <a:ext cx="345675" cy="321775"/>
            <a:chOff x="5563388" y="3034481"/>
            <a:chExt cx="345675" cy="321775"/>
          </a:xfrm>
        </p:grpSpPr>
        <p:sp>
          <p:nvSpPr>
            <p:cNvPr id="14666" name="Google Shape;14666;p80"/>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0"/>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0"/>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0"/>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0"/>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0"/>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80"/>
          <p:cNvGrpSpPr/>
          <p:nvPr/>
        </p:nvGrpSpPr>
        <p:grpSpPr>
          <a:xfrm>
            <a:off x="7029043" y="2319150"/>
            <a:ext cx="348750" cy="345050"/>
            <a:chOff x="4806513" y="3022356"/>
            <a:chExt cx="348750" cy="345050"/>
          </a:xfrm>
        </p:grpSpPr>
        <p:sp>
          <p:nvSpPr>
            <p:cNvPr id="14673" name="Google Shape;14673;p80"/>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0"/>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0"/>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0"/>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0"/>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8" name="Google Shape;14678;p80"/>
          <p:cNvGrpSpPr/>
          <p:nvPr/>
        </p:nvGrpSpPr>
        <p:grpSpPr>
          <a:xfrm>
            <a:off x="6249355" y="2318837"/>
            <a:ext cx="348750" cy="345675"/>
            <a:chOff x="4806513" y="2463556"/>
            <a:chExt cx="348750" cy="345675"/>
          </a:xfrm>
        </p:grpSpPr>
        <p:sp>
          <p:nvSpPr>
            <p:cNvPr id="14679" name="Google Shape;14679;p80"/>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0"/>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80"/>
          <p:cNvGrpSpPr/>
          <p:nvPr/>
        </p:nvGrpSpPr>
        <p:grpSpPr>
          <a:xfrm>
            <a:off x="5497849" y="2360887"/>
            <a:ext cx="345675" cy="261575"/>
            <a:chOff x="4051938" y="3063831"/>
            <a:chExt cx="345675" cy="261575"/>
          </a:xfrm>
        </p:grpSpPr>
        <p:sp>
          <p:nvSpPr>
            <p:cNvPr id="14682" name="Google Shape;14682;p80"/>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0"/>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4" name="Google Shape;14684;p80"/>
          <p:cNvGrpSpPr/>
          <p:nvPr/>
        </p:nvGrpSpPr>
        <p:grpSpPr>
          <a:xfrm>
            <a:off x="4803268" y="2343087"/>
            <a:ext cx="347975" cy="297175"/>
            <a:chOff x="3292738" y="3045206"/>
            <a:chExt cx="347975" cy="297175"/>
          </a:xfrm>
        </p:grpSpPr>
        <p:sp>
          <p:nvSpPr>
            <p:cNvPr id="14685" name="Google Shape;14685;p80"/>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0"/>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80"/>
          <p:cNvGrpSpPr/>
          <p:nvPr/>
        </p:nvGrpSpPr>
        <p:grpSpPr>
          <a:xfrm>
            <a:off x="4819068" y="2850724"/>
            <a:ext cx="316375" cy="345675"/>
            <a:chOff x="5578038" y="3581531"/>
            <a:chExt cx="316375" cy="345675"/>
          </a:xfrm>
        </p:grpSpPr>
        <p:sp>
          <p:nvSpPr>
            <p:cNvPr id="14688" name="Google Shape;14688;p80"/>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0"/>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0"/>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0"/>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0"/>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0"/>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0"/>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0"/>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0"/>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80"/>
          <p:cNvGrpSpPr/>
          <p:nvPr/>
        </p:nvGrpSpPr>
        <p:grpSpPr>
          <a:xfrm>
            <a:off x="5505174" y="2850824"/>
            <a:ext cx="331025" cy="345475"/>
            <a:chOff x="2540463" y="3580956"/>
            <a:chExt cx="331025" cy="345475"/>
          </a:xfrm>
        </p:grpSpPr>
        <p:sp>
          <p:nvSpPr>
            <p:cNvPr id="14698" name="Google Shape;14698;p80"/>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0"/>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0"/>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0"/>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80"/>
          <p:cNvGrpSpPr/>
          <p:nvPr/>
        </p:nvGrpSpPr>
        <p:grpSpPr>
          <a:xfrm>
            <a:off x="6246655" y="2852274"/>
            <a:ext cx="354150" cy="342575"/>
            <a:chOff x="6307938" y="1923106"/>
            <a:chExt cx="354150" cy="342575"/>
          </a:xfrm>
        </p:grpSpPr>
        <p:sp>
          <p:nvSpPr>
            <p:cNvPr id="14703" name="Google Shape;14703;p80"/>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0"/>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0"/>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0"/>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0"/>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0"/>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0"/>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0"/>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0"/>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0"/>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80"/>
          <p:cNvGrpSpPr/>
          <p:nvPr/>
        </p:nvGrpSpPr>
        <p:grpSpPr>
          <a:xfrm>
            <a:off x="7059893" y="2850911"/>
            <a:ext cx="287050" cy="345300"/>
            <a:chOff x="4081238" y="4142031"/>
            <a:chExt cx="287050" cy="345300"/>
          </a:xfrm>
        </p:grpSpPr>
        <p:grpSp>
          <p:nvGrpSpPr>
            <p:cNvPr id="14714" name="Google Shape;14714;p80"/>
            <p:cNvGrpSpPr/>
            <p:nvPr/>
          </p:nvGrpSpPr>
          <p:grpSpPr>
            <a:xfrm>
              <a:off x="4160713" y="4237331"/>
              <a:ext cx="118850" cy="229950"/>
              <a:chOff x="4160713" y="4237331"/>
              <a:chExt cx="118850" cy="229950"/>
            </a:xfrm>
          </p:grpSpPr>
          <p:sp>
            <p:nvSpPr>
              <p:cNvPr id="14715" name="Google Shape;14715;p80"/>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0"/>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0"/>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0"/>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0"/>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0" name="Google Shape;14720;p80"/>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80"/>
          <p:cNvGrpSpPr/>
          <p:nvPr/>
        </p:nvGrpSpPr>
        <p:grpSpPr>
          <a:xfrm>
            <a:off x="7747378" y="2850724"/>
            <a:ext cx="336425" cy="345675"/>
            <a:chOff x="7795463" y="2463556"/>
            <a:chExt cx="336425" cy="345675"/>
          </a:xfrm>
        </p:grpSpPr>
        <p:sp>
          <p:nvSpPr>
            <p:cNvPr id="14722" name="Google Shape;14722;p80"/>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0"/>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0"/>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0"/>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0"/>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0"/>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0"/>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0"/>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0"/>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80"/>
          <p:cNvGrpSpPr/>
          <p:nvPr/>
        </p:nvGrpSpPr>
        <p:grpSpPr>
          <a:xfrm>
            <a:off x="7734903" y="3425142"/>
            <a:ext cx="361375" cy="330675"/>
            <a:chOff x="5552838" y="1929231"/>
            <a:chExt cx="361375" cy="330675"/>
          </a:xfrm>
        </p:grpSpPr>
        <p:sp>
          <p:nvSpPr>
            <p:cNvPr id="14732" name="Google Shape;14732;p80"/>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0"/>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0"/>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0"/>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80"/>
          <p:cNvGrpSpPr/>
          <p:nvPr/>
        </p:nvGrpSpPr>
        <p:grpSpPr>
          <a:xfrm>
            <a:off x="7014793" y="3430742"/>
            <a:ext cx="377250" cy="319475"/>
            <a:chOff x="4784188" y="1934881"/>
            <a:chExt cx="377250" cy="319475"/>
          </a:xfrm>
        </p:grpSpPr>
        <p:sp>
          <p:nvSpPr>
            <p:cNvPr id="14737" name="Google Shape;14737;p80"/>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0"/>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0"/>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0"/>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0"/>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0"/>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80"/>
          <p:cNvGrpSpPr/>
          <p:nvPr/>
        </p:nvGrpSpPr>
        <p:grpSpPr>
          <a:xfrm>
            <a:off x="6260543" y="3417642"/>
            <a:ext cx="326375" cy="345675"/>
            <a:chOff x="1784363" y="3581531"/>
            <a:chExt cx="326375" cy="345675"/>
          </a:xfrm>
        </p:grpSpPr>
        <p:sp>
          <p:nvSpPr>
            <p:cNvPr id="14744" name="Google Shape;14744;p80"/>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0"/>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0"/>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0"/>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0"/>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0"/>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0"/>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0"/>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0"/>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0"/>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0"/>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0"/>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80"/>
          <p:cNvGrpSpPr/>
          <p:nvPr/>
        </p:nvGrpSpPr>
        <p:grpSpPr>
          <a:xfrm>
            <a:off x="5522536" y="3417642"/>
            <a:ext cx="296300" cy="345675"/>
            <a:chOff x="1039038" y="4141656"/>
            <a:chExt cx="296300" cy="345675"/>
          </a:xfrm>
        </p:grpSpPr>
        <p:sp>
          <p:nvSpPr>
            <p:cNvPr id="14757" name="Google Shape;14757;p80"/>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0"/>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0"/>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0"/>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0"/>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0"/>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0"/>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80"/>
          <p:cNvGrpSpPr/>
          <p:nvPr/>
        </p:nvGrpSpPr>
        <p:grpSpPr>
          <a:xfrm>
            <a:off x="4805955" y="3417642"/>
            <a:ext cx="342600" cy="345675"/>
            <a:chOff x="5564163" y="2463556"/>
            <a:chExt cx="342600" cy="345675"/>
          </a:xfrm>
        </p:grpSpPr>
        <p:sp>
          <p:nvSpPr>
            <p:cNvPr id="14765" name="Google Shape;14765;p80"/>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0"/>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0"/>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80"/>
          <p:cNvGrpSpPr/>
          <p:nvPr/>
        </p:nvGrpSpPr>
        <p:grpSpPr>
          <a:xfrm>
            <a:off x="4795268" y="3991542"/>
            <a:ext cx="363975" cy="330250"/>
            <a:chOff x="2526038" y="1929656"/>
            <a:chExt cx="363975" cy="330250"/>
          </a:xfrm>
        </p:grpSpPr>
        <p:sp>
          <p:nvSpPr>
            <p:cNvPr id="14769" name="Google Shape;14769;p80"/>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0"/>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0"/>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0"/>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0"/>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0"/>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0"/>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0"/>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0"/>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0"/>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0"/>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0"/>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0"/>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80"/>
          <p:cNvGrpSpPr/>
          <p:nvPr/>
        </p:nvGrpSpPr>
        <p:grpSpPr>
          <a:xfrm>
            <a:off x="5497786" y="4000230"/>
            <a:ext cx="345800" cy="312875"/>
            <a:chOff x="1774963" y="1938531"/>
            <a:chExt cx="345800" cy="312875"/>
          </a:xfrm>
        </p:grpSpPr>
        <p:sp>
          <p:nvSpPr>
            <p:cNvPr id="14783" name="Google Shape;14783;p80"/>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0"/>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5" name="Google Shape;14785;p80"/>
          <p:cNvGrpSpPr/>
          <p:nvPr/>
        </p:nvGrpSpPr>
        <p:grpSpPr>
          <a:xfrm>
            <a:off x="6246268" y="3984005"/>
            <a:ext cx="354925" cy="345325"/>
            <a:chOff x="7786988" y="3022331"/>
            <a:chExt cx="354925" cy="345325"/>
          </a:xfrm>
        </p:grpSpPr>
        <p:sp>
          <p:nvSpPr>
            <p:cNvPr id="14786" name="Google Shape;14786;p80"/>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0"/>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0"/>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0"/>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0"/>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0"/>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2" name="Google Shape;14792;p80"/>
          <p:cNvSpPr/>
          <p:nvPr/>
        </p:nvSpPr>
        <p:spPr>
          <a:xfrm>
            <a:off x="7040605"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3" name="Google Shape;14793;p80"/>
          <p:cNvGrpSpPr/>
          <p:nvPr/>
        </p:nvGrpSpPr>
        <p:grpSpPr>
          <a:xfrm>
            <a:off x="7736203" y="3984217"/>
            <a:ext cx="358775" cy="344900"/>
            <a:chOff x="1008188" y="1921956"/>
            <a:chExt cx="358775" cy="344900"/>
          </a:xfrm>
        </p:grpSpPr>
        <p:sp>
          <p:nvSpPr>
            <p:cNvPr id="14794" name="Google Shape;14794;p80"/>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0"/>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0"/>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0"/>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0"/>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0"/>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0" name="Google Shape;14800;p80"/>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Laboratory</a:t>
            </a:r>
            <a:endParaRPr sz="1600">
              <a:solidFill>
                <a:srgbClr val="FFFFFF"/>
              </a:solidFill>
            </a:endParaRPr>
          </a:p>
        </p:txBody>
      </p:sp>
      <p:grpSp>
        <p:nvGrpSpPr>
          <p:cNvPr id="14801" name="Google Shape;14801;p80"/>
          <p:cNvGrpSpPr/>
          <p:nvPr/>
        </p:nvGrpSpPr>
        <p:grpSpPr>
          <a:xfrm>
            <a:off x="1744968" y="1765786"/>
            <a:ext cx="432875" cy="345275"/>
            <a:chOff x="2480288" y="2463956"/>
            <a:chExt cx="432875" cy="345275"/>
          </a:xfrm>
        </p:grpSpPr>
        <p:sp>
          <p:nvSpPr>
            <p:cNvPr id="14802" name="Google Shape;14802;p80"/>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0"/>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0"/>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0"/>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0"/>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0"/>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80"/>
          <p:cNvGrpSpPr/>
          <p:nvPr/>
        </p:nvGrpSpPr>
        <p:grpSpPr>
          <a:xfrm>
            <a:off x="2526336" y="1766361"/>
            <a:ext cx="362650" cy="344125"/>
            <a:chOff x="1766613" y="2464331"/>
            <a:chExt cx="362650" cy="344125"/>
          </a:xfrm>
        </p:grpSpPr>
        <p:sp>
          <p:nvSpPr>
            <p:cNvPr id="14809" name="Google Shape;14809;p80"/>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0"/>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0"/>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0"/>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80"/>
          <p:cNvGrpSpPr/>
          <p:nvPr/>
        </p:nvGrpSpPr>
        <p:grpSpPr>
          <a:xfrm>
            <a:off x="3372736" y="1765874"/>
            <a:ext cx="207550" cy="345100"/>
            <a:chOff x="7124238" y="4142231"/>
            <a:chExt cx="207550" cy="345100"/>
          </a:xfrm>
        </p:grpSpPr>
        <p:sp>
          <p:nvSpPr>
            <p:cNvPr id="14814" name="Google Shape;14814;p80"/>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0"/>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0"/>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0"/>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0"/>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80"/>
          <p:cNvGrpSpPr/>
          <p:nvPr/>
        </p:nvGrpSpPr>
        <p:grpSpPr>
          <a:xfrm>
            <a:off x="4043336" y="1770799"/>
            <a:ext cx="355675" cy="335250"/>
            <a:chOff x="1055681" y="2468781"/>
            <a:chExt cx="355675" cy="335250"/>
          </a:xfrm>
        </p:grpSpPr>
        <p:sp>
          <p:nvSpPr>
            <p:cNvPr id="14820" name="Google Shape;14820;p80"/>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0"/>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0"/>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0"/>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0"/>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80"/>
          <p:cNvGrpSpPr/>
          <p:nvPr/>
        </p:nvGrpSpPr>
        <p:grpSpPr>
          <a:xfrm>
            <a:off x="4045636" y="2334212"/>
            <a:ext cx="351075" cy="314925"/>
            <a:chOff x="2532763" y="3037481"/>
            <a:chExt cx="351075" cy="314925"/>
          </a:xfrm>
        </p:grpSpPr>
        <p:sp>
          <p:nvSpPr>
            <p:cNvPr id="14826" name="Google Shape;14826;p80"/>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0"/>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0"/>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0"/>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0"/>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1" name="Google Shape;14831;p80"/>
          <p:cNvSpPr/>
          <p:nvPr/>
        </p:nvSpPr>
        <p:spPr>
          <a:xfrm>
            <a:off x="3307911"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32" name="Google Shape;14832;p80"/>
          <p:cNvGrpSpPr/>
          <p:nvPr/>
        </p:nvGrpSpPr>
        <p:grpSpPr>
          <a:xfrm>
            <a:off x="2527111" y="2317875"/>
            <a:ext cx="361100" cy="347600"/>
            <a:chOff x="1767388" y="3021206"/>
            <a:chExt cx="361100" cy="347600"/>
          </a:xfrm>
        </p:grpSpPr>
        <p:sp>
          <p:nvSpPr>
            <p:cNvPr id="14833" name="Google Shape;14833;p80"/>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0"/>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0"/>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0"/>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80"/>
          <p:cNvGrpSpPr/>
          <p:nvPr/>
        </p:nvGrpSpPr>
        <p:grpSpPr>
          <a:xfrm>
            <a:off x="1782055" y="2319825"/>
            <a:ext cx="358700" cy="343700"/>
            <a:chOff x="1002088" y="3024131"/>
            <a:chExt cx="358700" cy="343700"/>
          </a:xfrm>
        </p:grpSpPr>
        <p:sp>
          <p:nvSpPr>
            <p:cNvPr id="14838" name="Google Shape;14838;p80"/>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0"/>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0"/>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0"/>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0"/>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0"/>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80"/>
          <p:cNvGrpSpPr/>
          <p:nvPr/>
        </p:nvGrpSpPr>
        <p:grpSpPr>
          <a:xfrm>
            <a:off x="1047722" y="2318837"/>
            <a:ext cx="337825" cy="345675"/>
            <a:chOff x="1014488" y="3581531"/>
            <a:chExt cx="337825" cy="345675"/>
          </a:xfrm>
        </p:grpSpPr>
        <p:sp>
          <p:nvSpPr>
            <p:cNvPr id="14845" name="Google Shape;14845;p80"/>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0"/>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0"/>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0"/>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0"/>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0"/>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0"/>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0"/>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80"/>
          <p:cNvGrpSpPr/>
          <p:nvPr/>
        </p:nvGrpSpPr>
        <p:grpSpPr>
          <a:xfrm>
            <a:off x="1070034" y="2850724"/>
            <a:ext cx="293200" cy="345675"/>
            <a:chOff x="2561313" y="4141656"/>
            <a:chExt cx="293200" cy="345675"/>
          </a:xfrm>
        </p:grpSpPr>
        <p:sp>
          <p:nvSpPr>
            <p:cNvPr id="14854" name="Google Shape;14854;p80"/>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0"/>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0"/>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0"/>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0"/>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0"/>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0"/>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0"/>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80"/>
          <p:cNvGrpSpPr/>
          <p:nvPr/>
        </p:nvGrpSpPr>
        <p:grpSpPr>
          <a:xfrm>
            <a:off x="1787018" y="2850824"/>
            <a:ext cx="348775" cy="345475"/>
            <a:chOff x="7790063" y="1921756"/>
            <a:chExt cx="348775" cy="345475"/>
          </a:xfrm>
        </p:grpSpPr>
        <p:sp>
          <p:nvSpPr>
            <p:cNvPr id="14863" name="Google Shape;14863;p80"/>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0"/>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80"/>
          <p:cNvGrpSpPr/>
          <p:nvPr/>
        </p:nvGrpSpPr>
        <p:grpSpPr>
          <a:xfrm>
            <a:off x="2550636" y="2850724"/>
            <a:ext cx="314050" cy="345675"/>
            <a:chOff x="6329538" y="3581531"/>
            <a:chExt cx="314050" cy="345675"/>
          </a:xfrm>
        </p:grpSpPr>
        <p:sp>
          <p:nvSpPr>
            <p:cNvPr id="14866" name="Google Shape;14866;p80"/>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0"/>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0"/>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9" name="Google Shape;14869;p80"/>
          <p:cNvGrpSpPr/>
          <p:nvPr/>
        </p:nvGrpSpPr>
        <p:grpSpPr>
          <a:xfrm>
            <a:off x="3302511" y="2858799"/>
            <a:ext cx="348000" cy="329525"/>
            <a:chOff x="7054788" y="1930381"/>
            <a:chExt cx="348000" cy="329525"/>
          </a:xfrm>
        </p:grpSpPr>
        <p:sp>
          <p:nvSpPr>
            <p:cNvPr id="14870" name="Google Shape;14870;p80"/>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0"/>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0"/>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3" name="Google Shape;14873;p80"/>
          <p:cNvGrpSpPr/>
          <p:nvPr/>
        </p:nvGrpSpPr>
        <p:grpSpPr>
          <a:xfrm>
            <a:off x="4070323" y="2850724"/>
            <a:ext cx="301700" cy="345675"/>
            <a:chOff x="5584988" y="4141656"/>
            <a:chExt cx="301700" cy="345675"/>
          </a:xfrm>
        </p:grpSpPr>
        <p:sp>
          <p:nvSpPr>
            <p:cNvPr id="14874" name="Google Shape;14874;p80"/>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0"/>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0"/>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0"/>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0"/>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0"/>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0"/>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1" name="Google Shape;14881;p80"/>
          <p:cNvGrpSpPr/>
          <p:nvPr/>
        </p:nvGrpSpPr>
        <p:grpSpPr>
          <a:xfrm>
            <a:off x="4057973" y="3418117"/>
            <a:ext cx="326400" cy="344725"/>
            <a:chOff x="7065588" y="3581531"/>
            <a:chExt cx="326400" cy="344725"/>
          </a:xfrm>
        </p:grpSpPr>
        <p:sp>
          <p:nvSpPr>
            <p:cNvPr id="14882" name="Google Shape;14882;p80"/>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0"/>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0"/>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0"/>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6" name="Google Shape;14886;p80"/>
          <p:cNvGrpSpPr/>
          <p:nvPr/>
        </p:nvGrpSpPr>
        <p:grpSpPr>
          <a:xfrm>
            <a:off x="3303674" y="3418005"/>
            <a:ext cx="345675" cy="344950"/>
            <a:chOff x="3294263" y="3582256"/>
            <a:chExt cx="345675" cy="344950"/>
          </a:xfrm>
        </p:grpSpPr>
        <p:sp>
          <p:nvSpPr>
            <p:cNvPr id="14887" name="Google Shape;14887;p80"/>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0"/>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0"/>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0"/>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80"/>
          <p:cNvGrpSpPr/>
          <p:nvPr/>
        </p:nvGrpSpPr>
        <p:grpSpPr>
          <a:xfrm>
            <a:off x="2527499" y="3418230"/>
            <a:ext cx="360325" cy="344500"/>
            <a:chOff x="4038813" y="2463956"/>
            <a:chExt cx="360325" cy="344500"/>
          </a:xfrm>
        </p:grpSpPr>
        <p:grpSp>
          <p:nvGrpSpPr>
            <p:cNvPr id="14892" name="Google Shape;14892;p80"/>
            <p:cNvGrpSpPr/>
            <p:nvPr/>
          </p:nvGrpSpPr>
          <p:grpSpPr>
            <a:xfrm>
              <a:off x="4038813" y="2575656"/>
              <a:ext cx="360325" cy="232800"/>
              <a:chOff x="4038813" y="2575656"/>
              <a:chExt cx="360325" cy="232800"/>
            </a:xfrm>
          </p:grpSpPr>
          <p:sp>
            <p:nvSpPr>
              <p:cNvPr id="14893" name="Google Shape;14893;p80"/>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0"/>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0"/>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0"/>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7" name="Google Shape;14897;p80"/>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80"/>
          <p:cNvGrpSpPr/>
          <p:nvPr/>
        </p:nvGrpSpPr>
        <p:grpSpPr>
          <a:xfrm>
            <a:off x="1859555" y="3417642"/>
            <a:ext cx="203700" cy="345675"/>
            <a:chOff x="7861838" y="4141656"/>
            <a:chExt cx="203700" cy="345675"/>
          </a:xfrm>
        </p:grpSpPr>
        <p:sp>
          <p:nvSpPr>
            <p:cNvPr id="14899" name="Google Shape;14899;p80"/>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0"/>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0"/>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0"/>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3" name="Google Shape;14903;p80"/>
          <p:cNvGrpSpPr/>
          <p:nvPr/>
        </p:nvGrpSpPr>
        <p:grpSpPr>
          <a:xfrm>
            <a:off x="1067709" y="3417542"/>
            <a:ext cx="297850" cy="345875"/>
            <a:chOff x="3318963" y="4141656"/>
            <a:chExt cx="297850" cy="345875"/>
          </a:xfrm>
        </p:grpSpPr>
        <p:sp>
          <p:nvSpPr>
            <p:cNvPr id="14904" name="Google Shape;14904;p80"/>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0"/>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0"/>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0"/>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0"/>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80"/>
          <p:cNvGrpSpPr/>
          <p:nvPr/>
        </p:nvGrpSpPr>
        <p:grpSpPr>
          <a:xfrm>
            <a:off x="1048809" y="3983830"/>
            <a:ext cx="335650" cy="345675"/>
            <a:chOff x="6318738" y="2463556"/>
            <a:chExt cx="335650" cy="345675"/>
          </a:xfrm>
        </p:grpSpPr>
        <p:sp>
          <p:nvSpPr>
            <p:cNvPr id="14910" name="Google Shape;14910;p80"/>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0"/>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0"/>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0"/>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0"/>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0"/>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0"/>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7" name="Google Shape;14917;p80"/>
          <p:cNvGrpSpPr/>
          <p:nvPr/>
        </p:nvGrpSpPr>
        <p:grpSpPr>
          <a:xfrm>
            <a:off x="1788180" y="3999592"/>
            <a:ext cx="346450" cy="314150"/>
            <a:chOff x="4051938" y="1937256"/>
            <a:chExt cx="346450" cy="314150"/>
          </a:xfrm>
        </p:grpSpPr>
        <p:sp>
          <p:nvSpPr>
            <p:cNvPr id="14918" name="Google Shape;14918;p80"/>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0"/>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0" name="Google Shape;14920;p80"/>
          <p:cNvSpPr/>
          <p:nvPr/>
        </p:nvSpPr>
        <p:spPr>
          <a:xfrm>
            <a:off x="2532899"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1" name="Google Shape;14921;p80"/>
          <p:cNvGrpSpPr/>
          <p:nvPr/>
        </p:nvGrpSpPr>
        <p:grpSpPr>
          <a:xfrm>
            <a:off x="3302124" y="3983780"/>
            <a:ext cx="348775" cy="345775"/>
            <a:chOff x="3293488" y="1921231"/>
            <a:chExt cx="348775" cy="345775"/>
          </a:xfrm>
        </p:grpSpPr>
        <p:sp>
          <p:nvSpPr>
            <p:cNvPr id="14922" name="Google Shape;14922;p80"/>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0"/>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0"/>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0"/>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80"/>
          <p:cNvGrpSpPr/>
          <p:nvPr/>
        </p:nvGrpSpPr>
        <p:grpSpPr>
          <a:xfrm>
            <a:off x="4095011" y="3984505"/>
            <a:ext cx="252325" cy="344325"/>
            <a:chOff x="6360388" y="4142256"/>
            <a:chExt cx="252325" cy="344325"/>
          </a:xfrm>
        </p:grpSpPr>
        <p:sp>
          <p:nvSpPr>
            <p:cNvPr id="14927" name="Google Shape;14927;p80"/>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0"/>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0"/>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0"/>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80"/>
          <p:cNvGrpSpPr/>
          <p:nvPr/>
        </p:nvGrpSpPr>
        <p:grpSpPr>
          <a:xfrm>
            <a:off x="1053047" y="1765586"/>
            <a:ext cx="327175" cy="345675"/>
            <a:chOff x="4058863" y="3580756"/>
            <a:chExt cx="327175" cy="345675"/>
          </a:xfrm>
        </p:grpSpPr>
        <p:sp>
          <p:nvSpPr>
            <p:cNvPr id="14932" name="Google Shape;14932;p80"/>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0"/>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0"/>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0"/>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6" name="Google Shape;14936;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21"/>
        <p:cNvGrpSpPr/>
        <p:nvPr/>
      </p:nvGrpSpPr>
      <p:grpSpPr>
        <a:xfrm>
          <a:off x="0" y="0"/>
          <a:ext cx="0" cy="0"/>
          <a:chOff x="0" y="0"/>
          <a:chExt cx="0" cy="0"/>
        </a:xfrm>
      </p:grpSpPr>
      <p:grpSp>
        <p:nvGrpSpPr>
          <p:cNvPr id="522" name="Google Shape;522;p36"/>
          <p:cNvGrpSpPr/>
          <p:nvPr/>
        </p:nvGrpSpPr>
        <p:grpSpPr>
          <a:xfrm>
            <a:off x="-886497" y="5"/>
            <a:ext cx="2944327" cy="5443483"/>
            <a:chOff x="-388547" y="267455"/>
            <a:chExt cx="2944327" cy="5443483"/>
          </a:xfrm>
        </p:grpSpPr>
        <p:pic>
          <p:nvPicPr>
            <p:cNvPr id="523" name="Google Shape;523;p36"/>
            <p:cNvPicPr preferRelativeResize="0"/>
            <p:nvPr/>
          </p:nvPicPr>
          <p:blipFill>
            <a:blip r:embed="rId3">
              <a:alphaModFix/>
            </a:blip>
            <a:stretch>
              <a:fillRect/>
            </a:stretch>
          </p:blipFill>
          <p:spPr>
            <a:xfrm flipH="1">
              <a:off x="-388547" y="4739763"/>
              <a:ext cx="1890673" cy="971175"/>
            </a:xfrm>
            <a:prstGeom prst="rect">
              <a:avLst/>
            </a:prstGeom>
            <a:noFill/>
            <a:ln>
              <a:noFill/>
            </a:ln>
          </p:spPr>
        </p:pic>
        <p:pic>
          <p:nvPicPr>
            <p:cNvPr id="524" name="Google Shape;524;p36"/>
            <p:cNvPicPr preferRelativeResize="0"/>
            <p:nvPr/>
          </p:nvPicPr>
          <p:blipFill>
            <a:blip r:embed="rId4">
              <a:alphaModFix/>
            </a:blip>
            <a:stretch>
              <a:fillRect/>
            </a:stretch>
          </p:blipFill>
          <p:spPr>
            <a:xfrm>
              <a:off x="357605" y="267455"/>
              <a:ext cx="2198175" cy="685839"/>
            </a:xfrm>
            <a:prstGeom prst="rect">
              <a:avLst/>
            </a:prstGeom>
            <a:noFill/>
            <a:ln>
              <a:noFill/>
            </a:ln>
          </p:spPr>
        </p:pic>
        <p:pic>
          <p:nvPicPr>
            <p:cNvPr id="525" name="Google Shape;525;p36"/>
            <p:cNvPicPr preferRelativeResize="0"/>
            <p:nvPr/>
          </p:nvPicPr>
          <p:blipFill>
            <a:blip r:embed="rId5">
              <a:alphaModFix/>
            </a:blip>
            <a:stretch>
              <a:fillRect/>
            </a:stretch>
          </p:blipFill>
          <p:spPr>
            <a:xfrm>
              <a:off x="714595" y="537190"/>
              <a:ext cx="1397627" cy="719974"/>
            </a:xfrm>
            <a:prstGeom prst="rect">
              <a:avLst/>
            </a:prstGeom>
            <a:noFill/>
            <a:ln>
              <a:noFill/>
            </a:ln>
          </p:spPr>
        </p:pic>
        <p:pic>
          <p:nvPicPr>
            <p:cNvPr id="526" name="Google Shape;526;p36"/>
            <p:cNvPicPr preferRelativeResize="0"/>
            <p:nvPr/>
          </p:nvPicPr>
          <p:blipFill>
            <a:blip r:embed="rId6">
              <a:alphaModFix/>
            </a:blip>
            <a:stretch>
              <a:fillRect/>
            </a:stretch>
          </p:blipFill>
          <p:spPr>
            <a:xfrm flipH="1">
              <a:off x="433800" y="396850"/>
              <a:ext cx="1281659" cy="685850"/>
            </a:xfrm>
            <a:prstGeom prst="rect">
              <a:avLst/>
            </a:prstGeom>
            <a:noFill/>
            <a:ln>
              <a:noFill/>
            </a:ln>
          </p:spPr>
        </p:pic>
        <p:sp>
          <p:nvSpPr>
            <p:cNvPr id="527" name="Google Shape;527;p36"/>
            <p:cNvSpPr/>
            <p:nvPr/>
          </p:nvSpPr>
          <p:spPr>
            <a:xfrm rot="5400000">
              <a:off x="394238" y="230818"/>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36"/>
          <p:cNvGrpSpPr/>
          <p:nvPr/>
        </p:nvGrpSpPr>
        <p:grpSpPr>
          <a:xfrm>
            <a:off x="6945825" y="2"/>
            <a:ext cx="2198175" cy="1779823"/>
            <a:chOff x="6588725" y="267452"/>
            <a:chExt cx="2198175" cy="1779823"/>
          </a:xfrm>
        </p:grpSpPr>
        <p:pic>
          <p:nvPicPr>
            <p:cNvPr id="529" name="Google Shape;529;p36"/>
            <p:cNvPicPr preferRelativeResize="0"/>
            <p:nvPr/>
          </p:nvPicPr>
          <p:blipFill>
            <a:blip r:embed="rId7">
              <a:alphaModFix/>
            </a:blip>
            <a:stretch>
              <a:fillRect/>
            </a:stretch>
          </p:blipFill>
          <p:spPr>
            <a:xfrm rot="10800000" flipH="1">
              <a:off x="6588725" y="267452"/>
              <a:ext cx="2198175" cy="1715173"/>
            </a:xfrm>
            <a:prstGeom prst="rect">
              <a:avLst/>
            </a:prstGeom>
            <a:noFill/>
            <a:ln>
              <a:noFill/>
            </a:ln>
          </p:spPr>
        </p:pic>
        <p:pic>
          <p:nvPicPr>
            <p:cNvPr id="530" name="Google Shape;530;p36"/>
            <p:cNvPicPr preferRelativeResize="0"/>
            <p:nvPr/>
          </p:nvPicPr>
          <p:blipFill>
            <a:blip r:embed="rId8">
              <a:alphaModFix/>
            </a:blip>
            <a:stretch>
              <a:fillRect/>
            </a:stretch>
          </p:blipFill>
          <p:spPr>
            <a:xfrm rot="-5400000">
              <a:off x="6731124" y="750948"/>
              <a:ext cx="1512653" cy="1080001"/>
            </a:xfrm>
            <a:prstGeom prst="rect">
              <a:avLst/>
            </a:prstGeom>
            <a:noFill/>
            <a:ln>
              <a:noFill/>
            </a:ln>
          </p:spPr>
        </p:pic>
        <p:grpSp>
          <p:nvGrpSpPr>
            <p:cNvPr id="531" name="Google Shape;531;p36"/>
            <p:cNvGrpSpPr/>
            <p:nvPr/>
          </p:nvGrpSpPr>
          <p:grpSpPr>
            <a:xfrm>
              <a:off x="7534302" y="534625"/>
              <a:ext cx="894599" cy="1260001"/>
              <a:chOff x="7534302" y="534625"/>
              <a:chExt cx="894599" cy="1260001"/>
            </a:xfrm>
          </p:grpSpPr>
          <p:pic>
            <p:nvPicPr>
              <p:cNvPr id="532" name="Google Shape;532;p36"/>
              <p:cNvPicPr preferRelativeResize="0"/>
              <p:nvPr/>
            </p:nvPicPr>
            <p:blipFill>
              <a:blip r:embed="rId9">
                <a:alphaModFix/>
              </a:blip>
              <a:stretch>
                <a:fillRect/>
              </a:stretch>
            </p:blipFill>
            <p:spPr>
              <a:xfrm>
                <a:off x="7534302" y="534625"/>
                <a:ext cx="894599" cy="1260001"/>
              </a:xfrm>
              <a:prstGeom prst="rect">
                <a:avLst/>
              </a:prstGeom>
              <a:noFill/>
              <a:ln>
                <a:noFill/>
              </a:ln>
            </p:spPr>
          </p:pic>
          <p:grpSp>
            <p:nvGrpSpPr>
              <p:cNvPr id="533" name="Google Shape;533;p36"/>
              <p:cNvGrpSpPr/>
              <p:nvPr/>
            </p:nvGrpSpPr>
            <p:grpSpPr>
              <a:xfrm>
                <a:off x="7788947" y="804630"/>
                <a:ext cx="385310" cy="719990"/>
                <a:chOff x="2942100" y="3664450"/>
                <a:chExt cx="494050" cy="921175"/>
              </a:xfrm>
            </p:grpSpPr>
            <p:sp>
              <p:nvSpPr>
                <p:cNvPr id="534" name="Google Shape;534;p36"/>
                <p:cNvSpPr/>
                <p:nvPr/>
              </p:nvSpPr>
              <p:spPr>
                <a:xfrm>
                  <a:off x="2942100" y="3664450"/>
                  <a:ext cx="494050" cy="921175"/>
                </a:xfrm>
                <a:custGeom>
                  <a:avLst/>
                  <a:gdLst/>
                  <a:ahLst/>
                  <a:cxnLst/>
                  <a:rect l="l" t="t" r="r" b="b"/>
                  <a:pathLst>
                    <a:path w="19762" h="36847" extrusionOk="0">
                      <a:moveTo>
                        <a:pt x="6705" y="326"/>
                      </a:moveTo>
                      <a:cubicBezTo>
                        <a:pt x="6781" y="326"/>
                        <a:pt x="6842" y="342"/>
                        <a:pt x="6903" y="342"/>
                      </a:cubicBezTo>
                      <a:cubicBezTo>
                        <a:pt x="6964" y="357"/>
                        <a:pt x="7040" y="387"/>
                        <a:pt x="7101" y="403"/>
                      </a:cubicBezTo>
                      <a:cubicBezTo>
                        <a:pt x="7162" y="433"/>
                        <a:pt x="7223" y="463"/>
                        <a:pt x="7314" y="494"/>
                      </a:cubicBezTo>
                      <a:cubicBezTo>
                        <a:pt x="7436" y="555"/>
                        <a:pt x="7558" y="646"/>
                        <a:pt x="7680" y="722"/>
                      </a:cubicBezTo>
                      <a:lnTo>
                        <a:pt x="7710" y="738"/>
                      </a:lnTo>
                      <a:lnTo>
                        <a:pt x="7741" y="753"/>
                      </a:lnTo>
                      <a:cubicBezTo>
                        <a:pt x="7832" y="829"/>
                        <a:pt x="7924" y="890"/>
                        <a:pt x="8015" y="966"/>
                      </a:cubicBezTo>
                      <a:cubicBezTo>
                        <a:pt x="8137" y="1073"/>
                        <a:pt x="8244" y="1195"/>
                        <a:pt x="8350" y="1332"/>
                      </a:cubicBezTo>
                      <a:cubicBezTo>
                        <a:pt x="8487" y="1500"/>
                        <a:pt x="8624" y="1652"/>
                        <a:pt x="8731" y="1819"/>
                      </a:cubicBezTo>
                      <a:cubicBezTo>
                        <a:pt x="8807" y="1911"/>
                        <a:pt x="8853" y="2018"/>
                        <a:pt x="8914" y="2124"/>
                      </a:cubicBezTo>
                      <a:cubicBezTo>
                        <a:pt x="8960" y="2231"/>
                        <a:pt x="9005" y="2322"/>
                        <a:pt x="9036" y="2414"/>
                      </a:cubicBezTo>
                      <a:cubicBezTo>
                        <a:pt x="9112" y="2642"/>
                        <a:pt x="9173" y="2886"/>
                        <a:pt x="9234" y="3130"/>
                      </a:cubicBezTo>
                      <a:cubicBezTo>
                        <a:pt x="9234" y="3145"/>
                        <a:pt x="9234" y="3175"/>
                        <a:pt x="9249" y="3191"/>
                      </a:cubicBezTo>
                      <a:cubicBezTo>
                        <a:pt x="9264" y="3282"/>
                        <a:pt x="9280" y="3374"/>
                        <a:pt x="9295" y="3450"/>
                      </a:cubicBezTo>
                      <a:cubicBezTo>
                        <a:pt x="9310" y="3526"/>
                        <a:pt x="9310" y="3602"/>
                        <a:pt x="9310" y="3678"/>
                      </a:cubicBezTo>
                      <a:lnTo>
                        <a:pt x="9325" y="3739"/>
                      </a:lnTo>
                      <a:lnTo>
                        <a:pt x="9325" y="3846"/>
                      </a:lnTo>
                      <a:cubicBezTo>
                        <a:pt x="9325" y="3907"/>
                        <a:pt x="9325" y="3968"/>
                        <a:pt x="9325" y="4029"/>
                      </a:cubicBezTo>
                      <a:cubicBezTo>
                        <a:pt x="9325" y="4090"/>
                        <a:pt x="9325" y="4151"/>
                        <a:pt x="9325" y="4227"/>
                      </a:cubicBezTo>
                      <a:lnTo>
                        <a:pt x="9310" y="4288"/>
                      </a:lnTo>
                      <a:lnTo>
                        <a:pt x="9310" y="4455"/>
                      </a:lnTo>
                      <a:cubicBezTo>
                        <a:pt x="9295" y="4669"/>
                        <a:pt x="9264" y="4897"/>
                        <a:pt x="9249" y="5126"/>
                      </a:cubicBezTo>
                      <a:lnTo>
                        <a:pt x="9234" y="5141"/>
                      </a:lnTo>
                      <a:cubicBezTo>
                        <a:pt x="9219" y="5278"/>
                        <a:pt x="9203" y="5430"/>
                        <a:pt x="9188" y="5567"/>
                      </a:cubicBezTo>
                      <a:cubicBezTo>
                        <a:pt x="9158" y="5705"/>
                        <a:pt x="9127" y="5842"/>
                        <a:pt x="9112" y="5994"/>
                      </a:cubicBezTo>
                      <a:cubicBezTo>
                        <a:pt x="9082" y="6101"/>
                        <a:pt x="9051" y="6207"/>
                        <a:pt x="9036" y="6314"/>
                      </a:cubicBezTo>
                      <a:cubicBezTo>
                        <a:pt x="9005" y="6436"/>
                        <a:pt x="8960" y="6543"/>
                        <a:pt x="8929" y="6649"/>
                      </a:cubicBezTo>
                      <a:lnTo>
                        <a:pt x="8914" y="6695"/>
                      </a:lnTo>
                      <a:cubicBezTo>
                        <a:pt x="8899" y="6741"/>
                        <a:pt x="8883" y="6786"/>
                        <a:pt x="8868" y="6832"/>
                      </a:cubicBezTo>
                      <a:lnTo>
                        <a:pt x="8792" y="7015"/>
                      </a:lnTo>
                      <a:cubicBezTo>
                        <a:pt x="8716" y="7152"/>
                        <a:pt x="8640" y="7289"/>
                        <a:pt x="8564" y="7426"/>
                      </a:cubicBezTo>
                      <a:cubicBezTo>
                        <a:pt x="8533" y="7457"/>
                        <a:pt x="8503" y="7487"/>
                        <a:pt x="8472" y="7518"/>
                      </a:cubicBezTo>
                      <a:cubicBezTo>
                        <a:pt x="8457" y="7548"/>
                        <a:pt x="8426" y="7579"/>
                        <a:pt x="8396" y="7609"/>
                      </a:cubicBezTo>
                      <a:cubicBezTo>
                        <a:pt x="8335" y="7655"/>
                        <a:pt x="8289" y="7685"/>
                        <a:pt x="8244" y="7716"/>
                      </a:cubicBezTo>
                      <a:cubicBezTo>
                        <a:pt x="8213" y="7746"/>
                        <a:pt x="8183" y="7761"/>
                        <a:pt x="8167" y="7777"/>
                      </a:cubicBezTo>
                      <a:cubicBezTo>
                        <a:pt x="8106" y="7807"/>
                        <a:pt x="8061" y="7838"/>
                        <a:pt x="8015" y="7868"/>
                      </a:cubicBezTo>
                      <a:cubicBezTo>
                        <a:pt x="7939" y="7929"/>
                        <a:pt x="7878" y="7990"/>
                        <a:pt x="7817" y="8051"/>
                      </a:cubicBezTo>
                      <a:cubicBezTo>
                        <a:pt x="7817" y="8036"/>
                        <a:pt x="7817" y="8036"/>
                        <a:pt x="7817" y="8036"/>
                      </a:cubicBezTo>
                      <a:cubicBezTo>
                        <a:pt x="7710" y="7716"/>
                        <a:pt x="7604" y="7381"/>
                        <a:pt x="7527" y="7045"/>
                      </a:cubicBezTo>
                      <a:cubicBezTo>
                        <a:pt x="7482" y="6847"/>
                        <a:pt x="7436" y="6649"/>
                        <a:pt x="7390" y="6451"/>
                      </a:cubicBezTo>
                      <a:lnTo>
                        <a:pt x="7360" y="6314"/>
                      </a:lnTo>
                      <a:lnTo>
                        <a:pt x="7329" y="6192"/>
                      </a:lnTo>
                      <a:lnTo>
                        <a:pt x="7329" y="6146"/>
                      </a:lnTo>
                      <a:cubicBezTo>
                        <a:pt x="7329" y="6131"/>
                        <a:pt x="7314" y="6101"/>
                        <a:pt x="7314" y="6086"/>
                      </a:cubicBezTo>
                      <a:cubicBezTo>
                        <a:pt x="7284" y="5994"/>
                        <a:pt x="7253" y="5903"/>
                        <a:pt x="7238" y="5796"/>
                      </a:cubicBezTo>
                      <a:lnTo>
                        <a:pt x="7238" y="5781"/>
                      </a:lnTo>
                      <a:cubicBezTo>
                        <a:pt x="7101" y="5156"/>
                        <a:pt x="6994" y="4531"/>
                        <a:pt x="6903" y="3983"/>
                      </a:cubicBezTo>
                      <a:cubicBezTo>
                        <a:pt x="6872" y="3800"/>
                        <a:pt x="6842" y="3633"/>
                        <a:pt x="6811" y="3450"/>
                      </a:cubicBezTo>
                      <a:lnTo>
                        <a:pt x="6766" y="3130"/>
                      </a:lnTo>
                      <a:cubicBezTo>
                        <a:pt x="6750" y="3084"/>
                        <a:pt x="6735" y="3038"/>
                        <a:pt x="6735" y="2977"/>
                      </a:cubicBezTo>
                      <a:cubicBezTo>
                        <a:pt x="6720" y="2901"/>
                        <a:pt x="6705" y="2810"/>
                        <a:pt x="6689" y="2718"/>
                      </a:cubicBezTo>
                      <a:cubicBezTo>
                        <a:pt x="6689" y="2703"/>
                        <a:pt x="6674" y="2673"/>
                        <a:pt x="6674" y="2642"/>
                      </a:cubicBezTo>
                      <a:cubicBezTo>
                        <a:pt x="6674" y="2596"/>
                        <a:pt x="6659" y="2551"/>
                        <a:pt x="6659" y="2490"/>
                      </a:cubicBezTo>
                      <a:cubicBezTo>
                        <a:pt x="6644" y="2444"/>
                        <a:pt x="6629" y="2414"/>
                        <a:pt x="6583" y="2368"/>
                      </a:cubicBezTo>
                      <a:cubicBezTo>
                        <a:pt x="6568" y="2353"/>
                        <a:pt x="6552" y="2353"/>
                        <a:pt x="6522" y="2353"/>
                      </a:cubicBezTo>
                      <a:cubicBezTo>
                        <a:pt x="6491" y="2353"/>
                        <a:pt x="6461" y="2368"/>
                        <a:pt x="6430" y="2398"/>
                      </a:cubicBezTo>
                      <a:cubicBezTo>
                        <a:pt x="6415" y="2444"/>
                        <a:pt x="6400" y="2490"/>
                        <a:pt x="6415" y="2536"/>
                      </a:cubicBezTo>
                      <a:lnTo>
                        <a:pt x="6430" y="2627"/>
                      </a:lnTo>
                      <a:lnTo>
                        <a:pt x="6446" y="2734"/>
                      </a:lnTo>
                      <a:cubicBezTo>
                        <a:pt x="6461" y="2810"/>
                        <a:pt x="6476" y="2886"/>
                        <a:pt x="6476" y="2962"/>
                      </a:cubicBezTo>
                      <a:lnTo>
                        <a:pt x="6491" y="3054"/>
                      </a:lnTo>
                      <a:cubicBezTo>
                        <a:pt x="6522" y="3221"/>
                        <a:pt x="6552" y="3374"/>
                        <a:pt x="6583" y="3541"/>
                      </a:cubicBezTo>
                      <a:lnTo>
                        <a:pt x="6613" y="3754"/>
                      </a:lnTo>
                      <a:cubicBezTo>
                        <a:pt x="6674" y="4166"/>
                        <a:pt x="6720" y="4547"/>
                        <a:pt x="6766" y="4912"/>
                      </a:cubicBezTo>
                      <a:lnTo>
                        <a:pt x="6796" y="5065"/>
                      </a:lnTo>
                      <a:cubicBezTo>
                        <a:pt x="6811" y="5248"/>
                        <a:pt x="6842" y="5430"/>
                        <a:pt x="6857" y="5613"/>
                      </a:cubicBezTo>
                      <a:lnTo>
                        <a:pt x="6857" y="5628"/>
                      </a:lnTo>
                      <a:cubicBezTo>
                        <a:pt x="6872" y="5750"/>
                        <a:pt x="6872" y="5857"/>
                        <a:pt x="6888" y="5964"/>
                      </a:cubicBezTo>
                      <a:cubicBezTo>
                        <a:pt x="6888" y="5979"/>
                        <a:pt x="6888" y="6009"/>
                        <a:pt x="6888" y="6040"/>
                      </a:cubicBezTo>
                      <a:cubicBezTo>
                        <a:pt x="6903" y="6086"/>
                        <a:pt x="6903" y="6162"/>
                        <a:pt x="6918" y="6207"/>
                      </a:cubicBezTo>
                      <a:lnTo>
                        <a:pt x="6933" y="6405"/>
                      </a:lnTo>
                      <a:cubicBezTo>
                        <a:pt x="6994" y="6802"/>
                        <a:pt x="7055" y="7198"/>
                        <a:pt x="7131" y="7579"/>
                      </a:cubicBezTo>
                      <a:cubicBezTo>
                        <a:pt x="7162" y="7761"/>
                        <a:pt x="7208" y="7960"/>
                        <a:pt x="7284" y="8203"/>
                      </a:cubicBezTo>
                      <a:lnTo>
                        <a:pt x="7040" y="8203"/>
                      </a:lnTo>
                      <a:cubicBezTo>
                        <a:pt x="7009" y="8203"/>
                        <a:pt x="6964" y="8203"/>
                        <a:pt x="6933" y="8188"/>
                      </a:cubicBezTo>
                      <a:cubicBezTo>
                        <a:pt x="6811" y="8188"/>
                        <a:pt x="6705" y="8158"/>
                        <a:pt x="6598" y="8142"/>
                      </a:cubicBezTo>
                      <a:cubicBezTo>
                        <a:pt x="6522" y="8127"/>
                        <a:pt x="6461" y="8112"/>
                        <a:pt x="6400" y="8081"/>
                      </a:cubicBezTo>
                      <a:cubicBezTo>
                        <a:pt x="6324" y="8066"/>
                        <a:pt x="6263" y="8036"/>
                        <a:pt x="6187" y="8005"/>
                      </a:cubicBezTo>
                      <a:cubicBezTo>
                        <a:pt x="6141" y="7975"/>
                        <a:pt x="6095" y="7944"/>
                        <a:pt x="6050" y="7914"/>
                      </a:cubicBezTo>
                      <a:cubicBezTo>
                        <a:pt x="5989" y="7883"/>
                        <a:pt x="5928" y="7838"/>
                        <a:pt x="5882" y="7792"/>
                      </a:cubicBezTo>
                      <a:cubicBezTo>
                        <a:pt x="5836" y="7746"/>
                        <a:pt x="5775" y="7685"/>
                        <a:pt x="5714" y="7624"/>
                      </a:cubicBezTo>
                      <a:cubicBezTo>
                        <a:pt x="5653" y="7548"/>
                        <a:pt x="5608" y="7487"/>
                        <a:pt x="5562" y="7426"/>
                      </a:cubicBezTo>
                      <a:cubicBezTo>
                        <a:pt x="5486" y="7320"/>
                        <a:pt x="5425" y="7182"/>
                        <a:pt x="5364" y="7061"/>
                      </a:cubicBezTo>
                      <a:lnTo>
                        <a:pt x="5333" y="7015"/>
                      </a:lnTo>
                      <a:cubicBezTo>
                        <a:pt x="5288" y="6893"/>
                        <a:pt x="5227" y="6771"/>
                        <a:pt x="5166" y="6619"/>
                      </a:cubicBezTo>
                      <a:cubicBezTo>
                        <a:pt x="5105" y="6421"/>
                        <a:pt x="5059" y="6223"/>
                        <a:pt x="5014" y="6025"/>
                      </a:cubicBezTo>
                      <a:cubicBezTo>
                        <a:pt x="4983" y="5842"/>
                        <a:pt x="4968" y="5644"/>
                        <a:pt x="4953" y="5415"/>
                      </a:cubicBezTo>
                      <a:cubicBezTo>
                        <a:pt x="4937" y="5171"/>
                        <a:pt x="4922" y="4912"/>
                        <a:pt x="4907" y="4577"/>
                      </a:cubicBezTo>
                      <a:cubicBezTo>
                        <a:pt x="4907" y="4242"/>
                        <a:pt x="4907" y="3922"/>
                        <a:pt x="4907" y="3602"/>
                      </a:cubicBezTo>
                      <a:lnTo>
                        <a:pt x="4907" y="3267"/>
                      </a:lnTo>
                      <a:cubicBezTo>
                        <a:pt x="4907" y="3069"/>
                        <a:pt x="4892" y="2855"/>
                        <a:pt x="4892" y="2657"/>
                      </a:cubicBezTo>
                      <a:cubicBezTo>
                        <a:pt x="4892" y="2444"/>
                        <a:pt x="4892" y="2216"/>
                        <a:pt x="4907" y="2002"/>
                      </a:cubicBezTo>
                      <a:cubicBezTo>
                        <a:pt x="4922" y="1880"/>
                        <a:pt x="4937" y="1774"/>
                        <a:pt x="4953" y="1667"/>
                      </a:cubicBezTo>
                      <a:cubicBezTo>
                        <a:pt x="4968" y="1591"/>
                        <a:pt x="4998" y="1484"/>
                        <a:pt x="5029" y="1378"/>
                      </a:cubicBezTo>
                      <a:cubicBezTo>
                        <a:pt x="5059" y="1301"/>
                        <a:pt x="5090" y="1240"/>
                        <a:pt x="5120" y="1164"/>
                      </a:cubicBezTo>
                      <a:cubicBezTo>
                        <a:pt x="5166" y="1088"/>
                        <a:pt x="5196" y="1027"/>
                        <a:pt x="5242" y="966"/>
                      </a:cubicBezTo>
                      <a:cubicBezTo>
                        <a:pt x="5288" y="905"/>
                        <a:pt x="5333" y="844"/>
                        <a:pt x="5379" y="799"/>
                      </a:cubicBezTo>
                      <a:cubicBezTo>
                        <a:pt x="5410" y="753"/>
                        <a:pt x="5440" y="722"/>
                        <a:pt x="5486" y="677"/>
                      </a:cubicBezTo>
                      <a:cubicBezTo>
                        <a:pt x="5532" y="646"/>
                        <a:pt x="5562" y="616"/>
                        <a:pt x="5608" y="585"/>
                      </a:cubicBezTo>
                      <a:cubicBezTo>
                        <a:pt x="5653" y="555"/>
                        <a:pt x="5699" y="524"/>
                        <a:pt x="5745" y="509"/>
                      </a:cubicBezTo>
                      <a:cubicBezTo>
                        <a:pt x="5806" y="479"/>
                        <a:pt x="5852" y="463"/>
                        <a:pt x="5928" y="433"/>
                      </a:cubicBezTo>
                      <a:cubicBezTo>
                        <a:pt x="6004" y="403"/>
                        <a:pt x="6065" y="387"/>
                        <a:pt x="6141" y="372"/>
                      </a:cubicBezTo>
                      <a:cubicBezTo>
                        <a:pt x="6248" y="357"/>
                        <a:pt x="6370" y="342"/>
                        <a:pt x="6491" y="326"/>
                      </a:cubicBezTo>
                      <a:close/>
                      <a:moveTo>
                        <a:pt x="13942" y="5903"/>
                      </a:moveTo>
                      <a:lnTo>
                        <a:pt x="14003" y="5918"/>
                      </a:lnTo>
                      <a:cubicBezTo>
                        <a:pt x="14033" y="5933"/>
                        <a:pt x="14064" y="5948"/>
                        <a:pt x="14094" y="5964"/>
                      </a:cubicBezTo>
                      <a:cubicBezTo>
                        <a:pt x="14125" y="5979"/>
                        <a:pt x="14170" y="6009"/>
                        <a:pt x="14201" y="6025"/>
                      </a:cubicBezTo>
                      <a:cubicBezTo>
                        <a:pt x="14262" y="6070"/>
                        <a:pt x="14307" y="6116"/>
                        <a:pt x="14368" y="6162"/>
                      </a:cubicBezTo>
                      <a:cubicBezTo>
                        <a:pt x="14399" y="6192"/>
                        <a:pt x="14445" y="6238"/>
                        <a:pt x="14490" y="6284"/>
                      </a:cubicBezTo>
                      <a:cubicBezTo>
                        <a:pt x="14521" y="6314"/>
                        <a:pt x="14551" y="6360"/>
                        <a:pt x="14582" y="6405"/>
                      </a:cubicBezTo>
                      <a:cubicBezTo>
                        <a:pt x="14597" y="6436"/>
                        <a:pt x="14627" y="6482"/>
                        <a:pt x="14658" y="6527"/>
                      </a:cubicBezTo>
                      <a:cubicBezTo>
                        <a:pt x="14673" y="6588"/>
                        <a:pt x="14704" y="6649"/>
                        <a:pt x="14719" y="6710"/>
                      </a:cubicBezTo>
                      <a:cubicBezTo>
                        <a:pt x="14749" y="6771"/>
                        <a:pt x="14765" y="6832"/>
                        <a:pt x="14780" y="6908"/>
                      </a:cubicBezTo>
                      <a:lnTo>
                        <a:pt x="14810" y="6954"/>
                      </a:lnTo>
                      <a:cubicBezTo>
                        <a:pt x="14810" y="7000"/>
                        <a:pt x="14825" y="7030"/>
                        <a:pt x="14825" y="7076"/>
                      </a:cubicBezTo>
                      <a:lnTo>
                        <a:pt x="14841" y="7122"/>
                      </a:lnTo>
                      <a:lnTo>
                        <a:pt x="14841" y="7152"/>
                      </a:lnTo>
                      <a:cubicBezTo>
                        <a:pt x="14856" y="7228"/>
                        <a:pt x="14871" y="7304"/>
                        <a:pt x="14886" y="7381"/>
                      </a:cubicBezTo>
                      <a:cubicBezTo>
                        <a:pt x="14902" y="7472"/>
                        <a:pt x="14902" y="7548"/>
                        <a:pt x="14917" y="7640"/>
                      </a:cubicBezTo>
                      <a:cubicBezTo>
                        <a:pt x="14917" y="7746"/>
                        <a:pt x="14917" y="7883"/>
                        <a:pt x="14917" y="8005"/>
                      </a:cubicBezTo>
                      <a:cubicBezTo>
                        <a:pt x="14902" y="8081"/>
                        <a:pt x="14902" y="8142"/>
                        <a:pt x="14886" y="8203"/>
                      </a:cubicBezTo>
                      <a:cubicBezTo>
                        <a:pt x="14871" y="8310"/>
                        <a:pt x="14841" y="8417"/>
                        <a:pt x="14795" y="8538"/>
                      </a:cubicBezTo>
                      <a:cubicBezTo>
                        <a:pt x="14749" y="8676"/>
                        <a:pt x="14688" y="8813"/>
                        <a:pt x="14627" y="8935"/>
                      </a:cubicBezTo>
                      <a:lnTo>
                        <a:pt x="14612" y="8980"/>
                      </a:lnTo>
                      <a:cubicBezTo>
                        <a:pt x="14597" y="9011"/>
                        <a:pt x="14582" y="9041"/>
                        <a:pt x="14582" y="9072"/>
                      </a:cubicBezTo>
                      <a:lnTo>
                        <a:pt x="14551" y="9102"/>
                      </a:lnTo>
                      <a:lnTo>
                        <a:pt x="14536" y="9148"/>
                      </a:lnTo>
                      <a:lnTo>
                        <a:pt x="14490" y="9239"/>
                      </a:lnTo>
                      <a:cubicBezTo>
                        <a:pt x="14460" y="9316"/>
                        <a:pt x="14414" y="9392"/>
                        <a:pt x="14384" y="9468"/>
                      </a:cubicBezTo>
                      <a:lnTo>
                        <a:pt x="14368" y="9483"/>
                      </a:lnTo>
                      <a:cubicBezTo>
                        <a:pt x="14307" y="9590"/>
                        <a:pt x="14247" y="9712"/>
                        <a:pt x="14186" y="9818"/>
                      </a:cubicBezTo>
                      <a:lnTo>
                        <a:pt x="14155" y="9864"/>
                      </a:lnTo>
                      <a:cubicBezTo>
                        <a:pt x="14140" y="9910"/>
                        <a:pt x="14109" y="9940"/>
                        <a:pt x="14094" y="9986"/>
                      </a:cubicBezTo>
                      <a:cubicBezTo>
                        <a:pt x="14048" y="10047"/>
                        <a:pt x="14018" y="10108"/>
                        <a:pt x="13972" y="10169"/>
                      </a:cubicBezTo>
                      <a:cubicBezTo>
                        <a:pt x="13911" y="10260"/>
                        <a:pt x="13835" y="10352"/>
                        <a:pt x="13774" y="10458"/>
                      </a:cubicBezTo>
                      <a:lnTo>
                        <a:pt x="13698" y="10550"/>
                      </a:lnTo>
                      <a:cubicBezTo>
                        <a:pt x="13652" y="10611"/>
                        <a:pt x="13607" y="10687"/>
                        <a:pt x="13561" y="10748"/>
                      </a:cubicBezTo>
                      <a:cubicBezTo>
                        <a:pt x="13424" y="10931"/>
                        <a:pt x="13302" y="11129"/>
                        <a:pt x="13150" y="11357"/>
                      </a:cubicBezTo>
                      <a:lnTo>
                        <a:pt x="13134" y="11388"/>
                      </a:lnTo>
                      <a:cubicBezTo>
                        <a:pt x="13073" y="11464"/>
                        <a:pt x="13028" y="11555"/>
                        <a:pt x="12951" y="11631"/>
                      </a:cubicBezTo>
                      <a:lnTo>
                        <a:pt x="12936" y="11662"/>
                      </a:lnTo>
                      <a:cubicBezTo>
                        <a:pt x="12906" y="11692"/>
                        <a:pt x="12891" y="11723"/>
                        <a:pt x="12860" y="11753"/>
                      </a:cubicBezTo>
                      <a:lnTo>
                        <a:pt x="12814" y="11814"/>
                      </a:lnTo>
                      <a:lnTo>
                        <a:pt x="12753" y="11890"/>
                      </a:lnTo>
                      <a:lnTo>
                        <a:pt x="12738" y="11906"/>
                      </a:lnTo>
                      <a:cubicBezTo>
                        <a:pt x="12677" y="11967"/>
                        <a:pt x="12616" y="12028"/>
                        <a:pt x="12540" y="12104"/>
                      </a:cubicBezTo>
                      <a:cubicBezTo>
                        <a:pt x="12479" y="12149"/>
                        <a:pt x="12418" y="12210"/>
                        <a:pt x="12357" y="12256"/>
                      </a:cubicBezTo>
                      <a:lnTo>
                        <a:pt x="12327" y="12302"/>
                      </a:lnTo>
                      <a:cubicBezTo>
                        <a:pt x="12266" y="12347"/>
                        <a:pt x="12190" y="12393"/>
                        <a:pt x="12129" y="12454"/>
                      </a:cubicBezTo>
                      <a:cubicBezTo>
                        <a:pt x="12068" y="12485"/>
                        <a:pt x="11992" y="12530"/>
                        <a:pt x="11931" y="12561"/>
                      </a:cubicBezTo>
                      <a:cubicBezTo>
                        <a:pt x="11885" y="12591"/>
                        <a:pt x="11824" y="12606"/>
                        <a:pt x="11778" y="12637"/>
                      </a:cubicBezTo>
                      <a:cubicBezTo>
                        <a:pt x="11748" y="12652"/>
                        <a:pt x="11717" y="12667"/>
                        <a:pt x="11672" y="12683"/>
                      </a:cubicBezTo>
                      <a:lnTo>
                        <a:pt x="11626" y="12713"/>
                      </a:lnTo>
                      <a:lnTo>
                        <a:pt x="11565" y="12698"/>
                      </a:lnTo>
                      <a:cubicBezTo>
                        <a:pt x="11504" y="12667"/>
                        <a:pt x="11458" y="12637"/>
                        <a:pt x="11397" y="12622"/>
                      </a:cubicBezTo>
                      <a:cubicBezTo>
                        <a:pt x="11382" y="12606"/>
                        <a:pt x="11352" y="12591"/>
                        <a:pt x="11321" y="12576"/>
                      </a:cubicBezTo>
                      <a:lnTo>
                        <a:pt x="11336" y="12530"/>
                      </a:lnTo>
                      <a:cubicBezTo>
                        <a:pt x="11382" y="12393"/>
                        <a:pt x="11428" y="12241"/>
                        <a:pt x="11474" y="12073"/>
                      </a:cubicBezTo>
                      <a:lnTo>
                        <a:pt x="11489" y="12058"/>
                      </a:lnTo>
                      <a:cubicBezTo>
                        <a:pt x="11535" y="11890"/>
                        <a:pt x="11565" y="11738"/>
                        <a:pt x="11611" y="11570"/>
                      </a:cubicBezTo>
                      <a:cubicBezTo>
                        <a:pt x="11672" y="11403"/>
                        <a:pt x="11717" y="11235"/>
                        <a:pt x="11763" y="11083"/>
                      </a:cubicBezTo>
                      <a:lnTo>
                        <a:pt x="11809" y="10976"/>
                      </a:lnTo>
                      <a:cubicBezTo>
                        <a:pt x="11824" y="10915"/>
                        <a:pt x="11854" y="10870"/>
                        <a:pt x="11870" y="10824"/>
                      </a:cubicBezTo>
                      <a:lnTo>
                        <a:pt x="11900" y="10763"/>
                      </a:lnTo>
                      <a:lnTo>
                        <a:pt x="11931" y="10687"/>
                      </a:lnTo>
                      <a:lnTo>
                        <a:pt x="12007" y="10504"/>
                      </a:lnTo>
                      <a:lnTo>
                        <a:pt x="12022" y="10458"/>
                      </a:lnTo>
                      <a:cubicBezTo>
                        <a:pt x="12083" y="10336"/>
                        <a:pt x="12129" y="10199"/>
                        <a:pt x="12190" y="10062"/>
                      </a:cubicBezTo>
                      <a:lnTo>
                        <a:pt x="12235" y="9925"/>
                      </a:lnTo>
                      <a:cubicBezTo>
                        <a:pt x="12327" y="9666"/>
                        <a:pt x="12433" y="9392"/>
                        <a:pt x="12540" y="9133"/>
                      </a:cubicBezTo>
                      <a:cubicBezTo>
                        <a:pt x="12586" y="9057"/>
                        <a:pt x="12616" y="8980"/>
                        <a:pt x="12662" y="8919"/>
                      </a:cubicBezTo>
                      <a:cubicBezTo>
                        <a:pt x="12692" y="8858"/>
                        <a:pt x="12723" y="8798"/>
                        <a:pt x="12769" y="8752"/>
                      </a:cubicBezTo>
                      <a:lnTo>
                        <a:pt x="12784" y="8721"/>
                      </a:lnTo>
                      <a:cubicBezTo>
                        <a:pt x="12814" y="8676"/>
                        <a:pt x="12845" y="8615"/>
                        <a:pt x="12875" y="8569"/>
                      </a:cubicBezTo>
                      <a:cubicBezTo>
                        <a:pt x="12921" y="8523"/>
                        <a:pt x="12951" y="8462"/>
                        <a:pt x="12997" y="8417"/>
                      </a:cubicBezTo>
                      <a:cubicBezTo>
                        <a:pt x="13058" y="8340"/>
                        <a:pt x="13119" y="8264"/>
                        <a:pt x="13165" y="8173"/>
                      </a:cubicBezTo>
                      <a:cubicBezTo>
                        <a:pt x="13271" y="8005"/>
                        <a:pt x="13363" y="7868"/>
                        <a:pt x="13424" y="7731"/>
                      </a:cubicBezTo>
                      <a:cubicBezTo>
                        <a:pt x="13561" y="7426"/>
                        <a:pt x="13622" y="7091"/>
                        <a:pt x="13683" y="6741"/>
                      </a:cubicBezTo>
                      <a:lnTo>
                        <a:pt x="13683" y="6741"/>
                      </a:lnTo>
                      <a:lnTo>
                        <a:pt x="13652" y="6786"/>
                      </a:lnTo>
                      <a:cubicBezTo>
                        <a:pt x="13530" y="7000"/>
                        <a:pt x="13409" y="7213"/>
                        <a:pt x="13302" y="7426"/>
                      </a:cubicBezTo>
                      <a:lnTo>
                        <a:pt x="13302" y="7411"/>
                      </a:lnTo>
                      <a:cubicBezTo>
                        <a:pt x="13287" y="7426"/>
                        <a:pt x="13287" y="7442"/>
                        <a:pt x="13271" y="7457"/>
                      </a:cubicBezTo>
                      <a:cubicBezTo>
                        <a:pt x="13241" y="7533"/>
                        <a:pt x="13210" y="7594"/>
                        <a:pt x="13180" y="7670"/>
                      </a:cubicBezTo>
                      <a:lnTo>
                        <a:pt x="13165" y="7701"/>
                      </a:lnTo>
                      <a:lnTo>
                        <a:pt x="13165" y="7716"/>
                      </a:lnTo>
                      <a:cubicBezTo>
                        <a:pt x="13134" y="7761"/>
                        <a:pt x="13104" y="7822"/>
                        <a:pt x="13073" y="7868"/>
                      </a:cubicBezTo>
                      <a:cubicBezTo>
                        <a:pt x="13028" y="7929"/>
                        <a:pt x="12997" y="7990"/>
                        <a:pt x="12951" y="8051"/>
                      </a:cubicBezTo>
                      <a:cubicBezTo>
                        <a:pt x="12906" y="8112"/>
                        <a:pt x="12860" y="8188"/>
                        <a:pt x="12799" y="8264"/>
                      </a:cubicBezTo>
                      <a:cubicBezTo>
                        <a:pt x="12723" y="8386"/>
                        <a:pt x="12632" y="8508"/>
                        <a:pt x="12540" y="8630"/>
                      </a:cubicBezTo>
                      <a:cubicBezTo>
                        <a:pt x="12449" y="8782"/>
                        <a:pt x="12357" y="8919"/>
                        <a:pt x="12296" y="9072"/>
                      </a:cubicBezTo>
                      <a:cubicBezTo>
                        <a:pt x="12205" y="9239"/>
                        <a:pt x="12144" y="9407"/>
                        <a:pt x="12083" y="9544"/>
                      </a:cubicBezTo>
                      <a:cubicBezTo>
                        <a:pt x="12068" y="9590"/>
                        <a:pt x="12053" y="9635"/>
                        <a:pt x="12037" y="9681"/>
                      </a:cubicBezTo>
                      <a:cubicBezTo>
                        <a:pt x="11992" y="9788"/>
                        <a:pt x="11946" y="9879"/>
                        <a:pt x="11900" y="9986"/>
                      </a:cubicBezTo>
                      <a:cubicBezTo>
                        <a:pt x="11839" y="10123"/>
                        <a:pt x="11778" y="10275"/>
                        <a:pt x="11687" y="10473"/>
                      </a:cubicBezTo>
                      <a:lnTo>
                        <a:pt x="11626" y="10580"/>
                      </a:lnTo>
                      <a:cubicBezTo>
                        <a:pt x="11580" y="10687"/>
                        <a:pt x="11519" y="10809"/>
                        <a:pt x="11474" y="10915"/>
                      </a:cubicBezTo>
                      <a:cubicBezTo>
                        <a:pt x="11413" y="11052"/>
                        <a:pt x="11367" y="11205"/>
                        <a:pt x="11306" y="11372"/>
                      </a:cubicBezTo>
                      <a:cubicBezTo>
                        <a:pt x="11260" y="11509"/>
                        <a:pt x="11215" y="11662"/>
                        <a:pt x="11169" y="11799"/>
                      </a:cubicBezTo>
                      <a:cubicBezTo>
                        <a:pt x="11108" y="11982"/>
                        <a:pt x="11062" y="12149"/>
                        <a:pt x="11001" y="12332"/>
                      </a:cubicBezTo>
                      <a:cubicBezTo>
                        <a:pt x="10986" y="12363"/>
                        <a:pt x="10971" y="12393"/>
                        <a:pt x="10956" y="12439"/>
                      </a:cubicBezTo>
                      <a:cubicBezTo>
                        <a:pt x="10940" y="12424"/>
                        <a:pt x="10925" y="12408"/>
                        <a:pt x="10895" y="12408"/>
                      </a:cubicBezTo>
                      <a:cubicBezTo>
                        <a:pt x="10879" y="12454"/>
                        <a:pt x="10864" y="12500"/>
                        <a:pt x="10864" y="12546"/>
                      </a:cubicBezTo>
                      <a:cubicBezTo>
                        <a:pt x="10849" y="12546"/>
                        <a:pt x="10849" y="12530"/>
                        <a:pt x="10834" y="12515"/>
                      </a:cubicBezTo>
                      <a:cubicBezTo>
                        <a:pt x="10773" y="12454"/>
                        <a:pt x="10712" y="12408"/>
                        <a:pt x="10651" y="12347"/>
                      </a:cubicBezTo>
                      <a:cubicBezTo>
                        <a:pt x="10605" y="12271"/>
                        <a:pt x="10559" y="12226"/>
                        <a:pt x="10514" y="12165"/>
                      </a:cubicBezTo>
                      <a:cubicBezTo>
                        <a:pt x="10483" y="12104"/>
                        <a:pt x="10453" y="12043"/>
                        <a:pt x="10422" y="11997"/>
                      </a:cubicBezTo>
                      <a:lnTo>
                        <a:pt x="10422" y="11982"/>
                      </a:lnTo>
                      <a:cubicBezTo>
                        <a:pt x="10377" y="11906"/>
                        <a:pt x="10346" y="11845"/>
                        <a:pt x="10316" y="11769"/>
                      </a:cubicBezTo>
                      <a:cubicBezTo>
                        <a:pt x="10285" y="11647"/>
                        <a:pt x="10255" y="11540"/>
                        <a:pt x="10224" y="11418"/>
                      </a:cubicBezTo>
                      <a:cubicBezTo>
                        <a:pt x="10224" y="11357"/>
                        <a:pt x="10209" y="11311"/>
                        <a:pt x="10194" y="11250"/>
                      </a:cubicBezTo>
                      <a:cubicBezTo>
                        <a:pt x="10194" y="11190"/>
                        <a:pt x="10194" y="11144"/>
                        <a:pt x="10194" y="11098"/>
                      </a:cubicBezTo>
                      <a:cubicBezTo>
                        <a:pt x="10179" y="10870"/>
                        <a:pt x="10179" y="10656"/>
                        <a:pt x="10179" y="10473"/>
                      </a:cubicBezTo>
                      <a:lnTo>
                        <a:pt x="10179" y="10458"/>
                      </a:lnTo>
                      <a:cubicBezTo>
                        <a:pt x="10194" y="10397"/>
                        <a:pt x="10194" y="10352"/>
                        <a:pt x="10209" y="10291"/>
                      </a:cubicBezTo>
                      <a:cubicBezTo>
                        <a:pt x="10224" y="10214"/>
                        <a:pt x="10255" y="10123"/>
                        <a:pt x="10285" y="10032"/>
                      </a:cubicBezTo>
                      <a:lnTo>
                        <a:pt x="10300" y="10001"/>
                      </a:lnTo>
                      <a:cubicBezTo>
                        <a:pt x="10361" y="9834"/>
                        <a:pt x="10422" y="9681"/>
                        <a:pt x="10483" y="9544"/>
                      </a:cubicBezTo>
                      <a:cubicBezTo>
                        <a:pt x="10514" y="9483"/>
                        <a:pt x="10544" y="9437"/>
                        <a:pt x="10575" y="9392"/>
                      </a:cubicBezTo>
                      <a:cubicBezTo>
                        <a:pt x="10590" y="9346"/>
                        <a:pt x="10605" y="9316"/>
                        <a:pt x="10636" y="9285"/>
                      </a:cubicBezTo>
                      <a:lnTo>
                        <a:pt x="10651" y="9255"/>
                      </a:lnTo>
                      <a:cubicBezTo>
                        <a:pt x="10712" y="9178"/>
                        <a:pt x="10773" y="9087"/>
                        <a:pt x="10834" y="9011"/>
                      </a:cubicBezTo>
                      <a:cubicBezTo>
                        <a:pt x="10895" y="8935"/>
                        <a:pt x="10956" y="8858"/>
                        <a:pt x="11032" y="8767"/>
                      </a:cubicBezTo>
                      <a:cubicBezTo>
                        <a:pt x="11077" y="8721"/>
                        <a:pt x="11123" y="8660"/>
                        <a:pt x="11184" y="8615"/>
                      </a:cubicBezTo>
                      <a:cubicBezTo>
                        <a:pt x="11245" y="8554"/>
                        <a:pt x="11306" y="8478"/>
                        <a:pt x="11367" y="8417"/>
                      </a:cubicBezTo>
                      <a:cubicBezTo>
                        <a:pt x="11565" y="8188"/>
                        <a:pt x="11778" y="7929"/>
                        <a:pt x="12022" y="7609"/>
                      </a:cubicBezTo>
                      <a:lnTo>
                        <a:pt x="12266" y="7289"/>
                      </a:lnTo>
                      <a:lnTo>
                        <a:pt x="12342" y="7213"/>
                      </a:lnTo>
                      <a:lnTo>
                        <a:pt x="12418" y="7106"/>
                      </a:lnTo>
                      <a:cubicBezTo>
                        <a:pt x="12555" y="6923"/>
                        <a:pt x="12708" y="6725"/>
                        <a:pt x="12860" y="6558"/>
                      </a:cubicBezTo>
                      <a:lnTo>
                        <a:pt x="12860" y="6543"/>
                      </a:lnTo>
                      <a:cubicBezTo>
                        <a:pt x="12936" y="6466"/>
                        <a:pt x="13012" y="6375"/>
                        <a:pt x="13104" y="6299"/>
                      </a:cubicBezTo>
                      <a:cubicBezTo>
                        <a:pt x="13165" y="6238"/>
                        <a:pt x="13256" y="6177"/>
                        <a:pt x="13332" y="6116"/>
                      </a:cubicBezTo>
                      <a:lnTo>
                        <a:pt x="13348" y="6116"/>
                      </a:lnTo>
                      <a:cubicBezTo>
                        <a:pt x="13424" y="6070"/>
                        <a:pt x="13500" y="6009"/>
                        <a:pt x="13591" y="5964"/>
                      </a:cubicBezTo>
                      <a:cubicBezTo>
                        <a:pt x="13622" y="5964"/>
                        <a:pt x="13652" y="5948"/>
                        <a:pt x="13683" y="5933"/>
                      </a:cubicBezTo>
                      <a:cubicBezTo>
                        <a:pt x="13698" y="5933"/>
                        <a:pt x="13729" y="5918"/>
                        <a:pt x="13744" y="5918"/>
                      </a:cubicBezTo>
                      <a:cubicBezTo>
                        <a:pt x="13789" y="5903"/>
                        <a:pt x="13820" y="5903"/>
                        <a:pt x="13850" y="5903"/>
                      </a:cubicBezTo>
                      <a:close/>
                      <a:moveTo>
                        <a:pt x="2576" y="12546"/>
                      </a:moveTo>
                      <a:cubicBezTo>
                        <a:pt x="2606" y="12546"/>
                        <a:pt x="2637" y="12561"/>
                        <a:pt x="2682" y="12561"/>
                      </a:cubicBezTo>
                      <a:cubicBezTo>
                        <a:pt x="2713" y="12576"/>
                        <a:pt x="2759" y="12576"/>
                        <a:pt x="2789" y="12591"/>
                      </a:cubicBezTo>
                      <a:cubicBezTo>
                        <a:pt x="2804" y="12606"/>
                        <a:pt x="2835" y="12606"/>
                        <a:pt x="2850" y="12622"/>
                      </a:cubicBezTo>
                      <a:cubicBezTo>
                        <a:pt x="2865" y="12622"/>
                        <a:pt x="2881" y="12637"/>
                        <a:pt x="2911" y="12652"/>
                      </a:cubicBezTo>
                      <a:cubicBezTo>
                        <a:pt x="2987" y="12713"/>
                        <a:pt x="3079" y="12789"/>
                        <a:pt x="3155" y="12850"/>
                      </a:cubicBezTo>
                      <a:lnTo>
                        <a:pt x="3170" y="12865"/>
                      </a:lnTo>
                      <a:cubicBezTo>
                        <a:pt x="3292" y="12987"/>
                        <a:pt x="3414" y="13109"/>
                        <a:pt x="3536" y="13231"/>
                      </a:cubicBezTo>
                      <a:cubicBezTo>
                        <a:pt x="3597" y="13277"/>
                        <a:pt x="3642" y="13338"/>
                        <a:pt x="3688" y="13384"/>
                      </a:cubicBezTo>
                      <a:cubicBezTo>
                        <a:pt x="3901" y="13597"/>
                        <a:pt x="4115" y="13810"/>
                        <a:pt x="4358" y="14069"/>
                      </a:cubicBezTo>
                      <a:lnTo>
                        <a:pt x="4450" y="14176"/>
                      </a:lnTo>
                      <a:cubicBezTo>
                        <a:pt x="4541" y="14267"/>
                        <a:pt x="4633" y="14359"/>
                        <a:pt x="4724" y="14450"/>
                      </a:cubicBezTo>
                      <a:cubicBezTo>
                        <a:pt x="4846" y="14587"/>
                        <a:pt x="4953" y="14694"/>
                        <a:pt x="5059" y="14785"/>
                      </a:cubicBezTo>
                      <a:cubicBezTo>
                        <a:pt x="5074" y="14800"/>
                        <a:pt x="5090" y="14816"/>
                        <a:pt x="5105" y="14831"/>
                      </a:cubicBezTo>
                      <a:lnTo>
                        <a:pt x="5151" y="14861"/>
                      </a:lnTo>
                      <a:lnTo>
                        <a:pt x="5227" y="14938"/>
                      </a:lnTo>
                      <a:cubicBezTo>
                        <a:pt x="5257" y="14968"/>
                        <a:pt x="5288" y="14983"/>
                        <a:pt x="5318" y="15014"/>
                      </a:cubicBezTo>
                      <a:cubicBezTo>
                        <a:pt x="5425" y="15105"/>
                        <a:pt x="5547" y="15197"/>
                        <a:pt x="5699" y="15288"/>
                      </a:cubicBezTo>
                      <a:cubicBezTo>
                        <a:pt x="5791" y="15364"/>
                        <a:pt x="5897" y="15425"/>
                        <a:pt x="5989" y="15486"/>
                      </a:cubicBezTo>
                      <a:cubicBezTo>
                        <a:pt x="6050" y="15517"/>
                        <a:pt x="6095" y="15562"/>
                        <a:pt x="6156" y="15593"/>
                      </a:cubicBezTo>
                      <a:cubicBezTo>
                        <a:pt x="6202" y="15623"/>
                        <a:pt x="6248" y="15654"/>
                        <a:pt x="6278" y="15684"/>
                      </a:cubicBezTo>
                      <a:cubicBezTo>
                        <a:pt x="6324" y="15715"/>
                        <a:pt x="6370" y="15760"/>
                        <a:pt x="6400" y="15791"/>
                      </a:cubicBezTo>
                      <a:cubicBezTo>
                        <a:pt x="6446" y="15836"/>
                        <a:pt x="6491" y="15867"/>
                        <a:pt x="6537" y="15913"/>
                      </a:cubicBezTo>
                      <a:cubicBezTo>
                        <a:pt x="6568" y="15958"/>
                        <a:pt x="6598" y="16004"/>
                        <a:pt x="6629" y="16050"/>
                      </a:cubicBezTo>
                      <a:cubicBezTo>
                        <a:pt x="6674" y="16095"/>
                        <a:pt x="6705" y="16156"/>
                        <a:pt x="6735" y="16217"/>
                      </a:cubicBezTo>
                      <a:cubicBezTo>
                        <a:pt x="6735" y="16233"/>
                        <a:pt x="6735" y="16233"/>
                        <a:pt x="6750" y="16248"/>
                      </a:cubicBezTo>
                      <a:cubicBezTo>
                        <a:pt x="6766" y="16278"/>
                        <a:pt x="6766" y="16294"/>
                        <a:pt x="6781" y="16324"/>
                      </a:cubicBezTo>
                      <a:lnTo>
                        <a:pt x="6796" y="16370"/>
                      </a:lnTo>
                      <a:lnTo>
                        <a:pt x="6811" y="16431"/>
                      </a:lnTo>
                      <a:cubicBezTo>
                        <a:pt x="6842" y="16492"/>
                        <a:pt x="6857" y="16553"/>
                        <a:pt x="6872" y="16614"/>
                      </a:cubicBezTo>
                      <a:cubicBezTo>
                        <a:pt x="6888" y="16674"/>
                        <a:pt x="6903" y="16720"/>
                        <a:pt x="6918" y="16781"/>
                      </a:cubicBezTo>
                      <a:lnTo>
                        <a:pt x="6918" y="16842"/>
                      </a:lnTo>
                      <a:cubicBezTo>
                        <a:pt x="6949" y="16933"/>
                        <a:pt x="6964" y="17025"/>
                        <a:pt x="6964" y="17116"/>
                      </a:cubicBezTo>
                      <a:cubicBezTo>
                        <a:pt x="6979" y="17238"/>
                        <a:pt x="6994" y="17345"/>
                        <a:pt x="6994" y="17451"/>
                      </a:cubicBezTo>
                      <a:cubicBezTo>
                        <a:pt x="7009" y="17573"/>
                        <a:pt x="7009" y="17680"/>
                        <a:pt x="7009" y="17802"/>
                      </a:cubicBezTo>
                      <a:cubicBezTo>
                        <a:pt x="6994" y="17878"/>
                        <a:pt x="6994" y="17970"/>
                        <a:pt x="6994" y="18046"/>
                      </a:cubicBezTo>
                      <a:lnTo>
                        <a:pt x="6994" y="18091"/>
                      </a:lnTo>
                      <a:cubicBezTo>
                        <a:pt x="6979" y="18183"/>
                        <a:pt x="6979" y="18259"/>
                        <a:pt x="6964" y="18350"/>
                      </a:cubicBezTo>
                      <a:lnTo>
                        <a:pt x="6949" y="18366"/>
                      </a:lnTo>
                      <a:cubicBezTo>
                        <a:pt x="6933" y="18381"/>
                        <a:pt x="6918" y="18396"/>
                        <a:pt x="6903" y="18396"/>
                      </a:cubicBezTo>
                      <a:cubicBezTo>
                        <a:pt x="6827" y="18320"/>
                        <a:pt x="6735" y="18244"/>
                        <a:pt x="6613" y="18168"/>
                      </a:cubicBezTo>
                      <a:cubicBezTo>
                        <a:pt x="6476" y="18061"/>
                        <a:pt x="6339" y="17954"/>
                        <a:pt x="6187" y="17863"/>
                      </a:cubicBezTo>
                      <a:cubicBezTo>
                        <a:pt x="6050" y="17771"/>
                        <a:pt x="5897" y="17680"/>
                        <a:pt x="5760" y="17604"/>
                      </a:cubicBezTo>
                      <a:lnTo>
                        <a:pt x="5745" y="17604"/>
                      </a:lnTo>
                      <a:cubicBezTo>
                        <a:pt x="5608" y="17528"/>
                        <a:pt x="5455" y="17451"/>
                        <a:pt x="5318" y="17360"/>
                      </a:cubicBezTo>
                      <a:cubicBezTo>
                        <a:pt x="5212" y="17299"/>
                        <a:pt x="5090" y="17223"/>
                        <a:pt x="4983" y="17147"/>
                      </a:cubicBezTo>
                      <a:lnTo>
                        <a:pt x="4907" y="17101"/>
                      </a:lnTo>
                      <a:cubicBezTo>
                        <a:pt x="4815" y="17040"/>
                        <a:pt x="4709" y="16964"/>
                        <a:pt x="4617" y="16888"/>
                      </a:cubicBezTo>
                      <a:cubicBezTo>
                        <a:pt x="4526" y="16827"/>
                        <a:pt x="4435" y="16751"/>
                        <a:pt x="4343" y="16674"/>
                      </a:cubicBezTo>
                      <a:cubicBezTo>
                        <a:pt x="4297" y="16629"/>
                        <a:pt x="4252" y="16583"/>
                        <a:pt x="4206" y="16553"/>
                      </a:cubicBezTo>
                      <a:cubicBezTo>
                        <a:pt x="4099" y="16446"/>
                        <a:pt x="3993" y="16355"/>
                        <a:pt x="3886" y="16248"/>
                      </a:cubicBezTo>
                      <a:cubicBezTo>
                        <a:pt x="3810" y="16187"/>
                        <a:pt x="3734" y="16126"/>
                        <a:pt x="3658" y="16065"/>
                      </a:cubicBezTo>
                      <a:cubicBezTo>
                        <a:pt x="3566" y="15989"/>
                        <a:pt x="3475" y="15913"/>
                        <a:pt x="3399" y="15836"/>
                      </a:cubicBezTo>
                      <a:cubicBezTo>
                        <a:pt x="3261" y="15715"/>
                        <a:pt x="3140" y="15608"/>
                        <a:pt x="3018" y="15486"/>
                      </a:cubicBezTo>
                      <a:cubicBezTo>
                        <a:pt x="2896" y="15349"/>
                        <a:pt x="2789" y="15242"/>
                        <a:pt x="2667" y="15105"/>
                      </a:cubicBezTo>
                      <a:cubicBezTo>
                        <a:pt x="2637" y="15075"/>
                        <a:pt x="2591" y="15014"/>
                        <a:pt x="2561" y="14968"/>
                      </a:cubicBezTo>
                      <a:cubicBezTo>
                        <a:pt x="2530" y="14938"/>
                        <a:pt x="2500" y="14892"/>
                        <a:pt x="2469" y="14846"/>
                      </a:cubicBezTo>
                      <a:lnTo>
                        <a:pt x="2454" y="14831"/>
                      </a:lnTo>
                      <a:cubicBezTo>
                        <a:pt x="2393" y="14740"/>
                        <a:pt x="2332" y="14648"/>
                        <a:pt x="2286" y="14541"/>
                      </a:cubicBezTo>
                      <a:cubicBezTo>
                        <a:pt x="2241" y="14480"/>
                        <a:pt x="2210" y="14420"/>
                        <a:pt x="2164" y="14343"/>
                      </a:cubicBezTo>
                      <a:lnTo>
                        <a:pt x="2119" y="14267"/>
                      </a:lnTo>
                      <a:cubicBezTo>
                        <a:pt x="2043" y="14115"/>
                        <a:pt x="1951" y="13947"/>
                        <a:pt x="1829" y="13734"/>
                      </a:cubicBezTo>
                      <a:cubicBezTo>
                        <a:pt x="1799" y="13643"/>
                        <a:pt x="1753" y="13566"/>
                        <a:pt x="1723" y="13475"/>
                      </a:cubicBezTo>
                      <a:cubicBezTo>
                        <a:pt x="1707" y="13429"/>
                        <a:pt x="1692" y="13384"/>
                        <a:pt x="1677" y="13323"/>
                      </a:cubicBezTo>
                      <a:lnTo>
                        <a:pt x="1677" y="13323"/>
                      </a:lnTo>
                      <a:cubicBezTo>
                        <a:pt x="1692" y="13444"/>
                        <a:pt x="1707" y="13551"/>
                        <a:pt x="1738" y="13643"/>
                      </a:cubicBezTo>
                      <a:cubicBezTo>
                        <a:pt x="1753" y="13719"/>
                        <a:pt x="1784" y="13795"/>
                        <a:pt x="1814" y="13886"/>
                      </a:cubicBezTo>
                      <a:cubicBezTo>
                        <a:pt x="1875" y="14069"/>
                        <a:pt x="1936" y="14221"/>
                        <a:pt x="1997" y="14359"/>
                      </a:cubicBezTo>
                      <a:cubicBezTo>
                        <a:pt x="2058" y="14511"/>
                        <a:pt x="2134" y="14663"/>
                        <a:pt x="2210" y="14816"/>
                      </a:cubicBezTo>
                      <a:lnTo>
                        <a:pt x="2241" y="14861"/>
                      </a:lnTo>
                      <a:cubicBezTo>
                        <a:pt x="2256" y="14892"/>
                        <a:pt x="2271" y="14907"/>
                        <a:pt x="2286" y="14938"/>
                      </a:cubicBezTo>
                      <a:lnTo>
                        <a:pt x="2317" y="14999"/>
                      </a:lnTo>
                      <a:lnTo>
                        <a:pt x="2362" y="15059"/>
                      </a:lnTo>
                      <a:cubicBezTo>
                        <a:pt x="2408" y="15120"/>
                        <a:pt x="2454" y="15181"/>
                        <a:pt x="2515" y="15242"/>
                      </a:cubicBezTo>
                      <a:cubicBezTo>
                        <a:pt x="2622" y="15379"/>
                        <a:pt x="2728" y="15501"/>
                        <a:pt x="2835" y="15608"/>
                      </a:cubicBezTo>
                      <a:cubicBezTo>
                        <a:pt x="2987" y="15776"/>
                        <a:pt x="3094" y="15882"/>
                        <a:pt x="3200" y="15989"/>
                      </a:cubicBezTo>
                      <a:cubicBezTo>
                        <a:pt x="3277" y="16065"/>
                        <a:pt x="3353" y="16126"/>
                        <a:pt x="3429" y="16202"/>
                      </a:cubicBezTo>
                      <a:cubicBezTo>
                        <a:pt x="3459" y="16233"/>
                        <a:pt x="3505" y="16278"/>
                        <a:pt x="3551" y="16309"/>
                      </a:cubicBezTo>
                      <a:cubicBezTo>
                        <a:pt x="3673" y="16431"/>
                        <a:pt x="3779" y="16537"/>
                        <a:pt x="3901" y="16674"/>
                      </a:cubicBezTo>
                      <a:cubicBezTo>
                        <a:pt x="3932" y="16705"/>
                        <a:pt x="3978" y="16735"/>
                        <a:pt x="3993" y="16766"/>
                      </a:cubicBezTo>
                      <a:cubicBezTo>
                        <a:pt x="4084" y="16842"/>
                        <a:pt x="4160" y="16933"/>
                        <a:pt x="4252" y="17010"/>
                      </a:cubicBezTo>
                      <a:cubicBezTo>
                        <a:pt x="4511" y="17253"/>
                        <a:pt x="4785" y="17467"/>
                        <a:pt x="5044" y="17665"/>
                      </a:cubicBezTo>
                      <a:cubicBezTo>
                        <a:pt x="5212" y="17771"/>
                        <a:pt x="5379" y="17878"/>
                        <a:pt x="5547" y="17985"/>
                      </a:cubicBezTo>
                      <a:cubicBezTo>
                        <a:pt x="5653" y="18061"/>
                        <a:pt x="5760" y="18122"/>
                        <a:pt x="5867" y="18198"/>
                      </a:cubicBezTo>
                      <a:cubicBezTo>
                        <a:pt x="6080" y="18335"/>
                        <a:pt x="6309" y="18503"/>
                        <a:pt x="6522" y="18670"/>
                      </a:cubicBezTo>
                      <a:cubicBezTo>
                        <a:pt x="6552" y="18701"/>
                        <a:pt x="6568" y="18716"/>
                        <a:pt x="6598" y="18747"/>
                      </a:cubicBezTo>
                      <a:cubicBezTo>
                        <a:pt x="6568" y="18762"/>
                        <a:pt x="6552" y="18777"/>
                        <a:pt x="6537" y="18807"/>
                      </a:cubicBezTo>
                      <a:cubicBezTo>
                        <a:pt x="6491" y="18838"/>
                        <a:pt x="6461" y="18868"/>
                        <a:pt x="6415" y="18884"/>
                      </a:cubicBezTo>
                      <a:cubicBezTo>
                        <a:pt x="6339" y="18945"/>
                        <a:pt x="6263" y="18975"/>
                        <a:pt x="6171" y="19021"/>
                      </a:cubicBezTo>
                      <a:lnTo>
                        <a:pt x="6141" y="19036"/>
                      </a:lnTo>
                      <a:cubicBezTo>
                        <a:pt x="6095" y="19067"/>
                        <a:pt x="6050" y="19082"/>
                        <a:pt x="6004" y="19112"/>
                      </a:cubicBezTo>
                      <a:cubicBezTo>
                        <a:pt x="5958" y="19127"/>
                        <a:pt x="5912" y="19143"/>
                        <a:pt x="5867" y="19158"/>
                      </a:cubicBezTo>
                      <a:cubicBezTo>
                        <a:pt x="5806" y="19173"/>
                        <a:pt x="5745" y="19188"/>
                        <a:pt x="5684" y="19219"/>
                      </a:cubicBezTo>
                      <a:cubicBezTo>
                        <a:pt x="5623" y="19234"/>
                        <a:pt x="5577" y="19234"/>
                        <a:pt x="5516" y="19249"/>
                      </a:cubicBezTo>
                      <a:cubicBezTo>
                        <a:pt x="5455" y="19265"/>
                        <a:pt x="5394" y="19265"/>
                        <a:pt x="5349" y="19280"/>
                      </a:cubicBezTo>
                      <a:lnTo>
                        <a:pt x="5196" y="19280"/>
                      </a:lnTo>
                      <a:cubicBezTo>
                        <a:pt x="5090" y="19280"/>
                        <a:pt x="4968" y="19265"/>
                        <a:pt x="4846" y="19265"/>
                      </a:cubicBezTo>
                      <a:lnTo>
                        <a:pt x="4815" y="19265"/>
                      </a:lnTo>
                      <a:cubicBezTo>
                        <a:pt x="4755" y="19265"/>
                        <a:pt x="4694" y="19249"/>
                        <a:pt x="4617" y="19249"/>
                      </a:cubicBezTo>
                      <a:cubicBezTo>
                        <a:pt x="4572" y="19234"/>
                        <a:pt x="4526" y="19234"/>
                        <a:pt x="4480" y="19219"/>
                      </a:cubicBezTo>
                      <a:lnTo>
                        <a:pt x="4450" y="19219"/>
                      </a:lnTo>
                      <a:cubicBezTo>
                        <a:pt x="4328" y="19188"/>
                        <a:pt x="4206" y="19158"/>
                        <a:pt x="4099" y="19127"/>
                      </a:cubicBezTo>
                      <a:cubicBezTo>
                        <a:pt x="4038" y="19097"/>
                        <a:pt x="3978" y="19082"/>
                        <a:pt x="3917" y="19051"/>
                      </a:cubicBezTo>
                      <a:cubicBezTo>
                        <a:pt x="3703" y="18945"/>
                        <a:pt x="3505" y="18823"/>
                        <a:pt x="3322" y="18686"/>
                      </a:cubicBezTo>
                      <a:lnTo>
                        <a:pt x="3231" y="18640"/>
                      </a:lnTo>
                      <a:cubicBezTo>
                        <a:pt x="3124" y="18564"/>
                        <a:pt x="3048" y="18503"/>
                        <a:pt x="2972" y="18442"/>
                      </a:cubicBezTo>
                      <a:cubicBezTo>
                        <a:pt x="2896" y="18366"/>
                        <a:pt x="2804" y="18289"/>
                        <a:pt x="2728" y="18198"/>
                      </a:cubicBezTo>
                      <a:cubicBezTo>
                        <a:pt x="2698" y="18168"/>
                        <a:pt x="2667" y="18122"/>
                        <a:pt x="2637" y="18091"/>
                      </a:cubicBezTo>
                      <a:cubicBezTo>
                        <a:pt x="2530" y="17970"/>
                        <a:pt x="2423" y="17832"/>
                        <a:pt x="2317" y="17695"/>
                      </a:cubicBezTo>
                      <a:lnTo>
                        <a:pt x="2286" y="17665"/>
                      </a:lnTo>
                      <a:cubicBezTo>
                        <a:pt x="2241" y="17619"/>
                        <a:pt x="2210" y="17558"/>
                        <a:pt x="2164" y="17512"/>
                      </a:cubicBezTo>
                      <a:lnTo>
                        <a:pt x="2119" y="17451"/>
                      </a:lnTo>
                      <a:cubicBezTo>
                        <a:pt x="2088" y="17406"/>
                        <a:pt x="2043" y="17345"/>
                        <a:pt x="2012" y="17299"/>
                      </a:cubicBezTo>
                      <a:lnTo>
                        <a:pt x="1982" y="17253"/>
                      </a:lnTo>
                      <a:lnTo>
                        <a:pt x="1905" y="17116"/>
                      </a:lnTo>
                      <a:lnTo>
                        <a:pt x="1875" y="17086"/>
                      </a:lnTo>
                      <a:cubicBezTo>
                        <a:pt x="1860" y="17055"/>
                        <a:pt x="1844" y="17025"/>
                        <a:pt x="1829" y="16994"/>
                      </a:cubicBezTo>
                      <a:cubicBezTo>
                        <a:pt x="1799" y="16949"/>
                        <a:pt x="1768" y="16888"/>
                        <a:pt x="1738" y="16842"/>
                      </a:cubicBezTo>
                      <a:lnTo>
                        <a:pt x="1692" y="16751"/>
                      </a:lnTo>
                      <a:cubicBezTo>
                        <a:pt x="1631" y="16629"/>
                        <a:pt x="1570" y="16492"/>
                        <a:pt x="1509" y="16355"/>
                      </a:cubicBezTo>
                      <a:lnTo>
                        <a:pt x="1494" y="16324"/>
                      </a:lnTo>
                      <a:cubicBezTo>
                        <a:pt x="1479" y="16278"/>
                        <a:pt x="1464" y="16217"/>
                        <a:pt x="1448" y="16172"/>
                      </a:cubicBezTo>
                      <a:cubicBezTo>
                        <a:pt x="1418" y="16095"/>
                        <a:pt x="1387" y="16019"/>
                        <a:pt x="1357" y="15958"/>
                      </a:cubicBezTo>
                      <a:lnTo>
                        <a:pt x="1311" y="15791"/>
                      </a:lnTo>
                      <a:lnTo>
                        <a:pt x="1266" y="15684"/>
                      </a:lnTo>
                      <a:cubicBezTo>
                        <a:pt x="1250" y="15623"/>
                        <a:pt x="1235" y="15562"/>
                        <a:pt x="1220" y="15501"/>
                      </a:cubicBezTo>
                      <a:lnTo>
                        <a:pt x="1189" y="15425"/>
                      </a:lnTo>
                      <a:cubicBezTo>
                        <a:pt x="1144" y="15258"/>
                        <a:pt x="1113" y="15105"/>
                        <a:pt x="1083" y="14953"/>
                      </a:cubicBezTo>
                      <a:cubicBezTo>
                        <a:pt x="1067" y="14861"/>
                        <a:pt x="1037" y="14755"/>
                        <a:pt x="1037" y="14648"/>
                      </a:cubicBezTo>
                      <a:cubicBezTo>
                        <a:pt x="1022" y="14526"/>
                        <a:pt x="1022" y="14420"/>
                        <a:pt x="1037" y="14298"/>
                      </a:cubicBezTo>
                      <a:lnTo>
                        <a:pt x="1037" y="14252"/>
                      </a:lnTo>
                      <a:lnTo>
                        <a:pt x="1037" y="14115"/>
                      </a:lnTo>
                      <a:lnTo>
                        <a:pt x="1052" y="13978"/>
                      </a:lnTo>
                      <a:cubicBezTo>
                        <a:pt x="1052" y="13902"/>
                        <a:pt x="1067" y="13810"/>
                        <a:pt x="1083" y="13719"/>
                      </a:cubicBezTo>
                      <a:cubicBezTo>
                        <a:pt x="1098" y="13643"/>
                        <a:pt x="1128" y="13582"/>
                        <a:pt x="1144" y="13505"/>
                      </a:cubicBezTo>
                      <a:cubicBezTo>
                        <a:pt x="1159" y="13460"/>
                        <a:pt x="1189" y="13399"/>
                        <a:pt x="1205" y="13353"/>
                      </a:cubicBezTo>
                      <a:cubicBezTo>
                        <a:pt x="1220" y="13323"/>
                        <a:pt x="1250" y="13277"/>
                        <a:pt x="1281" y="13246"/>
                      </a:cubicBezTo>
                      <a:cubicBezTo>
                        <a:pt x="1311" y="13201"/>
                        <a:pt x="1342" y="13155"/>
                        <a:pt x="1387" y="13109"/>
                      </a:cubicBezTo>
                      <a:cubicBezTo>
                        <a:pt x="1433" y="13048"/>
                        <a:pt x="1494" y="12987"/>
                        <a:pt x="1555" y="12926"/>
                      </a:cubicBezTo>
                      <a:cubicBezTo>
                        <a:pt x="1601" y="12896"/>
                        <a:pt x="1662" y="12850"/>
                        <a:pt x="1723" y="12805"/>
                      </a:cubicBezTo>
                      <a:cubicBezTo>
                        <a:pt x="1784" y="12774"/>
                        <a:pt x="1829" y="12744"/>
                        <a:pt x="1890" y="12713"/>
                      </a:cubicBezTo>
                      <a:cubicBezTo>
                        <a:pt x="1966" y="12667"/>
                        <a:pt x="2043" y="12637"/>
                        <a:pt x="2119" y="12606"/>
                      </a:cubicBezTo>
                      <a:cubicBezTo>
                        <a:pt x="2180" y="12591"/>
                        <a:pt x="2241" y="12576"/>
                        <a:pt x="2286" y="12561"/>
                      </a:cubicBezTo>
                      <a:cubicBezTo>
                        <a:pt x="2332" y="12561"/>
                        <a:pt x="2378" y="12546"/>
                        <a:pt x="2439" y="12546"/>
                      </a:cubicBezTo>
                      <a:close/>
                      <a:moveTo>
                        <a:pt x="17492" y="13688"/>
                      </a:moveTo>
                      <a:cubicBezTo>
                        <a:pt x="17507" y="13703"/>
                        <a:pt x="17522" y="13703"/>
                        <a:pt x="17537" y="13703"/>
                      </a:cubicBezTo>
                      <a:cubicBezTo>
                        <a:pt x="17583" y="13719"/>
                        <a:pt x="17614" y="13734"/>
                        <a:pt x="17675" y="13764"/>
                      </a:cubicBezTo>
                      <a:cubicBezTo>
                        <a:pt x="17736" y="13795"/>
                        <a:pt x="17796" y="13841"/>
                        <a:pt x="17857" y="13871"/>
                      </a:cubicBezTo>
                      <a:cubicBezTo>
                        <a:pt x="17903" y="13902"/>
                        <a:pt x="17934" y="13917"/>
                        <a:pt x="17979" y="13947"/>
                      </a:cubicBezTo>
                      <a:cubicBezTo>
                        <a:pt x="18010" y="13978"/>
                        <a:pt x="18040" y="14008"/>
                        <a:pt x="18071" y="14039"/>
                      </a:cubicBezTo>
                      <a:cubicBezTo>
                        <a:pt x="18101" y="14069"/>
                        <a:pt x="18116" y="14115"/>
                        <a:pt x="18147" y="14145"/>
                      </a:cubicBezTo>
                      <a:cubicBezTo>
                        <a:pt x="18162" y="14176"/>
                        <a:pt x="18177" y="14206"/>
                        <a:pt x="18208" y="14237"/>
                      </a:cubicBezTo>
                      <a:cubicBezTo>
                        <a:pt x="18223" y="14298"/>
                        <a:pt x="18254" y="14343"/>
                        <a:pt x="18269" y="14389"/>
                      </a:cubicBezTo>
                      <a:cubicBezTo>
                        <a:pt x="18284" y="14435"/>
                        <a:pt x="18299" y="14480"/>
                        <a:pt x="18299" y="14526"/>
                      </a:cubicBezTo>
                      <a:cubicBezTo>
                        <a:pt x="18315" y="14557"/>
                        <a:pt x="18330" y="14602"/>
                        <a:pt x="18330" y="14648"/>
                      </a:cubicBezTo>
                      <a:cubicBezTo>
                        <a:pt x="18345" y="14724"/>
                        <a:pt x="18360" y="14785"/>
                        <a:pt x="18360" y="14861"/>
                      </a:cubicBezTo>
                      <a:lnTo>
                        <a:pt x="18360" y="14892"/>
                      </a:lnTo>
                      <a:cubicBezTo>
                        <a:pt x="18375" y="14953"/>
                        <a:pt x="18375" y="15014"/>
                        <a:pt x="18375" y="15075"/>
                      </a:cubicBezTo>
                      <a:cubicBezTo>
                        <a:pt x="18375" y="15151"/>
                        <a:pt x="18375" y="15242"/>
                        <a:pt x="18360" y="15318"/>
                      </a:cubicBezTo>
                      <a:lnTo>
                        <a:pt x="18360" y="15349"/>
                      </a:lnTo>
                      <a:cubicBezTo>
                        <a:pt x="18360" y="15440"/>
                        <a:pt x="18345" y="15517"/>
                        <a:pt x="18330" y="15608"/>
                      </a:cubicBezTo>
                      <a:lnTo>
                        <a:pt x="18315" y="15654"/>
                      </a:lnTo>
                      <a:lnTo>
                        <a:pt x="18299" y="15745"/>
                      </a:lnTo>
                      <a:cubicBezTo>
                        <a:pt x="18299" y="15760"/>
                        <a:pt x="18299" y="15760"/>
                        <a:pt x="18299" y="15760"/>
                      </a:cubicBezTo>
                      <a:lnTo>
                        <a:pt x="18299" y="15776"/>
                      </a:lnTo>
                      <a:cubicBezTo>
                        <a:pt x="18254" y="15943"/>
                        <a:pt x="18223" y="16095"/>
                        <a:pt x="18177" y="16233"/>
                      </a:cubicBezTo>
                      <a:cubicBezTo>
                        <a:pt x="18132" y="16400"/>
                        <a:pt x="18071" y="16553"/>
                        <a:pt x="18040" y="16674"/>
                      </a:cubicBezTo>
                      <a:cubicBezTo>
                        <a:pt x="17995" y="16781"/>
                        <a:pt x="17949" y="16903"/>
                        <a:pt x="17903" y="17010"/>
                      </a:cubicBezTo>
                      <a:cubicBezTo>
                        <a:pt x="17873" y="17086"/>
                        <a:pt x="17827" y="17177"/>
                        <a:pt x="17796" y="17253"/>
                      </a:cubicBezTo>
                      <a:lnTo>
                        <a:pt x="17766" y="17299"/>
                      </a:lnTo>
                      <a:cubicBezTo>
                        <a:pt x="17629" y="17558"/>
                        <a:pt x="17522" y="17771"/>
                        <a:pt x="17400" y="17954"/>
                      </a:cubicBezTo>
                      <a:cubicBezTo>
                        <a:pt x="17278" y="18152"/>
                        <a:pt x="17157" y="18350"/>
                        <a:pt x="17004" y="18564"/>
                      </a:cubicBezTo>
                      <a:cubicBezTo>
                        <a:pt x="16837" y="18823"/>
                        <a:pt x="16654" y="19067"/>
                        <a:pt x="16456" y="19310"/>
                      </a:cubicBezTo>
                      <a:cubicBezTo>
                        <a:pt x="16349" y="19432"/>
                        <a:pt x="16227" y="19554"/>
                        <a:pt x="16090" y="19676"/>
                      </a:cubicBezTo>
                      <a:cubicBezTo>
                        <a:pt x="15999" y="19752"/>
                        <a:pt x="15922" y="19828"/>
                        <a:pt x="15831" y="19904"/>
                      </a:cubicBezTo>
                      <a:cubicBezTo>
                        <a:pt x="15572" y="20118"/>
                        <a:pt x="15298" y="20346"/>
                        <a:pt x="15024" y="20575"/>
                      </a:cubicBezTo>
                      <a:cubicBezTo>
                        <a:pt x="14978" y="20605"/>
                        <a:pt x="14932" y="20636"/>
                        <a:pt x="14886" y="20682"/>
                      </a:cubicBezTo>
                      <a:cubicBezTo>
                        <a:pt x="14795" y="20742"/>
                        <a:pt x="14704" y="20819"/>
                        <a:pt x="14612" y="20895"/>
                      </a:cubicBezTo>
                      <a:cubicBezTo>
                        <a:pt x="14551" y="20956"/>
                        <a:pt x="14475" y="21032"/>
                        <a:pt x="14399" y="21093"/>
                      </a:cubicBezTo>
                      <a:cubicBezTo>
                        <a:pt x="14368" y="21139"/>
                        <a:pt x="14323" y="21169"/>
                        <a:pt x="14277" y="21215"/>
                      </a:cubicBezTo>
                      <a:cubicBezTo>
                        <a:pt x="14247" y="21245"/>
                        <a:pt x="14216" y="21276"/>
                        <a:pt x="14186" y="21291"/>
                      </a:cubicBezTo>
                      <a:cubicBezTo>
                        <a:pt x="14140" y="21321"/>
                        <a:pt x="14094" y="21337"/>
                        <a:pt x="14064" y="21367"/>
                      </a:cubicBezTo>
                      <a:cubicBezTo>
                        <a:pt x="14018" y="21382"/>
                        <a:pt x="13988" y="21398"/>
                        <a:pt x="13957" y="21413"/>
                      </a:cubicBezTo>
                      <a:cubicBezTo>
                        <a:pt x="13881" y="21428"/>
                        <a:pt x="13805" y="21443"/>
                        <a:pt x="13729" y="21459"/>
                      </a:cubicBezTo>
                      <a:cubicBezTo>
                        <a:pt x="13683" y="21474"/>
                        <a:pt x="13622" y="21474"/>
                        <a:pt x="13576" y="21489"/>
                      </a:cubicBezTo>
                      <a:lnTo>
                        <a:pt x="13439" y="21489"/>
                      </a:lnTo>
                      <a:cubicBezTo>
                        <a:pt x="13317" y="21474"/>
                        <a:pt x="13210" y="21474"/>
                        <a:pt x="13089" y="21443"/>
                      </a:cubicBezTo>
                      <a:lnTo>
                        <a:pt x="13028" y="21443"/>
                      </a:lnTo>
                      <a:lnTo>
                        <a:pt x="12967" y="21428"/>
                      </a:lnTo>
                      <a:lnTo>
                        <a:pt x="12982" y="21428"/>
                      </a:lnTo>
                      <a:cubicBezTo>
                        <a:pt x="12967" y="21428"/>
                        <a:pt x="12951" y="21413"/>
                        <a:pt x="12936" y="21413"/>
                      </a:cubicBezTo>
                      <a:lnTo>
                        <a:pt x="12891" y="21398"/>
                      </a:lnTo>
                      <a:lnTo>
                        <a:pt x="12875" y="21398"/>
                      </a:lnTo>
                      <a:cubicBezTo>
                        <a:pt x="12830" y="21382"/>
                        <a:pt x="12784" y="21367"/>
                        <a:pt x="12738" y="21337"/>
                      </a:cubicBezTo>
                      <a:cubicBezTo>
                        <a:pt x="12692" y="21321"/>
                        <a:pt x="12662" y="21306"/>
                        <a:pt x="12616" y="21291"/>
                      </a:cubicBezTo>
                      <a:lnTo>
                        <a:pt x="12571" y="21260"/>
                      </a:lnTo>
                      <a:cubicBezTo>
                        <a:pt x="12540" y="21245"/>
                        <a:pt x="12510" y="21230"/>
                        <a:pt x="12479" y="21215"/>
                      </a:cubicBezTo>
                      <a:cubicBezTo>
                        <a:pt x="12494" y="21169"/>
                        <a:pt x="12510" y="21123"/>
                        <a:pt x="12540" y="21078"/>
                      </a:cubicBezTo>
                      <a:cubicBezTo>
                        <a:pt x="12555" y="21032"/>
                        <a:pt x="12571" y="20986"/>
                        <a:pt x="12601" y="20956"/>
                      </a:cubicBezTo>
                      <a:lnTo>
                        <a:pt x="12616" y="20895"/>
                      </a:lnTo>
                      <a:cubicBezTo>
                        <a:pt x="12647" y="20864"/>
                        <a:pt x="12662" y="20819"/>
                        <a:pt x="12692" y="20788"/>
                      </a:cubicBezTo>
                      <a:lnTo>
                        <a:pt x="12723" y="20727"/>
                      </a:lnTo>
                      <a:cubicBezTo>
                        <a:pt x="12738" y="20697"/>
                        <a:pt x="12769" y="20651"/>
                        <a:pt x="12784" y="20621"/>
                      </a:cubicBezTo>
                      <a:cubicBezTo>
                        <a:pt x="12814" y="20575"/>
                        <a:pt x="12845" y="20529"/>
                        <a:pt x="12875" y="20499"/>
                      </a:cubicBezTo>
                      <a:cubicBezTo>
                        <a:pt x="12906" y="20468"/>
                        <a:pt x="12921" y="20438"/>
                        <a:pt x="12936" y="20407"/>
                      </a:cubicBezTo>
                      <a:lnTo>
                        <a:pt x="12967" y="20377"/>
                      </a:lnTo>
                      <a:cubicBezTo>
                        <a:pt x="13028" y="20316"/>
                        <a:pt x="13073" y="20255"/>
                        <a:pt x="13119" y="20194"/>
                      </a:cubicBezTo>
                      <a:lnTo>
                        <a:pt x="13165" y="20148"/>
                      </a:lnTo>
                      <a:cubicBezTo>
                        <a:pt x="13271" y="20026"/>
                        <a:pt x="13409" y="19859"/>
                        <a:pt x="13515" y="19706"/>
                      </a:cubicBezTo>
                      <a:cubicBezTo>
                        <a:pt x="13637" y="19539"/>
                        <a:pt x="13744" y="19386"/>
                        <a:pt x="13820" y="19249"/>
                      </a:cubicBezTo>
                      <a:cubicBezTo>
                        <a:pt x="13881" y="19173"/>
                        <a:pt x="13927" y="19097"/>
                        <a:pt x="13972" y="19021"/>
                      </a:cubicBezTo>
                      <a:cubicBezTo>
                        <a:pt x="14003" y="18960"/>
                        <a:pt x="14033" y="18914"/>
                        <a:pt x="14079" y="18853"/>
                      </a:cubicBezTo>
                      <a:lnTo>
                        <a:pt x="14094" y="18823"/>
                      </a:lnTo>
                      <a:cubicBezTo>
                        <a:pt x="14247" y="18564"/>
                        <a:pt x="14414" y="18289"/>
                        <a:pt x="14597" y="18030"/>
                      </a:cubicBezTo>
                      <a:lnTo>
                        <a:pt x="14597" y="18015"/>
                      </a:lnTo>
                      <a:cubicBezTo>
                        <a:pt x="14658" y="17924"/>
                        <a:pt x="14719" y="17832"/>
                        <a:pt x="14795" y="17756"/>
                      </a:cubicBezTo>
                      <a:cubicBezTo>
                        <a:pt x="14841" y="17695"/>
                        <a:pt x="14886" y="17650"/>
                        <a:pt x="14917" y="17589"/>
                      </a:cubicBezTo>
                      <a:cubicBezTo>
                        <a:pt x="14978" y="17512"/>
                        <a:pt x="15039" y="17436"/>
                        <a:pt x="15100" y="17360"/>
                      </a:cubicBezTo>
                      <a:cubicBezTo>
                        <a:pt x="15161" y="17284"/>
                        <a:pt x="15206" y="17208"/>
                        <a:pt x="15267" y="17132"/>
                      </a:cubicBezTo>
                      <a:cubicBezTo>
                        <a:pt x="15298" y="17086"/>
                        <a:pt x="15328" y="17025"/>
                        <a:pt x="15374" y="16979"/>
                      </a:cubicBezTo>
                      <a:lnTo>
                        <a:pt x="15481" y="16827"/>
                      </a:lnTo>
                      <a:cubicBezTo>
                        <a:pt x="15648" y="16598"/>
                        <a:pt x="15816" y="16370"/>
                        <a:pt x="15953" y="16141"/>
                      </a:cubicBezTo>
                      <a:cubicBezTo>
                        <a:pt x="16044" y="16004"/>
                        <a:pt x="16121" y="15867"/>
                        <a:pt x="16197" y="15730"/>
                      </a:cubicBezTo>
                      <a:lnTo>
                        <a:pt x="16197" y="15715"/>
                      </a:lnTo>
                      <a:cubicBezTo>
                        <a:pt x="16242" y="15638"/>
                        <a:pt x="16288" y="15547"/>
                        <a:pt x="16334" y="15456"/>
                      </a:cubicBezTo>
                      <a:lnTo>
                        <a:pt x="16410" y="15303"/>
                      </a:lnTo>
                      <a:cubicBezTo>
                        <a:pt x="16501" y="15166"/>
                        <a:pt x="16578" y="15014"/>
                        <a:pt x="16654" y="14861"/>
                      </a:cubicBezTo>
                      <a:cubicBezTo>
                        <a:pt x="16684" y="14785"/>
                        <a:pt x="16730" y="14709"/>
                        <a:pt x="16776" y="14633"/>
                      </a:cubicBezTo>
                      <a:cubicBezTo>
                        <a:pt x="16821" y="14557"/>
                        <a:pt x="16867" y="14465"/>
                        <a:pt x="16913" y="14404"/>
                      </a:cubicBezTo>
                      <a:lnTo>
                        <a:pt x="16913" y="14404"/>
                      </a:lnTo>
                      <a:lnTo>
                        <a:pt x="16867" y="14450"/>
                      </a:lnTo>
                      <a:cubicBezTo>
                        <a:pt x="16821" y="14511"/>
                        <a:pt x="16760" y="14572"/>
                        <a:pt x="16700" y="14633"/>
                      </a:cubicBezTo>
                      <a:cubicBezTo>
                        <a:pt x="16547" y="14816"/>
                        <a:pt x="16334" y="15059"/>
                        <a:pt x="16136" y="15303"/>
                      </a:cubicBezTo>
                      <a:cubicBezTo>
                        <a:pt x="15953" y="15532"/>
                        <a:pt x="15785" y="15776"/>
                        <a:pt x="15618" y="16004"/>
                      </a:cubicBezTo>
                      <a:cubicBezTo>
                        <a:pt x="15526" y="16141"/>
                        <a:pt x="15435" y="16278"/>
                        <a:pt x="15344" y="16415"/>
                      </a:cubicBezTo>
                      <a:cubicBezTo>
                        <a:pt x="15298" y="16461"/>
                        <a:pt x="15267" y="16507"/>
                        <a:pt x="15222" y="16568"/>
                      </a:cubicBezTo>
                      <a:cubicBezTo>
                        <a:pt x="15161" y="16644"/>
                        <a:pt x="15115" y="16720"/>
                        <a:pt x="15054" y="16796"/>
                      </a:cubicBezTo>
                      <a:lnTo>
                        <a:pt x="14978" y="16903"/>
                      </a:lnTo>
                      <a:cubicBezTo>
                        <a:pt x="14902" y="17010"/>
                        <a:pt x="14841" y="17101"/>
                        <a:pt x="14765" y="17208"/>
                      </a:cubicBezTo>
                      <a:cubicBezTo>
                        <a:pt x="14719" y="17269"/>
                        <a:pt x="14658" y="17330"/>
                        <a:pt x="14612" y="17391"/>
                      </a:cubicBezTo>
                      <a:cubicBezTo>
                        <a:pt x="14566" y="17451"/>
                        <a:pt x="14521" y="17512"/>
                        <a:pt x="14475" y="17573"/>
                      </a:cubicBezTo>
                      <a:cubicBezTo>
                        <a:pt x="14277" y="17832"/>
                        <a:pt x="14109" y="18107"/>
                        <a:pt x="13942" y="18366"/>
                      </a:cubicBezTo>
                      <a:lnTo>
                        <a:pt x="13927" y="18396"/>
                      </a:lnTo>
                      <a:cubicBezTo>
                        <a:pt x="13866" y="18488"/>
                        <a:pt x="13805" y="18594"/>
                        <a:pt x="13744" y="18701"/>
                      </a:cubicBezTo>
                      <a:cubicBezTo>
                        <a:pt x="13637" y="18868"/>
                        <a:pt x="13530" y="19051"/>
                        <a:pt x="13409" y="19219"/>
                      </a:cubicBezTo>
                      <a:cubicBezTo>
                        <a:pt x="13287" y="19402"/>
                        <a:pt x="13180" y="19554"/>
                        <a:pt x="13073" y="19691"/>
                      </a:cubicBezTo>
                      <a:cubicBezTo>
                        <a:pt x="13012" y="19752"/>
                        <a:pt x="12967" y="19828"/>
                        <a:pt x="12906" y="19889"/>
                      </a:cubicBezTo>
                      <a:cubicBezTo>
                        <a:pt x="12830" y="19965"/>
                        <a:pt x="12769" y="20057"/>
                        <a:pt x="12692" y="20133"/>
                      </a:cubicBezTo>
                      <a:cubicBezTo>
                        <a:pt x="12647" y="20194"/>
                        <a:pt x="12586" y="20270"/>
                        <a:pt x="12540" y="20346"/>
                      </a:cubicBezTo>
                      <a:cubicBezTo>
                        <a:pt x="12479" y="20422"/>
                        <a:pt x="12433" y="20499"/>
                        <a:pt x="12388" y="20575"/>
                      </a:cubicBezTo>
                      <a:cubicBezTo>
                        <a:pt x="12357" y="20621"/>
                        <a:pt x="12342" y="20682"/>
                        <a:pt x="12312" y="20727"/>
                      </a:cubicBezTo>
                      <a:lnTo>
                        <a:pt x="12281" y="20773"/>
                      </a:lnTo>
                      <a:cubicBezTo>
                        <a:pt x="12266" y="20803"/>
                        <a:pt x="12251" y="20834"/>
                        <a:pt x="12235" y="20864"/>
                      </a:cubicBezTo>
                      <a:lnTo>
                        <a:pt x="12220" y="20910"/>
                      </a:lnTo>
                      <a:lnTo>
                        <a:pt x="12205" y="20925"/>
                      </a:lnTo>
                      <a:cubicBezTo>
                        <a:pt x="12190" y="20956"/>
                        <a:pt x="12174" y="20986"/>
                        <a:pt x="12174" y="21001"/>
                      </a:cubicBezTo>
                      <a:lnTo>
                        <a:pt x="12144" y="21062"/>
                      </a:lnTo>
                      <a:lnTo>
                        <a:pt x="12144" y="21047"/>
                      </a:lnTo>
                      <a:cubicBezTo>
                        <a:pt x="12129" y="21047"/>
                        <a:pt x="12113" y="21032"/>
                        <a:pt x="12098" y="21017"/>
                      </a:cubicBezTo>
                      <a:cubicBezTo>
                        <a:pt x="12083" y="20986"/>
                        <a:pt x="12068" y="20971"/>
                        <a:pt x="12053" y="20956"/>
                      </a:cubicBezTo>
                      <a:cubicBezTo>
                        <a:pt x="12037" y="20910"/>
                        <a:pt x="12007" y="20880"/>
                        <a:pt x="11992" y="20834"/>
                      </a:cubicBezTo>
                      <a:cubicBezTo>
                        <a:pt x="11976" y="20803"/>
                        <a:pt x="11961" y="20773"/>
                        <a:pt x="11946" y="20727"/>
                      </a:cubicBezTo>
                      <a:cubicBezTo>
                        <a:pt x="11915" y="20651"/>
                        <a:pt x="11900" y="20575"/>
                        <a:pt x="11885" y="20483"/>
                      </a:cubicBezTo>
                      <a:cubicBezTo>
                        <a:pt x="11854" y="20362"/>
                        <a:pt x="11839" y="20240"/>
                        <a:pt x="11824" y="20103"/>
                      </a:cubicBezTo>
                      <a:cubicBezTo>
                        <a:pt x="11824" y="19859"/>
                        <a:pt x="11809" y="19600"/>
                        <a:pt x="11824" y="19341"/>
                      </a:cubicBezTo>
                      <a:cubicBezTo>
                        <a:pt x="11839" y="19280"/>
                        <a:pt x="11839" y="19219"/>
                        <a:pt x="11854" y="19158"/>
                      </a:cubicBezTo>
                      <a:lnTo>
                        <a:pt x="11870" y="19067"/>
                      </a:lnTo>
                      <a:lnTo>
                        <a:pt x="11885" y="18990"/>
                      </a:lnTo>
                      <a:cubicBezTo>
                        <a:pt x="11900" y="18945"/>
                        <a:pt x="11900" y="18914"/>
                        <a:pt x="11915" y="18884"/>
                      </a:cubicBezTo>
                      <a:cubicBezTo>
                        <a:pt x="11931" y="18868"/>
                        <a:pt x="11931" y="18838"/>
                        <a:pt x="11931" y="18823"/>
                      </a:cubicBezTo>
                      <a:lnTo>
                        <a:pt x="11946" y="18792"/>
                      </a:lnTo>
                      <a:cubicBezTo>
                        <a:pt x="11961" y="18747"/>
                        <a:pt x="11976" y="18701"/>
                        <a:pt x="11992" y="18655"/>
                      </a:cubicBezTo>
                      <a:cubicBezTo>
                        <a:pt x="12022" y="18594"/>
                        <a:pt x="12053" y="18533"/>
                        <a:pt x="12083" y="18472"/>
                      </a:cubicBezTo>
                      <a:cubicBezTo>
                        <a:pt x="12113" y="18396"/>
                        <a:pt x="12159" y="18335"/>
                        <a:pt x="12205" y="18274"/>
                      </a:cubicBezTo>
                      <a:cubicBezTo>
                        <a:pt x="12281" y="18152"/>
                        <a:pt x="12357" y="18061"/>
                        <a:pt x="12449" y="17954"/>
                      </a:cubicBezTo>
                      <a:cubicBezTo>
                        <a:pt x="12494" y="17893"/>
                        <a:pt x="12540" y="17832"/>
                        <a:pt x="12601" y="17787"/>
                      </a:cubicBezTo>
                      <a:cubicBezTo>
                        <a:pt x="12647" y="17726"/>
                        <a:pt x="12692" y="17680"/>
                        <a:pt x="12723" y="17619"/>
                      </a:cubicBezTo>
                      <a:cubicBezTo>
                        <a:pt x="12845" y="17482"/>
                        <a:pt x="12967" y="17345"/>
                        <a:pt x="13073" y="17192"/>
                      </a:cubicBezTo>
                      <a:cubicBezTo>
                        <a:pt x="13180" y="17071"/>
                        <a:pt x="13287" y="16933"/>
                        <a:pt x="13393" y="16812"/>
                      </a:cubicBezTo>
                      <a:cubicBezTo>
                        <a:pt x="13485" y="16705"/>
                        <a:pt x="13576" y="16583"/>
                        <a:pt x="13683" y="16476"/>
                      </a:cubicBezTo>
                      <a:cubicBezTo>
                        <a:pt x="13805" y="16309"/>
                        <a:pt x="13927" y="16156"/>
                        <a:pt x="14064" y="16004"/>
                      </a:cubicBezTo>
                      <a:cubicBezTo>
                        <a:pt x="14170" y="15882"/>
                        <a:pt x="14277" y="15776"/>
                        <a:pt x="14368" y="15684"/>
                      </a:cubicBezTo>
                      <a:cubicBezTo>
                        <a:pt x="14445" y="15608"/>
                        <a:pt x="14521" y="15532"/>
                        <a:pt x="14597" y="15471"/>
                      </a:cubicBezTo>
                      <a:lnTo>
                        <a:pt x="14688" y="15379"/>
                      </a:lnTo>
                      <a:cubicBezTo>
                        <a:pt x="14902" y="15181"/>
                        <a:pt x="15115" y="14983"/>
                        <a:pt x="15328" y="14785"/>
                      </a:cubicBezTo>
                      <a:lnTo>
                        <a:pt x="15404" y="14709"/>
                      </a:lnTo>
                      <a:cubicBezTo>
                        <a:pt x="15572" y="14572"/>
                        <a:pt x="15740" y="14435"/>
                        <a:pt x="15892" y="14282"/>
                      </a:cubicBezTo>
                      <a:cubicBezTo>
                        <a:pt x="15999" y="14191"/>
                        <a:pt x="16105" y="14100"/>
                        <a:pt x="16227" y="14023"/>
                      </a:cubicBezTo>
                      <a:cubicBezTo>
                        <a:pt x="16288" y="13978"/>
                        <a:pt x="16349" y="13932"/>
                        <a:pt x="16410" y="13902"/>
                      </a:cubicBezTo>
                      <a:cubicBezTo>
                        <a:pt x="16471" y="13871"/>
                        <a:pt x="16547" y="13841"/>
                        <a:pt x="16608" y="13825"/>
                      </a:cubicBezTo>
                      <a:cubicBezTo>
                        <a:pt x="16715" y="13795"/>
                        <a:pt x="16821" y="13764"/>
                        <a:pt x="16959" y="13734"/>
                      </a:cubicBezTo>
                      <a:cubicBezTo>
                        <a:pt x="17080" y="13703"/>
                        <a:pt x="17187" y="13688"/>
                        <a:pt x="17294" y="13688"/>
                      </a:cubicBezTo>
                      <a:close/>
                      <a:moveTo>
                        <a:pt x="2012" y="22266"/>
                      </a:moveTo>
                      <a:cubicBezTo>
                        <a:pt x="2119" y="22266"/>
                        <a:pt x="2210" y="22266"/>
                        <a:pt x="2347" y="22281"/>
                      </a:cubicBezTo>
                      <a:cubicBezTo>
                        <a:pt x="2439" y="22281"/>
                        <a:pt x="2515" y="22297"/>
                        <a:pt x="2591" y="22312"/>
                      </a:cubicBezTo>
                      <a:cubicBezTo>
                        <a:pt x="2728" y="22342"/>
                        <a:pt x="2850" y="22373"/>
                        <a:pt x="2972" y="22403"/>
                      </a:cubicBezTo>
                      <a:lnTo>
                        <a:pt x="3109" y="22434"/>
                      </a:lnTo>
                      <a:cubicBezTo>
                        <a:pt x="3246" y="22479"/>
                        <a:pt x="3429" y="22525"/>
                        <a:pt x="3612" y="22571"/>
                      </a:cubicBezTo>
                      <a:lnTo>
                        <a:pt x="3658" y="22601"/>
                      </a:lnTo>
                      <a:lnTo>
                        <a:pt x="3718" y="22616"/>
                      </a:lnTo>
                      <a:cubicBezTo>
                        <a:pt x="3734" y="22616"/>
                        <a:pt x="3749" y="22632"/>
                        <a:pt x="3764" y="22632"/>
                      </a:cubicBezTo>
                      <a:cubicBezTo>
                        <a:pt x="3871" y="22662"/>
                        <a:pt x="3962" y="22708"/>
                        <a:pt x="4038" y="22754"/>
                      </a:cubicBezTo>
                      <a:lnTo>
                        <a:pt x="4054" y="22754"/>
                      </a:lnTo>
                      <a:cubicBezTo>
                        <a:pt x="4130" y="22799"/>
                        <a:pt x="4221" y="22860"/>
                        <a:pt x="4297" y="22906"/>
                      </a:cubicBezTo>
                      <a:cubicBezTo>
                        <a:pt x="4343" y="22936"/>
                        <a:pt x="4389" y="22952"/>
                        <a:pt x="4419" y="22982"/>
                      </a:cubicBezTo>
                      <a:cubicBezTo>
                        <a:pt x="4541" y="23043"/>
                        <a:pt x="4648" y="23119"/>
                        <a:pt x="4755" y="23180"/>
                      </a:cubicBezTo>
                      <a:cubicBezTo>
                        <a:pt x="4922" y="23272"/>
                        <a:pt x="5090" y="23363"/>
                        <a:pt x="5242" y="23439"/>
                      </a:cubicBezTo>
                      <a:cubicBezTo>
                        <a:pt x="5364" y="23500"/>
                        <a:pt x="5486" y="23561"/>
                        <a:pt x="5608" y="23622"/>
                      </a:cubicBezTo>
                      <a:lnTo>
                        <a:pt x="5714" y="23683"/>
                      </a:lnTo>
                      <a:cubicBezTo>
                        <a:pt x="5867" y="23759"/>
                        <a:pt x="6004" y="23851"/>
                        <a:pt x="6156" y="23942"/>
                      </a:cubicBezTo>
                      <a:cubicBezTo>
                        <a:pt x="6324" y="24064"/>
                        <a:pt x="6491" y="24186"/>
                        <a:pt x="6659" y="24308"/>
                      </a:cubicBezTo>
                      <a:cubicBezTo>
                        <a:pt x="6811" y="24414"/>
                        <a:pt x="6964" y="24536"/>
                        <a:pt x="7131" y="24673"/>
                      </a:cubicBezTo>
                      <a:cubicBezTo>
                        <a:pt x="7284" y="24810"/>
                        <a:pt x="7390" y="24932"/>
                        <a:pt x="7497" y="25039"/>
                      </a:cubicBezTo>
                      <a:cubicBezTo>
                        <a:pt x="7558" y="25115"/>
                        <a:pt x="7619" y="25191"/>
                        <a:pt x="7665" y="25268"/>
                      </a:cubicBezTo>
                      <a:cubicBezTo>
                        <a:pt x="7756" y="25405"/>
                        <a:pt x="7832" y="25542"/>
                        <a:pt x="7924" y="25694"/>
                      </a:cubicBezTo>
                      <a:cubicBezTo>
                        <a:pt x="8030" y="25938"/>
                        <a:pt x="8167" y="26212"/>
                        <a:pt x="8274" y="26517"/>
                      </a:cubicBezTo>
                      <a:cubicBezTo>
                        <a:pt x="8305" y="26593"/>
                        <a:pt x="8335" y="26669"/>
                        <a:pt x="8350" y="26745"/>
                      </a:cubicBezTo>
                      <a:cubicBezTo>
                        <a:pt x="8350" y="26791"/>
                        <a:pt x="8365" y="26837"/>
                        <a:pt x="8365" y="26867"/>
                      </a:cubicBezTo>
                      <a:cubicBezTo>
                        <a:pt x="8365" y="26928"/>
                        <a:pt x="8365" y="26974"/>
                        <a:pt x="8365" y="27035"/>
                      </a:cubicBezTo>
                      <a:cubicBezTo>
                        <a:pt x="8350" y="27050"/>
                        <a:pt x="8350" y="27065"/>
                        <a:pt x="8350" y="27096"/>
                      </a:cubicBezTo>
                      <a:cubicBezTo>
                        <a:pt x="8320" y="27096"/>
                        <a:pt x="8289" y="27111"/>
                        <a:pt x="8259" y="27126"/>
                      </a:cubicBezTo>
                      <a:lnTo>
                        <a:pt x="8228" y="27111"/>
                      </a:lnTo>
                      <a:cubicBezTo>
                        <a:pt x="8167" y="27065"/>
                        <a:pt x="8106" y="27020"/>
                        <a:pt x="8045" y="26989"/>
                      </a:cubicBezTo>
                      <a:cubicBezTo>
                        <a:pt x="7954" y="26913"/>
                        <a:pt x="7847" y="26852"/>
                        <a:pt x="7741" y="26776"/>
                      </a:cubicBezTo>
                      <a:cubicBezTo>
                        <a:pt x="7634" y="26684"/>
                        <a:pt x="7512" y="26593"/>
                        <a:pt x="7390" y="26486"/>
                      </a:cubicBezTo>
                      <a:lnTo>
                        <a:pt x="7284" y="26395"/>
                      </a:lnTo>
                      <a:cubicBezTo>
                        <a:pt x="7192" y="26319"/>
                        <a:pt x="7101" y="26258"/>
                        <a:pt x="7025" y="26182"/>
                      </a:cubicBezTo>
                      <a:cubicBezTo>
                        <a:pt x="6872" y="26060"/>
                        <a:pt x="6735" y="25953"/>
                        <a:pt x="6613" y="25862"/>
                      </a:cubicBezTo>
                      <a:cubicBezTo>
                        <a:pt x="6568" y="25816"/>
                        <a:pt x="6507" y="25786"/>
                        <a:pt x="6461" y="25740"/>
                      </a:cubicBezTo>
                      <a:lnTo>
                        <a:pt x="6415" y="25709"/>
                      </a:lnTo>
                      <a:cubicBezTo>
                        <a:pt x="6370" y="25679"/>
                        <a:pt x="6324" y="25633"/>
                        <a:pt x="6263" y="25603"/>
                      </a:cubicBezTo>
                      <a:cubicBezTo>
                        <a:pt x="6248" y="25587"/>
                        <a:pt x="6217" y="25572"/>
                        <a:pt x="6187" y="25557"/>
                      </a:cubicBezTo>
                      <a:cubicBezTo>
                        <a:pt x="6141" y="25527"/>
                        <a:pt x="6095" y="25481"/>
                        <a:pt x="6050" y="25450"/>
                      </a:cubicBezTo>
                      <a:lnTo>
                        <a:pt x="5836" y="25328"/>
                      </a:lnTo>
                      <a:cubicBezTo>
                        <a:pt x="5760" y="25283"/>
                        <a:pt x="5669" y="25222"/>
                        <a:pt x="5593" y="25176"/>
                      </a:cubicBezTo>
                      <a:cubicBezTo>
                        <a:pt x="5547" y="25161"/>
                        <a:pt x="5501" y="25130"/>
                        <a:pt x="5455" y="25115"/>
                      </a:cubicBezTo>
                      <a:lnTo>
                        <a:pt x="5318" y="25024"/>
                      </a:lnTo>
                      <a:cubicBezTo>
                        <a:pt x="5105" y="24902"/>
                        <a:pt x="4861" y="24765"/>
                        <a:pt x="4633" y="24643"/>
                      </a:cubicBezTo>
                      <a:cubicBezTo>
                        <a:pt x="4496" y="24567"/>
                        <a:pt x="4358" y="24490"/>
                        <a:pt x="4191" y="24414"/>
                      </a:cubicBezTo>
                      <a:cubicBezTo>
                        <a:pt x="4038" y="24353"/>
                        <a:pt x="3886" y="24292"/>
                        <a:pt x="3749" y="24231"/>
                      </a:cubicBezTo>
                      <a:cubicBezTo>
                        <a:pt x="3688" y="24216"/>
                        <a:pt x="3642" y="24201"/>
                        <a:pt x="3581" y="24171"/>
                      </a:cubicBezTo>
                      <a:cubicBezTo>
                        <a:pt x="3490" y="24140"/>
                        <a:pt x="3414" y="24110"/>
                        <a:pt x="3322" y="24079"/>
                      </a:cubicBezTo>
                      <a:cubicBezTo>
                        <a:pt x="3170" y="24018"/>
                        <a:pt x="3033" y="23972"/>
                        <a:pt x="2881" y="23912"/>
                      </a:cubicBezTo>
                      <a:lnTo>
                        <a:pt x="2835" y="23881"/>
                      </a:lnTo>
                      <a:cubicBezTo>
                        <a:pt x="2713" y="23835"/>
                        <a:pt x="2576" y="23774"/>
                        <a:pt x="2439" y="23729"/>
                      </a:cubicBezTo>
                      <a:lnTo>
                        <a:pt x="2332" y="23698"/>
                      </a:lnTo>
                      <a:lnTo>
                        <a:pt x="2210" y="23653"/>
                      </a:lnTo>
                      <a:lnTo>
                        <a:pt x="2195" y="23637"/>
                      </a:lnTo>
                      <a:cubicBezTo>
                        <a:pt x="2134" y="23622"/>
                        <a:pt x="2073" y="23607"/>
                        <a:pt x="2012" y="23576"/>
                      </a:cubicBezTo>
                      <a:lnTo>
                        <a:pt x="1997" y="23576"/>
                      </a:lnTo>
                      <a:cubicBezTo>
                        <a:pt x="1860" y="23515"/>
                        <a:pt x="1707" y="23439"/>
                        <a:pt x="1555" y="23393"/>
                      </a:cubicBezTo>
                      <a:cubicBezTo>
                        <a:pt x="1479" y="23378"/>
                        <a:pt x="1387" y="23348"/>
                        <a:pt x="1311" y="23317"/>
                      </a:cubicBezTo>
                      <a:cubicBezTo>
                        <a:pt x="1250" y="23302"/>
                        <a:pt x="1174" y="23287"/>
                        <a:pt x="1113" y="23256"/>
                      </a:cubicBezTo>
                      <a:lnTo>
                        <a:pt x="1113" y="23256"/>
                      </a:lnTo>
                      <a:cubicBezTo>
                        <a:pt x="1311" y="23454"/>
                        <a:pt x="1494" y="23607"/>
                        <a:pt x="1677" y="23698"/>
                      </a:cubicBezTo>
                      <a:cubicBezTo>
                        <a:pt x="1860" y="23805"/>
                        <a:pt x="2043" y="23881"/>
                        <a:pt x="2225" y="23957"/>
                      </a:cubicBezTo>
                      <a:lnTo>
                        <a:pt x="2332" y="24003"/>
                      </a:lnTo>
                      <a:cubicBezTo>
                        <a:pt x="2454" y="24049"/>
                        <a:pt x="2576" y="24110"/>
                        <a:pt x="2698" y="24155"/>
                      </a:cubicBezTo>
                      <a:lnTo>
                        <a:pt x="2759" y="24186"/>
                      </a:lnTo>
                      <a:cubicBezTo>
                        <a:pt x="2896" y="24247"/>
                        <a:pt x="3033" y="24323"/>
                        <a:pt x="3185" y="24384"/>
                      </a:cubicBezTo>
                      <a:cubicBezTo>
                        <a:pt x="3277" y="24414"/>
                        <a:pt x="3353" y="24460"/>
                        <a:pt x="3444" y="24490"/>
                      </a:cubicBezTo>
                      <a:cubicBezTo>
                        <a:pt x="3490" y="24506"/>
                        <a:pt x="3551" y="24536"/>
                        <a:pt x="3597" y="24551"/>
                      </a:cubicBezTo>
                      <a:cubicBezTo>
                        <a:pt x="3734" y="24612"/>
                        <a:pt x="3886" y="24673"/>
                        <a:pt x="4038" y="24749"/>
                      </a:cubicBezTo>
                      <a:cubicBezTo>
                        <a:pt x="4191" y="24826"/>
                        <a:pt x="4343" y="24902"/>
                        <a:pt x="4496" y="24993"/>
                      </a:cubicBezTo>
                      <a:cubicBezTo>
                        <a:pt x="4633" y="25069"/>
                        <a:pt x="4770" y="25146"/>
                        <a:pt x="4922" y="25237"/>
                      </a:cubicBezTo>
                      <a:cubicBezTo>
                        <a:pt x="5044" y="25298"/>
                        <a:pt x="5166" y="25374"/>
                        <a:pt x="5288" y="25435"/>
                      </a:cubicBezTo>
                      <a:lnTo>
                        <a:pt x="5394" y="25496"/>
                      </a:lnTo>
                      <a:cubicBezTo>
                        <a:pt x="5486" y="25557"/>
                        <a:pt x="5593" y="25603"/>
                        <a:pt x="5684" y="25664"/>
                      </a:cubicBezTo>
                      <a:lnTo>
                        <a:pt x="5730" y="25694"/>
                      </a:lnTo>
                      <a:cubicBezTo>
                        <a:pt x="5775" y="25725"/>
                        <a:pt x="5836" y="25755"/>
                        <a:pt x="5882" y="25786"/>
                      </a:cubicBezTo>
                      <a:cubicBezTo>
                        <a:pt x="5958" y="25831"/>
                        <a:pt x="6019" y="25877"/>
                        <a:pt x="6095" y="25923"/>
                      </a:cubicBezTo>
                      <a:lnTo>
                        <a:pt x="6126" y="25938"/>
                      </a:lnTo>
                      <a:cubicBezTo>
                        <a:pt x="6232" y="26014"/>
                        <a:pt x="6324" y="26075"/>
                        <a:pt x="6430" y="26151"/>
                      </a:cubicBezTo>
                      <a:cubicBezTo>
                        <a:pt x="6552" y="26243"/>
                        <a:pt x="6674" y="26334"/>
                        <a:pt x="6811" y="26441"/>
                      </a:cubicBezTo>
                      <a:cubicBezTo>
                        <a:pt x="6872" y="26486"/>
                        <a:pt x="6933" y="26532"/>
                        <a:pt x="6994" y="26578"/>
                      </a:cubicBezTo>
                      <a:cubicBezTo>
                        <a:pt x="7055" y="26624"/>
                        <a:pt x="7116" y="26669"/>
                        <a:pt x="7177" y="26715"/>
                      </a:cubicBezTo>
                      <a:cubicBezTo>
                        <a:pt x="7314" y="26822"/>
                        <a:pt x="7467" y="26928"/>
                        <a:pt x="7573" y="26989"/>
                      </a:cubicBezTo>
                      <a:cubicBezTo>
                        <a:pt x="7665" y="27050"/>
                        <a:pt x="7756" y="27111"/>
                        <a:pt x="7847" y="27172"/>
                      </a:cubicBezTo>
                      <a:lnTo>
                        <a:pt x="7939" y="27218"/>
                      </a:lnTo>
                      <a:lnTo>
                        <a:pt x="8015" y="27263"/>
                      </a:lnTo>
                      <a:cubicBezTo>
                        <a:pt x="8015" y="27263"/>
                        <a:pt x="8015" y="27263"/>
                        <a:pt x="8015" y="27279"/>
                      </a:cubicBezTo>
                      <a:lnTo>
                        <a:pt x="8000" y="27279"/>
                      </a:lnTo>
                      <a:cubicBezTo>
                        <a:pt x="7863" y="27355"/>
                        <a:pt x="7726" y="27446"/>
                        <a:pt x="7619" y="27538"/>
                      </a:cubicBezTo>
                      <a:cubicBezTo>
                        <a:pt x="7527" y="27599"/>
                        <a:pt x="7436" y="27690"/>
                        <a:pt x="7360" y="27766"/>
                      </a:cubicBezTo>
                      <a:cubicBezTo>
                        <a:pt x="7314" y="27812"/>
                        <a:pt x="7284" y="27842"/>
                        <a:pt x="7238" y="27888"/>
                      </a:cubicBezTo>
                      <a:cubicBezTo>
                        <a:pt x="7208" y="27919"/>
                        <a:pt x="7177" y="27934"/>
                        <a:pt x="7131" y="27964"/>
                      </a:cubicBezTo>
                      <a:cubicBezTo>
                        <a:pt x="7101" y="27980"/>
                        <a:pt x="7070" y="28010"/>
                        <a:pt x="7040" y="28025"/>
                      </a:cubicBezTo>
                      <a:cubicBezTo>
                        <a:pt x="6964" y="28056"/>
                        <a:pt x="6872" y="28101"/>
                        <a:pt x="6750" y="28132"/>
                      </a:cubicBezTo>
                      <a:cubicBezTo>
                        <a:pt x="6720" y="28147"/>
                        <a:pt x="6674" y="28162"/>
                        <a:pt x="6629" y="28178"/>
                      </a:cubicBezTo>
                      <a:lnTo>
                        <a:pt x="6354" y="28178"/>
                      </a:lnTo>
                      <a:cubicBezTo>
                        <a:pt x="6080" y="28147"/>
                        <a:pt x="5852" y="28117"/>
                        <a:pt x="5638" y="28086"/>
                      </a:cubicBezTo>
                      <a:cubicBezTo>
                        <a:pt x="5440" y="28040"/>
                        <a:pt x="5242" y="27980"/>
                        <a:pt x="5014" y="27903"/>
                      </a:cubicBezTo>
                      <a:lnTo>
                        <a:pt x="4953" y="27888"/>
                      </a:lnTo>
                      <a:cubicBezTo>
                        <a:pt x="4892" y="27858"/>
                        <a:pt x="4846" y="27842"/>
                        <a:pt x="4785" y="27812"/>
                      </a:cubicBezTo>
                      <a:cubicBezTo>
                        <a:pt x="4496" y="27690"/>
                        <a:pt x="4206" y="27553"/>
                        <a:pt x="3947" y="27416"/>
                      </a:cubicBezTo>
                      <a:lnTo>
                        <a:pt x="3840" y="27370"/>
                      </a:lnTo>
                      <a:cubicBezTo>
                        <a:pt x="3505" y="27202"/>
                        <a:pt x="3170" y="27050"/>
                        <a:pt x="2850" y="26883"/>
                      </a:cubicBezTo>
                      <a:lnTo>
                        <a:pt x="2835" y="26883"/>
                      </a:lnTo>
                      <a:cubicBezTo>
                        <a:pt x="2606" y="26761"/>
                        <a:pt x="2393" y="26654"/>
                        <a:pt x="2180" y="26547"/>
                      </a:cubicBezTo>
                      <a:lnTo>
                        <a:pt x="1875" y="26395"/>
                      </a:lnTo>
                      <a:cubicBezTo>
                        <a:pt x="1814" y="26364"/>
                        <a:pt x="1753" y="26319"/>
                        <a:pt x="1692" y="26288"/>
                      </a:cubicBezTo>
                      <a:lnTo>
                        <a:pt x="1616" y="26243"/>
                      </a:lnTo>
                      <a:cubicBezTo>
                        <a:pt x="1494" y="26182"/>
                        <a:pt x="1372" y="26105"/>
                        <a:pt x="1235" y="26029"/>
                      </a:cubicBezTo>
                      <a:cubicBezTo>
                        <a:pt x="1189" y="25984"/>
                        <a:pt x="1144" y="25953"/>
                        <a:pt x="1098" y="25923"/>
                      </a:cubicBezTo>
                      <a:cubicBezTo>
                        <a:pt x="1083" y="25892"/>
                        <a:pt x="1052" y="25877"/>
                        <a:pt x="1037" y="25862"/>
                      </a:cubicBezTo>
                      <a:cubicBezTo>
                        <a:pt x="991" y="25816"/>
                        <a:pt x="961" y="25770"/>
                        <a:pt x="930" y="25725"/>
                      </a:cubicBezTo>
                      <a:cubicBezTo>
                        <a:pt x="869" y="25633"/>
                        <a:pt x="808" y="25527"/>
                        <a:pt x="763" y="25420"/>
                      </a:cubicBezTo>
                      <a:cubicBezTo>
                        <a:pt x="717" y="25328"/>
                        <a:pt x="671" y="25222"/>
                        <a:pt x="626" y="25115"/>
                      </a:cubicBezTo>
                      <a:cubicBezTo>
                        <a:pt x="595" y="25039"/>
                        <a:pt x="565" y="24963"/>
                        <a:pt x="549" y="24887"/>
                      </a:cubicBezTo>
                      <a:lnTo>
                        <a:pt x="519" y="24841"/>
                      </a:lnTo>
                      <a:cubicBezTo>
                        <a:pt x="504" y="24765"/>
                        <a:pt x="473" y="24689"/>
                        <a:pt x="443" y="24597"/>
                      </a:cubicBezTo>
                      <a:cubicBezTo>
                        <a:pt x="428" y="24536"/>
                        <a:pt x="412" y="24460"/>
                        <a:pt x="397" y="24399"/>
                      </a:cubicBezTo>
                      <a:lnTo>
                        <a:pt x="397" y="24384"/>
                      </a:lnTo>
                      <a:lnTo>
                        <a:pt x="382" y="24353"/>
                      </a:lnTo>
                      <a:cubicBezTo>
                        <a:pt x="382" y="24323"/>
                        <a:pt x="382" y="24292"/>
                        <a:pt x="367" y="24262"/>
                      </a:cubicBezTo>
                      <a:lnTo>
                        <a:pt x="367" y="24155"/>
                      </a:lnTo>
                      <a:cubicBezTo>
                        <a:pt x="367" y="24079"/>
                        <a:pt x="351" y="24018"/>
                        <a:pt x="351" y="23957"/>
                      </a:cubicBezTo>
                      <a:cubicBezTo>
                        <a:pt x="351" y="23896"/>
                        <a:pt x="367" y="23835"/>
                        <a:pt x="367" y="23774"/>
                      </a:cubicBezTo>
                      <a:lnTo>
                        <a:pt x="367" y="23729"/>
                      </a:lnTo>
                      <a:cubicBezTo>
                        <a:pt x="367" y="23698"/>
                        <a:pt x="382" y="23668"/>
                        <a:pt x="382" y="23637"/>
                      </a:cubicBezTo>
                      <a:lnTo>
                        <a:pt x="397" y="23531"/>
                      </a:lnTo>
                      <a:cubicBezTo>
                        <a:pt x="412" y="23485"/>
                        <a:pt x="428" y="23439"/>
                        <a:pt x="443" y="23378"/>
                      </a:cubicBezTo>
                      <a:cubicBezTo>
                        <a:pt x="458" y="23333"/>
                        <a:pt x="473" y="23287"/>
                        <a:pt x="488" y="23241"/>
                      </a:cubicBezTo>
                      <a:cubicBezTo>
                        <a:pt x="519" y="23134"/>
                        <a:pt x="565" y="23043"/>
                        <a:pt x="595" y="22967"/>
                      </a:cubicBezTo>
                      <a:cubicBezTo>
                        <a:pt x="641" y="22891"/>
                        <a:pt x="687" y="22815"/>
                        <a:pt x="732" y="22738"/>
                      </a:cubicBezTo>
                      <a:cubicBezTo>
                        <a:pt x="747" y="22708"/>
                        <a:pt x="778" y="22677"/>
                        <a:pt x="808" y="22632"/>
                      </a:cubicBezTo>
                      <a:cubicBezTo>
                        <a:pt x="824" y="22616"/>
                        <a:pt x="839" y="22601"/>
                        <a:pt x="869" y="22586"/>
                      </a:cubicBezTo>
                      <a:cubicBezTo>
                        <a:pt x="885" y="22571"/>
                        <a:pt x="915" y="22540"/>
                        <a:pt x="930" y="22525"/>
                      </a:cubicBezTo>
                      <a:cubicBezTo>
                        <a:pt x="976" y="22510"/>
                        <a:pt x="1006" y="22479"/>
                        <a:pt x="1052" y="22464"/>
                      </a:cubicBezTo>
                      <a:cubicBezTo>
                        <a:pt x="1098" y="22449"/>
                        <a:pt x="1144" y="22418"/>
                        <a:pt x="1189" y="22403"/>
                      </a:cubicBezTo>
                      <a:cubicBezTo>
                        <a:pt x="1311" y="22373"/>
                        <a:pt x="1448" y="22342"/>
                        <a:pt x="1555" y="22312"/>
                      </a:cubicBezTo>
                      <a:cubicBezTo>
                        <a:pt x="1662" y="22297"/>
                        <a:pt x="1753" y="22281"/>
                        <a:pt x="1844" y="22266"/>
                      </a:cubicBezTo>
                      <a:close/>
                      <a:moveTo>
                        <a:pt x="18863" y="21504"/>
                      </a:moveTo>
                      <a:cubicBezTo>
                        <a:pt x="18878" y="21504"/>
                        <a:pt x="18893" y="21504"/>
                        <a:pt x="18893" y="21519"/>
                      </a:cubicBezTo>
                      <a:lnTo>
                        <a:pt x="18909" y="21519"/>
                      </a:lnTo>
                      <a:cubicBezTo>
                        <a:pt x="18924" y="21519"/>
                        <a:pt x="18924" y="21519"/>
                        <a:pt x="18939" y="21535"/>
                      </a:cubicBezTo>
                      <a:cubicBezTo>
                        <a:pt x="18954" y="21535"/>
                        <a:pt x="18970" y="21550"/>
                        <a:pt x="18970" y="21550"/>
                      </a:cubicBezTo>
                      <a:cubicBezTo>
                        <a:pt x="18985" y="21565"/>
                        <a:pt x="19000" y="21565"/>
                        <a:pt x="19015" y="21580"/>
                      </a:cubicBezTo>
                      <a:cubicBezTo>
                        <a:pt x="19031" y="21596"/>
                        <a:pt x="19046" y="21611"/>
                        <a:pt x="19061" y="21626"/>
                      </a:cubicBezTo>
                      <a:cubicBezTo>
                        <a:pt x="19076" y="21657"/>
                        <a:pt x="19107" y="21672"/>
                        <a:pt x="19122" y="21702"/>
                      </a:cubicBezTo>
                      <a:cubicBezTo>
                        <a:pt x="19137" y="21733"/>
                        <a:pt x="19168" y="21778"/>
                        <a:pt x="19183" y="21809"/>
                      </a:cubicBezTo>
                      <a:cubicBezTo>
                        <a:pt x="19229" y="21885"/>
                        <a:pt x="19259" y="21961"/>
                        <a:pt x="19290" y="22053"/>
                      </a:cubicBezTo>
                      <a:cubicBezTo>
                        <a:pt x="19320" y="22129"/>
                        <a:pt x="19335" y="22220"/>
                        <a:pt x="19366" y="22327"/>
                      </a:cubicBezTo>
                      <a:cubicBezTo>
                        <a:pt x="19381" y="22418"/>
                        <a:pt x="19396" y="22525"/>
                        <a:pt x="19396" y="22647"/>
                      </a:cubicBezTo>
                      <a:cubicBezTo>
                        <a:pt x="19396" y="22647"/>
                        <a:pt x="19412" y="22647"/>
                        <a:pt x="19412" y="22662"/>
                      </a:cubicBezTo>
                      <a:lnTo>
                        <a:pt x="19396" y="22662"/>
                      </a:lnTo>
                      <a:lnTo>
                        <a:pt x="19412" y="22784"/>
                      </a:lnTo>
                      <a:cubicBezTo>
                        <a:pt x="19396" y="22997"/>
                        <a:pt x="19396" y="23211"/>
                        <a:pt x="19381" y="23439"/>
                      </a:cubicBezTo>
                      <a:cubicBezTo>
                        <a:pt x="19381" y="23448"/>
                        <a:pt x="19381" y="23454"/>
                        <a:pt x="19381" y="23454"/>
                      </a:cubicBezTo>
                      <a:cubicBezTo>
                        <a:pt x="19366" y="23515"/>
                        <a:pt x="19366" y="23576"/>
                        <a:pt x="19351" y="23653"/>
                      </a:cubicBezTo>
                      <a:cubicBezTo>
                        <a:pt x="19351" y="23653"/>
                        <a:pt x="19351" y="23668"/>
                        <a:pt x="19351" y="23668"/>
                      </a:cubicBezTo>
                      <a:cubicBezTo>
                        <a:pt x="19351" y="23668"/>
                        <a:pt x="19351" y="23683"/>
                        <a:pt x="19351" y="23683"/>
                      </a:cubicBezTo>
                      <a:cubicBezTo>
                        <a:pt x="19335" y="23744"/>
                        <a:pt x="19320" y="23805"/>
                        <a:pt x="19305" y="23881"/>
                      </a:cubicBezTo>
                      <a:cubicBezTo>
                        <a:pt x="19290" y="23927"/>
                        <a:pt x="19274" y="23988"/>
                        <a:pt x="19244" y="24049"/>
                      </a:cubicBezTo>
                      <a:lnTo>
                        <a:pt x="19244" y="24064"/>
                      </a:lnTo>
                      <a:cubicBezTo>
                        <a:pt x="19229" y="24110"/>
                        <a:pt x="19198" y="24171"/>
                        <a:pt x="19183" y="24216"/>
                      </a:cubicBezTo>
                      <a:cubicBezTo>
                        <a:pt x="19168" y="24262"/>
                        <a:pt x="19137" y="24292"/>
                        <a:pt x="19122" y="24338"/>
                      </a:cubicBezTo>
                      <a:cubicBezTo>
                        <a:pt x="19046" y="24475"/>
                        <a:pt x="18954" y="24628"/>
                        <a:pt x="18878" y="24765"/>
                      </a:cubicBezTo>
                      <a:cubicBezTo>
                        <a:pt x="18802" y="24887"/>
                        <a:pt x="18726" y="25009"/>
                        <a:pt x="18665" y="25146"/>
                      </a:cubicBezTo>
                      <a:cubicBezTo>
                        <a:pt x="18619" y="25222"/>
                        <a:pt x="18574" y="25298"/>
                        <a:pt x="18543" y="25374"/>
                      </a:cubicBezTo>
                      <a:cubicBezTo>
                        <a:pt x="18436" y="25557"/>
                        <a:pt x="18345" y="25740"/>
                        <a:pt x="18238" y="25907"/>
                      </a:cubicBezTo>
                      <a:lnTo>
                        <a:pt x="18223" y="25923"/>
                      </a:lnTo>
                      <a:lnTo>
                        <a:pt x="18208" y="25938"/>
                      </a:lnTo>
                      <a:lnTo>
                        <a:pt x="18208" y="25953"/>
                      </a:lnTo>
                      <a:lnTo>
                        <a:pt x="18193" y="25953"/>
                      </a:lnTo>
                      <a:lnTo>
                        <a:pt x="18193" y="25968"/>
                      </a:lnTo>
                      <a:cubicBezTo>
                        <a:pt x="18193" y="25984"/>
                        <a:pt x="18177" y="25984"/>
                        <a:pt x="18177" y="25999"/>
                      </a:cubicBezTo>
                      <a:lnTo>
                        <a:pt x="18162" y="26014"/>
                      </a:lnTo>
                      <a:cubicBezTo>
                        <a:pt x="18086" y="26121"/>
                        <a:pt x="18010" y="26227"/>
                        <a:pt x="17918" y="26319"/>
                      </a:cubicBezTo>
                      <a:cubicBezTo>
                        <a:pt x="17827" y="26441"/>
                        <a:pt x="17720" y="26547"/>
                        <a:pt x="17598" y="26684"/>
                      </a:cubicBezTo>
                      <a:lnTo>
                        <a:pt x="17461" y="26806"/>
                      </a:lnTo>
                      <a:cubicBezTo>
                        <a:pt x="17385" y="26883"/>
                        <a:pt x="17324" y="26959"/>
                        <a:pt x="17248" y="27020"/>
                      </a:cubicBezTo>
                      <a:cubicBezTo>
                        <a:pt x="17126" y="27157"/>
                        <a:pt x="17019" y="27279"/>
                        <a:pt x="16913" y="27416"/>
                      </a:cubicBezTo>
                      <a:cubicBezTo>
                        <a:pt x="16806" y="27538"/>
                        <a:pt x="16700" y="27675"/>
                        <a:pt x="16593" y="27827"/>
                      </a:cubicBezTo>
                      <a:cubicBezTo>
                        <a:pt x="16547" y="27873"/>
                        <a:pt x="16501" y="27934"/>
                        <a:pt x="16456" y="27995"/>
                      </a:cubicBezTo>
                      <a:cubicBezTo>
                        <a:pt x="16410" y="28071"/>
                        <a:pt x="16364" y="28147"/>
                        <a:pt x="16303" y="28208"/>
                      </a:cubicBezTo>
                      <a:cubicBezTo>
                        <a:pt x="16197" y="28360"/>
                        <a:pt x="16090" y="28482"/>
                        <a:pt x="15999" y="28604"/>
                      </a:cubicBezTo>
                      <a:cubicBezTo>
                        <a:pt x="15907" y="28711"/>
                        <a:pt x="15831" y="28787"/>
                        <a:pt x="15740" y="28863"/>
                      </a:cubicBezTo>
                      <a:cubicBezTo>
                        <a:pt x="15694" y="28909"/>
                        <a:pt x="15648" y="28939"/>
                        <a:pt x="15618" y="28970"/>
                      </a:cubicBezTo>
                      <a:cubicBezTo>
                        <a:pt x="15587" y="28985"/>
                        <a:pt x="15557" y="29016"/>
                        <a:pt x="15511" y="29031"/>
                      </a:cubicBezTo>
                      <a:lnTo>
                        <a:pt x="15496" y="29046"/>
                      </a:lnTo>
                      <a:cubicBezTo>
                        <a:pt x="15450" y="29076"/>
                        <a:pt x="15389" y="29107"/>
                        <a:pt x="15344" y="29137"/>
                      </a:cubicBezTo>
                      <a:cubicBezTo>
                        <a:pt x="15283" y="29168"/>
                        <a:pt x="15222" y="29183"/>
                        <a:pt x="15176" y="29214"/>
                      </a:cubicBezTo>
                      <a:cubicBezTo>
                        <a:pt x="15130" y="29229"/>
                        <a:pt x="15069" y="29244"/>
                        <a:pt x="15024" y="29259"/>
                      </a:cubicBezTo>
                      <a:cubicBezTo>
                        <a:pt x="14978" y="29275"/>
                        <a:pt x="14932" y="29275"/>
                        <a:pt x="14886" y="29290"/>
                      </a:cubicBezTo>
                      <a:cubicBezTo>
                        <a:pt x="14765" y="29305"/>
                        <a:pt x="14658" y="29320"/>
                        <a:pt x="14551" y="29335"/>
                      </a:cubicBezTo>
                      <a:lnTo>
                        <a:pt x="14247" y="29335"/>
                      </a:lnTo>
                      <a:cubicBezTo>
                        <a:pt x="14216" y="29335"/>
                        <a:pt x="14186" y="29335"/>
                        <a:pt x="14155" y="29320"/>
                      </a:cubicBezTo>
                      <a:cubicBezTo>
                        <a:pt x="14125" y="29320"/>
                        <a:pt x="14109" y="29305"/>
                        <a:pt x="14079" y="29305"/>
                      </a:cubicBezTo>
                      <a:cubicBezTo>
                        <a:pt x="14033" y="29290"/>
                        <a:pt x="13988" y="29275"/>
                        <a:pt x="13942" y="29244"/>
                      </a:cubicBezTo>
                      <a:cubicBezTo>
                        <a:pt x="13911" y="29229"/>
                        <a:pt x="13896" y="29214"/>
                        <a:pt x="13866" y="29198"/>
                      </a:cubicBezTo>
                      <a:cubicBezTo>
                        <a:pt x="13820" y="29168"/>
                        <a:pt x="13774" y="29137"/>
                        <a:pt x="13729" y="29107"/>
                      </a:cubicBezTo>
                      <a:lnTo>
                        <a:pt x="13652" y="29031"/>
                      </a:lnTo>
                      <a:cubicBezTo>
                        <a:pt x="13607" y="29000"/>
                        <a:pt x="13576" y="28970"/>
                        <a:pt x="13530" y="28939"/>
                      </a:cubicBezTo>
                      <a:cubicBezTo>
                        <a:pt x="13607" y="28817"/>
                        <a:pt x="13698" y="28680"/>
                        <a:pt x="13774" y="28543"/>
                      </a:cubicBezTo>
                      <a:cubicBezTo>
                        <a:pt x="13820" y="28467"/>
                        <a:pt x="13866" y="28391"/>
                        <a:pt x="13911" y="28315"/>
                      </a:cubicBezTo>
                      <a:cubicBezTo>
                        <a:pt x="13957" y="28239"/>
                        <a:pt x="14003" y="28162"/>
                        <a:pt x="14048" y="28086"/>
                      </a:cubicBezTo>
                      <a:cubicBezTo>
                        <a:pt x="14140" y="27934"/>
                        <a:pt x="14247" y="27766"/>
                        <a:pt x="14353" y="27614"/>
                      </a:cubicBezTo>
                      <a:cubicBezTo>
                        <a:pt x="14429" y="27507"/>
                        <a:pt x="14490" y="27416"/>
                        <a:pt x="14566" y="27324"/>
                      </a:cubicBezTo>
                      <a:cubicBezTo>
                        <a:pt x="14612" y="27248"/>
                        <a:pt x="14673" y="27187"/>
                        <a:pt x="14734" y="27111"/>
                      </a:cubicBezTo>
                      <a:lnTo>
                        <a:pt x="14795" y="27050"/>
                      </a:lnTo>
                      <a:lnTo>
                        <a:pt x="14795" y="27065"/>
                      </a:lnTo>
                      <a:cubicBezTo>
                        <a:pt x="14810" y="27035"/>
                        <a:pt x="14825" y="27020"/>
                        <a:pt x="14841" y="27004"/>
                      </a:cubicBezTo>
                      <a:cubicBezTo>
                        <a:pt x="14932" y="26898"/>
                        <a:pt x="15008" y="26806"/>
                        <a:pt x="15100" y="26715"/>
                      </a:cubicBezTo>
                      <a:cubicBezTo>
                        <a:pt x="15359" y="26441"/>
                        <a:pt x="15603" y="26182"/>
                        <a:pt x="15846" y="25892"/>
                      </a:cubicBezTo>
                      <a:cubicBezTo>
                        <a:pt x="15953" y="25770"/>
                        <a:pt x="16060" y="25633"/>
                        <a:pt x="16166" y="25511"/>
                      </a:cubicBezTo>
                      <a:cubicBezTo>
                        <a:pt x="16288" y="25359"/>
                        <a:pt x="16410" y="25191"/>
                        <a:pt x="16547" y="25039"/>
                      </a:cubicBezTo>
                      <a:cubicBezTo>
                        <a:pt x="16715" y="24841"/>
                        <a:pt x="16898" y="24658"/>
                        <a:pt x="17096" y="24475"/>
                      </a:cubicBezTo>
                      <a:lnTo>
                        <a:pt x="17111" y="24460"/>
                      </a:lnTo>
                      <a:cubicBezTo>
                        <a:pt x="17202" y="24369"/>
                        <a:pt x="17294" y="24277"/>
                        <a:pt x="17385" y="24186"/>
                      </a:cubicBezTo>
                      <a:cubicBezTo>
                        <a:pt x="17492" y="24094"/>
                        <a:pt x="17583" y="23988"/>
                        <a:pt x="17690" y="23866"/>
                      </a:cubicBezTo>
                      <a:lnTo>
                        <a:pt x="17705" y="23851"/>
                      </a:lnTo>
                      <a:cubicBezTo>
                        <a:pt x="17812" y="23729"/>
                        <a:pt x="17918" y="23607"/>
                        <a:pt x="18025" y="23485"/>
                      </a:cubicBezTo>
                      <a:cubicBezTo>
                        <a:pt x="18132" y="23363"/>
                        <a:pt x="18223" y="23226"/>
                        <a:pt x="18330" y="23074"/>
                      </a:cubicBezTo>
                      <a:cubicBezTo>
                        <a:pt x="18421" y="22936"/>
                        <a:pt x="18482" y="22784"/>
                        <a:pt x="18558" y="22632"/>
                      </a:cubicBezTo>
                      <a:cubicBezTo>
                        <a:pt x="18619" y="22479"/>
                        <a:pt x="18695" y="22327"/>
                        <a:pt x="18756" y="22159"/>
                      </a:cubicBezTo>
                      <a:lnTo>
                        <a:pt x="18756" y="22159"/>
                      </a:lnTo>
                      <a:cubicBezTo>
                        <a:pt x="18680" y="22220"/>
                        <a:pt x="18604" y="22281"/>
                        <a:pt x="18528" y="22327"/>
                      </a:cubicBezTo>
                      <a:cubicBezTo>
                        <a:pt x="18436" y="22403"/>
                        <a:pt x="18330" y="22479"/>
                        <a:pt x="18238" y="22571"/>
                      </a:cubicBezTo>
                      <a:cubicBezTo>
                        <a:pt x="18132" y="22662"/>
                        <a:pt x="18040" y="22784"/>
                        <a:pt x="17949" y="22891"/>
                      </a:cubicBezTo>
                      <a:cubicBezTo>
                        <a:pt x="17918" y="22936"/>
                        <a:pt x="17888" y="22967"/>
                        <a:pt x="17842" y="23013"/>
                      </a:cubicBezTo>
                      <a:cubicBezTo>
                        <a:pt x="17690" y="23180"/>
                        <a:pt x="17522" y="23363"/>
                        <a:pt x="17355" y="23531"/>
                      </a:cubicBezTo>
                      <a:lnTo>
                        <a:pt x="17263" y="23637"/>
                      </a:lnTo>
                      <a:cubicBezTo>
                        <a:pt x="17111" y="23790"/>
                        <a:pt x="16959" y="23927"/>
                        <a:pt x="16806" y="24064"/>
                      </a:cubicBezTo>
                      <a:cubicBezTo>
                        <a:pt x="16745" y="24125"/>
                        <a:pt x="16684" y="24171"/>
                        <a:pt x="16639" y="24216"/>
                      </a:cubicBezTo>
                      <a:cubicBezTo>
                        <a:pt x="16380" y="24445"/>
                        <a:pt x="16136" y="24719"/>
                        <a:pt x="15877" y="25039"/>
                      </a:cubicBezTo>
                      <a:cubicBezTo>
                        <a:pt x="15846" y="25085"/>
                        <a:pt x="15801" y="25130"/>
                        <a:pt x="15770" y="25176"/>
                      </a:cubicBezTo>
                      <a:cubicBezTo>
                        <a:pt x="15694" y="25283"/>
                        <a:pt x="15618" y="25389"/>
                        <a:pt x="15526" y="25481"/>
                      </a:cubicBezTo>
                      <a:cubicBezTo>
                        <a:pt x="15404" y="25648"/>
                        <a:pt x="15298" y="25770"/>
                        <a:pt x="15191" y="25877"/>
                      </a:cubicBezTo>
                      <a:cubicBezTo>
                        <a:pt x="15176" y="25892"/>
                        <a:pt x="15176" y="25907"/>
                        <a:pt x="15161" y="25923"/>
                      </a:cubicBezTo>
                      <a:lnTo>
                        <a:pt x="15145" y="25938"/>
                      </a:lnTo>
                      <a:lnTo>
                        <a:pt x="15130" y="25938"/>
                      </a:lnTo>
                      <a:lnTo>
                        <a:pt x="15130" y="25953"/>
                      </a:lnTo>
                      <a:cubicBezTo>
                        <a:pt x="15130" y="25953"/>
                        <a:pt x="15130" y="25953"/>
                        <a:pt x="15115" y="25968"/>
                      </a:cubicBezTo>
                      <a:lnTo>
                        <a:pt x="15100" y="25984"/>
                      </a:lnTo>
                      <a:lnTo>
                        <a:pt x="15054" y="26029"/>
                      </a:lnTo>
                      <a:lnTo>
                        <a:pt x="15024" y="26090"/>
                      </a:lnTo>
                      <a:cubicBezTo>
                        <a:pt x="14963" y="26151"/>
                        <a:pt x="14902" y="26212"/>
                        <a:pt x="14841" y="26288"/>
                      </a:cubicBezTo>
                      <a:cubicBezTo>
                        <a:pt x="14780" y="26349"/>
                        <a:pt x="14719" y="26410"/>
                        <a:pt x="14658" y="26486"/>
                      </a:cubicBezTo>
                      <a:lnTo>
                        <a:pt x="14627" y="26517"/>
                      </a:lnTo>
                      <a:cubicBezTo>
                        <a:pt x="14506" y="26639"/>
                        <a:pt x="14399" y="26776"/>
                        <a:pt x="14292" y="26913"/>
                      </a:cubicBezTo>
                      <a:cubicBezTo>
                        <a:pt x="14186" y="27035"/>
                        <a:pt x="14064" y="27202"/>
                        <a:pt x="13957" y="27370"/>
                      </a:cubicBezTo>
                      <a:cubicBezTo>
                        <a:pt x="13850" y="27538"/>
                        <a:pt x="13744" y="27705"/>
                        <a:pt x="13637" y="27888"/>
                      </a:cubicBezTo>
                      <a:lnTo>
                        <a:pt x="13424" y="28254"/>
                      </a:lnTo>
                      <a:cubicBezTo>
                        <a:pt x="13363" y="28376"/>
                        <a:pt x="13302" y="28482"/>
                        <a:pt x="13226" y="28604"/>
                      </a:cubicBezTo>
                      <a:lnTo>
                        <a:pt x="13226" y="28589"/>
                      </a:lnTo>
                      <a:cubicBezTo>
                        <a:pt x="13210" y="28558"/>
                        <a:pt x="13210" y="28543"/>
                        <a:pt x="13210" y="28513"/>
                      </a:cubicBezTo>
                      <a:cubicBezTo>
                        <a:pt x="13195" y="28452"/>
                        <a:pt x="13180" y="28391"/>
                        <a:pt x="13180" y="28345"/>
                      </a:cubicBezTo>
                      <a:cubicBezTo>
                        <a:pt x="13180" y="28284"/>
                        <a:pt x="13165" y="28239"/>
                        <a:pt x="13165" y="28193"/>
                      </a:cubicBezTo>
                      <a:lnTo>
                        <a:pt x="13165" y="28178"/>
                      </a:lnTo>
                      <a:cubicBezTo>
                        <a:pt x="13165" y="27934"/>
                        <a:pt x="13165" y="27675"/>
                        <a:pt x="13180" y="27401"/>
                      </a:cubicBezTo>
                      <a:lnTo>
                        <a:pt x="13180" y="27385"/>
                      </a:lnTo>
                      <a:cubicBezTo>
                        <a:pt x="13180" y="27324"/>
                        <a:pt x="13180" y="27279"/>
                        <a:pt x="13195" y="27218"/>
                      </a:cubicBezTo>
                      <a:cubicBezTo>
                        <a:pt x="13210" y="27157"/>
                        <a:pt x="13210" y="27081"/>
                        <a:pt x="13226" y="27020"/>
                      </a:cubicBezTo>
                      <a:cubicBezTo>
                        <a:pt x="13332" y="26532"/>
                        <a:pt x="13485" y="25877"/>
                        <a:pt x="13698" y="25237"/>
                      </a:cubicBezTo>
                      <a:lnTo>
                        <a:pt x="13713" y="25191"/>
                      </a:lnTo>
                      <a:cubicBezTo>
                        <a:pt x="13729" y="25146"/>
                        <a:pt x="13744" y="25115"/>
                        <a:pt x="13759" y="25069"/>
                      </a:cubicBezTo>
                      <a:lnTo>
                        <a:pt x="13789" y="24993"/>
                      </a:lnTo>
                      <a:lnTo>
                        <a:pt x="13820" y="24902"/>
                      </a:lnTo>
                      <a:cubicBezTo>
                        <a:pt x="13866" y="24810"/>
                        <a:pt x="13911" y="24719"/>
                        <a:pt x="13942" y="24628"/>
                      </a:cubicBezTo>
                      <a:lnTo>
                        <a:pt x="13957" y="24597"/>
                      </a:lnTo>
                      <a:lnTo>
                        <a:pt x="13988" y="24567"/>
                      </a:lnTo>
                      <a:cubicBezTo>
                        <a:pt x="13988" y="24536"/>
                        <a:pt x="14003" y="24506"/>
                        <a:pt x="14018" y="24490"/>
                      </a:cubicBezTo>
                      <a:lnTo>
                        <a:pt x="14064" y="24414"/>
                      </a:lnTo>
                      <a:lnTo>
                        <a:pt x="14094" y="24369"/>
                      </a:lnTo>
                      <a:lnTo>
                        <a:pt x="14109" y="24369"/>
                      </a:lnTo>
                      <a:lnTo>
                        <a:pt x="14109" y="24353"/>
                      </a:lnTo>
                      <a:lnTo>
                        <a:pt x="14125" y="24338"/>
                      </a:lnTo>
                      <a:lnTo>
                        <a:pt x="14125" y="24323"/>
                      </a:lnTo>
                      <a:lnTo>
                        <a:pt x="14140" y="24323"/>
                      </a:lnTo>
                      <a:lnTo>
                        <a:pt x="14140" y="24308"/>
                      </a:lnTo>
                      <a:lnTo>
                        <a:pt x="14155" y="24277"/>
                      </a:lnTo>
                      <a:lnTo>
                        <a:pt x="14170" y="24277"/>
                      </a:lnTo>
                      <a:lnTo>
                        <a:pt x="14170" y="24262"/>
                      </a:lnTo>
                      <a:lnTo>
                        <a:pt x="14186" y="24247"/>
                      </a:lnTo>
                      <a:lnTo>
                        <a:pt x="14186" y="24231"/>
                      </a:lnTo>
                      <a:lnTo>
                        <a:pt x="14201" y="24231"/>
                      </a:lnTo>
                      <a:cubicBezTo>
                        <a:pt x="14216" y="24201"/>
                        <a:pt x="14231" y="24171"/>
                        <a:pt x="14262" y="24140"/>
                      </a:cubicBezTo>
                      <a:cubicBezTo>
                        <a:pt x="14353" y="24003"/>
                        <a:pt x="14460" y="23866"/>
                        <a:pt x="14566" y="23759"/>
                      </a:cubicBezTo>
                      <a:cubicBezTo>
                        <a:pt x="14627" y="23683"/>
                        <a:pt x="14688" y="23622"/>
                        <a:pt x="14749" y="23546"/>
                      </a:cubicBezTo>
                      <a:cubicBezTo>
                        <a:pt x="14810" y="23485"/>
                        <a:pt x="14871" y="23424"/>
                        <a:pt x="14947" y="23363"/>
                      </a:cubicBezTo>
                      <a:lnTo>
                        <a:pt x="15008" y="23317"/>
                      </a:lnTo>
                      <a:lnTo>
                        <a:pt x="15085" y="23256"/>
                      </a:lnTo>
                      <a:cubicBezTo>
                        <a:pt x="15115" y="23226"/>
                        <a:pt x="15145" y="23211"/>
                        <a:pt x="15176" y="23180"/>
                      </a:cubicBezTo>
                      <a:lnTo>
                        <a:pt x="15222" y="23165"/>
                      </a:lnTo>
                      <a:cubicBezTo>
                        <a:pt x="15283" y="23119"/>
                        <a:pt x="15344" y="23074"/>
                        <a:pt x="15404" y="23043"/>
                      </a:cubicBezTo>
                      <a:cubicBezTo>
                        <a:pt x="15465" y="23013"/>
                        <a:pt x="15542" y="22967"/>
                        <a:pt x="15603" y="22936"/>
                      </a:cubicBezTo>
                      <a:lnTo>
                        <a:pt x="15663" y="22906"/>
                      </a:lnTo>
                      <a:cubicBezTo>
                        <a:pt x="15770" y="22845"/>
                        <a:pt x="15877" y="22799"/>
                        <a:pt x="15983" y="22738"/>
                      </a:cubicBezTo>
                      <a:cubicBezTo>
                        <a:pt x="16105" y="22677"/>
                        <a:pt x="16227" y="22601"/>
                        <a:pt x="16334" y="22540"/>
                      </a:cubicBezTo>
                      <a:cubicBezTo>
                        <a:pt x="16486" y="22464"/>
                        <a:pt x="16639" y="22373"/>
                        <a:pt x="16791" y="22297"/>
                      </a:cubicBezTo>
                      <a:cubicBezTo>
                        <a:pt x="17035" y="22175"/>
                        <a:pt x="17309" y="22053"/>
                        <a:pt x="17568" y="21946"/>
                      </a:cubicBezTo>
                      <a:lnTo>
                        <a:pt x="17675" y="21900"/>
                      </a:lnTo>
                      <a:cubicBezTo>
                        <a:pt x="17796" y="21839"/>
                        <a:pt x="17934" y="21794"/>
                        <a:pt x="18101" y="21733"/>
                      </a:cubicBezTo>
                      <a:cubicBezTo>
                        <a:pt x="18147" y="21702"/>
                        <a:pt x="18208" y="21687"/>
                        <a:pt x="18269" y="21657"/>
                      </a:cubicBezTo>
                      <a:cubicBezTo>
                        <a:pt x="18345" y="21626"/>
                        <a:pt x="18436" y="21596"/>
                        <a:pt x="18528" y="21565"/>
                      </a:cubicBezTo>
                      <a:cubicBezTo>
                        <a:pt x="18574" y="21550"/>
                        <a:pt x="18619" y="21535"/>
                        <a:pt x="18665" y="21519"/>
                      </a:cubicBezTo>
                      <a:cubicBezTo>
                        <a:pt x="18695" y="21519"/>
                        <a:pt x="18741" y="21504"/>
                        <a:pt x="18787" y="21504"/>
                      </a:cubicBezTo>
                      <a:close/>
                      <a:moveTo>
                        <a:pt x="6625" y="0"/>
                      </a:moveTo>
                      <a:cubicBezTo>
                        <a:pt x="6533" y="0"/>
                        <a:pt x="6436" y="11"/>
                        <a:pt x="6339" y="22"/>
                      </a:cubicBezTo>
                      <a:cubicBezTo>
                        <a:pt x="6171" y="37"/>
                        <a:pt x="6019" y="67"/>
                        <a:pt x="5867" y="113"/>
                      </a:cubicBezTo>
                      <a:cubicBezTo>
                        <a:pt x="5745" y="159"/>
                        <a:pt x="5623" y="204"/>
                        <a:pt x="5516" y="281"/>
                      </a:cubicBezTo>
                      <a:cubicBezTo>
                        <a:pt x="5303" y="418"/>
                        <a:pt x="5120" y="601"/>
                        <a:pt x="4983" y="829"/>
                      </a:cubicBezTo>
                      <a:cubicBezTo>
                        <a:pt x="4907" y="966"/>
                        <a:pt x="4846" y="1088"/>
                        <a:pt x="4800" y="1225"/>
                      </a:cubicBezTo>
                      <a:cubicBezTo>
                        <a:pt x="4770" y="1317"/>
                        <a:pt x="4755" y="1393"/>
                        <a:pt x="4724" y="1469"/>
                      </a:cubicBezTo>
                      <a:cubicBezTo>
                        <a:pt x="4709" y="1576"/>
                        <a:pt x="4694" y="1682"/>
                        <a:pt x="4678" y="1774"/>
                      </a:cubicBezTo>
                      <a:cubicBezTo>
                        <a:pt x="4663" y="1987"/>
                        <a:pt x="4663" y="2200"/>
                        <a:pt x="4663" y="2398"/>
                      </a:cubicBezTo>
                      <a:cubicBezTo>
                        <a:pt x="4663" y="2612"/>
                        <a:pt x="4663" y="2825"/>
                        <a:pt x="4663" y="3038"/>
                      </a:cubicBezTo>
                      <a:cubicBezTo>
                        <a:pt x="4663" y="3480"/>
                        <a:pt x="4663" y="3907"/>
                        <a:pt x="4648" y="4333"/>
                      </a:cubicBezTo>
                      <a:cubicBezTo>
                        <a:pt x="4648" y="4562"/>
                        <a:pt x="4648" y="4790"/>
                        <a:pt x="4663" y="5019"/>
                      </a:cubicBezTo>
                      <a:cubicBezTo>
                        <a:pt x="4663" y="5232"/>
                        <a:pt x="4663" y="5446"/>
                        <a:pt x="4678" y="5659"/>
                      </a:cubicBezTo>
                      <a:cubicBezTo>
                        <a:pt x="4694" y="5781"/>
                        <a:pt x="4709" y="5903"/>
                        <a:pt x="4724" y="6009"/>
                      </a:cubicBezTo>
                      <a:cubicBezTo>
                        <a:pt x="4739" y="6116"/>
                        <a:pt x="4755" y="6223"/>
                        <a:pt x="4770" y="6329"/>
                      </a:cubicBezTo>
                      <a:cubicBezTo>
                        <a:pt x="4800" y="6436"/>
                        <a:pt x="4831" y="6543"/>
                        <a:pt x="4846" y="6649"/>
                      </a:cubicBezTo>
                      <a:cubicBezTo>
                        <a:pt x="4876" y="6756"/>
                        <a:pt x="4922" y="6863"/>
                        <a:pt x="4953" y="6969"/>
                      </a:cubicBezTo>
                      <a:cubicBezTo>
                        <a:pt x="4983" y="7076"/>
                        <a:pt x="5029" y="7182"/>
                        <a:pt x="5074" y="7289"/>
                      </a:cubicBezTo>
                      <a:cubicBezTo>
                        <a:pt x="5135" y="7426"/>
                        <a:pt x="5212" y="7579"/>
                        <a:pt x="5303" y="7701"/>
                      </a:cubicBezTo>
                      <a:cubicBezTo>
                        <a:pt x="5379" y="7807"/>
                        <a:pt x="5455" y="7899"/>
                        <a:pt x="5532" y="7990"/>
                      </a:cubicBezTo>
                      <a:cubicBezTo>
                        <a:pt x="5653" y="8112"/>
                        <a:pt x="5791" y="8234"/>
                        <a:pt x="5943" y="8310"/>
                      </a:cubicBezTo>
                      <a:cubicBezTo>
                        <a:pt x="6187" y="8447"/>
                        <a:pt x="6446" y="8508"/>
                        <a:pt x="6705" y="8538"/>
                      </a:cubicBezTo>
                      <a:cubicBezTo>
                        <a:pt x="6781" y="8538"/>
                        <a:pt x="6842" y="8554"/>
                        <a:pt x="6903" y="8554"/>
                      </a:cubicBezTo>
                      <a:lnTo>
                        <a:pt x="7375" y="8554"/>
                      </a:lnTo>
                      <a:cubicBezTo>
                        <a:pt x="7406" y="8645"/>
                        <a:pt x="7421" y="8737"/>
                        <a:pt x="7451" y="8828"/>
                      </a:cubicBezTo>
                      <a:cubicBezTo>
                        <a:pt x="7558" y="9255"/>
                        <a:pt x="7665" y="9681"/>
                        <a:pt x="7771" y="10123"/>
                      </a:cubicBezTo>
                      <a:cubicBezTo>
                        <a:pt x="7817" y="10321"/>
                        <a:pt x="7878" y="10519"/>
                        <a:pt x="7939" y="10717"/>
                      </a:cubicBezTo>
                      <a:lnTo>
                        <a:pt x="8091" y="11357"/>
                      </a:lnTo>
                      <a:cubicBezTo>
                        <a:pt x="8198" y="11784"/>
                        <a:pt x="8289" y="12210"/>
                        <a:pt x="8396" y="12622"/>
                      </a:cubicBezTo>
                      <a:cubicBezTo>
                        <a:pt x="8594" y="13444"/>
                        <a:pt x="8762" y="14282"/>
                        <a:pt x="8929" y="15105"/>
                      </a:cubicBezTo>
                      <a:cubicBezTo>
                        <a:pt x="9036" y="15608"/>
                        <a:pt x="9127" y="16111"/>
                        <a:pt x="9219" y="16614"/>
                      </a:cubicBezTo>
                      <a:cubicBezTo>
                        <a:pt x="9310" y="17116"/>
                        <a:pt x="9417" y="17619"/>
                        <a:pt x="9523" y="18122"/>
                      </a:cubicBezTo>
                      <a:cubicBezTo>
                        <a:pt x="9645" y="18716"/>
                        <a:pt x="9752" y="19295"/>
                        <a:pt x="9874" y="19889"/>
                      </a:cubicBezTo>
                      <a:cubicBezTo>
                        <a:pt x="9965" y="20316"/>
                        <a:pt x="10041" y="20727"/>
                        <a:pt x="10118" y="21139"/>
                      </a:cubicBezTo>
                      <a:cubicBezTo>
                        <a:pt x="10163" y="21350"/>
                        <a:pt x="10193" y="21547"/>
                        <a:pt x="10224" y="21744"/>
                      </a:cubicBezTo>
                      <a:lnTo>
                        <a:pt x="10224" y="21744"/>
                      </a:lnTo>
                      <a:cubicBezTo>
                        <a:pt x="10222" y="21739"/>
                        <a:pt x="10219" y="21733"/>
                        <a:pt x="10209" y="21733"/>
                      </a:cubicBezTo>
                      <a:cubicBezTo>
                        <a:pt x="10148" y="21596"/>
                        <a:pt x="10057" y="21459"/>
                        <a:pt x="9965" y="21337"/>
                      </a:cubicBezTo>
                      <a:cubicBezTo>
                        <a:pt x="9767" y="21062"/>
                        <a:pt x="9554" y="20803"/>
                        <a:pt x="9325" y="20560"/>
                      </a:cubicBezTo>
                      <a:cubicBezTo>
                        <a:pt x="9203" y="20422"/>
                        <a:pt x="9082" y="20301"/>
                        <a:pt x="8944" y="20194"/>
                      </a:cubicBezTo>
                      <a:cubicBezTo>
                        <a:pt x="8823" y="20087"/>
                        <a:pt x="8685" y="19981"/>
                        <a:pt x="8548" y="19874"/>
                      </a:cubicBezTo>
                      <a:cubicBezTo>
                        <a:pt x="8426" y="19783"/>
                        <a:pt x="8305" y="19691"/>
                        <a:pt x="8167" y="19600"/>
                      </a:cubicBezTo>
                      <a:cubicBezTo>
                        <a:pt x="8030" y="19508"/>
                        <a:pt x="7908" y="19402"/>
                        <a:pt x="7771" y="19295"/>
                      </a:cubicBezTo>
                      <a:cubicBezTo>
                        <a:pt x="7573" y="19127"/>
                        <a:pt x="7390" y="18929"/>
                        <a:pt x="7223" y="18731"/>
                      </a:cubicBezTo>
                      <a:cubicBezTo>
                        <a:pt x="7192" y="18716"/>
                        <a:pt x="7177" y="18701"/>
                        <a:pt x="7162" y="18670"/>
                      </a:cubicBezTo>
                      <a:cubicBezTo>
                        <a:pt x="7177" y="18640"/>
                        <a:pt x="7177" y="18609"/>
                        <a:pt x="7192" y="18564"/>
                      </a:cubicBezTo>
                      <a:cubicBezTo>
                        <a:pt x="7208" y="18488"/>
                        <a:pt x="7223" y="18396"/>
                        <a:pt x="7238" y="18320"/>
                      </a:cubicBezTo>
                      <a:cubicBezTo>
                        <a:pt x="7253" y="18244"/>
                        <a:pt x="7268" y="18168"/>
                        <a:pt x="7284" y="18091"/>
                      </a:cubicBezTo>
                      <a:cubicBezTo>
                        <a:pt x="7299" y="18000"/>
                        <a:pt x="7299" y="17909"/>
                        <a:pt x="7314" y="17817"/>
                      </a:cubicBezTo>
                      <a:cubicBezTo>
                        <a:pt x="7314" y="17650"/>
                        <a:pt x="7314" y="17467"/>
                        <a:pt x="7314" y="17299"/>
                      </a:cubicBezTo>
                      <a:cubicBezTo>
                        <a:pt x="7299" y="17147"/>
                        <a:pt x="7284" y="16979"/>
                        <a:pt x="7253" y="16812"/>
                      </a:cubicBezTo>
                      <a:cubicBezTo>
                        <a:pt x="7238" y="16735"/>
                        <a:pt x="7223" y="16644"/>
                        <a:pt x="7208" y="16568"/>
                      </a:cubicBezTo>
                      <a:cubicBezTo>
                        <a:pt x="7192" y="16522"/>
                        <a:pt x="7177" y="16476"/>
                        <a:pt x="7162" y="16431"/>
                      </a:cubicBezTo>
                      <a:cubicBezTo>
                        <a:pt x="7162" y="16400"/>
                        <a:pt x="7147" y="16355"/>
                        <a:pt x="7131" y="16324"/>
                      </a:cubicBezTo>
                      <a:cubicBezTo>
                        <a:pt x="7101" y="16233"/>
                        <a:pt x="7070" y="16156"/>
                        <a:pt x="7025" y="16080"/>
                      </a:cubicBezTo>
                      <a:cubicBezTo>
                        <a:pt x="6979" y="15989"/>
                        <a:pt x="6933" y="15913"/>
                        <a:pt x="6872" y="15821"/>
                      </a:cubicBezTo>
                      <a:cubicBezTo>
                        <a:pt x="6827" y="15760"/>
                        <a:pt x="6766" y="15684"/>
                        <a:pt x="6705" y="15623"/>
                      </a:cubicBezTo>
                      <a:cubicBezTo>
                        <a:pt x="6644" y="15562"/>
                        <a:pt x="6583" y="15517"/>
                        <a:pt x="6522" y="15456"/>
                      </a:cubicBezTo>
                      <a:cubicBezTo>
                        <a:pt x="6446" y="15410"/>
                        <a:pt x="6370" y="15364"/>
                        <a:pt x="6309" y="15318"/>
                      </a:cubicBezTo>
                      <a:cubicBezTo>
                        <a:pt x="6171" y="15227"/>
                        <a:pt x="6019" y="15136"/>
                        <a:pt x="5897" y="15044"/>
                      </a:cubicBezTo>
                      <a:cubicBezTo>
                        <a:pt x="5791" y="14983"/>
                        <a:pt x="5669" y="14907"/>
                        <a:pt x="5577" y="14831"/>
                      </a:cubicBezTo>
                      <a:cubicBezTo>
                        <a:pt x="5516" y="14785"/>
                        <a:pt x="5455" y="14740"/>
                        <a:pt x="5410" y="14694"/>
                      </a:cubicBezTo>
                      <a:lnTo>
                        <a:pt x="5257" y="14557"/>
                      </a:lnTo>
                      <a:cubicBezTo>
                        <a:pt x="5196" y="14511"/>
                        <a:pt x="5135" y="14450"/>
                        <a:pt x="5074" y="14389"/>
                      </a:cubicBezTo>
                      <a:cubicBezTo>
                        <a:pt x="4998" y="14328"/>
                        <a:pt x="4937" y="14252"/>
                        <a:pt x="4876" y="14191"/>
                      </a:cubicBezTo>
                      <a:cubicBezTo>
                        <a:pt x="4755" y="14069"/>
                        <a:pt x="4648" y="13947"/>
                        <a:pt x="4541" y="13841"/>
                      </a:cubicBezTo>
                      <a:cubicBezTo>
                        <a:pt x="4297" y="13582"/>
                        <a:pt x="4069" y="13338"/>
                        <a:pt x="3825" y="13094"/>
                      </a:cubicBezTo>
                      <a:cubicBezTo>
                        <a:pt x="3703" y="12987"/>
                        <a:pt x="3581" y="12865"/>
                        <a:pt x="3475" y="12744"/>
                      </a:cubicBezTo>
                      <a:cubicBezTo>
                        <a:pt x="3414" y="12683"/>
                        <a:pt x="3353" y="12622"/>
                        <a:pt x="3277" y="12576"/>
                      </a:cubicBezTo>
                      <a:cubicBezTo>
                        <a:pt x="3246" y="12546"/>
                        <a:pt x="3216" y="12515"/>
                        <a:pt x="3185" y="12485"/>
                      </a:cubicBezTo>
                      <a:cubicBezTo>
                        <a:pt x="3124" y="12439"/>
                        <a:pt x="3063" y="12393"/>
                        <a:pt x="3002" y="12363"/>
                      </a:cubicBezTo>
                      <a:cubicBezTo>
                        <a:pt x="2831" y="12277"/>
                        <a:pt x="2649" y="12240"/>
                        <a:pt x="2465" y="12240"/>
                      </a:cubicBezTo>
                      <a:cubicBezTo>
                        <a:pt x="2223" y="12240"/>
                        <a:pt x="1978" y="12305"/>
                        <a:pt x="1753" y="12408"/>
                      </a:cubicBezTo>
                      <a:cubicBezTo>
                        <a:pt x="1555" y="12515"/>
                        <a:pt x="1372" y="12637"/>
                        <a:pt x="1220" y="12789"/>
                      </a:cubicBezTo>
                      <a:cubicBezTo>
                        <a:pt x="1144" y="12865"/>
                        <a:pt x="1052" y="12942"/>
                        <a:pt x="991" y="13033"/>
                      </a:cubicBezTo>
                      <a:cubicBezTo>
                        <a:pt x="930" y="13124"/>
                        <a:pt x="885" y="13216"/>
                        <a:pt x="839" y="13307"/>
                      </a:cubicBezTo>
                      <a:cubicBezTo>
                        <a:pt x="793" y="13414"/>
                        <a:pt x="763" y="13536"/>
                        <a:pt x="732" y="13658"/>
                      </a:cubicBezTo>
                      <a:cubicBezTo>
                        <a:pt x="717" y="13749"/>
                        <a:pt x="687" y="13841"/>
                        <a:pt x="687" y="13947"/>
                      </a:cubicBezTo>
                      <a:lnTo>
                        <a:pt x="656" y="14221"/>
                      </a:lnTo>
                      <a:cubicBezTo>
                        <a:pt x="656" y="14313"/>
                        <a:pt x="656" y="14404"/>
                        <a:pt x="656" y="14480"/>
                      </a:cubicBezTo>
                      <a:cubicBezTo>
                        <a:pt x="656" y="14663"/>
                        <a:pt x="671" y="14831"/>
                        <a:pt x="702" y="14999"/>
                      </a:cubicBezTo>
                      <a:cubicBezTo>
                        <a:pt x="732" y="15166"/>
                        <a:pt x="763" y="15334"/>
                        <a:pt x="808" y="15501"/>
                      </a:cubicBezTo>
                      <a:cubicBezTo>
                        <a:pt x="839" y="15593"/>
                        <a:pt x="869" y="15684"/>
                        <a:pt x="900" y="15776"/>
                      </a:cubicBezTo>
                      <a:cubicBezTo>
                        <a:pt x="915" y="15867"/>
                        <a:pt x="946" y="15943"/>
                        <a:pt x="976" y="16019"/>
                      </a:cubicBezTo>
                      <a:cubicBezTo>
                        <a:pt x="1022" y="16172"/>
                        <a:pt x="1083" y="16324"/>
                        <a:pt x="1144" y="16461"/>
                      </a:cubicBezTo>
                      <a:cubicBezTo>
                        <a:pt x="1174" y="16537"/>
                        <a:pt x="1205" y="16614"/>
                        <a:pt x="1250" y="16690"/>
                      </a:cubicBezTo>
                      <a:cubicBezTo>
                        <a:pt x="1281" y="16766"/>
                        <a:pt x="1326" y="16842"/>
                        <a:pt x="1357" y="16933"/>
                      </a:cubicBezTo>
                      <a:cubicBezTo>
                        <a:pt x="1403" y="17010"/>
                        <a:pt x="1448" y="17101"/>
                        <a:pt x="1494" y="17177"/>
                      </a:cubicBezTo>
                      <a:cubicBezTo>
                        <a:pt x="1509" y="17208"/>
                        <a:pt x="1540" y="17238"/>
                        <a:pt x="1555" y="17269"/>
                      </a:cubicBezTo>
                      <a:cubicBezTo>
                        <a:pt x="1585" y="17314"/>
                        <a:pt x="1616" y="17360"/>
                        <a:pt x="1646" y="17406"/>
                      </a:cubicBezTo>
                      <a:cubicBezTo>
                        <a:pt x="1692" y="17482"/>
                        <a:pt x="1738" y="17543"/>
                        <a:pt x="1784" y="17619"/>
                      </a:cubicBezTo>
                      <a:cubicBezTo>
                        <a:pt x="1829" y="17680"/>
                        <a:pt x="1890" y="17741"/>
                        <a:pt x="1936" y="17817"/>
                      </a:cubicBezTo>
                      <a:cubicBezTo>
                        <a:pt x="2043" y="17939"/>
                        <a:pt x="2134" y="18061"/>
                        <a:pt x="2241" y="18183"/>
                      </a:cubicBezTo>
                      <a:cubicBezTo>
                        <a:pt x="2332" y="18289"/>
                        <a:pt x="2423" y="18396"/>
                        <a:pt x="2515" y="18503"/>
                      </a:cubicBezTo>
                      <a:cubicBezTo>
                        <a:pt x="2682" y="18670"/>
                        <a:pt x="2850" y="18823"/>
                        <a:pt x="3033" y="18945"/>
                      </a:cubicBezTo>
                      <a:cubicBezTo>
                        <a:pt x="3185" y="19036"/>
                        <a:pt x="3338" y="19127"/>
                        <a:pt x="3490" y="19219"/>
                      </a:cubicBezTo>
                      <a:cubicBezTo>
                        <a:pt x="3551" y="19265"/>
                        <a:pt x="3612" y="19295"/>
                        <a:pt x="3673" y="19341"/>
                      </a:cubicBezTo>
                      <a:cubicBezTo>
                        <a:pt x="3840" y="19432"/>
                        <a:pt x="4023" y="19508"/>
                        <a:pt x="4221" y="19554"/>
                      </a:cubicBezTo>
                      <a:cubicBezTo>
                        <a:pt x="4313" y="19585"/>
                        <a:pt x="4404" y="19600"/>
                        <a:pt x="4496" y="19615"/>
                      </a:cubicBezTo>
                      <a:cubicBezTo>
                        <a:pt x="4572" y="19630"/>
                        <a:pt x="4663" y="19645"/>
                        <a:pt x="4739" y="19645"/>
                      </a:cubicBezTo>
                      <a:cubicBezTo>
                        <a:pt x="4876" y="19661"/>
                        <a:pt x="5029" y="19676"/>
                        <a:pt x="5166" y="19676"/>
                      </a:cubicBezTo>
                      <a:lnTo>
                        <a:pt x="5242" y="19676"/>
                      </a:lnTo>
                      <a:cubicBezTo>
                        <a:pt x="5471" y="19676"/>
                        <a:pt x="5684" y="19630"/>
                        <a:pt x="5897" y="19554"/>
                      </a:cubicBezTo>
                      <a:cubicBezTo>
                        <a:pt x="5973" y="19524"/>
                        <a:pt x="6050" y="19493"/>
                        <a:pt x="6141" y="19463"/>
                      </a:cubicBezTo>
                      <a:cubicBezTo>
                        <a:pt x="6217" y="19417"/>
                        <a:pt x="6293" y="19371"/>
                        <a:pt x="6370" y="19341"/>
                      </a:cubicBezTo>
                      <a:cubicBezTo>
                        <a:pt x="6476" y="19265"/>
                        <a:pt x="6598" y="19204"/>
                        <a:pt x="6689" y="19112"/>
                      </a:cubicBezTo>
                      <a:cubicBezTo>
                        <a:pt x="6735" y="19067"/>
                        <a:pt x="6781" y="19021"/>
                        <a:pt x="6811" y="18975"/>
                      </a:cubicBezTo>
                      <a:cubicBezTo>
                        <a:pt x="6918" y="19082"/>
                        <a:pt x="7009" y="19188"/>
                        <a:pt x="7101" y="19280"/>
                      </a:cubicBezTo>
                      <a:cubicBezTo>
                        <a:pt x="7223" y="19402"/>
                        <a:pt x="7360" y="19524"/>
                        <a:pt x="7497" y="19630"/>
                      </a:cubicBezTo>
                      <a:cubicBezTo>
                        <a:pt x="7619" y="19737"/>
                        <a:pt x="7756" y="19844"/>
                        <a:pt x="7893" y="19935"/>
                      </a:cubicBezTo>
                      <a:cubicBezTo>
                        <a:pt x="8030" y="20026"/>
                        <a:pt x="8167" y="20118"/>
                        <a:pt x="8305" y="20209"/>
                      </a:cubicBezTo>
                      <a:cubicBezTo>
                        <a:pt x="8503" y="20346"/>
                        <a:pt x="8701" y="20483"/>
                        <a:pt x="8883" y="20651"/>
                      </a:cubicBezTo>
                      <a:cubicBezTo>
                        <a:pt x="8990" y="20742"/>
                        <a:pt x="9097" y="20834"/>
                        <a:pt x="9188" y="20941"/>
                      </a:cubicBezTo>
                      <a:cubicBezTo>
                        <a:pt x="9295" y="21047"/>
                        <a:pt x="9401" y="21154"/>
                        <a:pt x="9508" y="21260"/>
                      </a:cubicBezTo>
                      <a:cubicBezTo>
                        <a:pt x="9691" y="21489"/>
                        <a:pt x="9889" y="21718"/>
                        <a:pt x="10057" y="21961"/>
                      </a:cubicBezTo>
                      <a:cubicBezTo>
                        <a:pt x="10102" y="22038"/>
                        <a:pt x="10148" y="22114"/>
                        <a:pt x="10209" y="22190"/>
                      </a:cubicBezTo>
                      <a:cubicBezTo>
                        <a:pt x="10239" y="22251"/>
                        <a:pt x="10285" y="22312"/>
                        <a:pt x="10316" y="22357"/>
                      </a:cubicBezTo>
                      <a:cubicBezTo>
                        <a:pt x="10331" y="22373"/>
                        <a:pt x="10331" y="22388"/>
                        <a:pt x="10346" y="22403"/>
                      </a:cubicBezTo>
                      <a:cubicBezTo>
                        <a:pt x="10422" y="22830"/>
                        <a:pt x="10483" y="23241"/>
                        <a:pt x="10544" y="23653"/>
                      </a:cubicBezTo>
                      <a:cubicBezTo>
                        <a:pt x="10605" y="24079"/>
                        <a:pt x="10666" y="24506"/>
                        <a:pt x="10712" y="24948"/>
                      </a:cubicBezTo>
                      <a:cubicBezTo>
                        <a:pt x="10757" y="25359"/>
                        <a:pt x="10773" y="25786"/>
                        <a:pt x="10818" y="26197"/>
                      </a:cubicBezTo>
                      <a:cubicBezTo>
                        <a:pt x="10910" y="27065"/>
                        <a:pt x="11047" y="27919"/>
                        <a:pt x="11154" y="28772"/>
                      </a:cubicBezTo>
                      <a:cubicBezTo>
                        <a:pt x="11199" y="29198"/>
                        <a:pt x="11260" y="29625"/>
                        <a:pt x="11306" y="30052"/>
                      </a:cubicBezTo>
                      <a:cubicBezTo>
                        <a:pt x="11321" y="30143"/>
                        <a:pt x="11336" y="30234"/>
                        <a:pt x="11352" y="30341"/>
                      </a:cubicBezTo>
                      <a:cubicBezTo>
                        <a:pt x="11276" y="30128"/>
                        <a:pt x="11199" y="29930"/>
                        <a:pt x="11093" y="29732"/>
                      </a:cubicBezTo>
                      <a:cubicBezTo>
                        <a:pt x="11062" y="29655"/>
                        <a:pt x="11032" y="29595"/>
                        <a:pt x="10986" y="29534"/>
                      </a:cubicBezTo>
                      <a:cubicBezTo>
                        <a:pt x="10956" y="29488"/>
                        <a:pt x="10925" y="29427"/>
                        <a:pt x="10895" y="29381"/>
                      </a:cubicBezTo>
                      <a:cubicBezTo>
                        <a:pt x="10818" y="29259"/>
                        <a:pt x="10727" y="29153"/>
                        <a:pt x="10636" y="29046"/>
                      </a:cubicBezTo>
                      <a:cubicBezTo>
                        <a:pt x="10544" y="28955"/>
                        <a:pt x="10453" y="28848"/>
                        <a:pt x="10346" y="28757"/>
                      </a:cubicBezTo>
                      <a:cubicBezTo>
                        <a:pt x="10255" y="28680"/>
                        <a:pt x="10163" y="28589"/>
                        <a:pt x="10057" y="28498"/>
                      </a:cubicBezTo>
                      <a:cubicBezTo>
                        <a:pt x="9965" y="28406"/>
                        <a:pt x="9859" y="28315"/>
                        <a:pt x="9752" y="28239"/>
                      </a:cubicBezTo>
                      <a:cubicBezTo>
                        <a:pt x="9645" y="28162"/>
                        <a:pt x="9554" y="28086"/>
                        <a:pt x="9462" y="28010"/>
                      </a:cubicBezTo>
                      <a:cubicBezTo>
                        <a:pt x="9356" y="27919"/>
                        <a:pt x="9249" y="27827"/>
                        <a:pt x="9142" y="27751"/>
                      </a:cubicBezTo>
                      <a:cubicBezTo>
                        <a:pt x="9036" y="27675"/>
                        <a:pt x="8914" y="27599"/>
                        <a:pt x="8807" y="27522"/>
                      </a:cubicBezTo>
                      <a:cubicBezTo>
                        <a:pt x="8762" y="27507"/>
                        <a:pt x="8731" y="27477"/>
                        <a:pt x="8685" y="27461"/>
                      </a:cubicBezTo>
                      <a:cubicBezTo>
                        <a:pt x="8685" y="27446"/>
                        <a:pt x="8670" y="27431"/>
                        <a:pt x="8655" y="27416"/>
                      </a:cubicBezTo>
                      <a:cubicBezTo>
                        <a:pt x="8624" y="27385"/>
                        <a:pt x="8594" y="27370"/>
                        <a:pt x="8579" y="27355"/>
                      </a:cubicBezTo>
                      <a:cubicBezTo>
                        <a:pt x="8594" y="27309"/>
                        <a:pt x="8624" y="27263"/>
                        <a:pt x="8624" y="27218"/>
                      </a:cubicBezTo>
                      <a:cubicBezTo>
                        <a:pt x="8624" y="27187"/>
                        <a:pt x="8624" y="27157"/>
                        <a:pt x="8624" y="27126"/>
                      </a:cubicBezTo>
                      <a:cubicBezTo>
                        <a:pt x="8624" y="27111"/>
                        <a:pt x="8609" y="27096"/>
                        <a:pt x="8609" y="27096"/>
                      </a:cubicBezTo>
                      <a:cubicBezTo>
                        <a:pt x="8609" y="27081"/>
                        <a:pt x="8594" y="27081"/>
                        <a:pt x="8579" y="27081"/>
                      </a:cubicBezTo>
                      <a:cubicBezTo>
                        <a:pt x="8579" y="27065"/>
                        <a:pt x="8594" y="27035"/>
                        <a:pt x="8594" y="27020"/>
                      </a:cubicBezTo>
                      <a:cubicBezTo>
                        <a:pt x="8609" y="26867"/>
                        <a:pt x="8594" y="26700"/>
                        <a:pt x="8548" y="26547"/>
                      </a:cubicBezTo>
                      <a:cubicBezTo>
                        <a:pt x="8533" y="26471"/>
                        <a:pt x="8518" y="26410"/>
                        <a:pt x="8487" y="26349"/>
                      </a:cubicBezTo>
                      <a:cubicBezTo>
                        <a:pt x="8411" y="26105"/>
                        <a:pt x="8305" y="25862"/>
                        <a:pt x="8213" y="25618"/>
                      </a:cubicBezTo>
                      <a:cubicBezTo>
                        <a:pt x="8076" y="25298"/>
                        <a:pt x="7939" y="24978"/>
                        <a:pt x="7710" y="24719"/>
                      </a:cubicBezTo>
                      <a:cubicBezTo>
                        <a:pt x="7649" y="24643"/>
                        <a:pt x="7588" y="24582"/>
                        <a:pt x="7527" y="24506"/>
                      </a:cubicBezTo>
                      <a:cubicBezTo>
                        <a:pt x="7467" y="24445"/>
                        <a:pt x="7390" y="24384"/>
                        <a:pt x="7329" y="24323"/>
                      </a:cubicBezTo>
                      <a:cubicBezTo>
                        <a:pt x="7192" y="24201"/>
                        <a:pt x="7070" y="24094"/>
                        <a:pt x="6933" y="23988"/>
                      </a:cubicBezTo>
                      <a:cubicBezTo>
                        <a:pt x="6644" y="23759"/>
                        <a:pt x="6354" y="23546"/>
                        <a:pt x="6034" y="23363"/>
                      </a:cubicBezTo>
                      <a:cubicBezTo>
                        <a:pt x="5714" y="23195"/>
                        <a:pt x="5394" y="23058"/>
                        <a:pt x="5074" y="22906"/>
                      </a:cubicBezTo>
                      <a:cubicBezTo>
                        <a:pt x="4907" y="22815"/>
                        <a:pt x="4739" y="22723"/>
                        <a:pt x="4587" y="22632"/>
                      </a:cubicBezTo>
                      <a:cubicBezTo>
                        <a:pt x="4419" y="22540"/>
                        <a:pt x="4267" y="22449"/>
                        <a:pt x="4099" y="22373"/>
                      </a:cubicBezTo>
                      <a:cubicBezTo>
                        <a:pt x="3932" y="22297"/>
                        <a:pt x="3764" y="22251"/>
                        <a:pt x="3581" y="22205"/>
                      </a:cubicBezTo>
                      <a:cubicBezTo>
                        <a:pt x="3505" y="22190"/>
                        <a:pt x="3414" y="22175"/>
                        <a:pt x="3322" y="22144"/>
                      </a:cubicBezTo>
                      <a:cubicBezTo>
                        <a:pt x="3246" y="22129"/>
                        <a:pt x="3170" y="22114"/>
                        <a:pt x="3079" y="22098"/>
                      </a:cubicBezTo>
                      <a:cubicBezTo>
                        <a:pt x="2911" y="22068"/>
                        <a:pt x="2743" y="22022"/>
                        <a:pt x="2561" y="21992"/>
                      </a:cubicBezTo>
                      <a:cubicBezTo>
                        <a:pt x="2393" y="21977"/>
                        <a:pt x="2225" y="21977"/>
                        <a:pt x="2043" y="21977"/>
                      </a:cubicBezTo>
                      <a:cubicBezTo>
                        <a:pt x="1860" y="21977"/>
                        <a:pt x="1692" y="21992"/>
                        <a:pt x="1509" y="22022"/>
                      </a:cubicBezTo>
                      <a:cubicBezTo>
                        <a:pt x="1342" y="22068"/>
                        <a:pt x="1159" y="22083"/>
                        <a:pt x="1006" y="22159"/>
                      </a:cubicBezTo>
                      <a:cubicBezTo>
                        <a:pt x="900" y="22190"/>
                        <a:pt x="808" y="22236"/>
                        <a:pt x="732" y="22297"/>
                      </a:cubicBezTo>
                      <a:cubicBezTo>
                        <a:pt x="610" y="22373"/>
                        <a:pt x="519" y="22479"/>
                        <a:pt x="443" y="22586"/>
                      </a:cubicBezTo>
                      <a:cubicBezTo>
                        <a:pt x="351" y="22738"/>
                        <a:pt x="260" y="22906"/>
                        <a:pt x="199" y="23074"/>
                      </a:cubicBezTo>
                      <a:cubicBezTo>
                        <a:pt x="153" y="23150"/>
                        <a:pt x="123" y="23241"/>
                        <a:pt x="108" y="23333"/>
                      </a:cubicBezTo>
                      <a:cubicBezTo>
                        <a:pt x="92" y="23378"/>
                        <a:pt x="77" y="23424"/>
                        <a:pt x="62" y="23470"/>
                      </a:cubicBezTo>
                      <a:cubicBezTo>
                        <a:pt x="62" y="23515"/>
                        <a:pt x="47" y="23546"/>
                        <a:pt x="47" y="23592"/>
                      </a:cubicBezTo>
                      <a:cubicBezTo>
                        <a:pt x="31" y="23683"/>
                        <a:pt x="16" y="23759"/>
                        <a:pt x="16" y="23851"/>
                      </a:cubicBezTo>
                      <a:cubicBezTo>
                        <a:pt x="1" y="23957"/>
                        <a:pt x="1" y="24049"/>
                        <a:pt x="1" y="24140"/>
                      </a:cubicBezTo>
                      <a:cubicBezTo>
                        <a:pt x="16" y="24323"/>
                        <a:pt x="47" y="24506"/>
                        <a:pt x="92" y="24689"/>
                      </a:cubicBezTo>
                      <a:cubicBezTo>
                        <a:pt x="123" y="24765"/>
                        <a:pt x="153" y="24856"/>
                        <a:pt x="184" y="24948"/>
                      </a:cubicBezTo>
                      <a:cubicBezTo>
                        <a:pt x="214" y="25024"/>
                        <a:pt x="245" y="25115"/>
                        <a:pt x="275" y="25207"/>
                      </a:cubicBezTo>
                      <a:cubicBezTo>
                        <a:pt x="306" y="25283"/>
                        <a:pt x="336" y="25344"/>
                        <a:pt x="367" y="25420"/>
                      </a:cubicBezTo>
                      <a:cubicBezTo>
                        <a:pt x="382" y="25466"/>
                        <a:pt x="412" y="25511"/>
                        <a:pt x="428" y="25572"/>
                      </a:cubicBezTo>
                      <a:cubicBezTo>
                        <a:pt x="458" y="25618"/>
                        <a:pt x="473" y="25664"/>
                        <a:pt x="504" y="25709"/>
                      </a:cubicBezTo>
                      <a:cubicBezTo>
                        <a:pt x="549" y="25786"/>
                        <a:pt x="595" y="25862"/>
                        <a:pt x="641" y="25938"/>
                      </a:cubicBezTo>
                      <a:cubicBezTo>
                        <a:pt x="717" y="26029"/>
                        <a:pt x="778" y="26121"/>
                        <a:pt x="869" y="26197"/>
                      </a:cubicBezTo>
                      <a:cubicBezTo>
                        <a:pt x="1052" y="26349"/>
                        <a:pt x="1281" y="26471"/>
                        <a:pt x="1494" y="26593"/>
                      </a:cubicBezTo>
                      <a:cubicBezTo>
                        <a:pt x="1585" y="26639"/>
                        <a:pt x="1677" y="26700"/>
                        <a:pt x="1768" y="26745"/>
                      </a:cubicBezTo>
                      <a:cubicBezTo>
                        <a:pt x="1875" y="26791"/>
                        <a:pt x="1966" y="26837"/>
                        <a:pt x="2073" y="26898"/>
                      </a:cubicBezTo>
                      <a:cubicBezTo>
                        <a:pt x="2423" y="27065"/>
                        <a:pt x="2774" y="27248"/>
                        <a:pt x="3124" y="27431"/>
                      </a:cubicBezTo>
                      <a:cubicBezTo>
                        <a:pt x="3444" y="27583"/>
                        <a:pt x="3749" y="27736"/>
                        <a:pt x="4054" y="27888"/>
                      </a:cubicBezTo>
                      <a:cubicBezTo>
                        <a:pt x="4191" y="27949"/>
                        <a:pt x="4313" y="28025"/>
                        <a:pt x="4465" y="28086"/>
                      </a:cubicBezTo>
                      <a:cubicBezTo>
                        <a:pt x="4602" y="28147"/>
                        <a:pt x="4739" y="28208"/>
                        <a:pt x="4876" y="28269"/>
                      </a:cubicBezTo>
                      <a:cubicBezTo>
                        <a:pt x="5029" y="28315"/>
                        <a:pt x="5166" y="28360"/>
                        <a:pt x="5318" y="28406"/>
                      </a:cubicBezTo>
                      <a:cubicBezTo>
                        <a:pt x="5471" y="28437"/>
                        <a:pt x="5623" y="28482"/>
                        <a:pt x="5791" y="28498"/>
                      </a:cubicBezTo>
                      <a:cubicBezTo>
                        <a:pt x="5958" y="28528"/>
                        <a:pt x="6126" y="28558"/>
                        <a:pt x="6309" y="28574"/>
                      </a:cubicBezTo>
                      <a:cubicBezTo>
                        <a:pt x="6385" y="28589"/>
                        <a:pt x="6476" y="28589"/>
                        <a:pt x="6552" y="28589"/>
                      </a:cubicBezTo>
                      <a:lnTo>
                        <a:pt x="6674" y="28589"/>
                      </a:lnTo>
                      <a:cubicBezTo>
                        <a:pt x="6796" y="28574"/>
                        <a:pt x="6903" y="28528"/>
                        <a:pt x="7009" y="28498"/>
                      </a:cubicBezTo>
                      <a:cubicBezTo>
                        <a:pt x="7086" y="28467"/>
                        <a:pt x="7177" y="28437"/>
                        <a:pt x="7253" y="28406"/>
                      </a:cubicBezTo>
                      <a:cubicBezTo>
                        <a:pt x="7345" y="28360"/>
                        <a:pt x="7421" y="28315"/>
                        <a:pt x="7497" y="28254"/>
                      </a:cubicBezTo>
                      <a:cubicBezTo>
                        <a:pt x="7573" y="28208"/>
                        <a:pt x="7634" y="28132"/>
                        <a:pt x="7695" y="28071"/>
                      </a:cubicBezTo>
                      <a:cubicBezTo>
                        <a:pt x="7756" y="28010"/>
                        <a:pt x="7817" y="27964"/>
                        <a:pt x="7863" y="27903"/>
                      </a:cubicBezTo>
                      <a:cubicBezTo>
                        <a:pt x="7954" y="27842"/>
                        <a:pt x="8030" y="27781"/>
                        <a:pt x="8122" y="27720"/>
                      </a:cubicBezTo>
                      <a:cubicBezTo>
                        <a:pt x="8213" y="27644"/>
                        <a:pt x="8320" y="27599"/>
                        <a:pt x="8411" y="27538"/>
                      </a:cubicBezTo>
                      <a:cubicBezTo>
                        <a:pt x="8411" y="27522"/>
                        <a:pt x="8426" y="27522"/>
                        <a:pt x="8426" y="27522"/>
                      </a:cubicBezTo>
                      <a:cubicBezTo>
                        <a:pt x="8457" y="27538"/>
                        <a:pt x="8487" y="27568"/>
                        <a:pt x="8518" y="27583"/>
                      </a:cubicBezTo>
                      <a:cubicBezTo>
                        <a:pt x="8548" y="27614"/>
                        <a:pt x="8564" y="27629"/>
                        <a:pt x="8594" y="27660"/>
                      </a:cubicBezTo>
                      <a:cubicBezTo>
                        <a:pt x="8609" y="27675"/>
                        <a:pt x="8609" y="27690"/>
                        <a:pt x="8624" y="27705"/>
                      </a:cubicBezTo>
                      <a:cubicBezTo>
                        <a:pt x="8640" y="27766"/>
                        <a:pt x="8685" y="27812"/>
                        <a:pt x="8746" y="27812"/>
                      </a:cubicBezTo>
                      <a:cubicBezTo>
                        <a:pt x="8746" y="27812"/>
                        <a:pt x="8762" y="27797"/>
                        <a:pt x="8762" y="27797"/>
                      </a:cubicBezTo>
                      <a:cubicBezTo>
                        <a:pt x="8823" y="27858"/>
                        <a:pt x="8883" y="27919"/>
                        <a:pt x="8944" y="27980"/>
                      </a:cubicBezTo>
                      <a:cubicBezTo>
                        <a:pt x="9142" y="28162"/>
                        <a:pt x="9341" y="28330"/>
                        <a:pt x="9554" y="28482"/>
                      </a:cubicBezTo>
                      <a:cubicBezTo>
                        <a:pt x="9661" y="28558"/>
                        <a:pt x="9767" y="28635"/>
                        <a:pt x="9859" y="28726"/>
                      </a:cubicBezTo>
                      <a:cubicBezTo>
                        <a:pt x="9965" y="28802"/>
                        <a:pt x="10057" y="28894"/>
                        <a:pt x="10163" y="28970"/>
                      </a:cubicBezTo>
                      <a:cubicBezTo>
                        <a:pt x="10209" y="29031"/>
                        <a:pt x="10270" y="29076"/>
                        <a:pt x="10316" y="29122"/>
                      </a:cubicBezTo>
                      <a:cubicBezTo>
                        <a:pt x="10377" y="29183"/>
                        <a:pt x="10422" y="29244"/>
                        <a:pt x="10483" y="29305"/>
                      </a:cubicBezTo>
                      <a:cubicBezTo>
                        <a:pt x="10514" y="29335"/>
                        <a:pt x="10544" y="29366"/>
                        <a:pt x="10575" y="29412"/>
                      </a:cubicBezTo>
                      <a:cubicBezTo>
                        <a:pt x="10590" y="29442"/>
                        <a:pt x="10620" y="29488"/>
                        <a:pt x="10651" y="29534"/>
                      </a:cubicBezTo>
                      <a:cubicBezTo>
                        <a:pt x="10697" y="29595"/>
                        <a:pt x="10742" y="29655"/>
                        <a:pt x="10773" y="29716"/>
                      </a:cubicBezTo>
                      <a:cubicBezTo>
                        <a:pt x="10818" y="29793"/>
                        <a:pt x="10849" y="29854"/>
                        <a:pt x="10895" y="29930"/>
                      </a:cubicBezTo>
                      <a:cubicBezTo>
                        <a:pt x="10986" y="30128"/>
                        <a:pt x="11077" y="30326"/>
                        <a:pt x="11154" y="30524"/>
                      </a:cubicBezTo>
                      <a:lnTo>
                        <a:pt x="11291" y="30859"/>
                      </a:lnTo>
                      <a:cubicBezTo>
                        <a:pt x="11321" y="30920"/>
                        <a:pt x="11336" y="30966"/>
                        <a:pt x="11352" y="31027"/>
                      </a:cubicBezTo>
                      <a:cubicBezTo>
                        <a:pt x="11367" y="31057"/>
                        <a:pt x="11382" y="31088"/>
                        <a:pt x="11397" y="31118"/>
                      </a:cubicBezTo>
                      <a:cubicBezTo>
                        <a:pt x="11413" y="31164"/>
                        <a:pt x="11428" y="31194"/>
                        <a:pt x="11458" y="31240"/>
                      </a:cubicBezTo>
                      <a:cubicBezTo>
                        <a:pt x="11458" y="31255"/>
                        <a:pt x="11458" y="31270"/>
                        <a:pt x="11458" y="31286"/>
                      </a:cubicBezTo>
                      <a:cubicBezTo>
                        <a:pt x="11474" y="31560"/>
                        <a:pt x="11489" y="31849"/>
                        <a:pt x="11474" y="32124"/>
                      </a:cubicBezTo>
                      <a:cubicBezTo>
                        <a:pt x="11474" y="32398"/>
                        <a:pt x="11458" y="32672"/>
                        <a:pt x="11443" y="32946"/>
                      </a:cubicBezTo>
                      <a:cubicBezTo>
                        <a:pt x="11397" y="33510"/>
                        <a:pt x="11306" y="34074"/>
                        <a:pt x="11230" y="34622"/>
                      </a:cubicBezTo>
                      <a:cubicBezTo>
                        <a:pt x="11199" y="34805"/>
                        <a:pt x="11169" y="34988"/>
                        <a:pt x="11154" y="35171"/>
                      </a:cubicBezTo>
                      <a:cubicBezTo>
                        <a:pt x="11123" y="35247"/>
                        <a:pt x="11108" y="35323"/>
                        <a:pt x="11093" y="35415"/>
                      </a:cubicBezTo>
                      <a:cubicBezTo>
                        <a:pt x="11062" y="35582"/>
                        <a:pt x="11017" y="35750"/>
                        <a:pt x="11001" y="35917"/>
                      </a:cubicBezTo>
                      <a:cubicBezTo>
                        <a:pt x="10971" y="36085"/>
                        <a:pt x="10956" y="36283"/>
                        <a:pt x="11032" y="36451"/>
                      </a:cubicBezTo>
                      <a:cubicBezTo>
                        <a:pt x="11123" y="36649"/>
                        <a:pt x="11306" y="36816"/>
                        <a:pt x="11550" y="36847"/>
                      </a:cubicBezTo>
                      <a:lnTo>
                        <a:pt x="11641" y="36847"/>
                      </a:lnTo>
                      <a:cubicBezTo>
                        <a:pt x="11915" y="36847"/>
                        <a:pt x="12159" y="36679"/>
                        <a:pt x="12266" y="36420"/>
                      </a:cubicBezTo>
                      <a:cubicBezTo>
                        <a:pt x="12296" y="36344"/>
                        <a:pt x="12327" y="36268"/>
                        <a:pt x="12342" y="36192"/>
                      </a:cubicBezTo>
                      <a:cubicBezTo>
                        <a:pt x="12388" y="36070"/>
                        <a:pt x="12403" y="35933"/>
                        <a:pt x="12418" y="35780"/>
                      </a:cubicBezTo>
                      <a:cubicBezTo>
                        <a:pt x="12418" y="35704"/>
                        <a:pt x="12418" y="35613"/>
                        <a:pt x="12418" y="35521"/>
                      </a:cubicBezTo>
                      <a:cubicBezTo>
                        <a:pt x="12403" y="35110"/>
                        <a:pt x="12357" y="34699"/>
                        <a:pt x="12296" y="34287"/>
                      </a:cubicBezTo>
                      <a:cubicBezTo>
                        <a:pt x="12235" y="33861"/>
                        <a:pt x="12190" y="33434"/>
                        <a:pt x="12144" y="33007"/>
                      </a:cubicBezTo>
                      <a:cubicBezTo>
                        <a:pt x="12113" y="32626"/>
                        <a:pt x="12083" y="32246"/>
                        <a:pt x="12053" y="31865"/>
                      </a:cubicBezTo>
                      <a:cubicBezTo>
                        <a:pt x="12083" y="31712"/>
                        <a:pt x="12113" y="31560"/>
                        <a:pt x="12159" y="31408"/>
                      </a:cubicBezTo>
                      <a:cubicBezTo>
                        <a:pt x="12174" y="31392"/>
                        <a:pt x="12174" y="31377"/>
                        <a:pt x="12190" y="31347"/>
                      </a:cubicBezTo>
                      <a:cubicBezTo>
                        <a:pt x="12220" y="31301"/>
                        <a:pt x="12235" y="31255"/>
                        <a:pt x="12266" y="31210"/>
                      </a:cubicBezTo>
                      <a:cubicBezTo>
                        <a:pt x="12281" y="31164"/>
                        <a:pt x="12296" y="31118"/>
                        <a:pt x="12327" y="31072"/>
                      </a:cubicBezTo>
                      <a:cubicBezTo>
                        <a:pt x="12357" y="31011"/>
                        <a:pt x="12373" y="30951"/>
                        <a:pt x="12403" y="30890"/>
                      </a:cubicBezTo>
                      <a:cubicBezTo>
                        <a:pt x="12464" y="30752"/>
                        <a:pt x="12540" y="30631"/>
                        <a:pt x="12601" y="30493"/>
                      </a:cubicBezTo>
                      <a:cubicBezTo>
                        <a:pt x="12692" y="30326"/>
                        <a:pt x="12784" y="30143"/>
                        <a:pt x="12891" y="29975"/>
                      </a:cubicBezTo>
                      <a:cubicBezTo>
                        <a:pt x="12982" y="29823"/>
                        <a:pt x="13089" y="29655"/>
                        <a:pt x="13195" y="29488"/>
                      </a:cubicBezTo>
                      <a:lnTo>
                        <a:pt x="13317" y="29305"/>
                      </a:lnTo>
                      <a:cubicBezTo>
                        <a:pt x="13332" y="29320"/>
                        <a:pt x="13332" y="29320"/>
                        <a:pt x="13348" y="29335"/>
                      </a:cubicBezTo>
                      <a:cubicBezTo>
                        <a:pt x="13409" y="29396"/>
                        <a:pt x="13469" y="29442"/>
                        <a:pt x="13530" y="29503"/>
                      </a:cubicBezTo>
                      <a:cubicBezTo>
                        <a:pt x="13591" y="29549"/>
                        <a:pt x="13668" y="29610"/>
                        <a:pt x="13744" y="29655"/>
                      </a:cubicBezTo>
                      <a:cubicBezTo>
                        <a:pt x="13896" y="29747"/>
                        <a:pt x="14079" y="29793"/>
                        <a:pt x="14262" y="29808"/>
                      </a:cubicBezTo>
                      <a:lnTo>
                        <a:pt x="14353" y="29808"/>
                      </a:lnTo>
                      <a:cubicBezTo>
                        <a:pt x="14490" y="29808"/>
                        <a:pt x="14627" y="29793"/>
                        <a:pt x="14765" y="29777"/>
                      </a:cubicBezTo>
                      <a:cubicBezTo>
                        <a:pt x="14856" y="29777"/>
                        <a:pt x="14947" y="29762"/>
                        <a:pt x="15024" y="29747"/>
                      </a:cubicBezTo>
                      <a:cubicBezTo>
                        <a:pt x="15100" y="29732"/>
                        <a:pt x="15176" y="29716"/>
                        <a:pt x="15252" y="29686"/>
                      </a:cubicBezTo>
                      <a:cubicBezTo>
                        <a:pt x="15344" y="29655"/>
                        <a:pt x="15435" y="29625"/>
                        <a:pt x="15511" y="29595"/>
                      </a:cubicBezTo>
                      <a:cubicBezTo>
                        <a:pt x="15587" y="29549"/>
                        <a:pt x="15679" y="29503"/>
                        <a:pt x="15755" y="29457"/>
                      </a:cubicBezTo>
                      <a:cubicBezTo>
                        <a:pt x="15831" y="29412"/>
                        <a:pt x="15907" y="29366"/>
                        <a:pt x="15968" y="29305"/>
                      </a:cubicBezTo>
                      <a:cubicBezTo>
                        <a:pt x="16014" y="29275"/>
                        <a:pt x="16044" y="29244"/>
                        <a:pt x="16090" y="29214"/>
                      </a:cubicBezTo>
                      <a:cubicBezTo>
                        <a:pt x="16105" y="29183"/>
                        <a:pt x="16136" y="29168"/>
                        <a:pt x="16166" y="29137"/>
                      </a:cubicBezTo>
                      <a:cubicBezTo>
                        <a:pt x="16395" y="28909"/>
                        <a:pt x="16593" y="28635"/>
                        <a:pt x="16791" y="28360"/>
                      </a:cubicBezTo>
                      <a:cubicBezTo>
                        <a:pt x="16898" y="28223"/>
                        <a:pt x="16989" y="28071"/>
                        <a:pt x="17096" y="27934"/>
                      </a:cubicBezTo>
                      <a:cubicBezTo>
                        <a:pt x="17187" y="27812"/>
                        <a:pt x="17294" y="27690"/>
                        <a:pt x="17400" y="27568"/>
                      </a:cubicBezTo>
                      <a:cubicBezTo>
                        <a:pt x="17492" y="27461"/>
                        <a:pt x="17583" y="27355"/>
                        <a:pt x="17690" y="27263"/>
                      </a:cubicBezTo>
                      <a:cubicBezTo>
                        <a:pt x="17781" y="27172"/>
                        <a:pt x="17873" y="27065"/>
                        <a:pt x="17964" y="26974"/>
                      </a:cubicBezTo>
                      <a:cubicBezTo>
                        <a:pt x="18071" y="26867"/>
                        <a:pt x="18162" y="26761"/>
                        <a:pt x="18269" y="26654"/>
                      </a:cubicBezTo>
                      <a:cubicBezTo>
                        <a:pt x="18360" y="26547"/>
                        <a:pt x="18452" y="26441"/>
                        <a:pt x="18528" y="26319"/>
                      </a:cubicBezTo>
                      <a:cubicBezTo>
                        <a:pt x="18634" y="26182"/>
                        <a:pt x="18726" y="26045"/>
                        <a:pt x="18817" y="25892"/>
                      </a:cubicBezTo>
                      <a:cubicBezTo>
                        <a:pt x="18848" y="25816"/>
                        <a:pt x="18893" y="25740"/>
                        <a:pt x="18924" y="25679"/>
                      </a:cubicBezTo>
                      <a:cubicBezTo>
                        <a:pt x="18970" y="25603"/>
                        <a:pt x="19000" y="25542"/>
                        <a:pt x="19031" y="25466"/>
                      </a:cubicBezTo>
                      <a:cubicBezTo>
                        <a:pt x="19107" y="25313"/>
                        <a:pt x="19183" y="25176"/>
                        <a:pt x="19274" y="25024"/>
                      </a:cubicBezTo>
                      <a:cubicBezTo>
                        <a:pt x="19351" y="24871"/>
                        <a:pt x="19442" y="24734"/>
                        <a:pt x="19503" y="24582"/>
                      </a:cubicBezTo>
                      <a:cubicBezTo>
                        <a:pt x="19549" y="24506"/>
                        <a:pt x="19579" y="24430"/>
                        <a:pt x="19610" y="24353"/>
                      </a:cubicBezTo>
                      <a:cubicBezTo>
                        <a:pt x="19640" y="24262"/>
                        <a:pt x="19671" y="24186"/>
                        <a:pt x="19686" y="24094"/>
                      </a:cubicBezTo>
                      <a:cubicBezTo>
                        <a:pt x="19731" y="23927"/>
                        <a:pt x="19747" y="23759"/>
                        <a:pt x="19762" y="23592"/>
                      </a:cubicBezTo>
                      <a:cubicBezTo>
                        <a:pt x="19762" y="23424"/>
                        <a:pt x="19747" y="23256"/>
                        <a:pt x="19747" y="23089"/>
                      </a:cubicBezTo>
                      <a:cubicBezTo>
                        <a:pt x="19731" y="22921"/>
                        <a:pt x="19731" y="22754"/>
                        <a:pt x="19701" y="22601"/>
                      </a:cubicBezTo>
                      <a:cubicBezTo>
                        <a:pt x="19655" y="22266"/>
                        <a:pt x="19564" y="21931"/>
                        <a:pt x="19396" y="21626"/>
                      </a:cubicBezTo>
                      <a:cubicBezTo>
                        <a:pt x="19335" y="21519"/>
                        <a:pt x="19244" y="21413"/>
                        <a:pt x="19137" y="21337"/>
                      </a:cubicBezTo>
                      <a:cubicBezTo>
                        <a:pt x="19107" y="21306"/>
                        <a:pt x="19061" y="21276"/>
                        <a:pt x="19015" y="21260"/>
                      </a:cubicBezTo>
                      <a:cubicBezTo>
                        <a:pt x="18970" y="21245"/>
                        <a:pt x="18924" y="21230"/>
                        <a:pt x="18863" y="21230"/>
                      </a:cubicBezTo>
                      <a:cubicBezTo>
                        <a:pt x="18843" y="21225"/>
                        <a:pt x="18822" y="21223"/>
                        <a:pt x="18802" y="21223"/>
                      </a:cubicBezTo>
                      <a:cubicBezTo>
                        <a:pt x="18761" y="21223"/>
                        <a:pt x="18721" y="21230"/>
                        <a:pt x="18680" y="21230"/>
                      </a:cubicBezTo>
                      <a:cubicBezTo>
                        <a:pt x="18589" y="21245"/>
                        <a:pt x="18513" y="21260"/>
                        <a:pt x="18436" y="21291"/>
                      </a:cubicBezTo>
                      <a:cubicBezTo>
                        <a:pt x="18360" y="21321"/>
                        <a:pt x="18284" y="21352"/>
                        <a:pt x="18208" y="21382"/>
                      </a:cubicBezTo>
                      <a:cubicBezTo>
                        <a:pt x="18056" y="21443"/>
                        <a:pt x="17903" y="21489"/>
                        <a:pt x="17766" y="21550"/>
                      </a:cubicBezTo>
                      <a:cubicBezTo>
                        <a:pt x="17614" y="21626"/>
                        <a:pt x="17461" y="21687"/>
                        <a:pt x="17324" y="21748"/>
                      </a:cubicBezTo>
                      <a:cubicBezTo>
                        <a:pt x="17172" y="21824"/>
                        <a:pt x="17019" y="21885"/>
                        <a:pt x="16867" y="21961"/>
                      </a:cubicBezTo>
                      <a:cubicBezTo>
                        <a:pt x="16700" y="22038"/>
                        <a:pt x="16547" y="22114"/>
                        <a:pt x="16395" y="22205"/>
                      </a:cubicBezTo>
                      <a:cubicBezTo>
                        <a:pt x="16258" y="22297"/>
                        <a:pt x="16105" y="22373"/>
                        <a:pt x="15968" y="22464"/>
                      </a:cubicBezTo>
                      <a:cubicBezTo>
                        <a:pt x="15831" y="22540"/>
                        <a:pt x="15694" y="22616"/>
                        <a:pt x="15542" y="22677"/>
                      </a:cubicBezTo>
                      <a:cubicBezTo>
                        <a:pt x="15481" y="22723"/>
                        <a:pt x="15404" y="22754"/>
                        <a:pt x="15328" y="22799"/>
                      </a:cubicBezTo>
                      <a:cubicBezTo>
                        <a:pt x="15237" y="22845"/>
                        <a:pt x="15161" y="22891"/>
                        <a:pt x="15085" y="22936"/>
                      </a:cubicBezTo>
                      <a:cubicBezTo>
                        <a:pt x="14947" y="23028"/>
                        <a:pt x="14810" y="23119"/>
                        <a:pt x="14688" y="23226"/>
                      </a:cubicBezTo>
                      <a:cubicBezTo>
                        <a:pt x="14445" y="23454"/>
                        <a:pt x="14231" y="23698"/>
                        <a:pt x="14018" y="23972"/>
                      </a:cubicBezTo>
                      <a:cubicBezTo>
                        <a:pt x="13911" y="24110"/>
                        <a:pt x="13820" y="24231"/>
                        <a:pt x="13729" y="24384"/>
                      </a:cubicBezTo>
                      <a:cubicBezTo>
                        <a:pt x="13637" y="24536"/>
                        <a:pt x="13561" y="24673"/>
                        <a:pt x="13500" y="24826"/>
                      </a:cubicBezTo>
                      <a:cubicBezTo>
                        <a:pt x="13469" y="24902"/>
                        <a:pt x="13424" y="24993"/>
                        <a:pt x="13393" y="25069"/>
                      </a:cubicBezTo>
                      <a:cubicBezTo>
                        <a:pt x="13363" y="25146"/>
                        <a:pt x="13348" y="25222"/>
                        <a:pt x="13317" y="25298"/>
                      </a:cubicBezTo>
                      <a:cubicBezTo>
                        <a:pt x="13256" y="25466"/>
                        <a:pt x="13210" y="25633"/>
                        <a:pt x="13165" y="25801"/>
                      </a:cubicBezTo>
                      <a:cubicBezTo>
                        <a:pt x="13073" y="26121"/>
                        <a:pt x="12997" y="26456"/>
                        <a:pt x="12936" y="26791"/>
                      </a:cubicBezTo>
                      <a:cubicBezTo>
                        <a:pt x="12921" y="26867"/>
                        <a:pt x="12906" y="26943"/>
                        <a:pt x="12906" y="27020"/>
                      </a:cubicBezTo>
                      <a:cubicBezTo>
                        <a:pt x="12891" y="27096"/>
                        <a:pt x="12875" y="27187"/>
                        <a:pt x="12875" y="27263"/>
                      </a:cubicBezTo>
                      <a:cubicBezTo>
                        <a:pt x="12875" y="27355"/>
                        <a:pt x="12875" y="27446"/>
                        <a:pt x="12875" y="27522"/>
                      </a:cubicBezTo>
                      <a:cubicBezTo>
                        <a:pt x="12875" y="27614"/>
                        <a:pt x="12875" y="27690"/>
                        <a:pt x="12891" y="27766"/>
                      </a:cubicBezTo>
                      <a:cubicBezTo>
                        <a:pt x="12891" y="27934"/>
                        <a:pt x="12906" y="28086"/>
                        <a:pt x="12936" y="28239"/>
                      </a:cubicBezTo>
                      <a:cubicBezTo>
                        <a:pt x="12951" y="28299"/>
                        <a:pt x="12967" y="28376"/>
                        <a:pt x="12982" y="28437"/>
                      </a:cubicBezTo>
                      <a:cubicBezTo>
                        <a:pt x="12967" y="28467"/>
                        <a:pt x="12967" y="28482"/>
                        <a:pt x="12967" y="28513"/>
                      </a:cubicBezTo>
                      <a:cubicBezTo>
                        <a:pt x="12967" y="28604"/>
                        <a:pt x="12982" y="28696"/>
                        <a:pt x="12997" y="28787"/>
                      </a:cubicBezTo>
                      <a:cubicBezTo>
                        <a:pt x="12997" y="28833"/>
                        <a:pt x="13012" y="28878"/>
                        <a:pt x="13028" y="28924"/>
                      </a:cubicBezTo>
                      <a:cubicBezTo>
                        <a:pt x="12860" y="29214"/>
                        <a:pt x="12677" y="29503"/>
                        <a:pt x="12525" y="29808"/>
                      </a:cubicBezTo>
                      <a:cubicBezTo>
                        <a:pt x="12449" y="29991"/>
                        <a:pt x="12373" y="30173"/>
                        <a:pt x="12296" y="30356"/>
                      </a:cubicBezTo>
                      <a:cubicBezTo>
                        <a:pt x="12235" y="30509"/>
                        <a:pt x="12190" y="30676"/>
                        <a:pt x="12129" y="30829"/>
                      </a:cubicBezTo>
                      <a:cubicBezTo>
                        <a:pt x="12083" y="30935"/>
                        <a:pt x="12053" y="31042"/>
                        <a:pt x="12007" y="31133"/>
                      </a:cubicBezTo>
                      <a:cubicBezTo>
                        <a:pt x="11992" y="31179"/>
                        <a:pt x="11976" y="31210"/>
                        <a:pt x="11961" y="31240"/>
                      </a:cubicBezTo>
                      <a:cubicBezTo>
                        <a:pt x="11885" y="30600"/>
                        <a:pt x="11794" y="29945"/>
                        <a:pt x="11733" y="29290"/>
                      </a:cubicBezTo>
                      <a:cubicBezTo>
                        <a:pt x="11656" y="28437"/>
                        <a:pt x="11595" y="27583"/>
                        <a:pt x="11535" y="26715"/>
                      </a:cubicBezTo>
                      <a:cubicBezTo>
                        <a:pt x="11519" y="26700"/>
                        <a:pt x="11519" y="26669"/>
                        <a:pt x="11519" y="26654"/>
                      </a:cubicBezTo>
                      <a:cubicBezTo>
                        <a:pt x="11504" y="26227"/>
                        <a:pt x="11489" y="25816"/>
                        <a:pt x="11458" y="25389"/>
                      </a:cubicBezTo>
                      <a:cubicBezTo>
                        <a:pt x="11443" y="25085"/>
                        <a:pt x="11413" y="24780"/>
                        <a:pt x="11382" y="24490"/>
                      </a:cubicBezTo>
                      <a:cubicBezTo>
                        <a:pt x="11397" y="24414"/>
                        <a:pt x="11413" y="24338"/>
                        <a:pt x="11428" y="24262"/>
                      </a:cubicBezTo>
                      <a:cubicBezTo>
                        <a:pt x="11519" y="23957"/>
                        <a:pt x="11595" y="23637"/>
                        <a:pt x="11687" y="23333"/>
                      </a:cubicBezTo>
                      <a:cubicBezTo>
                        <a:pt x="11733" y="23165"/>
                        <a:pt x="11778" y="22997"/>
                        <a:pt x="11839" y="22830"/>
                      </a:cubicBezTo>
                      <a:cubicBezTo>
                        <a:pt x="11854" y="22723"/>
                        <a:pt x="11885" y="22632"/>
                        <a:pt x="11915" y="22540"/>
                      </a:cubicBezTo>
                      <a:cubicBezTo>
                        <a:pt x="11931" y="22495"/>
                        <a:pt x="11946" y="22449"/>
                        <a:pt x="11946" y="22418"/>
                      </a:cubicBezTo>
                      <a:cubicBezTo>
                        <a:pt x="11976" y="22342"/>
                        <a:pt x="11992" y="22266"/>
                        <a:pt x="12007" y="22205"/>
                      </a:cubicBezTo>
                      <a:cubicBezTo>
                        <a:pt x="12007" y="22205"/>
                        <a:pt x="12007" y="22190"/>
                        <a:pt x="12022" y="22190"/>
                      </a:cubicBezTo>
                      <a:cubicBezTo>
                        <a:pt x="12037" y="22159"/>
                        <a:pt x="12053" y="22144"/>
                        <a:pt x="12068" y="22114"/>
                      </a:cubicBezTo>
                      <a:cubicBezTo>
                        <a:pt x="12083" y="22083"/>
                        <a:pt x="12098" y="22053"/>
                        <a:pt x="12113" y="22022"/>
                      </a:cubicBezTo>
                      <a:cubicBezTo>
                        <a:pt x="12129" y="22007"/>
                        <a:pt x="12129" y="21977"/>
                        <a:pt x="12144" y="21961"/>
                      </a:cubicBezTo>
                      <a:cubicBezTo>
                        <a:pt x="12159" y="21916"/>
                        <a:pt x="12190" y="21870"/>
                        <a:pt x="12205" y="21824"/>
                      </a:cubicBezTo>
                      <a:cubicBezTo>
                        <a:pt x="12235" y="21733"/>
                        <a:pt x="12281" y="21641"/>
                        <a:pt x="12312" y="21550"/>
                      </a:cubicBezTo>
                      <a:cubicBezTo>
                        <a:pt x="12342" y="21580"/>
                        <a:pt x="12373" y="21596"/>
                        <a:pt x="12388" y="21611"/>
                      </a:cubicBezTo>
                      <a:cubicBezTo>
                        <a:pt x="12449" y="21641"/>
                        <a:pt x="12494" y="21672"/>
                        <a:pt x="12555" y="21702"/>
                      </a:cubicBezTo>
                      <a:cubicBezTo>
                        <a:pt x="12647" y="21748"/>
                        <a:pt x="12723" y="21794"/>
                        <a:pt x="12814" y="21824"/>
                      </a:cubicBezTo>
                      <a:cubicBezTo>
                        <a:pt x="12906" y="21855"/>
                        <a:pt x="12997" y="21885"/>
                        <a:pt x="13089" y="21900"/>
                      </a:cubicBezTo>
                      <a:cubicBezTo>
                        <a:pt x="13180" y="21916"/>
                        <a:pt x="13271" y="21931"/>
                        <a:pt x="13363" y="21946"/>
                      </a:cubicBezTo>
                      <a:cubicBezTo>
                        <a:pt x="13439" y="21961"/>
                        <a:pt x="13500" y="21961"/>
                        <a:pt x="13561" y="21961"/>
                      </a:cubicBezTo>
                      <a:cubicBezTo>
                        <a:pt x="13668" y="21961"/>
                        <a:pt x="13789" y="21946"/>
                        <a:pt x="13896" y="21931"/>
                      </a:cubicBezTo>
                      <a:cubicBezTo>
                        <a:pt x="13988" y="21916"/>
                        <a:pt x="14094" y="21885"/>
                        <a:pt x="14186" y="21855"/>
                      </a:cubicBezTo>
                      <a:cubicBezTo>
                        <a:pt x="14262" y="21824"/>
                        <a:pt x="14323" y="21778"/>
                        <a:pt x="14384" y="21748"/>
                      </a:cubicBezTo>
                      <a:cubicBezTo>
                        <a:pt x="14475" y="21687"/>
                        <a:pt x="14566" y="21626"/>
                        <a:pt x="14643" y="21565"/>
                      </a:cubicBezTo>
                      <a:cubicBezTo>
                        <a:pt x="14749" y="21459"/>
                        <a:pt x="14871" y="21352"/>
                        <a:pt x="14978" y="21245"/>
                      </a:cubicBezTo>
                      <a:cubicBezTo>
                        <a:pt x="14993" y="21230"/>
                        <a:pt x="15008" y="21215"/>
                        <a:pt x="15039" y="21200"/>
                      </a:cubicBezTo>
                      <a:cubicBezTo>
                        <a:pt x="15039" y="21200"/>
                        <a:pt x="15039" y="21200"/>
                        <a:pt x="15054" y="21184"/>
                      </a:cubicBezTo>
                      <a:cubicBezTo>
                        <a:pt x="15206" y="21062"/>
                        <a:pt x="15359" y="20925"/>
                        <a:pt x="15511" y="20803"/>
                      </a:cubicBezTo>
                      <a:cubicBezTo>
                        <a:pt x="15785" y="20575"/>
                        <a:pt x="16060" y="20346"/>
                        <a:pt x="16319" y="20118"/>
                      </a:cubicBezTo>
                      <a:cubicBezTo>
                        <a:pt x="16441" y="19996"/>
                        <a:pt x="16562" y="19874"/>
                        <a:pt x="16669" y="19752"/>
                      </a:cubicBezTo>
                      <a:cubicBezTo>
                        <a:pt x="16776" y="19615"/>
                        <a:pt x="16882" y="19478"/>
                        <a:pt x="16974" y="19341"/>
                      </a:cubicBezTo>
                      <a:cubicBezTo>
                        <a:pt x="16974" y="19341"/>
                        <a:pt x="16974" y="19356"/>
                        <a:pt x="16974" y="19356"/>
                      </a:cubicBezTo>
                      <a:cubicBezTo>
                        <a:pt x="16989" y="19326"/>
                        <a:pt x="17019" y="19295"/>
                        <a:pt x="17035" y="19265"/>
                      </a:cubicBezTo>
                      <a:cubicBezTo>
                        <a:pt x="17035" y="19249"/>
                        <a:pt x="17050" y="19234"/>
                        <a:pt x="17065" y="19219"/>
                      </a:cubicBezTo>
                      <a:cubicBezTo>
                        <a:pt x="17126" y="19127"/>
                        <a:pt x="17187" y="19036"/>
                        <a:pt x="17248" y="18929"/>
                      </a:cubicBezTo>
                      <a:cubicBezTo>
                        <a:pt x="17446" y="18640"/>
                        <a:pt x="17629" y="18350"/>
                        <a:pt x="17796" y="18046"/>
                      </a:cubicBezTo>
                      <a:cubicBezTo>
                        <a:pt x="17979" y="17741"/>
                        <a:pt x="18147" y="17436"/>
                        <a:pt x="18269" y="17116"/>
                      </a:cubicBezTo>
                      <a:cubicBezTo>
                        <a:pt x="18345" y="16949"/>
                        <a:pt x="18406" y="16781"/>
                        <a:pt x="18452" y="16598"/>
                      </a:cubicBezTo>
                      <a:cubicBezTo>
                        <a:pt x="18513" y="16431"/>
                        <a:pt x="18558" y="16248"/>
                        <a:pt x="18604" y="16065"/>
                      </a:cubicBezTo>
                      <a:cubicBezTo>
                        <a:pt x="18680" y="15730"/>
                        <a:pt x="18741" y="15379"/>
                        <a:pt x="18711" y="15044"/>
                      </a:cubicBezTo>
                      <a:cubicBezTo>
                        <a:pt x="18711" y="14953"/>
                        <a:pt x="18711" y="14861"/>
                        <a:pt x="18695" y="14770"/>
                      </a:cubicBezTo>
                      <a:cubicBezTo>
                        <a:pt x="18680" y="14679"/>
                        <a:pt x="18665" y="14587"/>
                        <a:pt x="18634" y="14496"/>
                      </a:cubicBezTo>
                      <a:cubicBezTo>
                        <a:pt x="18619" y="14420"/>
                        <a:pt x="18604" y="14328"/>
                        <a:pt x="18574" y="14267"/>
                      </a:cubicBezTo>
                      <a:cubicBezTo>
                        <a:pt x="18513" y="14130"/>
                        <a:pt x="18452" y="13993"/>
                        <a:pt x="18360" y="13886"/>
                      </a:cubicBezTo>
                      <a:cubicBezTo>
                        <a:pt x="18223" y="13734"/>
                        <a:pt x="18056" y="13612"/>
                        <a:pt x="17873" y="13521"/>
                      </a:cubicBezTo>
                      <a:cubicBezTo>
                        <a:pt x="17781" y="13475"/>
                        <a:pt x="17690" y="13429"/>
                        <a:pt x="17598" y="13399"/>
                      </a:cubicBezTo>
                      <a:cubicBezTo>
                        <a:pt x="17492" y="13384"/>
                        <a:pt x="17416" y="13384"/>
                        <a:pt x="17309" y="13384"/>
                      </a:cubicBezTo>
                      <a:cubicBezTo>
                        <a:pt x="17278" y="13399"/>
                        <a:pt x="17233" y="13399"/>
                        <a:pt x="17187" y="13399"/>
                      </a:cubicBezTo>
                      <a:cubicBezTo>
                        <a:pt x="17019" y="13429"/>
                        <a:pt x="16867" y="13460"/>
                        <a:pt x="16700" y="13505"/>
                      </a:cubicBezTo>
                      <a:cubicBezTo>
                        <a:pt x="16623" y="13536"/>
                        <a:pt x="16532" y="13566"/>
                        <a:pt x="16456" y="13597"/>
                      </a:cubicBezTo>
                      <a:cubicBezTo>
                        <a:pt x="16380" y="13627"/>
                        <a:pt x="16303" y="13673"/>
                        <a:pt x="16227" y="13719"/>
                      </a:cubicBezTo>
                      <a:cubicBezTo>
                        <a:pt x="16075" y="13795"/>
                        <a:pt x="15953" y="13917"/>
                        <a:pt x="15816" y="14023"/>
                      </a:cubicBezTo>
                      <a:cubicBezTo>
                        <a:pt x="15694" y="14145"/>
                        <a:pt x="15572" y="14252"/>
                        <a:pt x="15450" y="14374"/>
                      </a:cubicBezTo>
                      <a:cubicBezTo>
                        <a:pt x="15206" y="14572"/>
                        <a:pt x="14978" y="14785"/>
                        <a:pt x="14749" y="14983"/>
                      </a:cubicBezTo>
                      <a:cubicBezTo>
                        <a:pt x="14521" y="15197"/>
                        <a:pt x="14292" y="15410"/>
                        <a:pt x="14079" y="15623"/>
                      </a:cubicBezTo>
                      <a:cubicBezTo>
                        <a:pt x="13835" y="15882"/>
                        <a:pt x="13622" y="16156"/>
                        <a:pt x="13393" y="16431"/>
                      </a:cubicBezTo>
                      <a:cubicBezTo>
                        <a:pt x="13287" y="16553"/>
                        <a:pt x="13180" y="16674"/>
                        <a:pt x="13058" y="16812"/>
                      </a:cubicBezTo>
                      <a:cubicBezTo>
                        <a:pt x="12951" y="16933"/>
                        <a:pt x="12845" y="17071"/>
                        <a:pt x="12738" y="17208"/>
                      </a:cubicBezTo>
                      <a:cubicBezTo>
                        <a:pt x="12616" y="17345"/>
                        <a:pt x="12510" y="17467"/>
                        <a:pt x="12388" y="17604"/>
                      </a:cubicBezTo>
                      <a:cubicBezTo>
                        <a:pt x="12342" y="17680"/>
                        <a:pt x="12281" y="17741"/>
                        <a:pt x="12220" y="17817"/>
                      </a:cubicBezTo>
                      <a:cubicBezTo>
                        <a:pt x="12159" y="17878"/>
                        <a:pt x="12113" y="17939"/>
                        <a:pt x="12053" y="18015"/>
                      </a:cubicBezTo>
                      <a:cubicBezTo>
                        <a:pt x="11961" y="18152"/>
                        <a:pt x="11854" y="18305"/>
                        <a:pt x="11794" y="18457"/>
                      </a:cubicBezTo>
                      <a:cubicBezTo>
                        <a:pt x="11733" y="18625"/>
                        <a:pt x="11672" y="18777"/>
                        <a:pt x="11626" y="18945"/>
                      </a:cubicBezTo>
                      <a:cubicBezTo>
                        <a:pt x="11626" y="18990"/>
                        <a:pt x="11611" y="19036"/>
                        <a:pt x="11595" y="19097"/>
                      </a:cubicBezTo>
                      <a:cubicBezTo>
                        <a:pt x="11580" y="19204"/>
                        <a:pt x="11565" y="19310"/>
                        <a:pt x="11565" y="19432"/>
                      </a:cubicBezTo>
                      <a:cubicBezTo>
                        <a:pt x="11565" y="19524"/>
                        <a:pt x="11565" y="19630"/>
                        <a:pt x="11565" y="19722"/>
                      </a:cubicBezTo>
                      <a:cubicBezTo>
                        <a:pt x="11565" y="19889"/>
                        <a:pt x="11565" y="20057"/>
                        <a:pt x="11580" y="20224"/>
                      </a:cubicBezTo>
                      <a:cubicBezTo>
                        <a:pt x="11611" y="20392"/>
                        <a:pt x="11626" y="20575"/>
                        <a:pt x="11702" y="20742"/>
                      </a:cubicBezTo>
                      <a:cubicBezTo>
                        <a:pt x="11733" y="20819"/>
                        <a:pt x="11763" y="20895"/>
                        <a:pt x="11809" y="20956"/>
                      </a:cubicBezTo>
                      <a:cubicBezTo>
                        <a:pt x="11854" y="21032"/>
                        <a:pt x="11915" y="21108"/>
                        <a:pt x="11976" y="21154"/>
                      </a:cubicBezTo>
                      <a:cubicBezTo>
                        <a:pt x="12007" y="21184"/>
                        <a:pt x="12037" y="21215"/>
                        <a:pt x="12068" y="21245"/>
                      </a:cubicBezTo>
                      <a:cubicBezTo>
                        <a:pt x="12037" y="21306"/>
                        <a:pt x="12007" y="21382"/>
                        <a:pt x="11976" y="21459"/>
                      </a:cubicBezTo>
                      <a:cubicBezTo>
                        <a:pt x="11915" y="21611"/>
                        <a:pt x="11854" y="21778"/>
                        <a:pt x="11763" y="21946"/>
                      </a:cubicBezTo>
                      <a:cubicBezTo>
                        <a:pt x="11748" y="21977"/>
                        <a:pt x="11717" y="22022"/>
                        <a:pt x="11702" y="22053"/>
                      </a:cubicBezTo>
                      <a:cubicBezTo>
                        <a:pt x="11687" y="22114"/>
                        <a:pt x="11672" y="22159"/>
                        <a:pt x="11672" y="22205"/>
                      </a:cubicBezTo>
                      <a:cubicBezTo>
                        <a:pt x="11656" y="22251"/>
                        <a:pt x="11641" y="22297"/>
                        <a:pt x="11626" y="22342"/>
                      </a:cubicBezTo>
                      <a:cubicBezTo>
                        <a:pt x="11611" y="22434"/>
                        <a:pt x="11580" y="22540"/>
                        <a:pt x="11550" y="22632"/>
                      </a:cubicBezTo>
                      <a:cubicBezTo>
                        <a:pt x="11474" y="22921"/>
                        <a:pt x="11382" y="23195"/>
                        <a:pt x="11306" y="23485"/>
                      </a:cubicBezTo>
                      <a:cubicBezTo>
                        <a:pt x="11291" y="23531"/>
                        <a:pt x="11276" y="23576"/>
                        <a:pt x="11276" y="23622"/>
                      </a:cubicBezTo>
                      <a:cubicBezTo>
                        <a:pt x="11230" y="23333"/>
                        <a:pt x="11184" y="23028"/>
                        <a:pt x="11123" y="22723"/>
                      </a:cubicBezTo>
                      <a:cubicBezTo>
                        <a:pt x="11062" y="22312"/>
                        <a:pt x="10956" y="21900"/>
                        <a:pt x="10864" y="21489"/>
                      </a:cubicBezTo>
                      <a:cubicBezTo>
                        <a:pt x="10773" y="21001"/>
                        <a:pt x="10666" y="20514"/>
                        <a:pt x="10544" y="20026"/>
                      </a:cubicBezTo>
                      <a:cubicBezTo>
                        <a:pt x="10498" y="19813"/>
                        <a:pt x="10438" y="19615"/>
                        <a:pt x="10392" y="19417"/>
                      </a:cubicBezTo>
                      <a:cubicBezTo>
                        <a:pt x="10331" y="19158"/>
                        <a:pt x="10285" y="18899"/>
                        <a:pt x="10224" y="18655"/>
                      </a:cubicBezTo>
                      <a:cubicBezTo>
                        <a:pt x="10179" y="18427"/>
                        <a:pt x="10133" y="18198"/>
                        <a:pt x="10087" y="17954"/>
                      </a:cubicBezTo>
                      <a:cubicBezTo>
                        <a:pt x="10087" y="17970"/>
                        <a:pt x="10087" y="17985"/>
                        <a:pt x="10087" y="18000"/>
                      </a:cubicBezTo>
                      <a:cubicBezTo>
                        <a:pt x="10057" y="17802"/>
                        <a:pt x="10011" y="17604"/>
                        <a:pt x="9965" y="17406"/>
                      </a:cubicBezTo>
                      <a:cubicBezTo>
                        <a:pt x="9920" y="17132"/>
                        <a:pt x="9859" y="16842"/>
                        <a:pt x="9813" y="16568"/>
                      </a:cubicBezTo>
                      <a:cubicBezTo>
                        <a:pt x="9828" y="16553"/>
                        <a:pt x="9828" y="16537"/>
                        <a:pt x="9828" y="16522"/>
                      </a:cubicBezTo>
                      <a:cubicBezTo>
                        <a:pt x="9843" y="16400"/>
                        <a:pt x="9859" y="16278"/>
                        <a:pt x="9874" y="16156"/>
                      </a:cubicBezTo>
                      <a:cubicBezTo>
                        <a:pt x="9889" y="16065"/>
                        <a:pt x="9904" y="15989"/>
                        <a:pt x="9920" y="15913"/>
                      </a:cubicBezTo>
                      <a:cubicBezTo>
                        <a:pt x="9920" y="15821"/>
                        <a:pt x="9935" y="15730"/>
                        <a:pt x="9950" y="15654"/>
                      </a:cubicBezTo>
                      <a:cubicBezTo>
                        <a:pt x="9950" y="15638"/>
                        <a:pt x="9950" y="15638"/>
                        <a:pt x="9950" y="15623"/>
                      </a:cubicBezTo>
                      <a:lnTo>
                        <a:pt x="9965" y="15623"/>
                      </a:lnTo>
                      <a:cubicBezTo>
                        <a:pt x="10026" y="15486"/>
                        <a:pt x="10102" y="15349"/>
                        <a:pt x="10179" y="15212"/>
                      </a:cubicBezTo>
                      <a:cubicBezTo>
                        <a:pt x="10239" y="15090"/>
                        <a:pt x="10300" y="14953"/>
                        <a:pt x="10361" y="14831"/>
                      </a:cubicBezTo>
                      <a:cubicBezTo>
                        <a:pt x="10498" y="14526"/>
                        <a:pt x="10636" y="14221"/>
                        <a:pt x="10773" y="13917"/>
                      </a:cubicBezTo>
                      <a:cubicBezTo>
                        <a:pt x="10834" y="13764"/>
                        <a:pt x="10910" y="13612"/>
                        <a:pt x="10971" y="13444"/>
                      </a:cubicBezTo>
                      <a:cubicBezTo>
                        <a:pt x="11032" y="13307"/>
                        <a:pt x="11108" y="13155"/>
                        <a:pt x="11154" y="13018"/>
                      </a:cubicBezTo>
                      <a:cubicBezTo>
                        <a:pt x="11169" y="13003"/>
                        <a:pt x="11169" y="12972"/>
                        <a:pt x="11184" y="12957"/>
                      </a:cubicBezTo>
                      <a:cubicBezTo>
                        <a:pt x="11245" y="12987"/>
                        <a:pt x="11321" y="13018"/>
                        <a:pt x="11397" y="13048"/>
                      </a:cubicBezTo>
                      <a:lnTo>
                        <a:pt x="11443" y="13048"/>
                      </a:lnTo>
                      <a:cubicBezTo>
                        <a:pt x="11504" y="13094"/>
                        <a:pt x="11580" y="13124"/>
                        <a:pt x="11656" y="13124"/>
                      </a:cubicBezTo>
                      <a:lnTo>
                        <a:pt x="11687" y="13124"/>
                      </a:lnTo>
                      <a:cubicBezTo>
                        <a:pt x="11733" y="13140"/>
                        <a:pt x="11794" y="13155"/>
                        <a:pt x="11854" y="13185"/>
                      </a:cubicBezTo>
                      <a:lnTo>
                        <a:pt x="11885" y="13185"/>
                      </a:lnTo>
                      <a:cubicBezTo>
                        <a:pt x="11915" y="13201"/>
                        <a:pt x="11946" y="13216"/>
                        <a:pt x="11976" y="13216"/>
                      </a:cubicBezTo>
                      <a:cubicBezTo>
                        <a:pt x="11992" y="13216"/>
                        <a:pt x="12022" y="13216"/>
                        <a:pt x="12037" y="13201"/>
                      </a:cubicBezTo>
                      <a:cubicBezTo>
                        <a:pt x="12113" y="13170"/>
                        <a:pt x="12159" y="13109"/>
                        <a:pt x="12159" y="13033"/>
                      </a:cubicBezTo>
                      <a:cubicBezTo>
                        <a:pt x="12159" y="13018"/>
                        <a:pt x="12144" y="13018"/>
                        <a:pt x="12144" y="13003"/>
                      </a:cubicBezTo>
                      <a:cubicBezTo>
                        <a:pt x="12266" y="12942"/>
                        <a:pt x="12388" y="12881"/>
                        <a:pt x="12510" y="12805"/>
                      </a:cubicBezTo>
                      <a:cubicBezTo>
                        <a:pt x="12616" y="12713"/>
                        <a:pt x="12723" y="12622"/>
                        <a:pt x="12814" y="12530"/>
                      </a:cubicBezTo>
                      <a:cubicBezTo>
                        <a:pt x="12875" y="12485"/>
                        <a:pt x="12936" y="12424"/>
                        <a:pt x="12982" y="12363"/>
                      </a:cubicBezTo>
                      <a:cubicBezTo>
                        <a:pt x="13058" y="12287"/>
                        <a:pt x="13119" y="12226"/>
                        <a:pt x="13195" y="12149"/>
                      </a:cubicBezTo>
                      <a:cubicBezTo>
                        <a:pt x="13210" y="12104"/>
                        <a:pt x="13256" y="12073"/>
                        <a:pt x="13271" y="12043"/>
                      </a:cubicBezTo>
                      <a:cubicBezTo>
                        <a:pt x="13302" y="11997"/>
                        <a:pt x="13332" y="11951"/>
                        <a:pt x="13363" y="11906"/>
                      </a:cubicBezTo>
                      <a:cubicBezTo>
                        <a:pt x="13469" y="11753"/>
                        <a:pt x="13576" y="11601"/>
                        <a:pt x="13668" y="11433"/>
                      </a:cubicBezTo>
                      <a:cubicBezTo>
                        <a:pt x="13759" y="11296"/>
                        <a:pt x="13850" y="11159"/>
                        <a:pt x="13942" y="11022"/>
                      </a:cubicBezTo>
                      <a:cubicBezTo>
                        <a:pt x="14033" y="10885"/>
                        <a:pt x="14125" y="10763"/>
                        <a:pt x="14201" y="10641"/>
                      </a:cubicBezTo>
                      <a:cubicBezTo>
                        <a:pt x="14292" y="10519"/>
                        <a:pt x="14368" y="10382"/>
                        <a:pt x="14460" y="10260"/>
                      </a:cubicBezTo>
                      <a:cubicBezTo>
                        <a:pt x="14551" y="10108"/>
                        <a:pt x="14627" y="9955"/>
                        <a:pt x="14704" y="9788"/>
                      </a:cubicBezTo>
                      <a:cubicBezTo>
                        <a:pt x="14795" y="9635"/>
                        <a:pt x="14871" y="9468"/>
                        <a:pt x="14932" y="9300"/>
                      </a:cubicBezTo>
                      <a:cubicBezTo>
                        <a:pt x="15024" y="9087"/>
                        <a:pt x="15115" y="8874"/>
                        <a:pt x="15191" y="8660"/>
                      </a:cubicBezTo>
                      <a:cubicBezTo>
                        <a:pt x="15252" y="8432"/>
                        <a:pt x="15298" y="8188"/>
                        <a:pt x="15283" y="7944"/>
                      </a:cubicBezTo>
                      <a:cubicBezTo>
                        <a:pt x="15283" y="7838"/>
                        <a:pt x="15267" y="7701"/>
                        <a:pt x="15237" y="7594"/>
                      </a:cubicBezTo>
                      <a:cubicBezTo>
                        <a:pt x="15222" y="7487"/>
                        <a:pt x="15206" y="7396"/>
                        <a:pt x="15191" y="7289"/>
                      </a:cubicBezTo>
                      <a:cubicBezTo>
                        <a:pt x="15161" y="7213"/>
                        <a:pt x="15145" y="7122"/>
                        <a:pt x="15130" y="7045"/>
                      </a:cubicBezTo>
                      <a:cubicBezTo>
                        <a:pt x="15100" y="6954"/>
                        <a:pt x="15069" y="6878"/>
                        <a:pt x="15039" y="6786"/>
                      </a:cubicBezTo>
                      <a:cubicBezTo>
                        <a:pt x="14978" y="6619"/>
                        <a:pt x="14917" y="6451"/>
                        <a:pt x="14825" y="6314"/>
                      </a:cubicBezTo>
                      <a:cubicBezTo>
                        <a:pt x="14719" y="6162"/>
                        <a:pt x="14597" y="6040"/>
                        <a:pt x="14475" y="5918"/>
                      </a:cubicBezTo>
                      <a:cubicBezTo>
                        <a:pt x="14338" y="5811"/>
                        <a:pt x="14170" y="5705"/>
                        <a:pt x="14003" y="5659"/>
                      </a:cubicBezTo>
                      <a:cubicBezTo>
                        <a:pt x="13965" y="5651"/>
                        <a:pt x="13927" y="5647"/>
                        <a:pt x="13888" y="5647"/>
                      </a:cubicBezTo>
                      <a:cubicBezTo>
                        <a:pt x="13850" y="5647"/>
                        <a:pt x="13812" y="5651"/>
                        <a:pt x="13774" y="5659"/>
                      </a:cubicBezTo>
                      <a:cubicBezTo>
                        <a:pt x="13683" y="5659"/>
                        <a:pt x="13576" y="5689"/>
                        <a:pt x="13500" y="5735"/>
                      </a:cubicBezTo>
                      <a:cubicBezTo>
                        <a:pt x="13393" y="5781"/>
                        <a:pt x="13287" y="5842"/>
                        <a:pt x="13180" y="5903"/>
                      </a:cubicBezTo>
                      <a:cubicBezTo>
                        <a:pt x="13089" y="5964"/>
                        <a:pt x="13012" y="6025"/>
                        <a:pt x="12921" y="6101"/>
                      </a:cubicBezTo>
                      <a:cubicBezTo>
                        <a:pt x="12738" y="6268"/>
                        <a:pt x="12586" y="6451"/>
                        <a:pt x="12433" y="6649"/>
                      </a:cubicBezTo>
                      <a:cubicBezTo>
                        <a:pt x="12357" y="6725"/>
                        <a:pt x="12296" y="6817"/>
                        <a:pt x="12235" y="6908"/>
                      </a:cubicBezTo>
                      <a:cubicBezTo>
                        <a:pt x="12129" y="7045"/>
                        <a:pt x="12022" y="7182"/>
                        <a:pt x="11915" y="7320"/>
                      </a:cubicBezTo>
                      <a:cubicBezTo>
                        <a:pt x="11702" y="7609"/>
                        <a:pt x="11489" y="7868"/>
                        <a:pt x="11260" y="8142"/>
                      </a:cubicBezTo>
                      <a:cubicBezTo>
                        <a:pt x="11138" y="8264"/>
                        <a:pt x="11017" y="8386"/>
                        <a:pt x="10910" y="8523"/>
                      </a:cubicBezTo>
                      <a:cubicBezTo>
                        <a:pt x="10773" y="8660"/>
                        <a:pt x="10651" y="8813"/>
                        <a:pt x="10529" y="8965"/>
                      </a:cubicBezTo>
                      <a:cubicBezTo>
                        <a:pt x="10438" y="9102"/>
                        <a:pt x="10346" y="9255"/>
                        <a:pt x="10270" y="9407"/>
                      </a:cubicBezTo>
                      <a:cubicBezTo>
                        <a:pt x="10179" y="9575"/>
                        <a:pt x="10118" y="9727"/>
                        <a:pt x="10057" y="9894"/>
                      </a:cubicBezTo>
                      <a:cubicBezTo>
                        <a:pt x="10041" y="9940"/>
                        <a:pt x="10026" y="10001"/>
                        <a:pt x="10011" y="10047"/>
                      </a:cubicBezTo>
                      <a:cubicBezTo>
                        <a:pt x="9980" y="10123"/>
                        <a:pt x="9965" y="10199"/>
                        <a:pt x="9950" y="10275"/>
                      </a:cubicBezTo>
                      <a:cubicBezTo>
                        <a:pt x="9935" y="10367"/>
                        <a:pt x="9920" y="10473"/>
                        <a:pt x="9920" y="10565"/>
                      </a:cubicBezTo>
                      <a:cubicBezTo>
                        <a:pt x="9904" y="10748"/>
                        <a:pt x="9920" y="10915"/>
                        <a:pt x="9920" y="11098"/>
                      </a:cubicBezTo>
                      <a:cubicBezTo>
                        <a:pt x="9935" y="11266"/>
                        <a:pt x="9950" y="11433"/>
                        <a:pt x="9996" y="11601"/>
                      </a:cubicBezTo>
                      <a:cubicBezTo>
                        <a:pt x="10011" y="11647"/>
                        <a:pt x="10026" y="11692"/>
                        <a:pt x="10041" y="11738"/>
                      </a:cubicBezTo>
                      <a:cubicBezTo>
                        <a:pt x="10057" y="11784"/>
                        <a:pt x="10072" y="11829"/>
                        <a:pt x="10087" y="11860"/>
                      </a:cubicBezTo>
                      <a:cubicBezTo>
                        <a:pt x="10102" y="11906"/>
                        <a:pt x="10118" y="11951"/>
                        <a:pt x="10133" y="11997"/>
                      </a:cubicBezTo>
                      <a:cubicBezTo>
                        <a:pt x="10163" y="12028"/>
                        <a:pt x="10163" y="12073"/>
                        <a:pt x="10194" y="12104"/>
                      </a:cubicBezTo>
                      <a:cubicBezTo>
                        <a:pt x="10224" y="12149"/>
                        <a:pt x="10255" y="12210"/>
                        <a:pt x="10285" y="12256"/>
                      </a:cubicBezTo>
                      <a:cubicBezTo>
                        <a:pt x="10331" y="12317"/>
                        <a:pt x="10392" y="12393"/>
                        <a:pt x="10453" y="12454"/>
                      </a:cubicBezTo>
                      <a:cubicBezTo>
                        <a:pt x="10514" y="12515"/>
                        <a:pt x="10575" y="12576"/>
                        <a:pt x="10636" y="12637"/>
                      </a:cubicBezTo>
                      <a:cubicBezTo>
                        <a:pt x="10697" y="12683"/>
                        <a:pt x="10757" y="12728"/>
                        <a:pt x="10818" y="12774"/>
                      </a:cubicBezTo>
                      <a:cubicBezTo>
                        <a:pt x="10803" y="12820"/>
                        <a:pt x="10788" y="12850"/>
                        <a:pt x="10773" y="12896"/>
                      </a:cubicBezTo>
                      <a:cubicBezTo>
                        <a:pt x="10697" y="13094"/>
                        <a:pt x="10605" y="13292"/>
                        <a:pt x="10529" y="13490"/>
                      </a:cubicBezTo>
                      <a:cubicBezTo>
                        <a:pt x="10407" y="13795"/>
                        <a:pt x="10285" y="14084"/>
                        <a:pt x="10163" y="14389"/>
                      </a:cubicBezTo>
                      <a:cubicBezTo>
                        <a:pt x="10102" y="14541"/>
                        <a:pt x="10041" y="14709"/>
                        <a:pt x="9980" y="14877"/>
                      </a:cubicBezTo>
                      <a:cubicBezTo>
                        <a:pt x="9920" y="15014"/>
                        <a:pt x="9874" y="15166"/>
                        <a:pt x="9813" y="15318"/>
                      </a:cubicBezTo>
                      <a:cubicBezTo>
                        <a:pt x="9798" y="15364"/>
                        <a:pt x="9782" y="15410"/>
                        <a:pt x="9767" y="15456"/>
                      </a:cubicBezTo>
                      <a:cubicBezTo>
                        <a:pt x="9752" y="15501"/>
                        <a:pt x="9737" y="15532"/>
                        <a:pt x="9721" y="15577"/>
                      </a:cubicBezTo>
                      <a:cubicBezTo>
                        <a:pt x="9706" y="15638"/>
                        <a:pt x="9706" y="15684"/>
                        <a:pt x="9706" y="15730"/>
                      </a:cubicBezTo>
                      <a:cubicBezTo>
                        <a:pt x="9706" y="15745"/>
                        <a:pt x="9706" y="15760"/>
                        <a:pt x="9706" y="15776"/>
                      </a:cubicBezTo>
                      <a:cubicBezTo>
                        <a:pt x="9645" y="15379"/>
                        <a:pt x="9569" y="14999"/>
                        <a:pt x="9493" y="14602"/>
                      </a:cubicBezTo>
                      <a:cubicBezTo>
                        <a:pt x="9417" y="14191"/>
                        <a:pt x="9341" y="13764"/>
                        <a:pt x="9264" y="13353"/>
                      </a:cubicBezTo>
                      <a:cubicBezTo>
                        <a:pt x="9173" y="12911"/>
                        <a:pt x="9066" y="12469"/>
                        <a:pt x="8975" y="12028"/>
                      </a:cubicBezTo>
                      <a:cubicBezTo>
                        <a:pt x="8883" y="11601"/>
                        <a:pt x="8777" y="11190"/>
                        <a:pt x="8655" y="10778"/>
                      </a:cubicBezTo>
                      <a:cubicBezTo>
                        <a:pt x="8609" y="10580"/>
                        <a:pt x="8533" y="10382"/>
                        <a:pt x="8472" y="10199"/>
                      </a:cubicBezTo>
                      <a:cubicBezTo>
                        <a:pt x="8411" y="9971"/>
                        <a:pt x="8335" y="9742"/>
                        <a:pt x="8274" y="9529"/>
                      </a:cubicBezTo>
                      <a:cubicBezTo>
                        <a:pt x="8213" y="9316"/>
                        <a:pt x="8152" y="9102"/>
                        <a:pt x="8091" y="8889"/>
                      </a:cubicBezTo>
                      <a:cubicBezTo>
                        <a:pt x="8045" y="8721"/>
                        <a:pt x="7985" y="8554"/>
                        <a:pt x="7939" y="8386"/>
                      </a:cubicBezTo>
                      <a:lnTo>
                        <a:pt x="7939" y="8386"/>
                      </a:lnTo>
                      <a:cubicBezTo>
                        <a:pt x="7976" y="8394"/>
                        <a:pt x="8013" y="8398"/>
                        <a:pt x="8052" y="8398"/>
                      </a:cubicBezTo>
                      <a:cubicBezTo>
                        <a:pt x="8157" y="8398"/>
                        <a:pt x="8265" y="8370"/>
                        <a:pt x="8365" y="8325"/>
                      </a:cubicBezTo>
                      <a:cubicBezTo>
                        <a:pt x="8442" y="8279"/>
                        <a:pt x="8518" y="8219"/>
                        <a:pt x="8594" y="8158"/>
                      </a:cubicBezTo>
                      <a:cubicBezTo>
                        <a:pt x="8670" y="8097"/>
                        <a:pt x="8746" y="8036"/>
                        <a:pt x="8807" y="7960"/>
                      </a:cubicBezTo>
                      <a:cubicBezTo>
                        <a:pt x="8868" y="7899"/>
                        <a:pt x="8929" y="7822"/>
                        <a:pt x="8975" y="7746"/>
                      </a:cubicBezTo>
                      <a:cubicBezTo>
                        <a:pt x="9005" y="7685"/>
                        <a:pt x="9051" y="7624"/>
                        <a:pt x="9066" y="7563"/>
                      </a:cubicBezTo>
                      <a:cubicBezTo>
                        <a:pt x="9127" y="7442"/>
                        <a:pt x="9188" y="7320"/>
                        <a:pt x="9249" y="7198"/>
                      </a:cubicBezTo>
                      <a:cubicBezTo>
                        <a:pt x="9264" y="7122"/>
                        <a:pt x="9295" y="7045"/>
                        <a:pt x="9325" y="6969"/>
                      </a:cubicBezTo>
                      <a:cubicBezTo>
                        <a:pt x="9341" y="6908"/>
                        <a:pt x="9371" y="6847"/>
                        <a:pt x="9386" y="6771"/>
                      </a:cubicBezTo>
                      <a:cubicBezTo>
                        <a:pt x="9401" y="6664"/>
                        <a:pt x="9432" y="6543"/>
                        <a:pt x="9462" y="6421"/>
                      </a:cubicBezTo>
                      <a:cubicBezTo>
                        <a:pt x="9478" y="6299"/>
                        <a:pt x="9493" y="6192"/>
                        <a:pt x="9508" y="6070"/>
                      </a:cubicBezTo>
                      <a:cubicBezTo>
                        <a:pt x="9539" y="5842"/>
                        <a:pt x="9554" y="5628"/>
                        <a:pt x="9569" y="5400"/>
                      </a:cubicBezTo>
                      <a:cubicBezTo>
                        <a:pt x="9600" y="5202"/>
                        <a:pt x="9600" y="4989"/>
                        <a:pt x="9615" y="4775"/>
                      </a:cubicBezTo>
                      <a:cubicBezTo>
                        <a:pt x="9615" y="4531"/>
                        <a:pt x="9630" y="4288"/>
                        <a:pt x="9630" y="4059"/>
                      </a:cubicBezTo>
                      <a:cubicBezTo>
                        <a:pt x="9630" y="3952"/>
                        <a:pt x="9630" y="3846"/>
                        <a:pt x="9615" y="3739"/>
                      </a:cubicBezTo>
                      <a:cubicBezTo>
                        <a:pt x="9615" y="3678"/>
                        <a:pt x="9615" y="3617"/>
                        <a:pt x="9600" y="3556"/>
                      </a:cubicBezTo>
                      <a:cubicBezTo>
                        <a:pt x="9600" y="3511"/>
                        <a:pt x="9600" y="3465"/>
                        <a:pt x="9584" y="3434"/>
                      </a:cubicBezTo>
                      <a:cubicBezTo>
                        <a:pt x="9569" y="3313"/>
                        <a:pt x="9539" y="3191"/>
                        <a:pt x="9523" y="3069"/>
                      </a:cubicBezTo>
                      <a:cubicBezTo>
                        <a:pt x="9493" y="2962"/>
                        <a:pt x="9462" y="2855"/>
                        <a:pt x="9447" y="2734"/>
                      </a:cubicBezTo>
                      <a:cubicBezTo>
                        <a:pt x="9417" y="2642"/>
                        <a:pt x="9386" y="2536"/>
                        <a:pt x="9356" y="2429"/>
                      </a:cubicBezTo>
                      <a:cubicBezTo>
                        <a:pt x="9310" y="2277"/>
                        <a:pt x="9249" y="2139"/>
                        <a:pt x="9188" y="2002"/>
                      </a:cubicBezTo>
                      <a:cubicBezTo>
                        <a:pt x="9127" y="1865"/>
                        <a:pt x="9051" y="1743"/>
                        <a:pt x="8975" y="1621"/>
                      </a:cubicBezTo>
                      <a:cubicBezTo>
                        <a:pt x="8838" y="1423"/>
                        <a:pt x="8670" y="1225"/>
                        <a:pt x="8503" y="1042"/>
                      </a:cubicBezTo>
                      <a:cubicBezTo>
                        <a:pt x="8381" y="890"/>
                        <a:pt x="8228" y="738"/>
                        <a:pt x="8076" y="616"/>
                      </a:cubicBezTo>
                      <a:cubicBezTo>
                        <a:pt x="8015" y="570"/>
                        <a:pt x="7969" y="540"/>
                        <a:pt x="7908" y="494"/>
                      </a:cubicBezTo>
                      <a:cubicBezTo>
                        <a:pt x="7863" y="463"/>
                        <a:pt x="7817" y="433"/>
                        <a:pt x="7786" y="403"/>
                      </a:cubicBezTo>
                      <a:cubicBezTo>
                        <a:pt x="7604" y="281"/>
                        <a:pt x="7406" y="174"/>
                        <a:pt x="7192" y="98"/>
                      </a:cubicBezTo>
                      <a:cubicBezTo>
                        <a:pt x="7055" y="52"/>
                        <a:pt x="6903" y="22"/>
                        <a:pt x="6735" y="6"/>
                      </a:cubicBezTo>
                      <a:cubicBezTo>
                        <a:pt x="6700" y="2"/>
                        <a:pt x="6662" y="0"/>
                        <a:pt x="66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6"/>
                <p:cNvSpPr/>
                <p:nvPr/>
              </p:nvSpPr>
              <p:spPr>
                <a:xfrm>
                  <a:off x="3072375" y="40375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6"/>
                <p:cNvSpPr/>
                <p:nvPr/>
              </p:nvSpPr>
              <p:spPr>
                <a:xfrm>
                  <a:off x="3068200" y="4034075"/>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7" name="Google Shape;537;p36"/>
            <p:cNvSpPr/>
            <p:nvPr/>
          </p:nvSpPr>
          <p:spPr>
            <a:xfrm>
              <a:off x="6708375" y="679950"/>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 name="Google Shape;553;p36"/>
          <p:cNvSpPr txBox="1">
            <a:spLocks noGrp="1"/>
          </p:cNvSpPr>
          <p:nvPr>
            <p:ph type="title"/>
          </p:nvPr>
        </p:nvSpPr>
        <p:spPr>
          <a:xfrm>
            <a:off x="2009057" y="412500"/>
            <a:ext cx="5197662"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¿Cuá es la importancia de ella?</a:t>
            </a:r>
            <a:endParaRPr dirty="0"/>
          </a:p>
        </p:txBody>
      </p:sp>
      <p:sp>
        <p:nvSpPr>
          <p:cNvPr id="557" name="Google Shape;557;p36"/>
          <p:cNvSpPr txBox="1">
            <a:spLocks noGrp="1"/>
          </p:cNvSpPr>
          <p:nvPr>
            <p:ph type="subTitle" idx="3"/>
          </p:nvPr>
        </p:nvSpPr>
        <p:spPr>
          <a:xfrm>
            <a:off x="2123122" y="1715176"/>
            <a:ext cx="4942353" cy="2560756"/>
          </a:xfrm>
          <a:prstGeom prst="rect">
            <a:avLst/>
          </a:prstGeom>
        </p:spPr>
        <p:txBody>
          <a:bodyPr spcFirstLastPara="1" wrap="square" lIns="91425" tIns="91425" rIns="91425" bIns="91425" anchor="t" anchorCtr="0">
            <a:noAutofit/>
          </a:bodyPr>
          <a:lstStyle/>
          <a:p>
            <a:pPr algn="l" fontAlgn="ctr">
              <a:spcAft>
                <a:spcPts val="1500"/>
              </a:spcAft>
            </a:pPr>
            <a:r>
              <a:rPr lang="es-MX" sz="1600" b="0" i="0" dirty="0">
                <a:solidFill>
                  <a:srgbClr val="001D35"/>
                </a:solidFill>
                <a:effectLst/>
                <a:latin typeface="Garamond" panose="02020404030301010803" pitchFamily="18" charset="0"/>
              </a:rPr>
              <a:t>La primavera es una estación del año que tiene una gran importancia para la naturaleza, los seres humanos y las comunidades rurales. </a:t>
            </a:r>
          </a:p>
          <a:p>
            <a:pPr algn="l" fontAlgn="ctr">
              <a:spcBef>
                <a:spcPts val="1500"/>
              </a:spcBef>
              <a:spcAft>
                <a:spcPts val="750"/>
              </a:spcAft>
            </a:pPr>
            <a:r>
              <a:rPr lang="es-MX" sz="1600" b="0" i="0" dirty="0">
                <a:solidFill>
                  <a:srgbClr val="001D35"/>
                </a:solidFill>
                <a:effectLst/>
                <a:latin typeface="Garamond" panose="02020404030301010803" pitchFamily="18" charset="0"/>
              </a:rPr>
              <a:t>Importancia para la naturaleza </a:t>
            </a:r>
          </a:p>
          <a:p>
            <a:pPr algn="l">
              <a:spcBef>
                <a:spcPts val="750"/>
              </a:spcBef>
              <a:spcAft>
                <a:spcPts val="600"/>
              </a:spcAft>
              <a:buFont typeface="Arial" panose="020B0604020202020204" pitchFamily="34" charset="0"/>
              <a:buChar char="•"/>
            </a:pPr>
            <a:r>
              <a:rPr lang="es-MX" sz="1600" b="0" i="0" dirty="0">
                <a:solidFill>
                  <a:srgbClr val="001D35"/>
                </a:solidFill>
                <a:effectLst/>
                <a:latin typeface="Garamond" panose="02020404030301010803" pitchFamily="18" charset="0"/>
              </a:rPr>
              <a:t>Es una época de renovación y renacer después del invierno</a:t>
            </a:r>
          </a:p>
          <a:p>
            <a:pPr algn="l">
              <a:spcBef>
                <a:spcPts val="750"/>
              </a:spcBef>
              <a:spcAft>
                <a:spcPts val="600"/>
              </a:spcAft>
              <a:buFont typeface="Arial" panose="020B0604020202020204" pitchFamily="34" charset="0"/>
              <a:buChar char="•"/>
            </a:pPr>
            <a:r>
              <a:rPr lang="es-MX" sz="1600" b="0" i="0" dirty="0">
                <a:solidFill>
                  <a:srgbClr val="001D35"/>
                </a:solidFill>
                <a:effectLst/>
                <a:latin typeface="Garamond" panose="02020404030301010803" pitchFamily="18" charset="0"/>
              </a:rPr>
              <a:t>Florecen las plantas y reverdecen los árboles</a:t>
            </a:r>
          </a:p>
          <a:p>
            <a:pPr algn="l">
              <a:spcBef>
                <a:spcPts val="750"/>
              </a:spcBef>
              <a:spcAft>
                <a:spcPts val="600"/>
              </a:spcAft>
              <a:buFont typeface="Arial" panose="020B0604020202020204" pitchFamily="34" charset="0"/>
              <a:buChar char="•"/>
            </a:pPr>
            <a:r>
              <a:rPr lang="es-MX" sz="1600" b="0" i="0" dirty="0">
                <a:solidFill>
                  <a:srgbClr val="001D35"/>
                </a:solidFill>
                <a:effectLst/>
                <a:latin typeface="Garamond" panose="02020404030301010803" pitchFamily="18" charset="0"/>
              </a:rPr>
              <a:t>Es la época de cortejo de muchas especies animales</a:t>
            </a:r>
          </a:p>
          <a:p>
            <a:pPr algn="l">
              <a:spcBef>
                <a:spcPts val="750"/>
              </a:spcBef>
              <a:spcAft>
                <a:spcPts val="1500"/>
              </a:spcAft>
              <a:buFont typeface="Arial" panose="020B0604020202020204" pitchFamily="34" charset="0"/>
              <a:buChar char="•"/>
            </a:pPr>
            <a:r>
              <a:rPr lang="es-MX" sz="1600" b="0" i="0" dirty="0">
                <a:solidFill>
                  <a:srgbClr val="001D35"/>
                </a:solidFill>
                <a:effectLst/>
                <a:latin typeface="Garamond" panose="02020404030301010803" pitchFamily="18" charset="0"/>
              </a:rPr>
              <a:t>Es la estación favorita de las abeja</a:t>
            </a:r>
            <a:r>
              <a:rPr lang="es-MX" b="0" i="0" dirty="0">
                <a:solidFill>
                  <a:srgbClr val="001D35"/>
                </a:solidFill>
                <a:effectLst/>
                <a:latin typeface="Google Sans"/>
              </a:rPr>
              <a:t>s</a:t>
            </a:r>
          </a:p>
          <a:p>
            <a:pPr marL="0" lvl="0" indent="0" algn="ctr" rtl="0">
              <a:spcBef>
                <a:spcPts val="0"/>
              </a:spcBef>
              <a:spcAft>
                <a:spcPts val="0"/>
              </a:spcAft>
              <a:buNone/>
            </a:pPr>
            <a:endParaRPr dirty="0"/>
          </a:p>
        </p:txBody>
      </p:sp>
      <p:pic>
        <p:nvPicPr>
          <p:cNvPr id="560" name="Google Shape;560;p36"/>
          <p:cNvPicPr preferRelativeResize="0"/>
          <p:nvPr/>
        </p:nvPicPr>
        <p:blipFill>
          <a:blip r:embed="rId10">
            <a:alphaModFix/>
          </a:blip>
          <a:stretch>
            <a:fillRect/>
          </a:stretch>
        </p:blipFill>
        <p:spPr>
          <a:xfrm rot="-6299998" flipH="1">
            <a:off x="8335660" y="4237702"/>
            <a:ext cx="1041078" cy="891226"/>
          </a:xfrm>
          <a:prstGeom prst="rect">
            <a:avLst/>
          </a:prstGeom>
          <a:noFill/>
          <a:ln>
            <a:noFill/>
          </a:ln>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airplan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53"/>
                                        </p:tgtEl>
                                        <p:attrNameLst>
                                          <p:attrName>style.visibility</p:attrName>
                                        </p:attrNameLst>
                                      </p:cBhvr>
                                      <p:to>
                                        <p:strVal val="visible"/>
                                      </p:to>
                                    </p:set>
                                    <p:anim calcmode="lin" valueType="num">
                                      <p:cBhvr additive="base">
                                        <p:cTn id="7" dur="500" fill="hold"/>
                                        <p:tgtEl>
                                          <p:spTgt spid="553"/>
                                        </p:tgtEl>
                                        <p:attrNameLst>
                                          <p:attrName>ppt_x</p:attrName>
                                        </p:attrNameLst>
                                      </p:cBhvr>
                                      <p:tavLst>
                                        <p:tav tm="0">
                                          <p:val>
                                            <p:strVal val="#ppt_x"/>
                                          </p:val>
                                        </p:tav>
                                        <p:tav tm="100000">
                                          <p:val>
                                            <p:strVal val="#ppt_x"/>
                                          </p:val>
                                        </p:tav>
                                      </p:tavLst>
                                    </p:anim>
                                    <p:anim calcmode="lin" valueType="num">
                                      <p:cBhvr additive="base">
                                        <p:cTn id="8" dur="500" fill="hold"/>
                                        <p:tgtEl>
                                          <p:spTgt spid="55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557">
                                            <p:txEl>
                                              <p:pRg st="0" end="0"/>
                                            </p:txEl>
                                          </p:spTgt>
                                        </p:tgtEl>
                                        <p:attrNameLst>
                                          <p:attrName>style.visibility</p:attrName>
                                        </p:attrNameLst>
                                      </p:cBhvr>
                                      <p:to>
                                        <p:strVal val="visible"/>
                                      </p:to>
                                    </p:set>
                                    <p:animEffect transition="in" filter="wipe(down)">
                                      <p:cBhvr>
                                        <p:cTn id="12" dur="500"/>
                                        <p:tgtEl>
                                          <p:spTgt spid="557">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557">
                                            <p:txEl>
                                              <p:pRg st="1" end="1"/>
                                            </p:txEl>
                                          </p:spTgt>
                                        </p:tgtEl>
                                        <p:attrNameLst>
                                          <p:attrName>style.visibility</p:attrName>
                                        </p:attrNameLst>
                                      </p:cBhvr>
                                      <p:to>
                                        <p:strVal val="visible"/>
                                      </p:to>
                                    </p:set>
                                    <p:animEffect transition="in" filter="wipe(down)">
                                      <p:cBhvr>
                                        <p:cTn id="16" dur="500"/>
                                        <p:tgtEl>
                                          <p:spTgt spid="557">
                                            <p:txEl>
                                              <p:pRg st="1" end="1"/>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557">
                                            <p:txEl>
                                              <p:pRg st="2" end="2"/>
                                            </p:txEl>
                                          </p:spTgt>
                                        </p:tgtEl>
                                        <p:attrNameLst>
                                          <p:attrName>style.visibility</p:attrName>
                                        </p:attrNameLst>
                                      </p:cBhvr>
                                      <p:to>
                                        <p:strVal val="visible"/>
                                      </p:to>
                                    </p:set>
                                    <p:animEffect transition="in" filter="wipe(down)">
                                      <p:cBhvr>
                                        <p:cTn id="20" dur="500"/>
                                        <p:tgtEl>
                                          <p:spTgt spid="557">
                                            <p:txEl>
                                              <p:pRg st="2" end="2"/>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557">
                                            <p:txEl>
                                              <p:pRg st="3" end="3"/>
                                            </p:txEl>
                                          </p:spTgt>
                                        </p:tgtEl>
                                        <p:attrNameLst>
                                          <p:attrName>style.visibility</p:attrName>
                                        </p:attrNameLst>
                                      </p:cBhvr>
                                      <p:to>
                                        <p:strVal val="visible"/>
                                      </p:to>
                                    </p:set>
                                    <p:animEffect transition="in" filter="wipe(down)">
                                      <p:cBhvr>
                                        <p:cTn id="24" dur="500"/>
                                        <p:tgtEl>
                                          <p:spTgt spid="557">
                                            <p:txEl>
                                              <p:pRg st="3" end="3"/>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557">
                                            <p:txEl>
                                              <p:pRg st="4" end="4"/>
                                            </p:txEl>
                                          </p:spTgt>
                                        </p:tgtEl>
                                        <p:attrNameLst>
                                          <p:attrName>style.visibility</p:attrName>
                                        </p:attrNameLst>
                                      </p:cBhvr>
                                      <p:to>
                                        <p:strVal val="visible"/>
                                      </p:to>
                                    </p:set>
                                    <p:animEffect transition="in" filter="wipe(down)">
                                      <p:cBhvr>
                                        <p:cTn id="28" dur="500"/>
                                        <p:tgtEl>
                                          <p:spTgt spid="557">
                                            <p:txEl>
                                              <p:pRg st="4" end="4"/>
                                            </p:txEl>
                                          </p:spTgt>
                                        </p:tgtEl>
                                      </p:cBhvr>
                                    </p:animEffect>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557">
                                            <p:txEl>
                                              <p:pRg st="5" end="5"/>
                                            </p:txEl>
                                          </p:spTgt>
                                        </p:tgtEl>
                                        <p:attrNameLst>
                                          <p:attrName>style.visibility</p:attrName>
                                        </p:attrNameLst>
                                      </p:cBhvr>
                                      <p:to>
                                        <p:strVal val="visible"/>
                                      </p:to>
                                    </p:set>
                                    <p:animEffect transition="in" filter="wipe(down)">
                                      <p:cBhvr>
                                        <p:cTn id="32" dur="500"/>
                                        <p:tgtEl>
                                          <p:spTgt spid="55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 grpId="0"/>
      <p:bldP spid="557"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940"/>
        <p:cNvGrpSpPr/>
        <p:nvPr/>
      </p:nvGrpSpPr>
      <p:grpSpPr>
        <a:xfrm>
          <a:off x="0" y="0"/>
          <a:ext cx="0" cy="0"/>
          <a:chOff x="0" y="0"/>
          <a:chExt cx="0" cy="0"/>
        </a:xfrm>
      </p:grpSpPr>
      <p:grpSp>
        <p:nvGrpSpPr>
          <p:cNvPr id="14941" name="Google Shape;14941;p81"/>
          <p:cNvGrpSpPr/>
          <p:nvPr/>
        </p:nvGrpSpPr>
        <p:grpSpPr>
          <a:xfrm>
            <a:off x="1053441" y="1765913"/>
            <a:ext cx="363425" cy="363425"/>
            <a:chOff x="6243125" y="3052825"/>
            <a:chExt cx="363425" cy="363425"/>
          </a:xfrm>
        </p:grpSpPr>
        <p:sp>
          <p:nvSpPr>
            <p:cNvPr id="14942" name="Google Shape;14942;p81"/>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1"/>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1"/>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1"/>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1"/>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81"/>
          <p:cNvGrpSpPr/>
          <p:nvPr/>
        </p:nvGrpSpPr>
        <p:grpSpPr>
          <a:xfrm>
            <a:off x="1704228" y="1765913"/>
            <a:ext cx="387325" cy="363425"/>
            <a:chOff x="5481625" y="3052825"/>
            <a:chExt cx="387325" cy="363425"/>
          </a:xfrm>
        </p:grpSpPr>
        <p:sp>
          <p:nvSpPr>
            <p:cNvPr id="14948" name="Google Shape;14948;p81"/>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1"/>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1"/>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1"/>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1"/>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81"/>
          <p:cNvGrpSpPr/>
          <p:nvPr/>
        </p:nvGrpSpPr>
        <p:grpSpPr>
          <a:xfrm>
            <a:off x="2483616" y="1765575"/>
            <a:ext cx="312900" cy="364100"/>
            <a:chOff x="2518100" y="3601800"/>
            <a:chExt cx="312900" cy="364100"/>
          </a:xfrm>
        </p:grpSpPr>
        <p:sp>
          <p:nvSpPr>
            <p:cNvPr id="14954" name="Google Shape;14954;p81"/>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1"/>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1"/>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1"/>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1"/>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9" name="Google Shape;14959;p81"/>
          <p:cNvGrpSpPr/>
          <p:nvPr/>
        </p:nvGrpSpPr>
        <p:grpSpPr>
          <a:xfrm>
            <a:off x="3235216" y="1765913"/>
            <a:ext cx="370375" cy="363425"/>
            <a:chOff x="4747100" y="3052825"/>
            <a:chExt cx="370375" cy="363425"/>
          </a:xfrm>
        </p:grpSpPr>
        <p:sp>
          <p:nvSpPr>
            <p:cNvPr id="14960" name="Google Shape;14960;p81"/>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1"/>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1"/>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1"/>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4" name="Google Shape;14964;p81"/>
          <p:cNvGrpSpPr/>
          <p:nvPr/>
        </p:nvGrpSpPr>
        <p:grpSpPr>
          <a:xfrm>
            <a:off x="4016466" y="1765913"/>
            <a:ext cx="313275" cy="363425"/>
            <a:chOff x="1758900" y="3602950"/>
            <a:chExt cx="313275" cy="363425"/>
          </a:xfrm>
        </p:grpSpPr>
        <p:sp>
          <p:nvSpPr>
            <p:cNvPr id="14965" name="Google Shape;14965;p81"/>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1"/>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1"/>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1"/>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81"/>
          <p:cNvGrpSpPr/>
          <p:nvPr/>
        </p:nvGrpSpPr>
        <p:grpSpPr>
          <a:xfrm>
            <a:off x="4752278" y="1790938"/>
            <a:ext cx="363400" cy="313375"/>
            <a:chOff x="3997175" y="3077525"/>
            <a:chExt cx="363400" cy="313375"/>
          </a:xfrm>
        </p:grpSpPr>
        <p:sp>
          <p:nvSpPr>
            <p:cNvPr id="14970" name="Google Shape;14970;p81"/>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1"/>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1"/>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1"/>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1"/>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1"/>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1"/>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1"/>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1"/>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1"/>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1"/>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1"/>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1"/>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1"/>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1"/>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1"/>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1"/>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1"/>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1"/>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1"/>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81"/>
          <p:cNvGrpSpPr/>
          <p:nvPr/>
        </p:nvGrpSpPr>
        <p:grpSpPr>
          <a:xfrm>
            <a:off x="5465841" y="1765913"/>
            <a:ext cx="363425" cy="363425"/>
            <a:chOff x="3246450" y="3052825"/>
            <a:chExt cx="363425" cy="363425"/>
          </a:xfrm>
        </p:grpSpPr>
        <p:sp>
          <p:nvSpPr>
            <p:cNvPr id="14991" name="Google Shape;14991;p81"/>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1"/>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81"/>
          <p:cNvGrpSpPr/>
          <p:nvPr/>
        </p:nvGrpSpPr>
        <p:grpSpPr>
          <a:xfrm>
            <a:off x="6230822" y="1766300"/>
            <a:ext cx="362650" cy="362650"/>
            <a:chOff x="2492650" y="3053600"/>
            <a:chExt cx="362650" cy="362650"/>
          </a:xfrm>
        </p:grpSpPr>
        <p:sp>
          <p:nvSpPr>
            <p:cNvPr id="14994" name="Google Shape;14994;p81"/>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1"/>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1"/>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1"/>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1"/>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1"/>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1"/>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1"/>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1"/>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1"/>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1"/>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1"/>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6" name="Google Shape;15006;p81"/>
          <p:cNvGrpSpPr/>
          <p:nvPr/>
        </p:nvGrpSpPr>
        <p:grpSpPr>
          <a:xfrm>
            <a:off x="6957878" y="1766288"/>
            <a:ext cx="363425" cy="362675"/>
            <a:chOff x="1734225" y="3053575"/>
            <a:chExt cx="363425" cy="362675"/>
          </a:xfrm>
        </p:grpSpPr>
        <p:sp>
          <p:nvSpPr>
            <p:cNvPr id="15007" name="Google Shape;15007;p81"/>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1"/>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1"/>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1"/>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81"/>
          <p:cNvGrpSpPr/>
          <p:nvPr/>
        </p:nvGrpSpPr>
        <p:grpSpPr>
          <a:xfrm>
            <a:off x="7729834" y="1766013"/>
            <a:ext cx="363400" cy="363225"/>
            <a:chOff x="975800" y="3053025"/>
            <a:chExt cx="363400" cy="363225"/>
          </a:xfrm>
        </p:grpSpPr>
        <p:sp>
          <p:nvSpPr>
            <p:cNvPr id="15012" name="Google Shape;15012;p81"/>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1"/>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1"/>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1"/>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1"/>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7" name="Google Shape;15017;p81"/>
          <p:cNvGrpSpPr/>
          <p:nvPr/>
        </p:nvGrpSpPr>
        <p:grpSpPr>
          <a:xfrm>
            <a:off x="7729822" y="2328519"/>
            <a:ext cx="363425" cy="364700"/>
            <a:chOff x="7724500" y="2485750"/>
            <a:chExt cx="363425" cy="364700"/>
          </a:xfrm>
        </p:grpSpPr>
        <p:sp>
          <p:nvSpPr>
            <p:cNvPr id="15018" name="Google Shape;15018;p81"/>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1"/>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1"/>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1"/>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1"/>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1"/>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4" name="Google Shape;15024;p81"/>
          <p:cNvGrpSpPr/>
          <p:nvPr/>
        </p:nvGrpSpPr>
        <p:grpSpPr>
          <a:xfrm>
            <a:off x="6957878" y="2328869"/>
            <a:ext cx="363425" cy="364000"/>
            <a:chOff x="6979200" y="2485750"/>
            <a:chExt cx="363425" cy="364000"/>
          </a:xfrm>
        </p:grpSpPr>
        <p:sp>
          <p:nvSpPr>
            <p:cNvPr id="15025" name="Google Shape;15025;p81"/>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1"/>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7" name="Google Shape;15027;p81"/>
          <p:cNvGrpSpPr/>
          <p:nvPr/>
        </p:nvGrpSpPr>
        <p:grpSpPr>
          <a:xfrm>
            <a:off x="6230434" y="2329156"/>
            <a:ext cx="363425" cy="363425"/>
            <a:chOff x="6243125" y="2485750"/>
            <a:chExt cx="363425" cy="363425"/>
          </a:xfrm>
        </p:grpSpPr>
        <p:sp>
          <p:nvSpPr>
            <p:cNvPr id="15028" name="Google Shape;15028;p81"/>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1"/>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1"/>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81"/>
          <p:cNvGrpSpPr/>
          <p:nvPr/>
        </p:nvGrpSpPr>
        <p:grpSpPr>
          <a:xfrm>
            <a:off x="5464866" y="2329156"/>
            <a:ext cx="365375" cy="363425"/>
            <a:chOff x="5495100" y="2485750"/>
            <a:chExt cx="365375" cy="363425"/>
          </a:xfrm>
        </p:grpSpPr>
        <p:sp>
          <p:nvSpPr>
            <p:cNvPr id="15032" name="Google Shape;15032;p81"/>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1"/>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1"/>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1"/>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81"/>
          <p:cNvGrpSpPr/>
          <p:nvPr/>
        </p:nvGrpSpPr>
        <p:grpSpPr>
          <a:xfrm>
            <a:off x="4750178" y="2328656"/>
            <a:ext cx="367600" cy="364425"/>
            <a:chOff x="4744475" y="2485325"/>
            <a:chExt cx="367600" cy="364425"/>
          </a:xfrm>
        </p:grpSpPr>
        <p:sp>
          <p:nvSpPr>
            <p:cNvPr id="15037" name="Google Shape;15037;p81"/>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1"/>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1"/>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1"/>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1"/>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1"/>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1"/>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81"/>
          <p:cNvGrpSpPr/>
          <p:nvPr/>
        </p:nvGrpSpPr>
        <p:grpSpPr>
          <a:xfrm>
            <a:off x="3991403" y="2329156"/>
            <a:ext cx="363400" cy="363425"/>
            <a:chOff x="3997175" y="2485750"/>
            <a:chExt cx="363400" cy="363425"/>
          </a:xfrm>
        </p:grpSpPr>
        <p:sp>
          <p:nvSpPr>
            <p:cNvPr id="15045" name="Google Shape;15045;p81"/>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1"/>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1"/>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1"/>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1"/>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1"/>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1"/>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2" name="Google Shape;15052;p81"/>
          <p:cNvGrpSpPr/>
          <p:nvPr/>
        </p:nvGrpSpPr>
        <p:grpSpPr>
          <a:xfrm>
            <a:off x="3306578" y="2329144"/>
            <a:ext cx="227650" cy="363450"/>
            <a:chOff x="6311025" y="3602925"/>
            <a:chExt cx="227650" cy="363450"/>
          </a:xfrm>
        </p:grpSpPr>
        <p:sp>
          <p:nvSpPr>
            <p:cNvPr id="15053" name="Google Shape;15053;p81"/>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1"/>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1"/>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1"/>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1"/>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1"/>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81"/>
          <p:cNvGrpSpPr/>
          <p:nvPr/>
        </p:nvGrpSpPr>
        <p:grpSpPr>
          <a:xfrm>
            <a:off x="2458741" y="2329156"/>
            <a:ext cx="362650" cy="363425"/>
            <a:chOff x="3247225" y="2485750"/>
            <a:chExt cx="362650" cy="363425"/>
          </a:xfrm>
        </p:grpSpPr>
        <p:sp>
          <p:nvSpPr>
            <p:cNvPr id="15060" name="Google Shape;15060;p81"/>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1"/>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1"/>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1"/>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1"/>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1"/>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1"/>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1"/>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1"/>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1"/>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81"/>
          <p:cNvGrpSpPr/>
          <p:nvPr/>
        </p:nvGrpSpPr>
        <p:grpSpPr>
          <a:xfrm>
            <a:off x="1716178" y="2329156"/>
            <a:ext cx="363425" cy="363425"/>
            <a:chOff x="2492650" y="2485750"/>
            <a:chExt cx="363425" cy="363425"/>
          </a:xfrm>
        </p:grpSpPr>
        <p:sp>
          <p:nvSpPr>
            <p:cNvPr id="15071" name="Google Shape;15071;p81"/>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1"/>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1"/>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1"/>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1"/>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81"/>
          <p:cNvGrpSpPr/>
          <p:nvPr/>
        </p:nvGrpSpPr>
        <p:grpSpPr>
          <a:xfrm>
            <a:off x="1049203" y="2329544"/>
            <a:ext cx="371900" cy="362650"/>
            <a:chOff x="1734225" y="2485750"/>
            <a:chExt cx="371900" cy="362650"/>
          </a:xfrm>
        </p:grpSpPr>
        <p:sp>
          <p:nvSpPr>
            <p:cNvPr id="15077" name="Google Shape;15077;p81"/>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1"/>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1"/>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0" name="Google Shape;15080;p81"/>
          <p:cNvGrpSpPr/>
          <p:nvPr/>
        </p:nvGrpSpPr>
        <p:grpSpPr>
          <a:xfrm>
            <a:off x="1053453" y="2935221"/>
            <a:ext cx="363400" cy="364000"/>
            <a:chOff x="975800" y="2485750"/>
            <a:chExt cx="363400" cy="364000"/>
          </a:xfrm>
        </p:grpSpPr>
        <p:sp>
          <p:nvSpPr>
            <p:cNvPr id="15081" name="Google Shape;15081;p81"/>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1"/>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1"/>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1"/>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1"/>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1"/>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81"/>
          <p:cNvGrpSpPr/>
          <p:nvPr/>
        </p:nvGrpSpPr>
        <p:grpSpPr>
          <a:xfrm>
            <a:off x="1715416" y="2935421"/>
            <a:ext cx="364950" cy="363600"/>
            <a:chOff x="7722975" y="4171400"/>
            <a:chExt cx="364950" cy="363600"/>
          </a:xfrm>
        </p:grpSpPr>
        <p:sp>
          <p:nvSpPr>
            <p:cNvPr id="15088" name="Google Shape;15088;p81"/>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1"/>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1"/>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1"/>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1"/>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1"/>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1"/>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1"/>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6" name="Google Shape;15096;p81"/>
          <p:cNvGrpSpPr/>
          <p:nvPr/>
        </p:nvGrpSpPr>
        <p:grpSpPr>
          <a:xfrm>
            <a:off x="2458353" y="2935508"/>
            <a:ext cx="363425" cy="363425"/>
            <a:chOff x="6979200" y="4171575"/>
            <a:chExt cx="363425" cy="363425"/>
          </a:xfrm>
        </p:grpSpPr>
        <p:sp>
          <p:nvSpPr>
            <p:cNvPr id="15097" name="Google Shape;15097;p81"/>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1"/>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1"/>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81"/>
          <p:cNvGrpSpPr/>
          <p:nvPr/>
        </p:nvGrpSpPr>
        <p:grpSpPr>
          <a:xfrm>
            <a:off x="3317391" y="2935121"/>
            <a:ext cx="206025" cy="364200"/>
            <a:chOff x="7057900" y="3602175"/>
            <a:chExt cx="206025" cy="364200"/>
          </a:xfrm>
        </p:grpSpPr>
        <p:sp>
          <p:nvSpPr>
            <p:cNvPr id="15101" name="Google Shape;15101;p81"/>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1"/>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1"/>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1"/>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1"/>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6" name="Google Shape;15106;p81"/>
          <p:cNvGrpSpPr/>
          <p:nvPr/>
        </p:nvGrpSpPr>
        <p:grpSpPr>
          <a:xfrm>
            <a:off x="3991391" y="2935508"/>
            <a:ext cx="363425" cy="363425"/>
            <a:chOff x="6242375" y="4171575"/>
            <a:chExt cx="363425" cy="363425"/>
          </a:xfrm>
        </p:grpSpPr>
        <p:sp>
          <p:nvSpPr>
            <p:cNvPr id="15107" name="Google Shape;15107;p81"/>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1"/>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1"/>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1"/>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1"/>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81"/>
          <p:cNvGrpSpPr/>
          <p:nvPr/>
        </p:nvGrpSpPr>
        <p:grpSpPr>
          <a:xfrm>
            <a:off x="4752266" y="2935508"/>
            <a:ext cx="363425" cy="363425"/>
            <a:chOff x="5497050" y="4171575"/>
            <a:chExt cx="363425" cy="363425"/>
          </a:xfrm>
        </p:grpSpPr>
        <p:sp>
          <p:nvSpPr>
            <p:cNvPr id="15113" name="Google Shape;15113;p81"/>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1"/>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1"/>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81"/>
          <p:cNvGrpSpPr/>
          <p:nvPr/>
        </p:nvGrpSpPr>
        <p:grpSpPr>
          <a:xfrm>
            <a:off x="5465841" y="2960958"/>
            <a:ext cx="363425" cy="312525"/>
            <a:chOff x="4747100" y="4197050"/>
            <a:chExt cx="363425" cy="312525"/>
          </a:xfrm>
        </p:grpSpPr>
        <p:sp>
          <p:nvSpPr>
            <p:cNvPr id="15117" name="Google Shape;15117;p81"/>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1"/>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1"/>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1"/>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1"/>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81"/>
          <p:cNvGrpSpPr/>
          <p:nvPr/>
        </p:nvGrpSpPr>
        <p:grpSpPr>
          <a:xfrm>
            <a:off x="6200834" y="2935471"/>
            <a:ext cx="422625" cy="363500"/>
            <a:chOff x="3971700" y="4171500"/>
            <a:chExt cx="422625" cy="363500"/>
          </a:xfrm>
        </p:grpSpPr>
        <p:sp>
          <p:nvSpPr>
            <p:cNvPr id="15123" name="Google Shape;15123;p81"/>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1"/>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1"/>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1"/>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1"/>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81"/>
          <p:cNvGrpSpPr/>
          <p:nvPr/>
        </p:nvGrpSpPr>
        <p:grpSpPr>
          <a:xfrm>
            <a:off x="6958266" y="2960971"/>
            <a:ext cx="362650" cy="312500"/>
            <a:chOff x="3247225" y="4197050"/>
            <a:chExt cx="362650" cy="312500"/>
          </a:xfrm>
        </p:grpSpPr>
        <p:sp>
          <p:nvSpPr>
            <p:cNvPr id="15129" name="Google Shape;15129;p81"/>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1"/>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1"/>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1"/>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1"/>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1"/>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81"/>
          <p:cNvGrpSpPr/>
          <p:nvPr/>
        </p:nvGrpSpPr>
        <p:grpSpPr>
          <a:xfrm>
            <a:off x="7728272" y="2935508"/>
            <a:ext cx="366525" cy="363425"/>
            <a:chOff x="2491100" y="4171575"/>
            <a:chExt cx="366525" cy="363425"/>
          </a:xfrm>
        </p:grpSpPr>
        <p:sp>
          <p:nvSpPr>
            <p:cNvPr id="15136" name="Google Shape;15136;p81"/>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1"/>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1"/>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1"/>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1"/>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1"/>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1"/>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3" name="Google Shape;15143;p81"/>
          <p:cNvGrpSpPr/>
          <p:nvPr/>
        </p:nvGrpSpPr>
        <p:grpSpPr>
          <a:xfrm>
            <a:off x="7729822" y="3454994"/>
            <a:ext cx="363425" cy="363225"/>
            <a:chOff x="1734225" y="4171575"/>
            <a:chExt cx="363425" cy="363225"/>
          </a:xfrm>
        </p:grpSpPr>
        <p:sp>
          <p:nvSpPr>
            <p:cNvPr id="15144" name="Google Shape;15144;p81"/>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1"/>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1"/>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1"/>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1"/>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1"/>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1"/>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1"/>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81"/>
          <p:cNvGrpSpPr/>
          <p:nvPr/>
        </p:nvGrpSpPr>
        <p:grpSpPr>
          <a:xfrm>
            <a:off x="6230447" y="3480306"/>
            <a:ext cx="363400" cy="312600"/>
            <a:chOff x="975800" y="4197050"/>
            <a:chExt cx="363400" cy="312600"/>
          </a:xfrm>
        </p:grpSpPr>
        <p:sp>
          <p:nvSpPr>
            <p:cNvPr id="15153" name="Google Shape;15153;p81"/>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1"/>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1"/>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1"/>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1"/>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1"/>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1"/>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1"/>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1"/>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2" name="Google Shape;15162;p81"/>
          <p:cNvGrpSpPr/>
          <p:nvPr/>
        </p:nvGrpSpPr>
        <p:grpSpPr>
          <a:xfrm>
            <a:off x="5502491" y="3454606"/>
            <a:ext cx="290125" cy="364000"/>
            <a:chOff x="5523275" y="3601800"/>
            <a:chExt cx="290125" cy="364000"/>
          </a:xfrm>
        </p:grpSpPr>
        <p:sp>
          <p:nvSpPr>
            <p:cNvPr id="15163" name="Google Shape;15163;p81"/>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1"/>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81"/>
          <p:cNvGrpSpPr/>
          <p:nvPr/>
        </p:nvGrpSpPr>
        <p:grpSpPr>
          <a:xfrm>
            <a:off x="6957878" y="3480344"/>
            <a:ext cx="363425" cy="312525"/>
            <a:chOff x="7724500" y="1950300"/>
            <a:chExt cx="363425" cy="312525"/>
          </a:xfrm>
        </p:grpSpPr>
        <p:sp>
          <p:nvSpPr>
            <p:cNvPr id="15166" name="Google Shape;15166;p81"/>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1"/>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1"/>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1"/>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1"/>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81"/>
          <p:cNvGrpSpPr/>
          <p:nvPr/>
        </p:nvGrpSpPr>
        <p:grpSpPr>
          <a:xfrm>
            <a:off x="4771941" y="3454069"/>
            <a:ext cx="324075" cy="365075"/>
            <a:chOff x="4775650" y="3601675"/>
            <a:chExt cx="324075" cy="365075"/>
          </a:xfrm>
        </p:grpSpPr>
        <p:sp>
          <p:nvSpPr>
            <p:cNvPr id="15172" name="Google Shape;15172;p81"/>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1"/>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1"/>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1"/>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6" name="Google Shape;15176;p81"/>
          <p:cNvGrpSpPr/>
          <p:nvPr/>
        </p:nvGrpSpPr>
        <p:grpSpPr>
          <a:xfrm>
            <a:off x="3991016" y="3480319"/>
            <a:ext cx="364175" cy="312575"/>
            <a:chOff x="6979200" y="1950250"/>
            <a:chExt cx="364175" cy="312575"/>
          </a:xfrm>
        </p:grpSpPr>
        <p:sp>
          <p:nvSpPr>
            <p:cNvPr id="15177" name="Google Shape;15177;p81"/>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1"/>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1"/>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1"/>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1"/>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1"/>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1"/>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1"/>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1"/>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1"/>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81"/>
          <p:cNvGrpSpPr/>
          <p:nvPr/>
        </p:nvGrpSpPr>
        <p:grpSpPr>
          <a:xfrm>
            <a:off x="3234453" y="3454519"/>
            <a:ext cx="371900" cy="364175"/>
            <a:chOff x="6242375" y="1924850"/>
            <a:chExt cx="371900" cy="364175"/>
          </a:xfrm>
        </p:grpSpPr>
        <p:sp>
          <p:nvSpPr>
            <p:cNvPr id="15188" name="Google Shape;15188;p81"/>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1"/>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1"/>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1" name="Google Shape;15191;p81"/>
          <p:cNvGrpSpPr/>
          <p:nvPr/>
        </p:nvGrpSpPr>
        <p:grpSpPr>
          <a:xfrm>
            <a:off x="2458353" y="3454906"/>
            <a:ext cx="363425" cy="363400"/>
            <a:chOff x="5497050" y="1924850"/>
            <a:chExt cx="363425" cy="363400"/>
          </a:xfrm>
        </p:grpSpPr>
        <p:sp>
          <p:nvSpPr>
            <p:cNvPr id="15192" name="Google Shape;15192;p81"/>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1"/>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1"/>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1"/>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1"/>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1"/>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1"/>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1"/>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1"/>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1"/>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81"/>
          <p:cNvGrpSpPr/>
          <p:nvPr/>
        </p:nvGrpSpPr>
        <p:grpSpPr>
          <a:xfrm>
            <a:off x="1695578" y="3454981"/>
            <a:ext cx="404625" cy="363250"/>
            <a:chOff x="4736000" y="1924850"/>
            <a:chExt cx="404625" cy="363250"/>
          </a:xfrm>
        </p:grpSpPr>
        <p:sp>
          <p:nvSpPr>
            <p:cNvPr id="15203" name="Google Shape;15203;p81"/>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1"/>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1"/>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6" name="Google Shape;15206;p81"/>
          <p:cNvGrpSpPr/>
          <p:nvPr/>
        </p:nvGrpSpPr>
        <p:grpSpPr>
          <a:xfrm>
            <a:off x="1100116" y="3454644"/>
            <a:ext cx="270075" cy="363925"/>
            <a:chOff x="4043450" y="3602175"/>
            <a:chExt cx="270075" cy="363925"/>
          </a:xfrm>
        </p:grpSpPr>
        <p:sp>
          <p:nvSpPr>
            <p:cNvPr id="15207" name="Google Shape;15207;p81"/>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1"/>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1"/>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1"/>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1"/>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1"/>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1"/>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4" name="Google Shape;15214;p81"/>
          <p:cNvGrpSpPr/>
          <p:nvPr/>
        </p:nvGrpSpPr>
        <p:grpSpPr>
          <a:xfrm>
            <a:off x="1053453" y="4013725"/>
            <a:ext cx="363400" cy="237175"/>
            <a:chOff x="3997175" y="1988000"/>
            <a:chExt cx="363400" cy="237175"/>
          </a:xfrm>
        </p:grpSpPr>
        <p:sp>
          <p:nvSpPr>
            <p:cNvPr id="15215" name="Google Shape;15215;p81"/>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1"/>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7" name="Google Shape;15217;p81"/>
          <p:cNvGrpSpPr/>
          <p:nvPr/>
        </p:nvGrpSpPr>
        <p:grpSpPr>
          <a:xfrm>
            <a:off x="1730841" y="3950600"/>
            <a:ext cx="334100" cy="363425"/>
            <a:chOff x="6994625" y="3052825"/>
            <a:chExt cx="334100" cy="363425"/>
          </a:xfrm>
        </p:grpSpPr>
        <p:sp>
          <p:nvSpPr>
            <p:cNvPr id="15218" name="Google Shape;15218;p81"/>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1"/>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1"/>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1"/>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1"/>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1"/>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1"/>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81"/>
          <p:cNvGrpSpPr/>
          <p:nvPr/>
        </p:nvGrpSpPr>
        <p:grpSpPr>
          <a:xfrm>
            <a:off x="2505041" y="3950988"/>
            <a:ext cx="270050" cy="362650"/>
            <a:chOff x="3293525" y="3602950"/>
            <a:chExt cx="270050" cy="362650"/>
          </a:xfrm>
        </p:grpSpPr>
        <p:sp>
          <p:nvSpPr>
            <p:cNvPr id="15226" name="Google Shape;15226;p81"/>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1"/>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1"/>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81"/>
          <p:cNvGrpSpPr/>
          <p:nvPr/>
        </p:nvGrpSpPr>
        <p:grpSpPr>
          <a:xfrm>
            <a:off x="3235578" y="3949825"/>
            <a:ext cx="369650" cy="364975"/>
            <a:chOff x="3243825" y="1923675"/>
            <a:chExt cx="369650" cy="364975"/>
          </a:xfrm>
        </p:grpSpPr>
        <p:sp>
          <p:nvSpPr>
            <p:cNvPr id="15230" name="Google Shape;15230;p81"/>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1"/>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1"/>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1"/>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1"/>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1"/>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1"/>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1"/>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8" name="Google Shape;15238;p81"/>
          <p:cNvGrpSpPr/>
          <p:nvPr/>
        </p:nvGrpSpPr>
        <p:grpSpPr>
          <a:xfrm>
            <a:off x="4009278" y="3950125"/>
            <a:ext cx="327650" cy="364375"/>
            <a:chOff x="992000" y="3602375"/>
            <a:chExt cx="327650" cy="364375"/>
          </a:xfrm>
        </p:grpSpPr>
        <p:sp>
          <p:nvSpPr>
            <p:cNvPr id="15239" name="Google Shape;15239;p81"/>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1"/>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1" name="Google Shape;15241;p81"/>
          <p:cNvGrpSpPr/>
          <p:nvPr/>
        </p:nvGrpSpPr>
        <p:grpSpPr>
          <a:xfrm>
            <a:off x="4752266" y="3976013"/>
            <a:ext cx="363425" cy="312600"/>
            <a:chOff x="2492650" y="1950300"/>
            <a:chExt cx="363425" cy="312600"/>
          </a:xfrm>
        </p:grpSpPr>
        <p:sp>
          <p:nvSpPr>
            <p:cNvPr id="15242" name="Google Shape;15242;p81"/>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1"/>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1"/>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1"/>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1"/>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1"/>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1"/>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1"/>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81"/>
          <p:cNvGrpSpPr/>
          <p:nvPr/>
        </p:nvGrpSpPr>
        <p:grpSpPr>
          <a:xfrm>
            <a:off x="5463741" y="3950175"/>
            <a:ext cx="367625" cy="364275"/>
            <a:chOff x="1732675" y="1924750"/>
            <a:chExt cx="367625" cy="364275"/>
          </a:xfrm>
        </p:grpSpPr>
        <p:sp>
          <p:nvSpPr>
            <p:cNvPr id="15251" name="Google Shape;15251;p81"/>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1"/>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3" name="Google Shape;15253;p81"/>
          <p:cNvGrpSpPr/>
          <p:nvPr/>
        </p:nvGrpSpPr>
        <p:grpSpPr>
          <a:xfrm>
            <a:off x="6256284" y="3950613"/>
            <a:ext cx="311725" cy="363400"/>
            <a:chOff x="7749975" y="3052825"/>
            <a:chExt cx="311725" cy="363400"/>
          </a:xfrm>
        </p:grpSpPr>
        <p:sp>
          <p:nvSpPr>
            <p:cNvPr id="15254" name="Google Shape;15254;p81"/>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1"/>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1"/>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1"/>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1"/>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1"/>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0" name="Google Shape;15260;p81"/>
          <p:cNvGrpSpPr/>
          <p:nvPr/>
        </p:nvGrpSpPr>
        <p:grpSpPr>
          <a:xfrm>
            <a:off x="6954016" y="3950500"/>
            <a:ext cx="371150" cy="363625"/>
            <a:chOff x="7724500" y="3602750"/>
            <a:chExt cx="371150" cy="363625"/>
          </a:xfrm>
        </p:grpSpPr>
        <p:sp>
          <p:nvSpPr>
            <p:cNvPr id="15261" name="Google Shape;15261;p81"/>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1"/>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3" name="Google Shape;15263;p81"/>
          <p:cNvGrpSpPr/>
          <p:nvPr/>
        </p:nvGrpSpPr>
        <p:grpSpPr>
          <a:xfrm>
            <a:off x="7729834" y="3950975"/>
            <a:ext cx="363400" cy="362675"/>
            <a:chOff x="975800" y="1925575"/>
            <a:chExt cx="363400" cy="362675"/>
          </a:xfrm>
        </p:grpSpPr>
        <p:sp>
          <p:nvSpPr>
            <p:cNvPr id="15264" name="Google Shape;15264;p81"/>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1"/>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1"/>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1"/>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1"/>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69" name="Google Shape;15269;p81"/>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Goals &amp; Results</a:t>
            </a:r>
            <a:endParaRPr sz="1600">
              <a:solidFill>
                <a:srgbClr val="FFFFFF"/>
              </a:solidFill>
            </a:endParaRPr>
          </a:p>
        </p:txBody>
      </p:sp>
      <p:sp>
        <p:nvSpPr>
          <p:cNvPr id="15270" name="Google Shape;15270;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5274"/>
        <p:cNvGrpSpPr/>
        <p:nvPr/>
      </p:nvGrpSpPr>
      <p:grpSpPr>
        <a:xfrm>
          <a:off x="0" y="0"/>
          <a:ext cx="0" cy="0"/>
          <a:chOff x="0" y="0"/>
          <a:chExt cx="0" cy="0"/>
        </a:xfrm>
      </p:grpSpPr>
      <p:sp>
        <p:nvSpPr>
          <p:cNvPr id="15275" name="Google Shape;15275;p82"/>
          <p:cNvSpPr/>
          <p:nvPr/>
        </p:nvSpPr>
        <p:spPr>
          <a:xfrm>
            <a:off x="1042814"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76" name="Google Shape;15276;p82"/>
          <p:cNvGrpSpPr/>
          <p:nvPr/>
        </p:nvGrpSpPr>
        <p:grpSpPr>
          <a:xfrm>
            <a:off x="2541660" y="1767756"/>
            <a:ext cx="356737" cy="353239"/>
            <a:chOff x="3192838" y="1931233"/>
            <a:chExt cx="298300" cy="295375"/>
          </a:xfrm>
        </p:grpSpPr>
        <p:sp>
          <p:nvSpPr>
            <p:cNvPr id="15277" name="Google Shape;15277;p82"/>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2"/>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2"/>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2"/>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2"/>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2"/>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2"/>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2"/>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2"/>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2"/>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2"/>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2"/>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2"/>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2"/>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2"/>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2"/>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2"/>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2"/>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2"/>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2"/>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2"/>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2"/>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2"/>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2"/>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82"/>
          <p:cNvGrpSpPr/>
          <p:nvPr/>
        </p:nvGrpSpPr>
        <p:grpSpPr>
          <a:xfrm>
            <a:off x="3272905" y="1766411"/>
            <a:ext cx="342506" cy="355302"/>
            <a:chOff x="3676863" y="1930108"/>
            <a:chExt cx="286400" cy="297100"/>
          </a:xfrm>
        </p:grpSpPr>
        <p:sp>
          <p:nvSpPr>
            <p:cNvPr id="15302" name="Google Shape;15302;p82"/>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2"/>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2"/>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5" name="Google Shape;15305;p82"/>
          <p:cNvGrpSpPr/>
          <p:nvPr/>
        </p:nvGrpSpPr>
        <p:grpSpPr>
          <a:xfrm>
            <a:off x="1797588" y="1765574"/>
            <a:ext cx="357455" cy="356139"/>
            <a:chOff x="2698088" y="1929408"/>
            <a:chExt cx="298900" cy="297800"/>
          </a:xfrm>
        </p:grpSpPr>
        <p:sp>
          <p:nvSpPr>
            <p:cNvPr id="15306" name="Google Shape;15306;p82"/>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2"/>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8" name="Google Shape;15308;p82"/>
          <p:cNvGrpSpPr/>
          <p:nvPr/>
        </p:nvGrpSpPr>
        <p:grpSpPr>
          <a:xfrm>
            <a:off x="4822996" y="1767099"/>
            <a:ext cx="288391" cy="354734"/>
            <a:chOff x="4718163" y="1930683"/>
            <a:chExt cx="241150" cy="296625"/>
          </a:xfrm>
        </p:grpSpPr>
        <p:sp>
          <p:nvSpPr>
            <p:cNvPr id="15309" name="Google Shape;15309;p82"/>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2"/>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2"/>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2"/>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2"/>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2"/>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2"/>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2"/>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82"/>
          <p:cNvGrpSpPr/>
          <p:nvPr/>
        </p:nvGrpSpPr>
        <p:grpSpPr>
          <a:xfrm>
            <a:off x="5516511" y="1765693"/>
            <a:ext cx="356019" cy="355302"/>
            <a:chOff x="5170638" y="1929508"/>
            <a:chExt cx="297700" cy="297100"/>
          </a:xfrm>
        </p:grpSpPr>
        <p:sp>
          <p:nvSpPr>
            <p:cNvPr id="15318" name="Google Shape;15318;p82"/>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2"/>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2"/>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2"/>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2"/>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2"/>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82"/>
          <p:cNvGrpSpPr/>
          <p:nvPr/>
        </p:nvGrpSpPr>
        <p:grpSpPr>
          <a:xfrm>
            <a:off x="6274096" y="1767099"/>
            <a:ext cx="356019" cy="353897"/>
            <a:chOff x="5676688" y="1930683"/>
            <a:chExt cx="297700" cy="295925"/>
          </a:xfrm>
        </p:grpSpPr>
        <p:sp>
          <p:nvSpPr>
            <p:cNvPr id="15325" name="Google Shape;15325;p82"/>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2"/>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2"/>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2"/>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9" name="Google Shape;15329;p82"/>
          <p:cNvSpPr/>
          <p:nvPr/>
        </p:nvSpPr>
        <p:spPr>
          <a:xfrm>
            <a:off x="7034469"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30" name="Google Shape;15330;p82"/>
          <p:cNvGrpSpPr/>
          <p:nvPr/>
        </p:nvGrpSpPr>
        <p:grpSpPr>
          <a:xfrm>
            <a:off x="7742297" y="1767816"/>
            <a:ext cx="354614" cy="355332"/>
            <a:chOff x="6649513" y="1931283"/>
            <a:chExt cx="296525" cy="297125"/>
          </a:xfrm>
        </p:grpSpPr>
        <p:sp>
          <p:nvSpPr>
            <p:cNvPr id="15331" name="Google Shape;15331;p82"/>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2"/>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2"/>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4" name="Google Shape;15334;p82"/>
          <p:cNvGrpSpPr/>
          <p:nvPr/>
        </p:nvGrpSpPr>
        <p:grpSpPr>
          <a:xfrm>
            <a:off x="7740145" y="2291860"/>
            <a:ext cx="356767" cy="354584"/>
            <a:chOff x="6647713" y="2369483"/>
            <a:chExt cx="298325" cy="296500"/>
          </a:xfrm>
        </p:grpSpPr>
        <p:sp>
          <p:nvSpPr>
            <p:cNvPr id="15335" name="Google Shape;15335;p82"/>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2"/>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2"/>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82"/>
          <p:cNvGrpSpPr/>
          <p:nvPr/>
        </p:nvGrpSpPr>
        <p:grpSpPr>
          <a:xfrm>
            <a:off x="7007494" y="2291860"/>
            <a:ext cx="355302" cy="354584"/>
            <a:chOff x="6162513" y="2369483"/>
            <a:chExt cx="297100" cy="296500"/>
          </a:xfrm>
        </p:grpSpPr>
        <p:sp>
          <p:nvSpPr>
            <p:cNvPr id="15339" name="Google Shape;15339;p82"/>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2"/>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2"/>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2"/>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2"/>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2"/>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82"/>
          <p:cNvGrpSpPr/>
          <p:nvPr/>
        </p:nvGrpSpPr>
        <p:grpSpPr>
          <a:xfrm>
            <a:off x="6273378" y="2292547"/>
            <a:ext cx="356019" cy="354614"/>
            <a:chOff x="5676088" y="2370058"/>
            <a:chExt cx="297700" cy="296525"/>
          </a:xfrm>
        </p:grpSpPr>
        <p:sp>
          <p:nvSpPr>
            <p:cNvPr id="15346" name="Google Shape;15346;p82"/>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2"/>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2"/>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2"/>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2"/>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1" name="Google Shape;15351;p82"/>
          <p:cNvGrpSpPr/>
          <p:nvPr/>
        </p:nvGrpSpPr>
        <p:grpSpPr>
          <a:xfrm>
            <a:off x="5514358" y="2292547"/>
            <a:ext cx="356049" cy="355332"/>
            <a:chOff x="5168838" y="2370058"/>
            <a:chExt cx="297725" cy="297125"/>
          </a:xfrm>
        </p:grpSpPr>
        <p:sp>
          <p:nvSpPr>
            <p:cNvPr id="15352" name="Google Shape;15352;p82"/>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2"/>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2"/>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2"/>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2"/>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2"/>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2"/>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2"/>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2"/>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2"/>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82"/>
          <p:cNvGrpSpPr/>
          <p:nvPr/>
        </p:nvGrpSpPr>
        <p:grpSpPr>
          <a:xfrm>
            <a:off x="4770286" y="2355930"/>
            <a:ext cx="355332" cy="227849"/>
            <a:chOff x="4674088" y="2423058"/>
            <a:chExt cx="297125" cy="190525"/>
          </a:xfrm>
        </p:grpSpPr>
        <p:sp>
          <p:nvSpPr>
            <p:cNvPr id="15363" name="Google Shape;15363;p82"/>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2"/>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2"/>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2"/>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2"/>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8" name="Google Shape;15368;p82"/>
          <p:cNvSpPr/>
          <p:nvPr/>
        </p:nvSpPr>
        <p:spPr>
          <a:xfrm>
            <a:off x="4088107"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2"/>
          <p:cNvSpPr/>
          <p:nvPr/>
        </p:nvSpPr>
        <p:spPr>
          <a:xfrm>
            <a:off x="4318815"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2"/>
          <p:cNvSpPr/>
          <p:nvPr/>
        </p:nvSpPr>
        <p:spPr>
          <a:xfrm>
            <a:off x="4318815"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2"/>
          <p:cNvSpPr/>
          <p:nvPr/>
        </p:nvSpPr>
        <p:spPr>
          <a:xfrm>
            <a:off x="4318815"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2"/>
          <p:cNvSpPr/>
          <p:nvPr/>
        </p:nvSpPr>
        <p:spPr>
          <a:xfrm>
            <a:off x="4318815"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2"/>
          <p:cNvSpPr/>
          <p:nvPr/>
        </p:nvSpPr>
        <p:spPr>
          <a:xfrm>
            <a:off x="4318815"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2"/>
          <p:cNvSpPr/>
          <p:nvPr/>
        </p:nvSpPr>
        <p:spPr>
          <a:xfrm>
            <a:off x="4318815"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2"/>
          <p:cNvSpPr/>
          <p:nvPr/>
        </p:nvSpPr>
        <p:spPr>
          <a:xfrm>
            <a:off x="4273252"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2"/>
          <p:cNvSpPr/>
          <p:nvPr/>
        </p:nvSpPr>
        <p:spPr>
          <a:xfrm>
            <a:off x="4273252"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2"/>
          <p:cNvSpPr/>
          <p:nvPr/>
        </p:nvSpPr>
        <p:spPr>
          <a:xfrm>
            <a:off x="4273252"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2"/>
          <p:cNvSpPr/>
          <p:nvPr/>
        </p:nvSpPr>
        <p:spPr>
          <a:xfrm>
            <a:off x="4273252"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2"/>
          <p:cNvSpPr/>
          <p:nvPr/>
        </p:nvSpPr>
        <p:spPr>
          <a:xfrm>
            <a:off x="4135823"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2"/>
          <p:cNvSpPr/>
          <p:nvPr/>
        </p:nvSpPr>
        <p:spPr>
          <a:xfrm>
            <a:off x="4135823"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2"/>
          <p:cNvSpPr/>
          <p:nvPr/>
        </p:nvSpPr>
        <p:spPr>
          <a:xfrm>
            <a:off x="4135823"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2"/>
          <p:cNvSpPr/>
          <p:nvPr/>
        </p:nvSpPr>
        <p:spPr>
          <a:xfrm>
            <a:off x="4135823"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2"/>
          <p:cNvSpPr/>
          <p:nvPr/>
        </p:nvSpPr>
        <p:spPr>
          <a:xfrm>
            <a:off x="4135823"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2"/>
          <p:cNvSpPr/>
          <p:nvPr/>
        </p:nvSpPr>
        <p:spPr>
          <a:xfrm>
            <a:off x="4261861"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2"/>
          <p:cNvSpPr/>
          <p:nvPr/>
        </p:nvSpPr>
        <p:spPr>
          <a:xfrm>
            <a:off x="4316693"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2"/>
          <p:cNvSpPr/>
          <p:nvPr/>
        </p:nvSpPr>
        <p:spPr>
          <a:xfrm>
            <a:off x="4073876"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2"/>
          <p:cNvSpPr/>
          <p:nvPr/>
        </p:nvSpPr>
        <p:spPr>
          <a:xfrm>
            <a:off x="4288918"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2"/>
          <p:cNvSpPr/>
          <p:nvPr/>
        </p:nvSpPr>
        <p:spPr>
          <a:xfrm>
            <a:off x="4101650"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2"/>
          <p:cNvSpPr/>
          <p:nvPr/>
        </p:nvSpPr>
        <p:spPr>
          <a:xfrm>
            <a:off x="4233369"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2"/>
          <p:cNvSpPr/>
          <p:nvPr/>
        </p:nvSpPr>
        <p:spPr>
          <a:xfrm>
            <a:off x="4129425"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2"/>
          <p:cNvSpPr/>
          <p:nvPr/>
        </p:nvSpPr>
        <p:spPr>
          <a:xfrm>
            <a:off x="4385037"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2"/>
          <p:cNvSpPr/>
          <p:nvPr/>
        </p:nvSpPr>
        <p:spPr>
          <a:xfrm>
            <a:off x="4073876"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2"/>
          <p:cNvSpPr/>
          <p:nvPr/>
        </p:nvSpPr>
        <p:spPr>
          <a:xfrm>
            <a:off x="4399269"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2"/>
          <p:cNvSpPr/>
          <p:nvPr/>
        </p:nvSpPr>
        <p:spPr>
          <a:xfrm>
            <a:off x="4399269"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2"/>
          <p:cNvSpPr/>
          <p:nvPr/>
        </p:nvSpPr>
        <p:spPr>
          <a:xfrm>
            <a:off x="4399269"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2"/>
          <p:cNvSpPr/>
          <p:nvPr/>
        </p:nvSpPr>
        <p:spPr>
          <a:xfrm>
            <a:off x="4399269"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2"/>
          <p:cNvSpPr/>
          <p:nvPr/>
        </p:nvSpPr>
        <p:spPr>
          <a:xfrm>
            <a:off x="4399269"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2"/>
          <p:cNvSpPr/>
          <p:nvPr/>
        </p:nvSpPr>
        <p:spPr>
          <a:xfrm>
            <a:off x="4399269"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2"/>
          <p:cNvSpPr/>
          <p:nvPr/>
        </p:nvSpPr>
        <p:spPr>
          <a:xfrm>
            <a:off x="4399269"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2"/>
          <p:cNvSpPr/>
          <p:nvPr/>
        </p:nvSpPr>
        <p:spPr>
          <a:xfrm>
            <a:off x="4022632"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1" name="Google Shape;15401;p82"/>
          <p:cNvGrpSpPr/>
          <p:nvPr/>
        </p:nvGrpSpPr>
        <p:grpSpPr>
          <a:xfrm>
            <a:off x="3245848" y="2291082"/>
            <a:ext cx="361730" cy="358919"/>
            <a:chOff x="3654238" y="2368833"/>
            <a:chExt cx="302475" cy="300125"/>
          </a:xfrm>
        </p:grpSpPr>
        <p:sp>
          <p:nvSpPr>
            <p:cNvPr id="15402" name="Google Shape;15402;p82"/>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2"/>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2"/>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2"/>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2"/>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2"/>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2"/>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2"/>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2"/>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2"/>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2"/>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2"/>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82"/>
          <p:cNvGrpSpPr/>
          <p:nvPr/>
        </p:nvGrpSpPr>
        <p:grpSpPr>
          <a:xfrm>
            <a:off x="2544500" y="2291052"/>
            <a:ext cx="353179" cy="355332"/>
            <a:chOff x="3195213" y="2368808"/>
            <a:chExt cx="295325" cy="297125"/>
          </a:xfrm>
        </p:grpSpPr>
        <p:sp>
          <p:nvSpPr>
            <p:cNvPr id="15415" name="Google Shape;15415;p82"/>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2"/>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2"/>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2"/>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2"/>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2"/>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2"/>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2"/>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2"/>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2"/>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2"/>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2"/>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7" name="Google Shape;15427;p82"/>
          <p:cNvGrpSpPr/>
          <p:nvPr/>
        </p:nvGrpSpPr>
        <p:grpSpPr>
          <a:xfrm>
            <a:off x="1781204" y="2291860"/>
            <a:ext cx="368158" cy="355302"/>
            <a:chOff x="2684388" y="2369483"/>
            <a:chExt cx="307850" cy="297100"/>
          </a:xfrm>
        </p:grpSpPr>
        <p:sp>
          <p:nvSpPr>
            <p:cNvPr id="15428" name="Google Shape;15428;p82"/>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2"/>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2"/>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2"/>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2" name="Google Shape;15432;p82"/>
          <p:cNvSpPr/>
          <p:nvPr/>
        </p:nvSpPr>
        <p:spPr>
          <a:xfrm>
            <a:off x="1042814"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3" name="Google Shape;15433;p82"/>
          <p:cNvGrpSpPr/>
          <p:nvPr/>
        </p:nvGrpSpPr>
        <p:grpSpPr>
          <a:xfrm>
            <a:off x="1041408" y="2835815"/>
            <a:ext cx="356767" cy="356737"/>
            <a:chOff x="2193213" y="2824333"/>
            <a:chExt cx="298325" cy="298300"/>
          </a:xfrm>
        </p:grpSpPr>
        <p:sp>
          <p:nvSpPr>
            <p:cNvPr id="15434" name="Google Shape;15434;p82"/>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2"/>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2"/>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2"/>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2"/>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2"/>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2"/>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2"/>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2"/>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2"/>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2"/>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2"/>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2"/>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2"/>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2"/>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2"/>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50" name="Google Shape;15450;p82"/>
          <p:cNvSpPr/>
          <p:nvPr/>
        </p:nvSpPr>
        <p:spPr>
          <a:xfrm>
            <a:off x="1775488"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1" name="Google Shape;15451;p82"/>
          <p:cNvGrpSpPr/>
          <p:nvPr/>
        </p:nvGrpSpPr>
        <p:grpSpPr>
          <a:xfrm>
            <a:off x="2543095" y="2836502"/>
            <a:ext cx="356019" cy="356737"/>
            <a:chOff x="3194038" y="2824908"/>
            <a:chExt cx="297700" cy="298300"/>
          </a:xfrm>
        </p:grpSpPr>
        <p:sp>
          <p:nvSpPr>
            <p:cNvPr id="15452" name="Google Shape;15452;p82"/>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2"/>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2"/>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2"/>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2"/>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2"/>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2"/>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2"/>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82"/>
          <p:cNvGrpSpPr/>
          <p:nvPr/>
        </p:nvGrpSpPr>
        <p:grpSpPr>
          <a:xfrm>
            <a:off x="3233739" y="2836323"/>
            <a:ext cx="370281" cy="356946"/>
            <a:chOff x="3644113" y="2824758"/>
            <a:chExt cx="309625" cy="298475"/>
          </a:xfrm>
        </p:grpSpPr>
        <p:sp>
          <p:nvSpPr>
            <p:cNvPr id="15461" name="Google Shape;15461;p82"/>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2"/>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2"/>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4" name="Google Shape;15464;p82"/>
          <p:cNvGrpSpPr/>
          <p:nvPr/>
        </p:nvGrpSpPr>
        <p:grpSpPr>
          <a:xfrm>
            <a:off x="4022687" y="2836502"/>
            <a:ext cx="356019" cy="352492"/>
            <a:chOff x="4176388" y="2824908"/>
            <a:chExt cx="297700" cy="294750"/>
          </a:xfrm>
        </p:grpSpPr>
        <p:sp>
          <p:nvSpPr>
            <p:cNvPr id="15465" name="Google Shape;15465;p82"/>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2"/>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2"/>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2"/>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2"/>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2"/>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2"/>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2"/>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2"/>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2"/>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2"/>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2"/>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2"/>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2"/>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2"/>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0" name="Google Shape;15480;p82"/>
          <p:cNvGrpSpPr/>
          <p:nvPr/>
        </p:nvGrpSpPr>
        <p:grpSpPr>
          <a:xfrm>
            <a:off x="4769599" y="2833722"/>
            <a:ext cx="356019" cy="358112"/>
            <a:chOff x="4673513" y="2822583"/>
            <a:chExt cx="297700" cy="299450"/>
          </a:xfrm>
        </p:grpSpPr>
        <p:sp>
          <p:nvSpPr>
            <p:cNvPr id="15481" name="Google Shape;15481;p82"/>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2"/>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3" name="Google Shape;15483;p82"/>
          <p:cNvGrpSpPr/>
          <p:nvPr/>
        </p:nvGrpSpPr>
        <p:grpSpPr>
          <a:xfrm>
            <a:off x="5512953" y="2843648"/>
            <a:ext cx="357455" cy="338201"/>
            <a:chOff x="5167663" y="2830883"/>
            <a:chExt cx="298900" cy="282800"/>
          </a:xfrm>
        </p:grpSpPr>
        <p:sp>
          <p:nvSpPr>
            <p:cNvPr id="15484" name="Google Shape;15484;p82"/>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2"/>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2"/>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2"/>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82"/>
          <p:cNvGrpSpPr/>
          <p:nvPr/>
        </p:nvGrpSpPr>
        <p:grpSpPr>
          <a:xfrm>
            <a:off x="6296160" y="2835994"/>
            <a:ext cx="309768" cy="355123"/>
            <a:chOff x="5695138" y="2824483"/>
            <a:chExt cx="259025" cy="296950"/>
          </a:xfrm>
        </p:grpSpPr>
        <p:sp>
          <p:nvSpPr>
            <p:cNvPr id="15489" name="Google Shape;15489;p82"/>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2"/>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2"/>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2"/>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93" name="Google Shape;15493;p82"/>
          <p:cNvSpPr/>
          <p:nvPr/>
        </p:nvSpPr>
        <p:spPr>
          <a:xfrm>
            <a:off x="6997427"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2"/>
          <p:cNvSpPr/>
          <p:nvPr/>
        </p:nvSpPr>
        <p:spPr>
          <a:xfrm>
            <a:off x="7749325"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95" name="Google Shape;15495;p82"/>
          <p:cNvGrpSpPr/>
          <p:nvPr/>
        </p:nvGrpSpPr>
        <p:grpSpPr>
          <a:xfrm>
            <a:off x="7751536" y="3421058"/>
            <a:ext cx="351056" cy="355302"/>
            <a:chOff x="6657238" y="3313708"/>
            <a:chExt cx="293550" cy="297100"/>
          </a:xfrm>
        </p:grpSpPr>
        <p:sp>
          <p:nvSpPr>
            <p:cNvPr id="15496" name="Google Shape;15496;p82"/>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2"/>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2"/>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2"/>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2"/>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2"/>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2"/>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2"/>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2"/>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2"/>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2"/>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2"/>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2"/>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2"/>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2"/>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2"/>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2" name="Google Shape;15512;p82"/>
          <p:cNvSpPr/>
          <p:nvPr/>
        </p:nvSpPr>
        <p:spPr>
          <a:xfrm>
            <a:off x="7126314"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2"/>
          <p:cNvSpPr/>
          <p:nvPr/>
        </p:nvSpPr>
        <p:spPr>
          <a:xfrm>
            <a:off x="7126314"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2"/>
          <p:cNvSpPr/>
          <p:nvPr/>
        </p:nvSpPr>
        <p:spPr>
          <a:xfrm>
            <a:off x="7149813"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2"/>
          <p:cNvSpPr/>
          <p:nvPr/>
        </p:nvSpPr>
        <p:spPr>
          <a:xfrm>
            <a:off x="7007413"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6" name="Google Shape;15516;p82"/>
          <p:cNvGrpSpPr/>
          <p:nvPr/>
        </p:nvGrpSpPr>
        <p:grpSpPr>
          <a:xfrm>
            <a:off x="6273378" y="3422493"/>
            <a:ext cx="356019" cy="355302"/>
            <a:chOff x="5676088" y="3314908"/>
            <a:chExt cx="297700" cy="297100"/>
          </a:xfrm>
        </p:grpSpPr>
        <p:sp>
          <p:nvSpPr>
            <p:cNvPr id="15517" name="Google Shape;15517;p82"/>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2"/>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82"/>
          <p:cNvGrpSpPr/>
          <p:nvPr/>
        </p:nvGrpSpPr>
        <p:grpSpPr>
          <a:xfrm>
            <a:off x="5513640" y="3420341"/>
            <a:ext cx="356049" cy="355332"/>
            <a:chOff x="5168238" y="3313108"/>
            <a:chExt cx="297725" cy="297125"/>
          </a:xfrm>
        </p:grpSpPr>
        <p:sp>
          <p:nvSpPr>
            <p:cNvPr id="15520" name="Google Shape;15520;p82"/>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2"/>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2"/>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2"/>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2"/>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25" name="Google Shape;15525;p82"/>
          <p:cNvSpPr/>
          <p:nvPr/>
        </p:nvSpPr>
        <p:spPr>
          <a:xfrm>
            <a:off x="4760269"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6" name="Google Shape;15526;p82"/>
          <p:cNvGrpSpPr/>
          <p:nvPr/>
        </p:nvGrpSpPr>
        <p:grpSpPr>
          <a:xfrm>
            <a:off x="4024092" y="3421058"/>
            <a:ext cx="351056" cy="355302"/>
            <a:chOff x="4177563" y="3313708"/>
            <a:chExt cx="293550" cy="297100"/>
          </a:xfrm>
        </p:grpSpPr>
        <p:sp>
          <p:nvSpPr>
            <p:cNvPr id="15527" name="Google Shape;15527;p82"/>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2"/>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2"/>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2"/>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2"/>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2"/>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2"/>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2"/>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2"/>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2"/>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2"/>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2"/>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2"/>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0" name="Google Shape;15540;p82"/>
          <p:cNvSpPr/>
          <p:nvPr/>
        </p:nvSpPr>
        <p:spPr>
          <a:xfrm>
            <a:off x="3247952"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1" name="Google Shape;15541;p82"/>
          <p:cNvGrpSpPr/>
          <p:nvPr/>
        </p:nvGrpSpPr>
        <p:grpSpPr>
          <a:xfrm>
            <a:off x="2543095" y="3421058"/>
            <a:ext cx="354584" cy="354614"/>
            <a:chOff x="3194038" y="3313708"/>
            <a:chExt cx="296500" cy="296525"/>
          </a:xfrm>
        </p:grpSpPr>
        <p:sp>
          <p:nvSpPr>
            <p:cNvPr id="15542" name="Google Shape;15542;p82"/>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2"/>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2"/>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2"/>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2"/>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2"/>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2"/>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2"/>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2"/>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2"/>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82"/>
          <p:cNvGrpSpPr/>
          <p:nvPr/>
        </p:nvGrpSpPr>
        <p:grpSpPr>
          <a:xfrm>
            <a:off x="1778364" y="3430745"/>
            <a:ext cx="359577" cy="338051"/>
            <a:chOff x="2682013" y="3321808"/>
            <a:chExt cx="300675" cy="282675"/>
          </a:xfrm>
        </p:grpSpPr>
        <p:sp>
          <p:nvSpPr>
            <p:cNvPr id="15553" name="Google Shape;15553;p82"/>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2"/>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2"/>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6" name="Google Shape;15556;p82"/>
          <p:cNvGrpSpPr/>
          <p:nvPr/>
        </p:nvGrpSpPr>
        <p:grpSpPr>
          <a:xfrm>
            <a:off x="1091247" y="3420341"/>
            <a:ext cx="291261" cy="356737"/>
            <a:chOff x="2234888" y="3313108"/>
            <a:chExt cx="243550" cy="298300"/>
          </a:xfrm>
        </p:grpSpPr>
        <p:sp>
          <p:nvSpPr>
            <p:cNvPr id="15557" name="Google Shape;15557;p82"/>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2"/>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2"/>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2"/>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2"/>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2"/>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2"/>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2"/>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82"/>
          <p:cNvGrpSpPr/>
          <p:nvPr/>
        </p:nvGrpSpPr>
        <p:grpSpPr>
          <a:xfrm>
            <a:off x="1058509" y="3989230"/>
            <a:ext cx="357455" cy="356019"/>
            <a:chOff x="2207513" y="3788808"/>
            <a:chExt cx="298900" cy="297700"/>
          </a:xfrm>
        </p:grpSpPr>
        <p:sp>
          <p:nvSpPr>
            <p:cNvPr id="15566" name="Google Shape;15566;p82"/>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2"/>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2"/>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2"/>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2"/>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2"/>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2" name="Google Shape;15572;p82"/>
          <p:cNvGrpSpPr/>
          <p:nvPr/>
        </p:nvGrpSpPr>
        <p:grpSpPr>
          <a:xfrm>
            <a:off x="1781922" y="3990486"/>
            <a:ext cx="353897" cy="354046"/>
            <a:chOff x="2684988" y="3789858"/>
            <a:chExt cx="295925" cy="296050"/>
          </a:xfrm>
        </p:grpSpPr>
        <p:sp>
          <p:nvSpPr>
            <p:cNvPr id="15573" name="Google Shape;15573;p82"/>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2"/>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2"/>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2"/>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2"/>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2"/>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2"/>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2"/>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2"/>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2"/>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2"/>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2"/>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5" name="Google Shape;15585;p82"/>
          <p:cNvGrpSpPr/>
          <p:nvPr/>
        </p:nvGrpSpPr>
        <p:grpSpPr>
          <a:xfrm>
            <a:off x="2544500" y="4004837"/>
            <a:ext cx="356019" cy="326899"/>
            <a:chOff x="3195213" y="3801858"/>
            <a:chExt cx="297700" cy="273350"/>
          </a:xfrm>
        </p:grpSpPr>
        <p:sp>
          <p:nvSpPr>
            <p:cNvPr id="15586" name="Google Shape;15586;p82"/>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2"/>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2"/>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2"/>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2"/>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2"/>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2"/>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82"/>
          <p:cNvGrpSpPr/>
          <p:nvPr/>
        </p:nvGrpSpPr>
        <p:grpSpPr>
          <a:xfrm>
            <a:off x="3248000" y="3991263"/>
            <a:ext cx="356019" cy="356139"/>
            <a:chOff x="3656038" y="3790508"/>
            <a:chExt cx="297700" cy="297800"/>
          </a:xfrm>
        </p:grpSpPr>
        <p:sp>
          <p:nvSpPr>
            <p:cNvPr id="15594" name="Google Shape;15594;p82"/>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2"/>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2"/>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2"/>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2"/>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82"/>
          <p:cNvGrpSpPr/>
          <p:nvPr/>
        </p:nvGrpSpPr>
        <p:grpSpPr>
          <a:xfrm>
            <a:off x="4031153" y="3989898"/>
            <a:ext cx="355330" cy="353179"/>
            <a:chOff x="3688251" y="4146473"/>
            <a:chExt cx="355330" cy="353179"/>
          </a:xfrm>
        </p:grpSpPr>
        <p:sp>
          <p:nvSpPr>
            <p:cNvPr id="15600" name="Google Shape;15600;p82"/>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2"/>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82"/>
          <p:cNvGrpSpPr/>
          <p:nvPr/>
        </p:nvGrpSpPr>
        <p:grpSpPr>
          <a:xfrm>
            <a:off x="4769599" y="3989948"/>
            <a:ext cx="356019" cy="356019"/>
            <a:chOff x="4673513" y="3789408"/>
            <a:chExt cx="297700" cy="297700"/>
          </a:xfrm>
        </p:grpSpPr>
        <p:sp>
          <p:nvSpPr>
            <p:cNvPr id="15603" name="Google Shape;15603;p82"/>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2"/>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2"/>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6" name="Google Shape;15606;p82"/>
          <p:cNvGrpSpPr/>
          <p:nvPr/>
        </p:nvGrpSpPr>
        <p:grpSpPr>
          <a:xfrm>
            <a:off x="5522191" y="3989948"/>
            <a:ext cx="356019" cy="353179"/>
            <a:chOff x="5175388" y="3789408"/>
            <a:chExt cx="297700" cy="295325"/>
          </a:xfrm>
        </p:grpSpPr>
        <p:sp>
          <p:nvSpPr>
            <p:cNvPr id="15607" name="Google Shape;15607;p82"/>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2"/>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2"/>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0" name="Google Shape;15610;p82"/>
          <p:cNvGrpSpPr/>
          <p:nvPr/>
        </p:nvGrpSpPr>
        <p:grpSpPr>
          <a:xfrm>
            <a:off x="6273378" y="3989230"/>
            <a:ext cx="364570" cy="355750"/>
            <a:chOff x="5676088" y="3788808"/>
            <a:chExt cx="304850" cy="297475"/>
          </a:xfrm>
        </p:grpSpPr>
        <p:sp>
          <p:nvSpPr>
            <p:cNvPr id="15611" name="Google Shape;15611;p82"/>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2"/>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2"/>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2"/>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2"/>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2"/>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82"/>
          <p:cNvGrpSpPr/>
          <p:nvPr/>
        </p:nvGrpSpPr>
        <p:grpSpPr>
          <a:xfrm>
            <a:off x="6997508" y="3989948"/>
            <a:ext cx="356019" cy="356737"/>
            <a:chOff x="6154163" y="3789408"/>
            <a:chExt cx="297700" cy="298300"/>
          </a:xfrm>
        </p:grpSpPr>
        <p:sp>
          <p:nvSpPr>
            <p:cNvPr id="15618" name="Google Shape;15618;p82"/>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2"/>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2"/>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2"/>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2"/>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2"/>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2"/>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2"/>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2"/>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2"/>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2"/>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2"/>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2"/>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2"/>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2"/>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2"/>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82"/>
          <p:cNvGrpSpPr/>
          <p:nvPr/>
        </p:nvGrpSpPr>
        <p:grpSpPr>
          <a:xfrm>
            <a:off x="7740862" y="3992609"/>
            <a:ext cx="356049" cy="353359"/>
            <a:chOff x="6648313" y="3791633"/>
            <a:chExt cx="297725" cy="295475"/>
          </a:xfrm>
        </p:grpSpPr>
        <p:sp>
          <p:nvSpPr>
            <p:cNvPr id="15635" name="Google Shape;15635;p82"/>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2"/>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2"/>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2"/>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2"/>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0" name="Google Shape;15640;p82"/>
          <p:cNvGrpSpPr/>
          <p:nvPr/>
        </p:nvGrpSpPr>
        <p:grpSpPr>
          <a:xfrm>
            <a:off x="4023375" y="1767816"/>
            <a:ext cx="358172" cy="355332"/>
            <a:chOff x="4176963" y="1931283"/>
            <a:chExt cx="299500" cy="297125"/>
          </a:xfrm>
        </p:grpSpPr>
        <p:sp>
          <p:nvSpPr>
            <p:cNvPr id="15641" name="Google Shape;15641;p82"/>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2"/>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2"/>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2"/>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2"/>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2"/>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47" name="Google Shape;15647;p82"/>
          <p:cNvSpPr txBox="1"/>
          <p:nvPr/>
        </p:nvSpPr>
        <p:spPr>
          <a:xfrm>
            <a:off x="2760900" y="1188000"/>
            <a:ext cx="36222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600">
                <a:solidFill>
                  <a:srgbClr val="FFFFFF"/>
                </a:solidFill>
              </a:rPr>
              <a:t>Infographic Elements</a:t>
            </a:r>
            <a:endParaRPr sz="1600">
              <a:solidFill>
                <a:srgbClr val="FFFFFF"/>
              </a:solidFill>
            </a:endParaRPr>
          </a:p>
        </p:txBody>
      </p:sp>
      <p:sp>
        <p:nvSpPr>
          <p:cNvPr id="15648" name="Google Shape;1564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lt1"/>
                </a:solidFill>
              </a:rPr>
              <a:t>Premium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2"/>
        <p:cNvGrpSpPr/>
        <p:nvPr/>
      </p:nvGrpSpPr>
      <p:grpSpPr>
        <a:xfrm>
          <a:off x="0" y="0"/>
          <a:ext cx="0" cy="0"/>
          <a:chOff x="0" y="0"/>
          <a:chExt cx="0" cy="0"/>
        </a:xfrm>
      </p:grpSpPr>
      <p:pic>
        <p:nvPicPr>
          <p:cNvPr id="15653" name="Google Shape;15653;p8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pic>
        <p:nvPicPr>
          <p:cNvPr id="565" name="Google Shape;565;p37"/>
          <p:cNvPicPr preferRelativeResize="0"/>
          <p:nvPr/>
        </p:nvPicPr>
        <p:blipFill>
          <a:blip r:embed="rId3">
            <a:alphaModFix/>
          </a:blip>
          <a:stretch>
            <a:fillRect/>
          </a:stretch>
        </p:blipFill>
        <p:spPr>
          <a:xfrm>
            <a:off x="-102525" y="-53727"/>
            <a:ext cx="2195702" cy="1568515"/>
          </a:xfrm>
          <a:prstGeom prst="rect">
            <a:avLst/>
          </a:prstGeom>
          <a:noFill/>
          <a:ln>
            <a:noFill/>
          </a:ln>
        </p:spPr>
      </p:pic>
      <p:pic>
        <p:nvPicPr>
          <p:cNvPr id="566" name="Google Shape;566;p37"/>
          <p:cNvPicPr preferRelativeResize="0"/>
          <p:nvPr/>
        </p:nvPicPr>
        <p:blipFill>
          <a:blip r:embed="rId4">
            <a:alphaModFix/>
          </a:blip>
          <a:stretch>
            <a:fillRect/>
          </a:stretch>
        </p:blipFill>
        <p:spPr>
          <a:xfrm flipH="1">
            <a:off x="6987825" y="24179"/>
            <a:ext cx="2195702" cy="1127865"/>
          </a:xfrm>
          <a:prstGeom prst="rect">
            <a:avLst/>
          </a:prstGeom>
          <a:noFill/>
          <a:ln>
            <a:noFill/>
          </a:ln>
        </p:spPr>
      </p:pic>
      <p:pic>
        <p:nvPicPr>
          <p:cNvPr id="567" name="Google Shape;567;p37"/>
          <p:cNvPicPr preferRelativeResize="0"/>
          <p:nvPr/>
        </p:nvPicPr>
        <p:blipFill>
          <a:blip r:embed="rId5">
            <a:alphaModFix/>
          </a:blip>
          <a:stretch>
            <a:fillRect/>
          </a:stretch>
        </p:blipFill>
        <p:spPr>
          <a:xfrm rot="1127725">
            <a:off x="-360374" y="4463000"/>
            <a:ext cx="1597420" cy="923374"/>
          </a:xfrm>
          <a:prstGeom prst="rect">
            <a:avLst/>
          </a:prstGeom>
          <a:noFill/>
          <a:ln>
            <a:noFill/>
          </a:ln>
        </p:spPr>
      </p:pic>
      <p:pic>
        <p:nvPicPr>
          <p:cNvPr id="568" name="Google Shape;568;p37"/>
          <p:cNvPicPr preferRelativeResize="0"/>
          <p:nvPr/>
        </p:nvPicPr>
        <p:blipFill>
          <a:blip r:embed="rId6">
            <a:alphaModFix/>
          </a:blip>
          <a:stretch>
            <a:fillRect/>
          </a:stretch>
        </p:blipFill>
        <p:spPr>
          <a:xfrm>
            <a:off x="751279" y="332047"/>
            <a:ext cx="1342198" cy="1032452"/>
          </a:xfrm>
          <a:prstGeom prst="rect">
            <a:avLst/>
          </a:prstGeom>
          <a:noFill/>
          <a:ln>
            <a:noFill/>
          </a:ln>
        </p:spPr>
      </p:pic>
      <p:pic>
        <p:nvPicPr>
          <p:cNvPr id="572" name="Google Shape;572;p37"/>
          <p:cNvPicPr preferRelativeResize="0"/>
          <p:nvPr/>
        </p:nvPicPr>
        <p:blipFill>
          <a:blip r:embed="rId7">
            <a:alphaModFix/>
          </a:blip>
          <a:stretch>
            <a:fillRect/>
          </a:stretch>
        </p:blipFill>
        <p:spPr>
          <a:xfrm rot="5400000">
            <a:off x="7532435" y="286974"/>
            <a:ext cx="1166740" cy="1166735"/>
          </a:xfrm>
          <a:prstGeom prst="rect">
            <a:avLst/>
          </a:prstGeom>
          <a:noFill/>
          <a:ln>
            <a:noFill/>
          </a:ln>
        </p:spPr>
      </p:pic>
      <p:pic>
        <p:nvPicPr>
          <p:cNvPr id="573" name="Google Shape;573;p37"/>
          <p:cNvPicPr preferRelativeResize="0"/>
          <p:nvPr/>
        </p:nvPicPr>
        <p:blipFill>
          <a:blip r:embed="rId8">
            <a:alphaModFix/>
          </a:blip>
          <a:stretch>
            <a:fillRect/>
          </a:stretch>
        </p:blipFill>
        <p:spPr>
          <a:xfrm flipH="1">
            <a:off x="8372074" y="4715042"/>
            <a:ext cx="1035100" cy="533223"/>
          </a:xfrm>
          <a:prstGeom prst="rect">
            <a:avLst/>
          </a:prstGeom>
          <a:noFill/>
          <a:ln>
            <a:noFill/>
          </a:ln>
        </p:spPr>
      </p:pic>
      <p:sp>
        <p:nvSpPr>
          <p:cNvPr id="574" name="Google Shape;574;p37"/>
          <p:cNvSpPr/>
          <p:nvPr/>
        </p:nvSpPr>
        <p:spPr>
          <a:xfrm rot="-5400000" flipH="1">
            <a:off x="8287409" y="705050"/>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75" name="Google Shape;575;p37"/>
          <p:cNvPicPr preferRelativeResize="0"/>
          <p:nvPr/>
        </p:nvPicPr>
        <p:blipFill>
          <a:blip r:embed="rId9">
            <a:alphaModFix/>
          </a:blip>
          <a:stretch>
            <a:fillRect/>
          </a:stretch>
        </p:blipFill>
        <p:spPr>
          <a:xfrm>
            <a:off x="831125" y="472322"/>
            <a:ext cx="1035110" cy="631301"/>
          </a:xfrm>
          <a:prstGeom prst="rect">
            <a:avLst/>
          </a:prstGeom>
          <a:noFill/>
          <a:ln>
            <a:noFill/>
          </a:ln>
        </p:spPr>
      </p:pic>
      <p:grpSp>
        <p:nvGrpSpPr>
          <p:cNvPr id="579" name="Google Shape;579;p37"/>
          <p:cNvGrpSpPr/>
          <p:nvPr/>
        </p:nvGrpSpPr>
        <p:grpSpPr>
          <a:xfrm>
            <a:off x="254966" y="203604"/>
            <a:ext cx="847993" cy="1440036"/>
            <a:chOff x="921789" y="807741"/>
            <a:chExt cx="847993" cy="1440036"/>
          </a:xfrm>
        </p:grpSpPr>
        <p:pic>
          <p:nvPicPr>
            <p:cNvPr id="580" name="Google Shape;580;p37"/>
            <p:cNvPicPr preferRelativeResize="0"/>
            <p:nvPr/>
          </p:nvPicPr>
          <p:blipFill rotWithShape="1">
            <a:blip r:embed="rId10">
              <a:alphaModFix/>
            </a:blip>
            <a:srcRect/>
            <a:stretch/>
          </p:blipFill>
          <p:spPr>
            <a:xfrm flipH="1">
              <a:off x="921789" y="807741"/>
              <a:ext cx="847993" cy="1440036"/>
            </a:xfrm>
            <a:prstGeom prst="rect">
              <a:avLst/>
            </a:prstGeom>
            <a:noFill/>
            <a:ln>
              <a:noFill/>
            </a:ln>
          </p:spPr>
        </p:pic>
        <p:grpSp>
          <p:nvGrpSpPr>
            <p:cNvPr id="581" name="Google Shape;581;p37"/>
            <p:cNvGrpSpPr/>
            <p:nvPr/>
          </p:nvGrpSpPr>
          <p:grpSpPr>
            <a:xfrm>
              <a:off x="1142932" y="1008474"/>
              <a:ext cx="405714" cy="1038565"/>
              <a:chOff x="1332425" y="3464175"/>
              <a:chExt cx="453300" cy="1161450"/>
            </a:xfrm>
          </p:grpSpPr>
          <p:sp>
            <p:nvSpPr>
              <p:cNvPr id="582" name="Google Shape;582;p37"/>
              <p:cNvSpPr/>
              <p:nvPr/>
            </p:nvSpPr>
            <p:spPr>
              <a:xfrm>
                <a:off x="1332425" y="3464175"/>
                <a:ext cx="453300" cy="1161450"/>
              </a:xfrm>
              <a:custGeom>
                <a:avLst/>
                <a:gdLst/>
                <a:ahLst/>
                <a:cxnLst/>
                <a:rect l="l" t="t" r="r" b="b"/>
                <a:pathLst>
                  <a:path w="18132" h="46458" extrusionOk="0">
                    <a:moveTo>
                      <a:pt x="321" y="460"/>
                    </a:moveTo>
                    <a:cubicBezTo>
                      <a:pt x="321" y="460"/>
                      <a:pt x="321" y="460"/>
                      <a:pt x="336" y="476"/>
                    </a:cubicBezTo>
                    <a:cubicBezTo>
                      <a:pt x="367" y="506"/>
                      <a:pt x="397" y="537"/>
                      <a:pt x="443" y="567"/>
                    </a:cubicBezTo>
                    <a:cubicBezTo>
                      <a:pt x="519" y="628"/>
                      <a:pt x="580" y="689"/>
                      <a:pt x="656" y="750"/>
                    </a:cubicBezTo>
                    <a:lnTo>
                      <a:pt x="702" y="780"/>
                    </a:lnTo>
                    <a:cubicBezTo>
                      <a:pt x="824" y="887"/>
                      <a:pt x="945" y="978"/>
                      <a:pt x="1067" y="1085"/>
                    </a:cubicBezTo>
                    <a:lnTo>
                      <a:pt x="1113" y="1131"/>
                    </a:lnTo>
                    <a:lnTo>
                      <a:pt x="1494" y="1466"/>
                    </a:lnTo>
                    <a:cubicBezTo>
                      <a:pt x="1585" y="1557"/>
                      <a:pt x="1677" y="1634"/>
                      <a:pt x="1768" y="1725"/>
                    </a:cubicBezTo>
                    <a:lnTo>
                      <a:pt x="1890" y="1832"/>
                    </a:lnTo>
                    <a:lnTo>
                      <a:pt x="1921" y="1862"/>
                    </a:lnTo>
                    <a:cubicBezTo>
                      <a:pt x="2012" y="1953"/>
                      <a:pt x="2103" y="2045"/>
                      <a:pt x="2195" y="2152"/>
                    </a:cubicBezTo>
                    <a:lnTo>
                      <a:pt x="2241" y="2182"/>
                    </a:lnTo>
                    <a:cubicBezTo>
                      <a:pt x="2271" y="2228"/>
                      <a:pt x="2301" y="2258"/>
                      <a:pt x="2347" y="2304"/>
                    </a:cubicBezTo>
                    <a:lnTo>
                      <a:pt x="2362" y="2334"/>
                    </a:lnTo>
                    <a:cubicBezTo>
                      <a:pt x="2408" y="2380"/>
                      <a:pt x="2454" y="2441"/>
                      <a:pt x="2500" y="2487"/>
                    </a:cubicBezTo>
                    <a:lnTo>
                      <a:pt x="2500" y="2502"/>
                    </a:lnTo>
                    <a:lnTo>
                      <a:pt x="2591" y="2609"/>
                    </a:lnTo>
                    <a:cubicBezTo>
                      <a:pt x="2591" y="2624"/>
                      <a:pt x="2606" y="2639"/>
                      <a:pt x="2606" y="2639"/>
                    </a:cubicBezTo>
                    <a:cubicBezTo>
                      <a:pt x="2637" y="2670"/>
                      <a:pt x="2652" y="2700"/>
                      <a:pt x="2667" y="2715"/>
                    </a:cubicBezTo>
                    <a:cubicBezTo>
                      <a:pt x="2713" y="2807"/>
                      <a:pt x="2774" y="2883"/>
                      <a:pt x="2819" y="2974"/>
                    </a:cubicBezTo>
                    <a:cubicBezTo>
                      <a:pt x="2850" y="3005"/>
                      <a:pt x="2880" y="3050"/>
                      <a:pt x="2896" y="3096"/>
                    </a:cubicBezTo>
                    <a:cubicBezTo>
                      <a:pt x="2926" y="3142"/>
                      <a:pt x="2957" y="3188"/>
                      <a:pt x="2972" y="3233"/>
                    </a:cubicBezTo>
                    <a:cubicBezTo>
                      <a:pt x="3018" y="3294"/>
                      <a:pt x="3048" y="3355"/>
                      <a:pt x="3079" y="3416"/>
                    </a:cubicBezTo>
                    <a:cubicBezTo>
                      <a:pt x="3094" y="3447"/>
                      <a:pt x="3109" y="3462"/>
                      <a:pt x="3124" y="3492"/>
                    </a:cubicBezTo>
                    <a:cubicBezTo>
                      <a:pt x="3185" y="3614"/>
                      <a:pt x="3246" y="3751"/>
                      <a:pt x="3307" y="3873"/>
                    </a:cubicBezTo>
                    <a:lnTo>
                      <a:pt x="3368" y="3995"/>
                    </a:lnTo>
                    <a:cubicBezTo>
                      <a:pt x="3383" y="4026"/>
                      <a:pt x="3398" y="4071"/>
                      <a:pt x="3429" y="4102"/>
                    </a:cubicBezTo>
                    <a:cubicBezTo>
                      <a:pt x="3459" y="4193"/>
                      <a:pt x="3505" y="4269"/>
                      <a:pt x="3551" y="4361"/>
                    </a:cubicBezTo>
                    <a:cubicBezTo>
                      <a:pt x="3581" y="4406"/>
                      <a:pt x="3597" y="4452"/>
                      <a:pt x="3627" y="4498"/>
                    </a:cubicBezTo>
                    <a:cubicBezTo>
                      <a:pt x="3718" y="4665"/>
                      <a:pt x="3795" y="4818"/>
                      <a:pt x="3886" y="4985"/>
                    </a:cubicBezTo>
                    <a:cubicBezTo>
                      <a:pt x="3932" y="5077"/>
                      <a:pt x="3977" y="5153"/>
                      <a:pt x="4008" y="5244"/>
                    </a:cubicBezTo>
                    <a:cubicBezTo>
                      <a:pt x="4130" y="5458"/>
                      <a:pt x="4221" y="5656"/>
                      <a:pt x="4313" y="5854"/>
                    </a:cubicBezTo>
                    <a:cubicBezTo>
                      <a:pt x="4252" y="5747"/>
                      <a:pt x="4175" y="5641"/>
                      <a:pt x="4115" y="5534"/>
                    </a:cubicBezTo>
                    <a:cubicBezTo>
                      <a:pt x="4069" y="5443"/>
                      <a:pt x="4008" y="5366"/>
                      <a:pt x="3947" y="5290"/>
                    </a:cubicBezTo>
                    <a:cubicBezTo>
                      <a:pt x="3886" y="5199"/>
                      <a:pt x="3810" y="5123"/>
                      <a:pt x="3749" y="5031"/>
                    </a:cubicBezTo>
                    <a:cubicBezTo>
                      <a:pt x="3612" y="4848"/>
                      <a:pt x="3475" y="4681"/>
                      <a:pt x="3338" y="4498"/>
                    </a:cubicBezTo>
                    <a:cubicBezTo>
                      <a:pt x="3200" y="4330"/>
                      <a:pt x="3063" y="4163"/>
                      <a:pt x="2941" y="3995"/>
                    </a:cubicBezTo>
                    <a:cubicBezTo>
                      <a:pt x="2804" y="3812"/>
                      <a:pt x="2682" y="3645"/>
                      <a:pt x="2560" y="3477"/>
                    </a:cubicBezTo>
                    <a:cubicBezTo>
                      <a:pt x="2515" y="3431"/>
                      <a:pt x="2484" y="3370"/>
                      <a:pt x="2439" y="3325"/>
                    </a:cubicBezTo>
                    <a:cubicBezTo>
                      <a:pt x="2408" y="3294"/>
                      <a:pt x="2378" y="3249"/>
                      <a:pt x="2332" y="3203"/>
                    </a:cubicBezTo>
                    <a:cubicBezTo>
                      <a:pt x="2301" y="3172"/>
                      <a:pt x="2271" y="3142"/>
                      <a:pt x="2241" y="3111"/>
                    </a:cubicBezTo>
                    <a:cubicBezTo>
                      <a:pt x="2195" y="3066"/>
                      <a:pt x="2149" y="3020"/>
                      <a:pt x="2103" y="2974"/>
                    </a:cubicBezTo>
                    <a:cubicBezTo>
                      <a:pt x="2073" y="2944"/>
                      <a:pt x="2027" y="2898"/>
                      <a:pt x="1982" y="2868"/>
                    </a:cubicBezTo>
                    <a:cubicBezTo>
                      <a:pt x="1936" y="2837"/>
                      <a:pt x="1890" y="2807"/>
                      <a:pt x="1860" y="2776"/>
                    </a:cubicBezTo>
                    <a:cubicBezTo>
                      <a:pt x="1768" y="2700"/>
                      <a:pt x="1677" y="2624"/>
                      <a:pt x="1585" y="2548"/>
                    </a:cubicBezTo>
                    <a:lnTo>
                      <a:pt x="1585" y="2548"/>
                    </a:lnTo>
                    <a:cubicBezTo>
                      <a:pt x="1601" y="2563"/>
                      <a:pt x="1616" y="2593"/>
                      <a:pt x="1631" y="2609"/>
                    </a:cubicBezTo>
                    <a:lnTo>
                      <a:pt x="1723" y="2715"/>
                    </a:lnTo>
                    <a:cubicBezTo>
                      <a:pt x="1783" y="2791"/>
                      <a:pt x="1844" y="2868"/>
                      <a:pt x="1905" y="2944"/>
                    </a:cubicBezTo>
                    <a:cubicBezTo>
                      <a:pt x="1936" y="2990"/>
                      <a:pt x="1982" y="3035"/>
                      <a:pt x="2012" y="3096"/>
                    </a:cubicBezTo>
                    <a:cubicBezTo>
                      <a:pt x="2042" y="3142"/>
                      <a:pt x="2088" y="3188"/>
                      <a:pt x="2119" y="3233"/>
                    </a:cubicBezTo>
                    <a:cubicBezTo>
                      <a:pt x="2149" y="3279"/>
                      <a:pt x="2180" y="3340"/>
                      <a:pt x="2225" y="3386"/>
                    </a:cubicBezTo>
                    <a:cubicBezTo>
                      <a:pt x="2286" y="3477"/>
                      <a:pt x="2347" y="3569"/>
                      <a:pt x="2408" y="3660"/>
                    </a:cubicBezTo>
                    <a:cubicBezTo>
                      <a:pt x="2469" y="3751"/>
                      <a:pt x="2530" y="3843"/>
                      <a:pt x="2591" y="3934"/>
                    </a:cubicBezTo>
                    <a:cubicBezTo>
                      <a:pt x="2652" y="4026"/>
                      <a:pt x="2713" y="4117"/>
                      <a:pt x="2774" y="4208"/>
                    </a:cubicBezTo>
                    <a:cubicBezTo>
                      <a:pt x="2880" y="4361"/>
                      <a:pt x="3002" y="4498"/>
                      <a:pt x="3109" y="4650"/>
                    </a:cubicBezTo>
                    <a:cubicBezTo>
                      <a:pt x="3124" y="4665"/>
                      <a:pt x="3139" y="4681"/>
                      <a:pt x="3139" y="4696"/>
                    </a:cubicBezTo>
                    <a:cubicBezTo>
                      <a:pt x="3277" y="4864"/>
                      <a:pt x="3414" y="5046"/>
                      <a:pt x="3566" y="5214"/>
                    </a:cubicBezTo>
                    <a:cubicBezTo>
                      <a:pt x="3627" y="5290"/>
                      <a:pt x="3688" y="5366"/>
                      <a:pt x="3749" y="5458"/>
                    </a:cubicBezTo>
                    <a:cubicBezTo>
                      <a:pt x="3764" y="5473"/>
                      <a:pt x="3779" y="5488"/>
                      <a:pt x="3795" y="5503"/>
                    </a:cubicBezTo>
                    <a:cubicBezTo>
                      <a:pt x="3932" y="5671"/>
                      <a:pt x="4038" y="5854"/>
                      <a:pt x="4145" y="6037"/>
                    </a:cubicBezTo>
                    <a:cubicBezTo>
                      <a:pt x="4221" y="6159"/>
                      <a:pt x="4297" y="6265"/>
                      <a:pt x="4374" y="6387"/>
                    </a:cubicBezTo>
                    <a:cubicBezTo>
                      <a:pt x="4374" y="6393"/>
                      <a:pt x="4376" y="6399"/>
                      <a:pt x="4379" y="6403"/>
                    </a:cubicBezTo>
                    <a:lnTo>
                      <a:pt x="4379" y="6403"/>
                    </a:lnTo>
                    <a:cubicBezTo>
                      <a:pt x="4363" y="6393"/>
                      <a:pt x="4349" y="6382"/>
                      <a:pt x="4328" y="6372"/>
                    </a:cubicBezTo>
                    <a:cubicBezTo>
                      <a:pt x="4328" y="6372"/>
                      <a:pt x="4313" y="6372"/>
                      <a:pt x="4313" y="6387"/>
                    </a:cubicBezTo>
                    <a:lnTo>
                      <a:pt x="4236" y="6387"/>
                    </a:lnTo>
                    <a:cubicBezTo>
                      <a:pt x="4206" y="6387"/>
                      <a:pt x="4191" y="6372"/>
                      <a:pt x="4160" y="6357"/>
                    </a:cubicBezTo>
                    <a:cubicBezTo>
                      <a:pt x="4130" y="6326"/>
                      <a:pt x="4115" y="6296"/>
                      <a:pt x="4099" y="6265"/>
                    </a:cubicBezTo>
                    <a:lnTo>
                      <a:pt x="4008" y="6159"/>
                    </a:lnTo>
                    <a:cubicBezTo>
                      <a:pt x="3962" y="6098"/>
                      <a:pt x="3916" y="6021"/>
                      <a:pt x="3856" y="5961"/>
                    </a:cubicBezTo>
                    <a:cubicBezTo>
                      <a:pt x="3856" y="5961"/>
                      <a:pt x="3856" y="5945"/>
                      <a:pt x="3840" y="5945"/>
                    </a:cubicBezTo>
                    <a:cubicBezTo>
                      <a:pt x="3795" y="5884"/>
                      <a:pt x="3749" y="5839"/>
                      <a:pt x="3703" y="5808"/>
                    </a:cubicBezTo>
                    <a:lnTo>
                      <a:pt x="3673" y="5762"/>
                    </a:lnTo>
                    <a:cubicBezTo>
                      <a:pt x="3551" y="5656"/>
                      <a:pt x="3429" y="5534"/>
                      <a:pt x="3292" y="5427"/>
                    </a:cubicBezTo>
                    <a:cubicBezTo>
                      <a:pt x="3231" y="5366"/>
                      <a:pt x="3155" y="5305"/>
                      <a:pt x="3079" y="5244"/>
                    </a:cubicBezTo>
                    <a:cubicBezTo>
                      <a:pt x="3002" y="5184"/>
                      <a:pt x="2926" y="5107"/>
                      <a:pt x="2850" y="5046"/>
                    </a:cubicBezTo>
                    <a:cubicBezTo>
                      <a:pt x="2759" y="4985"/>
                      <a:pt x="2682" y="4909"/>
                      <a:pt x="2606" y="4848"/>
                    </a:cubicBezTo>
                    <a:cubicBezTo>
                      <a:pt x="2545" y="4803"/>
                      <a:pt x="2500" y="4772"/>
                      <a:pt x="2439" y="4726"/>
                    </a:cubicBezTo>
                    <a:lnTo>
                      <a:pt x="2423" y="4696"/>
                    </a:lnTo>
                    <a:cubicBezTo>
                      <a:pt x="2362" y="4665"/>
                      <a:pt x="2317" y="4620"/>
                      <a:pt x="2256" y="4574"/>
                    </a:cubicBezTo>
                    <a:lnTo>
                      <a:pt x="2149" y="4483"/>
                    </a:lnTo>
                    <a:cubicBezTo>
                      <a:pt x="2119" y="4452"/>
                      <a:pt x="2073" y="4406"/>
                      <a:pt x="2027" y="4376"/>
                    </a:cubicBezTo>
                    <a:lnTo>
                      <a:pt x="1951" y="4300"/>
                    </a:lnTo>
                    <a:lnTo>
                      <a:pt x="1799" y="4147"/>
                    </a:lnTo>
                    <a:cubicBezTo>
                      <a:pt x="1738" y="4087"/>
                      <a:pt x="1692" y="4041"/>
                      <a:pt x="1631" y="3980"/>
                    </a:cubicBezTo>
                    <a:cubicBezTo>
                      <a:pt x="1616" y="3949"/>
                      <a:pt x="1601" y="3934"/>
                      <a:pt x="1570" y="3904"/>
                    </a:cubicBezTo>
                    <a:cubicBezTo>
                      <a:pt x="1418" y="3751"/>
                      <a:pt x="1281" y="3584"/>
                      <a:pt x="1174" y="3447"/>
                    </a:cubicBezTo>
                    <a:cubicBezTo>
                      <a:pt x="1098" y="3355"/>
                      <a:pt x="1037" y="3279"/>
                      <a:pt x="991" y="3203"/>
                    </a:cubicBezTo>
                    <a:cubicBezTo>
                      <a:pt x="945" y="3127"/>
                      <a:pt x="900" y="3035"/>
                      <a:pt x="854" y="2944"/>
                    </a:cubicBezTo>
                    <a:cubicBezTo>
                      <a:pt x="793" y="2776"/>
                      <a:pt x="732" y="2609"/>
                      <a:pt x="671" y="2441"/>
                    </a:cubicBezTo>
                    <a:lnTo>
                      <a:pt x="656" y="2365"/>
                    </a:lnTo>
                    <a:cubicBezTo>
                      <a:pt x="641" y="2304"/>
                      <a:pt x="610" y="2243"/>
                      <a:pt x="595" y="2182"/>
                    </a:cubicBezTo>
                    <a:lnTo>
                      <a:pt x="580" y="2106"/>
                    </a:lnTo>
                    <a:lnTo>
                      <a:pt x="565" y="2030"/>
                    </a:lnTo>
                    <a:cubicBezTo>
                      <a:pt x="549" y="2014"/>
                      <a:pt x="549" y="1999"/>
                      <a:pt x="549" y="1984"/>
                    </a:cubicBezTo>
                    <a:cubicBezTo>
                      <a:pt x="534" y="1953"/>
                      <a:pt x="519" y="1923"/>
                      <a:pt x="519" y="1893"/>
                    </a:cubicBezTo>
                    <a:cubicBezTo>
                      <a:pt x="504" y="1832"/>
                      <a:pt x="504" y="1786"/>
                      <a:pt x="488" y="1740"/>
                    </a:cubicBezTo>
                    <a:cubicBezTo>
                      <a:pt x="473" y="1679"/>
                      <a:pt x="458" y="1634"/>
                      <a:pt x="458" y="1588"/>
                    </a:cubicBezTo>
                    <a:lnTo>
                      <a:pt x="443" y="1496"/>
                    </a:lnTo>
                    <a:cubicBezTo>
                      <a:pt x="427" y="1420"/>
                      <a:pt x="427" y="1329"/>
                      <a:pt x="412" y="1253"/>
                    </a:cubicBezTo>
                    <a:lnTo>
                      <a:pt x="397" y="1146"/>
                    </a:lnTo>
                    <a:lnTo>
                      <a:pt x="382" y="1055"/>
                    </a:lnTo>
                    <a:lnTo>
                      <a:pt x="367" y="857"/>
                    </a:lnTo>
                    <a:cubicBezTo>
                      <a:pt x="351" y="735"/>
                      <a:pt x="336" y="598"/>
                      <a:pt x="321" y="476"/>
                    </a:cubicBezTo>
                    <a:lnTo>
                      <a:pt x="321" y="460"/>
                    </a:lnTo>
                    <a:close/>
                    <a:moveTo>
                      <a:pt x="5471" y="3294"/>
                    </a:moveTo>
                    <a:cubicBezTo>
                      <a:pt x="5486" y="3294"/>
                      <a:pt x="5486" y="3309"/>
                      <a:pt x="5486" y="3309"/>
                    </a:cubicBezTo>
                    <a:lnTo>
                      <a:pt x="5501" y="3340"/>
                    </a:lnTo>
                    <a:lnTo>
                      <a:pt x="5531" y="3401"/>
                    </a:lnTo>
                    <a:cubicBezTo>
                      <a:pt x="5608" y="3553"/>
                      <a:pt x="5684" y="3690"/>
                      <a:pt x="5745" y="3828"/>
                    </a:cubicBezTo>
                    <a:cubicBezTo>
                      <a:pt x="5821" y="3980"/>
                      <a:pt x="5882" y="4102"/>
                      <a:pt x="5943" y="4239"/>
                    </a:cubicBezTo>
                    <a:cubicBezTo>
                      <a:pt x="6004" y="4376"/>
                      <a:pt x="6065" y="4513"/>
                      <a:pt x="6126" y="4650"/>
                    </a:cubicBezTo>
                    <a:cubicBezTo>
                      <a:pt x="6202" y="4803"/>
                      <a:pt x="6278" y="4970"/>
                      <a:pt x="6354" y="5123"/>
                    </a:cubicBezTo>
                    <a:cubicBezTo>
                      <a:pt x="6369" y="5153"/>
                      <a:pt x="6369" y="5168"/>
                      <a:pt x="6385" y="5199"/>
                    </a:cubicBezTo>
                    <a:cubicBezTo>
                      <a:pt x="6400" y="5214"/>
                      <a:pt x="6400" y="5244"/>
                      <a:pt x="6415" y="5260"/>
                    </a:cubicBezTo>
                    <a:lnTo>
                      <a:pt x="6430" y="5321"/>
                    </a:lnTo>
                    <a:cubicBezTo>
                      <a:pt x="6446" y="5351"/>
                      <a:pt x="6461" y="5397"/>
                      <a:pt x="6476" y="5443"/>
                    </a:cubicBezTo>
                    <a:lnTo>
                      <a:pt x="6507" y="5503"/>
                    </a:lnTo>
                    <a:cubicBezTo>
                      <a:pt x="6537" y="5595"/>
                      <a:pt x="6568" y="5686"/>
                      <a:pt x="6598" y="5793"/>
                    </a:cubicBezTo>
                    <a:lnTo>
                      <a:pt x="6613" y="5854"/>
                    </a:lnTo>
                    <a:lnTo>
                      <a:pt x="6628" y="5900"/>
                    </a:lnTo>
                    <a:cubicBezTo>
                      <a:pt x="6659" y="5976"/>
                      <a:pt x="6674" y="6067"/>
                      <a:pt x="6705" y="6143"/>
                    </a:cubicBezTo>
                    <a:cubicBezTo>
                      <a:pt x="6781" y="6463"/>
                      <a:pt x="6857" y="6783"/>
                      <a:pt x="6933" y="7103"/>
                    </a:cubicBezTo>
                    <a:lnTo>
                      <a:pt x="6948" y="7134"/>
                    </a:lnTo>
                    <a:cubicBezTo>
                      <a:pt x="7009" y="7438"/>
                      <a:pt x="7070" y="7728"/>
                      <a:pt x="7131" y="8033"/>
                    </a:cubicBezTo>
                    <a:cubicBezTo>
                      <a:pt x="7147" y="8200"/>
                      <a:pt x="7162" y="8353"/>
                      <a:pt x="7177" y="8520"/>
                    </a:cubicBezTo>
                    <a:cubicBezTo>
                      <a:pt x="7177" y="8612"/>
                      <a:pt x="7177" y="8703"/>
                      <a:pt x="7192" y="8779"/>
                    </a:cubicBezTo>
                    <a:cubicBezTo>
                      <a:pt x="7192" y="8855"/>
                      <a:pt x="7192" y="8932"/>
                      <a:pt x="7192" y="8992"/>
                    </a:cubicBezTo>
                    <a:lnTo>
                      <a:pt x="7192" y="9008"/>
                    </a:lnTo>
                    <a:cubicBezTo>
                      <a:pt x="7207" y="9114"/>
                      <a:pt x="7207" y="9236"/>
                      <a:pt x="7223" y="9343"/>
                    </a:cubicBezTo>
                    <a:lnTo>
                      <a:pt x="7223" y="9480"/>
                    </a:lnTo>
                    <a:cubicBezTo>
                      <a:pt x="7238" y="9571"/>
                      <a:pt x="7238" y="9648"/>
                      <a:pt x="7253" y="9739"/>
                    </a:cubicBezTo>
                    <a:cubicBezTo>
                      <a:pt x="7253" y="9815"/>
                      <a:pt x="7268" y="9891"/>
                      <a:pt x="7268" y="9968"/>
                    </a:cubicBezTo>
                    <a:cubicBezTo>
                      <a:pt x="7284" y="10044"/>
                      <a:pt x="7299" y="10120"/>
                      <a:pt x="7299" y="10196"/>
                    </a:cubicBezTo>
                    <a:cubicBezTo>
                      <a:pt x="7284" y="10120"/>
                      <a:pt x="7253" y="10044"/>
                      <a:pt x="7238" y="9968"/>
                    </a:cubicBezTo>
                    <a:cubicBezTo>
                      <a:pt x="7238" y="9983"/>
                      <a:pt x="7238" y="9983"/>
                      <a:pt x="7238" y="9983"/>
                    </a:cubicBezTo>
                    <a:cubicBezTo>
                      <a:pt x="7131" y="9617"/>
                      <a:pt x="7009" y="9251"/>
                      <a:pt x="6903" y="8871"/>
                    </a:cubicBezTo>
                    <a:cubicBezTo>
                      <a:pt x="6903" y="8871"/>
                      <a:pt x="6903" y="8871"/>
                      <a:pt x="6903" y="8886"/>
                    </a:cubicBezTo>
                    <a:cubicBezTo>
                      <a:pt x="6842" y="8673"/>
                      <a:pt x="6781" y="8474"/>
                      <a:pt x="6720" y="8261"/>
                    </a:cubicBezTo>
                    <a:cubicBezTo>
                      <a:pt x="6552" y="7743"/>
                      <a:pt x="6369" y="7225"/>
                      <a:pt x="6202" y="6707"/>
                    </a:cubicBezTo>
                    <a:lnTo>
                      <a:pt x="6202" y="6707"/>
                    </a:lnTo>
                    <a:cubicBezTo>
                      <a:pt x="6248" y="7027"/>
                      <a:pt x="6278" y="7362"/>
                      <a:pt x="6324" y="7682"/>
                    </a:cubicBezTo>
                    <a:cubicBezTo>
                      <a:pt x="6339" y="7743"/>
                      <a:pt x="6354" y="7804"/>
                      <a:pt x="6354" y="7850"/>
                    </a:cubicBezTo>
                    <a:cubicBezTo>
                      <a:pt x="6400" y="8124"/>
                      <a:pt x="6446" y="8398"/>
                      <a:pt x="6507" y="8657"/>
                    </a:cubicBezTo>
                    <a:cubicBezTo>
                      <a:pt x="6568" y="8947"/>
                      <a:pt x="6659" y="9221"/>
                      <a:pt x="6750" y="9495"/>
                    </a:cubicBezTo>
                    <a:cubicBezTo>
                      <a:pt x="6918" y="10013"/>
                      <a:pt x="7070" y="10547"/>
                      <a:pt x="7284" y="11049"/>
                    </a:cubicBezTo>
                    <a:cubicBezTo>
                      <a:pt x="7329" y="11186"/>
                      <a:pt x="7375" y="11308"/>
                      <a:pt x="7436" y="11430"/>
                    </a:cubicBezTo>
                    <a:cubicBezTo>
                      <a:pt x="7466" y="11522"/>
                      <a:pt x="7512" y="11628"/>
                      <a:pt x="7543" y="11720"/>
                    </a:cubicBezTo>
                    <a:cubicBezTo>
                      <a:pt x="7558" y="11750"/>
                      <a:pt x="7558" y="11781"/>
                      <a:pt x="7573" y="11811"/>
                    </a:cubicBezTo>
                    <a:cubicBezTo>
                      <a:pt x="7497" y="11689"/>
                      <a:pt x="7436" y="11613"/>
                      <a:pt x="7375" y="11522"/>
                    </a:cubicBezTo>
                    <a:cubicBezTo>
                      <a:pt x="7314" y="11461"/>
                      <a:pt x="7268" y="11385"/>
                      <a:pt x="7207" y="11324"/>
                    </a:cubicBezTo>
                    <a:cubicBezTo>
                      <a:pt x="7147" y="11247"/>
                      <a:pt x="7086" y="11171"/>
                      <a:pt x="7025" y="11095"/>
                    </a:cubicBezTo>
                    <a:cubicBezTo>
                      <a:pt x="6964" y="11019"/>
                      <a:pt x="6903" y="10958"/>
                      <a:pt x="6857" y="10897"/>
                    </a:cubicBezTo>
                    <a:lnTo>
                      <a:pt x="6811" y="10851"/>
                    </a:lnTo>
                    <a:cubicBezTo>
                      <a:pt x="6750" y="10760"/>
                      <a:pt x="6674" y="10668"/>
                      <a:pt x="6613" y="10577"/>
                    </a:cubicBezTo>
                    <a:cubicBezTo>
                      <a:pt x="6537" y="10470"/>
                      <a:pt x="6461" y="10348"/>
                      <a:pt x="6385" y="10242"/>
                    </a:cubicBezTo>
                    <a:cubicBezTo>
                      <a:pt x="6339" y="10150"/>
                      <a:pt x="6293" y="10059"/>
                      <a:pt x="6232" y="9968"/>
                    </a:cubicBezTo>
                    <a:cubicBezTo>
                      <a:pt x="6187" y="9876"/>
                      <a:pt x="6141" y="9800"/>
                      <a:pt x="6110" y="9709"/>
                    </a:cubicBezTo>
                    <a:lnTo>
                      <a:pt x="6080" y="9648"/>
                    </a:lnTo>
                    <a:cubicBezTo>
                      <a:pt x="6065" y="9587"/>
                      <a:pt x="6034" y="9526"/>
                      <a:pt x="6004" y="9450"/>
                    </a:cubicBezTo>
                    <a:cubicBezTo>
                      <a:pt x="5973" y="9358"/>
                      <a:pt x="5943" y="9267"/>
                      <a:pt x="5912" y="9191"/>
                    </a:cubicBezTo>
                    <a:cubicBezTo>
                      <a:pt x="5851" y="8977"/>
                      <a:pt x="5806" y="8779"/>
                      <a:pt x="5775" y="8627"/>
                    </a:cubicBezTo>
                    <a:cubicBezTo>
                      <a:pt x="5730" y="8444"/>
                      <a:pt x="5699" y="8246"/>
                      <a:pt x="5669" y="8078"/>
                    </a:cubicBezTo>
                    <a:cubicBezTo>
                      <a:pt x="5638" y="7880"/>
                      <a:pt x="5623" y="7682"/>
                      <a:pt x="5592" y="7484"/>
                    </a:cubicBezTo>
                    <a:lnTo>
                      <a:pt x="5592" y="7454"/>
                    </a:lnTo>
                    <a:cubicBezTo>
                      <a:pt x="5562" y="7286"/>
                      <a:pt x="5547" y="7103"/>
                      <a:pt x="5531" y="6920"/>
                    </a:cubicBezTo>
                    <a:cubicBezTo>
                      <a:pt x="5501" y="6707"/>
                      <a:pt x="5486" y="6494"/>
                      <a:pt x="5471" y="6296"/>
                    </a:cubicBezTo>
                    <a:cubicBezTo>
                      <a:pt x="5471" y="6189"/>
                      <a:pt x="5471" y="6082"/>
                      <a:pt x="5455" y="5976"/>
                    </a:cubicBezTo>
                    <a:cubicBezTo>
                      <a:pt x="5455" y="5900"/>
                      <a:pt x="5440" y="5839"/>
                      <a:pt x="5440" y="5762"/>
                    </a:cubicBezTo>
                    <a:cubicBezTo>
                      <a:pt x="5440" y="5762"/>
                      <a:pt x="5440" y="5747"/>
                      <a:pt x="5440" y="5747"/>
                    </a:cubicBezTo>
                    <a:cubicBezTo>
                      <a:pt x="5425" y="5656"/>
                      <a:pt x="5425" y="5564"/>
                      <a:pt x="5425" y="5473"/>
                    </a:cubicBezTo>
                    <a:cubicBezTo>
                      <a:pt x="5410" y="5397"/>
                      <a:pt x="5410" y="5321"/>
                      <a:pt x="5410" y="5229"/>
                    </a:cubicBezTo>
                    <a:cubicBezTo>
                      <a:pt x="5410" y="5153"/>
                      <a:pt x="5410" y="5077"/>
                      <a:pt x="5394" y="5001"/>
                    </a:cubicBezTo>
                    <a:cubicBezTo>
                      <a:pt x="5394" y="4848"/>
                      <a:pt x="5410" y="4726"/>
                      <a:pt x="5410" y="4605"/>
                    </a:cubicBezTo>
                    <a:cubicBezTo>
                      <a:pt x="5425" y="4528"/>
                      <a:pt x="5425" y="4437"/>
                      <a:pt x="5425" y="4361"/>
                    </a:cubicBezTo>
                    <a:cubicBezTo>
                      <a:pt x="5440" y="4269"/>
                      <a:pt x="5440" y="4193"/>
                      <a:pt x="5455" y="4102"/>
                    </a:cubicBezTo>
                    <a:cubicBezTo>
                      <a:pt x="5455" y="3949"/>
                      <a:pt x="5471" y="3797"/>
                      <a:pt x="5471" y="3645"/>
                    </a:cubicBezTo>
                    <a:lnTo>
                      <a:pt x="5471" y="3599"/>
                    </a:lnTo>
                    <a:cubicBezTo>
                      <a:pt x="5471" y="3508"/>
                      <a:pt x="5471" y="3401"/>
                      <a:pt x="5471" y="3294"/>
                    </a:cubicBezTo>
                    <a:close/>
                    <a:moveTo>
                      <a:pt x="13348" y="6981"/>
                    </a:moveTo>
                    <a:cubicBezTo>
                      <a:pt x="13348" y="6997"/>
                      <a:pt x="13348" y="6997"/>
                      <a:pt x="13332" y="6997"/>
                    </a:cubicBezTo>
                    <a:cubicBezTo>
                      <a:pt x="13317" y="7012"/>
                      <a:pt x="13302" y="7042"/>
                      <a:pt x="13287" y="7058"/>
                    </a:cubicBezTo>
                    <a:cubicBezTo>
                      <a:pt x="13210" y="7149"/>
                      <a:pt x="13119" y="7256"/>
                      <a:pt x="13058" y="7347"/>
                    </a:cubicBezTo>
                    <a:cubicBezTo>
                      <a:pt x="12967" y="7454"/>
                      <a:pt x="12875" y="7576"/>
                      <a:pt x="12784" y="7697"/>
                    </a:cubicBezTo>
                    <a:lnTo>
                      <a:pt x="12647" y="7895"/>
                    </a:lnTo>
                    <a:cubicBezTo>
                      <a:pt x="12555" y="8017"/>
                      <a:pt x="12479" y="8109"/>
                      <a:pt x="12418" y="8200"/>
                    </a:cubicBezTo>
                    <a:cubicBezTo>
                      <a:pt x="12342" y="8276"/>
                      <a:pt x="12281" y="8368"/>
                      <a:pt x="12220" y="8444"/>
                    </a:cubicBezTo>
                    <a:lnTo>
                      <a:pt x="12083" y="8612"/>
                    </a:lnTo>
                    <a:cubicBezTo>
                      <a:pt x="11992" y="8749"/>
                      <a:pt x="11885" y="8886"/>
                      <a:pt x="11778" y="9008"/>
                    </a:cubicBezTo>
                    <a:lnTo>
                      <a:pt x="11656" y="9175"/>
                    </a:lnTo>
                    <a:cubicBezTo>
                      <a:pt x="11550" y="9312"/>
                      <a:pt x="11443" y="9434"/>
                      <a:pt x="11352" y="9571"/>
                    </a:cubicBezTo>
                    <a:lnTo>
                      <a:pt x="11321" y="9602"/>
                    </a:lnTo>
                    <a:cubicBezTo>
                      <a:pt x="11260" y="9678"/>
                      <a:pt x="11199" y="9754"/>
                      <a:pt x="11123" y="9830"/>
                    </a:cubicBezTo>
                    <a:lnTo>
                      <a:pt x="11047" y="9937"/>
                    </a:lnTo>
                    <a:cubicBezTo>
                      <a:pt x="11001" y="9998"/>
                      <a:pt x="10955" y="10044"/>
                      <a:pt x="10910" y="10105"/>
                    </a:cubicBezTo>
                    <a:cubicBezTo>
                      <a:pt x="10818" y="10211"/>
                      <a:pt x="10742" y="10318"/>
                      <a:pt x="10666" y="10409"/>
                    </a:cubicBezTo>
                    <a:cubicBezTo>
                      <a:pt x="10590" y="10501"/>
                      <a:pt x="10514" y="10607"/>
                      <a:pt x="10437" y="10699"/>
                    </a:cubicBezTo>
                    <a:cubicBezTo>
                      <a:pt x="10377" y="10790"/>
                      <a:pt x="10316" y="10882"/>
                      <a:pt x="10239" y="10973"/>
                    </a:cubicBezTo>
                    <a:lnTo>
                      <a:pt x="10224" y="10988"/>
                    </a:lnTo>
                    <a:cubicBezTo>
                      <a:pt x="10163" y="11095"/>
                      <a:pt x="10102" y="11186"/>
                      <a:pt x="10057" y="11263"/>
                    </a:cubicBezTo>
                    <a:cubicBezTo>
                      <a:pt x="9980" y="11369"/>
                      <a:pt x="9919" y="11476"/>
                      <a:pt x="9859" y="11583"/>
                    </a:cubicBezTo>
                    <a:cubicBezTo>
                      <a:pt x="9843" y="11598"/>
                      <a:pt x="9828" y="11613"/>
                      <a:pt x="9828" y="11628"/>
                    </a:cubicBezTo>
                    <a:cubicBezTo>
                      <a:pt x="9813" y="11644"/>
                      <a:pt x="9798" y="11674"/>
                      <a:pt x="9782" y="11704"/>
                    </a:cubicBezTo>
                    <a:cubicBezTo>
                      <a:pt x="9752" y="11750"/>
                      <a:pt x="9721" y="11796"/>
                      <a:pt x="9691" y="11842"/>
                    </a:cubicBezTo>
                    <a:cubicBezTo>
                      <a:pt x="9691" y="11842"/>
                      <a:pt x="9691" y="11857"/>
                      <a:pt x="9676" y="11872"/>
                    </a:cubicBezTo>
                    <a:cubicBezTo>
                      <a:pt x="9615" y="11979"/>
                      <a:pt x="9539" y="12085"/>
                      <a:pt x="9478" y="12192"/>
                    </a:cubicBezTo>
                    <a:cubicBezTo>
                      <a:pt x="9447" y="12238"/>
                      <a:pt x="9417" y="12283"/>
                      <a:pt x="9386" y="12314"/>
                    </a:cubicBezTo>
                    <a:lnTo>
                      <a:pt x="9371" y="12360"/>
                    </a:lnTo>
                    <a:cubicBezTo>
                      <a:pt x="9356" y="12390"/>
                      <a:pt x="9325" y="12421"/>
                      <a:pt x="9310" y="12451"/>
                    </a:cubicBezTo>
                    <a:lnTo>
                      <a:pt x="9310" y="12466"/>
                    </a:lnTo>
                    <a:cubicBezTo>
                      <a:pt x="9295" y="12466"/>
                      <a:pt x="9295" y="12482"/>
                      <a:pt x="9295" y="12482"/>
                    </a:cubicBezTo>
                    <a:lnTo>
                      <a:pt x="9280" y="12512"/>
                    </a:lnTo>
                    <a:lnTo>
                      <a:pt x="9264" y="12527"/>
                    </a:lnTo>
                    <a:cubicBezTo>
                      <a:pt x="9295" y="12421"/>
                      <a:pt x="9310" y="12314"/>
                      <a:pt x="9340" y="12192"/>
                    </a:cubicBezTo>
                    <a:cubicBezTo>
                      <a:pt x="9356" y="12146"/>
                      <a:pt x="9356" y="12116"/>
                      <a:pt x="9371" y="12070"/>
                    </a:cubicBezTo>
                    <a:cubicBezTo>
                      <a:pt x="9386" y="12024"/>
                      <a:pt x="9401" y="11979"/>
                      <a:pt x="9417" y="11933"/>
                    </a:cubicBezTo>
                    <a:cubicBezTo>
                      <a:pt x="9432" y="11903"/>
                      <a:pt x="9447" y="11857"/>
                      <a:pt x="9462" y="11826"/>
                    </a:cubicBezTo>
                    <a:cubicBezTo>
                      <a:pt x="9539" y="11644"/>
                      <a:pt x="9630" y="11461"/>
                      <a:pt x="9721" y="11293"/>
                    </a:cubicBezTo>
                    <a:cubicBezTo>
                      <a:pt x="9752" y="11232"/>
                      <a:pt x="9782" y="11186"/>
                      <a:pt x="9813" y="11126"/>
                    </a:cubicBezTo>
                    <a:cubicBezTo>
                      <a:pt x="9843" y="11065"/>
                      <a:pt x="9889" y="11004"/>
                      <a:pt x="9935" y="10943"/>
                    </a:cubicBezTo>
                    <a:cubicBezTo>
                      <a:pt x="10011" y="10821"/>
                      <a:pt x="10087" y="10714"/>
                      <a:pt x="10163" y="10607"/>
                    </a:cubicBezTo>
                    <a:cubicBezTo>
                      <a:pt x="10161" y="10607"/>
                      <a:pt x="10160" y="10607"/>
                      <a:pt x="10158" y="10608"/>
                    </a:cubicBezTo>
                    <a:lnTo>
                      <a:pt x="10158" y="10608"/>
                    </a:lnTo>
                    <a:cubicBezTo>
                      <a:pt x="10216" y="10523"/>
                      <a:pt x="10273" y="10450"/>
                      <a:pt x="10331" y="10364"/>
                    </a:cubicBezTo>
                    <a:cubicBezTo>
                      <a:pt x="10392" y="10272"/>
                      <a:pt x="10468" y="10181"/>
                      <a:pt x="10529" y="10074"/>
                    </a:cubicBezTo>
                    <a:cubicBezTo>
                      <a:pt x="10636" y="9907"/>
                      <a:pt x="10742" y="9724"/>
                      <a:pt x="10849" y="9541"/>
                    </a:cubicBezTo>
                    <a:lnTo>
                      <a:pt x="10849" y="9541"/>
                    </a:lnTo>
                    <a:cubicBezTo>
                      <a:pt x="10727" y="9678"/>
                      <a:pt x="10590" y="9815"/>
                      <a:pt x="10468" y="9952"/>
                    </a:cubicBezTo>
                    <a:lnTo>
                      <a:pt x="10468" y="9952"/>
                    </a:lnTo>
                    <a:cubicBezTo>
                      <a:pt x="10412" y="10008"/>
                      <a:pt x="10356" y="10064"/>
                      <a:pt x="10300" y="10120"/>
                    </a:cubicBezTo>
                    <a:cubicBezTo>
                      <a:pt x="10239" y="10181"/>
                      <a:pt x="10178" y="10242"/>
                      <a:pt x="10118" y="10303"/>
                    </a:cubicBezTo>
                    <a:cubicBezTo>
                      <a:pt x="10087" y="10333"/>
                      <a:pt x="10057" y="10379"/>
                      <a:pt x="10011" y="10409"/>
                    </a:cubicBezTo>
                    <a:cubicBezTo>
                      <a:pt x="9935" y="10516"/>
                      <a:pt x="9843" y="10607"/>
                      <a:pt x="9767" y="10714"/>
                    </a:cubicBezTo>
                    <a:cubicBezTo>
                      <a:pt x="9691" y="10821"/>
                      <a:pt x="9630" y="10927"/>
                      <a:pt x="9554" y="11034"/>
                    </a:cubicBezTo>
                    <a:cubicBezTo>
                      <a:pt x="9493" y="11141"/>
                      <a:pt x="9432" y="11247"/>
                      <a:pt x="9371" y="11369"/>
                    </a:cubicBezTo>
                    <a:cubicBezTo>
                      <a:pt x="9340" y="11430"/>
                      <a:pt x="9310" y="11491"/>
                      <a:pt x="9280" y="11552"/>
                    </a:cubicBezTo>
                    <a:cubicBezTo>
                      <a:pt x="9249" y="11598"/>
                      <a:pt x="9219" y="11644"/>
                      <a:pt x="9203" y="11704"/>
                    </a:cubicBezTo>
                    <a:cubicBezTo>
                      <a:pt x="9173" y="11765"/>
                      <a:pt x="9142" y="11826"/>
                      <a:pt x="9127" y="11887"/>
                    </a:cubicBezTo>
                    <a:cubicBezTo>
                      <a:pt x="9112" y="11918"/>
                      <a:pt x="9097" y="11948"/>
                      <a:pt x="9081" y="11979"/>
                    </a:cubicBezTo>
                    <a:cubicBezTo>
                      <a:pt x="9081" y="12024"/>
                      <a:pt x="9066" y="12055"/>
                      <a:pt x="9051" y="12085"/>
                    </a:cubicBezTo>
                    <a:cubicBezTo>
                      <a:pt x="9051" y="12109"/>
                      <a:pt x="9042" y="12133"/>
                      <a:pt x="9038" y="12150"/>
                    </a:cubicBezTo>
                    <a:lnTo>
                      <a:pt x="9038" y="12150"/>
                    </a:lnTo>
                    <a:cubicBezTo>
                      <a:pt x="9068" y="11955"/>
                      <a:pt x="9113" y="11761"/>
                      <a:pt x="9158" y="11552"/>
                    </a:cubicBezTo>
                    <a:lnTo>
                      <a:pt x="9173" y="11522"/>
                    </a:lnTo>
                    <a:cubicBezTo>
                      <a:pt x="9188" y="11400"/>
                      <a:pt x="9219" y="11278"/>
                      <a:pt x="9249" y="11156"/>
                    </a:cubicBezTo>
                    <a:cubicBezTo>
                      <a:pt x="9264" y="11110"/>
                      <a:pt x="9264" y="11065"/>
                      <a:pt x="9280" y="11019"/>
                    </a:cubicBezTo>
                    <a:cubicBezTo>
                      <a:pt x="9295" y="10973"/>
                      <a:pt x="9310" y="10927"/>
                      <a:pt x="9310" y="10882"/>
                    </a:cubicBezTo>
                    <a:lnTo>
                      <a:pt x="9325" y="10836"/>
                    </a:lnTo>
                    <a:cubicBezTo>
                      <a:pt x="9340" y="10760"/>
                      <a:pt x="9371" y="10684"/>
                      <a:pt x="9386" y="10607"/>
                    </a:cubicBezTo>
                    <a:cubicBezTo>
                      <a:pt x="9401" y="10547"/>
                      <a:pt x="9417" y="10501"/>
                      <a:pt x="9432" y="10455"/>
                    </a:cubicBezTo>
                    <a:cubicBezTo>
                      <a:pt x="9447" y="10425"/>
                      <a:pt x="9462" y="10394"/>
                      <a:pt x="9462" y="10379"/>
                    </a:cubicBezTo>
                    <a:cubicBezTo>
                      <a:pt x="9478" y="10333"/>
                      <a:pt x="9493" y="10272"/>
                      <a:pt x="9508" y="10227"/>
                    </a:cubicBezTo>
                    <a:cubicBezTo>
                      <a:pt x="9523" y="10227"/>
                      <a:pt x="9523" y="10211"/>
                      <a:pt x="9523" y="10211"/>
                    </a:cubicBezTo>
                    <a:cubicBezTo>
                      <a:pt x="9523" y="10196"/>
                      <a:pt x="9539" y="10166"/>
                      <a:pt x="9539" y="10150"/>
                    </a:cubicBezTo>
                    <a:cubicBezTo>
                      <a:pt x="9554" y="10105"/>
                      <a:pt x="9584" y="10059"/>
                      <a:pt x="9599" y="10013"/>
                    </a:cubicBezTo>
                    <a:cubicBezTo>
                      <a:pt x="9599" y="9983"/>
                      <a:pt x="9615" y="9968"/>
                      <a:pt x="9630" y="9952"/>
                    </a:cubicBezTo>
                    <a:lnTo>
                      <a:pt x="9630" y="9922"/>
                    </a:lnTo>
                    <a:lnTo>
                      <a:pt x="9660" y="9846"/>
                    </a:lnTo>
                    <a:cubicBezTo>
                      <a:pt x="9660" y="9846"/>
                      <a:pt x="9676" y="9846"/>
                      <a:pt x="9676" y="9830"/>
                    </a:cubicBezTo>
                    <a:cubicBezTo>
                      <a:pt x="9676" y="9830"/>
                      <a:pt x="9676" y="9830"/>
                      <a:pt x="9676" y="9815"/>
                    </a:cubicBezTo>
                    <a:cubicBezTo>
                      <a:pt x="9691" y="9800"/>
                      <a:pt x="9706" y="9770"/>
                      <a:pt x="9706" y="9754"/>
                    </a:cubicBezTo>
                    <a:cubicBezTo>
                      <a:pt x="9721" y="9724"/>
                      <a:pt x="9737" y="9693"/>
                      <a:pt x="9752" y="9663"/>
                    </a:cubicBezTo>
                    <a:cubicBezTo>
                      <a:pt x="9767" y="9632"/>
                      <a:pt x="9782" y="9602"/>
                      <a:pt x="9798" y="9571"/>
                    </a:cubicBezTo>
                    <a:lnTo>
                      <a:pt x="9859" y="9480"/>
                    </a:lnTo>
                    <a:lnTo>
                      <a:pt x="9874" y="9450"/>
                    </a:lnTo>
                    <a:cubicBezTo>
                      <a:pt x="9889" y="9434"/>
                      <a:pt x="9889" y="9404"/>
                      <a:pt x="9904" y="9389"/>
                    </a:cubicBezTo>
                    <a:cubicBezTo>
                      <a:pt x="9919" y="9373"/>
                      <a:pt x="9935" y="9343"/>
                      <a:pt x="9950" y="9328"/>
                    </a:cubicBezTo>
                    <a:cubicBezTo>
                      <a:pt x="9980" y="9282"/>
                      <a:pt x="10011" y="9236"/>
                      <a:pt x="10041" y="9191"/>
                    </a:cubicBezTo>
                    <a:lnTo>
                      <a:pt x="10041" y="9191"/>
                    </a:lnTo>
                    <a:cubicBezTo>
                      <a:pt x="10050" y="9182"/>
                      <a:pt x="10057" y="9175"/>
                      <a:pt x="10057" y="9175"/>
                    </a:cubicBezTo>
                    <a:lnTo>
                      <a:pt x="10163" y="9023"/>
                    </a:lnTo>
                    <a:cubicBezTo>
                      <a:pt x="10163" y="9023"/>
                      <a:pt x="10178" y="9008"/>
                      <a:pt x="10178" y="9008"/>
                    </a:cubicBezTo>
                    <a:cubicBezTo>
                      <a:pt x="10194" y="8992"/>
                      <a:pt x="10209" y="8962"/>
                      <a:pt x="10224" y="8947"/>
                    </a:cubicBezTo>
                    <a:lnTo>
                      <a:pt x="10255" y="8916"/>
                    </a:lnTo>
                    <a:cubicBezTo>
                      <a:pt x="10270" y="8901"/>
                      <a:pt x="10270" y="8886"/>
                      <a:pt x="10285" y="8886"/>
                    </a:cubicBezTo>
                    <a:cubicBezTo>
                      <a:pt x="10300" y="8855"/>
                      <a:pt x="10316" y="8840"/>
                      <a:pt x="10331" y="8825"/>
                    </a:cubicBezTo>
                    <a:lnTo>
                      <a:pt x="10377" y="8764"/>
                    </a:lnTo>
                    <a:lnTo>
                      <a:pt x="10498" y="8627"/>
                    </a:lnTo>
                    <a:cubicBezTo>
                      <a:pt x="10529" y="8596"/>
                      <a:pt x="10559" y="8566"/>
                      <a:pt x="10590" y="8535"/>
                    </a:cubicBezTo>
                    <a:lnTo>
                      <a:pt x="10620" y="8505"/>
                    </a:lnTo>
                    <a:cubicBezTo>
                      <a:pt x="10651" y="8474"/>
                      <a:pt x="10681" y="8444"/>
                      <a:pt x="10712" y="8414"/>
                    </a:cubicBezTo>
                    <a:lnTo>
                      <a:pt x="10742" y="8383"/>
                    </a:lnTo>
                    <a:cubicBezTo>
                      <a:pt x="10773" y="8353"/>
                      <a:pt x="10803" y="8337"/>
                      <a:pt x="10834" y="8307"/>
                    </a:cubicBezTo>
                    <a:cubicBezTo>
                      <a:pt x="10879" y="8276"/>
                      <a:pt x="10910" y="8231"/>
                      <a:pt x="10955" y="8200"/>
                    </a:cubicBezTo>
                    <a:lnTo>
                      <a:pt x="11032" y="8155"/>
                    </a:lnTo>
                    <a:lnTo>
                      <a:pt x="11093" y="8094"/>
                    </a:lnTo>
                    <a:cubicBezTo>
                      <a:pt x="11108" y="8094"/>
                      <a:pt x="11138" y="8078"/>
                      <a:pt x="11154" y="8063"/>
                    </a:cubicBezTo>
                    <a:lnTo>
                      <a:pt x="11169" y="8063"/>
                    </a:lnTo>
                    <a:lnTo>
                      <a:pt x="11169" y="8048"/>
                    </a:lnTo>
                    <a:lnTo>
                      <a:pt x="11184" y="8048"/>
                    </a:lnTo>
                    <a:lnTo>
                      <a:pt x="11214" y="8033"/>
                    </a:lnTo>
                    <a:lnTo>
                      <a:pt x="11230" y="8017"/>
                    </a:lnTo>
                    <a:cubicBezTo>
                      <a:pt x="11321" y="7956"/>
                      <a:pt x="11428" y="7895"/>
                      <a:pt x="11534" y="7850"/>
                    </a:cubicBezTo>
                    <a:cubicBezTo>
                      <a:pt x="11656" y="7789"/>
                      <a:pt x="11763" y="7728"/>
                      <a:pt x="11870" y="7682"/>
                    </a:cubicBezTo>
                    <a:cubicBezTo>
                      <a:pt x="12083" y="7576"/>
                      <a:pt x="12296" y="7469"/>
                      <a:pt x="12510" y="7377"/>
                    </a:cubicBezTo>
                    <a:cubicBezTo>
                      <a:pt x="12555" y="7347"/>
                      <a:pt x="12616" y="7317"/>
                      <a:pt x="12662" y="7286"/>
                    </a:cubicBezTo>
                    <a:cubicBezTo>
                      <a:pt x="12814" y="7225"/>
                      <a:pt x="12967" y="7149"/>
                      <a:pt x="13119" y="7073"/>
                    </a:cubicBezTo>
                    <a:cubicBezTo>
                      <a:pt x="13165" y="7058"/>
                      <a:pt x="13210" y="7042"/>
                      <a:pt x="13241" y="7027"/>
                    </a:cubicBezTo>
                    <a:cubicBezTo>
                      <a:pt x="13287" y="7012"/>
                      <a:pt x="13317" y="6997"/>
                      <a:pt x="13348" y="6981"/>
                    </a:cubicBezTo>
                    <a:close/>
                    <a:moveTo>
                      <a:pt x="4191" y="12146"/>
                    </a:moveTo>
                    <a:cubicBezTo>
                      <a:pt x="4282" y="12162"/>
                      <a:pt x="4374" y="12162"/>
                      <a:pt x="4465" y="12177"/>
                    </a:cubicBezTo>
                    <a:cubicBezTo>
                      <a:pt x="4541" y="12177"/>
                      <a:pt x="4602" y="12192"/>
                      <a:pt x="4663" y="12192"/>
                    </a:cubicBezTo>
                    <a:lnTo>
                      <a:pt x="4678" y="12192"/>
                    </a:lnTo>
                    <a:cubicBezTo>
                      <a:pt x="4754" y="12207"/>
                      <a:pt x="4846" y="12222"/>
                      <a:pt x="4922" y="12238"/>
                    </a:cubicBezTo>
                    <a:cubicBezTo>
                      <a:pt x="4953" y="12238"/>
                      <a:pt x="4983" y="12253"/>
                      <a:pt x="5013" y="12253"/>
                    </a:cubicBezTo>
                    <a:cubicBezTo>
                      <a:pt x="5059" y="12268"/>
                      <a:pt x="5090" y="12268"/>
                      <a:pt x="5151" y="12283"/>
                    </a:cubicBezTo>
                    <a:lnTo>
                      <a:pt x="5166" y="12299"/>
                    </a:lnTo>
                    <a:cubicBezTo>
                      <a:pt x="5257" y="12314"/>
                      <a:pt x="5333" y="12344"/>
                      <a:pt x="5425" y="12375"/>
                    </a:cubicBezTo>
                    <a:cubicBezTo>
                      <a:pt x="5440" y="12390"/>
                      <a:pt x="5471" y="12405"/>
                      <a:pt x="5501" y="12421"/>
                    </a:cubicBezTo>
                    <a:cubicBezTo>
                      <a:pt x="5531" y="12421"/>
                      <a:pt x="5562" y="12451"/>
                      <a:pt x="5608" y="12466"/>
                    </a:cubicBezTo>
                    <a:lnTo>
                      <a:pt x="5638" y="12482"/>
                    </a:lnTo>
                    <a:lnTo>
                      <a:pt x="5730" y="12542"/>
                    </a:lnTo>
                    <a:cubicBezTo>
                      <a:pt x="5760" y="12558"/>
                      <a:pt x="5791" y="12573"/>
                      <a:pt x="5821" y="12588"/>
                    </a:cubicBezTo>
                    <a:lnTo>
                      <a:pt x="5836" y="12603"/>
                    </a:lnTo>
                    <a:cubicBezTo>
                      <a:pt x="5928" y="12664"/>
                      <a:pt x="6019" y="12710"/>
                      <a:pt x="6110" y="12771"/>
                    </a:cubicBezTo>
                    <a:cubicBezTo>
                      <a:pt x="6187" y="12832"/>
                      <a:pt x="6278" y="12893"/>
                      <a:pt x="6354" y="12939"/>
                    </a:cubicBezTo>
                    <a:cubicBezTo>
                      <a:pt x="6430" y="13000"/>
                      <a:pt x="6507" y="13045"/>
                      <a:pt x="6568" y="13091"/>
                    </a:cubicBezTo>
                    <a:cubicBezTo>
                      <a:pt x="6583" y="13106"/>
                      <a:pt x="6598" y="13121"/>
                      <a:pt x="6613" y="13121"/>
                    </a:cubicBezTo>
                    <a:cubicBezTo>
                      <a:pt x="6705" y="13198"/>
                      <a:pt x="6781" y="13259"/>
                      <a:pt x="6872" y="13319"/>
                    </a:cubicBezTo>
                    <a:cubicBezTo>
                      <a:pt x="6979" y="13411"/>
                      <a:pt x="7086" y="13487"/>
                      <a:pt x="7192" y="13578"/>
                    </a:cubicBezTo>
                    <a:cubicBezTo>
                      <a:pt x="7253" y="13624"/>
                      <a:pt x="7299" y="13670"/>
                      <a:pt x="7345" y="13700"/>
                    </a:cubicBezTo>
                    <a:cubicBezTo>
                      <a:pt x="7482" y="13822"/>
                      <a:pt x="7619" y="13944"/>
                      <a:pt x="7725" y="14051"/>
                    </a:cubicBezTo>
                    <a:cubicBezTo>
                      <a:pt x="7832" y="14142"/>
                      <a:pt x="7924" y="14234"/>
                      <a:pt x="8015" y="14325"/>
                    </a:cubicBezTo>
                    <a:cubicBezTo>
                      <a:pt x="8045" y="14356"/>
                      <a:pt x="8061" y="14386"/>
                      <a:pt x="8091" y="14401"/>
                    </a:cubicBezTo>
                    <a:cubicBezTo>
                      <a:pt x="8000" y="14356"/>
                      <a:pt x="7908" y="14310"/>
                      <a:pt x="7817" y="14249"/>
                    </a:cubicBezTo>
                    <a:lnTo>
                      <a:pt x="7817" y="14249"/>
                    </a:lnTo>
                    <a:cubicBezTo>
                      <a:pt x="7817" y="14249"/>
                      <a:pt x="7832" y="14264"/>
                      <a:pt x="7832" y="14264"/>
                    </a:cubicBezTo>
                    <a:cubicBezTo>
                      <a:pt x="7756" y="14218"/>
                      <a:pt x="7680" y="14173"/>
                      <a:pt x="7588" y="14127"/>
                    </a:cubicBezTo>
                    <a:cubicBezTo>
                      <a:pt x="7527" y="14081"/>
                      <a:pt x="7466" y="14051"/>
                      <a:pt x="7390" y="14020"/>
                    </a:cubicBezTo>
                    <a:cubicBezTo>
                      <a:pt x="7390" y="14020"/>
                      <a:pt x="7390" y="14005"/>
                      <a:pt x="7390" y="14005"/>
                    </a:cubicBezTo>
                    <a:cubicBezTo>
                      <a:pt x="7253" y="13929"/>
                      <a:pt x="7116" y="13853"/>
                      <a:pt x="6979" y="13792"/>
                    </a:cubicBezTo>
                    <a:cubicBezTo>
                      <a:pt x="6948" y="13761"/>
                      <a:pt x="6918" y="13746"/>
                      <a:pt x="6872" y="13731"/>
                    </a:cubicBezTo>
                    <a:cubicBezTo>
                      <a:pt x="6842" y="13716"/>
                      <a:pt x="6796" y="13700"/>
                      <a:pt x="6766" y="13685"/>
                    </a:cubicBezTo>
                    <a:cubicBezTo>
                      <a:pt x="6689" y="13655"/>
                      <a:pt x="6628" y="13624"/>
                      <a:pt x="6552" y="13609"/>
                    </a:cubicBezTo>
                    <a:cubicBezTo>
                      <a:pt x="6415" y="13563"/>
                      <a:pt x="6278" y="13518"/>
                      <a:pt x="6141" y="13502"/>
                    </a:cubicBezTo>
                    <a:cubicBezTo>
                      <a:pt x="6110" y="13502"/>
                      <a:pt x="6065" y="13487"/>
                      <a:pt x="6019" y="13487"/>
                    </a:cubicBezTo>
                    <a:cubicBezTo>
                      <a:pt x="5989" y="13472"/>
                      <a:pt x="5943" y="13472"/>
                      <a:pt x="5912" y="13472"/>
                    </a:cubicBezTo>
                    <a:cubicBezTo>
                      <a:pt x="5836" y="13457"/>
                      <a:pt x="5760" y="13457"/>
                      <a:pt x="5684" y="13457"/>
                    </a:cubicBezTo>
                    <a:lnTo>
                      <a:pt x="5897" y="13502"/>
                    </a:lnTo>
                    <a:cubicBezTo>
                      <a:pt x="5973" y="13533"/>
                      <a:pt x="6034" y="13548"/>
                      <a:pt x="6110" y="13563"/>
                    </a:cubicBezTo>
                    <a:cubicBezTo>
                      <a:pt x="6171" y="13594"/>
                      <a:pt x="6232" y="13609"/>
                      <a:pt x="6278" y="13639"/>
                    </a:cubicBezTo>
                    <a:cubicBezTo>
                      <a:pt x="6339" y="13655"/>
                      <a:pt x="6400" y="13685"/>
                      <a:pt x="6446" y="13716"/>
                    </a:cubicBezTo>
                    <a:cubicBezTo>
                      <a:pt x="6507" y="13746"/>
                      <a:pt x="6568" y="13777"/>
                      <a:pt x="6628" y="13807"/>
                    </a:cubicBezTo>
                    <a:lnTo>
                      <a:pt x="6613" y="13807"/>
                    </a:lnTo>
                    <a:cubicBezTo>
                      <a:pt x="6674" y="13838"/>
                      <a:pt x="6750" y="13868"/>
                      <a:pt x="6796" y="13914"/>
                    </a:cubicBezTo>
                    <a:cubicBezTo>
                      <a:pt x="6872" y="13959"/>
                      <a:pt x="6933" y="14005"/>
                      <a:pt x="6994" y="14051"/>
                    </a:cubicBezTo>
                    <a:cubicBezTo>
                      <a:pt x="7116" y="14142"/>
                      <a:pt x="7238" y="14218"/>
                      <a:pt x="7375" y="14310"/>
                    </a:cubicBezTo>
                    <a:cubicBezTo>
                      <a:pt x="7558" y="14432"/>
                      <a:pt x="7756" y="14554"/>
                      <a:pt x="7954" y="14660"/>
                    </a:cubicBezTo>
                    <a:cubicBezTo>
                      <a:pt x="7908" y="14645"/>
                      <a:pt x="7878" y="14645"/>
                      <a:pt x="7832" y="14630"/>
                    </a:cubicBezTo>
                    <a:cubicBezTo>
                      <a:pt x="7802" y="14615"/>
                      <a:pt x="7756" y="14599"/>
                      <a:pt x="7710" y="14584"/>
                    </a:cubicBezTo>
                    <a:cubicBezTo>
                      <a:pt x="7649" y="14569"/>
                      <a:pt x="7573" y="14538"/>
                      <a:pt x="7497" y="14523"/>
                    </a:cubicBezTo>
                    <a:cubicBezTo>
                      <a:pt x="7314" y="14462"/>
                      <a:pt x="7116" y="14416"/>
                      <a:pt x="6933" y="14371"/>
                    </a:cubicBezTo>
                    <a:lnTo>
                      <a:pt x="6781" y="14340"/>
                    </a:lnTo>
                    <a:cubicBezTo>
                      <a:pt x="6552" y="14279"/>
                      <a:pt x="6369" y="14234"/>
                      <a:pt x="6202" y="14173"/>
                    </a:cubicBezTo>
                    <a:lnTo>
                      <a:pt x="6126" y="14142"/>
                    </a:lnTo>
                    <a:cubicBezTo>
                      <a:pt x="5943" y="14097"/>
                      <a:pt x="5760" y="14036"/>
                      <a:pt x="5577" y="13990"/>
                    </a:cubicBezTo>
                    <a:cubicBezTo>
                      <a:pt x="5440" y="13944"/>
                      <a:pt x="5288" y="13914"/>
                      <a:pt x="5151" y="13868"/>
                    </a:cubicBezTo>
                    <a:cubicBezTo>
                      <a:pt x="5013" y="13838"/>
                      <a:pt x="4861" y="13807"/>
                      <a:pt x="4724" y="13777"/>
                    </a:cubicBezTo>
                    <a:cubicBezTo>
                      <a:pt x="4572" y="13746"/>
                      <a:pt x="4435" y="13716"/>
                      <a:pt x="4282" y="13670"/>
                    </a:cubicBezTo>
                    <a:cubicBezTo>
                      <a:pt x="4252" y="13670"/>
                      <a:pt x="4206" y="13655"/>
                      <a:pt x="4175" y="13655"/>
                    </a:cubicBezTo>
                    <a:cubicBezTo>
                      <a:pt x="4084" y="13624"/>
                      <a:pt x="3993" y="13594"/>
                      <a:pt x="3916" y="13578"/>
                    </a:cubicBezTo>
                    <a:cubicBezTo>
                      <a:pt x="3825" y="13548"/>
                      <a:pt x="3749" y="13533"/>
                      <a:pt x="3688" y="13518"/>
                    </a:cubicBezTo>
                    <a:cubicBezTo>
                      <a:pt x="3597" y="13487"/>
                      <a:pt x="3505" y="13457"/>
                      <a:pt x="3414" y="13426"/>
                    </a:cubicBezTo>
                    <a:cubicBezTo>
                      <a:pt x="3353" y="13411"/>
                      <a:pt x="3292" y="13380"/>
                      <a:pt x="3231" y="13365"/>
                    </a:cubicBezTo>
                    <a:lnTo>
                      <a:pt x="3185" y="13350"/>
                    </a:lnTo>
                    <a:lnTo>
                      <a:pt x="3124" y="13319"/>
                    </a:lnTo>
                    <a:cubicBezTo>
                      <a:pt x="3079" y="13304"/>
                      <a:pt x="3033" y="13289"/>
                      <a:pt x="2987" y="13259"/>
                    </a:cubicBezTo>
                    <a:cubicBezTo>
                      <a:pt x="2972" y="13259"/>
                      <a:pt x="2941" y="13243"/>
                      <a:pt x="2911" y="13228"/>
                    </a:cubicBezTo>
                    <a:cubicBezTo>
                      <a:pt x="2865" y="13213"/>
                      <a:pt x="2819" y="13182"/>
                      <a:pt x="2774" y="13167"/>
                    </a:cubicBezTo>
                    <a:cubicBezTo>
                      <a:pt x="2743" y="13152"/>
                      <a:pt x="2713" y="13137"/>
                      <a:pt x="2698" y="13121"/>
                    </a:cubicBezTo>
                    <a:cubicBezTo>
                      <a:pt x="2637" y="13106"/>
                      <a:pt x="2591" y="13076"/>
                      <a:pt x="2545" y="13045"/>
                    </a:cubicBezTo>
                    <a:cubicBezTo>
                      <a:pt x="2469" y="13015"/>
                      <a:pt x="2393" y="12969"/>
                      <a:pt x="2317" y="12923"/>
                    </a:cubicBezTo>
                    <a:cubicBezTo>
                      <a:pt x="2256" y="12893"/>
                      <a:pt x="2180" y="12847"/>
                      <a:pt x="2103" y="12817"/>
                    </a:cubicBezTo>
                    <a:lnTo>
                      <a:pt x="2103" y="12801"/>
                    </a:lnTo>
                    <a:cubicBezTo>
                      <a:pt x="2058" y="12786"/>
                      <a:pt x="2012" y="12756"/>
                      <a:pt x="1951" y="12725"/>
                    </a:cubicBezTo>
                    <a:lnTo>
                      <a:pt x="1905" y="12695"/>
                    </a:lnTo>
                    <a:lnTo>
                      <a:pt x="1890" y="12695"/>
                    </a:lnTo>
                    <a:cubicBezTo>
                      <a:pt x="1890" y="12680"/>
                      <a:pt x="1875" y="12680"/>
                      <a:pt x="1860" y="12680"/>
                    </a:cubicBezTo>
                    <a:cubicBezTo>
                      <a:pt x="1814" y="12649"/>
                      <a:pt x="1768" y="12619"/>
                      <a:pt x="1707" y="12588"/>
                    </a:cubicBezTo>
                    <a:cubicBezTo>
                      <a:pt x="1707" y="12588"/>
                      <a:pt x="1692" y="12573"/>
                      <a:pt x="1692" y="12573"/>
                    </a:cubicBezTo>
                    <a:lnTo>
                      <a:pt x="1646" y="12558"/>
                    </a:lnTo>
                    <a:cubicBezTo>
                      <a:pt x="1646" y="12558"/>
                      <a:pt x="1662" y="12542"/>
                      <a:pt x="1677" y="12542"/>
                    </a:cubicBezTo>
                    <a:cubicBezTo>
                      <a:pt x="1723" y="12527"/>
                      <a:pt x="1783" y="12512"/>
                      <a:pt x="1844" y="12497"/>
                    </a:cubicBezTo>
                    <a:cubicBezTo>
                      <a:pt x="1966" y="12466"/>
                      <a:pt x="2088" y="12436"/>
                      <a:pt x="2210" y="12405"/>
                    </a:cubicBezTo>
                    <a:cubicBezTo>
                      <a:pt x="2317" y="12375"/>
                      <a:pt x="2423" y="12360"/>
                      <a:pt x="2530" y="12329"/>
                    </a:cubicBezTo>
                    <a:lnTo>
                      <a:pt x="2743" y="12268"/>
                    </a:lnTo>
                    <a:cubicBezTo>
                      <a:pt x="2911" y="12238"/>
                      <a:pt x="3079" y="12207"/>
                      <a:pt x="3231" y="12192"/>
                    </a:cubicBezTo>
                    <a:lnTo>
                      <a:pt x="3216" y="12192"/>
                    </a:lnTo>
                    <a:lnTo>
                      <a:pt x="3246" y="12177"/>
                    </a:lnTo>
                    <a:cubicBezTo>
                      <a:pt x="3307" y="12177"/>
                      <a:pt x="3383" y="12162"/>
                      <a:pt x="3459" y="12162"/>
                    </a:cubicBezTo>
                    <a:cubicBezTo>
                      <a:pt x="3551" y="12146"/>
                      <a:pt x="3627" y="12146"/>
                      <a:pt x="3718" y="12146"/>
                    </a:cubicBezTo>
                    <a:close/>
                    <a:moveTo>
                      <a:pt x="13393" y="16641"/>
                    </a:moveTo>
                    <a:lnTo>
                      <a:pt x="13393" y="16641"/>
                    </a:lnTo>
                    <a:cubicBezTo>
                      <a:pt x="13391" y="16645"/>
                      <a:pt x="13389" y="16649"/>
                      <a:pt x="13387" y="16654"/>
                    </a:cubicBezTo>
                    <a:lnTo>
                      <a:pt x="13387" y="16654"/>
                    </a:lnTo>
                    <a:cubicBezTo>
                      <a:pt x="13393" y="16649"/>
                      <a:pt x="13393" y="16641"/>
                      <a:pt x="13393" y="16641"/>
                    </a:cubicBezTo>
                    <a:close/>
                    <a:moveTo>
                      <a:pt x="15694" y="11324"/>
                    </a:moveTo>
                    <a:cubicBezTo>
                      <a:pt x="15694" y="11324"/>
                      <a:pt x="15694" y="11324"/>
                      <a:pt x="15694" y="11339"/>
                    </a:cubicBezTo>
                    <a:lnTo>
                      <a:pt x="15679" y="11354"/>
                    </a:lnTo>
                    <a:lnTo>
                      <a:pt x="15679" y="11461"/>
                    </a:lnTo>
                    <a:cubicBezTo>
                      <a:pt x="15648" y="11613"/>
                      <a:pt x="15633" y="11765"/>
                      <a:pt x="15618" y="11918"/>
                    </a:cubicBezTo>
                    <a:cubicBezTo>
                      <a:pt x="15602" y="11948"/>
                      <a:pt x="15602" y="11979"/>
                      <a:pt x="15602" y="12009"/>
                    </a:cubicBezTo>
                    <a:cubicBezTo>
                      <a:pt x="15587" y="12070"/>
                      <a:pt x="15587" y="12146"/>
                      <a:pt x="15572" y="12207"/>
                    </a:cubicBezTo>
                    <a:lnTo>
                      <a:pt x="15542" y="12314"/>
                    </a:lnTo>
                    <a:lnTo>
                      <a:pt x="15526" y="12405"/>
                    </a:lnTo>
                    <a:lnTo>
                      <a:pt x="15526" y="12436"/>
                    </a:lnTo>
                    <a:cubicBezTo>
                      <a:pt x="15526" y="12451"/>
                      <a:pt x="15511" y="12482"/>
                      <a:pt x="15511" y="12512"/>
                    </a:cubicBezTo>
                    <a:cubicBezTo>
                      <a:pt x="15496" y="12542"/>
                      <a:pt x="15496" y="12558"/>
                      <a:pt x="15496" y="12573"/>
                    </a:cubicBezTo>
                    <a:cubicBezTo>
                      <a:pt x="15465" y="12664"/>
                      <a:pt x="15450" y="12756"/>
                      <a:pt x="15420" y="12832"/>
                    </a:cubicBezTo>
                    <a:cubicBezTo>
                      <a:pt x="15374" y="13000"/>
                      <a:pt x="15328" y="13167"/>
                      <a:pt x="15282" y="13319"/>
                    </a:cubicBezTo>
                    <a:cubicBezTo>
                      <a:pt x="15191" y="13609"/>
                      <a:pt x="15100" y="13914"/>
                      <a:pt x="15008" y="14203"/>
                    </a:cubicBezTo>
                    <a:lnTo>
                      <a:pt x="14993" y="14249"/>
                    </a:lnTo>
                    <a:cubicBezTo>
                      <a:pt x="14963" y="14371"/>
                      <a:pt x="14917" y="14508"/>
                      <a:pt x="14871" y="14645"/>
                    </a:cubicBezTo>
                    <a:lnTo>
                      <a:pt x="14856" y="14706"/>
                    </a:lnTo>
                    <a:cubicBezTo>
                      <a:pt x="14841" y="14752"/>
                      <a:pt x="14825" y="14813"/>
                      <a:pt x="14810" y="14858"/>
                    </a:cubicBezTo>
                    <a:lnTo>
                      <a:pt x="14764" y="14980"/>
                    </a:lnTo>
                    <a:lnTo>
                      <a:pt x="14719" y="15087"/>
                    </a:lnTo>
                    <a:cubicBezTo>
                      <a:pt x="14704" y="15117"/>
                      <a:pt x="14688" y="15148"/>
                      <a:pt x="14673" y="15178"/>
                    </a:cubicBezTo>
                    <a:lnTo>
                      <a:pt x="14658" y="15224"/>
                    </a:lnTo>
                    <a:lnTo>
                      <a:pt x="14643" y="15270"/>
                    </a:lnTo>
                    <a:cubicBezTo>
                      <a:pt x="14627" y="15300"/>
                      <a:pt x="14612" y="15331"/>
                      <a:pt x="14597" y="15346"/>
                    </a:cubicBezTo>
                    <a:lnTo>
                      <a:pt x="14566" y="15407"/>
                    </a:lnTo>
                    <a:cubicBezTo>
                      <a:pt x="14536" y="15483"/>
                      <a:pt x="14505" y="15544"/>
                      <a:pt x="14460" y="15620"/>
                    </a:cubicBezTo>
                    <a:lnTo>
                      <a:pt x="14429" y="15681"/>
                    </a:lnTo>
                    <a:cubicBezTo>
                      <a:pt x="14384" y="15757"/>
                      <a:pt x="14338" y="15849"/>
                      <a:pt x="14292" y="15925"/>
                    </a:cubicBezTo>
                    <a:cubicBezTo>
                      <a:pt x="14201" y="16062"/>
                      <a:pt x="14140" y="16184"/>
                      <a:pt x="14064" y="16275"/>
                    </a:cubicBezTo>
                    <a:cubicBezTo>
                      <a:pt x="13942" y="16489"/>
                      <a:pt x="13805" y="16702"/>
                      <a:pt x="13667" y="16900"/>
                    </a:cubicBezTo>
                    <a:lnTo>
                      <a:pt x="13576" y="17052"/>
                    </a:lnTo>
                    <a:lnTo>
                      <a:pt x="13515" y="17144"/>
                    </a:lnTo>
                    <a:cubicBezTo>
                      <a:pt x="13454" y="17235"/>
                      <a:pt x="13393" y="17327"/>
                      <a:pt x="13348" y="17403"/>
                    </a:cubicBezTo>
                    <a:lnTo>
                      <a:pt x="13302" y="17464"/>
                    </a:lnTo>
                    <a:cubicBezTo>
                      <a:pt x="13271" y="17509"/>
                      <a:pt x="13241" y="17540"/>
                      <a:pt x="13210" y="17586"/>
                    </a:cubicBezTo>
                    <a:lnTo>
                      <a:pt x="13073" y="17784"/>
                    </a:lnTo>
                    <a:lnTo>
                      <a:pt x="12982" y="17905"/>
                    </a:lnTo>
                    <a:lnTo>
                      <a:pt x="12906" y="17982"/>
                    </a:lnTo>
                    <a:cubicBezTo>
                      <a:pt x="12875" y="18027"/>
                      <a:pt x="12845" y="18073"/>
                      <a:pt x="12799" y="18119"/>
                    </a:cubicBezTo>
                    <a:lnTo>
                      <a:pt x="12769" y="18164"/>
                    </a:lnTo>
                    <a:cubicBezTo>
                      <a:pt x="12723" y="18210"/>
                      <a:pt x="12662" y="18271"/>
                      <a:pt x="12616" y="18317"/>
                    </a:cubicBezTo>
                    <a:cubicBezTo>
                      <a:pt x="12570" y="18378"/>
                      <a:pt x="12525" y="18424"/>
                      <a:pt x="12479" y="18484"/>
                    </a:cubicBezTo>
                    <a:lnTo>
                      <a:pt x="12418" y="18545"/>
                    </a:lnTo>
                    <a:lnTo>
                      <a:pt x="12372" y="18606"/>
                    </a:lnTo>
                    <a:cubicBezTo>
                      <a:pt x="12357" y="18622"/>
                      <a:pt x="12357" y="18622"/>
                      <a:pt x="12342" y="18637"/>
                    </a:cubicBezTo>
                    <a:cubicBezTo>
                      <a:pt x="12327" y="18652"/>
                      <a:pt x="12311" y="18667"/>
                      <a:pt x="12311" y="18683"/>
                    </a:cubicBezTo>
                    <a:lnTo>
                      <a:pt x="12144" y="18881"/>
                    </a:lnTo>
                    <a:cubicBezTo>
                      <a:pt x="12113" y="18926"/>
                      <a:pt x="12083" y="18972"/>
                      <a:pt x="12052" y="19018"/>
                    </a:cubicBezTo>
                    <a:lnTo>
                      <a:pt x="12007" y="19063"/>
                    </a:lnTo>
                    <a:cubicBezTo>
                      <a:pt x="11976" y="19124"/>
                      <a:pt x="11946" y="19170"/>
                      <a:pt x="11915" y="19231"/>
                    </a:cubicBezTo>
                    <a:cubicBezTo>
                      <a:pt x="11931" y="19155"/>
                      <a:pt x="11961" y="19094"/>
                      <a:pt x="11992" y="19033"/>
                    </a:cubicBezTo>
                    <a:cubicBezTo>
                      <a:pt x="12022" y="18957"/>
                      <a:pt x="12068" y="18881"/>
                      <a:pt x="12098" y="18804"/>
                    </a:cubicBezTo>
                    <a:cubicBezTo>
                      <a:pt x="12113" y="18774"/>
                      <a:pt x="12144" y="18728"/>
                      <a:pt x="12159" y="18698"/>
                    </a:cubicBezTo>
                    <a:cubicBezTo>
                      <a:pt x="12174" y="18652"/>
                      <a:pt x="12205" y="18606"/>
                      <a:pt x="12235" y="18561"/>
                    </a:cubicBezTo>
                    <a:cubicBezTo>
                      <a:pt x="12296" y="18439"/>
                      <a:pt x="12372" y="18332"/>
                      <a:pt x="12449" y="18210"/>
                    </a:cubicBezTo>
                    <a:cubicBezTo>
                      <a:pt x="12525" y="18088"/>
                      <a:pt x="12601" y="17966"/>
                      <a:pt x="12677" y="17845"/>
                    </a:cubicBezTo>
                    <a:cubicBezTo>
                      <a:pt x="12784" y="17677"/>
                      <a:pt x="12890" y="17509"/>
                      <a:pt x="12997" y="17342"/>
                    </a:cubicBezTo>
                    <a:cubicBezTo>
                      <a:pt x="13089" y="17189"/>
                      <a:pt x="13180" y="17037"/>
                      <a:pt x="13271" y="16869"/>
                    </a:cubicBezTo>
                    <a:lnTo>
                      <a:pt x="13271" y="16869"/>
                    </a:lnTo>
                    <a:cubicBezTo>
                      <a:pt x="13271" y="16869"/>
                      <a:pt x="13256" y="16885"/>
                      <a:pt x="13256" y="16885"/>
                    </a:cubicBezTo>
                    <a:cubicBezTo>
                      <a:pt x="13271" y="16869"/>
                      <a:pt x="13287" y="16839"/>
                      <a:pt x="13287" y="16824"/>
                    </a:cubicBezTo>
                    <a:cubicBezTo>
                      <a:pt x="13329" y="16767"/>
                      <a:pt x="13358" y="16710"/>
                      <a:pt x="13387" y="16654"/>
                    </a:cubicBezTo>
                    <a:lnTo>
                      <a:pt x="13387" y="16654"/>
                    </a:lnTo>
                    <a:cubicBezTo>
                      <a:pt x="13385" y="16655"/>
                      <a:pt x="13382" y="16656"/>
                      <a:pt x="13378" y="16656"/>
                    </a:cubicBezTo>
                    <a:cubicBezTo>
                      <a:pt x="13424" y="16580"/>
                      <a:pt x="13469" y="16519"/>
                      <a:pt x="13500" y="16443"/>
                    </a:cubicBezTo>
                    <a:cubicBezTo>
                      <a:pt x="13546" y="16367"/>
                      <a:pt x="13591" y="16290"/>
                      <a:pt x="13652" y="16214"/>
                    </a:cubicBezTo>
                    <a:cubicBezTo>
                      <a:pt x="13683" y="16138"/>
                      <a:pt x="13744" y="16062"/>
                      <a:pt x="13789" y="16001"/>
                    </a:cubicBezTo>
                    <a:cubicBezTo>
                      <a:pt x="13805" y="15971"/>
                      <a:pt x="13820" y="15940"/>
                      <a:pt x="13850" y="15910"/>
                    </a:cubicBezTo>
                    <a:cubicBezTo>
                      <a:pt x="13866" y="15879"/>
                      <a:pt x="13896" y="15849"/>
                      <a:pt x="13911" y="15818"/>
                    </a:cubicBezTo>
                    <a:cubicBezTo>
                      <a:pt x="13957" y="15757"/>
                      <a:pt x="13987" y="15712"/>
                      <a:pt x="14033" y="15651"/>
                    </a:cubicBezTo>
                    <a:cubicBezTo>
                      <a:pt x="14033" y="15635"/>
                      <a:pt x="14033" y="15635"/>
                      <a:pt x="14033" y="15635"/>
                    </a:cubicBezTo>
                    <a:cubicBezTo>
                      <a:pt x="14140" y="15513"/>
                      <a:pt x="14231" y="15376"/>
                      <a:pt x="14323" y="15254"/>
                    </a:cubicBezTo>
                    <a:cubicBezTo>
                      <a:pt x="14429" y="15087"/>
                      <a:pt x="14536" y="14934"/>
                      <a:pt x="14627" y="14782"/>
                    </a:cubicBezTo>
                    <a:lnTo>
                      <a:pt x="14627" y="14782"/>
                    </a:lnTo>
                    <a:cubicBezTo>
                      <a:pt x="14460" y="14995"/>
                      <a:pt x="14277" y="15193"/>
                      <a:pt x="14094" y="15392"/>
                    </a:cubicBezTo>
                    <a:lnTo>
                      <a:pt x="14079" y="15392"/>
                    </a:lnTo>
                    <a:cubicBezTo>
                      <a:pt x="14079" y="15407"/>
                      <a:pt x="14064" y="15407"/>
                      <a:pt x="14064" y="15422"/>
                    </a:cubicBezTo>
                    <a:cubicBezTo>
                      <a:pt x="14033" y="15437"/>
                      <a:pt x="14018" y="15468"/>
                      <a:pt x="14003" y="15483"/>
                    </a:cubicBezTo>
                    <a:lnTo>
                      <a:pt x="14003" y="15468"/>
                    </a:lnTo>
                    <a:cubicBezTo>
                      <a:pt x="14003" y="15483"/>
                      <a:pt x="14003" y="15483"/>
                      <a:pt x="13987" y="15498"/>
                    </a:cubicBezTo>
                    <a:cubicBezTo>
                      <a:pt x="13972" y="15513"/>
                      <a:pt x="13957" y="15529"/>
                      <a:pt x="13957" y="15529"/>
                    </a:cubicBezTo>
                    <a:cubicBezTo>
                      <a:pt x="13957" y="15529"/>
                      <a:pt x="13942" y="15544"/>
                      <a:pt x="13942" y="15544"/>
                    </a:cubicBezTo>
                    <a:cubicBezTo>
                      <a:pt x="13835" y="15666"/>
                      <a:pt x="13713" y="15788"/>
                      <a:pt x="13607" y="15925"/>
                    </a:cubicBezTo>
                    <a:cubicBezTo>
                      <a:pt x="13576" y="15971"/>
                      <a:pt x="13546" y="16001"/>
                      <a:pt x="13515" y="16047"/>
                    </a:cubicBezTo>
                    <a:cubicBezTo>
                      <a:pt x="13485" y="16092"/>
                      <a:pt x="13454" y="16123"/>
                      <a:pt x="13424" y="16169"/>
                    </a:cubicBezTo>
                    <a:cubicBezTo>
                      <a:pt x="13378" y="16230"/>
                      <a:pt x="13332" y="16306"/>
                      <a:pt x="13287" y="16367"/>
                    </a:cubicBezTo>
                    <a:cubicBezTo>
                      <a:pt x="13180" y="16534"/>
                      <a:pt x="13089" y="16687"/>
                      <a:pt x="12997" y="16854"/>
                    </a:cubicBezTo>
                    <a:cubicBezTo>
                      <a:pt x="12906" y="17022"/>
                      <a:pt x="12799" y="17189"/>
                      <a:pt x="12708" y="17357"/>
                    </a:cubicBezTo>
                    <a:cubicBezTo>
                      <a:pt x="12631" y="17509"/>
                      <a:pt x="12540" y="17662"/>
                      <a:pt x="12449" y="17799"/>
                    </a:cubicBezTo>
                    <a:cubicBezTo>
                      <a:pt x="12357" y="17966"/>
                      <a:pt x="12266" y="18134"/>
                      <a:pt x="12174" y="18302"/>
                    </a:cubicBezTo>
                    <a:cubicBezTo>
                      <a:pt x="12144" y="18347"/>
                      <a:pt x="12129" y="18393"/>
                      <a:pt x="12098" y="18439"/>
                    </a:cubicBezTo>
                    <a:cubicBezTo>
                      <a:pt x="12083" y="18484"/>
                      <a:pt x="12068" y="18515"/>
                      <a:pt x="12037" y="18561"/>
                    </a:cubicBezTo>
                    <a:cubicBezTo>
                      <a:pt x="12022" y="18591"/>
                      <a:pt x="12007" y="18637"/>
                      <a:pt x="11992" y="18667"/>
                    </a:cubicBezTo>
                    <a:cubicBezTo>
                      <a:pt x="11976" y="18713"/>
                      <a:pt x="11946" y="18759"/>
                      <a:pt x="11931" y="18820"/>
                    </a:cubicBezTo>
                    <a:cubicBezTo>
                      <a:pt x="11900" y="18911"/>
                      <a:pt x="11870" y="19002"/>
                      <a:pt x="11839" y="19094"/>
                    </a:cubicBezTo>
                    <a:cubicBezTo>
                      <a:pt x="11809" y="19170"/>
                      <a:pt x="11778" y="19261"/>
                      <a:pt x="11748" y="19338"/>
                    </a:cubicBezTo>
                    <a:cubicBezTo>
                      <a:pt x="11717" y="19414"/>
                      <a:pt x="11687" y="19505"/>
                      <a:pt x="11656" y="19581"/>
                    </a:cubicBezTo>
                    <a:cubicBezTo>
                      <a:pt x="11656" y="19597"/>
                      <a:pt x="11656" y="19597"/>
                      <a:pt x="11656" y="19612"/>
                    </a:cubicBezTo>
                    <a:cubicBezTo>
                      <a:pt x="11641" y="19460"/>
                      <a:pt x="11641" y="19322"/>
                      <a:pt x="11626" y="19185"/>
                    </a:cubicBezTo>
                    <a:lnTo>
                      <a:pt x="11626" y="18972"/>
                    </a:lnTo>
                    <a:cubicBezTo>
                      <a:pt x="11611" y="18957"/>
                      <a:pt x="11626" y="18942"/>
                      <a:pt x="11626" y="18911"/>
                    </a:cubicBezTo>
                    <a:cubicBezTo>
                      <a:pt x="11656" y="18865"/>
                      <a:pt x="11672" y="18804"/>
                      <a:pt x="11687" y="18759"/>
                    </a:cubicBezTo>
                    <a:lnTo>
                      <a:pt x="11778" y="18515"/>
                    </a:lnTo>
                    <a:lnTo>
                      <a:pt x="11870" y="18271"/>
                    </a:lnTo>
                    <a:cubicBezTo>
                      <a:pt x="11915" y="18180"/>
                      <a:pt x="11961" y="18088"/>
                      <a:pt x="11992" y="18012"/>
                    </a:cubicBezTo>
                    <a:cubicBezTo>
                      <a:pt x="12007" y="17966"/>
                      <a:pt x="12037" y="17921"/>
                      <a:pt x="12052" y="17875"/>
                    </a:cubicBezTo>
                    <a:cubicBezTo>
                      <a:pt x="12098" y="17784"/>
                      <a:pt x="12144" y="17677"/>
                      <a:pt x="12190" y="17586"/>
                    </a:cubicBezTo>
                    <a:cubicBezTo>
                      <a:pt x="12205" y="17555"/>
                      <a:pt x="12220" y="17525"/>
                      <a:pt x="12235" y="17494"/>
                    </a:cubicBezTo>
                    <a:cubicBezTo>
                      <a:pt x="12281" y="17418"/>
                      <a:pt x="12311" y="17342"/>
                      <a:pt x="12357" y="17266"/>
                    </a:cubicBezTo>
                    <a:lnTo>
                      <a:pt x="12403" y="17174"/>
                    </a:lnTo>
                    <a:cubicBezTo>
                      <a:pt x="12449" y="17083"/>
                      <a:pt x="12510" y="16991"/>
                      <a:pt x="12555" y="16900"/>
                    </a:cubicBezTo>
                    <a:cubicBezTo>
                      <a:pt x="12570" y="16869"/>
                      <a:pt x="12586" y="16839"/>
                      <a:pt x="12601" y="16809"/>
                    </a:cubicBezTo>
                    <a:lnTo>
                      <a:pt x="12616" y="16793"/>
                    </a:lnTo>
                    <a:cubicBezTo>
                      <a:pt x="12708" y="16641"/>
                      <a:pt x="12784" y="16504"/>
                      <a:pt x="12860" y="16351"/>
                    </a:cubicBezTo>
                    <a:lnTo>
                      <a:pt x="12890" y="16306"/>
                    </a:lnTo>
                    <a:cubicBezTo>
                      <a:pt x="12921" y="16260"/>
                      <a:pt x="12936" y="16230"/>
                      <a:pt x="12967" y="16184"/>
                    </a:cubicBezTo>
                    <a:lnTo>
                      <a:pt x="13104" y="15925"/>
                    </a:lnTo>
                    <a:cubicBezTo>
                      <a:pt x="13149" y="15818"/>
                      <a:pt x="13210" y="15712"/>
                      <a:pt x="13256" y="15605"/>
                    </a:cubicBezTo>
                    <a:lnTo>
                      <a:pt x="13317" y="15498"/>
                    </a:lnTo>
                    <a:cubicBezTo>
                      <a:pt x="13348" y="15422"/>
                      <a:pt x="13393" y="15331"/>
                      <a:pt x="13439" y="15254"/>
                    </a:cubicBezTo>
                    <a:cubicBezTo>
                      <a:pt x="13469" y="15209"/>
                      <a:pt x="13485" y="15178"/>
                      <a:pt x="13500" y="15133"/>
                    </a:cubicBezTo>
                    <a:cubicBezTo>
                      <a:pt x="13515" y="15102"/>
                      <a:pt x="13530" y="15072"/>
                      <a:pt x="13546" y="15056"/>
                    </a:cubicBezTo>
                    <a:cubicBezTo>
                      <a:pt x="13561" y="15026"/>
                      <a:pt x="13576" y="15011"/>
                      <a:pt x="13591" y="14980"/>
                    </a:cubicBezTo>
                    <a:cubicBezTo>
                      <a:pt x="13622" y="14934"/>
                      <a:pt x="13652" y="14874"/>
                      <a:pt x="13683" y="14828"/>
                    </a:cubicBezTo>
                    <a:lnTo>
                      <a:pt x="13744" y="14721"/>
                    </a:lnTo>
                    <a:lnTo>
                      <a:pt x="13820" y="14615"/>
                    </a:lnTo>
                    <a:cubicBezTo>
                      <a:pt x="13866" y="14523"/>
                      <a:pt x="13926" y="14447"/>
                      <a:pt x="13987" y="14356"/>
                    </a:cubicBezTo>
                    <a:lnTo>
                      <a:pt x="14033" y="14279"/>
                    </a:lnTo>
                    <a:cubicBezTo>
                      <a:pt x="14216" y="14020"/>
                      <a:pt x="14384" y="13761"/>
                      <a:pt x="14521" y="13502"/>
                    </a:cubicBezTo>
                    <a:cubicBezTo>
                      <a:pt x="14536" y="13472"/>
                      <a:pt x="14551" y="13457"/>
                      <a:pt x="14566" y="13426"/>
                    </a:cubicBezTo>
                    <a:cubicBezTo>
                      <a:pt x="14597" y="13380"/>
                      <a:pt x="14627" y="13335"/>
                      <a:pt x="14658" y="13289"/>
                    </a:cubicBezTo>
                    <a:lnTo>
                      <a:pt x="14780" y="13045"/>
                    </a:lnTo>
                    <a:cubicBezTo>
                      <a:pt x="14841" y="12939"/>
                      <a:pt x="14886" y="12832"/>
                      <a:pt x="14932" y="12741"/>
                    </a:cubicBezTo>
                    <a:lnTo>
                      <a:pt x="14963" y="12664"/>
                    </a:lnTo>
                    <a:lnTo>
                      <a:pt x="15023" y="12558"/>
                    </a:lnTo>
                    <a:cubicBezTo>
                      <a:pt x="15069" y="12466"/>
                      <a:pt x="15115" y="12360"/>
                      <a:pt x="15161" y="12268"/>
                    </a:cubicBezTo>
                    <a:cubicBezTo>
                      <a:pt x="15206" y="12192"/>
                      <a:pt x="15237" y="12131"/>
                      <a:pt x="15267" y="12055"/>
                    </a:cubicBezTo>
                    <a:cubicBezTo>
                      <a:pt x="15313" y="11994"/>
                      <a:pt x="15343" y="11918"/>
                      <a:pt x="15374" y="11857"/>
                    </a:cubicBezTo>
                    <a:lnTo>
                      <a:pt x="15465" y="11720"/>
                    </a:lnTo>
                    <a:cubicBezTo>
                      <a:pt x="15511" y="11644"/>
                      <a:pt x="15557" y="11552"/>
                      <a:pt x="15602" y="11476"/>
                    </a:cubicBezTo>
                    <a:cubicBezTo>
                      <a:pt x="15618" y="11445"/>
                      <a:pt x="15648" y="11400"/>
                      <a:pt x="15663" y="11369"/>
                    </a:cubicBezTo>
                    <a:lnTo>
                      <a:pt x="15694" y="11324"/>
                    </a:lnTo>
                    <a:close/>
                    <a:moveTo>
                      <a:pt x="4572" y="16214"/>
                    </a:moveTo>
                    <a:cubicBezTo>
                      <a:pt x="4617" y="16230"/>
                      <a:pt x="4648" y="16230"/>
                      <a:pt x="4694" y="16245"/>
                    </a:cubicBezTo>
                    <a:cubicBezTo>
                      <a:pt x="4922" y="16306"/>
                      <a:pt x="5151" y="16382"/>
                      <a:pt x="5440" y="16489"/>
                    </a:cubicBezTo>
                    <a:cubicBezTo>
                      <a:pt x="5547" y="16534"/>
                      <a:pt x="5638" y="16580"/>
                      <a:pt x="5730" y="16610"/>
                    </a:cubicBezTo>
                    <a:cubicBezTo>
                      <a:pt x="5821" y="16656"/>
                      <a:pt x="5912" y="16702"/>
                      <a:pt x="5989" y="16748"/>
                    </a:cubicBezTo>
                    <a:lnTo>
                      <a:pt x="6004" y="16763"/>
                    </a:lnTo>
                    <a:lnTo>
                      <a:pt x="6019" y="16763"/>
                    </a:lnTo>
                    <a:lnTo>
                      <a:pt x="6034" y="16778"/>
                    </a:lnTo>
                    <a:lnTo>
                      <a:pt x="6050" y="16778"/>
                    </a:lnTo>
                    <a:lnTo>
                      <a:pt x="6080" y="16793"/>
                    </a:lnTo>
                    <a:lnTo>
                      <a:pt x="6080" y="16809"/>
                    </a:lnTo>
                    <a:lnTo>
                      <a:pt x="6095" y="16809"/>
                    </a:lnTo>
                    <a:cubicBezTo>
                      <a:pt x="6126" y="16824"/>
                      <a:pt x="6156" y="16839"/>
                      <a:pt x="6187" y="16854"/>
                    </a:cubicBezTo>
                    <a:cubicBezTo>
                      <a:pt x="6202" y="16869"/>
                      <a:pt x="6202" y="16869"/>
                      <a:pt x="6217" y="16885"/>
                    </a:cubicBezTo>
                    <a:cubicBezTo>
                      <a:pt x="6293" y="16930"/>
                      <a:pt x="6385" y="16991"/>
                      <a:pt x="6476" y="17052"/>
                    </a:cubicBezTo>
                    <a:cubicBezTo>
                      <a:pt x="6522" y="17098"/>
                      <a:pt x="6583" y="17144"/>
                      <a:pt x="6644" y="17189"/>
                    </a:cubicBezTo>
                    <a:cubicBezTo>
                      <a:pt x="6735" y="17266"/>
                      <a:pt x="6827" y="17342"/>
                      <a:pt x="6933" y="17403"/>
                    </a:cubicBezTo>
                    <a:lnTo>
                      <a:pt x="7086" y="17525"/>
                    </a:lnTo>
                    <a:cubicBezTo>
                      <a:pt x="7147" y="17570"/>
                      <a:pt x="7192" y="17616"/>
                      <a:pt x="7253" y="17662"/>
                    </a:cubicBezTo>
                    <a:cubicBezTo>
                      <a:pt x="7329" y="17753"/>
                      <a:pt x="7406" y="17845"/>
                      <a:pt x="7482" y="17936"/>
                    </a:cubicBezTo>
                    <a:lnTo>
                      <a:pt x="7497" y="17936"/>
                    </a:lnTo>
                    <a:lnTo>
                      <a:pt x="7497" y="17951"/>
                    </a:lnTo>
                    <a:lnTo>
                      <a:pt x="7512" y="17982"/>
                    </a:lnTo>
                    <a:lnTo>
                      <a:pt x="7543" y="18012"/>
                    </a:lnTo>
                    <a:cubicBezTo>
                      <a:pt x="7649" y="18149"/>
                      <a:pt x="7771" y="18286"/>
                      <a:pt x="7893" y="18424"/>
                    </a:cubicBezTo>
                    <a:cubicBezTo>
                      <a:pt x="7924" y="18469"/>
                      <a:pt x="7969" y="18515"/>
                      <a:pt x="8000" y="18545"/>
                    </a:cubicBezTo>
                    <a:cubicBezTo>
                      <a:pt x="8045" y="18591"/>
                      <a:pt x="8091" y="18637"/>
                      <a:pt x="8122" y="18683"/>
                    </a:cubicBezTo>
                    <a:lnTo>
                      <a:pt x="8243" y="18835"/>
                    </a:lnTo>
                    <a:lnTo>
                      <a:pt x="8274" y="18850"/>
                    </a:lnTo>
                    <a:cubicBezTo>
                      <a:pt x="8381" y="18987"/>
                      <a:pt x="8503" y="19124"/>
                      <a:pt x="8624" y="19246"/>
                    </a:cubicBezTo>
                    <a:lnTo>
                      <a:pt x="8716" y="19338"/>
                    </a:lnTo>
                    <a:cubicBezTo>
                      <a:pt x="8731" y="19353"/>
                      <a:pt x="8746" y="19368"/>
                      <a:pt x="8762" y="19383"/>
                    </a:cubicBezTo>
                    <a:cubicBezTo>
                      <a:pt x="8731" y="19536"/>
                      <a:pt x="8701" y="19688"/>
                      <a:pt x="8685" y="19840"/>
                    </a:cubicBezTo>
                    <a:cubicBezTo>
                      <a:pt x="8670" y="19795"/>
                      <a:pt x="8640" y="19749"/>
                      <a:pt x="8624" y="19688"/>
                    </a:cubicBezTo>
                    <a:cubicBezTo>
                      <a:pt x="8579" y="19612"/>
                      <a:pt x="8533" y="19520"/>
                      <a:pt x="8472" y="19444"/>
                    </a:cubicBezTo>
                    <a:cubicBezTo>
                      <a:pt x="8472" y="19429"/>
                      <a:pt x="8457" y="19414"/>
                      <a:pt x="8442" y="19399"/>
                    </a:cubicBezTo>
                    <a:cubicBezTo>
                      <a:pt x="8426" y="19383"/>
                      <a:pt x="8411" y="19353"/>
                      <a:pt x="8396" y="19338"/>
                    </a:cubicBezTo>
                    <a:cubicBezTo>
                      <a:pt x="8365" y="19292"/>
                      <a:pt x="8335" y="19261"/>
                      <a:pt x="8304" y="19216"/>
                    </a:cubicBezTo>
                    <a:cubicBezTo>
                      <a:pt x="8183" y="19079"/>
                      <a:pt x="8061" y="18926"/>
                      <a:pt x="7939" y="18789"/>
                    </a:cubicBezTo>
                    <a:cubicBezTo>
                      <a:pt x="7680" y="18515"/>
                      <a:pt x="7436" y="18225"/>
                      <a:pt x="7192" y="17936"/>
                    </a:cubicBezTo>
                    <a:lnTo>
                      <a:pt x="7192" y="17936"/>
                    </a:lnTo>
                    <a:cubicBezTo>
                      <a:pt x="7238" y="17997"/>
                      <a:pt x="7268" y="18073"/>
                      <a:pt x="7314" y="18134"/>
                    </a:cubicBezTo>
                    <a:cubicBezTo>
                      <a:pt x="7329" y="18164"/>
                      <a:pt x="7360" y="18210"/>
                      <a:pt x="7375" y="18241"/>
                    </a:cubicBezTo>
                    <a:cubicBezTo>
                      <a:pt x="7436" y="18347"/>
                      <a:pt x="7512" y="18439"/>
                      <a:pt x="7573" y="18545"/>
                    </a:cubicBezTo>
                    <a:cubicBezTo>
                      <a:pt x="7649" y="18652"/>
                      <a:pt x="7710" y="18759"/>
                      <a:pt x="7786" y="18850"/>
                    </a:cubicBezTo>
                    <a:cubicBezTo>
                      <a:pt x="7847" y="18926"/>
                      <a:pt x="7908" y="19018"/>
                      <a:pt x="7969" y="19094"/>
                    </a:cubicBezTo>
                    <a:cubicBezTo>
                      <a:pt x="8015" y="19155"/>
                      <a:pt x="8076" y="19231"/>
                      <a:pt x="8137" y="19307"/>
                    </a:cubicBezTo>
                    <a:cubicBezTo>
                      <a:pt x="8198" y="19383"/>
                      <a:pt x="8259" y="19460"/>
                      <a:pt x="8320" y="19551"/>
                    </a:cubicBezTo>
                    <a:cubicBezTo>
                      <a:pt x="8365" y="19612"/>
                      <a:pt x="8411" y="19688"/>
                      <a:pt x="8457" y="19764"/>
                    </a:cubicBezTo>
                    <a:cubicBezTo>
                      <a:pt x="8487" y="19810"/>
                      <a:pt x="8518" y="19871"/>
                      <a:pt x="8548" y="19917"/>
                    </a:cubicBezTo>
                    <a:cubicBezTo>
                      <a:pt x="8563" y="19947"/>
                      <a:pt x="8579" y="19978"/>
                      <a:pt x="8579" y="20023"/>
                    </a:cubicBezTo>
                    <a:lnTo>
                      <a:pt x="8594" y="20023"/>
                    </a:lnTo>
                    <a:cubicBezTo>
                      <a:pt x="8579" y="20023"/>
                      <a:pt x="8579" y="20039"/>
                      <a:pt x="8579" y="20039"/>
                    </a:cubicBezTo>
                    <a:cubicBezTo>
                      <a:pt x="8579" y="20084"/>
                      <a:pt x="8609" y="20099"/>
                      <a:pt x="8640" y="20115"/>
                    </a:cubicBezTo>
                    <a:lnTo>
                      <a:pt x="8655" y="20115"/>
                    </a:lnTo>
                    <a:cubicBezTo>
                      <a:pt x="8655" y="20206"/>
                      <a:pt x="8640" y="20313"/>
                      <a:pt x="8640" y="20419"/>
                    </a:cubicBezTo>
                    <a:cubicBezTo>
                      <a:pt x="8624" y="20496"/>
                      <a:pt x="8624" y="20572"/>
                      <a:pt x="8624" y="20648"/>
                    </a:cubicBezTo>
                    <a:cubicBezTo>
                      <a:pt x="8594" y="20602"/>
                      <a:pt x="8563" y="20541"/>
                      <a:pt x="8533" y="20465"/>
                    </a:cubicBezTo>
                    <a:cubicBezTo>
                      <a:pt x="8487" y="20404"/>
                      <a:pt x="8457" y="20343"/>
                      <a:pt x="8411" y="20267"/>
                    </a:cubicBezTo>
                    <a:lnTo>
                      <a:pt x="8396" y="20237"/>
                    </a:lnTo>
                    <a:lnTo>
                      <a:pt x="8381" y="20237"/>
                    </a:lnTo>
                    <a:lnTo>
                      <a:pt x="8381" y="20221"/>
                    </a:lnTo>
                    <a:cubicBezTo>
                      <a:pt x="8381" y="20206"/>
                      <a:pt x="8365" y="20206"/>
                      <a:pt x="8365" y="20191"/>
                    </a:cubicBezTo>
                    <a:lnTo>
                      <a:pt x="8350" y="20176"/>
                    </a:lnTo>
                    <a:lnTo>
                      <a:pt x="8350" y="20160"/>
                    </a:lnTo>
                    <a:lnTo>
                      <a:pt x="8335" y="20145"/>
                    </a:lnTo>
                    <a:cubicBezTo>
                      <a:pt x="8213" y="19947"/>
                      <a:pt x="8076" y="19749"/>
                      <a:pt x="7939" y="19581"/>
                    </a:cubicBezTo>
                    <a:cubicBezTo>
                      <a:pt x="7847" y="19460"/>
                      <a:pt x="7756" y="19338"/>
                      <a:pt x="7665" y="19201"/>
                    </a:cubicBezTo>
                    <a:cubicBezTo>
                      <a:pt x="7573" y="19079"/>
                      <a:pt x="7482" y="18957"/>
                      <a:pt x="7390" y="18820"/>
                    </a:cubicBezTo>
                    <a:cubicBezTo>
                      <a:pt x="7360" y="18774"/>
                      <a:pt x="7329" y="18728"/>
                      <a:pt x="7299" y="18667"/>
                    </a:cubicBezTo>
                    <a:cubicBezTo>
                      <a:pt x="7177" y="18484"/>
                      <a:pt x="7040" y="18286"/>
                      <a:pt x="6887" y="18104"/>
                    </a:cubicBezTo>
                    <a:cubicBezTo>
                      <a:pt x="6842" y="18043"/>
                      <a:pt x="6796" y="17982"/>
                      <a:pt x="6735" y="17921"/>
                    </a:cubicBezTo>
                    <a:cubicBezTo>
                      <a:pt x="6674" y="17875"/>
                      <a:pt x="6628" y="17829"/>
                      <a:pt x="6568" y="17768"/>
                    </a:cubicBezTo>
                    <a:cubicBezTo>
                      <a:pt x="6491" y="17707"/>
                      <a:pt x="6430" y="17646"/>
                      <a:pt x="6354" y="17601"/>
                    </a:cubicBezTo>
                    <a:cubicBezTo>
                      <a:pt x="6324" y="17570"/>
                      <a:pt x="6278" y="17540"/>
                      <a:pt x="6232" y="17494"/>
                    </a:cubicBezTo>
                    <a:cubicBezTo>
                      <a:pt x="6141" y="17418"/>
                      <a:pt x="6050" y="17342"/>
                      <a:pt x="5943" y="17250"/>
                    </a:cubicBezTo>
                    <a:cubicBezTo>
                      <a:pt x="5821" y="17144"/>
                      <a:pt x="5699" y="17037"/>
                      <a:pt x="5562" y="16930"/>
                    </a:cubicBezTo>
                    <a:cubicBezTo>
                      <a:pt x="5410" y="16809"/>
                      <a:pt x="5242" y="16702"/>
                      <a:pt x="5090" y="16595"/>
                    </a:cubicBezTo>
                    <a:cubicBezTo>
                      <a:pt x="4998" y="16534"/>
                      <a:pt x="4907" y="16473"/>
                      <a:pt x="4815" y="16412"/>
                    </a:cubicBezTo>
                    <a:lnTo>
                      <a:pt x="4754" y="16367"/>
                    </a:lnTo>
                    <a:cubicBezTo>
                      <a:pt x="4709" y="16336"/>
                      <a:pt x="4678" y="16306"/>
                      <a:pt x="4648" y="16290"/>
                    </a:cubicBezTo>
                    <a:cubicBezTo>
                      <a:pt x="4633" y="16275"/>
                      <a:pt x="4617" y="16260"/>
                      <a:pt x="4602" y="16260"/>
                    </a:cubicBezTo>
                    <a:cubicBezTo>
                      <a:pt x="4587" y="16245"/>
                      <a:pt x="4572" y="16230"/>
                      <a:pt x="4541" y="16214"/>
                    </a:cubicBezTo>
                    <a:close/>
                    <a:moveTo>
                      <a:pt x="14527" y="23375"/>
                    </a:moveTo>
                    <a:cubicBezTo>
                      <a:pt x="14521" y="23376"/>
                      <a:pt x="14521" y="23379"/>
                      <a:pt x="14521" y="23390"/>
                    </a:cubicBezTo>
                    <a:cubicBezTo>
                      <a:pt x="14523" y="23385"/>
                      <a:pt x="14525" y="23380"/>
                      <a:pt x="14527" y="23375"/>
                    </a:cubicBezTo>
                    <a:close/>
                    <a:moveTo>
                      <a:pt x="10620" y="13777"/>
                    </a:moveTo>
                    <a:cubicBezTo>
                      <a:pt x="10620" y="13792"/>
                      <a:pt x="10620" y="13792"/>
                      <a:pt x="10636" y="13807"/>
                    </a:cubicBezTo>
                    <a:cubicBezTo>
                      <a:pt x="10651" y="13883"/>
                      <a:pt x="10666" y="13944"/>
                      <a:pt x="10681" y="14005"/>
                    </a:cubicBezTo>
                    <a:cubicBezTo>
                      <a:pt x="10696" y="14051"/>
                      <a:pt x="10712" y="14081"/>
                      <a:pt x="10712" y="14112"/>
                    </a:cubicBezTo>
                    <a:cubicBezTo>
                      <a:pt x="10712" y="14112"/>
                      <a:pt x="10727" y="14127"/>
                      <a:pt x="10727" y="14127"/>
                    </a:cubicBezTo>
                    <a:cubicBezTo>
                      <a:pt x="10757" y="14264"/>
                      <a:pt x="10788" y="14371"/>
                      <a:pt x="10818" y="14493"/>
                    </a:cubicBezTo>
                    <a:cubicBezTo>
                      <a:pt x="10849" y="14599"/>
                      <a:pt x="10879" y="14706"/>
                      <a:pt x="10895" y="14797"/>
                    </a:cubicBezTo>
                    <a:lnTo>
                      <a:pt x="10910" y="14858"/>
                    </a:lnTo>
                    <a:cubicBezTo>
                      <a:pt x="10925" y="14950"/>
                      <a:pt x="10955" y="15041"/>
                      <a:pt x="10971" y="15148"/>
                    </a:cubicBezTo>
                    <a:cubicBezTo>
                      <a:pt x="10986" y="15254"/>
                      <a:pt x="11016" y="15361"/>
                      <a:pt x="11032" y="15468"/>
                    </a:cubicBezTo>
                    <a:lnTo>
                      <a:pt x="11032" y="15483"/>
                    </a:lnTo>
                    <a:lnTo>
                      <a:pt x="11032" y="15498"/>
                    </a:lnTo>
                    <a:cubicBezTo>
                      <a:pt x="11047" y="15513"/>
                      <a:pt x="11047" y="15544"/>
                      <a:pt x="11047" y="15559"/>
                    </a:cubicBezTo>
                    <a:cubicBezTo>
                      <a:pt x="11047" y="15590"/>
                      <a:pt x="11062" y="15620"/>
                      <a:pt x="11062" y="15651"/>
                    </a:cubicBezTo>
                    <a:cubicBezTo>
                      <a:pt x="11062" y="15666"/>
                      <a:pt x="11062" y="15696"/>
                      <a:pt x="11062" y="15712"/>
                    </a:cubicBezTo>
                    <a:cubicBezTo>
                      <a:pt x="11077" y="15788"/>
                      <a:pt x="11093" y="15864"/>
                      <a:pt x="11093" y="15940"/>
                    </a:cubicBezTo>
                    <a:cubicBezTo>
                      <a:pt x="11108" y="16047"/>
                      <a:pt x="11123" y="16153"/>
                      <a:pt x="11123" y="16275"/>
                    </a:cubicBezTo>
                    <a:cubicBezTo>
                      <a:pt x="11138" y="16321"/>
                      <a:pt x="11138" y="16367"/>
                      <a:pt x="11138" y="16397"/>
                    </a:cubicBezTo>
                    <a:lnTo>
                      <a:pt x="11154" y="16595"/>
                    </a:lnTo>
                    <a:cubicBezTo>
                      <a:pt x="11184" y="16900"/>
                      <a:pt x="11199" y="17205"/>
                      <a:pt x="11230" y="17525"/>
                    </a:cubicBezTo>
                    <a:cubicBezTo>
                      <a:pt x="11245" y="17616"/>
                      <a:pt x="11260" y="17723"/>
                      <a:pt x="11260" y="17814"/>
                    </a:cubicBezTo>
                    <a:cubicBezTo>
                      <a:pt x="11275" y="17890"/>
                      <a:pt x="11291" y="17982"/>
                      <a:pt x="11291" y="18058"/>
                    </a:cubicBezTo>
                    <a:cubicBezTo>
                      <a:pt x="11321" y="18225"/>
                      <a:pt x="11336" y="18408"/>
                      <a:pt x="11352" y="18591"/>
                    </a:cubicBezTo>
                    <a:cubicBezTo>
                      <a:pt x="11367" y="18865"/>
                      <a:pt x="11367" y="19140"/>
                      <a:pt x="11382" y="19399"/>
                    </a:cubicBezTo>
                    <a:cubicBezTo>
                      <a:pt x="11382" y="19505"/>
                      <a:pt x="11382" y="19612"/>
                      <a:pt x="11397" y="19719"/>
                    </a:cubicBezTo>
                    <a:lnTo>
                      <a:pt x="11397" y="19734"/>
                    </a:lnTo>
                    <a:cubicBezTo>
                      <a:pt x="11397" y="19825"/>
                      <a:pt x="11397" y="19932"/>
                      <a:pt x="11413" y="20023"/>
                    </a:cubicBezTo>
                    <a:lnTo>
                      <a:pt x="11413" y="20160"/>
                    </a:lnTo>
                    <a:cubicBezTo>
                      <a:pt x="11428" y="20358"/>
                      <a:pt x="11428" y="20587"/>
                      <a:pt x="11443" y="20800"/>
                    </a:cubicBezTo>
                    <a:lnTo>
                      <a:pt x="11443" y="20831"/>
                    </a:lnTo>
                    <a:cubicBezTo>
                      <a:pt x="11443" y="21181"/>
                      <a:pt x="11428" y="21532"/>
                      <a:pt x="11413" y="21928"/>
                    </a:cubicBezTo>
                    <a:cubicBezTo>
                      <a:pt x="11413" y="22019"/>
                      <a:pt x="11397" y="22111"/>
                      <a:pt x="11397" y="22202"/>
                    </a:cubicBezTo>
                    <a:cubicBezTo>
                      <a:pt x="11397" y="22232"/>
                      <a:pt x="11397" y="22263"/>
                      <a:pt x="11397" y="22293"/>
                    </a:cubicBezTo>
                    <a:cubicBezTo>
                      <a:pt x="11382" y="22354"/>
                      <a:pt x="11382" y="22415"/>
                      <a:pt x="11382" y="22476"/>
                    </a:cubicBezTo>
                    <a:cubicBezTo>
                      <a:pt x="11382" y="22507"/>
                      <a:pt x="11367" y="22552"/>
                      <a:pt x="11367" y="22583"/>
                    </a:cubicBezTo>
                    <a:cubicBezTo>
                      <a:pt x="11367" y="22629"/>
                      <a:pt x="11352" y="22690"/>
                      <a:pt x="11352" y="22735"/>
                    </a:cubicBezTo>
                    <a:cubicBezTo>
                      <a:pt x="11352" y="22781"/>
                      <a:pt x="11352" y="22827"/>
                      <a:pt x="11336" y="22872"/>
                    </a:cubicBezTo>
                    <a:cubicBezTo>
                      <a:pt x="11336" y="22903"/>
                      <a:pt x="11336" y="22933"/>
                      <a:pt x="11336" y="22964"/>
                    </a:cubicBezTo>
                    <a:cubicBezTo>
                      <a:pt x="11336" y="22971"/>
                      <a:pt x="11336" y="22975"/>
                      <a:pt x="11336" y="22979"/>
                    </a:cubicBezTo>
                    <a:cubicBezTo>
                      <a:pt x="11321" y="23025"/>
                      <a:pt x="11321" y="23070"/>
                      <a:pt x="11321" y="23101"/>
                    </a:cubicBezTo>
                    <a:cubicBezTo>
                      <a:pt x="11306" y="23116"/>
                      <a:pt x="11306" y="23131"/>
                      <a:pt x="11306" y="23147"/>
                    </a:cubicBezTo>
                    <a:cubicBezTo>
                      <a:pt x="11291" y="23314"/>
                      <a:pt x="11260" y="23482"/>
                      <a:pt x="11230" y="23649"/>
                    </a:cubicBezTo>
                    <a:cubicBezTo>
                      <a:pt x="11184" y="23954"/>
                      <a:pt x="11123" y="24259"/>
                      <a:pt x="11062" y="24548"/>
                    </a:cubicBezTo>
                    <a:lnTo>
                      <a:pt x="11032" y="24746"/>
                    </a:lnTo>
                    <a:cubicBezTo>
                      <a:pt x="11001" y="24899"/>
                      <a:pt x="10971" y="25051"/>
                      <a:pt x="10955" y="25203"/>
                    </a:cubicBezTo>
                    <a:lnTo>
                      <a:pt x="10940" y="25295"/>
                    </a:lnTo>
                    <a:lnTo>
                      <a:pt x="10925" y="25356"/>
                    </a:lnTo>
                    <a:cubicBezTo>
                      <a:pt x="10910" y="25417"/>
                      <a:pt x="10910" y="25478"/>
                      <a:pt x="10895" y="25539"/>
                    </a:cubicBezTo>
                    <a:cubicBezTo>
                      <a:pt x="10879" y="25645"/>
                      <a:pt x="10864" y="25752"/>
                      <a:pt x="10864" y="25843"/>
                    </a:cubicBezTo>
                    <a:cubicBezTo>
                      <a:pt x="10834" y="26026"/>
                      <a:pt x="10834" y="26194"/>
                      <a:pt x="10834" y="26377"/>
                    </a:cubicBezTo>
                    <a:cubicBezTo>
                      <a:pt x="10818" y="26422"/>
                      <a:pt x="10818" y="26468"/>
                      <a:pt x="10818" y="26529"/>
                    </a:cubicBezTo>
                    <a:cubicBezTo>
                      <a:pt x="10818" y="26575"/>
                      <a:pt x="10818" y="26620"/>
                      <a:pt x="10818" y="26666"/>
                    </a:cubicBezTo>
                    <a:lnTo>
                      <a:pt x="10818" y="26681"/>
                    </a:lnTo>
                    <a:cubicBezTo>
                      <a:pt x="10818" y="26742"/>
                      <a:pt x="10818" y="26803"/>
                      <a:pt x="10818" y="26849"/>
                    </a:cubicBezTo>
                    <a:lnTo>
                      <a:pt x="10803" y="26727"/>
                    </a:lnTo>
                    <a:cubicBezTo>
                      <a:pt x="10773" y="26118"/>
                      <a:pt x="10696" y="25493"/>
                      <a:pt x="10605" y="24884"/>
                    </a:cubicBezTo>
                    <a:cubicBezTo>
                      <a:pt x="10605" y="24873"/>
                      <a:pt x="10605" y="24863"/>
                      <a:pt x="10605" y="24853"/>
                    </a:cubicBezTo>
                    <a:cubicBezTo>
                      <a:pt x="10605" y="24823"/>
                      <a:pt x="10590" y="24792"/>
                      <a:pt x="10590" y="24762"/>
                    </a:cubicBezTo>
                    <a:cubicBezTo>
                      <a:pt x="10590" y="24746"/>
                      <a:pt x="10590" y="24731"/>
                      <a:pt x="10575" y="24716"/>
                    </a:cubicBezTo>
                    <a:cubicBezTo>
                      <a:pt x="10575" y="24716"/>
                      <a:pt x="10575" y="24701"/>
                      <a:pt x="10575" y="24701"/>
                    </a:cubicBezTo>
                    <a:cubicBezTo>
                      <a:pt x="10575" y="24625"/>
                      <a:pt x="10559" y="24533"/>
                      <a:pt x="10544" y="24457"/>
                    </a:cubicBezTo>
                    <a:cubicBezTo>
                      <a:pt x="10544" y="24457"/>
                      <a:pt x="10544" y="24472"/>
                      <a:pt x="10544" y="24472"/>
                    </a:cubicBezTo>
                    <a:cubicBezTo>
                      <a:pt x="10514" y="24213"/>
                      <a:pt x="10468" y="23939"/>
                      <a:pt x="10437" y="23665"/>
                    </a:cubicBezTo>
                    <a:cubicBezTo>
                      <a:pt x="10422" y="23512"/>
                      <a:pt x="10407" y="23360"/>
                      <a:pt x="10407" y="23208"/>
                    </a:cubicBezTo>
                    <a:cubicBezTo>
                      <a:pt x="10392" y="23055"/>
                      <a:pt x="10377" y="22903"/>
                      <a:pt x="10361" y="22751"/>
                    </a:cubicBezTo>
                    <a:cubicBezTo>
                      <a:pt x="10361" y="22583"/>
                      <a:pt x="10346" y="22431"/>
                      <a:pt x="10331" y="22263"/>
                    </a:cubicBezTo>
                    <a:cubicBezTo>
                      <a:pt x="10331" y="22111"/>
                      <a:pt x="10331" y="21973"/>
                      <a:pt x="10316" y="21821"/>
                    </a:cubicBezTo>
                    <a:cubicBezTo>
                      <a:pt x="10316" y="21516"/>
                      <a:pt x="10331" y="21212"/>
                      <a:pt x="10346" y="20892"/>
                    </a:cubicBezTo>
                    <a:cubicBezTo>
                      <a:pt x="10346" y="20587"/>
                      <a:pt x="10361" y="20267"/>
                      <a:pt x="10361" y="19962"/>
                    </a:cubicBezTo>
                    <a:cubicBezTo>
                      <a:pt x="10361" y="19642"/>
                      <a:pt x="10361" y="19338"/>
                      <a:pt x="10377" y="19018"/>
                    </a:cubicBezTo>
                    <a:cubicBezTo>
                      <a:pt x="10377" y="18865"/>
                      <a:pt x="10392" y="18713"/>
                      <a:pt x="10407" y="18545"/>
                    </a:cubicBezTo>
                    <a:cubicBezTo>
                      <a:pt x="10437" y="18393"/>
                      <a:pt x="10453" y="18241"/>
                      <a:pt x="10468" y="18088"/>
                    </a:cubicBezTo>
                    <a:cubicBezTo>
                      <a:pt x="10483" y="17936"/>
                      <a:pt x="10498" y="17784"/>
                      <a:pt x="10498" y="17616"/>
                    </a:cubicBezTo>
                    <a:cubicBezTo>
                      <a:pt x="10514" y="17464"/>
                      <a:pt x="10514" y="17296"/>
                      <a:pt x="10514" y="17128"/>
                    </a:cubicBezTo>
                    <a:lnTo>
                      <a:pt x="10514" y="17128"/>
                    </a:lnTo>
                    <a:cubicBezTo>
                      <a:pt x="10483" y="17311"/>
                      <a:pt x="10453" y="17494"/>
                      <a:pt x="10407" y="17692"/>
                    </a:cubicBezTo>
                    <a:cubicBezTo>
                      <a:pt x="10407" y="17692"/>
                      <a:pt x="10407" y="17692"/>
                      <a:pt x="10407" y="17677"/>
                    </a:cubicBezTo>
                    <a:cubicBezTo>
                      <a:pt x="10377" y="17814"/>
                      <a:pt x="10346" y="17936"/>
                      <a:pt x="10316" y="18058"/>
                    </a:cubicBezTo>
                    <a:cubicBezTo>
                      <a:pt x="10285" y="18164"/>
                      <a:pt x="10255" y="18271"/>
                      <a:pt x="10224" y="18378"/>
                    </a:cubicBezTo>
                    <a:cubicBezTo>
                      <a:pt x="10194" y="18469"/>
                      <a:pt x="10178" y="18545"/>
                      <a:pt x="10163" y="18622"/>
                    </a:cubicBezTo>
                    <a:cubicBezTo>
                      <a:pt x="10148" y="18698"/>
                      <a:pt x="10118" y="18774"/>
                      <a:pt x="10102" y="18850"/>
                    </a:cubicBezTo>
                    <a:cubicBezTo>
                      <a:pt x="10087" y="19002"/>
                      <a:pt x="10057" y="19155"/>
                      <a:pt x="10041" y="19307"/>
                    </a:cubicBezTo>
                    <a:cubicBezTo>
                      <a:pt x="10011" y="19627"/>
                      <a:pt x="9996" y="19932"/>
                      <a:pt x="9980" y="20252"/>
                    </a:cubicBezTo>
                    <a:cubicBezTo>
                      <a:pt x="9965" y="20404"/>
                      <a:pt x="9965" y="20557"/>
                      <a:pt x="9965" y="20709"/>
                    </a:cubicBezTo>
                    <a:cubicBezTo>
                      <a:pt x="9950" y="20861"/>
                      <a:pt x="9950" y="21029"/>
                      <a:pt x="9950" y="21181"/>
                    </a:cubicBezTo>
                    <a:cubicBezTo>
                      <a:pt x="9950" y="21486"/>
                      <a:pt x="9950" y="21806"/>
                      <a:pt x="9980" y="22126"/>
                    </a:cubicBezTo>
                    <a:cubicBezTo>
                      <a:pt x="9996" y="22461"/>
                      <a:pt x="10026" y="22781"/>
                      <a:pt x="10041" y="23101"/>
                    </a:cubicBezTo>
                    <a:cubicBezTo>
                      <a:pt x="10057" y="23253"/>
                      <a:pt x="10072" y="23390"/>
                      <a:pt x="10087" y="23543"/>
                    </a:cubicBezTo>
                    <a:cubicBezTo>
                      <a:pt x="10102" y="23695"/>
                      <a:pt x="10118" y="23847"/>
                      <a:pt x="10148" y="23985"/>
                    </a:cubicBezTo>
                    <a:cubicBezTo>
                      <a:pt x="10178" y="24320"/>
                      <a:pt x="10239" y="24640"/>
                      <a:pt x="10285" y="24960"/>
                    </a:cubicBezTo>
                    <a:cubicBezTo>
                      <a:pt x="10346" y="25264"/>
                      <a:pt x="10392" y="25554"/>
                      <a:pt x="10437" y="25843"/>
                    </a:cubicBezTo>
                    <a:cubicBezTo>
                      <a:pt x="10453" y="25950"/>
                      <a:pt x="10468" y="26057"/>
                      <a:pt x="10483" y="26163"/>
                    </a:cubicBezTo>
                    <a:cubicBezTo>
                      <a:pt x="10498" y="26285"/>
                      <a:pt x="10514" y="26407"/>
                      <a:pt x="10529" y="26529"/>
                    </a:cubicBezTo>
                    <a:cubicBezTo>
                      <a:pt x="10544" y="26727"/>
                      <a:pt x="10559" y="26940"/>
                      <a:pt x="10590" y="27154"/>
                    </a:cubicBezTo>
                    <a:cubicBezTo>
                      <a:pt x="10620" y="27474"/>
                      <a:pt x="10651" y="27794"/>
                      <a:pt x="10712" y="28098"/>
                    </a:cubicBezTo>
                    <a:cubicBezTo>
                      <a:pt x="10712" y="28174"/>
                      <a:pt x="10727" y="28235"/>
                      <a:pt x="10742" y="28312"/>
                    </a:cubicBezTo>
                    <a:cubicBezTo>
                      <a:pt x="10742" y="28388"/>
                      <a:pt x="10742" y="28449"/>
                      <a:pt x="10727" y="28525"/>
                    </a:cubicBezTo>
                    <a:lnTo>
                      <a:pt x="10727" y="28601"/>
                    </a:lnTo>
                    <a:lnTo>
                      <a:pt x="10712" y="28616"/>
                    </a:lnTo>
                    <a:cubicBezTo>
                      <a:pt x="10712" y="28586"/>
                      <a:pt x="10712" y="28571"/>
                      <a:pt x="10712" y="28555"/>
                    </a:cubicBezTo>
                    <a:cubicBezTo>
                      <a:pt x="10696" y="28525"/>
                      <a:pt x="10696" y="28494"/>
                      <a:pt x="10681" y="28464"/>
                    </a:cubicBezTo>
                    <a:cubicBezTo>
                      <a:pt x="10681" y="28418"/>
                      <a:pt x="10666" y="28373"/>
                      <a:pt x="10651" y="28312"/>
                    </a:cubicBezTo>
                    <a:cubicBezTo>
                      <a:pt x="10605" y="28053"/>
                      <a:pt x="10544" y="27778"/>
                      <a:pt x="10453" y="27535"/>
                    </a:cubicBezTo>
                    <a:cubicBezTo>
                      <a:pt x="10407" y="27382"/>
                      <a:pt x="10346" y="27245"/>
                      <a:pt x="10300" y="27108"/>
                    </a:cubicBezTo>
                    <a:lnTo>
                      <a:pt x="10255" y="27017"/>
                    </a:lnTo>
                    <a:lnTo>
                      <a:pt x="10239" y="26986"/>
                    </a:lnTo>
                    <a:lnTo>
                      <a:pt x="10239" y="26956"/>
                    </a:lnTo>
                    <a:cubicBezTo>
                      <a:pt x="10178" y="26803"/>
                      <a:pt x="10118" y="26666"/>
                      <a:pt x="10057" y="26514"/>
                    </a:cubicBezTo>
                    <a:cubicBezTo>
                      <a:pt x="10026" y="26422"/>
                      <a:pt x="9996" y="26346"/>
                      <a:pt x="9965" y="26255"/>
                    </a:cubicBezTo>
                    <a:cubicBezTo>
                      <a:pt x="9935" y="26163"/>
                      <a:pt x="9904" y="26072"/>
                      <a:pt x="9859" y="25981"/>
                    </a:cubicBezTo>
                    <a:cubicBezTo>
                      <a:pt x="9843" y="25904"/>
                      <a:pt x="9813" y="25828"/>
                      <a:pt x="9782" y="25752"/>
                    </a:cubicBezTo>
                    <a:cubicBezTo>
                      <a:pt x="9752" y="25661"/>
                      <a:pt x="9721" y="25569"/>
                      <a:pt x="9691" y="25478"/>
                    </a:cubicBezTo>
                    <a:cubicBezTo>
                      <a:pt x="9691" y="25462"/>
                      <a:pt x="9691" y="25462"/>
                      <a:pt x="9691" y="25462"/>
                    </a:cubicBezTo>
                    <a:lnTo>
                      <a:pt x="9691" y="25447"/>
                    </a:lnTo>
                    <a:cubicBezTo>
                      <a:pt x="9676" y="25432"/>
                      <a:pt x="9676" y="25417"/>
                      <a:pt x="9676" y="25402"/>
                    </a:cubicBezTo>
                    <a:lnTo>
                      <a:pt x="9660" y="25341"/>
                    </a:lnTo>
                    <a:cubicBezTo>
                      <a:pt x="9615" y="25188"/>
                      <a:pt x="9569" y="25021"/>
                      <a:pt x="9539" y="24853"/>
                    </a:cubicBezTo>
                    <a:cubicBezTo>
                      <a:pt x="9493" y="24701"/>
                      <a:pt x="9447" y="24533"/>
                      <a:pt x="9417" y="24381"/>
                    </a:cubicBezTo>
                    <a:lnTo>
                      <a:pt x="9401" y="24320"/>
                    </a:lnTo>
                    <a:lnTo>
                      <a:pt x="9386" y="24259"/>
                    </a:lnTo>
                    <a:lnTo>
                      <a:pt x="9386" y="24228"/>
                    </a:lnTo>
                    <a:cubicBezTo>
                      <a:pt x="9340" y="24061"/>
                      <a:pt x="9310" y="23908"/>
                      <a:pt x="9280" y="23756"/>
                    </a:cubicBezTo>
                    <a:cubicBezTo>
                      <a:pt x="9234" y="23588"/>
                      <a:pt x="9203" y="23406"/>
                      <a:pt x="9173" y="23208"/>
                    </a:cubicBezTo>
                    <a:lnTo>
                      <a:pt x="9158" y="23162"/>
                    </a:lnTo>
                    <a:lnTo>
                      <a:pt x="9158" y="23116"/>
                    </a:lnTo>
                    <a:cubicBezTo>
                      <a:pt x="9142" y="23025"/>
                      <a:pt x="9142" y="22933"/>
                      <a:pt x="9127" y="22842"/>
                    </a:cubicBezTo>
                    <a:cubicBezTo>
                      <a:pt x="9097" y="22613"/>
                      <a:pt x="9081" y="22370"/>
                      <a:pt x="9066" y="22156"/>
                    </a:cubicBezTo>
                    <a:cubicBezTo>
                      <a:pt x="9066" y="22111"/>
                      <a:pt x="9066" y="22080"/>
                      <a:pt x="9066" y="22034"/>
                    </a:cubicBezTo>
                    <a:cubicBezTo>
                      <a:pt x="9051" y="21836"/>
                      <a:pt x="9051" y="21654"/>
                      <a:pt x="9036" y="21425"/>
                    </a:cubicBezTo>
                    <a:cubicBezTo>
                      <a:pt x="9036" y="21288"/>
                      <a:pt x="9036" y="21120"/>
                      <a:pt x="9021" y="20953"/>
                    </a:cubicBezTo>
                    <a:lnTo>
                      <a:pt x="9021" y="20816"/>
                    </a:lnTo>
                    <a:cubicBezTo>
                      <a:pt x="9021" y="20694"/>
                      <a:pt x="9021" y="20557"/>
                      <a:pt x="9036" y="20419"/>
                    </a:cubicBezTo>
                    <a:cubicBezTo>
                      <a:pt x="9036" y="20328"/>
                      <a:pt x="9036" y="20237"/>
                      <a:pt x="9051" y="20160"/>
                    </a:cubicBezTo>
                    <a:cubicBezTo>
                      <a:pt x="9051" y="20069"/>
                      <a:pt x="9051" y="19993"/>
                      <a:pt x="9066" y="19901"/>
                    </a:cubicBezTo>
                    <a:cubicBezTo>
                      <a:pt x="9097" y="19719"/>
                      <a:pt x="9127" y="19536"/>
                      <a:pt x="9158" y="19383"/>
                    </a:cubicBezTo>
                    <a:cubicBezTo>
                      <a:pt x="9188" y="19201"/>
                      <a:pt x="9219" y="19018"/>
                      <a:pt x="9249" y="18835"/>
                    </a:cubicBezTo>
                    <a:cubicBezTo>
                      <a:pt x="9264" y="18743"/>
                      <a:pt x="9280" y="18667"/>
                      <a:pt x="9295" y="18576"/>
                    </a:cubicBezTo>
                    <a:cubicBezTo>
                      <a:pt x="9310" y="18484"/>
                      <a:pt x="9325" y="18393"/>
                      <a:pt x="9340" y="18286"/>
                    </a:cubicBezTo>
                    <a:cubicBezTo>
                      <a:pt x="9371" y="18104"/>
                      <a:pt x="9417" y="17936"/>
                      <a:pt x="9447" y="17784"/>
                    </a:cubicBezTo>
                    <a:cubicBezTo>
                      <a:pt x="9478" y="17692"/>
                      <a:pt x="9493" y="17616"/>
                      <a:pt x="9523" y="17540"/>
                    </a:cubicBezTo>
                    <a:cubicBezTo>
                      <a:pt x="9523" y="17525"/>
                      <a:pt x="9539" y="17494"/>
                      <a:pt x="9539" y="17479"/>
                    </a:cubicBezTo>
                    <a:cubicBezTo>
                      <a:pt x="9554" y="17433"/>
                      <a:pt x="9569" y="17387"/>
                      <a:pt x="9584" y="17342"/>
                    </a:cubicBezTo>
                    <a:cubicBezTo>
                      <a:pt x="9630" y="17205"/>
                      <a:pt x="9676" y="17068"/>
                      <a:pt x="9737" y="16930"/>
                    </a:cubicBezTo>
                    <a:cubicBezTo>
                      <a:pt x="9737" y="16915"/>
                      <a:pt x="9737" y="16915"/>
                      <a:pt x="9737" y="16915"/>
                    </a:cubicBezTo>
                    <a:cubicBezTo>
                      <a:pt x="9798" y="16732"/>
                      <a:pt x="9859" y="16565"/>
                      <a:pt x="9919" y="16382"/>
                    </a:cubicBezTo>
                    <a:cubicBezTo>
                      <a:pt x="9980" y="16214"/>
                      <a:pt x="10041" y="16047"/>
                      <a:pt x="10087" y="15879"/>
                    </a:cubicBezTo>
                    <a:cubicBezTo>
                      <a:pt x="10194" y="15529"/>
                      <a:pt x="10285" y="15178"/>
                      <a:pt x="10392" y="14797"/>
                    </a:cubicBezTo>
                    <a:cubicBezTo>
                      <a:pt x="10437" y="14599"/>
                      <a:pt x="10483" y="14432"/>
                      <a:pt x="10514" y="14264"/>
                    </a:cubicBezTo>
                    <a:cubicBezTo>
                      <a:pt x="10559" y="14097"/>
                      <a:pt x="10590" y="13929"/>
                      <a:pt x="10620" y="13777"/>
                    </a:cubicBezTo>
                    <a:close/>
                    <a:moveTo>
                      <a:pt x="16136" y="18149"/>
                    </a:moveTo>
                    <a:cubicBezTo>
                      <a:pt x="16136" y="18164"/>
                      <a:pt x="16136" y="18164"/>
                      <a:pt x="16136" y="18180"/>
                    </a:cubicBezTo>
                    <a:cubicBezTo>
                      <a:pt x="16136" y="18195"/>
                      <a:pt x="16120" y="18225"/>
                      <a:pt x="16120" y="18256"/>
                    </a:cubicBezTo>
                    <a:lnTo>
                      <a:pt x="16120" y="18408"/>
                    </a:lnTo>
                    <a:cubicBezTo>
                      <a:pt x="16105" y="18515"/>
                      <a:pt x="16105" y="18622"/>
                      <a:pt x="16090" y="18728"/>
                    </a:cubicBezTo>
                    <a:cubicBezTo>
                      <a:pt x="16075" y="18881"/>
                      <a:pt x="16060" y="19033"/>
                      <a:pt x="16044" y="19231"/>
                    </a:cubicBezTo>
                    <a:lnTo>
                      <a:pt x="16029" y="19292"/>
                    </a:lnTo>
                    <a:lnTo>
                      <a:pt x="16014" y="19399"/>
                    </a:lnTo>
                    <a:lnTo>
                      <a:pt x="15983" y="19673"/>
                    </a:lnTo>
                    <a:cubicBezTo>
                      <a:pt x="15968" y="19749"/>
                      <a:pt x="15953" y="19856"/>
                      <a:pt x="15953" y="19947"/>
                    </a:cubicBezTo>
                    <a:cubicBezTo>
                      <a:pt x="15938" y="20039"/>
                      <a:pt x="15938" y="20145"/>
                      <a:pt x="15922" y="20267"/>
                    </a:cubicBezTo>
                    <a:cubicBezTo>
                      <a:pt x="15922" y="20358"/>
                      <a:pt x="15922" y="20450"/>
                      <a:pt x="15922" y="20541"/>
                    </a:cubicBezTo>
                    <a:lnTo>
                      <a:pt x="15922" y="20572"/>
                    </a:lnTo>
                    <a:cubicBezTo>
                      <a:pt x="15922" y="20633"/>
                      <a:pt x="15922" y="20709"/>
                      <a:pt x="15922" y="20770"/>
                    </a:cubicBezTo>
                    <a:cubicBezTo>
                      <a:pt x="15922" y="20892"/>
                      <a:pt x="15922" y="21014"/>
                      <a:pt x="15907" y="21135"/>
                    </a:cubicBezTo>
                    <a:lnTo>
                      <a:pt x="15907" y="21212"/>
                    </a:lnTo>
                    <a:lnTo>
                      <a:pt x="15907" y="21303"/>
                    </a:lnTo>
                    <a:lnTo>
                      <a:pt x="15907" y="21334"/>
                    </a:lnTo>
                    <a:cubicBezTo>
                      <a:pt x="15907" y="21349"/>
                      <a:pt x="15907" y="21364"/>
                      <a:pt x="15907" y="21379"/>
                    </a:cubicBezTo>
                    <a:cubicBezTo>
                      <a:pt x="15907" y="21395"/>
                      <a:pt x="15907" y="21410"/>
                      <a:pt x="15907" y="21425"/>
                    </a:cubicBezTo>
                    <a:cubicBezTo>
                      <a:pt x="15892" y="21486"/>
                      <a:pt x="15892" y="21547"/>
                      <a:pt x="15892" y="21593"/>
                    </a:cubicBezTo>
                    <a:lnTo>
                      <a:pt x="15877" y="21714"/>
                    </a:lnTo>
                    <a:lnTo>
                      <a:pt x="15861" y="21775"/>
                    </a:lnTo>
                    <a:lnTo>
                      <a:pt x="15861" y="21852"/>
                    </a:lnTo>
                    <a:cubicBezTo>
                      <a:pt x="15861" y="21867"/>
                      <a:pt x="15861" y="21882"/>
                      <a:pt x="15861" y="21897"/>
                    </a:cubicBezTo>
                    <a:cubicBezTo>
                      <a:pt x="15846" y="21928"/>
                      <a:pt x="15846" y="21958"/>
                      <a:pt x="15846" y="21989"/>
                    </a:cubicBezTo>
                    <a:cubicBezTo>
                      <a:pt x="15831" y="22034"/>
                      <a:pt x="15831" y="22080"/>
                      <a:pt x="15816" y="22126"/>
                    </a:cubicBezTo>
                    <a:cubicBezTo>
                      <a:pt x="15816" y="22141"/>
                      <a:pt x="15816" y="22156"/>
                      <a:pt x="15801" y="22172"/>
                    </a:cubicBezTo>
                    <a:cubicBezTo>
                      <a:pt x="15801" y="22202"/>
                      <a:pt x="15801" y="22232"/>
                      <a:pt x="15801" y="22263"/>
                    </a:cubicBezTo>
                    <a:lnTo>
                      <a:pt x="15770" y="22339"/>
                    </a:lnTo>
                    <a:cubicBezTo>
                      <a:pt x="15740" y="22476"/>
                      <a:pt x="15709" y="22629"/>
                      <a:pt x="15679" y="22781"/>
                    </a:cubicBezTo>
                    <a:lnTo>
                      <a:pt x="15648" y="22872"/>
                    </a:lnTo>
                    <a:cubicBezTo>
                      <a:pt x="15618" y="22979"/>
                      <a:pt x="15602" y="23070"/>
                      <a:pt x="15572" y="23162"/>
                    </a:cubicBezTo>
                    <a:cubicBezTo>
                      <a:pt x="15526" y="23314"/>
                      <a:pt x="15496" y="23451"/>
                      <a:pt x="15450" y="23604"/>
                    </a:cubicBezTo>
                    <a:cubicBezTo>
                      <a:pt x="15389" y="23787"/>
                      <a:pt x="15328" y="23985"/>
                      <a:pt x="15267" y="24167"/>
                    </a:cubicBezTo>
                    <a:cubicBezTo>
                      <a:pt x="15222" y="24274"/>
                      <a:pt x="15176" y="24396"/>
                      <a:pt x="15130" y="24533"/>
                    </a:cubicBezTo>
                    <a:cubicBezTo>
                      <a:pt x="15115" y="24579"/>
                      <a:pt x="15100" y="24625"/>
                      <a:pt x="15069" y="24685"/>
                    </a:cubicBezTo>
                    <a:lnTo>
                      <a:pt x="15023" y="24807"/>
                    </a:lnTo>
                    <a:cubicBezTo>
                      <a:pt x="14978" y="24944"/>
                      <a:pt x="14917" y="25082"/>
                      <a:pt x="14871" y="25234"/>
                    </a:cubicBezTo>
                    <a:cubicBezTo>
                      <a:pt x="14795" y="25402"/>
                      <a:pt x="14719" y="25600"/>
                      <a:pt x="14658" y="25798"/>
                    </a:cubicBezTo>
                    <a:cubicBezTo>
                      <a:pt x="14643" y="25813"/>
                      <a:pt x="14627" y="25828"/>
                      <a:pt x="14627" y="25859"/>
                    </a:cubicBezTo>
                    <a:cubicBezTo>
                      <a:pt x="14612" y="25889"/>
                      <a:pt x="14597" y="25935"/>
                      <a:pt x="14582" y="25981"/>
                    </a:cubicBezTo>
                    <a:cubicBezTo>
                      <a:pt x="14566" y="25996"/>
                      <a:pt x="14551" y="26026"/>
                      <a:pt x="14551" y="26041"/>
                    </a:cubicBezTo>
                    <a:cubicBezTo>
                      <a:pt x="14521" y="26087"/>
                      <a:pt x="14505" y="26133"/>
                      <a:pt x="14490" y="26179"/>
                    </a:cubicBezTo>
                    <a:lnTo>
                      <a:pt x="14460" y="26209"/>
                    </a:lnTo>
                    <a:lnTo>
                      <a:pt x="14445" y="26255"/>
                    </a:lnTo>
                    <a:cubicBezTo>
                      <a:pt x="14429" y="26285"/>
                      <a:pt x="14414" y="26331"/>
                      <a:pt x="14384" y="26377"/>
                    </a:cubicBezTo>
                    <a:lnTo>
                      <a:pt x="14292" y="26559"/>
                    </a:lnTo>
                    <a:lnTo>
                      <a:pt x="14262" y="26605"/>
                    </a:lnTo>
                    <a:cubicBezTo>
                      <a:pt x="14231" y="26651"/>
                      <a:pt x="14201" y="26697"/>
                      <a:pt x="14170" y="26742"/>
                    </a:cubicBezTo>
                    <a:cubicBezTo>
                      <a:pt x="14155" y="26788"/>
                      <a:pt x="14125" y="26818"/>
                      <a:pt x="14094" y="26864"/>
                    </a:cubicBezTo>
                    <a:cubicBezTo>
                      <a:pt x="14094" y="26879"/>
                      <a:pt x="14079" y="26895"/>
                      <a:pt x="14079" y="26910"/>
                    </a:cubicBezTo>
                    <a:lnTo>
                      <a:pt x="14033" y="26971"/>
                    </a:lnTo>
                    <a:cubicBezTo>
                      <a:pt x="14003" y="27017"/>
                      <a:pt x="13987" y="27062"/>
                      <a:pt x="13957" y="27108"/>
                    </a:cubicBezTo>
                    <a:cubicBezTo>
                      <a:pt x="13926" y="27154"/>
                      <a:pt x="13896" y="27199"/>
                      <a:pt x="13881" y="27245"/>
                    </a:cubicBezTo>
                    <a:cubicBezTo>
                      <a:pt x="13789" y="27397"/>
                      <a:pt x="13698" y="27565"/>
                      <a:pt x="13622" y="27733"/>
                    </a:cubicBezTo>
                    <a:cubicBezTo>
                      <a:pt x="13530" y="27915"/>
                      <a:pt x="13439" y="28098"/>
                      <a:pt x="13348" y="28281"/>
                    </a:cubicBezTo>
                    <a:cubicBezTo>
                      <a:pt x="13317" y="28342"/>
                      <a:pt x="13287" y="28403"/>
                      <a:pt x="13256" y="28464"/>
                    </a:cubicBezTo>
                    <a:cubicBezTo>
                      <a:pt x="13149" y="28693"/>
                      <a:pt x="13043" y="28921"/>
                      <a:pt x="12921" y="29134"/>
                    </a:cubicBezTo>
                    <a:cubicBezTo>
                      <a:pt x="12875" y="29195"/>
                      <a:pt x="12845" y="29271"/>
                      <a:pt x="12799" y="29332"/>
                    </a:cubicBezTo>
                    <a:cubicBezTo>
                      <a:pt x="12753" y="29393"/>
                      <a:pt x="12708" y="29454"/>
                      <a:pt x="12662" y="29530"/>
                    </a:cubicBezTo>
                    <a:lnTo>
                      <a:pt x="12616" y="29591"/>
                    </a:lnTo>
                    <a:lnTo>
                      <a:pt x="12586" y="29622"/>
                    </a:lnTo>
                    <a:cubicBezTo>
                      <a:pt x="12482" y="29770"/>
                      <a:pt x="12378" y="29933"/>
                      <a:pt x="12260" y="30096"/>
                    </a:cubicBezTo>
                    <a:lnTo>
                      <a:pt x="12260" y="30096"/>
                    </a:lnTo>
                    <a:lnTo>
                      <a:pt x="12311" y="29942"/>
                    </a:lnTo>
                    <a:cubicBezTo>
                      <a:pt x="12388" y="29789"/>
                      <a:pt x="12449" y="29622"/>
                      <a:pt x="12510" y="29454"/>
                    </a:cubicBezTo>
                    <a:cubicBezTo>
                      <a:pt x="12510" y="29454"/>
                      <a:pt x="12510" y="29470"/>
                      <a:pt x="12510" y="29470"/>
                    </a:cubicBezTo>
                    <a:cubicBezTo>
                      <a:pt x="12540" y="29378"/>
                      <a:pt x="12586" y="29302"/>
                      <a:pt x="12616" y="29226"/>
                    </a:cubicBezTo>
                    <a:cubicBezTo>
                      <a:pt x="12647" y="29150"/>
                      <a:pt x="12692" y="29058"/>
                      <a:pt x="12738" y="28967"/>
                    </a:cubicBezTo>
                    <a:cubicBezTo>
                      <a:pt x="12799" y="28799"/>
                      <a:pt x="12875" y="28647"/>
                      <a:pt x="12951" y="28479"/>
                    </a:cubicBezTo>
                    <a:cubicBezTo>
                      <a:pt x="13028" y="28342"/>
                      <a:pt x="13073" y="28205"/>
                      <a:pt x="13134" y="28068"/>
                    </a:cubicBezTo>
                    <a:cubicBezTo>
                      <a:pt x="13165" y="28007"/>
                      <a:pt x="13180" y="27946"/>
                      <a:pt x="13210" y="27900"/>
                    </a:cubicBezTo>
                    <a:cubicBezTo>
                      <a:pt x="13241" y="27824"/>
                      <a:pt x="13256" y="27748"/>
                      <a:pt x="13287" y="27687"/>
                    </a:cubicBezTo>
                    <a:cubicBezTo>
                      <a:pt x="13332" y="27550"/>
                      <a:pt x="13393" y="27428"/>
                      <a:pt x="13439" y="27291"/>
                    </a:cubicBezTo>
                    <a:cubicBezTo>
                      <a:pt x="13500" y="27123"/>
                      <a:pt x="13546" y="26956"/>
                      <a:pt x="13607" y="26803"/>
                    </a:cubicBezTo>
                    <a:cubicBezTo>
                      <a:pt x="13637" y="26742"/>
                      <a:pt x="13652" y="26681"/>
                      <a:pt x="13667" y="26620"/>
                    </a:cubicBezTo>
                    <a:cubicBezTo>
                      <a:pt x="13698" y="26514"/>
                      <a:pt x="13728" y="26422"/>
                      <a:pt x="13759" y="26316"/>
                    </a:cubicBezTo>
                    <a:cubicBezTo>
                      <a:pt x="13805" y="26179"/>
                      <a:pt x="13850" y="26057"/>
                      <a:pt x="13896" y="25920"/>
                    </a:cubicBezTo>
                    <a:cubicBezTo>
                      <a:pt x="13926" y="25798"/>
                      <a:pt x="13972" y="25661"/>
                      <a:pt x="14018" y="25539"/>
                    </a:cubicBezTo>
                    <a:cubicBezTo>
                      <a:pt x="14064" y="25386"/>
                      <a:pt x="14109" y="25249"/>
                      <a:pt x="14155" y="25112"/>
                    </a:cubicBezTo>
                    <a:cubicBezTo>
                      <a:pt x="14277" y="24792"/>
                      <a:pt x="14384" y="24472"/>
                      <a:pt x="14505" y="24152"/>
                    </a:cubicBezTo>
                    <a:cubicBezTo>
                      <a:pt x="14551" y="24015"/>
                      <a:pt x="14582" y="23893"/>
                      <a:pt x="14627" y="23771"/>
                    </a:cubicBezTo>
                    <a:cubicBezTo>
                      <a:pt x="14673" y="23634"/>
                      <a:pt x="14704" y="23512"/>
                      <a:pt x="14749" y="23390"/>
                    </a:cubicBezTo>
                    <a:cubicBezTo>
                      <a:pt x="14841" y="23055"/>
                      <a:pt x="14932" y="22720"/>
                      <a:pt x="15039" y="22400"/>
                    </a:cubicBezTo>
                    <a:cubicBezTo>
                      <a:pt x="15130" y="22080"/>
                      <a:pt x="15222" y="21760"/>
                      <a:pt x="15328" y="21440"/>
                    </a:cubicBezTo>
                    <a:lnTo>
                      <a:pt x="15328" y="21440"/>
                    </a:lnTo>
                    <a:cubicBezTo>
                      <a:pt x="15298" y="21516"/>
                      <a:pt x="15267" y="21593"/>
                      <a:pt x="15237" y="21669"/>
                    </a:cubicBezTo>
                    <a:cubicBezTo>
                      <a:pt x="15115" y="21958"/>
                      <a:pt x="14993" y="22232"/>
                      <a:pt x="14871" y="22522"/>
                    </a:cubicBezTo>
                    <a:cubicBezTo>
                      <a:pt x="14751" y="22806"/>
                      <a:pt x="14646" y="23091"/>
                      <a:pt x="14527" y="23375"/>
                    </a:cubicBezTo>
                    <a:lnTo>
                      <a:pt x="14527" y="23375"/>
                    </a:lnTo>
                    <a:cubicBezTo>
                      <a:pt x="14529" y="23375"/>
                      <a:pt x="14532" y="23375"/>
                      <a:pt x="14536" y="23375"/>
                    </a:cubicBezTo>
                    <a:cubicBezTo>
                      <a:pt x="14414" y="23634"/>
                      <a:pt x="14307" y="23893"/>
                      <a:pt x="14201" y="24137"/>
                    </a:cubicBezTo>
                    <a:cubicBezTo>
                      <a:pt x="14155" y="24274"/>
                      <a:pt x="14094" y="24396"/>
                      <a:pt x="14033" y="24533"/>
                    </a:cubicBezTo>
                    <a:cubicBezTo>
                      <a:pt x="13972" y="24685"/>
                      <a:pt x="13911" y="24853"/>
                      <a:pt x="13850" y="25005"/>
                    </a:cubicBezTo>
                    <a:cubicBezTo>
                      <a:pt x="13850" y="25021"/>
                      <a:pt x="13835" y="25021"/>
                      <a:pt x="13835" y="25021"/>
                    </a:cubicBezTo>
                    <a:cubicBezTo>
                      <a:pt x="13835" y="25021"/>
                      <a:pt x="13835" y="25036"/>
                      <a:pt x="13835" y="25036"/>
                    </a:cubicBezTo>
                    <a:cubicBezTo>
                      <a:pt x="13805" y="25112"/>
                      <a:pt x="13774" y="25188"/>
                      <a:pt x="13744" y="25280"/>
                    </a:cubicBezTo>
                    <a:cubicBezTo>
                      <a:pt x="13713" y="25371"/>
                      <a:pt x="13683" y="25478"/>
                      <a:pt x="13637" y="25584"/>
                    </a:cubicBezTo>
                    <a:cubicBezTo>
                      <a:pt x="13622" y="25645"/>
                      <a:pt x="13607" y="25722"/>
                      <a:pt x="13576" y="25798"/>
                    </a:cubicBezTo>
                    <a:cubicBezTo>
                      <a:pt x="13546" y="25904"/>
                      <a:pt x="13515" y="26011"/>
                      <a:pt x="13485" y="26118"/>
                    </a:cubicBezTo>
                    <a:cubicBezTo>
                      <a:pt x="13393" y="26377"/>
                      <a:pt x="13317" y="26651"/>
                      <a:pt x="13226" y="26925"/>
                    </a:cubicBezTo>
                    <a:cubicBezTo>
                      <a:pt x="13180" y="27047"/>
                      <a:pt x="13134" y="27184"/>
                      <a:pt x="13089" y="27321"/>
                    </a:cubicBezTo>
                    <a:cubicBezTo>
                      <a:pt x="13028" y="27474"/>
                      <a:pt x="12967" y="27641"/>
                      <a:pt x="12921" y="27794"/>
                    </a:cubicBezTo>
                    <a:cubicBezTo>
                      <a:pt x="12860" y="27931"/>
                      <a:pt x="12814" y="28068"/>
                      <a:pt x="12753" y="28205"/>
                    </a:cubicBezTo>
                    <a:cubicBezTo>
                      <a:pt x="12647" y="28464"/>
                      <a:pt x="12525" y="28708"/>
                      <a:pt x="12418" y="28967"/>
                    </a:cubicBezTo>
                    <a:cubicBezTo>
                      <a:pt x="12372" y="29043"/>
                      <a:pt x="12342" y="29134"/>
                      <a:pt x="12296" y="29226"/>
                    </a:cubicBezTo>
                    <a:cubicBezTo>
                      <a:pt x="12342" y="29043"/>
                      <a:pt x="12388" y="28860"/>
                      <a:pt x="12418" y="28677"/>
                    </a:cubicBezTo>
                    <a:cubicBezTo>
                      <a:pt x="12464" y="28494"/>
                      <a:pt x="12494" y="28312"/>
                      <a:pt x="12540" y="28114"/>
                    </a:cubicBezTo>
                    <a:lnTo>
                      <a:pt x="12540" y="28083"/>
                    </a:lnTo>
                    <a:cubicBezTo>
                      <a:pt x="12586" y="27885"/>
                      <a:pt x="12616" y="27702"/>
                      <a:pt x="12662" y="27504"/>
                    </a:cubicBezTo>
                    <a:lnTo>
                      <a:pt x="12692" y="27352"/>
                    </a:lnTo>
                    <a:cubicBezTo>
                      <a:pt x="12723" y="27230"/>
                      <a:pt x="12753" y="27093"/>
                      <a:pt x="12769" y="26971"/>
                    </a:cubicBezTo>
                    <a:cubicBezTo>
                      <a:pt x="12830" y="26697"/>
                      <a:pt x="12875" y="26422"/>
                      <a:pt x="12921" y="26148"/>
                    </a:cubicBezTo>
                    <a:cubicBezTo>
                      <a:pt x="12951" y="26026"/>
                      <a:pt x="12967" y="25889"/>
                      <a:pt x="12997" y="25767"/>
                    </a:cubicBezTo>
                    <a:cubicBezTo>
                      <a:pt x="13012" y="25661"/>
                      <a:pt x="13028" y="25569"/>
                      <a:pt x="13043" y="25478"/>
                    </a:cubicBezTo>
                    <a:cubicBezTo>
                      <a:pt x="13058" y="25417"/>
                      <a:pt x="13058" y="25386"/>
                      <a:pt x="13073" y="25341"/>
                    </a:cubicBezTo>
                    <a:cubicBezTo>
                      <a:pt x="13089" y="25295"/>
                      <a:pt x="13089" y="25264"/>
                      <a:pt x="13104" y="25219"/>
                    </a:cubicBezTo>
                    <a:cubicBezTo>
                      <a:pt x="13119" y="25158"/>
                      <a:pt x="13134" y="25082"/>
                      <a:pt x="13149" y="25005"/>
                    </a:cubicBezTo>
                    <a:cubicBezTo>
                      <a:pt x="13180" y="24884"/>
                      <a:pt x="13210" y="24762"/>
                      <a:pt x="13241" y="24640"/>
                    </a:cubicBezTo>
                    <a:cubicBezTo>
                      <a:pt x="13287" y="24472"/>
                      <a:pt x="13317" y="24305"/>
                      <a:pt x="13348" y="24137"/>
                    </a:cubicBezTo>
                    <a:cubicBezTo>
                      <a:pt x="13393" y="23924"/>
                      <a:pt x="13439" y="23726"/>
                      <a:pt x="13485" y="23528"/>
                    </a:cubicBezTo>
                    <a:lnTo>
                      <a:pt x="13500" y="23467"/>
                    </a:lnTo>
                    <a:cubicBezTo>
                      <a:pt x="13515" y="23436"/>
                      <a:pt x="13515" y="23406"/>
                      <a:pt x="13530" y="23360"/>
                    </a:cubicBezTo>
                    <a:lnTo>
                      <a:pt x="13561" y="23269"/>
                    </a:lnTo>
                    <a:lnTo>
                      <a:pt x="13591" y="23208"/>
                    </a:lnTo>
                    <a:cubicBezTo>
                      <a:pt x="13607" y="23116"/>
                      <a:pt x="13652" y="23025"/>
                      <a:pt x="13683" y="22933"/>
                    </a:cubicBezTo>
                    <a:lnTo>
                      <a:pt x="13698" y="22888"/>
                    </a:lnTo>
                    <a:cubicBezTo>
                      <a:pt x="13698" y="22888"/>
                      <a:pt x="13713" y="22872"/>
                      <a:pt x="13713" y="22857"/>
                    </a:cubicBezTo>
                    <a:cubicBezTo>
                      <a:pt x="13728" y="22796"/>
                      <a:pt x="13759" y="22735"/>
                      <a:pt x="13789" y="22674"/>
                    </a:cubicBezTo>
                    <a:cubicBezTo>
                      <a:pt x="13850" y="22507"/>
                      <a:pt x="13926" y="22339"/>
                      <a:pt x="13987" y="22156"/>
                    </a:cubicBezTo>
                    <a:cubicBezTo>
                      <a:pt x="14033" y="22034"/>
                      <a:pt x="14079" y="21897"/>
                      <a:pt x="14125" y="21775"/>
                    </a:cubicBezTo>
                    <a:cubicBezTo>
                      <a:pt x="14170" y="21669"/>
                      <a:pt x="14216" y="21547"/>
                      <a:pt x="14246" y="21440"/>
                    </a:cubicBezTo>
                    <a:lnTo>
                      <a:pt x="14277" y="21364"/>
                    </a:lnTo>
                    <a:lnTo>
                      <a:pt x="14292" y="21334"/>
                    </a:lnTo>
                    <a:lnTo>
                      <a:pt x="14307" y="21303"/>
                    </a:lnTo>
                    <a:cubicBezTo>
                      <a:pt x="14323" y="21273"/>
                      <a:pt x="14323" y="21257"/>
                      <a:pt x="14338" y="21227"/>
                    </a:cubicBezTo>
                    <a:lnTo>
                      <a:pt x="14353" y="21212"/>
                    </a:lnTo>
                    <a:cubicBezTo>
                      <a:pt x="14399" y="21105"/>
                      <a:pt x="14445" y="20998"/>
                      <a:pt x="14505" y="20907"/>
                    </a:cubicBezTo>
                    <a:cubicBezTo>
                      <a:pt x="14536" y="20846"/>
                      <a:pt x="14566" y="20800"/>
                      <a:pt x="14597" y="20739"/>
                    </a:cubicBezTo>
                    <a:cubicBezTo>
                      <a:pt x="14627" y="20694"/>
                      <a:pt x="14673" y="20648"/>
                      <a:pt x="14704" y="20587"/>
                    </a:cubicBezTo>
                    <a:cubicBezTo>
                      <a:pt x="14780" y="20496"/>
                      <a:pt x="14856" y="20404"/>
                      <a:pt x="14932" y="20313"/>
                    </a:cubicBezTo>
                    <a:cubicBezTo>
                      <a:pt x="14932" y="20298"/>
                      <a:pt x="14947" y="20282"/>
                      <a:pt x="14963" y="20267"/>
                    </a:cubicBezTo>
                    <a:cubicBezTo>
                      <a:pt x="15039" y="20191"/>
                      <a:pt x="15100" y="20099"/>
                      <a:pt x="15161" y="20023"/>
                    </a:cubicBezTo>
                    <a:cubicBezTo>
                      <a:pt x="15222" y="19947"/>
                      <a:pt x="15282" y="19856"/>
                      <a:pt x="15343" y="19764"/>
                    </a:cubicBezTo>
                    <a:cubicBezTo>
                      <a:pt x="15404" y="19673"/>
                      <a:pt x="15481" y="19581"/>
                      <a:pt x="15542" y="19460"/>
                    </a:cubicBezTo>
                    <a:lnTo>
                      <a:pt x="15572" y="19383"/>
                    </a:lnTo>
                    <a:lnTo>
                      <a:pt x="15618" y="19307"/>
                    </a:lnTo>
                    <a:lnTo>
                      <a:pt x="15663" y="19216"/>
                    </a:lnTo>
                    <a:lnTo>
                      <a:pt x="15679" y="19185"/>
                    </a:lnTo>
                    <a:cubicBezTo>
                      <a:pt x="15724" y="19094"/>
                      <a:pt x="15755" y="19018"/>
                      <a:pt x="15785" y="18942"/>
                    </a:cubicBezTo>
                    <a:cubicBezTo>
                      <a:pt x="15831" y="18865"/>
                      <a:pt x="15861" y="18774"/>
                      <a:pt x="15892" y="18698"/>
                    </a:cubicBezTo>
                    <a:cubicBezTo>
                      <a:pt x="15938" y="18591"/>
                      <a:pt x="15983" y="18484"/>
                      <a:pt x="16029" y="18378"/>
                    </a:cubicBezTo>
                    <a:lnTo>
                      <a:pt x="16105" y="18225"/>
                    </a:lnTo>
                    <a:lnTo>
                      <a:pt x="16136" y="18149"/>
                    </a:lnTo>
                    <a:close/>
                    <a:moveTo>
                      <a:pt x="7329" y="22659"/>
                    </a:moveTo>
                    <a:cubicBezTo>
                      <a:pt x="7345" y="22705"/>
                      <a:pt x="7360" y="22766"/>
                      <a:pt x="7375" y="22811"/>
                    </a:cubicBezTo>
                    <a:cubicBezTo>
                      <a:pt x="7375" y="22842"/>
                      <a:pt x="7390" y="22872"/>
                      <a:pt x="7406" y="22903"/>
                    </a:cubicBezTo>
                    <a:cubicBezTo>
                      <a:pt x="7436" y="23040"/>
                      <a:pt x="7482" y="23177"/>
                      <a:pt x="7512" y="23299"/>
                    </a:cubicBezTo>
                    <a:cubicBezTo>
                      <a:pt x="7512" y="23299"/>
                      <a:pt x="7512" y="23299"/>
                      <a:pt x="7512" y="23314"/>
                    </a:cubicBezTo>
                    <a:cubicBezTo>
                      <a:pt x="7543" y="23421"/>
                      <a:pt x="7573" y="23512"/>
                      <a:pt x="7604" y="23604"/>
                    </a:cubicBezTo>
                    <a:cubicBezTo>
                      <a:pt x="7634" y="23695"/>
                      <a:pt x="7665" y="23771"/>
                      <a:pt x="7695" y="23847"/>
                    </a:cubicBezTo>
                    <a:lnTo>
                      <a:pt x="7725" y="23939"/>
                    </a:lnTo>
                    <a:cubicBezTo>
                      <a:pt x="7771" y="24091"/>
                      <a:pt x="7832" y="24244"/>
                      <a:pt x="7878" y="24396"/>
                    </a:cubicBezTo>
                    <a:cubicBezTo>
                      <a:pt x="7908" y="24472"/>
                      <a:pt x="7939" y="24564"/>
                      <a:pt x="7954" y="24655"/>
                    </a:cubicBezTo>
                    <a:cubicBezTo>
                      <a:pt x="8045" y="24914"/>
                      <a:pt x="8122" y="25188"/>
                      <a:pt x="8213" y="25493"/>
                    </a:cubicBezTo>
                    <a:cubicBezTo>
                      <a:pt x="8259" y="25676"/>
                      <a:pt x="8304" y="25813"/>
                      <a:pt x="8335" y="25935"/>
                    </a:cubicBezTo>
                    <a:cubicBezTo>
                      <a:pt x="8365" y="26102"/>
                      <a:pt x="8396" y="26270"/>
                      <a:pt x="8442" y="26422"/>
                    </a:cubicBezTo>
                    <a:cubicBezTo>
                      <a:pt x="8518" y="26758"/>
                      <a:pt x="8563" y="27062"/>
                      <a:pt x="8609" y="27337"/>
                    </a:cubicBezTo>
                    <a:cubicBezTo>
                      <a:pt x="8655" y="27641"/>
                      <a:pt x="8685" y="27870"/>
                      <a:pt x="8701" y="28083"/>
                    </a:cubicBezTo>
                    <a:cubicBezTo>
                      <a:pt x="8716" y="28251"/>
                      <a:pt x="8731" y="28418"/>
                      <a:pt x="8746" y="28601"/>
                    </a:cubicBezTo>
                    <a:lnTo>
                      <a:pt x="8762" y="28830"/>
                    </a:lnTo>
                    <a:cubicBezTo>
                      <a:pt x="8792" y="29180"/>
                      <a:pt x="8822" y="29576"/>
                      <a:pt x="8838" y="29972"/>
                    </a:cubicBezTo>
                    <a:cubicBezTo>
                      <a:pt x="8853" y="30384"/>
                      <a:pt x="8868" y="30780"/>
                      <a:pt x="8868" y="31161"/>
                    </a:cubicBezTo>
                    <a:cubicBezTo>
                      <a:pt x="8868" y="31191"/>
                      <a:pt x="8883" y="31237"/>
                      <a:pt x="8883" y="31267"/>
                    </a:cubicBezTo>
                    <a:lnTo>
                      <a:pt x="8883" y="31313"/>
                    </a:lnTo>
                    <a:cubicBezTo>
                      <a:pt x="8883" y="31465"/>
                      <a:pt x="8883" y="31633"/>
                      <a:pt x="8868" y="31801"/>
                    </a:cubicBezTo>
                    <a:cubicBezTo>
                      <a:pt x="8868" y="32029"/>
                      <a:pt x="8853" y="32258"/>
                      <a:pt x="8822" y="32456"/>
                    </a:cubicBezTo>
                    <a:lnTo>
                      <a:pt x="8807" y="32623"/>
                    </a:lnTo>
                    <a:lnTo>
                      <a:pt x="8792" y="32700"/>
                    </a:lnTo>
                    <a:cubicBezTo>
                      <a:pt x="8792" y="32703"/>
                      <a:pt x="8792" y="32707"/>
                      <a:pt x="8792" y="32715"/>
                    </a:cubicBezTo>
                    <a:cubicBezTo>
                      <a:pt x="8792" y="32776"/>
                      <a:pt x="8777" y="32837"/>
                      <a:pt x="8777" y="32882"/>
                    </a:cubicBezTo>
                    <a:cubicBezTo>
                      <a:pt x="8762" y="32974"/>
                      <a:pt x="8746" y="33065"/>
                      <a:pt x="8731" y="33141"/>
                    </a:cubicBezTo>
                    <a:lnTo>
                      <a:pt x="8716" y="33263"/>
                    </a:lnTo>
                    <a:lnTo>
                      <a:pt x="8716" y="33294"/>
                    </a:lnTo>
                    <a:lnTo>
                      <a:pt x="8716" y="33309"/>
                    </a:lnTo>
                    <a:lnTo>
                      <a:pt x="8716" y="33370"/>
                    </a:lnTo>
                    <a:cubicBezTo>
                      <a:pt x="8685" y="33568"/>
                      <a:pt x="8670" y="33781"/>
                      <a:pt x="8640" y="33979"/>
                    </a:cubicBezTo>
                    <a:cubicBezTo>
                      <a:pt x="8624" y="34086"/>
                      <a:pt x="8624" y="34193"/>
                      <a:pt x="8609" y="34315"/>
                    </a:cubicBezTo>
                    <a:cubicBezTo>
                      <a:pt x="8579" y="34558"/>
                      <a:pt x="8533" y="34787"/>
                      <a:pt x="8487" y="35015"/>
                    </a:cubicBezTo>
                    <a:lnTo>
                      <a:pt x="8487" y="34833"/>
                    </a:lnTo>
                    <a:cubicBezTo>
                      <a:pt x="8487" y="34695"/>
                      <a:pt x="8472" y="34574"/>
                      <a:pt x="8472" y="34452"/>
                    </a:cubicBezTo>
                    <a:cubicBezTo>
                      <a:pt x="8472" y="34369"/>
                      <a:pt x="8472" y="34275"/>
                      <a:pt x="8472" y="34193"/>
                    </a:cubicBezTo>
                    <a:lnTo>
                      <a:pt x="8472" y="33964"/>
                    </a:lnTo>
                    <a:cubicBezTo>
                      <a:pt x="8472" y="33659"/>
                      <a:pt x="8472" y="33370"/>
                      <a:pt x="8457" y="33065"/>
                    </a:cubicBezTo>
                    <a:cubicBezTo>
                      <a:pt x="8442" y="32776"/>
                      <a:pt x="8426" y="32486"/>
                      <a:pt x="8396" y="32182"/>
                    </a:cubicBezTo>
                    <a:cubicBezTo>
                      <a:pt x="8381" y="31877"/>
                      <a:pt x="8350" y="31587"/>
                      <a:pt x="8320" y="31283"/>
                    </a:cubicBezTo>
                    <a:cubicBezTo>
                      <a:pt x="8289" y="30993"/>
                      <a:pt x="8243" y="30688"/>
                      <a:pt x="8213" y="30399"/>
                    </a:cubicBezTo>
                    <a:cubicBezTo>
                      <a:pt x="8183" y="30094"/>
                      <a:pt x="8152" y="29789"/>
                      <a:pt x="8122" y="29500"/>
                    </a:cubicBezTo>
                    <a:cubicBezTo>
                      <a:pt x="8091" y="29195"/>
                      <a:pt x="8076" y="28891"/>
                      <a:pt x="8045" y="28601"/>
                    </a:cubicBezTo>
                    <a:cubicBezTo>
                      <a:pt x="7984" y="27976"/>
                      <a:pt x="7924" y="27367"/>
                      <a:pt x="7863" y="26742"/>
                    </a:cubicBezTo>
                    <a:cubicBezTo>
                      <a:pt x="7802" y="26163"/>
                      <a:pt x="7756" y="25569"/>
                      <a:pt x="7710" y="24990"/>
                    </a:cubicBezTo>
                    <a:cubicBezTo>
                      <a:pt x="7710" y="25112"/>
                      <a:pt x="7710" y="25234"/>
                      <a:pt x="7695" y="25356"/>
                    </a:cubicBezTo>
                    <a:cubicBezTo>
                      <a:pt x="7680" y="25661"/>
                      <a:pt x="7665" y="25965"/>
                      <a:pt x="7649" y="26285"/>
                    </a:cubicBezTo>
                    <a:cubicBezTo>
                      <a:pt x="7649" y="26346"/>
                      <a:pt x="7649" y="26407"/>
                      <a:pt x="7649" y="26468"/>
                    </a:cubicBezTo>
                    <a:cubicBezTo>
                      <a:pt x="7649" y="26544"/>
                      <a:pt x="7634" y="26620"/>
                      <a:pt x="7634" y="26697"/>
                    </a:cubicBezTo>
                    <a:cubicBezTo>
                      <a:pt x="7634" y="26849"/>
                      <a:pt x="7634" y="27001"/>
                      <a:pt x="7634" y="27154"/>
                    </a:cubicBezTo>
                    <a:cubicBezTo>
                      <a:pt x="7649" y="27763"/>
                      <a:pt x="7665" y="28373"/>
                      <a:pt x="7725" y="28982"/>
                    </a:cubicBezTo>
                    <a:cubicBezTo>
                      <a:pt x="7771" y="29576"/>
                      <a:pt x="7817" y="30155"/>
                      <a:pt x="7908" y="30749"/>
                    </a:cubicBezTo>
                    <a:cubicBezTo>
                      <a:pt x="7924" y="30856"/>
                      <a:pt x="7939" y="30978"/>
                      <a:pt x="7954" y="31100"/>
                    </a:cubicBezTo>
                    <a:cubicBezTo>
                      <a:pt x="7954" y="31100"/>
                      <a:pt x="7954" y="31085"/>
                      <a:pt x="7954" y="31085"/>
                    </a:cubicBezTo>
                    <a:cubicBezTo>
                      <a:pt x="7969" y="31176"/>
                      <a:pt x="7984" y="31283"/>
                      <a:pt x="8000" y="31389"/>
                    </a:cubicBezTo>
                    <a:cubicBezTo>
                      <a:pt x="8015" y="31481"/>
                      <a:pt x="8030" y="31587"/>
                      <a:pt x="8045" y="31679"/>
                    </a:cubicBezTo>
                    <a:cubicBezTo>
                      <a:pt x="8076" y="31862"/>
                      <a:pt x="8091" y="32029"/>
                      <a:pt x="8122" y="32212"/>
                    </a:cubicBezTo>
                    <a:cubicBezTo>
                      <a:pt x="8137" y="32380"/>
                      <a:pt x="8152" y="32532"/>
                      <a:pt x="8183" y="32700"/>
                    </a:cubicBezTo>
                    <a:cubicBezTo>
                      <a:pt x="8213" y="32989"/>
                      <a:pt x="8243" y="33294"/>
                      <a:pt x="8259" y="33583"/>
                    </a:cubicBezTo>
                    <a:cubicBezTo>
                      <a:pt x="8289" y="33873"/>
                      <a:pt x="8289" y="34162"/>
                      <a:pt x="8289" y="34452"/>
                    </a:cubicBezTo>
                    <a:cubicBezTo>
                      <a:pt x="8289" y="34574"/>
                      <a:pt x="8304" y="34695"/>
                      <a:pt x="8304" y="34833"/>
                    </a:cubicBezTo>
                    <a:cubicBezTo>
                      <a:pt x="8213" y="34467"/>
                      <a:pt x="8137" y="34101"/>
                      <a:pt x="8061" y="33736"/>
                    </a:cubicBezTo>
                    <a:cubicBezTo>
                      <a:pt x="8030" y="33568"/>
                      <a:pt x="7984" y="33385"/>
                      <a:pt x="7939" y="33187"/>
                    </a:cubicBezTo>
                    <a:cubicBezTo>
                      <a:pt x="7893" y="32989"/>
                      <a:pt x="7847" y="32776"/>
                      <a:pt x="7802" y="32562"/>
                    </a:cubicBezTo>
                    <a:cubicBezTo>
                      <a:pt x="7756" y="32410"/>
                      <a:pt x="7710" y="32273"/>
                      <a:pt x="7680" y="32121"/>
                    </a:cubicBezTo>
                    <a:lnTo>
                      <a:pt x="7649" y="32014"/>
                    </a:lnTo>
                    <a:lnTo>
                      <a:pt x="7497" y="31450"/>
                    </a:lnTo>
                    <a:cubicBezTo>
                      <a:pt x="7421" y="31130"/>
                      <a:pt x="7329" y="30780"/>
                      <a:pt x="7238" y="30323"/>
                    </a:cubicBezTo>
                    <a:cubicBezTo>
                      <a:pt x="7207" y="30140"/>
                      <a:pt x="7162" y="29942"/>
                      <a:pt x="7131" y="29759"/>
                    </a:cubicBezTo>
                    <a:cubicBezTo>
                      <a:pt x="7086" y="29561"/>
                      <a:pt x="7055" y="29378"/>
                      <a:pt x="7025" y="29180"/>
                    </a:cubicBezTo>
                    <a:cubicBezTo>
                      <a:pt x="7025" y="29150"/>
                      <a:pt x="7025" y="29104"/>
                      <a:pt x="7009" y="29058"/>
                    </a:cubicBezTo>
                    <a:lnTo>
                      <a:pt x="7009" y="28967"/>
                    </a:lnTo>
                    <a:cubicBezTo>
                      <a:pt x="7009" y="28952"/>
                      <a:pt x="6994" y="28936"/>
                      <a:pt x="6994" y="28906"/>
                    </a:cubicBezTo>
                    <a:cubicBezTo>
                      <a:pt x="6994" y="28875"/>
                      <a:pt x="6979" y="28830"/>
                      <a:pt x="6979" y="28784"/>
                    </a:cubicBezTo>
                    <a:lnTo>
                      <a:pt x="6979" y="28708"/>
                    </a:lnTo>
                    <a:cubicBezTo>
                      <a:pt x="6979" y="28647"/>
                      <a:pt x="6964" y="28601"/>
                      <a:pt x="6964" y="28555"/>
                    </a:cubicBezTo>
                    <a:cubicBezTo>
                      <a:pt x="6964" y="28525"/>
                      <a:pt x="6964" y="28510"/>
                      <a:pt x="6964" y="28479"/>
                    </a:cubicBezTo>
                    <a:cubicBezTo>
                      <a:pt x="6948" y="28449"/>
                      <a:pt x="6948" y="28403"/>
                      <a:pt x="6948" y="28373"/>
                    </a:cubicBezTo>
                    <a:cubicBezTo>
                      <a:pt x="6948" y="28312"/>
                      <a:pt x="6948" y="28266"/>
                      <a:pt x="6948" y="28220"/>
                    </a:cubicBezTo>
                    <a:cubicBezTo>
                      <a:pt x="6933" y="28129"/>
                      <a:pt x="6933" y="28037"/>
                      <a:pt x="6933" y="27946"/>
                    </a:cubicBezTo>
                    <a:lnTo>
                      <a:pt x="6933" y="27870"/>
                    </a:lnTo>
                    <a:cubicBezTo>
                      <a:pt x="6918" y="27748"/>
                      <a:pt x="6918" y="27626"/>
                      <a:pt x="6918" y="27519"/>
                    </a:cubicBezTo>
                    <a:lnTo>
                      <a:pt x="6918" y="27397"/>
                    </a:lnTo>
                    <a:cubicBezTo>
                      <a:pt x="6918" y="27260"/>
                      <a:pt x="6918" y="27123"/>
                      <a:pt x="6918" y="26971"/>
                    </a:cubicBezTo>
                    <a:lnTo>
                      <a:pt x="6933" y="26849"/>
                    </a:lnTo>
                    <a:cubicBezTo>
                      <a:pt x="6933" y="26773"/>
                      <a:pt x="6933" y="26697"/>
                      <a:pt x="6933" y="26620"/>
                    </a:cubicBezTo>
                    <a:cubicBezTo>
                      <a:pt x="6933" y="26559"/>
                      <a:pt x="6948" y="26499"/>
                      <a:pt x="6948" y="26438"/>
                    </a:cubicBezTo>
                    <a:cubicBezTo>
                      <a:pt x="6948" y="26407"/>
                      <a:pt x="6948" y="26377"/>
                      <a:pt x="6948" y="26346"/>
                    </a:cubicBezTo>
                    <a:cubicBezTo>
                      <a:pt x="6979" y="25950"/>
                      <a:pt x="7009" y="25554"/>
                      <a:pt x="7055" y="25203"/>
                    </a:cubicBezTo>
                    <a:cubicBezTo>
                      <a:pt x="7070" y="25097"/>
                      <a:pt x="7070" y="25005"/>
                      <a:pt x="7086" y="24899"/>
                    </a:cubicBezTo>
                    <a:cubicBezTo>
                      <a:pt x="7101" y="24838"/>
                      <a:pt x="7101" y="24777"/>
                      <a:pt x="7101" y="24716"/>
                    </a:cubicBezTo>
                    <a:cubicBezTo>
                      <a:pt x="7116" y="24609"/>
                      <a:pt x="7131" y="24503"/>
                      <a:pt x="7147" y="24411"/>
                    </a:cubicBezTo>
                    <a:cubicBezTo>
                      <a:pt x="7162" y="24366"/>
                      <a:pt x="7162" y="24320"/>
                      <a:pt x="7177" y="24259"/>
                    </a:cubicBezTo>
                    <a:lnTo>
                      <a:pt x="7207" y="24000"/>
                    </a:lnTo>
                    <a:lnTo>
                      <a:pt x="7223" y="23863"/>
                    </a:lnTo>
                    <a:cubicBezTo>
                      <a:pt x="7253" y="23710"/>
                      <a:pt x="7268" y="23543"/>
                      <a:pt x="7284" y="23375"/>
                    </a:cubicBezTo>
                    <a:lnTo>
                      <a:pt x="7299" y="23269"/>
                    </a:lnTo>
                    <a:cubicBezTo>
                      <a:pt x="7314" y="23192"/>
                      <a:pt x="7314" y="23131"/>
                      <a:pt x="7314" y="23070"/>
                    </a:cubicBezTo>
                    <a:lnTo>
                      <a:pt x="7314" y="23055"/>
                    </a:lnTo>
                    <a:lnTo>
                      <a:pt x="7329" y="22888"/>
                    </a:lnTo>
                    <a:lnTo>
                      <a:pt x="7329" y="22690"/>
                    </a:lnTo>
                    <a:lnTo>
                      <a:pt x="7329" y="22659"/>
                    </a:lnTo>
                    <a:close/>
                    <a:moveTo>
                      <a:pt x="8442" y="35259"/>
                    </a:moveTo>
                    <a:lnTo>
                      <a:pt x="8411" y="35381"/>
                    </a:lnTo>
                    <a:cubicBezTo>
                      <a:pt x="8411" y="35351"/>
                      <a:pt x="8396" y="35305"/>
                      <a:pt x="8396" y="35274"/>
                    </a:cubicBezTo>
                    <a:lnTo>
                      <a:pt x="8411" y="35274"/>
                    </a:lnTo>
                    <a:cubicBezTo>
                      <a:pt x="8426" y="35274"/>
                      <a:pt x="8426" y="35274"/>
                      <a:pt x="8442" y="35259"/>
                    </a:cubicBezTo>
                    <a:close/>
                    <a:moveTo>
                      <a:pt x="11381" y="36205"/>
                    </a:moveTo>
                    <a:lnTo>
                      <a:pt x="11381" y="36205"/>
                    </a:lnTo>
                    <a:cubicBezTo>
                      <a:pt x="11320" y="36266"/>
                      <a:pt x="11245" y="36342"/>
                      <a:pt x="11184" y="36417"/>
                    </a:cubicBezTo>
                    <a:cubicBezTo>
                      <a:pt x="11230" y="36356"/>
                      <a:pt x="11291" y="36295"/>
                      <a:pt x="11352" y="36234"/>
                    </a:cubicBezTo>
                    <a:lnTo>
                      <a:pt x="11381" y="36205"/>
                    </a:lnTo>
                    <a:close/>
                    <a:moveTo>
                      <a:pt x="17675" y="28632"/>
                    </a:moveTo>
                    <a:cubicBezTo>
                      <a:pt x="17675" y="28647"/>
                      <a:pt x="17675" y="28647"/>
                      <a:pt x="17675" y="28647"/>
                    </a:cubicBezTo>
                    <a:lnTo>
                      <a:pt x="17675" y="28662"/>
                    </a:lnTo>
                    <a:cubicBezTo>
                      <a:pt x="17659" y="28708"/>
                      <a:pt x="17659" y="28753"/>
                      <a:pt x="17644" y="28784"/>
                    </a:cubicBezTo>
                    <a:cubicBezTo>
                      <a:pt x="17644" y="28830"/>
                      <a:pt x="17629" y="28875"/>
                      <a:pt x="17614" y="28921"/>
                    </a:cubicBezTo>
                    <a:cubicBezTo>
                      <a:pt x="17614" y="28952"/>
                      <a:pt x="17598" y="28997"/>
                      <a:pt x="17598" y="29043"/>
                    </a:cubicBezTo>
                    <a:cubicBezTo>
                      <a:pt x="17568" y="29150"/>
                      <a:pt x="17553" y="29271"/>
                      <a:pt x="17522" y="29378"/>
                    </a:cubicBezTo>
                    <a:cubicBezTo>
                      <a:pt x="17507" y="29500"/>
                      <a:pt x="17476" y="29607"/>
                      <a:pt x="17446" y="29713"/>
                    </a:cubicBezTo>
                    <a:cubicBezTo>
                      <a:pt x="17416" y="29866"/>
                      <a:pt x="17370" y="30018"/>
                      <a:pt x="17309" y="30170"/>
                    </a:cubicBezTo>
                    <a:cubicBezTo>
                      <a:pt x="17278" y="30231"/>
                      <a:pt x="17248" y="30308"/>
                      <a:pt x="17217" y="30368"/>
                    </a:cubicBezTo>
                    <a:cubicBezTo>
                      <a:pt x="17187" y="30429"/>
                      <a:pt x="17157" y="30490"/>
                      <a:pt x="17126" y="30551"/>
                    </a:cubicBezTo>
                    <a:cubicBezTo>
                      <a:pt x="17080" y="30627"/>
                      <a:pt x="17035" y="30704"/>
                      <a:pt x="16989" y="30780"/>
                    </a:cubicBezTo>
                    <a:cubicBezTo>
                      <a:pt x="16943" y="30841"/>
                      <a:pt x="16898" y="30917"/>
                      <a:pt x="16837" y="30993"/>
                    </a:cubicBezTo>
                    <a:cubicBezTo>
                      <a:pt x="16730" y="31130"/>
                      <a:pt x="16623" y="31283"/>
                      <a:pt x="16517" y="31420"/>
                    </a:cubicBezTo>
                    <a:lnTo>
                      <a:pt x="16440" y="31511"/>
                    </a:lnTo>
                    <a:cubicBezTo>
                      <a:pt x="16379" y="31603"/>
                      <a:pt x="16319" y="31679"/>
                      <a:pt x="16242" y="31755"/>
                    </a:cubicBezTo>
                    <a:cubicBezTo>
                      <a:pt x="16212" y="31801"/>
                      <a:pt x="16181" y="31846"/>
                      <a:pt x="16151" y="31892"/>
                    </a:cubicBezTo>
                    <a:cubicBezTo>
                      <a:pt x="16090" y="31968"/>
                      <a:pt x="16014" y="32060"/>
                      <a:pt x="15953" y="32151"/>
                    </a:cubicBezTo>
                    <a:lnTo>
                      <a:pt x="15877" y="32242"/>
                    </a:lnTo>
                    <a:cubicBezTo>
                      <a:pt x="15816" y="32319"/>
                      <a:pt x="15755" y="32395"/>
                      <a:pt x="15709" y="32471"/>
                    </a:cubicBezTo>
                    <a:lnTo>
                      <a:pt x="15648" y="32547"/>
                    </a:lnTo>
                    <a:lnTo>
                      <a:pt x="15572" y="32639"/>
                    </a:lnTo>
                    <a:lnTo>
                      <a:pt x="15496" y="32745"/>
                    </a:lnTo>
                    <a:cubicBezTo>
                      <a:pt x="15465" y="32760"/>
                      <a:pt x="15450" y="32791"/>
                      <a:pt x="15435" y="32806"/>
                    </a:cubicBezTo>
                    <a:lnTo>
                      <a:pt x="15404" y="32837"/>
                    </a:lnTo>
                    <a:lnTo>
                      <a:pt x="15313" y="32943"/>
                    </a:lnTo>
                    <a:cubicBezTo>
                      <a:pt x="15237" y="33020"/>
                      <a:pt x="15176" y="33111"/>
                      <a:pt x="15100" y="33187"/>
                    </a:cubicBezTo>
                    <a:lnTo>
                      <a:pt x="15084" y="33187"/>
                    </a:lnTo>
                    <a:lnTo>
                      <a:pt x="15084" y="33202"/>
                    </a:lnTo>
                    <a:cubicBezTo>
                      <a:pt x="15069" y="33202"/>
                      <a:pt x="15069" y="33218"/>
                      <a:pt x="15054" y="33233"/>
                    </a:cubicBezTo>
                    <a:lnTo>
                      <a:pt x="15039" y="33248"/>
                    </a:lnTo>
                    <a:lnTo>
                      <a:pt x="15023" y="33263"/>
                    </a:lnTo>
                    <a:lnTo>
                      <a:pt x="14886" y="33416"/>
                    </a:lnTo>
                    <a:cubicBezTo>
                      <a:pt x="14871" y="33431"/>
                      <a:pt x="14856" y="33446"/>
                      <a:pt x="14841" y="33461"/>
                    </a:cubicBezTo>
                    <a:lnTo>
                      <a:pt x="14825" y="33461"/>
                    </a:lnTo>
                    <a:lnTo>
                      <a:pt x="14825" y="33477"/>
                    </a:lnTo>
                    <a:lnTo>
                      <a:pt x="14810" y="33477"/>
                    </a:lnTo>
                    <a:lnTo>
                      <a:pt x="14810" y="33492"/>
                    </a:lnTo>
                    <a:lnTo>
                      <a:pt x="14795" y="33507"/>
                    </a:lnTo>
                    <a:lnTo>
                      <a:pt x="14764" y="33538"/>
                    </a:lnTo>
                    <a:lnTo>
                      <a:pt x="14749" y="33553"/>
                    </a:lnTo>
                    <a:lnTo>
                      <a:pt x="14734" y="33568"/>
                    </a:lnTo>
                    <a:lnTo>
                      <a:pt x="14719" y="33583"/>
                    </a:lnTo>
                    <a:lnTo>
                      <a:pt x="14704" y="33598"/>
                    </a:lnTo>
                    <a:lnTo>
                      <a:pt x="14688" y="33614"/>
                    </a:lnTo>
                    <a:lnTo>
                      <a:pt x="14673" y="33629"/>
                    </a:lnTo>
                    <a:lnTo>
                      <a:pt x="14658" y="33644"/>
                    </a:lnTo>
                    <a:lnTo>
                      <a:pt x="14627" y="33690"/>
                    </a:lnTo>
                    <a:lnTo>
                      <a:pt x="14612" y="33690"/>
                    </a:lnTo>
                    <a:lnTo>
                      <a:pt x="14612" y="33705"/>
                    </a:lnTo>
                    <a:lnTo>
                      <a:pt x="14566" y="33751"/>
                    </a:lnTo>
                    <a:lnTo>
                      <a:pt x="14536" y="33781"/>
                    </a:lnTo>
                    <a:lnTo>
                      <a:pt x="14505" y="33797"/>
                    </a:lnTo>
                    <a:cubicBezTo>
                      <a:pt x="14490" y="33827"/>
                      <a:pt x="14460" y="33857"/>
                      <a:pt x="14429" y="33873"/>
                    </a:cubicBezTo>
                    <a:lnTo>
                      <a:pt x="14353" y="33964"/>
                    </a:lnTo>
                    <a:lnTo>
                      <a:pt x="14338" y="33979"/>
                    </a:lnTo>
                    <a:lnTo>
                      <a:pt x="14292" y="34025"/>
                    </a:lnTo>
                    <a:cubicBezTo>
                      <a:pt x="14231" y="34086"/>
                      <a:pt x="14186" y="34147"/>
                      <a:pt x="14140" y="34193"/>
                    </a:cubicBezTo>
                    <a:cubicBezTo>
                      <a:pt x="14109" y="34223"/>
                      <a:pt x="14079" y="34254"/>
                      <a:pt x="14064" y="34269"/>
                    </a:cubicBezTo>
                    <a:lnTo>
                      <a:pt x="13896" y="34452"/>
                    </a:lnTo>
                    <a:lnTo>
                      <a:pt x="13850" y="34497"/>
                    </a:lnTo>
                    <a:lnTo>
                      <a:pt x="13835" y="34497"/>
                    </a:lnTo>
                    <a:lnTo>
                      <a:pt x="13835" y="34513"/>
                    </a:lnTo>
                    <a:cubicBezTo>
                      <a:pt x="13820" y="34528"/>
                      <a:pt x="13805" y="34558"/>
                      <a:pt x="13774" y="34574"/>
                    </a:cubicBezTo>
                    <a:lnTo>
                      <a:pt x="13713" y="34635"/>
                    </a:lnTo>
                    <a:lnTo>
                      <a:pt x="13591" y="34772"/>
                    </a:lnTo>
                    <a:lnTo>
                      <a:pt x="13515" y="34848"/>
                    </a:lnTo>
                    <a:cubicBezTo>
                      <a:pt x="13485" y="34878"/>
                      <a:pt x="13454" y="34909"/>
                      <a:pt x="13439" y="34939"/>
                    </a:cubicBezTo>
                    <a:cubicBezTo>
                      <a:pt x="13408" y="34970"/>
                      <a:pt x="13378" y="35000"/>
                      <a:pt x="13348" y="35015"/>
                    </a:cubicBezTo>
                    <a:lnTo>
                      <a:pt x="13104" y="35259"/>
                    </a:lnTo>
                    <a:lnTo>
                      <a:pt x="12951" y="35412"/>
                    </a:lnTo>
                    <a:cubicBezTo>
                      <a:pt x="12890" y="35472"/>
                      <a:pt x="12830" y="35518"/>
                      <a:pt x="12769" y="35579"/>
                    </a:cubicBezTo>
                    <a:cubicBezTo>
                      <a:pt x="12753" y="35594"/>
                      <a:pt x="12738" y="35610"/>
                      <a:pt x="12708" y="35625"/>
                    </a:cubicBezTo>
                    <a:cubicBezTo>
                      <a:pt x="12677" y="35671"/>
                      <a:pt x="12631" y="35701"/>
                      <a:pt x="12601" y="35731"/>
                    </a:cubicBezTo>
                    <a:cubicBezTo>
                      <a:pt x="12525" y="35808"/>
                      <a:pt x="12449" y="35884"/>
                      <a:pt x="12372" y="35945"/>
                    </a:cubicBezTo>
                    <a:cubicBezTo>
                      <a:pt x="12190" y="36082"/>
                      <a:pt x="12052" y="36204"/>
                      <a:pt x="11900" y="36326"/>
                    </a:cubicBezTo>
                    <a:cubicBezTo>
                      <a:pt x="11854" y="36356"/>
                      <a:pt x="11809" y="36402"/>
                      <a:pt x="11763" y="36432"/>
                    </a:cubicBezTo>
                    <a:lnTo>
                      <a:pt x="11687" y="36478"/>
                    </a:lnTo>
                    <a:lnTo>
                      <a:pt x="11626" y="36524"/>
                    </a:lnTo>
                    <a:lnTo>
                      <a:pt x="11428" y="36676"/>
                    </a:lnTo>
                    <a:cubicBezTo>
                      <a:pt x="11352" y="36737"/>
                      <a:pt x="11275" y="36783"/>
                      <a:pt x="11199" y="36844"/>
                    </a:cubicBezTo>
                    <a:cubicBezTo>
                      <a:pt x="11154" y="36874"/>
                      <a:pt x="11108" y="36889"/>
                      <a:pt x="11077" y="36920"/>
                    </a:cubicBezTo>
                    <a:cubicBezTo>
                      <a:pt x="10971" y="36996"/>
                      <a:pt x="10879" y="37057"/>
                      <a:pt x="10788" y="37133"/>
                    </a:cubicBezTo>
                    <a:lnTo>
                      <a:pt x="10687" y="37191"/>
                    </a:lnTo>
                    <a:lnTo>
                      <a:pt x="10687" y="37191"/>
                    </a:lnTo>
                    <a:cubicBezTo>
                      <a:pt x="10726" y="37156"/>
                      <a:pt x="10772" y="37118"/>
                      <a:pt x="10818" y="37072"/>
                    </a:cubicBezTo>
                    <a:cubicBezTo>
                      <a:pt x="10895" y="36996"/>
                      <a:pt x="10971" y="36920"/>
                      <a:pt x="11047" y="36844"/>
                    </a:cubicBezTo>
                    <a:cubicBezTo>
                      <a:pt x="11108" y="36798"/>
                      <a:pt x="11154" y="36737"/>
                      <a:pt x="11199" y="36691"/>
                    </a:cubicBezTo>
                    <a:lnTo>
                      <a:pt x="11214" y="36676"/>
                    </a:lnTo>
                    <a:cubicBezTo>
                      <a:pt x="11230" y="36661"/>
                      <a:pt x="11245" y="36661"/>
                      <a:pt x="11245" y="36646"/>
                    </a:cubicBezTo>
                    <a:cubicBezTo>
                      <a:pt x="11260" y="36630"/>
                      <a:pt x="11275" y="36615"/>
                      <a:pt x="11291" y="36600"/>
                    </a:cubicBezTo>
                    <a:cubicBezTo>
                      <a:pt x="11291" y="36600"/>
                      <a:pt x="11297" y="36593"/>
                      <a:pt x="11306" y="36585"/>
                    </a:cubicBezTo>
                    <a:cubicBezTo>
                      <a:pt x="11362" y="36529"/>
                      <a:pt x="11405" y="36473"/>
                      <a:pt x="11459" y="36417"/>
                    </a:cubicBezTo>
                    <a:lnTo>
                      <a:pt x="11459" y="36417"/>
                    </a:lnTo>
                    <a:cubicBezTo>
                      <a:pt x="11489" y="36401"/>
                      <a:pt x="11504" y="36371"/>
                      <a:pt x="11519" y="36356"/>
                    </a:cubicBezTo>
                    <a:lnTo>
                      <a:pt x="11534" y="36341"/>
                    </a:lnTo>
                    <a:cubicBezTo>
                      <a:pt x="11550" y="36326"/>
                      <a:pt x="11565" y="36310"/>
                      <a:pt x="11580" y="36295"/>
                    </a:cubicBezTo>
                    <a:lnTo>
                      <a:pt x="12083" y="35747"/>
                    </a:lnTo>
                    <a:cubicBezTo>
                      <a:pt x="12144" y="35686"/>
                      <a:pt x="12205" y="35610"/>
                      <a:pt x="12266" y="35549"/>
                    </a:cubicBezTo>
                    <a:cubicBezTo>
                      <a:pt x="12342" y="35457"/>
                      <a:pt x="12418" y="35381"/>
                      <a:pt x="12510" y="35290"/>
                    </a:cubicBezTo>
                    <a:lnTo>
                      <a:pt x="12510" y="35274"/>
                    </a:lnTo>
                    <a:cubicBezTo>
                      <a:pt x="12586" y="35213"/>
                      <a:pt x="12647" y="35137"/>
                      <a:pt x="12723" y="35061"/>
                    </a:cubicBezTo>
                    <a:lnTo>
                      <a:pt x="12723" y="35061"/>
                    </a:lnTo>
                    <a:cubicBezTo>
                      <a:pt x="12732" y="35052"/>
                      <a:pt x="12744" y="35040"/>
                      <a:pt x="12753" y="35031"/>
                    </a:cubicBezTo>
                    <a:cubicBezTo>
                      <a:pt x="12769" y="35015"/>
                      <a:pt x="12784" y="35000"/>
                      <a:pt x="12784" y="34985"/>
                    </a:cubicBezTo>
                    <a:lnTo>
                      <a:pt x="12799" y="34985"/>
                    </a:lnTo>
                    <a:cubicBezTo>
                      <a:pt x="12830" y="34954"/>
                      <a:pt x="12860" y="34909"/>
                      <a:pt x="12906" y="34878"/>
                    </a:cubicBezTo>
                    <a:cubicBezTo>
                      <a:pt x="12951" y="34817"/>
                      <a:pt x="12997" y="34772"/>
                      <a:pt x="13058" y="34726"/>
                    </a:cubicBezTo>
                    <a:cubicBezTo>
                      <a:pt x="13134" y="34635"/>
                      <a:pt x="13210" y="34558"/>
                      <a:pt x="13287" y="34482"/>
                    </a:cubicBezTo>
                    <a:cubicBezTo>
                      <a:pt x="13363" y="34406"/>
                      <a:pt x="13424" y="34345"/>
                      <a:pt x="13485" y="34269"/>
                    </a:cubicBezTo>
                    <a:cubicBezTo>
                      <a:pt x="13546" y="34208"/>
                      <a:pt x="13591" y="34162"/>
                      <a:pt x="13637" y="34101"/>
                    </a:cubicBezTo>
                    <a:cubicBezTo>
                      <a:pt x="13667" y="34086"/>
                      <a:pt x="13683" y="34056"/>
                      <a:pt x="13698" y="34040"/>
                    </a:cubicBezTo>
                    <a:cubicBezTo>
                      <a:pt x="13789" y="33934"/>
                      <a:pt x="13866" y="33827"/>
                      <a:pt x="13957" y="33720"/>
                    </a:cubicBezTo>
                    <a:cubicBezTo>
                      <a:pt x="13972" y="33690"/>
                      <a:pt x="14003" y="33659"/>
                      <a:pt x="14018" y="33629"/>
                    </a:cubicBezTo>
                    <a:cubicBezTo>
                      <a:pt x="14064" y="33568"/>
                      <a:pt x="14109" y="33507"/>
                      <a:pt x="14155" y="33446"/>
                    </a:cubicBezTo>
                    <a:cubicBezTo>
                      <a:pt x="14277" y="33279"/>
                      <a:pt x="14384" y="33111"/>
                      <a:pt x="14490" y="32959"/>
                    </a:cubicBezTo>
                    <a:cubicBezTo>
                      <a:pt x="14566" y="32852"/>
                      <a:pt x="14627" y="32760"/>
                      <a:pt x="14688" y="32669"/>
                    </a:cubicBezTo>
                    <a:cubicBezTo>
                      <a:pt x="14764" y="32562"/>
                      <a:pt x="14825" y="32471"/>
                      <a:pt x="14902" y="32380"/>
                    </a:cubicBezTo>
                    <a:cubicBezTo>
                      <a:pt x="14947" y="32303"/>
                      <a:pt x="15008" y="32212"/>
                      <a:pt x="15069" y="32136"/>
                    </a:cubicBezTo>
                    <a:cubicBezTo>
                      <a:pt x="15069" y="32136"/>
                      <a:pt x="15084" y="32121"/>
                      <a:pt x="15084" y="32121"/>
                    </a:cubicBezTo>
                    <a:cubicBezTo>
                      <a:pt x="15100" y="32105"/>
                      <a:pt x="15100" y="32090"/>
                      <a:pt x="15115" y="32090"/>
                    </a:cubicBezTo>
                    <a:lnTo>
                      <a:pt x="15115" y="32075"/>
                    </a:lnTo>
                    <a:cubicBezTo>
                      <a:pt x="15176" y="31983"/>
                      <a:pt x="15237" y="31892"/>
                      <a:pt x="15313" y="31801"/>
                    </a:cubicBezTo>
                    <a:lnTo>
                      <a:pt x="15313" y="31801"/>
                    </a:lnTo>
                    <a:cubicBezTo>
                      <a:pt x="15145" y="31983"/>
                      <a:pt x="14993" y="32151"/>
                      <a:pt x="14825" y="32319"/>
                    </a:cubicBezTo>
                    <a:cubicBezTo>
                      <a:pt x="14810" y="32349"/>
                      <a:pt x="14780" y="32380"/>
                      <a:pt x="14749" y="32410"/>
                    </a:cubicBezTo>
                    <a:cubicBezTo>
                      <a:pt x="14704" y="32471"/>
                      <a:pt x="14658" y="32517"/>
                      <a:pt x="14612" y="32578"/>
                    </a:cubicBezTo>
                    <a:cubicBezTo>
                      <a:pt x="14536" y="32654"/>
                      <a:pt x="14475" y="32745"/>
                      <a:pt x="14399" y="32821"/>
                    </a:cubicBezTo>
                    <a:cubicBezTo>
                      <a:pt x="14338" y="32898"/>
                      <a:pt x="14277" y="32974"/>
                      <a:pt x="14216" y="33050"/>
                    </a:cubicBezTo>
                    <a:cubicBezTo>
                      <a:pt x="14155" y="33126"/>
                      <a:pt x="14094" y="33218"/>
                      <a:pt x="14033" y="33294"/>
                    </a:cubicBezTo>
                    <a:cubicBezTo>
                      <a:pt x="13987" y="33355"/>
                      <a:pt x="13926" y="33416"/>
                      <a:pt x="13881" y="33477"/>
                    </a:cubicBezTo>
                    <a:cubicBezTo>
                      <a:pt x="13850" y="33507"/>
                      <a:pt x="13835" y="33538"/>
                      <a:pt x="13805" y="33583"/>
                    </a:cubicBezTo>
                    <a:cubicBezTo>
                      <a:pt x="13759" y="33629"/>
                      <a:pt x="13698" y="33690"/>
                      <a:pt x="13652" y="33751"/>
                    </a:cubicBezTo>
                    <a:cubicBezTo>
                      <a:pt x="13622" y="33797"/>
                      <a:pt x="13591" y="33827"/>
                      <a:pt x="13561" y="33873"/>
                    </a:cubicBezTo>
                    <a:cubicBezTo>
                      <a:pt x="13546" y="33888"/>
                      <a:pt x="13530" y="33903"/>
                      <a:pt x="13515" y="33918"/>
                    </a:cubicBezTo>
                    <a:cubicBezTo>
                      <a:pt x="13408" y="34040"/>
                      <a:pt x="13317" y="34147"/>
                      <a:pt x="13210" y="34254"/>
                    </a:cubicBezTo>
                    <a:lnTo>
                      <a:pt x="12738" y="34741"/>
                    </a:lnTo>
                    <a:cubicBezTo>
                      <a:pt x="12586" y="34894"/>
                      <a:pt x="12449" y="35046"/>
                      <a:pt x="12311" y="35183"/>
                    </a:cubicBezTo>
                    <a:cubicBezTo>
                      <a:pt x="12007" y="35518"/>
                      <a:pt x="11702" y="35869"/>
                      <a:pt x="11382" y="36204"/>
                    </a:cubicBezTo>
                    <a:lnTo>
                      <a:pt x="11489" y="36067"/>
                    </a:lnTo>
                    <a:cubicBezTo>
                      <a:pt x="11550" y="36006"/>
                      <a:pt x="11611" y="35945"/>
                      <a:pt x="11656" y="35869"/>
                    </a:cubicBezTo>
                    <a:cubicBezTo>
                      <a:pt x="11702" y="35823"/>
                      <a:pt x="11748" y="35777"/>
                      <a:pt x="11793" y="35716"/>
                    </a:cubicBezTo>
                    <a:lnTo>
                      <a:pt x="11824" y="35686"/>
                    </a:lnTo>
                    <a:cubicBezTo>
                      <a:pt x="11854" y="35640"/>
                      <a:pt x="11885" y="35610"/>
                      <a:pt x="11915" y="35564"/>
                    </a:cubicBezTo>
                    <a:cubicBezTo>
                      <a:pt x="12007" y="35442"/>
                      <a:pt x="12098" y="35320"/>
                      <a:pt x="12190" y="35198"/>
                    </a:cubicBezTo>
                    <a:lnTo>
                      <a:pt x="12190" y="35198"/>
                    </a:lnTo>
                    <a:lnTo>
                      <a:pt x="12174" y="35213"/>
                    </a:lnTo>
                    <a:lnTo>
                      <a:pt x="12205" y="35168"/>
                    </a:lnTo>
                    <a:cubicBezTo>
                      <a:pt x="12251" y="35107"/>
                      <a:pt x="12296" y="35046"/>
                      <a:pt x="12342" y="34985"/>
                    </a:cubicBezTo>
                    <a:lnTo>
                      <a:pt x="12342" y="34970"/>
                    </a:lnTo>
                    <a:lnTo>
                      <a:pt x="12357" y="34970"/>
                    </a:lnTo>
                    <a:lnTo>
                      <a:pt x="12403" y="34909"/>
                    </a:lnTo>
                    <a:lnTo>
                      <a:pt x="12449" y="34848"/>
                    </a:lnTo>
                    <a:lnTo>
                      <a:pt x="12525" y="34741"/>
                    </a:lnTo>
                    <a:lnTo>
                      <a:pt x="12555" y="34695"/>
                    </a:lnTo>
                    <a:cubicBezTo>
                      <a:pt x="12631" y="34589"/>
                      <a:pt x="12708" y="34497"/>
                      <a:pt x="12784" y="34406"/>
                    </a:cubicBezTo>
                    <a:cubicBezTo>
                      <a:pt x="12799" y="34391"/>
                      <a:pt x="12814" y="34360"/>
                      <a:pt x="12830" y="34345"/>
                    </a:cubicBezTo>
                    <a:cubicBezTo>
                      <a:pt x="12906" y="34238"/>
                      <a:pt x="12997" y="34147"/>
                      <a:pt x="13073" y="34040"/>
                    </a:cubicBezTo>
                    <a:lnTo>
                      <a:pt x="13332" y="33720"/>
                    </a:lnTo>
                    <a:cubicBezTo>
                      <a:pt x="13348" y="33690"/>
                      <a:pt x="13378" y="33659"/>
                      <a:pt x="13408" y="33614"/>
                    </a:cubicBezTo>
                    <a:lnTo>
                      <a:pt x="13454" y="33568"/>
                    </a:lnTo>
                    <a:cubicBezTo>
                      <a:pt x="13469" y="33553"/>
                      <a:pt x="13485" y="33538"/>
                      <a:pt x="13500" y="33507"/>
                    </a:cubicBezTo>
                    <a:cubicBezTo>
                      <a:pt x="13515" y="33477"/>
                      <a:pt x="13546" y="33446"/>
                      <a:pt x="13576" y="33400"/>
                    </a:cubicBezTo>
                    <a:cubicBezTo>
                      <a:pt x="13591" y="33400"/>
                      <a:pt x="13591" y="33385"/>
                      <a:pt x="13607" y="33370"/>
                    </a:cubicBezTo>
                    <a:cubicBezTo>
                      <a:pt x="13637" y="33339"/>
                      <a:pt x="13667" y="33294"/>
                      <a:pt x="13698" y="33248"/>
                    </a:cubicBezTo>
                    <a:cubicBezTo>
                      <a:pt x="13728" y="33187"/>
                      <a:pt x="13774" y="33141"/>
                      <a:pt x="13820" y="33080"/>
                    </a:cubicBezTo>
                    <a:cubicBezTo>
                      <a:pt x="13866" y="33004"/>
                      <a:pt x="13926" y="32928"/>
                      <a:pt x="13972" y="32852"/>
                    </a:cubicBezTo>
                    <a:lnTo>
                      <a:pt x="14033" y="32760"/>
                    </a:lnTo>
                    <a:cubicBezTo>
                      <a:pt x="14064" y="32715"/>
                      <a:pt x="14094" y="32684"/>
                      <a:pt x="14125" y="32639"/>
                    </a:cubicBezTo>
                    <a:cubicBezTo>
                      <a:pt x="14170" y="32578"/>
                      <a:pt x="14201" y="32532"/>
                      <a:pt x="14231" y="32471"/>
                    </a:cubicBezTo>
                    <a:cubicBezTo>
                      <a:pt x="14277" y="32425"/>
                      <a:pt x="14307" y="32380"/>
                      <a:pt x="14353" y="32319"/>
                    </a:cubicBezTo>
                    <a:cubicBezTo>
                      <a:pt x="14384" y="32273"/>
                      <a:pt x="14414" y="32227"/>
                      <a:pt x="14460" y="32182"/>
                    </a:cubicBezTo>
                    <a:cubicBezTo>
                      <a:pt x="14490" y="32136"/>
                      <a:pt x="14521" y="32090"/>
                      <a:pt x="14551" y="32060"/>
                    </a:cubicBezTo>
                    <a:lnTo>
                      <a:pt x="14582" y="32014"/>
                    </a:lnTo>
                    <a:lnTo>
                      <a:pt x="14627" y="31953"/>
                    </a:lnTo>
                    <a:lnTo>
                      <a:pt x="14658" y="31907"/>
                    </a:lnTo>
                    <a:lnTo>
                      <a:pt x="14673" y="31892"/>
                    </a:lnTo>
                    <a:cubicBezTo>
                      <a:pt x="14673" y="31877"/>
                      <a:pt x="14688" y="31877"/>
                      <a:pt x="14688" y="31862"/>
                    </a:cubicBezTo>
                    <a:lnTo>
                      <a:pt x="14810" y="31724"/>
                    </a:lnTo>
                    <a:lnTo>
                      <a:pt x="14963" y="31557"/>
                    </a:lnTo>
                    <a:cubicBezTo>
                      <a:pt x="15008" y="31511"/>
                      <a:pt x="15054" y="31465"/>
                      <a:pt x="15100" y="31404"/>
                    </a:cubicBezTo>
                    <a:lnTo>
                      <a:pt x="15145" y="31359"/>
                    </a:lnTo>
                    <a:lnTo>
                      <a:pt x="15191" y="31328"/>
                    </a:lnTo>
                    <a:cubicBezTo>
                      <a:pt x="15222" y="31298"/>
                      <a:pt x="15252" y="31252"/>
                      <a:pt x="15282" y="31222"/>
                    </a:cubicBezTo>
                    <a:lnTo>
                      <a:pt x="15359" y="31161"/>
                    </a:lnTo>
                    <a:cubicBezTo>
                      <a:pt x="15465" y="31069"/>
                      <a:pt x="15572" y="30963"/>
                      <a:pt x="15663" y="30871"/>
                    </a:cubicBezTo>
                    <a:lnTo>
                      <a:pt x="15770" y="30765"/>
                    </a:lnTo>
                    <a:lnTo>
                      <a:pt x="15861" y="30673"/>
                    </a:lnTo>
                    <a:cubicBezTo>
                      <a:pt x="15892" y="30643"/>
                      <a:pt x="15922" y="30612"/>
                      <a:pt x="15953" y="30582"/>
                    </a:cubicBezTo>
                    <a:lnTo>
                      <a:pt x="15968" y="30551"/>
                    </a:lnTo>
                    <a:lnTo>
                      <a:pt x="16166" y="30353"/>
                    </a:lnTo>
                    <a:cubicBezTo>
                      <a:pt x="16181" y="30323"/>
                      <a:pt x="16212" y="30292"/>
                      <a:pt x="16242" y="30262"/>
                    </a:cubicBezTo>
                    <a:lnTo>
                      <a:pt x="16258" y="30247"/>
                    </a:lnTo>
                    <a:lnTo>
                      <a:pt x="16319" y="30170"/>
                    </a:lnTo>
                    <a:cubicBezTo>
                      <a:pt x="16395" y="30094"/>
                      <a:pt x="16456" y="30003"/>
                      <a:pt x="16532" y="29927"/>
                    </a:cubicBezTo>
                    <a:lnTo>
                      <a:pt x="16593" y="29835"/>
                    </a:lnTo>
                    <a:cubicBezTo>
                      <a:pt x="16669" y="29759"/>
                      <a:pt x="16730" y="29683"/>
                      <a:pt x="16806" y="29607"/>
                    </a:cubicBezTo>
                    <a:cubicBezTo>
                      <a:pt x="16821" y="29561"/>
                      <a:pt x="16852" y="29530"/>
                      <a:pt x="16882" y="29500"/>
                    </a:cubicBezTo>
                    <a:cubicBezTo>
                      <a:pt x="16943" y="29424"/>
                      <a:pt x="17019" y="29348"/>
                      <a:pt x="17080" y="29271"/>
                    </a:cubicBezTo>
                    <a:lnTo>
                      <a:pt x="17157" y="29195"/>
                    </a:lnTo>
                    <a:cubicBezTo>
                      <a:pt x="17233" y="29119"/>
                      <a:pt x="17309" y="29043"/>
                      <a:pt x="17385" y="28952"/>
                    </a:cubicBezTo>
                    <a:lnTo>
                      <a:pt x="17476" y="28860"/>
                    </a:lnTo>
                    <a:lnTo>
                      <a:pt x="17553" y="28769"/>
                    </a:lnTo>
                    <a:cubicBezTo>
                      <a:pt x="17598" y="28723"/>
                      <a:pt x="17629" y="28693"/>
                      <a:pt x="17659" y="28647"/>
                    </a:cubicBezTo>
                    <a:lnTo>
                      <a:pt x="17675" y="28632"/>
                    </a:lnTo>
                    <a:close/>
                    <a:moveTo>
                      <a:pt x="10681" y="37196"/>
                    </a:moveTo>
                    <a:cubicBezTo>
                      <a:pt x="10680" y="37209"/>
                      <a:pt x="10665" y="37210"/>
                      <a:pt x="10651" y="37225"/>
                    </a:cubicBezTo>
                    <a:cubicBezTo>
                      <a:pt x="10660" y="37215"/>
                      <a:pt x="10670" y="37206"/>
                      <a:pt x="10681" y="37196"/>
                    </a:cubicBezTo>
                    <a:close/>
                    <a:moveTo>
                      <a:pt x="10041" y="37560"/>
                    </a:moveTo>
                    <a:cubicBezTo>
                      <a:pt x="10041" y="37575"/>
                      <a:pt x="10057" y="37590"/>
                      <a:pt x="10072" y="37590"/>
                    </a:cubicBezTo>
                    <a:lnTo>
                      <a:pt x="10102" y="37590"/>
                    </a:lnTo>
                    <a:cubicBezTo>
                      <a:pt x="10087" y="37606"/>
                      <a:pt x="10072" y="37621"/>
                      <a:pt x="10057" y="37636"/>
                    </a:cubicBezTo>
                    <a:lnTo>
                      <a:pt x="9859" y="37758"/>
                    </a:lnTo>
                    <a:lnTo>
                      <a:pt x="9859" y="37743"/>
                    </a:lnTo>
                    <a:lnTo>
                      <a:pt x="9874" y="37743"/>
                    </a:lnTo>
                    <a:cubicBezTo>
                      <a:pt x="9935" y="37682"/>
                      <a:pt x="9980" y="37621"/>
                      <a:pt x="10041" y="37560"/>
                    </a:cubicBezTo>
                    <a:close/>
                    <a:moveTo>
                      <a:pt x="5714" y="29150"/>
                    </a:moveTo>
                    <a:cubicBezTo>
                      <a:pt x="5730" y="29180"/>
                      <a:pt x="5730" y="29226"/>
                      <a:pt x="5730" y="29256"/>
                    </a:cubicBezTo>
                    <a:lnTo>
                      <a:pt x="5760" y="29378"/>
                    </a:lnTo>
                    <a:cubicBezTo>
                      <a:pt x="5791" y="29591"/>
                      <a:pt x="5821" y="29820"/>
                      <a:pt x="5851" y="30033"/>
                    </a:cubicBezTo>
                    <a:cubicBezTo>
                      <a:pt x="5867" y="30140"/>
                      <a:pt x="5882" y="30247"/>
                      <a:pt x="5897" y="30368"/>
                    </a:cubicBezTo>
                    <a:cubicBezTo>
                      <a:pt x="5897" y="30368"/>
                      <a:pt x="5897" y="30368"/>
                      <a:pt x="5897" y="30384"/>
                    </a:cubicBezTo>
                    <a:lnTo>
                      <a:pt x="5928" y="30567"/>
                    </a:lnTo>
                    <a:lnTo>
                      <a:pt x="5958" y="30734"/>
                    </a:lnTo>
                    <a:cubicBezTo>
                      <a:pt x="5958" y="30810"/>
                      <a:pt x="5973" y="30886"/>
                      <a:pt x="5973" y="30963"/>
                    </a:cubicBezTo>
                    <a:lnTo>
                      <a:pt x="5989" y="31024"/>
                    </a:lnTo>
                    <a:lnTo>
                      <a:pt x="5989" y="31085"/>
                    </a:lnTo>
                    <a:cubicBezTo>
                      <a:pt x="6004" y="31161"/>
                      <a:pt x="6004" y="31237"/>
                      <a:pt x="6004" y="31313"/>
                    </a:cubicBezTo>
                    <a:lnTo>
                      <a:pt x="6019" y="31420"/>
                    </a:lnTo>
                    <a:cubicBezTo>
                      <a:pt x="6019" y="31511"/>
                      <a:pt x="6019" y="31587"/>
                      <a:pt x="6019" y="31664"/>
                    </a:cubicBezTo>
                    <a:lnTo>
                      <a:pt x="6019" y="31801"/>
                    </a:lnTo>
                    <a:cubicBezTo>
                      <a:pt x="6019" y="31892"/>
                      <a:pt x="6019" y="31983"/>
                      <a:pt x="6019" y="32090"/>
                    </a:cubicBezTo>
                    <a:lnTo>
                      <a:pt x="6019" y="32273"/>
                    </a:lnTo>
                    <a:cubicBezTo>
                      <a:pt x="6019" y="32364"/>
                      <a:pt x="6019" y="32456"/>
                      <a:pt x="6019" y="32547"/>
                    </a:cubicBezTo>
                    <a:lnTo>
                      <a:pt x="6019" y="32684"/>
                    </a:lnTo>
                    <a:cubicBezTo>
                      <a:pt x="6004" y="32959"/>
                      <a:pt x="6004" y="33233"/>
                      <a:pt x="6004" y="33507"/>
                    </a:cubicBezTo>
                    <a:lnTo>
                      <a:pt x="6004" y="33644"/>
                    </a:lnTo>
                    <a:cubicBezTo>
                      <a:pt x="6004" y="33781"/>
                      <a:pt x="6004" y="33903"/>
                      <a:pt x="6004" y="34040"/>
                    </a:cubicBezTo>
                    <a:cubicBezTo>
                      <a:pt x="6004" y="34071"/>
                      <a:pt x="6004" y="34101"/>
                      <a:pt x="6004" y="34132"/>
                    </a:cubicBezTo>
                    <a:cubicBezTo>
                      <a:pt x="6004" y="34193"/>
                      <a:pt x="6004" y="34269"/>
                      <a:pt x="6004" y="34330"/>
                    </a:cubicBezTo>
                    <a:lnTo>
                      <a:pt x="5989" y="34513"/>
                    </a:lnTo>
                    <a:lnTo>
                      <a:pt x="5973" y="34650"/>
                    </a:lnTo>
                    <a:lnTo>
                      <a:pt x="5973" y="34665"/>
                    </a:lnTo>
                    <a:cubicBezTo>
                      <a:pt x="5973" y="34802"/>
                      <a:pt x="5958" y="34939"/>
                      <a:pt x="5943" y="35076"/>
                    </a:cubicBezTo>
                    <a:lnTo>
                      <a:pt x="5943" y="35213"/>
                    </a:lnTo>
                    <a:cubicBezTo>
                      <a:pt x="5928" y="35366"/>
                      <a:pt x="5912" y="35518"/>
                      <a:pt x="5897" y="35671"/>
                    </a:cubicBezTo>
                    <a:lnTo>
                      <a:pt x="5882" y="35701"/>
                    </a:lnTo>
                    <a:cubicBezTo>
                      <a:pt x="5867" y="35853"/>
                      <a:pt x="5851" y="36021"/>
                      <a:pt x="5836" y="36173"/>
                    </a:cubicBezTo>
                    <a:lnTo>
                      <a:pt x="5821" y="36265"/>
                    </a:lnTo>
                    <a:cubicBezTo>
                      <a:pt x="5806" y="36432"/>
                      <a:pt x="5775" y="36600"/>
                      <a:pt x="5760" y="36768"/>
                    </a:cubicBezTo>
                    <a:cubicBezTo>
                      <a:pt x="5745" y="36798"/>
                      <a:pt x="5745" y="36844"/>
                      <a:pt x="5745" y="36874"/>
                    </a:cubicBezTo>
                    <a:cubicBezTo>
                      <a:pt x="5730" y="36950"/>
                      <a:pt x="5714" y="37027"/>
                      <a:pt x="5714" y="37103"/>
                    </a:cubicBezTo>
                    <a:cubicBezTo>
                      <a:pt x="5699" y="37179"/>
                      <a:pt x="5684" y="37255"/>
                      <a:pt x="5669" y="37331"/>
                    </a:cubicBezTo>
                    <a:lnTo>
                      <a:pt x="5653" y="37438"/>
                    </a:lnTo>
                    <a:cubicBezTo>
                      <a:pt x="5592" y="37773"/>
                      <a:pt x="5516" y="38108"/>
                      <a:pt x="5440" y="38428"/>
                    </a:cubicBezTo>
                    <a:lnTo>
                      <a:pt x="5410" y="38550"/>
                    </a:lnTo>
                    <a:cubicBezTo>
                      <a:pt x="5379" y="38687"/>
                      <a:pt x="5333" y="38824"/>
                      <a:pt x="5303" y="38977"/>
                    </a:cubicBezTo>
                    <a:lnTo>
                      <a:pt x="5272" y="39068"/>
                    </a:lnTo>
                    <a:lnTo>
                      <a:pt x="5227" y="39281"/>
                    </a:lnTo>
                    <a:cubicBezTo>
                      <a:pt x="5212" y="39373"/>
                      <a:pt x="5181" y="39480"/>
                      <a:pt x="5151" y="39571"/>
                    </a:cubicBezTo>
                    <a:lnTo>
                      <a:pt x="5151" y="39586"/>
                    </a:lnTo>
                    <a:lnTo>
                      <a:pt x="5120" y="39708"/>
                    </a:lnTo>
                    <a:cubicBezTo>
                      <a:pt x="5090" y="39845"/>
                      <a:pt x="5044" y="39982"/>
                      <a:pt x="5013" y="40119"/>
                    </a:cubicBezTo>
                    <a:cubicBezTo>
                      <a:pt x="4983" y="40226"/>
                      <a:pt x="4953" y="40333"/>
                      <a:pt x="4922" y="40439"/>
                    </a:cubicBezTo>
                    <a:cubicBezTo>
                      <a:pt x="4922" y="40439"/>
                      <a:pt x="4922" y="40455"/>
                      <a:pt x="4907" y="40470"/>
                    </a:cubicBezTo>
                    <a:cubicBezTo>
                      <a:pt x="4922" y="40439"/>
                      <a:pt x="4922" y="40394"/>
                      <a:pt x="4937" y="40363"/>
                    </a:cubicBezTo>
                    <a:cubicBezTo>
                      <a:pt x="4953" y="40257"/>
                      <a:pt x="4968" y="40165"/>
                      <a:pt x="4983" y="40058"/>
                    </a:cubicBezTo>
                    <a:cubicBezTo>
                      <a:pt x="4998" y="39937"/>
                      <a:pt x="5013" y="39815"/>
                      <a:pt x="5029" y="39693"/>
                    </a:cubicBezTo>
                    <a:cubicBezTo>
                      <a:pt x="5059" y="39540"/>
                      <a:pt x="5074" y="39388"/>
                      <a:pt x="5090" y="39236"/>
                    </a:cubicBezTo>
                    <a:cubicBezTo>
                      <a:pt x="5120" y="38977"/>
                      <a:pt x="5151" y="38718"/>
                      <a:pt x="5181" y="38459"/>
                    </a:cubicBezTo>
                    <a:cubicBezTo>
                      <a:pt x="5196" y="38367"/>
                      <a:pt x="5196" y="38276"/>
                      <a:pt x="5212" y="38184"/>
                    </a:cubicBezTo>
                    <a:cubicBezTo>
                      <a:pt x="5212" y="38017"/>
                      <a:pt x="5227" y="37865"/>
                      <a:pt x="5242" y="37697"/>
                    </a:cubicBezTo>
                    <a:cubicBezTo>
                      <a:pt x="5257" y="37453"/>
                      <a:pt x="5288" y="37194"/>
                      <a:pt x="5303" y="36950"/>
                    </a:cubicBezTo>
                    <a:cubicBezTo>
                      <a:pt x="5303" y="36828"/>
                      <a:pt x="5318" y="36722"/>
                      <a:pt x="5333" y="36615"/>
                    </a:cubicBezTo>
                    <a:cubicBezTo>
                      <a:pt x="5333" y="36493"/>
                      <a:pt x="5349" y="36356"/>
                      <a:pt x="5364" y="36219"/>
                    </a:cubicBezTo>
                    <a:cubicBezTo>
                      <a:pt x="5379" y="36021"/>
                      <a:pt x="5410" y="35808"/>
                      <a:pt x="5440" y="35594"/>
                    </a:cubicBezTo>
                    <a:cubicBezTo>
                      <a:pt x="5440" y="35564"/>
                      <a:pt x="5440" y="35533"/>
                      <a:pt x="5440" y="35503"/>
                    </a:cubicBezTo>
                    <a:cubicBezTo>
                      <a:pt x="5455" y="35427"/>
                      <a:pt x="5471" y="35335"/>
                      <a:pt x="5486" y="35244"/>
                    </a:cubicBezTo>
                    <a:cubicBezTo>
                      <a:pt x="5501" y="35198"/>
                      <a:pt x="5501" y="35153"/>
                      <a:pt x="5516" y="35092"/>
                    </a:cubicBezTo>
                    <a:cubicBezTo>
                      <a:pt x="5531" y="34970"/>
                      <a:pt x="5562" y="34833"/>
                      <a:pt x="5592" y="34711"/>
                    </a:cubicBezTo>
                    <a:cubicBezTo>
                      <a:pt x="5638" y="34436"/>
                      <a:pt x="5699" y="34177"/>
                      <a:pt x="5760" y="33903"/>
                    </a:cubicBezTo>
                    <a:lnTo>
                      <a:pt x="5760" y="33903"/>
                    </a:lnTo>
                    <a:cubicBezTo>
                      <a:pt x="5684" y="34162"/>
                      <a:pt x="5608" y="34436"/>
                      <a:pt x="5516" y="34695"/>
                    </a:cubicBezTo>
                    <a:cubicBezTo>
                      <a:pt x="5486" y="34817"/>
                      <a:pt x="5455" y="34939"/>
                      <a:pt x="5410" y="35076"/>
                    </a:cubicBezTo>
                    <a:cubicBezTo>
                      <a:pt x="5394" y="35122"/>
                      <a:pt x="5394" y="35168"/>
                      <a:pt x="5379" y="35198"/>
                    </a:cubicBezTo>
                    <a:cubicBezTo>
                      <a:pt x="5364" y="35290"/>
                      <a:pt x="5333" y="35381"/>
                      <a:pt x="5318" y="35457"/>
                    </a:cubicBezTo>
                    <a:cubicBezTo>
                      <a:pt x="5303" y="35503"/>
                      <a:pt x="5303" y="35533"/>
                      <a:pt x="5288" y="35579"/>
                    </a:cubicBezTo>
                    <a:cubicBezTo>
                      <a:pt x="5272" y="35640"/>
                      <a:pt x="5272" y="35701"/>
                      <a:pt x="5257" y="35747"/>
                    </a:cubicBezTo>
                    <a:cubicBezTo>
                      <a:pt x="5227" y="35899"/>
                      <a:pt x="5196" y="36051"/>
                      <a:pt x="5181" y="36204"/>
                    </a:cubicBezTo>
                    <a:cubicBezTo>
                      <a:pt x="5166" y="36234"/>
                      <a:pt x="5166" y="36265"/>
                      <a:pt x="5166" y="36295"/>
                    </a:cubicBezTo>
                    <a:cubicBezTo>
                      <a:pt x="5151" y="36371"/>
                      <a:pt x="5135" y="36463"/>
                      <a:pt x="5120" y="36539"/>
                    </a:cubicBezTo>
                    <a:cubicBezTo>
                      <a:pt x="5105" y="36676"/>
                      <a:pt x="5090" y="36798"/>
                      <a:pt x="5074" y="36920"/>
                    </a:cubicBezTo>
                    <a:cubicBezTo>
                      <a:pt x="5044" y="37148"/>
                      <a:pt x="5013" y="37377"/>
                      <a:pt x="4998" y="37606"/>
                    </a:cubicBezTo>
                    <a:cubicBezTo>
                      <a:pt x="4968" y="37865"/>
                      <a:pt x="4937" y="38108"/>
                      <a:pt x="4922" y="38352"/>
                    </a:cubicBezTo>
                    <a:cubicBezTo>
                      <a:pt x="4907" y="38459"/>
                      <a:pt x="4907" y="38565"/>
                      <a:pt x="4892" y="38657"/>
                    </a:cubicBezTo>
                    <a:lnTo>
                      <a:pt x="4846" y="39068"/>
                    </a:lnTo>
                    <a:cubicBezTo>
                      <a:pt x="4846" y="39053"/>
                      <a:pt x="4846" y="39053"/>
                      <a:pt x="4846" y="39038"/>
                    </a:cubicBezTo>
                    <a:cubicBezTo>
                      <a:pt x="4815" y="39266"/>
                      <a:pt x="4800" y="39495"/>
                      <a:pt x="4770" y="39723"/>
                    </a:cubicBezTo>
                    <a:cubicBezTo>
                      <a:pt x="4754" y="39876"/>
                      <a:pt x="4724" y="40043"/>
                      <a:pt x="4709" y="40211"/>
                    </a:cubicBezTo>
                    <a:cubicBezTo>
                      <a:pt x="4694" y="40302"/>
                      <a:pt x="4678" y="40394"/>
                      <a:pt x="4663" y="40500"/>
                    </a:cubicBezTo>
                    <a:cubicBezTo>
                      <a:pt x="4648" y="40531"/>
                      <a:pt x="4648" y="40577"/>
                      <a:pt x="4633" y="40622"/>
                    </a:cubicBezTo>
                    <a:cubicBezTo>
                      <a:pt x="4633" y="40531"/>
                      <a:pt x="4633" y="40455"/>
                      <a:pt x="4633" y="40363"/>
                    </a:cubicBezTo>
                    <a:cubicBezTo>
                      <a:pt x="4617" y="40058"/>
                      <a:pt x="4602" y="39769"/>
                      <a:pt x="4572" y="39510"/>
                    </a:cubicBezTo>
                    <a:cubicBezTo>
                      <a:pt x="4572" y="39419"/>
                      <a:pt x="4556" y="39342"/>
                      <a:pt x="4541" y="39251"/>
                    </a:cubicBezTo>
                    <a:cubicBezTo>
                      <a:pt x="4511" y="38901"/>
                      <a:pt x="4465" y="38535"/>
                      <a:pt x="4435" y="38184"/>
                    </a:cubicBezTo>
                    <a:cubicBezTo>
                      <a:pt x="4435" y="38154"/>
                      <a:pt x="4435" y="38139"/>
                      <a:pt x="4435" y="38124"/>
                    </a:cubicBezTo>
                    <a:cubicBezTo>
                      <a:pt x="4419" y="37925"/>
                      <a:pt x="4389" y="37743"/>
                      <a:pt x="4374" y="37545"/>
                    </a:cubicBezTo>
                    <a:cubicBezTo>
                      <a:pt x="4343" y="37392"/>
                      <a:pt x="4328" y="37225"/>
                      <a:pt x="4313" y="37072"/>
                    </a:cubicBezTo>
                    <a:cubicBezTo>
                      <a:pt x="4282" y="36874"/>
                      <a:pt x="4267" y="36722"/>
                      <a:pt x="4252" y="36554"/>
                    </a:cubicBezTo>
                    <a:cubicBezTo>
                      <a:pt x="4252" y="36463"/>
                      <a:pt x="4236" y="36371"/>
                      <a:pt x="4236" y="36280"/>
                    </a:cubicBezTo>
                    <a:cubicBezTo>
                      <a:pt x="4221" y="36189"/>
                      <a:pt x="4221" y="36097"/>
                      <a:pt x="4221" y="35991"/>
                    </a:cubicBezTo>
                    <a:lnTo>
                      <a:pt x="4221" y="35823"/>
                    </a:lnTo>
                    <a:lnTo>
                      <a:pt x="4221" y="35686"/>
                    </a:lnTo>
                    <a:cubicBezTo>
                      <a:pt x="4221" y="35610"/>
                      <a:pt x="4221" y="35549"/>
                      <a:pt x="4221" y="35472"/>
                    </a:cubicBezTo>
                    <a:lnTo>
                      <a:pt x="4221" y="35427"/>
                    </a:lnTo>
                    <a:lnTo>
                      <a:pt x="4236" y="35381"/>
                    </a:lnTo>
                    <a:cubicBezTo>
                      <a:pt x="4236" y="35320"/>
                      <a:pt x="4236" y="35244"/>
                      <a:pt x="4252" y="35183"/>
                    </a:cubicBezTo>
                    <a:lnTo>
                      <a:pt x="4282" y="34863"/>
                    </a:lnTo>
                    <a:cubicBezTo>
                      <a:pt x="4282" y="34817"/>
                      <a:pt x="4297" y="34756"/>
                      <a:pt x="4297" y="34695"/>
                    </a:cubicBezTo>
                    <a:lnTo>
                      <a:pt x="4313" y="34650"/>
                    </a:lnTo>
                    <a:cubicBezTo>
                      <a:pt x="4328" y="34558"/>
                      <a:pt x="4343" y="34467"/>
                      <a:pt x="4358" y="34375"/>
                    </a:cubicBezTo>
                    <a:cubicBezTo>
                      <a:pt x="4374" y="34269"/>
                      <a:pt x="4389" y="34177"/>
                      <a:pt x="4404" y="34071"/>
                    </a:cubicBezTo>
                    <a:cubicBezTo>
                      <a:pt x="4435" y="33903"/>
                      <a:pt x="4465" y="33751"/>
                      <a:pt x="4495" y="33598"/>
                    </a:cubicBezTo>
                    <a:lnTo>
                      <a:pt x="4511" y="33507"/>
                    </a:lnTo>
                    <a:cubicBezTo>
                      <a:pt x="4541" y="33339"/>
                      <a:pt x="4587" y="33172"/>
                      <a:pt x="4617" y="32989"/>
                    </a:cubicBezTo>
                    <a:cubicBezTo>
                      <a:pt x="4663" y="32821"/>
                      <a:pt x="4709" y="32654"/>
                      <a:pt x="4754" y="32471"/>
                    </a:cubicBezTo>
                    <a:cubicBezTo>
                      <a:pt x="4800" y="32258"/>
                      <a:pt x="4861" y="32044"/>
                      <a:pt x="4922" y="31846"/>
                    </a:cubicBezTo>
                    <a:cubicBezTo>
                      <a:pt x="4983" y="31603"/>
                      <a:pt x="5059" y="31359"/>
                      <a:pt x="5120" y="31145"/>
                    </a:cubicBezTo>
                    <a:cubicBezTo>
                      <a:pt x="5151" y="31039"/>
                      <a:pt x="5196" y="30932"/>
                      <a:pt x="5227" y="30826"/>
                    </a:cubicBezTo>
                    <a:lnTo>
                      <a:pt x="5288" y="30643"/>
                    </a:lnTo>
                    <a:cubicBezTo>
                      <a:pt x="5318" y="30490"/>
                      <a:pt x="5364" y="30353"/>
                      <a:pt x="5410" y="30216"/>
                    </a:cubicBezTo>
                    <a:lnTo>
                      <a:pt x="5425" y="30170"/>
                    </a:lnTo>
                    <a:lnTo>
                      <a:pt x="5440" y="30079"/>
                    </a:lnTo>
                    <a:cubicBezTo>
                      <a:pt x="5486" y="29911"/>
                      <a:pt x="5531" y="29759"/>
                      <a:pt x="5577" y="29607"/>
                    </a:cubicBezTo>
                    <a:lnTo>
                      <a:pt x="5592" y="29530"/>
                    </a:lnTo>
                    <a:cubicBezTo>
                      <a:pt x="5623" y="29470"/>
                      <a:pt x="5638" y="29409"/>
                      <a:pt x="5653" y="29363"/>
                    </a:cubicBezTo>
                    <a:lnTo>
                      <a:pt x="5684" y="29271"/>
                    </a:lnTo>
                    <a:cubicBezTo>
                      <a:pt x="5699" y="29241"/>
                      <a:pt x="5699" y="29195"/>
                      <a:pt x="5714" y="29150"/>
                    </a:cubicBezTo>
                    <a:close/>
                    <a:moveTo>
                      <a:pt x="4602" y="42192"/>
                    </a:moveTo>
                    <a:cubicBezTo>
                      <a:pt x="4599" y="42192"/>
                      <a:pt x="4597" y="42192"/>
                      <a:pt x="4595" y="42193"/>
                    </a:cubicBezTo>
                    <a:lnTo>
                      <a:pt x="4595" y="42193"/>
                    </a:lnTo>
                    <a:cubicBezTo>
                      <a:pt x="4595" y="42193"/>
                      <a:pt x="4595" y="42193"/>
                      <a:pt x="4595" y="42193"/>
                    </a:cubicBezTo>
                    <a:lnTo>
                      <a:pt x="4595" y="42193"/>
                    </a:lnTo>
                    <a:cubicBezTo>
                      <a:pt x="4598" y="42192"/>
                      <a:pt x="4602" y="42192"/>
                      <a:pt x="4602" y="42192"/>
                    </a:cubicBezTo>
                    <a:close/>
                    <a:moveTo>
                      <a:pt x="141" y="1"/>
                    </a:moveTo>
                    <a:cubicBezTo>
                      <a:pt x="62" y="1"/>
                      <a:pt x="1" y="58"/>
                      <a:pt x="1" y="140"/>
                    </a:cubicBezTo>
                    <a:cubicBezTo>
                      <a:pt x="1" y="232"/>
                      <a:pt x="16" y="323"/>
                      <a:pt x="16" y="415"/>
                    </a:cubicBezTo>
                    <a:cubicBezTo>
                      <a:pt x="31" y="506"/>
                      <a:pt x="31" y="582"/>
                      <a:pt x="31" y="674"/>
                    </a:cubicBezTo>
                    <a:cubicBezTo>
                      <a:pt x="47" y="857"/>
                      <a:pt x="62" y="1039"/>
                      <a:pt x="77" y="1222"/>
                    </a:cubicBezTo>
                    <a:cubicBezTo>
                      <a:pt x="77" y="1298"/>
                      <a:pt x="92" y="1375"/>
                      <a:pt x="92" y="1466"/>
                    </a:cubicBezTo>
                    <a:cubicBezTo>
                      <a:pt x="108" y="1542"/>
                      <a:pt x="108" y="1634"/>
                      <a:pt x="123" y="1710"/>
                    </a:cubicBezTo>
                    <a:cubicBezTo>
                      <a:pt x="138" y="1771"/>
                      <a:pt x="138" y="1832"/>
                      <a:pt x="153" y="1893"/>
                    </a:cubicBezTo>
                    <a:cubicBezTo>
                      <a:pt x="153" y="1923"/>
                      <a:pt x="168" y="1953"/>
                      <a:pt x="168" y="1984"/>
                    </a:cubicBezTo>
                    <a:cubicBezTo>
                      <a:pt x="184" y="2075"/>
                      <a:pt x="214" y="2167"/>
                      <a:pt x="229" y="2273"/>
                    </a:cubicBezTo>
                    <a:cubicBezTo>
                      <a:pt x="260" y="2365"/>
                      <a:pt x="275" y="2441"/>
                      <a:pt x="306" y="2532"/>
                    </a:cubicBezTo>
                    <a:cubicBezTo>
                      <a:pt x="351" y="2715"/>
                      <a:pt x="412" y="2898"/>
                      <a:pt x="473" y="3066"/>
                    </a:cubicBezTo>
                    <a:cubicBezTo>
                      <a:pt x="565" y="3294"/>
                      <a:pt x="686" y="3508"/>
                      <a:pt x="839" y="3706"/>
                    </a:cubicBezTo>
                    <a:cubicBezTo>
                      <a:pt x="900" y="3782"/>
                      <a:pt x="945" y="3843"/>
                      <a:pt x="1006" y="3919"/>
                    </a:cubicBezTo>
                    <a:cubicBezTo>
                      <a:pt x="1128" y="4071"/>
                      <a:pt x="1265" y="4208"/>
                      <a:pt x="1387" y="4361"/>
                    </a:cubicBezTo>
                    <a:cubicBezTo>
                      <a:pt x="1433" y="4406"/>
                      <a:pt x="1494" y="4467"/>
                      <a:pt x="1540" y="4513"/>
                    </a:cubicBezTo>
                    <a:cubicBezTo>
                      <a:pt x="1601" y="4589"/>
                      <a:pt x="1677" y="4650"/>
                      <a:pt x="1738" y="4711"/>
                    </a:cubicBezTo>
                    <a:cubicBezTo>
                      <a:pt x="1829" y="4787"/>
                      <a:pt x="1905" y="4864"/>
                      <a:pt x="1982" y="4940"/>
                    </a:cubicBezTo>
                    <a:cubicBezTo>
                      <a:pt x="2042" y="4985"/>
                      <a:pt x="2119" y="5046"/>
                      <a:pt x="2180" y="5092"/>
                    </a:cubicBezTo>
                    <a:cubicBezTo>
                      <a:pt x="2317" y="5199"/>
                      <a:pt x="2439" y="5305"/>
                      <a:pt x="2560" y="5412"/>
                    </a:cubicBezTo>
                    <a:cubicBezTo>
                      <a:pt x="2713" y="5534"/>
                      <a:pt x="2865" y="5641"/>
                      <a:pt x="3002" y="5778"/>
                    </a:cubicBezTo>
                    <a:cubicBezTo>
                      <a:pt x="3139" y="5900"/>
                      <a:pt x="3277" y="6021"/>
                      <a:pt x="3414" y="6143"/>
                    </a:cubicBezTo>
                    <a:cubicBezTo>
                      <a:pt x="3459" y="6204"/>
                      <a:pt x="3520" y="6250"/>
                      <a:pt x="3581" y="6311"/>
                    </a:cubicBezTo>
                    <a:cubicBezTo>
                      <a:pt x="3642" y="6372"/>
                      <a:pt x="3703" y="6433"/>
                      <a:pt x="3749" y="6494"/>
                    </a:cubicBezTo>
                    <a:cubicBezTo>
                      <a:pt x="3886" y="6631"/>
                      <a:pt x="4008" y="6768"/>
                      <a:pt x="4145" y="6905"/>
                    </a:cubicBezTo>
                    <a:cubicBezTo>
                      <a:pt x="4267" y="7027"/>
                      <a:pt x="4374" y="7149"/>
                      <a:pt x="4495" y="7271"/>
                    </a:cubicBezTo>
                    <a:cubicBezTo>
                      <a:pt x="4617" y="7408"/>
                      <a:pt x="4724" y="7545"/>
                      <a:pt x="4846" y="7697"/>
                    </a:cubicBezTo>
                    <a:cubicBezTo>
                      <a:pt x="4846" y="7697"/>
                      <a:pt x="4846" y="7682"/>
                      <a:pt x="4846" y="7682"/>
                    </a:cubicBezTo>
                    <a:cubicBezTo>
                      <a:pt x="4876" y="7728"/>
                      <a:pt x="4922" y="7789"/>
                      <a:pt x="4953" y="7835"/>
                    </a:cubicBezTo>
                    <a:cubicBezTo>
                      <a:pt x="4968" y="7865"/>
                      <a:pt x="4983" y="7911"/>
                      <a:pt x="4998" y="7941"/>
                    </a:cubicBezTo>
                    <a:cubicBezTo>
                      <a:pt x="5029" y="8033"/>
                      <a:pt x="5090" y="8109"/>
                      <a:pt x="5151" y="8170"/>
                    </a:cubicBezTo>
                    <a:cubicBezTo>
                      <a:pt x="5196" y="8215"/>
                      <a:pt x="5242" y="8246"/>
                      <a:pt x="5303" y="8276"/>
                    </a:cubicBezTo>
                    <a:cubicBezTo>
                      <a:pt x="5303" y="8292"/>
                      <a:pt x="5303" y="8307"/>
                      <a:pt x="5303" y="8322"/>
                    </a:cubicBezTo>
                    <a:cubicBezTo>
                      <a:pt x="5333" y="8490"/>
                      <a:pt x="5364" y="8642"/>
                      <a:pt x="5394" y="8810"/>
                    </a:cubicBezTo>
                    <a:cubicBezTo>
                      <a:pt x="5471" y="9114"/>
                      <a:pt x="5547" y="9434"/>
                      <a:pt x="5669" y="9724"/>
                    </a:cubicBezTo>
                    <a:cubicBezTo>
                      <a:pt x="5714" y="9800"/>
                      <a:pt x="5745" y="9891"/>
                      <a:pt x="5791" y="9968"/>
                    </a:cubicBezTo>
                    <a:cubicBezTo>
                      <a:pt x="5821" y="10059"/>
                      <a:pt x="5867" y="10135"/>
                      <a:pt x="5912" y="10211"/>
                    </a:cubicBezTo>
                    <a:cubicBezTo>
                      <a:pt x="5989" y="10348"/>
                      <a:pt x="6080" y="10486"/>
                      <a:pt x="6171" y="10638"/>
                    </a:cubicBezTo>
                    <a:cubicBezTo>
                      <a:pt x="6354" y="10912"/>
                      <a:pt x="6568" y="11156"/>
                      <a:pt x="6781" y="11400"/>
                    </a:cubicBezTo>
                    <a:cubicBezTo>
                      <a:pt x="7009" y="11628"/>
                      <a:pt x="7223" y="11872"/>
                      <a:pt x="7436" y="12116"/>
                    </a:cubicBezTo>
                    <a:cubicBezTo>
                      <a:pt x="7451" y="12146"/>
                      <a:pt x="7482" y="12177"/>
                      <a:pt x="7497" y="12207"/>
                    </a:cubicBezTo>
                    <a:lnTo>
                      <a:pt x="7558" y="12314"/>
                    </a:lnTo>
                    <a:cubicBezTo>
                      <a:pt x="7573" y="12314"/>
                      <a:pt x="7573" y="12329"/>
                      <a:pt x="7588" y="12344"/>
                    </a:cubicBezTo>
                    <a:cubicBezTo>
                      <a:pt x="7588" y="12405"/>
                      <a:pt x="7634" y="12451"/>
                      <a:pt x="7695" y="12451"/>
                    </a:cubicBezTo>
                    <a:cubicBezTo>
                      <a:pt x="7710" y="12466"/>
                      <a:pt x="7710" y="12482"/>
                      <a:pt x="7710" y="12497"/>
                    </a:cubicBezTo>
                    <a:cubicBezTo>
                      <a:pt x="7771" y="12680"/>
                      <a:pt x="7847" y="12862"/>
                      <a:pt x="7908" y="13030"/>
                    </a:cubicBezTo>
                    <a:cubicBezTo>
                      <a:pt x="7969" y="13213"/>
                      <a:pt x="8045" y="13396"/>
                      <a:pt x="8122" y="13578"/>
                    </a:cubicBezTo>
                    <a:cubicBezTo>
                      <a:pt x="8183" y="13777"/>
                      <a:pt x="8243" y="13959"/>
                      <a:pt x="8320" y="14142"/>
                    </a:cubicBezTo>
                    <a:cubicBezTo>
                      <a:pt x="8365" y="14234"/>
                      <a:pt x="8396" y="14325"/>
                      <a:pt x="8442" y="14416"/>
                    </a:cubicBezTo>
                    <a:cubicBezTo>
                      <a:pt x="8457" y="14462"/>
                      <a:pt x="8472" y="14508"/>
                      <a:pt x="8503" y="14554"/>
                    </a:cubicBezTo>
                    <a:cubicBezTo>
                      <a:pt x="8442" y="14477"/>
                      <a:pt x="8381" y="14416"/>
                      <a:pt x="8320" y="14340"/>
                    </a:cubicBezTo>
                    <a:cubicBezTo>
                      <a:pt x="8167" y="14157"/>
                      <a:pt x="8015" y="13959"/>
                      <a:pt x="7847" y="13792"/>
                    </a:cubicBezTo>
                    <a:cubicBezTo>
                      <a:pt x="7756" y="13700"/>
                      <a:pt x="7680" y="13624"/>
                      <a:pt x="7588" y="13533"/>
                    </a:cubicBezTo>
                    <a:cubicBezTo>
                      <a:pt x="7497" y="13457"/>
                      <a:pt x="7421" y="13380"/>
                      <a:pt x="7314" y="13289"/>
                    </a:cubicBezTo>
                    <a:cubicBezTo>
                      <a:pt x="7131" y="13137"/>
                      <a:pt x="6948" y="12969"/>
                      <a:pt x="6735" y="12817"/>
                    </a:cubicBezTo>
                    <a:cubicBezTo>
                      <a:pt x="6720" y="12801"/>
                      <a:pt x="6689" y="12786"/>
                      <a:pt x="6674" y="12771"/>
                    </a:cubicBezTo>
                    <a:cubicBezTo>
                      <a:pt x="6659" y="12756"/>
                      <a:pt x="6628" y="12741"/>
                      <a:pt x="6613" y="12725"/>
                    </a:cubicBezTo>
                    <a:lnTo>
                      <a:pt x="6598" y="12725"/>
                    </a:lnTo>
                    <a:cubicBezTo>
                      <a:pt x="6598" y="12725"/>
                      <a:pt x="6598" y="12710"/>
                      <a:pt x="6598" y="12710"/>
                    </a:cubicBezTo>
                    <a:cubicBezTo>
                      <a:pt x="6491" y="12634"/>
                      <a:pt x="6385" y="12558"/>
                      <a:pt x="6263" y="12482"/>
                    </a:cubicBezTo>
                    <a:cubicBezTo>
                      <a:pt x="6156" y="12421"/>
                      <a:pt x="6050" y="12344"/>
                      <a:pt x="5928" y="12268"/>
                    </a:cubicBezTo>
                    <a:cubicBezTo>
                      <a:pt x="5882" y="12238"/>
                      <a:pt x="5821" y="12207"/>
                      <a:pt x="5775" y="12177"/>
                    </a:cubicBezTo>
                    <a:cubicBezTo>
                      <a:pt x="5653" y="12116"/>
                      <a:pt x="5531" y="12055"/>
                      <a:pt x="5410" y="12009"/>
                    </a:cubicBezTo>
                    <a:cubicBezTo>
                      <a:pt x="5349" y="11994"/>
                      <a:pt x="5288" y="11979"/>
                      <a:pt x="5227" y="11963"/>
                    </a:cubicBezTo>
                    <a:cubicBezTo>
                      <a:pt x="5196" y="11948"/>
                      <a:pt x="5151" y="11948"/>
                      <a:pt x="5120" y="11933"/>
                    </a:cubicBezTo>
                    <a:cubicBezTo>
                      <a:pt x="5090" y="11933"/>
                      <a:pt x="5059" y="11918"/>
                      <a:pt x="5044" y="11918"/>
                    </a:cubicBezTo>
                    <a:cubicBezTo>
                      <a:pt x="4922" y="11887"/>
                      <a:pt x="4800" y="11872"/>
                      <a:pt x="4678" y="11857"/>
                    </a:cubicBezTo>
                    <a:lnTo>
                      <a:pt x="4648" y="11857"/>
                    </a:lnTo>
                    <a:cubicBezTo>
                      <a:pt x="4633" y="11857"/>
                      <a:pt x="4617" y="11857"/>
                      <a:pt x="4617" y="11842"/>
                    </a:cubicBezTo>
                    <a:cubicBezTo>
                      <a:pt x="4465" y="11826"/>
                      <a:pt x="4328" y="11826"/>
                      <a:pt x="4175" y="11811"/>
                    </a:cubicBezTo>
                    <a:cubicBezTo>
                      <a:pt x="4069" y="11811"/>
                      <a:pt x="3947" y="11796"/>
                      <a:pt x="3840" y="11796"/>
                    </a:cubicBezTo>
                    <a:cubicBezTo>
                      <a:pt x="3718" y="11811"/>
                      <a:pt x="3581" y="11811"/>
                      <a:pt x="3459" y="11811"/>
                    </a:cubicBezTo>
                    <a:cubicBezTo>
                      <a:pt x="3216" y="11826"/>
                      <a:pt x="2972" y="11872"/>
                      <a:pt x="2743" y="11918"/>
                    </a:cubicBezTo>
                    <a:cubicBezTo>
                      <a:pt x="2500" y="11963"/>
                      <a:pt x="2271" y="12040"/>
                      <a:pt x="2042" y="12101"/>
                    </a:cubicBezTo>
                    <a:cubicBezTo>
                      <a:pt x="1921" y="12131"/>
                      <a:pt x="1814" y="12162"/>
                      <a:pt x="1692" y="12192"/>
                    </a:cubicBezTo>
                    <a:cubicBezTo>
                      <a:pt x="1585" y="12222"/>
                      <a:pt x="1463" y="12253"/>
                      <a:pt x="1357" y="12299"/>
                    </a:cubicBezTo>
                    <a:cubicBezTo>
                      <a:pt x="1326" y="12299"/>
                      <a:pt x="1281" y="12314"/>
                      <a:pt x="1250" y="12314"/>
                    </a:cubicBezTo>
                    <a:cubicBezTo>
                      <a:pt x="1189" y="12329"/>
                      <a:pt x="1128" y="12344"/>
                      <a:pt x="1098" y="12405"/>
                    </a:cubicBezTo>
                    <a:cubicBezTo>
                      <a:pt x="1052" y="12451"/>
                      <a:pt x="1037" y="12512"/>
                      <a:pt x="1067" y="12588"/>
                    </a:cubicBezTo>
                    <a:cubicBezTo>
                      <a:pt x="1098" y="12649"/>
                      <a:pt x="1174" y="12680"/>
                      <a:pt x="1235" y="12725"/>
                    </a:cubicBezTo>
                    <a:lnTo>
                      <a:pt x="1342" y="12786"/>
                    </a:lnTo>
                    <a:cubicBezTo>
                      <a:pt x="1403" y="12817"/>
                      <a:pt x="1463" y="12847"/>
                      <a:pt x="1524" y="12878"/>
                    </a:cubicBezTo>
                    <a:cubicBezTo>
                      <a:pt x="1738" y="13000"/>
                      <a:pt x="1951" y="13121"/>
                      <a:pt x="2149" y="13228"/>
                    </a:cubicBezTo>
                    <a:cubicBezTo>
                      <a:pt x="2317" y="13319"/>
                      <a:pt x="2469" y="13411"/>
                      <a:pt x="2637" y="13487"/>
                    </a:cubicBezTo>
                    <a:cubicBezTo>
                      <a:pt x="2698" y="13518"/>
                      <a:pt x="2759" y="13548"/>
                      <a:pt x="2819" y="13594"/>
                    </a:cubicBezTo>
                    <a:cubicBezTo>
                      <a:pt x="2880" y="13609"/>
                      <a:pt x="2941" y="13639"/>
                      <a:pt x="3002" y="13670"/>
                    </a:cubicBezTo>
                    <a:cubicBezTo>
                      <a:pt x="3109" y="13716"/>
                      <a:pt x="3231" y="13761"/>
                      <a:pt x="3338" y="13792"/>
                    </a:cubicBezTo>
                    <a:cubicBezTo>
                      <a:pt x="3444" y="13838"/>
                      <a:pt x="3566" y="13868"/>
                      <a:pt x="3673" y="13914"/>
                    </a:cubicBezTo>
                    <a:cubicBezTo>
                      <a:pt x="3795" y="13944"/>
                      <a:pt x="3932" y="13975"/>
                      <a:pt x="4054" y="14020"/>
                    </a:cubicBezTo>
                    <a:cubicBezTo>
                      <a:pt x="4175" y="14051"/>
                      <a:pt x="4297" y="14081"/>
                      <a:pt x="4419" y="14097"/>
                    </a:cubicBezTo>
                    <a:cubicBezTo>
                      <a:pt x="4541" y="14127"/>
                      <a:pt x="4648" y="14157"/>
                      <a:pt x="4770" y="14173"/>
                    </a:cubicBezTo>
                    <a:cubicBezTo>
                      <a:pt x="4998" y="14234"/>
                      <a:pt x="5227" y="14279"/>
                      <a:pt x="5455" y="14340"/>
                    </a:cubicBezTo>
                    <a:cubicBezTo>
                      <a:pt x="5592" y="14371"/>
                      <a:pt x="5730" y="14416"/>
                      <a:pt x="5867" y="14447"/>
                    </a:cubicBezTo>
                    <a:cubicBezTo>
                      <a:pt x="6095" y="14523"/>
                      <a:pt x="6339" y="14584"/>
                      <a:pt x="6568" y="14645"/>
                    </a:cubicBezTo>
                    <a:cubicBezTo>
                      <a:pt x="6796" y="14706"/>
                      <a:pt x="7040" y="14752"/>
                      <a:pt x="7268" y="14813"/>
                    </a:cubicBezTo>
                    <a:cubicBezTo>
                      <a:pt x="7360" y="14828"/>
                      <a:pt x="7436" y="14858"/>
                      <a:pt x="7512" y="14889"/>
                    </a:cubicBezTo>
                    <a:lnTo>
                      <a:pt x="7771" y="14950"/>
                    </a:lnTo>
                    <a:cubicBezTo>
                      <a:pt x="7847" y="14980"/>
                      <a:pt x="7939" y="15011"/>
                      <a:pt x="8015" y="15026"/>
                    </a:cubicBezTo>
                    <a:cubicBezTo>
                      <a:pt x="8106" y="15056"/>
                      <a:pt x="8183" y="15087"/>
                      <a:pt x="8259" y="15117"/>
                    </a:cubicBezTo>
                    <a:cubicBezTo>
                      <a:pt x="8350" y="15148"/>
                      <a:pt x="8426" y="15193"/>
                      <a:pt x="8503" y="15224"/>
                    </a:cubicBezTo>
                    <a:cubicBezTo>
                      <a:pt x="8533" y="15254"/>
                      <a:pt x="8579" y="15270"/>
                      <a:pt x="8609" y="15300"/>
                    </a:cubicBezTo>
                    <a:cubicBezTo>
                      <a:pt x="8670" y="15346"/>
                      <a:pt x="8716" y="15376"/>
                      <a:pt x="8762" y="15422"/>
                    </a:cubicBezTo>
                    <a:cubicBezTo>
                      <a:pt x="8777" y="15437"/>
                      <a:pt x="8792" y="15453"/>
                      <a:pt x="8807" y="15468"/>
                    </a:cubicBezTo>
                    <a:cubicBezTo>
                      <a:pt x="8807" y="15483"/>
                      <a:pt x="8822" y="15498"/>
                      <a:pt x="8838" y="15498"/>
                    </a:cubicBezTo>
                    <a:cubicBezTo>
                      <a:pt x="8899" y="15635"/>
                      <a:pt x="8944" y="15772"/>
                      <a:pt x="8990" y="15925"/>
                    </a:cubicBezTo>
                    <a:cubicBezTo>
                      <a:pt x="9097" y="16230"/>
                      <a:pt x="9203" y="16534"/>
                      <a:pt x="9310" y="16839"/>
                    </a:cubicBezTo>
                    <a:cubicBezTo>
                      <a:pt x="9280" y="16946"/>
                      <a:pt x="9234" y="17052"/>
                      <a:pt x="9203" y="17174"/>
                    </a:cubicBezTo>
                    <a:cubicBezTo>
                      <a:pt x="9142" y="17357"/>
                      <a:pt x="9081" y="17540"/>
                      <a:pt x="9036" y="17723"/>
                    </a:cubicBezTo>
                    <a:cubicBezTo>
                      <a:pt x="9005" y="17905"/>
                      <a:pt x="8960" y="18073"/>
                      <a:pt x="8929" y="18256"/>
                    </a:cubicBezTo>
                    <a:cubicBezTo>
                      <a:pt x="8899" y="18439"/>
                      <a:pt x="8868" y="18622"/>
                      <a:pt x="8838" y="18804"/>
                    </a:cubicBezTo>
                    <a:cubicBezTo>
                      <a:pt x="8838" y="18820"/>
                      <a:pt x="8838" y="18835"/>
                      <a:pt x="8838" y="18850"/>
                    </a:cubicBezTo>
                    <a:cubicBezTo>
                      <a:pt x="8777" y="18804"/>
                      <a:pt x="8716" y="18743"/>
                      <a:pt x="8670" y="18683"/>
                    </a:cubicBezTo>
                    <a:cubicBezTo>
                      <a:pt x="8548" y="18545"/>
                      <a:pt x="8426" y="18408"/>
                      <a:pt x="8304" y="18271"/>
                    </a:cubicBezTo>
                    <a:cubicBezTo>
                      <a:pt x="8183" y="18134"/>
                      <a:pt x="8061" y="17997"/>
                      <a:pt x="7939" y="17875"/>
                    </a:cubicBezTo>
                    <a:cubicBezTo>
                      <a:pt x="7878" y="17799"/>
                      <a:pt x="7817" y="17738"/>
                      <a:pt x="7756" y="17662"/>
                    </a:cubicBezTo>
                    <a:cubicBezTo>
                      <a:pt x="7695" y="17586"/>
                      <a:pt x="7634" y="17525"/>
                      <a:pt x="7573" y="17464"/>
                    </a:cubicBezTo>
                    <a:cubicBezTo>
                      <a:pt x="7512" y="17387"/>
                      <a:pt x="7451" y="17327"/>
                      <a:pt x="7375" y="17266"/>
                    </a:cubicBezTo>
                    <a:cubicBezTo>
                      <a:pt x="7299" y="17220"/>
                      <a:pt x="7223" y="17159"/>
                      <a:pt x="7147" y="17113"/>
                    </a:cubicBezTo>
                    <a:cubicBezTo>
                      <a:pt x="6994" y="16991"/>
                      <a:pt x="6857" y="16869"/>
                      <a:pt x="6705" y="16763"/>
                    </a:cubicBezTo>
                    <a:cubicBezTo>
                      <a:pt x="6568" y="16641"/>
                      <a:pt x="6400" y="16549"/>
                      <a:pt x="6248" y="16458"/>
                    </a:cubicBezTo>
                    <a:cubicBezTo>
                      <a:pt x="6080" y="16367"/>
                      <a:pt x="5912" y="16290"/>
                      <a:pt x="5745" y="16214"/>
                    </a:cubicBezTo>
                    <a:cubicBezTo>
                      <a:pt x="5577" y="16138"/>
                      <a:pt x="5410" y="16062"/>
                      <a:pt x="5227" y="16001"/>
                    </a:cubicBezTo>
                    <a:cubicBezTo>
                      <a:pt x="5074" y="15955"/>
                      <a:pt x="4907" y="15894"/>
                      <a:pt x="4739" y="15849"/>
                    </a:cubicBezTo>
                    <a:cubicBezTo>
                      <a:pt x="4648" y="15818"/>
                      <a:pt x="4556" y="15803"/>
                      <a:pt x="4465" y="15788"/>
                    </a:cubicBezTo>
                    <a:cubicBezTo>
                      <a:pt x="4389" y="15772"/>
                      <a:pt x="4297" y="15757"/>
                      <a:pt x="4221" y="15757"/>
                    </a:cubicBezTo>
                    <a:cubicBezTo>
                      <a:pt x="4175" y="15750"/>
                      <a:pt x="4134" y="15746"/>
                      <a:pt x="4094" y="15746"/>
                    </a:cubicBezTo>
                    <a:cubicBezTo>
                      <a:pt x="4054" y="15746"/>
                      <a:pt x="4016" y="15750"/>
                      <a:pt x="3977" y="15757"/>
                    </a:cubicBezTo>
                    <a:cubicBezTo>
                      <a:pt x="3932" y="15772"/>
                      <a:pt x="3901" y="15772"/>
                      <a:pt x="3871" y="15788"/>
                    </a:cubicBezTo>
                    <a:cubicBezTo>
                      <a:pt x="3810" y="15803"/>
                      <a:pt x="3749" y="15833"/>
                      <a:pt x="3703" y="15879"/>
                    </a:cubicBezTo>
                    <a:cubicBezTo>
                      <a:pt x="3673" y="15925"/>
                      <a:pt x="3642" y="16001"/>
                      <a:pt x="3673" y="16062"/>
                    </a:cubicBezTo>
                    <a:cubicBezTo>
                      <a:pt x="3688" y="16123"/>
                      <a:pt x="3749" y="16169"/>
                      <a:pt x="3810" y="16184"/>
                    </a:cubicBezTo>
                    <a:cubicBezTo>
                      <a:pt x="3825" y="16199"/>
                      <a:pt x="3840" y="16199"/>
                      <a:pt x="3871" y="16199"/>
                    </a:cubicBezTo>
                    <a:cubicBezTo>
                      <a:pt x="3886" y="16199"/>
                      <a:pt x="3886" y="16214"/>
                      <a:pt x="3901" y="16214"/>
                    </a:cubicBezTo>
                    <a:cubicBezTo>
                      <a:pt x="3916" y="16214"/>
                      <a:pt x="3916" y="16199"/>
                      <a:pt x="3916" y="16199"/>
                    </a:cubicBezTo>
                    <a:lnTo>
                      <a:pt x="3993" y="16199"/>
                    </a:lnTo>
                    <a:cubicBezTo>
                      <a:pt x="4023" y="16184"/>
                      <a:pt x="4038" y="16184"/>
                      <a:pt x="4069" y="16184"/>
                    </a:cubicBezTo>
                    <a:lnTo>
                      <a:pt x="4099" y="16184"/>
                    </a:lnTo>
                    <a:cubicBezTo>
                      <a:pt x="4099" y="16199"/>
                      <a:pt x="4115" y="16214"/>
                      <a:pt x="4115" y="16230"/>
                    </a:cubicBezTo>
                    <a:cubicBezTo>
                      <a:pt x="4175" y="16306"/>
                      <a:pt x="4236" y="16382"/>
                      <a:pt x="4313" y="16443"/>
                    </a:cubicBezTo>
                    <a:cubicBezTo>
                      <a:pt x="4374" y="16504"/>
                      <a:pt x="4450" y="16565"/>
                      <a:pt x="4511" y="16610"/>
                    </a:cubicBezTo>
                    <a:cubicBezTo>
                      <a:pt x="4602" y="16687"/>
                      <a:pt x="4694" y="16748"/>
                      <a:pt x="4785" y="16809"/>
                    </a:cubicBezTo>
                    <a:cubicBezTo>
                      <a:pt x="4861" y="16869"/>
                      <a:pt x="4937" y="16915"/>
                      <a:pt x="5013" y="16976"/>
                    </a:cubicBezTo>
                    <a:lnTo>
                      <a:pt x="5120" y="17052"/>
                    </a:lnTo>
                    <a:cubicBezTo>
                      <a:pt x="5166" y="17098"/>
                      <a:pt x="5227" y="17144"/>
                      <a:pt x="5288" y="17174"/>
                    </a:cubicBezTo>
                    <a:cubicBezTo>
                      <a:pt x="5349" y="17235"/>
                      <a:pt x="5410" y="17281"/>
                      <a:pt x="5471" y="17342"/>
                    </a:cubicBezTo>
                    <a:cubicBezTo>
                      <a:pt x="5577" y="17433"/>
                      <a:pt x="5684" y="17525"/>
                      <a:pt x="5791" y="17631"/>
                    </a:cubicBezTo>
                    <a:cubicBezTo>
                      <a:pt x="5897" y="17723"/>
                      <a:pt x="6019" y="17814"/>
                      <a:pt x="6126" y="17890"/>
                    </a:cubicBezTo>
                    <a:cubicBezTo>
                      <a:pt x="6187" y="17936"/>
                      <a:pt x="6232" y="17982"/>
                      <a:pt x="6293" y="18027"/>
                    </a:cubicBezTo>
                    <a:cubicBezTo>
                      <a:pt x="6339" y="18073"/>
                      <a:pt x="6400" y="18119"/>
                      <a:pt x="6446" y="18164"/>
                    </a:cubicBezTo>
                    <a:cubicBezTo>
                      <a:pt x="6476" y="18195"/>
                      <a:pt x="6507" y="18225"/>
                      <a:pt x="6537" y="18271"/>
                    </a:cubicBezTo>
                    <a:cubicBezTo>
                      <a:pt x="6568" y="18302"/>
                      <a:pt x="6598" y="18332"/>
                      <a:pt x="6628" y="18378"/>
                    </a:cubicBezTo>
                    <a:cubicBezTo>
                      <a:pt x="6705" y="18469"/>
                      <a:pt x="6781" y="18561"/>
                      <a:pt x="6857" y="18667"/>
                    </a:cubicBezTo>
                    <a:cubicBezTo>
                      <a:pt x="6933" y="18774"/>
                      <a:pt x="7009" y="18881"/>
                      <a:pt x="7086" y="18987"/>
                    </a:cubicBezTo>
                    <a:cubicBezTo>
                      <a:pt x="7177" y="19109"/>
                      <a:pt x="7253" y="19231"/>
                      <a:pt x="7345" y="19353"/>
                    </a:cubicBezTo>
                    <a:cubicBezTo>
                      <a:pt x="7436" y="19490"/>
                      <a:pt x="7543" y="19612"/>
                      <a:pt x="7634" y="19734"/>
                    </a:cubicBezTo>
                    <a:cubicBezTo>
                      <a:pt x="7725" y="19856"/>
                      <a:pt x="7817" y="19978"/>
                      <a:pt x="7908" y="20084"/>
                    </a:cubicBezTo>
                    <a:cubicBezTo>
                      <a:pt x="7984" y="20206"/>
                      <a:pt x="8061" y="20328"/>
                      <a:pt x="8137" y="20450"/>
                    </a:cubicBezTo>
                    <a:cubicBezTo>
                      <a:pt x="8198" y="20541"/>
                      <a:pt x="8243" y="20617"/>
                      <a:pt x="8289" y="20709"/>
                    </a:cubicBezTo>
                    <a:cubicBezTo>
                      <a:pt x="8335" y="20800"/>
                      <a:pt x="8396" y="20892"/>
                      <a:pt x="8442" y="20983"/>
                    </a:cubicBezTo>
                    <a:cubicBezTo>
                      <a:pt x="8487" y="21090"/>
                      <a:pt x="8548" y="21196"/>
                      <a:pt x="8594" y="21303"/>
                    </a:cubicBezTo>
                    <a:lnTo>
                      <a:pt x="8594" y="21532"/>
                    </a:lnTo>
                    <a:cubicBezTo>
                      <a:pt x="8609" y="21913"/>
                      <a:pt x="8609" y="22278"/>
                      <a:pt x="8640" y="22659"/>
                    </a:cubicBezTo>
                    <a:cubicBezTo>
                      <a:pt x="8670" y="23025"/>
                      <a:pt x="8716" y="23406"/>
                      <a:pt x="8807" y="23756"/>
                    </a:cubicBezTo>
                    <a:cubicBezTo>
                      <a:pt x="8883" y="24106"/>
                      <a:pt x="8975" y="24457"/>
                      <a:pt x="9081" y="24807"/>
                    </a:cubicBezTo>
                    <a:cubicBezTo>
                      <a:pt x="9081" y="24823"/>
                      <a:pt x="9097" y="24853"/>
                      <a:pt x="9097" y="24884"/>
                    </a:cubicBezTo>
                    <a:cubicBezTo>
                      <a:pt x="9097" y="24884"/>
                      <a:pt x="9097" y="24899"/>
                      <a:pt x="9112" y="24899"/>
                    </a:cubicBezTo>
                    <a:cubicBezTo>
                      <a:pt x="9112" y="24899"/>
                      <a:pt x="9112" y="24914"/>
                      <a:pt x="9112" y="24914"/>
                    </a:cubicBezTo>
                    <a:cubicBezTo>
                      <a:pt x="9112" y="24929"/>
                      <a:pt x="9112" y="24944"/>
                      <a:pt x="9127" y="24960"/>
                    </a:cubicBezTo>
                    <a:cubicBezTo>
                      <a:pt x="9219" y="25280"/>
                      <a:pt x="9310" y="25600"/>
                      <a:pt x="9447" y="25920"/>
                    </a:cubicBezTo>
                    <a:cubicBezTo>
                      <a:pt x="9569" y="26270"/>
                      <a:pt x="9721" y="26605"/>
                      <a:pt x="9859" y="26956"/>
                    </a:cubicBezTo>
                    <a:cubicBezTo>
                      <a:pt x="9935" y="27108"/>
                      <a:pt x="9996" y="27276"/>
                      <a:pt x="10072" y="27428"/>
                    </a:cubicBezTo>
                    <a:cubicBezTo>
                      <a:pt x="10102" y="27519"/>
                      <a:pt x="10133" y="27611"/>
                      <a:pt x="10163" y="27687"/>
                    </a:cubicBezTo>
                    <a:cubicBezTo>
                      <a:pt x="10194" y="27778"/>
                      <a:pt x="10224" y="27855"/>
                      <a:pt x="10255" y="27946"/>
                    </a:cubicBezTo>
                    <a:cubicBezTo>
                      <a:pt x="10316" y="28190"/>
                      <a:pt x="10377" y="28449"/>
                      <a:pt x="10422" y="28693"/>
                    </a:cubicBezTo>
                    <a:cubicBezTo>
                      <a:pt x="10453" y="28814"/>
                      <a:pt x="10483" y="28936"/>
                      <a:pt x="10498" y="29058"/>
                    </a:cubicBezTo>
                    <a:cubicBezTo>
                      <a:pt x="10514" y="29119"/>
                      <a:pt x="10529" y="29180"/>
                      <a:pt x="10544" y="29241"/>
                    </a:cubicBezTo>
                    <a:lnTo>
                      <a:pt x="10559" y="29348"/>
                    </a:lnTo>
                    <a:cubicBezTo>
                      <a:pt x="10544" y="29454"/>
                      <a:pt x="10544" y="29561"/>
                      <a:pt x="10529" y="29652"/>
                    </a:cubicBezTo>
                    <a:cubicBezTo>
                      <a:pt x="10498" y="29911"/>
                      <a:pt x="10468" y="30155"/>
                      <a:pt x="10453" y="30399"/>
                    </a:cubicBezTo>
                    <a:cubicBezTo>
                      <a:pt x="10361" y="31024"/>
                      <a:pt x="10239" y="31664"/>
                      <a:pt x="10087" y="32288"/>
                    </a:cubicBezTo>
                    <a:cubicBezTo>
                      <a:pt x="10041" y="32471"/>
                      <a:pt x="9996" y="32654"/>
                      <a:pt x="9935" y="32837"/>
                    </a:cubicBezTo>
                    <a:cubicBezTo>
                      <a:pt x="9813" y="33202"/>
                      <a:pt x="9721" y="33598"/>
                      <a:pt x="9615" y="33979"/>
                    </a:cubicBezTo>
                    <a:cubicBezTo>
                      <a:pt x="9554" y="34177"/>
                      <a:pt x="9508" y="34375"/>
                      <a:pt x="9432" y="34589"/>
                    </a:cubicBezTo>
                    <a:cubicBezTo>
                      <a:pt x="9386" y="34787"/>
                      <a:pt x="9325" y="34985"/>
                      <a:pt x="9264" y="35168"/>
                    </a:cubicBezTo>
                    <a:cubicBezTo>
                      <a:pt x="9188" y="35381"/>
                      <a:pt x="9127" y="35579"/>
                      <a:pt x="9051" y="35792"/>
                    </a:cubicBezTo>
                    <a:cubicBezTo>
                      <a:pt x="8990" y="35960"/>
                      <a:pt x="8944" y="36128"/>
                      <a:pt x="8883" y="36295"/>
                    </a:cubicBezTo>
                    <a:lnTo>
                      <a:pt x="8853" y="36341"/>
                    </a:lnTo>
                    <a:cubicBezTo>
                      <a:pt x="8762" y="36585"/>
                      <a:pt x="8655" y="36828"/>
                      <a:pt x="8563" y="37087"/>
                    </a:cubicBezTo>
                    <a:cubicBezTo>
                      <a:pt x="8548" y="37072"/>
                      <a:pt x="8548" y="37042"/>
                      <a:pt x="8533" y="37042"/>
                    </a:cubicBezTo>
                    <a:cubicBezTo>
                      <a:pt x="8533" y="36981"/>
                      <a:pt x="8533" y="36935"/>
                      <a:pt x="8533" y="36889"/>
                    </a:cubicBezTo>
                    <a:cubicBezTo>
                      <a:pt x="8533" y="36752"/>
                      <a:pt x="8518" y="36615"/>
                      <a:pt x="8518" y="36478"/>
                    </a:cubicBezTo>
                    <a:cubicBezTo>
                      <a:pt x="8533" y="36356"/>
                      <a:pt x="8563" y="36234"/>
                      <a:pt x="8579" y="36112"/>
                    </a:cubicBezTo>
                    <a:cubicBezTo>
                      <a:pt x="8609" y="35945"/>
                      <a:pt x="8655" y="35762"/>
                      <a:pt x="8685" y="35594"/>
                    </a:cubicBezTo>
                    <a:cubicBezTo>
                      <a:pt x="8731" y="35396"/>
                      <a:pt x="8777" y="35213"/>
                      <a:pt x="8822" y="35031"/>
                    </a:cubicBezTo>
                    <a:cubicBezTo>
                      <a:pt x="8899" y="34635"/>
                      <a:pt x="8944" y="34254"/>
                      <a:pt x="8990" y="33857"/>
                    </a:cubicBezTo>
                    <a:cubicBezTo>
                      <a:pt x="9021" y="33659"/>
                      <a:pt x="9036" y="33461"/>
                      <a:pt x="9066" y="33248"/>
                    </a:cubicBezTo>
                    <a:cubicBezTo>
                      <a:pt x="9081" y="33080"/>
                      <a:pt x="9112" y="32898"/>
                      <a:pt x="9142" y="32730"/>
                    </a:cubicBezTo>
                    <a:cubicBezTo>
                      <a:pt x="9173" y="32517"/>
                      <a:pt x="9188" y="32319"/>
                      <a:pt x="9203" y="32121"/>
                    </a:cubicBezTo>
                    <a:cubicBezTo>
                      <a:pt x="9219" y="31923"/>
                      <a:pt x="9234" y="31724"/>
                      <a:pt x="9234" y="31526"/>
                    </a:cubicBezTo>
                    <a:cubicBezTo>
                      <a:pt x="9234" y="31130"/>
                      <a:pt x="9234" y="30749"/>
                      <a:pt x="9219" y="30353"/>
                    </a:cubicBezTo>
                    <a:cubicBezTo>
                      <a:pt x="9203" y="30155"/>
                      <a:pt x="9203" y="29957"/>
                      <a:pt x="9188" y="29744"/>
                    </a:cubicBezTo>
                    <a:cubicBezTo>
                      <a:pt x="9173" y="29546"/>
                      <a:pt x="9158" y="29348"/>
                      <a:pt x="9142" y="29150"/>
                    </a:cubicBezTo>
                    <a:cubicBezTo>
                      <a:pt x="9127" y="28952"/>
                      <a:pt x="9112" y="28769"/>
                      <a:pt x="9097" y="28586"/>
                    </a:cubicBezTo>
                    <a:cubicBezTo>
                      <a:pt x="9081" y="28403"/>
                      <a:pt x="9066" y="28205"/>
                      <a:pt x="9051" y="28022"/>
                    </a:cubicBezTo>
                    <a:cubicBezTo>
                      <a:pt x="9036" y="27839"/>
                      <a:pt x="9005" y="27641"/>
                      <a:pt x="8975" y="27458"/>
                    </a:cubicBezTo>
                    <a:cubicBezTo>
                      <a:pt x="8944" y="27260"/>
                      <a:pt x="8929" y="27062"/>
                      <a:pt x="8883" y="26864"/>
                    </a:cubicBezTo>
                    <a:cubicBezTo>
                      <a:pt x="8853" y="26681"/>
                      <a:pt x="8807" y="26499"/>
                      <a:pt x="8777" y="26316"/>
                    </a:cubicBezTo>
                    <a:cubicBezTo>
                      <a:pt x="8731" y="26133"/>
                      <a:pt x="8685" y="25935"/>
                      <a:pt x="8655" y="25752"/>
                    </a:cubicBezTo>
                    <a:cubicBezTo>
                      <a:pt x="8563" y="25356"/>
                      <a:pt x="8442" y="24975"/>
                      <a:pt x="8335" y="24594"/>
                    </a:cubicBezTo>
                    <a:cubicBezTo>
                      <a:pt x="8274" y="24426"/>
                      <a:pt x="8228" y="24244"/>
                      <a:pt x="8167" y="24076"/>
                    </a:cubicBezTo>
                    <a:cubicBezTo>
                      <a:pt x="8106" y="23893"/>
                      <a:pt x="8030" y="23710"/>
                      <a:pt x="7969" y="23528"/>
                    </a:cubicBezTo>
                    <a:cubicBezTo>
                      <a:pt x="7832" y="23177"/>
                      <a:pt x="7725" y="22811"/>
                      <a:pt x="7604" y="22446"/>
                    </a:cubicBezTo>
                    <a:cubicBezTo>
                      <a:pt x="7543" y="22263"/>
                      <a:pt x="7497" y="22095"/>
                      <a:pt x="7436" y="21913"/>
                    </a:cubicBezTo>
                    <a:cubicBezTo>
                      <a:pt x="7375" y="21760"/>
                      <a:pt x="7314" y="21608"/>
                      <a:pt x="7253" y="21471"/>
                    </a:cubicBezTo>
                    <a:cubicBezTo>
                      <a:pt x="7223" y="21425"/>
                      <a:pt x="7177" y="21395"/>
                      <a:pt x="7116" y="21395"/>
                    </a:cubicBezTo>
                    <a:cubicBezTo>
                      <a:pt x="7055" y="21395"/>
                      <a:pt x="7009" y="21440"/>
                      <a:pt x="6994" y="21486"/>
                    </a:cubicBezTo>
                    <a:cubicBezTo>
                      <a:pt x="6979" y="21532"/>
                      <a:pt x="6994" y="21562"/>
                      <a:pt x="6994" y="21608"/>
                    </a:cubicBezTo>
                    <a:cubicBezTo>
                      <a:pt x="7009" y="21623"/>
                      <a:pt x="7009" y="21654"/>
                      <a:pt x="7009" y="21684"/>
                    </a:cubicBezTo>
                    <a:cubicBezTo>
                      <a:pt x="7025" y="21760"/>
                      <a:pt x="7040" y="21821"/>
                      <a:pt x="7040" y="21897"/>
                    </a:cubicBezTo>
                    <a:cubicBezTo>
                      <a:pt x="7055" y="22004"/>
                      <a:pt x="7055" y="22095"/>
                      <a:pt x="7070" y="22202"/>
                    </a:cubicBezTo>
                    <a:cubicBezTo>
                      <a:pt x="7070" y="22278"/>
                      <a:pt x="7070" y="22354"/>
                      <a:pt x="7070" y="22431"/>
                    </a:cubicBezTo>
                    <a:cubicBezTo>
                      <a:pt x="7070" y="22507"/>
                      <a:pt x="7070" y="22598"/>
                      <a:pt x="7070" y="22690"/>
                    </a:cubicBezTo>
                    <a:cubicBezTo>
                      <a:pt x="7070" y="22705"/>
                      <a:pt x="7070" y="22720"/>
                      <a:pt x="7070" y="22751"/>
                    </a:cubicBezTo>
                    <a:cubicBezTo>
                      <a:pt x="7070" y="22811"/>
                      <a:pt x="7070" y="22857"/>
                      <a:pt x="7070" y="22918"/>
                    </a:cubicBezTo>
                    <a:cubicBezTo>
                      <a:pt x="7070" y="23010"/>
                      <a:pt x="7055" y="23101"/>
                      <a:pt x="7055" y="23192"/>
                    </a:cubicBezTo>
                    <a:cubicBezTo>
                      <a:pt x="7055" y="23223"/>
                      <a:pt x="7055" y="23253"/>
                      <a:pt x="7055" y="23269"/>
                    </a:cubicBezTo>
                    <a:cubicBezTo>
                      <a:pt x="7040" y="23329"/>
                      <a:pt x="7040" y="23390"/>
                      <a:pt x="7025" y="23451"/>
                    </a:cubicBezTo>
                    <a:cubicBezTo>
                      <a:pt x="7025" y="23528"/>
                      <a:pt x="7009" y="23604"/>
                      <a:pt x="7009" y="23695"/>
                    </a:cubicBezTo>
                    <a:cubicBezTo>
                      <a:pt x="6979" y="23863"/>
                      <a:pt x="6948" y="24015"/>
                      <a:pt x="6933" y="24183"/>
                    </a:cubicBezTo>
                    <a:cubicBezTo>
                      <a:pt x="6903" y="24350"/>
                      <a:pt x="6872" y="24533"/>
                      <a:pt x="6857" y="24701"/>
                    </a:cubicBezTo>
                    <a:cubicBezTo>
                      <a:pt x="6827" y="24899"/>
                      <a:pt x="6796" y="25082"/>
                      <a:pt x="6781" y="25280"/>
                    </a:cubicBezTo>
                    <a:cubicBezTo>
                      <a:pt x="6750" y="25493"/>
                      <a:pt x="6720" y="25706"/>
                      <a:pt x="6705" y="25920"/>
                    </a:cubicBezTo>
                    <a:cubicBezTo>
                      <a:pt x="6674" y="26133"/>
                      <a:pt x="6659" y="26346"/>
                      <a:pt x="6644" y="26544"/>
                    </a:cubicBezTo>
                    <a:cubicBezTo>
                      <a:pt x="6644" y="26620"/>
                      <a:pt x="6628" y="26697"/>
                      <a:pt x="6628" y="26773"/>
                    </a:cubicBezTo>
                    <a:cubicBezTo>
                      <a:pt x="6628" y="26879"/>
                      <a:pt x="6613" y="26971"/>
                      <a:pt x="6613" y="27078"/>
                    </a:cubicBezTo>
                    <a:cubicBezTo>
                      <a:pt x="6613" y="27276"/>
                      <a:pt x="6598" y="27474"/>
                      <a:pt x="6598" y="27672"/>
                    </a:cubicBezTo>
                    <a:cubicBezTo>
                      <a:pt x="6598" y="27763"/>
                      <a:pt x="6598" y="27870"/>
                      <a:pt x="6613" y="27976"/>
                    </a:cubicBezTo>
                    <a:cubicBezTo>
                      <a:pt x="6613" y="28098"/>
                      <a:pt x="6613" y="28205"/>
                      <a:pt x="6613" y="28327"/>
                    </a:cubicBezTo>
                    <a:cubicBezTo>
                      <a:pt x="6613" y="28403"/>
                      <a:pt x="6628" y="28479"/>
                      <a:pt x="6628" y="28555"/>
                    </a:cubicBezTo>
                    <a:cubicBezTo>
                      <a:pt x="6644" y="28647"/>
                      <a:pt x="6644" y="28753"/>
                      <a:pt x="6644" y="28845"/>
                    </a:cubicBezTo>
                    <a:lnTo>
                      <a:pt x="6689" y="29195"/>
                    </a:lnTo>
                    <a:cubicBezTo>
                      <a:pt x="6705" y="29287"/>
                      <a:pt x="6720" y="29378"/>
                      <a:pt x="6735" y="29454"/>
                    </a:cubicBezTo>
                    <a:cubicBezTo>
                      <a:pt x="6766" y="29652"/>
                      <a:pt x="6796" y="29850"/>
                      <a:pt x="6827" y="30049"/>
                    </a:cubicBezTo>
                    <a:cubicBezTo>
                      <a:pt x="6872" y="30231"/>
                      <a:pt x="6918" y="30429"/>
                      <a:pt x="6948" y="30627"/>
                    </a:cubicBezTo>
                    <a:cubicBezTo>
                      <a:pt x="6994" y="30810"/>
                      <a:pt x="7025" y="30978"/>
                      <a:pt x="7070" y="31161"/>
                    </a:cubicBezTo>
                    <a:cubicBezTo>
                      <a:pt x="7131" y="31359"/>
                      <a:pt x="7177" y="31572"/>
                      <a:pt x="7238" y="31770"/>
                    </a:cubicBezTo>
                    <a:cubicBezTo>
                      <a:pt x="7284" y="31953"/>
                      <a:pt x="7345" y="32151"/>
                      <a:pt x="7390" y="32334"/>
                    </a:cubicBezTo>
                    <a:cubicBezTo>
                      <a:pt x="7497" y="32700"/>
                      <a:pt x="7588" y="33080"/>
                      <a:pt x="7680" y="33461"/>
                    </a:cubicBezTo>
                    <a:cubicBezTo>
                      <a:pt x="7771" y="33827"/>
                      <a:pt x="7863" y="34193"/>
                      <a:pt x="7939" y="34558"/>
                    </a:cubicBezTo>
                    <a:cubicBezTo>
                      <a:pt x="8015" y="34924"/>
                      <a:pt x="8091" y="35290"/>
                      <a:pt x="8167" y="35671"/>
                    </a:cubicBezTo>
                    <a:cubicBezTo>
                      <a:pt x="8183" y="35777"/>
                      <a:pt x="8183" y="35884"/>
                      <a:pt x="8198" y="35991"/>
                    </a:cubicBezTo>
                    <a:cubicBezTo>
                      <a:pt x="8213" y="36097"/>
                      <a:pt x="8213" y="36204"/>
                      <a:pt x="8213" y="36310"/>
                    </a:cubicBezTo>
                    <a:cubicBezTo>
                      <a:pt x="8228" y="36371"/>
                      <a:pt x="8228" y="36417"/>
                      <a:pt x="8228" y="36478"/>
                    </a:cubicBezTo>
                    <a:lnTo>
                      <a:pt x="8167" y="36813"/>
                    </a:lnTo>
                    <a:cubicBezTo>
                      <a:pt x="8137" y="36996"/>
                      <a:pt x="8106" y="37164"/>
                      <a:pt x="8061" y="37346"/>
                    </a:cubicBezTo>
                    <a:cubicBezTo>
                      <a:pt x="8000" y="37560"/>
                      <a:pt x="7954" y="37758"/>
                      <a:pt x="7893" y="37956"/>
                    </a:cubicBezTo>
                    <a:cubicBezTo>
                      <a:pt x="7863" y="38047"/>
                      <a:pt x="7817" y="38139"/>
                      <a:pt x="7786" y="38215"/>
                    </a:cubicBezTo>
                    <a:cubicBezTo>
                      <a:pt x="7771" y="38245"/>
                      <a:pt x="7756" y="38276"/>
                      <a:pt x="7756" y="38306"/>
                    </a:cubicBezTo>
                    <a:cubicBezTo>
                      <a:pt x="7725" y="38367"/>
                      <a:pt x="7710" y="38413"/>
                      <a:pt x="7695" y="38474"/>
                    </a:cubicBezTo>
                    <a:cubicBezTo>
                      <a:pt x="7665" y="38550"/>
                      <a:pt x="7634" y="38626"/>
                      <a:pt x="7604" y="38702"/>
                    </a:cubicBezTo>
                    <a:lnTo>
                      <a:pt x="7497" y="38992"/>
                    </a:lnTo>
                    <a:cubicBezTo>
                      <a:pt x="7451" y="39114"/>
                      <a:pt x="7406" y="39251"/>
                      <a:pt x="7375" y="39373"/>
                    </a:cubicBezTo>
                    <a:cubicBezTo>
                      <a:pt x="7329" y="39434"/>
                      <a:pt x="7284" y="39495"/>
                      <a:pt x="7238" y="39556"/>
                    </a:cubicBezTo>
                    <a:cubicBezTo>
                      <a:pt x="7162" y="39662"/>
                      <a:pt x="7070" y="39784"/>
                      <a:pt x="6979" y="39906"/>
                    </a:cubicBezTo>
                    <a:cubicBezTo>
                      <a:pt x="6918" y="39952"/>
                      <a:pt x="6857" y="39998"/>
                      <a:pt x="6796" y="40043"/>
                    </a:cubicBezTo>
                    <a:cubicBezTo>
                      <a:pt x="6705" y="40104"/>
                      <a:pt x="6628" y="40180"/>
                      <a:pt x="6552" y="40257"/>
                    </a:cubicBezTo>
                    <a:cubicBezTo>
                      <a:pt x="6476" y="40333"/>
                      <a:pt x="6400" y="40409"/>
                      <a:pt x="6324" y="40500"/>
                    </a:cubicBezTo>
                    <a:cubicBezTo>
                      <a:pt x="6263" y="40592"/>
                      <a:pt x="6202" y="40698"/>
                      <a:pt x="6126" y="40790"/>
                    </a:cubicBezTo>
                    <a:cubicBezTo>
                      <a:pt x="6065" y="40881"/>
                      <a:pt x="6019" y="40973"/>
                      <a:pt x="5958" y="41064"/>
                    </a:cubicBezTo>
                    <a:cubicBezTo>
                      <a:pt x="5897" y="41140"/>
                      <a:pt x="5836" y="41216"/>
                      <a:pt x="5791" y="41293"/>
                    </a:cubicBezTo>
                    <a:cubicBezTo>
                      <a:pt x="5440" y="41643"/>
                      <a:pt x="5105" y="41993"/>
                      <a:pt x="4739" y="42313"/>
                    </a:cubicBezTo>
                    <a:cubicBezTo>
                      <a:pt x="4648" y="42420"/>
                      <a:pt x="4541" y="42511"/>
                      <a:pt x="4435" y="42603"/>
                    </a:cubicBezTo>
                    <a:cubicBezTo>
                      <a:pt x="4465" y="42511"/>
                      <a:pt x="4495" y="42420"/>
                      <a:pt x="4511" y="42329"/>
                    </a:cubicBezTo>
                    <a:cubicBezTo>
                      <a:pt x="4541" y="42283"/>
                      <a:pt x="4556" y="42252"/>
                      <a:pt x="4587" y="42207"/>
                    </a:cubicBezTo>
                    <a:cubicBezTo>
                      <a:pt x="4587" y="42207"/>
                      <a:pt x="4587" y="42222"/>
                      <a:pt x="4587" y="42222"/>
                    </a:cubicBezTo>
                    <a:cubicBezTo>
                      <a:pt x="4587" y="42216"/>
                      <a:pt x="4587" y="42210"/>
                      <a:pt x="4588" y="42205"/>
                    </a:cubicBezTo>
                    <a:lnTo>
                      <a:pt x="4588" y="42205"/>
                    </a:lnTo>
                    <a:cubicBezTo>
                      <a:pt x="4590" y="42201"/>
                      <a:pt x="4592" y="42197"/>
                      <a:pt x="4595" y="42193"/>
                    </a:cubicBezTo>
                    <a:lnTo>
                      <a:pt x="4595" y="42193"/>
                    </a:lnTo>
                    <a:cubicBezTo>
                      <a:pt x="4594" y="42193"/>
                      <a:pt x="4594" y="42194"/>
                      <a:pt x="4594" y="42194"/>
                    </a:cubicBezTo>
                    <a:lnTo>
                      <a:pt x="4594" y="42194"/>
                    </a:lnTo>
                    <a:cubicBezTo>
                      <a:pt x="4594" y="42194"/>
                      <a:pt x="4594" y="42193"/>
                      <a:pt x="4595" y="42193"/>
                    </a:cubicBezTo>
                    <a:lnTo>
                      <a:pt x="4595" y="42193"/>
                    </a:lnTo>
                    <a:cubicBezTo>
                      <a:pt x="4636" y="42120"/>
                      <a:pt x="4666" y="42035"/>
                      <a:pt x="4709" y="41963"/>
                    </a:cubicBezTo>
                    <a:cubicBezTo>
                      <a:pt x="4739" y="41902"/>
                      <a:pt x="4754" y="41841"/>
                      <a:pt x="4785" y="41780"/>
                    </a:cubicBezTo>
                    <a:cubicBezTo>
                      <a:pt x="4831" y="41704"/>
                      <a:pt x="4861" y="41613"/>
                      <a:pt x="4892" y="41521"/>
                    </a:cubicBezTo>
                    <a:cubicBezTo>
                      <a:pt x="4937" y="41430"/>
                      <a:pt x="4968" y="41338"/>
                      <a:pt x="5013" y="41247"/>
                    </a:cubicBezTo>
                    <a:cubicBezTo>
                      <a:pt x="5044" y="41140"/>
                      <a:pt x="5074" y="41049"/>
                      <a:pt x="5105" y="40957"/>
                    </a:cubicBezTo>
                    <a:cubicBezTo>
                      <a:pt x="5135" y="40866"/>
                      <a:pt x="5166" y="40790"/>
                      <a:pt x="5196" y="40698"/>
                    </a:cubicBezTo>
                    <a:cubicBezTo>
                      <a:pt x="5257" y="40531"/>
                      <a:pt x="5303" y="40348"/>
                      <a:pt x="5349" y="40165"/>
                    </a:cubicBezTo>
                    <a:cubicBezTo>
                      <a:pt x="5379" y="40089"/>
                      <a:pt x="5394" y="40013"/>
                      <a:pt x="5425" y="39921"/>
                    </a:cubicBezTo>
                    <a:cubicBezTo>
                      <a:pt x="5440" y="39845"/>
                      <a:pt x="5471" y="39754"/>
                      <a:pt x="5486" y="39662"/>
                    </a:cubicBezTo>
                    <a:lnTo>
                      <a:pt x="5592" y="39236"/>
                    </a:lnTo>
                    <a:cubicBezTo>
                      <a:pt x="5608" y="39221"/>
                      <a:pt x="5608" y="39205"/>
                      <a:pt x="5608" y="39190"/>
                    </a:cubicBezTo>
                    <a:cubicBezTo>
                      <a:pt x="5623" y="39175"/>
                      <a:pt x="5623" y="39175"/>
                      <a:pt x="5623" y="39160"/>
                    </a:cubicBezTo>
                    <a:lnTo>
                      <a:pt x="5623" y="39160"/>
                    </a:lnTo>
                    <a:lnTo>
                      <a:pt x="5608" y="39175"/>
                    </a:lnTo>
                    <a:cubicBezTo>
                      <a:pt x="5699" y="38855"/>
                      <a:pt x="5791" y="38535"/>
                      <a:pt x="5867" y="38200"/>
                    </a:cubicBezTo>
                    <a:cubicBezTo>
                      <a:pt x="5882" y="38124"/>
                      <a:pt x="5897" y="38047"/>
                      <a:pt x="5912" y="37971"/>
                    </a:cubicBezTo>
                    <a:lnTo>
                      <a:pt x="5989" y="37697"/>
                    </a:lnTo>
                    <a:cubicBezTo>
                      <a:pt x="6004" y="37636"/>
                      <a:pt x="6004" y="37560"/>
                      <a:pt x="6019" y="37484"/>
                    </a:cubicBezTo>
                    <a:cubicBezTo>
                      <a:pt x="6034" y="37392"/>
                      <a:pt x="6050" y="37301"/>
                      <a:pt x="6080" y="37209"/>
                    </a:cubicBezTo>
                    <a:cubicBezTo>
                      <a:pt x="6080" y="37133"/>
                      <a:pt x="6095" y="37057"/>
                      <a:pt x="6110" y="36981"/>
                    </a:cubicBezTo>
                    <a:cubicBezTo>
                      <a:pt x="6126" y="36905"/>
                      <a:pt x="6126" y="36813"/>
                      <a:pt x="6141" y="36722"/>
                    </a:cubicBezTo>
                    <a:cubicBezTo>
                      <a:pt x="6156" y="36646"/>
                      <a:pt x="6171" y="36554"/>
                      <a:pt x="6171" y="36478"/>
                    </a:cubicBezTo>
                    <a:cubicBezTo>
                      <a:pt x="6187" y="36402"/>
                      <a:pt x="6187" y="36326"/>
                      <a:pt x="6202" y="36265"/>
                    </a:cubicBezTo>
                    <a:lnTo>
                      <a:pt x="6263" y="35777"/>
                    </a:lnTo>
                    <a:cubicBezTo>
                      <a:pt x="6293" y="35412"/>
                      <a:pt x="6339" y="35046"/>
                      <a:pt x="6339" y="34680"/>
                    </a:cubicBezTo>
                    <a:cubicBezTo>
                      <a:pt x="6354" y="34574"/>
                      <a:pt x="6354" y="34482"/>
                      <a:pt x="6354" y="34375"/>
                    </a:cubicBezTo>
                    <a:lnTo>
                      <a:pt x="6354" y="34056"/>
                    </a:lnTo>
                    <a:cubicBezTo>
                      <a:pt x="6354" y="33888"/>
                      <a:pt x="6354" y="33720"/>
                      <a:pt x="6339" y="33538"/>
                    </a:cubicBezTo>
                    <a:lnTo>
                      <a:pt x="6339" y="33492"/>
                    </a:lnTo>
                    <a:cubicBezTo>
                      <a:pt x="6339" y="33468"/>
                      <a:pt x="6339" y="33435"/>
                      <a:pt x="6339" y="33400"/>
                    </a:cubicBezTo>
                    <a:cubicBezTo>
                      <a:pt x="6339" y="33330"/>
                      <a:pt x="6339" y="33260"/>
                      <a:pt x="6339" y="33202"/>
                    </a:cubicBezTo>
                    <a:cubicBezTo>
                      <a:pt x="6339" y="33157"/>
                      <a:pt x="6339" y="33126"/>
                      <a:pt x="6339" y="33080"/>
                    </a:cubicBezTo>
                    <a:lnTo>
                      <a:pt x="6339" y="33065"/>
                    </a:lnTo>
                    <a:lnTo>
                      <a:pt x="6339" y="33050"/>
                    </a:lnTo>
                    <a:cubicBezTo>
                      <a:pt x="6339" y="32882"/>
                      <a:pt x="6339" y="32715"/>
                      <a:pt x="6339" y="32547"/>
                    </a:cubicBezTo>
                    <a:cubicBezTo>
                      <a:pt x="6324" y="32288"/>
                      <a:pt x="6324" y="32029"/>
                      <a:pt x="6324" y="31785"/>
                    </a:cubicBezTo>
                    <a:cubicBezTo>
                      <a:pt x="6309" y="31664"/>
                      <a:pt x="6309" y="31542"/>
                      <a:pt x="6293" y="31420"/>
                    </a:cubicBezTo>
                    <a:cubicBezTo>
                      <a:pt x="6293" y="31359"/>
                      <a:pt x="6293" y="31298"/>
                      <a:pt x="6278" y="31252"/>
                    </a:cubicBezTo>
                    <a:cubicBezTo>
                      <a:pt x="6278" y="31191"/>
                      <a:pt x="6263" y="31145"/>
                      <a:pt x="6263" y="31100"/>
                    </a:cubicBezTo>
                    <a:cubicBezTo>
                      <a:pt x="6248" y="30993"/>
                      <a:pt x="6232" y="30902"/>
                      <a:pt x="6217" y="30795"/>
                    </a:cubicBezTo>
                    <a:cubicBezTo>
                      <a:pt x="6202" y="30688"/>
                      <a:pt x="6187" y="30597"/>
                      <a:pt x="6171" y="30490"/>
                    </a:cubicBezTo>
                    <a:cubicBezTo>
                      <a:pt x="6141" y="30323"/>
                      <a:pt x="6110" y="30155"/>
                      <a:pt x="6080" y="30003"/>
                    </a:cubicBezTo>
                    <a:cubicBezTo>
                      <a:pt x="6004" y="29637"/>
                      <a:pt x="5943" y="29271"/>
                      <a:pt x="5882" y="28921"/>
                    </a:cubicBezTo>
                    <a:cubicBezTo>
                      <a:pt x="5867" y="28891"/>
                      <a:pt x="5867" y="28845"/>
                      <a:pt x="5851" y="28830"/>
                    </a:cubicBezTo>
                    <a:cubicBezTo>
                      <a:pt x="5851" y="28814"/>
                      <a:pt x="5836" y="28799"/>
                      <a:pt x="5821" y="28784"/>
                    </a:cubicBezTo>
                    <a:cubicBezTo>
                      <a:pt x="5798" y="28761"/>
                      <a:pt x="5771" y="28750"/>
                      <a:pt x="5745" y="28750"/>
                    </a:cubicBezTo>
                    <a:cubicBezTo>
                      <a:pt x="5718" y="28750"/>
                      <a:pt x="5691" y="28761"/>
                      <a:pt x="5669" y="28784"/>
                    </a:cubicBezTo>
                    <a:cubicBezTo>
                      <a:pt x="5638" y="28830"/>
                      <a:pt x="5608" y="28860"/>
                      <a:pt x="5592" y="28906"/>
                    </a:cubicBezTo>
                    <a:cubicBezTo>
                      <a:pt x="5562" y="28967"/>
                      <a:pt x="5547" y="29012"/>
                      <a:pt x="5531" y="29073"/>
                    </a:cubicBezTo>
                    <a:cubicBezTo>
                      <a:pt x="5516" y="29104"/>
                      <a:pt x="5501" y="29150"/>
                      <a:pt x="5486" y="29195"/>
                    </a:cubicBezTo>
                    <a:cubicBezTo>
                      <a:pt x="5471" y="29271"/>
                      <a:pt x="5440" y="29348"/>
                      <a:pt x="5410" y="29424"/>
                    </a:cubicBezTo>
                    <a:cubicBezTo>
                      <a:pt x="5349" y="29622"/>
                      <a:pt x="5303" y="29820"/>
                      <a:pt x="5242" y="30018"/>
                    </a:cubicBezTo>
                    <a:cubicBezTo>
                      <a:pt x="5135" y="30353"/>
                      <a:pt x="5044" y="30704"/>
                      <a:pt x="4937" y="31054"/>
                    </a:cubicBezTo>
                    <a:cubicBezTo>
                      <a:pt x="4876" y="31206"/>
                      <a:pt x="4831" y="31374"/>
                      <a:pt x="4785" y="31542"/>
                    </a:cubicBezTo>
                    <a:cubicBezTo>
                      <a:pt x="4724" y="31724"/>
                      <a:pt x="4678" y="31892"/>
                      <a:pt x="4633" y="32075"/>
                    </a:cubicBezTo>
                    <a:cubicBezTo>
                      <a:pt x="4526" y="32441"/>
                      <a:pt x="4435" y="32821"/>
                      <a:pt x="4358" y="33202"/>
                    </a:cubicBezTo>
                    <a:cubicBezTo>
                      <a:pt x="4313" y="33385"/>
                      <a:pt x="4267" y="33583"/>
                      <a:pt x="4236" y="33766"/>
                    </a:cubicBezTo>
                    <a:cubicBezTo>
                      <a:pt x="4206" y="33949"/>
                      <a:pt x="4175" y="34132"/>
                      <a:pt x="4130" y="34330"/>
                    </a:cubicBezTo>
                    <a:cubicBezTo>
                      <a:pt x="4115" y="34497"/>
                      <a:pt x="4084" y="34680"/>
                      <a:pt x="4054" y="34848"/>
                    </a:cubicBezTo>
                    <a:cubicBezTo>
                      <a:pt x="4054" y="34954"/>
                      <a:pt x="4038" y="35046"/>
                      <a:pt x="4023" y="35153"/>
                    </a:cubicBezTo>
                    <a:cubicBezTo>
                      <a:pt x="4023" y="35229"/>
                      <a:pt x="4008" y="35305"/>
                      <a:pt x="4008" y="35381"/>
                    </a:cubicBezTo>
                    <a:cubicBezTo>
                      <a:pt x="3993" y="35457"/>
                      <a:pt x="3993" y="35549"/>
                      <a:pt x="3993" y="35640"/>
                    </a:cubicBezTo>
                    <a:cubicBezTo>
                      <a:pt x="3993" y="35747"/>
                      <a:pt x="3977" y="35869"/>
                      <a:pt x="3977" y="35975"/>
                    </a:cubicBezTo>
                    <a:cubicBezTo>
                      <a:pt x="3977" y="36067"/>
                      <a:pt x="3993" y="36143"/>
                      <a:pt x="3993" y="36234"/>
                    </a:cubicBezTo>
                    <a:cubicBezTo>
                      <a:pt x="3993" y="36310"/>
                      <a:pt x="4008" y="36402"/>
                      <a:pt x="4008" y="36478"/>
                    </a:cubicBezTo>
                    <a:cubicBezTo>
                      <a:pt x="4038" y="36844"/>
                      <a:pt x="4069" y="37225"/>
                      <a:pt x="4099" y="37590"/>
                    </a:cubicBezTo>
                    <a:cubicBezTo>
                      <a:pt x="4130" y="37956"/>
                      <a:pt x="4160" y="38306"/>
                      <a:pt x="4191" y="38672"/>
                    </a:cubicBezTo>
                    <a:cubicBezTo>
                      <a:pt x="4221" y="39038"/>
                      <a:pt x="4236" y="39419"/>
                      <a:pt x="4252" y="39784"/>
                    </a:cubicBezTo>
                    <a:cubicBezTo>
                      <a:pt x="4252" y="39876"/>
                      <a:pt x="4252" y="39952"/>
                      <a:pt x="4252" y="40043"/>
                    </a:cubicBezTo>
                    <a:cubicBezTo>
                      <a:pt x="4252" y="40287"/>
                      <a:pt x="4252" y="40546"/>
                      <a:pt x="4236" y="40805"/>
                    </a:cubicBezTo>
                    <a:cubicBezTo>
                      <a:pt x="4236" y="40927"/>
                      <a:pt x="4236" y="41049"/>
                      <a:pt x="4236" y="41171"/>
                    </a:cubicBezTo>
                    <a:cubicBezTo>
                      <a:pt x="4221" y="41308"/>
                      <a:pt x="4221" y="41430"/>
                      <a:pt x="4206" y="41567"/>
                    </a:cubicBezTo>
                    <a:cubicBezTo>
                      <a:pt x="4191" y="41658"/>
                      <a:pt x="4175" y="41750"/>
                      <a:pt x="4160" y="41856"/>
                    </a:cubicBezTo>
                    <a:cubicBezTo>
                      <a:pt x="4160" y="41902"/>
                      <a:pt x="4145" y="41948"/>
                      <a:pt x="4130" y="41993"/>
                    </a:cubicBezTo>
                    <a:cubicBezTo>
                      <a:pt x="4130" y="42054"/>
                      <a:pt x="4115" y="42100"/>
                      <a:pt x="4099" y="42161"/>
                    </a:cubicBezTo>
                    <a:cubicBezTo>
                      <a:pt x="4069" y="42237"/>
                      <a:pt x="4054" y="42313"/>
                      <a:pt x="4023" y="42390"/>
                    </a:cubicBezTo>
                    <a:cubicBezTo>
                      <a:pt x="4008" y="42466"/>
                      <a:pt x="3977" y="42557"/>
                      <a:pt x="3947" y="42649"/>
                    </a:cubicBezTo>
                    <a:cubicBezTo>
                      <a:pt x="3916" y="42755"/>
                      <a:pt x="3886" y="42877"/>
                      <a:pt x="3856" y="42984"/>
                    </a:cubicBezTo>
                    <a:cubicBezTo>
                      <a:pt x="3840" y="43014"/>
                      <a:pt x="3825" y="43045"/>
                      <a:pt x="3810" y="43090"/>
                    </a:cubicBezTo>
                    <a:cubicBezTo>
                      <a:pt x="3749" y="43121"/>
                      <a:pt x="3688" y="43151"/>
                      <a:pt x="3627" y="43197"/>
                    </a:cubicBezTo>
                    <a:cubicBezTo>
                      <a:pt x="3490" y="43289"/>
                      <a:pt x="3338" y="43395"/>
                      <a:pt x="3216" y="43517"/>
                    </a:cubicBezTo>
                    <a:cubicBezTo>
                      <a:pt x="3109" y="43639"/>
                      <a:pt x="3002" y="43761"/>
                      <a:pt x="2896" y="43883"/>
                    </a:cubicBezTo>
                    <a:cubicBezTo>
                      <a:pt x="2865" y="43913"/>
                      <a:pt x="2819" y="43944"/>
                      <a:pt x="2789" y="43974"/>
                    </a:cubicBezTo>
                    <a:cubicBezTo>
                      <a:pt x="2774" y="43989"/>
                      <a:pt x="2774" y="43989"/>
                      <a:pt x="2759" y="44005"/>
                    </a:cubicBezTo>
                    <a:cubicBezTo>
                      <a:pt x="2530" y="44172"/>
                      <a:pt x="2286" y="44325"/>
                      <a:pt x="2042" y="44492"/>
                    </a:cubicBezTo>
                    <a:cubicBezTo>
                      <a:pt x="1890" y="44584"/>
                      <a:pt x="1738" y="44675"/>
                      <a:pt x="1601" y="44766"/>
                    </a:cubicBezTo>
                    <a:cubicBezTo>
                      <a:pt x="1448" y="44858"/>
                      <a:pt x="1311" y="44949"/>
                      <a:pt x="1174" y="45056"/>
                    </a:cubicBezTo>
                    <a:cubicBezTo>
                      <a:pt x="961" y="45193"/>
                      <a:pt x="747" y="45330"/>
                      <a:pt x="565" y="45498"/>
                    </a:cubicBezTo>
                    <a:cubicBezTo>
                      <a:pt x="427" y="45635"/>
                      <a:pt x="351" y="45833"/>
                      <a:pt x="397" y="46031"/>
                    </a:cubicBezTo>
                    <a:cubicBezTo>
                      <a:pt x="427" y="46214"/>
                      <a:pt x="580" y="46366"/>
                      <a:pt x="763" y="46427"/>
                    </a:cubicBezTo>
                    <a:cubicBezTo>
                      <a:pt x="824" y="46442"/>
                      <a:pt x="900" y="46458"/>
                      <a:pt x="961" y="46458"/>
                    </a:cubicBezTo>
                    <a:cubicBezTo>
                      <a:pt x="1052" y="46458"/>
                      <a:pt x="1128" y="46458"/>
                      <a:pt x="1220" y="46442"/>
                    </a:cubicBezTo>
                    <a:cubicBezTo>
                      <a:pt x="1250" y="46427"/>
                      <a:pt x="1281" y="46427"/>
                      <a:pt x="1311" y="46412"/>
                    </a:cubicBezTo>
                    <a:cubicBezTo>
                      <a:pt x="1433" y="46366"/>
                      <a:pt x="1540" y="46290"/>
                      <a:pt x="1631" y="46214"/>
                    </a:cubicBezTo>
                    <a:cubicBezTo>
                      <a:pt x="1692" y="46214"/>
                      <a:pt x="1753" y="46214"/>
                      <a:pt x="1814" y="46199"/>
                    </a:cubicBezTo>
                    <a:cubicBezTo>
                      <a:pt x="1875" y="46183"/>
                      <a:pt x="1921" y="46168"/>
                      <a:pt x="1966" y="46138"/>
                    </a:cubicBezTo>
                    <a:cubicBezTo>
                      <a:pt x="1997" y="46122"/>
                      <a:pt x="2012" y="46122"/>
                      <a:pt x="2027" y="46107"/>
                    </a:cubicBezTo>
                    <a:cubicBezTo>
                      <a:pt x="2103" y="46061"/>
                      <a:pt x="2180" y="46016"/>
                      <a:pt x="2256" y="45970"/>
                    </a:cubicBezTo>
                    <a:cubicBezTo>
                      <a:pt x="2301" y="45940"/>
                      <a:pt x="2332" y="45924"/>
                      <a:pt x="2378" y="45894"/>
                    </a:cubicBezTo>
                    <a:cubicBezTo>
                      <a:pt x="2484" y="45818"/>
                      <a:pt x="2576" y="45741"/>
                      <a:pt x="2682" y="45665"/>
                    </a:cubicBezTo>
                    <a:cubicBezTo>
                      <a:pt x="2850" y="45513"/>
                      <a:pt x="3018" y="45376"/>
                      <a:pt x="3185" y="45208"/>
                    </a:cubicBezTo>
                    <a:cubicBezTo>
                      <a:pt x="3216" y="45178"/>
                      <a:pt x="3261" y="45132"/>
                      <a:pt x="3307" y="45086"/>
                    </a:cubicBezTo>
                    <a:cubicBezTo>
                      <a:pt x="3338" y="45056"/>
                      <a:pt x="3368" y="45025"/>
                      <a:pt x="3383" y="44995"/>
                    </a:cubicBezTo>
                    <a:cubicBezTo>
                      <a:pt x="3414" y="44964"/>
                      <a:pt x="3444" y="44949"/>
                      <a:pt x="3475" y="44919"/>
                    </a:cubicBezTo>
                    <a:lnTo>
                      <a:pt x="3475" y="44919"/>
                    </a:lnTo>
                    <a:cubicBezTo>
                      <a:pt x="3444" y="44934"/>
                      <a:pt x="3429" y="44949"/>
                      <a:pt x="3414" y="44964"/>
                    </a:cubicBezTo>
                    <a:cubicBezTo>
                      <a:pt x="3566" y="44812"/>
                      <a:pt x="3703" y="44660"/>
                      <a:pt x="3840" y="44507"/>
                    </a:cubicBezTo>
                    <a:cubicBezTo>
                      <a:pt x="3901" y="44416"/>
                      <a:pt x="3977" y="44340"/>
                      <a:pt x="4038" y="44248"/>
                    </a:cubicBezTo>
                    <a:cubicBezTo>
                      <a:pt x="4099" y="44142"/>
                      <a:pt x="4145" y="44050"/>
                      <a:pt x="4191" y="43944"/>
                    </a:cubicBezTo>
                    <a:cubicBezTo>
                      <a:pt x="4252" y="43807"/>
                      <a:pt x="4297" y="43654"/>
                      <a:pt x="4343" y="43502"/>
                    </a:cubicBezTo>
                    <a:cubicBezTo>
                      <a:pt x="4511" y="43349"/>
                      <a:pt x="4663" y="43197"/>
                      <a:pt x="4815" y="43045"/>
                    </a:cubicBezTo>
                    <a:cubicBezTo>
                      <a:pt x="5120" y="42755"/>
                      <a:pt x="5379" y="42451"/>
                      <a:pt x="5653" y="42161"/>
                    </a:cubicBezTo>
                    <a:cubicBezTo>
                      <a:pt x="5958" y="41841"/>
                      <a:pt x="6248" y="41536"/>
                      <a:pt x="6537" y="41216"/>
                    </a:cubicBezTo>
                    <a:cubicBezTo>
                      <a:pt x="6674" y="41064"/>
                      <a:pt x="6811" y="40881"/>
                      <a:pt x="6948" y="40729"/>
                    </a:cubicBezTo>
                    <a:cubicBezTo>
                      <a:pt x="7009" y="40653"/>
                      <a:pt x="7055" y="40577"/>
                      <a:pt x="7116" y="40500"/>
                    </a:cubicBezTo>
                    <a:lnTo>
                      <a:pt x="7299" y="40241"/>
                    </a:lnTo>
                    <a:cubicBezTo>
                      <a:pt x="7406" y="40104"/>
                      <a:pt x="7497" y="39967"/>
                      <a:pt x="7604" y="39830"/>
                    </a:cubicBezTo>
                    <a:cubicBezTo>
                      <a:pt x="7695" y="39708"/>
                      <a:pt x="7802" y="39586"/>
                      <a:pt x="7893" y="39449"/>
                    </a:cubicBezTo>
                    <a:cubicBezTo>
                      <a:pt x="7969" y="39373"/>
                      <a:pt x="8030" y="39281"/>
                      <a:pt x="8091" y="39205"/>
                    </a:cubicBezTo>
                    <a:cubicBezTo>
                      <a:pt x="8106" y="39175"/>
                      <a:pt x="8122" y="39144"/>
                      <a:pt x="8137" y="39114"/>
                    </a:cubicBezTo>
                    <a:cubicBezTo>
                      <a:pt x="8198" y="39099"/>
                      <a:pt x="8274" y="39068"/>
                      <a:pt x="8335" y="39038"/>
                    </a:cubicBezTo>
                    <a:cubicBezTo>
                      <a:pt x="8396" y="39007"/>
                      <a:pt x="8457" y="38977"/>
                      <a:pt x="8533" y="38946"/>
                    </a:cubicBezTo>
                    <a:cubicBezTo>
                      <a:pt x="8594" y="38916"/>
                      <a:pt x="8655" y="38870"/>
                      <a:pt x="8716" y="38840"/>
                    </a:cubicBezTo>
                    <a:cubicBezTo>
                      <a:pt x="8838" y="38763"/>
                      <a:pt x="8944" y="38672"/>
                      <a:pt x="9051" y="38581"/>
                    </a:cubicBezTo>
                    <a:cubicBezTo>
                      <a:pt x="9112" y="38535"/>
                      <a:pt x="9158" y="38504"/>
                      <a:pt x="9203" y="38443"/>
                    </a:cubicBezTo>
                    <a:cubicBezTo>
                      <a:pt x="9234" y="38413"/>
                      <a:pt x="9264" y="38383"/>
                      <a:pt x="9310" y="38337"/>
                    </a:cubicBezTo>
                    <a:lnTo>
                      <a:pt x="9417" y="38291"/>
                    </a:lnTo>
                    <a:cubicBezTo>
                      <a:pt x="9539" y="38215"/>
                      <a:pt x="9660" y="38154"/>
                      <a:pt x="9767" y="38093"/>
                    </a:cubicBezTo>
                    <a:cubicBezTo>
                      <a:pt x="9859" y="38047"/>
                      <a:pt x="9950" y="38002"/>
                      <a:pt x="10026" y="37956"/>
                    </a:cubicBezTo>
                    <a:cubicBezTo>
                      <a:pt x="10083" y="37928"/>
                      <a:pt x="10126" y="37899"/>
                      <a:pt x="10181" y="37871"/>
                    </a:cubicBezTo>
                    <a:lnTo>
                      <a:pt x="10181" y="37871"/>
                    </a:lnTo>
                    <a:cubicBezTo>
                      <a:pt x="10178" y="37875"/>
                      <a:pt x="10178" y="37880"/>
                      <a:pt x="10178" y="37880"/>
                    </a:cubicBezTo>
                    <a:cubicBezTo>
                      <a:pt x="10316" y="37788"/>
                      <a:pt x="10468" y="37712"/>
                      <a:pt x="10605" y="37621"/>
                    </a:cubicBezTo>
                    <a:cubicBezTo>
                      <a:pt x="10651" y="37590"/>
                      <a:pt x="10681" y="37575"/>
                      <a:pt x="10727" y="37545"/>
                    </a:cubicBezTo>
                    <a:cubicBezTo>
                      <a:pt x="10818" y="37484"/>
                      <a:pt x="10895" y="37438"/>
                      <a:pt x="10986" y="37377"/>
                    </a:cubicBezTo>
                    <a:cubicBezTo>
                      <a:pt x="11093" y="37316"/>
                      <a:pt x="11184" y="37240"/>
                      <a:pt x="11291" y="37179"/>
                    </a:cubicBezTo>
                    <a:cubicBezTo>
                      <a:pt x="11397" y="37103"/>
                      <a:pt x="11519" y="37042"/>
                      <a:pt x="11626" y="36966"/>
                    </a:cubicBezTo>
                    <a:cubicBezTo>
                      <a:pt x="11763" y="36859"/>
                      <a:pt x="11915" y="36752"/>
                      <a:pt x="12068" y="36646"/>
                    </a:cubicBezTo>
                    <a:cubicBezTo>
                      <a:pt x="12174" y="36585"/>
                      <a:pt x="12266" y="36493"/>
                      <a:pt x="12372" y="36417"/>
                    </a:cubicBezTo>
                    <a:cubicBezTo>
                      <a:pt x="12464" y="36341"/>
                      <a:pt x="12555" y="36265"/>
                      <a:pt x="12662" y="36189"/>
                    </a:cubicBezTo>
                    <a:cubicBezTo>
                      <a:pt x="12799" y="36067"/>
                      <a:pt x="12936" y="35945"/>
                      <a:pt x="13073" y="35823"/>
                    </a:cubicBezTo>
                    <a:cubicBezTo>
                      <a:pt x="13165" y="35747"/>
                      <a:pt x="13241" y="35671"/>
                      <a:pt x="13317" y="35579"/>
                    </a:cubicBezTo>
                    <a:cubicBezTo>
                      <a:pt x="13393" y="35518"/>
                      <a:pt x="13469" y="35442"/>
                      <a:pt x="13546" y="35381"/>
                    </a:cubicBezTo>
                    <a:cubicBezTo>
                      <a:pt x="13576" y="35351"/>
                      <a:pt x="13607" y="35320"/>
                      <a:pt x="13622" y="35290"/>
                    </a:cubicBezTo>
                    <a:cubicBezTo>
                      <a:pt x="13744" y="35168"/>
                      <a:pt x="13866" y="35046"/>
                      <a:pt x="13972" y="34924"/>
                    </a:cubicBezTo>
                    <a:cubicBezTo>
                      <a:pt x="14170" y="34726"/>
                      <a:pt x="14353" y="34528"/>
                      <a:pt x="14551" y="34330"/>
                    </a:cubicBezTo>
                    <a:lnTo>
                      <a:pt x="14566" y="34315"/>
                    </a:lnTo>
                    <a:cubicBezTo>
                      <a:pt x="14810" y="34056"/>
                      <a:pt x="15069" y="33797"/>
                      <a:pt x="15328" y="33522"/>
                    </a:cubicBezTo>
                    <a:cubicBezTo>
                      <a:pt x="15420" y="33431"/>
                      <a:pt x="15496" y="33339"/>
                      <a:pt x="15587" y="33233"/>
                    </a:cubicBezTo>
                    <a:cubicBezTo>
                      <a:pt x="15648" y="33172"/>
                      <a:pt x="15694" y="33111"/>
                      <a:pt x="15755" y="33050"/>
                    </a:cubicBezTo>
                    <a:cubicBezTo>
                      <a:pt x="15785" y="33020"/>
                      <a:pt x="15801" y="32989"/>
                      <a:pt x="15831" y="32959"/>
                    </a:cubicBezTo>
                    <a:cubicBezTo>
                      <a:pt x="15892" y="32882"/>
                      <a:pt x="15953" y="32806"/>
                      <a:pt x="16014" y="32715"/>
                    </a:cubicBezTo>
                    <a:cubicBezTo>
                      <a:pt x="16044" y="32669"/>
                      <a:pt x="16090" y="32639"/>
                      <a:pt x="16120" y="32593"/>
                    </a:cubicBezTo>
                    <a:cubicBezTo>
                      <a:pt x="16212" y="32456"/>
                      <a:pt x="16319" y="32334"/>
                      <a:pt x="16410" y="32197"/>
                    </a:cubicBezTo>
                    <a:cubicBezTo>
                      <a:pt x="16593" y="31968"/>
                      <a:pt x="16760" y="31755"/>
                      <a:pt x="16928" y="31526"/>
                    </a:cubicBezTo>
                    <a:cubicBezTo>
                      <a:pt x="17126" y="31283"/>
                      <a:pt x="17309" y="31024"/>
                      <a:pt x="17446" y="30734"/>
                    </a:cubicBezTo>
                    <a:cubicBezTo>
                      <a:pt x="17537" y="30567"/>
                      <a:pt x="17614" y="30384"/>
                      <a:pt x="17675" y="30186"/>
                    </a:cubicBezTo>
                    <a:cubicBezTo>
                      <a:pt x="17735" y="30018"/>
                      <a:pt x="17781" y="29850"/>
                      <a:pt x="17812" y="29683"/>
                    </a:cubicBezTo>
                    <a:cubicBezTo>
                      <a:pt x="17857" y="29393"/>
                      <a:pt x="17903" y="29104"/>
                      <a:pt x="17949" y="28814"/>
                    </a:cubicBezTo>
                    <a:cubicBezTo>
                      <a:pt x="17964" y="28677"/>
                      <a:pt x="17994" y="28525"/>
                      <a:pt x="18025" y="28388"/>
                    </a:cubicBezTo>
                    <a:cubicBezTo>
                      <a:pt x="18040" y="28327"/>
                      <a:pt x="18040" y="28266"/>
                      <a:pt x="18055" y="28205"/>
                    </a:cubicBezTo>
                    <a:cubicBezTo>
                      <a:pt x="18071" y="28129"/>
                      <a:pt x="18086" y="28053"/>
                      <a:pt x="18101" y="27976"/>
                    </a:cubicBezTo>
                    <a:cubicBezTo>
                      <a:pt x="18132" y="27885"/>
                      <a:pt x="18101" y="27794"/>
                      <a:pt x="18025" y="27778"/>
                    </a:cubicBezTo>
                    <a:cubicBezTo>
                      <a:pt x="18009" y="27772"/>
                      <a:pt x="17992" y="27769"/>
                      <a:pt x="17977" y="27769"/>
                    </a:cubicBezTo>
                    <a:cubicBezTo>
                      <a:pt x="17918" y="27769"/>
                      <a:pt x="17866" y="27810"/>
                      <a:pt x="17842" y="27870"/>
                    </a:cubicBezTo>
                    <a:cubicBezTo>
                      <a:pt x="17842" y="27870"/>
                      <a:pt x="17842" y="27870"/>
                      <a:pt x="17842" y="27885"/>
                    </a:cubicBezTo>
                    <a:cubicBezTo>
                      <a:pt x="17812" y="27931"/>
                      <a:pt x="17796" y="27976"/>
                      <a:pt x="17766" y="28022"/>
                    </a:cubicBezTo>
                    <a:cubicBezTo>
                      <a:pt x="17735" y="28114"/>
                      <a:pt x="17675" y="28174"/>
                      <a:pt x="17629" y="28251"/>
                    </a:cubicBezTo>
                    <a:cubicBezTo>
                      <a:pt x="17492" y="28433"/>
                      <a:pt x="17324" y="28616"/>
                      <a:pt x="17172" y="28784"/>
                    </a:cubicBezTo>
                    <a:cubicBezTo>
                      <a:pt x="17111" y="28845"/>
                      <a:pt x="17065" y="28906"/>
                      <a:pt x="17004" y="28967"/>
                    </a:cubicBezTo>
                    <a:cubicBezTo>
                      <a:pt x="16943" y="29028"/>
                      <a:pt x="16882" y="29089"/>
                      <a:pt x="16821" y="29165"/>
                    </a:cubicBezTo>
                    <a:cubicBezTo>
                      <a:pt x="16760" y="29226"/>
                      <a:pt x="16699" y="29302"/>
                      <a:pt x="16638" y="29363"/>
                    </a:cubicBezTo>
                    <a:cubicBezTo>
                      <a:pt x="16608" y="29409"/>
                      <a:pt x="16562" y="29439"/>
                      <a:pt x="16532" y="29485"/>
                    </a:cubicBezTo>
                    <a:cubicBezTo>
                      <a:pt x="16440" y="29591"/>
                      <a:pt x="16349" y="29713"/>
                      <a:pt x="16258" y="29820"/>
                    </a:cubicBezTo>
                    <a:cubicBezTo>
                      <a:pt x="16197" y="29881"/>
                      <a:pt x="16151" y="29942"/>
                      <a:pt x="16105" y="30003"/>
                    </a:cubicBezTo>
                    <a:cubicBezTo>
                      <a:pt x="16075" y="30033"/>
                      <a:pt x="16044" y="30079"/>
                      <a:pt x="16014" y="30109"/>
                    </a:cubicBezTo>
                    <a:cubicBezTo>
                      <a:pt x="15999" y="30125"/>
                      <a:pt x="15983" y="30140"/>
                      <a:pt x="15968" y="30155"/>
                    </a:cubicBezTo>
                    <a:cubicBezTo>
                      <a:pt x="15877" y="30262"/>
                      <a:pt x="15785" y="30368"/>
                      <a:pt x="15694" y="30460"/>
                    </a:cubicBezTo>
                    <a:cubicBezTo>
                      <a:pt x="15496" y="30658"/>
                      <a:pt x="15313" y="30841"/>
                      <a:pt x="15115" y="31024"/>
                    </a:cubicBezTo>
                    <a:cubicBezTo>
                      <a:pt x="15023" y="31100"/>
                      <a:pt x="14947" y="31191"/>
                      <a:pt x="14856" y="31283"/>
                    </a:cubicBezTo>
                    <a:cubicBezTo>
                      <a:pt x="14825" y="31313"/>
                      <a:pt x="14780" y="31359"/>
                      <a:pt x="14749" y="31389"/>
                    </a:cubicBezTo>
                    <a:cubicBezTo>
                      <a:pt x="14704" y="31450"/>
                      <a:pt x="14658" y="31511"/>
                      <a:pt x="14612" y="31557"/>
                    </a:cubicBezTo>
                    <a:cubicBezTo>
                      <a:pt x="14582" y="31603"/>
                      <a:pt x="14551" y="31633"/>
                      <a:pt x="14505" y="31679"/>
                    </a:cubicBezTo>
                    <a:cubicBezTo>
                      <a:pt x="14505" y="31679"/>
                      <a:pt x="14490" y="31694"/>
                      <a:pt x="14475" y="31709"/>
                    </a:cubicBezTo>
                    <a:cubicBezTo>
                      <a:pt x="14429" y="31770"/>
                      <a:pt x="14384" y="31846"/>
                      <a:pt x="14338" y="31907"/>
                    </a:cubicBezTo>
                    <a:cubicBezTo>
                      <a:pt x="14292" y="31953"/>
                      <a:pt x="14262" y="31999"/>
                      <a:pt x="14231" y="32044"/>
                    </a:cubicBezTo>
                    <a:cubicBezTo>
                      <a:pt x="14170" y="32121"/>
                      <a:pt x="14125" y="32197"/>
                      <a:pt x="14064" y="32273"/>
                    </a:cubicBezTo>
                    <a:cubicBezTo>
                      <a:pt x="13987" y="32380"/>
                      <a:pt x="13911" y="32501"/>
                      <a:pt x="13835" y="32623"/>
                    </a:cubicBezTo>
                    <a:lnTo>
                      <a:pt x="13728" y="32760"/>
                    </a:lnTo>
                    <a:cubicBezTo>
                      <a:pt x="13683" y="32821"/>
                      <a:pt x="13652" y="32882"/>
                      <a:pt x="13607" y="32943"/>
                    </a:cubicBezTo>
                    <a:cubicBezTo>
                      <a:pt x="13591" y="32943"/>
                      <a:pt x="13591" y="32959"/>
                      <a:pt x="13591" y="32959"/>
                    </a:cubicBezTo>
                    <a:cubicBezTo>
                      <a:pt x="13591" y="32959"/>
                      <a:pt x="13607" y="32943"/>
                      <a:pt x="13607" y="32943"/>
                    </a:cubicBezTo>
                    <a:lnTo>
                      <a:pt x="13607" y="32943"/>
                    </a:lnTo>
                    <a:cubicBezTo>
                      <a:pt x="13546" y="33020"/>
                      <a:pt x="13500" y="33080"/>
                      <a:pt x="13454" y="33157"/>
                    </a:cubicBezTo>
                    <a:cubicBezTo>
                      <a:pt x="13424" y="33187"/>
                      <a:pt x="13393" y="33218"/>
                      <a:pt x="13378" y="33248"/>
                    </a:cubicBezTo>
                    <a:cubicBezTo>
                      <a:pt x="13043" y="33690"/>
                      <a:pt x="12692" y="34101"/>
                      <a:pt x="12357" y="34528"/>
                    </a:cubicBezTo>
                    <a:cubicBezTo>
                      <a:pt x="12190" y="34756"/>
                      <a:pt x="12022" y="34985"/>
                      <a:pt x="11854" y="35213"/>
                    </a:cubicBezTo>
                    <a:cubicBezTo>
                      <a:pt x="11778" y="35320"/>
                      <a:pt x="11687" y="35427"/>
                      <a:pt x="11595" y="35533"/>
                    </a:cubicBezTo>
                    <a:cubicBezTo>
                      <a:pt x="11504" y="35640"/>
                      <a:pt x="11413" y="35731"/>
                      <a:pt x="11321" y="35823"/>
                    </a:cubicBezTo>
                    <a:lnTo>
                      <a:pt x="11321" y="35838"/>
                    </a:lnTo>
                    <a:lnTo>
                      <a:pt x="11199" y="35960"/>
                    </a:lnTo>
                    <a:lnTo>
                      <a:pt x="11199" y="35960"/>
                    </a:lnTo>
                    <a:cubicBezTo>
                      <a:pt x="11184" y="35960"/>
                      <a:pt x="11184" y="35975"/>
                      <a:pt x="11169" y="35991"/>
                    </a:cubicBezTo>
                    <a:lnTo>
                      <a:pt x="11169" y="35991"/>
                    </a:lnTo>
                    <a:lnTo>
                      <a:pt x="11077" y="36082"/>
                    </a:lnTo>
                    <a:lnTo>
                      <a:pt x="11077" y="36082"/>
                    </a:lnTo>
                    <a:lnTo>
                      <a:pt x="11066" y="36093"/>
                    </a:lnTo>
                    <a:lnTo>
                      <a:pt x="11077" y="36082"/>
                    </a:lnTo>
                    <a:lnTo>
                      <a:pt x="11077" y="36082"/>
                    </a:lnTo>
                    <a:cubicBezTo>
                      <a:pt x="11062" y="36097"/>
                      <a:pt x="11062" y="36097"/>
                      <a:pt x="11062" y="36112"/>
                    </a:cubicBezTo>
                    <a:cubicBezTo>
                      <a:pt x="10971" y="36189"/>
                      <a:pt x="10895" y="36280"/>
                      <a:pt x="10803" y="36371"/>
                    </a:cubicBezTo>
                    <a:cubicBezTo>
                      <a:pt x="10712" y="36463"/>
                      <a:pt x="10605" y="36554"/>
                      <a:pt x="10514" y="36630"/>
                    </a:cubicBezTo>
                    <a:cubicBezTo>
                      <a:pt x="10316" y="36813"/>
                      <a:pt x="10118" y="37011"/>
                      <a:pt x="9919" y="37194"/>
                    </a:cubicBezTo>
                    <a:cubicBezTo>
                      <a:pt x="9706" y="37392"/>
                      <a:pt x="9523" y="37575"/>
                      <a:pt x="9325" y="37773"/>
                    </a:cubicBezTo>
                    <a:cubicBezTo>
                      <a:pt x="9234" y="37865"/>
                      <a:pt x="9142" y="37956"/>
                      <a:pt x="9036" y="38047"/>
                    </a:cubicBezTo>
                    <a:cubicBezTo>
                      <a:pt x="8929" y="38154"/>
                      <a:pt x="8822" y="38261"/>
                      <a:pt x="8731" y="38367"/>
                    </a:cubicBezTo>
                    <a:cubicBezTo>
                      <a:pt x="8685" y="38413"/>
                      <a:pt x="8655" y="38443"/>
                      <a:pt x="8609" y="38489"/>
                    </a:cubicBezTo>
                    <a:lnTo>
                      <a:pt x="8563" y="38535"/>
                    </a:lnTo>
                    <a:cubicBezTo>
                      <a:pt x="8518" y="38565"/>
                      <a:pt x="8472" y="38596"/>
                      <a:pt x="8411" y="38626"/>
                    </a:cubicBezTo>
                    <a:cubicBezTo>
                      <a:pt x="8411" y="38642"/>
                      <a:pt x="8411" y="38642"/>
                      <a:pt x="8396" y="38642"/>
                    </a:cubicBezTo>
                    <a:cubicBezTo>
                      <a:pt x="8472" y="38504"/>
                      <a:pt x="8533" y="38352"/>
                      <a:pt x="8594" y="38215"/>
                    </a:cubicBezTo>
                    <a:cubicBezTo>
                      <a:pt x="8685" y="38017"/>
                      <a:pt x="8762" y="37819"/>
                      <a:pt x="8838" y="37621"/>
                    </a:cubicBezTo>
                    <a:cubicBezTo>
                      <a:pt x="8990" y="37240"/>
                      <a:pt x="9158" y="36844"/>
                      <a:pt x="9295" y="36463"/>
                    </a:cubicBezTo>
                    <a:cubicBezTo>
                      <a:pt x="9447" y="36036"/>
                      <a:pt x="9584" y="35625"/>
                      <a:pt x="9721" y="35198"/>
                    </a:cubicBezTo>
                    <a:cubicBezTo>
                      <a:pt x="9737" y="35153"/>
                      <a:pt x="9737" y="35107"/>
                      <a:pt x="9752" y="35076"/>
                    </a:cubicBezTo>
                    <a:lnTo>
                      <a:pt x="9859" y="34909"/>
                    </a:lnTo>
                    <a:cubicBezTo>
                      <a:pt x="9919" y="34833"/>
                      <a:pt x="9965" y="34741"/>
                      <a:pt x="10026" y="34650"/>
                    </a:cubicBezTo>
                    <a:lnTo>
                      <a:pt x="10087" y="34543"/>
                    </a:lnTo>
                    <a:cubicBezTo>
                      <a:pt x="10102" y="34497"/>
                      <a:pt x="10133" y="34467"/>
                      <a:pt x="10148" y="34421"/>
                    </a:cubicBezTo>
                    <a:cubicBezTo>
                      <a:pt x="10194" y="34345"/>
                      <a:pt x="10239" y="34254"/>
                      <a:pt x="10285" y="34177"/>
                    </a:cubicBezTo>
                    <a:cubicBezTo>
                      <a:pt x="10377" y="33995"/>
                      <a:pt x="10468" y="33812"/>
                      <a:pt x="10559" y="33629"/>
                    </a:cubicBezTo>
                    <a:cubicBezTo>
                      <a:pt x="10605" y="33538"/>
                      <a:pt x="10651" y="33446"/>
                      <a:pt x="10696" y="33339"/>
                    </a:cubicBezTo>
                    <a:cubicBezTo>
                      <a:pt x="10727" y="33263"/>
                      <a:pt x="10773" y="33187"/>
                      <a:pt x="10818" y="33111"/>
                    </a:cubicBezTo>
                    <a:cubicBezTo>
                      <a:pt x="10818" y="33111"/>
                      <a:pt x="10818" y="33111"/>
                      <a:pt x="10834" y="33096"/>
                    </a:cubicBezTo>
                    <a:cubicBezTo>
                      <a:pt x="10834" y="33126"/>
                      <a:pt x="10834" y="33157"/>
                      <a:pt x="10834" y="33172"/>
                    </a:cubicBezTo>
                    <a:cubicBezTo>
                      <a:pt x="10925" y="33096"/>
                      <a:pt x="11016" y="33020"/>
                      <a:pt x="11077" y="32928"/>
                    </a:cubicBezTo>
                    <a:cubicBezTo>
                      <a:pt x="11123" y="32898"/>
                      <a:pt x="11154" y="32852"/>
                      <a:pt x="11169" y="32806"/>
                    </a:cubicBezTo>
                    <a:cubicBezTo>
                      <a:pt x="11199" y="32760"/>
                      <a:pt x="11230" y="32700"/>
                      <a:pt x="11260" y="32639"/>
                    </a:cubicBezTo>
                    <a:cubicBezTo>
                      <a:pt x="11321" y="32501"/>
                      <a:pt x="11367" y="32380"/>
                      <a:pt x="11413" y="32227"/>
                    </a:cubicBezTo>
                    <a:cubicBezTo>
                      <a:pt x="11428" y="32212"/>
                      <a:pt x="11443" y="32197"/>
                      <a:pt x="11458" y="32182"/>
                    </a:cubicBezTo>
                    <a:cubicBezTo>
                      <a:pt x="11565" y="32029"/>
                      <a:pt x="11672" y="31862"/>
                      <a:pt x="11763" y="31694"/>
                    </a:cubicBezTo>
                    <a:cubicBezTo>
                      <a:pt x="11854" y="31526"/>
                      <a:pt x="11946" y="31359"/>
                      <a:pt x="12022" y="31191"/>
                    </a:cubicBezTo>
                    <a:cubicBezTo>
                      <a:pt x="12113" y="31008"/>
                      <a:pt x="12205" y="30826"/>
                      <a:pt x="12296" y="30643"/>
                    </a:cubicBezTo>
                    <a:cubicBezTo>
                      <a:pt x="12372" y="30506"/>
                      <a:pt x="12449" y="30368"/>
                      <a:pt x="12540" y="30247"/>
                    </a:cubicBezTo>
                    <a:cubicBezTo>
                      <a:pt x="12631" y="30109"/>
                      <a:pt x="12723" y="29972"/>
                      <a:pt x="12830" y="29835"/>
                    </a:cubicBezTo>
                    <a:cubicBezTo>
                      <a:pt x="12875" y="29774"/>
                      <a:pt x="12921" y="29698"/>
                      <a:pt x="12982" y="29622"/>
                    </a:cubicBezTo>
                    <a:cubicBezTo>
                      <a:pt x="13028" y="29576"/>
                      <a:pt x="13058" y="29515"/>
                      <a:pt x="13104" y="29454"/>
                    </a:cubicBezTo>
                    <a:cubicBezTo>
                      <a:pt x="13165" y="29348"/>
                      <a:pt x="13226" y="29241"/>
                      <a:pt x="13271" y="29134"/>
                    </a:cubicBezTo>
                    <a:cubicBezTo>
                      <a:pt x="13393" y="28906"/>
                      <a:pt x="13515" y="28662"/>
                      <a:pt x="13622" y="28418"/>
                    </a:cubicBezTo>
                    <a:cubicBezTo>
                      <a:pt x="13698" y="28266"/>
                      <a:pt x="13774" y="28114"/>
                      <a:pt x="13850" y="27946"/>
                    </a:cubicBezTo>
                    <a:cubicBezTo>
                      <a:pt x="13926" y="27809"/>
                      <a:pt x="14003" y="27656"/>
                      <a:pt x="14079" y="27504"/>
                    </a:cubicBezTo>
                    <a:cubicBezTo>
                      <a:pt x="14125" y="27443"/>
                      <a:pt x="14155" y="27367"/>
                      <a:pt x="14201" y="27306"/>
                    </a:cubicBezTo>
                    <a:cubicBezTo>
                      <a:pt x="14231" y="27230"/>
                      <a:pt x="14277" y="27169"/>
                      <a:pt x="14307" y="27108"/>
                    </a:cubicBezTo>
                    <a:cubicBezTo>
                      <a:pt x="14353" y="27032"/>
                      <a:pt x="14414" y="26971"/>
                      <a:pt x="14445" y="26895"/>
                    </a:cubicBezTo>
                    <a:cubicBezTo>
                      <a:pt x="14505" y="26803"/>
                      <a:pt x="14551" y="26727"/>
                      <a:pt x="14612" y="26636"/>
                    </a:cubicBezTo>
                    <a:cubicBezTo>
                      <a:pt x="14627" y="26590"/>
                      <a:pt x="14658" y="26544"/>
                      <a:pt x="14673" y="26499"/>
                    </a:cubicBezTo>
                    <a:cubicBezTo>
                      <a:pt x="14704" y="26453"/>
                      <a:pt x="14734" y="26392"/>
                      <a:pt x="14764" y="26346"/>
                    </a:cubicBezTo>
                    <a:cubicBezTo>
                      <a:pt x="14795" y="26270"/>
                      <a:pt x="14841" y="26179"/>
                      <a:pt x="14871" y="26102"/>
                    </a:cubicBezTo>
                    <a:cubicBezTo>
                      <a:pt x="14902" y="26011"/>
                      <a:pt x="14947" y="25920"/>
                      <a:pt x="14978" y="25828"/>
                    </a:cubicBezTo>
                    <a:cubicBezTo>
                      <a:pt x="15023" y="25722"/>
                      <a:pt x="15069" y="25615"/>
                      <a:pt x="15100" y="25523"/>
                    </a:cubicBezTo>
                    <a:cubicBezTo>
                      <a:pt x="15176" y="25341"/>
                      <a:pt x="15237" y="25158"/>
                      <a:pt x="15313" y="24975"/>
                    </a:cubicBezTo>
                    <a:cubicBezTo>
                      <a:pt x="15374" y="24792"/>
                      <a:pt x="15435" y="24625"/>
                      <a:pt x="15496" y="24442"/>
                    </a:cubicBezTo>
                    <a:cubicBezTo>
                      <a:pt x="15557" y="24259"/>
                      <a:pt x="15618" y="24061"/>
                      <a:pt x="15679" y="23878"/>
                    </a:cubicBezTo>
                    <a:cubicBezTo>
                      <a:pt x="15785" y="23482"/>
                      <a:pt x="15877" y="23101"/>
                      <a:pt x="15953" y="22705"/>
                    </a:cubicBezTo>
                    <a:lnTo>
                      <a:pt x="16014" y="22400"/>
                    </a:lnTo>
                    <a:cubicBezTo>
                      <a:pt x="16029" y="22309"/>
                      <a:pt x="16044" y="22202"/>
                      <a:pt x="16060" y="22111"/>
                    </a:cubicBezTo>
                    <a:cubicBezTo>
                      <a:pt x="16075" y="22004"/>
                      <a:pt x="16090" y="21897"/>
                      <a:pt x="16090" y="21806"/>
                    </a:cubicBezTo>
                    <a:cubicBezTo>
                      <a:pt x="16105" y="21699"/>
                      <a:pt x="16105" y="21608"/>
                      <a:pt x="16105" y="21501"/>
                    </a:cubicBezTo>
                    <a:cubicBezTo>
                      <a:pt x="16120" y="21318"/>
                      <a:pt x="16105" y="21120"/>
                      <a:pt x="16105" y="20922"/>
                    </a:cubicBezTo>
                    <a:cubicBezTo>
                      <a:pt x="16105" y="20739"/>
                      <a:pt x="16090" y="20541"/>
                      <a:pt x="16090" y="20358"/>
                    </a:cubicBezTo>
                    <a:cubicBezTo>
                      <a:pt x="16090" y="20267"/>
                      <a:pt x="16090" y="20160"/>
                      <a:pt x="16090" y="20069"/>
                    </a:cubicBezTo>
                    <a:cubicBezTo>
                      <a:pt x="16090" y="20023"/>
                      <a:pt x="16090" y="19962"/>
                      <a:pt x="16090" y="19917"/>
                    </a:cubicBezTo>
                    <a:cubicBezTo>
                      <a:pt x="16105" y="19856"/>
                      <a:pt x="16105" y="19810"/>
                      <a:pt x="16105" y="19749"/>
                    </a:cubicBezTo>
                    <a:cubicBezTo>
                      <a:pt x="16120" y="19566"/>
                      <a:pt x="16136" y="19383"/>
                      <a:pt x="16151" y="19201"/>
                    </a:cubicBezTo>
                    <a:cubicBezTo>
                      <a:pt x="16166" y="19002"/>
                      <a:pt x="16181" y="18804"/>
                      <a:pt x="16197" y="18606"/>
                    </a:cubicBezTo>
                    <a:cubicBezTo>
                      <a:pt x="16197" y="18408"/>
                      <a:pt x="16212" y="18225"/>
                      <a:pt x="16227" y="18027"/>
                    </a:cubicBezTo>
                    <a:cubicBezTo>
                      <a:pt x="16242" y="17966"/>
                      <a:pt x="16242" y="17905"/>
                      <a:pt x="16258" y="17845"/>
                    </a:cubicBezTo>
                    <a:cubicBezTo>
                      <a:pt x="16288" y="17768"/>
                      <a:pt x="16319" y="17677"/>
                      <a:pt x="16334" y="17601"/>
                    </a:cubicBezTo>
                    <a:cubicBezTo>
                      <a:pt x="16349" y="17525"/>
                      <a:pt x="16379" y="17448"/>
                      <a:pt x="16379" y="17372"/>
                    </a:cubicBezTo>
                    <a:cubicBezTo>
                      <a:pt x="16379" y="17342"/>
                      <a:pt x="16379" y="17311"/>
                      <a:pt x="16364" y="17266"/>
                    </a:cubicBezTo>
                    <a:cubicBezTo>
                      <a:pt x="16364" y="17250"/>
                      <a:pt x="16364" y="17235"/>
                      <a:pt x="16349" y="17220"/>
                    </a:cubicBezTo>
                    <a:cubicBezTo>
                      <a:pt x="16341" y="17212"/>
                      <a:pt x="16330" y="17208"/>
                      <a:pt x="16319" y="17208"/>
                    </a:cubicBezTo>
                    <a:cubicBezTo>
                      <a:pt x="16307" y="17208"/>
                      <a:pt x="16296" y="17212"/>
                      <a:pt x="16288" y="17220"/>
                    </a:cubicBezTo>
                    <a:cubicBezTo>
                      <a:pt x="16258" y="17250"/>
                      <a:pt x="16273" y="17296"/>
                      <a:pt x="16258" y="17327"/>
                    </a:cubicBezTo>
                    <a:cubicBezTo>
                      <a:pt x="16242" y="17448"/>
                      <a:pt x="16212" y="17586"/>
                      <a:pt x="16197" y="17723"/>
                    </a:cubicBezTo>
                    <a:cubicBezTo>
                      <a:pt x="16136" y="17845"/>
                      <a:pt x="16075" y="17966"/>
                      <a:pt x="16014" y="18088"/>
                    </a:cubicBezTo>
                    <a:cubicBezTo>
                      <a:pt x="15953" y="18210"/>
                      <a:pt x="15892" y="18332"/>
                      <a:pt x="15846" y="18454"/>
                    </a:cubicBezTo>
                    <a:cubicBezTo>
                      <a:pt x="15770" y="18591"/>
                      <a:pt x="15709" y="18728"/>
                      <a:pt x="15648" y="18865"/>
                    </a:cubicBezTo>
                    <a:cubicBezTo>
                      <a:pt x="15587" y="18987"/>
                      <a:pt x="15526" y="19094"/>
                      <a:pt x="15465" y="19216"/>
                    </a:cubicBezTo>
                    <a:cubicBezTo>
                      <a:pt x="15404" y="19307"/>
                      <a:pt x="15359" y="19383"/>
                      <a:pt x="15313" y="19475"/>
                    </a:cubicBezTo>
                    <a:cubicBezTo>
                      <a:pt x="15282" y="19505"/>
                      <a:pt x="15267" y="19551"/>
                      <a:pt x="15237" y="19581"/>
                    </a:cubicBezTo>
                    <a:cubicBezTo>
                      <a:pt x="15206" y="19627"/>
                      <a:pt x="15176" y="19673"/>
                      <a:pt x="15145" y="19719"/>
                    </a:cubicBezTo>
                    <a:cubicBezTo>
                      <a:pt x="15084" y="19795"/>
                      <a:pt x="15008" y="19871"/>
                      <a:pt x="14947" y="19962"/>
                    </a:cubicBezTo>
                    <a:cubicBezTo>
                      <a:pt x="14825" y="20099"/>
                      <a:pt x="14688" y="20252"/>
                      <a:pt x="14566" y="20404"/>
                    </a:cubicBezTo>
                    <a:cubicBezTo>
                      <a:pt x="14505" y="20480"/>
                      <a:pt x="14429" y="20572"/>
                      <a:pt x="14368" y="20678"/>
                    </a:cubicBezTo>
                    <a:cubicBezTo>
                      <a:pt x="14277" y="20816"/>
                      <a:pt x="14201" y="20968"/>
                      <a:pt x="14125" y="21120"/>
                    </a:cubicBezTo>
                    <a:cubicBezTo>
                      <a:pt x="14109" y="21151"/>
                      <a:pt x="14094" y="21196"/>
                      <a:pt x="14079" y="21227"/>
                    </a:cubicBezTo>
                    <a:cubicBezTo>
                      <a:pt x="14064" y="21273"/>
                      <a:pt x="14033" y="21318"/>
                      <a:pt x="14018" y="21364"/>
                    </a:cubicBezTo>
                    <a:cubicBezTo>
                      <a:pt x="13987" y="21455"/>
                      <a:pt x="13957" y="21532"/>
                      <a:pt x="13926" y="21623"/>
                    </a:cubicBezTo>
                    <a:cubicBezTo>
                      <a:pt x="13850" y="21806"/>
                      <a:pt x="13774" y="22004"/>
                      <a:pt x="13713" y="22187"/>
                    </a:cubicBezTo>
                    <a:cubicBezTo>
                      <a:pt x="13683" y="22232"/>
                      <a:pt x="13667" y="22293"/>
                      <a:pt x="13652" y="22339"/>
                    </a:cubicBezTo>
                    <a:cubicBezTo>
                      <a:pt x="13576" y="22507"/>
                      <a:pt x="13500" y="22690"/>
                      <a:pt x="13424" y="22857"/>
                    </a:cubicBezTo>
                    <a:cubicBezTo>
                      <a:pt x="13393" y="22949"/>
                      <a:pt x="13363" y="23040"/>
                      <a:pt x="13332" y="23131"/>
                    </a:cubicBezTo>
                    <a:cubicBezTo>
                      <a:pt x="13287" y="23238"/>
                      <a:pt x="13256" y="23329"/>
                      <a:pt x="13226" y="23436"/>
                    </a:cubicBezTo>
                    <a:cubicBezTo>
                      <a:pt x="13180" y="23634"/>
                      <a:pt x="13134" y="23817"/>
                      <a:pt x="13089" y="24015"/>
                    </a:cubicBezTo>
                    <a:cubicBezTo>
                      <a:pt x="13058" y="24198"/>
                      <a:pt x="13012" y="24366"/>
                      <a:pt x="12967" y="24548"/>
                    </a:cubicBezTo>
                    <a:cubicBezTo>
                      <a:pt x="12921" y="24716"/>
                      <a:pt x="12875" y="24884"/>
                      <a:pt x="12830" y="25036"/>
                    </a:cubicBezTo>
                    <a:cubicBezTo>
                      <a:pt x="12784" y="25219"/>
                      <a:pt x="12738" y="25386"/>
                      <a:pt x="12708" y="25569"/>
                    </a:cubicBezTo>
                    <a:cubicBezTo>
                      <a:pt x="12631" y="25904"/>
                      <a:pt x="12570" y="26240"/>
                      <a:pt x="12510" y="26590"/>
                    </a:cubicBezTo>
                    <a:cubicBezTo>
                      <a:pt x="12418" y="26956"/>
                      <a:pt x="12327" y="27337"/>
                      <a:pt x="12235" y="27717"/>
                    </a:cubicBezTo>
                    <a:cubicBezTo>
                      <a:pt x="12190" y="27900"/>
                      <a:pt x="12159" y="28098"/>
                      <a:pt x="12113" y="28281"/>
                    </a:cubicBezTo>
                    <a:cubicBezTo>
                      <a:pt x="12068" y="28494"/>
                      <a:pt x="12007" y="28708"/>
                      <a:pt x="11961" y="28921"/>
                    </a:cubicBezTo>
                    <a:cubicBezTo>
                      <a:pt x="11915" y="29089"/>
                      <a:pt x="11854" y="29271"/>
                      <a:pt x="11809" y="29439"/>
                    </a:cubicBezTo>
                    <a:cubicBezTo>
                      <a:pt x="11748" y="29607"/>
                      <a:pt x="11702" y="29759"/>
                      <a:pt x="11641" y="29927"/>
                    </a:cubicBezTo>
                    <a:cubicBezTo>
                      <a:pt x="11534" y="30277"/>
                      <a:pt x="11428" y="30612"/>
                      <a:pt x="11336" y="30963"/>
                    </a:cubicBezTo>
                    <a:cubicBezTo>
                      <a:pt x="11336" y="30978"/>
                      <a:pt x="11336" y="31008"/>
                      <a:pt x="11321" y="31024"/>
                    </a:cubicBezTo>
                    <a:cubicBezTo>
                      <a:pt x="11321" y="31039"/>
                      <a:pt x="11321" y="31039"/>
                      <a:pt x="11321" y="31054"/>
                    </a:cubicBezTo>
                    <a:cubicBezTo>
                      <a:pt x="11245" y="31344"/>
                      <a:pt x="11184" y="31618"/>
                      <a:pt x="11108" y="31907"/>
                    </a:cubicBezTo>
                    <a:cubicBezTo>
                      <a:pt x="11077" y="32014"/>
                      <a:pt x="11062" y="32121"/>
                      <a:pt x="11016" y="32227"/>
                    </a:cubicBezTo>
                    <a:cubicBezTo>
                      <a:pt x="11016" y="32258"/>
                      <a:pt x="11001" y="32288"/>
                      <a:pt x="11001" y="32303"/>
                    </a:cubicBezTo>
                    <a:cubicBezTo>
                      <a:pt x="10971" y="32349"/>
                      <a:pt x="10940" y="32395"/>
                      <a:pt x="10910" y="32441"/>
                    </a:cubicBezTo>
                    <a:cubicBezTo>
                      <a:pt x="10849" y="32517"/>
                      <a:pt x="10803" y="32593"/>
                      <a:pt x="10742" y="32684"/>
                    </a:cubicBezTo>
                    <a:cubicBezTo>
                      <a:pt x="10696" y="32776"/>
                      <a:pt x="10636" y="32867"/>
                      <a:pt x="10590" y="32959"/>
                    </a:cubicBezTo>
                    <a:cubicBezTo>
                      <a:pt x="10559" y="32989"/>
                      <a:pt x="10544" y="33035"/>
                      <a:pt x="10514" y="33080"/>
                    </a:cubicBezTo>
                    <a:cubicBezTo>
                      <a:pt x="10498" y="33111"/>
                      <a:pt x="10483" y="33157"/>
                      <a:pt x="10468" y="33187"/>
                    </a:cubicBezTo>
                    <a:cubicBezTo>
                      <a:pt x="10422" y="33279"/>
                      <a:pt x="10377" y="33370"/>
                      <a:pt x="10331" y="33446"/>
                    </a:cubicBezTo>
                    <a:cubicBezTo>
                      <a:pt x="10255" y="33644"/>
                      <a:pt x="10163" y="33827"/>
                      <a:pt x="10072" y="34025"/>
                    </a:cubicBezTo>
                    <a:cubicBezTo>
                      <a:pt x="10072" y="34040"/>
                      <a:pt x="10057" y="34056"/>
                      <a:pt x="10041" y="34071"/>
                    </a:cubicBezTo>
                    <a:cubicBezTo>
                      <a:pt x="10057" y="34025"/>
                      <a:pt x="10072" y="33979"/>
                      <a:pt x="10087" y="33934"/>
                    </a:cubicBezTo>
                    <a:cubicBezTo>
                      <a:pt x="10133" y="33751"/>
                      <a:pt x="10178" y="33553"/>
                      <a:pt x="10239" y="33370"/>
                    </a:cubicBezTo>
                    <a:cubicBezTo>
                      <a:pt x="10300" y="33157"/>
                      <a:pt x="10361" y="32959"/>
                      <a:pt x="10422" y="32745"/>
                    </a:cubicBezTo>
                    <a:cubicBezTo>
                      <a:pt x="10544" y="32364"/>
                      <a:pt x="10620" y="31953"/>
                      <a:pt x="10681" y="31557"/>
                    </a:cubicBezTo>
                    <a:cubicBezTo>
                      <a:pt x="10757" y="31161"/>
                      <a:pt x="10818" y="30765"/>
                      <a:pt x="10864" y="30368"/>
                    </a:cubicBezTo>
                    <a:cubicBezTo>
                      <a:pt x="10910" y="29942"/>
                      <a:pt x="10955" y="29515"/>
                      <a:pt x="11001" y="29089"/>
                    </a:cubicBezTo>
                    <a:cubicBezTo>
                      <a:pt x="11001" y="29073"/>
                      <a:pt x="11001" y="29073"/>
                      <a:pt x="11001" y="29058"/>
                    </a:cubicBezTo>
                    <a:cubicBezTo>
                      <a:pt x="11047" y="29043"/>
                      <a:pt x="11077" y="28997"/>
                      <a:pt x="11062" y="28952"/>
                    </a:cubicBezTo>
                    <a:cubicBezTo>
                      <a:pt x="11047" y="28906"/>
                      <a:pt x="11032" y="28860"/>
                      <a:pt x="11032" y="28799"/>
                    </a:cubicBezTo>
                    <a:cubicBezTo>
                      <a:pt x="11062" y="28586"/>
                      <a:pt x="11093" y="28357"/>
                      <a:pt x="11123" y="28129"/>
                    </a:cubicBezTo>
                    <a:cubicBezTo>
                      <a:pt x="11154" y="27763"/>
                      <a:pt x="11199" y="27397"/>
                      <a:pt x="11245" y="27032"/>
                    </a:cubicBezTo>
                    <a:cubicBezTo>
                      <a:pt x="11275" y="26712"/>
                      <a:pt x="11306" y="26392"/>
                      <a:pt x="11321" y="26072"/>
                    </a:cubicBezTo>
                    <a:cubicBezTo>
                      <a:pt x="11336" y="25737"/>
                      <a:pt x="11336" y="25417"/>
                      <a:pt x="11336" y="25082"/>
                    </a:cubicBezTo>
                    <a:cubicBezTo>
                      <a:pt x="11336" y="25010"/>
                      <a:pt x="11336" y="24939"/>
                      <a:pt x="11336" y="24868"/>
                    </a:cubicBezTo>
                    <a:cubicBezTo>
                      <a:pt x="11352" y="24807"/>
                      <a:pt x="11352" y="24746"/>
                      <a:pt x="11367" y="24670"/>
                    </a:cubicBezTo>
                    <a:cubicBezTo>
                      <a:pt x="11443" y="24305"/>
                      <a:pt x="11519" y="23939"/>
                      <a:pt x="11580" y="23573"/>
                    </a:cubicBezTo>
                    <a:cubicBezTo>
                      <a:pt x="11611" y="23390"/>
                      <a:pt x="11626" y="23208"/>
                      <a:pt x="11641" y="23010"/>
                    </a:cubicBezTo>
                    <a:cubicBezTo>
                      <a:pt x="11656" y="22933"/>
                      <a:pt x="11656" y="22842"/>
                      <a:pt x="11656" y="22766"/>
                    </a:cubicBezTo>
                    <a:cubicBezTo>
                      <a:pt x="11672" y="22674"/>
                      <a:pt x="11672" y="22583"/>
                      <a:pt x="11672" y="22491"/>
                    </a:cubicBezTo>
                    <a:cubicBezTo>
                      <a:pt x="11702" y="22126"/>
                      <a:pt x="11702" y="21760"/>
                      <a:pt x="11702" y="21410"/>
                    </a:cubicBezTo>
                    <a:cubicBezTo>
                      <a:pt x="11702" y="21212"/>
                      <a:pt x="11702" y="21014"/>
                      <a:pt x="11702" y="20816"/>
                    </a:cubicBezTo>
                    <a:cubicBezTo>
                      <a:pt x="11687" y="20648"/>
                      <a:pt x="11672" y="20480"/>
                      <a:pt x="11672" y="20313"/>
                    </a:cubicBezTo>
                    <a:cubicBezTo>
                      <a:pt x="11702" y="20237"/>
                      <a:pt x="11748" y="20145"/>
                      <a:pt x="11778" y="20069"/>
                    </a:cubicBezTo>
                    <a:cubicBezTo>
                      <a:pt x="11839" y="19947"/>
                      <a:pt x="11915" y="19810"/>
                      <a:pt x="11976" y="19673"/>
                    </a:cubicBezTo>
                    <a:cubicBezTo>
                      <a:pt x="12022" y="19627"/>
                      <a:pt x="12052" y="19566"/>
                      <a:pt x="12083" y="19505"/>
                    </a:cubicBezTo>
                    <a:cubicBezTo>
                      <a:pt x="12113" y="19460"/>
                      <a:pt x="12144" y="19414"/>
                      <a:pt x="12174" y="19368"/>
                    </a:cubicBezTo>
                    <a:cubicBezTo>
                      <a:pt x="12235" y="19277"/>
                      <a:pt x="12296" y="19185"/>
                      <a:pt x="12357" y="19094"/>
                    </a:cubicBezTo>
                    <a:cubicBezTo>
                      <a:pt x="12418" y="19033"/>
                      <a:pt x="12479" y="18957"/>
                      <a:pt x="12525" y="18896"/>
                    </a:cubicBezTo>
                    <a:cubicBezTo>
                      <a:pt x="12586" y="18820"/>
                      <a:pt x="12647" y="18759"/>
                      <a:pt x="12708" y="18683"/>
                    </a:cubicBezTo>
                    <a:cubicBezTo>
                      <a:pt x="12769" y="18622"/>
                      <a:pt x="12830" y="18561"/>
                      <a:pt x="12890" y="18484"/>
                    </a:cubicBezTo>
                    <a:cubicBezTo>
                      <a:pt x="12936" y="18424"/>
                      <a:pt x="12997" y="18363"/>
                      <a:pt x="13043" y="18302"/>
                    </a:cubicBezTo>
                    <a:cubicBezTo>
                      <a:pt x="13089" y="18256"/>
                      <a:pt x="13134" y="18210"/>
                      <a:pt x="13180" y="18149"/>
                    </a:cubicBezTo>
                    <a:cubicBezTo>
                      <a:pt x="13226" y="18088"/>
                      <a:pt x="13271" y="18027"/>
                      <a:pt x="13317" y="17966"/>
                    </a:cubicBezTo>
                    <a:cubicBezTo>
                      <a:pt x="13378" y="17890"/>
                      <a:pt x="13424" y="17829"/>
                      <a:pt x="13485" y="17753"/>
                    </a:cubicBezTo>
                    <a:cubicBezTo>
                      <a:pt x="13530" y="17692"/>
                      <a:pt x="13576" y="17616"/>
                      <a:pt x="13607" y="17555"/>
                    </a:cubicBezTo>
                    <a:cubicBezTo>
                      <a:pt x="13774" y="17296"/>
                      <a:pt x="13942" y="17052"/>
                      <a:pt x="14094" y="16793"/>
                    </a:cubicBezTo>
                    <a:cubicBezTo>
                      <a:pt x="14186" y="16671"/>
                      <a:pt x="14262" y="16549"/>
                      <a:pt x="14338" y="16412"/>
                    </a:cubicBezTo>
                    <a:cubicBezTo>
                      <a:pt x="14368" y="16351"/>
                      <a:pt x="14414" y="16306"/>
                      <a:pt x="14445" y="16245"/>
                    </a:cubicBezTo>
                    <a:cubicBezTo>
                      <a:pt x="14490" y="16169"/>
                      <a:pt x="14536" y="16092"/>
                      <a:pt x="14566" y="16016"/>
                    </a:cubicBezTo>
                    <a:cubicBezTo>
                      <a:pt x="14612" y="15940"/>
                      <a:pt x="14658" y="15864"/>
                      <a:pt x="14704" y="15788"/>
                    </a:cubicBezTo>
                    <a:cubicBezTo>
                      <a:pt x="14734" y="15727"/>
                      <a:pt x="14764" y="15666"/>
                      <a:pt x="14795" y="15605"/>
                    </a:cubicBezTo>
                    <a:cubicBezTo>
                      <a:pt x="14825" y="15544"/>
                      <a:pt x="14856" y="15483"/>
                      <a:pt x="14871" y="15422"/>
                    </a:cubicBezTo>
                    <a:cubicBezTo>
                      <a:pt x="14902" y="15361"/>
                      <a:pt x="14917" y="15315"/>
                      <a:pt x="14947" y="15254"/>
                    </a:cubicBezTo>
                    <a:cubicBezTo>
                      <a:pt x="14947" y="15239"/>
                      <a:pt x="14963" y="15209"/>
                      <a:pt x="14978" y="15193"/>
                    </a:cubicBezTo>
                    <a:cubicBezTo>
                      <a:pt x="15008" y="15102"/>
                      <a:pt x="15039" y="15011"/>
                      <a:pt x="15069" y="14934"/>
                    </a:cubicBezTo>
                    <a:cubicBezTo>
                      <a:pt x="15084" y="14858"/>
                      <a:pt x="15100" y="14782"/>
                      <a:pt x="15130" y="14706"/>
                    </a:cubicBezTo>
                    <a:cubicBezTo>
                      <a:pt x="15161" y="14584"/>
                      <a:pt x="15206" y="14447"/>
                      <a:pt x="15237" y="14310"/>
                    </a:cubicBezTo>
                    <a:cubicBezTo>
                      <a:pt x="15313" y="14005"/>
                      <a:pt x="15404" y="13685"/>
                      <a:pt x="15496" y="13380"/>
                    </a:cubicBezTo>
                    <a:lnTo>
                      <a:pt x="15618" y="12923"/>
                    </a:lnTo>
                    <a:cubicBezTo>
                      <a:pt x="15633" y="12862"/>
                      <a:pt x="15648" y="12801"/>
                      <a:pt x="15663" y="12741"/>
                    </a:cubicBezTo>
                    <a:cubicBezTo>
                      <a:pt x="15679" y="12680"/>
                      <a:pt x="15694" y="12603"/>
                      <a:pt x="15709" y="12542"/>
                    </a:cubicBezTo>
                    <a:cubicBezTo>
                      <a:pt x="15724" y="12451"/>
                      <a:pt x="15740" y="12344"/>
                      <a:pt x="15770" y="12253"/>
                    </a:cubicBezTo>
                    <a:cubicBezTo>
                      <a:pt x="15770" y="12192"/>
                      <a:pt x="15785" y="12116"/>
                      <a:pt x="15785" y="12055"/>
                    </a:cubicBezTo>
                    <a:cubicBezTo>
                      <a:pt x="15816" y="11918"/>
                      <a:pt x="15831" y="11765"/>
                      <a:pt x="15846" y="11628"/>
                    </a:cubicBezTo>
                    <a:cubicBezTo>
                      <a:pt x="15846" y="11613"/>
                      <a:pt x="15846" y="11613"/>
                      <a:pt x="15846" y="11613"/>
                    </a:cubicBezTo>
                    <a:cubicBezTo>
                      <a:pt x="15846" y="11598"/>
                      <a:pt x="15846" y="11598"/>
                      <a:pt x="15846" y="11583"/>
                    </a:cubicBezTo>
                    <a:cubicBezTo>
                      <a:pt x="15861" y="11522"/>
                      <a:pt x="15861" y="11476"/>
                      <a:pt x="15877" y="11415"/>
                    </a:cubicBezTo>
                    <a:cubicBezTo>
                      <a:pt x="15877" y="11410"/>
                      <a:pt x="15877" y="11405"/>
                      <a:pt x="15877" y="11400"/>
                    </a:cubicBezTo>
                    <a:cubicBezTo>
                      <a:pt x="15877" y="11354"/>
                      <a:pt x="15877" y="11324"/>
                      <a:pt x="15892" y="11278"/>
                    </a:cubicBezTo>
                    <a:cubicBezTo>
                      <a:pt x="15892" y="11232"/>
                      <a:pt x="15892" y="11186"/>
                      <a:pt x="15907" y="11126"/>
                    </a:cubicBezTo>
                    <a:cubicBezTo>
                      <a:pt x="15907" y="11095"/>
                      <a:pt x="15907" y="11049"/>
                      <a:pt x="15892" y="11019"/>
                    </a:cubicBezTo>
                    <a:cubicBezTo>
                      <a:pt x="15892" y="10988"/>
                      <a:pt x="15892" y="10958"/>
                      <a:pt x="15861" y="10943"/>
                    </a:cubicBezTo>
                    <a:cubicBezTo>
                      <a:pt x="15846" y="10912"/>
                      <a:pt x="15831" y="10897"/>
                      <a:pt x="15801" y="10897"/>
                    </a:cubicBezTo>
                    <a:cubicBezTo>
                      <a:pt x="15770" y="10897"/>
                      <a:pt x="15740" y="10897"/>
                      <a:pt x="15724" y="10912"/>
                    </a:cubicBezTo>
                    <a:cubicBezTo>
                      <a:pt x="15694" y="10927"/>
                      <a:pt x="15679" y="10943"/>
                      <a:pt x="15663" y="10973"/>
                    </a:cubicBezTo>
                    <a:cubicBezTo>
                      <a:pt x="15648" y="11004"/>
                      <a:pt x="15633" y="11019"/>
                      <a:pt x="15602" y="11049"/>
                    </a:cubicBezTo>
                    <a:cubicBezTo>
                      <a:pt x="15587" y="11080"/>
                      <a:pt x="15572" y="11095"/>
                      <a:pt x="15557" y="11126"/>
                    </a:cubicBezTo>
                    <a:cubicBezTo>
                      <a:pt x="15511" y="11186"/>
                      <a:pt x="15481" y="11247"/>
                      <a:pt x="15435" y="11308"/>
                    </a:cubicBezTo>
                    <a:cubicBezTo>
                      <a:pt x="15343" y="11445"/>
                      <a:pt x="15267" y="11583"/>
                      <a:pt x="15176" y="11720"/>
                    </a:cubicBezTo>
                    <a:cubicBezTo>
                      <a:pt x="15084" y="11842"/>
                      <a:pt x="15023" y="11979"/>
                      <a:pt x="14947" y="12101"/>
                    </a:cubicBezTo>
                    <a:cubicBezTo>
                      <a:pt x="14795" y="12360"/>
                      <a:pt x="14658" y="12634"/>
                      <a:pt x="14521" y="12893"/>
                    </a:cubicBezTo>
                    <a:cubicBezTo>
                      <a:pt x="14475" y="12969"/>
                      <a:pt x="14445" y="13045"/>
                      <a:pt x="14399" y="13106"/>
                    </a:cubicBezTo>
                    <a:cubicBezTo>
                      <a:pt x="14368" y="13167"/>
                      <a:pt x="14323" y="13228"/>
                      <a:pt x="14292" y="13289"/>
                    </a:cubicBezTo>
                    <a:cubicBezTo>
                      <a:pt x="14216" y="13411"/>
                      <a:pt x="14140" y="13548"/>
                      <a:pt x="14064" y="13670"/>
                    </a:cubicBezTo>
                    <a:cubicBezTo>
                      <a:pt x="13972" y="13807"/>
                      <a:pt x="13881" y="13929"/>
                      <a:pt x="13789" y="14066"/>
                    </a:cubicBezTo>
                    <a:cubicBezTo>
                      <a:pt x="13713" y="14188"/>
                      <a:pt x="13637" y="14295"/>
                      <a:pt x="13561" y="14416"/>
                    </a:cubicBezTo>
                    <a:cubicBezTo>
                      <a:pt x="13515" y="14493"/>
                      <a:pt x="13454" y="14569"/>
                      <a:pt x="13408" y="14645"/>
                    </a:cubicBezTo>
                    <a:cubicBezTo>
                      <a:pt x="13378" y="14706"/>
                      <a:pt x="13332" y="14767"/>
                      <a:pt x="13302" y="14828"/>
                    </a:cubicBezTo>
                    <a:cubicBezTo>
                      <a:pt x="13271" y="14889"/>
                      <a:pt x="13226" y="14950"/>
                      <a:pt x="13195" y="15011"/>
                    </a:cubicBezTo>
                    <a:cubicBezTo>
                      <a:pt x="13149" y="15102"/>
                      <a:pt x="13104" y="15178"/>
                      <a:pt x="13058" y="15270"/>
                    </a:cubicBezTo>
                    <a:cubicBezTo>
                      <a:pt x="12997" y="15407"/>
                      <a:pt x="12921" y="15544"/>
                      <a:pt x="12860" y="15681"/>
                    </a:cubicBezTo>
                    <a:cubicBezTo>
                      <a:pt x="12799" y="15803"/>
                      <a:pt x="12723" y="15925"/>
                      <a:pt x="12662" y="16062"/>
                    </a:cubicBezTo>
                    <a:cubicBezTo>
                      <a:pt x="12601" y="16169"/>
                      <a:pt x="12540" y="16290"/>
                      <a:pt x="12464" y="16397"/>
                    </a:cubicBezTo>
                    <a:cubicBezTo>
                      <a:pt x="12403" y="16519"/>
                      <a:pt x="12327" y="16641"/>
                      <a:pt x="12251" y="16763"/>
                    </a:cubicBezTo>
                    <a:cubicBezTo>
                      <a:pt x="12190" y="16885"/>
                      <a:pt x="12113" y="17007"/>
                      <a:pt x="12052" y="17144"/>
                    </a:cubicBezTo>
                    <a:cubicBezTo>
                      <a:pt x="12007" y="17205"/>
                      <a:pt x="11976" y="17281"/>
                      <a:pt x="11931" y="17357"/>
                    </a:cubicBezTo>
                    <a:cubicBezTo>
                      <a:pt x="11885" y="17448"/>
                      <a:pt x="11839" y="17540"/>
                      <a:pt x="11793" y="17631"/>
                    </a:cubicBezTo>
                    <a:cubicBezTo>
                      <a:pt x="11763" y="17707"/>
                      <a:pt x="11733" y="17784"/>
                      <a:pt x="11687" y="17860"/>
                    </a:cubicBezTo>
                    <a:lnTo>
                      <a:pt x="11565" y="18149"/>
                    </a:lnTo>
                    <a:cubicBezTo>
                      <a:pt x="11565" y="18164"/>
                      <a:pt x="11550" y="18180"/>
                      <a:pt x="11550" y="18195"/>
                    </a:cubicBezTo>
                    <a:cubicBezTo>
                      <a:pt x="11550" y="18149"/>
                      <a:pt x="11550" y="18119"/>
                      <a:pt x="11534" y="18073"/>
                    </a:cubicBezTo>
                    <a:cubicBezTo>
                      <a:pt x="11519" y="17890"/>
                      <a:pt x="11504" y="17707"/>
                      <a:pt x="11474" y="17525"/>
                    </a:cubicBezTo>
                    <a:cubicBezTo>
                      <a:pt x="11458" y="17342"/>
                      <a:pt x="11458" y="17159"/>
                      <a:pt x="11443" y="16961"/>
                    </a:cubicBezTo>
                    <a:cubicBezTo>
                      <a:pt x="11413" y="16610"/>
                      <a:pt x="11397" y="16245"/>
                      <a:pt x="11367" y="15879"/>
                    </a:cubicBezTo>
                    <a:cubicBezTo>
                      <a:pt x="11336" y="15513"/>
                      <a:pt x="11275" y="15163"/>
                      <a:pt x="11199" y="14813"/>
                    </a:cubicBezTo>
                    <a:cubicBezTo>
                      <a:pt x="11154" y="14630"/>
                      <a:pt x="11108" y="14432"/>
                      <a:pt x="11062" y="14249"/>
                    </a:cubicBezTo>
                    <a:cubicBezTo>
                      <a:pt x="11016" y="14081"/>
                      <a:pt x="10971" y="13914"/>
                      <a:pt x="10925" y="13731"/>
                    </a:cubicBezTo>
                    <a:cubicBezTo>
                      <a:pt x="10879" y="13563"/>
                      <a:pt x="10834" y="13380"/>
                      <a:pt x="10803" y="13213"/>
                    </a:cubicBezTo>
                    <a:cubicBezTo>
                      <a:pt x="10788" y="13121"/>
                      <a:pt x="10773" y="13030"/>
                      <a:pt x="10742" y="12923"/>
                    </a:cubicBezTo>
                    <a:cubicBezTo>
                      <a:pt x="10742" y="12878"/>
                      <a:pt x="10727" y="12832"/>
                      <a:pt x="10727" y="12786"/>
                    </a:cubicBezTo>
                    <a:cubicBezTo>
                      <a:pt x="10712" y="12756"/>
                      <a:pt x="10712" y="12695"/>
                      <a:pt x="10696" y="12664"/>
                    </a:cubicBezTo>
                    <a:cubicBezTo>
                      <a:pt x="10666" y="12603"/>
                      <a:pt x="10620" y="12558"/>
                      <a:pt x="10559" y="12542"/>
                    </a:cubicBezTo>
                    <a:cubicBezTo>
                      <a:pt x="10498" y="12542"/>
                      <a:pt x="10437" y="12558"/>
                      <a:pt x="10392" y="12603"/>
                    </a:cubicBezTo>
                    <a:cubicBezTo>
                      <a:pt x="10346" y="12664"/>
                      <a:pt x="10346" y="12741"/>
                      <a:pt x="10346" y="12801"/>
                    </a:cubicBezTo>
                    <a:cubicBezTo>
                      <a:pt x="10346" y="12923"/>
                      <a:pt x="10331" y="13030"/>
                      <a:pt x="10316" y="13137"/>
                    </a:cubicBezTo>
                    <a:cubicBezTo>
                      <a:pt x="10285" y="13472"/>
                      <a:pt x="10209" y="13792"/>
                      <a:pt x="10133" y="14112"/>
                    </a:cubicBezTo>
                    <a:cubicBezTo>
                      <a:pt x="10041" y="14447"/>
                      <a:pt x="9950" y="14767"/>
                      <a:pt x="9859" y="15102"/>
                    </a:cubicBezTo>
                    <a:cubicBezTo>
                      <a:pt x="9767" y="15453"/>
                      <a:pt x="9676" y="15803"/>
                      <a:pt x="9569" y="16153"/>
                    </a:cubicBezTo>
                    <a:cubicBezTo>
                      <a:pt x="9554" y="16199"/>
                      <a:pt x="9523" y="16245"/>
                      <a:pt x="9508" y="16290"/>
                    </a:cubicBezTo>
                    <a:cubicBezTo>
                      <a:pt x="9493" y="16245"/>
                      <a:pt x="9478" y="16184"/>
                      <a:pt x="9447" y="16123"/>
                    </a:cubicBezTo>
                    <a:lnTo>
                      <a:pt x="9432" y="16077"/>
                    </a:lnTo>
                    <a:cubicBezTo>
                      <a:pt x="9417" y="16062"/>
                      <a:pt x="9417" y="16031"/>
                      <a:pt x="9401" y="16016"/>
                    </a:cubicBezTo>
                    <a:cubicBezTo>
                      <a:pt x="9295" y="15727"/>
                      <a:pt x="9203" y="15453"/>
                      <a:pt x="9097" y="15178"/>
                    </a:cubicBezTo>
                    <a:cubicBezTo>
                      <a:pt x="9142" y="15102"/>
                      <a:pt x="9112" y="15011"/>
                      <a:pt x="9051" y="14965"/>
                    </a:cubicBezTo>
                    <a:cubicBezTo>
                      <a:pt x="9036" y="14950"/>
                      <a:pt x="9021" y="14950"/>
                      <a:pt x="9005" y="14950"/>
                    </a:cubicBezTo>
                    <a:cubicBezTo>
                      <a:pt x="8990" y="14843"/>
                      <a:pt x="8960" y="14736"/>
                      <a:pt x="8944" y="14630"/>
                    </a:cubicBezTo>
                    <a:cubicBezTo>
                      <a:pt x="8944" y="14584"/>
                      <a:pt x="8929" y="14538"/>
                      <a:pt x="8929" y="14493"/>
                    </a:cubicBezTo>
                    <a:cubicBezTo>
                      <a:pt x="8929" y="14462"/>
                      <a:pt x="8929" y="14416"/>
                      <a:pt x="8929" y="14386"/>
                    </a:cubicBezTo>
                    <a:cubicBezTo>
                      <a:pt x="8944" y="14371"/>
                      <a:pt x="8944" y="14356"/>
                      <a:pt x="8944" y="14340"/>
                    </a:cubicBezTo>
                    <a:cubicBezTo>
                      <a:pt x="8944" y="14325"/>
                      <a:pt x="8944" y="14325"/>
                      <a:pt x="8944" y="14325"/>
                    </a:cubicBezTo>
                    <a:cubicBezTo>
                      <a:pt x="8960" y="14279"/>
                      <a:pt x="8960" y="14234"/>
                      <a:pt x="8975" y="14203"/>
                    </a:cubicBezTo>
                    <a:cubicBezTo>
                      <a:pt x="8975" y="14173"/>
                      <a:pt x="8975" y="14127"/>
                      <a:pt x="8990" y="14097"/>
                    </a:cubicBezTo>
                    <a:cubicBezTo>
                      <a:pt x="9005" y="13959"/>
                      <a:pt x="9021" y="13807"/>
                      <a:pt x="9051" y="13685"/>
                    </a:cubicBezTo>
                    <a:cubicBezTo>
                      <a:pt x="9066" y="13655"/>
                      <a:pt x="9066" y="13639"/>
                      <a:pt x="9081" y="13609"/>
                    </a:cubicBezTo>
                    <a:lnTo>
                      <a:pt x="9081" y="13609"/>
                    </a:lnTo>
                    <a:cubicBezTo>
                      <a:pt x="9081" y="13609"/>
                      <a:pt x="9081" y="13609"/>
                      <a:pt x="9079" y="13609"/>
                    </a:cubicBezTo>
                    <a:lnTo>
                      <a:pt x="9079" y="13609"/>
                    </a:lnTo>
                    <a:cubicBezTo>
                      <a:pt x="9081" y="13605"/>
                      <a:pt x="9081" y="13601"/>
                      <a:pt x="9081" y="13594"/>
                    </a:cubicBezTo>
                    <a:lnTo>
                      <a:pt x="9081" y="13609"/>
                    </a:lnTo>
                    <a:cubicBezTo>
                      <a:pt x="9097" y="13533"/>
                      <a:pt x="9112" y="13472"/>
                      <a:pt x="9127" y="13411"/>
                    </a:cubicBezTo>
                    <a:cubicBezTo>
                      <a:pt x="9142" y="13350"/>
                      <a:pt x="9173" y="13304"/>
                      <a:pt x="9188" y="13243"/>
                    </a:cubicBezTo>
                    <a:cubicBezTo>
                      <a:pt x="9203" y="13198"/>
                      <a:pt x="9219" y="13167"/>
                      <a:pt x="9234" y="13121"/>
                    </a:cubicBezTo>
                    <a:cubicBezTo>
                      <a:pt x="9249" y="13076"/>
                      <a:pt x="9280" y="13045"/>
                      <a:pt x="9295" y="13000"/>
                    </a:cubicBezTo>
                    <a:cubicBezTo>
                      <a:pt x="9325" y="12923"/>
                      <a:pt x="9371" y="12862"/>
                      <a:pt x="9401" y="12786"/>
                    </a:cubicBezTo>
                    <a:cubicBezTo>
                      <a:pt x="9432" y="12725"/>
                      <a:pt x="9462" y="12680"/>
                      <a:pt x="9493" y="12619"/>
                    </a:cubicBezTo>
                    <a:cubicBezTo>
                      <a:pt x="9523" y="12573"/>
                      <a:pt x="9554" y="12542"/>
                      <a:pt x="9584" y="12497"/>
                    </a:cubicBezTo>
                    <a:cubicBezTo>
                      <a:pt x="9645" y="12390"/>
                      <a:pt x="9706" y="12299"/>
                      <a:pt x="9782" y="12192"/>
                    </a:cubicBezTo>
                    <a:cubicBezTo>
                      <a:pt x="9904" y="11994"/>
                      <a:pt x="10026" y="11796"/>
                      <a:pt x="10163" y="11613"/>
                    </a:cubicBezTo>
                    <a:cubicBezTo>
                      <a:pt x="10224" y="11506"/>
                      <a:pt x="10285" y="11400"/>
                      <a:pt x="10361" y="11308"/>
                    </a:cubicBezTo>
                    <a:cubicBezTo>
                      <a:pt x="10422" y="11217"/>
                      <a:pt x="10483" y="11126"/>
                      <a:pt x="10559" y="11034"/>
                    </a:cubicBezTo>
                    <a:lnTo>
                      <a:pt x="10559" y="11034"/>
                    </a:lnTo>
                    <a:cubicBezTo>
                      <a:pt x="10559" y="11034"/>
                      <a:pt x="10558" y="11034"/>
                      <a:pt x="10556" y="11035"/>
                    </a:cubicBezTo>
                    <a:lnTo>
                      <a:pt x="10556" y="11035"/>
                    </a:lnTo>
                    <a:cubicBezTo>
                      <a:pt x="10673" y="10887"/>
                      <a:pt x="10777" y="10740"/>
                      <a:pt x="10895" y="10592"/>
                    </a:cubicBezTo>
                    <a:cubicBezTo>
                      <a:pt x="11016" y="10440"/>
                      <a:pt x="11138" y="10303"/>
                      <a:pt x="11260" y="10150"/>
                    </a:cubicBezTo>
                    <a:cubicBezTo>
                      <a:pt x="11428" y="9952"/>
                      <a:pt x="11580" y="9754"/>
                      <a:pt x="11733" y="9556"/>
                    </a:cubicBezTo>
                    <a:cubicBezTo>
                      <a:pt x="11885" y="9373"/>
                      <a:pt x="12022" y="9191"/>
                      <a:pt x="12159" y="9023"/>
                    </a:cubicBezTo>
                    <a:cubicBezTo>
                      <a:pt x="12296" y="8840"/>
                      <a:pt x="12433" y="8657"/>
                      <a:pt x="12586" y="8459"/>
                    </a:cubicBezTo>
                    <a:cubicBezTo>
                      <a:pt x="12738" y="8276"/>
                      <a:pt x="12875" y="8078"/>
                      <a:pt x="13028" y="7880"/>
                    </a:cubicBezTo>
                    <a:cubicBezTo>
                      <a:pt x="13165" y="7682"/>
                      <a:pt x="13302" y="7499"/>
                      <a:pt x="13454" y="7317"/>
                    </a:cubicBezTo>
                    <a:cubicBezTo>
                      <a:pt x="13530" y="7240"/>
                      <a:pt x="13607" y="7149"/>
                      <a:pt x="13683" y="7073"/>
                    </a:cubicBezTo>
                    <a:cubicBezTo>
                      <a:pt x="13728" y="7027"/>
                      <a:pt x="13759" y="6981"/>
                      <a:pt x="13805" y="6936"/>
                    </a:cubicBezTo>
                    <a:cubicBezTo>
                      <a:pt x="13850" y="6890"/>
                      <a:pt x="13896" y="6844"/>
                      <a:pt x="13926" y="6783"/>
                    </a:cubicBezTo>
                    <a:cubicBezTo>
                      <a:pt x="13972" y="6722"/>
                      <a:pt x="13957" y="6631"/>
                      <a:pt x="13896" y="6585"/>
                    </a:cubicBezTo>
                    <a:cubicBezTo>
                      <a:pt x="13866" y="6555"/>
                      <a:pt x="13820" y="6540"/>
                      <a:pt x="13774" y="6540"/>
                    </a:cubicBezTo>
                    <a:cubicBezTo>
                      <a:pt x="13759" y="6540"/>
                      <a:pt x="13744" y="6555"/>
                      <a:pt x="13728" y="6555"/>
                    </a:cubicBezTo>
                    <a:cubicBezTo>
                      <a:pt x="13698" y="6555"/>
                      <a:pt x="13667" y="6570"/>
                      <a:pt x="13637" y="6570"/>
                    </a:cubicBezTo>
                    <a:lnTo>
                      <a:pt x="13454" y="6616"/>
                    </a:lnTo>
                    <a:cubicBezTo>
                      <a:pt x="13317" y="6646"/>
                      <a:pt x="13195" y="6692"/>
                      <a:pt x="13058" y="6753"/>
                    </a:cubicBezTo>
                    <a:cubicBezTo>
                      <a:pt x="12845" y="6844"/>
                      <a:pt x="12631" y="6951"/>
                      <a:pt x="12418" y="7058"/>
                    </a:cubicBezTo>
                    <a:cubicBezTo>
                      <a:pt x="12205" y="7164"/>
                      <a:pt x="11992" y="7286"/>
                      <a:pt x="11778" y="7393"/>
                    </a:cubicBezTo>
                    <a:cubicBezTo>
                      <a:pt x="11565" y="7484"/>
                      <a:pt x="11352" y="7591"/>
                      <a:pt x="11154" y="7713"/>
                    </a:cubicBezTo>
                    <a:cubicBezTo>
                      <a:pt x="11108" y="7743"/>
                      <a:pt x="11047" y="7789"/>
                      <a:pt x="11001" y="7819"/>
                    </a:cubicBezTo>
                    <a:cubicBezTo>
                      <a:pt x="10971" y="7835"/>
                      <a:pt x="10940" y="7850"/>
                      <a:pt x="10910" y="7865"/>
                    </a:cubicBezTo>
                    <a:cubicBezTo>
                      <a:pt x="10895" y="7880"/>
                      <a:pt x="10864" y="7895"/>
                      <a:pt x="10849" y="7911"/>
                    </a:cubicBezTo>
                    <a:cubicBezTo>
                      <a:pt x="10803" y="7956"/>
                      <a:pt x="10757" y="7987"/>
                      <a:pt x="10712" y="8033"/>
                    </a:cubicBezTo>
                    <a:cubicBezTo>
                      <a:pt x="10666" y="8063"/>
                      <a:pt x="10620" y="8094"/>
                      <a:pt x="10590" y="8139"/>
                    </a:cubicBezTo>
                    <a:cubicBezTo>
                      <a:pt x="10544" y="8185"/>
                      <a:pt x="10483" y="8231"/>
                      <a:pt x="10437" y="8276"/>
                    </a:cubicBezTo>
                    <a:cubicBezTo>
                      <a:pt x="10392" y="8322"/>
                      <a:pt x="10346" y="8383"/>
                      <a:pt x="10300" y="8429"/>
                    </a:cubicBezTo>
                    <a:cubicBezTo>
                      <a:pt x="10270" y="8474"/>
                      <a:pt x="10239" y="8505"/>
                      <a:pt x="10194" y="8551"/>
                    </a:cubicBezTo>
                    <a:cubicBezTo>
                      <a:pt x="10163" y="8581"/>
                      <a:pt x="10133" y="8627"/>
                      <a:pt x="10087" y="8673"/>
                    </a:cubicBezTo>
                    <a:cubicBezTo>
                      <a:pt x="10041" y="8718"/>
                      <a:pt x="9996" y="8779"/>
                      <a:pt x="9950" y="8840"/>
                    </a:cubicBezTo>
                    <a:cubicBezTo>
                      <a:pt x="9919" y="8886"/>
                      <a:pt x="9889" y="8932"/>
                      <a:pt x="9859" y="8977"/>
                    </a:cubicBezTo>
                    <a:cubicBezTo>
                      <a:pt x="9828" y="9023"/>
                      <a:pt x="9798" y="9053"/>
                      <a:pt x="9767" y="9099"/>
                    </a:cubicBezTo>
                    <a:cubicBezTo>
                      <a:pt x="9752" y="9145"/>
                      <a:pt x="9721" y="9175"/>
                      <a:pt x="9691" y="9221"/>
                    </a:cubicBezTo>
                    <a:cubicBezTo>
                      <a:pt x="9691" y="9236"/>
                      <a:pt x="9676" y="9251"/>
                      <a:pt x="9660" y="9267"/>
                    </a:cubicBezTo>
                    <a:cubicBezTo>
                      <a:pt x="9630" y="9312"/>
                      <a:pt x="9599" y="9373"/>
                      <a:pt x="9569" y="9434"/>
                    </a:cubicBezTo>
                    <a:cubicBezTo>
                      <a:pt x="9539" y="9480"/>
                      <a:pt x="9523" y="9541"/>
                      <a:pt x="9493" y="9587"/>
                    </a:cubicBezTo>
                    <a:cubicBezTo>
                      <a:pt x="9462" y="9632"/>
                      <a:pt x="9447" y="9678"/>
                      <a:pt x="9432" y="9724"/>
                    </a:cubicBezTo>
                    <a:cubicBezTo>
                      <a:pt x="9401" y="9785"/>
                      <a:pt x="9386" y="9830"/>
                      <a:pt x="9371" y="9891"/>
                    </a:cubicBezTo>
                    <a:cubicBezTo>
                      <a:pt x="9340" y="9952"/>
                      <a:pt x="9310" y="10013"/>
                      <a:pt x="9295" y="10074"/>
                    </a:cubicBezTo>
                    <a:cubicBezTo>
                      <a:pt x="9264" y="10135"/>
                      <a:pt x="9249" y="10196"/>
                      <a:pt x="9234" y="10242"/>
                    </a:cubicBezTo>
                    <a:cubicBezTo>
                      <a:pt x="9219" y="10288"/>
                      <a:pt x="9203" y="10333"/>
                      <a:pt x="9188" y="10379"/>
                    </a:cubicBezTo>
                    <a:cubicBezTo>
                      <a:pt x="9173" y="10440"/>
                      <a:pt x="9158" y="10501"/>
                      <a:pt x="9142" y="10562"/>
                    </a:cubicBezTo>
                    <a:cubicBezTo>
                      <a:pt x="9142" y="10547"/>
                      <a:pt x="9142" y="10547"/>
                      <a:pt x="9142" y="10547"/>
                    </a:cubicBezTo>
                    <a:cubicBezTo>
                      <a:pt x="9127" y="10623"/>
                      <a:pt x="9097" y="10699"/>
                      <a:pt x="9081" y="10790"/>
                    </a:cubicBezTo>
                    <a:cubicBezTo>
                      <a:pt x="9066" y="10866"/>
                      <a:pt x="9036" y="10958"/>
                      <a:pt x="9021" y="11034"/>
                    </a:cubicBezTo>
                    <a:cubicBezTo>
                      <a:pt x="9005" y="11126"/>
                      <a:pt x="8990" y="11217"/>
                      <a:pt x="8975" y="11293"/>
                    </a:cubicBezTo>
                    <a:cubicBezTo>
                      <a:pt x="8929" y="11461"/>
                      <a:pt x="8899" y="11628"/>
                      <a:pt x="8868" y="11796"/>
                    </a:cubicBezTo>
                    <a:cubicBezTo>
                      <a:pt x="8822" y="12040"/>
                      <a:pt x="8792" y="12268"/>
                      <a:pt x="8746" y="12512"/>
                    </a:cubicBezTo>
                    <a:cubicBezTo>
                      <a:pt x="8746" y="12558"/>
                      <a:pt x="8731" y="12619"/>
                      <a:pt x="8731" y="12664"/>
                    </a:cubicBezTo>
                    <a:cubicBezTo>
                      <a:pt x="8716" y="12725"/>
                      <a:pt x="8716" y="12771"/>
                      <a:pt x="8716" y="12817"/>
                    </a:cubicBezTo>
                    <a:cubicBezTo>
                      <a:pt x="8701" y="12893"/>
                      <a:pt x="8701" y="12969"/>
                      <a:pt x="8685" y="13045"/>
                    </a:cubicBezTo>
                    <a:cubicBezTo>
                      <a:pt x="8685" y="13106"/>
                      <a:pt x="8685" y="13152"/>
                      <a:pt x="8685" y="13213"/>
                    </a:cubicBezTo>
                    <a:cubicBezTo>
                      <a:pt x="8670" y="13441"/>
                      <a:pt x="8655" y="13685"/>
                      <a:pt x="8655" y="13914"/>
                    </a:cubicBezTo>
                    <a:lnTo>
                      <a:pt x="8655" y="14005"/>
                    </a:lnTo>
                    <a:cubicBezTo>
                      <a:pt x="8609" y="13883"/>
                      <a:pt x="8579" y="13761"/>
                      <a:pt x="8533" y="13655"/>
                    </a:cubicBezTo>
                    <a:cubicBezTo>
                      <a:pt x="8381" y="13259"/>
                      <a:pt x="8243" y="12878"/>
                      <a:pt x="8091" y="12497"/>
                    </a:cubicBezTo>
                    <a:cubicBezTo>
                      <a:pt x="8045" y="12375"/>
                      <a:pt x="8000" y="12253"/>
                      <a:pt x="7954" y="12131"/>
                    </a:cubicBezTo>
                    <a:cubicBezTo>
                      <a:pt x="7878" y="11933"/>
                      <a:pt x="7832" y="11735"/>
                      <a:pt x="7756" y="11537"/>
                    </a:cubicBezTo>
                    <a:cubicBezTo>
                      <a:pt x="7756" y="11522"/>
                      <a:pt x="7741" y="11506"/>
                      <a:pt x="7741" y="11491"/>
                    </a:cubicBezTo>
                    <a:cubicBezTo>
                      <a:pt x="7710" y="11339"/>
                      <a:pt x="7680" y="11202"/>
                      <a:pt x="7665" y="11049"/>
                    </a:cubicBezTo>
                    <a:cubicBezTo>
                      <a:pt x="7649" y="10943"/>
                      <a:pt x="7634" y="10836"/>
                      <a:pt x="7619" y="10714"/>
                    </a:cubicBezTo>
                    <a:cubicBezTo>
                      <a:pt x="7573" y="10394"/>
                      <a:pt x="7527" y="10074"/>
                      <a:pt x="7497" y="9754"/>
                    </a:cubicBezTo>
                    <a:cubicBezTo>
                      <a:pt x="7482" y="9602"/>
                      <a:pt x="7466" y="9450"/>
                      <a:pt x="7466" y="9297"/>
                    </a:cubicBezTo>
                    <a:cubicBezTo>
                      <a:pt x="7451" y="9130"/>
                      <a:pt x="7436" y="8977"/>
                      <a:pt x="7436" y="8825"/>
                    </a:cubicBezTo>
                    <a:cubicBezTo>
                      <a:pt x="7421" y="8673"/>
                      <a:pt x="7421" y="8505"/>
                      <a:pt x="7406" y="8337"/>
                    </a:cubicBezTo>
                    <a:cubicBezTo>
                      <a:pt x="7390" y="8185"/>
                      <a:pt x="7375" y="8033"/>
                      <a:pt x="7345" y="7880"/>
                    </a:cubicBezTo>
                    <a:cubicBezTo>
                      <a:pt x="7284" y="7560"/>
                      <a:pt x="7223" y="7240"/>
                      <a:pt x="7147" y="6936"/>
                    </a:cubicBezTo>
                    <a:cubicBezTo>
                      <a:pt x="7070" y="6600"/>
                      <a:pt x="6979" y="6280"/>
                      <a:pt x="6887" y="5961"/>
                    </a:cubicBezTo>
                    <a:cubicBezTo>
                      <a:pt x="6842" y="5808"/>
                      <a:pt x="6796" y="5656"/>
                      <a:pt x="6750" y="5503"/>
                    </a:cubicBezTo>
                    <a:cubicBezTo>
                      <a:pt x="6689" y="5351"/>
                      <a:pt x="6628" y="5199"/>
                      <a:pt x="6552" y="5046"/>
                    </a:cubicBezTo>
                    <a:cubicBezTo>
                      <a:pt x="6476" y="4848"/>
                      <a:pt x="6369" y="4665"/>
                      <a:pt x="6278" y="4467"/>
                    </a:cubicBezTo>
                    <a:cubicBezTo>
                      <a:pt x="6141" y="4193"/>
                      <a:pt x="6004" y="3919"/>
                      <a:pt x="5867" y="3629"/>
                    </a:cubicBezTo>
                    <a:lnTo>
                      <a:pt x="5638" y="3172"/>
                    </a:lnTo>
                    <a:cubicBezTo>
                      <a:pt x="5608" y="3111"/>
                      <a:pt x="5577" y="3035"/>
                      <a:pt x="5531" y="2974"/>
                    </a:cubicBezTo>
                    <a:cubicBezTo>
                      <a:pt x="5516" y="2929"/>
                      <a:pt x="5501" y="2898"/>
                      <a:pt x="5486" y="2852"/>
                    </a:cubicBezTo>
                    <a:cubicBezTo>
                      <a:pt x="5455" y="2822"/>
                      <a:pt x="5440" y="2776"/>
                      <a:pt x="5425" y="2746"/>
                    </a:cubicBezTo>
                    <a:cubicBezTo>
                      <a:pt x="5402" y="2711"/>
                      <a:pt x="5371" y="2694"/>
                      <a:pt x="5337" y="2694"/>
                    </a:cubicBezTo>
                    <a:cubicBezTo>
                      <a:pt x="5326" y="2694"/>
                      <a:pt x="5314" y="2696"/>
                      <a:pt x="5303" y="2700"/>
                    </a:cubicBezTo>
                    <a:cubicBezTo>
                      <a:pt x="5272" y="2700"/>
                      <a:pt x="5242" y="2731"/>
                      <a:pt x="5227" y="2776"/>
                    </a:cubicBezTo>
                    <a:cubicBezTo>
                      <a:pt x="5227" y="2791"/>
                      <a:pt x="5227" y="2822"/>
                      <a:pt x="5227" y="2852"/>
                    </a:cubicBezTo>
                    <a:cubicBezTo>
                      <a:pt x="5242" y="2913"/>
                      <a:pt x="5242" y="2974"/>
                      <a:pt x="5242" y="3035"/>
                    </a:cubicBezTo>
                    <a:cubicBezTo>
                      <a:pt x="5242" y="3142"/>
                      <a:pt x="5242" y="3249"/>
                      <a:pt x="5227" y="3355"/>
                    </a:cubicBezTo>
                    <a:cubicBezTo>
                      <a:pt x="5212" y="3690"/>
                      <a:pt x="5196" y="4010"/>
                      <a:pt x="5166" y="4346"/>
                    </a:cubicBezTo>
                    <a:cubicBezTo>
                      <a:pt x="5135" y="4513"/>
                      <a:pt x="5120" y="4665"/>
                      <a:pt x="5120" y="4833"/>
                    </a:cubicBezTo>
                    <a:cubicBezTo>
                      <a:pt x="5105" y="5001"/>
                      <a:pt x="5105" y="5168"/>
                      <a:pt x="5105" y="5336"/>
                    </a:cubicBezTo>
                    <a:cubicBezTo>
                      <a:pt x="5105" y="5580"/>
                      <a:pt x="5120" y="5823"/>
                      <a:pt x="5135" y="6067"/>
                    </a:cubicBezTo>
                    <a:cubicBezTo>
                      <a:pt x="5151" y="6341"/>
                      <a:pt x="5151" y="6600"/>
                      <a:pt x="5166" y="6859"/>
                    </a:cubicBezTo>
                    <a:cubicBezTo>
                      <a:pt x="5166" y="7012"/>
                      <a:pt x="5181" y="7164"/>
                      <a:pt x="5196" y="7317"/>
                    </a:cubicBezTo>
                    <a:cubicBezTo>
                      <a:pt x="5212" y="7377"/>
                      <a:pt x="5212" y="7454"/>
                      <a:pt x="5227" y="7515"/>
                    </a:cubicBezTo>
                    <a:cubicBezTo>
                      <a:pt x="5212" y="7499"/>
                      <a:pt x="5196" y="7469"/>
                      <a:pt x="5196" y="7454"/>
                    </a:cubicBezTo>
                    <a:cubicBezTo>
                      <a:pt x="5135" y="7286"/>
                      <a:pt x="5074" y="7103"/>
                      <a:pt x="5013" y="6936"/>
                    </a:cubicBezTo>
                    <a:cubicBezTo>
                      <a:pt x="4907" y="6616"/>
                      <a:pt x="4785" y="6296"/>
                      <a:pt x="4648" y="5976"/>
                    </a:cubicBezTo>
                    <a:cubicBezTo>
                      <a:pt x="4648" y="5976"/>
                      <a:pt x="4648" y="5976"/>
                      <a:pt x="4648" y="5961"/>
                    </a:cubicBezTo>
                    <a:cubicBezTo>
                      <a:pt x="4633" y="5961"/>
                      <a:pt x="4633" y="5945"/>
                      <a:pt x="4633" y="5945"/>
                    </a:cubicBezTo>
                    <a:cubicBezTo>
                      <a:pt x="4617" y="5930"/>
                      <a:pt x="4617" y="5900"/>
                      <a:pt x="4602" y="5884"/>
                    </a:cubicBezTo>
                    <a:cubicBezTo>
                      <a:pt x="4602" y="5884"/>
                      <a:pt x="4602" y="5869"/>
                      <a:pt x="4587" y="5869"/>
                    </a:cubicBezTo>
                    <a:cubicBezTo>
                      <a:pt x="4587" y="5854"/>
                      <a:pt x="4587" y="5854"/>
                      <a:pt x="4587" y="5854"/>
                    </a:cubicBezTo>
                    <a:lnTo>
                      <a:pt x="4587" y="5839"/>
                    </a:lnTo>
                    <a:lnTo>
                      <a:pt x="4572" y="5839"/>
                    </a:lnTo>
                    <a:cubicBezTo>
                      <a:pt x="4572" y="5823"/>
                      <a:pt x="4572" y="5823"/>
                      <a:pt x="4572" y="5808"/>
                    </a:cubicBezTo>
                    <a:cubicBezTo>
                      <a:pt x="4511" y="5686"/>
                      <a:pt x="4450" y="5564"/>
                      <a:pt x="4389" y="5458"/>
                    </a:cubicBezTo>
                    <a:cubicBezTo>
                      <a:pt x="4236" y="5138"/>
                      <a:pt x="4069" y="4818"/>
                      <a:pt x="3901" y="4498"/>
                    </a:cubicBezTo>
                    <a:cubicBezTo>
                      <a:pt x="3825" y="4361"/>
                      <a:pt x="3734" y="4208"/>
                      <a:pt x="3657" y="4056"/>
                    </a:cubicBezTo>
                    <a:cubicBezTo>
                      <a:pt x="3581" y="3904"/>
                      <a:pt x="3505" y="3736"/>
                      <a:pt x="3414" y="3584"/>
                    </a:cubicBezTo>
                    <a:cubicBezTo>
                      <a:pt x="3383" y="3492"/>
                      <a:pt x="3338" y="3416"/>
                      <a:pt x="3292" y="3340"/>
                    </a:cubicBezTo>
                    <a:cubicBezTo>
                      <a:pt x="3261" y="3264"/>
                      <a:pt x="3216" y="3188"/>
                      <a:pt x="3170" y="3096"/>
                    </a:cubicBezTo>
                    <a:cubicBezTo>
                      <a:pt x="3124" y="3020"/>
                      <a:pt x="3063" y="2929"/>
                      <a:pt x="3018" y="2852"/>
                    </a:cubicBezTo>
                    <a:cubicBezTo>
                      <a:pt x="2972" y="2761"/>
                      <a:pt x="2911" y="2685"/>
                      <a:pt x="2850" y="2593"/>
                    </a:cubicBezTo>
                    <a:cubicBezTo>
                      <a:pt x="2804" y="2517"/>
                      <a:pt x="2743" y="2456"/>
                      <a:pt x="2698" y="2380"/>
                    </a:cubicBezTo>
                    <a:cubicBezTo>
                      <a:pt x="2637" y="2319"/>
                      <a:pt x="2576" y="2243"/>
                      <a:pt x="2515" y="2182"/>
                    </a:cubicBezTo>
                    <a:cubicBezTo>
                      <a:pt x="2408" y="2045"/>
                      <a:pt x="2286" y="1923"/>
                      <a:pt x="2164" y="1801"/>
                    </a:cubicBezTo>
                    <a:cubicBezTo>
                      <a:pt x="1905" y="1542"/>
                      <a:pt x="1631" y="1314"/>
                      <a:pt x="1357" y="1070"/>
                    </a:cubicBezTo>
                    <a:cubicBezTo>
                      <a:pt x="1204" y="948"/>
                      <a:pt x="1067" y="826"/>
                      <a:pt x="915" y="704"/>
                    </a:cubicBezTo>
                    <a:cubicBezTo>
                      <a:pt x="854" y="643"/>
                      <a:pt x="778" y="582"/>
                      <a:pt x="702" y="521"/>
                    </a:cubicBezTo>
                    <a:cubicBezTo>
                      <a:pt x="641" y="476"/>
                      <a:pt x="580" y="415"/>
                      <a:pt x="519" y="369"/>
                    </a:cubicBezTo>
                    <a:cubicBezTo>
                      <a:pt x="473" y="323"/>
                      <a:pt x="427" y="278"/>
                      <a:pt x="382" y="232"/>
                    </a:cubicBezTo>
                    <a:cubicBezTo>
                      <a:pt x="351" y="186"/>
                      <a:pt x="321" y="156"/>
                      <a:pt x="290" y="110"/>
                    </a:cubicBezTo>
                    <a:cubicBezTo>
                      <a:pt x="260" y="64"/>
                      <a:pt x="214" y="34"/>
                      <a:pt x="168" y="3"/>
                    </a:cubicBezTo>
                    <a:cubicBezTo>
                      <a:pt x="159" y="2"/>
                      <a:pt x="150" y="1"/>
                      <a:pt x="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7"/>
              <p:cNvSpPr/>
              <p:nvPr/>
            </p:nvSpPr>
            <p:spPr>
              <a:xfrm>
                <a:off x="1620400" y="4373075"/>
                <a:ext cx="25" cy="400"/>
              </a:xfrm>
              <a:custGeom>
                <a:avLst/>
                <a:gdLst/>
                <a:ahLst/>
                <a:cxnLst/>
                <a:rect l="l" t="t" r="r" b="b"/>
                <a:pathLst>
                  <a:path w="1" h="16" extrusionOk="0">
                    <a:moveTo>
                      <a:pt x="0" y="0"/>
                    </a:moveTo>
                    <a:lnTo>
                      <a:pt x="0" y="15"/>
                    </a:lnTo>
                    <a:cubicBezTo>
                      <a:pt x="0" y="15"/>
                      <a:pt x="0" y="15"/>
                      <a:pt x="0" y="15"/>
                    </a:cubicBezTo>
                    <a:cubicBezTo>
                      <a:pt x="0" y="15"/>
                      <a:pt x="0" y="1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7"/>
              <p:cNvSpPr/>
              <p:nvPr/>
            </p:nvSpPr>
            <p:spPr>
              <a:xfrm>
                <a:off x="1645150" y="4346400"/>
                <a:ext cx="25" cy="25"/>
              </a:xfrm>
              <a:custGeom>
                <a:avLst/>
                <a:gdLst/>
                <a:ahLst/>
                <a:cxnLst/>
                <a:rect l="l" t="t" r="r" b="b"/>
                <a:pathLst>
                  <a:path w="1" h="1" extrusionOk="0">
                    <a:moveTo>
                      <a:pt x="1" y="1"/>
                    </a:move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7"/>
              <p:cNvSpPr/>
              <p:nvPr/>
            </p:nvSpPr>
            <p:spPr>
              <a:xfrm>
                <a:off x="1560975" y="4087775"/>
                <a:ext cx="25" cy="400"/>
              </a:xfrm>
              <a:custGeom>
                <a:avLst/>
                <a:gdLst/>
                <a:ahLst/>
                <a:cxnLst/>
                <a:rect l="l" t="t" r="r" b="b"/>
                <a:pathLst>
                  <a:path w="1" h="16" extrusionOk="0">
                    <a:moveTo>
                      <a:pt x="0" y="16"/>
                    </a:moveTo>
                    <a:cubicBezTo>
                      <a:pt x="0" y="0"/>
                      <a:pt x="0" y="0"/>
                      <a:pt x="0" y="0"/>
                    </a:cubicBezTo>
                    <a:lnTo>
                      <a:pt x="0" y="0"/>
                    </a:lnTo>
                    <a:cubicBezTo>
                      <a:pt x="0" y="0"/>
                      <a:pt x="0" y="0"/>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7"/>
              <p:cNvSpPr/>
              <p:nvPr/>
            </p:nvSpPr>
            <p:spPr>
              <a:xfrm>
                <a:off x="1488975" y="4357825"/>
                <a:ext cx="425" cy="800"/>
              </a:xfrm>
              <a:custGeom>
                <a:avLst/>
                <a:gdLst/>
                <a:ahLst/>
                <a:cxnLst/>
                <a:rect l="l" t="t" r="r" b="b"/>
                <a:pathLst>
                  <a:path w="17" h="32" extrusionOk="0">
                    <a:moveTo>
                      <a:pt x="16" y="1"/>
                    </a:moveTo>
                    <a:cubicBezTo>
                      <a:pt x="16" y="16"/>
                      <a:pt x="1" y="31"/>
                      <a:pt x="1" y="31"/>
                    </a:cubicBezTo>
                    <a:cubicBezTo>
                      <a:pt x="1" y="31"/>
                      <a:pt x="16" y="16"/>
                      <a:pt x="16" y="16"/>
                    </a:cubicBezTo>
                    <a:lnTo>
                      <a:pt x="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7"/>
              <p:cNvSpPr/>
              <p:nvPr/>
            </p:nvSpPr>
            <p:spPr>
              <a:xfrm>
                <a:off x="1616200" y="4237850"/>
                <a:ext cx="25" cy="400"/>
              </a:xfrm>
              <a:custGeom>
                <a:avLst/>
                <a:gdLst/>
                <a:ahLst/>
                <a:cxnLst/>
                <a:rect l="l" t="t" r="r" b="b"/>
                <a:pathLst>
                  <a:path w="1" h="16" extrusionOk="0">
                    <a:moveTo>
                      <a:pt x="1" y="16"/>
                    </a:moveTo>
                    <a:cubicBezTo>
                      <a:pt x="1" y="16"/>
                      <a:pt x="1" y="16"/>
                      <a:pt x="1" y="16"/>
                    </a:cubicBezTo>
                    <a:cubicBezTo>
                      <a:pt x="1" y="0"/>
                      <a:pt x="1" y="0"/>
                      <a:pt x="1" y="0"/>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7"/>
              <p:cNvSpPr/>
              <p:nvPr/>
            </p:nvSpPr>
            <p:spPr>
              <a:xfrm>
                <a:off x="1436050" y="3869525"/>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7"/>
              <p:cNvSpPr/>
              <p:nvPr/>
            </p:nvSpPr>
            <p:spPr>
              <a:xfrm>
                <a:off x="1482125" y="388285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7"/>
              <p:cNvSpPr/>
              <p:nvPr/>
            </p:nvSpPr>
            <p:spPr>
              <a:xfrm>
                <a:off x="1449750" y="3760200"/>
                <a:ext cx="775" cy="400"/>
              </a:xfrm>
              <a:custGeom>
                <a:avLst/>
                <a:gdLst/>
                <a:ahLst/>
                <a:cxnLst/>
                <a:rect l="l" t="t" r="r" b="b"/>
                <a:pathLst>
                  <a:path w="31" h="16" extrusionOk="0">
                    <a:moveTo>
                      <a:pt x="1" y="1"/>
                    </a:moveTo>
                    <a:lnTo>
                      <a:pt x="1" y="1"/>
                    </a:lnTo>
                    <a:cubicBezTo>
                      <a:pt x="16" y="1"/>
                      <a:pt x="16" y="16"/>
                      <a:pt x="31" y="16"/>
                    </a:cubicBezTo>
                    <a:cubicBezTo>
                      <a:pt x="16" y="16"/>
                      <a:pt x="1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7"/>
              <p:cNvSpPr/>
              <p:nvPr/>
            </p:nvSpPr>
            <p:spPr>
              <a:xfrm>
                <a:off x="1447850" y="3760200"/>
                <a:ext cx="400" cy="25"/>
              </a:xfrm>
              <a:custGeom>
                <a:avLst/>
                <a:gdLst/>
                <a:ahLst/>
                <a:cxnLst/>
                <a:rect l="l" t="t" r="r" b="b"/>
                <a:pathLst>
                  <a:path w="16" h="1" extrusionOk="0">
                    <a:moveTo>
                      <a:pt x="0" y="1"/>
                    </a:moveTo>
                    <a:cubicBezTo>
                      <a:pt x="0" y="1"/>
                      <a:pt x="0" y="1"/>
                      <a:pt x="16" y="1"/>
                    </a:cubicBezTo>
                    <a:lnTo>
                      <a:pt x="16" y="1"/>
                    </a:lnTo>
                    <a:cubicBezTo>
                      <a:pt x="16"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7"/>
              <p:cNvSpPr/>
              <p:nvPr/>
            </p:nvSpPr>
            <p:spPr>
              <a:xfrm>
                <a:off x="1501175" y="3784575"/>
                <a:ext cx="400" cy="25"/>
              </a:xfrm>
              <a:custGeom>
                <a:avLst/>
                <a:gdLst/>
                <a:ahLst/>
                <a:cxnLst/>
                <a:rect l="l" t="t" r="r" b="b"/>
                <a:pathLst>
                  <a:path w="16" h="1" extrusionOk="0">
                    <a:moveTo>
                      <a:pt x="0" y="1"/>
                    </a:moveTo>
                    <a:lnTo>
                      <a:pt x="0" y="1"/>
                    </a:lnTo>
                    <a:cubicBezTo>
                      <a:pt x="16" y="1"/>
                      <a:pt x="16" y="1"/>
                      <a:pt x="16" y="1"/>
                    </a:cubicBezTo>
                    <a:cubicBezTo>
                      <a:pt x="16" y="1"/>
                      <a:pt x="16"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7"/>
              <p:cNvSpPr/>
              <p:nvPr/>
            </p:nvSpPr>
            <p:spPr>
              <a:xfrm>
                <a:off x="1460425" y="3597175"/>
                <a:ext cx="25" cy="400"/>
              </a:xfrm>
              <a:custGeom>
                <a:avLst/>
                <a:gdLst/>
                <a:ahLst/>
                <a:cxnLst/>
                <a:rect l="l" t="t" r="r" b="b"/>
                <a:pathLst>
                  <a:path w="1" h="16" extrusionOk="0">
                    <a:moveTo>
                      <a:pt x="0" y="16"/>
                    </a:moveTo>
                    <a:lnTo>
                      <a:pt x="0" y="1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7"/>
              <p:cNvSpPr/>
              <p:nvPr/>
            </p:nvSpPr>
            <p:spPr>
              <a:xfrm>
                <a:off x="1530125" y="4232525"/>
                <a:ext cx="25" cy="400"/>
              </a:xfrm>
              <a:custGeom>
                <a:avLst/>
                <a:gdLst/>
                <a:ahLst/>
                <a:cxnLst/>
                <a:rect l="l" t="t" r="r" b="b"/>
                <a:pathLst>
                  <a:path w="1" h="16" extrusionOk="0">
                    <a:moveTo>
                      <a:pt x="0" y="15"/>
                    </a:moveTo>
                    <a:lnTo>
                      <a:pt x="0" y="15"/>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7"/>
              <p:cNvSpPr/>
              <p:nvPr/>
            </p:nvSpPr>
            <p:spPr>
              <a:xfrm>
                <a:off x="1459275" y="4386775"/>
                <a:ext cx="25" cy="400"/>
              </a:xfrm>
              <a:custGeom>
                <a:avLst/>
                <a:gdLst/>
                <a:ahLst/>
                <a:cxnLst/>
                <a:rect l="l" t="t" r="r" b="b"/>
                <a:pathLst>
                  <a:path w="1" h="16" extrusionOk="0">
                    <a:moveTo>
                      <a:pt x="0" y="16"/>
                    </a:moveTo>
                    <a:lnTo>
                      <a:pt x="0" y="16"/>
                    </a:lnTo>
                    <a:cubicBezTo>
                      <a:pt x="0" y="16"/>
                      <a:pt x="0" y="16"/>
                      <a:pt x="0" y="1"/>
                    </a:cubicBezTo>
                    <a:cubicBezTo>
                      <a:pt x="0" y="16"/>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7"/>
              <p:cNvSpPr/>
              <p:nvPr/>
            </p:nvSpPr>
            <p:spPr>
              <a:xfrm>
                <a:off x="1636400" y="3921700"/>
                <a:ext cx="25" cy="400"/>
              </a:xfrm>
              <a:custGeom>
                <a:avLst/>
                <a:gdLst/>
                <a:ahLst/>
                <a:cxnLst/>
                <a:rect l="l" t="t" r="r" b="b"/>
                <a:pathLst>
                  <a:path w="1" h="16" extrusionOk="0">
                    <a:moveTo>
                      <a:pt x="0" y="16"/>
                    </a:moveTo>
                    <a:cubicBezTo>
                      <a:pt x="0" y="16"/>
                      <a:pt x="0" y="1"/>
                      <a:pt x="0" y="1"/>
                    </a:cubicBezTo>
                    <a:lnTo>
                      <a:pt x="0" y="1"/>
                    </a:ln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7" name="Google Shape;597;p37"/>
          <p:cNvSpPr/>
          <p:nvPr/>
        </p:nvSpPr>
        <p:spPr>
          <a:xfrm rot="5400000">
            <a:off x="-65887" y="-100557"/>
            <a:ext cx="916597" cy="989880"/>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 name="Google Shape;598;p37"/>
          <p:cNvGrpSpPr/>
          <p:nvPr/>
        </p:nvGrpSpPr>
        <p:grpSpPr>
          <a:xfrm>
            <a:off x="7985650" y="445000"/>
            <a:ext cx="886502" cy="899999"/>
            <a:chOff x="7771550" y="652600"/>
            <a:chExt cx="886502" cy="899999"/>
          </a:xfrm>
        </p:grpSpPr>
        <p:pic>
          <p:nvPicPr>
            <p:cNvPr id="599" name="Google Shape;599;p37"/>
            <p:cNvPicPr preferRelativeResize="0"/>
            <p:nvPr/>
          </p:nvPicPr>
          <p:blipFill>
            <a:blip r:embed="rId11">
              <a:alphaModFix/>
            </a:blip>
            <a:stretch>
              <a:fillRect/>
            </a:stretch>
          </p:blipFill>
          <p:spPr>
            <a:xfrm>
              <a:off x="7771550" y="652600"/>
              <a:ext cx="886502" cy="899999"/>
            </a:xfrm>
            <a:prstGeom prst="rect">
              <a:avLst/>
            </a:prstGeom>
            <a:noFill/>
            <a:ln>
              <a:noFill/>
            </a:ln>
          </p:spPr>
        </p:pic>
        <p:grpSp>
          <p:nvGrpSpPr>
            <p:cNvPr id="600" name="Google Shape;600;p37"/>
            <p:cNvGrpSpPr/>
            <p:nvPr/>
          </p:nvGrpSpPr>
          <p:grpSpPr>
            <a:xfrm>
              <a:off x="8009113" y="853213"/>
              <a:ext cx="411375" cy="498775"/>
              <a:chOff x="5753150" y="4171200"/>
              <a:chExt cx="411375" cy="498775"/>
            </a:xfrm>
          </p:grpSpPr>
          <p:sp>
            <p:nvSpPr>
              <p:cNvPr id="601" name="Google Shape;601;p37"/>
              <p:cNvSpPr/>
              <p:nvPr/>
            </p:nvSpPr>
            <p:spPr>
              <a:xfrm>
                <a:off x="6022825" y="44393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6161475" y="4420675"/>
                <a:ext cx="25" cy="800"/>
              </a:xfrm>
              <a:custGeom>
                <a:avLst/>
                <a:gdLst/>
                <a:ahLst/>
                <a:cxnLst/>
                <a:rect l="l" t="t" r="r" b="b"/>
                <a:pathLst>
                  <a:path w="1" h="32" extrusionOk="0">
                    <a:moveTo>
                      <a:pt x="0" y="1"/>
                    </a:moveTo>
                    <a:cubicBezTo>
                      <a:pt x="0" y="16"/>
                      <a:pt x="0" y="16"/>
                      <a:pt x="0" y="16"/>
                    </a:cubicBezTo>
                    <a:cubicBezTo>
                      <a:pt x="0" y="16"/>
                      <a:pt x="0" y="16"/>
                      <a:pt x="0" y="31"/>
                    </a:cubicBezTo>
                    <a:cubicBezTo>
                      <a:pt x="0" y="16"/>
                      <a:pt x="0" y="1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6126800" y="4387550"/>
                <a:ext cx="25" cy="400"/>
              </a:xfrm>
              <a:custGeom>
                <a:avLst/>
                <a:gdLst/>
                <a:ahLst/>
                <a:cxnLst/>
                <a:rect l="l" t="t" r="r" b="b"/>
                <a:pathLst>
                  <a:path w="1" h="16" extrusionOk="0">
                    <a:moveTo>
                      <a:pt x="1" y="0"/>
                    </a:moveTo>
                    <a:cubicBezTo>
                      <a:pt x="1" y="0"/>
                      <a:pt x="1" y="0"/>
                      <a:pt x="1" y="0"/>
                    </a:cubicBezTo>
                    <a:cubicBezTo>
                      <a:pt x="1" y="0"/>
                      <a:pt x="1" y="15"/>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5938250" y="4203175"/>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7"/>
              <p:cNvSpPr/>
              <p:nvPr/>
            </p:nvSpPr>
            <p:spPr>
              <a:xfrm>
                <a:off x="5753150" y="4171200"/>
                <a:ext cx="411375" cy="498775"/>
              </a:xfrm>
              <a:custGeom>
                <a:avLst/>
                <a:gdLst/>
                <a:ahLst/>
                <a:cxnLst/>
                <a:rect l="l" t="t" r="r" b="b"/>
                <a:pathLst>
                  <a:path w="16455" h="19951" extrusionOk="0">
                    <a:moveTo>
                      <a:pt x="7786" y="381"/>
                    </a:moveTo>
                    <a:cubicBezTo>
                      <a:pt x="7801" y="396"/>
                      <a:pt x="7816" y="396"/>
                      <a:pt x="7831" y="396"/>
                    </a:cubicBezTo>
                    <a:lnTo>
                      <a:pt x="7831" y="412"/>
                    </a:lnTo>
                    <a:lnTo>
                      <a:pt x="7847" y="412"/>
                    </a:lnTo>
                    <a:cubicBezTo>
                      <a:pt x="7847" y="412"/>
                      <a:pt x="7862" y="427"/>
                      <a:pt x="7877" y="427"/>
                    </a:cubicBezTo>
                    <a:lnTo>
                      <a:pt x="7892" y="442"/>
                    </a:lnTo>
                    <a:cubicBezTo>
                      <a:pt x="7892" y="442"/>
                      <a:pt x="7908" y="457"/>
                      <a:pt x="7908" y="457"/>
                    </a:cubicBezTo>
                    <a:cubicBezTo>
                      <a:pt x="7908" y="472"/>
                      <a:pt x="7908" y="472"/>
                      <a:pt x="7908" y="472"/>
                    </a:cubicBezTo>
                    <a:lnTo>
                      <a:pt x="7908" y="488"/>
                    </a:lnTo>
                    <a:cubicBezTo>
                      <a:pt x="7892" y="503"/>
                      <a:pt x="7877" y="518"/>
                      <a:pt x="7862" y="533"/>
                    </a:cubicBezTo>
                    <a:cubicBezTo>
                      <a:pt x="7862" y="549"/>
                      <a:pt x="7847" y="564"/>
                      <a:pt x="7831" y="579"/>
                    </a:cubicBezTo>
                    <a:cubicBezTo>
                      <a:pt x="7801" y="610"/>
                      <a:pt x="7770" y="640"/>
                      <a:pt x="7740" y="671"/>
                    </a:cubicBezTo>
                    <a:cubicBezTo>
                      <a:pt x="7725" y="686"/>
                      <a:pt x="7710" y="701"/>
                      <a:pt x="7679" y="716"/>
                    </a:cubicBezTo>
                    <a:cubicBezTo>
                      <a:pt x="7664" y="731"/>
                      <a:pt x="7649" y="731"/>
                      <a:pt x="7633" y="747"/>
                    </a:cubicBezTo>
                    <a:cubicBezTo>
                      <a:pt x="7618" y="762"/>
                      <a:pt x="7588" y="777"/>
                      <a:pt x="7572" y="792"/>
                    </a:cubicBezTo>
                    <a:lnTo>
                      <a:pt x="7557" y="823"/>
                    </a:lnTo>
                    <a:lnTo>
                      <a:pt x="7572" y="762"/>
                    </a:lnTo>
                    <a:lnTo>
                      <a:pt x="7588" y="716"/>
                    </a:lnTo>
                    <a:cubicBezTo>
                      <a:pt x="7603" y="686"/>
                      <a:pt x="7618" y="655"/>
                      <a:pt x="7618" y="625"/>
                    </a:cubicBezTo>
                    <a:cubicBezTo>
                      <a:pt x="7633" y="594"/>
                      <a:pt x="7664" y="549"/>
                      <a:pt x="7679" y="518"/>
                    </a:cubicBezTo>
                    <a:lnTo>
                      <a:pt x="7679" y="503"/>
                    </a:lnTo>
                    <a:cubicBezTo>
                      <a:pt x="7694" y="472"/>
                      <a:pt x="7710" y="442"/>
                      <a:pt x="7725" y="427"/>
                    </a:cubicBezTo>
                    <a:cubicBezTo>
                      <a:pt x="7740" y="412"/>
                      <a:pt x="7755" y="396"/>
                      <a:pt x="7755" y="381"/>
                    </a:cubicBezTo>
                    <a:close/>
                    <a:moveTo>
                      <a:pt x="6308" y="137"/>
                    </a:moveTo>
                    <a:cubicBezTo>
                      <a:pt x="6323" y="137"/>
                      <a:pt x="6323" y="152"/>
                      <a:pt x="6338" y="152"/>
                    </a:cubicBezTo>
                    <a:lnTo>
                      <a:pt x="6369" y="168"/>
                    </a:lnTo>
                    <a:cubicBezTo>
                      <a:pt x="6384" y="183"/>
                      <a:pt x="6399" y="198"/>
                      <a:pt x="6414" y="213"/>
                    </a:cubicBezTo>
                    <a:cubicBezTo>
                      <a:pt x="6430" y="229"/>
                      <a:pt x="6445" y="229"/>
                      <a:pt x="6445" y="244"/>
                    </a:cubicBezTo>
                    <a:cubicBezTo>
                      <a:pt x="6445" y="244"/>
                      <a:pt x="6460" y="244"/>
                      <a:pt x="6460" y="259"/>
                    </a:cubicBezTo>
                    <a:cubicBezTo>
                      <a:pt x="6460" y="259"/>
                      <a:pt x="6460" y="274"/>
                      <a:pt x="6460" y="274"/>
                    </a:cubicBezTo>
                    <a:cubicBezTo>
                      <a:pt x="6460" y="274"/>
                      <a:pt x="6475" y="290"/>
                      <a:pt x="6475" y="290"/>
                    </a:cubicBezTo>
                    <a:cubicBezTo>
                      <a:pt x="6475" y="305"/>
                      <a:pt x="6475" y="320"/>
                      <a:pt x="6475" y="320"/>
                    </a:cubicBezTo>
                    <a:cubicBezTo>
                      <a:pt x="6475" y="351"/>
                      <a:pt x="6475" y="366"/>
                      <a:pt x="6475" y="381"/>
                    </a:cubicBezTo>
                    <a:cubicBezTo>
                      <a:pt x="6460" y="412"/>
                      <a:pt x="6460" y="457"/>
                      <a:pt x="6460" y="488"/>
                    </a:cubicBezTo>
                    <a:lnTo>
                      <a:pt x="6445" y="533"/>
                    </a:lnTo>
                    <a:cubicBezTo>
                      <a:pt x="6430" y="579"/>
                      <a:pt x="6414" y="625"/>
                      <a:pt x="6414" y="671"/>
                    </a:cubicBezTo>
                    <a:cubicBezTo>
                      <a:pt x="6399" y="716"/>
                      <a:pt x="6399" y="777"/>
                      <a:pt x="6384" y="823"/>
                    </a:cubicBezTo>
                    <a:cubicBezTo>
                      <a:pt x="6338" y="777"/>
                      <a:pt x="6293" y="716"/>
                      <a:pt x="6247" y="655"/>
                    </a:cubicBezTo>
                    <a:cubicBezTo>
                      <a:pt x="6232" y="625"/>
                      <a:pt x="6216" y="610"/>
                      <a:pt x="6216" y="579"/>
                    </a:cubicBezTo>
                    <a:cubicBezTo>
                      <a:pt x="6201" y="564"/>
                      <a:pt x="6186" y="533"/>
                      <a:pt x="6186" y="518"/>
                    </a:cubicBezTo>
                    <a:cubicBezTo>
                      <a:pt x="6171" y="488"/>
                      <a:pt x="6171" y="472"/>
                      <a:pt x="6171" y="457"/>
                    </a:cubicBezTo>
                    <a:cubicBezTo>
                      <a:pt x="6155" y="412"/>
                      <a:pt x="6155" y="381"/>
                      <a:pt x="6155" y="351"/>
                    </a:cubicBezTo>
                    <a:cubicBezTo>
                      <a:pt x="6155" y="320"/>
                      <a:pt x="6155" y="290"/>
                      <a:pt x="6155" y="259"/>
                    </a:cubicBezTo>
                    <a:cubicBezTo>
                      <a:pt x="6155" y="229"/>
                      <a:pt x="6155" y="213"/>
                      <a:pt x="6171" y="198"/>
                    </a:cubicBezTo>
                    <a:lnTo>
                      <a:pt x="6171" y="183"/>
                    </a:lnTo>
                    <a:cubicBezTo>
                      <a:pt x="6171" y="168"/>
                      <a:pt x="6171" y="168"/>
                      <a:pt x="6171" y="168"/>
                    </a:cubicBezTo>
                    <a:cubicBezTo>
                      <a:pt x="6186" y="152"/>
                      <a:pt x="6186" y="152"/>
                      <a:pt x="6186" y="152"/>
                    </a:cubicBezTo>
                    <a:lnTo>
                      <a:pt x="6201" y="137"/>
                    </a:lnTo>
                    <a:close/>
                    <a:moveTo>
                      <a:pt x="9675" y="731"/>
                    </a:moveTo>
                    <a:cubicBezTo>
                      <a:pt x="9690" y="747"/>
                      <a:pt x="9690" y="747"/>
                      <a:pt x="9690" y="747"/>
                    </a:cubicBezTo>
                    <a:cubicBezTo>
                      <a:pt x="9705" y="747"/>
                      <a:pt x="9705" y="747"/>
                      <a:pt x="9705" y="762"/>
                    </a:cubicBezTo>
                    <a:lnTo>
                      <a:pt x="9721" y="762"/>
                    </a:lnTo>
                    <a:lnTo>
                      <a:pt x="9721" y="777"/>
                    </a:lnTo>
                    <a:cubicBezTo>
                      <a:pt x="9721" y="777"/>
                      <a:pt x="9721" y="792"/>
                      <a:pt x="9736" y="792"/>
                    </a:cubicBezTo>
                    <a:cubicBezTo>
                      <a:pt x="9736" y="792"/>
                      <a:pt x="9736" y="808"/>
                      <a:pt x="9736" y="808"/>
                    </a:cubicBezTo>
                    <a:lnTo>
                      <a:pt x="9736" y="823"/>
                    </a:lnTo>
                    <a:lnTo>
                      <a:pt x="9736" y="853"/>
                    </a:lnTo>
                    <a:cubicBezTo>
                      <a:pt x="9736" y="853"/>
                      <a:pt x="9736" y="869"/>
                      <a:pt x="9736" y="884"/>
                    </a:cubicBezTo>
                    <a:cubicBezTo>
                      <a:pt x="9721" y="884"/>
                      <a:pt x="9721" y="899"/>
                      <a:pt x="9721" y="899"/>
                    </a:cubicBezTo>
                    <a:cubicBezTo>
                      <a:pt x="9721" y="914"/>
                      <a:pt x="9721" y="914"/>
                      <a:pt x="9721" y="930"/>
                    </a:cubicBezTo>
                    <a:cubicBezTo>
                      <a:pt x="9705" y="930"/>
                      <a:pt x="9705" y="945"/>
                      <a:pt x="9705" y="945"/>
                    </a:cubicBezTo>
                    <a:cubicBezTo>
                      <a:pt x="9690" y="960"/>
                      <a:pt x="9690" y="975"/>
                      <a:pt x="9675" y="990"/>
                    </a:cubicBezTo>
                    <a:lnTo>
                      <a:pt x="9660" y="990"/>
                    </a:lnTo>
                    <a:lnTo>
                      <a:pt x="9660" y="1006"/>
                    </a:lnTo>
                    <a:cubicBezTo>
                      <a:pt x="9629" y="1036"/>
                      <a:pt x="9599" y="1051"/>
                      <a:pt x="9568" y="1082"/>
                    </a:cubicBezTo>
                    <a:cubicBezTo>
                      <a:pt x="9568" y="1097"/>
                      <a:pt x="9553" y="1097"/>
                      <a:pt x="9538" y="1112"/>
                    </a:cubicBezTo>
                    <a:lnTo>
                      <a:pt x="9477" y="1143"/>
                    </a:lnTo>
                    <a:cubicBezTo>
                      <a:pt x="9431" y="1173"/>
                      <a:pt x="9401" y="1189"/>
                      <a:pt x="9355" y="1219"/>
                    </a:cubicBezTo>
                    <a:cubicBezTo>
                      <a:pt x="9294" y="1249"/>
                      <a:pt x="9233" y="1280"/>
                      <a:pt x="9187" y="1310"/>
                    </a:cubicBezTo>
                    <a:cubicBezTo>
                      <a:pt x="9172" y="1326"/>
                      <a:pt x="9157" y="1341"/>
                      <a:pt x="9142" y="1341"/>
                    </a:cubicBezTo>
                    <a:cubicBezTo>
                      <a:pt x="9111" y="1371"/>
                      <a:pt x="9081" y="1402"/>
                      <a:pt x="9050" y="1417"/>
                    </a:cubicBezTo>
                    <a:cubicBezTo>
                      <a:pt x="9035" y="1448"/>
                      <a:pt x="9020" y="1463"/>
                      <a:pt x="9020" y="1478"/>
                    </a:cubicBezTo>
                    <a:cubicBezTo>
                      <a:pt x="9005" y="1463"/>
                      <a:pt x="9005" y="1463"/>
                      <a:pt x="9005" y="1463"/>
                    </a:cubicBezTo>
                    <a:lnTo>
                      <a:pt x="9020" y="1448"/>
                    </a:lnTo>
                    <a:lnTo>
                      <a:pt x="9020" y="1432"/>
                    </a:lnTo>
                    <a:cubicBezTo>
                      <a:pt x="9020" y="1371"/>
                      <a:pt x="9035" y="1310"/>
                      <a:pt x="9050" y="1249"/>
                    </a:cubicBezTo>
                    <a:cubicBezTo>
                      <a:pt x="9066" y="1219"/>
                      <a:pt x="9066" y="1189"/>
                      <a:pt x="9081" y="1158"/>
                    </a:cubicBezTo>
                    <a:cubicBezTo>
                      <a:pt x="9081" y="1128"/>
                      <a:pt x="9096" y="1112"/>
                      <a:pt x="9111" y="1097"/>
                    </a:cubicBezTo>
                    <a:cubicBezTo>
                      <a:pt x="9126" y="1067"/>
                      <a:pt x="9142" y="1036"/>
                      <a:pt x="9157" y="1006"/>
                    </a:cubicBezTo>
                    <a:cubicBezTo>
                      <a:pt x="9172" y="975"/>
                      <a:pt x="9187" y="960"/>
                      <a:pt x="9203" y="945"/>
                    </a:cubicBezTo>
                    <a:cubicBezTo>
                      <a:pt x="9233" y="914"/>
                      <a:pt x="9248" y="899"/>
                      <a:pt x="9264" y="884"/>
                    </a:cubicBezTo>
                    <a:cubicBezTo>
                      <a:pt x="9279" y="869"/>
                      <a:pt x="9294" y="869"/>
                      <a:pt x="9309" y="853"/>
                    </a:cubicBezTo>
                    <a:cubicBezTo>
                      <a:pt x="9325" y="838"/>
                      <a:pt x="9355" y="823"/>
                      <a:pt x="9370" y="808"/>
                    </a:cubicBezTo>
                    <a:cubicBezTo>
                      <a:pt x="9401" y="792"/>
                      <a:pt x="9431" y="777"/>
                      <a:pt x="9462" y="762"/>
                    </a:cubicBezTo>
                    <a:cubicBezTo>
                      <a:pt x="9477" y="747"/>
                      <a:pt x="9507" y="747"/>
                      <a:pt x="9538" y="731"/>
                    </a:cubicBezTo>
                    <a:close/>
                    <a:moveTo>
                      <a:pt x="4662" y="1310"/>
                    </a:moveTo>
                    <a:cubicBezTo>
                      <a:pt x="4662" y="1310"/>
                      <a:pt x="4678" y="1310"/>
                      <a:pt x="4678" y="1326"/>
                    </a:cubicBezTo>
                    <a:cubicBezTo>
                      <a:pt x="4693" y="1326"/>
                      <a:pt x="4693" y="1326"/>
                      <a:pt x="4708" y="1341"/>
                    </a:cubicBezTo>
                    <a:cubicBezTo>
                      <a:pt x="4723" y="1341"/>
                      <a:pt x="4739" y="1356"/>
                      <a:pt x="4754" y="1356"/>
                    </a:cubicBezTo>
                    <a:cubicBezTo>
                      <a:pt x="4769" y="1371"/>
                      <a:pt x="4784" y="1371"/>
                      <a:pt x="4784" y="1387"/>
                    </a:cubicBezTo>
                    <a:cubicBezTo>
                      <a:pt x="4815" y="1402"/>
                      <a:pt x="4830" y="1417"/>
                      <a:pt x="4845" y="1448"/>
                    </a:cubicBezTo>
                    <a:cubicBezTo>
                      <a:pt x="4845" y="1463"/>
                      <a:pt x="4860" y="1478"/>
                      <a:pt x="4876" y="1493"/>
                    </a:cubicBezTo>
                    <a:cubicBezTo>
                      <a:pt x="4891" y="1524"/>
                      <a:pt x="4906" y="1554"/>
                      <a:pt x="4921" y="1585"/>
                    </a:cubicBezTo>
                    <a:lnTo>
                      <a:pt x="4937" y="1615"/>
                    </a:lnTo>
                    <a:cubicBezTo>
                      <a:pt x="4952" y="1661"/>
                      <a:pt x="4982" y="1707"/>
                      <a:pt x="5013" y="1737"/>
                    </a:cubicBezTo>
                    <a:cubicBezTo>
                      <a:pt x="4982" y="1737"/>
                      <a:pt x="4952" y="1722"/>
                      <a:pt x="4921" y="1707"/>
                    </a:cubicBezTo>
                    <a:cubicBezTo>
                      <a:pt x="4876" y="1691"/>
                      <a:pt x="4830" y="1676"/>
                      <a:pt x="4784" y="1661"/>
                    </a:cubicBezTo>
                    <a:lnTo>
                      <a:pt x="4754" y="1646"/>
                    </a:lnTo>
                    <a:cubicBezTo>
                      <a:pt x="4739" y="1630"/>
                      <a:pt x="4723" y="1630"/>
                      <a:pt x="4708" y="1615"/>
                    </a:cubicBezTo>
                    <a:cubicBezTo>
                      <a:pt x="4693" y="1600"/>
                      <a:pt x="4662" y="1585"/>
                      <a:pt x="4647" y="1569"/>
                    </a:cubicBezTo>
                    <a:cubicBezTo>
                      <a:pt x="4617" y="1539"/>
                      <a:pt x="4601" y="1524"/>
                      <a:pt x="4586" y="1493"/>
                    </a:cubicBezTo>
                    <a:cubicBezTo>
                      <a:pt x="4571" y="1478"/>
                      <a:pt x="4556" y="1463"/>
                      <a:pt x="4556" y="1448"/>
                    </a:cubicBezTo>
                    <a:lnTo>
                      <a:pt x="4540" y="1448"/>
                    </a:lnTo>
                    <a:cubicBezTo>
                      <a:pt x="4540" y="1432"/>
                      <a:pt x="4540" y="1432"/>
                      <a:pt x="4525" y="1417"/>
                    </a:cubicBezTo>
                    <a:cubicBezTo>
                      <a:pt x="4525" y="1417"/>
                      <a:pt x="4525" y="1402"/>
                      <a:pt x="4525" y="1402"/>
                    </a:cubicBezTo>
                    <a:cubicBezTo>
                      <a:pt x="4525" y="1402"/>
                      <a:pt x="4525" y="1387"/>
                      <a:pt x="4525" y="1387"/>
                    </a:cubicBezTo>
                    <a:cubicBezTo>
                      <a:pt x="4525" y="1387"/>
                      <a:pt x="4510" y="1387"/>
                      <a:pt x="4510" y="1371"/>
                    </a:cubicBezTo>
                    <a:cubicBezTo>
                      <a:pt x="4525" y="1356"/>
                      <a:pt x="4525" y="1356"/>
                      <a:pt x="4525" y="1356"/>
                    </a:cubicBezTo>
                    <a:cubicBezTo>
                      <a:pt x="4525" y="1341"/>
                      <a:pt x="4525" y="1341"/>
                      <a:pt x="4525" y="1341"/>
                    </a:cubicBezTo>
                    <a:lnTo>
                      <a:pt x="4540" y="1341"/>
                    </a:lnTo>
                    <a:lnTo>
                      <a:pt x="4540" y="1326"/>
                    </a:lnTo>
                    <a:lnTo>
                      <a:pt x="4556" y="1326"/>
                    </a:lnTo>
                    <a:cubicBezTo>
                      <a:pt x="4571" y="1326"/>
                      <a:pt x="4571" y="1310"/>
                      <a:pt x="4586" y="1310"/>
                    </a:cubicBezTo>
                    <a:close/>
                    <a:moveTo>
                      <a:pt x="11031" y="1143"/>
                    </a:moveTo>
                    <a:lnTo>
                      <a:pt x="11046" y="1158"/>
                    </a:lnTo>
                    <a:lnTo>
                      <a:pt x="11046" y="1173"/>
                    </a:lnTo>
                    <a:cubicBezTo>
                      <a:pt x="11046" y="1189"/>
                      <a:pt x="11046" y="1204"/>
                      <a:pt x="11046" y="1219"/>
                    </a:cubicBezTo>
                    <a:cubicBezTo>
                      <a:pt x="11046" y="1219"/>
                      <a:pt x="11031" y="1234"/>
                      <a:pt x="11031" y="1249"/>
                    </a:cubicBezTo>
                    <a:lnTo>
                      <a:pt x="11016" y="1280"/>
                    </a:lnTo>
                    <a:lnTo>
                      <a:pt x="11000" y="1326"/>
                    </a:lnTo>
                    <a:cubicBezTo>
                      <a:pt x="10985" y="1341"/>
                      <a:pt x="10985" y="1371"/>
                      <a:pt x="10970" y="1387"/>
                    </a:cubicBezTo>
                    <a:lnTo>
                      <a:pt x="10955" y="1387"/>
                    </a:lnTo>
                    <a:cubicBezTo>
                      <a:pt x="10955" y="1402"/>
                      <a:pt x="10955" y="1417"/>
                      <a:pt x="10940" y="1417"/>
                    </a:cubicBezTo>
                    <a:lnTo>
                      <a:pt x="10924" y="1432"/>
                    </a:lnTo>
                    <a:lnTo>
                      <a:pt x="10909" y="1448"/>
                    </a:lnTo>
                    <a:cubicBezTo>
                      <a:pt x="10894" y="1478"/>
                      <a:pt x="10879" y="1493"/>
                      <a:pt x="10863" y="1508"/>
                    </a:cubicBezTo>
                    <a:cubicBezTo>
                      <a:pt x="10848" y="1524"/>
                      <a:pt x="10833" y="1539"/>
                      <a:pt x="10818" y="1539"/>
                    </a:cubicBezTo>
                    <a:lnTo>
                      <a:pt x="10802" y="1554"/>
                    </a:lnTo>
                    <a:lnTo>
                      <a:pt x="10802" y="1569"/>
                    </a:lnTo>
                    <a:cubicBezTo>
                      <a:pt x="10757" y="1600"/>
                      <a:pt x="10726" y="1630"/>
                      <a:pt x="10696" y="1676"/>
                    </a:cubicBezTo>
                    <a:cubicBezTo>
                      <a:pt x="10665" y="1707"/>
                      <a:pt x="10650" y="1737"/>
                      <a:pt x="10620" y="1768"/>
                    </a:cubicBezTo>
                    <a:lnTo>
                      <a:pt x="10620" y="1752"/>
                    </a:lnTo>
                    <a:lnTo>
                      <a:pt x="10635" y="1737"/>
                    </a:lnTo>
                    <a:cubicBezTo>
                      <a:pt x="10635" y="1737"/>
                      <a:pt x="10635" y="1722"/>
                      <a:pt x="10635" y="1722"/>
                    </a:cubicBezTo>
                    <a:lnTo>
                      <a:pt x="10650" y="1630"/>
                    </a:lnTo>
                    <a:cubicBezTo>
                      <a:pt x="10650" y="1600"/>
                      <a:pt x="10665" y="1585"/>
                      <a:pt x="10665" y="1554"/>
                    </a:cubicBezTo>
                    <a:cubicBezTo>
                      <a:pt x="10665" y="1524"/>
                      <a:pt x="10681" y="1508"/>
                      <a:pt x="10681" y="1478"/>
                    </a:cubicBezTo>
                    <a:cubicBezTo>
                      <a:pt x="10696" y="1448"/>
                      <a:pt x="10711" y="1417"/>
                      <a:pt x="10726" y="1387"/>
                    </a:cubicBezTo>
                    <a:cubicBezTo>
                      <a:pt x="10741" y="1356"/>
                      <a:pt x="10757" y="1326"/>
                      <a:pt x="10772" y="1295"/>
                    </a:cubicBezTo>
                    <a:cubicBezTo>
                      <a:pt x="10787" y="1280"/>
                      <a:pt x="10802" y="1265"/>
                      <a:pt x="10818" y="1249"/>
                    </a:cubicBezTo>
                    <a:cubicBezTo>
                      <a:pt x="10848" y="1219"/>
                      <a:pt x="10863" y="1204"/>
                      <a:pt x="10879" y="1189"/>
                    </a:cubicBezTo>
                    <a:cubicBezTo>
                      <a:pt x="10894" y="1173"/>
                      <a:pt x="10894" y="1173"/>
                      <a:pt x="10909" y="1158"/>
                    </a:cubicBezTo>
                    <a:lnTo>
                      <a:pt x="10924" y="1158"/>
                    </a:lnTo>
                    <a:cubicBezTo>
                      <a:pt x="10940" y="1143"/>
                      <a:pt x="10940" y="1143"/>
                      <a:pt x="10955" y="1143"/>
                    </a:cubicBezTo>
                    <a:close/>
                    <a:moveTo>
                      <a:pt x="8228" y="1508"/>
                    </a:moveTo>
                    <a:cubicBezTo>
                      <a:pt x="8228" y="1508"/>
                      <a:pt x="8228" y="1524"/>
                      <a:pt x="8228" y="1524"/>
                    </a:cubicBezTo>
                    <a:cubicBezTo>
                      <a:pt x="8228" y="1524"/>
                      <a:pt x="8243" y="1524"/>
                      <a:pt x="8243" y="1539"/>
                    </a:cubicBezTo>
                    <a:cubicBezTo>
                      <a:pt x="8243" y="1539"/>
                      <a:pt x="8243" y="1554"/>
                      <a:pt x="8258" y="1554"/>
                    </a:cubicBezTo>
                    <a:cubicBezTo>
                      <a:pt x="8258" y="1585"/>
                      <a:pt x="8258" y="1600"/>
                      <a:pt x="8258" y="1630"/>
                    </a:cubicBezTo>
                    <a:cubicBezTo>
                      <a:pt x="8273" y="1646"/>
                      <a:pt x="8273" y="1676"/>
                      <a:pt x="8273" y="1691"/>
                    </a:cubicBezTo>
                    <a:cubicBezTo>
                      <a:pt x="8288" y="1722"/>
                      <a:pt x="8288" y="1737"/>
                      <a:pt x="8288" y="1752"/>
                    </a:cubicBezTo>
                    <a:lnTo>
                      <a:pt x="8304" y="1828"/>
                    </a:lnTo>
                    <a:cubicBezTo>
                      <a:pt x="8304" y="1828"/>
                      <a:pt x="8304" y="1844"/>
                      <a:pt x="8304" y="1844"/>
                    </a:cubicBezTo>
                    <a:lnTo>
                      <a:pt x="8304" y="1874"/>
                    </a:lnTo>
                    <a:cubicBezTo>
                      <a:pt x="8304" y="1889"/>
                      <a:pt x="8304" y="1889"/>
                      <a:pt x="8304" y="1905"/>
                    </a:cubicBezTo>
                    <a:cubicBezTo>
                      <a:pt x="8304" y="1920"/>
                      <a:pt x="8288" y="1935"/>
                      <a:pt x="8288" y="1950"/>
                    </a:cubicBezTo>
                    <a:cubicBezTo>
                      <a:pt x="8273" y="1981"/>
                      <a:pt x="8258" y="2011"/>
                      <a:pt x="8243" y="2042"/>
                    </a:cubicBezTo>
                    <a:cubicBezTo>
                      <a:pt x="8228" y="2087"/>
                      <a:pt x="8197" y="2133"/>
                      <a:pt x="8167" y="2179"/>
                    </a:cubicBezTo>
                    <a:cubicBezTo>
                      <a:pt x="8151" y="2209"/>
                      <a:pt x="8121" y="2240"/>
                      <a:pt x="8106" y="2286"/>
                    </a:cubicBezTo>
                    <a:lnTo>
                      <a:pt x="8106" y="2255"/>
                    </a:lnTo>
                    <a:cubicBezTo>
                      <a:pt x="8106" y="2209"/>
                      <a:pt x="8106" y="2164"/>
                      <a:pt x="8106" y="2118"/>
                    </a:cubicBezTo>
                    <a:lnTo>
                      <a:pt x="8090" y="2072"/>
                    </a:lnTo>
                    <a:cubicBezTo>
                      <a:pt x="8090" y="1996"/>
                      <a:pt x="8090" y="1920"/>
                      <a:pt x="8106" y="1828"/>
                    </a:cubicBezTo>
                    <a:cubicBezTo>
                      <a:pt x="8106" y="1783"/>
                      <a:pt x="8121" y="1722"/>
                      <a:pt x="8121" y="1661"/>
                    </a:cubicBezTo>
                    <a:cubicBezTo>
                      <a:pt x="8136" y="1615"/>
                      <a:pt x="8151" y="1585"/>
                      <a:pt x="8167" y="1554"/>
                    </a:cubicBezTo>
                    <a:cubicBezTo>
                      <a:pt x="8167" y="1539"/>
                      <a:pt x="8167" y="1524"/>
                      <a:pt x="8182" y="1508"/>
                    </a:cubicBezTo>
                    <a:close/>
                    <a:moveTo>
                      <a:pt x="12555" y="2270"/>
                    </a:moveTo>
                    <a:cubicBezTo>
                      <a:pt x="12570" y="2270"/>
                      <a:pt x="12585" y="2270"/>
                      <a:pt x="12600" y="2286"/>
                    </a:cubicBezTo>
                    <a:lnTo>
                      <a:pt x="12646" y="2286"/>
                    </a:lnTo>
                    <a:cubicBezTo>
                      <a:pt x="12661" y="2286"/>
                      <a:pt x="12661" y="2286"/>
                      <a:pt x="12676" y="2301"/>
                    </a:cubicBezTo>
                    <a:cubicBezTo>
                      <a:pt x="12692" y="2301"/>
                      <a:pt x="12707" y="2301"/>
                      <a:pt x="12722" y="2316"/>
                    </a:cubicBezTo>
                    <a:cubicBezTo>
                      <a:pt x="12722" y="2316"/>
                      <a:pt x="12737" y="2316"/>
                      <a:pt x="12737" y="2331"/>
                    </a:cubicBezTo>
                    <a:cubicBezTo>
                      <a:pt x="12753" y="2331"/>
                      <a:pt x="12753" y="2331"/>
                      <a:pt x="12768" y="2346"/>
                    </a:cubicBezTo>
                    <a:cubicBezTo>
                      <a:pt x="12768" y="2362"/>
                      <a:pt x="12783" y="2362"/>
                      <a:pt x="12783" y="2362"/>
                    </a:cubicBezTo>
                    <a:lnTo>
                      <a:pt x="12783" y="2392"/>
                    </a:lnTo>
                    <a:lnTo>
                      <a:pt x="12798" y="2407"/>
                    </a:lnTo>
                    <a:lnTo>
                      <a:pt x="12798" y="2423"/>
                    </a:lnTo>
                    <a:lnTo>
                      <a:pt x="12783" y="2438"/>
                    </a:lnTo>
                    <a:cubicBezTo>
                      <a:pt x="12768" y="2453"/>
                      <a:pt x="12768" y="2453"/>
                      <a:pt x="12768" y="2453"/>
                    </a:cubicBezTo>
                    <a:lnTo>
                      <a:pt x="12753" y="2453"/>
                    </a:lnTo>
                    <a:cubicBezTo>
                      <a:pt x="12753" y="2453"/>
                      <a:pt x="12722" y="2453"/>
                      <a:pt x="12722" y="2468"/>
                    </a:cubicBezTo>
                    <a:lnTo>
                      <a:pt x="12585" y="2468"/>
                    </a:lnTo>
                    <a:cubicBezTo>
                      <a:pt x="12555" y="2453"/>
                      <a:pt x="12509" y="2453"/>
                      <a:pt x="12463" y="2438"/>
                    </a:cubicBezTo>
                    <a:cubicBezTo>
                      <a:pt x="12417" y="2438"/>
                      <a:pt x="12372" y="2423"/>
                      <a:pt x="12326" y="2407"/>
                    </a:cubicBezTo>
                    <a:cubicBezTo>
                      <a:pt x="12311" y="2392"/>
                      <a:pt x="12265" y="2392"/>
                      <a:pt x="12235" y="2377"/>
                    </a:cubicBezTo>
                    <a:cubicBezTo>
                      <a:pt x="12235" y="2377"/>
                      <a:pt x="12250" y="2377"/>
                      <a:pt x="12250" y="2362"/>
                    </a:cubicBezTo>
                    <a:cubicBezTo>
                      <a:pt x="12265" y="2362"/>
                      <a:pt x="12296" y="2346"/>
                      <a:pt x="12326" y="2331"/>
                    </a:cubicBezTo>
                    <a:cubicBezTo>
                      <a:pt x="12341" y="2316"/>
                      <a:pt x="12372" y="2316"/>
                      <a:pt x="12387" y="2301"/>
                    </a:cubicBezTo>
                    <a:cubicBezTo>
                      <a:pt x="12402" y="2301"/>
                      <a:pt x="12433" y="2286"/>
                      <a:pt x="12463" y="2286"/>
                    </a:cubicBezTo>
                    <a:cubicBezTo>
                      <a:pt x="12478" y="2286"/>
                      <a:pt x="12509" y="2286"/>
                      <a:pt x="12524" y="2270"/>
                    </a:cubicBezTo>
                    <a:close/>
                    <a:moveTo>
                      <a:pt x="8060" y="12935"/>
                    </a:moveTo>
                    <a:lnTo>
                      <a:pt x="8060" y="12966"/>
                    </a:lnTo>
                    <a:cubicBezTo>
                      <a:pt x="8060" y="12966"/>
                      <a:pt x="8060" y="12967"/>
                      <a:pt x="8061" y="12967"/>
                    </a:cubicBezTo>
                    <a:lnTo>
                      <a:pt x="8061" y="12967"/>
                    </a:lnTo>
                    <a:cubicBezTo>
                      <a:pt x="8060" y="12957"/>
                      <a:pt x="8060" y="12946"/>
                      <a:pt x="8060" y="12935"/>
                    </a:cubicBezTo>
                    <a:close/>
                    <a:moveTo>
                      <a:pt x="6841" y="14276"/>
                    </a:moveTo>
                    <a:cubicBezTo>
                      <a:pt x="6846" y="14281"/>
                      <a:pt x="6851" y="14286"/>
                      <a:pt x="6856" y="14291"/>
                    </a:cubicBezTo>
                    <a:cubicBezTo>
                      <a:pt x="6856" y="14291"/>
                      <a:pt x="6841" y="14291"/>
                      <a:pt x="6841" y="14276"/>
                    </a:cubicBezTo>
                    <a:close/>
                    <a:moveTo>
                      <a:pt x="6582" y="14322"/>
                    </a:moveTo>
                    <a:lnTo>
                      <a:pt x="6597" y="14337"/>
                    </a:lnTo>
                    <a:cubicBezTo>
                      <a:pt x="6582" y="14337"/>
                      <a:pt x="6582" y="14337"/>
                      <a:pt x="6582" y="14322"/>
                    </a:cubicBezTo>
                    <a:close/>
                    <a:moveTo>
                      <a:pt x="3581" y="2133"/>
                    </a:moveTo>
                    <a:cubicBezTo>
                      <a:pt x="3596" y="2148"/>
                      <a:pt x="3611" y="2148"/>
                      <a:pt x="3626" y="2148"/>
                    </a:cubicBezTo>
                    <a:cubicBezTo>
                      <a:pt x="3642" y="2148"/>
                      <a:pt x="3672" y="2164"/>
                      <a:pt x="3687" y="2164"/>
                    </a:cubicBezTo>
                    <a:cubicBezTo>
                      <a:pt x="3702" y="2164"/>
                      <a:pt x="3718" y="2179"/>
                      <a:pt x="3733" y="2179"/>
                    </a:cubicBezTo>
                    <a:cubicBezTo>
                      <a:pt x="3763" y="2194"/>
                      <a:pt x="3779" y="2209"/>
                      <a:pt x="3809" y="2225"/>
                    </a:cubicBezTo>
                    <a:cubicBezTo>
                      <a:pt x="3824" y="2240"/>
                      <a:pt x="3855" y="2270"/>
                      <a:pt x="3870" y="2286"/>
                    </a:cubicBezTo>
                    <a:cubicBezTo>
                      <a:pt x="3916" y="2316"/>
                      <a:pt x="3946" y="2346"/>
                      <a:pt x="3961" y="2377"/>
                    </a:cubicBezTo>
                    <a:cubicBezTo>
                      <a:pt x="4007" y="2423"/>
                      <a:pt x="4053" y="2468"/>
                      <a:pt x="4083" y="2514"/>
                    </a:cubicBezTo>
                    <a:cubicBezTo>
                      <a:pt x="4144" y="2590"/>
                      <a:pt x="4205" y="2666"/>
                      <a:pt x="4266" y="2727"/>
                    </a:cubicBezTo>
                    <a:cubicBezTo>
                      <a:pt x="4358" y="2834"/>
                      <a:pt x="4480" y="2925"/>
                      <a:pt x="4617" y="3017"/>
                    </a:cubicBezTo>
                    <a:cubicBezTo>
                      <a:pt x="4739" y="3108"/>
                      <a:pt x="4891" y="3169"/>
                      <a:pt x="5013" y="3200"/>
                    </a:cubicBezTo>
                    <a:cubicBezTo>
                      <a:pt x="5074" y="3230"/>
                      <a:pt x="5150" y="3245"/>
                      <a:pt x="5211" y="3276"/>
                    </a:cubicBezTo>
                    <a:cubicBezTo>
                      <a:pt x="5287" y="3291"/>
                      <a:pt x="5348" y="3322"/>
                      <a:pt x="5424" y="3337"/>
                    </a:cubicBezTo>
                    <a:cubicBezTo>
                      <a:pt x="5485" y="3367"/>
                      <a:pt x="5546" y="3398"/>
                      <a:pt x="5622" y="3428"/>
                    </a:cubicBezTo>
                    <a:cubicBezTo>
                      <a:pt x="5653" y="3443"/>
                      <a:pt x="5683" y="3459"/>
                      <a:pt x="5714" y="3474"/>
                    </a:cubicBezTo>
                    <a:cubicBezTo>
                      <a:pt x="5744" y="3504"/>
                      <a:pt x="5775" y="3520"/>
                      <a:pt x="5805" y="3550"/>
                    </a:cubicBezTo>
                    <a:cubicBezTo>
                      <a:pt x="5851" y="3596"/>
                      <a:pt x="5896" y="3642"/>
                      <a:pt x="5942" y="3702"/>
                    </a:cubicBezTo>
                    <a:cubicBezTo>
                      <a:pt x="6049" y="3824"/>
                      <a:pt x="6140" y="3946"/>
                      <a:pt x="6232" y="4083"/>
                    </a:cubicBezTo>
                    <a:cubicBezTo>
                      <a:pt x="6262" y="4144"/>
                      <a:pt x="6293" y="4190"/>
                      <a:pt x="6323" y="4251"/>
                    </a:cubicBezTo>
                    <a:cubicBezTo>
                      <a:pt x="6323" y="4312"/>
                      <a:pt x="6338" y="4358"/>
                      <a:pt x="6354" y="4403"/>
                    </a:cubicBezTo>
                    <a:cubicBezTo>
                      <a:pt x="6384" y="4479"/>
                      <a:pt x="6414" y="4540"/>
                      <a:pt x="6460" y="4601"/>
                    </a:cubicBezTo>
                    <a:lnTo>
                      <a:pt x="6475" y="4586"/>
                    </a:lnTo>
                    <a:cubicBezTo>
                      <a:pt x="6475" y="4586"/>
                      <a:pt x="6475" y="4586"/>
                      <a:pt x="6475" y="4601"/>
                    </a:cubicBezTo>
                    <a:cubicBezTo>
                      <a:pt x="6506" y="4662"/>
                      <a:pt x="6521" y="4723"/>
                      <a:pt x="6536" y="4769"/>
                    </a:cubicBezTo>
                    <a:cubicBezTo>
                      <a:pt x="6567" y="4876"/>
                      <a:pt x="6597" y="4982"/>
                      <a:pt x="6613" y="5074"/>
                    </a:cubicBezTo>
                    <a:cubicBezTo>
                      <a:pt x="6613" y="5119"/>
                      <a:pt x="6628" y="5180"/>
                      <a:pt x="6628" y="5241"/>
                    </a:cubicBezTo>
                    <a:cubicBezTo>
                      <a:pt x="6628" y="5333"/>
                      <a:pt x="6628" y="5409"/>
                      <a:pt x="6628" y="5500"/>
                    </a:cubicBezTo>
                    <a:cubicBezTo>
                      <a:pt x="6613" y="5622"/>
                      <a:pt x="6597" y="5714"/>
                      <a:pt x="6582" y="5805"/>
                    </a:cubicBezTo>
                    <a:cubicBezTo>
                      <a:pt x="6567" y="5912"/>
                      <a:pt x="6536" y="6034"/>
                      <a:pt x="6521" y="6110"/>
                    </a:cubicBezTo>
                    <a:lnTo>
                      <a:pt x="6521" y="6125"/>
                    </a:lnTo>
                    <a:cubicBezTo>
                      <a:pt x="6491" y="6247"/>
                      <a:pt x="6460" y="6354"/>
                      <a:pt x="6430" y="6475"/>
                    </a:cubicBezTo>
                    <a:cubicBezTo>
                      <a:pt x="6384" y="6613"/>
                      <a:pt x="6354" y="6734"/>
                      <a:pt x="6308" y="6841"/>
                    </a:cubicBezTo>
                    <a:lnTo>
                      <a:pt x="6277" y="6932"/>
                    </a:lnTo>
                    <a:cubicBezTo>
                      <a:pt x="6247" y="7024"/>
                      <a:pt x="6216" y="7115"/>
                      <a:pt x="6186" y="7207"/>
                    </a:cubicBezTo>
                    <a:cubicBezTo>
                      <a:pt x="6155" y="7344"/>
                      <a:pt x="6125" y="7466"/>
                      <a:pt x="6095" y="7603"/>
                    </a:cubicBezTo>
                    <a:lnTo>
                      <a:pt x="6079" y="7633"/>
                    </a:lnTo>
                    <a:lnTo>
                      <a:pt x="6079" y="7664"/>
                    </a:lnTo>
                    <a:cubicBezTo>
                      <a:pt x="6018" y="7969"/>
                      <a:pt x="5988" y="8258"/>
                      <a:pt x="5988" y="8563"/>
                    </a:cubicBezTo>
                    <a:cubicBezTo>
                      <a:pt x="5988" y="8913"/>
                      <a:pt x="6003" y="9203"/>
                      <a:pt x="6003" y="9462"/>
                    </a:cubicBezTo>
                    <a:cubicBezTo>
                      <a:pt x="6003" y="9766"/>
                      <a:pt x="6034" y="10071"/>
                      <a:pt x="6049" y="10376"/>
                    </a:cubicBezTo>
                    <a:lnTo>
                      <a:pt x="6049" y="10406"/>
                    </a:lnTo>
                    <a:cubicBezTo>
                      <a:pt x="6049" y="10543"/>
                      <a:pt x="6064" y="10681"/>
                      <a:pt x="6079" y="10818"/>
                    </a:cubicBezTo>
                    <a:cubicBezTo>
                      <a:pt x="6110" y="11000"/>
                      <a:pt x="6140" y="11138"/>
                      <a:pt x="6171" y="11275"/>
                    </a:cubicBezTo>
                    <a:cubicBezTo>
                      <a:pt x="6201" y="11412"/>
                      <a:pt x="6247" y="11564"/>
                      <a:pt x="6293" y="11717"/>
                    </a:cubicBezTo>
                    <a:cubicBezTo>
                      <a:pt x="6308" y="11823"/>
                      <a:pt x="6338" y="11945"/>
                      <a:pt x="6369" y="12052"/>
                    </a:cubicBezTo>
                    <a:lnTo>
                      <a:pt x="6414" y="12174"/>
                    </a:lnTo>
                    <a:cubicBezTo>
                      <a:pt x="6445" y="12326"/>
                      <a:pt x="6491" y="12463"/>
                      <a:pt x="6536" y="12615"/>
                    </a:cubicBezTo>
                    <a:cubicBezTo>
                      <a:pt x="6582" y="12737"/>
                      <a:pt x="6628" y="12890"/>
                      <a:pt x="6689" y="13012"/>
                    </a:cubicBezTo>
                    <a:cubicBezTo>
                      <a:pt x="6750" y="13164"/>
                      <a:pt x="6826" y="13301"/>
                      <a:pt x="6902" y="13438"/>
                    </a:cubicBezTo>
                    <a:cubicBezTo>
                      <a:pt x="6917" y="13499"/>
                      <a:pt x="6948" y="13560"/>
                      <a:pt x="6978" y="13606"/>
                    </a:cubicBezTo>
                    <a:cubicBezTo>
                      <a:pt x="7024" y="13682"/>
                      <a:pt x="7070" y="13758"/>
                      <a:pt x="7100" y="13834"/>
                    </a:cubicBezTo>
                    <a:lnTo>
                      <a:pt x="7131" y="13880"/>
                    </a:lnTo>
                    <a:cubicBezTo>
                      <a:pt x="7192" y="13987"/>
                      <a:pt x="7252" y="14109"/>
                      <a:pt x="7313" y="14230"/>
                    </a:cubicBezTo>
                    <a:cubicBezTo>
                      <a:pt x="7359" y="14291"/>
                      <a:pt x="7405" y="14368"/>
                      <a:pt x="7451" y="14429"/>
                    </a:cubicBezTo>
                    <a:lnTo>
                      <a:pt x="7435" y="14429"/>
                    </a:lnTo>
                    <a:lnTo>
                      <a:pt x="7420" y="14413"/>
                    </a:lnTo>
                    <a:cubicBezTo>
                      <a:pt x="7405" y="14398"/>
                      <a:pt x="7405" y="14383"/>
                      <a:pt x="7390" y="14383"/>
                    </a:cubicBezTo>
                    <a:cubicBezTo>
                      <a:pt x="7329" y="14307"/>
                      <a:pt x="7252" y="14246"/>
                      <a:pt x="7192" y="14170"/>
                    </a:cubicBezTo>
                    <a:lnTo>
                      <a:pt x="7176" y="14154"/>
                    </a:lnTo>
                    <a:cubicBezTo>
                      <a:pt x="7146" y="14139"/>
                      <a:pt x="7131" y="14109"/>
                      <a:pt x="7100" y="14093"/>
                    </a:cubicBezTo>
                    <a:cubicBezTo>
                      <a:pt x="7085" y="14078"/>
                      <a:pt x="7085" y="14063"/>
                      <a:pt x="7070" y="14063"/>
                    </a:cubicBezTo>
                    <a:cubicBezTo>
                      <a:pt x="7070" y="14048"/>
                      <a:pt x="7054" y="14048"/>
                      <a:pt x="7054" y="14032"/>
                    </a:cubicBezTo>
                    <a:lnTo>
                      <a:pt x="7039" y="14017"/>
                    </a:lnTo>
                    <a:lnTo>
                      <a:pt x="7024" y="14002"/>
                    </a:lnTo>
                    <a:cubicBezTo>
                      <a:pt x="6978" y="13971"/>
                      <a:pt x="6948" y="13941"/>
                      <a:pt x="6917" y="13895"/>
                    </a:cubicBezTo>
                    <a:lnTo>
                      <a:pt x="6902" y="13880"/>
                    </a:lnTo>
                    <a:cubicBezTo>
                      <a:pt x="6872" y="13850"/>
                      <a:pt x="6856" y="13834"/>
                      <a:pt x="6826" y="13804"/>
                    </a:cubicBezTo>
                    <a:cubicBezTo>
                      <a:pt x="6765" y="13743"/>
                      <a:pt x="6704" y="13682"/>
                      <a:pt x="6628" y="13621"/>
                    </a:cubicBezTo>
                    <a:lnTo>
                      <a:pt x="6628" y="13621"/>
                    </a:lnTo>
                    <a:cubicBezTo>
                      <a:pt x="6658" y="13667"/>
                      <a:pt x="6673" y="13697"/>
                      <a:pt x="6704" y="13728"/>
                    </a:cubicBezTo>
                    <a:lnTo>
                      <a:pt x="6734" y="13773"/>
                    </a:lnTo>
                    <a:cubicBezTo>
                      <a:pt x="6765" y="13819"/>
                      <a:pt x="6795" y="13865"/>
                      <a:pt x="6826" y="13911"/>
                    </a:cubicBezTo>
                    <a:lnTo>
                      <a:pt x="6932" y="14063"/>
                    </a:lnTo>
                    <a:lnTo>
                      <a:pt x="6948" y="14078"/>
                    </a:lnTo>
                    <a:lnTo>
                      <a:pt x="6948" y="14093"/>
                    </a:lnTo>
                    <a:cubicBezTo>
                      <a:pt x="6932" y="14063"/>
                      <a:pt x="6902" y="14048"/>
                      <a:pt x="6872" y="14017"/>
                    </a:cubicBezTo>
                    <a:cubicBezTo>
                      <a:pt x="6795" y="13926"/>
                      <a:pt x="6704" y="13850"/>
                      <a:pt x="6643" y="13758"/>
                    </a:cubicBezTo>
                    <a:lnTo>
                      <a:pt x="6643" y="13773"/>
                    </a:lnTo>
                    <a:cubicBezTo>
                      <a:pt x="6597" y="13712"/>
                      <a:pt x="6536" y="13652"/>
                      <a:pt x="6491" y="13591"/>
                    </a:cubicBezTo>
                    <a:cubicBezTo>
                      <a:pt x="6262" y="13301"/>
                      <a:pt x="6064" y="13027"/>
                      <a:pt x="5896" y="12768"/>
                    </a:cubicBezTo>
                    <a:lnTo>
                      <a:pt x="5881" y="12737"/>
                    </a:lnTo>
                    <a:cubicBezTo>
                      <a:pt x="5851" y="12676"/>
                      <a:pt x="5805" y="12631"/>
                      <a:pt x="5775" y="12570"/>
                    </a:cubicBezTo>
                    <a:cubicBezTo>
                      <a:pt x="5744" y="12494"/>
                      <a:pt x="5714" y="12433"/>
                      <a:pt x="5683" y="12372"/>
                    </a:cubicBezTo>
                    <a:cubicBezTo>
                      <a:pt x="5637" y="12250"/>
                      <a:pt x="5592" y="12158"/>
                      <a:pt x="5561" y="12067"/>
                    </a:cubicBezTo>
                    <a:cubicBezTo>
                      <a:pt x="5516" y="11960"/>
                      <a:pt x="5485" y="11854"/>
                      <a:pt x="5455" y="11762"/>
                    </a:cubicBezTo>
                    <a:cubicBezTo>
                      <a:pt x="5424" y="11640"/>
                      <a:pt x="5394" y="11534"/>
                      <a:pt x="5363" y="11427"/>
                    </a:cubicBezTo>
                    <a:cubicBezTo>
                      <a:pt x="5333" y="11320"/>
                      <a:pt x="5317" y="11214"/>
                      <a:pt x="5302" y="11122"/>
                    </a:cubicBezTo>
                    <a:lnTo>
                      <a:pt x="5302" y="11107"/>
                    </a:lnTo>
                    <a:cubicBezTo>
                      <a:pt x="5287" y="11000"/>
                      <a:pt x="5272" y="10879"/>
                      <a:pt x="5257" y="10757"/>
                    </a:cubicBezTo>
                    <a:cubicBezTo>
                      <a:pt x="5241" y="10635"/>
                      <a:pt x="5241" y="10528"/>
                      <a:pt x="5226" y="10406"/>
                    </a:cubicBezTo>
                    <a:cubicBezTo>
                      <a:pt x="5226" y="10254"/>
                      <a:pt x="5226" y="10102"/>
                      <a:pt x="5226" y="9964"/>
                    </a:cubicBezTo>
                    <a:lnTo>
                      <a:pt x="5226" y="9812"/>
                    </a:lnTo>
                    <a:lnTo>
                      <a:pt x="5226" y="9797"/>
                    </a:lnTo>
                    <a:cubicBezTo>
                      <a:pt x="5226" y="9644"/>
                      <a:pt x="5226" y="9492"/>
                      <a:pt x="5226" y="9340"/>
                    </a:cubicBezTo>
                    <a:cubicBezTo>
                      <a:pt x="5211" y="9187"/>
                      <a:pt x="5211" y="9035"/>
                      <a:pt x="5196" y="8883"/>
                    </a:cubicBezTo>
                    <a:cubicBezTo>
                      <a:pt x="5180" y="8730"/>
                      <a:pt x="5150" y="8578"/>
                      <a:pt x="5135" y="8441"/>
                    </a:cubicBezTo>
                    <a:cubicBezTo>
                      <a:pt x="5104" y="8273"/>
                      <a:pt x="5089" y="8106"/>
                      <a:pt x="5058" y="7969"/>
                    </a:cubicBezTo>
                    <a:cubicBezTo>
                      <a:pt x="5028" y="7816"/>
                      <a:pt x="4982" y="7664"/>
                      <a:pt x="4952" y="7527"/>
                    </a:cubicBezTo>
                    <a:cubicBezTo>
                      <a:pt x="4906" y="7374"/>
                      <a:pt x="4860" y="7237"/>
                      <a:pt x="4815" y="7100"/>
                    </a:cubicBezTo>
                    <a:cubicBezTo>
                      <a:pt x="4769" y="6948"/>
                      <a:pt x="4708" y="6811"/>
                      <a:pt x="4647" y="6689"/>
                    </a:cubicBezTo>
                    <a:lnTo>
                      <a:pt x="4571" y="6506"/>
                    </a:lnTo>
                    <a:cubicBezTo>
                      <a:pt x="4525" y="6430"/>
                      <a:pt x="4495" y="6354"/>
                      <a:pt x="4464" y="6277"/>
                    </a:cubicBezTo>
                    <a:cubicBezTo>
                      <a:pt x="4342" y="6034"/>
                      <a:pt x="4236" y="5759"/>
                      <a:pt x="4099" y="5409"/>
                    </a:cubicBezTo>
                    <a:cubicBezTo>
                      <a:pt x="3992" y="5150"/>
                      <a:pt x="3870" y="4876"/>
                      <a:pt x="3718" y="4556"/>
                    </a:cubicBezTo>
                    <a:cubicBezTo>
                      <a:pt x="3657" y="4434"/>
                      <a:pt x="3596" y="4297"/>
                      <a:pt x="3520" y="4175"/>
                    </a:cubicBezTo>
                    <a:cubicBezTo>
                      <a:pt x="3459" y="4053"/>
                      <a:pt x="3367" y="3931"/>
                      <a:pt x="3261" y="3779"/>
                    </a:cubicBezTo>
                    <a:cubicBezTo>
                      <a:pt x="3200" y="3687"/>
                      <a:pt x="3139" y="3611"/>
                      <a:pt x="3078" y="3520"/>
                    </a:cubicBezTo>
                    <a:cubicBezTo>
                      <a:pt x="2956" y="3367"/>
                      <a:pt x="2849" y="3215"/>
                      <a:pt x="2743" y="3063"/>
                    </a:cubicBezTo>
                    <a:lnTo>
                      <a:pt x="2727" y="3032"/>
                    </a:lnTo>
                    <a:cubicBezTo>
                      <a:pt x="2697" y="2986"/>
                      <a:pt x="2666" y="2925"/>
                      <a:pt x="2636" y="2880"/>
                    </a:cubicBezTo>
                    <a:cubicBezTo>
                      <a:pt x="2636" y="2864"/>
                      <a:pt x="2621" y="2849"/>
                      <a:pt x="2621" y="2849"/>
                    </a:cubicBezTo>
                    <a:cubicBezTo>
                      <a:pt x="2621" y="2819"/>
                      <a:pt x="2621" y="2804"/>
                      <a:pt x="2605" y="2788"/>
                    </a:cubicBezTo>
                    <a:cubicBezTo>
                      <a:pt x="2605" y="2773"/>
                      <a:pt x="2605" y="2773"/>
                      <a:pt x="2605" y="2758"/>
                    </a:cubicBezTo>
                    <a:lnTo>
                      <a:pt x="2605" y="2712"/>
                    </a:lnTo>
                    <a:cubicBezTo>
                      <a:pt x="2605" y="2712"/>
                      <a:pt x="2605" y="2697"/>
                      <a:pt x="2605" y="2697"/>
                    </a:cubicBezTo>
                    <a:cubicBezTo>
                      <a:pt x="2621" y="2666"/>
                      <a:pt x="2621" y="2651"/>
                      <a:pt x="2621" y="2636"/>
                    </a:cubicBezTo>
                    <a:cubicBezTo>
                      <a:pt x="2636" y="2621"/>
                      <a:pt x="2636" y="2605"/>
                      <a:pt x="2636" y="2605"/>
                    </a:cubicBezTo>
                    <a:cubicBezTo>
                      <a:pt x="2651" y="2575"/>
                      <a:pt x="2666" y="2545"/>
                      <a:pt x="2682" y="2529"/>
                    </a:cubicBezTo>
                    <a:cubicBezTo>
                      <a:pt x="2697" y="2514"/>
                      <a:pt x="2712" y="2499"/>
                      <a:pt x="2727" y="2484"/>
                    </a:cubicBezTo>
                    <a:cubicBezTo>
                      <a:pt x="2743" y="2453"/>
                      <a:pt x="2773" y="2438"/>
                      <a:pt x="2788" y="2423"/>
                    </a:cubicBezTo>
                    <a:cubicBezTo>
                      <a:pt x="2804" y="2407"/>
                      <a:pt x="2804" y="2407"/>
                      <a:pt x="2819" y="2392"/>
                    </a:cubicBezTo>
                    <a:cubicBezTo>
                      <a:pt x="2834" y="2392"/>
                      <a:pt x="2834" y="2377"/>
                      <a:pt x="2849" y="2377"/>
                    </a:cubicBezTo>
                    <a:cubicBezTo>
                      <a:pt x="2880" y="2346"/>
                      <a:pt x="2925" y="2331"/>
                      <a:pt x="2971" y="2301"/>
                    </a:cubicBezTo>
                    <a:cubicBezTo>
                      <a:pt x="3063" y="2270"/>
                      <a:pt x="3169" y="2225"/>
                      <a:pt x="3276" y="2194"/>
                    </a:cubicBezTo>
                    <a:cubicBezTo>
                      <a:pt x="3337" y="2179"/>
                      <a:pt x="3383" y="2164"/>
                      <a:pt x="3443" y="2148"/>
                    </a:cubicBezTo>
                    <a:cubicBezTo>
                      <a:pt x="3474" y="2148"/>
                      <a:pt x="3489" y="2133"/>
                      <a:pt x="3520" y="2133"/>
                    </a:cubicBezTo>
                    <a:close/>
                    <a:moveTo>
                      <a:pt x="7451" y="14429"/>
                    </a:moveTo>
                    <a:lnTo>
                      <a:pt x="7481" y="14459"/>
                    </a:lnTo>
                    <a:lnTo>
                      <a:pt x="7466" y="14459"/>
                    </a:lnTo>
                    <a:cubicBezTo>
                      <a:pt x="7466" y="14444"/>
                      <a:pt x="7451" y="14444"/>
                      <a:pt x="7451" y="14429"/>
                    </a:cubicBezTo>
                    <a:close/>
                    <a:moveTo>
                      <a:pt x="9568" y="2788"/>
                    </a:moveTo>
                    <a:lnTo>
                      <a:pt x="9568" y="2804"/>
                    </a:lnTo>
                    <a:lnTo>
                      <a:pt x="9584" y="2804"/>
                    </a:lnTo>
                    <a:cubicBezTo>
                      <a:pt x="9584" y="2804"/>
                      <a:pt x="9599" y="2819"/>
                      <a:pt x="9599" y="2819"/>
                    </a:cubicBezTo>
                    <a:cubicBezTo>
                      <a:pt x="9614" y="2834"/>
                      <a:pt x="9614" y="2834"/>
                      <a:pt x="9614" y="2849"/>
                    </a:cubicBezTo>
                    <a:cubicBezTo>
                      <a:pt x="9629" y="2849"/>
                      <a:pt x="9644" y="2864"/>
                      <a:pt x="9644" y="2880"/>
                    </a:cubicBezTo>
                    <a:cubicBezTo>
                      <a:pt x="9660" y="2910"/>
                      <a:pt x="9675" y="2956"/>
                      <a:pt x="9705" y="2986"/>
                    </a:cubicBezTo>
                    <a:cubicBezTo>
                      <a:pt x="9721" y="3032"/>
                      <a:pt x="9751" y="3093"/>
                      <a:pt x="9766" y="3169"/>
                    </a:cubicBezTo>
                    <a:cubicBezTo>
                      <a:pt x="9782" y="3230"/>
                      <a:pt x="9797" y="3291"/>
                      <a:pt x="9812" y="3352"/>
                    </a:cubicBezTo>
                    <a:lnTo>
                      <a:pt x="9827" y="3443"/>
                    </a:lnTo>
                    <a:cubicBezTo>
                      <a:pt x="9827" y="3489"/>
                      <a:pt x="9827" y="3550"/>
                      <a:pt x="9827" y="3626"/>
                    </a:cubicBezTo>
                    <a:cubicBezTo>
                      <a:pt x="9812" y="3748"/>
                      <a:pt x="9797" y="3870"/>
                      <a:pt x="9766" y="3992"/>
                    </a:cubicBezTo>
                    <a:cubicBezTo>
                      <a:pt x="9766" y="4053"/>
                      <a:pt x="9751" y="4099"/>
                      <a:pt x="9751" y="4160"/>
                    </a:cubicBezTo>
                    <a:cubicBezTo>
                      <a:pt x="9736" y="4312"/>
                      <a:pt x="9721" y="4464"/>
                      <a:pt x="9705" y="4601"/>
                    </a:cubicBezTo>
                    <a:lnTo>
                      <a:pt x="9690" y="4723"/>
                    </a:lnTo>
                    <a:cubicBezTo>
                      <a:pt x="9690" y="4830"/>
                      <a:pt x="9675" y="4937"/>
                      <a:pt x="9660" y="5043"/>
                    </a:cubicBezTo>
                    <a:cubicBezTo>
                      <a:pt x="9644" y="5150"/>
                      <a:pt x="9629" y="5257"/>
                      <a:pt x="9614" y="5348"/>
                    </a:cubicBezTo>
                    <a:lnTo>
                      <a:pt x="9599" y="5363"/>
                    </a:lnTo>
                    <a:cubicBezTo>
                      <a:pt x="9584" y="5409"/>
                      <a:pt x="9584" y="5455"/>
                      <a:pt x="9568" y="5500"/>
                    </a:cubicBezTo>
                    <a:cubicBezTo>
                      <a:pt x="9553" y="5531"/>
                      <a:pt x="9538" y="5561"/>
                      <a:pt x="9538" y="5592"/>
                    </a:cubicBezTo>
                    <a:lnTo>
                      <a:pt x="9523" y="5622"/>
                    </a:lnTo>
                    <a:lnTo>
                      <a:pt x="9492" y="5698"/>
                    </a:lnTo>
                    <a:cubicBezTo>
                      <a:pt x="9401" y="5973"/>
                      <a:pt x="9279" y="6277"/>
                      <a:pt x="9142" y="6582"/>
                    </a:cubicBezTo>
                    <a:lnTo>
                      <a:pt x="9126" y="6628"/>
                    </a:lnTo>
                    <a:cubicBezTo>
                      <a:pt x="9020" y="6887"/>
                      <a:pt x="8898" y="7161"/>
                      <a:pt x="8776" y="7420"/>
                    </a:cubicBezTo>
                    <a:cubicBezTo>
                      <a:pt x="8700" y="7557"/>
                      <a:pt x="8639" y="7710"/>
                      <a:pt x="8563" y="7847"/>
                    </a:cubicBezTo>
                    <a:cubicBezTo>
                      <a:pt x="8532" y="7908"/>
                      <a:pt x="8502" y="7984"/>
                      <a:pt x="8471" y="8045"/>
                    </a:cubicBezTo>
                    <a:cubicBezTo>
                      <a:pt x="8441" y="8106"/>
                      <a:pt x="8410" y="8182"/>
                      <a:pt x="8380" y="8243"/>
                    </a:cubicBezTo>
                    <a:cubicBezTo>
                      <a:pt x="8334" y="8319"/>
                      <a:pt x="8304" y="8395"/>
                      <a:pt x="8258" y="8471"/>
                    </a:cubicBezTo>
                    <a:cubicBezTo>
                      <a:pt x="8212" y="8547"/>
                      <a:pt x="8167" y="8624"/>
                      <a:pt x="8121" y="8685"/>
                    </a:cubicBezTo>
                    <a:cubicBezTo>
                      <a:pt x="8075" y="8746"/>
                      <a:pt x="8029" y="8806"/>
                      <a:pt x="7984" y="8867"/>
                    </a:cubicBezTo>
                    <a:cubicBezTo>
                      <a:pt x="7938" y="8913"/>
                      <a:pt x="7892" y="8974"/>
                      <a:pt x="7831" y="9035"/>
                    </a:cubicBezTo>
                    <a:lnTo>
                      <a:pt x="7786" y="9096"/>
                    </a:lnTo>
                    <a:cubicBezTo>
                      <a:pt x="7755" y="9126"/>
                      <a:pt x="7725" y="9157"/>
                      <a:pt x="7694" y="9187"/>
                    </a:cubicBezTo>
                    <a:cubicBezTo>
                      <a:pt x="7649" y="9248"/>
                      <a:pt x="7603" y="9294"/>
                      <a:pt x="7557" y="9355"/>
                    </a:cubicBezTo>
                    <a:cubicBezTo>
                      <a:pt x="7527" y="9416"/>
                      <a:pt x="7481" y="9477"/>
                      <a:pt x="7451" y="9538"/>
                    </a:cubicBezTo>
                    <a:cubicBezTo>
                      <a:pt x="7420" y="9599"/>
                      <a:pt x="7390" y="9660"/>
                      <a:pt x="7374" y="9705"/>
                    </a:cubicBezTo>
                    <a:cubicBezTo>
                      <a:pt x="7344" y="9797"/>
                      <a:pt x="7329" y="9858"/>
                      <a:pt x="7313" y="9919"/>
                    </a:cubicBezTo>
                    <a:cubicBezTo>
                      <a:pt x="7298" y="9995"/>
                      <a:pt x="7283" y="10071"/>
                      <a:pt x="7283" y="10132"/>
                    </a:cubicBezTo>
                    <a:cubicBezTo>
                      <a:pt x="7268" y="10239"/>
                      <a:pt x="7268" y="10361"/>
                      <a:pt x="7268" y="10528"/>
                    </a:cubicBezTo>
                    <a:cubicBezTo>
                      <a:pt x="7268" y="10665"/>
                      <a:pt x="7283" y="10818"/>
                      <a:pt x="7298" y="10970"/>
                    </a:cubicBezTo>
                    <a:lnTo>
                      <a:pt x="7298" y="11000"/>
                    </a:lnTo>
                    <a:cubicBezTo>
                      <a:pt x="7298" y="11046"/>
                      <a:pt x="7298" y="11107"/>
                      <a:pt x="7298" y="11153"/>
                    </a:cubicBezTo>
                    <a:cubicBezTo>
                      <a:pt x="7313" y="11244"/>
                      <a:pt x="7313" y="11336"/>
                      <a:pt x="7329" y="11427"/>
                    </a:cubicBezTo>
                    <a:lnTo>
                      <a:pt x="7359" y="11960"/>
                    </a:lnTo>
                    <a:cubicBezTo>
                      <a:pt x="7374" y="12097"/>
                      <a:pt x="7390" y="12219"/>
                      <a:pt x="7390" y="12356"/>
                    </a:cubicBezTo>
                    <a:cubicBezTo>
                      <a:pt x="7405" y="12524"/>
                      <a:pt x="7420" y="12676"/>
                      <a:pt x="7435" y="12814"/>
                    </a:cubicBezTo>
                    <a:cubicBezTo>
                      <a:pt x="7466" y="12951"/>
                      <a:pt x="7496" y="13088"/>
                      <a:pt x="7511" y="13225"/>
                    </a:cubicBezTo>
                    <a:lnTo>
                      <a:pt x="7527" y="13255"/>
                    </a:lnTo>
                    <a:cubicBezTo>
                      <a:pt x="7542" y="13362"/>
                      <a:pt x="7572" y="13469"/>
                      <a:pt x="7603" y="13560"/>
                    </a:cubicBezTo>
                    <a:lnTo>
                      <a:pt x="7618" y="13682"/>
                    </a:lnTo>
                    <a:cubicBezTo>
                      <a:pt x="7664" y="13850"/>
                      <a:pt x="7694" y="13987"/>
                      <a:pt x="7725" y="14139"/>
                    </a:cubicBezTo>
                    <a:cubicBezTo>
                      <a:pt x="7740" y="14245"/>
                      <a:pt x="7755" y="14350"/>
                      <a:pt x="7770" y="14471"/>
                    </a:cubicBezTo>
                    <a:lnTo>
                      <a:pt x="7770" y="14471"/>
                    </a:lnTo>
                    <a:cubicBezTo>
                      <a:pt x="7769" y="14466"/>
                      <a:pt x="7766" y="14459"/>
                      <a:pt x="7755" y="14459"/>
                    </a:cubicBezTo>
                    <a:cubicBezTo>
                      <a:pt x="7755" y="14459"/>
                      <a:pt x="7755" y="14459"/>
                      <a:pt x="7755" y="14444"/>
                    </a:cubicBezTo>
                    <a:lnTo>
                      <a:pt x="7740" y="14413"/>
                    </a:lnTo>
                    <a:lnTo>
                      <a:pt x="7710" y="14368"/>
                    </a:lnTo>
                    <a:lnTo>
                      <a:pt x="7694" y="14322"/>
                    </a:lnTo>
                    <a:lnTo>
                      <a:pt x="7679" y="14291"/>
                    </a:lnTo>
                    <a:lnTo>
                      <a:pt x="7664" y="14261"/>
                    </a:lnTo>
                    <a:cubicBezTo>
                      <a:pt x="7664" y="14246"/>
                      <a:pt x="7664" y="14230"/>
                      <a:pt x="7664" y="14215"/>
                    </a:cubicBezTo>
                    <a:cubicBezTo>
                      <a:pt x="7649" y="14200"/>
                      <a:pt x="7649" y="14185"/>
                      <a:pt x="7649" y="14170"/>
                    </a:cubicBezTo>
                    <a:lnTo>
                      <a:pt x="7633" y="14124"/>
                    </a:lnTo>
                    <a:lnTo>
                      <a:pt x="7618" y="14109"/>
                    </a:lnTo>
                    <a:cubicBezTo>
                      <a:pt x="7618" y="14078"/>
                      <a:pt x="7603" y="14048"/>
                      <a:pt x="7588" y="14017"/>
                    </a:cubicBezTo>
                    <a:lnTo>
                      <a:pt x="7588" y="13987"/>
                    </a:lnTo>
                    <a:cubicBezTo>
                      <a:pt x="7572" y="13941"/>
                      <a:pt x="7557" y="13911"/>
                      <a:pt x="7542" y="13865"/>
                    </a:cubicBezTo>
                    <a:lnTo>
                      <a:pt x="7527" y="13850"/>
                    </a:lnTo>
                    <a:lnTo>
                      <a:pt x="7511" y="13819"/>
                    </a:lnTo>
                    <a:cubicBezTo>
                      <a:pt x="7511" y="13819"/>
                      <a:pt x="7511" y="13804"/>
                      <a:pt x="7511" y="13789"/>
                    </a:cubicBezTo>
                    <a:cubicBezTo>
                      <a:pt x="7496" y="13773"/>
                      <a:pt x="7496" y="13758"/>
                      <a:pt x="7481" y="13743"/>
                    </a:cubicBezTo>
                    <a:cubicBezTo>
                      <a:pt x="7466" y="13712"/>
                      <a:pt x="7451" y="13682"/>
                      <a:pt x="7435" y="13636"/>
                    </a:cubicBezTo>
                    <a:lnTo>
                      <a:pt x="7405" y="13591"/>
                    </a:lnTo>
                    <a:lnTo>
                      <a:pt x="7390" y="13545"/>
                    </a:lnTo>
                    <a:lnTo>
                      <a:pt x="7359" y="13499"/>
                    </a:lnTo>
                    <a:lnTo>
                      <a:pt x="7329" y="13438"/>
                    </a:lnTo>
                    <a:cubicBezTo>
                      <a:pt x="7313" y="13392"/>
                      <a:pt x="7283" y="13347"/>
                      <a:pt x="7252" y="13286"/>
                    </a:cubicBezTo>
                    <a:cubicBezTo>
                      <a:pt x="7237" y="13255"/>
                      <a:pt x="7222" y="13225"/>
                      <a:pt x="7207" y="13179"/>
                    </a:cubicBezTo>
                    <a:lnTo>
                      <a:pt x="7207" y="13179"/>
                    </a:lnTo>
                    <a:cubicBezTo>
                      <a:pt x="7207" y="13194"/>
                      <a:pt x="7207" y="13225"/>
                      <a:pt x="7222" y="13240"/>
                    </a:cubicBezTo>
                    <a:cubicBezTo>
                      <a:pt x="7237" y="13316"/>
                      <a:pt x="7252" y="13392"/>
                      <a:pt x="7268" y="13499"/>
                    </a:cubicBezTo>
                    <a:cubicBezTo>
                      <a:pt x="7283" y="13545"/>
                      <a:pt x="7298" y="13575"/>
                      <a:pt x="7313" y="13621"/>
                    </a:cubicBezTo>
                    <a:lnTo>
                      <a:pt x="7329" y="13712"/>
                    </a:lnTo>
                    <a:cubicBezTo>
                      <a:pt x="7339" y="13722"/>
                      <a:pt x="7342" y="13732"/>
                      <a:pt x="7343" y="13742"/>
                    </a:cubicBezTo>
                    <a:lnTo>
                      <a:pt x="7343" y="13742"/>
                    </a:lnTo>
                    <a:lnTo>
                      <a:pt x="7329" y="13728"/>
                    </a:lnTo>
                    <a:lnTo>
                      <a:pt x="7283" y="13636"/>
                    </a:lnTo>
                    <a:cubicBezTo>
                      <a:pt x="7252" y="13575"/>
                      <a:pt x="7222" y="13530"/>
                      <a:pt x="7192" y="13469"/>
                    </a:cubicBezTo>
                    <a:cubicBezTo>
                      <a:pt x="7131" y="13347"/>
                      <a:pt x="7070" y="13225"/>
                      <a:pt x="7009" y="13103"/>
                    </a:cubicBezTo>
                    <a:cubicBezTo>
                      <a:pt x="6978" y="13012"/>
                      <a:pt x="6932" y="12935"/>
                      <a:pt x="6902" y="12844"/>
                    </a:cubicBezTo>
                    <a:cubicBezTo>
                      <a:pt x="6872" y="12737"/>
                      <a:pt x="6841" y="12631"/>
                      <a:pt x="6811" y="12555"/>
                    </a:cubicBezTo>
                    <a:lnTo>
                      <a:pt x="6811" y="12539"/>
                    </a:lnTo>
                    <a:cubicBezTo>
                      <a:pt x="6750" y="12387"/>
                      <a:pt x="6704" y="12219"/>
                      <a:pt x="6673" y="12052"/>
                    </a:cubicBezTo>
                    <a:cubicBezTo>
                      <a:pt x="6628" y="11930"/>
                      <a:pt x="6597" y="11793"/>
                      <a:pt x="6567" y="11671"/>
                    </a:cubicBezTo>
                    <a:cubicBezTo>
                      <a:pt x="6521" y="11518"/>
                      <a:pt x="6475" y="11366"/>
                      <a:pt x="6430" y="11214"/>
                    </a:cubicBezTo>
                    <a:cubicBezTo>
                      <a:pt x="6399" y="11061"/>
                      <a:pt x="6369" y="10894"/>
                      <a:pt x="6338" y="10787"/>
                    </a:cubicBezTo>
                    <a:cubicBezTo>
                      <a:pt x="6308" y="10559"/>
                      <a:pt x="6293" y="10330"/>
                      <a:pt x="6277" y="10086"/>
                    </a:cubicBezTo>
                    <a:cubicBezTo>
                      <a:pt x="6262" y="9888"/>
                      <a:pt x="6247" y="9660"/>
                      <a:pt x="6232" y="9431"/>
                    </a:cubicBezTo>
                    <a:cubicBezTo>
                      <a:pt x="6232" y="9218"/>
                      <a:pt x="6216" y="9005"/>
                      <a:pt x="6216" y="8791"/>
                    </a:cubicBezTo>
                    <a:cubicBezTo>
                      <a:pt x="6216" y="8593"/>
                      <a:pt x="6216" y="8365"/>
                      <a:pt x="6232" y="8151"/>
                    </a:cubicBezTo>
                    <a:cubicBezTo>
                      <a:pt x="6247" y="7984"/>
                      <a:pt x="6277" y="7831"/>
                      <a:pt x="6308" y="7679"/>
                    </a:cubicBezTo>
                    <a:cubicBezTo>
                      <a:pt x="6338" y="7542"/>
                      <a:pt x="6369" y="7405"/>
                      <a:pt x="6414" y="7252"/>
                    </a:cubicBezTo>
                    <a:cubicBezTo>
                      <a:pt x="6445" y="7176"/>
                      <a:pt x="6475" y="7085"/>
                      <a:pt x="6491" y="7009"/>
                    </a:cubicBezTo>
                    <a:cubicBezTo>
                      <a:pt x="6506" y="6963"/>
                      <a:pt x="6521" y="6932"/>
                      <a:pt x="6536" y="6887"/>
                    </a:cubicBezTo>
                    <a:cubicBezTo>
                      <a:pt x="6582" y="6780"/>
                      <a:pt x="6628" y="6628"/>
                      <a:pt x="6673" y="6475"/>
                    </a:cubicBezTo>
                    <a:cubicBezTo>
                      <a:pt x="6704" y="6354"/>
                      <a:pt x="6734" y="6232"/>
                      <a:pt x="6780" y="6064"/>
                    </a:cubicBezTo>
                    <a:cubicBezTo>
                      <a:pt x="6811" y="5927"/>
                      <a:pt x="6841" y="5775"/>
                      <a:pt x="6856" y="5637"/>
                    </a:cubicBezTo>
                    <a:cubicBezTo>
                      <a:pt x="6872" y="5561"/>
                      <a:pt x="6887" y="5485"/>
                      <a:pt x="6887" y="5409"/>
                    </a:cubicBezTo>
                    <a:cubicBezTo>
                      <a:pt x="6887" y="5333"/>
                      <a:pt x="6887" y="5241"/>
                      <a:pt x="6887" y="5165"/>
                    </a:cubicBezTo>
                    <a:cubicBezTo>
                      <a:pt x="6872" y="5089"/>
                      <a:pt x="6872" y="5013"/>
                      <a:pt x="6841" y="4937"/>
                    </a:cubicBezTo>
                    <a:cubicBezTo>
                      <a:pt x="6826" y="4860"/>
                      <a:pt x="6811" y="4784"/>
                      <a:pt x="6795" y="4708"/>
                    </a:cubicBezTo>
                    <a:cubicBezTo>
                      <a:pt x="6765" y="4632"/>
                      <a:pt x="6734" y="4556"/>
                      <a:pt x="6719" y="4479"/>
                    </a:cubicBezTo>
                    <a:cubicBezTo>
                      <a:pt x="6689" y="4419"/>
                      <a:pt x="6658" y="4358"/>
                      <a:pt x="6628" y="4297"/>
                    </a:cubicBezTo>
                    <a:cubicBezTo>
                      <a:pt x="6613" y="4266"/>
                      <a:pt x="6597" y="4236"/>
                      <a:pt x="6597" y="4205"/>
                    </a:cubicBezTo>
                    <a:lnTo>
                      <a:pt x="6597" y="4160"/>
                    </a:lnTo>
                    <a:cubicBezTo>
                      <a:pt x="6613" y="4099"/>
                      <a:pt x="6628" y="4053"/>
                      <a:pt x="6643" y="4007"/>
                    </a:cubicBezTo>
                    <a:cubicBezTo>
                      <a:pt x="6673" y="3931"/>
                      <a:pt x="6704" y="3870"/>
                      <a:pt x="6734" y="3809"/>
                    </a:cubicBezTo>
                    <a:cubicBezTo>
                      <a:pt x="6765" y="3748"/>
                      <a:pt x="6795" y="3687"/>
                      <a:pt x="6841" y="3642"/>
                    </a:cubicBezTo>
                    <a:cubicBezTo>
                      <a:pt x="6856" y="3611"/>
                      <a:pt x="6887" y="3581"/>
                      <a:pt x="6902" y="3550"/>
                    </a:cubicBezTo>
                    <a:cubicBezTo>
                      <a:pt x="6917" y="3535"/>
                      <a:pt x="6948" y="3520"/>
                      <a:pt x="6963" y="3489"/>
                    </a:cubicBezTo>
                    <a:cubicBezTo>
                      <a:pt x="6978" y="3489"/>
                      <a:pt x="6978" y="3474"/>
                      <a:pt x="6993" y="3474"/>
                    </a:cubicBezTo>
                    <a:cubicBezTo>
                      <a:pt x="7024" y="3443"/>
                      <a:pt x="7054" y="3428"/>
                      <a:pt x="7100" y="3398"/>
                    </a:cubicBezTo>
                    <a:lnTo>
                      <a:pt x="7115" y="3383"/>
                    </a:lnTo>
                    <a:cubicBezTo>
                      <a:pt x="7161" y="3352"/>
                      <a:pt x="7207" y="3337"/>
                      <a:pt x="7268" y="3306"/>
                    </a:cubicBezTo>
                    <a:cubicBezTo>
                      <a:pt x="7298" y="3291"/>
                      <a:pt x="7329" y="3276"/>
                      <a:pt x="7359" y="3276"/>
                    </a:cubicBezTo>
                    <a:cubicBezTo>
                      <a:pt x="7374" y="3261"/>
                      <a:pt x="7374" y="3261"/>
                      <a:pt x="7390" y="3261"/>
                    </a:cubicBezTo>
                    <a:lnTo>
                      <a:pt x="7496" y="3261"/>
                    </a:lnTo>
                    <a:cubicBezTo>
                      <a:pt x="7511" y="3276"/>
                      <a:pt x="7511" y="3276"/>
                      <a:pt x="7527" y="3276"/>
                    </a:cubicBezTo>
                    <a:cubicBezTo>
                      <a:pt x="7542" y="3291"/>
                      <a:pt x="7557" y="3291"/>
                      <a:pt x="7557" y="3306"/>
                    </a:cubicBezTo>
                    <a:cubicBezTo>
                      <a:pt x="7588" y="3322"/>
                      <a:pt x="7603" y="3337"/>
                      <a:pt x="7633" y="3352"/>
                    </a:cubicBezTo>
                    <a:cubicBezTo>
                      <a:pt x="7740" y="3459"/>
                      <a:pt x="7862" y="3565"/>
                      <a:pt x="8014" y="3626"/>
                    </a:cubicBezTo>
                    <a:cubicBezTo>
                      <a:pt x="8106" y="3672"/>
                      <a:pt x="8182" y="3687"/>
                      <a:pt x="8273" y="3702"/>
                    </a:cubicBezTo>
                    <a:cubicBezTo>
                      <a:pt x="8365" y="3702"/>
                      <a:pt x="8456" y="3702"/>
                      <a:pt x="8532" y="3672"/>
                    </a:cubicBezTo>
                    <a:cubicBezTo>
                      <a:pt x="8624" y="3657"/>
                      <a:pt x="8700" y="3611"/>
                      <a:pt x="8761" y="3565"/>
                    </a:cubicBezTo>
                    <a:cubicBezTo>
                      <a:pt x="8791" y="3550"/>
                      <a:pt x="8822" y="3520"/>
                      <a:pt x="8852" y="3504"/>
                    </a:cubicBezTo>
                    <a:cubicBezTo>
                      <a:pt x="8959" y="3413"/>
                      <a:pt x="9050" y="3322"/>
                      <a:pt x="9157" y="3200"/>
                    </a:cubicBezTo>
                    <a:cubicBezTo>
                      <a:pt x="9203" y="3154"/>
                      <a:pt x="9233" y="3093"/>
                      <a:pt x="9279" y="3047"/>
                    </a:cubicBezTo>
                    <a:cubicBezTo>
                      <a:pt x="9309" y="3002"/>
                      <a:pt x="9355" y="2956"/>
                      <a:pt x="9401" y="2895"/>
                    </a:cubicBezTo>
                    <a:cubicBezTo>
                      <a:pt x="9416" y="2880"/>
                      <a:pt x="9431" y="2864"/>
                      <a:pt x="9446" y="2849"/>
                    </a:cubicBezTo>
                    <a:cubicBezTo>
                      <a:pt x="9462" y="2834"/>
                      <a:pt x="9462" y="2834"/>
                      <a:pt x="9477" y="2834"/>
                    </a:cubicBezTo>
                    <a:lnTo>
                      <a:pt x="9492" y="2819"/>
                    </a:lnTo>
                    <a:cubicBezTo>
                      <a:pt x="9492" y="2819"/>
                      <a:pt x="9507" y="2819"/>
                      <a:pt x="9507" y="2804"/>
                    </a:cubicBezTo>
                    <a:lnTo>
                      <a:pt x="9538" y="2804"/>
                    </a:lnTo>
                    <a:lnTo>
                      <a:pt x="9553" y="2788"/>
                    </a:lnTo>
                    <a:close/>
                    <a:moveTo>
                      <a:pt x="8837" y="14535"/>
                    </a:moveTo>
                    <a:cubicBezTo>
                      <a:pt x="8820" y="14546"/>
                      <a:pt x="8803" y="14558"/>
                      <a:pt x="8786" y="14569"/>
                    </a:cubicBezTo>
                    <a:lnTo>
                      <a:pt x="8786" y="14569"/>
                    </a:lnTo>
                    <a:cubicBezTo>
                      <a:pt x="8799" y="14558"/>
                      <a:pt x="8810" y="14547"/>
                      <a:pt x="8822" y="14535"/>
                    </a:cubicBezTo>
                    <a:close/>
                    <a:moveTo>
                      <a:pt x="12052" y="3352"/>
                    </a:moveTo>
                    <a:lnTo>
                      <a:pt x="12128" y="3367"/>
                    </a:lnTo>
                    <a:cubicBezTo>
                      <a:pt x="12158" y="3367"/>
                      <a:pt x="12189" y="3367"/>
                      <a:pt x="12204" y="3383"/>
                    </a:cubicBezTo>
                    <a:cubicBezTo>
                      <a:pt x="12235" y="3398"/>
                      <a:pt x="12250" y="3398"/>
                      <a:pt x="12280" y="3413"/>
                    </a:cubicBezTo>
                    <a:lnTo>
                      <a:pt x="12341" y="3459"/>
                    </a:lnTo>
                    <a:cubicBezTo>
                      <a:pt x="12356" y="3474"/>
                      <a:pt x="12387" y="3489"/>
                      <a:pt x="12402" y="3504"/>
                    </a:cubicBezTo>
                    <a:cubicBezTo>
                      <a:pt x="12433" y="3520"/>
                      <a:pt x="12448" y="3550"/>
                      <a:pt x="12478" y="3581"/>
                    </a:cubicBezTo>
                    <a:cubicBezTo>
                      <a:pt x="12539" y="3657"/>
                      <a:pt x="12600" y="3748"/>
                      <a:pt x="12676" y="3855"/>
                    </a:cubicBezTo>
                    <a:lnTo>
                      <a:pt x="12692" y="3870"/>
                    </a:lnTo>
                    <a:cubicBezTo>
                      <a:pt x="12753" y="3961"/>
                      <a:pt x="12829" y="4053"/>
                      <a:pt x="12905" y="4144"/>
                    </a:cubicBezTo>
                    <a:cubicBezTo>
                      <a:pt x="13012" y="4251"/>
                      <a:pt x="13118" y="4327"/>
                      <a:pt x="13225" y="4342"/>
                    </a:cubicBezTo>
                    <a:cubicBezTo>
                      <a:pt x="13301" y="4373"/>
                      <a:pt x="13362" y="4373"/>
                      <a:pt x="13423" y="4373"/>
                    </a:cubicBezTo>
                    <a:cubicBezTo>
                      <a:pt x="13469" y="4373"/>
                      <a:pt x="13499" y="4373"/>
                      <a:pt x="13545" y="4358"/>
                    </a:cubicBezTo>
                    <a:cubicBezTo>
                      <a:pt x="13606" y="4358"/>
                      <a:pt x="13667" y="4342"/>
                      <a:pt x="13728" y="4342"/>
                    </a:cubicBezTo>
                    <a:cubicBezTo>
                      <a:pt x="13804" y="4327"/>
                      <a:pt x="13880" y="4312"/>
                      <a:pt x="13941" y="4312"/>
                    </a:cubicBezTo>
                    <a:lnTo>
                      <a:pt x="14048" y="4312"/>
                    </a:lnTo>
                    <a:cubicBezTo>
                      <a:pt x="14063" y="4312"/>
                      <a:pt x="14063" y="4312"/>
                      <a:pt x="14078" y="4327"/>
                    </a:cubicBezTo>
                    <a:lnTo>
                      <a:pt x="14093" y="4327"/>
                    </a:lnTo>
                    <a:cubicBezTo>
                      <a:pt x="14109" y="4327"/>
                      <a:pt x="14109" y="4342"/>
                      <a:pt x="14109" y="4342"/>
                    </a:cubicBezTo>
                    <a:lnTo>
                      <a:pt x="14124" y="4342"/>
                    </a:lnTo>
                    <a:cubicBezTo>
                      <a:pt x="14139" y="4358"/>
                      <a:pt x="14139" y="4373"/>
                      <a:pt x="14154" y="4373"/>
                    </a:cubicBezTo>
                    <a:cubicBezTo>
                      <a:pt x="14154" y="4388"/>
                      <a:pt x="14170" y="4388"/>
                      <a:pt x="14170" y="4403"/>
                    </a:cubicBezTo>
                    <a:cubicBezTo>
                      <a:pt x="14185" y="4419"/>
                      <a:pt x="14185" y="4434"/>
                      <a:pt x="14200" y="4464"/>
                    </a:cubicBezTo>
                    <a:cubicBezTo>
                      <a:pt x="14215" y="4495"/>
                      <a:pt x="14231" y="4540"/>
                      <a:pt x="14246" y="4586"/>
                    </a:cubicBezTo>
                    <a:cubicBezTo>
                      <a:pt x="14261" y="4632"/>
                      <a:pt x="14276" y="4678"/>
                      <a:pt x="14276" y="4739"/>
                    </a:cubicBezTo>
                    <a:cubicBezTo>
                      <a:pt x="14291" y="4769"/>
                      <a:pt x="14291" y="4799"/>
                      <a:pt x="14291" y="4830"/>
                    </a:cubicBezTo>
                    <a:lnTo>
                      <a:pt x="14291" y="4891"/>
                    </a:lnTo>
                    <a:cubicBezTo>
                      <a:pt x="14291" y="4906"/>
                      <a:pt x="14291" y="4921"/>
                      <a:pt x="14291" y="4952"/>
                    </a:cubicBezTo>
                    <a:lnTo>
                      <a:pt x="14276" y="4952"/>
                    </a:lnTo>
                    <a:lnTo>
                      <a:pt x="14276" y="4967"/>
                    </a:lnTo>
                    <a:cubicBezTo>
                      <a:pt x="14276" y="4967"/>
                      <a:pt x="14276" y="4982"/>
                      <a:pt x="14261" y="4998"/>
                    </a:cubicBezTo>
                    <a:cubicBezTo>
                      <a:pt x="14261" y="5013"/>
                      <a:pt x="14261" y="5013"/>
                      <a:pt x="14246" y="5013"/>
                    </a:cubicBezTo>
                    <a:lnTo>
                      <a:pt x="14246" y="5028"/>
                    </a:lnTo>
                    <a:lnTo>
                      <a:pt x="14231" y="5028"/>
                    </a:lnTo>
                    <a:cubicBezTo>
                      <a:pt x="14231" y="5028"/>
                      <a:pt x="14215" y="5043"/>
                      <a:pt x="14215" y="5043"/>
                    </a:cubicBezTo>
                    <a:lnTo>
                      <a:pt x="14200" y="5043"/>
                    </a:lnTo>
                    <a:cubicBezTo>
                      <a:pt x="14185" y="5043"/>
                      <a:pt x="14170" y="5058"/>
                      <a:pt x="14170" y="5058"/>
                    </a:cubicBezTo>
                    <a:lnTo>
                      <a:pt x="13987" y="5058"/>
                    </a:lnTo>
                    <a:lnTo>
                      <a:pt x="13971" y="5043"/>
                    </a:lnTo>
                    <a:lnTo>
                      <a:pt x="13789" y="5043"/>
                    </a:lnTo>
                    <a:lnTo>
                      <a:pt x="13758" y="5028"/>
                    </a:lnTo>
                    <a:lnTo>
                      <a:pt x="13712" y="5028"/>
                    </a:lnTo>
                    <a:cubicBezTo>
                      <a:pt x="13616" y="5017"/>
                      <a:pt x="13519" y="5006"/>
                      <a:pt x="13422" y="5006"/>
                    </a:cubicBezTo>
                    <a:cubicBezTo>
                      <a:pt x="13381" y="5006"/>
                      <a:pt x="13341" y="5008"/>
                      <a:pt x="13301" y="5013"/>
                    </a:cubicBezTo>
                    <a:cubicBezTo>
                      <a:pt x="12966" y="5043"/>
                      <a:pt x="12661" y="5165"/>
                      <a:pt x="12402" y="5363"/>
                    </a:cubicBezTo>
                    <a:cubicBezTo>
                      <a:pt x="12372" y="5378"/>
                      <a:pt x="12356" y="5394"/>
                      <a:pt x="12326" y="5424"/>
                    </a:cubicBezTo>
                    <a:cubicBezTo>
                      <a:pt x="12143" y="5561"/>
                      <a:pt x="12037" y="5683"/>
                      <a:pt x="11930" y="5820"/>
                    </a:cubicBezTo>
                    <a:cubicBezTo>
                      <a:pt x="11884" y="5896"/>
                      <a:pt x="11838" y="5973"/>
                      <a:pt x="11808" y="6049"/>
                    </a:cubicBezTo>
                    <a:cubicBezTo>
                      <a:pt x="11793" y="6110"/>
                      <a:pt x="11778" y="6155"/>
                      <a:pt x="11762" y="6216"/>
                    </a:cubicBezTo>
                    <a:lnTo>
                      <a:pt x="11732" y="6338"/>
                    </a:lnTo>
                    <a:cubicBezTo>
                      <a:pt x="11701" y="6430"/>
                      <a:pt x="11686" y="6521"/>
                      <a:pt x="11656" y="6613"/>
                    </a:cubicBezTo>
                    <a:cubicBezTo>
                      <a:pt x="11656" y="6628"/>
                      <a:pt x="11656" y="6643"/>
                      <a:pt x="11640" y="6658"/>
                    </a:cubicBezTo>
                    <a:lnTo>
                      <a:pt x="11640" y="6689"/>
                    </a:lnTo>
                    <a:lnTo>
                      <a:pt x="11625" y="6719"/>
                    </a:lnTo>
                    <a:cubicBezTo>
                      <a:pt x="11625" y="6750"/>
                      <a:pt x="11610" y="6765"/>
                      <a:pt x="11610" y="6780"/>
                    </a:cubicBezTo>
                    <a:lnTo>
                      <a:pt x="11595" y="6826"/>
                    </a:lnTo>
                    <a:cubicBezTo>
                      <a:pt x="11579" y="6872"/>
                      <a:pt x="11564" y="6917"/>
                      <a:pt x="11549" y="6948"/>
                    </a:cubicBezTo>
                    <a:cubicBezTo>
                      <a:pt x="11534" y="6993"/>
                      <a:pt x="11519" y="7024"/>
                      <a:pt x="11503" y="7070"/>
                    </a:cubicBezTo>
                    <a:lnTo>
                      <a:pt x="11488" y="7100"/>
                    </a:lnTo>
                    <a:cubicBezTo>
                      <a:pt x="11488" y="7115"/>
                      <a:pt x="11473" y="7131"/>
                      <a:pt x="11473" y="7161"/>
                    </a:cubicBezTo>
                    <a:lnTo>
                      <a:pt x="11397" y="7329"/>
                    </a:lnTo>
                    <a:lnTo>
                      <a:pt x="11366" y="7374"/>
                    </a:lnTo>
                    <a:lnTo>
                      <a:pt x="11305" y="7496"/>
                    </a:lnTo>
                    <a:lnTo>
                      <a:pt x="11244" y="7588"/>
                    </a:lnTo>
                    <a:cubicBezTo>
                      <a:pt x="11229" y="7649"/>
                      <a:pt x="11199" y="7694"/>
                      <a:pt x="11168" y="7740"/>
                    </a:cubicBezTo>
                    <a:cubicBezTo>
                      <a:pt x="11153" y="7755"/>
                      <a:pt x="11138" y="7770"/>
                      <a:pt x="11122" y="7801"/>
                    </a:cubicBezTo>
                    <a:cubicBezTo>
                      <a:pt x="11107" y="7847"/>
                      <a:pt x="11077" y="7892"/>
                      <a:pt x="11046" y="7923"/>
                    </a:cubicBezTo>
                    <a:cubicBezTo>
                      <a:pt x="11031" y="7953"/>
                      <a:pt x="11016" y="7969"/>
                      <a:pt x="11000" y="7984"/>
                    </a:cubicBezTo>
                    <a:cubicBezTo>
                      <a:pt x="10985" y="8029"/>
                      <a:pt x="10955" y="8060"/>
                      <a:pt x="10940" y="8090"/>
                    </a:cubicBezTo>
                    <a:lnTo>
                      <a:pt x="10894" y="8151"/>
                    </a:lnTo>
                    <a:cubicBezTo>
                      <a:pt x="10879" y="8167"/>
                      <a:pt x="10863" y="8182"/>
                      <a:pt x="10848" y="8212"/>
                    </a:cubicBezTo>
                    <a:cubicBezTo>
                      <a:pt x="10833" y="8243"/>
                      <a:pt x="10802" y="8273"/>
                      <a:pt x="10772" y="8319"/>
                    </a:cubicBezTo>
                    <a:lnTo>
                      <a:pt x="10741" y="8349"/>
                    </a:lnTo>
                    <a:lnTo>
                      <a:pt x="10711" y="8395"/>
                    </a:lnTo>
                    <a:lnTo>
                      <a:pt x="10696" y="8426"/>
                    </a:lnTo>
                    <a:cubicBezTo>
                      <a:pt x="10681" y="8441"/>
                      <a:pt x="10665" y="8456"/>
                      <a:pt x="10650" y="8487"/>
                    </a:cubicBezTo>
                    <a:cubicBezTo>
                      <a:pt x="10635" y="8502"/>
                      <a:pt x="10620" y="8517"/>
                      <a:pt x="10589" y="8547"/>
                    </a:cubicBezTo>
                    <a:cubicBezTo>
                      <a:pt x="10574" y="8578"/>
                      <a:pt x="10543" y="8608"/>
                      <a:pt x="10513" y="8639"/>
                    </a:cubicBezTo>
                    <a:lnTo>
                      <a:pt x="10452" y="8700"/>
                    </a:lnTo>
                    <a:cubicBezTo>
                      <a:pt x="10437" y="8730"/>
                      <a:pt x="10406" y="8761"/>
                      <a:pt x="10376" y="8791"/>
                    </a:cubicBezTo>
                    <a:lnTo>
                      <a:pt x="10361" y="8822"/>
                    </a:lnTo>
                    <a:cubicBezTo>
                      <a:pt x="10284" y="8898"/>
                      <a:pt x="10208" y="8974"/>
                      <a:pt x="10147" y="9065"/>
                    </a:cubicBezTo>
                    <a:cubicBezTo>
                      <a:pt x="10102" y="9126"/>
                      <a:pt x="10071" y="9187"/>
                      <a:pt x="10025" y="9248"/>
                    </a:cubicBezTo>
                    <a:cubicBezTo>
                      <a:pt x="10010" y="9279"/>
                      <a:pt x="9980" y="9309"/>
                      <a:pt x="9964" y="9340"/>
                    </a:cubicBezTo>
                    <a:lnTo>
                      <a:pt x="9919" y="9401"/>
                    </a:lnTo>
                    <a:cubicBezTo>
                      <a:pt x="9903" y="9431"/>
                      <a:pt x="9888" y="9446"/>
                      <a:pt x="9858" y="9477"/>
                    </a:cubicBezTo>
                    <a:cubicBezTo>
                      <a:pt x="9858" y="9492"/>
                      <a:pt x="9858" y="9492"/>
                      <a:pt x="9843" y="9507"/>
                    </a:cubicBezTo>
                    <a:cubicBezTo>
                      <a:pt x="9812" y="9553"/>
                      <a:pt x="9782" y="9614"/>
                      <a:pt x="9751" y="9660"/>
                    </a:cubicBezTo>
                    <a:cubicBezTo>
                      <a:pt x="9721" y="9721"/>
                      <a:pt x="9690" y="9797"/>
                      <a:pt x="9660" y="9858"/>
                    </a:cubicBezTo>
                    <a:cubicBezTo>
                      <a:pt x="9644" y="9919"/>
                      <a:pt x="9614" y="9980"/>
                      <a:pt x="9599" y="10041"/>
                    </a:cubicBezTo>
                    <a:lnTo>
                      <a:pt x="9584" y="10056"/>
                    </a:lnTo>
                    <a:cubicBezTo>
                      <a:pt x="9568" y="10117"/>
                      <a:pt x="9538" y="10178"/>
                      <a:pt x="9523" y="10254"/>
                    </a:cubicBezTo>
                    <a:cubicBezTo>
                      <a:pt x="9492" y="10315"/>
                      <a:pt x="9477" y="10376"/>
                      <a:pt x="9446" y="10452"/>
                    </a:cubicBezTo>
                    <a:cubicBezTo>
                      <a:pt x="9385" y="10574"/>
                      <a:pt x="9340" y="10711"/>
                      <a:pt x="9294" y="10848"/>
                    </a:cubicBezTo>
                    <a:cubicBezTo>
                      <a:pt x="9264" y="10940"/>
                      <a:pt x="9248" y="11016"/>
                      <a:pt x="9233" y="11092"/>
                    </a:cubicBezTo>
                    <a:lnTo>
                      <a:pt x="9218" y="11153"/>
                    </a:lnTo>
                    <a:cubicBezTo>
                      <a:pt x="9187" y="11259"/>
                      <a:pt x="9157" y="11366"/>
                      <a:pt x="9126" y="11442"/>
                    </a:cubicBezTo>
                    <a:lnTo>
                      <a:pt x="9126" y="11458"/>
                    </a:lnTo>
                    <a:cubicBezTo>
                      <a:pt x="9111" y="11503"/>
                      <a:pt x="9096" y="11549"/>
                      <a:pt x="9081" y="11579"/>
                    </a:cubicBezTo>
                    <a:cubicBezTo>
                      <a:pt x="9050" y="11640"/>
                      <a:pt x="9035" y="11701"/>
                      <a:pt x="9005" y="11747"/>
                    </a:cubicBezTo>
                    <a:cubicBezTo>
                      <a:pt x="8944" y="11869"/>
                      <a:pt x="8913" y="11976"/>
                      <a:pt x="8883" y="12082"/>
                    </a:cubicBezTo>
                    <a:cubicBezTo>
                      <a:pt x="8822" y="12356"/>
                      <a:pt x="8807" y="12646"/>
                      <a:pt x="8807" y="12890"/>
                    </a:cubicBezTo>
                    <a:cubicBezTo>
                      <a:pt x="8807" y="13012"/>
                      <a:pt x="8807" y="13149"/>
                      <a:pt x="8807" y="13271"/>
                    </a:cubicBezTo>
                    <a:lnTo>
                      <a:pt x="8761" y="13652"/>
                    </a:lnTo>
                    <a:cubicBezTo>
                      <a:pt x="8761" y="13728"/>
                      <a:pt x="8746" y="13804"/>
                      <a:pt x="8730" y="13880"/>
                    </a:cubicBezTo>
                    <a:cubicBezTo>
                      <a:pt x="8715" y="13926"/>
                      <a:pt x="8715" y="13971"/>
                      <a:pt x="8700" y="14017"/>
                    </a:cubicBezTo>
                    <a:cubicBezTo>
                      <a:pt x="8669" y="14063"/>
                      <a:pt x="8654" y="14109"/>
                      <a:pt x="8624" y="14154"/>
                    </a:cubicBezTo>
                    <a:lnTo>
                      <a:pt x="8608" y="14200"/>
                    </a:lnTo>
                    <a:cubicBezTo>
                      <a:pt x="8593" y="14215"/>
                      <a:pt x="8593" y="14246"/>
                      <a:pt x="8578" y="14261"/>
                    </a:cubicBezTo>
                    <a:cubicBezTo>
                      <a:pt x="8563" y="14291"/>
                      <a:pt x="8548" y="14307"/>
                      <a:pt x="8532" y="14337"/>
                    </a:cubicBezTo>
                    <a:cubicBezTo>
                      <a:pt x="8532" y="14322"/>
                      <a:pt x="8532" y="14322"/>
                      <a:pt x="8532" y="14322"/>
                    </a:cubicBezTo>
                    <a:cubicBezTo>
                      <a:pt x="8517" y="14307"/>
                      <a:pt x="8517" y="14291"/>
                      <a:pt x="8517" y="14276"/>
                    </a:cubicBezTo>
                    <a:cubicBezTo>
                      <a:pt x="8517" y="14261"/>
                      <a:pt x="8517" y="14246"/>
                      <a:pt x="8517" y="14230"/>
                    </a:cubicBezTo>
                    <a:cubicBezTo>
                      <a:pt x="8517" y="14170"/>
                      <a:pt x="8517" y="14109"/>
                      <a:pt x="8517" y="14032"/>
                    </a:cubicBezTo>
                    <a:lnTo>
                      <a:pt x="8517" y="13941"/>
                    </a:lnTo>
                    <a:cubicBezTo>
                      <a:pt x="8517" y="13926"/>
                      <a:pt x="8517" y="13911"/>
                      <a:pt x="8517" y="13880"/>
                    </a:cubicBezTo>
                    <a:lnTo>
                      <a:pt x="8517" y="13819"/>
                    </a:lnTo>
                    <a:cubicBezTo>
                      <a:pt x="8517" y="13804"/>
                      <a:pt x="8517" y="13773"/>
                      <a:pt x="8502" y="13758"/>
                    </a:cubicBezTo>
                    <a:lnTo>
                      <a:pt x="8502" y="13728"/>
                    </a:lnTo>
                    <a:cubicBezTo>
                      <a:pt x="8502" y="13560"/>
                      <a:pt x="8471" y="13408"/>
                      <a:pt x="8456" y="13271"/>
                    </a:cubicBezTo>
                    <a:cubicBezTo>
                      <a:pt x="8456" y="13286"/>
                      <a:pt x="8456" y="13316"/>
                      <a:pt x="8456" y="13347"/>
                    </a:cubicBezTo>
                    <a:cubicBezTo>
                      <a:pt x="8441" y="13423"/>
                      <a:pt x="8441" y="13499"/>
                      <a:pt x="8426" y="13560"/>
                    </a:cubicBezTo>
                    <a:cubicBezTo>
                      <a:pt x="8426" y="13636"/>
                      <a:pt x="8410" y="13728"/>
                      <a:pt x="8410" y="13804"/>
                    </a:cubicBezTo>
                    <a:cubicBezTo>
                      <a:pt x="8410" y="13819"/>
                      <a:pt x="8410" y="13850"/>
                      <a:pt x="8395" y="13865"/>
                    </a:cubicBezTo>
                    <a:lnTo>
                      <a:pt x="8395" y="13911"/>
                    </a:lnTo>
                    <a:cubicBezTo>
                      <a:pt x="8395" y="13941"/>
                      <a:pt x="8395" y="13971"/>
                      <a:pt x="8395" y="14002"/>
                    </a:cubicBezTo>
                    <a:lnTo>
                      <a:pt x="8395" y="14017"/>
                    </a:lnTo>
                    <a:cubicBezTo>
                      <a:pt x="8395" y="14048"/>
                      <a:pt x="8395" y="14093"/>
                      <a:pt x="8380" y="14124"/>
                    </a:cubicBezTo>
                    <a:cubicBezTo>
                      <a:pt x="8380" y="14139"/>
                      <a:pt x="8380" y="14154"/>
                      <a:pt x="8380" y="14185"/>
                    </a:cubicBezTo>
                    <a:cubicBezTo>
                      <a:pt x="8380" y="14200"/>
                      <a:pt x="8380" y="14230"/>
                      <a:pt x="8380" y="14261"/>
                    </a:cubicBezTo>
                    <a:lnTo>
                      <a:pt x="8380" y="14276"/>
                    </a:lnTo>
                    <a:cubicBezTo>
                      <a:pt x="8380" y="14291"/>
                      <a:pt x="8380" y="14307"/>
                      <a:pt x="8380" y="14322"/>
                    </a:cubicBezTo>
                    <a:cubicBezTo>
                      <a:pt x="8380" y="14337"/>
                      <a:pt x="8380" y="14368"/>
                      <a:pt x="8395" y="14383"/>
                    </a:cubicBezTo>
                    <a:cubicBezTo>
                      <a:pt x="8380" y="14398"/>
                      <a:pt x="8380" y="14398"/>
                      <a:pt x="8380" y="14398"/>
                    </a:cubicBezTo>
                    <a:cubicBezTo>
                      <a:pt x="8380" y="14413"/>
                      <a:pt x="8365" y="14429"/>
                      <a:pt x="8365" y="14444"/>
                    </a:cubicBezTo>
                    <a:cubicBezTo>
                      <a:pt x="8365" y="14429"/>
                      <a:pt x="8365" y="14413"/>
                      <a:pt x="8365" y="14413"/>
                    </a:cubicBezTo>
                    <a:cubicBezTo>
                      <a:pt x="8365" y="14398"/>
                      <a:pt x="8365" y="14368"/>
                      <a:pt x="8365" y="14352"/>
                    </a:cubicBezTo>
                    <a:lnTo>
                      <a:pt x="8349" y="14337"/>
                    </a:lnTo>
                    <a:cubicBezTo>
                      <a:pt x="8349" y="14322"/>
                      <a:pt x="8349" y="14291"/>
                      <a:pt x="8349" y="14261"/>
                    </a:cubicBezTo>
                    <a:cubicBezTo>
                      <a:pt x="8349" y="14185"/>
                      <a:pt x="8349" y="14109"/>
                      <a:pt x="8349" y="14017"/>
                    </a:cubicBezTo>
                    <a:lnTo>
                      <a:pt x="8349" y="13926"/>
                    </a:lnTo>
                    <a:cubicBezTo>
                      <a:pt x="8349" y="13819"/>
                      <a:pt x="8334" y="13712"/>
                      <a:pt x="8334" y="13621"/>
                    </a:cubicBezTo>
                    <a:cubicBezTo>
                      <a:pt x="8319" y="13697"/>
                      <a:pt x="8319" y="13773"/>
                      <a:pt x="8304" y="13850"/>
                    </a:cubicBezTo>
                    <a:cubicBezTo>
                      <a:pt x="8288" y="13880"/>
                      <a:pt x="8288" y="13911"/>
                      <a:pt x="8288" y="13941"/>
                    </a:cubicBezTo>
                    <a:cubicBezTo>
                      <a:pt x="8273" y="14002"/>
                      <a:pt x="8273" y="14048"/>
                      <a:pt x="8258" y="14109"/>
                    </a:cubicBezTo>
                    <a:lnTo>
                      <a:pt x="8243" y="14215"/>
                    </a:lnTo>
                    <a:cubicBezTo>
                      <a:pt x="8243" y="14246"/>
                      <a:pt x="8243" y="14291"/>
                      <a:pt x="8243" y="14322"/>
                    </a:cubicBezTo>
                    <a:cubicBezTo>
                      <a:pt x="8243" y="14337"/>
                      <a:pt x="8243" y="14352"/>
                      <a:pt x="8243" y="14383"/>
                    </a:cubicBezTo>
                    <a:cubicBezTo>
                      <a:pt x="8243" y="14383"/>
                      <a:pt x="8243" y="14398"/>
                      <a:pt x="8243" y="14398"/>
                    </a:cubicBezTo>
                    <a:lnTo>
                      <a:pt x="8243" y="14413"/>
                    </a:lnTo>
                    <a:cubicBezTo>
                      <a:pt x="8228" y="14444"/>
                      <a:pt x="8212" y="14474"/>
                      <a:pt x="8197" y="14505"/>
                    </a:cubicBezTo>
                    <a:lnTo>
                      <a:pt x="8197" y="14444"/>
                    </a:lnTo>
                    <a:cubicBezTo>
                      <a:pt x="8212" y="14352"/>
                      <a:pt x="8212" y="14261"/>
                      <a:pt x="8228" y="14154"/>
                    </a:cubicBezTo>
                    <a:cubicBezTo>
                      <a:pt x="8228" y="14063"/>
                      <a:pt x="8228" y="13971"/>
                      <a:pt x="8228" y="13880"/>
                    </a:cubicBezTo>
                    <a:lnTo>
                      <a:pt x="8228" y="13834"/>
                    </a:lnTo>
                    <a:lnTo>
                      <a:pt x="8243" y="13773"/>
                    </a:lnTo>
                    <a:lnTo>
                      <a:pt x="8243" y="13728"/>
                    </a:lnTo>
                    <a:cubicBezTo>
                      <a:pt x="8243" y="13697"/>
                      <a:pt x="8243" y="13682"/>
                      <a:pt x="8243" y="13652"/>
                    </a:cubicBezTo>
                    <a:lnTo>
                      <a:pt x="8243" y="13636"/>
                    </a:lnTo>
                    <a:cubicBezTo>
                      <a:pt x="8243" y="13606"/>
                      <a:pt x="8243" y="13575"/>
                      <a:pt x="8243" y="13560"/>
                    </a:cubicBezTo>
                    <a:cubicBezTo>
                      <a:pt x="8243" y="13545"/>
                      <a:pt x="8243" y="13530"/>
                      <a:pt x="8243" y="13514"/>
                    </a:cubicBezTo>
                    <a:cubicBezTo>
                      <a:pt x="8228" y="13514"/>
                      <a:pt x="8228" y="13499"/>
                      <a:pt x="8228" y="13484"/>
                    </a:cubicBezTo>
                    <a:lnTo>
                      <a:pt x="8212" y="13484"/>
                    </a:lnTo>
                    <a:cubicBezTo>
                      <a:pt x="8212" y="13469"/>
                      <a:pt x="8212" y="13453"/>
                      <a:pt x="8197" y="13438"/>
                    </a:cubicBezTo>
                    <a:cubicBezTo>
                      <a:pt x="8182" y="13347"/>
                      <a:pt x="8151" y="13271"/>
                      <a:pt x="8136" y="13179"/>
                    </a:cubicBezTo>
                    <a:lnTo>
                      <a:pt x="8121" y="13164"/>
                    </a:lnTo>
                    <a:cubicBezTo>
                      <a:pt x="8106" y="13104"/>
                      <a:pt x="8091" y="13028"/>
                      <a:pt x="8061" y="12967"/>
                    </a:cubicBezTo>
                    <a:lnTo>
                      <a:pt x="8061" y="12967"/>
                    </a:lnTo>
                    <a:cubicBezTo>
                      <a:pt x="8064" y="13037"/>
                      <a:pt x="8075" y="13116"/>
                      <a:pt x="8075" y="13194"/>
                    </a:cubicBezTo>
                    <a:cubicBezTo>
                      <a:pt x="8090" y="13240"/>
                      <a:pt x="8090" y="13286"/>
                      <a:pt x="8090" y="13332"/>
                    </a:cubicBezTo>
                    <a:lnTo>
                      <a:pt x="8090" y="13347"/>
                    </a:lnTo>
                    <a:lnTo>
                      <a:pt x="8106" y="13408"/>
                    </a:lnTo>
                    <a:lnTo>
                      <a:pt x="8106" y="13423"/>
                    </a:lnTo>
                    <a:cubicBezTo>
                      <a:pt x="8106" y="13438"/>
                      <a:pt x="8106" y="13469"/>
                      <a:pt x="8106" y="13484"/>
                    </a:cubicBezTo>
                    <a:lnTo>
                      <a:pt x="8121" y="13499"/>
                    </a:lnTo>
                    <a:cubicBezTo>
                      <a:pt x="8121" y="13499"/>
                      <a:pt x="8121" y="13514"/>
                      <a:pt x="8121" y="13514"/>
                    </a:cubicBezTo>
                    <a:cubicBezTo>
                      <a:pt x="8121" y="13530"/>
                      <a:pt x="8136" y="13545"/>
                      <a:pt x="8136" y="13545"/>
                    </a:cubicBezTo>
                    <a:lnTo>
                      <a:pt x="8136" y="13560"/>
                    </a:lnTo>
                    <a:cubicBezTo>
                      <a:pt x="8136" y="13575"/>
                      <a:pt x="8136" y="13591"/>
                      <a:pt x="8136" y="13606"/>
                    </a:cubicBezTo>
                    <a:cubicBezTo>
                      <a:pt x="8136" y="13621"/>
                      <a:pt x="8121" y="13652"/>
                      <a:pt x="8121" y="13667"/>
                    </a:cubicBezTo>
                    <a:lnTo>
                      <a:pt x="8121" y="13682"/>
                    </a:lnTo>
                    <a:lnTo>
                      <a:pt x="8121" y="13743"/>
                    </a:lnTo>
                    <a:lnTo>
                      <a:pt x="8121" y="13773"/>
                    </a:lnTo>
                    <a:cubicBezTo>
                      <a:pt x="8121" y="13804"/>
                      <a:pt x="8106" y="13834"/>
                      <a:pt x="8106" y="13865"/>
                    </a:cubicBezTo>
                    <a:cubicBezTo>
                      <a:pt x="8106" y="13941"/>
                      <a:pt x="8090" y="14017"/>
                      <a:pt x="8090" y="14078"/>
                    </a:cubicBezTo>
                    <a:cubicBezTo>
                      <a:pt x="8090" y="14124"/>
                      <a:pt x="8090" y="14170"/>
                      <a:pt x="8075" y="14200"/>
                    </a:cubicBezTo>
                    <a:cubicBezTo>
                      <a:pt x="8075" y="14307"/>
                      <a:pt x="8060" y="14413"/>
                      <a:pt x="8060" y="14505"/>
                    </a:cubicBezTo>
                    <a:lnTo>
                      <a:pt x="8045" y="14596"/>
                    </a:lnTo>
                    <a:cubicBezTo>
                      <a:pt x="8045" y="14611"/>
                      <a:pt x="8045" y="14627"/>
                      <a:pt x="8045" y="14642"/>
                    </a:cubicBezTo>
                    <a:cubicBezTo>
                      <a:pt x="8045" y="14627"/>
                      <a:pt x="8029" y="14611"/>
                      <a:pt x="8029" y="14596"/>
                    </a:cubicBezTo>
                    <a:lnTo>
                      <a:pt x="8029" y="14535"/>
                    </a:lnTo>
                    <a:cubicBezTo>
                      <a:pt x="7999" y="14398"/>
                      <a:pt x="7969" y="14246"/>
                      <a:pt x="7938" y="14078"/>
                    </a:cubicBezTo>
                    <a:cubicBezTo>
                      <a:pt x="7923" y="13956"/>
                      <a:pt x="7892" y="13834"/>
                      <a:pt x="7847" y="13728"/>
                    </a:cubicBezTo>
                    <a:lnTo>
                      <a:pt x="7831" y="13667"/>
                    </a:lnTo>
                    <a:lnTo>
                      <a:pt x="7831" y="13652"/>
                    </a:lnTo>
                    <a:cubicBezTo>
                      <a:pt x="7801" y="13499"/>
                      <a:pt x="7755" y="13347"/>
                      <a:pt x="7725" y="13194"/>
                    </a:cubicBezTo>
                    <a:cubicBezTo>
                      <a:pt x="7679" y="13042"/>
                      <a:pt x="7649" y="12890"/>
                      <a:pt x="7618" y="12768"/>
                    </a:cubicBezTo>
                    <a:lnTo>
                      <a:pt x="7618" y="12737"/>
                    </a:lnTo>
                    <a:lnTo>
                      <a:pt x="7618" y="12722"/>
                    </a:lnTo>
                    <a:lnTo>
                      <a:pt x="7618" y="12707"/>
                    </a:lnTo>
                    <a:lnTo>
                      <a:pt x="7603" y="12692"/>
                    </a:lnTo>
                    <a:lnTo>
                      <a:pt x="7603" y="12676"/>
                    </a:lnTo>
                    <a:lnTo>
                      <a:pt x="7603" y="12661"/>
                    </a:lnTo>
                    <a:cubicBezTo>
                      <a:pt x="7603" y="12646"/>
                      <a:pt x="7603" y="12631"/>
                      <a:pt x="7603" y="12615"/>
                    </a:cubicBezTo>
                    <a:cubicBezTo>
                      <a:pt x="7588" y="12539"/>
                      <a:pt x="7572" y="12463"/>
                      <a:pt x="7572" y="12387"/>
                    </a:cubicBezTo>
                    <a:cubicBezTo>
                      <a:pt x="7496" y="11686"/>
                      <a:pt x="7451" y="11122"/>
                      <a:pt x="7420" y="10589"/>
                    </a:cubicBezTo>
                    <a:cubicBezTo>
                      <a:pt x="7420" y="10406"/>
                      <a:pt x="7420" y="10269"/>
                      <a:pt x="7420" y="10132"/>
                    </a:cubicBezTo>
                    <a:cubicBezTo>
                      <a:pt x="7435" y="10071"/>
                      <a:pt x="7435" y="10010"/>
                      <a:pt x="7451" y="9949"/>
                    </a:cubicBezTo>
                    <a:lnTo>
                      <a:pt x="7451" y="9934"/>
                    </a:lnTo>
                    <a:cubicBezTo>
                      <a:pt x="7451" y="9919"/>
                      <a:pt x="7451" y="9903"/>
                      <a:pt x="7466" y="9888"/>
                    </a:cubicBezTo>
                    <a:cubicBezTo>
                      <a:pt x="7466" y="9858"/>
                      <a:pt x="7481" y="9827"/>
                      <a:pt x="7481" y="9797"/>
                    </a:cubicBezTo>
                    <a:cubicBezTo>
                      <a:pt x="7496" y="9751"/>
                      <a:pt x="7527" y="9705"/>
                      <a:pt x="7542" y="9660"/>
                    </a:cubicBezTo>
                    <a:cubicBezTo>
                      <a:pt x="7572" y="9599"/>
                      <a:pt x="7618" y="9538"/>
                      <a:pt x="7649" y="9477"/>
                    </a:cubicBezTo>
                    <a:cubicBezTo>
                      <a:pt x="7679" y="9431"/>
                      <a:pt x="7710" y="9401"/>
                      <a:pt x="7740" y="9370"/>
                    </a:cubicBezTo>
                    <a:cubicBezTo>
                      <a:pt x="7801" y="9309"/>
                      <a:pt x="7847" y="9248"/>
                      <a:pt x="7908" y="9187"/>
                    </a:cubicBezTo>
                    <a:cubicBezTo>
                      <a:pt x="7938" y="9157"/>
                      <a:pt x="7969" y="9126"/>
                      <a:pt x="7999" y="9096"/>
                    </a:cubicBezTo>
                    <a:cubicBezTo>
                      <a:pt x="8212" y="8898"/>
                      <a:pt x="8395" y="8669"/>
                      <a:pt x="8563" y="8395"/>
                    </a:cubicBezTo>
                    <a:cubicBezTo>
                      <a:pt x="8624" y="8304"/>
                      <a:pt x="8685" y="8197"/>
                      <a:pt x="8730" y="8106"/>
                    </a:cubicBezTo>
                    <a:cubicBezTo>
                      <a:pt x="8761" y="8075"/>
                      <a:pt x="8776" y="8029"/>
                      <a:pt x="8791" y="7999"/>
                    </a:cubicBezTo>
                    <a:cubicBezTo>
                      <a:pt x="8837" y="7923"/>
                      <a:pt x="8867" y="7862"/>
                      <a:pt x="8913" y="7801"/>
                    </a:cubicBezTo>
                    <a:cubicBezTo>
                      <a:pt x="8944" y="7740"/>
                      <a:pt x="8974" y="7679"/>
                      <a:pt x="9020" y="7618"/>
                    </a:cubicBezTo>
                    <a:cubicBezTo>
                      <a:pt x="9309" y="7100"/>
                      <a:pt x="9584" y="6536"/>
                      <a:pt x="9827" y="5942"/>
                    </a:cubicBezTo>
                    <a:cubicBezTo>
                      <a:pt x="9858" y="5866"/>
                      <a:pt x="9888" y="5805"/>
                      <a:pt x="9903" y="5729"/>
                    </a:cubicBezTo>
                    <a:cubicBezTo>
                      <a:pt x="9934" y="5668"/>
                      <a:pt x="9964" y="5592"/>
                      <a:pt x="9980" y="5516"/>
                    </a:cubicBezTo>
                    <a:cubicBezTo>
                      <a:pt x="9995" y="5439"/>
                      <a:pt x="10025" y="5363"/>
                      <a:pt x="10041" y="5272"/>
                    </a:cubicBezTo>
                    <a:cubicBezTo>
                      <a:pt x="10041" y="5196"/>
                      <a:pt x="10056" y="5104"/>
                      <a:pt x="10071" y="5043"/>
                    </a:cubicBezTo>
                    <a:cubicBezTo>
                      <a:pt x="10086" y="4876"/>
                      <a:pt x="10086" y="4723"/>
                      <a:pt x="10086" y="4571"/>
                    </a:cubicBezTo>
                    <a:cubicBezTo>
                      <a:pt x="10102" y="4434"/>
                      <a:pt x="10102" y="4281"/>
                      <a:pt x="10117" y="4144"/>
                    </a:cubicBezTo>
                    <a:cubicBezTo>
                      <a:pt x="10117" y="4144"/>
                      <a:pt x="10117" y="4144"/>
                      <a:pt x="10117" y="4160"/>
                    </a:cubicBezTo>
                    <a:cubicBezTo>
                      <a:pt x="10132" y="4160"/>
                      <a:pt x="10147" y="4175"/>
                      <a:pt x="10163" y="4175"/>
                    </a:cubicBezTo>
                    <a:cubicBezTo>
                      <a:pt x="10193" y="4205"/>
                      <a:pt x="10223" y="4251"/>
                      <a:pt x="10269" y="4281"/>
                    </a:cubicBezTo>
                    <a:cubicBezTo>
                      <a:pt x="10315" y="4327"/>
                      <a:pt x="10361" y="4342"/>
                      <a:pt x="10437" y="4358"/>
                    </a:cubicBezTo>
                    <a:cubicBezTo>
                      <a:pt x="10460" y="4365"/>
                      <a:pt x="10486" y="4369"/>
                      <a:pt x="10511" y="4369"/>
                    </a:cubicBezTo>
                    <a:cubicBezTo>
                      <a:pt x="10536" y="4369"/>
                      <a:pt x="10559" y="4365"/>
                      <a:pt x="10574" y="4358"/>
                    </a:cubicBezTo>
                    <a:cubicBezTo>
                      <a:pt x="10620" y="4358"/>
                      <a:pt x="10665" y="4342"/>
                      <a:pt x="10711" y="4327"/>
                    </a:cubicBezTo>
                    <a:cubicBezTo>
                      <a:pt x="10726" y="4312"/>
                      <a:pt x="10726" y="4312"/>
                      <a:pt x="10741" y="4312"/>
                    </a:cubicBezTo>
                    <a:cubicBezTo>
                      <a:pt x="10757" y="4297"/>
                      <a:pt x="10772" y="4281"/>
                      <a:pt x="10772" y="4281"/>
                    </a:cubicBezTo>
                    <a:lnTo>
                      <a:pt x="10787" y="4266"/>
                    </a:lnTo>
                    <a:cubicBezTo>
                      <a:pt x="10848" y="4220"/>
                      <a:pt x="10894" y="4160"/>
                      <a:pt x="10940" y="4114"/>
                    </a:cubicBezTo>
                    <a:lnTo>
                      <a:pt x="10985" y="4068"/>
                    </a:lnTo>
                    <a:cubicBezTo>
                      <a:pt x="11046" y="4022"/>
                      <a:pt x="11092" y="3961"/>
                      <a:pt x="11138" y="3901"/>
                    </a:cubicBezTo>
                    <a:lnTo>
                      <a:pt x="11153" y="3901"/>
                    </a:lnTo>
                    <a:cubicBezTo>
                      <a:pt x="11199" y="3840"/>
                      <a:pt x="11244" y="3779"/>
                      <a:pt x="11305" y="3718"/>
                    </a:cubicBezTo>
                    <a:lnTo>
                      <a:pt x="11336" y="3687"/>
                    </a:lnTo>
                    <a:cubicBezTo>
                      <a:pt x="11366" y="3642"/>
                      <a:pt x="11397" y="3596"/>
                      <a:pt x="11442" y="3565"/>
                    </a:cubicBezTo>
                    <a:cubicBezTo>
                      <a:pt x="11458" y="3535"/>
                      <a:pt x="11473" y="3520"/>
                      <a:pt x="11503" y="3504"/>
                    </a:cubicBezTo>
                    <a:lnTo>
                      <a:pt x="11519" y="3489"/>
                    </a:lnTo>
                    <a:cubicBezTo>
                      <a:pt x="11534" y="3474"/>
                      <a:pt x="11534" y="3474"/>
                      <a:pt x="11549" y="3474"/>
                    </a:cubicBezTo>
                    <a:cubicBezTo>
                      <a:pt x="11564" y="3459"/>
                      <a:pt x="11595" y="3443"/>
                      <a:pt x="11610" y="3428"/>
                    </a:cubicBezTo>
                    <a:lnTo>
                      <a:pt x="11640" y="3428"/>
                    </a:lnTo>
                    <a:cubicBezTo>
                      <a:pt x="11671" y="3413"/>
                      <a:pt x="11701" y="3398"/>
                      <a:pt x="11732" y="3383"/>
                    </a:cubicBezTo>
                    <a:cubicBezTo>
                      <a:pt x="11762" y="3367"/>
                      <a:pt x="11808" y="3367"/>
                      <a:pt x="11838" y="3352"/>
                    </a:cubicBezTo>
                    <a:close/>
                    <a:moveTo>
                      <a:pt x="14078" y="8014"/>
                    </a:moveTo>
                    <a:cubicBezTo>
                      <a:pt x="14093" y="8014"/>
                      <a:pt x="14109" y="8029"/>
                      <a:pt x="14109" y="8029"/>
                    </a:cubicBezTo>
                    <a:cubicBezTo>
                      <a:pt x="14139" y="8029"/>
                      <a:pt x="14170" y="8045"/>
                      <a:pt x="14185" y="8045"/>
                    </a:cubicBezTo>
                    <a:cubicBezTo>
                      <a:pt x="14215" y="8060"/>
                      <a:pt x="14246" y="8075"/>
                      <a:pt x="14276" y="8075"/>
                    </a:cubicBezTo>
                    <a:lnTo>
                      <a:pt x="14307" y="8106"/>
                    </a:lnTo>
                    <a:cubicBezTo>
                      <a:pt x="14322" y="8106"/>
                      <a:pt x="14337" y="8121"/>
                      <a:pt x="14337" y="8136"/>
                    </a:cubicBezTo>
                    <a:cubicBezTo>
                      <a:pt x="14368" y="8151"/>
                      <a:pt x="14383" y="8167"/>
                      <a:pt x="14398" y="8182"/>
                    </a:cubicBezTo>
                    <a:cubicBezTo>
                      <a:pt x="14459" y="8273"/>
                      <a:pt x="14520" y="8365"/>
                      <a:pt x="14596" y="8471"/>
                    </a:cubicBezTo>
                    <a:cubicBezTo>
                      <a:pt x="14642" y="8532"/>
                      <a:pt x="14672" y="8608"/>
                      <a:pt x="14718" y="8685"/>
                    </a:cubicBezTo>
                    <a:cubicBezTo>
                      <a:pt x="14749" y="8746"/>
                      <a:pt x="14764" y="8806"/>
                      <a:pt x="14779" y="8867"/>
                    </a:cubicBezTo>
                    <a:lnTo>
                      <a:pt x="14794" y="8913"/>
                    </a:lnTo>
                    <a:cubicBezTo>
                      <a:pt x="14825" y="9005"/>
                      <a:pt x="14855" y="9096"/>
                      <a:pt x="14886" y="9172"/>
                    </a:cubicBezTo>
                    <a:cubicBezTo>
                      <a:pt x="14916" y="9218"/>
                      <a:pt x="14962" y="9279"/>
                      <a:pt x="15008" y="9325"/>
                    </a:cubicBezTo>
                    <a:cubicBezTo>
                      <a:pt x="15068" y="9385"/>
                      <a:pt x="15114" y="9431"/>
                      <a:pt x="15160" y="9462"/>
                    </a:cubicBezTo>
                    <a:cubicBezTo>
                      <a:pt x="15251" y="9507"/>
                      <a:pt x="15343" y="9553"/>
                      <a:pt x="15434" y="9568"/>
                    </a:cubicBezTo>
                    <a:cubicBezTo>
                      <a:pt x="15510" y="9584"/>
                      <a:pt x="15571" y="9599"/>
                      <a:pt x="15647" y="9614"/>
                    </a:cubicBezTo>
                    <a:lnTo>
                      <a:pt x="15708" y="9629"/>
                    </a:lnTo>
                    <a:lnTo>
                      <a:pt x="15724" y="9629"/>
                    </a:lnTo>
                    <a:cubicBezTo>
                      <a:pt x="15739" y="9644"/>
                      <a:pt x="15769" y="9644"/>
                      <a:pt x="15800" y="9644"/>
                    </a:cubicBezTo>
                    <a:cubicBezTo>
                      <a:pt x="15800" y="9660"/>
                      <a:pt x="15815" y="9660"/>
                      <a:pt x="15830" y="9660"/>
                    </a:cubicBezTo>
                    <a:cubicBezTo>
                      <a:pt x="15830" y="9675"/>
                      <a:pt x="15846" y="9675"/>
                      <a:pt x="15846" y="9675"/>
                    </a:cubicBezTo>
                    <a:cubicBezTo>
                      <a:pt x="15846" y="9675"/>
                      <a:pt x="15861" y="9675"/>
                      <a:pt x="15861" y="9690"/>
                    </a:cubicBezTo>
                    <a:cubicBezTo>
                      <a:pt x="15861" y="9690"/>
                      <a:pt x="15861" y="9690"/>
                      <a:pt x="15876" y="9705"/>
                    </a:cubicBezTo>
                    <a:cubicBezTo>
                      <a:pt x="15876" y="9705"/>
                      <a:pt x="15891" y="9721"/>
                      <a:pt x="15891" y="9736"/>
                    </a:cubicBezTo>
                    <a:cubicBezTo>
                      <a:pt x="15922" y="9782"/>
                      <a:pt x="15937" y="9812"/>
                      <a:pt x="15952" y="9843"/>
                    </a:cubicBezTo>
                    <a:cubicBezTo>
                      <a:pt x="15998" y="9934"/>
                      <a:pt x="16028" y="10025"/>
                      <a:pt x="16059" y="10117"/>
                    </a:cubicBezTo>
                    <a:cubicBezTo>
                      <a:pt x="16089" y="10178"/>
                      <a:pt x="16105" y="10254"/>
                      <a:pt x="16120" y="10315"/>
                    </a:cubicBezTo>
                    <a:cubicBezTo>
                      <a:pt x="16120" y="10345"/>
                      <a:pt x="16120" y="10376"/>
                      <a:pt x="16120" y="10391"/>
                    </a:cubicBezTo>
                    <a:lnTo>
                      <a:pt x="16135" y="10482"/>
                    </a:lnTo>
                    <a:cubicBezTo>
                      <a:pt x="16150" y="10513"/>
                      <a:pt x="16150" y="10543"/>
                      <a:pt x="16135" y="10574"/>
                    </a:cubicBezTo>
                    <a:cubicBezTo>
                      <a:pt x="16135" y="10589"/>
                      <a:pt x="16135" y="10589"/>
                      <a:pt x="16135" y="10604"/>
                    </a:cubicBezTo>
                    <a:cubicBezTo>
                      <a:pt x="16135" y="10604"/>
                      <a:pt x="16120" y="10589"/>
                      <a:pt x="16120" y="10589"/>
                    </a:cubicBezTo>
                    <a:cubicBezTo>
                      <a:pt x="16059" y="10528"/>
                      <a:pt x="16013" y="10467"/>
                      <a:pt x="15952" y="10421"/>
                    </a:cubicBezTo>
                    <a:cubicBezTo>
                      <a:pt x="15830" y="10330"/>
                      <a:pt x="15693" y="10239"/>
                      <a:pt x="15526" y="10147"/>
                    </a:cubicBezTo>
                    <a:cubicBezTo>
                      <a:pt x="15480" y="10117"/>
                      <a:pt x="15419" y="10102"/>
                      <a:pt x="15373" y="10086"/>
                    </a:cubicBezTo>
                    <a:cubicBezTo>
                      <a:pt x="15327" y="10056"/>
                      <a:pt x="15282" y="10041"/>
                      <a:pt x="15221" y="10025"/>
                    </a:cubicBezTo>
                    <a:cubicBezTo>
                      <a:pt x="15175" y="10010"/>
                      <a:pt x="15114" y="10010"/>
                      <a:pt x="15053" y="10010"/>
                    </a:cubicBezTo>
                    <a:cubicBezTo>
                      <a:pt x="14992" y="9995"/>
                      <a:pt x="14931" y="9995"/>
                      <a:pt x="14870" y="9995"/>
                    </a:cubicBezTo>
                    <a:cubicBezTo>
                      <a:pt x="14703" y="9995"/>
                      <a:pt x="14550" y="10041"/>
                      <a:pt x="14413" y="10117"/>
                    </a:cubicBezTo>
                    <a:cubicBezTo>
                      <a:pt x="14383" y="10132"/>
                      <a:pt x="14352" y="10162"/>
                      <a:pt x="14322" y="10178"/>
                    </a:cubicBezTo>
                    <a:cubicBezTo>
                      <a:pt x="14261" y="10239"/>
                      <a:pt x="14200" y="10284"/>
                      <a:pt x="14154" y="10330"/>
                    </a:cubicBezTo>
                    <a:lnTo>
                      <a:pt x="14063" y="10406"/>
                    </a:lnTo>
                    <a:cubicBezTo>
                      <a:pt x="14002" y="10467"/>
                      <a:pt x="13926" y="10528"/>
                      <a:pt x="13865" y="10589"/>
                    </a:cubicBezTo>
                    <a:cubicBezTo>
                      <a:pt x="13834" y="10604"/>
                      <a:pt x="13819" y="10620"/>
                      <a:pt x="13789" y="10650"/>
                    </a:cubicBezTo>
                    <a:cubicBezTo>
                      <a:pt x="13712" y="10711"/>
                      <a:pt x="13652" y="10757"/>
                      <a:pt x="13591" y="10833"/>
                    </a:cubicBezTo>
                    <a:cubicBezTo>
                      <a:pt x="13514" y="10894"/>
                      <a:pt x="13453" y="10970"/>
                      <a:pt x="13393" y="11031"/>
                    </a:cubicBezTo>
                    <a:cubicBezTo>
                      <a:pt x="13377" y="11061"/>
                      <a:pt x="13347" y="11092"/>
                      <a:pt x="13332" y="11107"/>
                    </a:cubicBezTo>
                    <a:cubicBezTo>
                      <a:pt x="13286" y="11153"/>
                      <a:pt x="13240" y="11199"/>
                      <a:pt x="13194" y="11229"/>
                    </a:cubicBezTo>
                    <a:lnTo>
                      <a:pt x="13194" y="11244"/>
                    </a:lnTo>
                    <a:lnTo>
                      <a:pt x="13179" y="11244"/>
                    </a:lnTo>
                    <a:cubicBezTo>
                      <a:pt x="13164" y="11259"/>
                      <a:pt x="13149" y="11275"/>
                      <a:pt x="13134" y="11290"/>
                    </a:cubicBezTo>
                    <a:cubicBezTo>
                      <a:pt x="13118" y="11290"/>
                      <a:pt x="13103" y="11305"/>
                      <a:pt x="13088" y="11320"/>
                    </a:cubicBezTo>
                    <a:cubicBezTo>
                      <a:pt x="13057" y="11336"/>
                      <a:pt x="13027" y="11366"/>
                      <a:pt x="12981" y="11381"/>
                    </a:cubicBezTo>
                    <a:lnTo>
                      <a:pt x="12996" y="11381"/>
                    </a:lnTo>
                    <a:cubicBezTo>
                      <a:pt x="12981" y="11381"/>
                      <a:pt x="12981" y="11381"/>
                      <a:pt x="12966" y="11397"/>
                    </a:cubicBezTo>
                    <a:cubicBezTo>
                      <a:pt x="12935" y="11412"/>
                      <a:pt x="12905" y="11427"/>
                      <a:pt x="12875" y="11442"/>
                    </a:cubicBezTo>
                    <a:cubicBezTo>
                      <a:pt x="12829" y="11473"/>
                      <a:pt x="12783" y="11488"/>
                      <a:pt x="12722" y="11503"/>
                    </a:cubicBezTo>
                    <a:cubicBezTo>
                      <a:pt x="12600" y="11534"/>
                      <a:pt x="12463" y="11564"/>
                      <a:pt x="12341" y="11579"/>
                    </a:cubicBezTo>
                    <a:lnTo>
                      <a:pt x="12326" y="11579"/>
                    </a:lnTo>
                    <a:lnTo>
                      <a:pt x="12219" y="11610"/>
                    </a:lnTo>
                    <a:cubicBezTo>
                      <a:pt x="12097" y="11625"/>
                      <a:pt x="11976" y="11640"/>
                      <a:pt x="11869" y="11671"/>
                    </a:cubicBezTo>
                    <a:cubicBezTo>
                      <a:pt x="11778" y="11686"/>
                      <a:pt x="11701" y="11701"/>
                      <a:pt x="11640" y="11717"/>
                    </a:cubicBezTo>
                    <a:cubicBezTo>
                      <a:pt x="11595" y="11732"/>
                      <a:pt x="11549" y="11747"/>
                      <a:pt x="11503" y="11762"/>
                    </a:cubicBezTo>
                    <a:cubicBezTo>
                      <a:pt x="11458" y="11777"/>
                      <a:pt x="11397" y="11808"/>
                      <a:pt x="11320" y="11838"/>
                    </a:cubicBezTo>
                    <a:cubicBezTo>
                      <a:pt x="11259" y="11884"/>
                      <a:pt x="11214" y="11915"/>
                      <a:pt x="11153" y="11945"/>
                    </a:cubicBezTo>
                    <a:lnTo>
                      <a:pt x="11138" y="11976"/>
                    </a:lnTo>
                    <a:cubicBezTo>
                      <a:pt x="11107" y="11991"/>
                      <a:pt x="11077" y="12006"/>
                      <a:pt x="11046" y="12021"/>
                    </a:cubicBezTo>
                    <a:cubicBezTo>
                      <a:pt x="11031" y="12036"/>
                      <a:pt x="11016" y="12052"/>
                      <a:pt x="11000" y="12067"/>
                    </a:cubicBezTo>
                    <a:cubicBezTo>
                      <a:pt x="10909" y="12143"/>
                      <a:pt x="10802" y="12235"/>
                      <a:pt x="10726" y="12341"/>
                    </a:cubicBezTo>
                    <a:cubicBezTo>
                      <a:pt x="10681" y="12387"/>
                      <a:pt x="10635" y="12448"/>
                      <a:pt x="10604" y="12509"/>
                    </a:cubicBezTo>
                    <a:cubicBezTo>
                      <a:pt x="10574" y="12570"/>
                      <a:pt x="10543" y="12631"/>
                      <a:pt x="10513" y="12692"/>
                    </a:cubicBezTo>
                    <a:cubicBezTo>
                      <a:pt x="10467" y="12783"/>
                      <a:pt x="10406" y="12890"/>
                      <a:pt x="10345" y="13012"/>
                    </a:cubicBezTo>
                    <a:lnTo>
                      <a:pt x="10330" y="13042"/>
                    </a:lnTo>
                    <a:cubicBezTo>
                      <a:pt x="10330" y="13042"/>
                      <a:pt x="10330" y="13057"/>
                      <a:pt x="10330" y="13057"/>
                    </a:cubicBezTo>
                    <a:lnTo>
                      <a:pt x="10315" y="13073"/>
                    </a:lnTo>
                    <a:cubicBezTo>
                      <a:pt x="10315" y="13088"/>
                      <a:pt x="10300" y="13103"/>
                      <a:pt x="10300" y="13103"/>
                    </a:cubicBezTo>
                    <a:lnTo>
                      <a:pt x="10208" y="13301"/>
                    </a:lnTo>
                    <a:cubicBezTo>
                      <a:pt x="10178" y="13362"/>
                      <a:pt x="10147" y="13438"/>
                      <a:pt x="10102" y="13499"/>
                    </a:cubicBezTo>
                    <a:lnTo>
                      <a:pt x="10102" y="13514"/>
                    </a:lnTo>
                    <a:cubicBezTo>
                      <a:pt x="10086" y="13560"/>
                      <a:pt x="10056" y="13591"/>
                      <a:pt x="10041" y="13636"/>
                    </a:cubicBezTo>
                    <a:cubicBezTo>
                      <a:pt x="10010" y="13667"/>
                      <a:pt x="9995" y="13697"/>
                      <a:pt x="9964" y="13728"/>
                    </a:cubicBezTo>
                    <a:lnTo>
                      <a:pt x="9964" y="13743"/>
                    </a:lnTo>
                    <a:lnTo>
                      <a:pt x="9964" y="13758"/>
                    </a:lnTo>
                    <a:cubicBezTo>
                      <a:pt x="9934" y="13789"/>
                      <a:pt x="9903" y="13819"/>
                      <a:pt x="9888" y="13850"/>
                    </a:cubicBezTo>
                    <a:cubicBezTo>
                      <a:pt x="9858" y="13880"/>
                      <a:pt x="9827" y="13911"/>
                      <a:pt x="9797" y="13941"/>
                    </a:cubicBezTo>
                    <a:cubicBezTo>
                      <a:pt x="9751" y="13987"/>
                      <a:pt x="9705" y="14032"/>
                      <a:pt x="9660" y="14078"/>
                    </a:cubicBezTo>
                    <a:cubicBezTo>
                      <a:pt x="9614" y="14124"/>
                      <a:pt x="9568" y="14170"/>
                      <a:pt x="9523" y="14215"/>
                    </a:cubicBezTo>
                    <a:cubicBezTo>
                      <a:pt x="9431" y="14276"/>
                      <a:pt x="9355" y="14352"/>
                      <a:pt x="9248" y="14429"/>
                    </a:cubicBezTo>
                    <a:cubicBezTo>
                      <a:pt x="9218" y="14444"/>
                      <a:pt x="9203" y="14459"/>
                      <a:pt x="9172" y="14474"/>
                    </a:cubicBezTo>
                    <a:cubicBezTo>
                      <a:pt x="9096" y="14535"/>
                      <a:pt x="9020" y="14581"/>
                      <a:pt x="8959" y="14627"/>
                    </a:cubicBezTo>
                    <a:cubicBezTo>
                      <a:pt x="8898" y="14657"/>
                      <a:pt x="8837" y="14703"/>
                      <a:pt x="8776" y="14733"/>
                    </a:cubicBezTo>
                    <a:cubicBezTo>
                      <a:pt x="8776" y="14718"/>
                      <a:pt x="8791" y="14718"/>
                      <a:pt x="8791" y="14718"/>
                    </a:cubicBezTo>
                    <a:lnTo>
                      <a:pt x="8807" y="14703"/>
                    </a:lnTo>
                    <a:cubicBezTo>
                      <a:pt x="8822" y="14688"/>
                      <a:pt x="8837" y="14672"/>
                      <a:pt x="8867" y="14657"/>
                    </a:cubicBezTo>
                    <a:lnTo>
                      <a:pt x="8883" y="14657"/>
                    </a:lnTo>
                    <a:cubicBezTo>
                      <a:pt x="8883" y="14642"/>
                      <a:pt x="8898" y="14642"/>
                      <a:pt x="8913" y="14627"/>
                    </a:cubicBezTo>
                    <a:cubicBezTo>
                      <a:pt x="8928" y="14611"/>
                      <a:pt x="8944" y="14596"/>
                      <a:pt x="8959" y="14596"/>
                    </a:cubicBezTo>
                    <a:lnTo>
                      <a:pt x="9005" y="14566"/>
                    </a:lnTo>
                    <a:lnTo>
                      <a:pt x="9035" y="14550"/>
                    </a:lnTo>
                    <a:lnTo>
                      <a:pt x="9035" y="14535"/>
                    </a:lnTo>
                    <a:cubicBezTo>
                      <a:pt x="9081" y="14505"/>
                      <a:pt x="9126" y="14474"/>
                      <a:pt x="9157" y="14444"/>
                    </a:cubicBezTo>
                    <a:lnTo>
                      <a:pt x="9172" y="14429"/>
                    </a:lnTo>
                    <a:cubicBezTo>
                      <a:pt x="9218" y="14398"/>
                      <a:pt x="9248" y="14352"/>
                      <a:pt x="9294" y="14322"/>
                    </a:cubicBezTo>
                    <a:lnTo>
                      <a:pt x="9309" y="14307"/>
                    </a:lnTo>
                    <a:cubicBezTo>
                      <a:pt x="9325" y="14276"/>
                      <a:pt x="9355" y="14246"/>
                      <a:pt x="9385" y="14215"/>
                    </a:cubicBezTo>
                    <a:lnTo>
                      <a:pt x="9462" y="14124"/>
                    </a:lnTo>
                    <a:lnTo>
                      <a:pt x="9462" y="14124"/>
                    </a:lnTo>
                    <a:cubicBezTo>
                      <a:pt x="9431" y="14139"/>
                      <a:pt x="9401" y="14170"/>
                      <a:pt x="9370" y="14200"/>
                    </a:cubicBezTo>
                    <a:cubicBezTo>
                      <a:pt x="9355" y="14200"/>
                      <a:pt x="9340" y="14215"/>
                      <a:pt x="9325" y="14230"/>
                    </a:cubicBezTo>
                    <a:cubicBezTo>
                      <a:pt x="9294" y="14246"/>
                      <a:pt x="9279" y="14261"/>
                      <a:pt x="9248" y="14276"/>
                    </a:cubicBezTo>
                    <a:cubicBezTo>
                      <a:pt x="9218" y="14291"/>
                      <a:pt x="9203" y="14307"/>
                      <a:pt x="9172" y="14322"/>
                    </a:cubicBezTo>
                    <a:cubicBezTo>
                      <a:pt x="9142" y="14352"/>
                      <a:pt x="9111" y="14368"/>
                      <a:pt x="9081" y="14383"/>
                    </a:cubicBezTo>
                    <a:cubicBezTo>
                      <a:pt x="9050" y="14398"/>
                      <a:pt x="9035" y="14413"/>
                      <a:pt x="9005" y="14429"/>
                    </a:cubicBezTo>
                    <a:lnTo>
                      <a:pt x="8974" y="14459"/>
                    </a:lnTo>
                    <a:cubicBezTo>
                      <a:pt x="8959" y="14459"/>
                      <a:pt x="8944" y="14474"/>
                      <a:pt x="8913" y="14489"/>
                    </a:cubicBezTo>
                    <a:lnTo>
                      <a:pt x="8898" y="14505"/>
                    </a:lnTo>
                    <a:lnTo>
                      <a:pt x="8850" y="14529"/>
                    </a:lnTo>
                    <a:lnTo>
                      <a:pt x="8850" y="14529"/>
                    </a:lnTo>
                    <a:cubicBezTo>
                      <a:pt x="8855" y="14523"/>
                      <a:pt x="8858" y="14514"/>
                      <a:pt x="8867" y="14505"/>
                    </a:cubicBezTo>
                    <a:cubicBezTo>
                      <a:pt x="8944" y="14459"/>
                      <a:pt x="9005" y="14398"/>
                      <a:pt x="9050" y="14337"/>
                    </a:cubicBezTo>
                    <a:cubicBezTo>
                      <a:pt x="9081" y="14291"/>
                      <a:pt x="9111" y="14261"/>
                      <a:pt x="9126" y="14230"/>
                    </a:cubicBezTo>
                    <a:cubicBezTo>
                      <a:pt x="9157" y="14185"/>
                      <a:pt x="9187" y="14124"/>
                      <a:pt x="9218" y="14063"/>
                    </a:cubicBezTo>
                    <a:cubicBezTo>
                      <a:pt x="9248" y="14017"/>
                      <a:pt x="9279" y="13956"/>
                      <a:pt x="9309" y="13895"/>
                    </a:cubicBezTo>
                    <a:lnTo>
                      <a:pt x="9309" y="13895"/>
                    </a:lnTo>
                    <a:lnTo>
                      <a:pt x="9279" y="13941"/>
                    </a:lnTo>
                    <a:lnTo>
                      <a:pt x="9248" y="13971"/>
                    </a:lnTo>
                    <a:lnTo>
                      <a:pt x="9233" y="14002"/>
                    </a:lnTo>
                    <a:cubicBezTo>
                      <a:pt x="9203" y="14032"/>
                      <a:pt x="9172" y="14078"/>
                      <a:pt x="9157" y="14109"/>
                    </a:cubicBezTo>
                    <a:lnTo>
                      <a:pt x="9142" y="14124"/>
                    </a:lnTo>
                    <a:cubicBezTo>
                      <a:pt x="9126" y="14139"/>
                      <a:pt x="9111" y="14154"/>
                      <a:pt x="9096" y="14170"/>
                    </a:cubicBezTo>
                    <a:cubicBezTo>
                      <a:pt x="9081" y="14200"/>
                      <a:pt x="9050" y="14215"/>
                      <a:pt x="9035" y="14246"/>
                    </a:cubicBezTo>
                    <a:cubicBezTo>
                      <a:pt x="8974" y="14307"/>
                      <a:pt x="8898" y="14383"/>
                      <a:pt x="8822" y="14444"/>
                    </a:cubicBezTo>
                    <a:cubicBezTo>
                      <a:pt x="8822" y="14444"/>
                      <a:pt x="8807" y="14459"/>
                      <a:pt x="8807" y="14459"/>
                    </a:cubicBezTo>
                    <a:cubicBezTo>
                      <a:pt x="8807" y="14459"/>
                      <a:pt x="8807" y="14459"/>
                      <a:pt x="8807" y="14444"/>
                    </a:cubicBezTo>
                    <a:lnTo>
                      <a:pt x="8822" y="14444"/>
                    </a:lnTo>
                    <a:cubicBezTo>
                      <a:pt x="8822" y="14429"/>
                      <a:pt x="8837" y="14413"/>
                      <a:pt x="8837" y="14398"/>
                    </a:cubicBezTo>
                    <a:lnTo>
                      <a:pt x="8867" y="14383"/>
                    </a:lnTo>
                    <a:cubicBezTo>
                      <a:pt x="8883" y="14368"/>
                      <a:pt x="8898" y="14337"/>
                      <a:pt x="8913" y="14322"/>
                    </a:cubicBezTo>
                    <a:lnTo>
                      <a:pt x="8928" y="14291"/>
                    </a:lnTo>
                    <a:cubicBezTo>
                      <a:pt x="8944" y="14276"/>
                      <a:pt x="8944" y="14246"/>
                      <a:pt x="8959" y="14230"/>
                    </a:cubicBezTo>
                    <a:cubicBezTo>
                      <a:pt x="9005" y="14154"/>
                      <a:pt x="9035" y="14093"/>
                      <a:pt x="9066" y="14017"/>
                    </a:cubicBezTo>
                    <a:cubicBezTo>
                      <a:pt x="9111" y="13865"/>
                      <a:pt x="9142" y="13697"/>
                      <a:pt x="9157" y="13545"/>
                    </a:cubicBezTo>
                    <a:lnTo>
                      <a:pt x="9157" y="13469"/>
                    </a:lnTo>
                    <a:lnTo>
                      <a:pt x="9157" y="13438"/>
                    </a:lnTo>
                    <a:lnTo>
                      <a:pt x="9187" y="13377"/>
                    </a:lnTo>
                    <a:lnTo>
                      <a:pt x="9203" y="13347"/>
                    </a:lnTo>
                    <a:cubicBezTo>
                      <a:pt x="9218" y="13301"/>
                      <a:pt x="9248" y="13255"/>
                      <a:pt x="9264" y="13210"/>
                    </a:cubicBezTo>
                    <a:cubicBezTo>
                      <a:pt x="9309" y="13133"/>
                      <a:pt x="9340" y="13057"/>
                      <a:pt x="9385" y="12981"/>
                    </a:cubicBezTo>
                    <a:lnTo>
                      <a:pt x="9431" y="12920"/>
                    </a:lnTo>
                    <a:cubicBezTo>
                      <a:pt x="9462" y="12874"/>
                      <a:pt x="9492" y="12814"/>
                      <a:pt x="9523" y="12768"/>
                    </a:cubicBezTo>
                    <a:cubicBezTo>
                      <a:pt x="9584" y="12646"/>
                      <a:pt x="9644" y="12524"/>
                      <a:pt x="9721" y="12387"/>
                    </a:cubicBezTo>
                    <a:lnTo>
                      <a:pt x="9766" y="12296"/>
                    </a:lnTo>
                    <a:cubicBezTo>
                      <a:pt x="9782" y="12265"/>
                      <a:pt x="9782" y="12250"/>
                      <a:pt x="9797" y="12219"/>
                    </a:cubicBezTo>
                    <a:cubicBezTo>
                      <a:pt x="9858" y="12128"/>
                      <a:pt x="9919" y="12021"/>
                      <a:pt x="9980" y="11915"/>
                    </a:cubicBezTo>
                    <a:cubicBezTo>
                      <a:pt x="10056" y="11808"/>
                      <a:pt x="10132" y="11686"/>
                      <a:pt x="10208" y="11564"/>
                    </a:cubicBezTo>
                    <a:cubicBezTo>
                      <a:pt x="10284" y="11458"/>
                      <a:pt x="10345" y="11366"/>
                      <a:pt x="10406" y="11275"/>
                    </a:cubicBezTo>
                    <a:lnTo>
                      <a:pt x="10437" y="11229"/>
                    </a:lnTo>
                    <a:cubicBezTo>
                      <a:pt x="10482" y="11153"/>
                      <a:pt x="10543" y="11061"/>
                      <a:pt x="10589" y="10985"/>
                    </a:cubicBezTo>
                    <a:lnTo>
                      <a:pt x="10604" y="10970"/>
                    </a:lnTo>
                    <a:lnTo>
                      <a:pt x="10681" y="10863"/>
                    </a:lnTo>
                    <a:cubicBezTo>
                      <a:pt x="10711" y="10802"/>
                      <a:pt x="10741" y="10757"/>
                      <a:pt x="10772" y="10711"/>
                    </a:cubicBezTo>
                    <a:lnTo>
                      <a:pt x="10772" y="10726"/>
                    </a:lnTo>
                    <a:cubicBezTo>
                      <a:pt x="10787" y="10711"/>
                      <a:pt x="10802" y="10681"/>
                      <a:pt x="10802" y="10665"/>
                    </a:cubicBezTo>
                    <a:cubicBezTo>
                      <a:pt x="10848" y="10604"/>
                      <a:pt x="10909" y="10528"/>
                      <a:pt x="10955" y="10452"/>
                    </a:cubicBezTo>
                    <a:cubicBezTo>
                      <a:pt x="11016" y="10376"/>
                      <a:pt x="11061" y="10300"/>
                      <a:pt x="11107" y="10208"/>
                    </a:cubicBezTo>
                    <a:cubicBezTo>
                      <a:pt x="11153" y="10117"/>
                      <a:pt x="11183" y="10041"/>
                      <a:pt x="11214" y="9934"/>
                    </a:cubicBezTo>
                    <a:cubicBezTo>
                      <a:pt x="11229" y="9888"/>
                      <a:pt x="11229" y="9858"/>
                      <a:pt x="11244" y="9827"/>
                    </a:cubicBezTo>
                    <a:cubicBezTo>
                      <a:pt x="11259" y="9766"/>
                      <a:pt x="11275" y="9721"/>
                      <a:pt x="11290" y="9675"/>
                    </a:cubicBezTo>
                    <a:lnTo>
                      <a:pt x="11320" y="9599"/>
                    </a:lnTo>
                    <a:cubicBezTo>
                      <a:pt x="11320" y="9599"/>
                      <a:pt x="11320" y="9584"/>
                      <a:pt x="11336" y="9568"/>
                    </a:cubicBezTo>
                    <a:lnTo>
                      <a:pt x="11336" y="9553"/>
                    </a:lnTo>
                    <a:cubicBezTo>
                      <a:pt x="11366" y="9477"/>
                      <a:pt x="11397" y="9401"/>
                      <a:pt x="11427" y="9325"/>
                    </a:cubicBezTo>
                    <a:cubicBezTo>
                      <a:pt x="11442" y="9248"/>
                      <a:pt x="11473" y="9172"/>
                      <a:pt x="11503" y="9096"/>
                    </a:cubicBezTo>
                    <a:lnTo>
                      <a:pt x="11519" y="9050"/>
                    </a:lnTo>
                    <a:cubicBezTo>
                      <a:pt x="11534" y="8989"/>
                      <a:pt x="11564" y="8913"/>
                      <a:pt x="11595" y="8852"/>
                    </a:cubicBezTo>
                    <a:lnTo>
                      <a:pt x="11625" y="8822"/>
                    </a:lnTo>
                    <a:cubicBezTo>
                      <a:pt x="11656" y="8730"/>
                      <a:pt x="11701" y="8669"/>
                      <a:pt x="11747" y="8593"/>
                    </a:cubicBezTo>
                    <a:cubicBezTo>
                      <a:pt x="11762" y="8578"/>
                      <a:pt x="11762" y="8578"/>
                      <a:pt x="11778" y="8563"/>
                    </a:cubicBezTo>
                    <a:lnTo>
                      <a:pt x="11793" y="8547"/>
                    </a:lnTo>
                    <a:cubicBezTo>
                      <a:pt x="11808" y="8578"/>
                      <a:pt x="11823" y="8593"/>
                      <a:pt x="11838" y="8624"/>
                    </a:cubicBezTo>
                    <a:cubicBezTo>
                      <a:pt x="11899" y="8715"/>
                      <a:pt x="11960" y="8822"/>
                      <a:pt x="12037" y="8913"/>
                    </a:cubicBezTo>
                    <a:cubicBezTo>
                      <a:pt x="12097" y="8974"/>
                      <a:pt x="12143" y="9035"/>
                      <a:pt x="12189" y="9081"/>
                    </a:cubicBezTo>
                    <a:cubicBezTo>
                      <a:pt x="12235" y="9126"/>
                      <a:pt x="12311" y="9172"/>
                      <a:pt x="12387" y="9218"/>
                    </a:cubicBezTo>
                    <a:cubicBezTo>
                      <a:pt x="12506" y="9284"/>
                      <a:pt x="12649" y="9327"/>
                      <a:pt x="12825" y="9327"/>
                    </a:cubicBezTo>
                    <a:cubicBezTo>
                      <a:pt x="12851" y="9327"/>
                      <a:pt x="12877" y="9326"/>
                      <a:pt x="12905" y="9325"/>
                    </a:cubicBezTo>
                    <a:cubicBezTo>
                      <a:pt x="12981" y="9325"/>
                      <a:pt x="13073" y="9309"/>
                      <a:pt x="13149" y="9279"/>
                    </a:cubicBezTo>
                    <a:cubicBezTo>
                      <a:pt x="13210" y="9264"/>
                      <a:pt x="13255" y="9233"/>
                      <a:pt x="13301" y="9203"/>
                    </a:cubicBezTo>
                    <a:cubicBezTo>
                      <a:pt x="13316" y="9203"/>
                      <a:pt x="13316" y="9187"/>
                      <a:pt x="13332" y="9187"/>
                    </a:cubicBezTo>
                    <a:cubicBezTo>
                      <a:pt x="13377" y="9142"/>
                      <a:pt x="13408" y="9096"/>
                      <a:pt x="13453" y="9035"/>
                    </a:cubicBezTo>
                    <a:cubicBezTo>
                      <a:pt x="13484" y="8989"/>
                      <a:pt x="13514" y="8944"/>
                      <a:pt x="13545" y="8867"/>
                    </a:cubicBezTo>
                    <a:cubicBezTo>
                      <a:pt x="13560" y="8806"/>
                      <a:pt x="13591" y="8746"/>
                      <a:pt x="13606" y="8685"/>
                    </a:cubicBezTo>
                    <a:cubicBezTo>
                      <a:pt x="13621" y="8639"/>
                      <a:pt x="13636" y="8593"/>
                      <a:pt x="13652" y="8547"/>
                    </a:cubicBezTo>
                    <a:cubicBezTo>
                      <a:pt x="13667" y="8487"/>
                      <a:pt x="13682" y="8410"/>
                      <a:pt x="13712" y="8334"/>
                    </a:cubicBezTo>
                    <a:cubicBezTo>
                      <a:pt x="13728" y="8304"/>
                      <a:pt x="13743" y="8273"/>
                      <a:pt x="13758" y="8243"/>
                    </a:cubicBezTo>
                    <a:cubicBezTo>
                      <a:pt x="13773" y="8228"/>
                      <a:pt x="13773" y="8197"/>
                      <a:pt x="13789" y="8182"/>
                    </a:cubicBezTo>
                    <a:cubicBezTo>
                      <a:pt x="13804" y="8167"/>
                      <a:pt x="13819" y="8136"/>
                      <a:pt x="13834" y="8121"/>
                    </a:cubicBezTo>
                    <a:cubicBezTo>
                      <a:pt x="13850" y="8106"/>
                      <a:pt x="13865" y="8106"/>
                      <a:pt x="13880" y="8090"/>
                    </a:cubicBezTo>
                    <a:lnTo>
                      <a:pt x="13880" y="8075"/>
                    </a:lnTo>
                    <a:lnTo>
                      <a:pt x="13895" y="8075"/>
                    </a:lnTo>
                    <a:cubicBezTo>
                      <a:pt x="13911" y="8060"/>
                      <a:pt x="13926" y="8060"/>
                      <a:pt x="13956" y="8045"/>
                    </a:cubicBezTo>
                    <a:cubicBezTo>
                      <a:pt x="13971" y="8045"/>
                      <a:pt x="13971" y="8029"/>
                      <a:pt x="13987" y="8029"/>
                    </a:cubicBezTo>
                    <a:cubicBezTo>
                      <a:pt x="14002" y="8029"/>
                      <a:pt x="14017" y="8029"/>
                      <a:pt x="14017" y="8014"/>
                    </a:cubicBezTo>
                    <a:close/>
                    <a:moveTo>
                      <a:pt x="1615" y="8517"/>
                    </a:moveTo>
                    <a:cubicBezTo>
                      <a:pt x="1646" y="8517"/>
                      <a:pt x="1676" y="8517"/>
                      <a:pt x="1707" y="8532"/>
                    </a:cubicBezTo>
                    <a:cubicBezTo>
                      <a:pt x="1722" y="8532"/>
                      <a:pt x="1752" y="8547"/>
                      <a:pt x="1783" y="8547"/>
                    </a:cubicBezTo>
                    <a:cubicBezTo>
                      <a:pt x="1813" y="8563"/>
                      <a:pt x="1828" y="8578"/>
                      <a:pt x="1859" y="8593"/>
                    </a:cubicBezTo>
                    <a:cubicBezTo>
                      <a:pt x="1905" y="8608"/>
                      <a:pt x="1966" y="8639"/>
                      <a:pt x="2027" y="8669"/>
                    </a:cubicBezTo>
                    <a:cubicBezTo>
                      <a:pt x="2057" y="8700"/>
                      <a:pt x="2103" y="8730"/>
                      <a:pt x="2133" y="8746"/>
                    </a:cubicBezTo>
                    <a:cubicBezTo>
                      <a:pt x="2179" y="8776"/>
                      <a:pt x="2225" y="8806"/>
                      <a:pt x="2270" y="8822"/>
                    </a:cubicBezTo>
                    <a:cubicBezTo>
                      <a:pt x="2331" y="8852"/>
                      <a:pt x="2377" y="8883"/>
                      <a:pt x="2407" y="8898"/>
                    </a:cubicBezTo>
                    <a:lnTo>
                      <a:pt x="2423" y="8913"/>
                    </a:lnTo>
                    <a:cubicBezTo>
                      <a:pt x="2468" y="8928"/>
                      <a:pt x="2499" y="8959"/>
                      <a:pt x="2545" y="8974"/>
                    </a:cubicBezTo>
                    <a:cubicBezTo>
                      <a:pt x="2651" y="9005"/>
                      <a:pt x="2743" y="9035"/>
                      <a:pt x="2834" y="9050"/>
                    </a:cubicBezTo>
                    <a:lnTo>
                      <a:pt x="2910" y="9050"/>
                    </a:lnTo>
                    <a:cubicBezTo>
                      <a:pt x="2971" y="9065"/>
                      <a:pt x="3047" y="9081"/>
                      <a:pt x="3124" y="9096"/>
                    </a:cubicBezTo>
                    <a:cubicBezTo>
                      <a:pt x="3154" y="9096"/>
                      <a:pt x="3169" y="9096"/>
                      <a:pt x="3200" y="9111"/>
                    </a:cubicBezTo>
                    <a:cubicBezTo>
                      <a:pt x="3215" y="9111"/>
                      <a:pt x="3230" y="9126"/>
                      <a:pt x="3261" y="9142"/>
                    </a:cubicBezTo>
                    <a:cubicBezTo>
                      <a:pt x="3276" y="9142"/>
                      <a:pt x="3291" y="9157"/>
                      <a:pt x="3306" y="9157"/>
                    </a:cubicBezTo>
                    <a:cubicBezTo>
                      <a:pt x="3322" y="9172"/>
                      <a:pt x="3337" y="9187"/>
                      <a:pt x="3352" y="9203"/>
                    </a:cubicBezTo>
                    <a:cubicBezTo>
                      <a:pt x="3383" y="9233"/>
                      <a:pt x="3398" y="9248"/>
                      <a:pt x="3428" y="9279"/>
                    </a:cubicBezTo>
                    <a:cubicBezTo>
                      <a:pt x="3489" y="9355"/>
                      <a:pt x="3565" y="9462"/>
                      <a:pt x="3626" y="9568"/>
                    </a:cubicBezTo>
                    <a:cubicBezTo>
                      <a:pt x="3672" y="9644"/>
                      <a:pt x="3718" y="9721"/>
                      <a:pt x="3763" y="9782"/>
                    </a:cubicBezTo>
                    <a:lnTo>
                      <a:pt x="3779" y="9812"/>
                    </a:lnTo>
                    <a:cubicBezTo>
                      <a:pt x="3809" y="9873"/>
                      <a:pt x="3855" y="9949"/>
                      <a:pt x="3885" y="10010"/>
                    </a:cubicBezTo>
                    <a:cubicBezTo>
                      <a:pt x="3946" y="10117"/>
                      <a:pt x="4007" y="10223"/>
                      <a:pt x="4068" y="10330"/>
                    </a:cubicBezTo>
                    <a:cubicBezTo>
                      <a:pt x="4160" y="10498"/>
                      <a:pt x="4266" y="10681"/>
                      <a:pt x="4342" y="10848"/>
                    </a:cubicBezTo>
                    <a:cubicBezTo>
                      <a:pt x="4373" y="10924"/>
                      <a:pt x="4403" y="10985"/>
                      <a:pt x="4434" y="11046"/>
                    </a:cubicBezTo>
                    <a:cubicBezTo>
                      <a:pt x="4449" y="11092"/>
                      <a:pt x="4464" y="11138"/>
                      <a:pt x="4480" y="11168"/>
                    </a:cubicBezTo>
                    <a:cubicBezTo>
                      <a:pt x="4556" y="11351"/>
                      <a:pt x="4662" y="11518"/>
                      <a:pt x="4799" y="11732"/>
                    </a:cubicBezTo>
                    <a:cubicBezTo>
                      <a:pt x="4921" y="11899"/>
                      <a:pt x="5043" y="12067"/>
                      <a:pt x="5180" y="12235"/>
                    </a:cubicBezTo>
                    <a:cubicBezTo>
                      <a:pt x="5241" y="12311"/>
                      <a:pt x="5302" y="12387"/>
                      <a:pt x="5363" y="12463"/>
                    </a:cubicBezTo>
                    <a:lnTo>
                      <a:pt x="5363" y="12478"/>
                    </a:lnTo>
                    <a:cubicBezTo>
                      <a:pt x="5424" y="12615"/>
                      <a:pt x="5500" y="12737"/>
                      <a:pt x="5592" y="12890"/>
                    </a:cubicBezTo>
                    <a:cubicBezTo>
                      <a:pt x="5668" y="12996"/>
                      <a:pt x="5759" y="13118"/>
                      <a:pt x="5851" y="13240"/>
                    </a:cubicBezTo>
                    <a:cubicBezTo>
                      <a:pt x="5957" y="13377"/>
                      <a:pt x="6064" y="13499"/>
                      <a:pt x="6171" y="13606"/>
                    </a:cubicBezTo>
                    <a:lnTo>
                      <a:pt x="6216" y="13667"/>
                    </a:lnTo>
                    <a:cubicBezTo>
                      <a:pt x="6247" y="13697"/>
                      <a:pt x="6293" y="13743"/>
                      <a:pt x="6323" y="13773"/>
                    </a:cubicBezTo>
                    <a:lnTo>
                      <a:pt x="6384" y="13834"/>
                    </a:lnTo>
                    <a:cubicBezTo>
                      <a:pt x="6414" y="13865"/>
                      <a:pt x="6445" y="13895"/>
                      <a:pt x="6475" y="13941"/>
                    </a:cubicBezTo>
                    <a:cubicBezTo>
                      <a:pt x="6475" y="13941"/>
                      <a:pt x="6491" y="13956"/>
                      <a:pt x="6491" y="13956"/>
                    </a:cubicBezTo>
                    <a:cubicBezTo>
                      <a:pt x="6506" y="13987"/>
                      <a:pt x="6536" y="14002"/>
                      <a:pt x="6552" y="14017"/>
                    </a:cubicBezTo>
                    <a:cubicBezTo>
                      <a:pt x="6582" y="14048"/>
                      <a:pt x="6613" y="14063"/>
                      <a:pt x="6643" y="14093"/>
                    </a:cubicBezTo>
                    <a:cubicBezTo>
                      <a:pt x="6689" y="14139"/>
                      <a:pt x="6734" y="14185"/>
                      <a:pt x="6795" y="14230"/>
                    </a:cubicBezTo>
                    <a:lnTo>
                      <a:pt x="6826" y="14261"/>
                    </a:lnTo>
                    <a:cubicBezTo>
                      <a:pt x="6826" y="14261"/>
                      <a:pt x="6832" y="14267"/>
                      <a:pt x="6841" y="14276"/>
                    </a:cubicBezTo>
                    <a:cubicBezTo>
                      <a:pt x="6826" y="14276"/>
                      <a:pt x="6811" y="14261"/>
                      <a:pt x="6780" y="14261"/>
                    </a:cubicBezTo>
                    <a:cubicBezTo>
                      <a:pt x="6780" y="14246"/>
                      <a:pt x="6765" y="14246"/>
                      <a:pt x="6750" y="14230"/>
                    </a:cubicBezTo>
                    <a:cubicBezTo>
                      <a:pt x="6719" y="14215"/>
                      <a:pt x="6704" y="14200"/>
                      <a:pt x="6673" y="14185"/>
                    </a:cubicBezTo>
                    <a:lnTo>
                      <a:pt x="6628" y="14170"/>
                    </a:lnTo>
                    <a:cubicBezTo>
                      <a:pt x="6613" y="14154"/>
                      <a:pt x="6582" y="14139"/>
                      <a:pt x="6552" y="14124"/>
                    </a:cubicBezTo>
                    <a:cubicBezTo>
                      <a:pt x="6460" y="14063"/>
                      <a:pt x="6384" y="14017"/>
                      <a:pt x="6323" y="13971"/>
                    </a:cubicBezTo>
                    <a:cubicBezTo>
                      <a:pt x="6277" y="13941"/>
                      <a:pt x="6232" y="13895"/>
                      <a:pt x="6171" y="13850"/>
                    </a:cubicBezTo>
                    <a:lnTo>
                      <a:pt x="6171" y="13834"/>
                    </a:lnTo>
                    <a:lnTo>
                      <a:pt x="6155" y="13834"/>
                    </a:lnTo>
                    <a:cubicBezTo>
                      <a:pt x="6216" y="13911"/>
                      <a:pt x="6262" y="13971"/>
                      <a:pt x="6308" y="14032"/>
                    </a:cubicBezTo>
                    <a:cubicBezTo>
                      <a:pt x="6369" y="14093"/>
                      <a:pt x="6430" y="14170"/>
                      <a:pt x="6491" y="14246"/>
                    </a:cubicBezTo>
                    <a:cubicBezTo>
                      <a:pt x="6521" y="14261"/>
                      <a:pt x="6536" y="14291"/>
                      <a:pt x="6567" y="14307"/>
                    </a:cubicBezTo>
                    <a:lnTo>
                      <a:pt x="6582" y="14322"/>
                    </a:lnTo>
                    <a:cubicBezTo>
                      <a:pt x="6552" y="14307"/>
                      <a:pt x="6521" y="14291"/>
                      <a:pt x="6491" y="14276"/>
                    </a:cubicBezTo>
                    <a:lnTo>
                      <a:pt x="6491" y="14276"/>
                    </a:lnTo>
                    <a:cubicBezTo>
                      <a:pt x="6506" y="14291"/>
                      <a:pt x="6521" y="14307"/>
                      <a:pt x="6536" y="14322"/>
                    </a:cubicBezTo>
                    <a:lnTo>
                      <a:pt x="6567" y="14368"/>
                    </a:lnTo>
                    <a:lnTo>
                      <a:pt x="6613" y="14398"/>
                    </a:lnTo>
                    <a:cubicBezTo>
                      <a:pt x="6628" y="14429"/>
                      <a:pt x="6658" y="14444"/>
                      <a:pt x="6673" y="14459"/>
                    </a:cubicBezTo>
                    <a:lnTo>
                      <a:pt x="6689" y="14474"/>
                    </a:lnTo>
                    <a:cubicBezTo>
                      <a:pt x="6750" y="14520"/>
                      <a:pt x="6811" y="14581"/>
                      <a:pt x="6872" y="14627"/>
                    </a:cubicBezTo>
                    <a:lnTo>
                      <a:pt x="6887" y="14627"/>
                    </a:lnTo>
                    <a:cubicBezTo>
                      <a:pt x="6902" y="14657"/>
                      <a:pt x="6917" y="14657"/>
                      <a:pt x="6948" y="14672"/>
                    </a:cubicBezTo>
                    <a:cubicBezTo>
                      <a:pt x="6948" y="14688"/>
                      <a:pt x="6963" y="14688"/>
                      <a:pt x="6978" y="14688"/>
                    </a:cubicBezTo>
                    <a:lnTo>
                      <a:pt x="6993" y="14703"/>
                    </a:lnTo>
                    <a:lnTo>
                      <a:pt x="7009" y="14703"/>
                    </a:lnTo>
                    <a:lnTo>
                      <a:pt x="7054" y="14718"/>
                    </a:lnTo>
                    <a:lnTo>
                      <a:pt x="7131" y="14748"/>
                    </a:lnTo>
                    <a:cubicBezTo>
                      <a:pt x="7161" y="14748"/>
                      <a:pt x="7176" y="14764"/>
                      <a:pt x="7192" y="14764"/>
                    </a:cubicBezTo>
                    <a:lnTo>
                      <a:pt x="7237" y="14779"/>
                    </a:lnTo>
                    <a:cubicBezTo>
                      <a:pt x="7268" y="14779"/>
                      <a:pt x="7283" y="14794"/>
                      <a:pt x="7298" y="14794"/>
                    </a:cubicBezTo>
                    <a:cubicBezTo>
                      <a:pt x="7329" y="14809"/>
                      <a:pt x="7344" y="14809"/>
                      <a:pt x="7359" y="14825"/>
                    </a:cubicBezTo>
                    <a:lnTo>
                      <a:pt x="7252" y="14825"/>
                    </a:lnTo>
                    <a:cubicBezTo>
                      <a:pt x="7161" y="14809"/>
                      <a:pt x="7070" y="14779"/>
                      <a:pt x="6978" y="14748"/>
                    </a:cubicBezTo>
                    <a:cubicBezTo>
                      <a:pt x="6932" y="14733"/>
                      <a:pt x="6887" y="14718"/>
                      <a:pt x="6856" y="14703"/>
                    </a:cubicBezTo>
                    <a:cubicBezTo>
                      <a:pt x="6841" y="14688"/>
                      <a:pt x="6826" y="14688"/>
                      <a:pt x="6795" y="14672"/>
                    </a:cubicBezTo>
                    <a:lnTo>
                      <a:pt x="6780" y="14657"/>
                    </a:lnTo>
                    <a:cubicBezTo>
                      <a:pt x="6780" y="14657"/>
                      <a:pt x="6765" y="14657"/>
                      <a:pt x="6750" y="14642"/>
                    </a:cubicBezTo>
                    <a:cubicBezTo>
                      <a:pt x="6734" y="14627"/>
                      <a:pt x="6719" y="14611"/>
                      <a:pt x="6689" y="14611"/>
                    </a:cubicBezTo>
                    <a:lnTo>
                      <a:pt x="6658" y="14581"/>
                    </a:lnTo>
                    <a:cubicBezTo>
                      <a:pt x="6597" y="14535"/>
                      <a:pt x="6536" y="14489"/>
                      <a:pt x="6475" y="14444"/>
                    </a:cubicBezTo>
                    <a:cubicBezTo>
                      <a:pt x="6399" y="14383"/>
                      <a:pt x="6338" y="14322"/>
                      <a:pt x="6277" y="14276"/>
                    </a:cubicBezTo>
                    <a:lnTo>
                      <a:pt x="6262" y="14246"/>
                    </a:lnTo>
                    <a:cubicBezTo>
                      <a:pt x="6216" y="14215"/>
                      <a:pt x="6155" y="14170"/>
                      <a:pt x="6125" y="14124"/>
                    </a:cubicBezTo>
                    <a:cubicBezTo>
                      <a:pt x="6110" y="14109"/>
                      <a:pt x="6095" y="14109"/>
                      <a:pt x="6095" y="14093"/>
                    </a:cubicBezTo>
                    <a:cubicBezTo>
                      <a:pt x="6079" y="14078"/>
                      <a:pt x="6064" y="14063"/>
                      <a:pt x="6034" y="14048"/>
                    </a:cubicBezTo>
                    <a:lnTo>
                      <a:pt x="6003" y="14002"/>
                    </a:lnTo>
                    <a:lnTo>
                      <a:pt x="5973" y="13956"/>
                    </a:lnTo>
                    <a:cubicBezTo>
                      <a:pt x="5820" y="13773"/>
                      <a:pt x="5683" y="13591"/>
                      <a:pt x="5546" y="13408"/>
                    </a:cubicBezTo>
                    <a:lnTo>
                      <a:pt x="5455" y="13286"/>
                    </a:lnTo>
                    <a:cubicBezTo>
                      <a:pt x="5333" y="13133"/>
                      <a:pt x="5226" y="12966"/>
                      <a:pt x="5104" y="12814"/>
                    </a:cubicBezTo>
                    <a:lnTo>
                      <a:pt x="5043" y="12753"/>
                    </a:lnTo>
                    <a:cubicBezTo>
                      <a:pt x="4937" y="12600"/>
                      <a:pt x="4830" y="12448"/>
                      <a:pt x="4708" y="12296"/>
                    </a:cubicBezTo>
                    <a:cubicBezTo>
                      <a:pt x="4571" y="12128"/>
                      <a:pt x="4419" y="11976"/>
                      <a:pt x="4281" y="11838"/>
                    </a:cubicBezTo>
                    <a:lnTo>
                      <a:pt x="4144" y="11732"/>
                    </a:lnTo>
                    <a:cubicBezTo>
                      <a:pt x="4053" y="11625"/>
                      <a:pt x="3946" y="11518"/>
                      <a:pt x="3824" y="11427"/>
                    </a:cubicBezTo>
                    <a:cubicBezTo>
                      <a:pt x="3672" y="11275"/>
                      <a:pt x="3504" y="11138"/>
                      <a:pt x="3352" y="11016"/>
                    </a:cubicBezTo>
                    <a:lnTo>
                      <a:pt x="3306" y="10970"/>
                    </a:lnTo>
                    <a:cubicBezTo>
                      <a:pt x="3245" y="10924"/>
                      <a:pt x="3184" y="10879"/>
                      <a:pt x="3124" y="10833"/>
                    </a:cubicBezTo>
                    <a:lnTo>
                      <a:pt x="3108" y="10818"/>
                    </a:lnTo>
                    <a:cubicBezTo>
                      <a:pt x="3063" y="10787"/>
                      <a:pt x="3017" y="10757"/>
                      <a:pt x="2971" y="10726"/>
                    </a:cubicBezTo>
                    <a:cubicBezTo>
                      <a:pt x="2864" y="10665"/>
                      <a:pt x="2727" y="10620"/>
                      <a:pt x="2605" y="10620"/>
                    </a:cubicBezTo>
                    <a:cubicBezTo>
                      <a:pt x="2484" y="10620"/>
                      <a:pt x="2362" y="10650"/>
                      <a:pt x="2240" y="10696"/>
                    </a:cubicBezTo>
                    <a:cubicBezTo>
                      <a:pt x="2179" y="10726"/>
                      <a:pt x="2133" y="10757"/>
                      <a:pt x="2087" y="10787"/>
                    </a:cubicBezTo>
                    <a:cubicBezTo>
                      <a:pt x="2042" y="10802"/>
                      <a:pt x="1996" y="10833"/>
                      <a:pt x="1966" y="10863"/>
                    </a:cubicBezTo>
                    <a:cubicBezTo>
                      <a:pt x="1920" y="10894"/>
                      <a:pt x="1874" y="10924"/>
                      <a:pt x="1828" y="10970"/>
                    </a:cubicBezTo>
                    <a:cubicBezTo>
                      <a:pt x="1783" y="11000"/>
                      <a:pt x="1752" y="11031"/>
                      <a:pt x="1722" y="11061"/>
                    </a:cubicBezTo>
                    <a:lnTo>
                      <a:pt x="1707" y="11077"/>
                    </a:lnTo>
                    <a:cubicBezTo>
                      <a:pt x="1676" y="11107"/>
                      <a:pt x="1646" y="11153"/>
                      <a:pt x="1615" y="11183"/>
                    </a:cubicBezTo>
                    <a:cubicBezTo>
                      <a:pt x="1585" y="11229"/>
                      <a:pt x="1554" y="11275"/>
                      <a:pt x="1524" y="11320"/>
                    </a:cubicBezTo>
                    <a:cubicBezTo>
                      <a:pt x="1493" y="11366"/>
                      <a:pt x="1463" y="11397"/>
                      <a:pt x="1448" y="11442"/>
                    </a:cubicBezTo>
                    <a:cubicBezTo>
                      <a:pt x="1432" y="11458"/>
                      <a:pt x="1402" y="11488"/>
                      <a:pt x="1387" y="11518"/>
                    </a:cubicBezTo>
                    <a:cubicBezTo>
                      <a:pt x="1371" y="11518"/>
                      <a:pt x="1371" y="11534"/>
                      <a:pt x="1356" y="11534"/>
                    </a:cubicBezTo>
                    <a:cubicBezTo>
                      <a:pt x="1356" y="11549"/>
                      <a:pt x="1341" y="11549"/>
                      <a:pt x="1341" y="11549"/>
                    </a:cubicBezTo>
                    <a:cubicBezTo>
                      <a:pt x="1341" y="11549"/>
                      <a:pt x="1326" y="11549"/>
                      <a:pt x="1326" y="11564"/>
                    </a:cubicBezTo>
                    <a:lnTo>
                      <a:pt x="1310" y="11564"/>
                    </a:lnTo>
                    <a:cubicBezTo>
                      <a:pt x="1310" y="11579"/>
                      <a:pt x="1295" y="11579"/>
                      <a:pt x="1280" y="11579"/>
                    </a:cubicBezTo>
                    <a:cubicBezTo>
                      <a:pt x="1265" y="11579"/>
                      <a:pt x="1249" y="11595"/>
                      <a:pt x="1234" y="11595"/>
                    </a:cubicBezTo>
                    <a:lnTo>
                      <a:pt x="1143" y="11595"/>
                    </a:lnTo>
                    <a:cubicBezTo>
                      <a:pt x="1133" y="11600"/>
                      <a:pt x="1121" y="11601"/>
                      <a:pt x="1108" y="11601"/>
                    </a:cubicBezTo>
                    <a:cubicBezTo>
                      <a:pt x="1082" y="11601"/>
                      <a:pt x="1051" y="11595"/>
                      <a:pt x="1021" y="11595"/>
                    </a:cubicBezTo>
                    <a:cubicBezTo>
                      <a:pt x="945" y="11595"/>
                      <a:pt x="869" y="11579"/>
                      <a:pt x="792" y="11564"/>
                    </a:cubicBezTo>
                    <a:cubicBezTo>
                      <a:pt x="762" y="11564"/>
                      <a:pt x="716" y="11549"/>
                      <a:pt x="686" y="11534"/>
                    </a:cubicBezTo>
                    <a:cubicBezTo>
                      <a:pt x="671" y="11534"/>
                      <a:pt x="640" y="11518"/>
                      <a:pt x="625" y="11503"/>
                    </a:cubicBezTo>
                    <a:cubicBezTo>
                      <a:pt x="610" y="11503"/>
                      <a:pt x="594" y="11488"/>
                      <a:pt x="579" y="11473"/>
                    </a:cubicBezTo>
                    <a:cubicBezTo>
                      <a:pt x="564" y="11473"/>
                      <a:pt x="533" y="11458"/>
                      <a:pt x="518" y="11427"/>
                    </a:cubicBezTo>
                    <a:cubicBezTo>
                      <a:pt x="503" y="11412"/>
                      <a:pt x="488" y="11397"/>
                      <a:pt x="457" y="11381"/>
                    </a:cubicBezTo>
                    <a:cubicBezTo>
                      <a:pt x="442" y="11366"/>
                      <a:pt x="442" y="11351"/>
                      <a:pt x="427" y="11336"/>
                    </a:cubicBezTo>
                    <a:lnTo>
                      <a:pt x="412" y="11336"/>
                    </a:lnTo>
                    <a:cubicBezTo>
                      <a:pt x="381" y="11290"/>
                      <a:pt x="351" y="11244"/>
                      <a:pt x="335" y="11199"/>
                    </a:cubicBezTo>
                    <a:cubicBezTo>
                      <a:pt x="305" y="11168"/>
                      <a:pt x="290" y="11138"/>
                      <a:pt x="274" y="11092"/>
                    </a:cubicBezTo>
                    <a:cubicBezTo>
                      <a:pt x="259" y="11077"/>
                      <a:pt x="259" y="11061"/>
                      <a:pt x="244" y="11046"/>
                    </a:cubicBezTo>
                    <a:cubicBezTo>
                      <a:pt x="244" y="11031"/>
                      <a:pt x="244" y="11016"/>
                      <a:pt x="244" y="11016"/>
                    </a:cubicBezTo>
                    <a:lnTo>
                      <a:pt x="244" y="11000"/>
                    </a:lnTo>
                    <a:lnTo>
                      <a:pt x="244" y="10985"/>
                    </a:lnTo>
                    <a:cubicBezTo>
                      <a:pt x="244" y="10970"/>
                      <a:pt x="244" y="10970"/>
                      <a:pt x="244" y="10955"/>
                    </a:cubicBezTo>
                    <a:lnTo>
                      <a:pt x="244" y="10940"/>
                    </a:lnTo>
                    <a:cubicBezTo>
                      <a:pt x="244" y="10924"/>
                      <a:pt x="259" y="10924"/>
                      <a:pt x="259" y="10909"/>
                    </a:cubicBezTo>
                    <a:lnTo>
                      <a:pt x="274" y="10894"/>
                    </a:lnTo>
                    <a:cubicBezTo>
                      <a:pt x="274" y="10894"/>
                      <a:pt x="290" y="10879"/>
                      <a:pt x="290" y="10863"/>
                    </a:cubicBezTo>
                    <a:cubicBezTo>
                      <a:pt x="305" y="10863"/>
                      <a:pt x="305" y="10848"/>
                      <a:pt x="320" y="10848"/>
                    </a:cubicBezTo>
                    <a:cubicBezTo>
                      <a:pt x="320" y="10848"/>
                      <a:pt x="335" y="10833"/>
                      <a:pt x="335" y="10833"/>
                    </a:cubicBezTo>
                    <a:cubicBezTo>
                      <a:pt x="351" y="10818"/>
                      <a:pt x="381" y="10802"/>
                      <a:pt x="396" y="10787"/>
                    </a:cubicBezTo>
                    <a:cubicBezTo>
                      <a:pt x="472" y="10741"/>
                      <a:pt x="564" y="10681"/>
                      <a:pt x="655" y="10650"/>
                    </a:cubicBezTo>
                    <a:cubicBezTo>
                      <a:pt x="686" y="10635"/>
                      <a:pt x="731" y="10620"/>
                      <a:pt x="762" y="10604"/>
                    </a:cubicBezTo>
                    <a:cubicBezTo>
                      <a:pt x="808" y="10589"/>
                      <a:pt x="853" y="10574"/>
                      <a:pt x="884" y="10574"/>
                    </a:cubicBezTo>
                    <a:lnTo>
                      <a:pt x="914" y="10559"/>
                    </a:lnTo>
                    <a:lnTo>
                      <a:pt x="990" y="10543"/>
                    </a:lnTo>
                    <a:cubicBezTo>
                      <a:pt x="1021" y="10543"/>
                      <a:pt x="1051" y="10528"/>
                      <a:pt x="1082" y="10513"/>
                    </a:cubicBezTo>
                    <a:lnTo>
                      <a:pt x="1112" y="10513"/>
                    </a:lnTo>
                    <a:cubicBezTo>
                      <a:pt x="1128" y="10498"/>
                      <a:pt x="1158" y="10482"/>
                      <a:pt x="1173" y="10482"/>
                    </a:cubicBezTo>
                    <a:cubicBezTo>
                      <a:pt x="1189" y="10467"/>
                      <a:pt x="1204" y="10467"/>
                      <a:pt x="1204" y="10452"/>
                    </a:cubicBezTo>
                    <a:cubicBezTo>
                      <a:pt x="1249" y="10421"/>
                      <a:pt x="1295" y="10391"/>
                      <a:pt x="1310" y="10345"/>
                    </a:cubicBezTo>
                    <a:cubicBezTo>
                      <a:pt x="1341" y="10284"/>
                      <a:pt x="1371" y="10239"/>
                      <a:pt x="1387" y="10178"/>
                    </a:cubicBezTo>
                    <a:cubicBezTo>
                      <a:pt x="1402" y="10102"/>
                      <a:pt x="1402" y="10025"/>
                      <a:pt x="1402" y="9964"/>
                    </a:cubicBezTo>
                    <a:cubicBezTo>
                      <a:pt x="1402" y="9919"/>
                      <a:pt x="1402" y="9888"/>
                      <a:pt x="1402" y="9843"/>
                    </a:cubicBezTo>
                    <a:cubicBezTo>
                      <a:pt x="1387" y="9797"/>
                      <a:pt x="1387" y="9736"/>
                      <a:pt x="1371" y="9690"/>
                    </a:cubicBezTo>
                    <a:cubicBezTo>
                      <a:pt x="1356" y="9614"/>
                      <a:pt x="1341" y="9523"/>
                      <a:pt x="1310" y="9446"/>
                    </a:cubicBezTo>
                    <a:lnTo>
                      <a:pt x="1295" y="9385"/>
                    </a:lnTo>
                    <a:cubicBezTo>
                      <a:pt x="1280" y="9294"/>
                      <a:pt x="1249" y="9218"/>
                      <a:pt x="1234" y="9126"/>
                    </a:cubicBezTo>
                    <a:cubicBezTo>
                      <a:pt x="1234" y="9065"/>
                      <a:pt x="1219" y="9020"/>
                      <a:pt x="1219" y="8959"/>
                    </a:cubicBezTo>
                    <a:cubicBezTo>
                      <a:pt x="1219" y="8944"/>
                      <a:pt x="1219" y="8913"/>
                      <a:pt x="1219" y="8883"/>
                    </a:cubicBezTo>
                    <a:cubicBezTo>
                      <a:pt x="1219" y="8852"/>
                      <a:pt x="1234" y="8837"/>
                      <a:pt x="1234" y="8822"/>
                    </a:cubicBezTo>
                    <a:cubicBezTo>
                      <a:pt x="1234" y="8776"/>
                      <a:pt x="1249" y="8746"/>
                      <a:pt x="1265" y="8715"/>
                    </a:cubicBezTo>
                    <a:lnTo>
                      <a:pt x="1280" y="8685"/>
                    </a:lnTo>
                    <a:lnTo>
                      <a:pt x="1280" y="8669"/>
                    </a:lnTo>
                    <a:cubicBezTo>
                      <a:pt x="1280" y="8654"/>
                      <a:pt x="1295" y="8639"/>
                      <a:pt x="1310" y="8624"/>
                    </a:cubicBezTo>
                    <a:cubicBezTo>
                      <a:pt x="1310" y="8608"/>
                      <a:pt x="1326" y="8593"/>
                      <a:pt x="1326" y="8593"/>
                    </a:cubicBezTo>
                    <a:lnTo>
                      <a:pt x="1341" y="8578"/>
                    </a:lnTo>
                    <a:cubicBezTo>
                      <a:pt x="1341" y="8578"/>
                      <a:pt x="1356" y="8563"/>
                      <a:pt x="1356" y="8563"/>
                    </a:cubicBezTo>
                    <a:lnTo>
                      <a:pt x="1371" y="8563"/>
                    </a:lnTo>
                    <a:cubicBezTo>
                      <a:pt x="1371" y="8547"/>
                      <a:pt x="1387" y="8547"/>
                      <a:pt x="1387" y="8547"/>
                    </a:cubicBezTo>
                    <a:cubicBezTo>
                      <a:pt x="1402" y="8547"/>
                      <a:pt x="1417" y="8532"/>
                      <a:pt x="1432" y="8532"/>
                    </a:cubicBezTo>
                    <a:cubicBezTo>
                      <a:pt x="1448" y="8532"/>
                      <a:pt x="1463" y="8517"/>
                      <a:pt x="1478" y="8517"/>
                    </a:cubicBezTo>
                    <a:close/>
                    <a:moveTo>
                      <a:pt x="8734" y="14604"/>
                    </a:moveTo>
                    <a:cubicBezTo>
                      <a:pt x="8723" y="14611"/>
                      <a:pt x="8711" y="14619"/>
                      <a:pt x="8700" y="14627"/>
                    </a:cubicBezTo>
                    <a:cubicBezTo>
                      <a:pt x="8685" y="14642"/>
                      <a:pt x="8669" y="14657"/>
                      <a:pt x="8639" y="14688"/>
                    </a:cubicBezTo>
                    <a:cubicBezTo>
                      <a:pt x="8593" y="14718"/>
                      <a:pt x="8532" y="14764"/>
                      <a:pt x="8487" y="14794"/>
                    </a:cubicBezTo>
                    <a:lnTo>
                      <a:pt x="8456" y="14809"/>
                    </a:lnTo>
                    <a:cubicBezTo>
                      <a:pt x="8441" y="14825"/>
                      <a:pt x="8426" y="14825"/>
                      <a:pt x="8410" y="14825"/>
                    </a:cubicBezTo>
                    <a:cubicBezTo>
                      <a:pt x="8410" y="14809"/>
                      <a:pt x="8426" y="14809"/>
                      <a:pt x="8441" y="14794"/>
                    </a:cubicBezTo>
                    <a:cubicBezTo>
                      <a:pt x="8471" y="14779"/>
                      <a:pt x="8487" y="14764"/>
                      <a:pt x="8517" y="14748"/>
                    </a:cubicBezTo>
                    <a:cubicBezTo>
                      <a:pt x="8563" y="14718"/>
                      <a:pt x="8593" y="14688"/>
                      <a:pt x="8639" y="14672"/>
                    </a:cubicBezTo>
                    <a:lnTo>
                      <a:pt x="8715" y="14611"/>
                    </a:lnTo>
                    <a:cubicBezTo>
                      <a:pt x="8722" y="14609"/>
                      <a:pt x="8728" y="14607"/>
                      <a:pt x="8734" y="14604"/>
                    </a:cubicBezTo>
                    <a:close/>
                    <a:moveTo>
                      <a:pt x="6262" y="0"/>
                    </a:moveTo>
                    <a:cubicBezTo>
                      <a:pt x="6216" y="0"/>
                      <a:pt x="6171" y="0"/>
                      <a:pt x="6125" y="15"/>
                    </a:cubicBezTo>
                    <a:cubicBezTo>
                      <a:pt x="6110" y="15"/>
                      <a:pt x="6079" y="31"/>
                      <a:pt x="6064" y="46"/>
                    </a:cubicBezTo>
                    <a:cubicBezTo>
                      <a:pt x="6049" y="61"/>
                      <a:pt x="6049" y="76"/>
                      <a:pt x="6034" y="92"/>
                    </a:cubicBezTo>
                    <a:cubicBezTo>
                      <a:pt x="6018" y="122"/>
                      <a:pt x="6003" y="168"/>
                      <a:pt x="6003" y="198"/>
                    </a:cubicBezTo>
                    <a:cubicBezTo>
                      <a:pt x="5988" y="290"/>
                      <a:pt x="6003" y="381"/>
                      <a:pt x="6018" y="472"/>
                    </a:cubicBezTo>
                    <a:cubicBezTo>
                      <a:pt x="6034" y="549"/>
                      <a:pt x="6049" y="610"/>
                      <a:pt x="6095" y="671"/>
                    </a:cubicBezTo>
                    <a:cubicBezTo>
                      <a:pt x="6110" y="716"/>
                      <a:pt x="6140" y="747"/>
                      <a:pt x="6155" y="777"/>
                    </a:cubicBezTo>
                    <a:cubicBezTo>
                      <a:pt x="6201" y="853"/>
                      <a:pt x="6247" y="914"/>
                      <a:pt x="6293" y="975"/>
                    </a:cubicBezTo>
                    <a:cubicBezTo>
                      <a:pt x="6308" y="990"/>
                      <a:pt x="6308" y="990"/>
                      <a:pt x="6308" y="1006"/>
                    </a:cubicBezTo>
                    <a:cubicBezTo>
                      <a:pt x="6308" y="1006"/>
                      <a:pt x="6308" y="1006"/>
                      <a:pt x="6323" y="1021"/>
                    </a:cubicBezTo>
                    <a:cubicBezTo>
                      <a:pt x="6323" y="1036"/>
                      <a:pt x="6323" y="1036"/>
                      <a:pt x="6323" y="1051"/>
                    </a:cubicBezTo>
                    <a:cubicBezTo>
                      <a:pt x="6323" y="1097"/>
                      <a:pt x="6323" y="1143"/>
                      <a:pt x="6323" y="1173"/>
                    </a:cubicBezTo>
                    <a:cubicBezTo>
                      <a:pt x="6308" y="1219"/>
                      <a:pt x="6308" y="1265"/>
                      <a:pt x="6308" y="1310"/>
                    </a:cubicBezTo>
                    <a:cubicBezTo>
                      <a:pt x="6308" y="1402"/>
                      <a:pt x="6308" y="1493"/>
                      <a:pt x="6308" y="1569"/>
                    </a:cubicBezTo>
                    <a:cubicBezTo>
                      <a:pt x="6308" y="1752"/>
                      <a:pt x="6308" y="1920"/>
                      <a:pt x="6323" y="2103"/>
                    </a:cubicBezTo>
                    <a:cubicBezTo>
                      <a:pt x="6323" y="2148"/>
                      <a:pt x="6338" y="2194"/>
                      <a:pt x="6338" y="2240"/>
                    </a:cubicBezTo>
                    <a:cubicBezTo>
                      <a:pt x="6354" y="2286"/>
                      <a:pt x="6354" y="2331"/>
                      <a:pt x="6354" y="2377"/>
                    </a:cubicBezTo>
                    <a:cubicBezTo>
                      <a:pt x="6369" y="2407"/>
                      <a:pt x="6369" y="2453"/>
                      <a:pt x="6369" y="2499"/>
                    </a:cubicBezTo>
                    <a:cubicBezTo>
                      <a:pt x="6384" y="2545"/>
                      <a:pt x="6384" y="2590"/>
                      <a:pt x="6384" y="2636"/>
                    </a:cubicBezTo>
                    <a:lnTo>
                      <a:pt x="6384" y="2651"/>
                    </a:lnTo>
                    <a:cubicBezTo>
                      <a:pt x="6384" y="2727"/>
                      <a:pt x="6384" y="2804"/>
                      <a:pt x="6399" y="2880"/>
                    </a:cubicBezTo>
                    <a:lnTo>
                      <a:pt x="6399" y="2895"/>
                    </a:lnTo>
                    <a:cubicBezTo>
                      <a:pt x="6399" y="2971"/>
                      <a:pt x="6399" y="3047"/>
                      <a:pt x="6399" y="3108"/>
                    </a:cubicBezTo>
                    <a:cubicBezTo>
                      <a:pt x="6399" y="3200"/>
                      <a:pt x="6399" y="3291"/>
                      <a:pt x="6399" y="3367"/>
                    </a:cubicBezTo>
                    <a:cubicBezTo>
                      <a:pt x="6399" y="3413"/>
                      <a:pt x="6399" y="3443"/>
                      <a:pt x="6399" y="3489"/>
                    </a:cubicBezTo>
                    <a:cubicBezTo>
                      <a:pt x="6399" y="3535"/>
                      <a:pt x="6399" y="3596"/>
                      <a:pt x="6384" y="3642"/>
                    </a:cubicBezTo>
                    <a:cubicBezTo>
                      <a:pt x="6384" y="3718"/>
                      <a:pt x="6384" y="3779"/>
                      <a:pt x="6384" y="3840"/>
                    </a:cubicBezTo>
                    <a:cubicBezTo>
                      <a:pt x="6384" y="3840"/>
                      <a:pt x="6369" y="3855"/>
                      <a:pt x="6369" y="3855"/>
                    </a:cubicBezTo>
                    <a:cubicBezTo>
                      <a:pt x="6323" y="3779"/>
                      <a:pt x="6262" y="3702"/>
                      <a:pt x="6216" y="3642"/>
                    </a:cubicBezTo>
                    <a:cubicBezTo>
                      <a:pt x="6201" y="3581"/>
                      <a:pt x="6186" y="3535"/>
                      <a:pt x="6186" y="3474"/>
                    </a:cubicBezTo>
                    <a:cubicBezTo>
                      <a:pt x="6171" y="3459"/>
                      <a:pt x="6171" y="3428"/>
                      <a:pt x="6171" y="3413"/>
                    </a:cubicBezTo>
                    <a:cubicBezTo>
                      <a:pt x="6155" y="3383"/>
                      <a:pt x="6155" y="3352"/>
                      <a:pt x="6140" y="3322"/>
                    </a:cubicBezTo>
                    <a:cubicBezTo>
                      <a:pt x="6140" y="3291"/>
                      <a:pt x="6125" y="3261"/>
                      <a:pt x="6125" y="3230"/>
                    </a:cubicBezTo>
                    <a:cubicBezTo>
                      <a:pt x="6110" y="3200"/>
                      <a:pt x="6095" y="3154"/>
                      <a:pt x="6079" y="3123"/>
                    </a:cubicBezTo>
                    <a:cubicBezTo>
                      <a:pt x="6064" y="3063"/>
                      <a:pt x="6034" y="3002"/>
                      <a:pt x="6018" y="2941"/>
                    </a:cubicBezTo>
                    <a:cubicBezTo>
                      <a:pt x="6003" y="2910"/>
                      <a:pt x="6003" y="2895"/>
                      <a:pt x="5988" y="2864"/>
                    </a:cubicBezTo>
                    <a:cubicBezTo>
                      <a:pt x="5973" y="2834"/>
                      <a:pt x="5957" y="2819"/>
                      <a:pt x="5942" y="2788"/>
                    </a:cubicBezTo>
                    <a:lnTo>
                      <a:pt x="5866" y="2682"/>
                    </a:lnTo>
                    <a:cubicBezTo>
                      <a:pt x="5836" y="2636"/>
                      <a:pt x="5805" y="2590"/>
                      <a:pt x="5775" y="2529"/>
                    </a:cubicBezTo>
                    <a:cubicBezTo>
                      <a:pt x="5729" y="2468"/>
                      <a:pt x="5683" y="2407"/>
                      <a:pt x="5653" y="2346"/>
                    </a:cubicBezTo>
                    <a:cubicBezTo>
                      <a:pt x="5607" y="2286"/>
                      <a:pt x="5576" y="2225"/>
                      <a:pt x="5531" y="2164"/>
                    </a:cubicBezTo>
                    <a:cubicBezTo>
                      <a:pt x="5485" y="2118"/>
                      <a:pt x="5439" y="2057"/>
                      <a:pt x="5394" y="2011"/>
                    </a:cubicBezTo>
                    <a:cubicBezTo>
                      <a:pt x="5348" y="1966"/>
                      <a:pt x="5302" y="1920"/>
                      <a:pt x="5257" y="1874"/>
                    </a:cubicBezTo>
                    <a:cubicBezTo>
                      <a:pt x="5226" y="1844"/>
                      <a:pt x="5196" y="1828"/>
                      <a:pt x="5165" y="1813"/>
                    </a:cubicBezTo>
                    <a:cubicBezTo>
                      <a:pt x="5150" y="1783"/>
                      <a:pt x="5135" y="1768"/>
                      <a:pt x="5135" y="1752"/>
                    </a:cubicBezTo>
                    <a:cubicBezTo>
                      <a:pt x="5119" y="1737"/>
                      <a:pt x="5119" y="1722"/>
                      <a:pt x="5104" y="1707"/>
                    </a:cubicBezTo>
                    <a:cubicBezTo>
                      <a:pt x="5089" y="1676"/>
                      <a:pt x="5089" y="1646"/>
                      <a:pt x="5074" y="1615"/>
                    </a:cubicBezTo>
                    <a:cubicBezTo>
                      <a:pt x="5043" y="1554"/>
                      <a:pt x="5028" y="1493"/>
                      <a:pt x="4998" y="1432"/>
                    </a:cubicBezTo>
                    <a:cubicBezTo>
                      <a:pt x="4952" y="1371"/>
                      <a:pt x="4921" y="1326"/>
                      <a:pt x="4860" y="1280"/>
                    </a:cubicBezTo>
                    <a:cubicBezTo>
                      <a:pt x="4830" y="1249"/>
                      <a:pt x="4799" y="1234"/>
                      <a:pt x="4769" y="1219"/>
                    </a:cubicBezTo>
                    <a:cubicBezTo>
                      <a:pt x="4739" y="1204"/>
                      <a:pt x="4708" y="1189"/>
                      <a:pt x="4678" y="1189"/>
                    </a:cubicBezTo>
                    <a:cubicBezTo>
                      <a:pt x="4652" y="1178"/>
                      <a:pt x="4625" y="1173"/>
                      <a:pt x="4598" y="1173"/>
                    </a:cubicBezTo>
                    <a:cubicBezTo>
                      <a:pt x="4544" y="1173"/>
                      <a:pt x="4490" y="1194"/>
                      <a:pt x="4449" y="1234"/>
                    </a:cubicBezTo>
                    <a:cubicBezTo>
                      <a:pt x="4419" y="1249"/>
                      <a:pt x="4388" y="1280"/>
                      <a:pt x="4388" y="1326"/>
                    </a:cubicBezTo>
                    <a:cubicBezTo>
                      <a:pt x="4373" y="1356"/>
                      <a:pt x="4373" y="1387"/>
                      <a:pt x="4388" y="1417"/>
                    </a:cubicBezTo>
                    <a:cubicBezTo>
                      <a:pt x="4388" y="1448"/>
                      <a:pt x="4403" y="1478"/>
                      <a:pt x="4419" y="1508"/>
                    </a:cubicBezTo>
                    <a:cubicBezTo>
                      <a:pt x="4434" y="1524"/>
                      <a:pt x="4434" y="1539"/>
                      <a:pt x="4449" y="1539"/>
                    </a:cubicBezTo>
                    <a:cubicBezTo>
                      <a:pt x="4464" y="1569"/>
                      <a:pt x="4495" y="1600"/>
                      <a:pt x="4510" y="1630"/>
                    </a:cubicBezTo>
                    <a:cubicBezTo>
                      <a:pt x="4540" y="1646"/>
                      <a:pt x="4556" y="1676"/>
                      <a:pt x="4586" y="1691"/>
                    </a:cubicBezTo>
                    <a:cubicBezTo>
                      <a:pt x="4617" y="1722"/>
                      <a:pt x="4647" y="1737"/>
                      <a:pt x="4678" y="1752"/>
                    </a:cubicBezTo>
                    <a:cubicBezTo>
                      <a:pt x="4723" y="1783"/>
                      <a:pt x="4784" y="1813"/>
                      <a:pt x="4845" y="1828"/>
                    </a:cubicBezTo>
                    <a:cubicBezTo>
                      <a:pt x="4906" y="1859"/>
                      <a:pt x="4967" y="1874"/>
                      <a:pt x="5028" y="1889"/>
                    </a:cubicBezTo>
                    <a:cubicBezTo>
                      <a:pt x="5043" y="1889"/>
                      <a:pt x="5058" y="1905"/>
                      <a:pt x="5074" y="1905"/>
                    </a:cubicBezTo>
                    <a:cubicBezTo>
                      <a:pt x="5089" y="1920"/>
                      <a:pt x="5119" y="1935"/>
                      <a:pt x="5135" y="1935"/>
                    </a:cubicBezTo>
                    <a:cubicBezTo>
                      <a:pt x="5135" y="1950"/>
                      <a:pt x="5150" y="1950"/>
                      <a:pt x="5165" y="1966"/>
                    </a:cubicBezTo>
                    <a:cubicBezTo>
                      <a:pt x="5165" y="1981"/>
                      <a:pt x="5180" y="1981"/>
                      <a:pt x="5180" y="1996"/>
                    </a:cubicBezTo>
                    <a:lnTo>
                      <a:pt x="5196" y="1996"/>
                    </a:lnTo>
                    <a:cubicBezTo>
                      <a:pt x="5196" y="2011"/>
                      <a:pt x="5211" y="2027"/>
                      <a:pt x="5226" y="2027"/>
                    </a:cubicBezTo>
                    <a:lnTo>
                      <a:pt x="5226" y="2042"/>
                    </a:lnTo>
                    <a:cubicBezTo>
                      <a:pt x="5226" y="2042"/>
                      <a:pt x="5226" y="2042"/>
                      <a:pt x="5241" y="2057"/>
                    </a:cubicBezTo>
                    <a:lnTo>
                      <a:pt x="5348" y="2194"/>
                    </a:lnTo>
                    <a:cubicBezTo>
                      <a:pt x="5333" y="2164"/>
                      <a:pt x="5333" y="2133"/>
                      <a:pt x="5318" y="2103"/>
                    </a:cubicBezTo>
                    <a:lnTo>
                      <a:pt x="5318" y="2103"/>
                    </a:lnTo>
                    <a:cubicBezTo>
                      <a:pt x="5333" y="2133"/>
                      <a:pt x="5348" y="2148"/>
                      <a:pt x="5363" y="2164"/>
                    </a:cubicBezTo>
                    <a:cubicBezTo>
                      <a:pt x="5409" y="2225"/>
                      <a:pt x="5455" y="2286"/>
                      <a:pt x="5500" y="2346"/>
                    </a:cubicBezTo>
                    <a:cubicBezTo>
                      <a:pt x="5546" y="2407"/>
                      <a:pt x="5592" y="2468"/>
                      <a:pt x="5637" y="2545"/>
                    </a:cubicBezTo>
                    <a:cubicBezTo>
                      <a:pt x="5653" y="2560"/>
                      <a:pt x="5653" y="2575"/>
                      <a:pt x="5668" y="2605"/>
                    </a:cubicBezTo>
                    <a:cubicBezTo>
                      <a:pt x="5668" y="2605"/>
                      <a:pt x="5668" y="2590"/>
                      <a:pt x="5668" y="2590"/>
                    </a:cubicBezTo>
                    <a:cubicBezTo>
                      <a:pt x="5683" y="2621"/>
                      <a:pt x="5698" y="2636"/>
                      <a:pt x="5714" y="2666"/>
                    </a:cubicBezTo>
                    <a:cubicBezTo>
                      <a:pt x="5729" y="2682"/>
                      <a:pt x="5744" y="2712"/>
                      <a:pt x="5759" y="2743"/>
                    </a:cubicBezTo>
                    <a:cubicBezTo>
                      <a:pt x="5775" y="2758"/>
                      <a:pt x="5805" y="2788"/>
                      <a:pt x="5820" y="2819"/>
                    </a:cubicBezTo>
                    <a:cubicBezTo>
                      <a:pt x="5820" y="2834"/>
                      <a:pt x="5836" y="2834"/>
                      <a:pt x="5836" y="2849"/>
                    </a:cubicBezTo>
                    <a:cubicBezTo>
                      <a:pt x="5851" y="2880"/>
                      <a:pt x="5866" y="2895"/>
                      <a:pt x="5881" y="2910"/>
                    </a:cubicBezTo>
                    <a:cubicBezTo>
                      <a:pt x="5881" y="2910"/>
                      <a:pt x="5881" y="2910"/>
                      <a:pt x="5896" y="2925"/>
                    </a:cubicBezTo>
                    <a:cubicBezTo>
                      <a:pt x="5942" y="3032"/>
                      <a:pt x="5973" y="3154"/>
                      <a:pt x="6018" y="3276"/>
                    </a:cubicBezTo>
                    <a:lnTo>
                      <a:pt x="6049" y="3383"/>
                    </a:lnTo>
                    <a:cubicBezTo>
                      <a:pt x="6049" y="3398"/>
                      <a:pt x="6064" y="3428"/>
                      <a:pt x="6064" y="3443"/>
                    </a:cubicBezTo>
                    <a:cubicBezTo>
                      <a:pt x="6064" y="3459"/>
                      <a:pt x="6064" y="3459"/>
                      <a:pt x="6079" y="3474"/>
                    </a:cubicBezTo>
                    <a:cubicBezTo>
                      <a:pt x="6003" y="3398"/>
                      <a:pt x="5927" y="3322"/>
                      <a:pt x="5836" y="3276"/>
                    </a:cubicBezTo>
                    <a:cubicBezTo>
                      <a:pt x="5576" y="3123"/>
                      <a:pt x="5272" y="3063"/>
                      <a:pt x="4998" y="2971"/>
                    </a:cubicBezTo>
                    <a:cubicBezTo>
                      <a:pt x="4921" y="2941"/>
                      <a:pt x="4860" y="2910"/>
                      <a:pt x="4784" y="2880"/>
                    </a:cubicBezTo>
                    <a:cubicBezTo>
                      <a:pt x="4739" y="2849"/>
                      <a:pt x="4708" y="2834"/>
                      <a:pt x="4662" y="2804"/>
                    </a:cubicBezTo>
                    <a:cubicBezTo>
                      <a:pt x="4601" y="2758"/>
                      <a:pt x="4525" y="2712"/>
                      <a:pt x="4464" y="2651"/>
                    </a:cubicBezTo>
                    <a:cubicBezTo>
                      <a:pt x="4373" y="2560"/>
                      <a:pt x="4281" y="2484"/>
                      <a:pt x="4205" y="2392"/>
                    </a:cubicBezTo>
                    <a:cubicBezTo>
                      <a:pt x="4160" y="2346"/>
                      <a:pt x="4114" y="2286"/>
                      <a:pt x="4068" y="2240"/>
                    </a:cubicBezTo>
                    <a:cubicBezTo>
                      <a:pt x="3977" y="2164"/>
                      <a:pt x="3885" y="2072"/>
                      <a:pt x="3763" y="2027"/>
                    </a:cubicBezTo>
                    <a:cubicBezTo>
                      <a:pt x="3685" y="1997"/>
                      <a:pt x="3600" y="1980"/>
                      <a:pt x="3516" y="1980"/>
                    </a:cubicBezTo>
                    <a:cubicBezTo>
                      <a:pt x="3471" y="1980"/>
                      <a:pt x="3426" y="1985"/>
                      <a:pt x="3383" y="1996"/>
                    </a:cubicBezTo>
                    <a:cubicBezTo>
                      <a:pt x="3322" y="2011"/>
                      <a:pt x="3261" y="2027"/>
                      <a:pt x="3200" y="2057"/>
                    </a:cubicBezTo>
                    <a:cubicBezTo>
                      <a:pt x="3047" y="2103"/>
                      <a:pt x="2895" y="2148"/>
                      <a:pt x="2758" y="2240"/>
                    </a:cubicBezTo>
                    <a:cubicBezTo>
                      <a:pt x="2621" y="2331"/>
                      <a:pt x="2499" y="2468"/>
                      <a:pt x="2453" y="2651"/>
                    </a:cubicBezTo>
                    <a:cubicBezTo>
                      <a:pt x="2423" y="2773"/>
                      <a:pt x="2453" y="2895"/>
                      <a:pt x="2514" y="3002"/>
                    </a:cubicBezTo>
                    <a:cubicBezTo>
                      <a:pt x="2590" y="3139"/>
                      <a:pt x="2666" y="3261"/>
                      <a:pt x="2758" y="3383"/>
                    </a:cubicBezTo>
                    <a:cubicBezTo>
                      <a:pt x="2925" y="3626"/>
                      <a:pt x="3108" y="3870"/>
                      <a:pt x="3276" y="4114"/>
                    </a:cubicBezTo>
                    <a:cubicBezTo>
                      <a:pt x="3352" y="4251"/>
                      <a:pt x="3428" y="4373"/>
                      <a:pt x="3504" y="4525"/>
                    </a:cubicBezTo>
                    <a:cubicBezTo>
                      <a:pt x="3581" y="4678"/>
                      <a:pt x="3642" y="4830"/>
                      <a:pt x="3718" y="4982"/>
                    </a:cubicBezTo>
                    <a:cubicBezTo>
                      <a:pt x="3763" y="5089"/>
                      <a:pt x="3809" y="5196"/>
                      <a:pt x="3855" y="5302"/>
                    </a:cubicBezTo>
                    <a:cubicBezTo>
                      <a:pt x="3901" y="5394"/>
                      <a:pt x="3931" y="5500"/>
                      <a:pt x="3977" y="5592"/>
                    </a:cubicBezTo>
                    <a:cubicBezTo>
                      <a:pt x="4038" y="5744"/>
                      <a:pt x="4099" y="5896"/>
                      <a:pt x="4160" y="6034"/>
                    </a:cubicBezTo>
                    <a:cubicBezTo>
                      <a:pt x="4220" y="6171"/>
                      <a:pt x="4281" y="6308"/>
                      <a:pt x="4342" y="6445"/>
                    </a:cubicBezTo>
                    <a:cubicBezTo>
                      <a:pt x="4403" y="6597"/>
                      <a:pt x="4464" y="6734"/>
                      <a:pt x="4525" y="6872"/>
                    </a:cubicBezTo>
                    <a:cubicBezTo>
                      <a:pt x="4586" y="7009"/>
                      <a:pt x="4632" y="7146"/>
                      <a:pt x="4678" y="7298"/>
                    </a:cubicBezTo>
                    <a:cubicBezTo>
                      <a:pt x="4769" y="7557"/>
                      <a:pt x="4830" y="7816"/>
                      <a:pt x="4876" y="8075"/>
                    </a:cubicBezTo>
                    <a:cubicBezTo>
                      <a:pt x="4921" y="8395"/>
                      <a:pt x="4952" y="8715"/>
                      <a:pt x="4967" y="9035"/>
                    </a:cubicBezTo>
                    <a:cubicBezTo>
                      <a:pt x="4967" y="9126"/>
                      <a:pt x="4967" y="9233"/>
                      <a:pt x="4982" y="9340"/>
                    </a:cubicBezTo>
                    <a:cubicBezTo>
                      <a:pt x="4982" y="9431"/>
                      <a:pt x="4967" y="9523"/>
                      <a:pt x="4967" y="9629"/>
                    </a:cubicBezTo>
                    <a:cubicBezTo>
                      <a:pt x="4967" y="9812"/>
                      <a:pt x="4952" y="9995"/>
                      <a:pt x="4937" y="10193"/>
                    </a:cubicBezTo>
                    <a:cubicBezTo>
                      <a:pt x="4921" y="10345"/>
                      <a:pt x="4921" y="10498"/>
                      <a:pt x="4921" y="10650"/>
                    </a:cubicBezTo>
                    <a:cubicBezTo>
                      <a:pt x="4921" y="10741"/>
                      <a:pt x="4921" y="10818"/>
                      <a:pt x="4937" y="10909"/>
                    </a:cubicBezTo>
                    <a:cubicBezTo>
                      <a:pt x="4937" y="10985"/>
                      <a:pt x="4952" y="11061"/>
                      <a:pt x="4952" y="11138"/>
                    </a:cubicBezTo>
                    <a:cubicBezTo>
                      <a:pt x="4982" y="11305"/>
                      <a:pt x="5013" y="11458"/>
                      <a:pt x="5043" y="11595"/>
                    </a:cubicBezTo>
                    <a:cubicBezTo>
                      <a:pt x="5058" y="11640"/>
                      <a:pt x="5074" y="11686"/>
                      <a:pt x="5074" y="11717"/>
                    </a:cubicBezTo>
                    <a:cubicBezTo>
                      <a:pt x="5058" y="11701"/>
                      <a:pt x="5043" y="11671"/>
                      <a:pt x="5028" y="11656"/>
                    </a:cubicBezTo>
                    <a:cubicBezTo>
                      <a:pt x="4967" y="11564"/>
                      <a:pt x="4921" y="11488"/>
                      <a:pt x="4860" y="11397"/>
                    </a:cubicBezTo>
                    <a:cubicBezTo>
                      <a:pt x="4830" y="11351"/>
                      <a:pt x="4799" y="11290"/>
                      <a:pt x="4769" y="11244"/>
                    </a:cubicBezTo>
                    <a:cubicBezTo>
                      <a:pt x="4754" y="11183"/>
                      <a:pt x="4723" y="11138"/>
                      <a:pt x="4693" y="11092"/>
                    </a:cubicBezTo>
                    <a:cubicBezTo>
                      <a:pt x="4647" y="10955"/>
                      <a:pt x="4586" y="10833"/>
                      <a:pt x="4525" y="10711"/>
                    </a:cubicBezTo>
                    <a:cubicBezTo>
                      <a:pt x="4449" y="10528"/>
                      <a:pt x="4342" y="10345"/>
                      <a:pt x="4251" y="10162"/>
                    </a:cubicBezTo>
                    <a:cubicBezTo>
                      <a:pt x="4144" y="9995"/>
                      <a:pt x="4038" y="9827"/>
                      <a:pt x="3931" y="9644"/>
                    </a:cubicBezTo>
                    <a:cubicBezTo>
                      <a:pt x="3885" y="9553"/>
                      <a:pt x="3824" y="9477"/>
                      <a:pt x="3763" y="9385"/>
                    </a:cubicBezTo>
                    <a:cubicBezTo>
                      <a:pt x="3702" y="9309"/>
                      <a:pt x="3642" y="9218"/>
                      <a:pt x="3565" y="9142"/>
                    </a:cubicBezTo>
                    <a:cubicBezTo>
                      <a:pt x="3459" y="9050"/>
                      <a:pt x="3337" y="8959"/>
                      <a:pt x="3200" y="8944"/>
                    </a:cubicBezTo>
                    <a:cubicBezTo>
                      <a:pt x="3093" y="8928"/>
                      <a:pt x="3002" y="8913"/>
                      <a:pt x="2910" y="8913"/>
                    </a:cubicBezTo>
                    <a:cubicBezTo>
                      <a:pt x="2895" y="8913"/>
                      <a:pt x="2880" y="8913"/>
                      <a:pt x="2864" y="8898"/>
                    </a:cubicBezTo>
                    <a:lnTo>
                      <a:pt x="2849" y="8898"/>
                    </a:lnTo>
                    <a:cubicBezTo>
                      <a:pt x="2804" y="8898"/>
                      <a:pt x="2758" y="8898"/>
                      <a:pt x="2712" y="8883"/>
                    </a:cubicBezTo>
                    <a:cubicBezTo>
                      <a:pt x="2682" y="8883"/>
                      <a:pt x="2666" y="8867"/>
                      <a:pt x="2636" y="8852"/>
                    </a:cubicBezTo>
                    <a:cubicBezTo>
                      <a:pt x="2575" y="8837"/>
                      <a:pt x="2514" y="8806"/>
                      <a:pt x="2453" y="8776"/>
                    </a:cubicBezTo>
                    <a:cubicBezTo>
                      <a:pt x="2362" y="8730"/>
                      <a:pt x="2286" y="8685"/>
                      <a:pt x="2209" y="8639"/>
                    </a:cubicBezTo>
                    <a:cubicBezTo>
                      <a:pt x="2118" y="8578"/>
                      <a:pt x="2042" y="8532"/>
                      <a:pt x="1950" y="8471"/>
                    </a:cubicBezTo>
                    <a:cubicBezTo>
                      <a:pt x="1844" y="8410"/>
                      <a:pt x="1737" y="8365"/>
                      <a:pt x="1615" y="8349"/>
                    </a:cubicBezTo>
                    <a:cubicBezTo>
                      <a:pt x="1493" y="8349"/>
                      <a:pt x="1387" y="8349"/>
                      <a:pt x="1280" y="8395"/>
                    </a:cubicBezTo>
                    <a:cubicBezTo>
                      <a:pt x="1204" y="8441"/>
                      <a:pt x="1128" y="8517"/>
                      <a:pt x="1097" y="8593"/>
                    </a:cubicBezTo>
                    <a:cubicBezTo>
                      <a:pt x="1036" y="8700"/>
                      <a:pt x="1006" y="8791"/>
                      <a:pt x="1006" y="8898"/>
                    </a:cubicBezTo>
                    <a:cubicBezTo>
                      <a:pt x="990" y="9005"/>
                      <a:pt x="1006" y="9096"/>
                      <a:pt x="1021" y="9203"/>
                    </a:cubicBezTo>
                    <a:cubicBezTo>
                      <a:pt x="1036" y="9309"/>
                      <a:pt x="1067" y="9401"/>
                      <a:pt x="1097" y="9492"/>
                    </a:cubicBezTo>
                    <a:cubicBezTo>
                      <a:pt x="1112" y="9599"/>
                      <a:pt x="1143" y="9690"/>
                      <a:pt x="1158" y="9782"/>
                    </a:cubicBezTo>
                    <a:cubicBezTo>
                      <a:pt x="1158" y="9827"/>
                      <a:pt x="1173" y="9888"/>
                      <a:pt x="1173" y="9934"/>
                    </a:cubicBezTo>
                    <a:cubicBezTo>
                      <a:pt x="1173" y="9964"/>
                      <a:pt x="1173" y="9995"/>
                      <a:pt x="1173" y="10025"/>
                    </a:cubicBezTo>
                    <a:cubicBezTo>
                      <a:pt x="1173" y="10056"/>
                      <a:pt x="1158" y="10086"/>
                      <a:pt x="1158" y="10117"/>
                    </a:cubicBezTo>
                    <a:cubicBezTo>
                      <a:pt x="1158" y="10132"/>
                      <a:pt x="1143" y="10147"/>
                      <a:pt x="1143" y="10162"/>
                    </a:cubicBezTo>
                    <a:cubicBezTo>
                      <a:pt x="1143" y="10178"/>
                      <a:pt x="1128" y="10193"/>
                      <a:pt x="1128" y="10193"/>
                    </a:cubicBezTo>
                    <a:cubicBezTo>
                      <a:pt x="1128" y="10208"/>
                      <a:pt x="1112" y="10223"/>
                      <a:pt x="1112" y="10239"/>
                    </a:cubicBezTo>
                    <a:cubicBezTo>
                      <a:pt x="1097" y="10239"/>
                      <a:pt x="1097" y="10239"/>
                      <a:pt x="1097" y="10254"/>
                    </a:cubicBezTo>
                    <a:lnTo>
                      <a:pt x="1082" y="10254"/>
                    </a:lnTo>
                    <a:cubicBezTo>
                      <a:pt x="1067" y="10269"/>
                      <a:pt x="1067" y="10269"/>
                      <a:pt x="1051" y="10284"/>
                    </a:cubicBezTo>
                    <a:cubicBezTo>
                      <a:pt x="1036" y="10284"/>
                      <a:pt x="1036" y="10284"/>
                      <a:pt x="1021" y="10300"/>
                    </a:cubicBezTo>
                    <a:cubicBezTo>
                      <a:pt x="1006" y="10300"/>
                      <a:pt x="975" y="10315"/>
                      <a:pt x="960" y="10315"/>
                    </a:cubicBezTo>
                    <a:cubicBezTo>
                      <a:pt x="853" y="10345"/>
                      <a:pt x="747" y="10361"/>
                      <a:pt x="655" y="10406"/>
                    </a:cubicBezTo>
                    <a:cubicBezTo>
                      <a:pt x="549" y="10437"/>
                      <a:pt x="457" y="10482"/>
                      <a:pt x="366" y="10543"/>
                    </a:cubicBezTo>
                    <a:cubicBezTo>
                      <a:pt x="320" y="10559"/>
                      <a:pt x="290" y="10589"/>
                      <a:pt x="244" y="10620"/>
                    </a:cubicBezTo>
                    <a:cubicBezTo>
                      <a:pt x="213" y="10635"/>
                      <a:pt x="183" y="10650"/>
                      <a:pt x="153" y="10681"/>
                    </a:cubicBezTo>
                    <a:cubicBezTo>
                      <a:pt x="107" y="10711"/>
                      <a:pt x="76" y="10757"/>
                      <a:pt x="46" y="10818"/>
                    </a:cubicBezTo>
                    <a:cubicBezTo>
                      <a:pt x="15" y="10879"/>
                      <a:pt x="0" y="10940"/>
                      <a:pt x="0" y="11000"/>
                    </a:cubicBezTo>
                    <a:cubicBezTo>
                      <a:pt x="0" y="11061"/>
                      <a:pt x="0" y="11107"/>
                      <a:pt x="31" y="11153"/>
                    </a:cubicBezTo>
                    <a:cubicBezTo>
                      <a:pt x="46" y="11199"/>
                      <a:pt x="61" y="11259"/>
                      <a:pt x="92" y="11305"/>
                    </a:cubicBezTo>
                    <a:cubicBezTo>
                      <a:pt x="153" y="11397"/>
                      <a:pt x="213" y="11488"/>
                      <a:pt x="290" y="11564"/>
                    </a:cubicBezTo>
                    <a:cubicBezTo>
                      <a:pt x="351" y="11625"/>
                      <a:pt x="412" y="11686"/>
                      <a:pt x="488" y="11732"/>
                    </a:cubicBezTo>
                    <a:cubicBezTo>
                      <a:pt x="564" y="11762"/>
                      <a:pt x="640" y="11793"/>
                      <a:pt x="731" y="11808"/>
                    </a:cubicBezTo>
                    <a:cubicBezTo>
                      <a:pt x="762" y="11823"/>
                      <a:pt x="808" y="11823"/>
                      <a:pt x="853" y="11823"/>
                    </a:cubicBezTo>
                    <a:cubicBezTo>
                      <a:pt x="899" y="11838"/>
                      <a:pt x="945" y="11838"/>
                      <a:pt x="990" y="11838"/>
                    </a:cubicBezTo>
                    <a:lnTo>
                      <a:pt x="1128" y="11838"/>
                    </a:lnTo>
                    <a:cubicBezTo>
                      <a:pt x="1173" y="11838"/>
                      <a:pt x="1219" y="11838"/>
                      <a:pt x="1265" y="11823"/>
                    </a:cubicBezTo>
                    <a:cubicBezTo>
                      <a:pt x="1310" y="11808"/>
                      <a:pt x="1356" y="11808"/>
                      <a:pt x="1387" y="11777"/>
                    </a:cubicBezTo>
                    <a:cubicBezTo>
                      <a:pt x="1432" y="11762"/>
                      <a:pt x="1478" y="11732"/>
                      <a:pt x="1508" y="11686"/>
                    </a:cubicBezTo>
                    <a:cubicBezTo>
                      <a:pt x="1539" y="11656"/>
                      <a:pt x="1569" y="11610"/>
                      <a:pt x="1600" y="11564"/>
                    </a:cubicBezTo>
                    <a:cubicBezTo>
                      <a:pt x="1630" y="11534"/>
                      <a:pt x="1646" y="11488"/>
                      <a:pt x="1661" y="11458"/>
                    </a:cubicBezTo>
                    <a:cubicBezTo>
                      <a:pt x="1691" y="11427"/>
                      <a:pt x="1707" y="11381"/>
                      <a:pt x="1722" y="11351"/>
                    </a:cubicBezTo>
                    <a:cubicBezTo>
                      <a:pt x="1752" y="11320"/>
                      <a:pt x="1768" y="11290"/>
                      <a:pt x="1798" y="11259"/>
                    </a:cubicBezTo>
                    <a:cubicBezTo>
                      <a:pt x="1813" y="11244"/>
                      <a:pt x="1828" y="11214"/>
                      <a:pt x="1859" y="11199"/>
                    </a:cubicBezTo>
                    <a:cubicBezTo>
                      <a:pt x="1874" y="11168"/>
                      <a:pt x="1905" y="11153"/>
                      <a:pt x="1920" y="11122"/>
                    </a:cubicBezTo>
                    <a:cubicBezTo>
                      <a:pt x="1950" y="11107"/>
                      <a:pt x="1966" y="11092"/>
                      <a:pt x="1996" y="11077"/>
                    </a:cubicBezTo>
                    <a:cubicBezTo>
                      <a:pt x="2027" y="11046"/>
                      <a:pt x="2072" y="11016"/>
                      <a:pt x="2103" y="10985"/>
                    </a:cubicBezTo>
                    <a:cubicBezTo>
                      <a:pt x="2133" y="10970"/>
                      <a:pt x="2179" y="10940"/>
                      <a:pt x="2209" y="10924"/>
                    </a:cubicBezTo>
                    <a:cubicBezTo>
                      <a:pt x="2240" y="10894"/>
                      <a:pt x="2270" y="10879"/>
                      <a:pt x="2316" y="10863"/>
                    </a:cubicBezTo>
                    <a:cubicBezTo>
                      <a:pt x="2331" y="10848"/>
                      <a:pt x="2362" y="10848"/>
                      <a:pt x="2392" y="10833"/>
                    </a:cubicBezTo>
                    <a:cubicBezTo>
                      <a:pt x="2423" y="10833"/>
                      <a:pt x="2453" y="10818"/>
                      <a:pt x="2468" y="10818"/>
                    </a:cubicBezTo>
                    <a:cubicBezTo>
                      <a:pt x="2499" y="10818"/>
                      <a:pt x="2529" y="10802"/>
                      <a:pt x="2545" y="10802"/>
                    </a:cubicBezTo>
                    <a:lnTo>
                      <a:pt x="2621" y="10802"/>
                    </a:lnTo>
                    <a:cubicBezTo>
                      <a:pt x="2651" y="10818"/>
                      <a:pt x="2666" y="10818"/>
                      <a:pt x="2697" y="10818"/>
                    </a:cubicBezTo>
                    <a:cubicBezTo>
                      <a:pt x="2712" y="10818"/>
                      <a:pt x="2727" y="10833"/>
                      <a:pt x="2743" y="10833"/>
                    </a:cubicBezTo>
                    <a:cubicBezTo>
                      <a:pt x="2773" y="10848"/>
                      <a:pt x="2804" y="10848"/>
                      <a:pt x="2819" y="10863"/>
                    </a:cubicBezTo>
                    <a:cubicBezTo>
                      <a:pt x="2864" y="10894"/>
                      <a:pt x="2895" y="10909"/>
                      <a:pt x="2941" y="10940"/>
                    </a:cubicBezTo>
                    <a:cubicBezTo>
                      <a:pt x="3154" y="11092"/>
                      <a:pt x="3352" y="11275"/>
                      <a:pt x="3550" y="11442"/>
                    </a:cubicBezTo>
                    <a:cubicBezTo>
                      <a:pt x="3581" y="11473"/>
                      <a:pt x="3611" y="11503"/>
                      <a:pt x="3642" y="11534"/>
                    </a:cubicBezTo>
                    <a:cubicBezTo>
                      <a:pt x="3794" y="11671"/>
                      <a:pt x="3931" y="11808"/>
                      <a:pt x="4068" y="11960"/>
                    </a:cubicBezTo>
                    <a:cubicBezTo>
                      <a:pt x="4144" y="12036"/>
                      <a:pt x="4220" y="12113"/>
                      <a:pt x="4297" y="12189"/>
                    </a:cubicBezTo>
                    <a:cubicBezTo>
                      <a:pt x="4327" y="12219"/>
                      <a:pt x="4373" y="12265"/>
                      <a:pt x="4403" y="12296"/>
                    </a:cubicBezTo>
                    <a:cubicBezTo>
                      <a:pt x="4434" y="12341"/>
                      <a:pt x="4464" y="12372"/>
                      <a:pt x="4495" y="12417"/>
                    </a:cubicBezTo>
                    <a:cubicBezTo>
                      <a:pt x="4525" y="12448"/>
                      <a:pt x="4540" y="12478"/>
                      <a:pt x="4571" y="12509"/>
                    </a:cubicBezTo>
                    <a:cubicBezTo>
                      <a:pt x="4693" y="12661"/>
                      <a:pt x="4799" y="12829"/>
                      <a:pt x="4921" y="12996"/>
                    </a:cubicBezTo>
                    <a:cubicBezTo>
                      <a:pt x="5043" y="13164"/>
                      <a:pt x="5165" y="13347"/>
                      <a:pt x="5302" y="13514"/>
                    </a:cubicBezTo>
                    <a:cubicBezTo>
                      <a:pt x="5424" y="13682"/>
                      <a:pt x="5546" y="13850"/>
                      <a:pt x="5668" y="14017"/>
                    </a:cubicBezTo>
                    <a:cubicBezTo>
                      <a:pt x="5729" y="14093"/>
                      <a:pt x="5805" y="14170"/>
                      <a:pt x="5866" y="14246"/>
                    </a:cubicBezTo>
                    <a:cubicBezTo>
                      <a:pt x="5912" y="14291"/>
                      <a:pt x="5942" y="14322"/>
                      <a:pt x="5988" y="14368"/>
                    </a:cubicBezTo>
                    <a:cubicBezTo>
                      <a:pt x="6018" y="14398"/>
                      <a:pt x="6064" y="14429"/>
                      <a:pt x="6095" y="14459"/>
                    </a:cubicBezTo>
                    <a:lnTo>
                      <a:pt x="6095" y="14474"/>
                    </a:lnTo>
                    <a:lnTo>
                      <a:pt x="6110" y="14474"/>
                    </a:lnTo>
                    <a:cubicBezTo>
                      <a:pt x="6140" y="14505"/>
                      <a:pt x="6171" y="14535"/>
                      <a:pt x="6201" y="14550"/>
                    </a:cubicBezTo>
                    <a:cubicBezTo>
                      <a:pt x="6232" y="14581"/>
                      <a:pt x="6277" y="14611"/>
                      <a:pt x="6308" y="14642"/>
                    </a:cubicBezTo>
                    <a:cubicBezTo>
                      <a:pt x="6384" y="14703"/>
                      <a:pt x="6475" y="14764"/>
                      <a:pt x="6552" y="14825"/>
                    </a:cubicBezTo>
                    <a:cubicBezTo>
                      <a:pt x="6567" y="14825"/>
                      <a:pt x="6597" y="14840"/>
                      <a:pt x="6613" y="14855"/>
                    </a:cubicBezTo>
                    <a:cubicBezTo>
                      <a:pt x="6643" y="14870"/>
                      <a:pt x="6658" y="14886"/>
                      <a:pt x="6689" y="14901"/>
                    </a:cubicBezTo>
                    <a:cubicBezTo>
                      <a:pt x="6765" y="14931"/>
                      <a:pt x="6841" y="14962"/>
                      <a:pt x="6932" y="14992"/>
                    </a:cubicBezTo>
                    <a:cubicBezTo>
                      <a:pt x="6978" y="15008"/>
                      <a:pt x="7039" y="15023"/>
                      <a:pt x="7085" y="15023"/>
                    </a:cubicBezTo>
                    <a:cubicBezTo>
                      <a:pt x="7115" y="15038"/>
                      <a:pt x="7131" y="15038"/>
                      <a:pt x="7161" y="15038"/>
                    </a:cubicBezTo>
                    <a:cubicBezTo>
                      <a:pt x="7192" y="15053"/>
                      <a:pt x="7222" y="15053"/>
                      <a:pt x="7252" y="15053"/>
                    </a:cubicBezTo>
                    <a:cubicBezTo>
                      <a:pt x="7283" y="15053"/>
                      <a:pt x="7298" y="15053"/>
                      <a:pt x="7313" y="15038"/>
                    </a:cubicBezTo>
                    <a:cubicBezTo>
                      <a:pt x="7374" y="15038"/>
                      <a:pt x="7420" y="15023"/>
                      <a:pt x="7481" y="15023"/>
                    </a:cubicBezTo>
                    <a:cubicBezTo>
                      <a:pt x="7511" y="15084"/>
                      <a:pt x="7542" y="15145"/>
                      <a:pt x="7572" y="15206"/>
                    </a:cubicBezTo>
                    <a:cubicBezTo>
                      <a:pt x="7618" y="15297"/>
                      <a:pt x="7664" y="15404"/>
                      <a:pt x="7710" y="15495"/>
                    </a:cubicBezTo>
                    <a:cubicBezTo>
                      <a:pt x="7755" y="15602"/>
                      <a:pt x="7801" y="15693"/>
                      <a:pt x="7862" y="15800"/>
                    </a:cubicBezTo>
                    <a:cubicBezTo>
                      <a:pt x="7862" y="15800"/>
                      <a:pt x="7862" y="15815"/>
                      <a:pt x="7877" y="15830"/>
                    </a:cubicBezTo>
                    <a:cubicBezTo>
                      <a:pt x="7877" y="15906"/>
                      <a:pt x="7892" y="15967"/>
                      <a:pt x="7908" y="16044"/>
                    </a:cubicBezTo>
                    <a:cubicBezTo>
                      <a:pt x="7938" y="16226"/>
                      <a:pt x="7953" y="16394"/>
                      <a:pt x="7999" y="16562"/>
                    </a:cubicBezTo>
                    <a:cubicBezTo>
                      <a:pt x="8029" y="16744"/>
                      <a:pt x="8060" y="16912"/>
                      <a:pt x="8106" y="17095"/>
                    </a:cubicBezTo>
                    <a:cubicBezTo>
                      <a:pt x="8136" y="17171"/>
                      <a:pt x="8151" y="17247"/>
                      <a:pt x="8182" y="17323"/>
                    </a:cubicBezTo>
                    <a:cubicBezTo>
                      <a:pt x="8197" y="17415"/>
                      <a:pt x="8212" y="17491"/>
                      <a:pt x="8243" y="17582"/>
                    </a:cubicBezTo>
                    <a:cubicBezTo>
                      <a:pt x="8288" y="17750"/>
                      <a:pt x="8334" y="17918"/>
                      <a:pt x="8380" y="18085"/>
                    </a:cubicBezTo>
                    <a:cubicBezTo>
                      <a:pt x="8471" y="18359"/>
                      <a:pt x="8548" y="18649"/>
                      <a:pt x="8608" y="18938"/>
                    </a:cubicBezTo>
                    <a:cubicBezTo>
                      <a:pt x="8639" y="19091"/>
                      <a:pt x="8685" y="19228"/>
                      <a:pt x="8746" y="19365"/>
                    </a:cubicBezTo>
                    <a:cubicBezTo>
                      <a:pt x="8776" y="19456"/>
                      <a:pt x="8807" y="19517"/>
                      <a:pt x="8852" y="19594"/>
                    </a:cubicBezTo>
                    <a:cubicBezTo>
                      <a:pt x="8883" y="19654"/>
                      <a:pt x="8913" y="19715"/>
                      <a:pt x="8944" y="19761"/>
                    </a:cubicBezTo>
                    <a:cubicBezTo>
                      <a:pt x="8944" y="19761"/>
                      <a:pt x="8959" y="19776"/>
                      <a:pt x="8959" y="19776"/>
                    </a:cubicBezTo>
                    <a:cubicBezTo>
                      <a:pt x="8998" y="19880"/>
                      <a:pt x="9114" y="19951"/>
                      <a:pt x="9232" y="19951"/>
                    </a:cubicBezTo>
                    <a:cubicBezTo>
                      <a:pt x="9253" y="19951"/>
                      <a:pt x="9274" y="19948"/>
                      <a:pt x="9294" y="19944"/>
                    </a:cubicBezTo>
                    <a:cubicBezTo>
                      <a:pt x="9325" y="19929"/>
                      <a:pt x="9355" y="19913"/>
                      <a:pt x="9385" y="19898"/>
                    </a:cubicBezTo>
                    <a:cubicBezTo>
                      <a:pt x="9477" y="19822"/>
                      <a:pt x="9538" y="19700"/>
                      <a:pt x="9507" y="19594"/>
                    </a:cubicBezTo>
                    <a:cubicBezTo>
                      <a:pt x="9492" y="19563"/>
                      <a:pt x="9492" y="19533"/>
                      <a:pt x="9477" y="19517"/>
                    </a:cubicBezTo>
                    <a:cubicBezTo>
                      <a:pt x="9462" y="19456"/>
                      <a:pt x="9431" y="19411"/>
                      <a:pt x="9416" y="19365"/>
                    </a:cubicBezTo>
                    <a:cubicBezTo>
                      <a:pt x="9385" y="19319"/>
                      <a:pt x="9370" y="19274"/>
                      <a:pt x="9340" y="19228"/>
                    </a:cubicBezTo>
                    <a:cubicBezTo>
                      <a:pt x="9279" y="19136"/>
                      <a:pt x="9218" y="19030"/>
                      <a:pt x="9157" y="18938"/>
                    </a:cubicBezTo>
                    <a:cubicBezTo>
                      <a:pt x="9111" y="18847"/>
                      <a:pt x="9050" y="18756"/>
                      <a:pt x="8989" y="18649"/>
                    </a:cubicBezTo>
                    <a:cubicBezTo>
                      <a:pt x="8944" y="18557"/>
                      <a:pt x="8898" y="18466"/>
                      <a:pt x="8852" y="18359"/>
                    </a:cubicBezTo>
                    <a:cubicBezTo>
                      <a:pt x="8761" y="18161"/>
                      <a:pt x="8669" y="17948"/>
                      <a:pt x="8608" y="17735"/>
                    </a:cubicBezTo>
                    <a:cubicBezTo>
                      <a:pt x="8593" y="17674"/>
                      <a:pt x="8578" y="17628"/>
                      <a:pt x="8563" y="17582"/>
                    </a:cubicBezTo>
                    <a:cubicBezTo>
                      <a:pt x="8532" y="17491"/>
                      <a:pt x="8517" y="17400"/>
                      <a:pt x="8487" y="17323"/>
                    </a:cubicBezTo>
                    <a:cubicBezTo>
                      <a:pt x="8471" y="17232"/>
                      <a:pt x="8441" y="17141"/>
                      <a:pt x="8410" y="17064"/>
                    </a:cubicBezTo>
                    <a:cubicBezTo>
                      <a:pt x="8365" y="16882"/>
                      <a:pt x="8319" y="16714"/>
                      <a:pt x="8273" y="16531"/>
                    </a:cubicBezTo>
                    <a:cubicBezTo>
                      <a:pt x="8228" y="16348"/>
                      <a:pt x="8182" y="16165"/>
                      <a:pt x="8136" y="15998"/>
                    </a:cubicBezTo>
                    <a:cubicBezTo>
                      <a:pt x="8106" y="15937"/>
                      <a:pt x="8090" y="15891"/>
                      <a:pt x="8075" y="15830"/>
                    </a:cubicBezTo>
                    <a:cubicBezTo>
                      <a:pt x="8045" y="15678"/>
                      <a:pt x="7999" y="15526"/>
                      <a:pt x="7953" y="15358"/>
                    </a:cubicBezTo>
                    <a:cubicBezTo>
                      <a:pt x="7938" y="15282"/>
                      <a:pt x="7923" y="15206"/>
                      <a:pt x="7908" y="15129"/>
                    </a:cubicBezTo>
                    <a:lnTo>
                      <a:pt x="7908" y="15129"/>
                    </a:lnTo>
                    <a:cubicBezTo>
                      <a:pt x="7953" y="15145"/>
                      <a:pt x="8014" y="15145"/>
                      <a:pt x="8075" y="15160"/>
                    </a:cubicBezTo>
                    <a:cubicBezTo>
                      <a:pt x="8136" y="15160"/>
                      <a:pt x="8197" y="15160"/>
                      <a:pt x="8258" y="15175"/>
                    </a:cubicBezTo>
                    <a:lnTo>
                      <a:pt x="8471" y="15175"/>
                    </a:lnTo>
                    <a:cubicBezTo>
                      <a:pt x="8502" y="15175"/>
                      <a:pt x="8532" y="15175"/>
                      <a:pt x="8578" y="15160"/>
                    </a:cubicBezTo>
                    <a:cubicBezTo>
                      <a:pt x="8608" y="15160"/>
                      <a:pt x="8639" y="15145"/>
                      <a:pt x="8669" y="15145"/>
                    </a:cubicBezTo>
                    <a:cubicBezTo>
                      <a:pt x="8730" y="15114"/>
                      <a:pt x="8791" y="15099"/>
                      <a:pt x="8852" y="15068"/>
                    </a:cubicBezTo>
                    <a:cubicBezTo>
                      <a:pt x="8913" y="15038"/>
                      <a:pt x="8974" y="15023"/>
                      <a:pt x="9035" y="14977"/>
                    </a:cubicBezTo>
                    <a:cubicBezTo>
                      <a:pt x="9142" y="14916"/>
                      <a:pt x="9248" y="14855"/>
                      <a:pt x="9355" y="14779"/>
                    </a:cubicBezTo>
                    <a:cubicBezTo>
                      <a:pt x="9462" y="14703"/>
                      <a:pt x="9568" y="14642"/>
                      <a:pt x="9660" y="14566"/>
                    </a:cubicBezTo>
                    <a:cubicBezTo>
                      <a:pt x="9766" y="14489"/>
                      <a:pt x="9873" y="14398"/>
                      <a:pt x="9964" y="14307"/>
                    </a:cubicBezTo>
                    <a:cubicBezTo>
                      <a:pt x="10071" y="14215"/>
                      <a:pt x="10163" y="14124"/>
                      <a:pt x="10239" y="14017"/>
                    </a:cubicBezTo>
                    <a:cubicBezTo>
                      <a:pt x="10406" y="13804"/>
                      <a:pt x="10513" y="13545"/>
                      <a:pt x="10620" y="13301"/>
                    </a:cubicBezTo>
                    <a:cubicBezTo>
                      <a:pt x="10665" y="13194"/>
                      <a:pt x="10711" y="13088"/>
                      <a:pt x="10757" y="12966"/>
                    </a:cubicBezTo>
                    <a:cubicBezTo>
                      <a:pt x="10802" y="12844"/>
                      <a:pt x="10848" y="12737"/>
                      <a:pt x="10894" y="12615"/>
                    </a:cubicBezTo>
                    <a:cubicBezTo>
                      <a:pt x="10924" y="12570"/>
                      <a:pt x="10940" y="12539"/>
                      <a:pt x="10955" y="12509"/>
                    </a:cubicBezTo>
                    <a:cubicBezTo>
                      <a:pt x="10985" y="12478"/>
                      <a:pt x="11000" y="12448"/>
                      <a:pt x="11016" y="12433"/>
                    </a:cubicBezTo>
                    <a:cubicBezTo>
                      <a:pt x="11031" y="12402"/>
                      <a:pt x="11046" y="12387"/>
                      <a:pt x="11061" y="12372"/>
                    </a:cubicBezTo>
                    <a:cubicBezTo>
                      <a:pt x="11107" y="12326"/>
                      <a:pt x="11153" y="12280"/>
                      <a:pt x="11214" y="12235"/>
                    </a:cubicBezTo>
                    <a:cubicBezTo>
                      <a:pt x="11290" y="12174"/>
                      <a:pt x="11381" y="12097"/>
                      <a:pt x="11458" y="12036"/>
                    </a:cubicBezTo>
                    <a:cubicBezTo>
                      <a:pt x="11488" y="12036"/>
                      <a:pt x="11519" y="12021"/>
                      <a:pt x="11534" y="12006"/>
                    </a:cubicBezTo>
                    <a:cubicBezTo>
                      <a:pt x="11579" y="11991"/>
                      <a:pt x="11610" y="11976"/>
                      <a:pt x="11656" y="11960"/>
                    </a:cubicBezTo>
                    <a:lnTo>
                      <a:pt x="11671" y="11960"/>
                    </a:lnTo>
                    <a:cubicBezTo>
                      <a:pt x="11671" y="11960"/>
                      <a:pt x="11686" y="11960"/>
                      <a:pt x="11686" y="11945"/>
                    </a:cubicBezTo>
                    <a:lnTo>
                      <a:pt x="11717" y="11945"/>
                    </a:lnTo>
                    <a:cubicBezTo>
                      <a:pt x="11884" y="11899"/>
                      <a:pt x="12037" y="11869"/>
                      <a:pt x="12204" y="11838"/>
                    </a:cubicBezTo>
                    <a:lnTo>
                      <a:pt x="12189" y="11838"/>
                    </a:lnTo>
                    <a:cubicBezTo>
                      <a:pt x="12250" y="11823"/>
                      <a:pt x="12311" y="11823"/>
                      <a:pt x="12372" y="11808"/>
                    </a:cubicBezTo>
                    <a:cubicBezTo>
                      <a:pt x="12494" y="11777"/>
                      <a:pt x="12615" y="11762"/>
                      <a:pt x="12737" y="11732"/>
                    </a:cubicBezTo>
                    <a:cubicBezTo>
                      <a:pt x="12875" y="11686"/>
                      <a:pt x="12996" y="11640"/>
                      <a:pt x="13103" y="11564"/>
                    </a:cubicBezTo>
                    <a:cubicBezTo>
                      <a:pt x="13164" y="11518"/>
                      <a:pt x="13210" y="11488"/>
                      <a:pt x="13255" y="11458"/>
                    </a:cubicBezTo>
                    <a:cubicBezTo>
                      <a:pt x="13316" y="11412"/>
                      <a:pt x="13362" y="11381"/>
                      <a:pt x="13408" y="11336"/>
                    </a:cubicBezTo>
                    <a:cubicBezTo>
                      <a:pt x="13499" y="11244"/>
                      <a:pt x="13575" y="11153"/>
                      <a:pt x="13667" y="11061"/>
                    </a:cubicBezTo>
                    <a:cubicBezTo>
                      <a:pt x="13712" y="11000"/>
                      <a:pt x="13773" y="10955"/>
                      <a:pt x="13819" y="10894"/>
                    </a:cubicBezTo>
                    <a:cubicBezTo>
                      <a:pt x="13880" y="10848"/>
                      <a:pt x="13956" y="10787"/>
                      <a:pt x="14017" y="10741"/>
                    </a:cubicBezTo>
                    <a:cubicBezTo>
                      <a:pt x="14124" y="10635"/>
                      <a:pt x="14246" y="10528"/>
                      <a:pt x="14368" y="10437"/>
                    </a:cubicBezTo>
                    <a:cubicBezTo>
                      <a:pt x="14398" y="10391"/>
                      <a:pt x="14444" y="10361"/>
                      <a:pt x="14490" y="10330"/>
                    </a:cubicBezTo>
                    <a:cubicBezTo>
                      <a:pt x="14520" y="10315"/>
                      <a:pt x="14535" y="10300"/>
                      <a:pt x="14566" y="10284"/>
                    </a:cubicBezTo>
                    <a:cubicBezTo>
                      <a:pt x="14596" y="10269"/>
                      <a:pt x="14627" y="10269"/>
                      <a:pt x="14657" y="10254"/>
                    </a:cubicBezTo>
                    <a:cubicBezTo>
                      <a:pt x="14688" y="10239"/>
                      <a:pt x="14718" y="10239"/>
                      <a:pt x="14749" y="10239"/>
                    </a:cubicBezTo>
                    <a:cubicBezTo>
                      <a:pt x="14764" y="10239"/>
                      <a:pt x="14794" y="10223"/>
                      <a:pt x="14825" y="10223"/>
                    </a:cubicBezTo>
                    <a:cubicBezTo>
                      <a:pt x="14870" y="10223"/>
                      <a:pt x="14916" y="10223"/>
                      <a:pt x="14947" y="10239"/>
                    </a:cubicBezTo>
                    <a:cubicBezTo>
                      <a:pt x="14992" y="10239"/>
                      <a:pt x="15038" y="10239"/>
                      <a:pt x="15084" y="10254"/>
                    </a:cubicBezTo>
                    <a:cubicBezTo>
                      <a:pt x="15129" y="10254"/>
                      <a:pt x="15175" y="10269"/>
                      <a:pt x="15221" y="10284"/>
                    </a:cubicBezTo>
                    <a:cubicBezTo>
                      <a:pt x="15251" y="10300"/>
                      <a:pt x="15282" y="10315"/>
                      <a:pt x="15312" y="10315"/>
                    </a:cubicBezTo>
                    <a:cubicBezTo>
                      <a:pt x="15343" y="10330"/>
                      <a:pt x="15373" y="10345"/>
                      <a:pt x="15404" y="10361"/>
                    </a:cubicBezTo>
                    <a:cubicBezTo>
                      <a:pt x="15480" y="10406"/>
                      <a:pt x="15541" y="10452"/>
                      <a:pt x="15617" y="10498"/>
                    </a:cubicBezTo>
                    <a:cubicBezTo>
                      <a:pt x="15678" y="10543"/>
                      <a:pt x="15724" y="10574"/>
                      <a:pt x="15785" y="10620"/>
                    </a:cubicBezTo>
                    <a:cubicBezTo>
                      <a:pt x="15830" y="10681"/>
                      <a:pt x="15876" y="10726"/>
                      <a:pt x="15922" y="10787"/>
                    </a:cubicBezTo>
                    <a:cubicBezTo>
                      <a:pt x="15952" y="10818"/>
                      <a:pt x="15983" y="10848"/>
                      <a:pt x="16013" y="10879"/>
                    </a:cubicBezTo>
                    <a:cubicBezTo>
                      <a:pt x="16044" y="10924"/>
                      <a:pt x="16089" y="10970"/>
                      <a:pt x="16165" y="10985"/>
                    </a:cubicBezTo>
                    <a:cubicBezTo>
                      <a:pt x="16211" y="10985"/>
                      <a:pt x="16242" y="10970"/>
                      <a:pt x="16272" y="10940"/>
                    </a:cubicBezTo>
                    <a:cubicBezTo>
                      <a:pt x="16348" y="10879"/>
                      <a:pt x="16394" y="10757"/>
                      <a:pt x="16409" y="10650"/>
                    </a:cubicBezTo>
                    <a:cubicBezTo>
                      <a:pt x="16455" y="10437"/>
                      <a:pt x="16409" y="10208"/>
                      <a:pt x="16333" y="9995"/>
                    </a:cubicBezTo>
                    <a:cubicBezTo>
                      <a:pt x="16318" y="9919"/>
                      <a:pt x="16287" y="9858"/>
                      <a:pt x="16257" y="9782"/>
                    </a:cubicBezTo>
                    <a:cubicBezTo>
                      <a:pt x="16211" y="9675"/>
                      <a:pt x="16165" y="9568"/>
                      <a:pt x="16074" y="9492"/>
                    </a:cubicBezTo>
                    <a:cubicBezTo>
                      <a:pt x="16013" y="9431"/>
                      <a:pt x="15922" y="9401"/>
                      <a:pt x="15830" y="9385"/>
                    </a:cubicBezTo>
                    <a:cubicBezTo>
                      <a:pt x="15800" y="9370"/>
                      <a:pt x="15754" y="9370"/>
                      <a:pt x="15708" y="9370"/>
                    </a:cubicBezTo>
                    <a:cubicBezTo>
                      <a:pt x="15647" y="9355"/>
                      <a:pt x="15587" y="9340"/>
                      <a:pt x="15510" y="9325"/>
                    </a:cubicBezTo>
                    <a:cubicBezTo>
                      <a:pt x="15480" y="9325"/>
                      <a:pt x="15434" y="9309"/>
                      <a:pt x="15404" y="9294"/>
                    </a:cubicBezTo>
                    <a:cubicBezTo>
                      <a:pt x="15373" y="9279"/>
                      <a:pt x="15343" y="9279"/>
                      <a:pt x="15312" y="9264"/>
                    </a:cubicBezTo>
                    <a:cubicBezTo>
                      <a:pt x="15297" y="9248"/>
                      <a:pt x="15282" y="9248"/>
                      <a:pt x="15282" y="9233"/>
                    </a:cubicBezTo>
                    <a:cubicBezTo>
                      <a:pt x="15267" y="9218"/>
                      <a:pt x="15251" y="9218"/>
                      <a:pt x="15236" y="9203"/>
                    </a:cubicBezTo>
                    <a:cubicBezTo>
                      <a:pt x="15206" y="9172"/>
                      <a:pt x="15175" y="9142"/>
                      <a:pt x="15145" y="9111"/>
                    </a:cubicBezTo>
                    <a:cubicBezTo>
                      <a:pt x="15129" y="9096"/>
                      <a:pt x="15129" y="9081"/>
                      <a:pt x="15114" y="9065"/>
                    </a:cubicBezTo>
                    <a:cubicBezTo>
                      <a:pt x="15099" y="9050"/>
                      <a:pt x="15084" y="9035"/>
                      <a:pt x="15084" y="9005"/>
                    </a:cubicBezTo>
                    <a:cubicBezTo>
                      <a:pt x="15053" y="8959"/>
                      <a:pt x="15038" y="8898"/>
                      <a:pt x="15023" y="8837"/>
                    </a:cubicBezTo>
                    <a:cubicBezTo>
                      <a:pt x="14992" y="8776"/>
                      <a:pt x="14962" y="8715"/>
                      <a:pt x="14947" y="8654"/>
                    </a:cubicBezTo>
                    <a:cubicBezTo>
                      <a:pt x="14870" y="8502"/>
                      <a:pt x="14764" y="8349"/>
                      <a:pt x="14657" y="8212"/>
                    </a:cubicBezTo>
                    <a:cubicBezTo>
                      <a:pt x="14581" y="8106"/>
                      <a:pt x="14505" y="7999"/>
                      <a:pt x="14383" y="7938"/>
                    </a:cubicBezTo>
                    <a:cubicBezTo>
                      <a:pt x="14322" y="7908"/>
                      <a:pt x="14261" y="7877"/>
                      <a:pt x="14200" y="7862"/>
                    </a:cubicBezTo>
                    <a:cubicBezTo>
                      <a:pt x="14162" y="7854"/>
                      <a:pt x="14124" y="7850"/>
                      <a:pt x="14084" y="7850"/>
                    </a:cubicBezTo>
                    <a:cubicBezTo>
                      <a:pt x="14044" y="7850"/>
                      <a:pt x="14002" y="7854"/>
                      <a:pt x="13956" y="7862"/>
                    </a:cubicBezTo>
                    <a:cubicBezTo>
                      <a:pt x="13895" y="7892"/>
                      <a:pt x="13819" y="7923"/>
                      <a:pt x="13773" y="7984"/>
                    </a:cubicBezTo>
                    <a:cubicBezTo>
                      <a:pt x="13712" y="8029"/>
                      <a:pt x="13667" y="8090"/>
                      <a:pt x="13636" y="8151"/>
                    </a:cubicBezTo>
                    <a:cubicBezTo>
                      <a:pt x="13606" y="8212"/>
                      <a:pt x="13591" y="8288"/>
                      <a:pt x="13560" y="8349"/>
                    </a:cubicBezTo>
                    <a:cubicBezTo>
                      <a:pt x="13530" y="8471"/>
                      <a:pt x="13499" y="8593"/>
                      <a:pt x="13453" y="8700"/>
                    </a:cubicBezTo>
                    <a:cubicBezTo>
                      <a:pt x="13438" y="8761"/>
                      <a:pt x="13408" y="8806"/>
                      <a:pt x="13393" y="8867"/>
                    </a:cubicBezTo>
                    <a:cubicBezTo>
                      <a:pt x="13377" y="8898"/>
                      <a:pt x="13362" y="8913"/>
                      <a:pt x="13332" y="8944"/>
                    </a:cubicBezTo>
                    <a:cubicBezTo>
                      <a:pt x="13332" y="8959"/>
                      <a:pt x="13316" y="8974"/>
                      <a:pt x="13301" y="8989"/>
                    </a:cubicBezTo>
                    <a:cubicBezTo>
                      <a:pt x="13286" y="9005"/>
                      <a:pt x="13271" y="9020"/>
                      <a:pt x="13255" y="9035"/>
                    </a:cubicBezTo>
                    <a:cubicBezTo>
                      <a:pt x="13240" y="9035"/>
                      <a:pt x="13240" y="9050"/>
                      <a:pt x="13225" y="9065"/>
                    </a:cubicBezTo>
                    <a:cubicBezTo>
                      <a:pt x="13210" y="9065"/>
                      <a:pt x="13194" y="9081"/>
                      <a:pt x="13179" y="9081"/>
                    </a:cubicBezTo>
                    <a:cubicBezTo>
                      <a:pt x="13149" y="9096"/>
                      <a:pt x="13134" y="9096"/>
                      <a:pt x="13103" y="9111"/>
                    </a:cubicBezTo>
                    <a:cubicBezTo>
                      <a:pt x="13073" y="9111"/>
                      <a:pt x="13057" y="9126"/>
                      <a:pt x="13027" y="9126"/>
                    </a:cubicBezTo>
                    <a:cubicBezTo>
                      <a:pt x="12981" y="9142"/>
                      <a:pt x="12951" y="9142"/>
                      <a:pt x="12920" y="9142"/>
                    </a:cubicBezTo>
                    <a:lnTo>
                      <a:pt x="12798" y="9142"/>
                    </a:lnTo>
                    <a:cubicBezTo>
                      <a:pt x="12768" y="9126"/>
                      <a:pt x="12722" y="9126"/>
                      <a:pt x="12692" y="9126"/>
                    </a:cubicBezTo>
                    <a:cubicBezTo>
                      <a:pt x="12661" y="9111"/>
                      <a:pt x="12631" y="9111"/>
                      <a:pt x="12600" y="9096"/>
                    </a:cubicBezTo>
                    <a:cubicBezTo>
                      <a:pt x="12585" y="9096"/>
                      <a:pt x="12555" y="9081"/>
                      <a:pt x="12539" y="9065"/>
                    </a:cubicBezTo>
                    <a:cubicBezTo>
                      <a:pt x="12494" y="9050"/>
                      <a:pt x="12463" y="9020"/>
                      <a:pt x="12433" y="9005"/>
                    </a:cubicBezTo>
                    <a:cubicBezTo>
                      <a:pt x="12402" y="8974"/>
                      <a:pt x="12372" y="8959"/>
                      <a:pt x="12341" y="8928"/>
                    </a:cubicBezTo>
                    <a:cubicBezTo>
                      <a:pt x="12311" y="8898"/>
                      <a:pt x="12280" y="8867"/>
                      <a:pt x="12235" y="8822"/>
                    </a:cubicBezTo>
                    <a:cubicBezTo>
                      <a:pt x="12174" y="8746"/>
                      <a:pt x="12128" y="8685"/>
                      <a:pt x="12082" y="8593"/>
                    </a:cubicBezTo>
                    <a:cubicBezTo>
                      <a:pt x="12067" y="8578"/>
                      <a:pt x="12052" y="8578"/>
                      <a:pt x="12052" y="8563"/>
                    </a:cubicBezTo>
                    <a:cubicBezTo>
                      <a:pt x="12021" y="8517"/>
                      <a:pt x="11991" y="8471"/>
                      <a:pt x="11960" y="8426"/>
                    </a:cubicBezTo>
                    <a:cubicBezTo>
                      <a:pt x="11945" y="8410"/>
                      <a:pt x="11930" y="8380"/>
                      <a:pt x="11899" y="8365"/>
                    </a:cubicBezTo>
                    <a:cubicBezTo>
                      <a:pt x="11877" y="8342"/>
                      <a:pt x="11847" y="8328"/>
                      <a:pt x="11814" y="8328"/>
                    </a:cubicBezTo>
                    <a:cubicBezTo>
                      <a:pt x="11802" y="8328"/>
                      <a:pt x="11790" y="8330"/>
                      <a:pt x="11778" y="8334"/>
                    </a:cubicBezTo>
                    <a:cubicBezTo>
                      <a:pt x="11686" y="8365"/>
                      <a:pt x="11625" y="8441"/>
                      <a:pt x="11579" y="8517"/>
                    </a:cubicBezTo>
                    <a:cubicBezTo>
                      <a:pt x="11549" y="8563"/>
                      <a:pt x="11519" y="8608"/>
                      <a:pt x="11503" y="8654"/>
                    </a:cubicBezTo>
                    <a:cubicBezTo>
                      <a:pt x="11442" y="8761"/>
                      <a:pt x="11397" y="8867"/>
                      <a:pt x="11366" y="8974"/>
                    </a:cubicBezTo>
                    <a:cubicBezTo>
                      <a:pt x="11336" y="9065"/>
                      <a:pt x="11305" y="9172"/>
                      <a:pt x="11259" y="9279"/>
                    </a:cubicBezTo>
                    <a:cubicBezTo>
                      <a:pt x="11229" y="9385"/>
                      <a:pt x="11183" y="9492"/>
                      <a:pt x="11138" y="9599"/>
                    </a:cubicBezTo>
                    <a:cubicBezTo>
                      <a:pt x="11092" y="9721"/>
                      <a:pt x="11061" y="9827"/>
                      <a:pt x="11031" y="9934"/>
                    </a:cubicBezTo>
                    <a:cubicBezTo>
                      <a:pt x="11000" y="9995"/>
                      <a:pt x="10985" y="10041"/>
                      <a:pt x="10955" y="10086"/>
                    </a:cubicBezTo>
                    <a:cubicBezTo>
                      <a:pt x="10924" y="10162"/>
                      <a:pt x="10879" y="10239"/>
                      <a:pt x="10818" y="10315"/>
                    </a:cubicBezTo>
                    <a:lnTo>
                      <a:pt x="10787" y="10361"/>
                    </a:lnTo>
                    <a:cubicBezTo>
                      <a:pt x="10787" y="10361"/>
                      <a:pt x="10787" y="10376"/>
                      <a:pt x="10787" y="10376"/>
                    </a:cubicBezTo>
                    <a:cubicBezTo>
                      <a:pt x="10681" y="10513"/>
                      <a:pt x="10589" y="10650"/>
                      <a:pt x="10482" y="10787"/>
                    </a:cubicBezTo>
                    <a:cubicBezTo>
                      <a:pt x="10437" y="10863"/>
                      <a:pt x="10376" y="10924"/>
                      <a:pt x="10330" y="11000"/>
                    </a:cubicBezTo>
                    <a:cubicBezTo>
                      <a:pt x="10284" y="11061"/>
                      <a:pt x="10254" y="11138"/>
                      <a:pt x="10208" y="11199"/>
                    </a:cubicBezTo>
                    <a:cubicBezTo>
                      <a:pt x="10193" y="11199"/>
                      <a:pt x="10193" y="11214"/>
                      <a:pt x="10193" y="11214"/>
                    </a:cubicBezTo>
                    <a:cubicBezTo>
                      <a:pt x="10193" y="11229"/>
                      <a:pt x="10178" y="11229"/>
                      <a:pt x="10178" y="11229"/>
                    </a:cubicBezTo>
                    <a:cubicBezTo>
                      <a:pt x="10178" y="11229"/>
                      <a:pt x="10178" y="11244"/>
                      <a:pt x="10178" y="11244"/>
                    </a:cubicBezTo>
                    <a:cubicBezTo>
                      <a:pt x="10147" y="11275"/>
                      <a:pt x="10132" y="11290"/>
                      <a:pt x="10117" y="11320"/>
                    </a:cubicBezTo>
                    <a:cubicBezTo>
                      <a:pt x="9964" y="11534"/>
                      <a:pt x="9812" y="11732"/>
                      <a:pt x="9675" y="11945"/>
                    </a:cubicBezTo>
                    <a:cubicBezTo>
                      <a:pt x="9538" y="12158"/>
                      <a:pt x="9446" y="12387"/>
                      <a:pt x="9309" y="12615"/>
                    </a:cubicBezTo>
                    <a:cubicBezTo>
                      <a:pt x="9279" y="12676"/>
                      <a:pt x="9218" y="12753"/>
                      <a:pt x="9172" y="12829"/>
                    </a:cubicBezTo>
                    <a:lnTo>
                      <a:pt x="9172" y="12753"/>
                    </a:lnTo>
                    <a:cubicBezTo>
                      <a:pt x="9172" y="12615"/>
                      <a:pt x="9187" y="12494"/>
                      <a:pt x="9187" y="12372"/>
                    </a:cubicBezTo>
                    <a:cubicBezTo>
                      <a:pt x="9203" y="12296"/>
                      <a:pt x="9218" y="12219"/>
                      <a:pt x="9233" y="12128"/>
                    </a:cubicBezTo>
                    <a:cubicBezTo>
                      <a:pt x="9248" y="12082"/>
                      <a:pt x="9264" y="12021"/>
                      <a:pt x="9279" y="11960"/>
                    </a:cubicBezTo>
                    <a:cubicBezTo>
                      <a:pt x="9340" y="11808"/>
                      <a:pt x="9401" y="11671"/>
                      <a:pt x="9446" y="11518"/>
                    </a:cubicBezTo>
                    <a:cubicBezTo>
                      <a:pt x="9492" y="11351"/>
                      <a:pt x="9523" y="11199"/>
                      <a:pt x="9553" y="11046"/>
                    </a:cubicBezTo>
                    <a:cubicBezTo>
                      <a:pt x="9584" y="10909"/>
                      <a:pt x="9629" y="10787"/>
                      <a:pt x="9675" y="10665"/>
                    </a:cubicBezTo>
                    <a:cubicBezTo>
                      <a:pt x="9721" y="10543"/>
                      <a:pt x="9751" y="10421"/>
                      <a:pt x="9797" y="10300"/>
                    </a:cubicBezTo>
                    <a:cubicBezTo>
                      <a:pt x="9827" y="10178"/>
                      <a:pt x="9858" y="10071"/>
                      <a:pt x="9903" y="9964"/>
                    </a:cubicBezTo>
                    <a:cubicBezTo>
                      <a:pt x="9919" y="9903"/>
                      <a:pt x="9949" y="9858"/>
                      <a:pt x="9964" y="9812"/>
                    </a:cubicBezTo>
                    <a:cubicBezTo>
                      <a:pt x="9995" y="9766"/>
                      <a:pt x="10010" y="9721"/>
                      <a:pt x="10041" y="9675"/>
                    </a:cubicBezTo>
                    <a:lnTo>
                      <a:pt x="10132" y="9538"/>
                    </a:lnTo>
                    <a:cubicBezTo>
                      <a:pt x="10193" y="9446"/>
                      <a:pt x="10254" y="9370"/>
                      <a:pt x="10315" y="9279"/>
                    </a:cubicBezTo>
                    <a:cubicBezTo>
                      <a:pt x="10345" y="9218"/>
                      <a:pt x="10376" y="9172"/>
                      <a:pt x="10422" y="9126"/>
                    </a:cubicBezTo>
                    <a:cubicBezTo>
                      <a:pt x="10467" y="9065"/>
                      <a:pt x="10513" y="9020"/>
                      <a:pt x="10559" y="8959"/>
                    </a:cubicBezTo>
                    <a:cubicBezTo>
                      <a:pt x="10650" y="8867"/>
                      <a:pt x="10741" y="8761"/>
                      <a:pt x="10818" y="8654"/>
                    </a:cubicBezTo>
                    <a:cubicBezTo>
                      <a:pt x="10909" y="8563"/>
                      <a:pt x="10985" y="8456"/>
                      <a:pt x="11061" y="8349"/>
                    </a:cubicBezTo>
                    <a:cubicBezTo>
                      <a:pt x="11138" y="8243"/>
                      <a:pt x="11199" y="8136"/>
                      <a:pt x="11275" y="8029"/>
                    </a:cubicBezTo>
                    <a:cubicBezTo>
                      <a:pt x="11305" y="7984"/>
                      <a:pt x="11351" y="7923"/>
                      <a:pt x="11381" y="7877"/>
                    </a:cubicBezTo>
                    <a:cubicBezTo>
                      <a:pt x="11412" y="7816"/>
                      <a:pt x="11442" y="7770"/>
                      <a:pt x="11473" y="7710"/>
                    </a:cubicBezTo>
                    <a:cubicBezTo>
                      <a:pt x="11503" y="7649"/>
                      <a:pt x="11549" y="7572"/>
                      <a:pt x="11579" y="7511"/>
                    </a:cubicBezTo>
                    <a:cubicBezTo>
                      <a:pt x="11595" y="7481"/>
                      <a:pt x="11610" y="7466"/>
                      <a:pt x="11610" y="7435"/>
                    </a:cubicBezTo>
                    <a:lnTo>
                      <a:pt x="11671" y="7313"/>
                    </a:lnTo>
                    <a:cubicBezTo>
                      <a:pt x="11732" y="7191"/>
                      <a:pt x="11778" y="7070"/>
                      <a:pt x="11808" y="6948"/>
                    </a:cubicBezTo>
                    <a:cubicBezTo>
                      <a:pt x="11854" y="6826"/>
                      <a:pt x="11884" y="6704"/>
                      <a:pt x="11930" y="6567"/>
                    </a:cubicBezTo>
                    <a:cubicBezTo>
                      <a:pt x="11945" y="6506"/>
                      <a:pt x="11960" y="6430"/>
                      <a:pt x="11976" y="6369"/>
                    </a:cubicBezTo>
                    <a:cubicBezTo>
                      <a:pt x="11991" y="6293"/>
                      <a:pt x="12006" y="6216"/>
                      <a:pt x="12037" y="6125"/>
                    </a:cubicBezTo>
                    <a:cubicBezTo>
                      <a:pt x="12037" y="6094"/>
                      <a:pt x="12052" y="6064"/>
                      <a:pt x="12067" y="6034"/>
                    </a:cubicBezTo>
                    <a:cubicBezTo>
                      <a:pt x="12082" y="6018"/>
                      <a:pt x="12097" y="5988"/>
                      <a:pt x="12113" y="5957"/>
                    </a:cubicBezTo>
                    <a:cubicBezTo>
                      <a:pt x="12143" y="5927"/>
                      <a:pt x="12174" y="5881"/>
                      <a:pt x="12204" y="5851"/>
                    </a:cubicBezTo>
                    <a:cubicBezTo>
                      <a:pt x="12265" y="5790"/>
                      <a:pt x="12326" y="5729"/>
                      <a:pt x="12402" y="5668"/>
                    </a:cubicBezTo>
                    <a:cubicBezTo>
                      <a:pt x="12463" y="5607"/>
                      <a:pt x="12524" y="5561"/>
                      <a:pt x="12585" y="5531"/>
                    </a:cubicBezTo>
                    <a:cubicBezTo>
                      <a:pt x="12631" y="5500"/>
                      <a:pt x="12692" y="5470"/>
                      <a:pt x="12737" y="5439"/>
                    </a:cubicBezTo>
                    <a:cubicBezTo>
                      <a:pt x="12798" y="5424"/>
                      <a:pt x="12844" y="5394"/>
                      <a:pt x="12905" y="5378"/>
                    </a:cubicBezTo>
                    <a:cubicBezTo>
                      <a:pt x="12966" y="5363"/>
                      <a:pt x="13042" y="5333"/>
                      <a:pt x="13118" y="5333"/>
                    </a:cubicBezTo>
                    <a:cubicBezTo>
                      <a:pt x="13179" y="5317"/>
                      <a:pt x="13240" y="5317"/>
                      <a:pt x="13286" y="5302"/>
                    </a:cubicBezTo>
                    <a:cubicBezTo>
                      <a:pt x="13332" y="5302"/>
                      <a:pt x="13393" y="5302"/>
                      <a:pt x="13438" y="5317"/>
                    </a:cubicBezTo>
                    <a:cubicBezTo>
                      <a:pt x="13530" y="5317"/>
                      <a:pt x="13621" y="5333"/>
                      <a:pt x="13712" y="5348"/>
                    </a:cubicBezTo>
                    <a:cubicBezTo>
                      <a:pt x="13773" y="5363"/>
                      <a:pt x="13834" y="5378"/>
                      <a:pt x="13911" y="5378"/>
                    </a:cubicBezTo>
                    <a:cubicBezTo>
                      <a:pt x="13985" y="5391"/>
                      <a:pt x="14068" y="5413"/>
                      <a:pt x="14154" y="5413"/>
                    </a:cubicBezTo>
                    <a:cubicBezTo>
                      <a:pt x="14175" y="5413"/>
                      <a:pt x="14195" y="5412"/>
                      <a:pt x="14215" y="5409"/>
                    </a:cubicBezTo>
                    <a:cubicBezTo>
                      <a:pt x="14307" y="5394"/>
                      <a:pt x="14383" y="5363"/>
                      <a:pt x="14459" y="5302"/>
                    </a:cubicBezTo>
                    <a:cubicBezTo>
                      <a:pt x="14520" y="5241"/>
                      <a:pt x="14566" y="5165"/>
                      <a:pt x="14596" y="5089"/>
                    </a:cubicBezTo>
                    <a:cubicBezTo>
                      <a:pt x="14657" y="4921"/>
                      <a:pt x="14627" y="4739"/>
                      <a:pt x="14581" y="4586"/>
                    </a:cubicBezTo>
                    <a:cubicBezTo>
                      <a:pt x="14566" y="4495"/>
                      <a:pt x="14535" y="4403"/>
                      <a:pt x="14490" y="4312"/>
                    </a:cubicBezTo>
                    <a:cubicBezTo>
                      <a:pt x="14444" y="4251"/>
                      <a:pt x="14398" y="4175"/>
                      <a:pt x="14337" y="4129"/>
                    </a:cubicBezTo>
                    <a:cubicBezTo>
                      <a:pt x="14276" y="4068"/>
                      <a:pt x="14185" y="4038"/>
                      <a:pt x="14109" y="4022"/>
                    </a:cubicBezTo>
                    <a:cubicBezTo>
                      <a:pt x="14017" y="4022"/>
                      <a:pt x="13941" y="4022"/>
                      <a:pt x="13865" y="4038"/>
                    </a:cubicBezTo>
                    <a:cubicBezTo>
                      <a:pt x="13789" y="4053"/>
                      <a:pt x="13697" y="4068"/>
                      <a:pt x="13621" y="4099"/>
                    </a:cubicBezTo>
                    <a:cubicBezTo>
                      <a:pt x="13560" y="4114"/>
                      <a:pt x="13514" y="4129"/>
                      <a:pt x="13453" y="4129"/>
                    </a:cubicBezTo>
                    <a:cubicBezTo>
                      <a:pt x="13423" y="4144"/>
                      <a:pt x="13393" y="4144"/>
                      <a:pt x="13377" y="4144"/>
                    </a:cubicBezTo>
                    <a:lnTo>
                      <a:pt x="13316" y="4144"/>
                    </a:lnTo>
                    <a:cubicBezTo>
                      <a:pt x="13301" y="4144"/>
                      <a:pt x="13286" y="4129"/>
                      <a:pt x="13271" y="4129"/>
                    </a:cubicBezTo>
                    <a:lnTo>
                      <a:pt x="13225" y="4129"/>
                    </a:lnTo>
                    <a:cubicBezTo>
                      <a:pt x="13210" y="4114"/>
                      <a:pt x="13194" y="4114"/>
                      <a:pt x="13179" y="4099"/>
                    </a:cubicBezTo>
                    <a:cubicBezTo>
                      <a:pt x="13164" y="4099"/>
                      <a:pt x="13149" y="4083"/>
                      <a:pt x="13134" y="4068"/>
                    </a:cubicBezTo>
                    <a:cubicBezTo>
                      <a:pt x="13118" y="4053"/>
                      <a:pt x="13088" y="4038"/>
                      <a:pt x="13073" y="4022"/>
                    </a:cubicBezTo>
                    <a:cubicBezTo>
                      <a:pt x="13042" y="3992"/>
                      <a:pt x="13012" y="3961"/>
                      <a:pt x="12981" y="3916"/>
                    </a:cubicBezTo>
                    <a:cubicBezTo>
                      <a:pt x="12905" y="3840"/>
                      <a:pt x="12844" y="3748"/>
                      <a:pt x="12768" y="3657"/>
                    </a:cubicBezTo>
                    <a:cubicBezTo>
                      <a:pt x="12737" y="3611"/>
                      <a:pt x="12692" y="3550"/>
                      <a:pt x="12661" y="3504"/>
                    </a:cubicBezTo>
                    <a:cubicBezTo>
                      <a:pt x="12615" y="3459"/>
                      <a:pt x="12585" y="3428"/>
                      <a:pt x="12555" y="3383"/>
                    </a:cubicBezTo>
                    <a:cubicBezTo>
                      <a:pt x="12494" y="3337"/>
                      <a:pt x="12448" y="3291"/>
                      <a:pt x="12372" y="3261"/>
                    </a:cubicBezTo>
                    <a:cubicBezTo>
                      <a:pt x="12249" y="3196"/>
                      <a:pt x="12113" y="3165"/>
                      <a:pt x="11977" y="3165"/>
                    </a:cubicBezTo>
                    <a:cubicBezTo>
                      <a:pt x="11824" y="3165"/>
                      <a:pt x="11670" y="3203"/>
                      <a:pt x="11534" y="3276"/>
                    </a:cubicBezTo>
                    <a:cubicBezTo>
                      <a:pt x="11458" y="3322"/>
                      <a:pt x="11381" y="3367"/>
                      <a:pt x="11320" y="3428"/>
                    </a:cubicBezTo>
                    <a:cubicBezTo>
                      <a:pt x="11290" y="3459"/>
                      <a:pt x="11259" y="3489"/>
                      <a:pt x="11229" y="3520"/>
                    </a:cubicBezTo>
                    <a:cubicBezTo>
                      <a:pt x="11199" y="3565"/>
                      <a:pt x="11168" y="3611"/>
                      <a:pt x="11122" y="3657"/>
                    </a:cubicBezTo>
                    <a:cubicBezTo>
                      <a:pt x="10970" y="3809"/>
                      <a:pt x="10833" y="3961"/>
                      <a:pt x="10665" y="4114"/>
                    </a:cubicBezTo>
                    <a:cubicBezTo>
                      <a:pt x="10650" y="4129"/>
                      <a:pt x="10635" y="4144"/>
                      <a:pt x="10620" y="4160"/>
                    </a:cubicBezTo>
                    <a:lnTo>
                      <a:pt x="10467" y="4160"/>
                    </a:lnTo>
                    <a:cubicBezTo>
                      <a:pt x="10467" y="4160"/>
                      <a:pt x="10452" y="4144"/>
                      <a:pt x="10437" y="4144"/>
                    </a:cubicBezTo>
                    <a:lnTo>
                      <a:pt x="10422" y="4144"/>
                    </a:lnTo>
                    <a:cubicBezTo>
                      <a:pt x="10422" y="4129"/>
                      <a:pt x="10406" y="4129"/>
                      <a:pt x="10406" y="4129"/>
                    </a:cubicBezTo>
                    <a:cubicBezTo>
                      <a:pt x="10376" y="4099"/>
                      <a:pt x="10345" y="4068"/>
                      <a:pt x="10315" y="4038"/>
                    </a:cubicBezTo>
                    <a:cubicBezTo>
                      <a:pt x="10300" y="4022"/>
                      <a:pt x="10300" y="4007"/>
                      <a:pt x="10284" y="4007"/>
                    </a:cubicBezTo>
                    <a:cubicBezTo>
                      <a:pt x="10300" y="3977"/>
                      <a:pt x="10315" y="3946"/>
                      <a:pt x="10330" y="3916"/>
                    </a:cubicBezTo>
                    <a:cubicBezTo>
                      <a:pt x="10376" y="3840"/>
                      <a:pt x="10406" y="3763"/>
                      <a:pt x="10437" y="3702"/>
                    </a:cubicBezTo>
                    <a:cubicBezTo>
                      <a:pt x="10467" y="3657"/>
                      <a:pt x="10482" y="3611"/>
                      <a:pt x="10513" y="3550"/>
                    </a:cubicBezTo>
                    <a:cubicBezTo>
                      <a:pt x="10513" y="3535"/>
                      <a:pt x="10528" y="3535"/>
                      <a:pt x="10528" y="3535"/>
                    </a:cubicBezTo>
                    <a:cubicBezTo>
                      <a:pt x="10528" y="3535"/>
                      <a:pt x="10528" y="3520"/>
                      <a:pt x="10528" y="3520"/>
                    </a:cubicBezTo>
                    <a:lnTo>
                      <a:pt x="10543" y="3489"/>
                    </a:lnTo>
                    <a:cubicBezTo>
                      <a:pt x="10543" y="3489"/>
                      <a:pt x="10543" y="3474"/>
                      <a:pt x="10559" y="3474"/>
                    </a:cubicBezTo>
                    <a:cubicBezTo>
                      <a:pt x="10559" y="3474"/>
                      <a:pt x="10559" y="3459"/>
                      <a:pt x="10574" y="3443"/>
                    </a:cubicBezTo>
                    <a:cubicBezTo>
                      <a:pt x="10604" y="3413"/>
                      <a:pt x="10620" y="3398"/>
                      <a:pt x="10650" y="3367"/>
                    </a:cubicBezTo>
                    <a:cubicBezTo>
                      <a:pt x="10665" y="3352"/>
                      <a:pt x="10696" y="3337"/>
                      <a:pt x="10711" y="3322"/>
                    </a:cubicBezTo>
                    <a:cubicBezTo>
                      <a:pt x="10726" y="3306"/>
                      <a:pt x="10741" y="3291"/>
                      <a:pt x="10757" y="3276"/>
                    </a:cubicBezTo>
                    <a:cubicBezTo>
                      <a:pt x="10772" y="3245"/>
                      <a:pt x="10802" y="3230"/>
                      <a:pt x="10818" y="3215"/>
                    </a:cubicBezTo>
                    <a:cubicBezTo>
                      <a:pt x="10848" y="3169"/>
                      <a:pt x="10894" y="3139"/>
                      <a:pt x="10924" y="3093"/>
                    </a:cubicBezTo>
                    <a:cubicBezTo>
                      <a:pt x="10970" y="3047"/>
                      <a:pt x="11016" y="3002"/>
                      <a:pt x="11061" y="2956"/>
                    </a:cubicBezTo>
                    <a:cubicBezTo>
                      <a:pt x="11092" y="2941"/>
                      <a:pt x="11138" y="2910"/>
                      <a:pt x="11168" y="2880"/>
                    </a:cubicBezTo>
                    <a:cubicBezTo>
                      <a:pt x="11199" y="2849"/>
                      <a:pt x="11229" y="2834"/>
                      <a:pt x="11259" y="2804"/>
                    </a:cubicBezTo>
                    <a:cubicBezTo>
                      <a:pt x="11320" y="2758"/>
                      <a:pt x="11366" y="2712"/>
                      <a:pt x="11427" y="2682"/>
                    </a:cubicBezTo>
                    <a:cubicBezTo>
                      <a:pt x="11458" y="2666"/>
                      <a:pt x="11488" y="2651"/>
                      <a:pt x="11519" y="2636"/>
                    </a:cubicBezTo>
                    <a:cubicBezTo>
                      <a:pt x="11579" y="2605"/>
                      <a:pt x="11640" y="2590"/>
                      <a:pt x="11701" y="2575"/>
                    </a:cubicBezTo>
                    <a:cubicBezTo>
                      <a:pt x="11732" y="2560"/>
                      <a:pt x="11778" y="2545"/>
                      <a:pt x="11808" y="2545"/>
                    </a:cubicBezTo>
                    <a:cubicBezTo>
                      <a:pt x="11838" y="2545"/>
                      <a:pt x="11854" y="2545"/>
                      <a:pt x="11884" y="2529"/>
                    </a:cubicBezTo>
                    <a:cubicBezTo>
                      <a:pt x="11915" y="2529"/>
                      <a:pt x="11945" y="2529"/>
                      <a:pt x="11976" y="2545"/>
                    </a:cubicBezTo>
                    <a:cubicBezTo>
                      <a:pt x="12021" y="2545"/>
                      <a:pt x="12082" y="2560"/>
                      <a:pt x="12128" y="2560"/>
                    </a:cubicBezTo>
                    <a:cubicBezTo>
                      <a:pt x="12204" y="2575"/>
                      <a:pt x="12280" y="2605"/>
                      <a:pt x="12356" y="2621"/>
                    </a:cubicBezTo>
                    <a:cubicBezTo>
                      <a:pt x="12433" y="2636"/>
                      <a:pt x="12524" y="2651"/>
                      <a:pt x="12615" y="2651"/>
                    </a:cubicBezTo>
                    <a:cubicBezTo>
                      <a:pt x="12631" y="2656"/>
                      <a:pt x="12644" y="2658"/>
                      <a:pt x="12657" y="2658"/>
                    </a:cubicBezTo>
                    <a:cubicBezTo>
                      <a:pt x="12683" y="2658"/>
                      <a:pt x="12707" y="2651"/>
                      <a:pt x="12737" y="2651"/>
                    </a:cubicBezTo>
                    <a:cubicBezTo>
                      <a:pt x="12783" y="2651"/>
                      <a:pt x="12844" y="2636"/>
                      <a:pt x="12890" y="2590"/>
                    </a:cubicBezTo>
                    <a:lnTo>
                      <a:pt x="12905" y="2590"/>
                    </a:lnTo>
                    <a:cubicBezTo>
                      <a:pt x="12966" y="2529"/>
                      <a:pt x="12996" y="2438"/>
                      <a:pt x="12981" y="2362"/>
                    </a:cubicBezTo>
                    <a:cubicBezTo>
                      <a:pt x="12951" y="2270"/>
                      <a:pt x="12890" y="2194"/>
                      <a:pt x="12814" y="2148"/>
                    </a:cubicBezTo>
                    <a:cubicBezTo>
                      <a:pt x="12768" y="2118"/>
                      <a:pt x="12707" y="2103"/>
                      <a:pt x="12646" y="2087"/>
                    </a:cubicBezTo>
                    <a:lnTo>
                      <a:pt x="12509" y="2087"/>
                    </a:lnTo>
                    <a:cubicBezTo>
                      <a:pt x="12417" y="2087"/>
                      <a:pt x="12311" y="2103"/>
                      <a:pt x="12235" y="2148"/>
                    </a:cubicBezTo>
                    <a:cubicBezTo>
                      <a:pt x="12189" y="2164"/>
                      <a:pt x="12143" y="2194"/>
                      <a:pt x="12113" y="2209"/>
                    </a:cubicBezTo>
                    <a:cubicBezTo>
                      <a:pt x="12067" y="2240"/>
                      <a:pt x="12021" y="2270"/>
                      <a:pt x="11991" y="2301"/>
                    </a:cubicBezTo>
                    <a:cubicBezTo>
                      <a:pt x="11976" y="2316"/>
                      <a:pt x="11960" y="2331"/>
                      <a:pt x="11945" y="2331"/>
                    </a:cubicBezTo>
                    <a:cubicBezTo>
                      <a:pt x="11884" y="2331"/>
                      <a:pt x="11823" y="2346"/>
                      <a:pt x="11778" y="2346"/>
                    </a:cubicBezTo>
                    <a:cubicBezTo>
                      <a:pt x="11717" y="2362"/>
                      <a:pt x="11671" y="2377"/>
                      <a:pt x="11625" y="2392"/>
                    </a:cubicBezTo>
                    <a:cubicBezTo>
                      <a:pt x="11579" y="2407"/>
                      <a:pt x="11549" y="2423"/>
                      <a:pt x="11503" y="2438"/>
                    </a:cubicBezTo>
                    <a:cubicBezTo>
                      <a:pt x="11412" y="2468"/>
                      <a:pt x="11336" y="2514"/>
                      <a:pt x="11259" y="2560"/>
                    </a:cubicBezTo>
                    <a:cubicBezTo>
                      <a:pt x="11183" y="2621"/>
                      <a:pt x="11107" y="2682"/>
                      <a:pt x="11046" y="2743"/>
                    </a:cubicBezTo>
                    <a:lnTo>
                      <a:pt x="10985" y="2788"/>
                    </a:lnTo>
                    <a:cubicBezTo>
                      <a:pt x="10955" y="2804"/>
                      <a:pt x="10940" y="2819"/>
                      <a:pt x="10909" y="2849"/>
                    </a:cubicBezTo>
                    <a:cubicBezTo>
                      <a:pt x="10909" y="2864"/>
                      <a:pt x="10894" y="2864"/>
                      <a:pt x="10879" y="2880"/>
                    </a:cubicBezTo>
                    <a:cubicBezTo>
                      <a:pt x="10863" y="2910"/>
                      <a:pt x="10833" y="2941"/>
                      <a:pt x="10802" y="2986"/>
                    </a:cubicBezTo>
                    <a:lnTo>
                      <a:pt x="10787" y="2986"/>
                    </a:lnTo>
                    <a:cubicBezTo>
                      <a:pt x="10757" y="3017"/>
                      <a:pt x="10726" y="3063"/>
                      <a:pt x="10696" y="3093"/>
                    </a:cubicBezTo>
                    <a:cubicBezTo>
                      <a:pt x="10650" y="3139"/>
                      <a:pt x="10604" y="3200"/>
                      <a:pt x="10559" y="3261"/>
                    </a:cubicBezTo>
                    <a:lnTo>
                      <a:pt x="10559" y="3245"/>
                    </a:lnTo>
                    <a:cubicBezTo>
                      <a:pt x="10528" y="3276"/>
                      <a:pt x="10513" y="3306"/>
                      <a:pt x="10482" y="3322"/>
                    </a:cubicBezTo>
                    <a:cubicBezTo>
                      <a:pt x="10467" y="3337"/>
                      <a:pt x="10452" y="3352"/>
                      <a:pt x="10437" y="3383"/>
                    </a:cubicBezTo>
                    <a:cubicBezTo>
                      <a:pt x="10437" y="3398"/>
                      <a:pt x="10422" y="3413"/>
                      <a:pt x="10422" y="3428"/>
                    </a:cubicBezTo>
                    <a:cubicBezTo>
                      <a:pt x="10406" y="3459"/>
                      <a:pt x="10391" y="3474"/>
                      <a:pt x="10376" y="3504"/>
                    </a:cubicBezTo>
                    <a:cubicBezTo>
                      <a:pt x="10361" y="3550"/>
                      <a:pt x="10330" y="3596"/>
                      <a:pt x="10315" y="3642"/>
                    </a:cubicBezTo>
                    <a:cubicBezTo>
                      <a:pt x="10269" y="3718"/>
                      <a:pt x="10239" y="3779"/>
                      <a:pt x="10208" y="3855"/>
                    </a:cubicBezTo>
                    <a:cubicBezTo>
                      <a:pt x="10193" y="3870"/>
                      <a:pt x="10193" y="3885"/>
                      <a:pt x="10193" y="3901"/>
                    </a:cubicBezTo>
                    <a:cubicBezTo>
                      <a:pt x="10178" y="3885"/>
                      <a:pt x="10163" y="3885"/>
                      <a:pt x="10147" y="3870"/>
                    </a:cubicBezTo>
                    <a:cubicBezTo>
                      <a:pt x="10147" y="3870"/>
                      <a:pt x="10147" y="3885"/>
                      <a:pt x="10132" y="3885"/>
                    </a:cubicBezTo>
                    <a:cubicBezTo>
                      <a:pt x="10147" y="3794"/>
                      <a:pt x="10163" y="3702"/>
                      <a:pt x="10163" y="3611"/>
                    </a:cubicBezTo>
                    <a:cubicBezTo>
                      <a:pt x="10163" y="3535"/>
                      <a:pt x="10163" y="3459"/>
                      <a:pt x="10163" y="3383"/>
                    </a:cubicBezTo>
                    <a:cubicBezTo>
                      <a:pt x="10163" y="3322"/>
                      <a:pt x="10147" y="3261"/>
                      <a:pt x="10132" y="3200"/>
                    </a:cubicBezTo>
                    <a:cubicBezTo>
                      <a:pt x="10178" y="3093"/>
                      <a:pt x="10208" y="2986"/>
                      <a:pt x="10254" y="2880"/>
                    </a:cubicBezTo>
                    <a:cubicBezTo>
                      <a:pt x="10315" y="2758"/>
                      <a:pt x="10361" y="2621"/>
                      <a:pt x="10406" y="2499"/>
                    </a:cubicBezTo>
                    <a:cubicBezTo>
                      <a:pt x="10452" y="2377"/>
                      <a:pt x="10498" y="2240"/>
                      <a:pt x="10528" y="2118"/>
                    </a:cubicBezTo>
                    <a:cubicBezTo>
                      <a:pt x="10543" y="2057"/>
                      <a:pt x="10559" y="1996"/>
                      <a:pt x="10574" y="1935"/>
                    </a:cubicBezTo>
                    <a:cubicBezTo>
                      <a:pt x="10589" y="1920"/>
                      <a:pt x="10604" y="1920"/>
                      <a:pt x="10620" y="1905"/>
                    </a:cubicBezTo>
                    <a:cubicBezTo>
                      <a:pt x="10620" y="1905"/>
                      <a:pt x="10635" y="1889"/>
                      <a:pt x="10635" y="1889"/>
                    </a:cubicBezTo>
                    <a:lnTo>
                      <a:pt x="10650" y="1889"/>
                    </a:lnTo>
                    <a:cubicBezTo>
                      <a:pt x="10696" y="1859"/>
                      <a:pt x="10741" y="1813"/>
                      <a:pt x="10787" y="1783"/>
                    </a:cubicBezTo>
                    <a:cubicBezTo>
                      <a:pt x="10833" y="1752"/>
                      <a:pt x="10879" y="1707"/>
                      <a:pt x="10924" y="1661"/>
                    </a:cubicBezTo>
                    <a:cubicBezTo>
                      <a:pt x="10970" y="1615"/>
                      <a:pt x="11016" y="1585"/>
                      <a:pt x="11046" y="1524"/>
                    </a:cubicBezTo>
                    <a:cubicBezTo>
                      <a:pt x="11077" y="1493"/>
                      <a:pt x="11107" y="1463"/>
                      <a:pt x="11122" y="1417"/>
                    </a:cubicBezTo>
                    <a:cubicBezTo>
                      <a:pt x="11138" y="1402"/>
                      <a:pt x="11153" y="1371"/>
                      <a:pt x="11153" y="1356"/>
                    </a:cubicBezTo>
                    <a:cubicBezTo>
                      <a:pt x="11168" y="1341"/>
                      <a:pt x="11168" y="1326"/>
                      <a:pt x="11168" y="1310"/>
                    </a:cubicBezTo>
                    <a:cubicBezTo>
                      <a:pt x="11183" y="1265"/>
                      <a:pt x="11199" y="1234"/>
                      <a:pt x="11199" y="1189"/>
                    </a:cubicBezTo>
                    <a:cubicBezTo>
                      <a:pt x="11199" y="1143"/>
                      <a:pt x="11199" y="1112"/>
                      <a:pt x="11168" y="1067"/>
                    </a:cubicBezTo>
                    <a:cubicBezTo>
                      <a:pt x="11153" y="1036"/>
                      <a:pt x="11107" y="1006"/>
                      <a:pt x="11061" y="990"/>
                    </a:cubicBezTo>
                    <a:cubicBezTo>
                      <a:pt x="11041" y="990"/>
                      <a:pt x="11014" y="984"/>
                      <a:pt x="10989" y="984"/>
                    </a:cubicBezTo>
                    <a:cubicBezTo>
                      <a:pt x="10977" y="984"/>
                      <a:pt x="10965" y="985"/>
                      <a:pt x="10955" y="990"/>
                    </a:cubicBezTo>
                    <a:cubicBezTo>
                      <a:pt x="10909" y="990"/>
                      <a:pt x="10863" y="1006"/>
                      <a:pt x="10818" y="1036"/>
                    </a:cubicBezTo>
                    <a:cubicBezTo>
                      <a:pt x="10787" y="1051"/>
                      <a:pt x="10757" y="1082"/>
                      <a:pt x="10741" y="1097"/>
                    </a:cubicBezTo>
                    <a:cubicBezTo>
                      <a:pt x="10711" y="1112"/>
                      <a:pt x="10696" y="1143"/>
                      <a:pt x="10665" y="1173"/>
                    </a:cubicBezTo>
                    <a:cubicBezTo>
                      <a:pt x="10589" y="1265"/>
                      <a:pt x="10528" y="1387"/>
                      <a:pt x="10498" y="1524"/>
                    </a:cubicBezTo>
                    <a:cubicBezTo>
                      <a:pt x="10482" y="1554"/>
                      <a:pt x="10482" y="1585"/>
                      <a:pt x="10467" y="1630"/>
                    </a:cubicBezTo>
                    <a:cubicBezTo>
                      <a:pt x="10467" y="1630"/>
                      <a:pt x="10467" y="1646"/>
                      <a:pt x="10467" y="1661"/>
                    </a:cubicBezTo>
                    <a:cubicBezTo>
                      <a:pt x="10437" y="1783"/>
                      <a:pt x="10406" y="1905"/>
                      <a:pt x="10376" y="2027"/>
                    </a:cubicBezTo>
                    <a:cubicBezTo>
                      <a:pt x="10345" y="2164"/>
                      <a:pt x="10300" y="2286"/>
                      <a:pt x="10254" y="2407"/>
                    </a:cubicBezTo>
                    <a:cubicBezTo>
                      <a:pt x="10223" y="2529"/>
                      <a:pt x="10178" y="2651"/>
                      <a:pt x="10147" y="2773"/>
                    </a:cubicBezTo>
                    <a:cubicBezTo>
                      <a:pt x="10132" y="2834"/>
                      <a:pt x="10102" y="2895"/>
                      <a:pt x="10086" y="2956"/>
                    </a:cubicBezTo>
                    <a:lnTo>
                      <a:pt x="10071" y="2986"/>
                    </a:lnTo>
                    <a:cubicBezTo>
                      <a:pt x="10041" y="2895"/>
                      <a:pt x="9995" y="2788"/>
                      <a:pt x="9934" y="2682"/>
                    </a:cubicBezTo>
                    <a:cubicBezTo>
                      <a:pt x="9888" y="2605"/>
                      <a:pt x="9827" y="2529"/>
                      <a:pt x="9736" y="2484"/>
                    </a:cubicBezTo>
                    <a:cubicBezTo>
                      <a:pt x="9679" y="2449"/>
                      <a:pt x="9613" y="2432"/>
                      <a:pt x="9545" y="2432"/>
                    </a:cubicBezTo>
                    <a:cubicBezTo>
                      <a:pt x="9523" y="2432"/>
                      <a:pt x="9500" y="2434"/>
                      <a:pt x="9477" y="2438"/>
                    </a:cubicBezTo>
                    <a:cubicBezTo>
                      <a:pt x="9325" y="2453"/>
                      <a:pt x="9203" y="2560"/>
                      <a:pt x="9111" y="2666"/>
                    </a:cubicBezTo>
                    <a:cubicBezTo>
                      <a:pt x="9005" y="2773"/>
                      <a:pt x="8928" y="2895"/>
                      <a:pt x="8822" y="3002"/>
                    </a:cubicBezTo>
                    <a:cubicBezTo>
                      <a:pt x="8761" y="3063"/>
                      <a:pt x="8700" y="3123"/>
                      <a:pt x="8639" y="3184"/>
                    </a:cubicBezTo>
                    <a:cubicBezTo>
                      <a:pt x="8608" y="3215"/>
                      <a:pt x="8593" y="3230"/>
                      <a:pt x="8563" y="3245"/>
                    </a:cubicBezTo>
                    <a:cubicBezTo>
                      <a:pt x="8578" y="3200"/>
                      <a:pt x="8578" y="3139"/>
                      <a:pt x="8593" y="3093"/>
                    </a:cubicBezTo>
                    <a:lnTo>
                      <a:pt x="8593" y="3047"/>
                    </a:lnTo>
                    <a:cubicBezTo>
                      <a:pt x="8624" y="2941"/>
                      <a:pt x="8654" y="2849"/>
                      <a:pt x="8669" y="2743"/>
                    </a:cubicBezTo>
                    <a:cubicBezTo>
                      <a:pt x="8669" y="2727"/>
                      <a:pt x="8685" y="2697"/>
                      <a:pt x="8685" y="2682"/>
                    </a:cubicBezTo>
                    <a:cubicBezTo>
                      <a:pt x="8700" y="2621"/>
                      <a:pt x="8715" y="2575"/>
                      <a:pt x="8730" y="2514"/>
                    </a:cubicBezTo>
                    <a:cubicBezTo>
                      <a:pt x="8761" y="2438"/>
                      <a:pt x="8776" y="2362"/>
                      <a:pt x="8807" y="2286"/>
                    </a:cubicBezTo>
                    <a:cubicBezTo>
                      <a:pt x="8822" y="2194"/>
                      <a:pt x="8852" y="2118"/>
                      <a:pt x="8883" y="2027"/>
                    </a:cubicBezTo>
                    <a:cubicBezTo>
                      <a:pt x="8883" y="2027"/>
                      <a:pt x="8883" y="2011"/>
                      <a:pt x="8898" y="1996"/>
                    </a:cubicBezTo>
                    <a:cubicBezTo>
                      <a:pt x="8898" y="1981"/>
                      <a:pt x="8898" y="1966"/>
                      <a:pt x="8913" y="1935"/>
                    </a:cubicBezTo>
                    <a:cubicBezTo>
                      <a:pt x="8913" y="1920"/>
                      <a:pt x="8913" y="1905"/>
                      <a:pt x="8913" y="1889"/>
                    </a:cubicBezTo>
                    <a:cubicBezTo>
                      <a:pt x="8928" y="1874"/>
                      <a:pt x="8928" y="1859"/>
                      <a:pt x="8928" y="1844"/>
                    </a:cubicBezTo>
                    <a:cubicBezTo>
                      <a:pt x="8944" y="1828"/>
                      <a:pt x="8944" y="1813"/>
                      <a:pt x="8944" y="1798"/>
                    </a:cubicBezTo>
                    <a:cubicBezTo>
                      <a:pt x="8959" y="1737"/>
                      <a:pt x="8974" y="1676"/>
                      <a:pt x="8974" y="1615"/>
                    </a:cubicBezTo>
                    <a:cubicBezTo>
                      <a:pt x="8974" y="1600"/>
                      <a:pt x="8974" y="1585"/>
                      <a:pt x="8974" y="1585"/>
                    </a:cubicBezTo>
                    <a:cubicBezTo>
                      <a:pt x="8989" y="1569"/>
                      <a:pt x="8989" y="1569"/>
                      <a:pt x="8989" y="1569"/>
                    </a:cubicBezTo>
                    <a:lnTo>
                      <a:pt x="9005" y="1554"/>
                    </a:lnTo>
                    <a:cubicBezTo>
                      <a:pt x="9020" y="1554"/>
                      <a:pt x="9035" y="1539"/>
                      <a:pt x="9050" y="1539"/>
                    </a:cubicBezTo>
                    <a:cubicBezTo>
                      <a:pt x="9081" y="1524"/>
                      <a:pt x="9111" y="1508"/>
                      <a:pt x="9142" y="1493"/>
                    </a:cubicBezTo>
                    <a:cubicBezTo>
                      <a:pt x="9172" y="1478"/>
                      <a:pt x="9203" y="1463"/>
                      <a:pt x="9233" y="1448"/>
                    </a:cubicBezTo>
                    <a:cubicBezTo>
                      <a:pt x="9233" y="1448"/>
                      <a:pt x="9248" y="1448"/>
                      <a:pt x="9248" y="1432"/>
                    </a:cubicBezTo>
                    <a:cubicBezTo>
                      <a:pt x="9294" y="1417"/>
                      <a:pt x="9340" y="1387"/>
                      <a:pt x="9385" y="1356"/>
                    </a:cubicBezTo>
                    <a:cubicBezTo>
                      <a:pt x="9416" y="1341"/>
                      <a:pt x="9462" y="1310"/>
                      <a:pt x="9507" y="1295"/>
                    </a:cubicBezTo>
                    <a:cubicBezTo>
                      <a:pt x="9553" y="1265"/>
                      <a:pt x="9599" y="1234"/>
                      <a:pt x="9644" y="1189"/>
                    </a:cubicBezTo>
                    <a:cubicBezTo>
                      <a:pt x="9675" y="1158"/>
                      <a:pt x="9721" y="1128"/>
                      <a:pt x="9751" y="1097"/>
                    </a:cubicBezTo>
                    <a:cubicBezTo>
                      <a:pt x="9797" y="1036"/>
                      <a:pt x="9843" y="990"/>
                      <a:pt x="9858" y="914"/>
                    </a:cubicBezTo>
                    <a:cubicBezTo>
                      <a:pt x="9873" y="869"/>
                      <a:pt x="9888" y="808"/>
                      <a:pt x="9873" y="762"/>
                    </a:cubicBezTo>
                    <a:cubicBezTo>
                      <a:pt x="9873" y="716"/>
                      <a:pt x="9843" y="671"/>
                      <a:pt x="9827" y="640"/>
                    </a:cubicBezTo>
                    <a:cubicBezTo>
                      <a:pt x="9766" y="579"/>
                      <a:pt x="9690" y="549"/>
                      <a:pt x="9599" y="533"/>
                    </a:cubicBezTo>
                    <a:cubicBezTo>
                      <a:pt x="9553" y="533"/>
                      <a:pt x="9523" y="549"/>
                      <a:pt x="9477" y="549"/>
                    </a:cubicBezTo>
                    <a:cubicBezTo>
                      <a:pt x="9431" y="564"/>
                      <a:pt x="9385" y="579"/>
                      <a:pt x="9355" y="610"/>
                    </a:cubicBezTo>
                    <a:cubicBezTo>
                      <a:pt x="9309" y="625"/>
                      <a:pt x="9279" y="640"/>
                      <a:pt x="9248" y="655"/>
                    </a:cubicBezTo>
                    <a:cubicBezTo>
                      <a:pt x="9172" y="701"/>
                      <a:pt x="9111" y="762"/>
                      <a:pt x="9050" y="823"/>
                    </a:cubicBezTo>
                    <a:cubicBezTo>
                      <a:pt x="9050" y="823"/>
                      <a:pt x="9050" y="823"/>
                      <a:pt x="9050" y="838"/>
                    </a:cubicBezTo>
                    <a:cubicBezTo>
                      <a:pt x="9005" y="884"/>
                      <a:pt x="8974" y="930"/>
                      <a:pt x="8944" y="975"/>
                    </a:cubicBezTo>
                    <a:cubicBezTo>
                      <a:pt x="8913" y="1051"/>
                      <a:pt x="8883" y="1128"/>
                      <a:pt x="8867" y="1219"/>
                    </a:cubicBezTo>
                    <a:cubicBezTo>
                      <a:pt x="8852" y="1295"/>
                      <a:pt x="8837" y="1371"/>
                      <a:pt x="8822" y="1463"/>
                    </a:cubicBezTo>
                    <a:cubicBezTo>
                      <a:pt x="8807" y="1630"/>
                      <a:pt x="8776" y="1783"/>
                      <a:pt x="8746" y="1950"/>
                    </a:cubicBezTo>
                    <a:lnTo>
                      <a:pt x="8746" y="1981"/>
                    </a:lnTo>
                    <a:cubicBezTo>
                      <a:pt x="8730" y="2027"/>
                      <a:pt x="8715" y="2072"/>
                      <a:pt x="8715" y="2118"/>
                    </a:cubicBezTo>
                    <a:cubicBezTo>
                      <a:pt x="8700" y="2148"/>
                      <a:pt x="8700" y="2164"/>
                      <a:pt x="8685" y="2194"/>
                    </a:cubicBezTo>
                    <a:lnTo>
                      <a:pt x="8639" y="2392"/>
                    </a:lnTo>
                    <a:cubicBezTo>
                      <a:pt x="8608" y="2484"/>
                      <a:pt x="8578" y="2590"/>
                      <a:pt x="8563" y="2682"/>
                    </a:cubicBezTo>
                    <a:cubicBezTo>
                      <a:pt x="8548" y="2758"/>
                      <a:pt x="8517" y="2819"/>
                      <a:pt x="8502" y="2895"/>
                    </a:cubicBezTo>
                    <a:cubicBezTo>
                      <a:pt x="8487" y="2971"/>
                      <a:pt x="8471" y="3032"/>
                      <a:pt x="8456" y="3108"/>
                    </a:cubicBezTo>
                    <a:cubicBezTo>
                      <a:pt x="8456" y="3169"/>
                      <a:pt x="8441" y="3215"/>
                      <a:pt x="8426" y="3276"/>
                    </a:cubicBezTo>
                    <a:cubicBezTo>
                      <a:pt x="8426" y="3291"/>
                      <a:pt x="8426" y="3306"/>
                      <a:pt x="8426" y="3322"/>
                    </a:cubicBezTo>
                    <a:cubicBezTo>
                      <a:pt x="8410" y="3322"/>
                      <a:pt x="8395" y="3322"/>
                      <a:pt x="8380" y="3337"/>
                    </a:cubicBezTo>
                    <a:lnTo>
                      <a:pt x="8273" y="3337"/>
                    </a:lnTo>
                    <a:cubicBezTo>
                      <a:pt x="8258" y="3337"/>
                      <a:pt x="8228" y="3322"/>
                      <a:pt x="8212" y="3322"/>
                    </a:cubicBezTo>
                    <a:cubicBezTo>
                      <a:pt x="8182" y="3322"/>
                      <a:pt x="8167" y="3306"/>
                      <a:pt x="8136" y="3306"/>
                    </a:cubicBezTo>
                    <a:cubicBezTo>
                      <a:pt x="8121" y="3291"/>
                      <a:pt x="8090" y="3291"/>
                      <a:pt x="8075" y="3276"/>
                    </a:cubicBezTo>
                    <a:cubicBezTo>
                      <a:pt x="8045" y="3261"/>
                      <a:pt x="8014" y="3245"/>
                      <a:pt x="7984" y="3230"/>
                    </a:cubicBezTo>
                    <a:cubicBezTo>
                      <a:pt x="7953" y="3215"/>
                      <a:pt x="7938" y="3184"/>
                      <a:pt x="7908" y="3169"/>
                    </a:cubicBezTo>
                    <a:cubicBezTo>
                      <a:pt x="7908" y="3154"/>
                      <a:pt x="7923" y="3139"/>
                      <a:pt x="7923" y="3139"/>
                    </a:cubicBezTo>
                    <a:cubicBezTo>
                      <a:pt x="7938" y="3063"/>
                      <a:pt x="7969" y="3002"/>
                      <a:pt x="7984" y="2941"/>
                    </a:cubicBezTo>
                    <a:cubicBezTo>
                      <a:pt x="8029" y="2804"/>
                      <a:pt x="8060" y="2682"/>
                      <a:pt x="8106" y="2545"/>
                    </a:cubicBezTo>
                    <a:cubicBezTo>
                      <a:pt x="8151" y="2484"/>
                      <a:pt x="8212" y="2423"/>
                      <a:pt x="8258" y="2346"/>
                    </a:cubicBezTo>
                    <a:cubicBezTo>
                      <a:pt x="8273" y="2316"/>
                      <a:pt x="8288" y="2286"/>
                      <a:pt x="8319" y="2255"/>
                    </a:cubicBezTo>
                    <a:cubicBezTo>
                      <a:pt x="8334" y="2225"/>
                      <a:pt x="8349" y="2194"/>
                      <a:pt x="8365" y="2164"/>
                    </a:cubicBezTo>
                    <a:cubicBezTo>
                      <a:pt x="8426" y="2057"/>
                      <a:pt x="8502" y="1920"/>
                      <a:pt x="8471" y="1798"/>
                    </a:cubicBezTo>
                    <a:cubicBezTo>
                      <a:pt x="8471" y="1752"/>
                      <a:pt x="8456" y="1707"/>
                      <a:pt x="8456" y="1676"/>
                    </a:cubicBezTo>
                    <a:cubicBezTo>
                      <a:pt x="8441" y="1630"/>
                      <a:pt x="8441" y="1600"/>
                      <a:pt x="8426" y="1554"/>
                    </a:cubicBezTo>
                    <a:cubicBezTo>
                      <a:pt x="8426" y="1524"/>
                      <a:pt x="8426" y="1493"/>
                      <a:pt x="8395" y="1463"/>
                    </a:cubicBezTo>
                    <a:cubicBezTo>
                      <a:pt x="8395" y="1448"/>
                      <a:pt x="8380" y="1432"/>
                      <a:pt x="8365" y="1417"/>
                    </a:cubicBezTo>
                    <a:cubicBezTo>
                      <a:pt x="8365" y="1402"/>
                      <a:pt x="8349" y="1387"/>
                      <a:pt x="8319" y="1371"/>
                    </a:cubicBezTo>
                    <a:cubicBezTo>
                      <a:pt x="8304" y="1356"/>
                      <a:pt x="8288" y="1341"/>
                      <a:pt x="8258" y="1341"/>
                    </a:cubicBezTo>
                    <a:cubicBezTo>
                      <a:pt x="8231" y="1323"/>
                      <a:pt x="8204" y="1316"/>
                      <a:pt x="8178" y="1316"/>
                    </a:cubicBezTo>
                    <a:cubicBezTo>
                      <a:pt x="8159" y="1316"/>
                      <a:pt x="8140" y="1319"/>
                      <a:pt x="8121" y="1326"/>
                    </a:cubicBezTo>
                    <a:cubicBezTo>
                      <a:pt x="8075" y="1341"/>
                      <a:pt x="8045" y="1371"/>
                      <a:pt x="8029" y="1402"/>
                    </a:cubicBezTo>
                    <a:cubicBezTo>
                      <a:pt x="8014" y="1417"/>
                      <a:pt x="8014" y="1432"/>
                      <a:pt x="7999" y="1448"/>
                    </a:cubicBezTo>
                    <a:cubicBezTo>
                      <a:pt x="7984" y="1478"/>
                      <a:pt x="7969" y="1524"/>
                      <a:pt x="7969" y="1554"/>
                    </a:cubicBezTo>
                    <a:cubicBezTo>
                      <a:pt x="7938" y="1630"/>
                      <a:pt x="7923" y="1707"/>
                      <a:pt x="7923" y="1798"/>
                    </a:cubicBezTo>
                    <a:cubicBezTo>
                      <a:pt x="7923" y="1844"/>
                      <a:pt x="7908" y="1905"/>
                      <a:pt x="7923" y="1950"/>
                    </a:cubicBezTo>
                    <a:cubicBezTo>
                      <a:pt x="7923" y="2011"/>
                      <a:pt x="7923" y="2057"/>
                      <a:pt x="7923" y="2118"/>
                    </a:cubicBezTo>
                    <a:cubicBezTo>
                      <a:pt x="7938" y="2148"/>
                      <a:pt x="7938" y="2164"/>
                      <a:pt x="7938" y="2194"/>
                    </a:cubicBezTo>
                    <a:cubicBezTo>
                      <a:pt x="7938" y="2225"/>
                      <a:pt x="7938" y="2240"/>
                      <a:pt x="7938" y="2270"/>
                    </a:cubicBezTo>
                    <a:cubicBezTo>
                      <a:pt x="7953" y="2301"/>
                      <a:pt x="7953" y="2331"/>
                      <a:pt x="7953" y="2346"/>
                    </a:cubicBezTo>
                    <a:cubicBezTo>
                      <a:pt x="7969" y="2392"/>
                      <a:pt x="7969" y="2453"/>
                      <a:pt x="7984" y="2499"/>
                    </a:cubicBezTo>
                    <a:cubicBezTo>
                      <a:pt x="7969" y="2560"/>
                      <a:pt x="7953" y="2621"/>
                      <a:pt x="7938" y="2682"/>
                    </a:cubicBezTo>
                    <a:cubicBezTo>
                      <a:pt x="7908" y="2758"/>
                      <a:pt x="7892" y="2834"/>
                      <a:pt x="7877" y="2895"/>
                    </a:cubicBezTo>
                    <a:cubicBezTo>
                      <a:pt x="7847" y="2971"/>
                      <a:pt x="7831" y="3032"/>
                      <a:pt x="7816" y="3093"/>
                    </a:cubicBezTo>
                    <a:cubicBezTo>
                      <a:pt x="7755" y="3047"/>
                      <a:pt x="7710" y="3017"/>
                      <a:pt x="7649" y="2986"/>
                    </a:cubicBezTo>
                    <a:cubicBezTo>
                      <a:pt x="7588" y="2956"/>
                      <a:pt x="7511" y="2941"/>
                      <a:pt x="7451" y="2941"/>
                    </a:cubicBezTo>
                    <a:cubicBezTo>
                      <a:pt x="7374" y="2941"/>
                      <a:pt x="7298" y="2956"/>
                      <a:pt x="7222" y="2986"/>
                    </a:cubicBezTo>
                    <a:cubicBezTo>
                      <a:pt x="7176" y="3002"/>
                      <a:pt x="7131" y="3032"/>
                      <a:pt x="7070" y="3047"/>
                    </a:cubicBezTo>
                    <a:lnTo>
                      <a:pt x="7085" y="3002"/>
                    </a:lnTo>
                    <a:cubicBezTo>
                      <a:pt x="7085" y="2956"/>
                      <a:pt x="7085" y="2925"/>
                      <a:pt x="7085" y="2895"/>
                    </a:cubicBezTo>
                    <a:lnTo>
                      <a:pt x="7085" y="2773"/>
                    </a:lnTo>
                    <a:cubicBezTo>
                      <a:pt x="7085" y="2727"/>
                      <a:pt x="7085" y="2697"/>
                      <a:pt x="7085" y="2651"/>
                    </a:cubicBezTo>
                    <a:cubicBezTo>
                      <a:pt x="7085" y="2590"/>
                      <a:pt x="7100" y="2529"/>
                      <a:pt x="7115" y="2484"/>
                    </a:cubicBezTo>
                    <a:cubicBezTo>
                      <a:pt x="7115" y="2438"/>
                      <a:pt x="7131" y="2392"/>
                      <a:pt x="7131" y="2346"/>
                    </a:cubicBezTo>
                    <a:cubicBezTo>
                      <a:pt x="7161" y="2270"/>
                      <a:pt x="7176" y="2194"/>
                      <a:pt x="7207" y="2118"/>
                    </a:cubicBezTo>
                    <a:cubicBezTo>
                      <a:pt x="7222" y="2057"/>
                      <a:pt x="7237" y="1996"/>
                      <a:pt x="7252" y="1935"/>
                    </a:cubicBezTo>
                    <a:cubicBezTo>
                      <a:pt x="7283" y="1813"/>
                      <a:pt x="7298" y="1707"/>
                      <a:pt x="7329" y="1585"/>
                    </a:cubicBezTo>
                    <a:cubicBezTo>
                      <a:pt x="7329" y="1585"/>
                      <a:pt x="7329" y="1585"/>
                      <a:pt x="7329" y="1600"/>
                    </a:cubicBezTo>
                    <a:cubicBezTo>
                      <a:pt x="7344" y="1493"/>
                      <a:pt x="7359" y="1402"/>
                      <a:pt x="7390" y="1295"/>
                    </a:cubicBezTo>
                    <a:lnTo>
                      <a:pt x="7390" y="1280"/>
                    </a:lnTo>
                    <a:cubicBezTo>
                      <a:pt x="7390" y="1265"/>
                      <a:pt x="7390" y="1265"/>
                      <a:pt x="7390" y="1265"/>
                    </a:cubicBezTo>
                    <a:cubicBezTo>
                      <a:pt x="7390" y="1265"/>
                      <a:pt x="7390" y="1249"/>
                      <a:pt x="7405" y="1249"/>
                    </a:cubicBezTo>
                    <a:lnTo>
                      <a:pt x="7405" y="1234"/>
                    </a:lnTo>
                    <a:cubicBezTo>
                      <a:pt x="7405" y="1204"/>
                      <a:pt x="7420" y="1158"/>
                      <a:pt x="7435" y="1128"/>
                    </a:cubicBezTo>
                    <a:cubicBezTo>
                      <a:pt x="7435" y="1112"/>
                      <a:pt x="7435" y="1097"/>
                      <a:pt x="7451" y="1082"/>
                    </a:cubicBezTo>
                    <a:cubicBezTo>
                      <a:pt x="7481" y="1067"/>
                      <a:pt x="7511" y="1051"/>
                      <a:pt x="7542" y="1036"/>
                    </a:cubicBezTo>
                    <a:cubicBezTo>
                      <a:pt x="7588" y="1006"/>
                      <a:pt x="7618" y="975"/>
                      <a:pt x="7664" y="945"/>
                    </a:cubicBezTo>
                    <a:cubicBezTo>
                      <a:pt x="7694" y="914"/>
                      <a:pt x="7725" y="884"/>
                      <a:pt x="7755" y="853"/>
                    </a:cubicBezTo>
                    <a:lnTo>
                      <a:pt x="7801" y="823"/>
                    </a:lnTo>
                    <a:cubicBezTo>
                      <a:pt x="7831" y="792"/>
                      <a:pt x="7862" y="762"/>
                      <a:pt x="7892" y="731"/>
                    </a:cubicBezTo>
                    <a:cubicBezTo>
                      <a:pt x="7938" y="686"/>
                      <a:pt x="7984" y="625"/>
                      <a:pt x="8014" y="564"/>
                    </a:cubicBezTo>
                    <a:cubicBezTo>
                      <a:pt x="8029" y="533"/>
                      <a:pt x="8045" y="488"/>
                      <a:pt x="8045" y="457"/>
                    </a:cubicBezTo>
                    <a:cubicBezTo>
                      <a:pt x="8045" y="427"/>
                      <a:pt x="8045" y="396"/>
                      <a:pt x="8014" y="366"/>
                    </a:cubicBezTo>
                    <a:cubicBezTo>
                      <a:pt x="7999" y="335"/>
                      <a:pt x="7969" y="305"/>
                      <a:pt x="7938" y="290"/>
                    </a:cubicBezTo>
                    <a:cubicBezTo>
                      <a:pt x="7908" y="274"/>
                      <a:pt x="7877" y="259"/>
                      <a:pt x="7847" y="244"/>
                    </a:cubicBezTo>
                    <a:cubicBezTo>
                      <a:pt x="7811" y="235"/>
                      <a:pt x="7781" y="226"/>
                      <a:pt x="7750" y="226"/>
                    </a:cubicBezTo>
                    <a:cubicBezTo>
                      <a:pt x="7728" y="226"/>
                      <a:pt x="7705" y="231"/>
                      <a:pt x="7679" y="244"/>
                    </a:cubicBezTo>
                    <a:cubicBezTo>
                      <a:pt x="7664" y="244"/>
                      <a:pt x="7649" y="274"/>
                      <a:pt x="7633" y="290"/>
                    </a:cubicBezTo>
                    <a:cubicBezTo>
                      <a:pt x="7618" y="290"/>
                      <a:pt x="7618" y="305"/>
                      <a:pt x="7603" y="320"/>
                    </a:cubicBezTo>
                    <a:cubicBezTo>
                      <a:pt x="7588" y="351"/>
                      <a:pt x="7572" y="381"/>
                      <a:pt x="7557" y="412"/>
                    </a:cubicBezTo>
                    <a:cubicBezTo>
                      <a:pt x="7511" y="457"/>
                      <a:pt x="7496" y="533"/>
                      <a:pt x="7466" y="594"/>
                    </a:cubicBezTo>
                    <a:cubicBezTo>
                      <a:pt x="7451" y="655"/>
                      <a:pt x="7420" y="716"/>
                      <a:pt x="7405" y="777"/>
                    </a:cubicBezTo>
                    <a:cubicBezTo>
                      <a:pt x="7344" y="899"/>
                      <a:pt x="7298" y="1036"/>
                      <a:pt x="7268" y="1173"/>
                    </a:cubicBezTo>
                    <a:cubicBezTo>
                      <a:pt x="7237" y="1310"/>
                      <a:pt x="7207" y="1432"/>
                      <a:pt x="7192" y="1569"/>
                    </a:cubicBezTo>
                    <a:cubicBezTo>
                      <a:pt x="7161" y="1707"/>
                      <a:pt x="7146" y="1844"/>
                      <a:pt x="7115" y="1981"/>
                    </a:cubicBezTo>
                    <a:cubicBezTo>
                      <a:pt x="7100" y="2011"/>
                      <a:pt x="7085" y="2042"/>
                      <a:pt x="7085" y="2087"/>
                    </a:cubicBezTo>
                    <a:lnTo>
                      <a:pt x="7054" y="2225"/>
                    </a:lnTo>
                    <a:cubicBezTo>
                      <a:pt x="7039" y="2255"/>
                      <a:pt x="7039" y="2286"/>
                      <a:pt x="7039" y="2301"/>
                    </a:cubicBezTo>
                    <a:cubicBezTo>
                      <a:pt x="7039" y="2331"/>
                      <a:pt x="7024" y="2346"/>
                      <a:pt x="7024" y="2362"/>
                    </a:cubicBezTo>
                    <a:cubicBezTo>
                      <a:pt x="7024" y="2423"/>
                      <a:pt x="7009" y="2499"/>
                      <a:pt x="7009" y="2560"/>
                    </a:cubicBezTo>
                    <a:cubicBezTo>
                      <a:pt x="6993" y="2605"/>
                      <a:pt x="6993" y="2636"/>
                      <a:pt x="6993" y="2666"/>
                    </a:cubicBezTo>
                    <a:cubicBezTo>
                      <a:pt x="6993" y="2682"/>
                      <a:pt x="6993" y="2712"/>
                      <a:pt x="6993" y="2727"/>
                    </a:cubicBezTo>
                    <a:cubicBezTo>
                      <a:pt x="7009" y="2758"/>
                      <a:pt x="7009" y="2788"/>
                      <a:pt x="7009" y="2819"/>
                    </a:cubicBezTo>
                    <a:cubicBezTo>
                      <a:pt x="7009" y="2849"/>
                      <a:pt x="7009" y="2895"/>
                      <a:pt x="7009" y="2925"/>
                    </a:cubicBezTo>
                    <a:cubicBezTo>
                      <a:pt x="7009" y="2956"/>
                      <a:pt x="7009" y="2986"/>
                      <a:pt x="7009" y="3017"/>
                    </a:cubicBezTo>
                    <a:cubicBezTo>
                      <a:pt x="7009" y="3047"/>
                      <a:pt x="7009" y="3063"/>
                      <a:pt x="7009" y="3078"/>
                    </a:cubicBezTo>
                    <a:cubicBezTo>
                      <a:pt x="6887" y="3154"/>
                      <a:pt x="6765" y="3245"/>
                      <a:pt x="6658" y="3352"/>
                    </a:cubicBezTo>
                    <a:cubicBezTo>
                      <a:pt x="6613" y="3413"/>
                      <a:pt x="6567" y="3474"/>
                      <a:pt x="6536" y="3535"/>
                    </a:cubicBezTo>
                    <a:cubicBezTo>
                      <a:pt x="6522" y="3549"/>
                      <a:pt x="6521" y="3550"/>
                      <a:pt x="6521" y="3563"/>
                    </a:cubicBezTo>
                    <a:lnTo>
                      <a:pt x="6521" y="3563"/>
                    </a:lnTo>
                    <a:cubicBezTo>
                      <a:pt x="6521" y="3457"/>
                      <a:pt x="6536" y="3366"/>
                      <a:pt x="6536" y="3261"/>
                    </a:cubicBezTo>
                    <a:cubicBezTo>
                      <a:pt x="6536" y="3230"/>
                      <a:pt x="6552" y="3200"/>
                      <a:pt x="6552" y="3169"/>
                    </a:cubicBezTo>
                    <a:cubicBezTo>
                      <a:pt x="6552" y="3154"/>
                      <a:pt x="6552" y="3139"/>
                      <a:pt x="6552" y="3123"/>
                    </a:cubicBezTo>
                    <a:cubicBezTo>
                      <a:pt x="6552" y="3063"/>
                      <a:pt x="6552" y="3017"/>
                      <a:pt x="6552" y="2971"/>
                    </a:cubicBezTo>
                    <a:cubicBezTo>
                      <a:pt x="6552" y="2880"/>
                      <a:pt x="6552" y="2788"/>
                      <a:pt x="6552" y="2697"/>
                    </a:cubicBezTo>
                    <a:cubicBezTo>
                      <a:pt x="6552" y="2621"/>
                      <a:pt x="6552" y="2545"/>
                      <a:pt x="6552" y="2468"/>
                    </a:cubicBezTo>
                    <a:cubicBezTo>
                      <a:pt x="6552" y="2362"/>
                      <a:pt x="6552" y="2270"/>
                      <a:pt x="6536" y="2179"/>
                    </a:cubicBezTo>
                    <a:cubicBezTo>
                      <a:pt x="6521" y="1996"/>
                      <a:pt x="6521" y="1828"/>
                      <a:pt x="6506" y="1661"/>
                    </a:cubicBezTo>
                    <a:cubicBezTo>
                      <a:pt x="6506" y="1651"/>
                      <a:pt x="6506" y="1641"/>
                      <a:pt x="6506" y="1630"/>
                    </a:cubicBezTo>
                    <a:cubicBezTo>
                      <a:pt x="6506" y="1630"/>
                      <a:pt x="6506" y="1615"/>
                      <a:pt x="6506" y="1600"/>
                    </a:cubicBezTo>
                    <a:lnTo>
                      <a:pt x="6506" y="1585"/>
                    </a:lnTo>
                    <a:cubicBezTo>
                      <a:pt x="6506" y="1493"/>
                      <a:pt x="6491" y="1402"/>
                      <a:pt x="6491" y="1310"/>
                    </a:cubicBezTo>
                    <a:cubicBezTo>
                      <a:pt x="6491" y="1219"/>
                      <a:pt x="6491" y="1143"/>
                      <a:pt x="6475" y="1051"/>
                    </a:cubicBezTo>
                    <a:cubicBezTo>
                      <a:pt x="6475" y="1021"/>
                      <a:pt x="6475" y="975"/>
                      <a:pt x="6460" y="945"/>
                    </a:cubicBezTo>
                    <a:cubicBezTo>
                      <a:pt x="6445" y="930"/>
                      <a:pt x="6445" y="930"/>
                      <a:pt x="6445" y="914"/>
                    </a:cubicBezTo>
                    <a:cubicBezTo>
                      <a:pt x="6445" y="914"/>
                      <a:pt x="6445" y="899"/>
                      <a:pt x="6460" y="884"/>
                    </a:cubicBezTo>
                    <a:cubicBezTo>
                      <a:pt x="6475" y="823"/>
                      <a:pt x="6491" y="777"/>
                      <a:pt x="6506" y="716"/>
                    </a:cubicBezTo>
                    <a:cubicBezTo>
                      <a:pt x="6521" y="655"/>
                      <a:pt x="6536" y="594"/>
                      <a:pt x="6552" y="549"/>
                    </a:cubicBezTo>
                    <a:cubicBezTo>
                      <a:pt x="6552" y="488"/>
                      <a:pt x="6567" y="427"/>
                      <a:pt x="6582" y="366"/>
                    </a:cubicBezTo>
                    <a:cubicBezTo>
                      <a:pt x="6582" y="290"/>
                      <a:pt x="6567" y="213"/>
                      <a:pt x="6521" y="152"/>
                    </a:cubicBezTo>
                    <a:cubicBezTo>
                      <a:pt x="6491" y="107"/>
                      <a:pt x="6445" y="76"/>
                      <a:pt x="6414" y="61"/>
                    </a:cubicBezTo>
                    <a:cubicBezTo>
                      <a:pt x="6369" y="31"/>
                      <a:pt x="6323" y="0"/>
                      <a:pt x="6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7"/>
              <p:cNvSpPr/>
              <p:nvPr/>
            </p:nvSpPr>
            <p:spPr>
              <a:xfrm>
                <a:off x="5929875" y="42271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7"/>
              <p:cNvSpPr/>
              <p:nvPr/>
            </p:nvSpPr>
            <p:spPr>
              <a:xfrm>
                <a:off x="5944725" y="4194800"/>
                <a:ext cx="425" cy="400"/>
              </a:xfrm>
              <a:custGeom>
                <a:avLst/>
                <a:gdLst/>
                <a:ahLst/>
                <a:cxnLst/>
                <a:rect l="l" t="t" r="r" b="b"/>
                <a:pathLst>
                  <a:path w="17" h="16" extrusionOk="0">
                    <a:moveTo>
                      <a:pt x="16" y="1"/>
                    </a:moveTo>
                    <a:cubicBezTo>
                      <a:pt x="16" y="1"/>
                      <a:pt x="1" y="1"/>
                      <a:pt x="1"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7"/>
              <p:cNvSpPr/>
              <p:nvPr/>
            </p:nvSpPr>
            <p:spPr>
              <a:xfrm>
                <a:off x="6008350" y="4267175"/>
                <a:ext cx="400" cy="400"/>
              </a:xfrm>
              <a:custGeom>
                <a:avLst/>
                <a:gdLst/>
                <a:ahLst/>
                <a:cxnLst/>
                <a:rect l="l" t="t" r="r" b="b"/>
                <a:pathLst>
                  <a:path w="16" h="16" extrusionOk="0">
                    <a:moveTo>
                      <a:pt x="0" y="16"/>
                    </a:moveTo>
                    <a:cubicBezTo>
                      <a:pt x="0" y="16"/>
                      <a:pt x="0" y="16"/>
                      <a:pt x="0" y="16"/>
                    </a:cubicBezTo>
                    <a:cubicBezTo>
                      <a:pt x="0" y="16"/>
                      <a:pt x="15" y="1"/>
                      <a:pt x="15" y="1"/>
                    </a:cubicBezTo>
                    <a:cubicBezTo>
                      <a:pt x="0" y="16"/>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7"/>
              <p:cNvSpPr/>
              <p:nvPr/>
            </p:nvSpPr>
            <p:spPr>
              <a:xfrm>
                <a:off x="5858275" y="4263375"/>
                <a:ext cx="400" cy="400"/>
              </a:xfrm>
              <a:custGeom>
                <a:avLst/>
                <a:gdLst/>
                <a:ahLst/>
                <a:cxnLst/>
                <a:rect l="l" t="t" r="r" b="b"/>
                <a:pathLst>
                  <a:path w="16" h="16" extrusionOk="0">
                    <a:moveTo>
                      <a:pt x="0" y="0"/>
                    </a:moveTo>
                    <a:cubicBezTo>
                      <a:pt x="0" y="0"/>
                      <a:pt x="0" y="0"/>
                      <a:pt x="0" y="0"/>
                    </a:cubicBezTo>
                    <a:cubicBezTo>
                      <a:pt x="0" y="0"/>
                      <a:pt x="0" y="15"/>
                      <a:pt x="15"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7"/>
              <p:cNvSpPr/>
              <p:nvPr/>
            </p:nvSpPr>
            <p:spPr>
              <a:xfrm>
                <a:off x="5875800" y="4299925"/>
                <a:ext cx="25" cy="25"/>
              </a:xfrm>
              <a:custGeom>
                <a:avLst/>
                <a:gdLst/>
                <a:ahLst/>
                <a:cxnLst/>
                <a:rect l="l" t="t" r="r" b="b"/>
                <a:pathLst>
                  <a:path w="1" h="1" extrusionOk="0">
                    <a:moveTo>
                      <a:pt x="0" y="1"/>
                    </a:move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7"/>
              <p:cNvSpPr/>
              <p:nvPr/>
            </p:nvSpPr>
            <p:spPr>
              <a:xfrm>
                <a:off x="5841125" y="4244225"/>
                <a:ext cx="56025" cy="167725"/>
              </a:xfrm>
              <a:custGeom>
                <a:avLst/>
                <a:gdLst/>
                <a:ahLst/>
                <a:cxnLst/>
                <a:rect l="l" t="t" r="r" b="b"/>
                <a:pathLst>
                  <a:path w="2241" h="6709" extrusionOk="0">
                    <a:moveTo>
                      <a:pt x="45" y="0"/>
                    </a:moveTo>
                    <a:cubicBezTo>
                      <a:pt x="21" y="0"/>
                      <a:pt x="1" y="25"/>
                      <a:pt x="1" y="50"/>
                    </a:cubicBezTo>
                    <a:cubicBezTo>
                      <a:pt x="1" y="50"/>
                      <a:pt x="1" y="65"/>
                      <a:pt x="1" y="81"/>
                    </a:cubicBezTo>
                    <a:cubicBezTo>
                      <a:pt x="1" y="96"/>
                      <a:pt x="1" y="96"/>
                      <a:pt x="16" y="111"/>
                    </a:cubicBezTo>
                    <a:cubicBezTo>
                      <a:pt x="16" y="111"/>
                      <a:pt x="16" y="126"/>
                      <a:pt x="31" y="126"/>
                    </a:cubicBezTo>
                    <a:cubicBezTo>
                      <a:pt x="31" y="142"/>
                      <a:pt x="46" y="142"/>
                      <a:pt x="46" y="157"/>
                    </a:cubicBezTo>
                    <a:cubicBezTo>
                      <a:pt x="62" y="187"/>
                      <a:pt x="92" y="218"/>
                      <a:pt x="107" y="248"/>
                    </a:cubicBezTo>
                    <a:cubicBezTo>
                      <a:pt x="138" y="294"/>
                      <a:pt x="168" y="324"/>
                      <a:pt x="199" y="370"/>
                    </a:cubicBezTo>
                    <a:cubicBezTo>
                      <a:pt x="244" y="416"/>
                      <a:pt x="275" y="462"/>
                      <a:pt x="305" y="507"/>
                    </a:cubicBezTo>
                    <a:cubicBezTo>
                      <a:pt x="351" y="553"/>
                      <a:pt x="382" y="599"/>
                      <a:pt x="427" y="644"/>
                    </a:cubicBezTo>
                    <a:cubicBezTo>
                      <a:pt x="427" y="660"/>
                      <a:pt x="442" y="660"/>
                      <a:pt x="442" y="675"/>
                    </a:cubicBezTo>
                    <a:cubicBezTo>
                      <a:pt x="458" y="675"/>
                      <a:pt x="458" y="690"/>
                      <a:pt x="458" y="690"/>
                    </a:cubicBezTo>
                    <a:lnTo>
                      <a:pt x="473" y="690"/>
                    </a:lnTo>
                    <a:cubicBezTo>
                      <a:pt x="473" y="705"/>
                      <a:pt x="473" y="705"/>
                      <a:pt x="473" y="705"/>
                    </a:cubicBezTo>
                    <a:cubicBezTo>
                      <a:pt x="473" y="705"/>
                      <a:pt x="473" y="705"/>
                      <a:pt x="488" y="721"/>
                    </a:cubicBezTo>
                    <a:lnTo>
                      <a:pt x="473" y="721"/>
                    </a:lnTo>
                    <a:cubicBezTo>
                      <a:pt x="488" y="721"/>
                      <a:pt x="488" y="721"/>
                      <a:pt x="488" y="736"/>
                    </a:cubicBezTo>
                    <a:cubicBezTo>
                      <a:pt x="503" y="736"/>
                      <a:pt x="503" y="751"/>
                      <a:pt x="503" y="751"/>
                    </a:cubicBezTo>
                    <a:lnTo>
                      <a:pt x="519" y="766"/>
                    </a:lnTo>
                    <a:cubicBezTo>
                      <a:pt x="519" y="766"/>
                      <a:pt x="519" y="781"/>
                      <a:pt x="534" y="781"/>
                    </a:cubicBezTo>
                    <a:cubicBezTo>
                      <a:pt x="534" y="781"/>
                      <a:pt x="534" y="797"/>
                      <a:pt x="534" y="797"/>
                    </a:cubicBezTo>
                    <a:lnTo>
                      <a:pt x="549" y="797"/>
                    </a:lnTo>
                    <a:cubicBezTo>
                      <a:pt x="549" y="812"/>
                      <a:pt x="564" y="827"/>
                      <a:pt x="564" y="827"/>
                    </a:cubicBezTo>
                    <a:lnTo>
                      <a:pt x="580" y="842"/>
                    </a:lnTo>
                    <a:cubicBezTo>
                      <a:pt x="580" y="858"/>
                      <a:pt x="580" y="858"/>
                      <a:pt x="580" y="858"/>
                    </a:cubicBezTo>
                    <a:cubicBezTo>
                      <a:pt x="595" y="873"/>
                      <a:pt x="610" y="888"/>
                      <a:pt x="625" y="903"/>
                    </a:cubicBezTo>
                    <a:lnTo>
                      <a:pt x="701" y="1010"/>
                    </a:lnTo>
                    <a:cubicBezTo>
                      <a:pt x="717" y="1025"/>
                      <a:pt x="732" y="1040"/>
                      <a:pt x="747" y="1056"/>
                    </a:cubicBezTo>
                    <a:lnTo>
                      <a:pt x="778" y="1117"/>
                    </a:lnTo>
                    <a:cubicBezTo>
                      <a:pt x="808" y="1147"/>
                      <a:pt x="839" y="1178"/>
                      <a:pt x="854" y="1223"/>
                    </a:cubicBezTo>
                    <a:cubicBezTo>
                      <a:pt x="869" y="1223"/>
                      <a:pt x="869" y="1239"/>
                      <a:pt x="884" y="1254"/>
                    </a:cubicBezTo>
                    <a:cubicBezTo>
                      <a:pt x="915" y="1299"/>
                      <a:pt x="945" y="1360"/>
                      <a:pt x="991" y="1406"/>
                    </a:cubicBezTo>
                    <a:cubicBezTo>
                      <a:pt x="991" y="1421"/>
                      <a:pt x="991" y="1421"/>
                      <a:pt x="1006" y="1437"/>
                    </a:cubicBezTo>
                    <a:cubicBezTo>
                      <a:pt x="1021" y="1467"/>
                      <a:pt x="1037" y="1513"/>
                      <a:pt x="1067" y="1558"/>
                    </a:cubicBezTo>
                    <a:lnTo>
                      <a:pt x="1082" y="1574"/>
                    </a:lnTo>
                    <a:cubicBezTo>
                      <a:pt x="1082" y="1604"/>
                      <a:pt x="1098" y="1619"/>
                      <a:pt x="1113" y="1635"/>
                    </a:cubicBezTo>
                    <a:cubicBezTo>
                      <a:pt x="1128" y="1665"/>
                      <a:pt x="1143" y="1696"/>
                      <a:pt x="1143" y="1726"/>
                    </a:cubicBezTo>
                    <a:lnTo>
                      <a:pt x="1204" y="1848"/>
                    </a:lnTo>
                    <a:cubicBezTo>
                      <a:pt x="1265" y="1985"/>
                      <a:pt x="1326" y="2107"/>
                      <a:pt x="1387" y="2244"/>
                    </a:cubicBezTo>
                    <a:cubicBezTo>
                      <a:pt x="1402" y="2290"/>
                      <a:pt x="1433" y="2336"/>
                      <a:pt x="1448" y="2396"/>
                    </a:cubicBezTo>
                    <a:cubicBezTo>
                      <a:pt x="1448" y="2396"/>
                      <a:pt x="1448" y="2381"/>
                      <a:pt x="1448" y="2381"/>
                    </a:cubicBezTo>
                    <a:cubicBezTo>
                      <a:pt x="1509" y="2518"/>
                      <a:pt x="1555" y="2640"/>
                      <a:pt x="1616" y="2762"/>
                    </a:cubicBezTo>
                    <a:cubicBezTo>
                      <a:pt x="1631" y="2793"/>
                      <a:pt x="1631" y="2823"/>
                      <a:pt x="1646" y="2854"/>
                    </a:cubicBezTo>
                    <a:cubicBezTo>
                      <a:pt x="1661" y="2899"/>
                      <a:pt x="1677" y="2930"/>
                      <a:pt x="1692" y="2960"/>
                    </a:cubicBezTo>
                    <a:cubicBezTo>
                      <a:pt x="1707" y="3021"/>
                      <a:pt x="1722" y="3082"/>
                      <a:pt x="1753" y="3143"/>
                    </a:cubicBezTo>
                    <a:cubicBezTo>
                      <a:pt x="1768" y="3204"/>
                      <a:pt x="1783" y="3280"/>
                      <a:pt x="1798" y="3341"/>
                    </a:cubicBezTo>
                    <a:cubicBezTo>
                      <a:pt x="1814" y="3372"/>
                      <a:pt x="1829" y="3402"/>
                      <a:pt x="1829" y="3433"/>
                    </a:cubicBezTo>
                    <a:cubicBezTo>
                      <a:pt x="1844" y="3478"/>
                      <a:pt x="1859" y="3524"/>
                      <a:pt x="1859" y="3570"/>
                    </a:cubicBezTo>
                    <a:cubicBezTo>
                      <a:pt x="1875" y="3631"/>
                      <a:pt x="1890" y="3692"/>
                      <a:pt x="1905" y="3768"/>
                    </a:cubicBezTo>
                    <a:cubicBezTo>
                      <a:pt x="1920" y="3829"/>
                      <a:pt x="1936" y="3905"/>
                      <a:pt x="1936" y="3981"/>
                    </a:cubicBezTo>
                    <a:cubicBezTo>
                      <a:pt x="1951" y="4027"/>
                      <a:pt x="1951" y="4072"/>
                      <a:pt x="1966" y="4118"/>
                    </a:cubicBezTo>
                    <a:lnTo>
                      <a:pt x="1966" y="4255"/>
                    </a:lnTo>
                    <a:cubicBezTo>
                      <a:pt x="1966" y="4286"/>
                      <a:pt x="1981" y="4301"/>
                      <a:pt x="1981" y="4331"/>
                    </a:cubicBezTo>
                    <a:cubicBezTo>
                      <a:pt x="1981" y="4408"/>
                      <a:pt x="1981" y="4484"/>
                      <a:pt x="1981" y="4545"/>
                    </a:cubicBezTo>
                    <a:cubicBezTo>
                      <a:pt x="1981" y="4621"/>
                      <a:pt x="1981" y="4697"/>
                      <a:pt x="1997" y="4773"/>
                    </a:cubicBezTo>
                    <a:cubicBezTo>
                      <a:pt x="1997" y="4834"/>
                      <a:pt x="2012" y="4910"/>
                      <a:pt x="2012" y="4971"/>
                    </a:cubicBezTo>
                    <a:cubicBezTo>
                      <a:pt x="2027" y="5063"/>
                      <a:pt x="2042" y="5139"/>
                      <a:pt x="2057" y="5215"/>
                    </a:cubicBezTo>
                    <a:cubicBezTo>
                      <a:pt x="2057" y="5215"/>
                      <a:pt x="2057" y="5230"/>
                      <a:pt x="2057" y="5230"/>
                    </a:cubicBezTo>
                    <a:cubicBezTo>
                      <a:pt x="2057" y="5261"/>
                      <a:pt x="2073" y="5307"/>
                      <a:pt x="2073" y="5337"/>
                    </a:cubicBezTo>
                    <a:cubicBezTo>
                      <a:pt x="2088" y="5398"/>
                      <a:pt x="2103" y="5459"/>
                      <a:pt x="2103" y="5520"/>
                    </a:cubicBezTo>
                    <a:cubicBezTo>
                      <a:pt x="2118" y="5566"/>
                      <a:pt x="2118" y="5611"/>
                      <a:pt x="2134" y="5657"/>
                    </a:cubicBezTo>
                    <a:lnTo>
                      <a:pt x="2149" y="5809"/>
                    </a:lnTo>
                    <a:cubicBezTo>
                      <a:pt x="2164" y="5946"/>
                      <a:pt x="2195" y="6099"/>
                      <a:pt x="2195" y="6236"/>
                    </a:cubicBezTo>
                    <a:cubicBezTo>
                      <a:pt x="2210" y="6388"/>
                      <a:pt x="2225" y="6541"/>
                      <a:pt x="2225" y="6708"/>
                    </a:cubicBezTo>
                    <a:lnTo>
                      <a:pt x="2240" y="6708"/>
                    </a:lnTo>
                    <a:cubicBezTo>
                      <a:pt x="2240" y="6678"/>
                      <a:pt x="2240" y="6647"/>
                      <a:pt x="2240" y="6617"/>
                    </a:cubicBezTo>
                    <a:cubicBezTo>
                      <a:pt x="2240" y="6586"/>
                      <a:pt x="2240" y="6571"/>
                      <a:pt x="2240" y="6541"/>
                    </a:cubicBezTo>
                    <a:lnTo>
                      <a:pt x="2240" y="6525"/>
                    </a:lnTo>
                    <a:cubicBezTo>
                      <a:pt x="2240" y="6495"/>
                      <a:pt x="2240" y="6464"/>
                      <a:pt x="2225" y="6449"/>
                    </a:cubicBezTo>
                    <a:lnTo>
                      <a:pt x="2225" y="6434"/>
                    </a:lnTo>
                    <a:cubicBezTo>
                      <a:pt x="2225" y="6419"/>
                      <a:pt x="2225" y="6419"/>
                      <a:pt x="2225" y="6404"/>
                    </a:cubicBezTo>
                    <a:cubicBezTo>
                      <a:pt x="2225" y="6327"/>
                      <a:pt x="2225" y="6251"/>
                      <a:pt x="2225" y="6175"/>
                    </a:cubicBezTo>
                    <a:cubicBezTo>
                      <a:pt x="2210" y="6099"/>
                      <a:pt x="2210" y="6023"/>
                      <a:pt x="2210" y="5946"/>
                    </a:cubicBezTo>
                    <a:cubicBezTo>
                      <a:pt x="2195" y="5809"/>
                      <a:pt x="2179" y="5657"/>
                      <a:pt x="2149" y="5520"/>
                    </a:cubicBezTo>
                    <a:cubicBezTo>
                      <a:pt x="2134" y="5367"/>
                      <a:pt x="2118" y="5230"/>
                      <a:pt x="2088" y="5078"/>
                    </a:cubicBezTo>
                    <a:cubicBezTo>
                      <a:pt x="2088" y="5002"/>
                      <a:pt x="2073" y="4941"/>
                      <a:pt x="2073" y="4865"/>
                    </a:cubicBezTo>
                    <a:cubicBezTo>
                      <a:pt x="2057" y="4804"/>
                      <a:pt x="2057" y="4728"/>
                      <a:pt x="2057" y="4651"/>
                    </a:cubicBezTo>
                    <a:cubicBezTo>
                      <a:pt x="2042" y="4590"/>
                      <a:pt x="2042" y="4545"/>
                      <a:pt x="2042" y="4484"/>
                    </a:cubicBezTo>
                    <a:cubicBezTo>
                      <a:pt x="2042" y="4438"/>
                      <a:pt x="2057" y="4377"/>
                      <a:pt x="2042" y="4331"/>
                    </a:cubicBezTo>
                    <a:cubicBezTo>
                      <a:pt x="2042" y="4270"/>
                      <a:pt x="2042" y="4210"/>
                      <a:pt x="2042" y="4164"/>
                    </a:cubicBezTo>
                    <a:cubicBezTo>
                      <a:pt x="2042" y="4103"/>
                      <a:pt x="2027" y="4042"/>
                      <a:pt x="2027" y="3996"/>
                    </a:cubicBezTo>
                    <a:cubicBezTo>
                      <a:pt x="2012" y="3920"/>
                      <a:pt x="1997" y="3859"/>
                      <a:pt x="1981" y="3783"/>
                    </a:cubicBezTo>
                    <a:cubicBezTo>
                      <a:pt x="1981" y="3722"/>
                      <a:pt x="1966" y="3646"/>
                      <a:pt x="1951" y="3585"/>
                    </a:cubicBezTo>
                    <a:cubicBezTo>
                      <a:pt x="1936" y="3509"/>
                      <a:pt x="1920" y="3433"/>
                      <a:pt x="1890" y="3356"/>
                    </a:cubicBezTo>
                    <a:cubicBezTo>
                      <a:pt x="1890" y="3326"/>
                      <a:pt x="1875" y="3295"/>
                      <a:pt x="1875" y="3265"/>
                    </a:cubicBezTo>
                    <a:cubicBezTo>
                      <a:pt x="1859" y="3219"/>
                      <a:pt x="1844" y="3173"/>
                      <a:pt x="1829" y="3128"/>
                    </a:cubicBezTo>
                    <a:cubicBezTo>
                      <a:pt x="1829" y="3097"/>
                      <a:pt x="1814" y="3067"/>
                      <a:pt x="1814" y="3036"/>
                    </a:cubicBezTo>
                    <a:cubicBezTo>
                      <a:pt x="1798" y="3006"/>
                      <a:pt x="1783" y="2975"/>
                      <a:pt x="1783" y="2945"/>
                    </a:cubicBezTo>
                    <a:cubicBezTo>
                      <a:pt x="1768" y="2899"/>
                      <a:pt x="1753" y="2869"/>
                      <a:pt x="1738" y="2823"/>
                    </a:cubicBezTo>
                    <a:cubicBezTo>
                      <a:pt x="1722" y="2793"/>
                      <a:pt x="1707" y="2747"/>
                      <a:pt x="1692" y="2716"/>
                    </a:cubicBezTo>
                    <a:cubicBezTo>
                      <a:pt x="1646" y="2595"/>
                      <a:pt x="1585" y="2457"/>
                      <a:pt x="1539" y="2336"/>
                    </a:cubicBezTo>
                    <a:cubicBezTo>
                      <a:pt x="1479" y="2183"/>
                      <a:pt x="1418" y="2046"/>
                      <a:pt x="1357" y="1894"/>
                    </a:cubicBezTo>
                    <a:cubicBezTo>
                      <a:pt x="1326" y="1833"/>
                      <a:pt x="1296" y="1757"/>
                      <a:pt x="1265" y="1696"/>
                    </a:cubicBezTo>
                    <a:cubicBezTo>
                      <a:pt x="1235" y="1619"/>
                      <a:pt x="1204" y="1558"/>
                      <a:pt x="1174" y="1498"/>
                    </a:cubicBezTo>
                    <a:cubicBezTo>
                      <a:pt x="1159" y="1467"/>
                      <a:pt x="1143" y="1437"/>
                      <a:pt x="1113" y="1391"/>
                    </a:cubicBezTo>
                    <a:cubicBezTo>
                      <a:pt x="1113" y="1376"/>
                      <a:pt x="1098" y="1345"/>
                      <a:pt x="1082" y="1315"/>
                    </a:cubicBezTo>
                    <a:cubicBezTo>
                      <a:pt x="1037" y="1254"/>
                      <a:pt x="1006" y="1193"/>
                      <a:pt x="961" y="1132"/>
                    </a:cubicBezTo>
                    <a:cubicBezTo>
                      <a:pt x="930" y="1101"/>
                      <a:pt x="900" y="1056"/>
                      <a:pt x="869" y="1010"/>
                    </a:cubicBezTo>
                    <a:cubicBezTo>
                      <a:pt x="854" y="995"/>
                      <a:pt x="854" y="980"/>
                      <a:pt x="839" y="964"/>
                    </a:cubicBezTo>
                    <a:lnTo>
                      <a:pt x="747" y="842"/>
                    </a:lnTo>
                    <a:cubicBezTo>
                      <a:pt x="717" y="812"/>
                      <a:pt x="701" y="797"/>
                      <a:pt x="686" y="766"/>
                    </a:cubicBezTo>
                    <a:cubicBezTo>
                      <a:pt x="641" y="705"/>
                      <a:pt x="580" y="629"/>
                      <a:pt x="519" y="568"/>
                    </a:cubicBezTo>
                    <a:cubicBezTo>
                      <a:pt x="503" y="538"/>
                      <a:pt x="473" y="507"/>
                      <a:pt x="458" y="492"/>
                    </a:cubicBezTo>
                    <a:cubicBezTo>
                      <a:pt x="427" y="462"/>
                      <a:pt x="412" y="431"/>
                      <a:pt x="382" y="385"/>
                    </a:cubicBezTo>
                    <a:lnTo>
                      <a:pt x="382" y="401"/>
                    </a:lnTo>
                    <a:cubicBezTo>
                      <a:pt x="366" y="370"/>
                      <a:pt x="336" y="324"/>
                      <a:pt x="305" y="294"/>
                    </a:cubicBezTo>
                    <a:lnTo>
                      <a:pt x="260" y="233"/>
                    </a:lnTo>
                    <a:cubicBezTo>
                      <a:pt x="229" y="187"/>
                      <a:pt x="199" y="142"/>
                      <a:pt x="168" y="111"/>
                    </a:cubicBezTo>
                    <a:cubicBezTo>
                      <a:pt x="168" y="96"/>
                      <a:pt x="153" y="81"/>
                      <a:pt x="138" y="65"/>
                    </a:cubicBezTo>
                    <a:cubicBezTo>
                      <a:pt x="138" y="65"/>
                      <a:pt x="138" y="50"/>
                      <a:pt x="123" y="50"/>
                    </a:cubicBezTo>
                    <a:cubicBezTo>
                      <a:pt x="123" y="35"/>
                      <a:pt x="123" y="35"/>
                      <a:pt x="107" y="20"/>
                    </a:cubicBezTo>
                    <a:cubicBezTo>
                      <a:pt x="107" y="20"/>
                      <a:pt x="92" y="4"/>
                      <a:pt x="92" y="4"/>
                    </a:cubicBezTo>
                    <a:lnTo>
                      <a:pt x="62" y="4"/>
                    </a:lnTo>
                    <a:cubicBezTo>
                      <a:pt x="56" y="2"/>
                      <a:pt x="50" y="0"/>
                      <a:pt x="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7"/>
              <p:cNvSpPr/>
              <p:nvPr/>
            </p:nvSpPr>
            <p:spPr>
              <a:xfrm>
                <a:off x="5866275" y="4264500"/>
                <a:ext cx="26675" cy="66700"/>
              </a:xfrm>
              <a:custGeom>
                <a:avLst/>
                <a:gdLst/>
                <a:ahLst/>
                <a:cxnLst/>
                <a:rect l="l" t="t" r="r" b="b"/>
                <a:pathLst>
                  <a:path w="1067" h="2668" extrusionOk="0">
                    <a:moveTo>
                      <a:pt x="15" y="1"/>
                    </a:moveTo>
                    <a:cubicBezTo>
                      <a:pt x="15" y="1"/>
                      <a:pt x="0" y="16"/>
                      <a:pt x="0" y="31"/>
                    </a:cubicBezTo>
                    <a:lnTo>
                      <a:pt x="15" y="31"/>
                    </a:lnTo>
                    <a:cubicBezTo>
                      <a:pt x="15" y="47"/>
                      <a:pt x="15" y="47"/>
                      <a:pt x="15" y="47"/>
                    </a:cubicBezTo>
                    <a:cubicBezTo>
                      <a:pt x="31" y="47"/>
                      <a:pt x="31" y="62"/>
                      <a:pt x="31" y="62"/>
                    </a:cubicBezTo>
                    <a:cubicBezTo>
                      <a:pt x="46" y="62"/>
                      <a:pt x="46" y="62"/>
                      <a:pt x="46" y="77"/>
                    </a:cubicBezTo>
                    <a:cubicBezTo>
                      <a:pt x="61" y="77"/>
                      <a:pt x="61" y="92"/>
                      <a:pt x="76" y="92"/>
                    </a:cubicBezTo>
                    <a:cubicBezTo>
                      <a:pt x="92" y="108"/>
                      <a:pt x="122" y="138"/>
                      <a:pt x="137" y="153"/>
                    </a:cubicBezTo>
                    <a:cubicBezTo>
                      <a:pt x="153" y="169"/>
                      <a:pt x="183" y="184"/>
                      <a:pt x="198" y="199"/>
                    </a:cubicBezTo>
                    <a:cubicBezTo>
                      <a:pt x="214" y="214"/>
                      <a:pt x="229" y="229"/>
                      <a:pt x="229" y="229"/>
                    </a:cubicBezTo>
                    <a:cubicBezTo>
                      <a:pt x="244" y="245"/>
                      <a:pt x="259" y="260"/>
                      <a:pt x="274" y="275"/>
                    </a:cubicBezTo>
                    <a:cubicBezTo>
                      <a:pt x="290" y="290"/>
                      <a:pt x="290" y="290"/>
                      <a:pt x="305" y="306"/>
                    </a:cubicBezTo>
                    <a:cubicBezTo>
                      <a:pt x="320" y="336"/>
                      <a:pt x="335" y="382"/>
                      <a:pt x="366" y="412"/>
                    </a:cubicBezTo>
                    <a:cubicBezTo>
                      <a:pt x="366" y="443"/>
                      <a:pt x="381" y="458"/>
                      <a:pt x="396" y="488"/>
                    </a:cubicBezTo>
                    <a:cubicBezTo>
                      <a:pt x="427" y="534"/>
                      <a:pt x="442" y="595"/>
                      <a:pt x="473" y="641"/>
                    </a:cubicBezTo>
                    <a:cubicBezTo>
                      <a:pt x="488" y="687"/>
                      <a:pt x="503" y="717"/>
                      <a:pt x="518" y="747"/>
                    </a:cubicBezTo>
                    <a:cubicBezTo>
                      <a:pt x="533" y="778"/>
                      <a:pt x="549" y="808"/>
                      <a:pt x="564" y="824"/>
                    </a:cubicBezTo>
                    <a:cubicBezTo>
                      <a:pt x="579" y="869"/>
                      <a:pt x="594" y="900"/>
                      <a:pt x="610" y="946"/>
                    </a:cubicBezTo>
                    <a:lnTo>
                      <a:pt x="625" y="946"/>
                    </a:lnTo>
                    <a:cubicBezTo>
                      <a:pt x="625" y="961"/>
                      <a:pt x="640" y="991"/>
                      <a:pt x="640" y="1007"/>
                    </a:cubicBezTo>
                    <a:cubicBezTo>
                      <a:pt x="655" y="1067"/>
                      <a:pt x="671" y="1113"/>
                      <a:pt x="686" y="1159"/>
                    </a:cubicBezTo>
                    <a:cubicBezTo>
                      <a:pt x="686" y="1174"/>
                      <a:pt x="701" y="1205"/>
                      <a:pt x="701" y="1235"/>
                    </a:cubicBezTo>
                    <a:cubicBezTo>
                      <a:pt x="732" y="1357"/>
                      <a:pt x="762" y="1479"/>
                      <a:pt x="792" y="1601"/>
                    </a:cubicBezTo>
                    <a:cubicBezTo>
                      <a:pt x="808" y="1646"/>
                      <a:pt x="823" y="1707"/>
                      <a:pt x="838" y="1753"/>
                    </a:cubicBezTo>
                    <a:cubicBezTo>
                      <a:pt x="853" y="1829"/>
                      <a:pt x="869" y="1890"/>
                      <a:pt x="899" y="1966"/>
                    </a:cubicBezTo>
                    <a:cubicBezTo>
                      <a:pt x="914" y="2073"/>
                      <a:pt x="945" y="2180"/>
                      <a:pt x="975" y="2302"/>
                    </a:cubicBezTo>
                    <a:cubicBezTo>
                      <a:pt x="1006" y="2423"/>
                      <a:pt x="1036" y="2545"/>
                      <a:pt x="1067" y="2667"/>
                    </a:cubicBezTo>
                    <a:cubicBezTo>
                      <a:pt x="1036" y="2515"/>
                      <a:pt x="1006" y="2362"/>
                      <a:pt x="975" y="2225"/>
                    </a:cubicBezTo>
                    <a:cubicBezTo>
                      <a:pt x="960" y="2119"/>
                      <a:pt x="945" y="2012"/>
                      <a:pt x="914" y="1905"/>
                    </a:cubicBezTo>
                    <a:cubicBezTo>
                      <a:pt x="914" y="1860"/>
                      <a:pt x="899" y="1814"/>
                      <a:pt x="899" y="1784"/>
                    </a:cubicBezTo>
                    <a:cubicBezTo>
                      <a:pt x="899" y="1768"/>
                      <a:pt x="884" y="1753"/>
                      <a:pt x="884" y="1723"/>
                    </a:cubicBezTo>
                    <a:cubicBezTo>
                      <a:pt x="869" y="1662"/>
                      <a:pt x="853" y="1585"/>
                      <a:pt x="838" y="1509"/>
                    </a:cubicBezTo>
                    <a:cubicBezTo>
                      <a:pt x="808" y="1387"/>
                      <a:pt x="777" y="1281"/>
                      <a:pt x="747" y="1159"/>
                    </a:cubicBezTo>
                    <a:cubicBezTo>
                      <a:pt x="747" y="1128"/>
                      <a:pt x="732" y="1083"/>
                      <a:pt x="716" y="1052"/>
                    </a:cubicBezTo>
                    <a:cubicBezTo>
                      <a:pt x="716" y="1022"/>
                      <a:pt x="701" y="976"/>
                      <a:pt x="686" y="930"/>
                    </a:cubicBezTo>
                    <a:cubicBezTo>
                      <a:pt x="671" y="900"/>
                      <a:pt x="655" y="869"/>
                      <a:pt x="640" y="839"/>
                    </a:cubicBezTo>
                    <a:cubicBezTo>
                      <a:pt x="610" y="778"/>
                      <a:pt x="579" y="717"/>
                      <a:pt x="533" y="641"/>
                    </a:cubicBezTo>
                    <a:cubicBezTo>
                      <a:pt x="518" y="595"/>
                      <a:pt x="488" y="549"/>
                      <a:pt x="473" y="504"/>
                    </a:cubicBezTo>
                    <a:cubicBezTo>
                      <a:pt x="442" y="473"/>
                      <a:pt x="427" y="428"/>
                      <a:pt x="412" y="397"/>
                    </a:cubicBezTo>
                    <a:cubicBezTo>
                      <a:pt x="412" y="397"/>
                      <a:pt x="412" y="382"/>
                      <a:pt x="412" y="382"/>
                    </a:cubicBezTo>
                    <a:cubicBezTo>
                      <a:pt x="381" y="336"/>
                      <a:pt x="366" y="306"/>
                      <a:pt x="351" y="275"/>
                    </a:cubicBezTo>
                    <a:cubicBezTo>
                      <a:pt x="335" y="260"/>
                      <a:pt x="335" y="245"/>
                      <a:pt x="320" y="229"/>
                    </a:cubicBezTo>
                    <a:cubicBezTo>
                      <a:pt x="305" y="229"/>
                      <a:pt x="290" y="214"/>
                      <a:pt x="290" y="214"/>
                    </a:cubicBezTo>
                    <a:lnTo>
                      <a:pt x="244" y="169"/>
                    </a:lnTo>
                    <a:lnTo>
                      <a:pt x="183" y="123"/>
                    </a:lnTo>
                    <a:cubicBezTo>
                      <a:pt x="153" y="92"/>
                      <a:pt x="137" y="77"/>
                      <a:pt x="107" y="62"/>
                    </a:cubicBezTo>
                    <a:cubicBezTo>
                      <a:pt x="107" y="47"/>
                      <a:pt x="92" y="47"/>
                      <a:pt x="76" y="31"/>
                    </a:cubicBezTo>
                    <a:cubicBezTo>
                      <a:pt x="76" y="31"/>
                      <a:pt x="61" y="16"/>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7"/>
              <p:cNvSpPr/>
              <p:nvPr/>
            </p:nvSpPr>
            <p:spPr>
              <a:xfrm>
                <a:off x="5921125" y="4288500"/>
                <a:ext cx="29725" cy="178300"/>
              </a:xfrm>
              <a:custGeom>
                <a:avLst/>
                <a:gdLst/>
                <a:ahLst/>
                <a:cxnLst/>
                <a:rect l="l" t="t" r="r" b="b"/>
                <a:pathLst>
                  <a:path w="1189" h="7132" extrusionOk="0">
                    <a:moveTo>
                      <a:pt x="1189" y="1"/>
                    </a:moveTo>
                    <a:cubicBezTo>
                      <a:pt x="1173" y="107"/>
                      <a:pt x="1143" y="214"/>
                      <a:pt x="1128" y="306"/>
                    </a:cubicBezTo>
                    <a:lnTo>
                      <a:pt x="1128" y="321"/>
                    </a:lnTo>
                    <a:cubicBezTo>
                      <a:pt x="1112" y="366"/>
                      <a:pt x="1097" y="412"/>
                      <a:pt x="1082" y="458"/>
                    </a:cubicBezTo>
                    <a:cubicBezTo>
                      <a:pt x="1067" y="519"/>
                      <a:pt x="1051" y="580"/>
                      <a:pt x="1021" y="641"/>
                    </a:cubicBezTo>
                    <a:cubicBezTo>
                      <a:pt x="1006" y="702"/>
                      <a:pt x="991" y="763"/>
                      <a:pt x="960" y="824"/>
                    </a:cubicBezTo>
                    <a:cubicBezTo>
                      <a:pt x="945" y="884"/>
                      <a:pt x="930" y="930"/>
                      <a:pt x="914" y="991"/>
                    </a:cubicBezTo>
                    <a:cubicBezTo>
                      <a:pt x="899" y="1006"/>
                      <a:pt x="899" y="1037"/>
                      <a:pt x="884" y="1052"/>
                    </a:cubicBezTo>
                    <a:cubicBezTo>
                      <a:pt x="884" y="1083"/>
                      <a:pt x="869" y="1113"/>
                      <a:pt x="869" y="1143"/>
                    </a:cubicBezTo>
                    <a:cubicBezTo>
                      <a:pt x="853" y="1189"/>
                      <a:pt x="838" y="1250"/>
                      <a:pt x="823" y="1311"/>
                    </a:cubicBezTo>
                    <a:cubicBezTo>
                      <a:pt x="808" y="1372"/>
                      <a:pt x="792" y="1433"/>
                      <a:pt x="762" y="1494"/>
                    </a:cubicBezTo>
                    <a:cubicBezTo>
                      <a:pt x="747" y="1601"/>
                      <a:pt x="716" y="1707"/>
                      <a:pt x="686" y="1814"/>
                    </a:cubicBezTo>
                    <a:cubicBezTo>
                      <a:pt x="671" y="1875"/>
                      <a:pt x="655" y="1936"/>
                      <a:pt x="625" y="1997"/>
                    </a:cubicBezTo>
                    <a:lnTo>
                      <a:pt x="579" y="2180"/>
                    </a:lnTo>
                    <a:cubicBezTo>
                      <a:pt x="533" y="2286"/>
                      <a:pt x="503" y="2393"/>
                      <a:pt x="473" y="2499"/>
                    </a:cubicBezTo>
                    <a:cubicBezTo>
                      <a:pt x="473" y="2530"/>
                      <a:pt x="457" y="2560"/>
                      <a:pt x="457" y="2591"/>
                    </a:cubicBezTo>
                    <a:cubicBezTo>
                      <a:pt x="442" y="2621"/>
                      <a:pt x="442" y="2667"/>
                      <a:pt x="427" y="2698"/>
                    </a:cubicBezTo>
                    <a:cubicBezTo>
                      <a:pt x="412" y="2743"/>
                      <a:pt x="396" y="2804"/>
                      <a:pt x="396" y="2850"/>
                    </a:cubicBezTo>
                    <a:cubicBezTo>
                      <a:pt x="381" y="2880"/>
                      <a:pt x="381" y="2911"/>
                      <a:pt x="366" y="2941"/>
                    </a:cubicBezTo>
                    <a:cubicBezTo>
                      <a:pt x="366" y="2972"/>
                      <a:pt x="351" y="3002"/>
                      <a:pt x="351" y="3033"/>
                    </a:cubicBezTo>
                    <a:cubicBezTo>
                      <a:pt x="335" y="3063"/>
                      <a:pt x="335" y="3094"/>
                      <a:pt x="320" y="3124"/>
                    </a:cubicBezTo>
                    <a:cubicBezTo>
                      <a:pt x="305" y="3155"/>
                      <a:pt x="305" y="3185"/>
                      <a:pt x="290" y="3200"/>
                    </a:cubicBezTo>
                    <a:cubicBezTo>
                      <a:pt x="259" y="3322"/>
                      <a:pt x="213" y="3429"/>
                      <a:pt x="183" y="3551"/>
                    </a:cubicBezTo>
                    <a:cubicBezTo>
                      <a:pt x="168" y="3596"/>
                      <a:pt x="153" y="3642"/>
                      <a:pt x="137" y="3703"/>
                    </a:cubicBezTo>
                    <a:cubicBezTo>
                      <a:pt x="122" y="3718"/>
                      <a:pt x="107" y="3749"/>
                      <a:pt x="107" y="3779"/>
                    </a:cubicBezTo>
                    <a:cubicBezTo>
                      <a:pt x="92" y="3810"/>
                      <a:pt x="92" y="3855"/>
                      <a:pt x="76" y="3886"/>
                    </a:cubicBezTo>
                    <a:cubicBezTo>
                      <a:pt x="76" y="3916"/>
                      <a:pt x="61" y="3932"/>
                      <a:pt x="61" y="3962"/>
                    </a:cubicBezTo>
                    <a:cubicBezTo>
                      <a:pt x="61" y="3993"/>
                      <a:pt x="46" y="4008"/>
                      <a:pt x="46" y="4038"/>
                    </a:cubicBezTo>
                    <a:cubicBezTo>
                      <a:pt x="46" y="4054"/>
                      <a:pt x="46" y="4084"/>
                      <a:pt x="31" y="4099"/>
                    </a:cubicBezTo>
                    <a:lnTo>
                      <a:pt x="31" y="4145"/>
                    </a:lnTo>
                    <a:cubicBezTo>
                      <a:pt x="31" y="4175"/>
                      <a:pt x="15" y="4206"/>
                      <a:pt x="15" y="4236"/>
                    </a:cubicBezTo>
                    <a:cubicBezTo>
                      <a:pt x="15" y="4267"/>
                      <a:pt x="15" y="4297"/>
                      <a:pt x="15" y="4313"/>
                    </a:cubicBezTo>
                    <a:cubicBezTo>
                      <a:pt x="15" y="4343"/>
                      <a:pt x="0" y="4373"/>
                      <a:pt x="0" y="4404"/>
                    </a:cubicBezTo>
                    <a:cubicBezTo>
                      <a:pt x="0" y="4434"/>
                      <a:pt x="0" y="4450"/>
                      <a:pt x="0" y="4480"/>
                    </a:cubicBezTo>
                    <a:lnTo>
                      <a:pt x="0" y="4572"/>
                    </a:lnTo>
                    <a:cubicBezTo>
                      <a:pt x="0" y="4617"/>
                      <a:pt x="0" y="4648"/>
                      <a:pt x="15" y="4693"/>
                    </a:cubicBezTo>
                    <a:cubicBezTo>
                      <a:pt x="15" y="4754"/>
                      <a:pt x="15" y="4831"/>
                      <a:pt x="15" y="4892"/>
                    </a:cubicBezTo>
                    <a:lnTo>
                      <a:pt x="31" y="5105"/>
                    </a:lnTo>
                    <a:cubicBezTo>
                      <a:pt x="31" y="5161"/>
                      <a:pt x="31" y="5217"/>
                      <a:pt x="31" y="5272"/>
                    </a:cubicBezTo>
                    <a:lnTo>
                      <a:pt x="31" y="5394"/>
                    </a:lnTo>
                    <a:lnTo>
                      <a:pt x="31" y="5455"/>
                    </a:lnTo>
                    <a:cubicBezTo>
                      <a:pt x="31" y="5531"/>
                      <a:pt x="31" y="5592"/>
                      <a:pt x="31" y="5669"/>
                    </a:cubicBezTo>
                    <a:cubicBezTo>
                      <a:pt x="31" y="5729"/>
                      <a:pt x="31" y="5790"/>
                      <a:pt x="31" y="5851"/>
                    </a:cubicBezTo>
                    <a:cubicBezTo>
                      <a:pt x="31" y="5897"/>
                      <a:pt x="46" y="5928"/>
                      <a:pt x="46" y="5973"/>
                    </a:cubicBezTo>
                    <a:lnTo>
                      <a:pt x="61" y="6141"/>
                    </a:lnTo>
                    <a:cubicBezTo>
                      <a:pt x="61" y="6187"/>
                      <a:pt x="76" y="6217"/>
                      <a:pt x="76" y="6263"/>
                    </a:cubicBezTo>
                    <a:cubicBezTo>
                      <a:pt x="76" y="6278"/>
                      <a:pt x="76" y="6308"/>
                      <a:pt x="76" y="6324"/>
                    </a:cubicBezTo>
                    <a:cubicBezTo>
                      <a:pt x="92" y="6400"/>
                      <a:pt x="92" y="6461"/>
                      <a:pt x="107" y="6537"/>
                    </a:cubicBezTo>
                    <a:cubicBezTo>
                      <a:pt x="122" y="6583"/>
                      <a:pt x="122" y="6628"/>
                      <a:pt x="137" y="6674"/>
                    </a:cubicBezTo>
                    <a:cubicBezTo>
                      <a:pt x="153" y="6750"/>
                      <a:pt x="153" y="6811"/>
                      <a:pt x="168" y="6887"/>
                    </a:cubicBezTo>
                    <a:lnTo>
                      <a:pt x="168" y="6872"/>
                    </a:lnTo>
                    <a:cubicBezTo>
                      <a:pt x="183" y="6933"/>
                      <a:pt x="183" y="6994"/>
                      <a:pt x="198" y="7040"/>
                    </a:cubicBezTo>
                    <a:cubicBezTo>
                      <a:pt x="198" y="7055"/>
                      <a:pt x="198" y="7070"/>
                      <a:pt x="213" y="7085"/>
                    </a:cubicBezTo>
                    <a:cubicBezTo>
                      <a:pt x="213" y="7101"/>
                      <a:pt x="213" y="7101"/>
                      <a:pt x="213" y="7116"/>
                    </a:cubicBezTo>
                    <a:cubicBezTo>
                      <a:pt x="229" y="7131"/>
                      <a:pt x="229" y="7131"/>
                      <a:pt x="244" y="7131"/>
                    </a:cubicBezTo>
                    <a:lnTo>
                      <a:pt x="274" y="7131"/>
                    </a:lnTo>
                    <a:cubicBezTo>
                      <a:pt x="274" y="7116"/>
                      <a:pt x="274" y="7116"/>
                      <a:pt x="274" y="7101"/>
                    </a:cubicBezTo>
                    <a:cubicBezTo>
                      <a:pt x="290" y="7085"/>
                      <a:pt x="274" y="7070"/>
                      <a:pt x="274" y="7070"/>
                    </a:cubicBezTo>
                    <a:cubicBezTo>
                      <a:pt x="274" y="7025"/>
                      <a:pt x="259" y="6994"/>
                      <a:pt x="259" y="6964"/>
                    </a:cubicBezTo>
                    <a:lnTo>
                      <a:pt x="213" y="6720"/>
                    </a:lnTo>
                    <a:cubicBezTo>
                      <a:pt x="213" y="6674"/>
                      <a:pt x="198" y="6613"/>
                      <a:pt x="183" y="6552"/>
                    </a:cubicBezTo>
                    <a:cubicBezTo>
                      <a:pt x="183" y="6491"/>
                      <a:pt x="168" y="6430"/>
                      <a:pt x="168" y="6369"/>
                    </a:cubicBezTo>
                    <a:cubicBezTo>
                      <a:pt x="168" y="6339"/>
                      <a:pt x="153" y="6324"/>
                      <a:pt x="153" y="6308"/>
                    </a:cubicBezTo>
                    <a:cubicBezTo>
                      <a:pt x="153" y="6278"/>
                      <a:pt x="153" y="6248"/>
                      <a:pt x="153" y="6217"/>
                    </a:cubicBezTo>
                    <a:cubicBezTo>
                      <a:pt x="137" y="6171"/>
                      <a:pt x="137" y="6110"/>
                      <a:pt x="137" y="6065"/>
                    </a:cubicBezTo>
                    <a:cubicBezTo>
                      <a:pt x="137" y="6019"/>
                      <a:pt x="122" y="5989"/>
                      <a:pt x="122" y="5943"/>
                    </a:cubicBezTo>
                    <a:cubicBezTo>
                      <a:pt x="122" y="5897"/>
                      <a:pt x="122" y="5867"/>
                      <a:pt x="122" y="5821"/>
                    </a:cubicBezTo>
                    <a:cubicBezTo>
                      <a:pt x="122" y="5760"/>
                      <a:pt x="122" y="5699"/>
                      <a:pt x="122" y="5623"/>
                    </a:cubicBezTo>
                    <a:cubicBezTo>
                      <a:pt x="122" y="5577"/>
                      <a:pt x="137" y="5516"/>
                      <a:pt x="137" y="5470"/>
                    </a:cubicBezTo>
                    <a:cubicBezTo>
                      <a:pt x="137" y="5440"/>
                      <a:pt x="137" y="5410"/>
                      <a:pt x="137" y="5379"/>
                    </a:cubicBezTo>
                    <a:lnTo>
                      <a:pt x="137" y="5303"/>
                    </a:lnTo>
                    <a:lnTo>
                      <a:pt x="137" y="5272"/>
                    </a:lnTo>
                    <a:cubicBezTo>
                      <a:pt x="137" y="5166"/>
                      <a:pt x="122" y="5059"/>
                      <a:pt x="122" y="4952"/>
                    </a:cubicBezTo>
                    <a:cubicBezTo>
                      <a:pt x="122" y="4861"/>
                      <a:pt x="122" y="4770"/>
                      <a:pt x="107" y="4678"/>
                    </a:cubicBezTo>
                    <a:lnTo>
                      <a:pt x="107" y="4663"/>
                    </a:lnTo>
                    <a:cubicBezTo>
                      <a:pt x="107" y="4633"/>
                      <a:pt x="107" y="4617"/>
                      <a:pt x="107" y="4602"/>
                    </a:cubicBezTo>
                    <a:lnTo>
                      <a:pt x="107" y="4587"/>
                    </a:lnTo>
                    <a:lnTo>
                      <a:pt x="107" y="4572"/>
                    </a:lnTo>
                    <a:cubicBezTo>
                      <a:pt x="107" y="4511"/>
                      <a:pt x="107" y="4465"/>
                      <a:pt x="107" y="4404"/>
                    </a:cubicBezTo>
                    <a:cubicBezTo>
                      <a:pt x="107" y="4389"/>
                      <a:pt x="107" y="4358"/>
                      <a:pt x="107" y="4343"/>
                    </a:cubicBezTo>
                    <a:cubicBezTo>
                      <a:pt x="122" y="4313"/>
                      <a:pt x="122" y="4282"/>
                      <a:pt x="122" y="4252"/>
                    </a:cubicBezTo>
                    <a:cubicBezTo>
                      <a:pt x="122" y="4221"/>
                      <a:pt x="122" y="4191"/>
                      <a:pt x="137" y="4160"/>
                    </a:cubicBezTo>
                    <a:cubicBezTo>
                      <a:pt x="137" y="4130"/>
                      <a:pt x="137" y="4114"/>
                      <a:pt x="153" y="4084"/>
                    </a:cubicBezTo>
                    <a:cubicBezTo>
                      <a:pt x="153" y="4023"/>
                      <a:pt x="168" y="3962"/>
                      <a:pt x="183" y="3916"/>
                    </a:cubicBezTo>
                    <a:cubicBezTo>
                      <a:pt x="183" y="3871"/>
                      <a:pt x="198" y="3840"/>
                      <a:pt x="198" y="3810"/>
                    </a:cubicBezTo>
                    <a:cubicBezTo>
                      <a:pt x="213" y="3779"/>
                      <a:pt x="229" y="3749"/>
                      <a:pt x="229" y="3718"/>
                    </a:cubicBezTo>
                    <a:cubicBezTo>
                      <a:pt x="259" y="3596"/>
                      <a:pt x="305" y="3490"/>
                      <a:pt x="351" y="3383"/>
                    </a:cubicBezTo>
                    <a:cubicBezTo>
                      <a:pt x="366" y="3322"/>
                      <a:pt x="381" y="3277"/>
                      <a:pt x="396" y="3216"/>
                    </a:cubicBezTo>
                    <a:cubicBezTo>
                      <a:pt x="412" y="3200"/>
                      <a:pt x="412" y="3170"/>
                      <a:pt x="427" y="3139"/>
                    </a:cubicBezTo>
                    <a:cubicBezTo>
                      <a:pt x="427" y="3109"/>
                      <a:pt x="442" y="3078"/>
                      <a:pt x="442" y="3048"/>
                    </a:cubicBezTo>
                    <a:cubicBezTo>
                      <a:pt x="457" y="2987"/>
                      <a:pt x="488" y="2926"/>
                      <a:pt x="503" y="2865"/>
                    </a:cubicBezTo>
                    <a:cubicBezTo>
                      <a:pt x="503" y="2819"/>
                      <a:pt x="518" y="2774"/>
                      <a:pt x="533" y="2713"/>
                    </a:cubicBezTo>
                    <a:cubicBezTo>
                      <a:pt x="564" y="2606"/>
                      <a:pt x="594" y="2484"/>
                      <a:pt x="625" y="2362"/>
                    </a:cubicBezTo>
                    <a:cubicBezTo>
                      <a:pt x="671" y="2256"/>
                      <a:pt x="701" y="2149"/>
                      <a:pt x="747" y="2027"/>
                    </a:cubicBezTo>
                    <a:cubicBezTo>
                      <a:pt x="762" y="1966"/>
                      <a:pt x="777" y="1905"/>
                      <a:pt x="792" y="1844"/>
                    </a:cubicBezTo>
                    <a:cubicBezTo>
                      <a:pt x="808" y="1829"/>
                      <a:pt x="808" y="1799"/>
                      <a:pt x="808" y="1783"/>
                    </a:cubicBezTo>
                    <a:cubicBezTo>
                      <a:pt x="823" y="1753"/>
                      <a:pt x="823" y="1722"/>
                      <a:pt x="838" y="1692"/>
                    </a:cubicBezTo>
                    <a:cubicBezTo>
                      <a:pt x="853" y="1646"/>
                      <a:pt x="853" y="1601"/>
                      <a:pt x="869" y="1555"/>
                    </a:cubicBezTo>
                    <a:cubicBezTo>
                      <a:pt x="884" y="1509"/>
                      <a:pt x="884" y="1463"/>
                      <a:pt x="899" y="1418"/>
                    </a:cubicBezTo>
                    <a:cubicBezTo>
                      <a:pt x="899" y="1372"/>
                      <a:pt x="914" y="1342"/>
                      <a:pt x="930" y="1296"/>
                    </a:cubicBezTo>
                    <a:lnTo>
                      <a:pt x="914" y="1296"/>
                    </a:lnTo>
                    <a:cubicBezTo>
                      <a:pt x="930" y="1250"/>
                      <a:pt x="945" y="1204"/>
                      <a:pt x="945" y="1159"/>
                    </a:cubicBezTo>
                    <a:cubicBezTo>
                      <a:pt x="960" y="1113"/>
                      <a:pt x="975" y="1067"/>
                      <a:pt x="991" y="1022"/>
                    </a:cubicBezTo>
                    <a:cubicBezTo>
                      <a:pt x="991" y="976"/>
                      <a:pt x="1006" y="930"/>
                      <a:pt x="1021" y="884"/>
                    </a:cubicBezTo>
                    <a:cubicBezTo>
                      <a:pt x="1036" y="824"/>
                      <a:pt x="1051" y="778"/>
                      <a:pt x="1051" y="732"/>
                    </a:cubicBezTo>
                    <a:cubicBezTo>
                      <a:pt x="1067" y="671"/>
                      <a:pt x="1082" y="610"/>
                      <a:pt x="1097" y="549"/>
                    </a:cubicBezTo>
                    <a:cubicBezTo>
                      <a:pt x="1112" y="519"/>
                      <a:pt x="1112" y="488"/>
                      <a:pt x="1128" y="443"/>
                    </a:cubicBezTo>
                    <a:cubicBezTo>
                      <a:pt x="1128" y="412"/>
                      <a:pt x="1128" y="397"/>
                      <a:pt x="1143" y="366"/>
                    </a:cubicBezTo>
                    <a:cubicBezTo>
                      <a:pt x="1158" y="245"/>
                      <a:pt x="1173" y="123"/>
                      <a:pt x="1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7"/>
              <p:cNvSpPr/>
              <p:nvPr/>
            </p:nvSpPr>
            <p:spPr>
              <a:xfrm>
                <a:off x="5924175" y="440545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7"/>
              <p:cNvSpPr/>
              <p:nvPr/>
            </p:nvSpPr>
            <p:spPr>
              <a:xfrm>
                <a:off x="5924175" y="440505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7"/>
              <p:cNvSpPr/>
              <p:nvPr/>
            </p:nvSpPr>
            <p:spPr>
              <a:xfrm>
                <a:off x="5924175" y="4405450"/>
                <a:ext cx="25" cy="25"/>
              </a:xfrm>
              <a:custGeom>
                <a:avLst/>
                <a:gdLst/>
                <a:ahLst/>
                <a:cxnLst/>
                <a:rect l="l" t="t" r="r" b="b"/>
                <a:pathLst>
                  <a:path w="1" h="1" extrusionOk="0">
                    <a:moveTo>
                      <a:pt x="0" y="0"/>
                    </a:moveTo>
                    <a:lnTo>
                      <a:pt x="0" y="0"/>
                    </a:ln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7"/>
              <p:cNvSpPr/>
              <p:nvPr/>
            </p:nvSpPr>
            <p:spPr>
              <a:xfrm>
                <a:off x="5940150" y="4307925"/>
                <a:ext cx="25550" cy="80025"/>
              </a:xfrm>
              <a:custGeom>
                <a:avLst/>
                <a:gdLst/>
                <a:ahLst/>
                <a:cxnLst/>
                <a:rect l="l" t="t" r="r" b="b"/>
                <a:pathLst>
                  <a:path w="1022" h="3201" extrusionOk="0">
                    <a:moveTo>
                      <a:pt x="1022" y="1"/>
                    </a:moveTo>
                    <a:lnTo>
                      <a:pt x="1018" y="46"/>
                    </a:lnTo>
                    <a:lnTo>
                      <a:pt x="1018" y="46"/>
                    </a:lnTo>
                    <a:cubicBezTo>
                      <a:pt x="1020" y="41"/>
                      <a:pt x="1022" y="36"/>
                      <a:pt x="1022" y="31"/>
                    </a:cubicBezTo>
                    <a:cubicBezTo>
                      <a:pt x="1022" y="31"/>
                      <a:pt x="1022" y="16"/>
                      <a:pt x="1022" y="1"/>
                    </a:cubicBezTo>
                    <a:close/>
                    <a:moveTo>
                      <a:pt x="1018" y="46"/>
                    </a:moveTo>
                    <a:cubicBezTo>
                      <a:pt x="1014" y="55"/>
                      <a:pt x="1007" y="62"/>
                      <a:pt x="1007" y="62"/>
                    </a:cubicBezTo>
                    <a:cubicBezTo>
                      <a:pt x="991" y="123"/>
                      <a:pt x="991" y="168"/>
                      <a:pt x="976" y="229"/>
                    </a:cubicBezTo>
                    <a:cubicBezTo>
                      <a:pt x="961" y="275"/>
                      <a:pt x="946" y="321"/>
                      <a:pt x="930" y="366"/>
                    </a:cubicBezTo>
                    <a:cubicBezTo>
                      <a:pt x="915" y="412"/>
                      <a:pt x="915" y="443"/>
                      <a:pt x="900" y="473"/>
                    </a:cubicBezTo>
                    <a:cubicBezTo>
                      <a:pt x="900" y="488"/>
                      <a:pt x="885" y="519"/>
                      <a:pt x="885" y="534"/>
                    </a:cubicBezTo>
                    <a:cubicBezTo>
                      <a:pt x="869" y="565"/>
                      <a:pt x="869" y="595"/>
                      <a:pt x="854" y="625"/>
                    </a:cubicBezTo>
                    <a:cubicBezTo>
                      <a:pt x="839" y="641"/>
                      <a:pt x="839" y="671"/>
                      <a:pt x="824" y="686"/>
                    </a:cubicBezTo>
                    <a:cubicBezTo>
                      <a:pt x="824" y="732"/>
                      <a:pt x="808" y="763"/>
                      <a:pt x="793" y="793"/>
                    </a:cubicBezTo>
                    <a:cubicBezTo>
                      <a:pt x="778" y="824"/>
                      <a:pt x="763" y="854"/>
                      <a:pt x="763" y="885"/>
                    </a:cubicBezTo>
                    <a:cubicBezTo>
                      <a:pt x="732" y="930"/>
                      <a:pt x="717" y="976"/>
                      <a:pt x="702" y="1022"/>
                    </a:cubicBezTo>
                    <a:cubicBezTo>
                      <a:pt x="687" y="1067"/>
                      <a:pt x="671" y="1098"/>
                      <a:pt x="656" y="1144"/>
                    </a:cubicBezTo>
                    <a:cubicBezTo>
                      <a:pt x="610" y="1250"/>
                      <a:pt x="565" y="1357"/>
                      <a:pt x="519" y="1463"/>
                    </a:cubicBezTo>
                    <a:cubicBezTo>
                      <a:pt x="504" y="1509"/>
                      <a:pt x="489" y="1555"/>
                      <a:pt x="458" y="1601"/>
                    </a:cubicBezTo>
                    <a:cubicBezTo>
                      <a:pt x="443" y="1677"/>
                      <a:pt x="412" y="1753"/>
                      <a:pt x="382" y="1829"/>
                    </a:cubicBezTo>
                    <a:cubicBezTo>
                      <a:pt x="351" y="1936"/>
                      <a:pt x="321" y="2042"/>
                      <a:pt x="275" y="2164"/>
                    </a:cubicBezTo>
                    <a:cubicBezTo>
                      <a:pt x="260" y="2210"/>
                      <a:pt x="245" y="2271"/>
                      <a:pt x="230" y="2317"/>
                    </a:cubicBezTo>
                    <a:cubicBezTo>
                      <a:pt x="214" y="2362"/>
                      <a:pt x="199" y="2408"/>
                      <a:pt x="184" y="2454"/>
                    </a:cubicBezTo>
                    <a:cubicBezTo>
                      <a:pt x="169" y="2530"/>
                      <a:pt x="138" y="2606"/>
                      <a:pt x="108" y="2698"/>
                    </a:cubicBezTo>
                    <a:lnTo>
                      <a:pt x="92" y="2743"/>
                    </a:lnTo>
                    <a:cubicBezTo>
                      <a:pt x="92" y="2774"/>
                      <a:pt x="92" y="2789"/>
                      <a:pt x="77" y="2804"/>
                    </a:cubicBezTo>
                    <a:cubicBezTo>
                      <a:pt x="62" y="2865"/>
                      <a:pt x="47" y="2926"/>
                      <a:pt x="31" y="2987"/>
                    </a:cubicBezTo>
                    <a:cubicBezTo>
                      <a:pt x="31" y="3018"/>
                      <a:pt x="16" y="3063"/>
                      <a:pt x="16" y="3094"/>
                    </a:cubicBezTo>
                    <a:cubicBezTo>
                      <a:pt x="1" y="3109"/>
                      <a:pt x="1" y="3124"/>
                      <a:pt x="1" y="3139"/>
                    </a:cubicBezTo>
                    <a:cubicBezTo>
                      <a:pt x="1" y="3155"/>
                      <a:pt x="1" y="3185"/>
                      <a:pt x="16" y="3200"/>
                    </a:cubicBezTo>
                    <a:cubicBezTo>
                      <a:pt x="16" y="3185"/>
                      <a:pt x="31" y="3170"/>
                      <a:pt x="31" y="3155"/>
                    </a:cubicBezTo>
                    <a:cubicBezTo>
                      <a:pt x="31" y="3139"/>
                      <a:pt x="31" y="3139"/>
                      <a:pt x="47" y="3124"/>
                    </a:cubicBezTo>
                    <a:cubicBezTo>
                      <a:pt x="47" y="3078"/>
                      <a:pt x="62" y="3048"/>
                      <a:pt x="77" y="3002"/>
                    </a:cubicBezTo>
                    <a:cubicBezTo>
                      <a:pt x="92" y="2941"/>
                      <a:pt x="108" y="2896"/>
                      <a:pt x="123" y="2835"/>
                    </a:cubicBezTo>
                    <a:cubicBezTo>
                      <a:pt x="123" y="2819"/>
                      <a:pt x="123" y="2804"/>
                      <a:pt x="138" y="2774"/>
                    </a:cubicBezTo>
                    <a:lnTo>
                      <a:pt x="138" y="2759"/>
                    </a:lnTo>
                    <a:cubicBezTo>
                      <a:pt x="138" y="2743"/>
                      <a:pt x="153" y="2728"/>
                      <a:pt x="153" y="2713"/>
                    </a:cubicBezTo>
                    <a:cubicBezTo>
                      <a:pt x="199" y="2591"/>
                      <a:pt x="245" y="2454"/>
                      <a:pt x="275" y="2332"/>
                    </a:cubicBezTo>
                    <a:cubicBezTo>
                      <a:pt x="306" y="2241"/>
                      <a:pt x="336" y="2164"/>
                      <a:pt x="367" y="2073"/>
                    </a:cubicBezTo>
                    <a:cubicBezTo>
                      <a:pt x="397" y="1997"/>
                      <a:pt x="428" y="1936"/>
                      <a:pt x="443" y="1860"/>
                    </a:cubicBezTo>
                    <a:cubicBezTo>
                      <a:pt x="489" y="1783"/>
                      <a:pt x="519" y="1692"/>
                      <a:pt x="549" y="1601"/>
                    </a:cubicBezTo>
                    <a:cubicBezTo>
                      <a:pt x="565" y="1570"/>
                      <a:pt x="580" y="1524"/>
                      <a:pt x="595" y="1494"/>
                    </a:cubicBezTo>
                    <a:cubicBezTo>
                      <a:pt x="610" y="1463"/>
                      <a:pt x="626" y="1418"/>
                      <a:pt x="641" y="1387"/>
                    </a:cubicBezTo>
                    <a:cubicBezTo>
                      <a:pt x="656" y="1342"/>
                      <a:pt x="687" y="1281"/>
                      <a:pt x="702" y="1235"/>
                    </a:cubicBezTo>
                    <a:cubicBezTo>
                      <a:pt x="717" y="1189"/>
                      <a:pt x="732" y="1159"/>
                      <a:pt x="748" y="1113"/>
                    </a:cubicBezTo>
                    <a:lnTo>
                      <a:pt x="778" y="1067"/>
                    </a:lnTo>
                    <a:cubicBezTo>
                      <a:pt x="793" y="1022"/>
                      <a:pt x="808" y="991"/>
                      <a:pt x="808" y="945"/>
                    </a:cubicBezTo>
                    <a:cubicBezTo>
                      <a:pt x="824" y="930"/>
                      <a:pt x="824" y="915"/>
                      <a:pt x="839" y="900"/>
                    </a:cubicBezTo>
                    <a:cubicBezTo>
                      <a:pt x="839" y="854"/>
                      <a:pt x="854" y="824"/>
                      <a:pt x="869" y="793"/>
                    </a:cubicBezTo>
                    <a:cubicBezTo>
                      <a:pt x="869" y="763"/>
                      <a:pt x="885" y="732"/>
                      <a:pt x="885" y="717"/>
                    </a:cubicBezTo>
                    <a:lnTo>
                      <a:pt x="915" y="625"/>
                    </a:lnTo>
                    <a:cubicBezTo>
                      <a:pt x="915" y="595"/>
                      <a:pt x="930" y="565"/>
                      <a:pt x="930" y="534"/>
                    </a:cubicBezTo>
                    <a:cubicBezTo>
                      <a:pt x="946" y="504"/>
                      <a:pt x="946" y="473"/>
                      <a:pt x="946" y="443"/>
                    </a:cubicBezTo>
                    <a:cubicBezTo>
                      <a:pt x="961" y="427"/>
                      <a:pt x="961" y="397"/>
                      <a:pt x="961" y="366"/>
                    </a:cubicBezTo>
                    <a:cubicBezTo>
                      <a:pt x="976" y="336"/>
                      <a:pt x="976" y="306"/>
                      <a:pt x="991" y="260"/>
                    </a:cubicBezTo>
                    <a:cubicBezTo>
                      <a:pt x="991" y="245"/>
                      <a:pt x="991" y="214"/>
                      <a:pt x="1007" y="184"/>
                    </a:cubicBezTo>
                    <a:lnTo>
                      <a:pt x="1018" y="4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7"/>
              <p:cNvSpPr/>
              <p:nvPr/>
            </p:nvSpPr>
            <p:spPr>
              <a:xfrm>
                <a:off x="5979025" y="4386775"/>
                <a:ext cx="25" cy="400"/>
              </a:xfrm>
              <a:custGeom>
                <a:avLst/>
                <a:gdLst/>
                <a:ahLst/>
                <a:cxnLst/>
                <a:rect l="l" t="t" r="r" b="b"/>
                <a:pathLst>
                  <a:path w="1" h="16" extrusionOk="0">
                    <a:moveTo>
                      <a:pt x="0" y="16"/>
                    </a:moveTo>
                    <a:lnTo>
                      <a:pt x="0" y="16"/>
                    </a:lnTo>
                    <a:cubicBezTo>
                      <a:pt x="0" y="1"/>
                      <a:pt x="0" y="1"/>
                      <a:pt x="0" y="1"/>
                    </a:cubicBez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7"/>
              <p:cNvSpPr/>
              <p:nvPr/>
            </p:nvSpPr>
            <p:spPr>
              <a:xfrm>
                <a:off x="5957675" y="4323925"/>
                <a:ext cx="65925" cy="166100"/>
              </a:xfrm>
              <a:custGeom>
                <a:avLst/>
                <a:gdLst/>
                <a:ahLst/>
                <a:cxnLst/>
                <a:rect l="l" t="t" r="r" b="b"/>
                <a:pathLst>
                  <a:path w="2637" h="6644" extrusionOk="0">
                    <a:moveTo>
                      <a:pt x="2637" y="1"/>
                    </a:moveTo>
                    <a:lnTo>
                      <a:pt x="2637" y="1"/>
                    </a:lnTo>
                    <a:cubicBezTo>
                      <a:pt x="2591" y="62"/>
                      <a:pt x="2560" y="138"/>
                      <a:pt x="2515" y="199"/>
                    </a:cubicBezTo>
                    <a:cubicBezTo>
                      <a:pt x="2378" y="412"/>
                      <a:pt x="2241" y="641"/>
                      <a:pt x="2088" y="839"/>
                    </a:cubicBezTo>
                    <a:cubicBezTo>
                      <a:pt x="2058" y="884"/>
                      <a:pt x="2027" y="945"/>
                      <a:pt x="1982" y="991"/>
                    </a:cubicBezTo>
                    <a:cubicBezTo>
                      <a:pt x="1951" y="1037"/>
                      <a:pt x="1905" y="1082"/>
                      <a:pt x="1875" y="1128"/>
                    </a:cubicBezTo>
                    <a:cubicBezTo>
                      <a:pt x="1799" y="1220"/>
                      <a:pt x="1722" y="1326"/>
                      <a:pt x="1646" y="1418"/>
                    </a:cubicBezTo>
                    <a:cubicBezTo>
                      <a:pt x="1570" y="1524"/>
                      <a:pt x="1494" y="1616"/>
                      <a:pt x="1418" y="1722"/>
                    </a:cubicBezTo>
                    <a:cubicBezTo>
                      <a:pt x="1326" y="1814"/>
                      <a:pt x="1250" y="1920"/>
                      <a:pt x="1174" y="2027"/>
                    </a:cubicBezTo>
                    <a:cubicBezTo>
                      <a:pt x="1174" y="2027"/>
                      <a:pt x="1174" y="2012"/>
                      <a:pt x="1174" y="2012"/>
                    </a:cubicBezTo>
                    <a:lnTo>
                      <a:pt x="1144" y="2058"/>
                    </a:lnTo>
                    <a:cubicBezTo>
                      <a:pt x="1145" y="2058"/>
                      <a:pt x="1147" y="2058"/>
                      <a:pt x="1148" y="2058"/>
                    </a:cubicBezTo>
                    <a:lnTo>
                      <a:pt x="1148" y="2058"/>
                    </a:lnTo>
                    <a:cubicBezTo>
                      <a:pt x="1144" y="2066"/>
                      <a:pt x="1144" y="2073"/>
                      <a:pt x="1144" y="2073"/>
                    </a:cubicBezTo>
                    <a:cubicBezTo>
                      <a:pt x="1083" y="2149"/>
                      <a:pt x="1037" y="2225"/>
                      <a:pt x="991" y="2301"/>
                    </a:cubicBezTo>
                    <a:cubicBezTo>
                      <a:pt x="961" y="2332"/>
                      <a:pt x="945" y="2378"/>
                      <a:pt x="930" y="2408"/>
                    </a:cubicBezTo>
                    <a:cubicBezTo>
                      <a:pt x="900" y="2454"/>
                      <a:pt x="869" y="2484"/>
                      <a:pt x="854" y="2530"/>
                    </a:cubicBezTo>
                    <a:cubicBezTo>
                      <a:pt x="839" y="2560"/>
                      <a:pt x="808" y="2606"/>
                      <a:pt x="793" y="2637"/>
                    </a:cubicBezTo>
                    <a:cubicBezTo>
                      <a:pt x="778" y="2667"/>
                      <a:pt x="763" y="2713"/>
                      <a:pt x="732" y="2743"/>
                    </a:cubicBezTo>
                    <a:cubicBezTo>
                      <a:pt x="702" y="2819"/>
                      <a:pt x="671" y="2880"/>
                      <a:pt x="641" y="2956"/>
                    </a:cubicBezTo>
                    <a:cubicBezTo>
                      <a:pt x="595" y="3078"/>
                      <a:pt x="565" y="3200"/>
                      <a:pt x="519" y="3322"/>
                    </a:cubicBezTo>
                    <a:cubicBezTo>
                      <a:pt x="473" y="3459"/>
                      <a:pt x="443" y="3596"/>
                      <a:pt x="397" y="3718"/>
                    </a:cubicBezTo>
                    <a:cubicBezTo>
                      <a:pt x="367" y="3825"/>
                      <a:pt x="321" y="3947"/>
                      <a:pt x="290" y="4053"/>
                    </a:cubicBezTo>
                    <a:cubicBezTo>
                      <a:pt x="260" y="4130"/>
                      <a:pt x="245" y="4206"/>
                      <a:pt x="214" y="4282"/>
                    </a:cubicBezTo>
                    <a:cubicBezTo>
                      <a:pt x="214" y="4297"/>
                      <a:pt x="199" y="4312"/>
                      <a:pt x="199" y="4328"/>
                    </a:cubicBezTo>
                    <a:cubicBezTo>
                      <a:pt x="184" y="4373"/>
                      <a:pt x="184" y="4419"/>
                      <a:pt x="168" y="4465"/>
                    </a:cubicBezTo>
                    <a:lnTo>
                      <a:pt x="138" y="4572"/>
                    </a:lnTo>
                    <a:cubicBezTo>
                      <a:pt x="138" y="4587"/>
                      <a:pt x="123" y="4617"/>
                      <a:pt x="123" y="4632"/>
                    </a:cubicBezTo>
                    <a:cubicBezTo>
                      <a:pt x="107" y="4693"/>
                      <a:pt x="92" y="4770"/>
                      <a:pt x="77" y="4831"/>
                    </a:cubicBezTo>
                    <a:cubicBezTo>
                      <a:pt x="77" y="4907"/>
                      <a:pt x="62" y="4968"/>
                      <a:pt x="47" y="5029"/>
                    </a:cubicBezTo>
                    <a:lnTo>
                      <a:pt x="16" y="5227"/>
                    </a:lnTo>
                    <a:cubicBezTo>
                      <a:pt x="16" y="5257"/>
                      <a:pt x="1" y="5303"/>
                      <a:pt x="1" y="5349"/>
                    </a:cubicBezTo>
                    <a:cubicBezTo>
                      <a:pt x="1" y="5379"/>
                      <a:pt x="1" y="5425"/>
                      <a:pt x="1" y="5470"/>
                    </a:cubicBezTo>
                    <a:cubicBezTo>
                      <a:pt x="1" y="5516"/>
                      <a:pt x="1" y="5562"/>
                      <a:pt x="16" y="5608"/>
                    </a:cubicBezTo>
                    <a:cubicBezTo>
                      <a:pt x="16" y="5653"/>
                      <a:pt x="16" y="5699"/>
                      <a:pt x="31" y="5745"/>
                    </a:cubicBezTo>
                    <a:cubicBezTo>
                      <a:pt x="31" y="5806"/>
                      <a:pt x="31" y="5867"/>
                      <a:pt x="47" y="5943"/>
                    </a:cubicBezTo>
                    <a:cubicBezTo>
                      <a:pt x="47" y="6019"/>
                      <a:pt x="62" y="6095"/>
                      <a:pt x="62" y="6156"/>
                    </a:cubicBezTo>
                    <a:cubicBezTo>
                      <a:pt x="62" y="6187"/>
                      <a:pt x="77" y="6217"/>
                      <a:pt x="77" y="6247"/>
                    </a:cubicBezTo>
                    <a:cubicBezTo>
                      <a:pt x="77" y="6293"/>
                      <a:pt x="92" y="6339"/>
                      <a:pt x="92" y="6369"/>
                    </a:cubicBezTo>
                    <a:cubicBezTo>
                      <a:pt x="107" y="6430"/>
                      <a:pt x="107" y="6476"/>
                      <a:pt x="123" y="6522"/>
                    </a:cubicBezTo>
                    <a:cubicBezTo>
                      <a:pt x="138" y="6552"/>
                      <a:pt x="153" y="6598"/>
                      <a:pt x="168" y="6644"/>
                    </a:cubicBezTo>
                    <a:cubicBezTo>
                      <a:pt x="168" y="6598"/>
                      <a:pt x="168" y="6552"/>
                      <a:pt x="153" y="6522"/>
                    </a:cubicBezTo>
                    <a:lnTo>
                      <a:pt x="153" y="6400"/>
                    </a:lnTo>
                    <a:cubicBezTo>
                      <a:pt x="138" y="6354"/>
                      <a:pt x="138" y="6324"/>
                      <a:pt x="138" y="6278"/>
                    </a:cubicBezTo>
                    <a:cubicBezTo>
                      <a:pt x="123" y="6232"/>
                      <a:pt x="123" y="6202"/>
                      <a:pt x="123" y="6156"/>
                    </a:cubicBezTo>
                    <a:cubicBezTo>
                      <a:pt x="107" y="6110"/>
                      <a:pt x="107" y="6065"/>
                      <a:pt x="107" y="6019"/>
                    </a:cubicBezTo>
                    <a:lnTo>
                      <a:pt x="92" y="5790"/>
                    </a:lnTo>
                    <a:cubicBezTo>
                      <a:pt x="77" y="5699"/>
                      <a:pt x="77" y="5608"/>
                      <a:pt x="62" y="5516"/>
                    </a:cubicBezTo>
                    <a:cubicBezTo>
                      <a:pt x="62" y="5470"/>
                      <a:pt x="62" y="5425"/>
                      <a:pt x="77" y="5394"/>
                    </a:cubicBezTo>
                    <a:cubicBezTo>
                      <a:pt x="77" y="5364"/>
                      <a:pt x="77" y="5349"/>
                      <a:pt x="77" y="5333"/>
                    </a:cubicBezTo>
                    <a:cubicBezTo>
                      <a:pt x="107" y="5257"/>
                      <a:pt x="138" y="5181"/>
                      <a:pt x="153" y="5105"/>
                    </a:cubicBezTo>
                    <a:cubicBezTo>
                      <a:pt x="168" y="5044"/>
                      <a:pt x="199" y="4983"/>
                      <a:pt x="214" y="4922"/>
                    </a:cubicBezTo>
                    <a:lnTo>
                      <a:pt x="199" y="4922"/>
                    </a:lnTo>
                    <a:cubicBezTo>
                      <a:pt x="214" y="4891"/>
                      <a:pt x="229" y="4846"/>
                      <a:pt x="229" y="4800"/>
                    </a:cubicBezTo>
                    <a:cubicBezTo>
                      <a:pt x="260" y="4724"/>
                      <a:pt x="275" y="4663"/>
                      <a:pt x="290" y="4587"/>
                    </a:cubicBezTo>
                    <a:cubicBezTo>
                      <a:pt x="306" y="4511"/>
                      <a:pt x="336" y="4434"/>
                      <a:pt x="351" y="4343"/>
                    </a:cubicBezTo>
                    <a:cubicBezTo>
                      <a:pt x="367" y="4328"/>
                      <a:pt x="367" y="4312"/>
                      <a:pt x="367" y="4297"/>
                    </a:cubicBezTo>
                    <a:cubicBezTo>
                      <a:pt x="382" y="4252"/>
                      <a:pt x="397" y="4221"/>
                      <a:pt x="412" y="4175"/>
                    </a:cubicBezTo>
                    <a:cubicBezTo>
                      <a:pt x="458" y="4053"/>
                      <a:pt x="504" y="3932"/>
                      <a:pt x="549" y="3810"/>
                    </a:cubicBezTo>
                    <a:cubicBezTo>
                      <a:pt x="580" y="3688"/>
                      <a:pt x="626" y="3566"/>
                      <a:pt x="671" y="3444"/>
                    </a:cubicBezTo>
                    <a:cubicBezTo>
                      <a:pt x="686" y="3383"/>
                      <a:pt x="717" y="3322"/>
                      <a:pt x="732" y="3261"/>
                    </a:cubicBezTo>
                    <a:cubicBezTo>
                      <a:pt x="747" y="3200"/>
                      <a:pt x="778" y="3139"/>
                      <a:pt x="793" y="3078"/>
                    </a:cubicBezTo>
                    <a:cubicBezTo>
                      <a:pt x="808" y="3048"/>
                      <a:pt x="824" y="3002"/>
                      <a:pt x="839" y="2972"/>
                    </a:cubicBezTo>
                    <a:cubicBezTo>
                      <a:pt x="854" y="2941"/>
                      <a:pt x="869" y="2926"/>
                      <a:pt x="869" y="2896"/>
                    </a:cubicBezTo>
                    <a:cubicBezTo>
                      <a:pt x="900" y="2835"/>
                      <a:pt x="930" y="2774"/>
                      <a:pt x="961" y="2728"/>
                    </a:cubicBezTo>
                    <a:cubicBezTo>
                      <a:pt x="976" y="2682"/>
                      <a:pt x="1006" y="2637"/>
                      <a:pt x="1022" y="2606"/>
                    </a:cubicBezTo>
                    <a:lnTo>
                      <a:pt x="1022" y="2621"/>
                    </a:lnTo>
                    <a:cubicBezTo>
                      <a:pt x="1037" y="2576"/>
                      <a:pt x="1067" y="2530"/>
                      <a:pt x="1083" y="2499"/>
                    </a:cubicBezTo>
                    <a:cubicBezTo>
                      <a:pt x="1113" y="2454"/>
                      <a:pt x="1144" y="2408"/>
                      <a:pt x="1174" y="2362"/>
                    </a:cubicBezTo>
                    <a:cubicBezTo>
                      <a:pt x="1220" y="2286"/>
                      <a:pt x="1281" y="2210"/>
                      <a:pt x="1326" y="2134"/>
                    </a:cubicBezTo>
                    <a:cubicBezTo>
                      <a:pt x="1342" y="2103"/>
                      <a:pt x="1357" y="2088"/>
                      <a:pt x="1372" y="2073"/>
                    </a:cubicBezTo>
                    <a:cubicBezTo>
                      <a:pt x="1448" y="1966"/>
                      <a:pt x="1540" y="1875"/>
                      <a:pt x="1616" y="1768"/>
                    </a:cubicBezTo>
                    <a:cubicBezTo>
                      <a:pt x="1692" y="1661"/>
                      <a:pt x="1768" y="1555"/>
                      <a:pt x="1844" y="1448"/>
                    </a:cubicBezTo>
                    <a:cubicBezTo>
                      <a:pt x="1921" y="1341"/>
                      <a:pt x="1997" y="1235"/>
                      <a:pt x="2073" y="1128"/>
                    </a:cubicBezTo>
                    <a:cubicBezTo>
                      <a:pt x="2134" y="1022"/>
                      <a:pt x="2210" y="915"/>
                      <a:pt x="2271" y="793"/>
                    </a:cubicBezTo>
                    <a:cubicBezTo>
                      <a:pt x="2286" y="763"/>
                      <a:pt x="2301" y="747"/>
                      <a:pt x="2301" y="717"/>
                    </a:cubicBezTo>
                    <a:cubicBezTo>
                      <a:pt x="2423" y="488"/>
                      <a:pt x="2530" y="245"/>
                      <a:pt x="2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7"/>
              <p:cNvSpPr/>
              <p:nvPr/>
            </p:nvSpPr>
            <p:spPr>
              <a:xfrm>
                <a:off x="6007575" y="4344875"/>
                <a:ext cx="20600" cy="41175"/>
              </a:xfrm>
              <a:custGeom>
                <a:avLst/>
                <a:gdLst/>
                <a:ahLst/>
                <a:cxnLst/>
                <a:rect l="l" t="t" r="r" b="b"/>
                <a:pathLst>
                  <a:path w="824" h="1647" extrusionOk="0">
                    <a:moveTo>
                      <a:pt x="823" y="1"/>
                    </a:moveTo>
                    <a:cubicBezTo>
                      <a:pt x="808" y="31"/>
                      <a:pt x="793" y="46"/>
                      <a:pt x="778" y="77"/>
                    </a:cubicBezTo>
                    <a:cubicBezTo>
                      <a:pt x="763" y="92"/>
                      <a:pt x="747" y="107"/>
                      <a:pt x="747" y="123"/>
                    </a:cubicBezTo>
                    <a:cubicBezTo>
                      <a:pt x="717" y="153"/>
                      <a:pt x="702" y="168"/>
                      <a:pt x="686" y="199"/>
                    </a:cubicBezTo>
                    <a:cubicBezTo>
                      <a:pt x="686" y="214"/>
                      <a:pt x="671" y="229"/>
                      <a:pt x="671" y="229"/>
                    </a:cubicBezTo>
                    <a:cubicBezTo>
                      <a:pt x="656" y="244"/>
                      <a:pt x="656" y="260"/>
                      <a:pt x="641" y="275"/>
                    </a:cubicBezTo>
                    <a:cubicBezTo>
                      <a:pt x="625" y="305"/>
                      <a:pt x="595" y="366"/>
                      <a:pt x="564" y="412"/>
                    </a:cubicBezTo>
                    <a:cubicBezTo>
                      <a:pt x="519" y="503"/>
                      <a:pt x="473" y="595"/>
                      <a:pt x="427" y="702"/>
                    </a:cubicBezTo>
                    <a:cubicBezTo>
                      <a:pt x="397" y="763"/>
                      <a:pt x="351" y="823"/>
                      <a:pt x="321" y="900"/>
                    </a:cubicBezTo>
                    <a:cubicBezTo>
                      <a:pt x="305" y="945"/>
                      <a:pt x="275" y="991"/>
                      <a:pt x="245" y="1037"/>
                    </a:cubicBezTo>
                    <a:cubicBezTo>
                      <a:pt x="245" y="1052"/>
                      <a:pt x="229" y="1082"/>
                      <a:pt x="229" y="1098"/>
                    </a:cubicBezTo>
                    <a:cubicBezTo>
                      <a:pt x="199" y="1128"/>
                      <a:pt x="184" y="1174"/>
                      <a:pt x="168" y="1220"/>
                    </a:cubicBezTo>
                    <a:cubicBezTo>
                      <a:pt x="138" y="1265"/>
                      <a:pt x="123" y="1296"/>
                      <a:pt x="107" y="1341"/>
                    </a:cubicBezTo>
                    <a:cubicBezTo>
                      <a:pt x="92" y="1357"/>
                      <a:pt x="92" y="1387"/>
                      <a:pt x="77" y="1402"/>
                    </a:cubicBezTo>
                    <a:cubicBezTo>
                      <a:pt x="77" y="1402"/>
                      <a:pt x="62" y="1418"/>
                      <a:pt x="62" y="1418"/>
                    </a:cubicBezTo>
                    <a:cubicBezTo>
                      <a:pt x="62" y="1433"/>
                      <a:pt x="62" y="1448"/>
                      <a:pt x="46" y="1448"/>
                    </a:cubicBezTo>
                    <a:cubicBezTo>
                      <a:pt x="46" y="1479"/>
                      <a:pt x="31" y="1494"/>
                      <a:pt x="31" y="1524"/>
                    </a:cubicBezTo>
                    <a:cubicBezTo>
                      <a:pt x="16" y="1540"/>
                      <a:pt x="16" y="1555"/>
                      <a:pt x="16" y="1570"/>
                    </a:cubicBezTo>
                    <a:cubicBezTo>
                      <a:pt x="1" y="1585"/>
                      <a:pt x="1" y="1600"/>
                      <a:pt x="1" y="1616"/>
                    </a:cubicBezTo>
                    <a:cubicBezTo>
                      <a:pt x="16" y="1631"/>
                      <a:pt x="16" y="1631"/>
                      <a:pt x="16" y="1646"/>
                    </a:cubicBezTo>
                    <a:cubicBezTo>
                      <a:pt x="16" y="1631"/>
                      <a:pt x="31" y="1631"/>
                      <a:pt x="31" y="1631"/>
                    </a:cubicBezTo>
                    <a:cubicBezTo>
                      <a:pt x="31" y="1600"/>
                      <a:pt x="46" y="1585"/>
                      <a:pt x="46" y="1570"/>
                    </a:cubicBezTo>
                    <a:cubicBezTo>
                      <a:pt x="62" y="1555"/>
                      <a:pt x="62" y="1540"/>
                      <a:pt x="77" y="1524"/>
                    </a:cubicBezTo>
                    <a:cubicBezTo>
                      <a:pt x="77" y="1494"/>
                      <a:pt x="92" y="1463"/>
                      <a:pt x="107" y="1433"/>
                    </a:cubicBezTo>
                    <a:cubicBezTo>
                      <a:pt x="123" y="1418"/>
                      <a:pt x="138" y="1387"/>
                      <a:pt x="138" y="1372"/>
                    </a:cubicBezTo>
                    <a:cubicBezTo>
                      <a:pt x="168" y="1326"/>
                      <a:pt x="184" y="1296"/>
                      <a:pt x="199" y="1250"/>
                    </a:cubicBezTo>
                    <a:cubicBezTo>
                      <a:pt x="229" y="1204"/>
                      <a:pt x="245" y="1174"/>
                      <a:pt x="260" y="1128"/>
                    </a:cubicBezTo>
                    <a:cubicBezTo>
                      <a:pt x="275" y="1113"/>
                      <a:pt x="290" y="1082"/>
                      <a:pt x="290" y="1067"/>
                    </a:cubicBezTo>
                    <a:cubicBezTo>
                      <a:pt x="290" y="1067"/>
                      <a:pt x="305" y="1052"/>
                      <a:pt x="305" y="1052"/>
                    </a:cubicBezTo>
                    <a:cubicBezTo>
                      <a:pt x="305" y="1022"/>
                      <a:pt x="321" y="1006"/>
                      <a:pt x="336" y="991"/>
                    </a:cubicBezTo>
                    <a:cubicBezTo>
                      <a:pt x="351" y="930"/>
                      <a:pt x="382" y="884"/>
                      <a:pt x="412" y="823"/>
                    </a:cubicBezTo>
                    <a:lnTo>
                      <a:pt x="564" y="503"/>
                    </a:lnTo>
                    <a:cubicBezTo>
                      <a:pt x="595" y="458"/>
                      <a:pt x="610" y="412"/>
                      <a:pt x="641" y="366"/>
                    </a:cubicBezTo>
                    <a:cubicBezTo>
                      <a:pt x="641" y="336"/>
                      <a:pt x="656" y="305"/>
                      <a:pt x="671" y="275"/>
                    </a:cubicBezTo>
                    <a:cubicBezTo>
                      <a:pt x="671" y="260"/>
                      <a:pt x="686" y="260"/>
                      <a:pt x="686" y="244"/>
                    </a:cubicBezTo>
                    <a:cubicBezTo>
                      <a:pt x="702" y="229"/>
                      <a:pt x="702" y="214"/>
                      <a:pt x="717" y="199"/>
                    </a:cubicBezTo>
                    <a:lnTo>
                      <a:pt x="717" y="214"/>
                    </a:lnTo>
                    <a:cubicBezTo>
                      <a:pt x="747" y="138"/>
                      <a:pt x="793" y="77"/>
                      <a:pt x="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7"/>
              <p:cNvSpPr/>
              <p:nvPr/>
            </p:nvSpPr>
            <p:spPr>
              <a:xfrm>
                <a:off x="6026625" y="4455725"/>
                <a:ext cx="25" cy="25"/>
              </a:xfrm>
              <a:custGeom>
                <a:avLst/>
                <a:gdLst/>
                <a:ahLst/>
                <a:cxnLst/>
                <a:rect l="l" t="t" r="r" b="b"/>
                <a:pathLst>
                  <a:path w="1" h="1" extrusionOk="0">
                    <a:moveTo>
                      <a:pt x="1" y="0"/>
                    </a:moveTo>
                    <a:lnTo>
                      <a:pt x="1" y="0"/>
                    </a:ln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7"/>
              <p:cNvSpPr/>
              <p:nvPr/>
            </p:nvSpPr>
            <p:spPr>
              <a:xfrm>
                <a:off x="6026625" y="4455725"/>
                <a:ext cx="25" cy="400"/>
              </a:xfrm>
              <a:custGeom>
                <a:avLst/>
                <a:gdLst/>
                <a:ahLst/>
                <a:cxnLst/>
                <a:rect l="l" t="t" r="r" b="b"/>
                <a:pathLst>
                  <a:path w="1" h="16" extrusionOk="0">
                    <a:moveTo>
                      <a:pt x="1" y="16"/>
                    </a:moveTo>
                    <a:cubicBezTo>
                      <a:pt x="1" y="16"/>
                      <a:pt x="1" y="16"/>
                      <a:pt x="1" y="16"/>
                    </a:cubicBezTo>
                    <a:lnTo>
                      <a:pt x="1" y="16"/>
                    </a:lnTo>
                    <a:cubicBezTo>
                      <a:pt x="1" y="16"/>
                      <a:pt x="1" y="0"/>
                      <a:pt x="1" y="0"/>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7"/>
              <p:cNvSpPr/>
              <p:nvPr/>
            </p:nvSpPr>
            <p:spPr>
              <a:xfrm>
                <a:off x="5999575" y="4421825"/>
                <a:ext cx="66700" cy="82675"/>
              </a:xfrm>
              <a:custGeom>
                <a:avLst/>
                <a:gdLst/>
                <a:ahLst/>
                <a:cxnLst/>
                <a:rect l="l" t="t" r="r" b="b"/>
                <a:pathLst>
                  <a:path w="2668" h="3307" extrusionOk="0">
                    <a:moveTo>
                      <a:pt x="2667" y="0"/>
                    </a:moveTo>
                    <a:cubicBezTo>
                      <a:pt x="2637" y="16"/>
                      <a:pt x="2621" y="31"/>
                      <a:pt x="2591" y="46"/>
                    </a:cubicBezTo>
                    <a:cubicBezTo>
                      <a:pt x="2454" y="107"/>
                      <a:pt x="2317" y="168"/>
                      <a:pt x="2195" y="244"/>
                    </a:cubicBezTo>
                    <a:cubicBezTo>
                      <a:pt x="2149" y="275"/>
                      <a:pt x="2119" y="290"/>
                      <a:pt x="2073" y="320"/>
                    </a:cubicBezTo>
                    <a:cubicBezTo>
                      <a:pt x="2027" y="351"/>
                      <a:pt x="1981" y="381"/>
                      <a:pt x="1921" y="427"/>
                    </a:cubicBezTo>
                    <a:cubicBezTo>
                      <a:pt x="1875" y="457"/>
                      <a:pt x="1829" y="503"/>
                      <a:pt x="1783" y="534"/>
                    </a:cubicBezTo>
                    <a:cubicBezTo>
                      <a:pt x="1738" y="579"/>
                      <a:pt x="1707" y="610"/>
                      <a:pt x="1662" y="656"/>
                    </a:cubicBezTo>
                    <a:cubicBezTo>
                      <a:pt x="1616" y="686"/>
                      <a:pt x="1585" y="732"/>
                      <a:pt x="1540" y="777"/>
                    </a:cubicBezTo>
                    <a:cubicBezTo>
                      <a:pt x="1524" y="808"/>
                      <a:pt x="1509" y="823"/>
                      <a:pt x="1479" y="838"/>
                    </a:cubicBezTo>
                    <a:cubicBezTo>
                      <a:pt x="1463" y="869"/>
                      <a:pt x="1433" y="899"/>
                      <a:pt x="1418" y="915"/>
                    </a:cubicBezTo>
                    <a:cubicBezTo>
                      <a:pt x="1402" y="930"/>
                      <a:pt x="1402" y="945"/>
                      <a:pt x="1402" y="945"/>
                    </a:cubicBezTo>
                    <a:cubicBezTo>
                      <a:pt x="1387" y="960"/>
                      <a:pt x="1372" y="975"/>
                      <a:pt x="1357" y="991"/>
                    </a:cubicBezTo>
                    <a:cubicBezTo>
                      <a:pt x="1342" y="1006"/>
                      <a:pt x="1326" y="1021"/>
                      <a:pt x="1326" y="1052"/>
                    </a:cubicBezTo>
                    <a:lnTo>
                      <a:pt x="1204" y="1189"/>
                    </a:lnTo>
                    <a:cubicBezTo>
                      <a:pt x="1174" y="1250"/>
                      <a:pt x="1128" y="1295"/>
                      <a:pt x="1083" y="1356"/>
                    </a:cubicBezTo>
                    <a:cubicBezTo>
                      <a:pt x="1083" y="1356"/>
                      <a:pt x="1083" y="1372"/>
                      <a:pt x="1083" y="1372"/>
                    </a:cubicBezTo>
                    <a:cubicBezTo>
                      <a:pt x="1067" y="1387"/>
                      <a:pt x="1052" y="1402"/>
                      <a:pt x="1052" y="1417"/>
                    </a:cubicBezTo>
                    <a:cubicBezTo>
                      <a:pt x="1022" y="1463"/>
                      <a:pt x="991" y="1493"/>
                      <a:pt x="976" y="1524"/>
                    </a:cubicBezTo>
                    <a:cubicBezTo>
                      <a:pt x="915" y="1631"/>
                      <a:pt x="854" y="1722"/>
                      <a:pt x="793" y="1829"/>
                    </a:cubicBezTo>
                    <a:cubicBezTo>
                      <a:pt x="763" y="1874"/>
                      <a:pt x="732" y="1920"/>
                      <a:pt x="702" y="1966"/>
                    </a:cubicBezTo>
                    <a:cubicBezTo>
                      <a:pt x="671" y="2011"/>
                      <a:pt x="641" y="2057"/>
                      <a:pt x="610" y="2103"/>
                    </a:cubicBezTo>
                    <a:cubicBezTo>
                      <a:pt x="580" y="2164"/>
                      <a:pt x="534" y="2225"/>
                      <a:pt x="504" y="2286"/>
                    </a:cubicBezTo>
                    <a:cubicBezTo>
                      <a:pt x="473" y="2331"/>
                      <a:pt x="443" y="2392"/>
                      <a:pt x="412" y="2438"/>
                    </a:cubicBezTo>
                    <a:cubicBezTo>
                      <a:pt x="397" y="2484"/>
                      <a:pt x="366" y="2530"/>
                      <a:pt x="351" y="2575"/>
                    </a:cubicBezTo>
                    <a:cubicBezTo>
                      <a:pt x="321" y="2606"/>
                      <a:pt x="306" y="2651"/>
                      <a:pt x="290" y="2682"/>
                    </a:cubicBezTo>
                    <a:cubicBezTo>
                      <a:pt x="275" y="2697"/>
                      <a:pt x="260" y="2712"/>
                      <a:pt x="260" y="2728"/>
                    </a:cubicBezTo>
                    <a:cubicBezTo>
                      <a:pt x="245" y="2743"/>
                      <a:pt x="245" y="2743"/>
                      <a:pt x="245" y="2743"/>
                    </a:cubicBezTo>
                    <a:cubicBezTo>
                      <a:pt x="199" y="2819"/>
                      <a:pt x="168" y="2895"/>
                      <a:pt x="123" y="2971"/>
                    </a:cubicBezTo>
                    <a:cubicBezTo>
                      <a:pt x="123" y="2971"/>
                      <a:pt x="123" y="2987"/>
                      <a:pt x="123" y="2987"/>
                    </a:cubicBezTo>
                    <a:cubicBezTo>
                      <a:pt x="123" y="3002"/>
                      <a:pt x="107" y="3002"/>
                      <a:pt x="107" y="3002"/>
                    </a:cubicBezTo>
                    <a:cubicBezTo>
                      <a:pt x="107" y="3002"/>
                      <a:pt x="107" y="3017"/>
                      <a:pt x="107" y="3032"/>
                    </a:cubicBezTo>
                    <a:cubicBezTo>
                      <a:pt x="92" y="3048"/>
                      <a:pt x="92" y="3063"/>
                      <a:pt x="77" y="3078"/>
                    </a:cubicBezTo>
                    <a:cubicBezTo>
                      <a:pt x="62" y="3108"/>
                      <a:pt x="62" y="3124"/>
                      <a:pt x="46" y="3139"/>
                    </a:cubicBezTo>
                    <a:lnTo>
                      <a:pt x="16" y="3230"/>
                    </a:lnTo>
                    <a:cubicBezTo>
                      <a:pt x="16" y="3246"/>
                      <a:pt x="1" y="3261"/>
                      <a:pt x="1" y="3276"/>
                    </a:cubicBezTo>
                    <a:cubicBezTo>
                      <a:pt x="1" y="3276"/>
                      <a:pt x="1" y="3291"/>
                      <a:pt x="1" y="3291"/>
                    </a:cubicBezTo>
                    <a:cubicBezTo>
                      <a:pt x="1" y="3307"/>
                      <a:pt x="1" y="3307"/>
                      <a:pt x="1" y="3307"/>
                    </a:cubicBezTo>
                    <a:lnTo>
                      <a:pt x="16" y="3291"/>
                    </a:lnTo>
                    <a:cubicBezTo>
                      <a:pt x="46" y="3276"/>
                      <a:pt x="46" y="3246"/>
                      <a:pt x="62" y="3230"/>
                    </a:cubicBezTo>
                    <a:cubicBezTo>
                      <a:pt x="62" y="3200"/>
                      <a:pt x="77" y="3185"/>
                      <a:pt x="92" y="3154"/>
                    </a:cubicBezTo>
                    <a:cubicBezTo>
                      <a:pt x="107" y="3108"/>
                      <a:pt x="138" y="3063"/>
                      <a:pt x="153" y="3017"/>
                    </a:cubicBezTo>
                    <a:cubicBezTo>
                      <a:pt x="199" y="2941"/>
                      <a:pt x="245" y="2865"/>
                      <a:pt x="290" y="2789"/>
                    </a:cubicBezTo>
                    <a:cubicBezTo>
                      <a:pt x="321" y="2728"/>
                      <a:pt x="366" y="2667"/>
                      <a:pt x="397" y="2606"/>
                    </a:cubicBezTo>
                    <a:cubicBezTo>
                      <a:pt x="427" y="2560"/>
                      <a:pt x="443" y="2514"/>
                      <a:pt x="473" y="2469"/>
                    </a:cubicBezTo>
                    <a:cubicBezTo>
                      <a:pt x="504" y="2423"/>
                      <a:pt x="534" y="2377"/>
                      <a:pt x="565" y="2331"/>
                    </a:cubicBezTo>
                    <a:cubicBezTo>
                      <a:pt x="641" y="2225"/>
                      <a:pt x="702" y="2118"/>
                      <a:pt x="778" y="2011"/>
                    </a:cubicBezTo>
                    <a:cubicBezTo>
                      <a:pt x="854" y="1905"/>
                      <a:pt x="915" y="1798"/>
                      <a:pt x="991" y="1707"/>
                    </a:cubicBezTo>
                    <a:cubicBezTo>
                      <a:pt x="1006" y="1661"/>
                      <a:pt x="1037" y="1631"/>
                      <a:pt x="1067" y="1585"/>
                    </a:cubicBezTo>
                    <a:cubicBezTo>
                      <a:pt x="1098" y="1539"/>
                      <a:pt x="1143" y="1478"/>
                      <a:pt x="1174" y="1433"/>
                    </a:cubicBezTo>
                    <a:cubicBezTo>
                      <a:pt x="1204" y="1387"/>
                      <a:pt x="1235" y="1341"/>
                      <a:pt x="1265" y="1311"/>
                    </a:cubicBezTo>
                    <a:cubicBezTo>
                      <a:pt x="1342" y="1204"/>
                      <a:pt x="1402" y="1113"/>
                      <a:pt x="1479" y="1036"/>
                    </a:cubicBezTo>
                    <a:cubicBezTo>
                      <a:pt x="1555" y="945"/>
                      <a:pt x="1631" y="854"/>
                      <a:pt x="1707" y="762"/>
                    </a:cubicBezTo>
                    <a:cubicBezTo>
                      <a:pt x="1738" y="732"/>
                      <a:pt x="1768" y="701"/>
                      <a:pt x="1814" y="671"/>
                    </a:cubicBezTo>
                    <a:cubicBezTo>
                      <a:pt x="1844" y="640"/>
                      <a:pt x="1875" y="610"/>
                      <a:pt x="1905" y="579"/>
                    </a:cubicBezTo>
                    <a:cubicBezTo>
                      <a:pt x="1936" y="564"/>
                      <a:pt x="1951" y="549"/>
                      <a:pt x="1981" y="534"/>
                    </a:cubicBezTo>
                    <a:cubicBezTo>
                      <a:pt x="1997" y="518"/>
                      <a:pt x="2027" y="488"/>
                      <a:pt x="2042" y="473"/>
                    </a:cubicBezTo>
                    <a:lnTo>
                      <a:pt x="2058" y="473"/>
                    </a:lnTo>
                    <a:cubicBezTo>
                      <a:pt x="2073" y="457"/>
                      <a:pt x="2088" y="442"/>
                      <a:pt x="2103" y="427"/>
                    </a:cubicBezTo>
                    <a:cubicBezTo>
                      <a:pt x="2119" y="412"/>
                      <a:pt x="2134" y="412"/>
                      <a:pt x="2149" y="396"/>
                    </a:cubicBezTo>
                    <a:cubicBezTo>
                      <a:pt x="2149" y="381"/>
                      <a:pt x="2164" y="366"/>
                      <a:pt x="2180" y="366"/>
                    </a:cubicBezTo>
                    <a:cubicBezTo>
                      <a:pt x="2180" y="366"/>
                      <a:pt x="2180" y="351"/>
                      <a:pt x="2195" y="351"/>
                    </a:cubicBezTo>
                    <a:cubicBezTo>
                      <a:pt x="2225" y="336"/>
                      <a:pt x="2256" y="305"/>
                      <a:pt x="2286" y="275"/>
                    </a:cubicBezTo>
                    <a:cubicBezTo>
                      <a:pt x="2408" y="198"/>
                      <a:pt x="2515" y="107"/>
                      <a:pt x="2637" y="31"/>
                    </a:cubicBezTo>
                    <a:cubicBezTo>
                      <a:pt x="2652" y="16"/>
                      <a:pt x="2667" y="16"/>
                      <a:pt x="2667" y="16"/>
                    </a:cubicBezTo>
                    <a:lnTo>
                      <a:pt x="2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7"/>
              <p:cNvSpPr/>
              <p:nvPr/>
            </p:nvSpPr>
            <p:spPr>
              <a:xfrm>
                <a:off x="6006050" y="44903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7"/>
              <p:cNvSpPr/>
              <p:nvPr/>
            </p:nvSpPr>
            <p:spPr>
              <a:xfrm>
                <a:off x="6064775" y="4416100"/>
                <a:ext cx="31575" cy="27550"/>
              </a:xfrm>
              <a:custGeom>
                <a:avLst/>
                <a:gdLst/>
                <a:ahLst/>
                <a:cxnLst/>
                <a:rect l="l" t="t" r="r" b="b"/>
                <a:pathLst>
                  <a:path w="1263" h="1102" extrusionOk="0">
                    <a:moveTo>
                      <a:pt x="1263" y="1"/>
                    </a:moveTo>
                    <a:cubicBezTo>
                      <a:pt x="1187" y="62"/>
                      <a:pt x="1110" y="123"/>
                      <a:pt x="1034" y="184"/>
                    </a:cubicBezTo>
                    <a:cubicBezTo>
                      <a:pt x="958" y="245"/>
                      <a:pt x="897" y="306"/>
                      <a:pt x="821" y="366"/>
                    </a:cubicBezTo>
                    <a:cubicBezTo>
                      <a:pt x="806" y="382"/>
                      <a:pt x="790" y="397"/>
                      <a:pt x="760" y="412"/>
                    </a:cubicBezTo>
                    <a:cubicBezTo>
                      <a:pt x="745" y="427"/>
                      <a:pt x="729" y="443"/>
                      <a:pt x="699" y="458"/>
                    </a:cubicBezTo>
                    <a:lnTo>
                      <a:pt x="714" y="458"/>
                    </a:lnTo>
                    <a:cubicBezTo>
                      <a:pt x="684" y="473"/>
                      <a:pt x="653" y="504"/>
                      <a:pt x="638" y="519"/>
                    </a:cubicBezTo>
                    <a:cubicBezTo>
                      <a:pt x="608" y="534"/>
                      <a:pt x="592" y="549"/>
                      <a:pt x="562" y="580"/>
                    </a:cubicBezTo>
                    <a:lnTo>
                      <a:pt x="562" y="565"/>
                    </a:lnTo>
                    <a:cubicBezTo>
                      <a:pt x="470" y="641"/>
                      <a:pt x="364" y="732"/>
                      <a:pt x="272" y="808"/>
                    </a:cubicBezTo>
                    <a:lnTo>
                      <a:pt x="135" y="930"/>
                    </a:lnTo>
                    <a:cubicBezTo>
                      <a:pt x="120" y="945"/>
                      <a:pt x="90" y="976"/>
                      <a:pt x="74" y="991"/>
                    </a:cubicBezTo>
                    <a:cubicBezTo>
                      <a:pt x="59" y="1006"/>
                      <a:pt x="44" y="1022"/>
                      <a:pt x="44" y="1037"/>
                    </a:cubicBezTo>
                    <a:cubicBezTo>
                      <a:pt x="29" y="1037"/>
                      <a:pt x="13" y="1052"/>
                      <a:pt x="13" y="1052"/>
                    </a:cubicBezTo>
                    <a:cubicBezTo>
                      <a:pt x="1" y="1077"/>
                      <a:pt x="19" y="1102"/>
                      <a:pt x="43" y="1102"/>
                    </a:cubicBezTo>
                    <a:cubicBezTo>
                      <a:pt x="48" y="1102"/>
                      <a:pt x="53" y="1101"/>
                      <a:pt x="59" y="1098"/>
                    </a:cubicBezTo>
                    <a:cubicBezTo>
                      <a:pt x="59" y="1083"/>
                      <a:pt x="74" y="1083"/>
                      <a:pt x="74" y="1067"/>
                    </a:cubicBezTo>
                    <a:cubicBezTo>
                      <a:pt x="90" y="1067"/>
                      <a:pt x="90" y="1067"/>
                      <a:pt x="90" y="1052"/>
                    </a:cubicBezTo>
                    <a:cubicBezTo>
                      <a:pt x="105" y="1037"/>
                      <a:pt x="135" y="1022"/>
                      <a:pt x="150" y="1022"/>
                    </a:cubicBezTo>
                    <a:cubicBezTo>
                      <a:pt x="196" y="961"/>
                      <a:pt x="257" y="930"/>
                      <a:pt x="333" y="885"/>
                    </a:cubicBezTo>
                    <a:cubicBezTo>
                      <a:pt x="379" y="839"/>
                      <a:pt x="440" y="808"/>
                      <a:pt x="501" y="778"/>
                    </a:cubicBezTo>
                    <a:cubicBezTo>
                      <a:pt x="531" y="747"/>
                      <a:pt x="562" y="717"/>
                      <a:pt x="608" y="686"/>
                    </a:cubicBezTo>
                    <a:cubicBezTo>
                      <a:pt x="623" y="686"/>
                      <a:pt x="638" y="671"/>
                      <a:pt x="638" y="671"/>
                    </a:cubicBezTo>
                    <a:cubicBezTo>
                      <a:pt x="699" y="625"/>
                      <a:pt x="745" y="580"/>
                      <a:pt x="806" y="534"/>
                    </a:cubicBezTo>
                    <a:cubicBezTo>
                      <a:pt x="851" y="488"/>
                      <a:pt x="897" y="443"/>
                      <a:pt x="943" y="397"/>
                    </a:cubicBezTo>
                    <a:lnTo>
                      <a:pt x="958" y="382"/>
                    </a:lnTo>
                    <a:cubicBezTo>
                      <a:pt x="1019" y="321"/>
                      <a:pt x="1065" y="275"/>
                      <a:pt x="1110" y="199"/>
                    </a:cubicBezTo>
                    <a:cubicBezTo>
                      <a:pt x="1171" y="138"/>
                      <a:pt x="1217" y="77"/>
                      <a:pt x="1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7"/>
              <p:cNvSpPr/>
              <p:nvPr/>
            </p:nvSpPr>
            <p:spPr>
              <a:xfrm>
                <a:off x="6088725" y="4425625"/>
                <a:ext cx="0" cy="25"/>
              </a:xfrm>
              <a:custGeom>
                <a:avLst/>
                <a:gdLst/>
                <a:ahLst/>
                <a:cxnLst/>
                <a:rect l="l" t="t" r="r" b="b"/>
                <a:pathLst>
                  <a:path h="1" extrusionOk="0">
                    <a:moveTo>
                      <a:pt x="0"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7"/>
              <p:cNvSpPr/>
              <p:nvPr/>
            </p:nvSpPr>
            <p:spPr>
              <a:xfrm>
                <a:off x="5812175" y="4417625"/>
                <a:ext cx="58700" cy="49925"/>
              </a:xfrm>
              <a:custGeom>
                <a:avLst/>
                <a:gdLst/>
                <a:ahLst/>
                <a:cxnLst/>
                <a:rect l="l" t="t" r="r" b="b"/>
                <a:pathLst>
                  <a:path w="2348" h="1997" extrusionOk="0">
                    <a:moveTo>
                      <a:pt x="1" y="1"/>
                    </a:moveTo>
                    <a:lnTo>
                      <a:pt x="1" y="1"/>
                    </a:lnTo>
                    <a:cubicBezTo>
                      <a:pt x="46" y="31"/>
                      <a:pt x="92" y="62"/>
                      <a:pt x="123" y="92"/>
                    </a:cubicBezTo>
                    <a:cubicBezTo>
                      <a:pt x="153" y="107"/>
                      <a:pt x="168" y="107"/>
                      <a:pt x="184" y="123"/>
                    </a:cubicBezTo>
                    <a:cubicBezTo>
                      <a:pt x="199" y="123"/>
                      <a:pt x="214" y="138"/>
                      <a:pt x="229" y="138"/>
                    </a:cubicBezTo>
                    <a:cubicBezTo>
                      <a:pt x="305" y="184"/>
                      <a:pt x="382" y="214"/>
                      <a:pt x="458" y="229"/>
                    </a:cubicBezTo>
                    <a:lnTo>
                      <a:pt x="519" y="260"/>
                    </a:lnTo>
                    <a:cubicBezTo>
                      <a:pt x="549" y="275"/>
                      <a:pt x="595" y="290"/>
                      <a:pt x="625" y="305"/>
                    </a:cubicBezTo>
                    <a:cubicBezTo>
                      <a:pt x="641" y="305"/>
                      <a:pt x="656" y="321"/>
                      <a:pt x="671" y="336"/>
                    </a:cubicBezTo>
                    <a:cubicBezTo>
                      <a:pt x="717" y="366"/>
                      <a:pt x="747" y="382"/>
                      <a:pt x="778" y="412"/>
                    </a:cubicBezTo>
                    <a:cubicBezTo>
                      <a:pt x="823" y="458"/>
                      <a:pt x="854" y="488"/>
                      <a:pt x="884" y="519"/>
                    </a:cubicBezTo>
                    <a:cubicBezTo>
                      <a:pt x="976" y="595"/>
                      <a:pt x="1052" y="686"/>
                      <a:pt x="1128" y="763"/>
                    </a:cubicBezTo>
                    <a:cubicBezTo>
                      <a:pt x="1220" y="839"/>
                      <a:pt x="1296" y="915"/>
                      <a:pt x="1372" y="991"/>
                    </a:cubicBezTo>
                    <a:cubicBezTo>
                      <a:pt x="1418" y="1037"/>
                      <a:pt x="1463" y="1083"/>
                      <a:pt x="1509" y="1128"/>
                    </a:cubicBezTo>
                    <a:cubicBezTo>
                      <a:pt x="1540" y="1174"/>
                      <a:pt x="1585" y="1220"/>
                      <a:pt x="1631" y="1250"/>
                    </a:cubicBezTo>
                    <a:cubicBezTo>
                      <a:pt x="1707" y="1342"/>
                      <a:pt x="1799" y="1433"/>
                      <a:pt x="1875" y="1524"/>
                    </a:cubicBezTo>
                    <a:cubicBezTo>
                      <a:pt x="1920" y="1570"/>
                      <a:pt x="1951" y="1601"/>
                      <a:pt x="1981" y="1646"/>
                    </a:cubicBezTo>
                    <a:cubicBezTo>
                      <a:pt x="2027" y="1677"/>
                      <a:pt x="2058" y="1722"/>
                      <a:pt x="2088" y="1768"/>
                    </a:cubicBezTo>
                    <a:cubicBezTo>
                      <a:pt x="2149" y="1814"/>
                      <a:pt x="2195" y="1875"/>
                      <a:pt x="2240" y="1920"/>
                    </a:cubicBezTo>
                    <a:lnTo>
                      <a:pt x="2286" y="1966"/>
                    </a:lnTo>
                    <a:cubicBezTo>
                      <a:pt x="2301" y="1981"/>
                      <a:pt x="2317" y="1997"/>
                      <a:pt x="2347" y="1997"/>
                    </a:cubicBezTo>
                    <a:cubicBezTo>
                      <a:pt x="2347" y="1981"/>
                      <a:pt x="2347" y="1966"/>
                      <a:pt x="2347" y="1966"/>
                    </a:cubicBezTo>
                    <a:cubicBezTo>
                      <a:pt x="2347" y="1951"/>
                      <a:pt x="2317" y="1936"/>
                      <a:pt x="2301" y="1920"/>
                    </a:cubicBezTo>
                    <a:cubicBezTo>
                      <a:pt x="2271" y="1875"/>
                      <a:pt x="2225" y="1844"/>
                      <a:pt x="2195" y="1799"/>
                    </a:cubicBezTo>
                    <a:cubicBezTo>
                      <a:pt x="2164" y="1768"/>
                      <a:pt x="2134" y="1753"/>
                      <a:pt x="2119" y="1722"/>
                    </a:cubicBezTo>
                    <a:cubicBezTo>
                      <a:pt x="2027" y="1616"/>
                      <a:pt x="1936" y="1524"/>
                      <a:pt x="1859" y="1433"/>
                    </a:cubicBezTo>
                    <a:cubicBezTo>
                      <a:pt x="1783" y="1342"/>
                      <a:pt x="1707" y="1250"/>
                      <a:pt x="1631" y="1159"/>
                    </a:cubicBezTo>
                    <a:cubicBezTo>
                      <a:pt x="1616" y="1143"/>
                      <a:pt x="1600" y="1113"/>
                      <a:pt x="1585" y="1098"/>
                    </a:cubicBezTo>
                    <a:cubicBezTo>
                      <a:pt x="1555" y="1067"/>
                      <a:pt x="1524" y="1037"/>
                      <a:pt x="1494" y="1006"/>
                    </a:cubicBezTo>
                    <a:cubicBezTo>
                      <a:pt x="1463" y="961"/>
                      <a:pt x="1418" y="930"/>
                      <a:pt x="1387" y="884"/>
                    </a:cubicBezTo>
                    <a:cubicBezTo>
                      <a:pt x="1235" y="702"/>
                      <a:pt x="1082" y="534"/>
                      <a:pt x="915" y="366"/>
                    </a:cubicBezTo>
                    <a:cubicBezTo>
                      <a:pt x="900" y="351"/>
                      <a:pt x="869" y="321"/>
                      <a:pt x="854" y="305"/>
                    </a:cubicBezTo>
                    <a:cubicBezTo>
                      <a:pt x="839" y="290"/>
                      <a:pt x="808" y="260"/>
                      <a:pt x="793" y="245"/>
                    </a:cubicBezTo>
                    <a:cubicBezTo>
                      <a:pt x="763" y="229"/>
                      <a:pt x="747" y="214"/>
                      <a:pt x="732" y="199"/>
                    </a:cubicBezTo>
                    <a:cubicBezTo>
                      <a:pt x="686" y="168"/>
                      <a:pt x="656" y="153"/>
                      <a:pt x="625" y="138"/>
                    </a:cubicBezTo>
                    <a:cubicBezTo>
                      <a:pt x="580" y="123"/>
                      <a:pt x="534" y="123"/>
                      <a:pt x="503" y="107"/>
                    </a:cubicBezTo>
                    <a:cubicBezTo>
                      <a:pt x="443" y="92"/>
                      <a:pt x="382" y="92"/>
                      <a:pt x="321" y="77"/>
                    </a:cubicBezTo>
                    <a:cubicBezTo>
                      <a:pt x="260" y="62"/>
                      <a:pt x="214" y="62"/>
                      <a:pt x="153" y="46"/>
                    </a:cubicBezTo>
                    <a:cubicBezTo>
                      <a:pt x="107" y="31"/>
                      <a:pt x="46" y="1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7"/>
              <p:cNvSpPr/>
              <p:nvPr/>
            </p:nvSpPr>
            <p:spPr>
              <a:xfrm>
                <a:off x="5814075" y="4400875"/>
                <a:ext cx="19850" cy="13525"/>
              </a:xfrm>
              <a:custGeom>
                <a:avLst/>
                <a:gdLst/>
                <a:ahLst/>
                <a:cxnLst/>
                <a:rect l="l" t="t" r="r" b="b"/>
                <a:pathLst>
                  <a:path w="794" h="541" extrusionOk="0">
                    <a:moveTo>
                      <a:pt x="1" y="0"/>
                    </a:moveTo>
                    <a:cubicBezTo>
                      <a:pt x="1" y="0"/>
                      <a:pt x="16" y="0"/>
                      <a:pt x="16" y="16"/>
                    </a:cubicBezTo>
                    <a:cubicBezTo>
                      <a:pt x="47" y="31"/>
                      <a:pt x="77" y="46"/>
                      <a:pt x="108" y="61"/>
                    </a:cubicBezTo>
                    <a:cubicBezTo>
                      <a:pt x="153" y="92"/>
                      <a:pt x="214" y="122"/>
                      <a:pt x="260" y="153"/>
                    </a:cubicBezTo>
                    <a:cubicBezTo>
                      <a:pt x="275" y="153"/>
                      <a:pt x="275" y="168"/>
                      <a:pt x="275" y="168"/>
                    </a:cubicBezTo>
                    <a:cubicBezTo>
                      <a:pt x="351" y="244"/>
                      <a:pt x="427" y="320"/>
                      <a:pt x="519" y="381"/>
                    </a:cubicBezTo>
                    <a:cubicBezTo>
                      <a:pt x="549" y="427"/>
                      <a:pt x="595" y="457"/>
                      <a:pt x="626" y="488"/>
                    </a:cubicBezTo>
                    <a:cubicBezTo>
                      <a:pt x="641" y="503"/>
                      <a:pt x="656" y="518"/>
                      <a:pt x="671" y="518"/>
                    </a:cubicBezTo>
                    <a:cubicBezTo>
                      <a:pt x="687" y="534"/>
                      <a:pt x="702" y="534"/>
                      <a:pt x="717" y="534"/>
                    </a:cubicBezTo>
                    <a:cubicBezTo>
                      <a:pt x="722" y="539"/>
                      <a:pt x="727" y="540"/>
                      <a:pt x="732" y="540"/>
                    </a:cubicBezTo>
                    <a:cubicBezTo>
                      <a:pt x="742" y="540"/>
                      <a:pt x="753" y="534"/>
                      <a:pt x="763" y="534"/>
                    </a:cubicBezTo>
                    <a:cubicBezTo>
                      <a:pt x="793" y="518"/>
                      <a:pt x="793" y="473"/>
                      <a:pt x="778" y="457"/>
                    </a:cubicBezTo>
                    <a:cubicBezTo>
                      <a:pt x="778" y="427"/>
                      <a:pt x="747" y="412"/>
                      <a:pt x="732" y="397"/>
                    </a:cubicBezTo>
                    <a:cubicBezTo>
                      <a:pt x="717" y="381"/>
                      <a:pt x="702" y="366"/>
                      <a:pt x="687" y="351"/>
                    </a:cubicBezTo>
                    <a:cubicBezTo>
                      <a:pt x="626" y="305"/>
                      <a:pt x="565" y="259"/>
                      <a:pt x="519" y="214"/>
                    </a:cubicBezTo>
                    <a:cubicBezTo>
                      <a:pt x="488" y="183"/>
                      <a:pt x="458" y="168"/>
                      <a:pt x="427" y="138"/>
                    </a:cubicBezTo>
                    <a:cubicBezTo>
                      <a:pt x="397" y="122"/>
                      <a:pt x="382" y="107"/>
                      <a:pt x="367" y="92"/>
                    </a:cubicBezTo>
                    <a:cubicBezTo>
                      <a:pt x="336" y="77"/>
                      <a:pt x="306" y="61"/>
                      <a:pt x="260" y="46"/>
                    </a:cubicBezTo>
                    <a:cubicBezTo>
                      <a:pt x="214" y="31"/>
                      <a:pt x="168" y="16"/>
                      <a:pt x="108" y="16"/>
                    </a:cubicBezTo>
                    <a:cubicBezTo>
                      <a:pt x="77" y="0"/>
                      <a:pt x="3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9" name="Google Shape;629;p37"/>
          <p:cNvSpPr/>
          <p:nvPr/>
        </p:nvSpPr>
        <p:spPr>
          <a:xfrm>
            <a:off x="7262123" y="-13862"/>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7"/>
          <p:cNvSpPr txBox="1">
            <a:spLocks noGrp="1"/>
          </p:cNvSpPr>
          <p:nvPr>
            <p:ph type="title"/>
          </p:nvPr>
        </p:nvSpPr>
        <p:spPr>
          <a:xfrm>
            <a:off x="2553600" y="535000"/>
            <a:ext cx="40371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Imágenes</a:t>
            </a:r>
            <a:endParaRPr dirty="0"/>
          </a:p>
        </p:txBody>
      </p:sp>
      <p:pic>
        <p:nvPicPr>
          <p:cNvPr id="15" name="Imagen 14">
            <a:extLst>
              <a:ext uri="{FF2B5EF4-FFF2-40B4-BE49-F238E27FC236}">
                <a16:creationId xmlns:a16="http://schemas.microsoft.com/office/drawing/2014/main" id="{E9E5B34A-FA86-3C7A-CD1C-471465A80E69}"/>
              </a:ext>
            </a:extLst>
          </p:cNvPr>
          <p:cNvPicPr>
            <a:picLocks noChangeAspect="1"/>
          </p:cNvPicPr>
          <p:nvPr/>
        </p:nvPicPr>
        <p:blipFill>
          <a:blip r:embed="rId12"/>
          <a:stretch>
            <a:fillRect/>
          </a:stretch>
        </p:blipFill>
        <p:spPr>
          <a:xfrm>
            <a:off x="2694724" y="1367049"/>
            <a:ext cx="3294632" cy="3774364"/>
          </a:xfrm>
          <a:prstGeom prst="rect">
            <a:avLst/>
          </a:prstGeom>
        </p:spPr>
      </p:pic>
      <p:pic>
        <p:nvPicPr>
          <p:cNvPr id="17" name="Imagen 16">
            <a:extLst>
              <a:ext uri="{FF2B5EF4-FFF2-40B4-BE49-F238E27FC236}">
                <a16:creationId xmlns:a16="http://schemas.microsoft.com/office/drawing/2014/main" id="{845501B4-5DA9-3A94-FDFC-B87140A0617D}"/>
              </a:ext>
            </a:extLst>
          </p:cNvPr>
          <p:cNvPicPr>
            <a:picLocks noChangeAspect="1"/>
          </p:cNvPicPr>
          <p:nvPr/>
        </p:nvPicPr>
        <p:blipFill>
          <a:blip r:embed="rId13"/>
          <a:stretch>
            <a:fillRect/>
          </a:stretch>
        </p:blipFill>
        <p:spPr>
          <a:xfrm>
            <a:off x="5989356" y="1643640"/>
            <a:ext cx="2996251" cy="3470770"/>
          </a:xfrm>
          <a:prstGeom prst="rect">
            <a:avLst/>
          </a:prstGeom>
        </p:spPr>
      </p:pic>
      <p:pic>
        <p:nvPicPr>
          <p:cNvPr id="19" name="Imagen 18">
            <a:extLst>
              <a:ext uri="{FF2B5EF4-FFF2-40B4-BE49-F238E27FC236}">
                <a16:creationId xmlns:a16="http://schemas.microsoft.com/office/drawing/2014/main" id="{843859DF-7E0C-5476-89AF-9F746717F8D5}"/>
              </a:ext>
            </a:extLst>
          </p:cNvPr>
          <p:cNvPicPr>
            <a:picLocks noChangeAspect="1"/>
          </p:cNvPicPr>
          <p:nvPr/>
        </p:nvPicPr>
        <p:blipFill>
          <a:blip r:embed="rId14"/>
          <a:stretch>
            <a:fillRect/>
          </a:stretch>
        </p:blipFill>
        <p:spPr>
          <a:xfrm>
            <a:off x="436495" y="2250448"/>
            <a:ext cx="2389809" cy="330155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30"/>
                                        </p:tgtEl>
                                        <p:attrNameLst>
                                          <p:attrName>style.visibility</p:attrName>
                                        </p:attrNameLst>
                                      </p:cBhvr>
                                      <p:to>
                                        <p:strVal val="visible"/>
                                      </p:to>
                                    </p:set>
                                    <p:animEffect transition="in" filter="fade">
                                      <p:cBhvr>
                                        <p:cTn id="7" dur="1000"/>
                                        <p:tgtEl>
                                          <p:spTgt spid="630"/>
                                        </p:tgtEl>
                                      </p:cBhvr>
                                    </p:animEffect>
                                    <p:anim calcmode="lin" valueType="num">
                                      <p:cBhvr>
                                        <p:cTn id="8" dur="1000" fill="hold"/>
                                        <p:tgtEl>
                                          <p:spTgt spid="630"/>
                                        </p:tgtEl>
                                        <p:attrNameLst>
                                          <p:attrName>ppt_x</p:attrName>
                                        </p:attrNameLst>
                                      </p:cBhvr>
                                      <p:tavLst>
                                        <p:tav tm="0">
                                          <p:val>
                                            <p:strVal val="#ppt_x"/>
                                          </p:val>
                                        </p:tav>
                                        <p:tav tm="100000">
                                          <p:val>
                                            <p:strVal val="#ppt_x"/>
                                          </p:val>
                                        </p:tav>
                                      </p:tavLst>
                                    </p:anim>
                                    <p:anim calcmode="lin" valueType="num">
                                      <p:cBhvr>
                                        <p:cTn id="9" dur="1000" fill="hold"/>
                                        <p:tgtEl>
                                          <p:spTgt spid="63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barn(inVertical)">
                                      <p:cBhvr>
                                        <p:cTn id="13" dur="500"/>
                                        <p:tgtEl>
                                          <p:spTgt spid="17"/>
                                        </p:tgtEl>
                                      </p:cBhvr>
                                    </p:animEffect>
                                  </p:childTnLst>
                                </p:cTn>
                              </p:par>
                            </p:childTnLst>
                          </p:cTn>
                        </p:par>
                        <p:par>
                          <p:cTn id="14" fill="hold">
                            <p:stCondLst>
                              <p:cond delay="1500"/>
                            </p:stCondLst>
                            <p:childTnLst>
                              <p:par>
                                <p:cTn id="15" presetID="16" presetClass="entr" presetSubtype="21"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par>
                          <p:cTn id="18" fill="hold">
                            <p:stCondLst>
                              <p:cond delay="2000"/>
                            </p:stCondLst>
                            <p:childTnLst>
                              <p:par>
                                <p:cTn id="19" presetID="16" presetClass="entr" presetSubtype="21"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barn(inVertical)">
                                      <p:cBhvr>
                                        <p:cTn id="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38"/>
        <p:cNvGrpSpPr/>
        <p:nvPr/>
      </p:nvGrpSpPr>
      <p:grpSpPr>
        <a:xfrm>
          <a:off x="0" y="0"/>
          <a:ext cx="0" cy="0"/>
          <a:chOff x="0" y="0"/>
          <a:chExt cx="0" cy="0"/>
        </a:xfrm>
      </p:grpSpPr>
      <p:grpSp>
        <p:nvGrpSpPr>
          <p:cNvPr id="639" name="Google Shape;639;p38"/>
          <p:cNvGrpSpPr/>
          <p:nvPr/>
        </p:nvGrpSpPr>
        <p:grpSpPr>
          <a:xfrm>
            <a:off x="-64734" y="167450"/>
            <a:ext cx="2196009" cy="1378914"/>
            <a:chOff x="357591" y="267450"/>
            <a:chExt cx="2196009" cy="1378914"/>
          </a:xfrm>
        </p:grpSpPr>
        <p:pic>
          <p:nvPicPr>
            <p:cNvPr id="640" name="Google Shape;640;p38"/>
            <p:cNvPicPr preferRelativeResize="0"/>
            <p:nvPr/>
          </p:nvPicPr>
          <p:blipFill rotWithShape="1">
            <a:blip r:embed="rId3">
              <a:alphaModFix/>
            </a:blip>
            <a:srcRect r="39191"/>
            <a:stretch/>
          </p:blipFill>
          <p:spPr>
            <a:xfrm>
              <a:off x="389166" y="326300"/>
              <a:ext cx="2164434" cy="1109975"/>
            </a:xfrm>
            <a:prstGeom prst="rect">
              <a:avLst/>
            </a:prstGeom>
            <a:noFill/>
            <a:ln>
              <a:noFill/>
            </a:ln>
          </p:spPr>
        </p:pic>
        <p:pic>
          <p:nvPicPr>
            <p:cNvPr id="641" name="Google Shape;641;p38"/>
            <p:cNvPicPr preferRelativeResize="0"/>
            <p:nvPr/>
          </p:nvPicPr>
          <p:blipFill>
            <a:blip r:embed="rId4">
              <a:alphaModFix/>
            </a:blip>
            <a:stretch>
              <a:fillRect/>
            </a:stretch>
          </p:blipFill>
          <p:spPr>
            <a:xfrm rot="10800000">
              <a:off x="433800" y="267450"/>
              <a:ext cx="1643453" cy="1282347"/>
            </a:xfrm>
            <a:prstGeom prst="rect">
              <a:avLst/>
            </a:prstGeom>
            <a:noFill/>
            <a:ln>
              <a:noFill/>
            </a:ln>
          </p:spPr>
        </p:pic>
        <p:grpSp>
          <p:nvGrpSpPr>
            <p:cNvPr id="642" name="Google Shape;642;p38"/>
            <p:cNvGrpSpPr/>
            <p:nvPr/>
          </p:nvGrpSpPr>
          <p:grpSpPr>
            <a:xfrm>
              <a:off x="713986" y="534860"/>
              <a:ext cx="1033751" cy="1079947"/>
              <a:chOff x="6281577" y="3348500"/>
              <a:chExt cx="1205399" cy="1260001"/>
            </a:xfrm>
          </p:grpSpPr>
          <p:pic>
            <p:nvPicPr>
              <p:cNvPr id="643" name="Google Shape;643;p38"/>
              <p:cNvPicPr preferRelativeResize="0"/>
              <p:nvPr/>
            </p:nvPicPr>
            <p:blipFill>
              <a:blip r:embed="rId5">
                <a:alphaModFix/>
              </a:blip>
              <a:stretch>
                <a:fillRect/>
              </a:stretch>
            </p:blipFill>
            <p:spPr>
              <a:xfrm>
                <a:off x="6281577" y="3348500"/>
                <a:ext cx="1205399" cy="1260001"/>
              </a:xfrm>
              <a:prstGeom prst="rect">
                <a:avLst/>
              </a:prstGeom>
              <a:noFill/>
              <a:ln>
                <a:noFill/>
              </a:ln>
            </p:spPr>
          </p:pic>
          <p:grpSp>
            <p:nvGrpSpPr>
              <p:cNvPr id="644" name="Google Shape;644;p38"/>
              <p:cNvGrpSpPr/>
              <p:nvPr/>
            </p:nvGrpSpPr>
            <p:grpSpPr>
              <a:xfrm>
                <a:off x="6559278" y="3742864"/>
                <a:ext cx="649997" cy="540026"/>
                <a:chOff x="4571600" y="1141525"/>
                <a:chExt cx="702775" cy="582050"/>
              </a:xfrm>
            </p:grpSpPr>
            <p:sp>
              <p:nvSpPr>
                <p:cNvPr id="645" name="Google Shape;645;p38"/>
                <p:cNvSpPr/>
                <p:nvPr/>
              </p:nvSpPr>
              <p:spPr>
                <a:xfrm>
                  <a:off x="4571600" y="1141525"/>
                  <a:ext cx="702775" cy="582050"/>
                </a:xfrm>
                <a:custGeom>
                  <a:avLst/>
                  <a:gdLst/>
                  <a:ahLst/>
                  <a:cxnLst/>
                  <a:rect l="l" t="t" r="r" b="b"/>
                  <a:pathLst>
                    <a:path w="28111" h="23282" extrusionOk="0">
                      <a:moveTo>
                        <a:pt x="11305" y="6476"/>
                      </a:moveTo>
                      <a:cubicBezTo>
                        <a:pt x="11365" y="6581"/>
                        <a:pt x="11440" y="6700"/>
                        <a:pt x="11500" y="6805"/>
                      </a:cubicBezTo>
                      <a:lnTo>
                        <a:pt x="11500" y="6805"/>
                      </a:lnTo>
                      <a:cubicBezTo>
                        <a:pt x="11443" y="6696"/>
                        <a:pt x="11375" y="6586"/>
                        <a:pt x="11321" y="6476"/>
                      </a:cubicBezTo>
                      <a:close/>
                      <a:moveTo>
                        <a:pt x="11500" y="6805"/>
                      </a:moveTo>
                      <a:cubicBezTo>
                        <a:pt x="11502" y="6808"/>
                        <a:pt x="11503" y="6812"/>
                        <a:pt x="11505" y="6815"/>
                      </a:cubicBezTo>
                      <a:lnTo>
                        <a:pt x="11505" y="6815"/>
                      </a:lnTo>
                      <a:cubicBezTo>
                        <a:pt x="11504" y="6813"/>
                        <a:pt x="11504" y="6812"/>
                        <a:pt x="11503" y="6811"/>
                      </a:cubicBezTo>
                      <a:cubicBezTo>
                        <a:pt x="11502" y="6809"/>
                        <a:pt x="11501" y="6807"/>
                        <a:pt x="11500" y="6805"/>
                      </a:cubicBezTo>
                      <a:close/>
                      <a:moveTo>
                        <a:pt x="17628" y="7101"/>
                      </a:moveTo>
                      <a:cubicBezTo>
                        <a:pt x="17623" y="7106"/>
                        <a:pt x="17618" y="7111"/>
                        <a:pt x="17613" y="7115"/>
                      </a:cubicBezTo>
                      <a:lnTo>
                        <a:pt x="17613" y="7115"/>
                      </a:lnTo>
                      <a:cubicBezTo>
                        <a:pt x="17613" y="7101"/>
                        <a:pt x="17613" y="7101"/>
                        <a:pt x="17628" y="7101"/>
                      </a:cubicBezTo>
                      <a:close/>
                      <a:moveTo>
                        <a:pt x="17506" y="7207"/>
                      </a:moveTo>
                      <a:cubicBezTo>
                        <a:pt x="17493" y="7207"/>
                        <a:pt x="17491" y="7207"/>
                        <a:pt x="17491" y="7219"/>
                      </a:cubicBezTo>
                      <a:lnTo>
                        <a:pt x="17491" y="7219"/>
                      </a:lnTo>
                      <a:cubicBezTo>
                        <a:pt x="17496" y="7215"/>
                        <a:pt x="17501" y="7211"/>
                        <a:pt x="17506" y="7207"/>
                      </a:cubicBezTo>
                      <a:close/>
                      <a:moveTo>
                        <a:pt x="3916" y="7466"/>
                      </a:moveTo>
                      <a:cubicBezTo>
                        <a:pt x="3919" y="7467"/>
                        <a:pt x="3931" y="7468"/>
                        <a:pt x="3931" y="7482"/>
                      </a:cubicBezTo>
                      <a:cubicBezTo>
                        <a:pt x="3926" y="7477"/>
                        <a:pt x="3921" y="7471"/>
                        <a:pt x="3916" y="7466"/>
                      </a:cubicBezTo>
                      <a:close/>
                      <a:moveTo>
                        <a:pt x="5196" y="8883"/>
                      </a:moveTo>
                      <a:cubicBezTo>
                        <a:pt x="5184" y="8883"/>
                        <a:pt x="5181" y="8883"/>
                        <a:pt x="5181" y="8891"/>
                      </a:cubicBezTo>
                      <a:lnTo>
                        <a:pt x="5181" y="8891"/>
                      </a:lnTo>
                      <a:cubicBezTo>
                        <a:pt x="5186" y="8888"/>
                        <a:pt x="5191" y="8886"/>
                        <a:pt x="5196" y="8883"/>
                      </a:cubicBezTo>
                      <a:close/>
                      <a:moveTo>
                        <a:pt x="4632" y="3810"/>
                      </a:moveTo>
                      <a:cubicBezTo>
                        <a:pt x="4708" y="3810"/>
                        <a:pt x="4784" y="3810"/>
                        <a:pt x="4861" y="3825"/>
                      </a:cubicBezTo>
                      <a:cubicBezTo>
                        <a:pt x="4952" y="3825"/>
                        <a:pt x="5028" y="3840"/>
                        <a:pt x="5104" y="3840"/>
                      </a:cubicBezTo>
                      <a:lnTo>
                        <a:pt x="5135" y="3840"/>
                      </a:lnTo>
                      <a:cubicBezTo>
                        <a:pt x="5196" y="3855"/>
                        <a:pt x="5241" y="3855"/>
                        <a:pt x="5287" y="3871"/>
                      </a:cubicBezTo>
                      <a:cubicBezTo>
                        <a:pt x="5333" y="3886"/>
                        <a:pt x="5363" y="3901"/>
                        <a:pt x="5394" y="3901"/>
                      </a:cubicBezTo>
                      <a:cubicBezTo>
                        <a:pt x="5455" y="3932"/>
                        <a:pt x="5500" y="3962"/>
                        <a:pt x="5561" y="3993"/>
                      </a:cubicBezTo>
                      <a:cubicBezTo>
                        <a:pt x="5638" y="4038"/>
                        <a:pt x="5699" y="4069"/>
                        <a:pt x="5744" y="4114"/>
                      </a:cubicBezTo>
                      <a:cubicBezTo>
                        <a:pt x="5775" y="4130"/>
                        <a:pt x="5805" y="4145"/>
                        <a:pt x="5820" y="4175"/>
                      </a:cubicBezTo>
                      <a:lnTo>
                        <a:pt x="5866" y="4206"/>
                      </a:lnTo>
                      <a:cubicBezTo>
                        <a:pt x="5897" y="4221"/>
                        <a:pt x="5912" y="4236"/>
                        <a:pt x="5942" y="4252"/>
                      </a:cubicBezTo>
                      <a:cubicBezTo>
                        <a:pt x="5942" y="4267"/>
                        <a:pt x="5942" y="4282"/>
                        <a:pt x="5942" y="4297"/>
                      </a:cubicBezTo>
                      <a:cubicBezTo>
                        <a:pt x="5973" y="4358"/>
                        <a:pt x="6003" y="4404"/>
                        <a:pt x="6034" y="4450"/>
                      </a:cubicBezTo>
                      <a:lnTo>
                        <a:pt x="6049" y="4465"/>
                      </a:lnTo>
                      <a:cubicBezTo>
                        <a:pt x="6049" y="4465"/>
                        <a:pt x="6049" y="4480"/>
                        <a:pt x="6064" y="4480"/>
                      </a:cubicBezTo>
                      <a:lnTo>
                        <a:pt x="6049" y="4526"/>
                      </a:lnTo>
                      <a:cubicBezTo>
                        <a:pt x="6034" y="4587"/>
                        <a:pt x="6018" y="4648"/>
                        <a:pt x="6018" y="4709"/>
                      </a:cubicBezTo>
                      <a:cubicBezTo>
                        <a:pt x="6003" y="4770"/>
                        <a:pt x="6018" y="4815"/>
                        <a:pt x="6034" y="4876"/>
                      </a:cubicBezTo>
                      <a:cubicBezTo>
                        <a:pt x="6034" y="4937"/>
                        <a:pt x="6064" y="4998"/>
                        <a:pt x="6079" y="5044"/>
                      </a:cubicBezTo>
                      <a:cubicBezTo>
                        <a:pt x="6079" y="5074"/>
                        <a:pt x="6095" y="5090"/>
                        <a:pt x="6095" y="5120"/>
                      </a:cubicBezTo>
                      <a:lnTo>
                        <a:pt x="6140" y="5272"/>
                      </a:lnTo>
                      <a:cubicBezTo>
                        <a:pt x="6171" y="5349"/>
                        <a:pt x="6186" y="5425"/>
                        <a:pt x="6201" y="5486"/>
                      </a:cubicBezTo>
                      <a:cubicBezTo>
                        <a:pt x="6201" y="5577"/>
                        <a:pt x="6217" y="5653"/>
                        <a:pt x="6217" y="5745"/>
                      </a:cubicBezTo>
                      <a:lnTo>
                        <a:pt x="6217" y="5760"/>
                      </a:lnTo>
                      <a:lnTo>
                        <a:pt x="6217" y="5806"/>
                      </a:lnTo>
                      <a:cubicBezTo>
                        <a:pt x="6217" y="5867"/>
                        <a:pt x="6217" y="5928"/>
                        <a:pt x="6217" y="5988"/>
                      </a:cubicBezTo>
                      <a:cubicBezTo>
                        <a:pt x="6201" y="6049"/>
                        <a:pt x="6186" y="6126"/>
                        <a:pt x="6171" y="6202"/>
                      </a:cubicBezTo>
                      <a:lnTo>
                        <a:pt x="6156" y="6263"/>
                      </a:lnTo>
                      <a:lnTo>
                        <a:pt x="6140" y="6324"/>
                      </a:lnTo>
                      <a:lnTo>
                        <a:pt x="6125" y="6415"/>
                      </a:lnTo>
                      <a:lnTo>
                        <a:pt x="6110" y="6461"/>
                      </a:lnTo>
                      <a:cubicBezTo>
                        <a:pt x="6095" y="6491"/>
                        <a:pt x="6079" y="6522"/>
                        <a:pt x="6079" y="6537"/>
                      </a:cubicBezTo>
                      <a:lnTo>
                        <a:pt x="6064" y="6567"/>
                      </a:lnTo>
                      <a:cubicBezTo>
                        <a:pt x="6049" y="6613"/>
                        <a:pt x="6034" y="6644"/>
                        <a:pt x="6034" y="6674"/>
                      </a:cubicBezTo>
                      <a:lnTo>
                        <a:pt x="6003" y="6720"/>
                      </a:lnTo>
                      <a:cubicBezTo>
                        <a:pt x="6003" y="6750"/>
                        <a:pt x="5988" y="6781"/>
                        <a:pt x="5973" y="6811"/>
                      </a:cubicBezTo>
                      <a:lnTo>
                        <a:pt x="5973" y="6842"/>
                      </a:lnTo>
                      <a:lnTo>
                        <a:pt x="5927" y="6964"/>
                      </a:lnTo>
                      <a:cubicBezTo>
                        <a:pt x="5912" y="6994"/>
                        <a:pt x="5912" y="7025"/>
                        <a:pt x="5897" y="7070"/>
                      </a:cubicBezTo>
                      <a:cubicBezTo>
                        <a:pt x="5897" y="7085"/>
                        <a:pt x="5897" y="7101"/>
                        <a:pt x="5881" y="7101"/>
                      </a:cubicBezTo>
                      <a:cubicBezTo>
                        <a:pt x="5881" y="7146"/>
                        <a:pt x="5866" y="7177"/>
                        <a:pt x="5866" y="7223"/>
                      </a:cubicBezTo>
                      <a:lnTo>
                        <a:pt x="5851" y="7253"/>
                      </a:lnTo>
                      <a:cubicBezTo>
                        <a:pt x="5851" y="7299"/>
                        <a:pt x="5836" y="7329"/>
                        <a:pt x="5836" y="7375"/>
                      </a:cubicBezTo>
                      <a:cubicBezTo>
                        <a:pt x="5820" y="7466"/>
                        <a:pt x="5805" y="7573"/>
                        <a:pt x="5790" y="7664"/>
                      </a:cubicBezTo>
                      <a:lnTo>
                        <a:pt x="5775" y="7710"/>
                      </a:lnTo>
                      <a:cubicBezTo>
                        <a:pt x="5775" y="7756"/>
                        <a:pt x="5775" y="7802"/>
                        <a:pt x="5759" y="7847"/>
                      </a:cubicBezTo>
                      <a:cubicBezTo>
                        <a:pt x="5759" y="7969"/>
                        <a:pt x="5759" y="8106"/>
                        <a:pt x="5805" y="8228"/>
                      </a:cubicBezTo>
                      <a:cubicBezTo>
                        <a:pt x="5836" y="8381"/>
                        <a:pt x="5881" y="8502"/>
                        <a:pt x="5942" y="8594"/>
                      </a:cubicBezTo>
                      <a:cubicBezTo>
                        <a:pt x="5988" y="8655"/>
                        <a:pt x="6034" y="8700"/>
                        <a:pt x="6079" y="8761"/>
                      </a:cubicBezTo>
                      <a:cubicBezTo>
                        <a:pt x="6125" y="8807"/>
                        <a:pt x="6171" y="8838"/>
                        <a:pt x="6217" y="8868"/>
                      </a:cubicBezTo>
                      <a:cubicBezTo>
                        <a:pt x="6293" y="8914"/>
                        <a:pt x="6369" y="8944"/>
                        <a:pt x="6460" y="8975"/>
                      </a:cubicBezTo>
                      <a:lnTo>
                        <a:pt x="6430" y="8975"/>
                      </a:lnTo>
                      <a:cubicBezTo>
                        <a:pt x="6399" y="8959"/>
                        <a:pt x="6369" y="8959"/>
                        <a:pt x="6338" y="8944"/>
                      </a:cubicBezTo>
                      <a:cubicBezTo>
                        <a:pt x="6323" y="8944"/>
                        <a:pt x="6308" y="8944"/>
                        <a:pt x="6308" y="8929"/>
                      </a:cubicBezTo>
                      <a:cubicBezTo>
                        <a:pt x="6232" y="8914"/>
                        <a:pt x="6156" y="8868"/>
                        <a:pt x="6095" y="8838"/>
                      </a:cubicBezTo>
                      <a:cubicBezTo>
                        <a:pt x="6018" y="8807"/>
                        <a:pt x="5942" y="8792"/>
                        <a:pt x="5866" y="8761"/>
                      </a:cubicBezTo>
                      <a:cubicBezTo>
                        <a:pt x="5790" y="8746"/>
                        <a:pt x="5714" y="8731"/>
                        <a:pt x="5638" y="8700"/>
                      </a:cubicBezTo>
                      <a:cubicBezTo>
                        <a:pt x="5622" y="8700"/>
                        <a:pt x="5592" y="8685"/>
                        <a:pt x="5577" y="8685"/>
                      </a:cubicBezTo>
                      <a:cubicBezTo>
                        <a:pt x="5577" y="8685"/>
                        <a:pt x="5577" y="8670"/>
                        <a:pt x="5577" y="8670"/>
                      </a:cubicBezTo>
                      <a:cubicBezTo>
                        <a:pt x="5577" y="8655"/>
                        <a:pt x="5561" y="8640"/>
                        <a:pt x="5546" y="8640"/>
                      </a:cubicBezTo>
                      <a:lnTo>
                        <a:pt x="5531" y="8640"/>
                      </a:lnTo>
                      <a:cubicBezTo>
                        <a:pt x="5516" y="8624"/>
                        <a:pt x="5500" y="8624"/>
                        <a:pt x="5470" y="8624"/>
                      </a:cubicBezTo>
                      <a:cubicBezTo>
                        <a:pt x="5470" y="8624"/>
                        <a:pt x="5470" y="8609"/>
                        <a:pt x="5455" y="8609"/>
                      </a:cubicBezTo>
                      <a:cubicBezTo>
                        <a:pt x="5455" y="8609"/>
                        <a:pt x="5439" y="8594"/>
                        <a:pt x="5424" y="8594"/>
                      </a:cubicBezTo>
                      <a:cubicBezTo>
                        <a:pt x="5409" y="8579"/>
                        <a:pt x="5394" y="8563"/>
                        <a:pt x="5379" y="8548"/>
                      </a:cubicBezTo>
                      <a:cubicBezTo>
                        <a:pt x="5363" y="8533"/>
                        <a:pt x="5348" y="8518"/>
                        <a:pt x="5333" y="8487"/>
                      </a:cubicBezTo>
                      <a:cubicBezTo>
                        <a:pt x="5318" y="8472"/>
                        <a:pt x="5302" y="8441"/>
                        <a:pt x="5287" y="8411"/>
                      </a:cubicBezTo>
                      <a:cubicBezTo>
                        <a:pt x="5272" y="8365"/>
                        <a:pt x="5257" y="8320"/>
                        <a:pt x="5226" y="8274"/>
                      </a:cubicBezTo>
                      <a:cubicBezTo>
                        <a:pt x="5211" y="8228"/>
                        <a:pt x="5196" y="8167"/>
                        <a:pt x="5180" y="8121"/>
                      </a:cubicBezTo>
                      <a:cubicBezTo>
                        <a:pt x="5165" y="8061"/>
                        <a:pt x="5135" y="7984"/>
                        <a:pt x="5120" y="7923"/>
                      </a:cubicBezTo>
                      <a:cubicBezTo>
                        <a:pt x="5104" y="7862"/>
                        <a:pt x="5089" y="7817"/>
                        <a:pt x="5074" y="7756"/>
                      </a:cubicBezTo>
                      <a:cubicBezTo>
                        <a:pt x="5043" y="7619"/>
                        <a:pt x="5013" y="7482"/>
                        <a:pt x="4998" y="7344"/>
                      </a:cubicBezTo>
                      <a:cubicBezTo>
                        <a:pt x="4982" y="7268"/>
                        <a:pt x="4967" y="7207"/>
                        <a:pt x="4937" y="7131"/>
                      </a:cubicBezTo>
                      <a:cubicBezTo>
                        <a:pt x="4937" y="7070"/>
                        <a:pt x="4906" y="7009"/>
                        <a:pt x="4891" y="6948"/>
                      </a:cubicBezTo>
                      <a:cubicBezTo>
                        <a:pt x="4876" y="6887"/>
                        <a:pt x="4861" y="6826"/>
                        <a:pt x="4845" y="6766"/>
                      </a:cubicBezTo>
                      <a:cubicBezTo>
                        <a:pt x="4830" y="6689"/>
                        <a:pt x="4815" y="6628"/>
                        <a:pt x="4800" y="6567"/>
                      </a:cubicBezTo>
                      <a:cubicBezTo>
                        <a:pt x="4769" y="6446"/>
                        <a:pt x="4739" y="6308"/>
                        <a:pt x="4708" y="6187"/>
                      </a:cubicBezTo>
                      <a:cubicBezTo>
                        <a:pt x="4693" y="6110"/>
                        <a:pt x="4678" y="6034"/>
                        <a:pt x="4662" y="5973"/>
                      </a:cubicBezTo>
                      <a:cubicBezTo>
                        <a:pt x="4632" y="5912"/>
                        <a:pt x="4617" y="5851"/>
                        <a:pt x="4602" y="5806"/>
                      </a:cubicBezTo>
                      <a:cubicBezTo>
                        <a:pt x="4586" y="5775"/>
                        <a:pt x="4571" y="5729"/>
                        <a:pt x="4556" y="5699"/>
                      </a:cubicBezTo>
                      <a:cubicBezTo>
                        <a:pt x="4556" y="5684"/>
                        <a:pt x="4541" y="5669"/>
                        <a:pt x="4541" y="5653"/>
                      </a:cubicBezTo>
                      <a:cubicBezTo>
                        <a:pt x="4525" y="5638"/>
                        <a:pt x="4525" y="5623"/>
                        <a:pt x="4510" y="5608"/>
                      </a:cubicBezTo>
                      <a:cubicBezTo>
                        <a:pt x="4495" y="5577"/>
                        <a:pt x="4495" y="5547"/>
                        <a:pt x="4480" y="5531"/>
                      </a:cubicBezTo>
                      <a:lnTo>
                        <a:pt x="4403" y="5425"/>
                      </a:lnTo>
                      <a:lnTo>
                        <a:pt x="4403" y="5425"/>
                      </a:lnTo>
                      <a:cubicBezTo>
                        <a:pt x="4434" y="5486"/>
                        <a:pt x="4434" y="5562"/>
                        <a:pt x="4449" y="5623"/>
                      </a:cubicBezTo>
                      <a:lnTo>
                        <a:pt x="4480" y="5729"/>
                      </a:lnTo>
                      <a:cubicBezTo>
                        <a:pt x="4480" y="5775"/>
                        <a:pt x="4495" y="5836"/>
                        <a:pt x="4495" y="5897"/>
                      </a:cubicBezTo>
                      <a:cubicBezTo>
                        <a:pt x="4510" y="5958"/>
                        <a:pt x="4525" y="6019"/>
                        <a:pt x="4525" y="6095"/>
                      </a:cubicBezTo>
                      <a:cubicBezTo>
                        <a:pt x="4556" y="6202"/>
                        <a:pt x="4571" y="6324"/>
                        <a:pt x="4602" y="6430"/>
                      </a:cubicBezTo>
                      <a:cubicBezTo>
                        <a:pt x="4602" y="6491"/>
                        <a:pt x="4617" y="6552"/>
                        <a:pt x="4632" y="6613"/>
                      </a:cubicBezTo>
                      <a:cubicBezTo>
                        <a:pt x="4647" y="6674"/>
                        <a:pt x="4662" y="6735"/>
                        <a:pt x="4678" y="6796"/>
                      </a:cubicBezTo>
                      <a:cubicBezTo>
                        <a:pt x="4708" y="6918"/>
                        <a:pt x="4739" y="7040"/>
                        <a:pt x="4769" y="7162"/>
                      </a:cubicBezTo>
                      <a:cubicBezTo>
                        <a:pt x="4800" y="7284"/>
                        <a:pt x="4830" y="7421"/>
                        <a:pt x="4861" y="7558"/>
                      </a:cubicBezTo>
                      <a:cubicBezTo>
                        <a:pt x="4876" y="7619"/>
                        <a:pt x="4891" y="7680"/>
                        <a:pt x="4906" y="7756"/>
                      </a:cubicBezTo>
                      <a:cubicBezTo>
                        <a:pt x="4921" y="7817"/>
                        <a:pt x="4937" y="7878"/>
                        <a:pt x="4967" y="7939"/>
                      </a:cubicBezTo>
                      <a:cubicBezTo>
                        <a:pt x="4967" y="7969"/>
                        <a:pt x="4982" y="8000"/>
                        <a:pt x="4998" y="8030"/>
                      </a:cubicBezTo>
                      <a:cubicBezTo>
                        <a:pt x="4998" y="8061"/>
                        <a:pt x="5013" y="8091"/>
                        <a:pt x="5028" y="8121"/>
                      </a:cubicBezTo>
                      <a:cubicBezTo>
                        <a:pt x="5059" y="8182"/>
                        <a:pt x="5089" y="8243"/>
                        <a:pt x="5120" y="8304"/>
                      </a:cubicBezTo>
                      <a:cubicBezTo>
                        <a:pt x="5135" y="8335"/>
                        <a:pt x="5150" y="8365"/>
                        <a:pt x="5165" y="8396"/>
                      </a:cubicBezTo>
                      <a:cubicBezTo>
                        <a:pt x="5180" y="8411"/>
                        <a:pt x="5196" y="8441"/>
                        <a:pt x="5211" y="8472"/>
                      </a:cubicBezTo>
                      <a:cubicBezTo>
                        <a:pt x="5226" y="8487"/>
                        <a:pt x="5241" y="8518"/>
                        <a:pt x="5257" y="8533"/>
                      </a:cubicBezTo>
                      <a:cubicBezTo>
                        <a:pt x="5226" y="8518"/>
                        <a:pt x="5196" y="8502"/>
                        <a:pt x="5165" y="8487"/>
                      </a:cubicBezTo>
                      <a:cubicBezTo>
                        <a:pt x="5165" y="8487"/>
                        <a:pt x="5150" y="8487"/>
                        <a:pt x="5135" y="8472"/>
                      </a:cubicBezTo>
                      <a:cubicBezTo>
                        <a:pt x="5104" y="8457"/>
                        <a:pt x="5074" y="8441"/>
                        <a:pt x="5043" y="8426"/>
                      </a:cubicBezTo>
                      <a:cubicBezTo>
                        <a:pt x="4998" y="8396"/>
                        <a:pt x="4952" y="8365"/>
                        <a:pt x="4906" y="8350"/>
                      </a:cubicBezTo>
                      <a:cubicBezTo>
                        <a:pt x="4861" y="8320"/>
                        <a:pt x="4830" y="8304"/>
                        <a:pt x="4784" y="8274"/>
                      </a:cubicBezTo>
                      <a:lnTo>
                        <a:pt x="4800" y="8274"/>
                      </a:lnTo>
                      <a:cubicBezTo>
                        <a:pt x="4769" y="8259"/>
                        <a:pt x="4754" y="8243"/>
                        <a:pt x="4723" y="8228"/>
                      </a:cubicBezTo>
                      <a:lnTo>
                        <a:pt x="4739" y="8228"/>
                      </a:lnTo>
                      <a:cubicBezTo>
                        <a:pt x="4678" y="8182"/>
                        <a:pt x="4617" y="8152"/>
                        <a:pt x="4556" y="8106"/>
                      </a:cubicBezTo>
                      <a:cubicBezTo>
                        <a:pt x="4510" y="8061"/>
                        <a:pt x="4449" y="8030"/>
                        <a:pt x="4403" y="7984"/>
                      </a:cubicBezTo>
                      <a:cubicBezTo>
                        <a:pt x="4312" y="7908"/>
                        <a:pt x="4236" y="7817"/>
                        <a:pt x="4160" y="7725"/>
                      </a:cubicBezTo>
                      <a:cubicBezTo>
                        <a:pt x="4160" y="7725"/>
                        <a:pt x="4144" y="7725"/>
                        <a:pt x="4144" y="7710"/>
                      </a:cubicBezTo>
                      <a:cubicBezTo>
                        <a:pt x="4129" y="7695"/>
                        <a:pt x="4129" y="7695"/>
                        <a:pt x="4114" y="7680"/>
                      </a:cubicBezTo>
                      <a:cubicBezTo>
                        <a:pt x="4114" y="7680"/>
                        <a:pt x="4114" y="7680"/>
                        <a:pt x="4114" y="7664"/>
                      </a:cubicBezTo>
                      <a:cubicBezTo>
                        <a:pt x="4099" y="7649"/>
                        <a:pt x="4083" y="7619"/>
                        <a:pt x="4083" y="7603"/>
                      </a:cubicBezTo>
                      <a:cubicBezTo>
                        <a:pt x="4053" y="7558"/>
                        <a:pt x="4038" y="7512"/>
                        <a:pt x="4023" y="7466"/>
                      </a:cubicBezTo>
                      <a:cubicBezTo>
                        <a:pt x="3992" y="7375"/>
                        <a:pt x="3962" y="7284"/>
                        <a:pt x="3916" y="7192"/>
                      </a:cubicBezTo>
                      <a:cubicBezTo>
                        <a:pt x="3870" y="7085"/>
                        <a:pt x="3824" y="6979"/>
                        <a:pt x="3779" y="6872"/>
                      </a:cubicBezTo>
                      <a:cubicBezTo>
                        <a:pt x="3764" y="6826"/>
                        <a:pt x="3748" y="6766"/>
                        <a:pt x="3718" y="6720"/>
                      </a:cubicBezTo>
                      <a:cubicBezTo>
                        <a:pt x="3703" y="6689"/>
                        <a:pt x="3687" y="6659"/>
                        <a:pt x="3687" y="6628"/>
                      </a:cubicBezTo>
                      <a:cubicBezTo>
                        <a:pt x="3672" y="6598"/>
                        <a:pt x="3657" y="6583"/>
                        <a:pt x="3657" y="6552"/>
                      </a:cubicBezTo>
                      <a:lnTo>
                        <a:pt x="3642" y="6552"/>
                      </a:lnTo>
                      <a:cubicBezTo>
                        <a:pt x="3626" y="6506"/>
                        <a:pt x="3596" y="6461"/>
                        <a:pt x="3581" y="6415"/>
                      </a:cubicBezTo>
                      <a:lnTo>
                        <a:pt x="3505" y="6263"/>
                      </a:lnTo>
                      <a:cubicBezTo>
                        <a:pt x="3505" y="6263"/>
                        <a:pt x="3489" y="6263"/>
                        <a:pt x="3489" y="6247"/>
                      </a:cubicBezTo>
                      <a:cubicBezTo>
                        <a:pt x="3489" y="6244"/>
                        <a:pt x="3489" y="6240"/>
                        <a:pt x="3489" y="6232"/>
                      </a:cubicBezTo>
                      <a:cubicBezTo>
                        <a:pt x="3489" y="6232"/>
                        <a:pt x="3474" y="6232"/>
                        <a:pt x="3474" y="6217"/>
                      </a:cubicBezTo>
                      <a:cubicBezTo>
                        <a:pt x="3459" y="6156"/>
                        <a:pt x="3428" y="6110"/>
                        <a:pt x="3413" y="6065"/>
                      </a:cubicBezTo>
                      <a:cubicBezTo>
                        <a:pt x="3383" y="6019"/>
                        <a:pt x="3367" y="5973"/>
                        <a:pt x="3337" y="5912"/>
                      </a:cubicBezTo>
                      <a:cubicBezTo>
                        <a:pt x="3322" y="5867"/>
                        <a:pt x="3306" y="5821"/>
                        <a:pt x="3276" y="5775"/>
                      </a:cubicBezTo>
                      <a:cubicBezTo>
                        <a:pt x="3261" y="5729"/>
                        <a:pt x="3246" y="5684"/>
                        <a:pt x="3215" y="5638"/>
                      </a:cubicBezTo>
                      <a:cubicBezTo>
                        <a:pt x="3185" y="5577"/>
                        <a:pt x="3154" y="5516"/>
                        <a:pt x="3124" y="5440"/>
                      </a:cubicBezTo>
                      <a:cubicBezTo>
                        <a:pt x="3124" y="5455"/>
                        <a:pt x="3124" y="5455"/>
                        <a:pt x="3124" y="5455"/>
                      </a:cubicBezTo>
                      <a:cubicBezTo>
                        <a:pt x="3093" y="5379"/>
                        <a:pt x="3063" y="5318"/>
                        <a:pt x="3017" y="5242"/>
                      </a:cubicBezTo>
                      <a:cubicBezTo>
                        <a:pt x="2987" y="5181"/>
                        <a:pt x="2941" y="5105"/>
                        <a:pt x="2895" y="5044"/>
                      </a:cubicBezTo>
                      <a:lnTo>
                        <a:pt x="2895" y="5044"/>
                      </a:lnTo>
                      <a:cubicBezTo>
                        <a:pt x="2926" y="5135"/>
                        <a:pt x="2956" y="5211"/>
                        <a:pt x="2987" y="5303"/>
                      </a:cubicBezTo>
                      <a:cubicBezTo>
                        <a:pt x="3017" y="5410"/>
                        <a:pt x="3063" y="5516"/>
                        <a:pt x="3108" y="5623"/>
                      </a:cubicBezTo>
                      <a:cubicBezTo>
                        <a:pt x="3108" y="5638"/>
                        <a:pt x="3124" y="5669"/>
                        <a:pt x="3139" y="5699"/>
                      </a:cubicBezTo>
                      <a:cubicBezTo>
                        <a:pt x="3154" y="5729"/>
                        <a:pt x="3154" y="5745"/>
                        <a:pt x="3169" y="5775"/>
                      </a:cubicBezTo>
                      <a:cubicBezTo>
                        <a:pt x="3200" y="5821"/>
                        <a:pt x="3215" y="5882"/>
                        <a:pt x="3246" y="5928"/>
                      </a:cubicBezTo>
                      <a:cubicBezTo>
                        <a:pt x="3261" y="5988"/>
                        <a:pt x="3291" y="6034"/>
                        <a:pt x="3306" y="6095"/>
                      </a:cubicBezTo>
                      <a:cubicBezTo>
                        <a:pt x="3322" y="6141"/>
                        <a:pt x="3352" y="6202"/>
                        <a:pt x="3367" y="6247"/>
                      </a:cubicBezTo>
                      <a:cubicBezTo>
                        <a:pt x="3383" y="6278"/>
                        <a:pt x="3398" y="6308"/>
                        <a:pt x="3413" y="6324"/>
                      </a:cubicBezTo>
                      <a:cubicBezTo>
                        <a:pt x="3428" y="6354"/>
                        <a:pt x="3444" y="6385"/>
                        <a:pt x="3459" y="6415"/>
                      </a:cubicBezTo>
                      <a:cubicBezTo>
                        <a:pt x="3474" y="6476"/>
                        <a:pt x="3505" y="6522"/>
                        <a:pt x="3520" y="6567"/>
                      </a:cubicBezTo>
                      <a:lnTo>
                        <a:pt x="3535" y="6567"/>
                      </a:lnTo>
                      <a:cubicBezTo>
                        <a:pt x="3535" y="6567"/>
                        <a:pt x="3535" y="6567"/>
                        <a:pt x="3535" y="6583"/>
                      </a:cubicBezTo>
                      <a:cubicBezTo>
                        <a:pt x="3535" y="6583"/>
                        <a:pt x="3535" y="6583"/>
                        <a:pt x="3535" y="6598"/>
                      </a:cubicBezTo>
                      <a:cubicBezTo>
                        <a:pt x="3565" y="6659"/>
                        <a:pt x="3596" y="6720"/>
                        <a:pt x="3626" y="6781"/>
                      </a:cubicBezTo>
                      <a:cubicBezTo>
                        <a:pt x="3642" y="6842"/>
                        <a:pt x="3672" y="6887"/>
                        <a:pt x="3687" y="6948"/>
                      </a:cubicBezTo>
                      <a:lnTo>
                        <a:pt x="3764" y="7101"/>
                      </a:lnTo>
                      <a:cubicBezTo>
                        <a:pt x="3779" y="7146"/>
                        <a:pt x="3794" y="7207"/>
                        <a:pt x="3824" y="7253"/>
                      </a:cubicBezTo>
                      <a:cubicBezTo>
                        <a:pt x="3840" y="7299"/>
                        <a:pt x="3870" y="7360"/>
                        <a:pt x="3901" y="7405"/>
                      </a:cubicBezTo>
                      <a:cubicBezTo>
                        <a:pt x="3901" y="7420"/>
                        <a:pt x="3915" y="7450"/>
                        <a:pt x="3916" y="7466"/>
                      </a:cubicBezTo>
                      <a:lnTo>
                        <a:pt x="3916" y="7466"/>
                      </a:lnTo>
                      <a:cubicBezTo>
                        <a:pt x="3907" y="7456"/>
                        <a:pt x="3901" y="7446"/>
                        <a:pt x="3901" y="7436"/>
                      </a:cubicBezTo>
                      <a:cubicBezTo>
                        <a:pt x="3824" y="7375"/>
                        <a:pt x="3748" y="7299"/>
                        <a:pt x="3657" y="7238"/>
                      </a:cubicBezTo>
                      <a:cubicBezTo>
                        <a:pt x="3657" y="7223"/>
                        <a:pt x="3642" y="7223"/>
                        <a:pt x="3642" y="7223"/>
                      </a:cubicBezTo>
                      <a:cubicBezTo>
                        <a:pt x="3520" y="7116"/>
                        <a:pt x="3428" y="6994"/>
                        <a:pt x="3322" y="6887"/>
                      </a:cubicBezTo>
                      <a:cubicBezTo>
                        <a:pt x="3215" y="6766"/>
                        <a:pt x="3108" y="6659"/>
                        <a:pt x="3002" y="6552"/>
                      </a:cubicBezTo>
                      <a:cubicBezTo>
                        <a:pt x="2880" y="6446"/>
                        <a:pt x="2758" y="6339"/>
                        <a:pt x="2651" y="6232"/>
                      </a:cubicBezTo>
                      <a:cubicBezTo>
                        <a:pt x="2529" y="6141"/>
                        <a:pt x="2408" y="6034"/>
                        <a:pt x="2286" y="5928"/>
                      </a:cubicBezTo>
                      <a:cubicBezTo>
                        <a:pt x="2164" y="5836"/>
                        <a:pt x="2057" y="5729"/>
                        <a:pt x="1935" y="5638"/>
                      </a:cubicBezTo>
                      <a:cubicBezTo>
                        <a:pt x="1813" y="5547"/>
                        <a:pt x="1691" y="5455"/>
                        <a:pt x="1570" y="5364"/>
                      </a:cubicBezTo>
                      <a:cubicBezTo>
                        <a:pt x="1524" y="5318"/>
                        <a:pt x="1478" y="5272"/>
                        <a:pt x="1432" y="5227"/>
                      </a:cubicBezTo>
                      <a:cubicBezTo>
                        <a:pt x="1402" y="5181"/>
                        <a:pt x="1356" y="5135"/>
                        <a:pt x="1295" y="5105"/>
                      </a:cubicBezTo>
                      <a:cubicBezTo>
                        <a:pt x="1204" y="5029"/>
                        <a:pt x="1112" y="4952"/>
                        <a:pt x="1006" y="4876"/>
                      </a:cubicBezTo>
                      <a:cubicBezTo>
                        <a:pt x="945" y="4815"/>
                        <a:pt x="884" y="4754"/>
                        <a:pt x="823" y="4693"/>
                      </a:cubicBezTo>
                      <a:cubicBezTo>
                        <a:pt x="793" y="4663"/>
                        <a:pt x="762" y="4648"/>
                        <a:pt x="732" y="4632"/>
                      </a:cubicBezTo>
                      <a:cubicBezTo>
                        <a:pt x="701" y="4617"/>
                        <a:pt x="686" y="4617"/>
                        <a:pt x="655" y="4602"/>
                      </a:cubicBezTo>
                      <a:cubicBezTo>
                        <a:pt x="610" y="4587"/>
                        <a:pt x="564" y="4572"/>
                        <a:pt x="518" y="4541"/>
                      </a:cubicBezTo>
                      <a:cubicBezTo>
                        <a:pt x="488" y="4526"/>
                        <a:pt x="473" y="4526"/>
                        <a:pt x="457" y="4511"/>
                      </a:cubicBezTo>
                      <a:lnTo>
                        <a:pt x="412" y="4465"/>
                      </a:lnTo>
                      <a:cubicBezTo>
                        <a:pt x="396" y="4450"/>
                        <a:pt x="381" y="4434"/>
                        <a:pt x="366" y="4419"/>
                      </a:cubicBezTo>
                      <a:cubicBezTo>
                        <a:pt x="335" y="4389"/>
                        <a:pt x="320" y="4373"/>
                        <a:pt x="290" y="4343"/>
                      </a:cubicBezTo>
                      <a:cubicBezTo>
                        <a:pt x="275" y="4282"/>
                        <a:pt x="244" y="4236"/>
                        <a:pt x="198" y="4191"/>
                      </a:cubicBezTo>
                      <a:lnTo>
                        <a:pt x="229" y="4191"/>
                      </a:lnTo>
                      <a:cubicBezTo>
                        <a:pt x="275" y="4206"/>
                        <a:pt x="320" y="4221"/>
                        <a:pt x="366" y="4236"/>
                      </a:cubicBezTo>
                      <a:cubicBezTo>
                        <a:pt x="442" y="4252"/>
                        <a:pt x="503" y="4267"/>
                        <a:pt x="564" y="4267"/>
                      </a:cubicBezTo>
                      <a:cubicBezTo>
                        <a:pt x="625" y="4282"/>
                        <a:pt x="686" y="4282"/>
                        <a:pt x="747" y="4282"/>
                      </a:cubicBezTo>
                      <a:lnTo>
                        <a:pt x="975" y="4282"/>
                      </a:lnTo>
                      <a:cubicBezTo>
                        <a:pt x="1082" y="4282"/>
                        <a:pt x="1173" y="4267"/>
                        <a:pt x="1280" y="4267"/>
                      </a:cubicBezTo>
                      <a:cubicBezTo>
                        <a:pt x="1387" y="4267"/>
                        <a:pt x="1493" y="4252"/>
                        <a:pt x="1600" y="4236"/>
                      </a:cubicBezTo>
                      <a:cubicBezTo>
                        <a:pt x="1691" y="4221"/>
                        <a:pt x="1783" y="4206"/>
                        <a:pt x="1890" y="4191"/>
                      </a:cubicBezTo>
                      <a:cubicBezTo>
                        <a:pt x="1950" y="4175"/>
                        <a:pt x="1996" y="4160"/>
                        <a:pt x="2057" y="4145"/>
                      </a:cubicBezTo>
                      <a:cubicBezTo>
                        <a:pt x="2088" y="4130"/>
                        <a:pt x="2133" y="4114"/>
                        <a:pt x="2179" y="4114"/>
                      </a:cubicBezTo>
                      <a:cubicBezTo>
                        <a:pt x="2240" y="4099"/>
                        <a:pt x="2301" y="4084"/>
                        <a:pt x="2362" y="4069"/>
                      </a:cubicBezTo>
                      <a:cubicBezTo>
                        <a:pt x="2499" y="4038"/>
                        <a:pt x="2621" y="4008"/>
                        <a:pt x="2743" y="3962"/>
                      </a:cubicBezTo>
                      <a:lnTo>
                        <a:pt x="2834" y="3947"/>
                      </a:lnTo>
                      <a:cubicBezTo>
                        <a:pt x="2987" y="3901"/>
                        <a:pt x="3154" y="3855"/>
                        <a:pt x="3306" y="3825"/>
                      </a:cubicBezTo>
                      <a:cubicBezTo>
                        <a:pt x="3352" y="3825"/>
                        <a:pt x="3383" y="3810"/>
                        <a:pt x="3428" y="3810"/>
                      </a:cubicBezTo>
                      <a:lnTo>
                        <a:pt x="3565" y="3810"/>
                      </a:lnTo>
                      <a:cubicBezTo>
                        <a:pt x="3596" y="3810"/>
                        <a:pt x="3626" y="3825"/>
                        <a:pt x="3672" y="3825"/>
                      </a:cubicBezTo>
                      <a:lnTo>
                        <a:pt x="4297" y="3825"/>
                      </a:lnTo>
                      <a:cubicBezTo>
                        <a:pt x="4388" y="3825"/>
                        <a:pt x="4480" y="3810"/>
                        <a:pt x="4586" y="3810"/>
                      </a:cubicBezTo>
                      <a:close/>
                      <a:moveTo>
                        <a:pt x="6323" y="6202"/>
                      </a:moveTo>
                      <a:cubicBezTo>
                        <a:pt x="6323" y="6202"/>
                        <a:pt x="6323" y="6202"/>
                        <a:pt x="6323" y="6217"/>
                      </a:cubicBezTo>
                      <a:cubicBezTo>
                        <a:pt x="6323" y="6232"/>
                        <a:pt x="6323" y="6247"/>
                        <a:pt x="6323" y="6263"/>
                      </a:cubicBezTo>
                      <a:lnTo>
                        <a:pt x="6323" y="6278"/>
                      </a:lnTo>
                      <a:lnTo>
                        <a:pt x="6323" y="6339"/>
                      </a:lnTo>
                      <a:cubicBezTo>
                        <a:pt x="6338" y="6369"/>
                        <a:pt x="6338" y="6415"/>
                        <a:pt x="6338" y="6446"/>
                      </a:cubicBezTo>
                      <a:lnTo>
                        <a:pt x="6338" y="6461"/>
                      </a:lnTo>
                      <a:cubicBezTo>
                        <a:pt x="6338" y="6567"/>
                        <a:pt x="6338" y="6674"/>
                        <a:pt x="6354" y="6781"/>
                      </a:cubicBezTo>
                      <a:cubicBezTo>
                        <a:pt x="6354" y="6811"/>
                        <a:pt x="6354" y="6842"/>
                        <a:pt x="6354" y="6872"/>
                      </a:cubicBezTo>
                      <a:cubicBezTo>
                        <a:pt x="6354" y="6918"/>
                        <a:pt x="6354" y="6964"/>
                        <a:pt x="6369" y="7009"/>
                      </a:cubicBezTo>
                      <a:lnTo>
                        <a:pt x="6369" y="7040"/>
                      </a:lnTo>
                      <a:cubicBezTo>
                        <a:pt x="6369" y="7070"/>
                        <a:pt x="6369" y="7101"/>
                        <a:pt x="6369" y="7116"/>
                      </a:cubicBezTo>
                      <a:cubicBezTo>
                        <a:pt x="6384" y="7162"/>
                        <a:pt x="6384" y="7207"/>
                        <a:pt x="6384" y="7253"/>
                      </a:cubicBezTo>
                      <a:cubicBezTo>
                        <a:pt x="6399" y="7329"/>
                        <a:pt x="6415" y="7405"/>
                        <a:pt x="6430" y="7482"/>
                      </a:cubicBezTo>
                      <a:cubicBezTo>
                        <a:pt x="6445" y="7512"/>
                        <a:pt x="6460" y="7558"/>
                        <a:pt x="6476" y="7603"/>
                      </a:cubicBezTo>
                      <a:cubicBezTo>
                        <a:pt x="6491" y="7634"/>
                        <a:pt x="6506" y="7680"/>
                        <a:pt x="6521" y="7710"/>
                      </a:cubicBezTo>
                      <a:cubicBezTo>
                        <a:pt x="6536" y="7741"/>
                        <a:pt x="6552" y="7771"/>
                        <a:pt x="6582" y="7802"/>
                      </a:cubicBezTo>
                      <a:lnTo>
                        <a:pt x="6582" y="7817"/>
                      </a:lnTo>
                      <a:cubicBezTo>
                        <a:pt x="6613" y="7847"/>
                        <a:pt x="6643" y="7878"/>
                        <a:pt x="6658" y="7908"/>
                      </a:cubicBezTo>
                      <a:cubicBezTo>
                        <a:pt x="6674" y="7923"/>
                        <a:pt x="6689" y="7954"/>
                        <a:pt x="6704" y="7969"/>
                      </a:cubicBezTo>
                      <a:cubicBezTo>
                        <a:pt x="6735" y="7984"/>
                        <a:pt x="6765" y="8000"/>
                        <a:pt x="6780" y="8030"/>
                      </a:cubicBezTo>
                      <a:cubicBezTo>
                        <a:pt x="6826" y="8045"/>
                        <a:pt x="6856" y="8061"/>
                        <a:pt x="6887" y="8076"/>
                      </a:cubicBezTo>
                      <a:cubicBezTo>
                        <a:pt x="7039" y="8152"/>
                        <a:pt x="7176" y="8213"/>
                        <a:pt x="7314" y="8274"/>
                      </a:cubicBezTo>
                      <a:lnTo>
                        <a:pt x="7344" y="8274"/>
                      </a:lnTo>
                      <a:lnTo>
                        <a:pt x="7359" y="8289"/>
                      </a:lnTo>
                      <a:cubicBezTo>
                        <a:pt x="7420" y="8304"/>
                        <a:pt x="7481" y="8335"/>
                        <a:pt x="7557" y="8365"/>
                      </a:cubicBezTo>
                      <a:cubicBezTo>
                        <a:pt x="7618" y="8396"/>
                        <a:pt x="7679" y="8426"/>
                        <a:pt x="7740" y="8457"/>
                      </a:cubicBezTo>
                      <a:cubicBezTo>
                        <a:pt x="7786" y="8487"/>
                        <a:pt x="7847" y="8518"/>
                        <a:pt x="7908" y="8563"/>
                      </a:cubicBezTo>
                      <a:cubicBezTo>
                        <a:pt x="7938" y="8594"/>
                        <a:pt x="7969" y="8624"/>
                        <a:pt x="8014" y="8670"/>
                      </a:cubicBezTo>
                      <a:cubicBezTo>
                        <a:pt x="8045" y="8700"/>
                        <a:pt x="8075" y="8731"/>
                        <a:pt x="8106" y="8761"/>
                      </a:cubicBezTo>
                      <a:lnTo>
                        <a:pt x="8121" y="8777"/>
                      </a:lnTo>
                      <a:lnTo>
                        <a:pt x="8151" y="8807"/>
                      </a:lnTo>
                      <a:cubicBezTo>
                        <a:pt x="8167" y="8822"/>
                        <a:pt x="8182" y="8853"/>
                        <a:pt x="8212" y="8868"/>
                      </a:cubicBezTo>
                      <a:cubicBezTo>
                        <a:pt x="8258" y="8899"/>
                        <a:pt x="8304" y="8929"/>
                        <a:pt x="8350" y="8944"/>
                      </a:cubicBezTo>
                      <a:cubicBezTo>
                        <a:pt x="8395" y="8975"/>
                        <a:pt x="8441" y="9005"/>
                        <a:pt x="8487" y="9020"/>
                      </a:cubicBezTo>
                      <a:cubicBezTo>
                        <a:pt x="8502" y="9036"/>
                        <a:pt x="8532" y="9051"/>
                        <a:pt x="8548" y="9051"/>
                      </a:cubicBezTo>
                      <a:lnTo>
                        <a:pt x="8593" y="9081"/>
                      </a:lnTo>
                      <a:lnTo>
                        <a:pt x="8548" y="9066"/>
                      </a:lnTo>
                      <a:lnTo>
                        <a:pt x="8350" y="9051"/>
                      </a:lnTo>
                      <a:cubicBezTo>
                        <a:pt x="8319" y="9051"/>
                        <a:pt x="8289" y="9036"/>
                        <a:pt x="8258" y="9036"/>
                      </a:cubicBezTo>
                      <a:cubicBezTo>
                        <a:pt x="8197" y="9036"/>
                        <a:pt x="8151" y="9020"/>
                        <a:pt x="8091" y="9020"/>
                      </a:cubicBezTo>
                      <a:lnTo>
                        <a:pt x="8045" y="9005"/>
                      </a:lnTo>
                      <a:cubicBezTo>
                        <a:pt x="7953" y="9005"/>
                        <a:pt x="7862" y="8990"/>
                        <a:pt x="7771" y="8975"/>
                      </a:cubicBezTo>
                      <a:cubicBezTo>
                        <a:pt x="7633" y="8959"/>
                        <a:pt x="7496" y="8944"/>
                        <a:pt x="7359" y="8929"/>
                      </a:cubicBezTo>
                      <a:lnTo>
                        <a:pt x="7268" y="8929"/>
                      </a:lnTo>
                      <a:cubicBezTo>
                        <a:pt x="7222" y="8914"/>
                        <a:pt x="7161" y="8914"/>
                        <a:pt x="7115" y="8899"/>
                      </a:cubicBezTo>
                      <a:lnTo>
                        <a:pt x="7070" y="8899"/>
                      </a:lnTo>
                      <a:cubicBezTo>
                        <a:pt x="6948" y="8883"/>
                        <a:pt x="6811" y="8868"/>
                        <a:pt x="6704" y="8838"/>
                      </a:cubicBezTo>
                      <a:cubicBezTo>
                        <a:pt x="6628" y="8807"/>
                        <a:pt x="6567" y="8792"/>
                        <a:pt x="6491" y="8761"/>
                      </a:cubicBezTo>
                      <a:cubicBezTo>
                        <a:pt x="6445" y="8746"/>
                        <a:pt x="6399" y="8731"/>
                        <a:pt x="6354" y="8700"/>
                      </a:cubicBezTo>
                      <a:cubicBezTo>
                        <a:pt x="6338" y="8685"/>
                        <a:pt x="6308" y="8670"/>
                        <a:pt x="6293" y="8655"/>
                      </a:cubicBezTo>
                      <a:cubicBezTo>
                        <a:pt x="6262" y="8640"/>
                        <a:pt x="6247" y="8624"/>
                        <a:pt x="6217" y="8594"/>
                      </a:cubicBezTo>
                      <a:cubicBezTo>
                        <a:pt x="6201" y="8579"/>
                        <a:pt x="6171" y="8548"/>
                        <a:pt x="6156" y="8533"/>
                      </a:cubicBezTo>
                      <a:cubicBezTo>
                        <a:pt x="6140" y="8502"/>
                        <a:pt x="6125" y="8487"/>
                        <a:pt x="6110" y="8457"/>
                      </a:cubicBezTo>
                      <a:cubicBezTo>
                        <a:pt x="6095" y="8426"/>
                        <a:pt x="6079" y="8396"/>
                        <a:pt x="6064" y="8365"/>
                      </a:cubicBezTo>
                      <a:cubicBezTo>
                        <a:pt x="6034" y="8320"/>
                        <a:pt x="6018" y="8259"/>
                        <a:pt x="6003" y="8198"/>
                      </a:cubicBezTo>
                      <a:cubicBezTo>
                        <a:pt x="5988" y="8152"/>
                        <a:pt x="5973" y="8106"/>
                        <a:pt x="5973" y="8045"/>
                      </a:cubicBezTo>
                      <a:cubicBezTo>
                        <a:pt x="5958" y="8015"/>
                        <a:pt x="5958" y="7969"/>
                        <a:pt x="5958" y="7923"/>
                      </a:cubicBezTo>
                      <a:cubicBezTo>
                        <a:pt x="5958" y="7862"/>
                        <a:pt x="5958" y="7802"/>
                        <a:pt x="5973" y="7741"/>
                      </a:cubicBezTo>
                      <a:lnTo>
                        <a:pt x="5973" y="7695"/>
                      </a:lnTo>
                      <a:lnTo>
                        <a:pt x="5988" y="7543"/>
                      </a:lnTo>
                      <a:cubicBezTo>
                        <a:pt x="5988" y="7512"/>
                        <a:pt x="6003" y="7482"/>
                        <a:pt x="6003" y="7451"/>
                      </a:cubicBezTo>
                      <a:lnTo>
                        <a:pt x="6003" y="7421"/>
                      </a:lnTo>
                      <a:lnTo>
                        <a:pt x="6003" y="7390"/>
                      </a:lnTo>
                      <a:cubicBezTo>
                        <a:pt x="6018" y="7360"/>
                        <a:pt x="6018" y="7329"/>
                        <a:pt x="6018" y="7299"/>
                      </a:cubicBezTo>
                      <a:lnTo>
                        <a:pt x="6034" y="7268"/>
                      </a:lnTo>
                      <a:cubicBezTo>
                        <a:pt x="6034" y="7238"/>
                        <a:pt x="6049" y="7207"/>
                        <a:pt x="6049" y="7162"/>
                      </a:cubicBezTo>
                      <a:lnTo>
                        <a:pt x="6064" y="7101"/>
                      </a:lnTo>
                      <a:lnTo>
                        <a:pt x="6095" y="7009"/>
                      </a:lnTo>
                      <a:cubicBezTo>
                        <a:pt x="6095" y="6994"/>
                        <a:pt x="6095" y="6979"/>
                        <a:pt x="6095" y="6979"/>
                      </a:cubicBezTo>
                      <a:lnTo>
                        <a:pt x="6110" y="6948"/>
                      </a:lnTo>
                      <a:cubicBezTo>
                        <a:pt x="6110" y="6918"/>
                        <a:pt x="6125" y="6887"/>
                        <a:pt x="6140" y="6857"/>
                      </a:cubicBezTo>
                      <a:cubicBezTo>
                        <a:pt x="6140" y="6826"/>
                        <a:pt x="6156" y="6796"/>
                        <a:pt x="6171" y="6766"/>
                      </a:cubicBezTo>
                      <a:lnTo>
                        <a:pt x="6186" y="6720"/>
                      </a:lnTo>
                      <a:cubicBezTo>
                        <a:pt x="6217" y="6628"/>
                        <a:pt x="6247" y="6552"/>
                        <a:pt x="6262" y="6461"/>
                      </a:cubicBezTo>
                      <a:lnTo>
                        <a:pt x="6277" y="6430"/>
                      </a:lnTo>
                      <a:cubicBezTo>
                        <a:pt x="6277" y="6400"/>
                        <a:pt x="6293" y="6354"/>
                        <a:pt x="6293" y="6324"/>
                      </a:cubicBezTo>
                      <a:cubicBezTo>
                        <a:pt x="6308" y="6308"/>
                        <a:pt x="6308" y="6293"/>
                        <a:pt x="6308" y="6278"/>
                      </a:cubicBezTo>
                      <a:cubicBezTo>
                        <a:pt x="6308" y="6247"/>
                        <a:pt x="6323" y="6217"/>
                        <a:pt x="6323" y="6202"/>
                      </a:cubicBezTo>
                      <a:close/>
                      <a:moveTo>
                        <a:pt x="14094" y="7847"/>
                      </a:moveTo>
                      <a:cubicBezTo>
                        <a:pt x="14109" y="7862"/>
                        <a:pt x="14109" y="7862"/>
                        <a:pt x="14109" y="7878"/>
                      </a:cubicBezTo>
                      <a:cubicBezTo>
                        <a:pt x="14109" y="7878"/>
                        <a:pt x="14109" y="7893"/>
                        <a:pt x="14109" y="7893"/>
                      </a:cubicBezTo>
                      <a:lnTo>
                        <a:pt x="14109" y="7908"/>
                      </a:lnTo>
                      <a:cubicBezTo>
                        <a:pt x="14109" y="7954"/>
                        <a:pt x="14109" y="8015"/>
                        <a:pt x="14094" y="8061"/>
                      </a:cubicBezTo>
                      <a:cubicBezTo>
                        <a:pt x="14094" y="8091"/>
                        <a:pt x="14094" y="8121"/>
                        <a:pt x="14094" y="8152"/>
                      </a:cubicBezTo>
                      <a:cubicBezTo>
                        <a:pt x="14094" y="8228"/>
                        <a:pt x="14078" y="8320"/>
                        <a:pt x="14078" y="8396"/>
                      </a:cubicBezTo>
                      <a:cubicBezTo>
                        <a:pt x="14063" y="8594"/>
                        <a:pt x="14048" y="8777"/>
                        <a:pt x="14033" y="8975"/>
                      </a:cubicBezTo>
                      <a:cubicBezTo>
                        <a:pt x="14017" y="9051"/>
                        <a:pt x="14002" y="9112"/>
                        <a:pt x="13987" y="9188"/>
                      </a:cubicBezTo>
                      <a:lnTo>
                        <a:pt x="13987" y="9005"/>
                      </a:lnTo>
                      <a:cubicBezTo>
                        <a:pt x="14002" y="8929"/>
                        <a:pt x="14002" y="8853"/>
                        <a:pt x="14002" y="8777"/>
                      </a:cubicBezTo>
                      <a:cubicBezTo>
                        <a:pt x="14017" y="8609"/>
                        <a:pt x="14033" y="8441"/>
                        <a:pt x="14048" y="8274"/>
                      </a:cubicBezTo>
                      <a:cubicBezTo>
                        <a:pt x="14048" y="8270"/>
                        <a:pt x="14048" y="8266"/>
                        <a:pt x="14048" y="8259"/>
                      </a:cubicBezTo>
                      <a:lnTo>
                        <a:pt x="14048" y="8243"/>
                      </a:lnTo>
                      <a:cubicBezTo>
                        <a:pt x="14048" y="8228"/>
                        <a:pt x="14063" y="8228"/>
                        <a:pt x="14063" y="8213"/>
                      </a:cubicBezTo>
                      <a:lnTo>
                        <a:pt x="14063" y="8198"/>
                      </a:lnTo>
                      <a:cubicBezTo>
                        <a:pt x="14063" y="8167"/>
                        <a:pt x="14063" y="8137"/>
                        <a:pt x="14078" y="8106"/>
                      </a:cubicBezTo>
                      <a:cubicBezTo>
                        <a:pt x="14078" y="8081"/>
                        <a:pt x="14078" y="8055"/>
                        <a:pt x="14078" y="8030"/>
                      </a:cubicBezTo>
                      <a:cubicBezTo>
                        <a:pt x="14078" y="7969"/>
                        <a:pt x="14094" y="7923"/>
                        <a:pt x="14094" y="7862"/>
                      </a:cubicBezTo>
                      <a:cubicBezTo>
                        <a:pt x="14094" y="7859"/>
                        <a:pt x="14094" y="7855"/>
                        <a:pt x="14094" y="7847"/>
                      </a:cubicBezTo>
                      <a:close/>
                      <a:moveTo>
                        <a:pt x="13941" y="9234"/>
                      </a:moveTo>
                      <a:lnTo>
                        <a:pt x="13956" y="9264"/>
                      </a:lnTo>
                      <a:cubicBezTo>
                        <a:pt x="13941" y="9249"/>
                        <a:pt x="13941" y="9234"/>
                        <a:pt x="13941" y="9234"/>
                      </a:cubicBezTo>
                      <a:close/>
                      <a:moveTo>
                        <a:pt x="18421" y="290"/>
                      </a:moveTo>
                      <a:cubicBezTo>
                        <a:pt x="18466" y="305"/>
                        <a:pt x="18497" y="305"/>
                        <a:pt x="18527" y="321"/>
                      </a:cubicBezTo>
                      <a:cubicBezTo>
                        <a:pt x="18573" y="321"/>
                        <a:pt x="18603" y="336"/>
                        <a:pt x="18634" y="351"/>
                      </a:cubicBezTo>
                      <a:cubicBezTo>
                        <a:pt x="18649" y="351"/>
                        <a:pt x="18649" y="351"/>
                        <a:pt x="18664" y="366"/>
                      </a:cubicBezTo>
                      <a:cubicBezTo>
                        <a:pt x="18664" y="382"/>
                        <a:pt x="18664" y="397"/>
                        <a:pt x="18680" y="412"/>
                      </a:cubicBezTo>
                      <a:cubicBezTo>
                        <a:pt x="18680" y="504"/>
                        <a:pt x="18664" y="580"/>
                        <a:pt x="18664" y="671"/>
                      </a:cubicBezTo>
                      <a:cubicBezTo>
                        <a:pt x="18664" y="717"/>
                        <a:pt x="18664" y="763"/>
                        <a:pt x="18649" y="808"/>
                      </a:cubicBezTo>
                      <a:cubicBezTo>
                        <a:pt x="18649" y="823"/>
                        <a:pt x="18649" y="839"/>
                        <a:pt x="18649" y="869"/>
                      </a:cubicBezTo>
                      <a:lnTo>
                        <a:pt x="18634" y="945"/>
                      </a:lnTo>
                      <a:cubicBezTo>
                        <a:pt x="18619" y="1022"/>
                        <a:pt x="18603" y="1098"/>
                        <a:pt x="18588" y="1189"/>
                      </a:cubicBezTo>
                      <a:cubicBezTo>
                        <a:pt x="18588" y="1220"/>
                        <a:pt x="18588" y="1265"/>
                        <a:pt x="18573" y="1311"/>
                      </a:cubicBezTo>
                      <a:cubicBezTo>
                        <a:pt x="18558" y="1433"/>
                        <a:pt x="18527" y="1555"/>
                        <a:pt x="18512" y="1677"/>
                      </a:cubicBezTo>
                      <a:cubicBezTo>
                        <a:pt x="18497" y="1722"/>
                        <a:pt x="18481" y="1783"/>
                        <a:pt x="18466" y="1844"/>
                      </a:cubicBezTo>
                      <a:cubicBezTo>
                        <a:pt x="18466" y="1890"/>
                        <a:pt x="18451" y="1951"/>
                        <a:pt x="18436" y="2012"/>
                      </a:cubicBezTo>
                      <a:cubicBezTo>
                        <a:pt x="18421" y="2058"/>
                        <a:pt x="18421" y="2119"/>
                        <a:pt x="18405" y="2164"/>
                      </a:cubicBezTo>
                      <a:cubicBezTo>
                        <a:pt x="18405" y="2210"/>
                        <a:pt x="18390" y="2240"/>
                        <a:pt x="18390" y="2271"/>
                      </a:cubicBezTo>
                      <a:cubicBezTo>
                        <a:pt x="18375" y="2286"/>
                        <a:pt x="18375" y="2301"/>
                        <a:pt x="18375" y="2317"/>
                      </a:cubicBezTo>
                      <a:cubicBezTo>
                        <a:pt x="18360" y="2362"/>
                        <a:pt x="18360" y="2408"/>
                        <a:pt x="18344" y="2454"/>
                      </a:cubicBezTo>
                      <a:cubicBezTo>
                        <a:pt x="18329" y="2499"/>
                        <a:pt x="18314" y="2545"/>
                        <a:pt x="18314" y="2591"/>
                      </a:cubicBezTo>
                      <a:cubicBezTo>
                        <a:pt x="18299" y="2637"/>
                        <a:pt x="18283" y="2682"/>
                        <a:pt x="18268" y="2713"/>
                      </a:cubicBezTo>
                      <a:cubicBezTo>
                        <a:pt x="18253" y="2774"/>
                        <a:pt x="18238" y="2819"/>
                        <a:pt x="18222" y="2880"/>
                      </a:cubicBezTo>
                      <a:cubicBezTo>
                        <a:pt x="18222" y="2911"/>
                        <a:pt x="18207" y="2941"/>
                        <a:pt x="18192" y="2972"/>
                      </a:cubicBezTo>
                      <a:cubicBezTo>
                        <a:pt x="18177" y="3017"/>
                        <a:pt x="18177" y="3063"/>
                        <a:pt x="18162" y="3109"/>
                      </a:cubicBezTo>
                      <a:cubicBezTo>
                        <a:pt x="18162" y="3109"/>
                        <a:pt x="18162" y="3109"/>
                        <a:pt x="18162" y="3094"/>
                      </a:cubicBezTo>
                      <a:cubicBezTo>
                        <a:pt x="18146" y="3139"/>
                        <a:pt x="18131" y="3170"/>
                        <a:pt x="18116" y="3216"/>
                      </a:cubicBezTo>
                      <a:cubicBezTo>
                        <a:pt x="18101" y="3246"/>
                        <a:pt x="18101" y="3276"/>
                        <a:pt x="18085" y="3307"/>
                      </a:cubicBezTo>
                      <a:cubicBezTo>
                        <a:pt x="18055" y="3368"/>
                        <a:pt x="18024" y="3444"/>
                        <a:pt x="18009" y="3505"/>
                      </a:cubicBezTo>
                      <a:cubicBezTo>
                        <a:pt x="17979" y="3581"/>
                        <a:pt x="17948" y="3657"/>
                        <a:pt x="17918" y="3734"/>
                      </a:cubicBezTo>
                      <a:cubicBezTo>
                        <a:pt x="17948" y="3673"/>
                        <a:pt x="17979" y="3596"/>
                        <a:pt x="18009" y="3520"/>
                      </a:cubicBezTo>
                      <a:cubicBezTo>
                        <a:pt x="18055" y="3429"/>
                        <a:pt x="18116" y="3322"/>
                        <a:pt x="18162" y="3231"/>
                      </a:cubicBezTo>
                      <a:cubicBezTo>
                        <a:pt x="18177" y="3170"/>
                        <a:pt x="18207" y="3124"/>
                        <a:pt x="18222" y="3078"/>
                      </a:cubicBezTo>
                      <a:cubicBezTo>
                        <a:pt x="18238" y="3048"/>
                        <a:pt x="18253" y="3002"/>
                        <a:pt x="18268" y="2972"/>
                      </a:cubicBezTo>
                      <a:cubicBezTo>
                        <a:pt x="18283" y="2941"/>
                        <a:pt x="18283" y="2926"/>
                        <a:pt x="18299" y="2911"/>
                      </a:cubicBezTo>
                      <a:lnTo>
                        <a:pt x="18299" y="2896"/>
                      </a:lnTo>
                      <a:cubicBezTo>
                        <a:pt x="18329" y="2804"/>
                        <a:pt x="18360" y="2713"/>
                        <a:pt x="18390" y="2621"/>
                      </a:cubicBezTo>
                      <a:lnTo>
                        <a:pt x="18405" y="2576"/>
                      </a:lnTo>
                      <a:cubicBezTo>
                        <a:pt x="18421" y="2545"/>
                        <a:pt x="18421" y="2515"/>
                        <a:pt x="18436" y="2484"/>
                      </a:cubicBezTo>
                      <a:lnTo>
                        <a:pt x="18466" y="2378"/>
                      </a:lnTo>
                      <a:cubicBezTo>
                        <a:pt x="18466" y="2362"/>
                        <a:pt x="18466" y="2347"/>
                        <a:pt x="18481" y="2332"/>
                      </a:cubicBezTo>
                      <a:cubicBezTo>
                        <a:pt x="18497" y="2286"/>
                        <a:pt x="18497" y="2225"/>
                        <a:pt x="18512" y="2179"/>
                      </a:cubicBezTo>
                      <a:cubicBezTo>
                        <a:pt x="18527" y="2119"/>
                        <a:pt x="18542" y="2073"/>
                        <a:pt x="18542" y="2027"/>
                      </a:cubicBezTo>
                      <a:lnTo>
                        <a:pt x="18558" y="2027"/>
                      </a:lnTo>
                      <a:cubicBezTo>
                        <a:pt x="18558" y="1966"/>
                        <a:pt x="18573" y="1920"/>
                        <a:pt x="18588" y="1860"/>
                      </a:cubicBezTo>
                      <a:cubicBezTo>
                        <a:pt x="18603" y="1814"/>
                        <a:pt x="18603" y="1753"/>
                        <a:pt x="18619" y="1692"/>
                      </a:cubicBezTo>
                      <a:cubicBezTo>
                        <a:pt x="18619" y="1677"/>
                        <a:pt x="18619" y="1677"/>
                        <a:pt x="18619" y="1661"/>
                      </a:cubicBezTo>
                      <a:cubicBezTo>
                        <a:pt x="18634" y="1631"/>
                        <a:pt x="18634" y="1585"/>
                        <a:pt x="18649" y="1555"/>
                      </a:cubicBezTo>
                      <a:cubicBezTo>
                        <a:pt x="18649" y="1494"/>
                        <a:pt x="18664" y="1418"/>
                        <a:pt x="18680" y="1357"/>
                      </a:cubicBezTo>
                      <a:cubicBezTo>
                        <a:pt x="18680" y="1311"/>
                        <a:pt x="18695" y="1281"/>
                        <a:pt x="18695" y="1250"/>
                      </a:cubicBezTo>
                      <a:lnTo>
                        <a:pt x="18725" y="1006"/>
                      </a:lnTo>
                      <a:cubicBezTo>
                        <a:pt x="18740" y="945"/>
                        <a:pt x="18740" y="884"/>
                        <a:pt x="18756" y="823"/>
                      </a:cubicBezTo>
                      <a:cubicBezTo>
                        <a:pt x="18756" y="747"/>
                        <a:pt x="18771" y="656"/>
                        <a:pt x="18771" y="564"/>
                      </a:cubicBezTo>
                      <a:cubicBezTo>
                        <a:pt x="18771" y="519"/>
                        <a:pt x="18771" y="458"/>
                        <a:pt x="18771" y="412"/>
                      </a:cubicBezTo>
                      <a:lnTo>
                        <a:pt x="18832" y="427"/>
                      </a:lnTo>
                      <a:cubicBezTo>
                        <a:pt x="18862" y="443"/>
                        <a:pt x="18893" y="458"/>
                        <a:pt x="18923" y="488"/>
                      </a:cubicBezTo>
                      <a:cubicBezTo>
                        <a:pt x="18969" y="504"/>
                        <a:pt x="18999" y="534"/>
                        <a:pt x="19045" y="549"/>
                      </a:cubicBezTo>
                      <a:cubicBezTo>
                        <a:pt x="19060" y="564"/>
                        <a:pt x="19091" y="595"/>
                        <a:pt x="19121" y="610"/>
                      </a:cubicBezTo>
                      <a:lnTo>
                        <a:pt x="19152" y="641"/>
                      </a:lnTo>
                      <a:cubicBezTo>
                        <a:pt x="19182" y="671"/>
                        <a:pt x="19228" y="686"/>
                        <a:pt x="19258" y="717"/>
                      </a:cubicBezTo>
                      <a:lnTo>
                        <a:pt x="19258" y="732"/>
                      </a:lnTo>
                      <a:lnTo>
                        <a:pt x="19274" y="747"/>
                      </a:lnTo>
                      <a:lnTo>
                        <a:pt x="19304" y="778"/>
                      </a:lnTo>
                      <a:cubicBezTo>
                        <a:pt x="19396" y="869"/>
                        <a:pt x="19502" y="976"/>
                        <a:pt x="19624" y="1083"/>
                      </a:cubicBezTo>
                      <a:cubicBezTo>
                        <a:pt x="19670" y="1143"/>
                        <a:pt x="19731" y="1189"/>
                        <a:pt x="19777" y="1250"/>
                      </a:cubicBezTo>
                      <a:cubicBezTo>
                        <a:pt x="19807" y="1281"/>
                        <a:pt x="19853" y="1326"/>
                        <a:pt x="19883" y="1372"/>
                      </a:cubicBezTo>
                      <a:lnTo>
                        <a:pt x="19898" y="1387"/>
                      </a:lnTo>
                      <a:cubicBezTo>
                        <a:pt x="19929" y="1433"/>
                        <a:pt x="19959" y="1463"/>
                        <a:pt x="19975" y="1509"/>
                      </a:cubicBezTo>
                      <a:cubicBezTo>
                        <a:pt x="20005" y="1540"/>
                        <a:pt x="20036" y="1585"/>
                        <a:pt x="20051" y="1616"/>
                      </a:cubicBezTo>
                      <a:lnTo>
                        <a:pt x="20066" y="1631"/>
                      </a:lnTo>
                      <a:lnTo>
                        <a:pt x="20066" y="1646"/>
                      </a:lnTo>
                      <a:lnTo>
                        <a:pt x="20096" y="1677"/>
                      </a:lnTo>
                      <a:cubicBezTo>
                        <a:pt x="20142" y="1768"/>
                        <a:pt x="20188" y="1860"/>
                        <a:pt x="20249" y="1951"/>
                      </a:cubicBezTo>
                      <a:cubicBezTo>
                        <a:pt x="20310" y="2027"/>
                        <a:pt x="20371" y="2119"/>
                        <a:pt x="20447" y="2210"/>
                      </a:cubicBezTo>
                      <a:cubicBezTo>
                        <a:pt x="20538" y="2347"/>
                        <a:pt x="20645" y="2469"/>
                        <a:pt x="20752" y="2591"/>
                      </a:cubicBezTo>
                      <a:cubicBezTo>
                        <a:pt x="20797" y="2637"/>
                        <a:pt x="20843" y="2682"/>
                        <a:pt x="20889" y="2743"/>
                      </a:cubicBezTo>
                      <a:cubicBezTo>
                        <a:pt x="20919" y="2774"/>
                        <a:pt x="20950" y="2819"/>
                        <a:pt x="20965" y="2850"/>
                      </a:cubicBezTo>
                      <a:cubicBezTo>
                        <a:pt x="20995" y="2896"/>
                        <a:pt x="21011" y="2926"/>
                        <a:pt x="21026" y="2957"/>
                      </a:cubicBezTo>
                      <a:lnTo>
                        <a:pt x="21026" y="2972"/>
                      </a:lnTo>
                      <a:cubicBezTo>
                        <a:pt x="21041" y="3002"/>
                        <a:pt x="21056" y="3017"/>
                        <a:pt x="21072" y="3048"/>
                      </a:cubicBezTo>
                      <a:cubicBezTo>
                        <a:pt x="21102" y="3124"/>
                        <a:pt x="21133" y="3200"/>
                        <a:pt x="21163" y="3246"/>
                      </a:cubicBezTo>
                      <a:lnTo>
                        <a:pt x="21193" y="3276"/>
                      </a:lnTo>
                      <a:cubicBezTo>
                        <a:pt x="21239" y="3353"/>
                        <a:pt x="21285" y="3429"/>
                        <a:pt x="21331" y="3505"/>
                      </a:cubicBezTo>
                      <a:cubicBezTo>
                        <a:pt x="21376" y="3581"/>
                        <a:pt x="21422" y="3642"/>
                        <a:pt x="21452" y="3718"/>
                      </a:cubicBezTo>
                      <a:cubicBezTo>
                        <a:pt x="21483" y="3794"/>
                        <a:pt x="21513" y="3871"/>
                        <a:pt x="21544" y="3962"/>
                      </a:cubicBezTo>
                      <a:cubicBezTo>
                        <a:pt x="21574" y="4054"/>
                        <a:pt x="21590" y="4145"/>
                        <a:pt x="21605" y="4236"/>
                      </a:cubicBezTo>
                      <a:cubicBezTo>
                        <a:pt x="21605" y="4236"/>
                        <a:pt x="21605" y="4252"/>
                        <a:pt x="21605" y="4252"/>
                      </a:cubicBezTo>
                      <a:cubicBezTo>
                        <a:pt x="21605" y="4297"/>
                        <a:pt x="21620" y="4328"/>
                        <a:pt x="21620" y="4358"/>
                      </a:cubicBezTo>
                      <a:cubicBezTo>
                        <a:pt x="21590" y="4434"/>
                        <a:pt x="21574" y="4526"/>
                        <a:pt x="21544" y="4602"/>
                      </a:cubicBezTo>
                      <a:lnTo>
                        <a:pt x="21513" y="4663"/>
                      </a:lnTo>
                      <a:cubicBezTo>
                        <a:pt x="21498" y="4709"/>
                        <a:pt x="21483" y="4770"/>
                        <a:pt x="21468" y="4815"/>
                      </a:cubicBezTo>
                      <a:cubicBezTo>
                        <a:pt x="21452" y="4876"/>
                        <a:pt x="21437" y="4922"/>
                        <a:pt x="21422" y="4968"/>
                      </a:cubicBezTo>
                      <a:lnTo>
                        <a:pt x="21407" y="4998"/>
                      </a:lnTo>
                      <a:cubicBezTo>
                        <a:pt x="21392" y="5044"/>
                        <a:pt x="21376" y="5090"/>
                        <a:pt x="21346" y="5135"/>
                      </a:cubicBezTo>
                      <a:cubicBezTo>
                        <a:pt x="21315" y="5181"/>
                        <a:pt x="21285" y="5227"/>
                        <a:pt x="21270" y="5257"/>
                      </a:cubicBezTo>
                      <a:lnTo>
                        <a:pt x="21254" y="5288"/>
                      </a:lnTo>
                      <a:cubicBezTo>
                        <a:pt x="21239" y="5303"/>
                        <a:pt x="21209" y="5333"/>
                        <a:pt x="21193" y="5349"/>
                      </a:cubicBezTo>
                      <a:cubicBezTo>
                        <a:pt x="21178" y="5379"/>
                        <a:pt x="21163" y="5394"/>
                        <a:pt x="21148" y="5425"/>
                      </a:cubicBezTo>
                      <a:cubicBezTo>
                        <a:pt x="21087" y="5516"/>
                        <a:pt x="21011" y="5608"/>
                        <a:pt x="20950" y="5699"/>
                      </a:cubicBezTo>
                      <a:lnTo>
                        <a:pt x="20934" y="5729"/>
                      </a:lnTo>
                      <a:lnTo>
                        <a:pt x="20919" y="5745"/>
                      </a:lnTo>
                      <a:cubicBezTo>
                        <a:pt x="20889" y="5775"/>
                        <a:pt x="20858" y="5821"/>
                        <a:pt x="20828" y="5867"/>
                      </a:cubicBezTo>
                      <a:lnTo>
                        <a:pt x="20782" y="5912"/>
                      </a:lnTo>
                      <a:cubicBezTo>
                        <a:pt x="20736" y="5973"/>
                        <a:pt x="20691" y="6034"/>
                        <a:pt x="20645" y="6095"/>
                      </a:cubicBezTo>
                      <a:cubicBezTo>
                        <a:pt x="20599" y="6141"/>
                        <a:pt x="20569" y="6187"/>
                        <a:pt x="20523" y="6247"/>
                      </a:cubicBezTo>
                      <a:lnTo>
                        <a:pt x="20508" y="6263"/>
                      </a:lnTo>
                      <a:cubicBezTo>
                        <a:pt x="20462" y="6324"/>
                        <a:pt x="20401" y="6385"/>
                        <a:pt x="20355" y="6430"/>
                      </a:cubicBezTo>
                      <a:lnTo>
                        <a:pt x="20355" y="6446"/>
                      </a:lnTo>
                      <a:lnTo>
                        <a:pt x="20340" y="6446"/>
                      </a:lnTo>
                      <a:cubicBezTo>
                        <a:pt x="20325" y="6461"/>
                        <a:pt x="20310" y="6491"/>
                        <a:pt x="20279" y="6506"/>
                      </a:cubicBezTo>
                      <a:lnTo>
                        <a:pt x="20218" y="6567"/>
                      </a:lnTo>
                      <a:cubicBezTo>
                        <a:pt x="20112" y="6644"/>
                        <a:pt x="20020" y="6705"/>
                        <a:pt x="19929" y="6781"/>
                      </a:cubicBezTo>
                      <a:cubicBezTo>
                        <a:pt x="19883" y="6811"/>
                        <a:pt x="19837" y="6842"/>
                        <a:pt x="19792" y="6887"/>
                      </a:cubicBezTo>
                      <a:cubicBezTo>
                        <a:pt x="19731" y="6918"/>
                        <a:pt x="19685" y="6948"/>
                        <a:pt x="19639" y="6979"/>
                      </a:cubicBezTo>
                      <a:cubicBezTo>
                        <a:pt x="19609" y="6994"/>
                        <a:pt x="19578" y="7009"/>
                        <a:pt x="19563" y="7025"/>
                      </a:cubicBezTo>
                      <a:cubicBezTo>
                        <a:pt x="19350" y="7146"/>
                        <a:pt x="19121" y="7238"/>
                        <a:pt x="18862" y="7360"/>
                      </a:cubicBezTo>
                      <a:cubicBezTo>
                        <a:pt x="18756" y="7405"/>
                        <a:pt x="18664" y="7451"/>
                        <a:pt x="18573" y="7482"/>
                      </a:cubicBezTo>
                      <a:cubicBezTo>
                        <a:pt x="18421" y="7543"/>
                        <a:pt x="18268" y="7588"/>
                        <a:pt x="18131" y="7634"/>
                      </a:cubicBezTo>
                      <a:cubicBezTo>
                        <a:pt x="17994" y="7695"/>
                        <a:pt x="17842" y="7741"/>
                        <a:pt x="17704" y="7786"/>
                      </a:cubicBezTo>
                      <a:cubicBezTo>
                        <a:pt x="17613" y="7817"/>
                        <a:pt x="17522" y="7832"/>
                        <a:pt x="17430" y="7862"/>
                      </a:cubicBezTo>
                      <a:lnTo>
                        <a:pt x="17293" y="7893"/>
                      </a:lnTo>
                      <a:cubicBezTo>
                        <a:pt x="17217" y="7923"/>
                        <a:pt x="17141" y="7939"/>
                        <a:pt x="17080" y="7969"/>
                      </a:cubicBezTo>
                      <a:cubicBezTo>
                        <a:pt x="17019" y="7984"/>
                        <a:pt x="16958" y="8015"/>
                        <a:pt x="16897" y="8045"/>
                      </a:cubicBezTo>
                      <a:lnTo>
                        <a:pt x="16882" y="8045"/>
                      </a:lnTo>
                      <a:cubicBezTo>
                        <a:pt x="16851" y="8061"/>
                        <a:pt x="16821" y="8076"/>
                        <a:pt x="16790" y="8091"/>
                      </a:cubicBezTo>
                      <a:cubicBezTo>
                        <a:pt x="16745" y="8106"/>
                        <a:pt x="16714" y="8137"/>
                        <a:pt x="16684" y="8152"/>
                      </a:cubicBezTo>
                      <a:cubicBezTo>
                        <a:pt x="16653" y="8167"/>
                        <a:pt x="16623" y="8182"/>
                        <a:pt x="16592" y="8198"/>
                      </a:cubicBezTo>
                      <a:lnTo>
                        <a:pt x="16577" y="8213"/>
                      </a:lnTo>
                      <a:cubicBezTo>
                        <a:pt x="16562" y="8228"/>
                        <a:pt x="16562" y="8228"/>
                        <a:pt x="16546" y="8243"/>
                      </a:cubicBezTo>
                      <a:lnTo>
                        <a:pt x="16531" y="8243"/>
                      </a:lnTo>
                      <a:lnTo>
                        <a:pt x="16516" y="8259"/>
                      </a:lnTo>
                      <a:cubicBezTo>
                        <a:pt x="16516" y="8259"/>
                        <a:pt x="16501" y="8274"/>
                        <a:pt x="16486" y="8289"/>
                      </a:cubicBezTo>
                      <a:cubicBezTo>
                        <a:pt x="16440" y="8320"/>
                        <a:pt x="16379" y="8381"/>
                        <a:pt x="16318" y="8426"/>
                      </a:cubicBezTo>
                      <a:cubicBezTo>
                        <a:pt x="16272" y="8487"/>
                        <a:pt x="16211" y="8548"/>
                        <a:pt x="16166" y="8609"/>
                      </a:cubicBezTo>
                      <a:cubicBezTo>
                        <a:pt x="16150" y="8624"/>
                        <a:pt x="16150" y="8640"/>
                        <a:pt x="16135" y="8640"/>
                      </a:cubicBezTo>
                      <a:cubicBezTo>
                        <a:pt x="16135" y="8655"/>
                        <a:pt x="16120" y="8655"/>
                        <a:pt x="16120" y="8670"/>
                      </a:cubicBezTo>
                      <a:cubicBezTo>
                        <a:pt x="16089" y="8716"/>
                        <a:pt x="16059" y="8761"/>
                        <a:pt x="16028" y="8807"/>
                      </a:cubicBezTo>
                      <a:lnTo>
                        <a:pt x="16013" y="8822"/>
                      </a:lnTo>
                      <a:cubicBezTo>
                        <a:pt x="15983" y="8883"/>
                        <a:pt x="15952" y="8929"/>
                        <a:pt x="15937" y="8975"/>
                      </a:cubicBezTo>
                      <a:cubicBezTo>
                        <a:pt x="15907" y="8959"/>
                        <a:pt x="15876" y="8944"/>
                        <a:pt x="15861" y="8944"/>
                      </a:cubicBezTo>
                      <a:lnTo>
                        <a:pt x="15846" y="8944"/>
                      </a:lnTo>
                      <a:cubicBezTo>
                        <a:pt x="15785" y="8959"/>
                        <a:pt x="15724" y="8990"/>
                        <a:pt x="15693" y="9020"/>
                      </a:cubicBezTo>
                      <a:cubicBezTo>
                        <a:pt x="15587" y="9097"/>
                        <a:pt x="15465" y="9188"/>
                        <a:pt x="15328" y="9295"/>
                      </a:cubicBezTo>
                      <a:cubicBezTo>
                        <a:pt x="15358" y="9218"/>
                        <a:pt x="15404" y="9158"/>
                        <a:pt x="15419" y="9097"/>
                      </a:cubicBezTo>
                      <a:cubicBezTo>
                        <a:pt x="15465" y="9066"/>
                        <a:pt x="15510" y="9020"/>
                        <a:pt x="15556" y="8990"/>
                      </a:cubicBezTo>
                      <a:cubicBezTo>
                        <a:pt x="15632" y="8914"/>
                        <a:pt x="15724" y="8838"/>
                        <a:pt x="15800" y="8761"/>
                      </a:cubicBezTo>
                      <a:cubicBezTo>
                        <a:pt x="15861" y="8716"/>
                        <a:pt x="15907" y="8685"/>
                        <a:pt x="15952" y="8640"/>
                      </a:cubicBezTo>
                      <a:cubicBezTo>
                        <a:pt x="15998" y="8609"/>
                        <a:pt x="16044" y="8563"/>
                        <a:pt x="16089" y="8533"/>
                      </a:cubicBezTo>
                      <a:cubicBezTo>
                        <a:pt x="16181" y="8472"/>
                        <a:pt x="16272" y="8396"/>
                        <a:pt x="16364" y="8335"/>
                      </a:cubicBezTo>
                      <a:cubicBezTo>
                        <a:pt x="16455" y="8259"/>
                        <a:pt x="16546" y="8198"/>
                        <a:pt x="16653" y="8121"/>
                      </a:cubicBezTo>
                      <a:cubicBezTo>
                        <a:pt x="16699" y="8091"/>
                        <a:pt x="16745" y="8045"/>
                        <a:pt x="16790" y="8015"/>
                      </a:cubicBezTo>
                      <a:cubicBezTo>
                        <a:pt x="16806" y="8000"/>
                        <a:pt x="16821" y="7984"/>
                        <a:pt x="16851" y="7969"/>
                      </a:cubicBezTo>
                      <a:cubicBezTo>
                        <a:pt x="16866" y="7954"/>
                        <a:pt x="16882" y="7939"/>
                        <a:pt x="16897" y="7923"/>
                      </a:cubicBezTo>
                      <a:cubicBezTo>
                        <a:pt x="16943" y="7893"/>
                        <a:pt x="16988" y="7862"/>
                        <a:pt x="17019" y="7817"/>
                      </a:cubicBezTo>
                      <a:cubicBezTo>
                        <a:pt x="17049" y="7786"/>
                        <a:pt x="17095" y="7756"/>
                        <a:pt x="17141" y="7710"/>
                      </a:cubicBezTo>
                      <a:cubicBezTo>
                        <a:pt x="17171" y="7680"/>
                        <a:pt x="17217" y="7649"/>
                        <a:pt x="17247" y="7603"/>
                      </a:cubicBezTo>
                      <a:cubicBezTo>
                        <a:pt x="17308" y="7558"/>
                        <a:pt x="17369" y="7512"/>
                        <a:pt x="17430" y="7451"/>
                      </a:cubicBezTo>
                      <a:cubicBezTo>
                        <a:pt x="17491" y="7405"/>
                        <a:pt x="17537" y="7360"/>
                        <a:pt x="17583" y="7314"/>
                      </a:cubicBezTo>
                      <a:cubicBezTo>
                        <a:pt x="17628" y="7284"/>
                        <a:pt x="17674" y="7238"/>
                        <a:pt x="17720" y="7207"/>
                      </a:cubicBezTo>
                      <a:lnTo>
                        <a:pt x="17704" y="7207"/>
                      </a:lnTo>
                      <a:cubicBezTo>
                        <a:pt x="17735" y="7192"/>
                        <a:pt x="17750" y="7177"/>
                        <a:pt x="17765" y="7146"/>
                      </a:cubicBezTo>
                      <a:cubicBezTo>
                        <a:pt x="17796" y="7131"/>
                        <a:pt x="17811" y="7116"/>
                        <a:pt x="17826" y="7101"/>
                      </a:cubicBezTo>
                      <a:cubicBezTo>
                        <a:pt x="17857" y="7070"/>
                        <a:pt x="17902" y="7025"/>
                        <a:pt x="17933" y="6994"/>
                      </a:cubicBezTo>
                      <a:cubicBezTo>
                        <a:pt x="17979" y="6948"/>
                        <a:pt x="18024" y="6903"/>
                        <a:pt x="18070" y="6857"/>
                      </a:cubicBezTo>
                      <a:cubicBezTo>
                        <a:pt x="18101" y="6811"/>
                        <a:pt x="18146" y="6766"/>
                        <a:pt x="18192" y="6720"/>
                      </a:cubicBezTo>
                      <a:cubicBezTo>
                        <a:pt x="18207" y="6689"/>
                        <a:pt x="18222" y="6674"/>
                        <a:pt x="18238" y="6644"/>
                      </a:cubicBezTo>
                      <a:cubicBezTo>
                        <a:pt x="18253" y="6628"/>
                        <a:pt x="18268" y="6598"/>
                        <a:pt x="18283" y="6583"/>
                      </a:cubicBezTo>
                      <a:cubicBezTo>
                        <a:pt x="18329" y="6537"/>
                        <a:pt x="18360" y="6491"/>
                        <a:pt x="18390" y="6446"/>
                      </a:cubicBezTo>
                      <a:cubicBezTo>
                        <a:pt x="18405" y="6415"/>
                        <a:pt x="18436" y="6385"/>
                        <a:pt x="18451" y="6339"/>
                      </a:cubicBezTo>
                      <a:cubicBezTo>
                        <a:pt x="18451" y="6339"/>
                        <a:pt x="18451" y="6354"/>
                        <a:pt x="18451" y="6354"/>
                      </a:cubicBezTo>
                      <a:cubicBezTo>
                        <a:pt x="18466" y="6324"/>
                        <a:pt x="18497" y="6293"/>
                        <a:pt x="18512" y="6263"/>
                      </a:cubicBezTo>
                      <a:lnTo>
                        <a:pt x="18512" y="6247"/>
                      </a:lnTo>
                      <a:cubicBezTo>
                        <a:pt x="18573" y="6171"/>
                        <a:pt x="18619" y="6110"/>
                        <a:pt x="18664" y="6034"/>
                      </a:cubicBezTo>
                      <a:cubicBezTo>
                        <a:pt x="18695" y="5988"/>
                        <a:pt x="18725" y="5943"/>
                        <a:pt x="18756" y="5897"/>
                      </a:cubicBezTo>
                      <a:lnTo>
                        <a:pt x="18756" y="5897"/>
                      </a:lnTo>
                      <a:cubicBezTo>
                        <a:pt x="18695" y="5973"/>
                        <a:pt x="18634" y="6049"/>
                        <a:pt x="18558" y="6126"/>
                      </a:cubicBezTo>
                      <a:cubicBezTo>
                        <a:pt x="18558" y="6141"/>
                        <a:pt x="18558" y="6141"/>
                        <a:pt x="18558" y="6141"/>
                      </a:cubicBezTo>
                      <a:cubicBezTo>
                        <a:pt x="18542" y="6141"/>
                        <a:pt x="18542" y="6141"/>
                        <a:pt x="18542" y="6156"/>
                      </a:cubicBezTo>
                      <a:lnTo>
                        <a:pt x="18527" y="6156"/>
                      </a:lnTo>
                      <a:cubicBezTo>
                        <a:pt x="18527" y="6171"/>
                        <a:pt x="18527" y="6171"/>
                        <a:pt x="18527" y="6171"/>
                      </a:cubicBezTo>
                      <a:cubicBezTo>
                        <a:pt x="18436" y="6278"/>
                        <a:pt x="18344" y="6369"/>
                        <a:pt x="18253" y="6476"/>
                      </a:cubicBezTo>
                      <a:cubicBezTo>
                        <a:pt x="18238" y="6506"/>
                        <a:pt x="18207" y="6522"/>
                        <a:pt x="18192" y="6552"/>
                      </a:cubicBezTo>
                      <a:cubicBezTo>
                        <a:pt x="18162" y="6583"/>
                        <a:pt x="18131" y="6598"/>
                        <a:pt x="18116" y="6628"/>
                      </a:cubicBezTo>
                      <a:cubicBezTo>
                        <a:pt x="18085" y="6659"/>
                        <a:pt x="18040" y="6705"/>
                        <a:pt x="18009" y="6735"/>
                      </a:cubicBezTo>
                      <a:cubicBezTo>
                        <a:pt x="17963" y="6781"/>
                        <a:pt x="17918" y="6826"/>
                        <a:pt x="17872" y="6872"/>
                      </a:cubicBezTo>
                      <a:cubicBezTo>
                        <a:pt x="17781" y="6948"/>
                        <a:pt x="17704" y="7025"/>
                        <a:pt x="17613" y="7101"/>
                      </a:cubicBezTo>
                      <a:lnTo>
                        <a:pt x="17613" y="7115"/>
                      </a:lnTo>
                      <a:lnTo>
                        <a:pt x="17613" y="7115"/>
                      </a:lnTo>
                      <a:cubicBezTo>
                        <a:pt x="17572" y="7153"/>
                        <a:pt x="17532" y="7182"/>
                        <a:pt x="17491" y="7223"/>
                      </a:cubicBezTo>
                      <a:cubicBezTo>
                        <a:pt x="17491" y="7221"/>
                        <a:pt x="17491" y="7220"/>
                        <a:pt x="17491" y="7219"/>
                      </a:cubicBezTo>
                      <a:lnTo>
                        <a:pt x="17491" y="7219"/>
                      </a:lnTo>
                      <a:cubicBezTo>
                        <a:pt x="17435" y="7261"/>
                        <a:pt x="17381" y="7303"/>
                        <a:pt x="17339" y="7344"/>
                      </a:cubicBezTo>
                      <a:cubicBezTo>
                        <a:pt x="17278" y="7405"/>
                        <a:pt x="17217" y="7451"/>
                        <a:pt x="17156" y="7497"/>
                      </a:cubicBezTo>
                      <a:cubicBezTo>
                        <a:pt x="17110" y="7527"/>
                        <a:pt x="17080" y="7573"/>
                        <a:pt x="17034" y="7603"/>
                      </a:cubicBezTo>
                      <a:cubicBezTo>
                        <a:pt x="16988" y="7649"/>
                        <a:pt x="16958" y="7680"/>
                        <a:pt x="16912" y="7710"/>
                      </a:cubicBezTo>
                      <a:cubicBezTo>
                        <a:pt x="16882" y="7741"/>
                        <a:pt x="16836" y="7771"/>
                        <a:pt x="16806" y="7817"/>
                      </a:cubicBezTo>
                      <a:cubicBezTo>
                        <a:pt x="16745" y="7862"/>
                        <a:pt x="16684" y="7908"/>
                        <a:pt x="16607" y="7969"/>
                      </a:cubicBezTo>
                      <a:cubicBezTo>
                        <a:pt x="16562" y="8000"/>
                        <a:pt x="16516" y="8030"/>
                        <a:pt x="16470" y="8076"/>
                      </a:cubicBezTo>
                      <a:lnTo>
                        <a:pt x="16333" y="8182"/>
                      </a:lnTo>
                      <a:cubicBezTo>
                        <a:pt x="16242" y="8259"/>
                        <a:pt x="16150" y="8335"/>
                        <a:pt x="16059" y="8411"/>
                      </a:cubicBezTo>
                      <a:cubicBezTo>
                        <a:pt x="16013" y="8441"/>
                        <a:pt x="15968" y="8487"/>
                        <a:pt x="15922" y="8533"/>
                      </a:cubicBezTo>
                      <a:cubicBezTo>
                        <a:pt x="15876" y="8563"/>
                        <a:pt x="15830" y="8609"/>
                        <a:pt x="15800" y="8640"/>
                      </a:cubicBezTo>
                      <a:cubicBezTo>
                        <a:pt x="15709" y="8731"/>
                        <a:pt x="15632" y="8807"/>
                        <a:pt x="15541" y="8883"/>
                      </a:cubicBezTo>
                      <a:lnTo>
                        <a:pt x="15495" y="8944"/>
                      </a:lnTo>
                      <a:lnTo>
                        <a:pt x="15510" y="8899"/>
                      </a:lnTo>
                      <a:cubicBezTo>
                        <a:pt x="15556" y="8761"/>
                        <a:pt x="15587" y="8609"/>
                        <a:pt x="15526" y="8502"/>
                      </a:cubicBezTo>
                      <a:cubicBezTo>
                        <a:pt x="15510" y="8457"/>
                        <a:pt x="15480" y="8426"/>
                        <a:pt x="15434" y="8381"/>
                      </a:cubicBezTo>
                      <a:cubicBezTo>
                        <a:pt x="15419" y="8381"/>
                        <a:pt x="15389" y="8365"/>
                        <a:pt x="15373" y="8365"/>
                      </a:cubicBezTo>
                      <a:cubicBezTo>
                        <a:pt x="15373" y="8350"/>
                        <a:pt x="15373" y="8350"/>
                        <a:pt x="15389" y="8335"/>
                      </a:cubicBezTo>
                      <a:cubicBezTo>
                        <a:pt x="15404" y="8320"/>
                        <a:pt x="15419" y="8289"/>
                        <a:pt x="15450" y="8259"/>
                      </a:cubicBezTo>
                      <a:cubicBezTo>
                        <a:pt x="15480" y="8213"/>
                        <a:pt x="15526" y="8167"/>
                        <a:pt x="15556" y="8121"/>
                      </a:cubicBezTo>
                      <a:cubicBezTo>
                        <a:pt x="15587" y="8076"/>
                        <a:pt x="15617" y="8030"/>
                        <a:pt x="15663" y="7984"/>
                      </a:cubicBezTo>
                      <a:cubicBezTo>
                        <a:pt x="15724" y="7893"/>
                        <a:pt x="15800" y="7802"/>
                        <a:pt x="15876" y="7710"/>
                      </a:cubicBezTo>
                      <a:cubicBezTo>
                        <a:pt x="15907" y="7649"/>
                        <a:pt x="15952" y="7603"/>
                        <a:pt x="15983" y="7558"/>
                      </a:cubicBezTo>
                      <a:cubicBezTo>
                        <a:pt x="15998" y="7527"/>
                        <a:pt x="16028" y="7497"/>
                        <a:pt x="16044" y="7482"/>
                      </a:cubicBezTo>
                      <a:cubicBezTo>
                        <a:pt x="16059" y="7451"/>
                        <a:pt x="16074" y="7421"/>
                        <a:pt x="16089" y="7390"/>
                      </a:cubicBezTo>
                      <a:cubicBezTo>
                        <a:pt x="16135" y="7329"/>
                        <a:pt x="16166" y="7284"/>
                        <a:pt x="16196" y="7223"/>
                      </a:cubicBezTo>
                      <a:cubicBezTo>
                        <a:pt x="16196" y="7207"/>
                        <a:pt x="16211" y="7177"/>
                        <a:pt x="16227" y="7162"/>
                      </a:cubicBezTo>
                      <a:cubicBezTo>
                        <a:pt x="16242" y="7131"/>
                        <a:pt x="16257" y="7116"/>
                        <a:pt x="16272" y="7085"/>
                      </a:cubicBezTo>
                      <a:cubicBezTo>
                        <a:pt x="16303" y="6994"/>
                        <a:pt x="16348" y="6918"/>
                        <a:pt x="16394" y="6842"/>
                      </a:cubicBezTo>
                      <a:cubicBezTo>
                        <a:pt x="16425" y="6750"/>
                        <a:pt x="16470" y="6659"/>
                        <a:pt x="16516" y="6568"/>
                      </a:cubicBezTo>
                      <a:lnTo>
                        <a:pt x="16516" y="6568"/>
                      </a:lnTo>
                      <a:cubicBezTo>
                        <a:pt x="16485" y="6628"/>
                        <a:pt x="16455" y="6674"/>
                        <a:pt x="16425" y="6720"/>
                      </a:cubicBezTo>
                      <a:lnTo>
                        <a:pt x="16364" y="6826"/>
                      </a:lnTo>
                      <a:cubicBezTo>
                        <a:pt x="16333" y="6872"/>
                        <a:pt x="16318" y="6918"/>
                        <a:pt x="16287" y="6948"/>
                      </a:cubicBezTo>
                      <a:cubicBezTo>
                        <a:pt x="16272" y="6994"/>
                        <a:pt x="16242" y="7025"/>
                        <a:pt x="16211" y="7055"/>
                      </a:cubicBezTo>
                      <a:cubicBezTo>
                        <a:pt x="16181" y="7101"/>
                        <a:pt x="16166" y="7146"/>
                        <a:pt x="16135" y="7192"/>
                      </a:cubicBezTo>
                      <a:cubicBezTo>
                        <a:pt x="16120" y="7207"/>
                        <a:pt x="16105" y="7238"/>
                        <a:pt x="16074" y="7253"/>
                      </a:cubicBezTo>
                      <a:cubicBezTo>
                        <a:pt x="16074" y="7268"/>
                        <a:pt x="16059" y="7284"/>
                        <a:pt x="16044" y="7314"/>
                      </a:cubicBezTo>
                      <a:cubicBezTo>
                        <a:pt x="15983" y="7390"/>
                        <a:pt x="15907" y="7466"/>
                        <a:pt x="15846" y="7558"/>
                      </a:cubicBezTo>
                      <a:cubicBezTo>
                        <a:pt x="15800" y="7603"/>
                        <a:pt x="15769" y="7649"/>
                        <a:pt x="15724" y="7695"/>
                      </a:cubicBezTo>
                      <a:lnTo>
                        <a:pt x="15617" y="7847"/>
                      </a:lnTo>
                      <a:cubicBezTo>
                        <a:pt x="15541" y="7939"/>
                        <a:pt x="15465" y="8045"/>
                        <a:pt x="15404" y="8152"/>
                      </a:cubicBezTo>
                      <a:lnTo>
                        <a:pt x="15389" y="8152"/>
                      </a:lnTo>
                      <a:lnTo>
                        <a:pt x="15358" y="8213"/>
                      </a:lnTo>
                      <a:cubicBezTo>
                        <a:pt x="15328" y="8259"/>
                        <a:pt x="15297" y="8304"/>
                        <a:pt x="15267" y="8350"/>
                      </a:cubicBezTo>
                      <a:cubicBezTo>
                        <a:pt x="15251" y="8350"/>
                        <a:pt x="15251" y="8350"/>
                        <a:pt x="15251" y="8365"/>
                      </a:cubicBezTo>
                      <a:cubicBezTo>
                        <a:pt x="15160" y="8381"/>
                        <a:pt x="15084" y="8441"/>
                        <a:pt x="15023" y="8518"/>
                      </a:cubicBezTo>
                      <a:cubicBezTo>
                        <a:pt x="14992" y="8548"/>
                        <a:pt x="14962" y="8579"/>
                        <a:pt x="14931" y="8609"/>
                      </a:cubicBezTo>
                      <a:cubicBezTo>
                        <a:pt x="14840" y="8716"/>
                        <a:pt x="14749" y="8822"/>
                        <a:pt x="14672" y="8944"/>
                      </a:cubicBezTo>
                      <a:lnTo>
                        <a:pt x="14672" y="8899"/>
                      </a:lnTo>
                      <a:cubicBezTo>
                        <a:pt x="14672" y="8838"/>
                        <a:pt x="14672" y="8792"/>
                        <a:pt x="14672" y="8731"/>
                      </a:cubicBezTo>
                      <a:lnTo>
                        <a:pt x="14672" y="8579"/>
                      </a:lnTo>
                      <a:lnTo>
                        <a:pt x="14749" y="8365"/>
                      </a:lnTo>
                      <a:cubicBezTo>
                        <a:pt x="14779" y="8320"/>
                        <a:pt x="14794" y="8274"/>
                        <a:pt x="14810" y="8228"/>
                      </a:cubicBezTo>
                      <a:cubicBezTo>
                        <a:pt x="14840" y="8137"/>
                        <a:pt x="14886" y="8030"/>
                        <a:pt x="14916" y="7923"/>
                      </a:cubicBezTo>
                      <a:cubicBezTo>
                        <a:pt x="14947" y="7878"/>
                        <a:pt x="14962" y="7817"/>
                        <a:pt x="14977" y="7771"/>
                      </a:cubicBezTo>
                      <a:cubicBezTo>
                        <a:pt x="14992" y="7725"/>
                        <a:pt x="15008" y="7695"/>
                        <a:pt x="15023" y="7649"/>
                      </a:cubicBezTo>
                      <a:cubicBezTo>
                        <a:pt x="15023" y="7634"/>
                        <a:pt x="15038" y="7619"/>
                        <a:pt x="15038" y="7588"/>
                      </a:cubicBezTo>
                      <a:cubicBezTo>
                        <a:pt x="15053" y="7527"/>
                        <a:pt x="15084" y="7466"/>
                        <a:pt x="15099" y="7405"/>
                      </a:cubicBezTo>
                      <a:cubicBezTo>
                        <a:pt x="15114" y="7344"/>
                        <a:pt x="15130" y="7284"/>
                        <a:pt x="15145" y="7238"/>
                      </a:cubicBezTo>
                      <a:cubicBezTo>
                        <a:pt x="15160" y="7177"/>
                        <a:pt x="15175" y="7116"/>
                        <a:pt x="15190" y="7055"/>
                      </a:cubicBezTo>
                      <a:cubicBezTo>
                        <a:pt x="15206" y="7009"/>
                        <a:pt x="15221" y="6964"/>
                        <a:pt x="15236" y="6918"/>
                      </a:cubicBezTo>
                      <a:cubicBezTo>
                        <a:pt x="15251" y="6857"/>
                        <a:pt x="15267" y="6811"/>
                        <a:pt x="15297" y="6766"/>
                      </a:cubicBezTo>
                      <a:cubicBezTo>
                        <a:pt x="15297" y="6735"/>
                        <a:pt x="15312" y="6720"/>
                        <a:pt x="15312" y="6689"/>
                      </a:cubicBezTo>
                      <a:cubicBezTo>
                        <a:pt x="15328" y="6659"/>
                        <a:pt x="15343" y="6613"/>
                        <a:pt x="15358" y="6583"/>
                      </a:cubicBezTo>
                      <a:cubicBezTo>
                        <a:pt x="15389" y="6537"/>
                        <a:pt x="15404" y="6476"/>
                        <a:pt x="15419" y="6430"/>
                      </a:cubicBezTo>
                      <a:cubicBezTo>
                        <a:pt x="15450" y="6385"/>
                        <a:pt x="15465" y="6339"/>
                        <a:pt x="15480" y="6293"/>
                      </a:cubicBezTo>
                      <a:cubicBezTo>
                        <a:pt x="15495" y="6247"/>
                        <a:pt x="15510" y="6217"/>
                        <a:pt x="15526" y="6171"/>
                      </a:cubicBezTo>
                      <a:cubicBezTo>
                        <a:pt x="15526" y="6156"/>
                        <a:pt x="15541" y="6141"/>
                        <a:pt x="15541" y="6110"/>
                      </a:cubicBezTo>
                      <a:cubicBezTo>
                        <a:pt x="15571" y="6049"/>
                        <a:pt x="15587" y="5988"/>
                        <a:pt x="15617" y="5912"/>
                      </a:cubicBezTo>
                      <a:cubicBezTo>
                        <a:pt x="15617" y="5897"/>
                        <a:pt x="15632" y="5882"/>
                        <a:pt x="15632" y="5867"/>
                      </a:cubicBezTo>
                      <a:cubicBezTo>
                        <a:pt x="15648" y="5836"/>
                        <a:pt x="15648" y="5806"/>
                        <a:pt x="15663" y="5775"/>
                      </a:cubicBezTo>
                      <a:cubicBezTo>
                        <a:pt x="15678" y="5729"/>
                        <a:pt x="15693" y="5669"/>
                        <a:pt x="15709" y="5623"/>
                      </a:cubicBezTo>
                      <a:cubicBezTo>
                        <a:pt x="15724" y="5562"/>
                        <a:pt x="15739" y="5501"/>
                        <a:pt x="15739" y="5425"/>
                      </a:cubicBezTo>
                      <a:cubicBezTo>
                        <a:pt x="15754" y="5394"/>
                        <a:pt x="15754" y="5379"/>
                        <a:pt x="15769" y="5349"/>
                      </a:cubicBezTo>
                      <a:cubicBezTo>
                        <a:pt x="15769" y="5318"/>
                        <a:pt x="15785" y="5288"/>
                        <a:pt x="15785" y="5257"/>
                      </a:cubicBezTo>
                      <a:cubicBezTo>
                        <a:pt x="15800" y="5211"/>
                        <a:pt x="15815" y="5150"/>
                        <a:pt x="15830" y="5090"/>
                      </a:cubicBezTo>
                      <a:cubicBezTo>
                        <a:pt x="15846" y="5029"/>
                        <a:pt x="15861" y="4983"/>
                        <a:pt x="15876" y="4922"/>
                      </a:cubicBezTo>
                      <a:cubicBezTo>
                        <a:pt x="15876" y="4891"/>
                        <a:pt x="15876" y="4861"/>
                        <a:pt x="15891" y="4831"/>
                      </a:cubicBezTo>
                      <a:cubicBezTo>
                        <a:pt x="15891" y="4800"/>
                        <a:pt x="15891" y="4770"/>
                        <a:pt x="15907" y="4739"/>
                      </a:cubicBezTo>
                      <a:cubicBezTo>
                        <a:pt x="15907" y="4678"/>
                        <a:pt x="15907" y="4617"/>
                        <a:pt x="15922" y="4556"/>
                      </a:cubicBezTo>
                      <a:lnTo>
                        <a:pt x="15922" y="4556"/>
                      </a:lnTo>
                      <a:cubicBezTo>
                        <a:pt x="15907" y="4602"/>
                        <a:pt x="15891" y="4663"/>
                        <a:pt x="15891" y="4709"/>
                      </a:cubicBezTo>
                      <a:cubicBezTo>
                        <a:pt x="15876" y="4739"/>
                        <a:pt x="15876" y="4785"/>
                        <a:pt x="15861" y="4815"/>
                      </a:cubicBezTo>
                      <a:cubicBezTo>
                        <a:pt x="15846" y="4861"/>
                        <a:pt x="15830" y="4907"/>
                        <a:pt x="15830" y="4952"/>
                      </a:cubicBezTo>
                      <a:cubicBezTo>
                        <a:pt x="15800" y="5029"/>
                        <a:pt x="15769" y="5105"/>
                        <a:pt x="15739" y="5196"/>
                      </a:cubicBezTo>
                      <a:cubicBezTo>
                        <a:pt x="15709" y="5303"/>
                        <a:pt x="15678" y="5410"/>
                        <a:pt x="15632" y="5531"/>
                      </a:cubicBezTo>
                      <a:cubicBezTo>
                        <a:pt x="15617" y="5577"/>
                        <a:pt x="15617" y="5623"/>
                        <a:pt x="15602" y="5669"/>
                      </a:cubicBezTo>
                      <a:cubicBezTo>
                        <a:pt x="15587" y="5714"/>
                        <a:pt x="15571" y="5745"/>
                        <a:pt x="15556" y="5790"/>
                      </a:cubicBezTo>
                      <a:cubicBezTo>
                        <a:pt x="15556" y="5806"/>
                        <a:pt x="15541" y="5836"/>
                        <a:pt x="15541" y="5851"/>
                      </a:cubicBezTo>
                      <a:cubicBezTo>
                        <a:pt x="15526" y="5867"/>
                        <a:pt x="15526" y="5897"/>
                        <a:pt x="15510" y="5912"/>
                      </a:cubicBezTo>
                      <a:cubicBezTo>
                        <a:pt x="15510" y="5943"/>
                        <a:pt x="15495" y="5973"/>
                        <a:pt x="15480" y="6019"/>
                      </a:cubicBezTo>
                      <a:cubicBezTo>
                        <a:pt x="15465" y="6049"/>
                        <a:pt x="15450" y="6080"/>
                        <a:pt x="15434" y="6126"/>
                      </a:cubicBezTo>
                      <a:cubicBezTo>
                        <a:pt x="15389" y="6232"/>
                        <a:pt x="15343" y="6324"/>
                        <a:pt x="15297" y="6430"/>
                      </a:cubicBezTo>
                      <a:cubicBezTo>
                        <a:pt x="15282" y="6476"/>
                        <a:pt x="15251" y="6522"/>
                        <a:pt x="15236" y="6567"/>
                      </a:cubicBezTo>
                      <a:cubicBezTo>
                        <a:pt x="15221" y="6628"/>
                        <a:pt x="15190" y="6674"/>
                        <a:pt x="15160" y="6735"/>
                      </a:cubicBezTo>
                      <a:cubicBezTo>
                        <a:pt x="15145" y="6796"/>
                        <a:pt x="15114" y="6842"/>
                        <a:pt x="15099" y="6903"/>
                      </a:cubicBezTo>
                      <a:cubicBezTo>
                        <a:pt x="15084" y="6933"/>
                        <a:pt x="15084" y="6979"/>
                        <a:pt x="15069" y="7009"/>
                      </a:cubicBezTo>
                      <a:cubicBezTo>
                        <a:pt x="15053" y="7025"/>
                        <a:pt x="15053" y="7055"/>
                        <a:pt x="15053" y="7070"/>
                      </a:cubicBezTo>
                      <a:cubicBezTo>
                        <a:pt x="15038" y="7131"/>
                        <a:pt x="15023" y="7177"/>
                        <a:pt x="15008" y="7238"/>
                      </a:cubicBezTo>
                      <a:cubicBezTo>
                        <a:pt x="14992" y="7299"/>
                        <a:pt x="14977" y="7344"/>
                        <a:pt x="14962" y="7405"/>
                      </a:cubicBezTo>
                      <a:cubicBezTo>
                        <a:pt x="14947" y="7451"/>
                        <a:pt x="14931" y="7482"/>
                        <a:pt x="14931" y="7527"/>
                      </a:cubicBezTo>
                      <a:cubicBezTo>
                        <a:pt x="14916" y="7543"/>
                        <a:pt x="14916" y="7558"/>
                        <a:pt x="14916" y="7573"/>
                      </a:cubicBezTo>
                      <a:cubicBezTo>
                        <a:pt x="14886" y="7634"/>
                        <a:pt x="14871" y="7695"/>
                        <a:pt x="14855" y="7756"/>
                      </a:cubicBezTo>
                      <a:cubicBezTo>
                        <a:pt x="14855" y="7771"/>
                        <a:pt x="14855" y="7771"/>
                        <a:pt x="14855" y="7771"/>
                      </a:cubicBezTo>
                      <a:cubicBezTo>
                        <a:pt x="14840" y="7771"/>
                        <a:pt x="14840" y="7786"/>
                        <a:pt x="14840" y="7802"/>
                      </a:cubicBezTo>
                      <a:lnTo>
                        <a:pt x="14840" y="7817"/>
                      </a:lnTo>
                      <a:cubicBezTo>
                        <a:pt x="14840" y="7817"/>
                        <a:pt x="14825" y="7817"/>
                        <a:pt x="14825" y="7832"/>
                      </a:cubicBezTo>
                      <a:cubicBezTo>
                        <a:pt x="14825" y="7832"/>
                        <a:pt x="14825" y="7832"/>
                        <a:pt x="14825" y="7847"/>
                      </a:cubicBezTo>
                      <a:cubicBezTo>
                        <a:pt x="14825" y="7862"/>
                        <a:pt x="14825" y="7862"/>
                        <a:pt x="14825" y="7862"/>
                      </a:cubicBezTo>
                      <a:lnTo>
                        <a:pt x="14810" y="7862"/>
                      </a:lnTo>
                      <a:cubicBezTo>
                        <a:pt x="14810" y="7862"/>
                        <a:pt x="14810" y="7862"/>
                        <a:pt x="14810" y="7878"/>
                      </a:cubicBezTo>
                      <a:cubicBezTo>
                        <a:pt x="14810" y="7878"/>
                        <a:pt x="14810" y="7893"/>
                        <a:pt x="14794" y="7908"/>
                      </a:cubicBezTo>
                      <a:cubicBezTo>
                        <a:pt x="14794" y="7908"/>
                        <a:pt x="14794" y="7923"/>
                        <a:pt x="14794" y="7923"/>
                      </a:cubicBezTo>
                      <a:cubicBezTo>
                        <a:pt x="14794" y="7923"/>
                        <a:pt x="14779" y="7923"/>
                        <a:pt x="14779" y="7939"/>
                      </a:cubicBezTo>
                      <a:cubicBezTo>
                        <a:pt x="14764" y="8015"/>
                        <a:pt x="14733" y="8076"/>
                        <a:pt x="14703" y="8137"/>
                      </a:cubicBezTo>
                      <a:cubicBezTo>
                        <a:pt x="14688" y="8198"/>
                        <a:pt x="14657" y="8259"/>
                        <a:pt x="14642" y="8335"/>
                      </a:cubicBezTo>
                      <a:cubicBezTo>
                        <a:pt x="14627" y="8304"/>
                        <a:pt x="14612" y="8274"/>
                        <a:pt x="14596" y="8259"/>
                      </a:cubicBezTo>
                      <a:cubicBezTo>
                        <a:pt x="14551" y="8213"/>
                        <a:pt x="14505" y="8182"/>
                        <a:pt x="14444" y="8182"/>
                      </a:cubicBezTo>
                      <a:cubicBezTo>
                        <a:pt x="14429" y="8167"/>
                        <a:pt x="14413" y="8167"/>
                        <a:pt x="14413" y="8167"/>
                      </a:cubicBezTo>
                      <a:cubicBezTo>
                        <a:pt x="14322" y="8167"/>
                        <a:pt x="14246" y="8213"/>
                        <a:pt x="14200" y="8274"/>
                      </a:cubicBezTo>
                      <a:cubicBezTo>
                        <a:pt x="14200" y="8259"/>
                        <a:pt x="14200" y="8259"/>
                        <a:pt x="14200" y="8243"/>
                      </a:cubicBezTo>
                      <a:lnTo>
                        <a:pt x="14200" y="8213"/>
                      </a:lnTo>
                      <a:lnTo>
                        <a:pt x="14215" y="8137"/>
                      </a:lnTo>
                      <a:cubicBezTo>
                        <a:pt x="14215" y="8091"/>
                        <a:pt x="14215" y="8030"/>
                        <a:pt x="14231" y="7984"/>
                      </a:cubicBezTo>
                      <a:cubicBezTo>
                        <a:pt x="14231" y="7954"/>
                        <a:pt x="14231" y="7923"/>
                        <a:pt x="14231" y="7893"/>
                      </a:cubicBezTo>
                      <a:cubicBezTo>
                        <a:pt x="14231" y="7878"/>
                        <a:pt x="14215" y="7847"/>
                        <a:pt x="14215" y="7832"/>
                      </a:cubicBezTo>
                      <a:lnTo>
                        <a:pt x="14215" y="7817"/>
                      </a:lnTo>
                      <a:cubicBezTo>
                        <a:pt x="14200" y="7802"/>
                        <a:pt x="14200" y="7786"/>
                        <a:pt x="14200" y="7771"/>
                      </a:cubicBezTo>
                      <a:cubicBezTo>
                        <a:pt x="14185" y="7695"/>
                        <a:pt x="14185" y="7603"/>
                        <a:pt x="14170" y="7527"/>
                      </a:cubicBezTo>
                      <a:lnTo>
                        <a:pt x="14170" y="7497"/>
                      </a:lnTo>
                      <a:cubicBezTo>
                        <a:pt x="14170" y="7466"/>
                        <a:pt x="14170" y="7421"/>
                        <a:pt x="14170" y="7390"/>
                      </a:cubicBezTo>
                      <a:cubicBezTo>
                        <a:pt x="14154" y="7284"/>
                        <a:pt x="14154" y="7177"/>
                        <a:pt x="14154" y="7085"/>
                      </a:cubicBezTo>
                      <a:cubicBezTo>
                        <a:pt x="14154" y="6918"/>
                        <a:pt x="14154" y="6750"/>
                        <a:pt x="14154" y="6552"/>
                      </a:cubicBezTo>
                      <a:cubicBezTo>
                        <a:pt x="14154" y="6293"/>
                        <a:pt x="14154" y="6065"/>
                        <a:pt x="14185" y="5836"/>
                      </a:cubicBezTo>
                      <a:cubicBezTo>
                        <a:pt x="14200" y="5608"/>
                        <a:pt x="14215" y="5379"/>
                        <a:pt x="14246" y="5166"/>
                      </a:cubicBezTo>
                      <a:cubicBezTo>
                        <a:pt x="14246" y="5120"/>
                        <a:pt x="14246" y="5090"/>
                        <a:pt x="14246" y="5059"/>
                      </a:cubicBezTo>
                      <a:cubicBezTo>
                        <a:pt x="14261" y="4952"/>
                        <a:pt x="14276" y="4846"/>
                        <a:pt x="14292" y="4739"/>
                      </a:cubicBezTo>
                      <a:cubicBezTo>
                        <a:pt x="14322" y="4587"/>
                        <a:pt x="14353" y="4450"/>
                        <a:pt x="14383" y="4313"/>
                      </a:cubicBezTo>
                      <a:lnTo>
                        <a:pt x="14413" y="4191"/>
                      </a:lnTo>
                      <a:cubicBezTo>
                        <a:pt x="14429" y="4145"/>
                        <a:pt x="14429" y="4084"/>
                        <a:pt x="14444" y="4038"/>
                      </a:cubicBezTo>
                      <a:cubicBezTo>
                        <a:pt x="14459" y="3993"/>
                        <a:pt x="14474" y="3947"/>
                        <a:pt x="14490" y="3886"/>
                      </a:cubicBezTo>
                      <a:lnTo>
                        <a:pt x="14490" y="3871"/>
                      </a:lnTo>
                      <a:lnTo>
                        <a:pt x="14505" y="3779"/>
                      </a:lnTo>
                      <a:cubicBezTo>
                        <a:pt x="14520" y="3779"/>
                        <a:pt x="14520" y="3764"/>
                        <a:pt x="14520" y="3749"/>
                      </a:cubicBezTo>
                      <a:cubicBezTo>
                        <a:pt x="14551" y="3657"/>
                        <a:pt x="14566" y="3551"/>
                        <a:pt x="14581" y="3459"/>
                      </a:cubicBezTo>
                      <a:lnTo>
                        <a:pt x="14596" y="3429"/>
                      </a:lnTo>
                      <a:cubicBezTo>
                        <a:pt x="14627" y="3231"/>
                        <a:pt x="14657" y="3033"/>
                        <a:pt x="14672" y="2758"/>
                      </a:cubicBezTo>
                      <a:cubicBezTo>
                        <a:pt x="14688" y="2637"/>
                        <a:pt x="14688" y="2515"/>
                        <a:pt x="14688" y="2408"/>
                      </a:cubicBezTo>
                      <a:cubicBezTo>
                        <a:pt x="14688" y="2317"/>
                        <a:pt x="14688" y="2225"/>
                        <a:pt x="14688" y="2149"/>
                      </a:cubicBezTo>
                      <a:lnTo>
                        <a:pt x="14688" y="2088"/>
                      </a:lnTo>
                      <a:lnTo>
                        <a:pt x="14688" y="2058"/>
                      </a:lnTo>
                      <a:lnTo>
                        <a:pt x="14688" y="2012"/>
                      </a:lnTo>
                      <a:cubicBezTo>
                        <a:pt x="14688" y="1936"/>
                        <a:pt x="14688" y="1875"/>
                        <a:pt x="14688" y="1799"/>
                      </a:cubicBezTo>
                      <a:cubicBezTo>
                        <a:pt x="14688" y="1707"/>
                        <a:pt x="14688" y="1601"/>
                        <a:pt x="14703" y="1494"/>
                      </a:cubicBezTo>
                      <a:lnTo>
                        <a:pt x="14703" y="1479"/>
                      </a:lnTo>
                      <a:cubicBezTo>
                        <a:pt x="14718" y="1433"/>
                        <a:pt x="14718" y="1387"/>
                        <a:pt x="14733" y="1342"/>
                      </a:cubicBezTo>
                      <a:cubicBezTo>
                        <a:pt x="14733" y="1296"/>
                        <a:pt x="14749" y="1265"/>
                        <a:pt x="14764" y="1235"/>
                      </a:cubicBezTo>
                      <a:cubicBezTo>
                        <a:pt x="14779" y="1204"/>
                        <a:pt x="14779" y="1189"/>
                        <a:pt x="14794" y="1159"/>
                      </a:cubicBezTo>
                      <a:cubicBezTo>
                        <a:pt x="14810" y="1128"/>
                        <a:pt x="14825" y="1113"/>
                        <a:pt x="14855" y="1083"/>
                      </a:cubicBezTo>
                      <a:cubicBezTo>
                        <a:pt x="14871" y="1067"/>
                        <a:pt x="14871" y="1052"/>
                        <a:pt x="14886" y="1037"/>
                      </a:cubicBezTo>
                      <a:cubicBezTo>
                        <a:pt x="14916" y="1022"/>
                        <a:pt x="14931" y="991"/>
                        <a:pt x="14962" y="976"/>
                      </a:cubicBezTo>
                      <a:cubicBezTo>
                        <a:pt x="14992" y="945"/>
                        <a:pt x="15008" y="930"/>
                        <a:pt x="15038" y="915"/>
                      </a:cubicBezTo>
                      <a:cubicBezTo>
                        <a:pt x="15084" y="900"/>
                        <a:pt x="15130" y="869"/>
                        <a:pt x="15190" y="839"/>
                      </a:cubicBezTo>
                      <a:cubicBezTo>
                        <a:pt x="15267" y="808"/>
                        <a:pt x="15343" y="778"/>
                        <a:pt x="15419" y="747"/>
                      </a:cubicBezTo>
                      <a:lnTo>
                        <a:pt x="15434" y="747"/>
                      </a:lnTo>
                      <a:cubicBezTo>
                        <a:pt x="15465" y="732"/>
                        <a:pt x="15495" y="732"/>
                        <a:pt x="15526" y="717"/>
                      </a:cubicBezTo>
                      <a:lnTo>
                        <a:pt x="15571" y="702"/>
                      </a:lnTo>
                      <a:lnTo>
                        <a:pt x="15617" y="702"/>
                      </a:lnTo>
                      <a:cubicBezTo>
                        <a:pt x="15709" y="671"/>
                        <a:pt x="15800" y="641"/>
                        <a:pt x="15891" y="625"/>
                      </a:cubicBezTo>
                      <a:cubicBezTo>
                        <a:pt x="16166" y="564"/>
                        <a:pt x="16379" y="519"/>
                        <a:pt x="16577" y="473"/>
                      </a:cubicBezTo>
                      <a:lnTo>
                        <a:pt x="16653" y="458"/>
                      </a:lnTo>
                      <a:cubicBezTo>
                        <a:pt x="16851" y="427"/>
                        <a:pt x="17034" y="382"/>
                        <a:pt x="17217" y="351"/>
                      </a:cubicBezTo>
                      <a:cubicBezTo>
                        <a:pt x="17308" y="336"/>
                        <a:pt x="17384" y="336"/>
                        <a:pt x="17445" y="321"/>
                      </a:cubicBezTo>
                      <a:cubicBezTo>
                        <a:pt x="17522" y="321"/>
                        <a:pt x="17613" y="321"/>
                        <a:pt x="17689" y="305"/>
                      </a:cubicBezTo>
                      <a:lnTo>
                        <a:pt x="17796" y="305"/>
                      </a:lnTo>
                      <a:cubicBezTo>
                        <a:pt x="17902" y="290"/>
                        <a:pt x="18024" y="290"/>
                        <a:pt x="18146" y="290"/>
                      </a:cubicBezTo>
                      <a:close/>
                      <a:moveTo>
                        <a:pt x="14078" y="9356"/>
                      </a:moveTo>
                      <a:cubicBezTo>
                        <a:pt x="14078" y="9401"/>
                        <a:pt x="14078" y="9432"/>
                        <a:pt x="14078" y="9477"/>
                      </a:cubicBezTo>
                      <a:cubicBezTo>
                        <a:pt x="14063" y="9462"/>
                        <a:pt x="14048" y="9447"/>
                        <a:pt x="14033" y="9432"/>
                      </a:cubicBezTo>
                      <a:cubicBezTo>
                        <a:pt x="14033" y="9417"/>
                        <a:pt x="14017" y="9401"/>
                        <a:pt x="14017" y="9386"/>
                      </a:cubicBezTo>
                      <a:cubicBezTo>
                        <a:pt x="14033" y="9386"/>
                        <a:pt x="14063" y="9371"/>
                        <a:pt x="14078" y="9356"/>
                      </a:cubicBezTo>
                      <a:close/>
                      <a:moveTo>
                        <a:pt x="21437" y="5196"/>
                      </a:moveTo>
                      <a:lnTo>
                        <a:pt x="21437" y="5196"/>
                      </a:lnTo>
                      <a:cubicBezTo>
                        <a:pt x="21437" y="5211"/>
                        <a:pt x="21422" y="5227"/>
                        <a:pt x="21422" y="5242"/>
                      </a:cubicBezTo>
                      <a:cubicBezTo>
                        <a:pt x="21376" y="5333"/>
                        <a:pt x="21346" y="5410"/>
                        <a:pt x="21315" y="5486"/>
                      </a:cubicBezTo>
                      <a:cubicBezTo>
                        <a:pt x="21270" y="5577"/>
                        <a:pt x="21224" y="5669"/>
                        <a:pt x="21163" y="5775"/>
                      </a:cubicBezTo>
                      <a:cubicBezTo>
                        <a:pt x="21133" y="5821"/>
                        <a:pt x="21117" y="5867"/>
                        <a:pt x="21087" y="5912"/>
                      </a:cubicBezTo>
                      <a:cubicBezTo>
                        <a:pt x="21041" y="5988"/>
                        <a:pt x="20995" y="6065"/>
                        <a:pt x="20934" y="6141"/>
                      </a:cubicBezTo>
                      <a:cubicBezTo>
                        <a:pt x="20889" y="6202"/>
                        <a:pt x="20843" y="6263"/>
                        <a:pt x="20782" y="6324"/>
                      </a:cubicBezTo>
                      <a:lnTo>
                        <a:pt x="20752" y="6354"/>
                      </a:lnTo>
                      <a:cubicBezTo>
                        <a:pt x="20736" y="6385"/>
                        <a:pt x="20706" y="6400"/>
                        <a:pt x="20691" y="6430"/>
                      </a:cubicBezTo>
                      <a:lnTo>
                        <a:pt x="20675" y="6430"/>
                      </a:lnTo>
                      <a:cubicBezTo>
                        <a:pt x="20660" y="6446"/>
                        <a:pt x="20645" y="6461"/>
                        <a:pt x="20630" y="6476"/>
                      </a:cubicBezTo>
                      <a:cubicBezTo>
                        <a:pt x="20599" y="6506"/>
                        <a:pt x="20569" y="6537"/>
                        <a:pt x="20538" y="6567"/>
                      </a:cubicBezTo>
                      <a:cubicBezTo>
                        <a:pt x="20508" y="6598"/>
                        <a:pt x="20477" y="6613"/>
                        <a:pt x="20447" y="6644"/>
                      </a:cubicBezTo>
                      <a:lnTo>
                        <a:pt x="20401" y="6689"/>
                      </a:lnTo>
                      <a:cubicBezTo>
                        <a:pt x="20355" y="6720"/>
                        <a:pt x="20325" y="6766"/>
                        <a:pt x="20279" y="6796"/>
                      </a:cubicBezTo>
                      <a:cubicBezTo>
                        <a:pt x="20249" y="6826"/>
                        <a:pt x="20203" y="6857"/>
                        <a:pt x="20157" y="6903"/>
                      </a:cubicBezTo>
                      <a:cubicBezTo>
                        <a:pt x="20066" y="6979"/>
                        <a:pt x="19975" y="7070"/>
                        <a:pt x="19883" y="7146"/>
                      </a:cubicBezTo>
                      <a:cubicBezTo>
                        <a:pt x="19853" y="7177"/>
                        <a:pt x="19822" y="7207"/>
                        <a:pt x="19792" y="7238"/>
                      </a:cubicBezTo>
                      <a:lnTo>
                        <a:pt x="19777" y="7238"/>
                      </a:lnTo>
                      <a:lnTo>
                        <a:pt x="19746" y="7284"/>
                      </a:lnTo>
                      <a:cubicBezTo>
                        <a:pt x="19716" y="7314"/>
                        <a:pt x="19685" y="7344"/>
                        <a:pt x="19655" y="7360"/>
                      </a:cubicBezTo>
                      <a:lnTo>
                        <a:pt x="19655" y="7375"/>
                      </a:lnTo>
                      <a:cubicBezTo>
                        <a:pt x="19594" y="7436"/>
                        <a:pt x="19533" y="7482"/>
                        <a:pt x="19487" y="7543"/>
                      </a:cubicBezTo>
                      <a:lnTo>
                        <a:pt x="19472" y="7543"/>
                      </a:lnTo>
                      <a:cubicBezTo>
                        <a:pt x="19441" y="7588"/>
                        <a:pt x="19411" y="7619"/>
                        <a:pt x="19380" y="7649"/>
                      </a:cubicBezTo>
                      <a:cubicBezTo>
                        <a:pt x="19350" y="7680"/>
                        <a:pt x="19319" y="7710"/>
                        <a:pt x="19289" y="7741"/>
                      </a:cubicBezTo>
                      <a:lnTo>
                        <a:pt x="19304" y="7741"/>
                      </a:lnTo>
                      <a:lnTo>
                        <a:pt x="19258" y="7786"/>
                      </a:lnTo>
                      <a:lnTo>
                        <a:pt x="19213" y="7817"/>
                      </a:lnTo>
                      <a:lnTo>
                        <a:pt x="19182" y="7847"/>
                      </a:lnTo>
                      <a:cubicBezTo>
                        <a:pt x="19167" y="7878"/>
                        <a:pt x="19152" y="7893"/>
                        <a:pt x="19121" y="7908"/>
                      </a:cubicBezTo>
                      <a:lnTo>
                        <a:pt x="19030" y="7984"/>
                      </a:lnTo>
                      <a:lnTo>
                        <a:pt x="18954" y="8061"/>
                      </a:lnTo>
                      <a:cubicBezTo>
                        <a:pt x="18923" y="8076"/>
                        <a:pt x="18908" y="8091"/>
                        <a:pt x="18893" y="8106"/>
                      </a:cubicBezTo>
                      <a:lnTo>
                        <a:pt x="18862" y="8137"/>
                      </a:lnTo>
                      <a:cubicBezTo>
                        <a:pt x="18847" y="8137"/>
                        <a:pt x="18847" y="8137"/>
                        <a:pt x="18832" y="8152"/>
                      </a:cubicBezTo>
                      <a:cubicBezTo>
                        <a:pt x="18817" y="8167"/>
                        <a:pt x="18801" y="8182"/>
                        <a:pt x="18771" y="8198"/>
                      </a:cubicBezTo>
                      <a:cubicBezTo>
                        <a:pt x="18756" y="8213"/>
                        <a:pt x="18740" y="8228"/>
                        <a:pt x="18710" y="8228"/>
                      </a:cubicBezTo>
                      <a:cubicBezTo>
                        <a:pt x="18680" y="8259"/>
                        <a:pt x="18634" y="8289"/>
                        <a:pt x="18603" y="8304"/>
                      </a:cubicBezTo>
                      <a:cubicBezTo>
                        <a:pt x="18542" y="8350"/>
                        <a:pt x="18481" y="8381"/>
                        <a:pt x="18421" y="8411"/>
                      </a:cubicBezTo>
                      <a:lnTo>
                        <a:pt x="18405" y="8426"/>
                      </a:lnTo>
                      <a:lnTo>
                        <a:pt x="18390" y="8441"/>
                      </a:lnTo>
                      <a:cubicBezTo>
                        <a:pt x="18329" y="8472"/>
                        <a:pt x="18283" y="8502"/>
                        <a:pt x="18222" y="8548"/>
                      </a:cubicBezTo>
                      <a:cubicBezTo>
                        <a:pt x="18085" y="8624"/>
                        <a:pt x="17948" y="8700"/>
                        <a:pt x="17811" y="8777"/>
                      </a:cubicBezTo>
                      <a:lnTo>
                        <a:pt x="17704" y="8838"/>
                      </a:lnTo>
                      <a:lnTo>
                        <a:pt x="17613" y="8883"/>
                      </a:lnTo>
                      <a:lnTo>
                        <a:pt x="17522" y="8944"/>
                      </a:lnTo>
                      <a:lnTo>
                        <a:pt x="17476" y="8959"/>
                      </a:lnTo>
                      <a:lnTo>
                        <a:pt x="17461" y="8975"/>
                      </a:lnTo>
                      <a:cubicBezTo>
                        <a:pt x="17430" y="8990"/>
                        <a:pt x="17384" y="9005"/>
                        <a:pt x="17354" y="9036"/>
                      </a:cubicBezTo>
                      <a:lnTo>
                        <a:pt x="17278" y="9051"/>
                      </a:lnTo>
                      <a:lnTo>
                        <a:pt x="17186" y="9097"/>
                      </a:lnTo>
                      <a:lnTo>
                        <a:pt x="17171" y="9112"/>
                      </a:lnTo>
                      <a:lnTo>
                        <a:pt x="17080" y="9142"/>
                      </a:lnTo>
                      <a:lnTo>
                        <a:pt x="16988" y="9173"/>
                      </a:lnTo>
                      <a:cubicBezTo>
                        <a:pt x="16943" y="9188"/>
                        <a:pt x="16897" y="9203"/>
                        <a:pt x="16866" y="9218"/>
                      </a:cubicBezTo>
                      <a:cubicBezTo>
                        <a:pt x="16851" y="9218"/>
                        <a:pt x="16836" y="9218"/>
                        <a:pt x="16821" y="9234"/>
                      </a:cubicBezTo>
                      <a:cubicBezTo>
                        <a:pt x="16760" y="9249"/>
                        <a:pt x="16699" y="9264"/>
                        <a:pt x="16638" y="9279"/>
                      </a:cubicBezTo>
                      <a:lnTo>
                        <a:pt x="16486" y="9325"/>
                      </a:lnTo>
                      <a:cubicBezTo>
                        <a:pt x="16394" y="9356"/>
                        <a:pt x="16287" y="9401"/>
                        <a:pt x="16181" y="9447"/>
                      </a:cubicBezTo>
                      <a:cubicBezTo>
                        <a:pt x="16105" y="9477"/>
                        <a:pt x="16059" y="9508"/>
                        <a:pt x="16013" y="9554"/>
                      </a:cubicBezTo>
                      <a:cubicBezTo>
                        <a:pt x="15983" y="9569"/>
                        <a:pt x="15952" y="9599"/>
                        <a:pt x="15922" y="9615"/>
                      </a:cubicBezTo>
                      <a:cubicBezTo>
                        <a:pt x="15907" y="9630"/>
                        <a:pt x="15891" y="9645"/>
                        <a:pt x="15876" y="9676"/>
                      </a:cubicBezTo>
                      <a:cubicBezTo>
                        <a:pt x="15846" y="9691"/>
                        <a:pt x="15815" y="9721"/>
                        <a:pt x="15785" y="9752"/>
                      </a:cubicBezTo>
                      <a:cubicBezTo>
                        <a:pt x="15785" y="9767"/>
                        <a:pt x="15769" y="9767"/>
                        <a:pt x="15754" y="9782"/>
                      </a:cubicBezTo>
                      <a:cubicBezTo>
                        <a:pt x="15739" y="9767"/>
                        <a:pt x="15709" y="9767"/>
                        <a:pt x="15693" y="9767"/>
                      </a:cubicBezTo>
                      <a:lnTo>
                        <a:pt x="15602" y="9767"/>
                      </a:lnTo>
                      <a:cubicBezTo>
                        <a:pt x="15602" y="9767"/>
                        <a:pt x="15602" y="9752"/>
                        <a:pt x="15617" y="9752"/>
                      </a:cubicBezTo>
                      <a:cubicBezTo>
                        <a:pt x="15632" y="9721"/>
                        <a:pt x="15663" y="9706"/>
                        <a:pt x="15693" y="9676"/>
                      </a:cubicBezTo>
                      <a:lnTo>
                        <a:pt x="15739" y="9630"/>
                      </a:lnTo>
                      <a:cubicBezTo>
                        <a:pt x="15861" y="9508"/>
                        <a:pt x="15983" y="9401"/>
                        <a:pt x="16044" y="9234"/>
                      </a:cubicBezTo>
                      <a:cubicBezTo>
                        <a:pt x="16074" y="9173"/>
                        <a:pt x="16074" y="9097"/>
                        <a:pt x="16028" y="9036"/>
                      </a:cubicBezTo>
                      <a:lnTo>
                        <a:pt x="16044" y="9020"/>
                      </a:lnTo>
                      <a:lnTo>
                        <a:pt x="16059" y="8990"/>
                      </a:lnTo>
                      <a:cubicBezTo>
                        <a:pt x="16089" y="8944"/>
                        <a:pt x="16120" y="8914"/>
                        <a:pt x="16150" y="8868"/>
                      </a:cubicBezTo>
                      <a:lnTo>
                        <a:pt x="16181" y="8822"/>
                      </a:lnTo>
                      <a:cubicBezTo>
                        <a:pt x="16211" y="8792"/>
                        <a:pt x="16242" y="8746"/>
                        <a:pt x="16272" y="8716"/>
                      </a:cubicBezTo>
                      <a:cubicBezTo>
                        <a:pt x="16287" y="8685"/>
                        <a:pt x="16318" y="8655"/>
                        <a:pt x="16348" y="8624"/>
                      </a:cubicBezTo>
                      <a:lnTo>
                        <a:pt x="16364" y="8609"/>
                      </a:lnTo>
                      <a:lnTo>
                        <a:pt x="16379" y="8594"/>
                      </a:lnTo>
                      <a:cubicBezTo>
                        <a:pt x="16409" y="8579"/>
                        <a:pt x="16425" y="8548"/>
                        <a:pt x="16440" y="8533"/>
                      </a:cubicBezTo>
                      <a:cubicBezTo>
                        <a:pt x="16455" y="8533"/>
                        <a:pt x="16470" y="8518"/>
                        <a:pt x="16486" y="8502"/>
                      </a:cubicBezTo>
                      <a:lnTo>
                        <a:pt x="16516" y="8472"/>
                      </a:lnTo>
                      <a:cubicBezTo>
                        <a:pt x="16516" y="8472"/>
                        <a:pt x="16531" y="8457"/>
                        <a:pt x="16531" y="8457"/>
                      </a:cubicBezTo>
                      <a:cubicBezTo>
                        <a:pt x="16562" y="8441"/>
                        <a:pt x="16577" y="8426"/>
                        <a:pt x="16592" y="8411"/>
                      </a:cubicBezTo>
                      <a:lnTo>
                        <a:pt x="16623" y="8396"/>
                      </a:lnTo>
                      <a:lnTo>
                        <a:pt x="16668" y="8365"/>
                      </a:lnTo>
                      <a:lnTo>
                        <a:pt x="16684" y="8350"/>
                      </a:lnTo>
                      <a:cubicBezTo>
                        <a:pt x="16714" y="8335"/>
                        <a:pt x="16745" y="8320"/>
                        <a:pt x="16775" y="8304"/>
                      </a:cubicBezTo>
                      <a:cubicBezTo>
                        <a:pt x="16821" y="8274"/>
                        <a:pt x="16851" y="8259"/>
                        <a:pt x="16897" y="8243"/>
                      </a:cubicBezTo>
                      <a:cubicBezTo>
                        <a:pt x="16958" y="8213"/>
                        <a:pt x="17019" y="8182"/>
                        <a:pt x="17095" y="8167"/>
                      </a:cubicBezTo>
                      <a:cubicBezTo>
                        <a:pt x="17156" y="8137"/>
                        <a:pt x="17217" y="8121"/>
                        <a:pt x="17308" y="8091"/>
                      </a:cubicBezTo>
                      <a:lnTo>
                        <a:pt x="17430" y="8061"/>
                      </a:lnTo>
                      <a:cubicBezTo>
                        <a:pt x="17537" y="8030"/>
                        <a:pt x="17643" y="8000"/>
                        <a:pt x="17750" y="7969"/>
                      </a:cubicBezTo>
                      <a:cubicBezTo>
                        <a:pt x="17902" y="7923"/>
                        <a:pt x="18055" y="7862"/>
                        <a:pt x="18177" y="7817"/>
                      </a:cubicBezTo>
                      <a:cubicBezTo>
                        <a:pt x="18299" y="7771"/>
                        <a:pt x="18451" y="7725"/>
                        <a:pt x="18603" y="7664"/>
                      </a:cubicBezTo>
                      <a:cubicBezTo>
                        <a:pt x="18878" y="7558"/>
                        <a:pt x="19152" y="7421"/>
                        <a:pt x="19426" y="7268"/>
                      </a:cubicBezTo>
                      <a:cubicBezTo>
                        <a:pt x="19548" y="7207"/>
                        <a:pt x="19700" y="7131"/>
                        <a:pt x="19822" y="7040"/>
                      </a:cubicBezTo>
                      <a:cubicBezTo>
                        <a:pt x="19929" y="6964"/>
                        <a:pt x="20036" y="6887"/>
                        <a:pt x="20127" y="6811"/>
                      </a:cubicBezTo>
                      <a:lnTo>
                        <a:pt x="20173" y="6781"/>
                      </a:lnTo>
                      <a:lnTo>
                        <a:pt x="20173" y="6766"/>
                      </a:lnTo>
                      <a:lnTo>
                        <a:pt x="20188" y="6750"/>
                      </a:lnTo>
                      <a:cubicBezTo>
                        <a:pt x="20218" y="6735"/>
                        <a:pt x="20264" y="6705"/>
                        <a:pt x="20295" y="6674"/>
                      </a:cubicBezTo>
                      <a:cubicBezTo>
                        <a:pt x="20340" y="6644"/>
                        <a:pt x="20401" y="6583"/>
                        <a:pt x="20462" y="6522"/>
                      </a:cubicBezTo>
                      <a:cubicBezTo>
                        <a:pt x="20508" y="6476"/>
                        <a:pt x="20554" y="6415"/>
                        <a:pt x="20599" y="6339"/>
                      </a:cubicBezTo>
                      <a:cubicBezTo>
                        <a:pt x="20691" y="6232"/>
                        <a:pt x="20797" y="6110"/>
                        <a:pt x="20889" y="5973"/>
                      </a:cubicBezTo>
                      <a:lnTo>
                        <a:pt x="20919" y="5943"/>
                      </a:lnTo>
                      <a:cubicBezTo>
                        <a:pt x="20934" y="5928"/>
                        <a:pt x="20950" y="5897"/>
                        <a:pt x="20965" y="5867"/>
                      </a:cubicBezTo>
                      <a:cubicBezTo>
                        <a:pt x="21026" y="5806"/>
                        <a:pt x="21072" y="5745"/>
                        <a:pt x="21102" y="5684"/>
                      </a:cubicBezTo>
                      <a:cubicBezTo>
                        <a:pt x="21193" y="5562"/>
                        <a:pt x="21285" y="5440"/>
                        <a:pt x="21361" y="5318"/>
                      </a:cubicBezTo>
                      <a:cubicBezTo>
                        <a:pt x="21392" y="5288"/>
                        <a:pt x="21407" y="5242"/>
                        <a:pt x="21437" y="5196"/>
                      </a:cubicBezTo>
                      <a:close/>
                      <a:moveTo>
                        <a:pt x="11183" y="1067"/>
                      </a:moveTo>
                      <a:cubicBezTo>
                        <a:pt x="11260" y="1067"/>
                        <a:pt x="11321" y="1083"/>
                        <a:pt x="11397" y="1083"/>
                      </a:cubicBezTo>
                      <a:cubicBezTo>
                        <a:pt x="11488" y="1098"/>
                        <a:pt x="11580" y="1113"/>
                        <a:pt x="11671" y="1128"/>
                      </a:cubicBezTo>
                      <a:cubicBezTo>
                        <a:pt x="11747" y="1159"/>
                        <a:pt x="11823" y="1174"/>
                        <a:pt x="11900" y="1204"/>
                      </a:cubicBezTo>
                      <a:cubicBezTo>
                        <a:pt x="11976" y="1235"/>
                        <a:pt x="12052" y="1281"/>
                        <a:pt x="12128" y="1326"/>
                      </a:cubicBezTo>
                      <a:cubicBezTo>
                        <a:pt x="12204" y="1357"/>
                        <a:pt x="12280" y="1402"/>
                        <a:pt x="12341" y="1448"/>
                      </a:cubicBezTo>
                      <a:lnTo>
                        <a:pt x="12326" y="1448"/>
                      </a:lnTo>
                      <a:cubicBezTo>
                        <a:pt x="12341" y="1448"/>
                        <a:pt x="12357" y="1463"/>
                        <a:pt x="12357" y="1463"/>
                      </a:cubicBezTo>
                      <a:cubicBezTo>
                        <a:pt x="12402" y="1494"/>
                        <a:pt x="12433" y="1524"/>
                        <a:pt x="12463" y="1555"/>
                      </a:cubicBezTo>
                      <a:cubicBezTo>
                        <a:pt x="12494" y="1601"/>
                        <a:pt x="12539" y="1631"/>
                        <a:pt x="12570" y="1677"/>
                      </a:cubicBezTo>
                      <a:lnTo>
                        <a:pt x="12555" y="1662"/>
                      </a:lnTo>
                      <a:lnTo>
                        <a:pt x="12555" y="1662"/>
                      </a:lnTo>
                      <a:cubicBezTo>
                        <a:pt x="12570" y="1677"/>
                        <a:pt x="12570" y="1677"/>
                        <a:pt x="12570" y="1692"/>
                      </a:cubicBezTo>
                      <a:cubicBezTo>
                        <a:pt x="12600" y="1722"/>
                        <a:pt x="12616" y="1753"/>
                        <a:pt x="12646" y="1783"/>
                      </a:cubicBezTo>
                      <a:cubicBezTo>
                        <a:pt x="12661" y="1814"/>
                        <a:pt x="12677" y="1844"/>
                        <a:pt x="12692" y="1890"/>
                      </a:cubicBezTo>
                      <a:cubicBezTo>
                        <a:pt x="12707" y="1920"/>
                        <a:pt x="12722" y="1966"/>
                        <a:pt x="12738" y="2012"/>
                      </a:cubicBezTo>
                      <a:cubicBezTo>
                        <a:pt x="12768" y="2088"/>
                        <a:pt x="12768" y="2164"/>
                        <a:pt x="12783" y="2256"/>
                      </a:cubicBezTo>
                      <a:lnTo>
                        <a:pt x="12798" y="2271"/>
                      </a:lnTo>
                      <a:lnTo>
                        <a:pt x="12798" y="2347"/>
                      </a:lnTo>
                      <a:cubicBezTo>
                        <a:pt x="12814" y="2408"/>
                        <a:pt x="12829" y="2484"/>
                        <a:pt x="12829" y="2545"/>
                      </a:cubicBezTo>
                      <a:cubicBezTo>
                        <a:pt x="12844" y="2621"/>
                        <a:pt x="12859" y="2682"/>
                        <a:pt x="12875" y="2758"/>
                      </a:cubicBezTo>
                      <a:lnTo>
                        <a:pt x="12875" y="2804"/>
                      </a:lnTo>
                      <a:lnTo>
                        <a:pt x="12890" y="2835"/>
                      </a:lnTo>
                      <a:cubicBezTo>
                        <a:pt x="12920" y="3017"/>
                        <a:pt x="12951" y="3216"/>
                        <a:pt x="12997" y="3398"/>
                      </a:cubicBezTo>
                      <a:cubicBezTo>
                        <a:pt x="13012" y="3490"/>
                        <a:pt x="13042" y="3596"/>
                        <a:pt x="13057" y="3703"/>
                      </a:cubicBezTo>
                      <a:cubicBezTo>
                        <a:pt x="13073" y="3718"/>
                        <a:pt x="13073" y="3749"/>
                        <a:pt x="13088" y="3779"/>
                      </a:cubicBezTo>
                      <a:lnTo>
                        <a:pt x="13088" y="3810"/>
                      </a:lnTo>
                      <a:lnTo>
                        <a:pt x="13103" y="3855"/>
                      </a:lnTo>
                      <a:cubicBezTo>
                        <a:pt x="13118" y="3886"/>
                        <a:pt x="13118" y="3916"/>
                        <a:pt x="13134" y="3962"/>
                      </a:cubicBezTo>
                      <a:cubicBezTo>
                        <a:pt x="13134" y="3971"/>
                        <a:pt x="13134" y="3977"/>
                        <a:pt x="13134" y="3977"/>
                      </a:cubicBezTo>
                      <a:lnTo>
                        <a:pt x="13149" y="4038"/>
                      </a:lnTo>
                      <a:lnTo>
                        <a:pt x="13179" y="4114"/>
                      </a:lnTo>
                      <a:lnTo>
                        <a:pt x="13179" y="4130"/>
                      </a:lnTo>
                      <a:cubicBezTo>
                        <a:pt x="13195" y="4160"/>
                        <a:pt x="13195" y="4191"/>
                        <a:pt x="13210" y="4236"/>
                      </a:cubicBezTo>
                      <a:lnTo>
                        <a:pt x="13240" y="4313"/>
                      </a:lnTo>
                      <a:lnTo>
                        <a:pt x="13271" y="4419"/>
                      </a:lnTo>
                      <a:cubicBezTo>
                        <a:pt x="13286" y="4450"/>
                        <a:pt x="13301" y="4480"/>
                        <a:pt x="13301" y="4495"/>
                      </a:cubicBezTo>
                      <a:lnTo>
                        <a:pt x="13316" y="4526"/>
                      </a:lnTo>
                      <a:cubicBezTo>
                        <a:pt x="13362" y="4663"/>
                        <a:pt x="13408" y="4785"/>
                        <a:pt x="13454" y="4922"/>
                      </a:cubicBezTo>
                      <a:lnTo>
                        <a:pt x="13530" y="5105"/>
                      </a:lnTo>
                      <a:cubicBezTo>
                        <a:pt x="13560" y="5181"/>
                        <a:pt x="13575" y="5242"/>
                        <a:pt x="13606" y="5303"/>
                      </a:cubicBezTo>
                      <a:lnTo>
                        <a:pt x="13621" y="5394"/>
                      </a:lnTo>
                      <a:cubicBezTo>
                        <a:pt x="13636" y="5410"/>
                        <a:pt x="13636" y="5440"/>
                        <a:pt x="13652" y="5455"/>
                      </a:cubicBezTo>
                      <a:lnTo>
                        <a:pt x="13667" y="5501"/>
                      </a:lnTo>
                      <a:cubicBezTo>
                        <a:pt x="13682" y="5547"/>
                        <a:pt x="13697" y="5592"/>
                        <a:pt x="13713" y="5638"/>
                      </a:cubicBezTo>
                      <a:cubicBezTo>
                        <a:pt x="13758" y="5821"/>
                        <a:pt x="13804" y="5973"/>
                        <a:pt x="13834" y="6110"/>
                      </a:cubicBezTo>
                      <a:cubicBezTo>
                        <a:pt x="13850" y="6202"/>
                        <a:pt x="13865" y="6293"/>
                        <a:pt x="13895" y="6385"/>
                      </a:cubicBezTo>
                      <a:cubicBezTo>
                        <a:pt x="13911" y="6461"/>
                        <a:pt x="13926" y="6552"/>
                        <a:pt x="13941" y="6628"/>
                      </a:cubicBezTo>
                      <a:lnTo>
                        <a:pt x="13956" y="6720"/>
                      </a:lnTo>
                      <a:lnTo>
                        <a:pt x="13956" y="6796"/>
                      </a:lnTo>
                      <a:cubicBezTo>
                        <a:pt x="13972" y="6826"/>
                        <a:pt x="13972" y="6872"/>
                        <a:pt x="13972" y="6903"/>
                      </a:cubicBezTo>
                      <a:lnTo>
                        <a:pt x="13987" y="6948"/>
                      </a:lnTo>
                      <a:cubicBezTo>
                        <a:pt x="13987" y="6994"/>
                        <a:pt x="13987" y="7040"/>
                        <a:pt x="13987" y="7085"/>
                      </a:cubicBezTo>
                      <a:lnTo>
                        <a:pt x="14002" y="7101"/>
                      </a:lnTo>
                      <a:lnTo>
                        <a:pt x="14002" y="7116"/>
                      </a:lnTo>
                      <a:cubicBezTo>
                        <a:pt x="14002" y="7131"/>
                        <a:pt x="14002" y="7146"/>
                        <a:pt x="14002" y="7162"/>
                      </a:cubicBezTo>
                      <a:lnTo>
                        <a:pt x="14002" y="7192"/>
                      </a:lnTo>
                      <a:lnTo>
                        <a:pt x="14002" y="7238"/>
                      </a:lnTo>
                      <a:cubicBezTo>
                        <a:pt x="14002" y="7329"/>
                        <a:pt x="14002" y="7421"/>
                        <a:pt x="13987" y="7497"/>
                      </a:cubicBezTo>
                      <a:cubicBezTo>
                        <a:pt x="13972" y="7695"/>
                        <a:pt x="13972" y="7878"/>
                        <a:pt x="13956" y="8076"/>
                      </a:cubicBezTo>
                      <a:lnTo>
                        <a:pt x="13941" y="8274"/>
                      </a:lnTo>
                      <a:lnTo>
                        <a:pt x="13941" y="8365"/>
                      </a:lnTo>
                      <a:cubicBezTo>
                        <a:pt x="13926" y="8457"/>
                        <a:pt x="13926" y="8548"/>
                        <a:pt x="13926" y="8640"/>
                      </a:cubicBezTo>
                      <a:lnTo>
                        <a:pt x="13926" y="8670"/>
                      </a:lnTo>
                      <a:cubicBezTo>
                        <a:pt x="13926" y="8716"/>
                        <a:pt x="13926" y="8746"/>
                        <a:pt x="13926" y="8792"/>
                      </a:cubicBezTo>
                      <a:cubicBezTo>
                        <a:pt x="13926" y="8853"/>
                        <a:pt x="13926" y="8899"/>
                        <a:pt x="13926" y="8959"/>
                      </a:cubicBezTo>
                      <a:cubicBezTo>
                        <a:pt x="13926" y="9037"/>
                        <a:pt x="13937" y="9115"/>
                        <a:pt x="13940" y="9193"/>
                      </a:cubicBezTo>
                      <a:lnTo>
                        <a:pt x="13940" y="9193"/>
                      </a:lnTo>
                      <a:cubicBezTo>
                        <a:pt x="13939" y="9170"/>
                        <a:pt x="13935" y="9146"/>
                        <a:pt x="13926" y="9127"/>
                      </a:cubicBezTo>
                      <a:cubicBezTo>
                        <a:pt x="13911" y="9097"/>
                        <a:pt x="13880" y="9051"/>
                        <a:pt x="13865" y="9020"/>
                      </a:cubicBezTo>
                      <a:cubicBezTo>
                        <a:pt x="13850" y="8990"/>
                        <a:pt x="13850" y="8975"/>
                        <a:pt x="13834" y="8944"/>
                      </a:cubicBezTo>
                      <a:cubicBezTo>
                        <a:pt x="13819" y="8883"/>
                        <a:pt x="13789" y="8807"/>
                        <a:pt x="13758" y="8746"/>
                      </a:cubicBezTo>
                      <a:cubicBezTo>
                        <a:pt x="13743" y="8685"/>
                        <a:pt x="13713" y="8640"/>
                        <a:pt x="13667" y="8579"/>
                      </a:cubicBezTo>
                      <a:cubicBezTo>
                        <a:pt x="13652" y="8548"/>
                        <a:pt x="13621" y="8533"/>
                        <a:pt x="13591" y="8518"/>
                      </a:cubicBezTo>
                      <a:cubicBezTo>
                        <a:pt x="13591" y="8518"/>
                        <a:pt x="13575" y="8502"/>
                        <a:pt x="13575" y="8502"/>
                      </a:cubicBezTo>
                      <a:cubicBezTo>
                        <a:pt x="13530" y="8426"/>
                        <a:pt x="13484" y="8335"/>
                        <a:pt x="13438" y="8259"/>
                      </a:cubicBezTo>
                      <a:cubicBezTo>
                        <a:pt x="13408" y="8198"/>
                        <a:pt x="13377" y="8137"/>
                        <a:pt x="13332" y="8061"/>
                      </a:cubicBezTo>
                      <a:cubicBezTo>
                        <a:pt x="13134" y="7725"/>
                        <a:pt x="12936" y="7375"/>
                        <a:pt x="12753" y="7009"/>
                      </a:cubicBezTo>
                      <a:lnTo>
                        <a:pt x="12753" y="7009"/>
                      </a:lnTo>
                      <a:cubicBezTo>
                        <a:pt x="12798" y="7131"/>
                        <a:pt x="12844" y="7238"/>
                        <a:pt x="12890" y="7344"/>
                      </a:cubicBezTo>
                      <a:cubicBezTo>
                        <a:pt x="12966" y="7497"/>
                        <a:pt x="13027" y="7649"/>
                        <a:pt x="13103" y="7817"/>
                      </a:cubicBezTo>
                      <a:cubicBezTo>
                        <a:pt x="13134" y="7908"/>
                        <a:pt x="13179" y="8000"/>
                        <a:pt x="13210" y="8091"/>
                      </a:cubicBezTo>
                      <a:cubicBezTo>
                        <a:pt x="13240" y="8152"/>
                        <a:pt x="13271" y="8228"/>
                        <a:pt x="13301" y="8289"/>
                      </a:cubicBezTo>
                      <a:cubicBezTo>
                        <a:pt x="13332" y="8335"/>
                        <a:pt x="13347" y="8381"/>
                        <a:pt x="13377" y="8426"/>
                      </a:cubicBezTo>
                      <a:cubicBezTo>
                        <a:pt x="13377" y="8441"/>
                        <a:pt x="13377" y="8441"/>
                        <a:pt x="13377" y="8441"/>
                      </a:cubicBezTo>
                      <a:cubicBezTo>
                        <a:pt x="13393" y="8457"/>
                        <a:pt x="13393" y="8487"/>
                        <a:pt x="13408" y="8502"/>
                      </a:cubicBezTo>
                      <a:lnTo>
                        <a:pt x="13423" y="8533"/>
                      </a:lnTo>
                      <a:cubicBezTo>
                        <a:pt x="13393" y="8548"/>
                        <a:pt x="13377" y="8579"/>
                        <a:pt x="13377" y="8594"/>
                      </a:cubicBezTo>
                      <a:cubicBezTo>
                        <a:pt x="13362" y="8655"/>
                        <a:pt x="13362" y="8716"/>
                        <a:pt x="13377" y="8777"/>
                      </a:cubicBezTo>
                      <a:cubicBezTo>
                        <a:pt x="13377" y="8838"/>
                        <a:pt x="13393" y="8883"/>
                        <a:pt x="13408" y="8929"/>
                      </a:cubicBezTo>
                      <a:cubicBezTo>
                        <a:pt x="13438" y="9020"/>
                        <a:pt x="13469" y="9081"/>
                        <a:pt x="13499" y="9158"/>
                      </a:cubicBezTo>
                      <a:cubicBezTo>
                        <a:pt x="13484" y="9142"/>
                        <a:pt x="13469" y="9127"/>
                        <a:pt x="13454" y="9127"/>
                      </a:cubicBezTo>
                      <a:cubicBezTo>
                        <a:pt x="13454" y="9127"/>
                        <a:pt x="13438" y="9112"/>
                        <a:pt x="13438" y="9112"/>
                      </a:cubicBezTo>
                      <a:lnTo>
                        <a:pt x="13423" y="9112"/>
                      </a:lnTo>
                      <a:cubicBezTo>
                        <a:pt x="13423" y="9112"/>
                        <a:pt x="13423" y="9097"/>
                        <a:pt x="13408" y="9097"/>
                      </a:cubicBezTo>
                      <a:cubicBezTo>
                        <a:pt x="13377" y="9081"/>
                        <a:pt x="13347" y="9051"/>
                        <a:pt x="13316" y="9036"/>
                      </a:cubicBezTo>
                      <a:lnTo>
                        <a:pt x="13301" y="9036"/>
                      </a:lnTo>
                      <a:cubicBezTo>
                        <a:pt x="13301" y="9020"/>
                        <a:pt x="13301" y="9020"/>
                        <a:pt x="13301" y="9020"/>
                      </a:cubicBezTo>
                      <a:cubicBezTo>
                        <a:pt x="13301" y="9020"/>
                        <a:pt x="13286" y="9020"/>
                        <a:pt x="13286" y="9005"/>
                      </a:cubicBezTo>
                      <a:cubicBezTo>
                        <a:pt x="13271" y="9005"/>
                        <a:pt x="13256" y="8990"/>
                        <a:pt x="13240" y="8975"/>
                      </a:cubicBezTo>
                      <a:lnTo>
                        <a:pt x="13240" y="8975"/>
                      </a:lnTo>
                      <a:cubicBezTo>
                        <a:pt x="13240" y="8978"/>
                        <a:pt x="13240" y="8980"/>
                        <a:pt x="13240" y="8982"/>
                      </a:cubicBezTo>
                      <a:lnTo>
                        <a:pt x="13240" y="8982"/>
                      </a:lnTo>
                      <a:cubicBezTo>
                        <a:pt x="13215" y="8970"/>
                        <a:pt x="13192" y="8957"/>
                        <a:pt x="13179" y="8944"/>
                      </a:cubicBezTo>
                      <a:lnTo>
                        <a:pt x="13179" y="8929"/>
                      </a:lnTo>
                      <a:cubicBezTo>
                        <a:pt x="13088" y="8868"/>
                        <a:pt x="12981" y="8792"/>
                        <a:pt x="12905" y="8716"/>
                      </a:cubicBezTo>
                      <a:cubicBezTo>
                        <a:pt x="12798" y="8624"/>
                        <a:pt x="12707" y="8518"/>
                        <a:pt x="12600" y="8426"/>
                      </a:cubicBezTo>
                      <a:cubicBezTo>
                        <a:pt x="12555" y="8365"/>
                        <a:pt x="12509" y="8304"/>
                        <a:pt x="12448" y="8259"/>
                      </a:cubicBezTo>
                      <a:lnTo>
                        <a:pt x="12448" y="8243"/>
                      </a:lnTo>
                      <a:cubicBezTo>
                        <a:pt x="12402" y="8182"/>
                        <a:pt x="12357" y="8137"/>
                        <a:pt x="12296" y="8076"/>
                      </a:cubicBezTo>
                      <a:cubicBezTo>
                        <a:pt x="12296" y="8061"/>
                        <a:pt x="12280" y="8045"/>
                        <a:pt x="12265" y="8030"/>
                      </a:cubicBezTo>
                      <a:cubicBezTo>
                        <a:pt x="12250" y="8000"/>
                        <a:pt x="12219" y="7969"/>
                        <a:pt x="12189" y="7939"/>
                      </a:cubicBezTo>
                      <a:cubicBezTo>
                        <a:pt x="12174" y="7908"/>
                        <a:pt x="12159" y="7893"/>
                        <a:pt x="12143" y="7878"/>
                      </a:cubicBezTo>
                      <a:lnTo>
                        <a:pt x="12113" y="7817"/>
                      </a:lnTo>
                      <a:cubicBezTo>
                        <a:pt x="12067" y="7756"/>
                        <a:pt x="12037" y="7710"/>
                        <a:pt x="11991" y="7649"/>
                      </a:cubicBezTo>
                      <a:cubicBezTo>
                        <a:pt x="11960" y="7603"/>
                        <a:pt x="11945" y="7558"/>
                        <a:pt x="11915" y="7527"/>
                      </a:cubicBezTo>
                      <a:cubicBezTo>
                        <a:pt x="11900" y="7497"/>
                        <a:pt x="11869" y="7451"/>
                        <a:pt x="11854" y="7421"/>
                      </a:cubicBezTo>
                      <a:cubicBezTo>
                        <a:pt x="11808" y="7344"/>
                        <a:pt x="11762" y="7253"/>
                        <a:pt x="11701" y="7177"/>
                      </a:cubicBezTo>
                      <a:cubicBezTo>
                        <a:pt x="11641" y="7055"/>
                        <a:pt x="11580" y="6948"/>
                        <a:pt x="11519" y="6842"/>
                      </a:cubicBezTo>
                      <a:cubicBezTo>
                        <a:pt x="11514" y="6833"/>
                        <a:pt x="11510" y="6824"/>
                        <a:pt x="11505" y="6815"/>
                      </a:cubicBezTo>
                      <a:lnTo>
                        <a:pt x="11505" y="6815"/>
                      </a:lnTo>
                      <a:cubicBezTo>
                        <a:pt x="11550" y="6920"/>
                        <a:pt x="11595" y="7010"/>
                        <a:pt x="11656" y="7116"/>
                      </a:cubicBezTo>
                      <a:cubicBezTo>
                        <a:pt x="11671" y="7162"/>
                        <a:pt x="11701" y="7223"/>
                        <a:pt x="11732" y="7268"/>
                      </a:cubicBezTo>
                      <a:cubicBezTo>
                        <a:pt x="11762" y="7329"/>
                        <a:pt x="11793" y="7390"/>
                        <a:pt x="11823" y="7451"/>
                      </a:cubicBezTo>
                      <a:cubicBezTo>
                        <a:pt x="11854" y="7512"/>
                        <a:pt x="11884" y="7573"/>
                        <a:pt x="11900" y="7619"/>
                      </a:cubicBezTo>
                      <a:cubicBezTo>
                        <a:pt x="11930" y="7664"/>
                        <a:pt x="11945" y="7695"/>
                        <a:pt x="11960" y="7741"/>
                      </a:cubicBezTo>
                      <a:cubicBezTo>
                        <a:pt x="12006" y="7802"/>
                        <a:pt x="12037" y="7862"/>
                        <a:pt x="12067" y="7923"/>
                      </a:cubicBezTo>
                      <a:cubicBezTo>
                        <a:pt x="12067" y="7939"/>
                        <a:pt x="12082" y="7954"/>
                        <a:pt x="12098" y="7969"/>
                      </a:cubicBezTo>
                      <a:lnTo>
                        <a:pt x="12159" y="8061"/>
                      </a:lnTo>
                      <a:cubicBezTo>
                        <a:pt x="12174" y="8091"/>
                        <a:pt x="12189" y="8106"/>
                        <a:pt x="12189" y="8137"/>
                      </a:cubicBezTo>
                      <a:cubicBezTo>
                        <a:pt x="12204" y="8152"/>
                        <a:pt x="12219" y="8182"/>
                        <a:pt x="12235" y="8198"/>
                      </a:cubicBezTo>
                      <a:cubicBezTo>
                        <a:pt x="12280" y="8243"/>
                        <a:pt x="12311" y="8304"/>
                        <a:pt x="12341" y="8350"/>
                      </a:cubicBezTo>
                      <a:cubicBezTo>
                        <a:pt x="12387" y="8411"/>
                        <a:pt x="12433" y="8457"/>
                        <a:pt x="12463" y="8518"/>
                      </a:cubicBezTo>
                      <a:cubicBezTo>
                        <a:pt x="12478" y="8533"/>
                        <a:pt x="12494" y="8548"/>
                        <a:pt x="12509" y="8579"/>
                      </a:cubicBezTo>
                      <a:cubicBezTo>
                        <a:pt x="12539" y="8609"/>
                        <a:pt x="12570" y="8640"/>
                        <a:pt x="12585" y="8670"/>
                      </a:cubicBezTo>
                      <a:cubicBezTo>
                        <a:pt x="12631" y="8716"/>
                        <a:pt x="12661" y="8746"/>
                        <a:pt x="12707" y="8792"/>
                      </a:cubicBezTo>
                      <a:cubicBezTo>
                        <a:pt x="12768" y="8853"/>
                        <a:pt x="12829" y="8914"/>
                        <a:pt x="12905" y="8959"/>
                      </a:cubicBezTo>
                      <a:cubicBezTo>
                        <a:pt x="12905" y="8975"/>
                        <a:pt x="12905" y="8975"/>
                        <a:pt x="12905" y="8975"/>
                      </a:cubicBezTo>
                      <a:cubicBezTo>
                        <a:pt x="12890" y="8975"/>
                        <a:pt x="12859" y="8990"/>
                        <a:pt x="12844" y="9005"/>
                      </a:cubicBezTo>
                      <a:cubicBezTo>
                        <a:pt x="12814" y="9036"/>
                        <a:pt x="12783" y="9066"/>
                        <a:pt x="12768" y="9127"/>
                      </a:cubicBezTo>
                      <a:cubicBezTo>
                        <a:pt x="12753" y="9173"/>
                        <a:pt x="12768" y="9234"/>
                        <a:pt x="12768" y="9279"/>
                      </a:cubicBezTo>
                      <a:cubicBezTo>
                        <a:pt x="12783" y="9340"/>
                        <a:pt x="12829" y="9401"/>
                        <a:pt x="12859" y="9447"/>
                      </a:cubicBezTo>
                      <a:cubicBezTo>
                        <a:pt x="12798" y="9417"/>
                        <a:pt x="12753" y="9401"/>
                        <a:pt x="12692" y="9386"/>
                      </a:cubicBezTo>
                      <a:cubicBezTo>
                        <a:pt x="12677" y="9371"/>
                        <a:pt x="12646" y="9356"/>
                        <a:pt x="12616" y="9356"/>
                      </a:cubicBezTo>
                      <a:cubicBezTo>
                        <a:pt x="12478" y="9310"/>
                        <a:pt x="12326" y="9279"/>
                        <a:pt x="12189" y="9234"/>
                      </a:cubicBezTo>
                      <a:cubicBezTo>
                        <a:pt x="12113" y="9218"/>
                        <a:pt x="12052" y="9188"/>
                        <a:pt x="11991" y="9173"/>
                      </a:cubicBezTo>
                      <a:lnTo>
                        <a:pt x="11884" y="9142"/>
                      </a:lnTo>
                      <a:cubicBezTo>
                        <a:pt x="11839" y="9127"/>
                        <a:pt x="11778" y="9112"/>
                        <a:pt x="11717" y="9097"/>
                      </a:cubicBezTo>
                      <a:cubicBezTo>
                        <a:pt x="11671" y="9081"/>
                        <a:pt x="11625" y="9066"/>
                        <a:pt x="11580" y="9036"/>
                      </a:cubicBezTo>
                      <a:cubicBezTo>
                        <a:pt x="11503" y="8990"/>
                        <a:pt x="11427" y="8944"/>
                        <a:pt x="11351" y="8899"/>
                      </a:cubicBezTo>
                      <a:cubicBezTo>
                        <a:pt x="11321" y="8883"/>
                        <a:pt x="11305" y="8883"/>
                        <a:pt x="11275" y="8868"/>
                      </a:cubicBezTo>
                      <a:lnTo>
                        <a:pt x="11290" y="8868"/>
                      </a:lnTo>
                      <a:cubicBezTo>
                        <a:pt x="11275" y="8853"/>
                        <a:pt x="11244" y="8838"/>
                        <a:pt x="11229" y="8822"/>
                      </a:cubicBezTo>
                      <a:cubicBezTo>
                        <a:pt x="11229" y="8822"/>
                        <a:pt x="11229" y="8822"/>
                        <a:pt x="11229" y="8838"/>
                      </a:cubicBezTo>
                      <a:lnTo>
                        <a:pt x="11168" y="8777"/>
                      </a:lnTo>
                      <a:cubicBezTo>
                        <a:pt x="11153" y="8761"/>
                        <a:pt x="11122" y="8746"/>
                        <a:pt x="11107" y="8731"/>
                      </a:cubicBezTo>
                      <a:lnTo>
                        <a:pt x="10970" y="8624"/>
                      </a:lnTo>
                      <a:cubicBezTo>
                        <a:pt x="10879" y="8563"/>
                        <a:pt x="10787" y="8487"/>
                        <a:pt x="10711" y="8426"/>
                      </a:cubicBezTo>
                      <a:cubicBezTo>
                        <a:pt x="10665" y="8381"/>
                        <a:pt x="10620" y="8335"/>
                        <a:pt x="10574" y="8304"/>
                      </a:cubicBezTo>
                      <a:lnTo>
                        <a:pt x="10513" y="8243"/>
                      </a:lnTo>
                      <a:cubicBezTo>
                        <a:pt x="10498" y="8213"/>
                        <a:pt x="10467" y="8198"/>
                        <a:pt x="10452" y="8167"/>
                      </a:cubicBezTo>
                      <a:cubicBezTo>
                        <a:pt x="10422" y="8137"/>
                        <a:pt x="10391" y="8106"/>
                        <a:pt x="10376" y="8076"/>
                      </a:cubicBezTo>
                      <a:cubicBezTo>
                        <a:pt x="10345" y="8045"/>
                        <a:pt x="10330" y="8015"/>
                        <a:pt x="10300" y="7984"/>
                      </a:cubicBezTo>
                      <a:cubicBezTo>
                        <a:pt x="10254" y="7923"/>
                        <a:pt x="10193" y="7847"/>
                        <a:pt x="10147" y="7771"/>
                      </a:cubicBezTo>
                      <a:lnTo>
                        <a:pt x="10147" y="7771"/>
                      </a:lnTo>
                      <a:cubicBezTo>
                        <a:pt x="10178" y="7832"/>
                        <a:pt x="10208" y="7893"/>
                        <a:pt x="10254" y="7954"/>
                      </a:cubicBezTo>
                      <a:cubicBezTo>
                        <a:pt x="10285" y="8000"/>
                        <a:pt x="10315" y="8061"/>
                        <a:pt x="10345" y="8106"/>
                      </a:cubicBezTo>
                      <a:cubicBezTo>
                        <a:pt x="10345" y="8121"/>
                        <a:pt x="10361" y="8121"/>
                        <a:pt x="10361" y="8121"/>
                      </a:cubicBezTo>
                      <a:cubicBezTo>
                        <a:pt x="10361" y="8137"/>
                        <a:pt x="10361" y="8137"/>
                        <a:pt x="10361" y="8137"/>
                      </a:cubicBezTo>
                      <a:cubicBezTo>
                        <a:pt x="10376" y="8167"/>
                        <a:pt x="10391" y="8182"/>
                        <a:pt x="10406" y="8198"/>
                      </a:cubicBezTo>
                      <a:cubicBezTo>
                        <a:pt x="10422" y="8228"/>
                        <a:pt x="10452" y="8259"/>
                        <a:pt x="10467" y="8289"/>
                      </a:cubicBezTo>
                      <a:cubicBezTo>
                        <a:pt x="10483" y="8304"/>
                        <a:pt x="10498" y="8335"/>
                        <a:pt x="10513" y="8350"/>
                      </a:cubicBezTo>
                      <a:cubicBezTo>
                        <a:pt x="10544" y="8381"/>
                        <a:pt x="10559" y="8396"/>
                        <a:pt x="10574" y="8426"/>
                      </a:cubicBezTo>
                      <a:cubicBezTo>
                        <a:pt x="10589" y="8441"/>
                        <a:pt x="10620" y="8472"/>
                        <a:pt x="10635" y="8502"/>
                      </a:cubicBezTo>
                      <a:cubicBezTo>
                        <a:pt x="10681" y="8548"/>
                        <a:pt x="10726" y="8594"/>
                        <a:pt x="10787" y="8640"/>
                      </a:cubicBezTo>
                      <a:cubicBezTo>
                        <a:pt x="10833" y="8685"/>
                        <a:pt x="10879" y="8731"/>
                        <a:pt x="10924" y="8777"/>
                      </a:cubicBezTo>
                      <a:cubicBezTo>
                        <a:pt x="10970" y="8822"/>
                        <a:pt x="11031" y="8868"/>
                        <a:pt x="11092" y="8929"/>
                      </a:cubicBezTo>
                      <a:cubicBezTo>
                        <a:pt x="11107" y="8944"/>
                        <a:pt x="11138" y="8959"/>
                        <a:pt x="11168" y="8975"/>
                      </a:cubicBezTo>
                      <a:cubicBezTo>
                        <a:pt x="11183" y="8990"/>
                        <a:pt x="11199" y="9020"/>
                        <a:pt x="11229" y="9036"/>
                      </a:cubicBezTo>
                      <a:cubicBezTo>
                        <a:pt x="11229" y="9036"/>
                        <a:pt x="11244" y="9051"/>
                        <a:pt x="11260" y="9051"/>
                      </a:cubicBezTo>
                      <a:cubicBezTo>
                        <a:pt x="11366" y="9112"/>
                        <a:pt x="11458" y="9188"/>
                        <a:pt x="11564" y="9234"/>
                      </a:cubicBezTo>
                      <a:cubicBezTo>
                        <a:pt x="11671" y="9279"/>
                        <a:pt x="11793" y="9310"/>
                        <a:pt x="11900" y="9356"/>
                      </a:cubicBezTo>
                      <a:cubicBezTo>
                        <a:pt x="12037" y="9401"/>
                        <a:pt x="12189" y="9447"/>
                        <a:pt x="12326" y="9477"/>
                      </a:cubicBezTo>
                      <a:cubicBezTo>
                        <a:pt x="12387" y="9508"/>
                        <a:pt x="12463" y="9523"/>
                        <a:pt x="12524" y="9538"/>
                      </a:cubicBezTo>
                      <a:cubicBezTo>
                        <a:pt x="12616" y="9554"/>
                        <a:pt x="12707" y="9584"/>
                        <a:pt x="12798" y="9615"/>
                      </a:cubicBezTo>
                      <a:cubicBezTo>
                        <a:pt x="12844" y="9630"/>
                        <a:pt x="12905" y="9660"/>
                        <a:pt x="12951" y="9676"/>
                      </a:cubicBezTo>
                      <a:cubicBezTo>
                        <a:pt x="12951" y="9676"/>
                        <a:pt x="12966" y="9691"/>
                        <a:pt x="12981" y="9691"/>
                      </a:cubicBezTo>
                      <a:cubicBezTo>
                        <a:pt x="12905" y="9706"/>
                        <a:pt x="12829" y="9721"/>
                        <a:pt x="12753" y="9737"/>
                      </a:cubicBezTo>
                      <a:lnTo>
                        <a:pt x="12677" y="9752"/>
                      </a:lnTo>
                      <a:cubicBezTo>
                        <a:pt x="12616" y="9767"/>
                        <a:pt x="12570" y="9782"/>
                        <a:pt x="12509" y="9797"/>
                      </a:cubicBezTo>
                      <a:lnTo>
                        <a:pt x="12143" y="9797"/>
                      </a:lnTo>
                      <a:cubicBezTo>
                        <a:pt x="12082" y="9797"/>
                        <a:pt x="12021" y="9782"/>
                        <a:pt x="11945" y="9782"/>
                      </a:cubicBezTo>
                      <a:cubicBezTo>
                        <a:pt x="11900" y="9767"/>
                        <a:pt x="11839" y="9767"/>
                        <a:pt x="11778" y="9752"/>
                      </a:cubicBezTo>
                      <a:cubicBezTo>
                        <a:pt x="11717" y="9752"/>
                        <a:pt x="11671" y="9737"/>
                        <a:pt x="11610" y="9721"/>
                      </a:cubicBezTo>
                      <a:cubicBezTo>
                        <a:pt x="11549" y="9706"/>
                        <a:pt x="11488" y="9691"/>
                        <a:pt x="11427" y="9676"/>
                      </a:cubicBezTo>
                      <a:cubicBezTo>
                        <a:pt x="11351" y="9645"/>
                        <a:pt x="11275" y="9630"/>
                        <a:pt x="11199" y="9599"/>
                      </a:cubicBezTo>
                      <a:lnTo>
                        <a:pt x="11183" y="9599"/>
                      </a:lnTo>
                      <a:cubicBezTo>
                        <a:pt x="11153" y="9584"/>
                        <a:pt x="11122" y="9569"/>
                        <a:pt x="11107" y="9569"/>
                      </a:cubicBezTo>
                      <a:cubicBezTo>
                        <a:pt x="11046" y="9538"/>
                        <a:pt x="10985" y="9508"/>
                        <a:pt x="10924" y="9477"/>
                      </a:cubicBezTo>
                      <a:lnTo>
                        <a:pt x="10863" y="9462"/>
                      </a:lnTo>
                      <a:cubicBezTo>
                        <a:pt x="10818" y="9432"/>
                        <a:pt x="10772" y="9417"/>
                        <a:pt x="10742" y="9401"/>
                      </a:cubicBezTo>
                      <a:cubicBezTo>
                        <a:pt x="10681" y="9371"/>
                        <a:pt x="10620" y="9340"/>
                        <a:pt x="10559" y="9325"/>
                      </a:cubicBezTo>
                      <a:cubicBezTo>
                        <a:pt x="10528" y="9310"/>
                        <a:pt x="10498" y="9295"/>
                        <a:pt x="10452" y="9295"/>
                      </a:cubicBezTo>
                      <a:cubicBezTo>
                        <a:pt x="10422" y="9279"/>
                        <a:pt x="10376" y="9264"/>
                        <a:pt x="10345" y="9264"/>
                      </a:cubicBezTo>
                      <a:cubicBezTo>
                        <a:pt x="10285" y="9249"/>
                        <a:pt x="10208" y="9249"/>
                        <a:pt x="10132" y="9234"/>
                      </a:cubicBezTo>
                      <a:lnTo>
                        <a:pt x="10117" y="9234"/>
                      </a:lnTo>
                      <a:cubicBezTo>
                        <a:pt x="10041" y="9234"/>
                        <a:pt x="9949" y="9218"/>
                        <a:pt x="9873" y="9218"/>
                      </a:cubicBezTo>
                      <a:cubicBezTo>
                        <a:pt x="9797" y="9218"/>
                        <a:pt x="9721" y="9218"/>
                        <a:pt x="9660" y="9203"/>
                      </a:cubicBezTo>
                      <a:lnTo>
                        <a:pt x="9645" y="9203"/>
                      </a:lnTo>
                      <a:cubicBezTo>
                        <a:pt x="9523" y="9188"/>
                        <a:pt x="9386" y="9173"/>
                        <a:pt x="9248" y="9142"/>
                      </a:cubicBezTo>
                      <a:cubicBezTo>
                        <a:pt x="9233" y="9142"/>
                        <a:pt x="9218" y="9127"/>
                        <a:pt x="9203" y="9127"/>
                      </a:cubicBezTo>
                      <a:cubicBezTo>
                        <a:pt x="9157" y="9112"/>
                        <a:pt x="9111" y="9081"/>
                        <a:pt x="9081" y="9066"/>
                      </a:cubicBezTo>
                      <a:lnTo>
                        <a:pt x="9066" y="9066"/>
                      </a:lnTo>
                      <a:lnTo>
                        <a:pt x="9066" y="9051"/>
                      </a:lnTo>
                      <a:cubicBezTo>
                        <a:pt x="9035" y="9036"/>
                        <a:pt x="9005" y="9020"/>
                        <a:pt x="8974" y="9005"/>
                      </a:cubicBezTo>
                      <a:cubicBezTo>
                        <a:pt x="8944" y="8990"/>
                        <a:pt x="8913" y="8975"/>
                        <a:pt x="8883" y="8959"/>
                      </a:cubicBezTo>
                      <a:cubicBezTo>
                        <a:pt x="8791" y="8899"/>
                        <a:pt x="8700" y="8868"/>
                        <a:pt x="8624" y="8822"/>
                      </a:cubicBezTo>
                      <a:cubicBezTo>
                        <a:pt x="8578" y="8807"/>
                        <a:pt x="8532" y="8792"/>
                        <a:pt x="8487" y="8761"/>
                      </a:cubicBezTo>
                      <a:cubicBezTo>
                        <a:pt x="8441" y="8746"/>
                        <a:pt x="8411" y="8731"/>
                        <a:pt x="8365" y="8716"/>
                      </a:cubicBezTo>
                      <a:cubicBezTo>
                        <a:pt x="8350" y="8700"/>
                        <a:pt x="8334" y="8685"/>
                        <a:pt x="8319" y="8670"/>
                      </a:cubicBezTo>
                      <a:cubicBezTo>
                        <a:pt x="8273" y="8640"/>
                        <a:pt x="8243" y="8609"/>
                        <a:pt x="8197" y="8579"/>
                      </a:cubicBezTo>
                      <a:lnTo>
                        <a:pt x="8121" y="8502"/>
                      </a:lnTo>
                      <a:cubicBezTo>
                        <a:pt x="8060" y="8457"/>
                        <a:pt x="7999" y="8411"/>
                        <a:pt x="7923" y="8365"/>
                      </a:cubicBezTo>
                      <a:cubicBezTo>
                        <a:pt x="7892" y="8350"/>
                        <a:pt x="7862" y="8335"/>
                        <a:pt x="7816" y="8320"/>
                      </a:cubicBezTo>
                      <a:lnTo>
                        <a:pt x="7786" y="8304"/>
                      </a:lnTo>
                      <a:cubicBezTo>
                        <a:pt x="7771" y="8289"/>
                        <a:pt x="7740" y="8274"/>
                        <a:pt x="7710" y="8259"/>
                      </a:cubicBezTo>
                      <a:cubicBezTo>
                        <a:pt x="7618" y="8213"/>
                        <a:pt x="7512" y="8182"/>
                        <a:pt x="7420" y="8152"/>
                      </a:cubicBezTo>
                      <a:cubicBezTo>
                        <a:pt x="7374" y="8121"/>
                        <a:pt x="7314" y="8106"/>
                        <a:pt x="7268" y="8091"/>
                      </a:cubicBezTo>
                      <a:cubicBezTo>
                        <a:pt x="7207" y="8061"/>
                        <a:pt x="7131" y="8030"/>
                        <a:pt x="7070" y="8000"/>
                      </a:cubicBezTo>
                      <a:cubicBezTo>
                        <a:pt x="6994" y="7969"/>
                        <a:pt x="6933" y="7939"/>
                        <a:pt x="6872" y="7908"/>
                      </a:cubicBezTo>
                      <a:cubicBezTo>
                        <a:pt x="6856" y="7908"/>
                        <a:pt x="6841" y="7893"/>
                        <a:pt x="6826" y="7878"/>
                      </a:cubicBezTo>
                      <a:cubicBezTo>
                        <a:pt x="6811" y="7878"/>
                        <a:pt x="6795" y="7862"/>
                        <a:pt x="6780" y="7847"/>
                      </a:cubicBezTo>
                      <a:lnTo>
                        <a:pt x="6735" y="7786"/>
                      </a:lnTo>
                      <a:cubicBezTo>
                        <a:pt x="6704" y="7756"/>
                        <a:pt x="6689" y="7725"/>
                        <a:pt x="6658" y="7695"/>
                      </a:cubicBezTo>
                      <a:cubicBezTo>
                        <a:pt x="6658" y="7664"/>
                        <a:pt x="6643" y="7649"/>
                        <a:pt x="6628" y="7634"/>
                      </a:cubicBezTo>
                      <a:cubicBezTo>
                        <a:pt x="6613" y="7603"/>
                        <a:pt x="6613" y="7588"/>
                        <a:pt x="6597" y="7558"/>
                      </a:cubicBezTo>
                      <a:cubicBezTo>
                        <a:pt x="6582" y="7512"/>
                        <a:pt x="6567" y="7466"/>
                        <a:pt x="6552" y="7421"/>
                      </a:cubicBezTo>
                      <a:cubicBezTo>
                        <a:pt x="6536" y="7360"/>
                        <a:pt x="6521" y="7314"/>
                        <a:pt x="6506" y="7253"/>
                      </a:cubicBezTo>
                      <a:cubicBezTo>
                        <a:pt x="6506" y="7223"/>
                        <a:pt x="6491" y="7177"/>
                        <a:pt x="6491" y="7146"/>
                      </a:cubicBezTo>
                      <a:lnTo>
                        <a:pt x="6476" y="7101"/>
                      </a:lnTo>
                      <a:cubicBezTo>
                        <a:pt x="6476" y="7040"/>
                        <a:pt x="6460" y="6964"/>
                        <a:pt x="6460" y="6903"/>
                      </a:cubicBezTo>
                      <a:lnTo>
                        <a:pt x="6445" y="6872"/>
                      </a:lnTo>
                      <a:lnTo>
                        <a:pt x="6445" y="6781"/>
                      </a:lnTo>
                      <a:cubicBezTo>
                        <a:pt x="6430" y="6735"/>
                        <a:pt x="6430" y="6689"/>
                        <a:pt x="6415" y="6644"/>
                      </a:cubicBezTo>
                      <a:cubicBezTo>
                        <a:pt x="6415" y="6552"/>
                        <a:pt x="6399" y="6476"/>
                        <a:pt x="6399" y="6400"/>
                      </a:cubicBezTo>
                      <a:lnTo>
                        <a:pt x="6399" y="6369"/>
                      </a:lnTo>
                      <a:cubicBezTo>
                        <a:pt x="6384" y="6308"/>
                        <a:pt x="6384" y="6232"/>
                        <a:pt x="6369" y="6171"/>
                      </a:cubicBezTo>
                      <a:lnTo>
                        <a:pt x="6369" y="6156"/>
                      </a:lnTo>
                      <a:cubicBezTo>
                        <a:pt x="6369" y="6141"/>
                        <a:pt x="6369" y="6110"/>
                        <a:pt x="6354" y="6095"/>
                      </a:cubicBezTo>
                      <a:cubicBezTo>
                        <a:pt x="6354" y="6080"/>
                        <a:pt x="6354" y="6065"/>
                        <a:pt x="6354" y="6049"/>
                      </a:cubicBezTo>
                      <a:cubicBezTo>
                        <a:pt x="6354" y="6004"/>
                        <a:pt x="6354" y="5973"/>
                        <a:pt x="6354" y="5943"/>
                      </a:cubicBezTo>
                      <a:cubicBezTo>
                        <a:pt x="6354" y="5882"/>
                        <a:pt x="6354" y="5821"/>
                        <a:pt x="6354" y="5745"/>
                      </a:cubicBezTo>
                      <a:cubicBezTo>
                        <a:pt x="6354" y="5592"/>
                        <a:pt x="6338" y="5455"/>
                        <a:pt x="6308" y="5333"/>
                      </a:cubicBezTo>
                      <a:cubicBezTo>
                        <a:pt x="6293" y="5288"/>
                        <a:pt x="6277" y="5257"/>
                        <a:pt x="6262" y="5211"/>
                      </a:cubicBezTo>
                      <a:lnTo>
                        <a:pt x="6247" y="5135"/>
                      </a:lnTo>
                      <a:lnTo>
                        <a:pt x="6247" y="5120"/>
                      </a:lnTo>
                      <a:lnTo>
                        <a:pt x="6217" y="5044"/>
                      </a:lnTo>
                      <a:cubicBezTo>
                        <a:pt x="6201" y="5029"/>
                        <a:pt x="6201" y="4998"/>
                        <a:pt x="6201" y="4983"/>
                      </a:cubicBezTo>
                      <a:cubicBezTo>
                        <a:pt x="6186" y="4952"/>
                        <a:pt x="6171" y="4922"/>
                        <a:pt x="6171" y="4891"/>
                      </a:cubicBezTo>
                      <a:cubicBezTo>
                        <a:pt x="6156" y="4861"/>
                        <a:pt x="6156" y="4831"/>
                        <a:pt x="6140" y="4800"/>
                      </a:cubicBezTo>
                      <a:cubicBezTo>
                        <a:pt x="6140" y="4785"/>
                        <a:pt x="6140" y="4770"/>
                        <a:pt x="6140" y="4739"/>
                      </a:cubicBezTo>
                      <a:cubicBezTo>
                        <a:pt x="6125" y="4724"/>
                        <a:pt x="6125" y="4709"/>
                        <a:pt x="6125" y="4693"/>
                      </a:cubicBezTo>
                      <a:cubicBezTo>
                        <a:pt x="6140" y="4648"/>
                        <a:pt x="6140" y="4617"/>
                        <a:pt x="6156" y="4587"/>
                      </a:cubicBezTo>
                      <a:cubicBezTo>
                        <a:pt x="6156" y="4556"/>
                        <a:pt x="6171" y="4526"/>
                        <a:pt x="6186" y="4495"/>
                      </a:cubicBezTo>
                      <a:cubicBezTo>
                        <a:pt x="6201" y="4450"/>
                        <a:pt x="6217" y="4419"/>
                        <a:pt x="6232" y="4373"/>
                      </a:cubicBezTo>
                      <a:cubicBezTo>
                        <a:pt x="6262" y="4328"/>
                        <a:pt x="6293" y="4282"/>
                        <a:pt x="6338" y="4221"/>
                      </a:cubicBezTo>
                      <a:cubicBezTo>
                        <a:pt x="6415" y="4130"/>
                        <a:pt x="6491" y="4038"/>
                        <a:pt x="6597" y="3932"/>
                      </a:cubicBezTo>
                      <a:lnTo>
                        <a:pt x="6658" y="3855"/>
                      </a:lnTo>
                      <a:cubicBezTo>
                        <a:pt x="6719" y="3810"/>
                        <a:pt x="6780" y="3749"/>
                        <a:pt x="6841" y="3673"/>
                      </a:cubicBezTo>
                      <a:cubicBezTo>
                        <a:pt x="6887" y="3627"/>
                        <a:pt x="6917" y="3581"/>
                        <a:pt x="6948" y="3535"/>
                      </a:cubicBezTo>
                      <a:lnTo>
                        <a:pt x="6963" y="3520"/>
                      </a:lnTo>
                      <a:cubicBezTo>
                        <a:pt x="6963" y="3505"/>
                        <a:pt x="6978" y="3490"/>
                        <a:pt x="6994" y="3475"/>
                      </a:cubicBezTo>
                      <a:lnTo>
                        <a:pt x="7009" y="3444"/>
                      </a:lnTo>
                      <a:cubicBezTo>
                        <a:pt x="7024" y="3429"/>
                        <a:pt x="7024" y="3414"/>
                        <a:pt x="7039" y="3398"/>
                      </a:cubicBezTo>
                      <a:lnTo>
                        <a:pt x="7055" y="3383"/>
                      </a:lnTo>
                      <a:cubicBezTo>
                        <a:pt x="7070" y="3337"/>
                        <a:pt x="7100" y="3292"/>
                        <a:pt x="7131" y="3246"/>
                      </a:cubicBezTo>
                      <a:lnTo>
                        <a:pt x="7192" y="3094"/>
                      </a:lnTo>
                      <a:cubicBezTo>
                        <a:pt x="7207" y="3048"/>
                        <a:pt x="7237" y="3002"/>
                        <a:pt x="7268" y="2957"/>
                      </a:cubicBezTo>
                      <a:lnTo>
                        <a:pt x="7283" y="2911"/>
                      </a:lnTo>
                      <a:lnTo>
                        <a:pt x="7298" y="2880"/>
                      </a:lnTo>
                      <a:cubicBezTo>
                        <a:pt x="7314" y="2865"/>
                        <a:pt x="7329" y="2850"/>
                        <a:pt x="7329" y="2819"/>
                      </a:cubicBezTo>
                      <a:lnTo>
                        <a:pt x="7344" y="2804"/>
                      </a:lnTo>
                      <a:cubicBezTo>
                        <a:pt x="7359" y="2774"/>
                        <a:pt x="7390" y="2728"/>
                        <a:pt x="7420" y="2682"/>
                      </a:cubicBezTo>
                      <a:lnTo>
                        <a:pt x="7451" y="2667"/>
                      </a:lnTo>
                      <a:lnTo>
                        <a:pt x="7466" y="2637"/>
                      </a:lnTo>
                      <a:cubicBezTo>
                        <a:pt x="7481" y="2621"/>
                        <a:pt x="7481" y="2606"/>
                        <a:pt x="7496" y="2606"/>
                      </a:cubicBezTo>
                      <a:lnTo>
                        <a:pt x="7527" y="2560"/>
                      </a:lnTo>
                      <a:lnTo>
                        <a:pt x="7557" y="2530"/>
                      </a:lnTo>
                      <a:lnTo>
                        <a:pt x="7573" y="2515"/>
                      </a:lnTo>
                      <a:cubicBezTo>
                        <a:pt x="7618" y="2469"/>
                        <a:pt x="7649" y="2439"/>
                        <a:pt x="7694" y="2393"/>
                      </a:cubicBezTo>
                      <a:cubicBezTo>
                        <a:pt x="7710" y="2378"/>
                        <a:pt x="7725" y="2378"/>
                        <a:pt x="7740" y="2362"/>
                      </a:cubicBezTo>
                      <a:cubicBezTo>
                        <a:pt x="7771" y="2347"/>
                        <a:pt x="7801" y="2332"/>
                        <a:pt x="7816" y="2317"/>
                      </a:cubicBezTo>
                      <a:cubicBezTo>
                        <a:pt x="7847" y="2317"/>
                        <a:pt x="7877" y="2301"/>
                        <a:pt x="7908" y="2286"/>
                      </a:cubicBezTo>
                      <a:cubicBezTo>
                        <a:pt x="7938" y="2286"/>
                        <a:pt x="7953" y="2271"/>
                        <a:pt x="7969" y="2271"/>
                      </a:cubicBezTo>
                      <a:cubicBezTo>
                        <a:pt x="8014" y="2256"/>
                        <a:pt x="8045" y="2256"/>
                        <a:pt x="8075" y="2240"/>
                      </a:cubicBezTo>
                      <a:cubicBezTo>
                        <a:pt x="8106" y="2225"/>
                        <a:pt x="8136" y="2225"/>
                        <a:pt x="8167" y="2210"/>
                      </a:cubicBezTo>
                      <a:cubicBezTo>
                        <a:pt x="8182" y="2240"/>
                        <a:pt x="8182" y="2271"/>
                        <a:pt x="8197" y="2301"/>
                      </a:cubicBezTo>
                      <a:cubicBezTo>
                        <a:pt x="8212" y="2347"/>
                        <a:pt x="8228" y="2393"/>
                        <a:pt x="8243" y="2439"/>
                      </a:cubicBezTo>
                      <a:cubicBezTo>
                        <a:pt x="8258" y="2484"/>
                        <a:pt x="8273" y="2530"/>
                        <a:pt x="8289" y="2576"/>
                      </a:cubicBezTo>
                      <a:cubicBezTo>
                        <a:pt x="8304" y="2621"/>
                        <a:pt x="8319" y="2682"/>
                        <a:pt x="8334" y="2728"/>
                      </a:cubicBezTo>
                      <a:cubicBezTo>
                        <a:pt x="8334" y="2743"/>
                        <a:pt x="8350" y="2774"/>
                        <a:pt x="8365" y="2789"/>
                      </a:cubicBezTo>
                      <a:lnTo>
                        <a:pt x="8426" y="2972"/>
                      </a:lnTo>
                      <a:cubicBezTo>
                        <a:pt x="8441" y="3033"/>
                        <a:pt x="8456" y="3078"/>
                        <a:pt x="8487" y="3124"/>
                      </a:cubicBezTo>
                      <a:cubicBezTo>
                        <a:pt x="8487" y="3155"/>
                        <a:pt x="8502" y="3185"/>
                        <a:pt x="8517" y="3200"/>
                      </a:cubicBezTo>
                      <a:cubicBezTo>
                        <a:pt x="8517" y="3231"/>
                        <a:pt x="8532" y="3261"/>
                        <a:pt x="8548" y="3292"/>
                      </a:cubicBezTo>
                      <a:cubicBezTo>
                        <a:pt x="8578" y="3337"/>
                        <a:pt x="8593" y="3398"/>
                        <a:pt x="8624" y="3444"/>
                      </a:cubicBezTo>
                      <a:cubicBezTo>
                        <a:pt x="8639" y="3505"/>
                        <a:pt x="8670" y="3551"/>
                        <a:pt x="8700" y="3596"/>
                      </a:cubicBezTo>
                      <a:lnTo>
                        <a:pt x="8685" y="3596"/>
                      </a:lnTo>
                      <a:cubicBezTo>
                        <a:pt x="8700" y="3612"/>
                        <a:pt x="8700" y="3627"/>
                        <a:pt x="8715" y="3642"/>
                      </a:cubicBezTo>
                      <a:lnTo>
                        <a:pt x="8761" y="3718"/>
                      </a:lnTo>
                      <a:cubicBezTo>
                        <a:pt x="8776" y="3749"/>
                        <a:pt x="8791" y="3779"/>
                        <a:pt x="8807" y="3810"/>
                      </a:cubicBezTo>
                      <a:lnTo>
                        <a:pt x="8868" y="3901"/>
                      </a:lnTo>
                      <a:cubicBezTo>
                        <a:pt x="8883" y="3916"/>
                        <a:pt x="8898" y="3947"/>
                        <a:pt x="8913" y="3977"/>
                      </a:cubicBezTo>
                      <a:cubicBezTo>
                        <a:pt x="8913" y="3977"/>
                        <a:pt x="8929" y="3993"/>
                        <a:pt x="8944" y="4008"/>
                      </a:cubicBezTo>
                      <a:cubicBezTo>
                        <a:pt x="8959" y="4038"/>
                        <a:pt x="8974" y="4054"/>
                        <a:pt x="8989" y="4084"/>
                      </a:cubicBezTo>
                      <a:cubicBezTo>
                        <a:pt x="9005" y="4114"/>
                        <a:pt x="9020" y="4145"/>
                        <a:pt x="9035" y="4160"/>
                      </a:cubicBezTo>
                      <a:cubicBezTo>
                        <a:pt x="9050" y="4206"/>
                        <a:pt x="9081" y="4236"/>
                        <a:pt x="9096" y="4267"/>
                      </a:cubicBezTo>
                      <a:cubicBezTo>
                        <a:pt x="9127" y="4297"/>
                        <a:pt x="9142" y="4328"/>
                        <a:pt x="9157" y="4358"/>
                      </a:cubicBezTo>
                      <a:lnTo>
                        <a:pt x="9279" y="4556"/>
                      </a:lnTo>
                      <a:cubicBezTo>
                        <a:pt x="9294" y="4556"/>
                        <a:pt x="9294" y="4556"/>
                        <a:pt x="9294" y="4572"/>
                      </a:cubicBezTo>
                      <a:cubicBezTo>
                        <a:pt x="9294" y="4587"/>
                        <a:pt x="9309" y="4587"/>
                        <a:pt x="9309" y="4587"/>
                      </a:cubicBezTo>
                      <a:lnTo>
                        <a:pt x="9294" y="4587"/>
                      </a:lnTo>
                      <a:cubicBezTo>
                        <a:pt x="9309" y="4587"/>
                        <a:pt x="9309" y="4587"/>
                        <a:pt x="9309" y="4602"/>
                      </a:cubicBezTo>
                      <a:lnTo>
                        <a:pt x="9355" y="4663"/>
                      </a:lnTo>
                      <a:cubicBezTo>
                        <a:pt x="9431" y="4770"/>
                        <a:pt x="9492" y="4876"/>
                        <a:pt x="9568" y="4998"/>
                      </a:cubicBezTo>
                      <a:cubicBezTo>
                        <a:pt x="9690" y="5196"/>
                        <a:pt x="9812" y="5394"/>
                        <a:pt x="9934" y="5608"/>
                      </a:cubicBezTo>
                      <a:cubicBezTo>
                        <a:pt x="9888" y="5516"/>
                        <a:pt x="9843" y="5425"/>
                        <a:pt x="9812" y="5349"/>
                      </a:cubicBezTo>
                      <a:cubicBezTo>
                        <a:pt x="9797" y="5303"/>
                        <a:pt x="9766" y="5272"/>
                        <a:pt x="9751" y="5227"/>
                      </a:cubicBezTo>
                      <a:cubicBezTo>
                        <a:pt x="9721" y="5181"/>
                        <a:pt x="9706" y="5120"/>
                        <a:pt x="9675" y="5074"/>
                      </a:cubicBezTo>
                      <a:lnTo>
                        <a:pt x="9584" y="4907"/>
                      </a:lnTo>
                      <a:cubicBezTo>
                        <a:pt x="9568" y="4846"/>
                        <a:pt x="9538" y="4800"/>
                        <a:pt x="9507" y="4754"/>
                      </a:cubicBezTo>
                      <a:cubicBezTo>
                        <a:pt x="9492" y="4724"/>
                        <a:pt x="9477" y="4709"/>
                        <a:pt x="9477" y="4678"/>
                      </a:cubicBezTo>
                      <a:cubicBezTo>
                        <a:pt x="9462" y="4663"/>
                        <a:pt x="9447" y="4632"/>
                        <a:pt x="9431" y="4617"/>
                      </a:cubicBezTo>
                      <a:cubicBezTo>
                        <a:pt x="9309" y="4404"/>
                        <a:pt x="9188" y="4191"/>
                        <a:pt x="9066" y="3993"/>
                      </a:cubicBezTo>
                      <a:cubicBezTo>
                        <a:pt x="9005" y="3886"/>
                        <a:pt x="8944" y="3779"/>
                        <a:pt x="8868" y="3688"/>
                      </a:cubicBezTo>
                      <a:cubicBezTo>
                        <a:pt x="8868" y="3673"/>
                        <a:pt x="8852" y="3642"/>
                        <a:pt x="8837" y="3627"/>
                      </a:cubicBezTo>
                      <a:cubicBezTo>
                        <a:pt x="8837" y="3612"/>
                        <a:pt x="8822" y="3596"/>
                        <a:pt x="8807" y="3566"/>
                      </a:cubicBezTo>
                      <a:cubicBezTo>
                        <a:pt x="8807" y="3566"/>
                        <a:pt x="8807" y="3551"/>
                        <a:pt x="8791" y="3551"/>
                      </a:cubicBezTo>
                      <a:cubicBezTo>
                        <a:pt x="8776" y="3490"/>
                        <a:pt x="8746" y="3444"/>
                        <a:pt x="8715" y="3398"/>
                      </a:cubicBezTo>
                      <a:cubicBezTo>
                        <a:pt x="8700" y="3353"/>
                        <a:pt x="8670" y="3307"/>
                        <a:pt x="8654" y="3261"/>
                      </a:cubicBezTo>
                      <a:cubicBezTo>
                        <a:pt x="8639" y="3216"/>
                        <a:pt x="8624" y="3185"/>
                        <a:pt x="8609" y="3139"/>
                      </a:cubicBezTo>
                      <a:cubicBezTo>
                        <a:pt x="8578" y="3063"/>
                        <a:pt x="8532" y="3002"/>
                        <a:pt x="8502" y="2926"/>
                      </a:cubicBezTo>
                      <a:cubicBezTo>
                        <a:pt x="8456" y="2804"/>
                        <a:pt x="8411" y="2682"/>
                        <a:pt x="8365" y="2576"/>
                      </a:cubicBezTo>
                      <a:cubicBezTo>
                        <a:pt x="8350" y="2515"/>
                        <a:pt x="8319" y="2469"/>
                        <a:pt x="8304" y="2423"/>
                      </a:cubicBezTo>
                      <a:lnTo>
                        <a:pt x="8273" y="2332"/>
                      </a:lnTo>
                      <a:cubicBezTo>
                        <a:pt x="8258" y="2301"/>
                        <a:pt x="8243" y="2256"/>
                        <a:pt x="8243" y="2225"/>
                      </a:cubicBezTo>
                      <a:cubicBezTo>
                        <a:pt x="8228" y="2210"/>
                        <a:pt x="8228" y="2195"/>
                        <a:pt x="8228" y="2179"/>
                      </a:cubicBezTo>
                      <a:cubicBezTo>
                        <a:pt x="8258" y="2179"/>
                        <a:pt x="8289" y="2164"/>
                        <a:pt x="8334" y="2149"/>
                      </a:cubicBezTo>
                      <a:lnTo>
                        <a:pt x="8365" y="2134"/>
                      </a:lnTo>
                      <a:cubicBezTo>
                        <a:pt x="8395" y="2119"/>
                        <a:pt x="8426" y="2103"/>
                        <a:pt x="8456" y="2103"/>
                      </a:cubicBezTo>
                      <a:lnTo>
                        <a:pt x="8487" y="2073"/>
                      </a:lnTo>
                      <a:lnTo>
                        <a:pt x="8517" y="2073"/>
                      </a:lnTo>
                      <a:cubicBezTo>
                        <a:pt x="8548" y="2058"/>
                        <a:pt x="8578" y="2042"/>
                        <a:pt x="8609" y="2027"/>
                      </a:cubicBezTo>
                      <a:lnTo>
                        <a:pt x="8654" y="2012"/>
                      </a:lnTo>
                      <a:cubicBezTo>
                        <a:pt x="8715" y="1981"/>
                        <a:pt x="8791" y="1936"/>
                        <a:pt x="8868" y="1905"/>
                      </a:cubicBezTo>
                      <a:lnTo>
                        <a:pt x="8929" y="1875"/>
                      </a:lnTo>
                      <a:cubicBezTo>
                        <a:pt x="8989" y="1844"/>
                        <a:pt x="9050" y="1814"/>
                        <a:pt x="9111" y="1783"/>
                      </a:cubicBezTo>
                      <a:lnTo>
                        <a:pt x="9203" y="1738"/>
                      </a:lnTo>
                      <a:cubicBezTo>
                        <a:pt x="9355" y="1661"/>
                        <a:pt x="9523" y="1585"/>
                        <a:pt x="9690" y="1494"/>
                      </a:cubicBezTo>
                      <a:cubicBezTo>
                        <a:pt x="9721" y="1494"/>
                        <a:pt x="9736" y="1479"/>
                        <a:pt x="9751" y="1479"/>
                      </a:cubicBezTo>
                      <a:lnTo>
                        <a:pt x="9766" y="1463"/>
                      </a:lnTo>
                      <a:cubicBezTo>
                        <a:pt x="9782" y="1463"/>
                        <a:pt x="9797" y="1463"/>
                        <a:pt x="9797" y="1448"/>
                      </a:cubicBezTo>
                      <a:lnTo>
                        <a:pt x="9812" y="1448"/>
                      </a:lnTo>
                      <a:cubicBezTo>
                        <a:pt x="9843" y="1433"/>
                        <a:pt x="9873" y="1418"/>
                        <a:pt x="9904" y="1402"/>
                      </a:cubicBezTo>
                      <a:cubicBezTo>
                        <a:pt x="9965" y="1372"/>
                        <a:pt x="10026" y="1357"/>
                        <a:pt x="10086" y="1326"/>
                      </a:cubicBezTo>
                      <a:cubicBezTo>
                        <a:pt x="10239" y="1265"/>
                        <a:pt x="10361" y="1220"/>
                        <a:pt x="10483" y="1189"/>
                      </a:cubicBezTo>
                      <a:cubicBezTo>
                        <a:pt x="10604" y="1143"/>
                        <a:pt x="10742" y="1113"/>
                        <a:pt x="10863" y="1098"/>
                      </a:cubicBezTo>
                      <a:cubicBezTo>
                        <a:pt x="10940" y="1083"/>
                        <a:pt x="11031" y="1083"/>
                        <a:pt x="11138" y="1067"/>
                      </a:cubicBezTo>
                      <a:close/>
                      <a:moveTo>
                        <a:pt x="15221" y="10620"/>
                      </a:moveTo>
                      <a:cubicBezTo>
                        <a:pt x="15236" y="10651"/>
                        <a:pt x="15251" y="10681"/>
                        <a:pt x="15267" y="10696"/>
                      </a:cubicBezTo>
                      <a:cubicBezTo>
                        <a:pt x="15282" y="10712"/>
                        <a:pt x="15282" y="10727"/>
                        <a:pt x="15297" y="10727"/>
                      </a:cubicBezTo>
                      <a:lnTo>
                        <a:pt x="15297" y="10727"/>
                      </a:lnTo>
                      <a:cubicBezTo>
                        <a:pt x="15282" y="10727"/>
                        <a:pt x="15282" y="10712"/>
                        <a:pt x="15267" y="10712"/>
                      </a:cubicBezTo>
                      <a:lnTo>
                        <a:pt x="15236" y="10681"/>
                      </a:lnTo>
                      <a:cubicBezTo>
                        <a:pt x="15206" y="10666"/>
                        <a:pt x="15190" y="10651"/>
                        <a:pt x="15160" y="10635"/>
                      </a:cubicBezTo>
                      <a:lnTo>
                        <a:pt x="15206" y="10635"/>
                      </a:lnTo>
                      <a:cubicBezTo>
                        <a:pt x="15206" y="10635"/>
                        <a:pt x="15221" y="10620"/>
                        <a:pt x="15221" y="10620"/>
                      </a:cubicBezTo>
                      <a:close/>
                      <a:moveTo>
                        <a:pt x="17811" y="10803"/>
                      </a:moveTo>
                      <a:lnTo>
                        <a:pt x="17887" y="10818"/>
                      </a:lnTo>
                      <a:cubicBezTo>
                        <a:pt x="17857" y="10803"/>
                        <a:pt x="17842" y="10803"/>
                        <a:pt x="17811" y="10803"/>
                      </a:cubicBezTo>
                      <a:close/>
                      <a:moveTo>
                        <a:pt x="13911" y="11611"/>
                      </a:moveTo>
                      <a:lnTo>
                        <a:pt x="13911" y="11611"/>
                      </a:lnTo>
                      <a:cubicBezTo>
                        <a:pt x="13895" y="11656"/>
                        <a:pt x="13865" y="11717"/>
                        <a:pt x="13850" y="11778"/>
                      </a:cubicBezTo>
                      <a:cubicBezTo>
                        <a:pt x="13850" y="11809"/>
                        <a:pt x="13850" y="11839"/>
                        <a:pt x="13834" y="11870"/>
                      </a:cubicBezTo>
                      <a:lnTo>
                        <a:pt x="13819" y="11870"/>
                      </a:lnTo>
                      <a:cubicBezTo>
                        <a:pt x="13834" y="11824"/>
                        <a:pt x="13834" y="11778"/>
                        <a:pt x="13850" y="11732"/>
                      </a:cubicBezTo>
                      <a:cubicBezTo>
                        <a:pt x="13865" y="11717"/>
                        <a:pt x="13865" y="11687"/>
                        <a:pt x="13865" y="11671"/>
                      </a:cubicBezTo>
                      <a:cubicBezTo>
                        <a:pt x="13880" y="11641"/>
                        <a:pt x="13895" y="11626"/>
                        <a:pt x="13911" y="11611"/>
                      </a:cubicBezTo>
                      <a:close/>
                      <a:moveTo>
                        <a:pt x="351" y="4556"/>
                      </a:moveTo>
                      <a:lnTo>
                        <a:pt x="351" y="4556"/>
                      </a:lnTo>
                      <a:cubicBezTo>
                        <a:pt x="366" y="4572"/>
                        <a:pt x="381" y="4587"/>
                        <a:pt x="396" y="4602"/>
                      </a:cubicBezTo>
                      <a:cubicBezTo>
                        <a:pt x="427" y="4648"/>
                        <a:pt x="473" y="4678"/>
                        <a:pt x="518" y="4693"/>
                      </a:cubicBezTo>
                      <a:cubicBezTo>
                        <a:pt x="564" y="4724"/>
                        <a:pt x="625" y="4754"/>
                        <a:pt x="671" y="4785"/>
                      </a:cubicBezTo>
                      <a:cubicBezTo>
                        <a:pt x="671" y="4785"/>
                        <a:pt x="671" y="4785"/>
                        <a:pt x="686" y="4800"/>
                      </a:cubicBezTo>
                      <a:cubicBezTo>
                        <a:pt x="699" y="4813"/>
                        <a:pt x="711" y="4836"/>
                        <a:pt x="733" y="4852"/>
                      </a:cubicBezTo>
                      <a:lnTo>
                        <a:pt x="733" y="4852"/>
                      </a:lnTo>
                      <a:cubicBezTo>
                        <a:pt x="732" y="4850"/>
                        <a:pt x="732" y="4848"/>
                        <a:pt x="732" y="4846"/>
                      </a:cubicBezTo>
                      <a:lnTo>
                        <a:pt x="732" y="4846"/>
                      </a:lnTo>
                      <a:cubicBezTo>
                        <a:pt x="735" y="4850"/>
                        <a:pt x="738" y="4854"/>
                        <a:pt x="741" y="4858"/>
                      </a:cubicBezTo>
                      <a:lnTo>
                        <a:pt x="741" y="4858"/>
                      </a:lnTo>
                      <a:cubicBezTo>
                        <a:pt x="738" y="4856"/>
                        <a:pt x="735" y="4854"/>
                        <a:pt x="733" y="4852"/>
                      </a:cubicBezTo>
                      <a:lnTo>
                        <a:pt x="733" y="4852"/>
                      </a:lnTo>
                      <a:cubicBezTo>
                        <a:pt x="735" y="4857"/>
                        <a:pt x="739" y="4860"/>
                        <a:pt x="743" y="4860"/>
                      </a:cubicBezTo>
                      <a:lnTo>
                        <a:pt x="743" y="4860"/>
                      </a:lnTo>
                      <a:cubicBezTo>
                        <a:pt x="742" y="4859"/>
                        <a:pt x="741" y="4859"/>
                        <a:pt x="741" y="4858"/>
                      </a:cubicBezTo>
                      <a:lnTo>
                        <a:pt x="741" y="4858"/>
                      </a:lnTo>
                      <a:cubicBezTo>
                        <a:pt x="743" y="4859"/>
                        <a:pt x="745" y="4860"/>
                        <a:pt x="747" y="4861"/>
                      </a:cubicBezTo>
                      <a:cubicBezTo>
                        <a:pt x="747" y="4861"/>
                        <a:pt x="745" y="4861"/>
                        <a:pt x="743" y="4860"/>
                      </a:cubicBezTo>
                      <a:lnTo>
                        <a:pt x="743" y="4860"/>
                      </a:lnTo>
                      <a:cubicBezTo>
                        <a:pt x="785" y="4914"/>
                        <a:pt x="827" y="4956"/>
                        <a:pt x="869" y="4998"/>
                      </a:cubicBezTo>
                      <a:cubicBezTo>
                        <a:pt x="884" y="5029"/>
                        <a:pt x="914" y="5044"/>
                        <a:pt x="945" y="5059"/>
                      </a:cubicBezTo>
                      <a:cubicBezTo>
                        <a:pt x="960" y="5090"/>
                        <a:pt x="991" y="5105"/>
                        <a:pt x="1036" y="5135"/>
                      </a:cubicBezTo>
                      <a:cubicBezTo>
                        <a:pt x="1067" y="5150"/>
                        <a:pt x="1097" y="5181"/>
                        <a:pt x="1143" y="5196"/>
                      </a:cubicBezTo>
                      <a:cubicBezTo>
                        <a:pt x="1173" y="5211"/>
                        <a:pt x="1204" y="5242"/>
                        <a:pt x="1250" y="5257"/>
                      </a:cubicBezTo>
                      <a:cubicBezTo>
                        <a:pt x="1356" y="5333"/>
                        <a:pt x="1463" y="5425"/>
                        <a:pt x="1570" y="5516"/>
                      </a:cubicBezTo>
                      <a:cubicBezTo>
                        <a:pt x="1631" y="5562"/>
                        <a:pt x="1691" y="5608"/>
                        <a:pt x="1752" y="5653"/>
                      </a:cubicBezTo>
                      <a:cubicBezTo>
                        <a:pt x="1813" y="5684"/>
                        <a:pt x="1874" y="5745"/>
                        <a:pt x="1935" y="5790"/>
                      </a:cubicBezTo>
                      <a:cubicBezTo>
                        <a:pt x="2057" y="5882"/>
                        <a:pt x="2179" y="5988"/>
                        <a:pt x="2286" y="6080"/>
                      </a:cubicBezTo>
                      <a:lnTo>
                        <a:pt x="2301" y="6080"/>
                      </a:lnTo>
                      <a:lnTo>
                        <a:pt x="2301" y="6095"/>
                      </a:lnTo>
                      <a:cubicBezTo>
                        <a:pt x="2316" y="6095"/>
                        <a:pt x="2316" y="6095"/>
                        <a:pt x="2316" y="6110"/>
                      </a:cubicBezTo>
                      <a:cubicBezTo>
                        <a:pt x="2316" y="6110"/>
                        <a:pt x="2331" y="6110"/>
                        <a:pt x="2331" y="6126"/>
                      </a:cubicBezTo>
                      <a:lnTo>
                        <a:pt x="2331" y="6110"/>
                      </a:lnTo>
                      <a:cubicBezTo>
                        <a:pt x="2377" y="6156"/>
                        <a:pt x="2423" y="6202"/>
                        <a:pt x="2484" y="6247"/>
                      </a:cubicBezTo>
                      <a:cubicBezTo>
                        <a:pt x="2545" y="6308"/>
                        <a:pt x="2606" y="6354"/>
                        <a:pt x="2651" y="6415"/>
                      </a:cubicBezTo>
                      <a:cubicBezTo>
                        <a:pt x="2712" y="6461"/>
                        <a:pt x="2773" y="6522"/>
                        <a:pt x="2834" y="6567"/>
                      </a:cubicBezTo>
                      <a:cubicBezTo>
                        <a:pt x="2880" y="6628"/>
                        <a:pt x="2941" y="6674"/>
                        <a:pt x="2987" y="6735"/>
                      </a:cubicBezTo>
                      <a:cubicBezTo>
                        <a:pt x="3047" y="6781"/>
                        <a:pt x="3093" y="6842"/>
                        <a:pt x="3139" y="6903"/>
                      </a:cubicBezTo>
                      <a:cubicBezTo>
                        <a:pt x="3185" y="6948"/>
                        <a:pt x="3230" y="6994"/>
                        <a:pt x="3276" y="7055"/>
                      </a:cubicBezTo>
                      <a:cubicBezTo>
                        <a:pt x="3322" y="7116"/>
                        <a:pt x="3383" y="7177"/>
                        <a:pt x="3428" y="7223"/>
                      </a:cubicBezTo>
                      <a:cubicBezTo>
                        <a:pt x="3520" y="7329"/>
                        <a:pt x="3642" y="7421"/>
                        <a:pt x="3748" y="7512"/>
                      </a:cubicBezTo>
                      <a:cubicBezTo>
                        <a:pt x="3764" y="7527"/>
                        <a:pt x="3764" y="7527"/>
                        <a:pt x="3779" y="7543"/>
                      </a:cubicBezTo>
                      <a:cubicBezTo>
                        <a:pt x="3794" y="7543"/>
                        <a:pt x="3794" y="7558"/>
                        <a:pt x="3809" y="7558"/>
                      </a:cubicBezTo>
                      <a:cubicBezTo>
                        <a:pt x="3840" y="7603"/>
                        <a:pt x="3885" y="7634"/>
                        <a:pt x="3916" y="7680"/>
                      </a:cubicBezTo>
                      <a:lnTo>
                        <a:pt x="4023" y="7786"/>
                      </a:lnTo>
                      <a:cubicBezTo>
                        <a:pt x="4114" y="7878"/>
                        <a:pt x="4190" y="7954"/>
                        <a:pt x="4266" y="8030"/>
                      </a:cubicBezTo>
                      <a:cubicBezTo>
                        <a:pt x="4297" y="8061"/>
                        <a:pt x="4327" y="8076"/>
                        <a:pt x="4358" y="8106"/>
                      </a:cubicBezTo>
                      <a:cubicBezTo>
                        <a:pt x="4388" y="8121"/>
                        <a:pt x="4419" y="8152"/>
                        <a:pt x="4434" y="8167"/>
                      </a:cubicBezTo>
                      <a:cubicBezTo>
                        <a:pt x="4419" y="8152"/>
                        <a:pt x="4403" y="8152"/>
                        <a:pt x="4388" y="8152"/>
                      </a:cubicBezTo>
                      <a:lnTo>
                        <a:pt x="4358" y="8152"/>
                      </a:lnTo>
                      <a:cubicBezTo>
                        <a:pt x="4327" y="8137"/>
                        <a:pt x="4297" y="8137"/>
                        <a:pt x="4266" y="8121"/>
                      </a:cubicBezTo>
                      <a:cubicBezTo>
                        <a:pt x="4236" y="8106"/>
                        <a:pt x="4190" y="8106"/>
                        <a:pt x="4160" y="8106"/>
                      </a:cubicBezTo>
                      <a:cubicBezTo>
                        <a:pt x="4129" y="8106"/>
                        <a:pt x="4099" y="8091"/>
                        <a:pt x="4068" y="8091"/>
                      </a:cubicBezTo>
                      <a:lnTo>
                        <a:pt x="3474" y="8091"/>
                      </a:lnTo>
                      <a:cubicBezTo>
                        <a:pt x="3337" y="8091"/>
                        <a:pt x="3200" y="8091"/>
                        <a:pt x="3063" y="8106"/>
                      </a:cubicBezTo>
                      <a:lnTo>
                        <a:pt x="2682" y="8106"/>
                      </a:lnTo>
                      <a:cubicBezTo>
                        <a:pt x="2590" y="8106"/>
                        <a:pt x="2506" y="8113"/>
                        <a:pt x="2419" y="8113"/>
                      </a:cubicBezTo>
                      <a:cubicBezTo>
                        <a:pt x="2375" y="8113"/>
                        <a:pt x="2331" y="8111"/>
                        <a:pt x="2286" y="8106"/>
                      </a:cubicBezTo>
                      <a:lnTo>
                        <a:pt x="2072" y="8106"/>
                      </a:lnTo>
                      <a:cubicBezTo>
                        <a:pt x="2011" y="8106"/>
                        <a:pt x="1935" y="8106"/>
                        <a:pt x="1874" y="8091"/>
                      </a:cubicBezTo>
                      <a:lnTo>
                        <a:pt x="1798" y="8091"/>
                      </a:lnTo>
                      <a:cubicBezTo>
                        <a:pt x="1859" y="8121"/>
                        <a:pt x="1905" y="8137"/>
                        <a:pt x="1966" y="8167"/>
                      </a:cubicBezTo>
                      <a:cubicBezTo>
                        <a:pt x="1996" y="8182"/>
                        <a:pt x="2011" y="8182"/>
                        <a:pt x="2042" y="8198"/>
                      </a:cubicBezTo>
                      <a:cubicBezTo>
                        <a:pt x="2072" y="8198"/>
                        <a:pt x="2103" y="8213"/>
                        <a:pt x="2118" y="8213"/>
                      </a:cubicBezTo>
                      <a:cubicBezTo>
                        <a:pt x="2149" y="8228"/>
                        <a:pt x="2194" y="8228"/>
                        <a:pt x="2225" y="8243"/>
                      </a:cubicBezTo>
                      <a:cubicBezTo>
                        <a:pt x="2240" y="8243"/>
                        <a:pt x="2270" y="8243"/>
                        <a:pt x="2286" y="8259"/>
                      </a:cubicBezTo>
                      <a:lnTo>
                        <a:pt x="2468" y="8259"/>
                      </a:lnTo>
                      <a:cubicBezTo>
                        <a:pt x="2606" y="8274"/>
                        <a:pt x="2743" y="8274"/>
                        <a:pt x="2880" y="8274"/>
                      </a:cubicBezTo>
                      <a:cubicBezTo>
                        <a:pt x="3002" y="8274"/>
                        <a:pt x="3139" y="8274"/>
                        <a:pt x="3261" y="8259"/>
                      </a:cubicBezTo>
                      <a:cubicBezTo>
                        <a:pt x="3398" y="8259"/>
                        <a:pt x="3520" y="8259"/>
                        <a:pt x="3657" y="8243"/>
                      </a:cubicBezTo>
                      <a:lnTo>
                        <a:pt x="3855" y="8228"/>
                      </a:lnTo>
                      <a:cubicBezTo>
                        <a:pt x="3931" y="8213"/>
                        <a:pt x="3992" y="8213"/>
                        <a:pt x="4053" y="8213"/>
                      </a:cubicBezTo>
                      <a:lnTo>
                        <a:pt x="4236" y="8213"/>
                      </a:lnTo>
                      <a:cubicBezTo>
                        <a:pt x="4266" y="8213"/>
                        <a:pt x="4297" y="8228"/>
                        <a:pt x="4327" y="8228"/>
                      </a:cubicBezTo>
                      <a:cubicBezTo>
                        <a:pt x="4358" y="8228"/>
                        <a:pt x="4373" y="8243"/>
                        <a:pt x="4403" y="8243"/>
                      </a:cubicBezTo>
                      <a:cubicBezTo>
                        <a:pt x="4403" y="8243"/>
                        <a:pt x="4419" y="8243"/>
                        <a:pt x="4419" y="8259"/>
                      </a:cubicBezTo>
                      <a:cubicBezTo>
                        <a:pt x="4434" y="8259"/>
                        <a:pt x="4434" y="8259"/>
                        <a:pt x="4434" y="8274"/>
                      </a:cubicBezTo>
                      <a:lnTo>
                        <a:pt x="4449" y="8274"/>
                      </a:lnTo>
                      <a:cubicBezTo>
                        <a:pt x="4449" y="8289"/>
                        <a:pt x="4464" y="8289"/>
                        <a:pt x="4480" y="8289"/>
                      </a:cubicBezTo>
                      <a:cubicBezTo>
                        <a:pt x="4495" y="8289"/>
                        <a:pt x="4495" y="8289"/>
                        <a:pt x="4510" y="8274"/>
                      </a:cubicBezTo>
                      <a:cubicBezTo>
                        <a:pt x="4510" y="8274"/>
                        <a:pt x="4510" y="8274"/>
                        <a:pt x="4510" y="8259"/>
                      </a:cubicBezTo>
                      <a:lnTo>
                        <a:pt x="4541" y="8274"/>
                      </a:lnTo>
                      <a:cubicBezTo>
                        <a:pt x="4571" y="8289"/>
                        <a:pt x="4586" y="8289"/>
                        <a:pt x="4602" y="8304"/>
                      </a:cubicBezTo>
                      <a:lnTo>
                        <a:pt x="4632" y="8304"/>
                      </a:lnTo>
                      <a:cubicBezTo>
                        <a:pt x="4647" y="8320"/>
                        <a:pt x="4662" y="8320"/>
                        <a:pt x="4678" y="8335"/>
                      </a:cubicBezTo>
                      <a:cubicBezTo>
                        <a:pt x="4800" y="8411"/>
                        <a:pt x="4921" y="8487"/>
                        <a:pt x="5028" y="8563"/>
                      </a:cubicBezTo>
                      <a:cubicBezTo>
                        <a:pt x="5104" y="8594"/>
                        <a:pt x="5165" y="8640"/>
                        <a:pt x="5241" y="8670"/>
                      </a:cubicBezTo>
                      <a:cubicBezTo>
                        <a:pt x="5302" y="8716"/>
                        <a:pt x="5379" y="8746"/>
                        <a:pt x="5455" y="8761"/>
                      </a:cubicBezTo>
                      <a:lnTo>
                        <a:pt x="5485" y="8777"/>
                      </a:lnTo>
                      <a:cubicBezTo>
                        <a:pt x="5455" y="8792"/>
                        <a:pt x="5424" y="8792"/>
                        <a:pt x="5409" y="8807"/>
                      </a:cubicBezTo>
                      <a:cubicBezTo>
                        <a:pt x="5333" y="8822"/>
                        <a:pt x="5257" y="8853"/>
                        <a:pt x="5180" y="8899"/>
                      </a:cubicBezTo>
                      <a:cubicBezTo>
                        <a:pt x="5180" y="8895"/>
                        <a:pt x="5180" y="8893"/>
                        <a:pt x="5181" y="8891"/>
                      </a:cubicBezTo>
                      <a:lnTo>
                        <a:pt x="5181" y="8891"/>
                      </a:lnTo>
                      <a:cubicBezTo>
                        <a:pt x="5156" y="8904"/>
                        <a:pt x="5132" y="8916"/>
                        <a:pt x="5120" y="8929"/>
                      </a:cubicBezTo>
                      <a:cubicBezTo>
                        <a:pt x="5089" y="8944"/>
                        <a:pt x="5059" y="8959"/>
                        <a:pt x="5028" y="8975"/>
                      </a:cubicBezTo>
                      <a:lnTo>
                        <a:pt x="5043" y="8959"/>
                      </a:lnTo>
                      <a:lnTo>
                        <a:pt x="5043" y="8959"/>
                      </a:lnTo>
                      <a:cubicBezTo>
                        <a:pt x="5013" y="8975"/>
                        <a:pt x="4982" y="8990"/>
                        <a:pt x="4952" y="9005"/>
                      </a:cubicBezTo>
                      <a:lnTo>
                        <a:pt x="4861" y="9051"/>
                      </a:lnTo>
                      <a:cubicBezTo>
                        <a:pt x="4754" y="9097"/>
                        <a:pt x="4647" y="9142"/>
                        <a:pt x="4525" y="9203"/>
                      </a:cubicBezTo>
                      <a:cubicBezTo>
                        <a:pt x="4464" y="9218"/>
                        <a:pt x="4419" y="9249"/>
                        <a:pt x="4358" y="9279"/>
                      </a:cubicBezTo>
                      <a:cubicBezTo>
                        <a:pt x="4327" y="9279"/>
                        <a:pt x="4297" y="9295"/>
                        <a:pt x="4266" y="9310"/>
                      </a:cubicBezTo>
                      <a:cubicBezTo>
                        <a:pt x="4236" y="9310"/>
                        <a:pt x="4205" y="9325"/>
                        <a:pt x="4190" y="9340"/>
                      </a:cubicBezTo>
                      <a:cubicBezTo>
                        <a:pt x="4129" y="9356"/>
                        <a:pt x="4083" y="9371"/>
                        <a:pt x="4038" y="9386"/>
                      </a:cubicBezTo>
                      <a:cubicBezTo>
                        <a:pt x="3977" y="9386"/>
                        <a:pt x="3931" y="9401"/>
                        <a:pt x="3885" y="9417"/>
                      </a:cubicBezTo>
                      <a:cubicBezTo>
                        <a:pt x="3733" y="9462"/>
                        <a:pt x="3596" y="9493"/>
                        <a:pt x="3459" y="9538"/>
                      </a:cubicBezTo>
                      <a:lnTo>
                        <a:pt x="3261" y="9599"/>
                      </a:lnTo>
                      <a:cubicBezTo>
                        <a:pt x="3185" y="9630"/>
                        <a:pt x="3108" y="9645"/>
                        <a:pt x="3032" y="9660"/>
                      </a:cubicBezTo>
                      <a:lnTo>
                        <a:pt x="3063" y="9660"/>
                      </a:lnTo>
                      <a:cubicBezTo>
                        <a:pt x="3124" y="9660"/>
                        <a:pt x="3200" y="9660"/>
                        <a:pt x="3261" y="9645"/>
                      </a:cubicBezTo>
                      <a:cubicBezTo>
                        <a:pt x="3352" y="9645"/>
                        <a:pt x="3428" y="9630"/>
                        <a:pt x="3505" y="9615"/>
                      </a:cubicBezTo>
                      <a:cubicBezTo>
                        <a:pt x="3565" y="9615"/>
                        <a:pt x="3626" y="9599"/>
                        <a:pt x="3687" y="9599"/>
                      </a:cubicBezTo>
                      <a:cubicBezTo>
                        <a:pt x="3764" y="9584"/>
                        <a:pt x="3840" y="9569"/>
                        <a:pt x="3916" y="9554"/>
                      </a:cubicBezTo>
                      <a:cubicBezTo>
                        <a:pt x="4038" y="9538"/>
                        <a:pt x="4160" y="9508"/>
                        <a:pt x="4282" y="9477"/>
                      </a:cubicBezTo>
                      <a:cubicBezTo>
                        <a:pt x="4327" y="9462"/>
                        <a:pt x="4388" y="9447"/>
                        <a:pt x="4449" y="9432"/>
                      </a:cubicBezTo>
                      <a:cubicBezTo>
                        <a:pt x="4510" y="9417"/>
                        <a:pt x="4571" y="9386"/>
                        <a:pt x="4617" y="9371"/>
                      </a:cubicBezTo>
                      <a:cubicBezTo>
                        <a:pt x="4693" y="9340"/>
                        <a:pt x="4769" y="9295"/>
                        <a:pt x="4845" y="9264"/>
                      </a:cubicBezTo>
                      <a:cubicBezTo>
                        <a:pt x="4906" y="9234"/>
                        <a:pt x="4967" y="9203"/>
                        <a:pt x="5028" y="9173"/>
                      </a:cubicBezTo>
                      <a:cubicBezTo>
                        <a:pt x="5150" y="9097"/>
                        <a:pt x="5272" y="9005"/>
                        <a:pt x="5379" y="8929"/>
                      </a:cubicBezTo>
                      <a:cubicBezTo>
                        <a:pt x="5409" y="8914"/>
                        <a:pt x="5439" y="8899"/>
                        <a:pt x="5470" y="8883"/>
                      </a:cubicBezTo>
                      <a:cubicBezTo>
                        <a:pt x="5500" y="8868"/>
                        <a:pt x="5531" y="8853"/>
                        <a:pt x="5561" y="8838"/>
                      </a:cubicBezTo>
                      <a:lnTo>
                        <a:pt x="5622" y="8822"/>
                      </a:lnTo>
                      <a:cubicBezTo>
                        <a:pt x="5638" y="8838"/>
                        <a:pt x="5653" y="8838"/>
                        <a:pt x="5683" y="8838"/>
                      </a:cubicBezTo>
                      <a:cubicBezTo>
                        <a:pt x="5744" y="8868"/>
                        <a:pt x="5820" y="8883"/>
                        <a:pt x="5881" y="8914"/>
                      </a:cubicBezTo>
                      <a:cubicBezTo>
                        <a:pt x="5942" y="8929"/>
                        <a:pt x="5988" y="8944"/>
                        <a:pt x="6049" y="8975"/>
                      </a:cubicBezTo>
                      <a:cubicBezTo>
                        <a:pt x="6110" y="9005"/>
                        <a:pt x="6156" y="9020"/>
                        <a:pt x="6201" y="9051"/>
                      </a:cubicBezTo>
                      <a:cubicBezTo>
                        <a:pt x="6232" y="9051"/>
                        <a:pt x="6262" y="9066"/>
                        <a:pt x="6293" y="9081"/>
                      </a:cubicBezTo>
                      <a:cubicBezTo>
                        <a:pt x="6338" y="9081"/>
                        <a:pt x="6369" y="9097"/>
                        <a:pt x="6415" y="9097"/>
                      </a:cubicBezTo>
                      <a:cubicBezTo>
                        <a:pt x="6430" y="9112"/>
                        <a:pt x="6445" y="9112"/>
                        <a:pt x="6460" y="9112"/>
                      </a:cubicBezTo>
                      <a:cubicBezTo>
                        <a:pt x="6430" y="9158"/>
                        <a:pt x="6415" y="9203"/>
                        <a:pt x="6399" y="9264"/>
                      </a:cubicBezTo>
                      <a:cubicBezTo>
                        <a:pt x="6338" y="9432"/>
                        <a:pt x="6384" y="9630"/>
                        <a:pt x="6445" y="9752"/>
                      </a:cubicBezTo>
                      <a:cubicBezTo>
                        <a:pt x="6460" y="9797"/>
                        <a:pt x="6491" y="9828"/>
                        <a:pt x="6506" y="9874"/>
                      </a:cubicBezTo>
                      <a:lnTo>
                        <a:pt x="6521" y="9904"/>
                      </a:lnTo>
                      <a:cubicBezTo>
                        <a:pt x="6536" y="9919"/>
                        <a:pt x="6536" y="9919"/>
                        <a:pt x="6552" y="9935"/>
                      </a:cubicBezTo>
                      <a:cubicBezTo>
                        <a:pt x="6536" y="9935"/>
                        <a:pt x="6536" y="9950"/>
                        <a:pt x="6521" y="9950"/>
                      </a:cubicBezTo>
                      <a:cubicBezTo>
                        <a:pt x="6521" y="9950"/>
                        <a:pt x="6521" y="9965"/>
                        <a:pt x="6506" y="9965"/>
                      </a:cubicBezTo>
                      <a:cubicBezTo>
                        <a:pt x="6491" y="9980"/>
                        <a:pt x="6476" y="9996"/>
                        <a:pt x="6460" y="9996"/>
                      </a:cubicBezTo>
                      <a:cubicBezTo>
                        <a:pt x="6415" y="10026"/>
                        <a:pt x="6384" y="10056"/>
                        <a:pt x="6354" y="10072"/>
                      </a:cubicBezTo>
                      <a:cubicBezTo>
                        <a:pt x="6217" y="10163"/>
                        <a:pt x="6064" y="10239"/>
                        <a:pt x="5927" y="10300"/>
                      </a:cubicBezTo>
                      <a:cubicBezTo>
                        <a:pt x="5820" y="10361"/>
                        <a:pt x="5714" y="10407"/>
                        <a:pt x="5592" y="10468"/>
                      </a:cubicBezTo>
                      <a:lnTo>
                        <a:pt x="5439" y="10559"/>
                      </a:lnTo>
                      <a:cubicBezTo>
                        <a:pt x="5379" y="10574"/>
                        <a:pt x="5333" y="10605"/>
                        <a:pt x="5287" y="10635"/>
                      </a:cubicBezTo>
                      <a:lnTo>
                        <a:pt x="5272" y="10635"/>
                      </a:lnTo>
                      <a:cubicBezTo>
                        <a:pt x="5241" y="10651"/>
                        <a:pt x="5211" y="10666"/>
                        <a:pt x="5165" y="10681"/>
                      </a:cubicBezTo>
                      <a:lnTo>
                        <a:pt x="5180" y="10681"/>
                      </a:lnTo>
                      <a:cubicBezTo>
                        <a:pt x="5150" y="10696"/>
                        <a:pt x="5120" y="10712"/>
                        <a:pt x="5089" y="10727"/>
                      </a:cubicBezTo>
                      <a:cubicBezTo>
                        <a:pt x="5059" y="10742"/>
                        <a:pt x="5028" y="10742"/>
                        <a:pt x="4982" y="10757"/>
                      </a:cubicBezTo>
                      <a:cubicBezTo>
                        <a:pt x="4921" y="10788"/>
                        <a:pt x="4861" y="10803"/>
                        <a:pt x="4800" y="10833"/>
                      </a:cubicBezTo>
                      <a:cubicBezTo>
                        <a:pt x="4754" y="10849"/>
                        <a:pt x="4708" y="10864"/>
                        <a:pt x="4662" y="10864"/>
                      </a:cubicBezTo>
                      <a:lnTo>
                        <a:pt x="4647" y="10864"/>
                      </a:lnTo>
                      <a:lnTo>
                        <a:pt x="4647" y="10879"/>
                      </a:lnTo>
                      <a:cubicBezTo>
                        <a:pt x="4708" y="10864"/>
                        <a:pt x="4769" y="10864"/>
                        <a:pt x="4815" y="10864"/>
                      </a:cubicBezTo>
                      <a:cubicBezTo>
                        <a:pt x="4937" y="10833"/>
                        <a:pt x="5043" y="10818"/>
                        <a:pt x="5165" y="10773"/>
                      </a:cubicBezTo>
                      <a:cubicBezTo>
                        <a:pt x="5180" y="10773"/>
                        <a:pt x="5211" y="10757"/>
                        <a:pt x="5241" y="10757"/>
                      </a:cubicBezTo>
                      <a:cubicBezTo>
                        <a:pt x="5272" y="10742"/>
                        <a:pt x="5287" y="10727"/>
                        <a:pt x="5318" y="10712"/>
                      </a:cubicBezTo>
                      <a:cubicBezTo>
                        <a:pt x="5348" y="10712"/>
                        <a:pt x="5379" y="10696"/>
                        <a:pt x="5409" y="10681"/>
                      </a:cubicBezTo>
                      <a:cubicBezTo>
                        <a:pt x="5439" y="10666"/>
                        <a:pt x="5455" y="10651"/>
                        <a:pt x="5485" y="10651"/>
                      </a:cubicBezTo>
                      <a:cubicBezTo>
                        <a:pt x="5546" y="10620"/>
                        <a:pt x="5607" y="10590"/>
                        <a:pt x="5668" y="10559"/>
                      </a:cubicBezTo>
                      <a:cubicBezTo>
                        <a:pt x="5775" y="10498"/>
                        <a:pt x="5881" y="10437"/>
                        <a:pt x="5988" y="10376"/>
                      </a:cubicBezTo>
                      <a:cubicBezTo>
                        <a:pt x="6003" y="10361"/>
                        <a:pt x="6034" y="10346"/>
                        <a:pt x="6064" y="10331"/>
                      </a:cubicBezTo>
                      <a:cubicBezTo>
                        <a:pt x="6110" y="10315"/>
                        <a:pt x="6140" y="10285"/>
                        <a:pt x="6186" y="10270"/>
                      </a:cubicBezTo>
                      <a:cubicBezTo>
                        <a:pt x="6262" y="10224"/>
                        <a:pt x="6323" y="10178"/>
                        <a:pt x="6399" y="10133"/>
                      </a:cubicBezTo>
                      <a:cubicBezTo>
                        <a:pt x="6430" y="10102"/>
                        <a:pt x="6460" y="10087"/>
                        <a:pt x="6506" y="10056"/>
                      </a:cubicBezTo>
                      <a:lnTo>
                        <a:pt x="6552" y="10026"/>
                      </a:lnTo>
                      <a:cubicBezTo>
                        <a:pt x="6552" y="10011"/>
                        <a:pt x="6567" y="10011"/>
                        <a:pt x="6567" y="9996"/>
                      </a:cubicBezTo>
                      <a:cubicBezTo>
                        <a:pt x="6582" y="10011"/>
                        <a:pt x="6597" y="10026"/>
                        <a:pt x="6597" y="10041"/>
                      </a:cubicBezTo>
                      <a:lnTo>
                        <a:pt x="6613" y="10072"/>
                      </a:lnTo>
                      <a:cubicBezTo>
                        <a:pt x="6597" y="10117"/>
                        <a:pt x="6597" y="10163"/>
                        <a:pt x="6597" y="10194"/>
                      </a:cubicBezTo>
                      <a:lnTo>
                        <a:pt x="6597" y="10209"/>
                      </a:lnTo>
                      <a:cubicBezTo>
                        <a:pt x="6597" y="10239"/>
                        <a:pt x="6582" y="10270"/>
                        <a:pt x="6582" y="10300"/>
                      </a:cubicBezTo>
                      <a:cubicBezTo>
                        <a:pt x="6567" y="10331"/>
                        <a:pt x="6567" y="10361"/>
                        <a:pt x="6552" y="10392"/>
                      </a:cubicBezTo>
                      <a:lnTo>
                        <a:pt x="6552" y="10422"/>
                      </a:lnTo>
                      <a:cubicBezTo>
                        <a:pt x="6536" y="10437"/>
                        <a:pt x="6536" y="10468"/>
                        <a:pt x="6521" y="10498"/>
                      </a:cubicBezTo>
                      <a:cubicBezTo>
                        <a:pt x="6521" y="10529"/>
                        <a:pt x="6506" y="10559"/>
                        <a:pt x="6491" y="10590"/>
                      </a:cubicBezTo>
                      <a:cubicBezTo>
                        <a:pt x="6476" y="10635"/>
                        <a:pt x="6445" y="10681"/>
                        <a:pt x="6415" y="10757"/>
                      </a:cubicBezTo>
                      <a:cubicBezTo>
                        <a:pt x="6399" y="10788"/>
                        <a:pt x="6384" y="10818"/>
                        <a:pt x="6369" y="10849"/>
                      </a:cubicBezTo>
                      <a:cubicBezTo>
                        <a:pt x="6354" y="10879"/>
                        <a:pt x="6338" y="10894"/>
                        <a:pt x="6338" y="10910"/>
                      </a:cubicBezTo>
                      <a:cubicBezTo>
                        <a:pt x="6277" y="11016"/>
                        <a:pt x="6232" y="11123"/>
                        <a:pt x="6186" y="11214"/>
                      </a:cubicBezTo>
                      <a:lnTo>
                        <a:pt x="6186" y="11245"/>
                      </a:lnTo>
                      <a:lnTo>
                        <a:pt x="6156" y="11291"/>
                      </a:lnTo>
                      <a:lnTo>
                        <a:pt x="6171" y="11291"/>
                      </a:lnTo>
                      <a:cubicBezTo>
                        <a:pt x="6156" y="11321"/>
                        <a:pt x="6140" y="11352"/>
                        <a:pt x="6125" y="11397"/>
                      </a:cubicBezTo>
                      <a:lnTo>
                        <a:pt x="6095" y="11473"/>
                      </a:lnTo>
                      <a:cubicBezTo>
                        <a:pt x="6079" y="11519"/>
                        <a:pt x="6049" y="11580"/>
                        <a:pt x="6034" y="11641"/>
                      </a:cubicBezTo>
                      <a:cubicBezTo>
                        <a:pt x="6003" y="11717"/>
                        <a:pt x="5988" y="11778"/>
                        <a:pt x="5973" y="11839"/>
                      </a:cubicBezTo>
                      <a:cubicBezTo>
                        <a:pt x="5973" y="11885"/>
                        <a:pt x="5958" y="11961"/>
                        <a:pt x="5958" y="12007"/>
                      </a:cubicBezTo>
                      <a:lnTo>
                        <a:pt x="5958" y="12037"/>
                      </a:lnTo>
                      <a:lnTo>
                        <a:pt x="5958" y="12068"/>
                      </a:lnTo>
                      <a:lnTo>
                        <a:pt x="5942" y="12068"/>
                      </a:lnTo>
                      <a:cubicBezTo>
                        <a:pt x="5912" y="12052"/>
                        <a:pt x="5897" y="12037"/>
                        <a:pt x="5866" y="12022"/>
                      </a:cubicBezTo>
                      <a:lnTo>
                        <a:pt x="5790" y="11976"/>
                      </a:lnTo>
                      <a:cubicBezTo>
                        <a:pt x="5759" y="11946"/>
                        <a:pt x="5714" y="11930"/>
                        <a:pt x="5668" y="11900"/>
                      </a:cubicBezTo>
                      <a:cubicBezTo>
                        <a:pt x="5653" y="11900"/>
                        <a:pt x="5653" y="11885"/>
                        <a:pt x="5638" y="11885"/>
                      </a:cubicBezTo>
                      <a:cubicBezTo>
                        <a:pt x="5638" y="11885"/>
                        <a:pt x="5622" y="11870"/>
                        <a:pt x="5622" y="11870"/>
                      </a:cubicBezTo>
                      <a:cubicBezTo>
                        <a:pt x="5592" y="11854"/>
                        <a:pt x="5561" y="11839"/>
                        <a:pt x="5531" y="11839"/>
                      </a:cubicBezTo>
                      <a:cubicBezTo>
                        <a:pt x="5500" y="11824"/>
                        <a:pt x="5470" y="11809"/>
                        <a:pt x="5439" y="11793"/>
                      </a:cubicBezTo>
                      <a:lnTo>
                        <a:pt x="5363" y="11778"/>
                      </a:lnTo>
                      <a:lnTo>
                        <a:pt x="5287" y="11748"/>
                      </a:lnTo>
                      <a:cubicBezTo>
                        <a:pt x="5257" y="11732"/>
                        <a:pt x="5211" y="11717"/>
                        <a:pt x="5180" y="11717"/>
                      </a:cubicBezTo>
                      <a:cubicBezTo>
                        <a:pt x="5028" y="11656"/>
                        <a:pt x="4876" y="11611"/>
                        <a:pt x="4723" y="11565"/>
                      </a:cubicBezTo>
                      <a:lnTo>
                        <a:pt x="4678" y="11550"/>
                      </a:lnTo>
                      <a:cubicBezTo>
                        <a:pt x="4586" y="11534"/>
                        <a:pt x="4510" y="11504"/>
                        <a:pt x="4434" y="11489"/>
                      </a:cubicBezTo>
                      <a:lnTo>
                        <a:pt x="4388" y="11473"/>
                      </a:lnTo>
                      <a:cubicBezTo>
                        <a:pt x="4358" y="11458"/>
                        <a:pt x="4312" y="11443"/>
                        <a:pt x="4282" y="11443"/>
                      </a:cubicBezTo>
                      <a:cubicBezTo>
                        <a:pt x="4251" y="11428"/>
                        <a:pt x="4221" y="11412"/>
                        <a:pt x="4190" y="11412"/>
                      </a:cubicBezTo>
                      <a:cubicBezTo>
                        <a:pt x="4175" y="11397"/>
                        <a:pt x="4160" y="11397"/>
                        <a:pt x="4144" y="11382"/>
                      </a:cubicBezTo>
                      <a:lnTo>
                        <a:pt x="4083" y="11367"/>
                      </a:lnTo>
                      <a:lnTo>
                        <a:pt x="4038" y="11336"/>
                      </a:lnTo>
                      <a:cubicBezTo>
                        <a:pt x="4007" y="11336"/>
                        <a:pt x="3977" y="11321"/>
                        <a:pt x="3962" y="11306"/>
                      </a:cubicBezTo>
                      <a:lnTo>
                        <a:pt x="3931" y="11306"/>
                      </a:lnTo>
                      <a:cubicBezTo>
                        <a:pt x="3870" y="11275"/>
                        <a:pt x="3809" y="11230"/>
                        <a:pt x="3748" y="11199"/>
                      </a:cubicBezTo>
                      <a:cubicBezTo>
                        <a:pt x="3596" y="11108"/>
                        <a:pt x="3428" y="11016"/>
                        <a:pt x="3261" y="10910"/>
                      </a:cubicBezTo>
                      <a:cubicBezTo>
                        <a:pt x="3246" y="10910"/>
                        <a:pt x="3246" y="10894"/>
                        <a:pt x="3230" y="10894"/>
                      </a:cubicBezTo>
                      <a:cubicBezTo>
                        <a:pt x="3200" y="10879"/>
                        <a:pt x="3185" y="10864"/>
                        <a:pt x="3154" y="10849"/>
                      </a:cubicBezTo>
                      <a:lnTo>
                        <a:pt x="3124" y="10818"/>
                      </a:lnTo>
                      <a:cubicBezTo>
                        <a:pt x="3093" y="10803"/>
                        <a:pt x="3078" y="10788"/>
                        <a:pt x="3047" y="10773"/>
                      </a:cubicBezTo>
                      <a:cubicBezTo>
                        <a:pt x="2971" y="10712"/>
                        <a:pt x="2895" y="10651"/>
                        <a:pt x="2804" y="10605"/>
                      </a:cubicBezTo>
                      <a:lnTo>
                        <a:pt x="2804" y="10590"/>
                      </a:lnTo>
                      <a:cubicBezTo>
                        <a:pt x="2758" y="10559"/>
                        <a:pt x="2712" y="10514"/>
                        <a:pt x="2667" y="10468"/>
                      </a:cubicBezTo>
                      <a:lnTo>
                        <a:pt x="2636" y="10453"/>
                      </a:lnTo>
                      <a:cubicBezTo>
                        <a:pt x="2621" y="10422"/>
                        <a:pt x="2606" y="10407"/>
                        <a:pt x="2590" y="10392"/>
                      </a:cubicBezTo>
                      <a:lnTo>
                        <a:pt x="2560" y="10361"/>
                      </a:lnTo>
                      <a:cubicBezTo>
                        <a:pt x="2545" y="10346"/>
                        <a:pt x="2529" y="10315"/>
                        <a:pt x="2514" y="10300"/>
                      </a:cubicBezTo>
                      <a:cubicBezTo>
                        <a:pt x="2468" y="10239"/>
                        <a:pt x="2423" y="10178"/>
                        <a:pt x="2392" y="10133"/>
                      </a:cubicBezTo>
                      <a:cubicBezTo>
                        <a:pt x="2255" y="9904"/>
                        <a:pt x="2149" y="9660"/>
                        <a:pt x="2042" y="9432"/>
                      </a:cubicBezTo>
                      <a:lnTo>
                        <a:pt x="2027" y="9386"/>
                      </a:lnTo>
                      <a:lnTo>
                        <a:pt x="2027" y="9371"/>
                      </a:lnTo>
                      <a:lnTo>
                        <a:pt x="2011" y="9356"/>
                      </a:lnTo>
                      <a:cubicBezTo>
                        <a:pt x="1966" y="9234"/>
                        <a:pt x="1920" y="9112"/>
                        <a:pt x="1874" y="8990"/>
                      </a:cubicBezTo>
                      <a:cubicBezTo>
                        <a:pt x="1829" y="8822"/>
                        <a:pt x="1798" y="8700"/>
                        <a:pt x="1768" y="8563"/>
                      </a:cubicBezTo>
                      <a:lnTo>
                        <a:pt x="1768" y="8548"/>
                      </a:lnTo>
                      <a:cubicBezTo>
                        <a:pt x="1737" y="8457"/>
                        <a:pt x="1722" y="8350"/>
                        <a:pt x="1691" y="8259"/>
                      </a:cubicBezTo>
                      <a:cubicBezTo>
                        <a:pt x="1661" y="8167"/>
                        <a:pt x="1631" y="8076"/>
                        <a:pt x="1600" y="7984"/>
                      </a:cubicBezTo>
                      <a:cubicBezTo>
                        <a:pt x="1554" y="7878"/>
                        <a:pt x="1524" y="7771"/>
                        <a:pt x="1493" y="7680"/>
                      </a:cubicBezTo>
                      <a:lnTo>
                        <a:pt x="1448" y="7512"/>
                      </a:lnTo>
                      <a:cubicBezTo>
                        <a:pt x="1432" y="7482"/>
                        <a:pt x="1417" y="7436"/>
                        <a:pt x="1402" y="7390"/>
                      </a:cubicBezTo>
                      <a:cubicBezTo>
                        <a:pt x="1356" y="7207"/>
                        <a:pt x="1280" y="7025"/>
                        <a:pt x="1204" y="6826"/>
                      </a:cubicBezTo>
                      <a:lnTo>
                        <a:pt x="1173" y="6766"/>
                      </a:lnTo>
                      <a:cubicBezTo>
                        <a:pt x="1143" y="6689"/>
                        <a:pt x="1112" y="6628"/>
                        <a:pt x="1097" y="6567"/>
                      </a:cubicBezTo>
                      <a:cubicBezTo>
                        <a:pt x="1067" y="6476"/>
                        <a:pt x="1036" y="6369"/>
                        <a:pt x="1006" y="6293"/>
                      </a:cubicBezTo>
                      <a:lnTo>
                        <a:pt x="991" y="6247"/>
                      </a:lnTo>
                      <a:lnTo>
                        <a:pt x="975" y="6217"/>
                      </a:lnTo>
                      <a:cubicBezTo>
                        <a:pt x="960" y="6110"/>
                        <a:pt x="930" y="6019"/>
                        <a:pt x="899" y="5928"/>
                      </a:cubicBezTo>
                      <a:cubicBezTo>
                        <a:pt x="899" y="5882"/>
                        <a:pt x="884" y="5851"/>
                        <a:pt x="869" y="5806"/>
                      </a:cubicBezTo>
                      <a:lnTo>
                        <a:pt x="853" y="5775"/>
                      </a:lnTo>
                      <a:cubicBezTo>
                        <a:pt x="838" y="5714"/>
                        <a:pt x="823" y="5684"/>
                        <a:pt x="808" y="5638"/>
                      </a:cubicBezTo>
                      <a:cubicBezTo>
                        <a:pt x="793" y="5577"/>
                        <a:pt x="762" y="5531"/>
                        <a:pt x="732" y="5470"/>
                      </a:cubicBezTo>
                      <a:cubicBezTo>
                        <a:pt x="716" y="5440"/>
                        <a:pt x="701" y="5410"/>
                        <a:pt x="686" y="5379"/>
                      </a:cubicBezTo>
                      <a:cubicBezTo>
                        <a:pt x="655" y="5288"/>
                        <a:pt x="610" y="5196"/>
                        <a:pt x="564" y="5120"/>
                      </a:cubicBezTo>
                      <a:lnTo>
                        <a:pt x="564" y="5090"/>
                      </a:lnTo>
                      <a:lnTo>
                        <a:pt x="534" y="5044"/>
                      </a:lnTo>
                      <a:cubicBezTo>
                        <a:pt x="503" y="4952"/>
                        <a:pt x="457" y="4861"/>
                        <a:pt x="427" y="4770"/>
                      </a:cubicBezTo>
                      <a:cubicBezTo>
                        <a:pt x="412" y="4709"/>
                        <a:pt x="381" y="4632"/>
                        <a:pt x="351" y="4556"/>
                      </a:cubicBezTo>
                      <a:close/>
                      <a:moveTo>
                        <a:pt x="22184" y="4800"/>
                      </a:moveTo>
                      <a:cubicBezTo>
                        <a:pt x="22199" y="4800"/>
                        <a:pt x="22214" y="4800"/>
                        <a:pt x="22214" y="4815"/>
                      </a:cubicBezTo>
                      <a:lnTo>
                        <a:pt x="22229" y="4815"/>
                      </a:lnTo>
                      <a:cubicBezTo>
                        <a:pt x="22260" y="4831"/>
                        <a:pt x="22306" y="4846"/>
                        <a:pt x="22336" y="4876"/>
                      </a:cubicBezTo>
                      <a:lnTo>
                        <a:pt x="22351" y="4876"/>
                      </a:lnTo>
                      <a:cubicBezTo>
                        <a:pt x="22458" y="4937"/>
                        <a:pt x="22549" y="4998"/>
                        <a:pt x="22626" y="5059"/>
                      </a:cubicBezTo>
                      <a:cubicBezTo>
                        <a:pt x="22641" y="5074"/>
                        <a:pt x="22656" y="5074"/>
                        <a:pt x="22671" y="5090"/>
                      </a:cubicBezTo>
                      <a:lnTo>
                        <a:pt x="22687" y="5105"/>
                      </a:lnTo>
                      <a:cubicBezTo>
                        <a:pt x="22732" y="5135"/>
                        <a:pt x="22778" y="5181"/>
                        <a:pt x="22839" y="5227"/>
                      </a:cubicBezTo>
                      <a:cubicBezTo>
                        <a:pt x="22900" y="5288"/>
                        <a:pt x="22961" y="5364"/>
                        <a:pt x="23022" y="5440"/>
                      </a:cubicBezTo>
                      <a:cubicBezTo>
                        <a:pt x="23052" y="5470"/>
                        <a:pt x="23067" y="5501"/>
                        <a:pt x="23098" y="5531"/>
                      </a:cubicBezTo>
                      <a:cubicBezTo>
                        <a:pt x="23113" y="5562"/>
                        <a:pt x="23128" y="5592"/>
                        <a:pt x="23144" y="5623"/>
                      </a:cubicBezTo>
                      <a:cubicBezTo>
                        <a:pt x="23159" y="5653"/>
                        <a:pt x="23159" y="5684"/>
                        <a:pt x="23174" y="5714"/>
                      </a:cubicBezTo>
                      <a:cubicBezTo>
                        <a:pt x="23189" y="5760"/>
                        <a:pt x="23205" y="5806"/>
                        <a:pt x="23205" y="5851"/>
                      </a:cubicBezTo>
                      <a:cubicBezTo>
                        <a:pt x="23220" y="5912"/>
                        <a:pt x="23220" y="5988"/>
                        <a:pt x="23220" y="6065"/>
                      </a:cubicBezTo>
                      <a:lnTo>
                        <a:pt x="23220" y="6187"/>
                      </a:lnTo>
                      <a:cubicBezTo>
                        <a:pt x="23220" y="6217"/>
                        <a:pt x="23220" y="6247"/>
                        <a:pt x="23220" y="6278"/>
                      </a:cubicBezTo>
                      <a:lnTo>
                        <a:pt x="23220" y="6308"/>
                      </a:lnTo>
                      <a:cubicBezTo>
                        <a:pt x="23220" y="6369"/>
                        <a:pt x="23205" y="6446"/>
                        <a:pt x="23205" y="6506"/>
                      </a:cubicBezTo>
                      <a:lnTo>
                        <a:pt x="23205" y="6537"/>
                      </a:lnTo>
                      <a:lnTo>
                        <a:pt x="23189" y="6613"/>
                      </a:lnTo>
                      <a:cubicBezTo>
                        <a:pt x="23189" y="6659"/>
                        <a:pt x="23189" y="6705"/>
                        <a:pt x="23174" y="6735"/>
                      </a:cubicBezTo>
                      <a:cubicBezTo>
                        <a:pt x="23174" y="6781"/>
                        <a:pt x="23174" y="6842"/>
                        <a:pt x="23159" y="6887"/>
                      </a:cubicBezTo>
                      <a:cubicBezTo>
                        <a:pt x="23159" y="6933"/>
                        <a:pt x="23144" y="6994"/>
                        <a:pt x="23144" y="7040"/>
                      </a:cubicBezTo>
                      <a:cubicBezTo>
                        <a:pt x="23144" y="7085"/>
                        <a:pt x="23128" y="7116"/>
                        <a:pt x="23128" y="7162"/>
                      </a:cubicBezTo>
                      <a:lnTo>
                        <a:pt x="23128" y="7207"/>
                      </a:lnTo>
                      <a:lnTo>
                        <a:pt x="23113" y="7268"/>
                      </a:lnTo>
                      <a:cubicBezTo>
                        <a:pt x="23113" y="7299"/>
                        <a:pt x="23113" y="7344"/>
                        <a:pt x="23113" y="7390"/>
                      </a:cubicBezTo>
                      <a:cubicBezTo>
                        <a:pt x="23098" y="7405"/>
                        <a:pt x="23098" y="7405"/>
                        <a:pt x="23098" y="7421"/>
                      </a:cubicBezTo>
                      <a:cubicBezTo>
                        <a:pt x="23098" y="7436"/>
                        <a:pt x="23098" y="7436"/>
                        <a:pt x="23098" y="7436"/>
                      </a:cubicBezTo>
                      <a:cubicBezTo>
                        <a:pt x="23083" y="7466"/>
                        <a:pt x="23083" y="7482"/>
                        <a:pt x="23067" y="7512"/>
                      </a:cubicBezTo>
                      <a:cubicBezTo>
                        <a:pt x="23052" y="7558"/>
                        <a:pt x="23037" y="7603"/>
                        <a:pt x="23022" y="7634"/>
                      </a:cubicBezTo>
                      <a:cubicBezTo>
                        <a:pt x="23007" y="7664"/>
                        <a:pt x="22991" y="7680"/>
                        <a:pt x="22991" y="7695"/>
                      </a:cubicBezTo>
                      <a:cubicBezTo>
                        <a:pt x="22961" y="7725"/>
                        <a:pt x="22930" y="7771"/>
                        <a:pt x="22900" y="7802"/>
                      </a:cubicBezTo>
                      <a:cubicBezTo>
                        <a:pt x="22885" y="7832"/>
                        <a:pt x="22869" y="7847"/>
                        <a:pt x="22854" y="7878"/>
                      </a:cubicBezTo>
                      <a:cubicBezTo>
                        <a:pt x="22808" y="7923"/>
                        <a:pt x="22763" y="7969"/>
                        <a:pt x="22717" y="8000"/>
                      </a:cubicBezTo>
                      <a:cubicBezTo>
                        <a:pt x="22702" y="8030"/>
                        <a:pt x="22671" y="8045"/>
                        <a:pt x="22656" y="8076"/>
                      </a:cubicBezTo>
                      <a:cubicBezTo>
                        <a:pt x="22626" y="8091"/>
                        <a:pt x="22595" y="8121"/>
                        <a:pt x="22580" y="8137"/>
                      </a:cubicBezTo>
                      <a:cubicBezTo>
                        <a:pt x="22534" y="8182"/>
                        <a:pt x="22473" y="8213"/>
                        <a:pt x="22428" y="8259"/>
                      </a:cubicBezTo>
                      <a:cubicBezTo>
                        <a:pt x="22382" y="8304"/>
                        <a:pt x="22336" y="8335"/>
                        <a:pt x="22290" y="8365"/>
                      </a:cubicBezTo>
                      <a:cubicBezTo>
                        <a:pt x="22260" y="8396"/>
                        <a:pt x="22214" y="8441"/>
                        <a:pt x="22169" y="8472"/>
                      </a:cubicBezTo>
                      <a:cubicBezTo>
                        <a:pt x="22123" y="8502"/>
                        <a:pt x="22077" y="8548"/>
                        <a:pt x="22016" y="8594"/>
                      </a:cubicBezTo>
                      <a:cubicBezTo>
                        <a:pt x="21970" y="8624"/>
                        <a:pt x="21925" y="8655"/>
                        <a:pt x="21879" y="8685"/>
                      </a:cubicBezTo>
                      <a:cubicBezTo>
                        <a:pt x="21849" y="8700"/>
                        <a:pt x="21818" y="8716"/>
                        <a:pt x="21788" y="8731"/>
                      </a:cubicBezTo>
                      <a:cubicBezTo>
                        <a:pt x="21757" y="8746"/>
                        <a:pt x="21742" y="8761"/>
                        <a:pt x="21711" y="8777"/>
                      </a:cubicBezTo>
                      <a:cubicBezTo>
                        <a:pt x="21651" y="8822"/>
                        <a:pt x="21590" y="8853"/>
                        <a:pt x="21529" y="8883"/>
                      </a:cubicBezTo>
                      <a:cubicBezTo>
                        <a:pt x="21513" y="8883"/>
                        <a:pt x="21483" y="8899"/>
                        <a:pt x="21468" y="8914"/>
                      </a:cubicBezTo>
                      <a:cubicBezTo>
                        <a:pt x="21452" y="8914"/>
                        <a:pt x="21437" y="8929"/>
                        <a:pt x="21407" y="8929"/>
                      </a:cubicBezTo>
                      <a:cubicBezTo>
                        <a:pt x="21392" y="8944"/>
                        <a:pt x="21361" y="8959"/>
                        <a:pt x="21331" y="8975"/>
                      </a:cubicBezTo>
                      <a:cubicBezTo>
                        <a:pt x="21315" y="8975"/>
                        <a:pt x="21285" y="8990"/>
                        <a:pt x="21270" y="8990"/>
                      </a:cubicBezTo>
                      <a:cubicBezTo>
                        <a:pt x="21239" y="9005"/>
                        <a:pt x="21209" y="9020"/>
                        <a:pt x="21193" y="9020"/>
                      </a:cubicBezTo>
                      <a:cubicBezTo>
                        <a:pt x="21163" y="9036"/>
                        <a:pt x="21148" y="9036"/>
                        <a:pt x="21133" y="9051"/>
                      </a:cubicBezTo>
                      <a:cubicBezTo>
                        <a:pt x="21087" y="9066"/>
                        <a:pt x="21041" y="9081"/>
                        <a:pt x="20980" y="9097"/>
                      </a:cubicBezTo>
                      <a:cubicBezTo>
                        <a:pt x="20934" y="9112"/>
                        <a:pt x="20873" y="9127"/>
                        <a:pt x="20828" y="9142"/>
                      </a:cubicBezTo>
                      <a:cubicBezTo>
                        <a:pt x="20767" y="9158"/>
                        <a:pt x="20706" y="9173"/>
                        <a:pt x="20660" y="9188"/>
                      </a:cubicBezTo>
                      <a:cubicBezTo>
                        <a:pt x="20538" y="9218"/>
                        <a:pt x="20432" y="9234"/>
                        <a:pt x="20310" y="9264"/>
                      </a:cubicBezTo>
                      <a:cubicBezTo>
                        <a:pt x="20188" y="9295"/>
                        <a:pt x="20081" y="9310"/>
                        <a:pt x="19959" y="9340"/>
                      </a:cubicBezTo>
                      <a:cubicBezTo>
                        <a:pt x="19898" y="9356"/>
                        <a:pt x="19837" y="9371"/>
                        <a:pt x="19777" y="9386"/>
                      </a:cubicBezTo>
                      <a:cubicBezTo>
                        <a:pt x="19731" y="9386"/>
                        <a:pt x="19670" y="9401"/>
                        <a:pt x="19624" y="9417"/>
                      </a:cubicBezTo>
                      <a:cubicBezTo>
                        <a:pt x="19578" y="9417"/>
                        <a:pt x="19517" y="9432"/>
                        <a:pt x="19472" y="9432"/>
                      </a:cubicBezTo>
                      <a:cubicBezTo>
                        <a:pt x="19441" y="9432"/>
                        <a:pt x="19411" y="9432"/>
                        <a:pt x="19365" y="9447"/>
                      </a:cubicBezTo>
                      <a:cubicBezTo>
                        <a:pt x="19274" y="9447"/>
                        <a:pt x="19167" y="9462"/>
                        <a:pt x="19060" y="9462"/>
                      </a:cubicBezTo>
                      <a:lnTo>
                        <a:pt x="19213" y="9462"/>
                      </a:lnTo>
                      <a:cubicBezTo>
                        <a:pt x="19274" y="9462"/>
                        <a:pt x="19335" y="9462"/>
                        <a:pt x="19396" y="9447"/>
                      </a:cubicBezTo>
                      <a:lnTo>
                        <a:pt x="19563" y="9447"/>
                      </a:lnTo>
                      <a:cubicBezTo>
                        <a:pt x="19578" y="9447"/>
                        <a:pt x="19609" y="9447"/>
                        <a:pt x="19624" y="9432"/>
                      </a:cubicBezTo>
                      <a:cubicBezTo>
                        <a:pt x="19670" y="9432"/>
                        <a:pt x="19700" y="9432"/>
                        <a:pt x="19731" y="9417"/>
                      </a:cubicBezTo>
                      <a:cubicBezTo>
                        <a:pt x="19792" y="9417"/>
                        <a:pt x="19837" y="9401"/>
                        <a:pt x="19898" y="9401"/>
                      </a:cubicBezTo>
                      <a:cubicBezTo>
                        <a:pt x="20005" y="9386"/>
                        <a:pt x="20127" y="9356"/>
                        <a:pt x="20234" y="9340"/>
                      </a:cubicBezTo>
                      <a:cubicBezTo>
                        <a:pt x="20340" y="9325"/>
                        <a:pt x="20462" y="9310"/>
                        <a:pt x="20584" y="9279"/>
                      </a:cubicBezTo>
                      <a:cubicBezTo>
                        <a:pt x="20630" y="9279"/>
                        <a:pt x="20691" y="9264"/>
                        <a:pt x="20752" y="9249"/>
                      </a:cubicBezTo>
                      <a:cubicBezTo>
                        <a:pt x="20813" y="9234"/>
                        <a:pt x="20873" y="9218"/>
                        <a:pt x="20934" y="9203"/>
                      </a:cubicBezTo>
                      <a:cubicBezTo>
                        <a:pt x="20965" y="9203"/>
                        <a:pt x="20980" y="9188"/>
                        <a:pt x="21011" y="9188"/>
                      </a:cubicBezTo>
                      <a:cubicBezTo>
                        <a:pt x="21041" y="9173"/>
                        <a:pt x="21087" y="9173"/>
                        <a:pt x="21117" y="9158"/>
                      </a:cubicBezTo>
                      <a:cubicBezTo>
                        <a:pt x="21178" y="9142"/>
                        <a:pt x="21224" y="9127"/>
                        <a:pt x="21285" y="9097"/>
                      </a:cubicBezTo>
                      <a:cubicBezTo>
                        <a:pt x="21346" y="9081"/>
                        <a:pt x="21392" y="9066"/>
                        <a:pt x="21452" y="9036"/>
                      </a:cubicBezTo>
                      <a:cubicBezTo>
                        <a:pt x="21483" y="9036"/>
                        <a:pt x="21498" y="9020"/>
                        <a:pt x="21529" y="9005"/>
                      </a:cubicBezTo>
                      <a:cubicBezTo>
                        <a:pt x="21544" y="8990"/>
                        <a:pt x="21574" y="8990"/>
                        <a:pt x="21590" y="8975"/>
                      </a:cubicBezTo>
                      <a:cubicBezTo>
                        <a:pt x="21651" y="8944"/>
                        <a:pt x="21711" y="8914"/>
                        <a:pt x="21757" y="8883"/>
                      </a:cubicBezTo>
                      <a:cubicBezTo>
                        <a:pt x="21788" y="8883"/>
                        <a:pt x="21803" y="8868"/>
                        <a:pt x="21833" y="8853"/>
                      </a:cubicBezTo>
                      <a:cubicBezTo>
                        <a:pt x="21864" y="8838"/>
                        <a:pt x="21894" y="8822"/>
                        <a:pt x="21925" y="8792"/>
                      </a:cubicBezTo>
                      <a:cubicBezTo>
                        <a:pt x="22016" y="8746"/>
                        <a:pt x="22108" y="8685"/>
                        <a:pt x="22199" y="8609"/>
                      </a:cubicBezTo>
                      <a:cubicBezTo>
                        <a:pt x="22229" y="8594"/>
                        <a:pt x="22260" y="8579"/>
                        <a:pt x="22275" y="8563"/>
                      </a:cubicBezTo>
                      <a:cubicBezTo>
                        <a:pt x="22306" y="8533"/>
                        <a:pt x="22336" y="8518"/>
                        <a:pt x="22351" y="8502"/>
                      </a:cubicBezTo>
                      <a:cubicBezTo>
                        <a:pt x="22397" y="8457"/>
                        <a:pt x="22443" y="8426"/>
                        <a:pt x="22489" y="8396"/>
                      </a:cubicBezTo>
                      <a:cubicBezTo>
                        <a:pt x="22534" y="8350"/>
                        <a:pt x="22580" y="8320"/>
                        <a:pt x="22626" y="8274"/>
                      </a:cubicBezTo>
                      <a:cubicBezTo>
                        <a:pt x="22641" y="8259"/>
                        <a:pt x="22671" y="8243"/>
                        <a:pt x="22687" y="8213"/>
                      </a:cubicBezTo>
                      <a:cubicBezTo>
                        <a:pt x="22702" y="8198"/>
                        <a:pt x="22732" y="8167"/>
                        <a:pt x="22748" y="8152"/>
                      </a:cubicBezTo>
                      <a:cubicBezTo>
                        <a:pt x="22778" y="8121"/>
                        <a:pt x="22793" y="8106"/>
                        <a:pt x="22808" y="8076"/>
                      </a:cubicBezTo>
                      <a:cubicBezTo>
                        <a:pt x="22839" y="8061"/>
                        <a:pt x="22854" y="8030"/>
                        <a:pt x="22869" y="8015"/>
                      </a:cubicBezTo>
                      <a:cubicBezTo>
                        <a:pt x="22885" y="8000"/>
                        <a:pt x="22885" y="7984"/>
                        <a:pt x="22900" y="7984"/>
                      </a:cubicBezTo>
                      <a:cubicBezTo>
                        <a:pt x="22900" y="7969"/>
                        <a:pt x="22915" y="7954"/>
                        <a:pt x="22930" y="7939"/>
                      </a:cubicBezTo>
                      <a:cubicBezTo>
                        <a:pt x="22946" y="7908"/>
                        <a:pt x="22961" y="7893"/>
                        <a:pt x="22976" y="7862"/>
                      </a:cubicBezTo>
                      <a:cubicBezTo>
                        <a:pt x="22991" y="7847"/>
                        <a:pt x="22991" y="7832"/>
                        <a:pt x="23007" y="7817"/>
                      </a:cubicBezTo>
                      <a:cubicBezTo>
                        <a:pt x="23022" y="7786"/>
                        <a:pt x="23037" y="7756"/>
                        <a:pt x="23052" y="7725"/>
                      </a:cubicBezTo>
                      <a:cubicBezTo>
                        <a:pt x="23083" y="7680"/>
                        <a:pt x="23098" y="7634"/>
                        <a:pt x="23113" y="7573"/>
                      </a:cubicBezTo>
                      <a:cubicBezTo>
                        <a:pt x="23113" y="7603"/>
                        <a:pt x="23113" y="7634"/>
                        <a:pt x="23128" y="7664"/>
                      </a:cubicBezTo>
                      <a:cubicBezTo>
                        <a:pt x="23144" y="7741"/>
                        <a:pt x="23159" y="7817"/>
                        <a:pt x="23205" y="7878"/>
                      </a:cubicBezTo>
                      <a:cubicBezTo>
                        <a:pt x="23250" y="7954"/>
                        <a:pt x="23296" y="8000"/>
                        <a:pt x="23342" y="8045"/>
                      </a:cubicBezTo>
                      <a:cubicBezTo>
                        <a:pt x="23387" y="8076"/>
                        <a:pt x="23433" y="8121"/>
                        <a:pt x="23479" y="8152"/>
                      </a:cubicBezTo>
                      <a:cubicBezTo>
                        <a:pt x="23525" y="8182"/>
                        <a:pt x="23570" y="8213"/>
                        <a:pt x="23616" y="8243"/>
                      </a:cubicBezTo>
                      <a:cubicBezTo>
                        <a:pt x="23662" y="8274"/>
                        <a:pt x="23707" y="8304"/>
                        <a:pt x="23753" y="8335"/>
                      </a:cubicBezTo>
                      <a:cubicBezTo>
                        <a:pt x="23799" y="8365"/>
                        <a:pt x="23829" y="8396"/>
                        <a:pt x="23875" y="8441"/>
                      </a:cubicBezTo>
                      <a:lnTo>
                        <a:pt x="23905" y="8472"/>
                      </a:lnTo>
                      <a:cubicBezTo>
                        <a:pt x="23936" y="8502"/>
                        <a:pt x="23966" y="8533"/>
                        <a:pt x="23982" y="8563"/>
                      </a:cubicBezTo>
                      <a:cubicBezTo>
                        <a:pt x="24012" y="8594"/>
                        <a:pt x="24027" y="8624"/>
                        <a:pt x="24043" y="8655"/>
                      </a:cubicBezTo>
                      <a:cubicBezTo>
                        <a:pt x="24058" y="8670"/>
                        <a:pt x="24058" y="8685"/>
                        <a:pt x="24073" y="8700"/>
                      </a:cubicBezTo>
                      <a:cubicBezTo>
                        <a:pt x="24088" y="8716"/>
                        <a:pt x="24088" y="8746"/>
                        <a:pt x="24104" y="8777"/>
                      </a:cubicBezTo>
                      <a:cubicBezTo>
                        <a:pt x="24104" y="8807"/>
                        <a:pt x="24119" y="8853"/>
                        <a:pt x="24134" y="8899"/>
                      </a:cubicBezTo>
                      <a:cubicBezTo>
                        <a:pt x="24134" y="8975"/>
                        <a:pt x="24149" y="9051"/>
                        <a:pt x="24149" y="9127"/>
                      </a:cubicBezTo>
                      <a:cubicBezTo>
                        <a:pt x="24149" y="9158"/>
                        <a:pt x="24149" y="9188"/>
                        <a:pt x="24149" y="9218"/>
                      </a:cubicBezTo>
                      <a:cubicBezTo>
                        <a:pt x="24134" y="9264"/>
                        <a:pt x="24134" y="9310"/>
                        <a:pt x="24119" y="9356"/>
                      </a:cubicBezTo>
                      <a:lnTo>
                        <a:pt x="24119" y="9371"/>
                      </a:lnTo>
                      <a:lnTo>
                        <a:pt x="24119" y="9386"/>
                      </a:lnTo>
                      <a:lnTo>
                        <a:pt x="24104" y="9386"/>
                      </a:lnTo>
                      <a:cubicBezTo>
                        <a:pt x="24104" y="9432"/>
                        <a:pt x="24088" y="9462"/>
                        <a:pt x="24073" y="9477"/>
                      </a:cubicBezTo>
                      <a:cubicBezTo>
                        <a:pt x="24073" y="9493"/>
                        <a:pt x="24058" y="9508"/>
                        <a:pt x="24058" y="9523"/>
                      </a:cubicBezTo>
                      <a:cubicBezTo>
                        <a:pt x="24043" y="9584"/>
                        <a:pt x="24012" y="9645"/>
                        <a:pt x="23997" y="9706"/>
                      </a:cubicBezTo>
                      <a:cubicBezTo>
                        <a:pt x="23982" y="9767"/>
                        <a:pt x="23966" y="9843"/>
                        <a:pt x="23966" y="9904"/>
                      </a:cubicBezTo>
                      <a:lnTo>
                        <a:pt x="23951" y="9935"/>
                      </a:lnTo>
                      <a:cubicBezTo>
                        <a:pt x="23951" y="9996"/>
                        <a:pt x="23936" y="10072"/>
                        <a:pt x="23936" y="10148"/>
                      </a:cubicBezTo>
                      <a:cubicBezTo>
                        <a:pt x="23921" y="10178"/>
                        <a:pt x="23921" y="10209"/>
                        <a:pt x="23921" y="10255"/>
                      </a:cubicBezTo>
                      <a:cubicBezTo>
                        <a:pt x="23921" y="10285"/>
                        <a:pt x="23921" y="10315"/>
                        <a:pt x="23905" y="10361"/>
                      </a:cubicBezTo>
                      <a:cubicBezTo>
                        <a:pt x="23905" y="10365"/>
                        <a:pt x="23905" y="10369"/>
                        <a:pt x="23905" y="10376"/>
                      </a:cubicBezTo>
                      <a:cubicBezTo>
                        <a:pt x="23905" y="10407"/>
                        <a:pt x="23890" y="10437"/>
                        <a:pt x="23890" y="10468"/>
                      </a:cubicBezTo>
                      <a:cubicBezTo>
                        <a:pt x="23875" y="10529"/>
                        <a:pt x="23860" y="10574"/>
                        <a:pt x="23845" y="10635"/>
                      </a:cubicBezTo>
                      <a:cubicBezTo>
                        <a:pt x="23784" y="10773"/>
                        <a:pt x="23707" y="10925"/>
                        <a:pt x="23631" y="11062"/>
                      </a:cubicBezTo>
                      <a:cubicBezTo>
                        <a:pt x="23601" y="11123"/>
                        <a:pt x="23555" y="11169"/>
                        <a:pt x="23525" y="11230"/>
                      </a:cubicBezTo>
                      <a:lnTo>
                        <a:pt x="23509" y="11260"/>
                      </a:lnTo>
                      <a:cubicBezTo>
                        <a:pt x="23464" y="11321"/>
                        <a:pt x="23433" y="11382"/>
                        <a:pt x="23403" y="11428"/>
                      </a:cubicBezTo>
                      <a:lnTo>
                        <a:pt x="23387" y="11428"/>
                      </a:lnTo>
                      <a:lnTo>
                        <a:pt x="23387" y="11443"/>
                      </a:lnTo>
                      <a:cubicBezTo>
                        <a:pt x="23342" y="11504"/>
                        <a:pt x="23296" y="11565"/>
                        <a:pt x="23250" y="11611"/>
                      </a:cubicBezTo>
                      <a:lnTo>
                        <a:pt x="23220" y="11641"/>
                      </a:lnTo>
                      <a:lnTo>
                        <a:pt x="23189" y="11671"/>
                      </a:lnTo>
                      <a:cubicBezTo>
                        <a:pt x="23159" y="11702"/>
                        <a:pt x="23144" y="11732"/>
                        <a:pt x="23113" y="11763"/>
                      </a:cubicBezTo>
                      <a:cubicBezTo>
                        <a:pt x="23083" y="11793"/>
                        <a:pt x="23052" y="11824"/>
                        <a:pt x="23022" y="11839"/>
                      </a:cubicBezTo>
                      <a:cubicBezTo>
                        <a:pt x="23022" y="11839"/>
                        <a:pt x="23022" y="11854"/>
                        <a:pt x="23007" y="11854"/>
                      </a:cubicBezTo>
                      <a:lnTo>
                        <a:pt x="22991" y="11870"/>
                      </a:lnTo>
                      <a:cubicBezTo>
                        <a:pt x="22976" y="11885"/>
                        <a:pt x="22961" y="11885"/>
                        <a:pt x="22946" y="11900"/>
                      </a:cubicBezTo>
                      <a:cubicBezTo>
                        <a:pt x="22900" y="11946"/>
                        <a:pt x="22839" y="11976"/>
                        <a:pt x="22763" y="12037"/>
                      </a:cubicBezTo>
                      <a:cubicBezTo>
                        <a:pt x="22687" y="12083"/>
                        <a:pt x="22610" y="12113"/>
                        <a:pt x="22534" y="12144"/>
                      </a:cubicBezTo>
                      <a:cubicBezTo>
                        <a:pt x="22473" y="12174"/>
                        <a:pt x="22428" y="12189"/>
                        <a:pt x="22382" y="12205"/>
                      </a:cubicBezTo>
                      <a:cubicBezTo>
                        <a:pt x="22321" y="12220"/>
                        <a:pt x="22260" y="12235"/>
                        <a:pt x="22199" y="12250"/>
                      </a:cubicBezTo>
                      <a:cubicBezTo>
                        <a:pt x="22138" y="12250"/>
                        <a:pt x="22077" y="12250"/>
                        <a:pt x="22016" y="12266"/>
                      </a:cubicBezTo>
                      <a:cubicBezTo>
                        <a:pt x="21986" y="12266"/>
                        <a:pt x="21955" y="12266"/>
                        <a:pt x="21910" y="12281"/>
                      </a:cubicBezTo>
                      <a:cubicBezTo>
                        <a:pt x="21833" y="12281"/>
                        <a:pt x="21757" y="12296"/>
                        <a:pt x="21696" y="12311"/>
                      </a:cubicBezTo>
                      <a:lnTo>
                        <a:pt x="21620" y="12311"/>
                      </a:lnTo>
                      <a:cubicBezTo>
                        <a:pt x="21574" y="12327"/>
                        <a:pt x="21513" y="12327"/>
                        <a:pt x="21452" y="12342"/>
                      </a:cubicBezTo>
                      <a:cubicBezTo>
                        <a:pt x="21407" y="12342"/>
                        <a:pt x="21361" y="12327"/>
                        <a:pt x="21315" y="12327"/>
                      </a:cubicBezTo>
                      <a:cubicBezTo>
                        <a:pt x="21285" y="12327"/>
                        <a:pt x="21254" y="12327"/>
                        <a:pt x="21224" y="12311"/>
                      </a:cubicBezTo>
                      <a:cubicBezTo>
                        <a:pt x="21178" y="12311"/>
                        <a:pt x="21133" y="12296"/>
                        <a:pt x="21087" y="12296"/>
                      </a:cubicBezTo>
                      <a:cubicBezTo>
                        <a:pt x="21011" y="12296"/>
                        <a:pt x="20934" y="12281"/>
                        <a:pt x="20858" y="12281"/>
                      </a:cubicBezTo>
                      <a:cubicBezTo>
                        <a:pt x="20706" y="12266"/>
                        <a:pt x="20569" y="12266"/>
                        <a:pt x="20416" y="12250"/>
                      </a:cubicBezTo>
                      <a:cubicBezTo>
                        <a:pt x="20386" y="12235"/>
                        <a:pt x="20340" y="12235"/>
                        <a:pt x="20310" y="12220"/>
                      </a:cubicBezTo>
                      <a:cubicBezTo>
                        <a:pt x="20279" y="12220"/>
                        <a:pt x="20249" y="12220"/>
                        <a:pt x="20218" y="12205"/>
                      </a:cubicBezTo>
                      <a:lnTo>
                        <a:pt x="20203" y="12205"/>
                      </a:lnTo>
                      <a:cubicBezTo>
                        <a:pt x="20127" y="12174"/>
                        <a:pt x="20020" y="12159"/>
                        <a:pt x="19929" y="12113"/>
                      </a:cubicBezTo>
                      <a:cubicBezTo>
                        <a:pt x="19914" y="12113"/>
                        <a:pt x="19898" y="12098"/>
                        <a:pt x="19868" y="12098"/>
                      </a:cubicBezTo>
                      <a:cubicBezTo>
                        <a:pt x="19777" y="12052"/>
                        <a:pt x="19685" y="12007"/>
                        <a:pt x="19594" y="11991"/>
                      </a:cubicBezTo>
                      <a:cubicBezTo>
                        <a:pt x="19533" y="11991"/>
                        <a:pt x="19487" y="11976"/>
                        <a:pt x="19426" y="11976"/>
                      </a:cubicBezTo>
                      <a:cubicBezTo>
                        <a:pt x="19365" y="11961"/>
                        <a:pt x="19289" y="11961"/>
                        <a:pt x="19228" y="11946"/>
                      </a:cubicBezTo>
                      <a:cubicBezTo>
                        <a:pt x="19198" y="11930"/>
                        <a:pt x="19167" y="11930"/>
                        <a:pt x="19137" y="11915"/>
                      </a:cubicBezTo>
                      <a:cubicBezTo>
                        <a:pt x="19060" y="11870"/>
                        <a:pt x="18999" y="11839"/>
                        <a:pt x="18939" y="11809"/>
                      </a:cubicBezTo>
                      <a:lnTo>
                        <a:pt x="18893" y="11778"/>
                      </a:lnTo>
                      <a:cubicBezTo>
                        <a:pt x="18862" y="11763"/>
                        <a:pt x="18847" y="11748"/>
                        <a:pt x="18817" y="11732"/>
                      </a:cubicBezTo>
                      <a:cubicBezTo>
                        <a:pt x="18801" y="11732"/>
                        <a:pt x="18786" y="11717"/>
                        <a:pt x="18771" y="11717"/>
                      </a:cubicBezTo>
                      <a:cubicBezTo>
                        <a:pt x="18756" y="11717"/>
                        <a:pt x="18740" y="11702"/>
                        <a:pt x="18725" y="11702"/>
                      </a:cubicBezTo>
                      <a:cubicBezTo>
                        <a:pt x="18695" y="11687"/>
                        <a:pt x="18680" y="11671"/>
                        <a:pt x="18649" y="11656"/>
                      </a:cubicBezTo>
                      <a:lnTo>
                        <a:pt x="18588" y="11626"/>
                      </a:lnTo>
                      <a:cubicBezTo>
                        <a:pt x="18512" y="11595"/>
                        <a:pt x="18436" y="11565"/>
                        <a:pt x="18360" y="11534"/>
                      </a:cubicBezTo>
                      <a:lnTo>
                        <a:pt x="18283" y="11504"/>
                      </a:lnTo>
                      <a:lnTo>
                        <a:pt x="18253" y="11489"/>
                      </a:lnTo>
                      <a:lnTo>
                        <a:pt x="18222" y="11489"/>
                      </a:lnTo>
                      <a:lnTo>
                        <a:pt x="18192" y="11473"/>
                      </a:lnTo>
                      <a:lnTo>
                        <a:pt x="18101" y="11443"/>
                      </a:lnTo>
                      <a:lnTo>
                        <a:pt x="18040" y="11428"/>
                      </a:lnTo>
                      <a:cubicBezTo>
                        <a:pt x="17933" y="11397"/>
                        <a:pt x="17826" y="11367"/>
                        <a:pt x="17735" y="11336"/>
                      </a:cubicBezTo>
                      <a:cubicBezTo>
                        <a:pt x="17659" y="11306"/>
                        <a:pt x="17583" y="11291"/>
                        <a:pt x="17522" y="11260"/>
                      </a:cubicBezTo>
                      <a:lnTo>
                        <a:pt x="17430" y="11245"/>
                      </a:lnTo>
                      <a:lnTo>
                        <a:pt x="17324" y="11199"/>
                      </a:lnTo>
                      <a:cubicBezTo>
                        <a:pt x="17247" y="11184"/>
                        <a:pt x="17186" y="11169"/>
                        <a:pt x="17125" y="11138"/>
                      </a:cubicBezTo>
                      <a:cubicBezTo>
                        <a:pt x="17004" y="11108"/>
                        <a:pt x="16866" y="11062"/>
                        <a:pt x="16714" y="11001"/>
                      </a:cubicBezTo>
                      <a:cubicBezTo>
                        <a:pt x="16714" y="11001"/>
                        <a:pt x="16714" y="10986"/>
                        <a:pt x="16714" y="10986"/>
                      </a:cubicBezTo>
                      <a:cubicBezTo>
                        <a:pt x="16699" y="10986"/>
                        <a:pt x="16668" y="10986"/>
                        <a:pt x="16653" y="10971"/>
                      </a:cubicBezTo>
                      <a:cubicBezTo>
                        <a:pt x="16562" y="10940"/>
                        <a:pt x="16486" y="10894"/>
                        <a:pt x="16409" y="10864"/>
                      </a:cubicBezTo>
                      <a:cubicBezTo>
                        <a:pt x="16287" y="10803"/>
                        <a:pt x="16181" y="10742"/>
                        <a:pt x="16089" y="10696"/>
                      </a:cubicBezTo>
                      <a:cubicBezTo>
                        <a:pt x="16089" y="10696"/>
                        <a:pt x="16074" y="10696"/>
                        <a:pt x="16074" y="10681"/>
                      </a:cubicBezTo>
                      <a:cubicBezTo>
                        <a:pt x="16044" y="10666"/>
                        <a:pt x="15998" y="10651"/>
                        <a:pt x="15968" y="10620"/>
                      </a:cubicBezTo>
                      <a:cubicBezTo>
                        <a:pt x="15952" y="10620"/>
                        <a:pt x="15937" y="10605"/>
                        <a:pt x="15922" y="10590"/>
                      </a:cubicBezTo>
                      <a:cubicBezTo>
                        <a:pt x="15891" y="10574"/>
                        <a:pt x="15876" y="10559"/>
                        <a:pt x="15846" y="10544"/>
                      </a:cubicBezTo>
                      <a:lnTo>
                        <a:pt x="15769" y="10498"/>
                      </a:lnTo>
                      <a:lnTo>
                        <a:pt x="15785" y="10498"/>
                      </a:lnTo>
                      <a:cubicBezTo>
                        <a:pt x="15815" y="10483"/>
                        <a:pt x="15846" y="10468"/>
                        <a:pt x="15861" y="10453"/>
                      </a:cubicBezTo>
                      <a:cubicBezTo>
                        <a:pt x="15861" y="10453"/>
                        <a:pt x="15861" y="10468"/>
                        <a:pt x="15876" y="10468"/>
                      </a:cubicBezTo>
                      <a:lnTo>
                        <a:pt x="15861" y="10468"/>
                      </a:lnTo>
                      <a:cubicBezTo>
                        <a:pt x="15891" y="10468"/>
                        <a:pt x="15907" y="10468"/>
                        <a:pt x="15922" y="10483"/>
                      </a:cubicBezTo>
                      <a:cubicBezTo>
                        <a:pt x="15937" y="10483"/>
                        <a:pt x="15952" y="10483"/>
                        <a:pt x="15968" y="10498"/>
                      </a:cubicBezTo>
                      <a:cubicBezTo>
                        <a:pt x="16013" y="10498"/>
                        <a:pt x="16044" y="10514"/>
                        <a:pt x="16089" y="10529"/>
                      </a:cubicBezTo>
                      <a:lnTo>
                        <a:pt x="16242" y="10574"/>
                      </a:lnTo>
                      <a:cubicBezTo>
                        <a:pt x="16318" y="10605"/>
                        <a:pt x="16379" y="10620"/>
                        <a:pt x="16440" y="10635"/>
                      </a:cubicBezTo>
                      <a:lnTo>
                        <a:pt x="16623" y="10696"/>
                      </a:lnTo>
                      <a:cubicBezTo>
                        <a:pt x="16775" y="10742"/>
                        <a:pt x="16943" y="10773"/>
                        <a:pt x="17095" y="10788"/>
                      </a:cubicBezTo>
                      <a:lnTo>
                        <a:pt x="17476" y="10788"/>
                      </a:lnTo>
                      <a:cubicBezTo>
                        <a:pt x="17598" y="10788"/>
                        <a:pt x="17704" y="10803"/>
                        <a:pt x="17811" y="10803"/>
                      </a:cubicBezTo>
                      <a:cubicBezTo>
                        <a:pt x="17750" y="10788"/>
                        <a:pt x="17689" y="10773"/>
                        <a:pt x="17628" y="10773"/>
                      </a:cubicBezTo>
                      <a:cubicBezTo>
                        <a:pt x="17583" y="10757"/>
                        <a:pt x="17522" y="10757"/>
                        <a:pt x="17476" y="10757"/>
                      </a:cubicBezTo>
                      <a:cubicBezTo>
                        <a:pt x="17415" y="10742"/>
                        <a:pt x="17339" y="10742"/>
                        <a:pt x="17278" y="10742"/>
                      </a:cubicBezTo>
                      <a:lnTo>
                        <a:pt x="17080" y="10727"/>
                      </a:lnTo>
                      <a:cubicBezTo>
                        <a:pt x="16988" y="10727"/>
                        <a:pt x="16897" y="10712"/>
                        <a:pt x="16806" y="10681"/>
                      </a:cubicBezTo>
                      <a:cubicBezTo>
                        <a:pt x="16760" y="10681"/>
                        <a:pt x="16729" y="10666"/>
                        <a:pt x="16684" y="10651"/>
                      </a:cubicBezTo>
                      <a:cubicBezTo>
                        <a:pt x="16653" y="10651"/>
                        <a:pt x="16623" y="10635"/>
                        <a:pt x="16592" y="10635"/>
                      </a:cubicBezTo>
                      <a:cubicBezTo>
                        <a:pt x="16562" y="10620"/>
                        <a:pt x="16546" y="10620"/>
                        <a:pt x="16531" y="10605"/>
                      </a:cubicBezTo>
                      <a:cubicBezTo>
                        <a:pt x="16455" y="10590"/>
                        <a:pt x="16394" y="10574"/>
                        <a:pt x="16318" y="10544"/>
                      </a:cubicBezTo>
                      <a:cubicBezTo>
                        <a:pt x="16227" y="10529"/>
                        <a:pt x="16150" y="10498"/>
                        <a:pt x="16074" y="10468"/>
                      </a:cubicBezTo>
                      <a:cubicBezTo>
                        <a:pt x="16028" y="10453"/>
                        <a:pt x="15983" y="10453"/>
                        <a:pt x="15952" y="10437"/>
                      </a:cubicBezTo>
                      <a:lnTo>
                        <a:pt x="15922" y="10437"/>
                      </a:lnTo>
                      <a:cubicBezTo>
                        <a:pt x="15968" y="10407"/>
                        <a:pt x="16044" y="10376"/>
                        <a:pt x="16105" y="10331"/>
                      </a:cubicBezTo>
                      <a:cubicBezTo>
                        <a:pt x="16105" y="10331"/>
                        <a:pt x="16120" y="10331"/>
                        <a:pt x="16135" y="10315"/>
                      </a:cubicBezTo>
                      <a:cubicBezTo>
                        <a:pt x="16181" y="10285"/>
                        <a:pt x="16242" y="10255"/>
                        <a:pt x="16287" y="10209"/>
                      </a:cubicBezTo>
                      <a:cubicBezTo>
                        <a:pt x="16318" y="10163"/>
                        <a:pt x="16333" y="10117"/>
                        <a:pt x="16333" y="10056"/>
                      </a:cubicBezTo>
                      <a:lnTo>
                        <a:pt x="16348" y="10056"/>
                      </a:lnTo>
                      <a:cubicBezTo>
                        <a:pt x="16364" y="10072"/>
                        <a:pt x="16379" y="10072"/>
                        <a:pt x="16409" y="10072"/>
                      </a:cubicBezTo>
                      <a:lnTo>
                        <a:pt x="16425" y="10072"/>
                      </a:lnTo>
                      <a:cubicBezTo>
                        <a:pt x="16546" y="10056"/>
                        <a:pt x="16668" y="10041"/>
                        <a:pt x="16806" y="10041"/>
                      </a:cubicBezTo>
                      <a:lnTo>
                        <a:pt x="16897" y="10041"/>
                      </a:lnTo>
                      <a:cubicBezTo>
                        <a:pt x="16943" y="10026"/>
                        <a:pt x="16973" y="10026"/>
                        <a:pt x="17019" y="10026"/>
                      </a:cubicBezTo>
                      <a:lnTo>
                        <a:pt x="17125" y="10011"/>
                      </a:lnTo>
                      <a:cubicBezTo>
                        <a:pt x="17156" y="9996"/>
                        <a:pt x="17202" y="9996"/>
                        <a:pt x="17232" y="9980"/>
                      </a:cubicBezTo>
                      <a:lnTo>
                        <a:pt x="17232" y="9980"/>
                      </a:lnTo>
                      <a:cubicBezTo>
                        <a:pt x="17232" y="9980"/>
                        <a:pt x="17217" y="9996"/>
                        <a:pt x="17217" y="9996"/>
                      </a:cubicBezTo>
                      <a:cubicBezTo>
                        <a:pt x="17339" y="9965"/>
                        <a:pt x="17461" y="9950"/>
                        <a:pt x="17567" y="9919"/>
                      </a:cubicBezTo>
                      <a:cubicBezTo>
                        <a:pt x="17689" y="9889"/>
                        <a:pt x="17811" y="9858"/>
                        <a:pt x="17918" y="9828"/>
                      </a:cubicBezTo>
                      <a:cubicBezTo>
                        <a:pt x="18055" y="9782"/>
                        <a:pt x="18192" y="9737"/>
                        <a:pt x="18329" y="9691"/>
                      </a:cubicBezTo>
                      <a:cubicBezTo>
                        <a:pt x="18466" y="9645"/>
                        <a:pt x="18603" y="9599"/>
                        <a:pt x="18740" y="9554"/>
                      </a:cubicBezTo>
                      <a:cubicBezTo>
                        <a:pt x="18756" y="9538"/>
                        <a:pt x="18786" y="9538"/>
                        <a:pt x="18801" y="9523"/>
                      </a:cubicBezTo>
                      <a:lnTo>
                        <a:pt x="18771" y="9523"/>
                      </a:lnTo>
                      <a:cubicBezTo>
                        <a:pt x="18756" y="9538"/>
                        <a:pt x="18740" y="9538"/>
                        <a:pt x="18725" y="9538"/>
                      </a:cubicBezTo>
                      <a:cubicBezTo>
                        <a:pt x="18695" y="9538"/>
                        <a:pt x="18649" y="9554"/>
                        <a:pt x="18619" y="9554"/>
                      </a:cubicBezTo>
                      <a:cubicBezTo>
                        <a:pt x="18512" y="9569"/>
                        <a:pt x="18390" y="9599"/>
                        <a:pt x="18283" y="9615"/>
                      </a:cubicBezTo>
                      <a:cubicBezTo>
                        <a:pt x="18177" y="9645"/>
                        <a:pt x="18055" y="9660"/>
                        <a:pt x="17948" y="9676"/>
                      </a:cubicBezTo>
                      <a:cubicBezTo>
                        <a:pt x="17857" y="9691"/>
                        <a:pt x="17765" y="9706"/>
                        <a:pt x="17674" y="9721"/>
                      </a:cubicBezTo>
                      <a:cubicBezTo>
                        <a:pt x="17583" y="9737"/>
                        <a:pt x="17476" y="9767"/>
                        <a:pt x="17369" y="9782"/>
                      </a:cubicBezTo>
                      <a:cubicBezTo>
                        <a:pt x="17247" y="9797"/>
                        <a:pt x="17125" y="9828"/>
                        <a:pt x="16988" y="9858"/>
                      </a:cubicBezTo>
                      <a:cubicBezTo>
                        <a:pt x="16943" y="9874"/>
                        <a:pt x="16882" y="9889"/>
                        <a:pt x="16836" y="9889"/>
                      </a:cubicBezTo>
                      <a:cubicBezTo>
                        <a:pt x="16775" y="9904"/>
                        <a:pt x="16714" y="9919"/>
                        <a:pt x="16653" y="9935"/>
                      </a:cubicBezTo>
                      <a:cubicBezTo>
                        <a:pt x="16623" y="9935"/>
                        <a:pt x="16577" y="9935"/>
                        <a:pt x="16531" y="9950"/>
                      </a:cubicBezTo>
                      <a:lnTo>
                        <a:pt x="16486" y="9950"/>
                      </a:lnTo>
                      <a:cubicBezTo>
                        <a:pt x="16455" y="9965"/>
                        <a:pt x="16409" y="9965"/>
                        <a:pt x="16379" y="9965"/>
                      </a:cubicBezTo>
                      <a:lnTo>
                        <a:pt x="16318" y="9965"/>
                      </a:lnTo>
                      <a:cubicBezTo>
                        <a:pt x="16272" y="9874"/>
                        <a:pt x="16181" y="9828"/>
                        <a:pt x="16089" y="9828"/>
                      </a:cubicBezTo>
                      <a:lnTo>
                        <a:pt x="16074" y="9828"/>
                      </a:lnTo>
                      <a:cubicBezTo>
                        <a:pt x="16044" y="9828"/>
                        <a:pt x="16013" y="9843"/>
                        <a:pt x="15983" y="9843"/>
                      </a:cubicBezTo>
                      <a:lnTo>
                        <a:pt x="15968" y="9843"/>
                      </a:lnTo>
                      <a:cubicBezTo>
                        <a:pt x="15983" y="9828"/>
                        <a:pt x="15983" y="9828"/>
                        <a:pt x="15983" y="9828"/>
                      </a:cubicBezTo>
                      <a:lnTo>
                        <a:pt x="15998" y="9813"/>
                      </a:lnTo>
                      <a:lnTo>
                        <a:pt x="16044" y="9782"/>
                      </a:lnTo>
                      <a:cubicBezTo>
                        <a:pt x="16074" y="9752"/>
                        <a:pt x="16105" y="9721"/>
                        <a:pt x="16135" y="9691"/>
                      </a:cubicBezTo>
                      <a:cubicBezTo>
                        <a:pt x="16150" y="9676"/>
                        <a:pt x="16166" y="9660"/>
                        <a:pt x="16196" y="9645"/>
                      </a:cubicBezTo>
                      <a:cubicBezTo>
                        <a:pt x="16211" y="9645"/>
                        <a:pt x="16227" y="9630"/>
                        <a:pt x="16257" y="9615"/>
                      </a:cubicBezTo>
                      <a:cubicBezTo>
                        <a:pt x="16272" y="9615"/>
                        <a:pt x="16303" y="9599"/>
                        <a:pt x="16318" y="9599"/>
                      </a:cubicBezTo>
                      <a:cubicBezTo>
                        <a:pt x="16409" y="9554"/>
                        <a:pt x="16501" y="9523"/>
                        <a:pt x="16607" y="9493"/>
                      </a:cubicBezTo>
                      <a:lnTo>
                        <a:pt x="16653" y="9477"/>
                      </a:lnTo>
                      <a:cubicBezTo>
                        <a:pt x="16699" y="9462"/>
                        <a:pt x="16745" y="9447"/>
                        <a:pt x="16790" y="9432"/>
                      </a:cubicBezTo>
                      <a:cubicBezTo>
                        <a:pt x="16851" y="9417"/>
                        <a:pt x="16912" y="9401"/>
                        <a:pt x="16973" y="9386"/>
                      </a:cubicBezTo>
                      <a:cubicBezTo>
                        <a:pt x="17019" y="9371"/>
                        <a:pt x="17065" y="9356"/>
                        <a:pt x="17125" y="9325"/>
                      </a:cubicBezTo>
                      <a:lnTo>
                        <a:pt x="17156" y="9310"/>
                      </a:lnTo>
                      <a:cubicBezTo>
                        <a:pt x="17202" y="9310"/>
                        <a:pt x="17247" y="9295"/>
                        <a:pt x="17278" y="9264"/>
                      </a:cubicBezTo>
                      <a:lnTo>
                        <a:pt x="17400" y="9218"/>
                      </a:lnTo>
                      <a:lnTo>
                        <a:pt x="17476" y="9188"/>
                      </a:lnTo>
                      <a:cubicBezTo>
                        <a:pt x="17506" y="9173"/>
                        <a:pt x="17537" y="9142"/>
                        <a:pt x="17567" y="9127"/>
                      </a:cubicBezTo>
                      <a:cubicBezTo>
                        <a:pt x="17583" y="9127"/>
                        <a:pt x="17598" y="9112"/>
                        <a:pt x="17613" y="9112"/>
                      </a:cubicBezTo>
                      <a:cubicBezTo>
                        <a:pt x="17811" y="9005"/>
                        <a:pt x="18009" y="8883"/>
                        <a:pt x="18192" y="8777"/>
                      </a:cubicBezTo>
                      <a:lnTo>
                        <a:pt x="18268" y="8716"/>
                      </a:lnTo>
                      <a:cubicBezTo>
                        <a:pt x="18436" y="8609"/>
                        <a:pt x="18603" y="8502"/>
                        <a:pt x="18771" y="8396"/>
                      </a:cubicBezTo>
                      <a:lnTo>
                        <a:pt x="18801" y="8381"/>
                      </a:lnTo>
                      <a:cubicBezTo>
                        <a:pt x="18832" y="8350"/>
                        <a:pt x="18862" y="8335"/>
                        <a:pt x="18908" y="8304"/>
                      </a:cubicBezTo>
                      <a:lnTo>
                        <a:pt x="18939" y="8274"/>
                      </a:lnTo>
                      <a:cubicBezTo>
                        <a:pt x="18984" y="8243"/>
                        <a:pt x="19015" y="8213"/>
                        <a:pt x="19060" y="8182"/>
                      </a:cubicBezTo>
                      <a:cubicBezTo>
                        <a:pt x="19060" y="8167"/>
                        <a:pt x="19076" y="8152"/>
                        <a:pt x="19091" y="8152"/>
                      </a:cubicBezTo>
                      <a:lnTo>
                        <a:pt x="19106" y="8137"/>
                      </a:lnTo>
                      <a:lnTo>
                        <a:pt x="19152" y="8091"/>
                      </a:lnTo>
                      <a:lnTo>
                        <a:pt x="19182" y="8061"/>
                      </a:lnTo>
                      <a:cubicBezTo>
                        <a:pt x="19228" y="8015"/>
                        <a:pt x="19258" y="7984"/>
                        <a:pt x="19289" y="7954"/>
                      </a:cubicBezTo>
                      <a:lnTo>
                        <a:pt x="19319" y="7923"/>
                      </a:lnTo>
                      <a:cubicBezTo>
                        <a:pt x="19350" y="7893"/>
                        <a:pt x="19380" y="7862"/>
                        <a:pt x="19411" y="7832"/>
                      </a:cubicBezTo>
                      <a:lnTo>
                        <a:pt x="19533" y="7695"/>
                      </a:lnTo>
                      <a:lnTo>
                        <a:pt x="19548" y="7680"/>
                      </a:lnTo>
                      <a:lnTo>
                        <a:pt x="19594" y="7634"/>
                      </a:lnTo>
                      <a:cubicBezTo>
                        <a:pt x="19639" y="7573"/>
                        <a:pt x="19700" y="7512"/>
                        <a:pt x="19761" y="7451"/>
                      </a:cubicBezTo>
                      <a:lnTo>
                        <a:pt x="19777" y="7436"/>
                      </a:lnTo>
                      <a:lnTo>
                        <a:pt x="19807" y="7405"/>
                      </a:lnTo>
                      <a:lnTo>
                        <a:pt x="19822" y="7390"/>
                      </a:lnTo>
                      <a:lnTo>
                        <a:pt x="19837" y="7375"/>
                      </a:lnTo>
                      <a:cubicBezTo>
                        <a:pt x="19853" y="7360"/>
                        <a:pt x="19853" y="7360"/>
                        <a:pt x="19868" y="7344"/>
                      </a:cubicBezTo>
                      <a:lnTo>
                        <a:pt x="19868" y="7329"/>
                      </a:lnTo>
                      <a:lnTo>
                        <a:pt x="19883" y="7314"/>
                      </a:lnTo>
                      <a:lnTo>
                        <a:pt x="19898" y="7314"/>
                      </a:lnTo>
                      <a:lnTo>
                        <a:pt x="19914" y="7299"/>
                      </a:lnTo>
                      <a:lnTo>
                        <a:pt x="19929" y="7284"/>
                      </a:lnTo>
                      <a:lnTo>
                        <a:pt x="19929" y="7268"/>
                      </a:lnTo>
                      <a:lnTo>
                        <a:pt x="19944" y="7268"/>
                      </a:lnTo>
                      <a:lnTo>
                        <a:pt x="19990" y="7207"/>
                      </a:lnTo>
                      <a:cubicBezTo>
                        <a:pt x="20051" y="7162"/>
                        <a:pt x="20096" y="7116"/>
                        <a:pt x="20142" y="7070"/>
                      </a:cubicBezTo>
                      <a:cubicBezTo>
                        <a:pt x="20218" y="6994"/>
                        <a:pt x="20310" y="6918"/>
                        <a:pt x="20386" y="6857"/>
                      </a:cubicBezTo>
                      <a:lnTo>
                        <a:pt x="20432" y="6811"/>
                      </a:lnTo>
                      <a:cubicBezTo>
                        <a:pt x="20554" y="6705"/>
                        <a:pt x="20691" y="6583"/>
                        <a:pt x="20813" y="6446"/>
                      </a:cubicBezTo>
                      <a:lnTo>
                        <a:pt x="20828" y="6430"/>
                      </a:lnTo>
                      <a:cubicBezTo>
                        <a:pt x="20889" y="6385"/>
                        <a:pt x="20934" y="6324"/>
                        <a:pt x="20980" y="6263"/>
                      </a:cubicBezTo>
                      <a:cubicBezTo>
                        <a:pt x="21072" y="6171"/>
                        <a:pt x="21133" y="6065"/>
                        <a:pt x="21178" y="5973"/>
                      </a:cubicBezTo>
                      <a:cubicBezTo>
                        <a:pt x="21193" y="5958"/>
                        <a:pt x="21209" y="5943"/>
                        <a:pt x="21224" y="5928"/>
                      </a:cubicBezTo>
                      <a:cubicBezTo>
                        <a:pt x="21239" y="5897"/>
                        <a:pt x="21254" y="5851"/>
                        <a:pt x="21285" y="5821"/>
                      </a:cubicBezTo>
                      <a:lnTo>
                        <a:pt x="21331" y="5714"/>
                      </a:lnTo>
                      <a:lnTo>
                        <a:pt x="21376" y="5638"/>
                      </a:lnTo>
                      <a:cubicBezTo>
                        <a:pt x="21407" y="5562"/>
                        <a:pt x="21452" y="5470"/>
                        <a:pt x="21498" y="5364"/>
                      </a:cubicBezTo>
                      <a:lnTo>
                        <a:pt x="21529" y="5318"/>
                      </a:lnTo>
                      <a:cubicBezTo>
                        <a:pt x="21544" y="5288"/>
                        <a:pt x="21559" y="5242"/>
                        <a:pt x="21574" y="5211"/>
                      </a:cubicBezTo>
                      <a:lnTo>
                        <a:pt x="21574" y="5196"/>
                      </a:lnTo>
                      <a:lnTo>
                        <a:pt x="21620" y="5150"/>
                      </a:lnTo>
                      <a:cubicBezTo>
                        <a:pt x="21651" y="5120"/>
                        <a:pt x="21696" y="5074"/>
                        <a:pt x="21727" y="5044"/>
                      </a:cubicBezTo>
                      <a:cubicBezTo>
                        <a:pt x="21772" y="4998"/>
                        <a:pt x="21803" y="4968"/>
                        <a:pt x="21833" y="4952"/>
                      </a:cubicBezTo>
                      <a:cubicBezTo>
                        <a:pt x="21849" y="4922"/>
                        <a:pt x="21879" y="4907"/>
                        <a:pt x="21910" y="4891"/>
                      </a:cubicBezTo>
                      <a:cubicBezTo>
                        <a:pt x="21940" y="4876"/>
                        <a:pt x="21970" y="4861"/>
                        <a:pt x="22001" y="4846"/>
                      </a:cubicBezTo>
                      <a:cubicBezTo>
                        <a:pt x="22031" y="4831"/>
                        <a:pt x="22047" y="4831"/>
                        <a:pt x="22077" y="4815"/>
                      </a:cubicBezTo>
                      <a:cubicBezTo>
                        <a:pt x="22092" y="4815"/>
                        <a:pt x="22108" y="4815"/>
                        <a:pt x="22108" y="4800"/>
                      </a:cubicBezTo>
                      <a:close/>
                      <a:moveTo>
                        <a:pt x="13789" y="12068"/>
                      </a:moveTo>
                      <a:lnTo>
                        <a:pt x="13789" y="12068"/>
                      </a:lnTo>
                      <a:cubicBezTo>
                        <a:pt x="13760" y="12169"/>
                        <a:pt x="13745" y="12256"/>
                        <a:pt x="13717" y="12342"/>
                      </a:cubicBezTo>
                      <a:lnTo>
                        <a:pt x="13717" y="12342"/>
                      </a:lnTo>
                      <a:cubicBezTo>
                        <a:pt x="13727" y="12296"/>
                        <a:pt x="13737" y="12251"/>
                        <a:pt x="13743" y="12205"/>
                      </a:cubicBezTo>
                      <a:cubicBezTo>
                        <a:pt x="13758" y="12174"/>
                        <a:pt x="13758" y="12144"/>
                        <a:pt x="13774" y="12113"/>
                      </a:cubicBezTo>
                      <a:cubicBezTo>
                        <a:pt x="13774" y="12098"/>
                        <a:pt x="13774" y="12083"/>
                        <a:pt x="13789" y="12068"/>
                      </a:cubicBezTo>
                      <a:close/>
                      <a:moveTo>
                        <a:pt x="13699" y="12429"/>
                      </a:moveTo>
                      <a:cubicBezTo>
                        <a:pt x="13695" y="12460"/>
                        <a:pt x="13691" y="12490"/>
                        <a:pt x="13682" y="12525"/>
                      </a:cubicBezTo>
                      <a:cubicBezTo>
                        <a:pt x="13687" y="12493"/>
                        <a:pt x="13693" y="12461"/>
                        <a:pt x="13699" y="12429"/>
                      </a:cubicBezTo>
                      <a:close/>
                      <a:moveTo>
                        <a:pt x="23387" y="11930"/>
                      </a:moveTo>
                      <a:cubicBezTo>
                        <a:pt x="23387" y="11946"/>
                        <a:pt x="23387" y="11946"/>
                        <a:pt x="23387" y="11961"/>
                      </a:cubicBezTo>
                      <a:lnTo>
                        <a:pt x="23372" y="11991"/>
                      </a:lnTo>
                      <a:lnTo>
                        <a:pt x="23357" y="12037"/>
                      </a:lnTo>
                      <a:cubicBezTo>
                        <a:pt x="23326" y="12083"/>
                        <a:pt x="23311" y="12129"/>
                        <a:pt x="23281" y="12174"/>
                      </a:cubicBezTo>
                      <a:cubicBezTo>
                        <a:pt x="23266" y="12205"/>
                        <a:pt x="23250" y="12220"/>
                        <a:pt x="23235" y="12250"/>
                      </a:cubicBezTo>
                      <a:cubicBezTo>
                        <a:pt x="23235" y="12250"/>
                        <a:pt x="23220" y="12266"/>
                        <a:pt x="23205" y="12281"/>
                      </a:cubicBezTo>
                      <a:cubicBezTo>
                        <a:pt x="23205" y="12281"/>
                        <a:pt x="23189" y="12296"/>
                        <a:pt x="23174" y="12296"/>
                      </a:cubicBezTo>
                      <a:cubicBezTo>
                        <a:pt x="23144" y="12327"/>
                        <a:pt x="23098" y="12357"/>
                        <a:pt x="23052" y="12388"/>
                      </a:cubicBezTo>
                      <a:lnTo>
                        <a:pt x="23037" y="12403"/>
                      </a:lnTo>
                      <a:lnTo>
                        <a:pt x="23007" y="12418"/>
                      </a:lnTo>
                      <a:cubicBezTo>
                        <a:pt x="22961" y="12448"/>
                        <a:pt x="22915" y="12479"/>
                        <a:pt x="22869" y="12509"/>
                      </a:cubicBezTo>
                      <a:lnTo>
                        <a:pt x="22839" y="12525"/>
                      </a:lnTo>
                      <a:cubicBezTo>
                        <a:pt x="22793" y="12540"/>
                        <a:pt x="22763" y="12555"/>
                        <a:pt x="22717" y="12586"/>
                      </a:cubicBezTo>
                      <a:cubicBezTo>
                        <a:pt x="22671" y="12616"/>
                        <a:pt x="22626" y="12647"/>
                        <a:pt x="22565" y="12662"/>
                      </a:cubicBezTo>
                      <a:lnTo>
                        <a:pt x="22565" y="12677"/>
                      </a:lnTo>
                      <a:cubicBezTo>
                        <a:pt x="22519" y="12692"/>
                        <a:pt x="22473" y="12723"/>
                        <a:pt x="22428" y="12753"/>
                      </a:cubicBezTo>
                      <a:cubicBezTo>
                        <a:pt x="22382" y="12768"/>
                        <a:pt x="22336" y="12799"/>
                        <a:pt x="22290" y="12814"/>
                      </a:cubicBezTo>
                      <a:cubicBezTo>
                        <a:pt x="22214" y="12845"/>
                        <a:pt x="22138" y="12875"/>
                        <a:pt x="22077" y="12890"/>
                      </a:cubicBezTo>
                      <a:cubicBezTo>
                        <a:pt x="22062" y="12906"/>
                        <a:pt x="22047" y="12906"/>
                        <a:pt x="22031" y="12906"/>
                      </a:cubicBezTo>
                      <a:lnTo>
                        <a:pt x="22001" y="12921"/>
                      </a:lnTo>
                      <a:lnTo>
                        <a:pt x="21955" y="12921"/>
                      </a:lnTo>
                      <a:lnTo>
                        <a:pt x="21925" y="12936"/>
                      </a:lnTo>
                      <a:lnTo>
                        <a:pt x="21849" y="12936"/>
                      </a:lnTo>
                      <a:lnTo>
                        <a:pt x="21833" y="12951"/>
                      </a:lnTo>
                      <a:lnTo>
                        <a:pt x="21651" y="12951"/>
                      </a:lnTo>
                      <a:cubicBezTo>
                        <a:pt x="21605" y="12967"/>
                        <a:pt x="21544" y="12967"/>
                        <a:pt x="21483" y="12967"/>
                      </a:cubicBezTo>
                      <a:cubicBezTo>
                        <a:pt x="21422" y="12967"/>
                        <a:pt x="21346" y="12951"/>
                        <a:pt x="21270" y="12951"/>
                      </a:cubicBezTo>
                      <a:lnTo>
                        <a:pt x="21239" y="12951"/>
                      </a:lnTo>
                      <a:lnTo>
                        <a:pt x="21224" y="12936"/>
                      </a:lnTo>
                      <a:lnTo>
                        <a:pt x="21178" y="12936"/>
                      </a:lnTo>
                      <a:lnTo>
                        <a:pt x="21041" y="12921"/>
                      </a:lnTo>
                      <a:lnTo>
                        <a:pt x="20980" y="12921"/>
                      </a:lnTo>
                      <a:lnTo>
                        <a:pt x="20965" y="12906"/>
                      </a:lnTo>
                      <a:lnTo>
                        <a:pt x="20873" y="12906"/>
                      </a:lnTo>
                      <a:cubicBezTo>
                        <a:pt x="20828" y="12890"/>
                        <a:pt x="20797" y="12890"/>
                        <a:pt x="20752" y="12875"/>
                      </a:cubicBezTo>
                      <a:cubicBezTo>
                        <a:pt x="20721" y="12875"/>
                        <a:pt x="20706" y="12860"/>
                        <a:pt x="20675" y="12845"/>
                      </a:cubicBezTo>
                      <a:cubicBezTo>
                        <a:pt x="20645" y="12845"/>
                        <a:pt x="20614" y="12829"/>
                        <a:pt x="20599" y="12829"/>
                      </a:cubicBezTo>
                      <a:lnTo>
                        <a:pt x="20584" y="12829"/>
                      </a:lnTo>
                      <a:cubicBezTo>
                        <a:pt x="20523" y="12799"/>
                        <a:pt x="20477" y="12784"/>
                        <a:pt x="20416" y="12753"/>
                      </a:cubicBezTo>
                      <a:lnTo>
                        <a:pt x="20386" y="12753"/>
                      </a:lnTo>
                      <a:lnTo>
                        <a:pt x="20371" y="12738"/>
                      </a:lnTo>
                      <a:cubicBezTo>
                        <a:pt x="20340" y="12738"/>
                        <a:pt x="20325" y="12723"/>
                        <a:pt x="20310" y="12723"/>
                      </a:cubicBezTo>
                      <a:cubicBezTo>
                        <a:pt x="20264" y="12692"/>
                        <a:pt x="20218" y="12677"/>
                        <a:pt x="20157" y="12647"/>
                      </a:cubicBezTo>
                      <a:cubicBezTo>
                        <a:pt x="20127" y="12631"/>
                        <a:pt x="20081" y="12631"/>
                        <a:pt x="20036" y="12616"/>
                      </a:cubicBezTo>
                      <a:cubicBezTo>
                        <a:pt x="20005" y="12601"/>
                        <a:pt x="19975" y="12586"/>
                        <a:pt x="19944" y="12570"/>
                      </a:cubicBezTo>
                      <a:lnTo>
                        <a:pt x="19929" y="12540"/>
                      </a:lnTo>
                      <a:cubicBezTo>
                        <a:pt x="19837" y="12448"/>
                        <a:pt x="19777" y="12372"/>
                        <a:pt x="19700" y="12311"/>
                      </a:cubicBezTo>
                      <a:cubicBezTo>
                        <a:pt x="19670" y="12266"/>
                        <a:pt x="19624" y="12235"/>
                        <a:pt x="19578" y="12205"/>
                      </a:cubicBezTo>
                      <a:lnTo>
                        <a:pt x="19594" y="12205"/>
                      </a:lnTo>
                      <a:cubicBezTo>
                        <a:pt x="19624" y="12205"/>
                        <a:pt x="19639" y="12220"/>
                        <a:pt x="19670" y="12220"/>
                      </a:cubicBezTo>
                      <a:cubicBezTo>
                        <a:pt x="19700" y="12235"/>
                        <a:pt x="19731" y="12250"/>
                        <a:pt x="19761" y="12266"/>
                      </a:cubicBezTo>
                      <a:cubicBezTo>
                        <a:pt x="19792" y="12281"/>
                        <a:pt x="19822" y="12296"/>
                        <a:pt x="19853" y="12311"/>
                      </a:cubicBezTo>
                      <a:cubicBezTo>
                        <a:pt x="19914" y="12342"/>
                        <a:pt x="19990" y="12357"/>
                        <a:pt x="20066" y="12388"/>
                      </a:cubicBezTo>
                      <a:lnTo>
                        <a:pt x="20081" y="12388"/>
                      </a:lnTo>
                      <a:cubicBezTo>
                        <a:pt x="20142" y="12403"/>
                        <a:pt x="20218" y="12418"/>
                        <a:pt x="20279" y="12433"/>
                      </a:cubicBezTo>
                      <a:cubicBezTo>
                        <a:pt x="20355" y="12448"/>
                        <a:pt x="20432" y="12448"/>
                        <a:pt x="20493" y="12448"/>
                      </a:cubicBezTo>
                      <a:cubicBezTo>
                        <a:pt x="20584" y="12464"/>
                        <a:pt x="20675" y="12464"/>
                        <a:pt x="20767" y="12464"/>
                      </a:cubicBezTo>
                      <a:lnTo>
                        <a:pt x="20965" y="12464"/>
                      </a:lnTo>
                      <a:cubicBezTo>
                        <a:pt x="21011" y="12479"/>
                        <a:pt x="21041" y="12479"/>
                        <a:pt x="21087" y="12479"/>
                      </a:cubicBezTo>
                      <a:lnTo>
                        <a:pt x="21117" y="12479"/>
                      </a:lnTo>
                      <a:lnTo>
                        <a:pt x="21148" y="12494"/>
                      </a:lnTo>
                      <a:lnTo>
                        <a:pt x="21270" y="12494"/>
                      </a:lnTo>
                      <a:cubicBezTo>
                        <a:pt x="21285" y="12509"/>
                        <a:pt x="21300" y="12509"/>
                        <a:pt x="21331" y="12509"/>
                      </a:cubicBezTo>
                      <a:cubicBezTo>
                        <a:pt x="21346" y="12509"/>
                        <a:pt x="21392" y="12494"/>
                        <a:pt x="21422" y="12494"/>
                      </a:cubicBezTo>
                      <a:cubicBezTo>
                        <a:pt x="21498" y="12494"/>
                        <a:pt x="21574" y="12479"/>
                        <a:pt x="21635" y="12464"/>
                      </a:cubicBezTo>
                      <a:cubicBezTo>
                        <a:pt x="21666" y="12464"/>
                        <a:pt x="21696" y="12464"/>
                        <a:pt x="21727" y="12448"/>
                      </a:cubicBezTo>
                      <a:lnTo>
                        <a:pt x="21788" y="12448"/>
                      </a:lnTo>
                      <a:cubicBezTo>
                        <a:pt x="21849" y="12433"/>
                        <a:pt x="21925" y="12433"/>
                        <a:pt x="21986" y="12418"/>
                      </a:cubicBezTo>
                      <a:lnTo>
                        <a:pt x="22077" y="12418"/>
                      </a:lnTo>
                      <a:cubicBezTo>
                        <a:pt x="22138" y="12418"/>
                        <a:pt x="22199" y="12403"/>
                        <a:pt x="22245" y="12403"/>
                      </a:cubicBezTo>
                      <a:cubicBezTo>
                        <a:pt x="22412" y="12388"/>
                        <a:pt x="22580" y="12342"/>
                        <a:pt x="22778" y="12250"/>
                      </a:cubicBezTo>
                      <a:cubicBezTo>
                        <a:pt x="22869" y="12220"/>
                        <a:pt x="22961" y="12174"/>
                        <a:pt x="23052" y="12129"/>
                      </a:cubicBezTo>
                      <a:cubicBezTo>
                        <a:pt x="23098" y="12098"/>
                        <a:pt x="23144" y="12083"/>
                        <a:pt x="23189" y="12068"/>
                      </a:cubicBezTo>
                      <a:lnTo>
                        <a:pt x="23189" y="12052"/>
                      </a:lnTo>
                      <a:cubicBezTo>
                        <a:pt x="23235" y="12037"/>
                        <a:pt x="23281" y="12007"/>
                        <a:pt x="23326" y="11976"/>
                      </a:cubicBezTo>
                      <a:cubicBezTo>
                        <a:pt x="23342" y="11961"/>
                        <a:pt x="23372" y="11946"/>
                        <a:pt x="23387" y="11930"/>
                      </a:cubicBezTo>
                      <a:close/>
                      <a:moveTo>
                        <a:pt x="13545" y="13073"/>
                      </a:moveTo>
                      <a:cubicBezTo>
                        <a:pt x="13545" y="13073"/>
                        <a:pt x="13545" y="13088"/>
                        <a:pt x="13545" y="13104"/>
                      </a:cubicBezTo>
                      <a:cubicBezTo>
                        <a:pt x="13537" y="13119"/>
                        <a:pt x="13534" y="13134"/>
                        <a:pt x="13530" y="13149"/>
                      </a:cubicBezTo>
                      <a:cubicBezTo>
                        <a:pt x="13530" y="13119"/>
                        <a:pt x="13545" y="13104"/>
                        <a:pt x="13545" y="13073"/>
                      </a:cubicBezTo>
                      <a:close/>
                      <a:moveTo>
                        <a:pt x="18154" y="13639"/>
                      </a:moveTo>
                      <a:cubicBezTo>
                        <a:pt x="18157" y="13643"/>
                        <a:pt x="18159" y="13648"/>
                        <a:pt x="18162" y="13652"/>
                      </a:cubicBezTo>
                      <a:cubicBezTo>
                        <a:pt x="18162" y="13652"/>
                        <a:pt x="18162" y="13642"/>
                        <a:pt x="18154" y="13639"/>
                      </a:cubicBezTo>
                      <a:close/>
                      <a:moveTo>
                        <a:pt x="6780" y="9051"/>
                      </a:moveTo>
                      <a:cubicBezTo>
                        <a:pt x="6826" y="9066"/>
                        <a:pt x="6856" y="9066"/>
                        <a:pt x="6887" y="9081"/>
                      </a:cubicBezTo>
                      <a:cubicBezTo>
                        <a:pt x="6994" y="9081"/>
                        <a:pt x="7100" y="9097"/>
                        <a:pt x="7207" y="9112"/>
                      </a:cubicBezTo>
                      <a:cubicBezTo>
                        <a:pt x="7253" y="9127"/>
                        <a:pt x="7298" y="9127"/>
                        <a:pt x="7344" y="9127"/>
                      </a:cubicBezTo>
                      <a:cubicBezTo>
                        <a:pt x="7405" y="9127"/>
                        <a:pt x="7451" y="9142"/>
                        <a:pt x="7496" y="9142"/>
                      </a:cubicBezTo>
                      <a:lnTo>
                        <a:pt x="7481" y="9142"/>
                      </a:lnTo>
                      <a:cubicBezTo>
                        <a:pt x="7512" y="9142"/>
                        <a:pt x="7527" y="9142"/>
                        <a:pt x="7542" y="9158"/>
                      </a:cubicBezTo>
                      <a:cubicBezTo>
                        <a:pt x="7664" y="9173"/>
                        <a:pt x="7786" y="9173"/>
                        <a:pt x="7892" y="9188"/>
                      </a:cubicBezTo>
                      <a:lnTo>
                        <a:pt x="8060" y="9203"/>
                      </a:lnTo>
                      <a:lnTo>
                        <a:pt x="8334" y="9249"/>
                      </a:lnTo>
                      <a:cubicBezTo>
                        <a:pt x="8456" y="9264"/>
                        <a:pt x="8593" y="9279"/>
                        <a:pt x="8715" y="9295"/>
                      </a:cubicBezTo>
                      <a:cubicBezTo>
                        <a:pt x="8776" y="9295"/>
                        <a:pt x="8837" y="9310"/>
                        <a:pt x="8898" y="9310"/>
                      </a:cubicBezTo>
                      <a:lnTo>
                        <a:pt x="8989" y="9325"/>
                      </a:lnTo>
                      <a:lnTo>
                        <a:pt x="9020" y="9325"/>
                      </a:lnTo>
                      <a:cubicBezTo>
                        <a:pt x="9050" y="9340"/>
                        <a:pt x="9066" y="9340"/>
                        <a:pt x="9096" y="9340"/>
                      </a:cubicBezTo>
                      <a:lnTo>
                        <a:pt x="9188" y="9356"/>
                      </a:lnTo>
                      <a:lnTo>
                        <a:pt x="9279" y="9371"/>
                      </a:lnTo>
                      <a:cubicBezTo>
                        <a:pt x="9355" y="9386"/>
                        <a:pt x="9416" y="9401"/>
                        <a:pt x="9492" y="9417"/>
                      </a:cubicBezTo>
                      <a:lnTo>
                        <a:pt x="9568" y="9432"/>
                      </a:lnTo>
                      <a:cubicBezTo>
                        <a:pt x="9660" y="9447"/>
                        <a:pt x="9751" y="9462"/>
                        <a:pt x="9843" y="9477"/>
                      </a:cubicBezTo>
                      <a:lnTo>
                        <a:pt x="9934" y="9493"/>
                      </a:lnTo>
                      <a:cubicBezTo>
                        <a:pt x="10086" y="9523"/>
                        <a:pt x="10239" y="9554"/>
                        <a:pt x="10391" y="9599"/>
                      </a:cubicBezTo>
                      <a:cubicBezTo>
                        <a:pt x="10467" y="9615"/>
                        <a:pt x="10544" y="9630"/>
                        <a:pt x="10620" y="9660"/>
                      </a:cubicBezTo>
                      <a:lnTo>
                        <a:pt x="10772" y="9691"/>
                      </a:lnTo>
                      <a:cubicBezTo>
                        <a:pt x="10818" y="9706"/>
                        <a:pt x="10879" y="9721"/>
                        <a:pt x="10940" y="9737"/>
                      </a:cubicBezTo>
                      <a:cubicBezTo>
                        <a:pt x="11016" y="9752"/>
                        <a:pt x="11077" y="9782"/>
                        <a:pt x="11153" y="9797"/>
                      </a:cubicBezTo>
                      <a:cubicBezTo>
                        <a:pt x="11229" y="9813"/>
                        <a:pt x="11305" y="9843"/>
                        <a:pt x="11382" y="9858"/>
                      </a:cubicBezTo>
                      <a:lnTo>
                        <a:pt x="11427" y="9874"/>
                      </a:lnTo>
                      <a:cubicBezTo>
                        <a:pt x="11519" y="9904"/>
                        <a:pt x="11610" y="9919"/>
                        <a:pt x="11717" y="9950"/>
                      </a:cubicBezTo>
                      <a:cubicBezTo>
                        <a:pt x="11915" y="9980"/>
                        <a:pt x="12067" y="9996"/>
                        <a:pt x="12235" y="9996"/>
                      </a:cubicBezTo>
                      <a:lnTo>
                        <a:pt x="12387" y="9996"/>
                      </a:lnTo>
                      <a:cubicBezTo>
                        <a:pt x="12494" y="9980"/>
                        <a:pt x="12585" y="9980"/>
                        <a:pt x="12692" y="9965"/>
                      </a:cubicBezTo>
                      <a:lnTo>
                        <a:pt x="12798" y="9965"/>
                      </a:lnTo>
                      <a:cubicBezTo>
                        <a:pt x="12875" y="9950"/>
                        <a:pt x="12936" y="9950"/>
                        <a:pt x="13012" y="9950"/>
                      </a:cubicBezTo>
                      <a:lnTo>
                        <a:pt x="13423" y="9950"/>
                      </a:lnTo>
                      <a:cubicBezTo>
                        <a:pt x="13469" y="9980"/>
                        <a:pt x="13530" y="10011"/>
                        <a:pt x="13591" y="10056"/>
                      </a:cubicBezTo>
                      <a:lnTo>
                        <a:pt x="13560" y="10056"/>
                      </a:lnTo>
                      <a:cubicBezTo>
                        <a:pt x="13530" y="10072"/>
                        <a:pt x="13499" y="10087"/>
                        <a:pt x="13469" y="10102"/>
                      </a:cubicBezTo>
                      <a:cubicBezTo>
                        <a:pt x="13423" y="10133"/>
                        <a:pt x="13377" y="10148"/>
                        <a:pt x="13332" y="10163"/>
                      </a:cubicBezTo>
                      <a:cubicBezTo>
                        <a:pt x="13256" y="10194"/>
                        <a:pt x="13164" y="10224"/>
                        <a:pt x="13088" y="10239"/>
                      </a:cubicBezTo>
                      <a:cubicBezTo>
                        <a:pt x="12981" y="10285"/>
                        <a:pt x="12859" y="10331"/>
                        <a:pt x="12738" y="10376"/>
                      </a:cubicBezTo>
                      <a:cubicBezTo>
                        <a:pt x="12631" y="10422"/>
                        <a:pt x="12524" y="10468"/>
                        <a:pt x="12433" y="10498"/>
                      </a:cubicBezTo>
                      <a:cubicBezTo>
                        <a:pt x="12219" y="10590"/>
                        <a:pt x="11991" y="10666"/>
                        <a:pt x="11762" y="10742"/>
                      </a:cubicBezTo>
                      <a:cubicBezTo>
                        <a:pt x="11656" y="10773"/>
                        <a:pt x="11534" y="10818"/>
                        <a:pt x="11427" y="10849"/>
                      </a:cubicBezTo>
                      <a:cubicBezTo>
                        <a:pt x="11366" y="10864"/>
                        <a:pt x="11305" y="10879"/>
                        <a:pt x="11244" y="10894"/>
                      </a:cubicBezTo>
                      <a:cubicBezTo>
                        <a:pt x="11214" y="10894"/>
                        <a:pt x="11199" y="10910"/>
                        <a:pt x="11168" y="10910"/>
                      </a:cubicBezTo>
                      <a:lnTo>
                        <a:pt x="11062" y="10940"/>
                      </a:lnTo>
                      <a:cubicBezTo>
                        <a:pt x="11016" y="10955"/>
                        <a:pt x="10955" y="10971"/>
                        <a:pt x="10894" y="10971"/>
                      </a:cubicBezTo>
                      <a:cubicBezTo>
                        <a:pt x="10833" y="10986"/>
                        <a:pt x="10787" y="11001"/>
                        <a:pt x="10742" y="11001"/>
                      </a:cubicBezTo>
                      <a:cubicBezTo>
                        <a:pt x="10711" y="11016"/>
                        <a:pt x="10681" y="11016"/>
                        <a:pt x="10650" y="11016"/>
                      </a:cubicBezTo>
                      <a:lnTo>
                        <a:pt x="10589" y="11032"/>
                      </a:lnTo>
                      <a:cubicBezTo>
                        <a:pt x="10544" y="11032"/>
                        <a:pt x="10513" y="11032"/>
                        <a:pt x="10467" y="11047"/>
                      </a:cubicBezTo>
                      <a:cubicBezTo>
                        <a:pt x="10406" y="11047"/>
                        <a:pt x="10345" y="11062"/>
                        <a:pt x="10285" y="11062"/>
                      </a:cubicBezTo>
                      <a:cubicBezTo>
                        <a:pt x="10239" y="11077"/>
                        <a:pt x="10178" y="11077"/>
                        <a:pt x="10117" y="11077"/>
                      </a:cubicBezTo>
                      <a:cubicBezTo>
                        <a:pt x="10071" y="11077"/>
                        <a:pt x="10010" y="11077"/>
                        <a:pt x="9949" y="11092"/>
                      </a:cubicBezTo>
                      <a:lnTo>
                        <a:pt x="9827" y="11092"/>
                      </a:lnTo>
                      <a:cubicBezTo>
                        <a:pt x="9797" y="11092"/>
                        <a:pt x="9751" y="11092"/>
                        <a:pt x="9721" y="11077"/>
                      </a:cubicBezTo>
                      <a:lnTo>
                        <a:pt x="9462" y="11077"/>
                      </a:lnTo>
                      <a:cubicBezTo>
                        <a:pt x="9340" y="11062"/>
                        <a:pt x="9218" y="11047"/>
                        <a:pt x="9096" y="11032"/>
                      </a:cubicBezTo>
                      <a:cubicBezTo>
                        <a:pt x="8959" y="11016"/>
                        <a:pt x="8837" y="11001"/>
                        <a:pt x="8700" y="10986"/>
                      </a:cubicBezTo>
                      <a:lnTo>
                        <a:pt x="8700" y="10986"/>
                      </a:lnTo>
                      <a:cubicBezTo>
                        <a:pt x="8776" y="11001"/>
                        <a:pt x="8868" y="11016"/>
                        <a:pt x="8944" y="11032"/>
                      </a:cubicBezTo>
                      <a:cubicBezTo>
                        <a:pt x="9066" y="11047"/>
                        <a:pt x="9188" y="11062"/>
                        <a:pt x="9309" y="11092"/>
                      </a:cubicBezTo>
                      <a:cubicBezTo>
                        <a:pt x="9355" y="11092"/>
                        <a:pt x="9416" y="11108"/>
                        <a:pt x="9477" y="11123"/>
                      </a:cubicBezTo>
                      <a:lnTo>
                        <a:pt x="9553" y="11123"/>
                      </a:lnTo>
                      <a:cubicBezTo>
                        <a:pt x="9568" y="11123"/>
                        <a:pt x="9599" y="11138"/>
                        <a:pt x="9629" y="11138"/>
                      </a:cubicBezTo>
                      <a:lnTo>
                        <a:pt x="9736" y="11138"/>
                      </a:lnTo>
                      <a:lnTo>
                        <a:pt x="9797" y="11153"/>
                      </a:lnTo>
                      <a:lnTo>
                        <a:pt x="10330" y="11153"/>
                      </a:lnTo>
                      <a:cubicBezTo>
                        <a:pt x="10376" y="11153"/>
                        <a:pt x="10406" y="11153"/>
                        <a:pt x="10437" y="11138"/>
                      </a:cubicBezTo>
                      <a:lnTo>
                        <a:pt x="10513" y="11138"/>
                      </a:lnTo>
                      <a:cubicBezTo>
                        <a:pt x="10544" y="11138"/>
                        <a:pt x="10574" y="11138"/>
                        <a:pt x="10604" y="11123"/>
                      </a:cubicBezTo>
                      <a:lnTo>
                        <a:pt x="10772" y="11108"/>
                      </a:lnTo>
                      <a:cubicBezTo>
                        <a:pt x="10833" y="11092"/>
                        <a:pt x="10894" y="11092"/>
                        <a:pt x="10955" y="11077"/>
                      </a:cubicBezTo>
                      <a:cubicBezTo>
                        <a:pt x="11016" y="11062"/>
                        <a:pt x="11077" y="11047"/>
                        <a:pt x="11138" y="11032"/>
                      </a:cubicBezTo>
                      <a:cubicBezTo>
                        <a:pt x="11260" y="11001"/>
                        <a:pt x="11366" y="10971"/>
                        <a:pt x="11488" y="10940"/>
                      </a:cubicBezTo>
                      <a:cubicBezTo>
                        <a:pt x="11549" y="10925"/>
                        <a:pt x="11595" y="10910"/>
                        <a:pt x="11656" y="10894"/>
                      </a:cubicBezTo>
                      <a:cubicBezTo>
                        <a:pt x="11701" y="10879"/>
                        <a:pt x="11762" y="10864"/>
                        <a:pt x="11808" y="10849"/>
                      </a:cubicBezTo>
                      <a:lnTo>
                        <a:pt x="11960" y="10788"/>
                      </a:lnTo>
                      <a:lnTo>
                        <a:pt x="11991" y="10788"/>
                      </a:lnTo>
                      <a:cubicBezTo>
                        <a:pt x="12052" y="10773"/>
                        <a:pt x="12113" y="10742"/>
                        <a:pt x="12159" y="10727"/>
                      </a:cubicBezTo>
                      <a:cubicBezTo>
                        <a:pt x="12219" y="10712"/>
                        <a:pt x="12280" y="10681"/>
                        <a:pt x="12341" y="10666"/>
                      </a:cubicBezTo>
                      <a:cubicBezTo>
                        <a:pt x="12448" y="10620"/>
                        <a:pt x="12555" y="10574"/>
                        <a:pt x="12646" y="10544"/>
                      </a:cubicBezTo>
                      <a:cubicBezTo>
                        <a:pt x="12768" y="10483"/>
                        <a:pt x="12890" y="10437"/>
                        <a:pt x="12997" y="10392"/>
                      </a:cubicBezTo>
                      <a:cubicBezTo>
                        <a:pt x="13103" y="10346"/>
                        <a:pt x="13225" y="10315"/>
                        <a:pt x="13332" y="10270"/>
                      </a:cubicBezTo>
                      <a:cubicBezTo>
                        <a:pt x="13362" y="10270"/>
                        <a:pt x="13377" y="10255"/>
                        <a:pt x="13408" y="10255"/>
                      </a:cubicBezTo>
                      <a:cubicBezTo>
                        <a:pt x="13423" y="10239"/>
                        <a:pt x="13454" y="10224"/>
                        <a:pt x="13469" y="10209"/>
                      </a:cubicBezTo>
                      <a:lnTo>
                        <a:pt x="13652" y="10133"/>
                      </a:lnTo>
                      <a:cubicBezTo>
                        <a:pt x="13667" y="10117"/>
                        <a:pt x="13682" y="10117"/>
                        <a:pt x="13697" y="10102"/>
                      </a:cubicBezTo>
                      <a:cubicBezTo>
                        <a:pt x="13758" y="10133"/>
                        <a:pt x="13789" y="10163"/>
                        <a:pt x="13834" y="10178"/>
                      </a:cubicBezTo>
                      <a:cubicBezTo>
                        <a:pt x="13834" y="10194"/>
                        <a:pt x="13819" y="10194"/>
                        <a:pt x="13819" y="10194"/>
                      </a:cubicBezTo>
                      <a:cubicBezTo>
                        <a:pt x="13774" y="10239"/>
                        <a:pt x="13713" y="10285"/>
                        <a:pt x="13652" y="10346"/>
                      </a:cubicBezTo>
                      <a:cubicBezTo>
                        <a:pt x="13515" y="10453"/>
                        <a:pt x="13423" y="10544"/>
                        <a:pt x="13332" y="10635"/>
                      </a:cubicBezTo>
                      <a:cubicBezTo>
                        <a:pt x="13286" y="10681"/>
                        <a:pt x="13271" y="10727"/>
                        <a:pt x="13256" y="10788"/>
                      </a:cubicBezTo>
                      <a:cubicBezTo>
                        <a:pt x="13256" y="10788"/>
                        <a:pt x="13240" y="10803"/>
                        <a:pt x="13225" y="10803"/>
                      </a:cubicBezTo>
                      <a:cubicBezTo>
                        <a:pt x="13134" y="10879"/>
                        <a:pt x="13027" y="10940"/>
                        <a:pt x="12936" y="11016"/>
                      </a:cubicBezTo>
                      <a:cubicBezTo>
                        <a:pt x="12844" y="11077"/>
                        <a:pt x="12753" y="11153"/>
                        <a:pt x="12661" y="11214"/>
                      </a:cubicBezTo>
                      <a:cubicBezTo>
                        <a:pt x="12616" y="11245"/>
                        <a:pt x="12555" y="11275"/>
                        <a:pt x="12509" y="11321"/>
                      </a:cubicBezTo>
                      <a:cubicBezTo>
                        <a:pt x="12463" y="11352"/>
                        <a:pt x="12418" y="11382"/>
                        <a:pt x="12372" y="11412"/>
                      </a:cubicBezTo>
                      <a:cubicBezTo>
                        <a:pt x="12357" y="11428"/>
                        <a:pt x="12326" y="11428"/>
                        <a:pt x="12311" y="11443"/>
                      </a:cubicBezTo>
                      <a:cubicBezTo>
                        <a:pt x="12219" y="11504"/>
                        <a:pt x="12113" y="11565"/>
                        <a:pt x="12021" y="11641"/>
                      </a:cubicBezTo>
                      <a:cubicBezTo>
                        <a:pt x="11976" y="11656"/>
                        <a:pt x="11930" y="11687"/>
                        <a:pt x="11884" y="11717"/>
                      </a:cubicBezTo>
                      <a:cubicBezTo>
                        <a:pt x="11869" y="11732"/>
                        <a:pt x="11839" y="11748"/>
                        <a:pt x="11808" y="11778"/>
                      </a:cubicBezTo>
                      <a:cubicBezTo>
                        <a:pt x="11793" y="11793"/>
                        <a:pt x="11762" y="11809"/>
                        <a:pt x="11747" y="11824"/>
                      </a:cubicBezTo>
                      <a:lnTo>
                        <a:pt x="11671" y="11885"/>
                      </a:lnTo>
                      <a:cubicBezTo>
                        <a:pt x="11641" y="11900"/>
                        <a:pt x="11625" y="11915"/>
                        <a:pt x="11595" y="11946"/>
                      </a:cubicBezTo>
                      <a:cubicBezTo>
                        <a:pt x="11549" y="11976"/>
                        <a:pt x="11503" y="12007"/>
                        <a:pt x="11458" y="12052"/>
                      </a:cubicBezTo>
                      <a:cubicBezTo>
                        <a:pt x="11366" y="12129"/>
                        <a:pt x="11260" y="12220"/>
                        <a:pt x="11153" y="12296"/>
                      </a:cubicBezTo>
                      <a:lnTo>
                        <a:pt x="11153" y="12311"/>
                      </a:lnTo>
                      <a:cubicBezTo>
                        <a:pt x="11168" y="12296"/>
                        <a:pt x="11168" y="12296"/>
                        <a:pt x="11168" y="12296"/>
                      </a:cubicBezTo>
                      <a:cubicBezTo>
                        <a:pt x="11275" y="12220"/>
                        <a:pt x="11366" y="12144"/>
                        <a:pt x="11473" y="12068"/>
                      </a:cubicBezTo>
                      <a:lnTo>
                        <a:pt x="11610" y="11961"/>
                      </a:lnTo>
                      <a:lnTo>
                        <a:pt x="11762" y="11854"/>
                      </a:lnTo>
                      <a:cubicBezTo>
                        <a:pt x="11793" y="11839"/>
                        <a:pt x="11808" y="11824"/>
                        <a:pt x="11839" y="11809"/>
                      </a:cubicBezTo>
                      <a:cubicBezTo>
                        <a:pt x="11839" y="11809"/>
                        <a:pt x="11839" y="11809"/>
                        <a:pt x="11839" y="11793"/>
                      </a:cubicBezTo>
                      <a:cubicBezTo>
                        <a:pt x="11869" y="11778"/>
                        <a:pt x="11900" y="11763"/>
                        <a:pt x="11915" y="11748"/>
                      </a:cubicBezTo>
                      <a:cubicBezTo>
                        <a:pt x="12021" y="11687"/>
                        <a:pt x="12113" y="11641"/>
                        <a:pt x="12204" y="11580"/>
                      </a:cubicBezTo>
                      <a:lnTo>
                        <a:pt x="12372" y="11489"/>
                      </a:lnTo>
                      <a:cubicBezTo>
                        <a:pt x="12418" y="11473"/>
                        <a:pt x="12463" y="11443"/>
                        <a:pt x="12509" y="11412"/>
                      </a:cubicBezTo>
                      <a:cubicBezTo>
                        <a:pt x="12570" y="11367"/>
                        <a:pt x="12616" y="11336"/>
                        <a:pt x="12661" y="11306"/>
                      </a:cubicBezTo>
                      <a:cubicBezTo>
                        <a:pt x="12707" y="11275"/>
                        <a:pt x="12768" y="11245"/>
                        <a:pt x="12814" y="11214"/>
                      </a:cubicBezTo>
                      <a:cubicBezTo>
                        <a:pt x="12905" y="11153"/>
                        <a:pt x="12997" y="11077"/>
                        <a:pt x="13088" y="11016"/>
                      </a:cubicBezTo>
                      <a:lnTo>
                        <a:pt x="13225" y="10910"/>
                      </a:lnTo>
                      <a:cubicBezTo>
                        <a:pt x="13240" y="10894"/>
                        <a:pt x="13256" y="10879"/>
                        <a:pt x="13271" y="10879"/>
                      </a:cubicBezTo>
                      <a:cubicBezTo>
                        <a:pt x="13286" y="10925"/>
                        <a:pt x="13316" y="10955"/>
                        <a:pt x="13362" y="10986"/>
                      </a:cubicBezTo>
                      <a:cubicBezTo>
                        <a:pt x="13408" y="11016"/>
                        <a:pt x="13454" y="11032"/>
                        <a:pt x="13499" y="11032"/>
                      </a:cubicBezTo>
                      <a:cubicBezTo>
                        <a:pt x="13530" y="11032"/>
                        <a:pt x="13575" y="11016"/>
                        <a:pt x="13621" y="10986"/>
                      </a:cubicBezTo>
                      <a:cubicBezTo>
                        <a:pt x="13636" y="10986"/>
                        <a:pt x="13652" y="10971"/>
                        <a:pt x="13667" y="10955"/>
                      </a:cubicBezTo>
                      <a:lnTo>
                        <a:pt x="13697" y="10940"/>
                      </a:lnTo>
                      <a:lnTo>
                        <a:pt x="13713" y="10925"/>
                      </a:lnTo>
                      <a:lnTo>
                        <a:pt x="13758" y="10894"/>
                      </a:lnTo>
                      <a:cubicBezTo>
                        <a:pt x="13834" y="10849"/>
                        <a:pt x="13895" y="10803"/>
                        <a:pt x="13956" y="10757"/>
                      </a:cubicBezTo>
                      <a:lnTo>
                        <a:pt x="14002" y="10712"/>
                      </a:lnTo>
                      <a:lnTo>
                        <a:pt x="14048" y="10681"/>
                      </a:lnTo>
                      <a:lnTo>
                        <a:pt x="14048" y="10681"/>
                      </a:lnTo>
                      <a:cubicBezTo>
                        <a:pt x="14048" y="10696"/>
                        <a:pt x="14048" y="10712"/>
                        <a:pt x="14033" y="10727"/>
                      </a:cubicBezTo>
                      <a:cubicBezTo>
                        <a:pt x="14017" y="10803"/>
                        <a:pt x="14002" y="10879"/>
                        <a:pt x="13972" y="10955"/>
                      </a:cubicBezTo>
                      <a:lnTo>
                        <a:pt x="13972" y="10986"/>
                      </a:lnTo>
                      <a:lnTo>
                        <a:pt x="13956" y="11016"/>
                      </a:lnTo>
                      <a:cubicBezTo>
                        <a:pt x="13941" y="11062"/>
                        <a:pt x="13941" y="11108"/>
                        <a:pt x="13926" y="11153"/>
                      </a:cubicBezTo>
                      <a:lnTo>
                        <a:pt x="13880" y="11230"/>
                      </a:lnTo>
                      <a:lnTo>
                        <a:pt x="13774" y="11428"/>
                      </a:lnTo>
                      <a:cubicBezTo>
                        <a:pt x="13682" y="11565"/>
                        <a:pt x="13591" y="11717"/>
                        <a:pt x="13515" y="11870"/>
                      </a:cubicBezTo>
                      <a:cubicBezTo>
                        <a:pt x="13454" y="11976"/>
                        <a:pt x="13393" y="12098"/>
                        <a:pt x="13347" y="12205"/>
                      </a:cubicBezTo>
                      <a:cubicBezTo>
                        <a:pt x="13301" y="12327"/>
                        <a:pt x="13240" y="12448"/>
                        <a:pt x="13195" y="12570"/>
                      </a:cubicBezTo>
                      <a:cubicBezTo>
                        <a:pt x="13088" y="12829"/>
                        <a:pt x="12981" y="13043"/>
                        <a:pt x="12875" y="13226"/>
                      </a:cubicBezTo>
                      <a:lnTo>
                        <a:pt x="12859" y="13271"/>
                      </a:lnTo>
                      <a:lnTo>
                        <a:pt x="12829" y="13317"/>
                      </a:lnTo>
                      <a:lnTo>
                        <a:pt x="12814" y="13332"/>
                      </a:lnTo>
                      <a:lnTo>
                        <a:pt x="12783" y="13408"/>
                      </a:lnTo>
                      <a:cubicBezTo>
                        <a:pt x="12753" y="13454"/>
                        <a:pt x="12722" y="13500"/>
                        <a:pt x="12692" y="13561"/>
                      </a:cubicBezTo>
                      <a:lnTo>
                        <a:pt x="12692" y="13545"/>
                      </a:lnTo>
                      <a:cubicBezTo>
                        <a:pt x="12692" y="13561"/>
                        <a:pt x="12677" y="13576"/>
                        <a:pt x="12677" y="13591"/>
                      </a:cubicBezTo>
                      <a:lnTo>
                        <a:pt x="12646" y="13622"/>
                      </a:lnTo>
                      <a:cubicBezTo>
                        <a:pt x="12600" y="13713"/>
                        <a:pt x="12555" y="13804"/>
                        <a:pt x="12494" y="13896"/>
                      </a:cubicBezTo>
                      <a:cubicBezTo>
                        <a:pt x="12463" y="13957"/>
                        <a:pt x="12433" y="14033"/>
                        <a:pt x="12387" y="14094"/>
                      </a:cubicBezTo>
                      <a:lnTo>
                        <a:pt x="12357" y="14140"/>
                      </a:lnTo>
                      <a:cubicBezTo>
                        <a:pt x="12341" y="14170"/>
                        <a:pt x="12326" y="14201"/>
                        <a:pt x="12311" y="14231"/>
                      </a:cubicBezTo>
                      <a:cubicBezTo>
                        <a:pt x="12235" y="14368"/>
                        <a:pt x="12174" y="14475"/>
                        <a:pt x="12113" y="14566"/>
                      </a:cubicBezTo>
                      <a:cubicBezTo>
                        <a:pt x="12052" y="14673"/>
                        <a:pt x="11976" y="14780"/>
                        <a:pt x="11884" y="14886"/>
                      </a:cubicBezTo>
                      <a:cubicBezTo>
                        <a:pt x="11823" y="14978"/>
                        <a:pt x="11747" y="15069"/>
                        <a:pt x="11686" y="15145"/>
                      </a:cubicBezTo>
                      <a:cubicBezTo>
                        <a:pt x="11625" y="15206"/>
                        <a:pt x="11564" y="15267"/>
                        <a:pt x="11519" y="15328"/>
                      </a:cubicBezTo>
                      <a:lnTo>
                        <a:pt x="11488" y="15359"/>
                      </a:lnTo>
                      <a:lnTo>
                        <a:pt x="11473" y="15359"/>
                      </a:lnTo>
                      <a:cubicBezTo>
                        <a:pt x="11412" y="15435"/>
                        <a:pt x="11336" y="15511"/>
                        <a:pt x="11260" y="15572"/>
                      </a:cubicBezTo>
                      <a:cubicBezTo>
                        <a:pt x="11214" y="15618"/>
                        <a:pt x="11168" y="15663"/>
                        <a:pt x="11122" y="15694"/>
                      </a:cubicBezTo>
                      <a:cubicBezTo>
                        <a:pt x="11077" y="15724"/>
                        <a:pt x="11046" y="15755"/>
                        <a:pt x="11016" y="15785"/>
                      </a:cubicBezTo>
                      <a:lnTo>
                        <a:pt x="11001" y="15800"/>
                      </a:lnTo>
                      <a:cubicBezTo>
                        <a:pt x="11001" y="15800"/>
                        <a:pt x="10985" y="15816"/>
                        <a:pt x="10970" y="15816"/>
                      </a:cubicBezTo>
                      <a:cubicBezTo>
                        <a:pt x="10924" y="15846"/>
                        <a:pt x="10863" y="15892"/>
                        <a:pt x="10803" y="15938"/>
                      </a:cubicBezTo>
                      <a:cubicBezTo>
                        <a:pt x="10772" y="15953"/>
                        <a:pt x="10742" y="15968"/>
                        <a:pt x="10696" y="15983"/>
                      </a:cubicBezTo>
                      <a:cubicBezTo>
                        <a:pt x="10665" y="15998"/>
                        <a:pt x="10635" y="16014"/>
                        <a:pt x="10604" y="16029"/>
                      </a:cubicBezTo>
                      <a:lnTo>
                        <a:pt x="10528" y="16044"/>
                      </a:lnTo>
                      <a:lnTo>
                        <a:pt x="10437" y="16044"/>
                      </a:lnTo>
                      <a:cubicBezTo>
                        <a:pt x="10300" y="16044"/>
                        <a:pt x="10163" y="16029"/>
                        <a:pt x="10026" y="16029"/>
                      </a:cubicBezTo>
                      <a:cubicBezTo>
                        <a:pt x="9949" y="16014"/>
                        <a:pt x="9888" y="16014"/>
                        <a:pt x="9812" y="15998"/>
                      </a:cubicBezTo>
                      <a:cubicBezTo>
                        <a:pt x="9782" y="15983"/>
                        <a:pt x="9736" y="15968"/>
                        <a:pt x="9706" y="15953"/>
                      </a:cubicBezTo>
                      <a:cubicBezTo>
                        <a:pt x="9660" y="15938"/>
                        <a:pt x="9629" y="15922"/>
                        <a:pt x="9599" y="15907"/>
                      </a:cubicBezTo>
                      <a:cubicBezTo>
                        <a:pt x="9553" y="15877"/>
                        <a:pt x="9523" y="15861"/>
                        <a:pt x="9492" y="15831"/>
                      </a:cubicBezTo>
                      <a:cubicBezTo>
                        <a:pt x="9462" y="15816"/>
                        <a:pt x="9431" y="15785"/>
                        <a:pt x="9416" y="15770"/>
                      </a:cubicBezTo>
                      <a:cubicBezTo>
                        <a:pt x="9386" y="15739"/>
                        <a:pt x="9355" y="15709"/>
                        <a:pt x="9340" y="15694"/>
                      </a:cubicBezTo>
                      <a:cubicBezTo>
                        <a:pt x="9294" y="15633"/>
                        <a:pt x="9248" y="15557"/>
                        <a:pt x="9188" y="15496"/>
                      </a:cubicBezTo>
                      <a:cubicBezTo>
                        <a:pt x="9157" y="15435"/>
                        <a:pt x="9111" y="15374"/>
                        <a:pt x="9081" y="15313"/>
                      </a:cubicBezTo>
                      <a:lnTo>
                        <a:pt x="9066" y="15298"/>
                      </a:lnTo>
                      <a:cubicBezTo>
                        <a:pt x="9020" y="15221"/>
                        <a:pt x="8989" y="15145"/>
                        <a:pt x="8944" y="15069"/>
                      </a:cubicBezTo>
                      <a:lnTo>
                        <a:pt x="8929" y="15039"/>
                      </a:lnTo>
                      <a:cubicBezTo>
                        <a:pt x="8898" y="14993"/>
                        <a:pt x="8883" y="14947"/>
                        <a:pt x="8852" y="14901"/>
                      </a:cubicBezTo>
                      <a:cubicBezTo>
                        <a:pt x="8791" y="14795"/>
                        <a:pt x="8715" y="14719"/>
                        <a:pt x="8624" y="14673"/>
                      </a:cubicBezTo>
                      <a:cubicBezTo>
                        <a:pt x="8471" y="14582"/>
                        <a:pt x="8289" y="14536"/>
                        <a:pt x="8121" y="14505"/>
                      </a:cubicBezTo>
                      <a:lnTo>
                        <a:pt x="8091" y="14490"/>
                      </a:lnTo>
                      <a:cubicBezTo>
                        <a:pt x="7999" y="14475"/>
                        <a:pt x="7923" y="14460"/>
                        <a:pt x="7832" y="14444"/>
                      </a:cubicBezTo>
                      <a:cubicBezTo>
                        <a:pt x="7740" y="14414"/>
                        <a:pt x="7649" y="14383"/>
                        <a:pt x="7573" y="14353"/>
                      </a:cubicBezTo>
                      <a:cubicBezTo>
                        <a:pt x="7512" y="14323"/>
                        <a:pt x="7451" y="14292"/>
                        <a:pt x="7390" y="14262"/>
                      </a:cubicBezTo>
                      <a:cubicBezTo>
                        <a:pt x="7344" y="14231"/>
                        <a:pt x="7283" y="14201"/>
                        <a:pt x="7237" y="14170"/>
                      </a:cubicBezTo>
                      <a:cubicBezTo>
                        <a:pt x="7207" y="14140"/>
                        <a:pt x="7161" y="14109"/>
                        <a:pt x="7131" y="14063"/>
                      </a:cubicBezTo>
                      <a:cubicBezTo>
                        <a:pt x="7115" y="14063"/>
                        <a:pt x="7100" y="14048"/>
                        <a:pt x="7085" y="14033"/>
                      </a:cubicBezTo>
                      <a:cubicBezTo>
                        <a:pt x="7039" y="13972"/>
                        <a:pt x="6994" y="13926"/>
                        <a:pt x="6948" y="13865"/>
                      </a:cubicBezTo>
                      <a:cubicBezTo>
                        <a:pt x="6902" y="13804"/>
                        <a:pt x="6856" y="13759"/>
                        <a:pt x="6811" y="13698"/>
                      </a:cubicBezTo>
                      <a:lnTo>
                        <a:pt x="6795" y="13667"/>
                      </a:lnTo>
                      <a:cubicBezTo>
                        <a:pt x="6765" y="13606"/>
                        <a:pt x="6735" y="13561"/>
                        <a:pt x="6704" y="13500"/>
                      </a:cubicBezTo>
                      <a:cubicBezTo>
                        <a:pt x="6674" y="13439"/>
                        <a:pt x="6643" y="13378"/>
                        <a:pt x="6613" y="13302"/>
                      </a:cubicBezTo>
                      <a:cubicBezTo>
                        <a:pt x="6567" y="13210"/>
                        <a:pt x="6536" y="13119"/>
                        <a:pt x="6506" y="13027"/>
                      </a:cubicBezTo>
                      <a:lnTo>
                        <a:pt x="6491" y="13012"/>
                      </a:lnTo>
                      <a:cubicBezTo>
                        <a:pt x="6491" y="12982"/>
                        <a:pt x="6476" y="12951"/>
                        <a:pt x="6476" y="12921"/>
                      </a:cubicBezTo>
                      <a:cubicBezTo>
                        <a:pt x="6460" y="12890"/>
                        <a:pt x="6460" y="12845"/>
                        <a:pt x="6445" y="12814"/>
                      </a:cubicBezTo>
                      <a:cubicBezTo>
                        <a:pt x="6445" y="12753"/>
                        <a:pt x="6445" y="12708"/>
                        <a:pt x="6445" y="12647"/>
                      </a:cubicBezTo>
                      <a:lnTo>
                        <a:pt x="6445" y="12616"/>
                      </a:lnTo>
                      <a:cubicBezTo>
                        <a:pt x="6445" y="12586"/>
                        <a:pt x="6445" y="12555"/>
                        <a:pt x="6445" y="12525"/>
                      </a:cubicBezTo>
                      <a:cubicBezTo>
                        <a:pt x="6445" y="12479"/>
                        <a:pt x="6460" y="12433"/>
                        <a:pt x="6476" y="12372"/>
                      </a:cubicBezTo>
                      <a:cubicBezTo>
                        <a:pt x="6491" y="12327"/>
                        <a:pt x="6506" y="12281"/>
                        <a:pt x="6521" y="12235"/>
                      </a:cubicBezTo>
                      <a:cubicBezTo>
                        <a:pt x="6536" y="12205"/>
                        <a:pt x="6552" y="12159"/>
                        <a:pt x="6567" y="12129"/>
                      </a:cubicBezTo>
                      <a:lnTo>
                        <a:pt x="6567" y="12113"/>
                      </a:lnTo>
                      <a:cubicBezTo>
                        <a:pt x="6582" y="12083"/>
                        <a:pt x="6597" y="12037"/>
                        <a:pt x="6613" y="12007"/>
                      </a:cubicBezTo>
                      <a:lnTo>
                        <a:pt x="6628" y="11961"/>
                      </a:lnTo>
                      <a:cubicBezTo>
                        <a:pt x="6674" y="11854"/>
                        <a:pt x="6719" y="11748"/>
                        <a:pt x="6765" y="11641"/>
                      </a:cubicBezTo>
                      <a:lnTo>
                        <a:pt x="6765" y="11626"/>
                      </a:lnTo>
                      <a:cubicBezTo>
                        <a:pt x="6811" y="11504"/>
                        <a:pt x="6856" y="11382"/>
                        <a:pt x="6872" y="11245"/>
                      </a:cubicBezTo>
                      <a:cubicBezTo>
                        <a:pt x="6887" y="11184"/>
                        <a:pt x="6902" y="11123"/>
                        <a:pt x="6917" y="11047"/>
                      </a:cubicBezTo>
                      <a:cubicBezTo>
                        <a:pt x="6917" y="11001"/>
                        <a:pt x="6933" y="10940"/>
                        <a:pt x="6948" y="10879"/>
                      </a:cubicBezTo>
                      <a:lnTo>
                        <a:pt x="6948" y="10864"/>
                      </a:lnTo>
                      <a:cubicBezTo>
                        <a:pt x="6963" y="10757"/>
                        <a:pt x="6963" y="10666"/>
                        <a:pt x="6963" y="10590"/>
                      </a:cubicBezTo>
                      <a:cubicBezTo>
                        <a:pt x="6963" y="10514"/>
                        <a:pt x="6948" y="10453"/>
                        <a:pt x="6948" y="10392"/>
                      </a:cubicBezTo>
                      <a:lnTo>
                        <a:pt x="6933" y="10361"/>
                      </a:lnTo>
                      <a:cubicBezTo>
                        <a:pt x="6933" y="10346"/>
                        <a:pt x="6933" y="10315"/>
                        <a:pt x="6917" y="10300"/>
                      </a:cubicBezTo>
                      <a:cubicBezTo>
                        <a:pt x="6887" y="10178"/>
                        <a:pt x="6856" y="10056"/>
                        <a:pt x="6795" y="9950"/>
                      </a:cubicBezTo>
                      <a:cubicBezTo>
                        <a:pt x="6765" y="9889"/>
                        <a:pt x="6735" y="9828"/>
                        <a:pt x="6704" y="9767"/>
                      </a:cubicBezTo>
                      <a:cubicBezTo>
                        <a:pt x="6689" y="9737"/>
                        <a:pt x="6658" y="9676"/>
                        <a:pt x="6628" y="9630"/>
                      </a:cubicBezTo>
                      <a:cubicBezTo>
                        <a:pt x="6628" y="9599"/>
                        <a:pt x="6613" y="9569"/>
                        <a:pt x="6597" y="9554"/>
                      </a:cubicBezTo>
                      <a:cubicBezTo>
                        <a:pt x="6597" y="9523"/>
                        <a:pt x="6597" y="9493"/>
                        <a:pt x="6582" y="9462"/>
                      </a:cubicBezTo>
                      <a:cubicBezTo>
                        <a:pt x="6582" y="9447"/>
                        <a:pt x="6582" y="9432"/>
                        <a:pt x="6582" y="9417"/>
                      </a:cubicBezTo>
                      <a:cubicBezTo>
                        <a:pt x="6582" y="9401"/>
                        <a:pt x="6582" y="9386"/>
                        <a:pt x="6582" y="9371"/>
                      </a:cubicBezTo>
                      <a:cubicBezTo>
                        <a:pt x="6582" y="9356"/>
                        <a:pt x="6582" y="9340"/>
                        <a:pt x="6597" y="9325"/>
                      </a:cubicBezTo>
                      <a:cubicBezTo>
                        <a:pt x="6597" y="9310"/>
                        <a:pt x="6613" y="9279"/>
                        <a:pt x="6613" y="9264"/>
                      </a:cubicBezTo>
                      <a:lnTo>
                        <a:pt x="6643" y="9218"/>
                      </a:lnTo>
                      <a:cubicBezTo>
                        <a:pt x="6643" y="9203"/>
                        <a:pt x="6658" y="9188"/>
                        <a:pt x="6674" y="9173"/>
                      </a:cubicBezTo>
                      <a:cubicBezTo>
                        <a:pt x="6689" y="9158"/>
                        <a:pt x="6704" y="9142"/>
                        <a:pt x="6719" y="9112"/>
                      </a:cubicBezTo>
                      <a:cubicBezTo>
                        <a:pt x="6719" y="9112"/>
                        <a:pt x="6735" y="9097"/>
                        <a:pt x="6750" y="9081"/>
                      </a:cubicBezTo>
                      <a:cubicBezTo>
                        <a:pt x="6765" y="9081"/>
                        <a:pt x="6780" y="9066"/>
                        <a:pt x="6780" y="9051"/>
                      </a:cubicBezTo>
                      <a:close/>
                      <a:moveTo>
                        <a:pt x="6689" y="10270"/>
                      </a:moveTo>
                      <a:cubicBezTo>
                        <a:pt x="6719" y="10361"/>
                        <a:pt x="6735" y="10422"/>
                        <a:pt x="6750" y="10498"/>
                      </a:cubicBezTo>
                      <a:cubicBezTo>
                        <a:pt x="6750" y="10544"/>
                        <a:pt x="6750" y="10574"/>
                        <a:pt x="6750" y="10620"/>
                      </a:cubicBezTo>
                      <a:cubicBezTo>
                        <a:pt x="6750" y="10696"/>
                        <a:pt x="6750" y="10773"/>
                        <a:pt x="6735" y="10849"/>
                      </a:cubicBezTo>
                      <a:cubicBezTo>
                        <a:pt x="6735" y="10864"/>
                        <a:pt x="6735" y="10879"/>
                        <a:pt x="6735" y="10894"/>
                      </a:cubicBezTo>
                      <a:cubicBezTo>
                        <a:pt x="6719" y="10971"/>
                        <a:pt x="6719" y="11032"/>
                        <a:pt x="6704" y="11108"/>
                      </a:cubicBezTo>
                      <a:cubicBezTo>
                        <a:pt x="6689" y="11184"/>
                        <a:pt x="6674" y="11245"/>
                        <a:pt x="6658" y="11321"/>
                      </a:cubicBezTo>
                      <a:lnTo>
                        <a:pt x="6643" y="11367"/>
                      </a:lnTo>
                      <a:lnTo>
                        <a:pt x="6643" y="11352"/>
                      </a:lnTo>
                      <a:cubicBezTo>
                        <a:pt x="6643" y="11367"/>
                        <a:pt x="6643" y="11382"/>
                        <a:pt x="6628" y="11397"/>
                      </a:cubicBezTo>
                      <a:cubicBezTo>
                        <a:pt x="6613" y="11473"/>
                        <a:pt x="6597" y="11534"/>
                        <a:pt x="6567" y="11611"/>
                      </a:cubicBezTo>
                      <a:cubicBezTo>
                        <a:pt x="6536" y="11702"/>
                        <a:pt x="6506" y="11778"/>
                        <a:pt x="6476" y="11854"/>
                      </a:cubicBezTo>
                      <a:cubicBezTo>
                        <a:pt x="6476" y="11870"/>
                        <a:pt x="6460" y="11870"/>
                        <a:pt x="6460" y="11870"/>
                      </a:cubicBezTo>
                      <a:lnTo>
                        <a:pt x="6460" y="11900"/>
                      </a:lnTo>
                      <a:cubicBezTo>
                        <a:pt x="6430" y="11976"/>
                        <a:pt x="6384" y="12068"/>
                        <a:pt x="6354" y="12159"/>
                      </a:cubicBezTo>
                      <a:cubicBezTo>
                        <a:pt x="6308" y="12311"/>
                        <a:pt x="6247" y="12479"/>
                        <a:pt x="6247" y="12662"/>
                      </a:cubicBezTo>
                      <a:cubicBezTo>
                        <a:pt x="6247" y="12723"/>
                        <a:pt x="6262" y="12768"/>
                        <a:pt x="6262" y="12829"/>
                      </a:cubicBezTo>
                      <a:cubicBezTo>
                        <a:pt x="6262" y="12875"/>
                        <a:pt x="6277" y="12936"/>
                        <a:pt x="6293" y="12982"/>
                      </a:cubicBezTo>
                      <a:cubicBezTo>
                        <a:pt x="6308" y="13088"/>
                        <a:pt x="6338" y="13180"/>
                        <a:pt x="6384" y="13286"/>
                      </a:cubicBezTo>
                      <a:cubicBezTo>
                        <a:pt x="6430" y="13408"/>
                        <a:pt x="6491" y="13545"/>
                        <a:pt x="6552" y="13637"/>
                      </a:cubicBezTo>
                      <a:cubicBezTo>
                        <a:pt x="6567" y="13683"/>
                        <a:pt x="6597" y="13713"/>
                        <a:pt x="6613" y="13759"/>
                      </a:cubicBezTo>
                      <a:lnTo>
                        <a:pt x="6643" y="13804"/>
                      </a:lnTo>
                      <a:cubicBezTo>
                        <a:pt x="6674" y="13850"/>
                        <a:pt x="6704" y="13911"/>
                        <a:pt x="6750" y="13972"/>
                      </a:cubicBezTo>
                      <a:cubicBezTo>
                        <a:pt x="6795" y="14033"/>
                        <a:pt x="6856" y="14094"/>
                        <a:pt x="6902" y="14140"/>
                      </a:cubicBezTo>
                      <a:cubicBezTo>
                        <a:pt x="6963" y="14216"/>
                        <a:pt x="7024" y="14277"/>
                        <a:pt x="7100" y="14323"/>
                      </a:cubicBezTo>
                      <a:cubicBezTo>
                        <a:pt x="7161" y="14383"/>
                        <a:pt x="7237" y="14429"/>
                        <a:pt x="7298" y="14460"/>
                      </a:cubicBezTo>
                      <a:cubicBezTo>
                        <a:pt x="7435" y="14536"/>
                        <a:pt x="7588" y="14597"/>
                        <a:pt x="7755" y="14658"/>
                      </a:cubicBezTo>
                      <a:cubicBezTo>
                        <a:pt x="7862" y="14688"/>
                        <a:pt x="7969" y="14703"/>
                        <a:pt x="8075" y="14734"/>
                      </a:cubicBezTo>
                      <a:lnTo>
                        <a:pt x="8136" y="14749"/>
                      </a:lnTo>
                      <a:cubicBezTo>
                        <a:pt x="8212" y="14764"/>
                        <a:pt x="8289" y="14795"/>
                        <a:pt x="8365" y="14825"/>
                      </a:cubicBezTo>
                      <a:cubicBezTo>
                        <a:pt x="8395" y="14825"/>
                        <a:pt x="8426" y="14841"/>
                        <a:pt x="8456" y="14871"/>
                      </a:cubicBezTo>
                      <a:cubicBezTo>
                        <a:pt x="8471" y="14871"/>
                        <a:pt x="8487" y="14886"/>
                        <a:pt x="8502" y="14886"/>
                      </a:cubicBezTo>
                      <a:cubicBezTo>
                        <a:pt x="8517" y="14901"/>
                        <a:pt x="8532" y="14917"/>
                        <a:pt x="8548" y="14932"/>
                      </a:cubicBezTo>
                      <a:cubicBezTo>
                        <a:pt x="8563" y="14932"/>
                        <a:pt x="8563" y="14947"/>
                        <a:pt x="8578" y="14962"/>
                      </a:cubicBezTo>
                      <a:cubicBezTo>
                        <a:pt x="8593" y="14978"/>
                        <a:pt x="8593" y="14993"/>
                        <a:pt x="8609" y="15008"/>
                      </a:cubicBezTo>
                      <a:cubicBezTo>
                        <a:pt x="8639" y="15054"/>
                        <a:pt x="8654" y="15100"/>
                        <a:pt x="8685" y="15145"/>
                      </a:cubicBezTo>
                      <a:lnTo>
                        <a:pt x="8685" y="15160"/>
                      </a:lnTo>
                      <a:cubicBezTo>
                        <a:pt x="8700" y="15206"/>
                        <a:pt x="8715" y="15237"/>
                        <a:pt x="8730" y="15267"/>
                      </a:cubicBezTo>
                      <a:cubicBezTo>
                        <a:pt x="8761" y="15343"/>
                        <a:pt x="8807" y="15404"/>
                        <a:pt x="8837" y="15480"/>
                      </a:cubicBezTo>
                      <a:cubicBezTo>
                        <a:pt x="8883" y="15557"/>
                        <a:pt x="8929" y="15633"/>
                        <a:pt x="8959" y="15694"/>
                      </a:cubicBezTo>
                      <a:cubicBezTo>
                        <a:pt x="9005" y="15755"/>
                        <a:pt x="9050" y="15816"/>
                        <a:pt x="9096" y="15892"/>
                      </a:cubicBezTo>
                      <a:cubicBezTo>
                        <a:pt x="9142" y="15938"/>
                        <a:pt x="9188" y="16014"/>
                        <a:pt x="9264" y="16059"/>
                      </a:cubicBezTo>
                      <a:cubicBezTo>
                        <a:pt x="9325" y="16120"/>
                        <a:pt x="9386" y="16166"/>
                        <a:pt x="9447" y="16197"/>
                      </a:cubicBezTo>
                      <a:lnTo>
                        <a:pt x="9431" y="16197"/>
                      </a:lnTo>
                      <a:cubicBezTo>
                        <a:pt x="9416" y="16212"/>
                        <a:pt x="9401" y="16227"/>
                        <a:pt x="9370" y="16242"/>
                      </a:cubicBezTo>
                      <a:lnTo>
                        <a:pt x="9325" y="16242"/>
                      </a:lnTo>
                      <a:cubicBezTo>
                        <a:pt x="9309" y="16227"/>
                        <a:pt x="9294" y="16227"/>
                        <a:pt x="9294" y="16227"/>
                      </a:cubicBezTo>
                      <a:cubicBezTo>
                        <a:pt x="9264" y="16227"/>
                        <a:pt x="9248" y="16212"/>
                        <a:pt x="9233" y="16212"/>
                      </a:cubicBezTo>
                      <a:cubicBezTo>
                        <a:pt x="9203" y="16181"/>
                        <a:pt x="9157" y="16166"/>
                        <a:pt x="9127" y="16151"/>
                      </a:cubicBezTo>
                      <a:lnTo>
                        <a:pt x="9020" y="16105"/>
                      </a:lnTo>
                      <a:cubicBezTo>
                        <a:pt x="8959" y="16075"/>
                        <a:pt x="8883" y="16029"/>
                        <a:pt x="8822" y="15998"/>
                      </a:cubicBezTo>
                      <a:lnTo>
                        <a:pt x="8807" y="15983"/>
                      </a:lnTo>
                      <a:lnTo>
                        <a:pt x="8776" y="15968"/>
                      </a:lnTo>
                      <a:cubicBezTo>
                        <a:pt x="8715" y="15938"/>
                        <a:pt x="8654" y="15892"/>
                        <a:pt x="8593" y="15846"/>
                      </a:cubicBezTo>
                      <a:cubicBezTo>
                        <a:pt x="8532" y="15816"/>
                        <a:pt x="8487" y="15770"/>
                        <a:pt x="8426" y="15739"/>
                      </a:cubicBezTo>
                      <a:cubicBezTo>
                        <a:pt x="8411" y="15739"/>
                        <a:pt x="8411" y="15724"/>
                        <a:pt x="8395" y="15724"/>
                      </a:cubicBezTo>
                      <a:lnTo>
                        <a:pt x="8380" y="15709"/>
                      </a:lnTo>
                      <a:lnTo>
                        <a:pt x="8365" y="15709"/>
                      </a:lnTo>
                      <a:cubicBezTo>
                        <a:pt x="8365" y="15709"/>
                        <a:pt x="8350" y="15694"/>
                        <a:pt x="8334" y="15694"/>
                      </a:cubicBezTo>
                      <a:cubicBezTo>
                        <a:pt x="8319" y="15679"/>
                        <a:pt x="8304" y="15679"/>
                        <a:pt x="8289" y="15663"/>
                      </a:cubicBezTo>
                      <a:cubicBezTo>
                        <a:pt x="8273" y="15663"/>
                        <a:pt x="8258" y="15648"/>
                        <a:pt x="8258" y="15648"/>
                      </a:cubicBezTo>
                      <a:lnTo>
                        <a:pt x="8228" y="15648"/>
                      </a:lnTo>
                      <a:cubicBezTo>
                        <a:pt x="8167" y="15618"/>
                        <a:pt x="8106" y="15602"/>
                        <a:pt x="8045" y="15587"/>
                      </a:cubicBezTo>
                      <a:lnTo>
                        <a:pt x="7984" y="15557"/>
                      </a:lnTo>
                      <a:cubicBezTo>
                        <a:pt x="7923" y="15541"/>
                        <a:pt x="7877" y="15526"/>
                        <a:pt x="7832" y="15511"/>
                      </a:cubicBezTo>
                      <a:cubicBezTo>
                        <a:pt x="7755" y="15496"/>
                        <a:pt x="7694" y="15465"/>
                        <a:pt x="7618" y="15450"/>
                      </a:cubicBezTo>
                      <a:cubicBezTo>
                        <a:pt x="7557" y="15419"/>
                        <a:pt x="7481" y="15404"/>
                        <a:pt x="7420" y="15389"/>
                      </a:cubicBezTo>
                      <a:cubicBezTo>
                        <a:pt x="7390" y="15374"/>
                        <a:pt x="7359" y="15374"/>
                        <a:pt x="7314" y="15359"/>
                      </a:cubicBezTo>
                      <a:cubicBezTo>
                        <a:pt x="7283" y="15359"/>
                        <a:pt x="7253" y="15343"/>
                        <a:pt x="7222" y="15328"/>
                      </a:cubicBezTo>
                      <a:cubicBezTo>
                        <a:pt x="7176" y="15313"/>
                        <a:pt x="7131" y="15282"/>
                        <a:pt x="7085" y="15267"/>
                      </a:cubicBezTo>
                      <a:lnTo>
                        <a:pt x="7100" y="15267"/>
                      </a:lnTo>
                      <a:cubicBezTo>
                        <a:pt x="7085" y="15267"/>
                        <a:pt x="7070" y="15252"/>
                        <a:pt x="7055" y="15252"/>
                      </a:cubicBezTo>
                      <a:cubicBezTo>
                        <a:pt x="7039" y="15237"/>
                        <a:pt x="7009" y="15221"/>
                        <a:pt x="6994" y="15206"/>
                      </a:cubicBezTo>
                      <a:lnTo>
                        <a:pt x="6978" y="15191"/>
                      </a:lnTo>
                      <a:lnTo>
                        <a:pt x="6963" y="15191"/>
                      </a:lnTo>
                      <a:lnTo>
                        <a:pt x="6963" y="15176"/>
                      </a:lnTo>
                      <a:cubicBezTo>
                        <a:pt x="6948" y="15160"/>
                        <a:pt x="6917" y="15145"/>
                        <a:pt x="6887" y="15130"/>
                      </a:cubicBezTo>
                      <a:lnTo>
                        <a:pt x="6856" y="15100"/>
                      </a:lnTo>
                      <a:lnTo>
                        <a:pt x="6841" y="15069"/>
                      </a:lnTo>
                      <a:cubicBezTo>
                        <a:pt x="6795" y="15023"/>
                        <a:pt x="6750" y="14978"/>
                        <a:pt x="6704" y="14932"/>
                      </a:cubicBezTo>
                      <a:lnTo>
                        <a:pt x="6689" y="14917"/>
                      </a:lnTo>
                      <a:cubicBezTo>
                        <a:pt x="6643" y="14871"/>
                        <a:pt x="6597" y="14841"/>
                        <a:pt x="6552" y="14795"/>
                      </a:cubicBezTo>
                      <a:lnTo>
                        <a:pt x="6536" y="14780"/>
                      </a:lnTo>
                      <a:cubicBezTo>
                        <a:pt x="6506" y="14749"/>
                        <a:pt x="6476" y="14719"/>
                        <a:pt x="6445" y="14673"/>
                      </a:cubicBezTo>
                      <a:lnTo>
                        <a:pt x="6430" y="14673"/>
                      </a:lnTo>
                      <a:lnTo>
                        <a:pt x="6399" y="14627"/>
                      </a:lnTo>
                      <a:lnTo>
                        <a:pt x="6384" y="14612"/>
                      </a:lnTo>
                      <a:cubicBezTo>
                        <a:pt x="6384" y="14597"/>
                        <a:pt x="6369" y="14597"/>
                        <a:pt x="6369" y="14582"/>
                      </a:cubicBezTo>
                      <a:cubicBezTo>
                        <a:pt x="6354" y="14566"/>
                        <a:pt x="6338" y="14536"/>
                        <a:pt x="6323" y="14521"/>
                      </a:cubicBezTo>
                      <a:cubicBezTo>
                        <a:pt x="6293" y="14460"/>
                        <a:pt x="6247" y="14383"/>
                        <a:pt x="6217" y="14323"/>
                      </a:cubicBezTo>
                      <a:cubicBezTo>
                        <a:pt x="6186" y="14262"/>
                        <a:pt x="6156" y="14185"/>
                        <a:pt x="6110" y="14109"/>
                      </a:cubicBezTo>
                      <a:cubicBezTo>
                        <a:pt x="6079" y="14033"/>
                        <a:pt x="6064" y="13972"/>
                        <a:pt x="6034" y="13911"/>
                      </a:cubicBezTo>
                      <a:cubicBezTo>
                        <a:pt x="6034" y="13896"/>
                        <a:pt x="6034" y="13881"/>
                        <a:pt x="6034" y="13865"/>
                      </a:cubicBezTo>
                      <a:cubicBezTo>
                        <a:pt x="6034" y="13850"/>
                        <a:pt x="6018" y="13835"/>
                        <a:pt x="6018" y="13820"/>
                      </a:cubicBezTo>
                      <a:cubicBezTo>
                        <a:pt x="6018" y="13820"/>
                        <a:pt x="6018" y="13804"/>
                        <a:pt x="6034" y="13789"/>
                      </a:cubicBezTo>
                      <a:cubicBezTo>
                        <a:pt x="6034" y="13759"/>
                        <a:pt x="6034" y="13728"/>
                        <a:pt x="6034" y="13713"/>
                      </a:cubicBezTo>
                      <a:cubicBezTo>
                        <a:pt x="6049" y="13683"/>
                        <a:pt x="6049" y="13667"/>
                        <a:pt x="6049" y="13637"/>
                      </a:cubicBezTo>
                      <a:lnTo>
                        <a:pt x="6064" y="13622"/>
                      </a:lnTo>
                      <a:cubicBezTo>
                        <a:pt x="6079" y="13561"/>
                        <a:pt x="6079" y="13500"/>
                        <a:pt x="6095" y="13454"/>
                      </a:cubicBezTo>
                      <a:cubicBezTo>
                        <a:pt x="6095" y="13439"/>
                        <a:pt x="6095" y="13424"/>
                        <a:pt x="6095" y="13424"/>
                      </a:cubicBezTo>
                      <a:cubicBezTo>
                        <a:pt x="6095" y="13424"/>
                        <a:pt x="6095" y="13408"/>
                        <a:pt x="6095" y="13408"/>
                      </a:cubicBezTo>
                      <a:cubicBezTo>
                        <a:pt x="6095" y="13393"/>
                        <a:pt x="6095" y="13363"/>
                        <a:pt x="6095" y="13347"/>
                      </a:cubicBezTo>
                      <a:cubicBezTo>
                        <a:pt x="6095" y="13286"/>
                        <a:pt x="6110" y="13210"/>
                        <a:pt x="6110" y="13134"/>
                      </a:cubicBezTo>
                      <a:cubicBezTo>
                        <a:pt x="6110" y="13058"/>
                        <a:pt x="6110" y="12982"/>
                        <a:pt x="6095" y="12921"/>
                      </a:cubicBezTo>
                      <a:cubicBezTo>
                        <a:pt x="6095" y="12875"/>
                        <a:pt x="6095" y="12814"/>
                        <a:pt x="6095" y="12768"/>
                      </a:cubicBezTo>
                      <a:lnTo>
                        <a:pt x="6079" y="12708"/>
                      </a:lnTo>
                      <a:lnTo>
                        <a:pt x="6079" y="12692"/>
                      </a:lnTo>
                      <a:cubicBezTo>
                        <a:pt x="6079" y="12662"/>
                        <a:pt x="6079" y="12631"/>
                        <a:pt x="6079" y="12616"/>
                      </a:cubicBezTo>
                      <a:cubicBezTo>
                        <a:pt x="6064" y="12570"/>
                        <a:pt x="6064" y="12540"/>
                        <a:pt x="6064" y="12509"/>
                      </a:cubicBezTo>
                      <a:cubicBezTo>
                        <a:pt x="6064" y="12418"/>
                        <a:pt x="6064" y="12342"/>
                        <a:pt x="6079" y="12266"/>
                      </a:cubicBezTo>
                      <a:cubicBezTo>
                        <a:pt x="6079" y="12189"/>
                        <a:pt x="6095" y="12113"/>
                        <a:pt x="6095" y="12037"/>
                      </a:cubicBezTo>
                      <a:cubicBezTo>
                        <a:pt x="6095" y="11991"/>
                        <a:pt x="6110" y="11961"/>
                        <a:pt x="6110" y="11930"/>
                      </a:cubicBezTo>
                      <a:cubicBezTo>
                        <a:pt x="6110" y="11900"/>
                        <a:pt x="6125" y="11854"/>
                        <a:pt x="6125" y="11839"/>
                      </a:cubicBezTo>
                      <a:lnTo>
                        <a:pt x="6125" y="11824"/>
                      </a:lnTo>
                      <a:cubicBezTo>
                        <a:pt x="6140" y="11778"/>
                        <a:pt x="6156" y="11748"/>
                        <a:pt x="6171" y="11702"/>
                      </a:cubicBezTo>
                      <a:cubicBezTo>
                        <a:pt x="6171" y="11671"/>
                        <a:pt x="6186" y="11626"/>
                        <a:pt x="6201" y="11580"/>
                      </a:cubicBezTo>
                      <a:cubicBezTo>
                        <a:pt x="6232" y="11504"/>
                        <a:pt x="6262" y="11428"/>
                        <a:pt x="6293" y="11336"/>
                      </a:cubicBezTo>
                      <a:lnTo>
                        <a:pt x="6308" y="11336"/>
                      </a:lnTo>
                      <a:cubicBezTo>
                        <a:pt x="6308" y="11321"/>
                        <a:pt x="6308" y="11306"/>
                        <a:pt x="6323" y="11291"/>
                      </a:cubicBezTo>
                      <a:lnTo>
                        <a:pt x="6323" y="11275"/>
                      </a:lnTo>
                      <a:cubicBezTo>
                        <a:pt x="6369" y="11169"/>
                        <a:pt x="6399" y="11092"/>
                        <a:pt x="6445" y="11001"/>
                      </a:cubicBezTo>
                      <a:cubicBezTo>
                        <a:pt x="6445" y="10986"/>
                        <a:pt x="6460" y="10971"/>
                        <a:pt x="6476" y="10940"/>
                      </a:cubicBezTo>
                      <a:cubicBezTo>
                        <a:pt x="6506" y="10879"/>
                        <a:pt x="6536" y="10818"/>
                        <a:pt x="6567" y="10742"/>
                      </a:cubicBezTo>
                      <a:cubicBezTo>
                        <a:pt x="6597" y="10666"/>
                        <a:pt x="6613" y="10605"/>
                        <a:pt x="6628" y="10544"/>
                      </a:cubicBezTo>
                      <a:cubicBezTo>
                        <a:pt x="6658" y="10468"/>
                        <a:pt x="6674" y="10392"/>
                        <a:pt x="6674" y="10331"/>
                      </a:cubicBezTo>
                      <a:lnTo>
                        <a:pt x="6674" y="10315"/>
                      </a:lnTo>
                      <a:cubicBezTo>
                        <a:pt x="6674" y="10300"/>
                        <a:pt x="6689" y="10285"/>
                        <a:pt x="6689" y="10270"/>
                      </a:cubicBezTo>
                      <a:close/>
                      <a:moveTo>
                        <a:pt x="10408" y="17140"/>
                      </a:moveTo>
                      <a:cubicBezTo>
                        <a:pt x="10399" y="17146"/>
                        <a:pt x="10389" y="17153"/>
                        <a:pt x="10380" y="17159"/>
                      </a:cubicBezTo>
                      <a:lnTo>
                        <a:pt x="10380" y="17159"/>
                      </a:lnTo>
                      <a:cubicBezTo>
                        <a:pt x="10383" y="17157"/>
                        <a:pt x="10387" y="17156"/>
                        <a:pt x="10391" y="17156"/>
                      </a:cubicBezTo>
                      <a:cubicBezTo>
                        <a:pt x="10397" y="17151"/>
                        <a:pt x="10402" y="17145"/>
                        <a:pt x="10408" y="17140"/>
                      </a:cubicBezTo>
                      <a:close/>
                      <a:moveTo>
                        <a:pt x="10380" y="17159"/>
                      </a:moveTo>
                      <a:cubicBezTo>
                        <a:pt x="10369" y="17163"/>
                        <a:pt x="10361" y="17172"/>
                        <a:pt x="10361" y="17172"/>
                      </a:cubicBezTo>
                      <a:cubicBezTo>
                        <a:pt x="10367" y="17167"/>
                        <a:pt x="10373" y="17163"/>
                        <a:pt x="10380" y="17159"/>
                      </a:cubicBezTo>
                      <a:close/>
                      <a:moveTo>
                        <a:pt x="11138" y="18071"/>
                      </a:moveTo>
                      <a:lnTo>
                        <a:pt x="11138" y="18071"/>
                      </a:lnTo>
                      <a:cubicBezTo>
                        <a:pt x="11138" y="18071"/>
                        <a:pt x="11138" y="18086"/>
                        <a:pt x="11122" y="18086"/>
                      </a:cubicBezTo>
                      <a:cubicBezTo>
                        <a:pt x="11138" y="18086"/>
                        <a:pt x="11138" y="18086"/>
                        <a:pt x="11138" y="18071"/>
                      </a:cubicBezTo>
                      <a:close/>
                      <a:moveTo>
                        <a:pt x="15434" y="10590"/>
                      </a:moveTo>
                      <a:cubicBezTo>
                        <a:pt x="15510" y="10651"/>
                        <a:pt x="15602" y="10712"/>
                        <a:pt x="15678" y="10757"/>
                      </a:cubicBezTo>
                      <a:cubicBezTo>
                        <a:pt x="15709" y="10788"/>
                        <a:pt x="15739" y="10803"/>
                        <a:pt x="15769" y="10818"/>
                      </a:cubicBezTo>
                      <a:cubicBezTo>
                        <a:pt x="15785" y="10833"/>
                        <a:pt x="15800" y="10833"/>
                        <a:pt x="15815" y="10849"/>
                      </a:cubicBezTo>
                      <a:cubicBezTo>
                        <a:pt x="15876" y="10894"/>
                        <a:pt x="15952" y="10925"/>
                        <a:pt x="16013" y="10971"/>
                      </a:cubicBezTo>
                      <a:cubicBezTo>
                        <a:pt x="16166" y="11047"/>
                        <a:pt x="16287" y="11123"/>
                        <a:pt x="16409" y="11169"/>
                      </a:cubicBezTo>
                      <a:cubicBezTo>
                        <a:pt x="16531" y="11230"/>
                        <a:pt x="16668" y="11275"/>
                        <a:pt x="16821" y="11336"/>
                      </a:cubicBezTo>
                      <a:cubicBezTo>
                        <a:pt x="16973" y="11397"/>
                        <a:pt x="17125" y="11443"/>
                        <a:pt x="17278" y="11489"/>
                      </a:cubicBezTo>
                      <a:cubicBezTo>
                        <a:pt x="17324" y="11504"/>
                        <a:pt x="17369" y="11519"/>
                        <a:pt x="17415" y="11534"/>
                      </a:cubicBezTo>
                      <a:lnTo>
                        <a:pt x="17445" y="11534"/>
                      </a:lnTo>
                      <a:cubicBezTo>
                        <a:pt x="17537" y="11565"/>
                        <a:pt x="17628" y="11595"/>
                        <a:pt x="17720" y="11626"/>
                      </a:cubicBezTo>
                      <a:cubicBezTo>
                        <a:pt x="17826" y="11656"/>
                        <a:pt x="17933" y="11687"/>
                        <a:pt x="18040" y="11717"/>
                      </a:cubicBezTo>
                      <a:cubicBezTo>
                        <a:pt x="18116" y="11748"/>
                        <a:pt x="18192" y="11778"/>
                        <a:pt x="18253" y="11809"/>
                      </a:cubicBezTo>
                      <a:lnTo>
                        <a:pt x="18299" y="11809"/>
                      </a:lnTo>
                      <a:cubicBezTo>
                        <a:pt x="18329" y="11839"/>
                        <a:pt x="18375" y="11854"/>
                        <a:pt x="18405" y="11870"/>
                      </a:cubicBezTo>
                      <a:lnTo>
                        <a:pt x="18436" y="11885"/>
                      </a:lnTo>
                      <a:cubicBezTo>
                        <a:pt x="18466" y="11885"/>
                        <a:pt x="18481" y="11900"/>
                        <a:pt x="18512" y="11915"/>
                      </a:cubicBezTo>
                      <a:lnTo>
                        <a:pt x="18649" y="11991"/>
                      </a:lnTo>
                      <a:lnTo>
                        <a:pt x="18740" y="12037"/>
                      </a:lnTo>
                      <a:cubicBezTo>
                        <a:pt x="18756" y="12052"/>
                        <a:pt x="18771" y="12052"/>
                        <a:pt x="18786" y="12068"/>
                      </a:cubicBezTo>
                      <a:cubicBezTo>
                        <a:pt x="18893" y="12113"/>
                        <a:pt x="18984" y="12174"/>
                        <a:pt x="19076" y="12235"/>
                      </a:cubicBezTo>
                      <a:cubicBezTo>
                        <a:pt x="19167" y="12281"/>
                        <a:pt x="19258" y="12342"/>
                        <a:pt x="19365" y="12418"/>
                      </a:cubicBezTo>
                      <a:lnTo>
                        <a:pt x="19411" y="12464"/>
                      </a:lnTo>
                      <a:lnTo>
                        <a:pt x="19441" y="12479"/>
                      </a:lnTo>
                      <a:cubicBezTo>
                        <a:pt x="19457" y="12494"/>
                        <a:pt x="19472" y="12509"/>
                        <a:pt x="19487" y="12525"/>
                      </a:cubicBezTo>
                      <a:lnTo>
                        <a:pt x="19502" y="12540"/>
                      </a:lnTo>
                      <a:cubicBezTo>
                        <a:pt x="19563" y="12586"/>
                        <a:pt x="19609" y="12631"/>
                        <a:pt x="19655" y="12692"/>
                      </a:cubicBezTo>
                      <a:lnTo>
                        <a:pt x="19716" y="12768"/>
                      </a:lnTo>
                      <a:cubicBezTo>
                        <a:pt x="19716" y="12768"/>
                        <a:pt x="19731" y="12784"/>
                        <a:pt x="19731" y="12799"/>
                      </a:cubicBezTo>
                      <a:cubicBezTo>
                        <a:pt x="19761" y="12829"/>
                        <a:pt x="19792" y="12875"/>
                        <a:pt x="19822" y="12906"/>
                      </a:cubicBezTo>
                      <a:cubicBezTo>
                        <a:pt x="19837" y="12936"/>
                        <a:pt x="19853" y="12967"/>
                        <a:pt x="19868" y="12997"/>
                      </a:cubicBezTo>
                      <a:cubicBezTo>
                        <a:pt x="19868" y="13027"/>
                        <a:pt x="19883" y="13058"/>
                        <a:pt x="19898" y="13088"/>
                      </a:cubicBezTo>
                      <a:cubicBezTo>
                        <a:pt x="19914" y="13180"/>
                        <a:pt x="19929" y="13256"/>
                        <a:pt x="19944" y="13317"/>
                      </a:cubicBezTo>
                      <a:cubicBezTo>
                        <a:pt x="19959" y="13378"/>
                        <a:pt x="19959" y="13439"/>
                        <a:pt x="19975" y="13485"/>
                      </a:cubicBezTo>
                      <a:lnTo>
                        <a:pt x="19975" y="13515"/>
                      </a:lnTo>
                      <a:cubicBezTo>
                        <a:pt x="19990" y="13591"/>
                        <a:pt x="19990" y="13683"/>
                        <a:pt x="20005" y="13759"/>
                      </a:cubicBezTo>
                      <a:lnTo>
                        <a:pt x="20005" y="13774"/>
                      </a:lnTo>
                      <a:cubicBezTo>
                        <a:pt x="20005" y="13820"/>
                        <a:pt x="20005" y="13865"/>
                        <a:pt x="19990" y="13896"/>
                      </a:cubicBezTo>
                      <a:cubicBezTo>
                        <a:pt x="19990" y="13926"/>
                        <a:pt x="19990" y="13957"/>
                        <a:pt x="19975" y="13987"/>
                      </a:cubicBezTo>
                      <a:cubicBezTo>
                        <a:pt x="19959" y="14094"/>
                        <a:pt x="19914" y="14185"/>
                        <a:pt x="19883" y="14277"/>
                      </a:cubicBezTo>
                      <a:lnTo>
                        <a:pt x="19853" y="14338"/>
                      </a:lnTo>
                      <a:cubicBezTo>
                        <a:pt x="19822" y="14429"/>
                        <a:pt x="19792" y="14536"/>
                        <a:pt x="19746" y="14642"/>
                      </a:cubicBezTo>
                      <a:lnTo>
                        <a:pt x="19731" y="14688"/>
                      </a:lnTo>
                      <a:lnTo>
                        <a:pt x="19716" y="14703"/>
                      </a:lnTo>
                      <a:cubicBezTo>
                        <a:pt x="19685" y="14795"/>
                        <a:pt x="19639" y="14886"/>
                        <a:pt x="19594" y="14978"/>
                      </a:cubicBezTo>
                      <a:lnTo>
                        <a:pt x="19563" y="15054"/>
                      </a:lnTo>
                      <a:cubicBezTo>
                        <a:pt x="19533" y="15115"/>
                        <a:pt x="19502" y="15176"/>
                        <a:pt x="19472" y="15252"/>
                      </a:cubicBezTo>
                      <a:cubicBezTo>
                        <a:pt x="19426" y="15343"/>
                        <a:pt x="19396" y="15450"/>
                        <a:pt x="19350" y="15541"/>
                      </a:cubicBezTo>
                      <a:cubicBezTo>
                        <a:pt x="19350" y="15572"/>
                        <a:pt x="19335" y="15602"/>
                        <a:pt x="19335" y="15618"/>
                      </a:cubicBezTo>
                      <a:cubicBezTo>
                        <a:pt x="19304" y="15709"/>
                        <a:pt x="19274" y="15785"/>
                        <a:pt x="19243" y="15861"/>
                      </a:cubicBezTo>
                      <a:cubicBezTo>
                        <a:pt x="19213" y="15922"/>
                        <a:pt x="19198" y="15983"/>
                        <a:pt x="19152" y="16029"/>
                      </a:cubicBezTo>
                      <a:cubicBezTo>
                        <a:pt x="19106" y="16120"/>
                        <a:pt x="19060" y="16197"/>
                        <a:pt x="18999" y="16288"/>
                      </a:cubicBezTo>
                      <a:lnTo>
                        <a:pt x="18984" y="16303"/>
                      </a:lnTo>
                      <a:cubicBezTo>
                        <a:pt x="18969" y="16318"/>
                        <a:pt x="18969" y="16318"/>
                        <a:pt x="18954" y="16334"/>
                      </a:cubicBezTo>
                      <a:lnTo>
                        <a:pt x="18939" y="16364"/>
                      </a:lnTo>
                      <a:cubicBezTo>
                        <a:pt x="18878" y="16440"/>
                        <a:pt x="18817" y="16516"/>
                        <a:pt x="18756" y="16593"/>
                      </a:cubicBezTo>
                      <a:lnTo>
                        <a:pt x="18725" y="16638"/>
                      </a:lnTo>
                      <a:lnTo>
                        <a:pt x="18680" y="16684"/>
                      </a:lnTo>
                      <a:lnTo>
                        <a:pt x="18664" y="16699"/>
                      </a:lnTo>
                      <a:cubicBezTo>
                        <a:pt x="18664" y="16715"/>
                        <a:pt x="18649" y="16730"/>
                        <a:pt x="18634" y="16730"/>
                      </a:cubicBezTo>
                      <a:lnTo>
                        <a:pt x="18619" y="16760"/>
                      </a:lnTo>
                      <a:cubicBezTo>
                        <a:pt x="18588" y="16791"/>
                        <a:pt x="18542" y="16836"/>
                        <a:pt x="18512" y="16882"/>
                      </a:cubicBezTo>
                      <a:lnTo>
                        <a:pt x="18466" y="16928"/>
                      </a:lnTo>
                      <a:lnTo>
                        <a:pt x="18436" y="16943"/>
                      </a:lnTo>
                      <a:cubicBezTo>
                        <a:pt x="18436" y="16958"/>
                        <a:pt x="18421" y="16958"/>
                        <a:pt x="18405" y="16974"/>
                      </a:cubicBezTo>
                      <a:cubicBezTo>
                        <a:pt x="18390" y="16989"/>
                        <a:pt x="18375" y="17004"/>
                        <a:pt x="18360" y="17019"/>
                      </a:cubicBezTo>
                      <a:lnTo>
                        <a:pt x="18283" y="17080"/>
                      </a:lnTo>
                      <a:lnTo>
                        <a:pt x="18207" y="17141"/>
                      </a:lnTo>
                      <a:lnTo>
                        <a:pt x="18146" y="17187"/>
                      </a:lnTo>
                      <a:lnTo>
                        <a:pt x="18131" y="17202"/>
                      </a:lnTo>
                      <a:cubicBezTo>
                        <a:pt x="18116" y="17202"/>
                        <a:pt x="18116" y="17217"/>
                        <a:pt x="18101" y="17217"/>
                      </a:cubicBezTo>
                      <a:cubicBezTo>
                        <a:pt x="18085" y="17233"/>
                        <a:pt x="18070" y="17248"/>
                        <a:pt x="18055" y="17263"/>
                      </a:cubicBezTo>
                      <a:lnTo>
                        <a:pt x="17872" y="17370"/>
                      </a:lnTo>
                      <a:lnTo>
                        <a:pt x="17781" y="17431"/>
                      </a:lnTo>
                      <a:lnTo>
                        <a:pt x="17689" y="17476"/>
                      </a:lnTo>
                      <a:cubicBezTo>
                        <a:pt x="17659" y="17492"/>
                        <a:pt x="17628" y="17507"/>
                        <a:pt x="17598" y="17522"/>
                      </a:cubicBezTo>
                      <a:lnTo>
                        <a:pt x="17567" y="17537"/>
                      </a:lnTo>
                      <a:lnTo>
                        <a:pt x="17552" y="17553"/>
                      </a:lnTo>
                      <a:cubicBezTo>
                        <a:pt x="17522" y="17568"/>
                        <a:pt x="17491" y="17583"/>
                        <a:pt x="17461" y="17598"/>
                      </a:cubicBezTo>
                      <a:lnTo>
                        <a:pt x="17308" y="17674"/>
                      </a:lnTo>
                      <a:lnTo>
                        <a:pt x="17171" y="17751"/>
                      </a:lnTo>
                      <a:cubicBezTo>
                        <a:pt x="17065" y="17796"/>
                        <a:pt x="16973" y="17857"/>
                        <a:pt x="16866" y="17903"/>
                      </a:cubicBezTo>
                      <a:cubicBezTo>
                        <a:pt x="16806" y="17933"/>
                        <a:pt x="16729" y="17964"/>
                        <a:pt x="16653" y="17994"/>
                      </a:cubicBezTo>
                      <a:lnTo>
                        <a:pt x="16623" y="18010"/>
                      </a:lnTo>
                      <a:cubicBezTo>
                        <a:pt x="16562" y="18040"/>
                        <a:pt x="16486" y="18071"/>
                        <a:pt x="16409" y="18086"/>
                      </a:cubicBezTo>
                      <a:cubicBezTo>
                        <a:pt x="16348" y="18116"/>
                        <a:pt x="16287" y="18131"/>
                        <a:pt x="16227" y="18131"/>
                      </a:cubicBezTo>
                      <a:cubicBezTo>
                        <a:pt x="16181" y="18147"/>
                        <a:pt x="16150" y="18147"/>
                        <a:pt x="16105" y="18147"/>
                      </a:cubicBezTo>
                      <a:lnTo>
                        <a:pt x="15968" y="18147"/>
                      </a:lnTo>
                      <a:cubicBezTo>
                        <a:pt x="15891" y="18131"/>
                        <a:pt x="15800" y="18116"/>
                        <a:pt x="15724" y="18101"/>
                      </a:cubicBezTo>
                      <a:cubicBezTo>
                        <a:pt x="15632" y="18071"/>
                        <a:pt x="15556" y="18055"/>
                        <a:pt x="15495" y="18025"/>
                      </a:cubicBezTo>
                      <a:cubicBezTo>
                        <a:pt x="15450" y="18010"/>
                        <a:pt x="15404" y="17979"/>
                        <a:pt x="15373" y="17964"/>
                      </a:cubicBezTo>
                      <a:cubicBezTo>
                        <a:pt x="15328" y="17949"/>
                        <a:pt x="15297" y="17918"/>
                        <a:pt x="15267" y="17888"/>
                      </a:cubicBezTo>
                      <a:cubicBezTo>
                        <a:pt x="15175" y="17827"/>
                        <a:pt x="15099" y="17751"/>
                        <a:pt x="15023" y="17690"/>
                      </a:cubicBezTo>
                      <a:cubicBezTo>
                        <a:pt x="15008" y="17659"/>
                        <a:pt x="14977" y="17644"/>
                        <a:pt x="14947" y="17613"/>
                      </a:cubicBezTo>
                      <a:cubicBezTo>
                        <a:pt x="14855" y="17522"/>
                        <a:pt x="14764" y="17461"/>
                        <a:pt x="14657" y="17431"/>
                      </a:cubicBezTo>
                      <a:cubicBezTo>
                        <a:pt x="14612" y="17400"/>
                        <a:pt x="14535" y="17385"/>
                        <a:pt x="14474" y="17385"/>
                      </a:cubicBezTo>
                      <a:lnTo>
                        <a:pt x="14413" y="17385"/>
                      </a:lnTo>
                      <a:lnTo>
                        <a:pt x="14413" y="17370"/>
                      </a:lnTo>
                      <a:cubicBezTo>
                        <a:pt x="14368" y="17370"/>
                        <a:pt x="14322" y="17370"/>
                        <a:pt x="14292" y="17354"/>
                      </a:cubicBezTo>
                      <a:cubicBezTo>
                        <a:pt x="14246" y="17354"/>
                        <a:pt x="14200" y="17339"/>
                        <a:pt x="14170" y="17324"/>
                      </a:cubicBezTo>
                      <a:cubicBezTo>
                        <a:pt x="14124" y="17324"/>
                        <a:pt x="14078" y="17309"/>
                        <a:pt x="14048" y="17294"/>
                      </a:cubicBezTo>
                      <a:cubicBezTo>
                        <a:pt x="14002" y="17278"/>
                        <a:pt x="13972" y="17263"/>
                        <a:pt x="13926" y="17233"/>
                      </a:cubicBezTo>
                      <a:cubicBezTo>
                        <a:pt x="13911" y="17217"/>
                        <a:pt x="13880" y="17202"/>
                        <a:pt x="13865" y="17187"/>
                      </a:cubicBezTo>
                      <a:cubicBezTo>
                        <a:pt x="13850" y="17187"/>
                        <a:pt x="13834" y="17172"/>
                        <a:pt x="13819" y="17156"/>
                      </a:cubicBezTo>
                      <a:cubicBezTo>
                        <a:pt x="13804" y="17141"/>
                        <a:pt x="13804" y="17141"/>
                        <a:pt x="13789" y="17126"/>
                      </a:cubicBezTo>
                      <a:cubicBezTo>
                        <a:pt x="13789" y="17111"/>
                        <a:pt x="13774" y="17111"/>
                        <a:pt x="13774" y="17095"/>
                      </a:cubicBezTo>
                      <a:cubicBezTo>
                        <a:pt x="13758" y="17080"/>
                        <a:pt x="13758" y="17065"/>
                        <a:pt x="13743" y="17050"/>
                      </a:cubicBezTo>
                      <a:cubicBezTo>
                        <a:pt x="13743" y="17034"/>
                        <a:pt x="13728" y="17019"/>
                        <a:pt x="13728" y="17004"/>
                      </a:cubicBezTo>
                      <a:cubicBezTo>
                        <a:pt x="13697" y="16897"/>
                        <a:pt x="13682" y="16775"/>
                        <a:pt x="13667" y="16669"/>
                      </a:cubicBezTo>
                      <a:lnTo>
                        <a:pt x="13652" y="16608"/>
                      </a:lnTo>
                      <a:cubicBezTo>
                        <a:pt x="13636" y="16532"/>
                        <a:pt x="13636" y="16471"/>
                        <a:pt x="13621" y="16395"/>
                      </a:cubicBezTo>
                      <a:cubicBezTo>
                        <a:pt x="13621" y="16379"/>
                        <a:pt x="13606" y="16379"/>
                        <a:pt x="13606" y="16364"/>
                      </a:cubicBezTo>
                      <a:lnTo>
                        <a:pt x="13606" y="16349"/>
                      </a:lnTo>
                      <a:lnTo>
                        <a:pt x="13606" y="16303"/>
                      </a:lnTo>
                      <a:lnTo>
                        <a:pt x="13606" y="16273"/>
                      </a:lnTo>
                      <a:cubicBezTo>
                        <a:pt x="13591" y="16212"/>
                        <a:pt x="13575" y="16151"/>
                        <a:pt x="13575" y="16075"/>
                      </a:cubicBezTo>
                      <a:cubicBezTo>
                        <a:pt x="13560" y="15998"/>
                        <a:pt x="13560" y="15922"/>
                        <a:pt x="13560" y="15846"/>
                      </a:cubicBezTo>
                      <a:cubicBezTo>
                        <a:pt x="13545" y="15724"/>
                        <a:pt x="13530" y="15587"/>
                        <a:pt x="13515" y="15450"/>
                      </a:cubicBezTo>
                      <a:cubicBezTo>
                        <a:pt x="13499" y="15374"/>
                        <a:pt x="13484" y="15267"/>
                        <a:pt x="13454" y="15160"/>
                      </a:cubicBezTo>
                      <a:cubicBezTo>
                        <a:pt x="13438" y="15115"/>
                        <a:pt x="13423" y="15054"/>
                        <a:pt x="13408" y="15008"/>
                      </a:cubicBezTo>
                      <a:cubicBezTo>
                        <a:pt x="13393" y="14962"/>
                        <a:pt x="13393" y="14917"/>
                        <a:pt x="13377" y="14871"/>
                      </a:cubicBezTo>
                      <a:cubicBezTo>
                        <a:pt x="13377" y="14825"/>
                        <a:pt x="13377" y="14780"/>
                        <a:pt x="13377" y="14734"/>
                      </a:cubicBezTo>
                      <a:cubicBezTo>
                        <a:pt x="13377" y="14688"/>
                        <a:pt x="13377" y="14658"/>
                        <a:pt x="13377" y="14612"/>
                      </a:cubicBezTo>
                      <a:cubicBezTo>
                        <a:pt x="13377" y="14582"/>
                        <a:pt x="13393" y="14551"/>
                        <a:pt x="13393" y="14521"/>
                      </a:cubicBezTo>
                      <a:lnTo>
                        <a:pt x="13393" y="14490"/>
                      </a:lnTo>
                      <a:cubicBezTo>
                        <a:pt x="13408" y="14399"/>
                        <a:pt x="13408" y="14323"/>
                        <a:pt x="13423" y="14231"/>
                      </a:cubicBezTo>
                      <a:cubicBezTo>
                        <a:pt x="13438" y="14170"/>
                        <a:pt x="13454" y="14109"/>
                        <a:pt x="13469" y="14048"/>
                      </a:cubicBezTo>
                      <a:lnTo>
                        <a:pt x="13469" y="14003"/>
                      </a:lnTo>
                      <a:cubicBezTo>
                        <a:pt x="13484" y="13957"/>
                        <a:pt x="13499" y="13896"/>
                        <a:pt x="13515" y="13835"/>
                      </a:cubicBezTo>
                      <a:cubicBezTo>
                        <a:pt x="13575" y="13606"/>
                        <a:pt x="13621" y="13408"/>
                        <a:pt x="13652" y="13226"/>
                      </a:cubicBezTo>
                      <a:cubicBezTo>
                        <a:pt x="13667" y="13165"/>
                        <a:pt x="13682" y="13088"/>
                        <a:pt x="13697" y="13027"/>
                      </a:cubicBezTo>
                      <a:cubicBezTo>
                        <a:pt x="13697" y="12997"/>
                        <a:pt x="13697" y="12967"/>
                        <a:pt x="13713" y="12936"/>
                      </a:cubicBezTo>
                      <a:cubicBezTo>
                        <a:pt x="13728" y="12829"/>
                        <a:pt x="13743" y="12738"/>
                        <a:pt x="13758" y="12631"/>
                      </a:cubicBezTo>
                      <a:lnTo>
                        <a:pt x="13804" y="12433"/>
                      </a:lnTo>
                      <a:cubicBezTo>
                        <a:pt x="13834" y="12311"/>
                        <a:pt x="13850" y="12189"/>
                        <a:pt x="13880" y="12052"/>
                      </a:cubicBezTo>
                      <a:lnTo>
                        <a:pt x="13895" y="11946"/>
                      </a:lnTo>
                      <a:cubicBezTo>
                        <a:pt x="13926" y="11809"/>
                        <a:pt x="13956" y="11656"/>
                        <a:pt x="13987" y="11519"/>
                      </a:cubicBezTo>
                      <a:cubicBezTo>
                        <a:pt x="14017" y="11534"/>
                        <a:pt x="14048" y="11534"/>
                        <a:pt x="14063" y="11534"/>
                      </a:cubicBezTo>
                      <a:cubicBezTo>
                        <a:pt x="14090" y="11543"/>
                        <a:pt x="14114" y="11547"/>
                        <a:pt x="14136" y="11547"/>
                      </a:cubicBezTo>
                      <a:cubicBezTo>
                        <a:pt x="14188" y="11547"/>
                        <a:pt x="14224" y="11525"/>
                        <a:pt x="14246" y="11504"/>
                      </a:cubicBezTo>
                      <a:cubicBezTo>
                        <a:pt x="14261" y="11473"/>
                        <a:pt x="14276" y="11458"/>
                        <a:pt x="14292" y="11428"/>
                      </a:cubicBezTo>
                      <a:cubicBezTo>
                        <a:pt x="14307" y="11397"/>
                        <a:pt x="14322" y="11352"/>
                        <a:pt x="14337" y="11306"/>
                      </a:cubicBezTo>
                      <a:cubicBezTo>
                        <a:pt x="14353" y="11245"/>
                        <a:pt x="14368" y="11184"/>
                        <a:pt x="14383" y="11123"/>
                      </a:cubicBezTo>
                      <a:lnTo>
                        <a:pt x="14398" y="11062"/>
                      </a:lnTo>
                      <a:cubicBezTo>
                        <a:pt x="14413" y="11016"/>
                        <a:pt x="14413" y="10986"/>
                        <a:pt x="14429" y="10940"/>
                      </a:cubicBezTo>
                      <a:cubicBezTo>
                        <a:pt x="14429" y="10894"/>
                        <a:pt x="14444" y="10864"/>
                        <a:pt x="14444" y="10818"/>
                      </a:cubicBezTo>
                      <a:cubicBezTo>
                        <a:pt x="14459" y="10894"/>
                        <a:pt x="14474" y="10971"/>
                        <a:pt x="14490" y="11047"/>
                      </a:cubicBezTo>
                      <a:cubicBezTo>
                        <a:pt x="14490" y="11077"/>
                        <a:pt x="14490" y="11092"/>
                        <a:pt x="14490" y="11108"/>
                      </a:cubicBezTo>
                      <a:cubicBezTo>
                        <a:pt x="14505" y="11138"/>
                        <a:pt x="14505" y="11153"/>
                        <a:pt x="14505" y="11184"/>
                      </a:cubicBezTo>
                      <a:cubicBezTo>
                        <a:pt x="14505" y="11230"/>
                        <a:pt x="14505" y="11291"/>
                        <a:pt x="14520" y="11336"/>
                      </a:cubicBezTo>
                      <a:cubicBezTo>
                        <a:pt x="14520" y="11382"/>
                        <a:pt x="14520" y="11412"/>
                        <a:pt x="14535" y="11458"/>
                      </a:cubicBezTo>
                      <a:cubicBezTo>
                        <a:pt x="14535" y="11534"/>
                        <a:pt x="14551" y="11626"/>
                        <a:pt x="14566" y="11702"/>
                      </a:cubicBezTo>
                      <a:cubicBezTo>
                        <a:pt x="14566" y="11778"/>
                        <a:pt x="14581" y="11870"/>
                        <a:pt x="14581" y="11946"/>
                      </a:cubicBezTo>
                      <a:cubicBezTo>
                        <a:pt x="14581" y="11961"/>
                        <a:pt x="14596" y="11991"/>
                        <a:pt x="14596" y="12022"/>
                      </a:cubicBezTo>
                      <a:cubicBezTo>
                        <a:pt x="14596" y="12022"/>
                        <a:pt x="14596" y="12037"/>
                        <a:pt x="14596" y="12052"/>
                      </a:cubicBezTo>
                      <a:cubicBezTo>
                        <a:pt x="14612" y="12189"/>
                        <a:pt x="14642" y="12327"/>
                        <a:pt x="14657" y="12464"/>
                      </a:cubicBezTo>
                      <a:cubicBezTo>
                        <a:pt x="14688" y="12631"/>
                        <a:pt x="14718" y="12799"/>
                        <a:pt x="14749" y="12967"/>
                      </a:cubicBezTo>
                      <a:cubicBezTo>
                        <a:pt x="14764" y="13058"/>
                        <a:pt x="14779" y="13165"/>
                        <a:pt x="14794" y="13256"/>
                      </a:cubicBezTo>
                      <a:cubicBezTo>
                        <a:pt x="14810" y="13271"/>
                        <a:pt x="14810" y="13286"/>
                        <a:pt x="14810" y="13302"/>
                      </a:cubicBezTo>
                      <a:cubicBezTo>
                        <a:pt x="14810" y="13332"/>
                        <a:pt x="14825" y="13363"/>
                        <a:pt x="14825" y="13393"/>
                      </a:cubicBezTo>
                      <a:cubicBezTo>
                        <a:pt x="14840" y="13454"/>
                        <a:pt x="14855" y="13515"/>
                        <a:pt x="14871" y="13591"/>
                      </a:cubicBezTo>
                      <a:cubicBezTo>
                        <a:pt x="14901" y="13713"/>
                        <a:pt x="14931" y="13835"/>
                        <a:pt x="14962" y="13957"/>
                      </a:cubicBezTo>
                      <a:cubicBezTo>
                        <a:pt x="15023" y="14185"/>
                        <a:pt x="15084" y="14429"/>
                        <a:pt x="15175" y="14658"/>
                      </a:cubicBezTo>
                      <a:cubicBezTo>
                        <a:pt x="15206" y="14734"/>
                        <a:pt x="15236" y="14810"/>
                        <a:pt x="15267" y="14901"/>
                      </a:cubicBezTo>
                      <a:cubicBezTo>
                        <a:pt x="15297" y="14978"/>
                        <a:pt x="15328" y="15054"/>
                        <a:pt x="15373" y="15115"/>
                      </a:cubicBezTo>
                      <a:cubicBezTo>
                        <a:pt x="15419" y="15221"/>
                        <a:pt x="15465" y="15313"/>
                        <a:pt x="15510" y="15404"/>
                      </a:cubicBezTo>
                      <a:cubicBezTo>
                        <a:pt x="15602" y="15557"/>
                        <a:pt x="15678" y="15724"/>
                        <a:pt x="15769" y="15877"/>
                      </a:cubicBezTo>
                      <a:cubicBezTo>
                        <a:pt x="15678" y="15694"/>
                        <a:pt x="15587" y="15511"/>
                        <a:pt x="15510" y="15328"/>
                      </a:cubicBezTo>
                      <a:cubicBezTo>
                        <a:pt x="15465" y="15237"/>
                        <a:pt x="15419" y="15130"/>
                        <a:pt x="15373" y="15023"/>
                      </a:cubicBezTo>
                      <a:cubicBezTo>
                        <a:pt x="15328" y="14917"/>
                        <a:pt x="15297" y="14810"/>
                        <a:pt x="15251" y="14703"/>
                      </a:cubicBezTo>
                      <a:cubicBezTo>
                        <a:pt x="15175" y="14475"/>
                        <a:pt x="15114" y="14216"/>
                        <a:pt x="15053" y="13972"/>
                      </a:cubicBezTo>
                      <a:cubicBezTo>
                        <a:pt x="15023" y="13850"/>
                        <a:pt x="14992" y="13728"/>
                        <a:pt x="14977" y="13591"/>
                      </a:cubicBezTo>
                      <a:lnTo>
                        <a:pt x="14931" y="13408"/>
                      </a:lnTo>
                      <a:cubicBezTo>
                        <a:pt x="14931" y="13378"/>
                        <a:pt x="14916" y="13347"/>
                        <a:pt x="14916" y="13317"/>
                      </a:cubicBezTo>
                      <a:cubicBezTo>
                        <a:pt x="14901" y="13286"/>
                        <a:pt x="14901" y="13256"/>
                        <a:pt x="14901" y="13226"/>
                      </a:cubicBezTo>
                      <a:cubicBezTo>
                        <a:pt x="14901" y="13226"/>
                        <a:pt x="14901" y="13241"/>
                        <a:pt x="14901" y="13241"/>
                      </a:cubicBezTo>
                      <a:cubicBezTo>
                        <a:pt x="14871" y="13119"/>
                        <a:pt x="14855" y="12997"/>
                        <a:pt x="14840" y="12890"/>
                      </a:cubicBezTo>
                      <a:cubicBezTo>
                        <a:pt x="14810" y="12708"/>
                        <a:pt x="14779" y="12540"/>
                        <a:pt x="14749" y="12372"/>
                      </a:cubicBezTo>
                      <a:cubicBezTo>
                        <a:pt x="14733" y="12266"/>
                        <a:pt x="14703" y="12144"/>
                        <a:pt x="14688" y="12037"/>
                      </a:cubicBezTo>
                      <a:cubicBezTo>
                        <a:pt x="14688" y="12037"/>
                        <a:pt x="14688" y="12037"/>
                        <a:pt x="14688" y="12022"/>
                      </a:cubicBezTo>
                      <a:cubicBezTo>
                        <a:pt x="14672" y="11900"/>
                        <a:pt x="14657" y="11763"/>
                        <a:pt x="14642" y="11626"/>
                      </a:cubicBezTo>
                      <a:cubicBezTo>
                        <a:pt x="14627" y="11519"/>
                        <a:pt x="14612" y="11412"/>
                        <a:pt x="14596" y="11306"/>
                      </a:cubicBezTo>
                      <a:cubicBezTo>
                        <a:pt x="14596" y="11245"/>
                        <a:pt x="14581" y="11169"/>
                        <a:pt x="14566" y="11108"/>
                      </a:cubicBezTo>
                      <a:cubicBezTo>
                        <a:pt x="14566" y="11077"/>
                        <a:pt x="14566" y="11062"/>
                        <a:pt x="14566" y="11032"/>
                      </a:cubicBezTo>
                      <a:cubicBezTo>
                        <a:pt x="14551" y="11001"/>
                        <a:pt x="14551" y="10971"/>
                        <a:pt x="14535" y="10940"/>
                      </a:cubicBezTo>
                      <a:cubicBezTo>
                        <a:pt x="14535" y="10864"/>
                        <a:pt x="14520" y="10788"/>
                        <a:pt x="14505" y="10727"/>
                      </a:cubicBezTo>
                      <a:cubicBezTo>
                        <a:pt x="14505" y="10696"/>
                        <a:pt x="14490" y="10681"/>
                        <a:pt x="14490" y="10651"/>
                      </a:cubicBezTo>
                      <a:cubicBezTo>
                        <a:pt x="14490" y="10651"/>
                        <a:pt x="14490" y="10635"/>
                        <a:pt x="14490" y="10635"/>
                      </a:cubicBezTo>
                      <a:cubicBezTo>
                        <a:pt x="14490" y="10620"/>
                        <a:pt x="14490" y="10605"/>
                        <a:pt x="14490" y="10605"/>
                      </a:cubicBezTo>
                      <a:cubicBezTo>
                        <a:pt x="14505" y="10605"/>
                        <a:pt x="14520" y="10620"/>
                        <a:pt x="14520" y="10620"/>
                      </a:cubicBezTo>
                      <a:cubicBezTo>
                        <a:pt x="14535" y="10635"/>
                        <a:pt x="14551" y="10635"/>
                        <a:pt x="14551" y="10635"/>
                      </a:cubicBezTo>
                      <a:cubicBezTo>
                        <a:pt x="14581" y="10651"/>
                        <a:pt x="14596" y="10666"/>
                        <a:pt x="14627" y="10681"/>
                      </a:cubicBezTo>
                      <a:cubicBezTo>
                        <a:pt x="14657" y="10712"/>
                        <a:pt x="14688" y="10727"/>
                        <a:pt x="14718" y="10757"/>
                      </a:cubicBezTo>
                      <a:cubicBezTo>
                        <a:pt x="14764" y="10803"/>
                        <a:pt x="14825" y="10864"/>
                        <a:pt x="14886" y="10925"/>
                      </a:cubicBezTo>
                      <a:cubicBezTo>
                        <a:pt x="14901" y="10925"/>
                        <a:pt x="14901" y="10940"/>
                        <a:pt x="14916" y="10940"/>
                      </a:cubicBezTo>
                      <a:cubicBezTo>
                        <a:pt x="14931" y="11016"/>
                        <a:pt x="14962" y="11092"/>
                        <a:pt x="14992" y="11153"/>
                      </a:cubicBezTo>
                      <a:cubicBezTo>
                        <a:pt x="14992" y="11199"/>
                        <a:pt x="15008" y="11230"/>
                        <a:pt x="15023" y="11275"/>
                      </a:cubicBezTo>
                      <a:cubicBezTo>
                        <a:pt x="15023" y="11291"/>
                        <a:pt x="15038" y="11306"/>
                        <a:pt x="15038" y="11306"/>
                      </a:cubicBezTo>
                      <a:cubicBezTo>
                        <a:pt x="15053" y="11352"/>
                        <a:pt x="15069" y="11382"/>
                        <a:pt x="15069" y="11412"/>
                      </a:cubicBezTo>
                      <a:cubicBezTo>
                        <a:pt x="15114" y="11504"/>
                        <a:pt x="15145" y="11595"/>
                        <a:pt x="15175" y="11687"/>
                      </a:cubicBezTo>
                      <a:cubicBezTo>
                        <a:pt x="15190" y="11748"/>
                        <a:pt x="15221" y="11809"/>
                        <a:pt x="15236" y="11870"/>
                      </a:cubicBezTo>
                      <a:cubicBezTo>
                        <a:pt x="15251" y="11915"/>
                        <a:pt x="15267" y="11961"/>
                        <a:pt x="15282" y="12007"/>
                      </a:cubicBezTo>
                      <a:cubicBezTo>
                        <a:pt x="15328" y="12083"/>
                        <a:pt x="15358" y="12174"/>
                        <a:pt x="15389" y="12266"/>
                      </a:cubicBezTo>
                      <a:cubicBezTo>
                        <a:pt x="15404" y="12311"/>
                        <a:pt x="15434" y="12357"/>
                        <a:pt x="15450" y="12403"/>
                      </a:cubicBezTo>
                      <a:cubicBezTo>
                        <a:pt x="15465" y="12448"/>
                        <a:pt x="15495" y="12494"/>
                        <a:pt x="15510" y="12540"/>
                      </a:cubicBezTo>
                      <a:cubicBezTo>
                        <a:pt x="15526" y="12555"/>
                        <a:pt x="15526" y="12586"/>
                        <a:pt x="15541" y="12601"/>
                      </a:cubicBezTo>
                      <a:cubicBezTo>
                        <a:pt x="15571" y="12677"/>
                        <a:pt x="15617" y="12738"/>
                        <a:pt x="15648" y="12814"/>
                      </a:cubicBezTo>
                      <a:cubicBezTo>
                        <a:pt x="15678" y="12860"/>
                        <a:pt x="15709" y="12921"/>
                        <a:pt x="15739" y="12967"/>
                      </a:cubicBezTo>
                      <a:cubicBezTo>
                        <a:pt x="15785" y="13027"/>
                        <a:pt x="15815" y="13073"/>
                        <a:pt x="15846" y="13134"/>
                      </a:cubicBezTo>
                      <a:cubicBezTo>
                        <a:pt x="15922" y="13256"/>
                        <a:pt x="16013" y="13393"/>
                        <a:pt x="16089" y="13515"/>
                      </a:cubicBezTo>
                      <a:cubicBezTo>
                        <a:pt x="16166" y="13637"/>
                        <a:pt x="16227" y="13744"/>
                        <a:pt x="16287" y="13865"/>
                      </a:cubicBezTo>
                      <a:cubicBezTo>
                        <a:pt x="16333" y="13926"/>
                        <a:pt x="16364" y="13987"/>
                        <a:pt x="16394" y="14048"/>
                      </a:cubicBezTo>
                      <a:cubicBezTo>
                        <a:pt x="16440" y="14109"/>
                        <a:pt x="16486" y="14170"/>
                        <a:pt x="16516" y="14231"/>
                      </a:cubicBezTo>
                      <a:cubicBezTo>
                        <a:pt x="16455" y="14109"/>
                        <a:pt x="16379" y="13972"/>
                        <a:pt x="16318" y="13850"/>
                      </a:cubicBezTo>
                      <a:cubicBezTo>
                        <a:pt x="16272" y="13759"/>
                        <a:pt x="16227" y="13652"/>
                        <a:pt x="16181" y="13545"/>
                      </a:cubicBezTo>
                      <a:cubicBezTo>
                        <a:pt x="16166" y="13500"/>
                        <a:pt x="16135" y="13454"/>
                        <a:pt x="16105" y="13408"/>
                      </a:cubicBezTo>
                      <a:cubicBezTo>
                        <a:pt x="16089" y="13363"/>
                        <a:pt x="16074" y="13332"/>
                        <a:pt x="16059" y="13302"/>
                      </a:cubicBezTo>
                      <a:cubicBezTo>
                        <a:pt x="15983" y="13165"/>
                        <a:pt x="15907" y="13043"/>
                        <a:pt x="15846" y="12906"/>
                      </a:cubicBezTo>
                      <a:cubicBezTo>
                        <a:pt x="15815" y="12860"/>
                        <a:pt x="15785" y="12799"/>
                        <a:pt x="15754" y="12753"/>
                      </a:cubicBezTo>
                      <a:cubicBezTo>
                        <a:pt x="15709" y="12677"/>
                        <a:pt x="15678" y="12616"/>
                        <a:pt x="15648" y="12555"/>
                      </a:cubicBezTo>
                      <a:cubicBezTo>
                        <a:pt x="15617" y="12494"/>
                        <a:pt x="15602" y="12448"/>
                        <a:pt x="15571" y="12388"/>
                      </a:cubicBezTo>
                      <a:cubicBezTo>
                        <a:pt x="15541" y="12342"/>
                        <a:pt x="15526" y="12296"/>
                        <a:pt x="15495" y="12235"/>
                      </a:cubicBezTo>
                      <a:lnTo>
                        <a:pt x="15480" y="12205"/>
                      </a:lnTo>
                      <a:cubicBezTo>
                        <a:pt x="15450" y="12129"/>
                        <a:pt x="15419" y="12037"/>
                        <a:pt x="15389" y="11946"/>
                      </a:cubicBezTo>
                      <a:cubicBezTo>
                        <a:pt x="15358" y="11915"/>
                        <a:pt x="15343" y="11870"/>
                        <a:pt x="15328" y="11824"/>
                      </a:cubicBezTo>
                      <a:cubicBezTo>
                        <a:pt x="15267" y="11656"/>
                        <a:pt x="15206" y="11504"/>
                        <a:pt x="15160" y="11336"/>
                      </a:cubicBezTo>
                      <a:cubicBezTo>
                        <a:pt x="15114" y="11245"/>
                        <a:pt x="15084" y="11153"/>
                        <a:pt x="15053" y="11077"/>
                      </a:cubicBezTo>
                      <a:lnTo>
                        <a:pt x="15053" y="11077"/>
                      </a:lnTo>
                      <a:cubicBezTo>
                        <a:pt x="15084" y="11092"/>
                        <a:pt x="15099" y="11108"/>
                        <a:pt x="15130" y="11123"/>
                      </a:cubicBezTo>
                      <a:cubicBezTo>
                        <a:pt x="15145" y="11153"/>
                        <a:pt x="15160" y="11169"/>
                        <a:pt x="15190" y="11169"/>
                      </a:cubicBezTo>
                      <a:cubicBezTo>
                        <a:pt x="15206" y="11184"/>
                        <a:pt x="15221" y="11199"/>
                        <a:pt x="15251" y="11199"/>
                      </a:cubicBezTo>
                      <a:lnTo>
                        <a:pt x="15267" y="11214"/>
                      </a:lnTo>
                      <a:lnTo>
                        <a:pt x="15328" y="11214"/>
                      </a:lnTo>
                      <a:cubicBezTo>
                        <a:pt x="15373" y="11214"/>
                        <a:pt x="15434" y="11199"/>
                        <a:pt x="15465" y="11153"/>
                      </a:cubicBezTo>
                      <a:cubicBezTo>
                        <a:pt x="15495" y="11108"/>
                        <a:pt x="15510" y="11077"/>
                        <a:pt x="15510" y="11032"/>
                      </a:cubicBezTo>
                      <a:cubicBezTo>
                        <a:pt x="15541" y="11062"/>
                        <a:pt x="15571" y="11092"/>
                        <a:pt x="15587" y="11123"/>
                      </a:cubicBezTo>
                      <a:cubicBezTo>
                        <a:pt x="15648" y="11199"/>
                        <a:pt x="15693" y="11260"/>
                        <a:pt x="15739" y="11336"/>
                      </a:cubicBezTo>
                      <a:cubicBezTo>
                        <a:pt x="15846" y="11458"/>
                        <a:pt x="15937" y="11580"/>
                        <a:pt x="16028" y="11702"/>
                      </a:cubicBezTo>
                      <a:cubicBezTo>
                        <a:pt x="16074" y="11748"/>
                        <a:pt x="16105" y="11778"/>
                        <a:pt x="16135" y="11824"/>
                      </a:cubicBezTo>
                      <a:cubicBezTo>
                        <a:pt x="16135" y="11824"/>
                        <a:pt x="16135" y="11839"/>
                        <a:pt x="16150" y="11839"/>
                      </a:cubicBezTo>
                      <a:cubicBezTo>
                        <a:pt x="16166" y="11854"/>
                        <a:pt x="16181" y="11885"/>
                        <a:pt x="16196" y="11900"/>
                      </a:cubicBezTo>
                      <a:cubicBezTo>
                        <a:pt x="16287" y="12007"/>
                        <a:pt x="16379" y="12113"/>
                        <a:pt x="16470" y="12220"/>
                      </a:cubicBezTo>
                      <a:cubicBezTo>
                        <a:pt x="16486" y="12220"/>
                        <a:pt x="16501" y="12235"/>
                        <a:pt x="16501" y="12250"/>
                      </a:cubicBezTo>
                      <a:cubicBezTo>
                        <a:pt x="16531" y="12266"/>
                        <a:pt x="16546" y="12296"/>
                        <a:pt x="16577" y="12327"/>
                      </a:cubicBezTo>
                      <a:cubicBezTo>
                        <a:pt x="16638" y="12372"/>
                        <a:pt x="16684" y="12433"/>
                        <a:pt x="16745" y="12494"/>
                      </a:cubicBezTo>
                      <a:cubicBezTo>
                        <a:pt x="16821" y="12570"/>
                        <a:pt x="16912" y="12662"/>
                        <a:pt x="16988" y="12738"/>
                      </a:cubicBezTo>
                      <a:cubicBezTo>
                        <a:pt x="17019" y="12753"/>
                        <a:pt x="17034" y="12768"/>
                        <a:pt x="17049" y="12799"/>
                      </a:cubicBezTo>
                      <a:cubicBezTo>
                        <a:pt x="17110" y="12845"/>
                        <a:pt x="17186" y="12906"/>
                        <a:pt x="17247" y="12951"/>
                      </a:cubicBezTo>
                      <a:cubicBezTo>
                        <a:pt x="17324" y="13027"/>
                        <a:pt x="17415" y="13088"/>
                        <a:pt x="17522" y="13149"/>
                      </a:cubicBezTo>
                      <a:cubicBezTo>
                        <a:pt x="17567" y="13180"/>
                        <a:pt x="17613" y="13210"/>
                        <a:pt x="17659" y="13241"/>
                      </a:cubicBezTo>
                      <a:cubicBezTo>
                        <a:pt x="17720" y="13271"/>
                        <a:pt x="17765" y="13302"/>
                        <a:pt x="17826" y="13347"/>
                      </a:cubicBezTo>
                      <a:cubicBezTo>
                        <a:pt x="17887" y="13378"/>
                        <a:pt x="17948" y="13424"/>
                        <a:pt x="17994" y="13469"/>
                      </a:cubicBezTo>
                      <a:cubicBezTo>
                        <a:pt x="18055" y="13530"/>
                        <a:pt x="18101" y="13576"/>
                        <a:pt x="18146" y="13637"/>
                      </a:cubicBezTo>
                      <a:cubicBezTo>
                        <a:pt x="18149" y="13637"/>
                        <a:pt x="18152" y="13638"/>
                        <a:pt x="18154" y="13639"/>
                      </a:cubicBezTo>
                      <a:lnTo>
                        <a:pt x="18154" y="13639"/>
                      </a:lnTo>
                      <a:cubicBezTo>
                        <a:pt x="18137" y="13612"/>
                        <a:pt x="18111" y="13584"/>
                        <a:pt x="18085" y="13545"/>
                      </a:cubicBezTo>
                      <a:cubicBezTo>
                        <a:pt x="18055" y="13515"/>
                        <a:pt x="18024" y="13469"/>
                        <a:pt x="17994" y="13424"/>
                      </a:cubicBezTo>
                      <a:cubicBezTo>
                        <a:pt x="17948" y="13393"/>
                        <a:pt x="17918" y="13363"/>
                        <a:pt x="17872" y="13332"/>
                      </a:cubicBezTo>
                      <a:cubicBezTo>
                        <a:pt x="17842" y="13302"/>
                        <a:pt x="17811" y="13271"/>
                        <a:pt x="17765" y="13241"/>
                      </a:cubicBezTo>
                      <a:cubicBezTo>
                        <a:pt x="17750" y="13226"/>
                        <a:pt x="17735" y="13210"/>
                        <a:pt x="17704" y="13195"/>
                      </a:cubicBezTo>
                      <a:cubicBezTo>
                        <a:pt x="17704" y="13180"/>
                        <a:pt x="17689" y="13180"/>
                        <a:pt x="17674" y="13165"/>
                      </a:cubicBezTo>
                      <a:lnTo>
                        <a:pt x="17689" y="13165"/>
                      </a:lnTo>
                      <a:cubicBezTo>
                        <a:pt x="17659" y="13149"/>
                        <a:pt x="17613" y="13119"/>
                        <a:pt x="17583" y="13104"/>
                      </a:cubicBezTo>
                      <a:cubicBezTo>
                        <a:pt x="17552" y="13073"/>
                        <a:pt x="17522" y="13058"/>
                        <a:pt x="17491" y="13043"/>
                      </a:cubicBezTo>
                      <a:cubicBezTo>
                        <a:pt x="17415" y="12967"/>
                        <a:pt x="17324" y="12906"/>
                        <a:pt x="17232" y="12829"/>
                      </a:cubicBezTo>
                      <a:cubicBezTo>
                        <a:pt x="17186" y="12784"/>
                        <a:pt x="17125" y="12738"/>
                        <a:pt x="17065" y="12677"/>
                      </a:cubicBezTo>
                      <a:cubicBezTo>
                        <a:pt x="16988" y="12601"/>
                        <a:pt x="16897" y="12509"/>
                        <a:pt x="16821" y="12433"/>
                      </a:cubicBezTo>
                      <a:cubicBezTo>
                        <a:pt x="16729" y="12342"/>
                        <a:pt x="16638" y="12250"/>
                        <a:pt x="16546" y="12159"/>
                      </a:cubicBezTo>
                      <a:cubicBezTo>
                        <a:pt x="16516" y="12144"/>
                        <a:pt x="16501" y="12113"/>
                        <a:pt x="16486" y="12098"/>
                      </a:cubicBezTo>
                      <a:cubicBezTo>
                        <a:pt x="16440" y="12052"/>
                        <a:pt x="16409" y="12007"/>
                        <a:pt x="16364" y="11961"/>
                      </a:cubicBezTo>
                      <a:cubicBezTo>
                        <a:pt x="16303" y="11900"/>
                        <a:pt x="16257" y="11839"/>
                        <a:pt x="16196" y="11778"/>
                      </a:cubicBezTo>
                      <a:cubicBezTo>
                        <a:pt x="16166" y="11748"/>
                        <a:pt x="16150" y="11717"/>
                        <a:pt x="16120" y="11687"/>
                      </a:cubicBezTo>
                      <a:cubicBezTo>
                        <a:pt x="16074" y="11626"/>
                        <a:pt x="16028" y="11565"/>
                        <a:pt x="15983" y="11504"/>
                      </a:cubicBezTo>
                      <a:cubicBezTo>
                        <a:pt x="15922" y="11443"/>
                        <a:pt x="15876" y="11382"/>
                        <a:pt x="15830" y="11321"/>
                      </a:cubicBezTo>
                      <a:cubicBezTo>
                        <a:pt x="15815" y="11306"/>
                        <a:pt x="15800" y="11291"/>
                        <a:pt x="15785" y="11260"/>
                      </a:cubicBezTo>
                      <a:cubicBezTo>
                        <a:pt x="15785" y="11260"/>
                        <a:pt x="15769" y="11260"/>
                        <a:pt x="15769" y="11245"/>
                      </a:cubicBezTo>
                      <a:cubicBezTo>
                        <a:pt x="15754" y="11230"/>
                        <a:pt x="15739" y="11199"/>
                        <a:pt x="15724" y="11184"/>
                      </a:cubicBezTo>
                      <a:cubicBezTo>
                        <a:pt x="15678" y="11138"/>
                        <a:pt x="15648" y="11077"/>
                        <a:pt x="15602" y="11032"/>
                      </a:cubicBezTo>
                      <a:cubicBezTo>
                        <a:pt x="15556" y="10971"/>
                        <a:pt x="15510" y="10910"/>
                        <a:pt x="15450" y="10833"/>
                      </a:cubicBezTo>
                      <a:cubicBezTo>
                        <a:pt x="15434" y="10803"/>
                        <a:pt x="15404" y="10773"/>
                        <a:pt x="15389" y="10742"/>
                      </a:cubicBezTo>
                      <a:cubicBezTo>
                        <a:pt x="15358" y="10696"/>
                        <a:pt x="15312" y="10651"/>
                        <a:pt x="15282" y="10605"/>
                      </a:cubicBezTo>
                      <a:cubicBezTo>
                        <a:pt x="15328" y="10590"/>
                        <a:pt x="15389" y="10590"/>
                        <a:pt x="15434" y="10590"/>
                      </a:cubicBezTo>
                      <a:close/>
                      <a:moveTo>
                        <a:pt x="23738" y="11611"/>
                      </a:moveTo>
                      <a:cubicBezTo>
                        <a:pt x="23784" y="11626"/>
                        <a:pt x="23845" y="11626"/>
                        <a:pt x="23890" y="11626"/>
                      </a:cubicBezTo>
                      <a:lnTo>
                        <a:pt x="23997" y="11626"/>
                      </a:lnTo>
                      <a:cubicBezTo>
                        <a:pt x="24027" y="11626"/>
                        <a:pt x="24073" y="11641"/>
                        <a:pt x="24104" y="11641"/>
                      </a:cubicBezTo>
                      <a:cubicBezTo>
                        <a:pt x="24210" y="11656"/>
                        <a:pt x="24332" y="11671"/>
                        <a:pt x="24439" y="11702"/>
                      </a:cubicBezTo>
                      <a:cubicBezTo>
                        <a:pt x="24500" y="11717"/>
                        <a:pt x="24561" y="11732"/>
                        <a:pt x="24652" y="11763"/>
                      </a:cubicBezTo>
                      <a:cubicBezTo>
                        <a:pt x="24728" y="11793"/>
                        <a:pt x="24804" y="11824"/>
                        <a:pt x="24881" y="11854"/>
                      </a:cubicBezTo>
                      <a:cubicBezTo>
                        <a:pt x="24926" y="11870"/>
                        <a:pt x="24972" y="11870"/>
                        <a:pt x="25018" y="11885"/>
                      </a:cubicBezTo>
                      <a:cubicBezTo>
                        <a:pt x="25109" y="11915"/>
                        <a:pt x="25216" y="11946"/>
                        <a:pt x="25307" y="11991"/>
                      </a:cubicBezTo>
                      <a:cubicBezTo>
                        <a:pt x="25383" y="12007"/>
                        <a:pt x="25444" y="12052"/>
                        <a:pt x="25520" y="12083"/>
                      </a:cubicBezTo>
                      <a:cubicBezTo>
                        <a:pt x="25566" y="12113"/>
                        <a:pt x="25597" y="12144"/>
                        <a:pt x="25642" y="12159"/>
                      </a:cubicBezTo>
                      <a:cubicBezTo>
                        <a:pt x="25673" y="12205"/>
                        <a:pt x="25719" y="12235"/>
                        <a:pt x="25764" y="12266"/>
                      </a:cubicBezTo>
                      <a:cubicBezTo>
                        <a:pt x="25795" y="12296"/>
                        <a:pt x="25825" y="12327"/>
                        <a:pt x="25856" y="12342"/>
                      </a:cubicBezTo>
                      <a:cubicBezTo>
                        <a:pt x="25917" y="12403"/>
                        <a:pt x="25993" y="12464"/>
                        <a:pt x="26054" y="12525"/>
                      </a:cubicBezTo>
                      <a:cubicBezTo>
                        <a:pt x="26099" y="12555"/>
                        <a:pt x="26130" y="12601"/>
                        <a:pt x="26176" y="12647"/>
                      </a:cubicBezTo>
                      <a:cubicBezTo>
                        <a:pt x="26206" y="12692"/>
                        <a:pt x="26237" y="12738"/>
                        <a:pt x="26267" y="12784"/>
                      </a:cubicBezTo>
                      <a:cubicBezTo>
                        <a:pt x="26282" y="12814"/>
                        <a:pt x="26297" y="12845"/>
                        <a:pt x="26313" y="12875"/>
                      </a:cubicBezTo>
                      <a:cubicBezTo>
                        <a:pt x="26328" y="12921"/>
                        <a:pt x="26343" y="12951"/>
                        <a:pt x="26358" y="12982"/>
                      </a:cubicBezTo>
                      <a:cubicBezTo>
                        <a:pt x="26374" y="13043"/>
                        <a:pt x="26374" y="13119"/>
                        <a:pt x="26389" y="13180"/>
                      </a:cubicBezTo>
                      <a:cubicBezTo>
                        <a:pt x="26389" y="13210"/>
                        <a:pt x="26404" y="13226"/>
                        <a:pt x="26404" y="13256"/>
                      </a:cubicBezTo>
                      <a:cubicBezTo>
                        <a:pt x="26435" y="13378"/>
                        <a:pt x="26450" y="13485"/>
                        <a:pt x="26496" y="13606"/>
                      </a:cubicBezTo>
                      <a:cubicBezTo>
                        <a:pt x="26526" y="13698"/>
                        <a:pt x="26557" y="13804"/>
                        <a:pt x="26602" y="13926"/>
                      </a:cubicBezTo>
                      <a:cubicBezTo>
                        <a:pt x="26602" y="13942"/>
                        <a:pt x="26617" y="13972"/>
                        <a:pt x="26617" y="13987"/>
                      </a:cubicBezTo>
                      <a:lnTo>
                        <a:pt x="26633" y="14018"/>
                      </a:lnTo>
                      <a:lnTo>
                        <a:pt x="26648" y="14033"/>
                      </a:lnTo>
                      <a:cubicBezTo>
                        <a:pt x="26648" y="14048"/>
                        <a:pt x="26648" y="14063"/>
                        <a:pt x="26663" y="14079"/>
                      </a:cubicBezTo>
                      <a:lnTo>
                        <a:pt x="26678" y="14109"/>
                      </a:lnTo>
                      <a:cubicBezTo>
                        <a:pt x="26694" y="14155"/>
                        <a:pt x="26709" y="14185"/>
                        <a:pt x="26739" y="14231"/>
                      </a:cubicBezTo>
                      <a:lnTo>
                        <a:pt x="26739" y="14246"/>
                      </a:lnTo>
                      <a:cubicBezTo>
                        <a:pt x="26785" y="14338"/>
                        <a:pt x="26831" y="14444"/>
                        <a:pt x="26892" y="14551"/>
                      </a:cubicBezTo>
                      <a:cubicBezTo>
                        <a:pt x="26937" y="14658"/>
                        <a:pt x="26983" y="14780"/>
                        <a:pt x="27029" y="14901"/>
                      </a:cubicBezTo>
                      <a:lnTo>
                        <a:pt x="27151" y="15176"/>
                      </a:lnTo>
                      <a:lnTo>
                        <a:pt x="27166" y="15237"/>
                      </a:lnTo>
                      <a:cubicBezTo>
                        <a:pt x="27212" y="15328"/>
                        <a:pt x="27242" y="15419"/>
                        <a:pt x="27273" y="15496"/>
                      </a:cubicBezTo>
                      <a:cubicBezTo>
                        <a:pt x="27318" y="15602"/>
                        <a:pt x="27364" y="15709"/>
                        <a:pt x="27394" y="15831"/>
                      </a:cubicBezTo>
                      <a:cubicBezTo>
                        <a:pt x="27440" y="15953"/>
                        <a:pt x="27471" y="16090"/>
                        <a:pt x="27516" y="16227"/>
                      </a:cubicBezTo>
                      <a:lnTo>
                        <a:pt x="27593" y="16501"/>
                      </a:lnTo>
                      <a:cubicBezTo>
                        <a:pt x="27623" y="16593"/>
                        <a:pt x="27669" y="16699"/>
                        <a:pt x="27699" y="16791"/>
                      </a:cubicBezTo>
                      <a:cubicBezTo>
                        <a:pt x="27714" y="16882"/>
                        <a:pt x="27745" y="16974"/>
                        <a:pt x="27775" y="17065"/>
                      </a:cubicBezTo>
                      <a:lnTo>
                        <a:pt x="27745" y="17080"/>
                      </a:lnTo>
                      <a:lnTo>
                        <a:pt x="27699" y="17095"/>
                      </a:lnTo>
                      <a:lnTo>
                        <a:pt x="27684" y="17111"/>
                      </a:lnTo>
                      <a:lnTo>
                        <a:pt x="27669" y="17111"/>
                      </a:lnTo>
                      <a:cubicBezTo>
                        <a:pt x="27577" y="17156"/>
                        <a:pt x="27486" y="17187"/>
                        <a:pt x="27410" y="17217"/>
                      </a:cubicBezTo>
                      <a:cubicBezTo>
                        <a:pt x="27318" y="17263"/>
                        <a:pt x="27242" y="17294"/>
                        <a:pt x="27151" y="17324"/>
                      </a:cubicBezTo>
                      <a:cubicBezTo>
                        <a:pt x="27075" y="17339"/>
                        <a:pt x="26998" y="17354"/>
                        <a:pt x="26937" y="17370"/>
                      </a:cubicBezTo>
                      <a:cubicBezTo>
                        <a:pt x="26831" y="17385"/>
                        <a:pt x="26724" y="17385"/>
                        <a:pt x="26633" y="17385"/>
                      </a:cubicBezTo>
                      <a:lnTo>
                        <a:pt x="26587" y="17400"/>
                      </a:lnTo>
                      <a:cubicBezTo>
                        <a:pt x="26511" y="17400"/>
                        <a:pt x="26435" y="17400"/>
                        <a:pt x="26374" y="17415"/>
                      </a:cubicBezTo>
                      <a:cubicBezTo>
                        <a:pt x="26313" y="17415"/>
                        <a:pt x="26267" y="17431"/>
                        <a:pt x="26221" y="17431"/>
                      </a:cubicBezTo>
                      <a:cubicBezTo>
                        <a:pt x="26176" y="17446"/>
                        <a:pt x="26145" y="17446"/>
                        <a:pt x="26115" y="17461"/>
                      </a:cubicBezTo>
                      <a:lnTo>
                        <a:pt x="26069" y="17461"/>
                      </a:lnTo>
                      <a:cubicBezTo>
                        <a:pt x="25978" y="17492"/>
                        <a:pt x="25886" y="17507"/>
                        <a:pt x="25795" y="17537"/>
                      </a:cubicBezTo>
                      <a:cubicBezTo>
                        <a:pt x="25688" y="17568"/>
                        <a:pt x="25566" y="17583"/>
                        <a:pt x="25460" y="17613"/>
                      </a:cubicBezTo>
                      <a:cubicBezTo>
                        <a:pt x="25353" y="17629"/>
                        <a:pt x="25246" y="17644"/>
                        <a:pt x="25140" y="17674"/>
                      </a:cubicBezTo>
                      <a:cubicBezTo>
                        <a:pt x="25048" y="17690"/>
                        <a:pt x="24957" y="17720"/>
                        <a:pt x="24865" y="17751"/>
                      </a:cubicBezTo>
                      <a:lnTo>
                        <a:pt x="24804" y="17751"/>
                      </a:lnTo>
                      <a:cubicBezTo>
                        <a:pt x="24713" y="17781"/>
                        <a:pt x="24622" y="17796"/>
                        <a:pt x="24500" y="17827"/>
                      </a:cubicBezTo>
                      <a:lnTo>
                        <a:pt x="24500" y="17812"/>
                      </a:lnTo>
                      <a:cubicBezTo>
                        <a:pt x="24500" y="17812"/>
                        <a:pt x="24500" y="17827"/>
                        <a:pt x="24484" y="17827"/>
                      </a:cubicBezTo>
                      <a:lnTo>
                        <a:pt x="24423" y="17827"/>
                      </a:lnTo>
                      <a:lnTo>
                        <a:pt x="24393" y="17842"/>
                      </a:lnTo>
                      <a:cubicBezTo>
                        <a:pt x="24195" y="17872"/>
                        <a:pt x="23982" y="17903"/>
                        <a:pt x="23768" y="17964"/>
                      </a:cubicBezTo>
                      <a:cubicBezTo>
                        <a:pt x="23707" y="17979"/>
                        <a:pt x="23646" y="17994"/>
                        <a:pt x="23601" y="18010"/>
                      </a:cubicBezTo>
                      <a:cubicBezTo>
                        <a:pt x="23540" y="18025"/>
                        <a:pt x="23494" y="18040"/>
                        <a:pt x="23433" y="18040"/>
                      </a:cubicBezTo>
                      <a:lnTo>
                        <a:pt x="23433" y="18055"/>
                      </a:lnTo>
                      <a:cubicBezTo>
                        <a:pt x="23372" y="18071"/>
                        <a:pt x="23311" y="18071"/>
                        <a:pt x="23250" y="18086"/>
                      </a:cubicBezTo>
                      <a:cubicBezTo>
                        <a:pt x="23205" y="18101"/>
                        <a:pt x="23159" y="18116"/>
                        <a:pt x="23113" y="18116"/>
                      </a:cubicBezTo>
                      <a:lnTo>
                        <a:pt x="23098" y="18131"/>
                      </a:lnTo>
                      <a:cubicBezTo>
                        <a:pt x="22991" y="18147"/>
                        <a:pt x="22900" y="18147"/>
                        <a:pt x="22808" y="18162"/>
                      </a:cubicBezTo>
                      <a:cubicBezTo>
                        <a:pt x="22732" y="18162"/>
                        <a:pt x="22656" y="18177"/>
                        <a:pt x="22580" y="18177"/>
                      </a:cubicBezTo>
                      <a:lnTo>
                        <a:pt x="22534" y="18192"/>
                      </a:lnTo>
                      <a:cubicBezTo>
                        <a:pt x="22351" y="18208"/>
                        <a:pt x="22153" y="18223"/>
                        <a:pt x="21970" y="18223"/>
                      </a:cubicBezTo>
                      <a:lnTo>
                        <a:pt x="21422" y="18223"/>
                      </a:lnTo>
                      <a:cubicBezTo>
                        <a:pt x="21361" y="18223"/>
                        <a:pt x="21300" y="18208"/>
                        <a:pt x="21239" y="18208"/>
                      </a:cubicBezTo>
                      <a:cubicBezTo>
                        <a:pt x="21178" y="18192"/>
                        <a:pt x="21117" y="18192"/>
                        <a:pt x="21056" y="18177"/>
                      </a:cubicBezTo>
                      <a:lnTo>
                        <a:pt x="21041" y="18177"/>
                      </a:lnTo>
                      <a:cubicBezTo>
                        <a:pt x="21011" y="18162"/>
                        <a:pt x="20995" y="18162"/>
                        <a:pt x="20980" y="18162"/>
                      </a:cubicBezTo>
                      <a:cubicBezTo>
                        <a:pt x="20950" y="18147"/>
                        <a:pt x="20919" y="18131"/>
                        <a:pt x="20889" y="18131"/>
                      </a:cubicBezTo>
                      <a:lnTo>
                        <a:pt x="20858" y="18116"/>
                      </a:lnTo>
                      <a:cubicBezTo>
                        <a:pt x="20813" y="18101"/>
                        <a:pt x="20767" y="18086"/>
                        <a:pt x="20721" y="18055"/>
                      </a:cubicBezTo>
                      <a:cubicBezTo>
                        <a:pt x="20675" y="18025"/>
                        <a:pt x="20614" y="17994"/>
                        <a:pt x="20569" y="17979"/>
                      </a:cubicBezTo>
                      <a:cubicBezTo>
                        <a:pt x="20523" y="17949"/>
                        <a:pt x="20477" y="17918"/>
                        <a:pt x="20447" y="17903"/>
                      </a:cubicBezTo>
                      <a:cubicBezTo>
                        <a:pt x="20401" y="17872"/>
                        <a:pt x="20371" y="17842"/>
                        <a:pt x="20325" y="17812"/>
                      </a:cubicBezTo>
                      <a:cubicBezTo>
                        <a:pt x="20310" y="17796"/>
                        <a:pt x="20279" y="17766"/>
                        <a:pt x="20249" y="17751"/>
                      </a:cubicBezTo>
                      <a:cubicBezTo>
                        <a:pt x="20218" y="17720"/>
                        <a:pt x="20188" y="17690"/>
                        <a:pt x="20173" y="17659"/>
                      </a:cubicBezTo>
                      <a:cubicBezTo>
                        <a:pt x="20112" y="17583"/>
                        <a:pt x="20051" y="17507"/>
                        <a:pt x="19990" y="17415"/>
                      </a:cubicBezTo>
                      <a:cubicBezTo>
                        <a:pt x="19975" y="17385"/>
                        <a:pt x="19959" y="17354"/>
                        <a:pt x="19929" y="17324"/>
                      </a:cubicBezTo>
                      <a:lnTo>
                        <a:pt x="19929" y="17309"/>
                      </a:lnTo>
                      <a:lnTo>
                        <a:pt x="19883" y="17248"/>
                      </a:lnTo>
                      <a:lnTo>
                        <a:pt x="19868" y="17217"/>
                      </a:lnTo>
                      <a:cubicBezTo>
                        <a:pt x="19868" y="17217"/>
                        <a:pt x="19853" y="17202"/>
                        <a:pt x="19853" y="17187"/>
                      </a:cubicBezTo>
                      <a:cubicBezTo>
                        <a:pt x="19837" y="17172"/>
                        <a:pt x="19837" y="17156"/>
                        <a:pt x="19822" y="17141"/>
                      </a:cubicBezTo>
                      <a:cubicBezTo>
                        <a:pt x="19807" y="17126"/>
                        <a:pt x="19792" y="17095"/>
                        <a:pt x="19792" y="17080"/>
                      </a:cubicBezTo>
                      <a:lnTo>
                        <a:pt x="19777" y="17050"/>
                      </a:lnTo>
                      <a:cubicBezTo>
                        <a:pt x="19731" y="16958"/>
                        <a:pt x="19700" y="16882"/>
                        <a:pt x="19670" y="16791"/>
                      </a:cubicBezTo>
                      <a:lnTo>
                        <a:pt x="19655" y="16760"/>
                      </a:lnTo>
                      <a:cubicBezTo>
                        <a:pt x="19639" y="16745"/>
                        <a:pt x="19639" y="16715"/>
                        <a:pt x="19624" y="16699"/>
                      </a:cubicBezTo>
                      <a:cubicBezTo>
                        <a:pt x="19609" y="16669"/>
                        <a:pt x="19594" y="16638"/>
                        <a:pt x="19578" y="16623"/>
                      </a:cubicBezTo>
                      <a:cubicBezTo>
                        <a:pt x="19578" y="16593"/>
                        <a:pt x="19563" y="16577"/>
                        <a:pt x="19563" y="16562"/>
                      </a:cubicBezTo>
                      <a:cubicBezTo>
                        <a:pt x="19533" y="16516"/>
                        <a:pt x="19502" y="16471"/>
                        <a:pt x="19487" y="16440"/>
                      </a:cubicBezTo>
                      <a:cubicBezTo>
                        <a:pt x="19472" y="16425"/>
                        <a:pt x="19472" y="16425"/>
                        <a:pt x="19472" y="16425"/>
                      </a:cubicBezTo>
                      <a:cubicBezTo>
                        <a:pt x="19472" y="16410"/>
                        <a:pt x="19487" y="16395"/>
                        <a:pt x="19487" y="16379"/>
                      </a:cubicBezTo>
                      <a:lnTo>
                        <a:pt x="19517" y="16303"/>
                      </a:lnTo>
                      <a:lnTo>
                        <a:pt x="19563" y="16242"/>
                      </a:lnTo>
                      <a:cubicBezTo>
                        <a:pt x="19563" y="16212"/>
                        <a:pt x="19578" y="16197"/>
                        <a:pt x="19594" y="16166"/>
                      </a:cubicBezTo>
                      <a:lnTo>
                        <a:pt x="19609" y="16151"/>
                      </a:lnTo>
                      <a:lnTo>
                        <a:pt x="19609" y="16136"/>
                      </a:lnTo>
                      <a:cubicBezTo>
                        <a:pt x="19624" y="16105"/>
                        <a:pt x="19639" y="16090"/>
                        <a:pt x="19655" y="16059"/>
                      </a:cubicBezTo>
                      <a:lnTo>
                        <a:pt x="19670" y="16044"/>
                      </a:lnTo>
                      <a:cubicBezTo>
                        <a:pt x="19685" y="16029"/>
                        <a:pt x="19700" y="15998"/>
                        <a:pt x="19716" y="15983"/>
                      </a:cubicBezTo>
                      <a:lnTo>
                        <a:pt x="19731" y="15968"/>
                      </a:lnTo>
                      <a:cubicBezTo>
                        <a:pt x="19746" y="15938"/>
                        <a:pt x="19761" y="15922"/>
                        <a:pt x="19761" y="15892"/>
                      </a:cubicBezTo>
                      <a:cubicBezTo>
                        <a:pt x="19792" y="15861"/>
                        <a:pt x="19807" y="15831"/>
                        <a:pt x="19822" y="15800"/>
                      </a:cubicBezTo>
                      <a:cubicBezTo>
                        <a:pt x="19853" y="15739"/>
                        <a:pt x="19883" y="15679"/>
                        <a:pt x="19929" y="15602"/>
                      </a:cubicBezTo>
                      <a:lnTo>
                        <a:pt x="19944" y="15572"/>
                      </a:lnTo>
                      <a:cubicBezTo>
                        <a:pt x="19959" y="15511"/>
                        <a:pt x="19990" y="15465"/>
                        <a:pt x="20020" y="15419"/>
                      </a:cubicBezTo>
                      <a:cubicBezTo>
                        <a:pt x="20051" y="15343"/>
                        <a:pt x="20081" y="15267"/>
                        <a:pt x="20112" y="15191"/>
                      </a:cubicBezTo>
                      <a:cubicBezTo>
                        <a:pt x="20127" y="15115"/>
                        <a:pt x="20157" y="15054"/>
                        <a:pt x="20173" y="14978"/>
                      </a:cubicBezTo>
                      <a:cubicBezTo>
                        <a:pt x="20203" y="14901"/>
                        <a:pt x="20203" y="14810"/>
                        <a:pt x="20218" y="14749"/>
                      </a:cubicBezTo>
                      <a:cubicBezTo>
                        <a:pt x="20234" y="14673"/>
                        <a:pt x="20234" y="14597"/>
                        <a:pt x="20249" y="14521"/>
                      </a:cubicBezTo>
                      <a:lnTo>
                        <a:pt x="20249" y="14475"/>
                      </a:lnTo>
                      <a:lnTo>
                        <a:pt x="20249" y="14414"/>
                      </a:lnTo>
                      <a:cubicBezTo>
                        <a:pt x="20249" y="14383"/>
                        <a:pt x="20249" y="14353"/>
                        <a:pt x="20249" y="14307"/>
                      </a:cubicBezTo>
                      <a:lnTo>
                        <a:pt x="20249" y="14262"/>
                      </a:lnTo>
                      <a:cubicBezTo>
                        <a:pt x="20264" y="14246"/>
                        <a:pt x="20264" y="14216"/>
                        <a:pt x="20279" y="14201"/>
                      </a:cubicBezTo>
                      <a:cubicBezTo>
                        <a:pt x="20325" y="14079"/>
                        <a:pt x="20340" y="13957"/>
                        <a:pt x="20340" y="13850"/>
                      </a:cubicBezTo>
                      <a:cubicBezTo>
                        <a:pt x="20340" y="13789"/>
                        <a:pt x="20340" y="13713"/>
                        <a:pt x="20340" y="13652"/>
                      </a:cubicBezTo>
                      <a:lnTo>
                        <a:pt x="20325" y="13606"/>
                      </a:lnTo>
                      <a:lnTo>
                        <a:pt x="20325" y="13576"/>
                      </a:lnTo>
                      <a:cubicBezTo>
                        <a:pt x="20310" y="13408"/>
                        <a:pt x="20279" y="13302"/>
                        <a:pt x="20249" y="13180"/>
                      </a:cubicBezTo>
                      <a:cubicBezTo>
                        <a:pt x="20234" y="13119"/>
                        <a:pt x="20218" y="13043"/>
                        <a:pt x="20188" y="12967"/>
                      </a:cubicBezTo>
                      <a:cubicBezTo>
                        <a:pt x="20188" y="12951"/>
                        <a:pt x="20173" y="12951"/>
                        <a:pt x="20173" y="12936"/>
                      </a:cubicBezTo>
                      <a:lnTo>
                        <a:pt x="20173" y="12936"/>
                      </a:lnTo>
                      <a:cubicBezTo>
                        <a:pt x="20188" y="12951"/>
                        <a:pt x="20188" y="12951"/>
                        <a:pt x="20203" y="12951"/>
                      </a:cubicBezTo>
                      <a:cubicBezTo>
                        <a:pt x="20249" y="12967"/>
                        <a:pt x="20310" y="12997"/>
                        <a:pt x="20355" y="13012"/>
                      </a:cubicBezTo>
                      <a:cubicBezTo>
                        <a:pt x="20355" y="13012"/>
                        <a:pt x="20371" y="13027"/>
                        <a:pt x="20371" y="13027"/>
                      </a:cubicBezTo>
                      <a:cubicBezTo>
                        <a:pt x="20371" y="13027"/>
                        <a:pt x="20355" y="13043"/>
                        <a:pt x="20355" y="13043"/>
                      </a:cubicBezTo>
                      <a:cubicBezTo>
                        <a:pt x="20355" y="13058"/>
                        <a:pt x="20355" y="13073"/>
                        <a:pt x="20355" y="13104"/>
                      </a:cubicBezTo>
                      <a:cubicBezTo>
                        <a:pt x="20355" y="13119"/>
                        <a:pt x="20355" y="13134"/>
                        <a:pt x="20355" y="13149"/>
                      </a:cubicBezTo>
                      <a:cubicBezTo>
                        <a:pt x="20355" y="13165"/>
                        <a:pt x="20355" y="13180"/>
                        <a:pt x="20355" y="13195"/>
                      </a:cubicBezTo>
                      <a:cubicBezTo>
                        <a:pt x="20355" y="13210"/>
                        <a:pt x="20355" y="13226"/>
                        <a:pt x="20371" y="13241"/>
                      </a:cubicBezTo>
                      <a:cubicBezTo>
                        <a:pt x="20371" y="13256"/>
                        <a:pt x="20371" y="13271"/>
                        <a:pt x="20371" y="13286"/>
                      </a:cubicBezTo>
                      <a:cubicBezTo>
                        <a:pt x="20386" y="13317"/>
                        <a:pt x="20401" y="13347"/>
                        <a:pt x="20416" y="13393"/>
                      </a:cubicBezTo>
                      <a:cubicBezTo>
                        <a:pt x="20432" y="13408"/>
                        <a:pt x="20447" y="13439"/>
                        <a:pt x="20447" y="13454"/>
                      </a:cubicBezTo>
                      <a:cubicBezTo>
                        <a:pt x="20477" y="13530"/>
                        <a:pt x="20508" y="13606"/>
                        <a:pt x="20554" y="13667"/>
                      </a:cubicBezTo>
                      <a:cubicBezTo>
                        <a:pt x="20569" y="13713"/>
                        <a:pt x="20584" y="13744"/>
                        <a:pt x="20599" y="13774"/>
                      </a:cubicBezTo>
                      <a:cubicBezTo>
                        <a:pt x="20630" y="13835"/>
                        <a:pt x="20645" y="13896"/>
                        <a:pt x="20675" y="13942"/>
                      </a:cubicBezTo>
                      <a:cubicBezTo>
                        <a:pt x="20706" y="14003"/>
                        <a:pt x="20721" y="14063"/>
                        <a:pt x="20752" y="14124"/>
                      </a:cubicBezTo>
                      <a:lnTo>
                        <a:pt x="20767" y="14124"/>
                      </a:lnTo>
                      <a:cubicBezTo>
                        <a:pt x="20782" y="14185"/>
                        <a:pt x="20813" y="14231"/>
                        <a:pt x="20828" y="14277"/>
                      </a:cubicBezTo>
                      <a:cubicBezTo>
                        <a:pt x="20843" y="14307"/>
                        <a:pt x="20858" y="14338"/>
                        <a:pt x="20873" y="14368"/>
                      </a:cubicBezTo>
                      <a:cubicBezTo>
                        <a:pt x="20934" y="14490"/>
                        <a:pt x="20995" y="14612"/>
                        <a:pt x="21072" y="14734"/>
                      </a:cubicBezTo>
                      <a:cubicBezTo>
                        <a:pt x="21087" y="14795"/>
                        <a:pt x="21117" y="14841"/>
                        <a:pt x="21148" y="14901"/>
                      </a:cubicBezTo>
                      <a:cubicBezTo>
                        <a:pt x="21193" y="14962"/>
                        <a:pt x="21224" y="15023"/>
                        <a:pt x="21270" y="15084"/>
                      </a:cubicBezTo>
                      <a:cubicBezTo>
                        <a:pt x="21224" y="15008"/>
                        <a:pt x="21193" y="14917"/>
                        <a:pt x="21163" y="14825"/>
                      </a:cubicBezTo>
                      <a:cubicBezTo>
                        <a:pt x="21117" y="14703"/>
                        <a:pt x="21072" y="14582"/>
                        <a:pt x="21011" y="14444"/>
                      </a:cubicBezTo>
                      <a:cubicBezTo>
                        <a:pt x="20967" y="14328"/>
                        <a:pt x="20909" y="14211"/>
                        <a:pt x="20851" y="14094"/>
                      </a:cubicBezTo>
                      <a:lnTo>
                        <a:pt x="20851" y="14094"/>
                      </a:lnTo>
                      <a:cubicBezTo>
                        <a:pt x="20853" y="14094"/>
                        <a:pt x="20855" y="14094"/>
                        <a:pt x="20858" y="14094"/>
                      </a:cubicBezTo>
                      <a:cubicBezTo>
                        <a:pt x="20843" y="14079"/>
                        <a:pt x="20843" y="14079"/>
                        <a:pt x="20843" y="14063"/>
                      </a:cubicBezTo>
                      <a:cubicBezTo>
                        <a:pt x="20813" y="14003"/>
                        <a:pt x="20782" y="13942"/>
                        <a:pt x="20752" y="13896"/>
                      </a:cubicBezTo>
                      <a:cubicBezTo>
                        <a:pt x="20736" y="13850"/>
                        <a:pt x="20721" y="13820"/>
                        <a:pt x="20691" y="13774"/>
                      </a:cubicBezTo>
                      <a:cubicBezTo>
                        <a:pt x="20691" y="13759"/>
                        <a:pt x="20675" y="13728"/>
                        <a:pt x="20660" y="13698"/>
                      </a:cubicBezTo>
                      <a:cubicBezTo>
                        <a:pt x="20630" y="13622"/>
                        <a:pt x="20584" y="13561"/>
                        <a:pt x="20554" y="13500"/>
                      </a:cubicBezTo>
                      <a:lnTo>
                        <a:pt x="20554" y="13485"/>
                      </a:lnTo>
                      <a:cubicBezTo>
                        <a:pt x="20538" y="13454"/>
                        <a:pt x="20523" y="13424"/>
                        <a:pt x="20508" y="13393"/>
                      </a:cubicBezTo>
                      <a:cubicBezTo>
                        <a:pt x="20493" y="13363"/>
                        <a:pt x="20477" y="13332"/>
                        <a:pt x="20462" y="13302"/>
                      </a:cubicBezTo>
                      <a:cubicBezTo>
                        <a:pt x="20462" y="13286"/>
                        <a:pt x="20447" y="13256"/>
                        <a:pt x="20432" y="13226"/>
                      </a:cubicBezTo>
                      <a:cubicBezTo>
                        <a:pt x="20432" y="13226"/>
                        <a:pt x="20432" y="13210"/>
                        <a:pt x="20432" y="13210"/>
                      </a:cubicBezTo>
                      <a:cubicBezTo>
                        <a:pt x="20432" y="13195"/>
                        <a:pt x="20416" y="13180"/>
                        <a:pt x="20416" y="13149"/>
                      </a:cubicBezTo>
                      <a:cubicBezTo>
                        <a:pt x="20416" y="13134"/>
                        <a:pt x="20416" y="13119"/>
                        <a:pt x="20416" y="13104"/>
                      </a:cubicBezTo>
                      <a:cubicBezTo>
                        <a:pt x="20416" y="13104"/>
                        <a:pt x="20432" y="13104"/>
                        <a:pt x="20432" y="13088"/>
                      </a:cubicBezTo>
                      <a:cubicBezTo>
                        <a:pt x="20447" y="13088"/>
                        <a:pt x="20432" y="13073"/>
                        <a:pt x="20432" y="13073"/>
                      </a:cubicBezTo>
                      <a:cubicBezTo>
                        <a:pt x="20432" y="13058"/>
                        <a:pt x="20432" y="13058"/>
                        <a:pt x="20432" y="13058"/>
                      </a:cubicBezTo>
                      <a:cubicBezTo>
                        <a:pt x="20538" y="13119"/>
                        <a:pt x="20630" y="13180"/>
                        <a:pt x="20736" y="13241"/>
                      </a:cubicBezTo>
                      <a:cubicBezTo>
                        <a:pt x="20782" y="13286"/>
                        <a:pt x="20843" y="13317"/>
                        <a:pt x="20889" y="13347"/>
                      </a:cubicBezTo>
                      <a:cubicBezTo>
                        <a:pt x="20950" y="13408"/>
                        <a:pt x="21026" y="13454"/>
                        <a:pt x="21087" y="13500"/>
                      </a:cubicBezTo>
                      <a:cubicBezTo>
                        <a:pt x="21148" y="13561"/>
                        <a:pt x="21224" y="13606"/>
                        <a:pt x="21285" y="13667"/>
                      </a:cubicBezTo>
                      <a:cubicBezTo>
                        <a:pt x="21346" y="13728"/>
                        <a:pt x="21407" y="13774"/>
                        <a:pt x="21468" y="13835"/>
                      </a:cubicBezTo>
                      <a:cubicBezTo>
                        <a:pt x="21513" y="13865"/>
                        <a:pt x="21544" y="13896"/>
                        <a:pt x="21590" y="13926"/>
                      </a:cubicBezTo>
                      <a:cubicBezTo>
                        <a:pt x="21620" y="13957"/>
                        <a:pt x="21635" y="13972"/>
                        <a:pt x="21666" y="13987"/>
                      </a:cubicBezTo>
                      <a:cubicBezTo>
                        <a:pt x="21681" y="14003"/>
                        <a:pt x="21711" y="14018"/>
                        <a:pt x="21727" y="14033"/>
                      </a:cubicBezTo>
                      <a:cubicBezTo>
                        <a:pt x="21742" y="14048"/>
                        <a:pt x="21757" y="14063"/>
                        <a:pt x="21757" y="14094"/>
                      </a:cubicBezTo>
                      <a:cubicBezTo>
                        <a:pt x="21772" y="14109"/>
                        <a:pt x="21788" y="14124"/>
                        <a:pt x="21788" y="14140"/>
                      </a:cubicBezTo>
                      <a:cubicBezTo>
                        <a:pt x="21894" y="14307"/>
                        <a:pt x="22001" y="14460"/>
                        <a:pt x="22092" y="14627"/>
                      </a:cubicBezTo>
                      <a:cubicBezTo>
                        <a:pt x="22123" y="14673"/>
                        <a:pt x="22153" y="14719"/>
                        <a:pt x="22184" y="14780"/>
                      </a:cubicBezTo>
                      <a:cubicBezTo>
                        <a:pt x="22199" y="14810"/>
                        <a:pt x="22214" y="14856"/>
                        <a:pt x="22245" y="14886"/>
                      </a:cubicBezTo>
                      <a:cubicBezTo>
                        <a:pt x="22275" y="14962"/>
                        <a:pt x="22321" y="15054"/>
                        <a:pt x="22367" y="15130"/>
                      </a:cubicBezTo>
                      <a:cubicBezTo>
                        <a:pt x="22397" y="15221"/>
                        <a:pt x="22443" y="15313"/>
                        <a:pt x="22489" y="15404"/>
                      </a:cubicBezTo>
                      <a:cubicBezTo>
                        <a:pt x="22565" y="15572"/>
                        <a:pt x="22626" y="15739"/>
                        <a:pt x="22702" y="15922"/>
                      </a:cubicBezTo>
                      <a:cubicBezTo>
                        <a:pt x="22748" y="15998"/>
                        <a:pt x="22778" y="16090"/>
                        <a:pt x="22808" y="16166"/>
                      </a:cubicBezTo>
                      <a:cubicBezTo>
                        <a:pt x="22839" y="16257"/>
                        <a:pt x="22885" y="16349"/>
                        <a:pt x="22930" y="16425"/>
                      </a:cubicBezTo>
                      <a:cubicBezTo>
                        <a:pt x="22946" y="16486"/>
                        <a:pt x="22976" y="16532"/>
                        <a:pt x="23007" y="16577"/>
                      </a:cubicBezTo>
                      <a:cubicBezTo>
                        <a:pt x="23098" y="16745"/>
                        <a:pt x="23189" y="16897"/>
                        <a:pt x="23296" y="17065"/>
                      </a:cubicBezTo>
                      <a:cubicBezTo>
                        <a:pt x="23342" y="17141"/>
                        <a:pt x="23387" y="17217"/>
                        <a:pt x="23448" y="17278"/>
                      </a:cubicBezTo>
                      <a:cubicBezTo>
                        <a:pt x="23479" y="17324"/>
                        <a:pt x="23509" y="17370"/>
                        <a:pt x="23540" y="17400"/>
                      </a:cubicBezTo>
                      <a:cubicBezTo>
                        <a:pt x="23570" y="17446"/>
                        <a:pt x="23601" y="17476"/>
                        <a:pt x="23631" y="17522"/>
                      </a:cubicBezTo>
                      <a:cubicBezTo>
                        <a:pt x="23601" y="17476"/>
                        <a:pt x="23585" y="17431"/>
                        <a:pt x="23555" y="17385"/>
                      </a:cubicBezTo>
                      <a:cubicBezTo>
                        <a:pt x="23540" y="17354"/>
                        <a:pt x="23525" y="17309"/>
                        <a:pt x="23509" y="17263"/>
                      </a:cubicBezTo>
                      <a:cubicBezTo>
                        <a:pt x="23494" y="17233"/>
                        <a:pt x="23479" y="17202"/>
                        <a:pt x="23479" y="17156"/>
                      </a:cubicBezTo>
                      <a:cubicBezTo>
                        <a:pt x="23418" y="16974"/>
                        <a:pt x="23357" y="16775"/>
                        <a:pt x="23296" y="16577"/>
                      </a:cubicBezTo>
                      <a:cubicBezTo>
                        <a:pt x="23250" y="16440"/>
                        <a:pt x="23220" y="16318"/>
                        <a:pt x="23159" y="16197"/>
                      </a:cubicBezTo>
                      <a:cubicBezTo>
                        <a:pt x="23083" y="16014"/>
                        <a:pt x="22991" y="15831"/>
                        <a:pt x="22900" y="15663"/>
                      </a:cubicBezTo>
                      <a:cubicBezTo>
                        <a:pt x="22869" y="15587"/>
                        <a:pt x="22824" y="15511"/>
                        <a:pt x="22793" y="15435"/>
                      </a:cubicBezTo>
                      <a:cubicBezTo>
                        <a:pt x="22763" y="15389"/>
                        <a:pt x="22732" y="15343"/>
                        <a:pt x="22702" y="15298"/>
                      </a:cubicBezTo>
                      <a:cubicBezTo>
                        <a:pt x="22687" y="15282"/>
                        <a:pt x="22671" y="15252"/>
                        <a:pt x="22656" y="15237"/>
                      </a:cubicBezTo>
                      <a:cubicBezTo>
                        <a:pt x="22641" y="15206"/>
                        <a:pt x="22641" y="15191"/>
                        <a:pt x="22626" y="15176"/>
                      </a:cubicBezTo>
                      <a:cubicBezTo>
                        <a:pt x="22580" y="15100"/>
                        <a:pt x="22534" y="15039"/>
                        <a:pt x="22489" y="14962"/>
                      </a:cubicBezTo>
                      <a:cubicBezTo>
                        <a:pt x="22382" y="14810"/>
                        <a:pt x="22260" y="14658"/>
                        <a:pt x="22153" y="14490"/>
                      </a:cubicBezTo>
                      <a:lnTo>
                        <a:pt x="21970" y="14246"/>
                      </a:lnTo>
                      <a:cubicBezTo>
                        <a:pt x="21940" y="14216"/>
                        <a:pt x="21925" y="14185"/>
                        <a:pt x="21910" y="14155"/>
                      </a:cubicBezTo>
                      <a:cubicBezTo>
                        <a:pt x="21894" y="14155"/>
                        <a:pt x="21894" y="14140"/>
                        <a:pt x="21879" y="14124"/>
                      </a:cubicBezTo>
                      <a:lnTo>
                        <a:pt x="21879" y="14124"/>
                      </a:lnTo>
                      <a:cubicBezTo>
                        <a:pt x="21955" y="14170"/>
                        <a:pt x="22016" y="14216"/>
                        <a:pt x="22092" y="14262"/>
                      </a:cubicBezTo>
                      <a:cubicBezTo>
                        <a:pt x="22169" y="14307"/>
                        <a:pt x="22245" y="14353"/>
                        <a:pt x="22306" y="14399"/>
                      </a:cubicBezTo>
                      <a:cubicBezTo>
                        <a:pt x="22382" y="14460"/>
                        <a:pt x="22458" y="14505"/>
                        <a:pt x="22534" y="14551"/>
                      </a:cubicBezTo>
                      <a:cubicBezTo>
                        <a:pt x="22580" y="14582"/>
                        <a:pt x="22610" y="14612"/>
                        <a:pt x="22656" y="14627"/>
                      </a:cubicBezTo>
                      <a:cubicBezTo>
                        <a:pt x="22687" y="14658"/>
                        <a:pt x="22732" y="14688"/>
                        <a:pt x="22778" y="14719"/>
                      </a:cubicBezTo>
                      <a:cubicBezTo>
                        <a:pt x="22839" y="14764"/>
                        <a:pt x="22900" y="14795"/>
                        <a:pt x="22976" y="14841"/>
                      </a:cubicBezTo>
                      <a:cubicBezTo>
                        <a:pt x="23022" y="14871"/>
                        <a:pt x="23083" y="14901"/>
                        <a:pt x="23128" y="14947"/>
                      </a:cubicBezTo>
                      <a:cubicBezTo>
                        <a:pt x="23159" y="14962"/>
                        <a:pt x="23189" y="14978"/>
                        <a:pt x="23220" y="14993"/>
                      </a:cubicBezTo>
                      <a:cubicBezTo>
                        <a:pt x="23250" y="15008"/>
                        <a:pt x="23281" y="15023"/>
                        <a:pt x="23296" y="15039"/>
                      </a:cubicBezTo>
                      <a:cubicBezTo>
                        <a:pt x="23357" y="15069"/>
                        <a:pt x="23418" y="15100"/>
                        <a:pt x="23479" y="15115"/>
                      </a:cubicBezTo>
                      <a:cubicBezTo>
                        <a:pt x="23646" y="15191"/>
                        <a:pt x="23799" y="15252"/>
                        <a:pt x="23951" y="15328"/>
                      </a:cubicBezTo>
                      <a:cubicBezTo>
                        <a:pt x="24104" y="15389"/>
                        <a:pt x="24256" y="15450"/>
                        <a:pt x="24408" y="15526"/>
                      </a:cubicBezTo>
                      <a:cubicBezTo>
                        <a:pt x="24469" y="15541"/>
                        <a:pt x="24530" y="15572"/>
                        <a:pt x="24591" y="15602"/>
                      </a:cubicBezTo>
                      <a:lnTo>
                        <a:pt x="24439" y="15602"/>
                      </a:lnTo>
                      <a:lnTo>
                        <a:pt x="24439" y="15618"/>
                      </a:lnTo>
                      <a:cubicBezTo>
                        <a:pt x="24500" y="15633"/>
                        <a:pt x="24545" y="15633"/>
                        <a:pt x="24591" y="15648"/>
                      </a:cubicBezTo>
                      <a:lnTo>
                        <a:pt x="24622" y="15648"/>
                      </a:lnTo>
                      <a:lnTo>
                        <a:pt x="24652" y="15694"/>
                      </a:lnTo>
                      <a:cubicBezTo>
                        <a:pt x="24667" y="15724"/>
                        <a:pt x="24667" y="15739"/>
                        <a:pt x="24682" y="15755"/>
                      </a:cubicBezTo>
                      <a:cubicBezTo>
                        <a:pt x="24698" y="15785"/>
                        <a:pt x="24713" y="15816"/>
                        <a:pt x="24728" y="15861"/>
                      </a:cubicBezTo>
                      <a:cubicBezTo>
                        <a:pt x="24743" y="15877"/>
                        <a:pt x="24759" y="15892"/>
                        <a:pt x="24774" y="15922"/>
                      </a:cubicBezTo>
                      <a:cubicBezTo>
                        <a:pt x="24789" y="15938"/>
                        <a:pt x="24789" y="15968"/>
                        <a:pt x="24804" y="15998"/>
                      </a:cubicBezTo>
                      <a:cubicBezTo>
                        <a:pt x="24835" y="16029"/>
                        <a:pt x="24850" y="16059"/>
                        <a:pt x="24865" y="16090"/>
                      </a:cubicBezTo>
                      <a:cubicBezTo>
                        <a:pt x="24881" y="16105"/>
                        <a:pt x="24896" y="16136"/>
                        <a:pt x="24911" y="16151"/>
                      </a:cubicBezTo>
                      <a:cubicBezTo>
                        <a:pt x="24941" y="16212"/>
                        <a:pt x="24972" y="16257"/>
                        <a:pt x="25018" y="16318"/>
                      </a:cubicBezTo>
                      <a:cubicBezTo>
                        <a:pt x="25048" y="16364"/>
                        <a:pt x="25063" y="16410"/>
                        <a:pt x="25094" y="16456"/>
                      </a:cubicBezTo>
                      <a:cubicBezTo>
                        <a:pt x="25094" y="16456"/>
                        <a:pt x="25094" y="16456"/>
                        <a:pt x="25094" y="16440"/>
                      </a:cubicBezTo>
                      <a:lnTo>
                        <a:pt x="25185" y="16577"/>
                      </a:lnTo>
                      <a:cubicBezTo>
                        <a:pt x="25216" y="16608"/>
                        <a:pt x="25231" y="16654"/>
                        <a:pt x="25261" y="16684"/>
                      </a:cubicBezTo>
                      <a:cubicBezTo>
                        <a:pt x="25322" y="16775"/>
                        <a:pt x="25383" y="16867"/>
                        <a:pt x="25444" y="16958"/>
                      </a:cubicBezTo>
                      <a:cubicBezTo>
                        <a:pt x="25475" y="16989"/>
                        <a:pt x="25505" y="17034"/>
                        <a:pt x="25536" y="17080"/>
                      </a:cubicBezTo>
                      <a:cubicBezTo>
                        <a:pt x="25566" y="17111"/>
                        <a:pt x="25612" y="17156"/>
                        <a:pt x="25642" y="17202"/>
                      </a:cubicBezTo>
                      <a:cubicBezTo>
                        <a:pt x="25627" y="17172"/>
                        <a:pt x="25612" y="17141"/>
                        <a:pt x="25581" y="17111"/>
                      </a:cubicBezTo>
                      <a:cubicBezTo>
                        <a:pt x="25566" y="17080"/>
                        <a:pt x="25551" y="17050"/>
                        <a:pt x="25536" y="17019"/>
                      </a:cubicBezTo>
                      <a:cubicBezTo>
                        <a:pt x="25520" y="16974"/>
                        <a:pt x="25490" y="16928"/>
                        <a:pt x="25460" y="16867"/>
                      </a:cubicBezTo>
                      <a:cubicBezTo>
                        <a:pt x="25429" y="16821"/>
                        <a:pt x="25414" y="16775"/>
                        <a:pt x="25383" y="16730"/>
                      </a:cubicBezTo>
                      <a:lnTo>
                        <a:pt x="25338" y="16638"/>
                      </a:lnTo>
                      <a:cubicBezTo>
                        <a:pt x="25322" y="16608"/>
                        <a:pt x="25307" y="16593"/>
                        <a:pt x="25292" y="16562"/>
                      </a:cubicBezTo>
                      <a:cubicBezTo>
                        <a:pt x="25261" y="16516"/>
                        <a:pt x="25216" y="16456"/>
                        <a:pt x="25185" y="16410"/>
                      </a:cubicBezTo>
                      <a:cubicBezTo>
                        <a:pt x="25185" y="16410"/>
                        <a:pt x="25185" y="16395"/>
                        <a:pt x="25185" y="16395"/>
                      </a:cubicBezTo>
                      <a:cubicBezTo>
                        <a:pt x="25170" y="16379"/>
                        <a:pt x="25155" y="16364"/>
                        <a:pt x="25140" y="16334"/>
                      </a:cubicBezTo>
                      <a:cubicBezTo>
                        <a:pt x="25124" y="16318"/>
                        <a:pt x="25109" y="16303"/>
                        <a:pt x="25094" y="16273"/>
                      </a:cubicBezTo>
                      <a:cubicBezTo>
                        <a:pt x="25063" y="16227"/>
                        <a:pt x="25033" y="16197"/>
                        <a:pt x="24987" y="16151"/>
                      </a:cubicBezTo>
                      <a:cubicBezTo>
                        <a:pt x="24957" y="16105"/>
                        <a:pt x="24911" y="16044"/>
                        <a:pt x="24881" y="15998"/>
                      </a:cubicBezTo>
                      <a:cubicBezTo>
                        <a:pt x="24865" y="15983"/>
                        <a:pt x="24850" y="15968"/>
                        <a:pt x="24835" y="15938"/>
                      </a:cubicBezTo>
                      <a:cubicBezTo>
                        <a:pt x="24820" y="15922"/>
                        <a:pt x="24804" y="15892"/>
                        <a:pt x="24789" y="15877"/>
                      </a:cubicBezTo>
                      <a:cubicBezTo>
                        <a:pt x="24774" y="15846"/>
                        <a:pt x="24759" y="15831"/>
                        <a:pt x="24743" y="15800"/>
                      </a:cubicBezTo>
                      <a:cubicBezTo>
                        <a:pt x="24743" y="15785"/>
                        <a:pt x="24728" y="15770"/>
                        <a:pt x="24713" y="15755"/>
                      </a:cubicBezTo>
                      <a:cubicBezTo>
                        <a:pt x="24698" y="15724"/>
                        <a:pt x="24682" y="15709"/>
                        <a:pt x="24667" y="15679"/>
                      </a:cubicBezTo>
                      <a:cubicBezTo>
                        <a:pt x="24667" y="15679"/>
                        <a:pt x="24667" y="15663"/>
                        <a:pt x="24667" y="15663"/>
                      </a:cubicBezTo>
                      <a:lnTo>
                        <a:pt x="24759" y="15663"/>
                      </a:lnTo>
                      <a:cubicBezTo>
                        <a:pt x="24804" y="15694"/>
                        <a:pt x="24850" y="15709"/>
                        <a:pt x="24911" y="15724"/>
                      </a:cubicBezTo>
                      <a:cubicBezTo>
                        <a:pt x="24987" y="15755"/>
                        <a:pt x="25063" y="15800"/>
                        <a:pt x="25140" y="15831"/>
                      </a:cubicBezTo>
                      <a:cubicBezTo>
                        <a:pt x="25216" y="15861"/>
                        <a:pt x="25277" y="15892"/>
                        <a:pt x="25353" y="15922"/>
                      </a:cubicBezTo>
                      <a:cubicBezTo>
                        <a:pt x="25429" y="15968"/>
                        <a:pt x="25505" y="15998"/>
                        <a:pt x="25581" y="16029"/>
                      </a:cubicBezTo>
                      <a:cubicBezTo>
                        <a:pt x="25673" y="16059"/>
                        <a:pt x="25749" y="16105"/>
                        <a:pt x="25840" y="16136"/>
                      </a:cubicBezTo>
                      <a:cubicBezTo>
                        <a:pt x="25917" y="16166"/>
                        <a:pt x="25978" y="16181"/>
                        <a:pt x="26054" y="16212"/>
                      </a:cubicBezTo>
                      <a:cubicBezTo>
                        <a:pt x="26084" y="16242"/>
                        <a:pt x="26130" y="16242"/>
                        <a:pt x="26160" y="16273"/>
                      </a:cubicBezTo>
                      <a:cubicBezTo>
                        <a:pt x="26206" y="16288"/>
                        <a:pt x="26252" y="16303"/>
                        <a:pt x="26282" y="16334"/>
                      </a:cubicBezTo>
                      <a:cubicBezTo>
                        <a:pt x="26328" y="16349"/>
                        <a:pt x="26374" y="16379"/>
                        <a:pt x="26404" y="16395"/>
                      </a:cubicBezTo>
                      <a:cubicBezTo>
                        <a:pt x="26450" y="16425"/>
                        <a:pt x="26496" y="16440"/>
                        <a:pt x="26526" y="16471"/>
                      </a:cubicBezTo>
                      <a:lnTo>
                        <a:pt x="26800" y="16638"/>
                      </a:lnTo>
                      <a:cubicBezTo>
                        <a:pt x="26861" y="16684"/>
                        <a:pt x="26937" y="16715"/>
                        <a:pt x="26998" y="16760"/>
                      </a:cubicBezTo>
                      <a:cubicBezTo>
                        <a:pt x="27075" y="16791"/>
                        <a:pt x="27151" y="16836"/>
                        <a:pt x="27227" y="16882"/>
                      </a:cubicBezTo>
                      <a:cubicBezTo>
                        <a:pt x="27394" y="16958"/>
                        <a:pt x="27562" y="16989"/>
                        <a:pt x="27730" y="17034"/>
                      </a:cubicBezTo>
                      <a:cubicBezTo>
                        <a:pt x="27730" y="17034"/>
                        <a:pt x="27730" y="17034"/>
                        <a:pt x="27730" y="17019"/>
                      </a:cubicBezTo>
                      <a:cubicBezTo>
                        <a:pt x="27562" y="16913"/>
                        <a:pt x="27364" y="16806"/>
                        <a:pt x="27181" y="16715"/>
                      </a:cubicBezTo>
                      <a:cubicBezTo>
                        <a:pt x="27105" y="16669"/>
                        <a:pt x="27044" y="16623"/>
                        <a:pt x="26968" y="16577"/>
                      </a:cubicBezTo>
                      <a:cubicBezTo>
                        <a:pt x="26907" y="16547"/>
                        <a:pt x="26831" y="16501"/>
                        <a:pt x="26770" y="16456"/>
                      </a:cubicBezTo>
                      <a:cubicBezTo>
                        <a:pt x="26694" y="16410"/>
                        <a:pt x="26633" y="16364"/>
                        <a:pt x="26557" y="16318"/>
                      </a:cubicBezTo>
                      <a:lnTo>
                        <a:pt x="26450" y="16257"/>
                      </a:lnTo>
                      <a:cubicBezTo>
                        <a:pt x="26419" y="16242"/>
                        <a:pt x="26374" y="16212"/>
                        <a:pt x="26343" y="16197"/>
                      </a:cubicBezTo>
                      <a:cubicBezTo>
                        <a:pt x="26328" y="16197"/>
                        <a:pt x="26328" y="16197"/>
                        <a:pt x="26313" y="16181"/>
                      </a:cubicBezTo>
                      <a:lnTo>
                        <a:pt x="26297" y="16181"/>
                      </a:lnTo>
                      <a:cubicBezTo>
                        <a:pt x="26297" y="16166"/>
                        <a:pt x="26282" y="16166"/>
                        <a:pt x="26267" y="16166"/>
                      </a:cubicBezTo>
                      <a:cubicBezTo>
                        <a:pt x="26252" y="16151"/>
                        <a:pt x="26237" y="16151"/>
                        <a:pt x="26221" y="16136"/>
                      </a:cubicBezTo>
                      <a:cubicBezTo>
                        <a:pt x="26176" y="16120"/>
                        <a:pt x="26145" y="16105"/>
                        <a:pt x="26099" y="16090"/>
                      </a:cubicBezTo>
                      <a:cubicBezTo>
                        <a:pt x="26069" y="16075"/>
                        <a:pt x="26038" y="16059"/>
                        <a:pt x="26008" y="16044"/>
                      </a:cubicBezTo>
                      <a:cubicBezTo>
                        <a:pt x="25932" y="16014"/>
                        <a:pt x="25856" y="15983"/>
                        <a:pt x="25764" y="15953"/>
                      </a:cubicBezTo>
                      <a:cubicBezTo>
                        <a:pt x="25627" y="15892"/>
                        <a:pt x="25505" y="15831"/>
                        <a:pt x="25368" y="15770"/>
                      </a:cubicBezTo>
                      <a:cubicBezTo>
                        <a:pt x="25261" y="15724"/>
                        <a:pt x="25155" y="15679"/>
                        <a:pt x="25048" y="15633"/>
                      </a:cubicBezTo>
                      <a:lnTo>
                        <a:pt x="25063" y="15633"/>
                      </a:lnTo>
                      <a:lnTo>
                        <a:pt x="25079" y="15618"/>
                      </a:lnTo>
                      <a:cubicBezTo>
                        <a:pt x="25109" y="15602"/>
                        <a:pt x="25109" y="15587"/>
                        <a:pt x="25109" y="15572"/>
                      </a:cubicBezTo>
                      <a:cubicBezTo>
                        <a:pt x="25098" y="15561"/>
                        <a:pt x="25088" y="15550"/>
                        <a:pt x="25077" y="15550"/>
                      </a:cubicBezTo>
                      <a:cubicBezTo>
                        <a:pt x="25072" y="15550"/>
                        <a:pt x="25068" y="15552"/>
                        <a:pt x="25063" y="15557"/>
                      </a:cubicBezTo>
                      <a:lnTo>
                        <a:pt x="25033" y="15557"/>
                      </a:lnTo>
                      <a:cubicBezTo>
                        <a:pt x="24987" y="15572"/>
                        <a:pt x="24957" y="15572"/>
                        <a:pt x="24926" y="15572"/>
                      </a:cubicBezTo>
                      <a:lnTo>
                        <a:pt x="24911" y="15572"/>
                      </a:lnTo>
                      <a:cubicBezTo>
                        <a:pt x="24820" y="15526"/>
                        <a:pt x="24743" y="15496"/>
                        <a:pt x="24652" y="15450"/>
                      </a:cubicBezTo>
                      <a:cubicBezTo>
                        <a:pt x="24591" y="15419"/>
                        <a:pt x="24515" y="15389"/>
                        <a:pt x="24439" y="15359"/>
                      </a:cubicBezTo>
                      <a:cubicBezTo>
                        <a:pt x="24286" y="15298"/>
                        <a:pt x="24149" y="15221"/>
                        <a:pt x="23997" y="15160"/>
                      </a:cubicBezTo>
                      <a:cubicBezTo>
                        <a:pt x="23829" y="15084"/>
                        <a:pt x="23677" y="15023"/>
                        <a:pt x="23525" y="14947"/>
                      </a:cubicBezTo>
                      <a:cubicBezTo>
                        <a:pt x="23448" y="14917"/>
                        <a:pt x="23387" y="14886"/>
                        <a:pt x="23311" y="14841"/>
                      </a:cubicBezTo>
                      <a:cubicBezTo>
                        <a:pt x="23281" y="14825"/>
                        <a:pt x="23235" y="14795"/>
                        <a:pt x="23189" y="14780"/>
                      </a:cubicBezTo>
                      <a:cubicBezTo>
                        <a:pt x="23174" y="14764"/>
                        <a:pt x="23144" y="14749"/>
                        <a:pt x="23128" y="14734"/>
                      </a:cubicBezTo>
                      <a:cubicBezTo>
                        <a:pt x="23113" y="14734"/>
                        <a:pt x="23098" y="14719"/>
                        <a:pt x="23098" y="14719"/>
                      </a:cubicBezTo>
                      <a:cubicBezTo>
                        <a:pt x="23022" y="14673"/>
                        <a:pt x="22961" y="14627"/>
                        <a:pt x="22885" y="14582"/>
                      </a:cubicBezTo>
                      <a:lnTo>
                        <a:pt x="22808" y="14536"/>
                      </a:lnTo>
                      <a:cubicBezTo>
                        <a:pt x="22748" y="14490"/>
                        <a:pt x="22671" y="14444"/>
                        <a:pt x="22610" y="14399"/>
                      </a:cubicBezTo>
                      <a:cubicBezTo>
                        <a:pt x="22534" y="14353"/>
                        <a:pt x="22458" y="14292"/>
                        <a:pt x="22397" y="14246"/>
                      </a:cubicBezTo>
                      <a:cubicBezTo>
                        <a:pt x="22306" y="14201"/>
                        <a:pt x="22229" y="14140"/>
                        <a:pt x="22138" y="14094"/>
                      </a:cubicBezTo>
                      <a:lnTo>
                        <a:pt x="22169" y="14094"/>
                      </a:lnTo>
                      <a:cubicBezTo>
                        <a:pt x="22245" y="14124"/>
                        <a:pt x="22321" y="14140"/>
                        <a:pt x="22397" y="14155"/>
                      </a:cubicBezTo>
                      <a:cubicBezTo>
                        <a:pt x="22519" y="14201"/>
                        <a:pt x="22641" y="14231"/>
                        <a:pt x="22763" y="14262"/>
                      </a:cubicBezTo>
                      <a:cubicBezTo>
                        <a:pt x="22808" y="14277"/>
                        <a:pt x="22869" y="14292"/>
                        <a:pt x="22930" y="14292"/>
                      </a:cubicBezTo>
                      <a:cubicBezTo>
                        <a:pt x="22991" y="14292"/>
                        <a:pt x="23052" y="14307"/>
                        <a:pt x="23113" y="14307"/>
                      </a:cubicBezTo>
                      <a:cubicBezTo>
                        <a:pt x="23144" y="14307"/>
                        <a:pt x="23174" y="14307"/>
                        <a:pt x="23205" y="14292"/>
                      </a:cubicBezTo>
                      <a:cubicBezTo>
                        <a:pt x="23281" y="14292"/>
                        <a:pt x="23357" y="14292"/>
                        <a:pt x="23433" y="14277"/>
                      </a:cubicBezTo>
                      <a:cubicBezTo>
                        <a:pt x="23494" y="14277"/>
                        <a:pt x="23555" y="14262"/>
                        <a:pt x="23616" y="14262"/>
                      </a:cubicBezTo>
                      <a:cubicBezTo>
                        <a:pt x="23646" y="14246"/>
                        <a:pt x="23662" y="14246"/>
                        <a:pt x="23692" y="14246"/>
                      </a:cubicBezTo>
                      <a:lnTo>
                        <a:pt x="23784" y="14231"/>
                      </a:lnTo>
                      <a:cubicBezTo>
                        <a:pt x="23829" y="14216"/>
                        <a:pt x="23890" y="14201"/>
                        <a:pt x="23951" y="14201"/>
                      </a:cubicBezTo>
                      <a:cubicBezTo>
                        <a:pt x="24012" y="14185"/>
                        <a:pt x="24088" y="14170"/>
                        <a:pt x="24149" y="14155"/>
                      </a:cubicBezTo>
                      <a:cubicBezTo>
                        <a:pt x="24271" y="14124"/>
                        <a:pt x="24393" y="14094"/>
                        <a:pt x="24530" y="14079"/>
                      </a:cubicBezTo>
                      <a:cubicBezTo>
                        <a:pt x="24637" y="14048"/>
                        <a:pt x="24743" y="14033"/>
                        <a:pt x="24865" y="14003"/>
                      </a:cubicBezTo>
                      <a:cubicBezTo>
                        <a:pt x="24911" y="14003"/>
                        <a:pt x="24957" y="13987"/>
                        <a:pt x="25002" y="13987"/>
                      </a:cubicBezTo>
                      <a:cubicBezTo>
                        <a:pt x="25033" y="13972"/>
                        <a:pt x="25079" y="13972"/>
                        <a:pt x="25124" y="13972"/>
                      </a:cubicBezTo>
                      <a:cubicBezTo>
                        <a:pt x="25246" y="13942"/>
                        <a:pt x="25353" y="13942"/>
                        <a:pt x="25475" y="13926"/>
                      </a:cubicBezTo>
                      <a:cubicBezTo>
                        <a:pt x="25505" y="13926"/>
                        <a:pt x="25536" y="13926"/>
                        <a:pt x="25551" y="13911"/>
                      </a:cubicBezTo>
                      <a:lnTo>
                        <a:pt x="25642" y="13911"/>
                      </a:lnTo>
                      <a:cubicBezTo>
                        <a:pt x="25719" y="13896"/>
                        <a:pt x="25795" y="13881"/>
                        <a:pt x="25871" y="13881"/>
                      </a:cubicBezTo>
                      <a:lnTo>
                        <a:pt x="25978" y="13881"/>
                      </a:lnTo>
                      <a:cubicBezTo>
                        <a:pt x="25993" y="13896"/>
                        <a:pt x="26008" y="13896"/>
                        <a:pt x="26008" y="13896"/>
                      </a:cubicBezTo>
                      <a:cubicBezTo>
                        <a:pt x="25962" y="13865"/>
                        <a:pt x="25917" y="13835"/>
                        <a:pt x="25856" y="13820"/>
                      </a:cubicBezTo>
                      <a:cubicBezTo>
                        <a:pt x="25810" y="13820"/>
                        <a:pt x="25779" y="13804"/>
                        <a:pt x="25734" y="13804"/>
                      </a:cubicBezTo>
                      <a:cubicBezTo>
                        <a:pt x="25703" y="13789"/>
                        <a:pt x="25673" y="13789"/>
                        <a:pt x="25642" y="13789"/>
                      </a:cubicBezTo>
                      <a:lnTo>
                        <a:pt x="25551" y="13789"/>
                      </a:lnTo>
                      <a:cubicBezTo>
                        <a:pt x="25541" y="13784"/>
                        <a:pt x="25531" y="13782"/>
                        <a:pt x="25521" y="13782"/>
                      </a:cubicBezTo>
                      <a:cubicBezTo>
                        <a:pt x="25502" y="13782"/>
                        <a:pt x="25485" y="13789"/>
                        <a:pt x="25475" y="13789"/>
                      </a:cubicBezTo>
                      <a:lnTo>
                        <a:pt x="25383" y="13789"/>
                      </a:lnTo>
                      <a:lnTo>
                        <a:pt x="25261" y="13804"/>
                      </a:lnTo>
                      <a:cubicBezTo>
                        <a:pt x="25216" y="13804"/>
                        <a:pt x="25155" y="13804"/>
                        <a:pt x="25109" y="13820"/>
                      </a:cubicBezTo>
                      <a:cubicBezTo>
                        <a:pt x="25048" y="13835"/>
                        <a:pt x="24987" y="13835"/>
                        <a:pt x="24911" y="13850"/>
                      </a:cubicBezTo>
                      <a:cubicBezTo>
                        <a:pt x="24850" y="13865"/>
                        <a:pt x="24789" y="13881"/>
                        <a:pt x="24728" y="13896"/>
                      </a:cubicBezTo>
                      <a:cubicBezTo>
                        <a:pt x="24606" y="13911"/>
                        <a:pt x="24484" y="13942"/>
                        <a:pt x="24363" y="13972"/>
                      </a:cubicBezTo>
                      <a:cubicBezTo>
                        <a:pt x="24241" y="13987"/>
                        <a:pt x="24134" y="14018"/>
                        <a:pt x="24027" y="14033"/>
                      </a:cubicBezTo>
                      <a:cubicBezTo>
                        <a:pt x="23966" y="14048"/>
                        <a:pt x="23921" y="14063"/>
                        <a:pt x="23860" y="14079"/>
                      </a:cubicBezTo>
                      <a:lnTo>
                        <a:pt x="23662" y="14109"/>
                      </a:lnTo>
                      <a:lnTo>
                        <a:pt x="23540" y="14124"/>
                      </a:lnTo>
                      <a:cubicBezTo>
                        <a:pt x="23509" y="14140"/>
                        <a:pt x="23479" y="14140"/>
                        <a:pt x="23448" y="14140"/>
                      </a:cubicBezTo>
                      <a:cubicBezTo>
                        <a:pt x="23357" y="14155"/>
                        <a:pt x="23250" y="14170"/>
                        <a:pt x="23159" y="14170"/>
                      </a:cubicBezTo>
                      <a:lnTo>
                        <a:pt x="22869" y="14170"/>
                      </a:lnTo>
                      <a:cubicBezTo>
                        <a:pt x="22808" y="14170"/>
                        <a:pt x="22763" y="14155"/>
                        <a:pt x="22702" y="14140"/>
                      </a:cubicBezTo>
                      <a:lnTo>
                        <a:pt x="22671" y="14140"/>
                      </a:lnTo>
                      <a:cubicBezTo>
                        <a:pt x="22626" y="14124"/>
                        <a:pt x="22565" y="14109"/>
                        <a:pt x="22504" y="14109"/>
                      </a:cubicBezTo>
                      <a:cubicBezTo>
                        <a:pt x="22443" y="14079"/>
                        <a:pt x="22367" y="14063"/>
                        <a:pt x="22306" y="14048"/>
                      </a:cubicBezTo>
                      <a:cubicBezTo>
                        <a:pt x="22229" y="14033"/>
                        <a:pt x="22169" y="14018"/>
                        <a:pt x="22108" y="14003"/>
                      </a:cubicBezTo>
                      <a:lnTo>
                        <a:pt x="21955" y="13957"/>
                      </a:lnTo>
                      <a:lnTo>
                        <a:pt x="21940" y="13957"/>
                      </a:lnTo>
                      <a:cubicBezTo>
                        <a:pt x="21879" y="13926"/>
                        <a:pt x="21818" y="13881"/>
                        <a:pt x="21772" y="13835"/>
                      </a:cubicBezTo>
                      <a:cubicBezTo>
                        <a:pt x="21742" y="13835"/>
                        <a:pt x="21727" y="13820"/>
                        <a:pt x="21711" y="13804"/>
                      </a:cubicBezTo>
                      <a:cubicBezTo>
                        <a:pt x="21681" y="13789"/>
                        <a:pt x="21651" y="13759"/>
                        <a:pt x="21620" y="13728"/>
                      </a:cubicBezTo>
                      <a:cubicBezTo>
                        <a:pt x="21574" y="13698"/>
                        <a:pt x="21513" y="13652"/>
                        <a:pt x="21468" y="13606"/>
                      </a:cubicBezTo>
                      <a:cubicBezTo>
                        <a:pt x="21407" y="13561"/>
                        <a:pt x="21361" y="13515"/>
                        <a:pt x="21300" y="13485"/>
                      </a:cubicBezTo>
                      <a:cubicBezTo>
                        <a:pt x="21163" y="13378"/>
                        <a:pt x="21026" y="13286"/>
                        <a:pt x="20889" y="13195"/>
                      </a:cubicBezTo>
                      <a:cubicBezTo>
                        <a:pt x="20813" y="13149"/>
                        <a:pt x="20721" y="13104"/>
                        <a:pt x="20645" y="13058"/>
                      </a:cubicBezTo>
                      <a:cubicBezTo>
                        <a:pt x="20538" y="12997"/>
                        <a:pt x="20447" y="12936"/>
                        <a:pt x="20325" y="12906"/>
                      </a:cubicBezTo>
                      <a:cubicBezTo>
                        <a:pt x="20279" y="12875"/>
                        <a:pt x="20218" y="12860"/>
                        <a:pt x="20173" y="12845"/>
                      </a:cubicBezTo>
                      <a:lnTo>
                        <a:pt x="20142" y="12845"/>
                      </a:lnTo>
                      <a:cubicBezTo>
                        <a:pt x="20127" y="12829"/>
                        <a:pt x="20127" y="12799"/>
                        <a:pt x="20112" y="12784"/>
                      </a:cubicBezTo>
                      <a:cubicBezTo>
                        <a:pt x="20096" y="12768"/>
                        <a:pt x="20096" y="12753"/>
                        <a:pt x="20081" y="12738"/>
                      </a:cubicBezTo>
                      <a:lnTo>
                        <a:pt x="20081" y="12738"/>
                      </a:lnTo>
                      <a:cubicBezTo>
                        <a:pt x="20082" y="12739"/>
                        <a:pt x="20096" y="12753"/>
                        <a:pt x="20096" y="12753"/>
                      </a:cubicBezTo>
                      <a:lnTo>
                        <a:pt x="20142" y="12768"/>
                      </a:lnTo>
                      <a:cubicBezTo>
                        <a:pt x="20173" y="12784"/>
                        <a:pt x="20188" y="12784"/>
                        <a:pt x="20203" y="12799"/>
                      </a:cubicBezTo>
                      <a:cubicBezTo>
                        <a:pt x="20249" y="12814"/>
                        <a:pt x="20279" y="12829"/>
                        <a:pt x="20310" y="12845"/>
                      </a:cubicBezTo>
                      <a:cubicBezTo>
                        <a:pt x="20371" y="12875"/>
                        <a:pt x="20416" y="12890"/>
                        <a:pt x="20493" y="12921"/>
                      </a:cubicBezTo>
                      <a:cubicBezTo>
                        <a:pt x="20584" y="12951"/>
                        <a:pt x="20706" y="12982"/>
                        <a:pt x="20828" y="13012"/>
                      </a:cubicBezTo>
                      <a:cubicBezTo>
                        <a:pt x="20904" y="13012"/>
                        <a:pt x="20995" y="13027"/>
                        <a:pt x="21072" y="13043"/>
                      </a:cubicBezTo>
                      <a:lnTo>
                        <a:pt x="21209" y="13043"/>
                      </a:lnTo>
                      <a:lnTo>
                        <a:pt x="21224" y="13058"/>
                      </a:lnTo>
                      <a:cubicBezTo>
                        <a:pt x="21285" y="13058"/>
                        <a:pt x="21331" y="13058"/>
                        <a:pt x="21392" y="13073"/>
                      </a:cubicBezTo>
                      <a:lnTo>
                        <a:pt x="21925" y="13073"/>
                      </a:lnTo>
                      <a:cubicBezTo>
                        <a:pt x="21940" y="13073"/>
                        <a:pt x="21940" y="13058"/>
                        <a:pt x="21955" y="13058"/>
                      </a:cubicBezTo>
                      <a:lnTo>
                        <a:pt x="22016" y="13058"/>
                      </a:lnTo>
                      <a:cubicBezTo>
                        <a:pt x="22047" y="13058"/>
                        <a:pt x="22077" y="13043"/>
                        <a:pt x="22108" y="13043"/>
                      </a:cubicBezTo>
                      <a:cubicBezTo>
                        <a:pt x="22153" y="13027"/>
                        <a:pt x="22214" y="13012"/>
                        <a:pt x="22275" y="12997"/>
                      </a:cubicBezTo>
                      <a:lnTo>
                        <a:pt x="22306" y="12982"/>
                      </a:lnTo>
                      <a:cubicBezTo>
                        <a:pt x="22321" y="12982"/>
                        <a:pt x="22336" y="12982"/>
                        <a:pt x="22367" y="12967"/>
                      </a:cubicBezTo>
                      <a:cubicBezTo>
                        <a:pt x="22397" y="12951"/>
                        <a:pt x="22428" y="12936"/>
                        <a:pt x="22458" y="12936"/>
                      </a:cubicBezTo>
                      <a:cubicBezTo>
                        <a:pt x="22504" y="12906"/>
                        <a:pt x="22565" y="12875"/>
                        <a:pt x="22610" y="12845"/>
                      </a:cubicBezTo>
                      <a:cubicBezTo>
                        <a:pt x="22641" y="12829"/>
                        <a:pt x="22671" y="12814"/>
                        <a:pt x="22702" y="12799"/>
                      </a:cubicBezTo>
                      <a:lnTo>
                        <a:pt x="22763" y="12768"/>
                      </a:lnTo>
                      <a:cubicBezTo>
                        <a:pt x="22824" y="12738"/>
                        <a:pt x="22869" y="12692"/>
                        <a:pt x="22930" y="12662"/>
                      </a:cubicBezTo>
                      <a:cubicBezTo>
                        <a:pt x="22976" y="12631"/>
                        <a:pt x="23022" y="12616"/>
                        <a:pt x="23067" y="12570"/>
                      </a:cubicBezTo>
                      <a:cubicBezTo>
                        <a:pt x="23113" y="12540"/>
                        <a:pt x="23159" y="12509"/>
                        <a:pt x="23205" y="12464"/>
                      </a:cubicBezTo>
                      <a:cubicBezTo>
                        <a:pt x="23266" y="12433"/>
                        <a:pt x="23311" y="12388"/>
                        <a:pt x="23357" y="12342"/>
                      </a:cubicBezTo>
                      <a:cubicBezTo>
                        <a:pt x="23387" y="12296"/>
                        <a:pt x="23418" y="12235"/>
                        <a:pt x="23448" y="12189"/>
                      </a:cubicBezTo>
                      <a:cubicBezTo>
                        <a:pt x="23464" y="12159"/>
                        <a:pt x="23464" y="12129"/>
                        <a:pt x="23479" y="12098"/>
                      </a:cubicBezTo>
                      <a:cubicBezTo>
                        <a:pt x="23509" y="12022"/>
                        <a:pt x="23555" y="11946"/>
                        <a:pt x="23585" y="11885"/>
                      </a:cubicBezTo>
                      <a:lnTo>
                        <a:pt x="23601" y="11870"/>
                      </a:lnTo>
                      <a:cubicBezTo>
                        <a:pt x="23616" y="11839"/>
                        <a:pt x="23631" y="11793"/>
                        <a:pt x="23662" y="11763"/>
                      </a:cubicBezTo>
                      <a:cubicBezTo>
                        <a:pt x="23677" y="11717"/>
                        <a:pt x="23707" y="11687"/>
                        <a:pt x="23723" y="11641"/>
                      </a:cubicBezTo>
                      <a:cubicBezTo>
                        <a:pt x="23738" y="11626"/>
                        <a:pt x="23738" y="11626"/>
                        <a:pt x="23738" y="11611"/>
                      </a:cubicBezTo>
                      <a:close/>
                      <a:moveTo>
                        <a:pt x="13530" y="13149"/>
                      </a:moveTo>
                      <a:cubicBezTo>
                        <a:pt x="13526" y="13165"/>
                        <a:pt x="13522" y="13180"/>
                        <a:pt x="13515" y="13195"/>
                      </a:cubicBezTo>
                      <a:cubicBezTo>
                        <a:pt x="13515" y="13241"/>
                        <a:pt x="13499" y="13286"/>
                        <a:pt x="13484" y="13347"/>
                      </a:cubicBezTo>
                      <a:cubicBezTo>
                        <a:pt x="13469" y="13378"/>
                        <a:pt x="13469" y="13424"/>
                        <a:pt x="13454" y="13454"/>
                      </a:cubicBezTo>
                      <a:lnTo>
                        <a:pt x="13454" y="13469"/>
                      </a:lnTo>
                      <a:cubicBezTo>
                        <a:pt x="13408" y="13622"/>
                        <a:pt x="13377" y="13759"/>
                        <a:pt x="13347" y="13865"/>
                      </a:cubicBezTo>
                      <a:lnTo>
                        <a:pt x="13347" y="13911"/>
                      </a:lnTo>
                      <a:cubicBezTo>
                        <a:pt x="13301" y="14033"/>
                        <a:pt x="13271" y="14170"/>
                        <a:pt x="13240" y="14292"/>
                      </a:cubicBezTo>
                      <a:cubicBezTo>
                        <a:pt x="13225" y="14399"/>
                        <a:pt x="13210" y="14490"/>
                        <a:pt x="13195" y="14597"/>
                      </a:cubicBezTo>
                      <a:lnTo>
                        <a:pt x="13195" y="14627"/>
                      </a:lnTo>
                      <a:cubicBezTo>
                        <a:pt x="13195" y="14673"/>
                        <a:pt x="13195" y="14703"/>
                        <a:pt x="13195" y="14749"/>
                      </a:cubicBezTo>
                      <a:cubicBezTo>
                        <a:pt x="13195" y="14795"/>
                        <a:pt x="13195" y="14856"/>
                        <a:pt x="13195" y="14917"/>
                      </a:cubicBezTo>
                      <a:cubicBezTo>
                        <a:pt x="13195" y="14932"/>
                        <a:pt x="13195" y="14947"/>
                        <a:pt x="13195" y="14962"/>
                      </a:cubicBezTo>
                      <a:lnTo>
                        <a:pt x="13195" y="14993"/>
                      </a:lnTo>
                      <a:cubicBezTo>
                        <a:pt x="13210" y="15008"/>
                        <a:pt x="13210" y="15023"/>
                        <a:pt x="13210" y="15054"/>
                      </a:cubicBezTo>
                      <a:lnTo>
                        <a:pt x="13225" y="15069"/>
                      </a:lnTo>
                      <a:cubicBezTo>
                        <a:pt x="13225" y="15115"/>
                        <a:pt x="13240" y="15145"/>
                        <a:pt x="13256" y="15191"/>
                      </a:cubicBezTo>
                      <a:lnTo>
                        <a:pt x="13256" y="15221"/>
                      </a:lnTo>
                      <a:cubicBezTo>
                        <a:pt x="13271" y="15267"/>
                        <a:pt x="13286" y="15313"/>
                        <a:pt x="13286" y="15359"/>
                      </a:cubicBezTo>
                      <a:cubicBezTo>
                        <a:pt x="13301" y="15404"/>
                        <a:pt x="13316" y="15450"/>
                        <a:pt x="13316" y="15496"/>
                      </a:cubicBezTo>
                      <a:cubicBezTo>
                        <a:pt x="13332" y="15587"/>
                        <a:pt x="13332" y="15679"/>
                        <a:pt x="13347" y="15755"/>
                      </a:cubicBezTo>
                      <a:cubicBezTo>
                        <a:pt x="13347" y="15800"/>
                        <a:pt x="13347" y="15831"/>
                        <a:pt x="13347" y="15861"/>
                      </a:cubicBezTo>
                      <a:lnTo>
                        <a:pt x="13362" y="16029"/>
                      </a:lnTo>
                      <a:cubicBezTo>
                        <a:pt x="13377" y="16136"/>
                        <a:pt x="13377" y="16212"/>
                        <a:pt x="13393" y="16303"/>
                      </a:cubicBezTo>
                      <a:cubicBezTo>
                        <a:pt x="13408" y="16364"/>
                        <a:pt x="13423" y="16440"/>
                        <a:pt x="13423" y="16501"/>
                      </a:cubicBezTo>
                      <a:lnTo>
                        <a:pt x="13438" y="16577"/>
                      </a:lnTo>
                      <a:lnTo>
                        <a:pt x="13438" y="16608"/>
                      </a:lnTo>
                      <a:lnTo>
                        <a:pt x="13454" y="16654"/>
                      </a:lnTo>
                      <a:cubicBezTo>
                        <a:pt x="13454" y="16654"/>
                        <a:pt x="13454" y="16669"/>
                        <a:pt x="13454" y="16669"/>
                      </a:cubicBezTo>
                      <a:lnTo>
                        <a:pt x="13454" y="16715"/>
                      </a:lnTo>
                      <a:lnTo>
                        <a:pt x="13454" y="16730"/>
                      </a:lnTo>
                      <a:lnTo>
                        <a:pt x="13469" y="16730"/>
                      </a:lnTo>
                      <a:lnTo>
                        <a:pt x="13469" y="16745"/>
                      </a:lnTo>
                      <a:lnTo>
                        <a:pt x="13469" y="16775"/>
                      </a:lnTo>
                      <a:cubicBezTo>
                        <a:pt x="13469" y="16806"/>
                        <a:pt x="13484" y="16852"/>
                        <a:pt x="13484" y="16897"/>
                      </a:cubicBezTo>
                      <a:lnTo>
                        <a:pt x="13484" y="16913"/>
                      </a:lnTo>
                      <a:cubicBezTo>
                        <a:pt x="13499" y="16943"/>
                        <a:pt x="13499" y="16989"/>
                        <a:pt x="13515" y="17034"/>
                      </a:cubicBezTo>
                      <a:lnTo>
                        <a:pt x="13515" y="17050"/>
                      </a:lnTo>
                      <a:cubicBezTo>
                        <a:pt x="13530" y="17080"/>
                        <a:pt x="13530" y="17111"/>
                        <a:pt x="13545" y="17141"/>
                      </a:cubicBezTo>
                      <a:cubicBezTo>
                        <a:pt x="13575" y="17217"/>
                        <a:pt x="13606" y="17263"/>
                        <a:pt x="13652" y="17309"/>
                      </a:cubicBezTo>
                      <a:cubicBezTo>
                        <a:pt x="13697" y="17370"/>
                        <a:pt x="13743" y="17400"/>
                        <a:pt x="13804" y="17446"/>
                      </a:cubicBezTo>
                      <a:cubicBezTo>
                        <a:pt x="13834" y="17461"/>
                        <a:pt x="13865" y="17476"/>
                        <a:pt x="13911" y="17492"/>
                      </a:cubicBezTo>
                      <a:cubicBezTo>
                        <a:pt x="13941" y="17522"/>
                        <a:pt x="13987" y="17537"/>
                        <a:pt x="14033" y="17553"/>
                      </a:cubicBezTo>
                      <a:lnTo>
                        <a:pt x="14048" y="17553"/>
                      </a:lnTo>
                      <a:cubicBezTo>
                        <a:pt x="14094" y="17568"/>
                        <a:pt x="14139" y="17583"/>
                        <a:pt x="14200" y="17598"/>
                      </a:cubicBezTo>
                      <a:lnTo>
                        <a:pt x="14215" y="17598"/>
                      </a:lnTo>
                      <a:cubicBezTo>
                        <a:pt x="14261" y="17613"/>
                        <a:pt x="14292" y="17629"/>
                        <a:pt x="14337" y="17629"/>
                      </a:cubicBezTo>
                      <a:cubicBezTo>
                        <a:pt x="14353" y="17629"/>
                        <a:pt x="14383" y="17644"/>
                        <a:pt x="14398" y="17644"/>
                      </a:cubicBezTo>
                      <a:cubicBezTo>
                        <a:pt x="14444" y="17644"/>
                        <a:pt x="14490" y="17659"/>
                        <a:pt x="14535" y="17659"/>
                      </a:cubicBezTo>
                      <a:cubicBezTo>
                        <a:pt x="14551" y="17674"/>
                        <a:pt x="14581" y="17674"/>
                        <a:pt x="14596" y="17690"/>
                      </a:cubicBezTo>
                      <a:cubicBezTo>
                        <a:pt x="14612" y="17690"/>
                        <a:pt x="14627" y="17705"/>
                        <a:pt x="14657" y="17705"/>
                      </a:cubicBezTo>
                      <a:cubicBezTo>
                        <a:pt x="14672" y="17720"/>
                        <a:pt x="14688" y="17735"/>
                        <a:pt x="14703" y="17735"/>
                      </a:cubicBezTo>
                      <a:cubicBezTo>
                        <a:pt x="14733" y="17766"/>
                        <a:pt x="14764" y="17796"/>
                        <a:pt x="14794" y="17827"/>
                      </a:cubicBezTo>
                      <a:cubicBezTo>
                        <a:pt x="14810" y="17842"/>
                        <a:pt x="14840" y="17857"/>
                        <a:pt x="14855" y="17888"/>
                      </a:cubicBezTo>
                      <a:cubicBezTo>
                        <a:pt x="14962" y="17994"/>
                        <a:pt x="15084" y="18116"/>
                        <a:pt x="15221" y="18208"/>
                      </a:cubicBezTo>
                      <a:cubicBezTo>
                        <a:pt x="15297" y="18238"/>
                        <a:pt x="15373" y="18284"/>
                        <a:pt x="15450" y="18314"/>
                      </a:cubicBezTo>
                      <a:cubicBezTo>
                        <a:pt x="15510" y="18330"/>
                        <a:pt x="15602" y="18360"/>
                        <a:pt x="15678" y="18375"/>
                      </a:cubicBezTo>
                      <a:cubicBezTo>
                        <a:pt x="15815" y="18406"/>
                        <a:pt x="15937" y="18406"/>
                        <a:pt x="16044" y="18406"/>
                      </a:cubicBezTo>
                      <a:lnTo>
                        <a:pt x="16196" y="18406"/>
                      </a:lnTo>
                      <a:cubicBezTo>
                        <a:pt x="16516" y="18360"/>
                        <a:pt x="16806" y="18192"/>
                        <a:pt x="17095" y="18040"/>
                      </a:cubicBezTo>
                      <a:lnTo>
                        <a:pt x="17110" y="18025"/>
                      </a:lnTo>
                      <a:lnTo>
                        <a:pt x="17613" y="17751"/>
                      </a:lnTo>
                      <a:cubicBezTo>
                        <a:pt x="17704" y="17690"/>
                        <a:pt x="17796" y="17644"/>
                        <a:pt x="17902" y="17583"/>
                      </a:cubicBezTo>
                      <a:lnTo>
                        <a:pt x="17918" y="17568"/>
                      </a:lnTo>
                      <a:cubicBezTo>
                        <a:pt x="17948" y="17553"/>
                        <a:pt x="17979" y="17537"/>
                        <a:pt x="18009" y="17507"/>
                      </a:cubicBezTo>
                      <a:lnTo>
                        <a:pt x="18085" y="17461"/>
                      </a:lnTo>
                      <a:lnTo>
                        <a:pt x="18162" y="17415"/>
                      </a:lnTo>
                      <a:cubicBezTo>
                        <a:pt x="18192" y="17385"/>
                        <a:pt x="18222" y="17370"/>
                        <a:pt x="18253" y="17339"/>
                      </a:cubicBezTo>
                      <a:cubicBezTo>
                        <a:pt x="18268" y="17339"/>
                        <a:pt x="18283" y="17324"/>
                        <a:pt x="18299" y="17309"/>
                      </a:cubicBezTo>
                      <a:cubicBezTo>
                        <a:pt x="18329" y="17294"/>
                        <a:pt x="18360" y="17263"/>
                        <a:pt x="18405" y="17233"/>
                      </a:cubicBezTo>
                      <a:cubicBezTo>
                        <a:pt x="18405" y="17217"/>
                        <a:pt x="18421" y="17217"/>
                        <a:pt x="18436" y="17202"/>
                      </a:cubicBezTo>
                      <a:cubicBezTo>
                        <a:pt x="18451" y="17187"/>
                        <a:pt x="18481" y="17156"/>
                        <a:pt x="18512" y="17141"/>
                      </a:cubicBezTo>
                      <a:lnTo>
                        <a:pt x="18573" y="17080"/>
                      </a:lnTo>
                      <a:lnTo>
                        <a:pt x="18649" y="17019"/>
                      </a:lnTo>
                      <a:cubicBezTo>
                        <a:pt x="18664" y="16989"/>
                        <a:pt x="18695" y="16958"/>
                        <a:pt x="18725" y="16943"/>
                      </a:cubicBezTo>
                      <a:cubicBezTo>
                        <a:pt x="18725" y="16928"/>
                        <a:pt x="18740" y="16913"/>
                        <a:pt x="18756" y="16897"/>
                      </a:cubicBezTo>
                      <a:cubicBezTo>
                        <a:pt x="18786" y="16867"/>
                        <a:pt x="18817" y="16836"/>
                        <a:pt x="18832" y="16806"/>
                      </a:cubicBezTo>
                      <a:cubicBezTo>
                        <a:pt x="18908" y="16715"/>
                        <a:pt x="18984" y="16638"/>
                        <a:pt x="19045" y="16562"/>
                      </a:cubicBezTo>
                      <a:cubicBezTo>
                        <a:pt x="19106" y="16486"/>
                        <a:pt x="19167" y="16395"/>
                        <a:pt x="19228" y="16318"/>
                      </a:cubicBezTo>
                      <a:cubicBezTo>
                        <a:pt x="19258" y="16288"/>
                        <a:pt x="19274" y="16242"/>
                        <a:pt x="19304" y="16212"/>
                      </a:cubicBezTo>
                      <a:lnTo>
                        <a:pt x="19319" y="16181"/>
                      </a:lnTo>
                      <a:cubicBezTo>
                        <a:pt x="19380" y="16090"/>
                        <a:pt x="19426" y="15998"/>
                        <a:pt x="19472" y="15907"/>
                      </a:cubicBezTo>
                      <a:lnTo>
                        <a:pt x="19502" y="15816"/>
                      </a:lnTo>
                      <a:lnTo>
                        <a:pt x="19563" y="15679"/>
                      </a:lnTo>
                      <a:cubicBezTo>
                        <a:pt x="19594" y="15602"/>
                        <a:pt x="19624" y="15541"/>
                        <a:pt x="19655" y="15465"/>
                      </a:cubicBezTo>
                      <a:lnTo>
                        <a:pt x="19670" y="15435"/>
                      </a:lnTo>
                      <a:lnTo>
                        <a:pt x="19716" y="15343"/>
                      </a:lnTo>
                      <a:lnTo>
                        <a:pt x="19761" y="15267"/>
                      </a:lnTo>
                      <a:lnTo>
                        <a:pt x="19777" y="15221"/>
                      </a:lnTo>
                      <a:cubicBezTo>
                        <a:pt x="19792" y="15206"/>
                        <a:pt x="19807" y="15176"/>
                        <a:pt x="19822" y="15145"/>
                      </a:cubicBezTo>
                      <a:cubicBezTo>
                        <a:pt x="19837" y="15115"/>
                        <a:pt x="19853" y="15084"/>
                        <a:pt x="19883" y="15054"/>
                      </a:cubicBezTo>
                      <a:lnTo>
                        <a:pt x="19898" y="15008"/>
                      </a:lnTo>
                      <a:cubicBezTo>
                        <a:pt x="19944" y="14932"/>
                        <a:pt x="19975" y="14856"/>
                        <a:pt x="20020" y="14764"/>
                      </a:cubicBezTo>
                      <a:lnTo>
                        <a:pt x="20051" y="14688"/>
                      </a:lnTo>
                      <a:cubicBezTo>
                        <a:pt x="20051" y="14688"/>
                        <a:pt x="20051" y="14703"/>
                        <a:pt x="20051" y="14719"/>
                      </a:cubicBezTo>
                      <a:cubicBezTo>
                        <a:pt x="20036" y="14764"/>
                        <a:pt x="20036" y="14810"/>
                        <a:pt x="20020" y="14856"/>
                      </a:cubicBezTo>
                      <a:cubicBezTo>
                        <a:pt x="20020" y="14871"/>
                        <a:pt x="20020" y="14871"/>
                        <a:pt x="20020" y="14871"/>
                      </a:cubicBezTo>
                      <a:cubicBezTo>
                        <a:pt x="19990" y="14962"/>
                        <a:pt x="19959" y="15054"/>
                        <a:pt x="19929" y="15130"/>
                      </a:cubicBezTo>
                      <a:cubicBezTo>
                        <a:pt x="19898" y="15206"/>
                        <a:pt x="19868" y="15267"/>
                        <a:pt x="19837" y="15328"/>
                      </a:cubicBezTo>
                      <a:cubicBezTo>
                        <a:pt x="19822" y="15359"/>
                        <a:pt x="19807" y="15404"/>
                        <a:pt x="19777" y="15450"/>
                      </a:cubicBezTo>
                      <a:lnTo>
                        <a:pt x="19777" y="15480"/>
                      </a:lnTo>
                      <a:lnTo>
                        <a:pt x="19746" y="15526"/>
                      </a:lnTo>
                      <a:cubicBezTo>
                        <a:pt x="19700" y="15633"/>
                        <a:pt x="19639" y="15724"/>
                        <a:pt x="19594" y="15831"/>
                      </a:cubicBezTo>
                      <a:cubicBezTo>
                        <a:pt x="19563" y="15877"/>
                        <a:pt x="19548" y="15922"/>
                        <a:pt x="19517" y="15953"/>
                      </a:cubicBezTo>
                      <a:lnTo>
                        <a:pt x="19502" y="15983"/>
                      </a:lnTo>
                      <a:cubicBezTo>
                        <a:pt x="19472" y="16029"/>
                        <a:pt x="19441" y="16090"/>
                        <a:pt x="19426" y="16136"/>
                      </a:cubicBezTo>
                      <a:lnTo>
                        <a:pt x="19426" y="16166"/>
                      </a:lnTo>
                      <a:cubicBezTo>
                        <a:pt x="19411" y="16181"/>
                        <a:pt x="19411" y="16212"/>
                        <a:pt x="19396" y="16227"/>
                      </a:cubicBezTo>
                      <a:lnTo>
                        <a:pt x="19380" y="16257"/>
                      </a:lnTo>
                      <a:lnTo>
                        <a:pt x="19380" y="16273"/>
                      </a:lnTo>
                      <a:cubicBezTo>
                        <a:pt x="19365" y="16288"/>
                        <a:pt x="19350" y="16303"/>
                        <a:pt x="19350" y="16334"/>
                      </a:cubicBezTo>
                      <a:lnTo>
                        <a:pt x="19319" y="16395"/>
                      </a:lnTo>
                      <a:cubicBezTo>
                        <a:pt x="19304" y="16440"/>
                        <a:pt x="19289" y="16471"/>
                        <a:pt x="19274" y="16501"/>
                      </a:cubicBezTo>
                      <a:lnTo>
                        <a:pt x="19274" y="16516"/>
                      </a:lnTo>
                      <a:lnTo>
                        <a:pt x="19258" y="16547"/>
                      </a:lnTo>
                      <a:lnTo>
                        <a:pt x="19228" y="16638"/>
                      </a:lnTo>
                      <a:cubicBezTo>
                        <a:pt x="19198" y="16684"/>
                        <a:pt x="19182" y="16730"/>
                        <a:pt x="19167" y="16760"/>
                      </a:cubicBezTo>
                      <a:cubicBezTo>
                        <a:pt x="19152" y="16806"/>
                        <a:pt x="19121" y="16836"/>
                        <a:pt x="19106" y="16867"/>
                      </a:cubicBezTo>
                      <a:lnTo>
                        <a:pt x="19091" y="16897"/>
                      </a:lnTo>
                      <a:cubicBezTo>
                        <a:pt x="19076" y="16913"/>
                        <a:pt x="19076" y="16943"/>
                        <a:pt x="19060" y="16958"/>
                      </a:cubicBezTo>
                      <a:cubicBezTo>
                        <a:pt x="19030" y="16989"/>
                        <a:pt x="18999" y="17019"/>
                        <a:pt x="18984" y="17065"/>
                      </a:cubicBezTo>
                      <a:lnTo>
                        <a:pt x="18954" y="17095"/>
                      </a:lnTo>
                      <a:cubicBezTo>
                        <a:pt x="18923" y="17141"/>
                        <a:pt x="18893" y="17187"/>
                        <a:pt x="18862" y="17233"/>
                      </a:cubicBezTo>
                      <a:cubicBezTo>
                        <a:pt x="18832" y="17263"/>
                        <a:pt x="18817" y="17294"/>
                        <a:pt x="18786" y="17324"/>
                      </a:cubicBezTo>
                      <a:cubicBezTo>
                        <a:pt x="18740" y="17370"/>
                        <a:pt x="18710" y="17431"/>
                        <a:pt x="18664" y="17476"/>
                      </a:cubicBezTo>
                      <a:lnTo>
                        <a:pt x="18649" y="17492"/>
                      </a:lnTo>
                      <a:cubicBezTo>
                        <a:pt x="18634" y="17507"/>
                        <a:pt x="18619" y="17522"/>
                        <a:pt x="18603" y="17537"/>
                      </a:cubicBezTo>
                      <a:lnTo>
                        <a:pt x="18542" y="17613"/>
                      </a:lnTo>
                      <a:lnTo>
                        <a:pt x="18481" y="17674"/>
                      </a:lnTo>
                      <a:cubicBezTo>
                        <a:pt x="18466" y="17690"/>
                        <a:pt x="18451" y="17705"/>
                        <a:pt x="18436" y="17705"/>
                      </a:cubicBezTo>
                      <a:lnTo>
                        <a:pt x="18421" y="17735"/>
                      </a:lnTo>
                      <a:cubicBezTo>
                        <a:pt x="18390" y="17751"/>
                        <a:pt x="18360" y="17781"/>
                        <a:pt x="18329" y="17796"/>
                      </a:cubicBezTo>
                      <a:lnTo>
                        <a:pt x="18314" y="17827"/>
                      </a:lnTo>
                      <a:lnTo>
                        <a:pt x="18238" y="17872"/>
                      </a:lnTo>
                      <a:lnTo>
                        <a:pt x="18177" y="17933"/>
                      </a:lnTo>
                      <a:cubicBezTo>
                        <a:pt x="18146" y="17964"/>
                        <a:pt x="18116" y="17994"/>
                        <a:pt x="18085" y="18025"/>
                      </a:cubicBezTo>
                      <a:lnTo>
                        <a:pt x="18055" y="18040"/>
                      </a:lnTo>
                      <a:cubicBezTo>
                        <a:pt x="18024" y="18071"/>
                        <a:pt x="17979" y="18101"/>
                        <a:pt x="17948" y="18131"/>
                      </a:cubicBezTo>
                      <a:cubicBezTo>
                        <a:pt x="17918" y="18147"/>
                        <a:pt x="17887" y="18162"/>
                        <a:pt x="17857" y="18192"/>
                      </a:cubicBezTo>
                      <a:lnTo>
                        <a:pt x="17842" y="18208"/>
                      </a:lnTo>
                      <a:cubicBezTo>
                        <a:pt x="17781" y="18253"/>
                        <a:pt x="17704" y="18299"/>
                        <a:pt x="17628" y="18345"/>
                      </a:cubicBezTo>
                      <a:cubicBezTo>
                        <a:pt x="17598" y="18375"/>
                        <a:pt x="17552" y="18390"/>
                        <a:pt x="17506" y="18406"/>
                      </a:cubicBezTo>
                      <a:cubicBezTo>
                        <a:pt x="17476" y="18421"/>
                        <a:pt x="17445" y="18436"/>
                        <a:pt x="17415" y="18451"/>
                      </a:cubicBezTo>
                      <a:lnTo>
                        <a:pt x="17369" y="18467"/>
                      </a:lnTo>
                      <a:cubicBezTo>
                        <a:pt x="17324" y="18482"/>
                        <a:pt x="17278" y="18497"/>
                        <a:pt x="17232" y="18528"/>
                      </a:cubicBezTo>
                      <a:cubicBezTo>
                        <a:pt x="17186" y="18543"/>
                        <a:pt x="17141" y="18573"/>
                        <a:pt x="17095" y="18589"/>
                      </a:cubicBezTo>
                      <a:cubicBezTo>
                        <a:pt x="17049" y="18619"/>
                        <a:pt x="17004" y="18650"/>
                        <a:pt x="16958" y="18665"/>
                      </a:cubicBezTo>
                      <a:cubicBezTo>
                        <a:pt x="16958" y="18665"/>
                        <a:pt x="16943" y="18665"/>
                        <a:pt x="16927" y="18680"/>
                      </a:cubicBezTo>
                      <a:lnTo>
                        <a:pt x="16882" y="18680"/>
                      </a:lnTo>
                      <a:cubicBezTo>
                        <a:pt x="16851" y="18695"/>
                        <a:pt x="16806" y="18695"/>
                        <a:pt x="16775" y="18695"/>
                      </a:cubicBezTo>
                      <a:cubicBezTo>
                        <a:pt x="16699" y="18695"/>
                        <a:pt x="16623" y="18680"/>
                        <a:pt x="16562" y="18680"/>
                      </a:cubicBezTo>
                      <a:lnTo>
                        <a:pt x="16531" y="18680"/>
                      </a:lnTo>
                      <a:cubicBezTo>
                        <a:pt x="16455" y="18680"/>
                        <a:pt x="16364" y="18680"/>
                        <a:pt x="16287" y="18665"/>
                      </a:cubicBezTo>
                      <a:lnTo>
                        <a:pt x="16074" y="18665"/>
                      </a:lnTo>
                      <a:cubicBezTo>
                        <a:pt x="15998" y="18680"/>
                        <a:pt x="15937" y="18680"/>
                        <a:pt x="15861" y="18695"/>
                      </a:cubicBezTo>
                      <a:lnTo>
                        <a:pt x="15846" y="18695"/>
                      </a:lnTo>
                      <a:cubicBezTo>
                        <a:pt x="15769" y="18710"/>
                        <a:pt x="15693" y="18710"/>
                        <a:pt x="15617" y="18710"/>
                      </a:cubicBezTo>
                      <a:lnTo>
                        <a:pt x="15419" y="18710"/>
                      </a:lnTo>
                      <a:lnTo>
                        <a:pt x="15419" y="18695"/>
                      </a:lnTo>
                      <a:lnTo>
                        <a:pt x="15404" y="18695"/>
                      </a:lnTo>
                      <a:cubicBezTo>
                        <a:pt x="15312" y="18695"/>
                        <a:pt x="15236" y="18680"/>
                        <a:pt x="15160" y="18665"/>
                      </a:cubicBezTo>
                      <a:cubicBezTo>
                        <a:pt x="15069" y="18650"/>
                        <a:pt x="14992" y="18634"/>
                        <a:pt x="14901" y="18619"/>
                      </a:cubicBezTo>
                      <a:cubicBezTo>
                        <a:pt x="14871" y="18604"/>
                        <a:pt x="14825" y="18604"/>
                        <a:pt x="14779" y="18589"/>
                      </a:cubicBezTo>
                      <a:cubicBezTo>
                        <a:pt x="14733" y="18573"/>
                        <a:pt x="14703" y="18558"/>
                        <a:pt x="14657" y="18543"/>
                      </a:cubicBezTo>
                      <a:cubicBezTo>
                        <a:pt x="14657" y="18543"/>
                        <a:pt x="14642" y="18543"/>
                        <a:pt x="14642" y="18528"/>
                      </a:cubicBezTo>
                      <a:cubicBezTo>
                        <a:pt x="14596" y="18512"/>
                        <a:pt x="14566" y="18497"/>
                        <a:pt x="14520" y="18482"/>
                      </a:cubicBezTo>
                      <a:lnTo>
                        <a:pt x="14535" y="18482"/>
                      </a:lnTo>
                      <a:cubicBezTo>
                        <a:pt x="14520" y="18482"/>
                        <a:pt x="14520" y="18482"/>
                        <a:pt x="14520" y="18467"/>
                      </a:cubicBezTo>
                      <a:lnTo>
                        <a:pt x="14490" y="18451"/>
                      </a:lnTo>
                      <a:cubicBezTo>
                        <a:pt x="14474" y="18436"/>
                        <a:pt x="14459" y="18421"/>
                        <a:pt x="14444" y="18406"/>
                      </a:cubicBezTo>
                      <a:cubicBezTo>
                        <a:pt x="14413" y="18375"/>
                        <a:pt x="14383" y="18345"/>
                        <a:pt x="14353" y="18330"/>
                      </a:cubicBezTo>
                      <a:cubicBezTo>
                        <a:pt x="14337" y="18299"/>
                        <a:pt x="14322" y="18284"/>
                        <a:pt x="14307" y="18253"/>
                      </a:cubicBezTo>
                      <a:lnTo>
                        <a:pt x="14276" y="18238"/>
                      </a:lnTo>
                      <a:cubicBezTo>
                        <a:pt x="14231" y="18177"/>
                        <a:pt x="14185" y="18116"/>
                        <a:pt x="14124" y="18071"/>
                      </a:cubicBezTo>
                      <a:lnTo>
                        <a:pt x="14109" y="18040"/>
                      </a:lnTo>
                      <a:cubicBezTo>
                        <a:pt x="14094" y="18025"/>
                        <a:pt x="14063" y="18010"/>
                        <a:pt x="14048" y="17979"/>
                      </a:cubicBezTo>
                      <a:cubicBezTo>
                        <a:pt x="14017" y="17949"/>
                        <a:pt x="13987" y="17933"/>
                        <a:pt x="13941" y="17903"/>
                      </a:cubicBezTo>
                      <a:cubicBezTo>
                        <a:pt x="13911" y="17872"/>
                        <a:pt x="13895" y="17857"/>
                        <a:pt x="13865" y="17827"/>
                      </a:cubicBezTo>
                      <a:cubicBezTo>
                        <a:pt x="13819" y="17796"/>
                        <a:pt x="13789" y="17766"/>
                        <a:pt x="13758" y="17735"/>
                      </a:cubicBezTo>
                      <a:cubicBezTo>
                        <a:pt x="13697" y="17690"/>
                        <a:pt x="13652" y="17659"/>
                        <a:pt x="13606" y="17613"/>
                      </a:cubicBezTo>
                      <a:lnTo>
                        <a:pt x="13560" y="17568"/>
                      </a:lnTo>
                      <a:cubicBezTo>
                        <a:pt x="13515" y="17522"/>
                        <a:pt x="13454" y="17476"/>
                        <a:pt x="13408" y="17415"/>
                      </a:cubicBezTo>
                      <a:lnTo>
                        <a:pt x="13393" y="17400"/>
                      </a:lnTo>
                      <a:cubicBezTo>
                        <a:pt x="13347" y="17370"/>
                        <a:pt x="13301" y="17324"/>
                        <a:pt x="13271" y="17278"/>
                      </a:cubicBezTo>
                      <a:cubicBezTo>
                        <a:pt x="13240" y="17233"/>
                        <a:pt x="13210" y="17202"/>
                        <a:pt x="13195" y="17172"/>
                      </a:cubicBezTo>
                      <a:cubicBezTo>
                        <a:pt x="13179" y="17126"/>
                        <a:pt x="13149" y="17095"/>
                        <a:pt x="13134" y="17050"/>
                      </a:cubicBezTo>
                      <a:cubicBezTo>
                        <a:pt x="13118" y="17019"/>
                        <a:pt x="13118" y="17004"/>
                        <a:pt x="13103" y="16974"/>
                      </a:cubicBezTo>
                      <a:lnTo>
                        <a:pt x="13088" y="16958"/>
                      </a:lnTo>
                      <a:cubicBezTo>
                        <a:pt x="13088" y="16943"/>
                        <a:pt x="13088" y="16928"/>
                        <a:pt x="13073" y="16913"/>
                      </a:cubicBezTo>
                      <a:cubicBezTo>
                        <a:pt x="13073" y="16897"/>
                        <a:pt x="13073" y="16882"/>
                        <a:pt x="13057" y="16867"/>
                      </a:cubicBezTo>
                      <a:lnTo>
                        <a:pt x="13042" y="16806"/>
                      </a:lnTo>
                      <a:lnTo>
                        <a:pt x="13027" y="16760"/>
                      </a:lnTo>
                      <a:cubicBezTo>
                        <a:pt x="13012" y="16730"/>
                        <a:pt x="13012" y="16699"/>
                        <a:pt x="12997" y="16669"/>
                      </a:cubicBezTo>
                      <a:lnTo>
                        <a:pt x="12981" y="16638"/>
                      </a:lnTo>
                      <a:cubicBezTo>
                        <a:pt x="12981" y="16608"/>
                        <a:pt x="12966" y="16577"/>
                        <a:pt x="12966" y="16547"/>
                      </a:cubicBezTo>
                      <a:lnTo>
                        <a:pt x="12936" y="16456"/>
                      </a:lnTo>
                      <a:lnTo>
                        <a:pt x="12936" y="16440"/>
                      </a:lnTo>
                      <a:lnTo>
                        <a:pt x="12920" y="16395"/>
                      </a:lnTo>
                      <a:lnTo>
                        <a:pt x="12905" y="16349"/>
                      </a:lnTo>
                      <a:cubicBezTo>
                        <a:pt x="12890" y="16288"/>
                        <a:pt x="12875" y="16242"/>
                        <a:pt x="12859" y="16181"/>
                      </a:cubicBezTo>
                      <a:cubicBezTo>
                        <a:pt x="12859" y="16120"/>
                        <a:pt x="12844" y="16059"/>
                        <a:pt x="12844" y="15983"/>
                      </a:cubicBezTo>
                      <a:lnTo>
                        <a:pt x="12844" y="15922"/>
                      </a:lnTo>
                      <a:lnTo>
                        <a:pt x="12844" y="15800"/>
                      </a:lnTo>
                      <a:cubicBezTo>
                        <a:pt x="12844" y="15724"/>
                        <a:pt x="12844" y="15648"/>
                        <a:pt x="12844" y="15587"/>
                      </a:cubicBezTo>
                      <a:lnTo>
                        <a:pt x="12844" y="15541"/>
                      </a:lnTo>
                      <a:cubicBezTo>
                        <a:pt x="12859" y="15480"/>
                        <a:pt x="12859" y="15435"/>
                        <a:pt x="12859" y="15389"/>
                      </a:cubicBezTo>
                      <a:lnTo>
                        <a:pt x="12859" y="15282"/>
                      </a:lnTo>
                      <a:cubicBezTo>
                        <a:pt x="12859" y="15267"/>
                        <a:pt x="12859" y="15237"/>
                        <a:pt x="12859" y="15221"/>
                      </a:cubicBezTo>
                      <a:lnTo>
                        <a:pt x="12875" y="15206"/>
                      </a:lnTo>
                      <a:lnTo>
                        <a:pt x="12875" y="15191"/>
                      </a:lnTo>
                      <a:lnTo>
                        <a:pt x="12875" y="15100"/>
                      </a:lnTo>
                      <a:cubicBezTo>
                        <a:pt x="12890" y="15084"/>
                        <a:pt x="12890" y="15054"/>
                        <a:pt x="12890" y="15039"/>
                      </a:cubicBezTo>
                      <a:lnTo>
                        <a:pt x="12890" y="15008"/>
                      </a:lnTo>
                      <a:cubicBezTo>
                        <a:pt x="12905" y="14978"/>
                        <a:pt x="12905" y="14962"/>
                        <a:pt x="12905" y="14932"/>
                      </a:cubicBezTo>
                      <a:cubicBezTo>
                        <a:pt x="12920" y="14901"/>
                        <a:pt x="12920" y="14871"/>
                        <a:pt x="12936" y="14841"/>
                      </a:cubicBezTo>
                      <a:lnTo>
                        <a:pt x="12936" y="14825"/>
                      </a:lnTo>
                      <a:cubicBezTo>
                        <a:pt x="12951" y="14780"/>
                        <a:pt x="12966" y="14749"/>
                        <a:pt x="12981" y="14703"/>
                      </a:cubicBezTo>
                      <a:cubicBezTo>
                        <a:pt x="12997" y="14658"/>
                        <a:pt x="13012" y="14627"/>
                        <a:pt x="13012" y="14597"/>
                      </a:cubicBezTo>
                      <a:cubicBezTo>
                        <a:pt x="13042" y="14521"/>
                        <a:pt x="13073" y="14444"/>
                        <a:pt x="13103" y="14368"/>
                      </a:cubicBezTo>
                      <a:lnTo>
                        <a:pt x="13118" y="14323"/>
                      </a:lnTo>
                      <a:cubicBezTo>
                        <a:pt x="13164" y="14185"/>
                        <a:pt x="13210" y="14048"/>
                        <a:pt x="13256" y="13911"/>
                      </a:cubicBezTo>
                      <a:cubicBezTo>
                        <a:pt x="13271" y="13881"/>
                        <a:pt x="13286" y="13850"/>
                        <a:pt x="13301" y="13804"/>
                      </a:cubicBezTo>
                      <a:lnTo>
                        <a:pt x="13316" y="13774"/>
                      </a:lnTo>
                      <a:cubicBezTo>
                        <a:pt x="13347" y="13713"/>
                        <a:pt x="13362" y="13652"/>
                        <a:pt x="13393" y="13591"/>
                      </a:cubicBezTo>
                      <a:cubicBezTo>
                        <a:pt x="13408" y="13545"/>
                        <a:pt x="13423" y="13485"/>
                        <a:pt x="13438" y="13424"/>
                      </a:cubicBezTo>
                      <a:lnTo>
                        <a:pt x="13454" y="13378"/>
                      </a:lnTo>
                      <a:cubicBezTo>
                        <a:pt x="13469" y="13317"/>
                        <a:pt x="13484" y="13271"/>
                        <a:pt x="13499" y="13226"/>
                      </a:cubicBezTo>
                      <a:lnTo>
                        <a:pt x="13530" y="13149"/>
                      </a:lnTo>
                      <a:close/>
                      <a:moveTo>
                        <a:pt x="12776" y="19958"/>
                      </a:moveTo>
                      <a:cubicBezTo>
                        <a:pt x="12778" y="19963"/>
                        <a:pt x="12780" y="19969"/>
                        <a:pt x="12783" y="19975"/>
                      </a:cubicBezTo>
                      <a:cubicBezTo>
                        <a:pt x="12781" y="19969"/>
                        <a:pt x="12778" y="19963"/>
                        <a:pt x="12776" y="19958"/>
                      </a:cubicBezTo>
                      <a:close/>
                      <a:moveTo>
                        <a:pt x="13743" y="11900"/>
                      </a:moveTo>
                      <a:cubicBezTo>
                        <a:pt x="13743" y="11915"/>
                        <a:pt x="13743" y="11930"/>
                        <a:pt x="13728" y="11946"/>
                      </a:cubicBezTo>
                      <a:cubicBezTo>
                        <a:pt x="13713" y="11991"/>
                        <a:pt x="13697" y="12052"/>
                        <a:pt x="13682" y="12113"/>
                      </a:cubicBezTo>
                      <a:cubicBezTo>
                        <a:pt x="13682" y="12129"/>
                        <a:pt x="13667" y="12144"/>
                        <a:pt x="13667" y="12159"/>
                      </a:cubicBezTo>
                      <a:cubicBezTo>
                        <a:pt x="13652" y="12174"/>
                        <a:pt x="13636" y="12205"/>
                        <a:pt x="13621" y="12235"/>
                      </a:cubicBezTo>
                      <a:cubicBezTo>
                        <a:pt x="13606" y="12266"/>
                        <a:pt x="13591" y="12296"/>
                        <a:pt x="13591" y="12327"/>
                      </a:cubicBezTo>
                      <a:cubicBezTo>
                        <a:pt x="13575" y="12372"/>
                        <a:pt x="13545" y="12433"/>
                        <a:pt x="13530" y="12479"/>
                      </a:cubicBezTo>
                      <a:cubicBezTo>
                        <a:pt x="13499" y="12586"/>
                        <a:pt x="13454" y="12692"/>
                        <a:pt x="13423" y="12784"/>
                      </a:cubicBezTo>
                      <a:cubicBezTo>
                        <a:pt x="13393" y="12845"/>
                        <a:pt x="13377" y="12906"/>
                        <a:pt x="13347" y="12951"/>
                      </a:cubicBezTo>
                      <a:cubicBezTo>
                        <a:pt x="13332" y="12997"/>
                        <a:pt x="13301" y="13043"/>
                        <a:pt x="13286" y="13088"/>
                      </a:cubicBezTo>
                      <a:cubicBezTo>
                        <a:pt x="13240" y="13165"/>
                        <a:pt x="13195" y="13241"/>
                        <a:pt x="13149" y="13317"/>
                      </a:cubicBezTo>
                      <a:cubicBezTo>
                        <a:pt x="13118" y="13363"/>
                        <a:pt x="13088" y="13424"/>
                        <a:pt x="13057" y="13469"/>
                      </a:cubicBezTo>
                      <a:cubicBezTo>
                        <a:pt x="13027" y="13530"/>
                        <a:pt x="12997" y="13576"/>
                        <a:pt x="12966" y="13622"/>
                      </a:cubicBezTo>
                      <a:cubicBezTo>
                        <a:pt x="12920" y="13728"/>
                        <a:pt x="12875" y="13835"/>
                        <a:pt x="12829" y="13942"/>
                      </a:cubicBezTo>
                      <a:cubicBezTo>
                        <a:pt x="12798" y="14048"/>
                        <a:pt x="12753" y="14155"/>
                        <a:pt x="12722" y="14262"/>
                      </a:cubicBezTo>
                      <a:cubicBezTo>
                        <a:pt x="12692" y="14307"/>
                        <a:pt x="12677" y="14353"/>
                        <a:pt x="12661" y="14414"/>
                      </a:cubicBezTo>
                      <a:cubicBezTo>
                        <a:pt x="12631" y="14460"/>
                        <a:pt x="12600" y="14521"/>
                        <a:pt x="12570" y="14566"/>
                      </a:cubicBezTo>
                      <a:cubicBezTo>
                        <a:pt x="12524" y="14673"/>
                        <a:pt x="12463" y="14764"/>
                        <a:pt x="12418" y="14856"/>
                      </a:cubicBezTo>
                      <a:cubicBezTo>
                        <a:pt x="12357" y="14962"/>
                        <a:pt x="12280" y="15069"/>
                        <a:pt x="12235" y="15176"/>
                      </a:cubicBezTo>
                      <a:cubicBezTo>
                        <a:pt x="12204" y="15206"/>
                        <a:pt x="12204" y="15237"/>
                        <a:pt x="12189" y="15267"/>
                      </a:cubicBezTo>
                      <a:cubicBezTo>
                        <a:pt x="12174" y="15282"/>
                        <a:pt x="12174" y="15298"/>
                        <a:pt x="12159" y="15313"/>
                      </a:cubicBezTo>
                      <a:cubicBezTo>
                        <a:pt x="12143" y="15374"/>
                        <a:pt x="12113" y="15435"/>
                        <a:pt x="12098" y="15496"/>
                      </a:cubicBezTo>
                      <a:cubicBezTo>
                        <a:pt x="12052" y="15602"/>
                        <a:pt x="12021" y="15709"/>
                        <a:pt x="11991" y="15816"/>
                      </a:cubicBezTo>
                      <a:cubicBezTo>
                        <a:pt x="11976" y="15877"/>
                        <a:pt x="11960" y="15922"/>
                        <a:pt x="11945" y="15968"/>
                      </a:cubicBezTo>
                      <a:lnTo>
                        <a:pt x="11930" y="15983"/>
                      </a:lnTo>
                      <a:cubicBezTo>
                        <a:pt x="11900" y="16014"/>
                        <a:pt x="11869" y="16029"/>
                        <a:pt x="11823" y="16059"/>
                      </a:cubicBezTo>
                      <a:cubicBezTo>
                        <a:pt x="11808" y="16090"/>
                        <a:pt x="11778" y="16105"/>
                        <a:pt x="11747" y="16120"/>
                      </a:cubicBezTo>
                      <a:cubicBezTo>
                        <a:pt x="11701" y="16166"/>
                        <a:pt x="11656" y="16197"/>
                        <a:pt x="11595" y="16227"/>
                      </a:cubicBezTo>
                      <a:cubicBezTo>
                        <a:pt x="11564" y="16257"/>
                        <a:pt x="11519" y="16273"/>
                        <a:pt x="11488" y="16303"/>
                      </a:cubicBezTo>
                      <a:cubicBezTo>
                        <a:pt x="11473" y="16303"/>
                        <a:pt x="11473" y="16318"/>
                        <a:pt x="11458" y="16318"/>
                      </a:cubicBezTo>
                      <a:cubicBezTo>
                        <a:pt x="11442" y="16334"/>
                        <a:pt x="11427" y="16334"/>
                        <a:pt x="11427" y="16349"/>
                      </a:cubicBezTo>
                      <a:cubicBezTo>
                        <a:pt x="11412" y="16349"/>
                        <a:pt x="11397" y="16364"/>
                        <a:pt x="11382" y="16364"/>
                      </a:cubicBezTo>
                      <a:cubicBezTo>
                        <a:pt x="11366" y="16379"/>
                        <a:pt x="11366" y="16379"/>
                        <a:pt x="11351" y="16379"/>
                      </a:cubicBezTo>
                      <a:cubicBezTo>
                        <a:pt x="11321" y="16410"/>
                        <a:pt x="11290" y="16425"/>
                        <a:pt x="11260" y="16456"/>
                      </a:cubicBezTo>
                      <a:cubicBezTo>
                        <a:pt x="11229" y="16471"/>
                        <a:pt x="11214" y="16486"/>
                        <a:pt x="11183" y="16501"/>
                      </a:cubicBezTo>
                      <a:cubicBezTo>
                        <a:pt x="11153" y="16516"/>
                        <a:pt x="11122" y="16547"/>
                        <a:pt x="11077" y="16577"/>
                      </a:cubicBezTo>
                      <a:cubicBezTo>
                        <a:pt x="11031" y="16608"/>
                        <a:pt x="10970" y="16654"/>
                        <a:pt x="10924" y="16684"/>
                      </a:cubicBezTo>
                      <a:cubicBezTo>
                        <a:pt x="10833" y="16760"/>
                        <a:pt x="10726" y="16852"/>
                        <a:pt x="10635" y="16928"/>
                      </a:cubicBezTo>
                      <a:cubicBezTo>
                        <a:pt x="10564" y="16998"/>
                        <a:pt x="10481" y="17069"/>
                        <a:pt x="10408" y="17140"/>
                      </a:cubicBezTo>
                      <a:lnTo>
                        <a:pt x="10408" y="17140"/>
                      </a:lnTo>
                      <a:cubicBezTo>
                        <a:pt x="10488" y="17085"/>
                        <a:pt x="10577" y="17024"/>
                        <a:pt x="10665" y="16974"/>
                      </a:cubicBezTo>
                      <a:cubicBezTo>
                        <a:pt x="10696" y="16958"/>
                        <a:pt x="10711" y="16943"/>
                        <a:pt x="10742" y="16928"/>
                      </a:cubicBezTo>
                      <a:lnTo>
                        <a:pt x="10726" y="16928"/>
                      </a:lnTo>
                      <a:cubicBezTo>
                        <a:pt x="10742" y="16928"/>
                        <a:pt x="10742" y="16913"/>
                        <a:pt x="10742" y="16913"/>
                      </a:cubicBezTo>
                      <a:lnTo>
                        <a:pt x="10803" y="16882"/>
                      </a:lnTo>
                      <a:cubicBezTo>
                        <a:pt x="10863" y="16836"/>
                        <a:pt x="10924" y="16806"/>
                        <a:pt x="10985" y="16760"/>
                      </a:cubicBezTo>
                      <a:cubicBezTo>
                        <a:pt x="11062" y="16730"/>
                        <a:pt x="11122" y="16684"/>
                        <a:pt x="11183" y="16638"/>
                      </a:cubicBezTo>
                      <a:cubicBezTo>
                        <a:pt x="11260" y="16608"/>
                        <a:pt x="11321" y="16562"/>
                        <a:pt x="11382" y="16532"/>
                      </a:cubicBezTo>
                      <a:cubicBezTo>
                        <a:pt x="11488" y="16471"/>
                        <a:pt x="11595" y="16410"/>
                        <a:pt x="11686" y="16349"/>
                      </a:cubicBezTo>
                      <a:cubicBezTo>
                        <a:pt x="11701" y="16334"/>
                        <a:pt x="11732" y="16318"/>
                        <a:pt x="11747" y="16288"/>
                      </a:cubicBezTo>
                      <a:lnTo>
                        <a:pt x="11793" y="16257"/>
                      </a:lnTo>
                      <a:cubicBezTo>
                        <a:pt x="11808" y="16242"/>
                        <a:pt x="11823" y="16227"/>
                        <a:pt x="11839" y="16212"/>
                      </a:cubicBezTo>
                      <a:cubicBezTo>
                        <a:pt x="11854" y="16197"/>
                        <a:pt x="11854" y="16197"/>
                        <a:pt x="11869" y="16181"/>
                      </a:cubicBezTo>
                      <a:lnTo>
                        <a:pt x="11869" y="16181"/>
                      </a:lnTo>
                      <a:cubicBezTo>
                        <a:pt x="11854" y="16242"/>
                        <a:pt x="11839" y="16288"/>
                        <a:pt x="11823" y="16349"/>
                      </a:cubicBezTo>
                      <a:cubicBezTo>
                        <a:pt x="11808" y="16410"/>
                        <a:pt x="11793" y="16471"/>
                        <a:pt x="11762" y="16532"/>
                      </a:cubicBezTo>
                      <a:cubicBezTo>
                        <a:pt x="11747" y="16623"/>
                        <a:pt x="11717" y="16730"/>
                        <a:pt x="11686" y="16836"/>
                      </a:cubicBezTo>
                      <a:cubicBezTo>
                        <a:pt x="11671" y="16882"/>
                        <a:pt x="11656" y="16943"/>
                        <a:pt x="11641" y="17004"/>
                      </a:cubicBezTo>
                      <a:cubicBezTo>
                        <a:pt x="11625" y="17065"/>
                        <a:pt x="11610" y="17126"/>
                        <a:pt x="11580" y="17187"/>
                      </a:cubicBezTo>
                      <a:cubicBezTo>
                        <a:pt x="11580" y="17187"/>
                        <a:pt x="11580" y="17187"/>
                        <a:pt x="11595" y="17172"/>
                      </a:cubicBezTo>
                      <a:lnTo>
                        <a:pt x="11595" y="17172"/>
                      </a:lnTo>
                      <a:cubicBezTo>
                        <a:pt x="11564" y="17248"/>
                        <a:pt x="11549" y="17309"/>
                        <a:pt x="11519" y="17370"/>
                      </a:cubicBezTo>
                      <a:cubicBezTo>
                        <a:pt x="11519" y="17370"/>
                        <a:pt x="11519" y="17354"/>
                        <a:pt x="11519" y="17354"/>
                      </a:cubicBezTo>
                      <a:cubicBezTo>
                        <a:pt x="11488" y="17431"/>
                        <a:pt x="11473" y="17492"/>
                        <a:pt x="11442" y="17568"/>
                      </a:cubicBezTo>
                      <a:cubicBezTo>
                        <a:pt x="11442" y="17568"/>
                        <a:pt x="11442" y="17568"/>
                        <a:pt x="11442" y="17583"/>
                      </a:cubicBezTo>
                      <a:cubicBezTo>
                        <a:pt x="11427" y="17583"/>
                        <a:pt x="11427" y="17583"/>
                        <a:pt x="11412" y="17598"/>
                      </a:cubicBezTo>
                      <a:lnTo>
                        <a:pt x="11321" y="17705"/>
                      </a:lnTo>
                      <a:cubicBezTo>
                        <a:pt x="11290" y="17735"/>
                        <a:pt x="11275" y="17751"/>
                        <a:pt x="11260" y="17766"/>
                      </a:cubicBezTo>
                      <a:cubicBezTo>
                        <a:pt x="11214" y="17812"/>
                        <a:pt x="11168" y="17857"/>
                        <a:pt x="11122" y="17903"/>
                      </a:cubicBezTo>
                      <a:cubicBezTo>
                        <a:pt x="11092" y="17918"/>
                        <a:pt x="11062" y="17949"/>
                        <a:pt x="11046" y="17964"/>
                      </a:cubicBezTo>
                      <a:cubicBezTo>
                        <a:pt x="11001" y="18010"/>
                        <a:pt x="10940" y="18055"/>
                        <a:pt x="10894" y="18101"/>
                      </a:cubicBezTo>
                      <a:cubicBezTo>
                        <a:pt x="10848" y="18131"/>
                        <a:pt x="10803" y="18177"/>
                        <a:pt x="10757" y="18223"/>
                      </a:cubicBezTo>
                      <a:cubicBezTo>
                        <a:pt x="10696" y="18269"/>
                        <a:pt x="10635" y="18314"/>
                        <a:pt x="10574" y="18360"/>
                      </a:cubicBezTo>
                      <a:cubicBezTo>
                        <a:pt x="10544" y="18375"/>
                        <a:pt x="10528" y="18390"/>
                        <a:pt x="10498" y="18421"/>
                      </a:cubicBezTo>
                      <a:cubicBezTo>
                        <a:pt x="10467" y="18436"/>
                        <a:pt x="10437" y="18451"/>
                        <a:pt x="10422" y="18482"/>
                      </a:cubicBezTo>
                      <a:cubicBezTo>
                        <a:pt x="10345" y="18512"/>
                        <a:pt x="10285" y="18558"/>
                        <a:pt x="10224" y="18604"/>
                      </a:cubicBezTo>
                      <a:cubicBezTo>
                        <a:pt x="10102" y="18680"/>
                        <a:pt x="9965" y="18756"/>
                        <a:pt x="9827" y="18848"/>
                      </a:cubicBezTo>
                      <a:cubicBezTo>
                        <a:pt x="9706" y="18924"/>
                        <a:pt x="9568" y="19000"/>
                        <a:pt x="9431" y="19061"/>
                      </a:cubicBezTo>
                      <a:lnTo>
                        <a:pt x="9431" y="19076"/>
                      </a:lnTo>
                      <a:cubicBezTo>
                        <a:pt x="9507" y="19046"/>
                        <a:pt x="9599" y="19015"/>
                        <a:pt x="9675" y="18985"/>
                      </a:cubicBezTo>
                      <a:cubicBezTo>
                        <a:pt x="9812" y="18924"/>
                        <a:pt x="9949" y="18863"/>
                        <a:pt x="10086" y="18802"/>
                      </a:cubicBezTo>
                      <a:cubicBezTo>
                        <a:pt x="10163" y="18756"/>
                        <a:pt x="10239" y="18726"/>
                        <a:pt x="10315" y="18695"/>
                      </a:cubicBezTo>
                      <a:cubicBezTo>
                        <a:pt x="10330" y="18680"/>
                        <a:pt x="10361" y="18665"/>
                        <a:pt x="10391" y="18650"/>
                      </a:cubicBezTo>
                      <a:cubicBezTo>
                        <a:pt x="10422" y="18619"/>
                        <a:pt x="10452" y="18604"/>
                        <a:pt x="10498" y="18589"/>
                      </a:cubicBezTo>
                      <a:cubicBezTo>
                        <a:pt x="10528" y="18558"/>
                        <a:pt x="10559" y="18528"/>
                        <a:pt x="10604" y="18512"/>
                      </a:cubicBezTo>
                      <a:cubicBezTo>
                        <a:pt x="10620" y="18497"/>
                        <a:pt x="10635" y="18482"/>
                        <a:pt x="10665" y="18467"/>
                      </a:cubicBezTo>
                      <a:cubicBezTo>
                        <a:pt x="10696" y="18436"/>
                        <a:pt x="10742" y="18406"/>
                        <a:pt x="10772" y="18390"/>
                      </a:cubicBezTo>
                      <a:cubicBezTo>
                        <a:pt x="10787" y="18375"/>
                        <a:pt x="10818" y="18345"/>
                        <a:pt x="10848" y="18330"/>
                      </a:cubicBezTo>
                      <a:cubicBezTo>
                        <a:pt x="10909" y="18269"/>
                        <a:pt x="10985" y="18208"/>
                        <a:pt x="11046" y="18162"/>
                      </a:cubicBezTo>
                      <a:lnTo>
                        <a:pt x="11138" y="18071"/>
                      </a:lnTo>
                      <a:lnTo>
                        <a:pt x="11214" y="18010"/>
                      </a:lnTo>
                      <a:cubicBezTo>
                        <a:pt x="11244" y="17964"/>
                        <a:pt x="11290" y="17933"/>
                        <a:pt x="11336" y="17888"/>
                      </a:cubicBezTo>
                      <a:lnTo>
                        <a:pt x="11336" y="17888"/>
                      </a:lnTo>
                      <a:cubicBezTo>
                        <a:pt x="11321" y="17933"/>
                        <a:pt x="11305" y="17964"/>
                        <a:pt x="11290" y="18010"/>
                      </a:cubicBezTo>
                      <a:cubicBezTo>
                        <a:pt x="11275" y="18071"/>
                        <a:pt x="11260" y="18147"/>
                        <a:pt x="11244" y="18223"/>
                      </a:cubicBezTo>
                      <a:lnTo>
                        <a:pt x="11153" y="18528"/>
                      </a:lnTo>
                      <a:cubicBezTo>
                        <a:pt x="11122" y="18650"/>
                        <a:pt x="11077" y="18771"/>
                        <a:pt x="11046" y="18893"/>
                      </a:cubicBezTo>
                      <a:cubicBezTo>
                        <a:pt x="11016" y="19000"/>
                        <a:pt x="10985" y="19107"/>
                        <a:pt x="10955" y="19213"/>
                      </a:cubicBezTo>
                      <a:cubicBezTo>
                        <a:pt x="10924" y="19320"/>
                        <a:pt x="10894" y="19442"/>
                        <a:pt x="10848" y="19548"/>
                      </a:cubicBezTo>
                      <a:cubicBezTo>
                        <a:pt x="10818" y="19609"/>
                        <a:pt x="10803" y="19686"/>
                        <a:pt x="10772" y="19746"/>
                      </a:cubicBezTo>
                      <a:cubicBezTo>
                        <a:pt x="10711" y="19884"/>
                        <a:pt x="10665" y="20021"/>
                        <a:pt x="10604" y="20158"/>
                      </a:cubicBezTo>
                      <a:cubicBezTo>
                        <a:pt x="10574" y="20173"/>
                        <a:pt x="10544" y="20188"/>
                        <a:pt x="10513" y="20204"/>
                      </a:cubicBezTo>
                      <a:cubicBezTo>
                        <a:pt x="10483" y="20234"/>
                        <a:pt x="10437" y="20249"/>
                        <a:pt x="10406" y="20280"/>
                      </a:cubicBezTo>
                      <a:cubicBezTo>
                        <a:pt x="10361" y="20310"/>
                        <a:pt x="10315" y="20356"/>
                        <a:pt x="10269" y="20386"/>
                      </a:cubicBezTo>
                      <a:cubicBezTo>
                        <a:pt x="10193" y="20447"/>
                        <a:pt x="10132" y="20493"/>
                        <a:pt x="10071" y="20554"/>
                      </a:cubicBezTo>
                      <a:cubicBezTo>
                        <a:pt x="10026" y="20600"/>
                        <a:pt x="9980" y="20630"/>
                        <a:pt x="9934" y="20676"/>
                      </a:cubicBezTo>
                      <a:cubicBezTo>
                        <a:pt x="9995" y="20645"/>
                        <a:pt x="10056" y="20615"/>
                        <a:pt x="10132" y="20569"/>
                      </a:cubicBezTo>
                      <a:cubicBezTo>
                        <a:pt x="10193" y="20539"/>
                        <a:pt x="10239" y="20493"/>
                        <a:pt x="10300" y="20463"/>
                      </a:cubicBezTo>
                      <a:cubicBezTo>
                        <a:pt x="10361" y="20417"/>
                        <a:pt x="10406" y="20386"/>
                        <a:pt x="10467" y="20341"/>
                      </a:cubicBezTo>
                      <a:cubicBezTo>
                        <a:pt x="10498" y="20325"/>
                        <a:pt x="10528" y="20310"/>
                        <a:pt x="10544" y="20295"/>
                      </a:cubicBezTo>
                      <a:cubicBezTo>
                        <a:pt x="10548" y="20295"/>
                        <a:pt x="10552" y="20295"/>
                        <a:pt x="10554" y="20295"/>
                      </a:cubicBezTo>
                      <a:lnTo>
                        <a:pt x="10554" y="20295"/>
                      </a:lnTo>
                      <a:cubicBezTo>
                        <a:pt x="10540" y="20335"/>
                        <a:pt x="10527" y="20374"/>
                        <a:pt x="10513" y="20402"/>
                      </a:cubicBezTo>
                      <a:cubicBezTo>
                        <a:pt x="10483" y="20524"/>
                        <a:pt x="10437" y="20630"/>
                        <a:pt x="10406" y="20752"/>
                      </a:cubicBezTo>
                      <a:cubicBezTo>
                        <a:pt x="10361" y="20859"/>
                        <a:pt x="10330" y="20981"/>
                        <a:pt x="10285" y="21087"/>
                      </a:cubicBezTo>
                      <a:cubicBezTo>
                        <a:pt x="10224" y="21285"/>
                        <a:pt x="10147" y="21468"/>
                        <a:pt x="10086" y="21666"/>
                      </a:cubicBezTo>
                      <a:cubicBezTo>
                        <a:pt x="10010" y="21864"/>
                        <a:pt x="9965" y="22062"/>
                        <a:pt x="9919" y="22245"/>
                      </a:cubicBezTo>
                      <a:cubicBezTo>
                        <a:pt x="9888" y="22398"/>
                        <a:pt x="9858" y="22535"/>
                        <a:pt x="9843" y="22687"/>
                      </a:cubicBezTo>
                      <a:cubicBezTo>
                        <a:pt x="9888" y="22550"/>
                        <a:pt x="9949" y="22398"/>
                        <a:pt x="10010" y="22260"/>
                      </a:cubicBezTo>
                      <a:cubicBezTo>
                        <a:pt x="10056" y="22123"/>
                        <a:pt x="10117" y="21986"/>
                        <a:pt x="10163" y="21849"/>
                      </a:cubicBezTo>
                      <a:cubicBezTo>
                        <a:pt x="10193" y="21788"/>
                        <a:pt x="10208" y="21712"/>
                        <a:pt x="10239" y="21636"/>
                      </a:cubicBezTo>
                      <a:cubicBezTo>
                        <a:pt x="10254" y="21560"/>
                        <a:pt x="10285" y="21499"/>
                        <a:pt x="10315" y="21422"/>
                      </a:cubicBezTo>
                      <a:cubicBezTo>
                        <a:pt x="10330" y="21377"/>
                        <a:pt x="10345" y="21331"/>
                        <a:pt x="10361" y="21285"/>
                      </a:cubicBezTo>
                      <a:cubicBezTo>
                        <a:pt x="10422" y="21133"/>
                        <a:pt x="10467" y="20981"/>
                        <a:pt x="10513" y="20828"/>
                      </a:cubicBezTo>
                      <a:cubicBezTo>
                        <a:pt x="10528" y="20752"/>
                        <a:pt x="10559" y="20676"/>
                        <a:pt x="10574" y="20600"/>
                      </a:cubicBezTo>
                      <a:cubicBezTo>
                        <a:pt x="10604" y="20539"/>
                        <a:pt x="10620" y="20463"/>
                        <a:pt x="10650" y="20402"/>
                      </a:cubicBezTo>
                      <a:cubicBezTo>
                        <a:pt x="10681" y="20325"/>
                        <a:pt x="10711" y="20249"/>
                        <a:pt x="10742" y="20173"/>
                      </a:cubicBezTo>
                      <a:cubicBezTo>
                        <a:pt x="10772" y="20097"/>
                        <a:pt x="10803" y="20006"/>
                        <a:pt x="10833" y="19929"/>
                      </a:cubicBezTo>
                      <a:cubicBezTo>
                        <a:pt x="10848" y="19884"/>
                        <a:pt x="10879" y="19853"/>
                        <a:pt x="10894" y="19807"/>
                      </a:cubicBezTo>
                      <a:cubicBezTo>
                        <a:pt x="10894" y="19792"/>
                        <a:pt x="10894" y="19792"/>
                        <a:pt x="10894" y="19792"/>
                      </a:cubicBezTo>
                      <a:cubicBezTo>
                        <a:pt x="10909" y="19838"/>
                        <a:pt x="10924" y="19884"/>
                        <a:pt x="10924" y="19914"/>
                      </a:cubicBezTo>
                      <a:cubicBezTo>
                        <a:pt x="10940" y="20006"/>
                        <a:pt x="10970" y="20082"/>
                        <a:pt x="10985" y="20173"/>
                      </a:cubicBezTo>
                      <a:cubicBezTo>
                        <a:pt x="11016" y="20295"/>
                        <a:pt x="11046" y="20402"/>
                        <a:pt x="11062" y="20524"/>
                      </a:cubicBezTo>
                      <a:cubicBezTo>
                        <a:pt x="11092" y="20630"/>
                        <a:pt x="11107" y="20737"/>
                        <a:pt x="11138" y="20859"/>
                      </a:cubicBezTo>
                      <a:cubicBezTo>
                        <a:pt x="11183" y="21087"/>
                        <a:pt x="11229" y="21331"/>
                        <a:pt x="11290" y="21560"/>
                      </a:cubicBezTo>
                      <a:cubicBezTo>
                        <a:pt x="11275" y="21453"/>
                        <a:pt x="11275" y="21346"/>
                        <a:pt x="11260" y="21240"/>
                      </a:cubicBezTo>
                      <a:cubicBezTo>
                        <a:pt x="11244" y="21133"/>
                        <a:pt x="11229" y="21042"/>
                        <a:pt x="11214" y="20935"/>
                      </a:cubicBezTo>
                      <a:cubicBezTo>
                        <a:pt x="11214" y="20889"/>
                        <a:pt x="11199" y="20859"/>
                        <a:pt x="11199" y="20813"/>
                      </a:cubicBezTo>
                      <a:cubicBezTo>
                        <a:pt x="11199" y="20798"/>
                        <a:pt x="11199" y="20798"/>
                        <a:pt x="11199" y="20783"/>
                      </a:cubicBezTo>
                      <a:cubicBezTo>
                        <a:pt x="11183" y="20706"/>
                        <a:pt x="11168" y="20630"/>
                        <a:pt x="11153" y="20554"/>
                      </a:cubicBezTo>
                      <a:cubicBezTo>
                        <a:pt x="11138" y="20478"/>
                        <a:pt x="11122" y="20402"/>
                        <a:pt x="11107" y="20341"/>
                      </a:cubicBezTo>
                      <a:cubicBezTo>
                        <a:pt x="11077" y="20219"/>
                        <a:pt x="11046" y="20112"/>
                        <a:pt x="11031" y="19990"/>
                      </a:cubicBezTo>
                      <a:cubicBezTo>
                        <a:pt x="11016" y="19945"/>
                        <a:pt x="11001" y="19899"/>
                        <a:pt x="10985" y="19838"/>
                      </a:cubicBezTo>
                      <a:cubicBezTo>
                        <a:pt x="10985" y="19823"/>
                        <a:pt x="10985" y="19807"/>
                        <a:pt x="10985" y="19777"/>
                      </a:cubicBezTo>
                      <a:cubicBezTo>
                        <a:pt x="10970" y="19762"/>
                        <a:pt x="10970" y="19746"/>
                        <a:pt x="10970" y="19716"/>
                      </a:cubicBezTo>
                      <a:cubicBezTo>
                        <a:pt x="10955" y="19716"/>
                        <a:pt x="10955" y="19701"/>
                        <a:pt x="10940" y="19686"/>
                      </a:cubicBezTo>
                      <a:cubicBezTo>
                        <a:pt x="10940" y="19686"/>
                        <a:pt x="10940" y="19686"/>
                        <a:pt x="10940" y="19670"/>
                      </a:cubicBezTo>
                      <a:cubicBezTo>
                        <a:pt x="10955" y="19640"/>
                        <a:pt x="10970" y="19609"/>
                        <a:pt x="10985" y="19579"/>
                      </a:cubicBezTo>
                      <a:cubicBezTo>
                        <a:pt x="11001" y="19533"/>
                        <a:pt x="11016" y="19472"/>
                        <a:pt x="11031" y="19427"/>
                      </a:cubicBezTo>
                      <a:cubicBezTo>
                        <a:pt x="11062" y="19320"/>
                        <a:pt x="11107" y="19228"/>
                        <a:pt x="11138" y="19122"/>
                      </a:cubicBezTo>
                      <a:cubicBezTo>
                        <a:pt x="11168" y="19000"/>
                        <a:pt x="11214" y="18878"/>
                        <a:pt x="11260" y="18741"/>
                      </a:cubicBezTo>
                      <a:cubicBezTo>
                        <a:pt x="11336" y="18528"/>
                        <a:pt x="11412" y="18314"/>
                        <a:pt x="11473" y="18101"/>
                      </a:cubicBezTo>
                      <a:cubicBezTo>
                        <a:pt x="11519" y="18010"/>
                        <a:pt x="11549" y="17903"/>
                        <a:pt x="11580" y="17812"/>
                      </a:cubicBezTo>
                      <a:cubicBezTo>
                        <a:pt x="11610" y="17766"/>
                        <a:pt x="11625" y="17705"/>
                        <a:pt x="11656" y="17659"/>
                      </a:cubicBezTo>
                      <a:cubicBezTo>
                        <a:pt x="11671" y="17598"/>
                        <a:pt x="11701" y="17537"/>
                        <a:pt x="11732" y="17476"/>
                      </a:cubicBezTo>
                      <a:cubicBezTo>
                        <a:pt x="11762" y="17385"/>
                        <a:pt x="11808" y="17294"/>
                        <a:pt x="11839" y="17202"/>
                      </a:cubicBezTo>
                      <a:cubicBezTo>
                        <a:pt x="11854" y="17156"/>
                        <a:pt x="11869" y="17111"/>
                        <a:pt x="11884" y="17050"/>
                      </a:cubicBezTo>
                      <a:cubicBezTo>
                        <a:pt x="11900" y="16989"/>
                        <a:pt x="11930" y="16928"/>
                        <a:pt x="11945" y="16867"/>
                      </a:cubicBezTo>
                      <a:cubicBezTo>
                        <a:pt x="11945" y="16836"/>
                        <a:pt x="11960" y="16806"/>
                        <a:pt x="11960" y="16791"/>
                      </a:cubicBezTo>
                      <a:cubicBezTo>
                        <a:pt x="11960" y="16821"/>
                        <a:pt x="11976" y="16852"/>
                        <a:pt x="11976" y="16882"/>
                      </a:cubicBezTo>
                      <a:cubicBezTo>
                        <a:pt x="11991" y="16943"/>
                        <a:pt x="11991" y="17004"/>
                        <a:pt x="12006" y="17080"/>
                      </a:cubicBezTo>
                      <a:cubicBezTo>
                        <a:pt x="12006" y="17080"/>
                        <a:pt x="12006" y="17065"/>
                        <a:pt x="12006" y="17065"/>
                      </a:cubicBezTo>
                      <a:cubicBezTo>
                        <a:pt x="12021" y="17156"/>
                        <a:pt x="12037" y="17233"/>
                        <a:pt x="12052" y="17324"/>
                      </a:cubicBezTo>
                      <a:cubicBezTo>
                        <a:pt x="12067" y="17400"/>
                        <a:pt x="12067" y="17492"/>
                        <a:pt x="12082" y="17583"/>
                      </a:cubicBezTo>
                      <a:cubicBezTo>
                        <a:pt x="12098" y="17674"/>
                        <a:pt x="12113" y="17766"/>
                        <a:pt x="12128" y="17857"/>
                      </a:cubicBezTo>
                      <a:cubicBezTo>
                        <a:pt x="12143" y="17918"/>
                        <a:pt x="12143" y="17994"/>
                        <a:pt x="12159" y="18071"/>
                      </a:cubicBezTo>
                      <a:cubicBezTo>
                        <a:pt x="12174" y="18147"/>
                        <a:pt x="12189" y="18223"/>
                        <a:pt x="12204" y="18299"/>
                      </a:cubicBezTo>
                      <a:cubicBezTo>
                        <a:pt x="12219" y="18375"/>
                        <a:pt x="12235" y="18451"/>
                        <a:pt x="12250" y="18528"/>
                      </a:cubicBezTo>
                      <a:cubicBezTo>
                        <a:pt x="12280" y="18650"/>
                        <a:pt x="12326" y="18771"/>
                        <a:pt x="12372" y="18893"/>
                      </a:cubicBezTo>
                      <a:cubicBezTo>
                        <a:pt x="12433" y="19076"/>
                        <a:pt x="12494" y="19259"/>
                        <a:pt x="12570" y="19442"/>
                      </a:cubicBezTo>
                      <a:cubicBezTo>
                        <a:pt x="12629" y="19604"/>
                        <a:pt x="12702" y="19781"/>
                        <a:pt x="12776" y="19958"/>
                      </a:cubicBezTo>
                      <a:lnTo>
                        <a:pt x="12776" y="19958"/>
                      </a:lnTo>
                      <a:cubicBezTo>
                        <a:pt x="12767" y="19933"/>
                        <a:pt x="12765" y="19908"/>
                        <a:pt x="12753" y="19884"/>
                      </a:cubicBezTo>
                      <a:cubicBezTo>
                        <a:pt x="12753" y="19884"/>
                        <a:pt x="12753" y="19868"/>
                        <a:pt x="12753" y="19868"/>
                      </a:cubicBezTo>
                      <a:cubicBezTo>
                        <a:pt x="12738" y="19762"/>
                        <a:pt x="12722" y="19640"/>
                        <a:pt x="12707" y="19518"/>
                      </a:cubicBezTo>
                      <a:cubicBezTo>
                        <a:pt x="12692" y="19411"/>
                        <a:pt x="12677" y="19289"/>
                        <a:pt x="12661" y="19183"/>
                      </a:cubicBezTo>
                      <a:cubicBezTo>
                        <a:pt x="12646" y="19107"/>
                        <a:pt x="12631" y="19030"/>
                        <a:pt x="12616" y="18939"/>
                      </a:cubicBezTo>
                      <a:cubicBezTo>
                        <a:pt x="12600" y="18848"/>
                        <a:pt x="12570" y="18756"/>
                        <a:pt x="12555" y="18665"/>
                      </a:cubicBezTo>
                      <a:cubicBezTo>
                        <a:pt x="12509" y="18512"/>
                        <a:pt x="12448" y="18360"/>
                        <a:pt x="12402" y="18208"/>
                      </a:cubicBezTo>
                      <a:cubicBezTo>
                        <a:pt x="12387" y="18177"/>
                        <a:pt x="12387" y="18147"/>
                        <a:pt x="12372" y="18116"/>
                      </a:cubicBezTo>
                      <a:cubicBezTo>
                        <a:pt x="12372" y="18086"/>
                        <a:pt x="12357" y="18055"/>
                        <a:pt x="12341" y="18025"/>
                      </a:cubicBezTo>
                      <a:cubicBezTo>
                        <a:pt x="12326" y="17949"/>
                        <a:pt x="12296" y="17857"/>
                        <a:pt x="12280" y="17766"/>
                      </a:cubicBezTo>
                      <a:lnTo>
                        <a:pt x="12219" y="17476"/>
                      </a:lnTo>
                      <a:cubicBezTo>
                        <a:pt x="12204" y="17431"/>
                        <a:pt x="12189" y="17385"/>
                        <a:pt x="12174" y="17354"/>
                      </a:cubicBezTo>
                      <a:cubicBezTo>
                        <a:pt x="12174" y="17309"/>
                        <a:pt x="12159" y="17263"/>
                        <a:pt x="12143" y="17217"/>
                      </a:cubicBezTo>
                      <a:cubicBezTo>
                        <a:pt x="12128" y="17126"/>
                        <a:pt x="12098" y="17034"/>
                        <a:pt x="12082" y="16928"/>
                      </a:cubicBezTo>
                      <a:cubicBezTo>
                        <a:pt x="12067" y="16836"/>
                        <a:pt x="12052" y="16730"/>
                        <a:pt x="12037" y="16638"/>
                      </a:cubicBezTo>
                      <a:cubicBezTo>
                        <a:pt x="12037" y="16608"/>
                        <a:pt x="12037" y="16593"/>
                        <a:pt x="12021" y="16562"/>
                      </a:cubicBezTo>
                      <a:cubicBezTo>
                        <a:pt x="12021" y="16562"/>
                        <a:pt x="12021" y="16547"/>
                        <a:pt x="12037" y="16547"/>
                      </a:cubicBezTo>
                      <a:cubicBezTo>
                        <a:pt x="12067" y="16440"/>
                        <a:pt x="12098" y="16334"/>
                        <a:pt x="12128" y="16212"/>
                      </a:cubicBezTo>
                      <a:cubicBezTo>
                        <a:pt x="12159" y="16105"/>
                        <a:pt x="12189" y="15983"/>
                        <a:pt x="12219" y="15861"/>
                      </a:cubicBezTo>
                      <a:cubicBezTo>
                        <a:pt x="12250" y="15755"/>
                        <a:pt x="12296" y="15648"/>
                        <a:pt x="12326" y="15541"/>
                      </a:cubicBezTo>
                      <a:cubicBezTo>
                        <a:pt x="12341" y="15496"/>
                        <a:pt x="12357" y="15450"/>
                        <a:pt x="12372" y="15404"/>
                      </a:cubicBezTo>
                      <a:cubicBezTo>
                        <a:pt x="12387" y="15359"/>
                        <a:pt x="12418" y="15328"/>
                        <a:pt x="12433" y="15282"/>
                      </a:cubicBezTo>
                      <a:cubicBezTo>
                        <a:pt x="12433" y="15282"/>
                        <a:pt x="12448" y="15267"/>
                        <a:pt x="12448" y="15252"/>
                      </a:cubicBezTo>
                      <a:cubicBezTo>
                        <a:pt x="12448" y="15252"/>
                        <a:pt x="12448" y="15267"/>
                        <a:pt x="12448" y="15267"/>
                      </a:cubicBezTo>
                      <a:cubicBezTo>
                        <a:pt x="12448" y="15252"/>
                        <a:pt x="12463" y="15221"/>
                        <a:pt x="12463" y="15206"/>
                      </a:cubicBezTo>
                      <a:cubicBezTo>
                        <a:pt x="12478" y="15206"/>
                        <a:pt x="12478" y="15206"/>
                        <a:pt x="12478" y="15191"/>
                      </a:cubicBezTo>
                      <a:cubicBezTo>
                        <a:pt x="12478" y="15206"/>
                        <a:pt x="12478" y="15206"/>
                        <a:pt x="12478" y="15206"/>
                      </a:cubicBezTo>
                      <a:cubicBezTo>
                        <a:pt x="12494" y="15176"/>
                        <a:pt x="12509" y="15145"/>
                        <a:pt x="12524" y="15115"/>
                      </a:cubicBezTo>
                      <a:cubicBezTo>
                        <a:pt x="12570" y="15023"/>
                        <a:pt x="12631" y="14932"/>
                        <a:pt x="12677" y="14825"/>
                      </a:cubicBezTo>
                      <a:cubicBezTo>
                        <a:pt x="12707" y="14780"/>
                        <a:pt x="12738" y="14719"/>
                        <a:pt x="12768" y="14673"/>
                      </a:cubicBezTo>
                      <a:cubicBezTo>
                        <a:pt x="12783" y="14612"/>
                        <a:pt x="12814" y="14551"/>
                        <a:pt x="12829" y="14490"/>
                      </a:cubicBezTo>
                      <a:cubicBezTo>
                        <a:pt x="12875" y="14399"/>
                        <a:pt x="12905" y="14292"/>
                        <a:pt x="12936" y="14185"/>
                      </a:cubicBezTo>
                      <a:cubicBezTo>
                        <a:pt x="12981" y="14079"/>
                        <a:pt x="13012" y="13957"/>
                        <a:pt x="13042" y="13850"/>
                      </a:cubicBezTo>
                      <a:cubicBezTo>
                        <a:pt x="13073" y="13774"/>
                        <a:pt x="13103" y="13698"/>
                        <a:pt x="13134" y="13637"/>
                      </a:cubicBezTo>
                      <a:cubicBezTo>
                        <a:pt x="13164" y="13576"/>
                        <a:pt x="13195" y="13515"/>
                        <a:pt x="13225" y="13454"/>
                      </a:cubicBezTo>
                      <a:cubicBezTo>
                        <a:pt x="13271" y="13393"/>
                        <a:pt x="13301" y="13332"/>
                        <a:pt x="13332" y="13271"/>
                      </a:cubicBezTo>
                      <a:lnTo>
                        <a:pt x="13332" y="13271"/>
                      </a:lnTo>
                      <a:cubicBezTo>
                        <a:pt x="13316" y="13317"/>
                        <a:pt x="13301" y="13363"/>
                        <a:pt x="13286" y="13424"/>
                      </a:cubicBezTo>
                      <a:lnTo>
                        <a:pt x="13286" y="13439"/>
                      </a:lnTo>
                      <a:cubicBezTo>
                        <a:pt x="13271" y="13500"/>
                        <a:pt x="13240" y="13576"/>
                        <a:pt x="13210" y="13652"/>
                      </a:cubicBezTo>
                      <a:lnTo>
                        <a:pt x="13179" y="13728"/>
                      </a:lnTo>
                      <a:cubicBezTo>
                        <a:pt x="13149" y="13804"/>
                        <a:pt x="13118" y="13865"/>
                        <a:pt x="13103" y="13926"/>
                      </a:cubicBezTo>
                      <a:cubicBezTo>
                        <a:pt x="13057" y="14018"/>
                        <a:pt x="13027" y="14109"/>
                        <a:pt x="12997" y="14201"/>
                      </a:cubicBezTo>
                      <a:cubicBezTo>
                        <a:pt x="12981" y="14262"/>
                        <a:pt x="12951" y="14323"/>
                        <a:pt x="12936" y="14368"/>
                      </a:cubicBezTo>
                      <a:cubicBezTo>
                        <a:pt x="12905" y="14444"/>
                        <a:pt x="12875" y="14521"/>
                        <a:pt x="12844" y="14597"/>
                      </a:cubicBezTo>
                      <a:lnTo>
                        <a:pt x="12844" y="14612"/>
                      </a:lnTo>
                      <a:cubicBezTo>
                        <a:pt x="12829" y="14642"/>
                        <a:pt x="12829" y="14673"/>
                        <a:pt x="12814" y="14719"/>
                      </a:cubicBezTo>
                      <a:lnTo>
                        <a:pt x="12798" y="14734"/>
                      </a:lnTo>
                      <a:cubicBezTo>
                        <a:pt x="12798" y="14764"/>
                        <a:pt x="12783" y="14795"/>
                        <a:pt x="12768" y="14825"/>
                      </a:cubicBezTo>
                      <a:lnTo>
                        <a:pt x="12768" y="14856"/>
                      </a:lnTo>
                      <a:cubicBezTo>
                        <a:pt x="12753" y="14886"/>
                        <a:pt x="12753" y="14932"/>
                        <a:pt x="12738" y="14962"/>
                      </a:cubicBezTo>
                      <a:lnTo>
                        <a:pt x="12738" y="15008"/>
                      </a:lnTo>
                      <a:cubicBezTo>
                        <a:pt x="12722" y="15023"/>
                        <a:pt x="12722" y="15054"/>
                        <a:pt x="12722" y="15084"/>
                      </a:cubicBezTo>
                      <a:lnTo>
                        <a:pt x="12722" y="15115"/>
                      </a:lnTo>
                      <a:cubicBezTo>
                        <a:pt x="12707" y="15145"/>
                        <a:pt x="12707" y="15176"/>
                        <a:pt x="12707" y="15206"/>
                      </a:cubicBezTo>
                      <a:lnTo>
                        <a:pt x="12692" y="15237"/>
                      </a:lnTo>
                      <a:cubicBezTo>
                        <a:pt x="12692" y="15252"/>
                        <a:pt x="12692" y="15267"/>
                        <a:pt x="12692" y="15282"/>
                      </a:cubicBezTo>
                      <a:cubicBezTo>
                        <a:pt x="12692" y="15298"/>
                        <a:pt x="12692" y="15328"/>
                        <a:pt x="12692" y="15343"/>
                      </a:cubicBezTo>
                      <a:cubicBezTo>
                        <a:pt x="12677" y="15419"/>
                        <a:pt x="12677" y="15480"/>
                        <a:pt x="12677" y="15587"/>
                      </a:cubicBezTo>
                      <a:cubicBezTo>
                        <a:pt x="12677" y="15633"/>
                        <a:pt x="12677" y="15663"/>
                        <a:pt x="12677" y="15709"/>
                      </a:cubicBezTo>
                      <a:cubicBezTo>
                        <a:pt x="12677" y="15755"/>
                        <a:pt x="12677" y="15800"/>
                        <a:pt x="12677" y="15846"/>
                      </a:cubicBezTo>
                      <a:cubicBezTo>
                        <a:pt x="12677" y="15877"/>
                        <a:pt x="12677" y="15907"/>
                        <a:pt x="12677" y="15922"/>
                      </a:cubicBezTo>
                      <a:lnTo>
                        <a:pt x="12677" y="15968"/>
                      </a:lnTo>
                      <a:cubicBezTo>
                        <a:pt x="12677" y="16059"/>
                        <a:pt x="12677" y="16151"/>
                        <a:pt x="12692" y="16242"/>
                      </a:cubicBezTo>
                      <a:cubicBezTo>
                        <a:pt x="12722" y="16349"/>
                        <a:pt x="12753" y="16456"/>
                        <a:pt x="12783" y="16577"/>
                      </a:cubicBezTo>
                      <a:cubicBezTo>
                        <a:pt x="12798" y="16654"/>
                        <a:pt x="12829" y="16730"/>
                        <a:pt x="12859" y="16791"/>
                      </a:cubicBezTo>
                      <a:lnTo>
                        <a:pt x="12859" y="16806"/>
                      </a:lnTo>
                      <a:cubicBezTo>
                        <a:pt x="12875" y="16882"/>
                        <a:pt x="12905" y="16958"/>
                        <a:pt x="12936" y="17019"/>
                      </a:cubicBezTo>
                      <a:cubicBezTo>
                        <a:pt x="12966" y="17095"/>
                        <a:pt x="12997" y="17156"/>
                        <a:pt x="13042" y="17233"/>
                      </a:cubicBezTo>
                      <a:cubicBezTo>
                        <a:pt x="13088" y="17324"/>
                        <a:pt x="13149" y="17400"/>
                        <a:pt x="13225" y="17476"/>
                      </a:cubicBezTo>
                      <a:cubicBezTo>
                        <a:pt x="13347" y="17583"/>
                        <a:pt x="13469" y="17690"/>
                        <a:pt x="13575" y="17796"/>
                      </a:cubicBezTo>
                      <a:cubicBezTo>
                        <a:pt x="13652" y="17857"/>
                        <a:pt x="13713" y="17918"/>
                        <a:pt x="13774" y="17964"/>
                      </a:cubicBezTo>
                      <a:cubicBezTo>
                        <a:pt x="13804" y="17994"/>
                        <a:pt x="13834" y="18010"/>
                        <a:pt x="13865" y="18040"/>
                      </a:cubicBezTo>
                      <a:lnTo>
                        <a:pt x="13880" y="18040"/>
                      </a:lnTo>
                      <a:lnTo>
                        <a:pt x="13926" y="18101"/>
                      </a:lnTo>
                      <a:lnTo>
                        <a:pt x="13956" y="18116"/>
                      </a:lnTo>
                      <a:cubicBezTo>
                        <a:pt x="14002" y="18177"/>
                        <a:pt x="14078" y="18253"/>
                        <a:pt x="14154" y="18330"/>
                      </a:cubicBezTo>
                      <a:cubicBezTo>
                        <a:pt x="14170" y="18345"/>
                        <a:pt x="14170" y="18360"/>
                        <a:pt x="14185" y="18375"/>
                      </a:cubicBezTo>
                      <a:cubicBezTo>
                        <a:pt x="14185" y="18375"/>
                        <a:pt x="14170" y="18390"/>
                        <a:pt x="14170" y="18406"/>
                      </a:cubicBezTo>
                      <a:cubicBezTo>
                        <a:pt x="14154" y="18421"/>
                        <a:pt x="14170" y="18436"/>
                        <a:pt x="14170" y="18451"/>
                      </a:cubicBezTo>
                      <a:cubicBezTo>
                        <a:pt x="14170" y="18467"/>
                        <a:pt x="14185" y="18497"/>
                        <a:pt x="14185" y="18512"/>
                      </a:cubicBezTo>
                      <a:cubicBezTo>
                        <a:pt x="14185" y="18528"/>
                        <a:pt x="14200" y="18543"/>
                        <a:pt x="14200" y="18558"/>
                      </a:cubicBezTo>
                      <a:cubicBezTo>
                        <a:pt x="14215" y="18619"/>
                        <a:pt x="14231" y="18665"/>
                        <a:pt x="14246" y="18726"/>
                      </a:cubicBezTo>
                      <a:cubicBezTo>
                        <a:pt x="14246" y="18787"/>
                        <a:pt x="14261" y="18863"/>
                        <a:pt x="14261" y="18924"/>
                      </a:cubicBezTo>
                      <a:lnTo>
                        <a:pt x="14261" y="18939"/>
                      </a:lnTo>
                      <a:lnTo>
                        <a:pt x="14261" y="18954"/>
                      </a:lnTo>
                      <a:lnTo>
                        <a:pt x="14261" y="18969"/>
                      </a:lnTo>
                      <a:cubicBezTo>
                        <a:pt x="14261" y="19000"/>
                        <a:pt x="14246" y="19015"/>
                        <a:pt x="14246" y="19046"/>
                      </a:cubicBezTo>
                      <a:cubicBezTo>
                        <a:pt x="14246" y="19107"/>
                        <a:pt x="14231" y="19183"/>
                        <a:pt x="14215" y="19244"/>
                      </a:cubicBezTo>
                      <a:cubicBezTo>
                        <a:pt x="14200" y="19305"/>
                        <a:pt x="14170" y="19366"/>
                        <a:pt x="14154" y="19442"/>
                      </a:cubicBezTo>
                      <a:lnTo>
                        <a:pt x="14139" y="19472"/>
                      </a:lnTo>
                      <a:cubicBezTo>
                        <a:pt x="14139" y="19487"/>
                        <a:pt x="14124" y="19487"/>
                        <a:pt x="14124" y="19503"/>
                      </a:cubicBezTo>
                      <a:cubicBezTo>
                        <a:pt x="14109" y="19564"/>
                        <a:pt x="14078" y="19609"/>
                        <a:pt x="14063" y="19655"/>
                      </a:cubicBezTo>
                      <a:cubicBezTo>
                        <a:pt x="14048" y="19701"/>
                        <a:pt x="14033" y="19731"/>
                        <a:pt x="14017" y="19762"/>
                      </a:cubicBezTo>
                      <a:lnTo>
                        <a:pt x="13972" y="19838"/>
                      </a:lnTo>
                      <a:cubicBezTo>
                        <a:pt x="13941" y="19899"/>
                        <a:pt x="13895" y="19945"/>
                        <a:pt x="13850" y="20021"/>
                      </a:cubicBezTo>
                      <a:cubicBezTo>
                        <a:pt x="13804" y="20082"/>
                        <a:pt x="13758" y="20143"/>
                        <a:pt x="13713" y="20188"/>
                      </a:cubicBezTo>
                      <a:cubicBezTo>
                        <a:pt x="13682" y="20219"/>
                        <a:pt x="13652" y="20234"/>
                        <a:pt x="13636" y="20265"/>
                      </a:cubicBezTo>
                      <a:cubicBezTo>
                        <a:pt x="13591" y="20295"/>
                        <a:pt x="13560" y="20325"/>
                        <a:pt x="13499" y="20356"/>
                      </a:cubicBezTo>
                      <a:cubicBezTo>
                        <a:pt x="13271" y="20508"/>
                        <a:pt x="13088" y="20615"/>
                        <a:pt x="12920" y="20722"/>
                      </a:cubicBezTo>
                      <a:cubicBezTo>
                        <a:pt x="12738" y="20828"/>
                        <a:pt x="12555" y="20950"/>
                        <a:pt x="12357" y="21087"/>
                      </a:cubicBezTo>
                      <a:cubicBezTo>
                        <a:pt x="12250" y="21148"/>
                        <a:pt x="12159" y="21224"/>
                        <a:pt x="12067" y="21285"/>
                      </a:cubicBezTo>
                      <a:cubicBezTo>
                        <a:pt x="11991" y="21346"/>
                        <a:pt x="11900" y="21407"/>
                        <a:pt x="11823" y="21453"/>
                      </a:cubicBezTo>
                      <a:lnTo>
                        <a:pt x="11244" y="21834"/>
                      </a:lnTo>
                      <a:cubicBezTo>
                        <a:pt x="11229" y="21849"/>
                        <a:pt x="11199" y="21864"/>
                        <a:pt x="11168" y="21880"/>
                      </a:cubicBezTo>
                      <a:cubicBezTo>
                        <a:pt x="11107" y="21925"/>
                        <a:pt x="11046" y="21971"/>
                        <a:pt x="10985" y="22017"/>
                      </a:cubicBezTo>
                      <a:cubicBezTo>
                        <a:pt x="10909" y="22078"/>
                        <a:pt x="10803" y="22139"/>
                        <a:pt x="10711" y="22230"/>
                      </a:cubicBezTo>
                      <a:cubicBezTo>
                        <a:pt x="10650" y="22276"/>
                        <a:pt x="10589" y="22337"/>
                        <a:pt x="10528" y="22382"/>
                      </a:cubicBezTo>
                      <a:cubicBezTo>
                        <a:pt x="10513" y="22413"/>
                        <a:pt x="10483" y="22443"/>
                        <a:pt x="10452" y="22458"/>
                      </a:cubicBezTo>
                      <a:cubicBezTo>
                        <a:pt x="10376" y="22535"/>
                        <a:pt x="10300" y="22596"/>
                        <a:pt x="10224" y="22657"/>
                      </a:cubicBezTo>
                      <a:lnTo>
                        <a:pt x="10208" y="22672"/>
                      </a:lnTo>
                      <a:cubicBezTo>
                        <a:pt x="10147" y="22717"/>
                        <a:pt x="10071" y="22778"/>
                        <a:pt x="10010" y="22824"/>
                      </a:cubicBezTo>
                      <a:cubicBezTo>
                        <a:pt x="9995" y="22839"/>
                        <a:pt x="9965" y="22855"/>
                        <a:pt x="9949" y="22870"/>
                      </a:cubicBezTo>
                      <a:cubicBezTo>
                        <a:pt x="9888" y="22916"/>
                        <a:pt x="9827" y="22977"/>
                        <a:pt x="9751" y="23007"/>
                      </a:cubicBezTo>
                      <a:cubicBezTo>
                        <a:pt x="9751" y="23022"/>
                        <a:pt x="9736" y="23022"/>
                        <a:pt x="9721" y="23022"/>
                      </a:cubicBezTo>
                      <a:lnTo>
                        <a:pt x="9721" y="23007"/>
                      </a:lnTo>
                      <a:cubicBezTo>
                        <a:pt x="9721" y="22992"/>
                        <a:pt x="9706" y="22977"/>
                        <a:pt x="9706" y="22977"/>
                      </a:cubicBezTo>
                      <a:lnTo>
                        <a:pt x="9690" y="22931"/>
                      </a:lnTo>
                      <a:lnTo>
                        <a:pt x="9660" y="22870"/>
                      </a:lnTo>
                      <a:cubicBezTo>
                        <a:pt x="9645" y="22809"/>
                        <a:pt x="9614" y="22733"/>
                        <a:pt x="9599" y="22657"/>
                      </a:cubicBezTo>
                      <a:cubicBezTo>
                        <a:pt x="9568" y="22580"/>
                        <a:pt x="9553" y="22519"/>
                        <a:pt x="9538" y="22443"/>
                      </a:cubicBezTo>
                      <a:cubicBezTo>
                        <a:pt x="9523" y="22367"/>
                        <a:pt x="9523" y="22306"/>
                        <a:pt x="9507" y="22230"/>
                      </a:cubicBezTo>
                      <a:lnTo>
                        <a:pt x="9507" y="22215"/>
                      </a:lnTo>
                      <a:cubicBezTo>
                        <a:pt x="9507" y="22215"/>
                        <a:pt x="9507" y="22199"/>
                        <a:pt x="9492" y="22199"/>
                      </a:cubicBezTo>
                      <a:lnTo>
                        <a:pt x="9492" y="22169"/>
                      </a:lnTo>
                      <a:lnTo>
                        <a:pt x="9492" y="22154"/>
                      </a:lnTo>
                      <a:lnTo>
                        <a:pt x="9492" y="22123"/>
                      </a:lnTo>
                      <a:lnTo>
                        <a:pt x="9477" y="22062"/>
                      </a:lnTo>
                      <a:lnTo>
                        <a:pt x="9462" y="21971"/>
                      </a:lnTo>
                      <a:cubicBezTo>
                        <a:pt x="9447" y="21849"/>
                        <a:pt x="9416" y="21727"/>
                        <a:pt x="9401" y="21621"/>
                      </a:cubicBezTo>
                      <a:cubicBezTo>
                        <a:pt x="9386" y="21544"/>
                        <a:pt x="9370" y="21468"/>
                        <a:pt x="9340" y="21392"/>
                      </a:cubicBezTo>
                      <a:lnTo>
                        <a:pt x="9325" y="21301"/>
                      </a:lnTo>
                      <a:cubicBezTo>
                        <a:pt x="9309" y="21194"/>
                        <a:pt x="9279" y="21102"/>
                        <a:pt x="9264" y="20981"/>
                      </a:cubicBezTo>
                      <a:lnTo>
                        <a:pt x="9264" y="20950"/>
                      </a:lnTo>
                      <a:cubicBezTo>
                        <a:pt x="9218" y="20752"/>
                        <a:pt x="9188" y="20539"/>
                        <a:pt x="9127" y="20325"/>
                      </a:cubicBezTo>
                      <a:lnTo>
                        <a:pt x="9096" y="20234"/>
                      </a:lnTo>
                      <a:cubicBezTo>
                        <a:pt x="9096" y="20219"/>
                        <a:pt x="9096" y="20204"/>
                        <a:pt x="9081" y="20188"/>
                      </a:cubicBezTo>
                      <a:cubicBezTo>
                        <a:pt x="9066" y="20127"/>
                        <a:pt x="9050" y="20066"/>
                        <a:pt x="9020" y="20006"/>
                      </a:cubicBezTo>
                      <a:cubicBezTo>
                        <a:pt x="9005" y="19929"/>
                        <a:pt x="8974" y="19868"/>
                        <a:pt x="8959" y="19807"/>
                      </a:cubicBezTo>
                      <a:lnTo>
                        <a:pt x="8959" y="19792"/>
                      </a:lnTo>
                      <a:lnTo>
                        <a:pt x="8929" y="19701"/>
                      </a:lnTo>
                      <a:lnTo>
                        <a:pt x="8929" y="19670"/>
                      </a:lnTo>
                      <a:cubicBezTo>
                        <a:pt x="8913" y="19640"/>
                        <a:pt x="8898" y="19594"/>
                        <a:pt x="8883" y="19548"/>
                      </a:cubicBezTo>
                      <a:lnTo>
                        <a:pt x="8883" y="19533"/>
                      </a:lnTo>
                      <a:cubicBezTo>
                        <a:pt x="8852" y="19427"/>
                        <a:pt x="8822" y="19320"/>
                        <a:pt x="8791" y="19213"/>
                      </a:cubicBezTo>
                      <a:cubicBezTo>
                        <a:pt x="8776" y="19152"/>
                        <a:pt x="8776" y="19107"/>
                        <a:pt x="8761" y="19046"/>
                      </a:cubicBezTo>
                      <a:cubicBezTo>
                        <a:pt x="8746" y="19000"/>
                        <a:pt x="8746" y="18954"/>
                        <a:pt x="8730" y="18909"/>
                      </a:cubicBezTo>
                      <a:lnTo>
                        <a:pt x="8730" y="18893"/>
                      </a:lnTo>
                      <a:lnTo>
                        <a:pt x="8730" y="18848"/>
                      </a:lnTo>
                      <a:cubicBezTo>
                        <a:pt x="8715" y="18817"/>
                        <a:pt x="8715" y="18802"/>
                        <a:pt x="8715" y="18771"/>
                      </a:cubicBezTo>
                      <a:lnTo>
                        <a:pt x="8715" y="18710"/>
                      </a:lnTo>
                      <a:lnTo>
                        <a:pt x="8700" y="18650"/>
                      </a:lnTo>
                      <a:lnTo>
                        <a:pt x="8700" y="18604"/>
                      </a:lnTo>
                      <a:cubicBezTo>
                        <a:pt x="8700" y="18543"/>
                        <a:pt x="8700" y="18467"/>
                        <a:pt x="8715" y="18406"/>
                      </a:cubicBezTo>
                      <a:cubicBezTo>
                        <a:pt x="8715" y="18299"/>
                        <a:pt x="8730" y="18223"/>
                        <a:pt x="8730" y="18147"/>
                      </a:cubicBezTo>
                      <a:lnTo>
                        <a:pt x="8730" y="18131"/>
                      </a:lnTo>
                      <a:cubicBezTo>
                        <a:pt x="8746" y="17994"/>
                        <a:pt x="8761" y="17842"/>
                        <a:pt x="8791" y="17705"/>
                      </a:cubicBezTo>
                      <a:lnTo>
                        <a:pt x="8791" y="17659"/>
                      </a:lnTo>
                      <a:cubicBezTo>
                        <a:pt x="8807" y="17598"/>
                        <a:pt x="8822" y="17537"/>
                        <a:pt x="8822" y="17492"/>
                      </a:cubicBezTo>
                      <a:cubicBezTo>
                        <a:pt x="8837" y="17415"/>
                        <a:pt x="8852" y="17354"/>
                        <a:pt x="8868" y="17294"/>
                      </a:cubicBezTo>
                      <a:lnTo>
                        <a:pt x="8883" y="17263"/>
                      </a:lnTo>
                      <a:cubicBezTo>
                        <a:pt x="8883" y="17233"/>
                        <a:pt x="8898" y="17202"/>
                        <a:pt x="8898" y="17187"/>
                      </a:cubicBezTo>
                      <a:cubicBezTo>
                        <a:pt x="8913" y="17156"/>
                        <a:pt x="8913" y="17141"/>
                        <a:pt x="8929" y="17111"/>
                      </a:cubicBezTo>
                      <a:lnTo>
                        <a:pt x="8944" y="17080"/>
                      </a:lnTo>
                      <a:lnTo>
                        <a:pt x="8974" y="16989"/>
                      </a:lnTo>
                      <a:cubicBezTo>
                        <a:pt x="8989" y="16974"/>
                        <a:pt x="8989" y="16958"/>
                        <a:pt x="9005" y="16928"/>
                      </a:cubicBezTo>
                      <a:cubicBezTo>
                        <a:pt x="9005" y="16928"/>
                        <a:pt x="9020" y="16913"/>
                        <a:pt x="9020" y="16897"/>
                      </a:cubicBezTo>
                      <a:cubicBezTo>
                        <a:pt x="9035" y="16867"/>
                        <a:pt x="9066" y="16821"/>
                        <a:pt x="9081" y="16791"/>
                      </a:cubicBezTo>
                      <a:cubicBezTo>
                        <a:pt x="9096" y="16760"/>
                        <a:pt x="9111" y="16730"/>
                        <a:pt x="9127" y="16715"/>
                      </a:cubicBezTo>
                      <a:cubicBezTo>
                        <a:pt x="9127" y="16699"/>
                        <a:pt x="9127" y="16699"/>
                        <a:pt x="9127" y="16699"/>
                      </a:cubicBezTo>
                      <a:cubicBezTo>
                        <a:pt x="9157" y="16669"/>
                        <a:pt x="9188" y="16638"/>
                        <a:pt x="9218" y="16593"/>
                      </a:cubicBezTo>
                      <a:lnTo>
                        <a:pt x="9248" y="16562"/>
                      </a:lnTo>
                      <a:cubicBezTo>
                        <a:pt x="9264" y="16562"/>
                        <a:pt x="9279" y="16547"/>
                        <a:pt x="9279" y="16532"/>
                      </a:cubicBezTo>
                      <a:cubicBezTo>
                        <a:pt x="9325" y="16486"/>
                        <a:pt x="9370" y="16440"/>
                        <a:pt x="9416" y="16410"/>
                      </a:cubicBezTo>
                      <a:cubicBezTo>
                        <a:pt x="9416" y="16395"/>
                        <a:pt x="9431" y="16395"/>
                        <a:pt x="9447" y="16395"/>
                      </a:cubicBezTo>
                      <a:cubicBezTo>
                        <a:pt x="9507" y="16395"/>
                        <a:pt x="9568" y="16410"/>
                        <a:pt x="9629" y="16410"/>
                      </a:cubicBezTo>
                      <a:lnTo>
                        <a:pt x="9645" y="16410"/>
                      </a:lnTo>
                      <a:cubicBezTo>
                        <a:pt x="9721" y="16395"/>
                        <a:pt x="9797" y="16395"/>
                        <a:pt x="9858" y="16379"/>
                      </a:cubicBezTo>
                      <a:cubicBezTo>
                        <a:pt x="9919" y="16379"/>
                        <a:pt x="9965" y="16364"/>
                        <a:pt x="10026" y="16349"/>
                      </a:cubicBezTo>
                      <a:lnTo>
                        <a:pt x="10041" y="16349"/>
                      </a:lnTo>
                      <a:cubicBezTo>
                        <a:pt x="10132" y="16364"/>
                        <a:pt x="10208" y="16364"/>
                        <a:pt x="10269" y="16364"/>
                      </a:cubicBezTo>
                      <a:lnTo>
                        <a:pt x="10544" y="16364"/>
                      </a:lnTo>
                      <a:cubicBezTo>
                        <a:pt x="10635" y="16349"/>
                        <a:pt x="10711" y="16318"/>
                        <a:pt x="10787" y="16288"/>
                      </a:cubicBezTo>
                      <a:cubicBezTo>
                        <a:pt x="10848" y="16257"/>
                        <a:pt x="10924" y="16227"/>
                        <a:pt x="10985" y="16181"/>
                      </a:cubicBezTo>
                      <a:cubicBezTo>
                        <a:pt x="11107" y="16105"/>
                        <a:pt x="11214" y="16014"/>
                        <a:pt x="11321" y="15922"/>
                      </a:cubicBezTo>
                      <a:cubicBezTo>
                        <a:pt x="11366" y="15877"/>
                        <a:pt x="11412" y="15831"/>
                        <a:pt x="11458" y="15785"/>
                      </a:cubicBezTo>
                      <a:cubicBezTo>
                        <a:pt x="11503" y="15739"/>
                        <a:pt x="11534" y="15709"/>
                        <a:pt x="11564" y="15679"/>
                      </a:cubicBezTo>
                      <a:lnTo>
                        <a:pt x="11595" y="15648"/>
                      </a:lnTo>
                      <a:cubicBezTo>
                        <a:pt x="11686" y="15557"/>
                        <a:pt x="11762" y="15465"/>
                        <a:pt x="11854" y="15359"/>
                      </a:cubicBezTo>
                      <a:cubicBezTo>
                        <a:pt x="11930" y="15282"/>
                        <a:pt x="12006" y="15176"/>
                        <a:pt x="12082" y="15069"/>
                      </a:cubicBezTo>
                      <a:cubicBezTo>
                        <a:pt x="12174" y="14962"/>
                        <a:pt x="12235" y="14856"/>
                        <a:pt x="12296" y="14764"/>
                      </a:cubicBezTo>
                      <a:cubicBezTo>
                        <a:pt x="12372" y="14642"/>
                        <a:pt x="12433" y="14536"/>
                        <a:pt x="12494" y="14429"/>
                      </a:cubicBezTo>
                      <a:cubicBezTo>
                        <a:pt x="12524" y="14368"/>
                        <a:pt x="12555" y="14307"/>
                        <a:pt x="12585" y="14231"/>
                      </a:cubicBezTo>
                      <a:cubicBezTo>
                        <a:pt x="12616" y="14185"/>
                        <a:pt x="12631" y="14140"/>
                        <a:pt x="12661" y="14094"/>
                      </a:cubicBezTo>
                      <a:cubicBezTo>
                        <a:pt x="12768" y="13911"/>
                        <a:pt x="12875" y="13698"/>
                        <a:pt x="13012" y="13439"/>
                      </a:cubicBezTo>
                      <a:cubicBezTo>
                        <a:pt x="13088" y="13332"/>
                        <a:pt x="13149" y="13226"/>
                        <a:pt x="13195" y="13104"/>
                      </a:cubicBezTo>
                      <a:cubicBezTo>
                        <a:pt x="13256" y="12997"/>
                        <a:pt x="13301" y="12890"/>
                        <a:pt x="13347" y="12768"/>
                      </a:cubicBezTo>
                      <a:cubicBezTo>
                        <a:pt x="13362" y="12723"/>
                        <a:pt x="13393" y="12677"/>
                        <a:pt x="13408" y="12631"/>
                      </a:cubicBezTo>
                      <a:cubicBezTo>
                        <a:pt x="13438" y="12570"/>
                        <a:pt x="13454" y="12494"/>
                        <a:pt x="13484" y="12433"/>
                      </a:cubicBezTo>
                      <a:lnTo>
                        <a:pt x="13515" y="12372"/>
                      </a:lnTo>
                      <a:cubicBezTo>
                        <a:pt x="13560" y="12281"/>
                        <a:pt x="13591" y="12189"/>
                        <a:pt x="13636" y="12098"/>
                      </a:cubicBezTo>
                      <a:lnTo>
                        <a:pt x="13667" y="12052"/>
                      </a:lnTo>
                      <a:cubicBezTo>
                        <a:pt x="13697" y="11991"/>
                        <a:pt x="13713" y="11946"/>
                        <a:pt x="13743" y="11900"/>
                      </a:cubicBezTo>
                      <a:close/>
                      <a:moveTo>
                        <a:pt x="18344" y="1"/>
                      </a:moveTo>
                      <a:cubicBezTo>
                        <a:pt x="18238" y="1"/>
                        <a:pt x="18116" y="1"/>
                        <a:pt x="18009" y="16"/>
                      </a:cubicBezTo>
                      <a:cubicBezTo>
                        <a:pt x="17902" y="31"/>
                        <a:pt x="17796" y="46"/>
                        <a:pt x="17689" y="46"/>
                      </a:cubicBezTo>
                      <a:cubicBezTo>
                        <a:pt x="17583" y="62"/>
                        <a:pt x="17476" y="77"/>
                        <a:pt x="17354" y="92"/>
                      </a:cubicBezTo>
                      <a:cubicBezTo>
                        <a:pt x="17141" y="138"/>
                        <a:pt x="16912" y="199"/>
                        <a:pt x="16684" y="245"/>
                      </a:cubicBezTo>
                      <a:cubicBezTo>
                        <a:pt x="16470" y="305"/>
                        <a:pt x="16257" y="351"/>
                        <a:pt x="16044" y="412"/>
                      </a:cubicBezTo>
                      <a:cubicBezTo>
                        <a:pt x="15937" y="443"/>
                        <a:pt x="15815" y="473"/>
                        <a:pt x="15709" y="504"/>
                      </a:cubicBezTo>
                      <a:cubicBezTo>
                        <a:pt x="15648" y="519"/>
                        <a:pt x="15587" y="534"/>
                        <a:pt x="15541" y="549"/>
                      </a:cubicBezTo>
                      <a:cubicBezTo>
                        <a:pt x="15510" y="564"/>
                        <a:pt x="15480" y="580"/>
                        <a:pt x="15465" y="580"/>
                      </a:cubicBezTo>
                      <a:cubicBezTo>
                        <a:pt x="15434" y="595"/>
                        <a:pt x="15419" y="595"/>
                        <a:pt x="15389" y="610"/>
                      </a:cubicBezTo>
                      <a:cubicBezTo>
                        <a:pt x="15190" y="686"/>
                        <a:pt x="14977" y="763"/>
                        <a:pt x="14810" y="930"/>
                      </a:cubicBezTo>
                      <a:cubicBezTo>
                        <a:pt x="14718" y="1022"/>
                        <a:pt x="14657" y="1128"/>
                        <a:pt x="14627" y="1250"/>
                      </a:cubicBezTo>
                      <a:cubicBezTo>
                        <a:pt x="14596" y="1326"/>
                        <a:pt x="14581" y="1402"/>
                        <a:pt x="14566" y="1479"/>
                      </a:cubicBezTo>
                      <a:lnTo>
                        <a:pt x="14566" y="1494"/>
                      </a:lnTo>
                      <a:cubicBezTo>
                        <a:pt x="14566" y="1494"/>
                        <a:pt x="14566" y="1509"/>
                        <a:pt x="14566" y="1509"/>
                      </a:cubicBezTo>
                      <a:cubicBezTo>
                        <a:pt x="14566" y="1509"/>
                        <a:pt x="14566" y="1509"/>
                        <a:pt x="14566" y="1524"/>
                      </a:cubicBezTo>
                      <a:cubicBezTo>
                        <a:pt x="14566" y="1540"/>
                        <a:pt x="14566" y="1540"/>
                        <a:pt x="14566" y="1555"/>
                      </a:cubicBezTo>
                      <a:cubicBezTo>
                        <a:pt x="14566" y="1570"/>
                        <a:pt x="14566" y="1585"/>
                        <a:pt x="14566" y="1585"/>
                      </a:cubicBezTo>
                      <a:cubicBezTo>
                        <a:pt x="14566" y="1585"/>
                        <a:pt x="14566" y="1585"/>
                        <a:pt x="14566" y="1601"/>
                      </a:cubicBezTo>
                      <a:cubicBezTo>
                        <a:pt x="14551" y="1692"/>
                        <a:pt x="14551" y="1783"/>
                        <a:pt x="14551" y="1890"/>
                      </a:cubicBezTo>
                      <a:cubicBezTo>
                        <a:pt x="14535" y="1997"/>
                        <a:pt x="14535" y="2103"/>
                        <a:pt x="14535" y="2210"/>
                      </a:cubicBezTo>
                      <a:cubicBezTo>
                        <a:pt x="14535" y="2301"/>
                        <a:pt x="14535" y="2408"/>
                        <a:pt x="14535" y="2499"/>
                      </a:cubicBezTo>
                      <a:cubicBezTo>
                        <a:pt x="14520" y="2606"/>
                        <a:pt x="14520" y="2713"/>
                        <a:pt x="14505" y="2804"/>
                      </a:cubicBezTo>
                      <a:cubicBezTo>
                        <a:pt x="14490" y="2957"/>
                        <a:pt x="14474" y="3094"/>
                        <a:pt x="14444" y="3231"/>
                      </a:cubicBezTo>
                      <a:cubicBezTo>
                        <a:pt x="14413" y="3383"/>
                        <a:pt x="14383" y="3535"/>
                        <a:pt x="14353" y="3688"/>
                      </a:cubicBezTo>
                      <a:cubicBezTo>
                        <a:pt x="14307" y="3901"/>
                        <a:pt x="14246" y="4099"/>
                        <a:pt x="14200" y="4313"/>
                      </a:cubicBezTo>
                      <a:cubicBezTo>
                        <a:pt x="14185" y="4434"/>
                        <a:pt x="14154" y="4541"/>
                        <a:pt x="14139" y="4648"/>
                      </a:cubicBezTo>
                      <a:cubicBezTo>
                        <a:pt x="14124" y="4770"/>
                        <a:pt x="14109" y="4891"/>
                        <a:pt x="14109" y="5013"/>
                      </a:cubicBezTo>
                      <a:cubicBezTo>
                        <a:pt x="14094" y="5242"/>
                        <a:pt x="14063" y="5470"/>
                        <a:pt x="14048" y="5699"/>
                      </a:cubicBezTo>
                      <a:cubicBezTo>
                        <a:pt x="14048" y="5806"/>
                        <a:pt x="14033" y="5928"/>
                        <a:pt x="14033" y="6049"/>
                      </a:cubicBezTo>
                      <a:cubicBezTo>
                        <a:pt x="14033" y="6110"/>
                        <a:pt x="14033" y="6171"/>
                        <a:pt x="14033" y="6232"/>
                      </a:cubicBezTo>
                      <a:lnTo>
                        <a:pt x="14002" y="6141"/>
                      </a:lnTo>
                      <a:cubicBezTo>
                        <a:pt x="13987" y="6034"/>
                        <a:pt x="13956" y="5943"/>
                        <a:pt x="13941" y="5851"/>
                      </a:cubicBezTo>
                      <a:cubicBezTo>
                        <a:pt x="13926" y="5806"/>
                        <a:pt x="13911" y="5760"/>
                        <a:pt x="13895" y="5714"/>
                      </a:cubicBezTo>
                      <a:cubicBezTo>
                        <a:pt x="13895" y="5669"/>
                        <a:pt x="13880" y="5638"/>
                        <a:pt x="13865" y="5592"/>
                      </a:cubicBezTo>
                      <a:cubicBezTo>
                        <a:pt x="13834" y="5501"/>
                        <a:pt x="13804" y="5410"/>
                        <a:pt x="13774" y="5318"/>
                      </a:cubicBezTo>
                      <a:cubicBezTo>
                        <a:pt x="13743" y="5227"/>
                        <a:pt x="13713" y="5120"/>
                        <a:pt x="13682" y="5029"/>
                      </a:cubicBezTo>
                      <a:cubicBezTo>
                        <a:pt x="13606" y="4846"/>
                        <a:pt x="13530" y="4648"/>
                        <a:pt x="13454" y="4450"/>
                      </a:cubicBezTo>
                      <a:cubicBezTo>
                        <a:pt x="13423" y="4358"/>
                        <a:pt x="13393" y="4267"/>
                        <a:pt x="13362" y="4175"/>
                      </a:cubicBezTo>
                      <a:cubicBezTo>
                        <a:pt x="13347" y="4145"/>
                        <a:pt x="13332" y="4099"/>
                        <a:pt x="13332" y="4069"/>
                      </a:cubicBezTo>
                      <a:cubicBezTo>
                        <a:pt x="13316" y="4023"/>
                        <a:pt x="13301" y="3962"/>
                        <a:pt x="13286" y="3916"/>
                      </a:cubicBezTo>
                      <a:cubicBezTo>
                        <a:pt x="13286" y="3916"/>
                        <a:pt x="13286" y="3916"/>
                        <a:pt x="13286" y="3932"/>
                      </a:cubicBezTo>
                      <a:cubicBezTo>
                        <a:pt x="13271" y="3886"/>
                        <a:pt x="13271" y="3840"/>
                        <a:pt x="13256" y="3810"/>
                      </a:cubicBezTo>
                      <a:cubicBezTo>
                        <a:pt x="13240" y="3764"/>
                        <a:pt x="13240" y="3734"/>
                        <a:pt x="13225" y="3688"/>
                      </a:cubicBezTo>
                      <a:cubicBezTo>
                        <a:pt x="13195" y="3596"/>
                        <a:pt x="13179" y="3505"/>
                        <a:pt x="13164" y="3414"/>
                      </a:cubicBezTo>
                      <a:cubicBezTo>
                        <a:pt x="13149" y="3368"/>
                        <a:pt x="13134" y="3322"/>
                        <a:pt x="13118" y="3261"/>
                      </a:cubicBezTo>
                      <a:cubicBezTo>
                        <a:pt x="13118" y="3216"/>
                        <a:pt x="13103" y="3155"/>
                        <a:pt x="13088" y="3109"/>
                      </a:cubicBezTo>
                      <a:cubicBezTo>
                        <a:pt x="13073" y="3017"/>
                        <a:pt x="13057" y="2911"/>
                        <a:pt x="13042" y="2819"/>
                      </a:cubicBezTo>
                      <a:cubicBezTo>
                        <a:pt x="13027" y="2743"/>
                        <a:pt x="13012" y="2652"/>
                        <a:pt x="12997" y="2560"/>
                      </a:cubicBezTo>
                      <a:lnTo>
                        <a:pt x="12981" y="2515"/>
                      </a:lnTo>
                      <a:lnTo>
                        <a:pt x="12981" y="2499"/>
                      </a:lnTo>
                      <a:cubicBezTo>
                        <a:pt x="12981" y="2484"/>
                        <a:pt x="12981" y="2484"/>
                        <a:pt x="12981" y="2469"/>
                      </a:cubicBezTo>
                      <a:cubicBezTo>
                        <a:pt x="12966" y="2408"/>
                        <a:pt x="12966" y="2347"/>
                        <a:pt x="12951" y="2286"/>
                      </a:cubicBezTo>
                      <a:cubicBezTo>
                        <a:pt x="12951" y="2240"/>
                        <a:pt x="12936" y="2179"/>
                        <a:pt x="12936" y="2134"/>
                      </a:cubicBezTo>
                      <a:cubicBezTo>
                        <a:pt x="12920" y="2103"/>
                        <a:pt x="12920" y="2058"/>
                        <a:pt x="12905" y="2012"/>
                      </a:cubicBezTo>
                      <a:cubicBezTo>
                        <a:pt x="12875" y="1936"/>
                        <a:pt x="12859" y="1860"/>
                        <a:pt x="12814" y="1799"/>
                      </a:cubicBezTo>
                      <a:cubicBezTo>
                        <a:pt x="12753" y="1661"/>
                        <a:pt x="12646" y="1524"/>
                        <a:pt x="12539" y="1433"/>
                      </a:cubicBezTo>
                      <a:cubicBezTo>
                        <a:pt x="12433" y="1342"/>
                        <a:pt x="12326" y="1265"/>
                        <a:pt x="12219" y="1204"/>
                      </a:cubicBezTo>
                      <a:cubicBezTo>
                        <a:pt x="12098" y="1143"/>
                        <a:pt x="11976" y="1083"/>
                        <a:pt x="11839" y="1037"/>
                      </a:cubicBezTo>
                      <a:cubicBezTo>
                        <a:pt x="11717" y="991"/>
                        <a:pt x="11580" y="961"/>
                        <a:pt x="11442" y="945"/>
                      </a:cubicBezTo>
                      <a:cubicBezTo>
                        <a:pt x="11321" y="930"/>
                        <a:pt x="11183" y="930"/>
                        <a:pt x="11046" y="930"/>
                      </a:cubicBezTo>
                      <a:cubicBezTo>
                        <a:pt x="10970" y="930"/>
                        <a:pt x="10909" y="945"/>
                        <a:pt x="10833" y="945"/>
                      </a:cubicBezTo>
                      <a:cubicBezTo>
                        <a:pt x="10772" y="961"/>
                        <a:pt x="10696" y="976"/>
                        <a:pt x="10635" y="991"/>
                      </a:cubicBezTo>
                      <a:cubicBezTo>
                        <a:pt x="10498" y="1022"/>
                        <a:pt x="10361" y="1052"/>
                        <a:pt x="10239" y="1098"/>
                      </a:cubicBezTo>
                      <a:cubicBezTo>
                        <a:pt x="10102" y="1143"/>
                        <a:pt x="9965" y="1204"/>
                        <a:pt x="9843" y="1265"/>
                      </a:cubicBezTo>
                      <a:cubicBezTo>
                        <a:pt x="9751" y="1296"/>
                        <a:pt x="9675" y="1326"/>
                        <a:pt x="9599" y="1357"/>
                      </a:cubicBezTo>
                      <a:cubicBezTo>
                        <a:pt x="9416" y="1448"/>
                        <a:pt x="9218" y="1540"/>
                        <a:pt x="9020" y="1631"/>
                      </a:cubicBezTo>
                      <a:cubicBezTo>
                        <a:pt x="8929" y="1677"/>
                        <a:pt x="8822" y="1722"/>
                        <a:pt x="8730" y="1768"/>
                      </a:cubicBezTo>
                      <a:cubicBezTo>
                        <a:pt x="8654" y="1799"/>
                        <a:pt x="8578" y="1844"/>
                        <a:pt x="8502" y="1875"/>
                      </a:cubicBezTo>
                      <a:cubicBezTo>
                        <a:pt x="8471" y="1890"/>
                        <a:pt x="8426" y="1905"/>
                        <a:pt x="8395" y="1920"/>
                      </a:cubicBezTo>
                      <a:cubicBezTo>
                        <a:pt x="8365" y="1936"/>
                        <a:pt x="8334" y="1936"/>
                        <a:pt x="8304" y="1951"/>
                      </a:cubicBezTo>
                      <a:cubicBezTo>
                        <a:pt x="8273" y="1966"/>
                        <a:pt x="8228" y="1981"/>
                        <a:pt x="8182" y="1997"/>
                      </a:cubicBezTo>
                      <a:cubicBezTo>
                        <a:pt x="8151" y="2012"/>
                        <a:pt x="8121" y="2012"/>
                        <a:pt x="8091" y="2027"/>
                      </a:cubicBezTo>
                      <a:cubicBezTo>
                        <a:pt x="8060" y="2042"/>
                        <a:pt x="8045" y="2042"/>
                        <a:pt x="8014" y="2042"/>
                      </a:cubicBezTo>
                      <a:lnTo>
                        <a:pt x="7892" y="2088"/>
                      </a:lnTo>
                      <a:cubicBezTo>
                        <a:pt x="7816" y="2103"/>
                        <a:pt x="7755" y="2134"/>
                        <a:pt x="7694" y="2164"/>
                      </a:cubicBezTo>
                      <a:cubicBezTo>
                        <a:pt x="7633" y="2195"/>
                        <a:pt x="7588" y="2225"/>
                        <a:pt x="7542" y="2271"/>
                      </a:cubicBezTo>
                      <a:cubicBezTo>
                        <a:pt x="7512" y="2301"/>
                        <a:pt x="7481" y="2332"/>
                        <a:pt x="7466" y="2362"/>
                      </a:cubicBezTo>
                      <a:cubicBezTo>
                        <a:pt x="7451" y="2378"/>
                        <a:pt x="7435" y="2393"/>
                        <a:pt x="7420" y="2408"/>
                      </a:cubicBezTo>
                      <a:cubicBezTo>
                        <a:pt x="7405" y="2423"/>
                        <a:pt x="7390" y="2454"/>
                        <a:pt x="7359" y="2484"/>
                      </a:cubicBezTo>
                      <a:cubicBezTo>
                        <a:pt x="7344" y="2499"/>
                        <a:pt x="7344" y="2515"/>
                        <a:pt x="7329" y="2545"/>
                      </a:cubicBezTo>
                      <a:cubicBezTo>
                        <a:pt x="7314" y="2560"/>
                        <a:pt x="7298" y="2576"/>
                        <a:pt x="7283" y="2591"/>
                      </a:cubicBezTo>
                      <a:cubicBezTo>
                        <a:pt x="7268" y="2606"/>
                        <a:pt x="7253" y="2637"/>
                        <a:pt x="7253" y="2652"/>
                      </a:cubicBezTo>
                      <a:cubicBezTo>
                        <a:pt x="7237" y="2682"/>
                        <a:pt x="7222" y="2698"/>
                        <a:pt x="7207" y="2713"/>
                      </a:cubicBezTo>
                      <a:cubicBezTo>
                        <a:pt x="7192" y="2743"/>
                        <a:pt x="7176" y="2774"/>
                        <a:pt x="7176" y="2789"/>
                      </a:cubicBezTo>
                      <a:cubicBezTo>
                        <a:pt x="7161" y="2819"/>
                        <a:pt x="7146" y="2835"/>
                        <a:pt x="7146" y="2850"/>
                      </a:cubicBezTo>
                      <a:cubicBezTo>
                        <a:pt x="7100" y="2941"/>
                        <a:pt x="7070" y="3017"/>
                        <a:pt x="7039" y="3109"/>
                      </a:cubicBezTo>
                      <a:cubicBezTo>
                        <a:pt x="7024" y="3155"/>
                        <a:pt x="7009" y="3185"/>
                        <a:pt x="6994" y="3231"/>
                      </a:cubicBezTo>
                      <a:cubicBezTo>
                        <a:pt x="6978" y="3261"/>
                        <a:pt x="6948" y="3292"/>
                        <a:pt x="6933" y="3337"/>
                      </a:cubicBezTo>
                      <a:cubicBezTo>
                        <a:pt x="6917" y="3368"/>
                        <a:pt x="6887" y="3414"/>
                        <a:pt x="6872" y="3444"/>
                      </a:cubicBezTo>
                      <a:cubicBezTo>
                        <a:pt x="6841" y="3490"/>
                        <a:pt x="6811" y="3520"/>
                        <a:pt x="6780" y="3566"/>
                      </a:cubicBezTo>
                      <a:cubicBezTo>
                        <a:pt x="6765" y="3596"/>
                        <a:pt x="6735" y="3627"/>
                        <a:pt x="6704" y="3657"/>
                      </a:cubicBezTo>
                      <a:cubicBezTo>
                        <a:pt x="6689" y="3688"/>
                        <a:pt x="6658" y="3703"/>
                        <a:pt x="6628" y="3734"/>
                      </a:cubicBezTo>
                      <a:lnTo>
                        <a:pt x="6536" y="3840"/>
                      </a:lnTo>
                      <a:cubicBezTo>
                        <a:pt x="6491" y="3871"/>
                        <a:pt x="6460" y="3916"/>
                        <a:pt x="6430" y="3947"/>
                      </a:cubicBezTo>
                      <a:cubicBezTo>
                        <a:pt x="6399" y="3977"/>
                        <a:pt x="6384" y="4008"/>
                        <a:pt x="6354" y="4038"/>
                      </a:cubicBezTo>
                      <a:cubicBezTo>
                        <a:pt x="6308" y="4099"/>
                        <a:pt x="6262" y="4145"/>
                        <a:pt x="6217" y="4206"/>
                      </a:cubicBezTo>
                      <a:cubicBezTo>
                        <a:pt x="6201" y="4236"/>
                        <a:pt x="6171" y="4267"/>
                        <a:pt x="6156" y="4297"/>
                      </a:cubicBezTo>
                      <a:cubicBezTo>
                        <a:pt x="6140" y="4267"/>
                        <a:pt x="6125" y="4236"/>
                        <a:pt x="6095" y="4206"/>
                      </a:cubicBezTo>
                      <a:cubicBezTo>
                        <a:pt x="6095" y="4206"/>
                        <a:pt x="6079" y="4206"/>
                        <a:pt x="6079" y="4191"/>
                      </a:cubicBezTo>
                      <a:cubicBezTo>
                        <a:pt x="6079" y="4175"/>
                        <a:pt x="6079" y="4145"/>
                        <a:pt x="6064" y="4114"/>
                      </a:cubicBezTo>
                      <a:cubicBezTo>
                        <a:pt x="6049" y="4069"/>
                        <a:pt x="6003" y="4054"/>
                        <a:pt x="5958" y="4023"/>
                      </a:cubicBezTo>
                      <a:cubicBezTo>
                        <a:pt x="5897" y="3962"/>
                        <a:pt x="5820" y="3901"/>
                        <a:pt x="5744" y="3855"/>
                      </a:cubicBezTo>
                      <a:cubicBezTo>
                        <a:pt x="5653" y="3794"/>
                        <a:pt x="5577" y="3749"/>
                        <a:pt x="5470" y="3718"/>
                      </a:cubicBezTo>
                      <a:cubicBezTo>
                        <a:pt x="5379" y="3688"/>
                        <a:pt x="5287" y="3657"/>
                        <a:pt x="5196" y="3657"/>
                      </a:cubicBezTo>
                      <a:cubicBezTo>
                        <a:pt x="5089" y="3642"/>
                        <a:pt x="4998" y="3642"/>
                        <a:pt x="4891" y="3642"/>
                      </a:cubicBezTo>
                      <a:cubicBezTo>
                        <a:pt x="4838" y="3635"/>
                        <a:pt x="4788" y="3631"/>
                        <a:pt x="4739" y="3631"/>
                      </a:cubicBezTo>
                      <a:cubicBezTo>
                        <a:pt x="4689" y="3631"/>
                        <a:pt x="4640" y="3635"/>
                        <a:pt x="4586" y="3642"/>
                      </a:cubicBezTo>
                      <a:cubicBezTo>
                        <a:pt x="4403" y="3642"/>
                        <a:pt x="4205" y="3657"/>
                        <a:pt x="4023" y="3673"/>
                      </a:cubicBezTo>
                      <a:lnTo>
                        <a:pt x="3916" y="3673"/>
                      </a:lnTo>
                      <a:cubicBezTo>
                        <a:pt x="3824" y="3673"/>
                        <a:pt x="3718" y="3657"/>
                        <a:pt x="3626" y="3657"/>
                      </a:cubicBezTo>
                      <a:cubicBezTo>
                        <a:pt x="3581" y="3650"/>
                        <a:pt x="3531" y="3646"/>
                        <a:pt x="3482" y="3646"/>
                      </a:cubicBezTo>
                      <a:cubicBezTo>
                        <a:pt x="3432" y="3646"/>
                        <a:pt x="3383" y="3650"/>
                        <a:pt x="3337" y="3657"/>
                      </a:cubicBezTo>
                      <a:cubicBezTo>
                        <a:pt x="3139" y="3673"/>
                        <a:pt x="2956" y="3734"/>
                        <a:pt x="2758" y="3779"/>
                      </a:cubicBezTo>
                      <a:cubicBezTo>
                        <a:pt x="2667" y="3810"/>
                        <a:pt x="2560" y="3825"/>
                        <a:pt x="2468" y="3855"/>
                      </a:cubicBezTo>
                      <a:cubicBezTo>
                        <a:pt x="2362" y="3871"/>
                        <a:pt x="2270" y="3901"/>
                        <a:pt x="2179" y="3916"/>
                      </a:cubicBezTo>
                      <a:cubicBezTo>
                        <a:pt x="2088" y="3947"/>
                        <a:pt x="1981" y="3962"/>
                        <a:pt x="1890" y="3993"/>
                      </a:cubicBezTo>
                      <a:cubicBezTo>
                        <a:pt x="1844" y="4008"/>
                        <a:pt x="1798" y="4023"/>
                        <a:pt x="1737" y="4023"/>
                      </a:cubicBezTo>
                      <a:cubicBezTo>
                        <a:pt x="1691" y="4038"/>
                        <a:pt x="1646" y="4054"/>
                        <a:pt x="1600" y="4054"/>
                      </a:cubicBezTo>
                      <a:cubicBezTo>
                        <a:pt x="1524" y="4069"/>
                        <a:pt x="1448" y="4084"/>
                        <a:pt x="1371" y="4084"/>
                      </a:cubicBezTo>
                      <a:cubicBezTo>
                        <a:pt x="1311" y="4099"/>
                        <a:pt x="1250" y="4099"/>
                        <a:pt x="1173" y="4099"/>
                      </a:cubicBezTo>
                      <a:cubicBezTo>
                        <a:pt x="1036" y="4114"/>
                        <a:pt x="884" y="4114"/>
                        <a:pt x="747" y="4130"/>
                      </a:cubicBezTo>
                      <a:cubicBezTo>
                        <a:pt x="716" y="4130"/>
                        <a:pt x="671" y="4130"/>
                        <a:pt x="640" y="4114"/>
                      </a:cubicBezTo>
                      <a:lnTo>
                        <a:pt x="549" y="4114"/>
                      </a:lnTo>
                      <a:cubicBezTo>
                        <a:pt x="473" y="4099"/>
                        <a:pt x="396" y="4099"/>
                        <a:pt x="305" y="4069"/>
                      </a:cubicBezTo>
                      <a:cubicBezTo>
                        <a:pt x="275" y="4069"/>
                        <a:pt x="229" y="4054"/>
                        <a:pt x="183" y="4054"/>
                      </a:cubicBezTo>
                      <a:cubicBezTo>
                        <a:pt x="168" y="4038"/>
                        <a:pt x="137" y="4038"/>
                        <a:pt x="122" y="4038"/>
                      </a:cubicBezTo>
                      <a:cubicBezTo>
                        <a:pt x="107" y="4023"/>
                        <a:pt x="76" y="4023"/>
                        <a:pt x="61" y="4023"/>
                      </a:cubicBezTo>
                      <a:cubicBezTo>
                        <a:pt x="31" y="4023"/>
                        <a:pt x="0" y="4069"/>
                        <a:pt x="0" y="4099"/>
                      </a:cubicBezTo>
                      <a:cubicBezTo>
                        <a:pt x="0" y="4114"/>
                        <a:pt x="15" y="4130"/>
                        <a:pt x="15" y="4130"/>
                      </a:cubicBezTo>
                      <a:cubicBezTo>
                        <a:pt x="31" y="4145"/>
                        <a:pt x="31" y="4160"/>
                        <a:pt x="46" y="4175"/>
                      </a:cubicBezTo>
                      <a:cubicBezTo>
                        <a:pt x="61" y="4221"/>
                        <a:pt x="92" y="4252"/>
                        <a:pt x="107" y="4297"/>
                      </a:cubicBezTo>
                      <a:cubicBezTo>
                        <a:pt x="137" y="4358"/>
                        <a:pt x="153" y="4434"/>
                        <a:pt x="183" y="4495"/>
                      </a:cubicBezTo>
                      <a:cubicBezTo>
                        <a:pt x="214" y="4572"/>
                        <a:pt x="229" y="4632"/>
                        <a:pt x="259" y="4709"/>
                      </a:cubicBezTo>
                      <a:cubicBezTo>
                        <a:pt x="290" y="4800"/>
                        <a:pt x="320" y="4907"/>
                        <a:pt x="366" y="4998"/>
                      </a:cubicBezTo>
                      <a:cubicBezTo>
                        <a:pt x="396" y="5090"/>
                        <a:pt x="427" y="5181"/>
                        <a:pt x="473" y="5272"/>
                      </a:cubicBezTo>
                      <a:lnTo>
                        <a:pt x="579" y="5531"/>
                      </a:lnTo>
                      <a:cubicBezTo>
                        <a:pt x="610" y="5577"/>
                        <a:pt x="625" y="5638"/>
                        <a:pt x="640" y="5684"/>
                      </a:cubicBezTo>
                      <a:cubicBezTo>
                        <a:pt x="655" y="5729"/>
                        <a:pt x="671" y="5760"/>
                        <a:pt x="686" y="5806"/>
                      </a:cubicBezTo>
                      <a:cubicBezTo>
                        <a:pt x="701" y="5882"/>
                        <a:pt x="732" y="5973"/>
                        <a:pt x="747" y="6049"/>
                      </a:cubicBezTo>
                      <a:cubicBezTo>
                        <a:pt x="793" y="6247"/>
                        <a:pt x="838" y="6446"/>
                        <a:pt x="899" y="6628"/>
                      </a:cubicBezTo>
                      <a:cubicBezTo>
                        <a:pt x="930" y="6720"/>
                        <a:pt x="960" y="6811"/>
                        <a:pt x="1006" y="6903"/>
                      </a:cubicBezTo>
                      <a:cubicBezTo>
                        <a:pt x="1036" y="6994"/>
                        <a:pt x="1082" y="7085"/>
                        <a:pt x="1112" y="7177"/>
                      </a:cubicBezTo>
                      <a:cubicBezTo>
                        <a:pt x="1143" y="7284"/>
                        <a:pt x="1173" y="7375"/>
                        <a:pt x="1204" y="7466"/>
                      </a:cubicBezTo>
                      <a:cubicBezTo>
                        <a:pt x="1234" y="7558"/>
                        <a:pt x="1265" y="7649"/>
                        <a:pt x="1295" y="7741"/>
                      </a:cubicBezTo>
                      <a:cubicBezTo>
                        <a:pt x="1326" y="7847"/>
                        <a:pt x="1356" y="7954"/>
                        <a:pt x="1402" y="8045"/>
                      </a:cubicBezTo>
                      <a:cubicBezTo>
                        <a:pt x="1432" y="8137"/>
                        <a:pt x="1463" y="8228"/>
                        <a:pt x="1493" y="8320"/>
                      </a:cubicBezTo>
                      <a:cubicBezTo>
                        <a:pt x="1493" y="8350"/>
                        <a:pt x="1509" y="8381"/>
                        <a:pt x="1509" y="8411"/>
                      </a:cubicBezTo>
                      <a:cubicBezTo>
                        <a:pt x="1539" y="8502"/>
                        <a:pt x="1570" y="8609"/>
                        <a:pt x="1585" y="8700"/>
                      </a:cubicBezTo>
                      <a:cubicBezTo>
                        <a:pt x="1615" y="8807"/>
                        <a:pt x="1646" y="8899"/>
                        <a:pt x="1676" y="8990"/>
                      </a:cubicBezTo>
                      <a:cubicBezTo>
                        <a:pt x="1691" y="9097"/>
                        <a:pt x="1737" y="9188"/>
                        <a:pt x="1768" y="9279"/>
                      </a:cubicBezTo>
                      <a:cubicBezTo>
                        <a:pt x="1798" y="9371"/>
                        <a:pt x="1844" y="9462"/>
                        <a:pt x="1890" y="9554"/>
                      </a:cubicBezTo>
                      <a:cubicBezTo>
                        <a:pt x="1935" y="9645"/>
                        <a:pt x="1966" y="9737"/>
                        <a:pt x="2011" y="9813"/>
                      </a:cubicBezTo>
                      <a:cubicBezTo>
                        <a:pt x="2057" y="9904"/>
                        <a:pt x="2103" y="9996"/>
                        <a:pt x="2149" y="10087"/>
                      </a:cubicBezTo>
                      <a:cubicBezTo>
                        <a:pt x="2194" y="10163"/>
                        <a:pt x="2240" y="10255"/>
                        <a:pt x="2286" y="10315"/>
                      </a:cubicBezTo>
                      <a:cubicBezTo>
                        <a:pt x="2331" y="10392"/>
                        <a:pt x="2392" y="10453"/>
                        <a:pt x="2438" y="10514"/>
                      </a:cubicBezTo>
                      <a:cubicBezTo>
                        <a:pt x="2453" y="10529"/>
                        <a:pt x="2468" y="10544"/>
                        <a:pt x="2484" y="10559"/>
                      </a:cubicBezTo>
                      <a:cubicBezTo>
                        <a:pt x="2499" y="10574"/>
                        <a:pt x="2514" y="10590"/>
                        <a:pt x="2529" y="10605"/>
                      </a:cubicBezTo>
                      <a:cubicBezTo>
                        <a:pt x="2560" y="10635"/>
                        <a:pt x="2575" y="10651"/>
                        <a:pt x="2606" y="10681"/>
                      </a:cubicBezTo>
                      <a:cubicBezTo>
                        <a:pt x="2621" y="10696"/>
                        <a:pt x="2636" y="10712"/>
                        <a:pt x="2651" y="10712"/>
                      </a:cubicBezTo>
                      <a:cubicBezTo>
                        <a:pt x="2727" y="10788"/>
                        <a:pt x="2819" y="10849"/>
                        <a:pt x="2910" y="10910"/>
                      </a:cubicBezTo>
                      <a:cubicBezTo>
                        <a:pt x="2987" y="10971"/>
                        <a:pt x="3047" y="11016"/>
                        <a:pt x="3124" y="11062"/>
                      </a:cubicBezTo>
                      <a:cubicBezTo>
                        <a:pt x="3215" y="11123"/>
                        <a:pt x="3291" y="11169"/>
                        <a:pt x="3383" y="11230"/>
                      </a:cubicBezTo>
                      <a:cubicBezTo>
                        <a:pt x="3428" y="11260"/>
                        <a:pt x="3459" y="11275"/>
                        <a:pt x="3505" y="11306"/>
                      </a:cubicBezTo>
                      <a:cubicBezTo>
                        <a:pt x="3550" y="11336"/>
                        <a:pt x="3596" y="11367"/>
                        <a:pt x="3642" y="11382"/>
                      </a:cubicBezTo>
                      <a:cubicBezTo>
                        <a:pt x="3642" y="11382"/>
                        <a:pt x="3642" y="11397"/>
                        <a:pt x="3642" y="11397"/>
                      </a:cubicBezTo>
                      <a:lnTo>
                        <a:pt x="3657" y="11397"/>
                      </a:lnTo>
                      <a:cubicBezTo>
                        <a:pt x="3703" y="11428"/>
                        <a:pt x="3748" y="11443"/>
                        <a:pt x="3794" y="11473"/>
                      </a:cubicBezTo>
                      <a:cubicBezTo>
                        <a:pt x="3840" y="11504"/>
                        <a:pt x="3885" y="11534"/>
                        <a:pt x="3946" y="11550"/>
                      </a:cubicBezTo>
                      <a:cubicBezTo>
                        <a:pt x="4007" y="11580"/>
                        <a:pt x="4068" y="11611"/>
                        <a:pt x="4129" y="11626"/>
                      </a:cubicBezTo>
                      <a:cubicBezTo>
                        <a:pt x="4160" y="11641"/>
                        <a:pt x="4175" y="11656"/>
                        <a:pt x="4205" y="11656"/>
                      </a:cubicBezTo>
                      <a:lnTo>
                        <a:pt x="4297" y="11687"/>
                      </a:lnTo>
                      <a:cubicBezTo>
                        <a:pt x="4495" y="11748"/>
                        <a:pt x="4678" y="11793"/>
                        <a:pt x="4876" y="11854"/>
                      </a:cubicBezTo>
                      <a:cubicBezTo>
                        <a:pt x="4967" y="11885"/>
                        <a:pt x="5059" y="11900"/>
                        <a:pt x="5165" y="11930"/>
                      </a:cubicBezTo>
                      <a:cubicBezTo>
                        <a:pt x="5211" y="11946"/>
                        <a:pt x="5257" y="11961"/>
                        <a:pt x="5302" y="11976"/>
                      </a:cubicBezTo>
                      <a:lnTo>
                        <a:pt x="5394" y="12007"/>
                      </a:lnTo>
                      <a:cubicBezTo>
                        <a:pt x="5439" y="12022"/>
                        <a:pt x="5485" y="12022"/>
                        <a:pt x="5531" y="12037"/>
                      </a:cubicBezTo>
                      <a:cubicBezTo>
                        <a:pt x="5607" y="12083"/>
                        <a:pt x="5699" y="12129"/>
                        <a:pt x="5775" y="12174"/>
                      </a:cubicBezTo>
                      <a:cubicBezTo>
                        <a:pt x="5805" y="12189"/>
                        <a:pt x="5836" y="12205"/>
                        <a:pt x="5866" y="12220"/>
                      </a:cubicBezTo>
                      <a:lnTo>
                        <a:pt x="5881" y="12235"/>
                      </a:lnTo>
                      <a:cubicBezTo>
                        <a:pt x="5897" y="12250"/>
                        <a:pt x="5912" y="12266"/>
                        <a:pt x="5927" y="12266"/>
                      </a:cubicBezTo>
                      <a:cubicBezTo>
                        <a:pt x="5927" y="12296"/>
                        <a:pt x="5927" y="12311"/>
                        <a:pt x="5927" y="12342"/>
                      </a:cubicBezTo>
                      <a:cubicBezTo>
                        <a:pt x="5912" y="12418"/>
                        <a:pt x="5912" y="12479"/>
                        <a:pt x="5912" y="12555"/>
                      </a:cubicBezTo>
                      <a:cubicBezTo>
                        <a:pt x="5912" y="12586"/>
                        <a:pt x="5927" y="12631"/>
                        <a:pt x="5927" y="12662"/>
                      </a:cubicBezTo>
                      <a:cubicBezTo>
                        <a:pt x="5927" y="12692"/>
                        <a:pt x="5927" y="12738"/>
                        <a:pt x="5927" y="12768"/>
                      </a:cubicBezTo>
                      <a:cubicBezTo>
                        <a:pt x="5942" y="12829"/>
                        <a:pt x="5942" y="12906"/>
                        <a:pt x="5942" y="12982"/>
                      </a:cubicBezTo>
                      <a:cubicBezTo>
                        <a:pt x="5942" y="12997"/>
                        <a:pt x="5942" y="13012"/>
                        <a:pt x="5942" y="13027"/>
                      </a:cubicBezTo>
                      <a:cubicBezTo>
                        <a:pt x="5942" y="13149"/>
                        <a:pt x="5942" y="13271"/>
                        <a:pt x="5927" y="13393"/>
                      </a:cubicBezTo>
                      <a:cubicBezTo>
                        <a:pt x="5927" y="13424"/>
                        <a:pt x="5912" y="13469"/>
                        <a:pt x="5912" y="13515"/>
                      </a:cubicBezTo>
                      <a:cubicBezTo>
                        <a:pt x="5897" y="13576"/>
                        <a:pt x="5881" y="13652"/>
                        <a:pt x="5866" y="13713"/>
                      </a:cubicBezTo>
                      <a:cubicBezTo>
                        <a:pt x="5851" y="13774"/>
                        <a:pt x="5851" y="13835"/>
                        <a:pt x="5866" y="13896"/>
                      </a:cubicBezTo>
                      <a:cubicBezTo>
                        <a:pt x="5866" y="13942"/>
                        <a:pt x="5881" y="13972"/>
                        <a:pt x="5897" y="14003"/>
                      </a:cubicBezTo>
                      <a:cubicBezTo>
                        <a:pt x="5897" y="14018"/>
                        <a:pt x="5897" y="14033"/>
                        <a:pt x="5912" y="14048"/>
                      </a:cubicBezTo>
                      <a:cubicBezTo>
                        <a:pt x="5973" y="14185"/>
                        <a:pt x="6034" y="14307"/>
                        <a:pt x="6110" y="14444"/>
                      </a:cubicBezTo>
                      <a:cubicBezTo>
                        <a:pt x="6125" y="14475"/>
                        <a:pt x="6140" y="14505"/>
                        <a:pt x="6156" y="14536"/>
                      </a:cubicBezTo>
                      <a:cubicBezTo>
                        <a:pt x="6171" y="14551"/>
                        <a:pt x="6186" y="14582"/>
                        <a:pt x="6201" y="14612"/>
                      </a:cubicBezTo>
                      <a:cubicBezTo>
                        <a:pt x="6247" y="14673"/>
                        <a:pt x="6293" y="14734"/>
                        <a:pt x="6338" y="14795"/>
                      </a:cubicBezTo>
                      <a:cubicBezTo>
                        <a:pt x="6384" y="14841"/>
                        <a:pt x="6430" y="14886"/>
                        <a:pt x="6491" y="14932"/>
                      </a:cubicBezTo>
                      <a:cubicBezTo>
                        <a:pt x="6536" y="14978"/>
                        <a:pt x="6597" y="15023"/>
                        <a:pt x="6643" y="15084"/>
                      </a:cubicBezTo>
                      <a:lnTo>
                        <a:pt x="6674" y="15115"/>
                      </a:lnTo>
                      <a:cubicBezTo>
                        <a:pt x="6719" y="15160"/>
                        <a:pt x="6765" y="15206"/>
                        <a:pt x="6826" y="15252"/>
                      </a:cubicBezTo>
                      <a:cubicBezTo>
                        <a:pt x="6872" y="15298"/>
                        <a:pt x="6917" y="15328"/>
                        <a:pt x="6978" y="15374"/>
                      </a:cubicBezTo>
                      <a:cubicBezTo>
                        <a:pt x="7039" y="15404"/>
                        <a:pt x="7100" y="15435"/>
                        <a:pt x="7161" y="15450"/>
                      </a:cubicBezTo>
                      <a:cubicBezTo>
                        <a:pt x="7222" y="15480"/>
                        <a:pt x="7283" y="15496"/>
                        <a:pt x="7344" y="15511"/>
                      </a:cubicBezTo>
                      <a:cubicBezTo>
                        <a:pt x="7420" y="15526"/>
                        <a:pt x="7481" y="15557"/>
                        <a:pt x="7557" y="15572"/>
                      </a:cubicBezTo>
                      <a:lnTo>
                        <a:pt x="7755" y="15648"/>
                      </a:lnTo>
                      <a:cubicBezTo>
                        <a:pt x="7816" y="15663"/>
                        <a:pt x="7892" y="15679"/>
                        <a:pt x="7953" y="15709"/>
                      </a:cubicBezTo>
                      <a:cubicBezTo>
                        <a:pt x="7984" y="15724"/>
                        <a:pt x="8030" y="15724"/>
                        <a:pt x="8060" y="15739"/>
                      </a:cubicBezTo>
                      <a:cubicBezTo>
                        <a:pt x="8091" y="15755"/>
                        <a:pt x="8121" y="15770"/>
                        <a:pt x="8151" y="15770"/>
                      </a:cubicBezTo>
                      <a:lnTo>
                        <a:pt x="8212" y="15800"/>
                      </a:lnTo>
                      <a:cubicBezTo>
                        <a:pt x="8228" y="15816"/>
                        <a:pt x="8258" y="15816"/>
                        <a:pt x="8273" y="15831"/>
                      </a:cubicBezTo>
                      <a:cubicBezTo>
                        <a:pt x="8334" y="15861"/>
                        <a:pt x="8395" y="15907"/>
                        <a:pt x="8441" y="15938"/>
                      </a:cubicBezTo>
                      <a:cubicBezTo>
                        <a:pt x="8502" y="15983"/>
                        <a:pt x="8563" y="16014"/>
                        <a:pt x="8624" y="16059"/>
                      </a:cubicBezTo>
                      <a:cubicBezTo>
                        <a:pt x="8685" y="16090"/>
                        <a:pt x="8746" y="16120"/>
                        <a:pt x="8807" y="16166"/>
                      </a:cubicBezTo>
                      <a:cubicBezTo>
                        <a:pt x="8868" y="16197"/>
                        <a:pt x="8913" y="16227"/>
                        <a:pt x="8974" y="16257"/>
                      </a:cubicBezTo>
                      <a:cubicBezTo>
                        <a:pt x="9005" y="16273"/>
                        <a:pt x="9035" y="16288"/>
                        <a:pt x="9081" y="16303"/>
                      </a:cubicBezTo>
                      <a:cubicBezTo>
                        <a:pt x="9096" y="16303"/>
                        <a:pt x="9111" y="16318"/>
                        <a:pt x="9127" y="16318"/>
                      </a:cubicBezTo>
                      <a:cubicBezTo>
                        <a:pt x="9157" y="16334"/>
                        <a:pt x="9188" y="16349"/>
                        <a:pt x="9218" y="16349"/>
                      </a:cubicBezTo>
                      <a:lnTo>
                        <a:pt x="9233" y="16349"/>
                      </a:lnTo>
                      <a:cubicBezTo>
                        <a:pt x="9233" y="16364"/>
                        <a:pt x="9218" y="16364"/>
                        <a:pt x="9218" y="16364"/>
                      </a:cubicBezTo>
                      <a:cubicBezTo>
                        <a:pt x="9157" y="16425"/>
                        <a:pt x="9081" y="16486"/>
                        <a:pt x="9020" y="16547"/>
                      </a:cubicBezTo>
                      <a:cubicBezTo>
                        <a:pt x="9005" y="16547"/>
                        <a:pt x="8989" y="16562"/>
                        <a:pt x="8989" y="16562"/>
                      </a:cubicBezTo>
                      <a:cubicBezTo>
                        <a:pt x="8974" y="16577"/>
                        <a:pt x="8959" y="16593"/>
                        <a:pt x="8944" y="16608"/>
                      </a:cubicBezTo>
                      <a:cubicBezTo>
                        <a:pt x="8929" y="16638"/>
                        <a:pt x="8929" y="16654"/>
                        <a:pt x="8913" y="16669"/>
                      </a:cubicBezTo>
                      <a:cubicBezTo>
                        <a:pt x="8883" y="16715"/>
                        <a:pt x="8868" y="16745"/>
                        <a:pt x="8837" y="16775"/>
                      </a:cubicBezTo>
                      <a:cubicBezTo>
                        <a:pt x="8807" y="16836"/>
                        <a:pt x="8776" y="16897"/>
                        <a:pt x="8746" y="16958"/>
                      </a:cubicBezTo>
                      <a:cubicBezTo>
                        <a:pt x="8715" y="17019"/>
                        <a:pt x="8685" y="17080"/>
                        <a:pt x="8670" y="17141"/>
                      </a:cubicBezTo>
                      <a:cubicBezTo>
                        <a:pt x="8639" y="17202"/>
                        <a:pt x="8624" y="17263"/>
                        <a:pt x="8609" y="17339"/>
                      </a:cubicBezTo>
                      <a:cubicBezTo>
                        <a:pt x="8609" y="17354"/>
                        <a:pt x="8593" y="17370"/>
                        <a:pt x="8593" y="17370"/>
                      </a:cubicBezTo>
                      <a:cubicBezTo>
                        <a:pt x="8593" y="17370"/>
                        <a:pt x="8593" y="17370"/>
                        <a:pt x="8609" y="17354"/>
                      </a:cubicBezTo>
                      <a:lnTo>
                        <a:pt x="8609" y="17354"/>
                      </a:lnTo>
                      <a:cubicBezTo>
                        <a:pt x="8593" y="17370"/>
                        <a:pt x="8593" y="17385"/>
                        <a:pt x="8593" y="17400"/>
                      </a:cubicBezTo>
                      <a:cubicBezTo>
                        <a:pt x="8593" y="17415"/>
                        <a:pt x="8593" y="17415"/>
                        <a:pt x="8593" y="17415"/>
                      </a:cubicBezTo>
                      <a:cubicBezTo>
                        <a:pt x="8593" y="17431"/>
                        <a:pt x="8578" y="17431"/>
                        <a:pt x="8578" y="17431"/>
                      </a:cubicBezTo>
                      <a:cubicBezTo>
                        <a:pt x="8578" y="17431"/>
                        <a:pt x="8578" y="17446"/>
                        <a:pt x="8578" y="17446"/>
                      </a:cubicBezTo>
                      <a:cubicBezTo>
                        <a:pt x="8548" y="17553"/>
                        <a:pt x="8532" y="17659"/>
                        <a:pt x="8517" y="17781"/>
                      </a:cubicBezTo>
                      <a:cubicBezTo>
                        <a:pt x="8502" y="17888"/>
                        <a:pt x="8487" y="17994"/>
                        <a:pt x="8487" y="18116"/>
                      </a:cubicBezTo>
                      <a:cubicBezTo>
                        <a:pt x="8471" y="18223"/>
                        <a:pt x="8456" y="18330"/>
                        <a:pt x="8456" y="18436"/>
                      </a:cubicBezTo>
                      <a:cubicBezTo>
                        <a:pt x="8456" y="18467"/>
                        <a:pt x="8456" y="18512"/>
                        <a:pt x="8456" y="18543"/>
                      </a:cubicBezTo>
                      <a:cubicBezTo>
                        <a:pt x="8456" y="18573"/>
                        <a:pt x="8456" y="18604"/>
                        <a:pt x="8456" y="18634"/>
                      </a:cubicBezTo>
                      <a:cubicBezTo>
                        <a:pt x="8456" y="18680"/>
                        <a:pt x="8471" y="18741"/>
                        <a:pt x="8471" y="18787"/>
                      </a:cubicBezTo>
                      <a:cubicBezTo>
                        <a:pt x="8471" y="18817"/>
                        <a:pt x="8487" y="18848"/>
                        <a:pt x="8487" y="18878"/>
                      </a:cubicBezTo>
                      <a:cubicBezTo>
                        <a:pt x="8487" y="18909"/>
                        <a:pt x="8487" y="18924"/>
                        <a:pt x="8502" y="18939"/>
                      </a:cubicBezTo>
                      <a:cubicBezTo>
                        <a:pt x="8517" y="19000"/>
                        <a:pt x="8517" y="19061"/>
                        <a:pt x="8532" y="19122"/>
                      </a:cubicBezTo>
                      <a:cubicBezTo>
                        <a:pt x="8639" y="19548"/>
                        <a:pt x="8791" y="19975"/>
                        <a:pt x="8929" y="20402"/>
                      </a:cubicBezTo>
                      <a:cubicBezTo>
                        <a:pt x="8944" y="20463"/>
                        <a:pt x="8959" y="20539"/>
                        <a:pt x="8974" y="20600"/>
                      </a:cubicBezTo>
                      <a:cubicBezTo>
                        <a:pt x="9035" y="20813"/>
                        <a:pt x="9050" y="21026"/>
                        <a:pt x="9096" y="21240"/>
                      </a:cubicBezTo>
                      <a:cubicBezTo>
                        <a:pt x="9142" y="21453"/>
                        <a:pt x="9188" y="21651"/>
                        <a:pt x="9218" y="21864"/>
                      </a:cubicBezTo>
                      <a:cubicBezTo>
                        <a:pt x="9218" y="21864"/>
                        <a:pt x="9218" y="21880"/>
                        <a:pt x="9218" y="21880"/>
                      </a:cubicBezTo>
                      <a:cubicBezTo>
                        <a:pt x="9233" y="21925"/>
                        <a:pt x="9233" y="21956"/>
                        <a:pt x="9233" y="22001"/>
                      </a:cubicBezTo>
                      <a:cubicBezTo>
                        <a:pt x="9264" y="22154"/>
                        <a:pt x="9279" y="22306"/>
                        <a:pt x="9309" y="22474"/>
                      </a:cubicBezTo>
                      <a:cubicBezTo>
                        <a:pt x="9340" y="22626"/>
                        <a:pt x="9370" y="22794"/>
                        <a:pt x="9431" y="22946"/>
                      </a:cubicBezTo>
                      <a:cubicBezTo>
                        <a:pt x="9447" y="22992"/>
                        <a:pt x="9462" y="23022"/>
                        <a:pt x="9477" y="23068"/>
                      </a:cubicBezTo>
                      <a:cubicBezTo>
                        <a:pt x="9492" y="23083"/>
                        <a:pt x="9492" y="23098"/>
                        <a:pt x="9492" y="23114"/>
                      </a:cubicBezTo>
                      <a:cubicBezTo>
                        <a:pt x="9507" y="23144"/>
                        <a:pt x="9523" y="23175"/>
                        <a:pt x="9538" y="23190"/>
                      </a:cubicBezTo>
                      <a:cubicBezTo>
                        <a:pt x="9553" y="23205"/>
                        <a:pt x="9568" y="23236"/>
                        <a:pt x="9584" y="23251"/>
                      </a:cubicBezTo>
                      <a:cubicBezTo>
                        <a:pt x="9614" y="23266"/>
                        <a:pt x="9629" y="23266"/>
                        <a:pt x="9660" y="23266"/>
                      </a:cubicBezTo>
                      <a:cubicBezTo>
                        <a:pt x="9660" y="23281"/>
                        <a:pt x="9675" y="23281"/>
                        <a:pt x="9690" y="23281"/>
                      </a:cubicBezTo>
                      <a:cubicBezTo>
                        <a:pt x="9721" y="23281"/>
                        <a:pt x="9751" y="23266"/>
                        <a:pt x="9782" y="23251"/>
                      </a:cubicBezTo>
                      <a:cubicBezTo>
                        <a:pt x="9827" y="23236"/>
                        <a:pt x="9873" y="23205"/>
                        <a:pt x="9919" y="23175"/>
                      </a:cubicBezTo>
                      <a:cubicBezTo>
                        <a:pt x="9934" y="23159"/>
                        <a:pt x="9965" y="23129"/>
                        <a:pt x="9995" y="23114"/>
                      </a:cubicBezTo>
                      <a:cubicBezTo>
                        <a:pt x="10163" y="22961"/>
                        <a:pt x="10330" y="22824"/>
                        <a:pt x="10498" y="22672"/>
                      </a:cubicBezTo>
                      <a:cubicBezTo>
                        <a:pt x="10589" y="22596"/>
                        <a:pt x="10665" y="22519"/>
                        <a:pt x="10757" y="22443"/>
                      </a:cubicBezTo>
                      <a:cubicBezTo>
                        <a:pt x="10833" y="22367"/>
                        <a:pt x="10909" y="22306"/>
                        <a:pt x="10985" y="22230"/>
                      </a:cubicBezTo>
                      <a:cubicBezTo>
                        <a:pt x="11062" y="22184"/>
                        <a:pt x="11138" y="22139"/>
                        <a:pt x="11214" y="22078"/>
                      </a:cubicBezTo>
                      <a:cubicBezTo>
                        <a:pt x="11290" y="22032"/>
                        <a:pt x="11366" y="21986"/>
                        <a:pt x="11442" y="21925"/>
                      </a:cubicBezTo>
                      <a:cubicBezTo>
                        <a:pt x="11625" y="21803"/>
                        <a:pt x="11808" y="21681"/>
                        <a:pt x="11991" y="21560"/>
                      </a:cubicBezTo>
                      <a:lnTo>
                        <a:pt x="12280" y="21361"/>
                      </a:lnTo>
                      <a:cubicBezTo>
                        <a:pt x="12372" y="21301"/>
                        <a:pt x="12463" y="21240"/>
                        <a:pt x="12555" y="21194"/>
                      </a:cubicBezTo>
                      <a:cubicBezTo>
                        <a:pt x="12616" y="21163"/>
                        <a:pt x="12677" y="21118"/>
                        <a:pt x="12738" y="21087"/>
                      </a:cubicBezTo>
                      <a:cubicBezTo>
                        <a:pt x="12920" y="20981"/>
                        <a:pt x="13118" y="20859"/>
                        <a:pt x="13316" y="20752"/>
                      </a:cubicBezTo>
                      <a:cubicBezTo>
                        <a:pt x="13408" y="20691"/>
                        <a:pt x="13499" y="20630"/>
                        <a:pt x="13591" y="20569"/>
                      </a:cubicBezTo>
                      <a:cubicBezTo>
                        <a:pt x="13652" y="20539"/>
                        <a:pt x="13697" y="20508"/>
                        <a:pt x="13758" y="20478"/>
                      </a:cubicBezTo>
                      <a:cubicBezTo>
                        <a:pt x="13850" y="20402"/>
                        <a:pt x="13926" y="20325"/>
                        <a:pt x="14002" y="20234"/>
                      </a:cubicBezTo>
                      <a:cubicBezTo>
                        <a:pt x="14063" y="20143"/>
                        <a:pt x="14139" y="20051"/>
                        <a:pt x="14200" y="19945"/>
                      </a:cubicBezTo>
                      <a:cubicBezTo>
                        <a:pt x="14231" y="19899"/>
                        <a:pt x="14246" y="19853"/>
                        <a:pt x="14276" y="19792"/>
                      </a:cubicBezTo>
                      <a:cubicBezTo>
                        <a:pt x="14307" y="19746"/>
                        <a:pt x="14322" y="19686"/>
                        <a:pt x="14353" y="19625"/>
                      </a:cubicBezTo>
                      <a:cubicBezTo>
                        <a:pt x="14383" y="19533"/>
                        <a:pt x="14429" y="19427"/>
                        <a:pt x="14444" y="19320"/>
                      </a:cubicBezTo>
                      <a:cubicBezTo>
                        <a:pt x="14459" y="19213"/>
                        <a:pt x="14474" y="19091"/>
                        <a:pt x="14459" y="18985"/>
                      </a:cubicBezTo>
                      <a:cubicBezTo>
                        <a:pt x="14459" y="18954"/>
                        <a:pt x="14459" y="18924"/>
                        <a:pt x="14459" y="18878"/>
                      </a:cubicBezTo>
                      <a:cubicBezTo>
                        <a:pt x="14459" y="18878"/>
                        <a:pt x="14459" y="18863"/>
                        <a:pt x="14459" y="18848"/>
                      </a:cubicBezTo>
                      <a:cubicBezTo>
                        <a:pt x="14429" y="18741"/>
                        <a:pt x="14413" y="18650"/>
                        <a:pt x="14383" y="18558"/>
                      </a:cubicBezTo>
                      <a:lnTo>
                        <a:pt x="14383" y="18558"/>
                      </a:lnTo>
                      <a:cubicBezTo>
                        <a:pt x="14398" y="18589"/>
                        <a:pt x="14413" y="18604"/>
                        <a:pt x="14444" y="18619"/>
                      </a:cubicBezTo>
                      <a:cubicBezTo>
                        <a:pt x="14474" y="18634"/>
                        <a:pt x="14520" y="18650"/>
                        <a:pt x="14551" y="18665"/>
                      </a:cubicBezTo>
                      <a:cubicBezTo>
                        <a:pt x="14627" y="18695"/>
                        <a:pt x="14703" y="18726"/>
                        <a:pt x="14779" y="18741"/>
                      </a:cubicBezTo>
                      <a:cubicBezTo>
                        <a:pt x="14931" y="18787"/>
                        <a:pt x="15084" y="18802"/>
                        <a:pt x="15236" y="18817"/>
                      </a:cubicBezTo>
                      <a:cubicBezTo>
                        <a:pt x="15312" y="18832"/>
                        <a:pt x="15389" y="18832"/>
                        <a:pt x="15465" y="18832"/>
                      </a:cubicBezTo>
                      <a:cubicBezTo>
                        <a:pt x="15495" y="18848"/>
                        <a:pt x="15541" y="18848"/>
                        <a:pt x="15571" y="18848"/>
                      </a:cubicBezTo>
                      <a:cubicBezTo>
                        <a:pt x="15617" y="18848"/>
                        <a:pt x="15663" y="18848"/>
                        <a:pt x="15709" y="18832"/>
                      </a:cubicBezTo>
                      <a:cubicBezTo>
                        <a:pt x="15785" y="18832"/>
                        <a:pt x="15861" y="18817"/>
                        <a:pt x="15937" y="18802"/>
                      </a:cubicBezTo>
                      <a:cubicBezTo>
                        <a:pt x="15968" y="18802"/>
                        <a:pt x="15998" y="18787"/>
                        <a:pt x="16044" y="18787"/>
                      </a:cubicBezTo>
                      <a:lnTo>
                        <a:pt x="16577" y="18787"/>
                      </a:lnTo>
                      <a:cubicBezTo>
                        <a:pt x="16653" y="18787"/>
                        <a:pt x="16745" y="18802"/>
                        <a:pt x="16821" y="18802"/>
                      </a:cubicBezTo>
                      <a:cubicBezTo>
                        <a:pt x="16866" y="18787"/>
                        <a:pt x="16897" y="18787"/>
                        <a:pt x="16943" y="18787"/>
                      </a:cubicBezTo>
                      <a:cubicBezTo>
                        <a:pt x="16988" y="18771"/>
                        <a:pt x="17034" y="18756"/>
                        <a:pt x="17080" y="18726"/>
                      </a:cubicBezTo>
                      <a:cubicBezTo>
                        <a:pt x="17110" y="18710"/>
                        <a:pt x="17141" y="18695"/>
                        <a:pt x="17186" y="18680"/>
                      </a:cubicBezTo>
                      <a:cubicBezTo>
                        <a:pt x="17217" y="18665"/>
                        <a:pt x="17247" y="18650"/>
                        <a:pt x="17293" y="18634"/>
                      </a:cubicBezTo>
                      <a:cubicBezTo>
                        <a:pt x="17324" y="18619"/>
                        <a:pt x="17354" y="18604"/>
                        <a:pt x="17384" y="18589"/>
                      </a:cubicBezTo>
                      <a:cubicBezTo>
                        <a:pt x="17430" y="18573"/>
                        <a:pt x="17461" y="18558"/>
                        <a:pt x="17506" y="18543"/>
                      </a:cubicBezTo>
                      <a:cubicBezTo>
                        <a:pt x="17537" y="18528"/>
                        <a:pt x="17583" y="18512"/>
                        <a:pt x="17613" y="18497"/>
                      </a:cubicBezTo>
                      <a:cubicBezTo>
                        <a:pt x="17689" y="18467"/>
                        <a:pt x="17750" y="18421"/>
                        <a:pt x="17826" y="18375"/>
                      </a:cubicBezTo>
                      <a:cubicBezTo>
                        <a:pt x="17887" y="18330"/>
                        <a:pt x="17948" y="18284"/>
                        <a:pt x="18024" y="18238"/>
                      </a:cubicBezTo>
                      <a:cubicBezTo>
                        <a:pt x="18055" y="18223"/>
                        <a:pt x="18070" y="18192"/>
                        <a:pt x="18101" y="18177"/>
                      </a:cubicBezTo>
                      <a:cubicBezTo>
                        <a:pt x="18146" y="18147"/>
                        <a:pt x="18177" y="18116"/>
                        <a:pt x="18207" y="18086"/>
                      </a:cubicBezTo>
                      <a:cubicBezTo>
                        <a:pt x="18283" y="18025"/>
                        <a:pt x="18344" y="17979"/>
                        <a:pt x="18405" y="17918"/>
                      </a:cubicBezTo>
                      <a:lnTo>
                        <a:pt x="18497" y="17842"/>
                      </a:lnTo>
                      <a:cubicBezTo>
                        <a:pt x="18512" y="17812"/>
                        <a:pt x="18542" y="17796"/>
                        <a:pt x="18573" y="17766"/>
                      </a:cubicBezTo>
                      <a:cubicBezTo>
                        <a:pt x="18619" y="17720"/>
                        <a:pt x="18680" y="17659"/>
                        <a:pt x="18740" y="17598"/>
                      </a:cubicBezTo>
                      <a:cubicBezTo>
                        <a:pt x="18786" y="17537"/>
                        <a:pt x="18847" y="17461"/>
                        <a:pt x="18893" y="17400"/>
                      </a:cubicBezTo>
                      <a:cubicBezTo>
                        <a:pt x="18939" y="17339"/>
                        <a:pt x="18999" y="17278"/>
                        <a:pt x="19045" y="17202"/>
                      </a:cubicBezTo>
                      <a:cubicBezTo>
                        <a:pt x="19060" y="17172"/>
                        <a:pt x="19091" y="17141"/>
                        <a:pt x="19106" y="17111"/>
                      </a:cubicBezTo>
                      <a:cubicBezTo>
                        <a:pt x="19121" y="17095"/>
                        <a:pt x="19121" y="17095"/>
                        <a:pt x="19137" y="17080"/>
                      </a:cubicBezTo>
                      <a:cubicBezTo>
                        <a:pt x="19152" y="17050"/>
                        <a:pt x="19167" y="17034"/>
                        <a:pt x="19182" y="17019"/>
                      </a:cubicBezTo>
                      <a:cubicBezTo>
                        <a:pt x="19198" y="16989"/>
                        <a:pt x="19213" y="16958"/>
                        <a:pt x="19243" y="16913"/>
                      </a:cubicBezTo>
                      <a:cubicBezTo>
                        <a:pt x="19258" y="16882"/>
                        <a:pt x="19274" y="16836"/>
                        <a:pt x="19304" y="16806"/>
                      </a:cubicBezTo>
                      <a:cubicBezTo>
                        <a:pt x="19319" y="16760"/>
                        <a:pt x="19335" y="16730"/>
                        <a:pt x="19350" y="16684"/>
                      </a:cubicBezTo>
                      <a:cubicBezTo>
                        <a:pt x="19365" y="16654"/>
                        <a:pt x="19380" y="16608"/>
                        <a:pt x="19411" y="16562"/>
                      </a:cubicBezTo>
                      <a:cubicBezTo>
                        <a:pt x="19411" y="16562"/>
                        <a:pt x="19411" y="16547"/>
                        <a:pt x="19411" y="16532"/>
                      </a:cubicBezTo>
                      <a:cubicBezTo>
                        <a:pt x="19441" y="16593"/>
                        <a:pt x="19472" y="16638"/>
                        <a:pt x="19502" y="16699"/>
                      </a:cubicBezTo>
                      <a:cubicBezTo>
                        <a:pt x="19517" y="16745"/>
                        <a:pt x="19533" y="16806"/>
                        <a:pt x="19563" y="16852"/>
                      </a:cubicBezTo>
                      <a:cubicBezTo>
                        <a:pt x="19578" y="16897"/>
                        <a:pt x="19594" y="16943"/>
                        <a:pt x="19594" y="16974"/>
                      </a:cubicBezTo>
                      <a:cubicBezTo>
                        <a:pt x="19624" y="17034"/>
                        <a:pt x="19639" y="17095"/>
                        <a:pt x="19655" y="17156"/>
                      </a:cubicBezTo>
                      <a:cubicBezTo>
                        <a:pt x="19670" y="17172"/>
                        <a:pt x="19670" y="17187"/>
                        <a:pt x="19670" y="17202"/>
                      </a:cubicBezTo>
                      <a:cubicBezTo>
                        <a:pt x="19685" y="17233"/>
                        <a:pt x="19700" y="17248"/>
                        <a:pt x="19700" y="17263"/>
                      </a:cubicBezTo>
                      <a:lnTo>
                        <a:pt x="19731" y="17309"/>
                      </a:lnTo>
                      <a:cubicBezTo>
                        <a:pt x="19746" y="17339"/>
                        <a:pt x="19761" y="17370"/>
                        <a:pt x="19777" y="17400"/>
                      </a:cubicBezTo>
                      <a:cubicBezTo>
                        <a:pt x="19837" y="17507"/>
                        <a:pt x="19883" y="17598"/>
                        <a:pt x="19944" y="17690"/>
                      </a:cubicBezTo>
                      <a:cubicBezTo>
                        <a:pt x="19990" y="17751"/>
                        <a:pt x="20020" y="17796"/>
                        <a:pt x="20066" y="17857"/>
                      </a:cubicBezTo>
                      <a:cubicBezTo>
                        <a:pt x="20096" y="17903"/>
                        <a:pt x="20142" y="17949"/>
                        <a:pt x="20188" y="17994"/>
                      </a:cubicBezTo>
                      <a:cubicBezTo>
                        <a:pt x="20218" y="18010"/>
                        <a:pt x="20249" y="18025"/>
                        <a:pt x="20264" y="18055"/>
                      </a:cubicBezTo>
                      <a:cubicBezTo>
                        <a:pt x="20310" y="18086"/>
                        <a:pt x="20355" y="18116"/>
                        <a:pt x="20416" y="18147"/>
                      </a:cubicBezTo>
                      <a:cubicBezTo>
                        <a:pt x="20462" y="18177"/>
                        <a:pt x="20508" y="18208"/>
                        <a:pt x="20554" y="18238"/>
                      </a:cubicBezTo>
                      <a:cubicBezTo>
                        <a:pt x="20599" y="18253"/>
                        <a:pt x="20660" y="18284"/>
                        <a:pt x="20706" y="18314"/>
                      </a:cubicBezTo>
                      <a:cubicBezTo>
                        <a:pt x="20736" y="18330"/>
                        <a:pt x="20767" y="18330"/>
                        <a:pt x="20797" y="18345"/>
                      </a:cubicBezTo>
                      <a:cubicBezTo>
                        <a:pt x="20828" y="18360"/>
                        <a:pt x="20858" y="18375"/>
                        <a:pt x="20889" y="18375"/>
                      </a:cubicBezTo>
                      <a:cubicBezTo>
                        <a:pt x="20950" y="18406"/>
                        <a:pt x="20995" y="18421"/>
                        <a:pt x="21056" y="18421"/>
                      </a:cubicBezTo>
                      <a:cubicBezTo>
                        <a:pt x="21117" y="18436"/>
                        <a:pt x="21163" y="18451"/>
                        <a:pt x="21224" y="18451"/>
                      </a:cubicBezTo>
                      <a:cubicBezTo>
                        <a:pt x="21285" y="18467"/>
                        <a:pt x="21346" y="18467"/>
                        <a:pt x="21407" y="18467"/>
                      </a:cubicBezTo>
                      <a:cubicBezTo>
                        <a:pt x="21468" y="18467"/>
                        <a:pt x="21529" y="18482"/>
                        <a:pt x="21590" y="18482"/>
                      </a:cubicBezTo>
                      <a:lnTo>
                        <a:pt x="21849" y="18482"/>
                      </a:lnTo>
                      <a:cubicBezTo>
                        <a:pt x="21986" y="18482"/>
                        <a:pt x="22138" y="18482"/>
                        <a:pt x="22275" y="18467"/>
                      </a:cubicBezTo>
                      <a:cubicBezTo>
                        <a:pt x="22382" y="18467"/>
                        <a:pt x="22489" y="18451"/>
                        <a:pt x="22595" y="18436"/>
                      </a:cubicBezTo>
                      <a:cubicBezTo>
                        <a:pt x="22717" y="18436"/>
                        <a:pt x="22824" y="18421"/>
                        <a:pt x="22946" y="18406"/>
                      </a:cubicBezTo>
                      <a:cubicBezTo>
                        <a:pt x="23052" y="18390"/>
                        <a:pt x="23174" y="18375"/>
                        <a:pt x="23281" y="18345"/>
                      </a:cubicBezTo>
                      <a:cubicBezTo>
                        <a:pt x="23403" y="18330"/>
                        <a:pt x="23509" y="18299"/>
                        <a:pt x="23616" y="18269"/>
                      </a:cubicBezTo>
                      <a:cubicBezTo>
                        <a:pt x="23723" y="18238"/>
                        <a:pt x="23845" y="18208"/>
                        <a:pt x="23951" y="18177"/>
                      </a:cubicBezTo>
                      <a:cubicBezTo>
                        <a:pt x="24073" y="18162"/>
                        <a:pt x="24195" y="18131"/>
                        <a:pt x="24302" y="18116"/>
                      </a:cubicBezTo>
                      <a:cubicBezTo>
                        <a:pt x="24408" y="18086"/>
                        <a:pt x="24515" y="18071"/>
                        <a:pt x="24622" y="18040"/>
                      </a:cubicBezTo>
                      <a:cubicBezTo>
                        <a:pt x="24728" y="18025"/>
                        <a:pt x="24835" y="17994"/>
                        <a:pt x="24941" y="17964"/>
                      </a:cubicBezTo>
                      <a:cubicBezTo>
                        <a:pt x="25048" y="17933"/>
                        <a:pt x="25155" y="17903"/>
                        <a:pt x="25261" y="17872"/>
                      </a:cubicBezTo>
                      <a:cubicBezTo>
                        <a:pt x="25383" y="17842"/>
                        <a:pt x="25490" y="17827"/>
                        <a:pt x="25597" y="17796"/>
                      </a:cubicBezTo>
                      <a:cubicBezTo>
                        <a:pt x="25825" y="17751"/>
                        <a:pt x="26038" y="17690"/>
                        <a:pt x="26267" y="17644"/>
                      </a:cubicBezTo>
                      <a:cubicBezTo>
                        <a:pt x="26328" y="17644"/>
                        <a:pt x="26404" y="17629"/>
                        <a:pt x="26480" y="17629"/>
                      </a:cubicBezTo>
                      <a:cubicBezTo>
                        <a:pt x="26557" y="17613"/>
                        <a:pt x="26633" y="17613"/>
                        <a:pt x="26724" y="17613"/>
                      </a:cubicBezTo>
                      <a:cubicBezTo>
                        <a:pt x="26831" y="17613"/>
                        <a:pt x="26937" y="17598"/>
                        <a:pt x="27044" y="17583"/>
                      </a:cubicBezTo>
                      <a:cubicBezTo>
                        <a:pt x="27105" y="17583"/>
                        <a:pt x="27166" y="17568"/>
                        <a:pt x="27212" y="17553"/>
                      </a:cubicBezTo>
                      <a:cubicBezTo>
                        <a:pt x="27273" y="17553"/>
                        <a:pt x="27334" y="17537"/>
                        <a:pt x="27379" y="17507"/>
                      </a:cubicBezTo>
                      <a:cubicBezTo>
                        <a:pt x="27486" y="17476"/>
                        <a:pt x="27593" y="17446"/>
                        <a:pt x="27684" y="17415"/>
                      </a:cubicBezTo>
                      <a:cubicBezTo>
                        <a:pt x="27730" y="17400"/>
                        <a:pt x="27791" y="17385"/>
                        <a:pt x="27836" y="17354"/>
                      </a:cubicBezTo>
                      <a:cubicBezTo>
                        <a:pt x="27867" y="17339"/>
                        <a:pt x="27913" y="17324"/>
                        <a:pt x="27943" y="17324"/>
                      </a:cubicBezTo>
                      <a:cubicBezTo>
                        <a:pt x="27958" y="17309"/>
                        <a:pt x="27973" y="17309"/>
                        <a:pt x="27973" y="17309"/>
                      </a:cubicBezTo>
                      <a:cubicBezTo>
                        <a:pt x="28019" y="17294"/>
                        <a:pt x="28050" y="17278"/>
                        <a:pt x="28065" y="17248"/>
                      </a:cubicBezTo>
                      <a:cubicBezTo>
                        <a:pt x="28095" y="17233"/>
                        <a:pt x="28111" y="17187"/>
                        <a:pt x="28111" y="17156"/>
                      </a:cubicBezTo>
                      <a:cubicBezTo>
                        <a:pt x="28111" y="17126"/>
                        <a:pt x="28095" y="17095"/>
                        <a:pt x="28080" y="17065"/>
                      </a:cubicBezTo>
                      <a:cubicBezTo>
                        <a:pt x="28080" y="17050"/>
                        <a:pt x="28065" y="17050"/>
                        <a:pt x="28065" y="17034"/>
                      </a:cubicBezTo>
                      <a:cubicBezTo>
                        <a:pt x="28050" y="17004"/>
                        <a:pt x="28034" y="16958"/>
                        <a:pt x="28019" y="16928"/>
                      </a:cubicBezTo>
                      <a:lnTo>
                        <a:pt x="27852" y="16577"/>
                      </a:lnTo>
                      <a:cubicBezTo>
                        <a:pt x="27852" y="16577"/>
                        <a:pt x="27852" y="16562"/>
                        <a:pt x="27852" y="16562"/>
                      </a:cubicBezTo>
                      <a:cubicBezTo>
                        <a:pt x="27806" y="16456"/>
                        <a:pt x="27760" y="16349"/>
                        <a:pt x="27714" y="16242"/>
                      </a:cubicBezTo>
                      <a:cubicBezTo>
                        <a:pt x="27669" y="16120"/>
                        <a:pt x="27623" y="15998"/>
                        <a:pt x="27593" y="15877"/>
                      </a:cubicBezTo>
                      <a:cubicBezTo>
                        <a:pt x="27547" y="15770"/>
                        <a:pt x="27501" y="15663"/>
                        <a:pt x="27471" y="15557"/>
                      </a:cubicBezTo>
                      <a:cubicBezTo>
                        <a:pt x="27425" y="15450"/>
                        <a:pt x="27379" y="15343"/>
                        <a:pt x="27349" y="15252"/>
                      </a:cubicBezTo>
                      <a:cubicBezTo>
                        <a:pt x="27257" y="15039"/>
                        <a:pt x="27181" y="14825"/>
                        <a:pt x="27090" y="14612"/>
                      </a:cubicBezTo>
                      <a:cubicBezTo>
                        <a:pt x="27059" y="14505"/>
                        <a:pt x="27014" y="14399"/>
                        <a:pt x="26953" y="14292"/>
                      </a:cubicBezTo>
                      <a:cubicBezTo>
                        <a:pt x="26937" y="14231"/>
                        <a:pt x="26907" y="14185"/>
                        <a:pt x="26876" y="14124"/>
                      </a:cubicBezTo>
                      <a:cubicBezTo>
                        <a:pt x="26861" y="14079"/>
                        <a:pt x="26846" y="14033"/>
                        <a:pt x="26816" y="13987"/>
                      </a:cubicBezTo>
                      <a:cubicBezTo>
                        <a:pt x="26785" y="13926"/>
                        <a:pt x="26770" y="13865"/>
                        <a:pt x="26739" y="13804"/>
                      </a:cubicBezTo>
                      <a:cubicBezTo>
                        <a:pt x="26724" y="13744"/>
                        <a:pt x="26694" y="13667"/>
                        <a:pt x="26678" y="13606"/>
                      </a:cubicBezTo>
                      <a:cubicBezTo>
                        <a:pt x="26648" y="13515"/>
                        <a:pt x="26633" y="13424"/>
                        <a:pt x="26602" y="13332"/>
                      </a:cubicBezTo>
                      <a:cubicBezTo>
                        <a:pt x="26587" y="13241"/>
                        <a:pt x="26572" y="13149"/>
                        <a:pt x="26557" y="13058"/>
                      </a:cubicBezTo>
                      <a:cubicBezTo>
                        <a:pt x="26541" y="12967"/>
                        <a:pt x="26511" y="12860"/>
                        <a:pt x="26465" y="12768"/>
                      </a:cubicBezTo>
                      <a:cubicBezTo>
                        <a:pt x="26435" y="12708"/>
                        <a:pt x="26404" y="12647"/>
                        <a:pt x="26358" y="12586"/>
                      </a:cubicBezTo>
                      <a:cubicBezTo>
                        <a:pt x="26282" y="12479"/>
                        <a:pt x="26191" y="12388"/>
                        <a:pt x="26084" y="12311"/>
                      </a:cubicBezTo>
                      <a:cubicBezTo>
                        <a:pt x="26008" y="12235"/>
                        <a:pt x="25917" y="12174"/>
                        <a:pt x="25825" y="12098"/>
                      </a:cubicBezTo>
                      <a:cubicBezTo>
                        <a:pt x="25795" y="12068"/>
                        <a:pt x="25749" y="12022"/>
                        <a:pt x="25703" y="11991"/>
                      </a:cubicBezTo>
                      <a:cubicBezTo>
                        <a:pt x="25658" y="11961"/>
                        <a:pt x="25612" y="11946"/>
                        <a:pt x="25566" y="11915"/>
                      </a:cubicBezTo>
                      <a:cubicBezTo>
                        <a:pt x="25460" y="11870"/>
                        <a:pt x="25368" y="11824"/>
                        <a:pt x="25261" y="11793"/>
                      </a:cubicBezTo>
                      <a:cubicBezTo>
                        <a:pt x="25155" y="11763"/>
                        <a:pt x="25033" y="11748"/>
                        <a:pt x="24926" y="11717"/>
                      </a:cubicBezTo>
                      <a:cubicBezTo>
                        <a:pt x="24865" y="11702"/>
                        <a:pt x="24820" y="11687"/>
                        <a:pt x="24759" y="11671"/>
                      </a:cubicBezTo>
                      <a:cubicBezTo>
                        <a:pt x="24713" y="11656"/>
                        <a:pt x="24667" y="11641"/>
                        <a:pt x="24622" y="11626"/>
                      </a:cubicBezTo>
                      <a:cubicBezTo>
                        <a:pt x="24561" y="11595"/>
                        <a:pt x="24500" y="11580"/>
                        <a:pt x="24454" y="11580"/>
                      </a:cubicBezTo>
                      <a:cubicBezTo>
                        <a:pt x="24393" y="11565"/>
                        <a:pt x="24332" y="11550"/>
                        <a:pt x="24271" y="11550"/>
                      </a:cubicBezTo>
                      <a:cubicBezTo>
                        <a:pt x="24164" y="11534"/>
                        <a:pt x="24058" y="11519"/>
                        <a:pt x="23951" y="11519"/>
                      </a:cubicBezTo>
                      <a:cubicBezTo>
                        <a:pt x="23933" y="11515"/>
                        <a:pt x="23917" y="11513"/>
                        <a:pt x="23901" y="11513"/>
                      </a:cubicBezTo>
                      <a:cubicBezTo>
                        <a:pt x="23863" y="11513"/>
                        <a:pt x="23831" y="11524"/>
                        <a:pt x="23799" y="11534"/>
                      </a:cubicBezTo>
                      <a:cubicBezTo>
                        <a:pt x="23784" y="11534"/>
                        <a:pt x="23768" y="11550"/>
                        <a:pt x="23753" y="11550"/>
                      </a:cubicBezTo>
                      <a:lnTo>
                        <a:pt x="23768" y="11504"/>
                      </a:lnTo>
                      <a:cubicBezTo>
                        <a:pt x="23768" y="11504"/>
                        <a:pt x="23784" y="11489"/>
                        <a:pt x="23784" y="11489"/>
                      </a:cubicBezTo>
                      <a:cubicBezTo>
                        <a:pt x="23799" y="11458"/>
                        <a:pt x="23799" y="11443"/>
                        <a:pt x="23814" y="11412"/>
                      </a:cubicBezTo>
                      <a:cubicBezTo>
                        <a:pt x="23829" y="11382"/>
                        <a:pt x="23829" y="11352"/>
                        <a:pt x="23845" y="11321"/>
                      </a:cubicBezTo>
                      <a:cubicBezTo>
                        <a:pt x="23890" y="11230"/>
                        <a:pt x="23936" y="11123"/>
                        <a:pt x="23966" y="11016"/>
                      </a:cubicBezTo>
                      <a:cubicBezTo>
                        <a:pt x="23982" y="10971"/>
                        <a:pt x="23997" y="10910"/>
                        <a:pt x="24012" y="10864"/>
                      </a:cubicBezTo>
                      <a:cubicBezTo>
                        <a:pt x="24027" y="10803"/>
                        <a:pt x="24043" y="10757"/>
                        <a:pt x="24058" y="10696"/>
                      </a:cubicBezTo>
                      <a:cubicBezTo>
                        <a:pt x="24073" y="10620"/>
                        <a:pt x="24088" y="10559"/>
                        <a:pt x="24088" y="10498"/>
                      </a:cubicBezTo>
                      <a:cubicBezTo>
                        <a:pt x="24104" y="10407"/>
                        <a:pt x="24104" y="10331"/>
                        <a:pt x="24104" y="10255"/>
                      </a:cubicBezTo>
                      <a:cubicBezTo>
                        <a:pt x="24104" y="10148"/>
                        <a:pt x="24104" y="10041"/>
                        <a:pt x="24119" y="9935"/>
                      </a:cubicBezTo>
                      <a:cubicBezTo>
                        <a:pt x="24134" y="9858"/>
                        <a:pt x="24149" y="9782"/>
                        <a:pt x="24164" y="9706"/>
                      </a:cubicBezTo>
                      <a:cubicBezTo>
                        <a:pt x="24180" y="9660"/>
                        <a:pt x="24195" y="9599"/>
                        <a:pt x="24210" y="9554"/>
                      </a:cubicBezTo>
                      <a:cubicBezTo>
                        <a:pt x="24225" y="9493"/>
                        <a:pt x="24241" y="9447"/>
                        <a:pt x="24256" y="9401"/>
                      </a:cubicBezTo>
                      <a:cubicBezTo>
                        <a:pt x="24271" y="9325"/>
                        <a:pt x="24286" y="9264"/>
                        <a:pt x="24286" y="9188"/>
                      </a:cubicBezTo>
                      <a:cubicBezTo>
                        <a:pt x="24286" y="9142"/>
                        <a:pt x="24286" y="9081"/>
                        <a:pt x="24271" y="9036"/>
                      </a:cubicBezTo>
                      <a:cubicBezTo>
                        <a:pt x="24256" y="8929"/>
                        <a:pt x="24241" y="8838"/>
                        <a:pt x="24225" y="8746"/>
                      </a:cubicBezTo>
                      <a:cubicBezTo>
                        <a:pt x="24195" y="8640"/>
                        <a:pt x="24134" y="8548"/>
                        <a:pt x="24058" y="8472"/>
                      </a:cubicBezTo>
                      <a:cubicBezTo>
                        <a:pt x="23997" y="8396"/>
                        <a:pt x="23921" y="8320"/>
                        <a:pt x="23829" y="8259"/>
                      </a:cubicBezTo>
                      <a:cubicBezTo>
                        <a:pt x="23753" y="8198"/>
                        <a:pt x="23646" y="8137"/>
                        <a:pt x="23570" y="8076"/>
                      </a:cubicBezTo>
                      <a:cubicBezTo>
                        <a:pt x="23509" y="8030"/>
                        <a:pt x="23448" y="7984"/>
                        <a:pt x="23403" y="7939"/>
                      </a:cubicBezTo>
                      <a:cubicBezTo>
                        <a:pt x="23387" y="7939"/>
                        <a:pt x="23387" y="7923"/>
                        <a:pt x="23372" y="7908"/>
                      </a:cubicBezTo>
                      <a:cubicBezTo>
                        <a:pt x="23357" y="7878"/>
                        <a:pt x="23326" y="7847"/>
                        <a:pt x="23311" y="7817"/>
                      </a:cubicBezTo>
                      <a:cubicBezTo>
                        <a:pt x="23311" y="7802"/>
                        <a:pt x="23296" y="7786"/>
                        <a:pt x="23281" y="7771"/>
                      </a:cubicBezTo>
                      <a:cubicBezTo>
                        <a:pt x="23281" y="7756"/>
                        <a:pt x="23281" y="7741"/>
                        <a:pt x="23266" y="7725"/>
                      </a:cubicBezTo>
                      <a:cubicBezTo>
                        <a:pt x="23266" y="7695"/>
                        <a:pt x="23266" y="7680"/>
                        <a:pt x="23266" y="7664"/>
                      </a:cubicBezTo>
                      <a:cubicBezTo>
                        <a:pt x="23250" y="7603"/>
                        <a:pt x="23250" y="7527"/>
                        <a:pt x="23235" y="7466"/>
                      </a:cubicBezTo>
                      <a:cubicBezTo>
                        <a:pt x="23235" y="7360"/>
                        <a:pt x="23250" y="7253"/>
                        <a:pt x="23266" y="7162"/>
                      </a:cubicBezTo>
                      <a:cubicBezTo>
                        <a:pt x="23266" y="7085"/>
                        <a:pt x="23281" y="7009"/>
                        <a:pt x="23281" y="6933"/>
                      </a:cubicBezTo>
                      <a:cubicBezTo>
                        <a:pt x="23281" y="6948"/>
                        <a:pt x="23281" y="6948"/>
                        <a:pt x="23281" y="6948"/>
                      </a:cubicBezTo>
                      <a:cubicBezTo>
                        <a:pt x="23281" y="6872"/>
                        <a:pt x="23296" y="6811"/>
                        <a:pt x="23296" y="6750"/>
                      </a:cubicBezTo>
                      <a:cubicBezTo>
                        <a:pt x="23311" y="6689"/>
                        <a:pt x="23311" y="6628"/>
                        <a:pt x="23326" y="6567"/>
                      </a:cubicBezTo>
                      <a:cubicBezTo>
                        <a:pt x="23326" y="6506"/>
                        <a:pt x="23326" y="6461"/>
                        <a:pt x="23326" y="6400"/>
                      </a:cubicBezTo>
                      <a:cubicBezTo>
                        <a:pt x="23342" y="6293"/>
                        <a:pt x="23342" y="6171"/>
                        <a:pt x="23326" y="6065"/>
                      </a:cubicBezTo>
                      <a:cubicBezTo>
                        <a:pt x="23326" y="6019"/>
                        <a:pt x="23326" y="5958"/>
                        <a:pt x="23326" y="5912"/>
                      </a:cubicBezTo>
                      <a:cubicBezTo>
                        <a:pt x="23311" y="5867"/>
                        <a:pt x="23311" y="5806"/>
                        <a:pt x="23296" y="5760"/>
                      </a:cubicBezTo>
                      <a:cubicBezTo>
                        <a:pt x="23281" y="5669"/>
                        <a:pt x="23250" y="5577"/>
                        <a:pt x="23189" y="5501"/>
                      </a:cubicBezTo>
                      <a:cubicBezTo>
                        <a:pt x="23144" y="5410"/>
                        <a:pt x="23083" y="5333"/>
                        <a:pt x="23007" y="5242"/>
                      </a:cubicBezTo>
                      <a:cubicBezTo>
                        <a:pt x="22976" y="5211"/>
                        <a:pt x="22930" y="5166"/>
                        <a:pt x="22900" y="5135"/>
                      </a:cubicBezTo>
                      <a:cubicBezTo>
                        <a:pt x="22854" y="5090"/>
                        <a:pt x="22808" y="5059"/>
                        <a:pt x="22763" y="5013"/>
                      </a:cubicBezTo>
                      <a:cubicBezTo>
                        <a:pt x="22687" y="4952"/>
                        <a:pt x="22610" y="4891"/>
                        <a:pt x="22519" y="4831"/>
                      </a:cubicBezTo>
                      <a:cubicBezTo>
                        <a:pt x="22473" y="4800"/>
                        <a:pt x="22428" y="4770"/>
                        <a:pt x="22367" y="4739"/>
                      </a:cubicBezTo>
                      <a:cubicBezTo>
                        <a:pt x="22321" y="4709"/>
                        <a:pt x="22260" y="4678"/>
                        <a:pt x="22184" y="4678"/>
                      </a:cubicBezTo>
                      <a:lnTo>
                        <a:pt x="22123" y="4678"/>
                      </a:lnTo>
                      <a:cubicBezTo>
                        <a:pt x="22092" y="4678"/>
                        <a:pt x="22062" y="4678"/>
                        <a:pt x="22047" y="4693"/>
                      </a:cubicBezTo>
                      <a:lnTo>
                        <a:pt x="22031" y="4693"/>
                      </a:lnTo>
                      <a:cubicBezTo>
                        <a:pt x="21970" y="4724"/>
                        <a:pt x="21925" y="4739"/>
                        <a:pt x="21879" y="4770"/>
                      </a:cubicBezTo>
                      <a:cubicBezTo>
                        <a:pt x="21803" y="4815"/>
                        <a:pt x="21727" y="4891"/>
                        <a:pt x="21681" y="4968"/>
                      </a:cubicBezTo>
                      <a:cubicBezTo>
                        <a:pt x="21696" y="4907"/>
                        <a:pt x="21711" y="4846"/>
                        <a:pt x="21727" y="4785"/>
                      </a:cubicBezTo>
                      <a:cubicBezTo>
                        <a:pt x="21757" y="4693"/>
                        <a:pt x="21757" y="4602"/>
                        <a:pt x="21772" y="4511"/>
                      </a:cubicBezTo>
                      <a:cubicBezTo>
                        <a:pt x="21772" y="4419"/>
                        <a:pt x="21757" y="4328"/>
                        <a:pt x="21742" y="4236"/>
                      </a:cubicBezTo>
                      <a:cubicBezTo>
                        <a:pt x="21742" y="4221"/>
                        <a:pt x="21742" y="4206"/>
                        <a:pt x="21742" y="4175"/>
                      </a:cubicBezTo>
                      <a:cubicBezTo>
                        <a:pt x="21742" y="4145"/>
                        <a:pt x="21742" y="4114"/>
                        <a:pt x="21727" y="4084"/>
                      </a:cubicBezTo>
                      <a:lnTo>
                        <a:pt x="21711" y="4084"/>
                      </a:lnTo>
                      <a:cubicBezTo>
                        <a:pt x="21711" y="4038"/>
                        <a:pt x="21696" y="3993"/>
                        <a:pt x="21681" y="3947"/>
                      </a:cubicBezTo>
                      <a:cubicBezTo>
                        <a:pt x="21620" y="3764"/>
                        <a:pt x="21544" y="3581"/>
                        <a:pt x="21452" y="3414"/>
                      </a:cubicBezTo>
                      <a:cubicBezTo>
                        <a:pt x="21392" y="3337"/>
                        <a:pt x="21346" y="3246"/>
                        <a:pt x="21285" y="3155"/>
                      </a:cubicBezTo>
                      <a:cubicBezTo>
                        <a:pt x="21270" y="3124"/>
                        <a:pt x="21254" y="3094"/>
                        <a:pt x="21239" y="3063"/>
                      </a:cubicBezTo>
                      <a:cubicBezTo>
                        <a:pt x="21209" y="3002"/>
                        <a:pt x="21178" y="2926"/>
                        <a:pt x="21148" y="2865"/>
                      </a:cubicBezTo>
                      <a:cubicBezTo>
                        <a:pt x="21133" y="2804"/>
                        <a:pt x="21102" y="2758"/>
                        <a:pt x="21056" y="2713"/>
                      </a:cubicBezTo>
                      <a:cubicBezTo>
                        <a:pt x="20980" y="2606"/>
                        <a:pt x="20904" y="2515"/>
                        <a:pt x="20828" y="2423"/>
                      </a:cubicBezTo>
                      <a:cubicBezTo>
                        <a:pt x="20813" y="2393"/>
                        <a:pt x="20782" y="2362"/>
                        <a:pt x="20767" y="2332"/>
                      </a:cubicBezTo>
                      <a:cubicBezTo>
                        <a:pt x="20706" y="2256"/>
                        <a:pt x="20645" y="2179"/>
                        <a:pt x="20584" y="2103"/>
                      </a:cubicBezTo>
                      <a:cubicBezTo>
                        <a:pt x="20538" y="2027"/>
                        <a:pt x="20493" y="1951"/>
                        <a:pt x="20447" y="1875"/>
                      </a:cubicBezTo>
                      <a:cubicBezTo>
                        <a:pt x="20401" y="1799"/>
                        <a:pt x="20355" y="1707"/>
                        <a:pt x="20310" y="1616"/>
                      </a:cubicBezTo>
                      <a:cubicBezTo>
                        <a:pt x="20264" y="1540"/>
                        <a:pt x="20218" y="1463"/>
                        <a:pt x="20173" y="1372"/>
                      </a:cubicBezTo>
                      <a:cubicBezTo>
                        <a:pt x="20127" y="1296"/>
                        <a:pt x="20081" y="1220"/>
                        <a:pt x="20020" y="1159"/>
                      </a:cubicBezTo>
                      <a:cubicBezTo>
                        <a:pt x="19959" y="1083"/>
                        <a:pt x="19898" y="1022"/>
                        <a:pt x="19822" y="945"/>
                      </a:cubicBezTo>
                      <a:cubicBezTo>
                        <a:pt x="19746" y="869"/>
                        <a:pt x="19685" y="778"/>
                        <a:pt x="19609" y="702"/>
                      </a:cubicBezTo>
                      <a:cubicBezTo>
                        <a:pt x="19533" y="610"/>
                        <a:pt x="19457" y="534"/>
                        <a:pt x="19365" y="458"/>
                      </a:cubicBezTo>
                      <a:cubicBezTo>
                        <a:pt x="19289" y="366"/>
                        <a:pt x="19198" y="305"/>
                        <a:pt x="19091" y="245"/>
                      </a:cubicBezTo>
                      <a:cubicBezTo>
                        <a:pt x="19030" y="214"/>
                        <a:pt x="18984" y="184"/>
                        <a:pt x="18923" y="153"/>
                      </a:cubicBezTo>
                      <a:cubicBezTo>
                        <a:pt x="18878" y="123"/>
                        <a:pt x="18832" y="107"/>
                        <a:pt x="18786" y="92"/>
                      </a:cubicBezTo>
                      <a:lnTo>
                        <a:pt x="18771" y="92"/>
                      </a:lnTo>
                      <a:cubicBezTo>
                        <a:pt x="18756" y="77"/>
                        <a:pt x="18725" y="62"/>
                        <a:pt x="18695" y="62"/>
                      </a:cubicBezTo>
                      <a:cubicBezTo>
                        <a:pt x="18588" y="16"/>
                        <a:pt x="18466" y="1"/>
                        <a:pt x="183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8"/>
                <p:cNvSpPr/>
                <p:nvPr/>
              </p:nvSpPr>
              <p:spPr>
                <a:xfrm>
                  <a:off x="4994400" y="1278650"/>
                  <a:ext cx="8400" cy="12225"/>
                </a:xfrm>
                <a:custGeom>
                  <a:avLst/>
                  <a:gdLst/>
                  <a:ahLst/>
                  <a:cxnLst/>
                  <a:rect l="l" t="t" r="r" b="b"/>
                  <a:pathLst>
                    <a:path w="336" h="489" extrusionOk="0">
                      <a:moveTo>
                        <a:pt x="335" y="1"/>
                      </a:moveTo>
                      <a:lnTo>
                        <a:pt x="335" y="1"/>
                      </a:lnTo>
                      <a:cubicBezTo>
                        <a:pt x="305" y="31"/>
                        <a:pt x="274" y="77"/>
                        <a:pt x="244" y="107"/>
                      </a:cubicBezTo>
                      <a:cubicBezTo>
                        <a:pt x="213" y="153"/>
                        <a:pt x="183" y="184"/>
                        <a:pt x="153" y="229"/>
                      </a:cubicBezTo>
                      <a:cubicBezTo>
                        <a:pt x="122" y="260"/>
                        <a:pt x="92" y="305"/>
                        <a:pt x="61" y="336"/>
                      </a:cubicBezTo>
                      <a:cubicBezTo>
                        <a:pt x="61" y="351"/>
                        <a:pt x="46" y="366"/>
                        <a:pt x="46" y="382"/>
                      </a:cubicBezTo>
                      <a:cubicBezTo>
                        <a:pt x="31" y="382"/>
                        <a:pt x="31" y="397"/>
                        <a:pt x="15" y="397"/>
                      </a:cubicBezTo>
                      <a:cubicBezTo>
                        <a:pt x="15" y="427"/>
                        <a:pt x="0" y="458"/>
                        <a:pt x="15" y="473"/>
                      </a:cubicBezTo>
                      <a:cubicBezTo>
                        <a:pt x="31" y="488"/>
                        <a:pt x="46" y="488"/>
                        <a:pt x="61" y="488"/>
                      </a:cubicBezTo>
                      <a:cubicBezTo>
                        <a:pt x="76" y="488"/>
                        <a:pt x="107" y="473"/>
                        <a:pt x="122" y="458"/>
                      </a:cubicBezTo>
                      <a:cubicBezTo>
                        <a:pt x="137" y="427"/>
                        <a:pt x="153" y="412"/>
                        <a:pt x="168" y="382"/>
                      </a:cubicBezTo>
                      <a:cubicBezTo>
                        <a:pt x="213" y="321"/>
                        <a:pt x="244" y="260"/>
                        <a:pt x="274" y="199"/>
                      </a:cubicBezTo>
                      <a:cubicBezTo>
                        <a:pt x="305" y="138"/>
                        <a:pt x="320" y="77"/>
                        <a:pt x="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8"/>
                <p:cNvSpPr/>
                <p:nvPr/>
              </p:nvSpPr>
              <p:spPr>
                <a:xfrm>
                  <a:off x="5007350" y="1327800"/>
                  <a:ext cx="25" cy="25"/>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8"/>
                <p:cNvSpPr/>
                <p:nvPr/>
              </p:nvSpPr>
              <p:spPr>
                <a:xfrm>
                  <a:off x="5034375" y="1297700"/>
                  <a:ext cx="25" cy="25"/>
                </a:xfrm>
                <a:custGeom>
                  <a:avLst/>
                  <a:gdLst/>
                  <a:ahLst/>
                  <a:cxnLst/>
                  <a:rect l="l" t="t" r="r" b="b"/>
                  <a:pathLst>
                    <a:path w="1" h="1" extrusionOk="0">
                      <a:moveTo>
                        <a:pt x="1" y="0"/>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8"/>
                <p:cNvSpPr/>
                <p:nvPr/>
              </p:nvSpPr>
              <p:spPr>
                <a:xfrm>
                  <a:off x="5007350" y="1327800"/>
                  <a:ext cx="25" cy="25"/>
                </a:xfrm>
                <a:custGeom>
                  <a:avLst/>
                  <a:gdLst/>
                  <a:ahLst/>
                  <a:cxnLst/>
                  <a:rect l="l" t="t" r="r" b="b"/>
                  <a:pathLst>
                    <a:path w="1" h="1" extrusionOk="0">
                      <a:moveTo>
                        <a:pt x="0" y="0"/>
                      </a:move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8"/>
                <p:cNvSpPr/>
                <p:nvPr/>
              </p:nvSpPr>
              <p:spPr>
                <a:xfrm>
                  <a:off x="5005050" y="132512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8"/>
                <p:cNvSpPr/>
                <p:nvPr/>
              </p:nvSpPr>
              <p:spPr>
                <a:xfrm>
                  <a:off x="4994000" y="133960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8"/>
                <p:cNvSpPr/>
                <p:nvPr/>
              </p:nvSpPr>
              <p:spPr>
                <a:xfrm>
                  <a:off x="5007350" y="1327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8"/>
                <p:cNvSpPr/>
                <p:nvPr/>
              </p:nvSpPr>
              <p:spPr>
                <a:xfrm>
                  <a:off x="5007350" y="132780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8"/>
                <p:cNvSpPr/>
                <p:nvPr/>
              </p:nvSpPr>
              <p:spPr>
                <a:xfrm>
                  <a:off x="4904500" y="1348750"/>
                  <a:ext cx="25" cy="400"/>
                </a:xfrm>
                <a:custGeom>
                  <a:avLst/>
                  <a:gdLst/>
                  <a:ahLst/>
                  <a:cxnLst/>
                  <a:rect l="l" t="t" r="r" b="b"/>
                  <a:pathLst>
                    <a:path w="1" h="16" extrusionOk="0">
                      <a:moveTo>
                        <a:pt x="0" y="15"/>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8"/>
                <p:cNvSpPr/>
                <p:nvPr/>
              </p:nvSpPr>
              <p:spPr>
                <a:xfrm>
                  <a:off x="5029050" y="12142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8"/>
                <p:cNvSpPr/>
                <p:nvPr/>
              </p:nvSpPr>
              <p:spPr>
                <a:xfrm>
                  <a:off x="5041625" y="1421875"/>
                  <a:ext cx="84575" cy="4975"/>
                </a:xfrm>
                <a:custGeom>
                  <a:avLst/>
                  <a:gdLst/>
                  <a:ahLst/>
                  <a:cxnLst/>
                  <a:rect l="l" t="t" r="r" b="b"/>
                  <a:pathLst>
                    <a:path w="3383" h="199" extrusionOk="0">
                      <a:moveTo>
                        <a:pt x="2469" y="0"/>
                      </a:moveTo>
                      <a:cubicBezTo>
                        <a:pt x="2438" y="16"/>
                        <a:pt x="2423" y="16"/>
                        <a:pt x="2392" y="16"/>
                      </a:cubicBezTo>
                      <a:cubicBezTo>
                        <a:pt x="2332" y="16"/>
                        <a:pt x="2271" y="31"/>
                        <a:pt x="2210" y="31"/>
                      </a:cubicBezTo>
                      <a:cubicBezTo>
                        <a:pt x="2194" y="46"/>
                        <a:pt x="2179" y="46"/>
                        <a:pt x="2149" y="46"/>
                      </a:cubicBezTo>
                      <a:lnTo>
                        <a:pt x="2072" y="46"/>
                      </a:lnTo>
                      <a:cubicBezTo>
                        <a:pt x="2012" y="61"/>
                        <a:pt x="1935" y="61"/>
                        <a:pt x="1874" y="61"/>
                      </a:cubicBezTo>
                      <a:lnTo>
                        <a:pt x="1722" y="77"/>
                      </a:lnTo>
                      <a:lnTo>
                        <a:pt x="1478" y="77"/>
                      </a:lnTo>
                      <a:cubicBezTo>
                        <a:pt x="1433" y="92"/>
                        <a:pt x="1402" y="92"/>
                        <a:pt x="1372" y="92"/>
                      </a:cubicBezTo>
                      <a:lnTo>
                        <a:pt x="945" y="77"/>
                      </a:lnTo>
                      <a:lnTo>
                        <a:pt x="671" y="77"/>
                      </a:lnTo>
                      <a:cubicBezTo>
                        <a:pt x="534" y="61"/>
                        <a:pt x="412" y="46"/>
                        <a:pt x="275" y="46"/>
                      </a:cubicBezTo>
                      <a:cubicBezTo>
                        <a:pt x="214" y="31"/>
                        <a:pt x="153" y="31"/>
                        <a:pt x="77" y="16"/>
                      </a:cubicBezTo>
                      <a:lnTo>
                        <a:pt x="61" y="16"/>
                      </a:lnTo>
                      <a:cubicBezTo>
                        <a:pt x="46" y="16"/>
                        <a:pt x="31" y="31"/>
                        <a:pt x="16" y="31"/>
                      </a:cubicBezTo>
                      <a:cubicBezTo>
                        <a:pt x="16" y="31"/>
                        <a:pt x="0" y="46"/>
                        <a:pt x="0" y="46"/>
                      </a:cubicBezTo>
                      <a:cubicBezTo>
                        <a:pt x="16" y="61"/>
                        <a:pt x="31" y="77"/>
                        <a:pt x="46" y="77"/>
                      </a:cubicBezTo>
                      <a:cubicBezTo>
                        <a:pt x="61" y="77"/>
                        <a:pt x="77" y="77"/>
                        <a:pt x="92" y="92"/>
                      </a:cubicBezTo>
                      <a:cubicBezTo>
                        <a:pt x="153" y="92"/>
                        <a:pt x="229" y="107"/>
                        <a:pt x="290" y="107"/>
                      </a:cubicBezTo>
                      <a:cubicBezTo>
                        <a:pt x="305" y="107"/>
                        <a:pt x="320" y="107"/>
                        <a:pt x="351" y="122"/>
                      </a:cubicBezTo>
                      <a:cubicBezTo>
                        <a:pt x="427" y="122"/>
                        <a:pt x="503" y="138"/>
                        <a:pt x="579" y="138"/>
                      </a:cubicBezTo>
                      <a:cubicBezTo>
                        <a:pt x="686" y="153"/>
                        <a:pt x="777" y="168"/>
                        <a:pt x="869" y="168"/>
                      </a:cubicBezTo>
                      <a:cubicBezTo>
                        <a:pt x="1021" y="183"/>
                        <a:pt x="1174" y="183"/>
                        <a:pt x="1326" y="198"/>
                      </a:cubicBezTo>
                      <a:lnTo>
                        <a:pt x="1631" y="198"/>
                      </a:lnTo>
                      <a:cubicBezTo>
                        <a:pt x="1707" y="198"/>
                        <a:pt x="1783" y="198"/>
                        <a:pt x="1859" y="183"/>
                      </a:cubicBezTo>
                      <a:lnTo>
                        <a:pt x="1966" y="183"/>
                      </a:lnTo>
                      <a:cubicBezTo>
                        <a:pt x="2027" y="183"/>
                        <a:pt x="2103" y="183"/>
                        <a:pt x="2164" y="168"/>
                      </a:cubicBezTo>
                      <a:lnTo>
                        <a:pt x="2240" y="168"/>
                      </a:lnTo>
                      <a:cubicBezTo>
                        <a:pt x="2271" y="153"/>
                        <a:pt x="2316" y="153"/>
                        <a:pt x="2347" y="153"/>
                      </a:cubicBezTo>
                      <a:cubicBezTo>
                        <a:pt x="2392" y="138"/>
                        <a:pt x="2453" y="122"/>
                        <a:pt x="2499" y="122"/>
                      </a:cubicBezTo>
                      <a:cubicBezTo>
                        <a:pt x="2530" y="122"/>
                        <a:pt x="2560" y="107"/>
                        <a:pt x="2591" y="107"/>
                      </a:cubicBezTo>
                      <a:cubicBezTo>
                        <a:pt x="2621" y="107"/>
                        <a:pt x="2651" y="107"/>
                        <a:pt x="2682" y="92"/>
                      </a:cubicBezTo>
                      <a:lnTo>
                        <a:pt x="2865" y="92"/>
                      </a:lnTo>
                      <a:cubicBezTo>
                        <a:pt x="2910" y="77"/>
                        <a:pt x="2971" y="77"/>
                        <a:pt x="3017" y="77"/>
                      </a:cubicBezTo>
                      <a:cubicBezTo>
                        <a:pt x="3078" y="61"/>
                        <a:pt x="3139" y="61"/>
                        <a:pt x="3200" y="46"/>
                      </a:cubicBezTo>
                      <a:cubicBezTo>
                        <a:pt x="3261" y="31"/>
                        <a:pt x="3322" y="16"/>
                        <a:pt x="3383" y="0"/>
                      </a:cubicBezTo>
                      <a:lnTo>
                        <a:pt x="3383" y="0"/>
                      </a:lnTo>
                      <a:cubicBezTo>
                        <a:pt x="3307" y="16"/>
                        <a:pt x="3230" y="16"/>
                        <a:pt x="3154" y="31"/>
                      </a:cubicBezTo>
                      <a:lnTo>
                        <a:pt x="3032" y="31"/>
                      </a:lnTo>
                      <a:cubicBezTo>
                        <a:pt x="3002" y="31"/>
                        <a:pt x="2971" y="31"/>
                        <a:pt x="2926" y="16"/>
                      </a:cubicBezTo>
                      <a:lnTo>
                        <a:pt x="2941" y="16"/>
                      </a:lnTo>
                      <a:cubicBezTo>
                        <a:pt x="2880" y="16"/>
                        <a:pt x="2819" y="16"/>
                        <a:pt x="27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8"/>
                <p:cNvSpPr/>
                <p:nvPr/>
              </p:nvSpPr>
              <p:spPr>
                <a:xfrm>
                  <a:off x="4941825" y="14729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8"/>
                <p:cNvSpPr/>
                <p:nvPr/>
              </p:nvSpPr>
              <p:spPr>
                <a:xfrm>
                  <a:off x="4941825" y="147290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8"/>
                <p:cNvSpPr/>
                <p:nvPr/>
              </p:nvSpPr>
              <p:spPr>
                <a:xfrm>
                  <a:off x="4995525" y="1517100"/>
                  <a:ext cx="17550" cy="23625"/>
                </a:xfrm>
                <a:custGeom>
                  <a:avLst/>
                  <a:gdLst/>
                  <a:ahLst/>
                  <a:cxnLst/>
                  <a:rect l="l" t="t" r="r" b="b"/>
                  <a:pathLst>
                    <a:path w="702" h="945" extrusionOk="0">
                      <a:moveTo>
                        <a:pt x="1" y="0"/>
                      </a:moveTo>
                      <a:cubicBezTo>
                        <a:pt x="1" y="31"/>
                        <a:pt x="16" y="61"/>
                        <a:pt x="31" y="107"/>
                      </a:cubicBezTo>
                      <a:cubicBezTo>
                        <a:pt x="47" y="122"/>
                        <a:pt x="47" y="153"/>
                        <a:pt x="62" y="168"/>
                      </a:cubicBezTo>
                      <a:lnTo>
                        <a:pt x="138" y="259"/>
                      </a:lnTo>
                      <a:cubicBezTo>
                        <a:pt x="153" y="290"/>
                        <a:pt x="184" y="320"/>
                        <a:pt x="214" y="351"/>
                      </a:cubicBezTo>
                      <a:cubicBezTo>
                        <a:pt x="214" y="366"/>
                        <a:pt x="229" y="381"/>
                        <a:pt x="245" y="396"/>
                      </a:cubicBezTo>
                      <a:cubicBezTo>
                        <a:pt x="275" y="442"/>
                        <a:pt x="321" y="488"/>
                        <a:pt x="351" y="534"/>
                      </a:cubicBezTo>
                      <a:cubicBezTo>
                        <a:pt x="427" y="625"/>
                        <a:pt x="504" y="716"/>
                        <a:pt x="580" y="808"/>
                      </a:cubicBezTo>
                      <a:lnTo>
                        <a:pt x="580" y="793"/>
                      </a:lnTo>
                      <a:cubicBezTo>
                        <a:pt x="618" y="844"/>
                        <a:pt x="657" y="885"/>
                        <a:pt x="686" y="924"/>
                      </a:cubicBezTo>
                      <a:lnTo>
                        <a:pt x="686" y="924"/>
                      </a:lnTo>
                      <a:cubicBezTo>
                        <a:pt x="615" y="824"/>
                        <a:pt x="545" y="725"/>
                        <a:pt x="488" y="625"/>
                      </a:cubicBezTo>
                      <a:cubicBezTo>
                        <a:pt x="443" y="549"/>
                        <a:pt x="397" y="488"/>
                        <a:pt x="351" y="427"/>
                      </a:cubicBezTo>
                      <a:cubicBezTo>
                        <a:pt x="321" y="396"/>
                        <a:pt x="306" y="366"/>
                        <a:pt x="275" y="336"/>
                      </a:cubicBezTo>
                      <a:lnTo>
                        <a:pt x="153" y="137"/>
                      </a:lnTo>
                      <a:cubicBezTo>
                        <a:pt x="123" y="122"/>
                        <a:pt x="108" y="92"/>
                        <a:pt x="92" y="77"/>
                      </a:cubicBezTo>
                      <a:cubicBezTo>
                        <a:pt x="62" y="46"/>
                        <a:pt x="31" y="16"/>
                        <a:pt x="1" y="0"/>
                      </a:cubicBezTo>
                      <a:close/>
                      <a:moveTo>
                        <a:pt x="686" y="924"/>
                      </a:moveTo>
                      <a:lnTo>
                        <a:pt x="686" y="924"/>
                      </a:lnTo>
                      <a:cubicBezTo>
                        <a:pt x="691" y="931"/>
                        <a:pt x="697" y="938"/>
                        <a:pt x="702" y="945"/>
                      </a:cubicBezTo>
                      <a:cubicBezTo>
                        <a:pt x="697" y="938"/>
                        <a:pt x="692" y="931"/>
                        <a:pt x="686" y="9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8"/>
                <p:cNvSpPr/>
                <p:nvPr/>
              </p:nvSpPr>
              <p:spPr>
                <a:xfrm>
                  <a:off x="4996300" y="1519775"/>
                  <a:ext cx="25" cy="25"/>
                </a:xfrm>
                <a:custGeom>
                  <a:avLst/>
                  <a:gdLst/>
                  <a:ahLst/>
                  <a:cxnLst/>
                  <a:rect l="l" t="t" r="r" b="b"/>
                  <a:pathLst>
                    <a:path w="1" h="1" extrusionOk="0">
                      <a:moveTo>
                        <a:pt x="0" y="0"/>
                      </a:moveTo>
                      <a:lnTo>
                        <a:pt x="0" y="0"/>
                      </a:lnTo>
                      <a:lnTo>
                        <a:pt x="0" y="0"/>
                      </a:lnTo>
                      <a:lnTo>
                        <a:pt x="0" y="0"/>
                      </a:lnTo>
                      <a:cubicBezTo>
                        <a:pt x="0" y="0"/>
                        <a:pt x="0" y="0"/>
                        <a:pt x="0" y="0"/>
                      </a:cubicBez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8"/>
                <p:cNvSpPr/>
                <p:nvPr/>
              </p:nvSpPr>
              <p:spPr>
                <a:xfrm>
                  <a:off x="4870600" y="1411600"/>
                  <a:ext cx="400" cy="25"/>
                </a:xfrm>
                <a:custGeom>
                  <a:avLst/>
                  <a:gdLst/>
                  <a:ahLst/>
                  <a:cxnLst/>
                  <a:rect l="l" t="t" r="r" b="b"/>
                  <a:pathLst>
                    <a:path w="16" h="1" extrusionOk="0">
                      <a:moveTo>
                        <a:pt x="16" y="0"/>
                      </a:moveTo>
                      <a:lnTo>
                        <a:pt x="16" y="0"/>
                      </a:lnTo>
                      <a:cubicBezTo>
                        <a:pt x="0" y="0"/>
                        <a:pt x="0" y="0"/>
                        <a:pt x="0" y="0"/>
                      </a:cubicBezTo>
                      <a:cubicBezTo>
                        <a:pt x="0"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8"/>
                <p:cNvSpPr/>
                <p:nvPr/>
              </p:nvSpPr>
              <p:spPr>
                <a:xfrm>
                  <a:off x="4810425" y="1456525"/>
                  <a:ext cx="32400" cy="11450"/>
                </a:xfrm>
                <a:custGeom>
                  <a:avLst/>
                  <a:gdLst/>
                  <a:ahLst/>
                  <a:cxnLst/>
                  <a:rect l="l" t="t" r="r" b="b"/>
                  <a:pathLst>
                    <a:path w="1296" h="458" extrusionOk="0">
                      <a:moveTo>
                        <a:pt x="1204" y="1"/>
                      </a:moveTo>
                      <a:cubicBezTo>
                        <a:pt x="1189" y="16"/>
                        <a:pt x="1173" y="16"/>
                        <a:pt x="1158" y="16"/>
                      </a:cubicBezTo>
                      <a:cubicBezTo>
                        <a:pt x="1158" y="31"/>
                        <a:pt x="1158" y="31"/>
                        <a:pt x="1143" y="31"/>
                      </a:cubicBezTo>
                      <a:cubicBezTo>
                        <a:pt x="1112" y="47"/>
                        <a:pt x="1067" y="62"/>
                        <a:pt x="1036" y="92"/>
                      </a:cubicBezTo>
                      <a:cubicBezTo>
                        <a:pt x="945" y="123"/>
                        <a:pt x="869" y="168"/>
                        <a:pt x="777" y="214"/>
                      </a:cubicBezTo>
                      <a:lnTo>
                        <a:pt x="792" y="214"/>
                      </a:lnTo>
                      <a:cubicBezTo>
                        <a:pt x="686" y="260"/>
                        <a:pt x="579" y="321"/>
                        <a:pt x="473" y="351"/>
                      </a:cubicBezTo>
                      <a:cubicBezTo>
                        <a:pt x="412" y="367"/>
                        <a:pt x="351" y="382"/>
                        <a:pt x="305" y="397"/>
                      </a:cubicBezTo>
                      <a:cubicBezTo>
                        <a:pt x="259" y="397"/>
                        <a:pt x="213" y="412"/>
                        <a:pt x="183" y="427"/>
                      </a:cubicBezTo>
                      <a:cubicBezTo>
                        <a:pt x="122" y="427"/>
                        <a:pt x="61" y="443"/>
                        <a:pt x="0" y="458"/>
                      </a:cubicBezTo>
                      <a:lnTo>
                        <a:pt x="31" y="458"/>
                      </a:lnTo>
                      <a:lnTo>
                        <a:pt x="183" y="443"/>
                      </a:lnTo>
                      <a:cubicBezTo>
                        <a:pt x="259" y="443"/>
                        <a:pt x="320" y="443"/>
                        <a:pt x="396" y="427"/>
                      </a:cubicBezTo>
                      <a:cubicBezTo>
                        <a:pt x="488" y="412"/>
                        <a:pt x="579" y="382"/>
                        <a:pt x="671" y="351"/>
                      </a:cubicBezTo>
                      <a:cubicBezTo>
                        <a:pt x="732" y="336"/>
                        <a:pt x="777" y="321"/>
                        <a:pt x="823" y="306"/>
                      </a:cubicBezTo>
                      <a:cubicBezTo>
                        <a:pt x="838" y="290"/>
                        <a:pt x="853" y="290"/>
                        <a:pt x="869" y="290"/>
                      </a:cubicBezTo>
                      <a:cubicBezTo>
                        <a:pt x="960" y="245"/>
                        <a:pt x="1036" y="214"/>
                        <a:pt x="1112" y="184"/>
                      </a:cubicBezTo>
                      <a:cubicBezTo>
                        <a:pt x="1143" y="168"/>
                        <a:pt x="1173" y="153"/>
                        <a:pt x="1204" y="138"/>
                      </a:cubicBezTo>
                      <a:cubicBezTo>
                        <a:pt x="1219" y="123"/>
                        <a:pt x="1250" y="108"/>
                        <a:pt x="1265" y="92"/>
                      </a:cubicBezTo>
                      <a:cubicBezTo>
                        <a:pt x="1280" y="77"/>
                        <a:pt x="1295" y="47"/>
                        <a:pt x="1280" y="31"/>
                      </a:cubicBezTo>
                      <a:cubicBezTo>
                        <a:pt x="1280" y="16"/>
                        <a:pt x="1280" y="16"/>
                        <a:pt x="1280" y="16"/>
                      </a:cubicBezTo>
                      <a:cubicBezTo>
                        <a:pt x="1265" y="1"/>
                        <a:pt x="1250" y="1"/>
                        <a:pt x="1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8"/>
                <p:cNvSpPr/>
                <p:nvPr/>
              </p:nvSpPr>
              <p:spPr>
                <a:xfrm>
                  <a:off x="4669100" y="1326275"/>
                  <a:ext cx="25" cy="400"/>
                </a:xfrm>
                <a:custGeom>
                  <a:avLst/>
                  <a:gdLst/>
                  <a:ahLst/>
                  <a:cxnLst/>
                  <a:rect l="l" t="t" r="r" b="b"/>
                  <a:pathLst>
                    <a:path w="1" h="16" extrusionOk="0">
                      <a:moveTo>
                        <a:pt x="1" y="15"/>
                      </a:moveTo>
                      <a:cubicBezTo>
                        <a:pt x="1" y="15"/>
                        <a:pt x="1" y="15"/>
                        <a:pt x="1" y="15"/>
                      </a:cubicBezTo>
                      <a:cubicBezTo>
                        <a:pt x="1" y="15"/>
                        <a:pt x="1" y="0"/>
                        <a:pt x="1" y="0"/>
                      </a:cubicBezTo>
                      <a:cubicBezTo>
                        <a:pt x="1" y="15"/>
                        <a:pt x="1" y="15"/>
                        <a:pt x="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8"/>
                <p:cNvSpPr/>
                <p:nvPr/>
              </p:nvSpPr>
              <p:spPr>
                <a:xfrm>
                  <a:off x="4706825" y="1361300"/>
                  <a:ext cx="25" cy="425"/>
                </a:xfrm>
                <a:custGeom>
                  <a:avLst/>
                  <a:gdLst/>
                  <a:ahLst/>
                  <a:cxnLst/>
                  <a:rect l="l" t="t" r="r" b="b"/>
                  <a:pathLst>
                    <a:path w="1" h="17" extrusionOk="0">
                      <a:moveTo>
                        <a:pt x="0" y="16"/>
                      </a:moveTo>
                      <a:lnTo>
                        <a:pt x="0" y="1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8"/>
                <p:cNvSpPr/>
                <p:nvPr/>
              </p:nvSpPr>
              <p:spPr>
                <a:xfrm>
                  <a:off x="5140650" y="1509475"/>
                  <a:ext cx="400" cy="25"/>
                </a:xfrm>
                <a:custGeom>
                  <a:avLst/>
                  <a:gdLst/>
                  <a:ahLst/>
                  <a:cxnLst/>
                  <a:rect l="l" t="t" r="r" b="b"/>
                  <a:pathLst>
                    <a:path w="16" h="1" extrusionOk="0">
                      <a:moveTo>
                        <a:pt x="16" y="1"/>
                      </a:moveTo>
                      <a:cubicBezTo>
                        <a:pt x="16" y="1"/>
                        <a:pt x="1" y="1"/>
                        <a:pt x="1"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8"/>
                <p:cNvSpPr/>
                <p:nvPr/>
              </p:nvSpPr>
              <p:spPr>
                <a:xfrm>
                  <a:off x="5154000" y="1555575"/>
                  <a:ext cx="0" cy="400"/>
                </a:xfrm>
                <a:custGeom>
                  <a:avLst/>
                  <a:gdLst/>
                  <a:ahLst/>
                  <a:cxnLst/>
                  <a:rect l="l" t="t" r="r" b="b"/>
                  <a:pathLst>
                    <a:path h="16" extrusionOk="0">
                      <a:moveTo>
                        <a:pt x="0" y="0"/>
                      </a:moveTo>
                      <a:cubicBezTo>
                        <a:pt x="0" y="15"/>
                        <a:pt x="0" y="15"/>
                        <a:pt x="0" y="0"/>
                      </a:cubicBez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8"/>
                <p:cNvSpPr/>
                <p:nvPr/>
              </p:nvSpPr>
              <p:spPr>
                <a:xfrm>
                  <a:off x="5194375" y="1518625"/>
                  <a:ext cx="37350" cy="11075"/>
                </a:xfrm>
                <a:custGeom>
                  <a:avLst/>
                  <a:gdLst/>
                  <a:ahLst/>
                  <a:cxnLst/>
                  <a:rect l="l" t="t" r="r" b="b"/>
                  <a:pathLst>
                    <a:path w="1494" h="443" extrusionOk="0">
                      <a:moveTo>
                        <a:pt x="1356" y="0"/>
                      </a:moveTo>
                      <a:cubicBezTo>
                        <a:pt x="1310" y="16"/>
                        <a:pt x="1265" y="16"/>
                        <a:pt x="1219" y="16"/>
                      </a:cubicBezTo>
                      <a:cubicBezTo>
                        <a:pt x="1143" y="31"/>
                        <a:pt x="1067" y="46"/>
                        <a:pt x="990" y="61"/>
                      </a:cubicBezTo>
                      <a:cubicBezTo>
                        <a:pt x="945" y="76"/>
                        <a:pt x="899" y="92"/>
                        <a:pt x="853" y="107"/>
                      </a:cubicBezTo>
                      <a:cubicBezTo>
                        <a:pt x="823" y="122"/>
                        <a:pt x="792" y="137"/>
                        <a:pt x="762" y="153"/>
                      </a:cubicBezTo>
                      <a:cubicBezTo>
                        <a:pt x="655" y="198"/>
                        <a:pt x="549" y="244"/>
                        <a:pt x="442" y="275"/>
                      </a:cubicBezTo>
                      <a:cubicBezTo>
                        <a:pt x="335" y="305"/>
                        <a:pt x="244" y="335"/>
                        <a:pt x="137" y="351"/>
                      </a:cubicBezTo>
                      <a:cubicBezTo>
                        <a:pt x="107" y="366"/>
                        <a:pt x="91" y="366"/>
                        <a:pt x="61" y="366"/>
                      </a:cubicBezTo>
                      <a:lnTo>
                        <a:pt x="30" y="366"/>
                      </a:lnTo>
                      <a:cubicBezTo>
                        <a:pt x="15" y="366"/>
                        <a:pt x="0" y="381"/>
                        <a:pt x="0" y="396"/>
                      </a:cubicBezTo>
                      <a:cubicBezTo>
                        <a:pt x="0" y="412"/>
                        <a:pt x="15" y="427"/>
                        <a:pt x="30" y="442"/>
                      </a:cubicBezTo>
                      <a:lnTo>
                        <a:pt x="335" y="442"/>
                      </a:lnTo>
                      <a:cubicBezTo>
                        <a:pt x="442" y="442"/>
                        <a:pt x="549" y="442"/>
                        <a:pt x="640" y="427"/>
                      </a:cubicBezTo>
                      <a:cubicBezTo>
                        <a:pt x="686" y="412"/>
                        <a:pt x="731" y="396"/>
                        <a:pt x="777" y="381"/>
                      </a:cubicBezTo>
                      <a:cubicBezTo>
                        <a:pt x="838" y="366"/>
                        <a:pt x="884" y="351"/>
                        <a:pt x="929" y="320"/>
                      </a:cubicBezTo>
                      <a:cubicBezTo>
                        <a:pt x="1021" y="275"/>
                        <a:pt x="1112" y="229"/>
                        <a:pt x="1188" y="183"/>
                      </a:cubicBezTo>
                      <a:cubicBezTo>
                        <a:pt x="1280" y="122"/>
                        <a:pt x="1356" y="76"/>
                        <a:pt x="1447" y="31"/>
                      </a:cubicBezTo>
                      <a:cubicBezTo>
                        <a:pt x="1463" y="31"/>
                        <a:pt x="1478" y="16"/>
                        <a:pt x="1493" y="16"/>
                      </a:cubicBezTo>
                      <a:cubicBezTo>
                        <a:pt x="1447" y="0"/>
                        <a:pt x="1402" y="0"/>
                        <a:pt x="13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8"/>
                <p:cNvSpPr/>
                <p:nvPr/>
              </p:nvSpPr>
              <p:spPr>
                <a:xfrm>
                  <a:off x="4904875" y="14733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8"/>
                <p:cNvSpPr/>
                <p:nvPr/>
              </p:nvSpPr>
              <p:spPr>
                <a:xfrm>
                  <a:off x="4875550" y="1593275"/>
                  <a:ext cx="25" cy="25"/>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 name="Google Shape;670;p38"/>
            <p:cNvGrpSpPr/>
            <p:nvPr/>
          </p:nvGrpSpPr>
          <p:grpSpPr>
            <a:xfrm>
              <a:off x="1621848" y="455945"/>
              <a:ext cx="506243" cy="539991"/>
              <a:chOff x="4640975" y="1157100"/>
              <a:chExt cx="681350" cy="719700"/>
            </a:xfrm>
          </p:grpSpPr>
          <p:sp>
            <p:nvSpPr>
              <p:cNvPr id="671" name="Google Shape;671;p38"/>
              <p:cNvSpPr/>
              <p:nvPr/>
            </p:nvSpPr>
            <p:spPr>
              <a:xfrm>
                <a:off x="4640975" y="1157100"/>
                <a:ext cx="681350" cy="719700"/>
              </a:xfrm>
              <a:custGeom>
                <a:avLst/>
                <a:gdLst/>
                <a:ahLst/>
                <a:cxnLst/>
                <a:rect l="l" t="t" r="r" b="b"/>
                <a:pathLst>
                  <a:path w="27254" h="28788" extrusionOk="0">
                    <a:moveTo>
                      <a:pt x="5938" y="4170"/>
                    </a:moveTo>
                    <a:lnTo>
                      <a:pt x="23351" y="1"/>
                    </a:lnTo>
                    <a:lnTo>
                      <a:pt x="27254" y="5371"/>
                    </a:lnTo>
                    <a:lnTo>
                      <a:pt x="25719" y="28788"/>
                    </a:lnTo>
                    <a:lnTo>
                      <a:pt x="1" y="27687"/>
                    </a:lnTo>
                    <a:lnTo>
                      <a:pt x="3170" y="8874"/>
                    </a:lnTo>
                    <a:close/>
                  </a:path>
                </a:pathLst>
              </a:custGeom>
              <a:gradFill>
                <a:gsLst>
                  <a:gs pos="0">
                    <a:schemeClr val="lt2"/>
                  </a:gs>
                  <a:gs pos="100000">
                    <a:schemeClr val="dk2"/>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8"/>
              <p:cNvSpPr/>
              <p:nvPr/>
            </p:nvSpPr>
            <p:spPr>
              <a:xfrm>
                <a:off x="4720200" y="1261350"/>
                <a:ext cx="505400" cy="539575"/>
              </a:xfrm>
              <a:custGeom>
                <a:avLst/>
                <a:gdLst/>
                <a:ahLst/>
                <a:cxnLst/>
                <a:rect l="l" t="t" r="r" b="b"/>
                <a:pathLst>
                  <a:path w="20216" h="21583" extrusionOk="0">
                    <a:moveTo>
                      <a:pt x="12210" y="3203"/>
                    </a:moveTo>
                    <a:lnTo>
                      <a:pt x="12210" y="13243"/>
                    </a:lnTo>
                    <a:cubicBezTo>
                      <a:pt x="12210" y="14544"/>
                      <a:pt x="12076" y="15545"/>
                      <a:pt x="11876" y="16212"/>
                    </a:cubicBezTo>
                    <a:cubicBezTo>
                      <a:pt x="11676" y="16879"/>
                      <a:pt x="11242" y="17479"/>
                      <a:pt x="10608" y="18047"/>
                    </a:cubicBezTo>
                    <a:cubicBezTo>
                      <a:pt x="9975" y="18647"/>
                      <a:pt x="9141" y="19114"/>
                      <a:pt x="8073" y="19514"/>
                    </a:cubicBezTo>
                    <a:cubicBezTo>
                      <a:pt x="8707" y="18914"/>
                      <a:pt x="9174" y="18413"/>
                      <a:pt x="9441" y="18047"/>
                    </a:cubicBezTo>
                    <a:cubicBezTo>
                      <a:pt x="9708" y="17680"/>
                      <a:pt x="9908" y="17279"/>
                      <a:pt x="10041" y="16846"/>
                    </a:cubicBezTo>
                    <a:cubicBezTo>
                      <a:pt x="10141" y="16545"/>
                      <a:pt x="10208" y="16145"/>
                      <a:pt x="10241" y="15578"/>
                    </a:cubicBezTo>
                    <a:cubicBezTo>
                      <a:pt x="10308" y="14644"/>
                      <a:pt x="10342" y="14010"/>
                      <a:pt x="10342" y="13677"/>
                    </a:cubicBezTo>
                    <a:lnTo>
                      <a:pt x="10342" y="3870"/>
                    </a:lnTo>
                    <a:cubicBezTo>
                      <a:pt x="11042" y="3703"/>
                      <a:pt x="11642" y="3503"/>
                      <a:pt x="12210" y="3203"/>
                    </a:cubicBezTo>
                    <a:close/>
                    <a:moveTo>
                      <a:pt x="14845" y="0"/>
                    </a:moveTo>
                    <a:cubicBezTo>
                      <a:pt x="14411" y="667"/>
                      <a:pt x="13977" y="1168"/>
                      <a:pt x="13577" y="1501"/>
                    </a:cubicBezTo>
                    <a:cubicBezTo>
                      <a:pt x="12977" y="2035"/>
                      <a:pt x="12243" y="2469"/>
                      <a:pt x="11376" y="2836"/>
                    </a:cubicBezTo>
                    <a:cubicBezTo>
                      <a:pt x="10475" y="3203"/>
                      <a:pt x="9574" y="3403"/>
                      <a:pt x="8674" y="3403"/>
                    </a:cubicBezTo>
                    <a:lnTo>
                      <a:pt x="7840" y="3336"/>
                    </a:lnTo>
                    <a:lnTo>
                      <a:pt x="7840" y="5938"/>
                    </a:lnTo>
                    <a:lnTo>
                      <a:pt x="7239" y="5938"/>
                    </a:lnTo>
                    <a:cubicBezTo>
                      <a:pt x="5672" y="5938"/>
                      <a:pt x="4437" y="6338"/>
                      <a:pt x="3537" y="7105"/>
                    </a:cubicBezTo>
                    <a:cubicBezTo>
                      <a:pt x="3003" y="7572"/>
                      <a:pt x="2603" y="8340"/>
                      <a:pt x="2269" y="9407"/>
                    </a:cubicBezTo>
                    <a:lnTo>
                      <a:pt x="2736" y="9607"/>
                    </a:lnTo>
                    <a:cubicBezTo>
                      <a:pt x="3170" y="8940"/>
                      <a:pt x="3703" y="8440"/>
                      <a:pt x="4304" y="8173"/>
                    </a:cubicBezTo>
                    <a:cubicBezTo>
                      <a:pt x="4904" y="7873"/>
                      <a:pt x="5838" y="7739"/>
                      <a:pt x="7073" y="7739"/>
                    </a:cubicBezTo>
                    <a:lnTo>
                      <a:pt x="7840" y="7739"/>
                    </a:lnTo>
                    <a:lnTo>
                      <a:pt x="7840" y="15912"/>
                    </a:lnTo>
                    <a:cubicBezTo>
                      <a:pt x="7840" y="17246"/>
                      <a:pt x="7806" y="18113"/>
                      <a:pt x="7740" y="18547"/>
                    </a:cubicBezTo>
                    <a:cubicBezTo>
                      <a:pt x="7673" y="18981"/>
                      <a:pt x="7540" y="19281"/>
                      <a:pt x="7339" y="19514"/>
                    </a:cubicBezTo>
                    <a:cubicBezTo>
                      <a:pt x="7139" y="19714"/>
                      <a:pt x="6906" y="19814"/>
                      <a:pt x="6639" y="19814"/>
                    </a:cubicBezTo>
                    <a:cubicBezTo>
                      <a:pt x="6505" y="19814"/>
                      <a:pt x="6339" y="19781"/>
                      <a:pt x="6172" y="19748"/>
                    </a:cubicBezTo>
                    <a:cubicBezTo>
                      <a:pt x="6038" y="19681"/>
                      <a:pt x="5605" y="19514"/>
                      <a:pt x="4871" y="19181"/>
                    </a:cubicBezTo>
                    <a:cubicBezTo>
                      <a:pt x="3870" y="18747"/>
                      <a:pt x="3036" y="18514"/>
                      <a:pt x="2403" y="18514"/>
                    </a:cubicBezTo>
                    <a:cubicBezTo>
                      <a:pt x="1936" y="18514"/>
                      <a:pt x="1502" y="18647"/>
                      <a:pt x="1135" y="18947"/>
                    </a:cubicBezTo>
                    <a:cubicBezTo>
                      <a:pt x="735" y="19214"/>
                      <a:pt x="401" y="19581"/>
                      <a:pt x="201" y="20115"/>
                    </a:cubicBezTo>
                    <a:cubicBezTo>
                      <a:pt x="68" y="20448"/>
                      <a:pt x="1" y="20882"/>
                      <a:pt x="1" y="21449"/>
                    </a:cubicBezTo>
                    <a:lnTo>
                      <a:pt x="501" y="21582"/>
                    </a:lnTo>
                    <a:cubicBezTo>
                      <a:pt x="568" y="21215"/>
                      <a:pt x="701" y="20949"/>
                      <a:pt x="868" y="20782"/>
                    </a:cubicBezTo>
                    <a:cubicBezTo>
                      <a:pt x="1068" y="20615"/>
                      <a:pt x="1268" y="20548"/>
                      <a:pt x="1502" y="20548"/>
                    </a:cubicBezTo>
                    <a:cubicBezTo>
                      <a:pt x="1735" y="20548"/>
                      <a:pt x="2669" y="20849"/>
                      <a:pt x="4271" y="21449"/>
                    </a:cubicBezTo>
                    <a:lnTo>
                      <a:pt x="9374" y="19748"/>
                    </a:lnTo>
                    <a:cubicBezTo>
                      <a:pt x="9975" y="19548"/>
                      <a:pt x="10775" y="19214"/>
                      <a:pt x="11776" y="18714"/>
                    </a:cubicBezTo>
                    <a:cubicBezTo>
                      <a:pt x="12476" y="18413"/>
                      <a:pt x="13043" y="18013"/>
                      <a:pt x="13510" y="17513"/>
                    </a:cubicBezTo>
                    <a:cubicBezTo>
                      <a:pt x="13977" y="17046"/>
                      <a:pt x="14278" y="16545"/>
                      <a:pt x="14444" y="16012"/>
                    </a:cubicBezTo>
                    <a:cubicBezTo>
                      <a:pt x="14611" y="15511"/>
                      <a:pt x="14678" y="14677"/>
                      <a:pt x="14678" y="13510"/>
                    </a:cubicBezTo>
                    <a:lnTo>
                      <a:pt x="14678" y="7739"/>
                    </a:lnTo>
                    <a:lnTo>
                      <a:pt x="17780" y="7739"/>
                    </a:lnTo>
                    <a:lnTo>
                      <a:pt x="18481" y="5938"/>
                    </a:lnTo>
                    <a:lnTo>
                      <a:pt x="14678" y="5938"/>
                    </a:lnTo>
                    <a:lnTo>
                      <a:pt x="14678" y="2702"/>
                    </a:lnTo>
                    <a:cubicBezTo>
                      <a:pt x="15612" y="3069"/>
                      <a:pt x="16379" y="3236"/>
                      <a:pt x="17046" y="3236"/>
                    </a:cubicBezTo>
                    <a:cubicBezTo>
                      <a:pt x="17647" y="3236"/>
                      <a:pt x="18214" y="3103"/>
                      <a:pt x="18714" y="2802"/>
                    </a:cubicBezTo>
                    <a:cubicBezTo>
                      <a:pt x="19215" y="2502"/>
                      <a:pt x="19615" y="2135"/>
                      <a:pt x="19882" y="1635"/>
                    </a:cubicBezTo>
                    <a:cubicBezTo>
                      <a:pt x="20082" y="1235"/>
                      <a:pt x="20182" y="701"/>
                      <a:pt x="20215" y="0"/>
                    </a:cubicBezTo>
                    <a:lnTo>
                      <a:pt x="19682" y="0"/>
                    </a:lnTo>
                    <a:cubicBezTo>
                      <a:pt x="19515" y="434"/>
                      <a:pt x="19315" y="768"/>
                      <a:pt x="19081" y="1001"/>
                    </a:cubicBezTo>
                    <a:cubicBezTo>
                      <a:pt x="18814" y="1168"/>
                      <a:pt x="18481" y="1268"/>
                      <a:pt x="18114" y="1268"/>
                    </a:cubicBezTo>
                    <a:cubicBezTo>
                      <a:pt x="17280" y="1268"/>
                      <a:pt x="16179" y="868"/>
                      <a:pt x="14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 name="Google Shape;673;p38"/>
            <p:cNvSpPr/>
            <p:nvPr/>
          </p:nvSpPr>
          <p:spPr>
            <a:xfrm rot="-5400000" flipH="1">
              <a:off x="-54166" y="948166"/>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8"/>
          <p:cNvGrpSpPr/>
          <p:nvPr/>
        </p:nvGrpSpPr>
        <p:grpSpPr>
          <a:xfrm>
            <a:off x="6919418" y="-117041"/>
            <a:ext cx="2311048" cy="1412323"/>
            <a:chOff x="6476368" y="268534"/>
            <a:chExt cx="2311048" cy="1412323"/>
          </a:xfrm>
        </p:grpSpPr>
        <p:pic>
          <p:nvPicPr>
            <p:cNvPr id="675" name="Google Shape;675;p38"/>
            <p:cNvPicPr preferRelativeResize="0"/>
            <p:nvPr/>
          </p:nvPicPr>
          <p:blipFill>
            <a:blip r:embed="rId6">
              <a:alphaModFix/>
            </a:blip>
            <a:stretch>
              <a:fillRect/>
            </a:stretch>
          </p:blipFill>
          <p:spPr>
            <a:xfrm>
              <a:off x="7038015" y="596298"/>
              <a:ext cx="1749402" cy="1013084"/>
            </a:xfrm>
            <a:prstGeom prst="rect">
              <a:avLst/>
            </a:prstGeom>
            <a:noFill/>
            <a:ln>
              <a:noFill/>
            </a:ln>
          </p:spPr>
        </p:pic>
        <p:pic>
          <p:nvPicPr>
            <p:cNvPr id="676" name="Google Shape;676;p38"/>
            <p:cNvPicPr preferRelativeResize="0"/>
            <p:nvPr/>
          </p:nvPicPr>
          <p:blipFill>
            <a:blip r:embed="rId7">
              <a:alphaModFix/>
            </a:blip>
            <a:stretch>
              <a:fillRect/>
            </a:stretch>
          </p:blipFill>
          <p:spPr>
            <a:xfrm flipH="1">
              <a:off x="6587275" y="395602"/>
              <a:ext cx="1667948" cy="859224"/>
            </a:xfrm>
            <a:prstGeom prst="rect">
              <a:avLst/>
            </a:prstGeom>
            <a:noFill/>
            <a:ln>
              <a:noFill/>
            </a:ln>
          </p:spPr>
        </p:pic>
        <p:pic>
          <p:nvPicPr>
            <p:cNvPr id="677" name="Google Shape;677;p38"/>
            <p:cNvPicPr preferRelativeResize="0"/>
            <p:nvPr/>
          </p:nvPicPr>
          <p:blipFill>
            <a:blip r:embed="rId8">
              <a:alphaModFix/>
            </a:blip>
            <a:stretch>
              <a:fillRect/>
            </a:stretch>
          </p:blipFill>
          <p:spPr>
            <a:xfrm>
              <a:off x="7289375" y="268536"/>
              <a:ext cx="1497124" cy="810690"/>
            </a:xfrm>
            <a:prstGeom prst="rect">
              <a:avLst/>
            </a:prstGeom>
            <a:noFill/>
            <a:ln>
              <a:noFill/>
            </a:ln>
          </p:spPr>
        </p:pic>
        <p:grpSp>
          <p:nvGrpSpPr>
            <p:cNvPr id="678" name="Google Shape;678;p38"/>
            <p:cNvGrpSpPr/>
            <p:nvPr/>
          </p:nvGrpSpPr>
          <p:grpSpPr>
            <a:xfrm>
              <a:off x="7890165" y="420826"/>
              <a:ext cx="743435" cy="1260031"/>
              <a:chOff x="921789" y="807741"/>
              <a:chExt cx="847993" cy="1440036"/>
            </a:xfrm>
          </p:grpSpPr>
          <p:pic>
            <p:nvPicPr>
              <p:cNvPr id="679" name="Google Shape;679;p38"/>
              <p:cNvPicPr preferRelativeResize="0"/>
              <p:nvPr/>
            </p:nvPicPr>
            <p:blipFill rotWithShape="1">
              <a:blip r:embed="rId9">
                <a:alphaModFix/>
              </a:blip>
              <a:srcRect/>
              <a:stretch/>
            </p:blipFill>
            <p:spPr>
              <a:xfrm flipH="1">
                <a:off x="921789" y="807741"/>
                <a:ext cx="847993" cy="1440036"/>
              </a:xfrm>
              <a:prstGeom prst="rect">
                <a:avLst/>
              </a:prstGeom>
              <a:noFill/>
              <a:ln>
                <a:noFill/>
              </a:ln>
            </p:spPr>
          </p:pic>
          <p:grpSp>
            <p:nvGrpSpPr>
              <p:cNvPr id="680" name="Google Shape;680;p38"/>
              <p:cNvGrpSpPr/>
              <p:nvPr/>
            </p:nvGrpSpPr>
            <p:grpSpPr>
              <a:xfrm>
                <a:off x="1142900" y="1008483"/>
                <a:ext cx="405704" cy="1038569"/>
                <a:chOff x="1332425" y="3464175"/>
                <a:chExt cx="453300" cy="1161450"/>
              </a:xfrm>
            </p:grpSpPr>
            <p:sp>
              <p:nvSpPr>
                <p:cNvPr id="681" name="Google Shape;681;p38"/>
                <p:cNvSpPr/>
                <p:nvPr/>
              </p:nvSpPr>
              <p:spPr>
                <a:xfrm>
                  <a:off x="1332425" y="3464175"/>
                  <a:ext cx="453300" cy="1161450"/>
                </a:xfrm>
                <a:custGeom>
                  <a:avLst/>
                  <a:gdLst/>
                  <a:ahLst/>
                  <a:cxnLst/>
                  <a:rect l="l" t="t" r="r" b="b"/>
                  <a:pathLst>
                    <a:path w="18132" h="46458" extrusionOk="0">
                      <a:moveTo>
                        <a:pt x="321" y="460"/>
                      </a:moveTo>
                      <a:cubicBezTo>
                        <a:pt x="321" y="460"/>
                        <a:pt x="321" y="460"/>
                        <a:pt x="336" y="476"/>
                      </a:cubicBezTo>
                      <a:cubicBezTo>
                        <a:pt x="367" y="506"/>
                        <a:pt x="397" y="537"/>
                        <a:pt x="443" y="567"/>
                      </a:cubicBezTo>
                      <a:cubicBezTo>
                        <a:pt x="519" y="628"/>
                        <a:pt x="580" y="689"/>
                        <a:pt x="656" y="750"/>
                      </a:cubicBezTo>
                      <a:lnTo>
                        <a:pt x="702" y="780"/>
                      </a:lnTo>
                      <a:cubicBezTo>
                        <a:pt x="824" y="887"/>
                        <a:pt x="945" y="978"/>
                        <a:pt x="1067" y="1085"/>
                      </a:cubicBezTo>
                      <a:lnTo>
                        <a:pt x="1113" y="1131"/>
                      </a:lnTo>
                      <a:lnTo>
                        <a:pt x="1494" y="1466"/>
                      </a:lnTo>
                      <a:cubicBezTo>
                        <a:pt x="1585" y="1557"/>
                        <a:pt x="1677" y="1634"/>
                        <a:pt x="1768" y="1725"/>
                      </a:cubicBezTo>
                      <a:lnTo>
                        <a:pt x="1890" y="1832"/>
                      </a:lnTo>
                      <a:lnTo>
                        <a:pt x="1921" y="1862"/>
                      </a:lnTo>
                      <a:cubicBezTo>
                        <a:pt x="2012" y="1953"/>
                        <a:pt x="2103" y="2045"/>
                        <a:pt x="2195" y="2152"/>
                      </a:cubicBezTo>
                      <a:lnTo>
                        <a:pt x="2241" y="2182"/>
                      </a:lnTo>
                      <a:cubicBezTo>
                        <a:pt x="2271" y="2228"/>
                        <a:pt x="2301" y="2258"/>
                        <a:pt x="2347" y="2304"/>
                      </a:cubicBezTo>
                      <a:lnTo>
                        <a:pt x="2362" y="2334"/>
                      </a:lnTo>
                      <a:cubicBezTo>
                        <a:pt x="2408" y="2380"/>
                        <a:pt x="2454" y="2441"/>
                        <a:pt x="2500" y="2487"/>
                      </a:cubicBezTo>
                      <a:lnTo>
                        <a:pt x="2500" y="2502"/>
                      </a:lnTo>
                      <a:lnTo>
                        <a:pt x="2591" y="2609"/>
                      </a:lnTo>
                      <a:cubicBezTo>
                        <a:pt x="2591" y="2624"/>
                        <a:pt x="2606" y="2639"/>
                        <a:pt x="2606" y="2639"/>
                      </a:cubicBezTo>
                      <a:cubicBezTo>
                        <a:pt x="2637" y="2670"/>
                        <a:pt x="2652" y="2700"/>
                        <a:pt x="2667" y="2715"/>
                      </a:cubicBezTo>
                      <a:cubicBezTo>
                        <a:pt x="2713" y="2807"/>
                        <a:pt x="2774" y="2883"/>
                        <a:pt x="2819" y="2974"/>
                      </a:cubicBezTo>
                      <a:cubicBezTo>
                        <a:pt x="2850" y="3005"/>
                        <a:pt x="2880" y="3050"/>
                        <a:pt x="2896" y="3096"/>
                      </a:cubicBezTo>
                      <a:cubicBezTo>
                        <a:pt x="2926" y="3142"/>
                        <a:pt x="2957" y="3188"/>
                        <a:pt x="2972" y="3233"/>
                      </a:cubicBezTo>
                      <a:cubicBezTo>
                        <a:pt x="3018" y="3294"/>
                        <a:pt x="3048" y="3355"/>
                        <a:pt x="3079" y="3416"/>
                      </a:cubicBezTo>
                      <a:cubicBezTo>
                        <a:pt x="3094" y="3447"/>
                        <a:pt x="3109" y="3462"/>
                        <a:pt x="3124" y="3492"/>
                      </a:cubicBezTo>
                      <a:cubicBezTo>
                        <a:pt x="3185" y="3614"/>
                        <a:pt x="3246" y="3751"/>
                        <a:pt x="3307" y="3873"/>
                      </a:cubicBezTo>
                      <a:lnTo>
                        <a:pt x="3368" y="3995"/>
                      </a:lnTo>
                      <a:cubicBezTo>
                        <a:pt x="3383" y="4026"/>
                        <a:pt x="3398" y="4071"/>
                        <a:pt x="3429" y="4102"/>
                      </a:cubicBezTo>
                      <a:cubicBezTo>
                        <a:pt x="3459" y="4193"/>
                        <a:pt x="3505" y="4269"/>
                        <a:pt x="3551" y="4361"/>
                      </a:cubicBezTo>
                      <a:cubicBezTo>
                        <a:pt x="3581" y="4406"/>
                        <a:pt x="3597" y="4452"/>
                        <a:pt x="3627" y="4498"/>
                      </a:cubicBezTo>
                      <a:cubicBezTo>
                        <a:pt x="3718" y="4665"/>
                        <a:pt x="3795" y="4818"/>
                        <a:pt x="3886" y="4985"/>
                      </a:cubicBezTo>
                      <a:cubicBezTo>
                        <a:pt x="3932" y="5077"/>
                        <a:pt x="3977" y="5153"/>
                        <a:pt x="4008" y="5244"/>
                      </a:cubicBezTo>
                      <a:cubicBezTo>
                        <a:pt x="4130" y="5458"/>
                        <a:pt x="4221" y="5656"/>
                        <a:pt x="4313" y="5854"/>
                      </a:cubicBezTo>
                      <a:cubicBezTo>
                        <a:pt x="4252" y="5747"/>
                        <a:pt x="4175" y="5641"/>
                        <a:pt x="4115" y="5534"/>
                      </a:cubicBezTo>
                      <a:cubicBezTo>
                        <a:pt x="4069" y="5443"/>
                        <a:pt x="4008" y="5366"/>
                        <a:pt x="3947" y="5290"/>
                      </a:cubicBezTo>
                      <a:cubicBezTo>
                        <a:pt x="3886" y="5199"/>
                        <a:pt x="3810" y="5123"/>
                        <a:pt x="3749" y="5031"/>
                      </a:cubicBezTo>
                      <a:cubicBezTo>
                        <a:pt x="3612" y="4848"/>
                        <a:pt x="3475" y="4681"/>
                        <a:pt x="3338" y="4498"/>
                      </a:cubicBezTo>
                      <a:cubicBezTo>
                        <a:pt x="3200" y="4330"/>
                        <a:pt x="3063" y="4163"/>
                        <a:pt x="2941" y="3995"/>
                      </a:cubicBezTo>
                      <a:cubicBezTo>
                        <a:pt x="2804" y="3812"/>
                        <a:pt x="2682" y="3645"/>
                        <a:pt x="2560" y="3477"/>
                      </a:cubicBezTo>
                      <a:cubicBezTo>
                        <a:pt x="2515" y="3431"/>
                        <a:pt x="2484" y="3370"/>
                        <a:pt x="2439" y="3325"/>
                      </a:cubicBezTo>
                      <a:cubicBezTo>
                        <a:pt x="2408" y="3294"/>
                        <a:pt x="2378" y="3249"/>
                        <a:pt x="2332" y="3203"/>
                      </a:cubicBezTo>
                      <a:cubicBezTo>
                        <a:pt x="2301" y="3172"/>
                        <a:pt x="2271" y="3142"/>
                        <a:pt x="2241" y="3111"/>
                      </a:cubicBezTo>
                      <a:cubicBezTo>
                        <a:pt x="2195" y="3066"/>
                        <a:pt x="2149" y="3020"/>
                        <a:pt x="2103" y="2974"/>
                      </a:cubicBezTo>
                      <a:cubicBezTo>
                        <a:pt x="2073" y="2944"/>
                        <a:pt x="2027" y="2898"/>
                        <a:pt x="1982" y="2868"/>
                      </a:cubicBezTo>
                      <a:cubicBezTo>
                        <a:pt x="1936" y="2837"/>
                        <a:pt x="1890" y="2807"/>
                        <a:pt x="1860" y="2776"/>
                      </a:cubicBezTo>
                      <a:cubicBezTo>
                        <a:pt x="1768" y="2700"/>
                        <a:pt x="1677" y="2624"/>
                        <a:pt x="1585" y="2548"/>
                      </a:cubicBezTo>
                      <a:lnTo>
                        <a:pt x="1585" y="2548"/>
                      </a:lnTo>
                      <a:cubicBezTo>
                        <a:pt x="1601" y="2563"/>
                        <a:pt x="1616" y="2593"/>
                        <a:pt x="1631" y="2609"/>
                      </a:cubicBezTo>
                      <a:lnTo>
                        <a:pt x="1723" y="2715"/>
                      </a:lnTo>
                      <a:cubicBezTo>
                        <a:pt x="1783" y="2791"/>
                        <a:pt x="1844" y="2868"/>
                        <a:pt x="1905" y="2944"/>
                      </a:cubicBezTo>
                      <a:cubicBezTo>
                        <a:pt x="1936" y="2990"/>
                        <a:pt x="1982" y="3035"/>
                        <a:pt x="2012" y="3096"/>
                      </a:cubicBezTo>
                      <a:cubicBezTo>
                        <a:pt x="2042" y="3142"/>
                        <a:pt x="2088" y="3188"/>
                        <a:pt x="2119" y="3233"/>
                      </a:cubicBezTo>
                      <a:cubicBezTo>
                        <a:pt x="2149" y="3279"/>
                        <a:pt x="2180" y="3340"/>
                        <a:pt x="2225" y="3386"/>
                      </a:cubicBezTo>
                      <a:cubicBezTo>
                        <a:pt x="2286" y="3477"/>
                        <a:pt x="2347" y="3569"/>
                        <a:pt x="2408" y="3660"/>
                      </a:cubicBezTo>
                      <a:cubicBezTo>
                        <a:pt x="2469" y="3751"/>
                        <a:pt x="2530" y="3843"/>
                        <a:pt x="2591" y="3934"/>
                      </a:cubicBezTo>
                      <a:cubicBezTo>
                        <a:pt x="2652" y="4026"/>
                        <a:pt x="2713" y="4117"/>
                        <a:pt x="2774" y="4208"/>
                      </a:cubicBezTo>
                      <a:cubicBezTo>
                        <a:pt x="2880" y="4361"/>
                        <a:pt x="3002" y="4498"/>
                        <a:pt x="3109" y="4650"/>
                      </a:cubicBezTo>
                      <a:cubicBezTo>
                        <a:pt x="3124" y="4665"/>
                        <a:pt x="3139" y="4681"/>
                        <a:pt x="3139" y="4696"/>
                      </a:cubicBezTo>
                      <a:cubicBezTo>
                        <a:pt x="3277" y="4864"/>
                        <a:pt x="3414" y="5046"/>
                        <a:pt x="3566" y="5214"/>
                      </a:cubicBezTo>
                      <a:cubicBezTo>
                        <a:pt x="3627" y="5290"/>
                        <a:pt x="3688" y="5366"/>
                        <a:pt x="3749" y="5458"/>
                      </a:cubicBezTo>
                      <a:cubicBezTo>
                        <a:pt x="3764" y="5473"/>
                        <a:pt x="3779" y="5488"/>
                        <a:pt x="3795" y="5503"/>
                      </a:cubicBezTo>
                      <a:cubicBezTo>
                        <a:pt x="3932" y="5671"/>
                        <a:pt x="4038" y="5854"/>
                        <a:pt x="4145" y="6037"/>
                      </a:cubicBezTo>
                      <a:cubicBezTo>
                        <a:pt x="4221" y="6159"/>
                        <a:pt x="4297" y="6265"/>
                        <a:pt x="4374" y="6387"/>
                      </a:cubicBezTo>
                      <a:cubicBezTo>
                        <a:pt x="4374" y="6393"/>
                        <a:pt x="4376" y="6399"/>
                        <a:pt x="4379" y="6403"/>
                      </a:cubicBezTo>
                      <a:lnTo>
                        <a:pt x="4379" y="6403"/>
                      </a:lnTo>
                      <a:cubicBezTo>
                        <a:pt x="4363" y="6393"/>
                        <a:pt x="4349" y="6382"/>
                        <a:pt x="4328" y="6372"/>
                      </a:cubicBezTo>
                      <a:cubicBezTo>
                        <a:pt x="4328" y="6372"/>
                        <a:pt x="4313" y="6372"/>
                        <a:pt x="4313" y="6387"/>
                      </a:cubicBezTo>
                      <a:lnTo>
                        <a:pt x="4236" y="6387"/>
                      </a:lnTo>
                      <a:cubicBezTo>
                        <a:pt x="4206" y="6387"/>
                        <a:pt x="4191" y="6372"/>
                        <a:pt x="4160" y="6357"/>
                      </a:cubicBezTo>
                      <a:cubicBezTo>
                        <a:pt x="4130" y="6326"/>
                        <a:pt x="4115" y="6296"/>
                        <a:pt x="4099" y="6265"/>
                      </a:cubicBezTo>
                      <a:lnTo>
                        <a:pt x="4008" y="6159"/>
                      </a:lnTo>
                      <a:cubicBezTo>
                        <a:pt x="3962" y="6098"/>
                        <a:pt x="3916" y="6021"/>
                        <a:pt x="3856" y="5961"/>
                      </a:cubicBezTo>
                      <a:cubicBezTo>
                        <a:pt x="3856" y="5961"/>
                        <a:pt x="3856" y="5945"/>
                        <a:pt x="3840" y="5945"/>
                      </a:cubicBezTo>
                      <a:cubicBezTo>
                        <a:pt x="3795" y="5884"/>
                        <a:pt x="3749" y="5839"/>
                        <a:pt x="3703" y="5808"/>
                      </a:cubicBezTo>
                      <a:lnTo>
                        <a:pt x="3673" y="5762"/>
                      </a:lnTo>
                      <a:cubicBezTo>
                        <a:pt x="3551" y="5656"/>
                        <a:pt x="3429" y="5534"/>
                        <a:pt x="3292" y="5427"/>
                      </a:cubicBezTo>
                      <a:cubicBezTo>
                        <a:pt x="3231" y="5366"/>
                        <a:pt x="3155" y="5305"/>
                        <a:pt x="3079" y="5244"/>
                      </a:cubicBezTo>
                      <a:cubicBezTo>
                        <a:pt x="3002" y="5184"/>
                        <a:pt x="2926" y="5107"/>
                        <a:pt x="2850" y="5046"/>
                      </a:cubicBezTo>
                      <a:cubicBezTo>
                        <a:pt x="2759" y="4985"/>
                        <a:pt x="2682" y="4909"/>
                        <a:pt x="2606" y="4848"/>
                      </a:cubicBezTo>
                      <a:cubicBezTo>
                        <a:pt x="2545" y="4803"/>
                        <a:pt x="2500" y="4772"/>
                        <a:pt x="2439" y="4726"/>
                      </a:cubicBezTo>
                      <a:lnTo>
                        <a:pt x="2423" y="4696"/>
                      </a:lnTo>
                      <a:cubicBezTo>
                        <a:pt x="2362" y="4665"/>
                        <a:pt x="2317" y="4620"/>
                        <a:pt x="2256" y="4574"/>
                      </a:cubicBezTo>
                      <a:lnTo>
                        <a:pt x="2149" y="4483"/>
                      </a:lnTo>
                      <a:cubicBezTo>
                        <a:pt x="2119" y="4452"/>
                        <a:pt x="2073" y="4406"/>
                        <a:pt x="2027" y="4376"/>
                      </a:cubicBezTo>
                      <a:lnTo>
                        <a:pt x="1951" y="4300"/>
                      </a:lnTo>
                      <a:lnTo>
                        <a:pt x="1799" y="4147"/>
                      </a:lnTo>
                      <a:cubicBezTo>
                        <a:pt x="1738" y="4087"/>
                        <a:pt x="1692" y="4041"/>
                        <a:pt x="1631" y="3980"/>
                      </a:cubicBezTo>
                      <a:cubicBezTo>
                        <a:pt x="1616" y="3949"/>
                        <a:pt x="1601" y="3934"/>
                        <a:pt x="1570" y="3904"/>
                      </a:cubicBezTo>
                      <a:cubicBezTo>
                        <a:pt x="1418" y="3751"/>
                        <a:pt x="1281" y="3584"/>
                        <a:pt x="1174" y="3447"/>
                      </a:cubicBezTo>
                      <a:cubicBezTo>
                        <a:pt x="1098" y="3355"/>
                        <a:pt x="1037" y="3279"/>
                        <a:pt x="991" y="3203"/>
                      </a:cubicBezTo>
                      <a:cubicBezTo>
                        <a:pt x="945" y="3127"/>
                        <a:pt x="900" y="3035"/>
                        <a:pt x="854" y="2944"/>
                      </a:cubicBezTo>
                      <a:cubicBezTo>
                        <a:pt x="793" y="2776"/>
                        <a:pt x="732" y="2609"/>
                        <a:pt x="671" y="2441"/>
                      </a:cubicBezTo>
                      <a:lnTo>
                        <a:pt x="656" y="2365"/>
                      </a:lnTo>
                      <a:cubicBezTo>
                        <a:pt x="641" y="2304"/>
                        <a:pt x="610" y="2243"/>
                        <a:pt x="595" y="2182"/>
                      </a:cubicBezTo>
                      <a:lnTo>
                        <a:pt x="580" y="2106"/>
                      </a:lnTo>
                      <a:lnTo>
                        <a:pt x="565" y="2030"/>
                      </a:lnTo>
                      <a:cubicBezTo>
                        <a:pt x="549" y="2014"/>
                        <a:pt x="549" y="1999"/>
                        <a:pt x="549" y="1984"/>
                      </a:cubicBezTo>
                      <a:cubicBezTo>
                        <a:pt x="534" y="1953"/>
                        <a:pt x="519" y="1923"/>
                        <a:pt x="519" y="1893"/>
                      </a:cubicBezTo>
                      <a:cubicBezTo>
                        <a:pt x="504" y="1832"/>
                        <a:pt x="504" y="1786"/>
                        <a:pt x="488" y="1740"/>
                      </a:cubicBezTo>
                      <a:cubicBezTo>
                        <a:pt x="473" y="1679"/>
                        <a:pt x="458" y="1634"/>
                        <a:pt x="458" y="1588"/>
                      </a:cubicBezTo>
                      <a:lnTo>
                        <a:pt x="443" y="1496"/>
                      </a:lnTo>
                      <a:cubicBezTo>
                        <a:pt x="427" y="1420"/>
                        <a:pt x="427" y="1329"/>
                        <a:pt x="412" y="1253"/>
                      </a:cubicBezTo>
                      <a:lnTo>
                        <a:pt x="397" y="1146"/>
                      </a:lnTo>
                      <a:lnTo>
                        <a:pt x="382" y="1055"/>
                      </a:lnTo>
                      <a:lnTo>
                        <a:pt x="367" y="857"/>
                      </a:lnTo>
                      <a:cubicBezTo>
                        <a:pt x="351" y="735"/>
                        <a:pt x="336" y="598"/>
                        <a:pt x="321" y="476"/>
                      </a:cubicBezTo>
                      <a:lnTo>
                        <a:pt x="321" y="460"/>
                      </a:lnTo>
                      <a:close/>
                      <a:moveTo>
                        <a:pt x="5471" y="3294"/>
                      </a:moveTo>
                      <a:cubicBezTo>
                        <a:pt x="5486" y="3294"/>
                        <a:pt x="5486" y="3309"/>
                        <a:pt x="5486" y="3309"/>
                      </a:cubicBezTo>
                      <a:lnTo>
                        <a:pt x="5501" y="3340"/>
                      </a:lnTo>
                      <a:lnTo>
                        <a:pt x="5531" y="3401"/>
                      </a:lnTo>
                      <a:cubicBezTo>
                        <a:pt x="5608" y="3553"/>
                        <a:pt x="5684" y="3690"/>
                        <a:pt x="5745" y="3828"/>
                      </a:cubicBezTo>
                      <a:cubicBezTo>
                        <a:pt x="5821" y="3980"/>
                        <a:pt x="5882" y="4102"/>
                        <a:pt x="5943" y="4239"/>
                      </a:cubicBezTo>
                      <a:cubicBezTo>
                        <a:pt x="6004" y="4376"/>
                        <a:pt x="6065" y="4513"/>
                        <a:pt x="6126" y="4650"/>
                      </a:cubicBezTo>
                      <a:cubicBezTo>
                        <a:pt x="6202" y="4803"/>
                        <a:pt x="6278" y="4970"/>
                        <a:pt x="6354" y="5123"/>
                      </a:cubicBezTo>
                      <a:cubicBezTo>
                        <a:pt x="6369" y="5153"/>
                        <a:pt x="6369" y="5168"/>
                        <a:pt x="6385" y="5199"/>
                      </a:cubicBezTo>
                      <a:cubicBezTo>
                        <a:pt x="6400" y="5214"/>
                        <a:pt x="6400" y="5244"/>
                        <a:pt x="6415" y="5260"/>
                      </a:cubicBezTo>
                      <a:lnTo>
                        <a:pt x="6430" y="5321"/>
                      </a:lnTo>
                      <a:cubicBezTo>
                        <a:pt x="6446" y="5351"/>
                        <a:pt x="6461" y="5397"/>
                        <a:pt x="6476" y="5443"/>
                      </a:cubicBezTo>
                      <a:lnTo>
                        <a:pt x="6507" y="5503"/>
                      </a:lnTo>
                      <a:cubicBezTo>
                        <a:pt x="6537" y="5595"/>
                        <a:pt x="6568" y="5686"/>
                        <a:pt x="6598" y="5793"/>
                      </a:cubicBezTo>
                      <a:lnTo>
                        <a:pt x="6613" y="5854"/>
                      </a:lnTo>
                      <a:lnTo>
                        <a:pt x="6628" y="5900"/>
                      </a:lnTo>
                      <a:cubicBezTo>
                        <a:pt x="6659" y="5976"/>
                        <a:pt x="6674" y="6067"/>
                        <a:pt x="6705" y="6143"/>
                      </a:cubicBezTo>
                      <a:cubicBezTo>
                        <a:pt x="6781" y="6463"/>
                        <a:pt x="6857" y="6783"/>
                        <a:pt x="6933" y="7103"/>
                      </a:cubicBezTo>
                      <a:lnTo>
                        <a:pt x="6948" y="7134"/>
                      </a:lnTo>
                      <a:cubicBezTo>
                        <a:pt x="7009" y="7438"/>
                        <a:pt x="7070" y="7728"/>
                        <a:pt x="7131" y="8033"/>
                      </a:cubicBezTo>
                      <a:cubicBezTo>
                        <a:pt x="7147" y="8200"/>
                        <a:pt x="7162" y="8353"/>
                        <a:pt x="7177" y="8520"/>
                      </a:cubicBezTo>
                      <a:cubicBezTo>
                        <a:pt x="7177" y="8612"/>
                        <a:pt x="7177" y="8703"/>
                        <a:pt x="7192" y="8779"/>
                      </a:cubicBezTo>
                      <a:cubicBezTo>
                        <a:pt x="7192" y="8855"/>
                        <a:pt x="7192" y="8932"/>
                        <a:pt x="7192" y="8992"/>
                      </a:cubicBezTo>
                      <a:lnTo>
                        <a:pt x="7192" y="9008"/>
                      </a:lnTo>
                      <a:cubicBezTo>
                        <a:pt x="7207" y="9114"/>
                        <a:pt x="7207" y="9236"/>
                        <a:pt x="7223" y="9343"/>
                      </a:cubicBezTo>
                      <a:lnTo>
                        <a:pt x="7223" y="9480"/>
                      </a:lnTo>
                      <a:cubicBezTo>
                        <a:pt x="7238" y="9571"/>
                        <a:pt x="7238" y="9648"/>
                        <a:pt x="7253" y="9739"/>
                      </a:cubicBezTo>
                      <a:cubicBezTo>
                        <a:pt x="7253" y="9815"/>
                        <a:pt x="7268" y="9891"/>
                        <a:pt x="7268" y="9968"/>
                      </a:cubicBezTo>
                      <a:cubicBezTo>
                        <a:pt x="7284" y="10044"/>
                        <a:pt x="7299" y="10120"/>
                        <a:pt x="7299" y="10196"/>
                      </a:cubicBezTo>
                      <a:cubicBezTo>
                        <a:pt x="7284" y="10120"/>
                        <a:pt x="7253" y="10044"/>
                        <a:pt x="7238" y="9968"/>
                      </a:cubicBezTo>
                      <a:cubicBezTo>
                        <a:pt x="7238" y="9983"/>
                        <a:pt x="7238" y="9983"/>
                        <a:pt x="7238" y="9983"/>
                      </a:cubicBezTo>
                      <a:cubicBezTo>
                        <a:pt x="7131" y="9617"/>
                        <a:pt x="7009" y="9251"/>
                        <a:pt x="6903" y="8871"/>
                      </a:cubicBezTo>
                      <a:cubicBezTo>
                        <a:pt x="6903" y="8871"/>
                        <a:pt x="6903" y="8871"/>
                        <a:pt x="6903" y="8886"/>
                      </a:cubicBezTo>
                      <a:cubicBezTo>
                        <a:pt x="6842" y="8673"/>
                        <a:pt x="6781" y="8474"/>
                        <a:pt x="6720" y="8261"/>
                      </a:cubicBezTo>
                      <a:cubicBezTo>
                        <a:pt x="6552" y="7743"/>
                        <a:pt x="6369" y="7225"/>
                        <a:pt x="6202" y="6707"/>
                      </a:cubicBezTo>
                      <a:lnTo>
                        <a:pt x="6202" y="6707"/>
                      </a:lnTo>
                      <a:cubicBezTo>
                        <a:pt x="6248" y="7027"/>
                        <a:pt x="6278" y="7362"/>
                        <a:pt x="6324" y="7682"/>
                      </a:cubicBezTo>
                      <a:cubicBezTo>
                        <a:pt x="6339" y="7743"/>
                        <a:pt x="6354" y="7804"/>
                        <a:pt x="6354" y="7850"/>
                      </a:cubicBezTo>
                      <a:cubicBezTo>
                        <a:pt x="6400" y="8124"/>
                        <a:pt x="6446" y="8398"/>
                        <a:pt x="6507" y="8657"/>
                      </a:cubicBezTo>
                      <a:cubicBezTo>
                        <a:pt x="6568" y="8947"/>
                        <a:pt x="6659" y="9221"/>
                        <a:pt x="6750" y="9495"/>
                      </a:cubicBezTo>
                      <a:cubicBezTo>
                        <a:pt x="6918" y="10013"/>
                        <a:pt x="7070" y="10547"/>
                        <a:pt x="7284" y="11049"/>
                      </a:cubicBezTo>
                      <a:cubicBezTo>
                        <a:pt x="7329" y="11186"/>
                        <a:pt x="7375" y="11308"/>
                        <a:pt x="7436" y="11430"/>
                      </a:cubicBezTo>
                      <a:cubicBezTo>
                        <a:pt x="7466" y="11522"/>
                        <a:pt x="7512" y="11628"/>
                        <a:pt x="7543" y="11720"/>
                      </a:cubicBezTo>
                      <a:cubicBezTo>
                        <a:pt x="7558" y="11750"/>
                        <a:pt x="7558" y="11781"/>
                        <a:pt x="7573" y="11811"/>
                      </a:cubicBezTo>
                      <a:cubicBezTo>
                        <a:pt x="7497" y="11689"/>
                        <a:pt x="7436" y="11613"/>
                        <a:pt x="7375" y="11522"/>
                      </a:cubicBezTo>
                      <a:cubicBezTo>
                        <a:pt x="7314" y="11461"/>
                        <a:pt x="7268" y="11385"/>
                        <a:pt x="7207" y="11324"/>
                      </a:cubicBezTo>
                      <a:cubicBezTo>
                        <a:pt x="7147" y="11247"/>
                        <a:pt x="7086" y="11171"/>
                        <a:pt x="7025" y="11095"/>
                      </a:cubicBezTo>
                      <a:cubicBezTo>
                        <a:pt x="6964" y="11019"/>
                        <a:pt x="6903" y="10958"/>
                        <a:pt x="6857" y="10897"/>
                      </a:cubicBezTo>
                      <a:lnTo>
                        <a:pt x="6811" y="10851"/>
                      </a:lnTo>
                      <a:cubicBezTo>
                        <a:pt x="6750" y="10760"/>
                        <a:pt x="6674" y="10668"/>
                        <a:pt x="6613" y="10577"/>
                      </a:cubicBezTo>
                      <a:cubicBezTo>
                        <a:pt x="6537" y="10470"/>
                        <a:pt x="6461" y="10348"/>
                        <a:pt x="6385" y="10242"/>
                      </a:cubicBezTo>
                      <a:cubicBezTo>
                        <a:pt x="6339" y="10150"/>
                        <a:pt x="6293" y="10059"/>
                        <a:pt x="6232" y="9968"/>
                      </a:cubicBezTo>
                      <a:cubicBezTo>
                        <a:pt x="6187" y="9876"/>
                        <a:pt x="6141" y="9800"/>
                        <a:pt x="6110" y="9709"/>
                      </a:cubicBezTo>
                      <a:lnTo>
                        <a:pt x="6080" y="9648"/>
                      </a:lnTo>
                      <a:cubicBezTo>
                        <a:pt x="6065" y="9587"/>
                        <a:pt x="6034" y="9526"/>
                        <a:pt x="6004" y="9450"/>
                      </a:cubicBezTo>
                      <a:cubicBezTo>
                        <a:pt x="5973" y="9358"/>
                        <a:pt x="5943" y="9267"/>
                        <a:pt x="5912" y="9191"/>
                      </a:cubicBezTo>
                      <a:cubicBezTo>
                        <a:pt x="5851" y="8977"/>
                        <a:pt x="5806" y="8779"/>
                        <a:pt x="5775" y="8627"/>
                      </a:cubicBezTo>
                      <a:cubicBezTo>
                        <a:pt x="5730" y="8444"/>
                        <a:pt x="5699" y="8246"/>
                        <a:pt x="5669" y="8078"/>
                      </a:cubicBezTo>
                      <a:cubicBezTo>
                        <a:pt x="5638" y="7880"/>
                        <a:pt x="5623" y="7682"/>
                        <a:pt x="5592" y="7484"/>
                      </a:cubicBezTo>
                      <a:lnTo>
                        <a:pt x="5592" y="7454"/>
                      </a:lnTo>
                      <a:cubicBezTo>
                        <a:pt x="5562" y="7286"/>
                        <a:pt x="5547" y="7103"/>
                        <a:pt x="5531" y="6920"/>
                      </a:cubicBezTo>
                      <a:cubicBezTo>
                        <a:pt x="5501" y="6707"/>
                        <a:pt x="5486" y="6494"/>
                        <a:pt x="5471" y="6296"/>
                      </a:cubicBezTo>
                      <a:cubicBezTo>
                        <a:pt x="5471" y="6189"/>
                        <a:pt x="5471" y="6082"/>
                        <a:pt x="5455" y="5976"/>
                      </a:cubicBezTo>
                      <a:cubicBezTo>
                        <a:pt x="5455" y="5900"/>
                        <a:pt x="5440" y="5839"/>
                        <a:pt x="5440" y="5762"/>
                      </a:cubicBezTo>
                      <a:cubicBezTo>
                        <a:pt x="5440" y="5762"/>
                        <a:pt x="5440" y="5747"/>
                        <a:pt x="5440" y="5747"/>
                      </a:cubicBezTo>
                      <a:cubicBezTo>
                        <a:pt x="5425" y="5656"/>
                        <a:pt x="5425" y="5564"/>
                        <a:pt x="5425" y="5473"/>
                      </a:cubicBezTo>
                      <a:cubicBezTo>
                        <a:pt x="5410" y="5397"/>
                        <a:pt x="5410" y="5321"/>
                        <a:pt x="5410" y="5229"/>
                      </a:cubicBezTo>
                      <a:cubicBezTo>
                        <a:pt x="5410" y="5153"/>
                        <a:pt x="5410" y="5077"/>
                        <a:pt x="5394" y="5001"/>
                      </a:cubicBezTo>
                      <a:cubicBezTo>
                        <a:pt x="5394" y="4848"/>
                        <a:pt x="5410" y="4726"/>
                        <a:pt x="5410" y="4605"/>
                      </a:cubicBezTo>
                      <a:cubicBezTo>
                        <a:pt x="5425" y="4528"/>
                        <a:pt x="5425" y="4437"/>
                        <a:pt x="5425" y="4361"/>
                      </a:cubicBezTo>
                      <a:cubicBezTo>
                        <a:pt x="5440" y="4269"/>
                        <a:pt x="5440" y="4193"/>
                        <a:pt x="5455" y="4102"/>
                      </a:cubicBezTo>
                      <a:cubicBezTo>
                        <a:pt x="5455" y="3949"/>
                        <a:pt x="5471" y="3797"/>
                        <a:pt x="5471" y="3645"/>
                      </a:cubicBezTo>
                      <a:lnTo>
                        <a:pt x="5471" y="3599"/>
                      </a:lnTo>
                      <a:cubicBezTo>
                        <a:pt x="5471" y="3508"/>
                        <a:pt x="5471" y="3401"/>
                        <a:pt x="5471" y="3294"/>
                      </a:cubicBezTo>
                      <a:close/>
                      <a:moveTo>
                        <a:pt x="13348" y="6981"/>
                      </a:moveTo>
                      <a:cubicBezTo>
                        <a:pt x="13348" y="6997"/>
                        <a:pt x="13348" y="6997"/>
                        <a:pt x="13332" y="6997"/>
                      </a:cubicBezTo>
                      <a:cubicBezTo>
                        <a:pt x="13317" y="7012"/>
                        <a:pt x="13302" y="7042"/>
                        <a:pt x="13287" y="7058"/>
                      </a:cubicBezTo>
                      <a:cubicBezTo>
                        <a:pt x="13210" y="7149"/>
                        <a:pt x="13119" y="7256"/>
                        <a:pt x="13058" y="7347"/>
                      </a:cubicBezTo>
                      <a:cubicBezTo>
                        <a:pt x="12967" y="7454"/>
                        <a:pt x="12875" y="7576"/>
                        <a:pt x="12784" y="7697"/>
                      </a:cubicBezTo>
                      <a:lnTo>
                        <a:pt x="12647" y="7895"/>
                      </a:lnTo>
                      <a:cubicBezTo>
                        <a:pt x="12555" y="8017"/>
                        <a:pt x="12479" y="8109"/>
                        <a:pt x="12418" y="8200"/>
                      </a:cubicBezTo>
                      <a:cubicBezTo>
                        <a:pt x="12342" y="8276"/>
                        <a:pt x="12281" y="8368"/>
                        <a:pt x="12220" y="8444"/>
                      </a:cubicBezTo>
                      <a:lnTo>
                        <a:pt x="12083" y="8612"/>
                      </a:lnTo>
                      <a:cubicBezTo>
                        <a:pt x="11992" y="8749"/>
                        <a:pt x="11885" y="8886"/>
                        <a:pt x="11778" y="9008"/>
                      </a:cubicBezTo>
                      <a:lnTo>
                        <a:pt x="11656" y="9175"/>
                      </a:lnTo>
                      <a:cubicBezTo>
                        <a:pt x="11550" y="9312"/>
                        <a:pt x="11443" y="9434"/>
                        <a:pt x="11352" y="9571"/>
                      </a:cubicBezTo>
                      <a:lnTo>
                        <a:pt x="11321" y="9602"/>
                      </a:lnTo>
                      <a:cubicBezTo>
                        <a:pt x="11260" y="9678"/>
                        <a:pt x="11199" y="9754"/>
                        <a:pt x="11123" y="9830"/>
                      </a:cubicBezTo>
                      <a:lnTo>
                        <a:pt x="11047" y="9937"/>
                      </a:lnTo>
                      <a:cubicBezTo>
                        <a:pt x="11001" y="9998"/>
                        <a:pt x="10955" y="10044"/>
                        <a:pt x="10910" y="10105"/>
                      </a:cubicBezTo>
                      <a:cubicBezTo>
                        <a:pt x="10818" y="10211"/>
                        <a:pt x="10742" y="10318"/>
                        <a:pt x="10666" y="10409"/>
                      </a:cubicBezTo>
                      <a:cubicBezTo>
                        <a:pt x="10590" y="10501"/>
                        <a:pt x="10514" y="10607"/>
                        <a:pt x="10437" y="10699"/>
                      </a:cubicBezTo>
                      <a:cubicBezTo>
                        <a:pt x="10377" y="10790"/>
                        <a:pt x="10316" y="10882"/>
                        <a:pt x="10239" y="10973"/>
                      </a:cubicBezTo>
                      <a:lnTo>
                        <a:pt x="10224" y="10988"/>
                      </a:lnTo>
                      <a:cubicBezTo>
                        <a:pt x="10163" y="11095"/>
                        <a:pt x="10102" y="11186"/>
                        <a:pt x="10057" y="11263"/>
                      </a:cubicBezTo>
                      <a:cubicBezTo>
                        <a:pt x="9980" y="11369"/>
                        <a:pt x="9919" y="11476"/>
                        <a:pt x="9859" y="11583"/>
                      </a:cubicBezTo>
                      <a:cubicBezTo>
                        <a:pt x="9843" y="11598"/>
                        <a:pt x="9828" y="11613"/>
                        <a:pt x="9828" y="11628"/>
                      </a:cubicBezTo>
                      <a:cubicBezTo>
                        <a:pt x="9813" y="11644"/>
                        <a:pt x="9798" y="11674"/>
                        <a:pt x="9782" y="11704"/>
                      </a:cubicBezTo>
                      <a:cubicBezTo>
                        <a:pt x="9752" y="11750"/>
                        <a:pt x="9721" y="11796"/>
                        <a:pt x="9691" y="11842"/>
                      </a:cubicBezTo>
                      <a:cubicBezTo>
                        <a:pt x="9691" y="11842"/>
                        <a:pt x="9691" y="11857"/>
                        <a:pt x="9676" y="11872"/>
                      </a:cubicBezTo>
                      <a:cubicBezTo>
                        <a:pt x="9615" y="11979"/>
                        <a:pt x="9539" y="12085"/>
                        <a:pt x="9478" y="12192"/>
                      </a:cubicBezTo>
                      <a:cubicBezTo>
                        <a:pt x="9447" y="12238"/>
                        <a:pt x="9417" y="12283"/>
                        <a:pt x="9386" y="12314"/>
                      </a:cubicBezTo>
                      <a:lnTo>
                        <a:pt x="9371" y="12360"/>
                      </a:lnTo>
                      <a:cubicBezTo>
                        <a:pt x="9356" y="12390"/>
                        <a:pt x="9325" y="12421"/>
                        <a:pt x="9310" y="12451"/>
                      </a:cubicBezTo>
                      <a:lnTo>
                        <a:pt x="9310" y="12466"/>
                      </a:lnTo>
                      <a:cubicBezTo>
                        <a:pt x="9295" y="12466"/>
                        <a:pt x="9295" y="12482"/>
                        <a:pt x="9295" y="12482"/>
                      </a:cubicBezTo>
                      <a:lnTo>
                        <a:pt x="9280" y="12512"/>
                      </a:lnTo>
                      <a:lnTo>
                        <a:pt x="9264" y="12527"/>
                      </a:lnTo>
                      <a:cubicBezTo>
                        <a:pt x="9295" y="12421"/>
                        <a:pt x="9310" y="12314"/>
                        <a:pt x="9340" y="12192"/>
                      </a:cubicBezTo>
                      <a:cubicBezTo>
                        <a:pt x="9356" y="12146"/>
                        <a:pt x="9356" y="12116"/>
                        <a:pt x="9371" y="12070"/>
                      </a:cubicBezTo>
                      <a:cubicBezTo>
                        <a:pt x="9386" y="12024"/>
                        <a:pt x="9401" y="11979"/>
                        <a:pt x="9417" y="11933"/>
                      </a:cubicBezTo>
                      <a:cubicBezTo>
                        <a:pt x="9432" y="11903"/>
                        <a:pt x="9447" y="11857"/>
                        <a:pt x="9462" y="11826"/>
                      </a:cubicBezTo>
                      <a:cubicBezTo>
                        <a:pt x="9539" y="11644"/>
                        <a:pt x="9630" y="11461"/>
                        <a:pt x="9721" y="11293"/>
                      </a:cubicBezTo>
                      <a:cubicBezTo>
                        <a:pt x="9752" y="11232"/>
                        <a:pt x="9782" y="11186"/>
                        <a:pt x="9813" y="11126"/>
                      </a:cubicBezTo>
                      <a:cubicBezTo>
                        <a:pt x="9843" y="11065"/>
                        <a:pt x="9889" y="11004"/>
                        <a:pt x="9935" y="10943"/>
                      </a:cubicBezTo>
                      <a:cubicBezTo>
                        <a:pt x="10011" y="10821"/>
                        <a:pt x="10087" y="10714"/>
                        <a:pt x="10163" y="10607"/>
                      </a:cubicBezTo>
                      <a:cubicBezTo>
                        <a:pt x="10161" y="10607"/>
                        <a:pt x="10160" y="10607"/>
                        <a:pt x="10158" y="10608"/>
                      </a:cubicBezTo>
                      <a:lnTo>
                        <a:pt x="10158" y="10608"/>
                      </a:lnTo>
                      <a:cubicBezTo>
                        <a:pt x="10216" y="10523"/>
                        <a:pt x="10273" y="10450"/>
                        <a:pt x="10331" y="10364"/>
                      </a:cubicBezTo>
                      <a:cubicBezTo>
                        <a:pt x="10392" y="10272"/>
                        <a:pt x="10468" y="10181"/>
                        <a:pt x="10529" y="10074"/>
                      </a:cubicBezTo>
                      <a:cubicBezTo>
                        <a:pt x="10636" y="9907"/>
                        <a:pt x="10742" y="9724"/>
                        <a:pt x="10849" y="9541"/>
                      </a:cubicBezTo>
                      <a:lnTo>
                        <a:pt x="10849" y="9541"/>
                      </a:lnTo>
                      <a:cubicBezTo>
                        <a:pt x="10727" y="9678"/>
                        <a:pt x="10590" y="9815"/>
                        <a:pt x="10468" y="9952"/>
                      </a:cubicBezTo>
                      <a:lnTo>
                        <a:pt x="10468" y="9952"/>
                      </a:lnTo>
                      <a:cubicBezTo>
                        <a:pt x="10412" y="10008"/>
                        <a:pt x="10356" y="10064"/>
                        <a:pt x="10300" y="10120"/>
                      </a:cubicBezTo>
                      <a:cubicBezTo>
                        <a:pt x="10239" y="10181"/>
                        <a:pt x="10178" y="10242"/>
                        <a:pt x="10118" y="10303"/>
                      </a:cubicBezTo>
                      <a:cubicBezTo>
                        <a:pt x="10087" y="10333"/>
                        <a:pt x="10057" y="10379"/>
                        <a:pt x="10011" y="10409"/>
                      </a:cubicBezTo>
                      <a:cubicBezTo>
                        <a:pt x="9935" y="10516"/>
                        <a:pt x="9843" y="10607"/>
                        <a:pt x="9767" y="10714"/>
                      </a:cubicBezTo>
                      <a:cubicBezTo>
                        <a:pt x="9691" y="10821"/>
                        <a:pt x="9630" y="10927"/>
                        <a:pt x="9554" y="11034"/>
                      </a:cubicBezTo>
                      <a:cubicBezTo>
                        <a:pt x="9493" y="11141"/>
                        <a:pt x="9432" y="11247"/>
                        <a:pt x="9371" y="11369"/>
                      </a:cubicBezTo>
                      <a:cubicBezTo>
                        <a:pt x="9340" y="11430"/>
                        <a:pt x="9310" y="11491"/>
                        <a:pt x="9280" y="11552"/>
                      </a:cubicBezTo>
                      <a:cubicBezTo>
                        <a:pt x="9249" y="11598"/>
                        <a:pt x="9219" y="11644"/>
                        <a:pt x="9203" y="11704"/>
                      </a:cubicBezTo>
                      <a:cubicBezTo>
                        <a:pt x="9173" y="11765"/>
                        <a:pt x="9142" y="11826"/>
                        <a:pt x="9127" y="11887"/>
                      </a:cubicBezTo>
                      <a:cubicBezTo>
                        <a:pt x="9112" y="11918"/>
                        <a:pt x="9097" y="11948"/>
                        <a:pt x="9081" y="11979"/>
                      </a:cubicBezTo>
                      <a:cubicBezTo>
                        <a:pt x="9081" y="12024"/>
                        <a:pt x="9066" y="12055"/>
                        <a:pt x="9051" y="12085"/>
                      </a:cubicBezTo>
                      <a:cubicBezTo>
                        <a:pt x="9051" y="12109"/>
                        <a:pt x="9042" y="12133"/>
                        <a:pt x="9038" y="12150"/>
                      </a:cubicBezTo>
                      <a:lnTo>
                        <a:pt x="9038" y="12150"/>
                      </a:lnTo>
                      <a:cubicBezTo>
                        <a:pt x="9068" y="11955"/>
                        <a:pt x="9113" y="11761"/>
                        <a:pt x="9158" y="11552"/>
                      </a:cubicBezTo>
                      <a:lnTo>
                        <a:pt x="9173" y="11522"/>
                      </a:lnTo>
                      <a:cubicBezTo>
                        <a:pt x="9188" y="11400"/>
                        <a:pt x="9219" y="11278"/>
                        <a:pt x="9249" y="11156"/>
                      </a:cubicBezTo>
                      <a:cubicBezTo>
                        <a:pt x="9264" y="11110"/>
                        <a:pt x="9264" y="11065"/>
                        <a:pt x="9280" y="11019"/>
                      </a:cubicBezTo>
                      <a:cubicBezTo>
                        <a:pt x="9295" y="10973"/>
                        <a:pt x="9310" y="10927"/>
                        <a:pt x="9310" y="10882"/>
                      </a:cubicBezTo>
                      <a:lnTo>
                        <a:pt x="9325" y="10836"/>
                      </a:lnTo>
                      <a:cubicBezTo>
                        <a:pt x="9340" y="10760"/>
                        <a:pt x="9371" y="10684"/>
                        <a:pt x="9386" y="10607"/>
                      </a:cubicBezTo>
                      <a:cubicBezTo>
                        <a:pt x="9401" y="10547"/>
                        <a:pt x="9417" y="10501"/>
                        <a:pt x="9432" y="10455"/>
                      </a:cubicBezTo>
                      <a:cubicBezTo>
                        <a:pt x="9447" y="10425"/>
                        <a:pt x="9462" y="10394"/>
                        <a:pt x="9462" y="10379"/>
                      </a:cubicBezTo>
                      <a:cubicBezTo>
                        <a:pt x="9478" y="10333"/>
                        <a:pt x="9493" y="10272"/>
                        <a:pt x="9508" y="10227"/>
                      </a:cubicBezTo>
                      <a:cubicBezTo>
                        <a:pt x="9523" y="10227"/>
                        <a:pt x="9523" y="10211"/>
                        <a:pt x="9523" y="10211"/>
                      </a:cubicBezTo>
                      <a:cubicBezTo>
                        <a:pt x="9523" y="10196"/>
                        <a:pt x="9539" y="10166"/>
                        <a:pt x="9539" y="10150"/>
                      </a:cubicBezTo>
                      <a:cubicBezTo>
                        <a:pt x="9554" y="10105"/>
                        <a:pt x="9584" y="10059"/>
                        <a:pt x="9599" y="10013"/>
                      </a:cubicBezTo>
                      <a:cubicBezTo>
                        <a:pt x="9599" y="9983"/>
                        <a:pt x="9615" y="9968"/>
                        <a:pt x="9630" y="9952"/>
                      </a:cubicBezTo>
                      <a:lnTo>
                        <a:pt x="9630" y="9922"/>
                      </a:lnTo>
                      <a:lnTo>
                        <a:pt x="9660" y="9846"/>
                      </a:lnTo>
                      <a:cubicBezTo>
                        <a:pt x="9660" y="9846"/>
                        <a:pt x="9676" y="9846"/>
                        <a:pt x="9676" y="9830"/>
                      </a:cubicBezTo>
                      <a:cubicBezTo>
                        <a:pt x="9676" y="9830"/>
                        <a:pt x="9676" y="9830"/>
                        <a:pt x="9676" y="9815"/>
                      </a:cubicBezTo>
                      <a:cubicBezTo>
                        <a:pt x="9691" y="9800"/>
                        <a:pt x="9706" y="9770"/>
                        <a:pt x="9706" y="9754"/>
                      </a:cubicBezTo>
                      <a:cubicBezTo>
                        <a:pt x="9721" y="9724"/>
                        <a:pt x="9737" y="9693"/>
                        <a:pt x="9752" y="9663"/>
                      </a:cubicBezTo>
                      <a:cubicBezTo>
                        <a:pt x="9767" y="9632"/>
                        <a:pt x="9782" y="9602"/>
                        <a:pt x="9798" y="9571"/>
                      </a:cubicBezTo>
                      <a:lnTo>
                        <a:pt x="9859" y="9480"/>
                      </a:lnTo>
                      <a:lnTo>
                        <a:pt x="9874" y="9450"/>
                      </a:lnTo>
                      <a:cubicBezTo>
                        <a:pt x="9889" y="9434"/>
                        <a:pt x="9889" y="9404"/>
                        <a:pt x="9904" y="9389"/>
                      </a:cubicBezTo>
                      <a:cubicBezTo>
                        <a:pt x="9919" y="9373"/>
                        <a:pt x="9935" y="9343"/>
                        <a:pt x="9950" y="9328"/>
                      </a:cubicBezTo>
                      <a:cubicBezTo>
                        <a:pt x="9980" y="9282"/>
                        <a:pt x="10011" y="9236"/>
                        <a:pt x="10041" y="9191"/>
                      </a:cubicBezTo>
                      <a:lnTo>
                        <a:pt x="10041" y="9191"/>
                      </a:lnTo>
                      <a:cubicBezTo>
                        <a:pt x="10050" y="9182"/>
                        <a:pt x="10057" y="9175"/>
                        <a:pt x="10057" y="9175"/>
                      </a:cubicBezTo>
                      <a:lnTo>
                        <a:pt x="10163" y="9023"/>
                      </a:lnTo>
                      <a:cubicBezTo>
                        <a:pt x="10163" y="9023"/>
                        <a:pt x="10178" y="9008"/>
                        <a:pt x="10178" y="9008"/>
                      </a:cubicBezTo>
                      <a:cubicBezTo>
                        <a:pt x="10194" y="8992"/>
                        <a:pt x="10209" y="8962"/>
                        <a:pt x="10224" y="8947"/>
                      </a:cubicBezTo>
                      <a:lnTo>
                        <a:pt x="10255" y="8916"/>
                      </a:lnTo>
                      <a:cubicBezTo>
                        <a:pt x="10270" y="8901"/>
                        <a:pt x="10270" y="8886"/>
                        <a:pt x="10285" y="8886"/>
                      </a:cubicBezTo>
                      <a:cubicBezTo>
                        <a:pt x="10300" y="8855"/>
                        <a:pt x="10316" y="8840"/>
                        <a:pt x="10331" y="8825"/>
                      </a:cubicBezTo>
                      <a:lnTo>
                        <a:pt x="10377" y="8764"/>
                      </a:lnTo>
                      <a:lnTo>
                        <a:pt x="10498" y="8627"/>
                      </a:lnTo>
                      <a:cubicBezTo>
                        <a:pt x="10529" y="8596"/>
                        <a:pt x="10559" y="8566"/>
                        <a:pt x="10590" y="8535"/>
                      </a:cubicBezTo>
                      <a:lnTo>
                        <a:pt x="10620" y="8505"/>
                      </a:lnTo>
                      <a:cubicBezTo>
                        <a:pt x="10651" y="8474"/>
                        <a:pt x="10681" y="8444"/>
                        <a:pt x="10712" y="8414"/>
                      </a:cubicBezTo>
                      <a:lnTo>
                        <a:pt x="10742" y="8383"/>
                      </a:lnTo>
                      <a:cubicBezTo>
                        <a:pt x="10773" y="8353"/>
                        <a:pt x="10803" y="8337"/>
                        <a:pt x="10834" y="8307"/>
                      </a:cubicBezTo>
                      <a:cubicBezTo>
                        <a:pt x="10879" y="8276"/>
                        <a:pt x="10910" y="8231"/>
                        <a:pt x="10955" y="8200"/>
                      </a:cubicBezTo>
                      <a:lnTo>
                        <a:pt x="11032" y="8155"/>
                      </a:lnTo>
                      <a:lnTo>
                        <a:pt x="11093" y="8094"/>
                      </a:lnTo>
                      <a:cubicBezTo>
                        <a:pt x="11108" y="8094"/>
                        <a:pt x="11138" y="8078"/>
                        <a:pt x="11154" y="8063"/>
                      </a:cubicBezTo>
                      <a:lnTo>
                        <a:pt x="11169" y="8063"/>
                      </a:lnTo>
                      <a:lnTo>
                        <a:pt x="11169" y="8048"/>
                      </a:lnTo>
                      <a:lnTo>
                        <a:pt x="11184" y="8048"/>
                      </a:lnTo>
                      <a:lnTo>
                        <a:pt x="11214" y="8033"/>
                      </a:lnTo>
                      <a:lnTo>
                        <a:pt x="11230" y="8017"/>
                      </a:lnTo>
                      <a:cubicBezTo>
                        <a:pt x="11321" y="7956"/>
                        <a:pt x="11428" y="7895"/>
                        <a:pt x="11534" y="7850"/>
                      </a:cubicBezTo>
                      <a:cubicBezTo>
                        <a:pt x="11656" y="7789"/>
                        <a:pt x="11763" y="7728"/>
                        <a:pt x="11870" y="7682"/>
                      </a:cubicBezTo>
                      <a:cubicBezTo>
                        <a:pt x="12083" y="7576"/>
                        <a:pt x="12296" y="7469"/>
                        <a:pt x="12510" y="7377"/>
                      </a:cubicBezTo>
                      <a:cubicBezTo>
                        <a:pt x="12555" y="7347"/>
                        <a:pt x="12616" y="7317"/>
                        <a:pt x="12662" y="7286"/>
                      </a:cubicBezTo>
                      <a:cubicBezTo>
                        <a:pt x="12814" y="7225"/>
                        <a:pt x="12967" y="7149"/>
                        <a:pt x="13119" y="7073"/>
                      </a:cubicBezTo>
                      <a:cubicBezTo>
                        <a:pt x="13165" y="7058"/>
                        <a:pt x="13210" y="7042"/>
                        <a:pt x="13241" y="7027"/>
                      </a:cubicBezTo>
                      <a:cubicBezTo>
                        <a:pt x="13287" y="7012"/>
                        <a:pt x="13317" y="6997"/>
                        <a:pt x="13348" y="6981"/>
                      </a:cubicBezTo>
                      <a:close/>
                      <a:moveTo>
                        <a:pt x="4191" y="12146"/>
                      </a:moveTo>
                      <a:cubicBezTo>
                        <a:pt x="4282" y="12162"/>
                        <a:pt x="4374" y="12162"/>
                        <a:pt x="4465" y="12177"/>
                      </a:cubicBezTo>
                      <a:cubicBezTo>
                        <a:pt x="4541" y="12177"/>
                        <a:pt x="4602" y="12192"/>
                        <a:pt x="4663" y="12192"/>
                      </a:cubicBezTo>
                      <a:lnTo>
                        <a:pt x="4678" y="12192"/>
                      </a:lnTo>
                      <a:cubicBezTo>
                        <a:pt x="4754" y="12207"/>
                        <a:pt x="4846" y="12222"/>
                        <a:pt x="4922" y="12238"/>
                      </a:cubicBezTo>
                      <a:cubicBezTo>
                        <a:pt x="4953" y="12238"/>
                        <a:pt x="4983" y="12253"/>
                        <a:pt x="5013" y="12253"/>
                      </a:cubicBezTo>
                      <a:cubicBezTo>
                        <a:pt x="5059" y="12268"/>
                        <a:pt x="5090" y="12268"/>
                        <a:pt x="5151" y="12283"/>
                      </a:cubicBezTo>
                      <a:lnTo>
                        <a:pt x="5166" y="12299"/>
                      </a:lnTo>
                      <a:cubicBezTo>
                        <a:pt x="5257" y="12314"/>
                        <a:pt x="5333" y="12344"/>
                        <a:pt x="5425" y="12375"/>
                      </a:cubicBezTo>
                      <a:cubicBezTo>
                        <a:pt x="5440" y="12390"/>
                        <a:pt x="5471" y="12405"/>
                        <a:pt x="5501" y="12421"/>
                      </a:cubicBezTo>
                      <a:cubicBezTo>
                        <a:pt x="5531" y="12421"/>
                        <a:pt x="5562" y="12451"/>
                        <a:pt x="5608" y="12466"/>
                      </a:cubicBezTo>
                      <a:lnTo>
                        <a:pt x="5638" y="12482"/>
                      </a:lnTo>
                      <a:lnTo>
                        <a:pt x="5730" y="12542"/>
                      </a:lnTo>
                      <a:cubicBezTo>
                        <a:pt x="5760" y="12558"/>
                        <a:pt x="5791" y="12573"/>
                        <a:pt x="5821" y="12588"/>
                      </a:cubicBezTo>
                      <a:lnTo>
                        <a:pt x="5836" y="12603"/>
                      </a:lnTo>
                      <a:cubicBezTo>
                        <a:pt x="5928" y="12664"/>
                        <a:pt x="6019" y="12710"/>
                        <a:pt x="6110" y="12771"/>
                      </a:cubicBezTo>
                      <a:cubicBezTo>
                        <a:pt x="6187" y="12832"/>
                        <a:pt x="6278" y="12893"/>
                        <a:pt x="6354" y="12939"/>
                      </a:cubicBezTo>
                      <a:cubicBezTo>
                        <a:pt x="6430" y="13000"/>
                        <a:pt x="6507" y="13045"/>
                        <a:pt x="6568" y="13091"/>
                      </a:cubicBezTo>
                      <a:cubicBezTo>
                        <a:pt x="6583" y="13106"/>
                        <a:pt x="6598" y="13121"/>
                        <a:pt x="6613" y="13121"/>
                      </a:cubicBezTo>
                      <a:cubicBezTo>
                        <a:pt x="6705" y="13198"/>
                        <a:pt x="6781" y="13259"/>
                        <a:pt x="6872" y="13319"/>
                      </a:cubicBezTo>
                      <a:cubicBezTo>
                        <a:pt x="6979" y="13411"/>
                        <a:pt x="7086" y="13487"/>
                        <a:pt x="7192" y="13578"/>
                      </a:cubicBezTo>
                      <a:cubicBezTo>
                        <a:pt x="7253" y="13624"/>
                        <a:pt x="7299" y="13670"/>
                        <a:pt x="7345" y="13700"/>
                      </a:cubicBezTo>
                      <a:cubicBezTo>
                        <a:pt x="7482" y="13822"/>
                        <a:pt x="7619" y="13944"/>
                        <a:pt x="7725" y="14051"/>
                      </a:cubicBezTo>
                      <a:cubicBezTo>
                        <a:pt x="7832" y="14142"/>
                        <a:pt x="7924" y="14234"/>
                        <a:pt x="8015" y="14325"/>
                      </a:cubicBezTo>
                      <a:cubicBezTo>
                        <a:pt x="8045" y="14356"/>
                        <a:pt x="8061" y="14386"/>
                        <a:pt x="8091" y="14401"/>
                      </a:cubicBezTo>
                      <a:cubicBezTo>
                        <a:pt x="8000" y="14356"/>
                        <a:pt x="7908" y="14310"/>
                        <a:pt x="7817" y="14249"/>
                      </a:cubicBezTo>
                      <a:lnTo>
                        <a:pt x="7817" y="14249"/>
                      </a:lnTo>
                      <a:cubicBezTo>
                        <a:pt x="7817" y="14249"/>
                        <a:pt x="7832" y="14264"/>
                        <a:pt x="7832" y="14264"/>
                      </a:cubicBezTo>
                      <a:cubicBezTo>
                        <a:pt x="7756" y="14218"/>
                        <a:pt x="7680" y="14173"/>
                        <a:pt x="7588" y="14127"/>
                      </a:cubicBezTo>
                      <a:cubicBezTo>
                        <a:pt x="7527" y="14081"/>
                        <a:pt x="7466" y="14051"/>
                        <a:pt x="7390" y="14020"/>
                      </a:cubicBezTo>
                      <a:cubicBezTo>
                        <a:pt x="7390" y="14020"/>
                        <a:pt x="7390" y="14005"/>
                        <a:pt x="7390" y="14005"/>
                      </a:cubicBezTo>
                      <a:cubicBezTo>
                        <a:pt x="7253" y="13929"/>
                        <a:pt x="7116" y="13853"/>
                        <a:pt x="6979" y="13792"/>
                      </a:cubicBezTo>
                      <a:cubicBezTo>
                        <a:pt x="6948" y="13761"/>
                        <a:pt x="6918" y="13746"/>
                        <a:pt x="6872" y="13731"/>
                      </a:cubicBezTo>
                      <a:cubicBezTo>
                        <a:pt x="6842" y="13716"/>
                        <a:pt x="6796" y="13700"/>
                        <a:pt x="6766" y="13685"/>
                      </a:cubicBezTo>
                      <a:cubicBezTo>
                        <a:pt x="6689" y="13655"/>
                        <a:pt x="6628" y="13624"/>
                        <a:pt x="6552" y="13609"/>
                      </a:cubicBezTo>
                      <a:cubicBezTo>
                        <a:pt x="6415" y="13563"/>
                        <a:pt x="6278" y="13518"/>
                        <a:pt x="6141" y="13502"/>
                      </a:cubicBezTo>
                      <a:cubicBezTo>
                        <a:pt x="6110" y="13502"/>
                        <a:pt x="6065" y="13487"/>
                        <a:pt x="6019" y="13487"/>
                      </a:cubicBezTo>
                      <a:cubicBezTo>
                        <a:pt x="5989" y="13472"/>
                        <a:pt x="5943" y="13472"/>
                        <a:pt x="5912" y="13472"/>
                      </a:cubicBezTo>
                      <a:cubicBezTo>
                        <a:pt x="5836" y="13457"/>
                        <a:pt x="5760" y="13457"/>
                        <a:pt x="5684" y="13457"/>
                      </a:cubicBezTo>
                      <a:lnTo>
                        <a:pt x="5897" y="13502"/>
                      </a:lnTo>
                      <a:cubicBezTo>
                        <a:pt x="5973" y="13533"/>
                        <a:pt x="6034" y="13548"/>
                        <a:pt x="6110" y="13563"/>
                      </a:cubicBezTo>
                      <a:cubicBezTo>
                        <a:pt x="6171" y="13594"/>
                        <a:pt x="6232" y="13609"/>
                        <a:pt x="6278" y="13639"/>
                      </a:cubicBezTo>
                      <a:cubicBezTo>
                        <a:pt x="6339" y="13655"/>
                        <a:pt x="6400" y="13685"/>
                        <a:pt x="6446" y="13716"/>
                      </a:cubicBezTo>
                      <a:cubicBezTo>
                        <a:pt x="6507" y="13746"/>
                        <a:pt x="6568" y="13777"/>
                        <a:pt x="6628" y="13807"/>
                      </a:cubicBezTo>
                      <a:lnTo>
                        <a:pt x="6613" y="13807"/>
                      </a:lnTo>
                      <a:cubicBezTo>
                        <a:pt x="6674" y="13838"/>
                        <a:pt x="6750" y="13868"/>
                        <a:pt x="6796" y="13914"/>
                      </a:cubicBezTo>
                      <a:cubicBezTo>
                        <a:pt x="6872" y="13959"/>
                        <a:pt x="6933" y="14005"/>
                        <a:pt x="6994" y="14051"/>
                      </a:cubicBezTo>
                      <a:cubicBezTo>
                        <a:pt x="7116" y="14142"/>
                        <a:pt x="7238" y="14218"/>
                        <a:pt x="7375" y="14310"/>
                      </a:cubicBezTo>
                      <a:cubicBezTo>
                        <a:pt x="7558" y="14432"/>
                        <a:pt x="7756" y="14554"/>
                        <a:pt x="7954" y="14660"/>
                      </a:cubicBezTo>
                      <a:cubicBezTo>
                        <a:pt x="7908" y="14645"/>
                        <a:pt x="7878" y="14645"/>
                        <a:pt x="7832" y="14630"/>
                      </a:cubicBezTo>
                      <a:cubicBezTo>
                        <a:pt x="7802" y="14615"/>
                        <a:pt x="7756" y="14599"/>
                        <a:pt x="7710" y="14584"/>
                      </a:cubicBezTo>
                      <a:cubicBezTo>
                        <a:pt x="7649" y="14569"/>
                        <a:pt x="7573" y="14538"/>
                        <a:pt x="7497" y="14523"/>
                      </a:cubicBezTo>
                      <a:cubicBezTo>
                        <a:pt x="7314" y="14462"/>
                        <a:pt x="7116" y="14416"/>
                        <a:pt x="6933" y="14371"/>
                      </a:cubicBezTo>
                      <a:lnTo>
                        <a:pt x="6781" y="14340"/>
                      </a:lnTo>
                      <a:cubicBezTo>
                        <a:pt x="6552" y="14279"/>
                        <a:pt x="6369" y="14234"/>
                        <a:pt x="6202" y="14173"/>
                      </a:cubicBezTo>
                      <a:lnTo>
                        <a:pt x="6126" y="14142"/>
                      </a:lnTo>
                      <a:cubicBezTo>
                        <a:pt x="5943" y="14097"/>
                        <a:pt x="5760" y="14036"/>
                        <a:pt x="5577" y="13990"/>
                      </a:cubicBezTo>
                      <a:cubicBezTo>
                        <a:pt x="5440" y="13944"/>
                        <a:pt x="5288" y="13914"/>
                        <a:pt x="5151" y="13868"/>
                      </a:cubicBezTo>
                      <a:cubicBezTo>
                        <a:pt x="5013" y="13838"/>
                        <a:pt x="4861" y="13807"/>
                        <a:pt x="4724" y="13777"/>
                      </a:cubicBezTo>
                      <a:cubicBezTo>
                        <a:pt x="4572" y="13746"/>
                        <a:pt x="4435" y="13716"/>
                        <a:pt x="4282" y="13670"/>
                      </a:cubicBezTo>
                      <a:cubicBezTo>
                        <a:pt x="4252" y="13670"/>
                        <a:pt x="4206" y="13655"/>
                        <a:pt x="4175" y="13655"/>
                      </a:cubicBezTo>
                      <a:cubicBezTo>
                        <a:pt x="4084" y="13624"/>
                        <a:pt x="3993" y="13594"/>
                        <a:pt x="3916" y="13578"/>
                      </a:cubicBezTo>
                      <a:cubicBezTo>
                        <a:pt x="3825" y="13548"/>
                        <a:pt x="3749" y="13533"/>
                        <a:pt x="3688" y="13518"/>
                      </a:cubicBezTo>
                      <a:cubicBezTo>
                        <a:pt x="3597" y="13487"/>
                        <a:pt x="3505" y="13457"/>
                        <a:pt x="3414" y="13426"/>
                      </a:cubicBezTo>
                      <a:cubicBezTo>
                        <a:pt x="3353" y="13411"/>
                        <a:pt x="3292" y="13380"/>
                        <a:pt x="3231" y="13365"/>
                      </a:cubicBezTo>
                      <a:lnTo>
                        <a:pt x="3185" y="13350"/>
                      </a:lnTo>
                      <a:lnTo>
                        <a:pt x="3124" y="13319"/>
                      </a:lnTo>
                      <a:cubicBezTo>
                        <a:pt x="3079" y="13304"/>
                        <a:pt x="3033" y="13289"/>
                        <a:pt x="2987" y="13259"/>
                      </a:cubicBezTo>
                      <a:cubicBezTo>
                        <a:pt x="2972" y="13259"/>
                        <a:pt x="2941" y="13243"/>
                        <a:pt x="2911" y="13228"/>
                      </a:cubicBezTo>
                      <a:cubicBezTo>
                        <a:pt x="2865" y="13213"/>
                        <a:pt x="2819" y="13182"/>
                        <a:pt x="2774" y="13167"/>
                      </a:cubicBezTo>
                      <a:cubicBezTo>
                        <a:pt x="2743" y="13152"/>
                        <a:pt x="2713" y="13137"/>
                        <a:pt x="2698" y="13121"/>
                      </a:cubicBezTo>
                      <a:cubicBezTo>
                        <a:pt x="2637" y="13106"/>
                        <a:pt x="2591" y="13076"/>
                        <a:pt x="2545" y="13045"/>
                      </a:cubicBezTo>
                      <a:cubicBezTo>
                        <a:pt x="2469" y="13015"/>
                        <a:pt x="2393" y="12969"/>
                        <a:pt x="2317" y="12923"/>
                      </a:cubicBezTo>
                      <a:cubicBezTo>
                        <a:pt x="2256" y="12893"/>
                        <a:pt x="2180" y="12847"/>
                        <a:pt x="2103" y="12817"/>
                      </a:cubicBezTo>
                      <a:lnTo>
                        <a:pt x="2103" y="12801"/>
                      </a:lnTo>
                      <a:cubicBezTo>
                        <a:pt x="2058" y="12786"/>
                        <a:pt x="2012" y="12756"/>
                        <a:pt x="1951" y="12725"/>
                      </a:cubicBezTo>
                      <a:lnTo>
                        <a:pt x="1905" y="12695"/>
                      </a:lnTo>
                      <a:lnTo>
                        <a:pt x="1890" y="12695"/>
                      </a:lnTo>
                      <a:cubicBezTo>
                        <a:pt x="1890" y="12680"/>
                        <a:pt x="1875" y="12680"/>
                        <a:pt x="1860" y="12680"/>
                      </a:cubicBezTo>
                      <a:cubicBezTo>
                        <a:pt x="1814" y="12649"/>
                        <a:pt x="1768" y="12619"/>
                        <a:pt x="1707" y="12588"/>
                      </a:cubicBezTo>
                      <a:cubicBezTo>
                        <a:pt x="1707" y="12588"/>
                        <a:pt x="1692" y="12573"/>
                        <a:pt x="1692" y="12573"/>
                      </a:cubicBezTo>
                      <a:lnTo>
                        <a:pt x="1646" y="12558"/>
                      </a:lnTo>
                      <a:cubicBezTo>
                        <a:pt x="1646" y="12558"/>
                        <a:pt x="1662" y="12542"/>
                        <a:pt x="1677" y="12542"/>
                      </a:cubicBezTo>
                      <a:cubicBezTo>
                        <a:pt x="1723" y="12527"/>
                        <a:pt x="1783" y="12512"/>
                        <a:pt x="1844" y="12497"/>
                      </a:cubicBezTo>
                      <a:cubicBezTo>
                        <a:pt x="1966" y="12466"/>
                        <a:pt x="2088" y="12436"/>
                        <a:pt x="2210" y="12405"/>
                      </a:cubicBezTo>
                      <a:cubicBezTo>
                        <a:pt x="2317" y="12375"/>
                        <a:pt x="2423" y="12360"/>
                        <a:pt x="2530" y="12329"/>
                      </a:cubicBezTo>
                      <a:lnTo>
                        <a:pt x="2743" y="12268"/>
                      </a:lnTo>
                      <a:cubicBezTo>
                        <a:pt x="2911" y="12238"/>
                        <a:pt x="3079" y="12207"/>
                        <a:pt x="3231" y="12192"/>
                      </a:cubicBezTo>
                      <a:lnTo>
                        <a:pt x="3216" y="12192"/>
                      </a:lnTo>
                      <a:lnTo>
                        <a:pt x="3246" y="12177"/>
                      </a:lnTo>
                      <a:cubicBezTo>
                        <a:pt x="3307" y="12177"/>
                        <a:pt x="3383" y="12162"/>
                        <a:pt x="3459" y="12162"/>
                      </a:cubicBezTo>
                      <a:cubicBezTo>
                        <a:pt x="3551" y="12146"/>
                        <a:pt x="3627" y="12146"/>
                        <a:pt x="3718" y="12146"/>
                      </a:cubicBezTo>
                      <a:close/>
                      <a:moveTo>
                        <a:pt x="13393" y="16641"/>
                      </a:moveTo>
                      <a:lnTo>
                        <a:pt x="13393" y="16641"/>
                      </a:lnTo>
                      <a:cubicBezTo>
                        <a:pt x="13391" y="16645"/>
                        <a:pt x="13389" y="16649"/>
                        <a:pt x="13387" y="16654"/>
                      </a:cubicBezTo>
                      <a:lnTo>
                        <a:pt x="13387" y="16654"/>
                      </a:lnTo>
                      <a:cubicBezTo>
                        <a:pt x="13393" y="16649"/>
                        <a:pt x="13393" y="16641"/>
                        <a:pt x="13393" y="16641"/>
                      </a:cubicBezTo>
                      <a:close/>
                      <a:moveTo>
                        <a:pt x="15694" y="11324"/>
                      </a:moveTo>
                      <a:cubicBezTo>
                        <a:pt x="15694" y="11324"/>
                        <a:pt x="15694" y="11324"/>
                        <a:pt x="15694" y="11339"/>
                      </a:cubicBezTo>
                      <a:lnTo>
                        <a:pt x="15679" y="11354"/>
                      </a:lnTo>
                      <a:lnTo>
                        <a:pt x="15679" y="11461"/>
                      </a:lnTo>
                      <a:cubicBezTo>
                        <a:pt x="15648" y="11613"/>
                        <a:pt x="15633" y="11765"/>
                        <a:pt x="15618" y="11918"/>
                      </a:cubicBezTo>
                      <a:cubicBezTo>
                        <a:pt x="15602" y="11948"/>
                        <a:pt x="15602" y="11979"/>
                        <a:pt x="15602" y="12009"/>
                      </a:cubicBezTo>
                      <a:cubicBezTo>
                        <a:pt x="15587" y="12070"/>
                        <a:pt x="15587" y="12146"/>
                        <a:pt x="15572" y="12207"/>
                      </a:cubicBezTo>
                      <a:lnTo>
                        <a:pt x="15542" y="12314"/>
                      </a:lnTo>
                      <a:lnTo>
                        <a:pt x="15526" y="12405"/>
                      </a:lnTo>
                      <a:lnTo>
                        <a:pt x="15526" y="12436"/>
                      </a:lnTo>
                      <a:cubicBezTo>
                        <a:pt x="15526" y="12451"/>
                        <a:pt x="15511" y="12482"/>
                        <a:pt x="15511" y="12512"/>
                      </a:cubicBezTo>
                      <a:cubicBezTo>
                        <a:pt x="15496" y="12542"/>
                        <a:pt x="15496" y="12558"/>
                        <a:pt x="15496" y="12573"/>
                      </a:cubicBezTo>
                      <a:cubicBezTo>
                        <a:pt x="15465" y="12664"/>
                        <a:pt x="15450" y="12756"/>
                        <a:pt x="15420" y="12832"/>
                      </a:cubicBezTo>
                      <a:cubicBezTo>
                        <a:pt x="15374" y="13000"/>
                        <a:pt x="15328" y="13167"/>
                        <a:pt x="15282" y="13319"/>
                      </a:cubicBezTo>
                      <a:cubicBezTo>
                        <a:pt x="15191" y="13609"/>
                        <a:pt x="15100" y="13914"/>
                        <a:pt x="15008" y="14203"/>
                      </a:cubicBezTo>
                      <a:lnTo>
                        <a:pt x="14993" y="14249"/>
                      </a:lnTo>
                      <a:cubicBezTo>
                        <a:pt x="14963" y="14371"/>
                        <a:pt x="14917" y="14508"/>
                        <a:pt x="14871" y="14645"/>
                      </a:cubicBezTo>
                      <a:lnTo>
                        <a:pt x="14856" y="14706"/>
                      </a:lnTo>
                      <a:cubicBezTo>
                        <a:pt x="14841" y="14752"/>
                        <a:pt x="14825" y="14813"/>
                        <a:pt x="14810" y="14858"/>
                      </a:cubicBezTo>
                      <a:lnTo>
                        <a:pt x="14764" y="14980"/>
                      </a:lnTo>
                      <a:lnTo>
                        <a:pt x="14719" y="15087"/>
                      </a:lnTo>
                      <a:cubicBezTo>
                        <a:pt x="14704" y="15117"/>
                        <a:pt x="14688" y="15148"/>
                        <a:pt x="14673" y="15178"/>
                      </a:cubicBezTo>
                      <a:lnTo>
                        <a:pt x="14658" y="15224"/>
                      </a:lnTo>
                      <a:lnTo>
                        <a:pt x="14643" y="15270"/>
                      </a:lnTo>
                      <a:cubicBezTo>
                        <a:pt x="14627" y="15300"/>
                        <a:pt x="14612" y="15331"/>
                        <a:pt x="14597" y="15346"/>
                      </a:cubicBezTo>
                      <a:lnTo>
                        <a:pt x="14566" y="15407"/>
                      </a:lnTo>
                      <a:cubicBezTo>
                        <a:pt x="14536" y="15483"/>
                        <a:pt x="14505" y="15544"/>
                        <a:pt x="14460" y="15620"/>
                      </a:cubicBezTo>
                      <a:lnTo>
                        <a:pt x="14429" y="15681"/>
                      </a:lnTo>
                      <a:cubicBezTo>
                        <a:pt x="14384" y="15757"/>
                        <a:pt x="14338" y="15849"/>
                        <a:pt x="14292" y="15925"/>
                      </a:cubicBezTo>
                      <a:cubicBezTo>
                        <a:pt x="14201" y="16062"/>
                        <a:pt x="14140" y="16184"/>
                        <a:pt x="14064" y="16275"/>
                      </a:cubicBezTo>
                      <a:cubicBezTo>
                        <a:pt x="13942" y="16489"/>
                        <a:pt x="13805" y="16702"/>
                        <a:pt x="13667" y="16900"/>
                      </a:cubicBezTo>
                      <a:lnTo>
                        <a:pt x="13576" y="17052"/>
                      </a:lnTo>
                      <a:lnTo>
                        <a:pt x="13515" y="17144"/>
                      </a:lnTo>
                      <a:cubicBezTo>
                        <a:pt x="13454" y="17235"/>
                        <a:pt x="13393" y="17327"/>
                        <a:pt x="13348" y="17403"/>
                      </a:cubicBezTo>
                      <a:lnTo>
                        <a:pt x="13302" y="17464"/>
                      </a:lnTo>
                      <a:cubicBezTo>
                        <a:pt x="13271" y="17509"/>
                        <a:pt x="13241" y="17540"/>
                        <a:pt x="13210" y="17586"/>
                      </a:cubicBezTo>
                      <a:lnTo>
                        <a:pt x="13073" y="17784"/>
                      </a:lnTo>
                      <a:lnTo>
                        <a:pt x="12982" y="17905"/>
                      </a:lnTo>
                      <a:lnTo>
                        <a:pt x="12906" y="17982"/>
                      </a:lnTo>
                      <a:cubicBezTo>
                        <a:pt x="12875" y="18027"/>
                        <a:pt x="12845" y="18073"/>
                        <a:pt x="12799" y="18119"/>
                      </a:cubicBezTo>
                      <a:lnTo>
                        <a:pt x="12769" y="18164"/>
                      </a:lnTo>
                      <a:cubicBezTo>
                        <a:pt x="12723" y="18210"/>
                        <a:pt x="12662" y="18271"/>
                        <a:pt x="12616" y="18317"/>
                      </a:cubicBezTo>
                      <a:cubicBezTo>
                        <a:pt x="12570" y="18378"/>
                        <a:pt x="12525" y="18424"/>
                        <a:pt x="12479" y="18484"/>
                      </a:cubicBezTo>
                      <a:lnTo>
                        <a:pt x="12418" y="18545"/>
                      </a:lnTo>
                      <a:lnTo>
                        <a:pt x="12372" y="18606"/>
                      </a:lnTo>
                      <a:cubicBezTo>
                        <a:pt x="12357" y="18622"/>
                        <a:pt x="12357" y="18622"/>
                        <a:pt x="12342" y="18637"/>
                      </a:cubicBezTo>
                      <a:cubicBezTo>
                        <a:pt x="12327" y="18652"/>
                        <a:pt x="12311" y="18667"/>
                        <a:pt x="12311" y="18683"/>
                      </a:cubicBezTo>
                      <a:lnTo>
                        <a:pt x="12144" y="18881"/>
                      </a:lnTo>
                      <a:cubicBezTo>
                        <a:pt x="12113" y="18926"/>
                        <a:pt x="12083" y="18972"/>
                        <a:pt x="12052" y="19018"/>
                      </a:cubicBezTo>
                      <a:lnTo>
                        <a:pt x="12007" y="19063"/>
                      </a:lnTo>
                      <a:cubicBezTo>
                        <a:pt x="11976" y="19124"/>
                        <a:pt x="11946" y="19170"/>
                        <a:pt x="11915" y="19231"/>
                      </a:cubicBezTo>
                      <a:cubicBezTo>
                        <a:pt x="11931" y="19155"/>
                        <a:pt x="11961" y="19094"/>
                        <a:pt x="11992" y="19033"/>
                      </a:cubicBezTo>
                      <a:cubicBezTo>
                        <a:pt x="12022" y="18957"/>
                        <a:pt x="12068" y="18881"/>
                        <a:pt x="12098" y="18804"/>
                      </a:cubicBezTo>
                      <a:cubicBezTo>
                        <a:pt x="12113" y="18774"/>
                        <a:pt x="12144" y="18728"/>
                        <a:pt x="12159" y="18698"/>
                      </a:cubicBezTo>
                      <a:cubicBezTo>
                        <a:pt x="12174" y="18652"/>
                        <a:pt x="12205" y="18606"/>
                        <a:pt x="12235" y="18561"/>
                      </a:cubicBezTo>
                      <a:cubicBezTo>
                        <a:pt x="12296" y="18439"/>
                        <a:pt x="12372" y="18332"/>
                        <a:pt x="12449" y="18210"/>
                      </a:cubicBezTo>
                      <a:cubicBezTo>
                        <a:pt x="12525" y="18088"/>
                        <a:pt x="12601" y="17966"/>
                        <a:pt x="12677" y="17845"/>
                      </a:cubicBezTo>
                      <a:cubicBezTo>
                        <a:pt x="12784" y="17677"/>
                        <a:pt x="12890" y="17509"/>
                        <a:pt x="12997" y="17342"/>
                      </a:cubicBezTo>
                      <a:cubicBezTo>
                        <a:pt x="13089" y="17189"/>
                        <a:pt x="13180" y="17037"/>
                        <a:pt x="13271" y="16869"/>
                      </a:cubicBezTo>
                      <a:lnTo>
                        <a:pt x="13271" y="16869"/>
                      </a:lnTo>
                      <a:cubicBezTo>
                        <a:pt x="13271" y="16869"/>
                        <a:pt x="13256" y="16885"/>
                        <a:pt x="13256" y="16885"/>
                      </a:cubicBezTo>
                      <a:cubicBezTo>
                        <a:pt x="13271" y="16869"/>
                        <a:pt x="13287" y="16839"/>
                        <a:pt x="13287" y="16824"/>
                      </a:cubicBezTo>
                      <a:cubicBezTo>
                        <a:pt x="13329" y="16767"/>
                        <a:pt x="13358" y="16710"/>
                        <a:pt x="13387" y="16654"/>
                      </a:cubicBezTo>
                      <a:lnTo>
                        <a:pt x="13387" y="16654"/>
                      </a:lnTo>
                      <a:cubicBezTo>
                        <a:pt x="13385" y="16655"/>
                        <a:pt x="13382" y="16656"/>
                        <a:pt x="13378" y="16656"/>
                      </a:cubicBezTo>
                      <a:cubicBezTo>
                        <a:pt x="13424" y="16580"/>
                        <a:pt x="13469" y="16519"/>
                        <a:pt x="13500" y="16443"/>
                      </a:cubicBezTo>
                      <a:cubicBezTo>
                        <a:pt x="13546" y="16367"/>
                        <a:pt x="13591" y="16290"/>
                        <a:pt x="13652" y="16214"/>
                      </a:cubicBezTo>
                      <a:cubicBezTo>
                        <a:pt x="13683" y="16138"/>
                        <a:pt x="13744" y="16062"/>
                        <a:pt x="13789" y="16001"/>
                      </a:cubicBezTo>
                      <a:cubicBezTo>
                        <a:pt x="13805" y="15971"/>
                        <a:pt x="13820" y="15940"/>
                        <a:pt x="13850" y="15910"/>
                      </a:cubicBezTo>
                      <a:cubicBezTo>
                        <a:pt x="13866" y="15879"/>
                        <a:pt x="13896" y="15849"/>
                        <a:pt x="13911" y="15818"/>
                      </a:cubicBezTo>
                      <a:cubicBezTo>
                        <a:pt x="13957" y="15757"/>
                        <a:pt x="13987" y="15712"/>
                        <a:pt x="14033" y="15651"/>
                      </a:cubicBezTo>
                      <a:cubicBezTo>
                        <a:pt x="14033" y="15635"/>
                        <a:pt x="14033" y="15635"/>
                        <a:pt x="14033" y="15635"/>
                      </a:cubicBezTo>
                      <a:cubicBezTo>
                        <a:pt x="14140" y="15513"/>
                        <a:pt x="14231" y="15376"/>
                        <a:pt x="14323" y="15254"/>
                      </a:cubicBezTo>
                      <a:cubicBezTo>
                        <a:pt x="14429" y="15087"/>
                        <a:pt x="14536" y="14934"/>
                        <a:pt x="14627" y="14782"/>
                      </a:cubicBezTo>
                      <a:lnTo>
                        <a:pt x="14627" y="14782"/>
                      </a:lnTo>
                      <a:cubicBezTo>
                        <a:pt x="14460" y="14995"/>
                        <a:pt x="14277" y="15193"/>
                        <a:pt x="14094" y="15392"/>
                      </a:cubicBezTo>
                      <a:lnTo>
                        <a:pt x="14079" y="15392"/>
                      </a:lnTo>
                      <a:cubicBezTo>
                        <a:pt x="14079" y="15407"/>
                        <a:pt x="14064" y="15407"/>
                        <a:pt x="14064" y="15422"/>
                      </a:cubicBezTo>
                      <a:cubicBezTo>
                        <a:pt x="14033" y="15437"/>
                        <a:pt x="14018" y="15468"/>
                        <a:pt x="14003" y="15483"/>
                      </a:cubicBezTo>
                      <a:lnTo>
                        <a:pt x="14003" y="15468"/>
                      </a:lnTo>
                      <a:cubicBezTo>
                        <a:pt x="14003" y="15483"/>
                        <a:pt x="14003" y="15483"/>
                        <a:pt x="13987" y="15498"/>
                      </a:cubicBezTo>
                      <a:cubicBezTo>
                        <a:pt x="13972" y="15513"/>
                        <a:pt x="13957" y="15529"/>
                        <a:pt x="13957" y="15529"/>
                      </a:cubicBezTo>
                      <a:cubicBezTo>
                        <a:pt x="13957" y="15529"/>
                        <a:pt x="13942" y="15544"/>
                        <a:pt x="13942" y="15544"/>
                      </a:cubicBezTo>
                      <a:cubicBezTo>
                        <a:pt x="13835" y="15666"/>
                        <a:pt x="13713" y="15788"/>
                        <a:pt x="13607" y="15925"/>
                      </a:cubicBezTo>
                      <a:cubicBezTo>
                        <a:pt x="13576" y="15971"/>
                        <a:pt x="13546" y="16001"/>
                        <a:pt x="13515" y="16047"/>
                      </a:cubicBezTo>
                      <a:cubicBezTo>
                        <a:pt x="13485" y="16092"/>
                        <a:pt x="13454" y="16123"/>
                        <a:pt x="13424" y="16169"/>
                      </a:cubicBezTo>
                      <a:cubicBezTo>
                        <a:pt x="13378" y="16230"/>
                        <a:pt x="13332" y="16306"/>
                        <a:pt x="13287" y="16367"/>
                      </a:cubicBezTo>
                      <a:cubicBezTo>
                        <a:pt x="13180" y="16534"/>
                        <a:pt x="13089" y="16687"/>
                        <a:pt x="12997" y="16854"/>
                      </a:cubicBezTo>
                      <a:cubicBezTo>
                        <a:pt x="12906" y="17022"/>
                        <a:pt x="12799" y="17189"/>
                        <a:pt x="12708" y="17357"/>
                      </a:cubicBezTo>
                      <a:cubicBezTo>
                        <a:pt x="12631" y="17509"/>
                        <a:pt x="12540" y="17662"/>
                        <a:pt x="12449" y="17799"/>
                      </a:cubicBezTo>
                      <a:cubicBezTo>
                        <a:pt x="12357" y="17966"/>
                        <a:pt x="12266" y="18134"/>
                        <a:pt x="12174" y="18302"/>
                      </a:cubicBezTo>
                      <a:cubicBezTo>
                        <a:pt x="12144" y="18347"/>
                        <a:pt x="12129" y="18393"/>
                        <a:pt x="12098" y="18439"/>
                      </a:cubicBezTo>
                      <a:cubicBezTo>
                        <a:pt x="12083" y="18484"/>
                        <a:pt x="12068" y="18515"/>
                        <a:pt x="12037" y="18561"/>
                      </a:cubicBezTo>
                      <a:cubicBezTo>
                        <a:pt x="12022" y="18591"/>
                        <a:pt x="12007" y="18637"/>
                        <a:pt x="11992" y="18667"/>
                      </a:cubicBezTo>
                      <a:cubicBezTo>
                        <a:pt x="11976" y="18713"/>
                        <a:pt x="11946" y="18759"/>
                        <a:pt x="11931" y="18820"/>
                      </a:cubicBezTo>
                      <a:cubicBezTo>
                        <a:pt x="11900" y="18911"/>
                        <a:pt x="11870" y="19002"/>
                        <a:pt x="11839" y="19094"/>
                      </a:cubicBezTo>
                      <a:cubicBezTo>
                        <a:pt x="11809" y="19170"/>
                        <a:pt x="11778" y="19261"/>
                        <a:pt x="11748" y="19338"/>
                      </a:cubicBezTo>
                      <a:cubicBezTo>
                        <a:pt x="11717" y="19414"/>
                        <a:pt x="11687" y="19505"/>
                        <a:pt x="11656" y="19581"/>
                      </a:cubicBezTo>
                      <a:cubicBezTo>
                        <a:pt x="11656" y="19597"/>
                        <a:pt x="11656" y="19597"/>
                        <a:pt x="11656" y="19612"/>
                      </a:cubicBezTo>
                      <a:cubicBezTo>
                        <a:pt x="11641" y="19460"/>
                        <a:pt x="11641" y="19322"/>
                        <a:pt x="11626" y="19185"/>
                      </a:cubicBezTo>
                      <a:lnTo>
                        <a:pt x="11626" y="18972"/>
                      </a:lnTo>
                      <a:cubicBezTo>
                        <a:pt x="11611" y="18957"/>
                        <a:pt x="11626" y="18942"/>
                        <a:pt x="11626" y="18911"/>
                      </a:cubicBezTo>
                      <a:cubicBezTo>
                        <a:pt x="11656" y="18865"/>
                        <a:pt x="11672" y="18804"/>
                        <a:pt x="11687" y="18759"/>
                      </a:cubicBezTo>
                      <a:lnTo>
                        <a:pt x="11778" y="18515"/>
                      </a:lnTo>
                      <a:lnTo>
                        <a:pt x="11870" y="18271"/>
                      </a:lnTo>
                      <a:cubicBezTo>
                        <a:pt x="11915" y="18180"/>
                        <a:pt x="11961" y="18088"/>
                        <a:pt x="11992" y="18012"/>
                      </a:cubicBezTo>
                      <a:cubicBezTo>
                        <a:pt x="12007" y="17966"/>
                        <a:pt x="12037" y="17921"/>
                        <a:pt x="12052" y="17875"/>
                      </a:cubicBezTo>
                      <a:cubicBezTo>
                        <a:pt x="12098" y="17784"/>
                        <a:pt x="12144" y="17677"/>
                        <a:pt x="12190" y="17586"/>
                      </a:cubicBezTo>
                      <a:cubicBezTo>
                        <a:pt x="12205" y="17555"/>
                        <a:pt x="12220" y="17525"/>
                        <a:pt x="12235" y="17494"/>
                      </a:cubicBezTo>
                      <a:cubicBezTo>
                        <a:pt x="12281" y="17418"/>
                        <a:pt x="12311" y="17342"/>
                        <a:pt x="12357" y="17266"/>
                      </a:cubicBezTo>
                      <a:lnTo>
                        <a:pt x="12403" y="17174"/>
                      </a:lnTo>
                      <a:cubicBezTo>
                        <a:pt x="12449" y="17083"/>
                        <a:pt x="12510" y="16991"/>
                        <a:pt x="12555" y="16900"/>
                      </a:cubicBezTo>
                      <a:cubicBezTo>
                        <a:pt x="12570" y="16869"/>
                        <a:pt x="12586" y="16839"/>
                        <a:pt x="12601" y="16809"/>
                      </a:cubicBezTo>
                      <a:lnTo>
                        <a:pt x="12616" y="16793"/>
                      </a:lnTo>
                      <a:cubicBezTo>
                        <a:pt x="12708" y="16641"/>
                        <a:pt x="12784" y="16504"/>
                        <a:pt x="12860" y="16351"/>
                      </a:cubicBezTo>
                      <a:lnTo>
                        <a:pt x="12890" y="16306"/>
                      </a:lnTo>
                      <a:cubicBezTo>
                        <a:pt x="12921" y="16260"/>
                        <a:pt x="12936" y="16230"/>
                        <a:pt x="12967" y="16184"/>
                      </a:cubicBezTo>
                      <a:lnTo>
                        <a:pt x="13104" y="15925"/>
                      </a:lnTo>
                      <a:cubicBezTo>
                        <a:pt x="13149" y="15818"/>
                        <a:pt x="13210" y="15712"/>
                        <a:pt x="13256" y="15605"/>
                      </a:cubicBezTo>
                      <a:lnTo>
                        <a:pt x="13317" y="15498"/>
                      </a:lnTo>
                      <a:cubicBezTo>
                        <a:pt x="13348" y="15422"/>
                        <a:pt x="13393" y="15331"/>
                        <a:pt x="13439" y="15254"/>
                      </a:cubicBezTo>
                      <a:cubicBezTo>
                        <a:pt x="13469" y="15209"/>
                        <a:pt x="13485" y="15178"/>
                        <a:pt x="13500" y="15133"/>
                      </a:cubicBezTo>
                      <a:cubicBezTo>
                        <a:pt x="13515" y="15102"/>
                        <a:pt x="13530" y="15072"/>
                        <a:pt x="13546" y="15056"/>
                      </a:cubicBezTo>
                      <a:cubicBezTo>
                        <a:pt x="13561" y="15026"/>
                        <a:pt x="13576" y="15011"/>
                        <a:pt x="13591" y="14980"/>
                      </a:cubicBezTo>
                      <a:cubicBezTo>
                        <a:pt x="13622" y="14934"/>
                        <a:pt x="13652" y="14874"/>
                        <a:pt x="13683" y="14828"/>
                      </a:cubicBezTo>
                      <a:lnTo>
                        <a:pt x="13744" y="14721"/>
                      </a:lnTo>
                      <a:lnTo>
                        <a:pt x="13820" y="14615"/>
                      </a:lnTo>
                      <a:cubicBezTo>
                        <a:pt x="13866" y="14523"/>
                        <a:pt x="13926" y="14447"/>
                        <a:pt x="13987" y="14356"/>
                      </a:cubicBezTo>
                      <a:lnTo>
                        <a:pt x="14033" y="14279"/>
                      </a:lnTo>
                      <a:cubicBezTo>
                        <a:pt x="14216" y="14020"/>
                        <a:pt x="14384" y="13761"/>
                        <a:pt x="14521" y="13502"/>
                      </a:cubicBezTo>
                      <a:cubicBezTo>
                        <a:pt x="14536" y="13472"/>
                        <a:pt x="14551" y="13457"/>
                        <a:pt x="14566" y="13426"/>
                      </a:cubicBezTo>
                      <a:cubicBezTo>
                        <a:pt x="14597" y="13380"/>
                        <a:pt x="14627" y="13335"/>
                        <a:pt x="14658" y="13289"/>
                      </a:cubicBezTo>
                      <a:lnTo>
                        <a:pt x="14780" y="13045"/>
                      </a:lnTo>
                      <a:cubicBezTo>
                        <a:pt x="14841" y="12939"/>
                        <a:pt x="14886" y="12832"/>
                        <a:pt x="14932" y="12741"/>
                      </a:cubicBezTo>
                      <a:lnTo>
                        <a:pt x="14963" y="12664"/>
                      </a:lnTo>
                      <a:lnTo>
                        <a:pt x="15023" y="12558"/>
                      </a:lnTo>
                      <a:cubicBezTo>
                        <a:pt x="15069" y="12466"/>
                        <a:pt x="15115" y="12360"/>
                        <a:pt x="15161" y="12268"/>
                      </a:cubicBezTo>
                      <a:cubicBezTo>
                        <a:pt x="15206" y="12192"/>
                        <a:pt x="15237" y="12131"/>
                        <a:pt x="15267" y="12055"/>
                      </a:cubicBezTo>
                      <a:cubicBezTo>
                        <a:pt x="15313" y="11994"/>
                        <a:pt x="15343" y="11918"/>
                        <a:pt x="15374" y="11857"/>
                      </a:cubicBezTo>
                      <a:lnTo>
                        <a:pt x="15465" y="11720"/>
                      </a:lnTo>
                      <a:cubicBezTo>
                        <a:pt x="15511" y="11644"/>
                        <a:pt x="15557" y="11552"/>
                        <a:pt x="15602" y="11476"/>
                      </a:cubicBezTo>
                      <a:cubicBezTo>
                        <a:pt x="15618" y="11445"/>
                        <a:pt x="15648" y="11400"/>
                        <a:pt x="15663" y="11369"/>
                      </a:cubicBezTo>
                      <a:lnTo>
                        <a:pt x="15694" y="11324"/>
                      </a:lnTo>
                      <a:close/>
                      <a:moveTo>
                        <a:pt x="4572" y="16214"/>
                      </a:moveTo>
                      <a:cubicBezTo>
                        <a:pt x="4617" y="16230"/>
                        <a:pt x="4648" y="16230"/>
                        <a:pt x="4694" y="16245"/>
                      </a:cubicBezTo>
                      <a:cubicBezTo>
                        <a:pt x="4922" y="16306"/>
                        <a:pt x="5151" y="16382"/>
                        <a:pt x="5440" y="16489"/>
                      </a:cubicBezTo>
                      <a:cubicBezTo>
                        <a:pt x="5547" y="16534"/>
                        <a:pt x="5638" y="16580"/>
                        <a:pt x="5730" y="16610"/>
                      </a:cubicBezTo>
                      <a:cubicBezTo>
                        <a:pt x="5821" y="16656"/>
                        <a:pt x="5912" y="16702"/>
                        <a:pt x="5989" y="16748"/>
                      </a:cubicBezTo>
                      <a:lnTo>
                        <a:pt x="6004" y="16763"/>
                      </a:lnTo>
                      <a:lnTo>
                        <a:pt x="6019" y="16763"/>
                      </a:lnTo>
                      <a:lnTo>
                        <a:pt x="6034" y="16778"/>
                      </a:lnTo>
                      <a:lnTo>
                        <a:pt x="6050" y="16778"/>
                      </a:lnTo>
                      <a:lnTo>
                        <a:pt x="6080" y="16793"/>
                      </a:lnTo>
                      <a:lnTo>
                        <a:pt x="6080" y="16809"/>
                      </a:lnTo>
                      <a:lnTo>
                        <a:pt x="6095" y="16809"/>
                      </a:lnTo>
                      <a:cubicBezTo>
                        <a:pt x="6126" y="16824"/>
                        <a:pt x="6156" y="16839"/>
                        <a:pt x="6187" y="16854"/>
                      </a:cubicBezTo>
                      <a:cubicBezTo>
                        <a:pt x="6202" y="16869"/>
                        <a:pt x="6202" y="16869"/>
                        <a:pt x="6217" y="16885"/>
                      </a:cubicBezTo>
                      <a:cubicBezTo>
                        <a:pt x="6293" y="16930"/>
                        <a:pt x="6385" y="16991"/>
                        <a:pt x="6476" y="17052"/>
                      </a:cubicBezTo>
                      <a:cubicBezTo>
                        <a:pt x="6522" y="17098"/>
                        <a:pt x="6583" y="17144"/>
                        <a:pt x="6644" y="17189"/>
                      </a:cubicBezTo>
                      <a:cubicBezTo>
                        <a:pt x="6735" y="17266"/>
                        <a:pt x="6827" y="17342"/>
                        <a:pt x="6933" y="17403"/>
                      </a:cubicBezTo>
                      <a:lnTo>
                        <a:pt x="7086" y="17525"/>
                      </a:lnTo>
                      <a:cubicBezTo>
                        <a:pt x="7147" y="17570"/>
                        <a:pt x="7192" y="17616"/>
                        <a:pt x="7253" y="17662"/>
                      </a:cubicBezTo>
                      <a:cubicBezTo>
                        <a:pt x="7329" y="17753"/>
                        <a:pt x="7406" y="17845"/>
                        <a:pt x="7482" y="17936"/>
                      </a:cubicBezTo>
                      <a:lnTo>
                        <a:pt x="7497" y="17936"/>
                      </a:lnTo>
                      <a:lnTo>
                        <a:pt x="7497" y="17951"/>
                      </a:lnTo>
                      <a:lnTo>
                        <a:pt x="7512" y="17982"/>
                      </a:lnTo>
                      <a:lnTo>
                        <a:pt x="7543" y="18012"/>
                      </a:lnTo>
                      <a:cubicBezTo>
                        <a:pt x="7649" y="18149"/>
                        <a:pt x="7771" y="18286"/>
                        <a:pt x="7893" y="18424"/>
                      </a:cubicBezTo>
                      <a:cubicBezTo>
                        <a:pt x="7924" y="18469"/>
                        <a:pt x="7969" y="18515"/>
                        <a:pt x="8000" y="18545"/>
                      </a:cubicBezTo>
                      <a:cubicBezTo>
                        <a:pt x="8045" y="18591"/>
                        <a:pt x="8091" y="18637"/>
                        <a:pt x="8122" y="18683"/>
                      </a:cubicBezTo>
                      <a:lnTo>
                        <a:pt x="8243" y="18835"/>
                      </a:lnTo>
                      <a:lnTo>
                        <a:pt x="8274" y="18850"/>
                      </a:lnTo>
                      <a:cubicBezTo>
                        <a:pt x="8381" y="18987"/>
                        <a:pt x="8503" y="19124"/>
                        <a:pt x="8624" y="19246"/>
                      </a:cubicBezTo>
                      <a:lnTo>
                        <a:pt x="8716" y="19338"/>
                      </a:lnTo>
                      <a:cubicBezTo>
                        <a:pt x="8731" y="19353"/>
                        <a:pt x="8746" y="19368"/>
                        <a:pt x="8762" y="19383"/>
                      </a:cubicBezTo>
                      <a:cubicBezTo>
                        <a:pt x="8731" y="19536"/>
                        <a:pt x="8701" y="19688"/>
                        <a:pt x="8685" y="19840"/>
                      </a:cubicBezTo>
                      <a:cubicBezTo>
                        <a:pt x="8670" y="19795"/>
                        <a:pt x="8640" y="19749"/>
                        <a:pt x="8624" y="19688"/>
                      </a:cubicBezTo>
                      <a:cubicBezTo>
                        <a:pt x="8579" y="19612"/>
                        <a:pt x="8533" y="19520"/>
                        <a:pt x="8472" y="19444"/>
                      </a:cubicBezTo>
                      <a:cubicBezTo>
                        <a:pt x="8472" y="19429"/>
                        <a:pt x="8457" y="19414"/>
                        <a:pt x="8442" y="19399"/>
                      </a:cubicBezTo>
                      <a:cubicBezTo>
                        <a:pt x="8426" y="19383"/>
                        <a:pt x="8411" y="19353"/>
                        <a:pt x="8396" y="19338"/>
                      </a:cubicBezTo>
                      <a:cubicBezTo>
                        <a:pt x="8365" y="19292"/>
                        <a:pt x="8335" y="19261"/>
                        <a:pt x="8304" y="19216"/>
                      </a:cubicBezTo>
                      <a:cubicBezTo>
                        <a:pt x="8183" y="19079"/>
                        <a:pt x="8061" y="18926"/>
                        <a:pt x="7939" y="18789"/>
                      </a:cubicBezTo>
                      <a:cubicBezTo>
                        <a:pt x="7680" y="18515"/>
                        <a:pt x="7436" y="18225"/>
                        <a:pt x="7192" y="17936"/>
                      </a:cubicBezTo>
                      <a:lnTo>
                        <a:pt x="7192" y="17936"/>
                      </a:lnTo>
                      <a:cubicBezTo>
                        <a:pt x="7238" y="17997"/>
                        <a:pt x="7268" y="18073"/>
                        <a:pt x="7314" y="18134"/>
                      </a:cubicBezTo>
                      <a:cubicBezTo>
                        <a:pt x="7329" y="18164"/>
                        <a:pt x="7360" y="18210"/>
                        <a:pt x="7375" y="18241"/>
                      </a:cubicBezTo>
                      <a:cubicBezTo>
                        <a:pt x="7436" y="18347"/>
                        <a:pt x="7512" y="18439"/>
                        <a:pt x="7573" y="18545"/>
                      </a:cubicBezTo>
                      <a:cubicBezTo>
                        <a:pt x="7649" y="18652"/>
                        <a:pt x="7710" y="18759"/>
                        <a:pt x="7786" y="18850"/>
                      </a:cubicBezTo>
                      <a:cubicBezTo>
                        <a:pt x="7847" y="18926"/>
                        <a:pt x="7908" y="19018"/>
                        <a:pt x="7969" y="19094"/>
                      </a:cubicBezTo>
                      <a:cubicBezTo>
                        <a:pt x="8015" y="19155"/>
                        <a:pt x="8076" y="19231"/>
                        <a:pt x="8137" y="19307"/>
                      </a:cubicBezTo>
                      <a:cubicBezTo>
                        <a:pt x="8198" y="19383"/>
                        <a:pt x="8259" y="19460"/>
                        <a:pt x="8320" y="19551"/>
                      </a:cubicBezTo>
                      <a:cubicBezTo>
                        <a:pt x="8365" y="19612"/>
                        <a:pt x="8411" y="19688"/>
                        <a:pt x="8457" y="19764"/>
                      </a:cubicBezTo>
                      <a:cubicBezTo>
                        <a:pt x="8487" y="19810"/>
                        <a:pt x="8518" y="19871"/>
                        <a:pt x="8548" y="19917"/>
                      </a:cubicBezTo>
                      <a:cubicBezTo>
                        <a:pt x="8563" y="19947"/>
                        <a:pt x="8579" y="19978"/>
                        <a:pt x="8579" y="20023"/>
                      </a:cubicBezTo>
                      <a:lnTo>
                        <a:pt x="8594" y="20023"/>
                      </a:lnTo>
                      <a:cubicBezTo>
                        <a:pt x="8579" y="20023"/>
                        <a:pt x="8579" y="20039"/>
                        <a:pt x="8579" y="20039"/>
                      </a:cubicBezTo>
                      <a:cubicBezTo>
                        <a:pt x="8579" y="20084"/>
                        <a:pt x="8609" y="20099"/>
                        <a:pt x="8640" y="20115"/>
                      </a:cubicBezTo>
                      <a:lnTo>
                        <a:pt x="8655" y="20115"/>
                      </a:lnTo>
                      <a:cubicBezTo>
                        <a:pt x="8655" y="20206"/>
                        <a:pt x="8640" y="20313"/>
                        <a:pt x="8640" y="20419"/>
                      </a:cubicBezTo>
                      <a:cubicBezTo>
                        <a:pt x="8624" y="20496"/>
                        <a:pt x="8624" y="20572"/>
                        <a:pt x="8624" y="20648"/>
                      </a:cubicBezTo>
                      <a:cubicBezTo>
                        <a:pt x="8594" y="20602"/>
                        <a:pt x="8563" y="20541"/>
                        <a:pt x="8533" y="20465"/>
                      </a:cubicBezTo>
                      <a:cubicBezTo>
                        <a:pt x="8487" y="20404"/>
                        <a:pt x="8457" y="20343"/>
                        <a:pt x="8411" y="20267"/>
                      </a:cubicBezTo>
                      <a:lnTo>
                        <a:pt x="8396" y="20237"/>
                      </a:lnTo>
                      <a:lnTo>
                        <a:pt x="8381" y="20237"/>
                      </a:lnTo>
                      <a:lnTo>
                        <a:pt x="8381" y="20221"/>
                      </a:lnTo>
                      <a:cubicBezTo>
                        <a:pt x="8381" y="20206"/>
                        <a:pt x="8365" y="20206"/>
                        <a:pt x="8365" y="20191"/>
                      </a:cubicBezTo>
                      <a:lnTo>
                        <a:pt x="8350" y="20176"/>
                      </a:lnTo>
                      <a:lnTo>
                        <a:pt x="8350" y="20160"/>
                      </a:lnTo>
                      <a:lnTo>
                        <a:pt x="8335" y="20145"/>
                      </a:lnTo>
                      <a:cubicBezTo>
                        <a:pt x="8213" y="19947"/>
                        <a:pt x="8076" y="19749"/>
                        <a:pt x="7939" y="19581"/>
                      </a:cubicBezTo>
                      <a:cubicBezTo>
                        <a:pt x="7847" y="19460"/>
                        <a:pt x="7756" y="19338"/>
                        <a:pt x="7665" y="19201"/>
                      </a:cubicBezTo>
                      <a:cubicBezTo>
                        <a:pt x="7573" y="19079"/>
                        <a:pt x="7482" y="18957"/>
                        <a:pt x="7390" y="18820"/>
                      </a:cubicBezTo>
                      <a:cubicBezTo>
                        <a:pt x="7360" y="18774"/>
                        <a:pt x="7329" y="18728"/>
                        <a:pt x="7299" y="18667"/>
                      </a:cubicBezTo>
                      <a:cubicBezTo>
                        <a:pt x="7177" y="18484"/>
                        <a:pt x="7040" y="18286"/>
                        <a:pt x="6887" y="18104"/>
                      </a:cubicBezTo>
                      <a:cubicBezTo>
                        <a:pt x="6842" y="18043"/>
                        <a:pt x="6796" y="17982"/>
                        <a:pt x="6735" y="17921"/>
                      </a:cubicBezTo>
                      <a:cubicBezTo>
                        <a:pt x="6674" y="17875"/>
                        <a:pt x="6628" y="17829"/>
                        <a:pt x="6568" y="17768"/>
                      </a:cubicBezTo>
                      <a:cubicBezTo>
                        <a:pt x="6491" y="17707"/>
                        <a:pt x="6430" y="17646"/>
                        <a:pt x="6354" y="17601"/>
                      </a:cubicBezTo>
                      <a:cubicBezTo>
                        <a:pt x="6324" y="17570"/>
                        <a:pt x="6278" y="17540"/>
                        <a:pt x="6232" y="17494"/>
                      </a:cubicBezTo>
                      <a:cubicBezTo>
                        <a:pt x="6141" y="17418"/>
                        <a:pt x="6050" y="17342"/>
                        <a:pt x="5943" y="17250"/>
                      </a:cubicBezTo>
                      <a:cubicBezTo>
                        <a:pt x="5821" y="17144"/>
                        <a:pt x="5699" y="17037"/>
                        <a:pt x="5562" y="16930"/>
                      </a:cubicBezTo>
                      <a:cubicBezTo>
                        <a:pt x="5410" y="16809"/>
                        <a:pt x="5242" y="16702"/>
                        <a:pt x="5090" y="16595"/>
                      </a:cubicBezTo>
                      <a:cubicBezTo>
                        <a:pt x="4998" y="16534"/>
                        <a:pt x="4907" y="16473"/>
                        <a:pt x="4815" y="16412"/>
                      </a:cubicBezTo>
                      <a:lnTo>
                        <a:pt x="4754" y="16367"/>
                      </a:lnTo>
                      <a:cubicBezTo>
                        <a:pt x="4709" y="16336"/>
                        <a:pt x="4678" y="16306"/>
                        <a:pt x="4648" y="16290"/>
                      </a:cubicBezTo>
                      <a:cubicBezTo>
                        <a:pt x="4633" y="16275"/>
                        <a:pt x="4617" y="16260"/>
                        <a:pt x="4602" y="16260"/>
                      </a:cubicBezTo>
                      <a:cubicBezTo>
                        <a:pt x="4587" y="16245"/>
                        <a:pt x="4572" y="16230"/>
                        <a:pt x="4541" y="16214"/>
                      </a:cubicBezTo>
                      <a:close/>
                      <a:moveTo>
                        <a:pt x="14527" y="23375"/>
                      </a:moveTo>
                      <a:cubicBezTo>
                        <a:pt x="14521" y="23376"/>
                        <a:pt x="14521" y="23379"/>
                        <a:pt x="14521" y="23390"/>
                      </a:cubicBezTo>
                      <a:cubicBezTo>
                        <a:pt x="14523" y="23385"/>
                        <a:pt x="14525" y="23380"/>
                        <a:pt x="14527" y="23375"/>
                      </a:cubicBezTo>
                      <a:close/>
                      <a:moveTo>
                        <a:pt x="10620" y="13777"/>
                      </a:moveTo>
                      <a:cubicBezTo>
                        <a:pt x="10620" y="13792"/>
                        <a:pt x="10620" y="13792"/>
                        <a:pt x="10636" y="13807"/>
                      </a:cubicBezTo>
                      <a:cubicBezTo>
                        <a:pt x="10651" y="13883"/>
                        <a:pt x="10666" y="13944"/>
                        <a:pt x="10681" y="14005"/>
                      </a:cubicBezTo>
                      <a:cubicBezTo>
                        <a:pt x="10696" y="14051"/>
                        <a:pt x="10712" y="14081"/>
                        <a:pt x="10712" y="14112"/>
                      </a:cubicBezTo>
                      <a:cubicBezTo>
                        <a:pt x="10712" y="14112"/>
                        <a:pt x="10727" y="14127"/>
                        <a:pt x="10727" y="14127"/>
                      </a:cubicBezTo>
                      <a:cubicBezTo>
                        <a:pt x="10757" y="14264"/>
                        <a:pt x="10788" y="14371"/>
                        <a:pt x="10818" y="14493"/>
                      </a:cubicBezTo>
                      <a:cubicBezTo>
                        <a:pt x="10849" y="14599"/>
                        <a:pt x="10879" y="14706"/>
                        <a:pt x="10895" y="14797"/>
                      </a:cubicBezTo>
                      <a:lnTo>
                        <a:pt x="10910" y="14858"/>
                      </a:lnTo>
                      <a:cubicBezTo>
                        <a:pt x="10925" y="14950"/>
                        <a:pt x="10955" y="15041"/>
                        <a:pt x="10971" y="15148"/>
                      </a:cubicBezTo>
                      <a:cubicBezTo>
                        <a:pt x="10986" y="15254"/>
                        <a:pt x="11016" y="15361"/>
                        <a:pt x="11032" y="15468"/>
                      </a:cubicBezTo>
                      <a:lnTo>
                        <a:pt x="11032" y="15483"/>
                      </a:lnTo>
                      <a:lnTo>
                        <a:pt x="11032" y="15498"/>
                      </a:lnTo>
                      <a:cubicBezTo>
                        <a:pt x="11047" y="15513"/>
                        <a:pt x="11047" y="15544"/>
                        <a:pt x="11047" y="15559"/>
                      </a:cubicBezTo>
                      <a:cubicBezTo>
                        <a:pt x="11047" y="15590"/>
                        <a:pt x="11062" y="15620"/>
                        <a:pt x="11062" y="15651"/>
                      </a:cubicBezTo>
                      <a:cubicBezTo>
                        <a:pt x="11062" y="15666"/>
                        <a:pt x="11062" y="15696"/>
                        <a:pt x="11062" y="15712"/>
                      </a:cubicBezTo>
                      <a:cubicBezTo>
                        <a:pt x="11077" y="15788"/>
                        <a:pt x="11093" y="15864"/>
                        <a:pt x="11093" y="15940"/>
                      </a:cubicBezTo>
                      <a:cubicBezTo>
                        <a:pt x="11108" y="16047"/>
                        <a:pt x="11123" y="16153"/>
                        <a:pt x="11123" y="16275"/>
                      </a:cubicBezTo>
                      <a:cubicBezTo>
                        <a:pt x="11138" y="16321"/>
                        <a:pt x="11138" y="16367"/>
                        <a:pt x="11138" y="16397"/>
                      </a:cubicBezTo>
                      <a:lnTo>
                        <a:pt x="11154" y="16595"/>
                      </a:lnTo>
                      <a:cubicBezTo>
                        <a:pt x="11184" y="16900"/>
                        <a:pt x="11199" y="17205"/>
                        <a:pt x="11230" y="17525"/>
                      </a:cubicBezTo>
                      <a:cubicBezTo>
                        <a:pt x="11245" y="17616"/>
                        <a:pt x="11260" y="17723"/>
                        <a:pt x="11260" y="17814"/>
                      </a:cubicBezTo>
                      <a:cubicBezTo>
                        <a:pt x="11275" y="17890"/>
                        <a:pt x="11291" y="17982"/>
                        <a:pt x="11291" y="18058"/>
                      </a:cubicBezTo>
                      <a:cubicBezTo>
                        <a:pt x="11321" y="18225"/>
                        <a:pt x="11336" y="18408"/>
                        <a:pt x="11352" y="18591"/>
                      </a:cubicBezTo>
                      <a:cubicBezTo>
                        <a:pt x="11367" y="18865"/>
                        <a:pt x="11367" y="19140"/>
                        <a:pt x="11382" y="19399"/>
                      </a:cubicBezTo>
                      <a:cubicBezTo>
                        <a:pt x="11382" y="19505"/>
                        <a:pt x="11382" y="19612"/>
                        <a:pt x="11397" y="19719"/>
                      </a:cubicBezTo>
                      <a:lnTo>
                        <a:pt x="11397" y="19734"/>
                      </a:lnTo>
                      <a:cubicBezTo>
                        <a:pt x="11397" y="19825"/>
                        <a:pt x="11397" y="19932"/>
                        <a:pt x="11413" y="20023"/>
                      </a:cubicBezTo>
                      <a:lnTo>
                        <a:pt x="11413" y="20160"/>
                      </a:lnTo>
                      <a:cubicBezTo>
                        <a:pt x="11428" y="20358"/>
                        <a:pt x="11428" y="20587"/>
                        <a:pt x="11443" y="20800"/>
                      </a:cubicBezTo>
                      <a:lnTo>
                        <a:pt x="11443" y="20831"/>
                      </a:lnTo>
                      <a:cubicBezTo>
                        <a:pt x="11443" y="21181"/>
                        <a:pt x="11428" y="21532"/>
                        <a:pt x="11413" y="21928"/>
                      </a:cubicBezTo>
                      <a:cubicBezTo>
                        <a:pt x="11413" y="22019"/>
                        <a:pt x="11397" y="22111"/>
                        <a:pt x="11397" y="22202"/>
                      </a:cubicBezTo>
                      <a:cubicBezTo>
                        <a:pt x="11397" y="22232"/>
                        <a:pt x="11397" y="22263"/>
                        <a:pt x="11397" y="22293"/>
                      </a:cubicBezTo>
                      <a:cubicBezTo>
                        <a:pt x="11382" y="22354"/>
                        <a:pt x="11382" y="22415"/>
                        <a:pt x="11382" y="22476"/>
                      </a:cubicBezTo>
                      <a:cubicBezTo>
                        <a:pt x="11382" y="22507"/>
                        <a:pt x="11367" y="22552"/>
                        <a:pt x="11367" y="22583"/>
                      </a:cubicBezTo>
                      <a:cubicBezTo>
                        <a:pt x="11367" y="22629"/>
                        <a:pt x="11352" y="22690"/>
                        <a:pt x="11352" y="22735"/>
                      </a:cubicBezTo>
                      <a:cubicBezTo>
                        <a:pt x="11352" y="22781"/>
                        <a:pt x="11352" y="22827"/>
                        <a:pt x="11336" y="22872"/>
                      </a:cubicBezTo>
                      <a:cubicBezTo>
                        <a:pt x="11336" y="22903"/>
                        <a:pt x="11336" y="22933"/>
                        <a:pt x="11336" y="22964"/>
                      </a:cubicBezTo>
                      <a:cubicBezTo>
                        <a:pt x="11336" y="22971"/>
                        <a:pt x="11336" y="22975"/>
                        <a:pt x="11336" y="22979"/>
                      </a:cubicBezTo>
                      <a:cubicBezTo>
                        <a:pt x="11321" y="23025"/>
                        <a:pt x="11321" y="23070"/>
                        <a:pt x="11321" y="23101"/>
                      </a:cubicBezTo>
                      <a:cubicBezTo>
                        <a:pt x="11306" y="23116"/>
                        <a:pt x="11306" y="23131"/>
                        <a:pt x="11306" y="23147"/>
                      </a:cubicBezTo>
                      <a:cubicBezTo>
                        <a:pt x="11291" y="23314"/>
                        <a:pt x="11260" y="23482"/>
                        <a:pt x="11230" y="23649"/>
                      </a:cubicBezTo>
                      <a:cubicBezTo>
                        <a:pt x="11184" y="23954"/>
                        <a:pt x="11123" y="24259"/>
                        <a:pt x="11062" y="24548"/>
                      </a:cubicBezTo>
                      <a:lnTo>
                        <a:pt x="11032" y="24746"/>
                      </a:lnTo>
                      <a:cubicBezTo>
                        <a:pt x="11001" y="24899"/>
                        <a:pt x="10971" y="25051"/>
                        <a:pt x="10955" y="25203"/>
                      </a:cubicBezTo>
                      <a:lnTo>
                        <a:pt x="10940" y="25295"/>
                      </a:lnTo>
                      <a:lnTo>
                        <a:pt x="10925" y="25356"/>
                      </a:lnTo>
                      <a:cubicBezTo>
                        <a:pt x="10910" y="25417"/>
                        <a:pt x="10910" y="25478"/>
                        <a:pt x="10895" y="25539"/>
                      </a:cubicBezTo>
                      <a:cubicBezTo>
                        <a:pt x="10879" y="25645"/>
                        <a:pt x="10864" y="25752"/>
                        <a:pt x="10864" y="25843"/>
                      </a:cubicBezTo>
                      <a:cubicBezTo>
                        <a:pt x="10834" y="26026"/>
                        <a:pt x="10834" y="26194"/>
                        <a:pt x="10834" y="26377"/>
                      </a:cubicBezTo>
                      <a:cubicBezTo>
                        <a:pt x="10818" y="26422"/>
                        <a:pt x="10818" y="26468"/>
                        <a:pt x="10818" y="26529"/>
                      </a:cubicBezTo>
                      <a:cubicBezTo>
                        <a:pt x="10818" y="26575"/>
                        <a:pt x="10818" y="26620"/>
                        <a:pt x="10818" y="26666"/>
                      </a:cubicBezTo>
                      <a:lnTo>
                        <a:pt x="10818" y="26681"/>
                      </a:lnTo>
                      <a:cubicBezTo>
                        <a:pt x="10818" y="26742"/>
                        <a:pt x="10818" y="26803"/>
                        <a:pt x="10818" y="26849"/>
                      </a:cubicBezTo>
                      <a:lnTo>
                        <a:pt x="10803" y="26727"/>
                      </a:lnTo>
                      <a:cubicBezTo>
                        <a:pt x="10773" y="26118"/>
                        <a:pt x="10696" y="25493"/>
                        <a:pt x="10605" y="24884"/>
                      </a:cubicBezTo>
                      <a:cubicBezTo>
                        <a:pt x="10605" y="24873"/>
                        <a:pt x="10605" y="24863"/>
                        <a:pt x="10605" y="24853"/>
                      </a:cubicBezTo>
                      <a:cubicBezTo>
                        <a:pt x="10605" y="24823"/>
                        <a:pt x="10590" y="24792"/>
                        <a:pt x="10590" y="24762"/>
                      </a:cubicBezTo>
                      <a:cubicBezTo>
                        <a:pt x="10590" y="24746"/>
                        <a:pt x="10590" y="24731"/>
                        <a:pt x="10575" y="24716"/>
                      </a:cubicBezTo>
                      <a:cubicBezTo>
                        <a:pt x="10575" y="24716"/>
                        <a:pt x="10575" y="24701"/>
                        <a:pt x="10575" y="24701"/>
                      </a:cubicBezTo>
                      <a:cubicBezTo>
                        <a:pt x="10575" y="24625"/>
                        <a:pt x="10559" y="24533"/>
                        <a:pt x="10544" y="24457"/>
                      </a:cubicBezTo>
                      <a:cubicBezTo>
                        <a:pt x="10544" y="24457"/>
                        <a:pt x="10544" y="24472"/>
                        <a:pt x="10544" y="24472"/>
                      </a:cubicBezTo>
                      <a:cubicBezTo>
                        <a:pt x="10514" y="24213"/>
                        <a:pt x="10468" y="23939"/>
                        <a:pt x="10437" y="23665"/>
                      </a:cubicBezTo>
                      <a:cubicBezTo>
                        <a:pt x="10422" y="23512"/>
                        <a:pt x="10407" y="23360"/>
                        <a:pt x="10407" y="23208"/>
                      </a:cubicBezTo>
                      <a:cubicBezTo>
                        <a:pt x="10392" y="23055"/>
                        <a:pt x="10377" y="22903"/>
                        <a:pt x="10361" y="22751"/>
                      </a:cubicBezTo>
                      <a:cubicBezTo>
                        <a:pt x="10361" y="22583"/>
                        <a:pt x="10346" y="22431"/>
                        <a:pt x="10331" y="22263"/>
                      </a:cubicBezTo>
                      <a:cubicBezTo>
                        <a:pt x="10331" y="22111"/>
                        <a:pt x="10331" y="21973"/>
                        <a:pt x="10316" y="21821"/>
                      </a:cubicBezTo>
                      <a:cubicBezTo>
                        <a:pt x="10316" y="21516"/>
                        <a:pt x="10331" y="21212"/>
                        <a:pt x="10346" y="20892"/>
                      </a:cubicBezTo>
                      <a:cubicBezTo>
                        <a:pt x="10346" y="20587"/>
                        <a:pt x="10361" y="20267"/>
                        <a:pt x="10361" y="19962"/>
                      </a:cubicBezTo>
                      <a:cubicBezTo>
                        <a:pt x="10361" y="19642"/>
                        <a:pt x="10361" y="19338"/>
                        <a:pt x="10377" y="19018"/>
                      </a:cubicBezTo>
                      <a:cubicBezTo>
                        <a:pt x="10377" y="18865"/>
                        <a:pt x="10392" y="18713"/>
                        <a:pt x="10407" y="18545"/>
                      </a:cubicBezTo>
                      <a:cubicBezTo>
                        <a:pt x="10437" y="18393"/>
                        <a:pt x="10453" y="18241"/>
                        <a:pt x="10468" y="18088"/>
                      </a:cubicBezTo>
                      <a:cubicBezTo>
                        <a:pt x="10483" y="17936"/>
                        <a:pt x="10498" y="17784"/>
                        <a:pt x="10498" y="17616"/>
                      </a:cubicBezTo>
                      <a:cubicBezTo>
                        <a:pt x="10514" y="17464"/>
                        <a:pt x="10514" y="17296"/>
                        <a:pt x="10514" y="17128"/>
                      </a:cubicBezTo>
                      <a:lnTo>
                        <a:pt x="10514" y="17128"/>
                      </a:lnTo>
                      <a:cubicBezTo>
                        <a:pt x="10483" y="17311"/>
                        <a:pt x="10453" y="17494"/>
                        <a:pt x="10407" y="17692"/>
                      </a:cubicBezTo>
                      <a:cubicBezTo>
                        <a:pt x="10407" y="17692"/>
                        <a:pt x="10407" y="17692"/>
                        <a:pt x="10407" y="17677"/>
                      </a:cubicBezTo>
                      <a:cubicBezTo>
                        <a:pt x="10377" y="17814"/>
                        <a:pt x="10346" y="17936"/>
                        <a:pt x="10316" y="18058"/>
                      </a:cubicBezTo>
                      <a:cubicBezTo>
                        <a:pt x="10285" y="18164"/>
                        <a:pt x="10255" y="18271"/>
                        <a:pt x="10224" y="18378"/>
                      </a:cubicBezTo>
                      <a:cubicBezTo>
                        <a:pt x="10194" y="18469"/>
                        <a:pt x="10178" y="18545"/>
                        <a:pt x="10163" y="18622"/>
                      </a:cubicBezTo>
                      <a:cubicBezTo>
                        <a:pt x="10148" y="18698"/>
                        <a:pt x="10118" y="18774"/>
                        <a:pt x="10102" y="18850"/>
                      </a:cubicBezTo>
                      <a:cubicBezTo>
                        <a:pt x="10087" y="19002"/>
                        <a:pt x="10057" y="19155"/>
                        <a:pt x="10041" y="19307"/>
                      </a:cubicBezTo>
                      <a:cubicBezTo>
                        <a:pt x="10011" y="19627"/>
                        <a:pt x="9996" y="19932"/>
                        <a:pt x="9980" y="20252"/>
                      </a:cubicBezTo>
                      <a:cubicBezTo>
                        <a:pt x="9965" y="20404"/>
                        <a:pt x="9965" y="20557"/>
                        <a:pt x="9965" y="20709"/>
                      </a:cubicBezTo>
                      <a:cubicBezTo>
                        <a:pt x="9950" y="20861"/>
                        <a:pt x="9950" y="21029"/>
                        <a:pt x="9950" y="21181"/>
                      </a:cubicBezTo>
                      <a:cubicBezTo>
                        <a:pt x="9950" y="21486"/>
                        <a:pt x="9950" y="21806"/>
                        <a:pt x="9980" y="22126"/>
                      </a:cubicBezTo>
                      <a:cubicBezTo>
                        <a:pt x="9996" y="22461"/>
                        <a:pt x="10026" y="22781"/>
                        <a:pt x="10041" y="23101"/>
                      </a:cubicBezTo>
                      <a:cubicBezTo>
                        <a:pt x="10057" y="23253"/>
                        <a:pt x="10072" y="23390"/>
                        <a:pt x="10087" y="23543"/>
                      </a:cubicBezTo>
                      <a:cubicBezTo>
                        <a:pt x="10102" y="23695"/>
                        <a:pt x="10118" y="23847"/>
                        <a:pt x="10148" y="23985"/>
                      </a:cubicBezTo>
                      <a:cubicBezTo>
                        <a:pt x="10178" y="24320"/>
                        <a:pt x="10239" y="24640"/>
                        <a:pt x="10285" y="24960"/>
                      </a:cubicBezTo>
                      <a:cubicBezTo>
                        <a:pt x="10346" y="25264"/>
                        <a:pt x="10392" y="25554"/>
                        <a:pt x="10437" y="25843"/>
                      </a:cubicBezTo>
                      <a:cubicBezTo>
                        <a:pt x="10453" y="25950"/>
                        <a:pt x="10468" y="26057"/>
                        <a:pt x="10483" y="26163"/>
                      </a:cubicBezTo>
                      <a:cubicBezTo>
                        <a:pt x="10498" y="26285"/>
                        <a:pt x="10514" y="26407"/>
                        <a:pt x="10529" y="26529"/>
                      </a:cubicBezTo>
                      <a:cubicBezTo>
                        <a:pt x="10544" y="26727"/>
                        <a:pt x="10559" y="26940"/>
                        <a:pt x="10590" y="27154"/>
                      </a:cubicBezTo>
                      <a:cubicBezTo>
                        <a:pt x="10620" y="27474"/>
                        <a:pt x="10651" y="27794"/>
                        <a:pt x="10712" y="28098"/>
                      </a:cubicBezTo>
                      <a:cubicBezTo>
                        <a:pt x="10712" y="28174"/>
                        <a:pt x="10727" y="28235"/>
                        <a:pt x="10742" y="28312"/>
                      </a:cubicBezTo>
                      <a:cubicBezTo>
                        <a:pt x="10742" y="28388"/>
                        <a:pt x="10742" y="28449"/>
                        <a:pt x="10727" y="28525"/>
                      </a:cubicBezTo>
                      <a:lnTo>
                        <a:pt x="10727" y="28601"/>
                      </a:lnTo>
                      <a:lnTo>
                        <a:pt x="10712" y="28616"/>
                      </a:lnTo>
                      <a:cubicBezTo>
                        <a:pt x="10712" y="28586"/>
                        <a:pt x="10712" y="28571"/>
                        <a:pt x="10712" y="28555"/>
                      </a:cubicBezTo>
                      <a:cubicBezTo>
                        <a:pt x="10696" y="28525"/>
                        <a:pt x="10696" y="28494"/>
                        <a:pt x="10681" y="28464"/>
                      </a:cubicBezTo>
                      <a:cubicBezTo>
                        <a:pt x="10681" y="28418"/>
                        <a:pt x="10666" y="28373"/>
                        <a:pt x="10651" y="28312"/>
                      </a:cubicBezTo>
                      <a:cubicBezTo>
                        <a:pt x="10605" y="28053"/>
                        <a:pt x="10544" y="27778"/>
                        <a:pt x="10453" y="27535"/>
                      </a:cubicBezTo>
                      <a:cubicBezTo>
                        <a:pt x="10407" y="27382"/>
                        <a:pt x="10346" y="27245"/>
                        <a:pt x="10300" y="27108"/>
                      </a:cubicBezTo>
                      <a:lnTo>
                        <a:pt x="10255" y="27017"/>
                      </a:lnTo>
                      <a:lnTo>
                        <a:pt x="10239" y="26986"/>
                      </a:lnTo>
                      <a:lnTo>
                        <a:pt x="10239" y="26956"/>
                      </a:lnTo>
                      <a:cubicBezTo>
                        <a:pt x="10178" y="26803"/>
                        <a:pt x="10118" y="26666"/>
                        <a:pt x="10057" y="26514"/>
                      </a:cubicBezTo>
                      <a:cubicBezTo>
                        <a:pt x="10026" y="26422"/>
                        <a:pt x="9996" y="26346"/>
                        <a:pt x="9965" y="26255"/>
                      </a:cubicBezTo>
                      <a:cubicBezTo>
                        <a:pt x="9935" y="26163"/>
                        <a:pt x="9904" y="26072"/>
                        <a:pt x="9859" y="25981"/>
                      </a:cubicBezTo>
                      <a:cubicBezTo>
                        <a:pt x="9843" y="25904"/>
                        <a:pt x="9813" y="25828"/>
                        <a:pt x="9782" y="25752"/>
                      </a:cubicBezTo>
                      <a:cubicBezTo>
                        <a:pt x="9752" y="25661"/>
                        <a:pt x="9721" y="25569"/>
                        <a:pt x="9691" y="25478"/>
                      </a:cubicBezTo>
                      <a:cubicBezTo>
                        <a:pt x="9691" y="25462"/>
                        <a:pt x="9691" y="25462"/>
                        <a:pt x="9691" y="25462"/>
                      </a:cubicBezTo>
                      <a:lnTo>
                        <a:pt x="9691" y="25447"/>
                      </a:lnTo>
                      <a:cubicBezTo>
                        <a:pt x="9676" y="25432"/>
                        <a:pt x="9676" y="25417"/>
                        <a:pt x="9676" y="25402"/>
                      </a:cubicBezTo>
                      <a:lnTo>
                        <a:pt x="9660" y="25341"/>
                      </a:lnTo>
                      <a:cubicBezTo>
                        <a:pt x="9615" y="25188"/>
                        <a:pt x="9569" y="25021"/>
                        <a:pt x="9539" y="24853"/>
                      </a:cubicBezTo>
                      <a:cubicBezTo>
                        <a:pt x="9493" y="24701"/>
                        <a:pt x="9447" y="24533"/>
                        <a:pt x="9417" y="24381"/>
                      </a:cubicBezTo>
                      <a:lnTo>
                        <a:pt x="9401" y="24320"/>
                      </a:lnTo>
                      <a:lnTo>
                        <a:pt x="9386" y="24259"/>
                      </a:lnTo>
                      <a:lnTo>
                        <a:pt x="9386" y="24228"/>
                      </a:lnTo>
                      <a:cubicBezTo>
                        <a:pt x="9340" y="24061"/>
                        <a:pt x="9310" y="23908"/>
                        <a:pt x="9280" y="23756"/>
                      </a:cubicBezTo>
                      <a:cubicBezTo>
                        <a:pt x="9234" y="23588"/>
                        <a:pt x="9203" y="23406"/>
                        <a:pt x="9173" y="23208"/>
                      </a:cubicBezTo>
                      <a:lnTo>
                        <a:pt x="9158" y="23162"/>
                      </a:lnTo>
                      <a:lnTo>
                        <a:pt x="9158" y="23116"/>
                      </a:lnTo>
                      <a:cubicBezTo>
                        <a:pt x="9142" y="23025"/>
                        <a:pt x="9142" y="22933"/>
                        <a:pt x="9127" y="22842"/>
                      </a:cubicBezTo>
                      <a:cubicBezTo>
                        <a:pt x="9097" y="22613"/>
                        <a:pt x="9081" y="22370"/>
                        <a:pt x="9066" y="22156"/>
                      </a:cubicBezTo>
                      <a:cubicBezTo>
                        <a:pt x="9066" y="22111"/>
                        <a:pt x="9066" y="22080"/>
                        <a:pt x="9066" y="22034"/>
                      </a:cubicBezTo>
                      <a:cubicBezTo>
                        <a:pt x="9051" y="21836"/>
                        <a:pt x="9051" y="21654"/>
                        <a:pt x="9036" y="21425"/>
                      </a:cubicBezTo>
                      <a:cubicBezTo>
                        <a:pt x="9036" y="21288"/>
                        <a:pt x="9036" y="21120"/>
                        <a:pt x="9021" y="20953"/>
                      </a:cubicBezTo>
                      <a:lnTo>
                        <a:pt x="9021" y="20816"/>
                      </a:lnTo>
                      <a:cubicBezTo>
                        <a:pt x="9021" y="20694"/>
                        <a:pt x="9021" y="20557"/>
                        <a:pt x="9036" y="20419"/>
                      </a:cubicBezTo>
                      <a:cubicBezTo>
                        <a:pt x="9036" y="20328"/>
                        <a:pt x="9036" y="20237"/>
                        <a:pt x="9051" y="20160"/>
                      </a:cubicBezTo>
                      <a:cubicBezTo>
                        <a:pt x="9051" y="20069"/>
                        <a:pt x="9051" y="19993"/>
                        <a:pt x="9066" y="19901"/>
                      </a:cubicBezTo>
                      <a:cubicBezTo>
                        <a:pt x="9097" y="19719"/>
                        <a:pt x="9127" y="19536"/>
                        <a:pt x="9158" y="19383"/>
                      </a:cubicBezTo>
                      <a:cubicBezTo>
                        <a:pt x="9188" y="19201"/>
                        <a:pt x="9219" y="19018"/>
                        <a:pt x="9249" y="18835"/>
                      </a:cubicBezTo>
                      <a:cubicBezTo>
                        <a:pt x="9264" y="18743"/>
                        <a:pt x="9280" y="18667"/>
                        <a:pt x="9295" y="18576"/>
                      </a:cubicBezTo>
                      <a:cubicBezTo>
                        <a:pt x="9310" y="18484"/>
                        <a:pt x="9325" y="18393"/>
                        <a:pt x="9340" y="18286"/>
                      </a:cubicBezTo>
                      <a:cubicBezTo>
                        <a:pt x="9371" y="18104"/>
                        <a:pt x="9417" y="17936"/>
                        <a:pt x="9447" y="17784"/>
                      </a:cubicBezTo>
                      <a:cubicBezTo>
                        <a:pt x="9478" y="17692"/>
                        <a:pt x="9493" y="17616"/>
                        <a:pt x="9523" y="17540"/>
                      </a:cubicBezTo>
                      <a:cubicBezTo>
                        <a:pt x="9523" y="17525"/>
                        <a:pt x="9539" y="17494"/>
                        <a:pt x="9539" y="17479"/>
                      </a:cubicBezTo>
                      <a:cubicBezTo>
                        <a:pt x="9554" y="17433"/>
                        <a:pt x="9569" y="17387"/>
                        <a:pt x="9584" y="17342"/>
                      </a:cubicBezTo>
                      <a:cubicBezTo>
                        <a:pt x="9630" y="17205"/>
                        <a:pt x="9676" y="17068"/>
                        <a:pt x="9737" y="16930"/>
                      </a:cubicBezTo>
                      <a:cubicBezTo>
                        <a:pt x="9737" y="16915"/>
                        <a:pt x="9737" y="16915"/>
                        <a:pt x="9737" y="16915"/>
                      </a:cubicBezTo>
                      <a:cubicBezTo>
                        <a:pt x="9798" y="16732"/>
                        <a:pt x="9859" y="16565"/>
                        <a:pt x="9919" y="16382"/>
                      </a:cubicBezTo>
                      <a:cubicBezTo>
                        <a:pt x="9980" y="16214"/>
                        <a:pt x="10041" y="16047"/>
                        <a:pt x="10087" y="15879"/>
                      </a:cubicBezTo>
                      <a:cubicBezTo>
                        <a:pt x="10194" y="15529"/>
                        <a:pt x="10285" y="15178"/>
                        <a:pt x="10392" y="14797"/>
                      </a:cubicBezTo>
                      <a:cubicBezTo>
                        <a:pt x="10437" y="14599"/>
                        <a:pt x="10483" y="14432"/>
                        <a:pt x="10514" y="14264"/>
                      </a:cubicBezTo>
                      <a:cubicBezTo>
                        <a:pt x="10559" y="14097"/>
                        <a:pt x="10590" y="13929"/>
                        <a:pt x="10620" y="13777"/>
                      </a:cubicBezTo>
                      <a:close/>
                      <a:moveTo>
                        <a:pt x="16136" y="18149"/>
                      </a:moveTo>
                      <a:cubicBezTo>
                        <a:pt x="16136" y="18164"/>
                        <a:pt x="16136" y="18164"/>
                        <a:pt x="16136" y="18180"/>
                      </a:cubicBezTo>
                      <a:cubicBezTo>
                        <a:pt x="16136" y="18195"/>
                        <a:pt x="16120" y="18225"/>
                        <a:pt x="16120" y="18256"/>
                      </a:cubicBezTo>
                      <a:lnTo>
                        <a:pt x="16120" y="18408"/>
                      </a:lnTo>
                      <a:cubicBezTo>
                        <a:pt x="16105" y="18515"/>
                        <a:pt x="16105" y="18622"/>
                        <a:pt x="16090" y="18728"/>
                      </a:cubicBezTo>
                      <a:cubicBezTo>
                        <a:pt x="16075" y="18881"/>
                        <a:pt x="16060" y="19033"/>
                        <a:pt x="16044" y="19231"/>
                      </a:cubicBezTo>
                      <a:lnTo>
                        <a:pt x="16029" y="19292"/>
                      </a:lnTo>
                      <a:lnTo>
                        <a:pt x="16014" y="19399"/>
                      </a:lnTo>
                      <a:lnTo>
                        <a:pt x="15983" y="19673"/>
                      </a:lnTo>
                      <a:cubicBezTo>
                        <a:pt x="15968" y="19749"/>
                        <a:pt x="15953" y="19856"/>
                        <a:pt x="15953" y="19947"/>
                      </a:cubicBezTo>
                      <a:cubicBezTo>
                        <a:pt x="15938" y="20039"/>
                        <a:pt x="15938" y="20145"/>
                        <a:pt x="15922" y="20267"/>
                      </a:cubicBezTo>
                      <a:cubicBezTo>
                        <a:pt x="15922" y="20358"/>
                        <a:pt x="15922" y="20450"/>
                        <a:pt x="15922" y="20541"/>
                      </a:cubicBezTo>
                      <a:lnTo>
                        <a:pt x="15922" y="20572"/>
                      </a:lnTo>
                      <a:cubicBezTo>
                        <a:pt x="15922" y="20633"/>
                        <a:pt x="15922" y="20709"/>
                        <a:pt x="15922" y="20770"/>
                      </a:cubicBezTo>
                      <a:cubicBezTo>
                        <a:pt x="15922" y="20892"/>
                        <a:pt x="15922" y="21014"/>
                        <a:pt x="15907" y="21135"/>
                      </a:cubicBezTo>
                      <a:lnTo>
                        <a:pt x="15907" y="21212"/>
                      </a:lnTo>
                      <a:lnTo>
                        <a:pt x="15907" y="21303"/>
                      </a:lnTo>
                      <a:lnTo>
                        <a:pt x="15907" y="21334"/>
                      </a:lnTo>
                      <a:cubicBezTo>
                        <a:pt x="15907" y="21349"/>
                        <a:pt x="15907" y="21364"/>
                        <a:pt x="15907" y="21379"/>
                      </a:cubicBezTo>
                      <a:cubicBezTo>
                        <a:pt x="15907" y="21395"/>
                        <a:pt x="15907" y="21410"/>
                        <a:pt x="15907" y="21425"/>
                      </a:cubicBezTo>
                      <a:cubicBezTo>
                        <a:pt x="15892" y="21486"/>
                        <a:pt x="15892" y="21547"/>
                        <a:pt x="15892" y="21593"/>
                      </a:cubicBezTo>
                      <a:lnTo>
                        <a:pt x="15877" y="21714"/>
                      </a:lnTo>
                      <a:lnTo>
                        <a:pt x="15861" y="21775"/>
                      </a:lnTo>
                      <a:lnTo>
                        <a:pt x="15861" y="21852"/>
                      </a:lnTo>
                      <a:cubicBezTo>
                        <a:pt x="15861" y="21867"/>
                        <a:pt x="15861" y="21882"/>
                        <a:pt x="15861" y="21897"/>
                      </a:cubicBezTo>
                      <a:cubicBezTo>
                        <a:pt x="15846" y="21928"/>
                        <a:pt x="15846" y="21958"/>
                        <a:pt x="15846" y="21989"/>
                      </a:cubicBezTo>
                      <a:cubicBezTo>
                        <a:pt x="15831" y="22034"/>
                        <a:pt x="15831" y="22080"/>
                        <a:pt x="15816" y="22126"/>
                      </a:cubicBezTo>
                      <a:cubicBezTo>
                        <a:pt x="15816" y="22141"/>
                        <a:pt x="15816" y="22156"/>
                        <a:pt x="15801" y="22172"/>
                      </a:cubicBezTo>
                      <a:cubicBezTo>
                        <a:pt x="15801" y="22202"/>
                        <a:pt x="15801" y="22232"/>
                        <a:pt x="15801" y="22263"/>
                      </a:cubicBezTo>
                      <a:lnTo>
                        <a:pt x="15770" y="22339"/>
                      </a:lnTo>
                      <a:cubicBezTo>
                        <a:pt x="15740" y="22476"/>
                        <a:pt x="15709" y="22629"/>
                        <a:pt x="15679" y="22781"/>
                      </a:cubicBezTo>
                      <a:lnTo>
                        <a:pt x="15648" y="22872"/>
                      </a:lnTo>
                      <a:cubicBezTo>
                        <a:pt x="15618" y="22979"/>
                        <a:pt x="15602" y="23070"/>
                        <a:pt x="15572" y="23162"/>
                      </a:cubicBezTo>
                      <a:cubicBezTo>
                        <a:pt x="15526" y="23314"/>
                        <a:pt x="15496" y="23451"/>
                        <a:pt x="15450" y="23604"/>
                      </a:cubicBezTo>
                      <a:cubicBezTo>
                        <a:pt x="15389" y="23787"/>
                        <a:pt x="15328" y="23985"/>
                        <a:pt x="15267" y="24167"/>
                      </a:cubicBezTo>
                      <a:cubicBezTo>
                        <a:pt x="15222" y="24274"/>
                        <a:pt x="15176" y="24396"/>
                        <a:pt x="15130" y="24533"/>
                      </a:cubicBezTo>
                      <a:cubicBezTo>
                        <a:pt x="15115" y="24579"/>
                        <a:pt x="15100" y="24625"/>
                        <a:pt x="15069" y="24685"/>
                      </a:cubicBezTo>
                      <a:lnTo>
                        <a:pt x="15023" y="24807"/>
                      </a:lnTo>
                      <a:cubicBezTo>
                        <a:pt x="14978" y="24944"/>
                        <a:pt x="14917" y="25082"/>
                        <a:pt x="14871" y="25234"/>
                      </a:cubicBezTo>
                      <a:cubicBezTo>
                        <a:pt x="14795" y="25402"/>
                        <a:pt x="14719" y="25600"/>
                        <a:pt x="14658" y="25798"/>
                      </a:cubicBezTo>
                      <a:cubicBezTo>
                        <a:pt x="14643" y="25813"/>
                        <a:pt x="14627" y="25828"/>
                        <a:pt x="14627" y="25859"/>
                      </a:cubicBezTo>
                      <a:cubicBezTo>
                        <a:pt x="14612" y="25889"/>
                        <a:pt x="14597" y="25935"/>
                        <a:pt x="14582" y="25981"/>
                      </a:cubicBezTo>
                      <a:cubicBezTo>
                        <a:pt x="14566" y="25996"/>
                        <a:pt x="14551" y="26026"/>
                        <a:pt x="14551" y="26041"/>
                      </a:cubicBezTo>
                      <a:cubicBezTo>
                        <a:pt x="14521" y="26087"/>
                        <a:pt x="14505" y="26133"/>
                        <a:pt x="14490" y="26179"/>
                      </a:cubicBezTo>
                      <a:lnTo>
                        <a:pt x="14460" y="26209"/>
                      </a:lnTo>
                      <a:lnTo>
                        <a:pt x="14445" y="26255"/>
                      </a:lnTo>
                      <a:cubicBezTo>
                        <a:pt x="14429" y="26285"/>
                        <a:pt x="14414" y="26331"/>
                        <a:pt x="14384" y="26377"/>
                      </a:cubicBezTo>
                      <a:lnTo>
                        <a:pt x="14292" y="26559"/>
                      </a:lnTo>
                      <a:lnTo>
                        <a:pt x="14262" y="26605"/>
                      </a:lnTo>
                      <a:cubicBezTo>
                        <a:pt x="14231" y="26651"/>
                        <a:pt x="14201" y="26697"/>
                        <a:pt x="14170" y="26742"/>
                      </a:cubicBezTo>
                      <a:cubicBezTo>
                        <a:pt x="14155" y="26788"/>
                        <a:pt x="14125" y="26818"/>
                        <a:pt x="14094" y="26864"/>
                      </a:cubicBezTo>
                      <a:cubicBezTo>
                        <a:pt x="14094" y="26879"/>
                        <a:pt x="14079" y="26895"/>
                        <a:pt x="14079" y="26910"/>
                      </a:cubicBezTo>
                      <a:lnTo>
                        <a:pt x="14033" y="26971"/>
                      </a:lnTo>
                      <a:cubicBezTo>
                        <a:pt x="14003" y="27017"/>
                        <a:pt x="13987" y="27062"/>
                        <a:pt x="13957" y="27108"/>
                      </a:cubicBezTo>
                      <a:cubicBezTo>
                        <a:pt x="13926" y="27154"/>
                        <a:pt x="13896" y="27199"/>
                        <a:pt x="13881" y="27245"/>
                      </a:cubicBezTo>
                      <a:cubicBezTo>
                        <a:pt x="13789" y="27397"/>
                        <a:pt x="13698" y="27565"/>
                        <a:pt x="13622" y="27733"/>
                      </a:cubicBezTo>
                      <a:cubicBezTo>
                        <a:pt x="13530" y="27915"/>
                        <a:pt x="13439" y="28098"/>
                        <a:pt x="13348" y="28281"/>
                      </a:cubicBezTo>
                      <a:cubicBezTo>
                        <a:pt x="13317" y="28342"/>
                        <a:pt x="13287" y="28403"/>
                        <a:pt x="13256" y="28464"/>
                      </a:cubicBezTo>
                      <a:cubicBezTo>
                        <a:pt x="13149" y="28693"/>
                        <a:pt x="13043" y="28921"/>
                        <a:pt x="12921" y="29134"/>
                      </a:cubicBezTo>
                      <a:cubicBezTo>
                        <a:pt x="12875" y="29195"/>
                        <a:pt x="12845" y="29271"/>
                        <a:pt x="12799" y="29332"/>
                      </a:cubicBezTo>
                      <a:cubicBezTo>
                        <a:pt x="12753" y="29393"/>
                        <a:pt x="12708" y="29454"/>
                        <a:pt x="12662" y="29530"/>
                      </a:cubicBezTo>
                      <a:lnTo>
                        <a:pt x="12616" y="29591"/>
                      </a:lnTo>
                      <a:lnTo>
                        <a:pt x="12586" y="29622"/>
                      </a:lnTo>
                      <a:cubicBezTo>
                        <a:pt x="12482" y="29770"/>
                        <a:pt x="12378" y="29933"/>
                        <a:pt x="12260" y="30096"/>
                      </a:cubicBezTo>
                      <a:lnTo>
                        <a:pt x="12260" y="30096"/>
                      </a:lnTo>
                      <a:lnTo>
                        <a:pt x="12311" y="29942"/>
                      </a:lnTo>
                      <a:cubicBezTo>
                        <a:pt x="12388" y="29789"/>
                        <a:pt x="12449" y="29622"/>
                        <a:pt x="12510" y="29454"/>
                      </a:cubicBezTo>
                      <a:cubicBezTo>
                        <a:pt x="12510" y="29454"/>
                        <a:pt x="12510" y="29470"/>
                        <a:pt x="12510" y="29470"/>
                      </a:cubicBezTo>
                      <a:cubicBezTo>
                        <a:pt x="12540" y="29378"/>
                        <a:pt x="12586" y="29302"/>
                        <a:pt x="12616" y="29226"/>
                      </a:cubicBezTo>
                      <a:cubicBezTo>
                        <a:pt x="12647" y="29150"/>
                        <a:pt x="12692" y="29058"/>
                        <a:pt x="12738" y="28967"/>
                      </a:cubicBezTo>
                      <a:cubicBezTo>
                        <a:pt x="12799" y="28799"/>
                        <a:pt x="12875" y="28647"/>
                        <a:pt x="12951" y="28479"/>
                      </a:cubicBezTo>
                      <a:cubicBezTo>
                        <a:pt x="13028" y="28342"/>
                        <a:pt x="13073" y="28205"/>
                        <a:pt x="13134" y="28068"/>
                      </a:cubicBezTo>
                      <a:cubicBezTo>
                        <a:pt x="13165" y="28007"/>
                        <a:pt x="13180" y="27946"/>
                        <a:pt x="13210" y="27900"/>
                      </a:cubicBezTo>
                      <a:cubicBezTo>
                        <a:pt x="13241" y="27824"/>
                        <a:pt x="13256" y="27748"/>
                        <a:pt x="13287" y="27687"/>
                      </a:cubicBezTo>
                      <a:cubicBezTo>
                        <a:pt x="13332" y="27550"/>
                        <a:pt x="13393" y="27428"/>
                        <a:pt x="13439" y="27291"/>
                      </a:cubicBezTo>
                      <a:cubicBezTo>
                        <a:pt x="13500" y="27123"/>
                        <a:pt x="13546" y="26956"/>
                        <a:pt x="13607" y="26803"/>
                      </a:cubicBezTo>
                      <a:cubicBezTo>
                        <a:pt x="13637" y="26742"/>
                        <a:pt x="13652" y="26681"/>
                        <a:pt x="13667" y="26620"/>
                      </a:cubicBezTo>
                      <a:cubicBezTo>
                        <a:pt x="13698" y="26514"/>
                        <a:pt x="13728" y="26422"/>
                        <a:pt x="13759" y="26316"/>
                      </a:cubicBezTo>
                      <a:cubicBezTo>
                        <a:pt x="13805" y="26179"/>
                        <a:pt x="13850" y="26057"/>
                        <a:pt x="13896" y="25920"/>
                      </a:cubicBezTo>
                      <a:cubicBezTo>
                        <a:pt x="13926" y="25798"/>
                        <a:pt x="13972" y="25661"/>
                        <a:pt x="14018" y="25539"/>
                      </a:cubicBezTo>
                      <a:cubicBezTo>
                        <a:pt x="14064" y="25386"/>
                        <a:pt x="14109" y="25249"/>
                        <a:pt x="14155" y="25112"/>
                      </a:cubicBezTo>
                      <a:cubicBezTo>
                        <a:pt x="14277" y="24792"/>
                        <a:pt x="14384" y="24472"/>
                        <a:pt x="14505" y="24152"/>
                      </a:cubicBezTo>
                      <a:cubicBezTo>
                        <a:pt x="14551" y="24015"/>
                        <a:pt x="14582" y="23893"/>
                        <a:pt x="14627" y="23771"/>
                      </a:cubicBezTo>
                      <a:cubicBezTo>
                        <a:pt x="14673" y="23634"/>
                        <a:pt x="14704" y="23512"/>
                        <a:pt x="14749" y="23390"/>
                      </a:cubicBezTo>
                      <a:cubicBezTo>
                        <a:pt x="14841" y="23055"/>
                        <a:pt x="14932" y="22720"/>
                        <a:pt x="15039" y="22400"/>
                      </a:cubicBezTo>
                      <a:cubicBezTo>
                        <a:pt x="15130" y="22080"/>
                        <a:pt x="15222" y="21760"/>
                        <a:pt x="15328" y="21440"/>
                      </a:cubicBezTo>
                      <a:lnTo>
                        <a:pt x="15328" y="21440"/>
                      </a:lnTo>
                      <a:cubicBezTo>
                        <a:pt x="15298" y="21516"/>
                        <a:pt x="15267" y="21593"/>
                        <a:pt x="15237" y="21669"/>
                      </a:cubicBezTo>
                      <a:cubicBezTo>
                        <a:pt x="15115" y="21958"/>
                        <a:pt x="14993" y="22232"/>
                        <a:pt x="14871" y="22522"/>
                      </a:cubicBezTo>
                      <a:cubicBezTo>
                        <a:pt x="14751" y="22806"/>
                        <a:pt x="14646" y="23091"/>
                        <a:pt x="14527" y="23375"/>
                      </a:cubicBezTo>
                      <a:lnTo>
                        <a:pt x="14527" y="23375"/>
                      </a:lnTo>
                      <a:cubicBezTo>
                        <a:pt x="14529" y="23375"/>
                        <a:pt x="14532" y="23375"/>
                        <a:pt x="14536" y="23375"/>
                      </a:cubicBezTo>
                      <a:cubicBezTo>
                        <a:pt x="14414" y="23634"/>
                        <a:pt x="14307" y="23893"/>
                        <a:pt x="14201" y="24137"/>
                      </a:cubicBezTo>
                      <a:cubicBezTo>
                        <a:pt x="14155" y="24274"/>
                        <a:pt x="14094" y="24396"/>
                        <a:pt x="14033" y="24533"/>
                      </a:cubicBezTo>
                      <a:cubicBezTo>
                        <a:pt x="13972" y="24685"/>
                        <a:pt x="13911" y="24853"/>
                        <a:pt x="13850" y="25005"/>
                      </a:cubicBezTo>
                      <a:cubicBezTo>
                        <a:pt x="13850" y="25021"/>
                        <a:pt x="13835" y="25021"/>
                        <a:pt x="13835" y="25021"/>
                      </a:cubicBezTo>
                      <a:cubicBezTo>
                        <a:pt x="13835" y="25021"/>
                        <a:pt x="13835" y="25036"/>
                        <a:pt x="13835" y="25036"/>
                      </a:cubicBezTo>
                      <a:cubicBezTo>
                        <a:pt x="13805" y="25112"/>
                        <a:pt x="13774" y="25188"/>
                        <a:pt x="13744" y="25280"/>
                      </a:cubicBezTo>
                      <a:cubicBezTo>
                        <a:pt x="13713" y="25371"/>
                        <a:pt x="13683" y="25478"/>
                        <a:pt x="13637" y="25584"/>
                      </a:cubicBezTo>
                      <a:cubicBezTo>
                        <a:pt x="13622" y="25645"/>
                        <a:pt x="13607" y="25722"/>
                        <a:pt x="13576" y="25798"/>
                      </a:cubicBezTo>
                      <a:cubicBezTo>
                        <a:pt x="13546" y="25904"/>
                        <a:pt x="13515" y="26011"/>
                        <a:pt x="13485" y="26118"/>
                      </a:cubicBezTo>
                      <a:cubicBezTo>
                        <a:pt x="13393" y="26377"/>
                        <a:pt x="13317" y="26651"/>
                        <a:pt x="13226" y="26925"/>
                      </a:cubicBezTo>
                      <a:cubicBezTo>
                        <a:pt x="13180" y="27047"/>
                        <a:pt x="13134" y="27184"/>
                        <a:pt x="13089" y="27321"/>
                      </a:cubicBezTo>
                      <a:cubicBezTo>
                        <a:pt x="13028" y="27474"/>
                        <a:pt x="12967" y="27641"/>
                        <a:pt x="12921" y="27794"/>
                      </a:cubicBezTo>
                      <a:cubicBezTo>
                        <a:pt x="12860" y="27931"/>
                        <a:pt x="12814" y="28068"/>
                        <a:pt x="12753" y="28205"/>
                      </a:cubicBezTo>
                      <a:cubicBezTo>
                        <a:pt x="12647" y="28464"/>
                        <a:pt x="12525" y="28708"/>
                        <a:pt x="12418" y="28967"/>
                      </a:cubicBezTo>
                      <a:cubicBezTo>
                        <a:pt x="12372" y="29043"/>
                        <a:pt x="12342" y="29134"/>
                        <a:pt x="12296" y="29226"/>
                      </a:cubicBezTo>
                      <a:cubicBezTo>
                        <a:pt x="12342" y="29043"/>
                        <a:pt x="12388" y="28860"/>
                        <a:pt x="12418" y="28677"/>
                      </a:cubicBezTo>
                      <a:cubicBezTo>
                        <a:pt x="12464" y="28494"/>
                        <a:pt x="12494" y="28312"/>
                        <a:pt x="12540" y="28114"/>
                      </a:cubicBezTo>
                      <a:lnTo>
                        <a:pt x="12540" y="28083"/>
                      </a:lnTo>
                      <a:cubicBezTo>
                        <a:pt x="12586" y="27885"/>
                        <a:pt x="12616" y="27702"/>
                        <a:pt x="12662" y="27504"/>
                      </a:cubicBezTo>
                      <a:lnTo>
                        <a:pt x="12692" y="27352"/>
                      </a:lnTo>
                      <a:cubicBezTo>
                        <a:pt x="12723" y="27230"/>
                        <a:pt x="12753" y="27093"/>
                        <a:pt x="12769" y="26971"/>
                      </a:cubicBezTo>
                      <a:cubicBezTo>
                        <a:pt x="12830" y="26697"/>
                        <a:pt x="12875" y="26422"/>
                        <a:pt x="12921" y="26148"/>
                      </a:cubicBezTo>
                      <a:cubicBezTo>
                        <a:pt x="12951" y="26026"/>
                        <a:pt x="12967" y="25889"/>
                        <a:pt x="12997" y="25767"/>
                      </a:cubicBezTo>
                      <a:cubicBezTo>
                        <a:pt x="13012" y="25661"/>
                        <a:pt x="13028" y="25569"/>
                        <a:pt x="13043" y="25478"/>
                      </a:cubicBezTo>
                      <a:cubicBezTo>
                        <a:pt x="13058" y="25417"/>
                        <a:pt x="13058" y="25386"/>
                        <a:pt x="13073" y="25341"/>
                      </a:cubicBezTo>
                      <a:cubicBezTo>
                        <a:pt x="13089" y="25295"/>
                        <a:pt x="13089" y="25264"/>
                        <a:pt x="13104" y="25219"/>
                      </a:cubicBezTo>
                      <a:cubicBezTo>
                        <a:pt x="13119" y="25158"/>
                        <a:pt x="13134" y="25082"/>
                        <a:pt x="13149" y="25005"/>
                      </a:cubicBezTo>
                      <a:cubicBezTo>
                        <a:pt x="13180" y="24884"/>
                        <a:pt x="13210" y="24762"/>
                        <a:pt x="13241" y="24640"/>
                      </a:cubicBezTo>
                      <a:cubicBezTo>
                        <a:pt x="13287" y="24472"/>
                        <a:pt x="13317" y="24305"/>
                        <a:pt x="13348" y="24137"/>
                      </a:cubicBezTo>
                      <a:cubicBezTo>
                        <a:pt x="13393" y="23924"/>
                        <a:pt x="13439" y="23726"/>
                        <a:pt x="13485" y="23528"/>
                      </a:cubicBezTo>
                      <a:lnTo>
                        <a:pt x="13500" y="23467"/>
                      </a:lnTo>
                      <a:cubicBezTo>
                        <a:pt x="13515" y="23436"/>
                        <a:pt x="13515" y="23406"/>
                        <a:pt x="13530" y="23360"/>
                      </a:cubicBezTo>
                      <a:lnTo>
                        <a:pt x="13561" y="23269"/>
                      </a:lnTo>
                      <a:lnTo>
                        <a:pt x="13591" y="23208"/>
                      </a:lnTo>
                      <a:cubicBezTo>
                        <a:pt x="13607" y="23116"/>
                        <a:pt x="13652" y="23025"/>
                        <a:pt x="13683" y="22933"/>
                      </a:cubicBezTo>
                      <a:lnTo>
                        <a:pt x="13698" y="22888"/>
                      </a:lnTo>
                      <a:cubicBezTo>
                        <a:pt x="13698" y="22888"/>
                        <a:pt x="13713" y="22872"/>
                        <a:pt x="13713" y="22857"/>
                      </a:cubicBezTo>
                      <a:cubicBezTo>
                        <a:pt x="13728" y="22796"/>
                        <a:pt x="13759" y="22735"/>
                        <a:pt x="13789" y="22674"/>
                      </a:cubicBezTo>
                      <a:cubicBezTo>
                        <a:pt x="13850" y="22507"/>
                        <a:pt x="13926" y="22339"/>
                        <a:pt x="13987" y="22156"/>
                      </a:cubicBezTo>
                      <a:cubicBezTo>
                        <a:pt x="14033" y="22034"/>
                        <a:pt x="14079" y="21897"/>
                        <a:pt x="14125" y="21775"/>
                      </a:cubicBezTo>
                      <a:cubicBezTo>
                        <a:pt x="14170" y="21669"/>
                        <a:pt x="14216" y="21547"/>
                        <a:pt x="14246" y="21440"/>
                      </a:cubicBezTo>
                      <a:lnTo>
                        <a:pt x="14277" y="21364"/>
                      </a:lnTo>
                      <a:lnTo>
                        <a:pt x="14292" y="21334"/>
                      </a:lnTo>
                      <a:lnTo>
                        <a:pt x="14307" y="21303"/>
                      </a:lnTo>
                      <a:cubicBezTo>
                        <a:pt x="14323" y="21273"/>
                        <a:pt x="14323" y="21257"/>
                        <a:pt x="14338" y="21227"/>
                      </a:cubicBezTo>
                      <a:lnTo>
                        <a:pt x="14353" y="21212"/>
                      </a:lnTo>
                      <a:cubicBezTo>
                        <a:pt x="14399" y="21105"/>
                        <a:pt x="14445" y="20998"/>
                        <a:pt x="14505" y="20907"/>
                      </a:cubicBezTo>
                      <a:cubicBezTo>
                        <a:pt x="14536" y="20846"/>
                        <a:pt x="14566" y="20800"/>
                        <a:pt x="14597" y="20739"/>
                      </a:cubicBezTo>
                      <a:cubicBezTo>
                        <a:pt x="14627" y="20694"/>
                        <a:pt x="14673" y="20648"/>
                        <a:pt x="14704" y="20587"/>
                      </a:cubicBezTo>
                      <a:cubicBezTo>
                        <a:pt x="14780" y="20496"/>
                        <a:pt x="14856" y="20404"/>
                        <a:pt x="14932" y="20313"/>
                      </a:cubicBezTo>
                      <a:cubicBezTo>
                        <a:pt x="14932" y="20298"/>
                        <a:pt x="14947" y="20282"/>
                        <a:pt x="14963" y="20267"/>
                      </a:cubicBezTo>
                      <a:cubicBezTo>
                        <a:pt x="15039" y="20191"/>
                        <a:pt x="15100" y="20099"/>
                        <a:pt x="15161" y="20023"/>
                      </a:cubicBezTo>
                      <a:cubicBezTo>
                        <a:pt x="15222" y="19947"/>
                        <a:pt x="15282" y="19856"/>
                        <a:pt x="15343" y="19764"/>
                      </a:cubicBezTo>
                      <a:cubicBezTo>
                        <a:pt x="15404" y="19673"/>
                        <a:pt x="15481" y="19581"/>
                        <a:pt x="15542" y="19460"/>
                      </a:cubicBezTo>
                      <a:lnTo>
                        <a:pt x="15572" y="19383"/>
                      </a:lnTo>
                      <a:lnTo>
                        <a:pt x="15618" y="19307"/>
                      </a:lnTo>
                      <a:lnTo>
                        <a:pt x="15663" y="19216"/>
                      </a:lnTo>
                      <a:lnTo>
                        <a:pt x="15679" y="19185"/>
                      </a:lnTo>
                      <a:cubicBezTo>
                        <a:pt x="15724" y="19094"/>
                        <a:pt x="15755" y="19018"/>
                        <a:pt x="15785" y="18942"/>
                      </a:cubicBezTo>
                      <a:cubicBezTo>
                        <a:pt x="15831" y="18865"/>
                        <a:pt x="15861" y="18774"/>
                        <a:pt x="15892" y="18698"/>
                      </a:cubicBezTo>
                      <a:cubicBezTo>
                        <a:pt x="15938" y="18591"/>
                        <a:pt x="15983" y="18484"/>
                        <a:pt x="16029" y="18378"/>
                      </a:cubicBezTo>
                      <a:lnTo>
                        <a:pt x="16105" y="18225"/>
                      </a:lnTo>
                      <a:lnTo>
                        <a:pt x="16136" y="18149"/>
                      </a:lnTo>
                      <a:close/>
                      <a:moveTo>
                        <a:pt x="7329" y="22659"/>
                      </a:moveTo>
                      <a:cubicBezTo>
                        <a:pt x="7345" y="22705"/>
                        <a:pt x="7360" y="22766"/>
                        <a:pt x="7375" y="22811"/>
                      </a:cubicBezTo>
                      <a:cubicBezTo>
                        <a:pt x="7375" y="22842"/>
                        <a:pt x="7390" y="22872"/>
                        <a:pt x="7406" y="22903"/>
                      </a:cubicBezTo>
                      <a:cubicBezTo>
                        <a:pt x="7436" y="23040"/>
                        <a:pt x="7482" y="23177"/>
                        <a:pt x="7512" y="23299"/>
                      </a:cubicBezTo>
                      <a:cubicBezTo>
                        <a:pt x="7512" y="23299"/>
                        <a:pt x="7512" y="23299"/>
                        <a:pt x="7512" y="23314"/>
                      </a:cubicBezTo>
                      <a:cubicBezTo>
                        <a:pt x="7543" y="23421"/>
                        <a:pt x="7573" y="23512"/>
                        <a:pt x="7604" y="23604"/>
                      </a:cubicBezTo>
                      <a:cubicBezTo>
                        <a:pt x="7634" y="23695"/>
                        <a:pt x="7665" y="23771"/>
                        <a:pt x="7695" y="23847"/>
                      </a:cubicBezTo>
                      <a:lnTo>
                        <a:pt x="7725" y="23939"/>
                      </a:lnTo>
                      <a:cubicBezTo>
                        <a:pt x="7771" y="24091"/>
                        <a:pt x="7832" y="24244"/>
                        <a:pt x="7878" y="24396"/>
                      </a:cubicBezTo>
                      <a:cubicBezTo>
                        <a:pt x="7908" y="24472"/>
                        <a:pt x="7939" y="24564"/>
                        <a:pt x="7954" y="24655"/>
                      </a:cubicBezTo>
                      <a:cubicBezTo>
                        <a:pt x="8045" y="24914"/>
                        <a:pt x="8122" y="25188"/>
                        <a:pt x="8213" y="25493"/>
                      </a:cubicBezTo>
                      <a:cubicBezTo>
                        <a:pt x="8259" y="25676"/>
                        <a:pt x="8304" y="25813"/>
                        <a:pt x="8335" y="25935"/>
                      </a:cubicBezTo>
                      <a:cubicBezTo>
                        <a:pt x="8365" y="26102"/>
                        <a:pt x="8396" y="26270"/>
                        <a:pt x="8442" y="26422"/>
                      </a:cubicBezTo>
                      <a:cubicBezTo>
                        <a:pt x="8518" y="26758"/>
                        <a:pt x="8563" y="27062"/>
                        <a:pt x="8609" y="27337"/>
                      </a:cubicBezTo>
                      <a:cubicBezTo>
                        <a:pt x="8655" y="27641"/>
                        <a:pt x="8685" y="27870"/>
                        <a:pt x="8701" y="28083"/>
                      </a:cubicBezTo>
                      <a:cubicBezTo>
                        <a:pt x="8716" y="28251"/>
                        <a:pt x="8731" y="28418"/>
                        <a:pt x="8746" y="28601"/>
                      </a:cubicBezTo>
                      <a:lnTo>
                        <a:pt x="8762" y="28830"/>
                      </a:lnTo>
                      <a:cubicBezTo>
                        <a:pt x="8792" y="29180"/>
                        <a:pt x="8822" y="29576"/>
                        <a:pt x="8838" y="29972"/>
                      </a:cubicBezTo>
                      <a:cubicBezTo>
                        <a:pt x="8853" y="30384"/>
                        <a:pt x="8868" y="30780"/>
                        <a:pt x="8868" y="31161"/>
                      </a:cubicBezTo>
                      <a:cubicBezTo>
                        <a:pt x="8868" y="31191"/>
                        <a:pt x="8883" y="31237"/>
                        <a:pt x="8883" y="31267"/>
                      </a:cubicBezTo>
                      <a:lnTo>
                        <a:pt x="8883" y="31313"/>
                      </a:lnTo>
                      <a:cubicBezTo>
                        <a:pt x="8883" y="31465"/>
                        <a:pt x="8883" y="31633"/>
                        <a:pt x="8868" y="31801"/>
                      </a:cubicBezTo>
                      <a:cubicBezTo>
                        <a:pt x="8868" y="32029"/>
                        <a:pt x="8853" y="32258"/>
                        <a:pt x="8822" y="32456"/>
                      </a:cubicBezTo>
                      <a:lnTo>
                        <a:pt x="8807" y="32623"/>
                      </a:lnTo>
                      <a:lnTo>
                        <a:pt x="8792" y="32700"/>
                      </a:lnTo>
                      <a:cubicBezTo>
                        <a:pt x="8792" y="32703"/>
                        <a:pt x="8792" y="32707"/>
                        <a:pt x="8792" y="32715"/>
                      </a:cubicBezTo>
                      <a:cubicBezTo>
                        <a:pt x="8792" y="32776"/>
                        <a:pt x="8777" y="32837"/>
                        <a:pt x="8777" y="32882"/>
                      </a:cubicBezTo>
                      <a:cubicBezTo>
                        <a:pt x="8762" y="32974"/>
                        <a:pt x="8746" y="33065"/>
                        <a:pt x="8731" y="33141"/>
                      </a:cubicBezTo>
                      <a:lnTo>
                        <a:pt x="8716" y="33263"/>
                      </a:lnTo>
                      <a:lnTo>
                        <a:pt x="8716" y="33294"/>
                      </a:lnTo>
                      <a:lnTo>
                        <a:pt x="8716" y="33309"/>
                      </a:lnTo>
                      <a:lnTo>
                        <a:pt x="8716" y="33370"/>
                      </a:lnTo>
                      <a:cubicBezTo>
                        <a:pt x="8685" y="33568"/>
                        <a:pt x="8670" y="33781"/>
                        <a:pt x="8640" y="33979"/>
                      </a:cubicBezTo>
                      <a:cubicBezTo>
                        <a:pt x="8624" y="34086"/>
                        <a:pt x="8624" y="34193"/>
                        <a:pt x="8609" y="34315"/>
                      </a:cubicBezTo>
                      <a:cubicBezTo>
                        <a:pt x="8579" y="34558"/>
                        <a:pt x="8533" y="34787"/>
                        <a:pt x="8487" y="35015"/>
                      </a:cubicBezTo>
                      <a:lnTo>
                        <a:pt x="8487" y="34833"/>
                      </a:lnTo>
                      <a:cubicBezTo>
                        <a:pt x="8487" y="34695"/>
                        <a:pt x="8472" y="34574"/>
                        <a:pt x="8472" y="34452"/>
                      </a:cubicBezTo>
                      <a:cubicBezTo>
                        <a:pt x="8472" y="34369"/>
                        <a:pt x="8472" y="34275"/>
                        <a:pt x="8472" y="34193"/>
                      </a:cubicBezTo>
                      <a:lnTo>
                        <a:pt x="8472" y="33964"/>
                      </a:lnTo>
                      <a:cubicBezTo>
                        <a:pt x="8472" y="33659"/>
                        <a:pt x="8472" y="33370"/>
                        <a:pt x="8457" y="33065"/>
                      </a:cubicBezTo>
                      <a:cubicBezTo>
                        <a:pt x="8442" y="32776"/>
                        <a:pt x="8426" y="32486"/>
                        <a:pt x="8396" y="32182"/>
                      </a:cubicBezTo>
                      <a:cubicBezTo>
                        <a:pt x="8381" y="31877"/>
                        <a:pt x="8350" y="31587"/>
                        <a:pt x="8320" y="31283"/>
                      </a:cubicBezTo>
                      <a:cubicBezTo>
                        <a:pt x="8289" y="30993"/>
                        <a:pt x="8243" y="30688"/>
                        <a:pt x="8213" y="30399"/>
                      </a:cubicBezTo>
                      <a:cubicBezTo>
                        <a:pt x="8183" y="30094"/>
                        <a:pt x="8152" y="29789"/>
                        <a:pt x="8122" y="29500"/>
                      </a:cubicBezTo>
                      <a:cubicBezTo>
                        <a:pt x="8091" y="29195"/>
                        <a:pt x="8076" y="28891"/>
                        <a:pt x="8045" y="28601"/>
                      </a:cubicBezTo>
                      <a:cubicBezTo>
                        <a:pt x="7984" y="27976"/>
                        <a:pt x="7924" y="27367"/>
                        <a:pt x="7863" y="26742"/>
                      </a:cubicBezTo>
                      <a:cubicBezTo>
                        <a:pt x="7802" y="26163"/>
                        <a:pt x="7756" y="25569"/>
                        <a:pt x="7710" y="24990"/>
                      </a:cubicBezTo>
                      <a:cubicBezTo>
                        <a:pt x="7710" y="25112"/>
                        <a:pt x="7710" y="25234"/>
                        <a:pt x="7695" y="25356"/>
                      </a:cubicBezTo>
                      <a:cubicBezTo>
                        <a:pt x="7680" y="25661"/>
                        <a:pt x="7665" y="25965"/>
                        <a:pt x="7649" y="26285"/>
                      </a:cubicBezTo>
                      <a:cubicBezTo>
                        <a:pt x="7649" y="26346"/>
                        <a:pt x="7649" y="26407"/>
                        <a:pt x="7649" y="26468"/>
                      </a:cubicBezTo>
                      <a:cubicBezTo>
                        <a:pt x="7649" y="26544"/>
                        <a:pt x="7634" y="26620"/>
                        <a:pt x="7634" y="26697"/>
                      </a:cubicBezTo>
                      <a:cubicBezTo>
                        <a:pt x="7634" y="26849"/>
                        <a:pt x="7634" y="27001"/>
                        <a:pt x="7634" y="27154"/>
                      </a:cubicBezTo>
                      <a:cubicBezTo>
                        <a:pt x="7649" y="27763"/>
                        <a:pt x="7665" y="28373"/>
                        <a:pt x="7725" y="28982"/>
                      </a:cubicBezTo>
                      <a:cubicBezTo>
                        <a:pt x="7771" y="29576"/>
                        <a:pt x="7817" y="30155"/>
                        <a:pt x="7908" y="30749"/>
                      </a:cubicBezTo>
                      <a:cubicBezTo>
                        <a:pt x="7924" y="30856"/>
                        <a:pt x="7939" y="30978"/>
                        <a:pt x="7954" y="31100"/>
                      </a:cubicBezTo>
                      <a:cubicBezTo>
                        <a:pt x="7954" y="31100"/>
                        <a:pt x="7954" y="31085"/>
                        <a:pt x="7954" y="31085"/>
                      </a:cubicBezTo>
                      <a:cubicBezTo>
                        <a:pt x="7969" y="31176"/>
                        <a:pt x="7984" y="31283"/>
                        <a:pt x="8000" y="31389"/>
                      </a:cubicBezTo>
                      <a:cubicBezTo>
                        <a:pt x="8015" y="31481"/>
                        <a:pt x="8030" y="31587"/>
                        <a:pt x="8045" y="31679"/>
                      </a:cubicBezTo>
                      <a:cubicBezTo>
                        <a:pt x="8076" y="31862"/>
                        <a:pt x="8091" y="32029"/>
                        <a:pt x="8122" y="32212"/>
                      </a:cubicBezTo>
                      <a:cubicBezTo>
                        <a:pt x="8137" y="32380"/>
                        <a:pt x="8152" y="32532"/>
                        <a:pt x="8183" y="32700"/>
                      </a:cubicBezTo>
                      <a:cubicBezTo>
                        <a:pt x="8213" y="32989"/>
                        <a:pt x="8243" y="33294"/>
                        <a:pt x="8259" y="33583"/>
                      </a:cubicBezTo>
                      <a:cubicBezTo>
                        <a:pt x="8289" y="33873"/>
                        <a:pt x="8289" y="34162"/>
                        <a:pt x="8289" y="34452"/>
                      </a:cubicBezTo>
                      <a:cubicBezTo>
                        <a:pt x="8289" y="34574"/>
                        <a:pt x="8304" y="34695"/>
                        <a:pt x="8304" y="34833"/>
                      </a:cubicBezTo>
                      <a:cubicBezTo>
                        <a:pt x="8213" y="34467"/>
                        <a:pt x="8137" y="34101"/>
                        <a:pt x="8061" y="33736"/>
                      </a:cubicBezTo>
                      <a:cubicBezTo>
                        <a:pt x="8030" y="33568"/>
                        <a:pt x="7984" y="33385"/>
                        <a:pt x="7939" y="33187"/>
                      </a:cubicBezTo>
                      <a:cubicBezTo>
                        <a:pt x="7893" y="32989"/>
                        <a:pt x="7847" y="32776"/>
                        <a:pt x="7802" y="32562"/>
                      </a:cubicBezTo>
                      <a:cubicBezTo>
                        <a:pt x="7756" y="32410"/>
                        <a:pt x="7710" y="32273"/>
                        <a:pt x="7680" y="32121"/>
                      </a:cubicBezTo>
                      <a:lnTo>
                        <a:pt x="7649" y="32014"/>
                      </a:lnTo>
                      <a:lnTo>
                        <a:pt x="7497" y="31450"/>
                      </a:lnTo>
                      <a:cubicBezTo>
                        <a:pt x="7421" y="31130"/>
                        <a:pt x="7329" y="30780"/>
                        <a:pt x="7238" y="30323"/>
                      </a:cubicBezTo>
                      <a:cubicBezTo>
                        <a:pt x="7207" y="30140"/>
                        <a:pt x="7162" y="29942"/>
                        <a:pt x="7131" y="29759"/>
                      </a:cubicBezTo>
                      <a:cubicBezTo>
                        <a:pt x="7086" y="29561"/>
                        <a:pt x="7055" y="29378"/>
                        <a:pt x="7025" y="29180"/>
                      </a:cubicBezTo>
                      <a:cubicBezTo>
                        <a:pt x="7025" y="29150"/>
                        <a:pt x="7025" y="29104"/>
                        <a:pt x="7009" y="29058"/>
                      </a:cubicBezTo>
                      <a:lnTo>
                        <a:pt x="7009" y="28967"/>
                      </a:lnTo>
                      <a:cubicBezTo>
                        <a:pt x="7009" y="28952"/>
                        <a:pt x="6994" y="28936"/>
                        <a:pt x="6994" y="28906"/>
                      </a:cubicBezTo>
                      <a:cubicBezTo>
                        <a:pt x="6994" y="28875"/>
                        <a:pt x="6979" y="28830"/>
                        <a:pt x="6979" y="28784"/>
                      </a:cubicBezTo>
                      <a:lnTo>
                        <a:pt x="6979" y="28708"/>
                      </a:lnTo>
                      <a:cubicBezTo>
                        <a:pt x="6979" y="28647"/>
                        <a:pt x="6964" y="28601"/>
                        <a:pt x="6964" y="28555"/>
                      </a:cubicBezTo>
                      <a:cubicBezTo>
                        <a:pt x="6964" y="28525"/>
                        <a:pt x="6964" y="28510"/>
                        <a:pt x="6964" y="28479"/>
                      </a:cubicBezTo>
                      <a:cubicBezTo>
                        <a:pt x="6948" y="28449"/>
                        <a:pt x="6948" y="28403"/>
                        <a:pt x="6948" y="28373"/>
                      </a:cubicBezTo>
                      <a:cubicBezTo>
                        <a:pt x="6948" y="28312"/>
                        <a:pt x="6948" y="28266"/>
                        <a:pt x="6948" y="28220"/>
                      </a:cubicBezTo>
                      <a:cubicBezTo>
                        <a:pt x="6933" y="28129"/>
                        <a:pt x="6933" y="28037"/>
                        <a:pt x="6933" y="27946"/>
                      </a:cubicBezTo>
                      <a:lnTo>
                        <a:pt x="6933" y="27870"/>
                      </a:lnTo>
                      <a:cubicBezTo>
                        <a:pt x="6918" y="27748"/>
                        <a:pt x="6918" y="27626"/>
                        <a:pt x="6918" y="27519"/>
                      </a:cubicBezTo>
                      <a:lnTo>
                        <a:pt x="6918" y="27397"/>
                      </a:lnTo>
                      <a:cubicBezTo>
                        <a:pt x="6918" y="27260"/>
                        <a:pt x="6918" y="27123"/>
                        <a:pt x="6918" y="26971"/>
                      </a:cubicBezTo>
                      <a:lnTo>
                        <a:pt x="6933" y="26849"/>
                      </a:lnTo>
                      <a:cubicBezTo>
                        <a:pt x="6933" y="26773"/>
                        <a:pt x="6933" y="26697"/>
                        <a:pt x="6933" y="26620"/>
                      </a:cubicBezTo>
                      <a:cubicBezTo>
                        <a:pt x="6933" y="26559"/>
                        <a:pt x="6948" y="26499"/>
                        <a:pt x="6948" y="26438"/>
                      </a:cubicBezTo>
                      <a:cubicBezTo>
                        <a:pt x="6948" y="26407"/>
                        <a:pt x="6948" y="26377"/>
                        <a:pt x="6948" y="26346"/>
                      </a:cubicBezTo>
                      <a:cubicBezTo>
                        <a:pt x="6979" y="25950"/>
                        <a:pt x="7009" y="25554"/>
                        <a:pt x="7055" y="25203"/>
                      </a:cubicBezTo>
                      <a:cubicBezTo>
                        <a:pt x="7070" y="25097"/>
                        <a:pt x="7070" y="25005"/>
                        <a:pt x="7086" y="24899"/>
                      </a:cubicBezTo>
                      <a:cubicBezTo>
                        <a:pt x="7101" y="24838"/>
                        <a:pt x="7101" y="24777"/>
                        <a:pt x="7101" y="24716"/>
                      </a:cubicBezTo>
                      <a:cubicBezTo>
                        <a:pt x="7116" y="24609"/>
                        <a:pt x="7131" y="24503"/>
                        <a:pt x="7147" y="24411"/>
                      </a:cubicBezTo>
                      <a:cubicBezTo>
                        <a:pt x="7162" y="24366"/>
                        <a:pt x="7162" y="24320"/>
                        <a:pt x="7177" y="24259"/>
                      </a:cubicBezTo>
                      <a:lnTo>
                        <a:pt x="7207" y="24000"/>
                      </a:lnTo>
                      <a:lnTo>
                        <a:pt x="7223" y="23863"/>
                      </a:lnTo>
                      <a:cubicBezTo>
                        <a:pt x="7253" y="23710"/>
                        <a:pt x="7268" y="23543"/>
                        <a:pt x="7284" y="23375"/>
                      </a:cubicBezTo>
                      <a:lnTo>
                        <a:pt x="7299" y="23269"/>
                      </a:lnTo>
                      <a:cubicBezTo>
                        <a:pt x="7314" y="23192"/>
                        <a:pt x="7314" y="23131"/>
                        <a:pt x="7314" y="23070"/>
                      </a:cubicBezTo>
                      <a:lnTo>
                        <a:pt x="7314" y="23055"/>
                      </a:lnTo>
                      <a:lnTo>
                        <a:pt x="7329" y="22888"/>
                      </a:lnTo>
                      <a:lnTo>
                        <a:pt x="7329" y="22690"/>
                      </a:lnTo>
                      <a:lnTo>
                        <a:pt x="7329" y="22659"/>
                      </a:lnTo>
                      <a:close/>
                      <a:moveTo>
                        <a:pt x="8442" y="35259"/>
                      </a:moveTo>
                      <a:lnTo>
                        <a:pt x="8411" y="35381"/>
                      </a:lnTo>
                      <a:cubicBezTo>
                        <a:pt x="8411" y="35351"/>
                        <a:pt x="8396" y="35305"/>
                        <a:pt x="8396" y="35274"/>
                      </a:cubicBezTo>
                      <a:lnTo>
                        <a:pt x="8411" y="35274"/>
                      </a:lnTo>
                      <a:cubicBezTo>
                        <a:pt x="8426" y="35274"/>
                        <a:pt x="8426" y="35274"/>
                        <a:pt x="8442" y="35259"/>
                      </a:cubicBezTo>
                      <a:close/>
                      <a:moveTo>
                        <a:pt x="11381" y="36205"/>
                      </a:moveTo>
                      <a:lnTo>
                        <a:pt x="11381" y="36205"/>
                      </a:lnTo>
                      <a:cubicBezTo>
                        <a:pt x="11320" y="36266"/>
                        <a:pt x="11245" y="36342"/>
                        <a:pt x="11184" y="36417"/>
                      </a:cubicBezTo>
                      <a:cubicBezTo>
                        <a:pt x="11230" y="36356"/>
                        <a:pt x="11291" y="36295"/>
                        <a:pt x="11352" y="36234"/>
                      </a:cubicBezTo>
                      <a:lnTo>
                        <a:pt x="11381" y="36205"/>
                      </a:lnTo>
                      <a:close/>
                      <a:moveTo>
                        <a:pt x="17675" y="28632"/>
                      </a:moveTo>
                      <a:cubicBezTo>
                        <a:pt x="17675" y="28647"/>
                        <a:pt x="17675" y="28647"/>
                        <a:pt x="17675" y="28647"/>
                      </a:cubicBezTo>
                      <a:lnTo>
                        <a:pt x="17675" y="28662"/>
                      </a:lnTo>
                      <a:cubicBezTo>
                        <a:pt x="17659" y="28708"/>
                        <a:pt x="17659" y="28753"/>
                        <a:pt x="17644" y="28784"/>
                      </a:cubicBezTo>
                      <a:cubicBezTo>
                        <a:pt x="17644" y="28830"/>
                        <a:pt x="17629" y="28875"/>
                        <a:pt x="17614" y="28921"/>
                      </a:cubicBezTo>
                      <a:cubicBezTo>
                        <a:pt x="17614" y="28952"/>
                        <a:pt x="17598" y="28997"/>
                        <a:pt x="17598" y="29043"/>
                      </a:cubicBezTo>
                      <a:cubicBezTo>
                        <a:pt x="17568" y="29150"/>
                        <a:pt x="17553" y="29271"/>
                        <a:pt x="17522" y="29378"/>
                      </a:cubicBezTo>
                      <a:cubicBezTo>
                        <a:pt x="17507" y="29500"/>
                        <a:pt x="17476" y="29607"/>
                        <a:pt x="17446" y="29713"/>
                      </a:cubicBezTo>
                      <a:cubicBezTo>
                        <a:pt x="17416" y="29866"/>
                        <a:pt x="17370" y="30018"/>
                        <a:pt x="17309" y="30170"/>
                      </a:cubicBezTo>
                      <a:cubicBezTo>
                        <a:pt x="17278" y="30231"/>
                        <a:pt x="17248" y="30308"/>
                        <a:pt x="17217" y="30368"/>
                      </a:cubicBezTo>
                      <a:cubicBezTo>
                        <a:pt x="17187" y="30429"/>
                        <a:pt x="17157" y="30490"/>
                        <a:pt x="17126" y="30551"/>
                      </a:cubicBezTo>
                      <a:cubicBezTo>
                        <a:pt x="17080" y="30627"/>
                        <a:pt x="17035" y="30704"/>
                        <a:pt x="16989" y="30780"/>
                      </a:cubicBezTo>
                      <a:cubicBezTo>
                        <a:pt x="16943" y="30841"/>
                        <a:pt x="16898" y="30917"/>
                        <a:pt x="16837" y="30993"/>
                      </a:cubicBezTo>
                      <a:cubicBezTo>
                        <a:pt x="16730" y="31130"/>
                        <a:pt x="16623" y="31283"/>
                        <a:pt x="16517" y="31420"/>
                      </a:cubicBezTo>
                      <a:lnTo>
                        <a:pt x="16440" y="31511"/>
                      </a:lnTo>
                      <a:cubicBezTo>
                        <a:pt x="16379" y="31603"/>
                        <a:pt x="16319" y="31679"/>
                        <a:pt x="16242" y="31755"/>
                      </a:cubicBezTo>
                      <a:cubicBezTo>
                        <a:pt x="16212" y="31801"/>
                        <a:pt x="16181" y="31846"/>
                        <a:pt x="16151" y="31892"/>
                      </a:cubicBezTo>
                      <a:cubicBezTo>
                        <a:pt x="16090" y="31968"/>
                        <a:pt x="16014" y="32060"/>
                        <a:pt x="15953" y="32151"/>
                      </a:cubicBezTo>
                      <a:lnTo>
                        <a:pt x="15877" y="32242"/>
                      </a:lnTo>
                      <a:cubicBezTo>
                        <a:pt x="15816" y="32319"/>
                        <a:pt x="15755" y="32395"/>
                        <a:pt x="15709" y="32471"/>
                      </a:cubicBezTo>
                      <a:lnTo>
                        <a:pt x="15648" y="32547"/>
                      </a:lnTo>
                      <a:lnTo>
                        <a:pt x="15572" y="32639"/>
                      </a:lnTo>
                      <a:lnTo>
                        <a:pt x="15496" y="32745"/>
                      </a:lnTo>
                      <a:cubicBezTo>
                        <a:pt x="15465" y="32760"/>
                        <a:pt x="15450" y="32791"/>
                        <a:pt x="15435" y="32806"/>
                      </a:cubicBezTo>
                      <a:lnTo>
                        <a:pt x="15404" y="32837"/>
                      </a:lnTo>
                      <a:lnTo>
                        <a:pt x="15313" y="32943"/>
                      </a:lnTo>
                      <a:cubicBezTo>
                        <a:pt x="15237" y="33020"/>
                        <a:pt x="15176" y="33111"/>
                        <a:pt x="15100" y="33187"/>
                      </a:cubicBezTo>
                      <a:lnTo>
                        <a:pt x="15084" y="33187"/>
                      </a:lnTo>
                      <a:lnTo>
                        <a:pt x="15084" y="33202"/>
                      </a:lnTo>
                      <a:cubicBezTo>
                        <a:pt x="15069" y="33202"/>
                        <a:pt x="15069" y="33218"/>
                        <a:pt x="15054" y="33233"/>
                      </a:cubicBezTo>
                      <a:lnTo>
                        <a:pt x="15039" y="33248"/>
                      </a:lnTo>
                      <a:lnTo>
                        <a:pt x="15023" y="33263"/>
                      </a:lnTo>
                      <a:lnTo>
                        <a:pt x="14886" y="33416"/>
                      </a:lnTo>
                      <a:cubicBezTo>
                        <a:pt x="14871" y="33431"/>
                        <a:pt x="14856" y="33446"/>
                        <a:pt x="14841" y="33461"/>
                      </a:cubicBezTo>
                      <a:lnTo>
                        <a:pt x="14825" y="33461"/>
                      </a:lnTo>
                      <a:lnTo>
                        <a:pt x="14825" y="33477"/>
                      </a:lnTo>
                      <a:lnTo>
                        <a:pt x="14810" y="33477"/>
                      </a:lnTo>
                      <a:lnTo>
                        <a:pt x="14810" y="33492"/>
                      </a:lnTo>
                      <a:lnTo>
                        <a:pt x="14795" y="33507"/>
                      </a:lnTo>
                      <a:lnTo>
                        <a:pt x="14764" y="33538"/>
                      </a:lnTo>
                      <a:lnTo>
                        <a:pt x="14749" y="33553"/>
                      </a:lnTo>
                      <a:lnTo>
                        <a:pt x="14734" y="33568"/>
                      </a:lnTo>
                      <a:lnTo>
                        <a:pt x="14719" y="33583"/>
                      </a:lnTo>
                      <a:lnTo>
                        <a:pt x="14704" y="33598"/>
                      </a:lnTo>
                      <a:lnTo>
                        <a:pt x="14688" y="33614"/>
                      </a:lnTo>
                      <a:lnTo>
                        <a:pt x="14673" y="33629"/>
                      </a:lnTo>
                      <a:lnTo>
                        <a:pt x="14658" y="33644"/>
                      </a:lnTo>
                      <a:lnTo>
                        <a:pt x="14627" y="33690"/>
                      </a:lnTo>
                      <a:lnTo>
                        <a:pt x="14612" y="33690"/>
                      </a:lnTo>
                      <a:lnTo>
                        <a:pt x="14612" y="33705"/>
                      </a:lnTo>
                      <a:lnTo>
                        <a:pt x="14566" y="33751"/>
                      </a:lnTo>
                      <a:lnTo>
                        <a:pt x="14536" y="33781"/>
                      </a:lnTo>
                      <a:lnTo>
                        <a:pt x="14505" y="33797"/>
                      </a:lnTo>
                      <a:cubicBezTo>
                        <a:pt x="14490" y="33827"/>
                        <a:pt x="14460" y="33857"/>
                        <a:pt x="14429" y="33873"/>
                      </a:cubicBezTo>
                      <a:lnTo>
                        <a:pt x="14353" y="33964"/>
                      </a:lnTo>
                      <a:lnTo>
                        <a:pt x="14338" y="33979"/>
                      </a:lnTo>
                      <a:lnTo>
                        <a:pt x="14292" y="34025"/>
                      </a:lnTo>
                      <a:cubicBezTo>
                        <a:pt x="14231" y="34086"/>
                        <a:pt x="14186" y="34147"/>
                        <a:pt x="14140" y="34193"/>
                      </a:cubicBezTo>
                      <a:cubicBezTo>
                        <a:pt x="14109" y="34223"/>
                        <a:pt x="14079" y="34254"/>
                        <a:pt x="14064" y="34269"/>
                      </a:cubicBezTo>
                      <a:lnTo>
                        <a:pt x="13896" y="34452"/>
                      </a:lnTo>
                      <a:lnTo>
                        <a:pt x="13850" y="34497"/>
                      </a:lnTo>
                      <a:lnTo>
                        <a:pt x="13835" y="34497"/>
                      </a:lnTo>
                      <a:lnTo>
                        <a:pt x="13835" y="34513"/>
                      </a:lnTo>
                      <a:cubicBezTo>
                        <a:pt x="13820" y="34528"/>
                        <a:pt x="13805" y="34558"/>
                        <a:pt x="13774" y="34574"/>
                      </a:cubicBezTo>
                      <a:lnTo>
                        <a:pt x="13713" y="34635"/>
                      </a:lnTo>
                      <a:lnTo>
                        <a:pt x="13591" y="34772"/>
                      </a:lnTo>
                      <a:lnTo>
                        <a:pt x="13515" y="34848"/>
                      </a:lnTo>
                      <a:cubicBezTo>
                        <a:pt x="13485" y="34878"/>
                        <a:pt x="13454" y="34909"/>
                        <a:pt x="13439" y="34939"/>
                      </a:cubicBezTo>
                      <a:cubicBezTo>
                        <a:pt x="13408" y="34970"/>
                        <a:pt x="13378" y="35000"/>
                        <a:pt x="13348" y="35015"/>
                      </a:cubicBezTo>
                      <a:lnTo>
                        <a:pt x="13104" y="35259"/>
                      </a:lnTo>
                      <a:lnTo>
                        <a:pt x="12951" y="35412"/>
                      </a:lnTo>
                      <a:cubicBezTo>
                        <a:pt x="12890" y="35472"/>
                        <a:pt x="12830" y="35518"/>
                        <a:pt x="12769" y="35579"/>
                      </a:cubicBezTo>
                      <a:cubicBezTo>
                        <a:pt x="12753" y="35594"/>
                        <a:pt x="12738" y="35610"/>
                        <a:pt x="12708" y="35625"/>
                      </a:cubicBezTo>
                      <a:cubicBezTo>
                        <a:pt x="12677" y="35671"/>
                        <a:pt x="12631" y="35701"/>
                        <a:pt x="12601" y="35731"/>
                      </a:cubicBezTo>
                      <a:cubicBezTo>
                        <a:pt x="12525" y="35808"/>
                        <a:pt x="12449" y="35884"/>
                        <a:pt x="12372" y="35945"/>
                      </a:cubicBezTo>
                      <a:cubicBezTo>
                        <a:pt x="12190" y="36082"/>
                        <a:pt x="12052" y="36204"/>
                        <a:pt x="11900" y="36326"/>
                      </a:cubicBezTo>
                      <a:cubicBezTo>
                        <a:pt x="11854" y="36356"/>
                        <a:pt x="11809" y="36402"/>
                        <a:pt x="11763" y="36432"/>
                      </a:cubicBezTo>
                      <a:lnTo>
                        <a:pt x="11687" y="36478"/>
                      </a:lnTo>
                      <a:lnTo>
                        <a:pt x="11626" y="36524"/>
                      </a:lnTo>
                      <a:lnTo>
                        <a:pt x="11428" y="36676"/>
                      </a:lnTo>
                      <a:cubicBezTo>
                        <a:pt x="11352" y="36737"/>
                        <a:pt x="11275" y="36783"/>
                        <a:pt x="11199" y="36844"/>
                      </a:cubicBezTo>
                      <a:cubicBezTo>
                        <a:pt x="11154" y="36874"/>
                        <a:pt x="11108" y="36889"/>
                        <a:pt x="11077" y="36920"/>
                      </a:cubicBezTo>
                      <a:cubicBezTo>
                        <a:pt x="10971" y="36996"/>
                        <a:pt x="10879" y="37057"/>
                        <a:pt x="10788" y="37133"/>
                      </a:cubicBezTo>
                      <a:lnTo>
                        <a:pt x="10687" y="37191"/>
                      </a:lnTo>
                      <a:lnTo>
                        <a:pt x="10687" y="37191"/>
                      </a:lnTo>
                      <a:cubicBezTo>
                        <a:pt x="10726" y="37156"/>
                        <a:pt x="10772" y="37118"/>
                        <a:pt x="10818" y="37072"/>
                      </a:cubicBezTo>
                      <a:cubicBezTo>
                        <a:pt x="10895" y="36996"/>
                        <a:pt x="10971" y="36920"/>
                        <a:pt x="11047" y="36844"/>
                      </a:cubicBezTo>
                      <a:cubicBezTo>
                        <a:pt x="11108" y="36798"/>
                        <a:pt x="11154" y="36737"/>
                        <a:pt x="11199" y="36691"/>
                      </a:cubicBezTo>
                      <a:lnTo>
                        <a:pt x="11214" y="36676"/>
                      </a:lnTo>
                      <a:cubicBezTo>
                        <a:pt x="11230" y="36661"/>
                        <a:pt x="11245" y="36661"/>
                        <a:pt x="11245" y="36646"/>
                      </a:cubicBezTo>
                      <a:cubicBezTo>
                        <a:pt x="11260" y="36630"/>
                        <a:pt x="11275" y="36615"/>
                        <a:pt x="11291" y="36600"/>
                      </a:cubicBezTo>
                      <a:cubicBezTo>
                        <a:pt x="11291" y="36600"/>
                        <a:pt x="11297" y="36593"/>
                        <a:pt x="11306" y="36585"/>
                      </a:cubicBezTo>
                      <a:cubicBezTo>
                        <a:pt x="11362" y="36529"/>
                        <a:pt x="11405" y="36473"/>
                        <a:pt x="11459" y="36417"/>
                      </a:cubicBezTo>
                      <a:lnTo>
                        <a:pt x="11459" y="36417"/>
                      </a:lnTo>
                      <a:cubicBezTo>
                        <a:pt x="11489" y="36401"/>
                        <a:pt x="11504" y="36371"/>
                        <a:pt x="11519" y="36356"/>
                      </a:cubicBezTo>
                      <a:lnTo>
                        <a:pt x="11534" y="36341"/>
                      </a:lnTo>
                      <a:cubicBezTo>
                        <a:pt x="11550" y="36326"/>
                        <a:pt x="11565" y="36310"/>
                        <a:pt x="11580" y="36295"/>
                      </a:cubicBezTo>
                      <a:lnTo>
                        <a:pt x="12083" y="35747"/>
                      </a:lnTo>
                      <a:cubicBezTo>
                        <a:pt x="12144" y="35686"/>
                        <a:pt x="12205" y="35610"/>
                        <a:pt x="12266" y="35549"/>
                      </a:cubicBezTo>
                      <a:cubicBezTo>
                        <a:pt x="12342" y="35457"/>
                        <a:pt x="12418" y="35381"/>
                        <a:pt x="12510" y="35290"/>
                      </a:cubicBezTo>
                      <a:lnTo>
                        <a:pt x="12510" y="35274"/>
                      </a:lnTo>
                      <a:cubicBezTo>
                        <a:pt x="12586" y="35213"/>
                        <a:pt x="12647" y="35137"/>
                        <a:pt x="12723" y="35061"/>
                      </a:cubicBezTo>
                      <a:lnTo>
                        <a:pt x="12723" y="35061"/>
                      </a:lnTo>
                      <a:cubicBezTo>
                        <a:pt x="12732" y="35052"/>
                        <a:pt x="12744" y="35040"/>
                        <a:pt x="12753" y="35031"/>
                      </a:cubicBezTo>
                      <a:cubicBezTo>
                        <a:pt x="12769" y="35015"/>
                        <a:pt x="12784" y="35000"/>
                        <a:pt x="12784" y="34985"/>
                      </a:cubicBezTo>
                      <a:lnTo>
                        <a:pt x="12799" y="34985"/>
                      </a:lnTo>
                      <a:cubicBezTo>
                        <a:pt x="12830" y="34954"/>
                        <a:pt x="12860" y="34909"/>
                        <a:pt x="12906" y="34878"/>
                      </a:cubicBezTo>
                      <a:cubicBezTo>
                        <a:pt x="12951" y="34817"/>
                        <a:pt x="12997" y="34772"/>
                        <a:pt x="13058" y="34726"/>
                      </a:cubicBezTo>
                      <a:cubicBezTo>
                        <a:pt x="13134" y="34635"/>
                        <a:pt x="13210" y="34558"/>
                        <a:pt x="13287" y="34482"/>
                      </a:cubicBezTo>
                      <a:cubicBezTo>
                        <a:pt x="13363" y="34406"/>
                        <a:pt x="13424" y="34345"/>
                        <a:pt x="13485" y="34269"/>
                      </a:cubicBezTo>
                      <a:cubicBezTo>
                        <a:pt x="13546" y="34208"/>
                        <a:pt x="13591" y="34162"/>
                        <a:pt x="13637" y="34101"/>
                      </a:cubicBezTo>
                      <a:cubicBezTo>
                        <a:pt x="13667" y="34086"/>
                        <a:pt x="13683" y="34056"/>
                        <a:pt x="13698" y="34040"/>
                      </a:cubicBezTo>
                      <a:cubicBezTo>
                        <a:pt x="13789" y="33934"/>
                        <a:pt x="13866" y="33827"/>
                        <a:pt x="13957" y="33720"/>
                      </a:cubicBezTo>
                      <a:cubicBezTo>
                        <a:pt x="13972" y="33690"/>
                        <a:pt x="14003" y="33659"/>
                        <a:pt x="14018" y="33629"/>
                      </a:cubicBezTo>
                      <a:cubicBezTo>
                        <a:pt x="14064" y="33568"/>
                        <a:pt x="14109" y="33507"/>
                        <a:pt x="14155" y="33446"/>
                      </a:cubicBezTo>
                      <a:cubicBezTo>
                        <a:pt x="14277" y="33279"/>
                        <a:pt x="14384" y="33111"/>
                        <a:pt x="14490" y="32959"/>
                      </a:cubicBezTo>
                      <a:cubicBezTo>
                        <a:pt x="14566" y="32852"/>
                        <a:pt x="14627" y="32760"/>
                        <a:pt x="14688" y="32669"/>
                      </a:cubicBezTo>
                      <a:cubicBezTo>
                        <a:pt x="14764" y="32562"/>
                        <a:pt x="14825" y="32471"/>
                        <a:pt x="14902" y="32380"/>
                      </a:cubicBezTo>
                      <a:cubicBezTo>
                        <a:pt x="14947" y="32303"/>
                        <a:pt x="15008" y="32212"/>
                        <a:pt x="15069" y="32136"/>
                      </a:cubicBezTo>
                      <a:cubicBezTo>
                        <a:pt x="15069" y="32136"/>
                        <a:pt x="15084" y="32121"/>
                        <a:pt x="15084" y="32121"/>
                      </a:cubicBezTo>
                      <a:cubicBezTo>
                        <a:pt x="15100" y="32105"/>
                        <a:pt x="15100" y="32090"/>
                        <a:pt x="15115" y="32090"/>
                      </a:cubicBezTo>
                      <a:lnTo>
                        <a:pt x="15115" y="32075"/>
                      </a:lnTo>
                      <a:cubicBezTo>
                        <a:pt x="15176" y="31983"/>
                        <a:pt x="15237" y="31892"/>
                        <a:pt x="15313" y="31801"/>
                      </a:cubicBezTo>
                      <a:lnTo>
                        <a:pt x="15313" y="31801"/>
                      </a:lnTo>
                      <a:cubicBezTo>
                        <a:pt x="15145" y="31983"/>
                        <a:pt x="14993" y="32151"/>
                        <a:pt x="14825" y="32319"/>
                      </a:cubicBezTo>
                      <a:cubicBezTo>
                        <a:pt x="14810" y="32349"/>
                        <a:pt x="14780" y="32380"/>
                        <a:pt x="14749" y="32410"/>
                      </a:cubicBezTo>
                      <a:cubicBezTo>
                        <a:pt x="14704" y="32471"/>
                        <a:pt x="14658" y="32517"/>
                        <a:pt x="14612" y="32578"/>
                      </a:cubicBezTo>
                      <a:cubicBezTo>
                        <a:pt x="14536" y="32654"/>
                        <a:pt x="14475" y="32745"/>
                        <a:pt x="14399" y="32821"/>
                      </a:cubicBezTo>
                      <a:cubicBezTo>
                        <a:pt x="14338" y="32898"/>
                        <a:pt x="14277" y="32974"/>
                        <a:pt x="14216" y="33050"/>
                      </a:cubicBezTo>
                      <a:cubicBezTo>
                        <a:pt x="14155" y="33126"/>
                        <a:pt x="14094" y="33218"/>
                        <a:pt x="14033" y="33294"/>
                      </a:cubicBezTo>
                      <a:cubicBezTo>
                        <a:pt x="13987" y="33355"/>
                        <a:pt x="13926" y="33416"/>
                        <a:pt x="13881" y="33477"/>
                      </a:cubicBezTo>
                      <a:cubicBezTo>
                        <a:pt x="13850" y="33507"/>
                        <a:pt x="13835" y="33538"/>
                        <a:pt x="13805" y="33583"/>
                      </a:cubicBezTo>
                      <a:cubicBezTo>
                        <a:pt x="13759" y="33629"/>
                        <a:pt x="13698" y="33690"/>
                        <a:pt x="13652" y="33751"/>
                      </a:cubicBezTo>
                      <a:cubicBezTo>
                        <a:pt x="13622" y="33797"/>
                        <a:pt x="13591" y="33827"/>
                        <a:pt x="13561" y="33873"/>
                      </a:cubicBezTo>
                      <a:cubicBezTo>
                        <a:pt x="13546" y="33888"/>
                        <a:pt x="13530" y="33903"/>
                        <a:pt x="13515" y="33918"/>
                      </a:cubicBezTo>
                      <a:cubicBezTo>
                        <a:pt x="13408" y="34040"/>
                        <a:pt x="13317" y="34147"/>
                        <a:pt x="13210" y="34254"/>
                      </a:cubicBezTo>
                      <a:lnTo>
                        <a:pt x="12738" y="34741"/>
                      </a:lnTo>
                      <a:cubicBezTo>
                        <a:pt x="12586" y="34894"/>
                        <a:pt x="12449" y="35046"/>
                        <a:pt x="12311" y="35183"/>
                      </a:cubicBezTo>
                      <a:cubicBezTo>
                        <a:pt x="12007" y="35518"/>
                        <a:pt x="11702" y="35869"/>
                        <a:pt x="11382" y="36204"/>
                      </a:cubicBezTo>
                      <a:lnTo>
                        <a:pt x="11489" y="36067"/>
                      </a:lnTo>
                      <a:cubicBezTo>
                        <a:pt x="11550" y="36006"/>
                        <a:pt x="11611" y="35945"/>
                        <a:pt x="11656" y="35869"/>
                      </a:cubicBezTo>
                      <a:cubicBezTo>
                        <a:pt x="11702" y="35823"/>
                        <a:pt x="11748" y="35777"/>
                        <a:pt x="11793" y="35716"/>
                      </a:cubicBezTo>
                      <a:lnTo>
                        <a:pt x="11824" y="35686"/>
                      </a:lnTo>
                      <a:cubicBezTo>
                        <a:pt x="11854" y="35640"/>
                        <a:pt x="11885" y="35610"/>
                        <a:pt x="11915" y="35564"/>
                      </a:cubicBezTo>
                      <a:cubicBezTo>
                        <a:pt x="12007" y="35442"/>
                        <a:pt x="12098" y="35320"/>
                        <a:pt x="12190" y="35198"/>
                      </a:cubicBezTo>
                      <a:lnTo>
                        <a:pt x="12190" y="35198"/>
                      </a:lnTo>
                      <a:lnTo>
                        <a:pt x="12174" y="35213"/>
                      </a:lnTo>
                      <a:lnTo>
                        <a:pt x="12205" y="35168"/>
                      </a:lnTo>
                      <a:cubicBezTo>
                        <a:pt x="12251" y="35107"/>
                        <a:pt x="12296" y="35046"/>
                        <a:pt x="12342" y="34985"/>
                      </a:cubicBezTo>
                      <a:lnTo>
                        <a:pt x="12342" y="34970"/>
                      </a:lnTo>
                      <a:lnTo>
                        <a:pt x="12357" y="34970"/>
                      </a:lnTo>
                      <a:lnTo>
                        <a:pt x="12403" y="34909"/>
                      </a:lnTo>
                      <a:lnTo>
                        <a:pt x="12449" y="34848"/>
                      </a:lnTo>
                      <a:lnTo>
                        <a:pt x="12525" y="34741"/>
                      </a:lnTo>
                      <a:lnTo>
                        <a:pt x="12555" y="34695"/>
                      </a:lnTo>
                      <a:cubicBezTo>
                        <a:pt x="12631" y="34589"/>
                        <a:pt x="12708" y="34497"/>
                        <a:pt x="12784" y="34406"/>
                      </a:cubicBezTo>
                      <a:cubicBezTo>
                        <a:pt x="12799" y="34391"/>
                        <a:pt x="12814" y="34360"/>
                        <a:pt x="12830" y="34345"/>
                      </a:cubicBezTo>
                      <a:cubicBezTo>
                        <a:pt x="12906" y="34238"/>
                        <a:pt x="12997" y="34147"/>
                        <a:pt x="13073" y="34040"/>
                      </a:cubicBezTo>
                      <a:lnTo>
                        <a:pt x="13332" y="33720"/>
                      </a:lnTo>
                      <a:cubicBezTo>
                        <a:pt x="13348" y="33690"/>
                        <a:pt x="13378" y="33659"/>
                        <a:pt x="13408" y="33614"/>
                      </a:cubicBezTo>
                      <a:lnTo>
                        <a:pt x="13454" y="33568"/>
                      </a:lnTo>
                      <a:cubicBezTo>
                        <a:pt x="13469" y="33553"/>
                        <a:pt x="13485" y="33538"/>
                        <a:pt x="13500" y="33507"/>
                      </a:cubicBezTo>
                      <a:cubicBezTo>
                        <a:pt x="13515" y="33477"/>
                        <a:pt x="13546" y="33446"/>
                        <a:pt x="13576" y="33400"/>
                      </a:cubicBezTo>
                      <a:cubicBezTo>
                        <a:pt x="13591" y="33400"/>
                        <a:pt x="13591" y="33385"/>
                        <a:pt x="13607" y="33370"/>
                      </a:cubicBezTo>
                      <a:cubicBezTo>
                        <a:pt x="13637" y="33339"/>
                        <a:pt x="13667" y="33294"/>
                        <a:pt x="13698" y="33248"/>
                      </a:cubicBezTo>
                      <a:cubicBezTo>
                        <a:pt x="13728" y="33187"/>
                        <a:pt x="13774" y="33141"/>
                        <a:pt x="13820" y="33080"/>
                      </a:cubicBezTo>
                      <a:cubicBezTo>
                        <a:pt x="13866" y="33004"/>
                        <a:pt x="13926" y="32928"/>
                        <a:pt x="13972" y="32852"/>
                      </a:cubicBezTo>
                      <a:lnTo>
                        <a:pt x="14033" y="32760"/>
                      </a:lnTo>
                      <a:cubicBezTo>
                        <a:pt x="14064" y="32715"/>
                        <a:pt x="14094" y="32684"/>
                        <a:pt x="14125" y="32639"/>
                      </a:cubicBezTo>
                      <a:cubicBezTo>
                        <a:pt x="14170" y="32578"/>
                        <a:pt x="14201" y="32532"/>
                        <a:pt x="14231" y="32471"/>
                      </a:cubicBezTo>
                      <a:cubicBezTo>
                        <a:pt x="14277" y="32425"/>
                        <a:pt x="14307" y="32380"/>
                        <a:pt x="14353" y="32319"/>
                      </a:cubicBezTo>
                      <a:cubicBezTo>
                        <a:pt x="14384" y="32273"/>
                        <a:pt x="14414" y="32227"/>
                        <a:pt x="14460" y="32182"/>
                      </a:cubicBezTo>
                      <a:cubicBezTo>
                        <a:pt x="14490" y="32136"/>
                        <a:pt x="14521" y="32090"/>
                        <a:pt x="14551" y="32060"/>
                      </a:cubicBezTo>
                      <a:lnTo>
                        <a:pt x="14582" y="32014"/>
                      </a:lnTo>
                      <a:lnTo>
                        <a:pt x="14627" y="31953"/>
                      </a:lnTo>
                      <a:lnTo>
                        <a:pt x="14658" y="31907"/>
                      </a:lnTo>
                      <a:lnTo>
                        <a:pt x="14673" y="31892"/>
                      </a:lnTo>
                      <a:cubicBezTo>
                        <a:pt x="14673" y="31877"/>
                        <a:pt x="14688" y="31877"/>
                        <a:pt x="14688" y="31862"/>
                      </a:cubicBezTo>
                      <a:lnTo>
                        <a:pt x="14810" y="31724"/>
                      </a:lnTo>
                      <a:lnTo>
                        <a:pt x="14963" y="31557"/>
                      </a:lnTo>
                      <a:cubicBezTo>
                        <a:pt x="15008" y="31511"/>
                        <a:pt x="15054" y="31465"/>
                        <a:pt x="15100" y="31404"/>
                      </a:cubicBezTo>
                      <a:lnTo>
                        <a:pt x="15145" y="31359"/>
                      </a:lnTo>
                      <a:lnTo>
                        <a:pt x="15191" y="31328"/>
                      </a:lnTo>
                      <a:cubicBezTo>
                        <a:pt x="15222" y="31298"/>
                        <a:pt x="15252" y="31252"/>
                        <a:pt x="15282" y="31222"/>
                      </a:cubicBezTo>
                      <a:lnTo>
                        <a:pt x="15359" y="31161"/>
                      </a:lnTo>
                      <a:cubicBezTo>
                        <a:pt x="15465" y="31069"/>
                        <a:pt x="15572" y="30963"/>
                        <a:pt x="15663" y="30871"/>
                      </a:cubicBezTo>
                      <a:lnTo>
                        <a:pt x="15770" y="30765"/>
                      </a:lnTo>
                      <a:lnTo>
                        <a:pt x="15861" y="30673"/>
                      </a:lnTo>
                      <a:cubicBezTo>
                        <a:pt x="15892" y="30643"/>
                        <a:pt x="15922" y="30612"/>
                        <a:pt x="15953" y="30582"/>
                      </a:cubicBezTo>
                      <a:lnTo>
                        <a:pt x="15968" y="30551"/>
                      </a:lnTo>
                      <a:lnTo>
                        <a:pt x="16166" y="30353"/>
                      </a:lnTo>
                      <a:cubicBezTo>
                        <a:pt x="16181" y="30323"/>
                        <a:pt x="16212" y="30292"/>
                        <a:pt x="16242" y="30262"/>
                      </a:cubicBezTo>
                      <a:lnTo>
                        <a:pt x="16258" y="30247"/>
                      </a:lnTo>
                      <a:lnTo>
                        <a:pt x="16319" y="30170"/>
                      </a:lnTo>
                      <a:cubicBezTo>
                        <a:pt x="16395" y="30094"/>
                        <a:pt x="16456" y="30003"/>
                        <a:pt x="16532" y="29927"/>
                      </a:cubicBezTo>
                      <a:lnTo>
                        <a:pt x="16593" y="29835"/>
                      </a:lnTo>
                      <a:cubicBezTo>
                        <a:pt x="16669" y="29759"/>
                        <a:pt x="16730" y="29683"/>
                        <a:pt x="16806" y="29607"/>
                      </a:cubicBezTo>
                      <a:cubicBezTo>
                        <a:pt x="16821" y="29561"/>
                        <a:pt x="16852" y="29530"/>
                        <a:pt x="16882" y="29500"/>
                      </a:cubicBezTo>
                      <a:cubicBezTo>
                        <a:pt x="16943" y="29424"/>
                        <a:pt x="17019" y="29348"/>
                        <a:pt x="17080" y="29271"/>
                      </a:cubicBezTo>
                      <a:lnTo>
                        <a:pt x="17157" y="29195"/>
                      </a:lnTo>
                      <a:cubicBezTo>
                        <a:pt x="17233" y="29119"/>
                        <a:pt x="17309" y="29043"/>
                        <a:pt x="17385" y="28952"/>
                      </a:cubicBezTo>
                      <a:lnTo>
                        <a:pt x="17476" y="28860"/>
                      </a:lnTo>
                      <a:lnTo>
                        <a:pt x="17553" y="28769"/>
                      </a:lnTo>
                      <a:cubicBezTo>
                        <a:pt x="17598" y="28723"/>
                        <a:pt x="17629" y="28693"/>
                        <a:pt x="17659" y="28647"/>
                      </a:cubicBezTo>
                      <a:lnTo>
                        <a:pt x="17675" y="28632"/>
                      </a:lnTo>
                      <a:close/>
                      <a:moveTo>
                        <a:pt x="10681" y="37196"/>
                      </a:moveTo>
                      <a:cubicBezTo>
                        <a:pt x="10680" y="37209"/>
                        <a:pt x="10665" y="37210"/>
                        <a:pt x="10651" y="37225"/>
                      </a:cubicBezTo>
                      <a:cubicBezTo>
                        <a:pt x="10660" y="37215"/>
                        <a:pt x="10670" y="37206"/>
                        <a:pt x="10681" y="37196"/>
                      </a:cubicBezTo>
                      <a:close/>
                      <a:moveTo>
                        <a:pt x="10041" y="37560"/>
                      </a:moveTo>
                      <a:cubicBezTo>
                        <a:pt x="10041" y="37575"/>
                        <a:pt x="10057" y="37590"/>
                        <a:pt x="10072" y="37590"/>
                      </a:cubicBezTo>
                      <a:lnTo>
                        <a:pt x="10102" y="37590"/>
                      </a:lnTo>
                      <a:cubicBezTo>
                        <a:pt x="10087" y="37606"/>
                        <a:pt x="10072" y="37621"/>
                        <a:pt x="10057" y="37636"/>
                      </a:cubicBezTo>
                      <a:lnTo>
                        <a:pt x="9859" y="37758"/>
                      </a:lnTo>
                      <a:lnTo>
                        <a:pt x="9859" y="37743"/>
                      </a:lnTo>
                      <a:lnTo>
                        <a:pt x="9874" y="37743"/>
                      </a:lnTo>
                      <a:cubicBezTo>
                        <a:pt x="9935" y="37682"/>
                        <a:pt x="9980" y="37621"/>
                        <a:pt x="10041" y="37560"/>
                      </a:cubicBezTo>
                      <a:close/>
                      <a:moveTo>
                        <a:pt x="5714" y="29150"/>
                      </a:moveTo>
                      <a:cubicBezTo>
                        <a:pt x="5730" y="29180"/>
                        <a:pt x="5730" y="29226"/>
                        <a:pt x="5730" y="29256"/>
                      </a:cubicBezTo>
                      <a:lnTo>
                        <a:pt x="5760" y="29378"/>
                      </a:lnTo>
                      <a:cubicBezTo>
                        <a:pt x="5791" y="29591"/>
                        <a:pt x="5821" y="29820"/>
                        <a:pt x="5851" y="30033"/>
                      </a:cubicBezTo>
                      <a:cubicBezTo>
                        <a:pt x="5867" y="30140"/>
                        <a:pt x="5882" y="30247"/>
                        <a:pt x="5897" y="30368"/>
                      </a:cubicBezTo>
                      <a:cubicBezTo>
                        <a:pt x="5897" y="30368"/>
                        <a:pt x="5897" y="30368"/>
                        <a:pt x="5897" y="30384"/>
                      </a:cubicBezTo>
                      <a:lnTo>
                        <a:pt x="5928" y="30567"/>
                      </a:lnTo>
                      <a:lnTo>
                        <a:pt x="5958" y="30734"/>
                      </a:lnTo>
                      <a:cubicBezTo>
                        <a:pt x="5958" y="30810"/>
                        <a:pt x="5973" y="30886"/>
                        <a:pt x="5973" y="30963"/>
                      </a:cubicBezTo>
                      <a:lnTo>
                        <a:pt x="5989" y="31024"/>
                      </a:lnTo>
                      <a:lnTo>
                        <a:pt x="5989" y="31085"/>
                      </a:lnTo>
                      <a:cubicBezTo>
                        <a:pt x="6004" y="31161"/>
                        <a:pt x="6004" y="31237"/>
                        <a:pt x="6004" y="31313"/>
                      </a:cubicBezTo>
                      <a:lnTo>
                        <a:pt x="6019" y="31420"/>
                      </a:lnTo>
                      <a:cubicBezTo>
                        <a:pt x="6019" y="31511"/>
                        <a:pt x="6019" y="31587"/>
                        <a:pt x="6019" y="31664"/>
                      </a:cubicBezTo>
                      <a:lnTo>
                        <a:pt x="6019" y="31801"/>
                      </a:lnTo>
                      <a:cubicBezTo>
                        <a:pt x="6019" y="31892"/>
                        <a:pt x="6019" y="31983"/>
                        <a:pt x="6019" y="32090"/>
                      </a:cubicBezTo>
                      <a:lnTo>
                        <a:pt x="6019" y="32273"/>
                      </a:lnTo>
                      <a:cubicBezTo>
                        <a:pt x="6019" y="32364"/>
                        <a:pt x="6019" y="32456"/>
                        <a:pt x="6019" y="32547"/>
                      </a:cubicBezTo>
                      <a:lnTo>
                        <a:pt x="6019" y="32684"/>
                      </a:lnTo>
                      <a:cubicBezTo>
                        <a:pt x="6004" y="32959"/>
                        <a:pt x="6004" y="33233"/>
                        <a:pt x="6004" y="33507"/>
                      </a:cubicBezTo>
                      <a:lnTo>
                        <a:pt x="6004" y="33644"/>
                      </a:lnTo>
                      <a:cubicBezTo>
                        <a:pt x="6004" y="33781"/>
                        <a:pt x="6004" y="33903"/>
                        <a:pt x="6004" y="34040"/>
                      </a:cubicBezTo>
                      <a:cubicBezTo>
                        <a:pt x="6004" y="34071"/>
                        <a:pt x="6004" y="34101"/>
                        <a:pt x="6004" y="34132"/>
                      </a:cubicBezTo>
                      <a:cubicBezTo>
                        <a:pt x="6004" y="34193"/>
                        <a:pt x="6004" y="34269"/>
                        <a:pt x="6004" y="34330"/>
                      </a:cubicBezTo>
                      <a:lnTo>
                        <a:pt x="5989" y="34513"/>
                      </a:lnTo>
                      <a:lnTo>
                        <a:pt x="5973" y="34650"/>
                      </a:lnTo>
                      <a:lnTo>
                        <a:pt x="5973" y="34665"/>
                      </a:lnTo>
                      <a:cubicBezTo>
                        <a:pt x="5973" y="34802"/>
                        <a:pt x="5958" y="34939"/>
                        <a:pt x="5943" y="35076"/>
                      </a:cubicBezTo>
                      <a:lnTo>
                        <a:pt x="5943" y="35213"/>
                      </a:lnTo>
                      <a:cubicBezTo>
                        <a:pt x="5928" y="35366"/>
                        <a:pt x="5912" y="35518"/>
                        <a:pt x="5897" y="35671"/>
                      </a:cubicBezTo>
                      <a:lnTo>
                        <a:pt x="5882" y="35701"/>
                      </a:lnTo>
                      <a:cubicBezTo>
                        <a:pt x="5867" y="35853"/>
                        <a:pt x="5851" y="36021"/>
                        <a:pt x="5836" y="36173"/>
                      </a:cubicBezTo>
                      <a:lnTo>
                        <a:pt x="5821" y="36265"/>
                      </a:lnTo>
                      <a:cubicBezTo>
                        <a:pt x="5806" y="36432"/>
                        <a:pt x="5775" y="36600"/>
                        <a:pt x="5760" y="36768"/>
                      </a:cubicBezTo>
                      <a:cubicBezTo>
                        <a:pt x="5745" y="36798"/>
                        <a:pt x="5745" y="36844"/>
                        <a:pt x="5745" y="36874"/>
                      </a:cubicBezTo>
                      <a:cubicBezTo>
                        <a:pt x="5730" y="36950"/>
                        <a:pt x="5714" y="37027"/>
                        <a:pt x="5714" y="37103"/>
                      </a:cubicBezTo>
                      <a:cubicBezTo>
                        <a:pt x="5699" y="37179"/>
                        <a:pt x="5684" y="37255"/>
                        <a:pt x="5669" y="37331"/>
                      </a:cubicBezTo>
                      <a:lnTo>
                        <a:pt x="5653" y="37438"/>
                      </a:lnTo>
                      <a:cubicBezTo>
                        <a:pt x="5592" y="37773"/>
                        <a:pt x="5516" y="38108"/>
                        <a:pt x="5440" y="38428"/>
                      </a:cubicBezTo>
                      <a:lnTo>
                        <a:pt x="5410" y="38550"/>
                      </a:lnTo>
                      <a:cubicBezTo>
                        <a:pt x="5379" y="38687"/>
                        <a:pt x="5333" y="38824"/>
                        <a:pt x="5303" y="38977"/>
                      </a:cubicBezTo>
                      <a:lnTo>
                        <a:pt x="5272" y="39068"/>
                      </a:lnTo>
                      <a:lnTo>
                        <a:pt x="5227" y="39281"/>
                      </a:lnTo>
                      <a:cubicBezTo>
                        <a:pt x="5212" y="39373"/>
                        <a:pt x="5181" y="39480"/>
                        <a:pt x="5151" y="39571"/>
                      </a:cubicBezTo>
                      <a:lnTo>
                        <a:pt x="5151" y="39586"/>
                      </a:lnTo>
                      <a:lnTo>
                        <a:pt x="5120" y="39708"/>
                      </a:lnTo>
                      <a:cubicBezTo>
                        <a:pt x="5090" y="39845"/>
                        <a:pt x="5044" y="39982"/>
                        <a:pt x="5013" y="40119"/>
                      </a:cubicBezTo>
                      <a:cubicBezTo>
                        <a:pt x="4983" y="40226"/>
                        <a:pt x="4953" y="40333"/>
                        <a:pt x="4922" y="40439"/>
                      </a:cubicBezTo>
                      <a:cubicBezTo>
                        <a:pt x="4922" y="40439"/>
                        <a:pt x="4922" y="40455"/>
                        <a:pt x="4907" y="40470"/>
                      </a:cubicBezTo>
                      <a:cubicBezTo>
                        <a:pt x="4922" y="40439"/>
                        <a:pt x="4922" y="40394"/>
                        <a:pt x="4937" y="40363"/>
                      </a:cubicBezTo>
                      <a:cubicBezTo>
                        <a:pt x="4953" y="40257"/>
                        <a:pt x="4968" y="40165"/>
                        <a:pt x="4983" y="40058"/>
                      </a:cubicBezTo>
                      <a:cubicBezTo>
                        <a:pt x="4998" y="39937"/>
                        <a:pt x="5013" y="39815"/>
                        <a:pt x="5029" y="39693"/>
                      </a:cubicBezTo>
                      <a:cubicBezTo>
                        <a:pt x="5059" y="39540"/>
                        <a:pt x="5074" y="39388"/>
                        <a:pt x="5090" y="39236"/>
                      </a:cubicBezTo>
                      <a:cubicBezTo>
                        <a:pt x="5120" y="38977"/>
                        <a:pt x="5151" y="38718"/>
                        <a:pt x="5181" y="38459"/>
                      </a:cubicBezTo>
                      <a:cubicBezTo>
                        <a:pt x="5196" y="38367"/>
                        <a:pt x="5196" y="38276"/>
                        <a:pt x="5212" y="38184"/>
                      </a:cubicBezTo>
                      <a:cubicBezTo>
                        <a:pt x="5212" y="38017"/>
                        <a:pt x="5227" y="37865"/>
                        <a:pt x="5242" y="37697"/>
                      </a:cubicBezTo>
                      <a:cubicBezTo>
                        <a:pt x="5257" y="37453"/>
                        <a:pt x="5288" y="37194"/>
                        <a:pt x="5303" y="36950"/>
                      </a:cubicBezTo>
                      <a:cubicBezTo>
                        <a:pt x="5303" y="36828"/>
                        <a:pt x="5318" y="36722"/>
                        <a:pt x="5333" y="36615"/>
                      </a:cubicBezTo>
                      <a:cubicBezTo>
                        <a:pt x="5333" y="36493"/>
                        <a:pt x="5349" y="36356"/>
                        <a:pt x="5364" y="36219"/>
                      </a:cubicBezTo>
                      <a:cubicBezTo>
                        <a:pt x="5379" y="36021"/>
                        <a:pt x="5410" y="35808"/>
                        <a:pt x="5440" y="35594"/>
                      </a:cubicBezTo>
                      <a:cubicBezTo>
                        <a:pt x="5440" y="35564"/>
                        <a:pt x="5440" y="35533"/>
                        <a:pt x="5440" y="35503"/>
                      </a:cubicBezTo>
                      <a:cubicBezTo>
                        <a:pt x="5455" y="35427"/>
                        <a:pt x="5471" y="35335"/>
                        <a:pt x="5486" y="35244"/>
                      </a:cubicBezTo>
                      <a:cubicBezTo>
                        <a:pt x="5501" y="35198"/>
                        <a:pt x="5501" y="35153"/>
                        <a:pt x="5516" y="35092"/>
                      </a:cubicBezTo>
                      <a:cubicBezTo>
                        <a:pt x="5531" y="34970"/>
                        <a:pt x="5562" y="34833"/>
                        <a:pt x="5592" y="34711"/>
                      </a:cubicBezTo>
                      <a:cubicBezTo>
                        <a:pt x="5638" y="34436"/>
                        <a:pt x="5699" y="34177"/>
                        <a:pt x="5760" y="33903"/>
                      </a:cubicBezTo>
                      <a:lnTo>
                        <a:pt x="5760" y="33903"/>
                      </a:lnTo>
                      <a:cubicBezTo>
                        <a:pt x="5684" y="34162"/>
                        <a:pt x="5608" y="34436"/>
                        <a:pt x="5516" y="34695"/>
                      </a:cubicBezTo>
                      <a:cubicBezTo>
                        <a:pt x="5486" y="34817"/>
                        <a:pt x="5455" y="34939"/>
                        <a:pt x="5410" y="35076"/>
                      </a:cubicBezTo>
                      <a:cubicBezTo>
                        <a:pt x="5394" y="35122"/>
                        <a:pt x="5394" y="35168"/>
                        <a:pt x="5379" y="35198"/>
                      </a:cubicBezTo>
                      <a:cubicBezTo>
                        <a:pt x="5364" y="35290"/>
                        <a:pt x="5333" y="35381"/>
                        <a:pt x="5318" y="35457"/>
                      </a:cubicBezTo>
                      <a:cubicBezTo>
                        <a:pt x="5303" y="35503"/>
                        <a:pt x="5303" y="35533"/>
                        <a:pt x="5288" y="35579"/>
                      </a:cubicBezTo>
                      <a:cubicBezTo>
                        <a:pt x="5272" y="35640"/>
                        <a:pt x="5272" y="35701"/>
                        <a:pt x="5257" y="35747"/>
                      </a:cubicBezTo>
                      <a:cubicBezTo>
                        <a:pt x="5227" y="35899"/>
                        <a:pt x="5196" y="36051"/>
                        <a:pt x="5181" y="36204"/>
                      </a:cubicBezTo>
                      <a:cubicBezTo>
                        <a:pt x="5166" y="36234"/>
                        <a:pt x="5166" y="36265"/>
                        <a:pt x="5166" y="36295"/>
                      </a:cubicBezTo>
                      <a:cubicBezTo>
                        <a:pt x="5151" y="36371"/>
                        <a:pt x="5135" y="36463"/>
                        <a:pt x="5120" y="36539"/>
                      </a:cubicBezTo>
                      <a:cubicBezTo>
                        <a:pt x="5105" y="36676"/>
                        <a:pt x="5090" y="36798"/>
                        <a:pt x="5074" y="36920"/>
                      </a:cubicBezTo>
                      <a:cubicBezTo>
                        <a:pt x="5044" y="37148"/>
                        <a:pt x="5013" y="37377"/>
                        <a:pt x="4998" y="37606"/>
                      </a:cubicBezTo>
                      <a:cubicBezTo>
                        <a:pt x="4968" y="37865"/>
                        <a:pt x="4937" y="38108"/>
                        <a:pt x="4922" y="38352"/>
                      </a:cubicBezTo>
                      <a:cubicBezTo>
                        <a:pt x="4907" y="38459"/>
                        <a:pt x="4907" y="38565"/>
                        <a:pt x="4892" y="38657"/>
                      </a:cubicBezTo>
                      <a:lnTo>
                        <a:pt x="4846" y="39068"/>
                      </a:lnTo>
                      <a:cubicBezTo>
                        <a:pt x="4846" y="39053"/>
                        <a:pt x="4846" y="39053"/>
                        <a:pt x="4846" y="39038"/>
                      </a:cubicBezTo>
                      <a:cubicBezTo>
                        <a:pt x="4815" y="39266"/>
                        <a:pt x="4800" y="39495"/>
                        <a:pt x="4770" y="39723"/>
                      </a:cubicBezTo>
                      <a:cubicBezTo>
                        <a:pt x="4754" y="39876"/>
                        <a:pt x="4724" y="40043"/>
                        <a:pt x="4709" y="40211"/>
                      </a:cubicBezTo>
                      <a:cubicBezTo>
                        <a:pt x="4694" y="40302"/>
                        <a:pt x="4678" y="40394"/>
                        <a:pt x="4663" y="40500"/>
                      </a:cubicBezTo>
                      <a:cubicBezTo>
                        <a:pt x="4648" y="40531"/>
                        <a:pt x="4648" y="40577"/>
                        <a:pt x="4633" y="40622"/>
                      </a:cubicBezTo>
                      <a:cubicBezTo>
                        <a:pt x="4633" y="40531"/>
                        <a:pt x="4633" y="40455"/>
                        <a:pt x="4633" y="40363"/>
                      </a:cubicBezTo>
                      <a:cubicBezTo>
                        <a:pt x="4617" y="40058"/>
                        <a:pt x="4602" y="39769"/>
                        <a:pt x="4572" y="39510"/>
                      </a:cubicBezTo>
                      <a:cubicBezTo>
                        <a:pt x="4572" y="39419"/>
                        <a:pt x="4556" y="39342"/>
                        <a:pt x="4541" y="39251"/>
                      </a:cubicBezTo>
                      <a:cubicBezTo>
                        <a:pt x="4511" y="38901"/>
                        <a:pt x="4465" y="38535"/>
                        <a:pt x="4435" y="38184"/>
                      </a:cubicBezTo>
                      <a:cubicBezTo>
                        <a:pt x="4435" y="38154"/>
                        <a:pt x="4435" y="38139"/>
                        <a:pt x="4435" y="38124"/>
                      </a:cubicBezTo>
                      <a:cubicBezTo>
                        <a:pt x="4419" y="37925"/>
                        <a:pt x="4389" y="37743"/>
                        <a:pt x="4374" y="37545"/>
                      </a:cubicBezTo>
                      <a:cubicBezTo>
                        <a:pt x="4343" y="37392"/>
                        <a:pt x="4328" y="37225"/>
                        <a:pt x="4313" y="37072"/>
                      </a:cubicBezTo>
                      <a:cubicBezTo>
                        <a:pt x="4282" y="36874"/>
                        <a:pt x="4267" y="36722"/>
                        <a:pt x="4252" y="36554"/>
                      </a:cubicBezTo>
                      <a:cubicBezTo>
                        <a:pt x="4252" y="36463"/>
                        <a:pt x="4236" y="36371"/>
                        <a:pt x="4236" y="36280"/>
                      </a:cubicBezTo>
                      <a:cubicBezTo>
                        <a:pt x="4221" y="36189"/>
                        <a:pt x="4221" y="36097"/>
                        <a:pt x="4221" y="35991"/>
                      </a:cubicBezTo>
                      <a:lnTo>
                        <a:pt x="4221" y="35823"/>
                      </a:lnTo>
                      <a:lnTo>
                        <a:pt x="4221" y="35686"/>
                      </a:lnTo>
                      <a:cubicBezTo>
                        <a:pt x="4221" y="35610"/>
                        <a:pt x="4221" y="35549"/>
                        <a:pt x="4221" y="35472"/>
                      </a:cubicBezTo>
                      <a:lnTo>
                        <a:pt x="4221" y="35427"/>
                      </a:lnTo>
                      <a:lnTo>
                        <a:pt x="4236" y="35381"/>
                      </a:lnTo>
                      <a:cubicBezTo>
                        <a:pt x="4236" y="35320"/>
                        <a:pt x="4236" y="35244"/>
                        <a:pt x="4252" y="35183"/>
                      </a:cubicBezTo>
                      <a:lnTo>
                        <a:pt x="4282" y="34863"/>
                      </a:lnTo>
                      <a:cubicBezTo>
                        <a:pt x="4282" y="34817"/>
                        <a:pt x="4297" y="34756"/>
                        <a:pt x="4297" y="34695"/>
                      </a:cubicBezTo>
                      <a:lnTo>
                        <a:pt x="4313" y="34650"/>
                      </a:lnTo>
                      <a:cubicBezTo>
                        <a:pt x="4328" y="34558"/>
                        <a:pt x="4343" y="34467"/>
                        <a:pt x="4358" y="34375"/>
                      </a:cubicBezTo>
                      <a:cubicBezTo>
                        <a:pt x="4374" y="34269"/>
                        <a:pt x="4389" y="34177"/>
                        <a:pt x="4404" y="34071"/>
                      </a:cubicBezTo>
                      <a:cubicBezTo>
                        <a:pt x="4435" y="33903"/>
                        <a:pt x="4465" y="33751"/>
                        <a:pt x="4495" y="33598"/>
                      </a:cubicBezTo>
                      <a:lnTo>
                        <a:pt x="4511" y="33507"/>
                      </a:lnTo>
                      <a:cubicBezTo>
                        <a:pt x="4541" y="33339"/>
                        <a:pt x="4587" y="33172"/>
                        <a:pt x="4617" y="32989"/>
                      </a:cubicBezTo>
                      <a:cubicBezTo>
                        <a:pt x="4663" y="32821"/>
                        <a:pt x="4709" y="32654"/>
                        <a:pt x="4754" y="32471"/>
                      </a:cubicBezTo>
                      <a:cubicBezTo>
                        <a:pt x="4800" y="32258"/>
                        <a:pt x="4861" y="32044"/>
                        <a:pt x="4922" y="31846"/>
                      </a:cubicBezTo>
                      <a:cubicBezTo>
                        <a:pt x="4983" y="31603"/>
                        <a:pt x="5059" y="31359"/>
                        <a:pt x="5120" y="31145"/>
                      </a:cubicBezTo>
                      <a:cubicBezTo>
                        <a:pt x="5151" y="31039"/>
                        <a:pt x="5196" y="30932"/>
                        <a:pt x="5227" y="30826"/>
                      </a:cubicBezTo>
                      <a:lnTo>
                        <a:pt x="5288" y="30643"/>
                      </a:lnTo>
                      <a:cubicBezTo>
                        <a:pt x="5318" y="30490"/>
                        <a:pt x="5364" y="30353"/>
                        <a:pt x="5410" y="30216"/>
                      </a:cubicBezTo>
                      <a:lnTo>
                        <a:pt x="5425" y="30170"/>
                      </a:lnTo>
                      <a:lnTo>
                        <a:pt x="5440" y="30079"/>
                      </a:lnTo>
                      <a:cubicBezTo>
                        <a:pt x="5486" y="29911"/>
                        <a:pt x="5531" y="29759"/>
                        <a:pt x="5577" y="29607"/>
                      </a:cubicBezTo>
                      <a:lnTo>
                        <a:pt x="5592" y="29530"/>
                      </a:lnTo>
                      <a:cubicBezTo>
                        <a:pt x="5623" y="29470"/>
                        <a:pt x="5638" y="29409"/>
                        <a:pt x="5653" y="29363"/>
                      </a:cubicBezTo>
                      <a:lnTo>
                        <a:pt x="5684" y="29271"/>
                      </a:lnTo>
                      <a:cubicBezTo>
                        <a:pt x="5699" y="29241"/>
                        <a:pt x="5699" y="29195"/>
                        <a:pt x="5714" y="29150"/>
                      </a:cubicBezTo>
                      <a:close/>
                      <a:moveTo>
                        <a:pt x="4602" y="42192"/>
                      </a:moveTo>
                      <a:cubicBezTo>
                        <a:pt x="4599" y="42192"/>
                        <a:pt x="4597" y="42192"/>
                        <a:pt x="4595" y="42193"/>
                      </a:cubicBezTo>
                      <a:lnTo>
                        <a:pt x="4595" y="42193"/>
                      </a:lnTo>
                      <a:cubicBezTo>
                        <a:pt x="4595" y="42193"/>
                        <a:pt x="4595" y="42193"/>
                        <a:pt x="4595" y="42193"/>
                      </a:cubicBezTo>
                      <a:lnTo>
                        <a:pt x="4595" y="42193"/>
                      </a:lnTo>
                      <a:cubicBezTo>
                        <a:pt x="4598" y="42192"/>
                        <a:pt x="4602" y="42192"/>
                        <a:pt x="4602" y="42192"/>
                      </a:cubicBezTo>
                      <a:close/>
                      <a:moveTo>
                        <a:pt x="141" y="1"/>
                      </a:moveTo>
                      <a:cubicBezTo>
                        <a:pt x="62" y="1"/>
                        <a:pt x="1" y="58"/>
                        <a:pt x="1" y="140"/>
                      </a:cubicBezTo>
                      <a:cubicBezTo>
                        <a:pt x="1" y="232"/>
                        <a:pt x="16" y="323"/>
                        <a:pt x="16" y="415"/>
                      </a:cubicBezTo>
                      <a:cubicBezTo>
                        <a:pt x="31" y="506"/>
                        <a:pt x="31" y="582"/>
                        <a:pt x="31" y="674"/>
                      </a:cubicBezTo>
                      <a:cubicBezTo>
                        <a:pt x="47" y="857"/>
                        <a:pt x="62" y="1039"/>
                        <a:pt x="77" y="1222"/>
                      </a:cubicBezTo>
                      <a:cubicBezTo>
                        <a:pt x="77" y="1298"/>
                        <a:pt x="92" y="1375"/>
                        <a:pt x="92" y="1466"/>
                      </a:cubicBezTo>
                      <a:cubicBezTo>
                        <a:pt x="108" y="1542"/>
                        <a:pt x="108" y="1634"/>
                        <a:pt x="123" y="1710"/>
                      </a:cubicBezTo>
                      <a:cubicBezTo>
                        <a:pt x="138" y="1771"/>
                        <a:pt x="138" y="1832"/>
                        <a:pt x="153" y="1893"/>
                      </a:cubicBezTo>
                      <a:cubicBezTo>
                        <a:pt x="153" y="1923"/>
                        <a:pt x="168" y="1953"/>
                        <a:pt x="168" y="1984"/>
                      </a:cubicBezTo>
                      <a:cubicBezTo>
                        <a:pt x="184" y="2075"/>
                        <a:pt x="214" y="2167"/>
                        <a:pt x="229" y="2273"/>
                      </a:cubicBezTo>
                      <a:cubicBezTo>
                        <a:pt x="260" y="2365"/>
                        <a:pt x="275" y="2441"/>
                        <a:pt x="306" y="2532"/>
                      </a:cubicBezTo>
                      <a:cubicBezTo>
                        <a:pt x="351" y="2715"/>
                        <a:pt x="412" y="2898"/>
                        <a:pt x="473" y="3066"/>
                      </a:cubicBezTo>
                      <a:cubicBezTo>
                        <a:pt x="565" y="3294"/>
                        <a:pt x="686" y="3508"/>
                        <a:pt x="839" y="3706"/>
                      </a:cubicBezTo>
                      <a:cubicBezTo>
                        <a:pt x="900" y="3782"/>
                        <a:pt x="945" y="3843"/>
                        <a:pt x="1006" y="3919"/>
                      </a:cubicBezTo>
                      <a:cubicBezTo>
                        <a:pt x="1128" y="4071"/>
                        <a:pt x="1265" y="4208"/>
                        <a:pt x="1387" y="4361"/>
                      </a:cubicBezTo>
                      <a:cubicBezTo>
                        <a:pt x="1433" y="4406"/>
                        <a:pt x="1494" y="4467"/>
                        <a:pt x="1540" y="4513"/>
                      </a:cubicBezTo>
                      <a:cubicBezTo>
                        <a:pt x="1601" y="4589"/>
                        <a:pt x="1677" y="4650"/>
                        <a:pt x="1738" y="4711"/>
                      </a:cubicBezTo>
                      <a:cubicBezTo>
                        <a:pt x="1829" y="4787"/>
                        <a:pt x="1905" y="4864"/>
                        <a:pt x="1982" y="4940"/>
                      </a:cubicBezTo>
                      <a:cubicBezTo>
                        <a:pt x="2042" y="4985"/>
                        <a:pt x="2119" y="5046"/>
                        <a:pt x="2180" y="5092"/>
                      </a:cubicBezTo>
                      <a:cubicBezTo>
                        <a:pt x="2317" y="5199"/>
                        <a:pt x="2439" y="5305"/>
                        <a:pt x="2560" y="5412"/>
                      </a:cubicBezTo>
                      <a:cubicBezTo>
                        <a:pt x="2713" y="5534"/>
                        <a:pt x="2865" y="5641"/>
                        <a:pt x="3002" y="5778"/>
                      </a:cubicBezTo>
                      <a:cubicBezTo>
                        <a:pt x="3139" y="5900"/>
                        <a:pt x="3277" y="6021"/>
                        <a:pt x="3414" y="6143"/>
                      </a:cubicBezTo>
                      <a:cubicBezTo>
                        <a:pt x="3459" y="6204"/>
                        <a:pt x="3520" y="6250"/>
                        <a:pt x="3581" y="6311"/>
                      </a:cubicBezTo>
                      <a:cubicBezTo>
                        <a:pt x="3642" y="6372"/>
                        <a:pt x="3703" y="6433"/>
                        <a:pt x="3749" y="6494"/>
                      </a:cubicBezTo>
                      <a:cubicBezTo>
                        <a:pt x="3886" y="6631"/>
                        <a:pt x="4008" y="6768"/>
                        <a:pt x="4145" y="6905"/>
                      </a:cubicBezTo>
                      <a:cubicBezTo>
                        <a:pt x="4267" y="7027"/>
                        <a:pt x="4374" y="7149"/>
                        <a:pt x="4495" y="7271"/>
                      </a:cubicBezTo>
                      <a:cubicBezTo>
                        <a:pt x="4617" y="7408"/>
                        <a:pt x="4724" y="7545"/>
                        <a:pt x="4846" y="7697"/>
                      </a:cubicBezTo>
                      <a:cubicBezTo>
                        <a:pt x="4846" y="7697"/>
                        <a:pt x="4846" y="7682"/>
                        <a:pt x="4846" y="7682"/>
                      </a:cubicBezTo>
                      <a:cubicBezTo>
                        <a:pt x="4876" y="7728"/>
                        <a:pt x="4922" y="7789"/>
                        <a:pt x="4953" y="7835"/>
                      </a:cubicBezTo>
                      <a:cubicBezTo>
                        <a:pt x="4968" y="7865"/>
                        <a:pt x="4983" y="7911"/>
                        <a:pt x="4998" y="7941"/>
                      </a:cubicBezTo>
                      <a:cubicBezTo>
                        <a:pt x="5029" y="8033"/>
                        <a:pt x="5090" y="8109"/>
                        <a:pt x="5151" y="8170"/>
                      </a:cubicBezTo>
                      <a:cubicBezTo>
                        <a:pt x="5196" y="8215"/>
                        <a:pt x="5242" y="8246"/>
                        <a:pt x="5303" y="8276"/>
                      </a:cubicBezTo>
                      <a:cubicBezTo>
                        <a:pt x="5303" y="8292"/>
                        <a:pt x="5303" y="8307"/>
                        <a:pt x="5303" y="8322"/>
                      </a:cubicBezTo>
                      <a:cubicBezTo>
                        <a:pt x="5333" y="8490"/>
                        <a:pt x="5364" y="8642"/>
                        <a:pt x="5394" y="8810"/>
                      </a:cubicBezTo>
                      <a:cubicBezTo>
                        <a:pt x="5471" y="9114"/>
                        <a:pt x="5547" y="9434"/>
                        <a:pt x="5669" y="9724"/>
                      </a:cubicBezTo>
                      <a:cubicBezTo>
                        <a:pt x="5714" y="9800"/>
                        <a:pt x="5745" y="9891"/>
                        <a:pt x="5791" y="9968"/>
                      </a:cubicBezTo>
                      <a:cubicBezTo>
                        <a:pt x="5821" y="10059"/>
                        <a:pt x="5867" y="10135"/>
                        <a:pt x="5912" y="10211"/>
                      </a:cubicBezTo>
                      <a:cubicBezTo>
                        <a:pt x="5989" y="10348"/>
                        <a:pt x="6080" y="10486"/>
                        <a:pt x="6171" y="10638"/>
                      </a:cubicBezTo>
                      <a:cubicBezTo>
                        <a:pt x="6354" y="10912"/>
                        <a:pt x="6568" y="11156"/>
                        <a:pt x="6781" y="11400"/>
                      </a:cubicBezTo>
                      <a:cubicBezTo>
                        <a:pt x="7009" y="11628"/>
                        <a:pt x="7223" y="11872"/>
                        <a:pt x="7436" y="12116"/>
                      </a:cubicBezTo>
                      <a:cubicBezTo>
                        <a:pt x="7451" y="12146"/>
                        <a:pt x="7482" y="12177"/>
                        <a:pt x="7497" y="12207"/>
                      </a:cubicBezTo>
                      <a:lnTo>
                        <a:pt x="7558" y="12314"/>
                      </a:lnTo>
                      <a:cubicBezTo>
                        <a:pt x="7573" y="12314"/>
                        <a:pt x="7573" y="12329"/>
                        <a:pt x="7588" y="12344"/>
                      </a:cubicBezTo>
                      <a:cubicBezTo>
                        <a:pt x="7588" y="12405"/>
                        <a:pt x="7634" y="12451"/>
                        <a:pt x="7695" y="12451"/>
                      </a:cubicBezTo>
                      <a:cubicBezTo>
                        <a:pt x="7710" y="12466"/>
                        <a:pt x="7710" y="12482"/>
                        <a:pt x="7710" y="12497"/>
                      </a:cubicBezTo>
                      <a:cubicBezTo>
                        <a:pt x="7771" y="12680"/>
                        <a:pt x="7847" y="12862"/>
                        <a:pt x="7908" y="13030"/>
                      </a:cubicBezTo>
                      <a:cubicBezTo>
                        <a:pt x="7969" y="13213"/>
                        <a:pt x="8045" y="13396"/>
                        <a:pt x="8122" y="13578"/>
                      </a:cubicBezTo>
                      <a:cubicBezTo>
                        <a:pt x="8183" y="13777"/>
                        <a:pt x="8243" y="13959"/>
                        <a:pt x="8320" y="14142"/>
                      </a:cubicBezTo>
                      <a:cubicBezTo>
                        <a:pt x="8365" y="14234"/>
                        <a:pt x="8396" y="14325"/>
                        <a:pt x="8442" y="14416"/>
                      </a:cubicBezTo>
                      <a:cubicBezTo>
                        <a:pt x="8457" y="14462"/>
                        <a:pt x="8472" y="14508"/>
                        <a:pt x="8503" y="14554"/>
                      </a:cubicBezTo>
                      <a:cubicBezTo>
                        <a:pt x="8442" y="14477"/>
                        <a:pt x="8381" y="14416"/>
                        <a:pt x="8320" y="14340"/>
                      </a:cubicBezTo>
                      <a:cubicBezTo>
                        <a:pt x="8167" y="14157"/>
                        <a:pt x="8015" y="13959"/>
                        <a:pt x="7847" y="13792"/>
                      </a:cubicBezTo>
                      <a:cubicBezTo>
                        <a:pt x="7756" y="13700"/>
                        <a:pt x="7680" y="13624"/>
                        <a:pt x="7588" y="13533"/>
                      </a:cubicBezTo>
                      <a:cubicBezTo>
                        <a:pt x="7497" y="13457"/>
                        <a:pt x="7421" y="13380"/>
                        <a:pt x="7314" y="13289"/>
                      </a:cubicBezTo>
                      <a:cubicBezTo>
                        <a:pt x="7131" y="13137"/>
                        <a:pt x="6948" y="12969"/>
                        <a:pt x="6735" y="12817"/>
                      </a:cubicBezTo>
                      <a:cubicBezTo>
                        <a:pt x="6720" y="12801"/>
                        <a:pt x="6689" y="12786"/>
                        <a:pt x="6674" y="12771"/>
                      </a:cubicBezTo>
                      <a:cubicBezTo>
                        <a:pt x="6659" y="12756"/>
                        <a:pt x="6628" y="12741"/>
                        <a:pt x="6613" y="12725"/>
                      </a:cubicBezTo>
                      <a:lnTo>
                        <a:pt x="6598" y="12725"/>
                      </a:lnTo>
                      <a:cubicBezTo>
                        <a:pt x="6598" y="12725"/>
                        <a:pt x="6598" y="12710"/>
                        <a:pt x="6598" y="12710"/>
                      </a:cubicBezTo>
                      <a:cubicBezTo>
                        <a:pt x="6491" y="12634"/>
                        <a:pt x="6385" y="12558"/>
                        <a:pt x="6263" y="12482"/>
                      </a:cubicBezTo>
                      <a:cubicBezTo>
                        <a:pt x="6156" y="12421"/>
                        <a:pt x="6050" y="12344"/>
                        <a:pt x="5928" y="12268"/>
                      </a:cubicBezTo>
                      <a:cubicBezTo>
                        <a:pt x="5882" y="12238"/>
                        <a:pt x="5821" y="12207"/>
                        <a:pt x="5775" y="12177"/>
                      </a:cubicBezTo>
                      <a:cubicBezTo>
                        <a:pt x="5653" y="12116"/>
                        <a:pt x="5531" y="12055"/>
                        <a:pt x="5410" y="12009"/>
                      </a:cubicBezTo>
                      <a:cubicBezTo>
                        <a:pt x="5349" y="11994"/>
                        <a:pt x="5288" y="11979"/>
                        <a:pt x="5227" y="11963"/>
                      </a:cubicBezTo>
                      <a:cubicBezTo>
                        <a:pt x="5196" y="11948"/>
                        <a:pt x="5151" y="11948"/>
                        <a:pt x="5120" y="11933"/>
                      </a:cubicBezTo>
                      <a:cubicBezTo>
                        <a:pt x="5090" y="11933"/>
                        <a:pt x="5059" y="11918"/>
                        <a:pt x="5044" y="11918"/>
                      </a:cubicBezTo>
                      <a:cubicBezTo>
                        <a:pt x="4922" y="11887"/>
                        <a:pt x="4800" y="11872"/>
                        <a:pt x="4678" y="11857"/>
                      </a:cubicBezTo>
                      <a:lnTo>
                        <a:pt x="4648" y="11857"/>
                      </a:lnTo>
                      <a:cubicBezTo>
                        <a:pt x="4633" y="11857"/>
                        <a:pt x="4617" y="11857"/>
                        <a:pt x="4617" y="11842"/>
                      </a:cubicBezTo>
                      <a:cubicBezTo>
                        <a:pt x="4465" y="11826"/>
                        <a:pt x="4328" y="11826"/>
                        <a:pt x="4175" y="11811"/>
                      </a:cubicBezTo>
                      <a:cubicBezTo>
                        <a:pt x="4069" y="11811"/>
                        <a:pt x="3947" y="11796"/>
                        <a:pt x="3840" y="11796"/>
                      </a:cubicBezTo>
                      <a:cubicBezTo>
                        <a:pt x="3718" y="11811"/>
                        <a:pt x="3581" y="11811"/>
                        <a:pt x="3459" y="11811"/>
                      </a:cubicBezTo>
                      <a:cubicBezTo>
                        <a:pt x="3216" y="11826"/>
                        <a:pt x="2972" y="11872"/>
                        <a:pt x="2743" y="11918"/>
                      </a:cubicBezTo>
                      <a:cubicBezTo>
                        <a:pt x="2500" y="11963"/>
                        <a:pt x="2271" y="12040"/>
                        <a:pt x="2042" y="12101"/>
                      </a:cubicBezTo>
                      <a:cubicBezTo>
                        <a:pt x="1921" y="12131"/>
                        <a:pt x="1814" y="12162"/>
                        <a:pt x="1692" y="12192"/>
                      </a:cubicBezTo>
                      <a:cubicBezTo>
                        <a:pt x="1585" y="12222"/>
                        <a:pt x="1463" y="12253"/>
                        <a:pt x="1357" y="12299"/>
                      </a:cubicBezTo>
                      <a:cubicBezTo>
                        <a:pt x="1326" y="12299"/>
                        <a:pt x="1281" y="12314"/>
                        <a:pt x="1250" y="12314"/>
                      </a:cubicBezTo>
                      <a:cubicBezTo>
                        <a:pt x="1189" y="12329"/>
                        <a:pt x="1128" y="12344"/>
                        <a:pt x="1098" y="12405"/>
                      </a:cubicBezTo>
                      <a:cubicBezTo>
                        <a:pt x="1052" y="12451"/>
                        <a:pt x="1037" y="12512"/>
                        <a:pt x="1067" y="12588"/>
                      </a:cubicBezTo>
                      <a:cubicBezTo>
                        <a:pt x="1098" y="12649"/>
                        <a:pt x="1174" y="12680"/>
                        <a:pt x="1235" y="12725"/>
                      </a:cubicBezTo>
                      <a:lnTo>
                        <a:pt x="1342" y="12786"/>
                      </a:lnTo>
                      <a:cubicBezTo>
                        <a:pt x="1403" y="12817"/>
                        <a:pt x="1463" y="12847"/>
                        <a:pt x="1524" y="12878"/>
                      </a:cubicBezTo>
                      <a:cubicBezTo>
                        <a:pt x="1738" y="13000"/>
                        <a:pt x="1951" y="13121"/>
                        <a:pt x="2149" y="13228"/>
                      </a:cubicBezTo>
                      <a:cubicBezTo>
                        <a:pt x="2317" y="13319"/>
                        <a:pt x="2469" y="13411"/>
                        <a:pt x="2637" y="13487"/>
                      </a:cubicBezTo>
                      <a:cubicBezTo>
                        <a:pt x="2698" y="13518"/>
                        <a:pt x="2759" y="13548"/>
                        <a:pt x="2819" y="13594"/>
                      </a:cubicBezTo>
                      <a:cubicBezTo>
                        <a:pt x="2880" y="13609"/>
                        <a:pt x="2941" y="13639"/>
                        <a:pt x="3002" y="13670"/>
                      </a:cubicBezTo>
                      <a:cubicBezTo>
                        <a:pt x="3109" y="13716"/>
                        <a:pt x="3231" y="13761"/>
                        <a:pt x="3338" y="13792"/>
                      </a:cubicBezTo>
                      <a:cubicBezTo>
                        <a:pt x="3444" y="13838"/>
                        <a:pt x="3566" y="13868"/>
                        <a:pt x="3673" y="13914"/>
                      </a:cubicBezTo>
                      <a:cubicBezTo>
                        <a:pt x="3795" y="13944"/>
                        <a:pt x="3932" y="13975"/>
                        <a:pt x="4054" y="14020"/>
                      </a:cubicBezTo>
                      <a:cubicBezTo>
                        <a:pt x="4175" y="14051"/>
                        <a:pt x="4297" y="14081"/>
                        <a:pt x="4419" y="14097"/>
                      </a:cubicBezTo>
                      <a:cubicBezTo>
                        <a:pt x="4541" y="14127"/>
                        <a:pt x="4648" y="14157"/>
                        <a:pt x="4770" y="14173"/>
                      </a:cubicBezTo>
                      <a:cubicBezTo>
                        <a:pt x="4998" y="14234"/>
                        <a:pt x="5227" y="14279"/>
                        <a:pt x="5455" y="14340"/>
                      </a:cubicBezTo>
                      <a:cubicBezTo>
                        <a:pt x="5592" y="14371"/>
                        <a:pt x="5730" y="14416"/>
                        <a:pt x="5867" y="14447"/>
                      </a:cubicBezTo>
                      <a:cubicBezTo>
                        <a:pt x="6095" y="14523"/>
                        <a:pt x="6339" y="14584"/>
                        <a:pt x="6568" y="14645"/>
                      </a:cubicBezTo>
                      <a:cubicBezTo>
                        <a:pt x="6796" y="14706"/>
                        <a:pt x="7040" y="14752"/>
                        <a:pt x="7268" y="14813"/>
                      </a:cubicBezTo>
                      <a:cubicBezTo>
                        <a:pt x="7360" y="14828"/>
                        <a:pt x="7436" y="14858"/>
                        <a:pt x="7512" y="14889"/>
                      </a:cubicBezTo>
                      <a:lnTo>
                        <a:pt x="7771" y="14950"/>
                      </a:lnTo>
                      <a:cubicBezTo>
                        <a:pt x="7847" y="14980"/>
                        <a:pt x="7939" y="15011"/>
                        <a:pt x="8015" y="15026"/>
                      </a:cubicBezTo>
                      <a:cubicBezTo>
                        <a:pt x="8106" y="15056"/>
                        <a:pt x="8183" y="15087"/>
                        <a:pt x="8259" y="15117"/>
                      </a:cubicBezTo>
                      <a:cubicBezTo>
                        <a:pt x="8350" y="15148"/>
                        <a:pt x="8426" y="15193"/>
                        <a:pt x="8503" y="15224"/>
                      </a:cubicBezTo>
                      <a:cubicBezTo>
                        <a:pt x="8533" y="15254"/>
                        <a:pt x="8579" y="15270"/>
                        <a:pt x="8609" y="15300"/>
                      </a:cubicBezTo>
                      <a:cubicBezTo>
                        <a:pt x="8670" y="15346"/>
                        <a:pt x="8716" y="15376"/>
                        <a:pt x="8762" y="15422"/>
                      </a:cubicBezTo>
                      <a:cubicBezTo>
                        <a:pt x="8777" y="15437"/>
                        <a:pt x="8792" y="15453"/>
                        <a:pt x="8807" y="15468"/>
                      </a:cubicBezTo>
                      <a:cubicBezTo>
                        <a:pt x="8807" y="15483"/>
                        <a:pt x="8822" y="15498"/>
                        <a:pt x="8838" y="15498"/>
                      </a:cubicBezTo>
                      <a:cubicBezTo>
                        <a:pt x="8899" y="15635"/>
                        <a:pt x="8944" y="15772"/>
                        <a:pt x="8990" y="15925"/>
                      </a:cubicBezTo>
                      <a:cubicBezTo>
                        <a:pt x="9097" y="16230"/>
                        <a:pt x="9203" y="16534"/>
                        <a:pt x="9310" y="16839"/>
                      </a:cubicBezTo>
                      <a:cubicBezTo>
                        <a:pt x="9280" y="16946"/>
                        <a:pt x="9234" y="17052"/>
                        <a:pt x="9203" y="17174"/>
                      </a:cubicBezTo>
                      <a:cubicBezTo>
                        <a:pt x="9142" y="17357"/>
                        <a:pt x="9081" y="17540"/>
                        <a:pt x="9036" y="17723"/>
                      </a:cubicBezTo>
                      <a:cubicBezTo>
                        <a:pt x="9005" y="17905"/>
                        <a:pt x="8960" y="18073"/>
                        <a:pt x="8929" y="18256"/>
                      </a:cubicBezTo>
                      <a:cubicBezTo>
                        <a:pt x="8899" y="18439"/>
                        <a:pt x="8868" y="18622"/>
                        <a:pt x="8838" y="18804"/>
                      </a:cubicBezTo>
                      <a:cubicBezTo>
                        <a:pt x="8838" y="18820"/>
                        <a:pt x="8838" y="18835"/>
                        <a:pt x="8838" y="18850"/>
                      </a:cubicBezTo>
                      <a:cubicBezTo>
                        <a:pt x="8777" y="18804"/>
                        <a:pt x="8716" y="18743"/>
                        <a:pt x="8670" y="18683"/>
                      </a:cubicBezTo>
                      <a:cubicBezTo>
                        <a:pt x="8548" y="18545"/>
                        <a:pt x="8426" y="18408"/>
                        <a:pt x="8304" y="18271"/>
                      </a:cubicBezTo>
                      <a:cubicBezTo>
                        <a:pt x="8183" y="18134"/>
                        <a:pt x="8061" y="17997"/>
                        <a:pt x="7939" y="17875"/>
                      </a:cubicBezTo>
                      <a:cubicBezTo>
                        <a:pt x="7878" y="17799"/>
                        <a:pt x="7817" y="17738"/>
                        <a:pt x="7756" y="17662"/>
                      </a:cubicBezTo>
                      <a:cubicBezTo>
                        <a:pt x="7695" y="17586"/>
                        <a:pt x="7634" y="17525"/>
                        <a:pt x="7573" y="17464"/>
                      </a:cubicBezTo>
                      <a:cubicBezTo>
                        <a:pt x="7512" y="17387"/>
                        <a:pt x="7451" y="17327"/>
                        <a:pt x="7375" y="17266"/>
                      </a:cubicBezTo>
                      <a:cubicBezTo>
                        <a:pt x="7299" y="17220"/>
                        <a:pt x="7223" y="17159"/>
                        <a:pt x="7147" y="17113"/>
                      </a:cubicBezTo>
                      <a:cubicBezTo>
                        <a:pt x="6994" y="16991"/>
                        <a:pt x="6857" y="16869"/>
                        <a:pt x="6705" y="16763"/>
                      </a:cubicBezTo>
                      <a:cubicBezTo>
                        <a:pt x="6568" y="16641"/>
                        <a:pt x="6400" y="16549"/>
                        <a:pt x="6248" y="16458"/>
                      </a:cubicBezTo>
                      <a:cubicBezTo>
                        <a:pt x="6080" y="16367"/>
                        <a:pt x="5912" y="16290"/>
                        <a:pt x="5745" y="16214"/>
                      </a:cubicBezTo>
                      <a:cubicBezTo>
                        <a:pt x="5577" y="16138"/>
                        <a:pt x="5410" y="16062"/>
                        <a:pt x="5227" y="16001"/>
                      </a:cubicBezTo>
                      <a:cubicBezTo>
                        <a:pt x="5074" y="15955"/>
                        <a:pt x="4907" y="15894"/>
                        <a:pt x="4739" y="15849"/>
                      </a:cubicBezTo>
                      <a:cubicBezTo>
                        <a:pt x="4648" y="15818"/>
                        <a:pt x="4556" y="15803"/>
                        <a:pt x="4465" y="15788"/>
                      </a:cubicBezTo>
                      <a:cubicBezTo>
                        <a:pt x="4389" y="15772"/>
                        <a:pt x="4297" y="15757"/>
                        <a:pt x="4221" y="15757"/>
                      </a:cubicBezTo>
                      <a:cubicBezTo>
                        <a:pt x="4175" y="15750"/>
                        <a:pt x="4134" y="15746"/>
                        <a:pt x="4094" y="15746"/>
                      </a:cubicBezTo>
                      <a:cubicBezTo>
                        <a:pt x="4054" y="15746"/>
                        <a:pt x="4016" y="15750"/>
                        <a:pt x="3977" y="15757"/>
                      </a:cubicBezTo>
                      <a:cubicBezTo>
                        <a:pt x="3932" y="15772"/>
                        <a:pt x="3901" y="15772"/>
                        <a:pt x="3871" y="15788"/>
                      </a:cubicBezTo>
                      <a:cubicBezTo>
                        <a:pt x="3810" y="15803"/>
                        <a:pt x="3749" y="15833"/>
                        <a:pt x="3703" y="15879"/>
                      </a:cubicBezTo>
                      <a:cubicBezTo>
                        <a:pt x="3673" y="15925"/>
                        <a:pt x="3642" y="16001"/>
                        <a:pt x="3673" y="16062"/>
                      </a:cubicBezTo>
                      <a:cubicBezTo>
                        <a:pt x="3688" y="16123"/>
                        <a:pt x="3749" y="16169"/>
                        <a:pt x="3810" y="16184"/>
                      </a:cubicBezTo>
                      <a:cubicBezTo>
                        <a:pt x="3825" y="16199"/>
                        <a:pt x="3840" y="16199"/>
                        <a:pt x="3871" y="16199"/>
                      </a:cubicBezTo>
                      <a:cubicBezTo>
                        <a:pt x="3886" y="16199"/>
                        <a:pt x="3886" y="16214"/>
                        <a:pt x="3901" y="16214"/>
                      </a:cubicBezTo>
                      <a:cubicBezTo>
                        <a:pt x="3916" y="16214"/>
                        <a:pt x="3916" y="16199"/>
                        <a:pt x="3916" y="16199"/>
                      </a:cubicBezTo>
                      <a:lnTo>
                        <a:pt x="3993" y="16199"/>
                      </a:lnTo>
                      <a:cubicBezTo>
                        <a:pt x="4023" y="16184"/>
                        <a:pt x="4038" y="16184"/>
                        <a:pt x="4069" y="16184"/>
                      </a:cubicBezTo>
                      <a:lnTo>
                        <a:pt x="4099" y="16184"/>
                      </a:lnTo>
                      <a:cubicBezTo>
                        <a:pt x="4099" y="16199"/>
                        <a:pt x="4115" y="16214"/>
                        <a:pt x="4115" y="16230"/>
                      </a:cubicBezTo>
                      <a:cubicBezTo>
                        <a:pt x="4175" y="16306"/>
                        <a:pt x="4236" y="16382"/>
                        <a:pt x="4313" y="16443"/>
                      </a:cubicBezTo>
                      <a:cubicBezTo>
                        <a:pt x="4374" y="16504"/>
                        <a:pt x="4450" y="16565"/>
                        <a:pt x="4511" y="16610"/>
                      </a:cubicBezTo>
                      <a:cubicBezTo>
                        <a:pt x="4602" y="16687"/>
                        <a:pt x="4694" y="16748"/>
                        <a:pt x="4785" y="16809"/>
                      </a:cubicBezTo>
                      <a:cubicBezTo>
                        <a:pt x="4861" y="16869"/>
                        <a:pt x="4937" y="16915"/>
                        <a:pt x="5013" y="16976"/>
                      </a:cubicBezTo>
                      <a:lnTo>
                        <a:pt x="5120" y="17052"/>
                      </a:lnTo>
                      <a:cubicBezTo>
                        <a:pt x="5166" y="17098"/>
                        <a:pt x="5227" y="17144"/>
                        <a:pt x="5288" y="17174"/>
                      </a:cubicBezTo>
                      <a:cubicBezTo>
                        <a:pt x="5349" y="17235"/>
                        <a:pt x="5410" y="17281"/>
                        <a:pt x="5471" y="17342"/>
                      </a:cubicBezTo>
                      <a:cubicBezTo>
                        <a:pt x="5577" y="17433"/>
                        <a:pt x="5684" y="17525"/>
                        <a:pt x="5791" y="17631"/>
                      </a:cubicBezTo>
                      <a:cubicBezTo>
                        <a:pt x="5897" y="17723"/>
                        <a:pt x="6019" y="17814"/>
                        <a:pt x="6126" y="17890"/>
                      </a:cubicBezTo>
                      <a:cubicBezTo>
                        <a:pt x="6187" y="17936"/>
                        <a:pt x="6232" y="17982"/>
                        <a:pt x="6293" y="18027"/>
                      </a:cubicBezTo>
                      <a:cubicBezTo>
                        <a:pt x="6339" y="18073"/>
                        <a:pt x="6400" y="18119"/>
                        <a:pt x="6446" y="18164"/>
                      </a:cubicBezTo>
                      <a:cubicBezTo>
                        <a:pt x="6476" y="18195"/>
                        <a:pt x="6507" y="18225"/>
                        <a:pt x="6537" y="18271"/>
                      </a:cubicBezTo>
                      <a:cubicBezTo>
                        <a:pt x="6568" y="18302"/>
                        <a:pt x="6598" y="18332"/>
                        <a:pt x="6628" y="18378"/>
                      </a:cubicBezTo>
                      <a:cubicBezTo>
                        <a:pt x="6705" y="18469"/>
                        <a:pt x="6781" y="18561"/>
                        <a:pt x="6857" y="18667"/>
                      </a:cubicBezTo>
                      <a:cubicBezTo>
                        <a:pt x="6933" y="18774"/>
                        <a:pt x="7009" y="18881"/>
                        <a:pt x="7086" y="18987"/>
                      </a:cubicBezTo>
                      <a:cubicBezTo>
                        <a:pt x="7177" y="19109"/>
                        <a:pt x="7253" y="19231"/>
                        <a:pt x="7345" y="19353"/>
                      </a:cubicBezTo>
                      <a:cubicBezTo>
                        <a:pt x="7436" y="19490"/>
                        <a:pt x="7543" y="19612"/>
                        <a:pt x="7634" y="19734"/>
                      </a:cubicBezTo>
                      <a:cubicBezTo>
                        <a:pt x="7725" y="19856"/>
                        <a:pt x="7817" y="19978"/>
                        <a:pt x="7908" y="20084"/>
                      </a:cubicBezTo>
                      <a:cubicBezTo>
                        <a:pt x="7984" y="20206"/>
                        <a:pt x="8061" y="20328"/>
                        <a:pt x="8137" y="20450"/>
                      </a:cubicBezTo>
                      <a:cubicBezTo>
                        <a:pt x="8198" y="20541"/>
                        <a:pt x="8243" y="20617"/>
                        <a:pt x="8289" y="20709"/>
                      </a:cubicBezTo>
                      <a:cubicBezTo>
                        <a:pt x="8335" y="20800"/>
                        <a:pt x="8396" y="20892"/>
                        <a:pt x="8442" y="20983"/>
                      </a:cubicBezTo>
                      <a:cubicBezTo>
                        <a:pt x="8487" y="21090"/>
                        <a:pt x="8548" y="21196"/>
                        <a:pt x="8594" y="21303"/>
                      </a:cubicBezTo>
                      <a:lnTo>
                        <a:pt x="8594" y="21532"/>
                      </a:lnTo>
                      <a:cubicBezTo>
                        <a:pt x="8609" y="21913"/>
                        <a:pt x="8609" y="22278"/>
                        <a:pt x="8640" y="22659"/>
                      </a:cubicBezTo>
                      <a:cubicBezTo>
                        <a:pt x="8670" y="23025"/>
                        <a:pt x="8716" y="23406"/>
                        <a:pt x="8807" y="23756"/>
                      </a:cubicBezTo>
                      <a:cubicBezTo>
                        <a:pt x="8883" y="24106"/>
                        <a:pt x="8975" y="24457"/>
                        <a:pt x="9081" y="24807"/>
                      </a:cubicBezTo>
                      <a:cubicBezTo>
                        <a:pt x="9081" y="24823"/>
                        <a:pt x="9097" y="24853"/>
                        <a:pt x="9097" y="24884"/>
                      </a:cubicBezTo>
                      <a:cubicBezTo>
                        <a:pt x="9097" y="24884"/>
                        <a:pt x="9097" y="24899"/>
                        <a:pt x="9112" y="24899"/>
                      </a:cubicBezTo>
                      <a:cubicBezTo>
                        <a:pt x="9112" y="24899"/>
                        <a:pt x="9112" y="24914"/>
                        <a:pt x="9112" y="24914"/>
                      </a:cubicBezTo>
                      <a:cubicBezTo>
                        <a:pt x="9112" y="24929"/>
                        <a:pt x="9112" y="24944"/>
                        <a:pt x="9127" y="24960"/>
                      </a:cubicBezTo>
                      <a:cubicBezTo>
                        <a:pt x="9219" y="25280"/>
                        <a:pt x="9310" y="25600"/>
                        <a:pt x="9447" y="25920"/>
                      </a:cubicBezTo>
                      <a:cubicBezTo>
                        <a:pt x="9569" y="26270"/>
                        <a:pt x="9721" y="26605"/>
                        <a:pt x="9859" y="26956"/>
                      </a:cubicBezTo>
                      <a:cubicBezTo>
                        <a:pt x="9935" y="27108"/>
                        <a:pt x="9996" y="27276"/>
                        <a:pt x="10072" y="27428"/>
                      </a:cubicBezTo>
                      <a:cubicBezTo>
                        <a:pt x="10102" y="27519"/>
                        <a:pt x="10133" y="27611"/>
                        <a:pt x="10163" y="27687"/>
                      </a:cubicBezTo>
                      <a:cubicBezTo>
                        <a:pt x="10194" y="27778"/>
                        <a:pt x="10224" y="27855"/>
                        <a:pt x="10255" y="27946"/>
                      </a:cubicBezTo>
                      <a:cubicBezTo>
                        <a:pt x="10316" y="28190"/>
                        <a:pt x="10377" y="28449"/>
                        <a:pt x="10422" y="28693"/>
                      </a:cubicBezTo>
                      <a:cubicBezTo>
                        <a:pt x="10453" y="28814"/>
                        <a:pt x="10483" y="28936"/>
                        <a:pt x="10498" y="29058"/>
                      </a:cubicBezTo>
                      <a:cubicBezTo>
                        <a:pt x="10514" y="29119"/>
                        <a:pt x="10529" y="29180"/>
                        <a:pt x="10544" y="29241"/>
                      </a:cubicBezTo>
                      <a:lnTo>
                        <a:pt x="10559" y="29348"/>
                      </a:lnTo>
                      <a:cubicBezTo>
                        <a:pt x="10544" y="29454"/>
                        <a:pt x="10544" y="29561"/>
                        <a:pt x="10529" y="29652"/>
                      </a:cubicBezTo>
                      <a:cubicBezTo>
                        <a:pt x="10498" y="29911"/>
                        <a:pt x="10468" y="30155"/>
                        <a:pt x="10453" y="30399"/>
                      </a:cubicBezTo>
                      <a:cubicBezTo>
                        <a:pt x="10361" y="31024"/>
                        <a:pt x="10239" y="31664"/>
                        <a:pt x="10087" y="32288"/>
                      </a:cubicBezTo>
                      <a:cubicBezTo>
                        <a:pt x="10041" y="32471"/>
                        <a:pt x="9996" y="32654"/>
                        <a:pt x="9935" y="32837"/>
                      </a:cubicBezTo>
                      <a:cubicBezTo>
                        <a:pt x="9813" y="33202"/>
                        <a:pt x="9721" y="33598"/>
                        <a:pt x="9615" y="33979"/>
                      </a:cubicBezTo>
                      <a:cubicBezTo>
                        <a:pt x="9554" y="34177"/>
                        <a:pt x="9508" y="34375"/>
                        <a:pt x="9432" y="34589"/>
                      </a:cubicBezTo>
                      <a:cubicBezTo>
                        <a:pt x="9386" y="34787"/>
                        <a:pt x="9325" y="34985"/>
                        <a:pt x="9264" y="35168"/>
                      </a:cubicBezTo>
                      <a:cubicBezTo>
                        <a:pt x="9188" y="35381"/>
                        <a:pt x="9127" y="35579"/>
                        <a:pt x="9051" y="35792"/>
                      </a:cubicBezTo>
                      <a:cubicBezTo>
                        <a:pt x="8990" y="35960"/>
                        <a:pt x="8944" y="36128"/>
                        <a:pt x="8883" y="36295"/>
                      </a:cubicBezTo>
                      <a:lnTo>
                        <a:pt x="8853" y="36341"/>
                      </a:lnTo>
                      <a:cubicBezTo>
                        <a:pt x="8762" y="36585"/>
                        <a:pt x="8655" y="36828"/>
                        <a:pt x="8563" y="37087"/>
                      </a:cubicBezTo>
                      <a:cubicBezTo>
                        <a:pt x="8548" y="37072"/>
                        <a:pt x="8548" y="37042"/>
                        <a:pt x="8533" y="37042"/>
                      </a:cubicBezTo>
                      <a:cubicBezTo>
                        <a:pt x="8533" y="36981"/>
                        <a:pt x="8533" y="36935"/>
                        <a:pt x="8533" y="36889"/>
                      </a:cubicBezTo>
                      <a:cubicBezTo>
                        <a:pt x="8533" y="36752"/>
                        <a:pt x="8518" y="36615"/>
                        <a:pt x="8518" y="36478"/>
                      </a:cubicBezTo>
                      <a:cubicBezTo>
                        <a:pt x="8533" y="36356"/>
                        <a:pt x="8563" y="36234"/>
                        <a:pt x="8579" y="36112"/>
                      </a:cubicBezTo>
                      <a:cubicBezTo>
                        <a:pt x="8609" y="35945"/>
                        <a:pt x="8655" y="35762"/>
                        <a:pt x="8685" y="35594"/>
                      </a:cubicBezTo>
                      <a:cubicBezTo>
                        <a:pt x="8731" y="35396"/>
                        <a:pt x="8777" y="35213"/>
                        <a:pt x="8822" y="35031"/>
                      </a:cubicBezTo>
                      <a:cubicBezTo>
                        <a:pt x="8899" y="34635"/>
                        <a:pt x="8944" y="34254"/>
                        <a:pt x="8990" y="33857"/>
                      </a:cubicBezTo>
                      <a:cubicBezTo>
                        <a:pt x="9021" y="33659"/>
                        <a:pt x="9036" y="33461"/>
                        <a:pt x="9066" y="33248"/>
                      </a:cubicBezTo>
                      <a:cubicBezTo>
                        <a:pt x="9081" y="33080"/>
                        <a:pt x="9112" y="32898"/>
                        <a:pt x="9142" y="32730"/>
                      </a:cubicBezTo>
                      <a:cubicBezTo>
                        <a:pt x="9173" y="32517"/>
                        <a:pt x="9188" y="32319"/>
                        <a:pt x="9203" y="32121"/>
                      </a:cubicBezTo>
                      <a:cubicBezTo>
                        <a:pt x="9219" y="31923"/>
                        <a:pt x="9234" y="31724"/>
                        <a:pt x="9234" y="31526"/>
                      </a:cubicBezTo>
                      <a:cubicBezTo>
                        <a:pt x="9234" y="31130"/>
                        <a:pt x="9234" y="30749"/>
                        <a:pt x="9219" y="30353"/>
                      </a:cubicBezTo>
                      <a:cubicBezTo>
                        <a:pt x="9203" y="30155"/>
                        <a:pt x="9203" y="29957"/>
                        <a:pt x="9188" y="29744"/>
                      </a:cubicBezTo>
                      <a:cubicBezTo>
                        <a:pt x="9173" y="29546"/>
                        <a:pt x="9158" y="29348"/>
                        <a:pt x="9142" y="29150"/>
                      </a:cubicBezTo>
                      <a:cubicBezTo>
                        <a:pt x="9127" y="28952"/>
                        <a:pt x="9112" y="28769"/>
                        <a:pt x="9097" y="28586"/>
                      </a:cubicBezTo>
                      <a:cubicBezTo>
                        <a:pt x="9081" y="28403"/>
                        <a:pt x="9066" y="28205"/>
                        <a:pt x="9051" y="28022"/>
                      </a:cubicBezTo>
                      <a:cubicBezTo>
                        <a:pt x="9036" y="27839"/>
                        <a:pt x="9005" y="27641"/>
                        <a:pt x="8975" y="27458"/>
                      </a:cubicBezTo>
                      <a:cubicBezTo>
                        <a:pt x="8944" y="27260"/>
                        <a:pt x="8929" y="27062"/>
                        <a:pt x="8883" y="26864"/>
                      </a:cubicBezTo>
                      <a:cubicBezTo>
                        <a:pt x="8853" y="26681"/>
                        <a:pt x="8807" y="26499"/>
                        <a:pt x="8777" y="26316"/>
                      </a:cubicBezTo>
                      <a:cubicBezTo>
                        <a:pt x="8731" y="26133"/>
                        <a:pt x="8685" y="25935"/>
                        <a:pt x="8655" y="25752"/>
                      </a:cubicBezTo>
                      <a:cubicBezTo>
                        <a:pt x="8563" y="25356"/>
                        <a:pt x="8442" y="24975"/>
                        <a:pt x="8335" y="24594"/>
                      </a:cubicBezTo>
                      <a:cubicBezTo>
                        <a:pt x="8274" y="24426"/>
                        <a:pt x="8228" y="24244"/>
                        <a:pt x="8167" y="24076"/>
                      </a:cubicBezTo>
                      <a:cubicBezTo>
                        <a:pt x="8106" y="23893"/>
                        <a:pt x="8030" y="23710"/>
                        <a:pt x="7969" y="23528"/>
                      </a:cubicBezTo>
                      <a:cubicBezTo>
                        <a:pt x="7832" y="23177"/>
                        <a:pt x="7725" y="22811"/>
                        <a:pt x="7604" y="22446"/>
                      </a:cubicBezTo>
                      <a:cubicBezTo>
                        <a:pt x="7543" y="22263"/>
                        <a:pt x="7497" y="22095"/>
                        <a:pt x="7436" y="21913"/>
                      </a:cubicBezTo>
                      <a:cubicBezTo>
                        <a:pt x="7375" y="21760"/>
                        <a:pt x="7314" y="21608"/>
                        <a:pt x="7253" y="21471"/>
                      </a:cubicBezTo>
                      <a:cubicBezTo>
                        <a:pt x="7223" y="21425"/>
                        <a:pt x="7177" y="21395"/>
                        <a:pt x="7116" y="21395"/>
                      </a:cubicBezTo>
                      <a:cubicBezTo>
                        <a:pt x="7055" y="21395"/>
                        <a:pt x="7009" y="21440"/>
                        <a:pt x="6994" y="21486"/>
                      </a:cubicBezTo>
                      <a:cubicBezTo>
                        <a:pt x="6979" y="21532"/>
                        <a:pt x="6994" y="21562"/>
                        <a:pt x="6994" y="21608"/>
                      </a:cubicBezTo>
                      <a:cubicBezTo>
                        <a:pt x="7009" y="21623"/>
                        <a:pt x="7009" y="21654"/>
                        <a:pt x="7009" y="21684"/>
                      </a:cubicBezTo>
                      <a:cubicBezTo>
                        <a:pt x="7025" y="21760"/>
                        <a:pt x="7040" y="21821"/>
                        <a:pt x="7040" y="21897"/>
                      </a:cubicBezTo>
                      <a:cubicBezTo>
                        <a:pt x="7055" y="22004"/>
                        <a:pt x="7055" y="22095"/>
                        <a:pt x="7070" y="22202"/>
                      </a:cubicBezTo>
                      <a:cubicBezTo>
                        <a:pt x="7070" y="22278"/>
                        <a:pt x="7070" y="22354"/>
                        <a:pt x="7070" y="22431"/>
                      </a:cubicBezTo>
                      <a:cubicBezTo>
                        <a:pt x="7070" y="22507"/>
                        <a:pt x="7070" y="22598"/>
                        <a:pt x="7070" y="22690"/>
                      </a:cubicBezTo>
                      <a:cubicBezTo>
                        <a:pt x="7070" y="22705"/>
                        <a:pt x="7070" y="22720"/>
                        <a:pt x="7070" y="22751"/>
                      </a:cubicBezTo>
                      <a:cubicBezTo>
                        <a:pt x="7070" y="22811"/>
                        <a:pt x="7070" y="22857"/>
                        <a:pt x="7070" y="22918"/>
                      </a:cubicBezTo>
                      <a:cubicBezTo>
                        <a:pt x="7070" y="23010"/>
                        <a:pt x="7055" y="23101"/>
                        <a:pt x="7055" y="23192"/>
                      </a:cubicBezTo>
                      <a:cubicBezTo>
                        <a:pt x="7055" y="23223"/>
                        <a:pt x="7055" y="23253"/>
                        <a:pt x="7055" y="23269"/>
                      </a:cubicBezTo>
                      <a:cubicBezTo>
                        <a:pt x="7040" y="23329"/>
                        <a:pt x="7040" y="23390"/>
                        <a:pt x="7025" y="23451"/>
                      </a:cubicBezTo>
                      <a:cubicBezTo>
                        <a:pt x="7025" y="23528"/>
                        <a:pt x="7009" y="23604"/>
                        <a:pt x="7009" y="23695"/>
                      </a:cubicBezTo>
                      <a:cubicBezTo>
                        <a:pt x="6979" y="23863"/>
                        <a:pt x="6948" y="24015"/>
                        <a:pt x="6933" y="24183"/>
                      </a:cubicBezTo>
                      <a:cubicBezTo>
                        <a:pt x="6903" y="24350"/>
                        <a:pt x="6872" y="24533"/>
                        <a:pt x="6857" y="24701"/>
                      </a:cubicBezTo>
                      <a:cubicBezTo>
                        <a:pt x="6827" y="24899"/>
                        <a:pt x="6796" y="25082"/>
                        <a:pt x="6781" y="25280"/>
                      </a:cubicBezTo>
                      <a:cubicBezTo>
                        <a:pt x="6750" y="25493"/>
                        <a:pt x="6720" y="25706"/>
                        <a:pt x="6705" y="25920"/>
                      </a:cubicBezTo>
                      <a:cubicBezTo>
                        <a:pt x="6674" y="26133"/>
                        <a:pt x="6659" y="26346"/>
                        <a:pt x="6644" y="26544"/>
                      </a:cubicBezTo>
                      <a:cubicBezTo>
                        <a:pt x="6644" y="26620"/>
                        <a:pt x="6628" y="26697"/>
                        <a:pt x="6628" y="26773"/>
                      </a:cubicBezTo>
                      <a:cubicBezTo>
                        <a:pt x="6628" y="26879"/>
                        <a:pt x="6613" y="26971"/>
                        <a:pt x="6613" y="27078"/>
                      </a:cubicBezTo>
                      <a:cubicBezTo>
                        <a:pt x="6613" y="27276"/>
                        <a:pt x="6598" y="27474"/>
                        <a:pt x="6598" y="27672"/>
                      </a:cubicBezTo>
                      <a:cubicBezTo>
                        <a:pt x="6598" y="27763"/>
                        <a:pt x="6598" y="27870"/>
                        <a:pt x="6613" y="27976"/>
                      </a:cubicBezTo>
                      <a:cubicBezTo>
                        <a:pt x="6613" y="28098"/>
                        <a:pt x="6613" y="28205"/>
                        <a:pt x="6613" y="28327"/>
                      </a:cubicBezTo>
                      <a:cubicBezTo>
                        <a:pt x="6613" y="28403"/>
                        <a:pt x="6628" y="28479"/>
                        <a:pt x="6628" y="28555"/>
                      </a:cubicBezTo>
                      <a:cubicBezTo>
                        <a:pt x="6644" y="28647"/>
                        <a:pt x="6644" y="28753"/>
                        <a:pt x="6644" y="28845"/>
                      </a:cubicBezTo>
                      <a:lnTo>
                        <a:pt x="6689" y="29195"/>
                      </a:lnTo>
                      <a:cubicBezTo>
                        <a:pt x="6705" y="29287"/>
                        <a:pt x="6720" y="29378"/>
                        <a:pt x="6735" y="29454"/>
                      </a:cubicBezTo>
                      <a:cubicBezTo>
                        <a:pt x="6766" y="29652"/>
                        <a:pt x="6796" y="29850"/>
                        <a:pt x="6827" y="30049"/>
                      </a:cubicBezTo>
                      <a:cubicBezTo>
                        <a:pt x="6872" y="30231"/>
                        <a:pt x="6918" y="30429"/>
                        <a:pt x="6948" y="30627"/>
                      </a:cubicBezTo>
                      <a:cubicBezTo>
                        <a:pt x="6994" y="30810"/>
                        <a:pt x="7025" y="30978"/>
                        <a:pt x="7070" y="31161"/>
                      </a:cubicBezTo>
                      <a:cubicBezTo>
                        <a:pt x="7131" y="31359"/>
                        <a:pt x="7177" y="31572"/>
                        <a:pt x="7238" y="31770"/>
                      </a:cubicBezTo>
                      <a:cubicBezTo>
                        <a:pt x="7284" y="31953"/>
                        <a:pt x="7345" y="32151"/>
                        <a:pt x="7390" y="32334"/>
                      </a:cubicBezTo>
                      <a:cubicBezTo>
                        <a:pt x="7497" y="32700"/>
                        <a:pt x="7588" y="33080"/>
                        <a:pt x="7680" y="33461"/>
                      </a:cubicBezTo>
                      <a:cubicBezTo>
                        <a:pt x="7771" y="33827"/>
                        <a:pt x="7863" y="34193"/>
                        <a:pt x="7939" y="34558"/>
                      </a:cubicBezTo>
                      <a:cubicBezTo>
                        <a:pt x="8015" y="34924"/>
                        <a:pt x="8091" y="35290"/>
                        <a:pt x="8167" y="35671"/>
                      </a:cubicBezTo>
                      <a:cubicBezTo>
                        <a:pt x="8183" y="35777"/>
                        <a:pt x="8183" y="35884"/>
                        <a:pt x="8198" y="35991"/>
                      </a:cubicBezTo>
                      <a:cubicBezTo>
                        <a:pt x="8213" y="36097"/>
                        <a:pt x="8213" y="36204"/>
                        <a:pt x="8213" y="36310"/>
                      </a:cubicBezTo>
                      <a:cubicBezTo>
                        <a:pt x="8228" y="36371"/>
                        <a:pt x="8228" y="36417"/>
                        <a:pt x="8228" y="36478"/>
                      </a:cubicBezTo>
                      <a:lnTo>
                        <a:pt x="8167" y="36813"/>
                      </a:lnTo>
                      <a:cubicBezTo>
                        <a:pt x="8137" y="36996"/>
                        <a:pt x="8106" y="37164"/>
                        <a:pt x="8061" y="37346"/>
                      </a:cubicBezTo>
                      <a:cubicBezTo>
                        <a:pt x="8000" y="37560"/>
                        <a:pt x="7954" y="37758"/>
                        <a:pt x="7893" y="37956"/>
                      </a:cubicBezTo>
                      <a:cubicBezTo>
                        <a:pt x="7863" y="38047"/>
                        <a:pt x="7817" y="38139"/>
                        <a:pt x="7786" y="38215"/>
                      </a:cubicBezTo>
                      <a:cubicBezTo>
                        <a:pt x="7771" y="38245"/>
                        <a:pt x="7756" y="38276"/>
                        <a:pt x="7756" y="38306"/>
                      </a:cubicBezTo>
                      <a:cubicBezTo>
                        <a:pt x="7725" y="38367"/>
                        <a:pt x="7710" y="38413"/>
                        <a:pt x="7695" y="38474"/>
                      </a:cubicBezTo>
                      <a:cubicBezTo>
                        <a:pt x="7665" y="38550"/>
                        <a:pt x="7634" y="38626"/>
                        <a:pt x="7604" y="38702"/>
                      </a:cubicBezTo>
                      <a:lnTo>
                        <a:pt x="7497" y="38992"/>
                      </a:lnTo>
                      <a:cubicBezTo>
                        <a:pt x="7451" y="39114"/>
                        <a:pt x="7406" y="39251"/>
                        <a:pt x="7375" y="39373"/>
                      </a:cubicBezTo>
                      <a:cubicBezTo>
                        <a:pt x="7329" y="39434"/>
                        <a:pt x="7284" y="39495"/>
                        <a:pt x="7238" y="39556"/>
                      </a:cubicBezTo>
                      <a:cubicBezTo>
                        <a:pt x="7162" y="39662"/>
                        <a:pt x="7070" y="39784"/>
                        <a:pt x="6979" y="39906"/>
                      </a:cubicBezTo>
                      <a:cubicBezTo>
                        <a:pt x="6918" y="39952"/>
                        <a:pt x="6857" y="39998"/>
                        <a:pt x="6796" y="40043"/>
                      </a:cubicBezTo>
                      <a:cubicBezTo>
                        <a:pt x="6705" y="40104"/>
                        <a:pt x="6628" y="40180"/>
                        <a:pt x="6552" y="40257"/>
                      </a:cubicBezTo>
                      <a:cubicBezTo>
                        <a:pt x="6476" y="40333"/>
                        <a:pt x="6400" y="40409"/>
                        <a:pt x="6324" y="40500"/>
                      </a:cubicBezTo>
                      <a:cubicBezTo>
                        <a:pt x="6263" y="40592"/>
                        <a:pt x="6202" y="40698"/>
                        <a:pt x="6126" y="40790"/>
                      </a:cubicBezTo>
                      <a:cubicBezTo>
                        <a:pt x="6065" y="40881"/>
                        <a:pt x="6019" y="40973"/>
                        <a:pt x="5958" y="41064"/>
                      </a:cubicBezTo>
                      <a:cubicBezTo>
                        <a:pt x="5897" y="41140"/>
                        <a:pt x="5836" y="41216"/>
                        <a:pt x="5791" y="41293"/>
                      </a:cubicBezTo>
                      <a:cubicBezTo>
                        <a:pt x="5440" y="41643"/>
                        <a:pt x="5105" y="41993"/>
                        <a:pt x="4739" y="42313"/>
                      </a:cubicBezTo>
                      <a:cubicBezTo>
                        <a:pt x="4648" y="42420"/>
                        <a:pt x="4541" y="42511"/>
                        <a:pt x="4435" y="42603"/>
                      </a:cubicBezTo>
                      <a:cubicBezTo>
                        <a:pt x="4465" y="42511"/>
                        <a:pt x="4495" y="42420"/>
                        <a:pt x="4511" y="42329"/>
                      </a:cubicBezTo>
                      <a:cubicBezTo>
                        <a:pt x="4541" y="42283"/>
                        <a:pt x="4556" y="42252"/>
                        <a:pt x="4587" y="42207"/>
                      </a:cubicBezTo>
                      <a:cubicBezTo>
                        <a:pt x="4587" y="42207"/>
                        <a:pt x="4587" y="42222"/>
                        <a:pt x="4587" y="42222"/>
                      </a:cubicBezTo>
                      <a:cubicBezTo>
                        <a:pt x="4587" y="42216"/>
                        <a:pt x="4587" y="42210"/>
                        <a:pt x="4588" y="42205"/>
                      </a:cubicBezTo>
                      <a:lnTo>
                        <a:pt x="4588" y="42205"/>
                      </a:lnTo>
                      <a:cubicBezTo>
                        <a:pt x="4590" y="42201"/>
                        <a:pt x="4592" y="42197"/>
                        <a:pt x="4595" y="42193"/>
                      </a:cubicBezTo>
                      <a:lnTo>
                        <a:pt x="4595" y="42193"/>
                      </a:lnTo>
                      <a:cubicBezTo>
                        <a:pt x="4594" y="42193"/>
                        <a:pt x="4594" y="42194"/>
                        <a:pt x="4594" y="42194"/>
                      </a:cubicBezTo>
                      <a:lnTo>
                        <a:pt x="4594" y="42194"/>
                      </a:lnTo>
                      <a:cubicBezTo>
                        <a:pt x="4594" y="42194"/>
                        <a:pt x="4594" y="42193"/>
                        <a:pt x="4595" y="42193"/>
                      </a:cubicBezTo>
                      <a:lnTo>
                        <a:pt x="4595" y="42193"/>
                      </a:lnTo>
                      <a:cubicBezTo>
                        <a:pt x="4636" y="42120"/>
                        <a:pt x="4666" y="42035"/>
                        <a:pt x="4709" y="41963"/>
                      </a:cubicBezTo>
                      <a:cubicBezTo>
                        <a:pt x="4739" y="41902"/>
                        <a:pt x="4754" y="41841"/>
                        <a:pt x="4785" y="41780"/>
                      </a:cubicBezTo>
                      <a:cubicBezTo>
                        <a:pt x="4831" y="41704"/>
                        <a:pt x="4861" y="41613"/>
                        <a:pt x="4892" y="41521"/>
                      </a:cubicBezTo>
                      <a:cubicBezTo>
                        <a:pt x="4937" y="41430"/>
                        <a:pt x="4968" y="41338"/>
                        <a:pt x="5013" y="41247"/>
                      </a:cubicBezTo>
                      <a:cubicBezTo>
                        <a:pt x="5044" y="41140"/>
                        <a:pt x="5074" y="41049"/>
                        <a:pt x="5105" y="40957"/>
                      </a:cubicBezTo>
                      <a:cubicBezTo>
                        <a:pt x="5135" y="40866"/>
                        <a:pt x="5166" y="40790"/>
                        <a:pt x="5196" y="40698"/>
                      </a:cubicBezTo>
                      <a:cubicBezTo>
                        <a:pt x="5257" y="40531"/>
                        <a:pt x="5303" y="40348"/>
                        <a:pt x="5349" y="40165"/>
                      </a:cubicBezTo>
                      <a:cubicBezTo>
                        <a:pt x="5379" y="40089"/>
                        <a:pt x="5394" y="40013"/>
                        <a:pt x="5425" y="39921"/>
                      </a:cubicBezTo>
                      <a:cubicBezTo>
                        <a:pt x="5440" y="39845"/>
                        <a:pt x="5471" y="39754"/>
                        <a:pt x="5486" y="39662"/>
                      </a:cubicBezTo>
                      <a:lnTo>
                        <a:pt x="5592" y="39236"/>
                      </a:lnTo>
                      <a:cubicBezTo>
                        <a:pt x="5608" y="39221"/>
                        <a:pt x="5608" y="39205"/>
                        <a:pt x="5608" y="39190"/>
                      </a:cubicBezTo>
                      <a:cubicBezTo>
                        <a:pt x="5623" y="39175"/>
                        <a:pt x="5623" y="39175"/>
                        <a:pt x="5623" y="39160"/>
                      </a:cubicBezTo>
                      <a:lnTo>
                        <a:pt x="5623" y="39160"/>
                      </a:lnTo>
                      <a:lnTo>
                        <a:pt x="5608" y="39175"/>
                      </a:lnTo>
                      <a:cubicBezTo>
                        <a:pt x="5699" y="38855"/>
                        <a:pt x="5791" y="38535"/>
                        <a:pt x="5867" y="38200"/>
                      </a:cubicBezTo>
                      <a:cubicBezTo>
                        <a:pt x="5882" y="38124"/>
                        <a:pt x="5897" y="38047"/>
                        <a:pt x="5912" y="37971"/>
                      </a:cubicBezTo>
                      <a:lnTo>
                        <a:pt x="5989" y="37697"/>
                      </a:lnTo>
                      <a:cubicBezTo>
                        <a:pt x="6004" y="37636"/>
                        <a:pt x="6004" y="37560"/>
                        <a:pt x="6019" y="37484"/>
                      </a:cubicBezTo>
                      <a:cubicBezTo>
                        <a:pt x="6034" y="37392"/>
                        <a:pt x="6050" y="37301"/>
                        <a:pt x="6080" y="37209"/>
                      </a:cubicBezTo>
                      <a:cubicBezTo>
                        <a:pt x="6080" y="37133"/>
                        <a:pt x="6095" y="37057"/>
                        <a:pt x="6110" y="36981"/>
                      </a:cubicBezTo>
                      <a:cubicBezTo>
                        <a:pt x="6126" y="36905"/>
                        <a:pt x="6126" y="36813"/>
                        <a:pt x="6141" y="36722"/>
                      </a:cubicBezTo>
                      <a:cubicBezTo>
                        <a:pt x="6156" y="36646"/>
                        <a:pt x="6171" y="36554"/>
                        <a:pt x="6171" y="36478"/>
                      </a:cubicBezTo>
                      <a:cubicBezTo>
                        <a:pt x="6187" y="36402"/>
                        <a:pt x="6187" y="36326"/>
                        <a:pt x="6202" y="36265"/>
                      </a:cubicBezTo>
                      <a:lnTo>
                        <a:pt x="6263" y="35777"/>
                      </a:lnTo>
                      <a:cubicBezTo>
                        <a:pt x="6293" y="35412"/>
                        <a:pt x="6339" y="35046"/>
                        <a:pt x="6339" y="34680"/>
                      </a:cubicBezTo>
                      <a:cubicBezTo>
                        <a:pt x="6354" y="34574"/>
                        <a:pt x="6354" y="34482"/>
                        <a:pt x="6354" y="34375"/>
                      </a:cubicBezTo>
                      <a:lnTo>
                        <a:pt x="6354" y="34056"/>
                      </a:lnTo>
                      <a:cubicBezTo>
                        <a:pt x="6354" y="33888"/>
                        <a:pt x="6354" y="33720"/>
                        <a:pt x="6339" y="33538"/>
                      </a:cubicBezTo>
                      <a:lnTo>
                        <a:pt x="6339" y="33492"/>
                      </a:lnTo>
                      <a:cubicBezTo>
                        <a:pt x="6339" y="33468"/>
                        <a:pt x="6339" y="33435"/>
                        <a:pt x="6339" y="33400"/>
                      </a:cubicBezTo>
                      <a:cubicBezTo>
                        <a:pt x="6339" y="33330"/>
                        <a:pt x="6339" y="33260"/>
                        <a:pt x="6339" y="33202"/>
                      </a:cubicBezTo>
                      <a:cubicBezTo>
                        <a:pt x="6339" y="33157"/>
                        <a:pt x="6339" y="33126"/>
                        <a:pt x="6339" y="33080"/>
                      </a:cubicBezTo>
                      <a:lnTo>
                        <a:pt x="6339" y="33065"/>
                      </a:lnTo>
                      <a:lnTo>
                        <a:pt x="6339" y="33050"/>
                      </a:lnTo>
                      <a:cubicBezTo>
                        <a:pt x="6339" y="32882"/>
                        <a:pt x="6339" y="32715"/>
                        <a:pt x="6339" y="32547"/>
                      </a:cubicBezTo>
                      <a:cubicBezTo>
                        <a:pt x="6324" y="32288"/>
                        <a:pt x="6324" y="32029"/>
                        <a:pt x="6324" y="31785"/>
                      </a:cubicBezTo>
                      <a:cubicBezTo>
                        <a:pt x="6309" y="31664"/>
                        <a:pt x="6309" y="31542"/>
                        <a:pt x="6293" y="31420"/>
                      </a:cubicBezTo>
                      <a:cubicBezTo>
                        <a:pt x="6293" y="31359"/>
                        <a:pt x="6293" y="31298"/>
                        <a:pt x="6278" y="31252"/>
                      </a:cubicBezTo>
                      <a:cubicBezTo>
                        <a:pt x="6278" y="31191"/>
                        <a:pt x="6263" y="31145"/>
                        <a:pt x="6263" y="31100"/>
                      </a:cubicBezTo>
                      <a:cubicBezTo>
                        <a:pt x="6248" y="30993"/>
                        <a:pt x="6232" y="30902"/>
                        <a:pt x="6217" y="30795"/>
                      </a:cubicBezTo>
                      <a:cubicBezTo>
                        <a:pt x="6202" y="30688"/>
                        <a:pt x="6187" y="30597"/>
                        <a:pt x="6171" y="30490"/>
                      </a:cubicBezTo>
                      <a:cubicBezTo>
                        <a:pt x="6141" y="30323"/>
                        <a:pt x="6110" y="30155"/>
                        <a:pt x="6080" y="30003"/>
                      </a:cubicBezTo>
                      <a:cubicBezTo>
                        <a:pt x="6004" y="29637"/>
                        <a:pt x="5943" y="29271"/>
                        <a:pt x="5882" y="28921"/>
                      </a:cubicBezTo>
                      <a:cubicBezTo>
                        <a:pt x="5867" y="28891"/>
                        <a:pt x="5867" y="28845"/>
                        <a:pt x="5851" y="28830"/>
                      </a:cubicBezTo>
                      <a:cubicBezTo>
                        <a:pt x="5851" y="28814"/>
                        <a:pt x="5836" y="28799"/>
                        <a:pt x="5821" y="28784"/>
                      </a:cubicBezTo>
                      <a:cubicBezTo>
                        <a:pt x="5798" y="28761"/>
                        <a:pt x="5771" y="28750"/>
                        <a:pt x="5745" y="28750"/>
                      </a:cubicBezTo>
                      <a:cubicBezTo>
                        <a:pt x="5718" y="28750"/>
                        <a:pt x="5691" y="28761"/>
                        <a:pt x="5669" y="28784"/>
                      </a:cubicBezTo>
                      <a:cubicBezTo>
                        <a:pt x="5638" y="28830"/>
                        <a:pt x="5608" y="28860"/>
                        <a:pt x="5592" y="28906"/>
                      </a:cubicBezTo>
                      <a:cubicBezTo>
                        <a:pt x="5562" y="28967"/>
                        <a:pt x="5547" y="29012"/>
                        <a:pt x="5531" y="29073"/>
                      </a:cubicBezTo>
                      <a:cubicBezTo>
                        <a:pt x="5516" y="29104"/>
                        <a:pt x="5501" y="29150"/>
                        <a:pt x="5486" y="29195"/>
                      </a:cubicBezTo>
                      <a:cubicBezTo>
                        <a:pt x="5471" y="29271"/>
                        <a:pt x="5440" y="29348"/>
                        <a:pt x="5410" y="29424"/>
                      </a:cubicBezTo>
                      <a:cubicBezTo>
                        <a:pt x="5349" y="29622"/>
                        <a:pt x="5303" y="29820"/>
                        <a:pt x="5242" y="30018"/>
                      </a:cubicBezTo>
                      <a:cubicBezTo>
                        <a:pt x="5135" y="30353"/>
                        <a:pt x="5044" y="30704"/>
                        <a:pt x="4937" y="31054"/>
                      </a:cubicBezTo>
                      <a:cubicBezTo>
                        <a:pt x="4876" y="31206"/>
                        <a:pt x="4831" y="31374"/>
                        <a:pt x="4785" y="31542"/>
                      </a:cubicBezTo>
                      <a:cubicBezTo>
                        <a:pt x="4724" y="31724"/>
                        <a:pt x="4678" y="31892"/>
                        <a:pt x="4633" y="32075"/>
                      </a:cubicBezTo>
                      <a:cubicBezTo>
                        <a:pt x="4526" y="32441"/>
                        <a:pt x="4435" y="32821"/>
                        <a:pt x="4358" y="33202"/>
                      </a:cubicBezTo>
                      <a:cubicBezTo>
                        <a:pt x="4313" y="33385"/>
                        <a:pt x="4267" y="33583"/>
                        <a:pt x="4236" y="33766"/>
                      </a:cubicBezTo>
                      <a:cubicBezTo>
                        <a:pt x="4206" y="33949"/>
                        <a:pt x="4175" y="34132"/>
                        <a:pt x="4130" y="34330"/>
                      </a:cubicBezTo>
                      <a:cubicBezTo>
                        <a:pt x="4115" y="34497"/>
                        <a:pt x="4084" y="34680"/>
                        <a:pt x="4054" y="34848"/>
                      </a:cubicBezTo>
                      <a:cubicBezTo>
                        <a:pt x="4054" y="34954"/>
                        <a:pt x="4038" y="35046"/>
                        <a:pt x="4023" y="35153"/>
                      </a:cubicBezTo>
                      <a:cubicBezTo>
                        <a:pt x="4023" y="35229"/>
                        <a:pt x="4008" y="35305"/>
                        <a:pt x="4008" y="35381"/>
                      </a:cubicBezTo>
                      <a:cubicBezTo>
                        <a:pt x="3993" y="35457"/>
                        <a:pt x="3993" y="35549"/>
                        <a:pt x="3993" y="35640"/>
                      </a:cubicBezTo>
                      <a:cubicBezTo>
                        <a:pt x="3993" y="35747"/>
                        <a:pt x="3977" y="35869"/>
                        <a:pt x="3977" y="35975"/>
                      </a:cubicBezTo>
                      <a:cubicBezTo>
                        <a:pt x="3977" y="36067"/>
                        <a:pt x="3993" y="36143"/>
                        <a:pt x="3993" y="36234"/>
                      </a:cubicBezTo>
                      <a:cubicBezTo>
                        <a:pt x="3993" y="36310"/>
                        <a:pt x="4008" y="36402"/>
                        <a:pt x="4008" y="36478"/>
                      </a:cubicBezTo>
                      <a:cubicBezTo>
                        <a:pt x="4038" y="36844"/>
                        <a:pt x="4069" y="37225"/>
                        <a:pt x="4099" y="37590"/>
                      </a:cubicBezTo>
                      <a:cubicBezTo>
                        <a:pt x="4130" y="37956"/>
                        <a:pt x="4160" y="38306"/>
                        <a:pt x="4191" y="38672"/>
                      </a:cubicBezTo>
                      <a:cubicBezTo>
                        <a:pt x="4221" y="39038"/>
                        <a:pt x="4236" y="39419"/>
                        <a:pt x="4252" y="39784"/>
                      </a:cubicBezTo>
                      <a:cubicBezTo>
                        <a:pt x="4252" y="39876"/>
                        <a:pt x="4252" y="39952"/>
                        <a:pt x="4252" y="40043"/>
                      </a:cubicBezTo>
                      <a:cubicBezTo>
                        <a:pt x="4252" y="40287"/>
                        <a:pt x="4252" y="40546"/>
                        <a:pt x="4236" y="40805"/>
                      </a:cubicBezTo>
                      <a:cubicBezTo>
                        <a:pt x="4236" y="40927"/>
                        <a:pt x="4236" y="41049"/>
                        <a:pt x="4236" y="41171"/>
                      </a:cubicBezTo>
                      <a:cubicBezTo>
                        <a:pt x="4221" y="41308"/>
                        <a:pt x="4221" y="41430"/>
                        <a:pt x="4206" y="41567"/>
                      </a:cubicBezTo>
                      <a:cubicBezTo>
                        <a:pt x="4191" y="41658"/>
                        <a:pt x="4175" y="41750"/>
                        <a:pt x="4160" y="41856"/>
                      </a:cubicBezTo>
                      <a:cubicBezTo>
                        <a:pt x="4160" y="41902"/>
                        <a:pt x="4145" y="41948"/>
                        <a:pt x="4130" y="41993"/>
                      </a:cubicBezTo>
                      <a:cubicBezTo>
                        <a:pt x="4130" y="42054"/>
                        <a:pt x="4115" y="42100"/>
                        <a:pt x="4099" y="42161"/>
                      </a:cubicBezTo>
                      <a:cubicBezTo>
                        <a:pt x="4069" y="42237"/>
                        <a:pt x="4054" y="42313"/>
                        <a:pt x="4023" y="42390"/>
                      </a:cubicBezTo>
                      <a:cubicBezTo>
                        <a:pt x="4008" y="42466"/>
                        <a:pt x="3977" y="42557"/>
                        <a:pt x="3947" y="42649"/>
                      </a:cubicBezTo>
                      <a:cubicBezTo>
                        <a:pt x="3916" y="42755"/>
                        <a:pt x="3886" y="42877"/>
                        <a:pt x="3856" y="42984"/>
                      </a:cubicBezTo>
                      <a:cubicBezTo>
                        <a:pt x="3840" y="43014"/>
                        <a:pt x="3825" y="43045"/>
                        <a:pt x="3810" y="43090"/>
                      </a:cubicBezTo>
                      <a:cubicBezTo>
                        <a:pt x="3749" y="43121"/>
                        <a:pt x="3688" y="43151"/>
                        <a:pt x="3627" y="43197"/>
                      </a:cubicBezTo>
                      <a:cubicBezTo>
                        <a:pt x="3490" y="43289"/>
                        <a:pt x="3338" y="43395"/>
                        <a:pt x="3216" y="43517"/>
                      </a:cubicBezTo>
                      <a:cubicBezTo>
                        <a:pt x="3109" y="43639"/>
                        <a:pt x="3002" y="43761"/>
                        <a:pt x="2896" y="43883"/>
                      </a:cubicBezTo>
                      <a:cubicBezTo>
                        <a:pt x="2865" y="43913"/>
                        <a:pt x="2819" y="43944"/>
                        <a:pt x="2789" y="43974"/>
                      </a:cubicBezTo>
                      <a:cubicBezTo>
                        <a:pt x="2774" y="43989"/>
                        <a:pt x="2774" y="43989"/>
                        <a:pt x="2759" y="44005"/>
                      </a:cubicBezTo>
                      <a:cubicBezTo>
                        <a:pt x="2530" y="44172"/>
                        <a:pt x="2286" y="44325"/>
                        <a:pt x="2042" y="44492"/>
                      </a:cubicBezTo>
                      <a:cubicBezTo>
                        <a:pt x="1890" y="44584"/>
                        <a:pt x="1738" y="44675"/>
                        <a:pt x="1601" y="44766"/>
                      </a:cubicBezTo>
                      <a:cubicBezTo>
                        <a:pt x="1448" y="44858"/>
                        <a:pt x="1311" y="44949"/>
                        <a:pt x="1174" y="45056"/>
                      </a:cubicBezTo>
                      <a:cubicBezTo>
                        <a:pt x="961" y="45193"/>
                        <a:pt x="747" y="45330"/>
                        <a:pt x="565" y="45498"/>
                      </a:cubicBezTo>
                      <a:cubicBezTo>
                        <a:pt x="427" y="45635"/>
                        <a:pt x="351" y="45833"/>
                        <a:pt x="397" y="46031"/>
                      </a:cubicBezTo>
                      <a:cubicBezTo>
                        <a:pt x="427" y="46214"/>
                        <a:pt x="580" y="46366"/>
                        <a:pt x="763" y="46427"/>
                      </a:cubicBezTo>
                      <a:cubicBezTo>
                        <a:pt x="824" y="46442"/>
                        <a:pt x="900" y="46458"/>
                        <a:pt x="961" y="46458"/>
                      </a:cubicBezTo>
                      <a:cubicBezTo>
                        <a:pt x="1052" y="46458"/>
                        <a:pt x="1128" y="46458"/>
                        <a:pt x="1220" y="46442"/>
                      </a:cubicBezTo>
                      <a:cubicBezTo>
                        <a:pt x="1250" y="46427"/>
                        <a:pt x="1281" y="46427"/>
                        <a:pt x="1311" y="46412"/>
                      </a:cubicBezTo>
                      <a:cubicBezTo>
                        <a:pt x="1433" y="46366"/>
                        <a:pt x="1540" y="46290"/>
                        <a:pt x="1631" y="46214"/>
                      </a:cubicBezTo>
                      <a:cubicBezTo>
                        <a:pt x="1692" y="46214"/>
                        <a:pt x="1753" y="46214"/>
                        <a:pt x="1814" y="46199"/>
                      </a:cubicBezTo>
                      <a:cubicBezTo>
                        <a:pt x="1875" y="46183"/>
                        <a:pt x="1921" y="46168"/>
                        <a:pt x="1966" y="46138"/>
                      </a:cubicBezTo>
                      <a:cubicBezTo>
                        <a:pt x="1997" y="46122"/>
                        <a:pt x="2012" y="46122"/>
                        <a:pt x="2027" y="46107"/>
                      </a:cubicBezTo>
                      <a:cubicBezTo>
                        <a:pt x="2103" y="46061"/>
                        <a:pt x="2180" y="46016"/>
                        <a:pt x="2256" y="45970"/>
                      </a:cubicBezTo>
                      <a:cubicBezTo>
                        <a:pt x="2301" y="45940"/>
                        <a:pt x="2332" y="45924"/>
                        <a:pt x="2378" y="45894"/>
                      </a:cubicBezTo>
                      <a:cubicBezTo>
                        <a:pt x="2484" y="45818"/>
                        <a:pt x="2576" y="45741"/>
                        <a:pt x="2682" y="45665"/>
                      </a:cubicBezTo>
                      <a:cubicBezTo>
                        <a:pt x="2850" y="45513"/>
                        <a:pt x="3018" y="45376"/>
                        <a:pt x="3185" y="45208"/>
                      </a:cubicBezTo>
                      <a:cubicBezTo>
                        <a:pt x="3216" y="45178"/>
                        <a:pt x="3261" y="45132"/>
                        <a:pt x="3307" y="45086"/>
                      </a:cubicBezTo>
                      <a:cubicBezTo>
                        <a:pt x="3338" y="45056"/>
                        <a:pt x="3368" y="45025"/>
                        <a:pt x="3383" y="44995"/>
                      </a:cubicBezTo>
                      <a:cubicBezTo>
                        <a:pt x="3414" y="44964"/>
                        <a:pt x="3444" y="44949"/>
                        <a:pt x="3475" y="44919"/>
                      </a:cubicBezTo>
                      <a:lnTo>
                        <a:pt x="3475" y="44919"/>
                      </a:lnTo>
                      <a:cubicBezTo>
                        <a:pt x="3444" y="44934"/>
                        <a:pt x="3429" y="44949"/>
                        <a:pt x="3414" y="44964"/>
                      </a:cubicBezTo>
                      <a:cubicBezTo>
                        <a:pt x="3566" y="44812"/>
                        <a:pt x="3703" y="44660"/>
                        <a:pt x="3840" y="44507"/>
                      </a:cubicBezTo>
                      <a:cubicBezTo>
                        <a:pt x="3901" y="44416"/>
                        <a:pt x="3977" y="44340"/>
                        <a:pt x="4038" y="44248"/>
                      </a:cubicBezTo>
                      <a:cubicBezTo>
                        <a:pt x="4099" y="44142"/>
                        <a:pt x="4145" y="44050"/>
                        <a:pt x="4191" y="43944"/>
                      </a:cubicBezTo>
                      <a:cubicBezTo>
                        <a:pt x="4252" y="43807"/>
                        <a:pt x="4297" y="43654"/>
                        <a:pt x="4343" y="43502"/>
                      </a:cubicBezTo>
                      <a:cubicBezTo>
                        <a:pt x="4511" y="43349"/>
                        <a:pt x="4663" y="43197"/>
                        <a:pt x="4815" y="43045"/>
                      </a:cubicBezTo>
                      <a:cubicBezTo>
                        <a:pt x="5120" y="42755"/>
                        <a:pt x="5379" y="42451"/>
                        <a:pt x="5653" y="42161"/>
                      </a:cubicBezTo>
                      <a:cubicBezTo>
                        <a:pt x="5958" y="41841"/>
                        <a:pt x="6248" y="41536"/>
                        <a:pt x="6537" y="41216"/>
                      </a:cubicBezTo>
                      <a:cubicBezTo>
                        <a:pt x="6674" y="41064"/>
                        <a:pt x="6811" y="40881"/>
                        <a:pt x="6948" y="40729"/>
                      </a:cubicBezTo>
                      <a:cubicBezTo>
                        <a:pt x="7009" y="40653"/>
                        <a:pt x="7055" y="40577"/>
                        <a:pt x="7116" y="40500"/>
                      </a:cubicBezTo>
                      <a:lnTo>
                        <a:pt x="7299" y="40241"/>
                      </a:lnTo>
                      <a:cubicBezTo>
                        <a:pt x="7406" y="40104"/>
                        <a:pt x="7497" y="39967"/>
                        <a:pt x="7604" y="39830"/>
                      </a:cubicBezTo>
                      <a:cubicBezTo>
                        <a:pt x="7695" y="39708"/>
                        <a:pt x="7802" y="39586"/>
                        <a:pt x="7893" y="39449"/>
                      </a:cubicBezTo>
                      <a:cubicBezTo>
                        <a:pt x="7969" y="39373"/>
                        <a:pt x="8030" y="39281"/>
                        <a:pt x="8091" y="39205"/>
                      </a:cubicBezTo>
                      <a:cubicBezTo>
                        <a:pt x="8106" y="39175"/>
                        <a:pt x="8122" y="39144"/>
                        <a:pt x="8137" y="39114"/>
                      </a:cubicBezTo>
                      <a:cubicBezTo>
                        <a:pt x="8198" y="39099"/>
                        <a:pt x="8274" y="39068"/>
                        <a:pt x="8335" y="39038"/>
                      </a:cubicBezTo>
                      <a:cubicBezTo>
                        <a:pt x="8396" y="39007"/>
                        <a:pt x="8457" y="38977"/>
                        <a:pt x="8533" y="38946"/>
                      </a:cubicBezTo>
                      <a:cubicBezTo>
                        <a:pt x="8594" y="38916"/>
                        <a:pt x="8655" y="38870"/>
                        <a:pt x="8716" y="38840"/>
                      </a:cubicBezTo>
                      <a:cubicBezTo>
                        <a:pt x="8838" y="38763"/>
                        <a:pt x="8944" y="38672"/>
                        <a:pt x="9051" y="38581"/>
                      </a:cubicBezTo>
                      <a:cubicBezTo>
                        <a:pt x="9112" y="38535"/>
                        <a:pt x="9158" y="38504"/>
                        <a:pt x="9203" y="38443"/>
                      </a:cubicBezTo>
                      <a:cubicBezTo>
                        <a:pt x="9234" y="38413"/>
                        <a:pt x="9264" y="38383"/>
                        <a:pt x="9310" y="38337"/>
                      </a:cubicBezTo>
                      <a:lnTo>
                        <a:pt x="9417" y="38291"/>
                      </a:lnTo>
                      <a:cubicBezTo>
                        <a:pt x="9539" y="38215"/>
                        <a:pt x="9660" y="38154"/>
                        <a:pt x="9767" y="38093"/>
                      </a:cubicBezTo>
                      <a:cubicBezTo>
                        <a:pt x="9859" y="38047"/>
                        <a:pt x="9950" y="38002"/>
                        <a:pt x="10026" y="37956"/>
                      </a:cubicBezTo>
                      <a:cubicBezTo>
                        <a:pt x="10083" y="37928"/>
                        <a:pt x="10126" y="37899"/>
                        <a:pt x="10181" y="37871"/>
                      </a:cubicBezTo>
                      <a:lnTo>
                        <a:pt x="10181" y="37871"/>
                      </a:lnTo>
                      <a:cubicBezTo>
                        <a:pt x="10178" y="37875"/>
                        <a:pt x="10178" y="37880"/>
                        <a:pt x="10178" y="37880"/>
                      </a:cubicBezTo>
                      <a:cubicBezTo>
                        <a:pt x="10316" y="37788"/>
                        <a:pt x="10468" y="37712"/>
                        <a:pt x="10605" y="37621"/>
                      </a:cubicBezTo>
                      <a:cubicBezTo>
                        <a:pt x="10651" y="37590"/>
                        <a:pt x="10681" y="37575"/>
                        <a:pt x="10727" y="37545"/>
                      </a:cubicBezTo>
                      <a:cubicBezTo>
                        <a:pt x="10818" y="37484"/>
                        <a:pt x="10895" y="37438"/>
                        <a:pt x="10986" y="37377"/>
                      </a:cubicBezTo>
                      <a:cubicBezTo>
                        <a:pt x="11093" y="37316"/>
                        <a:pt x="11184" y="37240"/>
                        <a:pt x="11291" y="37179"/>
                      </a:cubicBezTo>
                      <a:cubicBezTo>
                        <a:pt x="11397" y="37103"/>
                        <a:pt x="11519" y="37042"/>
                        <a:pt x="11626" y="36966"/>
                      </a:cubicBezTo>
                      <a:cubicBezTo>
                        <a:pt x="11763" y="36859"/>
                        <a:pt x="11915" y="36752"/>
                        <a:pt x="12068" y="36646"/>
                      </a:cubicBezTo>
                      <a:cubicBezTo>
                        <a:pt x="12174" y="36585"/>
                        <a:pt x="12266" y="36493"/>
                        <a:pt x="12372" y="36417"/>
                      </a:cubicBezTo>
                      <a:cubicBezTo>
                        <a:pt x="12464" y="36341"/>
                        <a:pt x="12555" y="36265"/>
                        <a:pt x="12662" y="36189"/>
                      </a:cubicBezTo>
                      <a:cubicBezTo>
                        <a:pt x="12799" y="36067"/>
                        <a:pt x="12936" y="35945"/>
                        <a:pt x="13073" y="35823"/>
                      </a:cubicBezTo>
                      <a:cubicBezTo>
                        <a:pt x="13165" y="35747"/>
                        <a:pt x="13241" y="35671"/>
                        <a:pt x="13317" y="35579"/>
                      </a:cubicBezTo>
                      <a:cubicBezTo>
                        <a:pt x="13393" y="35518"/>
                        <a:pt x="13469" y="35442"/>
                        <a:pt x="13546" y="35381"/>
                      </a:cubicBezTo>
                      <a:cubicBezTo>
                        <a:pt x="13576" y="35351"/>
                        <a:pt x="13607" y="35320"/>
                        <a:pt x="13622" y="35290"/>
                      </a:cubicBezTo>
                      <a:cubicBezTo>
                        <a:pt x="13744" y="35168"/>
                        <a:pt x="13866" y="35046"/>
                        <a:pt x="13972" y="34924"/>
                      </a:cubicBezTo>
                      <a:cubicBezTo>
                        <a:pt x="14170" y="34726"/>
                        <a:pt x="14353" y="34528"/>
                        <a:pt x="14551" y="34330"/>
                      </a:cubicBezTo>
                      <a:lnTo>
                        <a:pt x="14566" y="34315"/>
                      </a:lnTo>
                      <a:cubicBezTo>
                        <a:pt x="14810" y="34056"/>
                        <a:pt x="15069" y="33797"/>
                        <a:pt x="15328" y="33522"/>
                      </a:cubicBezTo>
                      <a:cubicBezTo>
                        <a:pt x="15420" y="33431"/>
                        <a:pt x="15496" y="33339"/>
                        <a:pt x="15587" y="33233"/>
                      </a:cubicBezTo>
                      <a:cubicBezTo>
                        <a:pt x="15648" y="33172"/>
                        <a:pt x="15694" y="33111"/>
                        <a:pt x="15755" y="33050"/>
                      </a:cubicBezTo>
                      <a:cubicBezTo>
                        <a:pt x="15785" y="33020"/>
                        <a:pt x="15801" y="32989"/>
                        <a:pt x="15831" y="32959"/>
                      </a:cubicBezTo>
                      <a:cubicBezTo>
                        <a:pt x="15892" y="32882"/>
                        <a:pt x="15953" y="32806"/>
                        <a:pt x="16014" y="32715"/>
                      </a:cubicBezTo>
                      <a:cubicBezTo>
                        <a:pt x="16044" y="32669"/>
                        <a:pt x="16090" y="32639"/>
                        <a:pt x="16120" y="32593"/>
                      </a:cubicBezTo>
                      <a:cubicBezTo>
                        <a:pt x="16212" y="32456"/>
                        <a:pt x="16319" y="32334"/>
                        <a:pt x="16410" y="32197"/>
                      </a:cubicBezTo>
                      <a:cubicBezTo>
                        <a:pt x="16593" y="31968"/>
                        <a:pt x="16760" y="31755"/>
                        <a:pt x="16928" y="31526"/>
                      </a:cubicBezTo>
                      <a:cubicBezTo>
                        <a:pt x="17126" y="31283"/>
                        <a:pt x="17309" y="31024"/>
                        <a:pt x="17446" y="30734"/>
                      </a:cubicBezTo>
                      <a:cubicBezTo>
                        <a:pt x="17537" y="30567"/>
                        <a:pt x="17614" y="30384"/>
                        <a:pt x="17675" y="30186"/>
                      </a:cubicBezTo>
                      <a:cubicBezTo>
                        <a:pt x="17735" y="30018"/>
                        <a:pt x="17781" y="29850"/>
                        <a:pt x="17812" y="29683"/>
                      </a:cubicBezTo>
                      <a:cubicBezTo>
                        <a:pt x="17857" y="29393"/>
                        <a:pt x="17903" y="29104"/>
                        <a:pt x="17949" y="28814"/>
                      </a:cubicBezTo>
                      <a:cubicBezTo>
                        <a:pt x="17964" y="28677"/>
                        <a:pt x="17994" y="28525"/>
                        <a:pt x="18025" y="28388"/>
                      </a:cubicBezTo>
                      <a:cubicBezTo>
                        <a:pt x="18040" y="28327"/>
                        <a:pt x="18040" y="28266"/>
                        <a:pt x="18055" y="28205"/>
                      </a:cubicBezTo>
                      <a:cubicBezTo>
                        <a:pt x="18071" y="28129"/>
                        <a:pt x="18086" y="28053"/>
                        <a:pt x="18101" y="27976"/>
                      </a:cubicBezTo>
                      <a:cubicBezTo>
                        <a:pt x="18132" y="27885"/>
                        <a:pt x="18101" y="27794"/>
                        <a:pt x="18025" y="27778"/>
                      </a:cubicBezTo>
                      <a:cubicBezTo>
                        <a:pt x="18009" y="27772"/>
                        <a:pt x="17992" y="27769"/>
                        <a:pt x="17977" y="27769"/>
                      </a:cubicBezTo>
                      <a:cubicBezTo>
                        <a:pt x="17918" y="27769"/>
                        <a:pt x="17866" y="27810"/>
                        <a:pt x="17842" y="27870"/>
                      </a:cubicBezTo>
                      <a:cubicBezTo>
                        <a:pt x="17842" y="27870"/>
                        <a:pt x="17842" y="27870"/>
                        <a:pt x="17842" y="27885"/>
                      </a:cubicBezTo>
                      <a:cubicBezTo>
                        <a:pt x="17812" y="27931"/>
                        <a:pt x="17796" y="27976"/>
                        <a:pt x="17766" y="28022"/>
                      </a:cubicBezTo>
                      <a:cubicBezTo>
                        <a:pt x="17735" y="28114"/>
                        <a:pt x="17675" y="28174"/>
                        <a:pt x="17629" y="28251"/>
                      </a:cubicBezTo>
                      <a:cubicBezTo>
                        <a:pt x="17492" y="28433"/>
                        <a:pt x="17324" y="28616"/>
                        <a:pt x="17172" y="28784"/>
                      </a:cubicBezTo>
                      <a:cubicBezTo>
                        <a:pt x="17111" y="28845"/>
                        <a:pt x="17065" y="28906"/>
                        <a:pt x="17004" y="28967"/>
                      </a:cubicBezTo>
                      <a:cubicBezTo>
                        <a:pt x="16943" y="29028"/>
                        <a:pt x="16882" y="29089"/>
                        <a:pt x="16821" y="29165"/>
                      </a:cubicBezTo>
                      <a:cubicBezTo>
                        <a:pt x="16760" y="29226"/>
                        <a:pt x="16699" y="29302"/>
                        <a:pt x="16638" y="29363"/>
                      </a:cubicBezTo>
                      <a:cubicBezTo>
                        <a:pt x="16608" y="29409"/>
                        <a:pt x="16562" y="29439"/>
                        <a:pt x="16532" y="29485"/>
                      </a:cubicBezTo>
                      <a:cubicBezTo>
                        <a:pt x="16440" y="29591"/>
                        <a:pt x="16349" y="29713"/>
                        <a:pt x="16258" y="29820"/>
                      </a:cubicBezTo>
                      <a:cubicBezTo>
                        <a:pt x="16197" y="29881"/>
                        <a:pt x="16151" y="29942"/>
                        <a:pt x="16105" y="30003"/>
                      </a:cubicBezTo>
                      <a:cubicBezTo>
                        <a:pt x="16075" y="30033"/>
                        <a:pt x="16044" y="30079"/>
                        <a:pt x="16014" y="30109"/>
                      </a:cubicBezTo>
                      <a:cubicBezTo>
                        <a:pt x="15999" y="30125"/>
                        <a:pt x="15983" y="30140"/>
                        <a:pt x="15968" y="30155"/>
                      </a:cubicBezTo>
                      <a:cubicBezTo>
                        <a:pt x="15877" y="30262"/>
                        <a:pt x="15785" y="30368"/>
                        <a:pt x="15694" y="30460"/>
                      </a:cubicBezTo>
                      <a:cubicBezTo>
                        <a:pt x="15496" y="30658"/>
                        <a:pt x="15313" y="30841"/>
                        <a:pt x="15115" y="31024"/>
                      </a:cubicBezTo>
                      <a:cubicBezTo>
                        <a:pt x="15023" y="31100"/>
                        <a:pt x="14947" y="31191"/>
                        <a:pt x="14856" y="31283"/>
                      </a:cubicBezTo>
                      <a:cubicBezTo>
                        <a:pt x="14825" y="31313"/>
                        <a:pt x="14780" y="31359"/>
                        <a:pt x="14749" y="31389"/>
                      </a:cubicBezTo>
                      <a:cubicBezTo>
                        <a:pt x="14704" y="31450"/>
                        <a:pt x="14658" y="31511"/>
                        <a:pt x="14612" y="31557"/>
                      </a:cubicBezTo>
                      <a:cubicBezTo>
                        <a:pt x="14582" y="31603"/>
                        <a:pt x="14551" y="31633"/>
                        <a:pt x="14505" y="31679"/>
                      </a:cubicBezTo>
                      <a:cubicBezTo>
                        <a:pt x="14505" y="31679"/>
                        <a:pt x="14490" y="31694"/>
                        <a:pt x="14475" y="31709"/>
                      </a:cubicBezTo>
                      <a:cubicBezTo>
                        <a:pt x="14429" y="31770"/>
                        <a:pt x="14384" y="31846"/>
                        <a:pt x="14338" y="31907"/>
                      </a:cubicBezTo>
                      <a:cubicBezTo>
                        <a:pt x="14292" y="31953"/>
                        <a:pt x="14262" y="31999"/>
                        <a:pt x="14231" y="32044"/>
                      </a:cubicBezTo>
                      <a:cubicBezTo>
                        <a:pt x="14170" y="32121"/>
                        <a:pt x="14125" y="32197"/>
                        <a:pt x="14064" y="32273"/>
                      </a:cubicBezTo>
                      <a:cubicBezTo>
                        <a:pt x="13987" y="32380"/>
                        <a:pt x="13911" y="32501"/>
                        <a:pt x="13835" y="32623"/>
                      </a:cubicBezTo>
                      <a:lnTo>
                        <a:pt x="13728" y="32760"/>
                      </a:lnTo>
                      <a:cubicBezTo>
                        <a:pt x="13683" y="32821"/>
                        <a:pt x="13652" y="32882"/>
                        <a:pt x="13607" y="32943"/>
                      </a:cubicBezTo>
                      <a:cubicBezTo>
                        <a:pt x="13591" y="32943"/>
                        <a:pt x="13591" y="32959"/>
                        <a:pt x="13591" y="32959"/>
                      </a:cubicBezTo>
                      <a:cubicBezTo>
                        <a:pt x="13591" y="32959"/>
                        <a:pt x="13607" y="32943"/>
                        <a:pt x="13607" y="32943"/>
                      </a:cubicBezTo>
                      <a:lnTo>
                        <a:pt x="13607" y="32943"/>
                      </a:lnTo>
                      <a:cubicBezTo>
                        <a:pt x="13546" y="33020"/>
                        <a:pt x="13500" y="33080"/>
                        <a:pt x="13454" y="33157"/>
                      </a:cubicBezTo>
                      <a:cubicBezTo>
                        <a:pt x="13424" y="33187"/>
                        <a:pt x="13393" y="33218"/>
                        <a:pt x="13378" y="33248"/>
                      </a:cubicBezTo>
                      <a:cubicBezTo>
                        <a:pt x="13043" y="33690"/>
                        <a:pt x="12692" y="34101"/>
                        <a:pt x="12357" y="34528"/>
                      </a:cubicBezTo>
                      <a:cubicBezTo>
                        <a:pt x="12190" y="34756"/>
                        <a:pt x="12022" y="34985"/>
                        <a:pt x="11854" y="35213"/>
                      </a:cubicBezTo>
                      <a:cubicBezTo>
                        <a:pt x="11778" y="35320"/>
                        <a:pt x="11687" y="35427"/>
                        <a:pt x="11595" y="35533"/>
                      </a:cubicBezTo>
                      <a:cubicBezTo>
                        <a:pt x="11504" y="35640"/>
                        <a:pt x="11413" y="35731"/>
                        <a:pt x="11321" y="35823"/>
                      </a:cubicBezTo>
                      <a:lnTo>
                        <a:pt x="11321" y="35838"/>
                      </a:lnTo>
                      <a:lnTo>
                        <a:pt x="11199" y="35960"/>
                      </a:lnTo>
                      <a:lnTo>
                        <a:pt x="11199" y="35960"/>
                      </a:lnTo>
                      <a:cubicBezTo>
                        <a:pt x="11184" y="35960"/>
                        <a:pt x="11184" y="35975"/>
                        <a:pt x="11169" y="35991"/>
                      </a:cubicBezTo>
                      <a:lnTo>
                        <a:pt x="11169" y="35991"/>
                      </a:lnTo>
                      <a:lnTo>
                        <a:pt x="11077" y="36082"/>
                      </a:lnTo>
                      <a:lnTo>
                        <a:pt x="11077" y="36082"/>
                      </a:lnTo>
                      <a:lnTo>
                        <a:pt x="11066" y="36093"/>
                      </a:lnTo>
                      <a:lnTo>
                        <a:pt x="11077" y="36082"/>
                      </a:lnTo>
                      <a:lnTo>
                        <a:pt x="11077" y="36082"/>
                      </a:lnTo>
                      <a:cubicBezTo>
                        <a:pt x="11062" y="36097"/>
                        <a:pt x="11062" y="36097"/>
                        <a:pt x="11062" y="36112"/>
                      </a:cubicBezTo>
                      <a:cubicBezTo>
                        <a:pt x="10971" y="36189"/>
                        <a:pt x="10895" y="36280"/>
                        <a:pt x="10803" y="36371"/>
                      </a:cubicBezTo>
                      <a:cubicBezTo>
                        <a:pt x="10712" y="36463"/>
                        <a:pt x="10605" y="36554"/>
                        <a:pt x="10514" y="36630"/>
                      </a:cubicBezTo>
                      <a:cubicBezTo>
                        <a:pt x="10316" y="36813"/>
                        <a:pt x="10118" y="37011"/>
                        <a:pt x="9919" y="37194"/>
                      </a:cubicBezTo>
                      <a:cubicBezTo>
                        <a:pt x="9706" y="37392"/>
                        <a:pt x="9523" y="37575"/>
                        <a:pt x="9325" y="37773"/>
                      </a:cubicBezTo>
                      <a:cubicBezTo>
                        <a:pt x="9234" y="37865"/>
                        <a:pt x="9142" y="37956"/>
                        <a:pt x="9036" y="38047"/>
                      </a:cubicBezTo>
                      <a:cubicBezTo>
                        <a:pt x="8929" y="38154"/>
                        <a:pt x="8822" y="38261"/>
                        <a:pt x="8731" y="38367"/>
                      </a:cubicBezTo>
                      <a:cubicBezTo>
                        <a:pt x="8685" y="38413"/>
                        <a:pt x="8655" y="38443"/>
                        <a:pt x="8609" y="38489"/>
                      </a:cubicBezTo>
                      <a:lnTo>
                        <a:pt x="8563" y="38535"/>
                      </a:lnTo>
                      <a:cubicBezTo>
                        <a:pt x="8518" y="38565"/>
                        <a:pt x="8472" y="38596"/>
                        <a:pt x="8411" y="38626"/>
                      </a:cubicBezTo>
                      <a:cubicBezTo>
                        <a:pt x="8411" y="38642"/>
                        <a:pt x="8411" y="38642"/>
                        <a:pt x="8396" y="38642"/>
                      </a:cubicBezTo>
                      <a:cubicBezTo>
                        <a:pt x="8472" y="38504"/>
                        <a:pt x="8533" y="38352"/>
                        <a:pt x="8594" y="38215"/>
                      </a:cubicBezTo>
                      <a:cubicBezTo>
                        <a:pt x="8685" y="38017"/>
                        <a:pt x="8762" y="37819"/>
                        <a:pt x="8838" y="37621"/>
                      </a:cubicBezTo>
                      <a:cubicBezTo>
                        <a:pt x="8990" y="37240"/>
                        <a:pt x="9158" y="36844"/>
                        <a:pt x="9295" y="36463"/>
                      </a:cubicBezTo>
                      <a:cubicBezTo>
                        <a:pt x="9447" y="36036"/>
                        <a:pt x="9584" y="35625"/>
                        <a:pt x="9721" y="35198"/>
                      </a:cubicBezTo>
                      <a:cubicBezTo>
                        <a:pt x="9737" y="35153"/>
                        <a:pt x="9737" y="35107"/>
                        <a:pt x="9752" y="35076"/>
                      </a:cubicBezTo>
                      <a:lnTo>
                        <a:pt x="9859" y="34909"/>
                      </a:lnTo>
                      <a:cubicBezTo>
                        <a:pt x="9919" y="34833"/>
                        <a:pt x="9965" y="34741"/>
                        <a:pt x="10026" y="34650"/>
                      </a:cubicBezTo>
                      <a:lnTo>
                        <a:pt x="10087" y="34543"/>
                      </a:lnTo>
                      <a:cubicBezTo>
                        <a:pt x="10102" y="34497"/>
                        <a:pt x="10133" y="34467"/>
                        <a:pt x="10148" y="34421"/>
                      </a:cubicBezTo>
                      <a:cubicBezTo>
                        <a:pt x="10194" y="34345"/>
                        <a:pt x="10239" y="34254"/>
                        <a:pt x="10285" y="34177"/>
                      </a:cubicBezTo>
                      <a:cubicBezTo>
                        <a:pt x="10377" y="33995"/>
                        <a:pt x="10468" y="33812"/>
                        <a:pt x="10559" y="33629"/>
                      </a:cubicBezTo>
                      <a:cubicBezTo>
                        <a:pt x="10605" y="33538"/>
                        <a:pt x="10651" y="33446"/>
                        <a:pt x="10696" y="33339"/>
                      </a:cubicBezTo>
                      <a:cubicBezTo>
                        <a:pt x="10727" y="33263"/>
                        <a:pt x="10773" y="33187"/>
                        <a:pt x="10818" y="33111"/>
                      </a:cubicBezTo>
                      <a:cubicBezTo>
                        <a:pt x="10818" y="33111"/>
                        <a:pt x="10818" y="33111"/>
                        <a:pt x="10834" y="33096"/>
                      </a:cubicBezTo>
                      <a:cubicBezTo>
                        <a:pt x="10834" y="33126"/>
                        <a:pt x="10834" y="33157"/>
                        <a:pt x="10834" y="33172"/>
                      </a:cubicBezTo>
                      <a:cubicBezTo>
                        <a:pt x="10925" y="33096"/>
                        <a:pt x="11016" y="33020"/>
                        <a:pt x="11077" y="32928"/>
                      </a:cubicBezTo>
                      <a:cubicBezTo>
                        <a:pt x="11123" y="32898"/>
                        <a:pt x="11154" y="32852"/>
                        <a:pt x="11169" y="32806"/>
                      </a:cubicBezTo>
                      <a:cubicBezTo>
                        <a:pt x="11199" y="32760"/>
                        <a:pt x="11230" y="32700"/>
                        <a:pt x="11260" y="32639"/>
                      </a:cubicBezTo>
                      <a:cubicBezTo>
                        <a:pt x="11321" y="32501"/>
                        <a:pt x="11367" y="32380"/>
                        <a:pt x="11413" y="32227"/>
                      </a:cubicBezTo>
                      <a:cubicBezTo>
                        <a:pt x="11428" y="32212"/>
                        <a:pt x="11443" y="32197"/>
                        <a:pt x="11458" y="32182"/>
                      </a:cubicBezTo>
                      <a:cubicBezTo>
                        <a:pt x="11565" y="32029"/>
                        <a:pt x="11672" y="31862"/>
                        <a:pt x="11763" y="31694"/>
                      </a:cubicBezTo>
                      <a:cubicBezTo>
                        <a:pt x="11854" y="31526"/>
                        <a:pt x="11946" y="31359"/>
                        <a:pt x="12022" y="31191"/>
                      </a:cubicBezTo>
                      <a:cubicBezTo>
                        <a:pt x="12113" y="31008"/>
                        <a:pt x="12205" y="30826"/>
                        <a:pt x="12296" y="30643"/>
                      </a:cubicBezTo>
                      <a:cubicBezTo>
                        <a:pt x="12372" y="30506"/>
                        <a:pt x="12449" y="30368"/>
                        <a:pt x="12540" y="30247"/>
                      </a:cubicBezTo>
                      <a:cubicBezTo>
                        <a:pt x="12631" y="30109"/>
                        <a:pt x="12723" y="29972"/>
                        <a:pt x="12830" y="29835"/>
                      </a:cubicBezTo>
                      <a:cubicBezTo>
                        <a:pt x="12875" y="29774"/>
                        <a:pt x="12921" y="29698"/>
                        <a:pt x="12982" y="29622"/>
                      </a:cubicBezTo>
                      <a:cubicBezTo>
                        <a:pt x="13028" y="29576"/>
                        <a:pt x="13058" y="29515"/>
                        <a:pt x="13104" y="29454"/>
                      </a:cubicBezTo>
                      <a:cubicBezTo>
                        <a:pt x="13165" y="29348"/>
                        <a:pt x="13226" y="29241"/>
                        <a:pt x="13271" y="29134"/>
                      </a:cubicBezTo>
                      <a:cubicBezTo>
                        <a:pt x="13393" y="28906"/>
                        <a:pt x="13515" y="28662"/>
                        <a:pt x="13622" y="28418"/>
                      </a:cubicBezTo>
                      <a:cubicBezTo>
                        <a:pt x="13698" y="28266"/>
                        <a:pt x="13774" y="28114"/>
                        <a:pt x="13850" y="27946"/>
                      </a:cubicBezTo>
                      <a:cubicBezTo>
                        <a:pt x="13926" y="27809"/>
                        <a:pt x="14003" y="27656"/>
                        <a:pt x="14079" y="27504"/>
                      </a:cubicBezTo>
                      <a:cubicBezTo>
                        <a:pt x="14125" y="27443"/>
                        <a:pt x="14155" y="27367"/>
                        <a:pt x="14201" y="27306"/>
                      </a:cubicBezTo>
                      <a:cubicBezTo>
                        <a:pt x="14231" y="27230"/>
                        <a:pt x="14277" y="27169"/>
                        <a:pt x="14307" y="27108"/>
                      </a:cubicBezTo>
                      <a:cubicBezTo>
                        <a:pt x="14353" y="27032"/>
                        <a:pt x="14414" y="26971"/>
                        <a:pt x="14445" y="26895"/>
                      </a:cubicBezTo>
                      <a:cubicBezTo>
                        <a:pt x="14505" y="26803"/>
                        <a:pt x="14551" y="26727"/>
                        <a:pt x="14612" y="26636"/>
                      </a:cubicBezTo>
                      <a:cubicBezTo>
                        <a:pt x="14627" y="26590"/>
                        <a:pt x="14658" y="26544"/>
                        <a:pt x="14673" y="26499"/>
                      </a:cubicBezTo>
                      <a:cubicBezTo>
                        <a:pt x="14704" y="26453"/>
                        <a:pt x="14734" y="26392"/>
                        <a:pt x="14764" y="26346"/>
                      </a:cubicBezTo>
                      <a:cubicBezTo>
                        <a:pt x="14795" y="26270"/>
                        <a:pt x="14841" y="26179"/>
                        <a:pt x="14871" y="26102"/>
                      </a:cubicBezTo>
                      <a:cubicBezTo>
                        <a:pt x="14902" y="26011"/>
                        <a:pt x="14947" y="25920"/>
                        <a:pt x="14978" y="25828"/>
                      </a:cubicBezTo>
                      <a:cubicBezTo>
                        <a:pt x="15023" y="25722"/>
                        <a:pt x="15069" y="25615"/>
                        <a:pt x="15100" y="25523"/>
                      </a:cubicBezTo>
                      <a:cubicBezTo>
                        <a:pt x="15176" y="25341"/>
                        <a:pt x="15237" y="25158"/>
                        <a:pt x="15313" y="24975"/>
                      </a:cubicBezTo>
                      <a:cubicBezTo>
                        <a:pt x="15374" y="24792"/>
                        <a:pt x="15435" y="24625"/>
                        <a:pt x="15496" y="24442"/>
                      </a:cubicBezTo>
                      <a:cubicBezTo>
                        <a:pt x="15557" y="24259"/>
                        <a:pt x="15618" y="24061"/>
                        <a:pt x="15679" y="23878"/>
                      </a:cubicBezTo>
                      <a:cubicBezTo>
                        <a:pt x="15785" y="23482"/>
                        <a:pt x="15877" y="23101"/>
                        <a:pt x="15953" y="22705"/>
                      </a:cubicBezTo>
                      <a:lnTo>
                        <a:pt x="16014" y="22400"/>
                      </a:lnTo>
                      <a:cubicBezTo>
                        <a:pt x="16029" y="22309"/>
                        <a:pt x="16044" y="22202"/>
                        <a:pt x="16060" y="22111"/>
                      </a:cubicBezTo>
                      <a:cubicBezTo>
                        <a:pt x="16075" y="22004"/>
                        <a:pt x="16090" y="21897"/>
                        <a:pt x="16090" y="21806"/>
                      </a:cubicBezTo>
                      <a:cubicBezTo>
                        <a:pt x="16105" y="21699"/>
                        <a:pt x="16105" y="21608"/>
                        <a:pt x="16105" y="21501"/>
                      </a:cubicBezTo>
                      <a:cubicBezTo>
                        <a:pt x="16120" y="21318"/>
                        <a:pt x="16105" y="21120"/>
                        <a:pt x="16105" y="20922"/>
                      </a:cubicBezTo>
                      <a:cubicBezTo>
                        <a:pt x="16105" y="20739"/>
                        <a:pt x="16090" y="20541"/>
                        <a:pt x="16090" y="20358"/>
                      </a:cubicBezTo>
                      <a:cubicBezTo>
                        <a:pt x="16090" y="20267"/>
                        <a:pt x="16090" y="20160"/>
                        <a:pt x="16090" y="20069"/>
                      </a:cubicBezTo>
                      <a:cubicBezTo>
                        <a:pt x="16090" y="20023"/>
                        <a:pt x="16090" y="19962"/>
                        <a:pt x="16090" y="19917"/>
                      </a:cubicBezTo>
                      <a:cubicBezTo>
                        <a:pt x="16105" y="19856"/>
                        <a:pt x="16105" y="19810"/>
                        <a:pt x="16105" y="19749"/>
                      </a:cubicBezTo>
                      <a:cubicBezTo>
                        <a:pt x="16120" y="19566"/>
                        <a:pt x="16136" y="19383"/>
                        <a:pt x="16151" y="19201"/>
                      </a:cubicBezTo>
                      <a:cubicBezTo>
                        <a:pt x="16166" y="19002"/>
                        <a:pt x="16181" y="18804"/>
                        <a:pt x="16197" y="18606"/>
                      </a:cubicBezTo>
                      <a:cubicBezTo>
                        <a:pt x="16197" y="18408"/>
                        <a:pt x="16212" y="18225"/>
                        <a:pt x="16227" y="18027"/>
                      </a:cubicBezTo>
                      <a:cubicBezTo>
                        <a:pt x="16242" y="17966"/>
                        <a:pt x="16242" y="17905"/>
                        <a:pt x="16258" y="17845"/>
                      </a:cubicBezTo>
                      <a:cubicBezTo>
                        <a:pt x="16288" y="17768"/>
                        <a:pt x="16319" y="17677"/>
                        <a:pt x="16334" y="17601"/>
                      </a:cubicBezTo>
                      <a:cubicBezTo>
                        <a:pt x="16349" y="17525"/>
                        <a:pt x="16379" y="17448"/>
                        <a:pt x="16379" y="17372"/>
                      </a:cubicBezTo>
                      <a:cubicBezTo>
                        <a:pt x="16379" y="17342"/>
                        <a:pt x="16379" y="17311"/>
                        <a:pt x="16364" y="17266"/>
                      </a:cubicBezTo>
                      <a:cubicBezTo>
                        <a:pt x="16364" y="17250"/>
                        <a:pt x="16364" y="17235"/>
                        <a:pt x="16349" y="17220"/>
                      </a:cubicBezTo>
                      <a:cubicBezTo>
                        <a:pt x="16341" y="17212"/>
                        <a:pt x="16330" y="17208"/>
                        <a:pt x="16319" y="17208"/>
                      </a:cubicBezTo>
                      <a:cubicBezTo>
                        <a:pt x="16307" y="17208"/>
                        <a:pt x="16296" y="17212"/>
                        <a:pt x="16288" y="17220"/>
                      </a:cubicBezTo>
                      <a:cubicBezTo>
                        <a:pt x="16258" y="17250"/>
                        <a:pt x="16273" y="17296"/>
                        <a:pt x="16258" y="17327"/>
                      </a:cubicBezTo>
                      <a:cubicBezTo>
                        <a:pt x="16242" y="17448"/>
                        <a:pt x="16212" y="17586"/>
                        <a:pt x="16197" y="17723"/>
                      </a:cubicBezTo>
                      <a:cubicBezTo>
                        <a:pt x="16136" y="17845"/>
                        <a:pt x="16075" y="17966"/>
                        <a:pt x="16014" y="18088"/>
                      </a:cubicBezTo>
                      <a:cubicBezTo>
                        <a:pt x="15953" y="18210"/>
                        <a:pt x="15892" y="18332"/>
                        <a:pt x="15846" y="18454"/>
                      </a:cubicBezTo>
                      <a:cubicBezTo>
                        <a:pt x="15770" y="18591"/>
                        <a:pt x="15709" y="18728"/>
                        <a:pt x="15648" y="18865"/>
                      </a:cubicBezTo>
                      <a:cubicBezTo>
                        <a:pt x="15587" y="18987"/>
                        <a:pt x="15526" y="19094"/>
                        <a:pt x="15465" y="19216"/>
                      </a:cubicBezTo>
                      <a:cubicBezTo>
                        <a:pt x="15404" y="19307"/>
                        <a:pt x="15359" y="19383"/>
                        <a:pt x="15313" y="19475"/>
                      </a:cubicBezTo>
                      <a:cubicBezTo>
                        <a:pt x="15282" y="19505"/>
                        <a:pt x="15267" y="19551"/>
                        <a:pt x="15237" y="19581"/>
                      </a:cubicBezTo>
                      <a:cubicBezTo>
                        <a:pt x="15206" y="19627"/>
                        <a:pt x="15176" y="19673"/>
                        <a:pt x="15145" y="19719"/>
                      </a:cubicBezTo>
                      <a:cubicBezTo>
                        <a:pt x="15084" y="19795"/>
                        <a:pt x="15008" y="19871"/>
                        <a:pt x="14947" y="19962"/>
                      </a:cubicBezTo>
                      <a:cubicBezTo>
                        <a:pt x="14825" y="20099"/>
                        <a:pt x="14688" y="20252"/>
                        <a:pt x="14566" y="20404"/>
                      </a:cubicBezTo>
                      <a:cubicBezTo>
                        <a:pt x="14505" y="20480"/>
                        <a:pt x="14429" y="20572"/>
                        <a:pt x="14368" y="20678"/>
                      </a:cubicBezTo>
                      <a:cubicBezTo>
                        <a:pt x="14277" y="20816"/>
                        <a:pt x="14201" y="20968"/>
                        <a:pt x="14125" y="21120"/>
                      </a:cubicBezTo>
                      <a:cubicBezTo>
                        <a:pt x="14109" y="21151"/>
                        <a:pt x="14094" y="21196"/>
                        <a:pt x="14079" y="21227"/>
                      </a:cubicBezTo>
                      <a:cubicBezTo>
                        <a:pt x="14064" y="21273"/>
                        <a:pt x="14033" y="21318"/>
                        <a:pt x="14018" y="21364"/>
                      </a:cubicBezTo>
                      <a:cubicBezTo>
                        <a:pt x="13987" y="21455"/>
                        <a:pt x="13957" y="21532"/>
                        <a:pt x="13926" y="21623"/>
                      </a:cubicBezTo>
                      <a:cubicBezTo>
                        <a:pt x="13850" y="21806"/>
                        <a:pt x="13774" y="22004"/>
                        <a:pt x="13713" y="22187"/>
                      </a:cubicBezTo>
                      <a:cubicBezTo>
                        <a:pt x="13683" y="22232"/>
                        <a:pt x="13667" y="22293"/>
                        <a:pt x="13652" y="22339"/>
                      </a:cubicBezTo>
                      <a:cubicBezTo>
                        <a:pt x="13576" y="22507"/>
                        <a:pt x="13500" y="22690"/>
                        <a:pt x="13424" y="22857"/>
                      </a:cubicBezTo>
                      <a:cubicBezTo>
                        <a:pt x="13393" y="22949"/>
                        <a:pt x="13363" y="23040"/>
                        <a:pt x="13332" y="23131"/>
                      </a:cubicBezTo>
                      <a:cubicBezTo>
                        <a:pt x="13287" y="23238"/>
                        <a:pt x="13256" y="23329"/>
                        <a:pt x="13226" y="23436"/>
                      </a:cubicBezTo>
                      <a:cubicBezTo>
                        <a:pt x="13180" y="23634"/>
                        <a:pt x="13134" y="23817"/>
                        <a:pt x="13089" y="24015"/>
                      </a:cubicBezTo>
                      <a:cubicBezTo>
                        <a:pt x="13058" y="24198"/>
                        <a:pt x="13012" y="24366"/>
                        <a:pt x="12967" y="24548"/>
                      </a:cubicBezTo>
                      <a:cubicBezTo>
                        <a:pt x="12921" y="24716"/>
                        <a:pt x="12875" y="24884"/>
                        <a:pt x="12830" y="25036"/>
                      </a:cubicBezTo>
                      <a:cubicBezTo>
                        <a:pt x="12784" y="25219"/>
                        <a:pt x="12738" y="25386"/>
                        <a:pt x="12708" y="25569"/>
                      </a:cubicBezTo>
                      <a:cubicBezTo>
                        <a:pt x="12631" y="25904"/>
                        <a:pt x="12570" y="26240"/>
                        <a:pt x="12510" y="26590"/>
                      </a:cubicBezTo>
                      <a:cubicBezTo>
                        <a:pt x="12418" y="26956"/>
                        <a:pt x="12327" y="27337"/>
                        <a:pt x="12235" y="27717"/>
                      </a:cubicBezTo>
                      <a:cubicBezTo>
                        <a:pt x="12190" y="27900"/>
                        <a:pt x="12159" y="28098"/>
                        <a:pt x="12113" y="28281"/>
                      </a:cubicBezTo>
                      <a:cubicBezTo>
                        <a:pt x="12068" y="28494"/>
                        <a:pt x="12007" y="28708"/>
                        <a:pt x="11961" y="28921"/>
                      </a:cubicBezTo>
                      <a:cubicBezTo>
                        <a:pt x="11915" y="29089"/>
                        <a:pt x="11854" y="29271"/>
                        <a:pt x="11809" y="29439"/>
                      </a:cubicBezTo>
                      <a:cubicBezTo>
                        <a:pt x="11748" y="29607"/>
                        <a:pt x="11702" y="29759"/>
                        <a:pt x="11641" y="29927"/>
                      </a:cubicBezTo>
                      <a:cubicBezTo>
                        <a:pt x="11534" y="30277"/>
                        <a:pt x="11428" y="30612"/>
                        <a:pt x="11336" y="30963"/>
                      </a:cubicBezTo>
                      <a:cubicBezTo>
                        <a:pt x="11336" y="30978"/>
                        <a:pt x="11336" y="31008"/>
                        <a:pt x="11321" y="31024"/>
                      </a:cubicBezTo>
                      <a:cubicBezTo>
                        <a:pt x="11321" y="31039"/>
                        <a:pt x="11321" y="31039"/>
                        <a:pt x="11321" y="31054"/>
                      </a:cubicBezTo>
                      <a:cubicBezTo>
                        <a:pt x="11245" y="31344"/>
                        <a:pt x="11184" y="31618"/>
                        <a:pt x="11108" y="31907"/>
                      </a:cubicBezTo>
                      <a:cubicBezTo>
                        <a:pt x="11077" y="32014"/>
                        <a:pt x="11062" y="32121"/>
                        <a:pt x="11016" y="32227"/>
                      </a:cubicBezTo>
                      <a:cubicBezTo>
                        <a:pt x="11016" y="32258"/>
                        <a:pt x="11001" y="32288"/>
                        <a:pt x="11001" y="32303"/>
                      </a:cubicBezTo>
                      <a:cubicBezTo>
                        <a:pt x="10971" y="32349"/>
                        <a:pt x="10940" y="32395"/>
                        <a:pt x="10910" y="32441"/>
                      </a:cubicBezTo>
                      <a:cubicBezTo>
                        <a:pt x="10849" y="32517"/>
                        <a:pt x="10803" y="32593"/>
                        <a:pt x="10742" y="32684"/>
                      </a:cubicBezTo>
                      <a:cubicBezTo>
                        <a:pt x="10696" y="32776"/>
                        <a:pt x="10636" y="32867"/>
                        <a:pt x="10590" y="32959"/>
                      </a:cubicBezTo>
                      <a:cubicBezTo>
                        <a:pt x="10559" y="32989"/>
                        <a:pt x="10544" y="33035"/>
                        <a:pt x="10514" y="33080"/>
                      </a:cubicBezTo>
                      <a:cubicBezTo>
                        <a:pt x="10498" y="33111"/>
                        <a:pt x="10483" y="33157"/>
                        <a:pt x="10468" y="33187"/>
                      </a:cubicBezTo>
                      <a:cubicBezTo>
                        <a:pt x="10422" y="33279"/>
                        <a:pt x="10377" y="33370"/>
                        <a:pt x="10331" y="33446"/>
                      </a:cubicBezTo>
                      <a:cubicBezTo>
                        <a:pt x="10255" y="33644"/>
                        <a:pt x="10163" y="33827"/>
                        <a:pt x="10072" y="34025"/>
                      </a:cubicBezTo>
                      <a:cubicBezTo>
                        <a:pt x="10072" y="34040"/>
                        <a:pt x="10057" y="34056"/>
                        <a:pt x="10041" y="34071"/>
                      </a:cubicBezTo>
                      <a:cubicBezTo>
                        <a:pt x="10057" y="34025"/>
                        <a:pt x="10072" y="33979"/>
                        <a:pt x="10087" y="33934"/>
                      </a:cubicBezTo>
                      <a:cubicBezTo>
                        <a:pt x="10133" y="33751"/>
                        <a:pt x="10178" y="33553"/>
                        <a:pt x="10239" y="33370"/>
                      </a:cubicBezTo>
                      <a:cubicBezTo>
                        <a:pt x="10300" y="33157"/>
                        <a:pt x="10361" y="32959"/>
                        <a:pt x="10422" y="32745"/>
                      </a:cubicBezTo>
                      <a:cubicBezTo>
                        <a:pt x="10544" y="32364"/>
                        <a:pt x="10620" y="31953"/>
                        <a:pt x="10681" y="31557"/>
                      </a:cubicBezTo>
                      <a:cubicBezTo>
                        <a:pt x="10757" y="31161"/>
                        <a:pt x="10818" y="30765"/>
                        <a:pt x="10864" y="30368"/>
                      </a:cubicBezTo>
                      <a:cubicBezTo>
                        <a:pt x="10910" y="29942"/>
                        <a:pt x="10955" y="29515"/>
                        <a:pt x="11001" y="29089"/>
                      </a:cubicBezTo>
                      <a:cubicBezTo>
                        <a:pt x="11001" y="29073"/>
                        <a:pt x="11001" y="29073"/>
                        <a:pt x="11001" y="29058"/>
                      </a:cubicBezTo>
                      <a:cubicBezTo>
                        <a:pt x="11047" y="29043"/>
                        <a:pt x="11077" y="28997"/>
                        <a:pt x="11062" y="28952"/>
                      </a:cubicBezTo>
                      <a:cubicBezTo>
                        <a:pt x="11047" y="28906"/>
                        <a:pt x="11032" y="28860"/>
                        <a:pt x="11032" y="28799"/>
                      </a:cubicBezTo>
                      <a:cubicBezTo>
                        <a:pt x="11062" y="28586"/>
                        <a:pt x="11093" y="28357"/>
                        <a:pt x="11123" y="28129"/>
                      </a:cubicBezTo>
                      <a:cubicBezTo>
                        <a:pt x="11154" y="27763"/>
                        <a:pt x="11199" y="27397"/>
                        <a:pt x="11245" y="27032"/>
                      </a:cubicBezTo>
                      <a:cubicBezTo>
                        <a:pt x="11275" y="26712"/>
                        <a:pt x="11306" y="26392"/>
                        <a:pt x="11321" y="26072"/>
                      </a:cubicBezTo>
                      <a:cubicBezTo>
                        <a:pt x="11336" y="25737"/>
                        <a:pt x="11336" y="25417"/>
                        <a:pt x="11336" y="25082"/>
                      </a:cubicBezTo>
                      <a:cubicBezTo>
                        <a:pt x="11336" y="25010"/>
                        <a:pt x="11336" y="24939"/>
                        <a:pt x="11336" y="24868"/>
                      </a:cubicBezTo>
                      <a:cubicBezTo>
                        <a:pt x="11352" y="24807"/>
                        <a:pt x="11352" y="24746"/>
                        <a:pt x="11367" y="24670"/>
                      </a:cubicBezTo>
                      <a:cubicBezTo>
                        <a:pt x="11443" y="24305"/>
                        <a:pt x="11519" y="23939"/>
                        <a:pt x="11580" y="23573"/>
                      </a:cubicBezTo>
                      <a:cubicBezTo>
                        <a:pt x="11611" y="23390"/>
                        <a:pt x="11626" y="23208"/>
                        <a:pt x="11641" y="23010"/>
                      </a:cubicBezTo>
                      <a:cubicBezTo>
                        <a:pt x="11656" y="22933"/>
                        <a:pt x="11656" y="22842"/>
                        <a:pt x="11656" y="22766"/>
                      </a:cubicBezTo>
                      <a:cubicBezTo>
                        <a:pt x="11672" y="22674"/>
                        <a:pt x="11672" y="22583"/>
                        <a:pt x="11672" y="22491"/>
                      </a:cubicBezTo>
                      <a:cubicBezTo>
                        <a:pt x="11702" y="22126"/>
                        <a:pt x="11702" y="21760"/>
                        <a:pt x="11702" y="21410"/>
                      </a:cubicBezTo>
                      <a:cubicBezTo>
                        <a:pt x="11702" y="21212"/>
                        <a:pt x="11702" y="21014"/>
                        <a:pt x="11702" y="20816"/>
                      </a:cubicBezTo>
                      <a:cubicBezTo>
                        <a:pt x="11687" y="20648"/>
                        <a:pt x="11672" y="20480"/>
                        <a:pt x="11672" y="20313"/>
                      </a:cubicBezTo>
                      <a:cubicBezTo>
                        <a:pt x="11702" y="20237"/>
                        <a:pt x="11748" y="20145"/>
                        <a:pt x="11778" y="20069"/>
                      </a:cubicBezTo>
                      <a:cubicBezTo>
                        <a:pt x="11839" y="19947"/>
                        <a:pt x="11915" y="19810"/>
                        <a:pt x="11976" y="19673"/>
                      </a:cubicBezTo>
                      <a:cubicBezTo>
                        <a:pt x="12022" y="19627"/>
                        <a:pt x="12052" y="19566"/>
                        <a:pt x="12083" y="19505"/>
                      </a:cubicBezTo>
                      <a:cubicBezTo>
                        <a:pt x="12113" y="19460"/>
                        <a:pt x="12144" y="19414"/>
                        <a:pt x="12174" y="19368"/>
                      </a:cubicBezTo>
                      <a:cubicBezTo>
                        <a:pt x="12235" y="19277"/>
                        <a:pt x="12296" y="19185"/>
                        <a:pt x="12357" y="19094"/>
                      </a:cubicBezTo>
                      <a:cubicBezTo>
                        <a:pt x="12418" y="19033"/>
                        <a:pt x="12479" y="18957"/>
                        <a:pt x="12525" y="18896"/>
                      </a:cubicBezTo>
                      <a:cubicBezTo>
                        <a:pt x="12586" y="18820"/>
                        <a:pt x="12647" y="18759"/>
                        <a:pt x="12708" y="18683"/>
                      </a:cubicBezTo>
                      <a:cubicBezTo>
                        <a:pt x="12769" y="18622"/>
                        <a:pt x="12830" y="18561"/>
                        <a:pt x="12890" y="18484"/>
                      </a:cubicBezTo>
                      <a:cubicBezTo>
                        <a:pt x="12936" y="18424"/>
                        <a:pt x="12997" y="18363"/>
                        <a:pt x="13043" y="18302"/>
                      </a:cubicBezTo>
                      <a:cubicBezTo>
                        <a:pt x="13089" y="18256"/>
                        <a:pt x="13134" y="18210"/>
                        <a:pt x="13180" y="18149"/>
                      </a:cubicBezTo>
                      <a:cubicBezTo>
                        <a:pt x="13226" y="18088"/>
                        <a:pt x="13271" y="18027"/>
                        <a:pt x="13317" y="17966"/>
                      </a:cubicBezTo>
                      <a:cubicBezTo>
                        <a:pt x="13378" y="17890"/>
                        <a:pt x="13424" y="17829"/>
                        <a:pt x="13485" y="17753"/>
                      </a:cubicBezTo>
                      <a:cubicBezTo>
                        <a:pt x="13530" y="17692"/>
                        <a:pt x="13576" y="17616"/>
                        <a:pt x="13607" y="17555"/>
                      </a:cubicBezTo>
                      <a:cubicBezTo>
                        <a:pt x="13774" y="17296"/>
                        <a:pt x="13942" y="17052"/>
                        <a:pt x="14094" y="16793"/>
                      </a:cubicBezTo>
                      <a:cubicBezTo>
                        <a:pt x="14186" y="16671"/>
                        <a:pt x="14262" y="16549"/>
                        <a:pt x="14338" y="16412"/>
                      </a:cubicBezTo>
                      <a:cubicBezTo>
                        <a:pt x="14368" y="16351"/>
                        <a:pt x="14414" y="16306"/>
                        <a:pt x="14445" y="16245"/>
                      </a:cubicBezTo>
                      <a:cubicBezTo>
                        <a:pt x="14490" y="16169"/>
                        <a:pt x="14536" y="16092"/>
                        <a:pt x="14566" y="16016"/>
                      </a:cubicBezTo>
                      <a:cubicBezTo>
                        <a:pt x="14612" y="15940"/>
                        <a:pt x="14658" y="15864"/>
                        <a:pt x="14704" y="15788"/>
                      </a:cubicBezTo>
                      <a:cubicBezTo>
                        <a:pt x="14734" y="15727"/>
                        <a:pt x="14764" y="15666"/>
                        <a:pt x="14795" y="15605"/>
                      </a:cubicBezTo>
                      <a:cubicBezTo>
                        <a:pt x="14825" y="15544"/>
                        <a:pt x="14856" y="15483"/>
                        <a:pt x="14871" y="15422"/>
                      </a:cubicBezTo>
                      <a:cubicBezTo>
                        <a:pt x="14902" y="15361"/>
                        <a:pt x="14917" y="15315"/>
                        <a:pt x="14947" y="15254"/>
                      </a:cubicBezTo>
                      <a:cubicBezTo>
                        <a:pt x="14947" y="15239"/>
                        <a:pt x="14963" y="15209"/>
                        <a:pt x="14978" y="15193"/>
                      </a:cubicBezTo>
                      <a:cubicBezTo>
                        <a:pt x="15008" y="15102"/>
                        <a:pt x="15039" y="15011"/>
                        <a:pt x="15069" y="14934"/>
                      </a:cubicBezTo>
                      <a:cubicBezTo>
                        <a:pt x="15084" y="14858"/>
                        <a:pt x="15100" y="14782"/>
                        <a:pt x="15130" y="14706"/>
                      </a:cubicBezTo>
                      <a:cubicBezTo>
                        <a:pt x="15161" y="14584"/>
                        <a:pt x="15206" y="14447"/>
                        <a:pt x="15237" y="14310"/>
                      </a:cubicBezTo>
                      <a:cubicBezTo>
                        <a:pt x="15313" y="14005"/>
                        <a:pt x="15404" y="13685"/>
                        <a:pt x="15496" y="13380"/>
                      </a:cubicBezTo>
                      <a:lnTo>
                        <a:pt x="15618" y="12923"/>
                      </a:lnTo>
                      <a:cubicBezTo>
                        <a:pt x="15633" y="12862"/>
                        <a:pt x="15648" y="12801"/>
                        <a:pt x="15663" y="12741"/>
                      </a:cubicBezTo>
                      <a:cubicBezTo>
                        <a:pt x="15679" y="12680"/>
                        <a:pt x="15694" y="12603"/>
                        <a:pt x="15709" y="12542"/>
                      </a:cubicBezTo>
                      <a:cubicBezTo>
                        <a:pt x="15724" y="12451"/>
                        <a:pt x="15740" y="12344"/>
                        <a:pt x="15770" y="12253"/>
                      </a:cubicBezTo>
                      <a:cubicBezTo>
                        <a:pt x="15770" y="12192"/>
                        <a:pt x="15785" y="12116"/>
                        <a:pt x="15785" y="12055"/>
                      </a:cubicBezTo>
                      <a:cubicBezTo>
                        <a:pt x="15816" y="11918"/>
                        <a:pt x="15831" y="11765"/>
                        <a:pt x="15846" y="11628"/>
                      </a:cubicBezTo>
                      <a:cubicBezTo>
                        <a:pt x="15846" y="11613"/>
                        <a:pt x="15846" y="11613"/>
                        <a:pt x="15846" y="11613"/>
                      </a:cubicBezTo>
                      <a:cubicBezTo>
                        <a:pt x="15846" y="11598"/>
                        <a:pt x="15846" y="11598"/>
                        <a:pt x="15846" y="11583"/>
                      </a:cubicBezTo>
                      <a:cubicBezTo>
                        <a:pt x="15861" y="11522"/>
                        <a:pt x="15861" y="11476"/>
                        <a:pt x="15877" y="11415"/>
                      </a:cubicBezTo>
                      <a:cubicBezTo>
                        <a:pt x="15877" y="11410"/>
                        <a:pt x="15877" y="11405"/>
                        <a:pt x="15877" y="11400"/>
                      </a:cubicBezTo>
                      <a:cubicBezTo>
                        <a:pt x="15877" y="11354"/>
                        <a:pt x="15877" y="11324"/>
                        <a:pt x="15892" y="11278"/>
                      </a:cubicBezTo>
                      <a:cubicBezTo>
                        <a:pt x="15892" y="11232"/>
                        <a:pt x="15892" y="11186"/>
                        <a:pt x="15907" y="11126"/>
                      </a:cubicBezTo>
                      <a:cubicBezTo>
                        <a:pt x="15907" y="11095"/>
                        <a:pt x="15907" y="11049"/>
                        <a:pt x="15892" y="11019"/>
                      </a:cubicBezTo>
                      <a:cubicBezTo>
                        <a:pt x="15892" y="10988"/>
                        <a:pt x="15892" y="10958"/>
                        <a:pt x="15861" y="10943"/>
                      </a:cubicBezTo>
                      <a:cubicBezTo>
                        <a:pt x="15846" y="10912"/>
                        <a:pt x="15831" y="10897"/>
                        <a:pt x="15801" y="10897"/>
                      </a:cubicBezTo>
                      <a:cubicBezTo>
                        <a:pt x="15770" y="10897"/>
                        <a:pt x="15740" y="10897"/>
                        <a:pt x="15724" y="10912"/>
                      </a:cubicBezTo>
                      <a:cubicBezTo>
                        <a:pt x="15694" y="10927"/>
                        <a:pt x="15679" y="10943"/>
                        <a:pt x="15663" y="10973"/>
                      </a:cubicBezTo>
                      <a:cubicBezTo>
                        <a:pt x="15648" y="11004"/>
                        <a:pt x="15633" y="11019"/>
                        <a:pt x="15602" y="11049"/>
                      </a:cubicBezTo>
                      <a:cubicBezTo>
                        <a:pt x="15587" y="11080"/>
                        <a:pt x="15572" y="11095"/>
                        <a:pt x="15557" y="11126"/>
                      </a:cubicBezTo>
                      <a:cubicBezTo>
                        <a:pt x="15511" y="11186"/>
                        <a:pt x="15481" y="11247"/>
                        <a:pt x="15435" y="11308"/>
                      </a:cubicBezTo>
                      <a:cubicBezTo>
                        <a:pt x="15343" y="11445"/>
                        <a:pt x="15267" y="11583"/>
                        <a:pt x="15176" y="11720"/>
                      </a:cubicBezTo>
                      <a:cubicBezTo>
                        <a:pt x="15084" y="11842"/>
                        <a:pt x="15023" y="11979"/>
                        <a:pt x="14947" y="12101"/>
                      </a:cubicBezTo>
                      <a:cubicBezTo>
                        <a:pt x="14795" y="12360"/>
                        <a:pt x="14658" y="12634"/>
                        <a:pt x="14521" y="12893"/>
                      </a:cubicBezTo>
                      <a:cubicBezTo>
                        <a:pt x="14475" y="12969"/>
                        <a:pt x="14445" y="13045"/>
                        <a:pt x="14399" y="13106"/>
                      </a:cubicBezTo>
                      <a:cubicBezTo>
                        <a:pt x="14368" y="13167"/>
                        <a:pt x="14323" y="13228"/>
                        <a:pt x="14292" y="13289"/>
                      </a:cubicBezTo>
                      <a:cubicBezTo>
                        <a:pt x="14216" y="13411"/>
                        <a:pt x="14140" y="13548"/>
                        <a:pt x="14064" y="13670"/>
                      </a:cubicBezTo>
                      <a:cubicBezTo>
                        <a:pt x="13972" y="13807"/>
                        <a:pt x="13881" y="13929"/>
                        <a:pt x="13789" y="14066"/>
                      </a:cubicBezTo>
                      <a:cubicBezTo>
                        <a:pt x="13713" y="14188"/>
                        <a:pt x="13637" y="14295"/>
                        <a:pt x="13561" y="14416"/>
                      </a:cubicBezTo>
                      <a:cubicBezTo>
                        <a:pt x="13515" y="14493"/>
                        <a:pt x="13454" y="14569"/>
                        <a:pt x="13408" y="14645"/>
                      </a:cubicBezTo>
                      <a:cubicBezTo>
                        <a:pt x="13378" y="14706"/>
                        <a:pt x="13332" y="14767"/>
                        <a:pt x="13302" y="14828"/>
                      </a:cubicBezTo>
                      <a:cubicBezTo>
                        <a:pt x="13271" y="14889"/>
                        <a:pt x="13226" y="14950"/>
                        <a:pt x="13195" y="15011"/>
                      </a:cubicBezTo>
                      <a:cubicBezTo>
                        <a:pt x="13149" y="15102"/>
                        <a:pt x="13104" y="15178"/>
                        <a:pt x="13058" y="15270"/>
                      </a:cubicBezTo>
                      <a:cubicBezTo>
                        <a:pt x="12997" y="15407"/>
                        <a:pt x="12921" y="15544"/>
                        <a:pt x="12860" y="15681"/>
                      </a:cubicBezTo>
                      <a:cubicBezTo>
                        <a:pt x="12799" y="15803"/>
                        <a:pt x="12723" y="15925"/>
                        <a:pt x="12662" y="16062"/>
                      </a:cubicBezTo>
                      <a:cubicBezTo>
                        <a:pt x="12601" y="16169"/>
                        <a:pt x="12540" y="16290"/>
                        <a:pt x="12464" y="16397"/>
                      </a:cubicBezTo>
                      <a:cubicBezTo>
                        <a:pt x="12403" y="16519"/>
                        <a:pt x="12327" y="16641"/>
                        <a:pt x="12251" y="16763"/>
                      </a:cubicBezTo>
                      <a:cubicBezTo>
                        <a:pt x="12190" y="16885"/>
                        <a:pt x="12113" y="17007"/>
                        <a:pt x="12052" y="17144"/>
                      </a:cubicBezTo>
                      <a:cubicBezTo>
                        <a:pt x="12007" y="17205"/>
                        <a:pt x="11976" y="17281"/>
                        <a:pt x="11931" y="17357"/>
                      </a:cubicBezTo>
                      <a:cubicBezTo>
                        <a:pt x="11885" y="17448"/>
                        <a:pt x="11839" y="17540"/>
                        <a:pt x="11793" y="17631"/>
                      </a:cubicBezTo>
                      <a:cubicBezTo>
                        <a:pt x="11763" y="17707"/>
                        <a:pt x="11733" y="17784"/>
                        <a:pt x="11687" y="17860"/>
                      </a:cubicBezTo>
                      <a:lnTo>
                        <a:pt x="11565" y="18149"/>
                      </a:lnTo>
                      <a:cubicBezTo>
                        <a:pt x="11565" y="18164"/>
                        <a:pt x="11550" y="18180"/>
                        <a:pt x="11550" y="18195"/>
                      </a:cubicBezTo>
                      <a:cubicBezTo>
                        <a:pt x="11550" y="18149"/>
                        <a:pt x="11550" y="18119"/>
                        <a:pt x="11534" y="18073"/>
                      </a:cubicBezTo>
                      <a:cubicBezTo>
                        <a:pt x="11519" y="17890"/>
                        <a:pt x="11504" y="17707"/>
                        <a:pt x="11474" y="17525"/>
                      </a:cubicBezTo>
                      <a:cubicBezTo>
                        <a:pt x="11458" y="17342"/>
                        <a:pt x="11458" y="17159"/>
                        <a:pt x="11443" y="16961"/>
                      </a:cubicBezTo>
                      <a:cubicBezTo>
                        <a:pt x="11413" y="16610"/>
                        <a:pt x="11397" y="16245"/>
                        <a:pt x="11367" y="15879"/>
                      </a:cubicBezTo>
                      <a:cubicBezTo>
                        <a:pt x="11336" y="15513"/>
                        <a:pt x="11275" y="15163"/>
                        <a:pt x="11199" y="14813"/>
                      </a:cubicBezTo>
                      <a:cubicBezTo>
                        <a:pt x="11154" y="14630"/>
                        <a:pt x="11108" y="14432"/>
                        <a:pt x="11062" y="14249"/>
                      </a:cubicBezTo>
                      <a:cubicBezTo>
                        <a:pt x="11016" y="14081"/>
                        <a:pt x="10971" y="13914"/>
                        <a:pt x="10925" y="13731"/>
                      </a:cubicBezTo>
                      <a:cubicBezTo>
                        <a:pt x="10879" y="13563"/>
                        <a:pt x="10834" y="13380"/>
                        <a:pt x="10803" y="13213"/>
                      </a:cubicBezTo>
                      <a:cubicBezTo>
                        <a:pt x="10788" y="13121"/>
                        <a:pt x="10773" y="13030"/>
                        <a:pt x="10742" y="12923"/>
                      </a:cubicBezTo>
                      <a:cubicBezTo>
                        <a:pt x="10742" y="12878"/>
                        <a:pt x="10727" y="12832"/>
                        <a:pt x="10727" y="12786"/>
                      </a:cubicBezTo>
                      <a:cubicBezTo>
                        <a:pt x="10712" y="12756"/>
                        <a:pt x="10712" y="12695"/>
                        <a:pt x="10696" y="12664"/>
                      </a:cubicBezTo>
                      <a:cubicBezTo>
                        <a:pt x="10666" y="12603"/>
                        <a:pt x="10620" y="12558"/>
                        <a:pt x="10559" y="12542"/>
                      </a:cubicBezTo>
                      <a:cubicBezTo>
                        <a:pt x="10498" y="12542"/>
                        <a:pt x="10437" y="12558"/>
                        <a:pt x="10392" y="12603"/>
                      </a:cubicBezTo>
                      <a:cubicBezTo>
                        <a:pt x="10346" y="12664"/>
                        <a:pt x="10346" y="12741"/>
                        <a:pt x="10346" y="12801"/>
                      </a:cubicBezTo>
                      <a:cubicBezTo>
                        <a:pt x="10346" y="12923"/>
                        <a:pt x="10331" y="13030"/>
                        <a:pt x="10316" y="13137"/>
                      </a:cubicBezTo>
                      <a:cubicBezTo>
                        <a:pt x="10285" y="13472"/>
                        <a:pt x="10209" y="13792"/>
                        <a:pt x="10133" y="14112"/>
                      </a:cubicBezTo>
                      <a:cubicBezTo>
                        <a:pt x="10041" y="14447"/>
                        <a:pt x="9950" y="14767"/>
                        <a:pt x="9859" y="15102"/>
                      </a:cubicBezTo>
                      <a:cubicBezTo>
                        <a:pt x="9767" y="15453"/>
                        <a:pt x="9676" y="15803"/>
                        <a:pt x="9569" y="16153"/>
                      </a:cubicBezTo>
                      <a:cubicBezTo>
                        <a:pt x="9554" y="16199"/>
                        <a:pt x="9523" y="16245"/>
                        <a:pt x="9508" y="16290"/>
                      </a:cubicBezTo>
                      <a:cubicBezTo>
                        <a:pt x="9493" y="16245"/>
                        <a:pt x="9478" y="16184"/>
                        <a:pt x="9447" y="16123"/>
                      </a:cubicBezTo>
                      <a:lnTo>
                        <a:pt x="9432" y="16077"/>
                      </a:lnTo>
                      <a:cubicBezTo>
                        <a:pt x="9417" y="16062"/>
                        <a:pt x="9417" y="16031"/>
                        <a:pt x="9401" y="16016"/>
                      </a:cubicBezTo>
                      <a:cubicBezTo>
                        <a:pt x="9295" y="15727"/>
                        <a:pt x="9203" y="15453"/>
                        <a:pt x="9097" y="15178"/>
                      </a:cubicBezTo>
                      <a:cubicBezTo>
                        <a:pt x="9142" y="15102"/>
                        <a:pt x="9112" y="15011"/>
                        <a:pt x="9051" y="14965"/>
                      </a:cubicBezTo>
                      <a:cubicBezTo>
                        <a:pt x="9036" y="14950"/>
                        <a:pt x="9021" y="14950"/>
                        <a:pt x="9005" y="14950"/>
                      </a:cubicBezTo>
                      <a:cubicBezTo>
                        <a:pt x="8990" y="14843"/>
                        <a:pt x="8960" y="14736"/>
                        <a:pt x="8944" y="14630"/>
                      </a:cubicBezTo>
                      <a:cubicBezTo>
                        <a:pt x="8944" y="14584"/>
                        <a:pt x="8929" y="14538"/>
                        <a:pt x="8929" y="14493"/>
                      </a:cubicBezTo>
                      <a:cubicBezTo>
                        <a:pt x="8929" y="14462"/>
                        <a:pt x="8929" y="14416"/>
                        <a:pt x="8929" y="14386"/>
                      </a:cubicBezTo>
                      <a:cubicBezTo>
                        <a:pt x="8944" y="14371"/>
                        <a:pt x="8944" y="14356"/>
                        <a:pt x="8944" y="14340"/>
                      </a:cubicBezTo>
                      <a:cubicBezTo>
                        <a:pt x="8944" y="14325"/>
                        <a:pt x="8944" y="14325"/>
                        <a:pt x="8944" y="14325"/>
                      </a:cubicBezTo>
                      <a:cubicBezTo>
                        <a:pt x="8960" y="14279"/>
                        <a:pt x="8960" y="14234"/>
                        <a:pt x="8975" y="14203"/>
                      </a:cubicBezTo>
                      <a:cubicBezTo>
                        <a:pt x="8975" y="14173"/>
                        <a:pt x="8975" y="14127"/>
                        <a:pt x="8990" y="14097"/>
                      </a:cubicBezTo>
                      <a:cubicBezTo>
                        <a:pt x="9005" y="13959"/>
                        <a:pt x="9021" y="13807"/>
                        <a:pt x="9051" y="13685"/>
                      </a:cubicBezTo>
                      <a:cubicBezTo>
                        <a:pt x="9066" y="13655"/>
                        <a:pt x="9066" y="13639"/>
                        <a:pt x="9081" y="13609"/>
                      </a:cubicBezTo>
                      <a:lnTo>
                        <a:pt x="9081" y="13609"/>
                      </a:lnTo>
                      <a:cubicBezTo>
                        <a:pt x="9081" y="13609"/>
                        <a:pt x="9081" y="13609"/>
                        <a:pt x="9079" y="13609"/>
                      </a:cubicBezTo>
                      <a:lnTo>
                        <a:pt x="9079" y="13609"/>
                      </a:lnTo>
                      <a:cubicBezTo>
                        <a:pt x="9081" y="13605"/>
                        <a:pt x="9081" y="13601"/>
                        <a:pt x="9081" y="13594"/>
                      </a:cubicBezTo>
                      <a:lnTo>
                        <a:pt x="9081" y="13609"/>
                      </a:lnTo>
                      <a:cubicBezTo>
                        <a:pt x="9097" y="13533"/>
                        <a:pt x="9112" y="13472"/>
                        <a:pt x="9127" y="13411"/>
                      </a:cubicBezTo>
                      <a:cubicBezTo>
                        <a:pt x="9142" y="13350"/>
                        <a:pt x="9173" y="13304"/>
                        <a:pt x="9188" y="13243"/>
                      </a:cubicBezTo>
                      <a:cubicBezTo>
                        <a:pt x="9203" y="13198"/>
                        <a:pt x="9219" y="13167"/>
                        <a:pt x="9234" y="13121"/>
                      </a:cubicBezTo>
                      <a:cubicBezTo>
                        <a:pt x="9249" y="13076"/>
                        <a:pt x="9280" y="13045"/>
                        <a:pt x="9295" y="13000"/>
                      </a:cubicBezTo>
                      <a:cubicBezTo>
                        <a:pt x="9325" y="12923"/>
                        <a:pt x="9371" y="12862"/>
                        <a:pt x="9401" y="12786"/>
                      </a:cubicBezTo>
                      <a:cubicBezTo>
                        <a:pt x="9432" y="12725"/>
                        <a:pt x="9462" y="12680"/>
                        <a:pt x="9493" y="12619"/>
                      </a:cubicBezTo>
                      <a:cubicBezTo>
                        <a:pt x="9523" y="12573"/>
                        <a:pt x="9554" y="12542"/>
                        <a:pt x="9584" y="12497"/>
                      </a:cubicBezTo>
                      <a:cubicBezTo>
                        <a:pt x="9645" y="12390"/>
                        <a:pt x="9706" y="12299"/>
                        <a:pt x="9782" y="12192"/>
                      </a:cubicBezTo>
                      <a:cubicBezTo>
                        <a:pt x="9904" y="11994"/>
                        <a:pt x="10026" y="11796"/>
                        <a:pt x="10163" y="11613"/>
                      </a:cubicBezTo>
                      <a:cubicBezTo>
                        <a:pt x="10224" y="11506"/>
                        <a:pt x="10285" y="11400"/>
                        <a:pt x="10361" y="11308"/>
                      </a:cubicBezTo>
                      <a:cubicBezTo>
                        <a:pt x="10422" y="11217"/>
                        <a:pt x="10483" y="11126"/>
                        <a:pt x="10559" y="11034"/>
                      </a:cubicBezTo>
                      <a:lnTo>
                        <a:pt x="10559" y="11034"/>
                      </a:lnTo>
                      <a:cubicBezTo>
                        <a:pt x="10559" y="11034"/>
                        <a:pt x="10558" y="11034"/>
                        <a:pt x="10556" y="11035"/>
                      </a:cubicBezTo>
                      <a:lnTo>
                        <a:pt x="10556" y="11035"/>
                      </a:lnTo>
                      <a:cubicBezTo>
                        <a:pt x="10673" y="10887"/>
                        <a:pt x="10777" y="10740"/>
                        <a:pt x="10895" y="10592"/>
                      </a:cubicBezTo>
                      <a:cubicBezTo>
                        <a:pt x="11016" y="10440"/>
                        <a:pt x="11138" y="10303"/>
                        <a:pt x="11260" y="10150"/>
                      </a:cubicBezTo>
                      <a:cubicBezTo>
                        <a:pt x="11428" y="9952"/>
                        <a:pt x="11580" y="9754"/>
                        <a:pt x="11733" y="9556"/>
                      </a:cubicBezTo>
                      <a:cubicBezTo>
                        <a:pt x="11885" y="9373"/>
                        <a:pt x="12022" y="9191"/>
                        <a:pt x="12159" y="9023"/>
                      </a:cubicBezTo>
                      <a:cubicBezTo>
                        <a:pt x="12296" y="8840"/>
                        <a:pt x="12433" y="8657"/>
                        <a:pt x="12586" y="8459"/>
                      </a:cubicBezTo>
                      <a:cubicBezTo>
                        <a:pt x="12738" y="8276"/>
                        <a:pt x="12875" y="8078"/>
                        <a:pt x="13028" y="7880"/>
                      </a:cubicBezTo>
                      <a:cubicBezTo>
                        <a:pt x="13165" y="7682"/>
                        <a:pt x="13302" y="7499"/>
                        <a:pt x="13454" y="7317"/>
                      </a:cubicBezTo>
                      <a:cubicBezTo>
                        <a:pt x="13530" y="7240"/>
                        <a:pt x="13607" y="7149"/>
                        <a:pt x="13683" y="7073"/>
                      </a:cubicBezTo>
                      <a:cubicBezTo>
                        <a:pt x="13728" y="7027"/>
                        <a:pt x="13759" y="6981"/>
                        <a:pt x="13805" y="6936"/>
                      </a:cubicBezTo>
                      <a:cubicBezTo>
                        <a:pt x="13850" y="6890"/>
                        <a:pt x="13896" y="6844"/>
                        <a:pt x="13926" y="6783"/>
                      </a:cubicBezTo>
                      <a:cubicBezTo>
                        <a:pt x="13972" y="6722"/>
                        <a:pt x="13957" y="6631"/>
                        <a:pt x="13896" y="6585"/>
                      </a:cubicBezTo>
                      <a:cubicBezTo>
                        <a:pt x="13866" y="6555"/>
                        <a:pt x="13820" y="6540"/>
                        <a:pt x="13774" y="6540"/>
                      </a:cubicBezTo>
                      <a:cubicBezTo>
                        <a:pt x="13759" y="6540"/>
                        <a:pt x="13744" y="6555"/>
                        <a:pt x="13728" y="6555"/>
                      </a:cubicBezTo>
                      <a:cubicBezTo>
                        <a:pt x="13698" y="6555"/>
                        <a:pt x="13667" y="6570"/>
                        <a:pt x="13637" y="6570"/>
                      </a:cubicBezTo>
                      <a:lnTo>
                        <a:pt x="13454" y="6616"/>
                      </a:lnTo>
                      <a:cubicBezTo>
                        <a:pt x="13317" y="6646"/>
                        <a:pt x="13195" y="6692"/>
                        <a:pt x="13058" y="6753"/>
                      </a:cubicBezTo>
                      <a:cubicBezTo>
                        <a:pt x="12845" y="6844"/>
                        <a:pt x="12631" y="6951"/>
                        <a:pt x="12418" y="7058"/>
                      </a:cubicBezTo>
                      <a:cubicBezTo>
                        <a:pt x="12205" y="7164"/>
                        <a:pt x="11992" y="7286"/>
                        <a:pt x="11778" y="7393"/>
                      </a:cubicBezTo>
                      <a:cubicBezTo>
                        <a:pt x="11565" y="7484"/>
                        <a:pt x="11352" y="7591"/>
                        <a:pt x="11154" y="7713"/>
                      </a:cubicBezTo>
                      <a:cubicBezTo>
                        <a:pt x="11108" y="7743"/>
                        <a:pt x="11047" y="7789"/>
                        <a:pt x="11001" y="7819"/>
                      </a:cubicBezTo>
                      <a:cubicBezTo>
                        <a:pt x="10971" y="7835"/>
                        <a:pt x="10940" y="7850"/>
                        <a:pt x="10910" y="7865"/>
                      </a:cubicBezTo>
                      <a:cubicBezTo>
                        <a:pt x="10895" y="7880"/>
                        <a:pt x="10864" y="7895"/>
                        <a:pt x="10849" y="7911"/>
                      </a:cubicBezTo>
                      <a:cubicBezTo>
                        <a:pt x="10803" y="7956"/>
                        <a:pt x="10757" y="7987"/>
                        <a:pt x="10712" y="8033"/>
                      </a:cubicBezTo>
                      <a:cubicBezTo>
                        <a:pt x="10666" y="8063"/>
                        <a:pt x="10620" y="8094"/>
                        <a:pt x="10590" y="8139"/>
                      </a:cubicBezTo>
                      <a:cubicBezTo>
                        <a:pt x="10544" y="8185"/>
                        <a:pt x="10483" y="8231"/>
                        <a:pt x="10437" y="8276"/>
                      </a:cubicBezTo>
                      <a:cubicBezTo>
                        <a:pt x="10392" y="8322"/>
                        <a:pt x="10346" y="8383"/>
                        <a:pt x="10300" y="8429"/>
                      </a:cubicBezTo>
                      <a:cubicBezTo>
                        <a:pt x="10270" y="8474"/>
                        <a:pt x="10239" y="8505"/>
                        <a:pt x="10194" y="8551"/>
                      </a:cubicBezTo>
                      <a:cubicBezTo>
                        <a:pt x="10163" y="8581"/>
                        <a:pt x="10133" y="8627"/>
                        <a:pt x="10087" y="8673"/>
                      </a:cubicBezTo>
                      <a:cubicBezTo>
                        <a:pt x="10041" y="8718"/>
                        <a:pt x="9996" y="8779"/>
                        <a:pt x="9950" y="8840"/>
                      </a:cubicBezTo>
                      <a:cubicBezTo>
                        <a:pt x="9919" y="8886"/>
                        <a:pt x="9889" y="8932"/>
                        <a:pt x="9859" y="8977"/>
                      </a:cubicBezTo>
                      <a:cubicBezTo>
                        <a:pt x="9828" y="9023"/>
                        <a:pt x="9798" y="9053"/>
                        <a:pt x="9767" y="9099"/>
                      </a:cubicBezTo>
                      <a:cubicBezTo>
                        <a:pt x="9752" y="9145"/>
                        <a:pt x="9721" y="9175"/>
                        <a:pt x="9691" y="9221"/>
                      </a:cubicBezTo>
                      <a:cubicBezTo>
                        <a:pt x="9691" y="9236"/>
                        <a:pt x="9676" y="9251"/>
                        <a:pt x="9660" y="9267"/>
                      </a:cubicBezTo>
                      <a:cubicBezTo>
                        <a:pt x="9630" y="9312"/>
                        <a:pt x="9599" y="9373"/>
                        <a:pt x="9569" y="9434"/>
                      </a:cubicBezTo>
                      <a:cubicBezTo>
                        <a:pt x="9539" y="9480"/>
                        <a:pt x="9523" y="9541"/>
                        <a:pt x="9493" y="9587"/>
                      </a:cubicBezTo>
                      <a:cubicBezTo>
                        <a:pt x="9462" y="9632"/>
                        <a:pt x="9447" y="9678"/>
                        <a:pt x="9432" y="9724"/>
                      </a:cubicBezTo>
                      <a:cubicBezTo>
                        <a:pt x="9401" y="9785"/>
                        <a:pt x="9386" y="9830"/>
                        <a:pt x="9371" y="9891"/>
                      </a:cubicBezTo>
                      <a:cubicBezTo>
                        <a:pt x="9340" y="9952"/>
                        <a:pt x="9310" y="10013"/>
                        <a:pt x="9295" y="10074"/>
                      </a:cubicBezTo>
                      <a:cubicBezTo>
                        <a:pt x="9264" y="10135"/>
                        <a:pt x="9249" y="10196"/>
                        <a:pt x="9234" y="10242"/>
                      </a:cubicBezTo>
                      <a:cubicBezTo>
                        <a:pt x="9219" y="10288"/>
                        <a:pt x="9203" y="10333"/>
                        <a:pt x="9188" y="10379"/>
                      </a:cubicBezTo>
                      <a:cubicBezTo>
                        <a:pt x="9173" y="10440"/>
                        <a:pt x="9158" y="10501"/>
                        <a:pt x="9142" y="10562"/>
                      </a:cubicBezTo>
                      <a:cubicBezTo>
                        <a:pt x="9142" y="10547"/>
                        <a:pt x="9142" y="10547"/>
                        <a:pt x="9142" y="10547"/>
                      </a:cubicBezTo>
                      <a:cubicBezTo>
                        <a:pt x="9127" y="10623"/>
                        <a:pt x="9097" y="10699"/>
                        <a:pt x="9081" y="10790"/>
                      </a:cubicBezTo>
                      <a:cubicBezTo>
                        <a:pt x="9066" y="10866"/>
                        <a:pt x="9036" y="10958"/>
                        <a:pt x="9021" y="11034"/>
                      </a:cubicBezTo>
                      <a:cubicBezTo>
                        <a:pt x="9005" y="11126"/>
                        <a:pt x="8990" y="11217"/>
                        <a:pt x="8975" y="11293"/>
                      </a:cubicBezTo>
                      <a:cubicBezTo>
                        <a:pt x="8929" y="11461"/>
                        <a:pt x="8899" y="11628"/>
                        <a:pt x="8868" y="11796"/>
                      </a:cubicBezTo>
                      <a:cubicBezTo>
                        <a:pt x="8822" y="12040"/>
                        <a:pt x="8792" y="12268"/>
                        <a:pt x="8746" y="12512"/>
                      </a:cubicBezTo>
                      <a:cubicBezTo>
                        <a:pt x="8746" y="12558"/>
                        <a:pt x="8731" y="12619"/>
                        <a:pt x="8731" y="12664"/>
                      </a:cubicBezTo>
                      <a:cubicBezTo>
                        <a:pt x="8716" y="12725"/>
                        <a:pt x="8716" y="12771"/>
                        <a:pt x="8716" y="12817"/>
                      </a:cubicBezTo>
                      <a:cubicBezTo>
                        <a:pt x="8701" y="12893"/>
                        <a:pt x="8701" y="12969"/>
                        <a:pt x="8685" y="13045"/>
                      </a:cubicBezTo>
                      <a:cubicBezTo>
                        <a:pt x="8685" y="13106"/>
                        <a:pt x="8685" y="13152"/>
                        <a:pt x="8685" y="13213"/>
                      </a:cubicBezTo>
                      <a:cubicBezTo>
                        <a:pt x="8670" y="13441"/>
                        <a:pt x="8655" y="13685"/>
                        <a:pt x="8655" y="13914"/>
                      </a:cubicBezTo>
                      <a:lnTo>
                        <a:pt x="8655" y="14005"/>
                      </a:lnTo>
                      <a:cubicBezTo>
                        <a:pt x="8609" y="13883"/>
                        <a:pt x="8579" y="13761"/>
                        <a:pt x="8533" y="13655"/>
                      </a:cubicBezTo>
                      <a:cubicBezTo>
                        <a:pt x="8381" y="13259"/>
                        <a:pt x="8243" y="12878"/>
                        <a:pt x="8091" y="12497"/>
                      </a:cubicBezTo>
                      <a:cubicBezTo>
                        <a:pt x="8045" y="12375"/>
                        <a:pt x="8000" y="12253"/>
                        <a:pt x="7954" y="12131"/>
                      </a:cubicBezTo>
                      <a:cubicBezTo>
                        <a:pt x="7878" y="11933"/>
                        <a:pt x="7832" y="11735"/>
                        <a:pt x="7756" y="11537"/>
                      </a:cubicBezTo>
                      <a:cubicBezTo>
                        <a:pt x="7756" y="11522"/>
                        <a:pt x="7741" y="11506"/>
                        <a:pt x="7741" y="11491"/>
                      </a:cubicBezTo>
                      <a:cubicBezTo>
                        <a:pt x="7710" y="11339"/>
                        <a:pt x="7680" y="11202"/>
                        <a:pt x="7665" y="11049"/>
                      </a:cubicBezTo>
                      <a:cubicBezTo>
                        <a:pt x="7649" y="10943"/>
                        <a:pt x="7634" y="10836"/>
                        <a:pt x="7619" y="10714"/>
                      </a:cubicBezTo>
                      <a:cubicBezTo>
                        <a:pt x="7573" y="10394"/>
                        <a:pt x="7527" y="10074"/>
                        <a:pt x="7497" y="9754"/>
                      </a:cubicBezTo>
                      <a:cubicBezTo>
                        <a:pt x="7482" y="9602"/>
                        <a:pt x="7466" y="9450"/>
                        <a:pt x="7466" y="9297"/>
                      </a:cubicBezTo>
                      <a:cubicBezTo>
                        <a:pt x="7451" y="9130"/>
                        <a:pt x="7436" y="8977"/>
                        <a:pt x="7436" y="8825"/>
                      </a:cubicBezTo>
                      <a:cubicBezTo>
                        <a:pt x="7421" y="8673"/>
                        <a:pt x="7421" y="8505"/>
                        <a:pt x="7406" y="8337"/>
                      </a:cubicBezTo>
                      <a:cubicBezTo>
                        <a:pt x="7390" y="8185"/>
                        <a:pt x="7375" y="8033"/>
                        <a:pt x="7345" y="7880"/>
                      </a:cubicBezTo>
                      <a:cubicBezTo>
                        <a:pt x="7284" y="7560"/>
                        <a:pt x="7223" y="7240"/>
                        <a:pt x="7147" y="6936"/>
                      </a:cubicBezTo>
                      <a:cubicBezTo>
                        <a:pt x="7070" y="6600"/>
                        <a:pt x="6979" y="6280"/>
                        <a:pt x="6887" y="5961"/>
                      </a:cubicBezTo>
                      <a:cubicBezTo>
                        <a:pt x="6842" y="5808"/>
                        <a:pt x="6796" y="5656"/>
                        <a:pt x="6750" y="5503"/>
                      </a:cubicBezTo>
                      <a:cubicBezTo>
                        <a:pt x="6689" y="5351"/>
                        <a:pt x="6628" y="5199"/>
                        <a:pt x="6552" y="5046"/>
                      </a:cubicBezTo>
                      <a:cubicBezTo>
                        <a:pt x="6476" y="4848"/>
                        <a:pt x="6369" y="4665"/>
                        <a:pt x="6278" y="4467"/>
                      </a:cubicBezTo>
                      <a:cubicBezTo>
                        <a:pt x="6141" y="4193"/>
                        <a:pt x="6004" y="3919"/>
                        <a:pt x="5867" y="3629"/>
                      </a:cubicBezTo>
                      <a:lnTo>
                        <a:pt x="5638" y="3172"/>
                      </a:lnTo>
                      <a:cubicBezTo>
                        <a:pt x="5608" y="3111"/>
                        <a:pt x="5577" y="3035"/>
                        <a:pt x="5531" y="2974"/>
                      </a:cubicBezTo>
                      <a:cubicBezTo>
                        <a:pt x="5516" y="2929"/>
                        <a:pt x="5501" y="2898"/>
                        <a:pt x="5486" y="2852"/>
                      </a:cubicBezTo>
                      <a:cubicBezTo>
                        <a:pt x="5455" y="2822"/>
                        <a:pt x="5440" y="2776"/>
                        <a:pt x="5425" y="2746"/>
                      </a:cubicBezTo>
                      <a:cubicBezTo>
                        <a:pt x="5402" y="2711"/>
                        <a:pt x="5371" y="2694"/>
                        <a:pt x="5337" y="2694"/>
                      </a:cubicBezTo>
                      <a:cubicBezTo>
                        <a:pt x="5326" y="2694"/>
                        <a:pt x="5314" y="2696"/>
                        <a:pt x="5303" y="2700"/>
                      </a:cubicBezTo>
                      <a:cubicBezTo>
                        <a:pt x="5272" y="2700"/>
                        <a:pt x="5242" y="2731"/>
                        <a:pt x="5227" y="2776"/>
                      </a:cubicBezTo>
                      <a:cubicBezTo>
                        <a:pt x="5227" y="2791"/>
                        <a:pt x="5227" y="2822"/>
                        <a:pt x="5227" y="2852"/>
                      </a:cubicBezTo>
                      <a:cubicBezTo>
                        <a:pt x="5242" y="2913"/>
                        <a:pt x="5242" y="2974"/>
                        <a:pt x="5242" y="3035"/>
                      </a:cubicBezTo>
                      <a:cubicBezTo>
                        <a:pt x="5242" y="3142"/>
                        <a:pt x="5242" y="3249"/>
                        <a:pt x="5227" y="3355"/>
                      </a:cubicBezTo>
                      <a:cubicBezTo>
                        <a:pt x="5212" y="3690"/>
                        <a:pt x="5196" y="4010"/>
                        <a:pt x="5166" y="4346"/>
                      </a:cubicBezTo>
                      <a:cubicBezTo>
                        <a:pt x="5135" y="4513"/>
                        <a:pt x="5120" y="4665"/>
                        <a:pt x="5120" y="4833"/>
                      </a:cubicBezTo>
                      <a:cubicBezTo>
                        <a:pt x="5105" y="5001"/>
                        <a:pt x="5105" y="5168"/>
                        <a:pt x="5105" y="5336"/>
                      </a:cubicBezTo>
                      <a:cubicBezTo>
                        <a:pt x="5105" y="5580"/>
                        <a:pt x="5120" y="5823"/>
                        <a:pt x="5135" y="6067"/>
                      </a:cubicBezTo>
                      <a:cubicBezTo>
                        <a:pt x="5151" y="6341"/>
                        <a:pt x="5151" y="6600"/>
                        <a:pt x="5166" y="6859"/>
                      </a:cubicBezTo>
                      <a:cubicBezTo>
                        <a:pt x="5166" y="7012"/>
                        <a:pt x="5181" y="7164"/>
                        <a:pt x="5196" y="7317"/>
                      </a:cubicBezTo>
                      <a:cubicBezTo>
                        <a:pt x="5212" y="7377"/>
                        <a:pt x="5212" y="7454"/>
                        <a:pt x="5227" y="7515"/>
                      </a:cubicBezTo>
                      <a:cubicBezTo>
                        <a:pt x="5212" y="7499"/>
                        <a:pt x="5196" y="7469"/>
                        <a:pt x="5196" y="7454"/>
                      </a:cubicBezTo>
                      <a:cubicBezTo>
                        <a:pt x="5135" y="7286"/>
                        <a:pt x="5074" y="7103"/>
                        <a:pt x="5013" y="6936"/>
                      </a:cubicBezTo>
                      <a:cubicBezTo>
                        <a:pt x="4907" y="6616"/>
                        <a:pt x="4785" y="6296"/>
                        <a:pt x="4648" y="5976"/>
                      </a:cubicBezTo>
                      <a:cubicBezTo>
                        <a:pt x="4648" y="5976"/>
                        <a:pt x="4648" y="5976"/>
                        <a:pt x="4648" y="5961"/>
                      </a:cubicBezTo>
                      <a:cubicBezTo>
                        <a:pt x="4633" y="5961"/>
                        <a:pt x="4633" y="5945"/>
                        <a:pt x="4633" y="5945"/>
                      </a:cubicBezTo>
                      <a:cubicBezTo>
                        <a:pt x="4617" y="5930"/>
                        <a:pt x="4617" y="5900"/>
                        <a:pt x="4602" y="5884"/>
                      </a:cubicBezTo>
                      <a:cubicBezTo>
                        <a:pt x="4602" y="5884"/>
                        <a:pt x="4602" y="5869"/>
                        <a:pt x="4587" y="5869"/>
                      </a:cubicBezTo>
                      <a:cubicBezTo>
                        <a:pt x="4587" y="5854"/>
                        <a:pt x="4587" y="5854"/>
                        <a:pt x="4587" y="5854"/>
                      </a:cubicBezTo>
                      <a:lnTo>
                        <a:pt x="4587" y="5839"/>
                      </a:lnTo>
                      <a:lnTo>
                        <a:pt x="4572" y="5839"/>
                      </a:lnTo>
                      <a:cubicBezTo>
                        <a:pt x="4572" y="5823"/>
                        <a:pt x="4572" y="5823"/>
                        <a:pt x="4572" y="5808"/>
                      </a:cubicBezTo>
                      <a:cubicBezTo>
                        <a:pt x="4511" y="5686"/>
                        <a:pt x="4450" y="5564"/>
                        <a:pt x="4389" y="5458"/>
                      </a:cubicBezTo>
                      <a:cubicBezTo>
                        <a:pt x="4236" y="5138"/>
                        <a:pt x="4069" y="4818"/>
                        <a:pt x="3901" y="4498"/>
                      </a:cubicBezTo>
                      <a:cubicBezTo>
                        <a:pt x="3825" y="4361"/>
                        <a:pt x="3734" y="4208"/>
                        <a:pt x="3657" y="4056"/>
                      </a:cubicBezTo>
                      <a:cubicBezTo>
                        <a:pt x="3581" y="3904"/>
                        <a:pt x="3505" y="3736"/>
                        <a:pt x="3414" y="3584"/>
                      </a:cubicBezTo>
                      <a:cubicBezTo>
                        <a:pt x="3383" y="3492"/>
                        <a:pt x="3338" y="3416"/>
                        <a:pt x="3292" y="3340"/>
                      </a:cubicBezTo>
                      <a:cubicBezTo>
                        <a:pt x="3261" y="3264"/>
                        <a:pt x="3216" y="3188"/>
                        <a:pt x="3170" y="3096"/>
                      </a:cubicBezTo>
                      <a:cubicBezTo>
                        <a:pt x="3124" y="3020"/>
                        <a:pt x="3063" y="2929"/>
                        <a:pt x="3018" y="2852"/>
                      </a:cubicBezTo>
                      <a:cubicBezTo>
                        <a:pt x="2972" y="2761"/>
                        <a:pt x="2911" y="2685"/>
                        <a:pt x="2850" y="2593"/>
                      </a:cubicBezTo>
                      <a:cubicBezTo>
                        <a:pt x="2804" y="2517"/>
                        <a:pt x="2743" y="2456"/>
                        <a:pt x="2698" y="2380"/>
                      </a:cubicBezTo>
                      <a:cubicBezTo>
                        <a:pt x="2637" y="2319"/>
                        <a:pt x="2576" y="2243"/>
                        <a:pt x="2515" y="2182"/>
                      </a:cubicBezTo>
                      <a:cubicBezTo>
                        <a:pt x="2408" y="2045"/>
                        <a:pt x="2286" y="1923"/>
                        <a:pt x="2164" y="1801"/>
                      </a:cubicBezTo>
                      <a:cubicBezTo>
                        <a:pt x="1905" y="1542"/>
                        <a:pt x="1631" y="1314"/>
                        <a:pt x="1357" y="1070"/>
                      </a:cubicBezTo>
                      <a:cubicBezTo>
                        <a:pt x="1204" y="948"/>
                        <a:pt x="1067" y="826"/>
                        <a:pt x="915" y="704"/>
                      </a:cubicBezTo>
                      <a:cubicBezTo>
                        <a:pt x="854" y="643"/>
                        <a:pt x="778" y="582"/>
                        <a:pt x="702" y="521"/>
                      </a:cubicBezTo>
                      <a:cubicBezTo>
                        <a:pt x="641" y="476"/>
                        <a:pt x="580" y="415"/>
                        <a:pt x="519" y="369"/>
                      </a:cubicBezTo>
                      <a:cubicBezTo>
                        <a:pt x="473" y="323"/>
                        <a:pt x="427" y="278"/>
                        <a:pt x="382" y="232"/>
                      </a:cubicBezTo>
                      <a:cubicBezTo>
                        <a:pt x="351" y="186"/>
                        <a:pt x="321" y="156"/>
                        <a:pt x="290" y="110"/>
                      </a:cubicBezTo>
                      <a:cubicBezTo>
                        <a:pt x="260" y="64"/>
                        <a:pt x="214" y="34"/>
                        <a:pt x="168" y="3"/>
                      </a:cubicBezTo>
                      <a:cubicBezTo>
                        <a:pt x="159" y="2"/>
                        <a:pt x="150" y="1"/>
                        <a:pt x="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8"/>
                <p:cNvSpPr/>
                <p:nvPr/>
              </p:nvSpPr>
              <p:spPr>
                <a:xfrm>
                  <a:off x="1620400" y="4373075"/>
                  <a:ext cx="25" cy="400"/>
                </a:xfrm>
                <a:custGeom>
                  <a:avLst/>
                  <a:gdLst/>
                  <a:ahLst/>
                  <a:cxnLst/>
                  <a:rect l="l" t="t" r="r" b="b"/>
                  <a:pathLst>
                    <a:path w="1" h="16" extrusionOk="0">
                      <a:moveTo>
                        <a:pt x="0" y="0"/>
                      </a:moveTo>
                      <a:lnTo>
                        <a:pt x="0" y="15"/>
                      </a:lnTo>
                      <a:cubicBezTo>
                        <a:pt x="0" y="15"/>
                        <a:pt x="0" y="15"/>
                        <a:pt x="0" y="15"/>
                      </a:cubicBezTo>
                      <a:cubicBezTo>
                        <a:pt x="0" y="15"/>
                        <a:pt x="0" y="1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8"/>
                <p:cNvSpPr/>
                <p:nvPr/>
              </p:nvSpPr>
              <p:spPr>
                <a:xfrm>
                  <a:off x="1645150" y="4346400"/>
                  <a:ext cx="25" cy="25"/>
                </a:xfrm>
                <a:custGeom>
                  <a:avLst/>
                  <a:gdLst/>
                  <a:ahLst/>
                  <a:cxnLst/>
                  <a:rect l="l" t="t" r="r" b="b"/>
                  <a:pathLst>
                    <a:path w="1" h="1" extrusionOk="0">
                      <a:moveTo>
                        <a:pt x="1" y="1"/>
                      </a:move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8"/>
                <p:cNvSpPr/>
                <p:nvPr/>
              </p:nvSpPr>
              <p:spPr>
                <a:xfrm>
                  <a:off x="1560975" y="4087775"/>
                  <a:ext cx="25" cy="400"/>
                </a:xfrm>
                <a:custGeom>
                  <a:avLst/>
                  <a:gdLst/>
                  <a:ahLst/>
                  <a:cxnLst/>
                  <a:rect l="l" t="t" r="r" b="b"/>
                  <a:pathLst>
                    <a:path w="1" h="16" extrusionOk="0">
                      <a:moveTo>
                        <a:pt x="0" y="16"/>
                      </a:moveTo>
                      <a:cubicBezTo>
                        <a:pt x="0" y="0"/>
                        <a:pt x="0" y="0"/>
                        <a:pt x="0" y="0"/>
                      </a:cubicBezTo>
                      <a:lnTo>
                        <a:pt x="0" y="0"/>
                      </a:lnTo>
                      <a:cubicBezTo>
                        <a:pt x="0" y="0"/>
                        <a:pt x="0" y="0"/>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8"/>
                <p:cNvSpPr/>
                <p:nvPr/>
              </p:nvSpPr>
              <p:spPr>
                <a:xfrm>
                  <a:off x="1488975" y="4357825"/>
                  <a:ext cx="425" cy="800"/>
                </a:xfrm>
                <a:custGeom>
                  <a:avLst/>
                  <a:gdLst/>
                  <a:ahLst/>
                  <a:cxnLst/>
                  <a:rect l="l" t="t" r="r" b="b"/>
                  <a:pathLst>
                    <a:path w="17" h="32" extrusionOk="0">
                      <a:moveTo>
                        <a:pt x="16" y="1"/>
                      </a:moveTo>
                      <a:cubicBezTo>
                        <a:pt x="16" y="16"/>
                        <a:pt x="1" y="31"/>
                        <a:pt x="1" y="31"/>
                      </a:cubicBezTo>
                      <a:cubicBezTo>
                        <a:pt x="1" y="31"/>
                        <a:pt x="16" y="16"/>
                        <a:pt x="16" y="16"/>
                      </a:cubicBezTo>
                      <a:lnTo>
                        <a:pt x="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8"/>
                <p:cNvSpPr/>
                <p:nvPr/>
              </p:nvSpPr>
              <p:spPr>
                <a:xfrm>
                  <a:off x="1616200" y="4237850"/>
                  <a:ext cx="25" cy="400"/>
                </a:xfrm>
                <a:custGeom>
                  <a:avLst/>
                  <a:gdLst/>
                  <a:ahLst/>
                  <a:cxnLst/>
                  <a:rect l="l" t="t" r="r" b="b"/>
                  <a:pathLst>
                    <a:path w="1" h="16" extrusionOk="0">
                      <a:moveTo>
                        <a:pt x="1" y="16"/>
                      </a:moveTo>
                      <a:cubicBezTo>
                        <a:pt x="1" y="16"/>
                        <a:pt x="1" y="16"/>
                        <a:pt x="1" y="16"/>
                      </a:cubicBezTo>
                      <a:cubicBezTo>
                        <a:pt x="1" y="0"/>
                        <a:pt x="1" y="0"/>
                        <a:pt x="1" y="0"/>
                      </a:cubicBezTo>
                      <a:cubicBezTo>
                        <a:pt x="1" y="16"/>
                        <a:pt x="1" y="16"/>
                        <a:pt x="1"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8"/>
                <p:cNvSpPr/>
                <p:nvPr/>
              </p:nvSpPr>
              <p:spPr>
                <a:xfrm>
                  <a:off x="1436050" y="3869525"/>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8"/>
                <p:cNvSpPr/>
                <p:nvPr/>
              </p:nvSpPr>
              <p:spPr>
                <a:xfrm>
                  <a:off x="1482125" y="3882850"/>
                  <a:ext cx="25" cy="25"/>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8"/>
                <p:cNvSpPr/>
                <p:nvPr/>
              </p:nvSpPr>
              <p:spPr>
                <a:xfrm>
                  <a:off x="1449750" y="3760200"/>
                  <a:ext cx="775" cy="400"/>
                </a:xfrm>
                <a:custGeom>
                  <a:avLst/>
                  <a:gdLst/>
                  <a:ahLst/>
                  <a:cxnLst/>
                  <a:rect l="l" t="t" r="r" b="b"/>
                  <a:pathLst>
                    <a:path w="31" h="16" extrusionOk="0">
                      <a:moveTo>
                        <a:pt x="1" y="1"/>
                      </a:moveTo>
                      <a:lnTo>
                        <a:pt x="1" y="1"/>
                      </a:lnTo>
                      <a:cubicBezTo>
                        <a:pt x="16" y="1"/>
                        <a:pt x="16" y="16"/>
                        <a:pt x="31" y="16"/>
                      </a:cubicBezTo>
                      <a:cubicBezTo>
                        <a:pt x="16" y="16"/>
                        <a:pt x="1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8"/>
                <p:cNvSpPr/>
                <p:nvPr/>
              </p:nvSpPr>
              <p:spPr>
                <a:xfrm>
                  <a:off x="1447850" y="3760200"/>
                  <a:ext cx="400" cy="25"/>
                </a:xfrm>
                <a:custGeom>
                  <a:avLst/>
                  <a:gdLst/>
                  <a:ahLst/>
                  <a:cxnLst/>
                  <a:rect l="l" t="t" r="r" b="b"/>
                  <a:pathLst>
                    <a:path w="16" h="1" extrusionOk="0">
                      <a:moveTo>
                        <a:pt x="0" y="1"/>
                      </a:moveTo>
                      <a:cubicBezTo>
                        <a:pt x="0" y="1"/>
                        <a:pt x="0" y="1"/>
                        <a:pt x="16" y="1"/>
                      </a:cubicBezTo>
                      <a:lnTo>
                        <a:pt x="16" y="1"/>
                      </a:lnTo>
                      <a:cubicBezTo>
                        <a:pt x="16"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8"/>
                <p:cNvSpPr/>
                <p:nvPr/>
              </p:nvSpPr>
              <p:spPr>
                <a:xfrm>
                  <a:off x="1501175" y="3784575"/>
                  <a:ext cx="400" cy="25"/>
                </a:xfrm>
                <a:custGeom>
                  <a:avLst/>
                  <a:gdLst/>
                  <a:ahLst/>
                  <a:cxnLst/>
                  <a:rect l="l" t="t" r="r" b="b"/>
                  <a:pathLst>
                    <a:path w="16" h="1" extrusionOk="0">
                      <a:moveTo>
                        <a:pt x="0" y="1"/>
                      </a:moveTo>
                      <a:lnTo>
                        <a:pt x="0" y="1"/>
                      </a:lnTo>
                      <a:cubicBezTo>
                        <a:pt x="16" y="1"/>
                        <a:pt x="16" y="1"/>
                        <a:pt x="16" y="1"/>
                      </a:cubicBezTo>
                      <a:cubicBezTo>
                        <a:pt x="16" y="1"/>
                        <a:pt x="16"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8"/>
                <p:cNvSpPr/>
                <p:nvPr/>
              </p:nvSpPr>
              <p:spPr>
                <a:xfrm>
                  <a:off x="1460425" y="3597175"/>
                  <a:ext cx="25" cy="400"/>
                </a:xfrm>
                <a:custGeom>
                  <a:avLst/>
                  <a:gdLst/>
                  <a:ahLst/>
                  <a:cxnLst/>
                  <a:rect l="l" t="t" r="r" b="b"/>
                  <a:pathLst>
                    <a:path w="1" h="16" extrusionOk="0">
                      <a:moveTo>
                        <a:pt x="0" y="16"/>
                      </a:moveTo>
                      <a:lnTo>
                        <a:pt x="0" y="1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8"/>
                <p:cNvSpPr/>
                <p:nvPr/>
              </p:nvSpPr>
              <p:spPr>
                <a:xfrm>
                  <a:off x="1530125" y="4232525"/>
                  <a:ext cx="25" cy="400"/>
                </a:xfrm>
                <a:custGeom>
                  <a:avLst/>
                  <a:gdLst/>
                  <a:ahLst/>
                  <a:cxnLst/>
                  <a:rect l="l" t="t" r="r" b="b"/>
                  <a:pathLst>
                    <a:path w="1" h="16" extrusionOk="0">
                      <a:moveTo>
                        <a:pt x="0" y="15"/>
                      </a:moveTo>
                      <a:lnTo>
                        <a:pt x="0" y="15"/>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8"/>
                <p:cNvSpPr/>
                <p:nvPr/>
              </p:nvSpPr>
              <p:spPr>
                <a:xfrm>
                  <a:off x="1459275" y="4386775"/>
                  <a:ext cx="25" cy="400"/>
                </a:xfrm>
                <a:custGeom>
                  <a:avLst/>
                  <a:gdLst/>
                  <a:ahLst/>
                  <a:cxnLst/>
                  <a:rect l="l" t="t" r="r" b="b"/>
                  <a:pathLst>
                    <a:path w="1" h="16" extrusionOk="0">
                      <a:moveTo>
                        <a:pt x="0" y="16"/>
                      </a:moveTo>
                      <a:lnTo>
                        <a:pt x="0" y="16"/>
                      </a:lnTo>
                      <a:cubicBezTo>
                        <a:pt x="0" y="16"/>
                        <a:pt x="0" y="16"/>
                        <a:pt x="0" y="1"/>
                      </a:cubicBezTo>
                      <a:cubicBezTo>
                        <a:pt x="0" y="16"/>
                        <a:pt x="0" y="16"/>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8"/>
                <p:cNvSpPr/>
                <p:nvPr/>
              </p:nvSpPr>
              <p:spPr>
                <a:xfrm>
                  <a:off x="1636400" y="3921700"/>
                  <a:ext cx="25" cy="400"/>
                </a:xfrm>
                <a:custGeom>
                  <a:avLst/>
                  <a:gdLst/>
                  <a:ahLst/>
                  <a:cxnLst/>
                  <a:rect l="l" t="t" r="r" b="b"/>
                  <a:pathLst>
                    <a:path w="1" h="16" extrusionOk="0">
                      <a:moveTo>
                        <a:pt x="0" y="16"/>
                      </a:moveTo>
                      <a:cubicBezTo>
                        <a:pt x="0" y="16"/>
                        <a:pt x="0" y="1"/>
                        <a:pt x="0" y="1"/>
                      </a:cubicBezTo>
                      <a:lnTo>
                        <a:pt x="0" y="1"/>
                      </a:lnTo>
                      <a:cubicBezTo>
                        <a:pt x="0" y="1"/>
                        <a:pt x="0" y="1"/>
                        <a:pt x="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 name="Google Shape;696;p38"/>
            <p:cNvGrpSpPr/>
            <p:nvPr/>
          </p:nvGrpSpPr>
          <p:grpSpPr>
            <a:xfrm>
              <a:off x="7682560" y="943604"/>
              <a:ext cx="415813" cy="540002"/>
              <a:chOff x="4146475" y="1142925"/>
              <a:chExt cx="522050" cy="679675"/>
            </a:xfrm>
          </p:grpSpPr>
          <p:sp>
            <p:nvSpPr>
              <p:cNvPr id="697" name="Google Shape;697;p38"/>
              <p:cNvSpPr/>
              <p:nvPr/>
            </p:nvSpPr>
            <p:spPr>
              <a:xfrm>
                <a:off x="4146475" y="1142925"/>
                <a:ext cx="522050" cy="679675"/>
              </a:xfrm>
              <a:custGeom>
                <a:avLst/>
                <a:gdLst/>
                <a:ahLst/>
                <a:cxnLst/>
                <a:rect l="l" t="t" r="r" b="b"/>
                <a:pathLst>
                  <a:path w="20882" h="27187" extrusionOk="0">
                    <a:moveTo>
                      <a:pt x="2168" y="367"/>
                    </a:moveTo>
                    <a:cubicBezTo>
                      <a:pt x="2168" y="367"/>
                      <a:pt x="6505" y="0"/>
                      <a:pt x="9574" y="1268"/>
                    </a:cubicBezTo>
                    <a:cubicBezTo>
                      <a:pt x="12642" y="2535"/>
                      <a:pt x="14377" y="3503"/>
                      <a:pt x="17646" y="3202"/>
                    </a:cubicBezTo>
                    <a:cubicBezTo>
                      <a:pt x="20882" y="2936"/>
                      <a:pt x="16412" y="16145"/>
                      <a:pt x="16412" y="16145"/>
                    </a:cubicBezTo>
                    <a:lnTo>
                      <a:pt x="14877" y="27186"/>
                    </a:lnTo>
                    <a:cubicBezTo>
                      <a:pt x="14877" y="27186"/>
                      <a:pt x="734" y="26886"/>
                      <a:pt x="367" y="25251"/>
                    </a:cubicBezTo>
                    <a:cubicBezTo>
                      <a:pt x="0" y="23617"/>
                      <a:pt x="2168" y="367"/>
                      <a:pt x="2168" y="367"/>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8"/>
              <p:cNvSpPr/>
              <p:nvPr/>
            </p:nvSpPr>
            <p:spPr>
              <a:xfrm>
                <a:off x="4218175" y="1313025"/>
                <a:ext cx="300250" cy="410325"/>
              </a:xfrm>
              <a:custGeom>
                <a:avLst/>
                <a:gdLst/>
                <a:ahLst/>
                <a:cxnLst/>
                <a:rect l="l" t="t" r="r" b="b"/>
                <a:pathLst>
                  <a:path w="12010" h="16413" extrusionOk="0">
                    <a:moveTo>
                      <a:pt x="6606" y="1"/>
                    </a:moveTo>
                    <a:cubicBezTo>
                      <a:pt x="5205" y="1"/>
                      <a:pt x="3937" y="435"/>
                      <a:pt x="2836" y="1302"/>
                    </a:cubicBezTo>
                    <a:cubicBezTo>
                      <a:pt x="1702" y="2169"/>
                      <a:pt x="1135" y="3137"/>
                      <a:pt x="1135" y="4237"/>
                    </a:cubicBezTo>
                    <a:cubicBezTo>
                      <a:pt x="1135" y="5738"/>
                      <a:pt x="2069" y="6672"/>
                      <a:pt x="3904" y="7073"/>
                    </a:cubicBezTo>
                    <a:cubicBezTo>
                      <a:pt x="2669" y="7506"/>
                      <a:pt x="1702" y="8173"/>
                      <a:pt x="1035" y="9007"/>
                    </a:cubicBezTo>
                    <a:cubicBezTo>
                      <a:pt x="334" y="9875"/>
                      <a:pt x="1" y="10809"/>
                      <a:pt x="1" y="11809"/>
                    </a:cubicBezTo>
                    <a:cubicBezTo>
                      <a:pt x="1" y="13077"/>
                      <a:pt x="468" y="14178"/>
                      <a:pt x="1435" y="15078"/>
                    </a:cubicBezTo>
                    <a:cubicBezTo>
                      <a:pt x="2369" y="15946"/>
                      <a:pt x="3637" y="16413"/>
                      <a:pt x="5171" y="16413"/>
                    </a:cubicBezTo>
                    <a:cubicBezTo>
                      <a:pt x="6872" y="16413"/>
                      <a:pt x="8273" y="15812"/>
                      <a:pt x="9374" y="14611"/>
                    </a:cubicBezTo>
                    <a:cubicBezTo>
                      <a:pt x="10508" y="13411"/>
                      <a:pt x="11075" y="12076"/>
                      <a:pt x="11075" y="10642"/>
                    </a:cubicBezTo>
                    <a:cubicBezTo>
                      <a:pt x="11075" y="9908"/>
                      <a:pt x="10842" y="9308"/>
                      <a:pt x="10375" y="8807"/>
                    </a:cubicBezTo>
                    <a:cubicBezTo>
                      <a:pt x="9908" y="8307"/>
                      <a:pt x="9307" y="8073"/>
                      <a:pt x="8540" y="8073"/>
                    </a:cubicBezTo>
                    <a:cubicBezTo>
                      <a:pt x="7606" y="8073"/>
                      <a:pt x="6806" y="8407"/>
                      <a:pt x="6139" y="9041"/>
                    </a:cubicBezTo>
                    <a:cubicBezTo>
                      <a:pt x="5438" y="9708"/>
                      <a:pt x="5104" y="10442"/>
                      <a:pt x="5104" y="11242"/>
                    </a:cubicBezTo>
                    <a:cubicBezTo>
                      <a:pt x="5104" y="11709"/>
                      <a:pt x="5238" y="12110"/>
                      <a:pt x="5471" y="12376"/>
                    </a:cubicBezTo>
                    <a:cubicBezTo>
                      <a:pt x="5705" y="12677"/>
                      <a:pt x="6038" y="12810"/>
                      <a:pt x="6439" y="12810"/>
                    </a:cubicBezTo>
                    <a:cubicBezTo>
                      <a:pt x="7239" y="12810"/>
                      <a:pt x="7706" y="12376"/>
                      <a:pt x="7906" y="11509"/>
                    </a:cubicBezTo>
                    <a:lnTo>
                      <a:pt x="7640" y="11342"/>
                    </a:lnTo>
                    <a:cubicBezTo>
                      <a:pt x="7406" y="11643"/>
                      <a:pt x="7139" y="11809"/>
                      <a:pt x="6839" y="11809"/>
                    </a:cubicBezTo>
                    <a:cubicBezTo>
                      <a:pt x="6572" y="11809"/>
                      <a:pt x="6339" y="11676"/>
                      <a:pt x="6139" y="11476"/>
                    </a:cubicBezTo>
                    <a:cubicBezTo>
                      <a:pt x="5938" y="11242"/>
                      <a:pt x="5838" y="10975"/>
                      <a:pt x="5838" y="10642"/>
                    </a:cubicBezTo>
                    <a:cubicBezTo>
                      <a:pt x="5838" y="10175"/>
                      <a:pt x="6038" y="9775"/>
                      <a:pt x="6439" y="9408"/>
                    </a:cubicBezTo>
                    <a:cubicBezTo>
                      <a:pt x="6806" y="9074"/>
                      <a:pt x="7239" y="8874"/>
                      <a:pt x="7740" y="8874"/>
                    </a:cubicBezTo>
                    <a:cubicBezTo>
                      <a:pt x="8340" y="8874"/>
                      <a:pt x="8874" y="9141"/>
                      <a:pt x="9307" y="9675"/>
                    </a:cubicBezTo>
                    <a:cubicBezTo>
                      <a:pt x="9741" y="10208"/>
                      <a:pt x="9975" y="10842"/>
                      <a:pt x="9975" y="11576"/>
                    </a:cubicBezTo>
                    <a:cubicBezTo>
                      <a:pt x="9975" y="12643"/>
                      <a:pt x="9541" y="13611"/>
                      <a:pt x="8640" y="14445"/>
                    </a:cubicBezTo>
                    <a:cubicBezTo>
                      <a:pt x="7773" y="15312"/>
                      <a:pt x="6739" y="15712"/>
                      <a:pt x="5538" y="15712"/>
                    </a:cubicBezTo>
                    <a:cubicBezTo>
                      <a:pt x="4404" y="15712"/>
                      <a:pt x="3470" y="15345"/>
                      <a:pt x="2736" y="14611"/>
                    </a:cubicBezTo>
                    <a:cubicBezTo>
                      <a:pt x="2036" y="13878"/>
                      <a:pt x="1669" y="12910"/>
                      <a:pt x="1669" y="11676"/>
                    </a:cubicBezTo>
                    <a:cubicBezTo>
                      <a:pt x="1669" y="10408"/>
                      <a:pt x="2102" y="9308"/>
                      <a:pt x="2970" y="8407"/>
                    </a:cubicBezTo>
                    <a:cubicBezTo>
                      <a:pt x="3837" y="7506"/>
                      <a:pt x="5071" y="6973"/>
                      <a:pt x="6606" y="6772"/>
                    </a:cubicBezTo>
                    <a:lnTo>
                      <a:pt x="6539" y="6272"/>
                    </a:lnTo>
                    <a:cubicBezTo>
                      <a:pt x="5938" y="6406"/>
                      <a:pt x="5471" y="6472"/>
                      <a:pt x="5171" y="6472"/>
                    </a:cubicBezTo>
                    <a:cubicBezTo>
                      <a:pt x="4437" y="6472"/>
                      <a:pt x="3804" y="6205"/>
                      <a:pt x="3337" y="5705"/>
                    </a:cubicBezTo>
                    <a:cubicBezTo>
                      <a:pt x="2836" y="5171"/>
                      <a:pt x="2603" y="4504"/>
                      <a:pt x="2603" y="3670"/>
                    </a:cubicBezTo>
                    <a:cubicBezTo>
                      <a:pt x="2603" y="2870"/>
                      <a:pt x="2836" y="2236"/>
                      <a:pt x="3270" y="1736"/>
                    </a:cubicBezTo>
                    <a:cubicBezTo>
                      <a:pt x="3703" y="1269"/>
                      <a:pt x="4304" y="1002"/>
                      <a:pt x="5038" y="1002"/>
                    </a:cubicBezTo>
                    <a:cubicBezTo>
                      <a:pt x="5505" y="1002"/>
                      <a:pt x="6172" y="1168"/>
                      <a:pt x="7039" y="1469"/>
                    </a:cubicBezTo>
                    <a:cubicBezTo>
                      <a:pt x="7873" y="1769"/>
                      <a:pt x="8607" y="1902"/>
                      <a:pt x="9207" y="1902"/>
                    </a:cubicBezTo>
                    <a:cubicBezTo>
                      <a:pt x="10308" y="1902"/>
                      <a:pt x="11242" y="1569"/>
                      <a:pt x="12009" y="902"/>
                    </a:cubicBezTo>
                    <a:lnTo>
                      <a:pt x="11843" y="568"/>
                    </a:lnTo>
                    <a:cubicBezTo>
                      <a:pt x="11442" y="802"/>
                      <a:pt x="11109" y="902"/>
                      <a:pt x="10775" y="902"/>
                    </a:cubicBezTo>
                    <a:cubicBezTo>
                      <a:pt x="10342" y="902"/>
                      <a:pt x="9708" y="735"/>
                      <a:pt x="8807" y="435"/>
                    </a:cubicBezTo>
                    <a:cubicBezTo>
                      <a:pt x="7940" y="134"/>
                      <a:pt x="7206" y="1"/>
                      <a:pt x="6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38"/>
            <p:cNvSpPr/>
            <p:nvPr/>
          </p:nvSpPr>
          <p:spPr>
            <a:xfrm>
              <a:off x="6476368" y="268534"/>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5" name="Google Shape;715;p38"/>
          <p:cNvPicPr preferRelativeResize="0"/>
          <p:nvPr/>
        </p:nvPicPr>
        <p:blipFill>
          <a:blip r:embed="rId10">
            <a:alphaModFix/>
          </a:blip>
          <a:stretch>
            <a:fillRect/>
          </a:stretch>
        </p:blipFill>
        <p:spPr>
          <a:xfrm rot="5808535">
            <a:off x="-102517" y="4541725"/>
            <a:ext cx="1166742" cy="1166736"/>
          </a:xfrm>
          <a:prstGeom prst="rect">
            <a:avLst/>
          </a:prstGeom>
          <a:noFill/>
          <a:ln>
            <a:noFill/>
          </a:ln>
        </p:spPr>
      </p:pic>
      <p:pic>
        <p:nvPicPr>
          <p:cNvPr id="716" name="Google Shape;716;p38"/>
          <p:cNvPicPr preferRelativeResize="0"/>
          <p:nvPr/>
        </p:nvPicPr>
        <p:blipFill>
          <a:blip r:embed="rId7">
            <a:alphaModFix/>
          </a:blip>
          <a:stretch>
            <a:fillRect/>
          </a:stretch>
        </p:blipFill>
        <p:spPr>
          <a:xfrm rot="10800000">
            <a:off x="8285800" y="4360427"/>
            <a:ext cx="1667948" cy="859224"/>
          </a:xfrm>
          <a:prstGeom prst="rect">
            <a:avLst/>
          </a:prstGeom>
          <a:noFill/>
          <a:ln>
            <a:noFill/>
          </a:ln>
        </p:spPr>
      </p:pic>
      <p:graphicFrame>
        <p:nvGraphicFramePr>
          <p:cNvPr id="3" name="Diagrama 2">
            <a:extLst>
              <a:ext uri="{FF2B5EF4-FFF2-40B4-BE49-F238E27FC236}">
                <a16:creationId xmlns:a16="http://schemas.microsoft.com/office/drawing/2014/main" id="{F03A8C4E-EF9C-961D-14CF-72510081A072}"/>
              </a:ext>
            </a:extLst>
          </p:cNvPr>
          <p:cNvGraphicFramePr/>
          <p:nvPr>
            <p:extLst>
              <p:ext uri="{D42A27DB-BD31-4B8C-83A1-F6EECF244321}">
                <p14:modId xmlns:p14="http://schemas.microsoft.com/office/powerpoint/2010/main" val="4029583136"/>
              </p:ext>
            </p:extLst>
          </p:nvPr>
        </p:nvGraphicFramePr>
        <p:xfrm>
          <a:off x="1589764" y="974155"/>
          <a:ext cx="6096000" cy="406400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pic>
        <p:nvPicPr>
          <p:cNvPr id="721" name="Google Shape;721;p39"/>
          <p:cNvPicPr preferRelativeResize="0"/>
          <p:nvPr/>
        </p:nvPicPr>
        <p:blipFill>
          <a:blip r:embed="rId3">
            <a:alphaModFix/>
          </a:blip>
          <a:stretch>
            <a:fillRect/>
          </a:stretch>
        </p:blipFill>
        <p:spPr>
          <a:xfrm>
            <a:off x="357596" y="2571749"/>
            <a:ext cx="2953057" cy="2304200"/>
          </a:xfrm>
          <a:prstGeom prst="rect">
            <a:avLst/>
          </a:prstGeom>
          <a:noFill/>
          <a:ln>
            <a:noFill/>
          </a:ln>
        </p:spPr>
      </p:pic>
      <p:pic>
        <p:nvPicPr>
          <p:cNvPr id="722" name="Google Shape;722;p39"/>
          <p:cNvPicPr preferRelativeResize="0"/>
          <p:nvPr/>
        </p:nvPicPr>
        <p:blipFill>
          <a:blip r:embed="rId4">
            <a:alphaModFix/>
          </a:blip>
          <a:stretch>
            <a:fillRect/>
          </a:stretch>
        </p:blipFill>
        <p:spPr>
          <a:xfrm>
            <a:off x="600514" y="443331"/>
            <a:ext cx="6314527" cy="3656749"/>
          </a:xfrm>
          <a:prstGeom prst="rect">
            <a:avLst/>
          </a:prstGeom>
          <a:noFill/>
          <a:ln>
            <a:noFill/>
          </a:ln>
        </p:spPr>
      </p:pic>
      <p:pic>
        <p:nvPicPr>
          <p:cNvPr id="723" name="Google Shape;723;p39"/>
          <p:cNvPicPr preferRelativeResize="0"/>
          <p:nvPr/>
        </p:nvPicPr>
        <p:blipFill>
          <a:blip r:embed="rId5">
            <a:alphaModFix/>
          </a:blip>
          <a:stretch>
            <a:fillRect/>
          </a:stretch>
        </p:blipFill>
        <p:spPr>
          <a:xfrm flipH="1">
            <a:off x="1586496" y="908945"/>
            <a:ext cx="7200000" cy="3698419"/>
          </a:xfrm>
          <a:prstGeom prst="rect">
            <a:avLst/>
          </a:prstGeom>
          <a:noFill/>
          <a:ln>
            <a:noFill/>
          </a:ln>
        </p:spPr>
      </p:pic>
      <p:grpSp>
        <p:nvGrpSpPr>
          <p:cNvPr id="724" name="Google Shape;724;p39"/>
          <p:cNvGrpSpPr/>
          <p:nvPr/>
        </p:nvGrpSpPr>
        <p:grpSpPr>
          <a:xfrm rot="5400000">
            <a:off x="2018462" y="905340"/>
            <a:ext cx="1799997" cy="1059341"/>
            <a:chOff x="1098525" y="1275822"/>
            <a:chExt cx="1799997" cy="1059341"/>
          </a:xfrm>
        </p:grpSpPr>
        <p:pic>
          <p:nvPicPr>
            <p:cNvPr id="725" name="Google Shape;725;p39"/>
            <p:cNvPicPr preferRelativeResize="0"/>
            <p:nvPr/>
          </p:nvPicPr>
          <p:blipFill>
            <a:blip r:embed="rId6">
              <a:alphaModFix/>
            </a:blip>
            <a:stretch>
              <a:fillRect/>
            </a:stretch>
          </p:blipFill>
          <p:spPr>
            <a:xfrm rot="-5400000">
              <a:off x="1468853" y="905494"/>
              <a:ext cx="1059341" cy="1799997"/>
            </a:xfrm>
            <a:prstGeom prst="rect">
              <a:avLst/>
            </a:prstGeom>
            <a:noFill/>
            <a:ln>
              <a:noFill/>
            </a:ln>
          </p:spPr>
        </p:pic>
        <p:grpSp>
          <p:nvGrpSpPr>
            <p:cNvPr id="726" name="Google Shape;726;p39"/>
            <p:cNvGrpSpPr/>
            <p:nvPr/>
          </p:nvGrpSpPr>
          <p:grpSpPr>
            <a:xfrm rot="-5400000">
              <a:off x="1746530" y="1175470"/>
              <a:ext cx="503987" cy="1260044"/>
              <a:chOff x="1352625" y="2198525"/>
              <a:chExt cx="452900" cy="1135175"/>
            </a:xfrm>
          </p:grpSpPr>
          <p:sp>
            <p:nvSpPr>
              <p:cNvPr id="727" name="Google Shape;727;p39"/>
              <p:cNvSpPr/>
              <p:nvPr/>
            </p:nvSpPr>
            <p:spPr>
              <a:xfrm>
                <a:off x="1656950" y="2974800"/>
                <a:ext cx="425" cy="25"/>
              </a:xfrm>
              <a:custGeom>
                <a:avLst/>
                <a:gdLst/>
                <a:ahLst/>
                <a:cxnLst/>
                <a:rect l="l" t="t" r="r" b="b"/>
                <a:pathLst>
                  <a:path w="17" h="1" extrusionOk="0">
                    <a:moveTo>
                      <a:pt x="16" y="0"/>
                    </a:moveTo>
                    <a:lnTo>
                      <a:pt x="1" y="0"/>
                    </a:lnTo>
                    <a:lnTo>
                      <a:pt x="1" y="0"/>
                    </a:lnTo>
                    <a:cubicBezTo>
                      <a:pt x="16" y="0"/>
                      <a:pt x="16" y="0"/>
                      <a:pt x="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9"/>
              <p:cNvSpPr/>
              <p:nvPr/>
            </p:nvSpPr>
            <p:spPr>
              <a:xfrm>
                <a:off x="1617725" y="2881475"/>
                <a:ext cx="7650" cy="23625"/>
              </a:xfrm>
              <a:custGeom>
                <a:avLst/>
                <a:gdLst/>
                <a:ahLst/>
                <a:cxnLst/>
                <a:rect l="l" t="t" r="r" b="b"/>
                <a:pathLst>
                  <a:path w="306" h="945" extrusionOk="0">
                    <a:moveTo>
                      <a:pt x="305" y="0"/>
                    </a:moveTo>
                    <a:cubicBezTo>
                      <a:pt x="260" y="107"/>
                      <a:pt x="214" y="214"/>
                      <a:pt x="168" y="336"/>
                    </a:cubicBezTo>
                    <a:cubicBezTo>
                      <a:pt x="153" y="381"/>
                      <a:pt x="138" y="442"/>
                      <a:pt x="107" y="488"/>
                    </a:cubicBezTo>
                    <a:lnTo>
                      <a:pt x="92" y="518"/>
                    </a:lnTo>
                    <a:cubicBezTo>
                      <a:pt x="92" y="564"/>
                      <a:pt x="77" y="595"/>
                      <a:pt x="62" y="640"/>
                    </a:cubicBezTo>
                    <a:lnTo>
                      <a:pt x="62" y="656"/>
                    </a:lnTo>
                    <a:cubicBezTo>
                      <a:pt x="46" y="686"/>
                      <a:pt x="31" y="716"/>
                      <a:pt x="31" y="747"/>
                    </a:cubicBezTo>
                    <a:lnTo>
                      <a:pt x="31" y="762"/>
                    </a:lnTo>
                    <a:cubicBezTo>
                      <a:pt x="16" y="777"/>
                      <a:pt x="16" y="793"/>
                      <a:pt x="16" y="808"/>
                    </a:cubicBezTo>
                    <a:lnTo>
                      <a:pt x="16" y="823"/>
                    </a:lnTo>
                    <a:cubicBezTo>
                      <a:pt x="16" y="838"/>
                      <a:pt x="1" y="869"/>
                      <a:pt x="1" y="884"/>
                    </a:cubicBezTo>
                    <a:cubicBezTo>
                      <a:pt x="16" y="915"/>
                      <a:pt x="31" y="930"/>
                      <a:pt x="62" y="945"/>
                    </a:cubicBezTo>
                    <a:cubicBezTo>
                      <a:pt x="62" y="945"/>
                      <a:pt x="77" y="945"/>
                      <a:pt x="77" y="930"/>
                    </a:cubicBezTo>
                    <a:cubicBezTo>
                      <a:pt x="92" y="930"/>
                      <a:pt x="107" y="915"/>
                      <a:pt x="122" y="899"/>
                    </a:cubicBezTo>
                    <a:cubicBezTo>
                      <a:pt x="122" y="884"/>
                      <a:pt x="122" y="884"/>
                      <a:pt x="122" y="884"/>
                    </a:cubicBezTo>
                    <a:cubicBezTo>
                      <a:pt x="122" y="869"/>
                      <a:pt x="122" y="854"/>
                      <a:pt x="122" y="838"/>
                    </a:cubicBezTo>
                    <a:cubicBezTo>
                      <a:pt x="138" y="793"/>
                      <a:pt x="138" y="762"/>
                      <a:pt x="153" y="716"/>
                    </a:cubicBezTo>
                    <a:cubicBezTo>
                      <a:pt x="153" y="701"/>
                      <a:pt x="168" y="671"/>
                      <a:pt x="168" y="656"/>
                    </a:cubicBezTo>
                    <a:cubicBezTo>
                      <a:pt x="183" y="579"/>
                      <a:pt x="199" y="518"/>
                      <a:pt x="214" y="442"/>
                    </a:cubicBezTo>
                    <a:cubicBezTo>
                      <a:pt x="244" y="305"/>
                      <a:pt x="275" y="168"/>
                      <a:pt x="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9"/>
              <p:cNvSpPr/>
              <p:nvPr/>
            </p:nvSpPr>
            <p:spPr>
              <a:xfrm>
                <a:off x="1352625" y="2198525"/>
                <a:ext cx="452900" cy="1135175"/>
              </a:xfrm>
              <a:custGeom>
                <a:avLst/>
                <a:gdLst/>
                <a:ahLst/>
                <a:cxnLst/>
                <a:rect l="l" t="t" r="r" b="b"/>
                <a:pathLst>
                  <a:path w="18116" h="45407" extrusionOk="0">
                    <a:moveTo>
                      <a:pt x="11564" y="138"/>
                    </a:moveTo>
                    <a:cubicBezTo>
                      <a:pt x="11564" y="153"/>
                      <a:pt x="11564" y="153"/>
                      <a:pt x="11564" y="153"/>
                    </a:cubicBezTo>
                    <a:lnTo>
                      <a:pt x="11564" y="168"/>
                    </a:lnTo>
                    <a:cubicBezTo>
                      <a:pt x="11564" y="168"/>
                      <a:pt x="11564" y="183"/>
                      <a:pt x="11564" y="183"/>
                    </a:cubicBezTo>
                    <a:lnTo>
                      <a:pt x="11564" y="214"/>
                    </a:lnTo>
                    <a:cubicBezTo>
                      <a:pt x="11549" y="229"/>
                      <a:pt x="11549" y="244"/>
                      <a:pt x="11549" y="259"/>
                    </a:cubicBezTo>
                    <a:cubicBezTo>
                      <a:pt x="11534" y="275"/>
                      <a:pt x="11519" y="305"/>
                      <a:pt x="11503" y="320"/>
                    </a:cubicBezTo>
                    <a:cubicBezTo>
                      <a:pt x="11488" y="351"/>
                      <a:pt x="11473" y="366"/>
                      <a:pt x="11458" y="397"/>
                    </a:cubicBezTo>
                    <a:cubicBezTo>
                      <a:pt x="11443" y="427"/>
                      <a:pt x="11412" y="473"/>
                      <a:pt x="11397" y="503"/>
                    </a:cubicBezTo>
                    <a:cubicBezTo>
                      <a:pt x="11382" y="534"/>
                      <a:pt x="11366" y="564"/>
                      <a:pt x="11351" y="610"/>
                    </a:cubicBezTo>
                    <a:cubicBezTo>
                      <a:pt x="11351" y="579"/>
                      <a:pt x="11351" y="564"/>
                      <a:pt x="11351" y="534"/>
                    </a:cubicBezTo>
                    <a:cubicBezTo>
                      <a:pt x="11351" y="518"/>
                      <a:pt x="11351" y="488"/>
                      <a:pt x="11351" y="457"/>
                    </a:cubicBezTo>
                    <a:cubicBezTo>
                      <a:pt x="11366" y="427"/>
                      <a:pt x="11366" y="412"/>
                      <a:pt x="11382" y="381"/>
                    </a:cubicBezTo>
                    <a:lnTo>
                      <a:pt x="11382" y="366"/>
                    </a:lnTo>
                    <a:cubicBezTo>
                      <a:pt x="11382" y="366"/>
                      <a:pt x="11382" y="351"/>
                      <a:pt x="11382" y="336"/>
                    </a:cubicBezTo>
                    <a:lnTo>
                      <a:pt x="11397" y="305"/>
                    </a:lnTo>
                    <a:cubicBezTo>
                      <a:pt x="11412" y="275"/>
                      <a:pt x="11427" y="244"/>
                      <a:pt x="11443" y="214"/>
                    </a:cubicBezTo>
                    <a:cubicBezTo>
                      <a:pt x="11458" y="198"/>
                      <a:pt x="11458" y="198"/>
                      <a:pt x="11473" y="183"/>
                    </a:cubicBezTo>
                    <a:cubicBezTo>
                      <a:pt x="11473" y="183"/>
                      <a:pt x="11473" y="168"/>
                      <a:pt x="11488" y="168"/>
                    </a:cubicBezTo>
                    <a:cubicBezTo>
                      <a:pt x="11488" y="168"/>
                      <a:pt x="11488" y="153"/>
                      <a:pt x="11503" y="153"/>
                    </a:cubicBezTo>
                    <a:lnTo>
                      <a:pt x="11519" y="138"/>
                    </a:lnTo>
                    <a:close/>
                    <a:moveTo>
                      <a:pt x="10056" y="183"/>
                    </a:moveTo>
                    <a:lnTo>
                      <a:pt x="10071" y="198"/>
                    </a:lnTo>
                    <a:cubicBezTo>
                      <a:pt x="10071" y="214"/>
                      <a:pt x="10071" y="214"/>
                      <a:pt x="10071" y="214"/>
                    </a:cubicBezTo>
                    <a:lnTo>
                      <a:pt x="10071" y="229"/>
                    </a:lnTo>
                    <a:cubicBezTo>
                      <a:pt x="10071" y="244"/>
                      <a:pt x="10071" y="259"/>
                      <a:pt x="10071" y="259"/>
                    </a:cubicBezTo>
                    <a:cubicBezTo>
                      <a:pt x="10071" y="275"/>
                      <a:pt x="10056" y="290"/>
                      <a:pt x="10056" y="305"/>
                    </a:cubicBezTo>
                    <a:cubicBezTo>
                      <a:pt x="10056" y="320"/>
                      <a:pt x="10041" y="351"/>
                      <a:pt x="10041" y="366"/>
                    </a:cubicBezTo>
                    <a:cubicBezTo>
                      <a:pt x="10026" y="397"/>
                      <a:pt x="10010" y="412"/>
                      <a:pt x="9995" y="442"/>
                    </a:cubicBezTo>
                    <a:cubicBezTo>
                      <a:pt x="9980" y="473"/>
                      <a:pt x="9965" y="488"/>
                      <a:pt x="9949" y="518"/>
                    </a:cubicBezTo>
                    <a:cubicBezTo>
                      <a:pt x="9919" y="549"/>
                      <a:pt x="9888" y="579"/>
                      <a:pt x="9858" y="610"/>
                    </a:cubicBezTo>
                    <a:lnTo>
                      <a:pt x="9843" y="625"/>
                    </a:lnTo>
                    <a:lnTo>
                      <a:pt x="9751" y="732"/>
                    </a:lnTo>
                    <a:lnTo>
                      <a:pt x="9736" y="747"/>
                    </a:lnTo>
                    <a:lnTo>
                      <a:pt x="9675" y="823"/>
                    </a:lnTo>
                    <a:cubicBezTo>
                      <a:pt x="9690" y="777"/>
                      <a:pt x="9706" y="732"/>
                      <a:pt x="9706" y="701"/>
                    </a:cubicBezTo>
                    <a:cubicBezTo>
                      <a:pt x="9736" y="625"/>
                      <a:pt x="9767" y="564"/>
                      <a:pt x="9797" y="488"/>
                    </a:cubicBezTo>
                    <a:cubicBezTo>
                      <a:pt x="9797" y="473"/>
                      <a:pt x="9812" y="457"/>
                      <a:pt x="9828" y="427"/>
                    </a:cubicBezTo>
                    <a:cubicBezTo>
                      <a:pt x="9828" y="412"/>
                      <a:pt x="9843" y="397"/>
                      <a:pt x="9843" y="381"/>
                    </a:cubicBezTo>
                    <a:cubicBezTo>
                      <a:pt x="9858" y="366"/>
                      <a:pt x="9873" y="336"/>
                      <a:pt x="9888" y="320"/>
                    </a:cubicBezTo>
                    <a:cubicBezTo>
                      <a:pt x="9904" y="305"/>
                      <a:pt x="9934" y="290"/>
                      <a:pt x="9949" y="259"/>
                    </a:cubicBezTo>
                    <a:cubicBezTo>
                      <a:pt x="9965" y="259"/>
                      <a:pt x="9965" y="244"/>
                      <a:pt x="9995" y="229"/>
                    </a:cubicBezTo>
                    <a:cubicBezTo>
                      <a:pt x="9995" y="214"/>
                      <a:pt x="10010" y="214"/>
                      <a:pt x="10026" y="198"/>
                    </a:cubicBezTo>
                    <a:lnTo>
                      <a:pt x="10041" y="198"/>
                    </a:lnTo>
                    <a:lnTo>
                      <a:pt x="10056" y="183"/>
                    </a:lnTo>
                    <a:close/>
                    <a:moveTo>
                      <a:pt x="12920" y="183"/>
                    </a:moveTo>
                    <a:lnTo>
                      <a:pt x="12920" y="198"/>
                    </a:lnTo>
                    <a:lnTo>
                      <a:pt x="12936" y="198"/>
                    </a:lnTo>
                    <a:cubicBezTo>
                      <a:pt x="12951" y="214"/>
                      <a:pt x="12951" y="214"/>
                      <a:pt x="12951" y="214"/>
                    </a:cubicBezTo>
                    <a:cubicBezTo>
                      <a:pt x="12951" y="229"/>
                      <a:pt x="12951" y="229"/>
                      <a:pt x="12951" y="229"/>
                    </a:cubicBezTo>
                    <a:cubicBezTo>
                      <a:pt x="12951" y="244"/>
                      <a:pt x="12966" y="244"/>
                      <a:pt x="12966" y="259"/>
                    </a:cubicBezTo>
                    <a:cubicBezTo>
                      <a:pt x="12966" y="259"/>
                      <a:pt x="12966" y="275"/>
                      <a:pt x="12966" y="290"/>
                    </a:cubicBezTo>
                    <a:cubicBezTo>
                      <a:pt x="12966" y="305"/>
                      <a:pt x="12966" y="320"/>
                      <a:pt x="12966" y="336"/>
                    </a:cubicBezTo>
                    <a:cubicBezTo>
                      <a:pt x="12966" y="351"/>
                      <a:pt x="12966" y="366"/>
                      <a:pt x="12966" y="381"/>
                    </a:cubicBezTo>
                    <a:cubicBezTo>
                      <a:pt x="12966" y="397"/>
                      <a:pt x="12966" y="412"/>
                      <a:pt x="12951" y="427"/>
                    </a:cubicBezTo>
                    <a:lnTo>
                      <a:pt x="12936" y="473"/>
                    </a:lnTo>
                    <a:cubicBezTo>
                      <a:pt x="12920" y="488"/>
                      <a:pt x="12920" y="518"/>
                      <a:pt x="12905" y="534"/>
                    </a:cubicBezTo>
                    <a:cubicBezTo>
                      <a:pt x="12875" y="564"/>
                      <a:pt x="12859" y="595"/>
                      <a:pt x="12844" y="625"/>
                    </a:cubicBezTo>
                    <a:cubicBezTo>
                      <a:pt x="12814" y="671"/>
                      <a:pt x="12783" y="701"/>
                      <a:pt x="12738" y="732"/>
                    </a:cubicBezTo>
                    <a:lnTo>
                      <a:pt x="12738" y="747"/>
                    </a:lnTo>
                    <a:lnTo>
                      <a:pt x="12722" y="747"/>
                    </a:lnTo>
                    <a:cubicBezTo>
                      <a:pt x="12677" y="793"/>
                      <a:pt x="12616" y="854"/>
                      <a:pt x="12570" y="899"/>
                    </a:cubicBezTo>
                    <a:lnTo>
                      <a:pt x="12555" y="899"/>
                    </a:lnTo>
                    <a:cubicBezTo>
                      <a:pt x="12509" y="945"/>
                      <a:pt x="12448" y="991"/>
                      <a:pt x="12402" y="1036"/>
                    </a:cubicBezTo>
                    <a:cubicBezTo>
                      <a:pt x="12357" y="1097"/>
                      <a:pt x="12296" y="1174"/>
                      <a:pt x="12235" y="1265"/>
                    </a:cubicBezTo>
                    <a:cubicBezTo>
                      <a:pt x="12265" y="1189"/>
                      <a:pt x="12296" y="1128"/>
                      <a:pt x="12311" y="1067"/>
                    </a:cubicBezTo>
                    <a:cubicBezTo>
                      <a:pt x="12326" y="1036"/>
                      <a:pt x="12326" y="1006"/>
                      <a:pt x="12341" y="991"/>
                    </a:cubicBezTo>
                    <a:cubicBezTo>
                      <a:pt x="12341" y="945"/>
                      <a:pt x="12357" y="899"/>
                      <a:pt x="12372" y="869"/>
                    </a:cubicBezTo>
                    <a:cubicBezTo>
                      <a:pt x="12387" y="808"/>
                      <a:pt x="12418" y="732"/>
                      <a:pt x="12448" y="671"/>
                    </a:cubicBezTo>
                    <a:cubicBezTo>
                      <a:pt x="12463" y="640"/>
                      <a:pt x="12479" y="595"/>
                      <a:pt x="12509" y="549"/>
                    </a:cubicBezTo>
                    <a:lnTo>
                      <a:pt x="12509" y="564"/>
                    </a:lnTo>
                    <a:cubicBezTo>
                      <a:pt x="12509" y="549"/>
                      <a:pt x="12524" y="534"/>
                      <a:pt x="12524" y="518"/>
                    </a:cubicBezTo>
                    <a:cubicBezTo>
                      <a:pt x="12555" y="488"/>
                      <a:pt x="12585" y="442"/>
                      <a:pt x="12616" y="412"/>
                    </a:cubicBezTo>
                    <a:cubicBezTo>
                      <a:pt x="12646" y="366"/>
                      <a:pt x="12677" y="336"/>
                      <a:pt x="12707" y="290"/>
                    </a:cubicBezTo>
                    <a:cubicBezTo>
                      <a:pt x="12738" y="275"/>
                      <a:pt x="12768" y="244"/>
                      <a:pt x="12783" y="229"/>
                    </a:cubicBezTo>
                    <a:lnTo>
                      <a:pt x="12799" y="229"/>
                    </a:lnTo>
                    <a:cubicBezTo>
                      <a:pt x="12799" y="214"/>
                      <a:pt x="12814" y="214"/>
                      <a:pt x="12829" y="198"/>
                    </a:cubicBezTo>
                    <a:cubicBezTo>
                      <a:pt x="12829" y="198"/>
                      <a:pt x="12844" y="198"/>
                      <a:pt x="12859" y="183"/>
                    </a:cubicBezTo>
                    <a:close/>
                    <a:moveTo>
                      <a:pt x="13835" y="610"/>
                    </a:moveTo>
                    <a:cubicBezTo>
                      <a:pt x="13850" y="610"/>
                      <a:pt x="13850" y="610"/>
                      <a:pt x="13850" y="625"/>
                    </a:cubicBezTo>
                    <a:lnTo>
                      <a:pt x="13865" y="625"/>
                    </a:lnTo>
                    <a:lnTo>
                      <a:pt x="13865" y="640"/>
                    </a:lnTo>
                    <a:lnTo>
                      <a:pt x="13880" y="656"/>
                    </a:lnTo>
                    <a:cubicBezTo>
                      <a:pt x="13880" y="656"/>
                      <a:pt x="13880" y="671"/>
                      <a:pt x="13880" y="671"/>
                    </a:cubicBezTo>
                    <a:lnTo>
                      <a:pt x="13880" y="686"/>
                    </a:lnTo>
                    <a:cubicBezTo>
                      <a:pt x="13880" y="686"/>
                      <a:pt x="13880" y="701"/>
                      <a:pt x="13880" y="701"/>
                    </a:cubicBezTo>
                    <a:cubicBezTo>
                      <a:pt x="13880" y="701"/>
                      <a:pt x="13880" y="716"/>
                      <a:pt x="13865" y="716"/>
                    </a:cubicBezTo>
                    <a:lnTo>
                      <a:pt x="13865" y="747"/>
                    </a:lnTo>
                    <a:cubicBezTo>
                      <a:pt x="13850" y="777"/>
                      <a:pt x="13835" y="793"/>
                      <a:pt x="13835" y="808"/>
                    </a:cubicBezTo>
                    <a:cubicBezTo>
                      <a:pt x="13819" y="823"/>
                      <a:pt x="13804" y="854"/>
                      <a:pt x="13774" y="869"/>
                    </a:cubicBezTo>
                    <a:cubicBezTo>
                      <a:pt x="13758" y="899"/>
                      <a:pt x="13728" y="930"/>
                      <a:pt x="13697" y="960"/>
                    </a:cubicBezTo>
                    <a:cubicBezTo>
                      <a:pt x="13652" y="1021"/>
                      <a:pt x="13606" y="1067"/>
                      <a:pt x="13560" y="1097"/>
                    </a:cubicBezTo>
                    <a:cubicBezTo>
                      <a:pt x="13530" y="1113"/>
                      <a:pt x="13515" y="1128"/>
                      <a:pt x="13484" y="1158"/>
                    </a:cubicBezTo>
                    <a:lnTo>
                      <a:pt x="13393" y="1219"/>
                    </a:lnTo>
                    <a:cubicBezTo>
                      <a:pt x="13347" y="1265"/>
                      <a:pt x="13317" y="1295"/>
                      <a:pt x="13271" y="1326"/>
                    </a:cubicBezTo>
                    <a:cubicBezTo>
                      <a:pt x="13240" y="1372"/>
                      <a:pt x="13195" y="1402"/>
                      <a:pt x="13164" y="1433"/>
                    </a:cubicBezTo>
                    <a:lnTo>
                      <a:pt x="13134" y="1463"/>
                    </a:lnTo>
                    <a:lnTo>
                      <a:pt x="13103" y="1494"/>
                    </a:lnTo>
                    <a:cubicBezTo>
                      <a:pt x="13134" y="1448"/>
                      <a:pt x="13164" y="1387"/>
                      <a:pt x="13195" y="1341"/>
                    </a:cubicBezTo>
                    <a:cubicBezTo>
                      <a:pt x="13210" y="1311"/>
                      <a:pt x="13225" y="1280"/>
                      <a:pt x="13240" y="1235"/>
                    </a:cubicBezTo>
                    <a:lnTo>
                      <a:pt x="13271" y="1204"/>
                    </a:lnTo>
                    <a:cubicBezTo>
                      <a:pt x="13286" y="1158"/>
                      <a:pt x="13317" y="1113"/>
                      <a:pt x="13347" y="1067"/>
                    </a:cubicBezTo>
                    <a:cubicBezTo>
                      <a:pt x="13362" y="1036"/>
                      <a:pt x="13378" y="1006"/>
                      <a:pt x="13393" y="975"/>
                    </a:cubicBezTo>
                    <a:cubicBezTo>
                      <a:pt x="13423" y="960"/>
                      <a:pt x="13438" y="930"/>
                      <a:pt x="13454" y="899"/>
                    </a:cubicBezTo>
                    <a:cubicBezTo>
                      <a:pt x="13499" y="854"/>
                      <a:pt x="13530" y="808"/>
                      <a:pt x="13576" y="762"/>
                    </a:cubicBezTo>
                    <a:cubicBezTo>
                      <a:pt x="13637" y="716"/>
                      <a:pt x="13667" y="686"/>
                      <a:pt x="13713" y="656"/>
                    </a:cubicBezTo>
                    <a:cubicBezTo>
                      <a:pt x="13728" y="640"/>
                      <a:pt x="13728" y="640"/>
                      <a:pt x="13743" y="625"/>
                    </a:cubicBezTo>
                    <a:cubicBezTo>
                      <a:pt x="13758" y="625"/>
                      <a:pt x="13774" y="625"/>
                      <a:pt x="13789" y="610"/>
                    </a:cubicBezTo>
                    <a:close/>
                    <a:moveTo>
                      <a:pt x="15099" y="1372"/>
                    </a:moveTo>
                    <a:lnTo>
                      <a:pt x="15099" y="1387"/>
                    </a:lnTo>
                    <a:lnTo>
                      <a:pt x="15114" y="1387"/>
                    </a:lnTo>
                    <a:cubicBezTo>
                      <a:pt x="15114" y="1387"/>
                      <a:pt x="15114" y="1402"/>
                      <a:pt x="15114" y="1402"/>
                    </a:cubicBezTo>
                    <a:cubicBezTo>
                      <a:pt x="15114" y="1402"/>
                      <a:pt x="15114" y="1402"/>
                      <a:pt x="15114" y="1417"/>
                    </a:cubicBezTo>
                    <a:cubicBezTo>
                      <a:pt x="15114" y="1417"/>
                      <a:pt x="15114" y="1433"/>
                      <a:pt x="15114" y="1433"/>
                    </a:cubicBezTo>
                    <a:cubicBezTo>
                      <a:pt x="15114" y="1448"/>
                      <a:pt x="15114" y="1448"/>
                      <a:pt x="15114" y="1463"/>
                    </a:cubicBezTo>
                    <a:cubicBezTo>
                      <a:pt x="15114" y="1478"/>
                      <a:pt x="15114" y="1509"/>
                      <a:pt x="15114" y="1524"/>
                    </a:cubicBezTo>
                    <a:cubicBezTo>
                      <a:pt x="15114" y="1554"/>
                      <a:pt x="15099" y="1585"/>
                      <a:pt x="15099" y="1615"/>
                    </a:cubicBezTo>
                    <a:cubicBezTo>
                      <a:pt x="15084" y="1661"/>
                      <a:pt x="15069" y="1707"/>
                      <a:pt x="15038" y="1753"/>
                    </a:cubicBezTo>
                    <a:cubicBezTo>
                      <a:pt x="15038" y="1783"/>
                      <a:pt x="15023" y="1813"/>
                      <a:pt x="15008" y="1844"/>
                    </a:cubicBezTo>
                    <a:cubicBezTo>
                      <a:pt x="14977" y="1874"/>
                      <a:pt x="14962" y="1890"/>
                      <a:pt x="14947" y="1920"/>
                    </a:cubicBezTo>
                    <a:cubicBezTo>
                      <a:pt x="14916" y="1951"/>
                      <a:pt x="14886" y="1981"/>
                      <a:pt x="14855" y="2012"/>
                    </a:cubicBezTo>
                    <a:cubicBezTo>
                      <a:pt x="14855" y="2027"/>
                      <a:pt x="14840" y="2042"/>
                      <a:pt x="14825" y="2042"/>
                    </a:cubicBezTo>
                    <a:cubicBezTo>
                      <a:pt x="14810" y="2072"/>
                      <a:pt x="14779" y="2088"/>
                      <a:pt x="14764" y="2103"/>
                    </a:cubicBezTo>
                    <a:cubicBezTo>
                      <a:pt x="14688" y="2179"/>
                      <a:pt x="14642" y="2240"/>
                      <a:pt x="14596" y="2301"/>
                    </a:cubicBezTo>
                    <a:cubicBezTo>
                      <a:pt x="14596" y="2255"/>
                      <a:pt x="14612" y="2194"/>
                      <a:pt x="14627" y="2133"/>
                    </a:cubicBezTo>
                    <a:cubicBezTo>
                      <a:pt x="14642" y="2072"/>
                      <a:pt x="14657" y="1996"/>
                      <a:pt x="14673" y="1935"/>
                    </a:cubicBezTo>
                    <a:cubicBezTo>
                      <a:pt x="14673" y="1920"/>
                      <a:pt x="14673" y="1920"/>
                      <a:pt x="14673" y="1920"/>
                    </a:cubicBezTo>
                    <a:cubicBezTo>
                      <a:pt x="14688" y="1905"/>
                      <a:pt x="14688" y="1905"/>
                      <a:pt x="14688" y="1905"/>
                    </a:cubicBezTo>
                    <a:lnTo>
                      <a:pt x="14688" y="1890"/>
                    </a:lnTo>
                    <a:cubicBezTo>
                      <a:pt x="14703" y="1844"/>
                      <a:pt x="14718" y="1798"/>
                      <a:pt x="14749" y="1737"/>
                    </a:cubicBezTo>
                    <a:cubicBezTo>
                      <a:pt x="14764" y="1707"/>
                      <a:pt x="14779" y="1676"/>
                      <a:pt x="14794" y="1646"/>
                    </a:cubicBezTo>
                    <a:cubicBezTo>
                      <a:pt x="14810" y="1615"/>
                      <a:pt x="14840" y="1585"/>
                      <a:pt x="14871" y="1539"/>
                    </a:cubicBezTo>
                    <a:cubicBezTo>
                      <a:pt x="14886" y="1509"/>
                      <a:pt x="14916" y="1494"/>
                      <a:pt x="14947" y="1448"/>
                    </a:cubicBezTo>
                    <a:cubicBezTo>
                      <a:pt x="14962" y="1433"/>
                      <a:pt x="14993" y="1417"/>
                      <a:pt x="15008" y="1402"/>
                    </a:cubicBezTo>
                    <a:cubicBezTo>
                      <a:pt x="15023" y="1402"/>
                      <a:pt x="15023" y="1387"/>
                      <a:pt x="15038" y="1387"/>
                    </a:cubicBezTo>
                    <a:cubicBezTo>
                      <a:pt x="15038" y="1387"/>
                      <a:pt x="15053" y="1387"/>
                      <a:pt x="15053" y="1372"/>
                    </a:cubicBezTo>
                    <a:close/>
                    <a:moveTo>
                      <a:pt x="16181" y="2530"/>
                    </a:moveTo>
                    <a:cubicBezTo>
                      <a:pt x="16196" y="2530"/>
                      <a:pt x="16196" y="2530"/>
                      <a:pt x="16196" y="2545"/>
                    </a:cubicBezTo>
                    <a:cubicBezTo>
                      <a:pt x="16196" y="2545"/>
                      <a:pt x="16196" y="2545"/>
                      <a:pt x="16211" y="2560"/>
                    </a:cubicBezTo>
                    <a:cubicBezTo>
                      <a:pt x="16211" y="2560"/>
                      <a:pt x="16211" y="2560"/>
                      <a:pt x="16211" y="2575"/>
                    </a:cubicBezTo>
                    <a:cubicBezTo>
                      <a:pt x="16211" y="2575"/>
                      <a:pt x="16211" y="2590"/>
                      <a:pt x="16227" y="2590"/>
                    </a:cubicBezTo>
                    <a:cubicBezTo>
                      <a:pt x="16227" y="2606"/>
                      <a:pt x="16227" y="2606"/>
                      <a:pt x="16227" y="2621"/>
                    </a:cubicBezTo>
                    <a:cubicBezTo>
                      <a:pt x="16227" y="2636"/>
                      <a:pt x="16227" y="2651"/>
                      <a:pt x="16227" y="2667"/>
                    </a:cubicBezTo>
                    <a:cubicBezTo>
                      <a:pt x="16227" y="2697"/>
                      <a:pt x="16227" y="2712"/>
                      <a:pt x="16227" y="2743"/>
                    </a:cubicBezTo>
                    <a:lnTo>
                      <a:pt x="16211" y="2789"/>
                    </a:lnTo>
                    <a:cubicBezTo>
                      <a:pt x="16211" y="2804"/>
                      <a:pt x="16196" y="2804"/>
                      <a:pt x="16196" y="2819"/>
                    </a:cubicBezTo>
                    <a:cubicBezTo>
                      <a:pt x="16196" y="2834"/>
                      <a:pt x="16181" y="2850"/>
                      <a:pt x="16166" y="2865"/>
                    </a:cubicBezTo>
                    <a:cubicBezTo>
                      <a:pt x="16166" y="2880"/>
                      <a:pt x="16150" y="2910"/>
                      <a:pt x="16135" y="2926"/>
                    </a:cubicBezTo>
                    <a:cubicBezTo>
                      <a:pt x="16105" y="2956"/>
                      <a:pt x="16074" y="2987"/>
                      <a:pt x="16044" y="3032"/>
                    </a:cubicBezTo>
                    <a:cubicBezTo>
                      <a:pt x="16013" y="3063"/>
                      <a:pt x="15983" y="3093"/>
                      <a:pt x="15937" y="3124"/>
                    </a:cubicBezTo>
                    <a:cubicBezTo>
                      <a:pt x="15907" y="3154"/>
                      <a:pt x="15861" y="3185"/>
                      <a:pt x="15815" y="3230"/>
                    </a:cubicBezTo>
                    <a:cubicBezTo>
                      <a:pt x="15785" y="3276"/>
                      <a:pt x="15739" y="3307"/>
                      <a:pt x="15709" y="3337"/>
                    </a:cubicBezTo>
                    <a:lnTo>
                      <a:pt x="15709" y="3322"/>
                    </a:lnTo>
                    <a:cubicBezTo>
                      <a:pt x="15724" y="3307"/>
                      <a:pt x="15724" y="3291"/>
                      <a:pt x="15724" y="3276"/>
                    </a:cubicBezTo>
                    <a:cubicBezTo>
                      <a:pt x="15754" y="3169"/>
                      <a:pt x="15785" y="3078"/>
                      <a:pt x="15830" y="2987"/>
                    </a:cubicBezTo>
                    <a:cubicBezTo>
                      <a:pt x="15846" y="2941"/>
                      <a:pt x="15876" y="2880"/>
                      <a:pt x="15907" y="2819"/>
                    </a:cubicBezTo>
                    <a:lnTo>
                      <a:pt x="15922" y="2804"/>
                    </a:lnTo>
                    <a:cubicBezTo>
                      <a:pt x="15922" y="2804"/>
                      <a:pt x="15922" y="2789"/>
                      <a:pt x="15937" y="2789"/>
                    </a:cubicBezTo>
                    <a:lnTo>
                      <a:pt x="15952" y="2758"/>
                    </a:lnTo>
                    <a:cubicBezTo>
                      <a:pt x="15968" y="2728"/>
                      <a:pt x="15998" y="2682"/>
                      <a:pt x="16029" y="2651"/>
                    </a:cubicBezTo>
                    <a:cubicBezTo>
                      <a:pt x="16044" y="2636"/>
                      <a:pt x="16059" y="2606"/>
                      <a:pt x="16090" y="2590"/>
                    </a:cubicBezTo>
                    <a:cubicBezTo>
                      <a:pt x="16090" y="2575"/>
                      <a:pt x="16105" y="2560"/>
                      <a:pt x="16120" y="2560"/>
                    </a:cubicBezTo>
                    <a:lnTo>
                      <a:pt x="16135" y="2545"/>
                    </a:lnTo>
                    <a:lnTo>
                      <a:pt x="16150" y="2545"/>
                    </a:lnTo>
                    <a:cubicBezTo>
                      <a:pt x="16150" y="2530"/>
                      <a:pt x="16150" y="2530"/>
                      <a:pt x="16166" y="2530"/>
                    </a:cubicBezTo>
                    <a:close/>
                    <a:moveTo>
                      <a:pt x="15632" y="4480"/>
                    </a:moveTo>
                    <a:cubicBezTo>
                      <a:pt x="15632" y="4480"/>
                      <a:pt x="15617" y="4480"/>
                      <a:pt x="15617" y="4495"/>
                    </a:cubicBezTo>
                    <a:cubicBezTo>
                      <a:pt x="15617" y="4495"/>
                      <a:pt x="15617" y="4495"/>
                      <a:pt x="15617" y="4480"/>
                    </a:cubicBezTo>
                    <a:close/>
                    <a:moveTo>
                      <a:pt x="8801" y="4480"/>
                    </a:moveTo>
                    <a:lnTo>
                      <a:pt x="8801" y="4480"/>
                    </a:lnTo>
                    <a:cubicBezTo>
                      <a:pt x="8777" y="4509"/>
                      <a:pt x="8753" y="4540"/>
                      <a:pt x="8731" y="4571"/>
                    </a:cubicBezTo>
                    <a:lnTo>
                      <a:pt x="8801" y="4480"/>
                    </a:lnTo>
                    <a:close/>
                    <a:moveTo>
                      <a:pt x="16821" y="4145"/>
                    </a:moveTo>
                    <a:lnTo>
                      <a:pt x="16821" y="4160"/>
                    </a:lnTo>
                    <a:cubicBezTo>
                      <a:pt x="16821" y="4160"/>
                      <a:pt x="16821" y="4175"/>
                      <a:pt x="16821" y="4190"/>
                    </a:cubicBezTo>
                    <a:cubicBezTo>
                      <a:pt x="16821" y="4206"/>
                      <a:pt x="16821" y="4236"/>
                      <a:pt x="16821" y="4266"/>
                    </a:cubicBezTo>
                    <a:cubicBezTo>
                      <a:pt x="16821" y="4297"/>
                      <a:pt x="16821" y="4312"/>
                      <a:pt x="16821" y="4343"/>
                    </a:cubicBezTo>
                    <a:cubicBezTo>
                      <a:pt x="16806" y="4373"/>
                      <a:pt x="16806" y="4404"/>
                      <a:pt x="16790" y="4434"/>
                    </a:cubicBezTo>
                    <a:cubicBezTo>
                      <a:pt x="16790" y="4449"/>
                      <a:pt x="16790" y="4465"/>
                      <a:pt x="16775" y="4495"/>
                    </a:cubicBezTo>
                    <a:cubicBezTo>
                      <a:pt x="16775" y="4510"/>
                      <a:pt x="16760" y="4525"/>
                      <a:pt x="16745" y="4541"/>
                    </a:cubicBezTo>
                    <a:cubicBezTo>
                      <a:pt x="16729" y="4571"/>
                      <a:pt x="16714" y="4602"/>
                      <a:pt x="16699" y="4632"/>
                    </a:cubicBezTo>
                    <a:cubicBezTo>
                      <a:pt x="16668" y="4663"/>
                      <a:pt x="16638" y="4693"/>
                      <a:pt x="16608" y="4724"/>
                    </a:cubicBezTo>
                    <a:cubicBezTo>
                      <a:pt x="16592" y="4739"/>
                      <a:pt x="16577" y="4769"/>
                      <a:pt x="16562" y="4784"/>
                    </a:cubicBezTo>
                    <a:cubicBezTo>
                      <a:pt x="16562" y="4739"/>
                      <a:pt x="16577" y="4693"/>
                      <a:pt x="16592" y="4647"/>
                    </a:cubicBezTo>
                    <a:lnTo>
                      <a:pt x="16592" y="4663"/>
                    </a:lnTo>
                    <a:cubicBezTo>
                      <a:pt x="16623" y="4571"/>
                      <a:pt x="16653" y="4449"/>
                      <a:pt x="16699" y="4343"/>
                    </a:cubicBezTo>
                    <a:cubicBezTo>
                      <a:pt x="16714" y="4297"/>
                      <a:pt x="16729" y="4266"/>
                      <a:pt x="16745" y="4236"/>
                    </a:cubicBezTo>
                    <a:cubicBezTo>
                      <a:pt x="16760" y="4221"/>
                      <a:pt x="16775" y="4190"/>
                      <a:pt x="16806" y="4175"/>
                    </a:cubicBezTo>
                    <a:cubicBezTo>
                      <a:pt x="16806" y="4160"/>
                      <a:pt x="16806" y="4160"/>
                      <a:pt x="16821" y="4145"/>
                    </a:cubicBezTo>
                    <a:close/>
                    <a:moveTo>
                      <a:pt x="9188" y="6506"/>
                    </a:moveTo>
                    <a:cubicBezTo>
                      <a:pt x="9181" y="6518"/>
                      <a:pt x="9174" y="6530"/>
                      <a:pt x="9167" y="6542"/>
                    </a:cubicBezTo>
                    <a:lnTo>
                      <a:pt x="9167" y="6542"/>
                    </a:lnTo>
                    <a:cubicBezTo>
                      <a:pt x="9174" y="6530"/>
                      <a:pt x="9181" y="6518"/>
                      <a:pt x="9188" y="6506"/>
                    </a:cubicBezTo>
                    <a:close/>
                    <a:moveTo>
                      <a:pt x="14344" y="7090"/>
                    </a:moveTo>
                    <a:cubicBezTo>
                      <a:pt x="14321" y="7128"/>
                      <a:pt x="14299" y="7167"/>
                      <a:pt x="14276" y="7207"/>
                    </a:cubicBezTo>
                    <a:cubicBezTo>
                      <a:pt x="14299" y="7167"/>
                      <a:pt x="14322" y="7128"/>
                      <a:pt x="14344" y="7090"/>
                    </a:cubicBezTo>
                    <a:close/>
                    <a:moveTo>
                      <a:pt x="9751" y="7466"/>
                    </a:moveTo>
                    <a:lnTo>
                      <a:pt x="9751" y="7466"/>
                    </a:lnTo>
                    <a:cubicBezTo>
                      <a:pt x="9735" y="7496"/>
                      <a:pt x="9719" y="7526"/>
                      <a:pt x="9703" y="7557"/>
                    </a:cubicBezTo>
                    <a:lnTo>
                      <a:pt x="9703" y="7557"/>
                    </a:lnTo>
                    <a:cubicBezTo>
                      <a:pt x="9720" y="7527"/>
                      <a:pt x="9736" y="7496"/>
                      <a:pt x="9751" y="7466"/>
                    </a:cubicBezTo>
                    <a:close/>
                    <a:moveTo>
                      <a:pt x="10544" y="7634"/>
                    </a:moveTo>
                    <a:cubicBezTo>
                      <a:pt x="10537" y="7643"/>
                      <a:pt x="10531" y="7654"/>
                      <a:pt x="10526" y="7664"/>
                    </a:cubicBezTo>
                    <a:lnTo>
                      <a:pt x="10526" y="7664"/>
                    </a:lnTo>
                    <a:cubicBezTo>
                      <a:pt x="10532" y="7654"/>
                      <a:pt x="10538" y="7644"/>
                      <a:pt x="10544" y="7634"/>
                    </a:cubicBezTo>
                    <a:close/>
                    <a:moveTo>
                      <a:pt x="5683" y="8258"/>
                    </a:moveTo>
                    <a:cubicBezTo>
                      <a:pt x="5683" y="8289"/>
                      <a:pt x="5683" y="8334"/>
                      <a:pt x="5683" y="8365"/>
                    </a:cubicBezTo>
                    <a:cubicBezTo>
                      <a:pt x="5683" y="8365"/>
                      <a:pt x="5685" y="8367"/>
                      <a:pt x="5688" y="8369"/>
                    </a:cubicBezTo>
                    <a:lnTo>
                      <a:pt x="5688" y="8369"/>
                    </a:lnTo>
                    <a:cubicBezTo>
                      <a:pt x="5685" y="8332"/>
                      <a:pt x="5683" y="8295"/>
                      <a:pt x="5683" y="8258"/>
                    </a:cubicBezTo>
                    <a:close/>
                    <a:moveTo>
                      <a:pt x="4084" y="8395"/>
                    </a:moveTo>
                    <a:lnTo>
                      <a:pt x="4084" y="8395"/>
                    </a:lnTo>
                    <a:cubicBezTo>
                      <a:pt x="4090" y="8415"/>
                      <a:pt x="4096" y="8434"/>
                      <a:pt x="4102" y="8454"/>
                    </a:cubicBezTo>
                    <a:lnTo>
                      <a:pt x="4102" y="8454"/>
                    </a:lnTo>
                    <a:cubicBezTo>
                      <a:pt x="4101" y="8450"/>
                      <a:pt x="4100" y="8445"/>
                      <a:pt x="4099" y="8441"/>
                    </a:cubicBezTo>
                    <a:lnTo>
                      <a:pt x="4084" y="8395"/>
                    </a:lnTo>
                    <a:close/>
                    <a:moveTo>
                      <a:pt x="11473" y="8395"/>
                    </a:moveTo>
                    <a:lnTo>
                      <a:pt x="11473" y="8395"/>
                    </a:lnTo>
                    <a:cubicBezTo>
                      <a:pt x="11443" y="8456"/>
                      <a:pt x="11412" y="8502"/>
                      <a:pt x="11397" y="8548"/>
                    </a:cubicBezTo>
                    <a:lnTo>
                      <a:pt x="11427" y="8487"/>
                    </a:lnTo>
                    <a:lnTo>
                      <a:pt x="11473" y="8395"/>
                    </a:lnTo>
                    <a:close/>
                    <a:moveTo>
                      <a:pt x="15309" y="8448"/>
                    </a:moveTo>
                    <a:cubicBezTo>
                      <a:pt x="15305" y="8460"/>
                      <a:pt x="15301" y="8473"/>
                      <a:pt x="15297" y="8487"/>
                    </a:cubicBezTo>
                    <a:cubicBezTo>
                      <a:pt x="15282" y="8532"/>
                      <a:pt x="15267" y="8578"/>
                      <a:pt x="15252" y="8639"/>
                    </a:cubicBezTo>
                    <a:cubicBezTo>
                      <a:pt x="15252" y="8670"/>
                      <a:pt x="15252" y="8685"/>
                      <a:pt x="15236" y="8715"/>
                    </a:cubicBezTo>
                    <a:cubicBezTo>
                      <a:pt x="15221" y="8731"/>
                      <a:pt x="15206" y="8731"/>
                      <a:pt x="15191" y="8746"/>
                    </a:cubicBezTo>
                    <a:cubicBezTo>
                      <a:pt x="15191" y="8746"/>
                      <a:pt x="15175" y="8761"/>
                      <a:pt x="15175" y="8761"/>
                    </a:cubicBezTo>
                    <a:cubicBezTo>
                      <a:pt x="15191" y="8731"/>
                      <a:pt x="15206" y="8685"/>
                      <a:pt x="15221" y="8654"/>
                    </a:cubicBezTo>
                    <a:cubicBezTo>
                      <a:pt x="15221" y="8624"/>
                      <a:pt x="15236" y="8609"/>
                      <a:pt x="15252" y="8578"/>
                    </a:cubicBezTo>
                    <a:cubicBezTo>
                      <a:pt x="15264" y="8542"/>
                      <a:pt x="15285" y="8496"/>
                      <a:pt x="15309" y="8448"/>
                    </a:cubicBezTo>
                    <a:close/>
                    <a:moveTo>
                      <a:pt x="13088" y="9264"/>
                    </a:moveTo>
                    <a:cubicBezTo>
                      <a:pt x="13049" y="9308"/>
                      <a:pt x="13014" y="9351"/>
                      <a:pt x="12982" y="9393"/>
                    </a:cubicBezTo>
                    <a:lnTo>
                      <a:pt x="12982" y="9393"/>
                    </a:lnTo>
                    <a:cubicBezTo>
                      <a:pt x="12997" y="9375"/>
                      <a:pt x="13012" y="9358"/>
                      <a:pt x="13027" y="9340"/>
                    </a:cubicBezTo>
                    <a:lnTo>
                      <a:pt x="13088" y="9264"/>
                    </a:lnTo>
                    <a:close/>
                    <a:moveTo>
                      <a:pt x="15900" y="9950"/>
                    </a:moveTo>
                    <a:cubicBezTo>
                      <a:pt x="15865" y="9979"/>
                      <a:pt x="15832" y="10009"/>
                      <a:pt x="15800" y="10041"/>
                    </a:cubicBezTo>
                    <a:cubicBezTo>
                      <a:pt x="15833" y="10011"/>
                      <a:pt x="15867" y="9980"/>
                      <a:pt x="15900" y="9950"/>
                    </a:cubicBezTo>
                    <a:close/>
                    <a:moveTo>
                      <a:pt x="8992" y="12857"/>
                    </a:moveTo>
                    <a:cubicBezTo>
                      <a:pt x="8987" y="12862"/>
                      <a:pt x="8981" y="12868"/>
                      <a:pt x="8974" y="12875"/>
                    </a:cubicBezTo>
                    <a:lnTo>
                      <a:pt x="8974" y="12859"/>
                    </a:lnTo>
                    <a:lnTo>
                      <a:pt x="8990" y="12859"/>
                    </a:lnTo>
                    <a:cubicBezTo>
                      <a:pt x="8990" y="12859"/>
                      <a:pt x="8991" y="12858"/>
                      <a:pt x="8992" y="12857"/>
                    </a:cubicBezTo>
                    <a:close/>
                    <a:moveTo>
                      <a:pt x="6689" y="1844"/>
                    </a:moveTo>
                    <a:cubicBezTo>
                      <a:pt x="6689" y="1844"/>
                      <a:pt x="6689" y="1859"/>
                      <a:pt x="6689" y="1859"/>
                    </a:cubicBezTo>
                    <a:cubicBezTo>
                      <a:pt x="6674" y="1874"/>
                      <a:pt x="6674" y="1874"/>
                      <a:pt x="6674" y="1890"/>
                    </a:cubicBezTo>
                    <a:lnTo>
                      <a:pt x="6674" y="1905"/>
                    </a:lnTo>
                    <a:cubicBezTo>
                      <a:pt x="6658" y="1966"/>
                      <a:pt x="6628" y="2042"/>
                      <a:pt x="6598" y="2103"/>
                    </a:cubicBezTo>
                    <a:cubicBezTo>
                      <a:pt x="6582" y="2133"/>
                      <a:pt x="6582" y="2149"/>
                      <a:pt x="6567" y="2179"/>
                    </a:cubicBezTo>
                    <a:cubicBezTo>
                      <a:pt x="6552" y="2210"/>
                      <a:pt x="6537" y="2225"/>
                      <a:pt x="6537" y="2255"/>
                    </a:cubicBezTo>
                    <a:cubicBezTo>
                      <a:pt x="6521" y="2271"/>
                      <a:pt x="6521" y="2271"/>
                      <a:pt x="6506" y="2286"/>
                    </a:cubicBezTo>
                    <a:lnTo>
                      <a:pt x="6506" y="2316"/>
                    </a:lnTo>
                    <a:lnTo>
                      <a:pt x="6460" y="2392"/>
                    </a:lnTo>
                    <a:cubicBezTo>
                      <a:pt x="6445" y="2423"/>
                      <a:pt x="6430" y="2453"/>
                      <a:pt x="6415" y="2484"/>
                    </a:cubicBezTo>
                    <a:lnTo>
                      <a:pt x="6384" y="2530"/>
                    </a:lnTo>
                    <a:cubicBezTo>
                      <a:pt x="6369" y="2560"/>
                      <a:pt x="6354" y="2590"/>
                      <a:pt x="6339" y="2621"/>
                    </a:cubicBezTo>
                    <a:lnTo>
                      <a:pt x="6308" y="2667"/>
                    </a:lnTo>
                    <a:lnTo>
                      <a:pt x="6293" y="2712"/>
                    </a:lnTo>
                    <a:cubicBezTo>
                      <a:pt x="6247" y="2789"/>
                      <a:pt x="6217" y="2850"/>
                      <a:pt x="6171" y="2926"/>
                    </a:cubicBezTo>
                    <a:cubicBezTo>
                      <a:pt x="6110" y="3032"/>
                      <a:pt x="6064" y="3124"/>
                      <a:pt x="6003" y="3230"/>
                    </a:cubicBezTo>
                    <a:cubicBezTo>
                      <a:pt x="5942" y="3322"/>
                      <a:pt x="5897" y="3413"/>
                      <a:pt x="5851" y="3505"/>
                    </a:cubicBezTo>
                    <a:cubicBezTo>
                      <a:pt x="5836" y="3535"/>
                      <a:pt x="5820" y="3550"/>
                      <a:pt x="5805" y="3581"/>
                    </a:cubicBezTo>
                    <a:lnTo>
                      <a:pt x="5775" y="3627"/>
                    </a:lnTo>
                    <a:lnTo>
                      <a:pt x="5714" y="3748"/>
                    </a:lnTo>
                    <a:lnTo>
                      <a:pt x="5699" y="3779"/>
                    </a:lnTo>
                    <a:lnTo>
                      <a:pt x="5653" y="3840"/>
                    </a:lnTo>
                    <a:cubicBezTo>
                      <a:pt x="5607" y="3916"/>
                      <a:pt x="5561" y="3992"/>
                      <a:pt x="5516" y="4068"/>
                    </a:cubicBezTo>
                    <a:lnTo>
                      <a:pt x="5546" y="4038"/>
                    </a:lnTo>
                    <a:cubicBezTo>
                      <a:pt x="5607" y="3931"/>
                      <a:pt x="5683" y="3825"/>
                      <a:pt x="5760" y="3687"/>
                    </a:cubicBezTo>
                    <a:cubicBezTo>
                      <a:pt x="5820" y="3581"/>
                      <a:pt x="5881" y="3489"/>
                      <a:pt x="5942" y="3413"/>
                    </a:cubicBezTo>
                    <a:cubicBezTo>
                      <a:pt x="6003" y="3322"/>
                      <a:pt x="6064" y="3230"/>
                      <a:pt x="6125" y="3139"/>
                    </a:cubicBezTo>
                    <a:cubicBezTo>
                      <a:pt x="6171" y="3078"/>
                      <a:pt x="6217" y="3002"/>
                      <a:pt x="6278" y="2895"/>
                    </a:cubicBezTo>
                    <a:lnTo>
                      <a:pt x="6308" y="2865"/>
                    </a:lnTo>
                    <a:cubicBezTo>
                      <a:pt x="6323" y="2834"/>
                      <a:pt x="6339" y="2804"/>
                      <a:pt x="6369" y="2758"/>
                    </a:cubicBezTo>
                    <a:lnTo>
                      <a:pt x="6430" y="2667"/>
                    </a:lnTo>
                    <a:lnTo>
                      <a:pt x="6460" y="2606"/>
                    </a:lnTo>
                    <a:cubicBezTo>
                      <a:pt x="6491" y="2560"/>
                      <a:pt x="6521" y="2499"/>
                      <a:pt x="6552" y="2453"/>
                    </a:cubicBezTo>
                    <a:cubicBezTo>
                      <a:pt x="6552" y="2438"/>
                      <a:pt x="6567" y="2423"/>
                      <a:pt x="6567" y="2408"/>
                    </a:cubicBezTo>
                    <a:lnTo>
                      <a:pt x="6582" y="2392"/>
                    </a:lnTo>
                    <a:lnTo>
                      <a:pt x="6628" y="2301"/>
                    </a:lnTo>
                    <a:cubicBezTo>
                      <a:pt x="6628" y="2286"/>
                      <a:pt x="6643" y="2271"/>
                      <a:pt x="6643" y="2255"/>
                    </a:cubicBezTo>
                    <a:lnTo>
                      <a:pt x="6643" y="2240"/>
                    </a:lnTo>
                    <a:lnTo>
                      <a:pt x="6658" y="2225"/>
                    </a:lnTo>
                    <a:cubicBezTo>
                      <a:pt x="6674" y="2210"/>
                      <a:pt x="6674" y="2179"/>
                      <a:pt x="6674" y="2164"/>
                    </a:cubicBezTo>
                    <a:cubicBezTo>
                      <a:pt x="6674" y="2194"/>
                      <a:pt x="6674" y="2225"/>
                      <a:pt x="6674" y="2255"/>
                    </a:cubicBezTo>
                    <a:cubicBezTo>
                      <a:pt x="6643" y="2347"/>
                      <a:pt x="6628" y="2438"/>
                      <a:pt x="6613" y="2530"/>
                    </a:cubicBezTo>
                    <a:lnTo>
                      <a:pt x="6613" y="2560"/>
                    </a:lnTo>
                    <a:cubicBezTo>
                      <a:pt x="6598" y="2606"/>
                      <a:pt x="6598" y="2636"/>
                      <a:pt x="6582" y="2682"/>
                    </a:cubicBezTo>
                    <a:cubicBezTo>
                      <a:pt x="6567" y="2743"/>
                      <a:pt x="6552" y="2804"/>
                      <a:pt x="6537" y="2880"/>
                    </a:cubicBezTo>
                    <a:cubicBezTo>
                      <a:pt x="6521" y="2895"/>
                      <a:pt x="6521" y="2910"/>
                      <a:pt x="6506" y="2941"/>
                    </a:cubicBezTo>
                    <a:lnTo>
                      <a:pt x="6506" y="2971"/>
                    </a:lnTo>
                    <a:cubicBezTo>
                      <a:pt x="6491" y="3017"/>
                      <a:pt x="6476" y="3063"/>
                      <a:pt x="6460" y="3093"/>
                    </a:cubicBezTo>
                    <a:cubicBezTo>
                      <a:pt x="6445" y="3169"/>
                      <a:pt x="6430" y="3230"/>
                      <a:pt x="6415" y="3291"/>
                    </a:cubicBezTo>
                    <a:cubicBezTo>
                      <a:pt x="6369" y="3474"/>
                      <a:pt x="6308" y="3642"/>
                      <a:pt x="6262" y="3809"/>
                    </a:cubicBezTo>
                    <a:cubicBezTo>
                      <a:pt x="6399" y="3520"/>
                      <a:pt x="6521" y="3215"/>
                      <a:pt x="6628" y="2910"/>
                    </a:cubicBezTo>
                    <a:lnTo>
                      <a:pt x="6658" y="2834"/>
                    </a:lnTo>
                    <a:lnTo>
                      <a:pt x="6658" y="2804"/>
                    </a:lnTo>
                    <a:cubicBezTo>
                      <a:pt x="6674" y="2773"/>
                      <a:pt x="6689" y="2728"/>
                      <a:pt x="6704" y="2682"/>
                    </a:cubicBezTo>
                    <a:cubicBezTo>
                      <a:pt x="6719" y="2667"/>
                      <a:pt x="6719" y="2636"/>
                      <a:pt x="6719" y="2621"/>
                    </a:cubicBezTo>
                    <a:cubicBezTo>
                      <a:pt x="6735" y="2606"/>
                      <a:pt x="6735" y="2590"/>
                      <a:pt x="6735" y="2590"/>
                    </a:cubicBezTo>
                    <a:lnTo>
                      <a:pt x="6750" y="2530"/>
                    </a:lnTo>
                    <a:lnTo>
                      <a:pt x="6765" y="2469"/>
                    </a:lnTo>
                    <a:cubicBezTo>
                      <a:pt x="6765" y="2438"/>
                      <a:pt x="6780" y="2408"/>
                      <a:pt x="6780" y="2392"/>
                    </a:cubicBezTo>
                    <a:cubicBezTo>
                      <a:pt x="6780" y="2377"/>
                      <a:pt x="6780" y="2362"/>
                      <a:pt x="6780" y="2347"/>
                    </a:cubicBezTo>
                    <a:cubicBezTo>
                      <a:pt x="6796" y="2301"/>
                      <a:pt x="6796" y="2255"/>
                      <a:pt x="6811" y="2210"/>
                    </a:cubicBezTo>
                    <a:lnTo>
                      <a:pt x="6811" y="2194"/>
                    </a:lnTo>
                    <a:cubicBezTo>
                      <a:pt x="6826" y="2149"/>
                      <a:pt x="6826" y="2088"/>
                      <a:pt x="6826" y="2042"/>
                    </a:cubicBezTo>
                    <a:lnTo>
                      <a:pt x="6826" y="2012"/>
                    </a:lnTo>
                    <a:cubicBezTo>
                      <a:pt x="6841" y="2027"/>
                      <a:pt x="6841" y="2042"/>
                      <a:pt x="6857" y="2057"/>
                    </a:cubicBezTo>
                    <a:cubicBezTo>
                      <a:pt x="6872" y="2133"/>
                      <a:pt x="6902" y="2210"/>
                      <a:pt x="6917" y="2286"/>
                    </a:cubicBezTo>
                    <a:cubicBezTo>
                      <a:pt x="6963" y="2423"/>
                      <a:pt x="6994" y="2560"/>
                      <a:pt x="7039" y="2712"/>
                    </a:cubicBezTo>
                    <a:cubicBezTo>
                      <a:pt x="7039" y="2728"/>
                      <a:pt x="7039" y="2743"/>
                      <a:pt x="7039" y="2743"/>
                    </a:cubicBezTo>
                    <a:lnTo>
                      <a:pt x="7055" y="2758"/>
                    </a:lnTo>
                    <a:lnTo>
                      <a:pt x="7070" y="2865"/>
                    </a:lnTo>
                    <a:cubicBezTo>
                      <a:pt x="7100" y="3002"/>
                      <a:pt x="7131" y="3169"/>
                      <a:pt x="7161" y="3337"/>
                    </a:cubicBezTo>
                    <a:cubicBezTo>
                      <a:pt x="7161" y="3428"/>
                      <a:pt x="7161" y="3505"/>
                      <a:pt x="7161" y="3596"/>
                    </a:cubicBezTo>
                    <a:cubicBezTo>
                      <a:pt x="7161" y="3611"/>
                      <a:pt x="7161" y="3627"/>
                      <a:pt x="7161" y="3657"/>
                    </a:cubicBezTo>
                    <a:cubicBezTo>
                      <a:pt x="7161" y="3733"/>
                      <a:pt x="7161" y="3825"/>
                      <a:pt x="7146" y="3916"/>
                    </a:cubicBezTo>
                    <a:cubicBezTo>
                      <a:pt x="7146" y="3946"/>
                      <a:pt x="7131" y="3992"/>
                      <a:pt x="7131" y="4038"/>
                    </a:cubicBezTo>
                    <a:lnTo>
                      <a:pt x="6978" y="4190"/>
                    </a:lnTo>
                    <a:cubicBezTo>
                      <a:pt x="6902" y="4266"/>
                      <a:pt x="6826" y="4358"/>
                      <a:pt x="6735" y="4449"/>
                    </a:cubicBezTo>
                    <a:cubicBezTo>
                      <a:pt x="6689" y="4495"/>
                      <a:pt x="6658" y="4525"/>
                      <a:pt x="6628" y="4571"/>
                    </a:cubicBezTo>
                    <a:lnTo>
                      <a:pt x="6598" y="4602"/>
                    </a:lnTo>
                    <a:cubicBezTo>
                      <a:pt x="6567" y="4647"/>
                      <a:pt x="6537" y="4678"/>
                      <a:pt x="6506" y="4708"/>
                    </a:cubicBezTo>
                    <a:cubicBezTo>
                      <a:pt x="6491" y="4724"/>
                      <a:pt x="6476" y="4739"/>
                      <a:pt x="6460" y="4754"/>
                    </a:cubicBezTo>
                    <a:cubicBezTo>
                      <a:pt x="6430" y="4784"/>
                      <a:pt x="6415" y="4830"/>
                      <a:pt x="6384" y="4861"/>
                    </a:cubicBezTo>
                    <a:lnTo>
                      <a:pt x="6323" y="4937"/>
                    </a:lnTo>
                    <a:lnTo>
                      <a:pt x="6262" y="5028"/>
                    </a:lnTo>
                    <a:cubicBezTo>
                      <a:pt x="6232" y="5059"/>
                      <a:pt x="6217" y="5089"/>
                      <a:pt x="6186" y="5120"/>
                    </a:cubicBezTo>
                    <a:cubicBezTo>
                      <a:pt x="6171" y="5150"/>
                      <a:pt x="6171" y="5165"/>
                      <a:pt x="6156" y="5181"/>
                    </a:cubicBezTo>
                    <a:cubicBezTo>
                      <a:pt x="6125" y="5211"/>
                      <a:pt x="6110" y="5257"/>
                      <a:pt x="6079" y="5287"/>
                    </a:cubicBezTo>
                    <a:lnTo>
                      <a:pt x="6049" y="5333"/>
                    </a:lnTo>
                    <a:cubicBezTo>
                      <a:pt x="5973" y="5440"/>
                      <a:pt x="5927" y="5531"/>
                      <a:pt x="5851" y="5638"/>
                    </a:cubicBezTo>
                    <a:cubicBezTo>
                      <a:pt x="5790" y="5760"/>
                      <a:pt x="5729" y="5851"/>
                      <a:pt x="5683" y="5942"/>
                    </a:cubicBezTo>
                    <a:cubicBezTo>
                      <a:pt x="5638" y="6034"/>
                      <a:pt x="5577" y="6156"/>
                      <a:pt x="5531" y="6278"/>
                    </a:cubicBezTo>
                    <a:lnTo>
                      <a:pt x="5516" y="6323"/>
                    </a:lnTo>
                    <a:cubicBezTo>
                      <a:pt x="5501" y="6369"/>
                      <a:pt x="5470" y="6399"/>
                      <a:pt x="5455" y="6445"/>
                    </a:cubicBezTo>
                    <a:lnTo>
                      <a:pt x="5424" y="6506"/>
                    </a:lnTo>
                    <a:lnTo>
                      <a:pt x="5379" y="6643"/>
                    </a:lnTo>
                    <a:cubicBezTo>
                      <a:pt x="5363" y="6689"/>
                      <a:pt x="5348" y="6719"/>
                      <a:pt x="5333" y="6765"/>
                    </a:cubicBezTo>
                    <a:cubicBezTo>
                      <a:pt x="5318" y="6780"/>
                      <a:pt x="5318" y="6796"/>
                      <a:pt x="5302" y="6811"/>
                    </a:cubicBezTo>
                    <a:cubicBezTo>
                      <a:pt x="5287" y="6872"/>
                      <a:pt x="5272" y="6917"/>
                      <a:pt x="5257" y="6963"/>
                    </a:cubicBezTo>
                    <a:lnTo>
                      <a:pt x="5226" y="7055"/>
                    </a:lnTo>
                    <a:lnTo>
                      <a:pt x="5211" y="7085"/>
                    </a:lnTo>
                    <a:lnTo>
                      <a:pt x="5211" y="7100"/>
                    </a:lnTo>
                    <a:cubicBezTo>
                      <a:pt x="5211" y="7116"/>
                      <a:pt x="5211" y="7131"/>
                      <a:pt x="5211" y="7131"/>
                    </a:cubicBezTo>
                    <a:lnTo>
                      <a:pt x="5165" y="7268"/>
                    </a:lnTo>
                    <a:lnTo>
                      <a:pt x="5150" y="7359"/>
                    </a:lnTo>
                    <a:cubicBezTo>
                      <a:pt x="5135" y="7405"/>
                      <a:pt x="5120" y="7451"/>
                      <a:pt x="5120" y="7481"/>
                    </a:cubicBezTo>
                    <a:lnTo>
                      <a:pt x="5120" y="7496"/>
                    </a:lnTo>
                    <a:lnTo>
                      <a:pt x="5104" y="7573"/>
                    </a:lnTo>
                    <a:lnTo>
                      <a:pt x="5089" y="7634"/>
                    </a:lnTo>
                    <a:lnTo>
                      <a:pt x="5089" y="7649"/>
                    </a:lnTo>
                    <a:cubicBezTo>
                      <a:pt x="5089" y="7649"/>
                      <a:pt x="5074" y="7664"/>
                      <a:pt x="5074" y="7679"/>
                    </a:cubicBezTo>
                    <a:lnTo>
                      <a:pt x="5059" y="7816"/>
                    </a:lnTo>
                    <a:lnTo>
                      <a:pt x="5043" y="7893"/>
                    </a:lnTo>
                    <a:cubicBezTo>
                      <a:pt x="5043" y="7938"/>
                      <a:pt x="5043" y="7984"/>
                      <a:pt x="5043" y="8045"/>
                    </a:cubicBezTo>
                    <a:cubicBezTo>
                      <a:pt x="5043" y="8060"/>
                      <a:pt x="5028" y="8091"/>
                      <a:pt x="5028" y="8106"/>
                    </a:cubicBezTo>
                    <a:cubicBezTo>
                      <a:pt x="5028" y="8136"/>
                      <a:pt x="5028" y="8182"/>
                      <a:pt x="5028" y="8228"/>
                    </a:cubicBezTo>
                    <a:cubicBezTo>
                      <a:pt x="5028" y="8304"/>
                      <a:pt x="5028" y="8380"/>
                      <a:pt x="5028" y="8441"/>
                    </a:cubicBezTo>
                    <a:cubicBezTo>
                      <a:pt x="5028" y="8456"/>
                      <a:pt x="5028" y="8472"/>
                      <a:pt x="5028" y="8487"/>
                    </a:cubicBezTo>
                    <a:lnTo>
                      <a:pt x="5043" y="8502"/>
                    </a:lnTo>
                    <a:lnTo>
                      <a:pt x="5043" y="8517"/>
                    </a:lnTo>
                    <a:lnTo>
                      <a:pt x="5043" y="8624"/>
                    </a:lnTo>
                    <a:lnTo>
                      <a:pt x="5043" y="8654"/>
                    </a:lnTo>
                    <a:cubicBezTo>
                      <a:pt x="5059" y="8670"/>
                      <a:pt x="5059" y="8685"/>
                      <a:pt x="5059" y="8715"/>
                    </a:cubicBezTo>
                    <a:cubicBezTo>
                      <a:pt x="5059" y="8731"/>
                      <a:pt x="5059" y="8746"/>
                      <a:pt x="5059" y="8776"/>
                    </a:cubicBezTo>
                    <a:lnTo>
                      <a:pt x="5074" y="8776"/>
                    </a:lnTo>
                    <a:cubicBezTo>
                      <a:pt x="5074" y="8822"/>
                      <a:pt x="5074" y="8868"/>
                      <a:pt x="5089" y="8913"/>
                    </a:cubicBezTo>
                    <a:lnTo>
                      <a:pt x="5089" y="8929"/>
                    </a:lnTo>
                    <a:cubicBezTo>
                      <a:pt x="5089" y="8944"/>
                      <a:pt x="5089" y="8959"/>
                      <a:pt x="5089" y="8959"/>
                    </a:cubicBezTo>
                    <a:lnTo>
                      <a:pt x="5120" y="9066"/>
                    </a:lnTo>
                    <a:lnTo>
                      <a:pt x="5150" y="9188"/>
                    </a:lnTo>
                    <a:cubicBezTo>
                      <a:pt x="5150" y="9218"/>
                      <a:pt x="5165" y="9264"/>
                      <a:pt x="5181" y="9294"/>
                    </a:cubicBezTo>
                    <a:lnTo>
                      <a:pt x="5196" y="9340"/>
                    </a:lnTo>
                    <a:lnTo>
                      <a:pt x="5226" y="9431"/>
                    </a:lnTo>
                    <a:cubicBezTo>
                      <a:pt x="5226" y="9447"/>
                      <a:pt x="5226" y="9462"/>
                      <a:pt x="5242" y="9477"/>
                    </a:cubicBezTo>
                    <a:lnTo>
                      <a:pt x="5242" y="9492"/>
                    </a:lnTo>
                    <a:cubicBezTo>
                      <a:pt x="5242" y="9508"/>
                      <a:pt x="5257" y="9523"/>
                      <a:pt x="5257" y="9538"/>
                    </a:cubicBezTo>
                    <a:cubicBezTo>
                      <a:pt x="5272" y="9584"/>
                      <a:pt x="5287" y="9629"/>
                      <a:pt x="5302" y="9660"/>
                    </a:cubicBezTo>
                    <a:lnTo>
                      <a:pt x="5348" y="9767"/>
                    </a:lnTo>
                    <a:lnTo>
                      <a:pt x="5394" y="9858"/>
                    </a:lnTo>
                    <a:lnTo>
                      <a:pt x="5440" y="9980"/>
                    </a:lnTo>
                    <a:lnTo>
                      <a:pt x="5470" y="10026"/>
                    </a:lnTo>
                    <a:cubicBezTo>
                      <a:pt x="5485" y="10071"/>
                      <a:pt x="5516" y="10117"/>
                      <a:pt x="5531" y="10163"/>
                    </a:cubicBezTo>
                    <a:lnTo>
                      <a:pt x="5561" y="10208"/>
                    </a:lnTo>
                    <a:cubicBezTo>
                      <a:pt x="5577" y="10254"/>
                      <a:pt x="5607" y="10300"/>
                      <a:pt x="5622" y="10346"/>
                    </a:cubicBezTo>
                    <a:cubicBezTo>
                      <a:pt x="5638" y="10391"/>
                      <a:pt x="5668" y="10422"/>
                      <a:pt x="5683" y="10467"/>
                    </a:cubicBezTo>
                    <a:cubicBezTo>
                      <a:pt x="5699" y="10483"/>
                      <a:pt x="5699" y="10498"/>
                      <a:pt x="5714" y="10513"/>
                    </a:cubicBezTo>
                    <a:cubicBezTo>
                      <a:pt x="5775" y="10620"/>
                      <a:pt x="5820" y="10726"/>
                      <a:pt x="5881" y="10818"/>
                    </a:cubicBezTo>
                    <a:lnTo>
                      <a:pt x="5881" y="10833"/>
                    </a:lnTo>
                    <a:cubicBezTo>
                      <a:pt x="5927" y="10894"/>
                      <a:pt x="5958" y="10970"/>
                      <a:pt x="6003" y="11031"/>
                    </a:cubicBezTo>
                    <a:lnTo>
                      <a:pt x="6019" y="11062"/>
                    </a:lnTo>
                    <a:lnTo>
                      <a:pt x="6049" y="11123"/>
                    </a:lnTo>
                    <a:cubicBezTo>
                      <a:pt x="6095" y="11184"/>
                      <a:pt x="6125" y="11244"/>
                      <a:pt x="6171" y="11305"/>
                    </a:cubicBezTo>
                    <a:cubicBezTo>
                      <a:pt x="6262" y="11458"/>
                      <a:pt x="6339" y="11595"/>
                      <a:pt x="6430" y="11732"/>
                    </a:cubicBezTo>
                    <a:cubicBezTo>
                      <a:pt x="6430" y="11742"/>
                      <a:pt x="6430" y="11745"/>
                      <a:pt x="6434" y="11751"/>
                    </a:cubicBezTo>
                    <a:lnTo>
                      <a:pt x="6434" y="11751"/>
                    </a:lnTo>
                    <a:cubicBezTo>
                      <a:pt x="6410" y="11724"/>
                      <a:pt x="6395" y="11698"/>
                      <a:pt x="6369" y="11671"/>
                    </a:cubicBezTo>
                    <a:cubicBezTo>
                      <a:pt x="6323" y="11625"/>
                      <a:pt x="6278" y="11564"/>
                      <a:pt x="6232" y="11519"/>
                    </a:cubicBezTo>
                    <a:cubicBezTo>
                      <a:pt x="6156" y="11443"/>
                      <a:pt x="6064" y="11351"/>
                      <a:pt x="5973" y="11275"/>
                    </a:cubicBezTo>
                    <a:lnTo>
                      <a:pt x="5958" y="11260"/>
                    </a:lnTo>
                    <a:cubicBezTo>
                      <a:pt x="5881" y="11184"/>
                      <a:pt x="5805" y="11123"/>
                      <a:pt x="5729" y="11046"/>
                    </a:cubicBezTo>
                    <a:cubicBezTo>
                      <a:pt x="5714" y="11016"/>
                      <a:pt x="5699" y="11001"/>
                      <a:pt x="5668" y="10985"/>
                    </a:cubicBezTo>
                    <a:cubicBezTo>
                      <a:pt x="5653" y="10955"/>
                      <a:pt x="5638" y="10940"/>
                      <a:pt x="5607" y="10909"/>
                    </a:cubicBezTo>
                    <a:cubicBezTo>
                      <a:pt x="5577" y="10864"/>
                      <a:pt x="5546" y="10818"/>
                      <a:pt x="5501" y="10772"/>
                    </a:cubicBezTo>
                    <a:cubicBezTo>
                      <a:pt x="5485" y="10757"/>
                      <a:pt x="5470" y="10726"/>
                      <a:pt x="5455" y="10711"/>
                    </a:cubicBezTo>
                    <a:lnTo>
                      <a:pt x="5440" y="10696"/>
                    </a:lnTo>
                    <a:cubicBezTo>
                      <a:pt x="5424" y="10666"/>
                      <a:pt x="5409" y="10635"/>
                      <a:pt x="5394" y="10620"/>
                    </a:cubicBezTo>
                    <a:cubicBezTo>
                      <a:pt x="5379" y="10589"/>
                      <a:pt x="5363" y="10559"/>
                      <a:pt x="5333" y="10513"/>
                    </a:cubicBezTo>
                    <a:cubicBezTo>
                      <a:pt x="5333" y="10498"/>
                      <a:pt x="5318" y="10483"/>
                      <a:pt x="5302" y="10467"/>
                    </a:cubicBezTo>
                    <a:lnTo>
                      <a:pt x="5302" y="10452"/>
                    </a:lnTo>
                    <a:cubicBezTo>
                      <a:pt x="5272" y="10407"/>
                      <a:pt x="5257" y="10376"/>
                      <a:pt x="5242" y="10346"/>
                    </a:cubicBezTo>
                    <a:cubicBezTo>
                      <a:pt x="5226" y="10315"/>
                      <a:pt x="5211" y="10285"/>
                      <a:pt x="5196" y="10239"/>
                    </a:cubicBezTo>
                    <a:cubicBezTo>
                      <a:pt x="5165" y="10178"/>
                      <a:pt x="5150" y="10132"/>
                      <a:pt x="5120" y="10071"/>
                    </a:cubicBezTo>
                    <a:lnTo>
                      <a:pt x="5104" y="10041"/>
                    </a:lnTo>
                    <a:cubicBezTo>
                      <a:pt x="5089" y="10010"/>
                      <a:pt x="5089" y="9980"/>
                      <a:pt x="5074" y="9949"/>
                    </a:cubicBezTo>
                    <a:lnTo>
                      <a:pt x="5013" y="9797"/>
                    </a:lnTo>
                    <a:cubicBezTo>
                      <a:pt x="4998" y="9736"/>
                      <a:pt x="4983" y="9690"/>
                      <a:pt x="4967" y="9645"/>
                    </a:cubicBezTo>
                    <a:lnTo>
                      <a:pt x="4906" y="9477"/>
                    </a:lnTo>
                    <a:cubicBezTo>
                      <a:pt x="4891" y="9416"/>
                      <a:pt x="4891" y="9370"/>
                      <a:pt x="4876" y="9325"/>
                    </a:cubicBezTo>
                    <a:cubicBezTo>
                      <a:pt x="4830" y="9172"/>
                      <a:pt x="4800" y="9005"/>
                      <a:pt x="4769" y="8792"/>
                    </a:cubicBezTo>
                    <a:lnTo>
                      <a:pt x="4769" y="8792"/>
                    </a:lnTo>
                    <a:lnTo>
                      <a:pt x="4784" y="8898"/>
                    </a:lnTo>
                    <a:lnTo>
                      <a:pt x="4800" y="9005"/>
                    </a:lnTo>
                    <a:cubicBezTo>
                      <a:pt x="4800" y="9051"/>
                      <a:pt x="4800" y="9096"/>
                      <a:pt x="4815" y="9127"/>
                    </a:cubicBezTo>
                    <a:lnTo>
                      <a:pt x="4815" y="9203"/>
                    </a:lnTo>
                    <a:lnTo>
                      <a:pt x="4830" y="9233"/>
                    </a:lnTo>
                    <a:cubicBezTo>
                      <a:pt x="4830" y="9264"/>
                      <a:pt x="4830" y="9279"/>
                      <a:pt x="4830" y="9294"/>
                    </a:cubicBezTo>
                    <a:lnTo>
                      <a:pt x="4830" y="9325"/>
                    </a:lnTo>
                    <a:cubicBezTo>
                      <a:pt x="4845" y="9340"/>
                      <a:pt x="4845" y="9355"/>
                      <a:pt x="4845" y="9386"/>
                    </a:cubicBezTo>
                    <a:cubicBezTo>
                      <a:pt x="4845" y="9416"/>
                      <a:pt x="4861" y="9447"/>
                      <a:pt x="4861" y="9477"/>
                    </a:cubicBezTo>
                    <a:cubicBezTo>
                      <a:pt x="4861" y="9492"/>
                      <a:pt x="4861" y="9508"/>
                      <a:pt x="4876" y="9538"/>
                    </a:cubicBezTo>
                    <a:lnTo>
                      <a:pt x="4876" y="9569"/>
                    </a:lnTo>
                    <a:cubicBezTo>
                      <a:pt x="4891" y="9614"/>
                      <a:pt x="4906" y="9660"/>
                      <a:pt x="4906" y="9721"/>
                    </a:cubicBezTo>
                    <a:cubicBezTo>
                      <a:pt x="4922" y="9767"/>
                      <a:pt x="4937" y="9828"/>
                      <a:pt x="4952" y="9873"/>
                    </a:cubicBezTo>
                    <a:lnTo>
                      <a:pt x="4967" y="9934"/>
                    </a:lnTo>
                    <a:lnTo>
                      <a:pt x="4983" y="9980"/>
                    </a:lnTo>
                    <a:cubicBezTo>
                      <a:pt x="4983" y="9995"/>
                      <a:pt x="4998" y="10010"/>
                      <a:pt x="4998" y="10041"/>
                    </a:cubicBezTo>
                    <a:lnTo>
                      <a:pt x="5013" y="10056"/>
                    </a:lnTo>
                    <a:cubicBezTo>
                      <a:pt x="5028" y="10102"/>
                      <a:pt x="5043" y="10163"/>
                      <a:pt x="5059" y="10208"/>
                    </a:cubicBezTo>
                    <a:cubicBezTo>
                      <a:pt x="5089" y="10269"/>
                      <a:pt x="5104" y="10315"/>
                      <a:pt x="5135" y="10376"/>
                    </a:cubicBezTo>
                    <a:cubicBezTo>
                      <a:pt x="5150" y="10407"/>
                      <a:pt x="5150" y="10422"/>
                      <a:pt x="5165" y="10452"/>
                    </a:cubicBezTo>
                    <a:lnTo>
                      <a:pt x="5181" y="10467"/>
                    </a:lnTo>
                    <a:lnTo>
                      <a:pt x="5211" y="10528"/>
                    </a:lnTo>
                    <a:cubicBezTo>
                      <a:pt x="5242" y="10574"/>
                      <a:pt x="5272" y="10635"/>
                      <a:pt x="5302" y="10681"/>
                    </a:cubicBezTo>
                    <a:cubicBezTo>
                      <a:pt x="5333" y="10726"/>
                      <a:pt x="5363" y="10772"/>
                      <a:pt x="5394" y="10833"/>
                    </a:cubicBezTo>
                    <a:cubicBezTo>
                      <a:pt x="5440" y="10879"/>
                      <a:pt x="5470" y="10925"/>
                      <a:pt x="5501" y="10970"/>
                    </a:cubicBezTo>
                    <a:cubicBezTo>
                      <a:pt x="5516" y="11001"/>
                      <a:pt x="5546" y="11016"/>
                      <a:pt x="5561" y="11031"/>
                    </a:cubicBezTo>
                    <a:lnTo>
                      <a:pt x="5561" y="11046"/>
                    </a:lnTo>
                    <a:cubicBezTo>
                      <a:pt x="5577" y="11062"/>
                      <a:pt x="5607" y="11077"/>
                      <a:pt x="5622" y="11092"/>
                    </a:cubicBezTo>
                    <a:lnTo>
                      <a:pt x="5622" y="11107"/>
                    </a:lnTo>
                    <a:lnTo>
                      <a:pt x="5638" y="11107"/>
                    </a:lnTo>
                    <a:lnTo>
                      <a:pt x="5638" y="11123"/>
                    </a:lnTo>
                    <a:lnTo>
                      <a:pt x="5653" y="11123"/>
                    </a:lnTo>
                    <a:lnTo>
                      <a:pt x="5653" y="11138"/>
                    </a:lnTo>
                    <a:cubicBezTo>
                      <a:pt x="5729" y="11199"/>
                      <a:pt x="5790" y="11275"/>
                      <a:pt x="5851" y="11336"/>
                    </a:cubicBezTo>
                    <a:lnTo>
                      <a:pt x="5912" y="11382"/>
                    </a:lnTo>
                    <a:cubicBezTo>
                      <a:pt x="5988" y="11443"/>
                      <a:pt x="6064" y="11519"/>
                      <a:pt x="6156" y="11610"/>
                    </a:cubicBezTo>
                    <a:lnTo>
                      <a:pt x="6186" y="11641"/>
                    </a:lnTo>
                    <a:lnTo>
                      <a:pt x="6201" y="11656"/>
                    </a:lnTo>
                    <a:cubicBezTo>
                      <a:pt x="6232" y="11702"/>
                      <a:pt x="6293" y="11747"/>
                      <a:pt x="6339" y="11793"/>
                    </a:cubicBezTo>
                    <a:cubicBezTo>
                      <a:pt x="6399" y="11884"/>
                      <a:pt x="6476" y="11976"/>
                      <a:pt x="6552" y="12067"/>
                    </a:cubicBezTo>
                    <a:cubicBezTo>
                      <a:pt x="6628" y="12159"/>
                      <a:pt x="6689" y="12235"/>
                      <a:pt x="6750" y="12311"/>
                    </a:cubicBezTo>
                    <a:lnTo>
                      <a:pt x="6765" y="12341"/>
                    </a:lnTo>
                    <a:lnTo>
                      <a:pt x="6765" y="12326"/>
                    </a:lnTo>
                    <a:cubicBezTo>
                      <a:pt x="6765" y="12341"/>
                      <a:pt x="6765" y="12341"/>
                      <a:pt x="6780" y="12357"/>
                    </a:cubicBezTo>
                    <a:cubicBezTo>
                      <a:pt x="6796" y="12387"/>
                      <a:pt x="6811" y="12402"/>
                      <a:pt x="6841" y="12433"/>
                    </a:cubicBezTo>
                    <a:lnTo>
                      <a:pt x="6841" y="12448"/>
                    </a:lnTo>
                    <a:cubicBezTo>
                      <a:pt x="6857" y="12479"/>
                      <a:pt x="6887" y="12509"/>
                      <a:pt x="6902" y="12540"/>
                    </a:cubicBezTo>
                    <a:cubicBezTo>
                      <a:pt x="6933" y="12570"/>
                      <a:pt x="6948" y="12616"/>
                      <a:pt x="6978" y="12646"/>
                    </a:cubicBezTo>
                    <a:lnTo>
                      <a:pt x="7024" y="12722"/>
                    </a:lnTo>
                    <a:lnTo>
                      <a:pt x="7024" y="12753"/>
                    </a:lnTo>
                    <a:lnTo>
                      <a:pt x="7039" y="12768"/>
                    </a:lnTo>
                    <a:cubicBezTo>
                      <a:pt x="7070" y="12814"/>
                      <a:pt x="7100" y="12875"/>
                      <a:pt x="7116" y="12936"/>
                    </a:cubicBezTo>
                    <a:cubicBezTo>
                      <a:pt x="7085" y="12875"/>
                      <a:pt x="7055" y="12829"/>
                      <a:pt x="7009" y="12768"/>
                    </a:cubicBezTo>
                    <a:cubicBezTo>
                      <a:pt x="6963" y="12707"/>
                      <a:pt x="6933" y="12646"/>
                      <a:pt x="6902" y="12600"/>
                    </a:cubicBezTo>
                    <a:cubicBezTo>
                      <a:pt x="6857" y="12524"/>
                      <a:pt x="6811" y="12479"/>
                      <a:pt x="6765" y="12433"/>
                    </a:cubicBezTo>
                    <a:cubicBezTo>
                      <a:pt x="6735" y="12387"/>
                      <a:pt x="6689" y="12326"/>
                      <a:pt x="6628" y="12265"/>
                    </a:cubicBezTo>
                    <a:cubicBezTo>
                      <a:pt x="6552" y="12174"/>
                      <a:pt x="6445" y="12067"/>
                      <a:pt x="6339" y="11961"/>
                    </a:cubicBezTo>
                    <a:cubicBezTo>
                      <a:pt x="6247" y="11869"/>
                      <a:pt x="6140" y="11778"/>
                      <a:pt x="6019" y="11686"/>
                    </a:cubicBezTo>
                    <a:cubicBezTo>
                      <a:pt x="5927" y="11595"/>
                      <a:pt x="5820" y="11503"/>
                      <a:pt x="5714" y="11412"/>
                    </a:cubicBezTo>
                    <a:cubicBezTo>
                      <a:pt x="5622" y="11321"/>
                      <a:pt x="5531" y="11229"/>
                      <a:pt x="5424" y="11123"/>
                    </a:cubicBezTo>
                    <a:cubicBezTo>
                      <a:pt x="5363" y="11062"/>
                      <a:pt x="5287" y="10970"/>
                      <a:pt x="5211" y="10894"/>
                    </a:cubicBezTo>
                    <a:lnTo>
                      <a:pt x="5196" y="10864"/>
                    </a:lnTo>
                    <a:cubicBezTo>
                      <a:pt x="5165" y="10833"/>
                      <a:pt x="5135" y="10803"/>
                      <a:pt x="5104" y="10757"/>
                    </a:cubicBezTo>
                    <a:cubicBezTo>
                      <a:pt x="5074" y="10726"/>
                      <a:pt x="5043" y="10681"/>
                      <a:pt x="5013" y="10650"/>
                    </a:cubicBezTo>
                    <a:lnTo>
                      <a:pt x="4998" y="10620"/>
                    </a:lnTo>
                    <a:cubicBezTo>
                      <a:pt x="4998" y="10605"/>
                      <a:pt x="4983" y="10589"/>
                      <a:pt x="4967" y="10574"/>
                    </a:cubicBezTo>
                    <a:lnTo>
                      <a:pt x="4906" y="10483"/>
                    </a:lnTo>
                    <a:cubicBezTo>
                      <a:pt x="4891" y="10467"/>
                      <a:pt x="4891" y="10452"/>
                      <a:pt x="4876" y="10437"/>
                    </a:cubicBezTo>
                    <a:lnTo>
                      <a:pt x="4861" y="10422"/>
                    </a:lnTo>
                    <a:lnTo>
                      <a:pt x="4815" y="10346"/>
                    </a:lnTo>
                    <a:lnTo>
                      <a:pt x="4769" y="10239"/>
                    </a:lnTo>
                    <a:lnTo>
                      <a:pt x="4754" y="10224"/>
                    </a:lnTo>
                    <a:cubicBezTo>
                      <a:pt x="4754" y="10208"/>
                      <a:pt x="4739" y="10193"/>
                      <a:pt x="4723" y="10178"/>
                    </a:cubicBezTo>
                    <a:cubicBezTo>
                      <a:pt x="4708" y="10132"/>
                      <a:pt x="4693" y="10087"/>
                      <a:pt x="4678" y="10056"/>
                    </a:cubicBezTo>
                    <a:lnTo>
                      <a:pt x="4663" y="10041"/>
                    </a:lnTo>
                    <a:cubicBezTo>
                      <a:pt x="4663" y="10026"/>
                      <a:pt x="4647" y="10010"/>
                      <a:pt x="4647" y="9980"/>
                    </a:cubicBezTo>
                    <a:cubicBezTo>
                      <a:pt x="4617" y="9949"/>
                      <a:pt x="4602" y="9904"/>
                      <a:pt x="4586" y="9858"/>
                    </a:cubicBezTo>
                    <a:lnTo>
                      <a:pt x="4571" y="9843"/>
                    </a:lnTo>
                    <a:cubicBezTo>
                      <a:pt x="4571" y="9828"/>
                      <a:pt x="4571" y="9812"/>
                      <a:pt x="4556" y="9797"/>
                    </a:cubicBezTo>
                    <a:cubicBezTo>
                      <a:pt x="4525" y="9721"/>
                      <a:pt x="4495" y="9660"/>
                      <a:pt x="4480" y="9584"/>
                    </a:cubicBezTo>
                    <a:cubicBezTo>
                      <a:pt x="4464" y="9538"/>
                      <a:pt x="4449" y="9508"/>
                      <a:pt x="4434" y="9462"/>
                    </a:cubicBezTo>
                    <a:lnTo>
                      <a:pt x="4404" y="9401"/>
                    </a:lnTo>
                    <a:cubicBezTo>
                      <a:pt x="4388" y="9355"/>
                      <a:pt x="4373" y="9310"/>
                      <a:pt x="4358" y="9264"/>
                    </a:cubicBezTo>
                    <a:lnTo>
                      <a:pt x="4358" y="9249"/>
                    </a:lnTo>
                    <a:cubicBezTo>
                      <a:pt x="4273" y="8993"/>
                      <a:pt x="4187" y="8724"/>
                      <a:pt x="4102" y="8454"/>
                    </a:cubicBezTo>
                    <a:lnTo>
                      <a:pt x="4102" y="8454"/>
                    </a:lnTo>
                    <a:cubicBezTo>
                      <a:pt x="4132" y="8572"/>
                      <a:pt x="4176" y="8704"/>
                      <a:pt x="4205" y="8822"/>
                    </a:cubicBezTo>
                    <a:cubicBezTo>
                      <a:pt x="4251" y="8974"/>
                      <a:pt x="4297" y="9127"/>
                      <a:pt x="4327" y="9279"/>
                    </a:cubicBezTo>
                    <a:cubicBezTo>
                      <a:pt x="4358" y="9355"/>
                      <a:pt x="4373" y="9416"/>
                      <a:pt x="4388" y="9477"/>
                    </a:cubicBezTo>
                    <a:lnTo>
                      <a:pt x="4404" y="9538"/>
                    </a:lnTo>
                    <a:lnTo>
                      <a:pt x="4419" y="9599"/>
                    </a:lnTo>
                    <a:cubicBezTo>
                      <a:pt x="4434" y="9614"/>
                      <a:pt x="4434" y="9629"/>
                      <a:pt x="4434" y="9645"/>
                    </a:cubicBezTo>
                    <a:lnTo>
                      <a:pt x="4449" y="9675"/>
                    </a:lnTo>
                    <a:lnTo>
                      <a:pt x="4464" y="9721"/>
                    </a:lnTo>
                    <a:cubicBezTo>
                      <a:pt x="4480" y="9767"/>
                      <a:pt x="4495" y="9812"/>
                      <a:pt x="4525" y="9873"/>
                    </a:cubicBezTo>
                    <a:lnTo>
                      <a:pt x="4525" y="9904"/>
                    </a:lnTo>
                    <a:cubicBezTo>
                      <a:pt x="4556" y="9965"/>
                      <a:pt x="4571" y="10010"/>
                      <a:pt x="4602" y="10071"/>
                    </a:cubicBezTo>
                    <a:lnTo>
                      <a:pt x="4617" y="10132"/>
                    </a:lnTo>
                    <a:lnTo>
                      <a:pt x="4647" y="10193"/>
                    </a:lnTo>
                    <a:cubicBezTo>
                      <a:pt x="4663" y="10224"/>
                      <a:pt x="4663" y="10239"/>
                      <a:pt x="4678" y="10254"/>
                    </a:cubicBezTo>
                    <a:lnTo>
                      <a:pt x="4678" y="10269"/>
                    </a:lnTo>
                    <a:lnTo>
                      <a:pt x="4693" y="10300"/>
                    </a:lnTo>
                    <a:cubicBezTo>
                      <a:pt x="4708" y="10330"/>
                      <a:pt x="4723" y="10346"/>
                      <a:pt x="4739" y="10376"/>
                    </a:cubicBezTo>
                    <a:lnTo>
                      <a:pt x="4739" y="10407"/>
                    </a:lnTo>
                    <a:lnTo>
                      <a:pt x="4754" y="10407"/>
                    </a:lnTo>
                    <a:lnTo>
                      <a:pt x="4769" y="10437"/>
                    </a:lnTo>
                    <a:lnTo>
                      <a:pt x="4784" y="10467"/>
                    </a:lnTo>
                    <a:cubicBezTo>
                      <a:pt x="4815" y="10544"/>
                      <a:pt x="4861" y="10589"/>
                      <a:pt x="4891" y="10635"/>
                    </a:cubicBezTo>
                    <a:cubicBezTo>
                      <a:pt x="4922" y="10696"/>
                      <a:pt x="4967" y="10757"/>
                      <a:pt x="5013" y="10818"/>
                    </a:cubicBezTo>
                    <a:cubicBezTo>
                      <a:pt x="5165" y="11016"/>
                      <a:pt x="5333" y="11199"/>
                      <a:pt x="5561" y="11443"/>
                    </a:cubicBezTo>
                    <a:lnTo>
                      <a:pt x="5577" y="11458"/>
                    </a:lnTo>
                    <a:cubicBezTo>
                      <a:pt x="5607" y="11488"/>
                      <a:pt x="5622" y="11503"/>
                      <a:pt x="5653" y="11534"/>
                    </a:cubicBezTo>
                    <a:cubicBezTo>
                      <a:pt x="5744" y="11625"/>
                      <a:pt x="5851" y="11732"/>
                      <a:pt x="5958" y="11823"/>
                    </a:cubicBezTo>
                    <a:lnTo>
                      <a:pt x="6110" y="11961"/>
                    </a:lnTo>
                    <a:cubicBezTo>
                      <a:pt x="6156" y="12006"/>
                      <a:pt x="6217" y="12052"/>
                      <a:pt x="6247" y="12098"/>
                    </a:cubicBezTo>
                    <a:cubicBezTo>
                      <a:pt x="6323" y="12174"/>
                      <a:pt x="6399" y="12265"/>
                      <a:pt x="6491" y="12372"/>
                    </a:cubicBezTo>
                    <a:lnTo>
                      <a:pt x="6506" y="12387"/>
                    </a:lnTo>
                    <a:cubicBezTo>
                      <a:pt x="6579" y="12460"/>
                      <a:pt x="6652" y="12547"/>
                      <a:pt x="6724" y="12647"/>
                    </a:cubicBezTo>
                    <a:lnTo>
                      <a:pt x="6724" y="12647"/>
                    </a:lnTo>
                    <a:cubicBezTo>
                      <a:pt x="6722" y="12646"/>
                      <a:pt x="6719" y="12646"/>
                      <a:pt x="6719" y="12646"/>
                    </a:cubicBezTo>
                    <a:cubicBezTo>
                      <a:pt x="6704" y="12631"/>
                      <a:pt x="6689" y="12616"/>
                      <a:pt x="6674" y="12600"/>
                    </a:cubicBezTo>
                    <a:cubicBezTo>
                      <a:pt x="6628" y="12555"/>
                      <a:pt x="6582" y="12509"/>
                      <a:pt x="6537" y="12463"/>
                    </a:cubicBezTo>
                    <a:cubicBezTo>
                      <a:pt x="6460" y="12402"/>
                      <a:pt x="6369" y="12341"/>
                      <a:pt x="6293" y="12281"/>
                    </a:cubicBezTo>
                    <a:lnTo>
                      <a:pt x="6217" y="12220"/>
                    </a:lnTo>
                    <a:cubicBezTo>
                      <a:pt x="6156" y="12159"/>
                      <a:pt x="6095" y="12113"/>
                      <a:pt x="6019" y="12052"/>
                    </a:cubicBezTo>
                    <a:cubicBezTo>
                      <a:pt x="5927" y="11976"/>
                      <a:pt x="5836" y="11900"/>
                      <a:pt x="5729" y="11808"/>
                    </a:cubicBezTo>
                    <a:cubicBezTo>
                      <a:pt x="5638" y="11747"/>
                      <a:pt x="5546" y="11671"/>
                      <a:pt x="5455" y="11595"/>
                    </a:cubicBezTo>
                    <a:lnTo>
                      <a:pt x="5211" y="11412"/>
                    </a:lnTo>
                    <a:lnTo>
                      <a:pt x="5196" y="11412"/>
                    </a:lnTo>
                    <a:lnTo>
                      <a:pt x="5181" y="11397"/>
                    </a:lnTo>
                    <a:cubicBezTo>
                      <a:pt x="5150" y="11366"/>
                      <a:pt x="5120" y="11351"/>
                      <a:pt x="5089" y="11321"/>
                    </a:cubicBezTo>
                    <a:lnTo>
                      <a:pt x="5074" y="11305"/>
                    </a:lnTo>
                    <a:cubicBezTo>
                      <a:pt x="5043" y="11275"/>
                      <a:pt x="4998" y="11244"/>
                      <a:pt x="4967" y="11214"/>
                    </a:cubicBezTo>
                    <a:lnTo>
                      <a:pt x="4952" y="11214"/>
                    </a:lnTo>
                    <a:cubicBezTo>
                      <a:pt x="4922" y="11184"/>
                      <a:pt x="4891" y="11138"/>
                      <a:pt x="4845" y="11107"/>
                    </a:cubicBezTo>
                    <a:cubicBezTo>
                      <a:pt x="4815" y="11077"/>
                      <a:pt x="4769" y="11031"/>
                      <a:pt x="4739" y="11001"/>
                    </a:cubicBezTo>
                    <a:cubicBezTo>
                      <a:pt x="4693" y="10955"/>
                      <a:pt x="4647" y="10894"/>
                      <a:pt x="4602" y="10848"/>
                    </a:cubicBezTo>
                    <a:cubicBezTo>
                      <a:pt x="4556" y="10803"/>
                      <a:pt x="4525" y="10757"/>
                      <a:pt x="4495" y="10711"/>
                    </a:cubicBezTo>
                    <a:lnTo>
                      <a:pt x="4480" y="10696"/>
                    </a:lnTo>
                    <a:cubicBezTo>
                      <a:pt x="4434" y="10635"/>
                      <a:pt x="4388" y="10574"/>
                      <a:pt x="4358" y="10528"/>
                    </a:cubicBezTo>
                    <a:cubicBezTo>
                      <a:pt x="4327" y="10483"/>
                      <a:pt x="4282" y="10422"/>
                      <a:pt x="4251" y="10376"/>
                    </a:cubicBezTo>
                    <a:cubicBezTo>
                      <a:pt x="4175" y="10254"/>
                      <a:pt x="4114" y="10132"/>
                      <a:pt x="4053" y="10041"/>
                    </a:cubicBezTo>
                    <a:cubicBezTo>
                      <a:pt x="4038" y="10026"/>
                      <a:pt x="4038" y="9995"/>
                      <a:pt x="4023" y="9980"/>
                    </a:cubicBezTo>
                    <a:cubicBezTo>
                      <a:pt x="3977" y="9888"/>
                      <a:pt x="3931" y="9812"/>
                      <a:pt x="3901" y="9736"/>
                    </a:cubicBezTo>
                    <a:cubicBezTo>
                      <a:pt x="3855" y="9645"/>
                      <a:pt x="3809" y="9553"/>
                      <a:pt x="3764" y="9431"/>
                    </a:cubicBezTo>
                    <a:cubicBezTo>
                      <a:pt x="3718" y="9340"/>
                      <a:pt x="3687" y="9249"/>
                      <a:pt x="3672" y="9172"/>
                    </a:cubicBezTo>
                    <a:cubicBezTo>
                      <a:pt x="3642" y="9081"/>
                      <a:pt x="3611" y="8990"/>
                      <a:pt x="3596" y="8913"/>
                    </a:cubicBezTo>
                    <a:cubicBezTo>
                      <a:pt x="3566" y="8807"/>
                      <a:pt x="3550" y="8731"/>
                      <a:pt x="3535" y="8639"/>
                    </a:cubicBezTo>
                    <a:cubicBezTo>
                      <a:pt x="3520" y="8548"/>
                      <a:pt x="3505" y="8441"/>
                      <a:pt x="3505" y="8350"/>
                    </a:cubicBezTo>
                    <a:lnTo>
                      <a:pt x="3489" y="8334"/>
                    </a:lnTo>
                    <a:cubicBezTo>
                      <a:pt x="3489" y="8243"/>
                      <a:pt x="3474" y="8152"/>
                      <a:pt x="3474" y="8045"/>
                    </a:cubicBezTo>
                    <a:cubicBezTo>
                      <a:pt x="3474" y="7954"/>
                      <a:pt x="3474" y="7847"/>
                      <a:pt x="3474" y="7725"/>
                    </a:cubicBezTo>
                    <a:lnTo>
                      <a:pt x="3474" y="7710"/>
                    </a:lnTo>
                    <a:cubicBezTo>
                      <a:pt x="3474" y="7649"/>
                      <a:pt x="3474" y="7603"/>
                      <a:pt x="3489" y="7542"/>
                    </a:cubicBezTo>
                    <a:lnTo>
                      <a:pt x="3489" y="7512"/>
                    </a:lnTo>
                    <a:lnTo>
                      <a:pt x="3489" y="7436"/>
                    </a:lnTo>
                    <a:lnTo>
                      <a:pt x="3505" y="7390"/>
                    </a:lnTo>
                    <a:lnTo>
                      <a:pt x="3505" y="7329"/>
                    </a:lnTo>
                    <a:cubicBezTo>
                      <a:pt x="3520" y="7237"/>
                      <a:pt x="3535" y="7146"/>
                      <a:pt x="3566" y="7070"/>
                    </a:cubicBezTo>
                    <a:cubicBezTo>
                      <a:pt x="3581" y="6978"/>
                      <a:pt x="3596" y="6902"/>
                      <a:pt x="3611" y="6826"/>
                    </a:cubicBezTo>
                    <a:cubicBezTo>
                      <a:pt x="3627" y="6735"/>
                      <a:pt x="3657" y="6643"/>
                      <a:pt x="3672" y="6552"/>
                    </a:cubicBezTo>
                    <a:cubicBezTo>
                      <a:pt x="3687" y="6476"/>
                      <a:pt x="3703" y="6415"/>
                      <a:pt x="3733" y="6339"/>
                    </a:cubicBezTo>
                    <a:lnTo>
                      <a:pt x="3733" y="6308"/>
                    </a:lnTo>
                    <a:lnTo>
                      <a:pt x="3748" y="6262"/>
                    </a:lnTo>
                    <a:cubicBezTo>
                      <a:pt x="3764" y="6201"/>
                      <a:pt x="3779" y="6156"/>
                      <a:pt x="3809" y="6110"/>
                    </a:cubicBezTo>
                    <a:cubicBezTo>
                      <a:pt x="3825" y="6019"/>
                      <a:pt x="3855" y="5942"/>
                      <a:pt x="3886" y="5851"/>
                    </a:cubicBezTo>
                    <a:cubicBezTo>
                      <a:pt x="3916" y="5775"/>
                      <a:pt x="3946" y="5699"/>
                      <a:pt x="3977" y="5607"/>
                    </a:cubicBezTo>
                    <a:cubicBezTo>
                      <a:pt x="3992" y="5561"/>
                      <a:pt x="4023" y="5516"/>
                      <a:pt x="4038" y="5455"/>
                    </a:cubicBezTo>
                    <a:lnTo>
                      <a:pt x="4068" y="5409"/>
                    </a:lnTo>
                    <a:cubicBezTo>
                      <a:pt x="4084" y="5348"/>
                      <a:pt x="4114" y="5302"/>
                      <a:pt x="4145" y="5242"/>
                    </a:cubicBezTo>
                    <a:cubicBezTo>
                      <a:pt x="4160" y="5196"/>
                      <a:pt x="4175" y="5150"/>
                      <a:pt x="4205" y="5120"/>
                    </a:cubicBezTo>
                    <a:lnTo>
                      <a:pt x="4221" y="5059"/>
                    </a:lnTo>
                    <a:cubicBezTo>
                      <a:pt x="4251" y="5028"/>
                      <a:pt x="4266" y="4983"/>
                      <a:pt x="4282" y="4937"/>
                    </a:cubicBezTo>
                    <a:lnTo>
                      <a:pt x="4312" y="4891"/>
                    </a:lnTo>
                    <a:cubicBezTo>
                      <a:pt x="4343" y="4845"/>
                      <a:pt x="4358" y="4800"/>
                      <a:pt x="4388" y="4754"/>
                    </a:cubicBezTo>
                    <a:cubicBezTo>
                      <a:pt x="4449" y="4647"/>
                      <a:pt x="4495" y="4541"/>
                      <a:pt x="4556" y="4434"/>
                    </a:cubicBezTo>
                    <a:lnTo>
                      <a:pt x="4586" y="4388"/>
                    </a:lnTo>
                    <a:cubicBezTo>
                      <a:pt x="4602" y="4358"/>
                      <a:pt x="4632" y="4312"/>
                      <a:pt x="4647" y="4282"/>
                    </a:cubicBezTo>
                    <a:lnTo>
                      <a:pt x="4754" y="4114"/>
                    </a:lnTo>
                    <a:cubicBezTo>
                      <a:pt x="4861" y="3946"/>
                      <a:pt x="4983" y="3764"/>
                      <a:pt x="5120" y="3550"/>
                    </a:cubicBezTo>
                    <a:lnTo>
                      <a:pt x="5150" y="3489"/>
                    </a:lnTo>
                    <a:cubicBezTo>
                      <a:pt x="5211" y="3413"/>
                      <a:pt x="5257" y="3337"/>
                      <a:pt x="5318" y="3261"/>
                    </a:cubicBezTo>
                    <a:cubicBezTo>
                      <a:pt x="5318" y="3246"/>
                      <a:pt x="5333" y="3230"/>
                      <a:pt x="5348" y="3215"/>
                    </a:cubicBezTo>
                    <a:cubicBezTo>
                      <a:pt x="5363" y="3185"/>
                      <a:pt x="5394" y="3154"/>
                      <a:pt x="5409" y="3124"/>
                    </a:cubicBezTo>
                    <a:lnTo>
                      <a:pt x="5516" y="2987"/>
                    </a:lnTo>
                    <a:lnTo>
                      <a:pt x="5546" y="2971"/>
                    </a:lnTo>
                    <a:cubicBezTo>
                      <a:pt x="5607" y="2880"/>
                      <a:pt x="5683" y="2804"/>
                      <a:pt x="5744" y="2712"/>
                    </a:cubicBezTo>
                    <a:cubicBezTo>
                      <a:pt x="5836" y="2636"/>
                      <a:pt x="5912" y="2545"/>
                      <a:pt x="6003" y="2453"/>
                    </a:cubicBezTo>
                    <a:lnTo>
                      <a:pt x="6019" y="2438"/>
                    </a:lnTo>
                    <a:cubicBezTo>
                      <a:pt x="6064" y="2392"/>
                      <a:pt x="6125" y="2331"/>
                      <a:pt x="6171" y="2286"/>
                    </a:cubicBezTo>
                    <a:cubicBezTo>
                      <a:pt x="6247" y="2225"/>
                      <a:pt x="6308" y="2164"/>
                      <a:pt x="6384" y="2118"/>
                    </a:cubicBezTo>
                    <a:cubicBezTo>
                      <a:pt x="6415" y="2072"/>
                      <a:pt x="6460" y="2042"/>
                      <a:pt x="6506" y="2012"/>
                    </a:cubicBezTo>
                    <a:lnTo>
                      <a:pt x="6567" y="1951"/>
                    </a:lnTo>
                    <a:lnTo>
                      <a:pt x="6643" y="1874"/>
                    </a:lnTo>
                    <a:cubicBezTo>
                      <a:pt x="6658" y="1874"/>
                      <a:pt x="6674" y="1859"/>
                      <a:pt x="6689" y="1844"/>
                    </a:cubicBezTo>
                    <a:close/>
                    <a:moveTo>
                      <a:pt x="12585" y="2499"/>
                    </a:moveTo>
                    <a:cubicBezTo>
                      <a:pt x="12585" y="2499"/>
                      <a:pt x="12585" y="2499"/>
                      <a:pt x="12585" y="2514"/>
                    </a:cubicBezTo>
                    <a:lnTo>
                      <a:pt x="12570" y="2530"/>
                    </a:lnTo>
                    <a:lnTo>
                      <a:pt x="12570" y="2575"/>
                    </a:lnTo>
                    <a:lnTo>
                      <a:pt x="12555" y="2590"/>
                    </a:lnTo>
                    <a:cubicBezTo>
                      <a:pt x="12524" y="2621"/>
                      <a:pt x="12494" y="2667"/>
                      <a:pt x="12463" y="2697"/>
                    </a:cubicBezTo>
                    <a:lnTo>
                      <a:pt x="12433" y="2728"/>
                    </a:lnTo>
                    <a:cubicBezTo>
                      <a:pt x="12418" y="2758"/>
                      <a:pt x="12387" y="2789"/>
                      <a:pt x="12372" y="2804"/>
                    </a:cubicBezTo>
                    <a:lnTo>
                      <a:pt x="12341" y="2834"/>
                    </a:lnTo>
                    <a:cubicBezTo>
                      <a:pt x="12326" y="2865"/>
                      <a:pt x="12296" y="2895"/>
                      <a:pt x="12265" y="2926"/>
                    </a:cubicBezTo>
                    <a:lnTo>
                      <a:pt x="12235" y="2971"/>
                    </a:lnTo>
                    <a:lnTo>
                      <a:pt x="12174" y="3048"/>
                    </a:lnTo>
                    <a:lnTo>
                      <a:pt x="12143" y="3093"/>
                    </a:lnTo>
                    <a:lnTo>
                      <a:pt x="12052" y="3200"/>
                    </a:lnTo>
                    <a:lnTo>
                      <a:pt x="12052" y="3215"/>
                    </a:lnTo>
                    <a:lnTo>
                      <a:pt x="12037" y="3215"/>
                    </a:lnTo>
                    <a:lnTo>
                      <a:pt x="12037" y="3230"/>
                    </a:lnTo>
                    <a:lnTo>
                      <a:pt x="12022" y="3230"/>
                    </a:lnTo>
                    <a:cubicBezTo>
                      <a:pt x="12006" y="3261"/>
                      <a:pt x="11976" y="3291"/>
                      <a:pt x="11961" y="3322"/>
                    </a:cubicBezTo>
                    <a:lnTo>
                      <a:pt x="11930" y="3352"/>
                    </a:lnTo>
                    <a:cubicBezTo>
                      <a:pt x="11900" y="3383"/>
                      <a:pt x="11884" y="3413"/>
                      <a:pt x="11854" y="3444"/>
                    </a:cubicBezTo>
                    <a:cubicBezTo>
                      <a:pt x="11793" y="3535"/>
                      <a:pt x="11717" y="3627"/>
                      <a:pt x="11656" y="3718"/>
                    </a:cubicBezTo>
                    <a:lnTo>
                      <a:pt x="11443" y="3992"/>
                    </a:lnTo>
                    <a:lnTo>
                      <a:pt x="11366" y="4099"/>
                    </a:lnTo>
                    <a:cubicBezTo>
                      <a:pt x="11275" y="4236"/>
                      <a:pt x="11168" y="4373"/>
                      <a:pt x="11077" y="4510"/>
                    </a:cubicBezTo>
                    <a:cubicBezTo>
                      <a:pt x="10940" y="4678"/>
                      <a:pt x="10818" y="4845"/>
                      <a:pt x="10666" y="5028"/>
                    </a:cubicBezTo>
                    <a:cubicBezTo>
                      <a:pt x="10772" y="4906"/>
                      <a:pt x="10879" y="4784"/>
                      <a:pt x="10985" y="4647"/>
                    </a:cubicBezTo>
                    <a:cubicBezTo>
                      <a:pt x="11046" y="4571"/>
                      <a:pt x="11107" y="4495"/>
                      <a:pt x="11168" y="4419"/>
                    </a:cubicBezTo>
                    <a:cubicBezTo>
                      <a:pt x="11244" y="4343"/>
                      <a:pt x="11305" y="4266"/>
                      <a:pt x="11382" y="4190"/>
                    </a:cubicBezTo>
                    <a:cubicBezTo>
                      <a:pt x="11519" y="4023"/>
                      <a:pt x="11656" y="3855"/>
                      <a:pt x="11793" y="3687"/>
                    </a:cubicBezTo>
                    <a:cubicBezTo>
                      <a:pt x="11945" y="3505"/>
                      <a:pt x="12082" y="3352"/>
                      <a:pt x="12220" y="3185"/>
                    </a:cubicBezTo>
                    <a:cubicBezTo>
                      <a:pt x="12296" y="3093"/>
                      <a:pt x="12341" y="3017"/>
                      <a:pt x="12402" y="2956"/>
                    </a:cubicBezTo>
                    <a:lnTo>
                      <a:pt x="12448" y="2880"/>
                    </a:lnTo>
                    <a:lnTo>
                      <a:pt x="12463" y="2865"/>
                    </a:lnTo>
                    <a:lnTo>
                      <a:pt x="12463" y="2865"/>
                    </a:lnTo>
                    <a:cubicBezTo>
                      <a:pt x="12463" y="2880"/>
                      <a:pt x="12463" y="2895"/>
                      <a:pt x="12448" y="2910"/>
                    </a:cubicBezTo>
                    <a:cubicBezTo>
                      <a:pt x="12433" y="2956"/>
                      <a:pt x="12418" y="3017"/>
                      <a:pt x="12402" y="3063"/>
                    </a:cubicBezTo>
                    <a:cubicBezTo>
                      <a:pt x="12341" y="3200"/>
                      <a:pt x="12296" y="3322"/>
                      <a:pt x="12235" y="3459"/>
                    </a:cubicBezTo>
                    <a:cubicBezTo>
                      <a:pt x="12189" y="3596"/>
                      <a:pt x="12128" y="3733"/>
                      <a:pt x="12082" y="3855"/>
                    </a:cubicBezTo>
                    <a:cubicBezTo>
                      <a:pt x="12006" y="4053"/>
                      <a:pt x="11930" y="4251"/>
                      <a:pt x="11854" y="4449"/>
                    </a:cubicBezTo>
                    <a:lnTo>
                      <a:pt x="11778" y="4663"/>
                    </a:lnTo>
                    <a:cubicBezTo>
                      <a:pt x="11671" y="4937"/>
                      <a:pt x="11549" y="5226"/>
                      <a:pt x="11412" y="5592"/>
                    </a:cubicBezTo>
                    <a:cubicBezTo>
                      <a:pt x="11503" y="5379"/>
                      <a:pt x="11610" y="5135"/>
                      <a:pt x="11732" y="4891"/>
                    </a:cubicBezTo>
                    <a:lnTo>
                      <a:pt x="11930" y="4480"/>
                    </a:lnTo>
                    <a:cubicBezTo>
                      <a:pt x="11961" y="4388"/>
                      <a:pt x="12006" y="4312"/>
                      <a:pt x="12037" y="4236"/>
                    </a:cubicBezTo>
                    <a:cubicBezTo>
                      <a:pt x="12067" y="4190"/>
                      <a:pt x="12098" y="4145"/>
                      <a:pt x="12113" y="4099"/>
                    </a:cubicBezTo>
                    <a:lnTo>
                      <a:pt x="12159" y="3992"/>
                    </a:lnTo>
                    <a:lnTo>
                      <a:pt x="12220" y="3886"/>
                    </a:lnTo>
                    <a:cubicBezTo>
                      <a:pt x="12235" y="3825"/>
                      <a:pt x="12265" y="3779"/>
                      <a:pt x="12281" y="3733"/>
                    </a:cubicBezTo>
                    <a:lnTo>
                      <a:pt x="12311" y="3687"/>
                    </a:lnTo>
                    <a:cubicBezTo>
                      <a:pt x="12357" y="3550"/>
                      <a:pt x="12418" y="3428"/>
                      <a:pt x="12479" y="3276"/>
                    </a:cubicBezTo>
                    <a:cubicBezTo>
                      <a:pt x="12494" y="3230"/>
                      <a:pt x="12509" y="3185"/>
                      <a:pt x="12524" y="3139"/>
                    </a:cubicBezTo>
                    <a:lnTo>
                      <a:pt x="12540" y="3093"/>
                    </a:lnTo>
                    <a:cubicBezTo>
                      <a:pt x="12555" y="3063"/>
                      <a:pt x="12555" y="3048"/>
                      <a:pt x="12570" y="3017"/>
                    </a:cubicBezTo>
                    <a:cubicBezTo>
                      <a:pt x="12570" y="3002"/>
                      <a:pt x="12570" y="3002"/>
                      <a:pt x="12570" y="2987"/>
                    </a:cubicBezTo>
                    <a:lnTo>
                      <a:pt x="12585" y="2971"/>
                    </a:lnTo>
                    <a:cubicBezTo>
                      <a:pt x="12585" y="2956"/>
                      <a:pt x="12600" y="2926"/>
                      <a:pt x="12600" y="2895"/>
                    </a:cubicBezTo>
                    <a:cubicBezTo>
                      <a:pt x="12600" y="2880"/>
                      <a:pt x="12616" y="2865"/>
                      <a:pt x="12616" y="2865"/>
                    </a:cubicBezTo>
                    <a:lnTo>
                      <a:pt x="12631" y="2789"/>
                    </a:lnTo>
                    <a:lnTo>
                      <a:pt x="12631" y="2758"/>
                    </a:lnTo>
                    <a:cubicBezTo>
                      <a:pt x="12646" y="2728"/>
                      <a:pt x="12646" y="2697"/>
                      <a:pt x="12646" y="2682"/>
                    </a:cubicBezTo>
                    <a:lnTo>
                      <a:pt x="12661" y="2651"/>
                    </a:lnTo>
                    <a:lnTo>
                      <a:pt x="12661" y="2636"/>
                    </a:lnTo>
                    <a:cubicBezTo>
                      <a:pt x="12677" y="2621"/>
                      <a:pt x="12692" y="2606"/>
                      <a:pt x="12692" y="2590"/>
                    </a:cubicBezTo>
                    <a:cubicBezTo>
                      <a:pt x="12707" y="2575"/>
                      <a:pt x="12692" y="2560"/>
                      <a:pt x="12677" y="2545"/>
                    </a:cubicBezTo>
                    <a:cubicBezTo>
                      <a:pt x="12677" y="2545"/>
                      <a:pt x="12677" y="2530"/>
                      <a:pt x="12677" y="2530"/>
                    </a:cubicBezTo>
                    <a:lnTo>
                      <a:pt x="12677" y="2514"/>
                    </a:lnTo>
                    <a:cubicBezTo>
                      <a:pt x="12692" y="2545"/>
                      <a:pt x="12692" y="2560"/>
                      <a:pt x="12707" y="2590"/>
                    </a:cubicBezTo>
                    <a:lnTo>
                      <a:pt x="12707" y="2606"/>
                    </a:lnTo>
                    <a:cubicBezTo>
                      <a:pt x="12753" y="2819"/>
                      <a:pt x="12783" y="3048"/>
                      <a:pt x="12814" y="3261"/>
                    </a:cubicBezTo>
                    <a:cubicBezTo>
                      <a:pt x="12814" y="3322"/>
                      <a:pt x="12829" y="3383"/>
                      <a:pt x="12829" y="3444"/>
                    </a:cubicBezTo>
                    <a:cubicBezTo>
                      <a:pt x="12844" y="3703"/>
                      <a:pt x="12859" y="3977"/>
                      <a:pt x="12859" y="4251"/>
                    </a:cubicBezTo>
                    <a:cubicBezTo>
                      <a:pt x="12875" y="4510"/>
                      <a:pt x="12875" y="4784"/>
                      <a:pt x="12875" y="5043"/>
                    </a:cubicBezTo>
                    <a:cubicBezTo>
                      <a:pt x="12859" y="5211"/>
                      <a:pt x="12844" y="5363"/>
                      <a:pt x="12844" y="5501"/>
                    </a:cubicBezTo>
                    <a:cubicBezTo>
                      <a:pt x="12814" y="5760"/>
                      <a:pt x="12783" y="6019"/>
                      <a:pt x="12753" y="6262"/>
                    </a:cubicBezTo>
                    <a:lnTo>
                      <a:pt x="12753" y="6293"/>
                    </a:lnTo>
                    <a:cubicBezTo>
                      <a:pt x="12707" y="6582"/>
                      <a:pt x="12677" y="6841"/>
                      <a:pt x="12646" y="7085"/>
                    </a:cubicBezTo>
                    <a:cubicBezTo>
                      <a:pt x="12616" y="7253"/>
                      <a:pt x="12585" y="7451"/>
                      <a:pt x="12540" y="7649"/>
                    </a:cubicBezTo>
                    <a:cubicBezTo>
                      <a:pt x="12509" y="7847"/>
                      <a:pt x="12463" y="8030"/>
                      <a:pt x="12402" y="8228"/>
                    </a:cubicBezTo>
                    <a:lnTo>
                      <a:pt x="12372" y="8334"/>
                    </a:lnTo>
                    <a:lnTo>
                      <a:pt x="12357" y="8365"/>
                    </a:lnTo>
                    <a:cubicBezTo>
                      <a:pt x="12341" y="8441"/>
                      <a:pt x="12311" y="8532"/>
                      <a:pt x="12281" y="8609"/>
                    </a:cubicBezTo>
                    <a:cubicBezTo>
                      <a:pt x="12250" y="8700"/>
                      <a:pt x="12204" y="8776"/>
                      <a:pt x="12174" y="8868"/>
                    </a:cubicBezTo>
                    <a:cubicBezTo>
                      <a:pt x="12128" y="8944"/>
                      <a:pt x="12082" y="9051"/>
                      <a:pt x="12037" y="9142"/>
                    </a:cubicBezTo>
                    <a:cubicBezTo>
                      <a:pt x="11991" y="9218"/>
                      <a:pt x="11945" y="9310"/>
                      <a:pt x="11884" y="9416"/>
                    </a:cubicBezTo>
                    <a:cubicBezTo>
                      <a:pt x="11823" y="9508"/>
                      <a:pt x="11778" y="9599"/>
                      <a:pt x="11717" y="9690"/>
                    </a:cubicBezTo>
                    <a:cubicBezTo>
                      <a:pt x="11656" y="9782"/>
                      <a:pt x="11595" y="9858"/>
                      <a:pt x="11519" y="9949"/>
                    </a:cubicBezTo>
                    <a:cubicBezTo>
                      <a:pt x="11443" y="10041"/>
                      <a:pt x="11382" y="10117"/>
                      <a:pt x="11305" y="10193"/>
                    </a:cubicBezTo>
                    <a:cubicBezTo>
                      <a:pt x="11244" y="10269"/>
                      <a:pt x="11168" y="10346"/>
                      <a:pt x="11092" y="10407"/>
                    </a:cubicBezTo>
                    <a:lnTo>
                      <a:pt x="11062" y="10452"/>
                    </a:lnTo>
                    <a:lnTo>
                      <a:pt x="11001" y="10513"/>
                    </a:lnTo>
                    <a:cubicBezTo>
                      <a:pt x="10970" y="10544"/>
                      <a:pt x="10925" y="10574"/>
                      <a:pt x="10894" y="10605"/>
                    </a:cubicBezTo>
                    <a:cubicBezTo>
                      <a:pt x="10711" y="10772"/>
                      <a:pt x="10544" y="10940"/>
                      <a:pt x="10376" y="11107"/>
                    </a:cubicBezTo>
                    <a:cubicBezTo>
                      <a:pt x="10178" y="11290"/>
                      <a:pt x="9965" y="11473"/>
                      <a:pt x="9782" y="11641"/>
                    </a:cubicBezTo>
                    <a:cubicBezTo>
                      <a:pt x="9645" y="11747"/>
                      <a:pt x="9523" y="11854"/>
                      <a:pt x="9401" y="11961"/>
                    </a:cubicBezTo>
                    <a:lnTo>
                      <a:pt x="9172" y="12143"/>
                    </a:lnTo>
                    <a:lnTo>
                      <a:pt x="9111" y="12204"/>
                    </a:lnTo>
                    <a:lnTo>
                      <a:pt x="9127" y="12174"/>
                    </a:lnTo>
                    <a:cubicBezTo>
                      <a:pt x="9157" y="12143"/>
                      <a:pt x="9188" y="12113"/>
                      <a:pt x="9203" y="12082"/>
                    </a:cubicBezTo>
                    <a:lnTo>
                      <a:pt x="9294" y="11961"/>
                    </a:lnTo>
                    <a:lnTo>
                      <a:pt x="9462" y="11747"/>
                    </a:lnTo>
                    <a:cubicBezTo>
                      <a:pt x="9538" y="11656"/>
                      <a:pt x="9614" y="11549"/>
                      <a:pt x="9675" y="11458"/>
                    </a:cubicBezTo>
                    <a:cubicBezTo>
                      <a:pt x="9767" y="11336"/>
                      <a:pt x="9843" y="11214"/>
                      <a:pt x="9919" y="11123"/>
                    </a:cubicBezTo>
                    <a:cubicBezTo>
                      <a:pt x="9980" y="11016"/>
                      <a:pt x="10056" y="10909"/>
                      <a:pt x="10132" y="10803"/>
                    </a:cubicBezTo>
                    <a:cubicBezTo>
                      <a:pt x="10178" y="10742"/>
                      <a:pt x="10224" y="10696"/>
                      <a:pt x="10254" y="10635"/>
                    </a:cubicBezTo>
                    <a:lnTo>
                      <a:pt x="10361" y="10498"/>
                    </a:lnTo>
                    <a:cubicBezTo>
                      <a:pt x="10437" y="10391"/>
                      <a:pt x="10513" y="10285"/>
                      <a:pt x="10574" y="10178"/>
                    </a:cubicBezTo>
                    <a:cubicBezTo>
                      <a:pt x="10635" y="10071"/>
                      <a:pt x="10696" y="9965"/>
                      <a:pt x="10772" y="9828"/>
                    </a:cubicBezTo>
                    <a:cubicBezTo>
                      <a:pt x="10833" y="9721"/>
                      <a:pt x="10894" y="9614"/>
                      <a:pt x="10940" y="9492"/>
                    </a:cubicBezTo>
                    <a:cubicBezTo>
                      <a:pt x="10985" y="9431"/>
                      <a:pt x="11016" y="9370"/>
                      <a:pt x="11046" y="9310"/>
                    </a:cubicBezTo>
                    <a:cubicBezTo>
                      <a:pt x="11062" y="9264"/>
                      <a:pt x="11077" y="9218"/>
                      <a:pt x="11107" y="9188"/>
                    </a:cubicBezTo>
                    <a:lnTo>
                      <a:pt x="11123" y="9127"/>
                    </a:lnTo>
                    <a:cubicBezTo>
                      <a:pt x="11153" y="9066"/>
                      <a:pt x="11184" y="9005"/>
                      <a:pt x="11199" y="8959"/>
                    </a:cubicBezTo>
                    <a:lnTo>
                      <a:pt x="11275" y="8792"/>
                    </a:lnTo>
                    <a:lnTo>
                      <a:pt x="11397" y="8548"/>
                    </a:lnTo>
                    <a:lnTo>
                      <a:pt x="11397" y="8548"/>
                    </a:lnTo>
                    <a:cubicBezTo>
                      <a:pt x="11321" y="8670"/>
                      <a:pt x="11260" y="8776"/>
                      <a:pt x="11199" y="8898"/>
                    </a:cubicBezTo>
                    <a:cubicBezTo>
                      <a:pt x="11168" y="8959"/>
                      <a:pt x="11138" y="9020"/>
                      <a:pt x="11092" y="9081"/>
                    </a:cubicBezTo>
                    <a:cubicBezTo>
                      <a:pt x="11077" y="9111"/>
                      <a:pt x="11046" y="9157"/>
                      <a:pt x="11016" y="9203"/>
                    </a:cubicBezTo>
                    <a:lnTo>
                      <a:pt x="11001" y="9233"/>
                    </a:lnTo>
                    <a:cubicBezTo>
                      <a:pt x="10894" y="9416"/>
                      <a:pt x="10757" y="9614"/>
                      <a:pt x="10605" y="9858"/>
                    </a:cubicBezTo>
                    <a:cubicBezTo>
                      <a:pt x="10544" y="9965"/>
                      <a:pt x="10467" y="10071"/>
                      <a:pt x="10391" y="10163"/>
                    </a:cubicBezTo>
                    <a:cubicBezTo>
                      <a:pt x="10346" y="10239"/>
                      <a:pt x="10285" y="10315"/>
                      <a:pt x="10224" y="10391"/>
                    </a:cubicBezTo>
                    <a:lnTo>
                      <a:pt x="10163" y="10483"/>
                    </a:lnTo>
                    <a:cubicBezTo>
                      <a:pt x="10132" y="10544"/>
                      <a:pt x="10087" y="10589"/>
                      <a:pt x="10056" y="10650"/>
                    </a:cubicBezTo>
                    <a:cubicBezTo>
                      <a:pt x="10010" y="10696"/>
                      <a:pt x="9980" y="10757"/>
                      <a:pt x="9934" y="10803"/>
                    </a:cubicBezTo>
                    <a:lnTo>
                      <a:pt x="9873" y="10909"/>
                    </a:lnTo>
                    <a:cubicBezTo>
                      <a:pt x="9828" y="10985"/>
                      <a:pt x="9767" y="11062"/>
                      <a:pt x="9721" y="11138"/>
                    </a:cubicBezTo>
                    <a:cubicBezTo>
                      <a:pt x="9584" y="11336"/>
                      <a:pt x="9447" y="11549"/>
                      <a:pt x="9310" y="11732"/>
                    </a:cubicBezTo>
                    <a:lnTo>
                      <a:pt x="9279" y="11778"/>
                    </a:lnTo>
                    <a:cubicBezTo>
                      <a:pt x="9249" y="11823"/>
                      <a:pt x="9218" y="11854"/>
                      <a:pt x="9203" y="11900"/>
                    </a:cubicBezTo>
                    <a:cubicBezTo>
                      <a:pt x="9157" y="11961"/>
                      <a:pt x="9111" y="12022"/>
                      <a:pt x="9066" y="12082"/>
                    </a:cubicBezTo>
                    <a:cubicBezTo>
                      <a:pt x="9020" y="12128"/>
                      <a:pt x="8990" y="12189"/>
                      <a:pt x="8944" y="12250"/>
                    </a:cubicBezTo>
                    <a:cubicBezTo>
                      <a:pt x="8913" y="12296"/>
                      <a:pt x="8883" y="12326"/>
                      <a:pt x="8837" y="12372"/>
                    </a:cubicBezTo>
                    <a:lnTo>
                      <a:pt x="8822" y="12402"/>
                    </a:lnTo>
                    <a:lnTo>
                      <a:pt x="8822" y="12387"/>
                    </a:lnTo>
                    <a:cubicBezTo>
                      <a:pt x="8807" y="12402"/>
                      <a:pt x="8807" y="12418"/>
                      <a:pt x="8791" y="12433"/>
                    </a:cubicBezTo>
                    <a:cubicBezTo>
                      <a:pt x="8731" y="12524"/>
                      <a:pt x="8654" y="12600"/>
                      <a:pt x="8593" y="12677"/>
                    </a:cubicBezTo>
                    <a:lnTo>
                      <a:pt x="8578" y="12692"/>
                    </a:lnTo>
                    <a:cubicBezTo>
                      <a:pt x="8487" y="12783"/>
                      <a:pt x="8395" y="12875"/>
                      <a:pt x="8319" y="12966"/>
                    </a:cubicBezTo>
                    <a:cubicBezTo>
                      <a:pt x="8319" y="12966"/>
                      <a:pt x="8319" y="12951"/>
                      <a:pt x="8319" y="12951"/>
                    </a:cubicBezTo>
                    <a:cubicBezTo>
                      <a:pt x="8334" y="12920"/>
                      <a:pt x="8365" y="12890"/>
                      <a:pt x="8380" y="12859"/>
                    </a:cubicBezTo>
                    <a:cubicBezTo>
                      <a:pt x="8441" y="12753"/>
                      <a:pt x="8502" y="12631"/>
                      <a:pt x="8563" y="12494"/>
                    </a:cubicBezTo>
                    <a:cubicBezTo>
                      <a:pt x="8670" y="12235"/>
                      <a:pt x="8776" y="11991"/>
                      <a:pt x="8898" y="11686"/>
                    </a:cubicBezTo>
                    <a:cubicBezTo>
                      <a:pt x="8929" y="11610"/>
                      <a:pt x="8959" y="11549"/>
                      <a:pt x="8990" y="11473"/>
                    </a:cubicBezTo>
                    <a:cubicBezTo>
                      <a:pt x="9005" y="11412"/>
                      <a:pt x="9035" y="11351"/>
                      <a:pt x="9051" y="11305"/>
                    </a:cubicBezTo>
                    <a:cubicBezTo>
                      <a:pt x="9111" y="11168"/>
                      <a:pt x="9172" y="11031"/>
                      <a:pt x="9233" y="10894"/>
                    </a:cubicBezTo>
                    <a:lnTo>
                      <a:pt x="9249" y="10848"/>
                    </a:lnTo>
                    <a:cubicBezTo>
                      <a:pt x="9340" y="10635"/>
                      <a:pt x="9447" y="10407"/>
                      <a:pt x="9538" y="10178"/>
                    </a:cubicBezTo>
                    <a:lnTo>
                      <a:pt x="9584" y="10056"/>
                    </a:lnTo>
                    <a:cubicBezTo>
                      <a:pt x="9629" y="9965"/>
                      <a:pt x="9660" y="9873"/>
                      <a:pt x="9706" y="9782"/>
                    </a:cubicBezTo>
                    <a:cubicBezTo>
                      <a:pt x="9736" y="9690"/>
                      <a:pt x="9767" y="9614"/>
                      <a:pt x="9812" y="9538"/>
                    </a:cubicBezTo>
                    <a:cubicBezTo>
                      <a:pt x="9828" y="9477"/>
                      <a:pt x="9858" y="9431"/>
                      <a:pt x="9873" y="9370"/>
                    </a:cubicBezTo>
                    <a:cubicBezTo>
                      <a:pt x="9934" y="9233"/>
                      <a:pt x="9980" y="9096"/>
                      <a:pt x="10026" y="8974"/>
                    </a:cubicBezTo>
                    <a:cubicBezTo>
                      <a:pt x="10056" y="8898"/>
                      <a:pt x="10071" y="8822"/>
                      <a:pt x="10102" y="8761"/>
                    </a:cubicBezTo>
                    <a:cubicBezTo>
                      <a:pt x="10117" y="8700"/>
                      <a:pt x="10147" y="8639"/>
                      <a:pt x="10163" y="8578"/>
                    </a:cubicBezTo>
                    <a:lnTo>
                      <a:pt x="10178" y="8517"/>
                    </a:lnTo>
                    <a:cubicBezTo>
                      <a:pt x="10224" y="8411"/>
                      <a:pt x="10269" y="8289"/>
                      <a:pt x="10315" y="8167"/>
                    </a:cubicBezTo>
                    <a:cubicBezTo>
                      <a:pt x="10361" y="8045"/>
                      <a:pt x="10422" y="7908"/>
                      <a:pt x="10467" y="7786"/>
                    </a:cubicBezTo>
                    <a:cubicBezTo>
                      <a:pt x="10491" y="7750"/>
                      <a:pt x="10506" y="7704"/>
                      <a:pt x="10526" y="7664"/>
                    </a:cubicBezTo>
                    <a:lnTo>
                      <a:pt x="10526" y="7664"/>
                    </a:lnTo>
                    <a:cubicBezTo>
                      <a:pt x="10471" y="7761"/>
                      <a:pt x="10416" y="7856"/>
                      <a:pt x="10361" y="7938"/>
                    </a:cubicBezTo>
                    <a:cubicBezTo>
                      <a:pt x="10239" y="8136"/>
                      <a:pt x="10102" y="8380"/>
                      <a:pt x="9965" y="8639"/>
                    </a:cubicBezTo>
                    <a:cubicBezTo>
                      <a:pt x="9843" y="8883"/>
                      <a:pt x="9721" y="9127"/>
                      <a:pt x="9599" y="9416"/>
                    </a:cubicBezTo>
                    <a:cubicBezTo>
                      <a:pt x="9538" y="9553"/>
                      <a:pt x="9492" y="9690"/>
                      <a:pt x="9431" y="9828"/>
                    </a:cubicBezTo>
                    <a:cubicBezTo>
                      <a:pt x="9416" y="9873"/>
                      <a:pt x="9401" y="9919"/>
                      <a:pt x="9370" y="9980"/>
                    </a:cubicBezTo>
                    <a:cubicBezTo>
                      <a:pt x="9340" y="10056"/>
                      <a:pt x="9310" y="10148"/>
                      <a:pt x="9279" y="10224"/>
                    </a:cubicBezTo>
                    <a:cubicBezTo>
                      <a:pt x="9218" y="10361"/>
                      <a:pt x="9172" y="10498"/>
                      <a:pt x="9111" y="10620"/>
                    </a:cubicBezTo>
                    <a:cubicBezTo>
                      <a:pt x="9051" y="10757"/>
                      <a:pt x="9005" y="10879"/>
                      <a:pt x="8944" y="11016"/>
                    </a:cubicBezTo>
                    <a:cubicBezTo>
                      <a:pt x="8913" y="11107"/>
                      <a:pt x="8883" y="11199"/>
                      <a:pt x="8852" y="11290"/>
                    </a:cubicBezTo>
                    <a:lnTo>
                      <a:pt x="8807" y="11397"/>
                    </a:lnTo>
                    <a:lnTo>
                      <a:pt x="8639" y="11823"/>
                    </a:lnTo>
                    <a:lnTo>
                      <a:pt x="8563" y="12037"/>
                    </a:lnTo>
                    <a:cubicBezTo>
                      <a:pt x="8487" y="12220"/>
                      <a:pt x="8411" y="12418"/>
                      <a:pt x="8319" y="12616"/>
                    </a:cubicBezTo>
                    <a:lnTo>
                      <a:pt x="8304" y="12661"/>
                    </a:lnTo>
                    <a:cubicBezTo>
                      <a:pt x="8273" y="12738"/>
                      <a:pt x="8243" y="12799"/>
                      <a:pt x="8197" y="12875"/>
                    </a:cubicBezTo>
                    <a:cubicBezTo>
                      <a:pt x="8182" y="12905"/>
                      <a:pt x="8167" y="12951"/>
                      <a:pt x="8136" y="12997"/>
                    </a:cubicBezTo>
                    <a:cubicBezTo>
                      <a:pt x="8108" y="13069"/>
                      <a:pt x="8065" y="13154"/>
                      <a:pt x="8022" y="13228"/>
                    </a:cubicBezTo>
                    <a:lnTo>
                      <a:pt x="8022" y="13228"/>
                    </a:lnTo>
                    <a:cubicBezTo>
                      <a:pt x="8035" y="13155"/>
                      <a:pt x="8050" y="13089"/>
                      <a:pt x="8075" y="13012"/>
                    </a:cubicBezTo>
                    <a:cubicBezTo>
                      <a:pt x="8106" y="12905"/>
                      <a:pt x="8121" y="12799"/>
                      <a:pt x="8152" y="12707"/>
                    </a:cubicBezTo>
                    <a:lnTo>
                      <a:pt x="8152" y="12661"/>
                    </a:lnTo>
                    <a:cubicBezTo>
                      <a:pt x="8182" y="12540"/>
                      <a:pt x="8213" y="12418"/>
                      <a:pt x="8228" y="12311"/>
                    </a:cubicBezTo>
                    <a:cubicBezTo>
                      <a:pt x="8258" y="12204"/>
                      <a:pt x="8273" y="12098"/>
                      <a:pt x="8289" y="11991"/>
                    </a:cubicBezTo>
                    <a:lnTo>
                      <a:pt x="8289" y="11976"/>
                    </a:lnTo>
                    <a:lnTo>
                      <a:pt x="8304" y="11930"/>
                    </a:lnTo>
                    <a:cubicBezTo>
                      <a:pt x="8319" y="11839"/>
                      <a:pt x="8334" y="11732"/>
                      <a:pt x="8350" y="11641"/>
                    </a:cubicBezTo>
                    <a:lnTo>
                      <a:pt x="8365" y="11595"/>
                    </a:lnTo>
                    <a:cubicBezTo>
                      <a:pt x="8380" y="11549"/>
                      <a:pt x="8380" y="11503"/>
                      <a:pt x="8395" y="11458"/>
                    </a:cubicBezTo>
                    <a:lnTo>
                      <a:pt x="8395" y="11412"/>
                    </a:lnTo>
                    <a:lnTo>
                      <a:pt x="8426" y="11275"/>
                    </a:lnTo>
                    <a:lnTo>
                      <a:pt x="8456" y="11153"/>
                    </a:lnTo>
                    <a:lnTo>
                      <a:pt x="8517" y="10894"/>
                    </a:lnTo>
                    <a:lnTo>
                      <a:pt x="8532" y="10848"/>
                    </a:lnTo>
                    <a:cubicBezTo>
                      <a:pt x="8548" y="10757"/>
                      <a:pt x="8563" y="10666"/>
                      <a:pt x="8593" y="10589"/>
                    </a:cubicBezTo>
                    <a:lnTo>
                      <a:pt x="8609" y="10483"/>
                    </a:lnTo>
                    <a:lnTo>
                      <a:pt x="8639" y="10376"/>
                    </a:lnTo>
                    <a:cubicBezTo>
                      <a:pt x="8654" y="10330"/>
                      <a:pt x="8670" y="10300"/>
                      <a:pt x="8670" y="10254"/>
                    </a:cubicBezTo>
                    <a:lnTo>
                      <a:pt x="8685" y="10193"/>
                    </a:lnTo>
                    <a:cubicBezTo>
                      <a:pt x="8715" y="10087"/>
                      <a:pt x="8761" y="9980"/>
                      <a:pt x="8791" y="9873"/>
                    </a:cubicBezTo>
                    <a:cubicBezTo>
                      <a:pt x="8791" y="9828"/>
                      <a:pt x="8807" y="9797"/>
                      <a:pt x="8822" y="9751"/>
                    </a:cubicBezTo>
                    <a:lnTo>
                      <a:pt x="8837" y="9706"/>
                    </a:lnTo>
                    <a:cubicBezTo>
                      <a:pt x="8868" y="9629"/>
                      <a:pt x="8883" y="9553"/>
                      <a:pt x="8913" y="9477"/>
                    </a:cubicBezTo>
                    <a:lnTo>
                      <a:pt x="8944" y="9355"/>
                    </a:lnTo>
                    <a:lnTo>
                      <a:pt x="8990" y="9249"/>
                    </a:lnTo>
                    <a:lnTo>
                      <a:pt x="9005" y="9188"/>
                    </a:lnTo>
                    <a:lnTo>
                      <a:pt x="9005" y="9172"/>
                    </a:lnTo>
                    <a:cubicBezTo>
                      <a:pt x="9020" y="9127"/>
                      <a:pt x="9035" y="9096"/>
                      <a:pt x="9051" y="9051"/>
                    </a:cubicBezTo>
                    <a:lnTo>
                      <a:pt x="9081" y="8944"/>
                    </a:lnTo>
                    <a:lnTo>
                      <a:pt x="9127" y="8837"/>
                    </a:lnTo>
                    <a:lnTo>
                      <a:pt x="9127" y="8822"/>
                    </a:lnTo>
                    <a:lnTo>
                      <a:pt x="9142" y="8807"/>
                    </a:lnTo>
                    <a:lnTo>
                      <a:pt x="9188" y="8685"/>
                    </a:lnTo>
                    <a:cubicBezTo>
                      <a:pt x="9233" y="8578"/>
                      <a:pt x="9279" y="8472"/>
                      <a:pt x="9310" y="8365"/>
                    </a:cubicBezTo>
                    <a:cubicBezTo>
                      <a:pt x="9325" y="8334"/>
                      <a:pt x="9340" y="8304"/>
                      <a:pt x="9355" y="8289"/>
                    </a:cubicBezTo>
                    <a:lnTo>
                      <a:pt x="9401" y="8167"/>
                    </a:lnTo>
                    <a:cubicBezTo>
                      <a:pt x="9517" y="7934"/>
                      <a:pt x="9612" y="7734"/>
                      <a:pt x="9703" y="7557"/>
                    </a:cubicBezTo>
                    <a:lnTo>
                      <a:pt x="9703" y="7557"/>
                    </a:lnTo>
                    <a:cubicBezTo>
                      <a:pt x="9653" y="7649"/>
                      <a:pt x="9595" y="7744"/>
                      <a:pt x="9538" y="7847"/>
                    </a:cubicBezTo>
                    <a:lnTo>
                      <a:pt x="9523" y="7877"/>
                    </a:lnTo>
                    <a:lnTo>
                      <a:pt x="9447" y="8014"/>
                    </a:lnTo>
                    <a:lnTo>
                      <a:pt x="9416" y="8060"/>
                    </a:lnTo>
                    <a:cubicBezTo>
                      <a:pt x="9401" y="8106"/>
                      <a:pt x="9386" y="8136"/>
                      <a:pt x="9355" y="8167"/>
                    </a:cubicBezTo>
                    <a:lnTo>
                      <a:pt x="9294" y="8289"/>
                    </a:lnTo>
                    <a:lnTo>
                      <a:pt x="9264" y="8334"/>
                    </a:lnTo>
                    <a:cubicBezTo>
                      <a:pt x="9264" y="8350"/>
                      <a:pt x="9249" y="8365"/>
                      <a:pt x="9249" y="8380"/>
                    </a:cubicBezTo>
                    <a:lnTo>
                      <a:pt x="9233" y="8411"/>
                    </a:lnTo>
                    <a:lnTo>
                      <a:pt x="9218" y="8456"/>
                    </a:lnTo>
                    <a:lnTo>
                      <a:pt x="9188" y="8517"/>
                    </a:lnTo>
                    <a:cubicBezTo>
                      <a:pt x="9157" y="8563"/>
                      <a:pt x="9142" y="8593"/>
                      <a:pt x="9127" y="8639"/>
                    </a:cubicBezTo>
                    <a:lnTo>
                      <a:pt x="9127" y="8654"/>
                    </a:lnTo>
                    <a:lnTo>
                      <a:pt x="9096" y="8715"/>
                    </a:lnTo>
                    <a:lnTo>
                      <a:pt x="9066" y="8761"/>
                    </a:lnTo>
                    <a:lnTo>
                      <a:pt x="9066" y="8776"/>
                    </a:lnTo>
                    <a:cubicBezTo>
                      <a:pt x="9051" y="8792"/>
                      <a:pt x="9051" y="8807"/>
                      <a:pt x="9051" y="8822"/>
                    </a:cubicBezTo>
                    <a:lnTo>
                      <a:pt x="9020" y="8883"/>
                    </a:lnTo>
                    <a:cubicBezTo>
                      <a:pt x="8974" y="8974"/>
                      <a:pt x="8944" y="9051"/>
                      <a:pt x="8913" y="9142"/>
                    </a:cubicBezTo>
                    <a:lnTo>
                      <a:pt x="8883" y="9203"/>
                    </a:lnTo>
                    <a:cubicBezTo>
                      <a:pt x="8868" y="9233"/>
                      <a:pt x="8852" y="9279"/>
                      <a:pt x="8837" y="9325"/>
                    </a:cubicBezTo>
                    <a:lnTo>
                      <a:pt x="8776" y="9523"/>
                    </a:lnTo>
                    <a:cubicBezTo>
                      <a:pt x="8761" y="9569"/>
                      <a:pt x="8746" y="9614"/>
                      <a:pt x="8731" y="9660"/>
                    </a:cubicBezTo>
                    <a:lnTo>
                      <a:pt x="8685" y="9782"/>
                    </a:lnTo>
                    <a:lnTo>
                      <a:pt x="8685" y="9797"/>
                    </a:lnTo>
                    <a:cubicBezTo>
                      <a:pt x="8670" y="9812"/>
                      <a:pt x="8670" y="9828"/>
                      <a:pt x="8670" y="9843"/>
                    </a:cubicBezTo>
                    <a:lnTo>
                      <a:pt x="8639" y="9919"/>
                    </a:lnTo>
                    <a:lnTo>
                      <a:pt x="8593" y="10102"/>
                    </a:lnTo>
                    <a:lnTo>
                      <a:pt x="8593" y="10087"/>
                    </a:lnTo>
                    <a:cubicBezTo>
                      <a:pt x="8578" y="10132"/>
                      <a:pt x="8563" y="10178"/>
                      <a:pt x="8548" y="10239"/>
                    </a:cubicBezTo>
                    <a:lnTo>
                      <a:pt x="8532" y="10300"/>
                    </a:lnTo>
                    <a:cubicBezTo>
                      <a:pt x="8517" y="10346"/>
                      <a:pt x="8517" y="10391"/>
                      <a:pt x="8502" y="10437"/>
                    </a:cubicBezTo>
                    <a:lnTo>
                      <a:pt x="8487" y="10483"/>
                    </a:lnTo>
                    <a:cubicBezTo>
                      <a:pt x="8472" y="10528"/>
                      <a:pt x="8472" y="10559"/>
                      <a:pt x="8456" y="10605"/>
                    </a:cubicBezTo>
                    <a:cubicBezTo>
                      <a:pt x="8426" y="10726"/>
                      <a:pt x="8395" y="10864"/>
                      <a:pt x="8365" y="11001"/>
                    </a:cubicBezTo>
                    <a:lnTo>
                      <a:pt x="8334" y="11107"/>
                    </a:lnTo>
                    <a:cubicBezTo>
                      <a:pt x="8319" y="11184"/>
                      <a:pt x="8304" y="11244"/>
                      <a:pt x="8304" y="11305"/>
                    </a:cubicBezTo>
                    <a:lnTo>
                      <a:pt x="8289" y="11351"/>
                    </a:lnTo>
                    <a:cubicBezTo>
                      <a:pt x="8273" y="11443"/>
                      <a:pt x="8243" y="11549"/>
                      <a:pt x="8228" y="11656"/>
                    </a:cubicBezTo>
                    <a:cubicBezTo>
                      <a:pt x="8197" y="11778"/>
                      <a:pt x="8182" y="11884"/>
                      <a:pt x="8167" y="11991"/>
                    </a:cubicBezTo>
                    <a:lnTo>
                      <a:pt x="8152" y="12052"/>
                    </a:lnTo>
                    <a:cubicBezTo>
                      <a:pt x="8136" y="12174"/>
                      <a:pt x="8106" y="12281"/>
                      <a:pt x="8075" y="12402"/>
                    </a:cubicBezTo>
                    <a:cubicBezTo>
                      <a:pt x="8060" y="12509"/>
                      <a:pt x="8030" y="12600"/>
                      <a:pt x="8014" y="12692"/>
                    </a:cubicBezTo>
                    <a:lnTo>
                      <a:pt x="7999" y="12738"/>
                    </a:lnTo>
                    <a:cubicBezTo>
                      <a:pt x="7999" y="12722"/>
                      <a:pt x="8014" y="12692"/>
                      <a:pt x="8014" y="12677"/>
                    </a:cubicBezTo>
                    <a:cubicBezTo>
                      <a:pt x="8014" y="12616"/>
                      <a:pt x="8030" y="12540"/>
                      <a:pt x="8030" y="12479"/>
                    </a:cubicBezTo>
                    <a:cubicBezTo>
                      <a:pt x="8030" y="12433"/>
                      <a:pt x="8045" y="12372"/>
                      <a:pt x="8045" y="12326"/>
                    </a:cubicBezTo>
                    <a:lnTo>
                      <a:pt x="8045" y="12265"/>
                    </a:lnTo>
                    <a:cubicBezTo>
                      <a:pt x="8060" y="12204"/>
                      <a:pt x="8060" y="12128"/>
                      <a:pt x="8060" y="12067"/>
                    </a:cubicBezTo>
                    <a:cubicBezTo>
                      <a:pt x="8075" y="11884"/>
                      <a:pt x="8075" y="11747"/>
                      <a:pt x="8075" y="11625"/>
                    </a:cubicBezTo>
                    <a:cubicBezTo>
                      <a:pt x="8075" y="11549"/>
                      <a:pt x="8075" y="11473"/>
                      <a:pt x="8075" y="11397"/>
                    </a:cubicBezTo>
                    <a:cubicBezTo>
                      <a:pt x="8075" y="11336"/>
                      <a:pt x="8075" y="11260"/>
                      <a:pt x="8060" y="11184"/>
                    </a:cubicBezTo>
                    <a:cubicBezTo>
                      <a:pt x="8060" y="11062"/>
                      <a:pt x="8045" y="10925"/>
                      <a:pt x="8030" y="10757"/>
                    </a:cubicBezTo>
                    <a:cubicBezTo>
                      <a:pt x="8030" y="10757"/>
                      <a:pt x="8030" y="10757"/>
                      <a:pt x="8030" y="10742"/>
                    </a:cubicBezTo>
                    <a:lnTo>
                      <a:pt x="8014" y="10696"/>
                    </a:lnTo>
                    <a:cubicBezTo>
                      <a:pt x="8014" y="10696"/>
                      <a:pt x="8014" y="10681"/>
                      <a:pt x="8014" y="10681"/>
                    </a:cubicBezTo>
                    <a:lnTo>
                      <a:pt x="8014" y="10666"/>
                    </a:lnTo>
                    <a:lnTo>
                      <a:pt x="8014" y="10620"/>
                    </a:lnTo>
                    <a:lnTo>
                      <a:pt x="8014" y="10605"/>
                    </a:lnTo>
                    <a:lnTo>
                      <a:pt x="7999" y="10559"/>
                    </a:lnTo>
                    <a:cubicBezTo>
                      <a:pt x="7984" y="10422"/>
                      <a:pt x="7984" y="10330"/>
                      <a:pt x="7984" y="10224"/>
                    </a:cubicBezTo>
                    <a:cubicBezTo>
                      <a:pt x="7984" y="10163"/>
                      <a:pt x="7969" y="10117"/>
                      <a:pt x="7969" y="10056"/>
                    </a:cubicBezTo>
                    <a:lnTo>
                      <a:pt x="7969" y="9888"/>
                    </a:lnTo>
                    <a:lnTo>
                      <a:pt x="7969" y="9858"/>
                    </a:lnTo>
                    <a:cubicBezTo>
                      <a:pt x="7969" y="9843"/>
                      <a:pt x="7969" y="9812"/>
                      <a:pt x="7969" y="9797"/>
                    </a:cubicBezTo>
                    <a:lnTo>
                      <a:pt x="7984" y="9782"/>
                    </a:lnTo>
                    <a:cubicBezTo>
                      <a:pt x="7984" y="9751"/>
                      <a:pt x="7984" y="9736"/>
                      <a:pt x="7984" y="9721"/>
                    </a:cubicBezTo>
                    <a:lnTo>
                      <a:pt x="7984" y="9690"/>
                    </a:lnTo>
                    <a:lnTo>
                      <a:pt x="7984" y="9629"/>
                    </a:lnTo>
                    <a:lnTo>
                      <a:pt x="7999" y="9599"/>
                    </a:lnTo>
                    <a:lnTo>
                      <a:pt x="7999" y="9553"/>
                    </a:lnTo>
                    <a:cubicBezTo>
                      <a:pt x="8014" y="9508"/>
                      <a:pt x="8030" y="9447"/>
                      <a:pt x="8030" y="9386"/>
                    </a:cubicBezTo>
                    <a:cubicBezTo>
                      <a:pt x="8045" y="9325"/>
                      <a:pt x="8060" y="9264"/>
                      <a:pt x="8075" y="9203"/>
                    </a:cubicBezTo>
                    <a:cubicBezTo>
                      <a:pt x="8106" y="9066"/>
                      <a:pt x="8152" y="8944"/>
                      <a:pt x="8182" y="8822"/>
                    </a:cubicBezTo>
                    <a:cubicBezTo>
                      <a:pt x="8197" y="8776"/>
                      <a:pt x="8213" y="8731"/>
                      <a:pt x="8228" y="8685"/>
                    </a:cubicBezTo>
                    <a:cubicBezTo>
                      <a:pt x="8243" y="8639"/>
                      <a:pt x="8258" y="8593"/>
                      <a:pt x="8273" y="8563"/>
                    </a:cubicBezTo>
                    <a:lnTo>
                      <a:pt x="8304" y="8472"/>
                    </a:lnTo>
                    <a:cubicBezTo>
                      <a:pt x="8304" y="8472"/>
                      <a:pt x="8304" y="8456"/>
                      <a:pt x="8319" y="8441"/>
                    </a:cubicBezTo>
                    <a:lnTo>
                      <a:pt x="8319" y="8411"/>
                    </a:lnTo>
                    <a:cubicBezTo>
                      <a:pt x="8334" y="8380"/>
                      <a:pt x="8350" y="8365"/>
                      <a:pt x="8365" y="8334"/>
                    </a:cubicBezTo>
                    <a:lnTo>
                      <a:pt x="8380" y="8289"/>
                    </a:lnTo>
                    <a:lnTo>
                      <a:pt x="8426" y="8167"/>
                    </a:lnTo>
                    <a:cubicBezTo>
                      <a:pt x="8456" y="8106"/>
                      <a:pt x="8487" y="8030"/>
                      <a:pt x="8517" y="7969"/>
                    </a:cubicBezTo>
                    <a:cubicBezTo>
                      <a:pt x="8578" y="7847"/>
                      <a:pt x="8624" y="7710"/>
                      <a:pt x="8685" y="7557"/>
                    </a:cubicBezTo>
                    <a:lnTo>
                      <a:pt x="8731" y="7466"/>
                    </a:lnTo>
                    <a:lnTo>
                      <a:pt x="8776" y="7359"/>
                    </a:lnTo>
                    <a:cubicBezTo>
                      <a:pt x="8791" y="7298"/>
                      <a:pt x="8822" y="7237"/>
                      <a:pt x="8852" y="7177"/>
                    </a:cubicBezTo>
                    <a:cubicBezTo>
                      <a:pt x="8883" y="7116"/>
                      <a:pt x="8898" y="7055"/>
                      <a:pt x="8929" y="6994"/>
                    </a:cubicBezTo>
                    <a:cubicBezTo>
                      <a:pt x="8944" y="6978"/>
                      <a:pt x="8944" y="6948"/>
                      <a:pt x="8959" y="6933"/>
                    </a:cubicBezTo>
                    <a:lnTo>
                      <a:pt x="8974" y="6917"/>
                    </a:lnTo>
                    <a:cubicBezTo>
                      <a:pt x="8990" y="6887"/>
                      <a:pt x="9005" y="6857"/>
                      <a:pt x="9005" y="6841"/>
                    </a:cubicBezTo>
                    <a:cubicBezTo>
                      <a:pt x="9072" y="6720"/>
                      <a:pt x="9116" y="6634"/>
                      <a:pt x="9167" y="6542"/>
                    </a:cubicBezTo>
                    <a:lnTo>
                      <a:pt x="9167" y="6542"/>
                    </a:lnTo>
                    <a:cubicBezTo>
                      <a:pt x="9095" y="6668"/>
                      <a:pt x="9011" y="6796"/>
                      <a:pt x="8913" y="6963"/>
                    </a:cubicBezTo>
                    <a:cubicBezTo>
                      <a:pt x="8883" y="7009"/>
                      <a:pt x="8852" y="7070"/>
                      <a:pt x="8837" y="7116"/>
                    </a:cubicBezTo>
                    <a:lnTo>
                      <a:pt x="8822" y="7146"/>
                    </a:lnTo>
                    <a:cubicBezTo>
                      <a:pt x="8807" y="7177"/>
                      <a:pt x="8791" y="7192"/>
                      <a:pt x="8776" y="7222"/>
                    </a:cubicBezTo>
                    <a:lnTo>
                      <a:pt x="8776" y="7253"/>
                    </a:lnTo>
                    <a:cubicBezTo>
                      <a:pt x="8761" y="7283"/>
                      <a:pt x="8746" y="7314"/>
                      <a:pt x="8731" y="7344"/>
                    </a:cubicBezTo>
                    <a:cubicBezTo>
                      <a:pt x="8670" y="7466"/>
                      <a:pt x="8609" y="7603"/>
                      <a:pt x="8548" y="7725"/>
                    </a:cubicBezTo>
                    <a:lnTo>
                      <a:pt x="8517" y="7786"/>
                    </a:lnTo>
                    <a:cubicBezTo>
                      <a:pt x="8472" y="7893"/>
                      <a:pt x="8426" y="7999"/>
                      <a:pt x="8380" y="8091"/>
                    </a:cubicBezTo>
                    <a:lnTo>
                      <a:pt x="8365" y="8121"/>
                    </a:lnTo>
                    <a:cubicBezTo>
                      <a:pt x="8350" y="8182"/>
                      <a:pt x="8319" y="8228"/>
                      <a:pt x="8304" y="8273"/>
                    </a:cubicBezTo>
                    <a:lnTo>
                      <a:pt x="8289" y="8304"/>
                    </a:lnTo>
                    <a:cubicBezTo>
                      <a:pt x="8258" y="8350"/>
                      <a:pt x="8243" y="8411"/>
                      <a:pt x="8213" y="8456"/>
                    </a:cubicBezTo>
                    <a:lnTo>
                      <a:pt x="8213" y="8472"/>
                    </a:lnTo>
                    <a:cubicBezTo>
                      <a:pt x="8197" y="8502"/>
                      <a:pt x="8197" y="8532"/>
                      <a:pt x="8182" y="8563"/>
                    </a:cubicBezTo>
                    <a:cubicBezTo>
                      <a:pt x="8167" y="8609"/>
                      <a:pt x="8152" y="8639"/>
                      <a:pt x="8136" y="8685"/>
                    </a:cubicBezTo>
                    <a:cubicBezTo>
                      <a:pt x="8121" y="8746"/>
                      <a:pt x="8091" y="8822"/>
                      <a:pt x="8075" y="8898"/>
                    </a:cubicBezTo>
                    <a:cubicBezTo>
                      <a:pt x="8060" y="8959"/>
                      <a:pt x="8045" y="9020"/>
                      <a:pt x="8030" y="9096"/>
                    </a:cubicBezTo>
                    <a:lnTo>
                      <a:pt x="8014" y="9111"/>
                    </a:lnTo>
                    <a:cubicBezTo>
                      <a:pt x="7999" y="9172"/>
                      <a:pt x="7984" y="9233"/>
                      <a:pt x="7969" y="9294"/>
                    </a:cubicBezTo>
                    <a:cubicBezTo>
                      <a:pt x="7954" y="9325"/>
                      <a:pt x="7954" y="9370"/>
                      <a:pt x="7938" y="9401"/>
                    </a:cubicBezTo>
                    <a:lnTo>
                      <a:pt x="7923" y="9523"/>
                    </a:lnTo>
                    <a:cubicBezTo>
                      <a:pt x="7908" y="9553"/>
                      <a:pt x="7908" y="9569"/>
                      <a:pt x="7908" y="9599"/>
                    </a:cubicBezTo>
                    <a:lnTo>
                      <a:pt x="7908" y="9629"/>
                    </a:lnTo>
                    <a:cubicBezTo>
                      <a:pt x="7908" y="9629"/>
                      <a:pt x="7893" y="9645"/>
                      <a:pt x="7893" y="9660"/>
                    </a:cubicBezTo>
                    <a:lnTo>
                      <a:pt x="7893" y="9675"/>
                    </a:lnTo>
                    <a:lnTo>
                      <a:pt x="7893" y="9690"/>
                    </a:lnTo>
                    <a:cubicBezTo>
                      <a:pt x="7893" y="9706"/>
                      <a:pt x="7893" y="9706"/>
                      <a:pt x="7893" y="9721"/>
                    </a:cubicBezTo>
                    <a:cubicBezTo>
                      <a:pt x="7893" y="9767"/>
                      <a:pt x="7893" y="9797"/>
                      <a:pt x="7877" y="9843"/>
                    </a:cubicBezTo>
                    <a:cubicBezTo>
                      <a:pt x="7877" y="9873"/>
                      <a:pt x="7877" y="9919"/>
                      <a:pt x="7877" y="9949"/>
                    </a:cubicBezTo>
                    <a:cubicBezTo>
                      <a:pt x="7877" y="10026"/>
                      <a:pt x="7877" y="10087"/>
                      <a:pt x="7877" y="10163"/>
                    </a:cubicBezTo>
                    <a:cubicBezTo>
                      <a:pt x="7877" y="10239"/>
                      <a:pt x="7893" y="10315"/>
                      <a:pt x="7893" y="10376"/>
                    </a:cubicBezTo>
                    <a:cubicBezTo>
                      <a:pt x="7893" y="10437"/>
                      <a:pt x="7893" y="10513"/>
                      <a:pt x="7908" y="10589"/>
                    </a:cubicBezTo>
                    <a:lnTo>
                      <a:pt x="7923" y="10696"/>
                    </a:lnTo>
                    <a:cubicBezTo>
                      <a:pt x="7923" y="10803"/>
                      <a:pt x="7938" y="10909"/>
                      <a:pt x="7938" y="11016"/>
                    </a:cubicBezTo>
                    <a:cubicBezTo>
                      <a:pt x="7954" y="11153"/>
                      <a:pt x="7969" y="11305"/>
                      <a:pt x="7969" y="11443"/>
                    </a:cubicBezTo>
                    <a:cubicBezTo>
                      <a:pt x="7969" y="11519"/>
                      <a:pt x="7969" y="11595"/>
                      <a:pt x="7969" y="11671"/>
                    </a:cubicBezTo>
                    <a:cubicBezTo>
                      <a:pt x="7969" y="11747"/>
                      <a:pt x="7969" y="11823"/>
                      <a:pt x="7969" y="11884"/>
                    </a:cubicBezTo>
                    <a:lnTo>
                      <a:pt x="7969" y="11930"/>
                    </a:lnTo>
                    <a:cubicBezTo>
                      <a:pt x="7969" y="11976"/>
                      <a:pt x="7969" y="12037"/>
                      <a:pt x="7954" y="12082"/>
                    </a:cubicBezTo>
                    <a:cubicBezTo>
                      <a:pt x="7954" y="12159"/>
                      <a:pt x="7954" y="12235"/>
                      <a:pt x="7954" y="12311"/>
                    </a:cubicBezTo>
                    <a:cubicBezTo>
                      <a:pt x="7942" y="12394"/>
                      <a:pt x="7939" y="12476"/>
                      <a:pt x="7931" y="12552"/>
                    </a:cubicBezTo>
                    <a:lnTo>
                      <a:pt x="7931" y="12552"/>
                    </a:lnTo>
                    <a:cubicBezTo>
                      <a:pt x="7927" y="12527"/>
                      <a:pt x="7923" y="12503"/>
                      <a:pt x="7923" y="12479"/>
                    </a:cubicBezTo>
                    <a:cubicBezTo>
                      <a:pt x="7893" y="12296"/>
                      <a:pt x="7847" y="12098"/>
                      <a:pt x="7786" y="11869"/>
                    </a:cubicBezTo>
                    <a:cubicBezTo>
                      <a:pt x="7725" y="11625"/>
                      <a:pt x="7664" y="11382"/>
                      <a:pt x="7588" y="11153"/>
                    </a:cubicBezTo>
                    <a:lnTo>
                      <a:pt x="7573" y="11092"/>
                    </a:lnTo>
                    <a:cubicBezTo>
                      <a:pt x="7496" y="10833"/>
                      <a:pt x="7435" y="10574"/>
                      <a:pt x="7359" y="10315"/>
                    </a:cubicBezTo>
                    <a:lnTo>
                      <a:pt x="7359" y="10330"/>
                    </a:lnTo>
                    <a:cubicBezTo>
                      <a:pt x="7359" y="10285"/>
                      <a:pt x="7344" y="10269"/>
                      <a:pt x="7344" y="10224"/>
                    </a:cubicBezTo>
                    <a:cubicBezTo>
                      <a:pt x="7314" y="10087"/>
                      <a:pt x="7268" y="9934"/>
                      <a:pt x="7253" y="9782"/>
                    </a:cubicBezTo>
                    <a:cubicBezTo>
                      <a:pt x="7207" y="9584"/>
                      <a:pt x="7176" y="9401"/>
                      <a:pt x="7161" y="9203"/>
                    </a:cubicBezTo>
                    <a:cubicBezTo>
                      <a:pt x="7146" y="9096"/>
                      <a:pt x="7146" y="8990"/>
                      <a:pt x="7131" y="8868"/>
                    </a:cubicBezTo>
                    <a:cubicBezTo>
                      <a:pt x="7131" y="8761"/>
                      <a:pt x="7131" y="8654"/>
                      <a:pt x="7131" y="8548"/>
                    </a:cubicBezTo>
                    <a:lnTo>
                      <a:pt x="7131" y="8532"/>
                    </a:lnTo>
                    <a:cubicBezTo>
                      <a:pt x="7131" y="8456"/>
                      <a:pt x="7131" y="8380"/>
                      <a:pt x="7146" y="8289"/>
                    </a:cubicBezTo>
                    <a:cubicBezTo>
                      <a:pt x="7146" y="8273"/>
                      <a:pt x="7146" y="8258"/>
                      <a:pt x="7146" y="8243"/>
                    </a:cubicBezTo>
                    <a:cubicBezTo>
                      <a:pt x="7146" y="8213"/>
                      <a:pt x="7146" y="8182"/>
                      <a:pt x="7161" y="8152"/>
                    </a:cubicBezTo>
                    <a:cubicBezTo>
                      <a:pt x="7161" y="8106"/>
                      <a:pt x="7176" y="8060"/>
                      <a:pt x="7176" y="8014"/>
                    </a:cubicBezTo>
                    <a:cubicBezTo>
                      <a:pt x="7176" y="7999"/>
                      <a:pt x="7176" y="7984"/>
                      <a:pt x="7192" y="7969"/>
                    </a:cubicBezTo>
                    <a:cubicBezTo>
                      <a:pt x="7192" y="7938"/>
                      <a:pt x="7192" y="7908"/>
                      <a:pt x="7207" y="7862"/>
                    </a:cubicBezTo>
                    <a:lnTo>
                      <a:pt x="7222" y="7786"/>
                    </a:lnTo>
                    <a:lnTo>
                      <a:pt x="7237" y="7710"/>
                    </a:lnTo>
                    <a:lnTo>
                      <a:pt x="7283" y="7573"/>
                    </a:lnTo>
                    <a:cubicBezTo>
                      <a:pt x="7283" y="7542"/>
                      <a:pt x="7298" y="7512"/>
                      <a:pt x="7314" y="7496"/>
                    </a:cubicBezTo>
                    <a:cubicBezTo>
                      <a:pt x="7314" y="7481"/>
                      <a:pt x="7314" y="7466"/>
                      <a:pt x="7329" y="7451"/>
                    </a:cubicBezTo>
                    <a:cubicBezTo>
                      <a:pt x="7359" y="7375"/>
                      <a:pt x="7390" y="7298"/>
                      <a:pt x="7420" y="7222"/>
                    </a:cubicBezTo>
                    <a:lnTo>
                      <a:pt x="7466" y="7131"/>
                    </a:lnTo>
                    <a:cubicBezTo>
                      <a:pt x="7466" y="7116"/>
                      <a:pt x="7481" y="7100"/>
                      <a:pt x="7481" y="7100"/>
                    </a:cubicBezTo>
                    <a:cubicBezTo>
                      <a:pt x="7496" y="7085"/>
                      <a:pt x="7496" y="7055"/>
                      <a:pt x="7512" y="7039"/>
                    </a:cubicBezTo>
                    <a:lnTo>
                      <a:pt x="7527" y="7024"/>
                    </a:lnTo>
                    <a:lnTo>
                      <a:pt x="7618" y="6857"/>
                    </a:lnTo>
                    <a:lnTo>
                      <a:pt x="7679" y="6765"/>
                    </a:lnTo>
                    <a:lnTo>
                      <a:pt x="7725" y="6689"/>
                    </a:lnTo>
                    <a:cubicBezTo>
                      <a:pt x="7740" y="6658"/>
                      <a:pt x="7771" y="6628"/>
                      <a:pt x="7786" y="6582"/>
                    </a:cubicBezTo>
                    <a:lnTo>
                      <a:pt x="7816" y="6537"/>
                    </a:lnTo>
                    <a:cubicBezTo>
                      <a:pt x="7877" y="6460"/>
                      <a:pt x="7938" y="6369"/>
                      <a:pt x="7999" y="6293"/>
                    </a:cubicBezTo>
                    <a:lnTo>
                      <a:pt x="8045" y="6247"/>
                    </a:lnTo>
                    <a:cubicBezTo>
                      <a:pt x="8060" y="6232"/>
                      <a:pt x="8075" y="6217"/>
                      <a:pt x="8091" y="6186"/>
                    </a:cubicBezTo>
                    <a:cubicBezTo>
                      <a:pt x="8152" y="6110"/>
                      <a:pt x="8228" y="6034"/>
                      <a:pt x="8304" y="5958"/>
                    </a:cubicBezTo>
                    <a:cubicBezTo>
                      <a:pt x="8304" y="5942"/>
                      <a:pt x="8304" y="5942"/>
                      <a:pt x="8319" y="5927"/>
                    </a:cubicBezTo>
                    <a:cubicBezTo>
                      <a:pt x="8395" y="5851"/>
                      <a:pt x="8487" y="5760"/>
                      <a:pt x="8578" y="5653"/>
                    </a:cubicBezTo>
                    <a:cubicBezTo>
                      <a:pt x="8776" y="5455"/>
                      <a:pt x="8974" y="5257"/>
                      <a:pt x="9172" y="5059"/>
                    </a:cubicBezTo>
                    <a:lnTo>
                      <a:pt x="9599" y="4617"/>
                    </a:lnTo>
                    <a:cubicBezTo>
                      <a:pt x="9828" y="4388"/>
                      <a:pt x="10056" y="4160"/>
                      <a:pt x="10285" y="3931"/>
                    </a:cubicBezTo>
                    <a:lnTo>
                      <a:pt x="10315" y="3916"/>
                    </a:lnTo>
                    <a:cubicBezTo>
                      <a:pt x="10391" y="3840"/>
                      <a:pt x="10467" y="3748"/>
                      <a:pt x="10559" y="3687"/>
                    </a:cubicBezTo>
                    <a:lnTo>
                      <a:pt x="10589" y="3657"/>
                    </a:lnTo>
                    <a:cubicBezTo>
                      <a:pt x="10620" y="3627"/>
                      <a:pt x="10666" y="3581"/>
                      <a:pt x="10696" y="3550"/>
                    </a:cubicBezTo>
                    <a:cubicBezTo>
                      <a:pt x="10711" y="3535"/>
                      <a:pt x="10726" y="3535"/>
                      <a:pt x="10742" y="3520"/>
                    </a:cubicBezTo>
                    <a:lnTo>
                      <a:pt x="10787" y="3520"/>
                    </a:lnTo>
                    <a:cubicBezTo>
                      <a:pt x="10803" y="3520"/>
                      <a:pt x="10818" y="3505"/>
                      <a:pt x="10818" y="3489"/>
                    </a:cubicBezTo>
                    <a:lnTo>
                      <a:pt x="10818" y="3474"/>
                    </a:lnTo>
                    <a:cubicBezTo>
                      <a:pt x="10818" y="3474"/>
                      <a:pt x="10818" y="3459"/>
                      <a:pt x="10833" y="3459"/>
                    </a:cubicBezTo>
                    <a:lnTo>
                      <a:pt x="10848" y="3428"/>
                    </a:lnTo>
                    <a:cubicBezTo>
                      <a:pt x="10864" y="3428"/>
                      <a:pt x="10879" y="3413"/>
                      <a:pt x="10894" y="3398"/>
                    </a:cubicBezTo>
                    <a:cubicBezTo>
                      <a:pt x="10955" y="3352"/>
                      <a:pt x="11031" y="3307"/>
                      <a:pt x="11107" y="3246"/>
                    </a:cubicBezTo>
                    <a:cubicBezTo>
                      <a:pt x="11199" y="3200"/>
                      <a:pt x="11290" y="3139"/>
                      <a:pt x="11382" y="3093"/>
                    </a:cubicBezTo>
                    <a:cubicBezTo>
                      <a:pt x="11549" y="3002"/>
                      <a:pt x="11702" y="2926"/>
                      <a:pt x="11854" y="2850"/>
                    </a:cubicBezTo>
                    <a:lnTo>
                      <a:pt x="11884" y="2850"/>
                    </a:lnTo>
                    <a:cubicBezTo>
                      <a:pt x="11884" y="2850"/>
                      <a:pt x="11884" y="2850"/>
                      <a:pt x="11884" y="2834"/>
                    </a:cubicBezTo>
                    <a:lnTo>
                      <a:pt x="11991" y="2804"/>
                    </a:lnTo>
                    <a:lnTo>
                      <a:pt x="12022" y="2773"/>
                    </a:lnTo>
                    <a:cubicBezTo>
                      <a:pt x="12143" y="2728"/>
                      <a:pt x="12235" y="2682"/>
                      <a:pt x="12341" y="2621"/>
                    </a:cubicBezTo>
                    <a:cubicBezTo>
                      <a:pt x="12402" y="2590"/>
                      <a:pt x="12479" y="2560"/>
                      <a:pt x="12540" y="2530"/>
                    </a:cubicBezTo>
                    <a:lnTo>
                      <a:pt x="12585" y="2499"/>
                    </a:lnTo>
                    <a:close/>
                    <a:moveTo>
                      <a:pt x="10666" y="1661"/>
                    </a:moveTo>
                    <a:cubicBezTo>
                      <a:pt x="10666" y="1676"/>
                      <a:pt x="10666" y="1676"/>
                      <a:pt x="10666" y="1676"/>
                    </a:cubicBezTo>
                    <a:cubicBezTo>
                      <a:pt x="10650" y="1722"/>
                      <a:pt x="10635" y="1753"/>
                      <a:pt x="10620" y="1798"/>
                    </a:cubicBezTo>
                    <a:lnTo>
                      <a:pt x="10605" y="1844"/>
                    </a:lnTo>
                    <a:cubicBezTo>
                      <a:pt x="10559" y="1935"/>
                      <a:pt x="10513" y="2042"/>
                      <a:pt x="10452" y="2133"/>
                    </a:cubicBezTo>
                    <a:lnTo>
                      <a:pt x="10422" y="2210"/>
                    </a:lnTo>
                    <a:cubicBezTo>
                      <a:pt x="10391" y="2271"/>
                      <a:pt x="10376" y="2316"/>
                      <a:pt x="10346" y="2377"/>
                    </a:cubicBezTo>
                    <a:lnTo>
                      <a:pt x="10330" y="2392"/>
                    </a:lnTo>
                    <a:cubicBezTo>
                      <a:pt x="10315" y="2408"/>
                      <a:pt x="10315" y="2438"/>
                      <a:pt x="10300" y="2453"/>
                    </a:cubicBezTo>
                    <a:lnTo>
                      <a:pt x="10269" y="2499"/>
                    </a:lnTo>
                    <a:lnTo>
                      <a:pt x="10239" y="2545"/>
                    </a:lnTo>
                    <a:lnTo>
                      <a:pt x="10239" y="2575"/>
                    </a:lnTo>
                    <a:lnTo>
                      <a:pt x="10208" y="2606"/>
                    </a:lnTo>
                    <a:lnTo>
                      <a:pt x="10178" y="2667"/>
                    </a:lnTo>
                    <a:cubicBezTo>
                      <a:pt x="10163" y="2682"/>
                      <a:pt x="10147" y="2712"/>
                      <a:pt x="10132" y="2728"/>
                    </a:cubicBezTo>
                    <a:lnTo>
                      <a:pt x="10117" y="2758"/>
                    </a:lnTo>
                    <a:cubicBezTo>
                      <a:pt x="10087" y="2804"/>
                      <a:pt x="10056" y="2850"/>
                      <a:pt x="10010" y="2895"/>
                    </a:cubicBezTo>
                    <a:lnTo>
                      <a:pt x="9995" y="2926"/>
                    </a:lnTo>
                    <a:cubicBezTo>
                      <a:pt x="9980" y="2956"/>
                      <a:pt x="9949" y="2987"/>
                      <a:pt x="9919" y="3017"/>
                    </a:cubicBezTo>
                    <a:cubicBezTo>
                      <a:pt x="9919" y="3032"/>
                      <a:pt x="9904" y="3063"/>
                      <a:pt x="9888" y="3078"/>
                    </a:cubicBezTo>
                    <a:cubicBezTo>
                      <a:pt x="9858" y="3109"/>
                      <a:pt x="9843" y="3139"/>
                      <a:pt x="9812" y="3169"/>
                    </a:cubicBezTo>
                    <a:cubicBezTo>
                      <a:pt x="9797" y="3185"/>
                      <a:pt x="9782" y="3215"/>
                      <a:pt x="9767" y="3230"/>
                    </a:cubicBezTo>
                    <a:cubicBezTo>
                      <a:pt x="9736" y="3276"/>
                      <a:pt x="9690" y="3322"/>
                      <a:pt x="9660" y="3368"/>
                    </a:cubicBezTo>
                    <a:lnTo>
                      <a:pt x="9629" y="3398"/>
                    </a:lnTo>
                    <a:lnTo>
                      <a:pt x="9584" y="3459"/>
                    </a:lnTo>
                    <a:cubicBezTo>
                      <a:pt x="9553" y="3505"/>
                      <a:pt x="9508" y="3550"/>
                      <a:pt x="9477" y="3596"/>
                    </a:cubicBezTo>
                    <a:cubicBezTo>
                      <a:pt x="9325" y="3809"/>
                      <a:pt x="9157" y="4038"/>
                      <a:pt x="8974" y="4251"/>
                    </a:cubicBezTo>
                    <a:lnTo>
                      <a:pt x="8929" y="4312"/>
                    </a:lnTo>
                    <a:lnTo>
                      <a:pt x="8898" y="4343"/>
                    </a:lnTo>
                    <a:lnTo>
                      <a:pt x="8898" y="4358"/>
                    </a:lnTo>
                    <a:lnTo>
                      <a:pt x="8883" y="4373"/>
                    </a:lnTo>
                    <a:lnTo>
                      <a:pt x="8837" y="4434"/>
                    </a:lnTo>
                    <a:lnTo>
                      <a:pt x="8801" y="4480"/>
                    </a:lnTo>
                    <a:lnTo>
                      <a:pt x="8801" y="4480"/>
                    </a:lnTo>
                    <a:cubicBezTo>
                      <a:pt x="8859" y="4410"/>
                      <a:pt x="8921" y="4346"/>
                      <a:pt x="8974" y="4282"/>
                    </a:cubicBezTo>
                    <a:cubicBezTo>
                      <a:pt x="9172" y="4053"/>
                      <a:pt x="9340" y="3855"/>
                      <a:pt x="9508" y="3687"/>
                    </a:cubicBezTo>
                    <a:cubicBezTo>
                      <a:pt x="9584" y="3596"/>
                      <a:pt x="9675" y="3505"/>
                      <a:pt x="9751" y="3413"/>
                    </a:cubicBezTo>
                    <a:cubicBezTo>
                      <a:pt x="9858" y="3307"/>
                      <a:pt x="9949" y="3200"/>
                      <a:pt x="10041" y="3093"/>
                    </a:cubicBezTo>
                    <a:cubicBezTo>
                      <a:pt x="10087" y="3048"/>
                      <a:pt x="10132" y="2987"/>
                      <a:pt x="10178" y="2926"/>
                    </a:cubicBezTo>
                    <a:cubicBezTo>
                      <a:pt x="10224" y="2880"/>
                      <a:pt x="10254" y="2834"/>
                      <a:pt x="10300" y="2789"/>
                    </a:cubicBezTo>
                    <a:lnTo>
                      <a:pt x="10315" y="2773"/>
                    </a:lnTo>
                    <a:cubicBezTo>
                      <a:pt x="10330" y="2758"/>
                      <a:pt x="10346" y="2728"/>
                      <a:pt x="10346" y="2712"/>
                    </a:cubicBezTo>
                    <a:lnTo>
                      <a:pt x="10361" y="2697"/>
                    </a:lnTo>
                    <a:cubicBezTo>
                      <a:pt x="10376" y="2667"/>
                      <a:pt x="10391" y="2651"/>
                      <a:pt x="10406" y="2621"/>
                    </a:cubicBezTo>
                    <a:lnTo>
                      <a:pt x="10422" y="2606"/>
                    </a:lnTo>
                    <a:lnTo>
                      <a:pt x="10467" y="2530"/>
                    </a:lnTo>
                    <a:cubicBezTo>
                      <a:pt x="10483" y="2514"/>
                      <a:pt x="10498" y="2484"/>
                      <a:pt x="10513" y="2453"/>
                    </a:cubicBezTo>
                    <a:cubicBezTo>
                      <a:pt x="10528" y="2453"/>
                      <a:pt x="10528" y="2438"/>
                      <a:pt x="10528" y="2423"/>
                    </a:cubicBezTo>
                    <a:cubicBezTo>
                      <a:pt x="10559" y="2377"/>
                      <a:pt x="10589" y="2316"/>
                      <a:pt x="10620" y="2255"/>
                    </a:cubicBezTo>
                    <a:cubicBezTo>
                      <a:pt x="10635" y="2210"/>
                      <a:pt x="10666" y="2133"/>
                      <a:pt x="10696" y="2072"/>
                    </a:cubicBezTo>
                    <a:cubicBezTo>
                      <a:pt x="10696" y="2027"/>
                      <a:pt x="10711" y="1996"/>
                      <a:pt x="10726" y="1966"/>
                    </a:cubicBezTo>
                    <a:cubicBezTo>
                      <a:pt x="10726" y="1951"/>
                      <a:pt x="10742" y="1920"/>
                      <a:pt x="10742" y="1905"/>
                    </a:cubicBezTo>
                    <a:cubicBezTo>
                      <a:pt x="10742" y="1920"/>
                      <a:pt x="10742" y="1920"/>
                      <a:pt x="10742" y="1935"/>
                    </a:cubicBezTo>
                    <a:cubicBezTo>
                      <a:pt x="10742" y="1981"/>
                      <a:pt x="10757" y="2042"/>
                      <a:pt x="10757" y="2118"/>
                    </a:cubicBezTo>
                    <a:cubicBezTo>
                      <a:pt x="10757" y="2194"/>
                      <a:pt x="10757" y="2271"/>
                      <a:pt x="10757" y="2331"/>
                    </a:cubicBezTo>
                    <a:cubicBezTo>
                      <a:pt x="10742" y="2636"/>
                      <a:pt x="10711" y="2941"/>
                      <a:pt x="10681" y="3215"/>
                    </a:cubicBezTo>
                    <a:cubicBezTo>
                      <a:pt x="10666" y="3230"/>
                      <a:pt x="10666" y="3246"/>
                      <a:pt x="10666" y="3261"/>
                    </a:cubicBezTo>
                    <a:lnTo>
                      <a:pt x="10650" y="3276"/>
                    </a:lnTo>
                    <a:cubicBezTo>
                      <a:pt x="10605" y="3352"/>
                      <a:pt x="10559" y="3428"/>
                      <a:pt x="10513" y="3489"/>
                    </a:cubicBezTo>
                    <a:cubicBezTo>
                      <a:pt x="10452" y="3566"/>
                      <a:pt x="10406" y="3627"/>
                      <a:pt x="10346" y="3703"/>
                    </a:cubicBezTo>
                    <a:lnTo>
                      <a:pt x="10361" y="3703"/>
                    </a:lnTo>
                    <a:cubicBezTo>
                      <a:pt x="10300" y="3764"/>
                      <a:pt x="10254" y="3825"/>
                      <a:pt x="10208" y="3886"/>
                    </a:cubicBezTo>
                    <a:lnTo>
                      <a:pt x="10178" y="3901"/>
                    </a:lnTo>
                    <a:lnTo>
                      <a:pt x="10087" y="4007"/>
                    </a:lnTo>
                    <a:cubicBezTo>
                      <a:pt x="10087" y="4007"/>
                      <a:pt x="10087" y="4023"/>
                      <a:pt x="10087" y="4023"/>
                    </a:cubicBezTo>
                    <a:cubicBezTo>
                      <a:pt x="9995" y="4114"/>
                      <a:pt x="9904" y="4206"/>
                      <a:pt x="9812" y="4297"/>
                    </a:cubicBezTo>
                    <a:cubicBezTo>
                      <a:pt x="9629" y="4480"/>
                      <a:pt x="9447" y="4663"/>
                      <a:pt x="9264" y="4845"/>
                    </a:cubicBezTo>
                    <a:cubicBezTo>
                      <a:pt x="9096" y="5013"/>
                      <a:pt x="8929" y="5165"/>
                      <a:pt x="8776" y="5318"/>
                    </a:cubicBezTo>
                    <a:cubicBezTo>
                      <a:pt x="8715" y="5363"/>
                      <a:pt x="8670" y="5409"/>
                      <a:pt x="8624" y="5455"/>
                    </a:cubicBezTo>
                    <a:cubicBezTo>
                      <a:pt x="8532" y="5546"/>
                      <a:pt x="8426" y="5653"/>
                      <a:pt x="8319" y="5744"/>
                    </a:cubicBezTo>
                    <a:cubicBezTo>
                      <a:pt x="8319" y="5744"/>
                      <a:pt x="8304" y="5760"/>
                      <a:pt x="8304" y="5760"/>
                    </a:cubicBezTo>
                    <a:lnTo>
                      <a:pt x="8289" y="5775"/>
                    </a:lnTo>
                    <a:lnTo>
                      <a:pt x="8273" y="5790"/>
                    </a:lnTo>
                    <a:lnTo>
                      <a:pt x="8258" y="5805"/>
                    </a:lnTo>
                    <a:lnTo>
                      <a:pt x="8243" y="5821"/>
                    </a:lnTo>
                    <a:lnTo>
                      <a:pt x="8228" y="5836"/>
                    </a:lnTo>
                    <a:cubicBezTo>
                      <a:pt x="8213" y="5851"/>
                      <a:pt x="8197" y="5851"/>
                      <a:pt x="8197" y="5866"/>
                    </a:cubicBezTo>
                    <a:lnTo>
                      <a:pt x="8182" y="5881"/>
                    </a:lnTo>
                    <a:cubicBezTo>
                      <a:pt x="8030" y="6019"/>
                      <a:pt x="7908" y="6171"/>
                      <a:pt x="7801" y="6278"/>
                    </a:cubicBezTo>
                    <a:cubicBezTo>
                      <a:pt x="7771" y="6323"/>
                      <a:pt x="7740" y="6354"/>
                      <a:pt x="7710" y="6399"/>
                    </a:cubicBezTo>
                    <a:lnTo>
                      <a:pt x="7679" y="6430"/>
                    </a:lnTo>
                    <a:cubicBezTo>
                      <a:pt x="7634" y="6491"/>
                      <a:pt x="7588" y="6552"/>
                      <a:pt x="7557" y="6598"/>
                    </a:cubicBezTo>
                    <a:cubicBezTo>
                      <a:pt x="7542" y="6613"/>
                      <a:pt x="7527" y="6628"/>
                      <a:pt x="7512" y="6643"/>
                    </a:cubicBezTo>
                    <a:cubicBezTo>
                      <a:pt x="7481" y="6689"/>
                      <a:pt x="7466" y="6719"/>
                      <a:pt x="7435" y="6750"/>
                    </a:cubicBezTo>
                    <a:lnTo>
                      <a:pt x="7405" y="6811"/>
                    </a:lnTo>
                    <a:lnTo>
                      <a:pt x="7314" y="6933"/>
                    </a:lnTo>
                    <a:cubicBezTo>
                      <a:pt x="7298" y="6948"/>
                      <a:pt x="7283" y="6978"/>
                      <a:pt x="7283" y="6994"/>
                    </a:cubicBezTo>
                    <a:cubicBezTo>
                      <a:pt x="7268" y="7009"/>
                      <a:pt x="7268" y="7009"/>
                      <a:pt x="7268" y="7024"/>
                    </a:cubicBezTo>
                    <a:lnTo>
                      <a:pt x="7237" y="7070"/>
                    </a:lnTo>
                    <a:lnTo>
                      <a:pt x="7207" y="7116"/>
                    </a:lnTo>
                    <a:cubicBezTo>
                      <a:pt x="7192" y="7146"/>
                      <a:pt x="7192" y="7161"/>
                      <a:pt x="7176" y="7177"/>
                    </a:cubicBezTo>
                    <a:cubicBezTo>
                      <a:pt x="7176" y="7177"/>
                      <a:pt x="7176" y="7192"/>
                      <a:pt x="7161" y="7207"/>
                    </a:cubicBezTo>
                    <a:lnTo>
                      <a:pt x="7116" y="7298"/>
                    </a:lnTo>
                    <a:cubicBezTo>
                      <a:pt x="7116" y="7314"/>
                      <a:pt x="7100" y="7329"/>
                      <a:pt x="7085" y="7359"/>
                    </a:cubicBezTo>
                    <a:cubicBezTo>
                      <a:pt x="7085" y="7359"/>
                      <a:pt x="7085" y="7375"/>
                      <a:pt x="7070" y="7390"/>
                    </a:cubicBezTo>
                    <a:cubicBezTo>
                      <a:pt x="7070" y="7390"/>
                      <a:pt x="7070" y="7405"/>
                      <a:pt x="7070" y="7420"/>
                    </a:cubicBezTo>
                    <a:cubicBezTo>
                      <a:pt x="7055" y="7436"/>
                      <a:pt x="7039" y="7451"/>
                      <a:pt x="7039" y="7481"/>
                    </a:cubicBezTo>
                    <a:cubicBezTo>
                      <a:pt x="7024" y="7496"/>
                      <a:pt x="7024" y="7512"/>
                      <a:pt x="7009" y="7527"/>
                    </a:cubicBezTo>
                    <a:cubicBezTo>
                      <a:pt x="6994" y="7573"/>
                      <a:pt x="6978" y="7618"/>
                      <a:pt x="6963" y="7649"/>
                    </a:cubicBezTo>
                    <a:lnTo>
                      <a:pt x="6963" y="7679"/>
                    </a:lnTo>
                    <a:cubicBezTo>
                      <a:pt x="6948" y="7740"/>
                      <a:pt x="6917" y="7801"/>
                      <a:pt x="6902" y="7862"/>
                    </a:cubicBezTo>
                    <a:cubicBezTo>
                      <a:pt x="6887" y="7938"/>
                      <a:pt x="6872" y="8014"/>
                      <a:pt x="6857" y="8075"/>
                    </a:cubicBezTo>
                    <a:cubicBezTo>
                      <a:pt x="6826" y="8197"/>
                      <a:pt x="6811" y="8334"/>
                      <a:pt x="6796" y="8472"/>
                    </a:cubicBezTo>
                    <a:cubicBezTo>
                      <a:pt x="6765" y="8731"/>
                      <a:pt x="6765" y="9020"/>
                      <a:pt x="6796" y="9310"/>
                    </a:cubicBezTo>
                    <a:cubicBezTo>
                      <a:pt x="6826" y="9828"/>
                      <a:pt x="6933" y="10346"/>
                      <a:pt x="7100" y="10925"/>
                    </a:cubicBezTo>
                    <a:cubicBezTo>
                      <a:pt x="7161" y="11138"/>
                      <a:pt x="7237" y="11336"/>
                      <a:pt x="7298" y="11534"/>
                    </a:cubicBezTo>
                    <a:cubicBezTo>
                      <a:pt x="7390" y="11839"/>
                      <a:pt x="7496" y="12128"/>
                      <a:pt x="7573" y="12433"/>
                    </a:cubicBezTo>
                    <a:cubicBezTo>
                      <a:pt x="7588" y="12509"/>
                      <a:pt x="7603" y="12585"/>
                      <a:pt x="7618" y="12661"/>
                    </a:cubicBezTo>
                    <a:cubicBezTo>
                      <a:pt x="7634" y="12738"/>
                      <a:pt x="7649" y="12814"/>
                      <a:pt x="7664" y="12905"/>
                    </a:cubicBezTo>
                    <a:cubicBezTo>
                      <a:pt x="7664" y="12966"/>
                      <a:pt x="7664" y="13042"/>
                      <a:pt x="7664" y="13103"/>
                    </a:cubicBezTo>
                    <a:cubicBezTo>
                      <a:pt x="7678" y="13146"/>
                      <a:pt x="7679" y="13215"/>
                      <a:pt x="7679" y="13287"/>
                    </a:cubicBezTo>
                    <a:lnTo>
                      <a:pt x="7679" y="13287"/>
                    </a:lnTo>
                    <a:cubicBezTo>
                      <a:pt x="7679" y="13302"/>
                      <a:pt x="7664" y="13317"/>
                      <a:pt x="7664" y="13332"/>
                    </a:cubicBezTo>
                    <a:cubicBezTo>
                      <a:pt x="7664" y="13378"/>
                      <a:pt x="7664" y="13438"/>
                      <a:pt x="7664" y="13499"/>
                    </a:cubicBezTo>
                    <a:lnTo>
                      <a:pt x="7649" y="13454"/>
                    </a:lnTo>
                    <a:lnTo>
                      <a:pt x="7649" y="13438"/>
                    </a:lnTo>
                    <a:lnTo>
                      <a:pt x="7649" y="13393"/>
                    </a:lnTo>
                    <a:cubicBezTo>
                      <a:pt x="7634" y="13286"/>
                      <a:pt x="7618" y="13164"/>
                      <a:pt x="7588" y="13042"/>
                    </a:cubicBezTo>
                    <a:cubicBezTo>
                      <a:pt x="7588" y="12997"/>
                      <a:pt x="7573" y="12966"/>
                      <a:pt x="7573" y="12920"/>
                    </a:cubicBezTo>
                    <a:cubicBezTo>
                      <a:pt x="7573" y="12890"/>
                      <a:pt x="7557" y="12875"/>
                      <a:pt x="7557" y="12844"/>
                    </a:cubicBezTo>
                    <a:lnTo>
                      <a:pt x="7557" y="12814"/>
                    </a:lnTo>
                    <a:cubicBezTo>
                      <a:pt x="7542" y="12783"/>
                      <a:pt x="7542" y="12768"/>
                      <a:pt x="7527" y="12738"/>
                    </a:cubicBezTo>
                    <a:lnTo>
                      <a:pt x="7527" y="12707"/>
                    </a:lnTo>
                    <a:cubicBezTo>
                      <a:pt x="7527" y="12677"/>
                      <a:pt x="7512" y="12646"/>
                      <a:pt x="7512" y="12631"/>
                    </a:cubicBezTo>
                    <a:cubicBezTo>
                      <a:pt x="7512" y="12616"/>
                      <a:pt x="7512" y="12616"/>
                      <a:pt x="7512" y="12600"/>
                    </a:cubicBezTo>
                    <a:lnTo>
                      <a:pt x="7496" y="12570"/>
                    </a:lnTo>
                    <a:lnTo>
                      <a:pt x="7481" y="12524"/>
                    </a:lnTo>
                    <a:cubicBezTo>
                      <a:pt x="7481" y="12524"/>
                      <a:pt x="7481" y="12509"/>
                      <a:pt x="7481" y="12494"/>
                    </a:cubicBezTo>
                    <a:cubicBezTo>
                      <a:pt x="7466" y="12463"/>
                      <a:pt x="7466" y="12433"/>
                      <a:pt x="7451" y="12387"/>
                    </a:cubicBezTo>
                    <a:lnTo>
                      <a:pt x="7451" y="12372"/>
                    </a:lnTo>
                    <a:cubicBezTo>
                      <a:pt x="7435" y="12357"/>
                      <a:pt x="7435" y="12341"/>
                      <a:pt x="7435" y="12326"/>
                    </a:cubicBezTo>
                    <a:lnTo>
                      <a:pt x="7420" y="12311"/>
                    </a:lnTo>
                    <a:lnTo>
                      <a:pt x="7420" y="12296"/>
                    </a:lnTo>
                    <a:cubicBezTo>
                      <a:pt x="7420" y="12281"/>
                      <a:pt x="7405" y="12265"/>
                      <a:pt x="7405" y="12250"/>
                    </a:cubicBezTo>
                    <a:cubicBezTo>
                      <a:pt x="7405" y="12220"/>
                      <a:pt x="7390" y="12189"/>
                      <a:pt x="7375" y="12159"/>
                    </a:cubicBezTo>
                    <a:cubicBezTo>
                      <a:pt x="7375" y="12143"/>
                      <a:pt x="7375" y="12128"/>
                      <a:pt x="7359" y="12113"/>
                    </a:cubicBezTo>
                    <a:lnTo>
                      <a:pt x="7359" y="12098"/>
                    </a:lnTo>
                    <a:cubicBezTo>
                      <a:pt x="7329" y="12052"/>
                      <a:pt x="7314" y="12006"/>
                      <a:pt x="7298" y="11961"/>
                    </a:cubicBezTo>
                    <a:cubicBezTo>
                      <a:pt x="7283" y="11900"/>
                      <a:pt x="7253" y="11854"/>
                      <a:pt x="7222" y="11793"/>
                    </a:cubicBezTo>
                    <a:lnTo>
                      <a:pt x="7222" y="11763"/>
                    </a:lnTo>
                    <a:cubicBezTo>
                      <a:pt x="7192" y="11717"/>
                      <a:pt x="7176" y="11671"/>
                      <a:pt x="7146" y="11641"/>
                    </a:cubicBezTo>
                    <a:lnTo>
                      <a:pt x="7131" y="11595"/>
                    </a:lnTo>
                    <a:cubicBezTo>
                      <a:pt x="7085" y="11473"/>
                      <a:pt x="7024" y="11351"/>
                      <a:pt x="6948" y="11214"/>
                    </a:cubicBezTo>
                    <a:cubicBezTo>
                      <a:pt x="6933" y="11168"/>
                      <a:pt x="6902" y="11123"/>
                      <a:pt x="6887" y="11062"/>
                    </a:cubicBezTo>
                    <a:cubicBezTo>
                      <a:pt x="6841" y="11001"/>
                      <a:pt x="6811" y="10925"/>
                      <a:pt x="6780" y="10864"/>
                    </a:cubicBezTo>
                    <a:cubicBezTo>
                      <a:pt x="6719" y="10757"/>
                      <a:pt x="6674" y="10635"/>
                      <a:pt x="6628" y="10498"/>
                    </a:cubicBezTo>
                    <a:cubicBezTo>
                      <a:pt x="6613" y="10483"/>
                      <a:pt x="6613" y="10452"/>
                      <a:pt x="6598" y="10437"/>
                    </a:cubicBezTo>
                    <a:cubicBezTo>
                      <a:pt x="6567" y="10361"/>
                      <a:pt x="6537" y="10269"/>
                      <a:pt x="6521" y="10193"/>
                    </a:cubicBezTo>
                    <a:lnTo>
                      <a:pt x="6506" y="10178"/>
                    </a:lnTo>
                    <a:cubicBezTo>
                      <a:pt x="6491" y="10132"/>
                      <a:pt x="6476" y="10087"/>
                      <a:pt x="6460" y="10041"/>
                    </a:cubicBezTo>
                    <a:lnTo>
                      <a:pt x="6460" y="10010"/>
                    </a:lnTo>
                    <a:cubicBezTo>
                      <a:pt x="6460" y="9995"/>
                      <a:pt x="6445" y="9980"/>
                      <a:pt x="6445" y="9949"/>
                    </a:cubicBezTo>
                    <a:lnTo>
                      <a:pt x="6415" y="9873"/>
                    </a:lnTo>
                    <a:lnTo>
                      <a:pt x="6415" y="9843"/>
                    </a:lnTo>
                    <a:cubicBezTo>
                      <a:pt x="6415" y="9812"/>
                      <a:pt x="6399" y="9782"/>
                      <a:pt x="6399" y="9751"/>
                    </a:cubicBezTo>
                    <a:cubicBezTo>
                      <a:pt x="6384" y="9706"/>
                      <a:pt x="6384" y="9660"/>
                      <a:pt x="6369" y="9614"/>
                    </a:cubicBezTo>
                    <a:cubicBezTo>
                      <a:pt x="6369" y="9538"/>
                      <a:pt x="6354" y="9462"/>
                      <a:pt x="6339" y="9401"/>
                    </a:cubicBezTo>
                    <a:lnTo>
                      <a:pt x="6339" y="9355"/>
                    </a:lnTo>
                    <a:cubicBezTo>
                      <a:pt x="6339" y="9264"/>
                      <a:pt x="6323" y="9142"/>
                      <a:pt x="6308" y="9020"/>
                    </a:cubicBezTo>
                    <a:lnTo>
                      <a:pt x="6308" y="8990"/>
                    </a:lnTo>
                    <a:cubicBezTo>
                      <a:pt x="6308" y="8868"/>
                      <a:pt x="6293" y="8746"/>
                      <a:pt x="6278" y="8609"/>
                    </a:cubicBezTo>
                    <a:cubicBezTo>
                      <a:pt x="6278" y="8548"/>
                      <a:pt x="6278" y="8472"/>
                      <a:pt x="6278" y="8395"/>
                    </a:cubicBezTo>
                    <a:cubicBezTo>
                      <a:pt x="6278" y="8380"/>
                      <a:pt x="6278" y="8350"/>
                      <a:pt x="6278" y="8334"/>
                    </a:cubicBezTo>
                    <a:lnTo>
                      <a:pt x="6278" y="8304"/>
                    </a:lnTo>
                    <a:lnTo>
                      <a:pt x="6278" y="8273"/>
                    </a:lnTo>
                    <a:lnTo>
                      <a:pt x="6278" y="8258"/>
                    </a:lnTo>
                    <a:lnTo>
                      <a:pt x="6278" y="8228"/>
                    </a:lnTo>
                    <a:lnTo>
                      <a:pt x="6278" y="8197"/>
                    </a:lnTo>
                    <a:cubicBezTo>
                      <a:pt x="6278" y="8075"/>
                      <a:pt x="6293" y="7908"/>
                      <a:pt x="6308" y="7740"/>
                    </a:cubicBezTo>
                    <a:lnTo>
                      <a:pt x="6308" y="7740"/>
                    </a:lnTo>
                    <a:cubicBezTo>
                      <a:pt x="6293" y="7847"/>
                      <a:pt x="6278" y="7938"/>
                      <a:pt x="6262" y="8045"/>
                    </a:cubicBezTo>
                    <a:lnTo>
                      <a:pt x="6262" y="8106"/>
                    </a:lnTo>
                    <a:lnTo>
                      <a:pt x="6247" y="8152"/>
                    </a:lnTo>
                    <a:cubicBezTo>
                      <a:pt x="6247" y="8167"/>
                      <a:pt x="6247" y="8182"/>
                      <a:pt x="6247" y="8213"/>
                    </a:cubicBezTo>
                    <a:lnTo>
                      <a:pt x="6247" y="8228"/>
                    </a:lnTo>
                    <a:cubicBezTo>
                      <a:pt x="6247" y="8258"/>
                      <a:pt x="6232" y="8289"/>
                      <a:pt x="6232" y="8304"/>
                    </a:cubicBezTo>
                    <a:lnTo>
                      <a:pt x="6232" y="8334"/>
                    </a:lnTo>
                    <a:cubicBezTo>
                      <a:pt x="6232" y="8395"/>
                      <a:pt x="6232" y="8456"/>
                      <a:pt x="6217" y="8517"/>
                    </a:cubicBezTo>
                    <a:cubicBezTo>
                      <a:pt x="6217" y="8654"/>
                      <a:pt x="6217" y="8807"/>
                      <a:pt x="6217" y="8944"/>
                    </a:cubicBezTo>
                    <a:cubicBezTo>
                      <a:pt x="6217" y="9066"/>
                      <a:pt x="6217" y="9203"/>
                      <a:pt x="6232" y="9340"/>
                    </a:cubicBezTo>
                    <a:cubicBezTo>
                      <a:pt x="6232" y="9401"/>
                      <a:pt x="6232" y="9462"/>
                      <a:pt x="6247" y="9538"/>
                    </a:cubicBezTo>
                    <a:cubicBezTo>
                      <a:pt x="6262" y="9614"/>
                      <a:pt x="6262" y="9675"/>
                      <a:pt x="6278" y="9736"/>
                    </a:cubicBezTo>
                    <a:cubicBezTo>
                      <a:pt x="6293" y="9812"/>
                      <a:pt x="6308" y="9873"/>
                      <a:pt x="6323" y="9934"/>
                    </a:cubicBezTo>
                    <a:cubicBezTo>
                      <a:pt x="6323" y="9980"/>
                      <a:pt x="6339" y="10010"/>
                      <a:pt x="6354" y="10041"/>
                    </a:cubicBezTo>
                    <a:cubicBezTo>
                      <a:pt x="6354" y="10071"/>
                      <a:pt x="6369" y="10117"/>
                      <a:pt x="6384" y="10148"/>
                    </a:cubicBezTo>
                    <a:cubicBezTo>
                      <a:pt x="6430" y="10269"/>
                      <a:pt x="6476" y="10407"/>
                      <a:pt x="6521" y="10528"/>
                    </a:cubicBezTo>
                    <a:cubicBezTo>
                      <a:pt x="6537" y="10589"/>
                      <a:pt x="6567" y="10650"/>
                      <a:pt x="6598" y="10711"/>
                    </a:cubicBezTo>
                    <a:lnTo>
                      <a:pt x="6598" y="10726"/>
                    </a:lnTo>
                    <a:cubicBezTo>
                      <a:pt x="6628" y="10772"/>
                      <a:pt x="6643" y="10833"/>
                      <a:pt x="6674" y="10894"/>
                    </a:cubicBezTo>
                    <a:cubicBezTo>
                      <a:pt x="6719" y="10985"/>
                      <a:pt x="6765" y="11077"/>
                      <a:pt x="6811" y="11168"/>
                    </a:cubicBezTo>
                    <a:lnTo>
                      <a:pt x="6857" y="11260"/>
                    </a:lnTo>
                    <a:cubicBezTo>
                      <a:pt x="6917" y="11366"/>
                      <a:pt x="6978" y="11488"/>
                      <a:pt x="7039" y="11610"/>
                    </a:cubicBezTo>
                    <a:lnTo>
                      <a:pt x="7055" y="11656"/>
                    </a:lnTo>
                    <a:lnTo>
                      <a:pt x="7116" y="11793"/>
                    </a:lnTo>
                    <a:lnTo>
                      <a:pt x="7131" y="11839"/>
                    </a:lnTo>
                    <a:cubicBezTo>
                      <a:pt x="7146" y="11854"/>
                      <a:pt x="7146" y="11869"/>
                      <a:pt x="7161" y="11900"/>
                    </a:cubicBezTo>
                    <a:lnTo>
                      <a:pt x="7176" y="11945"/>
                    </a:lnTo>
                    <a:lnTo>
                      <a:pt x="7192" y="11991"/>
                    </a:lnTo>
                    <a:cubicBezTo>
                      <a:pt x="7207" y="12022"/>
                      <a:pt x="7222" y="12052"/>
                      <a:pt x="7222" y="12082"/>
                    </a:cubicBezTo>
                    <a:cubicBezTo>
                      <a:pt x="7237" y="12098"/>
                      <a:pt x="7237" y="12113"/>
                      <a:pt x="7253" y="12143"/>
                    </a:cubicBezTo>
                    <a:lnTo>
                      <a:pt x="7253" y="12159"/>
                    </a:lnTo>
                    <a:cubicBezTo>
                      <a:pt x="7268" y="12189"/>
                      <a:pt x="7268" y="12220"/>
                      <a:pt x="7283" y="12235"/>
                    </a:cubicBezTo>
                    <a:lnTo>
                      <a:pt x="7283" y="12250"/>
                    </a:lnTo>
                    <a:cubicBezTo>
                      <a:pt x="7283" y="12235"/>
                      <a:pt x="7283" y="12235"/>
                      <a:pt x="7268" y="12220"/>
                    </a:cubicBezTo>
                    <a:lnTo>
                      <a:pt x="7253" y="12189"/>
                    </a:lnTo>
                    <a:cubicBezTo>
                      <a:pt x="7237" y="12128"/>
                      <a:pt x="7222" y="12082"/>
                      <a:pt x="7192" y="12037"/>
                    </a:cubicBezTo>
                    <a:lnTo>
                      <a:pt x="7192" y="12006"/>
                    </a:lnTo>
                    <a:cubicBezTo>
                      <a:pt x="7161" y="11961"/>
                      <a:pt x="7146" y="11900"/>
                      <a:pt x="7116" y="11854"/>
                    </a:cubicBezTo>
                    <a:cubicBezTo>
                      <a:pt x="7085" y="11778"/>
                      <a:pt x="7055" y="11732"/>
                      <a:pt x="7039" y="11686"/>
                    </a:cubicBezTo>
                    <a:cubicBezTo>
                      <a:pt x="7009" y="11625"/>
                      <a:pt x="6978" y="11564"/>
                      <a:pt x="6948" y="11519"/>
                    </a:cubicBezTo>
                    <a:cubicBezTo>
                      <a:pt x="6948" y="11519"/>
                      <a:pt x="6948" y="11503"/>
                      <a:pt x="6948" y="11503"/>
                    </a:cubicBezTo>
                    <a:lnTo>
                      <a:pt x="6933" y="11473"/>
                    </a:lnTo>
                    <a:lnTo>
                      <a:pt x="6917" y="11473"/>
                    </a:lnTo>
                    <a:lnTo>
                      <a:pt x="6917" y="11458"/>
                    </a:lnTo>
                    <a:lnTo>
                      <a:pt x="6902" y="11427"/>
                    </a:lnTo>
                    <a:lnTo>
                      <a:pt x="6887" y="11397"/>
                    </a:lnTo>
                    <a:lnTo>
                      <a:pt x="6887" y="11412"/>
                    </a:lnTo>
                    <a:cubicBezTo>
                      <a:pt x="6765" y="11199"/>
                      <a:pt x="6674" y="11031"/>
                      <a:pt x="6598" y="10864"/>
                    </a:cubicBezTo>
                    <a:lnTo>
                      <a:pt x="6399" y="10498"/>
                    </a:lnTo>
                    <a:cubicBezTo>
                      <a:pt x="6339" y="10376"/>
                      <a:pt x="6293" y="10269"/>
                      <a:pt x="6232" y="10163"/>
                    </a:cubicBezTo>
                    <a:cubicBezTo>
                      <a:pt x="6171" y="10041"/>
                      <a:pt x="6110" y="9919"/>
                      <a:pt x="6049" y="9797"/>
                    </a:cubicBezTo>
                    <a:cubicBezTo>
                      <a:pt x="6019" y="9736"/>
                      <a:pt x="5988" y="9660"/>
                      <a:pt x="5958" y="9599"/>
                    </a:cubicBezTo>
                    <a:cubicBezTo>
                      <a:pt x="5942" y="9538"/>
                      <a:pt x="5912" y="9492"/>
                      <a:pt x="5897" y="9431"/>
                    </a:cubicBezTo>
                    <a:lnTo>
                      <a:pt x="5881" y="9416"/>
                    </a:lnTo>
                    <a:cubicBezTo>
                      <a:pt x="5881" y="9416"/>
                      <a:pt x="5881" y="9416"/>
                      <a:pt x="5881" y="9401"/>
                    </a:cubicBezTo>
                    <a:cubicBezTo>
                      <a:pt x="5881" y="9386"/>
                      <a:pt x="5866" y="9370"/>
                      <a:pt x="5866" y="9355"/>
                    </a:cubicBezTo>
                    <a:cubicBezTo>
                      <a:pt x="5851" y="9340"/>
                      <a:pt x="5851" y="9325"/>
                      <a:pt x="5851" y="9310"/>
                    </a:cubicBezTo>
                    <a:lnTo>
                      <a:pt x="5836" y="9294"/>
                    </a:lnTo>
                    <a:cubicBezTo>
                      <a:pt x="5836" y="9249"/>
                      <a:pt x="5820" y="9218"/>
                      <a:pt x="5805" y="9188"/>
                    </a:cubicBezTo>
                    <a:lnTo>
                      <a:pt x="5805" y="9157"/>
                    </a:lnTo>
                    <a:cubicBezTo>
                      <a:pt x="5790" y="9127"/>
                      <a:pt x="5790" y="9081"/>
                      <a:pt x="5775" y="9051"/>
                    </a:cubicBezTo>
                    <a:cubicBezTo>
                      <a:pt x="5775" y="9035"/>
                      <a:pt x="5775" y="9005"/>
                      <a:pt x="5775" y="8990"/>
                    </a:cubicBezTo>
                    <a:lnTo>
                      <a:pt x="5760" y="8974"/>
                    </a:lnTo>
                    <a:cubicBezTo>
                      <a:pt x="5760" y="8913"/>
                      <a:pt x="5744" y="8837"/>
                      <a:pt x="5744" y="8776"/>
                    </a:cubicBezTo>
                    <a:cubicBezTo>
                      <a:pt x="5714" y="8639"/>
                      <a:pt x="5699" y="8517"/>
                      <a:pt x="5699" y="8395"/>
                    </a:cubicBezTo>
                    <a:lnTo>
                      <a:pt x="5699" y="8380"/>
                    </a:lnTo>
                    <a:cubicBezTo>
                      <a:pt x="5699" y="8380"/>
                      <a:pt x="5692" y="8374"/>
                      <a:pt x="5688" y="8369"/>
                    </a:cubicBezTo>
                    <a:lnTo>
                      <a:pt x="5688" y="8369"/>
                    </a:lnTo>
                    <a:cubicBezTo>
                      <a:pt x="5692" y="8439"/>
                      <a:pt x="5699" y="8509"/>
                      <a:pt x="5699" y="8578"/>
                    </a:cubicBezTo>
                    <a:lnTo>
                      <a:pt x="5714" y="8685"/>
                    </a:lnTo>
                    <a:cubicBezTo>
                      <a:pt x="5714" y="8761"/>
                      <a:pt x="5714" y="8837"/>
                      <a:pt x="5714" y="8898"/>
                    </a:cubicBezTo>
                    <a:cubicBezTo>
                      <a:pt x="5729" y="8929"/>
                      <a:pt x="5729" y="8944"/>
                      <a:pt x="5729" y="8974"/>
                    </a:cubicBezTo>
                    <a:lnTo>
                      <a:pt x="5729" y="9005"/>
                    </a:lnTo>
                    <a:cubicBezTo>
                      <a:pt x="5729" y="9035"/>
                      <a:pt x="5729" y="9066"/>
                      <a:pt x="5744" y="9096"/>
                    </a:cubicBezTo>
                    <a:lnTo>
                      <a:pt x="5744" y="9111"/>
                    </a:lnTo>
                    <a:cubicBezTo>
                      <a:pt x="5744" y="9142"/>
                      <a:pt x="5744" y="9157"/>
                      <a:pt x="5760" y="9188"/>
                    </a:cubicBezTo>
                    <a:lnTo>
                      <a:pt x="5760" y="9203"/>
                    </a:lnTo>
                    <a:cubicBezTo>
                      <a:pt x="5760" y="9233"/>
                      <a:pt x="5775" y="9264"/>
                      <a:pt x="5775" y="9279"/>
                    </a:cubicBezTo>
                    <a:lnTo>
                      <a:pt x="5775" y="9310"/>
                    </a:lnTo>
                    <a:cubicBezTo>
                      <a:pt x="5790" y="9325"/>
                      <a:pt x="5790" y="9355"/>
                      <a:pt x="5790" y="9386"/>
                    </a:cubicBezTo>
                    <a:lnTo>
                      <a:pt x="5820" y="9492"/>
                    </a:lnTo>
                    <a:cubicBezTo>
                      <a:pt x="5836" y="9553"/>
                      <a:pt x="5866" y="9614"/>
                      <a:pt x="5881" y="9690"/>
                    </a:cubicBezTo>
                    <a:cubicBezTo>
                      <a:pt x="5912" y="9767"/>
                      <a:pt x="5927" y="9828"/>
                      <a:pt x="5958" y="9873"/>
                    </a:cubicBezTo>
                    <a:cubicBezTo>
                      <a:pt x="5973" y="9934"/>
                      <a:pt x="6003" y="9995"/>
                      <a:pt x="6034" y="10056"/>
                    </a:cubicBezTo>
                    <a:cubicBezTo>
                      <a:pt x="6064" y="10117"/>
                      <a:pt x="6095" y="10178"/>
                      <a:pt x="6125" y="10239"/>
                    </a:cubicBezTo>
                    <a:cubicBezTo>
                      <a:pt x="6171" y="10361"/>
                      <a:pt x="6247" y="10483"/>
                      <a:pt x="6308" y="10605"/>
                    </a:cubicBezTo>
                    <a:cubicBezTo>
                      <a:pt x="6369" y="10711"/>
                      <a:pt x="6430" y="10833"/>
                      <a:pt x="6506" y="10955"/>
                    </a:cubicBezTo>
                    <a:cubicBezTo>
                      <a:pt x="6567" y="11062"/>
                      <a:pt x="6628" y="11184"/>
                      <a:pt x="6704" y="11305"/>
                    </a:cubicBezTo>
                    <a:cubicBezTo>
                      <a:pt x="6765" y="11412"/>
                      <a:pt x="6841" y="11534"/>
                      <a:pt x="6902" y="11656"/>
                    </a:cubicBezTo>
                    <a:cubicBezTo>
                      <a:pt x="6963" y="11747"/>
                      <a:pt x="7009" y="11839"/>
                      <a:pt x="7039" y="11930"/>
                    </a:cubicBezTo>
                    <a:cubicBezTo>
                      <a:pt x="7085" y="12037"/>
                      <a:pt x="7131" y="12128"/>
                      <a:pt x="7161" y="12220"/>
                    </a:cubicBezTo>
                    <a:lnTo>
                      <a:pt x="7176" y="12265"/>
                    </a:lnTo>
                    <a:lnTo>
                      <a:pt x="7192" y="12311"/>
                    </a:lnTo>
                    <a:cubicBezTo>
                      <a:pt x="7237" y="12402"/>
                      <a:pt x="7268" y="12509"/>
                      <a:pt x="7298" y="12616"/>
                    </a:cubicBezTo>
                    <a:cubicBezTo>
                      <a:pt x="7329" y="12722"/>
                      <a:pt x="7359" y="12829"/>
                      <a:pt x="7390" y="12936"/>
                    </a:cubicBezTo>
                    <a:cubicBezTo>
                      <a:pt x="7405" y="13012"/>
                      <a:pt x="7435" y="13103"/>
                      <a:pt x="7451" y="13179"/>
                    </a:cubicBezTo>
                    <a:cubicBezTo>
                      <a:pt x="7451" y="13210"/>
                      <a:pt x="7451" y="13240"/>
                      <a:pt x="7466" y="13256"/>
                    </a:cubicBezTo>
                    <a:lnTo>
                      <a:pt x="7456" y="13256"/>
                    </a:lnTo>
                    <a:cubicBezTo>
                      <a:pt x="7450" y="13240"/>
                      <a:pt x="7447" y="13221"/>
                      <a:pt x="7435" y="13210"/>
                    </a:cubicBezTo>
                    <a:cubicBezTo>
                      <a:pt x="7420" y="13179"/>
                      <a:pt x="7420" y="13149"/>
                      <a:pt x="7405" y="13119"/>
                    </a:cubicBezTo>
                    <a:cubicBezTo>
                      <a:pt x="7375" y="13073"/>
                      <a:pt x="7359" y="13027"/>
                      <a:pt x="7329" y="12966"/>
                    </a:cubicBezTo>
                    <a:lnTo>
                      <a:pt x="7329" y="12951"/>
                    </a:lnTo>
                    <a:cubicBezTo>
                      <a:pt x="7283" y="12844"/>
                      <a:pt x="7222" y="12738"/>
                      <a:pt x="7161" y="12631"/>
                    </a:cubicBezTo>
                    <a:cubicBezTo>
                      <a:pt x="7070" y="12448"/>
                      <a:pt x="6963" y="12281"/>
                      <a:pt x="6841" y="12113"/>
                    </a:cubicBezTo>
                    <a:lnTo>
                      <a:pt x="6796" y="12022"/>
                    </a:lnTo>
                    <a:lnTo>
                      <a:pt x="6750" y="11945"/>
                    </a:lnTo>
                    <a:cubicBezTo>
                      <a:pt x="6628" y="11763"/>
                      <a:pt x="6506" y="11580"/>
                      <a:pt x="6399" y="11397"/>
                    </a:cubicBezTo>
                    <a:cubicBezTo>
                      <a:pt x="6262" y="11184"/>
                      <a:pt x="6140" y="10970"/>
                      <a:pt x="6019" y="10772"/>
                    </a:cubicBezTo>
                    <a:lnTo>
                      <a:pt x="5988" y="10696"/>
                    </a:lnTo>
                    <a:cubicBezTo>
                      <a:pt x="5958" y="10635"/>
                      <a:pt x="5912" y="10574"/>
                      <a:pt x="5881" y="10498"/>
                    </a:cubicBezTo>
                    <a:lnTo>
                      <a:pt x="5866" y="10483"/>
                    </a:lnTo>
                    <a:cubicBezTo>
                      <a:pt x="5820" y="10391"/>
                      <a:pt x="5775" y="10285"/>
                      <a:pt x="5714" y="10193"/>
                    </a:cubicBezTo>
                    <a:lnTo>
                      <a:pt x="5699" y="10148"/>
                    </a:lnTo>
                    <a:lnTo>
                      <a:pt x="5638" y="10041"/>
                    </a:lnTo>
                    <a:cubicBezTo>
                      <a:pt x="5622" y="9980"/>
                      <a:pt x="5592" y="9934"/>
                      <a:pt x="5561" y="9873"/>
                    </a:cubicBezTo>
                    <a:cubicBezTo>
                      <a:pt x="5531" y="9782"/>
                      <a:pt x="5485" y="9706"/>
                      <a:pt x="5455" y="9629"/>
                    </a:cubicBezTo>
                    <a:lnTo>
                      <a:pt x="5440" y="9599"/>
                    </a:lnTo>
                    <a:lnTo>
                      <a:pt x="5424" y="9553"/>
                    </a:lnTo>
                    <a:lnTo>
                      <a:pt x="5409" y="9492"/>
                    </a:lnTo>
                    <a:cubicBezTo>
                      <a:pt x="5394" y="9477"/>
                      <a:pt x="5394" y="9477"/>
                      <a:pt x="5394" y="9462"/>
                    </a:cubicBezTo>
                    <a:cubicBezTo>
                      <a:pt x="5379" y="9431"/>
                      <a:pt x="5379" y="9416"/>
                      <a:pt x="5363" y="9401"/>
                    </a:cubicBezTo>
                    <a:lnTo>
                      <a:pt x="5318" y="9233"/>
                    </a:lnTo>
                    <a:lnTo>
                      <a:pt x="5302" y="9172"/>
                    </a:lnTo>
                    <a:lnTo>
                      <a:pt x="5287" y="9127"/>
                    </a:lnTo>
                    <a:lnTo>
                      <a:pt x="5272" y="9066"/>
                    </a:lnTo>
                    <a:lnTo>
                      <a:pt x="5272" y="9020"/>
                    </a:lnTo>
                    <a:lnTo>
                      <a:pt x="5257" y="8974"/>
                    </a:lnTo>
                    <a:lnTo>
                      <a:pt x="5257" y="8959"/>
                    </a:lnTo>
                    <a:lnTo>
                      <a:pt x="5242" y="8944"/>
                    </a:lnTo>
                    <a:lnTo>
                      <a:pt x="5242" y="8913"/>
                    </a:lnTo>
                    <a:cubicBezTo>
                      <a:pt x="5226" y="8837"/>
                      <a:pt x="5226" y="8761"/>
                      <a:pt x="5211" y="8685"/>
                    </a:cubicBezTo>
                    <a:lnTo>
                      <a:pt x="5196" y="8593"/>
                    </a:lnTo>
                    <a:lnTo>
                      <a:pt x="5196" y="8578"/>
                    </a:lnTo>
                    <a:lnTo>
                      <a:pt x="5196" y="8532"/>
                    </a:lnTo>
                    <a:lnTo>
                      <a:pt x="5196" y="8487"/>
                    </a:lnTo>
                    <a:lnTo>
                      <a:pt x="5196" y="8472"/>
                    </a:lnTo>
                    <a:cubicBezTo>
                      <a:pt x="5196" y="8472"/>
                      <a:pt x="5196" y="8456"/>
                      <a:pt x="5196" y="8456"/>
                    </a:cubicBezTo>
                    <a:lnTo>
                      <a:pt x="5181" y="8213"/>
                    </a:lnTo>
                    <a:lnTo>
                      <a:pt x="5196" y="8136"/>
                    </a:lnTo>
                    <a:lnTo>
                      <a:pt x="5196" y="8075"/>
                    </a:lnTo>
                    <a:lnTo>
                      <a:pt x="5196" y="8060"/>
                    </a:lnTo>
                    <a:lnTo>
                      <a:pt x="5196" y="7984"/>
                    </a:lnTo>
                    <a:cubicBezTo>
                      <a:pt x="5196" y="7969"/>
                      <a:pt x="5196" y="7969"/>
                      <a:pt x="5196" y="7954"/>
                    </a:cubicBezTo>
                    <a:cubicBezTo>
                      <a:pt x="5211" y="7877"/>
                      <a:pt x="5226" y="7786"/>
                      <a:pt x="5242" y="7695"/>
                    </a:cubicBezTo>
                    <a:lnTo>
                      <a:pt x="5242" y="7649"/>
                    </a:lnTo>
                    <a:lnTo>
                      <a:pt x="5257" y="7557"/>
                    </a:lnTo>
                    <a:lnTo>
                      <a:pt x="5272" y="7512"/>
                    </a:lnTo>
                    <a:lnTo>
                      <a:pt x="5287" y="7466"/>
                    </a:lnTo>
                    <a:lnTo>
                      <a:pt x="5287" y="7451"/>
                    </a:lnTo>
                    <a:cubicBezTo>
                      <a:pt x="5287" y="7451"/>
                      <a:pt x="5287" y="7436"/>
                      <a:pt x="5287" y="7420"/>
                    </a:cubicBezTo>
                    <a:cubicBezTo>
                      <a:pt x="5302" y="7390"/>
                      <a:pt x="5318" y="7344"/>
                      <a:pt x="5318" y="7298"/>
                    </a:cubicBezTo>
                    <a:cubicBezTo>
                      <a:pt x="5333" y="7253"/>
                      <a:pt x="5348" y="7207"/>
                      <a:pt x="5363" y="7161"/>
                    </a:cubicBezTo>
                    <a:cubicBezTo>
                      <a:pt x="5379" y="7116"/>
                      <a:pt x="5394" y="7055"/>
                      <a:pt x="5409" y="6994"/>
                    </a:cubicBezTo>
                    <a:lnTo>
                      <a:pt x="5424" y="6978"/>
                    </a:lnTo>
                    <a:cubicBezTo>
                      <a:pt x="5440" y="6917"/>
                      <a:pt x="5455" y="6872"/>
                      <a:pt x="5470" y="6826"/>
                    </a:cubicBezTo>
                    <a:lnTo>
                      <a:pt x="5485" y="6780"/>
                    </a:lnTo>
                    <a:cubicBezTo>
                      <a:pt x="5501" y="6750"/>
                      <a:pt x="5516" y="6704"/>
                      <a:pt x="5531" y="6674"/>
                    </a:cubicBezTo>
                    <a:lnTo>
                      <a:pt x="5592" y="6521"/>
                    </a:lnTo>
                    <a:lnTo>
                      <a:pt x="5607" y="6491"/>
                    </a:lnTo>
                    <a:lnTo>
                      <a:pt x="5622" y="6430"/>
                    </a:lnTo>
                    <a:lnTo>
                      <a:pt x="5699" y="6278"/>
                    </a:lnTo>
                    <a:lnTo>
                      <a:pt x="5729" y="6217"/>
                    </a:lnTo>
                    <a:lnTo>
                      <a:pt x="5760" y="6140"/>
                    </a:lnTo>
                    <a:cubicBezTo>
                      <a:pt x="5775" y="6125"/>
                      <a:pt x="5790" y="6095"/>
                      <a:pt x="5790" y="6064"/>
                    </a:cubicBezTo>
                    <a:cubicBezTo>
                      <a:pt x="5805" y="6049"/>
                      <a:pt x="5805" y="6049"/>
                      <a:pt x="5820" y="6034"/>
                    </a:cubicBezTo>
                    <a:cubicBezTo>
                      <a:pt x="5881" y="5897"/>
                      <a:pt x="5973" y="5760"/>
                      <a:pt x="6049" y="5607"/>
                    </a:cubicBezTo>
                    <a:cubicBezTo>
                      <a:pt x="6064" y="5592"/>
                      <a:pt x="6079" y="5577"/>
                      <a:pt x="6095" y="5546"/>
                    </a:cubicBezTo>
                    <a:cubicBezTo>
                      <a:pt x="6110" y="5516"/>
                      <a:pt x="6140" y="5470"/>
                      <a:pt x="6171" y="5440"/>
                    </a:cubicBezTo>
                    <a:cubicBezTo>
                      <a:pt x="6171" y="5424"/>
                      <a:pt x="6186" y="5394"/>
                      <a:pt x="6201" y="5379"/>
                    </a:cubicBezTo>
                    <a:cubicBezTo>
                      <a:pt x="6232" y="5348"/>
                      <a:pt x="6247" y="5302"/>
                      <a:pt x="6278" y="5272"/>
                    </a:cubicBezTo>
                    <a:cubicBezTo>
                      <a:pt x="6293" y="5257"/>
                      <a:pt x="6308" y="5242"/>
                      <a:pt x="6323" y="5211"/>
                    </a:cubicBezTo>
                    <a:cubicBezTo>
                      <a:pt x="6339" y="5181"/>
                      <a:pt x="6369" y="5150"/>
                      <a:pt x="6399" y="5104"/>
                    </a:cubicBezTo>
                    <a:lnTo>
                      <a:pt x="6460" y="5028"/>
                    </a:lnTo>
                    <a:lnTo>
                      <a:pt x="6521" y="4952"/>
                    </a:lnTo>
                    <a:cubicBezTo>
                      <a:pt x="6521" y="4937"/>
                      <a:pt x="6537" y="4937"/>
                      <a:pt x="6537" y="4922"/>
                    </a:cubicBezTo>
                    <a:lnTo>
                      <a:pt x="6567" y="4906"/>
                    </a:lnTo>
                    <a:lnTo>
                      <a:pt x="6582" y="4861"/>
                    </a:lnTo>
                    <a:cubicBezTo>
                      <a:pt x="6598" y="4861"/>
                      <a:pt x="6598" y="4845"/>
                      <a:pt x="6613" y="4845"/>
                    </a:cubicBezTo>
                    <a:cubicBezTo>
                      <a:pt x="6628" y="4830"/>
                      <a:pt x="6643" y="4800"/>
                      <a:pt x="6658" y="4784"/>
                    </a:cubicBezTo>
                    <a:cubicBezTo>
                      <a:pt x="6674" y="4754"/>
                      <a:pt x="6704" y="4724"/>
                      <a:pt x="6735" y="4693"/>
                    </a:cubicBezTo>
                    <a:lnTo>
                      <a:pt x="6750" y="4678"/>
                    </a:lnTo>
                    <a:cubicBezTo>
                      <a:pt x="6765" y="4663"/>
                      <a:pt x="6780" y="4647"/>
                      <a:pt x="6796" y="4632"/>
                    </a:cubicBezTo>
                    <a:lnTo>
                      <a:pt x="6857" y="4571"/>
                    </a:lnTo>
                    <a:cubicBezTo>
                      <a:pt x="6887" y="4541"/>
                      <a:pt x="6917" y="4495"/>
                      <a:pt x="6963" y="4465"/>
                    </a:cubicBezTo>
                    <a:cubicBezTo>
                      <a:pt x="6994" y="4434"/>
                      <a:pt x="7024" y="4388"/>
                      <a:pt x="7070" y="4358"/>
                    </a:cubicBezTo>
                    <a:lnTo>
                      <a:pt x="7116" y="4312"/>
                    </a:lnTo>
                    <a:cubicBezTo>
                      <a:pt x="7116" y="4312"/>
                      <a:pt x="7131" y="4297"/>
                      <a:pt x="7146" y="4297"/>
                    </a:cubicBezTo>
                    <a:lnTo>
                      <a:pt x="7176" y="4251"/>
                    </a:lnTo>
                    <a:lnTo>
                      <a:pt x="7237" y="4251"/>
                    </a:lnTo>
                    <a:cubicBezTo>
                      <a:pt x="7253" y="4236"/>
                      <a:pt x="7268" y="4206"/>
                      <a:pt x="7283" y="4190"/>
                    </a:cubicBezTo>
                    <a:cubicBezTo>
                      <a:pt x="7283" y="4175"/>
                      <a:pt x="7283" y="4175"/>
                      <a:pt x="7283" y="4160"/>
                    </a:cubicBezTo>
                    <a:lnTo>
                      <a:pt x="7283" y="4145"/>
                    </a:lnTo>
                    <a:lnTo>
                      <a:pt x="7481" y="3962"/>
                    </a:lnTo>
                    <a:cubicBezTo>
                      <a:pt x="7603" y="3855"/>
                      <a:pt x="7740" y="3718"/>
                      <a:pt x="7893" y="3581"/>
                    </a:cubicBezTo>
                    <a:cubicBezTo>
                      <a:pt x="8091" y="3413"/>
                      <a:pt x="8258" y="3261"/>
                      <a:pt x="8426" y="3124"/>
                    </a:cubicBezTo>
                    <a:lnTo>
                      <a:pt x="8456" y="3109"/>
                    </a:lnTo>
                    <a:cubicBezTo>
                      <a:pt x="8532" y="3032"/>
                      <a:pt x="8624" y="2956"/>
                      <a:pt x="8715" y="2895"/>
                    </a:cubicBezTo>
                    <a:cubicBezTo>
                      <a:pt x="8807" y="2819"/>
                      <a:pt x="8913" y="2743"/>
                      <a:pt x="9020" y="2667"/>
                    </a:cubicBezTo>
                    <a:lnTo>
                      <a:pt x="9035" y="2651"/>
                    </a:lnTo>
                    <a:cubicBezTo>
                      <a:pt x="9111" y="2590"/>
                      <a:pt x="9203" y="2530"/>
                      <a:pt x="9279" y="2469"/>
                    </a:cubicBezTo>
                    <a:cubicBezTo>
                      <a:pt x="9370" y="2408"/>
                      <a:pt x="9462" y="2347"/>
                      <a:pt x="9538" y="2301"/>
                    </a:cubicBezTo>
                    <a:cubicBezTo>
                      <a:pt x="9736" y="2179"/>
                      <a:pt x="9919" y="2057"/>
                      <a:pt x="10071" y="1966"/>
                    </a:cubicBezTo>
                    <a:cubicBezTo>
                      <a:pt x="10178" y="1920"/>
                      <a:pt x="10285" y="1859"/>
                      <a:pt x="10391" y="1813"/>
                    </a:cubicBezTo>
                    <a:lnTo>
                      <a:pt x="10445" y="1781"/>
                    </a:lnTo>
                    <a:lnTo>
                      <a:pt x="10445" y="1781"/>
                    </a:lnTo>
                    <a:cubicBezTo>
                      <a:pt x="10432" y="1803"/>
                      <a:pt x="10419" y="1818"/>
                      <a:pt x="10406" y="1844"/>
                    </a:cubicBezTo>
                    <a:lnTo>
                      <a:pt x="10391" y="1859"/>
                    </a:lnTo>
                    <a:cubicBezTo>
                      <a:pt x="10361" y="1890"/>
                      <a:pt x="10330" y="1920"/>
                      <a:pt x="10300" y="1966"/>
                    </a:cubicBezTo>
                    <a:cubicBezTo>
                      <a:pt x="10269" y="1996"/>
                      <a:pt x="10239" y="2027"/>
                      <a:pt x="10208" y="2057"/>
                    </a:cubicBezTo>
                    <a:cubicBezTo>
                      <a:pt x="10147" y="2133"/>
                      <a:pt x="10071" y="2194"/>
                      <a:pt x="10010" y="2255"/>
                    </a:cubicBezTo>
                    <a:lnTo>
                      <a:pt x="10010" y="2271"/>
                    </a:lnTo>
                    <a:cubicBezTo>
                      <a:pt x="9980" y="2286"/>
                      <a:pt x="9965" y="2301"/>
                      <a:pt x="9949" y="2316"/>
                    </a:cubicBezTo>
                    <a:lnTo>
                      <a:pt x="9919" y="2347"/>
                    </a:lnTo>
                    <a:lnTo>
                      <a:pt x="9919" y="2362"/>
                    </a:lnTo>
                    <a:lnTo>
                      <a:pt x="9904" y="2362"/>
                    </a:lnTo>
                    <a:lnTo>
                      <a:pt x="9888" y="2377"/>
                    </a:lnTo>
                    <a:cubicBezTo>
                      <a:pt x="9873" y="2408"/>
                      <a:pt x="9858" y="2423"/>
                      <a:pt x="9843" y="2423"/>
                    </a:cubicBezTo>
                    <a:lnTo>
                      <a:pt x="9828" y="2438"/>
                    </a:lnTo>
                    <a:lnTo>
                      <a:pt x="9812" y="2453"/>
                    </a:lnTo>
                    <a:cubicBezTo>
                      <a:pt x="9812" y="2453"/>
                      <a:pt x="9812" y="2453"/>
                      <a:pt x="9797" y="2469"/>
                    </a:cubicBezTo>
                    <a:lnTo>
                      <a:pt x="9782" y="2484"/>
                    </a:lnTo>
                    <a:lnTo>
                      <a:pt x="9767" y="2499"/>
                    </a:lnTo>
                    <a:lnTo>
                      <a:pt x="9751" y="2514"/>
                    </a:lnTo>
                    <a:cubicBezTo>
                      <a:pt x="9721" y="2545"/>
                      <a:pt x="9706" y="2560"/>
                      <a:pt x="9675" y="2575"/>
                    </a:cubicBezTo>
                    <a:lnTo>
                      <a:pt x="9645" y="2606"/>
                    </a:lnTo>
                    <a:lnTo>
                      <a:pt x="9660" y="2606"/>
                    </a:lnTo>
                    <a:lnTo>
                      <a:pt x="9645" y="2621"/>
                    </a:lnTo>
                    <a:cubicBezTo>
                      <a:pt x="9614" y="2651"/>
                      <a:pt x="9584" y="2667"/>
                      <a:pt x="9553" y="2697"/>
                    </a:cubicBezTo>
                    <a:cubicBezTo>
                      <a:pt x="9492" y="2773"/>
                      <a:pt x="9416" y="2850"/>
                      <a:pt x="9340" y="2910"/>
                    </a:cubicBezTo>
                    <a:lnTo>
                      <a:pt x="9310" y="2956"/>
                    </a:lnTo>
                    <a:lnTo>
                      <a:pt x="9172" y="3078"/>
                    </a:lnTo>
                    <a:lnTo>
                      <a:pt x="9096" y="3169"/>
                    </a:lnTo>
                    <a:cubicBezTo>
                      <a:pt x="9051" y="3215"/>
                      <a:pt x="9005" y="3261"/>
                      <a:pt x="8959" y="3291"/>
                    </a:cubicBezTo>
                    <a:lnTo>
                      <a:pt x="8913" y="3337"/>
                    </a:lnTo>
                    <a:cubicBezTo>
                      <a:pt x="9066" y="3215"/>
                      <a:pt x="9218" y="3093"/>
                      <a:pt x="9401" y="2926"/>
                    </a:cubicBezTo>
                    <a:cubicBezTo>
                      <a:pt x="9569" y="2789"/>
                      <a:pt x="9736" y="2651"/>
                      <a:pt x="9888" y="2514"/>
                    </a:cubicBezTo>
                    <a:cubicBezTo>
                      <a:pt x="9980" y="2438"/>
                      <a:pt x="10056" y="2377"/>
                      <a:pt x="10117" y="2316"/>
                    </a:cubicBezTo>
                    <a:lnTo>
                      <a:pt x="10132" y="2301"/>
                    </a:lnTo>
                    <a:cubicBezTo>
                      <a:pt x="10147" y="2286"/>
                      <a:pt x="10163" y="2271"/>
                      <a:pt x="10178" y="2255"/>
                    </a:cubicBezTo>
                    <a:lnTo>
                      <a:pt x="10193" y="2240"/>
                    </a:lnTo>
                    <a:lnTo>
                      <a:pt x="10224" y="2225"/>
                    </a:lnTo>
                    <a:lnTo>
                      <a:pt x="10224" y="2210"/>
                    </a:lnTo>
                    <a:cubicBezTo>
                      <a:pt x="10224" y="2210"/>
                      <a:pt x="10239" y="2210"/>
                      <a:pt x="10239" y="2194"/>
                    </a:cubicBezTo>
                    <a:lnTo>
                      <a:pt x="10254" y="2194"/>
                    </a:lnTo>
                    <a:cubicBezTo>
                      <a:pt x="10269" y="2179"/>
                      <a:pt x="10285" y="2164"/>
                      <a:pt x="10285" y="2149"/>
                    </a:cubicBezTo>
                    <a:lnTo>
                      <a:pt x="10300" y="2133"/>
                    </a:lnTo>
                    <a:cubicBezTo>
                      <a:pt x="10315" y="2118"/>
                      <a:pt x="10330" y="2103"/>
                      <a:pt x="10346" y="2088"/>
                    </a:cubicBezTo>
                    <a:cubicBezTo>
                      <a:pt x="10376" y="2042"/>
                      <a:pt x="10406" y="2012"/>
                      <a:pt x="10437" y="1966"/>
                    </a:cubicBezTo>
                    <a:lnTo>
                      <a:pt x="10452" y="1951"/>
                    </a:lnTo>
                    <a:lnTo>
                      <a:pt x="10483" y="1920"/>
                    </a:lnTo>
                    <a:cubicBezTo>
                      <a:pt x="10498" y="1890"/>
                      <a:pt x="10513" y="1874"/>
                      <a:pt x="10528" y="1844"/>
                    </a:cubicBezTo>
                    <a:cubicBezTo>
                      <a:pt x="10544" y="1829"/>
                      <a:pt x="10544" y="1813"/>
                      <a:pt x="10559" y="1783"/>
                    </a:cubicBezTo>
                    <a:lnTo>
                      <a:pt x="10574" y="1783"/>
                    </a:lnTo>
                    <a:cubicBezTo>
                      <a:pt x="10574" y="1768"/>
                      <a:pt x="10589" y="1737"/>
                      <a:pt x="10589" y="1722"/>
                    </a:cubicBezTo>
                    <a:cubicBezTo>
                      <a:pt x="10605" y="1722"/>
                      <a:pt x="10605" y="1707"/>
                      <a:pt x="10605" y="1692"/>
                    </a:cubicBezTo>
                    <a:cubicBezTo>
                      <a:pt x="10620" y="1692"/>
                      <a:pt x="10650" y="1676"/>
                      <a:pt x="10666" y="1661"/>
                    </a:cubicBezTo>
                    <a:close/>
                    <a:moveTo>
                      <a:pt x="15663" y="4495"/>
                    </a:moveTo>
                    <a:cubicBezTo>
                      <a:pt x="15663" y="4495"/>
                      <a:pt x="15663" y="4510"/>
                      <a:pt x="15663" y="4510"/>
                    </a:cubicBezTo>
                    <a:cubicBezTo>
                      <a:pt x="15663" y="4510"/>
                      <a:pt x="15678" y="4510"/>
                      <a:pt x="15678" y="4525"/>
                    </a:cubicBezTo>
                    <a:lnTo>
                      <a:pt x="15678" y="4541"/>
                    </a:lnTo>
                    <a:cubicBezTo>
                      <a:pt x="15678" y="4556"/>
                      <a:pt x="15678" y="4571"/>
                      <a:pt x="15678" y="4586"/>
                    </a:cubicBezTo>
                    <a:cubicBezTo>
                      <a:pt x="15693" y="4693"/>
                      <a:pt x="15693" y="4800"/>
                      <a:pt x="15693" y="4906"/>
                    </a:cubicBezTo>
                    <a:cubicBezTo>
                      <a:pt x="15693" y="5009"/>
                      <a:pt x="15693" y="5125"/>
                      <a:pt x="15693" y="5242"/>
                    </a:cubicBezTo>
                    <a:cubicBezTo>
                      <a:pt x="15693" y="5455"/>
                      <a:pt x="15678" y="5638"/>
                      <a:pt x="15663" y="5805"/>
                    </a:cubicBezTo>
                    <a:cubicBezTo>
                      <a:pt x="15648" y="5897"/>
                      <a:pt x="15632" y="6003"/>
                      <a:pt x="15632" y="6110"/>
                    </a:cubicBezTo>
                    <a:cubicBezTo>
                      <a:pt x="15617" y="6186"/>
                      <a:pt x="15602" y="6247"/>
                      <a:pt x="15602" y="6323"/>
                    </a:cubicBezTo>
                    <a:lnTo>
                      <a:pt x="15587" y="6384"/>
                    </a:lnTo>
                    <a:cubicBezTo>
                      <a:pt x="15587" y="6415"/>
                      <a:pt x="15587" y="6445"/>
                      <a:pt x="15571" y="6491"/>
                    </a:cubicBezTo>
                    <a:cubicBezTo>
                      <a:pt x="15556" y="6598"/>
                      <a:pt x="15541" y="6719"/>
                      <a:pt x="15511" y="6841"/>
                    </a:cubicBezTo>
                    <a:lnTo>
                      <a:pt x="15511" y="6857"/>
                    </a:lnTo>
                    <a:cubicBezTo>
                      <a:pt x="15511" y="6887"/>
                      <a:pt x="15495" y="6933"/>
                      <a:pt x="15495" y="6963"/>
                    </a:cubicBezTo>
                    <a:lnTo>
                      <a:pt x="15480" y="7009"/>
                    </a:lnTo>
                    <a:lnTo>
                      <a:pt x="15480" y="7055"/>
                    </a:lnTo>
                    <a:cubicBezTo>
                      <a:pt x="15465" y="7085"/>
                      <a:pt x="15465" y="7116"/>
                      <a:pt x="15450" y="7161"/>
                    </a:cubicBezTo>
                    <a:cubicBezTo>
                      <a:pt x="15419" y="7283"/>
                      <a:pt x="15389" y="7405"/>
                      <a:pt x="15358" y="7542"/>
                    </a:cubicBezTo>
                    <a:cubicBezTo>
                      <a:pt x="15328" y="7649"/>
                      <a:pt x="15297" y="7771"/>
                      <a:pt x="15267" y="7862"/>
                    </a:cubicBezTo>
                    <a:lnTo>
                      <a:pt x="15221" y="8045"/>
                    </a:lnTo>
                    <a:cubicBezTo>
                      <a:pt x="15206" y="8091"/>
                      <a:pt x="15191" y="8136"/>
                      <a:pt x="15175" y="8167"/>
                    </a:cubicBezTo>
                    <a:lnTo>
                      <a:pt x="15175" y="8197"/>
                    </a:lnTo>
                    <a:lnTo>
                      <a:pt x="15160" y="8228"/>
                    </a:lnTo>
                    <a:cubicBezTo>
                      <a:pt x="15145" y="8273"/>
                      <a:pt x="15130" y="8304"/>
                      <a:pt x="15114" y="8350"/>
                    </a:cubicBezTo>
                    <a:lnTo>
                      <a:pt x="15069" y="8441"/>
                    </a:lnTo>
                    <a:lnTo>
                      <a:pt x="15038" y="8517"/>
                    </a:lnTo>
                    <a:lnTo>
                      <a:pt x="15008" y="8578"/>
                    </a:lnTo>
                    <a:cubicBezTo>
                      <a:pt x="14977" y="8639"/>
                      <a:pt x="14947" y="8700"/>
                      <a:pt x="14932" y="8761"/>
                    </a:cubicBezTo>
                    <a:cubicBezTo>
                      <a:pt x="14871" y="8852"/>
                      <a:pt x="14825" y="8959"/>
                      <a:pt x="14779" y="9051"/>
                    </a:cubicBezTo>
                    <a:cubicBezTo>
                      <a:pt x="14703" y="9218"/>
                      <a:pt x="14612" y="9386"/>
                      <a:pt x="14505" y="9553"/>
                    </a:cubicBezTo>
                    <a:lnTo>
                      <a:pt x="14474" y="9614"/>
                    </a:lnTo>
                    <a:lnTo>
                      <a:pt x="14444" y="9645"/>
                    </a:lnTo>
                    <a:cubicBezTo>
                      <a:pt x="14444" y="9660"/>
                      <a:pt x="14444" y="9675"/>
                      <a:pt x="14429" y="9690"/>
                    </a:cubicBezTo>
                    <a:cubicBezTo>
                      <a:pt x="14414" y="9706"/>
                      <a:pt x="14414" y="9721"/>
                      <a:pt x="14398" y="9751"/>
                    </a:cubicBezTo>
                    <a:lnTo>
                      <a:pt x="14353" y="9797"/>
                    </a:lnTo>
                    <a:lnTo>
                      <a:pt x="14322" y="9858"/>
                    </a:lnTo>
                    <a:lnTo>
                      <a:pt x="14307" y="9873"/>
                    </a:lnTo>
                    <a:cubicBezTo>
                      <a:pt x="14292" y="9904"/>
                      <a:pt x="14276" y="9919"/>
                      <a:pt x="14261" y="9934"/>
                    </a:cubicBezTo>
                    <a:lnTo>
                      <a:pt x="14185" y="10041"/>
                    </a:lnTo>
                    <a:lnTo>
                      <a:pt x="14170" y="10071"/>
                    </a:lnTo>
                    <a:cubicBezTo>
                      <a:pt x="14155" y="10087"/>
                      <a:pt x="14139" y="10117"/>
                      <a:pt x="14124" y="10132"/>
                    </a:cubicBezTo>
                    <a:lnTo>
                      <a:pt x="14078" y="10193"/>
                    </a:lnTo>
                    <a:cubicBezTo>
                      <a:pt x="14048" y="10224"/>
                      <a:pt x="14017" y="10269"/>
                      <a:pt x="13987" y="10315"/>
                    </a:cubicBezTo>
                    <a:cubicBezTo>
                      <a:pt x="13956" y="10346"/>
                      <a:pt x="13941" y="10376"/>
                      <a:pt x="13911" y="10407"/>
                    </a:cubicBezTo>
                    <a:lnTo>
                      <a:pt x="13850" y="10483"/>
                    </a:lnTo>
                    <a:cubicBezTo>
                      <a:pt x="13819" y="10513"/>
                      <a:pt x="13789" y="10544"/>
                      <a:pt x="13758" y="10574"/>
                    </a:cubicBezTo>
                    <a:lnTo>
                      <a:pt x="13728" y="10605"/>
                    </a:lnTo>
                    <a:lnTo>
                      <a:pt x="13728" y="10620"/>
                    </a:lnTo>
                    <a:cubicBezTo>
                      <a:pt x="13697" y="10650"/>
                      <a:pt x="13652" y="10681"/>
                      <a:pt x="13621" y="10726"/>
                    </a:cubicBezTo>
                    <a:lnTo>
                      <a:pt x="13545" y="10803"/>
                    </a:lnTo>
                    <a:lnTo>
                      <a:pt x="13484" y="10864"/>
                    </a:lnTo>
                    <a:cubicBezTo>
                      <a:pt x="13454" y="10894"/>
                      <a:pt x="13423" y="10909"/>
                      <a:pt x="13393" y="10940"/>
                    </a:cubicBezTo>
                    <a:cubicBezTo>
                      <a:pt x="13378" y="10955"/>
                      <a:pt x="13378" y="10955"/>
                      <a:pt x="13362" y="10970"/>
                    </a:cubicBezTo>
                    <a:cubicBezTo>
                      <a:pt x="13347" y="10985"/>
                      <a:pt x="13332" y="11001"/>
                      <a:pt x="13301" y="11016"/>
                    </a:cubicBezTo>
                    <a:lnTo>
                      <a:pt x="13286" y="11046"/>
                    </a:lnTo>
                    <a:lnTo>
                      <a:pt x="13195" y="11107"/>
                    </a:lnTo>
                    <a:lnTo>
                      <a:pt x="13164" y="11138"/>
                    </a:lnTo>
                    <a:cubicBezTo>
                      <a:pt x="13149" y="11153"/>
                      <a:pt x="13134" y="11168"/>
                      <a:pt x="13118" y="11184"/>
                    </a:cubicBezTo>
                    <a:lnTo>
                      <a:pt x="13027" y="11244"/>
                    </a:lnTo>
                    <a:cubicBezTo>
                      <a:pt x="12981" y="11275"/>
                      <a:pt x="12936" y="11305"/>
                      <a:pt x="12890" y="11351"/>
                    </a:cubicBezTo>
                    <a:lnTo>
                      <a:pt x="12890" y="11336"/>
                    </a:lnTo>
                    <a:cubicBezTo>
                      <a:pt x="12875" y="11351"/>
                      <a:pt x="12859" y="11366"/>
                      <a:pt x="12844" y="11366"/>
                    </a:cubicBezTo>
                    <a:lnTo>
                      <a:pt x="12799" y="11412"/>
                    </a:lnTo>
                    <a:lnTo>
                      <a:pt x="12692" y="11488"/>
                    </a:lnTo>
                    <a:cubicBezTo>
                      <a:pt x="12646" y="11519"/>
                      <a:pt x="12585" y="11549"/>
                      <a:pt x="12540" y="11580"/>
                    </a:cubicBezTo>
                    <a:cubicBezTo>
                      <a:pt x="12524" y="11595"/>
                      <a:pt x="12494" y="11610"/>
                      <a:pt x="12479" y="11625"/>
                    </a:cubicBezTo>
                    <a:cubicBezTo>
                      <a:pt x="12433" y="11656"/>
                      <a:pt x="12387" y="11686"/>
                      <a:pt x="12341" y="11702"/>
                    </a:cubicBezTo>
                    <a:cubicBezTo>
                      <a:pt x="12311" y="11717"/>
                      <a:pt x="12296" y="11732"/>
                      <a:pt x="12265" y="11747"/>
                    </a:cubicBezTo>
                    <a:cubicBezTo>
                      <a:pt x="12220" y="11778"/>
                      <a:pt x="12159" y="11808"/>
                      <a:pt x="12113" y="11839"/>
                    </a:cubicBezTo>
                    <a:lnTo>
                      <a:pt x="12067" y="11869"/>
                    </a:lnTo>
                    <a:cubicBezTo>
                      <a:pt x="11945" y="11930"/>
                      <a:pt x="11808" y="12006"/>
                      <a:pt x="11671" y="12082"/>
                    </a:cubicBezTo>
                    <a:cubicBezTo>
                      <a:pt x="11549" y="12143"/>
                      <a:pt x="11427" y="12204"/>
                      <a:pt x="11305" y="12250"/>
                    </a:cubicBezTo>
                    <a:lnTo>
                      <a:pt x="11260" y="12281"/>
                    </a:lnTo>
                    <a:cubicBezTo>
                      <a:pt x="11062" y="12372"/>
                      <a:pt x="10879" y="12463"/>
                      <a:pt x="10681" y="12540"/>
                    </a:cubicBezTo>
                    <a:lnTo>
                      <a:pt x="10605" y="12570"/>
                    </a:lnTo>
                    <a:cubicBezTo>
                      <a:pt x="10422" y="12661"/>
                      <a:pt x="10239" y="12738"/>
                      <a:pt x="9995" y="12829"/>
                    </a:cubicBezTo>
                    <a:lnTo>
                      <a:pt x="9828" y="12905"/>
                    </a:lnTo>
                    <a:cubicBezTo>
                      <a:pt x="9675" y="12966"/>
                      <a:pt x="9508" y="13027"/>
                      <a:pt x="9355" y="13088"/>
                    </a:cubicBezTo>
                    <a:cubicBezTo>
                      <a:pt x="9142" y="13179"/>
                      <a:pt x="8929" y="13286"/>
                      <a:pt x="8731" y="13393"/>
                    </a:cubicBezTo>
                    <a:cubicBezTo>
                      <a:pt x="8700" y="13408"/>
                      <a:pt x="8685" y="13408"/>
                      <a:pt x="8670" y="13423"/>
                    </a:cubicBezTo>
                    <a:cubicBezTo>
                      <a:pt x="8639" y="13438"/>
                      <a:pt x="8593" y="13469"/>
                      <a:pt x="8563" y="13484"/>
                    </a:cubicBezTo>
                    <a:cubicBezTo>
                      <a:pt x="8502" y="13515"/>
                      <a:pt x="8441" y="13560"/>
                      <a:pt x="8380" y="13591"/>
                    </a:cubicBezTo>
                    <a:cubicBezTo>
                      <a:pt x="8350" y="13606"/>
                      <a:pt x="8319" y="13637"/>
                      <a:pt x="8273" y="13652"/>
                    </a:cubicBezTo>
                    <a:lnTo>
                      <a:pt x="8243" y="13682"/>
                    </a:lnTo>
                    <a:cubicBezTo>
                      <a:pt x="8228" y="13697"/>
                      <a:pt x="8213" y="13697"/>
                      <a:pt x="8197" y="13713"/>
                    </a:cubicBezTo>
                    <a:cubicBezTo>
                      <a:pt x="8243" y="13667"/>
                      <a:pt x="8273" y="13621"/>
                      <a:pt x="8319" y="13591"/>
                    </a:cubicBezTo>
                    <a:cubicBezTo>
                      <a:pt x="8380" y="13530"/>
                      <a:pt x="8441" y="13484"/>
                      <a:pt x="8487" y="13423"/>
                    </a:cubicBezTo>
                    <a:cubicBezTo>
                      <a:pt x="8502" y="13408"/>
                      <a:pt x="8532" y="13393"/>
                      <a:pt x="8548" y="13378"/>
                    </a:cubicBezTo>
                    <a:lnTo>
                      <a:pt x="8563" y="13362"/>
                    </a:lnTo>
                    <a:cubicBezTo>
                      <a:pt x="8593" y="13347"/>
                      <a:pt x="8609" y="13332"/>
                      <a:pt x="8639" y="13301"/>
                    </a:cubicBezTo>
                    <a:lnTo>
                      <a:pt x="8822" y="13164"/>
                    </a:lnTo>
                    <a:cubicBezTo>
                      <a:pt x="8868" y="13119"/>
                      <a:pt x="8913" y="13073"/>
                      <a:pt x="8974" y="13042"/>
                    </a:cubicBezTo>
                    <a:lnTo>
                      <a:pt x="9005" y="13012"/>
                    </a:lnTo>
                    <a:lnTo>
                      <a:pt x="9035" y="12997"/>
                    </a:lnTo>
                    <a:cubicBezTo>
                      <a:pt x="9142" y="12920"/>
                      <a:pt x="9249" y="12844"/>
                      <a:pt x="9386" y="12753"/>
                    </a:cubicBezTo>
                    <a:cubicBezTo>
                      <a:pt x="9492" y="12677"/>
                      <a:pt x="9614" y="12600"/>
                      <a:pt x="9736" y="12540"/>
                    </a:cubicBezTo>
                    <a:lnTo>
                      <a:pt x="9767" y="12524"/>
                    </a:lnTo>
                    <a:lnTo>
                      <a:pt x="9828" y="12494"/>
                    </a:lnTo>
                    <a:lnTo>
                      <a:pt x="9828" y="12479"/>
                    </a:lnTo>
                    <a:cubicBezTo>
                      <a:pt x="9934" y="12418"/>
                      <a:pt x="10056" y="12372"/>
                      <a:pt x="10193" y="12296"/>
                    </a:cubicBezTo>
                    <a:cubicBezTo>
                      <a:pt x="10300" y="12235"/>
                      <a:pt x="10422" y="12189"/>
                      <a:pt x="10528" y="12143"/>
                    </a:cubicBezTo>
                    <a:lnTo>
                      <a:pt x="10559" y="12128"/>
                    </a:lnTo>
                    <a:lnTo>
                      <a:pt x="10574" y="12128"/>
                    </a:lnTo>
                    <a:cubicBezTo>
                      <a:pt x="10696" y="12082"/>
                      <a:pt x="10818" y="12022"/>
                      <a:pt x="10925" y="11961"/>
                    </a:cubicBezTo>
                    <a:cubicBezTo>
                      <a:pt x="11046" y="11915"/>
                      <a:pt x="11168" y="11854"/>
                      <a:pt x="11305" y="11778"/>
                    </a:cubicBezTo>
                    <a:cubicBezTo>
                      <a:pt x="11458" y="11702"/>
                      <a:pt x="11580" y="11641"/>
                      <a:pt x="11686" y="11580"/>
                    </a:cubicBezTo>
                    <a:cubicBezTo>
                      <a:pt x="11823" y="11503"/>
                      <a:pt x="11945" y="11427"/>
                      <a:pt x="12052" y="11366"/>
                    </a:cubicBezTo>
                    <a:cubicBezTo>
                      <a:pt x="12326" y="11199"/>
                      <a:pt x="12540" y="11031"/>
                      <a:pt x="12707" y="10879"/>
                    </a:cubicBezTo>
                    <a:cubicBezTo>
                      <a:pt x="12768" y="10818"/>
                      <a:pt x="12814" y="10772"/>
                      <a:pt x="12875" y="10726"/>
                    </a:cubicBezTo>
                    <a:cubicBezTo>
                      <a:pt x="12920" y="10681"/>
                      <a:pt x="12966" y="10635"/>
                      <a:pt x="13012" y="10589"/>
                    </a:cubicBezTo>
                    <a:cubicBezTo>
                      <a:pt x="13088" y="10528"/>
                      <a:pt x="13149" y="10467"/>
                      <a:pt x="13225" y="10407"/>
                    </a:cubicBezTo>
                    <a:lnTo>
                      <a:pt x="13362" y="10285"/>
                    </a:lnTo>
                    <a:lnTo>
                      <a:pt x="13362" y="10285"/>
                    </a:lnTo>
                    <a:cubicBezTo>
                      <a:pt x="13240" y="10361"/>
                      <a:pt x="13149" y="10452"/>
                      <a:pt x="13058" y="10513"/>
                    </a:cubicBezTo>
                    <a:cubicBezTo>
                      <a:pt x="12981" y="10574"/>
                      <a:pt x="12905" y="10620"/>
                      <a:pt x="12844" y="10681"/>
                    </a:cubicBezTo>
                    <a:lnTo>
                      <a:pt x="12753" y="10742"/>
                    </a:lnTo>
                    <a:cubicBezTo>
                      <a:pt x="12722" y="10772"/>
                      <a:pt x="12677" y="10803"/>
                      <a:pt x="12646" y="10833"/>
                    </a:cubicBezTo>
                    <a:cubicBezTo>
                      <a:pt x="12616" y="10848"/>
                      <a:pt x="12600" y="10864"/>
                      <a:pt x="12570" y="10879"/>
                    </a:cubicBezTo>
                    <a:lnTo>
                      <a:pt x="12540" y="10894"/>
                    </a:lnTo>
                    <a:cubicBezTo>
                      <a:pt x="12479" y="10925"/>
                      <a:pt x="12418" y="10970"/>
                      <a:pt x="12372" y="11001"/>
                    </a:cubicBezTo>
                    <a:lnTo>
                      <a:pt x="12341" y="11016"/>
                    </a:lnTo>
                    <a:cubicBezTo>
                      <a:pt x="12235" y="11077"/>
                      <a:pt x="12143" y="11123"/>
                      <a:pt x="12037" y="11168"/>
                    </a:cubicBezTo>
                    <a:lnTo>
                      <a:pt x="11976" y="11199"/>
                    </a:lnTo>
                    <a:cubicBezTo>
                      <a:pt x="11869" y="11260"/>
                      <a:pt x="11747" y="11321"/>
                      <a:pt x="11625" y="11382"/>
                    </a:cubicBezTo>
                    <a:lnTo>
                      <a:pt x="11610" y="11397"/>
                    </a:lnTo>
                    <a:lnTo>
                      <a:pt x="11595" y="11397"/>
                    </a:lnTo>
                    <a:cubicBezTo>
                      <a:pt x="11595" y="11412"/>
                      <a:pt x="11580" y="11412"/>
                      <a:pt x="11580" y="11412"/>
                    </a:cubicBezTo>
                    <a:lnTo>
                      <a:pt x="11564" y="11427"/>
                    </a:lnTo>
                    <a:lnTo>
                      <a:pt x="11519" y="11443"/>
                    </a:lnTo>
                    <a:lnTo>
                      <a:pt x="11458" y="11488"/>
                    </a:lnTo>
                    <a:cubicBezTo>
                      <a:pt x="11397" y="11519"/>
                      <a:pt x="11321" y="11549"/>
                      <a:pt x="11260" y="11595"/>
                    </a:cubicBezTo>
                    <a:lnTo>
                      <a:pt x="11229" y="11610"/>
                    </a:lnTo>
                    <a:cubicBezTo>
                      <a:pt x="11107" y="11671"/>
                      <a:pt x="11001" y="11732"/>
                      <a:pt x="10879" y="11793"/>
                    </a:cubicBezTo>
                    <a:cubicBezTo>
                      <a:pt x="10742" y="11854"/>
                      <a:pt x="10605" y="11915"/>
                      <a:pt x="10483" y="11976"/>
                    </a:cubicBezTo>
                    <a:lnTo>
                      <a:pt x="10437" y="11991"/>
                    </a:lnTo>
                    <a:cubicBezTo>
                      <a:pt x="10330" y="12037"/>
                      <a:pt x="10224" y="12098"/>
                      <a:pt x="10117" y="12143"/>
                    </a:cubicBezTo>
                    <a:cubicBezTo>
                      <a:pt x="9995" y="12204"/>
                      <a:pt x="9873" y="12281"/>
                      <a:pt x="9751" y="12357"/>
                    </a:cubicBezTo>
                    <a:cubicBezTo>
                      <a:pt x="9477" y="12509"/>
                      <a:pt x="9249" y="12661"/>
                      <a:pt x="9051" y="12814"/>
                    </a:cubicBezTo>
                    <a:cubicBezTo>
                      <a:pt x="9157" y="12707"/>
                      <a:pt x="9264" y="12616"/>
                      <a:pt x="9370" y="12524"/>
                    </a:cubicBezTo>
                    <a:cubicBezTo>
                      <a:pt x="9416" y="12494"/>
                      <a:pt x="9462" y="12448"/>
                      <a:pt x="9523" y="12402"/>
                    </a:cubicBezTo>
                    <a:cubicBezTo>
                      <a:pt x="9569" y="12372"/>
                      <a:pt x="9629" y="12326"/>
                      <a:pt x="9690" y="12281"/>
                    </a:cubicBezTo>
                    <a:cubicBezTo>
                      <a:pt x="9797" y="12204"/>
                      <a:pt x="9904" y="12128"/>
                      <a:pt x="10041" y="12037"/>
                    </a:cubicBezTo>
                    <a:cubicBezTo>
                      <a:pt x="10132" y="11976"/>
                      <a:pt x="10224" y="11915"/>
                      <a:pt x="10315" y="11854"/>
                    </a:cubicBezTo>
                    <a:lnTo>
                      <a:pt x="10376" y="11808"/>
                    </a:lnTo>
                    <a:lnTo>
                      <a:pt x="10513" y="11732"/>
                    </a:lnTo>
                    <a:cubicBezTo>
                      <a:pt x="10589" y="11686"/>
                      <a:pt x="10666" y="11641"/>
                      <a:pt x="10742" y="11595"/>
                    </a:cubicBezTo>
                    <a:cubicBezTo>
                      <a:pt x="10787" y="11549"/>
                      <a:pt x="10833" y="11519"/>
                      <a:pt x="10894" y="11488"/>
                    </a:cubicBezTo>
                    <a:cubicBezTo>
                      <a:pt x="10955" y="11443"/>
                      <a:pt x="11031" y="11412"/>
                      <a:pt x="11107" y="11366"/>
                    </a:cubicBezTo>
                    <a:cubicBezTo>
                      <a:pt x="11153" y="11321"/>
                      <a:pt x="11214" y="11290"/>
                      <a:pt x="11260" y="11260"/>
                    </a:cubicBezTo>
                    <a:lnTo>
                      <a:pt x="11290" y="11244"/>
                    </a:lnTo>
                    <a:cubicBezTo>
                      <a:pt x="11336" y="11214"/>
                      <a:pt x="11382" y="11168"/>
                      <a:pt x="11427" y="11138"/>
                    </a:cubicBezTo>
                    <a:cubicBezTo>
                      <a:pt x="11488" y="11092"/>
                      <a:pt x="11549" y="11062"/>
                      <a:pt x="11610" y="11016"/>
                    </a:cubicBezTo>
                    <a:cubicBezTo>
                      <a:pt x="11671" y="10970"/>
                      <a:pt x="11717" y="10925"/>
                      <a:pt x="11778" y="10879"/>
                    </a:cubicBezTo>
                    <a:cubicBezTo>
                      <a:pt x="11793" y="10864"/>
                      <a:pt x="11808" y="10848"/>
                      <a:pt x="11823" y="10833"/>
                    </a:cubicBezTo>
                    <a:lnTo>
                      <a:pt x="11854" y="10803"/>
                    </a:lnTo>
                    <a:cubicBezTo>
                      <a:pt x="11884" y="10787"/>
                      <a:pt x="11900" y="10772"/>
                      <a:pt x="11915" y="10757"/>
                    </a:cubicBezTo>
                    <a:lnTo>
                      <a:pt x="11945" y="10726"/>
                    </a:lnTo>
                    <a:cubicBezTo>
                      <a:pt x="11961" y="10711"/>
                      <a:pt x="11991" y="10696"/>
                      <a:pt x="12006" y="10666"/>
                    </a:cubicBezTo>
                    <a:cubicBezTo>
                      <a:pt x="12022" y="10650"/>
                      <a:pt x="12052" y="10635"/>
                      <a:pt x="12067" y="10605"/>
                    </a:cubicBezTo>
                    <a:lnTo>
                      <a:pt x="12082" y="10589"/>
                    </a:lnTo>
                    <a:cubicBezTo>
                      <a:pt x="12189" y="10483"/>
                      <a:pt x="12281" y="10361"/>
                      <a:pt x="12357" y="10269"/>
                    </a:cubicBezTo>
                    <a:cubicBezTo>
                      <a:pt x="12418" y="10178"/>
                      <a:pt x="12494" y="10071"/>
                      <a:pt x="12555" y="9980"/>
                    </a:cubicBezTo>
                    <a:lnTo>
                      <a:pt x="12600" y="9934"/>
                    </a:lnTo>
                    <a:cubicBezTo>
                      <a:pt x="12677" y="9828"/>
                      <a:pt x="12753" y="9721"/>
                      <a:pt x="12829" y="9614"/>
                    </a:cubicBezTo>
                    <a:cubicBezTo>
                      <a:pt x="12877" y="9537"/>
                      <a:pt x="12926" y="9466"/>
                      <a:pt x="12982" y="9393"/>
                    </a:cubicBezTo>
                    <a:lnTo>
                      <a:pt x="12982" y="9393"/>
                    </a:lnTo>
                    <a:cubicBezTo>
                      <a:pt x="12906" y="9482"/>
                      <a:pt x="12829" y="9571"/>
                      <a:pt x="12753" y="9660"/>
                    </a:cubicBezTo>
                    <a:cubicBezTo>
                      <a:pt x="12661" y="9767"/>
                      <a:pt x="12570" y="9873"/>
                      <a:pt x="12479" y="9980"/>
                    </a:cubicBezTo>
                    <a:cubicBezTo>
                      <a:pt x="12448" y="10026"/>
                      <a:pt x="12402" y="10071"/>
                      <a:pt x="12341" y="10132"/>
                    </a:cubicBezTo>
                    <a:cubicBezTo>
                      <a:pt x="12311" y="10178"/>
                      <a:pt x="12265" y="10224"/>
                      <a:pt x="12220" y="10269"/>
                    </a:cubicBezTo>
                    <a:lnTo>
                      <a:pt x="12204" y="10285"/>
                    </a:lnTo>
                    <a:lnTo>
                      <a:pt x="12113" y="10376"/>
                    </a:lnTo>
                    <a:lnTo>
                      <a:pt x="12098" y="10391"/>
                    </a:lnTo>
                    <a:cubicBezTo>
                      <a:pt x="12067" y="10422"/>
                      <a:pt x="12022" y="10452"/>
                      <a:pt x="11991" y="10483"/>
                    </a:cubicBezTo>
                    <a:cubicBezTo>
                      <a:pt x="11945" y="10528"/>
                      <a:pt x="11884" y="10574"/>
                      <a:pt x="11839" y="10620"/>
                    </a:cubicBezTo>
                    <a:cubicBezTo>
                      <a:pt x="11762" y="10681"/>
                      <a:pt x="11686" y="10726"/>
                      <a:pt x="11610" y="10787"/>
                    </a:cubicBezTo>
                    <a:lnTo>
                      <a:pt x="11549" y="10833"/>
                    </a:lnTo>
                    <a:lnTo>
                      <a:pt x="11473" y="10894"/>
                    </a:lnTo>
                    <a:lnTo>
                      <a:pt x="11443" y="10925"/>
                    </a:lnTo>
                    <a:lnTo>
                      <a:pt x="11397" y="10955"/>
                    </a:lnTo>
                    <a:cubicBezTo>
                      <a:pt x="11382" y="10970"/>
                      <a:pt x="11351" y="10985"/>
                      <a:pt x="11336" y="11001"/>
                    </a:cubicBezTo>
                    <a:cubicBezTo>
                      <a:pt x="11321" y="11016"/>
                      <a:pt x="11290" y="11031"/>
                      <a:pt x="11275" y="11046"/>
                    </a:cubicBezTo>
                    <a:lnTo>
                      <a:pt x="11229" y="11062"/>
                    </a:lnTo>
                    <a:cubicBezTo>
                      <a:pt x="11138" y="11123"/>
                      <a:pt x="11046" y="11184"/>
                      <a:pt x="10955" y="11244"/>
                    </a:cubicBezTo>
                    <a:lnTo>
                      <a:pt x="10894" y="11275"/>
                    </a:lnTo>
                    <a:cubicBezTo>
                      <a:pt x="10787" y="11351"/>
                      <a:pt x="10666" y="11427"/>
                      <a:pt x="10559" y="11503"/>
                    </a:cubicBezTo>
                    <a:cubicBezTo>
                      <a:pt x="10437" y="11580"/>
                      <a:pt x="10315" y="11656"/>
                      <a:pt x="10193" y="11747"/>
                    </a:cubicBezTo>
                    <a:lnTo>
                      <a:pt x="10178" y="11747"/>
                    </a:lnTo>
                    <a:cubicBezTo>
                      <a:pt x="10071" y="11823"/>
                      <a:pt x="9965" y="11884"/>
                      <a:pt x="9858" y="11961"/>
                    </a:cubicBezTo>
                    <a:cubicBezTo>
                      <a:pt x="9812" y="11991"/>
                      <a:pt x="9751" y="12022"/>
                      <a:pt x="9706" y="12067"/>
                    </a:cubicBezTo>
                    <a:cubicBezTo>
                      <a:pt x="9721" y="12052"/>
                      <a:pt x="9736" y="12037"/>
                      <a:pt x="9751" y="12022"/>
                    </a:cubicBezTo>
                    <a:lnTo>
                      <a:pt x="9797" y="11991"/>
                    </a:lnTo>
                    <a:cubicBezTo>
                      <a:pt x="9919" y="11869"/>
                      <a:pt x="10041" y="11763"/>
                      <a:pt x="10163" y="11656"/>
                    </a:cubicBezTo>
                    <a:cubicBezTo>
                      <a:pt x="10254" y="11564"/>
                      <a:pt x="10346" y="11473"/>
                      <a:pt x="10452" y="11382"/>
                    </a:cubicBezTo>
                    <a:cubicBezTo>
                      <a:pt x="10544" y="11290"/>
                      <a:pt x="10650" y="11184"/>
                      <a:pt x="10742" y="11092"/>
                    </a:cubicBezTo>
                    <a:lnTo>
                      <a:pt x="10864" y="10970"/>
                    </a:lnTo>
                    <a:cubicBezTo>
                      <a:pt x="11031" y="10818"/>
                      <a:pt x="11184" y="10666"/>
                      <a:pt x="11336" y="10498"/>
                    </a:cubicBezTo>
                    <a:cubicBezTo>
                      <a:pt x="11534" y="10300"/>
                      <a:pt x="11702" y="10102"/>
                      <a:pt x="11839" y="9904"/>
                    </a:cubicBezTo>
                    <a:cubicBezTo>
                      <a:pt x="12006" y="9660"/>
                      <a:pt x="12143" y="9431"/>
                      <a:pt x="12250" y="9218"/>
                    </a:cubicBezTo>
                    <a:lnTo>
                      <a:pt x="12281" y="9172"/>
                    </a:lnTo>
                    <a:cubicBezTo>
                      <a:pt x="12326" y="9066"/>
                      <a:pt x="12387" y="8959"/>
                      <a:pt x="12433" y="8852"/>
                    </a:cubicBezTo>
                    <a:lnTo>
                      <a:pt x="12463" y="8807"/>
                    </a:lnTo>
                    <a:cubicBezTo>
                      <a:pt x="12479" y="8761"/>
                      <a:pt x="12509" y="8715"/>
                      <a:pt x="12524" y="8670"/>
                    </a:cubicBezTo>
                    <a:cubicBezTo>
                      <a:pt x="12540" y="8593"/>
                      <a:pt x="12570" y="8532"/>
                      <a:pt x="12600" y="8456"/>
                    </a:cubicBezTo>
                    <a:cubicBezTo>
                      <a:pt x="12646" y="8334"/>
                      <a:pt x="12692" y="8197"/>
                      <a:pt x="12722" y="8060"/>
                    </a:cubicBezTo>
                    <a:cubicBezTo>
                      <a:pt x="12753" y="7938"/>
                      <a:pt x="12783" y="7816"/>
                      <a:pt x="12814" y="7679"/>
                    </a:cubicBezTo>
                    <a:cubicBezTo>
                      <a:pt x="12905" y="7192"/>
                      <a:pt x="12981" y="6674"/>
                      <a:pt x="13027" y="6080"/>
                    </a:cubicBezTo>
                    <a:lnTo>
                      <a:pt x="13042" y="6064"/>
                    </a:lnTo>
                    <a:lnTo>
                      <a:pt x="13042" y="6049"/>
                    </a:lnTo>
                    <a:cubicBezTo>
                      <a:pt x="13042" y="6049"/>
                      <a:pt x="13058" y="6034"/>
                      <a:pt x="13073" y="6019"/>
                    </a:cubicBezTo>
                    <a:cubicBezTo>
                      <a:pt x="13103" y="5988"/>
                      <a:pt x="13149" y="5942"/>
                      <a:pt x="13195" y="5912"/>
                    </a:cubicBezTo>
                    <a:cubicBezTo>
                      <a:pt x="13240" y="5881"/>
                      <a:pt x="13301" y="5851"/>
                      <a:pt x="13347" y="5805"/>
                    </a:cubicBezTo>
                    <a:lnTo>
                      <a:pt x="13423" y="5760"/>
                    </a:lnTo>
                    <a:cubicBezTo>
                      <a:pt x="13469" y="5714"/>
                      <a:pt x="13515" y="5668"/>
                      <a:pt x="13530" y="5607"/>
                    </a:cubicBezTo>
                    <a:cubicBezTo>
                      <a:pt x="13545" y="5592"/>
                      <a:pt x="13545" y="5577"/>
                      <a:pt x="13545" y="5561"/>
                    </a:cubicBezTo>
                    <a:cubicBezTo>
                      <a:pt x="13667" y="5485"/>
                      <a:pt x="13804" y="5394"/>
                      <a:pt x="13911" y="5318"/>
                    </a:cubicBezTo>
                    <a:cubicBezTo>
                      <a:pt x="14048" y="5226"/>
                      <a:pt x="14215" y="5135"/>
                      <a:pt x="14353" y="5043"/>
                    </a:cubicBezTo>
                    <a:cubicBezTo>
                      <a:pt x="14444" y="5013"/>
                      <a:pt x="14520" y="4967"/>
                      <a:pt x="14596" y="4922"/>
                    </a:cubicBezTo>
                    <a:lnTo>
                      <a:pt x="14612" y="4922"/>
                    </a:lnTo>
                    <a:cubicBezTo>
                      <a:pt x="14627" y="4922"/>
                      <a:pt x="14627" y="4906"/>
                      <a:pt x="14627" y="4906"/>
                    </a:cubicBezTo>
                    <a:cubicBezTo>
                      <a:pt x="14642" y="4891"/>
                      <a:pt x="14642" y="4891"/>
                      <a:pt x="14657" y="4891"/>
                    </a:cubicBezTo>
                    <a:cubicBezTo>
                      <a:pt x="14718" y="4861"/>
                      <a:pt x="14794" y="4815"/>
                      <a:pt x="14871" y="4784"/>
                    </a:cubicBezTo>
                    <a:cubicBezTo>
                      <a:pt x="15023" y="4708"/>
                      <a:pt x="15206" y="4617"/>
                      <a:pt x="15389" y="4541"/>
                    </a:cubicBezTo>
                    <a:lnTo>
                      <a:pt x="15419" y="4541"/>
                    </a:lnTo>
                    <a:cubicBezTo>
                      <a:pt x="15450" y="4525"/>
                      <a:pt x="15465" y="4510"/>
                      <a:pt x="15495" y="4510"/>
                    </a:cubicBezTo>
                    <a:lnTo>
                      <a:pt x="15526" y="4495"/>
                    </a:lnTo>
                    <a:lnTo>
                      <a:pt x="15526" y="4495"/>
                    </a:lnTo>
                    <a:cubicBezTo>
                      <a:pt x="15511" y="4510"/>
                      <a:pt x="15511" y="4510"/>
                      <a:pt x="15511" y="4525"/>
                    </a:cubicBezTo>
                    <a:cubicBezTo>
                      <a:pt x="15480" y="4541"/>
                      <a:pt x="15465" y="4571"/>
                      <a:pt x="15434" y="4602"/>
                    </a:cubicBezTo>
                    <a:cubicBezTo>
                      <a:pt x="15373" y="4678"/>
                      <a:pt x="15297" y="4754"/>
                      <a:pt x="15236" y="4845"/>
                    </a:cubicBezTo>
                    <a:cubicBezTo>
                      <a:pt x="15175" y="4937"/>
                      <a:pt x="15099" y="5013"/>
                      <a:pt x="15038" y="5104"/>
                    </a:cubicBezTo>
                    <a:cubicBezTo>
                      <a:pt x="15023" y="5135"/>
                      <a:pt x="14993" y="5165"/>
                      <a:pt x="14977" y="5196"/>
                    </a:cubicBezTo>
                    <a:lnTo>
                      <a:pt x="14932" y="5242"/>
                    </a:lnTo>
                    <a:lnTo>
                      <a:pt x="14871" y="5333"/>
                    </a:lnTo>
                    <a:lnTo>
                      <a:pt x="14855" y="5363"/>
                    </a:lnTo>
                    <a:lnTo>
                      <a:pt x="14840" y="5394"/>
                    </a:lnTo>
                    <a:lnTo>
                      <a:pt x="14810" y="5424"/>
                    </a:lnTo>
                    <a:lnTo>
                      <a:pt x="14779" y="5485"/>
                    </a:lnTo>
                    <a:lnTo>
                      <a:pt x="14718" y="5577"/>
                    </a:lnTo>
                    <a:lnTo>
                      <a:pt x="14703" y="5607"/>
                    </a:lnTo>
                    <a:cubicBezTo>
                      <a:pt x="14688" y="5607"/>
                      <a:pt x="14688" y="5622"/>
                      <a:pt x="14688" y="5622"/>
                    </a:cubicBezTo>
                    <a:cubicBezTo>
                      <a:pt x="14657" y="5668"/>
                      <a:pt x="14627" y="5729"/>
                      <a:pt x="14596" y="5775"/>
                    </a:cubicBezTo>
                    <a:cubicBezTo>
                      <a:pt x="14566" y="5805"/>
                      <a:pt x="14551" y="5851"/>
                      <a:pt x="14520" y="5897"/>
                    </a:cubicBezTo>
                    <a:cubicBezTo>
                      <a:pt x="14398" y="6095"/>
                      <a:pt x="14261" y="6308"/>
                      <a:pt x="14139" y="6506"/>
                    </a:cubicBezTo>
                    <a:cubicBezTo>
                      <a:pt x="14185" y="6445"/>
                      <a:pt x="14215" y="6384"/>
                      <a:pt x="14261" y="6323"/>
                    </a:cubicBezTo>
                    <a:cubicBezTo>
                      <a:pt x="14353" y="6186"/>
                      <a:pt x="14459" y="6019"/>
                      <a:pt x="14596" y="5836"/>
                    </a:cubicBezTo>
                    <a:cubicBezTo>
                      <a:pt x="14642" y="5775"/>
                      <a:pt x="14673" y="5714"/>
                      <a:pt x="14718" y="5668"/>
                    </a:cubicBezTo>
                    <a:cubicBezTo>
                      <a:pt x="14734" y="5638"/>
                      <a:pt x="14749" y="5607"/>
                      <a:pt x="14779" y="5577"/>
                    </a:cubicBezTo>
                    <a:lnTo>
                      <a:pt x="14794" y="5546"/>
                    </a:lnTo>
                    <a:lnTo>
                      <a:pt x="14810" y="5531"/>
                    </a:lnTo>
                    <a:cubicBezTo>
                      <a:pt x="14840" y="5501"/>
                      <a:pt x="14855" y="5470"/>
                      <a:pt x="14886" y="5440"/>
                    </a:cubicBezTo>
                    <a:lnTo>
                      <a:pt x="14932" y="5363"/>
                    </a:lnTo>
                    <a:lnTo>
                      <a:pt x="14993" y="5287"/>
                    </a:lnTo>
                    <a:cubicBezTo>
                      <a:pt x="15038" y="5242"/>
                      <a:pt x="15069" y="5196"/>
                      <a:pt x="15114" y="5150"/>
                    </a:cubicBezTo>
                    <a:cubicBezTo>
                      <a:pt x="15114" y="5135"/>
                      <a:pt x="15114" y="5135"/>
                      <a:pt x="15130" y="5135"/>
                    </a:cubicBezTo>
                    <a:lnTo>
                      <a:pt x="15160" y="5074"/>
                    </a:lnTo>
                    <a:lnTo>
                      <a:pt x="15221" y="5013"/>
                    </a:lnTo>
                    <a:lnTo>
                      <a:pt x="15206" y="5013"/>
                    </a:lnTo>
                    <a:cubicBezTo>
                      <a:pt x="15221" y="5013"/>
                      <a:pt x="15236" y="4998"/>
                      <a:pt x="15236" y="4983"/>
                    </a:cubicBezTo>
                    <a:lnTo>
                      <a:pt x="15252" y="4967"/>
                    </a:lnTo>
                    <a:cubicBezTo>
                      <a:pt x="15312" y="4876"/>
                      <a:pt x="15389" y="4784"/>
                      <a:pt x="15450" y="4693"/>
                    </a:cubicBezTo>
                    <a:cubicBezTo>
                      <a:pt x="15480" y="4663"/>
                      <a:pt x="15511" y="4617"/>
                      <a:pt x="15541" y="4586"/>
                    </a:cubicBezTo>
                    <a:lnTo>
                      <a:pt x="15571" y="4546"/>
                    </a:lnTo>
                    <a:lnTo>
                      <a:pt x="15571" y="4546"/>
                    </a:lnTo>
                    <a:cubicBezTo>
                      <a:pt x="15571" y="4559"/>
                      <a:pt x="15570" y="4573"/>
                      <a:pt x="15556" y="4586"/>
                    </a:cubicBezTo>
                    <a:lnTo>
                      <a:pt x="15556" y="4602"/>
                    </a:lnTo>
                    <a:cubicBezTo>
                      <a:pt x="15556" y="4602"/>
                      <a:pt x="15541" y="4617"/>
                      <a:pt x="15541" y="4632"/>
                    </a:cubicBezTo>
                    <a:lnTo>
                      <a:pt x="15526" y="4663"/>
                    </a:lnTo>
                    <a:cubicBezTo>
                      <a:pt x="15526" y="4678"/>
                      <a:pt x="15511" y="4708"/>
                      <a:pt x="15495" y="4724"/>
                    </a:cubicBezTo>
                    <a:lnTo>
                      <a:pt x="15465" y="4815"/>
                    </a:lnTo>
                    <a:lnTo>
                      <a:pt x="15450" y="4830"/>
                    </a:lnTo>
                    <a:lnTo>
                      <a:pt x="15450" y="4845"/>
                    </a:lnTo>
                    <a:lnTo>
                      <a:pt x="15450" y="4861"/>
                    </a:lnTo>
                    <a:lnTo>
                      <a:pt x="15434" y="4876"/>
                    </a:lnTo>
                    <a:cubicBezTo>
                      <a:pt x="15404" y="4967"/>
                      <a:pt x="15358" y="5059"/>
                      <a:pt x="15312" y="5150"/>
                    </a:cubicBezTo>
                    <a:cubicBezTo>
                      <a:pt x="15312" y="5165"/>
                      <a:pt x="15297" y="5181"/>
                      <a:pt x="15297" y="5196"/>
                    </a:cubicBezTo>
                    <a:cubicBezTo>
                      <a:pt x="15282" y="5242"/>
                      <a:pt x="15252" y="5287"/>
                      <a:pt x="15236" y="5333"/>
                    </a:cubicBezTo>
                    <a:cubicBezTo>
                      <a:pt x="15221" y="5379"/>
                      <a:pt x="15191" y="5424"/>
                      <a:pt x="15175" y="5470"/>
                    </a:cubicBezTo>
                    <a:lnTo>
                      <a:pt x="15160" y="5516"/>
                    </a:lnTo>
                    <a:cubicBezTo>
                      <a:pt x="15145" y="5546"/>
                      <a:pt x="15130" y="5592"/>
                      <a:pt x="15114" y="5622"/>
                    </a:cubicBezTo>
                    <a:cubicBezTo>
                      <a:pt x="15099" y="5653"/>
                      <a:pt x="15084" y="5668"/>
                      <a:pt x="15069" y="5699"/>
                    </a:cubicBezTo>
                    <a:cubicBezTo>
                      <a:pt x="15053" y="5744"/>
                      <a:pt x="15038" y="5790"/>
                      <a:pt x="15008" y="5836"/>
                    </a:cubicBezTo>
                    <a:lnTo>
                      <a:pt x="14993" y="5866"/>
                    </a:lnTo>
                    <a:cubicBezTo>
                      <a:pt x="14977" y="5897"/>
                      <a:pt x="14977" y="5912"/>
                      <a:pt x="14962" y="5942"/>
                    </a:cubicBezTo>
                    <a:lnTo>
                      <a:pt x="14901" y="6064"/>
                    </a:lnTo>
                    <a:cubicBezTo>
                      <a:pt x="14855" y="6140"/>
                      <a:pt x="14825" y="6217"/>
                      <a:pt x="14779" y="6278"/>
                    </a:cubicBezTo>
                    <a:lnTo>
                      <a:pt x="14749" y="6354"/>
                    </a:lnTo>
                    <a:lnTo>
                      <a:pt x="14718" y="6399"/>
                    </a:lnTo>
                    <a:cubicBezTo>
                      <a:pt x="14673" y="6476"/>
                      <a:pt x="14642" y="6552"/>
                      <a:pt x="14596" y="6628"/>
                    </a:cubicBezTo>
                    <a:cubicBezTo>
                      <a:pt x="14522" y="6776"/>
                      <a:pt x="14438" y="6925"/>
                      <a:pt x="14344" y="7090"/>
                    </a:cubicBezTo>
                    <a:lnTo>
                      <a:pt x="14344" y="7090"/>
                    </a:lnTo>
                    <a:cubicBezTo>
                      <a:pt x="14397" y="6998"/>
                      <a:pt x="14451" y="6912"/>
                      <a:pt x="14505" y="6826"/>
                    </a:cubicBezTo>
                    <a:cubicBezTo>
                      <a:pt x="14627" y="6628"/>
                      <a:pt x="14764" y="6430"/>
                      <a:pt x="14855" y="6278"/>
                    </a:cubicBezTo>
                    <a:cubicBezTo>
                      <a:pt x="14916" y="6186"/>
                      <a:pt x="14977" y="6095"/>
                      <a:pt x="15023" y="6003"/>
                    </a:cubicBezTo>
                    <a:cubicBezTo>
                      <a:pt x="15053" y="5973"/>
                      <a:pt x="15069" y="5942"/>
                      <a:pt x="15084" y="5912"/>
                    </a:cubicBezTo>
                    <a:lnTo>
                      <a:pt x="15114" y="5866"/>
                    </a:lnTo>
                    <a:cubicBezTo>
                      <a:pt x="15130" y="5821"/>
                      <a:pt x="15160" y="5790"/>
                      <a:pt x="15175" y="5744"/>
                    </a:cubicBezTo>
                    <a:lnTo>
                      <a:pt x="15191" y="5729"/>
                    </a:lnTo>
                    <a:cubicBezTo>
                      <a:pt x="15221" y="5653"/>
                      <a:pt x="15267" y="5561"/>
                      <a:pt x="15312" y="5455"/>
                    </a:cubicBezTo>
                    <a:cubicBezTo>
                      <a:pt x="15358" y="5363"/>
                      <a:pt x="15389" y="5257"/>
                      <a:pt x="15434" y="5165"/>
                    </a:cubicBezTo>
                    <a:lnTo>
                      <a:pt x="15450" y="5150"/>
                    </a:lnTo>
                    <a:cubicBezTo>
                      <a:pt x="15480" y="5059"/>
                      <a:pt x="15526" y="4952"/>
                      <a:pt x="15556" y="4861"/>
                    </a:cubicBezTo>
                    <a:cubicBezTo>
                      <a:pt x="15571" y="4800"/>
                      <a:pt x="15587" y="4754"/>
                      <a:pt x="15617" y="4693"/>
                    </a:cubicBezTo>
                    <a:cubicBezTo>
                      <a:pt x="15617" y="4678"/>
                      <a:pt x="15617" y="4647"/>
                      <a:pt x="15632" y="4632"/>
                    </a:cubicBezTo>
                    <a:lnTo>
                      <a:pt x="15648" y="4586"/>
                    </a:lnTo>
                    <a:lnTo>
                      <a:pt x="15648" y="4556"/>
                    </a:lnTo>
                    <a:cubicBezTo>
                      <a:pt x="15663" y="4541"/>
                      <a:pt x="15663" y="4525"/>
                      <a:pt x="15663" y="4525"/>
                    </a:cubicBezTo>
                    <a:cubicBezTo>
                      <a:pt x="15663" y="4510"/>
                      <a:pt x="15648" y="4495"/>
                      <a:pt x="15632" y="4495"/>
                    </a:cubicBezTo>
                    <a:close/>
                    <a:moveTo>
                      <a:pt x="17613" y="8517"/>
                    </a:moveTo>
                    <a:lnTo>
                      <a:pt x="17613" y="8532"/>
                    </a:lnTo>
                    <a:lnTo>
                      <a:pt x="17583" y="8532"/>
                    </a:lnTo>
                    <a:lnTo>
                      <a:pt x="17552" y="8563"/>
                    </a:lnTo>
                    <a:cubicBezTo>
                      <a:pt x="17461" y="8624"/>
                      <a:pt x="17369" y="8685"/>
                      <a:pt x="17278" y="8746"/>
                    </a:cubicBezTo>
                    <a:cubicBezTo>
                      <a:pt x="17217" y="8807"/>
                      <a:pt x="17141" y="8868"/>
                      <a:pt x="17065" y="8913"/>
                    </a:cubicBezTo>
                    <a:lnTo>
                      <a:pt x="17019" y="8959"/>
                    </a:lnTo>
                    <a:cubicBezTo>
                      <a:pt x="16958" y="9005"/>
                      <a:pt x="16882" y="9066"/>
                      <a:pt x="16790" y="9142"/>
                    </a:cubicBezTo>
                    <a:lnTo>
                      <a:pt x="16775" y="9157"/>
                    </a:lnTo>
                    <a:cubicBezTo>
                      <a:pt x="16745" y="9172"/>
                      <a:pt x="16714" y="9203"/>
                      <a:pt x="16684" y="9233"/>
                    </a:cubicBezTo>
                    <a:cubicBezTo>
                      <a:pt x="16653" y="9264"/>
                      <a:pt x="16623" y="9279"/>
                      <a:pt x="16592" y="9310"/>
                    </a:cubicBezTo>
                    <a:lnTo>
                      <a:pt x="16577" y="9310"/>
                    </a:lnTo>
                    <a:cubicBezTo>
                      <a:pt x="16577" y="9325"/>
                      <a:pt x="16562" y="9340"/>
                      <a:pt x="16547" y="9340"/>
                    </a:cubicBezTo>
                    <a:lnTo>
                      <a:pt x="16486" y="9401"/>
                    </a:lnTo>
                    <a:lnTo>
                      <a:pt x="16409" y="9462"/>
                    </a:lnTo>
                    <a:cubicBezTo>
                      <a:pt x="16394" y="9492"/>
                      <a:pt x="16364" y="9523"/>
                      <a:pt x="16333" y="9538"/>
                    </a:cubicBezTo>
                    <a:lnTo>
                      <a:pt x="16303" y="9584"/>
                    </a:lnTo>
                    <a:cubicBezTo>
                      <a:pt x="16169" y="9706"/>
                      <a:pt x="16034" y="9828"/>
                      <a:pt x="15900" y="9950"/>
                    </a:cubicBezTo>
                    <a:lnTo>
                      <a:pt x="15900" y="9950"/>
                    </a:lnTo>
                    <a:cubicBezTo>
                      <a:pt x="15965" y="9895"/>
                      <a:pt x="16035" y="9842"/>
                      <a:pt x="16105" y="9782"/>
                    </a:cubicBezTo>
                    <a:cubicBezTo>
                      <a:pt x="16181" y="9721"/>
                      <a:pt x="16257" y="9660"/>
                      <a:pt x="16333" y="9599"/>
                    </a:cubicBezTo>
                    <a:lnTo>
                      <a:pt x="16364" y="9569"/>
                    </a:lnTo>
                    <a:cubicBezTo>
                      <a:pt x="16394" y="9538"/>
                      <a:pt x="16425" y="9523"/>
                      <a:pt x="16455" y="9492"/>
                    </a:cubicBezTo>
                    <a:lnTo>
                      <a:pt x="16501" y="9462"/>
                    </a:lnTo>
                    <a:lnTo>
                      <a:pt x="16531" y="9431"/>
                    </a:lnTo>
                    <a:lnTo>
                      <a:pt x="16547" y="9416"/>
                    </a:lnTo>
                    <a:cubicBezTo>
                      <a:pt x="16562" y="9401"/>
                      <a:pt x="16577" y="9401"/>
                      <a:pt x="16592" y="9386"/>
                    </a:cubicBezTo>
                    <a:cubicBezTo>
                      <a:pt x="16638" y="9355"/>
                      <a:pt x="16684" y="9310"/>
                      <a:pt x="16745" y="9279"/>
                    </a:cubicBezTo>
                    <a:lnTo>
                      <a:pt x="16729" y="9279"/>
                    </a:lnTo>
                    <a:cubicBezTo>
                      <a:pt x="16745" y="9279"/>
                      <a:pt x="16745" y="9279"/>
                      <a:pt x="16745" y="9264"/>
                    </a:cubicBezTo>
                    <a:lnTo>
                      <a:pt x="16806" y="9218"/>
                    </a:lnTo>
                    <a:cubicBezTo>
                      <a:pt x="16836" y="9203"/>
                      <a:pt x="16867" y="9188"/>
                      <a:pt x="16897" y="9157"/>
                    </a:cubicBezTo>
                    <a:lnTo>
                      <a:pt x="16988" y="9096"/>
                    </a:lnTo>
                    <a:cubicBezTo>
                      <a:pt x="17110" y="9020"/>
                      <a:pt x="17217" y="8929"/>
                      <a:pt x="17339" y="8837"/>
                    </a:cubicBezTo>
                    <a:lnTo>
                      <a:pt x="17369" y="8822"/>
                    </a:lnTo>
                    <a:cubicBezTo>
                      <a:pt x="17385" y="8807"/>
                      <a:pt x="17415" y="8776"/>
                      <a:pt x="17446" y="8761"/>
                    </a:cubicBezTo>
                    <a:lnTo>
                      <a:pt x="17461" y="8746"/>
                    </a:lnTo>
                    <a:cubicBezTo>
                      <a:pt x="17491" y="8731"/>
                      <a:pt x="17522" y="8700"/>
                      <a:pt x="17552" y="8685"/>
                    </a:cubicBezTo>
                    <a:cubicBezTo>
                      <a:pt x="17613" y="8639"/>
                      <a:pt x="17659" y="8609"/>
                      <a:pt x="17720" y="8563"/>
                    </a:cubicBezTo>
                    <a:lnTo>
                      <a:pt x="17720" y="8563"/>
                    </a:lnTo>
                    <a:cubicBezTo>
                      <a:pt x="17720" y="8578"/>
                      <a:pt x="17720" y="8578"/>
                      <a:pt x="17705" y="8593"/>
                    </a:cubicBezTo>
                    <a:cubicBezTo>
                      <a:pt x="17674" y="8624"/>
                      <a:pt x="17659" y="8654"/>
                      <a:pt x="17628" y="8685"/>
                    </a:cubicBezTo>
                    <a:cubicBezTo>
                      <a:pt x="17522" y="8807"/>
                      <a:pt x="17415" y="8929"/>
                      <a:pt x="17308" y="9066"/>
                    </a:cubicBezTo>
                    <a:cubicBezTo>
                      <a:pt x="17232" y="9157"/>
                      <a:pt x="17171" y="9264"/>
                      <a:pt x="17095" y="9355"/>
                    </a:cubicBezTo>
                    <a:lnTo>
                      <a:pt x="17004" y="9508"/>
                    </a:lnTo>
                    <a:lnTo>
                      <a:pt x="16867" y="9675"/>
                    </a:lnTo>
                    <a:cubicBezTo>
                      <a:pt x="16745" y="9873"/>
                      <a:pt x="16592" y="10071"/>
                      <a:pt x="16425" y="10285"/>
                    </a:cubicBezTo>
                    <a:lnTo>
                      <a:pt x="16409" y="10300"/>
                    </a:lnTo>
                    <a:cubicBezTo>
                      <a:pt x="16242" y="10513"/>
                      <a:pt x="16074" y="10726"/>
                      <a:pt x="15907" y="10925"/>
                    </a:cubicBezTo>
                    <a:cubicBezTo>
                      <a:pt x="15754" y="11107"/>
                      <a:pt x="15587" y="11305"/>
                      <a:pt x="15404" y="11503"/>
                    </a:cubicBezTo>
                    <a:cubicBezTo>
                      <a:pt x="15312" y="11610"/>
                      <a:pt x="15221" y="11702"/>
                      <a:pt x="15130" y="11808"/>
                    </a:cubicBezTo>
                    <a:cubicBezTo>
                      <a:pt x="15038" y="11884"/>
                      <a:pt x="14962" y="11976"/>
                      <a:pt x="14855" y="12067"/>
                    </a:cubicBezTo>
                    <a:lnTo>
                      <a:pt x="14794" y="12128"/>
                    </a:lnTo>
                    <a:cubicBezTo>
                      <a:pt x="14749" y="12174"/>
                      <a:pt x="14673" y="12235"/>
                      <a:pt x="14612" y="12281"/>
                    </a:cubicBezTo>
                    <a:lnTo>
                      <a:pt x="14581" y="12311"/>
                    </a:lnTo>
                    <a:cubicBezTo>
                      <a:pt x="14551" y="12341"/>
                      <a:pt x="14520" y="12372"/>
                      <a:pt x="14490" y="12387"/>
                    </a:cubicBezTo>
                    <a:lnTo>
                      <a:pt x="14414" y="12448"/>
                    </a:lnTo>
                    <a:lnTo>
                      <a:pt x="14353" y="12509"/>
                    </a:lnTo>
                    <a:lnTo>
                      <a:pt x="14322" y="12524"/>
                    </a:lnTo>
                    <a:cubicBezTo>
                      <a:pt x="14276" y="12555"/>
                      <a:pt x="14231" y="12585"/>
                      <a:pt x="14185" y="12616"/>
                    </a:cubicBezTo>
                    <a:cubicBezTo>
                      <a:pt x="14139" y="12646"/>
                      <a:pt x="14078" y="12692"/>
                      <a:pt x="14017" y="12722"/>
                    </a:cubicBezTo>
                    <a:cubicBezTo>
                      <a:pt x="13865" y="12799"/>
                      <a:pt x="13743" y="12859"/>
                      <a:pt x="13637" y="12905"/>
                    </a:cubicBezTo>
                    <a:cubicBezTo>
                      <a:pt x="13484" y="12966"/>
                      <a:pt x="13332" y="13012"/>
                      <a:pt x="13164" y="13073"/>
                    </a:cubicBezTo>
                    <a:cubicBezTo>
                      <a:pt x="13103" y="13088"/>
                      <a:pt x="13042" y="13103"/>
                      <a:pt x="12981" y="13119"/>
                    </a:cubicBezTo>
                    <a:cubicBezTo>
                      <a:pt x="12753" y="13195"/>
                      <a:pt x="12540" y="13256"/>
                      <a:pt x="12326" y="13301"/>
                    </a:cubicBezTo>
                    <a:cubicBezTo>
                      <a:pt x="12296" y="13317"/>
                      <a:pt x="12281" y="13317"/>
                      <a:pt x="12265" y="13317"/>
                    </a:cubicBezTo>
                    <a:cubicBezTo>
                      <a:pt x="12174" y="13332"/>
                      <a:pt x="12098" y="13362"/>
                      <a:pt x="12037" y="13378"/>
                    </a:cubicBezTo>
                    <a:cubicBezTo>
                      <a:pt x="11930" y="13393"/>
                      <a:pt x="11839" y="13408"/>
                      <a:pt x="11747" y="13408"/>
                    </a:cubicBezTo>
                    <a:cubicBezTo>
                      <a:pt x="11534" y="13438"/>
                      <a:pt x="11336" y="13438"/>
                      <a:pt x="11138" y="13438"/>
                    </a:cubicBezTo>
                    <a:lnTo>
                      <a:pt x="11092" y="13438"/>
                    </a:lnTo>
                    <a:cubicBezTo>
                      <a:pt x="11016" y="13438"/>
                      <a:pt x="10940" y="13438"/>
                      <a:pt x="10879" y="13423"/>
                    </a:cubicBezTo>
                    <a:lnTo>
                      <a:pt x="10605" y="13423"/>
                    </a:lnTo>
                    <a:cubicBezTo>
                      <a:pt x="10330" y="13438"/>
                      <a:pt x="10071" y="13469"/>
                      <a:pt x="9858" y="13499"/>
                    </a:cubicBezTo>
                    <a:cubicBezTo>
                      <a:pt x="9569" y="13545"/>
                      <a:pt x="9340" y="13606"/>
                      <a:pt x="9127" y="13667"/>
                    </a:cubicBezTo>
                    <a:cubicBezTo>
                      <a:pt x="8944" y="13728"/>
                      <a:pt x="8746" y="13804"/>
                      <a:pt x="8502" y="13896"/>
                    </a:cubicBezTo>
                    <a:lnTo>
                      <a:pt x="8517" y="13880"/>
                    </a:lnTo>
                    <a:cubicBezTo>
                      <a:pt x="8532" y="13880"/>
                      <a:pt x="8548" y="13865"/>
                      <a:pt x="8578" y="13850"/>
                    </a:cubicBezTo>
                    <a:cubicBezTo>
                      <a:pt x="8639" y="13819"/>
                      <a:pt x="8731" y="13789"/>
                      <a:pt x="8822" y="13743"/>
                    </a:cubicBezTo>
                    <a:cubicBezTo>
                      <a:pt x="8913" y="13713"/>
                      <a:pt x="9035" y="13667"/>
                      <a:pt x="9142" y="13637"/>
                    </a:cubicBezTo>
                    <a:cubicBezTo>
                      <a:pt x="9188" y="13621"/>
                      <a:pt x="9233" y="13606"/>
                      <a:pt x="9279" y="13591"/>
                    </a:cubicBezTo>
                    <a:cubicBezTo>
                      <a:pt x="9355" y="13576"/>
                      <a:pt x="9431" y="13545"/>
                      <a:pt x="9508" y="13530"/>
                    </a:cubicBezTo>
                    <a:lnTo>
                      <a:pt x="9569" y="13499"/>
                    </a:lnTo>
                    <a:cubicBezTo>
                      <a:pt x="9690" y="13469"/>
                      <a:pt x="9828" y="13423"/>
                      <a:pt x="9949" y="13393"/>
                    </a:cubicBezTo>
                    <a:cubicBezTo>
                      <a:pt x="10026" y="13362"/>
                      <a:pt x="10102" y="13347"/>
                      <a:pt x="10178" y="13317"/>
                    </a:cubicBezTo>
                    <a:cubicBezTo>
                      <a:pt x="10239" y="13301"/>
                      <a:pt x="10315" y="13286"/>
                      <a:pt x="10376" y="13271"/>
                    </a:cubicBezTo>
                    <a:lnTo>
                      <a:pt x="10406" y="13271"/>
                    </a:lnTo>
                    <a:cubicBezTo>
                      <a:pt x="10422" y="13256"/>
                      <a:pt x="10452" y="13256"/>
                      <a:pt x="10483" y="13240"/>
                    </a:cubicBezTo>
                    <a:cubicBezTo>
                      <a:pt x="10605" y="13210"/>
                      <a:pt x="10711" y="13195"/>
                      <a:pt x="10833" y="13164"/>
                    </a:cubicBezTo>
                    <a:cubicBezTo>
                      <a:pt x="10985" y="13134"/>
                      <a:pt x="11138" y="13103"/>
                      <a:pt x="11290" y="13058"/>
                    </a:cubicBezTo>
                    <a:cubicBezTo>
                      <a:pt x="11427" y="13027"/>
                      <a:pt x="11564" y="12981"/>
                      <a:pt x="11732" y="12936"/>
                    </a:cubicBezTo>
                    <a:cubicBezTo>
                      <a:pt x="11884" y="12875"/>
                      <a:pt x="12037" y="12829"/>
                      <a:pt x="12174" y="12783"/>
                    </a:cubicBezTo>
                    <a:cubicBezTo>
                      <a:pt x="12311" y="12738"/>
                      <a:pt x="12463" y="12692"/>
                      <a:pt x="12616" y="12631"/>
                    </a:cubicBezTo>
                    <a:lnTo>
                      <a:pt x="12692" y="12616"/>
                    </a:lnTo>
                    <a:cubicBezTo>
                      <a:pt x="12799" y="12570"/>
                      <a:pt x="12936" y="12524"/>
                      <a:pt x="13042" y="12479"/>
                    </a:cubicBezTo>
                    <a:cubicBezTo>
                      <a:pt x="13134" y="12448"/>
                      <a:pt x="13210" y="12418"/>
                      <a:pt x="13286" y="12387"/>
                    </a:cubicBezTo>
                    <a:cubicBezTo>
                      <a:pt x="13362" y="12357"/>
                      <a:pt x="13438" y="12326"/>
                      <a:pt x="13499" y="12296"/>
                    </a:cubicBezTo>
                    <a:cubicBezTo>
                      <a:pt x="13560" y="12265"/>
                      <a:pt x="13621" y="12220"/>
                      <a:pt x="13697" y="12189"/>
                    </a:cubicBezTo>
                    <a:cubicBezTo>
                      <a:pt x="13774" y="12143"/>
                      <a:pt x="13835" y="12098"/>
                      <a:pt x="13896" y="12067"/>
                    </a:cubicBezTo>
                    <a:cubicBezTo>
                      <a:pt x="13956" y="12022"/>
                      <a:pt x="14033" y="11976"/>
                      <a:pt x="14094" y="11930"/>
                    </a:cubicBezTo>
                    <a:lnTo>
                      <a:pt x="14155" y="11884"/>
                    </a:lnTo>
                    <a:cubicBezTo>
                      <a:pt x="14200" y="11854"/>
                      <a:pt x="14246" y="11823"/>
                      <a:pt x="14292" y="11793"/>
                    </a:cubicBezTo>
                    <a:cubicBezTo>
                      <a:pt x="14414" y="11717"/>
                      <a:pt x="14535" y="11641"/>
                      <a:pt x="14688" y="11534"/>
                    </a:cubicBezTo>
                    <a:lnTo>
                      <a:pt x="14688" y="11534"/>
                    </a:lnTo>
                    <a:cubicBezTo>
                      <a:pt x="14551" y="11610"/>
                      <a:pt x="14414" y="11702"/>
                      <a:pt x="14276" y="11778"/>
                    </a:cubicBezTo>
                    <a:cubicBezTo>
                      <a:pt x="14124" y="11869"/>
                      <a:pt x="13987" y="11930"/>
                      <a:pt x="13865" y="11991"/>
                    </a:cubicBezTo>
                    <a:cubicBezTo>
                      <a:pt x="13804" y="12022"/>
                      <a:pt x="13743" y="12052"/>
                      <a:pt x="13682" y="12082"/>
                    </a:cubicBezTo>
                    <a:lnTo>
                      <a:pt x="13667" y="12098"/>
                    </a:lnTo>
                    <a:cubicBezTo>
                      <a:pt x="13637" y="12113"/>
                      <a:pt x="13621" y="12113"/>
                      <a:pt x="13591" y="12128"/>
                    </a:cubicBezTo>
                    <a:lnTo>
                      <a:pt x="13530" y="12159"/>
                    </a:lnTo>
                    <a:lnTo>
                      <a:pt x="13484" y="12174"/>
                    </a:lnTo>
                    <a:lnTo>
                      <a:pt x="13438" y="12189"/>
                    </a:lnTo>
                    <a:cubicBezTo>
                      <a:pt x="13408" y="12204"/>
                      <a:pt x="13378" y="12220"/>
                      <a:pt x="13347" y="12220"/>
                    </a:cubicBezTo>
                    <a:cubicBezTo>
                      <a:pt x="13286" y="12250"/>
                      <a:pt x="13225" y="12265"/>
                      <a:pt x="13164" y="12281"/>
                    </a:cubicBezTo>
                    <a:lnTo>
                      <a:pt x="13149" y="12281"/>
                    </a:lnTo>
                    <a:cubicBezTo>
                      <a:pt x="13073" y="12311"/>
                      <a:pt x="12997" y="12326"/>
                      <a:pt x="12920" y="12357"/>
                    </a:cubicBezTo>
                    <a:lnTo>
                      <a:pt x="12859" y="12372"/>
                    </a:lnTo>
                    <a:cubicBezTo>
                      <a:pt x="12738" y="12418"/>
                      <a:pt x="12600" y="12448"/>
                      <a:pt x="12479" y="12494"/>
                    </a:cubicBezTo>
                    <a:lnTo>
                      <a:pt x="12418" y="12509"/>
                    </a:lnTo>
                    <a:cubicBezTo>
                      <a:pt x="12357" y="12524"/>
                      <a:pt x="12296" y="12555"/>
                      <a:pt x="12235" y="12570"/>
                    </a:cubicBezTo>
                    <a:cubicBezTo>
                      <a:pt x="12143" y="12600"/>
                      <a:pt x="12052" y="12631"/>
                      <a:pt x="11976" y="12661"/>
                    </a:cubicBezTo>
                    <a:lnTo>
                      <a:pt x="11854" y="12692"/>
                    </a:lnTo>
                    <a:cubicBezTo>
                      <a:pt x="11747" y="12738"/>
                      <a:pt x="11641" y="12768"/>
                      <a:pt x="11549" y="12799"/>
                    </a:cubicBezTo>
                    <a:lnTo>
                      <a:pt x="11519" y="12799"/>
                    </a:lnTo>
                    <a:cubicBezTo>
                      <a:pt x="11443" y="12829"/>
                      <a:pt x="11366" y="12844"/>
                      <a:pt x="11290" y="12875"/>
                    </a:cubicBezTo>
                    <a:cubicBezTo>
                      <a:pt x="11214" y="12890"/>
                      <a:pt x="11138" y="12920"/>
                      <a:pt x="11077" y="12936"/>
                    </a:cubicBezTo>
                    <a:cubicBezTo>
                      <a:pt x="10955" y="12966"/>
                      <a:pt x="10818" y="12997"/>
                      <a:pt x="10711" y="13012"/>
                    </a:cubicBezTo>
                    <a:lnTo>
                      <a:pt x="10635" y="13027"/>
                    </a:lnTo>
                    <a:cubicBezTo>
                      <a:pt x="10483" y="13073"/>
                      <a:pt x="10330" y="13103"/>
                      <a:pt x="10178" y="13149"/>
                    </a:cubicBezTo>
                    <a:cubicBezTo>
                      <a:pt x="10102" y="13164"/>
                      <a:pt x="10010" y="13195"/>
                      <a:pt x="9919" y="13225"/>
                    </a:cubicBezTo>
                    <a:cubicBezTo>
                      <a:pt x="9858" y="13240"/>
                      <a:pt x="9812" y="13256"/>
                      <a:pt x="9751" y="13271"/>
                    </a:cubicBezTo>
                    <a:cubicBezTo>
                      <a:pt x="9599" y="13332"/>
                      <a:pt x="9447" y="13378"/>
                      <a:pt x="9310" y="13423"/>
                    </a:cubicBezTo>
                    <a:lnTo>
                      <a:pt x="9264" y="13438"/>
                    </a:lnTo>
                    <a:cubicBezTo>
                      <a:pt x="9203" y="13469"/>
                      <a:pt x="9142" y="13484"/>
                      <a:pt x="9096" y="13499"/>
                    </a:cubicBezTo>
                    <a:lnTo>
                      <a:pt x="9051" y="13515"/>
                    </a:lnTo>
                    <a:cubicBezTo>
                      <a:pt x="8990" y="13545"/>
                      <a:pt x="8929" y="13560"/>
                      <a:pt x="8868" y="13591"/>
                    </a:cubicBezTo>
                    <a:cubicBezTo>
                      <a:pt x="8807" y="13621"/>
                      <a:pt x="8731" y="13652"/>
                      <a:pt x="8654" y="13682"/>
                    </a:cubicBezTo>
                    <a:cubicBezTo>
                      <a:pt x="8624" y="13713"/>
                      <a:pt x="8593" y="13728"/>
                      <a:pt x="8548" y="13743"/>
                    </a:cubicBezTo>
                    <a:cubicBezTo>
                      <a:pt x="8517" y="13758"/>
                      <a:pt x="8487" y="13789"/>
                      <a:pt x="8456" y="13804"/>
                    </a:cubicBezTo>
                    <a:cubicBezTo>
                      <a:pt x="8380" y="13850"/>
                      <a:pt x="8319" y="13880"/>
                      <a:pt x="8258" y="13926"/>
                    </a:cubicBezTo>
                    <a:cubicBezTo>
                      <a:pt x="8228" y="13956"/>
                      <a:pt x="8197" y="13972"/>
                      <a:pt x="8167" y="13987"/>
                    </a:cubicBezTo>
                    <a:lnTo>
                      <a:pt x="8136" y="14017"/>
                    </a:lnTo>
                    <a:cubicBezTo>
                      <a:pt x="8106" y="14033"/>
                      <a:pt x="8075" y="14048"/>
                      <a:pt x="8045" y="14078"/>
                    </a:cubicBezTo>
                    <a:cubicBezTo>
                      <a:pt x="8014" y="14094"/>
                      <a:pt x="7984" y="14109"/>
                      <a:pt x="7954" y="14124"/>
                    </a:cubicBezTo>
                    <a:lnTo>
                      <a:pt x="7954" y="14109"/>
                    </a:lnTo>
                    <a:cubicBezTo>
                      <a:pt x="7969" y="14109"/>
                      <a:pt x="7969" y="14109"/>
                      <a:pt x="7984" y="14094"/>
                    </a:cubicBezTo>
                    <a:lnTo>
                      <a:pt x="7999" y="14078"/>
                    </a:lnTo>
                    <a:lnTo>
                      <a:pt x="8030" y="14048"/>
                    </a:lnTo>
                    <a:lnTo>
                      <a:pt x="8152" y="13972"/>
                    </a:lnTo>
                    <a:cubicBezTo>
                      <a:pt x="8182" y="13941"/>
                      <a:pt x="8213" y="13926"/>
                      <a:pt x="8228" y="13911"/>
                    </a:cubicBezTo>
                    <a:cubicBezTo>
                      <a:pt x="8243" y="13911"/>
                      <a:pt x="8258" y="13896"/>
                      <a:pt x="8273" y="13896"/>
                    </a:cubicBezTo>
                    <a:cubicBezTo>
                      <a:pt x="8334" y="13850"/>
                      <a:pt x="8395" y="13819"/>
                      <a:pt x="8456" y="13774"/>
                    </a:cubicBezTo>
                    <a:lnTo>
                      <a:pt x="8502" y="13758"/>
                    </a:lnTo>
                    <a:lnTo>
                      <a:pt x="8517" y="13743"/>
                    </a:lnTo>
                    <a:cubicBezTo>
                      <a:pt x="8578" y="13713"/>
                      <a:pt x="8654" y="13667"/>
                      <a:pt x="8731" y="13637"/>
                    </a:cubicBezTo>
                    <a:cubicBezTo>
                      <a:pt x="8837" y="13576"/>
                      <a:pt x="8913" y="13530"/>
                      <a:pt x="9005" y="13499"/>
                    </a:cubicBezTo>
                    <a:cubicBezTo>
                      <a:pt x="9172" y="13408"/>
                      <a:pt x="9355" y="13347"/>
                      <a:pt x="9523" y="13271"/>
                    </a:cubicBezTo>
                    <a:cubicBezTo>
                      <a:pt x="9645" y="13225"/>
                      <a:pt x="9782" y="13179"/>
                      <a:pt x="9904" y="13119"/>
                    </a:cubicBezTo>
                    <a:lnTo>
                      <a:pt x="10010" y="13088"/>
                    </a:lnTo>
                    <a:cubicBezTo>
                      <a:pt x="10087" y="13058"/>
                      <a:pt x="10178" y="13027"/>
                      <a:pt x="10254" y="12997"/>
                    </a:cubicBezTo>
                    <a:cubicBezTo>
                      <a:pt x="10483" y="12905"/>
                      <a:pt x="10711" y="12814"/>
                      <a:pt x="10940" y="12722"/>
                    </a:cubicBezTo>
                    <a:cubicBezTo>
                      <a:pt x="11031" y="12677"/>
                      <a:pt x="11138" y="12631"/>
                      <a:pt x="11260" y="12585"/>
                    </a:cubicBezTo>
                    <a:cubicBezTo>
                      <a:pt x="11366" y="12524"/>
                      <a:pt x="11458" y="12479"/>
                      <a:pt x="11580" y="12418"/>
                    </a:cubicBezTo>
                    <a:cubicBezTo>
                      <a:pt x="11625" y="12402"/>
                      <a:pt x="11656" y="12387"/>
                      <a:pt x="11686" y="12372"/>
                    </a:cubicBezTo>
                    <a:cubicBezTo>
                      <a:pt x="11702" y="12357"/>
                      <a:pt x="11717" y="12341"/>
                      <a:pt x="11747" y="12341"/>
                    </a:cubicBezTo>
                    <a:cubicBezTo>
                      <a:pt x="11793" y="12311"/>
                      <a:pt x="11823" y="12296"/>
                      <a:pt x="11869" y="12265"/>
                    </a:cubicBezTo>
                    <a:cubicBezTo>
                      <a:pt x="11884" y="12250"/>
                      <a:pt x="11915" y="12250"/>
                      <a:pt x="11930" y="12235"/>
                    </a:cubicBezTo>
                    <a:cubicBezTo>
                      <a:pt x="11961" y="12220"/>
                      <a:pt x="11991" y="12204"/>
                      <a:pt x="12022" y="12174"/>
                    </a:cubicBezTo>
                    <a:cubicBezTo>
                      <a:pt x="12082" y="12143"/>
                      <a:pt x="12143" y="12098"/>
                      <a:pt x="12204" y="12067"/>
                    </a:cubicBezTo>
                    <a:cubicBezTo>
                      <a:pt x="12235" y="12052"/>
                      <a:pt x="12265" y="12022"/>
                      <a:pt x="12311" y="12006"/>
                    </a:cubicBezTo>
                    <a:lnTo>
                      <a:pt x="12341" y="11976"/>
                    </a:lnTo>
                    <a:cubicBezTo>
                      <a:pt x="12387" y="11945"/>
                      <a:pt x="12433" y="11930"/>
                      <a:pt x="12463" y="11900"/>
                    </a:cubicBezTo>
                    <a:lnTo>
                      <a:pt x="12509" y="11869"/>
                    </a:lnTo>
                    <a:cubicBezTo>
                      <a:pt x="12555" y="11839"/>
                      <a:pt x="12585" y="11823"/>
                      <a:pt x="12616" y="11793"/>
                    </a:cubicBezTo>
                    <a:lnTo>
                      <a:pt x="12799" y="11671"/>
                    </a:lnTo>
                    <a:cubicBezTo>
                      <a:pt x="12829" y="11641"/>
                      <a:pt x="12859" y="11610"/>
                      <a:pt x="12905" y="11580"/>
                    </a:cubicBezTo>
                    <a:cubicBezTo>
                      <a:pt x="12920" y="11564"/>
                      <a:pt x="12936" y="11549"/>
                      <a:pt x="12951" y="11549"/>
                    </a:cubicBezTo>
                    <a:cubicBezTo>
                      <a:pt x="12981" y="11519"/>
                      <a:pt x="13012" y="11503"/>
                      <a:pt x="13042" y="11473"/>
                    </a:cubicBezTo>
                    <a:lnTo>
                      <a:pt x="13073" y="11443"/>
                    </a:lnTo>
                    <a:cubicBezTo>
                      <a:pt x="13164" y="11382"/>
                      <a:pt x="13240" y="11305"/>
                      <a:pt x="13317" y="11244"/>
                    </a:cubicBezTo>
                    <a:lnTo>
                      <a:pt x="13347" y="11214"/>
                    </a:lnTo>
                    <a:cubicBezTo>
                      <a:pt x="13378" y="11184"/>
                      <a:pt x="13408" y="11153"/>
                      <a:pt x="13438" y="11138"/>
                    </a:cubicBezTo>
                    <a:lnTo>
                      <a:pt x="13515" y="11062"/>
                    </a:lnTo>
                    <a:lnTo>
                      <a:pt x="13606" y="10985"/>
                    </a:lnTo>
                    <a:cubicBezTo>
                      <a:pt x="13637" y="10955"/>
                      <a:pt x="13652" y="10925"/>
                      <a:pt x="13682" y="10894"/>
                    </a:cubicBezTo>
                    <a:lnTo>
                      <a:pt x="13713" y="10864"/>
                    </a:lnTo>
                    <a:lnTo>
                      <a:pt x="13728" y="10833"/>
                    </a:lnTo>
                    <a:cubicBezTo>
                      <a:pt x="13758" y="10818"/>
                      <a:pt x="13789" y="10787"/>
                      <a:pt x="13819" y="10757"/>
                    </a:cubicBezTo>
                    <a:cubicBezTo>
                      <a:pt x="13865" y="10711"/>
                      <a:pt x="13911" y="10650"/>
                      <a:pt x="13956" y="10605"/>
                    </a:cubicBezTo>
                    <a:cubicBezTo>
                      <a:pt x="13987" y="10574"/>
                      <a:pt x="14017" y="10544"/>
                      <a:pt x="14033" y="10513"/>
                    </a:cubicBezTo>
                    <a:lnTo>
                      <a:pt x="14063" y="10467"/>
                    </a:lnTo>
                    <a:cubicBezTo>
                      <a:pt x="14109" y="10437"/>
                      <a:pt x="14139" y="10391"/>
                      <a:pt x="14170" y="10361"/>
                    </a:cubicBezTo>
                    <a:lnTo>
                      <a:pt x="14200" y="10315"/>
                    </a:lnTo>
                    <a:cubicBezTo>
                      <a:pt x="14231" y="10269"/>
                      <a:pt x="14261" y="10239"/>
                      <a:pt x="14292" y="10208"/>
                    </a:cubicBezTo>
                    <a:cubicBezTo>
                      <a:pt x="14353" y="10117"/>
                      <a:pt x="14429" y="10010"/>
                      <a:pt x="14505" y="9919"/>
                    </a:cubicBezTo>
                    <a:lnTo>
                      <a:pt x="14505" y="9904"/>
                    </a:lnTo>
                    <a:lnTo>
                      <a:pt x="14596" y="9797"/>
                    </a:lnTo>
                    <a:lnTo>
                      <a:pt x="14627" y="9736"/>
                    </a:lnTo>
                    <a:cubicBezTo>
                      <a:pt x="14642" y="9706"/>
                      <a:pt x="14673" y="9675"/>
                      <a:pt x="14688" y="9645"/>
                    </a:cubicBezTo>
                    <a:lnTo>
                      <a:pt x="14703" y="9629"/>
                    </a:lnTo>
                    <a:lnTo>
                      <a:pt x="14734" y="9584"/>
                    </a:lnTo>
                    <a:cubicBezTo>
                      <a:pt x="14779" y="9508"/>
                      <a:pt x="14825" y="9431"/>
                      <a:pt x="14871" y="9355"/>
                    </a:cubicBezTo>
                    <a:cubicBezTo>
                      <a:pt x="14916" y="9264"/>
                      <a:pt x="14962" y="9172"/>
                      <a:pt x="15023" y="9051"/>
                    </a:cubicBezTo>
                    <a:lnTo>
                      <a:pt x="15038" y="9035"/>
                    </a:lnTo>
                    <a:lnTo>
                      <a:pt x="15053" y="9035"/>
                    </a:lnTo>
                    <a:cubicBezTo>
                      <a:pt x="15084" y="9020"/>
                      <a:pt x="15114" y="9005"/>
                      <a:pt x="15145" y="8990"/>
                    </a:cubicBezTo>
                    <a:cubicBezTo>
                      <a:pt x="15160" y="8990"/>
                      <a:pt x="15175" y="8974"/>
                      <a:pt x="15191" y="8974"/>
                    </a:cubicBezTo>
                    <a:cubicBezTo>
                      <a:pt x="15236" y="8959"/>
                      <a:pt x="15267" y="8959"/>
                      <a:pt x="15297" y="8944"/>
                    </a:cubicBezTo>
                    <a:lnTo>
                      <a:pt x="15312" y="8944"/>
                    </a:lnTo>
                    <a:cubicBezTo>
                      <a:pt x="15343" y="8929"/>
                      <a:pt x="15373" y="8913"/>
                      <a:pt x="15404" y="8913"/>
                    </a:cubicBezTo>
                    <a:cubicBezTo>
                      <a:pt x="15434" y="8898"/>
                      <a:pt x="15465" y="8883"/>
                      <a:pt x="15495" y="8883"/>
                    </a:cubicBezTo>
                    <a:cubicBezTo>
                      <a:pt x="15526" y="8868"/>
                      <a:pt x="15556" y="8852"/>
                      <a:pt x="15587" y="8852"/>
                    </a:cubicBezTo>
                    <a:cubicBezTo>
                      <a:pt x="15602" y="8837"/>
                      <a:pt x="15617" y="8837"/>
                      <a:pt x="15648" y="8837"/>
                    </a:cubicBezTo>
                    <a:cubicBezTo>
                      <a:pt x="15754" y="8807"/>
                      <a:pt x="15891" y="8792"/>
                      <a:pt x="16059" y="8761"/>
                    </a:cubicBezTo>
                    <a:lnTo>
                      <a:pt x="16120" y="8746"/>
                    </a:lnTo>
                    <a:cubicBezTo>
                      <a:pt x="16333" y="8715"/>
                      <a:pt x="16562" y="8685"/>
                      <a:pt x="16775" y="8624"/>
                    </a:cubicBezTo>
                    <a:cubicBezTo>
                      <a:pt x="16912" y="8593"/>
                      <a:pt x="17065" y="8548"/>
                      <a:pt x="17202" y="8517"/>
                    </a:cubicBezTo>
                    <a:lnTo>
                      <a:pt x="17202" y="8517"/>
                    </a:lnTo>
                    <a:lnTo>
                      <a:pt x="17156" y="8532"/>
                    </a:lnTo>
                    <a:lnTo>
                      <a:pt x="17126" y="8548"/>
                    </a:lnTo>
                    <a:cubicBezTo>
                      <a:pt x="17110" y="8563"/>
                      <a:pt x="17095" y="8563"/>
                      <a:pt x="17080" y="8578"/>
                    </a:cubicBezTo>
                    <a:lnTo>
                      <a:pt x="16988" y="8609"/>
                    </a:lnTo>
                    <a:lnTo>
                      <a:pt x="16988" y="8624"/>
                    </a:lnTo>
                    <a:lnTo>
                      <a:pt x="16958" y="8624"/>
                    </a:lnTo>
                    <a:cubicBezTo>
                      <a:pt x="16943" y="8639"/>
                      <a:pt x="16927" y="8639"/>
                      <a:pt x="16912" y="8654"/>
                    </a:cubicBezTo>
                    <a:lnTo>
                      <a:pt x="16867" y="8670"/>
                    </a:lnTo>
                    <a:lnTo>
                      <a:pt x="16821" y="8700"/>
                    </a:lnTo>
                    <a:lnTo>
                      <a:pt x="16775" y="8715"/>
                    </a:lnTo>
                    <a:cubicBezTo>
                      <a:pt x="16745" y="8746"/>
                      <a:pt x="16714" y="8761"/>
                      <a:pt x="16668" y="8776"/>
                    </a:cubicBezTo>
                    <a:cubicBezTo>
                      <a:pt x="16608" y="8807"/>
                      <a:pt x="16547" y="8852"/>
                      <a:pt x="16470" y="8883"/>
                    </a:cubicBezTo>
                    <a:cubicBezTo>
                      <a:pt x="16470" y="8898"/>
                      <a:pt x="16455" y="8898"/>
                      <a:pt x="16455" y="8898"/>
                    </a:cubicBezTo>
                    <a:cubicBezTo>
                      <a:pt x="16425" y="8913"/>
                      <a:pt x="16394" y="8929"/>
                      <a:pt x="16379" y="8944"/>
                    </a:cubicBezTo>
                    <a:lnTo>
                      <a:pt x="16364" y="8944"/>
                    </a:lnTo>
                    <a:cubicBezTo>
                      <a:pt x="16333" y="8959"/>
                      <a:pt x="16318" y="8974"/>
                      <a:pt x="16288" y="8990"/>
                    </a:cubicBezTo>
                    <a:cubicBezTo>
                      <a:pt x="16150" y="9066"/>
                      <a:pt x="16013" y="9142"/>
                      <a:pt x="15876" y="9218"/>
                    </a:cubicBezTo>
                    <a:cubicBezTo>
                      <a:pt x="16013" y="9157"/>
                      <a:pt x="16150" y="9096"/>
                      <a:pt x="16272" y="9035"/>
                    </a:cubicBezTo>
                    <a:cubicBezTo>
                      <a:pt x="16379" y="8974"/>
                      <a:pt x="16486" y="8929"/>
                      <a:pt x="16592" y="8883"/>
                    </a:cubicBezTo>
                    <a:lnTo>
                      <a:pt x="16623" y="8868"/>
                    </a:lnTo>
                    <a:cubicBezTo>
                      <a:pt x="16668" y="8852"/>
                      <a:pt x="16714" y="8837"/>
                      <a:pt x="16760" y="8822"/>
                    </a:cubicBezTo>
                    <a:lnTo>
                      <a:pt x="16821" y="8792"/>
                    </a:lnTo>
                    <a:cubicBezTo>
                      <a:pt x="16867" y="8776"/>
                      <a:pt x="16897" y="8761"/>
                      <a:pt x="16943" y="8746"/>
                    </a:cubicBezTo>
                    <a:cubicBezTo>
                      <a:pt x="17034" y="8715"/>
                      <a:pt x="17126" y="8685"/>
                      <a:pt x="17202" y="8654"/>
                    </a:cubicBezTo>
                    <a:lnTo>
                      <a:pt x="17552" y="8532"/>
                    </a:lnTo>
                    <a:lnTo>
                      <a:pt x="17613" y="8517"/>
                    </a:lnTo>
                    <a:close/>
                    <a:moveTo>
                      <a:pt x="1600" y="15480"/>
                    </a:moveTo>
                    <a:lnTo>
                      <a:pt x="1615" y="15495"/>
                    </a:lnTo>
                    <a:cubicBezTo>
                      <a:pt x="1631" y="15526"/>
                      <a:pt x="1661" y="15571"/>
                      <a:pt x="1692" y="15617"/>
                    </a:cubicBezTo>
                    <a:cubicBezTo>
                      <a:pt x="1676" y="15709"/>
                      <a:pt x="1676" y="15785"/>
                      <a:pt x="1676" y="15876"/>
                    </a:cubicBezTo>
                    <a:cubicBezTo>
                      <a:pt x="1661" y="15998"/>
                      <a:pt x="1661" y="16135"/>
                      <a:pt x="1661" y="16272"/>
                    </a:cubicBezTo>
                    <a:cubicBezTo>
                      <a:pt x="1661" y="16364"/>
                      <a:pt x="1661" y="16455"/>
                      <a:pt x="1661" y="16531"/>
                    </a:cubicBezTo>
                    <a:cubicBezTo>
                      <a:pt x="1661" y="16592"/>
                      <a:pt x="1661" y="16653"/>
                      <a:pt x="1676" y="16714"/>
                    </a:cubicBezTo>
                    <a:lnTo>
                      <a:pt x="1676" y="16775"/>
                    </a:lnTo>
                    <a:cubicBezTo>
                      <a:pt x="1692" y="16958"/>
                      <a:pt x="1707" y="17126"/>
                      <a:pt x="1722" y="17293"/>
                    </a:cubicBezTo>
                    <a:lnTo>
                      <a:pt x="1737" y="17765"/>
                    </a:lnTo>
                    <a:cubicBezTo>
                      <a:pt x="1752" y="17979"/>
                      <a:pt x="1752" y="18177"/>
                      <a:pt x="1768" y="18375"/>
                    </a:cubicBezTo>
                    <a:lnTo>
                      <a:pt x="1783" y="18680"/>
                    </a:lnTo>
                    <a:cubicBezTo>
                      <a:pt x="1783" y="18741"/>
                      <a:pt x="1798" y="18817"/>
                      <a:pt x="1798" y="18878"/>
                    </a:cubicBezTo>
                    <a:lnTo>
                      <a:pt x="1813" y="18939"/>
                    </a:lnTo>
                    <a:cubicBezTo>
                      <a:pt x="1813" y="19000"/>
                      <a:pt x="1813" y="19061"/>
                      <a:pt x="1829" y="19121"/>
                    </a:cubicBezTo>
                    <a:cubicBezTo>
                      <a:pt x="1829" y="19137"/>
                      <a:pt x="1829" y="19167"/>
                      <a:pt x="1844" y="19198"/>
                    </a:cubicBezTo>
                    <a:lnTo>
                      <a:pt x="1844" y="19289"/>
                    </a:lnTo>
                    <a:lnTo>
                      <a:pt x="1859" y="19335"/>
                    </a:lnTo>
                    <a:lnTo>
                      <a:pt x="1859" y="19350"/>
                    </a:lnTo>
                    <a:lnTo>
                      <a:pt x="1874" y="19441"/>
                    </a:lnTo>
                    <a:lnTo>
                      <a:pt x="1874" y="19487"/>
                    </a:lnTo>
                    <a:cubicBezTo>
                      <a:pt x="1890" y="19563"/>
                      <a:pt x="1905" y="19639"/>
                      <a:pt x="1920" y="19716"/>
                    </a:cubicBezTo>
                    <a:cubicBezTo>
                      <a:pt x="1935" y="19807"/>
                      <a:pt x="1951" y="19898"/>
                      <a:pt x="1966" y="19990"/>
                    </a:cubicBezTo>
                    <a:cubicBezTo>
                      <a:pt x="1996" y="20157"/>
                      <a:pt x="2042" y="20325"/>
                      <a:pt x="2088" y="20508"/>
                    </a:cubicBezTo>
                    <a:cubicBezTo>
                      <a:pt x="2133" y="20691"/>
                      <a:pt x="2164" y="20858"/>
                      <a:pt x="2210" y="21026"/>
                    </a:cubicBezTo>
                    <a:cubicBezTo>
                      <a:pt x="2240" y="21102"/>
                      <a:pt x="2255" y="21178"/>
                      <a:pt x="2286" y="21270"/>
                    </a:cubicBezTo>
                    <a:lnTo>
                      <a:pt x="2286" y="21285"/>
                    </a:lnTo>
                    <a:cubicBezTo>
                      <a:pt x="2301" y="21315"/>
                      <a:pt x="2316" y="21346"/>
                      <a:pt x="2331" y="21392"/>
                    </a:cubicBezTo>
                    <a:lnTo>
                      <a:pt x="2347" y="21422"/>
                    </a:lnTo>
                    <a:lnTo>
                      <a:pt x="2347" y="21468"/>
                    </a:lnTo>
                    <a:lnTo>
                      <a:pt x="2362" y="21483"/>
                    </a:lnTo>
                    <a:cubicBezTo>
                      <a:pt x="2362" y="21498"/>
                      <a:pt x="2362" y="21513"/>
                      <a:pt x="2377" y="21513"/>
                    </a:cubicBezTo>
                    <a:lnTo>
                      <a:pt x="2377" y="21529"/>
                    </a:lnTo>
                    <a:cubicBezTo>
                      <a:pt x="2377" y="21544"/>
                      <a:pt x="2392" y="21559"/>
                      <a:pt x="2392" y="21574"/>
                    </a:cubicBezTo>
                    <a:cubicBezTo>
                      <a:pt x="2423" y="21590"/>
                      <a:pt x="2438" y="21590"/>
                      <a:pt x="2469" y="21590"/>
                    </a:cubicBezTo>
                    <a:cubicBezTo>
                      <a:pt x="2484" y="21574"/>
                      <a:pt x="2499" y="21559"/>
                      <a:pt x="2499" y="21529"/>
                    </a:cubicBezTo>
                    <a:cubicBezTo>
                      <a:pt x="2499" y="21513"/>
                      <a:pt x="2499" y="21513"/>
                      <a:pt x="2499" y="21498"/>
                    </a:cubicBezTo>
                    <a:cubicBezTo>
                      <a:pt x="2499" y="21483"/>
                      <a:pt x="2484" y="21468"/>
                      <a:pt x="2484" y="21453"/>
                    </a:cubicBezTo>
                    <a:cubicBezTo>
                      <a:pt x="2438" y="21331"/>
                      <a:pt x="2392" y="21194"/>
                      <a:pt x="2362" y="21056"/>
                    </a:cubicBezTo>
                    <a:lnTo>
                      <a:pt x="2331" y="20995"/>
                    </a:lnTo>
                    <a:cubicBezTo>
                      <a:pt x="2301" y="20858"/>
                      <a:pt x="2255" y="20706"/>
                      <a:pt x="2225" y="20569"/>
                    </a:cubicBezTo>
                    <a:cubicBezTo>
                      <a:pt x="2179" y="20371"/>
                      <a:pt x="2133" y="20173"/>
                      <a:pt x="2088" y="19975"/>
                    </a:cubicBezTo>
                    <a:cubicBezTo>
                      <a:pt x="2072" y="19898"/>
                      <a:pt x="2057" y="19822"/>
                      <a:pt x="2042" y="19746"/>
                    </a:cubicBezTo>
                    <a:cubicBezTo>
                      <a:pt x="2027" y="19655"/>
                      <a:pt x="2011" y="19548"/>
                      <a:pt x="1981" y="19457"/>
                    </a:cubicBezTo>
                    <a:cubicBezTo>
                      <a:pt x="1981" y="19380"/>
                      <a:pt x="1966" y="19320"/>
                      <a:pt x="1951" y="19243"/>
                    </a:cubicBezTo>
                    <a:lnTo>
                      <a:pt x="1951" y="19198"/>
                    </a:lnTo>
                    <a:cubicBezTo>
                      <a:pt x="1935" y="19137"/>
                      <a:pt x="1935" y="19076"/>
                      <a:pt x="1935" y="19015"/>
                    </a:cubicBezTo>
                    <a:cubicBezTo>
                      <a:pt x="1920" y="19000"/>
                      <a:pt x="1920" y="18969"/>
                      <a:pt x="1920" y="18954"/>
                    </a:cubicBezTo>
                    <a:lnTo>
                      <a:pt x="1920" y="18893"/>
                    </a:lnTo>
                    <a:lnTo>
                      <a:pt x="1905" y="18832"/>
                    </a:lnTo>
                    <a:lnTo>
                      <a:pt x="1905" y="18801"/>
                    </a:lnTo>
                    <a:cubicBezTo>
                      <a:pt x="1905" y="18771"/>
                      <a:pt x="1905" y="18741"/>
                      <a:pt x="1905" y="18725"/>
                    </a:cubicBezTo>
                    <a:lnTo>
                      <a:pt x="1905" y="18649"/>
                    </a:lnTo>
                    <a:cubicBezTo>
                      <a:pt x="1890" y="18588"/>
                      <a:pt x="1890" y="18527"/>
                      <a:pt x="1890" y="18466"/>
                    </a:cubicBezTo>
                    <a:cubicBezTo>
                      <a:pt x="1890" y="18375"/>
                      <a:pt x="1890" y="18268"/>
                      <a:pt x="1890" y="18177"/>
                    </a:cubicBezTo>
                    <a:lnTo>
                      <a:pt x="1890" y="17872"/>
                    </a:lnTo>
                    <a:lnTo>
                      <a:pt x="1890" y="17659"/>
                    </a:lnTo>
                    <a:cubicBezTo>
                      <a:pt x="1890" y="17339"/>
                      <a:pt x="1890" y="16943"/>
                      <a:pt x="1859" y="16562"/>
                    </a:cubicBezTo>
                    <a:cubicBezTo>
                      <a:pt x="1844" y="16303"/>
                      <a:pt x="1813" y="16029"/>
                      <a:pt x="1737" y="15709"/>
                    </a:cubicBezTo>
                    <a:lnTo>
                      <a:pt x="1737" y="15709"/>
                    </a:lnTo>
                    <a:cubicBezTo>
                      <a:pt x="1737" y="15709"/>
                      <a:pt x="1752" y="15724"/>
                      <a:pt x="1752" y="15724"/>
                    </a:cubicBezTo>
                    <a:lnTo>
                      <a:pt x="1768" y="15754"/>
                    </a:lnTo>
                    <a:cubicBezTo>
                      <a:pt x="1844" y="15907"/>
                      <a:pt x="1920" y="16059"/>
                      <a:pt x="1981" y="16196"/>
                    </a:cubicBezTo>
                    <a:cubicBezTo>
                      <a:pt x="2057" y="16333"/>
                      <a:pt x="2133" y="16486"/>
                      <a:pt x="2225" y="16684"/>
                    </a:cubicBezTo>
                    <a:cubicBezTo>
                      <a:pt x="2301" y="16836"/>
                      <a:pt x="2362" y="17004"/>
                      <a:pt x="2438" y="17156"/>
                    </a:cubicBezTo>
                    <a:cubicBezTo>
                      <a:pt x="2514" y="17324"/>
                      <a:pt x="2590" y="17476"/>
                      <a:pt x="2667" y="17628"/>
                    </a:cubicBezTo>
                    <a:cubicBezTo>
                      <a:pt x="2743" y="17796"/>
                      <a:pt x="2819" y="17948"/>
                      <a:pt x="2895" y="18101"/>
                    </a:cubicBezTo>
                    <a:cubicBezTo>
                      <a:pt x="2971" y="18238"/>
                      <a:pt x="3048" y="18405"/>
                      <a:pt x="3124" y="18573"/>
                    </a:cubicBezTo>
                    <a:cubicBezTo>
                      <a:pt x="3200" y="18725"/>
                      <a:pt x="3276" y="18893"/>
                      <a:pt x="3352" y="19045"/>
                    </a:cubicBezTo>
                    <a:cubicBezTo>
                      <a:pt x="3398" y="19182"/>
                      <a:pt x="3459" y="19304"/>
                      <a:pt x="3505" y="19441"/>
                    </a:cubicBezTo>
                    <a:lnTo>
                      <a:pt x="3535" y="19518"/>
                    </a:lnTo>
                    <a:cubicBezTo>
                      <a:pt x="3611" y="19716"/>
                      <a:pt x="3687" y="19929"/>
                      <a:pt x="3764" y="20142"/>
                    </a:cubicBezTo>
                    <a:cubicBezTo>
                      <a:pt x="3794" y="20249"/>
                      <a:pt x="3825" y="20371"/>
                      <a:pt x="3870" y="20493"/>
                    </a:cubicBezTo>
                    <a:cubicBezTo>
                      <a:pt x="3886" y="20569"/>
                      <a:pt x="3901" y="20645"/>
                      <a:pt x="3931" y="20706"/>
                    </a:cubicBezTo>
                    <a:lnTo>
                      <a:pt x="3946" y="20797"/>
                    </a:lnTo>
                    <a:lnTo>
                      <a:pt x="3962" y="20874"/>
                    </a:lnTo>
                    <a:cubicBezTo>
                      <a:pt x="3977" y="20935"/>
                      <a:pt x="3992" y="20995"/>
                      <a:pt x="4007" y="21072"/>
                    </a:cubicBezTo>
                    <a:lnTo>
                      <a:pt x="4023" y="21133"/>
                    </a:lnTo>
                    <a:cubicBezTo>
                      <a:pt x="4053" y="21285"/>
                      <a:pt x="4099" y="21437"/>
                      <a:pt x="4129" y="21605"/>
                    </a:cubicBezTo>
                    <a:cubicBezTo>
                      <a:pt x="4160" y="21772"/>
                      <a:pt x="4205" y="21940"/>
                      <a:pt x="4236" y="22108"/>
                    </a:cubicBezTo>
                    <a:cubicBezTo>
                      <a:pt x="4266" y="22306"/>
                      <a:pt x="4297" y="22489"/>
                      <a:pt x="4327" y="22687"/>
                    </a:cubicBezTo>
                    <a:cubicBezTo>
                      <a:pt x="4343" y="22839"/>
                      <a:pt x="4358" y="22976"/>
                      <a:pt x="4388" y="23128"/>
                    </a:cubicBezTo>
                    <a:lnTo>
                      <a:pt x="4388" y="23189"/>
                    </a:lnTo>
                    <a:lnTo>
                      <a:pt x="4404" y="23327"/>
                    </a:lnTo>
                    <a:lnTo>
                      <a:pt x="4404" y="23464"/>
                    </a:lnTo>
                    <a:cubicBezTo>
                      <a:pt x="4419" y="23525"/>
                      <a:pt x="4419" y="23586"/>
                      <a:pt x="4419" y="23631"/>
                    </a:cubicBezTo>
                    <a:lnTo>
                      <a:pt x="4434" y="23723"/>
                    </a:lnTo>
                    <a:cubicBezTo>
                      <a:pt x="4434" y="23860"/>
                      <a:pt x="4449" y="24012"/>
                      <a:pt x="4449" y="24180"/>
                    </a:cubicBezTo>
                    <a:cubicBezTo>
                      <a:pt x="4464" y="24332"/>
                      <a:pt x="4464" y="24515"/>
                      <a:pt x="4480" y="24698"/>
                    </a:cubicBezTo>
                    <a:cubicBezTo>
                      <a:pt x="4480" y="24881"/>
                      <a:pt x="4480" y="25063"/>
                      <a:pt x="4480" y="25231"/>
                    </a:cubicBezTo>
                    <a:cubicBezTo>
                      <a:pt x="4480" y="25597"/>
                      <a:pt x="4480" y="25932"/>
                      <a:pt x="4480" y="26252"/>
                    </a:cubicBezTo>
                    <a:lnTo>
                      <a:pt x="4464" y="26389"/>
                    </a:lnTo>
                    <a:cubicBezTo>
                      <a:pt x="4464" y="26526"/>
                      <a:pt x="4464" y="26663"/>
                      <a:pt x="4464" y="26785"/>
                    </a:cubicBezTo>
                    <a:cubicBezTo>
                      <a:pt x="4464" y="26968"/>
                      <a:pt x="4464" y="27166"/>
                      <a:pt x="4464" y="27349"/>
                    </a:cubicBezTo>
                    <a:cubicBezTo>
                      <a:pt x="4464" y="27684"/>
                      <a:pt x="4480" y="28019"/>
                      <a:pt x="4525" y="28385"/>
                    </a:cubicBezTo>
                    <a:lnTo>
                      <a:pt x="4525" y="28400"/>
                    </a:lnTo>
                    <a:lnTo>
                      <a:pt x="4556" y="28537"/>
                    </a:lnTo>
                    <a:cubicBezTo>
                      <a:pt x="4541" y="28522"/>
                      <a:pt x="4541" y="28507"/>
                      <a:pt x="4541" y="28507"/>
                    </a:cubicBezTo>
                    <a:lnTo>
                      <a:pt x="4525" y="28461"/>
                    </a:lnTo>
                    <a:cubicBezTo>
                      <a:pt x="4510" y="28446"/>
                      <a:pt x="4510" y="28415"/>
                      <a:pt x="4495" y="28400"/>
                    </a:cubicBezTo>
                    <a:lnTo>
                      <a:pt x="4495" y="28370"/>
                    </a:lnTo>
                    <a:lnTo>
                      <a:pt x="4480" y="28324"/>
                    </a:lnTo>
                    <a:cubicBezTo>
                      <a:pt x="4480" y="28309"/>
                      <a:pt x="4464" y="28278"/>
                      <a:pt x="4464" y="28248"/>
                    </a:cubicBezTo>
                    <a:cubicBezTo>
                      <a:pt x="4434" y="28172"/>
                      <a:pt x="4419" y="28095"/>
                      <a:pt x="4404" y="28019"/>
                    </a:cubicBezTo>
                    <a:cubicBezTo>
                      <a:pt x="4388" y="27958"/>
                      <a:pt x="4373" y="27913"/>
                      <a:pt x="4358" y="27852"/>
                    </a:cubicBezTo>
                    <a:cubicBezTo>
                      <a:pt x="4327" y="27730"/>
                      <a:pt x="4297" y="27577"/>
                      <a:pt x="4266" y="27410"/>
                    </a:cubicBezTo>
                    <a:cubicBezTo>
                      <a:pt x="4221" y="27242"/>
                      <a:pt x="4190" y="27090"/>
                      <a:pt x="4175" y="26937"/>
                    </a:cubicBezTo>
                    <a:cubicBezTo>
                      <a:pt x="4145" y="26816"/>
                      <a:pt x="4114" y="26633"/>
                      <a:pt x="4084" y="26465"/>
                    </a:cubicBezTo>
                    <a:cubicBezTo>
                      <a:pt x="4053" y="26282"/>
                      <a:pt x="4038" y="26130"/>
                      <a:pt x="4023" y="25993"/>
                    </a:cubicBezTo>
                    <a:lnTo>
                      <a:pt x="4007" y="25932"/>
                    </a:lnTo>
                    <a:cubicBezTo>
                      <a:pt x="3992" y="25795"/>
                      <a:pt x="3977" y="25658"/>
                      <a:pt x="3962" y="25521"/>
                    </a:cubicBezTo>
                    <a:lnTo>
                      <a:pt x="3946" y="25429"/>
                    </a:lnTo>
                    <a:cubicBezTo>
                      <a:pt x="3946" y="25383"/>
                      <a:pt x="3931" y="25322"/>
                      <a:pt x="3931" y="25277"/>
                    </a:cubicBezTo>
                    <a:lnTo>
                      <a:pt x="3916" y="25231"/>
                    </a:lnTo>
                    <a:lnTo>
                      <a:pt x="3901" y="25018"/>
                    </a:lnTo>
                    <a:cubicBezTo>
                      <a:pt x="3886" y="24942"/>
                      <a:pt x="3886" y="24865"/>
                      <a:pt x="3870" y="24789"/>
                    </a:cubicBezTo>
                    <a:lnTo>
                      <a:pt x="3870" y="24743"/>
                    </a:lnTo>
                    <a:cubicBezTo>
                      <a:pt x="3870" y="24728"/>
                      <a:pt x="3870" y="24698"/>
                      <a:pt x="3855" y="24667"/>
                    </a:cubicBezTo>
                    <a:cubicBezTo>
                      <a:pt x="3840" y="24530"/>
                      <a:pt x="3825" y="24378"/>
                      <a:pt x="3809" y="24241"/>
                    </a:cubicBezTo>
                    <a:cubicBezTo>
                      <a:pt x="3794" y="24058"/>
                      <a:pt x="3779" y="23875"/>
                      <a:pt x="3748" y="23707"/>
                    </a:cubicBezTo>
                    <a:lnTo>
                      <a:pt x="3748" y="23692"/>
                    </a:lnTo>
                    <a:cubicBezTo>
                      <a:pt x="3748" y="23677"/>
                      <a:pt x="3748" y="23677"/>
                      <a:pt x="3748" y="23677"/>
                    </a:cubicBezTo>
                    <a:lnTo>
                      <a:pt x="3748" y="23662"/>
                    </a:lnTo>
                    <a:lnTo>
                      <a:pt x="3733" y="23509"/>
                    </a:lnTo>
                    <a:lnTo>
                      <a:pt x="3733" y="23464"/>
                    </a:lnTo>
                    <a:lnTo>
                      <a:pt x="3718" y="23342"/>
                    </a:lnTo>
                    <a:lnTo>
                      <a:pt x="3703" y="23205"/>
                    </a:lnTo>
                    <a:cubicBezTo>
                      <a:pt x="3687" y="23113"/>
                      <a:pt x="3687" y="23007"/>
                      <a:pt x="3672" y="22900"/>
                    </a:cubicBezTo>
                    <a:cubicBezTo>
                      <a:pt x="3657" y="22671"/>
                      <a:pt x="3627" y="22458"/>
                      <a:pt x="3611" y="22230"/>
                    </a:cubicBezTo>
                    <a:lnTo>
                      <a:pt x="3611" y="22230"/>
                    </a:lnTo>
                    <a:cubicBezTo>
                      <a:pt x="3611" y="22443"/>
                      <a:pt x="3627" y="22656"/>
                      <a:pt x="3627" y="22854"/>
                    </a:cubicBezTo>
                    <a:lnTo>
                      <a:pt x="3627" y="22946"/>
                    </a:lnTo>
                    <a:cubicBezTo>
                      <a:pt x="3627" y="23113"/>
                      <a:pt x="3642" y="23281"/>
                      <a:pt x="3642" y="23448"/>
                    </a:cubicBezTo>
                    <a:cubicBezTo>
                      <a:pt x="3642" y="23525"/>
                      <a:pt x="3657" y="23616"/>
                      <a:pt x="3657" y="23692"/>
                    </a:cubicBezTo>
                    <a:cubicBezTo>
                      <a:pt x="3657" y="23784"/>
                      <a:pt x="3657" y="23860"/>
                      <a:pt x="3672" y="23936"/>
                    </a:cubicBezTo>
                    <a:cubicBezTo>
                      <a:pt x="3687" y="24256"/>
                      <a:pt x="3718" y="24561"/>
                      <a:pt x="3733" y="24865"/>
                    </a:cubicBezTo>
                    <a:cubicBezTo>
                      <a:pt x="3764" y="25033"/>
                      <a:pt x="3779" y="25185"/>
                      <a:pt x="3794" y="25338"/>
                    </a:cubicBezTo>
                    <a:lnTo>
                      <a:pt x="3794" y="25399"/>
                    </a:lnTo>
                    <a:cubicBezTo>
                      <a:pt x="3825" y="25536"/>
                      <a:pt x="3840" y="25688"/>
                      <a:pt x="3855" y="25825"/>
                    </a:cubicBezTo>
                    <a:lnTo>
                      <a:pt x="3901" y="26084"/>
                    </a:lnTo>
                    <a:cubicBezTo>
                      <a:pt x="3901" y="26145"/>
                      <a:pt x="3916" y="26191"/>
                      <a:pt x="3916" y="26252"/>
                    </a:cubicBezTo>
                    <a:lnTo>
                      <a:pt x="3931" y="26328"/>
                    </a:lnTo>
                    <a:cubicBezTo>
                      <a:pt x="3962" y="26465"/>
                      <a:pt x="3977" y="26587"/>
                      <a:pt x="4007" y="26724"/>
                    </a:cubicBezTo>
                    <a:lnTo>
                      <a:pt x="4023" y="26800"/>
                    </a:lnTo>
                    <a:cubicBezTo>
                      <a:pt x="4023" y="26846"/>
                      <a:pt x="4038" y="26892"/>
                      <a:pt x="4053" y="26953"/>
                    </a:cubicBezTo>
                    <a:lnTo>
                      <a:pt x="4068" y="27029"/>
                    </a:lnTo>
                    <a:cubicBezTo>
                      <a:pt x="4068" y="27075"/>
                      <a:pt x="4084" y="27136"/>
                      <a:pt x="4099" y="27181"/>
                    </a:cubicBezTo>
                    <a:cubicBezTo>
                      <a:pt x="4099" y="27212"/>
                      <a:pt x="4114" y="27242"/>
                      <a:pt x="4114" y="27273"/>
                    </a:cubicBezTo>
                    <a:cubicBezTo>
                      <a:pt x="4129" y="27318"/>
                      <a:pt x="4145" y="27379"/>
                      <a:pt x="4160" y="27440"/>
                    </a:cubicBezTo>
                    <a:lnTo>
                      <a:pt x="4175" y="27516"/>
                    </a:lnTo>
                    <a:lnTo>
                      <a:pt x="4221" y="27669"/>
                    </a:lnTo>
                    <a:lnTo>
                      <a:pt x="4236" y="27760"/>
                    </a:lnTo>
                    <a:cubicBezTo>
                      <a:pt x="4251" y="27806"/>
                      <a:pt x="4266" y="27867"/>
                      <a:pt x="4282" y="27913"/>
                    </a:cubicBezTo>
                    <a:lnTo>
                      <a:pt x="4297" y="27989"/>
                    </a:lnTo>
                    <a:cubicBezTo>
                      <a:pt x="4312" y="28050"/>
                      <a:pt x="4327" y="28111"/>
                      <a:pt x="4358" y="28172"/>
                    </a:cubicBezTo>
                    <a:lnTo>
                      <a:pt x="4358" y="28217"/>
                    </a:lnTo>
                    <a:cubicBezTo>
                      <a:pt x="4404" y="28370"/>
                      <a:pt x="4464" y="28507"/>
                      <a:pt x="4510" y="28644"/>
                    </a:cubicBezTo>
                    <a:cubicBezTo>
                      <a:pt x="4541" y="28720"/>
                      <a:pt x="4571" y="28781"/>
                      <a:pt x="4586" y="28857"/>
                    </a:cubicBezTo>
                    <a:cubicBezTo>
                      <a:pt x="4602" y="28872"/>
                      <a:pt x="4602" y="28888"/>
                      <a:pt x="4602" y="28903"/>
                    </a:cubicBezTo>
                    <a:cubicBezTo>
                      <a:pt x="4631" y="29051"/>
                      <a:pt x="4661" y="29213"/>
                      <a:pt x="4690" y="29348"/>
                    </a:cubicBezTo>
                    <a:lnTo>
                      <a:pt x="4690" y="29348"/>
                    </a:lnTo>
                    <a:cubicBezTo>
                      <a:pt x="4686" y="29337"/>
                      <a:pt x="4678" y="29325"/>
                      <a:pt x="4678" y="29314"/>
                    </a:cubicBezTo>
                    <a:lnTo>
                      <a:pt x="4602" y="29162"/>
                    </a:lnTo>
                    <a:cubicBezTo>
                      <a:pt x="4480" y="28903"/>
                      <a:pt x="4388" y="28644"/>
                      <a:pt x="4282" y="28400"/>
                    </a:cubicBezTo>
                    <a:lnTo>
                      <a:pt x="4282" y="28400"/>
                    </a:lnTo>
                    <a:lnTo>
                      <a:pt x="4297" y="28415"/>
                    </a:lnTo>
                    <a:cubicBezTo>
                      <a:pt x="4297" y="28404"/>
                      <a:pt x="4297" y="28401"/>
                      <a:pt x="4291" y="28400"/>
                    </a:cubicBezTo>
                    <a:lnTo>
                      <a:pt x="4291" y="28400"/>
                    </a:lnTo>
                    <a:cubicBezTo>
                      <a:pt x="4262" y="28329"/>
                      <a:pt x="4234" y="28258"/>
                      <a:pt x="4205" y="28187"/>
                    </a:cubicBezTo>
                    <a:cubicBezTo>
                      <a:pt x="4084" y="27882"/>
                      <a:pt x="3962" y="27532"/>
                      <a:pt x="3840" y="27181"/>
                    </a:cubicBezTo>
                    <a:lnTo>
                      <a:pt x="3794" y="27075"/>
                    </a:lnTo>
                    <a:cubicBezTo>
                      <a:pt x="3764" y="26968"/>
                      <a:pt x="3718" y="26846"/>
                      <a:pt x="3672" y="26724"/>
                    </a:cubicBezTo>
                    <a:cubicBezTo>
                      <a:pt x="3627" y="26557"/>
                      <a:pt x="3566" y="26389"/>
                      <a:pt x="3520" y="26221"/>
                    </a:cubicBezTo>
                    <a:lnTo>
                      <a:pt x="3474" y="26069"/>
                    </a:lnTo>
                    <a:lnTo>
                      <a:pt x="3444" y="25993"/>
                    </a:lnTo>
                    <a:cubicBezTo>
                      <a:pt x="3428" y="25932"/>
                      <a:pt x="3413" y="25871"/>
                      <a:pt x="3398" y="25810"/>
                    </a:cubicBezTo>
                    <a:lnTo>
                      <a:pt x="3383" y="25780"/>
                    </a:lnTo>
                    <a:cubicBezTo>
                      <a:pt x="3352" y="25642"/>
                      <a:pt x="3307" y="25505"/>
                      <a:pt x="3276" y="25383"/>
                    </a:cubicBezTo>
                    <a:lnTo>
                      <a:pt x="3261" y="25307"/>
                    </a:lnTo>
                    <a:lnTo>
                      <a:pt x="3200" y="25048"/>
                    </a:lnTo>
                    <a:cubicBezTo>
                      <a:pt x="3169" y="24896"/>
                      <a:pt x="3124" y="24759"/>
                      <a:pt x="3093" y="24622"/>
                    </a:cubicBezTo>
                    <a:lnTo>
                      <a:pt x="3048" y="24408"/>
                    </a:lnTo>
                    <a:cubicBezTo>
                      <a:pt x="2987" y="24165"/>
                      <a:pt x="2941" y="23936"/>
                      <a:pt x="2880" y="23692"/>
                    </a:cubicBezTo>
                    <a:cubicBezTo>
                      <a:pt x="2819" y="23388"/>
                      <a:pt x="2743" y="23052"/>
                      <a:pt x="2667" y="22687"/>
                    </a:cubicBezTo>
                    <a:lnTo>
                      <a:pt x="2667" y="22687"/>
                    </a:lnTo>
                    <a:lnTo>
                      <a:pt x="2697" y="22869"/>
                    </a:lnTo>
                    <a:cubicBezTo>
                      <a:pt x="2758" y="23250"/>
                      <a:pt x="2819" y="23662"/>
                      <a:pt x="2865" y="24058"/>
                    </a:cubicBezTo>
                    <a:lnTo>
                      <a:pt x="2895" y="24195"/>
                    </a:lnTo>
                    <a:cubicBezTo>
                      <a:pt x="2910" y="24317"/>
                      <a:pt x="2926" y="24439"/>
                      <a:pt x="2941" y="24545"/>
                    </a:cubicBezTo>
                    <a:lnTo>
                      <a:pt x="2956" y="24683"/>
                    </a:lnTo>
                    <a:cubicBezTo>
                      <a:pt x="2971" y="24789"/>
                      <a:pt x="2987" y="24896"/>
                      <a:pt x="3002" y="25018"/>
                    </a:cubicBezTo>
                    <a:cubicBezTo>
                      <a:pt x="3017" y="25124"/>
                      <a:pt x="3048" y="25216"/>
                      <a:pt x="3063" y="25322"/>
                    </a:cubicBezTo>
                    <a:cubicBezTo>
                      <a:pt x="3063" y="25383"/>
                      <a:pt x="3078" y="25429"/>
                      <a:pt x="3093" y="25490"/>
                    </a:cubicBezTo>
                    <a:lnTo>
                      <a:pt x="3108" y="25536"/>
                    </a:lnTo>
                    <a:lnTo>
                      <a:pt x="3108" y="25566"/>
                    </a:lnTo>
                    <a:cubicBezTo>
                      <a:pt x="3124" y="25627"/>
                      <a:pt x="3139" y="25688"/>
                      <a:pt x="3154" y="25749"/>
                    </a:cubicBezTo>
                    <a:cubicBezTo>
                      <a:pt x="3154" y="25780"/>
                      <a:pt x="3169" y="25795"/>
                      <a:pt x="3169" y="25825"/>
                    </a:cubicBezTo>
                    <a:cubicBezTo>
                      <a:pt x="3185" y="25886"/>
                      <a:pt x="3200" y="25947"/>
                      <a:pt x="3215" y="26008"/>
                    </a:cubicBezTo>
                    <a:cubicBezTo>
                      <a:pt x="3307" y="26298"/>
                      <a:pt x="3413" y="26633"/>
                      <a:pt x="3535" y="26953"/>
                    </a:cubicBezTo>
                    <a:cubicBezTo>
                      <a:pt x="3642" y="27257"/>
                      <a:pt x="3764" y="27577"/>
                      <a:pt x="3870" y="27852"/>
                    </a:cubicBezTo>
                    <a:cubicBezTo>
                      <a:pt x="3962" y="28111"/>
                      <a:pt x="4099" y="28446"/>
                      <a:pt x="4236" y="28781"/>
                    </a:cubicBezTo>
                    <a:cubicBezTo>
                      <a:pt x="4358" y="29070"/>
                      <a:pt x="4495" y="29375"/>
                      <a:pt x="4647" y="29665"/>
                    </a:cubicBezTo>
                    <a:cubicBezTo>
                      <a:pt x="4682" y="29723"/>
                      <a:pt x="4708" y="29782"/>
                      <a:pt x="4739" y="29833"/>
                    </a:cubicBezTo>
                    <a:lnTo>
                      <a:pt x="4739" y="29833"/>
                    </a:lnTo>
                    <a:cubicBezTo>
                      <a:pt x="4728" y="29818"/>
                      <a:pt x="4716" y="29802"/>
                      <a:pt x="4708" y="29787"/>
                    </a:cubicBezTo>
                    <a:cubicBezTo>
                      <a:pt x="4617" y="29665"/>
                      <a:pt x="4525" y="29543"/>
                      <a:pt x="4434" y="29421"/>
                    </a:cubicBezTo>
                    <a:cubicBezTo>
                      <a:pt x="4343" y="29284"/>
                      <a:pt x="4251" y="29162"/>
                      <a:pt x="4160" y="29025"/>
                    </a:cubicBezTo>
                    <a:lnTo>
                      <a:pt x="4068" y="28903"/>
                    </a:lnTo>
                    <a:cubicBezTo>
                      <a:pt x="4007" y="28811"/>
                      <a:pt x="3931" y="28720"/>
                      <a:pt x="3870" y="28629"/>
                    </a:cubicBezTo>
                    <a:cubicBezTo>
                      <a:pt x="3809" y="28537"/>
                      <a:pt x="3748" y="28446"/>
                      <a:pt x="3687" y="28354"/>
                    </a:cubicBezTo>
                    <a:cubicBezTo>
                      <a:pt x="3657" y="28309"/>
                      <a:pt x="3611" y="28263"/>
                      <a:pt x="3581" y="28202"/>
                    </a:cubicBezTo>
                    <a:lnTo>
                      <a:pt x="3550" y="28141"/>
                    </a:lnTo>
                    <a:lnTo>
                      <a:pt x="3535" y="28126"/>
                    </a:lnTo>
                    <a:cubicBezTo>
                      <a:pt x="3459" y="28004"/>
                      <a:pt x="3367" y="27867"/>
                      <a:pt x="3276" y="27745"/>
                    </a:cubicBezTo>
                    <a:lnTo>
                      <a:pt x="3230" y="27669"/>
                    </a:lnTo>
                    <a:lnTo>
                      <a:pt x="3185" y="27593"/>
                    </a:lnTo>
                    <a:lnTo>
                      <a:pt x="3169" y="27562"/>
                    </a:lnTo>
                    <a:cubicBezTo>
                      <a:pt x="3154" y="27547"/>
                      <a:pt x="3139" y="27532"/>
                      <a:pt x="3124" y="27516"/>
                    </a:cubicBezTo>
                    <a:cubicBezTo>
                      <a:pt x="3078" y="27425"/>
                      <a:pt x="3032" y="27349"/>
                      <a:pt x="2987" y="27273"/>
                    </a:cubicBezTo>
                    <a:cubicBezTo>
                      <a:pt x="2956" y="27227"/>
                      <a:pt x="2926" y="27166"/>
                      <a:pt x="2895" y="27120"/>
                    </a:cubicBezTo>
                    <a:lnTo>
                      <a:pt x="2849" y="27029"/>
                    </a:lnTo>
                    <a:lnTo>
                      <a:pt x="2834" y="27014"/>
                    </a:lnTo>
                    <a:cubicBezTo>
                      <a:pt x="2819" y="26968"/>
                      <a:pt x="2789" y="26922"/>
                      <a:pt x="2758" y="26861"/>
                    </a:cubicBezTo>
                    <a:lnTo>
                      <a:pt x="2697" y="26739"/>
                    </a:lnTo>
                    <a:cubicBezTo>
                      <a:pt x="2651" y="26633"/>
                      <a:pt x="2590" y="26511"/>
                      <a:pt x="2530" y="26404"/>
                    </a:cubicBezTo>
                    <a:lnTo>
                      <a:pt x="2514" y="26374"/>
                    </a:lnTo>
                    <a:lnTo>
                      <a:pt x="2392" y="26084"/>
                    </a:lnTo>
                    <a:cubicBezTo>
                      <a:pt x="2362" y="26039"/>
                      <a:pt x="2331" y="25978"/>
                      <a:pt x="2316" y="25932"/>
                    </a:cubicBezTo>
                    <a:lnTo>
                      <a:pt x="2301" y="25886"/>
                    </a:lnTo>
                    <a:lnTo>
                      <a:pt x="2271" y="25825"/>
                    </a:lnTo>
                    <a:cubicBezTo>
                      <a:pt x="2240" y="25780"/>
                      <a:pt x="2225" y="25719"/>
                      <a:pt x="2194" y="25673"/>
                    </a:cubicBezTo>
                    <a:lnTo>
                      <a:pt x="2072" y="25368"/>
                    </a:lnTo>
                    <a:cubicBezTo>
                      <a:pt x="1951" y="25079"/>
                      <a:pt x="1829" y="24774"/>
                      <a:pt x="1692" y="24408"/>
                    </a:cubicBezTo>
                    <a:cubicBezTo>
                      <a:pt x="1631" y="24286"/>
                      <a:pt x="1585" y="24149"/>
                      <a:pt x="1539" y="24012"/>
                    </a:cubicBezTo>
                    <a:lnTo>
                      <a:pt x="1539" y="24012"/>
                    </a:lnTo>
                    <a:cubicBezTo>
                      <a:pt x="1600" y="24210"/>
                      <a:pt x="1676" y="24408"/>
                      <a:pt x="1737" y="24591"/>
                    </a:cubicBezTo>
                    <a:lnTo>
                      <a:pt x="1813" y="24820"/>
                    </a:lnTo>
                    <a:cubicBezTo>
                      <a:pt x="1874" y="24987"/>
                      <a:pt x="1935" y="25155"/>
                      <a:pt x="1996" y="25322"/>
                    </a:cubicBezTo>
                    <a:cubicBezTo>
                      <a:pt x="2011" y="25383"/>
                      <a:pt x="2027" y="25429"/>
                      <a:pt x="2042" y="25475"/>
                    </a:cubicBezTo>
                    <a:cubicBezTo>
                      <a:pt x="2072" y="25566"/>
                      <a:pt x="2103" y="25673"/>
                      <a:pt x="2149" y="25764"/>
                    </a:cubicBezTo>
                    <a:cubicBezTo>
                      <a:pt x="2179" y="25871"/>
                      <a:pt x="2225" y="25978"/>
                      <a:pt x="2255" y="26084"/>
                    </a:cubicBezTo>
                    <a:cubicBezTo>
                      <a:pt x="2271" y="26130"/>
                      <a:pt x="2286" y="26176"/>
                      <a:pt x="2316" y="26221"/>
                    </a:cubicBezTo>
                    <a:lnTo>
                      <a:pt x="2331" y="26298"/>
                    </a:lnTo>
                    <a:cubicBezTo>
                      <a:pt x="2362" y="26343"/>
                      <a:pt x="2377" y="26404"/>
                      <a:pt x="2408" y="26465"/>
                    </a:cubicBezTo>
                    <a:lnTo>
                      <a:pt x="2408" y="26480"/>
                    </a:lnTo>
                    <a:cubicBezTo>
                      <a:pt x="2423" y="26511"/>
                      <a:pt x="2423" y="26526"/>
                      <a:pt x="2438" y="26541"/>
                    </a:cubicBezTo>
                    <a:cubicBezTo>
                      <a:pt x="2469" y="26633"/>
                      <a:pt x="2514" y="26724"/>
                      <a:pt x="2545" y="26816"/>
                    </a:cubicBezTo>
                    <a:cubicBezTo>
                      <a:pt x="2560" y="26831"/>
                      <a:pt x="2560" y="26846"/>
                      <a:pt x="2575" y="26877"/>
                    </a:cubicBezTo>
                    <a:cubicBezTo>
                      <a:pt x="2590" y="26922"/>
                      <a:pt x="2606" y="26968"/>
                      <a:pt x="2636" y="27014"/>
                    </a:cubicBezTo>
                    <a:cubicBezTo>
                      <a:pt x="2682" y="27105"/>
                      <a:pt x="2728" y="27212"/>
                      <a:pt x="2789" y="27318"/>
                    </a:cubicBezTo>
                    <a:cubicBezTo>
                      <a:pt x="2804" y="27379"/>
                      <a:pt x="2849" y="27425"/>
                      <a:pt x="2880" y="27486"/>
                    </a:cubicBezTo>
                    <a:lnTo>
                      <a:pt x="2895" y="27532"/>
                    </a:lnTo>
                    <a:lnTo>
                      <a:pt x="2910" y="27562"/>
                    </a:lnTo>
                    <a:cubicBezTo>
                      <a:pt x="2926" y="27593"/>
                      <a:pt x="2941" y="27608"/>
                      <a:pt x="2956" y="27638"/>
                    </a:cubicBezTo>
                    <a:lnTo>
                      <a:pt x="3017" y="27730"/>
                    </a:lnTo>
                    <a:lnTo>
                      <a:pt x="3032" y="27745"/>
                    </a:lnTo>
                    <a:cubicBezTo>
                      <a:pt x="3078" y="27821"/>
                      <a:pt x="3108" y="27882"/>
                      <a:pt x="3154" y="27958"/>
                    </a:cubicBezTo>
                    <a:lnTo>
                      <a:pt x="3185" y="28004"/>
                    </a:lnTo>
                    <a:cubicBezTo>
                      <a:pt x="3230" y="28065"/>
                      <a:pt x="3261" y="28111"/>
                      <a:pt x="3291" y="28172"/>
                    </a:cubicBezTo>
                    <a:cubicBezTo>
                      <a:pt x="3337" y="28233"/>
                      <a:pt x="3383" y="28309"/>
                      <a:pt x="3428" y="28370"/>
                    </a:cubicBezTo>
                    <a:lnTo>
                      <a:pt x="3489" y="28446"/>
                    </a:lnTo>
                    <a:cubicBezTo>
                      <a:pt x="3520" y="28492"/>
                      <a:pt x="3550" y="28537"/>
                      <a:pt x="3581" y="28583"/>
                    </a:cubicBezTo>
                    <a:lnTo>
                      <a:pt x="3627" y="28644"/>
                    </a:lnTo>
                    <a:cubicBezTo>
                      <a:pt x="3809" y="28918"/>
                      <a:pt x="4007" y="29177"/>
                      <a:pt x="4205" y="29436"/>
                    </a:cubicBezTo>
                    <a:lnTo>
                      <a:pt x="4251" y="29528"/>
                    </a:lnTo>
                    <a:cubicBezTo>
                      <a:pt x="4343" y="29634"/>
                      <a:pt x="4419" y="29741"/>
                      <a:pt x="4495" y="29848"/>
                    </a:cubicBezTo>
                    <a:cubicBezTo>
                      <a:pt x="4617" y="30015"/>
                      <a:pt x="4739" y="30183"/>
                      <a:pt x="4861" y="30350"/>
                    </a:cubicBezTo>
                    <a:cubicBezTo>
                      <a:pt x="4937" y="30426"/>
                      <a:pt x="4998" y="30518"/>
                      <a:pt x="5074" y="30625"/>
                    </a:cubicBezTo>
                    <a:cubicBezTo>
                      <a:pt x="4861" y="30426"/>
                      <a:pt x="4647" y="30244"/>
                      <a:pt x="4434" y="30076"/>
                    </a:cubicBezTo>
                    <a:cubicBezTo>
                      <a:pt x="4388" y="30030"/>
                      <a:pt x="4327" y="29985"/>
                      <a:pt x="4282" y="29939"/>
                    </a:cubicBezTo>
                    <a:cubicBezTo>
                      <a:pt x="4145" y="29817"/>
                      <a:pt x="4007" y="29695"/>
                      <a:pt x="3870" y="29589"/>
                    </a:cubicBezTo>
                    <a:cubicBezTo>
                      <a:pt x="3748" y="29467"/>
                      <a:pt x="3611" y="29345"/>
                      <a:pt x="3489" y="29223"/>
                    </a:cubicBezTo>
                    <a:lnTo>
                      <a:pt x="3459" y="29177"/>
                    </a:lnTo>
                    <a:lnTo>
                      <a:pt x="3383" y="29101"/>
                    </a:lnTo>
                    <a:cubicBezTo>
                      <a:pt x="3154" y="28872"/>
                      <a:pt x="2941" y="28629"/>
                      <a:pt x="2712" y="28354"/>
                    </a:cubicBezTo>
                    <a:cubicBezTo>
                      <a:pt x="2636" y="28233"/>
                      <a:pt x="2545" y="28111"/>
                      <a:pt x="2453" y="27989"/>
                    </a:cubicBezTo>
                    <a:lnTo>
                      <a:pt x="2423" y="27943"/>
                    </a:lnTo>
                    <a:cubicBezTo>
                      <a:pt x="2392" y="27897"/>
                      <a:pt x="2362" y="27836"/>
                      <a:pt x="2331" y="27791"/>
                    </a:cubicBezTo>
                    <a:lnTo>
                      <a:pt x="2286" y="27730"/>
                    </a:lnTo>
                    <a:lnTo>
                      <a:pt x="2179" y="27547"/>
                    </a:lnTo>
                    <a:cubicBezTo>
                      <a:pt x="2103" y="27425"/>
                      <a:pt x="2011" y="27303"/>
                      <a:pt x="1951" y="27181"/>
                    </a:cubicBezTo>
                    <a:lnTo>
                      <a:pt x="1935" y="27151"/>
                    </a:lnTo>
                    <a:cubicBezTo>
                      <a:pt x="1844" y="27014"/>
                      <a:pt x="1768" y="26861"/>
                      <a:pt x="1676" y="26724"/>
                    </a:cubicBezTo>
                    <a:lnTo>
                      <a:pt x="1615" y="26618"/>
                    </a:lnTo>
                    <a:lnTo>
                      <a:pt x="1570" y="26511"/>
                    </a:lnTo>
                    <a:cubicBezTo>
                      <a:pt x="1539" y="26465"/>
                      <a:pt x="1524" y="26419"/>
                      <a:pt x="1493" y="26374"/>
                    </a:cubicBezTo>
                    <a:lnTo>
                      <a:pt x="1463" y="26328"/>
                    </a:lnTo>
                    <a:cubicBezTo>
                      <a:pt x="1402" y="26191"/>
                      <a:pt x="1341" y="26084"/>
                      <a:pt x="1295" y="25962"/>
                    </a:cubicBezTo>
                    <a:lnTo>
                      <a:pt x="1250" y="25871"/>
                    </a:lnTo>
                    <a:cubicBezTo>
                      <a:pt x="1189" y="25764"/>
                      <a:pt x="1143" y="25658"/>
                      <a:pt x="1097" y="25551"/>
                    </a:cubicBezTo>
                    <a:lnTo>
                      <a:pt x="1067" y="25505"/>
                    </a:lnTo>
                    <a:cubicBezTo>
                      <a:pt x="1052" y="25460"/>
                      <a:pt x="1036" y="25399"/>
                      <a:pt x="1021" y="25353"/>
                    </a:cubicBezTo>
                    <a:lnTo>
                      <a:pt x="975" y="25262"/>
                    </a:lnTo>
                    <a:lnTo>
                      <a:pt x="930" y="25155"/>
                    </a:lnTo>
                    <a:lnTo>
                      <a:pt x="899" y="25063"/>
                    </a:lnTo>
                    <a:cubicBezTo>
                      <a:pt x="869" y="25003"/>
                      <a:pt x="854" y="24926"/>
                      <a:pt x="823" y="24865"/>
                    </a:cubicBezTo>
                    <a:cubicBezTo>
                      <a:pt x="823" y="24835"/>
                      <a:pt x="808" y="24804"/>
                      <a:pt x="793" y="24774"/>
                    </a:cubicBezTo>
                    <a:cubicBezTo>
                      <a:pt x="777" y="24713"/>
                      <a:pt x="747" y="24652"/>
                      <a:pt x="732" y="24576"/>
                    </a:cubicBezTo>
                    <a:lnTo>
                      <a:pt x="655" y="24378"/>
                    </a:lnTo>
                    <a:lnTo>
                      <a:pt x="655" y="24363"/>
                    </a:lnTo>
                    <a:cubicBezTo>
                      <a:pt x="640" y="24347"/>
                      <a:pt x="640" y="24317"/>
                      <a:pt x="625" y="24286"/>
                    </a:cubicBezTo>
                    <a:lnTo>
                      <a:pt x="579" y="24134"/>
                    </a:lnTo>
                    <a:lnTo>
                      <a:pt x="534" y="23951"/>
                    </a:lnTo>
                    <a:cubicBezTo>
                      <a:pt x="518" y="23890"/>
                      <a:pt x="488" y="23814"/>
                      <a:pt x="473" y="23738"/>
                    </a:cubicBezTo>
                    <a:cubicBezTo>
                      <a:pt x="473" y="23723"/>
                      <a:pt x="473" y="23707"/>
                      <a:pt x="457" y="23677"/>
                    </a:cubicBezTo>
                    <a:cubicBezTo>
                      <a:pt x="457" y="23647"/>
                      <a:pt x="442" y="23601"/>
                      <a:pt x="442" y="23570"/>
                    </a:cubicBezTo>
                    <a:lnTo>
                      <a:pt x="381" y="23327"/>
                    </a:lnTo>
                    <a:lnTo>
                      <a:pt x="381" y="23311"/>
                    </a:lnTo>
                    <a:lnTo>
                      <a:pt x="381" y="23266"/>
                    </a:lnTo>
                    <a:cubicBezTo>
                      <a:pt x="366" y="23235"/>
                      <a:pt x="351" y="23189"/>
                      <a:pt x="351" y="23159"/>
                    </a:cubicBezTo>
                    <a:lnTo>
                      <a:pt x="351" y="23098"/>
                    </a:lnTo>
                    <a:cubicBezTo>
                      <a:pt x="320" y="22976"/>
                      <a:pt x="305" y="22839"/>
                      <a:pt x="275" y="22702"/>
                    </a:cubicBezTo>
                    <a:cubicBezTo>
                      <a:pt x="259" y="22565"/>
                      <a:pt x="244" y="22428"/>
                      <a:pt x="214" y="22275"/>
                    </a:cubicBezTo>
                    <a:cubicBezTo>
                      <a:pt x="214" y="22138"/>
                      <a:pt x="198" y="21986"/>
                      <a:pt x="183" y="21849"/>
                    </a:cubicBezTo>
                    <a:cubicBezTo>
                      <a:pt x="183" y="21788"/>
                      <a:pt x="183" y="21696"/>
                      <a:pt x="183" y="21605"/>
                    </a:cubicBezTo>
                    <a:cubicBezTo>
                      <a:pt x="183" y="21544"/>
                      <a:pt x="183" y="21483"/>
                      <a:pt x="183" y="21422"/>
                    </a:cubicBezTo>
                    <a:lnTo>
                      <a:pt x="183" y="21392"/>
                    </a:lnTo>
                    <a:cubicBezTo>
                      <a:pt x="183" y="21331"/>
                      <a:pt x="183" y="21270"/>
                      <a:pt x="183" y="21194"/>
                    </a:cubicBezTo>
                    <a:cubicBezTo>
                      <a:pt x="198" y="21133"/>
                      <a:pt x="198" y="21056"/>
                      <a:pt x="198" y="20980"/>
                    </a:cubicBezTo>
                    <a:cubicBezTo>
                      <a:pt x="214" y="20858"/>
                      <a:pt x="229" y="20736"/>
                      <a:pt x="244" y="20630"/>
                    </a:cubicBezTo>
                    <a:lnTo>
                      <a:pt x="244" y="20615"/>
                    </a:lnTo>
                    <a:cubicBezTo>
                      <a:pt x="259" y="20538"/>
                      <a:pt x="275" y="20462"/>
                      <a:pt x="290" y="20386"/>
                    </a:cubicBezTo>
                    <a:cubicBezTo>
                      <a:pt x="320" y="20310"/>
                      <a:pt x="336" y="20218"/>
                      <a:pt x="366" y="20112"/>
                    </a:cubicBezTo>
                    <a:cubicBezTo>
                      <a:pt x="381" y="20036"/>
                      <a:pt x="412" y="19959"/>
                      <a:pt x="427" y="19883"/>
                    </a:cubicBezTo>
                    <a:cubicBezTo>
                      <a:pt x="457" y="19792"/>
                      <a:pt x="488" y="19685"/>
                      <a:pt x="503" y="19594"/>
                    </a:cubicBezTo>
                    <a:cubicBezTo>
                      <a:pt x="549" y="19441"/>
                      <a:pt x="595" y="19274"/>
                      <a:pt x="625" y="19121"/>
                    </a:cubicBezTo>
                    <a:cubicBezTo>
                      <a:pt x="671" y="18908"/>
                      <a:pt x="716" y="18710"/>
                      <a:pt x="762" y="18497"/>
                    </a:cubicBezTo>
                    <a:cubicBezTo>
                      <a:pt x="793" y="18375"/>
                      <a:pt x="838" y="18238"/>
                      <a:pt x="869" y="18101"/>
                    </a:cubicBezTo>
                    <a:cubicBezTo>
                      <a:pt x="945" y="17765"/>
                      <a:pt x="1036" y="17430"/>
                      <a:pt x="1128" y="17049"/>
                    </a:cubicBezTo>
                    <a:cubicBezTo>
                      <a:pt x="1219" y="16714"/>
                      <a:pt x="1311" y="16379"/>
                      <a:pt x="1402" y="16044"/>
                    </a:cubicBezTo>
                    <a:lnTo>
                      <a:pt x="1402" y="16029"/>
                    </a:lnTo>
                    <a:cubicBezTo>
                      <a:pt x="1433" y="15952"/>
                      <a:pt x="1463" y="15861"/>
                      <a:pt x="1493" y="15770"/>
                    </a:cubicBezTo>
                    <a:lnTo>
                      <a:pt x="1493" y="15754"/>
                    </a:lnTo>
                    <a:cubicBezTo>
                      <a:pt x="1524" y="15678"/>
                      <a:pt x="1539" y="15587"/>
                      <a:pt x="1570" y="15511"/>
                    </a:cubicBezTo>
                    <a:cubicBezTo>
                      <a:pt x="1585" y="15495"/>
                      <a:pt x="1585" y="15480"/>
                      <a:pt x="1600" y="15480"/>
                    </a:cubicBezTo>
                    <a:close/>
                    <a:moveTo>
                      <a:pt x="5607" y="31219"/>
                    </a:moveTo>
                    <a:cubicBezTo>
                      <a:pt x="5607" y="31234"/>
                      <a:pt x="5622" y="31249"/>
                      <a:pt x="5622" y="31264"/>
                    </a:cubicBezTo>
                    <a:cubicBezTo>
                      <a:pt x="5607" y="31249"/>
                      <a:pt x="5607" y="31249"/>
                      <a:pt x="5592" y="31234"/>
                    </a:cubicBezTo>
                    <a:lnTo>
                      <a:pt x="5607" y="31219"/>
                    </a:lnTo>
                    <a:close/>
                    <a:moveTo>
                      <a:pt x="13012" y="20066"/>
                    </a:moveTo>
                    <a:lnTo>
                      <a:pt x="13012" y="20081"/>
                    </a:lnTo>
                    <a:cubicBezTo>
                      <a:pt x="13027" y="20081"/>
                      <a:pt x="13042" y="20097"/>
                      <a:pt x="13042" y="20112"/>
                    </a:cubicBezTo>
                    <a:cubicBezTo>
                      <a:pt x="13073" y="20127"/>
                      <a:pt x="13088" y="20157"/>
                      <a:pt x="13118" y="20188"/>
                    </a:cubicBezTo>
                    <a:cubicBezTo>
                      <a:pt x="13164" y="20249"/>
                      <a:pt x="13210" y="20310"/>
                      <a:pt x="13240" y="20386"/>
                    </a:cubicBezTo>
                    <a:lnTo>
                      <a:pt x="13256" y="20386"/>
                    </a:lnTo>
                    <a:cubicBezTo>
                      <a:pt x="13301" y="20493"/>
                      <a:pt x="13347" y="20584"/>
                      <a:pt x="13393" y="20676"/>
                    </a:cubicBezTo>
                    <a:lnTo>
                      <a:pt x="13423" y="20736"/>
                    </a:lnTo>
                    <a:cubicBezTo>
                      <a:pt x="13438" y="20767"/>
                      <a:pt x="13454" y="20813"/>
                      <a:pt x="13469" y="20843"/>
                    </a:cubicBezTo>
                    <a:cubicBezTo>
                      <a:pt x="13484" y="20889"/>
                      <a:pt x="13515" y="20950"/>
                      <a:pt x="13530" y="20995"/>
                    </a:cubicBezTo>
                    <a:lnTo>
                      <a:pt x="13545" y="21011"/>
                    </a:lnTo>
                    <a:lnTo>
                      <a:pt x="13545" y="21041"/>
                    </a:lnTo>
                    <a:cubicBezTo>
                      <a:pt x="13576" y="21117"/>
                      <a:pt x="13606" y="21194"/>
                      <a:pt x="13637" y="21270"/>
                    </a:cubicBezTo>
                    <a:cubicBezTo>
                      <a:pt x="13667" y="21361"/>
                      <a:pt x="13697" y="21468"/>
                      <a:pt x="13743" y="21590"/>
                    </a:cubicBezTo>
                    <a:cubicBezTo>
                      <a:pt x="13789" y="21757"/>
                      <a:pt x="13835" y="21940"/>
                      <a:pt x="13880" y="22108"/>
                    </a:cubicBezTo>
                    <a:lnTo>
                      <a:pt x="13880" y="22123"/>
                    </a:lnTo>
                    <a:cubicBezTo>
                      <a:pt x="13926" y="22306"/>
                      <a:pt x="13972" y="22489"/>
                      <a:pt x="14017" y="22656"/>
                    </a:cubicBezTo>
                    <a:cubicBezTo>
                      <a:pt x="14063" y="22824"/>
                      <a:pt x="14109" y="22991"/>
                      <a:pt x="14155" y="23159"/>
                    </a:cubicBezTo>
                    <a:cubicBezTo>
                      <a:pt x="14185" y="23281"/>
                      <a:pt x="14215" y="23418"/>
                      <a:pt x="14246" y="23540"/>
                    </a:cubicBezTo>
                    <a:cubicBezTo>
                      <a:pt x="14307" y="23768"/>
                      <a:pt x="14368" y="23997"/>
                      <a:pt x="14429" y="24210"/>
                    </a:cubicBezTo>
                    <a:cubicBezTo>
                      <a:pt x="14429" y="24241"/>
                      <a:pt x="14429" y="24271"/>
                      <a:pt x="14444" y="24286"/>
                    </a:cubicBezTo>
                    <a:cubicBezTo>
                      <a:pt x="14459" y="24347"/>
                      <a:pt x="14459" y="24393"/>
                      <a:pt x="14474" y="24439"/>
                    </a:cubicBezTo>
                    <a:lnTo>
                      <a:pt x="14505" y="24591"/>
                    </a:lnTo>
                    <a:lnTo>
                      <a:pt x="14505" y="24622"/>
                    </a:lnTo>
                    <a:cubicBezTo>
                      <a:pt x="14520" y="24637"/>
                      <a:pt x="14520" y="24667"/>
                      <a:pt x="14520" y="24683"/>
                    </a:cubicBezTo>
                    <a:lnTo>
                      <a:pt x="14551" y="24835"/>
                    </a:lnTo>
                    <a:lnTo>
                      <a:pt x="14551" y="24865"/>
                    </a:lnTo>
                    <a:cubicBezTo>
                      <a:pt x="14551" y="24896"/>
                      <a:pt x="14566" y="24911"/>
                      <a:pt x="14566" y="24926"/>
                    </a:cubicBezTo>
                    <a:lnTo>
                      <a:pt x="14581" y="25048"/>
                    </a:lnTo>
                    <a:lnTo>
                      <a:pt x="14596" y="25185"/>
                    </a:lnTo>
                    <a:lnTo>
                      <a:pt x="14612" y="25307"/>
                    </a:lnTo>
                    <a:lnTo>
                      <a:pt x="14612" y="25414"/>
                    </a:lnTo>
                    <a:cubicBezTo>
                      <a:pt x="14612" y="25475"/>
                      <a:pt x="14627" y="25521"/>
                      <a:pt x="14627" y="25566"/>
                    </a:cubicBezTo>
                    <a:lnTo>
                      <a:pt x="14627" y="25612"/>
                    </a:lnTo>
                    <a:cubicBezTo>
                      <a:pt x="14627" y="25673"/>
                      <a:pt x="14627" y="25734"/>
                      <a:pt x="14627" y="25795"/>
                    </a:cubicBezTo>
                    <a:cubicBezTo>
                      <a:pt x="14627" y="25871"/>
                      <a:pt x="14627" y="25947"/>
                      <a:pt x="14627" y="26023"/>
                    </a:cubicBezTo>
                    <a:lnTo>
                      <a:pt x="14627" y="26069"/>
                    </a:lnTo>
                    <a:lnTo>
                      <a:pt x="14627" y="26267"/>
                    </a:lnTo>
                    <a:cubicBezTo>
                      <a:pt x="14627" y="26313"/>
                      <a:pt x="14612" y="26374"/>
                      <a:pt x="14612" y="26419"/>
                    </a:cubicBezTo>
                    <a:lnTo>
                      <a:pt x="14612" y="26465"/>
                    </a:lnTo>
                    <a:lnTo>
                      <a:pt x="14612" y="26496"/>
                    </a:lnTo>
                    <a:cubicBezTo>
                      <a:pt x="14612" y="26557"/>
                      <a:pt x="14596" y="26602"/>
                      <a:pt x="14596" y="26663"/>
                    </a:cubicBezTo>
                    <a:cubicBezTo>
                      <a:pt x="14581" y="26739"/>
                      <a:pt x="14581" y="26816"/>
                      <a:pt x="14566" y="26907"/>
                    </a:cubicBezTo>
                    <a:cubicBezTo>
                      <a:pt x="14566" y="26937"/>
                      <a:pt x="14566" y="26968"/>
                      <a:pt x="14551" y="26983"/>
                    </a:cubicBezTo>
                    <a:cubicBezTo>
                      <a:pt x="14535" y="27075"/>
                      <a:pt x="14535" y="27151"/>
                      <a:pt x="14520" y="27227"/>
                    </a:cubicBezTo>
                    <a:cubicBezTo>
                      <a:pt x="14490" y="27303"/>
                      <a:pt x="14474" y="27379"/>
                      <a:pt x="14459" y="27455"/>
                    </a:cubicBezTo>
                    <a:cubicBezTo>
                      <a:pt x="14459" y="27501"/>
                      <a:pt x="14444" y="27532"/>
                      <a:pt x="14444" y="27577"/>
                    </a:cubicBezTo>
                    <a:cubicBezTo>
                      <a:pt x="14429" y="27593"/>
                      <a:pt x="14429" y="27608"/>
                      <a:pt x="14429" y="27623"/>
                    </a:cubicBezTo>
                    <a:cubicBezTo>
                      <a:pt x="14368" y="27852"/>
                      <a:pt x="14307" y="28065"/>
                      <a:pt x="14246" y="28278"/>
                    </a:cubicBezTo>
                    <a:lnTo>
                      <a:pt x="14231" y="28339"/>
                    </a:lnTo>
                    <a:cubicBezTo>
                      <a:pt x="14231" y="28339"/>
                      <a:pt x="14231" y="28354"/>
                      <a:pt x="14215" y="28354"/>
                    </a:cubicBezTo>
                    <a:lnTo>
                      <a:pt x="14215" y="28385"/>
                    </a:lnTo>
                    <a:cubicBezTo>
                      <a:pt x="14185" y="28507"/>
                      <a:pt x="14139" y="28613"/>
                      <a:pt x="14109" y="28720"/>
                    </a:cubicBezTo>
                    <a:lnTo>
                      <a:pt x="14109" y="28766"/>
                    </a:lnTo>
                    <a:cubicBezTo>
                      <a:pt x="14094" y="28811"/>
                      <a:pt x="14078" y="28857"/>
                      <a:pt x="14063" y="28903"/>
                    </a:cubicBezTo>
                    <a:lnTo>
                      <a:pt x="14033" y="28979"/>
                    </a:lnTo>
                    <a:cubicBezTo>
                      <a:pt x="14017" y="29025"/>
                      <a:pt x="14002" y="29070"/>
                      <a:pt x="13987" y="29116"/>
                    </a:cubicBezTo>
                    <a:lnTo>
                      <a:pt x="13926" y="29299"/>
                    </a:lnTo>
                    <a:lnTo>
                      <a:pt x="13911" y="29345"/>
                    </a:lnTo>
                    <a:cubicBezTo>
                      <a:pt x="13896" y="29390"/>
                      <a:pt x="13880" y="29421"/>
                      <a:pt x="13865" y="29467"/>
                    </a:cubicBezTo>
                    <a:lnTo>
                      <a:pt x="13835" y="29512"/>
                    </a:lnTo>
                    <a:cubicBezTo>
                      <a:pt x="13789" y="29634"/>
                      <a:pt x="13743" y="29756"/>
                      <a:pt x="13697" y="29863"/>
                    </a:cubicBezTo>
                    <a:lnTo>
                      <a:pt x="13682" y="29908"/>
                    </a:lnTo>
                    <a:lnTo>
                      <a:pt x="13682" y="29893"/>
                    </a:lnTo>
                    <a:cubicBezTo>
                      <a:pt x="13667" y="29939"/>
                      <a:pt x="13652" y="29969"/>
                      <a:pt x="13621" y="30015"/>
                    </a:cubicBezTo>
                    <a:lnTo>
                      <a:pt x="13576" y="30137"/>
                    </a:lnTo>
                    <a:cubicBezTo>
                      <a:pt x="13545" y="30183"/>
                      <a:pt x="13530" y="30244"/>
                      <a:pt x="13499" y="30289"/>
                    </a:cubicBezTo>
                    <a:cubicBezTo>
                      <a:pt x="13484" y="30320"/>
                      <a:pt x="13469" y="30335"/>
                      <a:pt x="13454" y="30366"/>
                    </a:cubicBezTo>
                    <a:cubicBezTo>
                      <a:pt x="13393" y="30487"/>
                      <a:pt x="13332" y="30625"/>
                      <a:pt x="13271" y="30746"/>
                    </a:cubicBezTo>
                    <a:lnTo>
                      <a:pt x="13225" y="30823"/>
                    </a:lnTo>
                    <a:cubicBezTo>
                      <a:pt x="13164" y="30945"/>
                      <a:pt x="13103" y="31066"/>
                      <a:pt x="13042" y="31188"/>
                    </a:cubicBezTo>
                    <a:lnTo>
                      <a:pt x="12997" y="31264"/>
                    </a:lnTo>
                    <a:cubicBezTo>
                      <a:pt x="12936" y="31386"/>
                      <a:pt x="12875" y="31508"/>
                      <a:pt x="12799" y="31615"/>
                    </a:cubicBezTo>
                    <a:lnTo>
                      <a:pt x="12753" y="31691"/>
                    </a:lnTo>
                    <a:lnTo>
                      <a:pt x="12677" y="31813"/>
                    </a:lnTo>
                    <a:lnTo>
                      <a:pt x="12631" y="31889"/>
                    </a:lnTo>
                    <a:cubicBezTo>
                      <a:pt x="12616" y="31935"/>
                      <a:pt x="12585" y="31981"/>
                      <a:pt x="12555" y="32011"/>
                    </a:cubicBezTo>
                    <a:lnTo>
                      <a:pt x="12509" y="32072"/>
                    </a:lnTo>
                    <a:cubicBezTo>
                      <a:pt x="12448" y="32163"/>
                      <a:pt x="12387" y="32270"/>
                      <a:pt x="12311" y="32361"/>
                    </a:cubicBezTo>
                    <a:lnTo>
                      <a:pt x="12281" y="32407"/>
                    </a:lnTo>
                    <a:lnTo>
                      <a:pt x="12220" y="32499"/>
                    </a:lnTo>
                    <a:cubicBezTo>
                      <a:pt x="12143" y="32605"/>
                      <a:pt x="12067" y="32712"/>
                      <a:pt x="11991" y="32819"/>
                    </a:cubicBezTo>
                    <a:cubicBezTo>
                      <a:pt x="11869" y="32986"/>
                      <a:pt x="11778" y="33154"/>
                      <a:pt x="11671" y="33306"/>
                    </a:cubicBezTo>
                    <a:cubicBezTo>
                      <a:pt x="11549" y="33474"/>
                      <a:pt x="11427" y="33672"/>
                      <a:pt x="11321" y="33839"/>
                    </a:cubicBezTo>
                    <a:cubicBezTo>
                      <a:pt x="11244" y="33961"/>
                      <a:pt x="11168" y="34083"/>
                      <a:pt x="11092" y="34205"/>
                    </a:cubicBezTo>
                    <a:cubicBezTo>
                      <a:pt x="11062" y="34251"/>
                      <a:pt x="11016" y="34312"/>
                      <a:pt x="10985" y="34373"/>
                    </a:cubicBezTo>
                    <a:cubicBezTo>
                      <a:pt x="10925" y="34464"/>
                      <a:pt x="10864" y="34555"/>
                      <a:pt x="10803" y="34647"/>
                    </a:cubicBezTo>
                    <a:cubicBezTo>
                      <a:pt x="10711" y="34799"/>
                      <a:pt x="10635" y="34952"/>
                      <a:pt x="10544" y="35104"/>
                    </a:cubicBezTo>
                    <a:cubicBezTo>
                      <a:pt x="10467" y="35272"/>
                      <a:pt x="10391" y="35454"/>
                      <a:pt x="10346" y="35607"/>
                    </a:cubicBezTo>
                    <a:cubicBezTo>
                      <a:pt x="10312" y="35730"/>
                      <a:pt x="10287" y="35853"/>
                      <a:pt x="10269" y="35971"/>
                    </a:cubicBezTo>
                    <a:lnTo>
                      <a:pt x="10269" y="35971"/>
                    </a:lnTo>
                    <a:lnTo>
                      <a:pt x="10269" y="35957"/>
                    </a:lnTo>
                    <a:cubicBezTo>
                      <a:pt x="10269" y="35927"/>
                      <a:pt x="10285" y="35881"/>
                      <a:pt x="10285" y="35835"/>
                    </a:cubicBezTo>
                    <a:lnTo>
                      <a:pt x="10285" y="35805"/>
                    </a:lnTo>
                    <a:cubicBezTo>
                      <a:pt x="10300" y="35759"/>
                      <a:pt x="10315" y="35713"/>
                      <a:pt x="10315" y="35668"/>
                    </a:cubicBezTo>
                    <a:cubicBezTo>
                      <a:pt x="10315" y="35652"/>
                      <a:pt x="10330" y="35637"/>
                      <a:pt x="10330" y="35622"/>
                    </a:cubicBezTo>
                    <a:lnTo>
                      <a:pt x="10330" y="35607"/>
                    </a:lnTo>
                    <a:lnTo>
                      <a:pt x="10346" y="35515"/>
                    </a:lnTo>
                    <a:cubicBezTo>
                      <a:pt x="10361" y="35485"/>
                      <a:pt x="10361" y="35454"/>
                      <a:pt x="10376" y="35424"/>
                    </a:cubicBezTo>
                    <a:lnTo>
                      <a:pt x="10376" y="35409"/>
                    </a:lnTo>
                    <a:lnTo>
                      <a:pt x="10391" y="35378"/>
                    </a:lnTo>
                    <a:cubicBezTo>
                      <a:pt x="10391" y="35348"/>
                      <a:pt x="10406" y="35302"/>
                      <a:pt x="10422" y="35272"/>
                    </a:cubicBezTo>
                    <a:lnTo>
                      <a:pt x="10422" y="35241"/>
                    </a:lnTo>
                    <a:lnTo>
                      <a:pt x="10437" y="35195"/>
                    </a:lnTo>
                    <a:lnTo>
                      <a:pt x="10437" y="35211"/>
                    </a:lnTo>
                    <a:lnTo>
                      <a:pt x="10467" y="35104"/>
                    </a:lnTo>
                    <a:lnTo>
                      <a:pt x="10467" y="35089"/>
                    </a:lnTo>
                    <a:lnTo>
                      <a:pt x="10483" y="35043"/>
                    </a:lnTo>
                    <a:cubicBezTo>
                      <a:pt x="10498" y="35012"/>
                      <a:pt x="10498" y="34997"/>
                      <a:pt x="10513" y="34967"/>
                    </a:cubicBezTo>
                    <a:cubicBezTo>
                      <a:pt x="10528" y="34891"/>
                      <a:pt x="10559" y="34799"/>
                      <a:pt x="10589" y="34723"/>
                    </a:cubicBezTo>
                    <a:cubicBezTo>
                      <a:pt x="10605" y="34677"/>
                      <a:pt x="10620" y="34632"/>
                      <a:pt x="10635" y="34586"/>
                    </a:cubicBezTo>
                    <a:cubicBezTo>
                      <a:pt x="10650" y="34540"/>
                      <a:pt x="10666" y="34494"/>
                      <a:pt x="10681" y="34449"/>
                    </a:cubicBezTo>
                    <a:cubicBezTo>
                      <a:pt x="10681" y="34434"/>
                      <a:pt x="10696" y="34403"/>
                      <a:pt x="10696" y="34388"/>
                    </a:cubicBezTo>
                    <a:cubicBezTo>
                      <a:pt x="10711" y="34357"/>
                      <a:pt x="10711" y="34342"/>
                      <a:pt x="10726" y="34327"/>
                    </a:cubicBezTo>
                    <a:lnTo>
                      <a:pt x="10742" y="34296"/>
                    </a:lnTo>
                    <a:lnTo>
                      <a:pt x="10742" y="34266"/>
                    </a:lnTo>
                    <a:cubicBezTo>
                      <a:pt x="10757" y="34235"/>
                      <a:pt x="10757" y="34205"/>
                      <a:pt x="10772" y="34190"/>
                    </a:cubicBezTo>
                    <a:lnTo>
                      <a:pt x="10803" y="34114"/>
                    </a:lnTo>
                    <a:cubicBezTo>
                      <a:pt x="10833" y="34022"/>
                      <a:pt x="10879" y="33916"/>
                      <a:pt x="10925" y="33809"/>
                    </a:cubicBezTo>
                    <a:cubicBezTo>
                      <a:pt x="11031" y="33550"/>
                      <a:pt x="11138" y="33291"/>
                      <a:pt x="11260" y="33001"/>
                    </a:cubicBezTo>
                    <a:cubicBezTo>
                      <a:pt x="11275" y="32986"/>
                      <a:pt x="11275" y="32971"/>
                      <a:pt x="11275" y="32956"/>
                    </a:cubicBezTo>
                    <a:lnTo>
                      <a:pt x="11305" y="32895"/>
                    </a:lnTo>
                    <a:cubicBezTo>
                      <a:pt x="11351" y="32788"/>
                      <a:pt x="11397" y="32697"/>
                      <a:pt x="11443" y="32605"/>
                    </a:cubicBezTo>
                    <a:cubicBezTo>
                      <a:pt x="11534" y="32407"/>
                      <a:pt x="11641" y="32194"/>
                      <a:pt x="11732" y="32011"/>
                    </a:cubicBezTo>
                    <a:lnTo>
                      <a:pt x="11823" y="31828"/>
                    </a:lnTo>
                    <a:cubicBezTo>
                      <a:pt x="11945" y="31584"/>
                      <a:pt x="12067" y="31325"/>
                      <a:pt x="12174" y="31051"/>
                    </a:cubicBezTo>
                    <a:cubicBezTo>
                      <a:pt x="12204" y="30990"/>
                      <a:pt x="12235" y="30945"/>
                      <a:pt x="12250" y="30884"/>
                    </a:cubicBezTo>
                    <a:lnTo>
                      <a:pt x="12250" y="30868"/>
                    </a:lnTo>
                    <a:lnTo>
                      <a:pt x="12265" y="30853"/>
                    </a:lnTo>
                    <a:cubicBezTo>
                      <a:pt x="12281" y="30792"/>
                      <a:pt x="12311" y="30746"/>
                      <a:pt x="12326" y="30686"/>
                    </a:cubicBezTo>
                    <a:lnTo>
                      <a:pt x="12341" y="30625"/>
                    </a:lnTo>
                    <a:cubicBezTo>
                      <a:pt x="12357" y="30579"/>
                      <a:pt x="12372" y="30548"/>
                      <a:pt x="12387" y="30503"/>
                    </a:cubicBezTo>
                    <a:cubicBezTo>
                      <a:pt x="12418" y="30426"/>
                      <a:pt x="12433" y="30366"/>
                      <a:pt x="12448" y="30320"/>
                    </a:cubicBezTo>
                    <a:cubicBezTo>
                      <a:pt x="12479" y="30167"/>
                      <a:pt x="12524" y="30030"/>
                      <a:pt x="12555" y="29908"/>
                    </a:cubicBezTo>
                    <a:lnTo>
                      <a:pt x="12570" y="29848"/>
                    </a:lnTo>
                    <a:cubicBezTo>
                      <a:pt x="12600" y="29726"/>
                      <a:pt x="12631" y="29604"/>
                      <a:pt x="12646" y="29497"/>
                    </a:cubicBezTo>
                    <a:cubicBezTo>
                      <a:pt x="12677" y="29360"/>
                      <a:pt x="12707" y="29223"/>
                      <a:pt x="12738" y="29070"/>
                    </a:cubicBezTo>
                    <a:cubicBezTo>
                      <a:pt x="12768" y="28903"/>
                      <a:pt x="12799" y="28766"/>
                      <a:pt x="12814" y="28629"/>
                    </a:cubicBezTo>
                    <a:lnTo>
                      <a:pt x="12814" y="28629"/>
                    </a:lnTo>
                    <a:lnTo>
                      <a:pt x="12768" y="28827"/>
                    </a:lnTo>
                    <a:cubicBezTo>
                      <a:pt x="12753" y="28842"/>
                      <a:pt x="12753" y="28857"/>
                      <a:pt x="12753" y="28857"/>
                    </a:cubicBezTo>
                    <a:lnTo>
                      <a:pt x="12753" y="28872"/>
                    </a:lnTo>
                    <a:lnTo>
                      <a:pt x="12753" y="28888"/>
                    </a:lnTo>
                    <a:lnTo>
                      <a:pt x="12738" y="28888"/>
                    </a:lnTo>
                    <a:lnTo>
                      <a:pt x="12738" y="28903"/>
                    </a:lnTo>
                    <a:cubicBezTo>
                      <a:pt x="12692" y="29070"/>
                      <a:pt x="12646" y="29223"/>
                      <a:pt x="12585" y="29375"/>
                    </a:cubicBezTo>
                    <a:lnTo>
                      <a:pt x="12463" y="29771"/>
                    </a:lnTo>
                    <a:lnTo>
                      <a:pt x="12402" y="29924"/>
                    </a:lnTo>
                    <a:cubicBezTo>
                      <a:pt x="12387" y="30015"/>
                      <a:pt x="12357" y="30107"/>
                      <a:pt x="12326" y="30183"/>
                    </a:cubicBezTo>
                    <a:cubicBezTo>
                      <a:pt x="12281" y="30335"/>
                      <a:pt x="12220" y="30472"/>
                      <a:pt x="12174" y="30609"/>
                    </a:cubicBezTo>
                    <a:cubicBezTo>
                      <a:pt x="12128" y="30716"/>
                      <a:pt x="12082" y="30838"/>
                      <a:pt x="12022" y="30990"/>
                    </a:cubicBezTo>
                    <a:cubicBezTo>
                      <a:pt x="12006" y="31005"/>
                      <a:pt x="12006" y="31036"/>
                      <a:pt x="11991" y="31066"/>
                    </a:cubicBezTo>
                    <a:lnTo>
                      <a:pt x="11976" y="31097"/>
                    </a:lnTo>
                    <a:cubicBezTo>
                      <a:pt x="11976" y="31112"/>
                      <a:pt x="11976" y="31112"/>
                      <a:pt x="11976" y="31112"/>
                    </a:cubicBezTo>
                    <a:cubicBezTo>
                      <a:pt x="11961" y="31143"/>
                      <a:pt x="11945" y="31173"/>
                      <a:pt x="11930" y="31219"/>
                    </a:cubicBezTo>
                    <a:cubicBezTo>
                      <a:pt x="11839" y="31386"/>
                      <a:pt x="11762" y="31569"/>
                      <a:pt x="11671" y="31737"/>
                    </a:cubicBezTo>
                    <a:lnTo>
                      <a:pt x="11625" y="31843"/>
                    </a:lnTo>
                    <a:cubicBezTo>
                      <a:pt x="11564" y="31965"/>
                      <a:pt x="11503" y="32102"/>
                      <a:pt x="11443" y="32224"/>
                    </a:cubicBezTo>
                    <a:cubicBezTo>
                      <a:pt x="11412" y="32270"/>
                      <a:pt x="11397" y="32316"/>
                      <a:pt x="11366" y="32361"/>
                    </a:cubicBezTo>
                    <a:lnTo>
                      <a:pt x="11336" y="32422"/>
                    </a:lnTo>
                    <a:cubicBezTo>
                      <a:pt x="11321" y="32483"/>
                      <a:pt x="11290" y="32544"/>
                      <a:pt x="11260" y="32605"/>
                    </a:cubicBezTo>
                    <a:lnTo>
                      <a:pt x="11229" y="32666"/>
                    </a:lnTo>
                    <a:lnTo>
                      <a:pt x="11214" y="32697"/>
                    </a:lnTo>
                    <a:lnTo>
                      <a:pt x="11214" y="32727"/>
                    </a:lnTo>
                    <a:cubicBezTo>
                      <a:pt x="11199" y="32742"/>
                      <a:pt x="11199" y="32758"/>
                      <a:pt x="11184" y="32773"/>
                    </a:cubicBezTo>
                    <a:lnTo>
                      <a:pt x="11184" y="32788"/>
                    </a:lnTo>
                    <a:cubicBezTo>
                      <a:pt x="11153" y="32834"/>
                      <a:pt x="11138" y="32879"/>
                      <a:pt x="11107" y="32940"/>
                    </a:cubicBezTo>
                    <a:cubicBezTo>
                      <a:pt x="11092" y="33001"/>
                      <a:pt x="11062" y="33062"/>
                      <a:pt x="11031" y="33123"/>
                    </a:cubicBezTo>
                    <a:cubicBezTo>
                      <a:pt x="11001" y="33199"/>
                      <a:pt x="10970" y="33260"/>
                      <a:pt x="10940" y="33337"/>
                    </a:cubicBezTo>
                    <a:cubicBezTo>
                      <a:pt x="10894" y="33474"/>
                      <a:pt x="10833" y="33611"/>
                      <a:pt x="10772" y="33763"/>
                    </a:cubicBezTo>
                    <a:cubicBezTo>
                      <a:pt x="10711" y="33900"/>
                      <a:pt x="10666" y="34022"/>
                      <a:pt x="10620" y="34129"/>
                    </a:cubicBezTo>
                    <a:cubicBezTo>
                      <a:pt x="10574" y="34266"/>
                      <a:pt x="10528" y="34403"/>
                      <a:pt x="10483" y="34540"/>
                    </a:cubicBezTo>
                    <a:lnTo>
                      <a:pt x="10467" y="34601"/>
                    </a:lnTo>
                    <a:cubicBezTo>
                      <a:pt x="10452" y="34647"/>
                      <a:pt x="10437" y="34708"/>
                      <a:pt x="10422" y="34753"/>
                    </a:cubicBezTo>
                    <a:cubicBezTo>
                      <a:pt x="10406" y="34814"/>
                      <a:pt x="10391" y="34860"/>
                      <a:pt x="10376" y="34906"/>
                    </a:cubicBezTo>
                    <a:lnTo>
                      <a:pt x="10346" y="34982"/>
                    </a:lnTo>
                    <a:cubicBezTo>
                      <a:pt x="10346" y="35028"/>
                      <a:pt x="10330" y="35089"/>
                      <a:pt x="10315" y="35134"/>
                    </a:cubicBezTo>
                    <a:cubicBezTo>
                      <a:pt x="10300" y="35150"/>
                      <a:pt x="10300" y="35180"/>
                      <a:pt x="10300" y="35211"/>
                    </a:cubicBezTo>
                    <a:cubicBezTo>
                      <a:pt x="10285" y="35256"/>
                      <a:pt x="10269" y="35302"/>
                      <a:pt x="10254" y="35348"/>
                    </a:cubicBezTo>
                    <a:lnTo>
                      <a:pt x="10239" y="35409"/>
                    </a:lnTo>
                    <a:lnTo>
                      <a:pt x="10239" y="35424"/>
                    </a:lnTo>
                    <a:cubicBezTo>
                      <a:pt x="10239" y="35439"/>
                      <a:pt x="10224" y="35470"/>
                      <a:pt x="10224" y="35485"/>
                    </a:cubicBezTo>
                    <a:lnTo>
                      <a:pt x="10224" y="35546"/>
                    </a:lnTo>
                    <a:lnTo>
                      <a:pt x="10208" y="35607"/>
                    </a:lnTo>
                    <a:cubicBezTo>
                      <a:pt x="10208" y="35576"/>
                      <a:pt x="10208" y="35546"/>
                      <a:pt x="10208" y="35515"/>
                    </a:cubicBezTo>
                    <a:cubicBezTo>
                      <a:pt x="10193" y="35424"/>
                      <a:pt x="10193" y="35332"/>
                      <a:pt x="10193" y="35241"/>
                    </a:cubicBezTo>
                    <a:cubicBezTo>
                      <a:pt x="10193" y="35073"/>
                      <a:pt x="10193" y="34891"/>
                      <a:pt x="10193" y="34693"/>
                    </a:cubicBezTo>
                    <a:lnTo>
                      <a:pt x="10193" y="34677"/>
                    </a:lnTo>
                    <a:cubicBezTo>
                      <a:pt x="10208" y="34479"/>
                      <a:pt x="10208" y="34281"/>
                      <a:pt x="10224" y="34083"/>
                    </a:cubicBezTo>
                    <a:cubicBezTo>
                      <a:pt x="10239" y="33976"/>
                      <a:pt x="10254" y="33855"/>
                      <a:pt x="10269" y="33733"/>
                    </a:cubicBezTo>
                    <a:cubicBezTo>
                      <a:pt x="10285" y="33641"/>
                      <a:pt x="10300" y="33550"/>
                      <a:pt x="10315" y="33443"/>
                    </a:cubicBezTo>
                    <a:cubicBezTo>
                      <a:pt x="10361" y="33123"/>
                      <a:pt x="10437" y="32819"/>
                      <a:pt x="10483" y="32575"/>
                    </a:cubicBezTo>
                    <a:cubicBezTo>
                      <a:pt x="10559" y="32194"/>
                      <a:pt x="10635" y="31843"/>
                      <a:pt x="10726" y="31493"/>
                    </a:cubicBezTo>
                    <a:cubicBezTo>
                      <a:pt x="10803" y="31173"/>
                      <a:pt x="10894" y="30853"/>
                      <a:pt x="10985" y="30533"/>
                    </a:cubicBezTo>
                    <a:lnTo>
                      <a:pt x="11001" y="30487"/>
                    </a:lnTo>
                    <a:lnTo>
                      <a:pt x="11001" y="30472"/>
                    </a:lnTo>
                    <a:cubicBezTo>
                      <a:pt x="11107" y="30152"/>
                      <a:pt x="11214" y="29802"/>
                      <a:pt x="11336" y="29451"/>
                    </a:cubicBezTo>
                    <a:cubicBezTo>
                      <a:pt x="11382" y="29314"/>
                      <a:pt x="11427" y="29177"/>
                      <a:pt x="11473" y="29040"/>
                    </a:cubicBezTo>
                    <a:cubicBezTo>
                      <a:pt x="11549" y="28842"/>
                      <a:pt x="11625" y="28629"/>
                      <a:pt x="11686" y="28431"/>
                    </a:cubicBezTo>
                    <a:cubicBezTo>
                      <a:pt x="11747" y="28278"/>
                      <a:pt x="11793" y="28126"/>
                      <a:pt x="11839" y="27974"/>
                    </a:cubicBezTo>
                    <a:cubicBezTo>
                      <a:pt x="11900" y="27791"/>
                      <a:pt x="11976" y="27593"/>
                      <a:pt x="12037" y="27395"/>
                    </a:cubicBezTo>
                    <a:cubicBezTo>
                      <a:pt x="12098" y="27227"/>
                      <a:pt x="12159" y="27044"/>
                      <a:pt x="12220" y="26861"/>
                    </a:cubicBezTo>
                    <a:cubicBezTo>
                      <a:pt x="12265" y="26709"/>
                      <a:pt x="12311" y="26541"/>
                      <a:pt x="12372" y="26343"/>
                    </a:cubicBezTo>
                    <a:cubicBezTo>
                      <a:pt x="12418" y="26176"/>
                      <a:pt x="12448" y="25993"/>
                      <a:pt x="12479" y="25840"/>
                    </a:cubicBezTo>
                    <a:cubicBezTo>
                      <a:pt x="12509" y="25688"/>
                      <a:pt x="12540" y="25521"/>
                      <a:pt x="12570" y="25353"/>
                    </a:cubicBezTo>
                    <a:cubicBezTo>
                      <a:pt x="12600" y="25109"/>
                      <a:pt x="12616" y="24926"/>
                      <a:pt x="12646" y="24759"/>
                    </a:cubicBezTo>
                    <a:cubicBezTo>
                      <a:pt x="12646" y="24667"/>
                      <a:pt x="12661" y="24591"/>
                      <a:pt x="12661" y="24515"/>
                    </a:cubicBezTo>
                    <a:lnTo>
                      <a:pt x="12677" y="24424"/>
                    </a:lnTo>
                    <a:lnTo>
                      <a:pt x="12677" y="24347"/>
                    </a:lnTo>
                    <a:cubicBezTo>
                      <a:pt x="12677" y="24302"/>
                      <a:pt x="12677" y="24256"/>
                      <a:pt x="12677" y="24225"/>
                    </a:cubicBezTo>
                    <a:cubicBezTo>
                      <a:pt x="12677" y="24195"/>
                      <a:pt x="12661" y="24180"/>
                      <a:pt x="12646" y="24180"/>
                    </a:cubicBezTo>
                    <a:cubicBezTo>
                      <a:pt x="12631" y="24165"/>
                      <a:pt x="12600" y="24165"/>
                      <a:pt x="12585" y="24165"/>
                    </a:cubicBezTo>
                    <a:cubicBezTo>
                      <a:pt x="12555" y="24180"/>
                      <a:pt x="12540" y="24195"/>
                      <a:pt x="12524" y="24225"/>
                    </a:cubicBezTo>
                    <a:cubicBezTo>
                      <a:pt x="12524" y="24241"/>
                      <a:pt x="12524" y="24271"/>
                      <a:pt x="12524" y="24302"/>
                    </a:cubicBezTo>
                    <a:lnTo>
                      <a:pt x="12524" y="24317"/>
                    </a:lnTo>
                    <a:lnTo>
                      <a:pt x="12524" y="24454"/>
                    </a:lnTo>
                    <a:lnTo>
                      <a:pt x="12509" y="24606"/>
                    </a:lnTo>
                    <a:cubicBezTo>
                      <a:pt x="12509" y="24652"/>
                      <a:pt x="12494" y="24713"/>
                      <a:pt x="12494" y="24774"/>
                    </a:cubicBezTo>
                    <a:cubicBezTo>
                      <a:pt x="12494" y="24804"/>
                      <a:pt x="12479" y="24835"/>
                      <a:pt x="12479" y="24865"/>
                    </a:cubicBezTo>
                    <a:cubicBezTo>
                      <a:pt x="12463" y="24987"/>
                      <a:pt x="12448" y="25124"/>
                      <a:pt x="12433" y="25246"/>
                    </a:cubicBezTo>
                    <a:lnTo>
                      <a:pt x="12418" y="25353"/>
                    </a:lnTo>
                    <a:cubicBezTo>
                      <a:pt x="12402" y="25429"/>
                      <a:pt x="12387" y="25521"/>
                      <a:pt x="12372" y="25597"/>
                    </a:cubicBezTo>
                    <a:lnTo>
                      <a:pt x="12372" y="25673"/>
                    </a:lnTo>
                    <a:cubicBezTo>
                      <a:pt x="12357" y="25734"/>
                      <a:pt x="12341" y="25810"/>
                      <a:pt x="12326" y="25871"/>
                    </a:cubicBezTo>
                    <a:cubicBezTo>
                      <a:pt x="12326" y="25901"/>
                      <a:pt x="12311" y="25932"/>
                      <a:pt x="12311" y="25978"/>
                    </a:cubicBezTo>
                    <a:cubicBezTo>
                      <a:pt x="12296" y="26039"/>
                      <a:pt x="12281" y="26099"/>
                      <a:pt x="12265" y="26160"/>
                    </a:cubicBezTo>
                    <a:cubicBezTo>
                      <a:pt x="12250" y="26191"/>
                      <a:pt x="12250" y="26221"/>
                      <a:pt x="12235" y="26267"/>
                    </a:cubicBezTo>
                    <a:cubicBezTo>
                      <a:pt x="12220" y="26328"/>
                      <a:pt x="12204" y="26389"/>
                      <a:pt x="12174" y="26450"/>
                    </a:cubicBezTo>
                    <a:cubicBezTo>
                      <a:pt x="12174" y="26465"/>
                      <a:pt x="12159" y="26496"/>
                      <a:pt x="12159" y="26526"/>
                    </a:cubicBezTo>
                    <a:cubicBezTo>
                      <a:pt x="12113" y="26678"/>
                      <a:pt x="12067" y="26816"/>
                      <a:pt x="12022" y="26937"/>
                    </a:cubicBezTo>
                    <a:cubicBezTo>
                      <a:pt x="11976" y="27044"/>
                      <a:pt x="11945" y="27151"/>
                      <a:pt x="11900" y="27242"/>
                    </a:cubicBezTo>
                    <a:lnTo>
                      <a:pt x="11884" y="27303"/>
                    </a:lnTo>
                    <a:cubicBezTo>
                      <a:pt x="11793" y="27547"/>
                      <a:pt x="11702" y="27806"/>
                      <a:pt x="11580" y="28141"/>
                    </a:cubicBezTo>
                    <a:cubicBezTo>
                      <a:pt x="11458" y="28492"/>
                      <a:pt x="11336" y="28842"/>
                      <a:pt x="11229" y="29131"/>
                    </a:cubicBezTo>
                    <a:cubicBezTo>
                      <a:pt x="11107" y="29451"/>
                      <a:pt x="11001" y="29787"/>
                      <a:pt x="10864" y="30183"/>
                    </a:cubicBezTo>
                    <a:cubicBezTo>
                      <a:pt x="10757" y="30533"/>
                      <a:pt x="10650" y="30884"/>
                      <a:pt x="10544" y="31219"/>
                    </a:cubicBezTo>
                    <a:cubicBezTo>
                      <a:pt x="10452" y="31539"/>
                      <a:pt x="10376" y="31874"/>
                      <a:pt x="10315" y="32209"/>
                    </a:cubicBezTo>
                    <a:lnTo>
                      <a:pt x="10300" y="32255"/>
                    </a:lnTo>
                    <a:lnTo>
                      <a:pt x="10254" y="32438"/>
                    </a:lnTo>
                    <a:cubicBezTo>
                      <a:pt x="10193" y="32712"/>
                      <a:pt x="10132" y="33001"/>
                      <a:pt x="10087" y="33291"/>
                    </a:cubicBezTo>
                    <a:cubicBezTo>
                      <a:pt x="10026" y="33626"/>
                      <a:pt x="9980" y="33976"/>
                      <a:pt x="9949" y="34357"/>
                    </a:cubicBezTo>
                    <a:cubicBezTo>
                      <a:pt x="9949" y="34403"/>
                      <a:pt x="9934" y="34449"/>
                      <a:pt x="9934" y="34479"/>
                    </a:cubicBezTo>
                    <a:cubicBezTo>
                      <a:pt x="9934" y="34464"/>
                      <a:pt x="9934" y="34449"/>
                      <a:pt x="9934" y="34434"/>
                    </a:cubicBezTo>
                    <a:cubicBezTo>
                      <a:pt x="9919" y="34357"/>
                      <a:pt x="9904" y="34296"/>
                      <a:pt x="9904" y="34235"/>
                    </a:cubicBezTo>
                    <a:cubicBezTo>
                      <a:pt x="9888" y="34129"/>
                      <a:pt x="9873" y="34022"/>
                      <a:pt x="9858" y="33931"/>
                    </a:cubicBezTo>
                    <a:lnTo>
                      <a:pt x="9858" y="33839"/>
                    </a:lnTo>
                    <a:cubicBezTo>
                      <a:pt x="9843" y="33672"/>
                      <a:pt x="9828" y="33504"/>
                      <a:pt x="9812" y="33352"/>
                    </a:cubicBezTo>
                    <a:cubicBezTo>
                      <a:pt x="9812" y="33230"/>
                      <a:pt x="9797" y="33093"/>
                      <a:pt x="9797" y="32925"/>
                    </a:cubicBezTo>
                    <a:cubicBezTo>
                      <a:pt x="9797" y="32803"/>
                      <a:pt x="9797" y="32666"/>
                      <a:pt x="9797" y="32544"/>
                    </a:cubicBezTo>
                    <a:lnTo>
                      <a:pt x="9797" y="32529"/>
                    </a:lnTo>
                    <a:lnTo>
                      <a:pt x="9797" y="32499"/>
                    </a:lnTo>
                    <a:cubicBezTo>
                      <a:pt x="9812" y="32453"/>
                      <a:pt x="9812" y="32407"/>
                      <a:pt x="9812" y="32361"/>
                    </a:cubicBezTo>
                    <a:cubicBezTo>
                      <a:pt x="9812" y="32285"/>
                      <a:pt x="9812" y="32209"/>
                      <a:pt x="9828" y="32133"/>
                    </a:cubicBezTo>
                    <a:cubicBezTo>
                      <a:pt x="9828" y="31996"/>
                      <a:pt x="9843" y="31859"/>
                      <a:pt x="9858" y="31737"/>
                    </a:cubicBezTo>
                    <a:cubicBezTo>
                      <a:pt x="9873" y="31661"/>
                      <a:pt x="9873" y="31584"/>
                      <a:pt x="9888" y="31508"/>
                    </a:cubicBezTo>
                    <a:cubicBezTo>
                      <a:pt x="9904" y="31463"/>
                      <a:pt x="9904" y="31402"/>
                      <a:pt x="9919" y="31356"/>
                    </a:cubicBezTo>
                    <a:lnTo>
                      <a:pt x="9919" y="31325"/>
                    </a:lnTo>
                    <a:cubicBezTo>
                      <a:pt x="9949" y="31188"/>
                      <a:pt x="9965" y="31066"/>
                      <a:pt x="9980" y="30945"/>
                    </a:cubicBezTo>
                    <a:cubicBezTo>
                      <a:pt x="10010" y="30823"/>
                      <a:pt x="10026" y="30701"/>
                      <a:pt x="10056" y="30594"/>
                    </a:cubicBezTo>
                    <a:lnTo>
                      <a:pt x="10056" y="30564"/>
                    </a:lnTo>
                    <a:cubicBezTo>
                      <a:pt x="10087" y="30442"/>
                      <a:pt x="10117" y="30320"/>
                      <a:pt x="10147" y="30213"/>
                    </a:cubicBezTo>
                    <a:lnTo>
                      <a:pt x="10163" y="30152"/>
                    </a:lnTo>
                    <a:cubicBezTo>
                      <a:pt x="10178" y="30061"/>
                      <a:pt x="10193" y="29985"/>
                      <a:pt x="10208" y="29908"/>
                    </a:cubicBezTo>
                    <a:lnTo>
                      <a:pt x="10254" y="29756"/>
                    </a:lnTo>
                    <a:cubicBezTo>
                      <a:pt x="10269" y="29649"/>
                      <a:pt x="10300" y="29543"/>
                      <a:pt x="10330" y="29421"/>
                    </a:cubicBezTo>
                    <a:cubicBezTo>
                      <a:pt x="10361" y="29269"/>
                      <a:pt x="10406" y="29101"/>
                      <a:pt x="10437" y="28933"/>
                    </a:cubicBezTo>
                    <a:lnTo>
                      <a:pt x="10437" y="28933"/>
                    </a:lnTo>
                    <a:cubicBezTo>
                      <a:pt x="10361" y="29162"/>
                      <a:pt x="10285" y="29375"/>
                      <a:pt x="10208" y="29589"/>
                    </a:cubicBezTo>
                    <a:lnTo>
                      <a:pt x="10208" y="29634"/>
                    </a:lnTo>
                    <a:cubicBezTo>
                      <a:pt x="10163" y="29741"/>
                      <a:pt x="10117" y="29863"/>
                      <a:pt x="10071" y="29985"/>
                    </a:cubicBezTo>
                    <a:cubicBezTo>
                      <a:pt x="10026" y="30107"/>
                      <a:pt x="9980" y="30244"/>
                      <a:pt x="9949" y="30381"/>
                    </a:cubicBezTo>
                    <a:cubicBezTo>
                      <a:pt x="9858" y="30686"/>
                      <a:pt x="9797" y="30929"/>
                      <a:pt x="9751" y="31173"/>
                    </a:cubicBezTo>
                    <a:cubicBezTo>
                      <a:pt x="9736" y="31310"/>
                      <a:pt x="9706" y="31447"/>
                      <a:pt x="9690" y="31600"/>
                    </a:cubicBezTo>
                    <a:cubicBezTo>
                      <a:pt x="9675" y="31661"/>
                      <a:pt x="9675" y="31722"/>
                      <a:pt x="9660" y="31798"/>
                    </a:cubicBezTo>
                    <a:lnTo>
                      <a:pt x="9645" y="32026"/>
                    </a:lnTo>
                    <a:cubicBezTo>
                      <a:pt x="9614" y="32255"/>
                      <a:pt x="9614" y="32514"/>
                      <a:pt x="9614" y="32849"/>
                    </a:cubicBezTo>
                    <a:cubicBezTo>
                      <a:pt x="9629" y="32986"/>
                      <a:pt x="9629" y="33123"/>
                      <a:pt x="9645" y="33245"/>
                    </a:cubicBezTo>
                    <a:lnTo>
                      <a:pt x="9645" y="33260"/>
                    </a:lnTo>
                    <a:cubicBezTo>
                      <a:pt x="9645" y="33306"/>
                      <a:pt x="9645" y="33352"/>
                      <a:pt x="9645" y="33397"/>
                    </a:cubicBezTo>
                    <a:lnTo>
                      <a:pt x="9660" y="33458"/>
                    </a:lnTo>
                    <a:cubicBezTo>
                      <a:pt x="9660" y="33489"/>
                      <a:pt x="9660" y="33504"/>
                      <a:pt x="9660" y="33519"/>
                    </a:cubicBezTo>
                    <a:lnTo>
                      <a:pt x="9675" y="33565"/>
                    </a:lnTo>
                    <a:lnTo>
                      <a:pt x="9675" y="33611"/>
                    </a:lnTo>
                    <a:lnTo>
                      <a:pt x="9675" y="33657"/>
                    </a:lnTo>
                    <a:cubicBezTo>
                      <a:pt x="9690" y="33702"/>
                      <a:pt x="9690" y="33748"/>
                      <a:pt x="9690" y="33778"/>
                    </a:cubicBezTo>
                    <a:lnTo>
                      <a:pt x="9706" y="33839"/>
                    </a:lnTo>
                    <a:cubicBezTo>
                      <a:pt x="9706" y="33885"/>
                      <a:pt x="9721" y="33916"/>
                      <a:pt x="9721" y="33961"/>
                    </a:cubicBezTo>
                    <a:lnTo>
                      <a:pt x="9721" y="34007"/>
                    </a:lnTo>
                    <a:cubicBezTo>
                      <a:pt x="9751" y="34129"/>
                      <a:pt x="9767" y="34266"/>
                      <a:pt x="9797" y="34403"/>
                    </a:cubicBezTo>
                    <a:cubicBezTo>
                      <a:pt x="9828" y="34540"/>
                      <a:pt x="9858" y="34662"/>
                      <a:pt x="9888" y="34784"/>
                    </a:cubicBezTo>
                    <a:lnTo>
                      <a:pt x="9904" y="34891"/>
                    </a:lnTo>
                    <a:cubicBezTo>
                      <a:pt x="9888" y="35150"/>
                      <a:pt x="9888" y="35424"/>
                      <a:pt x="9873" y="35774"/>
                    </a:cubicBezTo>
                    <a:cubicBezTo>
                      <a:pt x="9873" y="35744"/>
                      <a:pt x="9858" y="35713"/>
                      <a:pt x="9843" y="35683"/>
                    </a:cubicBezTo>
                    <a:cubicBezTo>
                      <a:pt x="9797" y="35546"/>
                      <a:pt x="9751" y="35409"/>
                      <a:pt x="9706" y="35287"/>
                    </a:cubicBezTo>
                    <a:cubicBezTo>
                      <a:pt x="9645" y="35073"/>
                      <a:pt x="9584" y="34921"/>
                      <a:pt x="9538" y="34784"/>
                    </a:cubicBezTo>
                    <a:cubicBezTo>
                      <a:pt x="9492" y="34616"/>
                      <a:pt x="9447" y="34449"/>
                      <a:pt x="9401" y="34296"/>
                    </a:cubicBezTo>
                    <a:lnTo>
                      <a:pt x="9401" y="34281"/>
                    </a:lnTo>
                    <a:cubicBezTo>
                      <a:pt x="9370" y="34190"/>
                      <a:pt x="9355" y="34098"/>
                      <a:pt x="9340" y="33992"/>
                    </a:cubicBezTo>
                    <a:cubicBezTo>
                      <a:pt x="9310" y="33885"/>
                      <a:pt x="9294" y="33794"/>
                      <a:pt x="9294" y="33702"/>
                    </a:cubicBezTo>
                    <a:cubicBezTo>
                      <a:pt x="9264" y="33519"/>
                      <a:pt x="9233" y="33321"/>
                      <a:pt x="9218" y="33093"/>
                    </a:cubicBezTo>
                    <a:cubicBezTo>
                      <a:pt x="9218" y="33062"/>
                      <a:pt x="9203" y="33017"/>
                      <a:pt x="9203" y="32971"/>
                    </a:cubicBezTo>
                    <a:cubicBezTo>
                      <a:pt x="9188" y="32773"/>
                      <a:pt x="9172" y="32590"/>
                      <a:pt x="9172" y="32407"/>
                    </a:cubicBezTo>
                    <a:cubicBezTo>
                      <a:pt x="9157" y="32209"/>
                      <a:pt x="9157" y="31981"/>
                      <a:pt x="9157" y="31737"/>
                    </a:cubicBezTo>
                    <a:cubicBezTo>
                      <a:pt x="9157" y="31569"/>
                      <a:pt x="9172" y="31386"/>
                      <a:pt x="9188" y="31188"/>
                    </a:cubicBezTo>
                    <a:cubicBezTo>
                      <a:pt x="9203" y="31021"/>
                      <a:pt x="9218" y="30838"/>
                      <a:pt x="9249" y="30655"/>
                    </a:cubicBezTo>
                    <a:cubicBezTo>
                      <a:pt x="9310" y="30289"/>
                      <a:pt x="9386" y="29939"/>
                      <a:pt x="9477" y="29604"/>
                    </a:cubicBezTo>
                    <a:cubicBezTo>
                      <a:pt x="9538" y="29299"/>
                      <a:pt x="9629" y="28933"/>
                      <a:pt x="9736" y="28568"/>
                    </a:cubicBezTo>
                    <a:cubicBezTo>
                      <a:pt x="9782" y="28415"/>
                      <a:pt x="9828" y="28263"/>
                      <a:pt x="9888" y="28111"/>
                    </a:cubicBezTo>
                    <a:cubicBezTo>
                      <a:pt x="9934" y="27943"/>
                      <a:pt x="10010" y="27791"/>
                      <a:pt x="10056" y="27654"/>
                    </a:cubicBezTo>
                    <a:cubicBezTo>
                      <a:pt x="10117" y="27516"/>
                      <a:pt x="10178" y="27379"/>
                      <a:pt x="10239" y="27242"/>
                    </a:cubicBezTo>
                    <a:cubicBezTo>
                      <a:pt x="10239" y="27227"/>
                      <a:pt x="10239" y="27227"/>
                      <a:pt x="10254" y="27227"/>
                    </a:cubicBezTo>
                    <a:lnTo>
                      <a:pt x="10254" y="27212"/>
                    </a:lnTo>
                    <a:lnTo>
                      <a:pt x="10300" y="27105"/>
                    </a:lnTo>
                    <a:cubicBezTo>
                      <a:pt x="10346" y="26983"/>
                      <a:pt x="10406" y="26861"/>
                      <a:pt x="10452" y="26755"/>
                    </a:cubicBezTo>
                    <a:lnTo>
                      <a:pt x="10483" y="26663"/>
                    </a:lnTo>
                    <a:cubicBezTo>
                      <a:pt x="10544" y="26526"/>
                      <a:pt x="10605" y="26389"/>
                      <a:pt x="10666" y="26252"/>
                    </a:cubicBezTo>
                    <a:cubicBezTo>
                      <a:pt x="10726" y="26084"/>
                      <a:pt x="10787" y="25932"/>
                      <a:pt x="10864" y="25734"/>
                    </a:cubicBezTo>
                    <a:cubicBezTo>
                      <a:pt x="11001" y="25414"/>
                      <a:pt x="11138" y="25094"/>
                      <a:pt x="11275" y="24743"/>
                    </a:cubicBezTo>
                    <a:cubicBezTo>
                      <a:pt x="11290" y="24728"/>
                      <a:pt x="11305" y="24698"/>
                      <a:pt x="11305" y="24683"/>
                    </a:cubicBezTo>
                    <a:cubicBezTo>
                      <a:pt x="11351" y="24591"/>
                      <a:pt x="11382" y="24500"/>
                      <a:pt x="11427" y="24424"/>
                    </a:cubicBezTo>
                    <a:cubicBezTo>
                      <a:pt x="11473" y="24332"/>
                      <a:pt x="11503" y="24241"/>
                      <a:pt x="11549" y="24149"/>
                    </a:cubicBezTo>
                    <a:cubicBezTo>
                      <a:pt x="11625" y="23982"/>
                      <a:pt x="11702" y="23814"/>
                      <a:pt x="11762" y="23647"/>
                    </a:cubicBezTo>
                    <a:cubicBezTo>
                      <a:pt x="11808" y="23555"/>
                      <a:pt x="11839" y="23448"/>
                      <a:pt x="11869" y="23357"/>
                    </a:cubicBezTo>
                    <a:cubicBezTo>
                      <a:pt x="11900" y="23281"/>
                      <a:pt x="11930" y="23220"/>
                      <a:pt x="11961" y="23144"/>
                    </a:cubicBezTo>
                    <a:lnTo>
                      <a:pt x="11976" y="23098"/>
                    </a:lnTo>
                    <a:cubicBezTo>
                      <a:pt x="12037" y="22946"/>
                      <a:pt x="12098" y="22793"/>
                      <a:pt x="12159" y="22641"/>
                    </a:cubicBezTo>
                    <a:cubicBezTo>
                      <a:pt x="12174" y="22595"/>
                      <a:pt x="12189" y="22550"/>
                      <a:pt x="12220" y="22489"/>
                    </a:cubicBezTo>
                    <a:cubicBezTo>
                      <a:pt x="12265" y="22382"/>
                      <a:pt x="12311" y="22275"/>
                      <a:pt x="12357" y="22153"/>
                    </a:cubicBezTo>
                    <a:cubicBezTo>
                      <a:pt x="12418" y="21986"/>
                      <a:pt x="12494" y="21818"/>
                      <a:pt x="12555" y="21635"/>
                    </a:cubicBezTo>
                    <a:cubicBezTo>
                      <a:pt x="12585" y="21544"/>
                      <a:pt x="12616" y="21453"/>
                      <a:pt x="12631" y="21376"/>
                    </a:cubicBezTo>
                    <a:cubicBezTo>
                      <a:pt x="12661" y="21285"/>
                      <a:pt x="12692" y="21194"/>
                      <a:pt x="12722" y="21087"/>
                    </a:cubicBezTo>
                    <a:cubicBezTo>
                      <a:pt x="12768" y="20935"/>
                      <a:pt x="12814" y="20782"/>
                      <a:pt x="12859" y="20599"/>
                    </a:cubicBezTo>
                    <a:cubicBezTo>
                      <a:pt x="12875" y="20538"/>
                      <a:pt x="12890" y="20477"/>
                      <a:pt x="12905" y="20432"/>
                    </a:cubicBezTo>
                    <a:lnTo>
                      <a:pt x="12905" y="20462"/>
                    </a:lnTo>
                    <a:cubicBezTo>
                      <a:pt x="12920" y="20538"/>
                      <a:pt x="12936" y="20615"/>
                      <a:pt x="12951" y="20691"/>
                    </a:cubicBezTo>
                    <a:cubicBezTo>
                      <a:pt x="12966" y="20767"/>
                      <a:pt x="12966" y="20858"/>
                      <a:pt x="12981" y="20935"/>
                    </a:cubicBezTo>
                    <a:lnTo>
                      <a:pt x="12981" y="20950"/>
                    </a:lnTo>
                    <a:lnTo>
                      <a:pt x="12981" y="21026"/>
                    </a:lnTo>
                    <a:cubicBezTo>
                      <a:pt x="12997" y="21087"/>
                      <a:pt x="12997" y="21133"/>
                      <a:pt x="12997" y="21194"/>
                    </a:cubicBezTo>
                    <a:cubicBezTo>
                      <a:pt x="13012" y="21254"/>
                      <a:pt x="13012" y="21300"/>
                      <a:pt x="13012" y="21361"/>
                    </a:cubicBezTo>
                    <a:lnTo>
                      <a:pt x="13027" y="21453"/>
                    </a:lnTo>
                    <a:cubicBezTo>
                      <a:pt x="13042" y="21605"/>
                      <a:pt x="13042" y="21757"/>
                      <a:pt x="13042" y="21910"/>
                    </a:cubicBezTo>
                    <a:lnTo>
                      <a:pt x="13058" y="22016"/>
                    </a:lnTo>
                    <a:cubicBezTo>
                      <a:pt x="13058" y="22260"/>
                      <a:pt x="13073" y="22428"/>
                      <a:pt x="13073" y="22610"/>
                    </a:cubicBezTo>
                    <a:cubicBezTo>
                      <a:pt x="13073" y="22550"/>
                      <a:pt x="13088" y="22504"/>
                      <a:pt x="13088" y="22458"/>
                    </a:cubicBezTo>
                    <a:cubicBezTo>
                      <a:pt x="13118" y="22275"/>
                      <a:pt x="13134" y="22092"/>
                      <a:pt x="13149" y="21925"/>
                    </a:cubicBezTo>
                    <a:cubicBezTo>
                      <a:pt x="13164" y="21864"/>
                      <a:pt x="13164" y="21818"/>
                      <a:pt x="13164" y="21772"/>
                    </a:cubicBezTo>
                    <a:lnTo>
                      <a:pt x="13164" y="21742"/>
                    </a:lnTo>
                    <a:cubicBezTo>
                      <a:pt x="13179" y="21696"/>
                      <a:pt x="13179" y="21666"/>
                      <a:pt x="13179" y="21635"/>
                    </a:cubicBezTo>
                    <a:cubicBezTo>
                      <a:pt x="13179" y="21574"/>
                      <a:pt x="13179" y="21529"/>
                      <a:pt x="13179" y="21468"/>
                    </a:cubicBezTo>
                    <a:cubicBezTo>
                      <a:pt x="13195" y="21437"/>
                      <a:pt x="13195" y="21392"/>
                      <a:pt x="13195" y="21361"/>
                    </a:cubicBezTo>
                    <a:lnTo>
                      <a:pt x="13195" y="21315"/>
                    </a:lnTo>
                    <a:cubicBezTo>
                      <a:pt x="13195" y="21285"/>
                      <a:pt x="13179" y="21239"/>
                      <a:pt x="13179" y="21194"/>
                    </a:cubicBezTo>
                    <a:lnTo>
                      <a:pt x="13179" y="21178"/>
                    </a:lnTo>
                    <a:cubicBezTo>
                      <a:pt x="13179" y="21148"/>
                      <a:pt x="13179" y="21102"/>
                      <a:pt x="13179" y="21072"/>
                    </a:cubicBezTo>
                    <a:lnTo>
                      <a:pt x="13179" y="21026"/>
                    </a:lnTo>
                    <a:cubicBezTo>
                      <a:pt x="13164" y="20995"/>
                      <a:pt x="13164" y="20950"/>
                      <a:pt x="13164" y="20919"/>
                    </a:cubicBezTo>
                    <a:cubicBezTo>
                      <a:pt x="13149" y="20889"/>
                      <a:pt x="13149" y="20858"/>
                      <a:pt x="13149" y="20813"/>
                    </a:cubicBezTo>
                    <a:cubicBezTo>
                      <a:pt x="13149" y="20797"/>
                      <a:pt x="13134" y="20782"/>
                      <a:pt x="13134" y="20767"/>
                    </a:cubicBezTo>
                    <a:lnTo>
                      <a:pt x="13134" y="20752"/>
                    </a:lnTo>
                    <a:cubicBezTo>
                      <a:pt x="13118" y="20660"/>
                      <a:pt x="13088" y="20569"/>
                      <a:pt x="13058" y="20493"/>
                    </a:cubicBezTo>
                    <a:cubicBezTo>
                      <a:pt x="13042" y="20447"/>
                      <a:pt x="13027" y="20386"/>
                      <a:pt x="13012" y="20340"/>
                    </a:cubicBezTo>
                    <a:cubicBezTo>
                      <a:pt x="12997" y="20340"/>
                      <a:pt x="12997" y="20325"/>
                      <a:pt x="12997" y="20310"/>
                    </a:cubicBezTo>
                    <a:lnTo>
                      <a:pt x="12981" y="20295"/>
                    </a:lnTo>
                    <a:lnTo>
                      <a:pt x="12951" y="20234"/>
                    </a:lnTo>
                    <a:lnTo>
                      <a:pt x="12951" y="20218"/>
                    </a:lnTo>
                    <a:cubicBezTo>
                      <a:pt x="12966" y="20157"/>
                      <a:pt x="12981" y="20112"/>
                      <a:pt x="12997" y="20066"/>
                    </a:cubicBezTo>
                    <a:close/>
                    <a:moveTo>
                      <a:pt x="10264" y="36009"/>
                    </a:moveTo>
                    <a:cubicBezTo>
                      <a:pt x="10260" y="36038"/>
                      <a:pt x="10257" y="36066"/>
                      <a:pt x="10254" y="36094"/>
                    </a:cubicBezTo>
                    <a:lnTo>
                      <a:pt x="10254" y="36049"/>
                    </a:lnTo>
                    <a:lnTo>
                      <a:pt x="10264" y="36009"/>
                    </a:lnTo>
                    <a:close/>
                    <a:moveTo>
                      <a:pt x="11549" y="0"/>
                    </a:moveTo>
                    <a:cubicBezTo>
                      <a:pt x="11519" y="0"/>
                      <a:pt x="11473" y="16"/>
                      <a:pt x="11458" y="31"/>
                    </a:cubicBezTo>
                    <a:cubicBezTo>
                      <a:pt x="11427" y="46"/>
                      <a:pt x="11397" y="77"/>
                      <a:pt x="11366" y="107"/>
                    </a:cubicBezTo>
                    <a:cubicBezTo>
                      <a:pt x="11366" y="122"/>
                      <a:pt x="11351" y="153"/>
                      <a:pt x="11336" y="168"/>
                    </a:cubicBezTo>
                    <a:cubicBezTo>
                      <a:pt x="11321" y="198"/>
                      <a:pt x="11305" y="214"/>
                      <a:pt x="11305" y="244"/>
                    </a:cubicBezTo>
                    <a:cubicBezTo>
                      <a:pt x="11275" y="305"/>
                      <a:pt x="11260" y="366"/>
                      <a:pt x="11244" y="427"/>
                    </a:cubicBezTo>
                    <a:cubicBezTo>
                      <a:pt x="11244" y="488"/>
                      <a:pt x="11244" y="549"/>
                      <a:pt x="11229" y="610"/>
                    </a:cubicBezTo>
                    <a:cubicBezTo>
                      <a:pt x="11229" y="640"/>
                      <a:pt x="11229" y="656"/>
                      <a:pt x="11214" y="671"/>
                    </a:cubicBezTo>
                    <a:cubicBezTo>
                      <a:pt x="11214" y="701"/>
                      <a:pt x="11199" y="716"/>
                      <a:pt x="11199" y="747"/>
                    </a:cubicBezTo>
                    <a:cubicBezTo>
                      <a:pt x="11184" y="762"/>
                      <a:pt x="11168" y="793"/>
                      <a:pt x="11153" y="808"/>
                    </a:cubicBezTo>
                    <a:cubicBezTo>
                      <a:pt x="11153" y="838"/>
                      <a:pt x="11138" y="854"/>
                      <a:pt x="11123" y="869"/>
                    </a:cubicBezTo>
                    <a:cubicBezTo>
                      <a:pt x="11107" y="899"/>
                      <a:pt x="11107" y="915"/>
                      <a:pt x="11092" y="930"/>
                    </a:cubicBezTo>
                    <a:cubicBezTo>
                      <a:pt x="11031" y="1021"/>
                      <a:pt x="10955" y="1113"/>
                      <a:pt x="10894" y="1219"/>
                    </a:cubicBezTo>
                    <a:cubicBezTo>
                      <a:pt x="10864" y="1265"/>
                      <a:pt x="10818" y="1326"/>
                      <a:pt x="10787" y="1387"/>
                    </a:cubicBezTo>
                    <a:cubicBezTo>
                      <a:pt x="10787" y="1387"/>
                      <a:pt x="10787" y="1402"/>
                      <a:pt x="10772" y="1402"/>
                    </a:cubicBezTo>
                    <a:cubicBezTo>
                      <a:pt x="10772" y="1402"/>
                      <a:pt x="10757" y="1402"/>
                      <a:pt x="10742" y="1387"/>
                    </a:cubicBezTo>
                    <a:cubicBezTo>
                      <a:pt x="10711" y="1387"/>
                      <a:pt x="10681" y="1387"/>
                      <a:pt x="10650" y="1402"/>
                    </a:cubicBezTo>
                    <a:cubicBezTo>
                      <a:pt x="10620" y="1417"/>
                      <a:pt x="10574" y="1448"/>
                      <a:pt x="10528" y="1463"/>
                    </a:cubicBezTo>
                    <a:cubicBezTo>
                      <a:pt x="10513" y="1478"/>
                      <a:pt x="10483" y="1494"/>
                      <a:pt x="10467" y="1509"/>
                    </a:cubicBezTo>
                    <a:cubicBezTo>
                      <a:pt x="10406" y="1524"/>
                      <a:pt x="10361" y="1554"/>
                      <a:pt x="10300" y="1585"/>
                    </a:cubicBezTo>
                    <a:cubicBezTo>
                      <a:pt x="10193" y="1646"/>
                      <a:pt x="10087" y="1707"/>
                      <a:pt x="9980" y="1768"/>
                    </a:cubicBezTo>
                    <a:cubicBezTo>
                      <a:pt x="9843" y="1844"/>
                      <a:pt x="9721" y="1920"/>
                      <a:pt x="9599" y="1996"/>
                    </a:cubicBezTo>
                    <a:cubicBezTo>
                      <a:pt x="9462" y="2072"/>
                      <a:pt x="9340" y="2164"/>
                      <a:pt x="9218" y="2240"/>
                    </a:cubicBezTo>
                    <a:cubicBezTo>
                      <a:pt x="9020" y="2392"/>
                      <a:pt x="8822" y="2530"/>
                      <a:pt x="8624" y="2682"/>
                    </a:cubicBezTo>
                    <a:cubicBezTo>
                      <a:pt x="8441" y="2834"/>
                      <a:pt x="8258" y="2987"/>
                      <a:pt x="8091" y="3139"/>
                    </a:cubicBezTo>
                    <a:cubicBezTo>
                      <a:pt x="7893" y="3322"/>
                      <a:pt x="7710" y="3489"/>
                      <a:pt x="7527" y="3672"/>
                    </a:cubicBezTo>
                    <a:lnTo>
                      <a:pt x="7512" y="3672"/>
                    </a:lnTo>
                    <a:cubicBezTo>
                      <a:pt x="7588" y="3566"/>
                      <a:pt x="7664" y="3459"/>
                      <a:pt x="7740" y="3337"/>
                    </a:cubicBezTo>
                    <a:lnTo>
                      <a:pt x="7862" y="3200"/>
                    </a:lnTo>
                    <a:cubicBezTo>
                      <a:pt x="7893" y="3154"/>
                      <a:pt x="7923" y="3093"/>
                      <a:pt x="7969" y="3048"/>
                    </a:cubicBezTo>
                    <a:cubicBezTo>
                      <a:pt x="7999" y="3002"/>
                      <a:pt x="8030" y="2956"/>
                      <a:pt x="8075" y="2910"/>
                    </a:cubicBezTo>
                    <a:cubicBezTo>
                      <a:pt x="8121" y="2850"/>
                      <a:pt x="8152" y="2804"/>
                      <a:pt x="8197" y="2758"/>
                    </a:cubicBezTo>
                    <a:cubicBezTo>
                      <a:pt x="8304" y="2606"/>
                      <a:pt x="8426" y="2469"/>
                      <a:pt x="8532" y="2316"/>
                    </a:cubicBezTo>
                    <a:cubicBezTo>
                      <a:pt x="8609" y="2225"/>
                      <a:pt x="8685" y="2133"/>
                      <a:pt x="8761" y="2057"/>
                    </a:cubicBezTo>
                    <a:cubicBezTo>
                      <a:pt x="8852" y="1951"/>
                      <a:pt x="8929" y="1844"/>
                      <a:pt x="9020" y="1753"/>
                    </a:cubicBezTo>
                    <a:cubicBezTo>
                      <a:pt x="9188" y="1570"/>
                      <a:pt x="9355" y="1387"/>
                      <a:pt x="9492" y="1174"/>
                    </a:cubicBezTo>
                    <a:cubicBezTo>
                      <a:pt x="9523" y="1143"/>
                      <a:pt x="9538" y="1113"/>
                      <a:pt x="9553" y="1082"/>
                    </a:cubicBezTo>
                    <a:lnTo>
                      <a:pt x="9599" y="1006"/>
                    </a:lnTo>
                    <a:cubicBezTo>
                      <a:pt x="9599" y="991"/>
                      <a:pt x="9599" y="975"/>
                      <a:pt x="9614" y="975"/>
                    </a:cubicBezTo>
                    <a:cubicBezTo>
                      <a:pt x="9660" y="930"/>
                      <a:pt x="9706" y="899"/>
                      <a:pt x="9751" y="869"/>
                    </a:cubicBezTo>
                    <a:cubicBezTo>
                      <a:pt x="9812" y="823"/>
                      <a:pt x="9858" y="777"/>
                      <a:pt x="9919" y="732"/>
                    </a:cubicBezTo>
                    <a:cubicBezTo>
                      <a:pt x="9934" y="716"/>
                      <a:pt x="9965" y="686"/>
                      <a:pt x="9980" y="671"/>
                    </a:cubicBezTo>
                    <a:cubicBezTo>
                      <a:pt x="10026" y="625"/>
                      <a:pt x="10071" y="579"/>
                      <a:pt x="10102" y="534"/>
                    </a:cubicBezTo>
                    <a:cubicBezTo>
                      <a:pt x="10147" y="457"/>
                      <a:pt x="10193" y="381"/>
                      <a:pt x="10208" y="305"/>
                    </a:cubicBezTo>
                    <a:cubicBezTo>
                      <a:pt x="10224" y="229"/>
                      <a:pt x="10239" y="138"/>
                      <a:pt x="10178" y="77"/>
                    </a:cubicBezTo>
                    <a:cubicBezTo>
                      <a:pt x="10147" y="46"/>
                      <a:pt x="10117" y="31"/>
                      <a:pt x="10071" y="31"/>
                    </a:cubicBezTo>
                    <a:cubicBezTo>
                      <a:pt x="10041" y="31"/>
                      <a:pt x="10010" y="46"/>
                      <a:pt x="9965" y="61"/>
                    </a:cubicBezTo>
                    <a:cubicBezTo>
                      <a:pt x="9934" y="77"/>
                      <a:pt x="9904" y="107"/>
                      <a:pt x="9873" y="138"/>
                    </a:cubicBezTo>
                    <a:cubicBezTo>
                      <a:pt x="9828" y="183"/>
                      <a:pt x="9782" y="229"/>
                      <a:pt x="9751" y="290"/>
                    </a:cubicBezTo>
                    <a:cubicBezTo>
                      <a:pt x="9721" y="351"/>
                      <a:pt x="9690" y="412"/>
                      <a:pt x="9675" y="473"/>
                    </a:cubicBezTo>
                    <a:cubicBezTo>
                      <a:pt x="9645" y="534"/>
                      <a:pt x="9629" y="579"/>
                      <a:pt x="9614" y="640"/>
                    </a:cubicBezTo>
                    <a:cubicBezTo>
                      <a:pt x="9599" y="701"/>
                      <a:pt x="9569" y="762"/>
                      <a:pt x="9553" y="823"/>
                    </a:cubicBezTo>
                    <a:cubicBezTo>
                      <a:pt x="9538" y="838"/>
                      <a:pt x="9523" y="854"/>
                      <a:pt x="9523" y="884"/>
                    </a:cubicBezTo>
                    <a:cubicBezTo>
                      <a:pt x="9508" y="915"/>
                      <a:pt x="9477" y="960"/>
                      <a:pt x="9462" y="1006"/>
                    </a:cubicBezTo>
                    <a:cubicBezTo>
                      <a:pt x="9431" y="1052"/>
                      <a:pt x="9401" y="1097"/>
                      <a:pt x="9370" y="1128"/>
                    </a:cubicBezTo>
                    <a:lnTo>
                      <a:pt x="9340" y="1174"/>
                    </a:lnTo>
                    <a:cubicBezTo>
                      <a:pt x="9310" y="1204"/>
                      <a:pt x="9294" y="1235"/>
                      <a:pt x="9264" y="1265"/>
                    </a:cubicBezTo>
                    <a:cubicBezTo>
                      <a:pt x="9157" y="1402"/>
                      <a:pt x="9051" y="1524"/>
                      <a:pt x="8929" y="1661"/>
                    </a:cubicBezTo>
                    <a:cubicBezTo>
                      <a:pt x="8837" y="1753"/>
                      <a:pt x="8746" y="1859"/>
                      <a:pt x="8670" y="1966"/>
                    </a:cubicBezTo>
                    <a:cubicBezTo>
                      <a:pt x="8624" y="2012"/>
                      <a:pt x="8593" y="2057"/>
                      <a:pt x="8548" y="2103"/>
                    </a:cubicBezTo>
                    <a:cubicBezTo>
                      <a:pt x="8502" y="2149"/>
                      <a:pt x="8472" y="2194"/>
                      <a:pt x="8441" y="2240"/>
                    </a:cubicBezTo>
                    <a:lnTo>
                      <a:pt x="8426" y="2240"/>
                    </a:lnTo>
                    <a:cubicBezTo>
                      <a:pt x="8395" y="2286"/>
                      <a:pt x="8365" y="2331"/>
                      <a:pt x="8334" y="2362"/>
                    </a:cubicBezTo>
                    <a:cubicBezTo>
                      <a:pt x="8334" y="2362"/>
                      <a:pt x="8334" y="2377"/>
                      <a:pt x="8334" y="2377"/>
                    </a:cubicBezTo>
                    <a:cubicBezTo>
                      <a:pt x="8213" y="2530"/>
                      <a:pt x="8091" y="2667"/>
                      <a:pt x="7984" y="2819"/>
                    </a:cubicBezTo>
                    <a:cubicBezTo>
                      <a:pt x="7908" y="2926"/>
                      <a:pt x="7832" y="3032"/>
                      <a:pt x="7755" y="3124"/>
                    </a:cubicBezTo>
                    <a:cubicBezTo>
                      <a:pt x="7695" y="3230"/>
                      <a:pt x="7618" y="3337"/>
                      <a:pt x="7557" y="3428"/>
                    </a:cubicBezTo>
                    <a:cubicBezTo>
                      <a:pt x="7481" y="3535"/>
                      <a:pt x="7420" y="3642"/>
                      <a:pt x="7359" y="3748"/>
                    </a:cubicBezTo>
                    <a:cubicBezTo>
                      <a:pt x="7344" y="3764"/>
                      <a:pt x="7329" y="3779"/>
                      <a:pt x="7314" y="3809"/>
                    </a:cubicBezTo>
                    <a:cubicBezTo>
                      <a:pt x="7314" y="3687"/>
                      <a:pt x="7314" y="3566"/>
                      <a:pt x="7314" y="3444"/>
                    </a:cubicBezTo>
                    <a:cubicBezTo>
                      <a:pt x="7298" y="3322"/>
                      <a:pt x="7283" y="3215"/>
                      <a:pt x="7268" y="3093"/>
                    </a:cubicBezTo>
                    <a:cubicBezTo>
                      <a:pt x="7237" y="2971"/>
                      <a:pt x="7207" y="2850"/>
                      <a:pt x="7176" y="2728"/>
                    </a:cubicBezTo>
                    <a:cubicBezTo>
                      <a:pt x="7146" y="2606"/>
                      <a:pt x="7116" y="2484"/>
                      <a:pt x="7085" y="2362"/>
                    </a:cubicBezTo>
                    <a:cubicBezTo>
                      <a:pt x="7039" y="2240"/>
                      <a:pt x="7009" y="2118"/>
                      <a:pt x="6978" y="1996"/>
                    </a:cubicBezTo>
                    <a:cubicBezTo>
                      <a:pt x="6948" y="1935"/>
                      <a:pt x="6933" y="1874"/>
                      <a:pt x="6917" y="1813"/>
                    </a:cubicBezTo>
                    <a:cubicBezTo>
                      <a:pt x="6902" y="1783"/>
                      <a:pt x="6887" y="1753"/>
                      <a:pt x="6857" y="1722"/>
                    </a:cubicBezTo>
                    <a:cubicBezTo>
                      <a:pt x="6857" y="1707"/>
                      <a:pt x="6841" y="1692"/>
                      <a:pt x="6811" y="1676"/>
                    </a:cubicBezTo>
                    <a:cubicBezTo>
                      <a:pt x="6796" y="1676"/>
                      <a:pt x="6780" y="1661"/>
                      <a:pt x="6765" y="1661"/>
                    </a:cubicBezTo>
                    <a:cubicBezTo>
                      <a:pt x="6735" y="1661"/>
                      <a:pt x="6719" y="1676"/>
                      <a:pt x="6689" y="1692"/>
                    </a:cubicBezTo>
                    <a:cubicBezTo>
                      <a:pt x="6658" y="1707"/>
                      <a:pt x="6643" y="1737"/>
                      <a:pt x="6613" y="1768"/>
                    </a:cubicBezTo>
                    <a:cubicBezTo>
                      <a:pt x="6582" y="1783"/>
                      <a:pt x="6567" y="1798"/>
                      <a:pt x="6552" y="1813"/>
                    </a:cubicBezTo>
                    <a:cubicBezTo>
                      <a:pt x="6506" y="1859"/>
                      <a:pt x="6460" y="1905"/>
                      <a:pt x="6415" y="1951"/>
                    </a:cubicBezTo>
                    <a:cubicBezTo>
                      <a:pt x="6323" y="2042"/>
                      <a:pt x="6217" y="2133"/>
                      <a:pt x="6125" y="2225"/>
                    </a:cubicBezTo>
                    <a:cubicBezTo>
                      <a:pt x="6034" y="2301"/>
                      <a:pt x="5942" y="2392"/>
                      <a:pt x="5866" y="2484"/>
                    </a:cubicBezTo>
                    <a:cubicBezTo>
                      <a:pt x="5820" y="2530"/>
                      <a:pt x="5775" y="2575"/>
                      <a:pt x="5729" y="2621"/>
                    </a:cubicBezTo>
                    <a:cubicBezTo>
                      <a:pt x="5683" y="2667"/>
                      <a:pt x="5638" y="2728"/>
                      <a:pt x="5592" y="2773"/>
                    </a:cubicBezTo>
                    <a:cubicBezTo>
                      <a:pt x="5501" y="2865"/>
                      <a:pt x="5424" y="2971"/>
                      <a:pt x="5348" y="3078"/>
                    </a:cubicBezTo>
                    <a:cubicBezTo>
                      <a:pt x="5333" y="3093"/>
                      <a:pt x="5302" y="3124"/>
                      <a:pt x="5287" y="3154"/>
                    </a:cubicBezTo>
                    <a:cubicBezTo>
                      <a:pt x="5272" y="3169"/>
                      <a:pt x="5257" y="3200"/>
                      <a:pt x="5242" y="3230"/>
                    </a:cubicBezTo>
                    <a:cubicBezTo>
                      <a:pt x="5196" y="3276"/>
                      <a:pt x="5165" y="3322"/>
                      <a:pt x="5135" y="3383"/>
                    </a:cubicBezTo>
                    <a:cubicBezTo>
                      <a:pt x="5059" y="3489"/>
                      <a:pt x="4983" y="3596"/>
                      <a:pt x="4906" y="3703"/>
                    </a:cubicBezTo>
                    <a:lnTo>
                      <a:pt x="4784" y="3886"/>
                    </a:lnTo>
                    <a:cubicBezTo>
                      <a:pt x="4754" y="3931"/>
                      <a:pt x="4723" y="3992"/>
                      <a:pt x="4678" y="4053"/>
                    </a:cubicBezTo>
                    <a:cubicBezTo>
                      <a:pt x="4647" y="4099"/>
                      <a:pt x="4617" y="4160"/>
                      <a:pt x="4586" y="4221"/>
                    </a:cubicBezTo>
                    <a:cubicBezTo>
                      <a:pt x="4541" y="4266"/>
                      <a:pt x="4510" y="4327"/>
                      <a:pt x="4480" y="4388"/>
                    </a:cubicBezTo>
                    <a:cubicBezTo>
                      <a:pt x="4419" y="4495"/>
                      <a:pt x="4373" y="4602"/>
                      <a:pt x="4312" y="4708"/>
                    </a:cubicBezTo>
                    <a:cubicBezTo>
                      <a:pt x="4251" y="4815"/>
                      <a:pt x="4190" y="4937"/>
                      <a:pt x="4145" y="5043"/>
                    </a:cubicBezTo>
                    <a:cubicBezTo>
                      <a:pt x="4084" y="5165"/>
                      <a:pt x="4023" y="5272"/>
                      <a:pt x="3977" y="5394"/>
                    </a:cubicBezTo>
                    <a:cubicBezTo>
                      <a:pt x="3931" y="5516"/>
                      <a:pt x="3886" y="5638"/>
                      <a:pt x="3840" y="5760"/>
                    </a:cubicBezTo>
                    <a:cubicBezTo>
                      <a:pt x="3794" y="5881"/>
                      <a:pt x="3748" y="6003"/>
                      <a:pt x="3703" y="6140"/>
                    </a:cubicBezTo>
                    <a:cubicBezTo>
                      <a:pt x="3687" y="6201"/>
                      <a:pt x="3672" y="6262"/>
                      <a:pt x="3657" y="6323"/>
                    </a:cubicBezTo>
                    <a:cubicBezTo>
                      <a:pt x="3642" y="6384"/>
                      <a:pt x="3611" y="6445"/>
                      <a:pt x="3596" y="6506"/>
                    </a:cubicBezTo>
                    <a:cubicBezTo>
                      <a:pt x="3535" y="6765"/>
                      <a:pt x="3459" y="7039"/>
                      <a:pt x="3413" y="7298"/>
                    </a:cubicBezTo>
                    <a:cubicBezTo>
                      <a:pt x="3398" y="7329"/>
                      <a:pt x="3398" y="7359"/>
                      <a:pt x="3398" y="7390"/>
                    </a:cubicBezTo>
                    <a:lnTo>
                      <a:pt x="3383" y="7481"/>
                    </a:lnTo>
                    <a:cubicBezTo>
                      <a:pt x="3383" y="7542"/>
                      <a:pt x="3367" y="7603"/>
                      <a:pt x="3367" y="7664"/>
                    </a:cubicBezTo>
                    <a:cubicBezTo>
                      <a:pt x="3352" y="7786"/>
                      <a:pt x="3352" y="7923"/>
                      <a:pt x="3352" y="8060"/>
                    </a:cubicBezTo>
                    <a:cubicBezTo>
                      <a:pt x="3352" y="8182"/>
                      <a:pt x="3352" y="8304"/>
                      <a:pt x="3367" y="8441"/>
                    </a:cubicBezTo>
                    <a:cubicBezTo>
                      <a:pt x="3367" y="8563"/>
                      <a:pt x="3383" y="8685"/>
                      <a:pt x="3413" y="8807"/>
                    </a:cubicBezTo>
                    <a:cubicBezTo>
                      <a:pt x="3413" y="8883"/>
                      <a:pt x="3428" y="8944"/>
                      <a:pt x="3444" y="9005"/>
                    </a:cubicBezTo>
                    <a:cubicBezTo>
                      <a:pt x="3459" y="9066"/>
                      <a:pt x="3474" y="9127"/>
                      <a:pt x="3505" y="9188"/>
                    </a:cubicBezTo>
                    <a:cubicBezTo>
                      <a:pt x="3535" y="9325"/>
                      <a:pt x="3581" y="9447"/>
                      <a:pt x="3642" y="9553"/>
                    </a:cubicBezTo>
                    <a:cubicBezTo>
                      <a:pt x="3687" y="9675"/>
                      <a:pt x="3733" y="9797"/>
                      <a:pt x="3794" y="9904"/>
                    </a:cubicBezTo>
                    <a:cubicBezTo>
                      <a:pt x="3855" y="10010"/>
                      <a:pt x="3916" y="10132"/>
                      <a:pt x="3992" y="10239"/>
                    </a:cubicBezTo>
                    <a:cubicBezTo>
                      <a:pt x="4053" y="10346"/>
                      <a:pt x="4129" y="10467"/>
                      <a:pt x="4205" y="10574"/>
                    </a:cubicBezTo>
                    <a:cubicBezTo>
                      <a:pt x="4236" y="10620"/>
                      <a:pt x="4266" y="10681"/>
                      <a:pt x="4312" y="10726"/>
                    </a:cubicBezTo>
                    <a:cubicBezTo>
                      <a:pt x="4343" y="10772"/>
                      <a:pt x="4388" y="10833"/>
                      <a:pt x="4419" y="10879"/>
                    </a:cubicBezTo>
                    <a:cubicBezTo>
                      <a:pt x="4464" y="10925"/>
                      <a:pt x="4510" y="10985"/>
                      <a:pt x="4556" y="11031"/>
                    </a:cubicBezTo>
                    <a:cubicBezTo>
                      <a:pt x="4602" y="11077"/>
                      <a:pt x="4647" y="11123"/>
                      <a:pt x="4693" y="11168"/>
                    </a:cubicBezTo>
                    <a:cubicBezTo>
                      <a:pt x="4784" y="11260"/>
                      <a:pt x="4876" y="11336"/>
                      <a:pt x="4967" y="11412"/>
                    </a:cubicBezTo>
                    <a:cubicBezTo>
                      <a:pt x="5165" y="11580"/>
                      <a:pt x="5379" y="11732"/>
                      <a:pt x="5577" y="11900"/>
                    </a:cubicBezTo>
                    <a:cubicBezTo>
                      <a:pt x="5638" y="11945"/>
                      <a:pt x="5714" y="12006"/>
                      <a:pt x="5775" y="12067"/>
                    </a:cubicBezTo>
                    <a:cubicBezTo>
                      <a:pt x="5836" y="12113"/>
                      <a:pt x="5897" y="12159"/>
                      <a:pt x="5958" y="12220"/>
                    </a:cubicBezTo>
                    <a:cubicBezTo>
                      <a:pt x="6034" y="12265"/>
                      <a:pt x="6095" y="12326"/>
                      <a:pt x="6171" y="12387"/>
                    </a:cubicBezTo>
                    <a:cubicBezTo>
                      <a:pt x="6232" y="12433"/>
                      <a:pt x="6308" y="12494"/>
                      <a:pt x="6369" y="12540"/>
                    </a:cubicBezTo>
                    <a:cubicBezTo>
                      <a:pt x="6399" y="12570"/>
                      <a:pt x="6445" y="12600"/>
                      <a:pt x="6476" y="12631"/>
                    </a:cubicBezTo>
                    <a:cubicBezTo>
                      <a:pt x="6506" y="12661"/>
                      <a:pt x="6537" y="12692"/>
                      <a:pt x="6567" y="12722"/>
                    </a:cubicBezTo>
                    <a:cubicBezTo>
                      <a:pt x="6628" y="12783"/>
                      <a:pt x="6689" y="12844"/>
                      <a:pt x="6750" y="12905"/>
                    </a:cubicBezTo>
                    <a:cubicBezTo>
                      <a:pt x="6796" y="12981"/>
                      <a:pt x="6857" y="13042"/>
                      <a:pt x="6917" y="13119"/>
                    </a:cubicBezTo>
                    <a:cubicBezTo>
                      <a:pt x="7009" y="13256"/>
                      <a:pt x="7116" y="13378"/>
                      <a:pt x="7222" y="13515"/>
                    </a:cubicBezTo>
                    <a:cubicBezTo>
                      <a:pt x="7253" y="13576"/>
                      <a:pt x="7298" y="13621"/>
                      <a:pt x="7329" y="13667"/>
                    </a:cubicBezTo>
                    <a:cubicBezTo>
                      <a:pt x="7344" y="13682"/>
                      <a:pt x="7344" y="13697"/>
                      <a:pt x="7344" y="13713"/>
                    </a:cubicBezTo>
                    <a:cubicBezTo>
                      <a:pt x="7390" y="13774"/>
                      <a:pt x="7420" y="13835"/>
                      <a:pt x="7451" y="13896"/>
                    </a:cubicBezTo>
                    <a:lnTo>
                      <a:pt x="7512" y="13987"/>
                    </a:lnTo>
                    <a:cubicBezTo>
                      <a:pt x="7512" y="14002"/>
                      <a:pt x="7512" y="14002"/>
                      <a:pt x="7512" y="14002"/>
                    </a:cubicBezTo>
                    <a:cubicBezTo>
                      <a:pt x="7527" y="14017"/>
                      <a:pt x="7527" y="14048"/>
                      <a:pt x="7527" y="14063"/>
                    </a:cubicBezTo>
                    <a:cubicBezTo>
                      <a:pt x="7527" y="14078"/>
                      <a:pt x="7527" y="14094"/>
                      <a:pt x="7527" y="14094"/>
                    </a:cubicBezTo>
                    <a:cubicBezTo>
                      <a:pt x="7527" y="14109"/>
                      <a:pt x="7527" y="14109"/>
                      <a:pt x="7527" y="14109"/>
                    </a:cubicBezTo>
                    <a:cubicBezTo>
                      <a:pt x="7512" y="14200"/>
                      <a:pt x="7481" y="14292"/>
                      <a:pt x="7451" y="14383"/>
                    </a:cubicBezTo>
                    <a:cubicBezTo>
                      <a:pt x="7420" y="14490"/>
                      <a:pt x="7375" y="14581"/>
                      <a:pt x="7329" y="14688"/>
                    </a:cubicBezTo>
                    <a:cubicBezTo>
                      <a:pt x="7298" y="14764"/>
                      <a:pt x="7268" y="14840"/>
                      <a:pt x="7237" y="14932"/>
                    </a:cubicBezTo>
                    <a:cubicBezTo>
                      <a:pt x="7192" y="15038"/>
                      <a:pt x="7161" y="15145"/>
                      <a:pt x="7116" y="15252"/>
                    </a:cubicBezTo>
                    <a:cubicBezTo>
                      <a:pt x="6994" y="15587"/>
                      <a:pt x="6902" y="15937"/>
                      <a:pt x="6811" y="16288"/>
                    </a:cubicBezTo>
                    <a:cubicBezTo>
                      <a:pt x="6765" y="16455"/>
                      <a:pt x="6735" y="16623"/>
                      <a:pt x="6689" y="16790"/>
                    </a:cubicBezTo>
                    <a:cubicBezTo>
                      <a:pt x="6643" y="16973"/>
                      <a:pt x="6598" y="17156"/>
                      <a:pt x="6552" y="17339"/>
                    </a:cubicBezTo>
                    <a:cubicBezTo>
                      <a:pt x="6460" y="17720"/>
                      <a:pt x="6369" y="18116"/>
                      <a:pt x="6293" y="18497"/>
                    </a:cubicBezTo>
                    <a:cubicBezTo>
                      <a:pt x="6217" y="18832"/>
                      <a:pt x="6156" y="19167"/>
                      <a:pt x="6079" y="19502"/>
                    </a:cubicBezTo>
                    <a:cubicBezTo>
                      <a:pt x="6049" y="19700"/>
                      <a:pt x="6003" y="19914"/>
                      <a:pt x="5958" y="20112"/>
                    </a:cubicBezTo>
                    <a:cubicBezTo>
                      <a:pt x="5927" y="20279"/>
                      <a:pt x="5897" y="20462"/>
                      <a:pt x="5851" y="20630"/>
                    </a:cubicBezTo>
                    <a:cubicBezTo>
                      <a:pt x="5820" y="20813"/>
                      <a:pt x="5790" y="20995"/>
                      <a:pt x="5775" y="21163"/>
                    </a:cubicBezTo>
                    <a:cubicBezTo>
                      <a:pt x="5760" y="21254"/>
                      <a:pt x="5744" y="21346"/>
                      <a:pt x="5729" y="21437"/>
                    </a:cubicBezTo>
                    <a:cubicBezTo>
                      <a:pt x="5729" y="21559"/>
                      <a:pt x="5714" y="21666"/>
                      <a:pt x="5699" y="21788"/>
                    </a:cubicBezTo>
                    <a:cubicBezTo>
                      <a:pt x="5699" y="21864"/>
                      <a:pt x="5699" y="21955"/>
                      <a:pt x="5683" y="22047"/>
                    </a:cubicBezTo>
                    <a:cubicBezTo>
                      <a:pt x="5683" y="22123"/>
                      <a:pt x="5683" y="22184"/>
                      <a:pt x="5683" y="22260"/>
                    </a:cubicBezTo>
                    <a:cubicBezTo>
                      <a:pt x="5683" y="22473"/>
                      <a:pt x="5668" y="22671"/>
                      <a:pt x="5668" y="22869"/>
                    </a:cubicBezTo>
                    <a:lnTo>
                      <a:pt x="5668" y="23966"/>
                    </a:lnTo>
                    <a:cubicBezTo>
                      <a:pt x="5683" y="24683"/>
                      <a:pt x="5729" y="25383"/>
                      <a:pt x="5805" y="26099"/>
                    </a:cubicBezTo>
                    <a:cubicBezTo>
                      <a:pt x="5836" y="26496"/>
                      <a:pt x="5881" y="26877"/>
                      <a:pt x="5927" y="27273"/>
                    </a:cubicBezTo>
                    <a:cubicBezTo>
                      <a:pt x="5958" y="27638"/>
                      <a:pt x="6019" y="28004"/>
                      <a:pt x="6064" y="28370"/>
                    </a:cubicBezTo>
                    <a:cubicBezTo>
                      <a:pt x="6125" y="28720"/>
                      <a:pt x="6186" y="29055"/>
                      <a:pt x="6247" y="29406"/>
                    </a:cubicBezTo>
                    <a:cubicBezTo>
                      <a:pt x="6323" y="29787"/>
                      <a:pt x="6384" y="30152"/>
                      <a:pt x="6476" y="30533"/>
                    </a:cubicBezTo>
                    <a:cubicBezTo>
                      <a:pt x="6552" y="30899"/>
                      <a:pt x="6628" y="31249"/>
                      <a:pt x="6719" y="31600"/>
                    </a:cubicBezTo>
                    <a:cubicBezTo>
                      <a:pt x="6811" y="31950"/>
                      <a:pt x="6902" y="32301"/>
                      <a:pt x="7009" y="32651"/>
                    </a:cubicBezTo>
                    <a:cubicBezTo>
                      <a:pt x="7039" y="32758"/>
                      <a:pt x="7070" y="32879"/>
                      <a:pt x="7100" y="32986"/>
                    </a:cubicBezTo>
                    <a:cubicBezTo>
                      <a:pt x="7024" y="32849"/>
                      <a:pt x="6933" y="32712"/>
                      <a:pt x="6857" y="32590"/>
                    </a:cubicBezTo>
                    <a:cubicBezTo>
                      <a:pt x="6674" y="32316"/>
                      <a:pt x="6491" y="32041"/>
                      <a:pt x="6293" y="31782"/>
                    </a:cubicBezTo>
                    <a:cubicBezTo>
                      <a:pt x="6095" y="31508"/>
                      <a:pt x="5881" y="31249"/>
                      <a:pt x="5683" y="30975"/>
                    </a:cubicBezTo>
                    <a:lnTo>
                      <a:pt x="5683" y="30975"/>
                    </a:lnTo>
                    <a:cubicBezTo>
                      <a:pt x="5683" y="30975"/>
                      <a:pt x="5699" y="30990"/>
                      <a:pt x="5699" y="30990"/>
                    </a:cubicBezTo>
                    <a:cubicBezTo>
                      <a:pt x="5561" y="30807"/>
                      <a:pt x="5440" y="30625"/>
                      <a:pt x="5318" y="30426"/>
                    </a:cubicBezTo>
                    <a:cubicBezTo>
                      <a:pt x="5302" y="30426"/>
                      <a:pt x="5302" y="30411"/>
                      <a:pt x="5287" y="30396"/>
                    </a:cubicBezTo>
                    <a:cubicBezTo>
                      <a:pt x="5287" y="30381"/>
                      <a:pt x="5272" y="30366"/>
                      <a:pt x="5272" y="30350"/>
                    </a:cubicBezTo>
                    <a:cubicBezTo>
                      <a:pt x="5226" y="30228"/>
                      <a:pt x="5196" y="30091"/>
                      <a:pt x="5150" y="29969"/>
                    </a:cubicBezTo>
                    <a:cubicBezTo>
                      <a:pt x="5120" y="29848"/>
                      <a:pt x="5074" y="29741"/>
                      <a:pt x="5043" y="29619"/>
                    </a:cubicBezTo>
                    <a:cubicBezTo>
                      <a:pt x="5013" y="29512"/>
                      <a:pt x="4983" y="29406"/>
                      <a:pt x="4952" y="29299"/>
                    </a:cubicBezTo>
                    <a:cubicBezTo>
                      <a:pt x="4906" y="29101"/>
                      <a:pt x="4876" y="28918"/>
                      <a:pt x="4845" y="28720"/>
                    </a:cubicBezTo>
                    <a:cubicBezTo>
                      <a:pt x="4815" y="28522"/>
                      <a:pt x="4800" y="28339"/>
                      <a:pt x="4769" y="28141"/>
                    </a:cubicBezTo>
                    <a:cubicBezTo>
                      <a:pt x="4769" y="28065"/>
                      <a:pt x="4754" y="27989"/>
                      <a:pt x="4754" y="27913"/>
                    </a:cubicBezTo>
                    <a:cubicBezTo>
                      <a:pt x="4739" y="27821"/>
                      <a:pt x="4739" y="27730"/>
                      <a:pt x="4723" y="27638"/>
                    </a:cubicBezTo>
                    <a:cubicBezTo>
                      <a:pt x="4723" y="27486"/>
                      <a:pt x="4723" y="27318"/>
                      <a:pt x="4723" y="27166"/>
                    </a:cubicBezTo>
                    <a:cubicBezTo>
                      <a:pt x="4723" y="26831"/>
                      <a:pt x="4723" y="26496"/>
                      <a:pt x="4723" y="26160"/>
                    </a:cubicBezTo>
                    <a:cubicBezTo>
                      <a:pt x="4739" y="25795"/>
                      <a:pt x="4739" y="25429"/>
                      <a:pt x="4739" y="25063"/>
                    </a:cubicBezTo>
                    <a:cubicBezTo>
                      <a:pt x="4739" y="24728"/>
                      <a:pt x="4723" y="24393"/>
                      <a:pt x="4708" y="24043"/>
                    </a:cubicBezTo>
                    <a:cubicBezTo>
                      <a:pt x="4693" y="23845"/>
                      <a:pt x="4678" y="23662"/>
                      <a:pt x="4663" y="23464"/>
                    </a:cubicBezTo>
                    <a:cubicBezTo>
                      <a:pt x="4663" y="23281"/>
                      <a:pt x="4647" y="23098"/>
                      <a:pt x="4617" y="22930"/>
                    </a:cubicBezTo>
                    <a:cubicBezTo>
                      <a:pt x="4602" y="22748"/>
                      <a:pt x="4571" y="22565"/>
                      <a:pt x="4556" y="22382"/>
                    </a:cubicBezTo>
                    <a:cubicBezTo>
                      <a:pt x="4525" y="22214"/>
                      <a:pt x="4495" y="22047"/>
                      <a:pt x="4464" y="21879"/>
                    </a:cubicBezTo>
                    <a:cubicBezTo>
                      <a:pt x="4404" y="21513"/>
                      <a:pt x="4327" y="21163"/>
                      <a:pt x="4236" y="20813"/>
                    </a:cubicBezTo>
                    <a:cubicBezTo>
                      <a:pt x="4205" y="20645"/>
                      <a:pt x="4160" y="20477"/>
                      <a:pt x="4099" y="20310"/>
                    </a:cubicBezTo>
                    <a:cubicBezTo>
                      <a:pt x="4068" y="20218"/>
                      <a:pt x="4053" y="20127"/>
                      <a:pt x="4023" y="20051"/>
                    </a:cubicBezTo>
                    <a:cubicBezTo>
                      <a:pt x="3992" y="19959"/>
                      <a:pt x="3962" y="19868"/>
                      <a:pt x="3931" y="19792"/>
                    </a:cubicBezTo>
                    <a:cubicBezTo>
                      <a:pt x="3901" y="19700"/>
                      <a:pt x="3870" y="19624"/>
                      <a:pt x="3840" y="19548"/>
                    </a:cubicBezTo>
                    <a:cubicBezTo>
                      <a:pt x="3809" y="19457"/>
                      <a:pt x="3764" y="19380"/>
                      <a:pt x="3733" y="19289"/>
                    </a:cubicBezTo>
                    <a:cubicBezTo>
                      <a:pt x="3657" y="19137"/>
                      <a:pt x="3581" y="18969"/>
                      <a:pt x="3505" y="18817"/>
                    </a:cubicBezTo>
                    <a:cubicBezTo>
                      <a:pt x="3444" y="18664"/>
                      <a:pt x="3367" y="18512"/>
                      <a:pt x="3291" y="18360"/>
                    </a:cubicBezTo>
                    <a:cubicBezTo>
                      <a:pt x="3200" y="18207"/>
                      <a:pt x="3124" y="18055"/>
                      <a:pt x="3032" y="17903"/>
                    </a:cubicBezTo>
                    <a:cubicBezTo>
                      <a:pt x="2865" y="17598"/>
                      <a:pt x="2712" y="17278"/>
                      <a:pt x="2560" y="16958"/>
                    </a:cubicBezTo>
                    <a:cubicBezTo>
                      <a:pt x="2423" y="16638"/>
                      <a:pt x="2255" y="16333"/>
                      <a:pt x="2103" y="16013"/>
                    </a:cubicBezTo>
                    <a:cubicBezTo>
                      <a:pt x="2027" y="15861"/>
                      <a:pt x="1935" y="15709"/>
                      <a:pt x="1859" y="15556"/>
                    </a:cubicBezTo>
                    <a:cubicBezTo>
                      <a:pt x="1844" y="15511"/>
                      <a:pt x="1813" y="15480"/>
                      <a:pt x="1798" y="15434"/>
                    </a:cubicBezTo>
                    <a:cubicBezTo>
                      <a:pt x="1768" y="15404"/>
                      <a:pt x="1752" y="15373"/>
                      <a:pt x="1722" y="15343"/>
                    </a:cubicBezTo>
                    <a:cubicBezTo>
                      <a:pt x="1707" y="15312"/>
                      <a:pt x="1692" y="15297"/>
                      <a:pt x="1661" y="15282"/>
                    </a:cubicBezTo>
                    <a:cubicBezTo>
                      <a:pt x="1650" y="15271"/>
                      <a:pt x="1624" y="15260"/>
                      <a:pt x="1605" y="15260"/>
                    </a:cubicBezTo>
                    <a:cubicBezTo>
                      <a:pt x="1596" y="15260"/>
                      <a:pt x="1589" y="15262"/>
                      <a:pt x="1585" y="15267"/>
                    </a:cubicBezTo>
                    <a:cubicBezTo>
                      <a:pt x="1539" y="15282"/>
                      <a:pt x="1524" y="15297"/>
                      <a:pt x="1493" y="15312"/>
                    </a:cubicBezTo>
                    <a:cubicBezTo>
                      <a:pt x="1448" y="15358"/>
                      <a:pt x="1433" y="15419"/>
                      <a:pt x="1402" y="15465"/>
                    </a:cubicBezTo>
                    <a:cubicBezTo>
                      <a:pt x="1356" y="15632"/>
                      <a:pt x="1295" y="15800"/>
                      <a:pt x="1250" y="15952"/>
                    </a:cubicBezTo>
                    <a:cubicBezTo>
                      <a:pt x="1189" y="16120"/>
                      <a:pt x="1143" y="16288"/>
                      <a:pt x="1082" y="16440"/>
                    </a:cubicBezTo>
                    <a:cubicBezTo>
                      <a:pt x="975" y="16790"/>
                      <a:pt x="869" y="17141"/>
                      <a:pt x="762" y="17476"/>
                    </a:cubicBezTo>
                    <a:cubicBezTo>
                      <a:pt x="716" y="17644"/>
                      <a:pt x="671" y="17826"/>
                      <a:pt x="625" y="17994"/>
                    </a:cubicBezTo>
                    <a:cubicBezTo>
                      <a:pt x="579" y="18162"/>
                      <a:pt x="534" y="18344"/>
                      <a:pt x="503" y="18512"/>
                    </a:cubicBezTo>
                    <a:cubicBezTo>
                      <a:pt x="427" y="18847"/>
                      <a:pt x="351" y="19182"/>
                      <a:pt x="275" y="19518"/>
                    </a:cubicBezTo>
                    <a:cubicBezTo>
                      <a:pt x="229" y="19685"/>
                      <a:pt x="183" y="19853"/>
                      <a:pt x="153" y="20020"/>
                    </a:cubicBezTo>
                    <a:cubicBezTo>
                      <a:pt x="122" y="20112"/>
                      <a:pt x="107" y="20203"/>
                      <a:pt x="92" y="20279"/>
                    </a:cubicBezTo>
                    <a:cubicBezTo>
                      <a:pt x="77" y="20371"/>
                      <a:pt x="61" y="20462"/>
                      <a:pt x="46" y="20554"/>
                    </a:cubicBezTo>
                    <a:cubicBezTo>
                      <a:pt x="31" y="20721"/>
                      <a:pt x="16" y="20904"/>
                      <a:pt x="0" y="21072"/>
                    </a:cubicBezTo>
                    <a:cubicBezTo>
                      <a:pt x="0" y="21163"/>
                      <a:pt x="0" y="21254"/>
                      <a:pt x="0" y="21346"/>
                    </a:cubicBezTo>
                    <a:cubicBezTo>
                      <a:pt x="0" y="21422"/>
                      <a:pt x="0" y="21513"/>
                      <a:pt x="0" y="21590"/>
                    </a:cubicBezTo>
                    <a:cubicBezTo>
                      <a:pt x="16" y="21940"/>
                      <a:pt x="46" y="22291"/>
                      <a:pt x="92" y="22641"/>
                    </a:cubicBezTo>
                    <a:cubicBezTo>
                      <a:pt x="107" y="22717"/>
                      <a:pt x="122" y="22809"/>
                      <a:pt x="137" y="22885"/>
                    </a:cubicBezTo>
                    <a:cubicBezTo>
                      <a:pt x="153" y="22991"/>
                      <a:pt x="168" y="23098"/>
                      <a:pt x="183" y="23189"/>
                    </a:cubicBezTo>
                    <a:cubicBezTo>
                      <a:pt x="183" y="23220"/>
                      <a:pt x="198" y="23266"/>
                      <a:pt x="198" y="23296"/>
                    </a:cubicBezTo>
                    <a:cubicBezTo>
                      <a:pt x="214" y="23357"/>
                      <a:pt x="229" y="23418"/>
                      <a:pt x="244" y="23479"/>
                    </a:cubicBezTo>
                    <a:cubicBezTo>
                      <a:pt x="244" y="23540"/>
                      <a:pt x="259" y="23616"/>
                      <a:pt x="275" y="23677"/>
                    </a:cubicBezTo>
                    <a:cubicBezTo>
                      <a:pt x="305" y="23784"/>
                      <a:pt x="320" y="23875"/>
                      <a:pt x="351" y="23982"/>
                    </a:cubicBezTo>
                    <a:cubicBezTo>
                      <a:pt x="351" y="24012"/>
                      <a:pt x="366" y="24043"/>
                      <a:pt x="381" y="24088"/>
                    </a:cubicBezTo>
                    <a:cubicBezTo>
                      <a:pt x="396" y="24149"/>
                      <a:pt x="412" y="24195"/>
                      <a:pt x="427" y="24256"/>
                    </a:cubicBezTo>
                    <a:cubicBezTo>
                      <a:pt x="473" y="24424"/>
                      <a:pt x="518" y="24576"/>
                      <a:pt x="579" y="24728"/>
                    </a:cubicBezTo>
                    <a:cubicBezTo>
                      <a:pt x="625" y="24896"/>
                      <a:pt x="686" y="25063"/>
                      <a:pt x="747" y="25231"/>
                    </a:cubicBezTo>
                    <a:cubicBezTo>
                      <a:pt x="777" y="25322"/>
                      <a:pt x="808" y="25414"/>
                      <a:pt x="854" y="25490"/>
                    </a:cubicBezTo>
                    <a:cubicBezTo>
                      <a:pt x="884" y="25581"/>
                      <a:pt x="915" y="25673"/>
                      <a:pt x="960" y="25764"/>
                    </a:cubicBezTo>
                    <a:cubicBezTo>
                      <a:pt x="1036" y="25932"/>
                      <a:pt x="1113" y="26099"/>
                      <a:pt x="1189" y="26267"/>
                    </a:cubicBezTo>
                    <a:cubicBezTo>
                      <a:pt x="1265" y="26419"/>
                      <a:pt x="1341" y="26572"/>
                      <a:pt x="1417" y="26724"/>
                    </a:cubicBezTo>
                    <a:cubicBezTo>
                      <a:pt x="1509" y="26877"/>
                      <a:pt x="1600" y="27029"/>
                      <a:pt x="1676" y="27181"/>
                    </a:cubicBezTo>
                    <a:cubicBezTo>
                      <a:pt x="1783" y="27349"/>
                      <a:pt x="1874" y="27501"/>
                      <a:pt x="1966" y="27669"/>
                    </a:cubicBezTo>
                    <a:cubicBezTo>
                      <a:pt x="2072" y="27821"/>
                      <a:pt x="2164" y="27974"/>
                      <a:pt x="2255" y="28126"/>
                    </a:cubicBezTo>
                    <a:cubicBezTo>
                      <a:pt x="2301" y="28187"/>
                      <a:pt x="2362" y="28263"/>
                      <a:pt x="2408" y="28339"/>
                    </a:cubicBezTo>
                    <a:cubicBezTo>
                      <a:pt x="2438" y="28370"/>
                      <a:pt x="2469" y="28400"/>
                      <a:pt x="2484" y="28446"/>
                    </a:cubicBezTo>
                    <a:cubicBezTo>
                      <a:pt x="2514" y="28461"/>
                      <a:pt x="2530" y="28492"/>
                      <a:pt x="2560" y="28522"/>
                    </a:cubicBezTo>
                    <a:cubicBezTo>
                      <a:pt x="2789" y="28796"/>
                      <a:pt x="3032" y="29055"/>
                      <a:pt x="3291" y="29314"/>
                    </a:cubicBezTo>
                    <a:cubicBezTo>
                      <a:pt x="3428" y="29436"/>
                      <a:pt x="3566" y="29558"/>
                      <a:pt x="3687" y="29680"/>
                    </a:cubicBezTo>
                    <a:cubicBezTo>
                      <a:pt x="3825" y="29787"/>
                      <a:pt x="3962" y="29908"/>
                      <a:pt x="4099" y="30015"/>
                    </a:cubicBezTo>
                    <a:cubicBezTo>
                      <a:pt x="4312" y="30183"/>
                      <a:pt x="4525" y="30350"/>
                      <a:pt x="4739" y="30518"/>
                    </a:cubicBezTo>
                    <a:cubicBezTo>
                      <a:pt x="4922" y="30655"/>
                      <a:pt x="5104" y="30792"/>
                      <a:pt x="5272" y="30945"/>
                    </a:cubicBezTo>
                    <a:cubicBezTo>
                      <a:pt x="5272" y="30975"/>
                      <a:pt x="5287" y="31005"/>
                      <a:pt x="5302" y="31036"/>
                    </a:cubicBezTo>
                    <a:cubicBezTo>
                      <a:pt x="5333" y="31066"/>
                      <a:pt x="5348" y="31112"/>
                      <a:pt x="5379" y="31143"/>
                    </a:cubicBezTo>
                    <a:cubicBezTo>
                      <a:pt x="5424" y="31204"/>
                      <a:pt x="5485" y="31234"/>
                      <a:pt x="5561" y="31249"/>
                    </a:cubicBezTo>
                    <a:cubicBezTo>
                      <a:pt x="5622" y="31295"/>
                      <a:pt x="5683" y="31341"/>
                      <a:pt x="5729" y="31386"/>
                    </a:cubicBezTo>
                    <a:cubicBezTo>
                      <a:pt x="5897" y="31630"/>
                      <a:pt x="6064" y="31874"/>
                      <a:pt x="6217" y="32133"/>
                    </a:cubicBezTo>
                    <a:cubicBezTo>
                      <a:pt x="6384" y="32407"/>
                      <a:pt x="6552" y="32681"/>
                      <a:pt x="6704" y="32971"/>
                    </a:cubicBezTo>
                    <a:cubicBezTo>
                      <a:pt x="6735" y="33001"/>
                      <a:pt x="6750" y="33047"/>
                      <a:pt x="6765" y="33078"/>
                    </a:cubicBezTo>
                    <a:cubicBezTo>
                      <a:pt x="6917" y="33352"/>
                      <a:pt x="7055" y="33641"/>
                      <a:pt x="7192" y="33931"/>
                    </a:cubicBezTo>
                    <a:cubicBezTo>
                      <a:pt x="7344" y="34235"/>
                      <a:pt x="7496" y="34555"/>
                      <a:pt x="7649" y="34860"/>
                    </a:cubicBezTo>
                    <a:cubicBezTo>
                      <a:pt x="7710" y="34982"/>
                      <a:pt x="7755" y="35089"/>
                      <a:pt x="7816" y="35211"/>
                    </a:cubicBezTo>
                    <a:cubicBezTo>
                      <a:pt x="7832" y="35241"/>
                      <a:pt x="7847" y="35272"/>
                      <a:pt x="7847" y="35302"/>
                    </a:cubicBezTo>
                    <a:cubicBezTo>
                      <a:pt x="7923" y="35470"/>
                      <a:pt x="7984" y="35637"/>
                      <a:pt x="8045" y="35805"/>
                    </a:cubicBezTo>
                    <a:cubicBezTo>
                      <a:pt x="8197" y="36170"/>
                      <a:pt x="8350" y="36521"/>
                      <a:pt x="8502" y="36887"/>
                    </a:cubicBezTo>
                    <a:cubicBezTo>
                      <a:pt x="8639" y="37191"/>
                      <a:pt x="8791" y="37511"/>
                      <a:pt x="8944" y="37816"/>
                    </a:cubicBezTo>
                    <a:cubicBezTo>
                      <a:pt x="9035" y="37983"/>
                      <a:pt x="9111" y="38151"/>
                      <a:pt x="9203" y="38319"/>
                    </a:cubicBezTo>
                    <a:cubicBezTo>
                      <a:pt x="9294" y="38486"/>
                      <a:pt x="9401" y="38654"/>
                      <a:pt x="9492" y="38837"/>
                    </a:cubicBezTo>
                    <a:cubicBezTo>
                      <a:pt x="9584" y="38989"/>
                      <a:pt x="9660" y="39126"/>
                      <a:pt x="9751" y="39279"/>
                    </a:cubicBezTo>
                    <a:cubicBezTo>
                      <a:pt x="9843" y="39431"/>
                      <a:pt x="9934" y="39583"/>
                      <a:pt x="10026" y="39736"/>
                    </a:cubicBezTo>
                    <a:cubicBezTo>
                      <a:pt x="10239" y="40056"/>
                      <a:pt x="10452" y="40360"/>
                      <a:pt x="10666" y="40680"/>
                    </a:cubicBezTo>
                    <a:cubicBezTo>
                      <a:pt x="10772" y="40833"/>
                      <a:pt x="10894" y="41000"/>
                      <a:pt x="11001" y="41153"/>
                    </a:cubicBezTo>
                    <a:cubicBezTo>
                      <a:pt x="11046" y="41214"/>
                      <a:pt x="11107" y="41290"/>
                      <a:pt x="11153" y="41351"/>
                    </a:cubicBezTo>
                    <a:cubicBezTo>
                      <a:pt x="11229" y="41503"/>
                      <a:pt x="11305" y="41655"/>
                      <a:pt x="11382" y="41808"/>
                    </a:cubicBezTo>
                    <a:cubicBezTo>
                      <a:pt x="11488" y="42021"/>
                      <a:pt x="11610" y="42250"/>
                      <a:pt x="11732" y="42463"/>
                    </a:cubicBezTo>
                    <a:cubicBezTo>
                      <a:pt x="11854" y="42676"/>
                      <a:pt x="11991" y="42889"/>
                      <a:pt x="12128" y="43088"/>
                    </a:cubicBezTo>
                    <a:cubicBezTo>
                      <a:pt x="12265" y="43301"/>
                      <a:pt x="12402" y="43514"/>
                      <a:pt x="12570" y="43712"/>
                    </a:cubicBezTo>
                    <a:cubicBezTo>
                      <a:pt x="12722" y="43895"/>
                      <a:pt x="12875" y="44063"/>
                      <a:pt x="13012" y="44245"/>
                    </a:cubicBezTo>
                    <a:cubicBezTo>
                      <a:pt x="13088" y="44352"/>
                      <a:pt x="13164" y="44444"/>
                      <a:pt x="13240" y="44550"/>
                    </a:cubicBezTo>
                    <a:cubicBezTo>
                      <a:pt x="13317" y="44657"/>
                      <a:pt x="13408" y="44748"/>
                      <a:pt x="13499" y="44840"/>
                    </a:cubicBezTo>
                    <a:cubicBezTo>
                      <a:pt x="13576" y="44916"/>
                      <a:pt x="13667" y="44992"/>
                      <a:pt x="13758" y="45068"/>
                    </a:cubicBezTo>
                    <a:cubicBezTo>
                      <a:pt x="13865" y="45144"/>
                      <a:pt x="13972" y="45251"/>
                      <a:pt x="14094" y="45312"/>
                    </a:cubicBezTo>
                    <a:cubicBezTo>
                      <a:pt x="14204" y="45367"/>
                      <a:pt x="14330" y="45406"/>
                      <a:pt x="14455" y="45406"/>
                    </a:cubicBezTo>
                    <a:cubicBezTo>
                      <a:pt x="14503" y="45406"/>
                      <a:pt x="14550" y="45401"/>
                      <a:pt x="14596" y="45388"/>
                    </a:cubicBezTo>
                    <a:cubicBezTo>
                      <a:pt x="14627" y="45373"/>
                      <a:pt x="14642" y="45373"/>
                      <a:pt x="14657" y="45358"/>
                    </a:cubicBezTo>
                    <a:cubicBezTo>
                      <a:pt x="14825" y="45281"/>
                      <a:pt x="14916" y="45083"/>
                      <a:pt x="14886" y="44885"/>
                    </a:cubicBezTo>
                    <a:cubicBezTo>
                      <a:pt x="14871" y="44763"/>
                      <a:pt x="14810" y="44642"/>
                      <a:pt x="14734" y="44535"/>
                    </a:cubicBezTo>
                    <a:cubicBezTo>
                      <a:pt x="14581" y="44322"/>
                      <a:pt x="14414" y="44139"/>
                      <a:pt x="14215" y="43971"/>
                    </a:cubicBezTo>
                    <a:cubicBezTo>
                      <a:pt x="14033" y="43804"/>
                      <a:pt x="13835" y="43651"/>
                      <a:pt x="13637" y="43514"/>
                    </a:cubicBezTo>
                    <a:cubicBezTo>
                      <a:pt x="13438" y="43377"/>
                      <a:pt x="13256" y="43255"/>
                      <a:pt x="13073" y="43103"/>
                    </a:cubicBezTo>
                    <a:cubicBezTo>
                      <a:pt x="13042" y="43088"/>
                      <a:pt x="13027" y="43072"/>
                      <a:pt x="12997" y="43042"/>
                    </a:cubicBezTo>
                    <a:cubicBezTo>
                      <a:pt x="12920" y="42950"/>
                      <a:pt x="12829" y="42844"/>
                      <a:pt x="12753" y="42737"/>
                    </a:cubicBezTo>
                    <a:cubicBezTo>
                      <a:pt x="12692" y="42661"/>
                      <a:pt x="12646" y="42585"/>
                      <a:pt x="12585" y="42509"/>
                    </a:cubicBezTo>
                    <a:lnTo>
                      <a:pt x="12585" y="42509"/>
                    </a:lnTo>
                    <a:lnTo>
                      <a:pt x="12661" y="42539"/>
                    </a:lnTo>
                    <a:cubicBezTo>
                      <a:pt x="12600" y="42493"/>
                      <a:pt x="12555" y="42448"/>
                      <a:pt x="12509" y="42402"/>
                    </a:cubicBezTo>
                    <a:cubicBezTo>
                      <a:pt x="12463" y="42341"/>
                      <a:pt x="12418" y="42265"/>
                      <a:pt x="12372" y="42204"/>
                    </a:cubicBezTo>
                    <a:cubicBezTo>
                      <a:pt x="12250" y="42021"/>
                      <a:pt x="12113" y="41823"/>
                      <a:pt x="12006" y="41625"/>
                    </a:cubicBezTo>
                    <a:cubicBezTo>
                      <a:pt x="11747" y="41214"/>
                      <a:pt x="11503" y="40787"/>
                      <a:pt x="11244" y="40360"/>
                    </a:cubicBezTo>
                    <a:cubicBezTo>
                      <a:pt x="11077" y="40071"/>
                      <a:pt x="10909" y="39766"/>
                      <a:pt x="10726" y="39477"/>
                    </a:cubicBezTo>
                    <a:cubicBezTo>
                      <a:pt x="10666" y="39263"/>
                      <a:pt x="10605" y="39050"/>
                      <a:pt x="10544" y="38837"/>
                    </a:cubicBezTo>
                    <a:cubicBezTo>
                      <a:pt x="10498" y="38639"/>
                      <a:pt x="10467" y="38456"/>
                      <a:pt x="10437" y="38258"/>
                    </a:cubicBezTo>
                    <a:cubicBezTo>
                      <a:pt x="10406" y="38090"/>
                      <a:pt x="10376" y="37907"/>
                      <a:pt x="10361" y="37740"/>
                    </a:cubicBezTo>
                    <a:cubicBezTo>
                      <a:pt x="10376" y="37603"/>
                      <a:pt x="10376" y="37450"/>
                      <a:pt x="10391" y="37313"/>
                    </a:cubicBezTo>
                    <a:cubicBezTo>
                      <a:pt x="10391" y="37237"/>
                      <a:pt x="10406" y="37161"/>
                      <a:pt x="10406" y="37085"/>
                    </a:cubicBezTo>
                    <a:cubicBezTo>
                      <a:pt x="10406" y="37039"/>
                      <a:pt x="10406" y="36978"/>
                      <a:pt x="10422" y="36917"/>
                    </a:cubicBezTo>
                    <a:cubicBezTo>
                      <a:pt x="10422" y="36856"/>
                      <a:pt x="10422" y="36795"/>
                      <a:pt x="10437" y="36734"/>
                    </a:cubicBezTo>
                    <a:cubicBezTo>
                      <a:pt x="10437" y="36673"/>
                      <a:pt x="10452" y="36612"/>
                      <a:pt x="10467" y="36551"/>
                    </a:cubicBezTo>
                    <a:cubicBezTo>
                      <a:pt x="10483" y="36414"/>
                      <a:pt x="10513" y="36262"/>
                      <a:pt x="10544" y="36125"/>
                    </a:cubicBezTo>
                    <a:cubicBezTo>
                      <a:pt x="10559" y="36049"/>
                      <a:pt x="10574" y="35972"/>
                      <a:pt x="10589" y="35896"/>
                    </a:cubicBezTo>
                    <a:cubicBezTo>
                      <a:pt x="10605" y="35835"/>
                      <a:pt x="10620" y="35774"/>
                      <a:pt x="10635" y="35713"/>
                    </a:cubicBezTo>
                    <a:cubicBezTo>
                      <a:pt x="10666" y="35652"/>
                      <a:pt x="10681" y="35591"/>
                      <a:pt x="10696" y="35531"/>
                    </a:cubicBezTo>
                    <a:cubicBezTo>
                      <a:pt x="10726" y="35470"/>
                      <a:pt x="10742" y="35409"/>
                      <a:pt x="10772" y="35348"/>
                    </a:cubicBezTo>
                    <a:cubicBezTo>
                      <a:pt x="10818" y="35241"/>
                      <a:pt x="10879" y="35134"/>
                      <a:pt x="10925" y="35028"/>
                    </a:cubicBezTo>
                    <a:cubicBezTo>
                      <a:pt x="10985" y="34921"/>
                      <a:pt x="11046" y="34814"/>
                      <a:pt x="11107" y="34723"/>
                    </a:cubicBezTo>
                    <a:cubicBezTo>
                      <a:pt x="11244" y="34510"/>
                      <a:pt x="11366" y="34296"/>
                      <a:pt x="11503" y="34083"/>
                    </a:cubicBezTo>
                    <a:cubicBezTo>
                      <a:pt x="11625" y="33885"/>
                      <a:pt x="11762" y="33672"/>
                      <a:pt x="11900" y="33474"/>
                    </a:cubicBezTo>
                    <a:cubicBezTo>
                      <a:pt x="12082" y="33184"/>
                      <a:pt x="12281" y="32895"/>
                      <a:pt x="12479" y="32605"/>
                    </a:cubicBezTo>
                    <a:cubicBezTo>
                      <a:pt x="12585" y="32453"/>
                      <a:pt x="12692" y="32301"/>
                      <a:pt x="12783" y="32148"/>
                    </a:cubicBezTo>
                    <a:cubicBezTo>
                      <a:pt x="12844" y="32072"/>
                      <a:pt x="12890" y="31981"/>
                      <a:pt x="12936" y="31904"/>
                    </a:cubicBezTo>
                    <a:cubicBezTo>
                      <a:pt x="12997" y="31813"/>
                      <a:pt x="13042" y="31737"/>
                      <a:pt x="13088" y="31661"/>
                    </a:cubicBezTo>
                    <a:cubicBezTo>
                      <a:pt x="13164" y="31493"/>
                      <a:pt x="13256" y="31341"/>
                      <a:pt x="13332" y="31173"/>
                    </a:cubicBezTo>
                    <a:cubicBezTo>
                      <a:pt x="13423" y="31021"/>
                      <a:pt x="13499" y="30853"/>
                      <a:pt x="13560" y="30701"/>
                    </a:cubicBezTo>
                    <a:cubicBezTo>
                      <a:pt x="13637" y="30533"/>
                      <a:pt x="13713" y="30381"/>
                      <a:pt x="13789" y="30213"/>
                    </a:cubicBezTo>
                    <a:cubicBezTo>
                      <a:pt x="13819" y="30122"/>
                      <a:pt x="13865" y="30046"/>
                      <a:pt x="13896" y="29954"/>
                    </a:cubicBezTo>
                    <a:cubicBezTo>
                      <a:pt x="13911" y="29908"/>
                      <a:pt x="13941" y="29863"/>
                      <a:pt x="13956" y="29817"/>
                    </a:cubicBezTo>
                    <a:cubicBezTo>
                      <a:pt x="13972" y="29771"/>
                      <a:pt x="13987" y="29726"/>
                      <a:pt x="14002" y="29695"/>
                    </a:cubicBezTo>
                    <a:cubicBezTo>
                      <a:pt x="14033" y="29604"/>
                      <a:pt x="14063" y="29512"/>
                      <a:pt x="14094" y="29421"/>
                    </a:cubicBezTo>
                    <a:cubicBezTo>
                      <a:pt x="14109" y="29390"/>
                      <a:pt x="14124" y="29345"/>
                      <a:pt x="14139" y="29299"/>
                    </a:cubicBezTo>
                    <a:cubicBezTo>
                      <a:pt x="14155" y="29253"/>
                      <a:pt x="14170" y="29223"/>
                      <a:pt x="14185" y="29177"/>
                    </a:cubicBezTo>
                    <a:cubicBezTo>
                      <a:pt x="14215" y="29086"/>
                      <a:pt x="14231" y="28994"/>
                      <a:pt x="14261" y="28918"/>
                    </a:cubicBezTo>
                    <a:cubicBezTo>
                      <a:pt x="14292" y="28827"/>
                      <a:pt x="14322" y="28735"/>
                      <a:pt x="14337" y="28644"/>
                    </a:cubicBezTo>
                    <a:cubicBezTo>
                      <a:pt x="14444" y="28293"/>
                      <a:pt x="14535" y="27943"/>
                      <a:pt x="14627" y="27593"/>
                    </a:cubicBezTo>
                    <a:cubicBezTo>
                      <a:pt x="14657" y="27516"/>
                      <a:pt x="14673" y="27425"/>
                      <a:pt x="14688" y="27334"/>
                    </a:cubicBezTo>
                    <a:cubicBezTo>
                      <a:pt x="14703" y="27288"/>
                      <a:pt x="14718" y="27257"/>
                      <a:pt x="14718" y="27212"/>
                    </a:cubicBezTo>
                    <a:cubicBezTo>
                      <a:pt x="14734" y="27166"/>
                      <a:pt x="14734" y="27120"/>
                      <a:pt x="14749" y="27090"/>
                    </a:cubicBezTo>
                    <a:cubicBezTo>
                      <a:pt x="14764" y="26998"/>
                      <a:pt x="14779" y="26907"/>
                      <a:pt x="14779" y="26831"/>
                    </a:cubicBezTo>
                    <a:cubicBezTo>
                      <a:pt x="14794" y="26739"/>
                      <a:pt x="14810" y="26648"/>
                      <a:pt x="14810" y="26572"/>
                    </a:cubicBezTo>
                    <a:cubicBezTo>
                      <a:pt x="14825" y="26511"/>
                      <a:pt x="14825" y="26435"/>
                      <a:pt x="14825" y="26374"/>
                    </a:cubicBezTo>
                    <a:cubicBezTo>
                      <a:pt x="14840" y="26343"/>
                      <a:pt x="14840" y="26328"/>
                      <a:pt x="14840" y="26298"/>
                    </a:cubicBezTo>
                    <a:cubicBezTo>
                      <a:pt x="14840" y="26237"/>
                      <a:pt x="14840" y="26176"/>
                      <a:pt x="14840" y="26115"/>
                    </a:cubicBezTo>
                    <a:cubicBezTo>
                      <a:pt x="14840" y="26069"/>
                      <a:pt x="14855" y="26039"/>
                      <a:pt x="14855" y="25993"/>
                    </a:cubicBezTo>
                    <a:cubicBezTo>
                      <a:pt x="14855" y="25901"/>
                      <a:pt x="14855" y="25795"/>
                      <a:pt x="14855" y="25703"/>
                    </a:cubicBezTo>
                    <a:cubicBezTo>
                      <a:pt x="14855" y="25658"/>
                      <a:pt x="14855" y="25627"/>
                      <a:pt x="14855" y="25581"/>
                    </a:cubicBezTo>
                    <a:cubicBezTo>
                      <a:pt x="14840" y="25536"/>
                      <a:pt x="14840" y="25475"/>
                      <a:pt x="14840" y="25429"/>
                    </a:cubicBezTo>
                    <a:cubicBezTo>
                      <a:pt x="14840" y="25383"/>
                      <a:pt x="14840" y="25353"/>
                      <a:pt x="14840" y="25322"/>
                    </a:cubicBezTo>
                    <a:cubicBezTo>
                      <a:pt x="14825" y="25262"/>
                      <a:pt x="14825" y="25201"/>
                      <a:pt x="14825" y="25155"/>
                    </a:cubicBezTo>
                    <a:cubicBezTo>
                      <a:pt x="14825" y="25109"/>
                      <a:pt x="14810" y="25079"/>
                      <a:pt x="14810" y="25048"/>
                    </a:cubicBezTo>
                    <a:cubicBezTo>
                      <a:pt x="14794" y="24987"/>
                      <a:pt x="14794" y="24942"/>
                      <a:pt x="14794" y="24881"/>
                    </a:cubicBezTo>
                    <a:cubicBezTo>
                      <a:pt x="14779" y="24850"/>
                      <a:pt x="14779" y="24804"/>
                      <a:pt x="14764" y="24774"/>
                    </a:cubicBezTo>
                    <a:cubicBezTo>
                      <a:pt x="14764" y="24713"/>
                      <a:pt x="14749" y="24667"/>
                      <a:pt x="14749" y="24622"/>
                    </a:cubicBezTo>
                    <a:cubicBezTo>
                      <a:pt x="14734" y="24576"/>
                      <a:pt x="14718" y="24530"/>
                      <a:pt x="14718" y="24500"/>
                    </a:cubicBezTo>
                    <a:cubicBezTo>
                      <a:pt x="14703" y="24454"/>
                      <a:pt x="14703" y="24424"/>
                      <a:pt x="14688" y="24378"/>
                    </a:cubicBezTo>
                    <a:cubicBezTo>
                      <a:pt x="14657" y="24210"/>
                      <a:pt x="14612" y="24027"/>
                      <a:pt x="14566" y="23860"/>
                    </a:cubicBezTo>
                    <a:cubicBezTo>
                      <a:pt x="14505" y="23677"/>
                      <a:pt x="14459" y="23479"/>
                      <a:pt x="14398" y="23296"/>
                    </a:cubicBezTo>
                    <a:cubicBezTo>
                      <a:pt x="14307" y="22961"/>
                      <a:pt x="14215" y="22626"/>
                      <a:pt x="14109" y="22291"/>
                    </a:cubicBezTo>
                    <a:cubicBezTo>
                      <a:pt x="14017" y="21940"/>
                      <a:pt x="13911" y="21590"/>
                      <a:pt x="13789" y="21254"/>
                    </a:cubicBezTo>
                    <a:cubicBezTo>
                      <a:pt x="13758" y="21163"/>
                      <a:pt x="13713" y="21072"/>
                      <a:pt x="13682" y="20980"/>
                    </a:cubicBezTo>
                    <a:cubicBezTo>
                      <a:pt x="13652" y="20904"/>
                      <a:pt x="13621" y="20828"/>
                      <a:pt x="13591" y="20752"/>
                    </a:cubicBezTo>
                    <a:cubicBezTo>
                      <a:pt x="13545" y="20660"/>
                      <a:pt x="13515" y="20584"/>
                      <a:pt x="13469" y="20493"/>
                    </a:cubicBezTo>
                    <a:cubicBezTo>
                      <a:pt x="13423" y="20417"/>
                      <a:pt x="13393" y="20340"/>
                      <a:pt x="13347" y="20279"/>
                    </a:cubicBezTo>
                    <a:cubicBezTo>
                      <a:pt x="13317" y="20218"/>
                      <a:pt x="13271" y="20157"/>
                      <a:pt x="13225" y="20097"/>
                    </a:cubicBezTo>
                    <a:cubicBezTo>
                      <a:pt x="13195" y="20051"/>
                      <a:pt x="13179" y="20020"/>
                      <a:pt x="13149" y="19990"/>
                    </a:cubicBezTo>
                    <a:cubicBezTo>
                      <a:pt x="13118" y="19959"/>
                      <a:pt x="13088" y="19944"/>
                      <a:pt x="13058" y="19929"/>
                    </a:cubicBezTo>
                    <a:cubicBezTo>
                      <a:pt x="13042" y="19914"/>
                      <a:pt x="13012" y="19898"/>
                      <a:pt x="12981" y="19898"/>
                    </a:cubicBezTo>
                    <a:cubicBezTo>
                      <a:pt x="12966" y="19898"/>
                      <a:pt x="12951" y="19898"/>
                      <a:pt x="12936" y="19914"/>
                    </a:cubicBezTo>
                    <a:lnTo>
                      <a:pt x="12905" y="19914"/>
                    </a:lnTo>
                    <a:cubicBezTo>
                      <a:pt x="12875" y="19959"/>
                      <a:pt x="12859" y="20020"/>
                      <a:pt x="12844" y="20081"/>
                    </a:cubicBezTo>
                    <a:cubicBezTo>
                      <a:pt x="12799" y="20249"/>
                      <a:pt x="12753" y="20401"/>
                      <a:pt x="12707" y="20569"/>
                    </a:cubicBezTo>
                    <a:cubicBezTo>
                      <a:pt x="12631" y="20828"/>
                      <a:pt x="12555" y="21072"/>
                      <a:pt x="12463" y="21331"/>
                    </a:cubicBezTo>
                    <a:cubicBezTo>
                      <a:pt x="12433" y="21437"/>
                      <a:pt x="12387" y="21559"/>
                      <a:pt x="12341" y="21666"/>
                    </a:cubicBezTo>
                    <a:cubicBezTo>
                      <a:pt x="12326" y="21742"/>
                      <a:pt x="12296" y="21803"/>
                      <a:pt x="12265" y="21864"/>
                    </a:cubicBezTo>
                    <a:cubicBezTo>
                      <a:pt x="12235" y="21940"/>
                      <a:pt x="12220" y="22001"/>
                      <a:pt x="12189" y="22077"/>
                    </a:cubicBezTo>
                    <a:cubicBezTo>
                      <a:pt x="12052" y="22412"/>
                      <a:pt x="11900" y="22732"/>
                      <a:pt x="11778" y="23052"/>
                    </a:cubicBezTo>
                    <a:cubicBezTo>
                      <a:pt x="11717" y="23220"/>
                      <a:pt x="11641" y="23403"/>
                      <a:pt x="11580" y="23570"/>
                    </a:cubicBezTo>
                    <a:cubicBezTo>
                      <a:pt x="11519" y="23738"/>
                      <a:pt x="11443" y="23890"/>
                      <a:pt x="11366" y="24058"/>
                    </a:cubicBezTo>
                    <a:cubicBezTo>
                      <a:pt x="11305" y="24210"/>
                      <a:pt x="11244" y="24347"/>
                      <a:pt x="11168" y="24500"/>
                    </a:cubicBezTo>
                    <a:cubicBezTo>
                      <a:pt x="11168" y="24500"/>
                      <a:pt x="11168" y="24515"/>
                      <a:pt x="11168" y="24515"/>
                    </a:cubicBezTo>
                    <a:cubicBezTo>
                      <a:pt x="11153" y="24561"/>
                      <a:pt x="11123" y="24606"/>
                      <a:pt x="11107" y="24652"/>
                    </a:cubicBezTo>
                    <a:cubicBezTo>
                      <a:pt x="11046" y="24804"/>
                      <a:pt x="10970" y="24957"/>
                      <a:pt x="10909" y="25109"/>
                    </a:cubicBezTo>
                    <a:cubicBezTo>
                      <a:pt x="10772" y="25429"/>
                      <a:pt x="10650" y="25764"/>
                      <a:pt x="10513" y="26084"/>
                    </a:cubicBezTo>
                    <a:cubicBezTo>
                      <a:pt x="10376" y="26419"/>
                      <a:pt x="10239" y="26755"/>
                      <a:pt x="10087" y="27075"/>
                    </a:cubicBezTo>
                    <a:lnTo>
                      <a:pt x="10102" y="27075"/>
                    </a:lnTo>
                    <a:lnTo>
                      <a:pt x="10087" y="27090"/>
                    </a:lnTo>
                    <a:lnTo>
                      <a:pt x="10087" y="27090"/>
                    </a:lnTo>
                    <a:cubicBezTo>
                      <a:pt x="10087" y="27105"/>
                      <a:pt x="10071" y="27120"/>
                      <a:pt x="10071" y="27120"/>
                    </a:cubicBezTo>
                    <a:cubicBezTo>
                      <a:pt x="10056" y="27136"/>
                      <a:pt x="10056" y="27151"/>
                      <a:pt x="10056" y="27166"/>
                    </a:cubicBezTo>
                    <a:cubicBezTo>
                      <a:pt x="10041" y="27181"/>
                      <a:pt x="10041" y="27196"/>
                      <a:pt x="10041" y="27196"/>
                    </a:cubicBezTo>
                    <a:cubicBezTo>
                      <a:pt x="9904" y="27501"/>
                      <a:pt x="9767" y="27821"/>
                      <a:pt x="9660" y="28141"/>
                    </a:cubicBezTo>
                    <a:cubicBezTo>
                      <a:pt x="9599" y="28293"/>
                      <a:pt x="9553" y="28461"/>
                      <a:pt x="9508" y="28629"/>
                    </a:cubicBezTo>
                    <a:cubicBezTo>
                      <a:pt x="9462" y="28796"/>
                      <a:pt x="9416" y="28979"/>
                      <a:pt x="9370" y="29147"/>
                    </a:cubicBezTo>
                    <a:cubicBezTo>
                      <a:pt x="9294" y="29497"/>
                      <a:pt x="9218" y="29863"/>
                      <a:pt x="9157" y="30213"/>
                    </a:cubicBezTo>
                    <a:cubicBezTo>
                      <a:pt x="9096" y="30564"/>
                      <a:pt x="9051" y="30899"/>
                      <a:pt x="9035" y="31249"/>
                    </a:cubicBezTo>
                    <a:cubicBezTo>
                      <a:pt x="9005" y="31615"/>
                      <a:pt x="9005" y="31981"/>
                      <a:pt x="9020" y="32331"/>
                    </a:cubicBezTo>
                    <a:cubicBezTo>
                      <a:pt x="9035" y="32697"/>
                      <a:pt x="9066" y="33047"/>
                      <a:pt x="9111" y="33413"/>
                    </a:cubicBezTo>
                    <a:cubicBezTo>
                      <a:pt x="9157" y="33763"/>
                      <a:pt x="9203" y="34114"/>
                      <a:pt x="9310" y="34449"/>
                    </a:cubicBezTo>
                    <a:cubicBezTo>
                      <a:pt x="9431" y="34799"/>
                      <a:pt x="9553" y="35134"/>
                      <a:pt x="9675" y="35485"/>
                    </a:cubicBezTo>
                    <a:cubicBezTo>
                      <a:pt x="9736" y="35637"/>
                      <a:pt x="9797" y="35790"/>
                      <a:pt x="9858" y="35957"/>
                    </a:cubicBezTo>
                    <a:cubicBezTo>
                      <a:pt x="9873" y="35972"/>
                      <a:pt x="9873" y="35988"/>
                      <a:pt x="9888" y="36003"/>
                    </a:cubicBezTo>
                    <a:cubicBezTo>
                      <a:pt x="9888" y="36170"/>
                      <a:pt x="9888" y="36338"/>
                      <a:pt x="9873" y="36506"/>
                    </a:cubicBezTo>
                    <a:cubicBezTo>
                      <a:pt x="9873" y="36856"/>
                      <a:pt x="9873" y="37222"/>
                      <a:pt x="9888" y="37572"/>
                    </a:cubicBezTo>
                    <a:cubicBezTo>
                      <a:pt x="9888" y="37709"/>
                      <a:pt x="9904" y="37846"/>
                      <a:pt x="9904" y="37983"/>
                    </a:cubicBezTo>
                    <a:cubicBezTo>
                      <a:pt x="9828" y="37846"/>
                      <a:pt x="9751" y="37709"/>
                      <a:pt x="9690" y="37572"/>
                    </a:cubicBezTo>
                    <a:cubicBezTo>
                      <a:pt x="9462" y="37115"/>
                      <a:pt x="9249" y="36658"/>
                      <a:pt x="9020" y="36216"/>
                    </a:cubicBezTo>
                    <a:cubicBezTo>
                      <a:pt x="8898" y="35988"/>
                      <a:pt x="8776" y="35759"/>
                      <a:pt x="8670" y="35531"/>
                    </a:cubicBezTo>
                    <a:cubicBezTo>
                      <a:pt x="8639" y="35500"/>
                      <a:pt x="8624" y="35454"/>
                      <a:pt x="8609" y="35424"/>
                    </a:cubicBezTo>
                    <a:cubicBezTo>
                      <a:pt x="8563" y="35317"/>
                      <a:pt x="8517" y="35211"/>
                      <a:pt x="8472" y="35089"/>
                    </a:cubicBezTo>
                    <a:cubicBezTo>
                      <a:pt x="8411" y="34921"/>
                      <a:pt x="8350" y="34753"/>
                      <a:pt x="8289" y="34571"/>
                    </a:cubicBezTo>
                    <a:cubicBezTo>
                      <a:pt x="8243" y="34418"/>
                      <a:pt x="8182" y="34251"/>
                      <a:pt x="8136" y="34098"/>
                    </a:cubicBezTo>
                    <a:cubicBezTo>
                      <a:pt x="8075" y="33916"/>
                      <a:pt x="8014" y="33733"/>
                      <a:pt x="7969" y="33565"/>
                    </a:cubicBezTo>
                    <a:cubicBezTo>
                      <a:pt x="7847" y="33199"/>
                      <a:pt x="7740" y="32849"/>
                      <a:pt x="7634" y="32483"/>
                    </a:cubicBezTo>
                    <a:cubicBezTo>
                      <a:pt x="7527" y="32148"/>
                      <a:pt x="7435" y="31813"/>
                      <a:pt x="7344" y="31463"/>
                    </a:cubicBezTo>
                    <a:cubicBezTo>
                      <a:pt x="7237" y="31112"/>
                      <a:pt x="7146" y="30762"/>
                      <a:pt x="7070" y="30411"/>
                    </a:cubicBezTo>
                    <a:cubicBezTo>
                      <a:pt x="7039" y="30289"/>
                      <a:pt x="7009" y="30167"/>
                      <a:pt x="6978" y="30046"/>
                    </a:cubicBezTo>
                    <a:cubicBezTo>
                      <a:pt x="6902" y="29680"/>
                      <a:pt x="6826" y="29314"/>
                      <a:pt x="6750" y="28949"/>
                    </a:cubicBezTo>
                    <a:cubicBezTo>
                      <a:pt x="6674" y="28598"/>
                      <a:pt x="6613" y="28248"/>
                      <a:pt x="6552" y="27882"/>
                    </a:cubicBezTo>
                    <a:cubicBezTo>
                      <a:pt x="6430" y="27151"/>
                      <a:pt x="6339" y="26404"/>
                      <a:pt x="6247" y="25658"/>
                    </a:cubicBezTo>
                    <a:cubicBezTo>
                      <a:pt x="6232" y="25505"/>
                      <a:pt x="6217" y="25338"/>
                      <a:pt x="6201" y="25185"/>
                    </a:cubicBezTo>
                    <a:cubicBezTo>
                      <a:pt x="6186" y="25018"/>
                      <a:pt x="6186" y="24850"/>
                      <a:pt x="6171" y="24667"/>
                    </a:cubicBezTo>
                    <a:cubicBezTo>
                      <a:pt x="6156" y="24530"/>
                      <a:pt x="6156" y="24393"/>
                      <a:pt x="6156" y="24256"/>
                    </a:cubicBezTo>
                    <a:cubicBezTo>
                      <a:pt x="6140" y="24073"/>
                      <a:pt x="6140" y="23906"/>
                      <a:pt x="6140" y="23723"/>
                    </a:cubicBezTo>
                    <a:cubicBezTo>
                      <a:pt x="6125" y="23418"/>
                      <a:pt x="6125" y="23098"/>
                      <a:pt x="6110" y="22778"/>
                    </a:cubicBezTo>
                    <a:cubicBezTo>
                      <a:pt x="6110" y="22610"/>
                      <a:pt x="6110" y="22428"/>
                      <a:pt x="6110" y="22260"/>
                    </a:cubicBezTo>
                    <a:cubicBezTo>
                      <a:pt x="6110" y="22123"/>
                      <a:pt x="6110" y="21986"/>
                      <a:pt x="6125" y="21849"/>
                    </a:cubicBezTo>
                    <a:cubicBezTo>
                      <a:pt x="6125" y="21651"/>
                      <a:pt x="6140" y="21453"/>
                      <a:pt x="6171" y="21270"/>
                    </a:cubicBezTo>
                    <a:cubicBezTo>
                      <a:pt x="6171" y="21178"/>
                      <a:pt x="6186" y="21087"/>
                      <a:pt x="6201" y="21011"/>
                    </a:cubicBezTo>
                    <a:cubicBezTo>
                      <a:pt x="6217" y="20904"/>
                      <a:pt x="6232" y="20797"/>
                      <a:pt x="6247" y="20706"/>
                    </a:cubicBezTo>
                    <a:cubicBezTo>
                      <a:pt x="6262" y="20569"/>
                      <a:pt x="6293" y="20447"/>
                      <a:pt x="6308" y="20310"/>
                    </a:cubicBezTo>
                    <a:cubicBezTo>
                      <a:pt x="6445" y="19579"/>
                      <a:pt x="6552" y="18847"/>
                      <a:pt x="6704" y="18116"/>
                    </a:cubicBezTo>
                    <a:cubicBezTo>
                      <a:pt x="6796" y="17735"/>
                      <a:pt x="6872" y="17354"/>
                      <a:pt x="6963" y="16973"/>
                    </a:cubicBezTo>
                    <a:cubicBezTo>
                      <a:pt x="7009" y="16775"/>
                      <a:pt x="7055" y="16592"/>
                      <a:pt x="7100" y="16394"/>
                    </a:cubicBezTo>
                    <a:cubicBezTo>
                      <a:pt x="7131" y="16227"/>
                      <a:pt x="7176" y="16074"/>
                      <a:pt x="7222" y="15907"/>
                    </a:cubicBezTo>
                    <a:lnTo>
                      <a:pt x="7298" y="15648"/>
                    </a:lnTo>
                    <a:cubicBezTo>
                      <a:pt x="7314" y="15587"/>
                      <a:pt x="7329" y="15511"/>
                      <a:pt x="7359" y="15450"/>
                    </a:cubicBezTo>
                    <a:cubicBezTo>
                      <a:pt x="7390" y="15358"/>
                      <a:pt x="7420" y="15267"/>
                      <a:pt x="7451" y="15191"/>
                    </a:cubicBezTo>
                    <a:cubicBezTo>
                      <a:pt x="7466" y="15130"/>
                      <a:pt x="7481" y="15053"/>
                      <a:pt x="7512" y="14993"/>
                    </a:cubicBezTo>
                    <a:cubicBezTo>
                      <a:pt x="7603" y="14764"/>
                      <a:pt x="7695" y="14535"/>
                      <a:pt x="7786" y="14307"/>
                    </a:cubicBezTo>
                    <a:cubicBezTo>
                      <a:pt x="7816" y="14292"/>
                      <a:pt x="7862" y="14276"/>
                      <a:pt x="7893" y="14276"/>
                    </a:cubicBezTo>
                    <a:cubicBezTo>
                      <a:pt x="8136" y="14185"/>
                      <a:pt x="8365" y="14109"/>
                      <a:pt x="8609" y="14033"/>
                    </a:cubicBezTo>
                    <a:cubicBezTo>
                      <a:pt x="8731" y="13987"/>
                      <a:pt x="8852" y="13956"/>
                      <a:pt x="8974" y="13911"/>
                    </a:cubicBezTo>
                    <a:cubicBezTo>
                      <a:pt x="9096" y="13880"/>
                      <a:pt x="9218" y="13850"/>
                      <a:pt x="9340" y="13819"/>
                    </a:cubicBezTo>
                    <a:cubicBezTo>
                      <a:pt x="9431" y="13789"/>
                      <a:pt x="9508" y="13774"/>
                      <a:pt x="9599" y="13758"/>
                    </a:cubicBezTo>
                    <a:cubicBezTo>
                      <a:pt x="9675" y="13743"/>
                      <a:pt x="9751" y="13728"/>
                      <a:pt x="9828" y="13713"/>
                    </a:cubicBezTo>
                    <a:cubicBezTo>
                      <a:pt x="9980" y="13682"/>
                      <a:pt x="10132" y="13667"/>
                      <a:pt x="10285" y="13652"/>
                    </a:cubicBezTo>
                    <a:cubicBezTo>
                      <a:pt x="10376" y="13652"/>
                      <a:pt x="10452" y="13637"/>
                      <a:pt x="10544" y="13637"/>
                    </a:cubicBezTo>
                    <a:cubicBezTo>
                      <a:pt x="10582" y="13629"/>
                      <a:pt x="10620" y="13625"/>
                      <a:pt x="10656" y="13625"/>
                    </a:cubicBezTo>
                    <a:cubicBezTo>
                      <a:pt x="10692" y="13625"/>
                      <a:pt x="10726" y="13629"/>
                      <a:pt x="10757" y="13637"/>
                    </a:cubicBezTo>
                    <a:lnTo>
                      <a:pt x="11199" y="13637"/>
                    </a:lnTo>
                    <a:cubicBezTo>
                      <a:pt x="11336" y="13637"/>
                      <a:pt x="11473" y="13637"/>
                      <a:pt x="11610" y="13621"/>
                    </a:cubicBezTo>
                    <a:cubicBezTo>
                      <a:pt x="11732" y="13606"/>
                      <a:pt x="11869" y="13591"/>
                      <a:pt x="11991" y="13576"/>
                    </a:cubicBezTo>
                    <a:cubicBezTo>
                      <a:pt x="12128" y="13545"/>
                      <a:pt x="12250" y="13515"/>
                      <a:pt x="12387" y="13484"/>
                    </a:cubicBezTo>
                    <a:cubicBezTo>
                      <a:pt x="12555" y="13438"/>
                      <a:pt x="12707" y="13393"/>
                      <a:pt x="12875" y="13347"/>
                    </a:cubicBezTo>
                    <a:cubicBezTo>
                      <a:pt x="12951" y="13317"/>
                      <a:pt x="13027" y="13286"/>
                      <a:pt x="13103" y="13271"/>
                    </a:cubicBezTo>
                    <a:cubicBezTo>
                      <a:pt x="13332" y="13195"/>
                      <a:pt x="13576" y="13103"/>
                      <a:pt x="13804" y="12997"/>
                    </a:cubicBezTo>
                    <a:cubicBezTo>
                      <a:pt x="13911" y="12951"/>
                      <a:pt x="14033" y="12905"/>
                      <a:pt x="14124" y="12844"/>
                    </a:cubicBezTo>
                    <a:cubicBezTo>
                      <a:pt x="14185" y="12799"/>
                      <a:pt x="14246" y="12768"/>
                      <a:pt x="14307" y="12722"/>
                    </a:cubicBezTo>
                    <a:cubicBezTo>
                      <a:pt x="14353" y="12692"/>
                      <a:pt x="14398" y="12646"/>
                      <a:pt x="14459" y="12616"/>
                    </a:cubicBezTo>
                    <a:cubicBezTo>
                      <a:pt x="14566" y="12540"/>
                      <a:pt x="14657" y="12448"/>
                      <a:pt x="14764" y="12372"/>
                    </a:cubicBezTo>
                    <a:cubicBezTo>
                      <a:pt x="14810" y="12326"/>
                      <a:pt x="14855" y="12296"/>
                      <a:pt x="14886" y="12250"/>
                    </a:cubicBezTo>
                    <a:cubicBezTo>
                      <a:pt x="14932" y="12220"/>
                      <a:pt x="14977" y="12189"/>
                      <a:pt x="15008" y="12143"/>
                    </a:cubicBezTo>
                    <a:cubicBezTo>
                      <a:pt x="15069" y="12098"/>
                      <a:pt x="15114" y="12052"/>
                      <a:pt x="15175" y="11991"/>
                    </a:cubicBezTo>
                    <a:cubicBezTo>
                      <a:pt x="15221" y="11945"/>
                      <a:pt x="15267" y="11884"/>
                      <a:pt x="15328" y="11839"/>
                    </a:cubicBezTo>
                    <a:cubicBezTo>
                      <a:pt x="15404" y="11763"/>
                      <a:pt x="15480" y="11671"/>
                      <a:pt x="15556" y="11595"/>
                    </a:cubicBezTo>
                    <a:cubicBezTo>
                      <a:pt x="15648" y="11488"/>
                      <a:pt x="15739" y="11397"/>
                      <a:pt x="15830" y="11290"/>
                    </a:cubicBezTo>
                    <a:cubicBezTo>
                      <a:pt x="15907" y="11184"/>
                      <a:pt x="15998" y="11092"/>
                      <a:pt x="16090" y="10985"/>
                    </a:cubicBezTo>
                    <a:cubicBezTo>
                      <a:pt x="16257" y="10787"/>
                      <a:pt x="16409" y="10574"/>
                      <a:pt x="16562" y="10376"/>
                    </a:cubicBezTo>
                    <a:cubicBezTo>
                      <a:pt x="16714" y="10178"/>
                      <a:pt x="16851" y="9995"/>
                      <a:pt x="16988" y="9782"/>
                    </a:cubicBezTo>
                    <a:cubicBezTo>
                      <a:pt x="17065" y="9675"/>
                      <a:pt x="17141" y="9569"/>
                      <a:pt x="17217" y="9462"/>
                    </a:cubicBezTo>
                    <a:cubicBezTo>
                      <a:pt x="17278" y="9355"/>
                      <a:pt x="17354" y="9264"/>
                      <a:pt x="17430" y="9157"/>
                    </a:cubicBezTo>
                    <a:cubicBezTo>
                      <a:pt x="17598" y="8959"/>
                      <a:pt x="17765" y="8761"/>
                      <a:pt x="17948" y="8563"/>
                    </a:cubicBezTo>
                    <a:cubicBezTo>
                      <a:pt x="17979" y="8517"/>
                      <a:pt x="18024" y="8472"/>
                      <a:pt x="18070" y="8426"/>
                    </a:cubicBezTo>
                    <a:cubicBezTo>
                      <a:pt x="18101" y="8411"/>
                      <a:pt x="18116" y="8365"/>
                      <a:pt x="18101" y="8319"/>
                    </a:cubicBezTo>
                    <a:cubicBezTo>
                      <a:pt x="18085" y="8273"/>
                      <a:pt x="18040" y="8243"/>
                      <a:pt x="17994" y="8228"/>
                    </a:cubicBezTo>
                    <a:cubicBezTo>
                      <a:pt x="17969" y="8223"/>
                      <a:pt x="17943" y="8221"/>
                      <a:pt x="17917" y="8221"/>
                    </a:cubicBezTo>
                    <a:cubicBezTo>
                      <a:pt x="17865" y="8221"/>
                      <a:pt x="17811" y="8228"/>
                      <a:pt x="17750" y="8228"/>
                    </a:cubicBezTo>
                    <a:cubicBezTo>
                      <a:pt x="17689" y="8228"/>
                      <a:pt x="17628" y="8243"/>
                      <a:pt x="17567" y="8243"/>
                    </a:cubicBezTo>
                    <a:cubicBezTo>
                      <a:pt x="17324" y="8273"/>
                      <a:pt x="17065" y="8304"/>
                      <a:pt x="16821" y="8334"/>
                    </a:cubicBezTo>
                    <a:cubicBezTo>
                      <a:pt x="16714" y="8350"/>
                      <a:pt x="16623" y="8350"/>
                      <a:pt x="16531" y="8365"/>
                    </a:cubicBezTo>
                    <a:cubicBezTo>
                      <a:pt x="16409" y="8380"/>
                      <a:pt x="16288" y="8395"/>
                      <a:pt x="16166" y="8411"/>
                    </a:cubicBezTo>
                    <a:cubicBezTo>
                      <a:pt x="16044" y="8426"/>
                      <a:pt x="15922" y="8456"/>
                      <a:pt x="15800" y="8487"/>
                    </a:cubicBezTo>
                    <a:cubicBezTo>
                      <a:pt x="15739" y="8502"/>
                      <a:pt x="15678" y="8517"/>
                      <a:pt x="15617" y="8532"/>
                    </a:cubicBezTo>
                    <a:cubicBezTo>
                      <a:pt x="15587" y="8548"/>
                      <a:pt x="15541" y="8548"/>
                      <a:pt x="15511" y="8563"/>
                    </a:cubicBezTo>
                    <a:cubicBezTo>
                      <a:pt x="15480" y="8578"/>
                      <a:pt x="15450" y="8593"/>
                      <a:pt x="15419" y="8609"/>
                    </a:cubicBezTo>
                    <a:cubicBezTo>
                      <a:pt x="15389" y="8639"/>
                      <a:pt x="15358" y="8654"/>
                      <a:pt x="15328" y="8685"/>
                    </a:cubicBezTo>
                    <a:cubicBezTo>
                      <a:pt x="15312" y="8685"/>
                      <a:pt x="15297" y="8700"/>
                      <a:pt x="15282" y="8700"/>
                    </a:cubicBezTo>
                    <a:cubicBezTo>
                      <a:pt x="15312" y="8624"/>
                      <a:pt x="15343" y="8548"/>
                      <a:pt x="15358" y="8487"/>
                    </a:cubicBezTo>
                    <a:cubicBezTo>
                      <a:pt x="15389" y="8411"/>
                      <a:pt x="15434" y="8334"/>
                      <a:pt x="15465" y="8258"/>
                    </a:cubicBezTo>
                    <a:cubicBezTo>
                      <a:pt x="15541" y="8075"/>
                      <a:pt x="15617" y="7877"/>
                      <a:pt x="15693" y="7695"/>
                    </a:cubicBezTo>
                    <a:lnTo>
                      <a:pt x="15724" y="7618"/>
                    </a:lnTo>
                    <a:cubicBezTo>
                      <a:pt x="15770" y="7527"/>
                      <a:pt x="15815" y="7436"/>
                      <a:pt x="15861" y="7329"/>
                    </a:cubicBezTo>
                    <a:cubicBezTo>
                      <a:pt x="15891" y="7237"/>
                      <a:pt x="15937" y="7131"/>
                      <a:pt x="15968" y="7039"/>
                    </a:cubicBezTo>
                    <a:cubicBezTo>
                      <a:pt x="15983" y="7009"/>
                      <a:pt x="15998" y="6978"/>
                      <a:pt x="16013" y="6948"/>
                    </a:cubicBezTo>
                    <a:cubicBezTo>
                      <a:pt x="16044" y="6902"/>
                      <a:pt x="16059" y="6872"/>
                      <a:pt x="16074" y="6841"/>
                    </a:cubicBezTo>
                    <a:cubicBezTo>
                      <a:pt x="16074" y="6826"/>
                      <a:pt x="16090" y="6811"/>
                      <a:pt x="16090" y="6796"/>
                    </a:cubicBezTo>
                    <a:cubicBezTo>
                      <a:pt x="16120" y="6719"/>
                      <a:pt x="16150" y="6643"/>
                      <a:pt x="16181" y="6567"/>
                    </a:cubicBezTo>
                    <a:cubicBezTo>
                      <a:pt x="16196" y="6476"/>
                      <a:pt x="16227" y="6399"/>
                      <a:pt x="16242" y="6323"/>
                    </a:cubicBezTo>
                    <a:cubicBezTo>
                      <a:pt x="16257" y="6293"/>
                      <a:pt x="16272" y="6247"/>
                      <a:pt x="16272" y="6217"/>
                    </a:cubicBezTo>
                    <a:cubicBezTo>
                      <a:pt x="16303" y="6110"/>
                      <a:pt x="16333" y="6003"/>
                      <a:pt x="16364" y="5897"/>
                    </a:cubicBezTo>
                    <a:cubicBezTo>
                      <a:pt x="16379" y="5805"/>
                      <a:pt x="16394" y="5699"/>
                      <a:pt x="16425" y="5592"/>
                    </a:cubicBezTo>
                    <a:cubicBezTo>
                      <a:pt x="16440" y="5485"/>
                      <a:pt x="16455" y="5379"/>
                      <a:pt x="16470" y="5272"/>
                    </a:cubicBezTo>
                    <a:cubicBezTo>
                      <a:pt x="16486" y="5196"/>
                      <a:pt x="16501" y="5104"/>
                      <a:pt x="16501" y="5013"/>
                    </a:cubicBezTo>
                    <a:lnTo>
                      <a:pt x="16516" y="4998"/>
                    </a:lnTo>
                    <a:lnTo>
                      <a:pt x="16562" y="4967"/>
                    </a:lnTo>
                    <a:cubicBezTo>
                      <a:pt x="16577" y="4952"/>
                      <a:pt x="16577" y="4937"/>
                      <a:pt x="16592" y="4906"/>
                    </a:cubicBezTo>
                    <a:cubicBezTo>
                      <a:pt x="16623" y="4876"/>
                      <a:pt x="16653" y="4845"/>
                      <a:pt x="16668" y="4815"/>
                    </a:cubicBezTo>
                    <a:cubicBezTo>
                      <a:pt x="16699" y="4784"/>
                      <a:pt x="16729" y="4754"/>
                      <a:pt x="16760" y="4724"/>
                    </a:cubicBezTo>
                    <a:cubicBezTo>
                      <a:pt x="16821" y="4663"/>
                      <a:pt x="16867" y="4586"/>
                      <a:pt x="16912" y="4510"/>
                    </a:cubicBezTo>
                    <a:cubicBezTo>
                      <a:pt x="16927" y="4465"/>
                      <a:pt x="16943" y="4434"/>
                      <a:pt x="16958" y="4388"/>
                    </a:cubicBezTo>
                    <a:cubicBezTo>
                      <a:pt x="16973" y="4343"/>
                      <a:pt x="16973" y="4297"/>
                      <a:pt x="16973" y="4251"/>
                    </a:cubicBezTo>
                    <a:cubicBezTo>
                      <a:pt x="16973" y="4190"/>
                      <a:pt x="16958" y="4129"/>
                      <a:pt x="16943" y="4084"/>
                    </a:cubicBezTo>
                    <a:cubicBezTo>
                      <a:pt x="16912" y="4038"/>
                      <a:pt x="16882" y="4007"/>
                      <a:pt x="16836" y="4007"/>
                    </a:cubicBezTo>
                    <a:cubicBezTo>
                      <a:pt x="16806" y="4007"/>
                      <a:pt x="16775" y="4038"/>
                      <a:pt x="16760" y="4053"/>
                    </a:cubicBezTo>
                    <a:cubicBezTo>
                      <a:pt x="16729" y="4099"/>
                      <a:pt x="16699" y="4145"/>
                      <a:pt x="16668" y="4190"/>
                    </a:cubicBezTo>
                    <a:cubicBezTo>
                      <a:pt x="16653" y="4236"/>
                      <a:pt x="16638" y="4282"/>
                      <a:pt x="16608" y="4327"/>
                    </a:cubicBezTo>
                    <a:cubicBezTo>
                      <a:pt x="16577" y="4419"/>
                      <a:pt x="16547" y="4525"/>
                      <a:pt x="16516" y="4617"/>
                    </a:cubicBezTo>
                    <a:cubicBezTo>
                      <a:pt x="16470" y="4708"/>
                      <a:pt x="16440" y="4815"/>
                      <a:pt x="16425" y="4906"/>
                    </a:cubicBezTo>
                    <a:cubicBezTo>
                      <a:pt x="16409" y="4967"/>
                      <a:pt x="16409" y="5013"/>
                      <a:pt x="16394" y="5074"/>
                    </a:cubicBezTo>
                    <a:lnTo>
                      <a:pt x="16364" y="5226"/>
                    </a:lnTo>
                    <a:lnTo>
                      <a:pt x="16379" y="5226"/>
                    </a:lnTo>
                    <a:cubicBezTo>
                      <a:pt x="16364" y="5302"/>
                      <a:pt x="16349" y="5394"/>
                      <a:pt x="16333" y="5485"/>
                    </a:cubicBezTo>
                    <a:cubicBezTo>
                      <a:pt x="16318" y="5577"/>
                      <a:pt x="16303" y="5668"/>
                      <a:pt x="16288" y="5760"/>
                    </a:cubicBezTo>
                    <a:cubicBezTo>
                      <a:pt x="16272" y="5805"/>
                      <a:pt x="16272" y="5866"/>
                      <a:pt x="16257" y="5912"/>
                    </a:cubicBezTo>
                    <a:cubicBezTo>
                      <a:pt x="16242" y="5973"/>
                      <a:pt x="16227" y="6019"/>
                      <a:pt x="16211" y="6080"/>
                    </a:cubicBezTo>
                    <a:cubicBezTo>
                      <a:pt x="16196" y="6125"/>
                      <a:pt x="16196" y="6171"/>
                      <a:pt x="16181" y="6217"/>
                    </a:cubicBezTo>
                    <a:cubicBezTo>
                      <a:pt x="16166" y="6262"/>
                      <a:pt x="16150" y="6308"/>
                      <a:pt x="16135" y="6354"/>
                    </a:cubicBezTo>
                    <a:cubicBezTo>
                      <a:pt x="16120" y="6430"/>
                      <a:pt x="16090" y="6491"/>
                      <a:pt x="16074" y="6567"/>
                    </a:cubicBezTo>
                    <a:cubicBezTo>
                      <a:pt x="16044" y="6628"/>
                      <a:pt x="16029" y="6689"/>
                      <a:pt x="15998" y="6750"/>
                    </a:cubicBezTo>
                    <a:lnTo>
                      <a:pt x="15983" y="6796"/>
                    </a:lnTo>
                    <a:cubicBezTo>
                      <a:pt x="15968" y="6826"/>
                      <a:pt x="15952" y="6857"/>
                      <a:pt x="15937" y="6887"/>
                    </a:cubicBezTo>
                    <a:cubicBezTo>
                      <a:pt x="15922" y="6933"/>
                      <a:pt x="15907" y="6963"/>
                      <a:pt x="15891" y="6994"/>
                    </a:cubicBezTo>
                    <a:cubicBezTo>
                      <a:pt x="15876" y="7009"/>
                      <a:pt x="15876" y="7009"/>
                      <a:pt x="15876" y="7024"/>
                    </a:cubicBezTo>
                    <a:cubicBezTo>
                      <a:pt x="15830" y="7116"/>
                      <a:pt x="15800" y="7222"/>
                      <a:pt x="15770" y="7314"/>
                    </a:cubicBezTo>
                    <a:cubicBezTo>
                      <a:pt x="15724" y="7405"/>
                      <a:pt x="15693" y="7512"/>
                      <a:pt x="15648" y="7603"/>
                    </a:cubicBezTo>
                    <a:cubicBezTo>
                      <a:pt x="15602" y="7710"/>
                      <a:pt x="15571" y="7801"/>
                      <a:pt x="15526" y="7908"/>
                    </a:cubicBezTo>
                    <a:cubicBezTo>
                      <a:pt x="15480" y="7999"/>
                      <a:pt x="15450" y="8106"/>
                      <a:pt x="15404" y="8197"/>
                    </a:cubicBezTo>
                    <a:cubicBezTo>
                      <a:pt x="15392" y="8234"/>
                      <a:pt x="15377" y="8271"/>
                      <a:pt x="15362" y="8309"/>
                    </a:cubicBezTo>
                    <a:lnTo>
                      <a:pt x="15362" y="8309"/>
                    </a:lnTo>
                    <a:cubicBezTo>
                      <a:pt x="15366" y="8297"/>
                      <a:pt x="15370" y="8285"/>
                      <a:pt x="15373" y="8273"/>
                    </a:cubicBezTo>
                    <a:cubicBezTo>
                      <a:pt x="15389" y="8213"/>
                      <a:pt x="15404" y="8167"/>
                      <a:pt x="15419" y="8106"/>
                    </a:cubicBezTo>
                    <a:cubicBezTo>
                      <a:pt x="15434" y="8045"/>
                      <a:pt x="15450" y="7969"/>
                      <a:pt x="15480" y="7908"/>
                    </a:cubicBezTo>
                    <a:cubicBezTo>
                      <a:pt x="15495" y="7847"/>
                      <a:pt x="15495" y="7801"/>
                      <a:pt x="15511" y="7740"/>
                    </a:cubicBezTo>
                    <a:cubicBezTo>
                      <a:pt x="15571" y="7527"/>
                      <a:pt x="15602" y="7298"/>
                      <a:pt x="15648" y="7085"/>
                    </a:cubicBezTo>
                    <a:cubicBezTo>
                      <a:pt x="15724" y="6598"/>
                      <a:pt x="15785" y="6125"/>
                      <a:pt x="15815" y="5638"/>
                    </a:cubicBezTo>
                    <a:cubicBezTo>
                      <a:pt x="15830" y="5409"/>
                      <a:pt x="15846" y="5181"/>
                      <a:pt x="15830" y="4952"/>
                    </a:cubicBezTo>
                    <a:cubicBezTo>
                      <a:pt x="15830" y="4845"/>
                      <a:pt x="15830" y="4739"/>
                      <a:pt x="15830" y="4632"/>
                    </a:cubicBezTo>
                    <a:cubicBezTo>
                      <a:pt x="15815" y="4541"/>
                      <a:pt x="15815" y="4434"/>
                      <a:pt x="15754" y="4373"/>
                    </a:cubicBezTo>
                    <a:cubicBezTo>
                      <a:pt x="15709" y="4343"/>
                      <a:pt x="15648" y="4327"/>
                      <a:pt x="15602" y="4327"/>
                    </a:cubicBezTo>
                    <a:cubicBezTo>
                      <a:pt x="15541" y="4327"/>
                      <a:pt x="15480" y="4327"/>
                      <a:pt x="15419" y="4343"/>
                    </a:cubicBezTo>
                    <a:cubicBezTo>
                      <a:pt x="15358" y="4358"/>
                      <a:pt x="15312" y="4373"/>
                      <a:pt x="15252" y="4388"/>
                    </a:cubicBezTo>
                    <a:cubicBezTo>
                      <a:pt x="15206" y="4419"/>
                      <a:pt x="15145" y="4434"/>
                      <a:pt x="15084" y="4465"/>
                    </a:cubicBezTo>
                    <a:cubicBezTo>
                      <a:pt x="15038" y="4480"/>
                      <a:pt x="14993" y="4495"/>
                      <a:pt x="14947" y="4525"/>
                    </a:cubicBezTo>
                    <a:cubicBezTo>
                      <a:pt x="14962" y="4495"/>
                      <a:pt x="14993" y="4480"/>
                      <a:pt x="15008" y="4449"/>
                    </a:cubicBezTo>
                    <a:cubicBezTo>
                      <a:pt x="15038" y="4404"/>
                      <a:pt x="15069" y="4373"/>
                      <a:pt x="15099" y="4327"/>
                    </a:cubicBezTo>
                    <a:cubicBezTo>
                      <a:pt x="15160" y="4236"/>
                      <a:pt x="15221" y="4160"/>
                      <a:pt x="15282" y="4084"/>
                    </a:cubicBezTo>
                    <a:cubicBezTo>
                      <a:pt x="15343" y="4007"/>
                      <a:pt x="15404" y="3916"/>
                      <a:pt x="15465" y="3840"/>
                    </a:cubicBezTo>
                    <a:cubicBezTo>
                      <a:pt x="15526" y="3748"/>
                      <a:pt x="15587" y="3657"/>
                      <a:pt x="15632" y="3566"/>
                    </a:cubicBezTo>
                    <a:cubicBezTo>
                      <a:pt x="15648" y="3535"/>
                      <a:pt x="15648" y="3520"/>
                      <a:pt x="15663" y="3505"/>
                    </a:cubicBezTo>
                    <a:cubicBezTo>
                      <a:pt x="15678" y="3489"/>
                      <a:pt x="15693" y="3474"/>
                      <a:pt x="15709" y="3444"/>
                    </a:cubicBezTo>
                    <a:cubicBezTo>
                      <a:pt x="15770" y="3398"/>
                      <a:pt x="15830" y="3337"/>
                      <a:pt x="15876" y="3291"/>
                    </a:cubicBezTo>
                    <a:lnTo>
                      <a:pt x="15891" y="3291"/>
                    </a:lnTo>
                    <a:cubicBezTo>
                      <a:pt x="15952" y="3215"/>
                      <a:pt x="16029" y="3154"/>
                      <a:pt x="16105" y="3078"/>
                    </a:cubicBezTo>
                    <a:cubicBezTo>
                      <a:pt x="16135" y="3048"/>
                      <a:pt x="16181" y="3017"/>
                      <a:pt x="16211" y="2971"/>
                    </a:cubicBezTo>
                    <a:cubicBezTo>
                      <a:pt x="16242" y="2941"/>
                      <a:pt x="16272" y="2895"/>
                      <a:pt x="16288" y="2850"/>
                    </a:cubicBezTo>
                    <a:cubicBezTo>
                      <a:pt x="16288" y="2850"/>
                      <a:pt x="16288" y="2850"/>
                      <a:pt x="16303" y="2834"/>
                    </a:cubicBezTo>
                    <a:cubicBezTo>
                      <a:pt x="16303" y="2819"/>
                      <a:pt x="16318" y="2789"/>
                      <a:pt x="16318" y="2773"/>
                    </a:cubicBezTo>
                    <a:cubicBezTo>
                      <a:pt x="16333" y="2728"/>
                      <a:pt x="16333" y="2667"/>
                      <a:pt x="16333" y="2621"/>
                    </a:cubicBezTo>
                    <a:cubicBezTo>
                      <a:pt x="16333" y="2590"/>
                      <a:pt x="16318" y="2560"/>
                      <a:pt x="16318" y="2530"/>
                    </a:cubicBezTo>
                    <a:cubicBezTo>
                      <a:pt x="16303" y="2499"/>
                      <a:pt x="16288" y="2469"/>
                      <a:pt x="16272" y="2453"/>
                    </a:cubicBezTo>
                    <a:cubicBezTo>
                      <a:pt x="16242" y="2423"/>
                      <a:pt x="16227" y="2423"/>
                      <a:pt x="16196" y="2408"/>
                    </a:cubicBezTo>
                    <a:cubicBezTo>
                      <a:pt x="16166" y="2408"/>
                      <a:pt x="16135" y="2408"/>
                      <a:pt x="16120" y="2423"/>
                    </a:cubicBezTo>
                    <a:cubicBezTo>
                      <a:pt x="16105" y="2423"/>
                      <a:pt x="16090" y="2438"/>
                      <a:pt x="16074" y="2438"/>
                    </a:cubicBezTo>
                    <a:cubicBezTo>
                      <a:pt x="16059" y="2453"/>
                      <a:pt x="16044" y="2469"/>
                      <a:pt x="16013" y="2484"/>
                    </a:cubicBezTo>
                    <a:cubicBezTo>
                      <a:pt x="15998" y="2514"/>
                      <a:pt x="15983" y="2530"/>
                      <a:pt x="15968" y="2545"/>
                    </a:cubicBezTo>
                    <a:cubicBezTo>
                      <a:pt x="15937" y="2575"/>
                      <a:pt x="15922" y="2590"/>
                      <a:pt x="15907" y="2621"/>
                    </a:cubicBezTo>
                    <a:cubicBezTo>
                      <a:pt x="15876" y="2651"/>
                      <a:pt x="15846" y="2697"/>
                      <a:pt x="15830" y="2743"/>
                    </a:cubicBezTo>
                    <a:cubicBezTo>
                      <a:pt x="15800" y="2789"/>
                      <a:pt x="15770" y="2834"/>
                      <a:pt x="15754" y="2880"/>
                    </a:cubicBezTo>
                    <a:cubicBezTo>
                      <a:pt x="15739" y="2941"/>
                      <a:pt x="15709" y="2987"/>
                      <a:pt x="15693" y="3032"/>
                    </a:cubicBezTo>
                    <a:cubicBezTo>
                      <a:pt x="15678" y="3078"/>
                      <a:pt x="15663" y="3139"/>
                      <a:pt x="15648" y="3185"/>
                    </a:cubicBezTo>
                    <a:cubicBezTo>
                      <a:pt x="15632" y="3246"/>
                      <a:pt x="15617" y="3307"/>
                      <a:pt x="15602" y="3368"/>
                    </a:cubicBezTo>
                    <a:cubicBezTo>
                      <a:pt x="15587" y="3413"/>
                      <a:pt x="15571" y="3459"/>
                      <a:pt x="15556" y="3505"/>
                    </a:cubicBezTo>
                    <a:cubicBezTo>
                      <a:pt x="15541" y="3520"/>
                      <a:pt x="15526" y="3550"/>
                      <a:pt x="15526" y="3566"/>
                    </a:cubicBezTo>
                    <a:cubicBezTo>
                      <a:pt x="15511" y="3596"/>
                      <a:pt x="15495" y="3611"/>
                      <a:pt x="15480" y="3642"/>
                    </a:cubicBezTo>
                    <a:cubicBezTo>
                      <a:pt x="15434" y="3718"/>
                      <a:pt x="15389" y="3779"/>
                      <a:pt x="15328" y="3855"/>
                    </a:cubicBezTo>
                    <a:cubicBezTo>
                      <a:pt x="15267" y="3931"/>
                      <a:pt x="15206" y="4023"/>
                      <a:pt x="15130" y="4099"/>
                    </a:cubicBezTo>
                    <a:cubicBezTo>
                      <a:pt x="15069" y="4175"/>
                      <a:pt x="15008" y="4266"/>
                      <a:pt x="14947" y="4358"/>
                    </a:cubicBezTo>
                    <a:cubicBezTo>
                      <a:pt x="14886" y="4434"/>
                      <a:pt x="14825" y="4510"/>
                      <a:pt x="14764" y="4602"/>
                    </a:cubicBezTo>
                    <a:cubicBezTo>
                      <a:pt x="14764" y="4602"/>
                      <a:pt x="14749" y="4617"/>
                      <a:pt x="14749" y="4617"/>
                    </a:cubicBezTo>
                    <a:cubicBezTo>
                      <a:pt x="14551" y="4708"/>
                      <a:pt x="14337" y="4815"/>
                      <a:pt x="14139" y="4937"/>
                    </a:cubicBezTo>
                    <a:cubicBezTo>
                      <a:pt x="13941" y="5043"/>
                      <a:pt x="13758" y="5181"/>
                      <a:pt x="13576" y="5302"/>
                    </a:cubicBezTo>
                    <a:cubicBezTo>
                      <a:pt x="13530" y="5333"/>
                      <a:pt x="13484" y="5363"/>
                      <a:pt x="13438" y="5394"/>
                    </a:cubicBezTo>
                    <a:cubicBezTo>
                      <a:pt x="13393" y="5440"/>
                      <a:pt x="13332" y="5470"/>
                      <a:pt x="13286" y="5501"/>
                    </a:cubicBezTo>
                    <a:cubicBezTo>
                      <a:pt x="13286" y="5501"/>
                      <a:pt x="13286" y="5516"/>
                      <a:pt x="13286" y="5516"/>
                    </a:cubicBezTo>
                    <a:cubicBezTo>
                      <a:pt x="13240" y="5531"/>
                      <a:pt x="13210" y="5561"/>
                      <a:pt x="13164" y="5592"/>
                    </a:cubicBezTo>
                    <a:cubicBezTo>
                      <a:pt x="13134" y="5607"/>
                      <a:pt x="13103" y="5638"/>
                      <a:pt x="13073" y="5668"/>
                    </a:cubicBezTo>
                    <a:cubicBezTo>
                      <a:pt x="13073" y="5653"/>
                      <a:pt x="13073" y="5653"/>
                      <a:pt x="13073" y="5638"/>
                    </a:cubicBezTo>
                    <a:cubicBezTo>
                      <a:pt x="13149" y="5394"/>
                      <a:pt x="13240" y="5135"/>
                      <a:pt x="13317" y="4891"/>
                    </a:cubicBezTo>
                    <a:cubicBezTo>
                      <a:pt x="13408" y="4647"/>
                      <a:pt x="13499" y="4404"/>
                      <a:pt x="13606" y="4160"/>
                    </a:cubicBezTo>
                    <a:lnTo>
                      <a:pt x="13606" y="4145"/>
                    </a:lnTo>
                    <a:cubicBezTo>
                      <a:pt x="13667" y="4023"/>
                      <a:pt x="13713" y="3901"/>
                      <a:pt x="13789" y="3779"/>
                    </a:cubicBezTo>
                    <a:cubicBezTo>
                      <a:pt x="13850" y="3672"/>
                      <a:pt x="13911" y="3566"/>
                      <a:pt x="13972" y="3444"/>
                    </a:cubicBezTo>
                    <a:cubicBezTo>
                      <a:pt x="14033" y="3337"/>
                      <a:pt x="14094" y="3215"/>
                      <a:pt x="14170" y="3109"/>
                    </a:cubicBezTo>
                    <a:cubicBezTo>
                      <a:pt x="14231" y="2987"/>
                      <a:pt x="14292" y="2880"/>
                      <a:pt x="14368" y="2758"/>
                    </a:cubicBezTo>
                    <a:cubicBezTo>
                      <a:pt x="14368" y="2743"/>
                      <a:pt x="14383" y="2743"/>
                      <a:pt x="14383" y="2728"/>
                    </a:cubicBezTo>
                    <a:cubicBezTo>
                      <a:pt x="14383" y="2728"/>
                      <a:pt x="14383" y="2743"/>
                      <a:pt x="14383" y="2743"/>
                    </a:cubicBezTo>
                    <a:cubicBezTo>
                      <a:pt x="14398" y="2697"/>
                      <a:pt x="14429" y="2667"/>
                      <a:pt x="14444" y="2636"/>
                    </a:cubicBezTo>
                    <a:cubicBezTo>
                      <a:pt x="14474" y="2575"/>
                      <a:pt x="14505" y="2530"/>
                      <a:pt x="14535" y="2469"/>
                    </a:cubicBezTo>
                    <a:cubicBezTo>
                      <a:pt x="14535" y="2469"/>
                      <a:pt x="14535" y="2453"/>
                      <a:pt x="14551" y="2453"/>
                    </a:cubicBezTo>
                    <a:cubicBezTo>
                      <a:pt x="14581" y="2423"/>
                      <a:pt x="14627" y="2392"/>
                      <a:pt x="14657" y="2377"/>
                    </a:cubicBezTo>
                    <a:cubicBezTo>
                      <a:pt x="14718" y="2331"/>
                      <a:pt x="14794" y="2301"/>
                      <a:pt x="14840" y="2240"/>
                    </a:cubicBezTo>
                    <a:cubicBezTo>
                      <a:pt x="14947" y="2164"/>
                      <a:pt x="15038" y="2057"/>
                      <a:pt x="15099" y="1951"/>
                    </a:cubicBezTo>
                    <a:cubicBezTo>
                      <a:pt x="15160" y="1829"/>
                      <a:pt x="15191" y="1707"/>
                      <a:pt x="15206" y="1585"/>
                    </a:cubicBezTo>
                    <a:cubicBezTo>
                      <a:pt x="15206" y="1554"/>
                      <a:pt x="15206" y="1524"/>
                      <a:pt x="15206" y="1494"/>
                    </a:cubicBezTo>
                    <a:cubicBezTo>
                      <a:pt x="15206" y="1463"/>
                      <a:pt x="15206" y="1433"/>
                      <a:pt x="15206" y="1402"/>
                    </a:cubicBezTo>
                    <a:cubicBezTo>
                      <a:pt x="15191" y="1372"/>
                      <a:pt x="15191" y="1341"/>
                      <a:pt x="15160" y="1311"/>
                    </a:cubicBezTo>
                    <a:cubicBezTo>
                      <a:pt x="15145" y="1295"/>
                      <a:pt x="15114" y="1280"/>
                      <a:pt x="15099" y="1280"/>
                    </a:cubicBezTo>
                    <a:cubicBezTo>
                      <a:pt x="15069" y="1280"/>
                      <a:pt x="15038" y="1280"/>
                      <a:pt x="15023" y="1295"/>
                    </a:cubicBezTo>
                    <a:cubicBezTo>
                      <a:pt x="15008" y="1295"/>
                      <a:pt x="14993" y="1311"/>
                      <a:pt x="14977" y="1311"/>
                    </a:cubicBezTo>
                    <a:cubicBezTo>
                      <a:pt x="14932" y="1341"/>
                      <a:pt x="14886" y="1387"/>
                      <a:pt x="14840" y="1433"/>
                    </a:cubicBezTo>
                    <a:cubicBezTo>
                      <a:pt x="14794" y="1478"/>
                      <a:pt x="14764" y="1539"/>
                      <a:pt x="14734" y="1585"/>
                    </a:cubicBezTo>
                    <a:cubicBezTo>
                      <a:pt x="14703" y="1646"/>
                      <a:pt x="14673" y="1707"/>
                      <a:pt x="14657" y="1768"/>
                    </a:cubicBezTo>
                    <a:cubicBezTo>
                      <a:pt x="14627" y="1829"/>
                      <a:pt x="14627" y="1890"/>
                      <a:pt x="14612" y="1951"/>
                    </a:cubicBezTo>
                    <a:cubicBezTo>
                      <a:pt x="14581" y="2072"/>
                      <a:pt x="14551" y="2194"/>
                      <a:pt x="14520" y="2331"/>
                    </a:cubicBezTo>
                    <a:cubicBezTo>
                      <a:pt x="14505" y="2347"/>
                      <a:pt x="14505" y="2377"/>
                      <a:pt x="14490" y="2408"/>
                    </a:cubicBezTo>
                    <a:cubicBezTo>
                      <a:pt x="14474" y="2438"/>
                      <a:pt x="14474" y="2453"/>
                      <a:pt x="14459" y="2484"/>
                    </a:cubicBezTo>
                    <a:cubicBezTo>
                      <a:pt x="14383" y="2590"/>
                      <a:pt x="14322" y="2697"/>
                      <a:pt x="14246" y="2789"/>
                    </a:cubicBezTo>
                    <a:cubicBezTo>
                      <a:pt x="14170" y="2910"/>
                      <a:pt x="14109" y="3017"/>
                      <a:pt x="14033" y="3124"/>
                    </a:cubicBezTo>
                    <a:lnTo>
                      <a:pt x="14002" y="3185"/>
                    </a:lnTo>
                    <a:cubicBezTo>
                      <a:pt x="13941" y="3291"/>
                      <a:pt x="13880" y="3398"/>
                      <a:pt x="13804" y="3520"/>
                    </a:cubicBezTo>
                    <a:cubicBezTo>
                      <a:pt x="13743" y="3627"/>
                      <a:pt x="13697" y="3733"/>
                      <a:pt x="13637" y="3840"/>
                    </a:cubicBezTo>
                    <a:cubicBezTo>
                      <a:pt x="13606" y="3901"/>
                      <a:pt x="13576" y="3946"/>
                      <a:pt x="13545" y="4007"/>
                    </a:cubicBezTo>
                    <a:cubicBezTo>
                      <a:pt x="13515" y="4084"/>
                      <a:pt x="13484" y="4145"/>
                      <a:pt x="13469" y="4206"/>
                    </a:cubicBezTo>
                    <a:cubicBezTo>
                      <a:pt x="13438" y="4266"/>
                      <a:pt x="13408" y="4327"/>
                      <a:pt x="13393" y="4388"/>
                    </a:cubicBezTo>
                    <a:cubicBezTo>
                      <a:pt x="13362" y="4449"/>
                      <a:pt x="13347" y="4525"/>
                      <a:pt x="13317" y="4586"/>
                    </a:cubicBezTo>
                    <a:cubicBezTo>
                      <a:pt x="13271" y="4708"/>
                      <a:pt x="13225" y="4830"/>
                      <a:pt x="13179" y="4952"/>
                    </a:cubicBezTo>
                    <a:cubicBezTo>
                      <a:pt x="13149" y="5043"/>
                      <a:pt x="13118" y="5135"/>
                      <a:pt x="13088" y="5226"/>
                    </a:cubicBezTo>
                    <a:cubicBezTo>
                      <a:pt x="13103" y="4952"/>
                      <a:pt x="13103" y="4693"/>
                      <a:pt x="13088" y="4419"/>
                    </a:cubicBezTo>
                    <a:cubicBezTo>
                      <a:pt x="13088" y="4145"/>
                      <a:pt x="13073" y="3886"/>
                      <a:pt x="13058" y="3611"/>
                    </a:cubicBezTo>
                    <a:cubicBezTo>
                      <a:pt x="13042" y="3489"/>
                      <a:pt x="13027" y="3352"/>
                      <a:pt x="13012" y="3230"/>
                    </a:cubicBezTo>
                    <a:cubicBezTo>
                      <a:pt x="12997" y="3093"/>
                      <a:pt x="12966" y="2971"/>
                      <a:pt x="12951" y="2834"/>
                    </a:cubicBezTo>
                    <a:cubicBezTo>
                      <a:pt x="12936" y="2773"/>
                      <a:pt x="12920" y="2697"/>
                      <a:pt x="12905" y="2636"/>
                    </a:cubicBezTo>
                    <a:cubicBezTo>
                      <a:pt x="12875" y="2560"/>
                      <a:pt x="12859" y="2469"/>
                      <a:pt x="12814" y="2408"/>
                    </a:cubicBezTo>
                    <a:cubicBezTo>
                      <a:pt x="12783" y="2362"/>
                      <a:pt x="12738" y="2331"/>
                      <a:pt x="12692" y="2316"/>
                    </a:cubicBezTo>
                    <a:cubicBezTo>
                      <a:pt x="12646" y="2316"/>
                      <a:pt x="12600" y="2331"/>
                      <a:pt x="12555" y="2362"/>
                    </a:cubicBezTo>
                    <a:cubicBezTo>
                      <a:pt x="12509" y="2392"/>
                      <a:pt x="12448" y="2408"/>
                      <a:pt x="12402" y="2438"/>
                    </a:cubicBezTo>
                    <a:cubicBezTo>
                      <a:pt x="12341" y="2469"/>
                      <a:pt x="12281" y="2499"/>
                      <a:pt x="12235" y="2530"/>
                    </a:cubicBezTo>
                    <a:cubicBezTo>
                      <a:pt x="12281" y="2484"/>
                      <a:pt x="12341" y="2423"/>
                      <a:pt x="12387" y="2377"/>
                    </a:cubicBezTo>
                    <a:cubicBezTo>
                      <a:pt x="12433" y="2331"/>
                      <a:pt x="12479" y="2286"/>
                      <a:pt x="12524" y="2240"/>
                    </a:cubicBezTo>
                    <a:cubicBezTo>
                      <a:pt x="12570" y="2194"/>
                      <a:pt x="12600" y="2149"/>
                      <a:pt x="12646" y="2103"/>
                    </a:cubicBezTo>
                    <a:cubicBezTo>
                      <a:pt x="12783" y="1951"/>
                      <a:pt x="12920" y="1783"/>
                      <a:pt x="13042" y="1600"/>
                    </a:cubicBezTo>
                    <a:cubicBezTo>
                      <a:pt x="13058" y="1600"/>
                      <a:pt x="13073" y="1585"/>
                      <a:pt x="13073" y="1570"/>
                    </a:cubicBezTo>
                    <a:cubicBezTo>
                      <a:pt x="13118" y="1554"/>
                      <a:pt x="13149" y="1524"/>
                      <a:pt x="13195" y="1509"/>
                    </a:cubicBezTo>
                    <a:cubicBezTo>
                      <a:pt x="13271" y="1463"/>
                      <a:pt x="13332" y="1402"/>
                      <a:pt x="13408" y="1356"/>
                    </a:cubicBezTo>
                    <a:cubicBezTo>
                      <a:pt x="13438" y="1326"/>
                      <a:pt x="13469" y="1311"/>
                      <a:pt x="13515" y="1280"/>
                    </a:cubicBezTo>
                    <a:cubicBezTo>
                      <a:pt x="13515" y="1265"/>
                      <a:pt x="13530" y="1265"/>
                      <a:pt x="13530" y="1250"/>
                    </a:cubicBezTo>
                    <a:cubicBezTo>
                      <a:pt x="13576" y="1219"/>
                      <a:pt x="13621" y="1189"/>
                      <a:pt x="13667" y="1158"/>
                    </a:cubicBezTo>
                    <a:cubicBezTo>
                      <a:pt x="13713" y="1128"/>
                      <a:pt x="13743" y="1097"/>
                      <a:pt x="13774" y="1067"/>
                    </a:cubicBezTo>
                    <a:cubicBezTo>
                      <a:pt x="13819" y="1021"/>
                      <a:pt x="13850" y="991"/>
                      <a:pt x="13896" y="945"/>
                    </a:cubicBezTo>
                    <a:cubicBezTo>
                      <a:pt x="13926" y="899"/>
                      <a:pt x="13956" y="854"/>
                      <a:pt x="13972" y="808"/>
                    </a:cubicBezTo>
                    <a:cubicBezTo>
                      <a:pt x="14002" y="747"/>
                      <a:pt x="14017" y="686"/>
                      <a:pt x="14002" y="610"/>
                    </a:cubicBezTo>
                    <a:cubicBezTo>
                      <a:pt x="13987" y="564"/>
                      <a:pt x="13941" y="518"/>
                      <a:pt x="13896" y="503"/>
                    </a:cubicBezTo>
                    <a:cubicBezTo>
                      <a:pt x="13880" y="488"/>
                      <a:pt x="13850" y="488"/>
                      <a:pt x="13819" y="488"/>
                    </a:cubicBezTo>
                    <a:lnTo>
                      <a:pt x="13758" y="488"/>
                    </a:lnTo>
                    <a:cubicBezTo>
                      <a:pt x="13728" y="503"/>
                      <a:pt x="13697" y="518"/>
                      <a:pt x="13682" y="534"/>
                    </a:cubicBezTo>
                    <a:cubicBezTo>
                      <a:pt x="13652" y="549"/>
                      <a:pt x="13637" y="564"/>
                      <a:pt x="13606" y="579"/>
                    </a:cubicBezTo>
                    <a:cubicBezTo>
                      <a:pt x="13591" y="595"/>
                      <a:pt x="13576" y="610"/>
                      <a:pt x="13560" y="625"/>
                    </a:cubicBezTo>
                    <a:cubicBezTo>
                      <a:pt x="13515" y="656"/>
                      <a:pt x="13484" y="701"/>
                      <a:pt x="13438" y="747"/>
                    </a:cubicBezTo>
                    <a:cubicBezTo>
                      <a:pt x="13408" y="777"/>
                      <a:pt x="13378" y="823"/>
                      <a:pt x="13347" y="869"/>
                    </a:cubicBezTo>
                    <a:cubicBezTo>
                      <a:pt x="13317" y="915"/>
                      <a:pt x="13286" y="945"/>
                      <a:pt x="13256" y="991"/>
                    </a:cubicBezTo>
                    <a:cubicBezTo>
                      <a:pt x="13240" y="1036"/>
                      <a:pt x="13210" y="1082"/>
                      <a:pt x="13179" y="1128"/>
                    </a:cubicBezTo>
                    <a:cubicBezTo>
                      <a:pt x="13164" y="1189"/>
                      <a:pt x="13134" y="1235"/>
                      <a:pt x="13118" y="1280"/>
                    </a:cubicBezTo>
                    <a:cubicBezTo>
                      <a:pt x="13088" y="1326"/>
                      <a:pt x="13073" y="1372"/>
                      <a:pt x="13042" y="1417"/>
                    </a:cubicBezTo>
                    <a:cubicBezTo>
                      <a:pt x="13012" y="1478"/>
                      <a:pt x="12966" y="1524"/>
                      <a:pt x="12920" y="1585"/>
                    </a:cubicBezTo>
                    <a:cubicBezTo>
                      <a:pt x="12890" y="1646"/>
                      <a:pt x="12844" y="1707"/>
                      <a:pt x="12799" y="1753"/>
                    </a:cubicBezTo>
                    <a:cubicBezTo>
                      <a:pt x="12768" y="1783"/>
                      <a:pt x="12753" y="1813"/>
                      <a:pt x="12722" y="1844"/>
                    </a:cubicBezTo>
                    <a:cubicBezTo>
                      <a:pt x="12646" y="1935"/>
                      <a:pt x="12585" y="2012"/>
                      <a:pt x="12509" y="2103"/>
                    </a:cubicBezTo>
                    <a:cubicBezTo>
                      <a:pt x="12433" y="2179"/>
                      <a:pt x="12372" y="2240"/>
                      <a:pt x="12296" y="2316"/>
                    </a:cubicBezTo>
                    <a:cubicBezTo>
                      <a:pt x="12220" y="2392"/>
                      <a:pt x="12143" y="2484"/>
                      <a:pt x="12067" y="2560"/>
                    </a:cubicBezTo>
                    <a:cubicBezTo>
                      <a:pt x="12037" y="2590"/>
                      <a:pt x="12006" y="2621"/>
                      <a:pt x="11991" y="2651"/>
                    </a:cubicBezTo>
                    <a:cubicBezTo>
                      <a:pt x="11884" y="2697"/>
                      <a:pt x="11793" y="2743"/>
                      <a:pt x="11702" y="2789"/>
                    </a:cubicBezTo>
                    <a:cubicBezTo>
                      <a:pt x="11580" y="2850"/>
                      <a:pt x="11458" y="2910"/>
                      <a:pt x="11336" y="2971"/>
                    </a:cubicBezTo>
                    <a:cubicBezTo>
                      <a:pt x="11214" y="3048"/>
                      <a:pt x="11107" y="3109"/>
                      <a:pt x="11001" y="3185"/>
                    </a:cubicBezTo>
                    <a:cubicBezTo>
                      <a:pt x="10985" y="3200"/>
                      <a:pt x="10970" y="3200"/>
                      <a:pt x="10955" y="3215"/>
                    </a:cubicBezTo>
                    <a:cubicBezTo>
                      <a:pt x="10985" y="3169"/>
                      <a:pt x="11016" y="3109"/>
                      <a:pt x="11062" y="3063"/>
                    </a:cubicBezTo>
                    <a:cubicBezTo>
                      <a:pt x="11092" y="3017"/>
                      <a:pt x="11138" y="2956"/>
                      <a:pt x="11168" y="2910"/>
                    </a:cubicBezTo>
                    <a:lnTo>
                      <a:pt x="11199" y="2880"/>
                    </a:lnTo>
                    <a:cubicBezTo>
                      <a:pt x="11290" y="2758"/>
                      <a:pt x="11382" y="2667"/>
                      <a:pt x="11473" y="2545"/>
                    </a:cubicBezTo>
                    <a:cubicBezTo>
                      <a:pt x="11564" y="2438"/>
                      <a:pt x="11671" y="2331"/>
                      <a:pt x="11747" y="2210"/>
                    </a:cubicBezTo>
                    <a:cubicBezTo>
                      <a:pt x="11823" y="2088"/>
                      <a:pt x="11900" y="1951"/>
                      <a:pt x="11976" y="1829"/>
                    </a:cubicBezTo>
                    <a:cubicBezTo>
                      <a:pt x="12037" y="1707"/>
                      <a:pt x="12113" y="1585"/>
                      <a:pt x="12159" y="1448"/>
                    </a:cubicBezTo>
                    <a:cubicBezTo>
                      <a:pt x="12189" y="1417"/>
                      <a:pt x="12204" y="1387"/>
                      <a:pt x="12220" y="1341"/>
                    </a:cubicBezTo>
                    <a:cubicBezTo>
                      <a:pt x="12250" y="1326"/>
                      <a:pt x="12281" y="1311"/>
                      <a:pt x="12311" y="1280"/>
                    </a:cubicBezTo>
                    <a:cubicBezTo>
                      <a:pt x="12357" y="1265"/>
                      <a:pt x="12402" y="1235"/>
                      <a:pt x="12433" y="1204"/>
                    </a:cubicBezTo>
                    <a:cubicBezTo>
                      <a:pt x="12479" y="1189"/>
                      <a:pt x="12524" y="1158"/>
                      <a:pt x="12555" y="1113"/>
                    </a:cubicBezTo>
                    <a:cubicBezTo>
                      <a:pt x="12600" y="1082"/>
                      <a:pt x="12631" y="1052"/>
                      <a:pt x="12677" y="1006"/>
                    </a:cubicBezTo>
                    <a:cubicBezTo>
                      <a:pt x="12768" y="915"/>
                      <a:pt x="12875" y="808"/>
                      <a:pt x="12951" y="701"/>
                    </a:cubicBezTo>
                    <a:cubicBezTo>
                      <a:pt x="12997" y="640"/>
                      <a:pt x="13042" y="579"/>
                      <a:pt x="13058" y="503"/>
                    </a:cubicBezTo>
                    <a:cubicBezTo>
                      <a:pt x="13088" y="442"/>
                      <a:pt x="13103" y="366"/>
                      <a:pt x="13088" y="290"/>
                    </a:cubicBezTo>
                    <a:cubicBezTo>
                      <a:pt x="13088" y="259"/>
                      <a:pt x="13088" y="214"/>
                      <a:pt x="13058" y="168"/>
                    </a:cubicBezTo>
                    <a:cubicBezTo>
                      <a:pt x="13042" y="138"/>
                      <a:pt x="13027" y="122"/>
                      <a:pt x="12997" y="107"/>
                    </a:cubicBezTo>
                    <a:cubicBezTo>
                      <a:pt x="12966" y="77"/>
                      <a:pt x="12936" y="77"/>
                      <a:pt x="12905" y="77"/>
                    </a:cubicBezTo>
                    <a:cubicBezTo>
                      <a:pt x="12829" y="77"/>
                      <a:pt x="12753" y="122"/>
                      <a:pt x="12692" y="183"/>
                    </a:cubicBezTo>
                    <a:cubicBezTo>
                      <a:pt x="12585" y="275"/>
                      <a:pt x="12494" y="381"/>
                      <a:pt x="12433" y="488"/>
                    </a:cubicBezTo>
                    <a:cubicBezTo>
                      <a:pt x="12387" y="564"/>
                      <a:pt x="12357" y="625"/>
                      <a:pt x="12326" y="686"/>
                    </a:cubicBezTo>
                    <a:cubicBezTo>
                      <a:pt x="12296" y="762"/>
                      <a:pt x="12265" y="823"/>
                      <a:pt x="12250" y="884"/>
                    </a:cubicBezTo>
                    <a:cubicBezTo>
                      <a:pt x="12204" y="1021"/>
                      <a:pt x="12159" y="1158"/>
                      <a:pt x="12098" y="1280"/>
                    </a:cubicBezTo>
                    <a:cubicBezTo>
                      <a:pt x="12067" y="1372"/>
                      <a:pt x="12022" y="1463"/>
                      <a:pt x="11976" y="1554"/>
                    </a:cubicBezTo>
                    <a:cubicBezTo>
                      <a:pt x="11915" y="1646"/>
                      <a:pt x="11869" y="1722"/>
                      <a:pt x="11823" y="1813"/>
                    </a:cubicBezTo>
                    <a:cubicBezTo>
                      <a:pt x="11778" y="1874"/>
                      <a:pt x="11747" y="1935"/>
                      <a:pt x="11702" y="1996"/>
                    </a:cubicBezTo>
                    <a:cubicBezTo>
                      <a:pt x="11671" y="2042"/>
                      <a:pt x="11656" y="2072"/>
                      <a:pt x="11625" y="2103"/>
                    </a:cubicBezTo>
                    <a:cubicBezTo>
                      <a:pt x="11610" y="2133"/>
                      <a:pt x="11580" y="2164"/>
                      <a:pt x="11564" y="2194"/>
                    </a:cubicBezTo>
                    <a:cubicBezTo>
                      <a:pt x="11503" y="2271"/>
                      <a:pt x="11427" y="2347"/>
                      <a:pt x="11351" y="2423"/>
                    </a:cubicBezTo>
                    <a:cubicBezTo>
                      <a:pt x="11290" y="2499"/>
                      <a:pt x="11229" y="2575"/>
                      <a:pt x="11153" y="2651"/>
                    </a:cubicBezTo>
                    <a:cubicBezTo>
                      <a:pt x="11123" y="2712"/>
                      <a:pt x="11077" y="2758"/>
                      <a:pt x="11031" y="2819"/>
                    </a:cubicBezTo>
                    <a:cubicBezTo>
                      <a:pt x="11001" y="2880"/>
                      <a:pt x="10955" y="2941"/>
                      <a:pt x="10925" y="3017"/>
                    </a:cubicBezTo>
                    <a:cubicBezTo>
                      <a:pt x="10925" y="2971"/>
                      <a:pt x="10940" y="2956"/>
                      <a:pt x="10940" y="2910"/>
                    </a:cubicBezTo>
                    <a:cubicBezTo>
                      <a:pt x="10955" y="2804"/>
                      <a:pt x="10970" y="2682"/>
                      <a:pt x="10985" y="2560"/>
                    </a:cubicBezTo>
                    <a:cubicBezTo>
                      <a:pt x="11001" y="2438"/>
                      <a:pt x="11016" y="2316"/>
                      <a:pt x="11016" y="2194"/>
                    </a:cubicBezTo>
                    <a:cubicBezTo>
                      <a:pt x="11016" y="2072"/>
                      <a:pt x="11016" y="1951"/>
                      <a:pt x="11001" y="1829"/>
                    </a:cubicBezTo>
                    <a:cubicBezTo>
                      <a:pt x="10985" y="1753"/>
                      <a:pt x="10970" y="1661"/>
                      <a:pt x="10940" y="1585"/>
                    </a:cubicBezTo>
                    <a:cubicBezTo>
                      <a:pt x="10925" y="1554"/>
                      <a:pt x="10909" y="1509"/>
                      <a:pt x="10879" y="1478"/>
                    </a:cubicBezTo>
                    <a:cubicBezTo>
                      <a:pt x="10879" y="1463"/>
                      <a:pt x="10879" y="1463"/>
                      <a:pt x="10894" y="1448"/>
                    </a:cubicBezTo>
                    <a:cubicBezTo>
                      <a:pt x="10894" y="1433"/>
                      <a:pt x="10909" y="1417"/>
                      <a:pt x="10925" y="1387"/>
                    </a:cubicBezTo>
                    <a:cubicBezTo>
                      <a:pt x="10955" y="1341"/>
                      <a:pt x="10985" y="1295"/>
                      <a:pt x="11016" y="1265"/>
                    </a:cubicBezTo>
                    <a:lnTo>
                      <a:pt x="11107" y="1128"/>
                    </a:lnTo>
                    <a:cubicBezTo>
                      <a:pt x="11138" y="1067"/>
                      <a:pt x="11184" y="1021"/>
                      <a:pt x="11214" y="960"/>
                    </a:cubicBezTo>
                    <a:cubicBezTo>
                      <a:pt x="11244" y="915"/>
                      <a:pt x="11275" y="854"/>
                      <a:pt x="11305" y="793"/>
                    </a:cubicBezTo>
                    <a:cubicBezTo>
                      <a:pt x="11305" y="762"/>
                      <a:pt x="11321" y="747"/>
                      <a:pt x="11336" y="716"/>
                    </a:cubicBezTo>
                    <a:cubicBezTo>
                      <a:pt x="11336" y="701"/>
                      <a:pt x="11336" y="686"/>
                      <a:pt x="11336" y="671"/>
                    </a:cubicBezTo>
                    <a:cubicBezTo>
                      <a:pt x="11397" y="610"/>
                      <a:pt x="11458" y="564"/>
                      <a:pt x="11503" y="503"/>
                    </a:cubicBezTo>
                    <a:cubicBezTo>
                      <a:pt x="11534" y="457"/>
                      <a:pt x="11564" y="427"/>
                      <a:pt x="11595" y="381"/>
                    </a:cubicBezTo>
                    <a:cubicBezTo>
                      <a:pt x="11625" y="336"/>
                      <a:pt x="11656" y="290"/>
                      <a:pt x="11671" y="229"/>
                    </a:cubicBezTo>
                    <a:cubicBezTo>
                      <a:pt x="11686" y="198"/>
                      <a:pt x="11686" y="168"/>
                      <a:pt x="11686" y="122"/>
                    </a:cubicBezTo>
                    <a:cubicBezTo>
                      <a:pt x="11686" y="92"/>
                      <a:pt x="11671" y="61"/>
                      <a:pt x="11641" y="31"/>
                    </a:cubicBezTo>
                    <a:cubicBezTo>
                      <a:pt x="11625" y="16"/>
                      <a:pt x="11595" y="0"/>
                      <a:pt x="11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9"/>
              <p:cNvSpPr/>
              <p:nvPr/>
            </p:nvSpPr>
            <p:spPr>
              <a:xfrm>
                <a:off x="1681325" y="2338300"/>
                <a:ext cx="425" cy="425"/>
              </a:xfrm>
              <a:custGeom>
                <a:avLst/>
                <a:gdLst/>
                <a:ahLst/>
                <a:cxnLst/>
                <a:rect l="l" t="t" r="r" b="b"/>
                <a:pathLst>
                  <a:path w="17" h="17" extrusionOk="0">
                    <a:moveTo>
                      <a:pt x="16" y="1"/>
                    </a:moveTo>
                    <a:cubicBezTo>
                      <a:pt x="16" y="1"/>
                      <a:pt x="16" y="8"/>
                      <a:pt x="12" y="12"/>
                    </a:cubicBezTo>
                    <a:lnTo>
                      <a:pt x="12" y="12"/>
                    </a:lnTo>
                    <a:cubicBezTo>
                      <a:pt x="14" y="10"/>
                      <a:pt x="16" y="6"/>
                      <a:pt x="16" y="1"/>
                    </a:cubicBezTo>
                    <a:close/>
                    <a:moveTo>
                      <a:pt x="12" y="12"/>
                    </a:moveTo>
                    <a:cubicBezTo>
                      <a:pt x="7" y="16"/>
                      <a:pt x="1" y="16"/>
                      <a:pt x="1" y="16"/>
                    </a:cubicBezTo>
                    <a:cubicBezTo>
                      <a:pt x="6" y="16"/>
                      <a:pt x="10" y="14"/>
                      <a:pt x="12" y="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9"/>
              <p:cNvSpPr/>
              <p:nvPr/>
            </p:nvSpPr>
            <p:spPr>
              <a:xfrm>
                <a:off x="1711800" y="22678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9"/>
              <p:cNvSpPr/>
              <p:nvPr/>
            </p:nvSpPr>
            <p:spPr>
              <a:xfrm>
                <a:off x="1662300" y="225832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9"/>
              <p:cNvSpPr/>
              <p:nvPr/>
            </p:nvSpPr>
            <p:spPr>
              <a:xfrm>
                <a:off x="1687425" y="223280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9"/>
              <p:cNvSpPr/>
              <p:nvPr/>
            </p:nvSpPr>
            <p:spPr>
              <a:xfrm>
                <a:off x="1775425" y="2311275"/>
                <a:ext cx="25" cy="400"/>
              </a:xfrm>
              <a:custGeom>
                <a:avLst/>
                <a:gdLst/>
                <a:ahLst/>
                <a:cxnLst/>
                <a:rect l="l" t="t" r="r" b="b"/>
                <a:pathLst>
                  <a:path w="1" h="16" extrusionOk="0">
                    <a:moveTo>
                      <a:pt x="0" y="0"/>
                    </a:moveTo>
                    <a:cubicBezTo>
                      <a:pt x="0" y="0"/>
                      <a:pt x="0" y="0"/>
                      <a:pt x="0" y="15"/>
                    </a:cubicBezTo>
                    <a:cubicBezTo>
                      <a:pt x="0" y="15"/>
                      <a:pt x="0" y="15"/>
                      <a:pt x="0" y="15"/>
                    </a:cubicBez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 name="Google Shape;735;p39"/>
          <p:cNvGrpSpPr/>
          <p:nvPr/>
        </p:nvGrpSpPr>
        <p:grpSpPr>
          <a:xfrm>
            <a:off x="1834159" y="1774871"/>
            <a:ext cx="720011" cy="669733"/>
            <a:chOff x="1662200" y="3842350"/>
            <a:chExt cx="793925" cy="743075"/>
          </a:xfrm>
        </p:grpSpPr>
        <p:sp>
          <p:nvSpPr>
            <p:cNvPr id="736" name="Google Shape;736;p39"/>
            <p:cNvSpPr/>
            <p:nvPr/>
          </p:nvSpPr>
          <p:spPr>
            <a:xfrm>
              <a:off x="1662200" y="3842350"/>
              <a:ext cx="793925" cy="743075"/>
            </a:xfrm>
            <a:custGeom>
              <a:avLst/>
              <a:gdLst/>
              <a:ahLst/>
              <a:cxnLst/>
              <a:rect l="l" t="t" r="r" b="b"/>
              <a:pathLst>
                <a:path w="31757" h="29723" extrusionOk="0">
                  <a:moveTo>
                    <a:pt x="8173" y="1"/>
                  </a:moveTo>
                  <a:lnTo>
                    <a:pt x="22483" y="1"/>
                  </a:lnTo>
                  <a:lnTo>
                    <a:pt x="31256" y="4304"/>
                  </a:lnTo>
                  <a:lnTo>
                    <a:pt x="31256" y="6839"/>
                  </a:lnTo>
                  <a:lnTo>
                    <a:pt x="31256" y="9708"/>
                  </a:lnTo>
                  <a:lnTo>
                    <a:pt x="31256" y="11342"/>
                  </a:lnTo>
                  <a:lnTo>
                    <a:pt x="31256" y="13344"/>
                  </a:lnTo>
                  <a:cubicBezTo>
                    <a:pt x="31256" y="13877"/>
                    <a:pt x="31756" y="16413"/>
                    <a:pt x="31489" y="17213"/>
                  </a:cubicBezTo>
                  <a:cubicBezTo>
                    <a:pt x="31256" y="18047"/>
                    <a:pt x="29922" y="26386"/>
                    <a:pt x="29388" y="26954"/>
                  </a:cubicBezTo>
                  <a:cubicBezTo>
                    <a:pt x="28854" y="27487"/>
                    <a:pt x="22316" y="29722"/>
                    <a:pt x="22316" y="29722"/>
                  </a:cubicBezTo>
                  <a:lnTo>
                    <a:pt x="7272" y="28254"/>
                  </a:lnTo>
                  <a:lnTo>
                    <a:pt x="4904" y="28254"/>
                  </a:lnTo>
                  <a:lnTo>
                    <a:pt x="1268" y="25152"/>
                  </a:lnTo>
                  <a:lnTo>
                    <a:pt x="0" y="13744"/>
                  </a:lnTo>
                  <a:lnTo>
                    <a:pt x="2902" y="6839"/>
                  </a:ln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9"/>
            <p:cNvSpPr/>
            <p:nvPr/>
          </p:nvSpPr>
          <p:spPr>
            <a:xfrm>
              <a:off x="1764775" y="3988300"/>
              <a:ext cx="607950" cy="482875"/>
            </a:xfrm>
            <a:custGeom>
              <a:avLst/>
              <a:gdLst/>
              <a:ahLst/>
              <a:cxnLst/>
              <a:rect l="l" t="t" r="r" b="b"/>
              <a:pathLst>
                <a:path w="24318" h="19315" extrusionOk="0">
                  <a:moveTo>
                    <a:pt x="11475" y="0"/>
                  </a:moveTo>
                  <a:cubicBezTo>
                    <a:pt x="10474" y="0"/>
                    <a:pt x="9373" y="201"/>
                    <a:pt x="8173" y="668"/>
                  </a:cubicBezTo>
                  <a:cubicBezTo>
                    <a:pt x="7806" y="801"/>
                    <a:pt x="7339" y="1001"/>
                    <a:pt x="6705" y="1301"/>
                  </a:cubicBezTo>
                  <a:cubicBezTo>
                    <a:pt x="6104" y="1602"/>
                    <a:pt x="5437" y="1935"/>
                    <a:pt x="4770" y="2335"/>
                  </a:cubicBezTo>
                  <a:cubicBezTo>
                    <a:pt x="4070" y="2702"/>
                    <a:pt x="3302" y="3169"/>
                    <a:pt x="2402" y="3736"/>
                  </a:cubicBezTo>
                  <a:lnTo>
                    <a:pt x="1468" y="5805"/>
                  </a:lnTo>
                  <a:cubicBezTo>
                    <a:pt x="5504" y="4137"/>
                    <a:pt x="7972" y="3303"/>
                    <a:pt x="8873" y="3303"/>
                  </a:cubicBezTo>
                  <a:cubicBezTo>
                    <a:pt x="9140" y="3303"/>
                    <a:pt x="9373" y="3336"/>
                    <a:pt x="9607" y="3369"/>
                  </a:cubicBezTo>
                  <a:cubicBezTo>
                    <a:pt x="9807" y="3436"/>
                    <a:pt x="9907" y="3503"/>
                    <a:pt x="9907" y="3570"/>
                  </a:cubicBezTo>
                  <a:cubicBezTo>
                    <a:pt x="9907" y="3603"/>
                    <a:pt x="9874" y="3670"/>
                    <a:pt x="9840" y="3736"/>
                  </a:cubicBezTo>
                  <a:cubicBezTo>
                    <a:pt x="9740" y="3803"/>
                    <a:pt x="9640" y="3970"/>
                    <a:pt x="9507" y="4237"/>
                  </a:cubicBezTo>
                  <a:cubicBezTo>
                    <a:pt x="9140" y="4871"/>
                    <a:pt x="8373" y="5805"/>
                    <a:pt x="7205" y="6939"/>
                  </a:cubicBezTo>
                  <a:cubicBezTo>
                    <a:pt x="6238" y="7906"/>
                    <a:pt x="5304" y="8840"/>
                    <a:pt x="4403" y="9774"/>
                  </a:cubicBezTo>
                  <a:cubicBezTo>
                    <a:pt x="3503" y="10708"/>
                    <a:pt x="2802" y="11475"/>
                    <a:pt x="2268" y="12076"/>
                  </a:cubicBezTo>
                  <a:cubicBezTo>
                    <a:pt x="1735" y="12676"/>
                    <a:pt x="1334" y="13143"/>
                    <a:pt x="1101" y="13477"/>
                  </a:cubicBezTo>
                  <a:cubicBezTo>
                    <a:pt x="367" y="14477"/>
                    <a:pt x="0" y="15511"/>
                    <a:pt x="0" y="16546"/>
                  </a:cubicBezTo>
                  <a:cubicBezTo>
                    <a:pt x="0" y="16946"/>
                    <a:pt x="100" y="17279"/>
                    <a:pt x="234" y="17546"/>
                  </a:cubicBezTo>
                  <a:cubicBezTo>
                    <a:pt x="367" y="17813"/>
                    <a:pt x="601" y="18047"/>
                    <a:pt x="1001" y="18313"/>
                  </a:cubicBezTo>
                  <a:cubicBezTo>
                    <a:pt x="1401" y="18580"/>
                    <a:pt x="1901" y="18814"/>
                    <a:pt x="2569" y="19014"/>
                  </a:cubicBezTo>
                  <a:cubicBezTo>
                    <a:pt x="3202" y="19214"/>
                    <a:pt x="3936" y="19314"/>
                    <a:pt x="4737" y="19314"/>
                  </a:cubicBezTo>
                  <a:cubicBezTo>
                    <a:pt x="7405" y="19314"/>
                    <a:pt x="10074" y="18280"/>
                    <a:pt x="12776" y="16212"/>
                  </a:cubicBezTo>
                  <a:cubicBezTo>
                    <a:pt x="15478" y="14144"/>
                    <a:pt x="17513" y="11709"/>
                    <a:pt x="18814" y="8873"/>
                  </a:cubicBezTo>
                  <a:lnTo>
                    <a:pt x="18814" y="8873"/>
                  </a:lnTo>
                  <a:cubicBezTo>
                    <a:pt x="17846" y="13577"/>
                    <a:pt x="17346" y="17046"/>
                    <a:pt x="17312" y="19314"/>
                  </a:cubicBezTo>
                  <a:cubicBezTo>
                    <a:pt x="19514" y="18280"/>
                    <a:pt x="21115" y="17413"/>
                    <a:pt x="22049" y="16712"/>
                  </a:cubicBezTo>
                  <a:cubicBezTo>
                    <a:pt x="22049" y="16479"/>
                    <a:pt x="22049" y="16212"/>
                    <a:pt x="22049" y="15945"/>
                  </a:cubicBezTo>
                  <a:cubicBezTo>
                    <a:pt x="22049" y="12609"/>
                    <a:pt x="22816" y="7606"/>
                    <a:pt x="24317" y="934"/>
                  </a:cubicBezTo>
                  <a:lnTo>
                    <a:pt x="24317" y="934"/>
                  </a:lnTo>
                  <a:lnTo>
                    <a:pt x="21249" y="1635"/>
                  </a:lnTo>
                  <a:lnTo>
                    <a:pt x="17646" y="3836"/>
                  </a:lnTo>
                  <a:cubicBezTo>
                    <a:pt x="17446" y="7506"/>
                    <a:pt x="16479" y="10441"/>
                    <a:pt x="14711" y="12643"/>
                  </a:cubicBezTo>
                  <a:cubicBezTo>
                    <a:pt x="12943" y="14844"/>
                    <a:pt x="10741" y="15945"/>
                    <a:pt x="8006" y="15945"/>
                  </a:cubicBezTo>
                  <a:cubicBezTo>
                    <a:pt x="7272" y="15945"/>
                    <a:pt x="6571" y="15845"/>
                    <a:pt x="5971" y="15712"/>
                  </a:cubicBezTo>
                  <a:cubicBezTo>
                    <a:pt x="5371" y="15545"/>
                    <a:pt x="4837" y="15311"/>
                    <a:pt x="4370" y="14978"/>
                  </a:cubicBezTo>
                  <a:cubicBezTo>
                    <a:pt x="3503" y="14311"/>
                    <a:pt x="3036" y="13844"/>
                    <a:pt x="3036" y="13510"/>
                  </a:cubicBezTo>
                  <a:cubicBezTo>
                    <a:pt x="3036" y="13443"/>
                    <a:pt x="3069" y="13377"/>
                    <a:pt x="3136" y="13277"/>
                  </a:cubicBezTo>
                  <a:cubicBezTo>
                    <a:pt x="3202" y="13176"/>
                    <a:pt x="3603" y="12709"/>
                    <a:pt x="4437" y="11876"/>
                  </a:cubicBezTo>
                  <a:cubicBezTo>
                    <a:pt x="5237" y="11008"/>
                    <a:pt x="5771" y="10441"/>
                    <a:pt x="6071" y="10174"/>
                  </a:cubicBezTo>
                  <a:cubicBezTo>
                    <a:pt x="6138" y="10108"/>
                    <a:pt x="6338" y="9941"/>
                    <a:pt x="6738" y="9607"/>
                  </a:cubicBezTo>
                  <a:cubicBezTo>
                    <a:pt x="7105" y="9307"/>
                    <a:pt x="7572" y="8940"/>
                    <a:pt x="8106" y="8506"/>
                  </a:cubicBezTo>
                  <a:cubicBezTo>
                    <a:pt x="8940" y="7839"/>
                    <a:pt x="9674" y="7239"/>
                    <a:pt x="10307" y="6672"/>
                  </a:cubicBezTo>
                  <a:cubicBezTo>
                    <a:pt x="10941" y="6105"/>
                    <a:pt x="11508" y="5604"/>
                    <a:pt x="11975" y="5137"/>
                  </a:cubicBezTo>
                  <a:cubicBezTo>
                    <a:pt x="12442" y="4704"/>
                    <a:pt x="12843" y="4270"/>
                    <a:pt x="13143" y="3903"/>
                  </a:cubicBezTo>
                  <a:cubicBezTo>
                    <a:pt x="14110" y="2769"/>
                    <a:pt x="14611" y="1868"/>
                    <a:pt x="14611" y="1235"/>
                  </a:cubicBezTo>
                  <a:cubicBezTo>
                    <a:pt x="14611" y="401"/>
                    <a:pt x="13543" y="0"/>
                    <a:pt x="11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 name="Google Shape;738;p39"/>
          <p:cNvSpPr/>
          <p:nvPr/>
        </p:nvSpPr>
        <p:spPr>
          <a:xfrm>
            <a:off x="4017025" y="4465275"/>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9"/>
          <p:cNvSpPr/>
          <p:nvPr/>
        </p:nvSpPr>
        <p:spPr>
          <a:xfrm rot="5400000">
            <a:off x="394391" y="230658"/>
            <a:ext cx="916597" cy="990158"/>
          </a:xfrm>
          <a:custGeom>
            <a:avLst/>
            <a:gdLst/>
            <a:ahLst/>
            <a:cxnLst/>
            <a:rect l="l" t="t" r="r" b="b"/>
            <a:pathLst>
              <a:path w="52377" h="55580" extrusionOk="0">
                <a:moveTo>
                  <a:pt x="10050" y="1"/>
                </a:moveTo>
                <a:cubicBezTo>
                  <a:pt x="9716" y="358"/>
                  <a:pt x="9383" y="715"/>
                  <a:pt x="9050" y="1072"/>
                </a:cubicBezTo>
                <a:cubicBezTo>
                  <a:pt x="8288" y="1882"/>
                  <a:pt x="7609" y="2620"/>
                  <a:pt x="6919" y="3335"/>
                </a:cubicBezTo>
                <a:cubicBezTo>
                  <a:pt x="6788" y="3585"/>
                  <a:pt x="6538" y="3918"/>
                  <a:pt x="6168" y="4168"/>
                </a:cubicBezTo>
                <a:cubicBezTo>
                  <a:pt x="6109" y="4204"/>
                  <a:pt x="6026" y="4239"/>
                  <a:pt x="5966" y="4263"/>
                </a:cubicBezTo>
                <a:cubicBezTo>
                  <a:pt x="5406" y="4787"/>
                  <a:pt x="4823" y="5299"/>
                  <a:pt x="4144" y="5835"/>
                </a:cubicBezTo>
                <a:cubicBezTo>
                  <a:pt x="4013" y="5942"/>
                  <a:pt x="3871" y="6025"/>
                  <a:pt x="3740" y="6097"/>
                </a:cubicBezTo>
                <a:cubicBezTo>
                  <a:pt x="3704" y="6144"/>
                  <a:pt x="3692" y="6180"/>
                  <a:pt x="3644" y="6240"/>
                </a:cubicBezTo>
                <a:cubicBezTo>
                  <a:pt x="3263" y="6740"/>
                  <a:pt x="2918" y="7228"/>
                  <a:pt x="2561" y="7728"/>
                </a:cubicBezTo>
                <a:cubicBezTo>
                  <a:pt x="2406" y="7823"/>
                  <a:pt x="2263" y="7930"/>
                  <a:pt x="2120" y="8026"/>
                </a:cubicBezTo>
                <a:cubicBezTo>
                  <a:pt x="1525" y="8645"/>
                  <a:pt x="763" y="9133"/>
                  <a:pt x="239" y="9216"/>
                </a:cubicBezTo>
                <a:cubicBezTo>
                  <a:pt x="156" y="9288"/>
                  <a:pt x="84" y="9371"/>
                  <a:pt x="1" y="9442"/>
                </a:cubicBezTo>
                <a:lnTo>
                  <a:pt x="42066" y="55579"/>
                </a:lnTo>
                <a:cubicBezTo>
                  <a:pt x="42721" y="54889"/>
                  <a:pt x="43387" y="54186"/>
                  <a:pt x="44066" y="53496"/>
                </a:cubicBezTo>
                <a:cubicBezTo>
                  <a:pt x="44634" y="52905"/>
                  <a:pt x="45140" y="52659"/>
                  <a:pt x="45446" y="52659"/>
                </a:cubicBezTo>
                <a:cubicBezTo>
                  <a:pt x="45467" y="52659"/>
                  <a:pt x="45488" y="52660"/>
                  <a:pt x="45507" y="52662"/>
                </a:cubicBezTo>
                <a:cubicBezTo>
                  <a:pt x="45721" y="52388"/>
                  <a:pt x="45923" y="52114"/>
                  <a:pt x="46138" y="51841"/>
                </a:cubicBezTo>
                <a:cubicBezTo>
                  <a:pt x="46114" y="51817"/>
                  <a:pt x="46066" y="51805"/>
                  <a:pt x="46090" y="51757"/>
                </a:cubicBezTo>
                <a:cubicBezTo>
                  <a:pt x="46197" y="51602"/>
                  <a:pt x="46292" y="51436"/>
                  <a:pt x="46447" y="51269"/>
                </a:cubicBezTo>
                <a:cubicBezTo>
                  <a:pt x="47233" y="50436"/>
                  <a:pt x="47805" y="49626"/>
                  <a:pt x="48614" y="48781"/>
                </a:cubicBezTo>
                <a:cubicBezTo>
                  <a:pt x="48797" y="48587"/>
                  <a:pt x="49225" y="48344"/>
                  <a:pt x="49383" y="48344"/>
                </a:cubicBezTo>
                <a:cubicBezTo>
                  <a:pt x="49400" y="48344"/>
                  <a:pt x="49414" y="48346"/>
                  <a:pt x="49424" y="48352"/>
                </a:cubicBezTo>
                <a:cubicBezTo>
                  <a:pt x="49567" y="48423"/>
                  <a:pt x="49662" y="48543"/>
                  <a:pt x="49817" y="48614"/>
                </a:cubicBezTo>
                <a:cubicBezTo>
                  <a:pt x="49852" y="48590"/>
                  <a:pt x="49900" y="48566"/>
                  <a:pt x="49936" y="48543"/>
                </a:cubicBezTo>
                <a:cubicBezTo>
                  <a:pt x="50376" y="48328"/>
                  <a:pt x="50829" y="48114"/>
                  <a:pt x="51281" y="47900"/>
                </a:cubicBezTo>
                <a:cubicBezTo>
                  <a:pt x="51436" y="47757"/>
                  <a:pt x="51531" y="47661"/>
                  <a:pt x="51686" y="47507"/>
                </a:cubicBezTo>
                <a:cubicBezTo>
                  <a:pt x="51853" y="47150"/>
                  <a:pt x="52091" y="46792"/>
                  <a:pt x="52377" y="46435"/>
                </a:cubicBezTo>
                <a:lnTo>
                  <a:pt x="10050" y="1"/>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 name="Google Shape;740;p39"/>
          <p:cNvGrpSpPr/>
          <p:nvPr/>
        </p:nvGrpSpPr>
        <p:grpSpPr>
          <a:xfrm>
            <a:off x="7150377" y="535000"/>
            <a:ext cx="1278516" cy="1800003"/>
            <a:chOff x="7150377" y="535000"/>
            <a:chExt cx="1278516" cy="1800003"/>
          </a:xfrm>
        </p:grpSpPr>
        <p:pic>
          <p:nvPicPr>
            <p:cNvPr id="741" name="Google Shape;741;p39"/>
            <p:cNvPicPr preferRelativeResize="0"/>
            <p:nvPr/>
          </p:nvPicPr>
          <p:blipFill>
            <a:blip r:embed="rId7">
              <a:alphaModFix/>
            </a:blip>
            <a:stretch>
              <a:fillRect/>
            </a:stretch>
          </p:blipFill>
          <p:spPr>
            <a:xfrm>
              <a:off x="7150377" y="535000"/>
              <a:ext cx="1278516" cy="1800003"/>
            </a:xfrm>
            <a:prstGeom prst="rect">
              <a:avLst/>
            </a:prstGeom>
            <a:noFill/>
            <a:ln>
              <a:noFill/>
            </a:ln>
          </p:spPr>
        </p:pic>
        <p:grpSp>
          <p:nvGrpSpPr>
            <p:cNvPr id="742" name="Google Shape;742;p39"/>
            <p:cNvGrpSpPr/>
            <p:nvPr/>
          </p:nvGrpSpPr>
          <p:grpSpPr>
            <a:xfrm>
              <a:off x="7571226" y="805025"/>
              <a:ext cx="436818" cy="1259952"/>
              <a:chOff x="6645975" y="964550"/>
              <a:chExt cx="593825" cy="1725725"/>
            </a:xfrm>
          </p:grpSpPr>
          <p:sp>
            <p:nvSpPr>
              <p:cNvPr id="743" name="Google Shape;743;p39"/>
              <p:cNvSpPr/>
              <p:nvPr/>
            </p:nvSpPr>
            <p:spPr>
              <a:xfrm>
                <a:off x="6840975" y="1683550"/>
                <a:ext cx="25" cy="775"/>
              </a:xfrm>
              <a:custGeom>
                <a:avLst/>
                <a:gdLst/>
                <a:ahLst/>
                <a:cxnLst/>
                <a:rect l="l" t="t" r="r" b="b"/>
                <a:pathLst>
                  <a:path w="1" h="31" extrusionOk="0">
                    <a:moveTo>
                      <a:pt x="1" y="31"/>
                    </a:moveTo>
                    <a:cubicBezTo>
                      <a:pt x="1" y="31"/>
                      <a:pt x="1" y="16"/>
                      <a:pt x="1" y="16"/>
                    </a:cubicBezTo>
                    <a:cubicBezTo>
                      <a:pt x="1" y="0"/>
                      <a:pt x="1" y="0"/>
                      <a:pt x="1" y="0"/>
                    </a:cubicBezTo>
                    <a:cubicBezTo>
                      <a:pt x="1" y="16"/>
                      <a:pt x="1" y="31"/>
                      <a:pt x="1" y="3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9"/>
              <p:cNvSpPr/>
              <p:nvPr/>
            </p:nvSpPr>
            <p:spPr>
              <a:xfrm>
                <a:off x="6650550" y="1359025"/>
                <a:ext cx="0" cy="400"/>
              </a:xfrm>
              <a:custGeom>
                <a:avLst/>
                <a:gdLst/>
                <a:ahLst/>
                <a:cxnLst/>
                <a:rect l="l" t="t" r="r" b="b"/>
                <a:pathLst>
                  <a:path h="16" extrusionOk="0">
                    <a:moveTo>
                      <a:pt x="0" y="16"/>
                    </a:moveTo>
                    <a:lnTo>
                      <a:pt x="0" y="1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9"/>
              <p:cNvSpPr/>
              <p:nvPr/>
            </p:nvSpPr>
            <p:spPr>
              <a:xfrm>
                <a:off x="6932025" y="1309900"/>
                <a:ext cx="25" cy="400"/>
              </a:xfrm>
              <a:custGeom>
                <a:avLst/>
                <a:gdLst/>
                <a:ahLst/>
                <a:cxnLst/>
                <a:rect l="l" t="t" r="r" b="b"/>
                <a:pathLst>
                  <a:path w="1" h="16" extrusionOk="0">
                    <a:moveTo>
                      <a:pt x="0" y="0"/>
                    </a:moveTo>
                    <a:cubicBezTo>
                      <a:pt x="0" y="0"/>
                      <a:pt x="0" y="15"/>
                      <a:pt x="0" y="15"/>
                    </a:cubicBez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9"/>
              <p:cNvSpPr/>
              <p:nvPr/>
            </p:nvSpPr>
            <p:spPr>
              <a:xfrm>
                <a:off x="6692825" y="1759350"/>
                <a:ext cx="400" cy="400"/>
              </a:xfrm>
              <a:custGeom>
                <a:avLst/>
                <a:gdLst/>
                <a:ahLst/>
                <a:cxnLst/>
                <a:rect l="l" t="t" r="r" b="b"/>
                <a:pathLst>
                  <a:path w="16" h="16" extrusionOk="0">
                    <a:moveTo>
                      <a:pt x="0" y="0"/>
                    </a:moveTo>
                    <a:cubicBezTo>
                      <a:pt x="15" y="16"/>
                      <a:pt x="15" y="16"/>
                      <a:pt x="15" y="16"/>
                    </a:cubicBezTo>
                    <a:cubicBezTo>
                      <a:pt x="15"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9"/>
              <p:cNvSpPr/>
              <p:nvPr/>
            </p:nvSpPr>
            <p:spPr>
              <a:xfrm>
                <a:off x="7129325" y="1308750"/>
                <a:ext cx="25" cy="25"/>
              </a:xfrm>
              <a:custGeom>
                <a:avLst/>
                <a:gdLst/>
                <a:ahLst/>
                <a:cxnLst/>
                <a:rect l="l" t="t" r="r" b="b"/>
                <a:pathLst>
                  <a:path w="1" h="1" extrusionOk="0">
                    <a:moveTo>
                      <a:pt x="1"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9"/>
              <p:cNvSpPr/>
              <p:nvPr/>
            </p:nvSpPr>
            <p:spPr>
              <a:xfrm>
                <a:off x="6854325" y="1106500"/>
                <a:ext cx="25" cy="400"/>
              </a:xfrm>
              <a:custGeom>
                <a:avLst/>
                <a:gdLst/>
                <a:ahLst/>
                <a:cxnLst/>
                <a:rect l="l" t="t" r="r" b="b"/>
                <a:pathLst>
                  <a:path w="1" h="16" extrusionOk="0">
                    <a:moveTo>
                      <a:pt x="0" y="15"/>
                    </a:moveTo>
                    <a:lnTo>
                      <a:pt x="0" y="0"/>
                    </a:lnTo>
                    <a:lnTo>
                      <a:pt x="0" y="0"/>
                    </a:lnTo>
                    <a:cubicBezTo>
                      <a:pt x="0" y="0"/>
                      <a:pt x="0" y="15"/>
                      <a:pt x="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9"/>
              <p:cNvSpPr/>
              <p:nvPr/>
            </p:nvSpPr>
            <p:spPr>
              <a:xfrm>
                <a:off x="6767850" y="1371975"/>
                <a:ext cx="25" cy="400"/>
              </a:xfrm>
              <a:custGeom>
                <a:avLst/>
                <a:gdLst/>
                <a:ahLst/>
                <a:cxnLst/>
                <a:rect l="l" t="t" r="r" b="b"/>
                <a:pathLst>
                  <a:path w="1" h="16" extrusionOk="0">
                    <a:moveTo>
                      <a:pt x="1" y="16"/>
                    </a:moveTo>
                    <a:lnTo>
                      <a:pt x="1"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9"/>
              <p:cNvSpPr/>
              <p:nvPr/>
            </p:nvSpPr>
            <p:spPr>
              <a:xfrm>
                <a:off x="6882125" y="1678600"/>
                <a:ext cx="25" cy="25"/>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9"/>
              <p:cNvSpPr/>
              <p:nvPr/>
            </p:nvSpPr>
            <p:spPr>
              <a:xfrm>
                <a:off x="6645975" y="964550"/>
                <a:ext cx="593825" cy="1725725"/>
              </a:xfrm>
              <a:custGeom>
                <a:avLst/>
                <a:gdLst/>
                <a:ahLst/>
                <a:cxnLst/>
                <a:rect l="l" t="t" r="r" b="b"/>
                <a:pathLst>
                  <a:path w="23753" h="69029" extrusionOk="0">
                    <a:moveTo>
                      <a:pt x="15510" y="132"/>
                    </a:moveTo>
                    <a:cubicBezTo>
                      <a:pt x="15526" y="239"/>
                      <a:pt x="15541" y="345"/>
                      <a:pt x="15571" y="467"/>
                    </a:cubicBezTo>
                    <a:cubicBezTo>
                      <a:pt x="15602" y="589"/>
                      <a:pt x="15632" y="711"/>
                      <a:pt x="15663" y="848"/>
                    </a:cubicBezTo>
                    <a:cubicBezTo>
                      <a:pt x="15693" y="970"/>
                      <a:pt x="15724" y="1077"/>
                      <a:pt x="15769" y="1199"/>
                    </a:cubicBezTo>
                    <a:cubicBezTo>
                      <a:pt x="15800" y="1321"/>
                      <a:pt x="15830" y="1427"/>
                      <a:pt x="15891" y="1549"/>
                    </a:cubicBezTo>
                    <a:cubicBezTo>
                      <a:pt x="15922" y="1625"/>
                      <a:pt x="15952" y="1701"/>
                      <a:pt x="15983" y="1778"/>
                    </a:cubicBezTo>
                    <a:lnTo>
                      <a:pt x="16028" y="1884"/>
                    </a:lnTo>
                    <a:cubicBezTo>
                      <a:pt x="16044" y="1900"/>
                      <a:pt x="16059" y="1915"/>
                      <a:pt x="16059" y="1930"/>
                    </a:cubicBezTo>
                    <a:cubicBezTo>
                      <a:pt x="16074" y="1976"/>
                      <a:pt x="16089" y="2006"/>
                      <a:pt x="16105" y="2052"/>
                    </a:cubicBezTo>
                    <a:cubicBezTo>
                      <a:pt x="16120" y="2082"/>
                      <a:pt x="16135" y="2113"/>
                      <a:pt x="16150" y="2159"/>
                    </a:cubicBezTo>
                    <a:lnTo>
                      <a:pt x="16181" y="2220"/>
                    </a:lnTo>
                    <a:cubicBezTo>
                      <a:pt x="16196" y="2265"/>
                      <a:pt x="16211" y="2296"/>
                      <a:pt x="16226" y="2326"/>
                    </a:cubicBezTo>
                    <a:lnTo>
                      <a:pt x="16242" y="2372"/>
                    </a:lnTo>
                    <a:cubicBezTo>
                      <a:pt x="16257" y="2418"/>
                      <a:pt x="16257" y="2448"/>
                      <a:pt x="16272" y="2494"/>
                    </a:cubicBezTo>
                    <a:cubicBezTo>
                      <a:pt x="16303" y="2585"/>
                      <a:pt x="16333" y="2677"/>
                      <a:pt x="16348" y="2768"/>
                    </a:cubicBezTo>
                    <a:lnTo>
                      <a:pt x="16394" y="2905"/>
                    </a:lnTo>
                    <a:cubicBezTo>
                      <a:pt x="16425" y="3027"/>
                      <a:pt x="16455" y="3149"/>
                      <a:pt x="16485" y="3271"/>
                    </a:cubicBezTo>
                    <a:cubicBezTo>
                      <a:pt x="16501" y="3301"/>
                      <a:pt x="16501" y="3316"/>
                      <a:pt x="16501" y="3347"/>
                    </a:cubicBezTo>
                    <a:cubicBezTo>
                      <a:pt x="16531" y="3469"/>
                      <a:pt x="16562" y="3591"/>
                      <a:pt x="16592" y="3728"/>
                    </a:cubicBezTo>
                    <a:cubicBezTo>
                      <a:pt x="16623" y="3819"/>
                      <a:pt x="16638" y="3926"/>
                      <a:pt x="16653" y="4017"/>
                    </a:cubicBezTo>
                    <a:lnTo>
                      <a:pt x="16668" y="4078"/>
                    </a:lnTo>
                    <a:lnTo>
                      <a:pt x="16744" y="4459"/>
                    </a:lnTo>
                    <a:cubicBezTo>
                      <a:pt x="16760" y="4566"/>
                      <a:pt x="16790" y="4672"/>
                      <a:pt x="16805" y="4794"/>
                    </a:cubicBezTo>
                    <a:cubicBezTo>
                      <a:pt x="16821" y="4901"/>
                      <a:pt x="16851" y="5008"/>
                      <a:pt x="16866" y="5114"/>
                    </a:cubicBezTo>
                    <a:lnTo>
                      <a:pt x="16882" y="5145"/>
                    </a:lnTo>
                    <a:cubicBezTo>
                      <a:pt x="16882" y="5175"/>
                      <a:pt x="16897" y="5206"/>
                      <a:pt x="16897" y="5251"/>
                    </a:cubicBezTo>
                    <a:lnTo>
                      <a:pt x="16912" y="5328"/>
                    </a:lnTo>
                    <a:lnTo>
                      <a:pt x="16927" y="5434"/>
                    </a:lnTo>
                    <a:lnTo>
                      <a:pt x="16927" y="5480"/>
                    </a:lnTo>
                    <a:cubicBezTo>
                      <a:pt x="16927" y="5541"/>
                      <a:pt x="16943" y="5617"/>
                      <a:pt x="16943" y="5678"/>
                    </a:cubicBezTo>
                    <a:lnTo>
                      <a:pt x="16958" y="5998"/>
                    </a:lnTo>
                    <a:cubicBezTo>
                      <a:pt x="16958" y="6074"/>
                      <a:pt x="16958" y="6166"/>
                      <a:pt x="16958" y="6242"/>
                    </a:cubicBezTo>
                    <a:lnTo>
                      <a:pt x="16958" y="6287"/>
                    </a:lnTo>
                    <a:cubicBezTo>
                      <a:pt x="16958" y="6348"/>
                      <a:pt x="16958" y="6425"/>
                      <a:pt x="16943" y="6486"/>
                    </a:cubicBezTo>
                    <a:lnTo>
                      <a:pt x="16943" y="6516"/>
                    </a:lnTo>
                    <a:lnTo>
                      <a:pt x="16943" y="6547"/>
                    </a:lnTo>
                    <a:cubicBezTo>
                      <a:pt x="16943" y="6577"/>
                      <a:pt x="16943" y="6607"/>
                      <a:pt x="16943" y="6653"/>
                    </a:cubicBezTo>
                    <a:lnTo>
                      <a:pt x="16927" y="6745"/>
                    </a:lnTo>
                    <a:lnTo>
                      <a:pt x="16927" y="6790"/>
                    </a:lnTo>
                    <a:lnTo>
                      <a:pt x="16927" y="6821"/>
                    </a:lnTo>
                    <a:lnTo>
                      <a:pt x="16912" y="6927"/>
                    </a:lnTo>
                    <a:lnTo>
                      <a:pt x="16897" y="7004"/>
                    </a:lnTo>
                    <a:lnTo>
                      <a:pt x="16882" y="7080"/>
                    </a:lnTo>
                    <a:cubicBezTo>
                      <a:pt x="16882" y="7110"/>
                      <a:pt x="16882" y="7141"/>
                      <a:pt x="16866" y="7186"/>
                    </a:cubicBezTo>
                    <a:lnTo>
                      <a:pt x="16851" y="7232"/>
                    </a:lnTo>
                    <a:cubicBezTo>
                      <a:pt x="16851" y="7263"/>
                      <a:pt x="16836" y="7293"/>
                      <a:pt x="16836" y="7324"/>
                    </a:cubicBezTo>
                    <a:cubicBezTo>
                      <a:pt x="16821" y="7354"/>
                      <a:pt x="16821" y="7369"/>
                      <a:pt x="16821" y="7384"/>
                    </a:cubicBezTo>
                    <a:cubicBezTo>
                      <a:pt x="16805" y="7415"/>
                      <a:pt x="16805" y="7445"/>
                      <a:pt x="16790" y="7476"/>
                    </a:cubicBezTo>
                    <a:lnTo>
                      <a:pt x="16775" y="7506"/>
                    </a:lnTo>
                    <a:cubicBezTo>
                      <a:pt x="16760" y="7583"/>
                      <a:pt x="16729" y="7643"/>
                      <a:pt x="16714" y="7704"/>
                    </a:cubicBezTo>
                    <a:cubicBezTo>
                      <a:pt x="16699" y="7735"/>
                      <a:pt x="16699" y="7765"/>
                      <a:pt x="16684" y="7796"/>
                    </a:cubicBezTo>
                    <a:cubicBezTo>
                      <a:pt x="16668" y="7826"/>
                      <a:pt x="16653" y="7872"/>
                      <a:pt x="16638" y="7902"/>
                    </a:cubicBezTo>
                    <a:cubicBezTo>
                      <a:pt x="16638" y="7933"/>
                      <a:pt x="16623" y="7948"/>
                      <a:pt x="16607" y="7979"/>
                    </a:cubicBezTo>
                    <a:cubicBezTo>
                      <a:pt x="16592" y="8009"/>
                      <a:pt x="16592" y="8040"/>
                      <a:pt x="16577" y="8055"/>
                    </a:cubicBezTo>
                    <a:cubicBezTo>
                      <a:pt x="16562" y="8085"/>
                      <a:pt x="16546" y="8116"/>
                      <a:pt x="16531" y="8162"/>
                    </a:cubicBezTo>
                    <a:cubicBezTo>
                      <a:pt x="16516" y="8192"/>
                      <a:pt x="16501" y="8222"/>
                      <a:pt x="16485" y="8253"/>
                    </a:cubicBezTo>
                    <a:cubicBezTo>
                      <a:pt x="16470" y="8268"/>
                      <a:pt x="16470" y="8299"/>
                      <a:pt x="16455" y="8314"/>
                    </a:cubicBezTo>
                    <a:cubicBezTo>
                      <a:pt x="16440" y="8329"/>
                      <a:pt x="16440" y="8344"/>
                      <a:pt x="16425" y="8344"/>
                    </a:cubicBezTo>
                    <a:lnTo>
                      <a:pt x="16394" y="8421"/>
                    </a:lnTo>
                    <a:lnTo>
                      <a:pt x="16379" y="8436"/>
                    </a:lnTo>
                    <a:lnTo>
                      <a:pt x="16287" y="8573"/>
                    </a:lnTo>
                    <a:cubicBezTo>
                      <a:pt x="16272" y="8603"/>
                      <a:pt x="16242" y="8634"/>
                      <a:pt x="16226" y="8664"/>
                    </a:cubicBezTo>
                    <a:lnTo>
                      <a:pt x="16211" y="8680"/>
                    </a:lnTo>
                    <a:lnTo>
                      <a:pt x="16196" y="8710"/>
                    </a:lnTo>
                    <a:cubicBezTo>
                      <a:pt x="16181" y="8740"/>
                      <a:pt x="16150" y="8771"/>
                      <a:pt x="16135" y="8786"/>
                    </a:cubicBezTo>
                    <a:cubicBezTo>
                      <a:pt x="16105" y="8832"/>
                      <a:pt x="16074" y="8878"/>
                      <a:pt x="16028" y="8923"/>
                    </a:cubicBezTo>
                    <a:lnTo>
                      <a:pt x="15967" y="8999"/>
                    </a:lnTo>
                    <a:lnTo>
                      <a:pt x="15922" y="9060"/>
                    </a:lnTo>
                    <a:cubicBezTo>
                      <a:pt x="15891" y="9091"/>
                      <a:pt x="15876" y="9121"/>
                      <a:pt x="15846" y="9152"/>
                    </a:cubicBezTo>
                    <a:lnTo>
                      <a:pt x="15800" y="9182"/>
                    </a:lnTo>
                    <a:cubicBezTo>
                      <a:pt x="15754" y="9243"/>
                      <a:pt x="15693" y="9304"/>
                      <a:pt x="15632" y="9365"/>
                    </a:cubicBezTo>
                    <a:lnTo>
                      <a:pt x="15587" y="9411"/>
                    </a:lnTo>
                    <a:cubicBezTo>
                      <a:pt x="15556" y="9426"/>
                      <a:pt x="15541" y="9457"/>
                      <a:pt x="15510" y="9472"/>
                    </a:cubicBezTo>
                    <a:cubicBezTo>
                      <a:pt x="15449" y="9533"/>
                      <a:pt x="15388" y="9594"/>
                      <a:pt x="15328" y="9655"/>
                    </a:cubicBezTo>
                    <a:cubicBezTo>
                      <a:pt x="15236" y="9731"/>
                      <a:pt x="15129" y="9822"/>
                      <a:pt x="15008" y="9914"/>
                    </a:cubicBezTo>
                    <a:cubicBezTo>
                      <a:pt x="14794" y="10096"/>
                      <a:pt x="14611" y="10249"/>
                      <a:pt x="14459" y="10401"/>
                    </a:cubicBezTo>
                    <a:cubicBezTo>
                      <a:pt x="14429" y="10432"/>
                      <a:pt x="14398" y="10462"/>
                      <a:pt x="14368" y="10493"/>
                    </a:cubicBezTo>
                    <a:cubicBezTo>
                      <a:pt x="14383" y="10416"/>
                      <a:pt x="14398" y="10355"/>
                      <a:pt x="14413" y="10279"/>
                    </a:cubicBezTo>
                    <a:cubicBezTo>
                      <a:pt x="14474" y="10096"/>
                      <a:pt x="14520" y="9914"/>
                      <a:pt x="14566" y="9731"/>
                    </a:cubicBezTo>
                    <a:lnTo>
                      <a:pt x="14581" y="9609"/>
                    </a:lnTo>
                    <a:cubicBezTo>
                      <a:pt x="14642" y="9380"/>
                      <a:pt x="14703" y="9152"/>
                      <a:pt x="14764" y="8923"/>
                    </a:cubicBezTo>
                    <a:cubicBezTo>
                      <a:pt x="14794" y="8801"/>
                      <a:pt x="14825" y="8695"/>
                      <a:pt x="14855" y="8588"/>
                    </a:cubicBezTo>
                    <a:cubicBezTo>
                      <a:pt x="14886" y="8466"/>
                      <a:pt x="14916" y="8360"/>
                      <a:pt x="14947" y="8253"/>
                    </a:cubicBezTo>
                    <a:lnTo>
                      <a:pt x="14947" y="8238"/>
                    </a:lnTo>
                    <a:cubicBezTo>
                      <a:pt x="15008" y="8009"/>
                      <a:pt x="15069" y="7781"/>
                      <a:pt x="15129" y="7552"/>
                    </a:cubicBezTo>
                    <a:cubicBezTo>
                      <a:pt x="15129" y="7552"/>
                      <a:pt x="15145" y="7537"/>
                      <a:pt x="15145" y="7522"/>
                    </a:cubicBezTo>
                    <a:lnTo>
                      <a:pt x="15175" y="7445"/>
                    </a:lnTo>
                    <a:cubicBezTo>
                      <a:pt x="15190" y="7354"/>
                      <a:pt x="15221" y="7278"/>
                      <a:pt x="15236" y="7186"/>
                    </a:cubicBezTo>
                    <a:cubicBezTo>
                      <a:pt x="15282" y="7080"/>
                      <a:pt x="15297" y="6973"/>
                      <a:pt x="15312" y="6866"/>
                    </a:cubicBezTo>
                    <a:cubicBezTo>
                      <a:pt x="15328" y="6806"/>
                      <a:pt x="15328" y="6745"/>
                      <a:pt x="15343" y="6699"/>
                    </a:cubicBezTo>
                    <a:lnTo>
                      <a:pt x="15343" y="6684"/>
                    </a:lnTo>
                    <a:cubicBezTo>
                      <a:pt x="15343" y="6623"/>
                      <a:pt x="15343" y="6562"/>
                      <a:pt x="15343" y="6516"/>
                    </a:cubicBezTo>
                    <a:cubicBezTo>
                      <a:pt x="15343" y="6440"/>
                      <a:pt x="15343" y="6348"/>
                      <a:pt x="15343" y="6272"/>
                    </a:cubicBezTo>
                    <a:cubicBezTo>
                      <a:pt x="15343" y="6242"/>
                      <a:pt x="15343" y="6211"/>
                      <a:pt x="15328" y="6166"/>
                    </a:cubicBezTo>
                    <a:lnTo>
                      <a:pt x="15328" y="6150"/>
                    </a:lnTo>
                    <a:lnTo>
                      <a:pt x="15328" y="6135"/>
                    </a:lnTo>
                    <a:cubicBezTo>
                      <a:pt x="15297" y="6242"/>
                      <a:pt x="15267" y="6348"/>
                      <a:pt x="15221" y="6486"/>
                    </a:cubicBezTo>
                    <a:cubicBezTo>
                      <a:pt x="15206" y="6577"/>
                      <a:pt x="15175" y="6699"/>
                      <a:pt x="15145" y="6821"/>
                    </a:cubicBezTo>
                    <a:cubicBezTo>
                      <a:pt x="15129" y="6943"/>
                      <a:pt x="15099" y="7049"/>
                      <a:pt x="15084" y="7141"/>
                    </a:cubicBezTo>
                    <a:lnTo>
                      <a:pt x="14977" y="7491"/>
                    </a:lnTo>
                    <a:cubicBezTo>
                      <a:pt x="14947" y="7628"/>
                      <a:pt x="14901" y="7765"/>
                      <a:pt x="14870" y="7902"/>
                    </a:cubicBezTo>
                    <a:cubicBezTo>
                      <a:pt x="14855" y="7948"/>
                      <a:pt x="14840" y="8009"/>
                      <a:pt x="14825" y="8070"/>
                    </a:cubicBezTo>
                    <a:cubicBezTo>
                      <a:pt x="14749" y="8314"/>
                      <a:pt x="14703" y="8512"/>
                      <a:pt x="14642" y="8695"/>
                    </a:cubicBezTo>
                    <a:lnTo>
                      <a:pt x="14596" y="8847"/>
                    </a:lnTo>
                    <a:cubicBezTo>
                      <a:pt x="14566" y="8939"/>
                      <a:pt x="14535" y="9045"/>
                      <a:pt x="14505" y="9137"/>
                    </a:cubicBezTo>
                    <a:cubicBezTo>
                      <a:pt x="14459" y="9319"/>
                      <a:pt x="14398" y="9502"/>
                      <a:pt x="14352" y="9685"/>
                    </a:cubicBezTo>
                    <a:lnTo>
                      <a:pt x="14322" y="9777"/>
                    </a:lnTo>
                    <a:cubicBezTo>
                      <a:pt x="14322" y="9639"/>
                      <a:pt x="14337" y="9548"/>
                      <a:pt x="14337" y="9457"/>
                    </a:cubicBezTo>
                    <a:cubicBezTo>
                      <a:pt x="14337" y="9396"/>
                      <a:pt x="14337" y="9350"/>
                      <a:pt x="14337" y="9304"/>
                    </a:cubicBezTo>
                    <a:lnTo>
                      <a:pt x="14337" y="9258"/>
                    </a:lnTo>
                    <a:cubicBezTo>
                      <a:pt x="14337" y="9213"/>
                      <a:pt x="14337" y="9182"/>
                      <a:pt x="14337" y="9137"/>
                    </a:cubicBezTo>
                    <a:lnTo>
                      <a:pt x="14337" y="9091"/>
                    </a:lnTo>
                    <a:cubicBezTo>
                      <a:pt x="14337" y="9060"/>
                      <a:pt x="14337" y="9045"/>
                      <a:pt x="14322" y="9030"/>
                    </a:cubicBezTo>
                    <a:cubicBezTo>
                      <a:pt x="14322" y="9015"/>
                      <a:pt x="14322" y="9015"/>
                      <a:pt x="14322" y="8999"/>
                    </a:cubicBezTo>
                    <a:lnTo>
                      <a:pt x="14322" y="8984"/>
                    </a:lnTo>
                    <a:cubicBezTo>
                      <a:pt x="14322" y="8969"/>
                      <a:pt x="14322" y="8939"/>
                      <a:pt x="14322" y="8923"/>
                    </a:cubicBezTo>
                    <a:cubicBezTo>
                      <a:pt x="14322" y="8862"/>
                      <a:pt x="14307" y="8786"/>
                      <a:pt x="14307" y="8725"/>
                    </a:cubicBezTo>
                    <a:cubicBezTo>
                      <a:pt x="14291" y="8649"/>
                      <a:pt x="14291" y="8588"/>
                      <a:pt x="14276" y="8527"/>
                    </a:cubicBezTo>
                    <a:cubicBezTo>
                      <a:pt x="14276" y="8466"/>
                      <a:pt x="14261" y="8405"/>
                      <a:pt x="14246" y="8360"/>
                    </a:cubicBezTo>
                    <a:cubicBezTo>
                      <a:pt x="14231" y="8222"/>
                      <a:pt x="14200" y="8101"/>
                      <a:pt x="14170" y="7963"/>
                    </a:cubicBezTo>
                    <a:cubicBezTo>
                      <a:pt x="14139" y="7842"/>
                      <a:pt x="14109" y="7704"/>
                      <a:pt x="14078" y="7567"/>
                    </a:cubicBezTo>
                    <a:cubicBezTo>
                      <a:pt x="14048" y="7430"/>
                      <a:pt x="14017" y="7293"/>
                      <a:pt x="13987" y="7156"/>
                    </a:cubicBezTo>
                    <a:cubicBezTo>
                      <a:pt x="13972" y="7095"/>
                      <a:pt x="13956" y="7034"/>
                      <a:pt x="13941" y="6973"/>
                    </a:cubicBezTo>
                    <a:lnTo>
                      <a:pt x="13926" y="6897"/>
                    </a:lnTo>
                    <a:cubicBezTo>
                      <a:pt x="13911" y="6821"/>
                      <a:pt x="13895" y="6760"/>
                      <a:pt x="13880" y="6684"/>
                    </a:cubicBezTo>
                    <a:lnTo>
                      <a:pt x="13880" y="6638"/>
                    </a:lnTo>
                    <a:cubicBezTo>
                      <a:pt x="13865" y="6607"/>
                      <a:pt x="13865" y="6562"/>
                      <a:pt x="13850" y="6531"/>
                    </a:cubicBezTo>
                    <a:lnTo>
                      <a:pt x="13834" y="6425"/>
                    </a:lnTo>
                    <a:lnTo>
                      <a:pt x="13834" y="6364"/>
                    </a:lnTo>
                    <a:cubicBezTo>
                      <a:pt x="13834" y="6318"/>
                      <a:pt x="13819" y="6287"/>
                      <a:pt x="13819" y="6242"/>
                    </a:cubicBezTo>
                    <a:lnTo>
                      <a:pt x="13819" y="6196"/>
                    </a:lnTo>
                    <a:cubicBezTo>
                      <a:pt x="13804" y="6150"/>
                      <a:pt x="13804" y="6120"/>
                      <a:pt x="13804" y="6074"/>
                    </a:cubicBezTo>
                    <a:lnTo>
                      <a:pt x="13804" y="6059"/>
                    </a:lnTo>
                    <a:cubicBezTo>
                      <a:pt x="13804" y="5952"/>
                      <a:pt x="13804" y="5846"/>
                      <a:pt x="13789" y="5739"/>
                    </a:cubicBezTo>
                    <a:lnTo>
                      <a:pt x="13789" y="5663"/>
                    </a:lnTo>
                    <a:cubicBezTo>
                      <a:pt x="13789" y="5587"/>
                      <a:pt x="13789" y="5526"/>
                      <a:pt x="13789" y="5450"/>
                    </a:cubicBezTo>
                    <a:lnTo>
                      <a:pt x="13789" y="5221"/>
                    </a:lnTo>
                    <a:lnTo>
                      <a:pt x="13789" y="5084"/>
                    </a:lnTo>
                    <a:lnTo>
                      <a:pt x="13789" y="5053"/>
                    </a:lnTo>
                    <a:cubicBezTo>
                      <a:pt x="13789" y="4962"/>
                      <a:pt x="13789" y="4886"/>
                      <a:pt x="13804" y="4810"/>
                    </a:cubicBezTo>
                    <a:lnTo>
                      <a:pt x="13804" y="4779"/>
                    </a:lnTo>
                    <a:cubicBezTo>
                      <a:pt x="13804" y="4749"/>
                      <a:pt x="13804" y="4718"/>
                      <a:pt x="13819" y="4688"/>
                    </a:cubicBezTo>
                    <a:cubicBezTo>
                      <a:pt x="13819" y="4627"/>
                      <a:pt x="13834" y="4581"/>
                      <a:pt x="13834" y="4520"/>
                    </a:cubicBezTo>
                    <a:lnTo>
                      <a:pt x="13865" y="4383"/>
                    </a:lnTo>
                    <a:cubicBezTo>
                      <a:pt x="13865" y="4337"/>
                      <a:pt x="13880" y="4307"/>
                      <a:pt x="13880" y="4276"/>
                    </a:cubicBezTo>
                    <a:lnTo>
                      <a:pt x="13895" y="4246"/>
                    </a:lnTo>
                    <a:cubicBezTo>
                      <a:pt x="13895" y="4215"/>
                      <a:pt x="13911" y="4185"/>
                      <a:pt x="13911" y="4154"/>
                    </a:cubicBezTo>
                    <a:lnTo>
                      <a:pt x="13926" y="4124"/>
                    </a:lnTo>
                    <a:cubicBezTo>
                      <a:pt x="13926" y="4094"/>
                      <a:pt x="13941" y="4048"/>
                      <a:pt x="13956" y="4002"/>
                    </a:cubicBezTo>
                    <a:lnTo>
                      <a:pt x="13956" y="3987"/>
                    </a:lnTo>
                    <a:cubicBezTo>
                      <a:pt x="14002" y="3880"/>
                      <a:pt x="14032" y="3774"/>
                      <a:pt x="14078" y="3667"/>
                    </a:cubicBezTo>
                    <a:lnTo>
                      <a:pt x="14124" y="3560"/>
                    </a:lnTo>
                    <a:cubicBezTo>
                      <a:pt x="14154" y="3469"/>
                      <a:pt x="14185" y="3393"/>
                      <a:pt x="14215" y="3316"/>
                    </a:cubicBezTo>
                    <a:cubicBezTo>
                      <a:pt x="14307" y="3073"/>
                      <a:pt x="14398" y="2844"/>
                      <a:pt x="14474" y="2600"/>
                    </a:cubicBezTo>
                    <a:cubicBezTo>
                      <a:pt x="14505" y="2509"/>
                      <a:pt x="14520" y="2402"/>
                      <a:pt x="14551" y="2311"/>
                    </a:cubicBezTo>
                    <a:cubicBezTo>
                      <a:pt x="14596" y="2174"/>
                      <a:pt x="14642" y="2037"/>
                      <a:pt x="14688" y="1900"/>
                    </a:cubicBezTo>
                    <a:cubicBezTo>
                      <a:pt x="14764" y="1641"/>
                      <a:pt x="14855" y="1427"/>
                      <a:pt x="14931" y="1214"/>
                    </a:cubicBezTo>
                    <a:cubicBezTo>
                      <a:pt x="14977" y="1123"/>
                      <a:pt x="15008" y="1016"/>
                      <a:pt x="15053" y="940"/>
                    </a:cubicBezTo>
                    <a:cubicBezTo>
                      <a:pt x="15099" y="833"/>
                      <a:pt x="15160" y="711"/>
                      <a:pt x="15206" y="620"/>
                    </a:cubicBezTo>
                    <a:cubicBezTo>
                      <a:pt x="15221" y="574"/>
                      <a:pt x="15236" y="544"/>
                      <a:pt x="15267" y="513"/>
                    </a:cubicBezTo>
                    <a:cubicBezTo>
                      <a:pt x="15267" y="498"/>
                      <a:pt x="15282" y="483"/>
                      <a:pt x="15282" y="467"/>
                    </a:cubicBezTo>
                    <a:cubicBezTo>
                      <a:pt x="15297" y="437"/>
                      <a:pt x="15328" y="406"/>
                      <a:pt x="15343" y="361"/>
                    </a:cubicBezTo>
                    <a:lnTo>
                      <a:pt x="15358" y="330"/>
                    </a:lnTo>
                    <a:lnTo>
                      <a:pt x="15388" y="300"/>
                    </a:lnTo>
                    <a:cubicBezTo>
                      <a:pt x="15419" y="254"/>
                      <a:pt x="15449" y="208"/>
                      <a:pt x="15480" y="163"/>
                    </a:cubicBezTo>
                    <a:cubicBezTo>
                      <a:pt x="15495" y="147"/>
                      <a:pt x="15495" y="147"/>
                      <a:pt x="15510" y="132"/>
                    </a:cubicBezTo>
                    <a:close/>
                    <a:moveTo>
                      <a:pt x="8608" y="4581"/>
                    </a:moveTo>
                    <a:lnTo>
                      <a:pt x="8669" y="4657"/>
                    </a:lnTo>
                    <a:cubicBezTo>
                      <a:pt x="8669" y="4688"/>
                      <a:pt x="8654" y="4703"/>
                      <a:pt x="8654" y="4733"/>
                    </a:cubicBezTo>
                    <a:cubicBezTo>
                      <a:pt x="8654" y="4749"/>
                      <a:pt x="8654" y="4764"/>
                      <a:pt x="8654" y="4794"/>
                    </a:cubicBezTo>
                    <a:cubicBezTo>
                      <a:pt x="8654" y="4825"/>
                      <a:pt x="8654" y="4840"/>
                      <a:pt x="8654" y="4855"/>
                    </a:cubicBezTo>
                    <a:cubicBezTo>
                      <a:pt x="8669" y="4901"/>
                      <a:pt x="8685" y="4962"/>
                      <a:pt x="8685" y="5008"/>
                    </a:cubicBezTo>
                    <a:lnTo>
                      <a:pt x="8700" y="5023"/>
                    </a:lnTo>
                    <a:cubicBezTo>
                      <a:pt x="8700" y="5084"/>
                      <a:pt x="8715" y="5145"/>
                      <a:pt x="8730" y="5206"/>
                    </a:cubicBezTo>
                    <a:cubicBezTo>
                      <a:pt x="8746" y="5267"/>
                      <a:pt x="8761" y="5328"/>
                      <a:pt x="8791" y="5389"/>
                    </a:cubicBezTo>
                    <a:cubicBezTo>
                      <a:pt x="8807" y="5465"/>
                      <a:pt x="8822" y="5526"/>
                      <a:pt x="8852" y="5587"/>
                    </a:cubicBezTo>
                    <a:cubicBezTo>
                      <a:pt x="8868" y="5648"/>
                      <a:pt x="8883" y="5693"/>
                      <a:pt x="8913" y="5754"/>
                    </a:cubicBezTo>
                    <a:cubicBezTo>
                      <a:pt x="8944" y="5830"/>
                      <a:pt x="8989" y="5922"/>
                      <a:pt x="9035" y="5998"/>
                    </a:cubicBezTo>
                    <a:cubicBezTo>
                      <a:pt x="9050" y="6028"/>
                      <a:pt x="9066" y="6044"/>
                      <a:pt x="9066" y="6074"/>
                    </a:cubicBezTo>
                    <a:cubicBezTo>
                      <a:pt x="9142" y="6196"/>
                      <a:pt x="9203" y="6303"/>
                      <a:pt x="9248" y="6394"/>
                    </a:cubicBezTo>
                    <a:cubicBezTo>
                      <a:pt x="9294" y="6455"/>
                      <a:pt x="9325" y="6531"/>
                      <a:pt x="9370" y="6592"/>
                    </a:cubicBezTo>
                    <a:cubicBezTo>
                      <a:pt x="9386" y="6623"/>
                      <a:pt x="9401" y="6653"/>
                      <a:pt x="9431" y="6699"/>
                    </a:cubicBezTo>
                    <a:cubicBezTo>
                      <a:pt x="9492" y="6806"/>
                      <a:pt x="9553" y="6912"/>
                      <a:pt x="9629" y="7019"/>
                    </a:cubicBezTo>
                    <a:cubicBezTo>
                      <a:pt x="9690" y="7110"/>
                      <a:pt x="9766" y="7232"/>
                      <a:pt x="9858" y="7339"/>
                    </a:cubicBezTo>
                    <a:cubicBezTo>
                      <a:pt x="9888" y="7400"/>
                      <a:pt x="9934" y="7445"/>
                      <a:pt x="9980" y="7506"/>
                    </a:cubicBezTo>
                    <a:cubicBezTo>
                      <a:pt x="10025" y="7552"/>
                      <a:pt x="10056" y="7598"/>
                      <a:pt x="10102" y="7659"/>
                    </a:cubicBezTo>
                    <a:cubicBezTo>
                      <a:pt x="10117" y="7689"/>
                      <a:pt x="10147" y="7704"/>
                      <a:pt x="10163" y="7735"/>
                    </a:cubicBezTo>
                    <a:cubicBezTo>
                      <a:pt x="10178" y="7750"/>
                      <a:pt x="10193" y="7781"/>
                      <a:pt x="10208" y="7811"/>
                    </a:cubicBezTo>
                    <a:cubicBezTo>
                      <a:pt x="10208" y="7811"/>
                      <a:pt x="10208" y="7826"/>
                      <a:pt x="10208" y="7826"/>
                    </a:cubicBezTo>
                    <a:lnTo>
                      <a:pt x="10223" y="7842"/>
                    </a:lnTo>
                    <a:cubicBezTo>
                      <a:pt x="10254" y="7887"/>
                      <a:pt x="10269" y="7948"/>
                      <a:pt x="10300" y="7994"/>
                    </a:cubicBezTo>
                    <a:cubicBezTo>
                      <a:pt x="10330" y="8055"/>
                      <a:pt x="10345" y="8116"/>
                      <a:pt x="10376" y="8177"/>
                    </a:cubicBezTo>
                    <a:cubicBezTo>
                      <a:pt x="10391" y="8238"/>
                      <a:pt x="10422" y="8299"/>
                      <a:pt x="10437" y="8360"/>
                    </a:cubicBezTo>
                    <a:cubicBezTo>
                      <a:pt x="10467" y="8436"/>
                      <a:pt x="10483" y="8497"/>
                      <a:pt x="10498" y="8558"/>
                    </a:cubicBezTo>
                    <a:cubicBezTo>
                      <a:pt x="10498" y="8619"/>
                      <a:pt x="10513" y="8680"/>
                      <a:pt x="10528" y="8740"/>
                    </a:cubicBezTo>
                    <a:lnTo>
                      <a:pt x="10528" y="8771"/>
                    </a:lnTo>
                    <a:cubicBezTo>
                      <a:pt x="10528" y="8801"/>
                      <a:pt x="10543" y="8817"/>
                      <a:pt x="10543" y="8847"/>
                    </a:cubicBezTo>
                    <a:cubicBezTo>
                      <a:pt x="10543" y="8847"/>
                      <a:pt x="10543" y="8847"/>
                      <a:pt x="10543" y="8862"/>
                    </a:cubicBezTo>
                    <a:cubicBezTo>
                      <a:pt x="10543" y="8893"/>
                      <a:pt x="10543" y="8923"/>
                      <a:pt x="10574" y="8939"/>
                    </a:cubicBezTo>
                    <a:lnTo>
                      <a:pt x="10589" y="8939"/>
                    </a:lnTo>
                    <a:cubicBezTo>
                      <a:pt x="10604" y="8939"/>
                      <a:pt x="10604" y="8939"/>
                      <a:pt x="10620" y="8923"/>
                    </a:cubicBezTo>
                    <a:cubicBezTo>
                      <a:pt x="10635" y="8908"/>
                      <a:pt x="10635" y="8878"/>
                      <a:pt x="10635" y="8862"/>
                    </a:cubicBezTo>
                    <a:lnTo>
                      <a:pt x="10635" y="8847"/>
                    </a:lnTo>
                    <a:cubicBezTo>
                      <a:pt x="10635" y="8832"/>
                      <a:pt x="10620" y="8801"/>
                      <a:pt x="10620" y="8786"/>
                    </a:cubicBezTo>
                    <a:lnTo>
                      <a:pt x="10620" y="8756"/>
                    </a:lnTo>
                    <a:lnTo>
                      <a:pt x="10589" y="8588"/>
                    </a:lnTo>
                    <a:cubicBezTo>
                      <a:pt x="10589" y="8542"/>
                      <a:pt x="10574" y="8481"/>
                      <a:pt x="10574" y="8436"/>
                    </a:cubicBezTo>
                    <a:cubicBezTo>
                      <a:pt x="10559" y="8390"/>
                      <a:pt x="10543" y="8344"/>
                      <a:pt x="10528" y="8283"/>
                    </a:cubicBezTo>
                    <a:lnTo>
                      <a:pt x="10513" y="8222"/>
                    </a:lnTo>
                    <a:cubicBezTo>
                      <a:pt x="10483" y="8101"/>
                      <a:pt x="10452" y="7979"/>
                      <a:pt x="10406" y="7872"/>
                    </a:cubicBezTo>
                    <a:cubicBezTo>
                      <a:pt x="10391" y="7826"/>
                      <a:pt x="10376" y="7765"/>
                      <a:pt x="10345" y="7704"/>
                    </a:cubicBezTo>
                    <a:cubicBezTo>
                      <a:pt x="10330" y="7674"/>
                      <a:pt x="10315" y="7659"/>
                      <a:pt x="10300" y="7628"/>
                    </a:cubicBezTo>
                    <a:cubicBezTo>
                      <a:pt x="10284" y="7598"/>
                      <a:pt x="10284" y="7583"/>
                      <a:pt x="10269" y="7567"/>
                    </a:cubicBezTo>
                    <a:lnTo>
                      <a:pt x="10254" y="7537"/>
                    </a:lnTo>
                    <a:cubicBezTo>
                      <a:pt x="10223" y="7506"/>
                      <a:pt x="10208" y="7476"/>
                      <a:pt x="10178" y="7430"/>
                    </a:cubicBezTo>
                    <a:lnTo>
                      <a:pt x="10163" y="7400"/>
                    </a:lnTo>
                    <a:lnTo>
                      <a:pt x="10147" y="7384"/>
                    </a:lnTo>
                    <a:cubicBezTo>
                      <a:pt x="10117" y="7339"/>
                      <a:pt x="10086" y="7308"/>
                      <a:pt x="10071" y="7263"/>
                    </a:cubicBezTo>
                    <a:cubicBezTo>
                      <a:pt x="10010" y="7171"/>
                      <a:pt x="9949" y="7065"/>
                      <a:pt x="9888" y="6973"/>
                    </a:cubicBezTo>
                    <a:cubicBezTo>
                      <a:pt x="9736" y="6699"/>
                      <a:pt x="9599" y="6394"/>
                      <a:pt x="9477" y="6105"/>
                    </a:cubicBezTo>
                    <a:cubicBezTo>
                      <a:pt x="9416" y="5968"/>
                      <a:pt x="9355" y="5815"/>
                      <a:pt x="9279" y="5678"/>
                    </a:cubicBezTo>
                    <a:cubicBezTo>
                      <a:pt x="9248" y="5602"/>
                      <a:pt x="9218" y="5541"/>
                      <a:pt x="9187" y="5465"/>
                    </a:cubicBezTo>
                    <a:cubicBezTo>
                      <a:pt x="9157" y="5358"/>
                      <a:pt x="9111" y="5251"/>
                      <a:pt x="9081" y="5145"/>
                    </a:cubicBezTo>
                    <a:lnTo>
                      <a:pt x="9066" y="5099"/>
                    </a:lnTo>
                    <a:lnTo>
                      <a:pt x="9081" y="5114"/>
                    </a:lnTo>
                    <a:cubicBezTo>
                      <a:pt x="9142" y="5175"/>
                      <a:pt x="9187" y="5236"/>
                      <a:pt x="9233" y="5297"/>
                    </a:cubicBezTo>
                    <a:cubicBezTo>
                      <a:pt x="9355" y="5434"/>
                      <a:pt x="9477" y="5556"/>
                      <a:pt x="9584" y="5693"/>
                    </a:cubicBezTo>
                    <a:cubicBezTo>
                      <a:pt x="9705" y="5830"/>
                      <a:pt x="9827" y="5983"/>
                      <a:pt x="9949" y="6120"/>
                    </a:cubicBezTo>
                    <a:cubicBezTo>
                      <a:pt x="10056" y="6242"/>
                      <a:pt x="10178" y="6379"/>
                      <a:pt x="10315" y="6531"/>
                    </a:cubicBezTo>
                    <a:lnTo>
                      <a:pt x="10330" y="6531"/>
                    </a:lnTo>
                    <a:cubicBezTo>
                      <a:pt x="10391" y="6607"/>
                      <a:pt x="10452" y="6668"/>
                      <a:pt x="10513" y="6729"/>
                    </a:cubicBezTo>
                    <a:cubicBezTo>
                      <a:pt x="10574" y="6790"/>
                      <a:pt x="10650" y="6851"/>
                      <a:pt x="10711" y="6927"/>
                    </a:cubicBezTo>
                    <a:lnTo>
                      <a:pt x="10742" y="6958"/>
                    </a:lnTo>
                    <a:lnTo>
                      <a:pt x="10818" y="7019"/>
                    </a:lnTo>
                    <a:lnTo>
                      <a:pt x="10848" y="7065"/>
                    </a:lnTo>
                    <a:cubicBezTo>
                      <a:pt x="10863" y="7080"/>
                      <a:pt x="10894" y="7110"/>
                      <a:pt x="10909" y="7125"/>
                    </a:cubicBezTo>
                    <a:lnTo>
                      <a:pt x="10909" y="7141"/>
                    </a:lnTo>
                    <a:cubicBezTo>
                      <a:pt x="10924" y="7156"/>
                      <a:pt x="10955" y="7171"/>
                      <a:pt x="10970" y="7202"/>
                    </a:cubicBezTo>
                    <a:cubicBezTo>
                      <a:pt x="10985" y="7202"/>
                      <a:pt x="10985" y="7217"/>
                      <a:pt x="11001" y="7232"/>
                    </a:cubicBezTo>
                    <a:lnTo>
                      <a:pt x="11016" y="7263"/>
                    </a:lnTo>
                    <a:lnTo>
                      <a:pt x="11031" y="7263"/>
                    </a:lnTo>
                    <a:cubicBezTo>
                      <a:pt x="11046" y="7293"/>
                      <a:pt x="11061" y="7324"/>
                      <a:pt x="11092" y="7354"/>
                    </a:cubicBezTo>
                    <a:cubicBezTo>
                      <a:pt x="11107" y="7400"/>
                      <a:pt x="11138" y="7445"/>
                      <a:pt x="11153" y="7476"/>
                    </a:cubicBezTo>
                    <a:cubicBezTo>
                      <a:pt x="11183" y="7537"/>
                      <a:pt x="11229" y="7598"/>
                      <a:pt x="11244" y="7659"/>
                    </a:cubicBezTo>
                    <a:cubicBezTo>
                      <a:pt x="11275" y="7720"/>
                      <a:pt x="11305" y="7781"/>
                      <a:pt x="11336" y="7842"/>
                    </a:cubicBezTo>
                    <a:cubicBezTo>
                      <a:pt x="11381" y="7933"/>
                      <a:pt x="11412" y="8024"/>
                      <a:pt x="11458" y="8131"/>
                    </a:cubicBezTo>
                    <a:lnTo>
                      <a:pt x="11473" y="8177"/>
                    </a:lnTo>
                    <a:cubicBezTo>
                      <a:pt x="11488" y="8207"/>
                      <a:pt x="11503" y="8238"/>
                      <a:pt x="11519" y="8268"/>
                    </a:cubicBezTo>
                    <a:cubicBezTo>
                      <a:pt x="11549" y="8375"/>
                      <a:pt x="11595" y="8481"/>
                      <a:pt x="11625" y="8588"/>
                    </a:cubicBezTo>
                    <a:cubicBezTo>
                      <a:pt x="11656" y="8649"/>
                      <a:pt x="11671" y="8725"/>
                      <a:pt x="11701" y="8786"/>
                    </a:cubicBezTo>
                    <a:cubicBezTo>
                      <a:pt x="11701" y="8817"/>
                      <a:pt x="11717" y="8847"/>
                      <a:pt x="11717" y="8878"/>
                    </a:cubicBezTo>
                    <a:cubicBezTo>
                      <a:pt x="11732" y="8908"/>
                      <a:pt x="11732" y="8939"/>
                      <a:pt x="11747" y="8984"/>
                    </a:cubicBezTo>
                    <a:cubicBezTo>
                      <a:pt x="11762" y="9030"/>
                      <a:pt x="11762" y="9091"/>
                      <a:pt x="11778" y="9137"/>
                    </a:cubicBezTo>
                    <a:cubicBezTo>
                      <a:pt x="11793" y="9182"/>
                      <a:pt x="11793" y="9228"/>
                      <a:pt x="11793" y="9289"/>
                    </a:cubicBezTo>
                    <a:cubicBezTo>
                      <a:pt x="11808" y="9457"/>
                      <a:pt x="11823" y="9609"/>
                      <a:pt x="11823" y="9761"/>
                    </a:cubicBezTo>
                    <a:lnTo>
                      <a:pt x="11823" y="9807"/>
                    </a:lnTo>
                    <a:cubicBezTo>
                      <a:pt x="11839" y="9975"/>
                      <a:pt x="11839" y="10173"/>
                      <a:pt x="11854" y="10355"/>
                    </a:cubicBezTo>
                    <a:lnTo>
                      <a:pt x="11854" y="10477"/>
                    </a:lnTo>
                    <a:lnTo>
                      <a:pt x="11854" y="10493"/>
                    </a:lnTo>
                    <a:cubicBezTo>
                      <a:pt x="11839" y="10599"/>
                      <a:pt x="11839" y="10721"/>
                      <a:pt x="11823" y="10843"/>
                    </a:cubicBezTo>
                    <a:cubicBezTo>
                      <a:pt x="11823" y="10950"/>
                      <a:pt x="11793" y="11056"/>
                      <a:pt x="11778" y="11163"/>
                    </a:cubicBezTo>
                    <a:cubicBezTo>
                      <a:pt x="11762" y="11254"/>
                      <a:pt x="11747" y="11346"/>
                      <a:pt x="11732" y="11452"/>
                    </a:cubicBezTo>
                    <a:cubicBezTo>
                      <a:pt x="11717" y="11544"/>
                      <a:pt x="11686" y="11620"/>
                      <a:pt x="11656" y="11711"/>
                    </a:cubicBezTo>
                    <a:cubicBezTo>
                      <a:pt x="11625" y="11818"/>
                      <a:pt x="11595" y="11910"/>
                      <a:pt x="11564" y="12001"/>
                    </a:cubicBezTo>
                    <a:cubicBezTo>
                      <a:pt x="11549" y="12016"/>
                      <a:pt x="11549" y="12047"/>
                      <a:pt x="11534" y="12062"/>
                    </a:cubicBezTo>
                    <a:cubicBezTo>
                      <a:pt x="11519" y="12092"/>
                      <a:pt x="11519" y="12123"/>
                      <a:pt x="11503" y="12153"/>
                    </a:cubicBezTo>
                    <a:cubicBezTo>
                      <a:pt x="11473" y="12214"/>
                      <a:pt x="11458" y="12260"/>
                      <a:pt x="11427" y="12321"/>
                    </a:cubicBezTo>
                    <a:lnTo>
                      <a:pt x="11366" y="12458"/>
                    </a:lnTo>
                    <a:lnTo>
                      <a:pt x="11351" y="12504"/>
                    </a:lnTo>
                    <a:cubicBezTo>
                      <a:pt x="11320" y="12534"/>
                      <a:pt x="11305" y="12580"/>
                      <a:pt x="11290" y="12610"/>
                    </a:cubicBezTo>
                    <a:cubicBezTo>
                      <a:pt x="11290" y="12626"/>
                      <a:pt x="11290" y="12641"/>
                      <a:pt x="11275" y="12656"/>
                    </a:cubicBezTo>
                    <a:cubicBezTo>
                      <a:pt x="11260" y="12549"/>
                      <a:pt x="11244" y="12428"/>
                      <a:pt x="11229" y="12306"/>
                    </a:cubicBezTo>
                    <a:cubicBezTo>
                      <a:pt x="11183" y="12031"/>
                      <a:pt x="11138" y="11742"/>
                      <a:pt x="11107" y="11468"/>
                    </a:cubicBezTo>
                    <a:cubicBezTo>
                      <a:pt x="11092" y="11346"/>
                      <a:pt x="11077" y="11224"/>
                      <a:pt x="11046" y="11102"/>
                    </a:cubicBezTo>
                    <a:cubicBezTo>
                      <a:pt x="11031" y="10980"/>
                      <a:pt x="11016" y="10873"/>
                      <a:pt x="11001" y="10752"/>
                    </a:cubicBezTo>
                    <a:lnTo>
                      <a:pt x="11001" y="10691"/>
                    </a:lnTo>
                    <a:cubicBezTo>
                      <a:pt x="10985" y="10584"/>
                      <a:pt x="10970" y="10462"/>
                      <a:pt x="10955" y="10355"/>
                    </a:cubicBezTo>
                    <a:lnTo>
                      <a:pt x="10940" y="10203"/>
                    </a:lnTo>
                    <a:lnTo>
                      <a:pt x="10894" y="9883"/>
                    </a:lnTo>
                    <a:lnTo>
                      <a:pt x="10863" y="9472"/>
                    </a:lnTo>
                    <a:cubicBezTo>
                      <a:pt x="10863" y="9441"/>
                      <a:pt x="10848" y="9411"/>
                      <a:pt x="10818" y="9380"/>
                    </a:cubicBezTo>
                    <a:cubicBezTo>
                      <a:pt x="10802" y="9365"/>
                      <a:pt x="10772" y="9335"/>
                      <a:pt x="10742" y="9335"/>
                    </a:cubicBezTo>
                    <a:lnTo>
                      <a:pt x="10711" y="9335"/>
                    </a:lnTo>
                    <a:cubicBezTo>
                      <a:pt x="10681" y="9335"/>
                      <a:pt x="10665" y="9335"/>
                      <a:pt x="10650" y="9350"/>
                    </a:cubicBezTo>
                    <a:cubicBezTo>
                      <a:pt x="10635" y="9350"/>
                      <a:pt x="10620" y="9365"/>
                      <a:pt x="10604" y="9380"/>
                    </a:cubicBezTo>
                    <a:cubicBezTo>
                      <a:pt x="10589" y="9396"/>
                      <a:pt x="10574" y="9411"/>
                      <a:pt x="10574" y="9441"/>
                    </a:cubicBezTo>
                    <a:cubicBezTo>
                      <a:pt x="10559" y="9457"/>
                      <a:pt x="10559" y="9487"/>
                      <a:pt x="10559" y="9502"/>
                    </a:cubicBezTo>
                    <a:cubicBezTo>
                      <a:pt x="10604" y="9822"/>
                      <a:pt x="10620" y="10096"/>
                      <a:pt x="10650" y="10325"/>
                    </a:cubicBezTo>
                    <a:cubicBezTo>
                      <a:pt x="10665" y="10447"/>
                      <a:pt x="10681" y="10569"/>
                      <a:pt x="10696" y="10706"/>
                    </a:cubicBezTo>
                    <a:lnTo>
                      <a:pt x="10742" y="11026"/>
                    </a:lnTo>
                    <a:cubicBezTo>
                      <a:pt x="10757" y="11163"/>
                      <a:pt x="10772" y="11300"/>
                      <a:pt x="10787" y="11422"/>
                    </a:cubicBezTo>
                    <a:cubicBezTo>
                      <a:pt x="10802" y="11651"/>
                      <a:pt x="10833" y="11879"/>
                      <a:pt x="10863" y="12108"/>
                    </a:cubicBezTo>
                    <a:cubicBezTo>
                      <a:pt x="10863" y="12138"/>
                      <a:pt x="10879" y="12184"/>
                      <a:pt x="10879" y="12214"/>
                    </a:cubicBezTo>
                    <a:cubicBezTo>
                      <a:pt x="10848" y="12153"/>
                      <a:pt x="10818" y="12108"/>
                      <a:pt x="10772" y="12047"/>
                    </a:cubicBezTo>
                    <a:cubicBezTo>
                      <a:pt x="10726" y="11970"/>
                      <a:pt x="10681" y="11894"/>
                      <a:pt x="10635" y="11833"/>
                    </a:cubicBezTo>
                    <a:cubicBezTo>
                      <a:pt x="10574" y="11757"/>
                      <a:pt x="10528" y="11681"/>
                      <a:pt x="10467" y="11620"/>
                    </a:cubicBezTo>
                    <a:cubicBezTo>
                      <a:pt x="10406" y="11544"/>
                      <a:pt x="10345" y="11468"/>
                      <a:pt x="10284" y="11392"/>
                    </a:cubicBezTo>
                    <a:cubicBezTo>
                      <a:pt x="10193" y="11270"/>
                      <a:pt x="10086" y="11148"/>
                      <a:pt x="9980" y="11026"/>
                    </a:cubicBezTo>
                    <a:lnTo>
                      <a:pt x="9934" y="10995"/>
                    </a:lnTo>
                    <a:lnTo>
                      <a:pt x="9888" y="10950"/>
                    </a:lnTo>
                    <a:cubicBezTo>
                      <a:pt x="9843" y="10889"/>
                      <a:pt x="9797" y="10843"/>
                      <a:pt x="9751" y="10782"/>
                    </a:cubicBezTo>
                    <a:lnTo>
                      <a:pt x="9736" y="10767"/>
                    </a:lnTo>
                    <a:cubicBezTo>
                      <a:pt x="9721" y="10752"/>
                      <a:pt x="9690" y="10721"/>
                      <a:pt x="9675" y="10691"/>
                    </a:cubicBezTo>
                    <a:cubicBezTo>
                      <a:pt x="9660" y="10691"/>
                      <a:pt x="9660" y="10675"/>
                      <a:pt x="9645" y="10660"/>
                    </a:cubicBezTo>
                    <a:cubicBezTo>
                      <a:pt x="9629" y="10630"/>
                      <a:pt x="9614" y="10614"/>
                      <a:pt x="9584" y="10584"/>
                    </a:cubicBezTo>
                    <a:lnTo>
                      <a:pt x="9507" y="10477"/>
                    </a:lnTo>
                    <a:cubicBezTo>
                      <a:pt x="9492" y="10447"/>
                      <a:pt x="9462" y="10416"/>
                      <a:pt x="9446" y="10386"/>
                    </a:cubicBezTo>
                    <a:lnTo>
                      <a:pt x="9431" y="10371"/>
                    </a:lnTo>
                    <a:cubicBezTo>
                      <a:pt x="9416" y="10340"/>
                      <a:pt x="9401" y="10310"/>
                      <a:pt x="9370" y="10279"/>
                    </a:cubicBezTo>
                    <a:lnTo>
                      <a:pt x="9355" y="10249"/>
                    </a:lnTo>
                    <a:cubicBezTo>
                      <a:pt x="9340" y="10218"/>
                      <a:pt x="9325" y="10188"/>
                      <a:pt x="9309" y="10142"/>
                    </a:cubicBezTo>
                    <a:cubicBezTo>
                      <a:pt x="9294" y="10127"/>
                      <a:pt x="9279" y="10096"/>
                      <a:pt x="9264" y="10066"/>
                    </a:cubicBezTo>
                    <a:lnTo>
                      <a:pt x="9233" y="10020"/>
                    </a:lnTo>
                    <a:cubicBezTo>
                      <a:pt x="9218" y="10005"/>
                      <a:pt x="9218" y="9975"/>
                      <a:pt x="9203" y="9944"/>
                    </a:cubicBezTo>
                    <a:lnTo>
                      <a:pt x="9187" y="9929"/>
                    </a:lnTo>
                    <a:lnTo>
                      <a:pt x="9187" y="9914"/>
                    </a:lnTo>
                    <a:cubicBezTo>
                      <a:pt x="9172" y="9883"/>
                      <a:pt x="9157" y="9853"/>
                      <a:pt x="9142" y="9822"/>
                    </a:cubicBezTo>
                    <a:lnTo>
                      <a:pt x="9111" y="9746"/>
                    </a:lnTo>
                    <a:lnTo>
                      <a:pt x="9081" y="9685"/>
                    </a:lnTo>
                    <a:lnTo>
                      <a:pt x="9066" y="9655"/>
                    </a:lnTo>
                    <a:cubicBezTo>
                      <a:pt x="9050" y="9578"/>
                      <a:pt x="9020" y="9518"/>
                      <a:pt x="9005" y="9457"/>
                    </a:cubicBezTo>
                    <a:cubicBezTo>
                      <a:pt x="8959" y="9350"/>
                      <a:pt x="8928" y="9258"/>
                      <a:pt x="8898" y="9167"/>
                    </a:cubicBezTo>
                    <a:cubicBezTo>
                      <a:pt x="8868" y="9076"/>
                      <a:pt x="8837" y="8984"/>
                      <a:pt x="8807" y="8893"/>
                    </a:cubicBezTo>
                    <a:cubicBezTo>
                      <a:pt x="8791" y="8832"/>
                      <a:pt x="8776" y="8786"/>
                      <a:pt x="8761" y="8725"/>
                    </a:cubicBezTo>
                    <a:lnTo>
                      <a:pt x="8730" y="8649"/>
                    </a:lnTo>
                    <a:cubicBezTo>
                      <a:pt x="8730" y="8619"/>
                      <a:pt x="8730" y="8603"/>
                      <a:pt x="8715" y="8573"/>
                    </a:cubicBezTo>
                    <a:lnTo>
                      <a:pt x="8715" y="8542"/>
                    </a:lnTo>
                    <a:lnTo>
                      <a:pt x="8700" y="8497"/>
                    </a:lnTo>
                    <a:lnTo>
                      <a:pt x="8685" y="8436"/>
                    </a:lnTo>
                    <a:cubicBezTo>
                      <a:pt x="8669" y="8405"/>
                      <a:pt x="8669" y="8375"/>
                      <a:pt x="8654" y="8344"/>
                    </a:cubicBezTo>
                    <a:lnTo>
                      <a:pt x="8639" y="8268"/>
                    </a:lnTo>
                    <a:cubicBezTo>
                      <a:pt x="8639" y="8222"/>
                      <a:pt x="8624" y="8192"/>
                      <a:pt x="8624" y="8146"/>
                    </a:cubicBezTo>
                    <a:lnTo>
                      <a:pt x="8624" y="8131"/>
                    </a:lnTo>
                    <a:lnTo>
                      <a:pt x="8624" y="8116"/>
                    </a:lnTo>
                    <a:lnTo>
                      <a:pt x="8608" y="8101"/>
                    </a:lnTo>
                    <a:cubicBezTo>
                      <a:pt x="8608" y="8055"/>
                      <a:pt x="8593" y="8024"/>
                      <a:pt x="8593" y="7979"/>
                    </a:cubicBezTo>
                    <a:lnTo>
                      <a:pt x="8593" y="7933"/>
                    </a:lnTo>
                    <a:lnTo>
                      <a:pt x="8578" y="7796"/>
                    </a:lnTo>
                    <a:cubicBezTo>
                      <a:pt x="8578" y="7765"/>
                      <a:pt x="8563" y="7735"/>
                      <a:pt x="8563" y="7704"/>
                    </a:cubicBezTo>
                    <a:cubicBezTo>
                      <a:pt x="8563" y="7659"/>
                      <a:pt x="8563" y="7598"/>
                      <a:pt x="8548" y="7537"/>
                    </a:cubicBezTo>
                    <a:lnTo>
                      <a:pt x="8548" y="7461"/>
                    </a:lnTo>
                    <a:cubicBezTo>
                      <a:pt x="8548" y="7400"/>
                      <a:pt x="8548" y="7339"/>
                      <a:pt x="8548" y="7278"/>
                    </a:cubicBezTo>
                    <a:cubicBezTo>
                      <a:pt x="8532" y="7065"/>
                      <a:pt x="8532" y="6882"/>
                      <a:pt x="8532" y="6699"/>
                    </a:cubicBezTo>
                    <a:cubicBezTo>
                      <a:pt x="8532" y="6607"/>
                      <a:pt x="8532" y="6501"/>
                      <a:pt x="8532" y="6409"/>
                    </a:cubicBezTo>
                    <a:cubicBezTo>
                      <a:pt x="8532" y="6348"/>
                      <a:pt x="8532" y="6303"/>
                      <a:pt x="8532" y="6257"/>
                    </a:cubicBezTo>
                    <a:cubicBezTo>
                      <a:pt x="8532" y="6227"/>
                      <a:pt x="8532" y="6196"/>
                      <a:pt x="8532" y="6166"/>
                    </a:cubicBezTo>
                    <a:cubicBezTo>
                      <a:pt x="8548" y="6120"/>
                      <a:pt x="8548" y="6059"/>
                      <a:pt x="8548" y="6013"/>
                    </a:cubicBezTo>
                    <a:lnTo>
                      <a:pt x="8548" y="5937"/>
                    </a:lnTo>
                    <a:lnTo>
                      <a:pt x="8548" y="5922"/>
                    </a:lnTo>
                    <a:cubicBezTo>
                      <a:pt x="8548" y="5861"/>
                      <a:pt x="8548" y="5800"/>
                      <a:pt x="8548" y="5739"/>
                    </a:cubicBezTo>
                    <a:lnTo>
                      <a:pt x="8548" y="5709"/>
                    </a:lnTo>
                    <a:lnTo>
                      <a:pt x="8548" y="5693"/>
                    </a:lnTo>
                    <a:cubicBezTo>
                      <a:pt x="8563" y="5632"/>
                      <a:pt x="8563" y="5571"/>
                      <a:pt x="8563" y="5495"/>
                    </a:cubicBezTo>
                    <a:cubicBezTo>
                      <a:pt x="8563" y="5389"/>
                      <a:pt x="8563" y="5282"/>
                      <a:pt x="8578" y="5160"/>
                    </a:cubicBezTo>
                    <a:lnTo>
                      <a:pt x="8578" y="5145"/>
                    </a:lnTo>
                    <a:cubicBezTo>
                      <a:pt x="8578" y="5053"/>
                      <a:pt x="8578" y="4962"/>
                      <a:pt x="8593" y="4871"/>
                    </a:cubicBezTo>
                    <a:lnTo>
                      <a:pt x="8593" y="4840"/>
                    </a:lnTo>
                    <a:cubicBezTo>
                      <a:pt x="8593" y="4764"/>
                      <a:pt x="8593" y="4688"/>
                      <a:pt x="8608" y="4612"/>
                    </a:cubicBezTo>
                    <a:lnTo>
                      <a:pt x="8608" y="4596"/>
                    </a:lnTo>
                    <a:cubicBezTo>
                      <a:pt x="8608" y="4596"/>
                      <a:pt x="8608" y="4596"/>
                      <a:pt x="8608" y="4581"/>
                    </a:cubicBezTo>
                    <a:close/>
                    <a:moveTo>
                      <a:pt x="18516" y="10532"/>
                    </a:moveTo>
                    <a:cubicBezTo>
                      <a:pt x="18549" y="10532"/>
                      <a:pt x="18583" y="10533"/>
                      <a:pt x="18619" y="10538"/>
                    </a:cubicBezTo>
                    <a:cubicBezTo>
                      <a:pt x="18725" y="10538"/>
                      <a:pt x="18817" y="10538"/>
                      <a:pt x="18908" y="10554"/>
                    </a:cubicBezTo>
                    <a:lnTo>
                      <a:pt x="18938" y="10554"/>
                    </a:lnTo>
                    <a:cubicBezTo>
                      <a:pt x="18984" y="10554"/>
                      <a:pt x="19030" y="10569"/>
                      <a:pt x="19076" y="10569"/>
                    </a:cubicBezTo>
                    <a:cubicBezTo>
                      <a:pt x="19106" y="10569"/>
                      <a:pt x="19121" y="10569"/>
                      <a:pt x="19152" y="10584"/>
                    </a:cubicBezTo>
                    <a:cubicBezTo>
                      <a:pt x="19258" y="10584"/>
                      <a:pt x="19380" y="10614"/>
                      <a:pt x="19487" y="10630"/>
                    </a:cubicBezTo>
                    <a:lnTo>
                      <a:pt x="19563" y="10630"/>
                    </a:lnTo>
                    <a:cubicBezTo>
                      <a:pt x="19624" y="10645"/>
                      <a:pt x="19700" y="10660"/>
                      <a:pt x="19776" y="10675"/>
                    </a:cubicBezTo>
                    <a:cubicBezTo>
                      <a:pt x="19822" y="10691"/>
                      <a:pt x="19868" y="10721"/>
                      <a:pt x="19929" y="10736"/>
                    </a:cubicBezTo>
                    <a:cubicBezTo>
                      <a:pt x="20051" y="10797"/>
                      <a:pt x="20157" y="10858"/>
                      <a:pt x="20279" y="10919"/>
                    </a:cubicBezTo>
                    <a:lnTo>
                      <a:pt x="20386" y="10980"/>
                    </a:lnTo>
                    <a:cubicBezTo>
                      <a:pt x="20447" y="11011"/>
                      <a:pt x="20523" y="11056"/>
                      <a:pt x="20599" y="11087"/>
                    </a:cubicBezTo>
                    <a:cubicBezTo>
                      <a:pt x="20706" y="11133"/>
                      <a:pt x="20782" y="11163"/>
                      <a:pt x="20858" y="11193"/>
                    </a:cubicBezTo>
                    <a:cubicBezTo>
                      <a:pt x="20934" y="11209"/>
                      <a:pt x="21026" y="11239"/>
                      <a:pt x="21117" y="11254"/>
                    </a:cubicBezTo>
                    <a:cubicBezTo>
                      <a:pt x="21193" y="11285"/>
                      <a:pt x="21285" y="11300"/>
                      <a:pt x="21346" y="11315"/>
                    </a:cubicBezTo>
                    <a:lnTo>
                      <a:pt x="21376" y="11315"/>
                    </a:lnTo>
                    <a:cubicBezTo>
                      <a:pt x="21483" y="11331"/>
                      <a:pt x="21574" y="11346"/>
                      <a:pt x="21650" y="11361"/>
                    </a:cubicBezTo>
                    <a:cubicBezTo>
                      <a:pt x="21742" y="11376"/>
                      <a:pt x="21818" y="11407"/>
                      <a:pt x="21879" y="11422"/>
                    </a:cubicBezTo>
                    <a:cubicBezTo>
                      <a:pt x="21986" y="11437"/>
                      <a:pt x="22077" y="11468"/>
                      <a:pt x="22168" y="11483"/>
                    </a:cubicBezTo>
                    <a:cubicBezTo>
                      <a:pt x="22245" y="11513"/>
                      <a:pt x="22321" y="11529"/>
                      <a:pt x="22397" y="11544"/>
                    </a:cubicBezTo>
                    <a:lnTo>
                      <a:pt x="22900" y="11666"/>
                    </a:lnTo>
                    <a:lnTo>
                      <a:pt x="22930" y="11681"/>
                    </a:lnTo>
                    <a:lnTo>
                      <a:pt x="22961" y="11681"/>
                    </a:lnTo>
                    <a:cubicBezTo>
                      <a:pt x="22961" y="11696"/>
                      <a:pt x="22946" y="11711"/>
                      <a:pt x="22946" y="11711"/>
                    </a:cubicBezTo>
                    <a:cubicBezTo>
                      <a:pt x="22930" y="11742"/>
                      <a:pt x="22915" y="11772"/>
                      <a:pt x="22900" y="11788"/>
                    </a:cubicBezTo>
                    <a:cubicBezTo>
                      <a:pt x="22885" y="11803"/>
                      <a:pt x="22885" y="11803"/>
                      <a:pt x="22885" y="11803"/>
                    </a:cubicBezTo>
                    <a:cubicBezTo>
                      <a:pt x="22839" y="11849"/>
                      <a:pt x="22808" y="11894"/>
                      <a:pt x="22763" y="11940"/>
                    </a:cubicBezTo>
                    <a:lnTo>
                      <a:pt x="22747" y="11955"/>
                    </a:lnTo>
                    <a:cubicBezTo>
                      <a:pt x="22732" y="11986"/>
                      <a:pt x="22717" y="12001"/>
                      <a:pt x="22686" y="12016"/>
                    </a:cubicBezTo>
                    <a:lnTo>
                      <a:pt x="22626" y="12092"/>
                    </a:lnTo>
                    <a:lnTo>
                      <a:pt x="22504" y="12214"/>
                    </a:lnTo>
                    <a:cubicBezTo>
                      <a:pt x="22443" y="12275"/>
                      <a:pt x="22382" y="12336"/>
                      <a:pt x="22321" y="12412"/>
                    </a:cubicBezTo>
                    <a:lnTo>
                      <a:pt x="22290" y="12443"/>
                    </a:lnTo>
                    <a:lnTo>
                      <a:pt x="22123" y="12595"/>
                    </a:lnTo>
                    <a:lnTo>
                      <a:pt x="22108" y="12626"/>
                    </a:lnTo>
                    <a:lnTo>
                      <a:pt x="22001" y="12732"/>
                    </a:lnTo>
                    <a:lnTo>
                      <a:pt x="21925" y="12793"/>
                    </a:lnTo>
                    <a:lnTo>
                      <a:pt x="21864" y="12854"/>
                    </a:lnTo>
                    <a:cubicBezTo>
                      <a:pt x="21849" y="12869"/>
                      <a:pt x="21818" y="12885"/>
                      <a:pt x="21803" y="12900"/>
                    </a:cubicBezTo>
                    <a:cubicBezTo>
                      <a:pt x="21757" y="12946"/>
                      <a:pt x="21711" y="12976"/>
                      <a:pt x="21650" y="13022"/>
                    </a:cubicBezTo>
                    <a:cubicBezTo>
                      <a:pt x="21544" y="13098"/>
                      <a:pt x="21437" y="13174"/>
                      <a:pt x="21330" y="13235"/>
                    </a:cubicBezTo>
                    <a:cubicBezTo>
                      <a:pt x="21224" y="13281"/>
                      <a:pt x="21117" y="13342"/>
                      <a:pt x="21011" y="13387"/>
                    </a:cubicBezTo>
                    <a:cubicBezTo>
                      <a:pt x="20889" y="13418"/>
                      <a:pt x="20767" y="13464"/>
                      <a:pt x="20630" y="13494"/>
                    </a:cubicBezTo>
                    <a:cubicBezTo>
                      <a:pt x="20493" y="13525"/>
                      <a:pt x="20340" y="13555"/>
                      <a:pt x="20203" y="13570"/>
                    </a:cubicBezTo>
                    <a:cubicBezTo>
                      <a:pt x="20081" y="13585"/>
                      <a:pt x="19959" y="13585"/>
                      <a:pt x="19837" y="13585"/>
                    </a:cubicBezTo>
                    <a:cubicBezTo>
                      <a:pt x="19731" y="13570"/>
                      <a:pt x="19624" y="13570"/>
                      <a:pt x="19533" y="13555"/>
                    </a:cubicBezTo>
                    <a:lnTo>
                      <a:pt x="19487" y="13540"/>
                    </a:lnTo>
                    <a:cubicBezTo>
                      <a:pt x="19441" y="13540"/>
                      <a:pt x="19411" y="13540"/>
                      <a:pt x="19365" y="13525"/>
                    </a:cubicBezTo>
                    <a:cubicBezTo>
                      <a:pt x="19304" y="13509"/>
                      <a:pt x="19243" y="13494"/>
                      <a:pt x="19167" y="13479"/>
                    </a:cubicBezTo>
                    <a:lnTo>
                      <a:pt x="19137" y="13479"/>
                    </a:lnTo>
                    <a:cubicBezTo>
                      <a:pt x="19121" y="13464"/>
                      <a:pt x="19091" y="13464"/>
                      <a:pt x="19076" y="13448"/>
                    </a:cubicBezTo>
                    <a:lnTo>
                      <a:pt x="19045" y="13448"/>
                    </a:lnTo>
                    <a:cubicBezTo>
                      <a:pt x="19015" y="13433"/>
                      <a:pt x="18999" y="13433"/>
                      <a:pt x="18984" y="13433"/>
                    </a:cubicBezTo>
                    <a:cubicBezTo>
                      <a:pt x="18984" y="13433"/>
                      <a:pt x="18984" y="13433"/>
                      <a:pt x="18969" y="13418"/>
                    </a:cubicBezTo>
                    <a:cubicBezTo>
                      <a:pt x="18938" y="13418"/>
                      <a:pt x="18908" y="13403"/>
                      <a:pt x="18878" y="13387"/>
                    </a:cubicBezTo>
                    <a:cubicBezTo>
                      <a:pt x="18847" y="13372"/>
                      <a:pt x="18817" y="13372"/>
                      <a:pt x="18786" y="13357"/>
                    </a:cubicBezTo>
                    <a:cubicBezTo>
                      <a:pt x="18725" y="13326"/>
                      <a:pt x="18664" y="13296"/>
                      <a:pt x="18588" y="13266"/>
                    </a:cubicBezTo>
                    <a:cubicBezTo>
                      <a:pt x="18542" y="13235"/>
                      <a:pt x="18481" y="13220"/>
                      <a:pt x="18420" y="13189"/>
                    </a:cubicBezTo>
                    <a:cubicBezTo>
                      <a:pt x="18314" y="13128"/>
                      <a:pt x="18207" y="13083"/>
                      <a:pt x="18085" y="13037"/>
                    </a:cubicBezTo>
                    <a:cubicBezTo>
                      <a:pt x="17902" y="12946"/>
                      <a:pt x="17750" y="12869"/>
                      <a:pt x="17598" y="12793"/>
                    </a:cubicBezTo>
                    <a:lnTo>
                      <a:pt x="17522" y="12763"/>
                    </a:lnTo>
                    <a:cubicBezTo>
                      <a:pt x="17430" y="12717"/>
                      <a:pt x="17339" y="12671"/>
                      <a:pt x="17247" y="12626"/>
                    </a:cubicBezTo>
                    <a:cubicBezTo>
                      <a:pt x="17171" y="12595"/>
                      <a:pt x="17095" y="12565"/>
                      <a:pt x="17019" y="12519"/>
                    </a:cubicBezTo>
                    <a:lnTo>
                      <a:pt x="16988" y="12519"/>
                    </a:lnTo>
                    <a:cubicBezTo>
                      <a:pt x="16912" y="12473"/>
                      <a:pt x="16836" y="12443"/>
                      <a:pt x="16760" y="12412"/>
                    </a:cubicBezTo>
                    <a:cubicBezTo>
                      <a:pt x="16668" y="12382"/>
                      <a:pt x="16577" y="12351"/>
                      <a:pt x="16485" y="12321"/>
                    </a:cubicBezTo>
                    <a:cubicBezTo>
                      <a:pt x="16455" y="12306"/>
                      <a:pt x="16409" y="12306"/>
                      <a:pt x="16379" y="12290"/>
                    </a:cubicBezTo>
                    <a:lnTo>
                      <a:pt x="16348" y="12290"/>
                    </a:lnTo>
                    <a:cubicBezTo>
                      <a:pt x="16333" y="12290"/>
                      <a:pt x="16333" y="12275"/>
                      <a:pt x="16318" y="12275"/>
                    </a:cubicBezTo>
                    <a:lnTo>
                      <a:pt x="16257" y="12275"/>
                    </a:lnTo>
                    <a:lnTo>
                      <a:pt x="16226" y="12260"/>
                    </a:lnTo>
                    <a:cubicBezTo>
                      <a:pt x="16150" y="12260"/>
                      <a:pt x="16074" y="12245"/>
                      <a:pt x="16013" y="12245"/>
                    </a:cubicBezTo>
                    <a:lnTo>
                      <a:pt x="15952" y="12229"/>
                    </a:lnTo>
                    <a:cubicBezTo>
                      <a:pt x="15891" y="12229"/>
                      <a:pt x="15815" y="12214"/>
                      <a:pt x="15754" y="12214"/>
                    </a:cubicBezTo>
                    <a:lnTo>
                      <a:pt x="15693" y="12199"/>
                    </a:lnTo>
                    <a:cubicBezTo>
                      <a:pt x="15602" y="12199"/>
                      <a:pt x="15526" y="12184"/>
                      <a:pt x="15449" y="12184"/>
                    </a:cubicBezTo>
                    <a:lnTo>
                      <a:pt x="15434" y="12184"/>
                    </a:lnTo>
                    <a:cubicBezTo>
                      <a:pt x="15480" y="12169"/>
                      <a:pt x="15526" y="12138"/>
                      <a:pt x="15571" y="12123"/>
                    </a:cubicBezTo>
                    <a:cubicBezTo>
                      <a:pt x="15693" y="12062"/>
                      <a:pt x="15815" y="12016"/>
                      <a:pt x="15937" y="11955"/>
                    </a:cubicBezTo>
                    <a:cubicBezTo>
                      <a:pt x="15983" y="11955"/>
                      <a:pt x="16013" y="11940"/>
                      <a:pt x="16044" y="11925"/>
                    </a:cubicBezTo>
                    <a:cubicBezTo>
                      <a:pt x="16074" y="11910"/>
                      <a:pt x="16105" y="11910"/>
                      <a:pt x="16135" y="11894"/>
                    </a:cubicBezTo>
                    <a:lnTo>
                      <a:pt x="16166" y="11879"/>
                    </a:lnTo>
                    <a:cubicBezTo>
                      <a:pt x="16242" y="11864"/>
                      <a:pt x="16318" y="11833"/>
                      <a:pt x="16379" y="11818"/>
                    </a:cubicBezTo>
                    <a:lnTo>
                      <a:pt x="16409" y="11818"/>
                    </a:lnTo>
                    <a:lnTo>
                      <a:pt x="16440" y="11803"/>
                    </a:lnTo>
                    <a:cubicBezTo>
                      <a:pt x="16516" y="11788"/>
                      <a:pt x="16577" y="11772"/>
                      <a:pt x="16653" y="11772"/>
                    </a:cubicBezTo>
                    <a:cubicBezTo>
                      <a:pt x="16744" y="11757"/>
                      <a:pt x="16821" y="11742"/>
                      <a:pt x="16912" y="11742"/>
                    </a:cubicBezTo>
                    <a:lnTo>
                      <a:pt x="16943" y="11742"/>
                    </a:lnTo>
                    <a:lnTo>
                      <a:pt x="17019" y="11727"/>
                    </a:lnTo>
                    <a:lnTo>
                      <a:pt x="17323" y="11727"/>
                    </a:lnTo>
                    <a:cubicBezTo>
                      <a:pt x="17369" y="11727"/>
                      <a:pt x="17415" y="11742"/>
                      <a:pt x="17461" y="11742"/>
                    </a:cubicBezTo>
                    <a:cubicBezTo>
                      <a:pt x="17522" y="11742"/>
                      <a:pt x="17567" y="11742"/>
                      <a:pt x="17628" y="11757"/>
                    </a:cubicBezTo>
                    <a:lnTo>
                      <a:pt x="17750" y="11757"/>
                    </a:lnTo>
                    <a:cubicBezTo>
                      <a:pt x="17811" y="11772"/>
                      <a:pt x="17872" y="11772"/>
                      <a:pt x="17918" y="11772"/>
                    </a:cubicBezTo>
                    <a:cubicBezTo>
                      <a:pt x="18116" y="11803"/>
                      <a:pt x="18314" y="11803"/>
                      <a:pt x="18497" y="11818"/>
                    </a:cubicBezTo>
                    <a:lnTo>
                      <a:pt x="18527" y="11818"/>
                    </a:lnTo>
                    <a:cubicBezTo>
                      <a:pt x="18679" y="11818"/>
                      <a:pt x="18817" y="11833"/>
                      <a:pt x="18969" y="11849"/>
                    </a:cubicBezTo>
                    <a:cubicBezTo>
                      <a:pt x="19030" y="11849"/>
                      <a:pt x="19091" y="11849"/>
                      <a:pt x="19137" y="11864"/>
                    </a:cubicBezTo>
                    <a:cubicBezTo>
                      <a:pt x="19335" y="11864"/>
                      <a:pt x="19533" y="11894"/>
                      <a:pt x="19731" y="11910"/>
                    </a:cubicBezTo>
                    <a:lnTo>
                      <a:pt x="19776" y="11910"/>
                    </a:lnTo>
                    <a:cubicBezTo>
                      <a:pt x="19837" y="11925"/>
                      <a:pt x="19898" y="11940"/>
                      <a:pt x="19944" y="11940"/>
                    </a:cubicBezTo>
                    <a:lnTo>
                      <a:pt x="19990" y="11955"/>
                    </a:lnTo>
                    <a:cubicBezTo>
                      <a:pt x="20035" y="11955"/>
                      <a:pt x="20066" y="11955"/>
                      <a:pt x="20112" y="11970"/>
                    </a:cubicBezTo>
                    <a:cubicBezTo>
                      <a:pt x="20157" y="11970"/>
                      <a:pt x="20218" y="11970"/>
                      <a:pt x="20264" y="11955"/>
                    </a:cubicBezTo>
                    <a:cubicBezTo>
                      <a:pt x="20310" y="11940"/>
                      <a:pt x="20371" y="11910"/>
                      <a:pt x="20416" y="11879"/>
                    </a:cubicBezTo>
                    <a:cubicBezTo>
                      <a:pt x="20371" y="11849"/>
                      <a:pt x="20340" y="11818"/>
                      <a:pt x="20294" y="11803"/>
                    </a:cubicBezTo>
                    <a:cubicBezTo>
                      <a:pt x="20249" y="11788"/>
                      <a:pt x="20218" y="11772"/>
                      <a:pt x="20173" y="11757"/>
                    </a:cubicBezTo>
                    <a:cubicBezTo>
                      <a:pt x="20157" y="11757"/>
                      <a:pt x="20142" y="11742"/>
                      <a:pt x="20127" y="11742"/>
                    </a:cubicBezTo>
                    <a:lnTo>
                      <a:pt x="20051" y="11742"/>
                    </a:lnTo>
                    <a:cubicBezTo>
                      <a:pt x="20051" y="11742"/>
                      <a:pt x="20035" y="11727"/>
                      <a:pt x="20020" y="11727"/>
                    </a:cubicBezTo>
                    <a:lnTo>
                      <a:pt x="20005" y="11727"/>
                    </a:lnTo>
                    <a:cubicBezTo>
                      <a:pt x="19959" y="11727"/>
                      <a:pt x="19914" y="11711"/>
                      <a:pt x="19853" y="11711"/>
                    </a:cubicBezTo>
                    <a:cubicBezTo>
                      <a:pt x="19685" y="11696"/>
                      <a:pt x="19487" y="11666"/>
                      <a:pt x="19258" y="11666"/>
                    </a:cubicBezTo>
                    <a:lnTo>
                      <a:pt x="19091" y="11651"/>
                    </a:lnTo>
                    <a:cubicBezTo>
                      <a:pt x="18938" y="11635"/>
                      <a:pt x="18771" y="11635"/>
                      <a:pt x="18619" y="11620"/>
                    </a:cubicBezTo>
                    <a:cubicBezTo>
                      <a:pt x="18420" y="11605"/>
                      <a:pt x="18207" y="11605"/>
                      <a:pt x="18009" y="11590"/>
                    </a:cubicBezTo>
                    <a:cubicBezTo>
                      <a:pt x="17902" y="11574"/>
                      <a:pt x="17781" y="11559"/>
                      <a:pt x="17689" y="11544"/>
                    </a:cubicBezTo>
                    <a:cubicBezTo>
                      <a:pt x="17598" y="11529"/>
                      <a:pt x="17491" y="11529"/>
                      <a:pt x="17400" y="11513"/>
                    </a:cubicBezTo>
                    <a:cubicBezTo>
                      <a:pt x="17293" y="11498"/>
                      <a:pt x="17171" y="11498"/>
                      <a:pt x="17080" y="11483"/>
                    </a:cubicBezTo>
                    <a:cubicBezTo>
                      <a:pt x="16988" y="11483"/>
                      <a:pt x="16897" y="11483"/>
                      <a:pt x="16821" y="11498"/>
                    </a:cubicBezTo>
                    <a:lnTo>
                      <a:pt x="16668" y="11498"/>
                    </a:lnTo>
                    <a:cubicBezTo>
                      <a:pt x="16653" y="11498"/>
                      <a:pt x="16623" y="11498"/>
                      <a:pt x="16607" y="11513"/>
                    </a:cubicBezTo>
                    <a:lnTo>
                      <a:pt x="16562" y="11513"/>
                    </a:lnTo>
                    <a:cubicBezTo>
                      <a:pt x="16531" y="11513"/>
                      <a:pt x="16501" y="11529"/>
                      <a:pt x="16470" y="11529"/>
                    </a:cubicBezTo>
                    <a:lnTo>
                      <a:pt x="16455" y="11529"/>
                    </a:lnTo>
                    <a:cubicBezTo>
                      <a:pt x="16440" y="11529"/>
                      <a:pt x="16409" y="11529"/>
                      <a:pt x="16394" y="11544"/>
                    </a:cubicBezTo>
                    <a:lnTo>
                      <a:pt x="16379" y="11544"/>
                    </a:lnTo>
                    <a:lnTo>
                      <a:pt x="16440" y="11498"/>
                    </a:lnTo>
                    <a:lnTo>
                      <a:pt x="16470" y="11468"/>
                    </a:lnTo>
                    <a:cubicBezTo>
                      <a:pt x="16501" y="11437"/>
                      <a:pt x="16531" y="11407"/>
                      <a:pt x="16562" y="11392"/>
                    </a:cubicBezTo>
                    <a:lnTo>
                      <a:pt x="16607" y="11346"/>
                    </a:lnTo>
                    <a:cubicBezTo>
                      <a:pt x="16653" y="11315"/>
                      <a:pt x="16684" y="11285"/>
                      <a:pt x="16729" y="11254"/>
                    </a:cubicBezTo>
                    <a:cubicBezTo>
                      <a:pt x="16760" y="11239"/>
                      <a:pt x="16790" y="11209"/>
                      <a:pt x="16821" y="11193"/>
                    </a:cubicBezTo>
                    <a:lnTo>
                      <a:pt x="16866" y="11148"/>
                    </a:lnTo>
                    <a:cubicBezTo>
                      <a:pt x="16912" y="11117"/>
                      <a:pt x="16958" y="11102"/>
                      <a:pt x="16988" y="11072"/>
                    </a:cubicBezTo>
                    <a:lnTo>
                      <a:pt x="17019" y="11041"/>
                    </a:lnTo>
                    <a:cubicBezTo>
                      <a:pt x="17049" y="11026"/>
                      <a:pt x="17095" y="11011"/>
                      <a:pt x="17125" y="10980"/>
                    </a:cubicBezTo>
                    <a:lnTo>
                      <a:pt x="17202" y="10934"/>
                    </a:lnTo>
                    <a:cubicBezTo>
                      <a:pt x="17232" y="10919"/>
                      <a:pt x="17263" y="10904"/>
                      <a:pt x="17293" y="10889"/>
                    </a:cubicBezTo>
                    <a:cubicBezTo>
                      <a:pt x="17323" y="10873"/>
                      <a:pt x="17369" y="10843"/>
                      <a:pt x="17415" y="10828"/>
                    </a:cubicBezTo>
                    <a:lnTo>
                      <a:pt x="17461" y="10797"/>
                    </a:lnTo>
                    <a:cubicBezTo>
                      <a:pt x="17476" y="10782"/>
                      <a:pt x="17491" y="10782"/>
                      <a:pt x="17522" y="10767"/>
                    </a:cubicBezTo>
                    <a:lnTo>
                      <a:pt x="17537" y="10767"/>
                    </a:lnTo>
                    <a:lnTo>
                      <a:pt x="17567" y="10752"/>
                    </a:lnTo>
                    <a:lnTo>
                      <a:pt x="17628" y="10721"/>
                    </a:lnTo>
                    <a:cubicBezTo>
                      <a:pt x="17643" y="10721"/>
                      <a:pt x="17659" y="10706"/>
                      <a:pt x="17674" y="10706"/>
                    </a:cubicBezTo>
                    <a:lnTo>
                      <a:pt x="17720" y="10691"/>
                    </a:lnTo>
                    <a:lnTo>
                      <a:pt x="17735" y="10675"/>
                    </a:lnTo>
                    <a:lnTo>
                      <a:pt x="17781" y="10660"/>
                    </a:lnTo>
                    <a:lnTo>
                      <a:pt x="17811" y="10660"/>
                    </a:lnTo>
                    <a:cubicBezTo>
                      <a:pt x="17841" y="10645"/>
                      <a:pt x="17872" y="10645"/>
                      <a:pt x="17902" y="10630"/>
                    </a:cubicBezTo>
                    <a:cubicBezTo>
                      <a:pt x="17933" y="10614"/>
                      <a:pt x="17979" y="10599"/>
                      <a:pt x="18024" y="10599"/>
                    </a:cubicBezTo>
                    <a:cubicBezTo>
                      <a:pt x="18131" y="10569"/>
                      <a:pt x="18222" y="10554"/>
                      <a:pt x="18329" y="10538"/>
                    </a:cubicBezTo>
                    <a:cubicBezTo>
                      <a:pt x="18390" y="10538"/>
                      <a:pt x="18451" y="10532"/>
                      <a:pt x="18516" y="10532"/>
                    </a:cubicBezTo>
                    <a:close/>
                    <a:moveTo>
                      <a:pt x="8487" y="9304"/>
                    </a:moveTo>
                    <a:lnTo>
                      <a:pt x="8487" y="9335"/>
                    </a:lnTo>
                    <a:cubicBezTo>
                      <a:pt x="8487" y="9380"/>
                      <a:pt x="8487" y="9426"/>
                      <a:pt x="8487" y="9487"/>
                    </a:cubicBezTo>
                    <a:cubicBezTo>
                      <a:pt x="8487" y="9502"/>
                      <a:pt x="8487" y="9518"/>
                      <a:pt x="8471" y="9533"/>
                    </a:cubicBezTo>
                    <a:lnTo>
                      <a:pt x="8471" y="9548"/>
                    </a:lnTo>
                    <a:cubicBezTo>
                      <a:pt x="8471" y="9746"/>
                      <a:pt x="8456" y="9944"/>
                      <a:pt x="8456" y="10142"/>
                    </a:cubicBezTo>
                    <a:lnTo>
                      <a:pt x="8441" y="10234"/>
                    </a:lnTo>
                    <a:cubicBezTo>
                      <a:pt x="8441" y="10447"/>
                      <a:pt x="8426" y="10660"/>
                      <a:pt x="8426" y="10904"/>
                    </a:cubicBezTo>
                    <a:lnTo>
                      <a:pt x="8426" y="10919"/>
                    </a:lnTo>
                    <a:cubicBezTo>
                      <a:pt x="8426" y="10980"/>
                      <a:pt x="8426" y="11041"/>
                      <a:pt x="8410" y="11102"/>
                    </a:cubicBezTo>
                    <a:cubicBezTo>
                      <a:pt x="8410" y="11224"/>
                      <a:pt x="8410" y="11331"/>
                      <a:pt x="8395" y="11452"/>
                    </a:cubicBezTo>
                    <a:cubicBezTo>
                      <a:pt x="8395" y="11574"/>
                      <a:pt x="8395" y="11681"/>
                      <a:pt x="8395" y="11803"/>
                    </a:cubicBezTo>
                    <a:cubicBezTo>
                      <a:pt x="8410" y="12123"/>
                      <a:pt x="8426" y="12428"/>
                      <a:pt x="8441" y="12732"/>
                    </a:cubicBezTo>
                    <a:cubicBezTo>
                      <a:pt x="8441" y="12885"/>
                      <a:pt x="8456" y="13052"/>
                      <a:pt x="8471" y="13205"/>
                    </a:cubicBezTo>
                    <a:cubicBezTo>
                      <a:pt x="8471" y="13342"/>
                      <a:pt x="8487" y="13479"/>
                      <a:pt x="8487" y="13616"/>
                    </a:cubicBezTo>
                    <a:lnTo>
                      <a:pt x="8487" y="13692"/>
                    </a:lnTo>
                    <a:cubicBezTo>
                      <a:pt x="8502" y="13814"/>
                      <a:pt x="8502" y="13951"/>
                      <a:pt x="8517" y="14073"/>
                    </a:cubicBezTo>
                    <a:lnTo>
                      <a:pt x="8517" y="14119"/>
                    </a:lnTo>
                    <a:cubicBezTo>
                      <a:pt x="8517" y="14256"/>
                      <a:pt x="8532" y="14393"/>
                      <a:pt x="8532" y="14530"/>
                    </a:cubicBezTo>
                    <a:cubicBezTo>
                      <a:pt x="8532" y="14698"/>
                      <a:pt x="8532" y="14865"/>
                      <a:pt x="8517" y="15033"/>
                    </a:cubicBezTo>
                    <a:lnTo>
                      <a:pt x="8517" y="15063"/>
                    </a:lnTo>
                    <a:cubicBezTo>
                      <a:pt x="8517" y="15124"/>
                      <a:pt x="8517" y="15200"/>
                      <a:pt x="8517" y="15261"/>
                    </a:cubicBezTo>
                    <a:cubicBezTo>
                      <a:pt x="8502" y="15353"/>
                      <a:pt x="8487" y="15444"/>
                      <a:pt x="8487" y="15536"/>
                    </a:cubicBezTo>
                    <a:cubicBezTo>
                      <a:pt x="8471" y="15612"/>
                      <a:pt x="8471" y="15673"/>
                      <a:pt x="8456" y="15749"/>
                    </a:cubicBezTo>
                    <a:cubicBezTo>
                      <a:pt x="8456" y="15825"/>
                      <a:pt x="8441" y="15917"/>
                      <a:pt x="8426" y="16008"/>
                    </a:cubicBezTo>
                    <a:cubicBezTo>
                      <a:pt x="8410" y="16099"/>
                      <a:pt x="8380" y="16191"/>
                      <a:pt x="8365" y="16282"/>
                    </a:cubicBezTo>
                    <a:cubicBezTo>
                      <a:pt x="8349" y="16358"/>
                      <a:pt x="8319" y="16435"/>
                      <a:pt x="8304" y="16511"/>
                    </a:cubicBezTo>
                    <a:lnTo>
                      <a:pt x="8289" y="16556"/>
                    </a:lnTo>
                    <a:cubicBezTo>
                      <a:pt x="8243" y="16694"/>
                      <a:pt x="8197" y="16831"/>
                      <a:pt x="8151" y="16953"/>
                    </a:cubicBezTo>
                    <a:cubicBezTo>
                      <a:pt x="8106" y="17075"/>
                      <a:pt x="8060" y="17196"/>
                      <a:pt x="7999" y="17318"/>
                    </a:cubicBezTo>
                    <a:cubicBezTo>
                      <a:pt x="7892" y="17562"/>
                      <a:pt x="7786" y="17760"/>
                      <a:pt x="7679" y="17958"/>
                    </a:cubicBezTo>
                    <a:cubicBezTo>
                      <a:pt x="7649" y="17973"/>
                      <a:pt x="7618" y="18004"/>
                      <a:pt x="7618" y="18034"/>
                    </a:cubicBezTo>
                    <a:cubicBezTo>
                      <a:pt x="7618" y="18034"/>
                      <a:pt x="7618" y="18050"/>
                      <a:pt x="7618" y="18065"/>
                    </a:cubicBezTo>
                    <a:cubicBezTo>
                      <a:pt x="7603" y="18095"/>
                      <a:pt x="7588" y="18111"/>
                      <a:pt x="7572" y="18141"/>
                    </a:cubicBezTo>
                    <a:cubicBezTo>
                      <a:pt x="7527" y="18217"/>
                      <a:pt x="7481" y="18293"/>
                      <a:pt x="7435" y="18354"/>
                    </a:cubicBezTo>
                    <a:cubicBezTo>
                      <a:pt x="7344" y="18507"/>
                      <a:pt x="7252" y="18644"/>
                      <a:pt x="7161" y="18796"/>
                    </a:cubicBezTo>
                    <a:cubicBezTo>
                      <a:pt x="7146" y="18827"/>
                      <a:pt x="7131" y="18872"/>
                      <a:pt x="7115" y="18903"/>
                    </a:cubicBezTo>
                    <a:cubicBezTo>
                      <a:pt x="7070" y="18979"/>
                      <a:pt x="7039" y="19040"/>
                      <a:pt x="7009" y="19116"/>
                    </a:cubicBezTo>
                    <a:cubicBezTo>
                      <a:pt x="6978" y="19192"/>
                      <a:pt x="6963" y="19253"/>
                      <a:pt x="6933" y="19329"/>
                    </a:cubicBezTo>
                    <a:cubicBezTo>
                      <a:pt x="6887" y="19451"/>
                      <a:pt x="6856" y="19588"/>
                      <a:pt x="6811" y="19756"/>
                    </a:cubicBezTo>
                    <a:cubicBezTo>
                      <a:pt x="6795" y="19817"/>
                      <a:pt x="6780" y="19878"/>
                      <a:pt x="6765" y="19954"/>
                    </a:cubicBezTo>
                    <a:cubicBezTo>
                      <a:pt x="6765" y="19908"/>
                      <a:pt x="6765" y="19863"/>
                      <a:pt x="6750" y="19817"/>
                    </a:cubicBezTo>
                    <a:cubicBezTo>
                      <a:pt x="6750" y="19771"/>
                      <a:pt x="6750" y="19710"/>
                      <a:pt x="6734" y="19665"/>
                    </a:cubicBezTo>
                    <a:cubicBezTo>
                      <a:pt x="6734" y="19649"/>
                      <a:pt x="6734" y="19649"/>
                      <a:pt x="6734" y="19649"/>
                    </a:cubicBezTo>
                    <a:cubicBezTo>
                      <a:pt x="6719" y="19543"/>
                      <a:pt x="6719" y="19467"/>
                      <a:pt x="6704" y="19375"/>
                    </a:cubicBezTo>
                    <a:lnTo>
                      <a:pt x="6689" y="19345"/>
                    </a:lnTo>
                    <a:lnTo>
                      <a:pt x="6674" y="19116"/>
                    </a:lnTo>
                    <a:cubicBezTo>
                      <a:pt x="6658" y="18796"/>
                      <a:pt x="6643" y="18537"/>
                      <a:pt x="6628" y="18309"/>
                    </a:cubicBezTo>
                    <a:cubicBezTo>
                      <a:pt x="6613" y="18171"/>
                      <a:pt x="6613" y="18050"/>
                      <a:pt x="6613" y="17928"/>
                    </a:cubicBezTo>
                    <a:cubicBezTo>
                      <a:pt x="6597" y="17791"/>
                      <a:pt x="6613" y="17669"/>
                      <a:pt x="6613" y="17547"/>
                    </a:cubicBezTo>
                    <a:cubicBezTo>
                      <a:pt x="6613" y="17532"/>
                      <a:pt x="6613" y="17516"/>
                      <a:pt x="6597" y="17501"/>
                    </a:cubicBezTo>
                    <a:cubicBezTo>
                      <a:pt x="6597" y="17486"/>
                      <a:pt x="6597" y="17471"/>
                      <a:pt x="6582" y="17455"/>
                    </a:cubicBezTo>
                    <a:cubicBezTo>
                      <a:pt x="6567" y="17455"/>
                      <a:pt x="6567" y="17440"/>
                      <a:pt x="6552" y="17440"/>
                    </a:cubicBezTo>
                    <a:lnTo>
                      <a:pt x="6521" y="17440"/>
                    </a:lnTo>
                    <a:cubicBezTo>
                      <a:pt x="6536" y="17364"/>
                      <a:pt x="6536" y="17288"/>
                      <a:pt x="6552" y="17212"/>
                    </a:cubicBezTo>
                    <a:cubicBezTo>
                      <a:pt x="6552" y="17196"/>
                      <a:pt x="6552" y="17181"/>
                      <a:pt x="6552" y="17166"/>
                    </a:cubicBezTo>
                    <a:cubicBezTo>
                      <a:pt x="6567" y="17105"/>
                      <a:pt x="6567" y="17029"/>
                      <a:pt x="6582" y="16968"/>
                    </a:cubicBezTo>
                    <a:cubicBezTo>
                      <a:pt x="6582" y="16922"/>
                      <a:pt x="6597" y="16892"/>
                      <a:pt x="6597" y="16846"/>
                    </a:cubicBezTo>
                    <a:cubicBezTo>
                      <a:pt x="6628" y="16633"/>
                      <a:pt x="6674" y="16450"/>
                      <a:pt x="6704" y="16267"/>
                    </a:cubicBezTo>
                    <a:cubicBezTo>
                      <a:pt x="6750" y="16084"/>
                      <a:pt x="6795" y="15901"/>
                      <a:pt x="6841" y="15719"/>
                    </a:cubicBezTo>
                    <a:cubicBezTo>
                      <a:pt x="6887" y="15612"/>
                      <a:pt x="6917" y="15475"/>
                      <a:pt x="6978" y="15338"/>
                    </a:cubicBezTo>
                    <a:cubicBezTo>
                      <a:pt x="7024" y="15216"/>
                      <a:pt x="7070" y="15079"/>
                      <a:pt x="7131" y="14957"/>
                    </a:cubicBezTo>
                    <a:lnTo>
                      <a:pt x="7131" y="14941"/>
                    </a:lnTo>
                    <a:cubicBezTo>
                      <a:pt x="7192" y="14804"/>
                      <a:pt x="7237" y="14682"/>
                      <a:pt x="7298" y="14545"/>
                    </a:cubicBezTo>
                    <a:cubicBezTo>
                      <a:pt x="7329" y="14484"/>
                      <a:pt x="7344" y="14423"/>
                      <a:pt x="7374" y="14347"/>
                    </a:cubicBezTo>
                    <a:cubicBezTo>
                      <a:pt x="7405" y="14286"/>
                      <a:pt x="7435" y="14210"/>
                      <a:pt x="7451" y="14134"/>
                    </a:cubicBezTo>
                    <a:cubicBezTo>
                      <a:pt x="7466" y="14104"/>
                      <a:pt x="7481" y="14073"/>
                      <a:pt x="7481" y="14043"/>
                    </a:cubicBezTo>
                    <a:cubicBezTo>
                      <a:pt x="7496" y="14012"/>
                      <a:pt x="7512" y="13982"/>
                      <a:pt x="7512" y="13951"/>
                    </a:cubicBezTo>
                    <a:lnTo>
                      <a:pt x="7527" y="13905"/>
                    </a:lnTo>
                    <a:cubicBezTo>
                      <a:pt x="7542" y="13860"/>
                      <a:pt x="7557" y="13814"/>
                      <a:pt x="7572" y="13768"/>
                    </a:cubicBezTo>
                    <a:lnTo>
                      <a:pt x="7588" y="13707"/>
                    </a:lnTo>
                    <a:cubicBezTo>
                      <a:pt x="7588" y="13662"/>
                      <a:pt x="7603" y="13616"/>
                      <a:pt x="7618" y="13555"/>
                    </a:cubicBezTo>
                    <a:cubicBezTo>
                      <a:pt x="7618" y="13540"/>
                      <a:pt x="7618" y="13509"/>
                      <a:pt x="7618" y="13494"/>
                    </a:cubicBezTo>
                    <a:cubicBezTo>
                      <a:pt x="7633" y="13448"/>
                      <a:pt x="7649" y="13387"/>
                      <a:pt x="7649" y="13342"/>
                    </a:cubicBezTo>
                    <a:cubicBezTo>
                      <a:pt x="7664" y="13205"/>
                      <a:pt x="7679" y="13052"/>
                      <a:pt x="7694" y="12900"/>
                    </a:cubicBezTo>
                    <a:cubicBezTo>
                      <a:pt x="7710" y="12763"/>
                      <a:pt x="7710" y="12641"/>
                      <a:pt x="7725" y="12504"/>
                    </a:cubicBezTo>
                    <a:lnTo>
                      <a:pt x="7725" y="12443"/>
                    </a:lnTo>
                    <a:cubicBezTo>
                      <a:pt x="7694" y="12610"/>
                      <a:pt x="7649" y="12793"/>
                      <a:pt x="7603" y="12991"/>
                    </a:cubicBezTo>
                    <a:cubicBezTo>
                      <a:pt x="7588" y="13083"/>
                      <a:pt x="7572" y="13174"/>
                      <a:pt x="7542" y="13266"/>
                    </a:cubicBezTo>
                    <a:cubicBezTo>
                      <a:pt x="7527" y="13326"/>
                      <a:pt x="7512" y="13387"/>
                      <a:pt x="7496" y="13464"/>
                    </a:cubicBezTo>
                    <a:lnTo>
                      <a:pt x="7481" y="13525"/>
                    </a:lnTo>
                    <a:lnTo>
                      <a:pt x="7451" y="13601"/>
                    </a:lnTo>
                    <a:cubicBezTo>
                      <a:pt x="7420" y="13723"/>
                      <a:pt x="7374" y="13845"/>
                      <a:pt x="7329" y="13966"/>
                    </a:cubicBezTo>
                    <a:cubicBezTo>
                      <a:pt x="7313" y="14043"/>
                      <a:pt x="7283" y="14119"/>
                      <a:pt x="7252" y="14195"/>
                    </a:cubicBezTo>
                    <a:cubicBezTo>
                      <a:pt x="7222" y="14256"/>
                      <a:pt x="7207" y="14317"/>
                      <a:pt x="7176" y="14378"/>
                    </a:cubicBezTo>
                    <a:lnTo>
                      <a:pt x="7161" y="14408"/>
                    </a:lnTo>
                    <a:cubicBezTo>
                      <a:pt x="7131" y="14469"/>
                      <a:pt x="7115" y="14545"/>
                      <a:pt x="7085" y="14606"/>
                    </a:cubicBezTo>
                    <a:cubicBezTo>
                      <a:pt x="7039" y="14682"/>
                      <a:pt x="7009" y="14774"/>
                      <a:pt x="6978" y="14850"/>
                    </a:cubicBezTo>
                    <a:cubicBezTo>
                      <a:pt x="6902" y="15033"/>
                      <a:pt x="6841" y="15170"/>
                      <a:pt x="6795" y="15292"/>
                    </a:cubicBezTo>
                    <a:cubicBezTo>
                      <a:pt x="6567" y="15932"/>
                      <a:pt x="6460" y="16587"/>
                      <a:pt x="6399" y="17105"/>
                    </a:cubicBezTo>
                    <a:cubicBezTo>
                      <a:pt x="6384" y="17181"/>
                      <a:pt x="6384" y="17257"/>
                      <a:pt x="6369" y="17334"/>
                    </a:cubicBezTo>
                    <a:cubicBezTo>
                      <a:pt x="6369" y="17425"/>
                      <a:pt x="6369" y="17486"/>
                      <a:pt x="6369" y="17547"/>
                    </a:cubicBezTo>
                    <a:cubicBezTo>
                      <a:pt x="6369" y="17684"/>
                      <a:pt x="6369" y="17806"/>
                      <a:pt x="6384" y="17928"/>
                    </a:cubicBezTo>
                    <a:lnTo>
                      <a:pt x="6384" y="18004"/>
                    </a:lnTo>
                    <a:lnTo>
                      <a:pt x="6384" y="18019"/>
                    </a:lnTo>
                    <a:cubicBezTo>
                      <a:pt x="6399" y="18050"/>
                      <a:pt x="6399" y="18095"/>
                      <a:pt x="6399" y="18141"/>
                    </a:cubicBezTo>
                    <a:cubicBezTo>
                      <a:pt x="6399" y="18156"/>
                      <a:pt x="6399" y="18156"/>
                      <a:pt x="6399" y="18171"/>
                    </a:cubicBezTo>
                    <a:cubicBezTo>
                      <a:pt x="6338" y="18004"/>
                      <a:pt x="6277" y="17821"/>
                      <a:pt x="6201" y="17638"/>
                    </a:cubicBezTo>
                    <a:cubicBezTo>
                      <a:pt x="6156" y="17532"/>
                      <a:pt x="6110" y="17425"/>
                      <a:pt x="6049" y="17303"/>
                    </a:cubicBezTo>
                    <a:cubicBezTo>
                      <a:pt x="6034" y="17273"/>
                      <a:pt x="6018" y="17227"/>
                      <a:pt x="6003" y="17181"/>
                    </a:cubicBezTo>
                    <a:cubicBezTo>
                      <a:pt x="5957" y="17090"/>
                      <a:pt x="5912" y="16983"/>
                      <a:pt x="5881" y="16892"/>
                    </a:cubicBezTo>
                    <a:cubicBezTo>
                      <a:pt x="5851" y="16816"/>
                      <a:pt x="5820" y="16739"/>
                      <a:pt x="5790" y="16648"/>
                    </a:cubicBezTo>
                    <a:cubicBezTo>
                      <a:pt x="5790" y="16617"/>
                      <a:pt x="5775" y="16572"/>
                      <a:pt x="5759" y="16541"/>
                    </a:cubicBezTo>
                    <a:cubicBezTo>
                      <a:pt x="5744" y="16496"/>
                      <a:pt x="5744" y="16465"/>
                      <a:pt x="5729" y="16435"/>
                    </a:cubicBezTo>
                    <a:cubicBezTo>
                      <a:pt x="5729" y="16419"/>
                      <a:pt x="5729" y="16419"/>
                      <a:pt x="5729" y="16404"/>
                    </a:cubicBezTo>
                    <a:cubicBezTo>
                      <a:pt x="5714" y="16328"/>
                      <a:pt x="5698" y="16237"/>
                      <a:pt x="5683" y="16160"/>
                    </a:cubicBezTo>
                    <a:cubicBezTo>
                      <a:pt x="5668" y="16084"/>
                      <a:pt x="5653" y="16008"/>
                      <a:pt x="5653" y="15947"/>
                    </a:cubicBezTo>
                    <a:lnTo>
                      <a:pt x="5637" y="15901"/>
                    </a:lnTo>
                    <a:cubicBezTo>
                      <a:pt x="5622" y="15658"/>
                      <a:pt x="5607" y="15399"/>
                      <a:pt x="5592" y="15155"/>
                    </a:cubicBezTo>
                    <a:lnTo>
                      <a:pt x="5577" y="15109"/>
                    </a:lnTo>
                    <a:cubicBezTo>
                      <a:pt x="5577" y="14987"/>
                      <a:pt x="5561" y="14850"/>
                      <a:pt x="5561" y="14698"/>
                    </a:cubicBezTo>
                    <a:cubicBezTo>
                      <a:pt x="5561" y="14561"/>
                      <a:pt x="5561" y="14439"/>
                      <a:pt x="5561" y="14317"/>
                    </a:cubicBezTo>
                    <a:cubicBezTo>
                      <a:pt x="5561" y="14195"/>
                      <a:pt x="5577" y="14073"/>
                      <a:pt x="5592" y="13951"/>
                    </a:cubicBezTo>
                    <a:cubicBezTo>
                      <a:pt x="5607" y="13829"/>
                      <a:pt x="5622" y="13707"/>
                      <a:pt x="5637" y="13570"/>
                    </a:cubicBezTo>
                    <a:cubicBezTo>
                      <a:pt x="5653" y="13509"/>
                      <a:pt x="5668" y="13448"/>
                      <a:pt x="5683" y="13387"/>
                    </a:cubicBezTo>
                    <a:cubicBezTo>
                      <a:pt x="5698" y="13311"/>
                      <a:pt x="5714" y="13235"/>
                      <a:pt x="5729" y="13174"/>
                    </a:cubicBezTo>
                    <a:lnTo>
                      <a:pt x="5729" y="13159"/>
                    </a:lnTo>
                    <a:cubicBezTo>
                      <a:pt x="5744" y="13113"/>
                      <a:pt x="5775" y="13052"/>
                      <a:pt x="5790" y="12991"/>
                    </a:cubicBezTo>
                    <a:cubicBezTo>
                      <a:pt x="5805" y="12930"/>
                      <a:pt x="5836" y="12869"/>
                      <a:pt x="5866" y="12808"/>
                    </a:cubicBezTo>
                    <a:cubicBezTo>
                      <a:pt x="5896" y="12748"/>
                      <a:pt x="5912" y="12702"/>
                      <a:pt x="5942" y="12641"/>
                    </a:cubicBezTo>
                    <a:cubicBezTo>
                      <a:pt x="5973" y="12595"/>
                      <a:pt x="6003" y="12549"/>
                      <a:pt x="6018" y="12504"/>
                    </a:cubicBezTo>
                    <a:lnTo>
                      <a:pt x="6034" y="12489"/>
                    </a:lnTo>
                    <a:cubicBezTo>
                      <a:pt x="6079" y="12412"/>
                      <a:pt x="6125" y="12351"/>
                      <a:pt x="6171" y="12275"/>
                    </a:cubicBezTo>
                    <a:cubicBezTo>
                      <a:pt x="6216" y="12229"/>
                      <a:pt x="6262" y="12184"/>
                      <a:pt x="6293" y="12123"/>
                    </a:cubicBezTo>
                    <a:lnTo>
                      <a:pt x="6323" y="12092"/>
                    </a:lnTo>
                    <a:cubicBezTo>
                      <a:pt x="6415" y="11970"/>
                      <a:pt x="6521" y="11864"/>
                      <a:pt x="6613" y="11757"/>
                    </a:cubicBezTo>
                    <a:cubicBezTo>
                      <a:pt x="6719" y="11635"/>
                      <a:pt x="6811" y="11513"/>
                      <a:pt x="6902" y="11392"/>
                    </a:cubicBezTo>
                    <a:cubicBezTo>
                      <a:pt x="6948" y="11346"/>
                      <a:pt x="6993" y="11285"/>
                      <a:pt x="7024" y="11239"/>
                    </a:cubicBezTo>
                    <a:cubicBezTo>
                      <a:pt x="7131" y="11087"/>
                      <a:pt x="7237" y="10950"/>
                      <a:pt x="7329" y="10813"/>
                    </a:cubicBezTo>
                    <a:cubicBezTo>
                      <a:pt x="7374" y="10767"/>
                      <a:pt x="7405" y="10706"/>
                      <a:pt x="7435" y="10660"/>
                    </a:cubicBezTo>
                    <a:lnTo>
                      <a:pt x="7481" y="10599"/>
                    </a:lnTo>
                    <a:cubicBezTo>
                      <a:pt x="7588" y="10447"/>
                      <a:pt x="7679" y="10310"/>
                      <a:pt x="7786" y="10157"/>
                    </a:cubicBezTo>
                    <a:cubicBezTo>
                      <a:pt x="7892" y="10020"/>
                      <a:pt x="7999" y="9868"/>
                      <a:pt x="8151" y="9670"/>
                    </a:cubicBezTo>
                    <a:cubicBezTo>
                      <a:pt x="8243" y="9563"/>
                      <a:pt x="8349" y="9426"/>
                      <a:pt x="8471" y="9304"/>
                    </a:cubicBezTo>
                    <a:close/>
                    <a:moveTo>
                      <a:pt x="4998" y="16313"/>
                    </a:moveTo>
                    <a:cubicBezTo>
                      <a:pt x="5013" y="16328"/>
                      <a:pt x="5043" y="16343"/>
                      <a:pt x="5074" y="16374"/>
                    </a:cubicBezTo>
                    <a:lnTo>
                      <a:pt x="5089" y="16374"/>
                    </a:lnTo>
                    <a:cubicBezTo>
                      <a:pt x="5089" y="16389"/>
                      <a:pt x="5089" y="16389"/>
                      <a:pt x="5104" y="16389"/>
                    </a:cubicBezTo>
                    <a:cubicBezTo>
                      <a:pt x="5135" y="16435"/>
                      <a:pt x="5180" y="16465"/>
                      <a:pt x="5226" y="16496"/>
                    </a:cubicBezTo>
                    <a:cubicBezTo>
                      <a:pt x="5241" y="16511"/>
                      <a:pt x="5241" y="16511"/>
                      <a:pt x="5257" y="16526"/>
                    </a:cubicBezTo>
                    <a:cubicBezTo>
                      <a:pt x="5287" y="16556"/>
                      <a:pt x="5302" y="16572"/>
                      <a:pt x="5333" y="16587"/>
                    </a:cubicBezTo>
                    <a:cubicBezTo>
                      <a:pt x="5394" y="16633"/>
                      <a:pt x="5455" y="16678"/>
                      <a:pt x="5516" y="16724"/>
                    </a:cubicBezTo>
                    <a:cubicBezTo>
                      <a:pt x="5561" y="16831"/>
                      <a:pt x="5592" y="16953"/>
                      <a:pt x="5637" y="17059"/>
                    </a:cubicBezTo>
                    <a:cubicBezTo>
                      <a:pt x="5683" y="17166"/>
                      <a:pt x="5744" y="17273"/>
                      <a:pt x="5790" y="17379"/>
                    </a:cubicBezTo>
                    <a:lnTo>
                      <a:pt x="5820" y="17455"/>
                    </a:lnTo>
                    <a:cubicBezTo>
                      <a:pt x="5881" y="17577"/>
                      <a:pt x="5927" y="17669"/>
                      <a:pt x="5957" y="17775"/>
                    </a:cubicBezTo>
                    <a:cubicBezTo>
                      <a:pt x="6003" y="17867"/>
                      <a:pt x="6049" y="17958"/>
                      <a:pt x="6079" y="18050"/>
                    </a:cubicBezTo>
                    <a:cubicBezTo>
                      <a:pt x="6125" y="18187"/>
                      <a:pt x="6186" y="18339"/>
                      <a:pt x="6232" y="18491"/>
                    </a:cubicBezTo>
                    <a:cubicBezTo>
                      <a:pt x="6247" y="18568"/>
                      <a:pt x="6277" y="18644"/>
                      <a:pt x="6293" y="18720"/>
                    </a:cubicBezTo>
                    <a:cubicBezTo>
                      <a:pt x="6323" y="18796"/>
                      <a:pt x="6338" y="18872"/>
                      <a:pt x="6354" y="18964"/>
                    </a:cubicBezTo>
                    <a:cubicBezTo>
                      <a:pt x="6369" y="19009"/>
                      <a:pt x="6384" y="19070"/>
                      <a:pt x="6399" y="19131"/>
                    </a:cubicBezTo>
                    <a:cubicBezTo>
                      <a:pt x="6415" y="19177"/>
                      <a:pt x="6430" y="19238"/>
                      <a:pt x="6430" y="19299"/>
                    </a:cubicBezTo>
                    <a:cubicBezTo>
                      <a:pt x="6445" y="19375"/>
                      <a:pt x="6460" y="19467"/>
                      <a:pt x="6475" y="19558"/>
                    </a:cubicBezTo>
                    <a:cubicBezTo>
                      <a:pt x="6475" y="19558"/>
                      <a:pt x="6475" y="19573"/>
                      <a:pt x="6475" y="19573"/>
                    </a:cubicBezTo>
                    <a:cubicBezTo>
                      <a:pt x="6475" y="19604"/>
                      <a:pt x="6475" y="19619"/>
                      <a:pt x="6475" y="19649"/>
                    </a:cubicBezTo>
                    <a:cubicBezTo>
                      <a:pt x="6475" y="19665"/>
                      <a:pt x="6491" y="19665"/>
                      <a:pt x="6491" y="19680"/>
                    </a:cubicBezTo>
                    <a:cubicBezTo>
                      <a:pt x="6491" y="19680"/>
                      <a:pt x="6491" y="19695"/>
                      <a:pt x="6491" y="19695"/>
                    </a:cubicBezTo>
                    <a:cubicBezTo>
                      <a:pt x="6491" y="19710"/>
                      <a:pt x="6491" y="19710"/>
                      <a:pt x="6491" y="19710"/>
                    </a:cubicBezTo>
                    <a:cubicBezTo>
                      <a:pt x="6491" y="19726"/>
                      <a:pt x="6491" y="19741"/>
                      <a:pt x="6491" y="19741"/>
                    </a:cubicBezTo>
                    <a:lnTo>
                      <a:pt x="6491" y="19756"/>
                    </a:lnTo>
                    <a:cubicBezTo>
                      <a:pt x="6491" y="19802"/>
                      <a:pt x="6491" y="19832"/>
                      <a:pt x="6506" y="19863"/>
                    </a:cubicBezTo>
                    <a:cubicBezTo>
                      <a:pt x="6506" y="19924"/>
                      <a:pt x="6506" y="20000"/>
                      <a:pt x="6506" y="20061"/>
                    </a:cubicBezTo>
                    <a:lnTo>
                      <a:pt x="6506" y="20076"/>
                    </a:lnTo>
                    <a:cubicBezTo>
                      <a:pt x="6521" y="20137"/>
                      <a:pt x="6521" y="20183"/>
                      <a:pt x="6521" y="20228"/>
                    </a:cubicBezTo>
                    <a:cubicBezTo>
                      <a:pt x="6521" y="20244"/>
                      <a:pt x="6521" y="20244"/>
                      <a:pt x="6521" y="20259"/>
                    </a:cubicBezTo>
                    <a:cubicBezTo>
                      <a:pt x="6536" y="20457"/>
                      <a:pt x="6552" y="20670"/>
                      <a:pt x="6567" y="20883"/>
                    </a:cubicBezTo>
                    <a:lnTo>
                      <a:pt x="6597" y="21127"/>
                    </a:lnTo>
                    <a:cubicBezTo>
                      <a:pt x="6567" y="21112"/>
                      <a:pt x="6552" y="21082"/>
                      <a:pt x="6536" y="21066"/>
                    </a:cubicBezTo>
                    <a:cubicBezTo>
                      <a:pt x="6460" y="20960"/>
                      <a:pt x="6384" y="20853"/>
                      <a:pt x="6308" y="20731"/>
                    </a:cubicBezTo>
                    <a:lnTo>
                      <a:pt x="6293" y="20701"/>
                    </a:lnTo>
                    <a:cubicBezTo>
                      <a:pt x="6262" y="20655"/>
                      <a:pt x="6232" y="20594"/>
                      <a:pt x="6201" y="20533"/>
                    </a:cubicBezTo>
                    <a:lnTo>
                      <a:pt x="6110" y="20396"/>
                    </a:lnTo>
                    <a:lnTo>
                      <a:pt x="6095" y="20365"/>
                    </a:lnTo>
                    <a:cubicBezTo>
                      <a:pt x="5896" y="20015"/>
                      <a:pt x="5759" y="19710"/>
                      <a:pt x="5637" y="19436"/>
                    </a:cubicBezTo>
                    <a:cubicBezTo>
                      <a:pt x="5607" y="19360"/>
                      <a:pt x="5592" y="19284"/>
                      <a:pt x="5561" y="19208"/>
                    </a:cubicBezTo>
                    <a:cubicBezTo>
                      <a:pt x="5531" y="19101"/>
                      <a:pt x="5500" y="19025"/>
                      <a:pt x="5485" y="18933"/>
                    </a:cubicBezTo>
                    <a:cubicBezTo>
                      <a:pt x="5455" y="18842"/>
                      <a:pt x="5439" y="18735"/>
                      <a:pt x="5424" y="18644"/>
                    </a:cubicBezTo>
                    <a:cubicBezTo>
                      <a:pt x="5409" y="18552"/>
                      <a:pt x="5378" y="18461"/>
                      <a:pt x="5363" y="18370"/>
                    </a:cubicBezTo>
                    <a:lnTo>
                      <a:pt x="5363" y="18293"/>
                    </a:lnTo>
                    <a:cubicBezTo>
                      <a:pt x="5333" y="18111"/>
                      <a:pt x="5302" y="17943"/>
                      <a:pt x="5257" y="17775"/>
                    </a:cubicBezTo>
                    <a:cubicBezTo>
                      <a:pt x="5211" y="17577"/>
                      <a:pt x="5165" y="17379"/>
                      <a:pt x="5135" y="17181"/>
                    </a:cubicBezTo>
                    <a:lnTo>
                      <a:pt x="5119" y="17075"/>
                    </a:lnTo>
                    <a:cubicBezTo>
                      <a:pt x="5089" y="16907"/>
                      <a:pt x="5059" y="16755"/>
                      <a:pt x="5028" y="16587"/>
                    </a:cubicBezTo>
                    <a:cubicBezTo>
                      <a:pt x="5013" y="16511"/>
                      <a:pt x="5013" y="16435"/>
                      <a:pt x="4998" y="16358"/>
                    </a:cubicBezTo>
                    <a:lnTo>
                      <a:pt x="4998" y="16313"/>
                    </a:lnTo>
                    <a:close/>
                    <a:moveTo>
                      <a:pt x="7771" y="18217"/>
                    </a:moveTo>
                    <a:cubicBezTo>
                      <a:pt x="7847" y="18248"/>
                      <a:pt x="7923" y="18293"/>
                      <a:pt x="7999" y="18339"/>
                    </a:cubicBezTo>
                    <a:cubicBezTo>
                      <a:pt x="8060" y="18385"/>
                      <a:pt x="8136" y="18431"/>
                      <a:pt x="8182" y="18461"/>
                    </a:cubicBezTo>
                    <a:cubicBezTo>
                      <a:pt x="8228" y="18507"/>
                      <a:pt x="8289" y="18552"/>
                      <a:pt x="8349" y="18613"/>
                    </a:cubicBezTo>
                    <a:cubicBezTo>
                      <a:pt x="8426" y="18690"/>
                      <a:pt x="8487" y="18766"/>
                      <a:pt x="8532" y="18842"/>
                    </a:cubicBezTo>
                    <a:cubicBezTo>
                      <a:pt x="8563" y="18872"/>
                      <a:pt x="8593" y="18918"/>
                      <a:pt x="8608" y="18949"/>
                    </a:cubicBezTo>
                    <a:cubicBezTo>
                      <a:pt x="8639" y="18994"/>
                      <a:pt x="8669" y="19040"/>
                      <a:pt x="8685" y="19070"/>
                    </a:cubicBezTo>
                    <a:cubicBezTo>
                      <a:pt x="8715" y="19131"/>
                      <a:pt x="8730" y="19177"/>
                      <a:pt x="8761" y="19223"/>
                    </a:cubicBezTo>
                    <a:cubicBezTo>
                      <a:pt x="8776" y="19268"/>
                      <a:pt x="8791" y="19314"/>
                      <a:pt x="8807" y="19360"/>
                    </a:cubicBezTo>
                    <a:lnTo>
                      <a:pt x="8822" y="19375"/>
                    </a:lnTo>
                    <a:cubicBezTo>
                      <a:pt x="8883" y="19543"/>
                      <a:pt x="8928" y="19695"/>
                      <a:pt x="8989" y="19863"/>
                    </a:cubicBezTo>
                    <a:cubicBezTo>
                      <a:pt x="9035" y="20030"/>
                      <a:pt x="9081" y="20213"/>
                      <a:pt x="9111" y="20365"/>
                    </a:cubicBezTo>
                    <a:lnTo>
                      <a:pt x="9127" y="20426"/>
                    </a:lnTo>
                    <a:lnTo>
                      <a:pt x="9142" y="20472"/>
                    </a:lnTo>
                    <a:cubicBezTo>
                      <a:pt x="9142" y="20503"/>
                      <a:pt x="9157" y="20533"/>
                      <a:pt x="9157" y="20548"/>
                    </a:cubicBezTo>
                    <a:cubicBezTo>
                      <a:pt x="9157" y="20564"/>
                      <a:pt x="9157" y="20579"/>
                      <a:pt x="9157" y="20594"/>
                    </a:cubicBezTo>
                    <a:cubicBezTo>
                      <a:pt x="9157" y="20594"/>
                      <a:pt x="9172" y="20594"/>
                      <a:pt x="9172" y="20609"/>
                    </a:cubicBezTo>
                    <a:cubicBezTo>
                      <a:pt x="9172" y="20624"/>
                      <a:pt x="9172" y="20655"/>
                      <a:pt x="9172" y="20670"/>
                    </a:cubicBezTo>
                    <a:lnTo>
                      <a:pt x="9187" y="20716"/>
                    </a:lnTo>
                    <a:cubicBezTo>
                      <a:pt x="9187" y="20731"/>
                      <a:pt x="9187" y="20762"/>
                      <a:pt x="9187" y="20792"/>
                    </a:cubicBezTo>
                    <a:lnTo>
                      <a:pt x="9203" y="20823"/>
                    </a:lnTo>
                    <a:cubicBezTo>
                      <a:pt x="9203" y="20975"/>
                      <a:pt x="9218" y="21112"/>
                      <a:pt x="9218" y="21234"/>
                    </a:cubicBezTo>
                    <a:cubicBezTo>
                      <a:pt x="9233" y="21295"/>
                      <a:pt x="9233" y="21356"/>
                      <a:pt x="9233" y="21417"/>
                    </a:cubicBezTo>
                    <a:cubicBezTo>
                      <a:pt x="9233" y="21478"/>
                      <a:pt x="9233" y="21554"/>
                      <a:pt x="9233" y="21630"/>
                    </a:cubicBezTo>
                    <a:cubicBezTo>
                      <a:pt x="9233" y="21676"/>
                      <a:pt x="9218" y="21721"/>
                      <a:pt x="9218" y="21782"/>
                    </a:cubicBezTo>
                    <a:cubicBezTo>
                      <a:pt x="9218" y="21828"/>
                      <a:pt x="9218" y="21874"/>
                      <a:pt x="9218" y="21920"/>
                    </a:cubicBezTo>
                    <a:cubicBezTo>
                      <a:pt x="9203" y="21996"/>
                      <a:pt x="9187" y="22087"/>
                      <a:pt x="9172" y="22194"/>
                    </a:cubicBezTo>
                    <a:cubicBezTo>
                      <a:pt x="9172" y="22224"/>
                      <a:pt x="9172" y="22255"/>
                      <a:pt x="9157" y="22285"/>
                    </a:cubicBezTo>
                    <a:cubicBezTo>
                      <a:pt x="9157" y="22293"/>
                      <a:pt x="9157" y="22297"/>
                      <a:pt x="9157" y="22300"/>
                    </a:cubicBezTo>
                    <a:lnTo>
                      <a:pt x="9142" y="22255"/>
                    </a:lnTo>
                    <a:cubicBezTo>
                      <a:pt x="9127" y="22224"/>
                      <a:pt x="9111" y="22194"/>
                      <a:pt x="9096" y="22163"/>
                    </a:cubicBezTo>
                    <a:cubicBezTo>
                      <a:pt x="9050" y="22041"/>
                      <a:pt x="9020" y="21950"/>
                      <a:pt x="8974" y="21859"/>
                    </a:cubicBezTo>
                    <a:cubicBezTo>
                      <a:pt x="8898" y="21691"/>
                      <a:pt x="8822" y="21523"/>
                      <a:pt x="8715" y="21325"/>
                    </a:cubicBezTo>
                    <a:cubicBezTo>
                      <a:pt x="8624" y="21158"/>
                      <a:pt x="8532" y="20975"/>
                      <a:pt x="8441" y="20792"/>
                    </a:cubicBezTo>
                    <a:cubicBezTo>
                      <a:pt x="8380" y="20685"/>
                      <a:pt x="8304" y="20579"/>
                      <a:pt x="8243" y="20472"/>
                    </a:cubicBezTo>
                    <a:cubicBezTo>
                      <a:pt x="8212" y="20411"/>
                      <a:pt x="8167" y="20350"/>
                      <a:pt x="8136" y="20289"/>
                    </a:cubicBezTo>
                    <a:cubicBezTo>
                      <a:pt x="8090" y="20213"/>
                      <a:pt x="8045" y="20137"/>
                      <a:pt x="7999" y="20046"/>
                    </a:cubicBezTo>
                    <a:cubicBezTo>
                      <a:pt x="7953" y="19969"/>
                      <a:pt x="7908" y="19878"/>
                      <a:pt x="7862" y="19802"/>
                    </a:cubicBezTo>
                    <a:cubicBezTo>
                      <a:pt x="7786" y="19695"/>
                      <a:pt x="7725" y="19573"/>
                      <a:pt x="7664" y="19467"/>
                    </a:cubicBezTo>
                    <a:cubicBezTo>
                      <a:pt x="7618" y="19421"/>
                      <a:pt x="7588" y="19360"/>
                      <a:pt x="7557" y="19299"/>
                    </a:cubicBezTo>
                    <a:lnTo>
                      <a:pt x="7512" y="19238"/>
                    </a:lnTo>
                    <a:cubicBezTo>
                      <a:pt x="7496" y="19208"/>
                      <a:pt x="7496" y="19192"/>
                      <a:pt x="7481" y="19177"/>
                    </a:cubicBezTo>
                    <a:cubicBezTo>
                      <a:pt x="7451" y="19147"/>
                      <a:pt x="7405" y="19116"/>
                      <a:pt x="7359" y="19101"/>
                    </a:cubicBezTo>
                    <a:lnTo>
                      <a:pt x="7329" y="19101"/>
                    </a:lnTo>
                    <a:cubicBezTo>
                      <a:pt x="7313" y="19101"/>
                      <a:pt x="7313" y="19116"/>
                      <a:pt x="7313" y="19131"/>
                    </a:cubicBezTo>
                    <a:cubicBezTo>
                      <a:pt x="7298" y="19177"/>
                      <a:pt x="7298" y="19223"/>
                      <a:pt x="7313" y="19268"/>
                    </a:cubicBezTo>
                    <a:cubicBezTo>
                      <a:pt x="7313" y="19284"/>
                      <a:pt x="7329" y="19299"/>
                      <a:pt x="7344" y="19329"/>
                    </a:cubicBezTo>
                    <a:lnTo>
                      <a:pt x="7374" y="19375"/>
                    </a:lnTo>
                    <a:lnTo>
                      <a:pt x="7390" y="19406"/>
                    </a:lnTo>
                    <a:cubicBezTo>
                      <a:pt x="7405" y="19451"/>
                      <a:pt x="7435" y="19497"/>
                      <a:pt x="7466" y="19543"/>
                    </a:cubicBezTo>
                    <a:lnTo>
                      <a:pt x="7466" y="19558"/>
                    </a:lnTo>
                    <a:cubicBezTo>
                      <a:pt x="7512" y="19634"/>
                      <a:pt x="7557" y="19710"/>
                      <a:pt x="7603" y="19802"/>
                    </a:cubicBezTo>
                    <a:cubicBezTo>
                      <a:pt x="7649" y="19878"/>
                      <a:pt x="7679" y="19939"/>
                      <a:pt x="7725" y="20015"/>
                    </a:cubicBezTo>
                    <a:cubicBezTo>
                      <a:pt x="7771" y="20122"/>
                      <a:pt x="7816" y="20213"/>
                      <a:pt x="7877" y="20320"/>
                    </a:cubicBezTo>
                    <a:cubicBezTo>
                      <a:pt x="7938" y="20426"/>
                      <a:pt x="7999" y="20533"/>
                      <a:pt x="8060" y="20640"/>
                    </a:cubicBezTo>
                    <a:cubicBezTo>
                      <a:pt x="8106" y="20701"/>
                      <a:pt x="8136" y="20762"/>
                      <a:pt x="8167" y="20823"/>
                    </a:cubicBezTo>
                    <a:cubicBezTo>
                      <a:pt x="8197" y="20868"/>
                      <a:pt x="8228" y="20929"/>
                      <a:pt x="8258" y="20990"/>
                    </a:cubicBezTo>
                    <a:lnTo>
                      <a:pt x="8365" y="21188"/>
                    </a:lnTo>
                    <a:cubicBezTo>
                      <a:pt x="8410" y="21249"/>
                      <a:pt x="8441" y="21310"/>
                      <a:pt x="8471" y="21386"/>
                    </a:cubicBezTo>
                    <a:cubicBezTo>
                      <a:pt x="8487" y="21402"/>
                      <a:pt x="8487" y="21402"/>
                      <a:pt x="8502" y="21417"/>
                    </a:cubicBezTo>
                    <a:lnTo>
                      <a:pt x="8502" y="21432"/>
                    </a:lnTo>
                    <a:lnTo>
                      <a:pt x="8517" y="21447"/>
                    </a:lnTo>
                    <a:lnTo>
                      <a:pt x="8517" y="21462"/>
                    </a:lnTo>
                    <a:lnTo>
                      <a:pt x="8532" y="21462"/>
                    </a:lnTo>
                    <a:lnTo>
                      <a:pt x="8532" y="21478"/>
                    </a:lnTo>
                    <a:lnTo>
                      <a:pt x="8532" y="21493"/>
                    </a:lnTo>
                    <a:lnTo>
                      <a:pt x="8548" y="21508"/>
                    </a:lnTo>
                    <a:lnTo>
                      <a:pt x="8548" y="21523"/>
                    </a:lnTo>
                    <a:cubicBezTo>
                      <a:pt x="8639" y="21691"/>
                      <a:pt x="8715" y="21843"/>
                      <a:pt x="8791" y="21996"/>
                    </a:cubicBezTo>
                    <a:cubicBezTo>
                      <a:pt x="8852" y="22133"/>
                      <a:pt x="8913" y="22270"/>
                      <a:pt x="8959" y="22392"/>
                    </a:cubicBezTo>
                    <a:cubicBezTo>
                      <a:pt x="8913" y="22377"/>
                      <a:pt x="8883" y="22361"/>
                      <a:pt x="8837" y="22346"/>
                    </a:cubicBezTo>
                    <a:lnTo>
                      <a:pt x="8791" y="22331"/>
                    </a:lnTo>
                    <a:cubicBezTo>
                      <a:pt x="8746" y="22316"/>
                      <a:pt x="8685" y="22300"/>
                      <a:pt x="8624" y="22285"/>
                    </a:cubicBezTo>
                    <a:lnTo>
                      <a:pt x="8593" y="22270"/>
                    </a:lnTo>
                    <a:cubicBezTo>
                      <a:pt x="8563" y="22255"/>
                      <a:pt x="8517" y="22239"/>
                      <a:pt x="8487" y="22224"/>
                    </a:cubicBezTo>
                    <a:cubicBezTo>
                      <a:pt x="8471" y="22209"/>
                      <a:pt x="8441" y="22209"/>
                      <a:pt x="8426" y="22194"/>
                    </a:cubicBezTo>
                    <a:cubicBezTo>
                      <a:pt x="8334" y="22148"/>
                      <a:pt x="8243" y="22102"/>
                      <a:pt x="8151" y="22072"/>
                    </a:cubicBezTo>
                    <a:lnTo>
                      <a:pt x="8045" y="22011"/>
                    </a:lnTo>
                    <a:cubicBezTo>
                      <a:pt x="7999" y="21996"/>
                      <a:pt x="7953" y="21965"/>
                      <a:pt x="7892" y="21935"/>
                    </a:cubicBezTo>
                    <a:cubicBezTo>
                      <a:pt x="7847" y="21920"/>
                      <a:pt x="7801" y="21904"/>
                      <a:pt x="7755" y="21874"/>
                    </a:cubicBezTo>
                    <a:cubicBezTo>
                      <a:pt x="7725" y="21859"/>
                      <a:pt x="7679" y="21828"/>
                      <a:pt x="7633" y="21813"/>
                    </a:cubicBezTo>
                    <a:lnTo>
                      <a:pt x="7588" y="21798"/>
                    </a:lnTo>
                    <a:cubicBezTo>
                      <a:pt x="7512" y="21752"/>
                      <a:pt x="7435" y="21721"/>
                      <a:pt x="7359" y="21676"/>
                    </a:cubicBezTo>
                    <a:cubicBezTo>
                      <a:pt x="7283" y="21630"/>
                      <a:pt x="7207" y="21584"/>
                      <a:pt x="7131" y="21554"/>
                    </a:cubicBezTo>
                    <a:cubicBezTo>
                      <a:pt x="7085" y="21523"/>
                      <a:pt x="7039" y="21493"/>
                      <a:pt x="6993" y="21462"/>
                    </a:cubicBezTo>
                    <a:cubicBezTo>
                      <a:pt x="6963" y="21447"/>
                      <a:pt x="6917" y="21417"/>
                      <a:pt x="6872" y="21386"/>
                    </a:cubicBezTo>
                    <a:lnTo>
                      <a:pt x="6856" y="21280"/>
                    </a:lnTo>
                    <a:lnTo>
                      <a:pt x="6856" y="21264"/>
                    </a:lnTo>
                    <a:cubicBezTo>
                      <a:pt x="6856" y="21219"/>
                      <a:pt x="6856" y="21158"/>
                      <a:pt x="6872" y="21112"/>
                    </a:cubicBezTo>
                    <a:cubicBezTo>
                      <a:pt x="6872" y="21051"/>
                      <a:pt x="6872" y="20990"/>
                      <a:pt x="6872" y="20929"/>
                    </a:cubicBezTo>
                    <a:lnTo>
                      <a:pt x="6872" y="20883"/>
                    </a:lnTo>
                    <a:cubicBezTo>
                      <a:pt x="6872" y="20823"/>
                      <a:pt x="6872" y="20746"/>
                      <a:pt x="6887" y="20670"/>
                    </a:cubicBezTo>
                    <a:cubicBezTo>
                      <a:pt x="6887" y="20609"/>
                      <a:pt x="6887" y="20533"/>
                      <a:pt x="6887" y="20457"/>
                    </a:cubicBezTo>
                    <a:cubicBezTo>
                      <a:pt x="6902" y="20381"/>
                      <a:pt x="6902" y="20289"/>
                      <a:pt x="6917" y="20213"/>
                    </a:cubicBezTo>
                    <a:cubicBezTo>
                      <a:pt x="6917" y="20152"/>
                      <a:pt x="6933" y="20076"/>
                      <a:pt x="6933" y="20015"/>
                    </a:cubicBezTo>
                    <a:lnTo>
                      <a:pt x="6948" y="19985"/>
                    </a:lnTo>
                    <a:cubicBezTo>
                      <a:pt x="6948" y="19908"/>
                      <a:pt x="6963" y="19832"/>
                      <a:pt x="6993" y="19756"/>
                    </a:cubicBezTo>
                    <a:cubicBezTo>
                      <a:pt x="7009" y="19695"/>
                      <a:pt x="7024" y="19619"/>
                      <a:pt x="7054" y="19527"/>
                    </a:cubicBezTo>
                    <a:lnTo>
                      <a:pt x="7054" y="19512"/>
                    </a:lnTo>
                    <a:cubicBezTo>
                      <a:pt x="7070" y="19451"/>
                      <a:pt x="7100" y="19390"/>
                      <a:pt x="7115" y="19329"/>
                    </a:cubicBezTo>
                    <a:cubicBezTo>
                      <a:pt x="7131" y="19284"/>
                      <a:pt x="7146" y="19253"/>
                      <a:pt x="7161" y="19223"/>
                    </a:cubicBezTo>
                    <a:cubicBezTo>
                      <a:pt x="7176" y="19192"/>
                      <a:pt x="7192" y="19162"/>
                      <a:pt x="7207" y="19116"/>
                    </a:cubicBezTo>
                    <a:cubicBezTo>
                      <a:pt x="7252" y="18994"/>
                      <a:pt x="7313" y="18888"/>
                      <a:pt x="7390" y="18781"/>
                    </a:cubicBezTo>
                    <a:cubicBezTo>
                      <a:pt x="7451" y="18674"/>
                      <a:pt x="7527" y="18552"/>
                      <a:pt x="7603" y="18446"/>
                    </a:cubicBezTo>
                    <a:lnTo>
                      <a:pt x="7618" y="18415"/>
                    </a:lnTo>
                    <a:lnTo>
                      <a:pt x="7694" y="18309"/>
                    </a:lnTo>
                    <a:cubicBezTo>
                      <a:pt x="7710" y="18278"/>
                      <a:pt x="7725" y="18248"/>
                      <a:pt x="7755" y="18217"/>
                    </a:cubicBezTo>
                    <a:close/>
                    <a:moveTo>
                      <a:pt x="640" y="13753"/>
                    </a:moveTo>
                    <a:cubicBezTo>
                      <a:pt x="640" y="13753"/>
                      <a:pt x="640" y="13753"/>
                      <a:pt x="655" y="13768"/>
                    </a:cubicBezTo>
                    <a:cubicBezTo>
                      <a:pt x="671" y="13784"/>
                      <a:pt x="701" y="13799"/>
                      <a:pt x="732" y="13814"/>
                    </a:cubicBezTo>
                    <a:cubicBezTo>
                      <a:pt x="808" y="13875"/>
                      <a:pt x="869" y="13951"/>
                      <a:pt x="945" y="14012"/>
                    </a:cubicBezTo>
                    <a:cubicBezTo>
                      <a:pt x="975" y="14058"/>
                      <a:pt x="1021" y="14088"/>
                      <a:pt x="1051" y="14134"/>
                    </a:cubicBezTo>
                    <a:cubicBezTo>
                      <a:pt x="1067" y="14164"/>
                      <a:pt x="1082" y="14180"/>
                      <a:pt x="1112" y="14195"/>
                    </a:cubicBezTo>
                    <a:cubicBezTo>
                      <a:pt x="1128" y="14225"/>
                      <a:pt x="1158" y="14256"/>
                      <a:pt x="1189" y="14286"/>
                    </a:cubicBezTo>
                    <a:cubicBezTo>
                      <a:pt x="1219" y="14317"/>
                      <a:pt x="1250" y="14347"/>
                      <a:pt x="1280" y="14378"/>
                    </a:cubicBezTo>
                    <a:cubicBezTo>
                      <a:pt x="1310" y="14423"/>
                      <a:pt x="1356" y="14469"/>
                      <a:pt x="1387" y="14515"/>
                    </a:cubicBezTo>
                    <a:cubicBezTo>
                      <a:pt x="1463" y="14606"/>
                      <a:pt x="1539" y="14698"/>
                      <a:pt x="1615" y="14774"/>
                    </a:cubicBezTo>
                    <a:cubicBezTo>
                      <a:pt x="1676" y="14835"/>
                      <a:pt x="1737" y="14911"/>
                      <a:pt x="1798" y="14972"/>
                    </a:cubicBezTo>
                    <a:lnTo>
                      <a:pt x="1844" y="15018"/>
                    </a:lnTo>
                    <a:cubicBezTo>
                      <a:pt x="1889" y="15079"/>
                      <a:pt x="1935" y="15124"/>
                      <a:pt x="1981" y="15170"/>
                    </a:cubicBezTo>
                    <a:lnTo>
                      <a:pt x="1981" y="15185"/>
                    </a:lnTo>
                    <a:cubicBezTo>
                      <a:pt x="2042" y="15246"/>
                      <a:pt x="2103" y="15307"/>
                      <a:pt x="2179" y="15368"/>
                    </a:cubicBezTo>
                    <a:cubicBezTo>
                      <a:pt x="2255" y="15414"/>
                      <a:pt x="2316" y="15460"/>
                      <a:pt x="2392" y="15505"/>
                    </a:cubicBezTo>
                    <a:lnTo>
                      <a:pt x="2407" y="15505"/>
                    </a:lnTo>
                    <a:lnTo>
                      <a:pt x="2651" y="15658"/>
                    </a:lnTo>
                    <a:lnTo>
                      <a:pt x="2697" y="15688"/>
                    </a:lnTo>
                    <a:cubicBezTo>
                      <a:pt x="2788" y="15734"/>
                      <a:pt x="2865" y="15795"/>
                      <a:pt x="2956" y="15840"/>
                    </a:cubicBezTo>
                    <a:cubicBezTo>
                      <a:pt x="3032" y="15901"/>
                      <a:pt x="3108" y="15947"/>
                      <a:pt x="3169" y="16008"/>
                    </a:cubicBezTo>
                    <a:cubicBezTo>
                      <a:pt x="3230" y="16054"/>
                      <a:pt x="3276" y="16099"/>
                      <a:pt x="3337" y="16145"/>
                    </a:cubicBezTo>
                    <a:cubicBezTo>
                      <a:pt x="3383" y="16206"/>
                      <a:pt x="3413" y="16252"/>
                      <a:pt x="3459" y="16297"/>
                    </a:cubicBezTo>
                    <a:cubicBezTo>
                      <a:pt x="3489" y="16343"/>
                      <a:pt x="3520" y="16389"/>
                      <a:pt x="3535" y="16435"/>
                    </a:cubicBezTo>
                    <a:cubicBezTo>
                      <a:pt x="3581" y="16511"/>
                      <a:pt x="3611" y="16587"/>
                      <a:pt x="3642" y="16663"/>
                    </a:cubicBezTo>
                    <a:cubicBezTo>
                      <a:pt x="3703" y="16816"/>
                      <a:pt x="3748" y="16983"/>
                      <a:pt x="3794" y="17151"/>
                    </a:cubicBezTo>
                    <a:cubicBezTo>
                      <a:pt x="3824" y="17227"/>
                      <a:pt x="3824" y="17303"/>
                      <a:pt x="3840" y="17364"/>
                    </a:cubicBezTo>
                    <a:cubicBezTo>
                      <a:pt x="3885" y="17547"/>
                      <a:pt x="3916" y="17745"/>
                      <a:pt x="3977" y="17912"/>
                    </a:cubicBezTo>
                    <a:cubicBezTo>
                      <a:pt x="4007" y="17958"/>
                      <a:pt x="4022" y="18004"/>
                      <a:pt x="4038" y="18050"/>
                    </a:cubicBezTo>
                    <a:cubicBezTo>
                      <a:pt x="4068" y="18126"/>
                      <a:pt x="4083" y="18202"/>
                      <a:pt x="4114" y="18263"/>
                    </a:cubicBezTo>
                    <a:cubicBezTo>
                      <a:pt x="4160" y="18400"/>
                      <a:pt x="4190" y="18522"/>
                      <a:pt x="4221" y="18644"/>
                    </a:cubicBezTo>
                    <a:cubicBezTo>
                      <a:pt x="4251" y="18735"/>
                      <a:pt x="4266" y="18827"/>
                      <a:pt x="4266" y="18903"/>
                    </a:cubicBezTo>
                    <a:cubicBezTo>
                      <a:pt x="4281" y="19070"/>
                      <a:pt x="4281" y="19223"/>
                      <a:pt x="4297" y="19375"/>
                    </a:cubicBezTo>
                    <a:cubicBezTo>
                      <a:pt x="4297" y="19482"/>
                      <a:pt x="4297" y="19573"/>
                      <a:pt x="4312" y="19680"/>
                    </a:cubicBezTo>
                    <a:cubicBezTo>
                      <a:pt x="4312" y="19939"/>
                      <a:pt x="4342" y="20183"/>
                      <a:pt x="4373" y="20426"/>
                    </a:cubicBezTo>
                    <a:lnTo>
                      <a:pt x="4373" y="20472"/>
                    </a:lnTo>
                    <a:cubicBezTo>
                      <a:pt x="4373" y="20472"/>
                      <a:pt x="4373" y="20472"/>
                      <a:pt x="4373" y="20487"/>
                    </a:cubicBezTo>
                    <a:cubicBezTo>
                      <a:pt x="4388" y="20670"/>
                      <a:pt x="4403" y="20838"/>
                      <a:pt x="4403" y="21005"/>
                    </a:cubicBezTo>
                    <a:cubicBezTo>
                      <a:pt x="4419" y="21188"/>
                      <a:pt x="4419" y="21371"/>
                      <a:pt x="4449" y="21539"/>
                    </a:cubicBezTo>
                    <a:cubicBezTo>
                      <a:pt x="4464" y="21706"/>
                      <a:pt x="4495" y="21874"/>
                      <a:pt x="4540" y="22072"/>
                    </a:cubicBezTo>
                    <a:cubicBezTo>
                      <a:pt x="4571" y="22163"/>
                      <a:pt x="4586" y="22239"/>
                      <a:pt x="4601" y="22316"/>
                    </a:cubicBezTo>
                    <a:lnTo>
                      <a:pt x="4617" y="22346"/>
                    </a:lnTo>
                    <a:cubicBezTo>
                      <a:pt x="4601" y="22331"/>
                      <a:pt x="4586" y="22300"/>
                      <a:pt x="4571" y="22285"/>
                    </a:cubicBezTo>
                    <a:cubicBezTo>
                      <a:pt x="4540" y="22239"/>
                      <a:pt x="4495" y="22179"/>
                      <a:pt x="4464" y="22118"/>
                    </a:cubicBezTo>
                    <a:lnTo>
                      <a:pt x="4449" y="22072"/>
                    </a:lnTo>
                    <a:cubicBezTo>
                      <a:pt x="4434" y="22057"/>
                      <a:pt x="4419" y="22026"/>
                      <a:pt x="4403" y="22011"/>
                    </a:cubicBezTo>
                    <a:cubicBezTo>
                      <a:pt x="4403" y="21996"/>
                      <a:pt x="4388" y="21980"/>
                      <a:pt x="4373" y="21965"/>
                    </a:cubicBezTo>
                    <a:cubicBezTo>
                      <a:pt x="4373" y="21935"/>
                      <a:pt x="4358" y="21920"/>
                      <a:pt x="4342" y="21904"/>
                    </a:cubicBezTo>
                    <a:cubicBezTo>
                      <a:pt x="4327" y="21874"/>
                      <a:pt x="4327" y="21843"/>
                      <a:pt x="4312" y="21828"/>
                    </a:cubicBezTo>
                    <a:cubicBezTo>
                      <a:pt x="4297" y="21798"/>
                      <a:pt x="4281" y="21767"/>
                      <a:pt x="4266" y="21737"/>
                    </a:cubicBezTo>
                    <a:cubicBezTo>
                      <a:pt x="4236" y="21645"/>
                      <a:pt x="4205" y="21569"/>
                      <a:pt x="4175" y="21493"/>
                    </a:cubicBezTo>
                    <a:cubicBezTo>
                      <a:pt x="4144" y="21386"/>
                      <a:pt x="4114" y="21295"/>
                      <a:pt x="4068" y="21203"/>
                    </a:cubicBezTo>
                    <a:cubicBezTo>
                      <a:pt x="3992" y="21005"/>
                      <a:pt x="3916" y="20838"/>
                      <a:pt x="3840" y="20685"/>
                    </a:cubicBezTo>
                    <a:cubicBezTo>
                      <a:pt x="3809" y="20640"/>
                      <a:pt x="3794" y="20609"/>
                      <a:pt x="3763" y="20564"/>
                    </a:cubicBezTo>
                    <a:cubicBezTo>
                      <a:pt x="3733" y="20533"/>
                      <a:pt x="3718" y="20487"/>
                      <a:pt x="3687" y="20457"/>
                    </a:cubicBezTo>
                    <a:cubicBezTo>
                      <a:pt x="3642" y="20381"/>
                      <a:pt x="3581" y="20320"/>
                      <a:pt x="3520" y="20259"/>
                    </a:cubicBezTo>
                    <a:lnTo>
                      <a:pt x="3504" y="20228"/>
                    </a:lnTo>
                    <a:cubicBezTo>
                      <a:pt x="3367" y="20091"/>
                      <a:pt x="3245" y="19954"/>
                      <a:pt x="3124" y="19802"/>
                    </a:cubicBezTo>
                    <a:lnTo>
                      <a:pt x="3108" y="19771"/>
                    </a:lnTo>
                    <a:cubicBezTo>
                      <a:pt x="3078" y="19741"/>
                      <a:pt x="3063" y="19710"/>
                      <a:pt x="3032" y="19665"/>
                    </a:cubicBezTo>
                    <a:cubicBezTo>
                      <a:pt x="3017" y="19634"/>
                      <a:pt x="2986" y="19604"/>
                      <a:pt x="2971" y="19558"/>
                    </a:cubicBezTo>
                    <a:lnTo>
                      <a:pt x="2956" y="19543"/>
                    </a:lnTo>
                    <a:cubicBezTo>
                      <a:pt x="2941" y="19512"/>
                      <a:pt x="2910" y="19467"/>
                      <a:pt x="2895" y="19436"/>
                    </a:cubicBezTo>
                    <a:cubicBezTo>
                      <a:pt x="2880" y="19406"/>
                      <a:pt x="2880" y="19390"/>
                      <a:pt x="2865" y="19360"/>
                    </a:cubicBezTo>
                    <a:cubicBezTo>
                      <a:pt x="2849" y="19329"/>
                      <a:pt x="2834" y="19314"/>
                      <a:pt x="2834" y="19284"/>
                    </a:cubicBezTo>
                    <a:cubicBezTo>
                      <a:pt x="2804" y="19223"/>
                      <a:pt x="2773" y="19147"/>
                      <a:pt x="2743" y="19070"/>
                    </a:cubicBezTo>
                    <a:lnTo>
                      <a:pt x="2727" y="19025"/>
                    </a:lnTo>
                    <a:lnTo>
                      <a:pt x="2727" y="19040"/>
                    </a:lnTo>
                    <a:lnTo>
                      <a:pt x="2712" y="18994"/>
                    </a:lnTo>
                    <a:lnTo>
                      <a:pt x="2697" y="18949"/>
                    </a:lnTo>
                    <a:lnTo>
                      <a:pt x="2697" y="18933"/>
                    </a:lnTo>
                    <a:cubicBezTo>
                      <a:pt x="2682" y="18918"/>
                      <a:pt x="2682" y="18903"/>
                      <a:pt x="2682" y="18903"/>
                    </a:cubicBezTo>
                    <a:cubicBezTo>
                      <a:pt x="2636" y="18781"/>
                      <a:pt x="2590" y="18659"/>
                      <a:pt x="2529" y="18522"/>
                    </a:cubicBezTo>
                    <a:cubicBezTo>
                      <a:pt x="2468" y="18415"/>
                      <a:pt x="2423" y="18309"/>
                      <a:pt x="2362" y="18202"/>
                    </a:cubicBezTo>
                    <a:lnTo>
                      <a:pt x="2362" y="18187"/>
                    </a:lnTo>
                    <a:lnTo>
                      <a:pt x="2331" y="18126"/>
                    </a:lnTo>
                    <a:cubicBezTo>
                      <a:pt x="2301" y="18095"/>
                      <a:pt x="2286" y="18050"/>
                      <a:pt x="2270" y="18019"/>
                    </a:cubicBezTo>
                    <a:lnTo>
                      <a:pt x="2240" y="17973"/>
                    </a:lnTo>
                    <a:cubicBezTo>
                      <a:pt x="2209" y="17943"/>
                      <a:pt x="2194" y="17897"/>
                      <a:pt x="2179" y="17867"/>
                    </a:cubicBezTo>
                    <a:cubicBezTo>
                      <a:pt x="2179" y="17867"/>
                      <a:pt x="2179" y="17867"/>
                      <a:pt x="2164" y="17852"/>
                    </a:cubicBezTo>
                    <a:lnTo>
                      <a:pt x="2164" y="17836"/>
                    </a:lnTo>
                    <a:lnTo>
                      <a:pt x="2148" y="17836"/>
                    </a:lnTo>
                    <a:lnTo>
                      <a:pt x="2148" y="17821"/>
                    </a:lnTo>
                    <a:lnTo>
                      <a:pt x="2118" y="17775"/>
                    </a:lnTo>
                    <a:cubicBezTo>
                      <a:pt x="2011" y="17562"/>
                      <a:pt x="1920" y="17349"/>
                      <a:pt x="1828" y="17120"/>
                    </a:cubicBezTo>
                    <a:cubicBezTo>
                      <a:pt x="1768" y="16968"/>
                      <a:pt x="1722" y="16816"/>
                      <a:pt x="1676" y="16663"/>
                    </a:cubicBezTo>
                    <a:lnTo>
                      <a:pt x="1646" y="16587"/>
                    </a:lnTo>
                    <a:lnTo>
                      <a:pt x="1493" y="16130"/>
                    </a:lnTo>
                    <a:lnTo>
                      <a:pt x="1463" y="16038"/>
                    </a:lnTo>
                    <a:cubicBezTo>
                      <a:pt x="1371" y="15734"/>
                      <a:pt x="1265" y="15399"/>
                      <a:pt x="1128" y="14987"/>
                    </a:cubicBezTo>
                    <a:cubicBezTo>
                      <a:pt x="1097" y="14881"/>
                      <a:pt x="1082" y="14789"/>
                      <a:pt x="1051" y="14682"/>
                    </a:cubicBezTo>
                    <a:cubicBezTo>
                      <a:pt x="1021" y="14606"/>
                      <a:pt x="991" y="14530"/>
                      <a:pt x="960" y="14454"/>
                    </a:cubicBezTo>
                    <a:lnTo>
                      <a:pt x="945" y="14408"/>
                    </a:lnTo>
                    <a:cubicBezTo>
                      <a:pt x="930" y="14332"/>
                      <a:pt x="884" y="14256"/>
                      <a:pt x="853" y="14164"/>
                    </a:cubicBezTo>
                    <a:lnTo>
                      <a:pt x="853" y="14149"/>
                    </a:lnTo>
                    <a:cubicBezTo>
                      <a:pt x="838" y="14119"/>
                      <a:pt x="823" y="14088"/>
                      <a:pt x="808" y="14058"/>
                    </a:cubicBezTo>
                    <a:lnTo>
                      <a:pt x="792" y="14027"/>
                    </a:lnTo>
                    <a:cubicBezTo>
                      <a:pt x="777" y="13982"/>
                      <a:pt x="762" y="13936"/>
                      <a:pt x="747" y="13905"/>
                    </a:cubicBezTo>
                    <a:lnTo>
                      <a:pt x="732" y="13890"/>
                    </a:lnTo>
                    <a:lnTo>
                      <a:pt x="732" y="13875"/>
                    </a:lnTo>
                    <a:lnTo>
                      <a:pt x="716" y="13860"/>
                    </a:lnTo>
                    <a:lnTo>
                      <a:pt x="716" y="13845"/>
                    </a:lnTo>
                    <a:cubicBezTo>
                      <a:pt x="701" y="13829"/>
                      <a:pt x="701" y="13829"/>
                      <a:pt x="686" y="13814"/>
                    </a:cubicBezTo>
                    <a:cubicBezTo>
                      <a:pt x="686" y="13799"/>
                      <a:pt x="686" y="13799"/>
                      <a:pt x="671" y="13799"/>
                    </a:cubicBezTo>
                    <a:lnTo>
                      <a:pt x="655" y="13799"/>
                    </a:lnTo>
                    <a:cubicBezTo>
                      <a:pt x="655" y="13799"/>
                      <a:pt x="655" y="13814"/>
                      <a:pt x="655" y="13814"/>
                    </a:cubicBezTo>
                    <a:lnTo>
                      <a:pt x="655" y="13829"/>
                    </a:lnTo>
                    <a:cubicBezTo>
                      <a:pt x="671" y="13829"/>
                      <a:pt x="671" y="13829"/>
                      <a:pt x="671" y="13845"/>
                    </a:cubicBezTo>
                    <a:cubicBezTo>
                      <a:pt x="671" y="13845"/>
                      <a:pt x="671" y="13860"/>
                      <a:pt x="671" y="13860"/>
                    </a:cubicBezTo>
                    <a:cubicBezTo>
                      <a:pt x="671" y="13860"/>
                      <a:pt x="686" y="13875"/>
                      <a:pt x="686" y="13875"/>
                    </a:cubicBezTo>
                    <a:cubicBezTo>
                      <a:pt x="686" y="13890"/>
                      <a:pt x="701" y="13921"/>
                      <a:pt x="701" y="13936"/>
                    </a:cubicBezTo>
                    <a:lnTo>
                      <a:pt x="716" y="14012"/>
                    </a:lnTo>
                    <a:lnTo>
                      <a:pt x="732" y="14043"/>
                    </a:lnTo>
                    <a:cubicBezTo>
                      <a:pt x="747" y="14149"/>
                      <a:pt x="777" y="14256"/>
                      <a:pt x="792" y="14363"/>
                    </a:cubicBezTo>
                    <a:cubicBezTo>
                      <a:pt x="808" y="14439"/>
                      <a:pt x="808" y="14500"/>
                      <a:pt x="823" y="14576"/>
                    </a:cubicBezTo>
                    <a:cubicBezTo>
                      <a:pt x="853" y="14743"/>
                      <a:pt x="899" y="14911"/>
                      <a:pt x="930" y="15094"/>
                    </a:cubicBezTo>
                    <a:lnTo>
                      <a:pt x="945" y="15109"/>
                    </a:lnTo>
                    <a:lnTo>
                      <a:pt x="945" y="15124"/>
                    </a:lnTo>
                    <a:lnTo>
                      <a:pt x="945" y="15140"/>
                    </a:lnTo>
                    <a:lnTo>
                      <a:pt x="960" y="15185"/>
                    </a:lnTo>
                    <a:lnTo>
                      <a:pt x="960" y="15216"/>
                    </a:lnTo>
                    <a:lnTo>
                      <a:pt x="975" y="15231"/>
                    </a:lnTo>
                    <a:lnTo>
                      <a:pt x="975" y="15261"/>
                    </a:lnTo>
                    <a:lnTo>
                      <a:pt x="975" y="15277"/>
                    </a:lnTo>
                    <a:cubicBezTo>
                      <a:pt x="1006" y="15353"/>
                      <a:pt x="1021" y="15429"/>
                      <a:pt x="1051" y="15536"/>
                    </a:cubicBezTo>
                    <a:lnTo>
                      <a:pt x="1051" y="15566"/>
                    </a:lnTo>
                    <a:cubicBezTo>
                      <a:pt x="1082" y="15642"/>
                      <a:pt x="1097" y="15734"/>
                      <a:pt x="1128" y="15810"/>
                    </a:cubicBezTo>
                    <a:cubicBezTo>
                      <a:pt x="1158" y="15901"/>
                      <a:pt x="1189" y="16008"/>
                      <a:pt x="1204" y="16099"/>
                    </a:cubicBezTo>
                    <a:cubicBezTo>
                      <a:pt x="1234" y="16176"/>
                      <a:pt x="1265" y="16237"/>
                      <a:pt x="1280" y="16313"/>
                    </a:cubicBezTo>
                    <a:lnTo>
                      <a:pt x="1295" y="16374"/>
                    </a:lnTo>
                    <a:cubicBezTo>
                      <a:pt x="1356" y="16541"/>
                      <a:pt x="1417" y="16709"/>
                      <a:pt x="1478" y="16892"/>
                    </a:cubicBezTo>
                    <a:cubicBezTo>
                      <a:pt x="1509" y="16983"/>
                      <a:pt x="1554" y="17075"/>
                      <a:pt x="1585" y="17166"/>
                    </a:cubicBezTo>
                    <a:cubicBezTo>
                      <a:pt x="1630" y="17257"/>
                      <a:pt x="1676" y="17349"/>
                      <a:pt x="1707" y="17425"/>
                    </a:cubicBezTo>
                    <a:cubicBezTo>
                      <a:pt x="1783" y="17562"/>
                      <a:pt x="1844" y="17699"/>
                      <a:pt x="1920" y="17821"/>
                    </a:cubicBezTo>
                    <a:cubicBezTo>
                      <a:pt x="1966" y="17897"/>
                      <a:pt x="1996" y="17973"/>
                      <a:pt x="2042" y="18050"/>
                    </a:cubicBezTo>
                    <a:lnTo>
                      <a:pt x="2133" y="18202"/>
                    </a:lnTo>
                    <a:cubicBezTo>
                      <a:pt x="2194" y="18324"/>
                      <a:pt x="2240" y="18415"/>
                      <a:pt x="2286" y="18507"/>
                    </a:cubicBezTo>
                    <a:cubicBezTo>
                      <a:pt x="2316" y="18568"/>
                      <a:pt x="2331" y="18613"/>
                      <a:pt x="2362" y="18659"/>
                    </a:cubicBezTo>
                    <a:cubicBezTo>
                      <a:pt x="2362" y="18674"/>
                      <a:pt x="2362" y="18690"/>
                      <a:pt x="2377" y="18705"/>
                    </a:cubicBezTo>
                    <a:cubicBezTo>
                      <a:pt x="2392" y="18735"/>
                      <a:pt x="2392" y="18750"/>
                      <a:pt x="2407" y="18781"/>
                    </a:cubicBezTo>
                    <a:cubicBezTo>
                      <a:pt x="2407" y="18796"/>
                      <a:pt x="2423" y="18811"/>
                      <a:pt x="2423" y="18827"/>
                    </a:cubicBezTo>
                    <a:lnTo>
                      <a:pt x="2438" y="18872"/>
                    </a:lnTo>
                    <a:lnTo>
                      <a:pt x="2468" y="18949"/>
                    </a:lnTo>
                    <a:cubicBezTo>
                      <a:pt x="2499" y="19025"/>
                      <a:pt x="2529" y="19101"/>
                      <a:pt x="2560" y="19177"/>
                    </a:cubicBezTo>
                    <a:lnTo>
                      <a:pt x="2575" y="19223"/>
                    </a:lnTo>
                    <a:cubicBezTo>
                      <a:pt x="2606" y="19299"/>
                      <a:pt x="2636" y="19390"/>
                      <a:pt x="2682" y="19482"/>
                    </a:cubicBezTo>
                    <a:cubicBezTo>
                      <a:pt x="2697" y="19527"/>
                      <a:pt x="2727" y="19573"/>
                      <a:pt x="2743" y="19619"/>
                    </a:cubicBezTo>
                    <a:cubicBezTo>
                      <a:pt x="2758" y="19649"/>
                      <a:pt x="2788" y="19695"/>
                      <a:pt x="2804" y="19726"/>
                    </a:cubicBezTo>
                    <a:lnTo>
                      <a:pt x="2819" y="19741"/>
                    </a:lnTo>
                    <a:cubicBezTo>
                      <a:pt x="2819" y="19756"/>
                      <a:pt x="2834" y="19771"/>
                      <a:pt x="2849" y="19787"/>
                    </a:cubicBezTo>
                    <a:lnTo>
                      <a:pt x="2849" y="19802"/>
                    </a:lnTo>
                    <a:lnTo>
                      <a:pt x="2895" y="19863"/>
                    </a:lnTo>
                    <a:cubicBezTo>
                      <a:pt x="2925" y="19908"/>
                      <a:pt x="2956" y="19954"/>
                      <a:pt x="2986" y="19985"/>
                    </a:cubicBezTo>
                    <a:cubicBezTo>
                      <a:pt x="3017" y="20046"/>
                      <a:pt x="3063" y="20091"/>
                      <a:pt x="3108" y="20152"/>
                    </a:cubicBezTo>
                    <a:cubicBezTo>
                      <a:pt x="3169" y="20198"/>
                      <a:pt x="3215" y="20259"/>
                      <a:pt x="3261" y="20320"/>
                    </a:cubicBezTo>
                    <a:cubicBezTo>
                      <a:pt x="3291" y="20335"/>
                      <a:pt x="3306" y="20365"/>
                      <a:pt x="3322" y="20381"/>
                    </a:cubicBezTo>
                    <a:cubicBezTo>
                      <a:pt x="3352" y="20411"/>
                      <a:pt x="3383" y="20442"/>
                      <a:pt x="3413" y="20472"/>
                    </a:cubicBezTo>
                    <a:cubicBezTo>
                      <a:pt x="3444" y="20503"/>
                      <a:pt x="3474" y="20533"/>
                      <a:pt x="3489" y="20564"/>
                    </a:cubicBezTo>
                    <a:cubicBezTo>
                      <a:pt x="3504" y="20579"/>
                      <a:pt x="3535" y="20609"/>
                      <a:pt x="3550" y="20624"/>
                    </a:cubicBezTo>
                    <a:lnTo>
                      <a:pt x="3550" y="20640"/>
                    </a:lnTo>
                    <a:lnTo>
                      <a:pt x="3565" y="20655"/>
                    </a:lnTo>
                    <a:cubicBezTo>
                      <a:pt x="3581" y="20670"/>
                      <a:pt x="3596" y="20701"/>
                      <a:pt x="3626" y="20731"/>
                    </a:cubicBezTo>
                    <a:cubicBezTo>
                      <a:pt x="3626" y="20746"/>
                      <a:pt x="3642" y="20777"/>
                      <a:pt x="3657" y="20792"/>
                    </a:cubicBezTo>
                    <a:lnTo>
                      <a:pt x="3687" y="20838"/>
                    </a:lnTo>
                    <a:cubicBezTo>
                      <a:pt x="3718" y="20914"/>
                      <a:pt x="3748" y="20975"/>
                      <a:pt x="3794" y="21051"/>
                    </a:cubicBezTo>
                    <a:cubicBezTo>
                      <a:pt x="3794" y="21082"/>
                      <a:pt x="3809" y="21112"/>
                      <a:pt x="3824" y="21127"/>
                    </a:cubicBezTo>
                    <a:cubicBezTo>
                      <a:pt x="3840" y="21173"/>
                      <a:pt x="3855" y="21203"/>
                      <a:pt x="3870" y="21234"/>
                    </a:cubicBezTo>
                    <a:cubicBezTo>
                      <a:pt x="3885" y="21280"/>
                      <a:pt x="3901" y="21310"/>
                      <a:pt x="3916" y="21341"/>
                    </a:cubicBezTo>
                    <a:lnTo>
                      <a:pt x="3931" y="21371"/>
                    </a:lnTo>
                    <a:lnTo>
                      <a:pt x="3931" y="21402"/>
                    </a:lnTo>
                    <a:lnTo>
                      <a:pt x="3931" y="21417"/>
                    </a:lnTo>
                    <a:lnTo>
                      <a:pt x="3946" y="21417"/>
                    </a:lnTo>
                    <a:cubicBezTo>
                      <a:pt x="3962" y="21478"/>
                      <a:pt x="3992" y="21539"/>
                      <a:pt x="4007" y="21600"/>
                    </a:cubicBezTo>
                    <a:lnTo>
                      <a:pt x="4038" y="21661"/>
                    </a:lnTo>
                    <a:lnTo>
                      <a:pt x="4038" y="21706"/>
                    </a:lnTo>
                    <a:cubicBezTo>
                      <a:pt x="4053" y="21737"/>
                      <a:pt x="4068" y="21767"/>
                      <a:pt x="4083" y="21813"/>
                    </a:cubicBezTo>
                    <a:cubicBezTo>
                      <a:pt x="4099" y="21843"/>
                      <a:pt x="4114" y="21889"/>
                      <a:pt x="4129" y="21920"/>
                    </a:cubicBezTo>
                    <a:cubicBezTo>
                      <a:pt x="4144" y="21935"/>
                      <a:pt x="4160" y="21950"/>
                      <a:pt x="4160" y="21965"/>
                    </a:cubicBezTo>
                    <a:cubicBezTo>
                      <a:pt x="4175" y="21996"/>
                      <a:pt x="4190" y="22026"/>
                      <a:pt x="4205" y="22041"/>
                    </a:cubicBezTo>
                    <a:cubicBezTo>
                      <a:pt x="4221" y="22057"/>
                      <a:pt x="4221" y="22072"/>
                      <a:pt x="4236" y="22087"/>
                    </a:cubicBezTo>
                    <a:lnTo>
                      <a:pt x="4281" y="22163"/>
                    </a:lnTo>
                    <a:cubicBezTo>
                      <a:pt x="4297" y="22194"/>
                      <a:pt x="4327" y="22239"/>
                      <a:pt x="4342" y="22270"/>
                    </a:cubicBezTo>
                    <a:cubicBezTo>
                      <a:pt x="4373" y="22300"/>
                      <a:pt x="4403" y="22346"/>
                      <a:pt x="4419" y="22377"/>
                    </a:cubicBezTo>
                    <a:lnTo>
                      <a:pt x="4449" y="22392"/>
                    </a:lnTo>
                    <a:cubicBezTo>
                      <a:pt x="4525" y="22514"/>
                      <a:pt x="4601" y="22636"/>
                      <a:pt x="4662" y="22742"/>
                    </a:cubicBezTo>
                    <a:cubicBezTo>
                      <a:pt x="4678" y="22773"/>
                      <a:pt x="4708" y="22803"/>
                      <a:pt x="4723" y="22834"/>
                    </a:cubicBezTo>
                    <a:cubicBezTo>
                      <a:pt x="4678" y="22788"/>
                      <a:pt x="4647" y="22742"/>
                      <a:pt x="4617" y="22712"/>
                    </a:cubicBezTo>
                    <a:cubicBezTo>
                      <a:pt x="4540" y="22636"/>
                      <a:pt x="4480" y="22575"/>
                      <a:pt x="4403" y="22514"/>
                    </a:cubicBezTo>
                    <a:cubicBezTo>
                      <a:pt x="4388" y="22483"/>
                      <a:pt x="4358" y="22468"/>
                      <a:pt x="4327" y="22438"/>
                    </a:cubicBezTo>
                    <a:lnTo>
                      <a:pt x="4297" y="22407"/>
                    </a:lnTo>
                    <a:cubicBezTo>
                      <a:pt x="4266" y="22392"/>
                      <a:pt x="4236" y="22361"/>
                      <a:pt x="4205" y="22346"/>
                    </a:cubicBezTo>
                    <a:lnTo>
                      <a:pt x="4190" y="22331"/>
                    </a:lnTo>
                    <a:cubicBezTo>
                      <a:pt x="4114" y="22270"/>
                      <a:pt x="4038" y="22209"/>
                      <a:pt x="3977" y="22163"/>
                    </a:cubicBezTo>
                    <a:cubicBezTo>
                      <a:pt x="3794" y="22041"/>
                      <a:pt x="3642" y="21950"/>
                      <a:pt x="3504" y="21859"/>
                    </a:cubicBezTo>
                    <a:cubicBezTo>
                      <a:pt x="3489" y="21843"/>
                      <a:pt x="3459" y="21828"/>
                      <a:pt x="3444" y="21813"/>
                    </a:cubicBezTo>
                    <a:cubicBezTo>
                      <a:pt x="3367" y="21782"/>
                      <a:pt x="3306" y="21737"/>
                      <a:pt x="3245" y="21691"/>
                    </a:cubicBezTo>
                    <a:cubicBezTo>
                      <a:pt x="3230" y="21676"/>
                      <a:pt x="3215" y="21676"/>
                      <a:pt x="3200" y="21661"/>
                    </a:cubicBezTo>
                    <a:cubicBezTo>
                      <a:pt x="3169" y="21645"/>
                      <a:pt x="3139" y="21615"/>
                      <a:pt x="3108" y="21600"/>
                    </a:cubicBezTo>
                    <a:lnTo>
                      <a:pt x="3047" y="21554"/>
                    </a:lnTo>
                    <a:lnTo>
                      <a:pt x="3002" y="21508"/>
                    </a:lnTo>
                    <a:cubicBezTo>
                      <a:pt x="2956" y="21478"/>
                      <a:pt x="2910" y="21432"/>
                      <a:pt x="2880" y="21402"/>
                    </a:cubicBezTo>
                    <a:cubicBezTo>
                      <a:pt x="2849" y="21371"/>
                      <a:pt x="2819" y="21356"/>
                      <a:pt x="2788" y="21325"/>
                    </a:cubicBezTo>
                    <a:lnTo>
                      <a:pt x="2773" y="21295"/>
                    </a:lnTo>
                    <a:lnTo>
                      <a:pt x="2712" y="21234"/>
                    </a:lnTo>
                    <a:lnTo>
                      <a:pt x="2666" y="21173"/>
                    </a:lnTo>
                    <a:cubicBezTo>
                      <a:pt x="2636" y="21142"/>
                      <a:pt x="2621" y="21112"/>
                      <a:pt x="2590" y="21082"/>
                    </a:cubicBezTo>
                    <a:cubicBezTo>
                      <a:pt x="2575" y="21066"/>
                      <a:pt x="2575" y="21051"/>
                      <a:pt x="2560" y="21036"/>
                    </a:cubicBezTo>
                    <a:cubicBezTo>
                      <a:pt x="2499" y="20944"/>
                      <a:pt x="2423" y="20838"/>
                      <a:pt x="2347" y="20716"/>
                    </a:cubicBezTo>
                    <a:lnTo>
                      <a:pt x="2301" y="20624"/>
                    </a:lnTo>
                    <a:lnTo>
                      <a:pt x="2270" y="20548"/>
                    </a:lnTo>
                    <a:lnTo>
                      <a:pt x="2270" y="20564"/>
                    </a:lnTo>
                    <a:cubicBezTo>
                      <a:pt x="2225" y="20472"/>
                      <a:pt x="2179" y="20381"/>
                      <a:pt x="2133" y="20289"/>
                    </a:cubicBezTo>
                    <a:cubicBezTo>
                      <a:pt x="2103" y="20228"/>
                      <a:pt x="2072" y="20167"/>
                      <a:pt x="2042" y="20106"/>
                    </a:cubicBezTo>
                    <a:cubicBezTo>
                      <a:pt x="1981" y="19985"/>
                      <a:pt x="1905" y="19863"/>
                      <a:pt x="1844" y="19741"/>
                    </a:cubicBezTo>
                    <a:lnTo>
                      <a:pt x="1798" y="19649"/>
                    </a:lnTo>
                    <a:cubicBezTo>
                      <a:pt x="1691" y="19467"/>
                      <a:pt x="1600" y="19253"/>
                      <a:pt x="1509" y="19070"/>
                    </a:cubicBezTo>
                    <a:cubicBezTo>
                      <a:pt x="1463" y="18964"/>
                      <a:pt x="1417" y="18872"/>
                      <a:pt x="1371" y="18766"/>
                    </a:cubicBezTo>
                    <a:cubicBezTo>
                      <a:pt x="1295" y="18629"/>
                      <a:pt x="1219" y="18476"/>
                      <a:pt x="1128" y="18293"/>
                    </a:cubicBezTo>
                    <a:cubicBezTo>
                      <a:pt x="1051" y="18141"/>
                      <a:pt x="991" y="18004"/>
                      <a:pt x="930" y="17867"/>
                    </a:cubicBezTo>
                    <a:cubicBezTo>
                      <a:pt x="884" y="17745"/>
                      <a:pt x="853" y="17623"/>
                      <a:pt x="808" y="17516"/>
                    </a:cubicBezTo>
                    <a:cubicBezTo>
                      <a:pt x="777" y="17410"/>
                      <a:pt x="762" y="17318"/>
                      <a:pt x="732" y="17227"/>
                    </a:cubicBezTo>
                    <a:lnTo>
                      <a:pt x="716" y="17166"/>
                    </a:lnTo>
                    <a:lnTo>
                      <a:pt x="701" y="17105"/>
                    </a:lnTo>
                    <a:cubicBezTo>
                      <a:pt x="686" y="17014"/>
                      <a:pt x="655" y="16907"/>
                      <a:pt x="640" y="16816"/>
                    </a:cubicBezTo>
                    <a:cubicBezTo>
                      <a:pt x="625" y="16694"/>
                      <a:pt x="594" y="16541"/>
                      <a:pt x="579" y="16404"/>
                    </a:cubicBezTo>
                    <a:lnTo>
                      <a:pt x="579" y="16358"/>
                    </a:lnTo>
                    <a:cubicBezTo>
                      <a:pt x="533" y="16115"/>
                      <a:pt x="503" y="15840"/>
                      <a:pt x="472" y="15597"/>
                    </a:cubicBezTo>
                    <a:cubicBezTo>
                      <a:pt x="457" y="15414"/>
                      <a:pt x="442" y="15246"/>
                      <a:pt x="442" y="15094"/>
                    </a:cubicBezTo>
                    <a:cubicBezTo>
                      <a:pt x="427" y="14972"/>
                      <a:pt x="427" y="14835"/>
                      <a:pt x="427" y="14713"/>
                    </a:cubicBezTo>
                    <a:lnTo>
                      <a:pt x="427" y="14606"/>
                    </a:lnTo>
                    <a:cubicBezTo>
                      <a:pt x="442" y="14576"/>
                      <a:pt x="442" y="14530"/>
                      <a:pt x="442" y="14484"/>
                    </a:cubicBezTo>
                    <a:lnTo>
                      <a:pt x="442" y="14423"/>
                    </a:lnTo>
                    <a:cubicBezTo>
                      <a:pt x="442" y="14302"/>
                      <a:pt x="457" y="14164"/>
                      <a:pt x="472" y="14027"/>
                    </a:cubicBezTo>
                    <a:cubicBezTo>
                      <a:pt x="488" y="13982"/>
                      <a:pt x="488" y="13936"/>
                      <a:pt x="503" y="13890"/>
                    </a:cubicBezTo>
                    <a:cubicBezTo>
                      <a:pt x="503" y="13890"/>
                      <a:pt x="518" y="13875"/>
                      <a:pt x="518" y="13860"/>
                    </a:cubicBezTo>
                    <a:cubicBezTo>
                      <a:pt x="533" y="13829"/>
                      <a:pt x="549" y="13814"/>
                      <a:pt x="549" y="13799"/>
                    </a:cubicBezTo>
                    <a:lnTo>
                      <a:pt x="564" y="13784"/>
                    </a:lnTo>
                    <a:lnTo>
                      <a:pt x="564" y="13768"/>
                    </a:lnTo>
                    <a:lnTo>
                      <a:pt x="579" y="13768"/>
                    </a:lnTo>
                    <a:lnTo>
                      <a:pt x="594" y="13753"/>
                    </a:lnTo>
                    <a:close/>
                    <a:moveTo>
                      <a:pt x="15602" y="17547"/>
                    </a:moveTo>
                    <a:cubicBezTo>
                      <a:pt x="15602" y="17556"/>
                      <a:pt x="15602" y="17562"/>
                      <a:pt x="15602" y="17562"/>
                    </a:cubicBezTo>
                    <a:cubicBezTo>
                      <a:pt x="15602" y="17623"/>
                      <a:pt x="15602" y="17684"/>
                      <a:pt x="15602" y="17745"/>
                    </a:cubicBezTo>
                    <a:cubicBezTo>
                      <a:pt x="15617" y="17836"/>
                      <a:pt x="15617" y="17943"/>
                      <a:pt x="15617" y="18050"/>
                    </a:cubicBezTo>
                    <a:lnTo>
                      <a:pt x="15632" y="18111"/>
                    </a:lnTo>
                    <a:cubicBezTo>
                      <a:pt x="15632" y="18248"/>
                      <a:pt x="15647" y="18385"/>
                      <a:pt x="15647" y="18522"/>
                    </a:cubicBezTo>
                    <a:cubicBezTo>
                      <a:pt x="15647" y="18583"/>
                      <a:pt x="15663" y="18644"/>
                      <a:pt x="15663" y="18705"/>
                    </a:cubicBezTo>
                    <a:lnTo>
                      <a:pt x="15663" y="18750"/>
                    </a:lnTo>
                    <a:lnTo>
                      <a:pt x="15663" y="18766"/>
                    </a:lnTo>
                    <a:cubicBezTo>
                      <a:pt x="15663" y="18811"/>
                      <a:pt x="15678" y="18857"/>
                      <a:pt x="15678" y="18903"/>
                    </a:cubicBezTo>
                    <a:cubicBezTo>
                      <a:pt x="15693" y="19055"/>
                      <a:pt x="15724" y="19192"/>
                      <a:pt x="15739" y="19314"/>
                    </a:cubicBezTo>
                    <a:cubicBezTo>
                      <a:pt x="15769" y="19436"/>
                      <a:pt x="15800" y="19543"/>
                      <a:pt x="15815" y="19665"/>
                    </a:cubicBezTo>
                    <a:lnTo>
                      <a:pt x="15846" y="19802"/>
                    </a:lnTo>
                    <a:cubicBezTo>
                      <a:pt x="15891" y="20000"/>
                      <a:pt x="15952" y="20213"/>
                      <a:pt x="15983" y="20426"/>
                    </a:cubicBezTo>
                    <a:cubicBezTo>
                      <a:pt x="16044" y="20731"/>
                      <a:pt x="16089" y="21051"/>
                      <a:pt x="16135" y="21447"/>
                    </a:cubicBezTo>
                    <a:cubicBezTo>
                      <a:pt x="16135" y="21539"/>
                      <a:pt x="16150" y="21661"/>
                      <a:pt x="16150" y="21767"/>
                    </a:cubicBezTo>
                    <a:lnTo>
                      <a:pt x="16150" y="21782"/>
                    </a:lnTo>
                    <a:cubicBezTo>
                      <a:pt x="16166" y="21889"/>
                      <a:pt x="16166" y="22011"/>
                      <a:pt x="16166" y="22133"/>
                    </a:cubicBezTo>
                    <a:cubicBezTo>
                      <a:pt x="16150" y="22224"/>
                      <a:pt x="16150" y="22346"/>
                      <a:pt x="16135" y="22453"/>
                    </a:cubicBezTo>
                    <a:cubicBezTo>
                      <a:pt x="16135" y="22575"/>
                      <a:pt x="16120" y="22697"/>
                      <a:pt x="16105" y="22788"/>
                    </a:cubicBezTo>
                    <a:cubicBezTo>
                      <a:pt x="16089" y="22834"/>
                      <a:pt x="16074" y="22895"/>
                      <a:pt x="16074" y="22956"/>
                    </a:cubicBezTo>
                    <a:cubicBezTo>
                      <a:pt x="16059" y="23001"/>
                      <a:pt x="16044" y="23062"/>
                      <a:pt x="16028" y="23123"/>
                    </a:cubicBezTo>
                    <a:cubicBezTo>
                      <a:pt x="15998" y="23215"/>
                      <a:pt x="15952" y="23336"/>
                      <a:pt x="15922" y="23443"/>
                    </a:cubicBezTo>
                    <a:cubicBezTo>
                      <a:pt x="15861" y="23565"/>
                      <a:pt x="15830" y="23672"/>
                      <a:pt x="15785" y="23778"/>
                    </a:cubicBezTo>
                    <a:cubicBezTo>
                      <a:pt x="15708" y="23915"/>
                      <a:pt x="15647" y="24037"/>
                      <a:pt x="15587" y="24159"/>
                    </a:cubicBezTo>
                    <a:cubicBezTo>
                      <a:pt x="15526" y="24281"/>
                      <a:pt x="15465" y="24403"/>
                      <a:pt x="15404" y="24510"/>
                    </a:cubicBezTo>
                    <a:cubicBezTo>
                      <a:pt x="15343" y="24616"/>
                      <a:pt x="15267" y="24723"/>
                      <a:pt x="15190" y="24830"/>
                    </a:cubicBezTo>
                    <a:lnTo>
                      <a:pt x="15175" y="24860"/>
                    </a:lnTo>
                    <a:cubicBezTo>
                      <a:pt x="15145" y="24906"/>
                      <a:pt x="15114" y="24936"/>
                      <a:pt x="15084" y="24982"/>
                    </a:cubicBezTo>
                    <a:cubicBezTo>
                      <a:pt x="15053" y="25028"/>
                      <a:pt x="15008" y="25089"/>
                      <a:pt x="14962" y="25134"/>
                    </a:cubicBezTo>
                    <a:cubicBezTo>
                      <a:pt x="14947" y="25165"/>
                      <a:pt x="14916" y="25195"/>
                      <a:pt x="14901" y="25210"/>
                    </a:cubicBezTo>
                    <a:cubicBezTo>
                      <a:pt x="14855" y="25241"/>
                      <a:pt x="14825" y="25271"/>
                      <a:pt x="14794" y="25302"/>
                    </a:cubicBezTo>
                    <a:cubicBezTo>
                      <a:pt x="14718" y="25348"/>
                      <a:pt x="14642" y="25393"/>
                      <a:pt x="14581" y="25439"/>
                    </a:cubicBezTo>
                    <a:lnTo>
                      <a:pt x="14505" y="25469"/>
                    </a:lnTo>
                    <a:cubicBezTo>
                      <a:pt x="14490" y="25485"/>
                      <a:pt x="14474" y="25485"/>
                      <a:pt x="14459" y="25500"/>
                    </a:cubicBezTo>
                    <a:lnTo>
                      <a:pt x="14413" y="25530"/>
                    </a:lnTo>
                    <a:cubicBezTo>
                      <a:pt x="14383" y="25546"/>
                      <a:pt x="14337" y="25561"/>
                      <a:pt x="14307" y="25576"/>
                    </a:cubicBezTo>
                    <a:cubicBezTo>
                      <a:pt x="14246" y="25607"/>
                      <a:pt x="14170" y="25637"/>
                      <a:pt x="14109" y="25668"/>
                    </a:cubicBezTo>
                    <a:cubicBezTo>
                      <a:pt x="14078" y="25683"/>
                      <a:pt x="14048" y="25698"/>
                      <a:pt x="14002" y="25713"/>
                    </a:cubicBezTo>
                    <a:cubicBezTo>
                      <a:pt x="13926" y="25744"/>
                      <a:pt x="13850" y="25789"/>
                      <a:pt x="13773" y="25820"/>
                    </a:cubicBezTo>
                    <a:cubicBezTo>
                      <a:pt x="13713" y="25850"/>
                      <a:pt x="13652" y="25881"/>
                      <a:pt x="13591" y="25911"/>
                    </a:cubicBezTo>
                    <a:cubicBezTo>
                      <a:pt x="13545" y="25942"/>
                      <a:pt x="13484" y="25972"/>
                      <a:pt x="13438" y="26018"/>
                    </a:cubicBezTo>
                    <a:cubicBezTo>
                      <a:pt x="13377" y="26048"/>
                      <a:pt x="13316" y="26079"/>
                      <a:pt x="13271" y="26125"/>
                    </a:cubicBezTo>
                    <a:lnTo>
                      <a:pt x="13240" y="26140"/>
                    </a:lnTo>
                    <a:cubicBezTo>
                      <a:pt x="13195" y="26170"/>
                      <a:pt x="13149" y="26201"/>
                      <a:pt x="13118" y="26247"/>
                    </a:cubicBezTo>
                    <a:lnTo>
                      <a:pt x="13042" y="26307"/>
                    </a:lnTo>
                    <a:cubicBezTo>
                      <a:pt x="13012" y="26323"/>
                      <a:pt x="12996" y="26353"/>
                      <a:pt x="12981" y="26368"/>
                    </a:cubicBezTo>
                    <a:lnTo>
                      <a:pt x="12951" y="26399"/>
                    </a:lnTo>
                    <a:cubicBezTo>
                      <a:pt x="12935" y="26414"/>
                      <a:pt x="12920" y="26429"/>
                      <a:pt x="12905" y="26460"/>
                    </a:cubicBezTo>
                    <a:cubicBezTo>
                      <a:pt x="12875" y="26475"/>
                      <a:pt x="12859" y="26490"/>
                      <a:pt x="12844" y="26521"/>
                    </a:cubicBezTo>
                    <a:lnTo>
                      <a:pt x="12829" y="26536"/>
                    </a:lnTo>
                    <a:cubicBezTo>
                      <a:pt x="12737" y="26627"/>
                      <a:pt x="12661" y="26734"/>
                      <a:pt x="12600" y="26825"/>
                    </a:cubicBezTo>
                    <a:cubicBezTo>
                      <a:pt x="12524" y="26932"/>
                      <a:pt x="12448" y="27024"/>
                      <a:pt x="12387" y="27130"/>
                    </a:cubicBezTo>
                    <a:cubicBezTo>
                      <a:pt x="12357" y="27191"/>
                      <a:pt x="12326" y="27237"/>
                      <a:pt x="12296" y="27267"/>
                    </a:cubicBezTo>
                    <a:cubicBezTo>
                      <a:pt x="12296" y="27283"/>
                      <a:pt x="12280" y="27298"/>
                      <a:pt x="12265" y="27313"/>
                    </a:cubicBezTo>
                    <a:cubicBezTo>
                      <a:pt x="12250" y="27328"/>
                      <a:pt x="12250" y="27344"/>
                      <a:pt x="12235" y="27359"/>
                    </a:cubicBezTo>
                    <a:cubicBezTo>
                      <a:pt x="12225" y="27368"/>
                      <a:pt x="12216" y="27378"/>
                      <a:pt x="12210" y="27387"/>
                    </a:cubicBezTo>
                    <a:lnTo>
                      <a:pt x="12210" y="27387"/>
                    </a:lnTo>
                    <a:lnTo>
                      <a:pt x="12219" y="27359"/>
                    </a:lnTo>
                    <a:cubicBezTo>
                      <a:pt x="12280" y="27191"/>
                      <a:pt x="12357" y="27008"/>
                      <a:pt x="12417" y="26810"/>
                    </a:cubicBezTo>
                    <a:lnTo>
                      <a:pt x="12433" y="26780"/>
                    </a:lnTo>
                    <a:cubicBezTo>
                      <a:pt x="12494" y="26627"/>
                      <a:pt x="12539" y="26460"/>
                      <a:pt x="12616" y="26307"/>
                    </a:cubicBezTo>
                    <a:cubicBezTo>
                      <a:pt x="12631" y="26262"/>
                      <a:pt x="12661" y="26216"/>
                      <a:pt x="12692" y="26170"/>
                    </a:cubicBezTo>
                    <a:cubicBezTo>
                      <a:pt x="12722" y="26094"/>
                      <a:pt x="12768" y="26033"/>
                      <a:pt x="12814" y="25972"/>
                    </a:cubicBezTo>
                    <a:lnTo>
                      <a:pt x="12829" y="25957"/>
                    </a:lnTo>
                    <a:cubicBezTo>
                      <a:pt x="12890" y="25881"/>
                      <a:pt x="12935" y="25789"/>
                      <a:pt x="12996" y="25713"/>
                    </a:cubicBezTo>
                    <a:cubicBezTo>
                      <a:pt x="13073" y="25591"/>
                      <a:pt x="13134" y="25469"/>
                      <a:pt x="13195" y="25348"/>
                    </a:cubicBezTo>
                    <a:cubicBezTo>
                      <a:pt x="13225" y="25302"/>
                      <a:pt x="13240" y="25271"/>
                      <a:pt x="13255" y="25226"/>
                    </a:cubicBezTo>
                    <a:cubicBezTo>
                      <a:pt x="13316" y="25134"/>
                      <a:pt x="13362" y="25043"/>
                      <a:pt x="13423" y="24936"/>
                    </a:cubicBezTo>
                    <a:cubicBezTo>
                      <a:pt x="13454" y="24875"/>
                      <a:pt x="13499" y="24814"/>
                      <a:pt x="13530" y="24738"/>
                    </a:cubicBezTo>
                    <a:lnTo>
                      <a:pt x="13560" y="24677"/>
                    </a:lnTo>
                    <a:cubicBezTo>
                      <a:pt x="13636" y="24540"/>
                      <a:pt x="13713" y="24403"/>
                      <a:pt x="13804" y="24266"/>
                    </a:cubicBezTo>
                    <a:cubicBezTo>
                      <a:pt x="13834" y="24205"/>
                      <a:pt x="13880" y="24129"/>
                      <a:pt x="13926" y="24053"/>
                    </a:cubicBezTo>
                    <a:cubicBezTo>
                      <a:pt x="14048" y="23824"/>
                      <a:pt x="14185" y="23565"/>
                      <a:pt x="14276" y="23321"/>
                    </a:cubicBezTo>
                    <a:cubicBezTo>
                      <a:pt x="14337" y="23154"/>
                      <a:pt x="14383" y="22986"/>
                      <a:pt x="14444" y="22818"/>
                    </a:cubicBezTo>
                    <a:lnTo>
                      <a:pt x="14444" y="22803"/>
                    </a:lnTo>
                    <a:lnTo>
                      <a:pt x="14474" y="22727"/>
                    </a:lnTo>
                    <a:cubicBezTo>
                      <a:pt x="14520" y="22575"/>
                      <a:pt x="14566" y="22438"/>
                      <a:pt x="14611" y="22285"/>
                    </a:cubicBezTo>
                    <a:cubicBezTo>
                      <a:pt x="14642" y="22209"/>
                      <a:pt x="14672" y="22118"/>
                      <a:pt x="14703" y="22041"/>
                    </a:cubicBezTo>
                    <a:cubicBezTo>
                      <a:pt x="14718" y="21980"/>
                      <a:pt x="14733" y="21935"/>
                      <a:pt x="14749" y="21874"/>
                    </a:cubicBezTo>
                    <a:cubicBezTo>
                      <a:pt x="14810" y="21706"/>
                      <a:pt x="14855" y="21569"/>
                      <a:pt x="14886" y="21417"/>
                    </a:cubicBezTo>
                    <a:cubicBezTo>
                      <a:pt x="14931" y="21264"/>
                      <a:pt x="14962" y="21127"/>
                      <a:pt x="14992" y="20975"/>
                    </a:cubicBezTo>
                    <a:cubicBezTo>
                      <a:pt x="15008" y="20929"/>
                      <a:pt x="15023" y="20899"/>
                      <a:pt x="15023" y="20853"/>
                    </a:cubicBezTo>
                    <a:cubicBezTo>
                      <a:pt x="15053" y="20731"/>
                      <a:pt x="15069" y="20624"/>
                      <a:pt x="15084" y="20518"/>
                    </a:cubicBezTo>
                    <a:cubicBezTo>
                      <a:pt x="15084" y="20503"/>
                      <a:pt x="15099" y="20503"/>
                      <a:pt x="15099" y="20487"/>
                    </a:cubicBezTo>
                    <a:lnTo>
                      <a:pt x="15084" y="20487"/>
                    </a:lnTo>
                    <a:lnTo>
                      <a:pt x="15099" y="20396"/>
                    </a:lnTo>
                    <a:cubicBezTo>
                      <a:pt x="15114" y="20350"/>
                      <a:pt x="15129" y="20305"/>
                      <a:pt x="15129" y="20244"/>
                    </a:cubicBezTo>
                    <a:lnTo>
                      <a:pt x="15145" y="20198"/>
                    </a:lnTo>
                    <a:cubicBezTo>
                      <a:pt x="15145" y="20137"/>
                      <a:pt x="15160" y="20076"/>
                      <a:pt x="15160" y="20015"/>
                    </a:cubicBezTo>
                    <a:cubicBezTo>
                      <a:pt x="15175" y="19847"/>
                      <a:pt x="15175" y="19695"/>
                      <a:pt x="15160" y="19527"/>
                    </a:cubicBezTo>
                    <a:cubicBezTo>
                      <a:pt x="15129" y="19604"/>
                      <a:pt x="15099" y="19680"/>
                      <a:pt x="15069" y="19771"/>
                    </a:cubicBezTo>
                    <a:cubicBezTo>
                      <a:pt x="15038" y="19847"/>
                      <a:pt x="15023" y="19939"/>
                      <a:pt x="14992" y="20030"/>
                    </a:cubicBezTo>
                    <a:cubicBezTo>
                      <a:pt x="14992" y="20091"/>
                      <a:pt x="14977" y="20152"/>
                      <a:pt x="14962" y="20213"/>
                    </a:cubicBezTo>
                    <a:cubicBezTo>
                      <a:pt x="14962" y="20244"/>
                      <a:pt x="14962" y="20274"/>
                      <a:pt x="14947" y="20305"/>
                    </a:cubicBezTo>
                    <a:cubicBezTo>
                      <a:pt x="14931" y="20396"/>
                      <a:pt x="14916" y="20487"/>
                      <a:pt x="14901" y="20594"/>
                    </a:cubicBezTo>
                    <a:cubicBezTo>
                      <a:pt x="14870" y="20762"/>
                      <a:pt x="14825" y="20960"/>
                      <a:pt x="14779" y="21142"/>
                    </a:cubicBezTo>
                    <a:cubicBezTo>
                      <a:pt x="14764" y="21219"/>
                      <a:pt x="14733" y="21310"/>
                      <a:pt x="14718" y="21402"/>
                    </a:cubicBezTo>
                    <a:cubicBezTo>
                      <a:pt x="14688" y="21493"/>
                      <a:pt x="14657" y="21584"/>
                      <a:pt x="14627" y="21691"/>
                    </a:cubicBezTo>
                    <a:cubicBezTo>
                      <a:pt x="14611" y="21737"/>
                      <a:pt x="14596" y="21798"/>
                      <a:pt x="14581" y="21859"/>
                    </a:cubicBezTo>
                    <a:cubicBezTo>
                      <a:pt x="14535" y="21980"/>
                      <a:pt x="14490" y="22102"/>
                      <a:pt x="14459" y="22224"/>
                    </a:cubicBezTo>
                    <a:lnTo>
                      <a:pt x="14444" y="22270"/>
                    </a:lnTo>
                    <a:lnTo>
                      <a:pt x="14429" y="22316"/>
                    </a:lnTo>
                    <a:cubicBezTo>
                      <a:pt x="14383" y="22453"/>
                      <a:pt x="14337" y="22590"/>
                      <a:pt x="14307" y="22742"/>
                    </a:cubicBezTo>
                    <a:lnTo>
                      <a:pt x="14246" y="22910"/>
                    </a:lnTo>
                    <a:cubicBezTo>
                      <a:pt x="14215" y="23001"/>
                      <a:pt x="14185" y="23093"/>
                      <a:pt x="14154" y="23199"/>
                    </a:cubicBezTo>
                    <a:cubicBezTo>
                      <a:pt x="14124" y="23306"/>
                      <a:pt x="14078" y="23397"/>
                      <a:pt x="14032" y="23504"/>
                    </a:cubicBezTo>
                    <a:cubicBezTo>
                      <a:pt x="14002" y="23580"/>
                      <a:pt x="13956" y="23656"/>
                      <a:pt x="13926" y="23733"/>
                    </a:cubicBezTo>
                    <a:cubicBezTo>
                      <a:pt x="13880" y="23824"/>
                      <a:pt x="13834" y="23900"/>
                      <a:pt x="13789" y="23992"/>
                    </a:cubicBezTo>
                    <a:cubicBezTo>
                      <a:pt x="13743" y="24098"/>
                      <a:pt x="13667" y="24205"/>
                      <a:pt x="13621" y="24312"/>
                    </a:cubicBezTo>
                    <a:cubicBezTo>
                      <a:pt x="13591" y="24357"/>
                      <a:pt x="13560" y="24403"/>
                      <a:pt x="13530" y="24464"/>
                    </a:cubicBezTo>
                    <a:lnTo>
                      <a:pt x="13454" y="24571"/>
                    </a:lnTo>
                    <a:cubicBezTo>
                      <a:pt x="13393" y="24692"/>
                      <a:pt x="13316" y="24814"/>
                      <a:pt x="13255" y="24936"/>
                    </a:cubicBezTo>
                    <a:cubicBezTo>
                      <a:pt x="13195" y="25028"/>
                      <a:pt x="13149" y="25104"/>
                      <a:pt x="13103" y="25195"/>
                    </a:cubicBezTo>
                    <a:cubicBezTo>
                      <a:pt x="13057" y="25271"/>
                      <a:pt x="13012" y="25332"/>
                      <a:pt x="12981" y="25409"/>
                    </a:cubicBezTo>
                    <a:lnTo>
                      <a:pt x="12951" y="25454"/>
                    </a:lnTo>
                    <a:lnTo>
                      <a:pt x="12935" y="25469"/>
                    </a:lnTo>
                    <a:cubicBezTo>
                      <a:pt x="12935" y="25485"/>
                      <a:pt x="12935" y="25485"/>
                      <a:pt x="12920" y="25485"/>
                    </a:cubicBezTo>
                    <a:lnTo>
                      <a:pt x="12935" y="25485"/>
                    </a:lnTo>
                    <a:lnTo>
                      <a:pt x="12905" y="25515"/>
                    </a:lnTo>
                    <a:cubicBezTo>
                      <a:pt x="12875" y="25591"/>
                      <a:pt x="12829" y="25652"/>
                      <a:pt x="12783" y="25713"/>
                    </a:cubicBezTo>
                    <a:cubicBezTo>
                      <a:pt x="12722" y="25789"/>
                      <a:pt x="12676" y="25866"/>
                      <a:pt x="12616" y="25942"/>
                    </a:cubicBezTo>
                    <a:cubicBezTo>
                      <a:pt x="12555" y="26018"/>
                      <a:pt x="12509" y="26094"/>
                      <a:pt x="12463" y="26170"/>
                    </a:cubicBezTo>
                    <a:cubicBezTo>
                      <a:pt x="12417" y="26247"/>
                      <a:pt x="12387" y="26338"/>
                      <a:pt x="12341" y="26429"/>
                    </a:cubicBezTo>
                    <a:cubicBezTo>
                      <a:pt x="12311" y="26506"/>
                      <a:pt x="12280" y="26582"/>
                      <a:pt x="12250" y="26643"/>
                    </a:cubicBezTo>
                    <a:lnTo>
                      <a:pt x="12235" y="26704"/>
                    </a:lnTo>
                    <a:cubicBezTo>
                      <a:pt x="12204" y="26780"/>
                      <a:pt x="12174" y="26871"/>
                      <a:pt x="12143" y="26947"/>
                    </a:cubicBezTo>
                    <a:cubicBezTo>
                      <a:pt x="12098" y="27039"/>
                      <a:pt x="12067" y="27130"/>
                      <a:pt x="12037" y="27206"/>
                    </a:cubicBezTo>
                    <a:cubicBezTo>
                      <a:pt x="12006" y="27298"/>
                      <a:pt x="11976" y="27374"/>
                      <a:pt x="11945" y="27450"/>
                    </a:cubicBezTo>
                    <a:cubicBezTo>
                      <a:pt x="11839" y="27694"/>
                      <a:pt x="11762" y="27907"/>
                      <a:pt x="11701" y="28121"/>
                    </a:cubicBezTo>
                    <a:cubicBezTo>
                      <a:pt x="11686" y="28151"/>
                      <a:pt x="11671" y="28181"/>
                      <a:pt x="11656" y="28212"/>
                    </a:cubicBezTo>
                    <a:cubicBezTo>
                      <a:pt x="11656" y="28105"/>
                      <a:pt x="11656" y="27999"/>
                      <a:pt x="11656" y="27892"/>
                    </a:cubicBezTo>
                    <a:cubicBezTo>
                      <a:pt x="11656" y="27618"/>
                      <a:pt x="11640" y="27359"/>
                      <a:pt x="11640" y="27115"/>
                    </a:cubicBezTo>
                    <a:cubicBezTo>
                      <a:pt x="11625" y="26841"/>
                      <a:pt x="11610" y="26582"/>
                      <a:pt x="11595" y="26323"/>
                    </a:cubicBezTo>
                    <a:cubicBezTo>
                      <a:pt x="11595" y="26186"/>
                      <a:pt x="11579" y="26048"/>
                      <a:pt x="11564" y="25911"/>
                    </a:cubicBezTo>
                    <a:lnTo>
                      <a:pt x="11564" y="25774"/>
                    </a:lnTo>
                    <a:lnTo>
                      <a:pt x="11549" y="25713"/>
                    </a:lnTo>
                    <a:cubicBezTo>
                      <a:pt x="11549" y="25668"/>
                      <a:pt x="11534" y="25622"/>
                      <a:pt x="11534" y="25576"/>
                    </a:cubicBezTo>
                    <a:lnTo>
                      <a:pt x="11534" y="25546"/>
                    </a:lnTo>
                    <a:cubicBezTo>
                      <a:pt x="11534" y="25515"/>
                      <a:pt x="11534" y="25469"/>
                      <a:pt x="11519" y="25439"/>
                    </a:cubicBezTo>
                    <a:cubicBezTo>
                      <a:pt x="11519" y="25424"/>
                      <a:pt x="11519" y="25424"/>
                      <a:pt x="11519" y="25409"/>
                    </a:cubicBezTo>
                    <a:cubicBezTo>
                      <a:pt x="11503" y="25363"/>
                      <a:pt x="11488" y="25317"/>
                      <a:pt x="11488" y="25287"/>
                    </a:cubicBezTo>
                    <a:cubicBezTo>
                      <a:pt x="11458" y="25180"/>
                      <a:pt x="11427" y="25073"/>
                      <a:pt x="11397" y="24967"/>
                    </a:cubicBezTo>
                    <a:cubicBezTo>
                      <a:pt x="11381" y="24891"/>
                      <a:pt x="11366" y="24830"/>
                      <a:pt x="11351" y="24753"/>
                    </a:cubicBezTo>
                    <a:lnTo>
                      <a:pt x="11260" y="24418"/>
                    </a:lnTo>
                    <a:cubicBezTo>
                      <a:pt x="11244" y="24357"/>
                      <a:pt x="11214" y="24281"/>
                      <a:pt x="11214" y="24205"/>
                    </a:cubicBezTo>
                    <a:cubicBezTo>
                      <a:pt x="11199" y="24129"/>
                      <a:pt x="11183" y="24037"/>
                      <a:pt x="11168" y="23961"/>
                    </a:cubicBezTo>
                    <a:lnTo>
                      <a:pt x="11153" y="23824"/>
                    </a:lnTo>
                    <a:cubicBezTo>
                      <a:pt x="11153" y="23809"/>
                      <a:pt x="11153" y="23778"/>
                      <a:pt x="11153" y="23763"/>
                    </a:cubicBezTo>
                    <a:lnTo>
                      <a:pt x="11153" y="23748"/>
                    </a:lnTo>
                    <a:cubicBezTo>
                      <a:pt x="11153" y="23717"/>
                      <a:pt x="11153" y="23702"/>
                      <a:pt x="11153" y="23687"/>
                    </a:cubicBezTo>
                    <a:lnTo>
                      <a:pt x="11153" y="23672"/>
                    </a:lnTo>
                    <a:lnTo>
                      <a:pt x="11153" y="23611"/>
                    </a:lnTo>
                    <a:cubicBezTo>
                      <a:pt x="11153" y="23580"/>
                      <a:pt x="11153" y="23550"/>
                      <a:pt x="11153" y="23519"/>
                    </a:cubicBezTo>
                    <a:cubicBezTo>
                      <a:pt x="11168" y="23489"/>
                      <a:pt x="11168" y="23443"/>
                      <a:pt x="11168" y="23413"/>
                    </a:cubicBezTo>
                    <a:cubicBezTo>
                      <a:pt x="11168" y="23397"/>
                      <a:pt x="11168" y="23382"/>
                      <a:pt x="11168" y="23367"/>
                    </a:cubicBezTo>
                    <a:cubicBezTo>
                      <a:pt x="11183" y="23260"/>
                      <a:pt x="11199" y="23169"/>
                      <a:pt x="11214" y="23077"/>
                    </a:cubicBezTo>
                    <a:lnTo>
                      <a:pt x="11229" y="22956"/>
                    </a:lnTo>
                    <a:cubicBezTo>
                      <a:pt x="11244" y="22925"/>
                      <a:pt x="11244" y="22895"/>
                      <a:pt x="11244" y="22879"/>
                    </a:cubicBezTo>
                    <a:cubicBezTo>
                      <a:pt x="11244" y="22864"/>
                      <a:pt x="11260" y="22849"/>
                      <a:pt x="11260" y="22849"/>
                    </a:cubicBezTo>
                    <a:cubicBezTo>
                      <a:pt x="11275" y="22788"/>
                      <a:pt x="11290" y="22727"/>
                      <a:pt x="11305" y="22681"/>
                    </a:cubicBezTo>
                    <a:cubicBezTo>
                      <a:pt x="11336" y="22620"/>
                      <a:pt x="11351" y="22575"/>
                      <a:pt x="11366" y="22529"/>
                    </a:cubicBezTo>
                    <a:lnTo>
                      <a:pt x="11381" y="22514"/>
                    </a:lnTo>
                    <a:cubicBezTo>
                      <a:pt x="11412" y="22438"/>
                      <a:pt x="11427" y="22377"/>
                      <a:pt x="11473" y="22316"/>
                    </a:cubicBezTo>
                    <a:cubicBezTo>
                      <a:pt x="11488" y="22285"/>
                      <a:pt x="11519" y="22255"/>
                      <a:pt x="11534" y="22224"/>
                    </a:cubicBezTo>
                    <a:cubicBezTo>
                      <a:pt x="11564" y="22179"/>
                      <a:pt x="11610" y="22148"/>
                      <a:pt x="11640" y="22102"/>
                    </a:cubicBezTo>
                    <a:lnTo>
                      <a:pt x="11671" y="22087"/>
                    </a:lnTo>
                    <a:cubicBezTo>
                      <a:pt x="11701" y="22026"/>
                      <a:pt x="11747" y="21980"/>
                      <a:pt x="11793" y="21935"/>
                    </a:cubicBezTo>
                    <a:cubicBezTo>
                      <a:pt x="11884" y="21843"/>
                      <a:pt x="11945" y="21767"/>
                      <a:pt x="11991" y="21691"/>
                    </a:cubicBezTo>
                    <a:cubicBezTo>
                      <a:pt x="12021" y="21645"/>
                      <a:pt x="12052" y="21600"/>
                      <a:pt x="12082" y="21539"/>
                    </a:cubicBezTo>
                    <a:cubicBezTo>
                      <a:pt x="12098" y="21493"/>
                      <a:pt x="12128" y="21447"/>
                      <a:pt x="12158" y="21386"/>
                    </a:cubicBezTo>
                    <a:cubicBezTo>
                      <a:pt x="12250" y="21173"/>
                      <a:pt x="12326" y="20944"/>
                      <a:pt x="12387" y="20731"/>
                    </a:cubicBezTo>
                    <a:lnTo>
                      <a:pt x="12417" y="20655"/>
                    </a:lnTo>
                    <a:lnTo>
                      <a:pt x="12417" y="20640"/>
                    </a:lnTo>
                    <a:cubicBezTo>
                      <a:pt x="12448" y="20564"/>
                      <a:pt x="12463" y="20487"/>
                      <a:pt x="12494" y="20396"/>
                    </a:cubicBezTo>
                    <a:lnTo>
                      <a:pt x="12509" y="20350"/>
                    </a:lnTo>
                    <a:cubicBezTo>
                      <a:pt x="12524" y="20320"/>
                      <a:pt x="12539" y="20289"/>
                      <a:pt x="12555" y="20259"/>
                    </a:cubicBezTo>
                    <a:cubicBezTo>
                      <a:pt x="12555" y="20228"/>
                      <a:pt x="12570" y="20198"/>
                      <a:pt x="12585" y="20167"/>
                    </a:cubicBezTo>
                    <a:lnTo>
                      <a:pt x="12600" y="20106"/>
                    </a:lnTo>
                    <a:cubicBezTo>
                      <a:pt x="12631" y="20061"/>
                      <a:pt x="12661" y="20000"/>
                      <a:pt x="12692" y="19939"/>
                    </a:cubicBezTo>
                    <a:cubicBezTo>
                      <a:pt x="12722" y="19878"/>
                      <a:pt x="12753" y="19817"/>
                      <a:pt x="12783" y="19756"/>
                    </a:cubicBezTo>
                    <a:lnTo>
                      <a:pt x="12798" y="19741"/>
                    </a:lnTo>
                    <a:cubicBezTo>
                      <a:pt x="12844" y="19680"/>
                      <a:pt x="12875" y="19619"/>
                      <a:pt x="12920" y="19558"/>
                    </a:cubicBezTo>
                    <a:cubicBezTo>
                      <a:pt x="12951" y="19497"/>
                      <a:pt x="12996" y="19451"/>
                      <a:pt x="13042" y="19390"/>
                    </a:cubicBezTo>
                    <a:cubicBezTo>
                      <a:pt x="13088" y="19345"/>
                      <a:pt x="13118" y="19299"/>
                      <a:pt x="13164" y="19253"/>
                    </a:cubicBezTo>
                    <a:cubicBezTo>
                      <a:pt x="13271" y="19162"/>
                      <a:pt x="13377" y="19070"/>
                      <a:pt x="13484" y="18979"/>
                    </a:cubicBezTo>
                    <a:lnTo>
                      <a:pt x="13575" y="18918"/>
                    </a:lnTo>
                    <a:lnTo>
                      <a:pt x="13804" y="18735"/>
                    </a:lnTo>
                    <a:cubicBezTo>
                      <a:pt x="13895" y="18674"/>
                      <a:pt x="13972" y="18613"/>
                      <a:pt x="14048" y="18552"/>
                    </a:cubicBezTo>
                    <a:cubicBezTo>
                      <a:pt x="14154" y="18461"/>
                      <a:pt x="14276" y="18370"/>
                      <a:pt x="14398" y="18278"/>
                    </a:cubicBezTo>
                    <a:lnTo>
                      <a:pt x="14444" y="18248"/>
                    </a:lnTo>
                    <a:lnTo>
                      <a:pt x="14474" y="18217"/>
                    </a:lnTo>
                    <a:cubicBezTo>
                      <a:pt x="14535" y="18171"/>
                      <a:pt x="14581" y="18126"/>
                      <a:pt x="14642" y="18095"/>
                    </a:cubicBezTo>
                    <a:cubicBezTo>
                      <a:pt x="14703" y="18050"/>
                      <a:pt x="14779" y="18004"/>
                      <a:pt x="14840" y="17958"/>
                    </a:cubicBezTo>
                    <a:cubicBezTo>
                      <a:pt x="14870" y="17943"/>
                      <a:pt x="14886" y="17928"/>
                      <a:pt x="14901" y="17912"/>
                    </a:cubicBezTo>
                    <a:cubicBezTo>
                      <a:pt x="14901" y="17912"/>
                      <a:pt x="14916" y="17897"/>
                      <a:pt x="14931" y="17897"/>
                    </a:cubicBezTo>
                    <a:cubicBezTo>
                      <a:pt x="14977" y="17867"/>
                      <a:pt x="15023" y="17836"/>
                      <a:pt x="15053" y="17806"/>
                    </a:cubicBezTo>
                    <a:cubicBezTo>
                      <a:pt x="15099" y="17775"/>
                      <a:pt x="15145" y="17745"/>
                      <a:pt x="15190" y="17714"/>
                    </a:cubicBezTo>
                    <a:cubicBezTo>
                      <a:pt x="15236" y="17699"/>
                      <a:pt x="15297" y="17669"/>
                      <a:pt x="15343" y="17638"/>
                    </a:cubicBezTo>
                    <a:cubicBezTo>
                      <a:pt x="15404" y="17623"/>
                      <a:pt x="15465" y="17593"/>
                      <a:pt x="15541" y="17562"/>
                    </a:cubicBezTo>
                    <a:lnTo>
                      <a:pt x="15556" y="17562"/>
                    </a:lnTo>
                    <a:lnTo>
                      <a:pt x="15571" y="17547"/>
                    </a:lnTo>
                    <a:close/>
                    <a:moveTo>
                      <a:pt x="6933" y="21798"/>
                    </a:moveTo>
                    <a:cubicBezTo>
                      <a:pt x="6978" y="21828"/>
                      <a:pt x="7024" y="21859"/>
                      <a:pt x="7070" y="21874"/>
                    </a:cubicBezTo>
                    <a:cubicBezTo>
                      <a:pt x="7115" y="21904"/>
                      <a:pt x="7161" y="21920"/>
                      <a:pt x="7207" y="21950"/>
                    </a:cubicBezTo>
                    <a:cubicBezTo>
                      <a:pt x="7298" y="21980"/>
                      <a:pt x="7405" y="22026"/>
                      <a:pt x="7496" y="22057"/>
                    </a:cubicBezTo>
                    <a:cubicBezTo>
                      <a:pt x="7679" y="22118"/>
                      <a:pt x="7862" y="22179"/>
                      <a:pt x="8045" y="22239"/>
                    </a:cubicBezTo>
                    <a:cubicBezTo>
                      <a:pt x="8121" y="22270"/>
                      <a:pt x="8197" y="22285"/>
                      <a:pt x="8289" y="22316"/>
                    </a:cubicBezTo>
                    <a:cubicBezTo>
                      <a:pt x="8319" y="22331"/>
                      <a:pt x="8349" y="22331"/>
                      <a:pt x="8395" y="22346"/>
                    </a:cubicBezTo>
                    <a:cubicBezTo>
                      <a:pt x="8441" y="22361"/>
                      <a:pt x="8487" y="22377"/>
                      <a:pt x="8532" y="22377"/>
                    </a:cubicBezTo>
                    <a:cubicBezTo>
                      <a:pt x="8593" y="22392"/>
                      <a:pt x="8669" y="22407"/>
                      <a:pt x="8730" y="22422"/>
                    </a:cubicBezTo>
                    <a:cubicBezTo>
                      <a:pt x="8776" y="22438"/>
                      <a:pt x="8807" y="22438"/>
                      <a:pt x="8852" y="22438"/>
                    </a:cubicBezTo>
                    <a:cubicBezTo>
                      <a:pt x="8898" y="22453"/>
                      <a:pt x="8944" y="22468"/>
                      <a:pt x="8974" y="22468"/>
                    </a:cubicBezTo>
                    <a:cubicBezTo>
                      <a:pt x="8989" y="22483"/>
                      <a:pt x="8989" y="22483"/>
                      <a:pt x="8989" y="22498"/>
                    </a:cubicBezTo>
                    <a:cubicBezTo>
                      <a:pt x="8989" y="22483"/>
                      <a:pt x="8989" y="22483"/>
                      <a:pt x="8989" y="22483"/>
                    </a:cubicBezTo>
                    <a:cubicBezTo>
                      <a:pt x="9020" y="22575"/>
                      <a:pt x="9050" y="22651"/>
                      <a:pt x="9081" y="22742"/>
                    </a:cubicBezTo>
                    <a:cubicBezTo>
                      <a:pt x="9111" y="22849"/>
                      <a:pt x="9142" y="22940"/>
                      <a:pt x="9172" y="23032"/>
                    </a:cubicBezTo>
                    <a:cubicBezTo>
                      <a:pt x="9203" y="23123"/>
                      <a:pt x="9233" y="23230"/>
                      <a:pt x="9264" y="23321"/>
                    </a:cubicBezTo>
                    <a:cubicBezTo>
                      <a:pt x="9294" y="23413"/>
                      <a:pt x="9325" y="23504"/>
                      <a:pt x="9340" y="23611"/>
                    </a:cubicBezTo>
                    <a:cubicBezTo>
                      <a:pt x="9370" y="23687"/>
                      <a:pt x="9386" y="23778"/>
                      <a:pt x="9416" y="23870"/>
                    </a:cubicBezTo>
                    <a:cubicBezTo>
                      <a:pt x="9431" y="23946"/>
                      <a:pt x="9446" y="24022"/>
                      <a:pt x="9462" y="24098"/>
                    </a:cubicBezTo>
                    <a:cubicBezTo>
                      <a:pt x="9477" y="24129"/>
                      <a:pt x="9477" y="24159"/>
                      <a:pt x="9477" y="24190"/>
                    </a:cubicBezTo>
                    <a:cubicBezTo>
                      <a:pt x="9492" y="24235"/>
                      <a:pt x="9507" y="24281"/>
                      <a:pt x="9507" y="24327"/>
                    </a:cubicBezTo>
                    <a:cubicBezTo>
                      <a:pt x="9523" y="24403"/>
                      <a:pt x="9538" y="24479"/>
                      <a:pt x="9553" y="24555"/>
                    </a:cubicBezTo>
                    <a:cubicBezTo>
                      <a:pt x="9553" y="24632"/>
                      <a:pt x="9568" y="24708"/>
                      <a:pt x="9568" y="24769"/>
                    </a:cubicBezTo>
                    <a:cubicBezTo>
                      <a:pt x="9584" y="24891"/>
                      <a:pt x="9599" y="24997"/>
                      <a:pt x="9599" y="25104"/>
                    </a:cubicBezTo>
                    <a:cubicBezTo>
                      <a:pt x="9614" y="25210"/>
                      <a:pt x="9629" y="25302"/>
                      <a:pt x="9629" y="25409"/>
                    </a:cubicBezTo>
                    <a:cubicBezTo>
                      <a:pt x="9629" y="25424"/>
                      <a:pt x="9629" y="25439"/>
                      <a:pt x="9645" y="25454"/>
                    </a:cubicBezTo>
                    <a:cubicBezTo>
                      <a:pt x="9614" y="25729"/>
                      <a:pt x="9584" y="26018"/>
                      <a:pt x="9553" y="26307"/>
                    </a:cubicBezTo>
                    <a:cubicBezTo>
                      <a:pt x="9523" y="26841"/>
                      <a:pt x="9492" y="27359"/>
                      <a:pt x="9462" y="27892"/>
                    </a:cubicBezTo>
                    <a:cubicBezTo>
                      <a:pt x="9446" y="28121"/>
                      <a:pt x="9446" y="28334"/>
                      <a:pt x="9431" y="28562"/>
                    </a:cubicBezTo>
                    <a:cubicBezTo>
                      <a:pt x="9431" y="28821"/>
                      <a:pt x="9416" y="29080"/>
                      <a:pt x="9416" y="29324"/>
                    </a:cubicBezTo>
                    <a:cubicBezTo>
                      <a:pt x="9416" y="29583"/>
                      <a:pt x="9416" y="29842"/>
                      <a:pt x="9416" y="30101"/>
                    </a:cubicBezTo>
                    <a:cubicBezTo>
                      <a:pt x="9416" y="30360"/>
                      <a:pt x="9431" y="30619"/>
                      <a:pt x="9446" y="30863"/>
                    </a:cubicBezTo>
                    <a:cubicBezTo>
                      <a:pt x="9462" y="31137"/>
                      <a:pt x="9477" y="31396"/>
                      <a:pt x="9492" y="31655"/>
                    </a:cubicBezTo>
                    <a:cubicBezTo>
                      <a:pt x="9507" y="31853"/>
                      <a:pt x="9523" y="32036"/>
                      <a:pt x="9538" y="32234"/>
                    </a:cubicBezTo>
                    <a:cubicBezTo>
                      <a:pt x="9523" y="32189"/>
                      <a:pt x="9492" y="32143"/>
                      <a:pt x="9477" y="32097"/>
                    </a:cubicBezTo>
                    <a:cubicBezTo>
                      <a:pt x="9431" y="32006"/>
                      <a:pt x="9386" y="31899"/>
                      <a:pt x="9340" y="31808"/>
                    </a:cubicBezTo>
                    <a:cubicBezTo>
                      <a:pt x="9264" y="31610"/>
                      <a:pt x="9187" y="31427"/>
                      <a:pt x="9111" y="31229"/>
                    </a:cubicBezTo>
                    <a:cubicBezTo>
                      <a:pt x="9005" y="30954"/>
                      <a:pt x="8913" y="30665"/>
                      <a:pt x="8822" y="30391"/>
                    </a:cubicBezTo>
                    <a:cubicBezTo>
                      <a:pt x="8730" y="30132"/>
                      <a:pt x="8639" y="29873"/>
                      <a:pt x="8532" y="29598"/>
                    </a:cubicBezTo>
                    <a:cubicBezTo>
                      <a:pt x="8502" y="29522"/>
                      <a:pt x="8471" y="29431"/>
                      <a:pt x="8441" y="29339"/>
                    </a:cubicBezTo>
                    <a:cubicBezTo>
                      <a:pt x="8380" y="29126"/>
                      <a:pt x="8319" y="28898"/>
                      <a:pt x="8258" y="28684"/>
                    </a:cubicBezTo>
                    <a:cubicBezTo>
                      <a:pt x="8182" y="28380"/>
                      <a:pt x="8121" y="28090"/>
                      <a:pt x="8045" y="27785"/>
                    </a:cubicBezTo>
                    <a:cubicBezTo>
                      <a:pt x="7999" y="27618"/>
                      <a:pt x="7953" y="27465"/>
                      <a:pt x="7908" y="27298"/>
                    </a:cubicBezTo>
                    <a:cubicBezTo>
                      <a:pt x="7847" y="27130"/>
                      <a:pt x="7801" y="26963"/>
                      <a:pt x="7740" y="26795"/>
                    </a:cubicBezTo>
                    <a:cubicBezTo>
                      <a:pt x="7694" y="26627"/>
                      <a:pt x="7649" y="26475"/>
                      <a:pt x="7603" y="26323"/>
                    </a:cubicBezTo>
                    <a:cubicBezTo>
                      <a:pt x="7542" y="26140"/>
                      <a:pt x="7496" y="25972"/>
                      <a:pt x="7451" y="25805"/>
                    </a:cubicBezTo>
                    <a:cubicBezTo>
                      <a:pt x="7420" y="25668"/>
                      <a:pt x="7390" y="25530"/>
                      <a:pt x="7359" y="25409"/>
                    </a:cubicBezTo>
                    <a:cubicBezTo>
                      <a:pt x="7329" y="25271"/>
                      <a:pt x="7298" y="25134"/>
                      <a:pt x="7268" y="24997"/>
                    </a:cubicBezTo>
                    <a:cubicBezTo>
                      <a:pt x="7222" y="24708"/>
                      <a:pt x="7192" y="24418"/>
                      <a:pt x="7146" y="24129"/>
                    </a:cubicBezTo>
                    <a:cubicBezTo>
                      <a:pt x="7146" y="24053"/>
                      <a:pt x="7146" y="23992"/>
                      <a:pt x="7131" y="23931"/>
                    </a:cubicBezTo>
                    <a:cubicBezTo>
                      <a:pt x="7115" y="23641"/>
                      <a:pt x="7085" y="23352"/>
                      <a:pt x="7054" y="23047"/>
                    </a:cubicBezTo>
                    <a:cubicBezTo>
                      <a:pt x="7024" y="22636"/>
                      <a:pt x="6978" y="22224"/>
                      <a:pt x="6917" y="21798"/>
                    </a:cubicBezTo>
                    <a:close/>
                    <a:moveTo>
                      <a:pt x="198" y="25469"/>
                    </a:moveTo>
                    <a:cubicBezTo>
                      <a:pt x="244" y="25530"/>
                      <a:pt x="290" y="25591"/>
                      <a:pt x="351" y="25652"/>
                    </a:cubicBezTo>
                    <a:cubicBezTo>
                      <a:pt x="412" y="25713"/>
                      <a:pt x="472" y="25774"/>
                      <a:pt x="533" y="25820"/>
                    </a:cubicBezTo>
                    <a:cubicBezTo>
                      <a:pt x="579" y="25866"/>
                      <a:pt x="655" y="25927"/>
                      <a:pt x="732" y="25988"/>
                    </a:cubicBezTo>
                    <a:cubicBezTo>
                      <a:pt x="777" y="26018"/>
                      <a:pt x="823" y="26048"/>
                      <a:pt x="869" y="26094"/>
                    </a:cubicBezTo>
                    <a:lnTo>
                      <a:pt x="945" y="26140"/>
                    </a:lnTo>
                    <a:cubicBezTo>
                      <a:pt x="975" y="26170"/>
                      <a:pt x="1021" y="26201"/>
                      <a:pt x="1067" y="26216"/>
                    </a:cubicBezTo>
                    <a:cubicBezTo>
                      <a:pt x="1112" y="26247"/>
                      <a:pt x="1158" y="26277"/>
                      <a:pt x="1204" y="26307"/>
                    </a:cubicBezTo>
                    <a:cubicBezTo>
                      <a:pt x="1219" y="26307"/>
                      <a:pt x="1250" y="26323"/>
                      <a:pt x="1265" y="26323"/>
                    </a:cubicBezTo>
                    <a:cubicBezTo>
                      <a:pt x="1280" y="26338"/>
                      <a:pt x="1280" y="26338"/>
                      <a:pt x="1295" y="26338"/>
                    </a:cubicBezTo>
                    <a:lnTo>
                      <a:pt x="1326" y="26353"/>
                    </a:lnTo>
                    <a:cubicBezTo>
                      <a:pt x="1356" y="26368"/>
                      <a:pt x="1387" y="26384"/>
                      <a:pt x="1417" y="26399"/>
                    </a:cubicBezTo>
                    <a:lnTo>
                      <a:pt x="1463" y="26414"/>
                    </a:lnTo>
                    <a:cubicBezTo>
                      <a:pt x="1478" y="26414"/>
                      <a:pt x="1509" y="26429"/>
                      <a:pt x="1539" y="26445"/>
                    </a:cubicBezTo>
                    <a:lnTo>
                      <a:pt x="1569" y="26445"/>
                    </a:lnTo>
                    <a:cubicBezTo>
                      <a:pt x="1646" y="26475"/>
                      <a:pt x="1707" y="26506"/>
                      <a:pt x="1783" y="26521"/>
                    </a:cubicBezTo>
                    <a:lnTo>
                      <a:pt x="1844" y="26536"/>
                    </a:lnTo>
                    <a:lnTo>
                      <a:pt x="2027" y="26597"/>
                    </a:lnTo>
                    <a:cubicBezTo>
                      <a:pt x="2057" y="26612"/>
                      <a:pt x="2088" y="26612"/>
                      <a:pt x="2103" y="26627"/>
                    </a:cubicBezTo>
                    <a:lnTo>
                      <a:pt x="2133" y="26643"/>
                    </a:lnTo>
                    <a:lnTo>
                      <a:pt x="2148" y="26643"/>
                    </a:lnTo>
                    <a:cubicBezTo>
                      <a:pt x="2179" y="26658"/>
                      <a:pt x="2209" y="26658"/>
                      <a:pt x="2225" y="26673"/>
                    </a:cubicBezTo>
                    <a:lnTo>
                      <a:pt x="2255" y="26688"/>
                    </a:lnTo>
                    <a:cubicBezTo>
                      <a:pt x="2286" y="26704"/>
                      <a:pt x="2331" y="26719"/>
                      <a:pt x="2377" y="26749"/>
                    </a:cubicBezTo>
                    <a:cubicBezTo>
                      <a:pt x="2407" y="26765"/>
                      <a:pt x="2453" y="26795"/>
                      <a:pt x="2484" y="26825"/>
                    </a:cubicBezTo>
                    <a:lnTo>
                      <a:pt x="2499" y="26825"/>
                    </a:lnTo>
                    <a:cubicBezTo>
                      <a:pt x="2529" y="26856"/>
                      <a:pt x="2575" y="26902"/>
                      <a:pt x="2606" y="26932"/>
                    </a:cubicBezTo>
                    <a:cubicBezTo>
                      <a:pt x="2621" y="26947"/>
                      <a:pt x="2636" y="26963"/>
                      <a:pt x="2651" y="26978"/>
                    </a:cubicBezTo>
                    <a:lnTo>
                      <a:pt x="2682" y="27008"/>
                    </a:lnTo>
                    <a:lnTo>
                      <a:pt x="2712" y="27039"/>
                    </a:lnTo>
                    <a:lnTo>
                      <a:pt x="2743" y="27069"/>
                    </a:lnTo>
                    <a:lnTo>
                      <a:pt x="2880" y="27222"/>
                    </a:lnTo>
                    <a:lnTo>
                      <a:pt x="3047" y="27420"/>
                    </a:lnTo>
                    <a:cubicBezTo>
                      <a:pt x="3154" y="27542"/>
                      <a:pt x="3276" y="27648"/>
                      <a:pt x="3398" y="27755"/>
                    </a:cubicBezTo>
                    <a:cubicBezTo>
                      <a:pt x="3444" y="27801"/>
                      <a:pt x="3504" y="27846"/>
                      <a:pt x="3565" y="27907"/>
                    </a:cubicBezTo>
                    <a:cubicBezTo>
                      <a:pt x="3611" y="27938"/>
                      <a:pt x="3657" y="27983"/>
                      <a:pt x="3718" y="28029"/>
                    </a:cubicBezTo>
                    <a:cubicBezTo>
                      <a:pt x="3748" y="28060"/>
                      <a:pt x="3779" y="28090"/>
                      <a:pt x="3824" y="28121"/>
                    </a:cubicBezTo>
                    <a:lnTo>
                      <a:pt x="3855" y="28151"/>
                    </a:lnTo>
                    <a:lnTo>
                      <a:pt x="3901" y="28197"/>
                    </a:lnTo>
                    <a:lnTo>
                      <a:pt x="3931" y="28227"/>
                    </a:lnTo>
                    <a:lnTo>
                      <a:pt x="3977" y="28273"/>
                    </a:lnTo>
                    <a:cubicBezTo>
                      <a:pt x="3992" y="28288"/>
                      <a:pt x="4007" y="28303"/>
                      <a:pt x="4007" y="28319"/>
                    </a:cubicBezTo>
                    <a:lnTo>
                      <a:pt x="4022" y="28334"/>
                    </a:lnTo>
                    <a:lnTo>
                      <a:pt x="4083" y="28395"/>
                    </a:lnTo>
                    <a:lnTo>
                      <a:pt x="4114" y="28440"/>
                    </a:lnTo>
                    <a:lnTo>
                      <a:pt x="4129" y="28456"/>
                    </a:lnTo>
                    <a:cubicBezTo>
                      <a:pt x="4144" y="28471"/>
                      <a:pt x="4160" y="28486"/>
                      <a:pt x="4160" y="28517"/>
                    </a:cubicBezTo>
                    <a:cubicBezTo>
                      <a:pt x="4236" y="28623"/>
                      <a:pt x="4312" y="28730"/>
                      <a:pt x="4373" y="28837"/>
                    </a:cubicBezTo>
                    <a:lnTo>
                      <a:pt x="4403" y="28882"/>
                    </a:lnTo>
                    <a:cubicBezTo>
                      <a:pt x="4434" y="28928"/>
                      <a:pt x="4449" y="28959"/>
                      <a:pt x="4480" y="29004"/>
                    </a:cubicBezTo>
                    <a:lnTo>
                      <a:pt x="4540" y="29126"/>
                    </a:lnTo>
                    <a:lnTo>
                      <a:pt x="4556" y="29157"/>
                    </a:lnTo>
                    <a:cubicBezTo>
                      <a:pt x="4571" y="29172"/>
                      <a:pt x="4571" y="29187"/>
                      <a:pt x="4586" y="29202"/>
                    </a:cubicBezTo>
                    <a:lnTo>
                      <a:pt x="4586" y="29218"/>
                    </a:lnTo>
                    <a:lnTo>
                      <a:pt x="4617" y="29263"/>
                    </a:lnTo>
                    <a:cubicBezTo>
                      <a:pt x="4647" y="29309"/>
                      <a:pt x="4662" y="29355"/>
                      <a:pt x="4693" y="29416"/>
                    </a:cubicBezTo>
                    <a:cubicBezTo>
                      <a:pt x="4708" y="29446"/>
                      <a:pt x="4723" y="29477"/>
                      <a:pt x="4739" y="29492"/>
                    </a:cubicBezTo>
                    <a:cubicBezTo>
                      <a:pt x="4769" y="29537"/>
                      <a:pt x="4784" y="29583"/>
                      <a:pt x="4815" y="29629"/>
                    </a:cubicBezTo>
                    <a:lnTo>
                      <a:pt x="4845" y="29705"/>
                    </a:lnTo>
                    <a:lnTo>
                      <a:pt x="4921" y="29857"/>
                    </a:lnTo>
                    <a:cubicBezTo>
                      <a:pt x="4952" y="29903"/>
                      <a:pt x="4967" y="29949"/>
                      <a:pt x="4998" y="29995"/>
                    </a:cubicBezTo>
                    <a:cubicBezTo>
                      <a:pt x="5013" y="30025"/>
                      <a:pt x="5028" y="30056"/>
                      <a:pt x="5043" y="30086"/>
                    </a:cubicBezTo>
                    <a:cubicBezTo>
                      <a:pt x="5059" y="30116"/>
                      <a:pt x="5059" y="30147"/>
                      <a:pt x="5074" y="30162"/>
                    </a:cubicBezTo>
                    <a:cubicBezTo>
                      <a:pt x="5089" y="30177"/>
                      <a:pt x="5089" y="30193"/>
                      <a:pt x="5089" y="30208"/>
                    </a:cubicBezTo>
                    <a:lnTo>
                      <a:pt x="5104" y="30238"/>
                    </a:lnTo>
                    <a:cubicBezTo>
                      <a:pt x="5119" y="30254"/>
                      <a:pt x="5135" y="30284"/>
                      <a:pt x="5135" y="30299"/>
                    </a:cubicBezTo>
                    <a:lnTo>
                      <a:pt x="5180" y="30391"/>
                    </a:lnTo>
                    <a:lnTo>
                      <a:pt x="5211" y="30482"/>
                    </a:lnTo>
                    <a:cubicBezTo>
                      <a:pt x="5226" y="30513"/>
                      <a:pt x="5241" y="30558"/>
                      <a:pt x="5257" y="30604"/>
                    </a:cubicBezTo>
                    <a:lnTo>
                      <a:pt x="5272" y="30650"/>
                    </a:lnTo>
                    <a:cubicBezTo>
                      <a:pt x="5272" y="30665"/>
                      <a:pt x="5287" y="30680"/>
                      <a:pt x="5287" y="30695"/>
                    </a:cubicBezTo>
                    <a:lnTo>
                      <a:pt x="5302" y="30726"/>
                    </a:lnTo>
                    <a:lnTo>
                      <a:pt x="5302" y="30756"/>
                    </a:lnTo>
                    <a:lnTo>
                      <a:pt x="5318" y="30817"/>
                    </a:lnTo>
                    <a:lnTo>
                      <a:pt x="5348" y="30878"/>
                    </a:lnTo>
                    <a:lnTo>
                      <a:pt x="5348" y="30909"/>
                    </a:lnTo>
                    <a:lnTo>
                      <a:pt x="5363" y="30939"/>
                    </a:lnTo>
                    <a:cubicBezTo>
                      <a:pt x="5363" y="30954"/>
                      <a:pt x="5363" y="30970"/>
                      <a:pt x="5378" y="31000"/>
                    </a:cubicBezTo>
                    <a:cubicBezTo>
                      <a:pt x="5394" y="31061"/>
                      <a:pt x="5409" y="31122"/>
                      <a:pt x="5424" y="31183"/>
                    </a:cubicBezTo>
                    <a:lnTo>
                      <a:pt x="5424" y="31198"/>
                    </a:lnTo>
                    <a:cubicBezTo>
                      <a:pt x="5455" y="31351"/>
                      <a:pt x="5500" y="31518"/>
                      <a:pt x="5531" y="31671"/>
                    </a:cubicBezTo>
                    <a:lnTo>
                      <a:pt x="5561" y="31777"/>
                    </a:lnTo>
                    <a:cubicBezTo>
                      <a:pt x="5577" y="31899"/>
                      <a:pt x="5607" y="32021"/>
                      <a:pt x="5637" y="32143"/>
                    </a:cubicBezTo>
                    <a:lnTo>
                      <a:pt x="5637" y="32158"/>
                    </a:lnTo>
                    <a:cubicBezTo>
                      <a:pt x="5668" y="32249"/>
                      <a:pt x="5683" y="32326"/>
                      <a:pt x="5698" y="32402"/>
                    </a:cubicBezTo>
                    <a:cubicBezTo>
                      <a:pt x="5729" y="32493"/>
                      <a:pt x="5744" y="32569"/>
                      <a:pt x="5775" y="32661"/>
                    </a:cubicBezTo>
                    <a:cubicBezTo>
                      <a:pt x="5805" y="32737"/>
                      <a:pt x="5820" y="32798"/>
                      <a:pt x="5851" y="32874"/>
                    </a:cubicBezTo>
                    <a:cubicBezTo>
                      <a:pt x="5881" y="32950"/>
                      <a:pt x="5912" y="33042"/>
                      <a:pt x="5942" y="33133"/>
                    </a:cubicBezTo>
                    <a:lnTo>
                      <a:pt x="5942" y="33164"/>
                    </a:lnTo>
                    <a:cubicBezTo>
                      <a:pt x="5957" y="33179"/>
                      <a:pt x="5957" y="33179"/>
                      <a:pt x="5957" y="33194"/>
                    </a:cubicBezTo>
                    <a:cubicBezTo>
                      <a:pt x="5927" y="33148"/>
                      <a:pt x="5896" y="33118"/>
                      <a:pt x="5866" y="33072"/>
                    </a:cubicBezTo>
                    <a:cubicBezTo>
                      <a:pt x="5820" y="32996"/>
                      <a:pt x="5759" y="32935"/>
                      <a:pt x="5698" y="32859"/>
                    </a:cubicBezTo>
                    <a:lnTo>
                      <a:pt x="5607" y="32737"/>
                    </a:lnTo>
                    <a:lnTo>
                      <a:pt x="5485" y="32585"/>
                    </a:lnTo>
                    <a:cubicBezTo>
                      <a:pt x="5363" y="32417"/>
                      <a:pt x="5241" y="32249"/>
                      <a:pt x="5104" y="32082"/>
                    </a:cubicBezTo>
                    <a:cubicBezTo>
                      <a:pt x="4937" y="31838"/>
                      <a:pt x="4784" y="31640"/>
                      <a:pt x="4662" y="31442"/>
                    </a:cubicBezTo>
                    <a:cubicBezTo>
                      <a:pt x="4571" y="31320"/>
                      <a:pt x="4495" y="31168"/>
                      <a:pt x="4403" y="31046"/>
                    </a:cubicBezTo>
                    <a:cubicBezTo>
                      <a:pt x="4342" y="30939"/>
                      <a:pt x="4281" y="30833"/>
                      <a:pt x="4221" y="30726"/>
                    </a:cubicBezTo>
                    <a:cubicBezTo>
                      <a:pt x="4053" y="30482"/>
                      <a:pt x="3901" y="30269"/>
                      <a:pt x="3748" y="30086"/>
                    </a:cubicBezTo>
                    <a:cubicBezTo>
                      <a:pt x="3657" y="29979"/>
                      <a:pt x="3565" y="29873"/>
                      <a:pt x="3474" y="29781"/>
                    </a:cubicBezTo>
                    <a:cubicBezTo>
                      <a:pt x="3383" y="29690"/>
                      <a:pt x="3291" y="29598"/>
                      <a:pt x="3215" y="29492"/>
                    </a:cubicBezTo>
                    <a:lnTo>
                      <a:pt x="3184" y="29446"/>
                    </a:lnTo>
                    <a:lnTo>
                      <a:pt x="3154" y="29416"/>
                    </a:lnTo>
                    <a:cubicBezTo>
                      <a:pt x="3002" y="29202"/>
                      <a:pt x="2849" y="28989"/>
                      <a:pt x="2727" y="28791"/>
                    </a:cubicBezTo>
                    <a:cubicBezTo>
                      <a:pt x="2590" y="28562"/>
                      <a:pt x="2468" y="28334"/>
                      <a:pt x="2347" y="28121"/>
                    </a:cubicBezTo>
                    <a:cubicBezTo>
                      <a:pt x="2286" y="28029"/>
                      <a:pt x="2225" y="27907"/>
                      <a:pt x="2164" y="27770"/>
                    </a:cubicBezTo>
                    <a:cubicBezTo>
                      <a:pt x="2118" y="27663"/>
                      <a:pt x="2057" y="27542"/>
                      <a:pt x="1996" y="27435"/>
                    </a:cubicBezTo>
                    <a:lnTo>
                      <a:pt x="1966" y="27359"/>
                    </a:lnTo>
                    <a:lnTo>
                      <a:pt x="1950" y="27359"/>
                    </a:lnTo>
                    <a:cubicBezTo>
                      <a:pt x="1950" y="27344"/>
                      <a:pt x="1950" y="27328"/>
                      <a:pt x="1935" y="27313"/>
                    </a:cubicBezTo>
                    <a:cubicBezTo>
                      <a:pt x="1935" y="27298"/>
                      <a:pt x="1920" y="27298"/>
                      <a:pt x="1905" y="27298"/>
                    </a:cubicBezTo>
                    <a:cubicBezTo>
                      <a:pt x="1905" y="27283"/>
                      <a:pt x="1889" y="27283"/>
                      <a:pt x="1889" y="27283"/>
                    </a:cubicBezTo>
                    <a:cubicBezTo>
                      <a:pt x="1874" y="27283"/>
                      <a:pt x="1859" y="27283"/>
                      <a:pt x="1844" y="27298"/>
                    </a:cubicBezTo>
                    <a:cubicBezTo>
                      <a:pt x="1844" y="27313"/>
                      <a:pt x="1828" y="27313"/>
                      <a:pt x="1828" y="27328"/>
                    </a:cubicBezTo>
                    <a:cubicBezTo>
                      <a:pt x="1828" y="27344"/>
                      <a:pt x="1828" y="27359"/>
                      <a:pt x="1828" y="27374"/>
                    </a:cubicBezTo>
                    <a:cubicBezTo>
                      <a:pt x="1844" y="27389"/>
                      <a:pt x="1844" y="27389"/>
                      <a:pt x="1844" y="27404"/>
                    </a:cubicBezTo>
                    <a:cubicBezTo>
                      <a:pt x="1844" y="27404"/>
                      <a:pt x="1859" y="27420"/>
                      <a:pt x="1859" y="27420"/>
                    </a:cubicBezTo>
                    <a:cubicBezTo>
                      <a:pt x="1859" y="27435"/>
                      <a:pt x="1874" y="27435"/>
                      <a:pt x="1874" y="27450"/>
                    </a:cubicBezTo>
                    <a:cubicBezTo>
                      <a:pt x="1874" y="27465"/>
                      <a:pt x="1889" y="27496"/>
                      <a:pt x="1905" y="27511"/>
                    </a:cubicBezTo>
                    <a:lnTo>
                      <a:pt x="1920" y="27526"/>
                    </a:lnTo>
                    <a:lnTo>
                      <a:pt x="1950" y="27603"/>
                    </a:lnTo>
                    <a:cubicBezTo>
                      <a:pt x="1966" y="27633"/>
                      <a:pt x="1981" y="27663"/>
                      <a:pt x="1996" y="27694"/>
                    </a:cubicBezTo>
                    <a:cubicBezTo>
                      <a:pt x="2011" y="27740"/>
                      <a:pt x="2027" y="27770"/>
                      <a:pt x="2042" y="27816"/>
                    </a:cubicBezTo>
                    <a:cubicBezTo>
                      <a:pt x="2088" y="27892"/>
                      <a:pt x="2118" y="27968"/>
                      <a:pt x="2164" y="28044"/>
                    </a:cubicBezTo>
                    <a:cubicBezTo>
                      <a:pt x="2209" y="28121"/>
                      <a:pt x="2255" y="28212"/>
                      <a:pt x="2301" y="28288"/>
                    </a:cubicBezTo>
                    <a:cubicBezTo>
                      <a:pt x="2316" y="28334"/>
                      <a:pt x="2347" y="28364"/>
                      <a:pt x="2362" y="28410"/>
                    </a:cubicBezTo>
                    <a:cubicBezTo>
                      <a:pt x="2423" y="28486"/>
                      <a:pt x="2468" y="28578"/>
                      <a:pt x="2514" y="28669"/>
                    </a:cubicBezTo>
                    <a:cubicBezTo>
                      <a:pt x="2590" y="28806"/>
                      <a:pt x="2682" y="28943"/>
                      <a:pt x="2758" y="29080"/>
                    </a:cubicBezTo>
                    <a:cubicBezTo>
                      <a:pt x="2865" y="29248"/>
                      <a:pt x="2971" y="29416"/>
                      <a:pt x="3078" y="29583"/>
                    </a:cubicBezTo>
                    <a:cubicBezTo>
                      <a:pt x="3154" y="29675"/>
                      <a:pt x="3230" y="29766"/>
                      <a:pt x="3306" y="29857"/>
                    </a:cubicBezTo>
                    <a:cubicBezTo>
                      <a:pt x="3352" y="29918"/>
                      <a:pt x="3398" y="29964"/>
                      <a:pt x="3428" y="30025"/>
                    </a:cubicBezTo>
                    <a:cubicBezTo>
                      <a:pt x="3459" y="30071"/>
                      <a:pt x="3489" y="30116"/>
                      <a:pt x="3535" y="30162"/>
                    </a:cubicBezTo>
                    <a:cubicBezTo>
                      <a:pt x="3565" y="30208"/>
                      <a:pt x="3596" y="30269"/>
                      <a:pt x="3642" y="30315"/>
                    </a:cubicBezTo>
                    <a:cubicBezTo>
                      <a:pt x="3703" y="30421"/>
                      <a:pt x="3763" y="30528"/>
                      <a:pt x="3824" y="30634"/>
                    </a:cubicBezTo>
                    <a:cubicBezTo>
                      <a:pt x="3901" y="30787"/>
                      <a:pt x="3977" y="30939"/>
                      <a:pt x="4053" y="31076"/>
                    </a:cubicBezTo>
                    <a:cubicBezTo>
                      <a:pt x="4099" y="31183"/>
                      <a:pt x="4144" y="31274"/>
                      <a:pt x="4205" y="31381"/>
                    </a:cubicBezTo>
                    <a:cubicBezTo>
                      <a:pt x="4251" y="31488"/>
                      <a:pt x="4327" y="31610"/>
                      <a:pt x="4388" y="31731"/>
                    </a:cubicBezTo>
                    <a:cubicBezTo>
                      <a:pt x="4419" y="31777"/>
                      <a:pt x="4449" y="31838"/>
                      <a:pt x="4495" y="31899"/>
                    </a:cubicBezTo>
                    <a:cubicBezTo>
                      <a:pt x="4525" y="31960"/>
                      <a:pt x="4571" y="32021"/>
                      <a:pt x="4601" y="32082"/>
                    </a:cubicBezTo>
                    <a:cubicBezTo>
                      <a:pt x="4678" y="32189"/>
                      <a:pt x="4769" y="32295"/>
                      <a:pt x="4845" y="32417"/>
                    </a:cubicBezTo>
                    <a:cubicBezTo>
                      <a:pt x="4937" y="32524"/>
                      <a:pt x="5028" y="32646"/>
                      <a:pt x="5119" y="32752"/>
                    </a:cubicBezTo>
                    <a:cubicBezTo>
                      <a:pt x="5180" y="32828"/>
                      <a:pt x="5241" y="32905"/>
                      <a:pt x="5302" y="32981"/>
                    </a:cubicBezTo>
                    <a:lnTo>
                      <a:pt x="5363" y="33057"/>
                    </a:lnTo>
                    <a:cubicBezTo>
                      <a:pt x="5394" y="33103"/>
                      <a:pt x="5439" y="33133"/>
                      <a:pt x="5470" y="33179"/>
                    </a:cubicBezTo>
                    <a:cubicBezTo>
                      <a:pt x="5516" y="33240"/>
                      <a:pt x="5577" y="33301"/>
                      <a:pt x="5622" y="33362"/>
                    </a:cubicBezTo>
                    <a:lnTo>
                      <a:pt x="5637" y="33377"/>
                    </a:lnTo>
                    <a:lnTo>
                      <a:pt x="5607" y="33377"/>
                    </a:lnTo>
                    <a:cubicBezTo>
                      <a:pt x="5607" y="33362"/>
                      <a:pt x="5592" y="33362"/>
                      <a:pt x="5577" y="33362"/>
                    </a:cubicBezTo>
                    <a:cubicBezTo>
                      <a:pt x="5531" y="33346"/>
                      <a:pt x="5500" y="33346"/>
                      <a:pt x="5455" y="33331"/>
                    </a:cubicBezTo>
                    <a:cubicBezTo>
                      <a:pt x="5409" y="33316"/>
                      <a:pt x="5348" y="33301"/>
                      <a:pt x="5302" y="33301"/>
                    </a:cubicBezTo>
                    <a:cubicBezTo>
                      <a:pt x="5272" y="33286"/>
                      <a:pt x="5241" y="33286"/>
                      <a:pt x="5211" y="33270"/>
                    </a:cubicBezTo>
                    <a:cubicBezTo>
                      <a:pt x="5135" y="33255"/>
                      <a:pt x="5059" y="33240"/>
                      <a:pt x="4982" y="33225"/>
                    </a:cubicBezTo>
                    <a:cubicBezTo>
                      <a:pt x="4891" y="33209"/>
                      <a:pt x="4800" y="33179"/>
                      <a:pt x="4708" y="33164"/>
                    </a:cubicBezTo>
                    <a:lnTo>
                      <a:pt x="4601" y="33133"/>
                    </a:lnTo>
                    <a:lnTo>
                      <a:pt x="4556" y="33118"/>
                    </a:lnTo>
                    <a:cubicBezTo>
                      <a:pt x="4525" y="33118"/>
                      <a:pt x="4495" y="33103"/>
                      <a:pt x="4464" y="33103"/>
                    </a:cubicBezTo>
                    <a:cubicBezTo>
                      <a:pt x="4449" y="33087"/>
                      <a:pt x="4434" y="33087"/>
                      <a:pt x="4419" y="33087"/>
                    </a:cubicBezTo>
                    <a:lnTo>
                      <a:pt x="4373" y="33072"/>
                    </a:lnTo>
                    <a:cubicBezTo>
                      <a:pt x="4327" y="33057"/>
                      <a:pt x="4266" y="33042"/>
                      <a:pt x="4221" y="33027"/>
                    </a:cubicBezTo>
                    <a:cubicBezTo>
                      <a:pt x="4129" y="32996"/>
                      <a:pt x="4053" y="32966"/>
                      <a:pt x="3977" y="32935"/>
                    </a:cubicBezTo>
                    <a:cubicBezTo>
                      <a:pt x="3855" y="32889"/>
                      <a:pt x="3733" y="32844"/>
                      <a:pt x="3626" y="32798"/>
                    </a:cubicBezTo>
                    <a:cubicBezTo>
                      <a:pt x="3596" y="32783"/>
                      <a:pt x="3581" y="32783"/>
                      <a:pt x="3565" y="32767"/>
                    </a:cubicBezTo>
                    <a:lnTo>
                      <a:pt x="3489" y="32737"/>
                    </a:lnTo>
                    <a:lnTo>
                      <a:pt x="3428" y="32707"/>
                    </a:lnTo>
                    <a:cubicBezTo>
                      <a:pt x="3398" y="32691"/>
                      <a:pt x="3367" y="32676"/>
                      <a:pt x="3322" y="32661"/>
                    </a:cubicBezTo>
                    <a:lnTo>
                      <a:pt x="3291" y="32646"/>
                    </a:lnTo>
                    <a:cubicBezTo>
                      <a:pt x="3261" y="32630"/>
                      <a:pt x="3245" y="32615"/>
                      <a:pt x="3215" y="32600"/>
                    </a:cubicBezTo>
                    <a:lnTo>
                      <a:pt x="3154" y="32554"/>
                    </a:lnTo>
                    <a:lnTo>
                      <a:pt x="3093" y="32524"/>
                    </a:lnTo>
                    <a:cubicBezTo>
                      <a:pt x="3063" y="32508"/>
                      <a:pt x="3047" y="32493"/>
                      <a:pt x="3032" y="32478"/>
                    </a:cubicBezTo>
                    <a:cubicBezTo>
                      <a:pt x="3017" y="32478"/>
                      <a:pt x="3002" y="32463"/>
                      <a:pt x="2986" y="32463"/>
                    </a:cubicBezTo>
                    <a:cubicBezTo>
                      <a:pt x="2971" y="32448"/>
                      <a:pt x="2956" y="32432"/>
                      <a:pt x="2941" y="32432"/>
                    </a:cubicBezTo>
                    <a:cubicBezTo>
                      <a:pt x="2925" y="32417"/>
                      <a:pt x="2910" y="32402"/>
                      <a:pt x="2880" y="32387"/>
                    </a:cubicBezTo>
                    <a:cubicBezTo>
                      <a:pt x="2849" y="32371"/>
                      <a:pt x="2819" y="32341"/>
                      <a:pt x="2804" y="32326"/>
                    </a:cubicBezTo>
                    <a:cubicBezTo>
                      <a:pt x="2697" y="32249"/>
                      <a:pt x="2590" y="32173"/>
                      <a:pt x="2499" y="32097"/>
                    </a:cubicBezTo>
                    <a:cubicBezTo>
                      <a:pt x="2423" y="32036"/>
                      <a:pt x="2362" y="31975"/>
                      <a:pt x="2301" y="31914"/>
                    </a:cubicBezTo>
                    <a:lnTo>
                      <a:pt x="2286" y="31899"/>
                    </a:lnTo>
                    <a:lnTo>
                      <a:pt x="2255" y="31884"/>
                    </a:lnTo>
                    <a:lnTo>
                      <a:pt x="2240" y="31869"/>
                    </a:lnTo>
                    <a:cubicBezTo>
                      <a:pt x="2179" y="31792"/>
                      <a:pt x="2103" y="31716"/>
                      <a:pt x="2042" y="31640"/>
                    </a:cubicBezTo>
                    <a:cubicBezTo>
                      <a:pt x="1981" y="31549"/>
                      <a:pt x="1920" y="31472"/>
                      <a:pt x="1859" y="31381"/>
                    </a:cubicBezTo>
                    <a:cubicBezTo>
                      <a:pt x="1828" y="31351"/>
                      <a:pt x="1813" y="31320"/>
                      <a:pt x="1783" y="31290"/>
                    </a:cubicBezTo>
                    <a:cubicBezTo>
                      <a:pt x="1737" y="31229"/>
                      <a:pt x="1691" y="31168"/>
                      <a:pt x="1646" y="31107"/>
                    </a:cubicBezTo>
                    <a:lnTo>
                      <a:pt x="1630" y="31076"/>
                    </a:lnTo>
                    <a:cubicBezTo>
                      <a:pt x="1554" y="30985"/>
                      <a:pt x="1478" y="30878"/>
                      <a:pt x="1417" y="30787"/>
                    </a:cubicBezTo>
                    <a:cubicBezTo>
                      <a:pt x="1356" y="30680"/>
                      <a:pt x="1295" y="30589"/>
                      <a:pt x="1234" y="30482"/>
                    </a:cubicBezTo>
                    <a:lnTo>
                      <a:pt x="1204" y="30436"/>
                    </a:lnTo>
                    <a:lnTo>
                      <a:pt x="1173" y="30391"/>
                    </a:lnTo>
                    <a:lnTo>
                      <a:pt x="1173" y="30375"/>
                    </a:lnTo>
                    <a:lnTo>
                      <a:pt x="1158" y="30360"/>
                    </a:lnTo>
                    <a:cubicBezTo>
                      <a:pt x="1143" y="30330"/>
                      <a:pt x="1128" y="30284"/>
                      <a:pt x="1112" y="30254"/>
                    </a:cubicBezTo>
                    <a:cubicBezTo>
                      <a:pt x="1082" y="30208"/>
                      <a:pt x="1067" y="30162"/>
                      <a:pt x="1051" y="30116"/>
                    </a:cubicBezTo>
                    <a:cubicBezTo>
                      <a:pt x="1036" y="30071"/>
                      <a:pt x="1021" y="30025"/>
                      <a:pt x="1006" y="29979"/>
                    </a:cubicBezTo>
                    <a:cubicBezTo>
                      <a:pt x="1006" y="29979"/>
                      <a:pt x="991" y="29964"/>
                      <a:pt x="991" y="29964"/>
                    </a:cubicBezTo>
                    <a:cubicBezTo>
                      <a:pt x="991" y="29934"/>
                      <a:pt x="975" y="29903"/>
                      <a:pt x="975" y="29873"/>
                    </a:cubicBezTo>
                    <a:lnTo>
                      <a:pt x="960" y="29842"/>
                    </a:lnTo>
                    <a:lnTo>
                      <a:pt x="960" y="29827"/>
                    </a:lnTo>
                    <a:cubicBezTo>
                      <a:pt x="945" y="29751"/>
                      <a:pt x="930" y="29690"/>
                      <a:pt x="914" y="29614"/>
                    </a:cubicBezTo>
                    <a:cubicBezTo>
                      <a:pt x="914" y="29568"/>
                      <a:pt x="899" y="29522"/>
                      <a:pt x="899" y="29477"/>
                    </a:cubicBezTo>
                    <a:cubicBezTo>
                      <a:pt x="884" y="29431"/>
                      <a:pt x="884" y="29385"/>
                      <a:pt x="869" y="29339"/>
                    </a:cubicBezTo>
                    <a:cubicBezTo>
                      <a:pt x="853" y="29218"/>
                      <a:pt x="838" y="29096"/>
                      <a:pt x="823" y="28989"/>
                    </a:cubicBezTo>
                    <a:cubicBezTo>
                      <a:pt x="823" y="28943"/>
                      <a:pt x="823" y="28898"/>
                      <a:pt x="808" y="28837"/>
                    </a:cubicBezTo>
                    <a:cubicBezTo>
                      <a:pt x="792" y="28684"/>
                      <a:pt x="777" y="28517"/>
                      <a:pt x="747" y="28349"/>
                    </a:cubicBezTo>
                    <a:cubicBezTo>
                      <a:pt x="716" y="28181"/>
                      <a:pt x="701" y="28014"/>
                      <a:pt x="671" y="27846"/>
                    </a:cubicBezTo>
                    <a:cubicBezTo>
                      <a:pt x="610" y="27511"/>
                      <a:pt x="533" y="27191"/>
                      <a:pt x="472" y="26871"/>
                    </a:cubicBezTo>
                    <a:lnTo>
                      <a:pt x="366" y="26368"/>
                    </a:lnTo>
                    <a:cubicBezTo>
                      <a:pt x="351" y="26323"/>
                      <a:pt x="335" y="26262"/>
                      <a:pt x="320" y="26201"/>
                    </a:cubicBezTo>
                    <a:cubicBezTo>
                      <a:pt x="305" y="26094"/>
                      <a:pt x="274" y="25988"/>
                      <a:pt x="259" y="25881"/>
                    </a:cubicBezTo>
                    <a:cubicBezTo>
                      <a:pt x="244" y="25835"/>
                      <a:pt x="229" y="25759"/>
                      <a:pt x="229" y="25698"/>
                    </a:cubicBezTo>
                    <a:cubicBezTo>
                      <a:pt x="213" y="25637"/>
                      <a:pt x="198" y="25561"/>
                      <a:pt x="198" y="25500"/>
                    </a:cubicBezTo>
                    <a:lnTo>
                      <a:pt x="198" y="25485"/>
                    </a:lnTo>
                    <a:lnTo>
                      <a:pt x="198" y="25469"/>
                    </a:lnTo>
                    <a:close/>
                    <a:moveTo>
                      <a:pt x="17308" y="33956"/>
                    </a:moveTo>
                    <a:lnTo>
                      <a:pt x="17293" y="33971"/>
                    </a:lnTo>
                    <a:cubicBezTo>
                      <a:pt x="17290" y="33976"/>
                      <a:pt x="17288" y="33980"/>
                      <a:pt x="17285" y="33985"/>
                    </a:cubicBezTo>
                    <a:lnTo>
                      <a:pt x="17285" y="33985"/>
                    </a:lnTo>
                    <a:lnTo>
                      <a:pt x="17308" y="33956"/>
                    </a:lnTo>
                    <a:close/>
                    <a:moveTo>
                      <a:pt x="23128" y="34139"/>
                    </a:moveTo>
                    <a:lnTo>
                      <a:pt x="23113" y="34154"/>
                    </a:lnTo>
                    <a:lnTo>
                      <a:pt x="23128" y="34154"/>
                    </a:lnTo>
                    <a:cubicBezTo>
                      <a:pt x="23128" y="34139"/>
                      <a:pt x="23128" y="34139"/>
                      <a:pt x="23128" y="34139"/>
                    </a:cubicBezTo>
                    <a:close/>
                    <a:moveTo>
                      <a:pt x="13469" y="29202"/>
                    </a:moveTo>
                    <a:cubicBezTo>
                      <a:pt x="13514" y="29202"/>
                      <a:pt x="13545" y="29218"/>
                      <a:pt x="13575" y="29218"/>
                    </a:cubicBezTo>
                    <a:cubicBezTo>
                      <a:pt x="13621" y="29233"/>
                      <a:pt x="13667" y="29233"/>
                      <a:pt x="13713" y="29248"/>
                    </a:cubicBezTo>
                    <a:cubicBezTo>
                      <a:pt x="13758" y="29263"/>
                      <a:pt x="13804" y="29278"/>
                      <a:pt x="13850" y="29294"/>
                    </a:cubicBezTo>
                    <a:lnTo>
                      <a:pt x="13850" y="29309"/>
                    </a:lnTo>
                    <a:lnTo>
                      <a:pt x="13941" y="29355"/>
                    </a:lnTo>
                    <a:cubicBezTo>
                      <a:pt x="13987" y="29370"/>
                      <a:pt x="14017" y="29385"/>
                      <a:pt x="14063" y="29416"/>
                    </a:cubicBezTo>
                    <a:cubicBezTo>
                      <a:pt x="14093" y="29431"/>
                      <a:pt x="14139" y="29461"/>
                      <a:pt x="14170" y="29477"/>
                    </a:cubicBezTo>
                    <a:cubicBezTo>
                      <a:pt x="14215" y="29492"/>
                      <a:pt x="14246" y="29522"/>
                      <a:pt x="14276" y="29537"/>
                    </a:cubicBezTo>
                    <a:cubicBezTo>
                      <a:pt x="14337" y="29568"/>
                      <a:pt x="14383" y="29598"/>
                      <a:pt x="14429" y="29614"/>
                    </a:cubicBezTo>
                    <a:cubicBezTo>
                      <a:pt x="14474" y="29629"/>
                      <a:pt x="14520" y="29644"/>
                      <a:pt x="14566" y="29659"/>
                    </a:cubicBezTo>
                    <a:lnTo>
                      <a:pt x="14642" y="29659"/>
                    </a:lnTo>
                    <a:cubicBezTo>
                      <a:pt x="14642" y="29675"/>
                      <a:pt x="14642" y="29690"/>
                      <a:pt x="14642" y="29705"/>
                    </a:cubicBezTo>
                    <a:cubicBezTo>
                      <a:pt x="14642" y="29720"/>
                      <a:pt x="14642" y="29736"/>
                      <a:pt x="14642" y="29751"/>
                    </a:cubicBezTo>
                    <a:cubicBezTo>
                      <a:pt x="14627" y="29781"/>
                      <a:pt x="14627" y="29827"/>
                      <a:pt x="14627" y="29857"/>
                    </a:cubicBezTo>
                    <a:cubicBezTo>
                      <a:pt x="14611" y="29903"/>
                      <a:pt x="14611" y="29949"/>
                      <a:pt x="14596" y="29979"/>
                    </a:cubicBezTo>
                    <a:cubicBezTo>
                      <a:pt x="14596" y="30056"/>
                      <a:pt x="14581" y="30132"/>
                      <a:pt x="14566" y="30208"/>
                    </a:cubicBezTo>
                    <a:cubicBezTo>
                      <a:pt x="14535" y="30360"/>
                      <a:pt x="14520" y="30513"/>
                      <a:pt x="14490" y="30665"/>
                    </a:cubicBezTo>
                    <a:cubicBezTo>
                      <a:pt x="14459" y="30893"/>
                      <a:pt x="14429" y="31137"/>
                      <a:pt x="14383" y="31366"/>
                    </a:cubicBezTo>
                    <a:cubicBezTo>
                      <a:pt x="14398" y="31335"/>
                      <a:pt x="14413" y="31290"/>
                      <a:pt x="14429" y="31244"/>
                    </a:cubicBezTo>
                    <a:cubicBezTo>
                      <a:pt x="14429" y="31229"/>
                      <a:pt x="14429" y="31229"/>
                      <a:pt x="14444" y="31213"/>
                    </a:cubicBezTo>
                    <a:cubicBezTo>
                      <a:pt x="14444" y="31213"/>
                      <a:pt x="14444" y="31213"/>
                      <a:pt x="14444" y="31198"/>
                    </a:cubicBezTo>
                    <a:cubicBezTo>
                      <a:pt x="14444" y="31198"/>
                      <a:pt x="14444" y="31198"/>
                      <a:pt x="14444" y="31183"/>
                    </a:cubicBezTo>
                    <a:cubicBezTo>
                      <a:pt x="14459" y="31152"/>
                      <a:pt x="14490" y="31107"/>
                      <a:pt x="14505" y="31061"/>
                    </a:cubicBezTo>
                    <a:cubicBezTo>
                      <a:pt x="14505" y="31046"/>
                      <a:pt x="14505" y="31046"/>
                      <a:pt x="14505" y="31031"/>
                    </a:cubicBezTo>
                    <a:cubicBezTo>
                      <a:pt x="14505" y="31031"/>
                      <a:pt x="14505" y="31015"/>
                      <a:pt x="14520" y="31015"/>
                    </a:cubicBezTo>
                    <a:cubicBezTo>
                      <a:pt x="14520" y="31015"/>
                      <a:pt x="14520" y="31015"/>
                      <a:pt x="14520" y="31000"/>
                    </a:cubicBezTo>
                    <a:cubicBezTo>
                      <a:pt x="14535" y="30970"/>
                      <a:pt x="14535" y="30939"/>
                      <a:pt x="14551" y="30893"/>
                    </a:cubicBezTo>
                    <a:cubicBezTo>
                      <a:pt x="14551" y="30878"/>
                      <a:pt x="14566" y="30863"/>
                      <a:pt x="14566" y="30848"/>
                    </a:cubicBezTo>
                    <a:cubicBezTo>
                      <a:pt x="14566" y="30817"/>
                      <a:pt x="14581" y="30802"/>
                      <a:pt x="14581" y="30787"/>
                    </a:cubicBezTo>
                    <a:cubicBezTo>
                      <a:pt x="14596" y="30711"/>
                      <a:pt x="14611" y="30634"/>
                      <a:pt x="14627" y="30558"/>
                    </a:cubicBezTo>
                    <a:cubicBezTo>
                      <a:pt x="14642" y="30482"/>
                      <a:pt x="14642" y="30391"/>
                      <a:pt x="14657" y="30315"/>
                    </a:cubicBezTo>
                    <a:cubicBezTo>
                      <a:pt x="14672" y="30238"/>
                      <a:pt x="14672" y="30162"/>
                      <a:pt x="14688" y="30086"/>
                    </a:cubicBezTo>
                    <a:cubicBezTo>
                      <a:pt x="14703" y="30010"/>
                      <a:pt x="14703" y="29949"/>
                      <a:pt x="14718" y="29873"/>
                    </a:cubicBezTo>
                    <a:cubicBezTo>
                      <a:pt x="14718" y="29857"/>
                      <a:pt x="14718" y="29842"/>
                      <a:pt x="14718" y="29827"/>
                    </a:cubicBezTo>
                    <a:cubicBezTo>
                      <a:pt x="14718" y="29812"/>
                      <a:pt x="14718" y="29781"/>
                      <a:pt x="14718" y="29766"/>
                    </a:cubicBezTo>
                    <a:cubicBezTo>
                      <a:pt x="14718" y="29751"/>
                      <a:pt x="14718" y="29736"/>
                      <a:pt x="14718" y="29705"/>
                    </a:cubicBezTo>
                    <a:cubicBezTo>
                      <a:pt x="14718" y="29705"/>
                      <a:pt x="14733" y="29690"/>
                      <a:pt x="14733" y="29675"/>
                    </a:cubicBezTo>
                    <a:cubicBezTo>
                      <a:pt x="14733" y="29675"/>
                      <a:pt x="14718" y="29675"/>
                      <a:pt x="14718" y="29659"/>
                    </a:cubicBezTo>
                    <a:cubicBezTo>
                      <a:pt x="14794" y="29659"/>
                      <a:pt x="14855" y="29659"/>
                      <a:pt x="14916" y="29644"/>
                    </a:cubicBezTo>
                    <a:cubicBezTo>
                      <a:pt x="14962" y="29629"/>
                      <a:pt x="15008" y="29614"/>
                      <a:pt x="15069" y="29583"/>
                    </a:cubicBezTo>
                    <a:cubicBezTo>
                      <a:pt x="15114" y="29568"/>
                      <a:pt x="15160" y="29537"/>
                      <a:pt x="15206" y="29507"/>
                    </a:cubicBezTo>
                    <a:lnTo>
                      <a:pt x="15221" y="29492"/>
                    </a:lnTo>
                    <a:cubicBezTo>
                      <a:pt x="15267" y="29461"/>
                      <a:pt x="15312" y="29431"/>
                      <a:pt x="15358" y="29400"/>
                    </a:cubicBezTo>
                    <a:cubicBezTo>
                      <a:pt x="15404" y="29385"/>
                      <a:pt x="15434" y="29370"/>
                      <a:pt x="15465" y="29355"/>
                    </a:cubicBezTo>
                    <a:cubicBezTo>
                      <a:pt x="15495" y="29339"/>
                      <a:pt x="15526" y="29339"/>
                      <a:pt x="15571" y="29324"/>
                    </a:cubicBezTo>
                    <a:cubicBezTo>
                      <a:pt x="15602" y="29324"/>
                      <a:pt x="15632" y="29309"/>
                      <a:pt x="15678" y="29309"/>
                    </a:cubicBezTo>
                    <a:cubicBezTo>
                      <a:pt x="15708" y="29309"/>
                      <a:pt x="15739" y="29294"/>
                      <a:pt x="15769" y="29294"/>
                    </a:cubicBezTo>
                    <a:cubicBezTo>
                      <a:pt x="15800" y="29309"/>
                      <a:pt x="15830" y="29309"/>
                      <a:pt x="15846" y="29309"/>
                    </a:cubicBezTo>
                    <a:cubicBezTo>
                      <a:pt x="15891" y="29309"/>
                      <a:pt x="15922" y="29324"/>
                      <a:pt x="15967" y="29339"/>
                    </a:cubicBezTo>
                    <a:cubicBezTo>
                      <a:pt x="15998" y="29339"/>
                      <a:pt x="16028" y="29355"/>
                      <a:pt x="16059" y="29370"/>
                    </a:cubicBezTo>
                    <a:cubicBezTo>
                      <a:pt x="16105" y="29385"/>
                      <a:pt x="16135" y="29416"/>
                      <a:pt x="16166" y="29431"/>
                    </a:cubicBezTo>
                    <a:cubicBezTo>
                      <a:pt x="16196" y="29446"/>
                      <a:pt x="16226" y="29461"/>
                      <a:pt x="16257" y="29492"/>
                    </a:cubicBezTo>
                    <a:cubicBezTo>
                      <a:pt x="16287" y="29507"/>
                      <a:pt x="16318" y="29537"/>
                      <a:pt x="16348" y="29568"/>
                    </a:cubicBezTo>
                    <a:cubicBezTo>
                      <a:pt x="16379" y="29598"/>
                      <a:pt x="16409" y="29644"/>
                      <a:pt x="16440" y="29675"/>
                    </a:cubicBezTo>
                    <a:cubicBezTo>
                      <a:pt x="16485" y="29736"/>
                      <a:pt x="16531" y="29796"/>
                      <a:pt x="16562" y="29857"/>
                    </a:cubicBezTo>
                    <a:cubicBezTo>
                      <a:pt x="16562" y="29873"/>
                      <a:pt x="16562" y="29873"/>
                      <a:pt x="16577" y="29888"/>
                    </a:cubicBezTo>
                    <a:cubicBezTo>
                      <a:pt x="16592" y="29934"/>
                      <a:pt x="16607" y="29964"/>
                      <a:pt x="16623" y="29995"/>
                    </a:cubicBezTo>
                    <a:cubicBezTo>
                      <a:pt x="16623" y="30010"/>
                      <a:pt x="16638" y="30025"/>
                      <a:pt x="16638" y="30056"/>
                    </a:cubicBezTo>
                    <a:cubicBezTo>
                      <a:pt x="16653" y="30116"/>
                      <a:pt x="16668" y="30193"/>
                      <a:pt x="16684" y="30269"/>
                    </a:cubicBezTo>
                    <a:cubicBezTo>
                      <a:pt x="16684" y="30330"/>
                      <a:pt x="16684" y="30391"/>
                      <a:pt x="16684" y="30467"/>
                    </a:cubicBezTo>
                    <a:cubicBezTo>
                      <a:pt x="16684" y="30528"/>
                      <a:pt x="16668" y="30604"/>
                      <a:pt x="16668" y="30665"/>
                    </a:cubicBezTo>
                    <a:lnTo>
                      <a:pt x="16668" y="30695"/>
                    </a:lnTo>
                    <a:cubicBezTo>
                      <a:pt x="16653" y="30802"/>
                      <a:pt x="16638" y="30893"/>
                      <a:pt x="16607" y="30985"/>
                    </a:cubicBezTo>
                    <a:cubicBezTo>
                      <a:pt x="16592" y="31046"/>
                      <a:pt x="16577" y="31122"/>
                      <a:pt x="16562" y="31183"/>
                    </a:cubicBezTo>
                    <a:lnTo>
                      <a:pt x="16546" y="31244"/>
                    </a:lnTo>
                    <a:lnTo>
                      <a:pt x="16531" y="31320"/>
                    </a:lnTo>
                    <a:lnTo>
                      <a:pt x="16501" y="31396"/>
                    </a:lnTo>
                    <a:cubicBezTo>
                      <a:pt x="16501" y="31427"/>
                      <a:pt x="16485" y="31457"/>
                      <a:pt x="16470" y="31472"/>
                    </a:cubicBezTo>
                    <a:cubicBezTo>
                      <a:pt x="16470" y="31488"/>
                      <a:pt x="16470" y="31518"/>
                      <a:pt x="16455" y="31533"/>
                    </a:cubicBezTo>
                    <a:cubicBezTo>
                      <a:pt x="16440" y="31579"/>
                      <a:pt x="16425" y="31625"/>
                      <a:pt x="16409" y="31686"/>
                    </a:cubicBezTo>
                    <a:cubicBezTo>
                      <a:pt x="16394" y="31731"/>
                      <a:pt x="16364" y="31777"/>
                      <a:pt x="16348" y="31838"/>
                    </a:cubicBezTo>
                    <a:cubicBezTo>
                      <a:pt x="16287" y="32006"/>
                      <a:pt x="16226" y="32189"/>
                      <a:pt x="16166" y="32387"/>
                    </a:cubicBezTo>
                    <a:lnTo>
                      <a:pt x="16150" y="32448"/>
                    </a:lnTo>
                    <a:cubicBezTo>
                      <a:pt x="16150" y="32478"/>
                      <a:pt x="16135" y="32508"/>
                      <a:pt x="16120" y="32524"/>
                    </a:cubicBezTo>
                    <a:lnTo>
                      <a:pt x="16120" y="32539"/>
                    </a:lnTo>
                    <a:cubicBezTo>
                      <a:pt x="16074" y="32707"/>
                      <a:pt x="16028" y="32889"/>
                      <a:pt x="15967" y="33133"/>
                    </a:cubicBezTo>
                    <a:cubicBezTo>
                      <a:pt x="15952" y="33179"/>
                      <a:pt x="15937" y="33240"/>
                      <a:pt x="15937" y="33286"/>
                    </a:cubicBezTo>
                    <a:cubicBezTo>
                      <a:pt x="15891" y="33423"/>
                      <a:pt x="15861" y="33575"/>
                      <a:pt x="15830" y="33712"/>
                    </a:cubicBezTo>
                    <a:cubicBezTo>
                      <a:pt x="15800" y="33819"/>
                      <a:pt x="15769" y="33925"/>
                      <a:pt x="15739" y="34017"/>
                    </a:cubicBezTo>
                    <a:cubicBezTo>
                      <a:pt x="15724" y="34063"/>
                      <a:pt x="15724" y="34093"/>
                      <a:pt x="15708" y="34139"/>
                    </a:cubicBezTo>
                    <a:lnTo>
                      <a:pt x="15693" y="34154"/>
                    </a:lnTo>
                    <a:cubicBezTo>
                      <a:pt x="15678" y="34215"/>
                      <a:pt x="15663" y="34276"/>
                      <a:pt x="15632" y="34337"/>
                    </a:cubicBezTo>
                    <a:cubicBezTo>
                      <a:pt x="15602" y="34428"/>
                      <a:pt x="15571" y="34520"/>
                      <a:pt x="15526" y="34626"/>
                    </a:cubicBezTo>
                    <a:cubicBezTo>
                      <a:pt x="15510" y="34657"/>
                      <a:pt x="15495" y="34702"/>
                      <a:pt x="15465" y="34733"/>
                    </a:cubicBezTo>
                    <a:cubicBezTo>
                      <a:pt x="15434" y="34779"/>
                      <a:pt x="15404" y="34824"/>
                      <a:pt x="15358" y="34870"/>
                    </a:cubicBezTo>
                    <a:lnTo>
                      <a:pt x="15343" y="34901"/>
                    </a:lnTo>
                    <a:cubicBezTo>
                      <a:pt x="15312" y="34931"/>
                      <a:pt x="15282" y="34961"/>
                      <a:pt x="15251" y="34992"/>
                    </a:cubicBezTo>
                    <a:cubicBezTo>
                      <a:pt x="15236" y="35007"/>
                      <a:pt x="15221" y="35022"/>
                      <a:pt x="15206" y="35038"/>
                    </a:cubicBezTo>
                    <a:lnTo>
                      <a:pt x="15175" y="35053"/>
                    </a:lnTo>
                    <a:lnTo>
                      <a:pt x="15160" y="35068"/>
                    </a:lnTo>
                    <a:lnTo>
                      <a:pt x="15145" y="35068"/>
                    </a:lnTo>
                    <a:cubicBezTo>
                      <a:pt x="15145" y="35068"/>
                      <a:pt x="15145" y="35083"/>
                      <a:pt x="15145" y="35083"/>
                    </a:cubicBezTo>
                    <a:lnTo>
                      <a:pt x="15129" y="35083"/>
                    </a:lnTo>
                    <a:cubicBezTo>
                      <a:pt x="15114" y="35099"/>
                      <a:pt x="15099" y="35099"/>
                      <a:pt x="15084" y="35114"/>
                    </a:cubicBezTo>
                    <a:cubicBezTo>
                      <a:pt x="15084" y="35114"/>
                      <a:pt x="15069" y="35129"/>
                      <a:pt x="15053" y="35129"/>
                    </a:cubicBezTo>
                    <a:lnTo>
                      <a:pt x="15038" y="35114"/>
                    </a:lnTo>
                    <a:cubicBezTo>
                      <a:pt x="14992" y="35099"/>
                      <a:pt x="14947" y="35068"/>
                      <a:pt x="14901" y="35053"/>
                    </a:cubicBezTo>
                    <a:cubicBezTo>
                      <a:pt x="14886" y="35038"/>
                      <a:pt x="14870" y="35038"/>
                      <a:pt x="14855" y="35022"/>
                    </a:cubicBezTo>
                    <a:cubicBezTo>
                      <a:pt x="14825" y="35007"/>
                      <a:pt x="14779" y="34992"/>
                      <a:pt x="14749" y="34992"/>
                    </a:cubicBezTo>
                    <a:lnTo>
                      <a:pt x="14733" y="34992"/>
                    </a:lnTo>
                    <a:cubicBezTo>
                      <a:pt x="14764" y="34961"/>
                      <a:pt x="14779" y="34931"/>
                      <a:pt x="14794" y="34901"/>
                    </a:cubicBezTo>
                    <a:lnTo>
                      <a:pt x="14825" y="34870"/>
                    </a:lnTo>
                    <a:cubicBezTo>
                      <a:pt x="14840" y="34824"/>
                      <a:pt x="14870" y="34794"/>
                      <a:pt x="14886" y="34763"/>
                    </a:cubicBezTo>
                    <a:cubicBezTo>
                      <a:pt x="14901" y="34748"/>
                      <a:pt x="14916" y="34733"/>
                      <a:pt x="14916" y="34718"/>
                    </a:cubicBezTo>
                    <a:lnTo>
                      <a:pt x="14931" y="34702"/>
                    </a:lnTo>
                    <a:cubicBezTo>
                      <a:pt x="14931" y="34687"/>
                      <a:pt x="14947" y="34687"/>
                      <a:pt x="14947" y="34672"/>
                    </a:cubicBezTo>
                    <a:lnTo>
                      <a:pt x="14962" y="34626"/>
                    </a:lnTo>
                    <a:lnTo>
                      <a:pt x="14977" y="34611"/>
                    </a:lnTo>
                    <a:cubicBezTo>
                      <a:pt x="14977" y="34596"/>
                      <a:pt x="14992" y="34596"/>
                      <a:pt x="14992" y="34581"/>
                    </a:cubicBezTo>
                    <a:cubicBezTo>
                      <a:pt x="14992" y="34581"/>
                      <a:pt x="14992" y="34565"/>
                      <a:pt x="14992" y="34565"/>
                    </a:cubicBezTo>
                    <a:lnTo>
                      <a:pt x="15008" y="34550"/>
                    </a:lnTo>
                    <a:cubicBezTo>
                      <a:pt x="15023" y="34504"/>
                      <a:pt x="15038" y="34474"/>
                      <a:pt x="15053" y="34428"/>
                    </a:cubicBezTo>
                    <a:cubicBezTo>
                      <a:pt x="15084" y="34367"/>
                      <a:pt x="15114" y="34291"/>
                      <a:pt x="15129" y="34230"/>
                    </a:cubicBezTo>
                    <a:cubicBezTo>
                      <a:pt x="15160" y="34123"/>
                      <a:pt x="15190" y="34017"/>
                      <a:pt x="15221" y="33910"/>
                    </a:cubicBezTo>
                    <a:cubicBezTo>
                      <a:pt x="15251" y="33788"/>
                      <a:pt x="15267" y="33697"/>
                      <a:pt x="15282" y="33590"/>
                    </a:cubicBezTo>
                    <a:lnTo>
                      <a:pt x="15282" y="33575"/>
                    </a:lnTo>
                    <a:cubicBezTo>
                      <a:pt x="15297" y="33545"/>
                      <a:pt x="15297" y="33499"/>
                      <a:pt x="15297" y="33468"/>
                    </a:cubicBezTo>
                    <a:lnTo>
                      <a:pt x="15312" y="33438"/>
                    </a:lnTo>
                    <a:cubicBezTo>
                      <a:pt x="15312" y="33407"/>
                      <a:pt x="15312" y="33377"/>
                      <a:pt x="15312" y="33346"/>
                    </a:cubicBezTo>
                    <a:cubicBezTo>
                      <a:pt x="15328" y="33270"/>
                      <a:pt x="15328" y="33179"/>
                      <a:pt x="15328" y="33103"/>
                    </a:cubicBezTo>
                    <a:cubicBezTo>
                      <a:pt x="15328" y="33011"/>
                      <a:pt x="15328" y="32935"/>
                      <a:pt x="15328" y="32874"/>
                    </a:cubicBezTo>
                    <a:cubicBezTo>
                      <a:pt x="15312" y="32798"/>
                      <a:pt x="15312" y="32722"/>
                      <a:pt x="15312" y="32646"/>
                    </a:cubicBezTo>
                    <a:cubicBezTo>
                      <a:pt x="15297" y="32554"/>
                      <a:pt x="15282" y="32448"/>
                      <a:pt x="15282" y="32356"/>
                    </a:cubicBezTo>
                    <a:cubicBezTo>
                      <a:pt x="15282" y="32387"/>
                      <a:pt x="15282" y="32402"/>
                      <a:pt x="15282" y="32417"/>
                    </a:cubicBezTo>
                    <a:cubicBezTo>
                      <a:pt x="15267" y="32493"/>
                      <a:pt x="15267" y="32554"/>
                      <a:pt x="15251" y="32615"/>
                    </a:cubicBezTo>
                    <a:lnTo>
                      <a:pt x="15251" y="32646"/>
                    </a:lnTo>
                    <a:cubicBezTo>
                      <a:pt x="15236" y="32691"/>
                      <a:pt x="15236" y="32737"/>
                      <a:pt x="15236" y="32798"/>
                    </a:cubicBezTo>
                    <a:lnTo>
                      <a:pt x="15221" y="32874"/>
                    </a:lnTo>
                    <a:cubicBezTo>
                      <a:pt x="15206" y="32966"/>
                      <a:pt x="15206" y="33027"/>
                      <a:pt x="15190" y="33103"/>
                    </a:cubicBezTo>
                    <a:cubicBezTo>
                      <a:pt x="15190" y="33133"/>
                      <a:pt x="15190" y="33179"/>
                      <a:pt x="15190" y="33209"/>
                    </a:cubicBezTo>
                    <a:cubicBezTo>
                      <a:pt x="15190" y="33255"/>
                      <a:pt x="15190" y="33301"/>
                      <a:pt x="15175" y="33331"/>
                    </a:cubicBezTo>
                    <a:cubicBezTo>
                      <a:pt x="15175" y="33392"/>
                      <a:pt x="15175" y="33453"/>
                      <a:pt x="15160" y="33499"/>
                    </a:cubicBezTo>
                    <a:lnTo>
                      <a:pt x="15160" y="33529"/>
                    </a:lnTo>
                    <a:cubicBezTo>
                      <a:pt x="15145" y="33636"/>
                      <a:pt x="15129" y="33727"/>
                      <a:pt x="15099" y="33804"/>
                    </a:cubicBezTo>
                    <a:cubicBezTo>
                      <a:pt x="15084" y="33895"/>
                      <a:pt x="15053" y="33986"/>
                      <a:pt x="15038" y="34078"/>
                    </a:cubicBezTo>
                    <a:lnTo>
                      <a:pt x="15023" y="34093"/>
                    </a:lnTo>
                    <a:cubicBezTo>
                      <a:pt x="15008" y="34169"/>
                      <a:pt x="14977" y="34230"/>
                      <a:pt x="14962" y="34306"/>
                    </a:cubicBezTo>
                    <a:lnTo>
                      <a:pt x="14947" y="34337"/>
                    </a:lnTo>
                    <a:cubicBezTo>
                      <a:pt x="14931" y="34367"/>
                      <a:pt x="14931" y="34398"/>
                      <a:pt x="14916" y="34428"/>
                    </a:cubicBezTo>
                    <a:cubicBezTo>
                      <a:pt x="14901" y="34459"/>
                      <a:pt x="14886" y="34489"/>
                      <a:pt x="14870" y="34520"/>
                    </a:cubicBezTo>
                    <a:lnTo>
                      <a:pt x="14870" y="34535"/>
                    </a:lnTo>
                    <a:cubicBezTo>
                      <a:pt x="14870" y="34550"/>
                      <a:pt x="14855" y="34550"/>
                      <a:pt x="14855" y="34565"/>
                    </a:cubicBezTo>
                    <a:cubicBezTo>
                      <a:pt x="14855" y="34565"/>
                      <a:pt x="14855" y="34581"/>
                      <a:pt x="14855" y="34581"/>
                    </a:cubicBezTo>
                    <a:cubicBezTo>
                      <a:pt x="14825" y="34642"/>
                      <a:pt x="14794" y="34687"/>
                      <a:pt x="14764" y="34733"/>
                    </a:cubicBezTo>
                    <a:cubicBezTo>
                      <a:pt x="14749" y="34763"/>
                      <a:pt x="14733" y="34779"/>
                      <a:pt x="14733" y="34794"/>
                    </a:cubicBezTo>
                    <a:lnTo>
                      <a:pt x="14703" y="34824"/>
                    </a:lnTo>
                    <a:cubicBezTo>
                      <a:pt x="14672" y="34870"/>
                      <a:pt x="14657" y="34901"/>
                      <a:pt x="14642" y="34931"/>
                    </a:cubicBezTo>
                    <a:lnTo>
                      <a:pt x="14627" y="34931"/>
                    </a:lnTo>
                    <a:cubicBezTo>
                      <a:pt x="14627" y="34946"/>
                      <a:pt x="14627" y="34946"/>
                      <a:pt x="14627" y="34946"/>
                    </a:cubicBezTo>
                    <a:cubicBezTo>
                      <a:pt x="14551" y="34916"/>
                      <a:pt x="14490" y="34901"/>
                      <a:pt x="14429" y="34885"/>
                    </a:cubicBezTo>
                    <a:cubicBezTo>
                      <a:pt x="14398" y="34885"/>
                      <a:pt x="14352" y="34870"/>
                      <a:pt x="14322" y="34870"/>
                    </a:cubicBezTo>
                    <a:cubicBezTo>
                      <a:pt x="14231" y="34855"/>
                      <a:pt x="14139" y="34840"/>
                      <a:pt x="14063" y="34840"/>
                    </a:cubicBezTo>
                    <a:lnTo>
                      <a:pt x="14063" y="34824"/>
                    </a:lnTo>
                    <a:lnTo>
                      <a:pt x="14063" y="34809"/>
                    </a:lnTo>
                    <a:lnTo>
                      <a:pt x="14063" y="34794"/>
                    </a:lnTo>
                    <a:lnTo>
                      <a:pt x="14078" y="34733"/>
                    </a:lnTo>
                    <a:lnTo>
                      <a:pt x="14078" y="34702"/>
                    </a:lnTo>
                    <a:lnTo>
                      <a:pt x="14093" y="34626"/>
                    </a:lnTo>
                    <a:lnTo>
                      <a:pt x="14093" y="34596"/>
                    </a:lnTo>
                    <a:cubicBezTo>
                      <a:pt x="14109" y="34581"/>
                      <a:pt x="14109" y="34550"/>
                      <a:pt x="14109" y="34535"/>
                    </a:cubicBezTo>
                    <a:cubicBezTo>
                      <a:pt x="14124" y="34459"/>
                      <a:pt x="14124" y="34398"/>
                      <a:pt x="14139" y="34322"/>
                    </a:cubicBezTo>
                    <a:cubicBezTo>
                      <a:pt x="14154" y="34169"/>
                      <a:pt x="14170" y="34032"/>
                      <a:pt x="14170" y="33895"/>
                    </a:cubicBezTo>
                    <a:cubicBezTo>
                      <a:pt x="14170" y="33792"/>
                      <a:pt x="14170" y="33677"/>
                      <a:pt x="14170" y="33590"/>
                    </a:cubicBezTo>
                    <a:cubicBezTo>
                      <a:pt x="14170" y="33484"/>
                      <a:pt x="14170" y="33377"/>
                      <a:pt x="14170" y="33270"/>
                    </a:cubicBezTo>
                    <a:cubicBezTo>
                      <a:pt x="14170" y="33209"/>
                      <a:pt x="14185" y="33133"/>
                      <a:pt x="14185" y="33072"/>
                    </a:cubicBezTo>
                    <a:lnTo>
                      <a:pt x="14185" y="33072"/>
                    </a:lnTo>
                    <a:lnTo>
                      <a:pt x="14170" y="33164"/>
                    </a:lnTo>
                    <a:cubicBezTo>
                      <a:pt x="14154" y="33225"/>
                      <a:pt x="14139" y="33286"/>
                      <a:pt x="14124" y="33331"/>
                    </a:cubicBezTo>
                    <a:cubicBezTo>
                      <a:pt x="14109" y="33423"/>
                      <a:pt x="14109" y="33499"/>
                      <a:pt x="14093" y="33560"/>
                    </a:cubicBezTo>
                    <a:cubicBezTo>
                      <a:pt x="14078" y="33697"/>
                      <a:pt x="14063" y="33849"/>
                      <a:pt x="14048" y="34017"/>
                    </a:cubicBezTo>
                    <a:cubicBezTo>
                      <a:pt x="14032" y="34108"/>
                      <a:pt x="14032" y="34200"/>
                      <a:pt x="14017" y="34291"/>
                    </a:cubicBezTo>
                    <a:cubicBezTo>
                      <a:pt x="14017" y="34367"/>
                      <a:pt x="14017" y="34428"/>
                      <a:pt x="14002" y="34489"/>
                    </a:cubicBezTo>
                    <a:cubicBezTo>
                      <a:pt x="14002" y="34596"/>
                      <a:pt x="13987" y="34718"/>
                      <a:pt x="13972" y="34840"/>
                    </a:cubicBezTo>
                    <a:cubicBezTo>
                      <a:pt x="13911" y="34832"/>
                      <a:pt x="13850" y="34828"/>
                      <a:pt x="13789" y="34828"/>
                    </a:cubicBezTo>
                    <a:cubicBezTo>
                      <a:pt x="13728" y="34828"/>
                      <a:pt x="13667" y="34832"/>
                      <a:pt x="13606" y="34840"/>
                    </a:cubicBezTo>
                    <a:cubicBezTo>
                      <a:pt x="13575" y="34840"/>
                      <a:pt x="13530" y="34855"/>
                      <a:pt x="13484" y="34855"/>
                    </a:cubicBezTo>
                    <a:cubicBezTo>
                      <a:pt x="13408" y="34870"/>
                      <a:pt x="13316" y="34885"/>
                      <a:pt x="13225" y="34901"/>
                    </a:cubicBezTo>
                    <a:cubicBezTo>
                      <a:pt x="13225" y="34840"/>
                      <a:pt x="13225" y="34794"/>
                      <a:pt x="13210" y="34748"/>
                    </a:cubicBezTo>
                    <a:cubicBezTo>
                      <a:pt x="13210" y="34657"/>
                      <a:pt x="13195" y="34565"/>
                      <a:pt x="13195" y="34489"/>
                    </a:cubicBezTo>
                    <a:cubicBezTo>
                      <a:pt x="13195" y="34413"/>
                      <a:pt x="13179" y="34352"/>
                      <a:pt x="13179" y="34276"/>
                    </a:cubicBezTo>
                    <a:cubicBezTo>
                      <a:pt x="13179" y="34230"/>
                      <a:pt x="13179" y="34184"/>
                      <a:pt x="13179" y="34123"/>
                    </a:cubicBezTo>
                    <a:cubicBezTo>
                      <a:pt x="13164" y="34078"/>
                      <a:pt x="13164" y="34032"/>
                      <a:pt x="13164" y="33971"/>
                    </a:cubicBezTo>
                    <a:lnTo>
                      <a:pt x="13149" y="33773"/>
                    </a:lnTo>
                    <a:cubicBezTo>
                      <a:pt x="13149" y="33712"/>
                      <a:pt x="13149" y="33636"/>
                      <a:pt x="13134" y="33575"/>
                    </a:cubicBezTo>
                    <a:cubicBezTo>
                      <a:pt x="13134" y="33499"/>
                      <a:pt x="13118" y="33423"/>
                      <a:pt x="13103" y="33331"/>
                    </a:cubicBezTo>
                    <a:cubicBezTo>
                      <a:pt x="13103" y="33270"/>
                      <a:pt x="13088" y="33225"/>
                      <a:pt x="13073" y="33179"/>
                    </a:cubicBezTo>
                    <a:lnTo>
                      <a:pt x="13073" y="33103"/>
                    </a:lnTo>
                    <a:cubicBezTo>
                      <a:pt x="13057" y="33042"/>
                      <a:pt x="13042" y="32966"/>
                      <a:pt x="13042" y="32905"/>
                    </a:cubicBezTo>
                    <a:cubicBezTo>
                      <a:pt x="13027" y="32828"/>
                      <a:pt x="13027" y="32752"/>
                      <a:pt x="13027" y="32676"/>
                    </a:cubicBezTo>
                    <a:lnTo>
                      <a:pt x="13012" y="32737"/>
                    </a:lnTo>
                    <a:lnTo>
                      <a:pt x="12996" y="32798"/>
                    </a:lnTo>
                    <a:cubicBezTo>
                      <a:pt x="12996" y="32859"/>
                      <a:pt x="12981" y="32920"/>
                      <a:pt x="12981" y="32981"/>
                    </a:cubicBezTo>
                    <a:lnTo>
                      <a:pt x="12981" y="32996"/>
                    </a:lnTo>
                    <a:cubicBezTo>
                      <a:pt x="12981" y="33027"/>
                      <a:pt x="12966" y="33057"/>
                      <a:pt x="12966" y="33087"/>
                    </a:cubicBezTo>
                    <a:lnTo>
                      <a:pt x="12966" y="33103"/>
                    </a:lnTo>
                    <a:cubicBezTo>
                      <a:pt x="12966" y="33133"/>
                      <a:pt x="12966" y="33164"/>
                      <a:pt x="12966" y="33194"/>
                    </a:cubicBezTo>
                    <a:cubicBezTo>
                      <a:pt x="12966" y="33377"/>
                      <a:pt x="12966" y="33529"/>
                      <a:pt x="12966" y="33682"/>
                    </a:cubicBezTo>
                    <a:cubicBezTo>
                      <a:pt x="12981" y="33834"/>
                      <a:pt x="12996" y="34002"/>
                      <a:pt x="13012" y="34154"/>
                    </a:cubicBezTo>
                    <a:cubicBezTo>
                      <a:pt x="13012" y="34200"/>
                      <a:pt x="13012" y="34245"/>
                      <a:pt x="13027" y="34291"/>
                    </a:cubicBezTo>
                    <a:lnTo>
                      <a:pt x="13027" y="34352"/>
                    </a:lnTo>
                    <a:cubicBezTo>
                      <a:pt x="13027" y="34382"/>
                      <a:pt x="13042" y="34413"/>
                      <a:pt x="13042" y="34459"/>
                    </a:cubicBezTo>
                    <a:lnTo>
                      <a:pt x="13042" y="34489"/>
                    </a:lnTo>
                    <a:lnTo>
                      <a:pt x="13042" y="34504"/>
                    </a:lnTo>
                    <a:cubicBezTo>
                      <a:pt x="13057" y="34535"/>
                      <a:pt x="13057" y="34581"/>
                      <a:pt x="13057" y="34611"/>
                    </a:cubicBezTo>
                    <a:lnTo>
                      <a:pt x="13073" y="34642"/>
                    </a:lnTo>
                    <a:lnTo>
                      <a:pt x="13073" y="34672"/>
                    </a:lnTo>
                    <a:cubicBezTo>
                      <a:pt x="13088" y="34702"/>
                      <a:pt x="13088" y="34733"/>
                      <a:pt x="13088" y="34763"/>
                    </a:cubicBezTo>
                    <a:cubicBezTo>
                      <a:pt x="13103" y="34779"/>
                      <a:pt x="13103" y="34809"/>
                      <a:pt x="13103" y="34840"/>
                    </a:cubicBezTo>
                    <a:cubicBezTo>
                      <a:pt x="13103" y="34855"/>
                      <a:pt x="13118" y="34885"/>
                      <a:pt x="13118" y="34916"/>
                    </a:cubicBezTo>
                    <a:cubicBezTo>
                      <a:pt x="12935" y="34961"/>
                      <a:pt x="12768" y="35007"/>
                      <a:pt x="12631" y="35053"/>
                    </a:cubicBezTo>
                    <a:cubicBezTo>
                      <a:pt x="12524" y="35083"/>
                      <a:pt x="12433" y="35114"/>
                      <a:pt x="12341" y="35160"/>
                    </a:cubicBezTo>
                    <a:cubicBezTo>
                      <a:pt x="12326" y="35160"/>
                      <a:pt x="12311" y="35160"/>
                      <a:pt x="12296" y="35175"/>
                    </a:cubicBezTo>
                    <a:cubicBezTo>
                      <a:pt x="12296" y="35129"/>
                      <a:pt x="12296" y="35083"/>
                      <a:pt x="12296" y="35038"/>
                    </a:cubicBezTo>
                    <a:lnTo>
                      <a:pt x="12280" y="35022"/>
                    </a:lnTo>
                    <a:cubicBezTo>
                      <a:pt x="12280" y="34931"/>
                      <a:pt x="12265" y="34840"/>
                      <a:pt x="12250" y="34733"/>
                    </a:cubicBezTo>
                    <a:cubicBezTo>
                      <a:pt x="12235" y="34687"/>
                      <a:pt x="12219" y="34642"/>
                      <a:pt x="12219" y="34581"/>
                    </a:cubicBezTo>
                    <a:lnTo>
                      <a:pt x="12204" y="34550"/>
                    </a:lnTo>
                    <a:cubicBezTo>
                      <a:pt x="12189" y="34504"/>
                      <a:pt x="12189" y="34474"/>
                      <a:pt x="12174" y="34428"/>
                    </a:cubicBezTo>
                    <a:cubicBezTo>
                      <a:pt x="12158" y="34382"/>
                      <a:pt x="12128" y="34322"/>
                      <a:pt x="12113" y="34276"/>
                    </a:cubicBezTo>
                    <a:cubicBezTo>
                      <a:pt x="12098" y="34230"/>
                      <a:pt x="12082" y="34184"/>
                      <a:pt x="12052" y="34139"/>
                    </a:cubicBezTo>
                    <a:lnTo>
                      <a:pt x="12037" y="34078"/>
                    </a:lnTo>
                    <a:cubicBezTo>
                      <a:pt x="11960" y="33910"/>
                      <a:pt x="11884" y="33743"/>
                      <a:pt x="11793" y="33575"/>
                    </a:cubicBezTo>
                    <a:lnTo>
                      <a:pt x="11778" y="33545"/>
                    </a:lnTo>
                    <a:cubicBezTo>
                      <a:pt x="11747" y="33499"/>
                      <a:pt x="11717" y="33438"/>
                      <a:pt x="11686" y="33392"/>
                    </a:cubicBezTo>
                    <a:cubicBezTo>
                      <a:pt x="11640" y="33331"/>
                      <a:pt x="11610" y="33270"/>
                      <a:pt x="11564" y="33209"/>
                    </a:cubicBezTo>
                    <a:lnTo>
                      <a:pt x="11534" y="33148"/>
                    </a:lnTo>
                    <a:cubicBezTo>
                      <a:pt x="11503" y="33103"/>
                      <a:pt x="11488" y="33072"/>
                      <a:pt x="11458" y="33042"/>
                    </a:cubicBezTo>
                    <a:cubicBezTo>
                      <a:pt x="11427" y="32981"/>
                      <a:pt x="11397" y="32905"/>
                      <a:pt x="11351" y="32844"/>
                    </a:cubicBezTo>
                    <a:cubicBezTo>
                      <a:pt x="11320" y="32783"/>
                      <a:pt x="11290" y="32722"/>
                      <a:pt x="11260" y="32646"/>
                    </a:cubicBezTo>
                    <a:lnTo>
                      <a:pt x="11260" y="32630"/>
                    </a:lnTo>
                    <a:lnTo>
                      <a:pt x="11244" y="32585"/>
                    </a:lnTo>
                    <a:lnTo>
                      <a:pt x="11214" y="32508"/>
                    </a:lnTo>
                    <a:cubicBezTo>
                      <a:pt x="11214" y="32493"/>
                      <a:pt x="11199" y="32463"/>
                      <a:pt x="11199" y="32432"/>
                    </a:cubicBezTo>
                    <a:lnTo>
                      <a:pt x="11183" y="32402"/>
                    </a:lnTo>
                    <a:cubicBezTo>
                      <a:pt x="11183" y="32371"/>
                      <a:pt x="11168" y="32341"/>
                      <a:pt x="11168" y="32310"/>
                    </a:cubicBezTo>
                    <a:cubicBezTo>
                      <a:pt x="11168" y="32280"/>
                      <a:pt x="11153" y="32249"/>
                      <a:pt x="11153" y="32219"/>
                    </a:cubicBezTo>
                    <a:cubicBezTo>
                      <a:pt x="11153" y="32173"/>
                      <a:pt x="11138" y="32143"/>
                      <a:pt x="11138" y="32097"/>
                    </a:cubicBezTo>
                    <a:lnTo>
                      <a:pt x="11138" y="32036"/>
                    </a:lnTo>
                    <a:cubicBezTo>
                      <a:pt x="11138" y="32021"/>
                      <a:pt x="11122" y="31990"/>
                      <a:pt x="11122" y="31960"/>
                    </a:cubicBezTo>
                    <a:lnTo>
                      <a:pt x="11122" y="31914"/>
                    </a:lnTo>
                    <a:lnTo>
                      <a:pt x="11122" y="31823"/>
                    </a:lnTo>
                    <a:lnTo>
                      <a:pt x="11107" y="31792"/>
                    </a:lnTo>
                    <a:cubicBezTo>
                      <a:pt x="11107" y="31716"/>
                      <a:pt x="11107" y="31640"/>
                      <a:pt x="11107" y="31549"/>
                    </a:cubicBezTo>
                    <a:cubicBezTo>
                      <a:pt x="11107" y="31381"/>
                      <a:pt x="11107" y="31213"/>
                      <a:pt x="11107" y="31046"/>
                    </a:cubicBezTo>
                    <a:lnTo>
                      <a:pt x="11107" y="30985"/>
                    </a:lnTo>
                    <a:cubicBezTo>
                      <a:pt x="11122" y="30939"/>
                      <a:pt x="11122" y="30893"/>
                      <a:pt x="11122" y="30863"/>
                    </a:cubicBezTo>
                    <a:lnTo>
                      <a:pt x="11122" y="30833"/>
                    </a:lnTo>
                    <a:cubicBezTo>
                      <a:pt x="11122" y="30817"/>
                      <a:pt x="11122" y="30787"/>
                      <a:pt x="11122" y="30772"/>
                    </a:cubicBezTo>
                    <a:cubicBezTo>
                      <a:pt x="11138" y="30726"/>
                      <a:pt x="11138" y="30695"/>
                      <a:pt x="11138" y="30665"/>
                    </a:cubicBezTo>
                    <a:cubicBezTo>
                      <a:pt x="11153" y="30604"/>
                      <a:pt x="11153" y="30558"/>
                      <a:pt x="11168" y="30513"/>
                    </a:cubicBezTo>
                    <a:cubicBezTo>
                      <a:pt x="11183" y="30497"/>
                      <a:pt x="11183" y="30467"/>
                      <a:pt x="11199" y="30436"/>
                    </a:cubicBezTo>
                    <a:cubicBezTo>
                      <a:pt x="11214" y="30436"/>
                      <a:pt x="11214" y="30421"/>
                      <a:pt x="11229" y="30406"/>
                    </a:cubicBezTo>
                    <a:cubicBezTo>
                      <a:pt x="11229" y="30391"/>
                      <a:pt x="11244" y="30375"/>
                      <a:pt x="11260" y="30360"/>
                    </a:cubicBezTo>
                    <a:cubicBezTo>
                      <a:pt x="11275" y="30330"/>
                      <a:pt x="11305" y="30315"/>
                      <a:pt x="11320" y="30284"/>
                    </a:cubicBezTo>
                    <a:lnTo>
                      <a:pt x="11336" y="30269"/>
                    </a:lnTo>
                    <a:lnTo>
                      <a:pt x="11351" y="30269"/>
                    </a:lnTo>
                    <a:cubicBezTo>
                      <a:pt x="11381" y="30223"/>
                      <a:pt x="11427" y="30193"/>
                      <a:pt x="11473" y="30147"/>
                    </a:cubicBezTo>
                    <a:cubicBezTo>
                      <a:pt x="11503" y="30132"/>
                      <a:pt x="11534" y="30101"/>
                      <a:pt x="11564" y="30071"/>
                    </a:cubicBezTo>
                    <a:lnTo>
                      <a:pt x="11579" y="30071"/>
                    </a:lnTo>
                    <a:cubicBezTo>
                      <a:pt x="11625" y="30040"/>
                      <a:pt x="11656" y="30010"/>
                      <a:pt x="11701" y="29995"/>
                    </a:cubicBezTo>
                    <a:cubicBezTo>
                      <a:pt x="11778" y="29949"/>
                      <a:pt x="11839" y="29918"/>
                      <a:pt x="11915" y="29888"/>
                    </a:cubicBezTo>
                    <a:cubicBezTo>
                      <a:pt x="11991" y="29857"/>
                      <a:pt x="12052" y="29827"/>
                      <a:pt x="12113" y="29781"/>
                    </a:cubicBezTo>
                    <a:cubicBezTo>
                      <a:pt x="12158" y="29766"/>
                      <a:pt x="12204" y="29736"/>
                      <a:pt x="12250" y="29720"/>
                    </a:cubicBezTo>
                    <a:cubicBezTo>
                      <a:pt x="12341" y="29675"/>
                      <a:pt x="12433" y="29629"/>
                      <a:pt x="12524" y="29568"/>
                    </a:cubicBezTo>
                    <a:lnTo>
                      <a:pt x="12539" y="29568"/>
                    </a:lnTo>
                    <a:lnTo>
                      <a:pt x="12539" y="29553"/>
                    </a:lnTo>
                    <a:lnTo>
                      <a:pt x="12616" y="29522"/>
                    </a:lnTo>
                    <a:lnTo>
                      <a:pt x="12600" y="29522"/>
                    </a:lnTo>
                    <a:lnTo>
                      <a:pt x="12631" y="29507"/>
                    </a:lnTo>
                    <a:lnTo>
                      <a:pt x="12692" y="29477"/>
                    </a:lnTo>
                    <a:cubicBezTo>
                      <a:pt x="12707" y="29461"/>
                      <a:pt x="12737" y="29461"/>
                      <a:pt x="12753" y="29446"/>
                    </a:cubicBezTo>
                    <a:lnTo>
                      <a:pt x="12768" y="29431"/>
                    </a:lnTo>
                    <a:lnTo>
                      <a:pt x="12814" y="29416"/>
                    </a:lnTo>
                    <a:lnTo>
                      <a:pt x="12859" y="29385"/>
                    </a:lnTo>
                    <a:cubicBezTo>
                      <a:pt x="12920" y="29355"/>
                      <a:pt x="12996" y="29309"/>
                      <a:pt x="13073" y="29278"/>
                    </a:cubicBezTo>
                    <a:cubicBezTo>
                      <a:pt x="13118" y="29263"/>
                      <a:pt x="13179" y="29248"/>
                      <a:pt x="13225" y="29233"/>
                    </a:cubicBezTo>
                    <a:cubicBezTo>
                      <a:pt x="13271" y="29218"/>
                      <a:pt x="13301" y="29218"/>
                      <a:pt x="13332" y="29218"/>
                    </a:cubicBezTo>
                    <a:cubicBezTo>
                      <a:pt x="13377" y="29202"/>
                      <a:pt x="13423" y="29202"/>
                      <a:pt x="13469" y="29202"/>
                    </a:cubicBezTo>
                    <a:close/>
                    <a:moveTo>
                      <a:pt x="11366" y="33316"/>
                    </a:moveTo>
                    <a:cubicBezTo>
                      <a:pt x="11381" y="33316"/>
                      <a:pt x="11381" y="33331"/>
                      <a:pt x="11381" y="33331"/>
                    </a:cubicBezTo>
                    <a:cubicBezTo>
                      <a:pt x="11442" y="33423"/>
                      <a:pt x="11488" y="33499"/>
                      <a:pt x="11534" y="33590"/>
                    </a:cubicBezTo>
                    <a:cubicBezTo>
                      <a:pt x="11564" y="33621"/>
                      <a:pt x="11579" y="33666"/>
                      <a:pt x="11595" y="33697"/>
                    </a:cubicBezTo>
                    <a:cubicBezTo>
                      <a:pt x="11656" y="33804"/>
                      <a:pt x="11717" y="33910"/>
                      <a:pt x="11762" y="34032"/>
                    </a:cubicBezTo>
                    <a:cubicBezTo>
                      <a:pt x="11808" y="34123"/>
                      <a:pt x="11854" y="34230"/>
                      <a:pt x="11899" y="34337"/>
                    </a:cubicBezTo>
                    <a:cubicBezTo>
                      <a:pt x="11915" y="34382"/>
                      <a:pt x="11930" y="34428"/>
                      <a:pt x="11930" y="34459"/>
                    </a:cubicBezTo>
                    <a:cubicBezTo>
                      <a:pt x="11945" y="34504"/>
                      <a:pt x="11960" y="34535"/>
                      <a:pt x="11976" y="34581"/>
                    </a:cubicBezTo>
                    <a:cubicBezTo>
                      <a:pt x="12006" y="34763"/>
                      <a:pt x="12037" y="34946"/>
                      <a:pt x="12067" y="35129"/>
                    </a:cubicBezTo>
                    <a:cubicBezTo>
                      <a:pt x="12067" y="35175"/>
                      <a:pt x="12067" y="35220"/>
                      <a:pt x="12067" y="35266"/>
                    </a:cubicBezTo>
                    <a:cubicBezTo>
                      <a:pt x="12067" y="35266"/>
                      <a:pt x="12067" y="35281"/>
                      <a:pt x="12067" y="35281"/>
                    </a:cubicBezTo>
                    <a:cubicBezTo>
                      <a:pt x="12052" y="35297"/>
                      <a:pt x="12037" y="35297"/>
                      <a:pt x="12037" y="35297"/>
                    </a:cubicBezTo>
                    <a:cubicBezTo>
                      <a:pt x="11960" y="35342"/>
                      <a:pt x="11899" y="35373"/>
                      <a:pt x="11823" y="35419"/>
                    </a:cubicBezTo>
                    <a:cubicBezTo>
                      <a:pt x="11823" y="35403"/>
                      <a:pt x="11823" y="35388"/>
                      <a:pt x="11808" y="35373"/>
                    </a:cubicBezTo>
                    <a:cubicBezTo>
                      <a:pt x="11793" y="35281"/>
                      <a:pt x="11762" y="35205"/>
                      <a:pt x="11732" y="35129"/>
                    </a:cubicBezTo>
                    <a:cubicBezTo>
                      <a:pt x="11701" y="35053"/>
                      <a:pt x="11671" y="34992"/>
                      <a:pt x="11656" y="34916"/>
                    </a:cubicBezTo>
                    <a:cubicBezTo>
                      <a:pt x="11625" y="34840"/>
                      <a:pt x="11610" y="34763"/>
                      <a:pt x="11579" y="34687"/>
                    </a:cubicBezTo>
                    <a:cubicBezTo>
                      <a:pt x="11564" y="34626"/>
                      <a:pt x="11549" y="34565"/>
                      <a:pt x="11519" y="34489"/>
                    </a:cubicBezTo>
                    <a:cubicBezTo>
                      <a:pt x="11503" y="34428"/>
                      <a:pt x="11473" y="34367"/>
                      <a:pt x="11458" y="34291"/>
                    </a:cubicBezTo>
                    <a:cubicBezTo>
                      <a:pt x="11412" y="34184"/>
                      <a:pt x="11381" y="34078"/>
                      <a:pt x="11351" y="33971"/>
                    </a:cubicBezTo>
                    <a:cubicBezTo>
                      <a:pt x="11366" y="33743"/>
                      <a:pt x="11366" y="33529"/>
                      <a:pt x="11366" y="33316"/>
                    </a:cubicBezTo>
                    <a:close/>
                    <a:moveTo>
                      <a:pt x="11336" y="34382"/>
                    </a:moveTo>
                    <a:cubicBezTo>
                      <a:pt x="11336" y="34382"/>
                      <a:pt x="11336" y="34382"/>
                      <a:pt x="11336" y="34398"/>
                    </a:cubicBezTo>
                    <a:cubicBezTo>
                      <a:pt x="11336" y="34398"/>
                      <a:pt x="11336" y="34413"/>
                      <a:pt x="11336" y="34413"/>
                    </a:cubicBezTo>
                    <a:lnTo>
                      <a:pt x="11381" y="34504"/>
                    </a:lnTo>
                    <a:cubicBezTo>
                      <a:pt x="11427" y="34642"/>
                      <a:pt x="11473" y="34779"/>
                      <a:pt x="11534" y="34931"/>
                    </a:cubicBezTo>
                    <a:cubicBezTo>
                      <a:pt x="11579" y="35083"/>
                      <a:pt x="11640" y="35236"/>
                      <a:pt x="11701" y="35388"/>
                    </a:cubicBezTo>
                    <a:cubicBezTo>
                      <a:pt x="11701" y="35419"/>
                      <a:pt x="11717" y="35449"/>
                      <a:pt x="11732" y="35464"/>
                    </a:cubicBezTo>
                    <a:cubicBezTo>
                      <a:pt x="11732" y="35464"/>
                      <a:pt x="11732" y="35464"/>
                      <a:pt x="11732" y="35479"/>
                    </a:cubicBezTo>
                    <a:cubicBezTo>
                      <a:pt x="11717" y="35464"/>
                      <a:pt x="11701" y="35464"/>
                      <a:pt x="11686" y="35464"/>
                    </a:cubicBezTo>
                    <a:cubicBezTo>
                      <a:pt x="11671" y="35464"/>
                      <a:pt x="11671" y="35449"/>
                      <a:pt x="11656" y="35449"/>
                    </a:cubicBezTo>
                    <a:cubicBezTo>
                      <a:pt x="11625" y="35434"/>
                      <a:pt x="11595" y="35419"/>
                      <a:pt x="11564" y="35403"/>
                    </a:cubicBezTo>
                    <a:cubicBezTo>
                      <a:pt x="11549" y="35388"/>
                      <a:pt x="11519" y="35373"/>
                      <a:pt x="11503" y="35358"/>
                    </a:cubicBezTo>
                    <a:cubicBezTo>
                      <a:pt x="11473" y="35327"/>
                      <a:pt x="11442" y="35312"/>
                      <a:pt x="11427" y="35297"/>
                    </a:cubicBezTo>
                    <a:cubicBezTo>
                      <a:pt x="11397" y="35266"/>
                      <a:pt x="11381" y="35251"/>
                      <a:pt x="11351" y="35220"/>
                    </a:cubicBezTo>
                    <a:cubicBezTo>
                      <a:pt x="11336" y="35205"/>
                      <a:pt x="11305" y="35175"/>
                      <a:pt x="11290" y="35144"/>
                    </a:cubicBezTo>
                    <a:cubicBezTo>
                      <a:pt x="11290" y="35114"/>
                      <a:pt x="11290" y="35083"/>
                      <a:pt x="11290" y="35053"/>
                    </a:cubicBezTo>
                    <a:cubicBezTo>
                      <a:pt x="11305" y="34824"/>
                      <a:pt x="11320" y="34596"/>
                      <a:pt x="11336" y="34382"/>
                    </a:cubicBezTo>
                    <a:close/>
                    <a:moveTo>
                      <a:pt x="23326" y="33864"/>
                    </a:moveTo>
                    <a:cubicBezTo>
                      <a:pt x="23342" y="33895"/>
                      <a:pt x="23357" y="33941"/>
                      <a:pt x="23372" y="34002"/>
                    </a:cubicBezTo>
                    <a:cubicBezTo>
                      <a:pt x="23387" y="34047"/>
                      <a:pt x="23403" y="34108"/>
                      <a:pt x="23403" y="34169"/>
                    </a:cubicBezTo>
                    <a:cubicBezTo>
                      <a:pt x="23403" y="34215"/>
                      <a:pt x="23418" y="34261"/>
                      <a:pt x="23418" y="34306"/>
                    </a:cubicBezTo>
                    <a:cubicBezTo>
                      <a:pt x="23418" y="34382"/>
                      <a:pt x="23403" y="34428"/>
                      <a:pt x="23403" y="34489"/>
                    </a:cubicBezTo>
                    <a:cubicBezTo>
                      <a:pt x="23387" y="34581"/>
                      <a:pt x="23357" y="34687"/>
                      <a:pt x="23326" y="34809"/>
                    </a:cubicBezTo>
                    <a:cubicBezTo>
                      <a:pt x="23296" y="34885"/>
                      <a:pt x="23281" y="34961"/>
                      <a:pt x="23250" y="35022"/>
                    </a:cubicBezTo>
                    <a:cubicBezTo>
                      <a:pt x="23220" y="35099"/>
                      <a:pt x="23189" y="35175"/>
                      <a:pt x="23159" y="35251"/>
                    </a:cubicBezTo>
                    <a:cubicBezTo>
                      <a:pt x="23113" y="35342"/>
                      <a:pt x="23083" y="35403"/>
                      <a:pt x="23037" y="35479"/>
                    </a:cubicBezTo>
                    <a:cubicBezTo>
                      <a:pt x="23022" y="35510"/>
                      <a:pt x="23006" y="35525"/>
                      <a:pt x="22976" y="35556"/>
                    </a:cubicBezTo>
                    <a:cubicBezTo>
                      <a:pt x="22961" y="35571"/>
                      <a:pt x="22946" y="35586"/>
                      <a:pt x="22930" y="35601"/>
                    </a:cubicBezTo>
                    <a:cubicBezTo>
                      <a:pt x="22915" y="35617"/>
                      <a:pt x="22900" y="35632"/>
                      <a:pt x="22885" y="35647"/>
                    </a:cubicBezTo>
                    <a:cubicBezTo>
                      <a:pt x="22824" y="35693"/>
                      <a:pt x="22763" y="35723"/>
                      <a:pt x="22717" y="35754"/>
                    </a:cubicBezTo>
                    <a:lnTo>
                      <a:pt x="22686" y="35769"/>
                    </a:lnTo>
                    <a:lnTo>
                      <a:pt x="22656" y="35784"/>
                    </a:lnTo>
                    <a:cubicBezTo>
                      <a:pt x="22610" y="35799"/>
                      <a:pt x="22565" y="35830"/>
                      <a:pt x="22519" y="35860"/>
                    </a:cubicBezTo>
                    <a:cubicBezTo>
                      <a:pt x="22443" y="35906"/>
                      <a:pt x="22382" y="35937"/>
                      <a:pt x="22321" y="35982"/>
                    </a:cubicBezTo>
                    <a:cubicBezTo>
                      <a:pt x="22290" y="35998"/>
                      <a:pt x="22245" y="36028"/>
                      <a:pt x="22214" y="36058"/>
                    </a:cubicBezTo>
                    <a:cubicBezTo>
                      <a:pt x="22123" y="36135"/>
                      <a:pt x="22062" y="36241"/>
                      <a:pt x="22031" y="36348"/>
                    </a:cubicBezTo>
                    <a:cubicBezTo>
                      <a:pt x="22016" y="36394"/>
                      <a:pt x="22001" y="36439"/>
                      <a:pt x="21986" y="36485"/>
                    </a:cubicBezTo>
                    <a:lnTo>
                      <a:pt x="21970" y="36546"/>
                    </a:lnTo>
                    <a:cubicBezTo>
                      <a:pt x="21955" y="36607"/>
                      <a:pt x="21925" y="36668"/>
                      <a:pt x="21909" y="36714"/>
                    </a:cubicBezTo>
                    <a:cubicBezTo>
                      <a:pt x="21909" y="36729"/>
                      <a:pt x="21894" y="36744"/>
                      <a:pt x="21894" y="36744"/>
                    </a:cubicBezTo>
                    <a:cubicBezTo>
                      <a:pt x="21879" y="36759"/>
                      <a:pt x="21864" y="36775"/>
                      <a:pt x="21864" y="36790"/>
                    </a:cubicBezTo>
                    <a:cubicBezTo>
                      <a:pt x="21849" y="36805"/>
                      <a:pt x="21833" y="36820"/>
                      <a:pt x="21818" y="36835"/>
                    </a:cubicBezTo>
                    <a:cubicBezTo>
                      <a:pt x="21696" y="36942"/>
                      <a:pt x="21574" y="37034"/>
                      <a:pt x="21437" y="37140"/>
                    </a:cubicBezTo>
                    <a:lnTo>
                      <a:pt x="21422" y="37155"/>
                    </a:lnTo>
                    <a:cubicBezTo>
                      <a:pt x="21346" y="37201"/>
                      <a:pt x="21285" y="37247"/>
                      <a:pt x="21209" y="37293"/>
                    </a:cubicBezTo>
                    <a:cubicBezTo>
                      <a:pt x="21132" y="37354"/>
                      <a:pt x="21056" y="37399"/>
                      <a:pt x="20980" y="37445"/>
                    </a:cubicBezTo>
                    <a:cubicBezTo>
                      <a:pt x="20873" y="37491"/>
                      <a:pt x="20782" y="37536"/>
                      <a:pt x="20706" y="37582"/>
                    </a:cubicBezTo>
                    <a:cubicBezTo>
                      <a:pt x="20599" y="37628"/>
                      <a:pt x="20493" y="37673"/>
                      <a:pt x="20386" y="37704"/>
                    </a:cubicBezTo>
                    <a:cubicBezTo>
                      <a:pt x="20340" y="37734"/>
                      <a:pt x="20279" y="37765"/>
                      <a:pt x="20218" y="37780"/>
                    </a:cubicBezTo>
                    <a:cubicBezTo>
                      <a:pt x="20157" y="37811"/>
                      <a:pt x="20096" y="37841"/>
                      <a:pt x="20035" y="37872"/>
                    </a:cubicBezTo>
                    <a:cubicBezTo>
                      <a:pt x="20096" y="37811"/>
                      <a:pt x="20157" y="37765"/>
                      <a:pt x="20218" y="37704"/>
                    </a:cubicBezTo>
                    <a:cubicBezTo>
                      <a:pt x="20371" y="37552"/>
                      <a:pt x="20493" y="37430"/>
                      <a:pt x="20599" y="37308"/>
                    </a:cubicBezTo>
                    <a:cubicBezTo>
                      <a:pt x="20675" y="37232"/>
                      <a:pt x="20736" y="37155"/>
                      <a:pt x="20782" y="37079"/>
                    </a:cubicBezTo>
                    <a:cubicBezTo>
                      <a:pt x="20828" y="37003"/>
                      <a:pt x="20889" y="36927"/>
                      <a:pt x="20950" y="36835"/>
                    </a:cubicBezTo>
                    <a:cubicBezTo>
                      <a:pt x="20995" y="36759"/>
                      <a:pt x="21026" y="36668"/>
                      <a:pt x="21071" y="36592"/>
                    </a:cubicBezTo>
                    <a:cubicBezTo>
                      <a:pt x="21117" y="36516"/>
                      <a:pt x="21148" y="36439"/>
                      <a:pt x="21178" y="36333"/>
                    </a:cubicBezTo>
                    <a:cubicBezTo>
                      <a:pt x="21209" y="36272"/>
                      <a:pt x="21239" y="36196"/>
                      <a:pt x="21254" y="36119"/>
                    </a:cubicBezTo>
                    <a:cubicBezTo>
                      <a:pt x="21285" y="36028"/>
                      <a:pt x="21300" y="35952"/>
                      <a:pt x="21315" y="35845"/>
                    </a:cubicBezTo>
                    <a:lnTo>
                      <a:pt x="21330" y="35769"/>
                    </a:lnTo>
                    <a:cubicBezTo>
                      <a:pt x="21330" y="35708"/>
                      <a:pt x="21346" y="35647"/>
                      <a:pt x="21361" y="35586"/>
                    </a:cubicBezTo>
                    <a:cubicBezTo>
                      <a:pt x="21376" y="35510"/>
                      <a:pt x="21391" y="35434"/>
                      <a:pt x="21407" y="35342"/>
                    </a:cubicBezTo>
                    <a:cubicBezTo>
                      <a:pt x="21407" y="35327"/>
                      <a:pt x="21422" y="35312"/>
                      <a:pt x="21422" y="35297"/>
                    </a:cubicBezTo>
                    <a:cubicBezTo>
                      <a:pt x="21437" y="35266"/>
                      <a:pt x="21452" y="35220"/>
                      <a:pt x="21468" y="35175"/>
                    </a:cubicBezTo>
                    <a:cubicBezTo>
                      <a:pt x="21483" y="35160"/>
                      <a:pt x="21483" y="35144"/>
                      <a:pt x="21498" y="35114"/>
                    </a:cubicBezTo>
                    <a:lnTo>
                      <a:pt x="21544" y="35053"/>
                    </a:lnTo>
                    <a:cubicBezTo>
                      <a:pt x="21559" y="35038"/>
                      <a:pt x="21574" y="35038"/>
                      <a:pt x="21574" y="35022"/>
                    </a:cubicBezTo>
                    <a:cubicBezTo>
                      <a:pt x="21590" y="35007"/>
                      <a:pt x="21605" y="34992"/>
                      <a:pt x="21620" y="34992"/>
                    </a:cubicBezTo>
                    <a:lnTo>
                      <a:pt x="21650" y="34961"/>
                    </a:lnTo>
                    <a:cubicBezTo>
                      <a:pt x="21666" y="34946"/>
                      <a:pt x="21696" y="34946"/>
                      <a:pt x="21711" y="34931"/>
                    </a:cubicBezTo>
                    <a:cubicBezTo>
                      <a:pt x="21742" y="34931"/>
                      <a:pt x="21757" y="34916"/>
                      <a:pt x="21788" y="34916"/>
                    </a:cubicBezTo>
                    <a:cubicBezTo>
                      <a:pt x="21849" y="34901"/>
                      <a:pt x="21909" y="34885"/>
                      <a:pt x="21970" y="34885"/>
                    </a:cubicBezTo>
                    <a:lnTo>
                      <a:pt x="22001" y="34885"/>
                    </a:lnTo>
                    <a:lnTo>
                      <a:pt x="22290" y="34855"/>
                    </a:lnTo>
                    <a:lnTo>
                      <a:pt x="22397" y="34855"/>
                    </a:lnTo>
                    <a:lnTo>
                      <a:pt x="22443" y="34840"/>
                    </a:lnTo>
                    <a:cubicBezTo>
                      <a:pt x="22534" y="34840"/>
                      <a:pt x="22641" y="34809"/>
                      <a:pt x="22732" y="34779"/>
                    </a:cubicBezTo>
                    <a:cubicBezTo>
                      <a:pt x="22793" y="34763"/>
                      <a:pt x="22854" y="34748"/>
                      <a:pt x="22900" y="34718"/>
                    </a:cubicBezTo>
                    <a:cubicBezTo>
                      <a:pt x="22946" y="34687"/>
                      <a:pt x="22991" y="34657"/>
                      <a:pt x="23037" y="34611"/>
                    </a:cubicBezTo>
                    <a:cubicBezTo>
                      <a:pt x="23128" y="34535"/>
                      <a:pt x="23205" y="34428"/>
                      <a:pt x="23250" y="34306"/>
                    </a:cubicBezTo>
                    <a:cubicBezTo>
                      <a:pt x="23281" y="34261"/>
                      <a:pt x="23296" y="34200"/>
                      <a:pt x="23311" y="34139"/>
                    </a:cubicBezTo>
                    <a:cubicBezTo>
                      <a:pt x="23311" y="34108"/>
                      <a:pt x="23311" y="34078"/>
                      <a:pt x="23326" y="34047"/>
                    </a:cubicBezTo>
                    <a:lnTo>
                      <a:pt x="23326" y="34032"/>
                    </a:lnTo>
                    <a:cubicBezTo>
                      <a:pt x="23326" y="33986"/>
                      <a:pt x="23326" y="33941"/>
                      <a:pt x="23326" y="33895"/>
                    </a:cubicBezTo>
                    <a:lnTo>
                      <a:pt x="23326" y="33880"/>
                    </a:lnTo>
                    <a:lnTo>
                      <a:pt x="23326" y="33864"/>
                    </a:lnTo>
                    <a:close/>
                    <a:moveTo>
                      <a:pt x="7344" y="32356"/>
                    </a:moveTo>
                    <a:cubicBezTo>
                      <a:pt x="7374" y="32371"/>
                      <a:pt x="7405" y="32371"/>
                      <a:pt x="7420" y="32387"/>
                    </a:cubicBezTo>
                    <a:cubicBezTo>
                      <a:pt x="7542" y="32417"/>
                      <a:pt x="7649" y="32463"/>
                      <a:pt x="7755" y="32508"/>
                    </a:cubicBezTo>
                    <a:cubicBezTo>
                      <a:pt x="7892" y="32585"/>
                      <a:pt x="8045" y="32661"/>
                      <a:pt x="8212" y="32767"/>
                    </a:cubicBezTo>
                    <a:lnTo>
                      <a:pt x="8243" y="32783"/>
                    </a:lnTo>
                    <a:lnTo>
                      <a:pt x="8258" y="32783"/>
                    </a:lnTo>
                    <a:cubicBezTo>
                      <a:pt x="8334" y="32844"/>
                      <a:pt x="8426" y="32889"/>
                      <a:pt x="8487" y="32950"/>
                    </a:cubicBezTo>
                    <a:cubicBezTo>
                      <a:pt x="8532" y="32981"/>
                      <a:pt x="8578" y="33011"/>
                      <a:pt x="8624" y="33027"/>
                    </a:cubicBezTo>
                    <a:cubicBezTo>
                      <a:pt x="8669" y="33057"/>
                      <a:pt x="8700" y="33072"/>
                      <a:pt x="8746" y="33087"/>
                    </a:cubicBezTo>
                    <a:cubicBezTo>
                      <a:pt x="8822" y="33133"/>
                      <a:pt x="8898" y="33164"/>
                      <a:pt x="8989" y="33194"/>
                    </a:cubicBezTo>
                    <a:cubicBezTo>
                      <a:pt x="9081" y="33225"/>
                      <a:pt x="9172" y="33255"/>
                      <a:pt x="9279" y="33286"/>
                    </a:cubicBezTo>
                    <a:lnTo>
                      <a:pt x="9294" y="33286"/>
                    </a:lnTo>
                    <a:cubicBezTo>
                      <a:pt x="9309" y="33286"/>
                      <a:pt x="9309" y="33301"/>
                      <a:pt x="9325" y="33301"/>
                    </a:cubicBezTo>
                    <a:lnTo>
                      <a:pt x="9340" y="33301"/>
                    </a:lnTo>
                    <a:lnTo>
                      <a:pt x="9355" y="33316"/>
                    </a:lnTo>
                    <a:lnTo>
                      <a:pt x="9370" y="33316"/>
                    </a:lnTo>
                    <a:cubicBezTo>
                      <a:pt x="9416" y="33331"/>
                      <a:pt x="9462" y="33346"/>
                      <a:pt x="9507" y="33362"/>
                    </a:cubicBezTo>
                    <a:cubicBezTo>
                      <a:pt x="9538" y="33377"/>
                      <a:pt x="9584" y="33407"/>
                      <a:pt x="9629" y="33423"/>
                    </a:cubicBezTo>
                    <a:cubicBezTo>
                      <a:pt x="9660" y="33453"/>
                      <a:pt x="9690" y="33468"/>
                      <a:pt x="9721" y="33499"/>
                    </a:cubicBezTo>
                    <a:cubicBezTo>
                      <a:pt x="9736" y="33514"/>
                      <a:pt x="9766" y="33529"/>
                      <a:pt x="9782" y="33545"/>
                    </a:cubicBezTo>
                    <a:cubicBezTo>
                      <a:pt x="9858" y="33636"/>
                      <a:pt x="9919" y="33712"/>
                      <a:pt x="9980" y="33804"/>
                    </a:cubicBezTo>
                    <a:cubicBezTo>
                      <a:pt x="10010" y="33834"/>
                      <a:pt x="10025" y="33880"/>
                      <a:pt x="10056" y="33910"/>
                    </a:cubicBezTo>
                    <a:cubicBezTo>
                      <a:pt x="10117" y="33971"/>
                      <a:pt x="10163" y="34032"/>
                      <a:pt x="10208" y="34093"/>
                    </a:cubicBezTo>
                    <a:cubicBezTo>
                      <a:pt x="10254" y="34139"/>
                      <a:pt x="10300" y="34184"/>
                      <a:pt x="10345" y="34245"/>
                    </a:cubicBezTo>
                    <a:lnTo>
                      <a:pt x="10376" y="34276"/>
                    </a:lnTo>
                    <a:lnTo>
                      <a:pt x="10376" y="34261"/>
                    </a:lnTo>
                    <a:cubicBezTo>
                      <a:pt x="10422" y="34306"/>
                      <a:pt x="10483" y="34367"/>
                      <a:pt x="10528" y="34428"/>
                    </a:cubicBezTo>
                    <a:cubicBezTo>
                      <a:pt x="10574" y="34489"/>
                      <a:pt x="10620" y="34550"/>
                      <a:pt x="10665" y="34626"/>
                    </a:cubicBezTo>
                    <a:lnTo>
                      <a:pt x="10681" y="34642"/>
                    </a:lnTo>
                    <a:cubicBezTo>
                      <a:pt x="10742" y="34718"/>
                      <a:pt x="10787" y="34794"/>
                      <a:pt x="10848" y="34855"/>
                    </a:cubicBezTo>
                    <a:cubicBezTo>
                      <a:pt x="10909" y="34931"/>
                      <a:pt x="10970" y="35007"/>
                      <a:pt x="11031" y="35083"/>
                    </a:cubicBezTo>
                    <a:cubicBezTo>
                      <a:pt x="11107" y="35160"/>
                      <a:pt x="11168" y="35236"/>
                      <a:pt x="11244" y="35297"/>
                    </a:cubicBezTo>
                    <a:cubicBezTo>
                      <a:pt x="11290" y="35327"/>
                      <a:pt x="11320" y="35358"/>
                      <a:pt x="11366" y="35388"/>
                    </a:cubicBezTo>
                    <a:cubicBezTo>
                      <a:pt x="11381" y="35403"/>
                      <a:pt x="11397" y="35403"/>
                      <a:pt x="11412" y="35419"/>
                    </a:cubicBezTo>
                    <a:cubicBezTo>
                      <a:pt x="11412" y="35419"/>
                      <a:pt x="11427" y="35419"/>
                      <a:pt x="11427" y="35434"/>
                    </a:cubicBezTo>
                    <a:cubicBezTo>
                      <a:pt x="11473" y="35464"/>
                      <a:pt x="11519" y="35479"/>
                      <a:pt x="11549" y="35495"/>
                    </a:cubicBezTo>
                    <a:cubicBezTo>
                      <a:pt x="11579" y="35510"/>
                      <a:pt x="11610" y="35525"/>
                      <a:pt x="11640" y="35525"/>
                    </a:cubicBezTo>
                    <a:cubicBezTo>
                      <a:pt x="11640" y="35540"/>
                      <a:pt x="11640" y="35540"/>
                      <a:pt x="11656" y="35540"/>
                    </a:cubicBezTo>
                    <a:cubicBezTo>
                      <a:pt x="11610" y="35556"/>
                      <a:pt x="11564" y="35586"/>
                      <a:pt x="11519" y="35617"/>
                    </a:cubicBezTo>
                    <a:cubicBezTo>
                      <a:pt x="11458" y="35662"/>
                      <a:pt x="11397" y="35708"/>
                      <a:pt x="11336" y="35769"/>
                    </a:cubicBezTo>
                    <a:cubicBezTo>
                      <a:pt x="11336" y="35769"/>
                      <a:pt x="11320" y="35784"/>
                      <a:pt x="11320" y="35784"/>
                    </a:cubicBezTo>
                    <a:cubicBezTo>
                      <a:pt x="11305" y="35799"/>
                      <a:pt x="11305" y="35799"/>
                      <a:pt x="11290" y="35815"/>
                    </a:cubicBezTo>
                    <a:cubicBezTo>
                      <a:pt x="11244" y="35860"/>
                      <a:pt x="11199" y="35906"/>
                      <a:pt x="11138" y="35952"/>
                    </a:cubicBezTo>
                    <a:lnTo>
                      <a:pt x="11122" y="35952"/>
                    </a:lnTo>
                    <a:cubicBezTo>
                      <a:pt x="11107" y="35921"/>
                      <a:pt x="11092" y="35906"/>
                      <a:pt x="11061" y="35891"/>
                    </a:cubicBezTo>
                    <a:lnTo>
                      <a:pt x="11046" y="35876"/>
                    </a:lnTo>
                    <a:lnTo>
                      <a:pt x="11001" y="35845"/>
                    </a:lnTo>
                    <a:lnTo>
                      <a:pt x="10955" y="35815"/>
                    </a:lnTo>
                    <a:cubicBezTo>
                      <a:pt x="10909" y="35769"/>
                      <a:pt x="10848" y="35738"/>
                      <a:pt x="10802" y="35708"/>
                    </a:cubicBezTo>
                    <a:lnTo>
                      <a:pt x="10757" y="35662"/>
                    </a:lnTo>
                    <a:cubicBezTo>
                      <a:pt x="10696" y="35632"/>
                      <a:pt x="10650" y="35586"/>
                      <a:pt x="10589" y="35540"/>
                    </a:cubicBezTo>
                    <a:cubicBezTo>
                      <a:pt x="10528" y="35495"/>
                      <a:pt x="10467" y="35449"/>
                      <a:pt x="10391" y="35388"/>
                    </a:cubicBezTo>
                    <a:cubicBezTo>
                      <a:pt x="10330" y="35342"/>
                      <a:pt x="10269" y="35297"/>
                      <a:pt x="10208" y="35236"/>
                    </a:cubicBezTo>
                    <a:cubicBezTo>
                      <a:pt x="10193" y="35236"/>
                      <a:pt x="10178" y="35220"/>
                      <a:pt x="10163" y="35205"/>
                    </a:cubicBezTo>
                    <a:cubicBezTo>
                      <a:pt x="10132" y="35190"/>
                      <a:pt x="10102" y="35160"/>
                      <a:pt x="10086" y="35144"/>
                    </a:cubicBezTo>
                    <a:lnTo>
                      <a:pt x="10041" y="35114"/>
                    </a:lnTo>
                    <a:cubicBezTo>
                      <a:pt x="10025" y="35083"/>
                      <a:pt x="9995" y="35068"/>
                      <a:pt x="9964" y="35038"/>
                    </a:cubicBezTo>
                    <a:lnTo>
                      <a:pt x="9934" y="35007"/>
                    </a:lnTo>
                    <a:cubicBezTo>
                      <a:pt x="9919" y="34992"/>
                      <a:pt x="9888" y="34961"/>
                      <a:pt x="9873" y="34946"/>
                    </a:cubicBezTo>
                    <a:lnTo>
                      <a:pt x="9843" y="34916"/>
                    </a:lnTo>
                    <a:cubicBezTo>
                      <a:pt x="9812" y="34885"/>
                      <a:pt x="9782" y="34855"/>
                      <a:pt x="9766" y="34824"/>
                    </a:cubicBezTo>
                    <a:lnTo>
                      <a:pt x="9751" y="34824"/>
                    </a:lnTo>
                    <a:lnTo>
                      <a:pt x="9736" y="34809"/>
                    </a:lnTo>
                    <a:lnTo>
                      <a:pt x="9705" y="34763"/>
                    </a:lnTo>
                    <a:lnTo>
                      <a:pt x="9675" y="34733"/>
                    </a:lnTo>
                    <a:lnTo>
                      <a:pt x="9660" y="34718"/>
                    </a:lnTo>
                    <a:lnTo>
                      <a:pt x="9401" y="34443"/>
                    </a:lnTo>
                    <a:cubicBezTo>
                      <a:pt x="9325" y="34367"/>
                      <a:pt x="9248" y="34291"/>
                      <a:pt x="9187" y="34230"/>
                    </a:cubicBezTo>
                    <a:cubicBezTo>
                      <a:pt x="9111" y="34169"/>
                      <a:pt x="9020" y="34093"/>
                      <a:pt x="8928" y="34017"/>
                    </a:cubicBezTo>
                    <a:lnTo>
                      <a:pt x="8928" y="34017"/>
                    </a:lnTo>
                    <a:cubicBezTo>
                      <a:pt x="8907" y="33996"/>
                      <a:pt x="8892" y="33981"/>
                      <a:pt x="8868" y="33956"/>
                    </a:cubicBezTo>
                    <a:cubicBezTo>
                      <a:pt x="8837" y="33941"/>
                      <a:pt x="8822" y="33925"/>
                      <a:pt x="8791" y="33895"/>
                    </a:cubicBezTo>
                    <a:lnTo>
                      <a:pt x="8715" y="33849"/>
                    </a:lnTo>
                    <a:cubicBezTo>
                      <a:pt x="8685" y="33819"/>
                      <a:pt x="8639" y="33788"/>
                      <a:pt x="8608" y="33743"/>
                    </a:cubicBezTo>
                    <a:cubicBezTo>
                      <a:pt x="8578" y="33712"/>
                      <a:pt x="8548" y="33682"/>
                      <a:pt x="8502" y="33651"/>
                    </a:cubicBezTo>
                    <a:lnTo>
                      <a:pt x="8487" y="33636"/>
                    </a:lnTo>
                    <a:lnTo>
                      <a:pt x="8487" y="33636"/>
                    </a:lnTo>
                    <a:cubicBezTo>
                      <a:pt x="8502" y="33666"/>
                      <a:pt x="8517" y="33682"/>
                      <a:pt x="8532" y="33712"/>
                    </a:cubicBezTo>
                    <a:cubicBezTo>
                      <a:pt x="8563" y="33758"/>
                      <a:pt x="8593" y="33804"/>
                      <a:pt x="8608" y="33849"/>
                    </a:cubicBezTo>
                    <a:cubicBezTo>
                      <a:pt x="8654" y="33910"/>
                      <a:pt x="8700" y="33986"/>
                      <a:pt x="8761" y="34063"/>
                    </a:cubicBezTo>
                    <a:cubicBezTo>
                      <a:pt x="8837" y="34169"/>
                      <a:pt x="8928" y="34276"/>
                      <a:pt x="9050" y="34413"/>
                    </a:cubicBezTo>
                    <a:cubicBezTo>
                      <a:pt x="9142" y="34504"/>
                      <a:pt x="9233" y="34611"/>
                      <a:pt x="9325" y="34702"/>
                    </a:cubicBezTo>
                    <a:lnTo>
                      <a:pt x="9386" y="34779"/>
                    </a:lnTo>
                    <a:cubicBezTo>
                      <a:pt x="9446" y="34824"/>
                      <a:pt x="9492" y="34870"/>
                      <a:pt x="9538" y="34931"/>
                    </a:cubicBezTo>
                    <a:cubicBezTo>
                      <a:pt x="9599" y="34992"/>
                      <a:pt x="9645" y="35038"/>
                      <a:pt x="9705" y="35083"/>
                    </a:cubicBezTo>
                    <a:cubicBezTo>
                      <a:pt x="9736" y="35099"/>
                      <a:pt x="9766" y="35129"/>
                      <a:pt x="9797" y="35160"/>
                    </a:cubicBezTo>
                    <a:cubicBezTo>
                      <a:pt x="9812" y="35175"/>
                      <a:pt x="9827" y="35190"/>
                      <a:pt x="9843" y="35205"/>
                    </a:cubicBezTo>
                    <a:lnTo>
                      <a:pt x="9858" y="35205"/>
                    </a:lnTo>
                    <a:lnTo>
                      <a:pt x="9873" y="35220"/>
                    </a:lnTo>
                    <a:cubicBezTo>
                      <a:pt x="9888" y="35236"/>
                      <a:pt x="9904" y="35251"/>
                      <a:pt x="9919" y="35266"/>
                    </a:cubicBezTo>
                    <a:lnTo>
                      <a:pt x="9964" y="35297"/>
                    </a:lnTo>
                    <a:lnTo>
                      <a:pt x="10025" y="35327"/>
                    </a:lnTo>
                    <a:cubicBezTo>
                      <a:pt x="10056" y="35358"/>
                      <a:pt x="10086" y="35373"/>
                      <a:pt x="10117" y="35403"/>
                    </a:cubicBezTo>
                    <a:lnTo>
                      <a:pt x="10163" y="35434"/>
                    </a:lnTo>
                    <a:cubicBezTo>
                      <a:pt x="10178" y="35449"/>
                      <a:pt x="10193" y="35449"/>
                      <a:pt x="10223" y="35464"/>
                    </a:cubicBezTo>
                    <a:lnTo>
                      <a:pt x="10239" y="35479"/>
                    </a:lnTo>
                    <a:lnTo>
                      <a:pt x="10254" y="35495"/>
                    </a:lnTo>
                    <a:cubicBezTo>
                      <a:pt x="10269" y="35510"/>
                      <a:pt x="10300" y="35525"/>
                      <a:pt x="10315" y="35525"/>
                    </a:cubicBezTo>
                    <a:cubicBezTo>
                      <a:pt x="10437" y="35601"/>
                      <a:pt x="10559" y="35678"/>
                      <a:pt x="10665" y="35738"/>
                    </a:cubicBezTo>
                    <a:cubicBezTo>
                      <a:pt x="10696" y="35754"/>
                      <a:pt x="10726" y="35784"/>
                      <a:pt x="10757" y="35799"/>
                    </a:cubicBezTo>
                    <a:cubicBezTo>
                      <a:pt x="10787" y="35815"/>
                      <a:pt x="10802" y="35815"/>
                      <a:pt x="10833" y="35830"/>
                    </a:cubicBezTo>
                    <a:cubicBezTo>
                      <a:pt x="10894" y="35876"/>
                      <a:pt x="10955" y="35906"/>
                      <a:pt x="11001" y="35937"/>
                    </a:cubicBezTo>
                    <a:cubicBezTo>
                      <a:pt x="11016" y="35937"/>
                      <a:pt x="11016" y="35952"/>
                      <a:pt x="11031" y="35952"/>
                    </a:cubicBezTo>
                    <a:lnTo>
                      <a:pt x="11016" y="35952"/>
                    </a:lnTo>
                    <a:cubicBezTo>
                      <a:pt x="11016" y="35967"/>
                      <a:pt x="11016" y="35967"/>
                      <a:pt x="11016" y="35967"/>
                    </a:cubicBezTo>
                    <a:cubicBezTo>
                      <a:pt x="11016" y="35982"/>
                      <a:pt x="11016" y="35982"/>
                      <a:pt x="11031" y="35982"/>
                    </a:cubicBezTo>
                    <a:lnTo>
                      <a:pt x="11092" y="35982"/>
                    </a:lnTo>
                    <a:lnTo>
                      <a:pt x="11092" y="35998"/>
                    </a:lnTo>
                    <a:lnTo>
                      <a:pt x="11107" y="35998"/>
                    </a:lnTo>
                    <a:lnTo>
                      <a:pt x="11077" y="36028"/>
                    </a:lnTo>
                    <a:cubicBezTo>
                      <a:pt x="11031" y="36058"/>
                      <a:pt x="11016" y="36104"/>
                      <a:pt x="10985" y="36135"/>
                    </a:cubicBezTo>
                    <a:cubicBezTo>
                      <a:pt x="10955" y="36180"/>
                      <a:pt x="10909" y="36211"/>
                      <a:pt x="10879" y="36257"/>
                    </a:cubicBezTo>
                    <a:cubicBezTo>
                      <a:pt x="10802" y="36363"/>
                      <a:pt x="10726" y="36470"/>
                      <a:pt x="10665" y="36576"/>
                    </a:cubicBezTo>
                    <a:cubicBezTo>
                      <a:pt x="10650" y="36607"/>
                      <a:pt x="10635" y="36637"/>
                      <a:pt x="10604" y="36668"/>
                    </a:cubicBezTo>
                    <a:cubicBezTo>
                      <a:pt x="10589" y="36683"/>
                      <a:pt x="10574" y="36714"/>
                      <a:pt x="10559" y="36729"/>
                    </a:cubicBezTo>
                    <a:cubicBezTo>
                      <a:pt x="10528" y="36729"/>
                      <a:pt x="10513" y="36714"/>
                      <a:pt x="10498" y="36714"/>
                    </a:cubicBezTo>
                    <a:cubicBezTo>
                      <a:pt x="10467" y="36683"/>
                      <a:pt x="10437" y="36668"/>
                      <a:pt x="10406" y="36653"/>
                    </a:cubicBezTo>
                    <a:cubicBezTo>
                      <a:pt x="10376" y="36653"/>
                      <a:pt x="10361" y="36637"/>
                      <a:pt x="10330" y="36622"/>
                    </a:cubicBezTo>
                    <a:lnTo>
                      <a:pt x="10300" y="36607"/>
                    </a:lnTo>
                    <a:cubicBezTo>
                      <a:pt x="10269" y="36592"/>
                      <a:pt x="10239" y="36576"/>
                      <a:pt x="10208" y="36561"/>
                    </a:cubicBezTo>
                    <a:cubicBezTo>
                      <a:pt x="10193" y="36546"/>
                      <a:pt x="10163" y="36531"/>
                      <a:pt x="10147" y="36516"/>
                    </a:cubicBezTo>
                    <a:lnTo>
                      <a:pt x="10117" y="36500"/>
                    </a:lnTo>
                    <a:lnTo>
                      <a:pt x="10056" y="36470"/>
                    </a:lnTo>
                    <a:cubicBezTo>
                      <a:pt x="10010" y="36439"/>
                      <a:pt x="9980" y="36424"/>
                      <a:pt x="9934" y="36409"/>
                    </a:cubicBezTo>
                    <a:cubicBezTo>
                      <a:pt x="9873" y="36363"/>
                      <a:pt x="9812" y="36333"/>
                      <a:pt x="9751" y="36287"/>
                    </a:cubicBezTo>
                    <a:lnTo>
                      <a:pt x="9614" y="36211"/>
                    </a:lnTo>
                    <a:lnTo>
                      <a:pt x="9584" y="36180"/>
                    </a:lnTo>
                    <a:lnTo>
                      <a:pt x="9538" y="36150"/>
                    </a:lnTo>
                    <a:cubicBezTo>
                      <a:pt x="9492" y="36119"/>
                      <a:pt x="9446" y="36089"/>
                      <a:pt x="9401" y="36074"/>
                    </a:cubicBezTo>
                    <a:cubicBezTo>
                      <a:pt x="9264" y="35982"/>
                      <a:pt x="9111" y="35921"/>
                      <a:pt x="9020" y="35876"/>
                    </a:cubicBezTo>
                    <a:lnTo>
                      <a:pt x="9005" y="35876"/>
                    </a:lnTo>
                    <a:cubicBezTo>
                      <a:pt x="8974" y="35860"/>
                      <a:pt x="8944" y="35845"/>
                      <a:pt x="8913" y="35830"/>
                    </a:cubicBezTo>
                    <a:cubicBezTo>
                      <a:pt x="8852" y="35815"/>
                      <a:pt x="8807" y="35784"/>
                      <a:pt x="8746" y="35754"/>
                    </a:cubicBezTo>
                    <a:cubicBezTo>
                      <a:pt x="8685" y="35723"/>
                      <a:pt x="8639" y="35693"/>
                      <a:pt x="8593" y="35662"/>
                    </a:cubicBezTo>
                    <a:cubicBezTo>
                      <a:pt x="8517" y="35617"/>
                      <a:pt x="8456" y="35586"/>
                      <a:pt x="8395" y="35541"/>
                    </a:cubicBezTo>
                    <a:lnTo>
                      <a:pt x="8395" y="35541"/>
                    </a:lnTo>
                    <a:lnTo>
                      <a:pt x="8456" y="35586"/>
                    </a:lnTo>
                    <a:cubicBezTo>
                      <a:pt x="8502" y="35647"/>
                      <a:pt x="8548" y="35693"/>
                      <a:pt x="8593" y="35754"/>
                    </a:cubicBezTo>
                    <a:cubicBezTo>
                      <a:pt x="8654" y="35799"/>
                      <a:pt x="8715" y="35860"/>
                      <a:pt x="8791" y="35921"/>
                    </a:cubicBezTo>
                    <a:cubicBezTo>
                      <a:pt x="8928" y="36043"/>
                      <a:pt x="9081" y="36135"/>
                      <a:pt x="9218" y="36226"/>
                    </a:cubicBezTo>
                    <a:cubicBezTo>
                      <a:pt x="9370" y="36333"/>
                      <a:pt x="9538" y="36424"/>
                      <a:pt x="9705" y="36516"/>
                    </a:cubicBezTo>
                    <a:cubicBezTo>
                      <a:pt x="9766" y="36531"/>
                      <a:pt x="9827" y="36561"/>
                      <a:pt x="9888" y="36592"/>
                    </a:cubicBezTo>
                    <a:lnTo>
                      <a:pt x="9964" y="36622"/>
                    </a:lnTo>
                    <a:cubicBezTo>
                      <a:pt x="10010" y="36637"/>
                      <a:pt x="10056" y="36653"/>
                      <a:pt x="10086" y="36683"/>
                    </a:cubicBezTo>
                    <a:cubicBezTo>
                      <a:pt x="10102" y="36683"/>
                      <a:pt x="10117" y="36698"/>
                      <a:pt x="10147" y="36698"/>
                    </a:cubicBezTo>
                    <a:cubicBezTo>
                      <a:pt x="10163" y="36698"/>
                      <a:pt x="10178" y="36714"/>
                      <a:pt x="10208" y="36714"/>
                    </a:cubicBezTo>
                    <a:cubicBezTo>
                      <a:pt x="10254" y="36729"/>
                      <a:pt x="10300" y="36744"/>
                      <a:pt x="10345" y="36759"/>
                    </a:cubicBezTo>
                    <a:cubicBezTo>
                      <a:pt x="10361" y="36775"/>
                      <a:pt x="10376" y="36775"/>
                      <a:pt x="10406" y="36790"/>
                    </a:cubicBezTo>
                    <a:lnTo>
                      <a:pt x="10437" y="36790"/>
                    </a:lnTo>
                    <a:cubicBezTo>
                      <a:pt x="10437" y="36805"/>
                      <a:pt x="10452" y="36805"/>
                      <a:pt x="10467" y="36805"/>
                    </a:cubicBezTo>
                    <a:cubicBezTo>
                      <a:pt x="10483" y="36805"/>
                      <a:pt x="10498" y="36805"/>
                      <a:pt x="10513" y="36820"/>
                    </a:cubicBezTo>
                    <a:lnTo>
                      <a:pt x="10528" y="36820"/>
                    </a:lnTo>
                    <a:cubicBezTo>
                      <a:pt x="10467" y="36942"/>
                      <a:pt x="10422" y="37064"/>
                      <a:pt x="10391" y="37171"/>
                    </a:cubicBezTo>
                    <a:cubicBezTo>
                      <a:pt x="10376" y="37262"/>
                      <a:pt x="10361" y="37354"/>
                      <a:pt x="10345" y="37445"/>
                    </a:cubicBezTo>
                    <a:cubicBezTo>
                      <a:pt x="10315" y="37445"/>
                      <a:pt x="10300" y="37430"/>
                      <a:pt x="10269" y="37430"/>
                    </a:cubicBezTo>
                    <a:lnTo>
                      <a:pt x="10254" y="37414"/>
                    </a:lnTo>
                    <a:cubicBezTo>
                      <a:pt x="10193" y="37399"/>
                      <a:pt x="10147" y="37399"/>
                      <a:pt x="10102" y="37384"/>
                    </a:cubicBezTo>
                    <a:lnTo>
                      <a:pt x="10086" y="37384"/>
                    </a:lnTo>
                    <a:lnTo>
                      <a:pt x="9995" y="37369"/>
                    </a:lnTo>
                    <a:lnTo>
                      <a:pt x="9888" y="37338"/>
                    </a:lnTo>
                    <a:cubicBezTo>
                      <a:pt x="9797" y="37323"/>
                      <a:pt x="9705" y="37308"/>
                      <a:pt x="9629" y="37293"/>
                    </a:cubicBezTo>
                    <a:cubicBezTo>
                      <a:pt x="9584" y="37277"/>
                      <a:pt x="9553" y="37277"/>
                      <a:pt x="9523" y="37262"/>
                    </a:cubicBezTo>
                    <a:cubicBezTo>
                      <a:pt x="9462" y="37262"/>
                      <a:pt x="9416" y="37247"/>
                      <a:pt x="9370" y="37247"/>
                    </a:cubicBezTo>
                    <a:lnTo>
                      <a:pt x="9355" y="37247"/>
                    </a:lnTo>
                    <a:cubicBezTo>
                      <a:pt x="9340" y="37232"/>
                      <a:pt x="9340" y="37232"/>
                      <a:pt x="9325" y="37232"/>
                    </a:cubicBezTo>
                    <a:lnTo>
                      <a:pt x="9294" y="37232"/>
                    </a:lnTo>
                    <a:lnTo>
                      <a:pt x="9279" y="37216"/>
                    </a:lnTo>
                    <a:lnTo>
                      <a:pt x="9218" y="37216"/>
                    </a:lnTo>
                    <a:cubicBezTo>
                      <a:pt x="9187" y="37201"/>
                      <a:pt x="9172" y="37201"/>
                      <a:pt x="9157" y="37201"/>
                    </a:cubicBezTo>
                    <a:cubicBezTo>
                      <a:pt x="9127" y="37201"/>
                      <a:pt x="9111" y="37186"/>
                      <a:pt x="9096" y="37186"/>
                    </a:cubicBezTo>
                    <a:lnTo>
                      <a:pt x="9066" y="37186"/>
                    </a:lnTo>
                    <a:cubicBezTo>
                      <a:pt x="9005" y="37171"/>
                      <a:pt x="8944" y="37171"/>
                      <a:pt x="8883" y="37155"/>
                    </a:cubicBezTo>
                    <a:lnTo>
                      <a:pt x="8883" y="37155"/>
                    </a:lnTo>
                    <a:lnTo>
                      <a:pt x="8974" y="37186"/>
                    </a:lnTo>
                    <a:cubicBezTo>
                      <a:pt x="9020" y="37216"/>
                      <a:pt x="9081" y="37232"/>
                      <a:pt x="9127" y="37247"/>
                    </a:cubicBezTo>
                    <a:cubicBezTo>
                      <a:pt x="9157" y="37262"/>
                      <a:pt x="9203" y="37277"/>
                      <a:pt x="9233" y="37277"/>
                    </a:cubicBezTo>
                    <a:cubicBezTo>
                      <a:pt x="9248" y="37293"/>
                      <a:pt x="9279" y="37308"/>
                      <a:pt x="9309" y="37308"/>
                    </a:cubicBezTo>
                    <a:cubicBezTo>
                      <a:pt x="9325" y="37323"/>
                      <a:pt x="9340" y="37323"/>
                      <a:pt x="9340" y="37323"/>
                    </a:cubicBezTo>
                    <a:lnTo>
                      <a:pt x="9477" y="37354"/>
                    </a:lnTo>
                    <a:cubicBezTo>
                      <a:pt x="9492" y="37369"/>
                      <a:pt x="9507" y="37369"/>
                      <a:pt x="9523" y="37369"/>
                    </a:cubicBezTo>
                    <a:lnTo>
                      <a:pt x="9568" y="37369"/>
                    </a:lnTo>
                    <a:lnTo>
                      <a:pt x="9584" y="37384"/>
                    </a:lnTo>
                    <a:cubicBezTo>
                      <a:pt x="9629" y="37384"/>
                      <a:pt x="9660" y="37384"/>
                      <a:pt x="9690" y="37399"/>
                    </a:cubicBezTo>
                    <a:lnTo>
                      <a:pt x="9797" y="37399"/>
                    </a:lnTo>
                    <a:lnTo>
                      <a:pt x="9843" y="37414"/>
                    </a:lnTo>
                    <a:lnTo>
                      <a:pt x="9949" y="37414"/>
                    </a:lnTo>
                    <a:cubicBezTo>
                      <a:pt x="9995" y="37430"/>
                      <a:pt x="10056" y="37430"/>
                      <a:pt x="10102" y="37445"/>
                    </a:cubicBezTo>
                    <a:lnTo>
                      <a:pt x="10163" y="37445"/>
                    </a:lnTo>
                    <a:cubicBezTo>
                      <a:pt x="10193" y="37460"/>
                      <a:pt x="10254" y="37475"/>
                      <a:pt x="10300" y="37475"/>
                    </a:cubicBezTo>
                    <a:cubicBezTo>
                      <a:pt x="10315" y="37491"/>
                      <a:pt x="10315" y="37491"/>
                      <a:pt x="10330" y="37491"/>
                    </a:cubicBezTo>
                    <a:cubicBezTo>
                      <a:pt x="10315" y="37613"/>
                      <a:pt x="10330" y="37719"/>
                      <a:pt x="10330" y="37811"/>
                    </a:cubicBezTo>
                    <a:lnTo>
                      <a:pt x="10330" y="37826"/>
                    </a:lnTo>
                    <a:cubicBezTo>
                      <a:pt x="10330" y="37841"/>
                      <a:pt x="10330" y="37872"/>
                      <a:pt x="10330" y="37902"/>
                    </a:cubicBezTo>
                    <a:lnTo>
                      <a:pt x="10208" y="37902"/>
                    </a:lnTo>
                    <a:lnTo>
                      <a:pt x="10208" y="37917"/>
                    </a:lnTo>
                    <a:lnTo>
                      <a:pt x="10147" y="37917"/>
                    </a:lnTo>
                    <a:cubicBezTo>
                      <a:pt x="10117" y="37917"/>
                      <a:pt x="10102" y="37932"/>
                      <a:pt x="10071" y="37932"/>
                    </a:cubicBezTo>
                    <a:lnTo>
                      <a:pt x="10041" y="37932"/>
                    </a:lnTo>
                    <a:lnTo>
                      <a:pt x="10010" y="37948"/>
                    </a:lnTo>
                    <a:cubicBezTo>
                      <a:pt x="9980" y="37948"/>
                      <a:pt x="9964" y="37963"/>
                      <a:pt x="9934" y="37963"/>
                    </a:cubicBezTo>
                    <a:lnTo>
                      <a:pt x="9919" y="37963"/>
                    </a:lnTo>
                    <a:cubicBezTo>
                      <a:pt x="9888" y="37978"/>
                      <a:pt x="9843" y="37978"/>
                      <a:pt x="9797" y="37993"/>
                    </a:cubicBezTo>
                    <a:cubicBezTo>
                      <a:pt x="9766" y="37993"/>
                      <a:pt x="9736" y="37993"/>
                      <a:pt x="9690" y="38009"/>
                    </a:cubicBezTo>
                    <a:lnTo>
                      <a:pt x="9553" y="38009"/>
                    </a:lnTo>
                    <a:cubicBezTo>
                      <a:pt x="9523" y="38009"/>
                      <a:pt x="9477" y="37993"/>
                      <a:pt x="9446" y="37993"/>
                    </a:cubicBezTo>
                    <a:lnTo>
                      <a:pt x="9416" y="37993"/>
                    </a:lnTo>
                    <a:cubicBezTo>
                      <a:pt x="9401" y="37993"/>
                      <a:pt x="9401" y="37993"/>
                      <a:pt x="9401" y="37978"/>
                    </a:cubicBezTo>
                    <a:lnTo>
                      <a:pt x="9386" y="37978"/>
                    </a:lnTo>
                    <a:cubicBezTo>
                      <a:pt x="9386" y="37978"/>
                      <a:pt x="9386" y="37978"/>
                      <a:pt x="9386" y="37993"/>
                    </a:cubicBezTo>
                    <a:cubicBezTo>
                      <a:pt x="9218" y="37963"/>
                      <a:pt x="9050" y="37917"/>
                      <a:pt x="8883" y="37872"/>
                    </a:cubicBezTo>
                    <a:cubicBezTo>
                      <a:pt x="8807" y="37841"/>
                      <a:pt x="8746" y="37826"/>
                      <a:pt x="8685" y="37795"/>
                    </a:cubicBezTo>
                    <a:lnTo>
                      <a:pt x="8654" y="37795"/>
                    </a:lnTo>
                    <a:cubicBezTo>
                      <a:pt x="8563" y="37765"/>
                      <a:pt x="8487" y="37734"/>
                      <a:pt x="8426" y="37719"/>
                    </a:cubicBezTo>
                    <a:lnTo>
                      <a:pt x="8380" y="37719"/>
                    </a:lnTo>
                    <a:cubicBezTo>
                      <a:pt x="8349" y="37712"/>
                      <a:pt x="8315" y="37708"/>
                      <a:pt x="8281" y="37708"/>
                    </a:cubicBezTo>
                    <a:cubicBezTo>
                      <a:pt x="8247" y="37708"/>
                      <a:pt x="8212" y="37712"/>
                      <a:pt x="8182" y="37719"/>
                    </a:cubicBezTo>
                    <a:cubicBezTo>
                      <a:pt x="8136" y="37719"/>
                      <a:pt x="8090" y="37734"/>
                      <a:pt x="8060" y="37750"/>
                    </a:cubicBezTo>
                    <a:cubicBezTo>
                      <a:pt x="8014" y="37765"/>
                      <a:pt x="7984" y="37765"/>
                      <a:pt x="7953" y="37780"/>
                    </a:cubicBezTo>
                    <a:cubicBezTo>
                      <a:pt x="7908" y="37795"/>
                      <a:pt x="7877" y="37811"/>
                      <a:pt x="7831" y="37826"/>
                    </a:cubicBezTo>
                    <a:cubicBezTo>
                      <a:pt x="7801" y="37841"/>
                      <a:pt x="7771" y="37841"/>
                      <a:pt x="7740" y="37856"/>
                    </a:cubicBezTo>
                    <a:cubicBezTo>
                      <a:pt x="7710" y="37856"/>
                      <a:pt x="7679" y="37872"/>
                      <a:pt x="7633" y="37872"/>
                    </a:cubicBezTo>
                    <a:lnTo>
                      <a:pt x="7542" y="37872"/>
                    </a:lnTo>
                    <a:cubicBezTo>
                      <a:pt x="7374" y="37872"/>
                      <a:pt x="7222" y="37856"/>
                      <a:pt x="7054" y="37826"/>
                    </a:cubicBezTo>
                    <a:lnTo>
                      <a:pt x="6993" y="37826"/>
                    </a:lnTo>
                    <a:cubicBezTo>
                      <a:pt x="6917" y="37811"/>
                      <a:pt x="6856" y="37795"/>
                      <a:pt x="6780" y="37765"/>
                    </a:cubicBezTo>
                    <a:lnTo>
                      <a:pt x="6719" y="37750"/>
                    </a:lnTo>
                    <a:cubicBezTo>
                      <a:pt x="6643" y="37734"/>
                      <a:pt x="6567" y="37704"/>
                      <a:pt x="6491" y="37689"/>
                    </a:cubicBezTo>
                    <a:cubicBezTo>
                      <a:pt x="6460" y="37673"/>
                      <a:pt x="6415" y="37658"/>
                      <a:pt x="6384" y="37658"/>
                    </a:cubicBezTo>
                    <a:cubicBezTo>
                      <a:pt x="6323" y="37643"/>
                      <a:pt x="6277" y="37628"/>
                      <a:pt x="6216" y="37613"/>
                    </a:cubicBezTo>
                    <a:cubicBezTo>
                      <a:pt x="6171" y="37597"/>
                      <a:pt x="6125" y="37567"/>
                      <a:pt x="6064" y="37552"/>
                    </a:cubicBezTo>
                    <a:cubicBezTo>
                      <a:pt x="6034" y="37536"/>
                      <a:pt x="6003" y="37521"/>
                      <a:pt x="5957" y="37491"/>
                    </a:cubicBezTo>
                    <a:cubicBezTo>
                      <a:pt x="5927" y="37475"/>
                      <a:pt x="5881" y="37445"/>
                      <a:pt x="5851" y="37414"/>
                    </a:cubicBezTo>
                    <a:cubicBezTo>
                      <a:pt x="5820" y="37384"/>
                      <a:pt x="5790" y="37369"/>
                      <a:pt x="5775" y="37338"/>
                    </a:cubicBezTo>
                    <a:cubicBezTo>
                      <a:pt x="5759" y="37323"/>
                      <a:pt x="5744" y="37308"/>
                      <a:pt x="5729" y="37293"/>
                    </a:cubicBezTo>
                    <a:cubicBezTo>
                      <a:pt x="5698" y="37247"/>
                      <a:pt x="5683" y="37216"/>
                      <a:pt x="5653" y="37171"/>
                    </a:cubicBezTo>
                    <a:lnTo>
                      <a:pt x="5653" y="37155"/>
                    </a:lnTo>
                    <a:cubicBezTo>
                      <a:pt x="5622" y="37125"/>
                      <a:pt x="5607" y="37079"/>
                      <a:pt x="5592" y="37049"/>
                    </a:cubicBezTo>
                    <a:cubicBezTo>
                      <a:pt x="5577" y="37018"/>
                      <a:pt x="5577" y="36988"/>
                      <a:pt x="5561" y="36957"/>
                    </a:cubicBezTo>
                    <a:cubicBezTo>
                      <a:pt x="5561" y="36912"/>
                      <a:pt x="5546" y="36881"/>
                      <a:pt x="5546" y="36835"/>
                    </a:cubicBezTo>
                    <a:cubicBezTo>
                      <a:pt x="5546" y="36775"/>
                      <a:pt x="5531" y="36714"/>
                      <a:pt x="5531" y="36653"/>
                    </a:cubicBezTo>
                    <a:cubicBezTo>
                      <a:pt x="5531" y="36592"/>
                      <a:pt x="5531" y="36531"/>
                      <a:pt x="5531" y="36455"/>
                    </a:cubicBezTo>
                    <a:cubicBezTo>
                      <a:pt x="5531" y="36409"/>
                      <a:pt x="5531" y="36363"/>
                      <a:pt x="5546" y="36317"/>
                    </a:cubicBezTo>
                    <a:cubicBezTo>
                      <a:pt x="5546" y="36317"/>
                      <a:pt x="5546" y="36302"/>
                      <a:pt x="5546" y="36302"/>
                    </a:cubicBezTo>
                    <a:cubicBezTo>
                      <a:pt x="5546" y="36287"/>
                      <a:pt x="5561" y="36257"/>
                      <a:pt x="5577" y="36226"/>
                    </a:cubicBezTo>
                    <a:cubicBezTo>
                      <a:pt x="5607" y="36165"/>
                      <a:pt x="5637" y="36104"/>
                      <a:pt x="5668" y="36058"/>
                    </a:cubicBezTo>
                    <a:lnTo>
                      <a:pt x="5683" y="36028"/>
                    </a:lnTo>
                    <a:cubicBezTo>
                      <a:pt x="5729" y="35952"/>
                      <a:pt x="5775" y="35876"/>
                      <a:pt x="5805" y="35799"/>
                    </a:cubicBezTo>
                    <a:cubicBezTo>
                      <a:pt x="5836" y="35738"/>
                      <a:pt x="5866" y="35693"/>
                      <a:pt x="5866" y="35647"/>
                    </a:cubicBezTo>
                    <a:cubicBezTo>
                      <a:pt x="5881" y="35601"/>
                      <a:pt x="5896" y="35556"/>
                      <a:pt x="5896" y="35495"/>
                    </a:cubicBezTo>
                    <a:cubicBezTo>
                      <a:pt x="5912" y="35403"/>
                      <a:pt x="5912" y="35297"/>
                      <a:pt x="5896" y="35205"/>
                    </a:cubicBezTo>
                    <a:cubicBezTo>
                      <a:pt x="5896" y="35100"/>
                      <a:pt x="5882" y="35010"/>
                      <a:pt x="5867" y="34921"/>
                    </a:cubicBezTo>
                    <a:lnTo>
                      <a:pt x="5867" y="34921"/>
                    </a:lnTo>
                    <a:cubicBezTo>
                      <a:pt x="5868" y="34925"/>
                      <a:pt x="5872" y="34931"/>
                      <a:pt x="5881" y="34931"/>
                    </a:cubicBezTo>
                    <a:cubicBezTo>
                      <a:pt x="5896" y="34946"/>
                      <a:pt x="5896" y="34977"/>
                      <a:pt x="5912" y="34992"/>
                    </a:cubicBezTo>
                    <a:cubicBezTo>
                      <a:pt x="5942" y="35022"/>
                      <a:pt x="5973" y="35038"/>
                      <a:pt x="6003" y="35053"/>
                    </a:cubicBezTo>
                    <a:cubicBezTo>
                      <a:pt x="6003" y="35053"/>
                      <a:pt x="6018" y="35053"/>
                      <a:pt x="6034" y="35068"/>
                    </a:cubicBezTo>
                    <a:cubicBezTo>
                      <a:pt x="6049" y="35083"/>
                      <a:pt x="6079" y="35099"/>
                      <a:pt x="6110" y="35114"/>
                    </a:cubicBezTo>
                    <a:cubicBezTo>
                      <a:pt x="6171" y="35144"/>
                      <a:pt x="6216" y="35175"/>
                      <a:pt x="6277" y="35205"/>
                    </a:cubicBezTo>
                    <a:cubicBezTo>
                      <a:pt x="6354" y="35251"/>
                      <a:pt x="6445" y="35297"/>
                      <a:pt x="6521" y="35327"/>
                    </a:cubicBezTo>
                    <a:cubicBezTo>
                      <a:pt x="6567" y="35342"/>
                      <a:pt x="6613" y="35373"/>
                      <a:pt x="6658" y="35388"/>
                    </a:cubicBezTo>
                    <a:cubicBezTo>
                      <a:pt x="6704" y="35403"/>
                      <a:pt x="6750" y="35419"/>
                      <a:pt x="6795" y="35419"/>
                    </a:cubicBezTo>
                    <a:cubicBezTo>
                      <a:pt x="6841" y="35434"/>
                      <a:pt x="6887" y="35449"/>
                      <a:pt x="6948" y="35464"/>
                    </a:cubicBezTo>
                    <a:cubicBezTo>
                      <a:pt x="6978" y="35464"/>
                      <a:pt x="7024" y="35479"/>
                      <a:pt x="7070" y="35479"/>
                    </a:cubicBezTo>
                    <a:cubicBezTo>
                      <a:pt x="7131" y="35479"/>
                      <a:pt x="7192" y="35479"/>
                      <a:pt x="7268" y="35495"/>
                    </a:cubicBezTo>
                    <a:lnTo>
                      <a:pt x="7603" y="35495"/>
                    </a:lnTo>
                    <a:cubicBezTo>
                      <a:pt x="7466" y="35479"/>
                      <a:pt x="7313" y="35449"/>
                      <a:pt x="7161" y="35419"/>
                    </a:cubicBezTo>
                    <a:lnTo>
                      <a:pt x="7176" y="35419"/>
                    </a:lnTo>
                    <a:cubicBezTo>
                      <a:pt x="7100" y="35403"/>
                      <a:pt x="7024" y="35388"/>
                      <a:pt x="6963" y="35358"/>
                    </a:cubicBezTo>
                    <a:cubicBezTo>
                      <a:pt x="6811" y="35312"/>
                      <a:pt x="6674" y="35236"/>
                      <a:pt x="6536" y="35160"/>
                    </a:cubicBezTo>
                    <a:cubicBezTo>
                      <a:pt x="6460" y="35114"/>
                      <a:pt x="6384" y="35068"/>
                      <a:pt x="6293" y="35022"/>
                    </a:cubicBezTo>
                    <a:lnTo>
                      <a:pt x="6186" y="34946"/>
                    </a:lnTo>
                    <a:cubicBezTo>
                      <a:pt x="6171" y="34946"/>
                      <a:pt x="6140" y="34931"/>
                      <a:pt x="6125" y="34916"/>
                    </a:cubicBezTo>
                    <a:cubicBezTo>
                      <a:pt x="6110" y="34901"/>
                      <a:pt x="6095" y="34901"/>
                      <a:pt x="6095" y="34885"/>
                    </a:cubicBezTo>
                    <a:cubicBezTo>
                      <a:pt x="6079" y="34885"/>
                      <a:pt x="6064" y="34870"/>
                      <a:pt x="6049" y="34870"/>
                    </a:cubicBezTo>
                    <a:lnTo>
                      <a:pt x="6034" y="34870"/>
                    </a:lnTo>
                    <a:cubicBezTo>
                      <a:pt x="5957" y="34779"/>
                      <a:pt x="5896" y="34702"/>
                      <a:pt x="5820" y="34611"/>
                    </a:cubicBezTo>
                    <a:cubicBezTo>
                      <a:pt x="5820" y="34611"/>
                      <a:pt x="5805" y="34596"/>
                      <a:pt x="5790" y="34581"/>
                    </a:cubicBezTo>
                    <a:cubicBezTo>
                      <a:pt x="5790" y="34565"/>
                      <a:pt x="5790" y="34535"/>
                      <a:pt x="5790" y="34520"/>
                    </a:cubicBezTo>
                    <a:cubicBezTo>
                      <a:pt x="5790" y="34489"/>
                      <a:pt x="5805" y="34459"/>
                      <a:pt x="5805" y="34428"/>
                    </a:cubicBezTo>
                    <a:lnTo>
                      <a:pt x="5805" y="34413"/>
                    </a:lnTo>
                    <a:cubicBezTo>
                      <a:pt x="5805" y="34382"/>
                      <a:pt x="5820" y="34367"/>
                      <a:pt x="5820" y="34337"/>
                    </a:cubicBezTo>
                    <a:cubicBezTo>
                      <a:pt x="5836" y="34291"/>
                      <a:pt x="5836" y="34261"/>
                      <a:pt x="5851" y="34230"/>
                    </a:cubicBezTo>
                    <a:cubicBezTo>
                      <a:pt x="5866" y="34184"/>
                      <a:pt x="5881" y="34154"/>
                      <a:pt x="5896" y="34108"/>
                    </a:cubicBezTo>
                    <a:cubicBezTo>
                      <a:pt x="5912" y="34078"/>
                      <a:pt x="5927" y="34032"/>
                      <a:pt x="5942" y="34002"/>
                    </a:cubicBezTo>
                    <a:lnTo>
                      <a:pt x="5957" y="33971"/>
                    </a:lnTo>
                    <a:lnTo>
                      <a:pt x="5957" y="33941"/>
                    </a:lnTo>
                    <a:cubicBezTo>
                      <a:pt x="5988" y="33880"/>
                      <a:pt x="6034" y="33804"/>
                      <a:pt x="6049" y="33727"/>
                    </a:cubicBezTo>
                    <a:cubicBezTo>
                      <a:pt x="6064" y="33682"/>
                      <a:pt x="6079" y="33651"/>
                      <a:pt x="6095" y="33621"/>
                    </a:cubicBezTo>
                    <a:cubicBezTo>
                      <a:pt x="6095" y="33621"/>
                      <a:pt x="6095" y="33605"/>
                      <a:pt x="6095" y="33605"/>
                    </a:cubicBezTo>
                    <a:cubicBezTo>
                      <a:pt x="6095" y="33605"/>
                      <a:pt x="6095" y="33590"/>
                      <a:pt x="6110" y="33590"/>
                    </a:cubicBezTo>
                    <a:cubicBezTo>
                      <a:pt x="6110" y="33575"/>
                      <a:pt x="6125" y="33545"/>
                      <a:pt x="6125" y="33514"/>
                    </a:cubicBezTo>
                    <a:cubicBezTo>
                      <a:pt x="6140" y="33499"/>
                      <a:pt x="6140" y="33484"/>
                      <a:pt x="6156" y="33468"/>
                    </a:cubicBezTo>
                    <a:cubicBezTo>
                      <a:pt x="6186" y="33362"/>
                      <a:pt x="6232" y="33270"/>
                      <a:pt x="6262" y="33194"/>
                    </a:cubicBezTo>
                    <a:cubicBezTo>
                      <a:pt x="6293" y="33133"/>
                      <a:pt x="6323" y="33072"/>
                      <a:pt x="6369" y="32996"/>
                    </a:cubicBezTo>
                    <a:lnTo>
                      <a:pt x="6369" y="32981"/>
                    </a:lnTo>
                    <a:cubicBezTo>
                      <a:pt x="6384" y="32950"/>
                      <a:pt x="6415" y="32920"/>
                      <a:pt x="6430" y="32889"/>
                    </a:cubicBezTo>
                    <a:cubicBezTo>
                      <a:pt x="6460" y="32859"/>
                      <a:pt x="6491" y="32813"/>
                      <a:pt x="6521" y="32783"/>
                    </a:cubicBezTo>
                    <a:cubicBezTo>
                      <a:pt x="6536" y="32767"/>
                      <a:pt x="6567" y="32737"/>
                      <a:pt x="6582" y="32707"/>
                    </a:cubicBezTo>
                    <a:cubicBezTo>
                      <a:pt x="6613" y="32676"/>
                      <a:pt x="6658" y="32646"/>
                      <a:pt x="6689" y="32630"/>
                    </a:cubicBezTo>
                    <a:cubicBezTo>
                      <a:pt x="6719" y="32600"/>
                      <a:pt x="6765" y="32585"/>
                      <a:pt x="6795" y="32554"/>
                    </a:cubicBezTo>
                    <a:cubicBezTo>
                      <a:pt x="6826" y="32539"/>
                      <a:pt x="6856" y="32524"/>
                      <a:pt x="6902" y="32493"/>
                    </a:cubicBezTo>
                    <a:cubicBezTo>
                      <a:pt x="6963" y="32463"/>
                      <a:pt x="7039" y="32432"/>
                      <a:pt x="7100" y="32402"/>
                    </a:cubicBezTo>
                    <a:lnTo>
                      <a:pt x="7176" y="32371"/>
                    </a:lnTo>
                    <a:cubicBezTo>
                      <a:pt x="7207" y="32371"/>
                      <a:pt x="7222" y="32356"/>
                      <a:pt x="7252" y="32356"/>
                    </a:cubicBezTo>
                    <a:close/>
                    <a:moveTo>
                      <a:pt x="19502" y="30299"/>
                    </a:moveTo>
                    <a:cubicBezTo>
                      <a:pt x="19533" y="30299"/>
                      <a:pt x="19578" y="30315"/>
                      <a:pt x="19624" y="30315"/>
                    </a:cubicBezTo>
                    <a:lnTo>
                      <a:pt x="19655" y="30330"/>
                    </a:lnTo>
                    <a:cubicBezTo>
                      <a:pt x="19746" y="30345"/>
                      <a:pt x="19822" y="30360"/>
                      <a:pt x="19898" y="30375"/>
                    </a:cubicBezTo>
                    <a:cubicBezTo>
                      <a:pt x="19974" y="30406"/>
                      <a:pt x="20051" y="30436"/>
                      <a:pt x="20127" y="30467"/>
                    </a:cubicBezTo>
                    <a:cubicBezTo>
                      <a:pt x="20173" y="30482"/>
                      <a:pt x="20203" y="30513"/>
                      <a:pt x="20249" y="30528"/>
                    </a:cubicBezTo>
                    <a:cubicBezTo>
                      <a:pt x="20249" y="30528"/>
                      <a:pt x="20264" y="30543"/>
                      <a:pt x="20264" y="30543"/>
                    </a:cubicBezTo>
                    <a:cubicBezTo>
                      <a:pt x="20294" y="30558"/>
                      <a:pt x="20340" y="30589"/>
                      <a:pt x="20371" y="30619"/>
                    </a:cubicBezTo>
                    <a:cubicBezTo>
                      <a:pt x="20401" y="30650"/>
                      <a:pt x="20447" y="30680"/>
                      <a:pt x="20477" y="30711"/>
                    </a:cubicBezTo>
                    <a:cubicBezTo>
                      <a:pt x="20508" y="30756"/>
                      <a:pt x="20553" y="30802"/>
                      <a:pt x="20599" y="30863"/>
                    </a:cubicBezTo>
                    <a:cubicBezTo>
                      <a:pt x="20630" y="30924"/>
                      <a:pt x="20675" y="30985"/>
                      <a:pt x="20706" y="31046"/>
                    </a:cubicBezTo>
                    <a:lnTo>
                      <a:pt x="20721" y="31061"/>
                    </a:lnTo>
                    <a:cubicBezTo>
                      <a:pt x="20736" y="31107"/>
                      <a:pt x="20767" y="31152"/>
                      <a:pt x="20782" y="31198"/>
                    </a:cubicBezTo>
                    <a:cubicBezTo>
                      <a:pt x="20812" y="31259"/>
                      <a:pt x="20843" y="31305"/>
                      <a:pt x="20858" y="31366"/>
                    </a:cubicBezTo>
                    <a:cubicBezTo>
                      <a:pt x="20904" y="31472"/>
                      <a:pt x="20950" y="31579"/>
                      <a:pt x="20995" y="31671"/>
                    </a:cubicBezTo>
                    <a:lnTo>
                      <a:pt x="21011" y="31716"/>
                    </a:lnTo>
                    <a:lnTo>
                      <a:pt x="21011" y="31731"/>
                    </a:lnTo>
                    <a:cubicBezTo>
                      <a:pt x="21056" y="31838"/>
                      <a:pt x="21102" y="31945"/>
                      <a:pt x="21148" y="32036"/>
                    </a:cubicBezTo>
                    <a:cubicBezTo>
                      <a:pt x="21178" y="32112"/>
                      <a:pt x="21209" y="32173"/>
                      <a:pt x="21254" y="32249"/>
                    </a:cubicBezTo>
                    <a:cubicBezTo>
                      <a:pt x="21209" y="32387"/>
                      <a:pt x="21148" y="32508"/>
                      <a:pt x="21087" y="32630"/>
                    </a:cubicBezTo>
                    <a:cubicBezTo>
                      <a:pt x="21026" y="32737"/>
                      <a:pt x="20980" y="32844"/>
                      <a:pt x="20934" y="32950"/>
                    </a:cubicBezTo>
                    <a:lnTo>
                      <a:pt x="20919" y="32950"/>
                    </a:lnTo>
                    <a:cubicBezTo>
                      <a:pt x="20904" y="32981"/>
                      <a:pt x="20889" y="32996"/>
                      <a:pt x="20873" y="33027"/>
                    </a:cubicBezTo>
                    <a:cubicBezTo>
                      <a:pt x="20858" y="33042"/>
                      <a:pt x="20843" y="33057"/>
                      <a:pt x="20828" y="33072"/>
                    </a:cubicBezTo>
                    <a:cubicBezTo>
                      <a:pt x="20812" y="33103"/>
                      <a:pt x="20782" y="33148"/>
                      <a:pt x="20767" y="33179"/>
                    </a:cubicBezTo>
                    <a:cubicBezTo>
                      <a:pt x="20736" y="33209"/>
                      <a:pt x="20721" y="33240"/>
                      <a:pt x="20691" y="33270"/>
                    </a:cubicBezTo>
                    <a:cubicBezTo>
                      <a:pt x="20675" y="33316"/>
                      <a:pt x="20645" y="33362"/>
                      <a:pt x="20614" y="33392"/>
                    </a:cubicBezTo>
                    <a:cubicBezTo>
                      <a:pt x="20569" y="33453"/>
                      <a:pt x="20523" y="33499"/>
                      <a:pt x="20477" y="33545"/>
                    </a:cubicBezTo>
                    <a:cubicBezTo>
                      <a:pt x="20432" y="33605"/>
                      <a:pt x="20401" y="33651"/>
                      <a:pt x="20355" y="33697"/>
                    </a:cubicBezTo>
                    <a:cubicBezTo>
                      <a:pt x="20294" y="33758"/>
                      <a:pt x="20234" y="33819"/>
                      <a:pt x="20188" y="33880"/>
                    </a:cubicBezTo>
                    <a:lnTo>
                      <a:pt x="20188" y="33864"/>
                    </a:lnTo>
                    <a:cubicBezTo>
                      <a:pt x="20157" y="33910"/>
                      <a:pt x="20112" y="33941"/>
                      <a:pt x="20081" y="33971"/>
                    </a:cubicBezTo>
                    <a:cubicBezTo>
                      <a:pt x="20051" y="34002"/>
                      <a:pt x="20020" y="34032"/>
                      <a:pt x="19990" y="34063"/>
                    </a:cubicBezTo>
                    <a:cubicBezTo>
                      <a:pt x="19929" y="34123"/>
                      <a:pt x="19853" y="34184"/>
                      <a:pt x="19792" y="34245"/>
                    </a:cubicBezTo>
                    <a:cubicBezTo>
                      <a:pt x="19624" y="34382"/>
                      <a:pt x="19456" y="34504"/>
                      <a:pt x="19289" y="34626"/>
                    </a:cubicBezTo>
                    <a:cubicBezTo>
                      <a:pt x="19639" y="34413"/>
                      <a:pt x="19990" y="34200"/>
                      <a:pt x="20310" y="33941"/>
                    </a:cubicBezTo>
                    <a:cubicBezTo>
                      <a:pt x="20310" y="33941"/>
                      <a:pt x="20325" y="33941"/>
                      <a:pt x="20325" y="33925"/>
                    </a:cubicBezTo>
                    <a:cubicBezTo>
                      <a:pt x="20340" y="33925"/>
                      <a:pt x="20340" y="33925"/>
                      <a:pt x="20340" y="33910"/>
                    </a:cubicBezTo>
                    <a:cubicBezTo>
                      <a:pt x="20340" y="33910"/>
                      <a:pt x="20340" y="33925"/>
                      <a:pt x="20340" y="33925"/>
                    </a:cubicBezTo>
                    <a:cubicBezTo>
                      <a:pt x="20340" y="33910"/>
                      <a:pt x="20355" y="33910"/>
                      <a:pt x="20355" y="33895"/>
                    </a:cubicBezTo>
                    <a:cubicBezTo>
                      <a:pt x="20355" y="33910"/>
                      <a:pt x="20355" y="33910"/>
                      <a:pt x="20355" y="33910"/>
                    </a:cubicBezTo>
                    <a:cubicBezTo>
                      <a:pt x="20416" y="33849"/>
                      <a:pt x="20477" y="33804"/>
                      <a:pt x="20538" y="33758"/>
                    </a:cubicBezTo>
                    <a:cubicBezTo>
                      <a:pt x="20630" y="33666"/>
                      <a:pt x="20736" y="33590"/>
                      <a:pt x="20828" y="33484"/>
                    </a:cubicBezTo>
                    <a:cubicBezTo>
                      <a:pt x="20873" y="33423"/>
                      <a:pt x="20919" y="33377"/>
                      <a:pt x="20980" y="33316"/>
                    </a:cubicBezTo>
                    <a:cubicBezTo>
                      <a:pt x="21011" y="33270"/>
                      <a:pt x="21041" y="33240"/>
                      <a:pt x="21071" y="33194"/>
                    </a:cubicBezTo>
                    <a:cubicBezTo>
                      <a:pt x="21087" y="33179"/>
                      <a:pt x="21102" y="33164"/>
                      <a:pt x="21102" y="33148"/>
                    </a:cubicBezTo>
                    <a:cubicBezTo>
                      <a:pt x="21132" y="33133"/>
                      <a:pt x="21148" y="33103"/>
                      <a:pt x="21163" y="33087"/>
                    </a:cubicBezTo>
                    <a:cubicBezTo>
                      <a:pt x="21178" y="33057"/>
                      <a:pt x="21178" y="33042"/>
                      <a:pt x="21193" y="33011"/>
                    </a:cubicBezTo>
                    <a:cubicBezTo>
                      <a:pt x="21285" y="32859"/>
                      <a:pt x="21361" y="32707"/>
                      <a:pt x="21452" y="32539"/>
                    </a:cubicBezTo>
                    <a:cubicBezTo>
                      <a:pt x="21452" y="32539"/>
                      <a:pt x="21452" y="32524"/>
                      <a:pt x="21468" y="32508"/>
                    </a:cubicBezTo>
                    <a:cubicBezTo>
                      <a:pt x="21544" y="32600"/>
                      <a:pt x="21620" y="32676"/>
                      <a:pt x="21711" y="32737"/>
                    </a:cubicBezTo>
                    <a:cubicBezTo>
                      <a:pt x="21803" y="32798"/>
                      <a:pt x="21909" y="32859"/>
                      <a:pt x="22031" y="32905"/>
                    </a:cubicBezTo>
                    <a:lnTo>
                      <a:pt x="22062" y="32920"/>
                    </a:lnTo>
                    <a:cubicBezTo>
                      <a:pt x="22077" y="32920"/>
                      <a:pt x="22092" y="32935"/>
                      <a:pt x="22108" y="32950"/>
                    </a:cubicBezTo>
                    <a:lnTo>
                      <a:pt x="22168" y="32966"/>
                    </a:lnTo>
                    <a:lnTo>
                      <a:pt x="22214" y="32981"/>
                    </a:lnTo>
                    <a:cubicBezTo>
                      <a:pt x="22229" y="32981"/>
                      <a:pt x="22260" y="32996"/>
                      <a:pt x="22275" y="32996"/>
                    </a:cubicBezTo>
                    <a:cubicBezTo>
                      <a:pt x="22306" y="33011"/>
                      <a:pt x="22336" y="33027"/>
                      <a:pt x="22367" y="33027"/>
                    </a:cubicBezTo>
                    <a:cubicBezTo>
                      <a:pt x="22412" y="33057"/>
                      <a:pt x="22473" y="33072"/>
                      <a:pt x="22519" y="33087"/>
                    </a:cubicBezTo>
                    <a:lnTo>
                      <a:pt x="22549" y="33103"/>
                    </a:lnTo>
                    <a:cubicBezTo>
                      <a:pt x="22580" y="33118"/>
                      <a:pt x="22610" y="33133"/>
                      <a:pt x="22626" y="33148"/>
                    </a:cubicBezTo>
                    <a:lnTo>
                      <a:pt x="22671" y="33164"/>
                    </a:lnTo>
                    <a:cubicBezTo>
                      <a:pt x="22717" y="33194"/>
                      <a:pt x="22763" y="33209"/>
                      <a:pt x="22793" y="33240"/>
                    </a:cubicBezTo>
                    <a:cubicBezTo>
                      <a:pt x="22854" y="33270"/>
                      <a:pt x="22915" y="33316"/>
                      <a:pt x="22976" y="33362"/>
                    </a:cubicBezTo>
                    <a:cubicBezTo>
                      <a:pt x="22991" y="33377"/>
                      <a:pt x="23006" y="33392"/>
                      <a:pt x="23022" y="33407"/>
                    </a:cubicBezTo>
                    <a:cubicBezTo>
                      <a:pt x="23037" y="33423"/>
                      <a:pt x="23037" y="33423"/>
                      <a:pt x="23037" y="33423"/>
                    </a:cubicBezTo>
                    <a:lnTo>
                      <a:pt x="23052" y="33423"/>
                    </a:lnTo>
                    <a:lnTo>
                      <a:pt x="23067" y="33453"/>
                    </a:lnTo>
                    <a:cubicBezTo>
                      <a:pt x="23098" y="33484"/>
                      <a:pt x="23128" y="33529"/>
                      <a:pt x="23159" y="33560"/>
                    </a:cubicBezTo>
                    <a:cubicBezTo>
                      <a:pt x="23174" y="33590"/>
                      <a:pt x="23174" y="33621"/>
                      <a:pt x="23174" y="33636"/>
                    </a:cubicBezTo>
                    <a:cubicBezTo>
                      <a:pt x="23174" y="33666"/>
                      <a:pt x="23174" y="33697"/>
                      <a:pt x="23174" y="33727"/>
                    </a:cubicBezTo>
                    <a:cubicBezTo>
                      <a:pt x="23174" y="33804"/>
                      <a:pt x="23174" y="33895"/>
                      <a:pt x="23159" y="33971"/>
                    </a:cubicBezTo>
                    <a:cubicBezTo>
                      <a:pt x="23144" y="34032"/>
                      <a:pt x="23144" y="34093"/>
                      <a:pt x="23128" y="34154"/>
                    </a:cubicBezTo>
                    <a:cubicBezTo>
                      <a:pt x="23113" y="34169"/>
                      <a:pt x="23098" y="34200"/>
                      <a:pt x="23098" y="34230"/>
                    </a:cubicBezTo>
                    <a:cubicBezTo>
                      <a:pt x="23083" y="34261"/>
                      <a:pt x="23052" y="34291"/>
                      <a:pt x="23037" y="34337"/>
                    </a:cubicBezTo>
                    <a:cubicBezTo>
                      <a:pt x="23022" y="34352"/>
                      <a:pt x="23006" y="34382"/>
                      <a:pt x="22991" y="34398"/>
                    </a:cubicBezTo>
                    <a:cubicBezTo>
                      <a:pt x="22976" y="34428"/>
                      <a:pt x="22946" y="34443"/>
                      <a:pt x="22930" y="34459"/>
                    </a:cubicBezTo>
                    <a:cubicBezTo>
                      <a:pt x="22915" y="34474"/>
                      <a:pt x="22900" y="34489"/>
                      <a:pt x="22869" y="34504"/>
                    </a:cubicBezTo>
                    <a:cubicBezTo>
                      <a:pt x="22854" y="34520"/>
                      <a:pt x="22824" y="34535"/>
                      <a:pt x="22808" y="34550"/>
                    </a:cubicBezTo>
                    <a:cubicBezTo>
                      <a:pt x="22778" y="34565"/>
                      <a:pt x="22763" y="34581"/>
                      <a:pt x="22732" y="34581"/>
                    </a:cubicBezTo>
                    <a:cubicBezTo>
                      <a:pt x="22702" y="34596"/>
                      <a:pt x="22671" y="34611"/>
                      <a:pt x="22626" y="34626"/>
                    </a:cubicBezTo>
                    <a:cubicBezTo>
                      <a:pt x="22565" y="34642"/>
                      <a:pt x="22488" y="34642"/>
                      <a:pt x="22427" y="34657"/>
                    </a:cubicBezTo>
                    <a:lnTo>
                      <a:pt x="22290" y="34672"/>
                    </a:lnTo>
                    <a:lnTo>
                      <a:pt x="22199" y="34672"/>
                    </a:lnTo>
                    <a:cubicBezTo>
                      <a:pt x="22184" y="34672"/>
                      <a:pt x="22168" y="34687"/>
                      <a:pt x="22153" y="34687"/>
                    </a:cubicBezTo>
                    <a:cubicBezTo>
                      <a:pt x="22062" y="34687"/>
                      <a:pt x="21970" y="34702"/>
                      <a:pt x="21864" y="34702"/>
                    </a:cubicBezTo>
                    <a:cubicBezTo>
                      <a:pt x="21757" y="34718"/>
                      <a:pt x="21650" y="34748"/>
                      <a:pt x="21574" y="34794"/>
                    </a:cubicBezTo>
                    <a:cubicBezTo>
                      <a:pt x="21529" y="34809"/>
                      <a:pt x="21483" y="34840"/>
                      <a:pt x="21437" y="34885"/>
                    </a:cubicBezTo>
                    <a:cubicBezTo>
                      <a:pt x="21391" y="34931"/>
                      <a:pt x="21361" y="34977"/>
                      <a:pt x="21315" y="35022"/>
                    </a:cubicBezTo>
                    <a:cubicBezTo>
                      <a:pt x="21285" y="35083"/>
                      <a:pt x="21270" y="35129"/>
                      <a:pt x="21239" y="35175"/>
                    </a:cubicBezTo>
                    <a:cubicBezTo>
                      <a:pt x="21224" y="35236"/>
                      <a:pt x="21209" y="35281"/>
                      <a:pt x="21193" y="35327"/>
                    </a:cubicBezTo>
                    <a:lnTo>
                      <a:pt x="21193" y="35358"/>
                    </a:lnTo>
                    <a:cubicBezTo>
                      <a:pt x="21178" y="35388"/>
                      <a:pt x="21178" y="35434"/>
                      <a:pt x="21163" y="35464"/>
                    </a:cubicBezTo>
                    <a:cubicBezTo>
                      <a:pt x="21148" y="35571"/>
                      <a:pt x="21117" y="35678"/>
                      <a:pt x="21102" y="35784"/>
                    </a:cubicBezTo>
                    <a:lnTo>
                      <a:pt x="21102" y="35799"/>
                    </a:lnTo>
                    <a:cubicBezTo>
                      <a:pt x="21087" y="35860"/>
                      <a:pt x="21087" y="35921"/>
                      <a:pt x="21071" y="35967"/>
                    </a:cubicBezTo>
                    <a:cubicBezTo>
                      <a:pt x="21056" y="36013"/>
                      <a:pt x="21041" y="36058"/>
                      <a:pt x="21041" y="36089"/>
                    </a:cubicBezTo>
                    <a:lnTo>
                      <a:pt x="21026" y="36119"/>
                    </a:lnTo>
                    <a:lnTo>
                      <a:pt x="21026" y="36135"/>
                    </a:lnTo>
                    <a:cubicBezTo>
                      <a:pt x="20995" y="36211"/>
                      <a:pt x="20980" y="36272"/>
                      <a:pt x="20950" y="36348"/>
                    </a:cubicBezTo>
                    <a:lnTo>
                      <a:pt x="20934" y="36378"/>
                    </a:lnTo>
                    <a:cubicBezTo>
                      <a:pt x="20919" y="36409"/>
                      <a:pt x="20904" y="36439"/>
                      <a:pt x="20889" y="36470"/>
                    </a:cubicBezTo>
                    <a:cubicBezTo>
                      <a:pt x="20873" y="36516"/>
                      <a:pt x="20843" y="36546"/>
                      <a:pt x="20828" y="36592"/>
                    </a:cubicBezTo>
                    <a:cubicBezTo>
                      <a:pt x="20797" y="36668"/>
                      <a:pt x="20752" y="36729"/>
                      <a:pt x="20706" y="36790"/>
                    </a:cubicBezTo>
                    <a:lnTo>
                      <a:pt x="20706" y="36805"/>
                    </a:lnTo>
                    <a:lnTo>
                      <a:pt x="20675" y="36851"/>
                    </a:lnTo>
                    <a:cubicBezTo>
                      <a:pt x="20645" y="36896"/>
                      <a:pt x="20614" y="36927"/>
                      <a:pt x="20584" y="36973"/>
                    </a:cubicBezTo>
                    <a:cubicBezTo>
                      <a:pt x="20553" y="37018"/>
                      <a:pt x="20508" y="37064"/>
                      <a:pt x="20477" y="37125"/>
                    </a:cubicBezTo>
                    <a:cubicBezTo>
                      <a:pt x="20416" y="37186"/>
                      <a:pt x="20355" y="37262"/>
                      <a:pt x="20279" y="37338"/>
                    </a:cubicBezTo>
                    <a:cubicBezTo>
                      <a:pt x="20234" y="37384"/>
                      <a:pt x="20173" y="37445"/>
                      <a:pt x="20127" y="37491"/>
                    </a:cubicBezTo>
                    <a:lnTo>
                      <a:pt x="20112" y="37506"/>
                    </a:lnTo>
                    <a:lnTo>
                      <a:pt x="20112" y="37506"/>
                    </a:lnTo>
                    <a:lnTo>
                      <a:pt x="20112" y="37506"/>
                    </a:lnTo>
                    <a:cubicBezTo>
                      <a:pt x="20096" y="37506"/>
                      <a:pt x="20096" y="37521"/>
                      <a:pt x="20096" y="37521"/>
                    </a:cubicBezTo>
                    <a:cubicBezTo>
                      <a:pt x="19990" y="37628"/>
                      <a:pt x="19868" y="37734"/>
                      <a:pt x="19746" y="37826"/>
                    </a:cubicBezTo>
                    <a:cubicBezTo>
                      <a:pt x="19715" y="37841"/>
                      <a:pt x="19670" y="37872"/>
                      <a:pt x="19639" y="37887"/>
                    </a:cubicBezTo>
                    <a:cubicBezTo>
                      <a:pt x="19517" y="37963"/>
                      <a:pt x="19396" y="38009"/>
                      <a:pt x="19258" y="38070"/>
                    </a:cubicBezTo>
                    <a:cubicBezTo>
                      <a:pt x="19243" y="38070"/>
                      <a:pt x="19228" y="38085"/>
                      <a:pt x="19213" y="38085"/>
                    </a:cubicBezTo>
                    <a:lnTo>
                      <a:pt x="19182" y="38085"/>
                    </a:lnTo>
                    <a:cubicBezTo>
                      <a:pt x="19167" y="38100"/>
                      <a:pt x="19152" y="38100"/>
                      <a:pt x="19137" y="38100"/>
                    </a:cubicBezTo>
                    <a:cubicBezTo>
                      <a:pt x="19121" y="38115"/>
                      <a:pt x="19091" y="38131"/>
                      <a:pt x="19076" y="38161"/>
                    </a:cubicBezTo>
                    <a:lnTo>
                      <a:pt x="19015" y="38161"/>
                    </a:lnTo>
                    <a:cubicBezTo>
                      <a:pt x="18954" y="38161"/>
                      <a:pt x="18878" y="38146"/>
                      <a:pt x="18801" y="38131"/>
                    </a:cubicBezTo>
                    <a:lnTo>
                      <a:pt x="18756" y="38131"/>
                    </a:lnTo>
                    <a:lnTo>
                      <a:pt x="18710" y="38115"/>
                    </a:lnTo>
                    <a:cubicBezTo>
                      <a:pt x="18588" y="38100"/>
                      <a:pt x="18497" y="38085"/>
                      <a:pt x="18420" y="38054"/>
                    </a:cubicBezTo>
                    <a:cubicBezTo>
                      <a:pt x="18299" y="38039"/>
                      <a:pt x="18192" y="38009"/>
                      <a:pt x="18070" y="37978"/>
                    </a:cubicBezTo>
                    <a:cubicBezTo>
                      <a:pt x="17887" y="37917"/>
                      <a:pt x="17720" y="37872"/>
                      <a:pt x="17552" y="37826"/>
                    </a:cubicBezTo>
                    <a:lnTo>
                      <a:pt x="17354" y="37765"/>
                    </a:lnTo>
                    <a:cubicBezTo>
                      <a:pt x="17247" y="37734"/>
                      <a:pt x="17141" y="37704"/>
                      <a:pt x="17003" y="37673"/>
                    </a:cubicBezTo>
                    <a:cubicBezTo>
                      <a:pt x="16912" y="37658"/>
                      <a:pt x="16805" y="37628"/>
                      <a:pt x="16699" y="37613"/>
                    </a:cubicBezTo>
                    <a:lnTo>
                      <a:pt x="16684" y="37597"/>
                    </a:lnTo>
                    <a:cubicBezTo>
                      <a:pt x="16562" y="37582"/>
                      <a:pt x="16425" y="37567"/>
                      <a:pt x="16287" y="37536"/>
                    </a:cubicBezTo>
                    <a:lnTo>
                      <a:pt x="16272" y="37536"/>
                    </a:lnTo>
                    <a:cubicBezTo>
                      <a:pt x="16196" y="37521"/>
                      <a:pt x="16120" y="37521"/>
                      <a:pt x="16044" y="37506"/>
                    </a:cubicBezTo>
                    <a:cubicBezTo>
                      <a:pt x="16013" y="37506"/>
                      <a:pt x="15989" y="37499"/>
                      <a:pt x="15963" y="37499"/>
                    </a:cubicBezTo>
                    <a:cubicBezTo>
                      <a:pt x="15951" y="37499"/>
                      <a:pt x="15937" y="37501"/>
                      <a:pt x="15922" y="37506"/>
                    </a:cubicBezTo>
                    <a:lnTo>
                      <a:pt x="15724" y="37506"/>
                    </a:lnTo>
                    <a:lnTo>
                      <a:pt x="15693" y="37521"/>
                    </a:lnTo>
                    <a:lnTo>
                      <a:pt x="15663" y="37521"/>
                    </a:lnTo>
                    <a:cubicBezTo>
                      <a:pt x="15708" y="37414"/>
                      <a:pt x="15739" y="37308"/>
                      <a:pt x="15769" y="37186"/>
                    </a:cubicBezTo>
                    <a:lnTo>
                      <a:pt x="15769" y="37171"/>
                    </a:lnTo>
                    <a:cubicBezTo>
                      <a:pt x="15769" y="37171"/>
                      <a:pt x="15769" y="37155"/>
                      <a:pt x="15769" y="37155"/>
                    </a:cubicBezTo>
                    <a:lnTo>
                      <a:pt x="15785" y="37155"/>
                    </a:lnTo>
                    <a:lnTo>
                      <a:pt x="15815" y="37140"/>
                    </a:lnTo>
                    <a:cubicBezTo>
                      <a:pt x="15830" y="37140"/>
                      <a:pt x="15846" y="37140"/>
                      <a:pt x="15861" y="37125"/>
                    </a:cubicBezTo>
                    <a:lnTo>
                      <a:pt x="15907" y="37110"/>
                    </a:lnTo>
                    <a:cubicBezTo>
                      <a:pt x="15952" y="37094"/>
                      <a:pt x="15998" y="37094"/>
                      <a:pt x="16044" y="37094"/>
                    </a:cubicBezTo>
                    <a:lnTo>
                      <a:pt x="16074" y="37079"/>
                    </a:lnTo>
                    <a:lnTo>
                      <a:pt x="16120" y="37079"/>
                    </a:lnTo>
                    <a:cubicBezTo>
                      <a:pt x="16150" y="37079"/>
                      <a:pt x="16166" y="37064"/>
                      <a:pt x="16181" y="37064"/>
                    </a:cubicBezTo>
                    <a:cubicBezTo>
                      <a:pt x="16226" y="37064"/>
                      <a:pt x="16257" y="37064"/>
                      <a:pt x="16303" y="37049"/>
                    </a:cubicBezTo>
                    <a:lnTo>
                      <a:pt x="16425" y="37049"/>
                    </a:lnTo>
                    <a:cubicBezTo>
                      <a:pt x="16501" y="37034"/>
                      <a:pt x="16577" y="37018"/>
                      <a:pt x="16653" y="37003"/>
                    </a:cubicBezTo>
                    <a:cubicBezTo>
                      <a:pt x="16699" y="37003"/>
                      <a:pt x="16729" y="36988"/>
                      <a:pt x="16775" y="36988"/>
                    </a:cubicBezTo>
                    <a:cubicBezTo>
                      <a:pt x="16805" y="36973"/>
                      <a:pt x="16836" y="36973"/>
                      <a:pt x="16866" y="36957"/>
                    </a:cubicBezTo>
                    <a:cubicBezTo>
                      <a:pt x="16912" y="36957"/>
                      <a:pt x="16958" y="36942"/>
                      <a:pt x="17003" y="36942"/>
                    </a:cubicBezTo>
                    <a:cubicBezTo>
                      <a:pt x="17034" y="36927"/>
                      <a:pt x="17064" y="36927"/>
                      <a:pt x="17095" y="36927"/>
                    </a:cubicBezTo>
                    <a:lnTo>
                      <a:pt x="17125" y="36927"/>
                    </a:lnTo>
                    <a:cubicBezTo>
                      <a:pt x="17202" y="36912"/>
                      <a:pt x="17278" y="36912"/>
                      <a:pt x="17354" y="36896"/>
                    </a:cubicBezTo>
                    <a:cubicBezTo>
                      <a:pt x="17400" y="36896"/>
                      <a:pt x="17445" y="36896"/>
                      <a:pt x="17491" y="36881"/>
                    </a:cubicBezTo>
                    <a:lnTo>
                      <a:pt x="17567" y="36881"/>
                    </a:lnTo>
                    <a:lnTo>
                      <a:pt x="17598" y="36866"/>
                    </a:lnTo>
                    <a:lnTo>
                      <a:pt x="17659" y="36866"/>
                    </a:lnTo>
                    <a:cubicBezTo>
                      <a:pt x="17674" y="36851"/>
                      <a:pt x="17689" y="36851"/>
                      <a:pt x="17704" y="36851"/>
                    </a:cubicBezTo>
                    <a:cubicBezTo>
                      <a:pt x="17750" y="36835"/>
                      <a:pt x="17796" y="36835"/>
                      <a:pt x="17841" y="36820"/>
                    </a:cubicBezTo>
                    <a:cubicBezTo>
                      <a:pt x="17872" y="36805"/>
                      <a:pt x="17902" y="36790"/>
                      <a:pt x="17933" y="36790"/>
                    </a:cubicBezTo>
                    <a:lnTo>
                      <a:pt x="17963" y="36775"/>
                    </a:lnTo>
                    <a:cubicBezTo>
                      <a:pt x="17994" y="36759"/>
                      <a:pt x="18009" y="36759"/>
                      <a:pt x="18040" y="36744"/>
                    </a:cubicBezTo>
                    <a:lnTo>
                      <a:pt x="18116" y="36714"/>
                    </a:lnTo>
                    <a:lnTo>
                      <a:pt x="18253" y="36668"/>
                    </a:lnTo>
                    <a:lnTo>
                      <a:pt x="18329" y="36637"/>
                    </a:lnTo>
                    <a:cubicBezTo>
                      <a:pt x="18405" y="36607"/>
                      <a:pt x="18497" y="36576"/>
                      <a:pt x="18573" y="36531"/>
                    </a:cubicBezTo>
                    <a:cubicBezTo>
                      <a:pt x="18664" y="36485"/>
                      <a:pt x="18771" y="36439"/>
                      <a:pt x="18862" y="36378"/>
                    </a:cubicBezTo>
                    <a:cubicBezTo>
                      <a:pt x="18954" y="36317"/>
                      <a:pt x="19045" y="36241"/>
                      <a:pt x="19121" y="36165"/>
                    </a:cubicBezTo>
                    <a:cubicBezTo>
                      <a:pt x="19167" y="36135"/>
                      <a:pt x="19213" y="36089"/>
                      <a:pt x="19258" y="36028"/>
                    </a:cubicBezTo>
                    <a:lnTo>
                      <a:pt x="19274" y="36013"/>
                    </a:lnTo>
                    <a:lnTo>
                      <a:pt x="19289" y="36013"/>
                    </a:lnTo>
                    <a:cubicBezTo>
                      <a:pt x="19304" y="35982"/>
                      <a:pt x="19319" y="35967"/>
                      <a:pt x="19335" y="35952"/>
                    </a:cubicBezTo>
                    <a:cubicBezTo>
                      <a:pt x="19396" y="35876"/>
                      <a:pt x="19456" y="35799"/>
                      <a:pt x="19517" y="35738"/>
                    </a:cubicBezTo>
                    <a:lnTo>
                      <a:pt x="19517" y="35738"/>
                    </a:lnTo>
                    <a:lnTo>
                      <a:pt x="19487" y="35754"/>
                    </a:lnTo>
                    <a:lnTo>
                      <a:pt x="19472" y="35769"/>
                    </a:lnTo>
                    <a:cubicBezTo>
                      <a:pt x="19426" y="35815"/>
                      <a:pt x="19365" y="35876"/>
                      <a:pt x="19319" y="35921"/>
                    </a:cubicBezTo>
                    <a:cubicBezTo>
                      <a:pt x="19304" y="35937"/>
                      <a:pt x="19274" y="35952"/>
                      <a:pt x="19258" y="35952"/>
                    </a:cubicBezTo>
                    <a:lnTo>
                      <a:pt x="19243" y="35982"/>
                    </a:lnTo>
                    <a:cubicBezTo>
                      <a:pt x="19197" y="36013"/>
                      <a:pt x="19167" y="36043"/>
                      <a:pt x="19121" y="36058"/>
                    </a:cubicBezTo>
                    <a:cubicBezTo>
                      <a:pt x="19030" y="36135"/>
                      <a:pt x="18938" y="36196"/>
                      <a:pt x="18832" y="36241"/>
                    </a:cubicBezTo>
                    <a:cubicBezTo>
                      <a:pt x="18771" y="36287"/>
                      <a:pt x="18695" y="36317"/>
                      <a:pt x="18619" y="36348"/>
                    </a:cubicBezTo>
                    <a:cubicBezTo>
                      <a:pt x="18558" y="36394"/>
                      <a:pt x="18481" y="36409"/>
                      <a:pt x="18405" y="36439"/>
                    </a:cubicBezTo>
                    <a:cubicBezTo>
                      <a:pt x="18283" y="36485"/>
                      <a:pt x="18177" y="36531"/>
                      <a:pt x="18055" y="36576"/>
                    </a:cubicBezTo>
                    <a:cubicBezTo>
                      <a:pt x="18009" y="36592"/>
                      <a:pt x="17963" y="36607"/>
                      <a:pt x="17902" y="36622"/>
                    </a:cubicBezTo>
                    <a:lnTo>
                      <a:pt x="17887" y="36637"/>
                    </a:lnTo>
                    <a:cubicBezTo>
                      <a:pt x="17872" y="36637"/>
                      <a:pt x="17841" y="36653"/>
                      <a:pt x="17826" y="36653"/>
                    </a:cubicBezTo>
                    <a:lnTo>
                      <a:pt x="17765" y="36668"/>
                    </a:lnTo>
                    <a:lnTo>
                      <a:pt x="17735" y="36683"/>
                    </a:lnTo>
                    <a:lnTo>
                      <a:pt x="17689" y="36683"/>
                    </a:lnTo>
                    <a:lnTo>
                      <a:pt x="17659" y="36698"/>
                    </a:lnTo>
                    <a:cubicBezTo>
                      <a:pt x="17643" y="36698"/>
                      <a:pt x="17613" y="36698"/>
                      <a:pt x="17598" y="36714"/>
                    </a:cubicBezTo>
                    <a:lnTo>
                      <a:pt x="17567" y="36714"/>
                    </a:lnTo>
                    <a:cubicBezTo>
                      <a:pt x="17552" y="36714"/>
                      <a:pt x="17537" y="36714"/>
                      <a:pt x="17506" y="36729"/>
                    </a:cubicBezTo>
                    <a:lnTo>
                      <a:pt x="17400" y="36729"/>
                    </a:lnTo>
                    <a:lnTo>
                      <a:pt x="17339" y="36744"/>
                    </a:lnTo>
                    <a:cubicBezTo>
                      <a:pt x="17293" y="36744"/>
                      <a:pt x="17232" y="36744"/>
                      <a:pt x="17171" y="36759"/>
                    </a:cubicBezTo>
                    <a:cubicBezTo>
                      <a:pt x="17125" y="36759"/>
                      <a:pt x="17095" y="36759"/>
                      <a:pt x="17049" y="36775"/>
                    </a:cubicBezTo>
                    <a:cubicBezTo>
                      <a:pt x="17003" y="36775"/>
                      <a:pt x="16973" y="36790"/>
                      <a:pt x="16927" y="36790"/>
                    </a:cubicBezTo>
                    <a:cubicBezTo>
                      <a:pt x="16866" y="36805"/>
                      <a:pt x="16821" y="36820"/>
                      <a:pt x="16775" y="36820"/>
                    </a:cubicBezTo>
                    <a:lnTo>
                      <a:pt x="16714" y="36835"/>
                    </a:lnTo>
                    <a:cubicBezTo>
                      <a:pt x="16668" y="36851"/>
                      <a:pt x="16638" y="36866"/>
                      <a:pt x="16592" y="36866"/>
                    </a:cubicBezTo>
                    <a:cubicBezTo>
                      <a:pt x="16562" y="36881"/>
                      <a:pt x="16516" y="36881"/>
                      <a:pt x="16470" y="36896"/>
                    </a:cubicBezTo>
                    <a:cubicBezTo>
                      <a:pt x="16394" y="36896"/>
                      <a:pt x="16318" y="36912"/>
                      <a:pt x="16242" y="36927"/>
                    </a:cubicBezTo>
                    <a:cubicBezTo>
                      <a:pt x="16211" y="36927"/>
                      <a:pt x="16166" y="36927"/>
                      <a:pt x="16120" y="36942"/>
                    </a:cubicBezTo>
                    <a:lnTo>
                      <a:pt x="16059" y="36942"/>
                    </a:lnTo>
                    <a:cubicBezTo>
                      <a:pt x="16013" y="36957"/>
                      <a:pt x="15983" y="36957"/>
                      <a:pt x="15937" y="36957"/>
                    </a:cubicBezTo>
                    <a:cubicBezTo>
                      <a:pt x="15907" y="36973"/>
                      <a:pt x="15876" y="36973"/>
                      <a:pt x="15846" y="36988"/>
                    </a:cubicBezTo>
                    <a:lnTo>
                      <a:pt x="15800" y="36988"/>
                    </a:lnTo>
                    <a:cubicBezTo>
                      <a:pt x="15815" y="36957"/>
                      <a:pt x="15815" y="36927"/>
                      <a:pt x="15815" y="36881"/>
                    </a:cubicBezTo>
                    <a:cubicBezTo>
                      <a:pt x="15830" y="36775"/>
                      <a:pt x="15846" y="36668"/>
                      <a:pt x="15846" y="36576"/>
                    </a:cubicBezTo>
                    <a:lnTo>
                      <a:pt x="15846" y="36500"/>
                    </a:lnTo>
                    <a:lnTo>
                      <a:pt x="15952" y="36470"/>
                    </a:lnTo>
                    <a:cubicBezTo>
                      <a:pt x="16028" y="36455"/>
                      <a:pt x="16120" y="36439"/>
                      <a:pt x="16196" y="36409"/>
                    </a:cubicBezTo>
                    <a:lnTo>
                      <a:pt x="16226" y="36409"/>
                    </a:lnTo>
                    <a:cubicBezTo>
                      <a:pt x="16287" y="36394"/>
                      <a:pt x="16348" y="36378"/>
                      <a:pt x="16394" y="36363"/>
                    </a:cubicBezTo>
                    <a:lnTo>
                      <a:pt x="16425" y="36363"/>
                    </a:lnTo>
                    <a:lnTo>
                      <a:pt x="16455" y="36348"/>
                    </a:lnTo>
                    <a:cubicBezTo>
                      <a:pt x="16470" y="36348"/>
                      <a:pt x="16485" y="36348"/>
                      <a:pt x="16501" y="36333"/>
                    </a:cubicBezTo>
                    <a:cubicBezTo>
                      <a:pt x="16531" y="36333"/>
                      <a:pt x="16562" y="36317"/>
                      <a:pt x="16592" y="36302"/>
                    </a:cubicBezTo>
                    <a:cubicBezTo>
                      <a:pt x="16607" y="36287"/>
                      <a:pt x="16623" y="36287"/>
                      <a:pt x="16623" y="36272"/>
                    </a:cubicBezTo>
                    <a:cubicBezTo>
                      <a:pt x="16653" y="36272"/>
                      <a:pt x="16668" y="36257"/>
                      <a:pt x="16684" y="36241"/>
                    </a:cubicBezTo>
                    <a:lnTo>
                      <a:pt x="16790" y="36180"/>
                    </a:lnTo>
                    <a:lnTo>
                      <a:pt x="16851" y="36150"/>
                    </a:lnTo>
                    <a:cubicBezTo>
                      <a:pt x="16912" y="36119"/>
                      <a:pt x="17003" y="36074"/>
                      <a:pt x="17080" y="36013"/>
                    </a:cubicBezTo>
                    <a:lnTo>
                      <a:pt x="17141" y="35967"/>
                    </a:lnTo>
                    <a:lnTo>
                      <a:pt x="17247" y="35906"/>
                    </a:lnTo>
                    <a:cubicBezTo>
                      <a:pt x="17278" y="35891"/>
                      <a:pt x="17293" y="35876"/>
                      <a:pt x="17323" y="35845"/>
                    </a:cubicBezTo>
                    <a:lnTo>
                      <a:pt x="17354" y="35830"/>
                    </a:lnTo>
                    <a:lnTo>
                      <a:pt x="17384" y="35799"/>
                    </a:lnTo>
                    <a:cubicBezTo>
                      <a:pt x="17415" y="35784"/>
                      <a:pt x="17430" y="35769"/>
                      <a:pt x="17461" y="35754"/>
                    </a:cubicBezTo>
                    <a:lnTo>
                      <a:pt x="17613" y="35617"/>
                    </a:lnTo>
                    <a:cubicBezTo>
                      <a:pt x="17628" y="35617"/>
                      <a:pt x="17628" y="35601"/>
                      <a:pt x="17643" y="35601"/>
                    </a:cubicBezTo>
                    <a:lnTo>
                      <a:pt x="17628" y="35601"/>
                    </a:lnTo>
                    <a:cubicBezTo>
                      <a:pt x="17674" y="35556"/>
                      <a:pt x="17720" y="35525"/>
                      <a:pt x="17765" y="35479"/>
                    </a:cubicBezTo>
                    <a:cubicBezTo>
                      <a:pt x="17887" y="35373"/>
                      <a:pt x="17979" y="35236"/>
                      <a:pt x="18070" y="35099"/>
                    </a:cubicBezTo>
                    <a:cubicBezTo>
                      <a:pt x="18100" y="35022"/>
                      <a:pt x="18146" y="34946"/>
                      <a:pt x="18177" y="34870"/>
                    </a:cubicBezTo>
                    <a:lnTo>
                      <a:pt x="18177" y="34870"/>
                    </a:lnTo>
                    <a:cubicBezTo>
                      <a:pt x="18161" y="34901"/>
                      <a:pt x="18146" y="34931"/>
                      <a:pt x="18116" y="34961"/>
                    </a:cubicBezTo>
                    <a:cubicBezTo>
                      <a:pt x="18070" y="35022"/>
                      <a:pt x="18040" y="35083"/>
                      <a:pt x="17994" y="35129"/>
                    </a:cubicBezTo>
                    <a:cubicBezTo>
                      <a:pt x="17963" y="35175"/>
                      <a:pt x="17918" y="35220"/>
                      <a:pt x="17887" y="35251"/>
                    </a:cubicBezTo>
                    <a:cubicBezTo>
                      <a:pt x="17826" y="35297"/>
                      <a:pt x="17781" y="35342"/>
                      <a:pt x="17704" y="35403"/>
                    </a:cubicBezTo>
                    <a:lnTo>
                      <a:pt x="17628" y="35449"/>
                    </a:lnTo>
                    <a:lnTo>
                      <a:pt x="17567" y="35495"/>
                    </a:lnTo>
                    <a:cubicBezTo>
                      <a:pt x="17537" y="35525"/>
                      <a:pt x="17506" y="35540"/>
                      <a:pt x="17476" y="35556"/>
                    </a:cubicBezTo>
                    <a:cubicBezTo>
                      <a:pt x="17461" y="35571"/>
                      <a:pt x="17445" y="35571"/>
                      <a:pt x="17430" y="35586"/>
                    </a:cubicBezTo>
                    <a:cubicBezTo>
                      <a:pt x="17339" y="35632"/>
                      <a:pt x="17263" y="35693"/>
                      <a:pt x="17171" y="35738"/>
                    </a:cubicBezTo>
                    <a:lnTo>
                      <a:pt x="17064" y="35799"/>
                    </a:lnTo>
                    <a:cubicBezTo>
                      <a:pt x="16988" y="35830"/>
                      <a:pt x="16912" y="35876"/>
                      <a:pt x="16836" y="35906"/>
                    </a:cubicBezTo>
                    <a:cubicBezTo>
                      <a:pt x="16805" y="35921"/>
                      <a:pt x="16775" y="35937"/>
                      <a:pt x="16744" y="35952"/>
                    </a:cubicBezTo>
                    <a:cubicBezTo>
                      <a:pt x="16699" y="35982"/>
                      <a:pt x="16653" y="35998"/>
                      <a:pt x="16607" y="36028"/>
                    </a:cubicBezTo>
                    <a:cubicBezTo>
                      <a:pt x="16577" y="36043"/>
                      <a:pt x="16531" y="36074"/>
                      <a:pt x="16485" y="36089"/>
                    </a:cubicBezTo>
                    <a:cubicBezTo>
                      <a:pt x="16470" y="36089"/>
                      <a:pt x="16470" y="36104"/>
                      <a:pt x="16455" y="36104"/>
                    </a:cubicBezTo>
                    <a:lnTo>
                      <a:pt x="16440" y="36104"/>
                    </a:lnTo>
                    <a:cubicBezTo>
                      <a:pt x="16425" y="36119"/>
                      <a:pt x="16394" y="36119"/>
                      <a:pt x="16379" y="36119"/>
                    </a:cubicBezTo>
                    <a:cubicBezTo>
                      <a:pt x="16348" y="36119"/>
                      <a:pt x="16318" y="36135"/>
                      <a:pt x="16303" y="36135"/>
                    </a:cubicBezTo>
                    <a:lnTo>
                      <a:pt x="16196" y="36150"/>
                    </a:lnTo>
                    <a:lnTo>
                      <a:pt x="16181" y="36165"/>
                    </a:lnTo>
                    <a:lnTo>
                      <a:pt x="16013" y="36196"/>
                    </a:lnTo>
                    <a:lnTo>
                      <a:pt x="15952" y="36211"/>
                    </a:lnTo>
                    <a:cubicBezTo>
                      <a:pt x="15907" y="36226"/>
                      <a:pt x="15861" y="36226"/>
                      <a:pt x="15815" y="36241"/>
                    </a:cubicBezTo>
                    <a:cubicBezTo>
                      <a:pt x="15800" y="36150"/>
                      <a:pt x="15785" y="36058"/>
                      <a:pt x="15769" y="35982"/>
                    </a:cubicBezTo>
                    <a:cubicBezTo>
                      <a:pt x="15754" y="35952"/>
                      <a:pt x="15754" y="35921"/>
                      <a:pt x="15739" y="35891"/>
                    </a:cubicBezTo>
                    <a:lnTo>
                      <a:pt x="15724" y="35860"/>
                    </a:lnTo>
                    <a:cubicBezTo>
                      <a:pt x="15724" y="35845"/>
                      <a:pt x="15708" y="35815"/>
                      <a:pt x="15693" y="35799"/>
                    </a:cubicBezTo>
                    <a:lnTo>
                      <a:pt x="15693" y="35784"/>
                    </a:lnTo>
                    <a:cubicBezTo>
                      <a:pt x="15739" y="35769"/>
                      <a:pt x="15800" y="35738"/>
                      <a:pt x="15861" y="35708"/>
                    </a:cubicBezTo>
                    <a:cubicBezTo>
                      <a:pt x="15891" y="35693"/>
                      <a:pt x="15937" y="35678"/>
                      <a:pt x="15967" y="35647"/>
                    </a:cubicBezTo>
                    <a:cubicBezTo>
                      <a:pt x="16013" y="35632"/>
                      <a:pt x="16044" y="35601"/>
                      <a:pt x="16074" y="35571"/>
                    </a:cubicBezTo>
                    <a:cubicBezTo>
                      <a:pt x="16120" y="35540"/>
                      <a:pt x="16166" y="35495"/>
                      <a:pt x="16211" y="35464"/>
                    </a:cubicBezTo>
                    <a:cubicBezTo>
                      <a:pt x="16287" y="35388"/>
                      <a:pt x="16364" y="35312"/>
                      <a:pt x="16425" y="35236"/>
                    </a:cubicBezTo>
                    <a:cubicBezTo>
                      <a:pt x="16470" y="35205"/>
                      <a:pt x="16501" y="35175"/>
                      <a:pt x="16531" y="35129"/>
                    </a:cubicBezTo>
                    <a:cubicBezTo>
                      <a:pt x="16577" y="35099"/>
                      <a:pt x="16623" y="35053"/>
                      <a:pt x="16653" y="35007"/>
                    </a:cubicBezTo>
                    <a:cubicBezTo>
                      <a:pt x="16684" y="34977"/>
                      <a:pt x="16699" y="34946"/>
                      <a:pt x="16714" y="34916"/>
                    </a:cubicBezTo>
                    <a:lnTo>
                      <a:pt x="16729" y="34901"/>
                    </a:lnTo>
                    <a:cubicBezTo>
                      <a:pt x="16744" y="34885"/>
                      <a:pt x="16744" y="34885"/>
                      <a:pt x="16760" y="34870"/>
                    </a:cubicBezTo>
                    <a:cubicBezTo>
                      <a:pt x="16790" y="34824"/>
                      <a:pt x="16821" y="34763"/>
                      <a:pt x="16851" y="34718"/>
                    </a:cubicBezTo>
                    <a:lnTo>
                      <a:pt x="16882" y="34657"/>
                    </a:lnTo>
                    <a:lnTo>
                      <a:pt x="16912" y="34611"/>
                    </a:lnTo>
                    <a:cubicBezTo>
                      <a:pt x="16943" y="34581"/>
                      <a:pt x="16958" y="34535"/>
                      <a:pt x="16988" y="34504"/>
                    </a:cubicBezTo>
                    <a:cubicBezTo>
                      <a:pt x="17092" y="34326"/>
                      <a:pt x="17182" y="34163"/>
                      <a:pt x="17285" y="33985"/>
                    </a:cubicBezTo>
                    <a:lnTo>
                      <a:pt x="17285" y="33985"/>
                    </a:lnTo>
                    <a:lnTo>
                      <a:pt x="17247" y="34032"/>
                    </a:lnTo>
                    <a:cubicBezTo>
                      <a:pt x="17141" y="34184"/>
                      <a:pt x="17034" y="34322"/>
                      <a:pt x="16927" y="34474"/>
                    </a:cubicBezTo>
                    <a:lnTo>
                      <a:pt x="16851" y="34581"/>
                    </a:lnTo>
                    <a:lnTo>
                      <a:pt x="16805" y="34657"/>
                    </a:lnTo>
                    <a:lnTo>
                      <a:pt x="16760" y="34702"/>
                    </a:lnTo>
                    <a:cubicBezTo>
                      <a:pt x="16714" y="34763"/>
                      <a:pt x="16668" y="34824"/>
                      <a:pt x="16623" y="34885"/>
                    </a:cubicBezTo>
                    <a:cubicBezTo>
                      <a:pt x="16562" y="34961"/>
                      <a:pt x="16485" y="35038"/>
                      <a:pt x="16425" y="35099"/>
                    </a:cubicBezTo>
                    <a:cubicBezTo>
                      <a:pt x="16364" y="35160"/>
                      <a:pt x="16287" y="35236"/>
                      <a:pt x="16226" y="35297"/>
                    </a:cubicBezTo>
                    <a:lnTo>
                      <a:pt x="16196" y="35327"/>
                    </a:lnTo>
                    <a:lnTo>
                      <a:pt x="16166" y="35342"/>
                    </a:lnTo>
                    <a:cubicBezTo>
                      <a:pt x="16105" y="35403"/>
                      <a:pt x="16044" y="35464"/>
                      <a:pt x="15983" y="35525"/>
                    </a:cubicBezTo>
                    <a:cubicBezTo>
                      <a:pt x="15937" y="35556"/>
                      <a:pt x="15891" y="35586"/>
                      <a:pt x="15861" y="35617"/>
                    </a:cubicBezTo>
                    <a:lnTo>
                      <a:pt x="15830" y="35632"/>
                    </a:lnTo>
                    <a:cubicBezTo>
                      <a:pt x="15800" y="35647"/>
                      <a:pt x="15769" y="35678"/>
                      <a:pt x="15739" y="35693"/>
                    </a:cubicBezTo>
                    <a:lnTo>
                      <a:pt x="15678" y="35723"/>
                    </a:lnTo>
                    <a:cubicBezTo>
                      <a:pt x="15647" y="35678"/>
                      <a:pt x="15617" y="35632"/>
                      <a:pt x="15587" y="35601"/>
                    </a:cubicBezTo>
                    <a:cubicBezTo>
                      <a:pt x="15541" y="35540"/>
                      <a:pt x="15495" y="35479"/>
                      <a:pt x="15434" y="35434"/>
                    </a:cubicBezTo>
                    <a:lnTo>
                      <a:pt x="15495" y="35358"/>
                    </a:lnTo>
                    <a:cubicBezTo>
                      <a:pt x="15556" y="35281"/>
                      <a:pt x="15617" y="35190"/>
                      <a:pt x="15693" y="35068"/>
                    </a:cubicBezTo>
                    <a:cubicBezTo>
                      <a:pt x="15754" y="34977"/>
                      <a:pt x="15800" y="34870"/>
                      <a:pt x="15876" y="34748"/>
                    </a:cubicBezTo>
                    <a:lnTo>
                      <a:pt x="15922" y="34672"/>
                    </a:lnTo>
                    <a:cubicBezTo>
                      <a:pt x="15952" y="34596"/>
                      <a:pt x="15998" y="34520"/>
                      <a:pt x="16044" y="34443"/>
                    </a:cubicBezTo>
                    <a:cubicBezTo>
                      <a:pt x="16089" y="34367"/>
                      <a:pt x="16135" y="34276"/>
                      <a:pt x="16196" y="34184"/>
                    </a:cubicBezTo>
                    <a:cubicBezTo>
                      <a:pt x="16257" y="34063"/>
                      <a:pt x="16333" y="33941"/>
                      <a:pt x="16409" y="33819"/>
                    </a:cubicBezTo>
                    <a:cubicBezTo>
                      <a:pt x="16425" y="33788"/>
                      <a:pt x="16455" y="33743"/>
                      <a:pt x="16470" y="33682"/>
                    </a:cubicBezTo>
                    <a:lnTo>
                      <a:pt x="16501" y="33621"/>
                    </a:lnTo>
                    <a:cubicBezTo>
                      <a:pt x="16516" y="33590"/>
                      <a:pt x="16531" y="33545"/>
                      <a:pt x="16546" y="33514"/>
                    </a:cubicBezTo>
                    <a:lnTo>
                      <a:pt x="16577" y="33468"/>
                    </a:lnTo>
                    <a:cubicBezTo>
                      <a:pt x="16592" y="33423"/>
                      <a:pt x="16607" y="33392"/>
                      <a:pt x="16623" y="33346"/>
                    </a:cubicBezTo>
                    <a:cubicBezTo>
                      <a:pt x="16638" y="33331"/>
                      <a:pt x="16638" y="33316"/>
                      <a:pt x="16653" y="33286"/>
                    </a:cubicBezTo>
                    <a:cubicBezTo>
                      <a:pt x="16668" y="33255"/>
                      <a:pt x="16684" y="33209"/>
                      <a:pt x="16699" y="33164"/>
                    </a:cubicBezTo>
                    <a:cubicBezTo>
                      <a:pt x="16699" y="33133"/>
                      <a:pt x="16714" y="33103"/>
                      <a:pt x="16729" y="33072"/>
                    </a:cubicBezTo>
                    <a:cubicBezTo>
                      <a:pt x="16744" y="33027"/>
                      <a:pt x="16760" y="32981"/>
                      <a:pt x="16775" y="32935"/>
                    </a:cubicBezTo>
                    <a:cubicBezTo>
                      <a:pt x="16790" y="32859"/>
                      <a:pt x="16821" y="32767"/>
                      <a:pt x="16851" y="32691"/>
                    </a:cubicBezTo>
                    <a:cubicBezTo>
                      <a:pt x="16882" y="32585"/>
                      <a:pt x="16912" y="32508"/>
                      <a:pt x="16943" y="32417"/>
                    </a:cubicBezTo>
                    <a:cubicBezTo>
                      <a:pt x="16958" y="32371"/>
                      <a:pt x="16973" y="32310"/>
                      <a:pt x="17003" y="32265"/>
                    </a:cubicBezTo>
                    <a:lnTo>
                      <a:pt x="17034" y="32204"/>
                    </a:lnTo>
                    <a:cubicBezTo>
                      <a:pt x="17049" y="32143"/>
                      <a:pt x="17080" y="32097"/>
                      <a:pt x="17095" y="32051"/>
                    </a:cubicBezTo>
                    <a:cubicBezTo>
                      <a:pt x="17125" y="32006"/>
                      <a:pt x="17156" y="31960"/>
                      <a:pt x="17171" y="31930"/>
                    </a:cubicBezTo>
                    <a:cubicBezTo>
                      <a:pt x="17217" y="31853"/>
                      <a:pt x="17263" y="31777"/>
                      <a:pt x="17323" y="31716"/>
                    </a:cubicBezTo>
                    <a:cubicBezTo>
                      <a:pt x="17369" y="31671"/>
                      <a:pt x="17415" y="31625"/>
                      <a:pt x="17461" y="31579"/>
                    </a:cubicBezTo>
                    <a:cubicBezTo>
                      <a:pt x="17522" y="31518"/>
                      <a:pt x="17598" y="31457"/>
                      <a:pt x="17674" y="31396"/>
                    </a:cubicBezTo>
                    <a:lnTo>
                      <a:pt x="17704" y="31366"/>
                    </a:lnTo>
                    <a:cubicBezTo>
                      <a:pt x="17781" y="31320"/>
                      <a:pt x="17857" y="31259"/>
                      <a:pt x="17918" y="31198"/>
                    </a:cubicBezTo>
                    <a:cubicBezTo>
                      <a:pt x="18040" y="31107"/>
                      <a:pt x="18161" y="31000"/>
                      <a:pt x="18268" y="30893"/>
                    </a:cubicBezTo>
                    <a:lnTo>
                      <a:pt x="18283" y="30893"/>
                    </a:lnTo>
                    <a:lnTo>
                      <a:pt x="18359" y="30817"/>
                    </a:lnTo>
                    <a:cubicBezTo>
                      <a:pt x="18390" y="30787"/>
                      <a:pt x="18420" y="30756"/>
                      <a:pt x="18451" y="30726"/>
                    </a:cubicBezTo>
                    <a:cubicBezTo>
                      <a:pt x="18497" y="30695"/>
                      <a:pt x="18527" y="30665"/>
                      <a:pt x="18573" y="30619"/>
                    </a:cubicBezTo>
                    <a:cubicBezTo>
                      <a:pt x="18664" y="30558"/>
                      <a:pt x="18756" y="30497"/>
                      <a:pt x="18862" y="30436"/>
                    </a:cubicBezTo>
                    <a:cubicBezTo>
                      <a:pt x="18908" y="30406"/>
                      <a:pt x="18954" y="30391"/>
                      <a:pt x="18999" y="30375"/>
                    </a:cubicBezTo>
                    <a:cubicBezTo>
                      <a:pt x="19060" y="30345"/>
                      <a:pt x="19106" y="30330"/>
                      <a:pt x="19152" y="30330"/>
                    </a:cubicBezTo>
                    <a:cubicBezTo>
                      <a:pt x="19197" y="30315"/>
                      <a:pt x="19228" y="30299"/>
                      <a:pt x="19274" y="30299"/>
                    </a:cubicBezTo>
                    <a:close/>
                    <a:moveTo>
                      <a:pt x="5378" y="36851"/>
                    </a:moveTo>
                    <a:cubicBezTo>
                      <a:pt x="5378" y="36866"/>
                      <a:pt x="5378" y="36881"/>
                      <a:pt x="5378" y="36896"/>
                    </a:cubicBezTo>
                    <a:cubicBezTo>
                      <a:pt x="5394" y="36973"/>
                      <a:pt x="5409" y="37049"/>
                      <a:pt x="5439" y="37125"/>
                    </a:cubicBezTo>
                    <a:cubicBezTo>
                      <a:pt x="5500" y="37277"/>
                      <a:pt x="5592" y="37399"/>
                      <a:pt x="5698" y="37491"/>
                    </a:cubicBezTo>
                    <a:cubicBezTo>
                      <a:pt x="5805" y="37582"/>
                      <a:pt x="5942" y="37658"/>
                      <a:pt x="6095" y="37734"/>
                    </a:cubicBezTo>
                    <a:cubicBezTo>
                      <a:pt x="6156" y="37765"/>
                      <a:pt x="6216" y="37780"/>
                      <a:pt x="6293" y="37795"/>
                    </a:cubicBezTo>
                    <a:lnTo>
                      <a:pt x="6308" y="37811"/>
                    </a:lnTo>
                    <a:cubicBezTo>
                      <a:pt x="6354" y="37826"/>
                      <a:pt x="6384" y="37841"/>
                      <a:pt x="6430" y="37856"/>
                    </a:cubicBezTo>
                    <a:cubicBezTo>
                      <a:pt x="6460" y="37872"/>
                      <a:pt x="6491" y="37872"/>
                      <a:pt x="6536" y="37887"/>
                    </a:cubicBezTo>
                    <a:lnTo>
                      <a:pt x="6597" y="37917"/>
                    </a:lnTo>
                    <a:cubicBezTo>
                      <a:pt x="6643" y="37932"/>
                      <a:pt x="6689" y="37963"/>
                      <a:pt x="6750" y="37978"/>
                    </a:cubicBezTo>
                    <a:cubicBezTo>
                      <a:pt x="6780" y="37993"/>
                      <a:pt x="6826" y="38009"/>
                      <a:pt x="6856" y="38009"/>
                    </a:cubicBezTo>
                    <a:cubicBezTo>
                      <a:pt x="6902" y="38024"/>
                      <a:pt x="6933" y="38039"/>
                      <a:pt x="6978" y="38039"/>
                    </a:cubicBezTo>
                    <a:lnTo>
                      <a:pt x="7024" y="38054"/>
                    </a:lnTo>
                    <a:cubicBezTo>
                      <a:pt x="7085" y="38070"/>
                      <a:pt x="7161" y="38070"/>
                      <a:pt x="7222" y="38085"/>
                    </a:cubicBezTo>
                    <a:lnTo>
                      <a:pt x="7237" y="38085"/>
                    </a:lnTo>
                    <a:cubicBezTo>
                      <a:pt x="7298" y="38100"/>
                      <a:pt x="7374" y="38100"/>
                      <a:pt x="7451" y="38100"/>
                    </a:cubicBezTo>
                    <a:cubicBezTo>
                      <a:pt x="7481" y="38100"/>
                      <a:pt x="7505" y="38107"/>
                      <a:pt x="7526" y="38107"/>
                    </a:cubicBezTo>
                    <a:cubicBezTo>
                      <a:pt x="7537" y="38107"/>
                      <a:pt x="7547" y="38105"/>
                      <a:pt x="7557" y="38100"/>
                    </a:cubicBezTo>
                    <a:lnTo>
                      <a:pt x="7679" y="38100"/>
                    </a:lnTo>
                    <a:cubicBezTo>
                      <a:pt x="7710" y="38100"/>
                      <a:pt x="7740" y="38085"/>
                      <a:pt x="7771" y="38085"/>
                    </a:cubicBezTo>
                    <a:cubicBezTo>
                      <a:pt x="7801" y="38085"/>
                      <a:pt x="7847" y="38070"/>
                      <a:pt x="7877" y="38054"/>
                    </a:cubicBezTo>
                    <a:cubicBezTo>
                      <a:pt x="7938" y="38039"/>
                      <a:pt x="7999" y="38009"/>
                      <a:pt x="8045" y="37993"/>
                    </a:cubicBezTo>
                    <a:cubicBezTo>
                      <a:pt x="8090" y="37978"/>
                      <a:pt x="8121" y="37963"/>
                      <a:pt x="8167" y="37948"/>
                    </a:cubicBezTo>
                    <a:cubicBezTo>
                      <a:pt x="8182" y="37948"/>
                      <a:pt x="8197" y="37948"/>
                      <a:pt x="8212" y="37932"/>
                    </a:cubicBezTo>
                    <a:lnTo>
                      <a:pt x="8365" y="37932"/>
                    </a:lnTo>
                    <a:cubicBezTo>
                      <a:pt x="8441" y="37948"/>
                      <a:pt x="8502" y="37963"/>
                      <a:pt x="8548" y="37978"/>
                    </a:cubicBezTo>
                    <a:lnTo>
                      <a:pt x="8593" y="37993"/>
                    </a:lnTo>
                    <a:cubicBezTo>
                      <a:pt x="8669" y="38024"/>
                      <a:pt x="8730" y="38039"/>
                      <a:pt x="8791" y="38054"/>
                    </a:cubicBezTo>
                    <a:cubicBezTo>
                      <a:pt x="8852" y="38070"/>
                      <a:pt x="8898" y="38085"/>
                      <a:pt x="8959" y="38085"/>
                    </a:cubicBezTo>
                    <a:lnTo>
                      <a:pt x="9035" y="38100"/>
                    </a:lnTo>
                    <a:cubicBezTo>
                      <a:pt x="9066" y="38115"/>
                      <a:pt x="9096" y="38115"/>
                      <a:pt x="9142" y="38115"/>
                    </a:cubicBezTo>
                    <a:cubicBezTo>
                      <a:pt x="9187" y="38115"/>
                      <a:pt x="9218" y="38131"/>
                      <a:pt x="9264" y="38131"/>
                    </a:cubicBezTo>
                    <a:cubicBezTo>
                      <a:pt x="9314" y="38131"/>
                      <a:pt x="9372" y="38137"/>
                      <a:pt x="9427" y="38137"/>
                    </a:cubicBezTo>
                    <a:cubicBezTo>
                      <a:pt x="9455" y="38137"/>
                      <a:pt x="9482" y="38136"/>
                      <a:pt x="9507" y="38131"/>
                    </a:cubicBezTo>
                    <a:cubicBezTo>
                      <a:pt x="9553" y="38131"/>
                      <a:pt x="9599" y="38131"/>
                      <a:pt x="9645" y="38115"/>
                    </a:cubicBezTo>
                    <a:cubicBezTo>
                      <a:pt x="9675" y="38115"/>
                      <a:pt x="9690" y="38100"/>
                      <a:pt x="9721" y="38100"/>
                    </a:cubicBezTo>
                    <a:cubicBezTo>
                      <a:pt x="9751" y="38100"/>
                      <a:pt x="9766" y="38085"/>
                      <a:pt x="9797" y="38085"/>
                    </a:cubicBezTo>
                    <a:cubicBezTo>
                      <a:pt x="9843" y="38070"/>
                      <a:pt x="9873" y="38054"/>
                      <a:pt x="9919" y="38039"/>
                    </a:cubicBezTo>
                    <a:cubicBezTo>
                      <a:pt x="9995" y="38024"/>
                      <a:pt x="10056" y="38009"/>
                      <a:pt x="10132" y="37993"/>
                    </a:cubicBezTo>
                    <a:cubicBezTo>
                      <a:pt x="10147" y="37978"/>
                      <a:pt x="10178" y="37978"/>
                      <a:pt x="10193" y="37978"/>
                    </a:cubicBezTo>
                    <a:cubicBezTo>
                      <a:pt x="10202" y="37978"/>
                      <a:pt x="10206" y="37978"/>
                      <a:pt x="10211" y="37975"/>
                    </a:cubicBezTo>
                    <a:lnTo>
                      <a:pt x="10211" y="37975"/>
                    </a:lnTo>
                    <a:cubicBezTo>
                      <a:pt x="10185" y="37997"/>
                      <a:pt x="10158" y="38009"/>
                      <a:pt x="10132" y="38009"/>
                    </a:cubicBezTo>
                    <a:lnTo>
                      <a:pt x="10117" y="38024"/>
                    </a:lnTo>
                    <a:cubicBezTo>
                      <a:pt x="10041" y="38054"/>
                      <a:pt x="9980" y="38100"/>
                      <a:pt x="9904" y="38131"/>
                    </a:cubicBezTo>
                    <a:lnTo>
                      <a:pt x="9888" y="38146"/>
                    </a:lnTo>
                    <a:cubicBezTo>
                      <a:pt x="9843" y="38176"/>
                      <a:pt x="9797" y="38191"/>
                      <a:pt x="9766" y="38207"/>
                    </a:cubicBezTo>
                    <a:cubicBezTo>
                      <a:pt x="9721" y="38237"/>
                      <a:pt x="9675" y="38268"/>
                      <a:pt x="9629" y="38283"/>
                    </a:cubicBezTo>
                    <a:cubicBezTo>
                      <a:pt x="9599" y="38298"/>
                      <a:pt x="9553" y="38313"/>
                      <a:pt x="9492" y="38344"/>
                    </a:cubicBezTo>
                    <a:cubicBezTo>
                      <a:pt x="9446" y="38359"/>
                      <a:pt x="9401" y="38374"/>
                      <a:pt x="9355" y="38405"/>
                    </a:cubicBezTo>
                    <a:lnTo>
                      <a:pt x="9309" y="38405"/>
                    </a:lnTo>
                    <a:lnTo>
                      <a:pt x="9294" y="38420"/>
                    </a:lnTo>
                    <a:cubicBezTo>
                      <a:pt x="9218" y="38450"/>
                      <a:pt x="9157" y="38466"/>
                      <a:pt x="9081" y="38496"/>
                    </a:cubicBezTo>
                    <a:cubicBezTo>
                      <a:pt x="9035" y="38511"/>
                      <a:pt x="8959" y="38542"/>
                      <a:pt x="8883" y="38557"/>
                    </a:cubicBezTo>
                    <a:cubicBezTo>
                      <a:pt x="8807" y="38572"/>
                      <a:pt x="8730" y="38588"/>
                      <a:pt x="8639" y="38603"/>
                    </a:cubicBezTo>
                    <a:lnTo>
                      <a:pt x="8593" y="38603"/>
                    </a:lnTo>
                    <a:cubicBezTo>
                      <a:pt x="8487" y="38618"/>
                      <a:pt x="8380" y="38618"/>
                      <a:pt x="8273" y="38618"/>
                    </a:cubicBezTo>
                    <a:lnTo>
                      <a:pt x="8258" y="38618"/>
                    </a:lnTo>
                    <a:cubicBezTo>
                      <a:pt x="8212" y="38626"/>
                      <a:pt x="8163" y="38630"/>
                      <a:pt x="8111" y="38630"/>
                    </a:cubicBezTo>
                    <a:cubicBezTo>
                      <a:pt x="8060" y="38630"/>
                      <a:pt x="8007" y="38626"/>
                      <a:pt x="7953" y="38618"/>
                    </a:cubicBezTo>
                    <a:lnTo>
                      <a:pt x="7816" y="38618"/>
                    </a:lnTo>
                    <a:cubicBezTo>
                      <a:pt x="7725" y="38603"/>
                      <a:pt x="7618" y="38603"/>
                      <a:pt x="7512" y="38588"/>
                    </a:cubicBezTo>
                    <a:cubicBezTo>
                      <a:pt x="7451" y="38572"/>
                      <a:pt x="7390" y="38572"/>
                      <a:pt x="7313" y="38557"/>
                    </a:cubicBezTo>
                    <a:cubicBezTo>
                      <a:pt x="7207" y="38542"/>
                      <a:pt x="7085" y="38511"/>
                      <a:pt x="6948" y="38481"/>
                    </a:cubicBezTo>
                    <a:lnTo>
                      <a:pt x="6582" y="38374"/>
                    </a:lnTo>
                    <a:cubicBezTo>
                      <a:pt x="6521" y="38359"/>
                      <a:pt x="6460" y="38329"/>
                      <a:pt x="6399" y="38313"/>
                    </a:cubicBezTo>
                    <a:cubicBezTo>
                      <a:pt x="6323" y="38283"/>
                      <a:pt x="6262" y="38252"/>
                      <a:pt x="6186" y="38222"/>
                    </a:cubicBezTo>
                    <a:cubicBezTo>
                      <a:pt x="6110" y="38191"/>
                      <a:pt x="6034" y="38146"/>
                      <a:pt x="5957" y="38100"/>
                    </a:cubicBezTo>
                    <a:cubicBezTo>
                      <a:pt x="5896" y="38070"/>
                      <a:pt x="5851" y="38039"/>
                      <a:pt x="5820" y="38009"/>
                    </a:cubicBezTo>
                    <a:cubicBezTo>
                      <a:pt x="5790" y="37978"/>
                      <a:pt x="5759" y="37948"/>
                      <a:pt x="5729" y="37917"/>
                    </a:cubicBezTo>
                    <a:cubicBezTo>
                      <a:pt x="5698" y="37887"/>
                      <a:pt x="5668" y="37856"/>
                      <a:pt x="5637" y="37826"/>
                    </a:cubicBezTo>
                    <a:cubicBezTo>
                      <a:pt x="5561" y="37704"/>
                      <a:pt x="5485" y="37582"/>
                      <a:pt x="5424" y="37445"/>
                    </a:cubicBezTo>
                    <a:cubicBezTo>
                      <a:pt x="5409" y="37430"/>
                      <a:pt x="5394" y="37414"/>
                      <a:pt x="5394" y="37384"/>
                    </a:cubicBezTo>
                    <a:cubicBezTo>
                      <a:pt x="5378" y="37369"/>
                      <a:pt x="5363" y="37354"/>
                      <a:pt x="5363" y="37338"/>
                    </a:cubicBezTo>
                    <a:cubicBezTo>
                      <a:pt x="5348" y="37308"/>
                      <a:pt x="5348" y="37277"/>
                      <a:pt x="5333" y="37247"/>
                    </a:cubicBezTo>
                    <a:cubicBezTo>
                      <a:pt x="5333" y="37247"/>
                      <a:pt x="5333" y="37216"/>
                      <a:pt x="5333" y="37216"/>
                    </a:cubicBezTo>
                    <a:cubicBezTo>
                      <a:pt x="5318" y="37201"/>
                      <a:pt x="5318" y="37186"/>
                      <a:pt x="5318" y="37171"/>
                    </a:cubicBezTo>
                    <a:cubicBezTo>
                      <a:pt x="5333" y="37125"/>
                      <a:pt x="5333" y="37064"/>
                      <a:pt x="5348" y="37018"/>
                    </a:cubicBezTo>
                    <a:cubicBezTo>
                      <a:pt x="5348" y="36973"/>
                      <a:pt x="5363" y="36942"/>
                      <a:pt x="5363" y="36896"/>
                    </a:cubicBezTo>
                    <a:cubicBezTo>
                      <a:pt x="5378" y="36881"/>
                      <a:pt x="5378" y="36866"/>
                      <a:pt x="5378" y="36851"/>
                    </a:cubicBezTo>
                    <a:close/>
                    <a:moveTo>
                      <a:pt x="13987" y="35160"/>
                    </a:moveTo>
                    <a:cubicBezTo>
                      <a:pt x="14048" y="35175"/>
                      <a:pt x="14093" y="35175"/>
                      <a:pt x="14154" y="35175"/>
                    </a:cubicBezTo>
                    <a:lnTo>
                      <a:pt x="14170" y="35175"/>
                    </a:lnTo>
                    <a:cubicBezTo>
                      <a:pt x="14261" y="35190"/>
                      <a:pt x="14368" y="35220"/>
                      <a:pt x="14474" y="35251"/>
                    </a:cubicBezTo>
                    <a:lnTo>
                      <a:pt x="14490" y="35251"/>
                    </a:lnTo>
                    <a:cubicBezTo>
                      <a:pt x="14490" y="35281"/>
                      <a:pt x="14474" y="35312"/>
                      <a:pt x="14474" y="35327"/>
                    </a:cubicBezTo>
                    <a:cubicBezTo>
                      <a:pt x="14474" y="35342"/>
                      <a:pt x="14490" y="35373"/>
                      <a:pt x="14490" y="35388"/>
                    </a:cubicBezTo>
                    <a:cubicBezTo>
                      <a:pt x="14505" y="35419"/>
                      <a:pt x="14520" y="35434"/>
                      <a:pt x="14551" y="35464"/>
                    </a:cubicBezTo>
                    <a:cubicBezTo>
                      <a:pt x="14566" y="35464"/>
                      <a:pt x="14581" y="35479"/>
                      <a:pt x="14611" y="35479"/>
                    </a:cubicBezTo>
                    <a:lnTo>
                      <a:pt x="14657" y="35479"/>
                    </a:lnTo>
                    <a:cubicBezTo>
                      <a:pt x="14672" y="35479"/>
                      <a:pt x="14672" y="35464"/>
                      <a:pt x="14688" y="35464"/>
                    </a:cubicBezTo>
                    <a:lnTo>
                      <a:pt x="14840" y="35464"/>
                    </a:lnTo>
                    <a:cubicBezTo>
                      <a:pt x="14855" y="35479"/>
                      <a:pt x="14870" y="35479"/>
                      <a:pt x="14870" y="35479"/>
                    </a:cubicBezTo>
                    <a:cubicBezTo>
                      <a:pt x="14916" y="35495"/>
                      <a:pt x="14977" y="35510"/>
                      <a:pt x="15023" y="35540"/>
                    </a:cubicBezTo>
                    <a:lnTo>
                      <a:pt x="15053" y="35556"/>
                    </a:lnTo>
                    <a:cubicBezTo>
                      <a:pt x="15038" y="35571"/>
                      <a:pt x="15053" y="35601"/>
                      <a:pt x="15069" y="35617"/>
                    </a:cubicBezTo>
                    <a:lnTo>
                      <a:pt x="15084" y="35617"/>
                    </a:lnTo>
                    <a:cubicBezTo>
                      <a:pt x="15084" y="35647"/>
                      <a:pt x="15084" y="35662"/>
                      <a:pt x="15084" y="35678"/>
                    </a:cubicBezTo>
                    <a:cubicBezTo>
                      <a:pt x="15084" y="35708"/>
                      <a:pt x="15084" y="35723"/>
                      <a:pt x="15069" y="35754"/>
                    </a:cubicBezTo>
                    <a:cubicBezTo>
                      <a:pt x="15069" y="35784"/>
                      <a:pt x="15053" y="35815"/>
                      <a:pt x="15053" y="35845"/>
                    </a:cubicBezTo>
                    <a:cubicBezTo>
                      <a:pt x="15053" y="35860"/>
                      <a:pt x="15038" y="35860"/>
                      <a:pt x="15038" y="35860"/>
                    </a:cubicBezTo>
                    <a:cubicBezTo>
                      <a:pt x="15038" y="35876"/>
                      <a:pt x="15038" y="35876"/>
                      <a:pt x="15038" y="35876"/>
                    </a:cubicBezTo>
                    <a:lnTo>
                      <a:pt x="15053" y="35876"/>
                    </a:lnTo>
                    <a:cubicBezTo>
                      <a:pt x="15069" y="35876"/>
                      <a:pt x="15084" y="35876"/>
                      <a:pt x="15084" y="35860"/>
                    </a:cubicBezTo>
                    <a:cubicBezTo>
                      <a:pt x="15099" y="35860"/>
                      <a:pt x="15114" y="35845"/>
                      <a:pt x="15129" y="35845"/>
                    </a:cubicBezTo>
                    <a:cubicBezTo>
                      <a:pt x="15160" y="35830"/>
                      <a:pt x="15175" y="35799"/>
                      <a:pt x="15190" y="35784"/>
                    </a:cubicBezTo>
                    <a:cubicBezTo>
                      <a:pt x="15206" y="35754"/>
                      <a:pt x="15221" y="35723"/>
                      <a:pt x="15236" y="35693"/>
                    </a:cubicBezTo>
                    <a:cubicBezTo>
                      <a:pt x="15251" y="35708"/>
                      <a:pt x="15267" y="35723"/>
                      <a:pt x="15282" y="35738"/>
                    </a:cubicBezTo>
                    <a:cubicBezTo>
                      <a:pt x="15297" y="35754"/>
                      <a:pt x="15297" y="35769"/>
                      <a:pt x="15312" y="35784"/>
                    </a:cubicBezTo>
                    <a:cubicBezTo>
                      <a:pt x="15312" y="35799"/>
                      <a:pt x="15328" y="35815"/>
                      <a:pt x="15328" y="35830"/>
                    </a:cubicBezTo>
                    <a:cubicBezTo>
                      <a:pt x="15343" y="35860"/>
                      <a:pt x="15343" y="35891"/>
                      <a:pt x="15358" y="35921"/>
                    </a:cubicBezTo>
                    <a:cubicBezTo>
                      <a:pt x="15373" y="35967"/>
                      <a:pt x="15373" y="36013"/>
                      <a:pt x="15388" y="36074"/>
                    </a:cubicBezTo>
                    <a:cubicBezTo>
                      <a:pt x="15388" y="36135"/>
                      <a:pt x="15388" y="36211"/>
                      <a:pt x="15388" y="36272"/>
                    </a:cubicBezTo>
                    <a:cubicBezTo>
                      <a:pt x="15388" y="36363"/>
                      <a:pt x="15373" y="36455"/>
                      <a:pt x="15358" y="36561"/>
                    </a:cubicBezTo>
                    <a:cubicBezTo>
                      <a:pt x="15343" y="36683"/>
                      <a:pt x="15312" y="36805"/>
                      <a:pt x="15282" y="36927"/>
                    </a:cubicBezTo>
                    <a:cubicBezTo>
                      <a:pt x="15236" y="37018"/>
                      <a:pt x="15206" y="37125"/>
                      <a:pt x="15160" y="37232"/>
                    </a:cubicBezTo>
                    <a:cubicBezTo>
                      <a:pt x="15114" y="37323"/>
                      <a:pt x="15069" y="37414"/>
                      <a:pt x="15008" y="37506"/>
                    </a:cubicBezTo>
                    <a:cubicBezTo>
                      <a:pt x="14947" y="37597"/>
                      <a:pt x="14886" y="37689"/>
                      <a:pt x="14810" y="37765"/>
                    </a:cubicBezTo>
                    <a:cubicBezTo>
                      <a:pt x="14733" y="37856"/>
                      <a:pt x="14642" y="37963"/>
                      <a:pt x="14551" y="38054"/>
                    </a:cubicBezTo>
                    <a:cubicBezTo>
                      <a:pt x="14383" y="38207"/>
                      <a:pt x="14200" y="38359"/>
                      <a:pt x="14017" y="38496"/>
                    </a:cubicBezTo>
                    <a:cubicBezTo>
                      <a:pt x="13956" y="38542"/>
                      <a:pt x="13895" y="38588"/>
                      <a:pt x="13834" y="38618"/>
                    </a:cubicBezTo>
                    <a:cubicBezTo>
                      <a:pt x="13773" y="38664"/>
                      <a:pt x="13713" y="38694"/>
                      <a:pt x="13652" y="38725"/>
                    </a:cubicBezTo>
                    <a:cubicBezTo>
                      <a:pt x="13636" y="38740"/>
                      <a:pt x="13606" y="38755"/>
                      <a:pt x="13575" y="38770"/>
                    </a:cubicBezTo>
                    <a:cubicBezTo>
                      <a:pt x="13514" y="38801"/>
                      <a:pt x="13469" y="38816"/>
                      <a:pt x="13423" y="38847"/>
                    </a:cubicBezTo>
                    <a:cubicBezTo>
                      <a:pt x="13408" y="38847"/>
                      <a:pt x="13377" y="38862"/>
                      <a:pt x="13362" y="38862"/>
                    </a:cubicBezTo>
                    <a:cubicBezTo>
                      <a:pt x="13286" y="38892"/>
                      <a:pt x="13210" y="38923"/>
                      <a:pt x="13134" y="38938"/>
                    </a:cubicBezTo>
                    <a:cubicBezTo>
                      <a:pt x="13118" y="38938"/>
                      <a:pt x="13103" y="38938"/>
                      <a:pt x="13088" y="38953"/>
                    </a:cubicBezTo>
                    <a:cubicBezTo>
                      <a:pt x="13012" y="38969"/>
                      <a:pt x="12951" y="38969"/>
                      <a:pt x="12875" y="38984"/>
                    </a:cubicBezTo>
                    <a:cubicBezTo>
                      <a:pt x="12783" y="38999"/>
                      <a:pt x="12692" y="39029"/>
                      <a:pt x="12616" y="39029"/>
                    </a:cubicBezTo>
                    <a:cubicBezTo>
                      <a:pt x="12448" y="39045"/>
                      <a:pt x="12280" y="39060"/>
                      <a:pt x="12113" y="39060"/>
                    </a:cubicBezTo>
                    <a:lnTo>
                      <a:pt x="11945" y="39060"/>
                    </a:lnTo>
                    <a:cubicBezTo>
                      <a:pt x="11839" y="39060"/>
                      <a:pt x="11701" y="39045"/>
                      <a:pt x="11564" y="39029"/>
                    </a:cubicBezTo>
                    <a:cubicBezTo>
                      <a:pt x="11503" y="39029"/>
                      <a:pt x="11442" y="39014"/>
                      <a:pt x="11381" y="38999"/>
                    </a:cubicBezTo>
                    <a:cubicBezTo>
                      <a:pt x="11336" y="38984"/>
                      <a:pt x="11290" y="38953"/>
                      <a:pt x="11244" y="38938"/>
                    </a:cubicBezTo>
                    <a:cubicBezTo>
                      <a:pt x="11199" y="38923"/>
                      <a:pt x="11153" y="38892"/>
                      <a:pt x="11122" y="38877"/>
                    </a:cubicBezTo>
                    <a:lnTo>
                      <a:pt x="11077" y="38847"/>
                    </a:lnTo>
                    <a:lnTo>
                      <a:pt x="11061" y="38816"/>
                    </a:lnTo>
                    <a:cubicBezTo>
                      <a:pt x="11001" y="38786"/>
                      <a:pt x="10970" y="38740"/>
                      <a:pt x="10924" y="38709"/>
                    </a:cubicBezTo>
                    <a:cubicBezTo>
                      <a:pt x="10909" y="38694"/>
                      <a:pt x="10894" y="38679"/>
                      <a:pt x="10879" y="38649"/>
                    </a:cubicBezTo>
                    <a:cubicBezTo>
                      <a:pt x="10863" y="38618"/>
                      <a:pt x="10833" y="38588"/>
                      <a:pt x="10818" y="38542"/>
                    </a:cubicBezTo>
                    <a:cubicBezTo>
                      <a:pt x="10787" y="38481"/>
                      <a:pt x="10757" y="38420"/>
                      <a:pt x="10726" y="38359"/>
                    </a:cubicBezTo>
                    <a:cubicBezTo>
                      <a:pt x="10711" y="38298"/>
                      <a:pt x="10696" y="38237"/>
                      <a:pt x="10665" y="38176"/>
                    </a:cubicBezTo>
                    <a:cubicBezTo>
                      <a:pt x="10650" y="38085"/>
                      <a:pt x="10635" y="37993"/>
                      <a:pt x="10620" y="37902"/>
                    </a:cubicBezTo>
                    <a:cubicBezTo>
                      <a:pt x="10604" y="37795"/>
                      <a:pt x="10604" y="37689"/>
                      <a:pt x="10604" y="37582"/>
                    </a:cubicBezTo>
                    <a:cubicBezTo>
                      <a:pt x="10604" y="37506"/>
                      <a:pt x="10604" y="37445"/>
                      <a:pt x="10620" y="37369"/>
                    </a:cubicBezTo>
                    <a:cubicBezTo>
                      <a:pt x="10635" y="37308"/>
                      <a:pt x="10650" y="37232"/>
                      <a:pt x="10665" y="37171"/>
                    </a:cubicBezTo>
                    <a:cubicBezTo>
                      <a:pt x="10696" y="37094"/>
                      <a:pt x="10711" y="37034"/>
                      <a:pt x="10742" y="36957"/>
                    </a:cubicBezTo>
                    <a:lnTo>
                      <a:pt x="10757" y="36912"/>
                    </a:lnTo>
                    <a:lnTo>
                      <a:pt x="10772" y="36896"/>
                    </a:lnTo>
                    <a:cubicBezTo>
                      <a:pt x="10818" y="36790"/>
                      <a:pt x="10879" y="36698"/>
                      <a:pt x="10940" y="36607"/>
                    </a:cubicBezTo>
                    <a:cubicBezTo>
                      <a:pt x="10985" y="36516"/>
                      <a:pt x="11046" y="36439"/>
                      <a:pt x="11122" y="36348"/>
                    </a:cubicBezTo>
                    <a:cubicBezTo>
                      <a:pt x="11199" y="36241"/>
                      <a:pt x="11305" y="36150"/>
                      <a:pt x="11397" y="36043"/>
                    </a:cubicBezTo>
                    <a:cubicBezTo>
                      <a:pt x="11488" y="35967"/>
                      <a:pt x="11579" y="35891"/>
                      <a:pt x="11656" y="35830"/>
                    </a:cubicBezTo>
                    <a:cubicBezTo>
                      <a:pt x="11747" y="35769"/>
                      <a:pt x="11808" y="35738"/>
                      <a:pt x="11884" y="35693"/>
                    </a:cubicBezTo>
                    <a:cubicBezTo>
                      <a:pt x="11884" y="35693"/>
                      <a:pt x="11899" y="35678"/>
                      <a:pt x="11899" y="35678"/>
                    </a:cubicBezTo>
                    <a:cubicBezTo>
                      <a:pt x="11915" y="35662"/>
                      <a:pt x="11930" y="35662"/>
                      <a:pt x="11945" y="35647"/>
                    </a:cubicBezTo>
                    <a:lnTo>
                      <a:pt x="11991" y="35632"/>
                    </a:lnTo>
                    <a:cubicBezTo>
                      <a:pt x="12113" y="35556"/>
                      <a:pt x="12219" y="35510"/>
                      <a:pt x="12326" y="35464"/>
                    </a:cubicBezTo>
                    <a:cubicBezTo>
                      <a:pt x="12341" y="35464"/>
                      <a:pt x="12372" y="35449"/>
                      <a:pt x="12387" y="35434"/>
                    </a:cubicBezTo>
                    <a:cubicBezTo>
                      <a:pt x="12509" y="35388"/>
                      <a:pt x="12631" y="35358"/>
                      <a:pt x="12753" y="35327"/>
                    </a:cubicBezTo>
                    <a:cubicBezTo>
                      <a:pt x="12768" y="35327"/>
                      <a:pt x="12783" y="35312"/>
                      <a:pt x="12783" y="35312"/>
                    </a:cubicBezTo>
                    <a:cubicBezTo>
                      <a:pt x="12814" y="35312"/>
                      <a:pt x="12844" y="35297"/>
                      <a:pt x="12875" y="35297"/>
                    </a:cubicBezTo>
                    <a:cubicBezTo>
                      <a:pt x="12951" y="35266"/>
                      <a:pt x="13057" y="35251"/>
                      <a:pt x="13149" y="35220"/>
                    </a:cubicBezTo>
                    <a:cubicBezTo>
                      <a:pt x="13240" y="35205"/>
                      <a:pt x="13332" y="35190"/>
                      <a:pt x="13423" y="35175"/>
                    </a:cubicBezTo>
                    <a:lnTo>
                      <a:pt x="13530" y="35175"/>
                    </a:lnTo>
                    <a:cubicBezTo>
                      <a:pt x="13636" y="35160"/>
                      <a:pt x="13728" y="35160"/>
                      <a:pt x="13834" y="35160"/>
                    </a:cubicBezTo>
                    <a:close/>
                    <a:moveTo>
                      <a:pt x="7694" y="44789"/>
                    </a:moveTo>
                    <a:lnTo>
                      <a:pt x="7694" y="44789"/>
                    </a:lnTo>
                    <a:cubicBezTo>
                      <a:pt x="7710" y="44804"/>
                      <a:pt x="7725" y="44804"/>
                      <a:pt x="7740" y="44804"/>
                    </a:cubicBezTo>
                    <a:cubicBezTo>
                      <a:pt x="7755" y="44819"/>
                      <a:pt x="7755" y="44834"/>
                      <a:pt x="7755" y="44834"/>
                    </a:cubicBezTo>
                    <a:cubicBezTo>
                      <a:pt x="7740" y="44819"/>
                      <a:pt x="7710" y="44819"/>
                      <a:pt x="7694" y="44789"/>
                    </a:cubicBezTo>
                    <a:close/>
                    <a:moveTo>
                      <a:pt x="15449" y="37917"/>
                    </a:moveTo>
                    <a:cubicBezTo>
                      <a:pt x="15480" y="37932"/>
                      <a:pt x="15495" y="37963"/>
                      <a:pt x="15526" y="37978"/>
                    </a:cubicBezTo>
                    <a:lnTo>
                      <a:pt x="15571" y="38009"/>
                    </a:lnTo>
                    <a:cubicBezTo>
                      <a:pt x="15617" y="38039"/>
                      <a:pt x="15647" y="38070"/>
                      <a:pt x="15708" y="38115"/>
                    </a:cubicBezTo>
                    <a:cubicBezTo>
                      <a:pt x="15800" y="38176"/>
                      <a:pt x="15891" y="38252"/>
                      <a:pt x="15983" y="38313"/>
                    </a:cubicBezTo>
                    <a:cubicBezTo>
                      <a:pt x="16089" y="38390"/>
                      <a:pt x="16196" y="38450"/>
                      <a:pt x="16287" y="38511"/>
                    </a:cubicBezTo>
                    <a:cubicBezTo>
                      <a:pt x="16394" y="38572"/>
                      <a:pt x="16501" y="38618"/>
                      <a:pt x="16592" y="38664"/>
                    </a:cubicBezTo>
                    <a:cubicBezTo>
                      <a:pt x="16821" y="38770"/>
                      <a:pt x="17064" y="38847"/>
                      <a:pt x="17263" y="38892"/>
                    </a:cubicBezTo>
                    <a:cubicBezTo>
                      <a:pt x="17476" y="38953"/>
                      <a:pt x="17704" y="39014"/>
                      <a:pt x="17933" y="39075"/>
                    </a:cubicBezTo>
                    <a:cubicBezTo>
                      <a:pt x="18024" y="39090"/>
                      <a:pt x="18116" y="39121"/>
                      <a:pt x="18177" y="39136"/>
                    </a:cubicBezTo>
                    <a:cubicBezTo>
                      <a:pt x="18222" y="39136"/>
                      <a:pt x="18268" y="39151"/>
                      <a:pt x="18299" y="39151"/>
                    </a:cubicBezTo>
                    <a:cubicBezTo>
                      <a:pt x="18344" y="39167"/>
                      <a:pt x="18390" y="39167"/>
                      <a:pt x="18436" y="39182"/>
                    </a:cubicBezTo>
                    <a:lnTo>
                      <a:pt x="18451" y="39182"/>
                    </a:lnTo>
                    <a:cubicBezTo>
                      <a:pt x="18512" y="39182"/>
                      <a:pt x="18558" y="39197"/>
                      <a:pt x="18619" y="39197"/>
                    </a:cubicBezTo>
                    <a:cubicBezTo>
                      <a:pt x="18664" y="39212"/>
                      <a:pt x="18725" y="39212"/>
                      <a:pt x="18771" y="39228"/>
                    </a:cubicBezTo>
                    <a:cubicBezTo>
                      <a:pt x="18878" y="39228"/>
                      <a:pt x="18984" y="39243"/>
                      <a:pt x="19091" y="39243"/>
                    </a:cubicBezTo>
                    <a:lnTo>
                      <a:pt x="19121" y="39243"/>
                    </a:lnTo>
                    <a:cubicBezTo>
                      <a:pt x="19228" y="39258"/>
                      <a:pt x="19350" y="39258"/>
                      <a:pt x="19472" y="39273"/>
                    </a:cubicBezTo>
                    <a:cubicBezTo>
                      <a:pt x="19502" y="39288"/>
                      <a:pt x="19533" y="39288"/>
                      <a:pt x="19563" y="39288"/>
                    </a:cubicBezTo>
                    <a:cubicBezTo>
                      <a:pt x="19639" y="39304"/>
                      <a:pt x="19715" y="39304"/>
                      <a:pt x="19792" y="39319"/>
                    </a:cubicBezTo>
                    <a:lnTo>
                      <a:pt x="20279" y="39319"/>
                    </a:lnTo>
                    <a:cubicBezTo>
                      <a:pt x="20355" y="39319"/>
                      <a:pt x="20416" y="39319"/>
                      <a:pt x="20493" y="39334"/>
                    </a:cubicBezTo>
                    <a:cubicBezTo>
                      <a:pt x="20553" y="39334"/>
                      <a:pt x="20614" y="39334"/>
                      <a:pt x="20675" y="39349"/>
                    </a:cubicBezTo>
                    <a:lnTo>
                      <a:pt x="20691" y="39349"/>
                    </a:lnTo>
                    <a:cubicBezTo>
                      <a:pt x="20721" y="39365"/>
                      <a:pt x="20752" y="39365"/>
                      <a:pt x="20797" y="39380"/>
                    </a:cubicBezTo>
                    <a:cubicBezTo>
                      <a:pt x="20812" y="39380"/>
                      <a:pt x="20828" y="39395"/>
                      <a:pt x="20858" y="39395"/>
                    </a:cubicBezTo>
                    <a:cubicBezTo>
                      <a:pt x="20858" y="39410"/>
                      <a:pt x="20873" y="39410"/>
                      <a:pt x="20889" y="39426"/>
                    </a:cubicBezTo>
                    <a:lnTo>
                      <a:pt x="20950" y="39456"/>
                    </a:lnTo>
                    <a:cubicBezTo>
                      <a:pt x="20980" y="39487"/>
                      <a:pt x="20995" y="39502"/>
                      <a:pt x="21026" y="39532"/>
                    </a:cubicBezTo>
                    <a:lnTo>
                      <a:pt x="21102" y="39624"/>
                    </a:lnTo>
                    <a:cubicBezTo>
                      <a:pt x="21117" y="39654"/>
                      <a:pt x="21132" y="39685"/>
                      <a:pt x="21163" y="39730"/>
                    </a:cubicBezTo>
                    <a:lnTo>
                      <a:pt x="21178" y="39761"/>
                    </a:lnTo>
                    <a:cubicBezTo>
                      <a:pt x="21163" y="39761"/>
                      <a:pt x="21163" y="39761"/>
                      <a:pt x="21148" y="39776"/>
                    </a:cubicBezTo>
                    <a:cubicBezTo>
                      <a:pt x="21148" y="39776"/>
                      <a:pt x="21148" y="39791"/>
                      <a:pt x="21132" y="39791"/>
                    </a:cubicBezTo>
                    <a:cubicBezTo>
                      <a:pt x="21041" y="39837"/>
                      <a:pt x="20950" y="39883"/>
                      <a:pt x="20843" y="39913"/>
                    </a:cubicBezTo>
                    <a:cubicBezTo>
                      <a:pt x="20767" y="39944"/>
                      <a:pt x="20691" y="39974"/>
                      <a:pt x="20614" y="40005"/>
                    </a:cubicBezTo>
                    <a:lnTo>
                      <a:pt x="20508" y="40035"/>
                    </a:lnTo>
                    <a:cubicBezTo>
                      <a:pt x="20386" y="40081"/>
                      <a:pt x="20279" y="40126"/>
                      <a:pt x="20188" y="40187"/>
                    </a:cubicBezTo>
                    <a:cubicBezTo>
                      <a:pt x="20035" y="40264"/>
                      <a:pt x="19929" y="40355"/>
                      <a:pt x="19853" y="40462"/>
                    </a:cubicBezTo>
                    <a:cubicBezTo>
                      <a:pt x="19792" y="40538"/>
                      <a:pt x="19761" y="40629"/>
                      <a:pt x="19731" y="40721"/>
                    </a:cubicBezTo>
                    <a:cubicBezTo>
                      <a:pt x="19715" y="40782"/>
                      <a:pt x="19700" y="40827"/>
                      <a:pt x="19685" y="40888"/>
                    </a:cubicBezTo>
                    <a:cubicBezTo>
                      <a:pt x="19670" y="40964"/>
                      <a:pt x="19655" y="41041"/>
                      <a:pt x="19639" y="41117"/>
                    </a:cubicBezTo>
                    <a:cubicBezTo>
                      <a:pt x="19624" y="41178"/>
                      <a:pt x="19609" y="41254"/>
                      <a:pt x="19594" y="41315"/>
                    </a:cubicBezTo>
                    <a:cubicBezTo>
                      <a:pt x="19578" y="41391"/>
                      <a:pt x="19563" y="41467"/>
                      <a:pt x="19548" y="41543"/>
                    </a:cubicBezTo>
                    <a:cubicBezTo>
                      <a:pt x="19517" y="41604"/>
                      <a:pt x="19502" y="41680"/>
                      <a:pt x="19487" y="41741"/>
                    </a:cubicBezTo>
                    <a:cubicBezTo>
                      <a:pt x="19441" y="41879"/>
                      <a:pt x="19396" y="42016"/>
                      <a:pt x="19335" y="42138"/>
                    </a:cubicBezTo>
                    <a:cubicBezTo>
                      <a:pt x="19304" y="42214"/>
                      <a:pt x="19274" y="42275"/>
                      <a:pt x="19243" y="42320"/>
                    </a:cubicBezTo>
                    <a:cubicBezTo>
                      <a:pt x="19213" y="42366"/>
                      <a:pt x="19197" y="42397"/>
                      <a:pt x="19167" y="42427"/>
                    </a:cubicBezTo>
                    <a:cubicBezTo>
                      <a:pt x="19060" y="42564"/>
                      <a:pt x="18938" y="42686"/>
                      <a:pt x="18817" y="42793"/>
                    </a:cubicBezTo>
                    <a:lnTo>
                      <a:pt x="18801" y="42808"/>
                    </a:lnTo>
                    <a:lnTo>
                      <a:pt x="18786" y="42808"/>
                    </a:lnTo>
                    <a:cubicBezTo>
                      <a:pt x="18679" y="42777"/>
                      <a:pt x="18588" y="42747"/>
                      <a:pt x="18481" y="42717"/>
                    </a:cubicBezTo>
                    <a:cubicBezTo>
                      <a:pt x="18420" y="42701"/>
                      <a:pt x="18359" y="42686"/>
                      <a:pt x="18299" y="42671"/>
                    </a:cubicBezTo>
                    <a:cubicBezTo>
                      <a:pt x="18146" y="42625"/>
                      <a:pt x="17994" y="42579"/>
                      <a:pt x="17826" y="42549"/>
                    </a:cubicBezTo>
                    <a:lnTo>
                      <a:pt x="17826" y="42549"/>
                    </a:lnTo>
                    <a:cubicBezTo>
                      <a:pt x="17918" y="42579"/>
                      <a:pt x="18009" y="42610"/>
                      <a:pt x="18085" y="42656"/>
                    </a:cubicBezTo>
                    <a:cubicBezTo>
                      <a:pt x="18161" y="42686"/>
                      <a:pt x="18238" y="42701"/>
                      <a:pt x="18314" y="42732"/>
                    </a:cubicBezTo>
                    <a:cubicBezTo>
                      <a:pt x="18375" y="42762"/>
                      <a:pt x="18436" y="42777"/>
                      <a:pt x="18497" y="42808"/>
                    </a:cubicBezTo>
                    <a:cubicBezTo>
                      <a:pt x="18542" y="42823"/>
                      <a:pt x="18588" y="42823"/>
                      <a:pt x="18619" y="42838"/>
                    </a:cubicBezTo>
                    <a:cubicBezTo>
                      <a:pt x="18649" y="42854"/>
                      <a:pt x="18679" y="42854"/>
                      <a:pt x="18710" y="42869"/>
                    </a:cubicBezTo>
                    <a:lnTo>
                      <a:pt x="18725" y="42869"/>
                    </a:lnTo>
                    <a:cubicBezTo>
                      <a:pt x="18634" y="42960"/>
                      <a:pt x="18527" y="43052"/>
                      <a:pt x="18420" y="43128"/>
                    </a:cubicBezTo>
                    <a:cubicBezTo>
                      <a:pt x="18375" y="43158"/>
                      <a:pt x="18329" y="43189"/>
                      <a:pt x="18299" y="43219"/>
                    </a:cubicBezTo>
                    <a:cubicBezTo>
                      <a:pt x="18238" y="43250"/>
                      <a:pt x="18177" y="43265"/>
                      <a:pt x="18116" y="43296"/>
                    </a:cubicBezTo>
                    <a:cubicBezTo>
                      <a:pt x="18070" y="43311"/>
                      <a:pt x="18009" y="43326"/>
                      <a:pt x="17963" y="43341"/>
                    </a:cubicBezTo>
                    <a:cubicBezTo>
                      <a:pt x="17918" y="43356"/>
                      <a:pt x="17857" y="43372"/>
                      <a:pt x="17811" y="43387"/>
                    </a:cubicBezTo>
                    <a:cubicBezTo>
                      <a:pt x="17750" y="43402"/>
                      <a:pt x="17674" y="43417"/>
                      <a:pt x="17613" y="43448"/>
                    </a:cubicBezTo>
                    <a:cubicBezTo>
                      <a:pt x="17491" y="43494"/>
                      <a:pt x="17400" y="43585"/>
                      <a:pt x="17354" y="43722"/>
                    </a:cubicBezTo>
                    <a:cubicBezTo>
                      <a:pt x="17323" y="43783"/>
                      <a:pt x="17308" y="43844"/>
                      <a:pt x="17293" y="43890"/>
                    </a:cubicBezTo>
                    <a:lnTo>
                      <a:pt x="17293" y="43905"/>
                    </a:lnTo>
                    <a:cubicBezTo>
                      <a:pt x="17278" y="43981"/>
                      <a:pt x="17247" y="44042"/>
                      <a:pt x="17217" y="44103"/>
                    </a:cubicBezTo>
                    <a:cubicBezTo>
                      <a:pt x="17186" y="44164"/>
                      <a:pt x="17156" y="44225"/>
                      <a:pt x="17125" y="44286"/>
                    </a:cubicBezTo>
                    <a:cubicBezTo>
                      <a:pt x="17080" y="44347"/>
                      <a:pt x="17034" y="44408"/>
                      <a:pt x="16988" y="44469"/>
                    </a:cubicBezTo>
                    <a:cubicBezTo>
                      <a:pt x="16927" y="44530"/>
                      <a:pt x="16882" y="44591"/>
                      <a:pt x="16821" y="44651"/>
                    </a:cubicBezTo>
                    <a:cubicBezTo>
                      <a:pt x="16790" y="44682"/>
                      <a:pt x="16744" y="44712"/>
                      <a:pt x="16714" y="44728"/>
                    </a:cubicBezTo>
                    <a:cubicBezTo>
                      <a:pt x="16684" y="44758"/>
                      <a:pt x="16653" y="44773"/>
                      <a:pt x="16623" y="44789"/>
                    </a:cubicBezTo>
                    <a:cubicBezTo>
                      <a:pt x="16607" y="44804"/>
                      <a:pt x="16577" y="44819"/>
                      <a:pt x="16546" y="44819"/>
                    </a:cubicBezTo>
                    <a:cubicBezTo>
                      <a:pt x="16531" y="44834"/>
                      <a:pt x="16516" y="44834"/>
                      <a:pt x="16501" y="44834"/>
                    </a:cubicBezTo>
                    <a:cubicBezTo>
                      <a:pt x="16485" y="44834"/>
                      <a:pt x="16470" y="44850"/>
                      <a:pt x="16455" y="44850"/>
                    </a:cubicBezTo>
                    <a:lnTo>
                      <a:pt x="16333" y="44850"/>
                    </a:lnTo>
                    <a:cubicBezTo>
                      <a:pt x="16272" y="44850"/>
                      <a:pt x="16226" y="44834"/>
                      <a:pt x="16181" y="44834"/>
                    </a:cubicBezTo>
                    <a:cubicBezTo>
                      <a:pt x="16150" y="44819"/>
                      <a:pt x="16120" y="44819"/>
                      <a:pt x="16074" y="44804"/>
                    </a:cubicBezTo>
                    <a:lnTo>
                      <a:pt x="15876" y="44743"/>
                    </a:lnTo>
                    <a:lnTo>
                      <a:pt x="15861" y="44728"/>
                    </a:lnTo>
                    <a:cubicBezTo>
                      <a:pt x="15800" y="44712"/>
                      <a:pt x="15754" y="44712"/>
                      <a:pt x="15708" y="44697"/>
                    </a:cubicBezTo>
                    <a:cubicBezTo>
                      <a:pt x="15678" y="44682"/>
                      <a:pt x="15647" y="44682"/>
                      <a:pt x="15632" y="44667"/>
                    </a:cubicBezTo>
                    <a:lnTo>
                      <a:pt x="15587" y="44651"/>
                    </a:lnTo>
                    <a:cubicBezTo>
                      <a:pt x="15526" y="44636"/>
                      <a:pt x="15480" y="44621"/>
                      <a:pt x="15419" y="44606"/>
                    </a:cubicBezTo>
                    <a:cubicBezTo>
                      <a:pt x="15373" y="44591"/>
                      <a:pt x="15312" y="44560"/>
                      <a:pt x="15267" y="44545"/>
                    </a:cubicBezTo>
                    <a:lnTo>
                      <a:pt x="15221" y="44514"/>
                    </a:lnTo>
                    <a:cubicBezTo>
                      <a:pt x="15160" y="44484"/>
                      <a:pt x="15114" y="44469"/>
                      <a:pt x="15069" y="44438"/>
                    </a:cubicBezTo>
                    <a:cubicBezTo>
                      <a:pt x="15053" y="44438"/>
                      <a:pt x="15023" y="44423"/>
                      <a:pt x="15008" y="44408"/>
                    </a:cubicBezTo>
                    <a:cubicBezTo>
                      <a:pt x="14962" y="44377"/>
                      <a:pt x="14916" y="44347"/>
                      <a:pt x="14886" y="44301"/>
                    </a:cubicBezTo>
                    <a:cubicBezTo>
                      <a:pt x="14855" y="44271"/>
                      <a:pt x="14825" y="44225"/>
                      <a:pt x="14794" y="44179"/>
                    </a:cubicBezTo>
                    <a:cubicBezTo>
                      <a:pt x="14749" y="44133"/>
                      <a:pt x="14718" y="44073"/>
                      <a:pt x="14688" y="44012"/>
                    </a:cubicBezTo>
                    <a:cubicBezTo>
                      <a:pt x="14672" y="43996"/>
                      <a:pt x="14672" y="43981"/>
                      <a:pt x="14657" y="43966"/>
                    </a:cubicBezTo>
                    <a:cubicBezTo>
                      <a:pt x="14642" y="43935"/>
                      <a:pt x="14627" y="43905"/>
                      <a:pt x="14611" y="43859"/>
                    </a:cubicBezTo>
                    <a:lnTo>
                      <a:pt x="14581" y="43814"/>
                    </a:lnTo>
                    <a:lnTo>
                      <a:pt x="14535" y="43707"/>
                    </a:lnTo>
                    <a:lnTo>
                      <a:pt x="14520" y="43661"/>
                    </a:lnTo>
                    <a:cubicBezTo>
                      <a:pt x="14474" y="43570"/>
                      <a:pt x="14444" y="43478"/>
                      <a:pt x="14398" y="43387"/>
                    </a:cubicBezTo>
                    <a:cubicBezTo>
                      <a:pt x="14337" y="43280"/>
                      <a:pt x="14291" y="43174"/>
                      <a:pt x="14231" y="43067"/>
                    </a:cubicBezTo>
                    <a:cubicBezTo>
                      <a:pt x="14185" y="42991"/>
                      <a:pt x="14124" y="42884"/>
                      <a:pt x="14078" y="42762"/>
                    </a:cubicBezTo>
                    <a:lnTo>
                      <a:pt x="14032" y="42640"/>
                    </a:lnTo>
                    <a:cubicBezTo>
                      <a:pt x="14017" y="42595"/>
                      <a:pt x="14002" y="42549"/>
                      <a:pt x="13987" y="42518"/>
                    </a:cubicBezTo>
                    <a:lnTo>
                      <a:pt x="13972" y="42458"/>
                    </a:lnTo>
                    <a:cubicBezTo>
                      <a:pt x="13956" y="42427"/>
                      <a:pt x="13941" y="42381"/>
                      <a:pt x="13926" y="42351"/>
                    </a:cubicBezTo>
                    <a:lnTo>
                      <a:pt x="13926" y="42305"/>
                    </a:lnTo>
                    <a:cubicBezTo>
                      <a:pt x="13880" y="42199"/>
                      <a:pt x="13850" y="42092"/>
                      <a:pt x="13834" y="42000"/>
                    </a:cubicBezTo>
                    <a:lnTo>
                      <a:pt x="13773" y="41802"/>
                    </a:lnTo>
                    <a:cubicBezTo>
                      <a:pt x="13773" y="41787"/>
                      <a:pt x="13773" y="41757"/>
                      <a:pt x="13773" y="41741"/>
                    </a:cubicBezTo>
                    <a:lnTo>
                      <a:pt x="13758" y="41726"/>
                    </a:lnTo>
                    <a:lnTo>
                      <a:pt x="13758" y="41696"/>
                    </a:lnTo>
                    <a:lnTo>
                      <a:pt x="13743" y="41604"/>
                    </a:lnTo>
                    <a:cubicBezTo>
                      <a:pt x="13743" y="41574"/>
                      <a:pt x="13728" y="41559"/>
                      <a:pt x="13728" y="41543"/>
                    </a:cubicBezTo>
                    <a:lnTo>
                      <a:pt x="13728" y="41498"/>
                    </a:lnTo>
                    <a:lnTo>
                      <a:pt x="13713" y="41437"/>
                    </a:lnTo>
                    <a:lnTo>
                      <a:pt x="13713" y="41391"/>
                    </a:lnTo>
                    <a:cubicBezTo>
                      <a:pt x="13713" y="41361"/>
                      <a:pt x="13713" y="41330"/>
                      <a:pt x="13697" y="41284"/>
                    </a:cubicBezTo>
                    <a:cubicBezTo>
                      <a:pt x="13697" y="41223"/>
                      <a:pt x="13697" y="41147"/>
                      <a:pt x="13682" y="41086"/>
                    </a:cubicBezTo>
                    <a:cubicBezTo>
                      <a:pt x="13682" y="41025"/>
                      <a:pt x="13682" y="40949"/>
                      <a:pt x="13682" y="40888"/>
                    </a:cubicBezTo>
                    <a:cubicBezTo>
                      <a:pt x="13667" y="40858"/>
                      <a:pt x="13667" y="40812"/>
                      <a:pt x="13667" y="40766"/>
                    </a:cubicBezTo>
                    <a:cubicBezTo>
                      <a:pt x="13667" y="40675"/>
                      <a:pt x="13667" y="40584"/>
                      <a:pt x="13652" y="40492"/>
                    </a:cubicBezTo>
                    <a:lnTo>
                      <a:pt x="13652" y="40431"/>
                    </a:lnTo>
                    <a:cubicBezTo>
                      <a:pt x="13652" y="40340"/>
                      <a:pt x="13652" y="40233"/>
                      <a:pt x="13652" y="40126"/>
                    </a:cubicBezTo>
                    <a:cubicBezTo>
                      <a:pt x="13652" y="40035"/>
                      <a:pt x="13667" y="39959"/>
                      <a:pt x="13667" y="39867"/>
                    </a:cubicBezTo>
                    <a:cubicBezTo>
                      <a:pt x="13667" y="39822"/>
                      <a:pt x="13667" y="39791"/>
                      <a:pt x="13682" y="39746"/>
                    </a:cubicBezTo>
                    <a:cubicBezTo>
                      <a:pt x="13682" y="39700"/>
                      <a:pt x="13682" y="39654"/>
                      <a:pt x="13682" y="39608"/>
                    </a:cubicBezTo>
                    <a:cubicBezTo>
                      <a:pt x="13697" y="39517"/>
                      <a:pt x="13697" y="39441"/>
                      <a:pt x="13713" y="39349"/>
                    </a:cubicBezTo>
                    <a:lnTo>
                      <a:pt x="13713" y="39304"/>
                    </a:lnTo>
                    <a:cubicBezTo>
                      <a:pt x="13773" y="39288"/>
                      <a:pt x="13819" y="39258"/>
                      <a:pt x="13880" y="39228"/>
                    </a:cubicBezTo>
                    <a:cubicBezTo>
                      <a:pt x="13895" y="39228"/>
                      <a:pt x="13926" y="39212"/>
                      <a:pt x="13941" y="39197"/>
                    </a:cubicBezTo>
                    <a:cubicBezTo>
                      <a:pt x="13987" y="39182"/>
                      <a:pt x="14032" y="39151"/>
                      <a:pt x="14063" y="39136"/>
                    </a:cubicBezTo>
                    <a:cubicBezTo>
                      <a:pt x="14078" y="39121"/>
                      <a:pt x="14078" y="39121"/>
                      <a:pt x="14078" y="39121"/>
                    </a:cubicBezTo>
                    <a:cubicBezTo>
                      <a:pt x="14093" y="39136"/>
                      <a:pt x="14093" y="39136"/>
                      <a:pt x="14093" y="39151"/>
                    </a:cubicBezTo>
                    <a:cubicBezTo>
                      <a:pt x="14109" y="39197"/>
                      <a:pt x="14109" y="39228"/>
                      <a:pt x="14124" y="39273"/>
                    </a:cubicBezTo>
                    <a:lnTo>
                      <a:pt x="14139" y="39319"/>
                    </a:lnTo>
                    <a:lnTo>
                      <a:pt x="14185" y="39456"/>
                    </a:lnTo>
                    <a:lnTo>
                      <a:pt x="14215" y="39563"/>
                    </a:lnTo>
                    <a:lnTo>
                      <a:pt x="14246" y="39669"/>
                    </a:lnTo>
                    <a:lnTo>
                      <a:pt x="14276" y="39776"/>
                    </a:lnTo>
                    <a:cubicBezTo>
                      <a:pt x="14291" y="39791"/>
                      <a:pt x="14291" y="39822"/>
                      <a:pt x="14291" y="39837"/>
                    </a:cubicBezTo>
                    <a:cubicBezTo>
                      <a:pt x="14307" y="39883"/>
                      <a:pt x="14322" y="39913"/>
                      <a:pt x="14352" y="39944"/>
                    </a:cubicBezTo>
                    <a:lnTo>
                      <a:pt x="14352" y="39959"/>
                    </a:lnTo>
                    <a:cubicBezTo>
                      <a:pt x="14383" y="40005"/>
                      <a:pt x="14398" y="40050"/>
                      <a:pt x="14429" y="40096"/>
                    </a:cubicBezTo>
                    <a:cubicBezTo>
                      <a:pt x="14444" y="40126"/>
                      <a:pt x="14459" y="40157"/>
                      <a:pt x="14474" y="40187"/>
                    </a:cubicBezTo>
                    <a:cubicBezTo>
                      <a:pt x="14505" y="40248"/>
                      <a:pt x="14535" y="40309"/>
                      <a:pt x="14566" y="40370"/>
                    </a:cubicBezTo>
                    <a:cubicBezTo>
                      <a:pt x="14642" y="40523"/>
                      <a:pt x="14733" y="40690"/>
                      <a:pt x="14810" y="40843"/>
                    </a:cubicBezTo>
                    <a:lnTo>
                      <a:pt x="14779" y="40766"/>
                    </a:lnTo>
                    <a:cubicBezTo>
                      <a:pt x="14749" y="40675"/>
                      <a:pt x="14733" y="40568"/>
                      <a:pt x="14703" y="40477"/>
                    </a:cubicBezTo>
                    <a:lnTo>
                      <a:pt x="14672" y="40431"/>
                    </a:lnTo>
                    <a:cubicBezTo>
                      <a:pt x="14672" y="40385"/>
                      <a:pt x="14657" y="40355"/>
                      <a:pt x="14642" y="40309"/>
                    </a:cubicBezTo>
                    <a:lnTo>
                      <a:pt x="14627" y="40294"/>
                    </a:lnTo>
                    <a:cubicBezTo>
                      <a:pt x="14611" y="40248"/>
                      <a:pt x="14596" y="40203"/>
                      <a:pt x="14581" y="40142"/>
                    </a:cubicBezTo>
                    <a:lnTo>
                      <a:pt x="14566" y="40096"/>
                    </a:lnTo>
                    <a:cubicBezTo>
                      <a:pt x="14551" y="40065"/>
                      <a:pt x="14535" y="40035"/>
                      <a:pt x="14520" y="40005"/>
                    </a:cubicBezTo>
                    <a:lnTo>
                      <a:pt x="14520" y="39974"/>
                    </a:lnTo>
                    <a:lnTo>
                      <a:pt x="14490" y="39928"/>
                    </a:lnTo>
                    <a:cubicBezTo>
                      <a:pt x="14490" y="39913"/>
                      <a:pt x="14474" y="39883"/>
                      <a:pt x="14474" y="39867"/>
                    </a:cubicBezTo>
                    <a:lnTo>
                      <a:pt x="14444" y="39822"/>
                    </a:lnTo>
                    <a:cubicBezTo>
                      <a:pt x="14444" y="39791"/>
                      <a:pt x="14429" y="39776"/>
                      <a:pt x="14429" y="39746"/>
                    </a:cubicBezTo>
                    <a:lnTo>
                      <a:pt x="14413" y="39715"/>
                    </a:lnTo>
                    <a:lnTo>
                      <a:pt x="14413" y="39700"/>
                    </a:lnTo>
                    <a:cubicBezTo>
                      <a:pt x="14398" y="39685"/>
                      <a:pt x="14398" y="39669"/>
                      <a:pt x="14398" y="39654"/>
                    </a:cubicBezTo>
                    <a:cubicBezTo>
                      <a:pt x="14383" y="39624"/>
                      <a:pt x="14383" y="39608"/>
                      <a:pt x="14368" y="39578"/>
                    </a:cubicBezTo>
                    <a:cubicBezTo>
                      <a:pt x="14368" y="39547"/>
                      <a:pt x="14352" y="39517"/>
                      <a:pt x="14352" y="39487"/>
                    </a:cubicBezTo>
                    <a:cubicBezTo>
                      <a:pt x="14337" y="39426"/>
                      <a:pt x="14307" y="39365"/>
                      <a:pt x="14291" y="39319"/>
                    </a:cubicBezTo>
                    <a:lnTo>
                      <a:pt x="14276" y="39258"/>
                    </a:lnTo>
                    <a:cubicBezTo>
                      <a:pt x="14261" y="39197"/>
                      <a:pt x="14246" y="39136"/>
                      <a:pt x="14231" y="39075"/>
                    </a:cubicBezTo>
                    <a:cubicBezTo>
                      <a:pt x="14231" y="39060"/>
                      <a:pt x="14215" y="39045"/>
                      <a:pt x="14215" y="39029"/>
                    </a:cubicBezTo>
                    <a:cubicBezTo>
                      <a:pt x="14307" y="38969"/>
                      <a:pt x="14383" y="38923"/>
                      <a:pt x="14474" y="38862"/>
                    </a:cubicBezTo>
                    <a:cubicBezTo>
                      <a:pt x="14490" y="38847"/>
                      <a:pt x="14490" y="38847"/>
                      <a:pt x="14505" y="38831"/>
                    </a:cubicBezTo>
                    <a:cubicBezTo>
                      <a:pt x="14566" y="38786"/>
                      <a:pt x="14627" y="38740"/>
                      <a:pt x="14688" y="38694"/>
                    </a:cubicBezTo>
                    <a:lnTo>
                      <a:pt x="14703" y="38725"/>
                    </a:lnTo>
                    <a:cubicBezTo>
                      <a:pt x="14718" y="38740"/>
                      <a:pt x="14733" y="38770"/>
                      <a:pt x="14764" y="38801"/>
                    </a:cubicBezTo>
                    <a:cubicBezTo>
                      <a:pt x="14764" y="38816"/>
                      <a:pt x="14779" y="38831"/>
                      <a:pt x="14779" y="38847"/>
                    </a:cubicBezTo>
                    <a:cubicBezTo>
                      <a:pt x="14810" y="38892"/>
                      <a:pt x="14825" y="38923"/>
                      <a:pt x="14855" y="38969"/>
                    </a:cubicBezTo>
                    <a:cubicBezTo>
                      <a:pt x="14886" y="39029"/>
                      <a:pt x="14931" y="39090"/>
                      <a:pt x="14977" y="39151"/>
                    </a:cubicBezTo>
                    <a:cubicBezTo>
                      <a:pt x="15008" y="39212"/>
                      <a:pt x="15053" y="39273"/>
                      <a:pt x="15099" y="39334"/>
                    </a:cubicBezTo>
                    <a:cubicBezTo>
                      <a:pt x="15069" y="39197"/>
                      <a:pt x="15023" y="39075"/>
                      <a:pt x="14962" y="38908"/>
                    </a:cubicBezTo>
                    <a:cubicBezTo>
                      <a:pt x="14947" y="38877"/>
                      <a:pt x="14916" y="38831"/>
                      <a:pt x="14901" y="38801"/>
                    </a:cubicBezTo>
                    <a:cubicBezTo>
                      <a:pt x="14886" y="38755"/>
                      <a:pt x="14870" y="38725"/>
                      <a:pt x="14855" y="38694"/>
                    </a:cubicBezTo>
                    <a:lnTo>
                      <a:pt x="14840" y="38664"/>
                    </a:lnTo>
                    <a:lnTo>
                      <a:pt x="14810" y="38633"/>
                    </a:lnTo>
                    <a:lnTo>
                      <a:pt x="14810" y="38603"/>
                    </a:lnTo>
                    <a:cubicBezTo>
                      <a:pt x="14886" y="38542"/>
                      <a:pt x="14962" y="38481"/>
                      <a:pt x="15038" y="38420"/>
                    </a:cubicBezTo>
                    <a:lnTo>
                      <a:pt x="15038" y="38405"/>
                    </a:lnTo>
                    <a:lnTo>
                      <a:pt x="15053" y="38420"/>
                    </a:lnTo>
                    <a:lnTo>
                      <a:pt x="15099" y="38481"/>
                    </a:lnTo>
                    <a:lnTo>
                      <a:pt x="15145" y="38542"/>
                    </a:lnTo>
                    <a:cubicBezTo>
                      <a:pt x="15160" y="38557"/>
                      <a:pt x="15175" y="38588"/>
                      <a:pt x="15190" y="38603"/>
                    </a:cubicBezTo>
                    <a:lnTo>
                      <a:pt x="15206" y="38633"/>
                    </a:lnTo>
                    <a:lnTo>
                      <a:pt x="15221" y="38633"/>
                    </a:lnTo>
                    <a:cubicBezTo>
                      <a:pt x="15236" y="38664"/>
                      <a:pt x="15251" y="38679"/>
                      <a:pt x="15267" y="38694"/>
                    </a:cubicBezTo>
                    <a:lnTo>
                      <a:pt x="15343" y="38770"/>
                    </a:lnTo>
                    <a:lnTo>
                      <a:pt x="15373" y="38816"/>
                    </a:lnTo>
                    <a:cubicBezTo>
                      <a:pt x="15388" y="38831"/>
                      <a:pt x="15404" y="38847"/>
                      <a:pt x="15434" y="38862"/>
                    </a:cubicBezTo>
                    <a:lnTo>
                      <a:pt x="15434" y="38877"/>
                    </a:lnTo>
                    <a:cubicBezTo>
                      <a:pt x="15495" y="38938"/>
                      <a:pt x="15556" y="38999"/>
                      <a:pt x="15617" y="39060"/>
                    </a:cubicBezTo>
                    <a:cubicBezTo>
                      <a:pt x="15678" y="39121"/>
                      <a:pt x="15739" y="39167"/>
                      <a:pt x="15800" y="39228"/>
                    </a:cubicBezTo>
                    <a:cubicBezTo>
                      <a:pt x="15861" y="39288"/>
                      <a:pt x="15922" y="39334"/>
                      <a:pt x="15967" y="39380"/>
                    </a:cubicBezTo>
                    <a:cubicBezTo>
                      <a:pt x="16013" y="39426"/>
                      <a:pt x="16059" y="39471"/>
                      <a:pt x="16105" y="39502"/>
                    </a:cubicBezTo>
                    <a:lnTo>
                      <a:pt x="16135" y="39532"/>
                    </a:lnTo>
                    <a:cubicBezTo>
                      <a:pt x="16166" y="39547"/>
                      <a:pt x="16181" y="39563"/>
                      <a:pt x="16196" y="39578"/>
                    </a:cubicBezTo>
                    <a:lnTo>
                      <a:pt x="16226" y="39608"/>
                    </a:lnTo>
                    <a:lnTo>
                      <a:pt x="16257" y="39624"/>
                    </a:lnTo>
                    <a:cubicBezTo>
                      <a:pt x="16272" y="39639"/>
                      <a:pt x="16287" y="39654"/>
                      <a:pt x="16303" y="39669"/>
                    </a:cubicBezTo>
                    <a:lnTo>
                      <a:pt x="16333" y="39685"/>
                    </a:lnTo>
                    <a:cubicBezTo>
                      <a:pt x="16394" y="39715"/>
                      <a:pt x="16440" y="39761"/>
                      <a:pt x="16501" y="39791"/>
                    </a:cubicBezTo>
                    <a:lnTo>
                      <a:pt x="16546" y="39822"/>
                    </a:lnTo>
                    <a:lnTo>
                      <a:pt x="16638" y="39867"/>
                    </a:lnTo>
                    <a:cubicBezTo>
                      <a:pt x="16653" y="39883"/>
                      <a:pt x="16668" y="39898"/>
                      <a:pt x="16699" y="39898"/>
                    </a:cubicBezTo>
                    <a:lnTo>
                      <a:pt x="16729" y="39913"/>
                    </a:lnTo>
                    <a:cubicBezTo>
                      <a:pt x="16866" y="39989"/>
                      <a:pt x="17019" y="40065"/>
                      <a:pt x="17156" y="40126"/>
                    </a:cubicBezTo>
                    <a:cubicBezTo>
                      <a:pt x="17217" y="40157"/>
                      <a:pt x="17278" y="40172"/>
                      <a:pt x="17339" y="40203"/>
                    </a:cubicBezTo>
                    <a:lnTo>
                      <a:pt x="17369" y="40218"/>
                    </a:lnTo>
                    <a:cubicBezTo>
                      <a:pt x="17400" y="40218"/>
                      <a:pt x="17430" y="40233"/>
                      <a:pt x="17445" y="40233"/>
                    </a:cubicBezTo>
                    <a:lnTo>
                      <a:pt x="17506" y="40264"/>
                    </a:lnTo>
                    <a:lnTo>
                      <a:pt x="17567" y="40279"/>
                    </a:lnTo>
                    <a:cubicBezTo>
                      <a:pt x="17598" y="40279"/>
                      <a:pt x="17613" y="40294"/>
                      <a:pt x="17643" y="40294"/>
                    </a:cubicBezTo>
                    <a:lnTo>
                      <a:pt x="17674" y="40294"/>
                    </a:lnTo>
                    <a:cubicBezTo>
                      <a:pt x="17689" y="40309"/>
                      <a:pt x="17689" y="40309"/>
                      <a:pt x="17704" y="40309"/>
                    </a:cubicBezTo>
                    <a:lnTo>
                      <a:pt x="17765" y="40309"/>
                    </a:lnTo>
                    <a:cubicBezTo>
                      <a:pt x="17841" y="40325"/>
                      <a:pt x="17918" y="40340"/>
                      <a:pt x="17994" y="40340"/>
                    </a:cubicBezTo>
                    <a:cubicBezTo>
                      <a:pt x="17948" y="40325"/>
                      <a:pt x="17887" y="40309"/>
                      <a:pt x="17841" y="40309"/>
                    </a:cubicBezTo>
                    <a:cubicBezTo>
                      <a:pt x="17811" y="40294"/>
                      <a:pt x="17765" y="40279"/>
                      <a:pt x="17735" y="40279"/>
                    </a:cubicBezTo>
                    <a:lnTo>
                      <a:pt x="17704" y="40264"/>
                    </a:lnTo>
                    <a:cubicBezTo>
                      <a:pt x="17689" y="40264"/>
                      <a:pt x="17659" y="40248"/>
                      <a:pt x="17643" y="40248"/>
                    </a:cubicBezTo>
                    <a:lnTo>
                      <a:pt x="17628" y="40233"/>
                    </a:lnTo>
                    <a:lnTo>
                      <a:pt x="17598" y="40233"/>
                    </a:lnTo>
                    <a:cubicBezTo>
                      <a:pt x="17552" y="40203"/>
                      <a:pt x="17506" y="40187"/>
                      <a:pt x="17461" y="40172"/>
                    </a:cubicBezTo>
                    <a:lnTo>
                      <a:pt x="17354" y="40126"/>
                    </a:lnTo>
                    <a:cubicBezTo>
                      <a:pt x="17339" y="40111"/>
                      <a:pt x="17308" y="40096"/>
                      <a:pt x="17278" y="40081"/>
                    </a:cubicBezTo>
                    <a:lnTo>
                      <a:pt x="17171" y="40020"/>
                    </a:lnTo>
                    <a:lnTo>
                      <a:pt x="17064" y="39959"/>
                    </a:lnTo>
                    <a:lnTo>
                      <a:pt x="16943" y="39898"/>
                    </a:lnTo>
                    <a:lnTo>
                      <a:pt x="16882" y="39852"/>
                    </a:lnTo>
                    <a:cubicBezTo>
                      <a:pt x="16836" y="39837"/>
                      <a:pt x="16805" y="39822"/>
                      <a:pt x="16760" y="39791"/>
                    </a:cubicBezTo>
                    <a:lnTo>
                      <a:pt x="16699" y="39761"/>
                    </a:lnTo>
                    <a:lnTo>
                      <a:pt x="16623" y="39700"/>
                    </a:lnTo>
                    <a:lnTo>
                      <a:pt x="16546" y="39654"/>
                    </a:lnTo>
                    <a:cubicBezTo>
                      <a:pt x="16531" y="39639"/>
                      <a:pt x="16516" y="39624"/>
                      <a:pt x="16485" y="39608"/>
                    </a:cubicBezTo>
                    <a:lnTo>
                      <a:pt x="16470" y="39593"/>
                    </a:lnTo>
                    <a:lnTo>
                      <a:pt x="16425" y="39563"/>
                    </a:lnTo>
                    <a:lnTo>
                      <a:pt x="16409" y="39547"/>
                    </a:lnTo>
                    <a:lnTo>
                      <a:pt x="16394" y="39532"/>
                    </a:lnTo>
                    <a:cubicBezTo>
                      <a:pt x="16333" y="39487"/>
                      <a:pt x="16287" y="39456"/>
                      <a:pt x="16242" y="39410"/>
                    </a:cubicBezTo>
                    <a:cubicBezTo>
                      <a:pt x="16135" y="39334"/>
                      <a:pt x="16028" y="39243"/>
                      <a:pt x="15907" y="39121"/>
                    </a:cubicBezTo>
                    <a:cubicBezTo>
                      <a:pt x="15785" y="39014"/>
                      <a:pt x="15663" y="38892"/>
                      <a:pt x="15556" y="38786"/>
                    </a:cubicBezTo>
                    <a:cubicBezTo>
                      <a:pt x="15495" y="38725"/>
                      <a:pt x="15419" y="38649"/>
                      <a:pt x="15358" y="38588"/>
                    </a:cubicBezTo>
                    <a:lnTo>
                      <a:pt x="15312" y="38542"/>
                    </a:lnTo>
                    <a:cubicBezTo>
                      <a:pt x="15267" y="38496"/>
                      <a:pt x="15236" y="38466"/>
                      <a:pt x="15206" y="38420"/>
                    </a:cubicBezTo>
                    <a:lnTo>
                      <a:pt x="15175" y="38374"/>
                    </a:lnTo>
                    <a:lnTo>
                      <a:pt x="15114" y="38313"/>
                    </a:lnTo>
                    <a:cubicBezTo>
                      <a:pt x="15129" y="38313"/>
                      <a:pt x="15129" y="38298"/>
                      <a:pt x="15145" y="38283"/>
                    </a:cubicBezTo>
                    <a:cubicBezTo>
                      <a:pt x="15160" y="38283"/>
                      <a:pt x="15160" y="38268"/>
                      <a:pt x="15175" y="38252"/>
                    </a:cubicBezTo>
                    <a:cubicBezTo>
                      <a:pt x="15267" y="38146"/>
                      <a:pt x="15358" y="38039"/>
                      <a:pt x="15449" y="37917"/>
                    </a:cubicBezTo>
                    <a:close/>
                    <a:moveTo>
                      <a:pt x="10772" y="38999"/>
                    </a:moveTo>
                    <a:lnTo>
                      <a:pt x="10787" y="39029"/>
                    </a:lnTo>
                    <a:cubicBezTo>
                      <a:pt x="10848" y="39060"/>
                      <a:pt x="10894" y="39106"/>
                      <a:pt x="10924" y="39136"/>
                    </a:cubicBezTo>
                    <a:cubicBezTo>
                      <a:pt x="11016" y="39212"/>
                      <a:pt x="11122" y="39258"/>
                      <a:pt x="11229" y="39304"/>
                    </a:cubicBezTo>
                    <a:cubicBezTo>
                      <a:pt x="11320" y="39349"/>
                      <a:pt x="11427" y="39380"/>
                      <a:pt x="11564" y="39410"/>
                    </a:cubicBezTo>
                    <a:cubicBezTo>
                      <a:pt x="11579" y="39410"/>
                      <a:pt x="11610" y="39410"/>
                      <a:pt x="11640" y="39426"/>
                    </a:cubicBezTo>
                    <a:lnTo>
                      <a:pt x="11686" y="39426"/>
                    </a:lnTo>
                    <a:cubicBezTo>
                      <a:pt x="11656" y="39456"/>
                      <a:pt x="11640" y="39471"/>
                      <a:pt x="11625" y="39487"/>
                    </a:cubicBezTo>
                    <a:lnTo>
                      <a:pt x="11579" y="39532"/>
                    </a:lnTo>
                    <a:lnTo>
                      <a:pt x="11503" y="39624"/>
                    </a:lnTo>
                    <a:lnTo>
                      <a:pt x="11442" y="39685"/>
                    </a:lnTo>
                    <a:lnTo>
                      <a:pt x="11427" y="39700"/>
                    </a:lnTo>
                    <a:cubicBezTo>
                      <a:pt x="11412" y="39730"/>
                      <a:pt x="11397" y="39746"/>
                      <a:pt x="11366" y="39761"/>
                    </a:cubicBezTo>
                    <a:cubicBezTo>
                      <a:pt x="11351" y="39776"/>
                      <a:pt x="11320" y="39806"/>
                      <a:pt x="11290" y="39822"/>
                    </a:cubicBezTo>
                    <a:lnTo>
                      <a:pt x="11260" y="39852"/>
                    </a:lnTo>
                    <a:lnTo>
                      <a:pt x="11168" y="39913"/>
                    </a:lnTo>
                    <a:lnTo>
                      <a:pt x="11138" y="39944"/>
                    </a:lnTo>
                    <a:lnTo>
                      <a:pt x="11092" y="39974"/>
                    </a:lnTo>
                    <a:cubicBezTo>
                      <a:pt x="11046" y="40005"/>
                      <a:pt x="11016" y="40020"/>
                      <a:pt x="10955" y="40050"/>
                    </a:cubicBezTo>
                    <a:cubicBezTo>
                      <a:pt x="10879" y="40096"/>
                      <a:pt x="10772" y="40142"/>
                      <a:pt x="10681" y="40172"/>
                    </a:cubicBezTo>
                    <a:lnTo>
                      <a:pt x="10665" y="40187"/>
                    </a:lnTo>
                    <a:lnTo>
                      <a:pt x="10604" y="40203"/>
                    </a:lnTo>
                    <a:lnTo>
                      <a:pt x="10559" y="40233"/>
                    </a:lnTo>
                    <a:cubicBezTo>
                      <a:pt x="10528" y="40248"/>
                      <a:pt x="10483" y="40264"/>
                      <a:pt x="10452" y="40279"/>
                    </a:cubicBezTo>
                    <a:lnTo>
                      <a:pt x="10437" y="40279"/>
                    </a:lnTo>
                    <a:cubicBezTo>
                      <a:pt x="10300" y="40340"/>
                      <a:pt x="10178" y="40416"/>
                      <a:pt x="10056" y="40492"/>
                    </a:cubicBezTo>
                    <a:cubicBezTo>
                      <a:pt x="10010" y="40523"/>
                      <a:pt x="9964" y="40538"/>
                      <a:pt x="9934" y="40568"/>
                    </a:cubicBezTo>
                    <a:cubicBezTo>
                      <a:pt x="9904" y="40584"/>
                      <a:pt x="9888" y="40599"/>
                      <a:pt x="9858" y="40599"/>
                    </a:cubicBezTo>
                    <a:lnTo>
                      <a:pt x="9827" y="40629"/>
                    </a:lnTo>
                    <a:lnTo>
                      <a:pt x="9782" y="40644"/>
                    </a:lnTo>
                    <a:lnTo>
                      <a:pt x="9736" y="40660"/>
                    </a:lnTo>
                    <a:cubicBezTo>
                      <a:pt x="9736" y="40675"/>
                      <a:pt x="9721" y="40675"/>
                      <a:pt x="9721" y="40675"/>
                    </a:cubicBezTo>
                    <a:lnTo>
                      <a:pt x="9705" y="40690"/>
                    </a:lnTo>
                    <a:cubicBezTo>
                      <a:pt x="9690" y="40690"/>
                      <a:pt x="9675" y="40690"/>
                      <a:pt x="9645" y="40705"/>
                    </a:cubicBezTo>
                    <a:cubicBezTo>
                      <a:pt x="9614" y="40721"/>
                      <a:pt x="9568" y="40736"/>
                      <a:pt x="9538" y="40751"/>
                    </a:cubicBezTo>
                    <a:cubicBezTo>
                      <a:pt x="9507" y="40751"/>
                      <a:pt x="9477" y="40766"/>
                      <a:pt x="9446" y="40782"/>
                    </a:cubicBezTo>
                    <a:lnTo>
                      <a:pt x="9401" y="40797"/>
                    </a:lnTo>
                    <a:cubicBezTo>
                      <a:pt x="9370" y="40797"/>
                      <a:pt x="9340" y="40812"/>
                      <a:pt x="9309" y="40812"/>
                    </a:cubicBezTo>
                    <a:lnTo>
                      <a:pt x="9264" y="40827"/>
                    </a:lnTo>
                    <a:cubicBezTo>
                      <a:pt x="9233" y="40843"/>
                      <a:pt x="9187" y="40843"/>
                      <a:pt x="9157" y="40858"/>
                    </a:cubicBezTo>
                    <a:lnTo>
                      <a:pt x="9142" y="40858"/>
                    </a:lnTo>
                    <a:cubicBezTo>
                      <a:pt x="9111" y="40873"/>
                      <a:pt x="9096" y="40873"/>
                      <a:pt x="9081" y="40873"/>
                    </a:cubicBezTo>
                    <a:cubicBezTo>
                      <a:pt x="9050" y="40888"/>
                      <a:pt x="9020" y="40888"/>
                      <a:pt x="8989" y="40888"/>
                    </a:cubicBezTo>
                    <a:cubicBezTo>
                      <a:pt x="9035" y="40903"/>
                      <a:pt x="9081" y="40903"/>
                      <a:pt x="9127" y="40903"/>
                    </a:cubicBezTo>
                    <a:lnTo>
                      <a:pt x="9233" y="40903"/>
                    </a:lnTo>
                    <a:cubicBezTo>
                      <a:pt x="9309" y="40888"/>
                      <a:pt x="9386" y="40888"/>
                      <a:pt x="9462" y="40858"/>
                    </a:cubicBezTo>
                    <a:cubicBezTo>
                      <a:pt x="9507" y="40858"/>
                      <a:pt x="9553" y="40843"/>
                      <a:pt x="9599" y="40827"/>
                    </a:cubicBezTo>
                    <a:lnTo>
                      <a:pt x="9645" y="40827"/>
                    </a:lnTo>
                    <a:lnTo>
                      <a:pt x="9645" y="40812"/>
                    </a:lnTo>
                    <a:cubicBezTo>
                      <a:pt x="9660" y="40812"/>
                      <a:pt x="9675" y="40812"/>
                      <a:pt x="9690" y="40797"/>
                    </a:cubicBezTo>
                    <a:cubicBezTo>
                      <a:pt x="9782" y="40766"/>
                      <a:pt x="9843" y="40736"/>
                      <a:pt x="9904" y="40705"/>
                    </a:cubicBezTo>
                    <a:lnTo>
                      <a:pt x="10102" y="40584"/>
                    </a:lnTo>
                    <a:cubicBezTo>
                      <a:pt x="10163" y="40538"/>
                      <a:pt x="10223" y="40507"/>
                      <a:pt x="10284" y="40477"/>
                    </a:cubicBezTo>
                    <a:cubicBezTo>
                      <a:pt x="10345" y="40431"/>
                      <a:pt x="10422" y="40401"/>
                      <a:pt x="10483" y="40370"/>
                    </a:cubicBezTo>
                    <a:lnTo>
                      <a:pt x="10498" y="40370"/>
                    </a:lnTo>
                    <a:cubicBezTo>
                      <a:pt x="10528" y="40355"/>
                      <a:pt x="10559" y="40340"/>
                      <a:pt x="10589" y="40325"/>
                    </a:cubicBezTo>
                    <a:lnTo>
                      <a:pt x="10650" y="40309"/>
                    </a:lnTo>
                    <a:lnTo>
                      <a:pt x="10696" y="40279"/>
                    </a:lnTo>
                    <a:lnTo>
                      <a:pt x="10726" y="40264"/>
                    </a:lnTo>
                    <a:cubicBezTo>
                      <a:pt x="10818" y="40233"/>
                      <a:pt x="10909" y="40203"/>
                      <a:pt x="10985" y="40157"/>
                    </a:cubicBezTo>
                    <a:cubicBezTo>
                      <a:pt x="11031" y="40126"/>
                      <a:pt x="11077" y="40111"/>
                      <a:pt x="11107" y="40081"/>
                    </a:cubicBezTo>
                    <a:lnTo>
                      <a:pt x="11168" y="40035"/>
                    </a:lnTo>
                    <a:lnTo>
                      <a:pt x="11183" y="40020"/>
                    </a:lnTo>
                    <a:cubicBezTo>
                      <a:pt x="11199" y="40005"/>
                      <a:pt x="11229" y="39989"/>
                      <a:pt x="11244" y="39974"/>
                    </a:cubicBezTo>
                    <a:lnTo>
                      <a:pt x="11290" y="39928"/>
                    </a:lnTo>
                    <a:lnTo>
                      <a:pt x="11397" y="39852"/>
                    </a:lnTo>
                    <a:cubicBezTo>
                      <a:pt x="11412" y="39837"/>
                      <a:pt x="11442" y="39806"/>
                      <a:pt x="11458" y="39791"/>
                    </a:cubicBezTo>
                    <a:lnTo>
                      <a:pt x="11473" y="39761"/>
                    </a:lnTo>
                    <a:cubicBezTo>
                      <a:pt x="11488" y="39761"/>
                      <a:pt x="11488" y="39746"/>
                      <a:pt x="11488" y="39746"/>
                    </a:cubicBezTo>
                    <a:lnTo>
                      <a:pt x="11534" y="39700"/>
                    </a:lnTo>
                    <a:lnTo>
                      <a:pt x="11564" y="39669"/>
                    </a:lnTo>
                    <a:cubicBezTo>
                      <a:pt x="11595" y="39639"/>
                      <a:pt x="11625" y="39608"/>
                      <a:pt x="11656" y="39563"/>
                    </a:cubicBezTo>
                    <a:lnTo>
                      <a:pt x="11671" y="39547"/>
                    </a:lnTo>
                    <a:lnTo>
                      <a:pt x="11717" y="39502"/>
                    </a:lnTo>
                    <a:cubicBezTo>
                      <a:pt x="11717" y="39487"/>
                      <a:pt x="11732" y="39471"/>
                      <a:pt x="11747" y="39471"/>
                    </a:cubicBezTo>
                    <a:cubicBezTo>
                      <a:pt x="11747" y="39456"/>
                      <a:pt x="11762" y="39441"/>
                      <a:pt x="11762" y="39441"/>
                    </a:cubicBezTo>
                    <a:cubicBezTo>
                      <a:pt x="11839" y="39441"/>
                      <a:pt x="11899" y="39456"/>
                      <a:pt x="11960" y="39456"/>
                    </a:cubicBezTo>
                    <a:lnTo>
                      <a:pt x="12052" y="39456"/>
                    </a:lnTo>
                    <a:cubicBezTo>
                      <a:pt x="12082" y="39471"/>
                      <a:pt x="12128" y="39471"/>
                      <a:pt x="12174" y="39471"/>
                    </a:cubicBezTo>
                    <a:lnTo>
                      <a:pt x="12189" y="39471"/>
                    </a:lnTo>
                    <a:lnTo>
                      <a:pt x="12189" y="39487"/>
                    </a:lnTo>
                    <a:cubicBezTo>
                      <a:pt x="12158" y="39532"/>
                      <a:pt x="12128" y="39563"/>
                      <a:pt x="12098" y="39608"/>
                    </a:cubicBezTo>
                    <a:lnTo>
                      <a:pt x="12082" y="39639"/>
                    </a:lnTo>
                    <a:lnTo>
                      <a:pt x="12037" y="39700"/>
                    </a:lnTo>
                    <a:cubicBezTo>
                      <a:pt x="12021" y="39730"/>
                      <a:pt x="11991" y="39776"/>
                      <a:pt x="11960" y="39822"/>
                    </a:cubicBezTo>
                    <a:lnTo>
                      <a:pt x="11945" y="39852"/>
                    </a:lnTo>
                    <a:cubicBezTo>
                      <a:pt x="11930" y="39867"/>
                      <a:pt x="11915" y="39883"/>
                      <a:pt x="11899" y="39913"/>
                    </a:cubicBezTo>
                    <a:lnTo>
                      <a:pt x="11854" y="39959"/>
                    </a:lnTo>
                    <a:lnTo>
                      <a:pt x="11823" y="39989"/>
                    </a:lnTo>
                    <a:cubicBezTo>
                      <a:pt x="11778" y="40050"/>
                      <a:pt x="11732" y="40111"/>
                      <a:pt x="11671" y="40157"/>
                    </a:cubicBezTo>
                    <a:cubicBezTo>
                      <a:pt x="11625" y="40203"/>
                      <a:pt x="11579" y="40248"/>
                      <a:pt x="11534" y="40294"/>
                    </a:cubicBezTo>
                    <a:lnTo>
                      <a:pt x="11503" y="40325"/>
                    </a:lnTo>
                    <a:cubicBezTo>
                      <a:pt x="11458" y="40370"/>
                      <a:pt x="11412" y="40431"/>
                      <a:pt x="11366" y="40477"/>
                    </a:cubicBezTo>
                    <a:cubicBezTo>
                      <a:pt x="11366" y="40492"/>
                      <a:pt x="11351" y="40492"/>
                      <a:pt x="11351" y="40507"/>
                    </a:cubicBezTo>
                    <a:cubicBezTo>
                      <a:pt x="11305" y="40553"/>
                      <a:pt x="11244" y="40599"/>
                      <a:pt x="11199" y="40660"/>
                    </a:cubicBezTo>
                    <a:cubicBezTo>
                      <a:pt x="11153" y="40721"/>
                      <a:pt x="11107" y="40766"/>
                      <a:pt x="11061" y="40812"/>
                    </a:cubicBezTo>
                    <a:lnTo>
                      <a:pt x="10985" y="40919"/>
                    </a:lnTo>
                    <a:cubicBezTo>
                      <a:pt x="10970" y="40934"/>
                      <a:pt x="10955" y="40949"/>
                      <a:pt x="10924" y="40964"/>
                    </a:cubicBezTo>
                    <a:cubicBezTo>
                      <a:pt x="10909" y="40995"/>
                      <a:pt x="10909" y="41010"/>
                      <a:pt x="10894" y="41025"/>
                    </a:cubicBezTo>
                    <a:lnTo>
                      <a:pt x="10863" y="41041"/>
                    </a:lnTo>
                    <a:cubicBezTo>
                      <a:pt x="10863" y="41056"/>
                      <a:pt x="10848" y="41071"/>
                      <a:pt x="10833" y="41071"/>
                    </a:cubicBezTo>
                    <a:lnTo>
                      <a:pt x="10818" y="41086"/>
                    </a:lnTo>
                    <a:lnTo>
                      <a:pt x="10802" y="41102"/>
                    </a:lnTo>
                    <a:lnTo>
                      <a:pt x="10787" y="41117"/>
                    </a:lnTo>
                    <a:lnTo>
                      <a:pt x="10772" y="41132"/>
                    </a:lnTo>
                    <a:lnTo>
                      <a:pt x="10726" y="41193"/>
                    </a:lnTo>
                    <a:cubicBezTo>
                      <a:pt x="10711" y="41193"/>
                      <a:pt x="10696" y="41208"/>
                      <a:pt x="10681" y="41223"/>
                    </a:cubicBezTo>
                    <a:lnTo>
                      <a:pt x="10589" y="41284"/>
                    </a:lnTo>
                    <a:lnTo>
                      <a:pt x="10559" y="41315"/>
                    </a:lnTo>
                    <a:cubicBezTo>
                      <a:pt x="10498" y="41361"/>
                      <a:pt x="10422" y="41421"/>
                      <a:pt x="10345" y="41467"/>
                    </a:cubicBezTo>
                    <a:cubicBezTo>
                      <a:pt x="10254" y="41528"/>
                      <a:pt x="10147" y="41604"/>
                      <a:pt x="10056" y="41680"/>
                    </a:cubicBezTo>
                    <a:lnTo>
                      <a:pt x="10025" y="41696"/>
                    </a:lnTo>
                    <a:lnTo>
                      <a:pt x="10010" y="41711"/>
                    </a:lnTo>
                    <a:cubicBezTo>
                      <a:pt x="9995" y="41711"/>
                      <a:pt x="9980" y="41726"/>
                      <a:pt x="9964" y="41741"/>
                    </a:cubicBezTo>
                    <a:lnTo>
                      <a:pt x="9934" y="41757"/>
                    </a:lnTo>
                    <a:cubicBezTo>
                      <a:pt x="9919" y="41772"/>
                      <a:pt x="9888" y="41787"/>
                      <a:pt x="9873" y="41802"/>
                    </a:cubicBezTo>
                    <a:lnTo>
                      <a:pt x="9827" y="41818"/>
                    </a:lnTo>
                    <a:cubicBezTo>
                      <a:pt x="9812" y="41833"/>
                      <a:pt x="9782" y="41863"/>
                      <a:pt x="9766" y="41879"/>
                    </a:cubicBezTo>
                    <a:cubicBezTo>
                      <a:pt x="9690" y="41909"/>
                      <a:pt x="9629" y="41955"/>
                      <a:pt x="9553" y="41985"/>
                    </a:cubicBezTo>
                    <a:lnTo>
                      <a:pt x="9538" y="42000"/>
                    </a:lnTo>
                    <a:lnTo>
                      <a:pt x="9523" y="42000"/>
                    </a:lnTo>
                    <a:lnTo>
                      <a:pt x="9523" y="42016"/>
                    </a:lnTo>
                    <a:lnTo>
                      <a:pt x="9477" y="42031"/>
                    </a:lnTo>
                    <a:lnTo>
                      <a:pt x="9462" y="42046"/>
                    </a:lnTo>
                    <a:cubicBezTo>
                      <a:pt x="9446" y="42061"/>
                      <a:pt x="9416" y="42061"/>
                      <a:pt x="9386" y="42077"/>
                    </a:cubicBezTo>
                    <a:cubicBezTo>
                      <a:pt x="9355" y="42092"/>
                      <a:pt x="9325" y="42107"/>
                      <a:pt x="9294" y="42122"/>
                    </a:cubicBezTo>
                    <a:cubicBezTo>
                      <a:pt x="9264" y="42138"/>
                      <a:pt x="9248" y="42138"/>
                      <a:pt x="9218" y="42153"/>
                    </a:cubicBezTo>
                    <a:cubicBezTo>
                      <a:pt x="9248" y="42153"/>
                      <a:pt x="9294" y="42138"/>
                      <a:pt x="9325" y="42138"/>
                    </a:cubicBezTo>
                    <a:cubicBezTo>
                      <a:pt x="9370" y="42122"/>
                      <a:pt x="9416" y="42122"/>
                      <a:pt x="9462" y="42107"/>
                    </a:cubicBezTo>
                    <a:cubicBezTo>
                      <a:pt x="9538" y="42077"/>
                      <a:pt x="9599" y="42061"/>
                      <a:pt x="9675" y="42031"/>
                    </a:cubicBezTo>
                    <a:lnTo>
                      <a:pt x="9690" y="42031"/>
                    </a:lnTo>
                    <a:cubicBezTo>
                      <a:pt x="9721" y="42016"/>
                      <a:pt x="9751" y="42000"/>
                      <a:pt x="9782" y="41985"/>
                    </a:cubicBezTo>
                    <a:cubicBezTo>
                      <a:pt x="9797" y="41970"/>
                      <a:pt x="9827" y="41955"/>
                      <a:pt x="9858" y="41955"/>
                    </a:cubicBezTo>
                    <a:cubicBezTo>
                      <a:pt x="9858" y="41940"/>
                      <a:pt x="9873" y="41940"/>
                      <a:pt x="9888" y="41924"/>
                    </a:cubicBezTo>
                    <a:cubicBezTo>
                      <a:pt x="9949" y="41894"/>
                      <a:pt x="10025" y="41848"/>
                      <a:pt x="10102" y="41802"/>
                    </a:cubicBezTo>
                    <a:cubicBezTo>
                      <a:pt x="10117" y="41787"/>
                      <a:pt x="10147" y="41772"/>
                      <a:pt x="10178" y="41757"/>
                    </a:cubicBezTo>
                    <a:lnTo>
                      <a:pt x="10208" y="41726"/>
                    </a:lnTo>
                    <a:lnTo>
                      <a:pt x="10254" y="41696"/>
                    </a:lnTo>
                    <a:cubicBezTo>
                      <a:pt x="10300" y="41665"/>
                      <a:pt x="10345" y="41635"/>
                      <a:pt x="10391" y="41604"/>
                    </a:cubicBezTo>
                    <a:lnTo>
                      <a:pt x="10437" y="41559"/>
                    </a:lnTo>
                    <a:cubicBezTo>
                      <a:pt x="10467" y="41543"/>
                      <a:pt x="10513" y="41513"/>
                      <a:pt x="10559" y="41482"/>
                    </a:cubicBezTo>
                    <a:lnTo>
                      <a:pt x="10574" y="41467"/>
                    </a:lnTo>
                    <a:lnTo>
                      <a:pt x="10589" y="41452"/>
                    </a:lnTo>
                    <a:lnTo>
                      <a:pt x="10604" y="41437"/>
                    </a:lnTo>
                    <a:lnTo>
                      <a:pt x="10620" y="41437"/>
                    </a:lnTo>
                    <a:lnTo>
                      <a:pt x="10620" y="41421"/>
                    </a:lnTo>
                    <a:lnTo>
                      <a:pt x="10635" y="41421"/>
                    </a:lnTo>
                    <a:cubicBezTo>
                      <a:pt x="10665" y="41391"/>
                      <a:pt x="10696" y="41376"/>
                      <a:pt x="10726" y="41345"/>
                    </a:cubicBezTo>
                    <a:cubicBezTo>
                      <a:pt x="10757" y="41315"/>
                      <a:pt x="10787" y="41300"/>
                      <a:pt x="10818" y="41269"/>
                    </a:cubicBezTo>
                    <a:lnTo>
                      <a:pt x="10833" y="41254"/>
                    </a:lnTo>
                    <a:cubicBezTo>
                      <a:pt x="10833" y="41239"/>
                      <a:pt x="10848" y="41239"/>
                      <a:pt x="10863" y="41223"/>
                    </a:cubicBezTo>
                    <a:lnTo>
                      <a:pt x="10894" y="41193"/>
                    </a:lnTo>
                    <a:lnTo>
                      <a:pt x="10909" y="41178"/>
                    </a:lnTo>
                    <a:cubicBezTo>
                      <a:pt x="10924" y="41147"/>
                      <a:pt x="10955" y="41132"/>
                      <a:pt x="10970" y="41102"/>
                    </a:cubicBezTo>
                    <a:lnTo>
                      <a:pt x="10985" y="41086"/>
                    </a:lnTo>
                    <a:cubicBezTo>
                      <a:pt x="11046" y="41025"/>
                      <a:pt x="11107" y="40964"/>
                      <a:pt x="11153" y="40888"/>
                    </a:cubicBezTo>
                    <a:cubicBezTo>
                      <a:pt x="11199" y="40843"/>
                      <a:pt x="11244" y="40797"/>
                      <a:pt x="11290" y="40736"/>
                    </a:cubicBezTo>
                    <a:cubicBezTo>
                      <a:pt x="11397" y="40629"/>
                      <a:pt x="11503" y="40507"/>
                      <a:pt x="11595" y="40401"/>
                    </a:cubicBezTo>
                    <a:lnTo>
                      <a:pt x="11778" y="40218"/>
                    </a:lnTo>
                    <a:cubicBezTo>
                      <a:pt x="11793" y="40203"/>
                      <a:pt x="11808" y="40172"/>
                      <a:pt x="11823" y="40157"/>
                    </a:cubicBezTo>
                    <a:lnTo>
                      <a:pt x="11839" y="40142"/>
                    </a:lnTo>
                    <a:lnTo>
                      <a:pt x="11869" y="40096"/>
                    </a:lnTo>
                    <a:lnTo>
                      <a:pt x="11884" y="40096"/>
                    </a:lnTo>
                    <a:lnTo>
                      <a:pt x="11884" y="40081"/>
                    </a:lnTo>
                    <a:lnTo>
                      <a:pt x="11915" y="40050"/>
                    </a:lnTo>
                    <a:lnTo>
                      <a:pt x="11930" y="40035"/>
                    </a:lnTo>
                    <a:lnTo>
                      <a:pt x="11930" y="40020"/>
                    </a:lnTo>
                    <a:cubicBezTo>
                      <a:pt x="11945" y="40005"/>
                      <a:pt x="11960" y="39989"/>
                      <a:pt x="11976" y="39959"/>
                    </a:cubicBezTo>
                    <a:lnTo>
                      <a:pt x="12006" y="39913"/>
                    </a:lnTo>
                    <a:lnTo>
                      <a:pt x="12052" y="39852"/>
                    </a:lnTo>
                    <a:cubicBezTo>
                      <a:pt x="12067" y="39837"/>
                      <a:pt x="12082" y="39806"/>
                      <a:pt x="12098" y="39791"/>
                    </a:cubicBezTo>
                    <a:lnTo>
                      <a:pt x="12098" y="39776"/>
                    </a:lnTo>
                    <a:lnTo>
                      <a:pt x="12128" y="39746"/>
                    </a:lnTo>
                    <a:cubicBezTo>
                      <a:pt x="12143" y="39730"/>
                      <a:pt x="12143" y="39700"/>
                      <a:pt x="12158" y="39685"/>
                    </a:cubicBezTo>
                    <a:cubicBezTo>
                      <a:pt x="12204" y="39639"/>
                      <a:pt x="12235" y="39578"/>
                      <a:pt x="12250" y="39532"/>
                    </a:cubicBezTo>
                    <a:lnTo>
                      <a:pt x="12265" y="39532"/>
                    </a:lnTo>
                    <a:lnTo>
                      <a:pt x="12296" y="39487"/>
                    </a:lnTo>
                    <a:lnTo>
                      <a:pt x="12555" y="39487"/>
                    </a:lnTo>
                    <a:cubicBezTo>
                      <a:pt x="12524" y="39532"/>
                      <a:pt x="12494" y="39593"/>
                      <a:pt x="12478" y="39639"/>
                    </a:cubicBezTo>
                    <a:lnTo>
                      <a:pt x="12448" y="39685"/>
                    </a:lnTo>
                    <a:cubicBezTo>
                      <a:pt x="12402" y="39776"/>
                      <a:pt x="12372" y="39837"/>
                      <a:pt x="12326" y="39883"/>
                    </a:cubicBezTo>
                    <a:cubicBezTo>
                      <a:pt x="12326" y="39898"/>
                      <a:pt x="12311" y="39928"/>
                      <a:pt x="12296" y="39944"/>
                    </a:cubicBezTo>
                    <a:cubicBezTo>
                      <a:pt x="12296" y="39959"/>
                      <a:pt x="12280" y="39959"/>
                      <a:pt x="12280" y="39974"/>
                    </a:cubicBezTo>
                    <a:cubicBezTo>
                      <a:pt x="12265" y="39989"/>
                      <a:pt x="12250" y="40005"/>
                      <a:pt x="12250" y="40020"/>
                    </a:cubicBezTo>
                    <a:cubicBezTo>
                      <a:pt x="12219" y="40050"/>
                      <a:pt x="12204" y="40065"/>
                      <a:pt x="12189" y="40096"/>
                    </a:cubicBezTo>
                    <a:lnTo>
                      <a:pt x="12174" y="40126"/>
                    </a:lnTo>
                    <a:cubicBezTo>
                      <a:pt x="12143" y="40157"/>
                      <a:pt x="12128" y="40172"/>
                      <a:pt x="12113" y="40203"/>
                    </a:cubicBezTo>
                    <a:lnTo>
                      <a:pt x="12098" y="40218"/>
                    </a:lnTo>
                    <a:cubicBezTo>
                      <a:pt x="12052" y="40294"/>
                      <a:pt x="11991" y="40370"/>
                      <a:pt x="11945" y="40431"/>
                    </a:cubicBezTo>
                    <a:cubicBezTo>
                      <a:pt x="11884" y="40507"/>
                      <a:pt x="11823" y="40584"/>
                      <a:pt x="11762" y="40675"/>
                    </a:cubicBezTo>
                    <a:cubicBezTo>
                      <a:pt x="11732" y="40721"/>
                      <a:pt x="11717" y="40766"/>
                      <a:pt x="11686" y="40812"/>
                    </a:cubicBezTo>
                    <a:cubicBezTo>
                      <a:pt x="11671" y="40843"/>
                      <a:pt x="11656" y="40873"/>
                      <a:pt x="11640" y="40888"/>
                    </a:cubicBezTo>
                    <a:lnTo>
                      <a:pt x="11610" y="40934"/>
                    </a:lnTo>
                    <a:cubicBezTo>
                      <a:pt x="11579" y="40995"/>
                      <a:pt x="11549" y="41041"/>
                      <a:pt x="11519" y="41102"/>
                    </a:cubicBezTo>
                    <a:cubicBezTo>
                      <a:pt x="11519" y="41117"/>
                      <a:pt x="11503" y="41117"/>
                      <a:pt x="11503" y="41132"/>
                    </a:cubicBezTo>
                    <a:cubicBezTo>
                      <a:pt x="11564" y="41071"/>
                      <a:pt x="11625" y="41025"/>
                      <a:pt x="11686" y="40964"/>
                    </a:cubicBezTo>
                    <a:cubicBezTo>
                      <a:pt x="11717" y="40934"/>
                      <a:pt x="11732" y="40903"/>
                      <a:pt x="11762" y="40873"/>
                    </a:cubicBezTo>
                    <a:cubicBezTo>
                      <a:pt x="11793" y="40858"/>
                      <a:pt x="11808" y="40827"/>
                      <a:pt x="11823" y="40812"/>
                    </a:cubicBezTo>
                    <a:lnTo>
                      <a:pt x="11869" y="40782"/>
                    </a:lnTo>
                    <a:cubicBezTo>
                      <a:pt x="11960" y="40675"/>
                      <a:pt x="12052" y="40584"/>
                      <a:pt x="12143" y="40477"/>
                    </a:cubicBezTo>
                    <a:cubicBezTo>
                      <a:pt x="12189" y="40416"/>
                      <a:pt x="12235" y="40340"/>
                      <a:pt x="12280" y="40279"/>
                    </a:cubicBezTo>
                    <a:lnTo>
                      <a:pt x="12357" y="40142"/>
                    </a:lnTo>
                    <a:lnTo>
                      <a:pt x="12402" y="40065"/>
                    </a:lnTo>
                    <a:cubicBezTo>
                      <a:pt x="12417" y="40050"/>
                      <a:pt x="12417" y="40035"/>
                      <a:pt x="12433" y="40020"/>
                    </a:cubicBezTo>
                    <a:cubicBezTo>
                      <a:pt x="12433" y="40020"/>
                      <a:pt x="12448" y="40005"/>
                      <a:pt x="12448" y="39989"/>
                    </a:cubicBezTo>
                    <a:lnTo>
                      <a:pt x="12463" y="39974"/>
                    </a:lnTo>
                    <a:lnTo>
                      <a:pt x="12494" y="39913"/>
                    </a:lnTo>
                    <a:cubicBezTo>
                      <a:pt x="12494" y="39883"/>
                      <a:pt x="12509" y="39867"/>
                      <a:pt x="12509" y="39852"/>
                    </a:cubicBezTo>
                    <a:lnTo>
                      <a:pt x="12570" y="39746"/>
                    </a:lnTo>
                    <a:lnTo>
                      <a:pt x="12600" y="39669"/>
                    </a:lnTo>
                    <a:lnTo>
                      <a:pt x="12646" y="39593"/>
                    </a:lnTo>
                    <a:cubicBezTo>
                      <a:pt x="12661" y="39563"/>
                      <a:pt x="12661" y="39547"/>
                      <a:pt x="12676" y="39517"/>
                    </a:cubicBezTo>
                    <a:lnTo>
                      <a:pt x="12692" y="39487"/>
                    </a:lnTo>
                    <a:cubicBezTo>
                      <a:pt x="12753" y="39487"/>
                      <a:pt x="12814" y="39487"/>
                      <a:pt x="12875" y="39471"/>
                    </a:cubicBezTo>
                    <a:cubicBezTo>
                      <a:pt x="12951" y="39471"/>
                      <a:pt x="13012" y="39456"/>
                      <a:pt x="13073" y="39456"/>
                    </a:cubicBezTo>
                    <a:lnTo>
                      <a:pt x="13103" y="39456"/>
                    </a:lnTo>
                    <a:cubicBezTo>
                      <a:pt x="13088" y="39471"/>
                      <a:pt x="13073" y="39487"/>
                      <a:pt x="13042" y="39502"/>
                    </a:cubicBezTo>
                    <a:cubicBezTo>
                      <a:pt x="13027" y="39517"/>
                      <a:pt x="13012" y="39532"/>
                      <a:pt x="12996" y="39547"/>
                    </a:cubicBezTo>
                    <a:cubicBezTo>
                      <a:pt x="12966" y="39578"/>
                      <a:pt x="12935" y="39593"/>
                      <a:pt x="12905" y="39624"/>
                    </a:cubicBezTo>
                    <a:lnTo>
                      <a:pt x="12875" y="39669"/>
                    </a:lnTo>
                    <a:lnTo>
                      <a:pt x="12844" y="39700"/>
                    </a:lnTo>
                    <a:cubicBezTo>
                      <a:pt x="12814" y="39730"/>
                      <a:pt x="12783" y="39746"/>
                      <a:pt x="12768" y="39776"/>
                    </a:cubicBezTo>
                    <a:cubicBezTo>
                      <a:pt x="12692" y="39867"/>
                      <a:pt x="12646" y="39974"/>
                      <a:pt x="12616" y="40050"/>
                    </a:cubicBezTo>
                    <a:cubicBezTo>
                      <a:pt x="12585" y="40126"/>
                      <a:pt x="12555" y="40218"/>
                      <a:pt x="12539" y="40309"/>
                    </a:cubicBezTo>
                    <a:lnTo>
                      <a:pt x="12524" y="40340"/>
                    </a:lnTo>
                    <a:cubicBezTo>
                      <a:pt x="12509" y="40401"/>
                      <a:pt x="12494" y="40462"/>
                      <a:pt x="12478" y="40523"/>
                    </a:cubicBezTo>
                    <a:lnTo>
                      <a:pt x="12463" y="40599"/>
                    </a:lnTo>
                    <a:cubicBezTo>
                      <a:pt x="12448" y="40705"/>
                      <a:pt x="12417" y="40812"/>
                      <a:pt x="12387" y="40919"/>
                    </a:cubicBezTo>
                    <a:cubicBezTo>
                      <a:pt x="12357" y="41056"/>
                      <a:pt x="12311" y="41208"/>
                      <a:pt x="12265" y="41391"/>
                    </a:cubicBezTo>
                    <a:cubicBezTo>
                      <a:pt x="12204" y="41543"/>
                      <a:pt x="12158" y="41696"/>
                      <a:pt x="12098" y="41833"/>
                    </a:cubicBezTo>
                    <a:lnTo>
                      <a:pt x="12037" y="41970"/>
                    </a:lnTo>
                    <a:cubicBezTo>
                      <a:pt x="12006" y="42016"/>
                      <a:pt x="11991" y="42046"/>
                      <a:pt x="11976" y="42092"/>
                    </a:cubicBezTo>
                    <a:cubicBezTo>
                      <a:pt x="11960" y="42122"/>
                      <a:pt x="11945" y="42153"/>
                      <a:pt x="11930" y="42183"/>
                    </a:cubicBezTo>
                    <a:lnTo>
                      <a:pt x="11915" y="42199"/>
                    </a:lnTo>
                    <a:cubicBezTo>
                      <a:pt x="11899" y="42229"/>
                      <a:pt x="11884" y="42259"/>
                      <a:pt x="11869" y="42275"/>
                    </a:cubicBezTo>
                    <a:lnTo>
                      <a:pt x="11839" y="42336"/>
                    </a:lnTo>
                    <a:lnTo>
                      <a:pt x="11808" y="42381"/>
                    </a:lnTo>
                    <a:cubicBezTo>
                      <a:pt x="11778" y="42427"/>
                      <a:pt x="11762" y="42473"/>
                      <a:pt x="11732" y="42503"/>
                    </a:cubicBezTo>
                    <a:cubicBezTo>
                      <a:pt x="11717" y="42518"/>
                      <a:pt x="11701" y="42534"/>
                      <a:pt x="11671" y="42564"/>
                    </a:cubicBezTo>
                    <a:cubicBezTo>
                      <a:pt x="11656" y="42579"/>
                      <a:pt x="11640" y="42579"/>
                      <a:pt x="11625" y="42595"/>
                    </a:cubicBezTo>
                    <a:cubicBezTo>
                      <a:pt x="11610" y="42610"/>
                      <a:pt x="11595" y="42625"/>
                      <a:pt x="11579" y="42625"/>
                    </a:cubicBezTo>
                    <a:cubicBezTo>
                      <a:pt x="11564" y="42640"/>
                      <a:pt x="11549" y="42656"/>
                      <a:pt x="11519" y="42656"/>
                    </a:cubicBezTo>
                    <a:cubicBezTo>
                      <a:pt x="11488" y="42671"/>
                      <a:pt x="11458" y="42671"/>
                      <a:pt x="11427" y="42686"/>
                    </a:cubicBezTo>
                    <a:cubicBezTo>
                      <a:pt x="11381" y="42701"/>
                      <a:pt x="11320" y="42701"/>
                      <a:pt x="11275" y="42717"/>
                    </a:cubicBezTo>
                    <a:lnTo>
                      <a:pt x="11122" y="42717"/>
                    </a:lnTo>
                    <a:cubicBezTo>
                      <a:pt x="11046" y="42732"/>
                      <a:pt x="10985" y="42732"/>
                      <a:pt x="10924" y="42747"/>
                    </a:cubicBezTo>
                    <a:cubicBezTo>
                      <a:pt x="10879" y="42762"/>
                      <a:pt x="10818" y="42777"/>
                      <a:pt x="10772" y="42808"/>
                    </a:cubicBezTo>
                    <a:cubicBezTo>
                      <a:pt x="10665" y="42869"/>
                      <a:pt x="10574" y="42960"/>
                      <a:pt x="10483" y="43097"/>
                    </a:cubicBezTo>
                    <a:cubicBezTo>
                      <a:pt x="10437" y="43189"/>
                      <a:pt x="10391" y="43296"/>
                      <a:pt x="10361" y="43417"/>
                    </a:cubicBezTo>
                    <a:cubicBezTo>
                      <a:pt x="10345" y="43463"/>
                      <a:pt x="10330" y="43509"/>
                      <a:pt x="10315" y="43570"/>
                    </a:cubicBezTo>
                    <a:cubicBezTo>
                      <a:pt x="10315" y="43600"/>
                      <a:pt x="10300" y="43646"/>
                      <a:pt x="10284" y="43676"/>
                    </a:cubicBezTo>
                    <a:cubicBezTo>
                      <a:pt x="10269" y="43737"/>
                      <a:pt x="10254" y="43783"/>
                      <a:pt x="10239" y="43844"/>
                    </a:cubicBezTo>
                    <a:cubicBezTo>
                      <a:pt x="10208" y="43890"/>
                      <a:pt x="10193" y="43935"/>
                      <a:pt x="10178" y="43966"/>
                    </a:cubicBezTo>
                    <a:lnTo>
                      <a:pt x="10163" y="43996"/>
                    </a:lnTo>
                    <a:lnTo>
                      <a:pt x="10147" y="44027"/>
                    </a:lnTo>
                    <a:lnTo>
                      <a:pt x="10147" y="44042"/>
                    </a:lnTo>
                    <a:lnTo>
                      <a:pt x="10132" y="44057"/>
                    </a:lnTo>
                    <a:cubicBezTo>
                      <a:pt x="10132" y="44073"/>
                      <a:pt x="10117" y="44088"/>
                      <a:pt x="10117" y="44103"/>
                    </a:cubicBezTo>
                    <a:lnTo>
                      <a:pt x="10102" y="44118"/>
                    </a:lnTo>
                    <a:cubicBezTo>
                      <a:pt x="10086" y="44149"/>
                      <a:pt x="10071" y="44194"/>
                      <a:pt x="10041" y="44225"/>
                    </a:cubicBezTo>
                    <a:lnTo>
                      <a:pt x="10025" y="44240"/>
                    </a:lnTo>
                    <a:cubicBezTo>
                      <a:pt x="9980" y="44316"/>
                      <a:pt x="9934" y="44377"/>
                      <a:pt x="9888" y="44453"/>
                    </a:cubicBezTo>
                    <a:cubicBezTo>
                      <a:pt x="9873" y="44484"/>
                      <a:pt x="9843" y="44530"/>
                      <a:pt x="9812" y="44560"/>
                    </a:cubicBezTo>
                    <a:cubicBezTo>
                      <a:pt x="9797" y="44591"/>
                      <a:pt x="9766" y="44621"/>
                      <a:pt x="9751" y="44636"/>
                    </a:cubicBezTo>
                    <a:lnTo>
                      <a:pt x="9736" y="44667"/>
                    </a:lnTo>
                    <a:cubicBezTo>
                      <a:pt x="9675" y="44728"/>
                      <a:pt x="9629" y="44789"/>
                      <a:pt x="9568" y="44850"/>
                    </a:cubicBezTo>
                    <a:lnTo>
                      <a:pt x="9553" y="44865"/>
                    </a:lnTo>
                    <a:cubicBezTo>
                      <a:pt x="9523" y="44880"/>
                      <a:pt x="9492" y="44911"/>
                      <a:pt x="9462" y="44941"/>
                    </a:cubicBezTo>
                    <a:cubicBezTo>
                      <a:pt x="9462" y="44941"/>
                      <a:pt x="9446" y="44941"/>
                      <a:pt x="9446" y="44956"/>
                    </a:cubicBezTo>
                    <a:cubicBezTo>
                      <a:pt x="9446" y="44956"/>
                      <a:pt x="9446" y="44941"/>
                      <a:pt x="9446" y="44941"/>
                    </a:cubicBezTo>
                    <a:cubicBezTo>
                      <a:pt x="9431" y="44956"/>
                      <a:pt x="9416" y="44971"/>
                      <a:pt x="9401" y="44987"/>
                    </a:cubicBezTo>
                    <a:lnTo>
                      <a:pt x="9386" y="44987"/>
                    </a:lnTo>
                    <a:cubicBezTo>
                      <a:pt x="9355" y="45017"/>
                      <a:pt x="9309" y="45048"/>
                      <a:pt x="9279" y="45063"/>
                    </a:cubicBezTo>
                    <a:cubicBezTo>
                      <a:pt x="9248" y="45078"/>
                      <a:pt x="9203" y="45109"/>
                      <a:pt x="9172" y="45124"/>
                    </a:cubicBezTo>
                    <a:cubicBezTo>
                      <a:pt x="9142" y="45124"/>
                      <a:pt x="9127" y="45139"/>
                      <a:pt x="9096" y="45139"/>
                    </a:cubicBezTo>
                    <a:cubicBezTo>
                      <a:pt x="9096" y="45139"/>
                      <a:pt x="9081" y="45139"/>
                      <a:pt x="9066" y="45154"/>
                    </a:cubicBezTo>
                    <a:lnTo>
                      <a:pt x="9005" y="45154"/>
                    </a:lnTo>
                    <a:cubicBezTo>
                      <a:pt x="8959" y="45170"/>
                      <a:pt x="8898" y="45170"/>
                      <a:pt x="8837" y="45170"/>
                    </a:cubicBezTo>
                    <a:cubicBezTo>
                      <a:pt x="8791" y="45170"/>
                      <a:pt x="8746" y="45170"/>
                      <a:pt x="8715" y="45154"/>
                    </a:cubicBezTo>
                    <a:lnTo>
                      <a:pt x="8669" y="45154"/>
                    </a:lnTo>
                    <a:cubicBezTo>
                      <a:pt x="8578" y="45139"/>
                      <a:pt x="8487" y="45109"/>
                      <a:pt x="8380" y="45093"/>
                    </a:cubicBezTo>
                    <a:lnTo>
                      <a:pt x="8365" y="45078"/>
                    </a:lnTo>
                    <a:cubicBezTo>
                      <a:pt x="8334" y="45078"/>
                      <a:pt x="8319" y="45063"/>
                      <a:pt x="8289" y="45063"/>
                    </a:cubicBezTo>
                    <a:cubicBezTo>
                      <a:pt x="8258" y="45048"/>
                      <a:pt x="8243" y="45032"/>
                      <a:pt x="8212" y="45032"/>
                    </a:cubicBezTo>
                    <a:cubicBezTo>
                      <a:pt x="8182" y="45002"/>
                      <a:pt x="8151" y="44987"/>
                      <a:pt x="8106" y="44971"/>
                    </a:cubicBezTo>
                    <a:cubicBezTo>
                      <a:pt x="8075" y="44956"/>
                      <a:pt x="8060" y="44926"/>
                      <a:pt x="8030" y="44911"/>
                    </a:cubicBezTo>
                    <a:cubicBezTo>
                      <a:pt x="8014" y="44895"/>
                      <a:pt x="7999" y="44895"/>
                      <a:pt x="7984" y="44880"/>
                    </a:cubicBezTo>
                    <a:cubicBezTo>
                      <a:pt x="7969" y="44865"/>
                      <a:pt x="7953" y="44850"/>
                      <a:pt x="7923" y="44834"/>
                    </a:cubicBezTo>
                    <a:cubicBezTo>
                      <a:pt x="7877" y="44819"/>
                      <a:pt x="7831" y="44789"/>
                      <a:pt x="7771" y="44773"/>
                    </a:cubicBezTo>
                    <a:cubicBezTo>
                      <a:pt x="7755" y="44773"/>
                      <a:pt x="7755" y="44758"/>
                      <a:pt x="7740" y="44758"/>
                    </a:cubicBezTo>
                    <a:lnTo>
                      <a:pt x="7725" y="44758"/>
                    </a:lnTo>
                    <a:cubicBezTo>
                      <a:pt x="7694" y="44743"/>
                      <a:pt x="7664" y="44712"/>
                      <a:pt x="7633" y="44697"/>
                    </a:cubicBezTo>
                    <a:lnTo>
                      <a:pt x="7603" y="44682"/>
                    </a:lnTo>
                    <a:cubicBezTo>
                      <a:pt x="7588" y="44667"/>
                      <a:pt x="7572" y="44667"/>
                      <a:pt x="7557" y="44651"/>
                    </a:cubicBezTo>
                    <a:lnTo>
                      <a:pt x="7527" y="44636"/>
                    </a:lnTo>
                    <a:cubicBezTo>
                      <a:pt x="7512" y="44621"/>
                      <a:pt x="7496" y="44606"/>
                      <a:pt x="7481" y="44606"/>
                    </a:cubicBezTo>
                    <a:cubicBezTo>
                      <a:pt x="7451" y="44575"/>
                      <a:pt x="7435" y="44560"/>
                      <a:pt x="7405" y="44545"/>
                    </a:cubicBezTo>
                    <a:lnTo>
                      <a:pt x="7374" y="44514"/>
                    </a:lnTo>
                    <a:lnTo>
                      <a:pt x="7344" y="44484"/>
                    </a:lnTo>
                    <a:cubicBezTo>
                      <a:pt x="7298" y="44423"/>
                      <a:pt x="7237" y="44362"/>
                      <a:pt x="7207" y="44286"/>
                    </a:cubicBezTo>
                    <a:cubicBezTo>
                      <a:pt x="7192" y="44255"/>
                      <a:pt x="7176" y="44225"/>
                      <a:pt x="7146" y="44179"/>
                    </a:cubicBezTo>
                    <a:cubicBezTo>
                      <a:pt x="7115" y="44073"/>
                      <a:pt x="7070" y="43951"/>
                      <a:pt x="7039" y="43829"/>
                    </a:cubicBezTo>
                    <a:lnTo>
                      <a:pt x="7024" y="43798"/>
                    </a:lnTo>
                    <a:cubicBezTo>
                      <a:pt x="7009" y="43753"/>
                      <a:pt x="6993" y="43692"/>
                      <a:pt x="6978" y="43646"/>
                    </a:cubicBezTo>
                    <a:cubicBezTo>
                      <a:pt x="6948" y="43570"/>
                      <a:pt x="6917" y="43494"/>
                      <a:pt x="6902" y="43417"/>
                    </a:cubicBezTo>
                    <a:cubicBezTo>
                      <a:pt x="6856" y="43280"/>
                      <a:pt x="6826" y="43158"/>
                      <a:pt x="6795" y="43052"/>
                    </a:cubicBezTo>
                    <a:lnTo>
                      <a:pt x="6765" y="42976"/>
                    </a:lnTo>
                    <a:cubicBezTo>
                      <a:pt x="6750" y="42869"/>
                      <a:pt x="6719" y="42762"/>
                      <a:pt x="6674" y="42671"/>
                    </a:cubicBezTo>
                    <a:cubicBezTo>
                      <a:pt x="6658" y="42595"/>
                      <a:pt x="6628" y="42518"/>
                      <a:pt x="6597" y="42458"/>
                    </a:cubicBezTo>
                    <a:cubicBezTo>
                      <a:pt x="6582" y="42412"/>
                      <a:pt x="6552" y="42366"/>
                      <a:pt x="6521" y="42320"/>
                    </a:cubicBezTo>
                    <a:cubicBezTo>
                      <a:pt x="6521" y="42305"/>
                      <a:pt x="6506" y="42290"/>
                      <a:pt x="6491" y="42259"/>
                    </a:cubicBezTo>
                    <a:cubicBezTo>
                      <a:pt x="6460" y="42199"/>
                      <a:pt x="6415" y="42153"/>
                      <a:pt x="6369" y="42092"/>
                    </a:cubicBezTo>
                    <a:cubicBezTo>
                      <a:pt x="6338" y="42046"/>
                      <a:pt x="6277" y="42000"/>
                      <a:pt x="6232" y="41940"/>
                    </a:cubicBezTo>
                    <a:cubicBezTo>
                      <a:pt x="6064" y="41772"/>
                      <a:pt x="5912" y="41589"/>
                      <a:pt x="5775" y="41406"/>
                    </a:cubicBezTo>
                    <a:cubicBezTo>
                      <a:pt x="5729" y="41345"/>
                      <a:pt x="5683" y="41269"/>
                      <a:pt x="5653" y="41208"/>
                    </a:cubicBezTo>
                    <a:cubicBezTo>
                      <a:pt x="5607" y="41132"/>
                      <a:pt x="5577" y="41056"/>
                      <a:pt x="5546" y="40995"/>
                    </a:cubicBezTo>
                    <a:cubicBezTo>
                      <a:pt x="5531" y="40949"/>
                      <a:pt x="5516" y="40903"/>
                      <a:pt x="5500" y="40858"/>
                    </a:cubicBezTo>
                    <a:cubicBezTo>
                      <a:pt x="5500" y="40827"/>
                      <a:pt x="5500" y="40812"/>
                      <a:pt x="5485" y="40782"/>
                    </a:cubicBezTo>
                    <a:cubicBezTo>
                      <a:pt x="5485" y="40751"/>
                      <a:pt x="5485" y="40721"/>
                      <a:pt x="5485" y="40690"/>
                    </a:cubicBezTo>
                    <a:lnTo>
                      <a:pt x="5485" y="40675"/>
                    </a:lnTo>
                    <a:cubicBezTo>
                      <a:pt x="5485" y="40660"/>
                      <a:pt x="5485" y="40644"/>
                      <a:pt x="5485" y="40629"/>
                    </a:cubicBezTo>
                    <a:cubicBezTo>
                      <a:pt x="5485" y="40614"/>
                      <a:pt x="5500" y="40599"/>
                      <a:pt x="5500" y="40584"/>
                    </a:cubicBezTo>
                    <a:cubicBezTo>
                      <a:pt x="5500" y="40568"/>
                      <a:pt x="5516" y="40553"/>
                      <a:pt x="5516" y="40538"/>
                    </a:cubicBezTo>
                    <a:cubicBezTo>
                      <a:pt x="5531" y="40538"/>
                      <a:pt x="5531" y="40523"/>
                      <a:pt x="5546" y="40507"/>
                    </a:cubicBezTo>
                    <a:cubicBezTo>
                      <a:pt x="5546" y="40492"/>
                      <a:pt x="5561" y="40477"/>
                      <a:pt x="5561" y="40462"/>
                    </a:cubicBezTo>
                    <a:cubicBezTo>
                      <a:pt x="5577" y="40446"/>
                      <a:pt x="5592" y="40431"/>
                      <a:pt x="5607" y="40416"/>
                    </a:cubicBezTo>
                    <a:cubicBezTo>
                      <a:pt x="5622" y="40401"/>
                      <a:pt x="5653" y="40385"/>
                      <a:pt x="5668" y="40370"/>
                    </a:cubicBezTo>
                    <a:lnTo>
                      <a:pt x="5744" y="40325"/>
                    </a:lnTo>
                    <a:cubicBezTo>
                      <a:pt x="5775" y="40309"/>
                      <a:pt x="5805" y="40294"/>
                      <a:pt x="5836" y="40279"/>
                    </a:cubicBezTo>
                    <a:cubicBezTo>
                      <a:pt x="5896" y="40264"/>
                      <a:pt x="5942" y="40248"/>
                      <a:pt x="6003" y="40233"/>
                    </a:cubicBezTo>
                    <a:cubicBezTo>
                      <a:pt x="6156" y="40203"/>
                      <a:pt x="6293" y="40157"/>
                      <a:pt x="6430" y="40126"/>
                    </a:cubicBezTo>
                    <a:cubicBezTo>
                      <a:pt x="6536" y="40096"/>
                      <a:pt x="6658" y="40065"/>
                      <a:pt x="6765" y="40035"/>
                    </a:cubicBezTo>
                    <a:lnTo>
                      <a:pt x="6841" y="40020"/>
                    </a:lnTo>
                    <a:cubicBezTo>
                      <a:pt x="6948" y="39989"/>
                      <a:pt x="7039" y="39959"/>
                      <a:pt x="7146" y="39944"/>
                    </a:cubicBezTo>
                    <a:cubicBezTo>
                      <a:pt x="7207" y="39928"/>
                      <a:pt x="7283" y="39898"/>
                      <a:pt x="7344" y="39883"/>
                    </a:cubicBezTo>
                    <a:cubicBezTo>
                      <a:pt x="7374" y="39867"/>
                      <a:pt x="7405" y="39867"/>
                      <a:pt x="7420" y="39852"/>
                    </a:cubicBezTo>
                    <a:cubicBezTo>
                      <a:pt x="7451" y="39852"/>
                      <a:pt x="7481" y="39837"/>
                      <a:pt x="7512" y="39837"/>
                    </a:cubicBezTo>
                    <a:lnTo>
                      <a:pt x="7496" y="39837"/>
                    </a:lnTo>
                    <a:cubicBezTo>
                      <a:pt x="7572" y="39822"/>
                      <a:pt x="7649" y="39806"/>
                      <a:pt x="7725" y="39791"/>
                    </a:cubicBezTo>
                    <a:cubicBezTo>
                      <a:pt x="7816" y="39791"/>
                      <a:pt x="7923" y="39776"/>
                      <a:pt x="8014" y="39776"/>
                    </a:cubicBezTo>
                    <a:lnTo>
                      <a:pt x="8121" y="39776"/>
                    </a:lnTo>
                    <a:cubicBezTo>
                      <a:pt x="8167" y="39776"/>
                      <a:pt x="8212" y="39761"/>
                      <a:pt x="8258" y="39761"/>
                    </a:cubicBezTo>
                    <a:lnTo>
                      <a:pt x="8410" y="39761"/>
                    </a:lnTo>
                    <a:cubicBezTo>
                      <a:pt x="8487" y="39761"/>
                      <a:pt x="8563" y="39776"/>
                      <a:pt x="8654" y="39776"/>
                    </a:cubicBezTo>
                    <a:lnTo>
                      <a:pt x="8807" y="39776"/>
                    </a:lnTo>
                    <a:cubicBezTo>
                      <a:pt x="8847" y="39776"/>
                      <a:pt x="8895" y="39783"/>
                      <a:pt x="8940" y="39783"/>
                    </a:cubicBezTo>
                    <a:cubicBezTo>
                      <a:pt x="8962" y="39783"/>
                      <a:pt x="8984" y="39781"/>
                      <a:pt x="9005" y="39776"/>
                    </a:cubicBezTo>
                    <a:lnTo>
                      <a:pt x="9218" y="39776"/>
                    </a:lnTo>
                    <a:cubicBezTo>
                      <a:pt x="9294" y="39761"/>
                      <a:pt x="9370" y="39761"/>
                      <a:pt x="9431" y="39746"/>
                    </a:cubicBezTo>
                    <a:cubicBezTo>
                      <a:pt x="9507" y="39746"/>
                      <a:pt x="9568" y="39730"/>
                      <a:pt x="9629" y="39730"/>
                    </a:cubicBezTo>
                    <a:cubicBezTo>
                      <a:pt x="9827" y="39700"/>
                      <a:pt x="10025" y="39624"/>
                      <a:pt x="10193" y="39517"/>
                    </a:cubicBezTo>
                    <a:cubicBezTo>
                      <a:pt x="10284" y="39471"/>
                      <a:pt x="10376" y="39410"/>
                      <a:pt x="10467" y="39349"/>
                    </a:cubicBezTo>
                    <a:cubicBezTo>
                      <a:pt x="10513" y="39319"/>
                      <a:pt x="10543" y="39288"/>
                      <a:pt x="10574" y="39273"/>
                    </a:cubicBezTo>
                    <a:cubicBezTo>
                      <a:pt x="10604" y="39243"/>
                      <a:pt x="10635" y="39197"/>
                      <a:pt x="10650" y="39167"/>
                    </a:cubicBezTo>
                    <a:cubicBezTo>
                      <a:pt x="10665" y="39151"/>
                      <a:pt x="10681" y="39121"/>
                      <a:pt x="10696" y="39106"/>
                    </a:cubicBezTo>
                    <a:lnTo>
                      <a:pt x="10711" y="39060"/>
                    </a:lnTo>
                    <a:cubicBezTo>
                      <a:pt x="10726" y="39045"/>
                      <a:pt x="10742" y="39029"/>
                      <a:pt x="10757" y="39014"/>
                    </a:cubicBezTo>
                    <a:lnTo>
                      <a:pt x="10772" y="38999"/>
                    </a:lnTo>
                    <a:close/>
                    <a:moveTo>
                      <a:pt x="13301" y="39426"/>
                    </a:moveTo>
                    <a:lnTo>
                      <a:pt x="13301" y="39456"/>
                    </a:lnTo>
                    <a:lnTo>
                      <a:pt x="13301" y="39471"/>
                    </a:lnTo>
                    <a:lnTo>
                      <a:pt x="13301" y="39517"/>
                    </a:lnTo>
                    <a:cubicBezTo>
                      <a:pt x="13255" y="39593"/>
                      <a:pt x="13225" y="39654"/>
                      <a:pt x="13195" y="39730"/>
                    </a:cubicBezTo>
                    <a:cubicBezTo>
                      <a:pt x="13179" y="39746"/>
                      <a:pt x="13179" y="39776"/>
                      <a:pt x="13164" y="39791"/>
                    </a:cubicBezTo>
                    <a:cubicBezTo>
                      <a:pt x="13103" y="39928"/>
                      <a:pt x="13057" y="40050"/>
                      <a:pt x="13027" y="40157"/>
                    </a:cubicBezTo>
                    <a:lnTo>
                      <a:pt x="13027" y="40172"/>
                    </a:lnTo>
                    <a:cubicBezTo>
                      <a:pt x="13012" y="40187"/>
                      <a:pt x="13012" y="40203"/>
                      <a:pt x="13012" y="40203"/>
                    </a:cubicBezTo>
                    <a:cubicBezTo>
                      <a:pt x="12996" y="40248"/>
                      <a:pt x="12981" y="40279"/>
                      <a:pt x="12981" y="40309"/>
                    </a:cubicBezTo>
                    <a:cubicBezTo>
                      <a:pt x="12966" y="40340"/>
                      <a:pt x="12966" y="40370"/>
                      <a:pt x="12951" y="40401"/>
                    </a:cubicBezTo>
                    <a:lnTo>
                      <a:pt x="12935" y="40446"/>
                    </a:lnTo>
                    <a:cubicBezTo>
                      <a:pt x="12935" y="40492"/>
                      <a:pt x="12920" y="40523"/>
                      <a:pt x="12920" y="40553"/>
                    </a:cubicBezTo>
                    <a:cubicBezTo>
                      <a:pt x="12890" y="40675"/>
                      <a:pt x="12875" y="40782"/>
                      <a:pt x="12844" y="40888"/>
                    </a:cubicBezTo>
                    <a:lnTo>
                      <a:pt x="12829" y="40949"/>
                    </a:lnTo>
                    <a:cubicBezTo>
                      <a:pt x="12798" y="41132"/>
                      <a:pt x="12768" y="41330"/>
                      <a:pt x="12737" y="41528"/>
                    </a:cubicBezTo>
                    <a:lnTo>
                      <a:pt x="12707" y="41650"/>
                    </a:lnTo>
                    <a:lnTo>
                      <a:pt x="12692" y="41757"/>
                    </a:lnTo>
                    <a:cubicBezTo>
                      <a:pt x="12631" y="42199"/>
                      <a:pt x="12555" y="42640"/>
                      <a:pt x="12494" y="43082"/>
                    </a:cubicBezTo>
                    <a:cubicBezTo>
                      <a:pt x="12478" y="43174"/>
                      <a:pt x="12463" y="43235"/>
                      <a:pt x="12448" y="43296"/>
                    </a:cubicBezTo>
                    <a:cubicBezTo>
                      <a:pt x="12417" y="43372"/>
                      <a:pt x="12387" y="43463"/>
                      <a:pt x="12357" y="43539"/>
                    </a:cubicBezTo>
                    <a:cubicBezTo>
                      <a:pt x="12311" y="43631"/>
                      <a:pt x="12265" y="43707"/>
                      <a:pt x="12235" y="43783"/>
                    </a:cubicBezTo>
                    <a:cubicBezTo>
                      <a:pt x="12189" y="43844"/>
                      <a:pt x="12143" y="43890"/>
                      <a:pt x="12113" y="43951"/>
                    </a:cubicBezTo>
                    <a:lnTo>
                      <a:pt x="12067" y="43996"/>
                    </a:lnTo>
                    <a:cubicBezTo>
                      <a:pt x="12037" y="44012"/>
                      <a:pt x="12021" y="44042"/>
                      <a:pt x="11991" y="44073"/>
                    </a:cubicBezTo>
                    <a:cubicBezTo>
                      <a:pt x="11945" y="44118"/>
                      <a:pt x="11915" y="44164"/>
                      <a:pt x="11869" y="44210"/>
                    </a:cubicBezTo>
                    <a:cubicBezTo>
                      <a:pt x="11778" y="44316"/>
                      <a:pt x="11701" y="44408"/>
                      <a:pt x="11610" y="44499"/>
                    </a:cubicBezTo>
                    <a:cubicBezTo>
                      <a:pt x="11610" y="44514"/>
                      <a:pt x="11579" y="44514"/>
                      <a:pt x="11579" y="44530"/>
                    </a:cubicBezTo>
                    <a:cubicBezTo>
                      <a:pt x="11564" y="44530"/>
                      <a:pt x="11564" y="44545"/>
                      <a:pt x="11564" y="44545"/>
                    </a:cubicBezTo>
                    <a:cubicBezTo>
                      <a:pt x="11549" y="44545"/>
                      <a:pt x="11534" y="44560"/>
                      <a:pt x="11519" y="44560"/>
                    </a:cubicBezTo>
                    <a:cubicBezTo>
                      <a:pt x="11503" y="44575"/>
                      <a:pt x="11473" y="44575"/>
                      <a:pt x="11458" y="44575"/>
                    </a:cubicBezTo>
                    <a:cubicBezTo>
                      <a:pt x="11381" y="44591"/>
                      <a:pt x="11320" y="44606"/>
                      <a:pt x="11260" y="44621"/>
                    </a:cubicBezTo>
                    <a:lnTo>
                      <a:pt x="10924" y="44621"/>
                    </a:lnTo>
                    <a:cubicBezTo>
                      <a:pt x="10863" y="44613"/>
                      <a:pt x="10799" y="44610"/>
                      <a:pt x="10732" y="44610"/>
                    </a:cubicBezTo>
                    <a:cubicBezTo>
                      <a:pt x="10665" y="44610"/>
                      <a:pt x="10597" y="44613"/>
                      <a:pt x="10528" y="44621"/>
                    </a:cubicBezTo>
                    <a:cubicBezTo>
                      <a:pt x="10422" y="44636"/>
                      <a:pt x="10330" y="44651"/>
                      <a:pt x="10254" y="44712"/>
                    </a:cubicBezTo>
                    <a:cubicBezTo>
                      <a:pt x="10223" y="44728"/>
                      <a:pt x="10193" y="44743"/>
                      <a:pt x="10163" y="44758"/>
                    </a:cubicBezTo>
                    <a:cubicBezTo>
                      <a:pt x="10147" y="44789"/>
                      <a:pt x="10117" y="44804"/>
                      <a:pt x="10102" y="44834"/>
                    </a:cubicBezTo>
                    <a:cubicBezTo>
                      <a:pt x="10041" y="44880"/>
                      <a:pt x="9964" y="44941"/>
                      <a:pt x="9904" y="44987"/>
                    </a:cubicBezTo>
                    <a:cubicBezTo>
                      <a:pt x="9827" y="45048"/>
                      <a:pt x="9751" y="45093"/>
                      <a:pt x="9660" y="45154"/>
                    </a:cubicBezTo>
                    <a:cubicBezTo>
                      <a:pt x="9584" y="45185"/>
                      <a:pt x="9523" y="45215"/>
                      <a:pt x="9446" y="45246"/>
                    </a:cubicBezTo>
                    <a:cubicBezTo>
                      <a:pt x="9386" y="45276"/>
                      <a:pt x="9340" y="45291"/>
                      <a:pt x="9279" y="45307"/>
                    </a:cubicBezTo>
                    <a:cubicBezTo>
                      <a:pt x="9248" y="45307"/>
                      <a:pt x="9218" y="45307"/>
                      <a:pt x="9187" y="45322"/>
                    </a:cubicBezTo>
                    <a:lnTo>
                      <a:pt x="9035" y="45322"/>
                    </a:lnTo>
                    <a:cubicBezTo>
                      <a:pt x="9096" y="45307"/>
                      <a:pt x="9142" y="45291"/>
                      <a:pt x="9203" y="45276"/>
                    </a:cubicBezTo>
                    <a:cubicBezTo>
                      <a:pt x="9264" y="45261"/>
                      <a:pt x="9325" y="45230"/>
                      <a:pt x="9401" y="45200"/>
                    </a:cubicBezTo>
                    <a:cubicBezTo>
                      <a:pt x="9477" y="45154"/>
                      <a:pt x="9553" y="45093"/>
                      <a:pt x="9629" y="45032"/>
                    </a:cubicBezTo>
                    <a:cubicBezTo>
                      <a:pt x="9705" y="44971"/>
                      <a:pt x="9782" y="44911"/>
                      <a:pt x="9843" y="44834"/>
                    </a:cubicBezTo>
                    <a:cubicBezTo>
                      <a:pt x="9919" y="44758"/>
                      <a:pt x="9980" y="44682"/>
                      <a:pt x="10025" y="44606"/>
                    </a:cubicBezTo>
                    <a:cubicBezTo>
                      <a:pt x="10056" y="44560"/>
                      <a:pt x="10086" y="44514"/>
                      <a:pt x="10117" y="44469"/>
                    </a:cubicBezTo>
                    <a:cubicBezTo>
                      <a:pt x="10147" y="44423"/>
                      <a:pt x="10178" y="44377"/>
                      <a:pt x="10208" y="44347"/>
                    </a:cubicBezTo>
                    <a:cubicBezTo>
                      <a:pt x="10223" y="44316"/>
                      <a:pt x="10239" y="44301"/>
                      <a:pt x="10254" y="44271"/>
                    </a:cubicBezTo>
                    <a:cubicBezTo>
                      <a:pt x="10254" y="44255"/>
                      <a:pt x="10269" y="44240"/>
                      <a:pt x="10284" y="44225"/>
                    </a:cubicBezTo>
                    <a:lnTo>
                      <a:pt x="10300" y="44194"/>
                    </a:lnTo>
                    <a:cubicBezTo>
                      <a:pt x="10300" y="44194"/>
                      <a:pt x="10315" y="44179"/>
                      <a:pt x="10315" y="44164"/>
                    </a:cubicBezTo>
                    <a:cubicBezTo>
                      <a:pt x="10330" y="44133"/>
                      <a:pt x="10345" y="44103"/>
                      <a:pt x="10345" y="44088"/>
                    </a:cubicBezTo>
                    <a:cubicBezTo>
                      <a:pt x="10376" y="44042"/>
                      <a:pt x="10391" y="43996"/>
                      <a:pt x="10406" y="43951"/>
                    </a:cubicBezTo>
                    <a:cubicBezTo>
                      <a:pt x="10422" y="43905"/>
                      <a:pt x="10437" y="43859"/>
                      <a:pt x="10452" y="43814"/>
                    </a:cubicBezTo>
                    <a:cubicBezTo>
                      <a:pt x="10483" y="43737"/>
                      <a:pt x="10498" y="43646"/>
                      <a:pt x="10528" y="43570"/>
                    </a:cubicBezTo>
                    <a:lnTo>
                      <a:pt x="10543" y="43524"/>
                    </a:lnTo>
                    <a:cubicBezTo>
                      <a:pt x="10543" y="43509"/>
                      <a:pt x="10543" y="43509"/>
                      <a:pt x="10543" y="43494"/>
                    </a:cubicBezTo>
                    <a:cubicBezTo>
                      <a:pt x="10559" y="43417"/>
                      <a:pt x="10589" y="43356"/>
                      <a:pt x="10620" y="43296"/>
                    </a:cubicBezTo>
                    <a:cubicBezTo>
                      <a:pt x="10635" y="43265"/>
                      <a:pt x="10650" y="43235"/>
                      <a:pt x="10665" y="43204"/>
                    </a:cubicBezTo>
                    <a:cubicBezTo>
                      <a:pt x="10681" y="43174"/>
                      <a:pt x="10696" y="43143"/>
                      <a:pt x="10726" y="43128"/>
                    </a:cubicBezTo>
                    <a:cubicBezTo>
                      <a:pt x="10726" y="43097"/>
                      <a:pt x="10757" y="43082"/>
                      <a:pt x="10772" y="43067"/>
                    </a:cubicBezTo>
                    <a:cubicBezTo>
                      <a:pt x="10787" y="43052"/>
                      <a:pt x="10802" y="43052"/>
                      <a:pt x="10818" y="43036"/>
                    </a:cubicBezTo>
                    <a:cubicBezTo>
                      <a:pt x="10833" y="43021"/>
                      <a:pt x="10848" y="43006"/>
                      <a:pt x="10863" y="43006"/>
                    </a:cubicBezTo>
                    <a:cubicBezTo>
                      <a:pt x="10879" y="42991"/>
                      <a:pt x="10894" y="42991"/>
                      <a:pt x="10909" y="42976"/>
                    </a:cubicBezTo>
                    <a:lnTo>
                      <a:pt x="10940" y="42976"/>
                    </a:lnTo>
                    <a:cubicBezTo>
                      <a:pt x="10955" y="42960"/>
                      <a:pt x="10985" y="42960"/>
                      <a:pt x="11001" y="42960"/>
                    </a:cubicBezTo>
                    <a:lnTo>
                      <a:pt x="11214" y="42960"/>
                    </a:lnTo>
                    <a:cubicBezTo>
                      <a:pt x="11290" y="42945"/>
                      <a:pt x="11381" y="42945"/>
                      <a:pt x="11458" y="42930"/>
                    </a:cubicBezTo>
                    <a:cubicBezTo>
                      <a:pt x="11595" y="42915"/>
                      <a:pt x="11717" y="42869"/>
                      <a:pt x="11808" y="42808"/>
                    </a:cubicBezTo>
                    <a:cubicBezTo>
                      <a:pt x="11884" y="42732"/>
                      <a:pt x="11976" y="42640"/>
                      <a:pt x="12037" y="42518"/>
                    </a:cubicBezTo>
                    <a:lnTo>
                      <a:pt x="12067" y="42488"/>
                    </a:lnTo>
                    <a:cubicBezTo>
                      <a:pt x="12082" y="42458"/>
                      <a:pt x="12098" y="42427"/>
                      <a:pt x="12113" y="42397"/>
                    </a:cubicBezTo>
                    <a:cubicBezTo>
                      <a:pt x="12128" y="42366"/>
                      <a:pt x="12143" y="42336"/>
                      <a:pt x="12174" y="42290"/>
                    </a:cubicBezTo>
                    <a:lnTo>
                      <a:pt x="12189" y="42259"/>
                    </a:lnTo>
                    <a:cubicBezTo>
                      <a:pt x="12204" y="42229"/>
                      <a:pt x="12219" y="42199"/>
                      <a:pt x="12235" y="42153"/>
                    </a:cubicBezTo>
                    <a:lnTo>
                      <a:pt x="12250" y="42107"/>
                    </a:lnTo>
                    <a:cubicBezTo>
                      <a:pt x="12265" y="42077"/>
                      <a:pt x="12280" y="42046"/>
                      <a:pt x="12296" y="42016"/>
                    </a:cubicBezTo>
                    <a:lnTo>
                      <a:pt x="12311" y="41970"/>
                    </a:lnTo>
                    <a:cubicBezTo>
                      <a:pt x="12387" y="41787"/>
                      <a:pt x="12463" y="41604"/>
                      <a:pt x="12509" y="41421"/>
                    </a:cubicBezTo>
                    <a:cubicBezTo>
                      <a:pt x="12555" y="41223"/>
                      <a:pt x="12600" y="41025"/>
                      <a:pt x="12646" y="40827"/>
                    </a:cubicBezTo>
                    <a:cubicBezTo>
                      <a:pt x="12646" y="40766"/>
                      <a:pt x="12661" y="40690"/>
                      <a:pt x="12676" y="40629"/>
                    </a:cubicBezTo>
                    <a:cubicBezTo>
                      <a:pt x="12676" y="40614"/>
                      <a:pt x="12676" y="40599"/>
                      <a:pt x="12692" y="40584"/>
                    </a:cubicBezTo>
                    <a:cubicBezTo>
                      <a:pt x="12707" y="40507"/>
                      <a:pt x="12722" y="40431"/>
                      <a:pt x="12737" y="40370"/>
                    </a:cubicBezTo>
                    <a:cubicBezTo>
                      <a:pt x="12737" y="40294"/>
                      <a:pt x="12753" y="40218"/>
                      <a:pt x="12768" y="40157"/>
                    </a:cubicBezTo>
                    <a:lnTo>
                      <a:pt x="12783" y="40142"/>
                    </a:lnTo>
                    <a:cubicBezTo>
                      <a:pt x="12798" y="40081"/>
                      <a:pt x="12814" y="40020"/>
                      <a:pt x="12844" y="39974"/>
                    </a:cubicBezTo>
                    <a:cubicBezTo>
                      <a:pt x="12859" y="39944"/>
                      <a:pt x="12875" y="39913"/>
                      <a:pt x="12890" y="39883"/>
                    </a:cubicBezTo>
                    <a:lnTo>
                      <a:pt x="12935" y="39822"/>
                    </a:lnTo>
                    <a:cubicBezTo>
                      <a:pt x="12981" y="39761"/>
                      <a:pt x="13012" y="39730"/>
                      <a:pt x="13057" y="39685"/>
                    </a:cubicBezTo>
                    <a:cubicBezTo>
                      <a:pt x="13073" y="39669"/>
                      <a:pt x="13088" y="39654"/>
                      <a:pt x="13088" y="39639"/>
                    </a:cubicBezTo>
                    <a:cubicBezTo>
                      <a:pt x="13103" y="39624"/>
                      <a:pt x="13118" y="39608"/>
                      <a:pt x="13134" y="39593"/>
                    </a:cubicBezTo>
                    <a:cubicBezTo>
                      <a:pt x="13149" y="39578"/>
                      <a:pt x="13164" y="39578"/>
                      <a:pt x="13179" y="39547"/>
                    </a:cubicBezTo>
                    <a:cubicBezTo>
                      <a:pt x="13179" y="39563"/>
                      <a:pt x="13179" y="39563"/>
                      <a:pt x="13195" y="39563"/>
                    </a:cubicBezTo>
                    <a:lnTo>
                      <a:pt x="13210" y="39563"/>
                    </a:lnTo>
                    <a:cubicBezTo>
                      <a:pt x="13225" y="39547"/>
                      <a:pt x="13240" y="39547"/>
                      <a:pt x="13255" y="39532"/>
                    </a:cubicBezTo>
                    <a:cubicBezTo>
                      <a:pt x="13255" y="39532"/>
                      <a:pt x="13271" y="39517"/>
                      <a:pt x="13271" y="39502"/>
                    </a:cubicBezTo>
                    <a:cubicBezTo>
                      <a:pt x="13286" y="39502"/>
                      <a:pt x="13286" y="39487"/>
                      <a:pt x="13286" y="39471"/>
                    </a:cubicBezTo>
                    <a:cubicBezTo>
                      <a:pt x="13286" y="39471"/>
                      <a:pt x="13286" y="39471"/>
                      <a:pt x="13286" y="39456"/>
                    </a:cubicBezTo>
                    <a:cubicBezTo>
                      <a:pt x="13271" y="39456"/>
                      <a:pt x="13271" y="39441"/>
                      <a:pt x="13271" y="39441"/>
                    </a:cubicBezTo>
                    <a:lnTo>
                      <a:pt x="13301" y="39426"/>
                    </a:lnTo>
                    <a:close/>
                    <a:moveTo>
                      <a:pt x="21224" y="39883"/>
                    </a:moveTo>
                    <a:cubicBezTo>
                      <a:pt x="21224" y="39898"/>
                      <a:pt x="21239" y="39913"/>
                      <a:pt x="21239" y="39928"/>
                    </a:cubicBezTo>
                    <a:cubicBezTo>
                      <a:pt x="21254" y="39959"/>
                      <a:pt x="21254" y="40005"/>
                      <a:pt x="21254" y="40035"/>
                    </a:cubicBezTo>
                    <a:cubicBezTo>
                      <a:pt x="21254" y="40065"/>
                      <a:pt x="21254" y="40111"/>
                      <a:pt x="21254" y="40157"/>
                    </a:cubicBezTo>
                    <a:cubicBezTo>
                      <a:pt x="21254" y="40218"/>
                      <a:pt x="21254" y="40294"/>
                      <a:pt x="21254" y="40340"/>
                    </a:cubicBezTo>
                    <a:cubicBezTo>
                      <a:pt x="21239" y="40370"/>
                      <a:pt x="21239" y="40401"/>
                      <a:pt x="21224" y="40431"/>
                    </a:cubicBezTo>
                    <a:cubicBezTo>
                      <a:pt x="21209" y="40477"/>
                      <a:pt x="21193" y="40538"/>
                      <a:pt x="21178" y="40584"/>
                    </a:cubicBezTo>
                    <a:cubicBezTo>
                      <a:pt x="21163" y="40614"/>
                      <a:pt x="21148" y="40660"/>
                      <a:pt x="21132" y="40690"/>
                    </a:cubicBezTo>
                    <a:lnTo>
                      <a:pt x="21117" y="40751"/>
                    </a:lnTo>
                    <a:cubicBezTo>
                      <a:pt x="21087" y="40843"/>
                      <a:pt x="21041" y="40934"/>
                      <a:pt x="21011" y="41056"/>
                    </a:cubicBezTo>
                    <a:cubicBezTo>
                      <a:pt x="20965" y="41178"/>
                      <a:pt x="20934" y="41284"/>
                      <a:pt x="20904" y="41391"/>
                    </a:cubicBezTo>
                    <a:cubicBezTo>
                      <a:pt x="20873" y="41467"/>
                      <a:pt x="20858" y="41543"/>
                      <a:pt x="20858" y="41589"/>
                    </a:cubicBezTo>
                    <a:cubicBezTo>
                      <a:pt x="20858" y="41665"/>
                      <a:pt x="20873" y="41726"/>
                      <a:pt x="20889" y="41772"/>
                    </a:cubicBezTo>
                    <a:cubicBezTo>
                      <a:pt x="20904" y="41802"/>
                      <a:pt x="20919" y="41833"/>
                      <a:pt x="20934" y="41863"/>
                    </a:cubicBezTo>
                    <a:cubicBezTo>
                      <a:pt x="20934" y="41894"/>
                      <a:pt x="20950" y="41909"/>
                      <a:pt x="20950" y="41924"/>
                    </a:cubicBezTo>
                    <a:cubicBezTo>
                      <a:pt x="20965" y="41955"/>
                      <a:pt x="20980" y="41985"/>
                      <a:pt x="20980" y="42016"/>
                    </a:cubicBezTo>
                    <a:cubicBezTo>
                      <a:pt x="20995" y="42061"/>
                      <a:pt x="20995" y="42092"/>
                      <a:pt x="20995" y="42122"/>
                    </a:cubicBezTo>
                    <a:lnTo>
                      <a:pt x="21011" y="42199"/>
                    </a:lnTo>
                    <a:cubicBezTo>
                      <a:pt x="21011" y="42229"/>
                      <a:pt x="21011" y="42259"/>
                      <a:pt x="21011" y="42290"/>
                    </a:cubicBezTo>
                    <a:lnTo>
                      <a:pt x="21011" y="42305"/>
                    </a:lnTo>
                    <a:cubicBezTo>
                      <a:pt x="21011" y="42366"/>
                      <a:pt x="20995" y="42412"/>
                      <a:pt x="20995" y="42458"/>
                    </a:cubicBezTo>
                    <a:cubicBezTo>
                      <a:pt x="20995" y="42503"/>
                      <a:pt x="20980" y="42564"/>
                      <a:pt x="20980" y="42610"/>
                    </a:cubicBezTo>
                    <a:cubicBezTo>
                      <a:pt x="20965" y="42640"/>
                      <a:pt x="20965" y="42686"/>
                      <a:pt x="20950" y="42732"/>
                    </a:cubicBezTo>
                    <a:cubicBezTo>
                      <a:pt x="20919" y="42854"/>
                      <a:pt x="20873" y="42960"/>
                      <a:pt x="20828" y="43082"/>
                    </a:cubicBezTo>
                    <a:cubicBezTo>
                      <a:pt x="20812" y="43113"/>
                      <a:pt x="20782" y="43143"/>
                      <a:pt x="20767" y="43189"/>
                    </a:cubicBezTo>
                    <a:cubicBezTo>
                      <a:pt x="20752" y="43204"/>
                      <a:pt x="20736" y="43235"/>
                      <a:pt x="20721" y="43265"/>
                    </a:cubicBezTo>
                    <a:cubicBezTo>
                      <a:pt x="20706" y="43280"/>
                      <a:pt x="20691" y="43296"/>
                      <a:pt x="20675" y="43296"/>
                    </a:cubicBezTo>
                    <a:cubicBezTo>
                      <a:pt x="20660" y="43326"/>
                      <a:pt x="20630" y="43341"/>
                      <a:pt x="20614" y="43356"/>
                    </a:cubicBezTo>
                    <a:cubicBezTo>
                      <a:pt x="20584" y="43372"/>
                      <a:pt x="20553" y="43387"/>
                      <a:pt x="20523" y="43402"/>
                    </a:cubicBezTo>
                    <a:cubicBezTo>
                      <a:pt x="20447" y="43448"/>
                      <a:pt x="20371" y="43478"/>
                      <a:pt x="20279" y="43524"/>
                    </a:cubicBezTo>
                    <a:cubicBezTo>
                      <a:pt x="20218" y="43539"/>
                      <a:pt x="20173" y="43555"/>
                      <a:pt x="20112" y="43570"/>
                    </a:cubicBezTo>
                    <a:cubicBezTo>
                      <a:pt x="20035" y="43585"/>
                      <a:pt x="19959" y="43600"/>
                      <a:pt x="19883" y="43615"/>
                    </a:cubicBezTo>
                    <a:cubicBezTo>
                      <a:pt x="19837" y="43631"/>
                      <a:pt x="19807" y="43631"/>
                      <a:pt x="19761" y="43631"/>
                    </a:cubicBezTo>
                    <a:cubicBezTo>
                      <a:pt x="19670" y="43661"/>
                      <a:pt x="19563" y="43676"/>
                      <a:pt x="19441" y="43722"/>
                    </a:cubicBezTo>
                    <a:cubicBezTo>
                      <a:pt x="19396" y="43737"/>
                      <a:pt x="19350" y="43768"/>
                      <a:pt x="19304" y="43783"/>
                    </a:cubicBezTo>
                    <a:cubicBezTo>
                      <a:pt x="19243" y="43798"/>
                      <a:pt x="19197" y="43829"/>
                      <a:pt x="19137" y="43844"/>
                    </a:cubicBezTo>
                    <a:cubicBezTo>
                      <a:pt x="19106" y="43859"/>
                      <a:pt x="19076" y="43859"/>
                      <a:pt x="19045" y="43874"/>
                    </a:cubicBezTo>
                    <a:cubicBezTo>
                      <a:pt x="18969" y="43905"/>
                      <a:pt x="18893" y="43920"/>
                      <a:pt x="18817" y="43951"/>
                    </a:cubicBezTo>
                    <a:lnTo>
                      <a:pt x="18801" y="43966"/>
                    </a:lnTo>
                    <a:cubicBezTo>
                      <a:pt x="18756" y="43981"/>
                      <a:pt x="18710" y="43996"/>
                      <a:pt x="18664" y="44027"/>
                    </a:cubicBezTo>
                    <a:cubicBezTo>
                      <a:pt x="18603" y="44057"/>
                      <a:pt x="18558" y="44088"/>
                      <a:pt x="18497" y="44118"/>
                    </a:cubicBezTo>
                    <a:cubicBezTo>
                      <a:pt x="18420" y="44164"/>
                      <a:pt x="18344" y="44240"/>
                      <a:pt x="18253" y="44316"/>
                    </a:cubicBezTo>
                    <a:cubicBezTo>
                      <a:pt x="18146" y="44423"/>
                      <a:pt x="18040" y="44530"/>
                      <a:pt x="17948" y="44636"/>
                    </a:cubicBezTo>
                    <a:cubicBezTo>
                      <a:pt x="17887" y="44697"/>
                      <a:pt x="17826" y="44758"/>
                      <a:pt x="17781" y="44819"/>
                    </a:cubicBezTo>
                    <a:cubicBezTo>
                      <a:pt x="17765" y="44834"/>
                      <a:pt x="17735" y="44865"/>
                      <a:pt x="17720" y="44880"/>
                    </a:cubicBezTo>
                    <a:lnTo>
                      <a:pt x="17704" y="44895"/>
                    </a:lnTo>
                    <a:cubicBezTo>
                      <a:pt x="17643" y="44941"/>
                      <a:pt x="17582" y="45002"/>
                      <a:pt x="17522" y="45048"/>
                    </a:cubicBezTo>
                    <a:cubicBezTo>
                      <a:pt x="17461" y="45093"/>
                      <a:pt x="17384" y="45139"/>
                      <a:pt x="17308" y="45185"/>
                    </a:cubicBezTo>
                    <a:cubicBezTo>
                      <a:pt x="17278" y="45200"/>
                      <a:pt x="17247" y="45215"/>
                      <a:pt x="17202" y="45230"/>
                    </a:cubicBezTo>
                    <a:cubicBezTo>
                      <a:pt x="17171" y="45246"/>
                      <a:pt x="17141" y="45261"/>
                      <a:pt x="17110" y="45291"/>
                    </a:cubicBezTo>
                    <a:cubicBezTo>
                      <a:pt x="17080" y="45291"/>
                      <a:pt x="17064" y="45307"/>
                      <a:pt x="17049" y="45322"/>
                    </a:cubicBezTo>
                    <a:cubicBezTo>
                      <a:pt x="16988" y="45352"/>
                      <a:pt x="16927" y="45383"/>
                      <a:pt x="16882" y="45398"/>
                    </a:cubicBezTo>
                    <a:cubicBezTo>
                      <a:pt x="16851" y="45413"/>
                      <a:pt x="16836" y="45413"/>
                      <a:pt x="16821" y="45413"/>
                    </a:cubicBezTo>
                    <a:cubicBezTo>
                      <a:pt x="16805" y="45413"/>
                      <a:pt x="16790" y="45429"/>
                      <a:pt x="16790" y="45429"/>
                    </a:cubicBezTo>
                    <a:lnTo>
                      <a:pt x="16729" y="45429"/>
                    </a:lnTo>
                    <a:cubicBezTo>
                      <a:pt x="16684" y="45429"/>
                      <a:pt x="16638" y="45429"/>
                      <a:pt x="16607" y="45413"/>
                    </a:cubicBezTo>
                    <a:cubicBezTo>
                      <a:pt x="16577" y="45413"/>
                      <a:pt x="16562" y="45413"/>
                      <a:pt x="16531" y="45398"/>
                    </a:cubicBezTo>
                    <a:cubicBezTo>
                      <a:pt x="16485" y="45383"/>
                      <a:pt x="16455" y="45383"/>
                      <a:pt x="16409" y="45352"/>
                    </a:cubicBezTo>
                    <a:cubicBezTo>
                      <a:pt x="16379" y="45337"/>
                      <a:pt x="16333" y="45322"/>
                      <a:pt x="16303" y="45291"/>
                    </a:cubicBezTo>
                    <a:lnTo>
                      <a:pt x="16272" y="45276"/>
                    </a:lnTo>
                    <a:cubicBezTo>
                      <a:pt x="16257" y="45261"/>
                      <a:pt x="16226" y="45246"/>
                      <a:pt x="16211" y="45230"/>
                    </a:cubicBezTo>
                    <a:cubicBezTo>
                      <a:pt x="16166" y="45200"/>
                      <a:pt x="16120" y="45170"/>
                      <a:pt x="16074" y="45139"/>
                    </a:cubicBezTo>
                    <a:cubicBezTo>
                      <a:pt x="16013" y="45093"/>
                      <a:pt x="15952" y="45048"/>
                      <a:pt x="15907" y="45017"/>
                    </a:cubicBezTo>
                    <a:lnTo>
                      <a:pt x="15830" y="44956"/>
                    </a:lnTo>
                    <a:cubicBezTo>
                      <a:pt x="15769" y="44911"/>
                      <a:pt x="15708" y="44880"/>
                      <a:pt x="15647" y="44834"/>
                    </a:cubicBezTo>
                    <a:cubicBezTo>
                      <a:pt x="15647" y="44834"/>
                      <a:pt x="15632" y="44834"/>
                      <a:pt x="15632" y="44819"/>
                    </a:cubicBezTo>
                    <a:lnTo>
                      <a:pt x="15632" y="44819"/>
                    </a:lnTo>
                    <a:lnTo>
                      <a:pt x="15647" y="44834"/>
                    </a:lnTo>
                    <a:cubicBezTo>
                      <a:pt x="15663" y="44834"/>
                      <a:pt x="15678" y="44834"/>
                      <a:pt x="15693" y="44850"/>
                    </a:cubicBezTo>
                    <a:cubicBezTo>
                      <a:pt x="15739" y="44865"/>
                      <a:pt x="15785" y="44880"/>
                      <a:pt x="15830" y="44895"/>
                    </a:cubicBezTo>
                    <a:lnTo>
                      <a:pt x="15861" y="44911"/>
                    </a:lnTo>
                    <a:cubicBezTo>
                      <a:pt x="15922" y="44926"/>
                      <a:pt x="15967" y="44956"/>
                      <a:pt x="16013" y="44971"/>
                    </a:cubicBezTo>
                    <a:cubicBezTo>
                      <a:pt x="16074" y="44987"/>
                      <a:pt x="16120" y="45017"/>
                      <a:pt x="16181" y="45017"/>
                    </a:cubicBezTo>
                    <a:cubicBezTo>
                      <a:pt x="16196" y="45032"/>
                      <a:pt x="16211" y="45032"/>
                      <a:pt x="16242" y="45032"/>
                    </a:cubicBezTo>
                    <a:cubicBezTo>
                      <a:pt x="16272" y="45048"/>
                      <a:pt x="16318" y="45048"/>
                      <a:pt x="16364" y="45048"/>
                    </a:cubicBezTo>
                    <a:cubicBezTo>
                      <a:pt x="16390" y="45052"/>
                      <a:pt x="16418" y="45054"/>
                      <a:pt x="16447" y="45054"/>
                    </a:cubicBezTo>
                    <a:cubicBezTo>
                      <a:pt x="16515" y="45054"/>
                      <a:pt x="16584" y="45043"/>
                      <a:pt x="16638" y="45032"/>
                    </a:cubicBezTo>
                    <a:cubicBezTo>
                      <a:pt x="16684" y="45017"/>
                      <a:pt x="16744" y="44987"/>
                      <a:pt x="16805" y="44956"/>
                    </a:cubicBezTo>
                    <a:cubicBezTo>
                      <a:pt x="16866" y="44926"/>
                      <a:pt x="16912" y="44895"/>
                      <a:pt x="16958" y="44865"/>
                    </a:cubicBezTo>
                    <a:cubicBezTo>
                      <a:pt x="17049" y="44789"/>
                      <a:pt x="17125" y="44712"/>
                      <a:pt x="17202" y="44621"/>
                    </a:cubicBezTo>
                    <a:cubicBezTo>
                      <a:pt x="17278" y="44530"/>
                      <a:pt x="17339" y="44438"/>
                      <a:pt x="17415" y="44316"/>
                    </a:cubicBezTo>
                    <a:cubicBezTo>
                      <a:pt x="17461" y="44255"/>
                      <a:pt x="17506" y="44164"/>
                      <a:pt x="17537" y="44073"/>
                    </a:cubicBezTo>
                    <a:cubicBezTo>
                      <a:pt x="17552" y="44027"/>
                      <a:pt x="17567" y="43996"/>
                      <a:pt x="17582" y="43951"/>
                    </a:cubicBezTo>
                    <a:cubicBezTo>
                      <a:pt x="17598" y="43905"/>
                      <a:pt x="17613" y="43859"/>
                      <a:pt x="17628" y="43814"/>
                    </a:cubicBezTo>
                    <a:cubicBezTo>
                      <a:pt x="17628" y="43814"/>
                      <a:pt x="17643" y="43798"/>
                      <a:pt x="17643" y="43783"/>
                    </a:cubicBezTo>
                    <a:cubicBezTo>
                      <a:pt x="17643" y="43783"/>
                      <a:pt x="17659" y="43768"/>
                      <a:pt x="17659" y="43768"/>
                    </a:cubicBezTo>
                    <a:lnTo>
                      <a:pt x="17674" y="43753"/>
                    </a:lnTo>
                    <a:lnTo>
                      <a:pt x="17674" y="43737"/>
                    </a:lnTo>
                    <a:lnTo>
                      <a:pt x="17689" y="43737"/>
                    </a:lnTo>
                    <a:lnTo>
                      <a:pt x="17720" y="43722"/>
                    </a:lnTo>
                    <a:lnTo>
                      <a:pt x="17750" y="43707"/>
                    </a:lnTo>
                    <a:lnTo>
                      <a:pt x="17765" y="43707"/>
                    </a:lnTo>
                    <a:lnTo>
                      <a:pt x="17872" y="43692"/>
                    </a:lnTo>
                    <a:lnTo>
                      <a:pt x="17918" y="43676"/>
                    </a:lnTo>
                    <a:cubicBezTo>
                      <a:pt x="17963" y="43676"/>
                      <a:pt x="18009" y="43661"/>
                      <a:pt x="18085" y="43646"/>
                    </a:cubicBezTo>
                    <a:cubicBezTo>
                      <a:pt x="18131" y="43631"/>
                      <a:pt x="18192" y="43600"/>
                      <a:pt x="18253" y="43585"/>
                    </a:cubicBezTo>
                    <a:cubicBezTo>
                      <a:pt x="18299" y="43555"/>
                      <a:pt x="18344" y="43539"/>
                      <a:pt x="18390" y="43509"/>
                    </a:cubicBezTo>
                    <a:cubicBezTo>
                      <a:pt x="18497" y="43448"/>
                      <a:pt x="18588" y="43387"/>
                      <a:pt x="18695" y="43296"/>
                    </a:cubicBezTo>
                    <a:cubicBezTo>
                      <a:pt x="18771" y="43235"/>
                      <a:pt x="18862" y="43143"/>
                      <a:pt x="18954" y="43052"/>
                    </a:cubicBezTo>
                    <a:cubicBezTo>
                      <a:pt x="19045" y="42976"/>
                      <a:pt x="19121" y="42884"/>
                      <a:pt x="19197" y="42808"/>
                    </a:cubicBezTo>
                    <a:cubicBezTo>
                      <a:pt x="19274" y="42717"/>
                      <a:pt x="19350" y="42625"/>
                      <a:pt x="19426" y="42518"/>
                    </a:cubicBezTo>
                    <a:cubicBezTo>
                      <a:pt x="19456" y="42473"/>
                      <a:pt x="19487" y="42412"/>
                      <a:pt x="19517" y="42351"/>
                    </a:cubicBezTo>
                    <a:cubicBezTo>
                      <a:pt x="19548" y="42305"/>
                      <a:pt x="19563" y="42244"/>
                      <a:pt x="19594" y="42183"/>
                    </a:cubicBezTo>
                    <a:cubicBezTo>
                      <a:pt x="19639" y="42077"/>
                      <a:pt x="19670" y="41970"/>
                      <a:pt x="19700" y="41848"/>
                    </a:cubicBezTo>
                    <a:cubicBezTo>
                      <a:pt x="19746" y="41711"/>
                      <a:pt x="19776" y="41574"/>
                      <a:pt x="19792" y="41437"/>
                    </a:cubicBezTo>
                    <a:cubicBezTo>
                      <a:pt x="19822" y="41345"/>
                      <a:pt x="19822" y="41254"/>
                      <a:pt x="19837" y="41147"/>
                    </a:cubicBezTo>
                    <a:cubicBezTo>
                      <a:pt x="19853" y="41117"/>
                      <a:pt x="19853" y="41071"/>
                      <a:pt x="19868" y="41025"/>
                    </a:cubicBezTo>
                    <a:cubicBezTo>
                      <a:pt x="19883" y="40919"/>
                      <a:pt x="19898" y="40797"/>
                      <a:pt x="19929" y="40690"/>
                    </a:cubicBezTo>
                    <a:cubicBezTo>
                      <a:pt x="19944" y="40660"/>
                      <a:pt x="19944" y="40644"/>
                      <a:pt x="19959" y="40629"/>
                    </a:cubicBezTo>
                    <a:cubicBezTo>
                      <a:pt x="19959" y="40614"/>
                      <a:pt x="19974" y="40599"/>
                      <a:pt x="19974" y="40584"/>
                    </a:cubicBezTo>
                    <a:cubicBezTo>
                      <a:pt x="19990" y="40568"/>
                      <a:pt x="20005" y="40553"/>
                      <a:pt x="20005" y="40538"/>
                    </a:cubicBezTo>
                    <a:cubicBezTo>
                      <a:pt x="20035" y="40507"/>
                      <a:pt x="20051" y="40492"/>
                      <a:pt x="20066" y="40477"/>
                    </a:cubicBezTo>
                    <a:cubicBezTo>
                      <a:pt x="20081" y="40462"/>
                      <a:pt x="20112" y="40446"/>
                      <a:pt x="20127" y="40416"/>
                    </a:cubicBezTo>
                    <a:lnTo>
                      <a:pt x="20142" y="40416"/>
                    </a:lnTo>
                    <a:cubicBezTo>
                      <a:pt x="20203" y="40370"/>
                      <a:pt x="20279" y="40325"/>
                      <a:pt x="20355" y="40279"/>
                    </a:cubicBezTo>
                    <a:cubicBezTo>
                      <a:pt x="20447" y="40233"/>
                      <a:pt x="20553" y="40187"/>
                      <a:pt x="20660" y="40142"/>
                    </a:cubicBezTo>
                    <a:cubicBezTo>
                      <a:pt x="20675" y="40126"/>
                      <a:pt x="20706" y="40126"/>
                      <a:pt x="20721" y="40111"/>
                    </a:cubicBezTo>
                    <a:cubicBezTo>
                      <a:pt x="20767" y="40096"/>
                      <a:pt x="20797" y="40081"/>
                      <a:pt x="20843" y="40065"/>
                    </a:cubicBezTo>
                    <a:cubicBezTo>
                      <a:pt x="20889" y="40035"/>
                      <a:pt x="20934" y="40020"/>
                      <a:pt x="20980" y="40005"/>
                    </a:cubicBezTo>
                    <a:cubicBezTo>
                      <a:pt x="21011" y="39989"/>
                      <a:pt x="21056" y="39974"/>
                      <a:pt x="21087" y="39944"/>
                    </a:cubicBezTo>
                    <a:lnTo>
                      <a:pt x="21117" y="39928"/>
                    </a:lnTo>
                    <a:lnTo>
                      <a:pt x="21148" y="39913"/>
                    </a:lnTo>
                    <a:lnTo>
                      <a:pt x="21163" y="39913"/>
                    </a:lnTo>
                    <a:cubicBezTo>
                      <a:pt x="21178" y="39898"/>
                      <a:pt x="21209" y="39898"/>
                      <a:pt x="21224" y="39883"/>
                    </a:cubicBezTo>
                    <a:close/>
                    <a:moveTo>
                      <a:pt x="12478" y="50746"/>
                    </a:moveTo>
                    <a:cubicBezTo>
                      <a:pt x="12476" y="50753"/>
                      <a:pt x="12474" y="50760"/>
                      <a:pt x="12472" y="50767"/>
                    </a:cubicBezTo>
                    <a:lnTo>
                      <a:pt x="12472" y="50767"/>
                    </a:lnTo>
                    <a:lnTo>
                      <a:pt x="12478" y="50761"/>
                    </a:lnTo>
                    <a:lnTo>
                      <a:pt x="12478" y="50746"/>
                    </a:lnTo>
                    <a:close/>
                    <a:moveTo>
                      <a:pt x="16089" y="45931"/>
                    </a:moveTo>
                    <a:lnTo>
                      <a:pt x="16089" y="45947"/>
                    </a:lnTo>
                    <a:cubicBezTo>
                      <a:pt x="16089" y="45962"/>
                      <a:pt x="16089" y="45962"/>
                      <a:pt x="16089" y="45977"/>
                    </a:cubicBezTo>
                    <a:cubicBezTo>
                      <a:pt x="16089" y="46038"/>
                      <a:pt x="16074" y="46099"/>
                      <a:pt x="16074" y="46145"/>
                    </a:cubicBezTo>
                    <a:lnTo>
                      <a:pt x="16074" y="46190"/>
                    </a:lnTo>
                    <a:lnTo>
                      <a:pt x="16059" y="46221"/>
                    </a:lnTo>
                    <a:cubicBezTo>
                      <a:pt x="16059" y="46267"/>
                      <a:pt x="16059" y="46297"/>
                      <a:pt x="16059" y="46343"/>
                    </a:cubicBezTo>
                    <a:cubicBezTo>
                      <a:pt x="16044" y="46358"/>
                      <a:pt x="16044" y="46373"/>
                      <a:pt x="16044" y="46388"/>
                    </a:cubicBezTo>
                    <a:cubicBezTo>
                      <a:pt x="16044" y="46434"/>
                      <a:pt x="16028" y="46465"/>
                      <a:pt x="16028" y="46495"/>
                    </a:cubicBezTo>
                    <a:cubicBezTo>
                      <a:pt x="15998" y="46617"/>
                      <a:pt x="15967" y="46739"/>
                      <a:pt x="15937" y="46845"/>
                    </a:cubicBezTo>
                    <a:cubicBezTo>
                      <a:pt x="15922" y="46937"/>
                      <a:pt x="15891" y="47044"/>
                      <a:pt x="15861" y="47135"/>
                    </a:cubicBezTo>
                    <a:cubicBezTo>
                      <a:pt x="15800" y="47363"/>
                      <a:pt x="15724" y="47577"/>
                      <a:pt x="15632" y="47821"/>
                    </a:cubicBezTo>
                    <a:cubicBezTo>
                      <a:pt x="15571" y="47958"/>
                      <a:pt x="15526" y="48095"/>
                      <a:pt x="15465" y="48232"/>
                    </a:cubicBezTo>
                    <a:cubicBezTo>
                      <a:pt x="15434" y="48323"/>
                      <a:pt x="15404" y="48415"/>
                      <a:pt x="15358" y="48521"/>
                    </a:cubicBezTo>
                    <a:cubicBezTo>
                      <a:pt x="15267" y="48750"/>
                      <a:pt x="15190" y="48994"/>
                      <a:pt x="15114" y="49222"/>
                    </a:cubicBezTo>
                    <a:cubicBezTo>
                      <a:pt x="15099" y="49314"/>
                      <a:pt x="15069" y="49390"/>
                      <a:pt x="15038" y="49481"/>
                    </a:cubicBezTo>
                    <a:lnTo>
                      <a:pt x="15008" y="49603"/>
                    </a:lnTo>
                    <a:cubicBezTo>
                      <a:pt x="14977" y="49710"/>
                      <a:pt x="14931" y="49816"/>
                      <a:pt x="14901" y="49908"/>
                    </a:cubicBezTo>
                    <a:lnTo>
                      <a:pt x="14901" y="49923"/>
                    </a:lnTo>
                    <a:lnTo>
                      <a:pt x="14886" y="49938"/>
                    </a:lnTo>
                    <a:cubicBezTo>
                      <a:pt x="14870" y="49969"/>
                      <a:pt x="14855" y="50015"/>
                      <a:pt x="14840" y="50060"/>
                    </a:cubicBezTo>
                    <a:lnTo>
                      <a:pt x="14840" y="50075"/>
                    </a:lnTo>
                    <a:cubicBezTo>
                      <a:pt x="14825" y="50106"/>
                      <a:pt x="14810" y="50136"/>
                      <a:pt x="14794" y="50152"/>
                    </a:cubicBezTo>
                    <a:lnTo>
                      <a:pt x="14779" y="50182"/>
                    </a:lnTo>
                    <a:cubicBezTo>
                      <a:pt x="14764" y="50213"/>
                      <a:pt x="14749" y="50258"/>
                      <a:pt x="14733" y="50289"/>
                    </a:cubicBezTo>
                    <a:lnTo>
                      <a:pt x="14657" y="50411"/>
                    </a:lnTo>
                    <a:cubicBezTo>
                      <a:pt x="14642" y="50456"/>
                      <a:pt x="14611" y="50502"/>
                      <a:pt x="14581" y="50548"/>
                    </a:cubicBezTo>
                    <a:lnTo>
                      <a:pt x="14535" y="50639"/>
                    </a:lnTo>
                    <a:lnTo>
                      <a:pt x="14505" y="50654"/>
                    </a:lnTo>
                    <a:cubicBezTo>
                      <a:pt x="14474" y="50731"/>
                      <a:pt x="14429" y="50792"/>
                      <a:pt x="14383" y="50853"/>
                    </a:cubicBezTo>
                    <a:lnTo>
                      <a:pt x="14352" y="50883"/>
                    </a:lnTo>
                    <a:lnTo>
                      <a:pt x="14276" y="50990"/>
                    </a:lnTo>
                    <a:cubicBezTo>
                      <a:pt x="14231" y="51051"/>
                      <a:pt x="14170" y="51112"/>
                      <a:pt x="14124" y="51172"/>
                    </a:cubicBezTo>
                    <a:cubicBezTo>
                      <a:pt x="14078" y="51218"/>
                      <a:pt x="14032" y="51279"/>
                      <a:pt x="13987" y="51340"/>
                    </a:cubicBezTo>
                    <a:lnTo>
                      <a:pt x="13941" y="51401"/>
                    </a:lnTo>
                    <a:cubicBezTo>
                      <a:pt x="13865" y="51477"/>
                      <a:pt x="13804" y="51553"/>
                      <a:pt x="13728" y="51630"/>
                    </a:cubicBezTo>
                    <a:lnTo>
                      <a:pt x="13713" y="51645"/>
                    </a:lnTo>
                    <a:cubicBezTo>
                      <a:pt x="13697" y="51675"/>
                      <a:pt x="13667" y="51706"/>
                      <a:pt x="13636" y="51736"/>
                    </a:cubicBezTo>
                    <a:lnTo>
                      <a:pt x="13606" y="51767"/>
                    </a:lnTo>
                    <a:cubicBezTo>
                      <a:pt x="13575" y="51797"/>
                      <a:pt x="13545" y="51828"/>
                      <a:pt x="13530" y="51858"/>
                    </a:cubicBezTo>
                    <a:lnTo>
                      <a:pt x="13484" y="51889"/>
                    </a:lnTo>
                    <a:lnTo>
                      <a:pt x="13393" y="51965"/>
                    </a:lnTo>
                    <a:cubicBezTo>
                      <a:pt x="13377" y="51995"/>
                      <a:pt x="13347" y="52026"/>
                      <a:pt x="13316" y="52041"/>
                    </a:cubicBezTo>
                    <a:lnTo>
                      <a:pt x="13286" y="52071"/>
                    </a:lnTo>
                    <a:cubicBezTo>
                      <a:pt x="13225" y="52117"/>
                      <a:pt x="13164" y="52163"/>
                      <a:pt x="13118" y="52209"/>
                    </a:cubicBezTo>
                    <a:lnTo>
                      <a:pt x="13042" y="52269"/>
                    </a:lnTo>
                    <a:cubicBezTo>
                      <a:pt x="12996" y="52300"/>
                      <a:pt x="12951" y="52346"/>
                      <a:pt x="12905" y="52376"/>
                    </a:cubicBezTo>
                    <a:cubicBezTo>
                      <a:pt x="12798" y="52468"/>
                      <a:pt x="12692" y="52559"/>
                      <a:pt x="12585" y="52650"/>
                    </a:cubicBezTo>
                    <a:cubicBezTo>
                      <a:pt x="12357" y="52818"/>
                      <a:pt x="12158" y="52986"/>
                      <a:pt x="11960" y="53153"/>
                    </a:cubicBezTo>
                    <a:cubicBezTo>
                      <a:pt x="11915" y="53184"/>
                      <a:pt x="11869" y="53229"/>
                      <a:pt x="11823" y="53260"/>
                    </a:cubicBezTo>
                    <a:cubicBezTo>
                      <a:pt x="11778" y="53321"/>
                      <a:pt x="11732" y="53366"/>
                      <a:pt x="11686" y="53412"/>
                    </a:cubicBezTo>
                    <a:cubicBezTo>
                      <a:pt x="11640" y="53458"/>
                      <a:pt x="11595" y="53504"/>
                      <a:pt x="11549" y="53549"/>
                    </a:cubicBezTo>
                    <a:cubicBezTo>
                      <a:pt x="11534" y="53565"/>
                      <a:pt x="11519" y="53580"/>
                      <a:pt x="11503" y="53595"/>
                    </a:cubicBezTo>
                    <a:lnTo>
                      <a:pt x="11488" y="53610"/>
                    </a:lnTo>
                    <a:cubicBezTo>
                      <a:pt x="11488" y="53625"/>
                      <a:pt x="11473" y="53625"/>
                      <a:pt x="11473" y="53641"/>
                    </a:cubicBezTo>
                    <a:cubicBezTo>
                      <a:pt x="11458" y="53656"/>
                      <a:pt x="11442" y="53656"/>
                      <a:pt x="11427" y="53671"/>
                    </a:cubicBezTo>
                    <a:lnTo>
                      <a:pt x="11397" y="53717"/>
                    </a:lnTo>
                    <a:cubicBezTo>
                      <a:pt x="11381" y="53732"/>
                      <a:pt x="11366" y="53747"/>
                      <a:pt x="11366" y="53763"/>
                    </a:cubicBezTo>
                    <a:cubicBezTo>
                      <a:pt x="11351" y="53778"/>
                      <a:pt x="11336" y="53793"/>
                      <a:pt x="11320" y="53808"/>
                    </a:cubicBezTo>
                    <a:lnTo>
                      <a:pt x="11305" y="53839"/>
                    </a:lnTo>
                    <a:cubicBezTo>
                      <a:pt x="11260" y="53884"/>
                      <a:pt x="11229" y="53930"/>
                      <a:pt x="11199" y="53961"/>
                    </a:cubicBezTo>
                    <a:cubicBezTo>
                      <a:pt x="11168" y="54006"/>
                      <a:pt x="11153" y="54037"/>
                      <a:pt x="11122" y="54083"/>
                    </a:cubicBezTo>
                    <a:cubicBezTo>
                      <a:pt x="11092" y="54128"/>
                      <a:pt x="11046" y="54174"/>
                      <a:pt x="11016" y="54220"/>
                    </a:cubicBezTo>
                    <a:cubicBezTo>
                      <a:pt x="11016" y="54189"/>
                      <a:pt x="11031" y="54174"/>
                      <a:pt x="11046" y="54143"/>
                    </a:cubicBezTo>
                    <a:cubicBezTo>
                      <a:pt x="11122" y="53961"/>
                      <a:pt x="11199" y="53778"/>
                      <a:pt x="11260" y="53595"/>
                    </a:cubicBezTo>
                    <a:cubicBezTo>
                      <a:pt x="11305" y="53504"/>
                      <a:pt x="11336" y="53412"/>
                      <a:pt x="11381" y="53321"/>
                    </a:cubicBezTo>
                    <a:lnTo>
                      <a:pt x="11427" y="53184"/>
                    </a:lnTo>
                    <a:cubicBezTo>
                      <a:pt x="11503" y="53001"/>
                      <a:pt x="11579" y="52803"/>
                      <a:pt x="11686" y="52574"/>
                    </a:cubicBezTo>
                    <a:cubicBezTo>
                      <a:pt x="11701" y="52528"/>
                      <a:pt x="11732" y="52468"/>
                      <a:pt x="11747" y="52407"/>
                    </a:cubicBezTo>
                    <a:cubicBezTo>
                      <a:pt x="11808" y="52285"/>
                      <a:pt x="11869" y="52148"/>
                      <a:pt x="11915" y="52026"/>
                    </a:cubicBezTo>
                    <a:cubicBezTo>
                      <a:pt x="11960" y="51919"/>
                      <a:pt x="12006" y="51797"/>
                      <a:pt x="12052" y="51690"/>
                    </a:cubicBezTo>
                    <a:cubicBezTo>
                      <a:pt x="12098" y="51599"/>
                      <a:pt x="12143" y="51508"/>
                      <a:pt x="12204" y="51386"/>
                    </a:cubicBezTo>
                    <a:cubicBezTo>
                      <a:pt x="12265" y="51279"/>
                      <a:pt x="12311" y="51172"/>
                      <a:pt x="12357" y="51081"/>
                    </a:cubicBezTo>
                    <a:cubicBezTo>
                      <a:pt x="12399" y="50967"/>
                      <a:pt x="12442" y="50867"/>
                      <a:pt x="12472" y="50767"/>
                    </a:cubicBezTo>
                    <a:lnTo>
                      <a:pt x="12472" y="50767"/>
                    </a:lnTo>
                    <a:lnTo>
                      <a:pt x="12463" y="50776"/>
                    </a:lnTo>
                    <a:cubicBezTo>
                      <a:pt x="12448" y="50792"/>
                      <a:pt x="12417" y="50822"/>
                      <a:pt x="12402" y="50853"/>
                    </a:cubicBezTo>
                    <a:cubicBezTo>
                      <a:pt x="12341" y="50913"/>
                      <a:pt x="12296" y="50974"/>
                      <a:pt x="12235" y="51035"/>
                    </a:cubicBezTo>
                    <a:cubicBezTo>
                      <a:pt x="12204" y="51066"/>
                      <a:pt x="12174" y="51112"/>
                      <a:pt x="12143" y="51157"/>
                    </a:cubicBezTo>
                    <a:lnTo>
                      <a:pt x="12143" y="51172"/>
                    </a:lnTo>
                    <a:cubicBezTo>
                      <a:pt x="12113" y="51218"/>
                      <a:pt x="12082" y="51264"/>
                      <a:pt x="12052" y="51325"/>
                    </a:cubicBezTo>
                    <a:cubicBezTo>
                      <a:pt x="11991" y="51416"/>
                      <a:pt x="11945" y="51523"/>
                      <a:pt x="11899" y="51630"/>
                    </a:cubicBezTo>
                    <a:cubicBezTo>
                      <a:pt x="11869" y="51706"/>
                      <a:pt x="11839" y="51782"/>
                      <a:pt x="11808" y="51873"/>
                    </a:cubicBezTo>
                    <a:lnTo>
                      <a:pt x="11778" y="51949"/>
                    </a:lnTo>
                    <a:cubicBezTo>
                      <a:pt x="11762" y="51965"/>
                      <a:pt x="11762" y="51965"/>
                      <a:pt x="11762" y="51980"/>
                    </a:cubicBezTo>
                    <a:cubicBezTo>
                      <a:pt x="11671" y="52193"/>
                      <a:pt x="11579" y="52407"/>
                      <a:pt x="11488" y="52620"/>
                    </a:cubicBezTo>
                    <a:lnTo>
                      <a:pt x="11473" y="52650"/>
                    </a:lnTo>
                    <a:cubicBezTo>
                      <a:pt x="11381" y="52848"/>
                      <a:pt x="11290" y="53062"/>
                      <a:pt x="11199" y="53275"/>
                    </a:cubicBezTo>
                    <a:cubicBezTo>
                      <a:pt x="11107" y="53488"/>
                      <a:pt x="11016" y="53717"/>
                      <a:pt x="10909" y="53930"/>
                    </a:cubicBezTo>
                    <a:lnTo>
                      <a:pt x="10863" y="54037"/>
                    </a:lnTo>
                    <a:cubicBezTo>
                      <a:pt x="10787" y="54204"/>
                      <a:pt x="10696" y="54387"/>
                      <a:pt x="10620" y="54555"/>
                    </a:cubicBezTo>
                    <a:cubicBezTo>
                      <a:pt x="10589" y="54616"/>
                      <a:pt x="10574" y="54692"/>
                      <a:pt x="10543" y="54753"/>
                    </a:cubicBezTo>
                    <a:cubicBezTo>
                      <a:pt x="10543" y="54707"/>
                      <a:pt x="10528" y="54661"/>
                      <a:pt x="10528" y="54631"/>
                    </a:cubicBezTo>
                    <a:cubicBezTo>
                      <a:pt x="10513" y="54570"/>
                      <a:pt x="10513" y="54524"/>
                      <a:pt x="10498" y="54463"/>
                    </a:cubicBezTo>
                    <a:cubicBezTo>
                      <a:pt x="10483" y="54357"/>
                      <a:pt x="10452" y="54235"/>
                      <a:pt x="10437" y="54098"/>
                    </a:cubicBezTo>
                    <a:cubicBezTo>
                      <a:pt x="10422" y="54037"/>
                      <a:pt x="10406" y="53976"/>
                      <a:pt x="10391" y="53900"/>
                    </a:cubicBezTo>
                    <a:cubicBezTo>
                      <a:pt x="10361" y="53747"/>
                      <a:pt x="10330" y="53625"/>
                      <a:pt x="10315" y="53504"/>
                    </a:cubicBezTo>
                    <a:cubicBezTo>
                      <a:pt x="10284" y="53412"/>
                      <a:pt x="10284" y="53321"/>
                      <a:pt x="10269" y="53245"/>
                    </a:cubicBezTo>
                    <a:cubicBezTo>
                      <a:pt x="10269" y="53214"/>
                      <a:pt x="10254" y="53184"/>
                      <a:pt x="10254" y="53153"/>
                    </a:cubicBezTo>
                    <a:lnTo>
                      <a:pt x="10239" y="53077"/>
                    </a:lnTo>
                    <a:cubicBezTo>
                      <a:pt x="10239" y="53077"/>
                      <a:pt x="10239" y="53062"/>
                      <a:pt x="10239" y="53062"/>
                    </a:cubicBezTo>
                    <a:cubicBezTo>
                      <a:pt x="10239" y="52986"/>
                      <a:pt x="10223" y="52909"/>
                      <a:pt x="10223" y="52833"/>
                    </a:cubicBezTo>
                    <a:lnTo>
                      <a:pt x="10223" y="52787"/>
                    </a:lnTo>
                    <a:cubicBezTo>
                      <a:pt x="10208" y="52742"/>
                      <a:pt x="10208" y="52696"/>
                      <a:pt x="10208" y="52650"/>
                    </a:cubicBezTo>
                    <a:lnTo>
                      <a:pt x="10208" y="52574"/>
                    </a:lnTo>
                    <a:lnTo>
                      <a:pt x="10208" y="52483"/>
                    </a:lnTo>
                    <a:cubicBezTo>
                      <a:pt x="10208" y="52437"/>
                      <a:pt x="10208" y="52376"/>
                      <a:pt x="10208" y="52315"/>
                    </a:cubicBezTo>
                    <a:cubicBezTo>
                      <a:pt x="10208" y="52285"/>
                      <a:pt x="10208" y="52254"/>
                      <a:pt x="10208" y="52224"/>
                    </a:cubicBezTo>
                    <a:lnTo>
                      <a:pt x="10208" y="52178"/>
                    </a:lnTo>
                    <a:cubicBezTo>
                      <a:pt x="10223" y="52132"/>
                      <a:pt x="10223" y="52087"/>
                      <a:pt x="10223" y="52056"/>
                    </a:cubicBezTo>
                    <a:lnTo>
                      <a:pt x="10239" y="51889"/>
                    </a:lnTo>
                    <a:lnTo>
                      <a:pt x="10239" y="51873"/>
                    </a:lnTo>
                    <a:lnTo>
                      <a:pt x="10254" y="51797"/>
                    </a:lnTo>
                    <a:cubicBezTo>
                      <a:pt x="10254" y="51782"/>
                      <a:pt x="10254" y="51767"/>
                      <a:pt x="10254" y="51751"/>
                    </a:cubicBezTo>
                    <a:cubicBezTo>
                      <a:pt x="10269" y="51736"/>
                      <a:pt x="10269" y="51706"/>
                      <a:pt x="10269" y="51675"/>
                    </a:cubicBezTo>
                    <a:lnTo>
                      <a:pt x="10300" y="51584"/>
                    </a:lnTo>
                    <a:cubicBezTo>
                      <a:pt x="10300" y="51553"/>
                      <a:pt x="10315" y="51523"/>
                      <a:pt x="10315" y="51492"/>
                    </a:cubicBezTo>
                    <a:cubicBezTo>
                      <a:pt x="10315" y="51492"/>
                      <a:pt x="10315" y="51477"/>
                      <a:pt x="10315" y="51477"/>
                    </a:cubicBezTo>
                    <a:cubicBezTo>
                      <a:pt x="10330" y="51416"/>
                      <a:pt x="10345" y="51371"/>
                      <a:pt x="10361" y="51310"/>
                    </a:cubicBezTo>
                    <a:cubicBezTo>
                      <a:pt x="10376" y="51279"/>
                      <a:pt x="10391" y="51233"/>
                      <a:pt x="10406" y="51203"/>
                    </a:cubicBezTo>
                    <a:cubicBezTo>
                      <a:pt x="10437" y="51112"/>
                      <a:pt x="10467" y="51020"/>
                      <a:pt x="10513" y="50929"/>
                    </a:cubicBezTo>
                    <a:lnTo>
                      <a:pt x="10528" y="50883"/>
                    </a:lnTo>
                    <a:cubicBezTo>
                      <a:pt x="10528" y="50853"/>
                      <a:pt x="10543" y="50822"/>
                      <a:pt x="10559" y="50792"/>
                    </a:cubicBezTo>
                    <a:cubicBezTo>
                      <a:pt x="10559" y="50776"/>
                      <a:pt x="10574" y="50761"/>
                      <a:pt x="10574" y="50746"/>
                    </a:cubicBezTo>
                    <a:cubicBezTo>
                      <a:pt x="10589" y="50715"/>
                      <a:pt x="10604" y="50685"/>
                      <a:pt x="10620" y="50654"/>
                    </a:cubicBezTo>
                    <a:cubicBezTo>
                      <a:pt x="10635" y="50639"/>
                      <a:pt x="10635" y="50624"/>
                      <a:pt x="10635" y="50609"/>
                    </a:cubicBezTo>
                    <a:cubicBezTo>
                      <a:pt x="10650" y="50578"/>
                      <a:pt x="10681" y="50548"/>
                      <a:pt x="10696" y="50517"/>
                    </a:cubicBezTo>
                    <a:lnTo>
                      <a:pt x="10726" y="50441"/>
                    </a:lnTo>
                    <a:lnTo>
                      <a:pt x="10772" y="50380"/>
                    </a:lnTo>
                    <a:lnTo>
                      <a:pt x="10818" y="50289"/>
                    </a:lnTo>
                    <a:lnTo>
                      <a:pt x="10833" y="50274"/>
                    </a:lnTo>
                    <a:cubicBezTo>
                      <a:pt x="10848" y="50258"/>
                      <a:pt x="10848" y="50243"/>
                      <a:pt x="10863" y="50228"/>
                    </a:cubicBezTo>
                    <a:lnTo>
                      <a:pt x="10909" y="50152"/>
                    </a:lnTo>
                    <a:cubicBezTo>
                      <a:pt x="10924" y="50121"/>
                      <a:pt x="10940" y="50091"/>
                      <a:pt x="10970" y="50060"/>
                    </a:cubicBezTo>
                    <a:cubicBezTo>
                      <a:pt x="10970" y="50060"/>
                      <a:pt x="10985" y="50045"/>
                      <a:pt x="10985" y="50045"/>
                    </a:cubicBezTo>
                    <a:lnTo>
                      <a:pt x="11001" y="50015"/>
                    </a:lnTo>
                    <a:cubicBezTo>
                      <a:pt x="11016" y="49999"/>
                      <a:pt x="11031" y="49984"/>
                      <a:pt x="11046" y="49954"/>
                    </a:cubicBezTo>
                    <a:cubicBezTo>
                      <a:pt x="11077" y="49923"/>
                      <a:pt x="11092" y="49893"/>
                      <a:pt x="11122" y="49862"/>
                    </a:cubicBezTo>
                    <a:lnTo>
                      <a:pt x="11153" y="49816"/>
                    </a:lnTo>
                    <a:cubicBezTo>
                      <a:pt x="11199" y="49756"/>
                      <a:pt x="11260" y="49695"/>
                      <a:pt x="11305" y="49634"/>
                    </a:cubicBezTo>
                    <a:cubicBezTo>
                      <a:pt x="11381" y="49542"/>
                      <a:pt x="11442" y="49466"/>
                      <a:pt x="11503" y="49390"/>
                    </a:cubicBezTo>
                    <a:cubicBezTo>
                      <a:pt x="11549" y="49344"/>
                      <a:pt x="11610" y="49298"/>
                      <a:pt x="11656" y="49238"/>
                    </a:cubicBezTo>
                    <a:lnTo>
                      <a:pt x="11686" y="49207"/>
                    </a:lnTo>
                    <a:lnTo>
                      <a:pt x="11762" y="49146"/>
                    </a:lnTo>
                    <a:lnTo>
                      <a:pt x="11823" y="49085"/>
                    </a:lnTo>
                    <a:cubicBezTo>
                      <a:pt x="11839" y="49055"/>
                      <a:pt x="11869" y="49039"/>
                      <a:pt x="11899" y="49009"/>
                    </a:cubicBezTo>
                    <a:lnTo>
                      <a:pt x="11915" y="48994"/>
                    </a:lnTo>
                    <a:cubicBezTo>
                      <a:pt x="12006" y="48918"/>
                      <a:pt x="12082" y="48841"/>
                      <a:pt x="12174" y="48780"/>
                    </a:cubicBezTo>
                    <a:cubicBezTo>
                      <a:pt x="12265" y="48704"/>
                      <a:pt x="12341" y="48628"/>
                      <a:pt x="12433" y="48552"/>
                    </a:cubicBezTo>
                    <a:cubicBezTo>
                      <a:pt x="12524" y="48476"/>
                      <a:pt x="12631" y="48384"/>
                      <a:pt x="12722" y="48308"/>
                    </a:cubicBezTo>
                    <a:lnTo>
                      <a:pt x="12768" y="48278"/>
                    </a:lnTo>
                    <a:cubicBezTo>
                      <a:pt x="12844" y="48201"/>
                      <a:pt x="12920" y="48141"/>
                      <a:pt x="12996" y="48080"/>
                    </a:cubicBezTo>
                    <a:cubicBezTo>
                      <a:pt x="13103" y="47988"/>
                      <a:pt x="13210" y="47912"/>
                      <a:pt x="13316" y="47836"/>
                    </a:cubicBezTo>
                    <a:lnTo>
                      <a:pt x="13301" y="47836"/>
                    </a:lnTo>
                    <a:cubicBezTo>
                      <a:pt x="13332" y="47821"/>
                      <a:pt x="13347" y="47805"/>
                      <a:pt x="13377" y="47790"/>
                    </a:cubicBezTo>
                    <a:cubicBezTo>
                      <a:pt x="13469" y="47714"/>
                      <a:pt x="13575" y="47638"/>
                      <a:pt x="13667" y="47562"/>
                    </a:cubicBezTo>
                    <a:lnTo>
                      <a:pt x="13789" y="47485"/>
                    </a:lnTo>
                    <a:cubicBezTo>
                      <a:pt x="13865" y="47424"/>
                      <a:pt x="13941" y="47363"/>
                      <a:pt x="14017" y="47318"/>
                    </a:cubicBezTo>
                    <a:cubicBezTo>
                      <a:pt x="14048" y="47287"/>
                      <a:pt x="14093" y="47257"/>
                      <a:pt x="14124" y="47242"/>
                    </a:cubicBezTo>
                    <a:lnTo>
                      <a:pt x="14154" y="47211"/>
                    </a:lnTo>
                    <a:cubicBezTo>
                      <a:pt x="14200" y="47196"/>
                      <a:pt x="14231" y="47181"/>
                      <a:pt x="14261" y="47165"/>
                    </a:cubicBezTo>
                    <a:lnTo>
                      <a:pt x="14322" y="47120"/>
                    </a:lnTo>
                    <a:cubicBezTo>
                      <a:pt x="14352" y="47104"/>
                      <a:pt x="14383" y="47089"/>
                      <a:pt x="14413" y="47059"/>
                    </a:cubicBezTo>
                    <a:cubicBezTo>
                      <a:pt x="14459" y="47044"/>
                      <a:pt x="14490" y="47028"/>
                      <a:pt x="14520" y="47013"/>
                    </a:cubicBezTo>
                    <a:cubicBezTo>
                      <a:pt x="14551" y="46998"/>
                      <a:pt x="14566" y="46983"/>
                      <a:pt x="14581" y="46983"/>
                    </a:cubicBezTo>
                    <a:cubicBezTo>
                      <a:pt x="14611" y="46967"/>
                      <a:pt x="14657" y="46937"/>
                      <a:pt x="14688" y="46922"/>
                    </a:cubicBezTo>
                    <a:cubicBezTo>
                      <a:pt x="14764" y="46891"/>
                      <a:pt x="14840" y="46845"/>
                      <a:pt x="14901" y="46815"/>
                    </a:cubicBezTo>
                    <a:cubicBezTo>
                      <a:pt x="15023" y="46739"/>
                      <a:pt x="15114" y="46693"/>
                      <a:pt x="15221" y="46617"/>
                    </a:cubicBezTo>
                    <a:cubicBezTo>
                      <a:pt x="15312" y="46541"/>
                      <a:pt x="15419" y="46465"/>
                      <a:pt x="15510" y="46404"/>
                    </a:cubicBezTo>
                    <a:cubicBezTo>
                      <a:pt x="15617" y="46312"/>
                      <a:pt x="15724" y="46236"/>
                      <a:pt x="15830" y="46160"/>
                    </a:cubicBezTo>
                    <a:cubicBezTo>
                      <a:pt x="15937" y="46084"/>
                      <a:pt x="16013" y="46007"/>
                      <a:pt x="16089" y="45931"/>
                    </a:cubicBezTo>
                    <a:close/>
                    <a:moveTo>
                      <a:pt x="3063" y="50334"/>
                    </a:moveTo>
                    <a:cubicBezTo>
                      <a:pt x="3063" y="50334"/>
                      <a:pt x="3063" y="50334"/>
                      <a:pt x="3063" y="50350"/>
                    </a:cubicBezTo>
                    <a:lnTo>
                      <a:pt x="3093" y="50350"/>
                    </a:lnTo>
                    <a:lnTo>
                      <a:pt x="3108" y="50365"/>
                    </a:lnTo>
                    <a:lnTo>
                      <a:pt x="3596" y="50594"/>
                    </a:lnTo>
                    <a:cubicBezTo>
                      <a:pt x="3657" y="50624"/>
                      <a:pt x="3733" y="50654"/>
                      <a:pt x="3794" y="50685"/>
                    </a:cubicBezTo>
                    <a:cubicBezTo>
                      <a:pt x="3885" y="50731"/>
                      <a:pt x="3977" y="50761"/>
                      <a:pt x="4068" y="50807"/>
                    </a:cubicBezTo>
                    <a:cubicBezTo>
                      <a:pt x="4205" y="50868"/>
                      <a:pt x="4342" y="50944"/>
                      <a:pt x="4525" y="51035"/>
                    </a:cubicBezTo>
                    <a:lnTo>
                      <a:pt x="4556" y="51051"/>
                    </a:lnTo>
                    <a:cubicBezTo>
                      <a:pt x="4617" y="51081"/>
                      <a:pt x="4693" y="51127"/>
                      <a:pt x="4754" y="51157"/>
                    </a:cubicBezTo>
                    <a:cubicBezTo>
                      <a:pt x="4845" y="51203"/>
                      <a:pt x="4937" y="51233"/>
                      <a:pt x="5013" y="51264"/>
                    </a:cubicBezTo>
                    <a:cubicBezTo>
                      <a:pt x="5089" y="51294"/>
                      <a:pt x="5165" y="51310"/>
                      <a:pt x="5272" y="51340"/>
                    </a:cubicBezTo>
                    <a:cubicBezTo>
                      <a:pt x="5348" y="51355"/>
                      <a:pt x="5439" y="51386"/>
                      <a:pt x="5516" y="51401"/>
                    </a:cubicBezTo>
                    <a:lnTo>
                      <a:pt x="5622" y="51416"/>
                    </a:lnTo>
                    <a:cubicBezTo>
                      <a:pt x="5759" y="51431"/>
                      <a:pt x="5896" y="51462"/>
                      <a:pt x="6018" y="51492"/>
                    </a:cubicBezTo>
                    <a:cubicBezTo>
                      <a:pt x="6079" y="51508"/>
                      <a:pt x="6125" y="51523"/>
                      <a:pt x="6171" y="51538"/>
                    </a:cubicBezTo>
                    <a:cubicBezTo>
                      <a:pt x="6247" y="51569"/>
                      <a:pt x="6308" y="51599"/>
                      <a:pt x="6384" y="51645"/>
                    </a:cubicBezTo>
                    <a:lnTo>
                      <a:pt x="6369" y="51645"/>
                    </a:lnTo>
                    <a:cubicBezTo>
                      <a:pt x="6399" y="51645"/>
                      <a:pt x="6415" y="51660"/>
                      <a:pt x="6445" y="51675"/>
                    </a:cubicBezTo>
                    <a:cubicBezTo>
                      <a:pt x="6536" y="51736"/>
                      <a:pt x="6643" y="51782"/>
                      <a:pt x="6734" y="51843"/>
                    </a:cubicBezTo>
                    <a:cubicBezTo>
                      <a:pt x="6734" y="51843"/>
                      <a:pt x="6734" y="51843"/>
                      <a:pt x="6734" y="51858"/>
                    </a:cubicBezTo>
                    <a:cubicBezTo>
                      <a:pt x="6750" y="51858"/>
                      <a:pt x="6780" y="51873"/>
                      <a:pt x="6795" y="51889"/>
                    </a:cubicBezTo>
                    <a:cubicBezTo>
                      <a:pt x="6841" y="51919"/>
                      <a:pt x="6872" y="51934"/>
                      <a:pt x="6917" y="51965"/>
                    </a:cubicBezTo>
                    <a:lnTo>
                      <a:pt x="6933" y="51980"/>
                    </a:lnTo>
                    <a:cubicBezTo>
                      <a:pt x="7009" y="52026"/>
                      <a:pt x="7085" y="52087"/>
                      <a:pt x="7161" y="52132"/>
                    </a:cubicBezTo>
                    <a:cubicBezTo>
                      <a:pt x="7252" y="52209"/>
                      <a:pt x="7329" y="52269"/>
                      <a:pt x="7390" y="52330"/>
                    </a:cubicBezTo>
                    <a:cubicBezTo>
                      <a:pt x="7466" y="52407"/>
                      <a:pt x="7542" y="52483"/>
                      <a:pt x="7603" y="52559"/>
                    </a:cubicBezTo>
                    <a:cubicBezTo>
                      <a:pt x="7633" y="52589"/>
                      <a:pt x="7649" y="52635"/>
                      <a:pt x="7679" y="52666"/>
                    </a:cubicBezTo>
                    <a:cubicBezTo>
                      <a:pt x="7694" y="52696"/>
                      <a:pt x="7710" y="52711"/>
                      <a:pt x="7740" y="52742"/>
                    </a:cubicBezTo>
                    <a:cubicBezTo>
                      <a:pt x="7740" y="52742"/>
                      <a:pt x="7740" y="52757"/>
                      <a:pt x="7740" y="52757"/>
                    </a:cubicBezTo>
                    <a:lnTo>
                      <a:pt x="7755" y="52772"/>
                    </a:lnTo>
                    <a:lnTo>
                      <a:pt x="7771" y="52803"/>
                    </a:lnTo>
                    <a:lnTo>
                      <a:pt x="7786" y="52833"/>
                    </a:lnTo>
                    <a:lnTo>
                      <a:pt x="7801" y="52864"/>
                    </a:lnTo>
                    <a:cubicBezTo>
                      <a:pt x="7816" y="52879"/>
                      <a:pt x="7816" y="52894"/>
                      <a:pt x="7831" y="52894"/>
                    </a:cubicBezTo>
                    <a:cubicBezTo>
                      <a:pt x="7831" y="52925"/>
                      <a:pt x="7847" y="52940"/>
                      <a:pt x="7862" y="52955"/>
                    </a:cubicBezTo>
                    <a:lnTo>
                      <a:pt x="7877" y="52986"/>
                    </a:lnTo>
                    <a:cubicBezTo>
                      <a:pt x="7877" y="53001"/>
                      <a:pt x="7877" y="53001"/>
                      <a:pt x="7892" y="53016"/>
                    </a:cubicBezTo>
                    <a:cubicBezTo>
                      <a:pt x="7892" y="53031"/>
                      <a:pt x="7908" y="53046"/>
                      <a:pt x="7908" y="53062"/>
                    </a:cubicBezTo>
                    <a:lnTo>
                      <a:pt x="7938" y="53123"/>
                    </a:lnTo>
                    <a:cubicBezTo>
                      <a:pt x="7953" y="53168"/>
                      <a:pt x="7969" y="53199"/>
                      <a:pt x="7984" y="53245"/>
                    </a:cubicBezTo>
                    <a:cubicBezTo>
                      <a:pt x="7999" y="53275"/>
                      <a:pt x="8014" y="53305"/>
                      <a:pt x="8030" y="53336"/>
                    </a:cubicBezTo>
                    <a:lnTo>
                      <a:pt x="8060" y="53427"/>
                    </a:lnTo>
                    <a:cubicBezTo>
                      <a:pt x="8075" y="53458"/>
                      <a:pt x="8090" y="53488"/>
                      <a:pt x="8090" y="53534"/>
                    </a:cubicBezTo>
                    <a:lnTo>
                      <a:pt x="8106" y="53580"/>
                    </a:lnTo>
                    <a:cubicBezTo>
                      <a:pt x="8121" y="53625"/>
                      <a:pt x="8136" y="53671"/>
                      <a:pt x="8151" y="53702"/>
                    </a:cubicBezTo>
                    <a:lnTo>
                      <a:pt x="8167" y="53778"/>
                    </a:lnTo>
                    <a:cubicBezTo>
                      <a:pt x="8182" y="53808"/>
                      <a:pt x="8197" y="53854"/>
                      <a:pt x="8197" y="53884"/>
                    </a:cubicBezTo>
                    <a:cubicBezTo>
                      <a:pt x="8212" y="53930"/>
                      <a:pt x="8228" y="53976"/>
                      <a:pt x="8228" y="54022"/>
                    </a:cubicBezTo>
                    <a:lnTo>
                      <a:pt x="8243" y="54083"/>
                    </a:lnTo>
                    <a:cubicBezTo>
                      <a:pt x="8258" y="54128"/>
                      <a:pt x="8258" y="54174"/>
                      <a:pt x="8273" y="54204"/>
                    </a:cubicBezTo>
                    <a:lnTo>
                      <a:pt x="8289" y="54250"/>
                    </a:lnTo>
                    <a:cubicBezTo>
                      <a:pt x="8289" y="54281"/>
                      <a:pt x="8289" y="54296"/>
                      <a:pt x="8304" y="54326"/>
                    </a:cubicBezTo>
                    <a:cubicBezTo>
                      <a:pt x="8289" y="54326"/>
                      <a:pt x="8289" y="54311"/>
                      <a:pt x="8289" y="54311"/>
                    </a:cubicBezTo>
                    <a:cubicBezTo>
                      <a:pt x="8273" y="54296"/>
                      <a:pt x="8258" y="54281"/>
                      <a:pt x="8243" y="54265"/>
                    </a:cubicBezTo>
                    <a:cubicBezTo>
                      <a:pt x="8228" y="54235"/>
                      <a:pt x="8197" y="54220"/>
                      <a:pt x="8182" y="54189"/>
                    </a:cubicBezTo>
                    <a:lnTo>
                      <a:pt x="8136" y="54159"/>
                    </a:lnTo>
                    <a:cubicBezTo>
                      <a:pt x="8121" y="54143"/>
                      <a:pt x="8106" y="54128"/>
                      <a:pt x="8090" y="54113"/>
                    </a:cubicBezTo>
                    <a:lnTo>
                      <a:pt x="8075" y="54098"/>
                    </a:lnTo>
                    <a:lnTo>
                      <a:pt x="8060" y="54083"/>
                    </a:lnTo>
                    <a:cubicBezTo>
                      <a:pt x="8045" y="54067"/>
                      <a:pt x="8030" y="54052"/>
                      <a:pt x="8014" y="54037"/>
                    </a:cubicBezTo>
                    <a:lnTo>
                      <a:pt x="7984" y="54022"/>
                    </a:lnTo>
                    <a:cubicBezTo>
                      <a:pt x="7923" y="53961"/>
                      <a:pt x="7862" y="53900"/>
                      <a:pt x="7786" y="53854"/>
                    </a:cubicBezTo>
                    <a:cubicBezTo>
                      <a:pt x="7740" y="53824"/>
                      <a:pt x="7694" y="53793"/>
                      <a:pt x="7649" y="53763"/>
                    </a:cubicBezTo>
                    <a:cubicBezTo>
                      <a:pt x="7603" y="53732"/>
                      <a:pt x="7557" y="53702"/>
                      <a:pt x="7512" y="53671"/>
                    </a:cubicBezTo>
                    <a:cubicBezTo>
                      <a:pt x="7451" y="53625"/>
                      <a:pt x="7405" y="53595"/>
                      <a:pt x="7344" y="53565"/>
                    </a:cubicBezTo>
                    <a:cubicBezTo>
                      <a:pt x="7313" y="53549"/>
                      <a:pt x="7298" y="53534"/>
                      <a:pt x="7268" y="53519"/>
                    </a:cubicBezTo>
                    <a:cubicBezTo>
                      <a:pt x="7237" y="53504"/>
                      <a:pt x="7207" y="53473"/>
                      <a:pt x="7176" y="53458"/>
                    </a:cubicBezTo>
                    <a:cubicBezTo>
                      <a:pt x="7115" y="53412"/>
                      <a:pt x="7054" y="53382"/>
                      <a:pt x="6993" y="53351"/>
                    </a:cubicBezTo>
                    <a:cubicBezTo>
                      <a:pt x="6826" y="53229"/>
                      <a:pt x="6658" y="53107"/>
                      <a:pt x="6491" y="52986"/>
                    </a:cubicBezTo>
                    <a:cubicBezTo>
                      <a:pt x="6369" y="52894"/>
                      <a:pt x="6232" y="52818"/>
                      <a:pt x="6110" y="52727"/>
                    </a:cubicBezTo>
                    <a:lnTo>
                      <a:pt x="5973" y="52635"/>
                    </a:lnTo>
                    <a:cubicBezTo>
                      <a:pt x="5790" y="52498"/>
                      <a:pt x="5622" y="52391"/>
                      <a:pt x="5470" y="52300"/>
                    </a:cubicBezTo>
                    <a:lnTo>
                      <a:pt x="5333" y="52209"/>
                    </a:lnTo>
                    <a:cubicBezTo>
                      <a:pt x="5318" y="52209"/>
                      <a:pt x="5302" y="52193"/>
                      <a:pt x="5302" y="52193"/>
                    </a:cubicBezTo>
                    <a:cubicBezTo>
                      <a:pt x="5272" y="52178"/>
                      <a:pt x="5257" y="52163"/>
                      <a:pt x="5241" y="52148"/>
                    </a:cubicBezTo>
                    <a:lnTo>
                      <a:pt x="5196" y="52132"/>
                    </a:lnTo>
                    <a:cubicBezTo>
                      <a:pt x="5196" y="52132"/>
                      <a:pt x="5180" y="52132"/>
                      <a:pt x="5165" y="52117"/>
                    </a:cubicBezTo>
                    <a:cubicBezTo>
                      <a:pt x="5104" y="52102"/>
                      <a:pt x="5028" y="52087"/>
                      <a:pt x="4952" y="52087"/>
                    </a:cubicBezTo>
                    <a:cubicBezTo>
                      <a:pt x="4952" y="52087"/>
                      <a:pt x="4937" y="52071"/>
                      <a:pt x="4937" y="52071"/>
                    </a:cubicBezTo>
                    <a:lnTo>
                      <a:pt x="4937" y="52071"/>
                    </a:lnTo>
                    <a:cubicBezTo>
                      <a:pt x="4952" y="52132"/>
                      <a:pt x="4967" y="52178"/>
                      <a:pt x="5013" y="52224"/>
                    </a:cubicBezTo>
                    <a:cubicBezTo>
                      <a:pt x="5043" y="52269"/>
                      <a:pt x="5074" y="52300"/>
                      <a:pt x="5119" y="52330"/>
                    </a:cubicBezTo>
                    <a:cubicBezTo>
                      <a:pt x="5150" y="52361"/>
                      <a:pt x="5180" y="52376"/>
                      <a:pt x="5211" y="52391"/>
                    </a:cubicBezTo>
                    <a:lnTo>
                      <a:pt x="5257" y="52422"/>
                    </a:lnTo>
                    <a:cubicBezTo>
                      <a:pt x="5318" y="52452"/>
                      <a:pt x="5363" y="52483"/>
                      <a:pt x="5409" y="52513"/>
                    </a:cubicBezTo>
                    <a:cubicBezTo>
                      <a:pt x="5592" y="52620"/>
                      <a:pt x="5775" y="52742"/>
                      <a:pt x="5942" y="52848"/>
                    </a:cubicBezTo>
                    <a:cubicBezTo>
                      <a:pt x="5988" y="52894"/>
                      <a:pt x="6034" y="52925"/>
                      <a:pt x="6095" y="52955"/>
                    </a:cubicBezTo>
                    <a:cubicBezTo>
                      <a:pt x="6201" y="53031"/>
                      <a:pt x="6323" y="53123"/>
                      <a:pt x="6445" y="53199"/>
                    </a:cubicBezTo>
                    <a:lnTo>
                      <a:pt x="6475" y="53214"/>
                    </a:lnTo>
                    <a:cubicBezTo>
                      <a:pt x="6628" y="53336"/>
                      <a:pt x="6780" y="53443"/>
                      <a:pt x="6948" y="53549"/>
                    </a:cubicBezTo>
                    <a:cubicBezTo>
                      <a:pt x="6993" y="53580"/>
                      <a:pt x="7039" y="53610"/>
                      <a:pt x="7085" y="53641"/>
                    </a:cubicBezTo>
                    <a:cubicBezTo>
                      <a:pt x="7131" y="53671"/>
                      <a:pt x="7161" y="53686"/>
                      <a:pt x="7192" y="53717"/>
                    </a:cubicBezTo>
                    <a:cubicBezTo>
                      <a:pt x="7298" y="53778"/>
                      <a:pt x="7374" y="53839"/>
                      <a:pt x="7451" y="53884"/>
                    </a:cubicBezTo>
                    <a:cubicBezTo>
                      <a:pt x="7512" y="53930"/>
                      <a:pt x="7557" y="53976"/>
                      <a:pt x="7618" y="54022"/>
                    </a:cubicBezTo>
                    <a:cubicBezTo>
                      <a:pt x="7633" y="54037"/>
                      <a:pt x="7633" y="54037"/>
                      <a:pt x="7649" y="54037"/>
                    </a:cubicBezTo>
                    <a:cubicBezTo>
                      <a:pt x="7664" y="54052"/>
                      <a:pt x="7679" y="54067"/>
                      <a:pt x="7679" y="54067"/>
                    </a:cubicBezTo>
                    <a:lnTo>
                      <a:pt x="7710" y="54098"/>
                    </a:lnTo>
                    <a:lnTo>
                      <a:pt x="7740" y="54128"/>
                    </a:lnTo>
                    <a:lnTo>
                      <a:pt x="7771" y="54143"/>
                    </a:lnTo>
                    <a:cubicBezTo>
                      <a:pt x="7831" y="54204"/>
                      <a:pt x="7892" y="54265"/>
                      <a:pt x="7953" y="54326"/>
                    </a:cubicBezTo>
                    <a:cubicBezTo>
                      <a:pt x="7999" y="54387"/>
                      <a:pt x="8045" y="54448"/>
                      <a:pt x="8090" y="54494"/>
                    </a:cubicBezTo>
                    <a:lnTo>
                      <a:pt x="8106" y="54524"/>
                    </a:lnTo>
                    <a:lnTo>
                      <a:pt x="8136" y="54540"/>
                    </a:lnTo>
                    <a:cubicBezTo>
                      <a:pt x="8182" y="54601"/>
                      <a:pt x="8212" y="54661"/>
                      <a:pt x="8258" y="54722"/>
                    </a:cubicBezTo>
                    <a:lnTo>
                      <a:pt x="8289" y="54753"/>
                    </a:lnTo>
                    <a:cubicBezTo>
                      <a:pt x="8304" y="54783"/>
                      <a:pt x="8319" y="54799"/>
                      <a:pt x="8334" y="54829"/>
                    </a:cubicBezTo>
                    <a:lnTo>
                      <a:pt x="8380" y="54920"/>
                    </a:lnTo>
                    <a:cubicBezTo>
                      <a:pt x="8456" y="55042"/>
                      <a:pt x="8517" y="55164"/>
                      <a:pt x="8578" y="55286"/>
                    </a:cubicBezTo>
                    <a:cubicBezTo>
                      <a:pt x="8591" y="55326"/>
                      <a:pt x="8616" y="55365"/>
                      <a:pt x="8632" y="55405"/>
                    </a:cubicBezTo>
                    <a:lnTo>
                      <a:pt x="8632" y="55405"/>
                    </a:lnTo>
                    <a:cubicBezTo>
                      <a:pt x="8604" y="55390"/>
                      <a:pt x="8576" y="55375"/>
                      <a:pt x="8548" y="55347"/>
                    </a:cubicBezTo>
                    <a:cubicBezTo>
                      <a:pt x="8517" y="55332"/>
                      <a:pt x="8471" y="55301"/>
                      <a:pt x="8426" y="55271"/>
                    </a:cubicBezTo>
                    <a:lnTo>
                      <a:pt x="8380" y="55240"/>
                    </a:lnTo>
                    <a:lnTo>
                      <a:pt x="8212" y="55134"/>
                    </a:lnTo>
                    <a:lnTo>
                      <a:pt x="8167" y="55103"/>
                    </a:lnTo>
                    <a:cubicBezTo>
                      <a:pt x="8106" y="55073"/>
                      <a:pt x="8045" y="55027"/>
                      <a:pt x="7984" y="54997"/>
                    </a:cubicBezTo>
                    <a:lnTo>
                      <a:pt x="7938" y="54981"/>
                    </a:lnTo>
                    <a:lnTo>
                      <a:pt x="7908" y="54951"/>
                    </a:lnTo>
                    <a:lnTo>
                      <a:pt x="7892" y="54951"/>
                    </a:lnTo>
                    <a:cubicBezTo>
                      <a:pt x="7892" y="54951"/>
                      <a:pt x="7877" y="54936"/>
                      <a:pt x="7862" y="54936"/>
                    </a:cubicBezTo>
                    <a:lnTo>
                      <a:pt x="7847" y="54920"/>
                    </a:lnTo>
                    <a:cubicBezTo>
                      <a:pt x="7816" y="54905"/>
                      <a:pt x="7771" y="54890"/>
                      <a:pt x="7725" y="54875"/>
                    </a:cubicBezTo>
                    <a:cubicBezTo>
                      <a:pt x="7649" y="54844"/>
                      <a:pt x="7557" y="54814"/>
                      <a:pt x="7466" y="54783"/>
                    </a:cubicBezTo>
                    <a:cubicBezTo>
                      <a:pt x="7390" y="54753"/>
                      <a:pt x="7313" y="54738"/>
                      <a:pt x="7222" y="54707"/>
                    </a:cubicBezTo>
                    <a:lnTo>
                      <a:pt x="7192" y="54707"/>
                    </a:lnTo>
                    <a:cubicBezTo>
                      <a:pt x="7115" y="54677"/>
                      <a:pt x="7039" y="54661"/>
                      <a:pt x="6948" y="54646"/>
                    </a:cubicBezTo>
                    <a:cubicBezTo>
                      <a:pt x="6856" y="54616"/>
                      <a:pt x="6750" y="54601"/>
                      <a:pt x="6658" y="54570"/>
                    </a:cubicBezTo>
                    <a:lnTo>
                      <a:pt x="6567" y="54555"/>
                    </a:lnTo>
                    <a:cubicBezTo>
                      <a:pt x="6415" y="54524"/>
                      <a:pt x="6247" y="54479"/>
                      <a:pt x="6034" y="54433"/>
                    </a:cubicBezTo>
                    <a:cubicBezTo>
                      <a:pt x="5927" y="54402"/>
                      <a:pt x="5805" y="54372"/>
                      <a:pt x="5683" y="54342"/>
                    </a:cubicBezTo>
                    <a:cubicBezTo>
                      <a:pt x="5622" y="54342"/>
                      <a:pt x="5561" y="54311"/>
                      <a:pt x="5500" y="54296"/>
                    </a:cubicBezTo>
                    <a:cubicBezTo>
                      <a:pt x="5439" y="54281"/>
                      <a:pt x="5363" y="54265"/>
                      <a:pt x="5302" y="54250"/>
                    </a:cubicBezTo>
                    <a:cubicBezTo>
                      <a:pt x="5257" y="54235"/>
                      <a:pt x="5226" y="54235"/>
                      <a:pt x="5196" y="54220"/>
                    </a:cubicBezTo>
                    <a:lnTo>
                      <a:pt x="5104" y="54189"/>
                    </a:lnTo>
                    <a:lnTo>
                      <a:pt x="5089" y="54189"/>
                    </a:lnTo>
                    <a:cubicBezTo>
                      <a:pt x="5074" y="54174"/>
                      <a:pt x="5059" y="54174"/>
                      <a:pt x="5043" y="54159"/>
                    </a:cubicBezTo>
                    <a:lnTo>
                      <a:pt x="5013" y="54143"/>
                    </a:lnTo>
                    <a:cubicBezTo>
                      <a:pt x="4982" y="54143"/>
                      <a:pt x="4967" y="54128"/>
                      <a:pt x="4937" y="54128"/>
                    </a:cubicBezTo>
                    <a:lnTo>
                      <a:pt x="4937" y="54113"/>
                    </a:lnTo>
                    <a:lnTo>
                      <a:pt x="4921" y="54113"/>
                    </a:lnTo>
                    <a:cubicBezTo>
                      <a:pt x="4860" y="54083"/>
                      <a:pt x="4800" y="54052"/>
                      <a:pt x="4739" y="54022"/>
                    </a:cubicBezTo>
                    <a:cubicBezTo>
                      <a:pt x="4693" y="54006"/>
                      <a:pt x="4662" y="53976"/>
                      <a:pt x="4632" y="53961"/>
                    </a:cubicBezTo>
                    <a:lnTo>
                      <a:pt x="4586" y="53945"/>
                    </a:lnTo>
                    <a:cubicBezTo>
                      <a:pt x="4510" y="53884"/>
                      <a:pt x="4419" y="53839"/>
                      <a:pt x="4327" y="53763"/>
                    </a:cubicBezTo>
                    <a:cubicBezTo>
                      <a:pt x="4236" y="53702"/>
                      <a:pt x="4144" y="53625"/>
                      <a:pt x="4053" y="53534"/>
                    </a:cubicBezTo>
                    <a:cubicBezTo>
                      <a:pt x="3946" y="53443"/>
                      <a:pt x="3855" y="53321"/>
                      <a:pt x="3763" y="53199"/>
                    </a:cubicBezTo>
                    <a:cubicBezTo>
                      <a:pt x="3687" y="53107"/>
                      <a:pt x="3611" y="53001"/>
                      <a:pt x="3550" y="52894"/>
                    </a:cubicBezTo>
                    <a:cubicBezTo>
                      <a:pt x="3489" y="52787"/>
                      <a:pt x="3428" y="52681"/>
                      <a:pt x="3383" y="52559"/>
                    </a:cubicBezTo>
                    <a:cubicBezTo>
                      <a:pt x="3337" y="52452"/>
                      <a:pt x="3291" y="52330"/>
                      <a:pt x="3261" y="52193"/>
                    </a:cubicBezTo>
                    <a:cubicBezTo>
                      <a:pt x="3245" y="52132"/>
                      <a:pt x="3230" y="52071"/>
                      <a:pt x="3215" y="52010"/>
                    </a:cubicBezTo>
                    <a:cubicBezTo>
                      <a:pt x="3200" y="51995"/>
                      <a:pt x="3200" y="51965"/>
                      <a:pt x="3200" y="51934"/>
                    </a:cubicBezTo>
                    <a:lnTo>
                      <a:pt x="3184" y="51858"/>
                    </a:lnTo>
                    <a:lnTo>
                      <a:pt x="3169" y="51751"/>
                    </a:lnTo>
                    <a:cubicBezTo>
                      <a:pt x="3154" y="51706"/>
                      <a:pt x="3154" y="51660"/>
                      <a:pt x="3154" y="51614"/>
                    </a:cubicBezTo>
                    <a:lnTo>
                      <a:pt x="3139" y="51569"/>
                    </a:lnTo>
                    <a:cubicBezTo>
                      <a:pt x="3139" y="51508"/>
                      <a:pt x="3124" y="51416"/>
                      <a:pt x="3124" y="51340"/>
                    </a:cubicBezTo>
                    <a:lnTo>
                      <a:pt x="3124" y="51310"/>
                    </a:lnTo>
                    <a:cubicBezTo>
                      <a:pt x="3108" y="51218"/>
                      <a:pt x="3093" y="51127"/>
                      <a:pt x="3093" y="51035"/>
                    </a:cubicBezTo>
                    <a:lnTo>
                      <a:pt x="3078" y="50868"/>
                    </a:lnTo>
                    <a:lnTo>
                      <a:pt x="3063" y="50822"/>
                    </a:lnTo>
                    <a:lnTo>
                      <a:pt x="3063" y="50776"/>
                    </a:lnTo>
                    <a:cubicBezTo>
                      <a:pt x="3063" y="50746"/>
                      <a:pt x="3063" y="50715"/>
                      <a:pt x="3063" y="50685"/>
                    </a:cubicBezTo>
                    <a:lnTo>
                      <a:pt x="3047" y="50654"/>
                    </a:lnTo>
                    <a:cubicBezTo>
                      <a:pt x="3047" y="50609"/>
                      <a:pt x="3047" y="50548"/>
                      <a:pt x="3047" y="50487"/>
                    </a:cubicBezTo>
                    <a:lnTo>
                      <a:pt x="3047" y="50472"/>
                    </a:lnTo>
                    <a:cubicBezTo>
                      <a:pt x="3047" y="50441"/>
                      <a:pt x="3047" y="50411"/>
                      <a:pt x="3047" y="50365"/>
                    </a:cubicBezTo>
                    <a:cubicBezTo>
                      <a:pt x="3047" y="50365"/>
                      <a:pt x="3063" y="50350"/>
                      <a:pt x="3063" y="50334"/>
                    </a:cubicBezTo>
                    <a:close/>
                    <a:moveTo>
                      <a:pt x="18710" y="53732"/>
                    </a:moveTo>
                    <a:lnTo>
                      <a:pt x="18695" y="53747"/>
                    </a:lnTo>
                    <a:cubicBezTo>
                      <a:pt x="18649" y="53808"/>
                      <a:pt x="18619" y="53869"/>
                      <a:pt x="18573" y="53930"/>
                    </a:cubicBezTo>
                    <a:lnTo>
                      <a:pt x="18558" y="53961"/>
                    </a:lnTo>
                    <a:lnTo>
                      <a:pt x="18390" y="54174"/>
                    </a:lnTo>
                    <a:lnTo>
                      <a:pt x="18375" y="54204"/>
                    </a:lnTo>
                    <a:cubicBezTo>
                      <a:pt x="18314" y="54296"/>
                      <a:pt x="18238" y="54387"/>
                      <a:pt x="18177" y="54479"/>
                    </a:cubicBezTo>
                    <a:cubicBezTo>
                      <a:pt x="18146" y="54524"/>
                      <a:pt x="18100" y="54585"/>
                      <a:pt x="18055" y="54631"/>
                    </a:cubicBezTo>
                    <a:lnTo>
                      <a:pt x="18070" y="54631"/>
                    </a:lnTo>
                    <a:cubicBezTo>
                      <a:pt x="18055" y="54631"/>
                      <a:pt x="18055" y="54646"/>
                      <a:pt x="18055" y="54646"/>
                    </a:cubicBezTo>
                    <a:lnTo>
                      <a:pt x="18040" y="54677"/>
                    </a:lnTo>
                    <a:cubicBezTo>
                      <a:pt x="17994" y="54722"/>
                      <a:pt x="17963" y="54768"/>
                      <a:pt x="17933" y="54814"/>
                    </a:cubicBezTo>
                    <a:lnTo>
                      <a:pt x="17918" y="54814"/>
                    </a:lnTo>
                    <a:lnTo>
                      <a:pt x="17872" y="54890"/>
                    </a:lnTo>
                    <a:cubicBezTo>
                      <a:pt x="17841" y="54936"/>
                      <a:pt x="17811" y="54966"/>
                      <a:pt x="17781" y="55012"/>
                    </a:cubicBezTo>
                    <a:cubicBezTo>
                      <a:pt x="17765" y="55042"/>
                      <a:pt x="17735" y="55058"/>
                      <a:pt x="17720" y="55088"/>
                    </a:cubicBezTo>
                    <a:cubicBezTo>
                      <a:pt x="17689" y="55119"/>
                      <a:pt x="17659" y="55164"/>
                      <a:pt x="17643" y="55195"/>
                    </a:cubicBezTo>
                    <a:lnTo>
                      <a:pt x="17628" y="55210"/>
                    </a:lnTo>
                    <a:cubicBezTo>
                      <a:pt x="17567" y="55271"/>
                      <a:pt x="17522" y="55362"/>
                      <a:pt x="17461" y="55423"/>
                    </a:cubicBezTo>
                    <a:cubicBezTo>
                      <a:pt x="17339" y="55576"/>
                      <a:pt x="17232" y="55713"/>
                      <a:pt x="17095" y="55865"/>
                    </a:cubicBezTo>
                    <a:cubicBezTo>
                      <a:pt x="17049" y="55911"/>
                      <a:pt x="17019" y="55957"/>
                      <a:pt x="16973" y="56002"/>
                    </a:cubicBezTo>
                    <a:lnTo>
                      <a:pt x="16912" y="56078"/>
                    </a:lnTo>
                    <a:cubicBezTo>
                      <a:pt x="16882" y="56124"/>
                      <a:pt x="16836" y="56155"/>
                      <a:pt x="16805" y="56200"/>
                    </a:cubicBezTo>
                    <a:cubicBezTo>
                      <a:pt x="16790" y="56216"/>
                      <a:pt x="16760" y="56246"/>
                      <a:pt x="16744" y="56261"/>
                    </a:cubicBezTo>
                    <a:lnTo>
                      <a:pt x="16653" y="56353"/>
                    </a:lnTo>
                    <a:lnTo>
                      <a:pt x="16607" y="56398"/>
                    </a:lnTo>
                    <a:cubicBezTo>
                      <a:pt x="16577" y="56429"/>
                      <a:pt x="16546" y="56444"/>
                      <a:pt x="16516" y="56475"/>
                    </a:cubicBezTo>
                    <a:lnTo>
                      <a:pt x="16501" y="56490"/>
                    </a:lnTo>
                    <a:lnTo>
                      <a:pt x="16485" y="56505"/>
                    </a:lnTo>
                    <a:cubicBezTo>
                      <a:pt x="16455" y="56536"/>
                      <a:pt x="16425" y="56566"/>
                      <a:pt x="16394" y="56596"/>
                    </a:cubicBezTo>
                    <a:lnTo>
                      <a:pt x="16333" y="56642"/>
                    </a:lnTo>
                    <a:cubicBezTo>
                      <a:pt x="16303" y="56657"/>
                      <a:pt x="16287" y="56673"/>
                      <a:pt x="16257" y="56703"/>
                    </a:cubicBezTo>
                    <a:lnTo>
                      <a:pt x="16226" y="56718"/>
                    </a:lnTo>
                    <a:lnTo>
                      <a:pt x="16211" y="56734"/>
                    </a:lnTo>
                    <a:lnTo>
                      <a:pt x="16166" y="56764"/>
                    </a:lnTo>
                    <a:lnTo>
                      <a:pt x="16135" y="56795"/>
                    </a:lnTo>
                    <a:cubicBezTo>
                      <a:pt x="16120" y="56795"/>
                      <a:pt x="16105" y="56810"/>
                      <a:pt x="16074" y="56825"/>
                    </a:cubicBezTo>
                    <a:lnTo>
                      <a:pt x="16013" y="56871"/>
                    </a:lnTo>
                    <a:cubicBezTo>
                      <a:pt x="15967" y="56901"/>
                      <a:pt x="15922" y="56947"/>
                      <a:pt x="15876" y="56977"/>
                    </a:cubicBezTo>
                    <a:cubicBezTo>
                      <a:pt x="15785" y="57023"/>
                      <a:pt x="15708" y="57084"/>
                      <a:pt x="15632" y="57130"/>
                    </a:cubicBezTo>
                    <a:cubicBezTo>
                      <a:pt x="15541" y="57191"/>
                      <a:pt x="15465" y="57236"/>
                      <a:pt x="15373" y="57297"/>
                    </a:cubicBezTo>
                    <a:cubicBezTo>
                      <a:pt x="15312" y="57328"/>
                      <a:pt x="15251" y="57373"/>
                      <a:pt x="15190" y="57404"/>
                    </a:cubicBezTo>
                    <a:lnTo>
                      <a:pt x="15160" y="57419"/>
                    </a:lnTo>
                    <a:lnTo>
                      <a:pt x="15099" y="57465"/>
                    </a:lnTo>
                    <a:lnTo>
                      <a:pt x="15038" y="57495"/>
                    </a:lnTo>
                    <a:cubicBezTo>
                      <a:pt x="15008" y="57511"/>
                      <a:pt x="14977" y="57526"/>
                      <a:pt x="14947" y="57541"/>
                    </a:cubicBezTo>
                    <a:lnTo>
                      <a:pt x="14931" y="57541"/>
                    </a:lnTo>
                    <a:lnTo>
                      <a:pt x="14901" y="57556"/>
                    </a:lnTo>
                    <a:cubicBezTo>
                      <a:pt x="14886" y="57572"/>
                      <a:pt x="14855" y="57587"/>
                      <a:pt x="14825" y="57602"/>
                    </a:cubicBezTo>
                    <a:lnTo>
                      <a:pt x="14794" y="57617"/>
                    </a:lnTo>
                    <a:cubicBezTo>
                      <a:pt x="14764" y="57632"/>
                      <a:pt x="14733" y="57632"/>
                      <a:pt x="14703" y="57648"/>
                    </a:cubicBezTo>
                    <a:cubicBezTo>
                      <a:pt x="14672" y="57663"/>
                      <a:pt x="14627" y="57678"/>
                      <a:pt x="14596" y="57693"/>
                    </a:cubicBezTo>
                    <a:lnTo>
                      <a:pt x="14566" y="57709"/>
                    </a:lnTo>
                    <a:cubicBezTo>
                      <a:pt x="14535" y="57709"/>
                      <a:pt x="14490" y="57724"/>
                      <a:pt x="14459" y="57739"/>
                    </a:cubicBezTo>
                    <a:lnTo>
                      <a:pt x="14429" y="57754"/>
                    </a:lnTo>
                    <a:cubicBezTo>
                      <a:pt x="14398" y="57754"/>
                      <a:pt x="14368" y="57770"/>
                      <a:pt x="14337" y="57770"/>
                    </a:cubicBezTo>
                    <a:lnTo>
                      <a:pt x="14200" y="57815"/>
                    </a:lnTo>
                    <a:cubicBezTo>
                      <a:pt x="14170" y="57815"/>
                      <a:pt x="14139" y="57831"/>
                      <a:pt x="14109" y="57831"/>
                    </a:cubicBezTo>
                    <a:cubicBezTo>
                      <a:pt x="14093" y="57831"/>
                      <a:pt x="14078" y="57846"/>
                      <a:pt x="14063" y="57846"/>
                    </a:cubicBezTo>
                    <a:cubicBezTo>
                      <a:pt x="14032" y="57846"/>
                      <a:pt x="14002" y="57861"/>
                      <a:pt x="13972" y="57861"/>
                    </a:cubicBezTo>
                    <a:lnTo>
                      <a:pt x="13956" y="57861"/>
                    </a:lnTo>
                    <a:cubicBezTo>
                      <a:pt x="13880" y="57876"/>
                      <a:pt x="13819" y="57891"/>
                      <a:pt x="13743" y="57907"/>
                    </a:cubicBezTo>
                    <a:lnTo>
                      <a:pt x="13667" y="57922"/>
                    </a:lnTo>
                    <a:lnTo>
                      <a:pt x="13621" y="57922"/>
                    </a:lnTo>
                    <a:cubicBezTo>
                      <a:pt x="13469" y="57952"/>
                      <a:pt x="13301" y="57968"/>
                      <a:pt x="13149" y="58013"/>
                    </a:cubicBezTo>
                    <a:cubicBezTo>
                      <a:pt x="13057" y="58029"/>
                      <a:pt x="12966" y="58044"/>
                      <a:pt x="12875" y="58074"/>
                    </a:cubicBezTo>
                    <a:cubicBezTo>
                      <a:pt x="12783" y="58090"/>
                      <a:pt x="12707" y="58120"/>
                      <a:pt x="12616" y="58135"/>
                    </a:cubicBezTo>
                    <a:cubicBezTo>
                      <a:pt x="12539" y="58166"/>
                      <a:pt x="12448" y="58196"/>
                      <a:pt x="12372" y="58227"/>
                    </a:cubicBezTo>
                    <a:cubicBezTo>
                      <a:pt x="12311" y="58242"/>
                      <a:pt x="12250" y="58257"/>
                      <a:pt x="12189" y="58288"/>
                    </a:cubicBezTo>
                    <a:cubicBezTo>
                      <a:pt x="12204" y="58257"/>
                      <a:pt x="12235" y="58227"/>
                      <a:pt x="12265" y="58211"/>
                    </a:cubicBezTo>
                    <a:cubicBezTo>
                      <a:pt x="12433" y="58044"/>
                      <a:pt x="12585" y="57876"/>
                      <a:pt x="12753" y="57724"/>
                    </a:cubicBezTo>
                    <a:cubicBezTo>
                      <a:pt x="12844" y="57632"/>
                      <a:pt x="12935" y="57541"/>
                      <a:pt x="13027" y="57450"/>
                    </a:cubicBezTo>
                    <a:cubicBezTo>
                      <a:pt x="13103" y="57373"/>
                      <a:pt x="13195" y="57297"/>
                      <a:pt x="13271" y="57206"/>
                    </a:cubicBezTo>
                    <a:cubicBezTo>
                      <a:pt x="13362" y="57130"/>
                      <a:pt x="13454" y="57038"/>
                      <a:pt x="13530" y="56947"/>
                    </a:cubicBezTo>
                    <a:cubicBezTo>
                      <a:pt x="13713" y="56779"/>
                      <a:pt x="13895" y="56596"/>
                      <a:pt x="14124" y="56368"/>
                    </a:cubicBezTo>
                    <a:cubicBezTo>
                      <a:pt x="14154" y="56322"/>
                      <a:pt x="14170" y="56276"/>
                      <a:pt x="14170" y="56246"/>
                    </a:cubicBezTo>
                    <a:cubicBezTo>
                      <a:pt x="14170" y="56216"/>
                      <a:pt x="14154" y="56200"/>
                      <a:pt x="14154" y="56185"/>
                    </a:cubicBezTo>
                    <a:cubicBezTo>
                      <a:pt x="14139" y="56170"/>
                      <a:pt x="14124" y="56155"/>
                      <a:pt x="14109" y="56139"/>
                    </a:cubicBezTo>
                    <a:cubicBezTo>
                      <a:pt x="14109" y="56124"/>
                      <a:pt x="14093" y="56124"/>
                      <a:pt x="14093" y="56124"/>
                    </a:cubicBezTo>
                    <a:cubicBezTo>
                      <a:pt x="14078" y="56109"/>
                      <a:pt x="14063" y="56109"/>
                      <a:pt x="14048" y="56109"/>
                    </a:cubicBezTo>
                    <a:cubicBezTo>
                      <a:pt x="14032" y="56105"/>
                      <a:pt x="14018" y="56103"/>
                      <a:pt x="14005" y="56103"/>
                    </a:cubicBezTo>
                    <a:cubicBezTo>
                      <a:pt x="13964" y="56103"/>
                      <a:pt x="13930" y="56120"/>
                      <a:pt x="13895" y="56155"/>
                    </a:cubicBezTo>
                    <a:cubicBezTo>
                      <a:pt x="13804" y="56261"/>
                      <a:pt x="13713" y="56353"/>
                      <a:pt x="13621" y="56459"/>
                    </a:cubicBezTo>
                    <a:lnTo>
                      <a:pt x="13393" y="56673"/>
                    </a:lnTo>
                    <a:lnTo>
                      <a:pt x="13347" y="56734"/>
                    </a:lnTo>
                    <a:lnTo>
                      <a:pt x="13286" y="56795"/>
                    </a:lnTo>
                    <a:cubicBezTo>
                      <a:pt x="13255" y="56825"/>
                      <a:pt x="13210" y="56871"/>
                      <a:pt x="13164" y="56901"/>
                    </a:cubicBezTo>
                    <a:cubicBezTo>
                      <a:pt x="13134" y="56932"/>
                      <a:pt x="13088" y="56977"/>
                      <a:pt x="13057" y="57008"/>
                    </a:cubicBezTo>
                    <a:lnTo>
                      <a:pt x="12996" y="57069"/>
                    </a:lnTo>
                    <a:cubicBezTo>
                      <a:pt x="12966" y="57099"/>
                      <a:pt x="12920" y="57145"/>
                      <a:pt x="12875" y="57175"/>
                    </a:cubicBezTo>
                    <a:cubicBezTo>
                      <a:pt x="12844" y="57221"/>
                      <a:pt x="12798" y="57267"/>
                      <a:pt x="12753" y="57297"/>
                    </a:cubicBezTo>
                    <a:cubicBezTo>
                      <a:pt x="12661" y="57389"/>
                      <a:pt x="12570" y="57465"/>
                      <a:pt x="12478" y="57556"/>
                    </a:cubicBezTo>
                    <a:cubicBezTo>
                      <a:pt x="12372" y="57648"/>
                      <a:pt x="12265" y="57754"/>
                      <a:pt x="12158" y="57861"/>
                    </a:cubicBezTo>
                    <a:cubicBezTo>
                      <a:pt x="12052" y="57952"/>
                      <a:pt x="11960" y="58059"/>
                      <a:pt x="11854" y="58151"/>
                    </a:cubicBezTo>
                    <a:cubicBezTo>
                      <a:pt x="11808" y="58196"/>
                      <a:pt x="11778" y="58227"/>
                      <a:pt x="11732" y="58272"/>
                    </a:cubicBezTo>
                    <a:cubicBezTo>
                      <a:pt x="11686" y="58303"/>
                      <a:pt x="11640" y="58349"/>
                      <a:pt x="11595" y="58394"/>
                    </a:cubicBezTo>
                    <a:cubicBezTo>
                      <a:pt x="11595" y="58379"/>
                      <a:pt x="11610" y="58364"/>
                      <a:pt x="11610" y="58349"/>
                    </a:cubicBezTo>
                    <a:cubicBezTo>
                      <a:pt x="11625" y="58303"/>
                      <a:pt x="11640" y="58257"/>
                      <a:pt x="11640" y="58227"/>
                    </a:cubicBezTo>
                    <a:lnTo>
                      <a:pt x="11656" y="58181"/>
                    </a:lnTo>
                    <a:cubicBezTo>
                      <a:pt x="11671" y="58135"/>
                      <a:pt x="11686" y="58090"/>
                      <a:pt x="11701" y="58044"/>
                    </a:cubicBezTo>
                    <a:lnTo>
                      <a:pt x="11701" y="58029"/>
                    </a:lnTo>
                    <a:cubicBezTo>
                      <a:pt x="11717" y="57968"/>
                      <a:pt x="11732" y="57922"/>
                      <a:pt x="11747" y="57861"/>
                    </a:cubicBezTo>
                    <a:cubicBezTo>
                      <a:pt x="11747" y="57831"/>
                      <a:pt x="11762" y="57800"/>
                      <a:pt x="11778" y="57754"/>
                    </a:cubicBezTo>
                    <a:cubicBezTo>
                      <a:pt x="11778" y="57739"/>
                      <a:pt x="11778" y="57724"/>
                      <a:pt x="11793" y="57709"/>
                    </a:cubicBezTo>
                    <a:cubicBezTo>
                      <a:pt x="11823" y="57602"/>
                      <a:pt x="11854" y="57511"/>
                      <a:pt x="11899" y="57419"/>
                    </a:cubicBezTo>
                    <a:lnTo>
                      <a:pt x="11899" y="57404"/>
                    </a:lnTo>
                    <a:cubicBezTo>
                      <a:pt x="11930" y="57328"/>
                      <a:pt x="11960" y="57252"/>
                      <a:pt x="12006" y="57175"/>
                    </a:cubicBezTo>
                    <a:cubicBezTo>
                      <a:pt x="12052" y="57084"/>
                      <a:pt x="12098" y="56993"/>
                      <a:pt x="12143" y="56916"/>
                    </a:cubicBezTo>
                    <a:cubicBezTo>
                      <a:pt x="12189" y="56825"/>
                      <a:pt x="12250" y="56718"/>
                      <a:pt x="12311" y="56627"/>
                    </a:cubicBezTo>
                    <a:cubicBezTo>
                      <a:pt x="12372" y="56520"/>
                      <a:pt x="12433" y="56429"/>
                      <a:pt x="12509" y="56337"/>
                    </a:cubicBezTo>
                    <a:lnTo>
                      <a:pt x="12585" y="56231"/>
                    </a:lnTo>
                    <a:cubicBezTo>
                      <a:pt x="12707" y="56078"/>
                      <a:pt x="12829" y="55941"/>
                      <a:pt x="12951" y="55819"/>
                    </a:cubicBezTo>
                    <a:lnTo>
                      <a:pt x="12966" y="55789"/>
                    </a:lnTo>
                    <a:cubicBezTo>
                      <a:pt x="13073" y="55667"/>
                      <a:pt x="13179" y="55545"/>
                      <a:pt x="13286" y="55439"/>
                    </a:cubicBezTo>
                    <a:lnTo>
                      <a:pt x="13301" y="55423"/>
                    </a:lnTo>
                    <a:cubicBezTo>
                      <a:pt x="13332" y="55393"/>
                      <a:pt x="13362" y="55362"/>
                      <a:pt x="13393" y="55332"/>
                    </a:cubicBezTo>
                    <a:cubicBezTo>
                      <a:pt x="13438" y="55286"/>
                      <a:pt x="13484" y="55256"/>
                      <a:pt x="13514" y="55225"/>
                    </a:cubicBezTo>
                    <a:cubicBezTo>
                      <a:pt x="13591" y="55164"/>
                      <a:pt x="13636" y="55134"/>
                      <a:pt x="13682" y="55103"/>
                    </a:cubicBezTo>
                    <a:cubicBezTo>
                      <a:pt x="13743" y="55058"/>
                      <a:pt x="13789" y="55027"/>
                      <a:pt x="13850" y="54981"/>
                    </a:cubicBezTo>
                    <a:cubicBezTo>
                      <a:pt x="13926" y="54951"/>
                      <a:pt x="13987" y="54905"/>
                      <a:pt x="14048" y="54875"/>
                    </a:cubicBezTo>
                    <a:cubicBezTo>
                      <a:pt x="14124" y="54829"/>
                      <a:pt x="14170" y="54799"/>
                      <a:pt x="14231" y="54768"/>
                    </a:cubicBezTo>
                    <a:cubicBezTo>
                      <a:pt x="14246" y="54753"/>
                      <a:pt x="14261" y="54753"/>
                      <a:pt x="14276" y="54738"/>
                    </a:cubicBezTo>
                    <a:cubicBezTo>
                      <a:pt x="14368" y="54692"/>
                      <a:pt x="14459" y="54631"/>
                      <a:pt x="14551" y="54585"/>
                    </a:cubicBezTo>
                    <a:cubicBezTo>
                      <a:pt x="14611" y="54555"/>
                      <a:pt x="14672" y="54524"/>
                      <a:pt x="14733" y="54494"/>
                    </a:cubicBezTo>
                    <a:cubicBezTo>
                      <a:pt x="14794" y="54463"/>
                      <a:pt x="14855" y="54448"/>
                      <a:pt x="14916" y="54418"/>
                    </a:cubicBezTo>
                    <a:cubicBezTo>
                      <a:pt x="14962" y="54402"/>
                      <a:pt x="14992" y="54387"/>
                      <a:pt x="15038" y="54372"/>
                    </a:cubicBezTo>
                    <a:cubicBezTo>
                      <a:pt x="15084" y="54357"/>
                      <a:pt x="15114" y="54342"/>
                      <a:pt x="15160" y="54326"/>
                    </a:cubicBezTo>
                    <a:lnTo>
                      <a:pt x="15190" y="54326"/>
                    </a:lnTo>
                    <a:cubicBezTo>
                      <a:pt x="15206" y="54326"/>
                      <a:pt x="15221" y="54311"/>
                      <a:pt x="15236" y="54311"/>
                    </a:cubicBezTo>
                    <a:cubicBezTo>
                      <a:pt x="15267" y="54311"/>
                      <a:pt x="15297" y="54296"/>
                      <a:pt x="15328" y="54296"/>
                    </a:cubicBezTo>
                    <a:lnTo>
                      <a:pt x="15419" y="54281"/>
                    </a:lnTo>
                    <a:lnTo>
                      <a:pt x="15465" y="54281"/>
                    </a:lnTo>
                    <a:lnTo>
                      <a:pt x="15571" y="54265"/>
                    </a:lnTo>
                    <a:lnTo>
                      <a:pt x="15617" y="54265"/>
                    </a:lnTo>
                    <a:lnTo>
                      <a:pt x="15891" y="54220"/>
                    </a:lnTo>
                    <a:lnTo>
                      <a:pt x="16150" y="54189"/>
                    </a:lnTo>
                    <a:lnTo>
                      <a:pt x="16166" y="54189"/>
                    </a:lnTo>
                    <a:cubicBezTo>
                      <a:pt x="16272" y="54174"/>
                      <a:pt x="16364" y="54159"/>
                      <a:pt x="16455" y="54143"/>
                    </a:cubicBezTo>
                    <a:cubicBezTo>
                      <a:pt x="16546" y="54128"/>
                      <a:pt x="16638" y="54113"/>
                      <a:pt x="16714" y="54098"/>
                    </a:cubicBezTo>
                    <a:cubicBezTo>
                      <a:pt x="16866" y="54067"/>
                      <a:pt x="17019" y="54037"/>
                      <a:pt x="17171" y="54006"/>
                    </a:cubicBezTo>
                    <a:cubicBezTo>
                      <a:pt x="17202" y="54006"/>
                      <a:pt x="17232" y="54006"/>
                      <a:pt x="17263" y="53991"/>
                    </a:cubicBezTo>
                    <a:cubicBezTo>
                      <a:pt x="17430" y="53961"/>
                      <a:pt x="17613" y="53930"/>
                      <a:pt x="17781" y="53900"/>
                    </a:cubicBezTo>
                    <a:cubicBezTo>
                      <a:pt x="17857" y="53884"/>
                      <a:pt x="17933" y="53869"/>
                      <a:pt x="18009" y="53854"/>
                    </a:cubicBezTo>
                    <a:lnTo>
                      <a:pt x="18040" y="53854"/>
                    </a:lnTo>
                    <a:lnTo>
                      <a:pt x="18024" y="53869"/>
                    </a:lnTo>
                    <a:lnTo>
                      <a:pt x="18009" y="53869"/>
                    </a:lnTo>
                    <a:cubicBezTo>
                      <a:pt x="17902" y="53945"/>
                      <a:pt x="17811" y="54006"/>
                      <a:pt x="17704" y="54067"/>
                    </a:cubicBezTo>
                    <a:cubicBezTo>
                      <a:pt x="17643" y="54098"/>
                      <a:pt x="17582" y="54128"/>
                      <a:pt x="17506" y="54174"/>
                    </a:cubicBezTo>
                    <a:cubicBezTo>
                      <a:pt x="17369" y="54235"/>
                      <a:pt x="17232" y="54311"/>
                      <a:pt x="17095" y="54387"/>
                    </a:cubicBezTo>
                    <a:cubicBezTo>
                      <a:pt x="16805" y="54524"/>
                      <a:pt x="16516" y="54677"/>
                      <a:pt x="16226" y="54814"/>
                    </a:cubicBezTo>
                    <a:cubicBezTo>
                      <a:pt x="16120" y="54844"/>
                      <a:pt x="16013" y="54890"/>
                      <a:pt x="15907" y="54920"/>
                    </a:cubicBezTo>
                    <a:cubicBezTo>
                      <a:pt x="15861" y="54936"/>
                      <a:pt x="15815" y="54951"/>
                      <a:pt x="15769" y="54966"/>
                    </a:cubicBezTo>
                    <a:lnTo>
                      <a:pt x="15754" y="54966"/>
                    </a:lnTo>
                    <a:lnTo>
                      <a:pt x="15708" y="54981"/>
                    </a:lnTo>
                    <a:cubicBezTo>
                      <a:pt x="15678" y="54997"/>
                      <a:pt x="15632" y="55012"/>
                      <a:pt x="15587" y="55027"/>
                    </a:cubicBezTo>
                    <a:lnTo>
                      <a:pt x="15571" y="55027"/>
                    </a:lnTo>
                    <a:cubicBezTo>
                      <a:pt x="15541" y="55042"/>
                      <a:pt x="15526" y="55058"/>
                      <a:pt x="15495" y="55058"/>
                    </a:cubicBezTo>
                    <a:cubicBezTo>
                      <a:pt x="15465" y="55073"/>
                      <a:pt x="15449" y="55088"/>
                      <a:pt x="15419" y="55103"/>
                    </a:cubicBezTo>
                    <a:cubicBezTo>
                      <a:pt x="15358" y="55134"/>
                      <a:pt x="15312" y="55164"/>
                      <a:pt x="15267" y="55195"/>
                    </a:cubicBezTo>
                    <a:cubicBezTo>
                      <a:pt x="15160" y="55240"/>
                      <a:pt x="15069" y="55317"/>
                      <a:pt x="14962" y="55393"/>
                    </a:cubicBezTo>
                    <a:lnTo>
                      <a:pt x="14901" y="55439"/>
                    </a:lnTo>
                    <a:cubicBezTo>
                      <a:pt x="14825" y="55499"/>
                      <a:pt x="14749" y="55560"/>
                      <a:pt x="14672" y="55637"/>
                    </a:cubicBezTo>
                    <a:lnTo>
                      <a:pt x="14551" y="55743"/>
                    </a:lnTo>
                    <a:lnTo>
                      <a:pt x="14520" y="55774"/>
                    </a:lnTo>
                    <a:cubicBezTo>
                      <a:pt x="14505" y="55789"/>
                      <a:pt x="14490" y="55804"/>
                      <a:pt x="14474" y="55819"/>
                    </a:cubicBezTo>
                    <a:cubicBezTo>
                      <a:pt x="14459" y="55835"/>
                      <a:pt x="14459" y="55835"/>
                      <a:pt x="14444" y="55850"/>
                    </a:cubicBezTo>
                    <a:cubicBezTo>
                      <a:pt x="14444" y="55850"/>
                      <a:pt x="14444" y="55865"/>
                      <a:pt x="14444" y="55880"/>
                    </a:cubicBezTo>
                    <a:cubicBezTo>
                      <a:pt x="14444" y="55896"/>
                      <a:pt x="14444" y="55911"/>
                      <a:pt x="14459" y="55911"/>
                    </a:cubicBezTo>
                    <a:lnTo>
                      <a:pt x="14474" y="55911"/>
                    </a:lnTo>
                    <a:cubicBezTo>
                      <a:pt x="14480" y="55914"/>
                      <a:pt x="14485" y="55915"/>
                      <a:pt x="14490" y="55915"/>
                    </a:cubicBezTo>
                    <a:cubicBezTo>
                      <a:pt x="14511" y="55915"/>
                      <a:pt x="14526" y="55893"/>
                      <a:pt x="14551" y="55880"/>
                    </a:cubicBezTo>
                    <a:lnTo>
                      <a:pt x="14551" y="55865"/>
                    </a:lnTo>
                    <a:cubicBezTo>
                      <a:pt x="14581" y="55850"/>
                      <a:pt x="14596" y="55835"/>
                      <a:pt x="14611" y="55819"/>
                    </a:cubicBezTo>
                    <a:lnTo>
                      <a:pt x="14642" y="55789"/>
                    </a:lnTo>
                    <a:lnTo>
                      <a:pt x="14764" y="55667"/>
                    </a:lnTo>
                    <a:cubicBezTo>
                      <a:pt x="14825" y="55637"/>
                      <a:pt x="14870" y="55591"/>
                      <a:pt x="14931" y="55560"/>
                    </a:cubicBezTo>
                    <a:cubicBezTo>
                      <a:pt x="14992" y="55515"/>
                      <a:pt x="15053" y="55484"/>
                      <a:pt x="15114" y="55439"/>
                    </a:cubicBezTo>
                    <a:cubicBezTo>
                      <a:pt x="15160" y="55408"/>
                      <a:pt x="15221" y="55378"/>
                      <a:pt x="15282" y="55347"/>
                    </a:cubicBezTo>
                    <a:cubicBezTo>
                      <a:pt x="15328" y="55317"/>
                      <a:pt x="15373" y="55301"/>
                      <a:pt x="15419" y="55271"/>
                    </a:cubicBezTo>
                    <a:lnTo>
                      <a:pt x="15465" y="55271"/>
                    </a:lnTo>
                    <a:cubicBezTo>
                      <a:pt x="15495" y="55256"/>
                      <a:pt x="15510" y="55240"/>
                      <a:pt x="15541" y="55225"/>
                    </a:cubicBezTo>
                    <a:cubicBezTo>
                      <a:pt x="15571" y="55225"/>
                      <a:pt x="15602" y="55210"/>
                      <a:pt x="15632" y="55210"/>
                    </a:cubicBezTo>
                    <a:cubicBezTo>
                      <a:pt x="15693" y="55195"/>
                      <a:pt x="15769" y="55180"/>
                      <a:pt x="15830" y="55164"/>
                    </a:cubicBezTo>
                    <a:lnTo>
                      <a:pt x="16028" y="55119"/>
                    </a:lnTo>
                    <a:cubicBezTo>
                      <a:pt x="16166" y="55088"/>
                      <a:pt x="16287" y="55042"/>
                      <a:pt x="16409" y="54997"/>
                    </a:cubicBezTo>
                    <a:cubicBezTo>
                      <a:pt x="16516" y="54951"/>
                      <a:pt x="16638" y="54920"/>
                      <a:pt x="16760" y="54875"/>
                    </a:cubicBezTo>
                    <a:lnTo>
                      <a:pt x="16866" y="54829"/>
                    </a:lnTo>
                    <a:cubicBezTo>
                      <a:pt x="16943" y="54799"/>
                      <a:pt x="17019" y="54768"/>
                      <a:pt x="17080" y="54753"/>
                    </a:cubicBezTo>
                    <a:cubicBezTo>
                      <a:pt x="17186" y="54707"/>
                      <a:pt x="17293" y="54661"/>
                      <a:pt x="17430" y="54601"/>
                    </a:cubicBezTo>
                    <a:cubicBezTo>
                      <a:pt x="17445" y="54601"/>
                      <a:pt x="17476" y="54585"/>
                      <a:pt x="17491" y="54570"/>
                    </a:cubicBezTo>
                    <a:cubicBezTo>
                      <a:pt x="17582" y="54540"/>
                      <a:pt x="17674" y="54494"/>
                      <a:pt x="17750" y="54448"/>
                    </a:cubicBezTo>
                    <a:cubicBezTo>
                      <a:pt x="17841" y="54402"/>
                      <a:pt x="17948" y="54342"/>
                      <a:pt x="18070" y="54250"/>
                    </a:cubicBezTo>
                    <a:cubicBezTo>
                      <a:pt x="18131" y="54204"/>
                      <a:pt x="18177" y="54174"/>
                      <a:pt x="18222" y="54128"/>
                    </a:cubicBezTo>
                    <a:cubicBezTo>
                      <a:pt x="18283" y="54098"/>
                      <a:pt x="18329" y="54052"/>
                      <a:pt x="18375" y="54022"/>
                    </a:cubicBezTo>
                    <a:lnTo>
                      <a:pt x="18375" y="54006"/>
                    </a:lnTo>
                    <a:cubicBezTo>
                      <a:pt x="18420" y="53976"/>
                      <a:pt x="18466" y="53945"/>
                      <a:pt x="18512" y="53900"/>
                    </a:cubicBezTo>
                    <a:cubicBezTo>
                      <a:pt x="18512" y="53900"/>
                      <a:pt x="18527" y="53884"/>
                      <a:pt x="18542" y="53869"/>
                    </a:cubicBezTo>
                    <a:lnTo>
                      <a:pt x="18558" y="53854"/>
                    </a:lnTo>
                    <a:cubicBezTo>
                      <a:pt x="18558" y="53839"/>
                      <a:pt x="18573" y="53839"/>
                      <a:pt x="18588" y="53824"/>
                    </a:cubicBezTo>
                    <a:cubicBezTo>
                      <a:pt x="18603" y="53793"/>
                      <a:pt x="18603" y="53763"/>
                      <a:pt x="18619" y="53747"/>
                    </a:cubicBezTo>
                    <a:cubicBezTo>
                      <a:pt x="18649" y="53747"/>
                      <a:pt x="18679" y="53732"/>
                      <a:pt x="18710" y="53732"/>
                    </a:cubicBezTo>
                    <a:close/>
                    <a:moveTo>
                      <a:pt x="11138" y="54479"/>
                    </a:moveTo>
                    <a:cubicBezTo>
                      <a:pt x="11001" y="55012"/>
                      <a:pt x="10863" y="55560"/>
                      <a:pt x="10726" y="56094"/>
                    </a:cubicBezTo>
                    <a:cubicBezTo>
                      <a:pt x="10635" y="56414"/>
                      <a:pt x="10559" y="56718"/>
                      <a:pt x="10483" y="57054"/>
                    </a:cubicBezTo>
                    <a:cubicBezTo>
                      <a:pt x="10437" y="57206"/>
                      <a:pt x="10406" y="57373"/>
                      <a:pt x="10361" y="57541"/>
                    </a:cubicBezTo>
                    <a:cubicBezTo>
                      <a:pt x="10345" y="57587"/>
                      <a:pt x="10330" y="57648"/>
                      <a:pt x="10315" y="57693"/>
                    </a:cubicBezTo>
                    <a:cubicBezTo>
                      <a:pt x="10239" y="57891"/>
                      <a:pt x="10178" y="58105"/>
                      <a:pt x="10102" y="58303"/>
                    </a:cubicBezTo>
                    <a:cubicBezTo>
                      <a:pt x="10056" y="58440"/>
                      <a:pt x="10010" y="58592"/>
                      <a:pt x="9964" y="58729"/>
                    </a:cubicBezTo>
                    <a:cubicBezTo>
                      <a:pt x="9904" y="58897"/>
                      <a:pt x="9843" y="59049"/>
                      <a:pt x="9782" y="59217"/>
                    </a:cubicBezTo>
                    <a:cubicBezTo>
                      <a:pt x="9675" y="59446"/>
                      <a:pt x="9584" y="59689"/>
                      <a:pt x="9492" y="59918"/>
                    </a:cubicBezTo>
                    <a:cubicBezTo>
                      <a:pt x="9507" y="59720"/>
                      <a:pt x="9523" y="59537"/>
                      <a:pt x="9523" y="59339"/>
                    </a:cubicBezTo>
                    <a:cubicBezTo>
                      <a:pt x="9538" y="59217"/>
                      <a:pt x="9538" y="59095"/>
                      <a:pt x="9538" y="58958"/>
                    </a:cubicBezTo>
                    <a:cubicBezTo>
                      <a:pt x="9538" y="58912"/>
                      <a:pt x="9538" y="58851"/>
                      <a:pt x="9538" y="58790"/>
                    </a:cubicBezTo>
                    <a:cubicBezTo>
                      <a:pt x="9584" y="58608"/>
                      <a:pt x="9645" y="58440"/>
                      <a:pt x="9705" y="58272"/>
                    </a:cubicBezTo>
                    <a:cubicBezTo>
                      <a:pt x="9797" y="58044"/>
                      <a:pt x="9873" y="57815"/>
                      <a:pt x="9949" y="57602"/>
                    </a:cubicBezTo>
                    <a:cubicBezTo>
                      <a:pt x="10025" y="57389"/>
                      <a:pt x="10086" y="57175"/>
                      <a:pt x="10147" y="56962"/>
                    </a:cubicBezTo>
                    <a:cubicBezTo>
                      <a:pt x="10178" y="56840"/>
                      <a:pt x="10208" y="56718"/>
                      <a:pt x="10239" y="56581"/>
                    </a:cubicBezTo>
                    <a:cubicBezTo>
                      <a:pt x="10269" y="56475"/>
                      <a:pt x="10300" y="56368"/>
                      <a:pt x="10330" y="56261"/>
                    </a:cubicBezTo>
                    <a:cubicBezTo>
                      <a:pt x="10345" y="56216"/>
                      <a:pt x="10361" y="56155"/>
                      <a:pt x="10391" y="56094"/>
                    </a:cubicBezTo>
                    <a:cubicBezTo>
                      <a:pt x="10391" y="56048"/>
                      <a:pt x="10406" y="56017"/>
                      <a:pt x="10422" y="55972"/>
                    </a:cubicBezTo>
                    <a:cubicBezTo>
                      <a:pt x="10467" y="55850"/>
                      <a:pt x="10498" y="55728"/>
                      <a:pt x="10543" y="55606"/>
                    </a:cubicBezTo>
                    <a:cubicBezTo>
                      <a:pt x="10604" y="55408"/>
                      <a:pt x="10665" y="55225"/>
                      <a:pt x="10726" y="55027"/>
                    </a:cubicBezTo>
                    <a:cubicBezTo>
                      <a:pt x="10757" y="54981"/>
                      <a:pt x="10802" y="54936"/>
                      <a:pt x="10833" y="54890"/>
                    </a:cubicBezTo>
                    <a:cubicBezTo>
                      <a:pt x="10909" y="54799"/>
                      <a:pt x="10985" y="54707"/>
                      <a:pt x="11061" y="54601"/>
                    </a:cubicBezTo>
                    <a:cubicBezTo>
                      <a:pt x="11092" y="54570"/>
                      <a:pt x="11107" y="54524"/>
                      <a:pt x="11138" y="54479"/>
                    </a:cubicBezTo>
                    <a:close/>
                    <a:moveTo>
                      <a:pt x="15543" y="0"/>
                    </a:moveTo>
                    <a:cubicBezTo>
                      <a:pt x="15521" y="0"/>
                      <a:pt x="15498" y="8"/>
                      <a:pt x="15480" y="26"/>
                    </a:cubicBezTo>
                    <a:cubicBezTo>
                      <a:pt x="15449" y="26"/>
                      <a:pt x="15434" y="56"/>
                      <a:pt x="15419" y="71"/>
                    </a:cubicBezTo>
                    <a:cubicBezTo>
                      <a:pt x="15404" y="86"/>
                      <a:pt x="15373" y="117"/>
                      <a:pt x="15358" y="147"/>
                    </a:cubicBezTo>
                    <a:cubicBezTo>
                      <a:pt x="15343" y="178"/>
                      <a:pt x="15312" y="208"/>
                      <a:pt x="15297" y="254"/>
                    </a:cubicBezTo>
                    <a:cubicBezTo>
                      <a:pt x="15221" y="361"/>
                      <a:pt x="15175" y="467"/>
                      <a:pt x="15114" y="574"/>
                    </a:cubicBezTo>
                    <a:cubicBezTo>
                      <a:pt x="15084" y="620"/>
                      <a:pt x="15053" y="681"/>
                      <a:pt x="15038" y="742"/>
                    </a:cubicBezTo>
                    <a:cubicBezTo>
                      <a:pt x="15008" y="787"/>
                      <a:pt x="14977" y="848"/>
                      <a:pt x="14962" y="894"/>
                    </a:cubicBezTo>
                    <a:cubicBezTo>
                      <a:pt x="14931" y="955"/>
                      <a:pt x="14901" y="1016"/>
                      <a:pt x="14886" y="1077"/>
                    </a:cubicBezTo>
                    <a:cubicBezTo>
                      <a:pt x="14855" y="1138"/>
                      <a:pt x="14840" y="1199"/>
                      <a:pt x="14810" y="1260"/>
                    </a:cubicBezTo>
                    <a:cubicBezTo>
                      <a:pt x="14764" y="1366"/>
                      <a:pt x="14733" y="1473"/>
                      <a:pt x="14688" y="1595"/>
                    </a:cubicBezTo>
                    <a:cubicBezTo>
                      <a:pt x="14642" y="1717"/>
                      <a:pt x="14611" y="1823"/>
                      <a:pt x="14566" y="1945"/>
                    </a:cubicBezTo>
                    <a:cubicBezTo>
                      <a:pt x="14490" y="2174"/>
                      <a:pt x="14429" y="2418"/>
                      <a:pt x="14352" y="2646"/>
                    </a:cubicBezTo>
                    <a:cubicBezTo>
                      <a:pt x="14261" y="2875"/>
                      <a:pt x="14185" y="3118"/>
                      <a:pt x="14078" y="3347"/>
                    </a:cubicBezTo>
                    <a:cubicBezTo>
                      <a:pt x="13987" y="3560"/>
                      <a:pt x="13895" y="3789"/>
                      <a:pt x="13819" y="4017"/>
                    </a:cubicBezTo>
                    <a:cubicBezTo>
                      <a:pt x="13773" y="4139"/>
                      <a:pt x="13743" y="4246"/>
                      <a:pt x="13713" y="4368"/>
                    </a:cubicBezTo>
                    <a:cubicBezTo>
                      <a:pt x="13697" y="4429"/>
                      <a:pt x="13697" y="4490"/>
                      <a:pt x="13682" y="4551"/>
                    </a:cubicBezTo>
                    <a:cubicBezTo>
                      <a:pt x="13667" y="4612"/>
                      <a:pt x="13667" y="4672"/>
                      <a:pt x="13652" y="4733"/>
                    </a:cubicBezTo>
                    <a:cubicBezTo>
                      <a:pt x="13652" y="4794"/>
                      <a:pt x="13636" y="4855"/>
                      <a:pt x="13636" y="4916"/>
                    </a:cubicBezTo>
                    <a:cubicBezTo>
                      <a:pt x="13621" y="4962"/>
                      <a:pt x="13621" y="5008"/>
                      <a:pt x="13621" y="5038"/>
                    </a:cubicBezTo>
                    <a:cubicBezTo>
                      <a:pt x="13621" y="5069"/>
                      <a:pt x="13621" y="5084"/>
                      <a:pt x="13621" y="5114"/>
                    </a:cubicBezTo>
                    <a:cubicBezTo>
                      <a:pt x="13621" y="5236"/>
                      <a:pt x="13621" y="5373"/>
                      <a:pt x="13621" y="5510"/>
                    </a:cubicBezTo>
                    <a:cubicBezTo>
                      <a:pt x="13621" y="5556"/>
                      <a:pt x="13621" y="5617"/>
                      <a:pt x="13621" y="5663"/>
                    </a:cubicBezTo>
                    <a:cubicBezTo>
                      <a:pt x="13621" y="5754"/>
                      <a:pt x="13621" y="5830"/>
                      <a:pt x="13621" y="5907"/>
                    </a:cubicBezTo>
                    <a:cubicBezTo>
                      <a:pt x="13621" y="5952"/>
                      <a:pt x="13621" y="6013"/>
                      <a:pt x="13621" y="6059"/>
                    </a:cubicBezTo>
                    <a:cubicBezTo>
                      <a:pt x="13621" y="6120"/>
                      <a:pt x="13621" y="6166"/>
                      <a:pt x="13636" y="6227"/>
                    </a:cubicBezTo>
                    <a:cubicBezTo>
                      <a:pt x="13636" y="6287"/>
                      <a:pt x="13636" y="6348"/>
                      <a:pt x="13652" y="6409"/>
                    </a:cubicBezTo>
                    <a:cubicBezTo>
                      <a:pt x="13652" y="6470"/>
                      <a:pt x="13652" y="6547"/>
                      <a:pt x="13667" y="6607"/>
                    </a:cubicBezTo>
                    <a:cubicBezTo>
                      <a:pt x="13682" y="6668"/>
                      <a:pt x="13682" y="6729"/>
                      <a:pt x="13697" y="6790"/>
                    </a:cubicBezTo>
                    <a:cubicBezTo>
                      <a:pt x="13713" y="6851"/>
                      <a:pt x="13728" y="6912"/>
                      <a:pt x="13743" y="6973"/>
                    </a:cubicBezTo>
                    <a:cubicBezTo>
                      <a:pt x="13789" y="7217"/>
                      <a:pt x="13834" y="7461"/>
                      <a:pt x="13880" y="7704"/>
                    </a:cubicBezTo>
                    <a:cubicBezTo>
                      <a:pt x="13911" y="7826"/>
                      <a:pt x="13941" y="7948"/>
                      <a:pt x="13972" y="8070"/>
                    </a:cubicBezTo>
                    <a:cubicBezTo>
                      <a:pt x="13987" y="8192"/>
                      <a:pt x="14017" y="8299"/>
                      <a:pt x="14017" y="8421"/>
                    </a:cubicBezTo>
                    <a:cubicBezTo>
                      <a:pt x="14032" y="8466"/>
                      <a:pt x="14032" y="8497"/>
                      <a:pt x="14032" y="8542"/>
                    </a:cubicBezTo>
                    <a:cubicBezTo>
                      <a:pt x="14048" y="8603"/>
                      <a:pt x="14048" y="8680"/>
                      <a:pt x="14063" y="8756"/>
                    </a:cubicBezTo>
                    <a:cubicBezTo>
                      <a:pt x="14063" y="8817"/>
                      <a:pt x="14063" y="8893"/>
                      <a:pt x="14078" y="8969"/>
                    </a:cubicBezTo>
                    <a:cubicBezTo>
                      <a:pt x="14078" y="9045"/>
                      <a:pt x="14078" y="9121"/>
                      <a:pt x="14078" y="9198"/>
                    </a:cubicBezTo>
                    <a:cubicBezTo>
                      <a:pt x="14078" y="9274"/>
                      <a:pt x="14078" y="9350"/>
                      <a:pt x="14078" y="9426"/>
                    </a:cubicBezTo>
                    <a:cubicBezTo>
                      <a:pt x="14063" y="9639"/>
                      <a:pt x="14063" y="9853"/>
                      <a:pt x="14048" y="10066"/>
                    </a:cubicBezTo>
                    <a:cubicBezTo>
                      <a:pt x="14048" y="10173"/>
                      <a:pt x="14048" y="10295"/>
                      <a:pt x="14048" y="10416"/>
                    </a:cubicBezTo>
                    <a:cubicBezTo>
                      <a:pt x="14048" y="10477"/>
                      <a:pt x="14048" y="10538"/>
                      <a:pt x="14048" y="10584"/>
                    </a:cubicBezTo>
                    <a:cubicBezTo>
                      <a:pt x="13972" y="10782"/>
                      <a:pt x="13895" y="10965"/>
                      <a:pt x="13819" y="11163"/>
                    </a:cubicBezTo>
                    <a:cubicBezTo>
                      <a:pt x="13789" y="11285"/>
                      <a:pt x="13743" y="11407"/>
                      <a:pt x="13697" y="11513"/>
                    </a:cubicBezTo>
                    <a:cubicBezTo>
                      <a:pt x="13682" y="11559"/>
                      <a:pt x="13667" y="11605"/>
                      <a:pt x="13636" y="11651"/>
                    </a:cubicBezTo>
                    <a:cubicBezTo>
                      <a:pt x="13621" y="11696"/>
                      <a:pt x="13606" y="11757"/>
                      <a:pt x="13575" y="11818"/>
                    </a:cubicBezTo>
                    <a:cubicBezTo>
                      <a:pt x="13530" y="11910"/>
                      <a:pt x="13499" y="12016"/>
                      <a:pt x="13454" y="12123"/>
                    </a:cubicBezTo>
                    <a:cubicBezTo>
                      <a:pt x="13393" y="12245"/>
                      <a:pt x="13347" y="12351"/>
                      <a:pt x="13286" y="12473"/>
                    </a:cubicBezTo>
                    <a:cubicBezTo>
                      <a:pt x="13210" y="12671"/>
                      <a:pt x="13118" y="12885"/>
                      <a:pt x="13042" y="13098"/>
                    </a:cubicBezTo>
                    <a:cubicBezTo>
                      <a:pt x="12966" y="13311"/>
                      <a:pt x="12890" y="13540"/>
                      <a:pt x="12814" y="13768"/>
                    </a:cubicBezTo>
                    <a:cubicBezTo>
                      <a:pt x="12768" y="13936"/>
                      <a:pt x="12692" y="14104"/>
                      <a:pt x="12631" y="14286"/>
                    </a:cubicBezTo>
                    <a:lnTo>
                      <a:pt x="12524" y="14423"/>
                    </a:lnTo>
                    <a:cubicBezTo>
                      <a:pt x="12448" y="14515"/>
                      <a:pt x="12372" y="14622"/>
                      <a:pt x="12296" y="14728"/>
                    </a:cubicBezTo>
                    <a:cubicBezTo>
                      <a:pt x="12128" y="14941"/>
                      <a:pt x="11976" y="15170"/>
                      <a:pt x="11839" y="15383"/>
                    </a:cubicBezTo>
                    <a:cubicBezTo>
                      <a:pt x="11762" y="15490"/>
                      <a:pt x="11701" y="15612"/>
                      <a:pt x="11640" y="15719"/>
                    </a:cubicBezTo>
                    <a:cubicBezTo>
                      <a:pt x="11610" y="15795"/>
                      <a:pt x="11564" y="15871"/>
                      <a:pt x="11534" y="15962"/>
                    </a:cubicBezTo>
                    <a:cubicBezTo>
                      <a:pt x="11534" y="15658"/>
                      <a:pt x="11534" y="15368"/>
                      <a:pt x="11534" y="15079"/>
                    </a:cubicBezTo>
                    <a:cubicBezTo>
                      <a:pt x="11519" y="14667"/>
                      <a:pt x="11473" y="14256"/>
                      <a:pt x="11427" y="13845"/>
                    </a:cubicBezTo>
                    <a:cubicBezTo>
                      <a:pt x="11397" y="13525"/>
                      <a:pt x="11351" y="13220"/>
                      <a:pt x="11305" y="12915"/>
                    </a:cubicBezTo>
                    <a:cubicBezTo>
                      <a:pt x="11305" y="12900"/>
                      <a:pt x="11305" y="12900"/>
                      <a:pt x="11305" y="12900"/>
                    </a:cubicBezTo>
                    <a:cubicBezTo>
                      <a:pt x="11320" y="12839"/>
                      <a:pt x="11351" y="12778"/>
                      <a:pt x="11366" y="12732"/>
                    </a:cubicBezTo>
                    <a:cubicBezTo>
                      <a:pt x="11412" y="12656"/>
                      <a:pt x="11442" y="12580"/>
                      <a:pt x="11488" y="12504"/>
                    </a:cubicBezTo>
                    <a:cubicBezTo>
                      <a:pt x="11534" y="12412"/>
                      <a:pt x="11579" y="12321"/>
                      <a:pt x="11610" y="12229"/>
                    </a:cubicBezTo>
                    <a:cubicBezTo>
                      <a:pt x="11656" y="12153"/>
                      <a:pt x="11686" y="12077"/>
                      <a:pt x="11732" y="11986"/>
                    </a:cubicBezTo>
                    <a:cubicBezTo>
                      <a:pt x="11762" y="11910"/>
                      <a:pt x="11793" y="11833"/>
                      <a:pt x="11823" y="11757"/>
                    </a:cubicBezTo>
                    <a:cubicBezTo>
                      <a:pt x="11854" y="11666"/>
                      <a:pt x="11884" y="11574"/>
                      <a:pt x="11899" y="11483"/>
                    </a:cubicBezTo>
                    <a:cubicBezTo>
                      <a:pt x="11930" y="11407"/>
                      <a:pt x="11945" y="11315"/>
                      <a:pt x="11960" y="11224"/>
                    </a:cubicBezTo>
                    <a:cubicBezTo>
                      <a:pt x="11991" y="11133"/>
                      <a:pt x="12006" y="11041"/>
                      <a:pt x="12021" y="10950"/>
                    </a:cubicBezTo>
                    <a:cubicBezTo>
                      <a:pt x="12037" y="10858"/>
                      <a:pt x="12037" y="10767"/>
                      <a:pt x="12052" y="10675"/>
                    </a:cubicBezTo>
                    <a:cubicBezTo>
                      <a:pt x="12067" y="10493"/>
                      <a:pt x="12067" y="10310"/>
                      <a:pt x="12052" y="10127"/>
                    </a:cubicBezTo>
                    <a:cubicBezTo>
                      <a:pt x="12052" y="9944"/>
                      <a:pt x="12037" y="9777"/>
                      <a:pt x="12021" y="9609"/>
                    </a:cubicBezTo>
                    <a:cubicBezTo>
                      <a:pt x="12006" y="9426"/>
                      <a:pt x="11991" y="9243"/>
                      <a:pt x="11960" y="9076"/>
                    </a:cubicBezTo>
                    <a:cubicBezTo>
                      <a:pt x="11930" y="8893"/>
                      <a:pt x="11869" y="8710"/>
                      <a:pt x="11808" y="8542"/>
                    </a:cubicBezTo>
                    <a:cubicBezTo>
                      <a:pt x="11778" y="8466"/>
                      <a:pt x="11747" y="8390"/>
                      <a:pt x="11717" y="8314"/>
                    </a:cubicBezTo>
                    <a:lnTo>
                      <a:pt x="11717" y="8329"/>
                    </a:lnTo>
                    <a:cubicBezTo>
                      <a:pt x="11656" y="8146"/>
                      <a:pt x="11579" y="7994"/>
                      <a:pt x="11503" y="7826"/>
                    </a:cubicBezTo>
                    <a:cubicBezTo>
                      <a:pt x="11473" y="7750"/>
                      <a:pt x="11442" y="7674"/>
                      <a:pt x="11397" y="7598"/>
                    </a:cubicBezTo>
                    <a:cubicBezTo>
                      <a:pt x="11366" y="7522"/>
                      <a:pt x="11320" y="7430"/>
                      <a:pt x="11260" y="7354"/>
                    </a:cubicBezTo>
                    <a:cubicBezTo>
                      <a:pt x="11229" y="7293"/>
                      <a:pt x="11199" y="7232"/>
                      <a:pt x="11153" y="7186"/>
                    </a:cubicBezTo>
                    <a:cubicBezTo>
                      <a:pt x="11138" y="7156"/>
                      <a:pt x="11107" y="7125"/>
                      <a:pt x="11092" y="7110"/>
                    </a:cubicBezTo>
                    <a:cubicBezTo>
                      <a:pt x="11077" y="7095"/>
                      <a:pt x="11077" y="7080"/>
                      <a:pt x="11061" y="7065"/>
                    </a:cubicBezTo>
                    <a:cubicBezTo>
                      <a:pt x="11046" y="7049"/>
                      <a:pt x="11031" y="7049"/>
                      <a:pt x="11031" y="7034"/>
                    </a:cubicBezTo>
                    <a:cubicBezTo>
                      <a:pt x="11001" y="7004"/>
                      <a:pt x="10955" y="6958"/>
                      <a:pt x="10924" y="6912"/>
                    </a:cubicBezTo>
                    <a:cubicBezTo>
                      <a:pt x="10879" y="6866"/>
                      <a:pt x="10818" y="6821"/>
                      <a:pt x="10772" y="6775"/>
                    </a:cubicBezTo>
                    <a:cubicBezTo>
                      <a:pt x="10711" y="6699"/>
                      <a:pt x="10635" y="6638"/>
                      <a:pt x="10559" y="6562"/>
                    </a:cubicBezTo>
                    <a:cubicBezTo>
                      <a:pt x="10498" y="6501"/>
                      <a:pt x="10437" y="6425"/>
                      <a:pt x="10376" y="6364"/>
                    </a:cubicBezTo>
                    <a:cubicBezTo>
                      <a:pt x="10345" y="6333"/>
                      <a:pt x="10315" y="6287"/>
                      <a:pt x="10269" y="6257"/>
                    </a:cubicBezTo>
                    <a:cubicBezTo>
                      <a:pt x="10254" y="6227"/>
                      <a:pt x="10223" y="6196"/>
                      <a:pt x="10193" y="6166"/>
                    </a:cubicBezTo>
                    <a:cubicBezTo>
                      <a:pt x="10071" y="6028"/>
                      <a:pt x="9949" y="5891"/>
                      <a:pt x="9827" y="5754"/>
                    </a:cubicBezTo>
                    <a:cubicBezTo>
                      <a:pt x="9705" y="5617"/>
                      <a:pt x="9599" y="5465"/>
                      <a:pt x="9477" y="5328"/>
                    </a:cubicBezTo>
                    <a:cubicBezTo>
                      <a:pt x="9355" y="5191"/>
                      <a:pt x="9233" y="5053"/>
                      <a:pt x="9111" y="4916"/>
                    </a:cubicBezTo>
                    <a:cubicBezTo>
                      <a:pt x="9035" y="4825"/>
                      <a:pt x="8959" y="4733"/>
                      <a:pt x="8883" y="4642"/>
                    </a:cubicBezTo>
                    <a:cubicBezTo>
                      <a:pt x="8837" y="4596"/>
                      <a:pt x="8807" y="4551"/>
                      <a:pt x="8776" y="4520"/>
                    </a:cubicBezTo>
                    <a:cubicBezTo>
                      <a:pt x="8746" y="4474"/>
                      <a:pt x="8700" y="4429"/>
                      <a:pt x="8669" y="4383"/>
                    </a:cubicBezTo>
                    <a:cubicBezTo>
                      <a:pt x="8654" y="4368"/>
                      <a:pt x="8639" y="4353"/>
                      <a:pt x="8624" y="4337"/>
                    </a:cubicBezTo>
                    <a:cubicBezTo>
                      <a:pt x="8608" y="4322"/>
                      <a:pt x="8593" y="4322"/>
                      <a:pt x="8578" y="4307"/>
                    </a:cubicBezTo>
                    <a:lnTo>
                      <a:pt x="8517" y="4307"/>
                    </a:lnTo>
                    <a:cubicBezTo>
                      <a:pt x="8487" y="4322"/>
                      <a:pt x="8471" y="4337"/>
                      <a:pt x="8456" y="4353"/>
                    </a:cubicBezTo>
                    <a:cubicBezTo>
                      <a:pt x="8441" y="4368"/>
                      <a:pt x="8441" y="4383"/>
                      <a:pt x="8441" y="4398"/>
                    </a:cubicBezTo>
                    <a:cubicBezTo>
                      <a:pt x="8426" y="4413"/>
                      <a:pt x="8426" y="4429"/>
                      <a:pt x="8426" y="4429"/>
                    </a:cubicBezTo>
                    <a:cubicBezTo>
                      <a:pt x="8410" y="4459"/>
                      <a:pt x="8410" y="4490"/>
                      <a:pt x="8410" y="4520"/>
                    </a:cubicBezTo>
                    <a:cubicBezTo>
                      <a:pt x="8410" y="4535"/>
                      <a:pt x="8395" y="4566"/>
                      <a:pt x="8395" y="4596"/>
                    </a:cubicBezTo>
                    <a:cubicBezTo>
                      <a:pt x="8395" y="4642"/>
                      <a:pt x="8395" y="4688"/>
                      <a:pt x="8380" y="4733"/>
                    </a:cubicBezTo>
                    <a:cubicBezTo>
                      <a:pt x="8380" y="4825"/>
                      <a:pt x="8380" y="4901"/>
                      <a:pt x="8365" y="4992"/>
                    </a:cubicBezTo>
                    <a:cubicBezTo>
                      <a:pt x="8349" y="5175"/>
                      <a:pt x="8349" y="5358"/>
                      <a:pt x="8334" y="5526"/>
                    </a:cubicBezTo>
                    <a:cubicBezTo>
                      <a:pt x="8334" y="5587"/>
                      <a:pt x="8334" y="5648"/>
                      <a:pt x="8319" y="5693"/>
                    </a:cubicBezTo>
                    <a:cubicBezTo>
                      <a:pt x="8319" y="5876"/>
                      <a:pt x="8319" y="6059"/>
                      <a:pt x="8304" y="6242"/>
                    </a:cubicBezTo>
                    <a:cubicBezTo>
                      <a:pt x="8304" y="6333"/>
                      <a:pt x="8304" y="6440"/>
                      <a:pt x="8304" y="6531"/>
                    </a:cubicBezTo>
                    <a:cubicBezTo>
                      <a:pt x="8304" y="6638"/>
                      <a:pt x="8304" y="6729"/>
                      <a:pt x="8319" y="6821"/>
                    </a:cubicBezTo>
                    <a:cubicBezTo>
                      <a:pt x="8319" y="6912"/>
                      <a:pt x="8319" y="6988"/>
                      <a:pt x="8319" y="7080"/>
                    </a:cubicBezTo>
                    <a:cubicBezTo>
                      <a:pt x="8319" y="7171"/>
                      <a:pt x="8334" y="7247"/>
                      <a:pt x="8334" y="7339"/>
                    </a:cubicBezTo>
                    <a:cubicBezTo>
                      <a:pt x="8334" y="7430"/>
                      <a:pt x="8349" y="7506"/>
                      <a:pt x="8349" y="7598"/>
                    </a:cubicBezTo>
                    <a:cubicBezTo>
                      <a:pt x="8365" y="7689"/>
                      <a:pt x="8365" y="7796"/>
                      <a:pt x="8380" y="7887"/>
                    </a:cubicBezTo>
                    <a:cubicBezTo>
                      <a:pt x="8395" y="7948"/>
                      <a:pt x="8395" y="7994"/>
                      <a:pt x="8410" y="8055"/>
                    </a:cubicBezTo>
                    <a:cubicBezTo>
                      <a:pt x="8410" y="8101"/>
                      <a:pt x="8426" y="8131"/>
                      <a:pt x="8426" y="8177"/>
                    </a:cubicBezTo>
                    <a:cubicBezTo>
                      <a:pt x="8441" y="8222"/>
                      <a:pt x="8441" y="8253"/>
                      <a:pt x="8456" y="8299"/>
                    </a:cubicBezTo>
                    <a:lnTo>
                      <a:pt x="8487" y="8466"/>
                    </a:lnTo>
                    <a:cubicBezTo>
                      <a:pt x="8502" y="8497"/>
                      <a:pt x="8517" y="8542"/>
                      <a:pt x="8517" y="8573"/>
                    </a:cubicBezTo>
                    <a:cubicBezTo>
                      <a:pt x="8532" y="8619"/>
                      <a:pt x="8548" y="8680"/>
                      <a:pt x="8563" y="8725"/>
                    </a:cubicBezTo>
                    <a:cubicBezTo>
                      <a:pt x="8593" y="8801"/>
                      <a:pt x="8608" y="8878"/>
                      <a:pt x="8639" y="8969"/>
                    </a:cubicBezTo>
                    <a:cubicBezTo>
                      <a:pt x="8700" y="9152"/>
                      <a:pt x="8761" y="9335"/>
                      <a:pt x="8822" y="9533"/>
                    </a:cubicBezTo>
                    <a:cubicBezTo>
                      <a:pt x="8837" y="9563"/>
                      <a:pt x="8852" y="9594"/>
                      <a:pt x="8868" y="9624"/>
                    </a:cubicBezTo>
                    <a:cubicBezTo>
                      <a:pt x="8883" y="9670"/>
                      <a:pt x="8898" y="9731"/>
                      <a:pt x="8913" y="9777"/>
                    </a:cubicBezTo>
                    <a:lnTo>
                      <a:pt x="8974" y="9914"/>
                    </a:lnTo>
                    <a:cubicBezTo>
                      <a:pt x="8989" y="9959"/>
                      <a:pt x="9005" y="9990"/>
                      <a:pt x="9020" y="10020"/>
                    </a:cubicBezTo>
                    <a:cubicBezTo>
                      <a:pt x="9035" y="10066"/>
                      <a:pt x="9050" y="10096"/>
                      <a:pt x="9081" y="10127"/>
                    </a:cubicBezTo>
                    <a:cubicBezTo>
                      <a:pt x="9096" y="10157"/>
                      <a:pt x="9111" y="10188"/>
                      <a:pt x="9127" y="10218"/>
                    </a:cubicBezTo>
                    <a:cubicBezTo>
                      <a:pt x="9127" y="10234"/>
                      <a:pt x="9142" y="10249"/>
                      <a:pt x="9142" y="10264"/>
                    </a:cubicBezTo>
                    <a:cubicBezTo>
                      <a:pt x="9172" y="10310"/>
                      <a:pt x="9203" y="10355"/>
                      <a:pt x="9233" y="10401"/>
                    </a:cubicBezTo>
                    <a:cubicBezTo>
                      <a:pt x="9248" y="10447"/>
                      <a:pt x="9279" y="10477"/>
                      <a:pt x="9294" y="10523"/>
                    </a:cubicBezTo>
                    <a:cubicBezTo>
                      <a:pt x="9325" y="10554"/>
                      <a:pt x="9340" y="10584"/>
                      <a:pt x="9370" y="10614"/>
                    </a:cubicBezTo>
                    <a:cubicBezTo>
                      <a:pt x="9386" y="10645"/>
                      <a:pt x="9416" y="10691"/>
                      <a:pt x="9446" y="10721"/>
                    </a:cubicBezTo>
                    <a:cubicBezTo>
                      <a:pt x="9477" y="10767"/>
                      <a:pt x="9507" y="10813"/>
                      <a:pt x="9538" y="10858"/>
                    </a:cubicBezTo>
                    <a:cubicBezTo>
                      <a:pt x="9568" y="10889"/>
                      <a:pt x="9599" y="10919"/>
                      <a:pt x="9629" y="10950"/>
                    </a:cubicBezTo>
                    <a:cubicBezTo>
                      <a:pt x="9751" y="11087"/>
                      <a:pt x="9873" y="11224"/>
                      <a:pt x="9995" y="11361"/>
                    </a:cubicBezTo>
                    <a:cubicBezTo>
                      <a:pt x="10102" y="11498"/>
                      <a:pt x="10223" y="11635"/>
                      <a:pt x="10330" y="11772"/>
                    </a:cubicBezTo>
                    <a:cubicBezTo>
                      <a:pt x="10345" y="11803"/>
                      <a:pt x="10376" y="11833"/>
                      <a:pt x="10391" y="11864"/>
                    </a:cubicBezTo>
                    <a:cubicBezTo>
                      <a:pt x="10437" y="11925"/>
                      <a:pt x="10498" y="12001"/>
                      <a:pt x="10543" y="12077"/>
                    </a:cubicBezTo>
                    <a:cubicBezTo>
                      <a:pt x="10589" y="12153"/>
                      <a:pt x="10635" y="12229"/>
                      <a:pt x="10696" y="12321"/>
                    </a:cubicBezTo>
                    <a:lnTo>
                      <a:pt x="10818" y="12534"/>
                    </a:lnTo>
                    <a:cubicBezTo>
                      <a:pt x="10863" y="12610"/>
                      <a:pt x="10894" y="12671"/>
                      <a:pt x="10940" y="12732"/>
                    </a:cubicBezTo>
                    <a:cubicBezTo>
                      <a:pt x="10955" y="12869"/>
                      <a:pt x="10970" y="13007"/>
                      <a:pt x="10985" y="13144"/>
                    </a:cubicBezTo>
                    <a:cubicBezTo>
                      <a:pt x="11016" y="13281"/>
                      <a:pt x="11031" y="13418"/>
                      <a:pt x="11046" y="13555"/>
                    </a:cubicBezTo>
                    <a:cubicBezTo>
                      <a:pt x="11092" y="14058"/>
                      <a:pt x="11122" y="14576"/>
                      <a:pt x="11138" y="15094"/>
                    </a:cubicBezTo>
                    <a:cubicBezTo>
                      <a:pt x="11138" y="15353"/>
                      <a:pt x="11122" y="15612"/>
                      <a:pt x="11122" y="15886"/>
                    </a:cubicBezTo>
                    <a:cubicBezTo>
                      <a:pt x="11122" y="16145"/>
                      <a:pt x="11122" y="16389"/>
                      <a:pt x="11107" y="16648"/>
                    </a:cubicBezTo>
                    <a:cubicBezTo>
                      <a:pt x="11107" y="16694"/>
                      <a:pt x="11107" y="16739"/>
                      <a:pt x="11107" y="16785"/>
                    </a:cubicBezTo>
                    <a:cubicBezTo>
                      <a:pt x="11107" y="16907"/>
                      <a:pt x="11092" y="17014"/>
                      <a:pt x="11092" y="17135"/>
                    </a:cubicBezTo>
                    <a:cubicBezTo>
                      <a:pt x="11077" y="17196"/>
                      <a:pt x="11077" y="17273"/>
                      <a:pt x="11061" y="17334"/>
                    </a:cubicBezTo>
                    <a:cubicBezTo>
                      <a:pt x="11061" y="17410"/>
                      <a:pt x="11046" y="17471"/>
                      <a:pt x="11031" y="17532"/>
                    </a:cubicBezTo>
                    <a:cubicBezTo>
                      <a:pt x="11001" y="17791"/>
                      <a:pt x="10970" y="18034"/>
                      <a:pt x="10924" y="18278"/>
                    </a:cubicBezTo>
                    <a:cubicBezTo>
                      <a:pt x="10924" y="18278"/>
                      <a:pt x="10924" y="18263"/>
                      <a:pt x="10924" y="18263"/>
                    </a:cubicBezTo>
                    <a:cubicBezTo>
                      <a:pt x="10909" y="18354"/>
                      <a:pt x="10894" y="18461"/>
                      <a:pt x="10879" y="18552"/>
                    </a:cubicBezTo>
                    <a:cubicBezTo>
                      <a:pt x="10879" y="18568"/>
                      <a:pt x="10879" y="18568"/>
                      <a:pt x="10879" y="18568"/>
                    </a:cubicBezTo>
                    <a:lnTo>
                      <a:pt x="10879" y="18583"/>
                    </a:lnTo>
                    <a:cubicBezTo>
                      <a:pt x="10879" y="18598"/>
                      <a:pt x="10863" y="18598"/>
                      <a:pt x="10863" y="18598"/>
                    </a:cubicBezTo>
                    <a:cubicBezTo>
                      <a:pt x="10863" y="18659"/>
                      <a:pt x="10848" y="18720"/>
                      <a:pt x="10833" y="18781"/>
                    </a:cubicBezTo>
                    <a:cubicBezTo>
                      <a:pt x="10848" y="18766"/>
                      <a:pt x="10848" y="18766"/>
                      <a:pt x="10848" y="18766"/>
                    </a:cubicBezTo>
                    <a:lnTo>
                      <a:pt x="10848" y="18766"/>
                    </a:lnTo>
                    <a:cubicBezTo>
                      <a:pt x="10833" y="18796"/>
                      <a:pt x="10833" y="18827"/>
                      <a:pt x="10833" y="18857"/>
                    </a:cubicBezTo>
                    <a:cubicBezTo>
                      <a:pt x="10802" y="19040"/>
                      <a:pt x="10772" y="19238"/>
                      <a:pt x="10742" y="19421"/>
                    </a:cubicBezTo>
                    <a:cubicBezTo>
                      <a:pt x="10650" y="19908"/>
                      <a:pt x="10574" y="20411"/>
                      <a:pt x="10483" y="20899"/>
                    </a:cubicBezTo>
                    <a:cubicBezTo>
                      <a:pt x="10437" y="21158"/>
                      <a:pt x="10406" y="21417"/>
                      <a:pt x="10361" y="21661"/>
                    </a:cubicBezTo>
                    <a:cubicBezTo>
                      <a:pt x="10300" y="21920"/>
                      <a:pt x="10254" y="22179"/>
                      <a:pt x="10223" y="22438"/>
                    </a:cubicBezTo>
                    <a:cubicBezTo>
                      <a:pt x="10193" y="22575"/>
                      <a:pt x="10163" y="22727"/>
                      <a:pt x="10147" y="22879"/>
                    </a:cubicBezTo>
                    <a:cubicBezTo>
                      <a:pt x="10147" y="22879"/>
                      <a:pt x="10147" y="22895"/>
                      <a:pt x="10147" y="22895"/>
                    </a:cubicBezTo>
                    <a:lnTo>
                      <a:pt x="10132" y="22895"/>
                    </a:lnTo>
                    <a:cubicBezTo>
                      <a:pt x="10117" y="23017"/>
                      <a:pt x="10102" y="23138"/>
                      <a:pt x="10071" y="23260"/>
                    </a:cubicBezTo>
                    <a:cubicBezTo>
                      <a:pt x="10025" y="23519"/>
                      <a:pt x="9964" y="23778"/>
                      <a:pt x="9904" y="24037"/>
                    </a:cubicBezTo>
                    <a:cubicBezTo>
                      <a:pt x="9858" y="24281"/>
                      <a:pt x="9797" y="24540"/>
                      <a:pt x="9751" y="24799"/>
                    </a:cubicBezTo>
                    <a:cubicBezTo>
                      <a:pt x="9736" y="24845"/>
                      <a:pt x="9736" y="24906"/>
                      <a:pt x="9721" y="24967"/>
                    </a:cubicBezTo>
                    <a:cubicBezTo>
                      <a:pt x="9721" y="24906"/>
                      <a:pt x="9721" y="24845"/>
                      <a:pt x="9705" y="24784"/>
                    </a:cubicBezTo>
                    <a:cubicBezTo>
                      <a:pt x="9705" y="24738"/>
                      <a:pt x="9705" y="24692"/>
                      <a:pt x="9705" y="24647"/>
                    </a:cubicBezTo>
                    <a:cubicBezTo>
                      <a:pt x="9705" y="24601"/>
                      <a:pt x="9690" y="24555"/>
                      <a:pt x="9690" y="24525"/>
                    </a:cubicBezTo>
                    <a:cubicBezTo>
                      <a:pt x="9690" y="24464"/>
                      <a:pt x="9675" y="24388"/>
                      <a:pt x="9675" y="24327"/>
                    </a:cubicBezTo>
                    <a:cubicBezTo>
                      <a:pt x="9660" y="24281"/>
                      <a:pt x="9660" y="24251"/>
                      <a:pt x="9660" y="24205"/>
                    </a:cubicBezTo>
                    <a:cubicBezTo>
                      <a:pt x="9645" y="24159"/>
                      <a:pt x="9645" y="24113"/>
                      <a:pt x="9629" y="24068"/>
                    </a:cubicBezTo>
                    <a:cubicBezTo>
                      <a:pt x="9629" y="24007"/>
                      <a:pt x="9614" y="23946"/>
                      <a:pt x="9599" y="23885"/>
                    </a:cubicBezTo>
                    <a:cubicBezTo>
                      <a:pt x="9584" y="23778"/>
                      <a:pt x="9553" y="23687"/>
                      <a:pt x="9538" y="23595"/>
                    </a:cubicBezTo>
                    <a:cubicBezTo>
                      <a:pt x="9507" y="23489"/>
                      <a:pt x="9477" y="23382"/>
                      <a:pt x="9462" y="23291"/>
                    </a:cubicBezTo>
                    <a:cubicBezTo>
                      <a:pt x="9431" y="23184"/>
                      <a:pt x="9401" y="23093"/>
                      <a:pt x="9370" y="23001"/>
                    </a:cubicBezTo>
                    <a:cubicBezTo>
                      <a:pt x="9340" y="22895"/>
                      <a:pt x="9309" y="22803"/>
                      <a:pt x="9279" y="22712"/>
                    </a:cubicBezTo>
                    <a:cubicBezTo>
                      <a:pt x="9264" y="22636"/>
                      <a:pt x="9233" y="22575"/>
                      <a:pt x="9218" y="22498"/>
                    </a:cubicBezTo>
                    <a:lnTo>
                      <a:pt x="9218" y="22483"/>
                    </a:lnTo>
                    <a:cubicBezTo>
                      <a:pt x="9218" y="22468"/>
                      <a:pt x="9218" y="22468"/>
                      <a:pt x="9233" y="22468"/>
                    </a:cubicBezTo>
                    <a:cubicBezTo>
                      <a:pt x="9248" y="22407"/>
                      <a:pt x="9264" y="22361"/>
                      <a:pt x="9279" y="22316"/>
                    </a:cubicBezTo>
                    <a:cubicBezTo>
                      <a:pt x="9294" y="22270"/>
                      <a:pt x="9309" y="22224"/>
                      <a:pt x="9325" y="22179"/>
                    </a:cubicBezTo>
                    <a:cubicBezTo>
                      <a:pt x="9355" y="22087"/>
                      <a:pt x="9370" y="21980"/>
                      <a:pt x="9386" y="21889"/>
                    </a:cubicBezTo>
                    <a:cubicBezTo>
                      <a:pt x="9401" y="21782"/>
                      <a:pt x="9416" y="21676"/>
                      <a:pt x="9431" y="21569"/>
                    </a:cubicBezTo>
                    <a:cubicBezTo>
                      <a:pt x="9446" y="21478"/>
                      <a:pt x="9446" y="21371"/>
                      <a:pt x="9446" y="21280"/>
                    </a:cubicBezTo>
                    <a:cubicBezTo>
                      <a:pt x="9446" y="21097"/>
                      <a:pt x="9446" y="20914"/>
                      <a:pt x="9431" y="20731"/>
                    </a:cubicBezTo>
                    <a:cubicBezTo>
                      <a:pt x="9416" y="20564"/>
                      <a:pt x="9386" y="20396"/>
                      <a:pt x="9355" y="20228"/>
                    </a:cubicBezTo>
                    <a:cubicBezTo>
                      <a:pt x="9340" y="20198"/>
                      <a:pt x="9340" y="20152"/>
                      <a:pt x="9325" y="20122"/>
                    </a:cubicBezTo>
                    <a:cubicBezTo>
                      <a:pt x="9325" y="20122"/>
                      <a:pt x="9325" y="20137"/>
                      <a:pt x="9325" y="20137"/>
                    </a:cubicBezTo>
                    <a:cubicBezTo>
                      <a:pt x="9264" y="19878"/>
                      <a:pt x="9187" y="19634"/>
                      <a:pt x="9096" y="19375"/>
                    </a:cubicBezTo>
                    <a:cubicBezTo>
                      <a:pt x="9096" y="19360"/>
                      <a:pt x="9081" y="19345"/>
                      <a:pt x="9081" y="19329"/>
                    </a:cubicBezTo>
                    <a:cubicBezTo>
                      <a:pt x="9081" y="19326"/>
                      <a:pt x="9081" y="19322"/>
                      <a:pt x="9081" y="19314"/>
                    </a:cubicBezTo>
                    <a:cubicBezTo>
                      <a:pt x="9035" y="19223"/>
                      <a:pt x="9005" y="19131"/>
                      <a:pt x="8959" y="19040"/>
                    </a:cubicBezTo>
                    <a:cubicBezTo>
                      <a:pt x="8913" y="18949"/>
                      <a:pt x="8868" y="18872"/>
                      <a:pt x="8807" y="18781"/>
                    </a:cubicBezTo>
                    <a:cubicBezTo>
                      <a:pt x="8746" y="18705"/>
                      <a:pt x="8685" y="18613"/>
                      <a:pt x="8608" y="18537"/>
                    </a:cubicBezTo>
                    <a:cubicBezTo>
                      <a:pt x="8578" y="18491"/>
                      <a:pt x="8548" y="18461"/>
                      <a:pt x="8517" y="18431"/>
                    </a:cubicBezTo>
                    <a:cubicBezTo>
                      <a:pt x="8471" y="18385"/>
                      <a:pt x="8441" y="18354"/>
                      <a:pt x="8410" y="18324"/>
                    </a:cubicBezTo>
                    <a:cubicBezTo>
                      <a:pt x="8334" y="18278"/>
                      <a:pt x="8273" y="18217"/>
                      <a:pt x="8197" y="18171"/>
                    </a:cubicBezTo>
                    <a:cubicBezTo>
                      <a:pt x="8136" y="18126"/>
                      <a:pt x="8060" y="18095"/>
                      <a:pt x="7984" y="18050"/>
                    </a:cubicBezTo>
                    <a:lnTo>
                      <a:pt x="7984" y="18050"/>
                    </a:lnTo>
                    <a:cubicBezTo>
                      <a:pt x="7984" y="18065"/>
                      <a:pt x="7999" y="18065"/>
                      <a:pt x="7999" y="18065"/>
                    </a:cubicBezTo>
                    <a:cubicBezTo>
                      <a:pt x="7984" y="18065"/>
                      <a:pt x="7984" y="18050"/>
                      <a:pt x="7969" y="18050"/>
                    </a:cubicBezTo>
                    <a:lnTo>
                      <a:pt x="7984" y="18050"/>
                    </a:lnTo>
                    <a:cubicBezTo>
                      <a:pt x="7938" y="18034"/>
                      <a:pt x="7908" y="18019"/>
                      <a:pt x="7877" y="18019"/>
                    </a:cubicBezTo>
                    <a:cubicBezTo>
                      <a:pt x="8030" y="17760"/>
                      <a:pt x="8167" y="17501"/>
                      <a:pt x="8304" y="17227"/>
                    </a:cubicBezTo>
                    <a:cubicBezTo>
                      <a:pt x="8426" y="16968"/>
                      <a:pt x="8548" y="16678"/>
                      <a:pt x="8639" y="16404"/>
                    </a:cubicBezTo>
                    <a:cubicBezTo>
                      <a:pt x="8746" y="16099"/>
                      <a:pt x="8791" y="15795"/>
                      <a:pt x="8837" y="15490"/>
                    </a:cubicBezTo>
                    <a:cubicBezTo>
                      <a:pt x="8852" y="15414"/>
                      <a:pt x="8852" y="15338"/>
                      <a:pt x="8868" y="15277"/>
                    </a:cubicBezTo>
                    <a:cubicBezTo>
                      <a:pt x="8868" y="15231"/>
                      <a:pt x="8883" y="15200"/>
                      <a:pt x="8883" y="15155"/>
                    </a:cubicBezTo>
                    <a:cubicBezTo>
                      <a:pt x="8883" y="15124"/>
                      <a:pt x="8883" y="15094"/>
                      <a:pt x="8883" y="15063"/>
                    </a:cubicBezTo>
                    <a:cubicBezTo>
                      <a:pt x="8898" y="14896"/>
                      <a:pt x="8898" y="14728"/>
                      <a:pt x="8898" y="14576"/>
                    </a:cubicBezTo>
                    <a:cubicBezTo>
                      <a:pt x="8898" y="14271"/>
                      <a:pt x="8883" y="13966"/>
                      <a:pt x="8852" y="13662"/>
                    </a:cubicBezTo>
                    <a:cubicBezTo>
                      <a:pt x="8837" y="13372"/>
                      <a:pt x="8807" y="13067"/>
                      <a:pt x="8776" y="12778"/>
                    </a:cubicBezTo>
                    <a:cubicBezTo>
                      <a:pt x="8776" y="12778"/>
                      <a:pt x="8776" y="12793"/>
                      <a:pt x="8776" y="12793"/>
                    </a:cubicBezTo>
                    <a:cubicBezTo>
                      <a:pt x="8746" y="12504"/>
                      <a:pt x="8715" y="12199"/>
                      <a:pt x="8685" y="11910"/>
                    </a:cubicBezTo>
                    <a:cubicBezTo>
                      <a:pt x="8669" y="11742"/>
                      <a:pt x="8669" y="11590"/>
                      <a:pt x="8654" y="11437"/>
                    </a:cubicBezTo>
                    <a:cubicBezTo>
                      <a:pt x="8654" y="11285"/>
                      <a:pt x="8654" y="11133"/>
                      <a:pt x="8654" y="10995"/>
                    </a:cubicBezTo>
                    <a:cubicBezTo>
                      <a:pt x="8654" y="10843"/>
                      <a:pt x="8654" y="10691"/>
                      <a:pt x="8654" y="10538"/>
                    </a:cubicBezTo>
                    <a:cubicBezTo>
                      <a:pt x="8654" y="10386"/>
                      <a:pt x="8654" y="10249"/>
                      <a:pt x="8654" y="10096"/>
                    </a:cubicBezTo>
                    <a:cubicBezTo>
                      <a:pt x="8654" y="9822"/>
                      <a:pt x="8669" y="9533"/>
                      <a:pt x="8654" y="9243"/>
                    </a:cubicBezTo>
                    <a:cubicBezTo>
                      <a:pt x="8654" y="9213"/>
                      <a:pt x="8654" y="9182"/>
                      <a:pt x="8654" y="9152"/>
                    </a:cubicBezTo>
                    <a:cubicBezTo>
                      <a:pt x="8639" y="9121"/>
                      <a:pt x="8639" y="9106"/>
                      <a:pt x="8608" y="9076"/>
                    </a:cubicBezTo>
                    <a:cubicBezTo>
                      <a:pt x="8593" y="9060"/>
                      <a:pt x="8563" y="9060"/>
                      <a:pt x="8532" y="9060"/>
                    </a:cubicBezTo>
                    <a:cubicBezTo>
                      <a:pt x="8502" y="9060"/>
                      <a:pt x="8471" y="9076"/>
                      <a:pt x="8456" y="9076"/>
                    </a:cubicBezTo>
                    <a:cubicBezTo>
                      <a:pt x="8426" y="9106"/>
                      <a:pt x="8395" y="9121"/>
                      <a:pt x="8380" y="9152"/>
                    </a:cubicBezTo>
                    <a:cubicBezTo>
                      <a:pt x="8349" y="9167"/>
                      <a:pt x="8319" y="9198"/>
                      <a:pt x="8289" y="9228"/>
                    </a:cubicBezTo>
                    <a:cubicBezTo>
                      <a:pt x="8197" y="9335"/>
                      <a:pt x="8106" y="9457"/>
                      <a:pt x="8014" y="9578"/>
                    </a:cubicBezTo>
                    <a:cubicBezTo>
                      <a:pt x="7831" y="9822"/>
                      <a:pt x="7679" y="10066"/>
                      <a:pt x="7512" y="10310"/>
                    </a:cubicBezTo>
                    <a:cubicBezTo>
                      <a:pt x="7390" y="10508"/>
                      <a:pt x="7252" y="10706"/>
                      <a:pt x="7131" y="10889"/>
                    </a:cubicBezTo>
                    <a:cubicBezTo>
                      <a:pt x="7009" y="11072"/>
                      <a:pt x="6872" y="11254"/>
                      <a:pt x="6734" y="11422"/>
                    </a:cubicBezTo>
                    <a:cubicBezTo>
                      <a:pt x="6552" y="11666"/>
                      <a:pt x="6338" y="11894"/>
                      <a:pt x="6140" y="12123"/>
                    </a:cubicBezTo>
                    <a:cubicBezTo>
                      <a:pt x="6049" y="12229"/>
                      <a:pt x="5957" y="12336"/>
                      <a:pt x="5881" y="12458"/>
                    </a:cubicBezTo>
                    <a:cubicBezTo>
                      <a:pt x="5866" y="12489"/>
                      <a:pt x="5851" y="12519"/>
                      <a:pt x="5820" y="12549"/>
                    </a:cubicBezTo>
                    <a:cubicBezTo>
                      <a:pt x="5805" y="12580"/>
                      <a:pt x="5790" y="12610"/>
                      <a:pt x="5759" y="12641"/>
                    </a:cubicBezTo>
                    <a:cubicBezTo>
                      <a:pt x="5729" y="12717"/>
                      <a:pt x="5698" y="12793"/>
                      <a:pt x="5653" y="12869"/>
                    </a:cubicBezTo>
                    <a:cubicBezTo>
                      <a:pt x="5622" y="12946"/>
                      <a:pt x="5592" y="13007"/>
                      <a:pt x="5577" y="13083"/>
                    </a:cubicBezTo>
                    <a:cubicBezTo>
                      <a:pt x="5546" y="13159"/>
                      <a:pt x="5516" y="13250"/>
                      <a:pt x="5500" y="13326"/>
                    </a:cubicBezTo>
                    <a:cubicBezTo>
                      <a:pt x="5455" y="13494"/>
                      <a:pt x="5409" y="13662"/>
                      <a:pt x="5394" y="13829"/>
                    </a:cubicBezTo>
                    <a:lnTo>
                      <a:pt x="5394" y="13814"/>
                    </a:lnTo>
                    <a:cubicBezTo>
                      <a:pt x="5378" y="13860"/>
                      <a:pt x="5378" y="13890"/>
                      <a:pt x="5363" y="13921"/>
                    </a:cubicBezTo>
                    <a:cubicBezTo>
                      <a:pt x="5348" y="14058"/>
                      <a:pt x="5333" y="14210"/>
                      <a:pt x="5318" y="14347"/>
                    </a:cubicBezTo>
                    <a:cubicBezTo>
                      <a:pt x="5302" y="14515"/>
                      <a:pt x="5302" y="14667"/>
                      <a:pt x="5302" y="14835"/>
                    </a:cubicBezTo>
                    <a:cubicBezTo>
                      <a:pt x="5302" y="14972"/>
                      <a:pt x="5318" y="15124"/>
                      <a:pt x="5318" y="15261"/>
                    </a:cubicBezTo>
                    <a:cubicBezTo>
                      <a:pt x="5333" y="15429"/>
                      <a:pt x="5333" y="15581"/>
                      <a:pt x="5348" y="15734"/>
                    </a:cubicBezTo>
                    <a:cubicBezTo>
                      <a:pt x="5348" y="15886"/>
                      <a:pt x="5363" y="16054"/>
                      <a:pt x="5394" y="16206"/>
                    </a:cubicBezTo>
                    <a:cubicBezTo>
                      <a:pt x="5394" y="16282"/>
                      <a:pt x="5409" y="16343"/>
                      <a:pt x="5424" y="16419"/>
                    </a:cubicBezTo>
                    <a:cubicBezTo>
                      <a:pt x="5439" y="16480"/>
                      <a:pt x="5455" y="16556"/>
                      <a:pt x="5485" y="16633"/>
                    </a:cubicBezTo>
                    <a:cubicBezTo>
                      <a:pt x="5485" y="16648"/>
                      <a:pt x="5485" y="16663"/>
                      <a:pt x="5485" y="16678"/>
                    </a:cubicBezTo>
                    <a:cubicBezTo>
                      <a:pt x="5470" y="16648"/>
                      <a:pt x="5455" y="16602"/>
                      <a:pt x="5439" y="16572"/>
                    </a:cubicBezTo>
                    <a:cubicBezTo>
                      <a:pt x="5394" y="16526"/>
                      <a:pt x="5348" y="16480"/>
                      <a:pt x="5302" y="16435"/>
                    </a:cubicBezTo>
                    <a:cubicBezTo>
                      <a:pt x="5257" y="16389"/>
                      <a:pt x="5211" y="16343"/>
                      <a:pt x="5165" y="16313"/>
                    </a:cubicBezTo>
                    <a:cubicBezTo>
                      <a:pt x="5135" y="16282"/>
                      <a:pt x="5104" y="16267"/>
                      <a:pt x="5074" y="16252"/>
                    </a:cubicBezTo>
                    <a:cubicBezTo>
                      <a:pt x="5059" y="16221"/>
                      <a:pt x="5028" y="16206"/>
                      <a:pt x="4998" y="16191"/>
                    </a:cubicBezTo>
                    <a:cubicBezTo>
                      <a:pt x="4982" y="16176"/>
                      <a:pt x="4952" y="16160"/>
                      <a:pt x="4921" y="16160"/>
                    </a:cubicBezTo>
                    <a:cubicBezTo>
                      <a:pt x="4913" y="16158"/>
                      <a:pt x="4905" y="16156"/>
                      <a:pt x="4897" y="16156"/>
                    </a:cubicBezTo>
                    <a:cubicBezTo>
                      <a:pt x="4861" y="16156"/>
                      <a:pt x="4833" y="16184"/>
                      <a:pt x="4845" y="16221"/>
                    </a:cubicBezTo>
                    <a:cubicBezTo>
                      <a:pt x="4845" y="16252"/>
                      <a:pt x="4845" y="16282"/>
                      <a:pt x="4845" y="16313"/>
                    </a:cubicBezTo>
                    <a:cubicBezTo>
                      <a:pt x="4876" y="16511"/>
                      <a:pt x="4891" y="16709"/>
                      <a:pt x="4921" y="16892"/>
                    </a:cubicBezTo>
                    <a:cubicBezTo>
                      <a:pt x="4952" y="17090"/>
                      <a:pt x="4967" y="17288"/>
                      <a:pt x="4998" y="17486"/>
                    </a:cubicBezTo>
                    <a:cubicBezTo>
                      <a:pt x="5028" y="17684"/>
                      <a:pt x="5074" y="17882"/>
                      <a:pt x="5089" y="18095"/>
                    </a:cubicBezTo>
                    <a:cubicBezTo>
                      <a:pt x="5104" y="18187"/>
                      <a:pt x="5119" y="18278"/>
                      <a:pt x="5135" y="18385"/>
                    </a:cubicBezTo>
                    <a:cubicBezTo>
                      <a:pt x="5135" y="18476"/>
                      <a:pt x="5150" y="18583"/>
                      <a:pt x="5165" y="18674"/>
                    </a:cubicBezTo>
                    <a:cubicBezTo>
                      <a:pt x="5180" y="18781"/>
                      <a:pt x="5196" y="18888"/>
                      <a:pt x="5211" y="18979"/>
                    </a:cubicBezTo>
                    <a:cubicBezTo>
                      <a:pt x="5226" y="19086"/>
                      <a:pt x="5257" y="19177"/>
                      <a:pt x="5287" y="19284"/>
                    </a:cubicBezTo>
                    <a:cubicBezTo>
                      <a:pt x="5333" y="19482"/>
                      <a:pt x="5409" y="19665"/>
                      <a:pt x="5485" y="19863"/>
                    </a:cubicBezTo>
                    <a:cubicBezTo>
                      <a:pt x="5653" y="20228"/>
                      <a:pt x="5836" y="20594"/>
                      <a:pt x="6049" y="20944"/>
                    </a:cubicBezTo>
                    <a:cubicBezTo>
                      <a:pt x="6095" y="21036"/>
                      <a:pt x="6156" y="21112"/>
                      <a:pt x="6201" y="21203"/>
                    </a:cubicBezTo>
                    <a:cubicBezTo>
                      <a:pt x="6262" y="21295"/>
                      <a:pt x="6323" y="21386"/>
                      <a:pt x="6399" y="21462"/>
                    </a:cubicBezTo>
                    <a:cubicBezTo>
                      <a:pt x="6460" y="21523"/>
                      <a:pt x="6536" y="21584"/>
                      <a:pt x="6613" y="21630"/>
                    </a:cubicBezTo>
                    <a:cubicBezTo>
                      <a:pt x="6613" y="21691"/>
                      <a:pt x="6613" y="21752"/>
                      <a:pt x="6613" y="21828"/>
                    </a:cubicBezTo>
                    <a:cubicBezTo>
                      <a:pt x="6643" y="22148"/>
                      <a:pt x="6658" y="22468"/>
                      <a:pt x="6689" y="22788"/>
                    </a:cubicBezTo>
                    <a:cubicBezTo>
                      <a:pt x="6719" y="23093"/>
                      <a:pt x="6750" y="23397"/>
                      <a:pt x="6765" y="23717"/>
                    </a:cubicBezTo>
                    <a:cubicBezTo>
                      <a:pt x="6795" y="24022"/>
                      <a:pt x="6826" y="24342"/>
                      <a:pt x="6856" y="24647"/>
                    </a:cubicBezTo>
                    <a:cubicBezTo>
                      <a:pt x="6872" y="24799"/>
                      <a:pt x="6887" y="24936"/>
                      <a:pt x="6902" y="25089"/>
                    </a:cubicBezTo>
                    <a:cubicBezTo>
                      <a:pt x="6917" y="25210"/>
                      <a:pt x="6948" y="25348"/>
                      <a:pt x="6963" y="25485"/>
                    </a:cubicBezTo>
                    <a:cubicBezTo>
                      <a:pt x="7024" y="25759"/>
                      <a:pt x="7070" y="26033"/>
                      <a:pt x="7146" y="26307"/>
                    </a:cubicBezTo>
                    <a:cubicBezTo>
                      <a:pt x="7192" y="26521"/>
                      <a:pt x="7252" y="26719"/>
                      <a:pt x="7313" y="26917"/>
                    </a:cubicBezTo>
                    <a:cubicBezTo>
                      <a:pt x="7207" y="26780"/>
                      <a:pt x="7115" y="26627"/>
                      <a:pt x="7024" y="26475"/>
                    </a:cubicBezTo>
                    <a:cubicBezTo>
                      <a:pt x="6811" y="26140"/>
                      <a:pt x="6582" y="25805"/>
                      <a:pt x="6384" y="25469"/>
                    </a:cubicBezTo>
                    <a:cubicBezTo>
                      <a:pt x="6338" y="25393"/>
                      <a:pt x="6308" y="25332"/>
                      <a:pt x="6262" y="25256"/>
                    </a:cubicBezTo>
                    <a:cubicBezTo>
                      <a:pt x="6232" y="25195"/>
                      <a:pt x="6186" y="25119"/>
                      <a:pt x="6156" y="25043"/>
                    </a:cubicBezTo>
                    <a:cubicBezTo>
                      <a:pt x="6110" y="24967"/>
                      <a:pt x="6079" y="24875"/>
                      <a:pt x="6049" y="24799"/>
                    </a:cubicBezTo>
                    <a:cubicBezTo>
                      <a:pt x="5973" y="24616"/>
                      <a:pt x="5881" y="24449"/>
                      <a:pt x="5790" y="24281"/>
                    </a:cubicBezTo>
                    <a:cubicBezTo>
                      <a:pt x="5698" y="24113"/>
                      <a:pt x="5592" y="23961"/>
                      <a:pt x="5485" y="23809"/>
                    </a:cubicBezTo>
                    <a:cubicBezTo>
                      <a:pt x="5470" y="23778"/>
                      <a:pt x="5439" y="23733"/>
                      <a:pt x="5409" y="23702"/>
                    </a:cubicBezTo>
                    <a:cubicBezTo>
                      <a:pt x="5378" y="23626"/>
                      <a:pt x="5348" y="23565"/>
                      <a:pt x="5333" y="23489"/>
                    </a:cubicBezTo>
                    <a:cubicBezTo>
                      <a:pt x="5241" y="23260"/>
                      <a:pt x="5165" y="23047"/>
                      <a:pt x="5089" y="22803"/>
                    </a:cubicBezTo>
                    <a:cubicBezTo>
                      <a:pt x="5013" y="22590"/>
                      <a:pt x="4952" y="22377"/>
                      <a:pt x="4891" y="22148"/>
                    </a:cubicBezTo>
                    <a:cubicBezTo>
                      <a:pt x="4860" y="22011"/>
                      <a:pt x="4830" y="21889"/>
                      <a:pt x="4800" y="21752"/>
                    </a:cubicBezTo>
                    <a:cubicBezTo>
                      <a:pt x="4769" y="21600"/>
                      <a:pt x="4754" y="21447"/>
                      <a:pt x="4739" y="21310"/>
                    </a:cubicBezTo>
                    <a:cubicBezTo>
                      <a:pt x="4723" y="21112"/>
                      <a:pt x="4708" y="20914"/>
                      <a:pt x="4693" y="20716"/>
                    </a:cubicBezTo>
                    <a:cubicBezTo>
                      <a:pt x="4678" y="20503"/>
                      <a:pt x="4647" y="20289"/>
                      <a:pt x="4617" y="20076"/>
                    </a:cubicBezTo>
                    <a:cubicBezTo>
                      <a:pt x="4617" y="20076"/>
                      <a:pt x="4617" y="20061"/>
                      <a:pt x="4617" y="20046"/>
                    </a:cubicBezTo>
                    <a:cubicBezTo>
                      <a:pt x="4586" y="19695"/>
                      <a:pt x="4571" y="19329"/>
                      <a:pt x="4540" y="18979"/>
                    </a:cubicBezTo>
                    <a:cubicBezTo>
                      <a:pt x="4495" y="18613"/>
                      <a:pt x="4342" y="18263"/>
                      <a:pt x="4190" y="17943"/>
                    </a:cubicBezTo>
                    <a:cubicBezTo>
                      <a:pt x="4160" y="17882"/>
                      <a:pt x="4144" y="17821"/>
                      <a:pt x="4114" y="17760"/>
                    </a:cubicBezTo>
                    <a:cubicBezTo>
                      <a:pt x="4053" y="17593"/>
                      <a:pt x="4007" y="17410"/>
                      <a:pt x="3962" y="17227"/>
                    </a:cubicBezTo>
                    <a:cubicBezTo>
                      <a:pt x="3916" y="17059"/>
                      <a:pt x="3855" y="16876"/>
                      <a:pt x="3794" y="16709"/>
                    </a:cubicBezTo>
                    <a:cubicBezTo>
                      <a:pt x="3763" y="16633"/>
                      <a:pt x="3718" y="16541"/>
                      <a:pt x="3687" y="16465"/>
                    </a:cubicBezTo>
                    <a:cubicBezTo>
                      <a:pt x="3642" y="16389"/>
                      <a:pt x="3596" y="16313"/>
                      <a:pt x="3550" y="16237"/>
                    </a:cubicBezTo>
                    <a:cubicBezTo>
                      <a:pt x="3504" y="16160"/>
                      <a:pt x="3444" y="16099"/>
                      <a:pt x="3367" y="16038"/>
                    </a:cubicBezTo>
                    <a:cubicBezTo>
                      <a:pt x="3306" y="15978"/>
                      <a:pt x="3230" y="15917"/>
                      <a:pt x="3154" y="15871"/>
                    </a:cubicBezTo>
                    <a:cubicBezTo>
                      <a:pt x="3002" y="15749"/>
                      <a:pt x="2834" y="15658"/>
                      <a:pt x="2682" y="15551"/>
                    </a:cubicBezTo>
                    <a:cubicBezTo>
                      <a:pt x="2529" y="15460"/>
                      <a:pt x="2362" y="15368"/>
                      <a:pt x="2225" y="15261"/>
                    </a:cubicBezTo>
                    <a:cubicBezTo>
                      <a:pt x="2194" y="15231"/>
                      <a:pt x="2148" y="15185"/>
                      <a:pt x="2118" y="15155"/>
                    </a:cubicBezTo>
                    <a:cubicBezTo>
                      <a:pt x="1996" y="15018"/>
                      <a:pt x="1889" y="14881"/>
                      <a:pt x="1768" y="14743"/>
                    </a:cubicBezTo>
                    <a:cubicBezTo>
                      <a:pt x="1661" y="14606"/>
                      <a:pt x="1539" y="14484"/>
                      <a:pt x="1417" y="14347"/>
                    </a:cubicBezTo>
                    <a:cubicBezTo>
                      <a:pt x="1371" y="14286"/>
                      <a:pt x="1310" y="14225"/>
                      <a:pt x="1265" y="14164"/>
                    </a:cubicBezTo>
                    <a:cubicBezTo>
                      <a:pt x="1204" y="14104"/>
                      <a:pt x="1143" y="14043"/>
                      <a:pt x="1082" y="13982"/>
                    </a:cubicBezTo>
                    <a:cubicBezTo>
                      <a:pt x="1021" y="13921"/>
                      <a:pt x="960" y="13860"/>
                      <a:pt x="884" y="13814"/>
                    </a:cubicBezTo>
                    <a:cubicBezTo>
                      <a:pt x="823" y="13753"/>
                      <a:pt x="762" y="13707"/>
                      <a:pt x="686" y="13662"/>
                    </a:cubicBezTo>
                    <a:cubicBezTo>
                      <a:pt x="664" y="13651"/>
                      <a:pt x="627" y="13640"/>
                      <a:pt x="592" y="13640"/>
                    </a:cubicBezTo>
                    <a:cubicBezTo>
                      <a:pt x="577" y="13640"/>
                      <a:pt x="562" y="13642"/>
                      <a:pt x="549" y="13646"/>
                    </a:cubicBezTo>
                    <a:cubicBezTo>
                      <a:pt x="472" y="13677"/>
                      <a:pt x="427" y="13738"/>
                      <a:pt x="396" y="13799"/>
                    </a:cubicBezTo>
                    <a:cubicBezTo>
                      <a:pt x="381" y="13829"/>
                      <a:pt x="366" y="13875"/>
                      <a:pt x="351" y="13921"/>
                    </a:cubicBezTo>
                    <a:cubicBezTo>
                      <a:pt x="335" y="13951"/>
                      <a:pt x="320" y="13997"/>
                      <a:pt x="320" y="14027"/>
                    </a:cubicBezTo>
                    <a:cubicBezTo>
                      <a:pt x="320" y="14058"/>
                      <a:pt x="305" y="14088"/>
                      <a:pt x="305" y="14119"/>
                    </a:cubicBezTo>
                    <a:cubicBezTo>
                      <a:pt x="305" y="14134"/>
                      <a:pt x="290" y="14149"/>
                      <a:pt x="290" y="14164"/>
                    </a:cubicBezTo>
                    <a:cubicBezTo>
                      <a:pt x="290" y="14164"/>
                      <a:pt x="290" y="14180"/>
                      <a:pt x="290" y="14180"/>
                    </a:cubicBezTo>
                    <a:lnTo>
                      <a:pt x="290" y="14210"/>
                    </a:lnTo>
                    <a:cubicBezTo>
                      <a:pt x="290" y="14225"/>
                      <a:pt x="274" y="14241"/>
                      <a:pt x="274" y="14256"/>
                    </a:cubicBezTo>
                    <a:cubicBezTo>
                      <a:pt x="259" y="14363"/>
                      <a:pt x="244" y="14484"/>
                      <a:pt x="244" y="14606"/>
                    </a:cubicBezTo>
                    <a:cubicBezTo>
                      <a:pt x="229" y="14743"/>
                      <a:pt x="213" y="14881"/>
                      <a:pt x="198" y="15018"/>
                    </a:cubicBezTo>
                    <a:cubicBezTo>
                      <a:pt x="183" y="15292"/>
                      <a:pt x="168" y="15551"/>
                      <a:pt x="153" y="15810"/>
                    </a:cubicBezTo>
                    <a:cubicBezTo>
                      <a:pt x="153" y="15825"/>
                      <a:pt x="153" y="15840"/>
                      <a:pt x="153" y="15856"/>
                    </a:cubicBezTo>
                    <a:lnTo>
                      <a:pt x="153" y="15871"/>
                    </a:lnTo>
                    <a:cubicBezTo>
                      <a:pt x="153" y="15871"/>
                      <a:pt x="153" y="15886"/>
                      <a:pt x="153" y="15901"/>
                    </a:cubicBezTo>
                    <a:cubicBezTo>
                      <a:pt x="153" y="15917"/>
                      <a:pt x="153" y="15936"/>
                      <a:pt x="153" y="15947"/>
                    </a:cubicBezTo>
                    <a:cubicBezTo>
                      <a:pt x="153" y="15952"/>
                      <a:pt x="153" y="15957"/>
                      <a:pt x="153" y="15962"/>
                    </a:cubicBezTo>
                    <a:lnTo>
                      <a:pt x="153" y="15978"/>
                    </a:lnTo>
                    <a:cubicBezTo>
                      <a:pt x="153" y="16054"/>
                      <a:pt x="153" y="16145"/>
                      <a:pt x="153" y="16237"/>
                    </a:cubicBezTo>
                    <a:cubicBezTo>
                      <a:pt x="137" y="16328"/>
                      <a:pt x="137" y="16419"/>
                      <a:pt x="137" y="16511"/>
                    </a:cubicBezTo>
                    <a:lnTo>
                      <a:pt x="153" y="16800"/>
                    </a:lnTo>
                    <a:cubicBezTo>
                      <a:pt x="153" y="16892"/>
                      <a:pt x="153" y="16983"/>
                      <a:pt x="168" y="17075"/>
                    </a:cubicBezTo>
                    <a:cubicBezTo>
                      <a:pt x="168" y="17166"/>
                      <a:pt x="183" y="17273"/>
                      <a:pt x="198" y="17364"/>
                    </a:cubicBezTo>
                    <a:cubicBezTo>
                      <a:pt x="213" y="17455"/>
                      <a:pt x="229" y="17547"/>
                      <a:pt x="244" y="17638"/>
                    </a:cubicBezTo>
                    <a:cubicBezTo>
                      <a:pt x="259" y="17745"/>
                      <a:pt x="290" y="17836"/>
                      <a:pt x="320" y="17943"/>
                    </a:cubicBezTo>
                    <a:cubicBezTo>
                      <a:pt x="335" y="18034"/>
                      <a:pt x="366" y="18111"/>
                      <a:pt x="396" y="18202"/>
                    </a:cubicBezTo>
                    <a:cubicBezTo>
                      <a:pt x="412" y="18248"/>
                      <a:pt x="427" y="18293"/>
                      <a:pt x="442" y="18339"/>
                    </a:cubicBezTo>
                    <a:cubicBezTo>
                      <a:pt x="472" y="18385"/>
                      <a:pt x="488" y="18431"/>
                      <a:pt x="503" y="18476"/>
                    </a:cubicBezTo>
                    <a:cubicBezTo>
                      <a:pt x="549" y="18568"/>
                      <a:pt x="610" y="18659"/>
                      <a:pt x="655" y="18750"/>
                    </a:cubicBezTo>
                    <a:cubicBezTo>
                      <a:pt x="747" y="18903"/>
                      <a:pt x="838" y="19055"/>
                      <a:pt x="930" y="19223"/>
                    </a:cubicBezTo>
                    <a:cubicBezTo>
                      <a:pt x="1021" y="19375"/>
                      <a:pt x="1112" y="19543"/>
                      <a:pt x="1219" y="19710"/>
                    </a:cubicBezTo>
                    <a:cubicBezTo>
                      <a:pt x="1326" y="19863"/>
                      <a:pt x="1432" y="20015"/>
                      <a:pt x="1554" y="20167"/>
                    </a:cubicBezTo>
                    <a:cubicBezTo>
                      <a:pt x="1646" y="20305"/>
                      <a:pt x="1737" y="20457"/>
                      <a:pt x="1828" y="20594"/>
                    </a:cubicBezTo>
                    <a:cubicBezTo>
                      <a:pt x="1889" y="20685"/>
                      <a:pt x="1950" y="20777"/>
                      <a:pt x="2011" y="20853"/>
                    </a:cubicBezTo>
                    <a:cubicBezTo>
                      <a:pt x="2057" y="20944"/>
                      <a:pt x="2118" y="21021"/>
                      <a:pt x="2179" y="21097"/>
                    </a:cubicBezTo>
                    <a:cubicBezTo>
                      <a:pt x="2225" y="21158"/>
                      <a:pt x="2286" y="21234"/>
                      <a:pt x="2347" y="21295"/>
                    </a:cubicBezTo>
                    <a:cubicBezTo>
                      <a:pt x="2407" y="21371"/>
                      <a:pt x="2484" y="21432"/>
                      <a:pt x="2545" y="21508"/>
                    </a:cubicBezTo>
                    <a:cubicBezTo>
                      <a:pt x="2621" y="21569"/>
                      <a:pt x="2697" y="21630"/>
                      <a:pt x="2758" y="21691"/>
                    </a:cubicBezTo>
                    <a:cubicBezTo>
                      <a:pt x="2834" y="21752"/>
                      <a:pt x="2895" y="21798"/>
                      <a:pt x="2971" y="21843"/>
                    </a:cubicBezTo>
                    <a:cubicBezTo>
                      <a:pt x="3093" y="21935"/>
                      <a:pt x="3230" y="22011"/>
                      <a:pt x="3367" y="22102"/>
                    </a:cubicBezTo>
                    <a:cubicBezTo>
                      <a:pt x="3489" y="22179"/>
                      <a:pt x="3611" y="22255"/>
                      <a:pt x="3733" y="22331"/>
                    </a:cubicBezTo>
                    <a:cubicBezTo>
                      <a:pt x="3855" y="22422"/>
                      <a:pt x="3977" y="22514"/>
                      <a:pt x="4099" y="22605"/>
                    </a:cubicBezTo>
                    <a:cubicBezTo>
                      <a:pt x="4160" y="22666"/>
                      <a:pt x="4236" y="22727"/>
                      <a:pt x="4312" y="22788"/>
                    </a:cubicBezTo>
                    <a:cubicBezTo>
                      <a:pt x="4373" y="22849"/>
                      <a:pt x="4449" y="22910"/>
                      <a:pt x="4510" y="22986"/>
                    </a:cubicBezTo>
                    <a:lnTo>
                      <a:pt x="5013" y="23519"/>
                    </a:lnTo>
                    <a:cubicBezTo>
                      <a:pt x="5043" y="23565"/>
                      <a:pt x="5089" y="23595"/>
                      <a:pt x="5119" y="23641"/>
                    </a:cubicBezTo>
                    <a:cubicBezTo>
                      <a:pt x="5196" y="23809"/>
                      <a:pt x="5272" y="23961"/>
                      <a:pt x="5378" y="24129"/>
                    </a:cubicBezTo>
                    <a:cubicBezTo>
                      <a:pt x="5470" y="24281"/>
                      <a:pt x="5577" y="24449"/>
                      <a:pt x="5683" y="24616"/>
                    </a:cubicBezTo>
                    <a:cubicBezTo>
                      <a:pt x="5881" y="24921"/>
                      <a:pt x="6034" y="25241"/>
                      <a:pt x="6232" y="25546"/>
                    </a:cubicBezTo>
                    <a:cubicBezTo>
                      <a:pt x="6445" y="25881"/>
                      <a:pt x="6674" y="26216"/>
                      <a:pt x="6887" y="26551"/>
                    </a:cubicBezTo>
                    <a:cubicBezTo>
                      <a:pt x="6963" y="26658"/>
                      <a:pt x="7024" y="26765"/>
                      <a:pt x="7085" y="26856"/>
                    </a:cubicBezTo>
                    <a:cubicBezTo>
                      <a:pt x="7131" y="26932"/>
                      <a:pt x="7176" y="27008"/>
                      <a:pt x="7237" y="27085"/>
                    </a:cubicBezTo>
                    <a:cubicBezTo>
                      <a:pt x="7298" y="27176"/>
                      <a:pt x="7359" y="27283"/>
                      <a:pt x="7405" y="27389"/>
                    </a:cubicBezTo>
                    <a:cubicBezTo>
                      <a:pt x="7420" y="27420"/>
                      <a:pt x="7451" y="27450"/>
                      <a:pt x="7466" y="27496"/>
                    </a:cubicBezTo>
                    <a:cubicBezTo>
                      <a:pt x="7466" y="27511"/>
                      <a:pt x="7466" y="27526"/>
                      <a:pt x="7481" y="27542"/>
                    </a:cubicBezTo>
                    <a:cubicBezTo>
                      <a:pt x="7512" y="27679"/>
                      <a:pt x="7557" y="27831"/>
                      <a:pt x="7588" y="27968"/>
                    </a:cubicBezTo>
                    <a:cubicBezTo>
                      <a:pt x="7649" y="28242"/>
                      <a:pt x="7710" y="28517"/>
                      <a:pt x="7771" y="28791"/>
                    </a:cubicBezTo>
                    <a:cubicBezTo>
                      <a:pt x="7847" y="29111"/>
                      <a:pt x="7938" y="29416"/>
                      <a:pt x="8030" y="29720"/>
                    </a:cubicBezTo>
                    <a:cubicBezTo>
                      <a:pt x="8075" y="29873"/>
                      <a:pt x="8121" y="30025"/>
                      <a:pt x="8182" y="30177"/>
                    </a:cubicBezTo>
                    <a:cubicBezTo>
                      <a:pt x="8228" y="30330"/>
                      <a:pt x="8273" y="30482"/>
                      <a:pt x="8319" y="30634"/>
                    </a:cubicBezTo>
                    <a:cubicBezTo>
                      <a:pt x="8426" y="30939"/>
                      <a:pt x="8517" y="31244"/>
                      <a:pt x="8624" y="31549"/>
                    </a:cubicBezTo>
                    <a:cubicBezTo>
                      <a:pt x="8730" y="31853"/>
                      <a:pt x="8868" y="32158"/>
                      <a:pt x="9005" y="32463"/>
                    </a:cubicBezTo>
                    <a:cubicBezTo>
                      <a:pt x="9111" y="32691"/>
                      <a:pt x="9233" y="32920"/>
                      <a:pt x="9370" y="33148"/>
                    </a:cubicBezTo>
                    <a:cubicBezTo>
                      <a:pt x="9370" y="33164"/>
                      <a:pt x="9370" y="33164"/>
                      <a:pt x="9370" y="33179"/>
                    </a:cubicBezTo>
                    <a:cubicBezTo>
                      <a:pt x="9370" y="33164"/>
                      <a:pt x="9355" y="33164"/>
                      <a:pt x="9340" y="33164"/>
                    </a:cubicBezTo>
                    <a:cubicBezTo>
                      <a:pt x="9279" y="33148"/>
                      <a:pt x="9218" y="33133"/>
                      <a:pt x="9157" y="33118"/>
                    </a:cubicBezTo>
                    <a:cubicBezTo>
                      <a:pt x="9035" y="33072"/>
                      <a:pt x="8898" y="33027"/>
                      <a:pt x="8761" y="32966"/>
                    </a:cubicBezTo>
                    <a:cubicBezTo>
                      <a:pt x="8700" y="32950"/>
                      <a:pt x="8654" y="32905"/>
                      <a:pt x="8593" y="32874"/>
                    </a:cubicBezTo>
                    <a:cubicBezTo>
                      <a:pt x="8517" y="32828"/>
                      <a:pt x="8441" y="32767"/>
                      <a:pt x="8365" y="32722"/>
                    </a:cubicBezTo>
                    <a:cubicBezTo>
                      <a:pt x="8273" y="32676"/>
                      <a:pt x="8197" y="32615"/>
                      <a:pt x="8106" y="32569"/>
                    </a:cubicBezTo>
                    <a:cubicBezTo>
                      <a:pt x="8030" y="32524"/>
                      <a:pt x="7938" y="32478"/>
                      <a:pt x="7862" y="32432"/>
                    </a:cubicBezTo>
                    <a:cubicBezTo>
                      <a:pt x="7771" y="32402"/>
                      <a:pt x="7679" y="32356"/>
                      <a:pt x="7588" y="32326"/>
                    </a:cubicBezTo>
                    <a:cubicBezTo>
                      <a:pt x="7496" y="32280"/>
                      <a:pt x="7405" y="32249"/>
                      <a:pt x="7313" y="32234"/>
                    </a:cubicBezTo>
                    <a:cubicBezTo>
                      <a:pt x="7297" y="32232"/>
                      <a:pt x="7281" y="32231"/>
                      <a:pt x="7265" y="32231"/>
                    </a:cubicBezTo>
                    <a:cubicBezTo>
                      <a:pt x="7159" y="32231"/>
                      <a:pt x="7054" y="32273"/>
                      <a:pt x="6948" y="32326"/>
                    </a:cubicBezTo>
                    <a:cubicBezTo>
                      <a:pt x="6856" y="32356"/>
                      <a:pt x="6780" y="32402"/>
                      <a:pt x="6704" y="32448"/>
                    </a:cubicBezTo>
                    <a:cubicBezTo>
                      <a:pt x="6658" y="32478"/>
                      <a:pt x="6613" y="32493"/>
                      <a:pt x="6582" y="32524"/>
                    </a:cubicBezTo>
                    <a:cubicBezTo>
                      <a:pt x="6536" y="32554"/>
                      <a:pt x="6491" y="32585"/>
                      <a:pt x="6460" y="32630"/>
                    </a:cubicBezTo>
                    <a:cubicBezTo>
                      <a:pt x="6384" y="32691"/>
                      <a:pt x="6323" y="32767"/>
                      <a:pt x="6277" y="32844"/>
                    </a:cubicBezTo>
                    <a:cubicBezTo>
                      <a:pt x="6216" y="32920"/>
                      <a:pt x="6171" y="33011"/>
                      <a:pt x="6125" y="33103"/>
                    </a:cubicBezTo>
                    <a:cubicBezTo>
                      <a:pt x="6095" y="33164"/>
                      <a:pt x="6064" y="33225"/>
                      <a:pt x="6034" y="33270"/>
                    </a:cubicBezTo>
                    <a:lnTo>
                      <a:pt x="5927" y="32828"/>
                    </a:lnTo>
                    <a:cubicBezTo>
                      <a:pt x="5912" y="32767"/>
                      <a:pt x="5896" y="32707"/>
                      <a:pt x="5881" y="32646"/>
                    </a:cubicBezTo>
                    <a:cubicBezTo>
                      <a:pt x="5866" y="32569"/>
                      <a:pt x="5851" y="32493"/>
                      <a:pt x="5836" y="32417"/>
                    </a:cubicBezTo>
                    <a:cubicBezTo>
                      <a:pt x="5820" y="32326"/>
                      <a:pt x="5805" y="32234"/>
                      <a:pt x="5790" y="32143"/>
                    </a:cubicBezTo>
                    <a:cubicBezTo>
                      <a:pt x="5759" y="31990"/>
                      <a:pt x="5729" y="31838"/>
                      <a:pt x="5698" y="31671"/>
                    </a:cubicBezTo>
                    <a:cubicBezTo>
                      <a:pt x="5668" y="31503"/>
                      <a:pt x="5622" y="31335"/>
                      <a:pt x="5592" y="31152"/>
                    </a:cubicBezTo>
                    <a:cubicBezTo>
                      <a:pt x="5592" y="31122"/>
                      <a:pt x="5577" y="31076"/>
                      <a:pt x="5561" y="31046"/>
                    </a:cubicBezTo>
                    <a:cubicBezTo>
                      <a:pt x="5561" y="31000"/>
                      <a:pt x="5546" y="30970"/>
                      <a:pt x="5531" y="30939"/>
                    </a:cubicBezTo>
                    <a:cubicBezTo>
                      <a:pt x="5531" y="30878"/>
                      <a:pt x="5516" y="30833"/>
                      <a:pt x="5500" y="30787"/>
                    </a:cubicBezTo>
                    <a:cubicBezTo>
                      <a:pt x="5485" y="30741"/>
                      <a:pt x="5470" y="30711"/>
                      <a:pt x="5455" y="30665"/>
                    </a:cubicBezTo>
                    <a:cubicBezTo>
                      <a:pt x="5439" y="30589"/>
                      <a:pt x="5409" y="30513"/>
                      <a:pt x="5378" y="30436"/>
                    </a:cubicBezTo>
                    <a:cubicBezTo>
                      <a:pt x="5363" y="30391"/>
                      <a:pt x="5348" y="30345"/>
                      <a:pt x="5333" y="30299"/>
                    </a:cubicBezTo>
                    <a:cubicBezTo>
                      <a:pt x="5318" y="30269"/>
                      <a:pt x="5302" y="30238"/>
                      <a:pt x="5287" y="30208"/>
                    </a:cubicBezTo>
                    <a:cubicBezTo>
                      <a:pt x="5257" y="30132"/>
                      <a:pt x="5226" y="30056"/>
                      <a:pt x="5180" y="29979"/>
                    </a:cubicBezTo>
                    <a:cubicBezTo>
                      <a:pt x="5150" y="29903"/>
                      <a:pt x="5119" y="29827"/>
                      <a:pt x="5074" y="29751"/>
                    </a:cubicBezTo>
                    <a:cubicBezTo>
                      <a:pt x="4921" y="29446"/>
                      <a:pt x="4754" y="29157"/>
                      <a:pt x="4571" y="28852"/>
                    </a:cubicBezTo>
                    <a:cubicBezTo>
                      <a:pt x="4556" y="28821"/>
                      <a:pt x="4525" y="28776"/>
                      <a:pt x="4495" y="28730"/>
                    </a:cubicBezTo>
                    <a:cubicBezTo>
                      <a:pt x="4480" y="28700"/>
                      <a:pt x="4449" y="28669"/>
                      <a:pt x="4434" y="28623"/>
                    </a:cubicBezTo>
                    <a:cubicBezTo>
                      <a:pt x="4403" y="28593"/>
                      <a:pt x="4388" y="28578"/>
                      <a:pt x="4373" y="28547"/>
                    </a:cubicBezTo>
                    <a:cubicBezTo>
                      <a:pt x="4342" y="28501"/>
                      <a:pt x="4312" y="28456"/>
                      <a:pt x="4281" y="28425"/>
                    </a:cubicBezTo>
                    <a:cubicBezTo>
                      <a:pt x="4251" y="28380"/>
                      <a:pt x="4221" y="28349"/>
                      <a:pt x="4190" y="28303"/>
                    </a:cubicBezTo>
                    <a:cubicBezTo>
                      <a:pt x="4175" y="28273"/>
                      <a:pt x="4144" y="28242"/>
                      <a:pt x="4114" y="28212"/>
                    </a:cubicBezTo>
                    <a:cubicBezTo>
                      <a:pt x="4099" y="28197"/>
                      <a:pt x="4068" y="28166"/>
                      <a:pt x="4038" y="28136"/>
                    </a:cubicBezTo>
                    <a:cubicBezTo>
                      <a:pt x="4007" y="28105"/>
                      <a:pt x="3977" y="28075"/>
                      <a:pt x="3946" y="28060"/>
                    </a:cubicBezTo>
                    <a:cubicBezTo>
                      <a:pt x="3885" y="27999"/>
                      <a:pt x="3824" y="27938"/>
                      <a:pt x="3748" y="27892"/>
                    </a:cubicBezTo>
                    <a:cubicBezTo>
                      <a:pt x="3687" y="27831"/>
                      <a:pt x="3626" y="27785"/>
                      <a:pt x="3550" y="27724"/>
                    </a:cubicBezTo>
                    <a:cubicBezTo>
                      <a:pt x="3520" y="27694"/>
                      <a:pt x="3489" y="27679"/>
                      <a:pt x="3444" y="27648"/>
                    </a:cubicBezTo>
                    <a:cubicBezTo>
                      <a:pt x="3428" y="27633"/>
                      <a:pt x="3413" y="27618"/>
                      <a:pt x="3398" y="27603"/>
                    </a:cubicBezTo>
                    <a:cubicBezTo>
                      <a:pt x="3383" y="27587"/>
                      <a:pt x="3367" y="27572"/>
                      <a:pt x="3337" y="27557"/>
                    </a:cubicBezTo>
                    <a:cubicBezTo>
                      <a:pt x="3306" y="27511"/>
                      <a:pt x="3276" y="27481"/>
                      <a:pt x="3230" y="27450"/>
                    </a:cubicBezTo>
                    <a:cubicBezTo>
                      <a:pt x="3200" y="27420"/>
                      <a:pt x="3169" y="27374"/>
                      <a:pt x="3139" y="27344"/>
                    </a:cubicBezTo>
                    <a:cubicBezTo>
                      <a:pt x="3078" y="27283"/>
                      <a:pt x="3032" y="27237"/>
                      <a:pt x="2971" y="27176"/>
                    </a:cubicBezTo>
                    <a:cubicBezTo>
                      <a:pt x="2910" y="27115"/>
                      <a:pt x="2849" y="27039"/>
                      <a:pt x="2788" y="26978"/>
                    </a:cubicBezTo>
                    <a:cubicBezTo>
                      <a:pt x="2666" y="26825"/>
                      <a:pt x="2514" y="26704"/>
                      <a:pt x="2347" y="26597"/>
                    </a:cubicBezTo>
                    <a:cubicBezTo>
                      <a:pt x="2255" y="26551"/>
                      <a:pt x="2164" y="26521"/>
                      <a:pt x="2057" y="26475"/>
                    </a:cubicBezTo>
                    <a:cubicBezTo>
                      <a:pt x="2027" y="26460"/>
                      <a:pt x="1981" y="26445"/>
                      <a:pt x="1935" y="26429"/>
                    </a:cubicBezTo>
                    <a:cubicBezTo>
                      <a:pt x="1905" y="26429"/>
                      <a:pt x="1859" y="26414"/>
                      <a:pt x="1828" y="26399"/>
                    </a:cubicBezTo>
                    <a:cubicBezTo>
                      <a:pt x="1752" y="26368"/>
                      <a:pt x="1676" y="26353"/>
                      <a:pt x="1615" y="26323"/>
                    </a:cubicBezTo>
                    <a:cubicBezTo>
                      <a:pt x="1569" y="26307"/>
                      <a:pt x="1524" y="26292"/>
                      <a:pt x="1493" y="26277"/>
                    </a:cubicBezTo>
                    <a:cubicBezTo>
                      <a:pt x="1448" y="26262"/>
                      <a:pt x="1417" y="26247"/>
                      <a:pt x="1371" y="26231"/>
                    </a:cubicBezTo>
                    <a:cubicBezTo>
                      <a:pt x="1295" y="26186"/>
                      <a:pt x="1219" y="26155"/>
                      <a:pt x="1143" y="26109"/>
                    </a:cubicBezTo>
                    <a:cubicBezTo>
                      <a:pt x="1036" y="26048"/>
                      <a:pt x="945" y="25972"/>
                      <a:pt x="853" y="25911"/>
                    </a:cubicBezTo>
                    <a:cubicBezTo>
                      <a:pt x="792" y="25850"/>
                      <a:pt x="716" y="25805"/>
                      <a:pt x="655" y="25759"/>
                    </a:cubicBezTo>
                    <a:cubicBezTo>
                      <a:pt x="610" y="25713"/>
                      <a:pt x="564" y="25683"/>
                      <a:pt x="518" y="25637"/>
                    </a:cubicBezTo>
                    <a:cubicBezTo>
                      <a:pt x="488" y="25607"/>
                      <a:pt x="442" y="25576"/>
                      <a:pt x="412" y="25530"/>
                    </a:cubicBezTo>
                    <a:cubicBezTo>
                      <a:pt x="366" y="25485"/>
                      <a:pt x="305" y="25424"/>
                      <a:pt x="259" y="25378"/>
                    </a:cubicBezTo>
                    <a:cubicBezTo>
                      <a:pt x="229" y="25348"/>
                      <a:pt x="213" y="25317"/>
                      <a:pt x="183" y="25287"/>
                    </a:cubicBezTo>
                    <a:cubicBezTo>
                      <a:pt x="168" y="25271"/>
                      <a:pt x="168" y="25256"/>
                      <a:pt x="153" y="25241"/>
                    </a:cubicBezTo>
                    <a:cubicBezTo>
                      <a:pt x="137" y="25226"/>
                      <a:pt x="122" y="25226"/>
                      <a:pt x="107" y="25210"/>
                    </a:cubicBezTo>
                    <a:cubicBezTo>
                      <a:pt x="92" y="25210"/>
                      <a:pt x="61" y="25210"/>
                      <a:pt x="31" y="25226"/>
                    </a:cubicBezTo>
                    <a:cubicBezTo>
                      <a:pt x="15" y="25241"/>
                      <a:pt x="0" y="25271"/>
                      <a:pt x="15" y="25302"/>
                    </a:cubicBezTo>
                    <a:cubicBezTo>
                      <a:pt x="15" y="25454"/>
                      <a:pt x="31" y="25622"/>
                      <a:pt x="46" y="25774"/>
                    </a:cubicBezTo>
                    <a:cubicBezTo>
                      <a:pt x="76" y="25942"/>
                      <a:pt x="107" y="26109"/>
                      <a:pt x="137" y="26262"/>
                    </a:cubicBezTo>
                    <a:cubicBezTo>
                      <a:pt x="198" y="26597"/>
                      <a:pt x="259" y="26932"/>
                      <a:pt x="320" y="27267"/>
                    </a:cubicBezTo>
                    <a:cubicBezTo>
                      <a:pt x="351" y="27435"/>
                      <a:pt x="381" y="27603"/>
                      <a:pt x="412" y="27755"/>
                    </a:cubicBezTo>
                    <a:cubicBezTo>
                      <a:pt x="442" y="27922"/>
                      <a:pt x="472" y="28075"/>
                      <a:pt x="488" y="28242"/>
                    </a:cubicBezTo>
                    <a:cubicBezTo>
                      <a:pt x="518" y="28410"/>
                      <a:pt x="549" y="28562"/>
                      <a:pt x="564" y="28730"/>
                    </a:cubicBezTo>
                    <a:cubicBezTo>
                      <a:pt x="579" y="28898"/>
                      <a:pt x="610" y="29065"/>
                      <a:pt x="625" y="29233"/>
                    </a:cubicBezTo>
                    <a:cubicBezTo>
                      <a:pt x="655" y="29400"/>
                      <a:pt x="671" y="29583"/>
                      <a:pt x="701" y="29751"/>
                    </a:cubicBezTo>
                    <a:cubicBezTo>
                      <a:pt x="716" y="29827"/>
                      <a:pt x="747" y="29918"/>
                      <a:pt x="762" y="30010"/>
                    </a:cubicBezTo>
                    <a:cubicBezTo>
                      <a:pt x="777" y="30040"/>
                      <a:pt x="777" y="30086"/>
                      <a:pt x="792" y="30132"/>
                    </a:cubicBezTo>
                    <a:cubicBezTo>
                      <a:pt x="808" y="30147"/>
                      <a:pt x="808" y="30162"/>
                      <a:pt x="808" y="30177"/>
                    </a:cubicBezTo>
                    <a:cubicBezTo>
                      <a:pt x="823" y="30193"/>
                      <a:pt x="823" y="30223"/>
                      <a:pt x="838" y="30238"/>
                    </a:cubicBezTo>
                    <a:cubicBezTo>
                      <a:pt x="853" y="30269"/>
                      <a:pt x="869" y="30315"/>
                      <a:pt x="884" y="30360"/>
                    </a:cubicBezTo>
                    <a:lnTo>
                      <a:pt x="945" y="30467"/>
                    </a:lnTo>
                    <a:cubicBezTo>
                      <a:pt x="991" y="30558"/>
                      <a:pt x="1021" y="30634"/>
                      <a:pt x="1067" y="30711"/>
                    </a:cubicBezTo>
                    <a:cubicBezTo>
                      <a:pt x="1158" y="30848"/>
                      <a:pt x="1250" y="30985"/>
                      <a:pt x="1341" y="31122"/>
                    </a:cubicBezTo>
                    <a:cubicBezTo>
                      <a:pt x="1417" y="31229"/>
                      <a:pt x="1493" y="31335"/>
                      <a:pt x="1569" y="31442"/>
                    </a:cubicBezTo>
                    <a:cubicBezTo>
                      <a:pt x="1642" y="31544"/>
                      <a:pt x="1729" y="31660"/>
                      <a:pt x="1803" y="31763"/>
                    </a:cubicBezTo>
                    <a:lnTo>
                      <a:pt x="1803" y="31763"/>
                    </a:lnTo>
                    <a:cubicBezTo>
                      <a:pt x="1800" y="31762"/>
                      <a:pt x="1798" y="31762"/>
                      <a:pt x="1798" y="31762"/>
                    </a:cubicBezTo>
                    <a:lnTo>
                      <a:pt x="1798" y="31762"/>
                    </a:lnTo>
                    <a:lnTo>
                      <a:pt x="1813" y="31777"/>
                    </a:lnTo>
                    <a:cubicBezTo>
                      <a:pt x="1813" y="31777"/>
                      <a:pt x="1813" y="31792"/>
                      <a:pt x="1828" y="31792"/>
                    </a:cubicBezTo>
                    <a:cubicBezTo>
                      <a:pt x="1828" y="31792"/>
                      <a:pt x="1828" y="31808"/>
                      <a:pt x="1828" y="31808"/>
                    </a:cubicBezTo>
                    <a:cubicBezTo>
                      <a:pt x="1844" y="31808"/>
                      <a:pt x="1844" y="31808"/>
                      <a:pt x="1844" y="31823"/>
                    </a:cubicBezTo>
                    <a:lnTo>
                      <a:pt x="1859" y="31823"/>
                    </a:lnTo>
                    <a:cubicBezTo>
                      <a:pt x="1950" y="31960"/>
                      <a:pt x="2057" y="32097"/>
                      <a:pt x="2179" y="32204"/>
                    </a:cubicBezTo>
                    <a:cubicBezTo>
                      <a:pt x="2209" y="32234"/>
                      <a:pt x="2240" y="32265"/>
                      <a:pt x="2286" y="32295"/>
                    </a:cubicBezTo>
                    <a:cubicBezTo>
                      <a:pt x="2316" y="32326"/>
                      <a:pt x="2347" y="32356"/>
                      <a:pt x="2392" y="32387"/>
                    </a:cubicBezTo>
                    <a:cubicBezTo>
                      <a:pt x="2453" y="32432"/>
                      <a:pt x="2529" y="32478"/>
                      <a:pt x="2590" y="32524"/>
                    </a:cubicBezTo>
                    <a:cubicBezTo>
                      <a:pt x="2651" y="32569"/>
                      <a:pt x="2712" y="32615"/>
                      <a:pt x="2773" y="32661"/>
                    </a:cubicBezTo>
                    <a:cubicBezTo>
                      <a:pt x="2788" y="32676"/>
                      <a:pt x="2819" y="32691"/>
                      <a:pt x="2834" y="32707"/>
                    </a:cubicBezTo>
                    <a:cubicBezTo>
                      <a:pt x="2865" y="32722"/>
                      <a:pt x="2895" y="32737"/>
                      <a:pt x="2925" y="32752"/>
                    </a:cubicBezTo>
                    <a:cubicBezTo>
                      <a:pt x="2925" y="32752"/>
                      <a:pt x="2925" y="32752"/>
                      <a:pt x="2925" y="32767"/>
                    </a:cubicBezTo>
                    <a:lnTo>
                      <a:pt x="2941" y="32767"/>
                    </a:lnTo>
                    <a:lnTo>
                      <a:pt x="2956" y="32783"/>
                    </a:lnTo>
                    <a:cubicBezTo>
                      <a:pt x="2956" y="32783"/>
                      <a:pt x="2971" y="32798"/>
                      <a:pt x="2986" y="32798"/>
                    </a:cubicBezTo>
                    <a:lnTo>
                      <a:pt x="2971" y="32798"/>
                    </a:lnTo>
                    <a:cubicBezTo>
                      <a:pt x="3002" y="32798"/>
                      <a:pt x="3017" y="32813"/>
                      <a:pt x="3032" y="32828"/>
                    </a:cubicBezTo>
                    <a:cubicBezTo>
                      <a:pt x="3032" y="32828"/>
                      <a:pt x="3047" y="32844"/>
                      <a:pt x="3063" y="32844"/>
                    </a:cubicBezTo>
                    <a:lnTo>
                      <a:pt x="3047" y="32844"/>
                    </a:lnTo>
                    <a:cubicBezTo>
                      <a:pt x="3063" y="32844"/>
                      <a:pt x="3063" y="32844"/>
                      <a:pt x="3078" y="32859"/>
                    </a:cubicBezTo>
                    <a:cubicBezTo>
                      <a:pt x="3124" y="32874"/>
                      <a:pt x="3154" y="32905"/>
                      <a:pt x="3200" y="32920"/>
                    </a:cubicBezTo>
                    <a:cubicBezTo>
                      <a:pt x="3230" y="32935"/>
                      <a:pt x="3261" y="32950"/>
                      <a:pt x="3291" y="32966"/>
                    </a:cubicBezTo>
                    <a:cubicBezTo>
                      <a:pt x="3337" y="32981"/>
                      <a:pt x="3383" y="33011"/>
                      <a:pt x="3428" y="33027"/>
                    </a:cubicBezTo>
                    <a:cubicBezTo>
                      <a:pt x="3474" y="33042"/>
                      <a:pt x="3504" y="33072"/>
                      <a:pt x="3550" y="33087"/>
                    </a:cubicBezTo>
                    <a:cubicBezTo>
                      <a:pt x="3626" y="33118"/>
                      <a:pt x="3718" y="33148"/>
                      <a:pt x="3794" y="33179"/>
                    </a:cubicBezTo>
                    <a:cubicBezTo>
                      <a:pt x="3870" y="33209"/>
                      <a:pt x="3931" y="33240"/>
                      <a:pt x="4007" y="33270"/>
                    </a:cubicBezTo>
                    <a:cubicBezTo>
                      <a:pt x="4160" y="33316"/>
                      <a:pt x="4327" y="33377"/>
                      <a:pt x="4495" y="33423"/>
                    </a:cubicBezTo>
                    <a:cubicBezTo>
                      <a:pt x="4662" y="33468"/>
                      <a:pt x="4815" y="33499"/>
                      <a:pt x="4982" y="33545"/>
                    </a:cubicBezTo>
                    <a:cubicBezTo>
                      <a:pt x="5165" y="33575"/>
                      <a:pt x="5348" y="33621"/>
                      <a:pt x="5531" y="33666"/>
                    </a:cubicBezTo>
                    <a:cubicBezTo>
                      <a:pt x="5561" y="33682"/>
                      <a:pt x="5592" y="33682"/>
                      <a:pt x="5607" y="33697"/>
                    </a:cubicBezTo>
                    <a:lnTo>
                      <a:pt x="5592" y="33682"/>
                    </a:lnTo>
                    <a:lnTo>
                      <a:pt x="5592" y="33682"/>
                    </a:lnTo>
                    <a:cubicBezTo>
                      <a:pt x="5622" y="33697"/>
                      <a:pt x="5653" y="33712"/>
                      <a:pt x="5683" y="33712"/>
                    </a:cubicBezTo>
                    <a:cubicBezTo>
                      <a:pt x="5714" y="33727"/>
                      <a:pt x="5744" y="33743"/>
                      <a:pt x="5775" y="33743"/>
                    </a:cubicBezTo>
                    <a:cubicBezTo>
                      <a:pt x="5790" y="33758"/>
                      <a:pt x="5805" y="33758"/>
                      <a:pt x="5820" y="33758"/>
                    </a:cubicBezTo>
                    <a:cubicBezTo>
                      <a:pt x="5790" y="33819"/>
                      <a:pt x="5759" y="33895"/>
                      <a:pt x="5729" y="33956"/>
                    </a:cubicBezTo>
                    <a:cubicBezTo>
                      <a:pt x="5683" y="34047"/>
                      <a:pt x="5637" y="34139"/>
                      <a:pt x="5607" y="34230"/>
                    </a:cubicBezTo>
                    <a:cubicBezTo>
                      <a:pt x="5592" y="34276"/>
                      <a:pt x="5577" y="34322"/>
                      <a:pt x="5561" y="34367"/>
                    </a:cubicBezTo>
                    <a:cubicBezTo>
                      <a:pt x="5561" y="34413"/>
                      <a:pt x="5546" y="34474"/>
                      <a:pt x="5531" y="34520"/>
                    </a:cubicBezTo>
                    <a:cubicBezTo>
                      <a:pt x="5531" y="34565"/>
                      <a:pt x="5531" y="34626"/>
                      <a:pt x="5531" y="34672"/>
                    </a:cubicBezTo>
                    <a:cubicBezTo>
                      <a:pt x="5546" y="34733"/>
                      <a:pt x="5546" y="34779"/>
                      <a:pt x="5561" y="34840"/>
                    </a:cubicBezTo>
                    <a:cubicBezTo>
                      <a:pt x="5577" y="34946"/>
                      <a:pt x="5592" y="35068"/>
                      <a:pt x="5607" y="35190"/>
                    </a:cubicBezTo>
                    <a:cubicBezTo>
                      <a:pt x="5607" y="35251"/>
                      <a:pt x="5622" y="35312"/>
                      <a:pt x="5622" y="35373"/>
                    </a:cubicBezTo>
                    <a:cubicBezTo>
                      <a:pt x="5607" y="35434"/>
                      <a:pt x="5607" y="35479"/>
                      <a:pt x="5607" y="35540"/>
                    </a:cubicBezTo>
                    <a:cubicBezTo>
                      <a:pt x="5592" y="35556"/>
                      <a:pt x="5592" y="35586"/>
                      <a:pt x="5577" y="35601"/>
                    </a:cubicBezTo>
                    <a:cubicBezTo>
                      <a:pt x="5577" y="35647"/>
                      <a:pt x="5561" y="35678"/>
                      <a:pt x="5546" y="35708"/>
                    </a:cubicBezTo>
                    <a:cubicBezTo>
                      <a:pt x="5516" y="35769"/>
                      <a:pt x="5485" y="35815"/>
                      <a:pt x="5455" y="35876"/>
                    </a:cubicBezTo>
                    <a:cubicBezTo>
                      <a:pt x="5455" y="35876"/>
                      <a:pt x="5439" y="35891"/>
                      <a:pt x="5439" y="35906"/>
                    </a:cubicBezTo>
                    <a:cubicBezTo>
                      <a:pt x="5363" y="36013"/>
                      <a:pt x="5302" y="36150"/>
                      <a:pt x="5257" y="36272"/>
                    </a:cubicBezTo>
                    <a:cubicBezTo>
                      <a:pt x="5211" y="36424"/>
                      <a:pt x="5165" y="36561"/>
                      <a:pt x="5119" y="36698"/>
                    </a:cubicBezTo>
                    <a:cubicBezTo>
                      <a:pt x="5119" y="36714"/>
                      <a:pt x="5104" y="36744"/>
                      <a:pt x="5104" y="36759"/>
                    </a:cubicBezTo>
                    <a:cubicBezTo>
                      <a:pt x="5104" y="36759"/>
                      <a:pt x="5104" y="36775"/>
                      <a:pt x="5104" y="36775"/>
                    </a:cubicBezTo>
                    <a:cubicBezTo>
                      <a:pt x="5089" y="36790"/>
                      <a:pt x="5089" y="36805"/>
                      <a:pt x="5089" y="36820"/>
                    </a:cubicBezTo>
                    <a:lnTo>
                      <a:pt x="5089" y="36805"/>
                    </a:lnTo>
                    <a:cubicBezTo>
                      <a:pt x="5089" y="36820"/>
                      <a:pt x="5074" y="36835"/>
                      <a:pt x="5074" y="36866"/>
                    </a:cubicBezTo>
                    <a:lnTo>
                      <a:pt x="5074" y="36835"/>
                    </a:lnTo>
                    <a:cubicBezTo>
                      <a:pt x="5043" y="36942"/>
                      <a:pt x="5028" y="37034"/>
                      <a:pt x="5013" y="37140"/>
                    </a:cubicBezTo>
                    <a:cubicBezTo>
                      <a:pt x="5013" y="37171"/>
                      <a:pt x="4998" y="37216"/>
                      <a:pt x="5013" y="37262"/>
                    </a:cubicBezTo>
                    <a:cubicBezTo>
                      <a:pt x="5013" y="37323"/>
                      <a:pt x="5028" y="37369"/>
                      <a:pt x="5043" y="37414"/>
                    </a:cubicBezTo>
                    <a:cubicBezTo>
                      <a:pt x="5059" y="37460"/>
                      <a:pt x="5074" y="37506"/>
                      <a:pt x="5104" y="37552"/>
                    </a:cubicBezTo>
                    <a:cubicBezTo>
                      <a:pt x="5150" y="37643"/>
                      <a:pt x="5196" y="37719"/>
                      <a:pt x="5257" y="37795"/>
                    </a:cubicBezTo>
                    <a:cubicBezTo>
                      <a:pt x="5302" y="37872"/>
                      <a:pt x="5363" y="37963"/>
                      <a:pt x="5424" y="38039"/>
                    </a:cubicBezTo>
                    <a:cubicBezTo>
                      <a:pt x="5500" y="38115"/>
                      <a:pt x="5561" y="38191"/>
                      <a:pt x="5653" y="38252"/>
                    </a:cubicBezTo>
                    <a:cubicBezTo>
                      <a:pt x="5729" y="38313"/>
                      <a:pt x="5820" y="38374"/>
                      <a:pt x="5912" y="38420"/>
                    </a:cubicBezTo>
                    <a:cubicBezTo>
                      <a:pt x="5988" y="38466"/>
                      <a:pt x="6079" y="38511"/>
                      <a:pt x="6171" y="38542"/>
                    </a:cubicBezTo>
                    <a:cubicBezTo>
                      <a:pt x="6262" y="38588"/>
                      <a:pt x="6354" y="38618"/>
                      <a:pt x="6445" y="38649"/>
                    </a:cubicBezTo>
                    <a:cubicBezTo>
                      <a:pt x="6536" y="38679"/>
                      <a:pt x="6628" y="38694"/>
                      <a:pt x="6719" y="38725"/>
                    </a:cubicBezTo>
                    <a:cubicBezTo>
                      <a:pt x="6811" y="38755"/>
                      <a:pt x="6917" y="38786"/>
                      <a:pt x="7009" y="38801"/>
                    </a:cubicBezTo>
                    <a:cubicBezTo>
                      <a:pt x="7100" y="38831"/>
                      <a:pt x="7207" y="38847"/>
                      <a:pt x="7298" y="38877"/>
                    </a:cubicBezTo>
                    <a:lnTo>
                      <a:pt x="7329" y="38877"/>
                    </a:lnTo>
                    <a:cubicBezTo>
                      <a:pt x="7420" y="38892"/>
                      <a:pt x="7512" y="38908"/>
                      <a:pt x="7603" y="38923"/>
                    </a:cubicBezTo>
                    <a:cubicBezTo>
                      <a:pt x="7694" y="38938"/>
                      <a:pt x="7786" y="38953"/>
                      <a:pt x="7892" y="38953"/>
                    </a:cubicBezTo>
                    <a:cubicBezTo>
                      <a:pt x="7999" y="38969"/>
                      <a:pt x="8090" y="38969"/>
                      <a:pt x="8197" y="38969"/>
                    </a:cubicBezTo>
                    <a:lnTo>
                      <a:pt x="8502" y="38969"/>
                    </a:lnTo>
                    <a:cubicBezTo>
                      <a:pt x="8593" y="38969"/>
                      <a:pt x="8700" y="38953"/>
                      <a:pt x="8791" y="38938"/>
                    </a:cubicBezTo>
                    <a:cubicBezTo>
                      <a:pt x="8883" y="38908"/>
                      <a:pt x="8959" y="38892"/>
                      <a:pt x="9035" y="38862"/>
                    </a:cubicBezTo>
                    <a:cubicBezTo>
                      <a:pt x="9111" y="38831"/>
                      <a:pt x="9187" y="38816"/>
                      <a:pt x="9264" y="38770"/>
                    </a:cubicBezTo>
                    <a:cubicBezTo>
                      <a:pt x="9401" y="38709"/>
                      <a:pt x="9553" y="38649"/>
                      <a:pt x="9675" y="38572"/>
                    </a:cubicBezTo>
                    <a:cubicBezTo>
                      <a:pt x="9690" y="38572"/>
                      <a:pt x="9705" y="38557"/>
                      <a:pt x="9721" y="38557"/>
                    </a:cubicBezTo>
                    <a:cubicBezTo>
                      <a:pt x="9827" y="38496"/>
                      <a:pt x="9934" y="38420"/>
                      <a:pt x="10041" y="38344"/>
                    </a:cubicBezTo>
                    <a:cubicBezTo>
                      <a:pt x="10086" y="38313"/>
                      <a:pt x="10132" y="38283"/>
                      <a:pt x="10193" y="38252"/>
                    </a:cubicBezTo>
                    <a:cubicBezTo>
                      <a:pt x="10239" y="38222"/>
                      <a:pt x="10284" y="38191"/>
                      <a:pt x="10330" y="38161"/>
                    </a:cubicBezTo>
                    <a:lnTo>
                      <a:pt x="10345" y="38161"/>
                    </a:lnTo>
                    <a:cubicBezTo>
                      <a:pt x="10361" y="38268"/>
                      <a:pt x="10391" y="38390"/>
                      <a:pt x="10422" y="38496"/>
                    </a:cubicBezTo>
                    <a:cubicBezTo>
                      <a:pt x="10467" y="38618"/>
                      <a:pt x="10528" y="38740"/>
                      <a:pt x="10604" y="38847"/>
                    </a:cubicBezTo>
                    <a:cubicBezTo>
                      <a:pt x="10589" y="38862"/>
                      <a:pt x="10589" y="38862"/>
                      <a:pt x="10589" y="38862"/>
                    </a:cubicBezTo>
                    <a:lnTo>
                      <a:pt x="10528" y="38938"/>
                    </a:lnTo>
                    <a:cubicBezTo>
                      <a:pt x="10498" y="38969"/>
                      <a:pt x="10467" y="38999"/>
                      <a:pt x="10452" y="39045"/>
                    </a:cubicBezTo>
                    <a:cubicBezTo>
                      <a:pt x="10437" y="39060"/>
                      <a:pt x="10406" y="39075"/>
                      <a:pt x="10391" y="39090"/>
                    </a:cubicBezTo>
                    <a:cubicBezTo>
                      <a:pt x="10391" y="39106"/>
                      <a:pt x="10376" y="39106"/>
                      <a:pt x="10361" y="39121"/>
                    </a:cubicBezTo>
                    <a:cubicBezTo>
                      <a:pt x="10315" y="39151"/>
                      <a:pt x="10254" y="39197"/>
                      <a:pt x="10193" y="39228"/>
                    </a:cubicBezTo>
                    <a:cubicBezTo>
                      <a:pt x="10132" y="39258"/>
                      <a:pt x="10071" y="39304"/>
                      <a:pt x="10010" y="39334"/>
                    </a:cubicBezTo>
                    <a:cubicBezTo>
                      <a:pt x="9949" y="39365"/>
                      <a:pt x="9888" y="39395"/>
                      <a:pt x="9812" y="39426"/>
                    </a:cubicBezTo>
                    <a:cubicBezTo>
                      <a:pt x="9751" y="39456"/>
                      <a:pt x="9690" y="39471"/>
                      <a:pt x="9629" y="39487"/>
                    </a:cubicBezTo>
                    <a:cubicBezTo>
                      <a:pt x="9538" y="39517"/>
                      <a:pt x="9431" y="39532"/>
                      <a:pt x="9325" y="39547"/>
                    </a:cubicBezTo>
                    <a:cubicBezTo>
                      <a:pt x="9218" y="39563"/>
                      <a:pt x="9096" y="39578"/>
                      <a:pt x="8989" y="39593"/>
                    </a:cubicBezTo>
                    <a:cubicBezTo>
                      <a:pt x="8730" y="39608"/>
                      <a:pt x="8471" y="39608"/>
                      <a:pt x="8197" y="39624"/>
                    </a:cubicBezTo>
                    <a:cubicBezTo>
                      <a:pt x="8075" y="39624"/>
                      <a:pt x="7938" y="39639"/>
                      <a:pt x="7816" y="39654"/>
                    </a:cubicBezTo>
                    <a:cubicBezTo>
                      <a:pt x="7679" y="39669"/>
                      <a:pt x="7542" y="39685"/>
                      <a:pt x="7420" y="39715"/>
                    </a:cubicBezTo>
                    <a:cubicBezTo>
                      <a:pt x="7268" y="39746"/>
                      <a:pt x="7131" y="39791"/>
                      <a:pt x="6978" y="39837"/>
                    </a:cubicBezTo>
                    <a:lnTo>
                      <a:pt x="6993" y="39837"/>
                    </a:lnTo>
                    <a:cubicBezTo>
                      <a:pt x="6856" y="39867"/>
                      <a:pt x="6719" y="39898"/>
                      <a:pt x="6597" y="39928"/>
                    </a:cubicBezTo>
                    <a:cubicBezTo>
                      <a:pt x="6460" y="39944"/>
                      <a:pt x="6338" y="39974"/>
                      <a:pt x="6216" y="40005"/>
                    </a:cubicBezTo>
                    <a:cubicBezTo>
                      <a:pt x="6079" y="40035"/>
                      <a:pt x="5942" y="40065"/>
                      <a:pt x="5820" y="40096"/>
                    </a:cubicBezTo>
                    <a:cubicBezTo>
                      <a:pt x="5683" y="40126"/>
                      <a:pt x="5561" y="40187"/>
                      <a:pt x="5455" y="40264"/>
                    </a:cubicBezTo>
                    <a:cubicBezTo>
                      <a:pt x="5348" y="40340"/>
                      <a:pt x="5257" y="40446"/>
                      <a:pt x="5226" y="40568"/>
                    </a:cubicBezTo>
                    <a:cubicBezTo>
                      <a:pt x="5211" y="40660"/>
                      <a:pt x="5211" y="40751"/>
                      <a:pt x="5211" y="40843"/>
                    </a:cubicBezTo>
                    <a:cubicBezTo>
                      <a:pt x="5241" y="40980"/>
                      <a:pt x="5287" y="41102"/>
                      <a:pt x="5348" y="41223"/>
                    </a:cubicBezTo>
                    <a:cubicBezTo>
                      <a:pt x="5409" y="41345"/>
                      <a:pt x="5485" y="41467"/>
                      <a:pt x="5561" y="41574"/>
                    </a:cubicBezTo>
                    <a:cubicBezTo>
                      <a:pt x="5592" y="41635"/>
                      <a:pt x="5637" y="41680"/>
                      <a:pt x="5683" y="41726"/>
                    </a:cubicBezTo>
                    <a:cubicBezTo>
                      <a:pt x="5714" y="41772"/>
                      <a:pt x="5759" y="41818"/>
                      <a:pt x="5805" y="41879"/>
                    </a:cubicBezTo>
                    <a:cubicBezTo>
                      <a:pt x="5896" y="41985"/>
                      <a:pt x="5988" y="42077"/>
                      <a:pt x="6079" y="42183"/>
                    </a:cubicBezTo>
                    <a:cubicBezTo>
                      <a:pt x="6125" y="42229"/>
                      <a:pt x="6171" y="42275"/>
                      <a:pt x="6201" y="42320"/>
                    </a:cubicBezTo>
                    <a:cubicBezTo>
                      <a:pt x="6247" y="42366"/>
                      <a:pt x="6277" y="42427"/>
                      <a:pt x="6293" y="42473"/>
                    </a:cubicBezTo>
                    <a:cubicBezTo>
                      <a:pt x="6338" y="42549"/>
                      <a:pt x="6369" y="42625"/>
                      <a:pt x="6415" y="42717"/>
                    </a:cubicBezTo>
                    <a:cubicBezTo>
                      <a:pt x="6491" y="42960"/>
                      <a:pt x="6536" y="43219"/>
                      <a:pt x="6628" y="43478"/>
                    </a:cubicBezTo>
                    <a:cubicBezTo>
                      <a:pt x="6658" y="43600"/>
                      <a:pt x="6704" y="43722"/>
                      <a:pt x="6750" y="43844"/>
                    </a:cubicBezTo>
                    <a:cubicBezTo>
                      <a:pt x="6795" y="43981"/>
                      <a:pt x="6841" y="44103"/>
                      <a:pt x="6887" y="44240"/>
                    </a:cubicBezTo>
                    <a:cubicBezTo>
                      <a:pt x="6917" y="44316"/>
                      <a:pt x="6948" y="44392"/>
                      <a:pt x="6993" y="44453"/>
                    </a:cubicBezTo>
                    <a:cubicBezTo>
                      <a:pt x="7009" y="44484"/>
                      <a:pt x="7024" y="44514"/>
                      <a:pt x="7054" y="44545"/>
                    </a:cubicBezTo>
                    <a:cubicBezTo>
                      <a:pt x="7070" y="44591"/>
                      <a:pt x="7100" y="44621"/>
                      <a:pt x="7131" y="44651"/>
                    </a:cubicBezTo>
                    <a:cubicBezTo>
                      <a:pt x="7176" y="44728"/>
                      <a:pt x="7237" y="44789"/>
                      <a:pt x="7298" y="44850"/>
                    </a:cubicBezTo>
                    <a:cubicBezTo>
                      <a:pt x="7313" y="44850"/>
                      <a:pt x="7313" y="44850"/>
                      <a:pt x="7329" y="44865"/>
                    </a:cubicBezTo>
                    <a:cubicBezTo>
                      <a:pt x="7542" y="45032"/>
                      <a:pt x="7755" y="45185"/>
                      <a:pt x="7984" y="45322"/>
                    </a:cubicBezTo>
                    <a:cubicBezTo>
                      <a:pt x="8045" y="45352"/>
                      <a:pt x="8106" y="45383"/>
                      <a:pt x="8167" y="45398"/>
                    </a:cubicBezTo>
                    <a:cubicBezTo>
                      <a:pt x="8228" y="45429"/>
                      <a:pt x="8273" y="45459"/>
                      <a:pt x="8334" y="45474"/>
                    </a:cubicBezTo>
                    <a:cubicBezTo>
                      <a:pt x="8365" y="45474"/>
                      <a:pt x="8380" y="45474"/>
                      <a:pt x="8395" y="45489"/>
                    </a:cubicBezTo>
                    <a:cubicBezTo>
                      <a:pt x="8441" y="45489"/>
                      <a:pt x="8487" y="45489"/>
                      <a:pt x="8517" y="45505"/>
                    </a:cubicBezTo>
                    <a:cubicBezTo>
                      <a:pt x="8639" y="45520"/>
                      <a:pt x="8776" y="45535"/>
                      <a:pt x="8898" y="45550"/>
                    </a:cubicBezTo>
                    <a:cubicBezTo>
                      <a:pt x="8959" y="45550"/>
                      <a:pt x="9035" y="45566"/>
                      <a:pt x="9096" y="45566"/>
                    </a:cubicBezTo>
                    <a:cubicBezTo>
                      <a:pt x="9157" y="45566"/>
                      <a:pt x="9218" y="45550"/>
                      <a:pt x="9279" y="45535"/>
                    </a:cubicBezTo>
                    <a:cubicBezTo>
                      <a:pt x="9340" y="45520"/>
                      <a:pt x="9401" y="45505"/>
                      <a:pt x="9462" y="45474"/>
                    </a:cubicBezTo>
                    <a:cubicBezTo>
                      <a:pt x="9523" y="45459"/>
                      <a:pt x="9584" y="45429"/>
                      <a:pt x="9629" y="45398"/>
                    </a:cubicBezTo>
                    <a:cubicBezTo>
                      <a:pt x="9751" y="45337"/>
                      <a:pt x="9843" y="45276"/>
                      <a:pt x="9949" y="45200"/>
                    </a:cubicBezTo>
                    <a:cubicBezTo>
                      <a:pt x="9995" y="45170"/>
                      <a:pt x="10056" y="45124"/>
                      <a:pt x="10102" y="45093"/>
                    </a:cubicBezTo>
                    <a:cubicBezTo>
                      <a:pt x="10147" y="45048"/>
                      <a:pt x="10193" y="45002"/>
                      <a:pt x="10239" y="44971"/>
                    </a:cubicBezTo>
                    <a:cubicBezTo>
                      <a:pt x="10254" y="44956"/>
                      <a:pt x="10284" y="44941"/>
                      <a:pt x="10300" y="44926"/>
                    </a:cubicBezTo>
                    <a:cubicBezTo>
                      <a:pt x="10315" y="44926"/>
                      <a:pt x="10330" y="44911"/>
                      <a:pt x="10345" y="44911"/>
                    </a:cubicBezTo>
                    <a:cubicBezTo>
                      <a:pt x="10361" y="44911"/>
                      <a:pt x="10376" y="44895"/>
                      <a:pt x="10391" y="44895"/>
                    </a:cubicBezTo>
                    <a:cubicBezTo>
                      <a:pt x="10422" y="44895"/>
                      <a:pt x="10437" y="44880"/>
                      <a:pt x="10452" y="44880"/>
                    </a:cubicBezTo>
                    <a:lnTo>
                      <a:pt x="10528" y="44880"/>
                    </a:lnTo>
                    <a:cubicBezTo>
                      <a:pt x="10589" y="44880"/>
                      <a:pt x="10650" y="44880"/>
                      <a:pt x="10711" y="44895"/>
                    </a:cubicBezTo>
                    <a:cubicBezTo>
                      <a:pt x="10742" y="44895"/>
                      <a:pt x="10787" y="44911"/>
                      <a:pt x="10833" y="44911"/>
                    </a:cubicBezTo>
                    <a:cubicBezTo>
                      <a:pt x="10909" y="44926"/>
                      <a:pt x="11001" y="44941"/>
                      <a:pt x="11077" y="44956"/>
                    </a:cubicBezTo>
                    <a:cubicBezTo>
                      <a:pt x="11153" y="44971"/>
                      <a:pt x="11229" y="44971"/>
                      <a:pt x="11290" y="44971"/>
                    </a:cubicBezTo>
                    <a:cubicBezTo>
                      <a:pt x="11366" y="44971"/>
                      <a:pt x="11427" y="44956"/>
                      <a:pt x="11488" y="44941"/>
                    </a:cubicBezTo>
                    <a:cubicBezTo>
                      <a:pt x="11549" y="44941"/>
                      <a:pt x="11610" y="44926"/>
                      <a:pt x="11656" y="44911"/>
                    </a:cubicBezTo>
                    <a:cubicBezTo>
                      <a:pt x="11717" y="44880"/>
                      <a:pt x="11778" y="44834"/>
                      <a:pt x="11823" y="44804"/>
                    </a:cubicBezTo>
                    <a:cubicBezTo>
                      <a:pt x="11884" y="44758"/>
                      <a:pt x="11930" y="44697"/>
                      <a:pt x="11976" y="44651"/>
                    </a:cubicBezTo>
                    <a:cubicBezTo>
                      <a:pt x="12067" y="44560"/>
                      <a:pt x="12143" y="44469"/>
                      <a:pt x="12235" y="44362"/>
                    </a:cubicBezTo>
                    <a:cubicBezTo>
                      <a:pt x="12326" y="44271"/>
                      <a:pt x="12616" y="43524"/>
                      <a:pt x="12692" y="43417"/>
                    </a:cubicBezTo>
                    <a:cubicBezTo>
                      <a:pt x="12692" y="43416"/>
                      <a:pt x="12692" y="43416"/>
                      <a:pt x="12693" y="43416"/>
                    </a:cubicBezTo>
                    <a:lnTo>
                      <a:pt x="12693" y="43416"/>
                    </a:lnTo>
                    <a:cubicBezTo>
                      <a:pt x="12715" y="43416"/>
                      <a:pt x="12882" y="44453"/>
                      <a:pt x="12539" y="47912"/>
                    </a:cubicBezTo>
                    <a:cubicBezTo>
                      <a:pt x="12524" y="48034"/>
                      <a:pt x="12494" y="48156"/>
                      <a:pt x="12478" y="48293"/>
                    </a:cubicBezTo>
                    <a:lnTo>
                      <a:pt x="12341" y="48400"/>
                    </a:lnTo>
                    <a:cubicBezTo>
                      <a:pt x="12143" y="48552"/>
                      <a:pt x="11945" y="48704"/>
                      <a:pt x="11747" y="48872"/>
                    </a:cubicBezTo>
                    <a:cubicBezTo>
                      <a:pt x="11717" y="48902"/>
                      <a:pt x="11671" y="48948"/>
                      <a:pt x="11625" y="48978"/>
                    </a:cubicBezTo>
                    <a:cubicBezTo>
                      <a:pt x="11579" y="49024"/>
                      <a:pt x="11519" y="49070"/>
                      <a:pt x="11473" y="49116"/>
                    </a:cubicBezTo>
                    <a:cubicBezTo>
                      <a:pt x="11427" y="49161"/>
                      <a:pt x="11381" y="49207"/>
                      <a:pt x="11336" y="49253"/>
                    </a:cubicBezTo>
                    <a:cubicBezTo>
                      <a:pt x="11290" y="49298"/>
                      <a:pt x="11244" y="49359"/>
                      <a:pt x="11214" y="49405"/>
                    </a:cubicBezTo>
                    <a:cubicBezTo>
                      <a:pt x="11168" y="49466"/>
                      <a:pt x="11122" y="49512"/>
                      <a:pt x="11077" y="49573"/>
                    </a:cubicBezTo>
                    <a:cubicBezTo>
                      <a:pt x="11031" y="49618"/>
                      <a:pt x="11001" y="49649"/>
                      <a:pt x="10970" y="49695"/>
                    </a:cubicBezTo>
                    <a:cubicBezTo>
                      <a:pt x="10940" y="49740"/>
                      <a:pt x="10894" y="49786"/>
                      <a:pt x="10863" y="49832"/>
                    </a:cubicBezTo>
                    <a:lnTo>
                      <a:pt x="10787" y="49938"/>
                    </a:lnTo>
                    <a:cubicBezTo>
                      <a:pt x="10772" y="49954"/>
                      <a:pt x="10772" y="49969"/>
                      <a:pt x="10757" y="49984"/>
                    </a:cubicBezTo>
                    <a:cubicBezTo>
                      <a:pt x="10742" y="50015"/>
                      <a:pt x="10711" y="50045"/>
                      <a:pt x="10696" y="50075"/>
                    </a:cubicBezTo>
                    <a:cubicBezTo>
                      <a:pt x="10681" y="50106"/>
                      <a:pt x="10665" y="50121"/>
                      <a:pt x="10650" y="50152"/>
                    </a:cubicBezTo>
                    <a:cubicBezTo>
                      <a:pt x="10620" y="50197"/>
                      <a:pt x="10589" y="50258"/>
                      <a:pt x="10559" y="50304"/>
                    </a:cubicBezTo>
                    <a:cubicBezTo>
                      <a:pt x="10543" y="50334"/>
                      <a:pt x="10528" y="50365"/>
                      <a:pt x="10498" y="50395"/>
                    </a:cubicBezTo>
                    <a:cubicBezTo>
                      <a:pt x="10498" y="50411"/>
                      <a:pt x="10483" y="50441"/>
                      <a:pt x="10467" y="50472"/>
                    </a:cubicBezTo>
                    <a:cubicBezTo>
                      <a:pt x="10437" y="50517"/>
                      <a:pt x="10406" y="50578"/>
                      <a:pt x="10391" y="50624"/>
                    </a:cubicBezTo>
                    <a:cubicBezTo>
                      <a:pt x="10361" y="50685"/>
                      <a:pt x="10330" y="50746"/>
                      <a:pt x="10315" y="50807"/>
                    </a:cubicBezTo>
                    <a:cubicBezTo>
                      <a:pt x="10284" y="50868"/>
                      <a:pt x="10269" y="50929"/>
                      <a:pt x="10239" y="50990"/>
                    </a:cubicBezTo>
                    <a:cubicBezTo>
                      <a:pt x="10193" y="51096"/>
                      <a:pt x="10163" y="51218"/>
                      <a:pt x="10117" y="51325"/>
                    </a:cubicBezTo>
                    <a:cubicBezTo>
                      <a:pt x="10102" y="51386"/>
                      <a:pt x="10086" y="51431"/>
                      <a:pt x="10071" y="51492"/>
                    </a:cubicBezTo>
                    <a:cubicBezTo>
                      <a:pt x="10071" y="51538"/>
                      <a:pt x="10056" y="51584"/>
                      <a:pt x="10041" y="51630"/>
                    </a:cubicBezTo>
                    <a:cubicBezTo>
                      <a:pt x="10041" y="51645"/>
                      <a:pt x="10041" y="51660"/>
                      <a:pt x="10041" y="51675"/>
                    </a:cubicBezTo>
                    <a:lnTo>
                      <a:pt x="9995" y="51889"/>
                    </a:lnTo>
                    <a:cubicBezTo>
                      <a:pt x="9995" y="51919"/>
                      <a:pt x="9995" y="51934"/>
                      <a:pt x="9995" y="51965"/>
                    </a:cubicBezTo>
                    <a:cubicBezTo>
                      <a:pt x="9995" y="51995"/>
                      <a:pt x="9980" y="52041"/>
                      <a:pt x="9980" y="52087"/>
                    </a:cubicBezTo>
                    <a:cubicBezTo>
                      <a:pt x="9980" y="52209"/>
                      <a:pt x="9964" y="52330"/>
                      <a:pt x="9964" y="52452"/>
                    </a:cubicBezTo>
                    <a:cubicBezTo>
                      <a:pt x="9964" y="52559"/>
                      <a:pt x="9980" y="52681"/>
                      <a:pt x="9980" y="52803"/>
                    </a:cubicBezTo>
                    <a:cubicBezTo>
                      <a:pt x="9980" y="52864"/>
                      <a:pt x="9995" y="52925"/>
                      <a:pt x="9995" y="52970"/>
                    </a:cubicBezTo>
                    <a:cubicBezTo>
                      <a:pt x="10010" y="53046"/>
                      <a:pt x="10010" y="53123"/>
                      <a:pt x="10025" y="53199"/>
                    </a:cubicBezTo>
                    <a:cubicBezTo>
                      <a:pt x="10025" y="53260"/>
                      <a:pt x="10041" y="53321"/>
                      <a:pt x="10056" y="53382"/>
                    </a:cubicBezTo>
                    <a:cubicBezTo>
                      <a:pt x="10056" y="53427"/>
                      <a:pt x="10071" y="53488"/>
                      <a:pt x="10071" y="53534"/>
                    </a:cubicBezTo>
                    <a:cubicBezTo>
                      <a:pt x="10086" y="53595"/>
                      <a:pt x="10102" y="53671"/>
                      <a:pt x="10117" y="53747"/>
                    </a:cubicBezTo>
                    <a:cubicBezTo>
                      <a:pt x="10132" y="53808"/>
                      <a:pt x="10147" y="53884"/>
                      <a:pt x="10163" y="53945"/>
                    </a:cubicBezTo>
                    <a:cubicBezTo>
                      <a:pt x="10193" y="54052"/>
                      <a:pt x="10223" y="54174"/>
                      <a:pt x="10239" y="54281"/>
                    </a:cubicBezTo>
                    <a:cubicBezTo>
                      <a:pt x="10269" y="54402"/>
                      <a:pt x="10300" y="54524"/>
                      <a:pt x="10315" y="54661"/>
                    </a:cubicBezTo>
                    <a:cubicBezTo>
                      <a:pt x="10330" y="54722"/>
                      <a:pt x="10345" y="54783"/>
                      <a:pt x="10361" y="54844"/>
                    </a:cubicBezTo>
                    <a:cubicBezTo>
                      <a:pt x="10376" y="54905"/>
                      <a:pt x="10376" y="54951"/>
                      <a:pt x="10391" y="55012"/>
                    </a:cubicBezTo>
                    <a:cubicBezTo>
                      <a:pt x="10391" y="55027"/>
                      <a:pt x="10391" y="55042"/>
                      <a:pt x="10391" y="55058"/>
                    </a:cubicBezTo>
                    <a:cubicBezTo>
                      <a:pt x="10376" y="55119"/>
                      <a:pt x="10345" y="55195"/>
                      <a:pt x="10330" y="55256"/>
                    </a:cubicBezTo>
                    <a:cubicBezTo>
                      <a:pt x="10284" y="55362"/>
                      <a:pt x="10239" y="55454"/>
                      <a:pt x="10208" y="55560"/>
                    </a:cubicBezTo>
                    <a:cubicBezTo>
                      <a:pt x="10163" y="55682"/>
                      <a:pt x="10117" y="55804"/>
                      <a:pt x="10086" y="55911"/>
                    </a:cubicBezTo>
                    <a:cubicBezTo>
                      <a:pt x="10071" y="55957"/>
                      <a:pt x="10056" y="56002"/>
                      <a:pt x="10041" y="56048"/>
                    </a:cubicBezTo>
                    <a:cubicBezTo>
                      <a:pt x="10025" y="56094"/>
                      <a:pt x="10010" y="56155"/>
                      <a:pt x="9995" y="56200"/>
                    </a:cubicBezTo>
                    <a:cubicBezTo>
                      <a:pt x="9949" y="56322"/>
                      <a:pt x="9919" y="56429"/>
                      <a:pt x="9888" y="56551"/>
                    </a:cubicBezTo>
                    <a:cubicBezTo>
                      <a:pt x="9843" y="56779"/>
                      <a:pt x="9782" y="57008"/>
                      <a:pt x="9721" y="57252"/>
                    </a:cubicBezTo>
                    <a:cubicBezTo>
                      <a:pt x="9727" y="57245"/>
                      <a:pt x="9731" y="57242"/>
                      <a:pt x="9733" y="57238"/>
                    </a:cubicBezTo>
                    <a:lnTo>
                      <a:pt x="9733" y="57238"/>
                    </a:lnTo>
                    <a:cubicBezTo>
                      <a:pt x="9717" y="57322"/>
                      <a:pt x="9689" y="57395"/>
                      <a:pt x="9675" y="57480"/>
                    </a:cubicBezTo>
                    <a:cubicBezTo>
                      <a:pt x="9645" y="57556"/>
                      <a:pt x="9629" y="57632"/>
                      <a:pt x="9599" y="57709"/>
                    </a:cubicBezTo>
                    <a:cubicBezTo>
                      <a:pt x="9584" y="57815"/>
                      <a:pt x="9553" y="57922"/>
                      <a:pt x="9523" y="58013"/>
                    </a:cubicBezTo>
                    <a:cubicBezTo>
                      <a:pt x="9492" y="58090"/>
                      <a:pt x="9477" y="58151"/>
                      <a:pt x="9462" y="58211"/>
                    </a:cubicBezTo>
                    <a:cubicBezTo>
                      <a:pt x="9462" y="58151"/>
                      <a:pt x="9462" y="58090"/>
                      <a:pt x="9462" y="58029"/>
                    </a:cubicBezTo>
                    <a:cubicBezTo>
                      <a:pt x="9462" y="57922"/>
                      <a:pt x="9462" y="57815"/>
                      <a:pt x="9462" y="57709"/>
                    </a:cubicBezTo>
                    <a:cubicBezTo>
                      <a:pt x="9446" y="57602"/>
                      <a:pt x="9446" y="57495"/>
                      <a:pt x="9431" y="57373"/>
                    </a:cubicBezTo>
                    <a:cubicBezTo>
                      <a:pt x="9416" y="57175"/>
                      <a:pt x="9386" y="56977"/>
                      <a:pt x="9355" y="56779"/>
                    </a:cubicBezTo>
                    <a:cubicBezTo>
                      <a:pt x="9340" y="56612"/>
                      <a:pt x="9309" y="56444"/>
                      <a:pt x="9279" y="56276"/>
                    </a:cubicBezTo>
                    <a:cubicBezTo>
                      <a:pt x="9264" y="56246"/>
                      <a:pt x="9264" y="56216"/>
                      <a:pt x="9248" y="56185"/>
                    </a:cubicBezTo>
                    <a:cubicBezTo>
                      <a:pt x="9248" y="56155"/>
                      <a:pt x="9233" y="56124"/>
                      <a:pt x="9218" y="56109"/>
                    </a:cubicBezTo>
                    <a:cubicBezTo>
                      <a:pt x="9203" y="56048"/>
                      <a:pt x="9187" y="56002"/>
                      <a:pt x="9172" y="55941"/>
                    </a:cubicBezTo>
                    <a:cubicBezTo>
                      <a:pt x="9127" y="55835"/>
                      <a:pt x="9081" y="55743"/>
                      <a:pt x="9035" y="55637"/>
                    </a:cubicBezTo>
                    <a:cubicBezTo>
                      <a:pt x="8989" y="55560"/>
                      <a:pt x="8944" y="55469"/>
                      <a:pt x="8898" y="55378"/>
                    </a:cubicBezTo>
                    <a:cubicBezTo>
                      <a:pt x="8852" y="55286"/>
                      <a:pt x="8807" y="55195"/>
                      <a:pt x="8761" y="55088"/>
                    </a:cubicBezTo>
                    <a:cubicBezTo>
                      <a:pt x="8654" y="54905"/>
                      <a:pt x="8548" y="54722"/>
                      <a:pt x="8426" y="54555"/>
                    </a:cubicBezTo>
                    <a:cubicBezTo>
                      <a:pt x="8410" y="54540"/>
                      <a:pt x="8410" y="54524"/>
                      <a:pt x="8395" y="54509"/>
                    </a:cubicBezTo>
                    <a:cubicBezTo>
                      <a:pt x="8395" y="54494"/>
                      <a:pt x="8380" y="54479"/>
                      <a:pt x="8380" y="54463"/>
                    </a:cubicBezTo>
                    <a:cubicBezTo>
                      <a:pt x="8380" y="54418"/>
                      <a:pt x="8365" y="54357"/>
                      <a:pt x="8365" y="54311"/>
                    </a:cubicBezTo>
                    <a:cubicBezTo>
                      <a:pt x="8349" y="54250"/>
                      <a:pt x="8349" y="54189"/>
                      <a:pt x="8334" y="54128"/>
                    </a:cubicBezTo>
                    <a:cubicBezTo>
                      <a:pt x="8334" y="54083"/>
                      <a:pt x="8319" y="54022"/>
                      <a:pt x="8319" y="53961"/>
                    </a:cubicBezTo>
                    <a:cubicBezTo>
                      <a:pt x="8304" y="53945"/>
                      <a:pt x="8304" y="53915"/>
                      <a:pt x="8304" y="53884"/>
                    </a:cubicBezTo>
                    <a:cubicBezTo>
                      <a:pt x="8304" y="53869"/>
                      <a:pt x="8289" y="53839"/>
                      <a:pt x="8289" y="53824"/>
                    </a:cubicBezTo>
                    <a:cubicBezTo>
                      <a:pt x="8289" y="53778"/>
                      <a:pt x="8273" y="53747"/>
                      <a:pt x="8258" y="53702"/>
                    </a:cubicBezTo>
                    <a:cubicBezTo>
                      <a:pt x="8258" y="53686"/>
                      <a:pt x="8258" y="53671"/>
                      <a:pt x="8258" y="53656"/>
                    </a:cubicBezTo>
                    <a:cubicBezTo>
                      <a:pt x="8258" y="53656"/>
                      <a:pt x="8258" y="53641"/>
                      <a:pt x="8258" y="53641"/>
                    </a:cubicBezTo>
                    <a:cubicBezTo>
                      <a:pt x="8258" y="53641"/>
                      <a:pt x="8243" y="53625"/>
                      <a:pt x="8243" y="53625"/>
                    </a:cubicBezTo>
                    <a:cubicBezTo>
                      <a:pt x="8243" y="53610"/>
                      <a:pt x="8243" y="53610"/>
                      <a:pt x="8243" y="53610"/>
                    </a:cubicBezTo>
                    <a:cubicBezTo>
                      <a:pt x="8243" y="53610"/>
                      <a:pt x="8243" y="53595"/>
                      <a:pt x="8243" y="53595"/>
                    </a:cubicBezTo>
                    <a:cubicBezTo>
                      <a:pt x="8243" y="53595"/>
                      <a:pt x="8243" y="53595"/>
                      <a:pt x="8243" y="53580"/>
                    </a:cubicBezTo>
                    <a:lnTo>
                      <a:pt x="8228" y="53565"/>
                    </a:lnTo>
                    <a:lnTo>
                      <a:pt x="8228" y="53534"/>
                    </a:lnTo>
                    <a:cubicBezTo>
                      <a:pt x="8228" y="53534"/>
                      <a:pt x="8228" y="53519"/>
                      <a:pt x="8212" y="53519"/>
                    </a:cubicBezTo>
                    <a:cubicBezTo>
                      <a:pt x="8212" y="53504"/>
                      <a:pt x="8212" y="53504"/>
                      <a:pt x="8212" y="53488"/>
                    </a:cubicBezTo>
                    <a:cubicBezTo>
                      <a:pt x="8212" y="53473"/>
                      <a:pt x="8212" y="53473"/>
                      <a:pt x="8198" y="53458"/>
                    </a:cubicBezTo>
                    <a:lnTo>
                      <a:pt x="8198" y="53458"/>
                    </a:lnTo>
                    <a:cubicBezTo>
                      <a:pt x="8212" y="53473"/>
                      <a:pt x="8212" y="53473"/>
                      <a:pt x="8212" y="53473"/>
                    </a:cubicBezTo>
                    <a:cubicBezTo>
                      <a:pt x="8197" y="53458"/>
                      <a:pt x="8197" y="53443"/>
                      <a:pt x="8197" y="53443"/>
                    </a:cubicBezTo>
                    <a:cubicBezTo>
                      <a:pt x="8197" y="53427"/>
                      <a:pt x="8197" y="53427"/>
                      <a:pt x="8197" y="53427"/>
                    </a:cubicBezTo>
                    <a:cubicBezTo>
                      <a:pt x="8182" y="53397"/>
                      <a:pt x="8167" y="53351"/>
                      <a:pt x="8167" y="53321"/>
                    </a:cubicBezTo>
                    <a:cubicBezTo>
                      <a:pt x="8151" y="53290"/>
                      <a:pt x="8136" y="53245"/>
                      <a:pt x="8121" y="53214"/>
                    </a:cubicBezTo>
                    <a:cubicBezTo>
                      <a:pt x="8106" y="53168"/>
                      <a:pt x="8090" y="53123"/>
                      <a:pt x="8075" y="53077"/>
                    </a:cubicBezTo>
                    <a:cubicBezTo>
                      <a:pt x="8060" y="53046"/>
                      <a:pt x="8045" y="53001"/>
                      <a:pt x="8030" y="52970"/>
                    </a:cubicBezTo>
                    <a:cubicBezTo>
                      <a:pt x="8014" y="52940"/>
                      <a:pt x="7999" y="52909"/>
                      <a:pt x="7984" y="52879"/>
                    </a:cubicBezTo>
                    <a:cubicBezTo>
                      <a:pt x="7984" y="52864"/>
                      <a:pt x="7969" y="52848"/>
                      <a:pt x="7969" y="52833"/>
                    </a:cubicBezTo>
                    <a:cubicBezTo>
                      <a:pt x="7938" y="52787"/>
                      <a:pt x="7923" y="52742"/>
                      <a:pt x="7892" y="52711"/>
                    </a:cubicBezTo>
                    <a:cubicBezTo>
                      <a:pt x="7877" y="52666"/>
                      <a:pt x="7862" y="52635"/>
                      <a:pt x="7847" y="52605"/>
                    </a:cubicBezTo>
                    <a:cubicBezTo>
                      <a:pt x="7816" y="52559"/>
                      <a:pt x="7786" y="52513"/>
                      <a:pt x="7755" y="52468"/>
                    </a:cubicBezTo>
                    <a:cubicBezTo>
                      <a:pt x="7679" y="52376"/>
                      <a:pt x="7603" y="52269"/>
                      <a:pt x="7512" y="52178"/>
                    </a:cubicBezTo>
                    <a:cubicBezTo>
                      <a:pt x="7420" y="52087"/>
                      <a:pt x="7329" y="52010"/>
                      <a:pt x="7222" y="51934"/>
                    </a:cubicBezTo>
                    <a:cubicBezTo>
                      <a:pt x="7070" y="51812"/>
                      <a:pt x="6902" y="51706"/>
                      <a:pt x="6734" y="51584"/>
                    </a:cubicBezTo>
                    <a:cubicBezTo>
                      <a:pt x="6658" y="51538"/>
                      <a:pt x="6597" y="51508"/>
                      <a:pt x="6521" y="51462"/>
                    </a:cubicBezTo>
                    <a:cubicBezTo>
                      <a:pt x="6491" y="51431"/>
                      <a:pt x="6445" y="51416"/>
                      <a:pt x="6415" y="51386"/>
                    </a:cubicBezTo>
                    <a:cubicBezTo>
                      <a:pt x="6369" y="51371"/>
                      <a:pt x="6323" y="51340"/>
                      <a:pt x="6293" y="51325"/>
                    </a:cubicBezTo>
                    <a:cubicBezTo>
                      <a:pt x="6247" y="51310"/>
                      <a:pt x="6201" y="51294"/>
                      <a:pt x="6156" y="51279"/>
                    </a:cubicBezTo>
                    <a:cubicBezTo>
                      <a:pt x="6110" y="51264"/>
                      <a:pt x="6064" y="51249"/>
                      <a:pt x="6018" y="51233"/>
                    </a:cubicBezTo>
                    <a:cubicBezTo>
                      <a:pt x="5927" y="51218"/>
                      <a:pt x="5851" y="51203"/>
                      <a:pt x="5759" y="51188"/>
                    </a:cubicBezTo>
                    <a:cubicBezTo>
                      <a:pt x="5592" y="51157"/>
                      <a:pt x="5424" y="51127"/>
                      <a:pt x="5257" y="51096"/>
                    </a:cubicBezTo>
                    <a:cubicBezTo>
                      <a:pt x="5211" y="51081"/>
                      <a:pt x="5165" y="51066"/>
                      <a:pt x="5119" y="51051"/>
                    </a:cubicBezTo>
                    <a:cubicBezTo>
                      <a:pt x="5074" y="51035"/>
                      <a:pt x="5013" y="51020"/>
                      <a:pt x="4967" y="50990"/>
                    </a:cubicBezTo>
                    <a:cubicBezTo>
                      <a:pt x="4891" y="50959"/>
                      <a:pt x="4830" y="50944"/>
                      <a:pt x="4769" y="50913"/>
                    </a:cubicBezTo>
                    <a:cubicBezTo>
                      <a:pt x="4708" y="50868"/>
                      <a:pt x="4632" y="50837"/>
                      <a:pt x="4571" y="50807"/>
                    </a:cubicBezTo>
                    <a:cubicBezTo>
                      <a:pt x="4419" y="50731"/>
                      <a:pt x="4266" y="50654"/>
                      <a:pt x="4099" y="50594"/>
                    </a:cubicBezTo>
                    <a:cubicBezTo>
                      <a:pt x="3946" y="50517"/>
                      <a:pt x="3779" y="50456"/>
                      <a:pt x="3626" y="50395"/>
                    </a:cubicBezTo>
                    <a:cubicBezTo>
                      <a:pt x="3535" y="50350"/>
                      <a:pt x="3459" y="50319"/>
                      <a:pt x="3367" y="50289"/>
                    </a:cubicBezTo>
                    <a:cubicBezTo>
                      <a:pt x="3337" y="50274"/>
                      <a:pt x="3291" y="50258"/>
                      <a:pt x="3261" y="50243"/>
                    </a:cubicBezTo>
                    <a:cubicBezTo>
                      <a:pt x="3245" y="50228"/>
                      <a:pt x="3215" y="50213"/>
                      <a:pt x="3200" y="50213"/>
                    </a:cubicBezTo>
                    <a:cubicBezTo>
                      <a:pt x="3169" y="50197"/>
                      <a:pt x="3139" y="50182"/>
                      <a:pt x="3093" y="50167"/>
                    </a:cubicBezTo>
                    <a:cubicBezTo>
                      <a:pt x="3072" y="50156"/>
                      <a:pt x="3050" y="50145"/>
                      <a:pt x="3028" y="50145"/>
                    </a:cubicBezTo>
                    <a:cubicBezTo>
                      <a:pt x="3020" y="50145"/>
                      <a:pt x="3011" y="50147"/>
                      <a:pt x="3002" y="50152"/>
                    </a:cubicBezTo>
                    <a:cubicBezTo>
                      <a:pt x="2986" y="50152"/>
                      <a:pt x="2956" y="50152"/>
                      <a:pt x="2925" y="50167"/>
                    </a:cubicBezTo>
                    <a:cubicBezTo>
                      <a:pt x="2910" y="50182"/>
                      <a:pt x="2880" y="50197"/>
                      <a:pt x="2865" y="50213"/>
                    </a:cubicBezTo>
                    <a:cubicBezTo>
                      <a:pt x="2849" y="50228"/>
                      <a:pt x="2834" y="50258"/>
                      <a:pt x="2834" y="50274"/>
                    </a:cubicBezTo>
                    <a:cubicBezTo>
                      <a:pt x="2804" y="50334"/>
                      <a:pt x="2804" y="50395"/>
                      <a:pt x="2788" y="50456"/>
                    </a:cubicBezTo>
                    <a:cubicBezTo>
                      <a:pt x="2788" y="50502"/>
                      <a:pt x="2788" y="50548"/>
                      <a:pt x="2788" y="50609"/>
                    </a:cubicBezTo>
                    <a:cubicBezTo>
                      <a:pt x="2804" y="50685"/>
                      <a:pt x="2804" y="50776"/>
                      <a:pt x="2804" y="50853"/>
                    </a:cubicBezTo>
                    <a:cubicBezTo>
                      <a:pt x="2819" y="51051"/>
                      <a:pt x="2834" y="51233"/>
                      <a:pt x="2849" y="51416"/>
                    </a:cubicBezTo>
                    <a:cubicBezTo>
                      <a:pt x="2865" y="51508"/>
                      <a:pt x="2865" y="51584"/>
                      <a:pt x="2880" y="51675"/>
                    </a:cubicBezTo>
                    <a:cubicBezTo>
                      <a:pt x="2880" y="51721"/>
                      <a:pt x="2880" y="51767"/>
                      <a:pt x="2895" y="51812"/>
                    </a:cubicBezTo>
                    <a:cubicBezTo>
                      <a:pt x="2895" y="51828"/>
                      <a:pt x="2895" y="51858"/>
                      <a:pt x="2895" y="51873"/>
                    </a:cubicBezTo>
                    <a:cubicBezTo>
                      <a:pt x="2895" y="51889"/>
                      <a:pt x="2910" y="51919"/>
                      <a:pt x="2910" y="51949"/>
                    </a:cubicBezTo>
                    <a:cubicBezTo>
                      <a:pt x="2910" y="51995"/>
                      <a:pt x="2925" y="52056"/>
                      <a:pt x="2941" y="52102"/>
                    </a:cubicBezTo>
                    <a:cubicBezTo>
                      <a:pt x="2941" y="52148"/>
                      <a:pt x="2956" y="52209"/>
                      <a:pt x="2971" y="52269"/>
                    </a:cubicBezTo>
                    <a:cubicBezTo>
                      <a:pt x="2986" y="52315"/>
                      <a:pt x="3002" y="52376"/>
                      <a:pt x="3017" y="52437"/>
                    </a:cubicBezTo>
                    <a:cubicBezTo>
                      <a:pt x="3093" y="52681"/>
                      <a:pt x="3200" y="52909"/>
                      <a:pt x="3322" y="53123"/>
                    </a:cubicBezTo>
                    <a:cubicBezTo>
                      <a:pt x="3398" y="53229"/>
                      <a:pt x="3474" y="53336"/>
                      <a:pt x="3550" y="53443"/>
                    </a:cubicBezTo>
                    <a:cubicBezTo>
                      <a:pt x="3642" y="53534"/>
                      <a:pt x="3718" y="53625"/>
                      <a:pt x="3809" y="53717"/>
                    </a:cubicBezTo>
                    <a:cubicBezTo>
                      <a:pt x="3901" y="53808"/>
                      <a:pt x="4007" y="53900"/>
                      <a:pt x="4114" y="53976"/>
                    </a:cubicBezTo>
                    <a:cubicBezTo>
                      <a:pt x="4190" y="54037"/>
                      <a:pt x="4297" y="54113"/>
                      <a:pt x="4388" y="54159"/>
                    </a:cubicBezTo>
                    <a:cubicBezTo>
                      <a:pt x="4388" y="54159"/>
                      <a:pt x="4388" y="54159"/>
                      <a:pt x="4388" y="54159"/>
                    </a:cubicBezTo>
                    <a:lnTo>
                      <a:pt x="4388" y="54159"/>
                    </a:lnTo>
                    <a:cubicBezTo>
                      <a:pt x="4388" y="54159"/>
                      <a:pt x="4388" y="54174"/>
                      <a:pt x="4403" y="54174"/>
                    </a:cubicBezTo>
                    <a:cubicBezTo>
                      <a:pt x="4403" y="54174"/>
                      <a:pt x="4419" y="54174"/>
                      <a:pt x="4419" y="54189"/>
                    </a:cubicBezTo>
                    <a:lnTo>
                      <a:pt x="4434" y="54189"/>
                    </a:lnTo>
                    <a:cubicBezTo>
                      <a:pt x="4449" y="54189"/>
                      <a:pt x="4449" y="54189"/>
                      <a:pt x="4449" y="54204"/>
                    </a:cubicBezTo>
                    <a:cubicBezTo>
                      <a:pt x="4449" y="54189"/>
                      <a:pt x="4449" y="54189"/>
                      <a:pt x="4449" y="54189"/>
                    </a:cubicBezTo>
                    <a:cubicBezTo>
                      <a:pt x="4449" y="54189"/>
                      <a:pt x="4464" y="54204"/>
                      <a:pt x="4480" y="54204"/>
                    </a:cubicBezTo>
                    <a:lnTo>
                      <a:pt x="4464" y="54204"/>
                    </a:lnTo>
                    <a:lnTo>
                      <a:pt x="4510" y="54235"/>
                    </a:lnTo>
                    <a:lnTo>
                      <a:pt x="4540" y="54235"/>
                    </a:lnTo>
                    <a:cubicBezTo>
                      <a:pt x="4540" y="54250"/>
                      <a:pt x="4540" y="54250"/>
                      <a:pt x="4556" y="54250"/>
                    </a:cubicBezTo>
                    <a:cubicBezTo>
                      <a:pt x="4571" y="54250"/>
                      <a:pt x="4571" y="54250"/>
                      <a:pt x="4571" y="54265"/>
                    </a:cubicBezTo>
                    <a:cubicBezTo>
                      <a:pt x="4571" y="54250"/>
                      <a:pt x="4571" y="54250"/>
                      <a:pt x="4571" y="54250"/>
                    </a:cubicBezTo>
                    <a:cubicBezTo>
                      <a:pt x="4601" y="54281"/>
                      <a:pt x="4632" y="54281"/>
                      <a:pt x="4662" y="54296"/>
                    </a:cubicBezTo>
                    <a:cubicBezTo>
                      <a:pt x="4693" y="54326"/>
                      <a:pt x="4739" y="54342"/>
                      <a:pt x="4769" y="54357"/>
                    </a:cubicBezTo>
                    <a:cubicBezTo>
                      <a:pt x="4800" y="54372"/>
                      <a:pt x="4845" y="54387"/>
                      <a:pt x="4876" y="54402"/>
                    </a:cubicBezTo>
                    <a:cubicBezTo>
                      <a:pt x="4906" y="54402"/>
                      <a:pt x="4952" y="54418"/>
                      <a:pt x="4982" y="54433"/>
                    </a:cubicBezTo>
                    <a:lnTo>
                      <a:pt x="4967" y="54433"/>
                    </a:lnTo>
                    <a:cubicBezTo>
                      <a:pt x="4982" y="54448"/>
                      <a:pt x="5013" y="54448"/>
                      <a:pt x="5043" y="54448"/>
                    </a:cubicBezTo>
                    <a:lnTo>
                      <a:pt x="5150" y="54494"/>
                    </a:lnTo>
                    <a:cubicBezTo>
                      <a:pt x="5241" y="54509"/>
                      <a:pt x="5318" y="54540"/>
                      <a:pt x="5409" y="54555"/>
                    </a:cubicBezTo>
                    <a:cubicBezTo>
                      <a:pt x="5455" y="54570"/>
                      <a:pt x="5500" y="54570"/>
                      <a:pt x="5546" y="54585"/>
                    </a:cubicBezTo>
                    <a:cubicBezTo>
                      <a:pt x="5577" y="54585"/>
                      <a:pt x="5607" y="54601"/>
                      <a:pt x="5653" y="54601"/>
                    </a:cubicBezTo>
                    <a:lnTo>
                      <a:pt x="5942" y="54661"/>
                    </a:lnTo>
                    <a:cubicBezTo>
                      <a:pt x="6018" y="54692"/>
                      <a:pt x="6095" y="54707"/>
                      <a:pt x="6186" y="54722"/>
                    </a:cubicBezTo>
                    <a:cubicBezTo>
                      <a:pt x="6277" y="54738"/>
                      <a:pt x="6369" y="54753"/>
                      <a:pt x="6475" y="54768"/>
                    </a:cubicBezTo>
                    <a:lnTo>
                      <a:pt x="6734" y="54814"/>
                    </a:lnTo>
                    <a:cubicBezTo>
                      <a:pt x="6902" y="54844"/>
                      <a:pt x="7070" y="54890"/>
                      <a:pt x="7237" y="54936"/>
                    </a:cubicBezTo>
                    <a:cubicBezTo>
                      <a:pt x="7313" y="54951"/>
                      <a:pt x="7390" y="54966"/>
                      <a:pt x="7451" y="54981"/>
                    </a:cubicBezTo>
                    <a:cubicBezTo>
                      <a:pt x="7527" y="55012"/>
                      <a:pt x="7588" y="55027"/>
                      <a:pt x="7649" y="55058"/>
                    </a:cubicBezTo>
                    <a:lnTo>
                      <a:pt x="7633" y="55058"/>
                    </a:lnTo>
                    <a:cubicBezTo>
                      <a:pt x="7664" y="55058"/>
                      <a:pt x="7694" y="55073"/>
                      <a:pt x="7710" y="55088"/>
                    </a:cubicBezTo>
                    <a:cubicBezTo>
                      <a:pt x="7740" y="55088"/>
                      <a:pt x="7771" y="55103"/>
                      <a:pt x="7786" y="55119"/>
                    </a:cubicBezTo>
                    <a:cubicBezTo>
                      <a:pt x="8045" y="55256"/>
                      <a:pt x="8289" y="55423"/>
                      <a:pt x="8532" y="55591"/>
                    </a:cubicBezTo>
                    <a:cubicBezTo>
                      <a:pt x="8578" y="55621"/>
                      <a:pt x="8624" y="55667"/>
                      <a:pt x="8654" y="55698"/>
                    </a:cubicBezTo>
                    <a:cubicBezTo>
                      <a:pt x="8669" y="55713"/>
                      <a:pt x="8669" y="55713"/>
                      <a:pt x="8685" y="55728"/>
                    </a:cubicBezTo>
                    <a:cubicBezTo>
                      <a:pt x="8700" y="55743"/>
                      <a:pt x="8715" y="55774"/>
                      <a:pt x="8730" y="55789"/>
                    </a:cubicBezTo>
                    <a:cubicBezTo>
                      <a:pt x="8746" y="55835"/>
                      <a:pt x="8761" y="55865"/>
                      <a:pt x="8776" y="55896"/>
                    </a:cubicBezTo>
                    <a:cubicBezTo>
                      <a:pt x="8807" y="55941"/>
                      <a:pt x="8822" y="55972"/>
                      <a:pt x="8837" y="56017"/>
                    </a:cubicBezTo>
                    <a:cubicBezTo>
                      <a:pt x="8868" y="56048"/>
                      <a:pt x="8883" y="56063"/>
                      <a:pt x="8913" y="56094"/>
                    </a:cubicBezTo>
                    <a:cubicBezTo>
                      <a:pt x="8928" y="56216"/>
                      <a:pt x="8944" y="56322"/>
                      <a:pt x="8959" y="56429"/>
                    </a:cubicBezTo>
                    <a:cubicBezTo>
                      <a:pt x="8974" y="56551"/>
                      <a:pt x="8989" y="56673"/>
                      <a:pt x="9005" y="56795"/>
                    </a:cubicBezTo>
                    <a:cubicBezTo>
                      <a:pt x="9035" y="57054"/>
                      <a:pt x="9066" y="57313"/>
                      <a:pt x="9096" y="57556"/>
                    </a:cubicBezTo>
                    <a:cubicBezTo>
                      <a:pt x="9111" y="57678"/>
                      <a:pt x="9142" y="57800"/>
                      <a:pt x="9157" y="57922"/>
                    </a:cubicBezTo>
                    <a:cubicBezTo>
                      <a:pt x="9172" y="58044"/>
                      <a:pt x="9203" y="58181"/>
                      <a:pt x="9218" y="58303"/>
                    </a:cubicBezTo>
                    <a:cubicBezTo>
                      <a:pt x="9233" y="58364"/>
                      <a:pt x="9233" y="58440"/>
                      <a:pt x="9248" y="58501"/>
                    </a:cubicBezTo>
                    <a:cubicBezTo>
                      <a:pt x="9248" y="58562"/>
                      <a:pt x="9248" y="58623"/>
                      <a:pt x="9248" y="58684"/>
                    </a:cubicBezTo>
                    <a:cubicBezTo>
                      <a:pt x="9248" y="58714"/>
                      <a:pt x="9248" y="58760"/>
                      <a:pt x="9248" y="58790"/>
                    </a:cubicBezTo>
                    <a:cubicBezTo>
                      <a:pt x="9248" y="58897"/>
                      <a:pt x="9233" y="58988"/>
                      <a:pt x="9233" y="59095"/>
                    </a:cubicBezTo>
                    <a:lnTo>
                      <a:pt x="9218" y="59202"/>
                    </a:lnTo>
                    <a:cubicBezTo>
                      <a:pt x="9203" y="59247"/>
                      <a:pt x="9187" y="59308"/>
                      <a:pt x="9172" y="59354"/>
                    </a:cubicBezTo>
                    <a:cubicBezTo>
                      <a:pt x="9157" y="59415"/>
                      <a:pt x="9142" y="59461"/>
                      <a:pt x="9142" y="59507"/>
                    </a:cubicBezTo>
                    <a:cubicBezTo>
                      <a:pt x="9127" y="59567"/>
                      <a:pt x="9111" y="59628"/>
                      <a:pt x="9096" y="59689"/>
                    </a:cubicBezTo>
                    <a:cubicBezTo>
                      <a:pt x="9096" y="59720"/>
                      <a:pt x="9111" y="59735"/>
                      <a:pt x="9127" y="59735"/>
                    </a:cubicBezTo>
                    <a:cubicBezTo>
                      <a:pt x="9127" y="59750"/>
                      <a:pt x="9142" y="59750"/>
                      <a:pt x="9142" y="59750"/>
                    </a:cubicBezTo>
                    <a:lnTo>
                      <a:pt x="9157" y="59750"/>
                    </a:lnTo>
                    <a:cubicBezTo>
                      <a:pt x="9142" y="59857"/>
                      <a:pt x="9127" y="59979"/>
                      <a:pt x="9096" y="60101"/>
                    </a:cubicBezTo>
                    <a:cubicBezTo>
                      <a:pt x="9066" y="60299"/>
                      <a:pt x="9035" y="60512"/>
                      <a:pt x="8974" y="60710"/>
                    </a:cubicBezTo>
                    <a:cubicBezTo>
                      <a:pt x="8944" y="60817"/>
                      <a:pt x="8928" y="60923"/>
                      <a:pt x="8883" y="61015"/>
                    </a:cubicBezTo>
                    <a:cubicBezTo>
                      <a:pt x="8898" y="61015"/>
                      <a:pt x="8898" y="61030"/>
                      <a:pt x="8898" y="61030"/>
                    </a:cubicBezTo>
                    <a:cubicBezTo>
                      <a:pt x="8928" y="61061"/>
                      <a:pt x="8959" y="61106"/>
                      <a:pt x="8974" y="61137"/>
                    </a:cubicBezTo>
                    <a:cubicBezTo>
                      <a:pt x="8974" y="61152"/>
                      <a:pt x="8974" y="61152"/>
                      <a:pt x="8974" y="61167"/>
                    </a:cubicBezTo>
                    <a:cubicBezTo>
                      <a:pt x="8883" y="61365"/>
                      <a:pt x="8807" y="61579"/>
                      <a:pt x="8715" y="61777"/>
                    </a:cubicBezTo>
                    <a:cubicBezTo>
                      <a:pt x="8654" y="61914"/>
                      <a:pt x="8593" y="62051"/>
                      <a:pt x="8532" y="62173"/>
                    </a:cubicBezTo>
                    <a:cubicBezTo>
                      <a:pt x="8471" y="62310"/>
                      <a:pt x="8410" y="62447"/>
                      <a:pt x="8365" y="62584"/>
                    </a:cubicBezTo>
                    <a:cubicBezTo>
                      <a:pt x="8258" y="62874"/>
                      <a:pt x="8136" y="63163"/>
                      <a:pt x="8014" y="63453"/>
                    </a:cubicBezTo>
                    <a:cubicBezTo>
                      <a:pt x="7908" y="63742"/>
                      <a:pt x="7771" y="64016"/>
                      <a:pt x="7664" y="64306"/>
                    </a:cubicBezTo>
                    <a:cubicBezTo>
                      <a:pt x="7557" y="64550"/>
                      <a:pt x="7466" y="64793"/>
                      <a:pt x="7359" y="65037"/>
                    </a:cubicBezTo>
                    <a:cubicBezTo>
                      <a:pt x="7344" y="65068"/>
                      <a:pt x="7329" y="65083"/>
                      <a:pt x="7329" y="65113"/>
                    </a:cubicBezTo>
                    <a:cubicBezTo>
                      <a:pt x="7252" y="65235"/>
                      <a:pt x="7161" y="65372"/>
                      <a:pt x="7085" y="65509"/>
                    </a:cubicBezTo>
                    <a:cubicBezTo>
                      <a:pt x="7009" y="65647"/>
                      <a:pt x="6948" y="65799"/>
                      <a:pt x="6887" y="65936"/>
                    </a:cubicBezTo>
                    <a:cubicBezTo>
                      <a:pt x="6826" y="66073"/>
                      <a:pt x="6780" y="66210"/>
                      <a:pt x="6719" y="66347"/>
                    </a:cubicBezTo>
                    <a:cubicBezTo>
                      <a:pt x="6719" y="66363"/>
                      <a:pt x="6719" y="66363"/>
                      <a:pt x="6719" y="66363"/>
                    </a:cubicBezTo>
                    <a:cubicBezTo>
                      <a:pt x="6658" y="66485"/>
                      <a:pt x="6597" y="66606"/>
                      <a:pt x="6552" y="66728"/>
                    </a:cubicBezTo>
                    <a:cubicBezTo>
                      <a:pt x="6521" y="66805"/>
                      <a:pt x="6475" y="66881"/>
                      <a:pt x="6445" y="66957"/>
                    </a:cubicBezTo>
                    <a:cubicBezTo>
                      <a:pt x="6415" y="67048"/>
                      <a:pt x="6369" y="67140"/>
                      <a:pt x="6323" y="67231"/>
                    </a:cubicBezTo>
                    <a:cubicBezTo>
                      <a:pt x="6262" y="67368"/>
                      <a:pt x="6201" y="67521"/>
                      <a:pt x="6140" y="67673"/>
                    </a:cubicBezTo>
                    <a:cubicBezTo>
                      <a:pt x="6095" y="67810"/>
                      <a:pt x="6049" y="67947"/>
                      <a:pt x="6003" y="68069"/>
                    </a:cubicBezTo>
                    <a:cubicBezTo>
                      <a:pt x="5957" y="68221"/>
                      <a:pt x="5912" y="68359"/>
                      <a:pt x="5866" y="68496"/>
                    </a:cubicBezTo>
                    <a:cubicBezTo>
                      <a:pt x="5805" y="68663"/>
                      <a:pt x="5851" y="68861"/>
                      <a:pt x="6003" y="68953"/>
                    </a:cubicBezTo>
                    <a:cubicBezTo>
                      <a:pt x="6049" y="68998"/>
                      <a:pt x="6110" y="69014"/>
                      <a:pt x="6171" y="69029"/>
                    </a:cubicBezTo>
                    <a:lnTo>
                      <a:pt x="6247" y="69029"/>
                    </a:lnTo>
                    <a:cubicBezTo>
                      <a:pt x="6338" y="69029"/>
                      <a:pt x="6415" y="68998"/>
                      <a:pt x="6491" y="68938"/>
                    </a:cubicBezTo>
                    <a:cubicBezTo>
                      <a:pt x="6597" y="68861"/>
                      <a:pt x="6643" y="68694"/>
                      <a:pt x="6674" y="68572"/>
                    </a:cubicBezTo>
                    <a:cubicBezTo>
                      <a:pt x="6704" y="68465"/>
                      <a:pt x="6734" y="68374"/>
                      <a:pt x="6750" y="68267"/>
                    </a:cubicBezTo>
                    <a:cubicBezTo>
                      <a:pt x="6795" y="68100"/>
                      <a:pt x="6826" y="67917"/>
                      <a:pt x="6872" y="67749"/>
                    </a:cubicBezTo>
                    <a:cubicBezTo>
                      <a:pt x="6872" y="67688"/>
                      <a:pt x="6887" y="67627"/>
                      <a:pt x="6902" y="67566"/>
                    </a:cubicBezTo>
                    <a:cubicBezTo>
                      <a:pt x="6948" y="67460"/>
                      <a:pt x="6978" y="67368"/>
                      <a:pt x="7024" y="67262"/>
                    </a:cubicBezTo>
                    <a:cubicBezTo>
                      <a:pt x="7085" y="67079"/>
                      <a:pt x="7161" y="66911"/>
                      <a:pt x="7207" y="66728"/>
                    </a:cubicBezTo>
                    <a:cubicBezTo>
                      <a:pt x="7268" y="66561"/>
                      <a:pt x="7313" y="66393"/>
                      <a:pt x="7374" y="66210"/>
                    </a:cubicBezTo>
                    <a:cubicBezTo>
                      <a:pt x="7435" y="66043"/>
                      <a:pt x="7496" y="65875"/>
                      <a:pt x="7572" y="65708"/>
                    </a:cubicBezTo>
                    <a:cubicBezTo>
                      <a:pt x="7633" y="65570"/>
                      <a:pt x="7694" y="65433"/>
                      <a:pt x="7755" y="65296"/>
                    </a:cubicBezTo>
                    <a:cubicBezTo>
                      <a:pt x="7831" y="65159"/>
                      <a:pt x="7892" y="65007"/>
                      <a:pt x="7953" y="64870"/>
                    </a:cubicBezTo>
                    <a:cubicBezTo>
                      <a:pt x="8075" y="64565"/>
                      <a:pt x="8182" y="64275"/>
                      <a:pt x="8319" y="63971"/>
                    </a:cubicBezTo>
                    <a:cubicBezTo>
                      <a:pt x="8365" y="63833"/>
                      <a:pt x="8426" y="63681"/>
                      <a:pt x="8487" y="63544"/>
                    </a:cubicBezTo>
                    <a:cubicBezTo>
                      <a:pt x="8548" y="63407"/>
                      <a:pt x="8593" y="63255"/>
                      <a:pt x="8654" y="63117"/>
                    </a:cubicBezTo>
                    <a:cubicBezTo>
                      <a:pt x="8761" y="62813"/>
                      <a:pt x="8883" y="62493"/>
                      <a:pt x="9005" y="62188"/>
                    </a:cubicBezTo>
                    <a:cubicBezTo>
                      <a:pt x="9096" y="61959"/>
                      <a:pt x="9187" y="61731"/>
                      <a:pt x="9279" y="61518"/>
                    </a:cubicBezTo>
                    <a:cubicBezTo>
                      <a:pt x="9416" y="61335"/>
                      <a:pt x="9538" y="61167"/>
                      <a:pt x="9675" y="61000"/>
                    </a:cubicBezTo>
                    <a:cubicBezTo>
                      <a:pt x="9843" y="60786"/>
                      <a:pt x="9995" y="60573"/>
                      <a:pt x="10163" y="60375"/>
                    </a:cubicBezTo>
                    <a:cubicBezTo>
                      <a:pt x="10483" y="59979"/>
                      <a:pt x="10833" y="59598"/>
                      <a:pt x="11199" y="59232"/>
                    </a:cubicBezTo>
                    <a:cubicBezTo>
                      <a:pt x="11290" y="59141"/>
                      <a:pt x="11381" y="59034"/>
                      <a:pt x="11488" y="58943"/>
                    </a:cubicBezTo>
                    <a:cubicBezTo>
                      <a:pt x="11595" y="58851"/>
                      <a:pt x="11686" y="58745"/>
                      <a:pt x="11793" y="58653"/>
                    </a:cubicBezTo>
                    <a:cubicBezTo>
                      <a:pt x="11854" y="58623"/>
                      <a:pt x="11930" y="58592"/>
                      <a:pt x="11991" y="58577"/>
                    </a:cubicBezTo>
                    <a:cubicBezTo>
                      <a:pt x="12082" y="58547"/>
                      <a:pt x="12158" y="58516"/>
                      <a:pt x="12235" y="58486"/>
                    </a:cubicBezTo>
                    <a:cubicBezTo>
                      <a:pt x="12326" y="58440"/>
                      <a:pt x="12417" y="58410"/>
                      <a:pt x="12509" y="58379"/>
                    </a:cubicBezTo>
                    <a:cubicBezTo>
                      <a:pt x="12585" y="58349"/>
                      <a:pt x="12676" y="58333"/>
                      <a:pt x="12753" y="58303"/>
                    </a:cubicBezTo>
                    <a:cubicBezTo>
                      <a:pt x="12753" y="58303"/>
                      <a:pt x="12753" y="58303"/>
                      <a:pt x="12753" y="58318"/>
                    </a:cubicBezTo>
                    <a:cubicBezTo>
                      <a:pt x="12783" y="58303"/>
                      <a:pt x="12829" y="58288"/>
                      <a:pt x="12875" y="58272"/>
                    </a:cubicBezTo>
                    <a:cubicBezTo>
                      <a:pt x="13042" y="58242"/>
                      <a:pt x="13210" y="58196"/>
                      <a:pt x="13377" y="58166"/>
                    </a:cubicBezTo>
                    <a:cubicBezTo>
                      <a:pt x="13560" y="58135"/>
                      <a:pt x="13743" y="58105"/>
                      <a:pt x="13911" y="58074"/>
                    </a:cubicBezTo>
                    <a:cubicBezTo>
                      <a:pt x="13956" y="58059"/>
                      <a:pt x="14002" y="58059"/>
                      <a:pt x="14048" y="58044"/>
                    </a:cubicBezTo>
                    <a:cubicBezTo>
                      <a:pt x="14109" y="58029"/>
                      <a:pt x="14154" y="58029"/>
                      <a:pt x="14200" y="58013"/>
                    </a:cubicBezTo>
                    <a:cubicBezTo>
                      <a:pt x="14246" y="57998"/>
                      <a:pt x="14291" y="57983"/>
                      <a:pt x="14337" y="57968"/>
                    </a:cubicBezTo>
                    <a:cubicBezTo>
                      <a:pt x="14383" y="57968"/>
                      <a:pt x="14413" y="57952"/>
                      <a:pt x="14444" y="57937"/>
                    </a:cubicBezTo>
                    <a:cubicBezTo>
                      <a:pt x="14490" y="57922"/>
                      <a:pt x="14535" y="57907"/>
                      <a:pt x="14566" y="57891"/>
                    </a:cubicBezTo>
                    <a:cubicBezTo>
                      <a:pt x="14627" y="57876"/>
                      <a:pt x="14672" y="57861"/>
                      <a:pt x="14718" y="57846"/>
                    </a:cubicBezTo>
                    <a:cubicBezTo>
                      <a:pt x="14749" y="57831"/>
                      <a:pt x="14764" y="57831"/>
                      <a:pt x="14779" y="57815"/>
                    </a:cubicBezTo>
                    <a:cubicBezTo>
                      <a:pt x="14810" y="57800"/>
                      <a:pt x="14825" y="57785"/>
                      <a:pt x="14855" y="57785"/>
                    </a:cubicBezTo>
                    <a:cubicBezTo>
                      <a:pt x="14901" y="57754"/>
                      <a:pt x="14931" y="57739"/>
                      <a:pt x="14962" y="57724"/>
                    </a:cubicBezTo>
                    <a:cubicBezTo>
                      <a:pt x="15008" y="57709"/>
                      <a:pt x="15038" y="57693"/>
                      <a:pt x="15069" y="57663"/>
                    </a:cubicBezTo>
                    <a:cubicBezTo>
                      <a:pt x="15114" y="57648"/>
                      <a:pt x="15160" y="57617"/>
                      <a:pt x="15206" y="57587"/>
                    </a:cubicBezTo>
                    <a:cubicBezTo>
                      <a:pt x="15251" y="57572"/>
                      <a:pt x="15297" y="57541"/>
                      <a:pt x="15343" y="57511"/>
                    </a:cubicBezTo>
                    <a:cubicBezTo>
                      <a:pt x="15373" y="57495"/>
                      <a:pt x="15404" y="57480"/>
                      <a:pt x="15434" y="57465"/>
                    </a:cubicBezTo>
                    <a:cubicBezTo>
                      <a:pt x="15602" y="57358"/>
                      <a:pt x="15754" y="57252"/>
                      <a:pt x="15922" y="57130"/>
                    </a:cubicBezTo>
                    <a:cubicBezTo>
                      <a:pt x="15998" y="57084"/>
                      <a:pt x="16074" y="57038"/>
                      <a:pt x="16135" y="56993"/>
                    </a:cubicBezTo>
                    <a:cubicBezTo>
                      <a:pt x="16181" y="56962"/>
                      <a:pt x="16211" y="56932"/>
                      <a:pt x="16257" y="56901"/>
                    </a:cubicBezTo>
                    <a:cubicBezTo>
                      <a:pt x="16287" y="56886"/>
                      <a:pt x="16318" y="56855"/>
                      <a:pt x="16348" y="56840"/>
                    </a:cubicBezTo>
                    <a:lnTo>
                      <a:pt x="16485" y="56718"/>
                    </a:lnTo>
                    <a:cubicBezTo>
                      <a:pt x="16516" y="56703"/>
                      <a:pt x="16546" y="56673"/>
                      <a:pt x="16577" y="56642"/>
                    </a:cubicBezTo>
                    <a:cubicBezTo>
                      <a:pt x="16607" y="56627"/>
                      <a:pt x="16638" y="56596"/>
                      <a:pt x="16668" y="56566"/>
                    </a:cubicBezTo>
                    <a:lnTo>
                      <a:pt x="16790" y="56444"/>
                    </a:lnTo>
                    <a:cubicBezTo>
                      <a:pt x="16866" y="56383"/>
                      <a:pt x="16927" y="56307"/>
                      <a:pt x="16988" y="56246"/>
                    </a:cubicBezTo>
                    <a:cubicBezTo>
                      <a:pt x="17049" y="56185"/>
                      <a:pt x="17110" y="56109"/>
                      <a:pt x="17171" y="56048"/>
                    </a:cubicBezTo>
                    <a:cubicBezTo>
                      <a:pt x="17232" y="55987"/>
                      <a:pt x="17293" y="55926"/>
                      <a:pt x="17339" y="55850"/>
                    </a:cubicBezTo>
                    <a:cubicBezTo>
                      <a:pt x="17400" y="55789"/>
                      <a:pt x="17461" y="55728"/>
                      <a:pt x="17506" y="55652"/>
                    </a:cubicBezTo>
                    <a:cubicBezTo>
                      <a:pt x="17567" y="55591"/>
                      <a:pt x="17628" y="55515"/>
                      <a:pt x="17689" y="55439"/>
                    </a:cubicBezTo>
                    <a:cubicBezTo>
                      <a:pt x="17750" y="55362"/>
                      <a:pt x="17811" y="55286"/>
                      <a:pt x="17872" y="55210"/>
                    </a:cubicBezTo>
                    <a:cubicBezTo>
                      <a:pt x="17979" y="55058"/>
                      <a:pt x="18100" y="54920"/>
                      <a:pt x="18207" y="54768"/>
                    </a:cubicBezTo>
                    <a:cubicBezTo>
                      <a:pt x="18238" y="54722"/>
                      <a:pt x="18268" y="54677"/>
                      <a:pt x="18299" y="54631"/>
                    </a:cubicBezTo>
                    <a:cubicBezTo>
                      <a:pt x="18405" y="54494"/>
                      <a:pt x="18497" y="54342"/>
                      <a:pt x="18603" y="54204"/>
                    </a:cubicBezTo>
                    <a:cubicBezTo>
                      <a:pt x="18649" y="54128"/>
                      <a:pt x="18710" y="54052"/>
                      <a:pt x="18756" y="53976"/>
                    </a:cubicBezTo>
                    <a:cubicBezTo>
                      <a:pt x="18786" y="53945"/>
                      <a:pt x="18801" y="53900"/>
                      <a:pt x="18832" y="53869"/>
                    </a:cubicBezTo>
                    <a:cubicBezTo>
                      <a:pt x="18847" y="53839"/>
                      <a:pt x="18862" y="53824"/>
                      <a:pt x="18862" y="53793"/>
                    </a:cubicBezTo>
                    <a:cubicBezTo>
                      <a:pt x="18878" y="53778"/>
                      <a:pt x="18908" y="53747"/>
                      <a:pt x="18908" y="53732"/>
                    </a:cubicBezTo>
                    <a:cubicBezTo>
                      <a:pt x="18923" y="53717"/>
                      <a:pt x="18923" y="53702"/>
                      <a:pt x="18923" y="53686"/>
                    </a:cubicBezTo>
                    <a:cubicBezTo>
                      <a:pt x="18923" y="53671"/>
                      <a:pt x="18923" y="53656"/>
                      <a:pt x="18938" y="53641"/>
                    </a:cubicBezTo>
                    <a:cubicBezTo>
                      <a:pt x="18938" y="53625"/>
                      <a:pt x="18938" y="53595"/>
                      <a:pt x="18923" y="53565"/>
                    </a:cubicBezTo>
                    <a:cubicBezTo>
                      <a:pt x="18908" y="53549"/>
                      <a:pt x="18893" y="53534"/>
                      <a:pt x="18862" y="53534"/>
                    </a:cubicBezTo>
                    <a:cubicBezTo>
                      <a:pt x="18847" y="53519"/>
                      <a:pt x="18817" y="53519"/>
                      <a:pt x="18801" y="53519"/>
                    </a:cubicBezTo>
                    <a:cubicBezTo>
                      <a:pt x="18786" y="53519"/>
                      <a:pt x="18771" y="53519"/>
                      <a:pt x="18740" y="53534"/>
                    </a:cubicBezTo>
                    <a:cubicBezTo>
                      <a:pt x="18695" y="53549"/>
                      <a:pt x="18634" y="53549"/>
                      <a:pt x="18588" y="53565"/>
                    </a:cubicBezTo>
                    <a:cubicBezTo>
                      <a:pt x="18527" y="53580"/>
                      <a:pt x="18481" y="53595"/>
                      <a:pt x="18420" y="53595"/>
                    </a:cubicBezTo>
                    <a:cubicBezTo>
                      <a:pt x="18314" y="53625"/>
                      <a:pt x="18192" y="53641"/>
                      <a:pt x="18070" y="53671"/>
                    </a:cubicBezTo>
                    <a:cubicBezTo>
                      <a:pt x="17887" y="53702"/>
                      <a:pt x="17720" y="53732"/>
                      <a:pt x="17537" y="53763"/>
                    </a:cubicBezTo>
                    <a:cubicBezTo>
                      <a:pt x="17354" y="53808"/>
                      <a:pt x="17171" y="53839"/>
                      <a:pt x="16988" y="53884"/>
                    </a:cubicBezTo>
                    <a:cubicBezTo>
                      <a:pt x="16805" y="53915"/>
                      <a:pt x="16623" y="53945"/>
                      <a:pt x="16455" y="53976"/>
                    </a:cubicBezTo>
                    <a:cubicBezTo>
                      <a:pt x="16409" y="53991"/>
                      <a:pt x="16364" y="53991"/>
                      <a:pt x="16333" y="53991"/>
                    </a:cubicBezTo>
                    <a:cubicBezTo>
                      <a:pt x="16287" y="54006"/>
                      <a:pt x="16226" y="54006"/>
                      <a:pt x="16181" y="54022"/>
                    </a:cubicBezTo>
                    <a:cubicBezTo>
                      <a:pt x="16089" y="54037"/>
                      <a:pt x="15998" y="54037"/>
                      <a:pt x="15907" y="54052"/>
                    </a:cubicBezTo>
                    <a:lnTo>
                      <a:pt x="15922" y="54052"/>
                    </a:lnTo>
                    <a:cubicBezTo>
                      <a:pt x="15815" y="54067"/>
                      <a:pt x="15708" y="54083"/>
                      <a:pt x="15617" y="54098"/>
                    </a:cubicBezTo>
                    <a:cubicBezTo>
                      <a:pt x="15541" y="54098"/>
                      <a:pt x="15480" y="54113"/>
                      <a:pt x="15419" y="54113"/>
                    </a:cubicBezTo>
                    <a:cubicBezTo>
                      <a:pt x="15358" y="54128"/>
                      <a:pt x="15297" y="54128"/>
                      <a:pt x="15251" y="54143"/>
                    </a:cubicBezTo>
                    <a:cubicBezTo>
                      <a:pt x="15251" y="54143"/>
                      <a:pt x="15251" y="54143"/>
                      <a:pt x="15267" y="54128"/>
                    </a:cubicBezTo>
                    <a:lnTo>
                      <a:pt x="15267" y="54128"/>
                    </a:lnTo>
                    <a:cubicBezTo>
                      <a:pt x="15251" y="54143"/>
                      <a:pt x="15221" y="54143"/>
                      <a:pt x="15206" y="54143"/>
                    </a:cubicBezTo>
                    <a:cubicBezTo>
                      <a:pt x="15190" y="54143"/>
                      <a:pt x="15175" y="54143"/>
                      <a:pt x="15160" y="54159"/>
                    </a:cubicBezTo>
                    <a:cubicBezTo>
                      <a:pt x="15129" y="54159"/>
                      <a:pt x="15099" y="54174"/>
                      <a:pt x="15069" y="54174"/>
                    </a:cubicBezTo>
                    <a:cubicBezTo>
                      <a:pt x="14992" y="54189"/>
                      <a:pt x="14931" y="54220"/>
                      <a:pt x="14870" y="54235"/>
                    </a:cubicBezTo>
                    <a:cubicBezTo>
                      <a:pt x="14779" y="54265"/>
                      <a:pt x="14703" y="54311"/>
                      <a:pt x="14611" y="54342"/>
                    </a:cubicBezTo>
                    <a:cubicBezTo>
                      <a:pt x="14535" y="54372"/>
                      <a:pt x="14459" y="54418"/>
                      <a:pt x="14383" y="54448"/>
                    </a:cubicBezTo>
                    <a:cubicBezTo>
                      <a:pt x="14231" y="54540"/>
                      <a:pt x="14063" y="54616"/>
                      <a:pt x="13911" y="54707"/>
                    </a:cubicBezTo>
                    <a:cubicBezTo>
                      <a:pt x="13850" y="54753"/>
                      <a:pt x="13773" y="54799"/>
                      <a:pt x="13713" y="54829"/>
                    </a:cubicBezTo>
                    <a:cubicBezTo>
                      <a:pt x="13560" y="54920"/>
                      <a:pt x="13408" y="55027"/>
                      <a:pt x="13255" y="55149"/>
                    </a:cubicBezTo>
                    <a:cubicBezTo>
                      <a:pt x="13118" y="55271"/>
                      <a:pt x="12996" y="55393"/>
                      <a:pt x="12875" y="55530"/>
                    </a:cubicBezTo>
                    <a:cubicBezTo>
                      <a:pt x="12753" y="55652"/>
                      <a:pt x="12646" y="55789"/>
                      <a:pt x="12524" y="55911"/>
                    </a:cubicBezTo>
                    <a:cubicBezTo>
                      <a:pt x="12417" y="56063"/>
                      <a:pt x="12296" y="56200"/>
                      <a:pt x="12189" y="56353"/>
                    </a:cubicBezTo>
                    <a:cubicBezTo>
                      <a:pt x="12143" y="56429"/>
                      <a:pt x="12098" y="56505"/>
                      <a:pt x="12052" y="56596"/>
                    </a:cubicBezTo>
                    <a:cubicBezTo>
                      <a:pt x="11991" y="56673"/>
                      <a:pt x="11960" y="56749"/>
                      <a:pt x="11915" y="56840"/>
                    </a:cubicBezTo>
                    <a:cubicBezTo>
                      <a:pt x="11869" y="56916"/>
                      <a:pt x="11839" y="56993"/>
                      <a:pt x="11808" y="57084"/>
                    </a:cubicBezTo>
                    <a:cubicBezTo>
                      <a:pt x="11762" y="57160"/>
                      <a:pt x="11732" y="57252"/>
                      <a:pt x="11701" y="57328"/>
                    </a:cubicBezTo>
                    <a:cubicBezTo>
                      <a:pt x="11671" y="57419"/>
                      <a:pt x="11656" y="57495"/>
                      <a:pt x="11625" y="57587"/>
                    </a:cubicBezTo>
                    <a:cubicBezTo>
                      <a:pt x="11610" y="57678"/>
                      <a:pt x="11579" y="57754"/>
                      <a:pt x="11564" y="57846"/>
                    </a:cubicBezTo>
                    <a:cubicBezTo>
                      <a:pt x="11549" y="57937"/>
                      <a:pt x="11519" y="58044"/>
                      <a:pt x="11503" y="58135"/>
                    </a:cubicBezTo>
                    <a:cubicBezTo>
                      <a:pt x="11488" y="58211"/>
                      <a:pt x="11473" y="58303"/>
                      <a:pt x="11442" y="58379"/>
                    </a:cubicBezTo>
                    <a:cubicBezTo>
                      <a:pt x="11427" y="58440"/>
                      <a:pt x="11412" y="58501"/>
                      <a:pt x="11397" y="58547"/>
                    </a:cubicBezTo>
                    <a:cubicBezTo>
                      <a:pt x="11397" y="58562"/>
                      <a:pt x="11397" y="58562"/>
                      <a:pt x="11381" y="58562"/>
                    </a:cubicBezTo>
                    <a:cubicBezTo>
                      <a:pt x="11153" y="58775"/>
                      <a:pt x="10924" y="58988"/>
                      <a:pt x="10711" y="59217"/>
                    </a:cubicBezTo>
                    <a:cubicBezTo>
                      <a:pt x="10422" y="59507"/>
                      <a:pt x="10132" y="59811"/>
                      <a:pt x="9873" y="60116"/>
                    </a:cubicBezTo>
                    <a:cubicBezTo>
                      <a:pt x="9827" y="60177"/>
                      <a:pt x="9797" y="60223"/>
                      <a:pt x="9751" y="60268"/>
                    </a:cubicBezTo>
                    <a:cubicBezTo>
                      <a:pt x="9782" y="60146"/>
                      <a:pt x="9827" y="60040"/>
                      <a:pt x="9858" y="59933"/>
                    </a:cubicBezTo>
                    <a:cubicBezTo>
                      <a:pt x="9904" y="59826"/>
                      <a:pt x="9934" y="59735"/>
                      <a:pt x="9980" y="59644"/>
                    </a:cubicBezTo>
                    <a:cubicBezTo>
                      <a:pt x="10041" y="59491"/>
                      <a:pt x="10102" y="59339"/>
                      <a:pt x="10163" y="59202"/>
                    </a:cubicBezTo>
                    <a:cubicBezTo>
                      <a:pt x="10223" y="59049"/>
                      <a:pt x="10269" y="58912"/>
                      <a:pt x="10330" y="58760"/>
                    </a:cubicBezTo>
                    <a:cubicBezTo>
                      <a:pt x="10422" y="58486"/>
                      <a:pt x="10528" y="58227"/>
                      <a:pt x="10604" y="57952"/>
                    </a:cubicBezTo>
                    <a:cubicBezTo>
                      <a:pt x="10696" y="57678"/>
                      <a:pt x="10772" y="57404"/>
                      <a:pt x="10863" y="57145"/>
                    </a:cubicBezTo>
                    <a:cubicBezTo>
                      <a:pt x="10909" y="56993"/>
                      <a:pt x="10955" y="56855"/>
                      <a:pt x="11001" y="56718"/>
                    </a:cubicBezTo>
                    <a:cubicBezTo>
                      <a:pt x="11046" y="56581"/>
                      <a:pt x="11107" y="56429"/>
                      <a:pt x="11153" y="56292"/>
                    </a:cubicBezTo>
                    <a:cubicBezTo>
                      <a:pt x="11244" y="56017"/>
                      <a:pt x="11320" y="55743"/>
                      <a:pt x="11397" y="55469"/>
                    </a:cubicBezTo>
                    <a:cubicBezTo>
                      <a:pt x="11534" y="54875"/>
                      <a:pt x="11640" y="54281"/>
                      <a:pt x="11793" y="53702"/>
                    </a:cubicBezTo>
                    <a:lnTo>
                      <a:pt x="11823" y="53610"/>
                    </a:lnTo>
                    <a:lnTo>
                      <a:pt x="11976" y="53443"/>
                    </a:lnTo>
                    <a:cubicBezTo>
                      <a:pt x="12006" y="53427"/>
                      <a:pt x="12021" y="53397"/>
                      <a:pt x="12052" y="53366"/>
                    </a:cubicBezTo>
                    <a:cubicBezTo>
                      <a:pt x="12143" y="53290"/>
                      <a:pt x="12235" y="53214"/>
                      <a:pt x="12326" y="53138"/>
                    </a:cubicBezTo>
                    <a:cubicBezTo>
                      <a:pt x="12417" y="53046"/>
                      <a:pt x="12509" y="52970"/>
                      <a:pt x="12616" y="52894"/>
                    </a:cubicBezTo>
                    <a:cubicBezTo>
                      <a:pt x="12814" y="52742"/>
                      <a:pt x="12996" y="52574"/>
                      <a:pt x="13179" y="52407"/>
                    </a:cubicBezTo>
                    <a:cubicBezTo>
                      <a:pt x="13225" y="52376"/>
                      <a:pt x="13286" y="52330"/>
                      <a:pt x="13332" y="52285"/>
                    </a:cubicBezTo>
                    <a:cubicBezTo>
                      <a:pt x="13377" y="52254"/>
                      <a:pt x="13423" y="52209"/>
                      <a:pt x="13469" y="52163"/>
                    </a:cubicBezTo>
                    <a:cubicBezTo>
                      <a:pt x="13514" y="52117"/>
                      <a:pt x="13560" y="52071"/>
                      <a:pt x="13606" y="52026"/>
                    </a:cubicBezTo>
                    <a:cubicBezTo>
                      <a:pt x="13652" y="51980"/>
                      <a:pt x="13682" y="51934"/>
                      <a:pt x="13728" y="51889"/>
                    </a:cubicBezTo>
                    <a:cubicBezTo>
                      <a:pt x="13773" y="51843"/>
                      <a:pt x="13804" y="51812"/>
                      <a:pt x="13834" y="51767"/>
                    </a:cubicBezTo>
                    <a:cubicBezTo>
                      <a:pt x="13880" y="51721"/>
                      <a:pt x="13911" y="51690"/>
                      <a:pt x="13941" y="51645"/>
                    </a:cubicBezTo>
                    <a:cubicBezTo>
                      <a:pt x="13987" y="51584"/>
                      <a:pt x="14048" y="51523"/>
                      <a:pt x="14093" y="51462"/>
                    </a:cubicBezTo>
                    <a:cubicBezTo>
                      <a:pt x="14124" y="51416"/>
                      <a:pt x="14154" y="51386"/>
                      <a:pt x="14185" y="51340"/>
                    </a:cubicBezTo>
                    <a:cubicBezTo>
                      <a:pt x="14276" y="51233"/>
                      <a:pt x="14352" y="51127"/>
                      <a:pt x="14444" y="51020"/>
                    </a:cubicBezTo>
                    <a:cubicBezTo>
                      <a:pt x="14444" y="51005"/>
                      <a:pt x="14459" y="50990"/>
                      <a:pt x="14474" y="50974"/>
                    </a:cubicBezTo>
                    <a:cubicBezTo>
                      <a:pt x="14490" y="50929"/>
                      <a:pt x="14520" y="50898"/>
                      <a:pt x="14551" y="50868"/>
                    </a:cubicBezTo>
                    <a:cubicBezTo>
                      <a:pt x="14581" y="50807"/>
                      <a:pt x="14611" y="50761"/>
                      <a:pt x="14642" y="50715"/>
                    </a:cubicBezTo>
                    <a:cubicBezTo>
                      <a:pt x="14672" y="50654"/>
                      <a:pt x="14703" y="50609"/>
                      <a:pt x="14733" y="50548"/>
                    </a:cubicBezTo>
                    <a:cubicBezTo>
                      <a:pt x="14764" y="50502"/>
                      <a:pt x="14794" y="50441"/>
                      <a:pt x="14810" y="50380"/>
                    </a:cubicBezTo>
                    <a:cubicBezTo>
                      <a:pt x="14870" y="50274"/>
                      <a:pt x="14916" y="50152"/>
                      <a:pt x="14962" y="50045"/>
                    </a:cubicBezTo>
                    <a:cubicBezTo>
                      <a:pt x="15053" y="49816"/>
                      <a:pt x="15114" y="49588"/>
                      <a:pt x="15175" y="49344"/>
                    </a:cubicBezTo>
                    <a:cubicBezTo>
                      <a:pt x="15236" y="49116"/>
                      <a:pt x="15312" y="48872"/>
                      <a:pt x="15404" y="48643"/>
                    </a:cubicBezTo>
                    <a:cubicBezTo>
                      <a:pt x="15480" y="48415"/>
                      <a:pt x="15571" y="48186"/>
                      <a:pt x="15663" y="47958"/>
                    </a:cubicBezTo>
                    <a:cubicBezTo>
                      <a:pt x="15708" y="47836"/>
                      <a:pt x="15739" y="47729"/>
                      <a:pt x="15785" y="47607"/>
                    </a:cubicBezTo>
                    <a:cubicBezTo>
                      <a:pt x="15830" y="47501"/>
                      <a:pt x="15861" y="47379"/>
                      <a:pt x="15891" y="47272"/>
                    </a:cubicBezTo>
                    <a:cubicBezTo>
                      <a:pt x="15922" y="47211"/>
                      <a:pt x="15937" y="47150"/>
                      <a:pt x="15952" y="47089"/>
                    </a:cubicBezTo>
                    <a:cubicBezTo>
                      <a:pt x="15967" y="47028"/>
                      <a:pt x="15983" y="46967"/>
                      <a:pt x="15998" y="46891"/>
                    </a:cubicBezTo>
                    <a:cubicBezTo>
                      <a:pt x="16013" y="46845"/>
                      <a:pt x="16028" y="46785"/>
                      <a:pt x="16044" y="46724"/>
                    </a:cubicBezTo>
                    <a:cubicBezTo>
                      <a:pt x="16059" y="46663"/>
                      <a:pt x="16074" y="46602"/>
                      <a:pt x="16089" y="46541"/>
                    </a:cubicBezTo>
                    <a:cubicBezTo>
                      <a:pt x="16105" y="46419"/>
                      <a:pt x="16135" y="46297"/>
                      <a:pt x="16150" y="46175"/>
                    </a:cubicBezTo>
                    <a:cubicBezTo>
                      <a:pt x="16150" y="46129"/>
                      <a:pt x="16150" y="46099"/>
                      <a:pt x="16150" y="46053"/>
                    </a:cubicBezTo>
                    <a:cubicBezTo>
                      <a:pt x="16166" y="46023"/>
                      <a:pt x="16166" y="45992"/>
                      <a:pt x="16166" y="45962"/>
                    </a:cubicBezTo>
                    <a:cubicBezTo>
                      <a:pt x="16150" y="45931"/>
                      <a:pt x="16150" y="45901"/>
                      <a:pt x="16150" y="45886"/>
                    </a:cubicBezTo>
                    <a:cubicBezTo>
                      <a:pt x="16135" y="45855"/>
                      <a:pt x="16105" y="45809"/>
                      <a:pt x="16059" y="45809"/>
                    </a:cubicBezTo>
                    <a:cubicBezTo>
                      <a:pt x="16044" y="45809"/>
                      <a:pt x="16028" y="45825"/>
                      <a:pt x="16013" y="45825"/>
                    </a:cubicBezTo>
                    <a:cubicBezTo>
                      <a:pt x="15998" y="45840"/>
                      <a:pt x="15983" y="45855"/>
                      <a:pt x="15967" y="45886"/>
                    </a:cubicBezTo>
                    <a:lnTo>
                      <a:pt x="15967" y="45870"/>
                    </a:lnTo>
                    <a:cubicBezTo>
                      <a:pt x="15907" y="45931"/>
                      <a:pt x="15846" y="45977"/>
                      <a:pt x="15785" y="46023"/>
                    </a:cubicBezTo>
                    <a:cubicBezTo>
                      <a:pt x="15647" y="46129"/>
                      <a:pt x="15510" y="46221"/>
                      <a:pt x="15388" y="46327"/>
                    </a:cubicBezTo>
                    <a:cubicBezTo>
                      <a:pt x="15312" y="46373"/>
                      <a:pt x="15251" y="46419"/>
                      <a:pt x="15175" y="46465"/>
                    </a:cubicBezTo>
                    <a:cubicBezTo>
                      <a:pt x="15145" y="46495"/>
                      <a:pt x="15114" y="46526"/>
                      <a:pt x="15084" y="46541"/>
                    </a:cubicBezTo>
                    <a:cubicBezTo>
                      <a:pt x="15038" y="46571"/>
                      <a:pt x="15008" y="46586"/>
                      <a:pt x="14962" y="46617"/>
                    </a:cubicBezTo>
                    <a:cubicBezTo>
                      <a:pt x="14901" y="46647"/>
                      <a:pt x="14840" y="46693"/>
                      <a:pt x="14779" y="46724"/>
                    </a:cubicBezTo>
                    <a:cubicBezTo>
                      <a:pt x="14672" y="46785"/>
                      <a:pt x="14566" y="46830"/>
                      <a:pt x="14459" y="46891"/>
                    </a:cubicBezTo>
                    <a:cubicBezTo>
                      <a:pt x="14398" y="46906"/>
                      <a:pt x="14352" y="46937"/>
                      <a:pt x="14291" y="46967"/>
                    </a:cubicBezTo>
                    <a:cubicBezTo>
                      <a:pt x="14246" y="46998"/>
                      <a:pt x="14185" y="47028"/>
                      <a:pt x="14124" y="47059"/>
                    </a:cubicBezTo>
                    <a:lnTo>
                      <a:pt x="14017" y="47120"/>
                    </a:lnTo>
                    <a:cubicBezTo>
                      <a:pt x="14002" y="47135"/>
                      <a:pt x="13987" y="47150"/>
                      <a:pt x="13956" y="47165"/>
                    </a:cubicBezTo>
                    <a:cubicBezTo>
                      <a:pt x="13911" y="47196"/>
                      <a:pt x="13850" y="47226"/>
                      <a:pt x="13804" y="47272"/>
                    </a:cubicBezTo>
                    <a:cubicBezTo>
                      <a:pt x="13697" y="47333"/>
                      <a:pt x="13606" y="47409"/>
                      <a:pt x="13514" y="47485"/>
                    </a:cubicBezTo>
                    <a:cubicBezTo>
                      <a:pt x="13377" y="47577"/>
                      <a:pt x="13240" y="47668"/>
                      <a:pt x="13118" y="47775"/>
                    </a:cubicBezTo>
                    <a:cubicBezTo>
                      <a:pt x="13179" y="47318"/>
                      <a:pt x="13240" y="46845"/>
                      <a:pt x="13286" y="46388"/>
                    </a:cubicBezTo>
                    <a:cubicBezTo>
                      <a:pt x="13316" y="46068"/>
                      <a:pt x="13347" y="45733"/>
                      <a:pt x="13362" y="45413"/>
                    </a:cubicBezTo>
                    <a:cubicBezTo>
                      <a:pt x="13362" y="45322"/>
                      <a:pt x="13362" y="45230"/>
                      <a:pt x="13377" y="45139"/>
                    </a:cubicBezTo>
                    <a:cubicBezTo>
                      <a:pt x="13377" y="45063"/>
                      <a:pt x="13377" y="44971"/>
                      <a:pt x="13377" y="44880"/>
                    </a:cubicBezTo>
                    <a:cubicBezTo>
                      <a:pt x="13362" y="44728"/>
                      <a:pt x="13362" y="44575"/>
                      <a:pt x="13362" y="44423"/>
                    </a:cubicBezTo>
                    <a:cubicBezTo>
                      <a:pt x="13377" y="44179"/>
                      <a:pt x="13377" y="43935"/>
                      <a:pt x="13377" y="43692"/>
                    </a:cubicBezTo>
                    <a:cubicBezTo>
                      <a:pt x="13393" y="43555"/>
                      <a:pt x="13393" y="43433"/>
                      <a:pt x="13393" y="43296"/>
                    </a:cubicBezTo>
                    <a:cubicBezTo>
                      <a:pt x="13393" y="43277"/>
                      <a:pt x="13393" y="43264"/>
                      <a:pt x="13393" y="43250"/>
                    </a:cubicBezTo>
                    <a:cubicBezTo>
                      <a:pt x="13393" y="43235"/>
                      <a:pt x="13393" y="43219"/>
                      <a:pt x="13393" y="43204"/>
                    </a:cubicBezTo>
                    <a:lnTo>
                      <a:pt x="13393" y="43174"/>
                    </a:lnTo>
                    <a:cubicBezTo>
                      <a:pt x="13393" y="43113"/>
                      <a:pt x="13408" y="43052"/>
                      <a:pt x="13408" y="42991"/>
                    </a:cubicBezTo>
                    <a:lnTo>
                      <a:pt x="13408" y="42960"/>
                    </a:lnTo>
                    <a:lnTo>
                      <a:pt x="13408" y="42930"/>
                    </a:lnTo>
                    <a:cubicBezTo>
                      <a:pt x="13408" y="42671"/>
                      <a:pt x="13408" y="42412"/>
                      <a:pt x="13408" y="42153"/>
                    </a:cubicBezTo>
                    <a:cubicBezTo>
                      <a:pt x="13408" y="41985"/>
                      <a:pt x="13408" y="41802"/>
                      <a:pt x="13408" y="41635"/>
                    </a:cubicBezTo>
                    <a:cubicBezTo>
                      <a:pt x="13423" y="41589"/>
                      <a:pt x="13423" y="41528"/>
                      <a:pt x="13423" y="41482"/>
                    </a:cubicBezTo>
                    <a:cubicBezTo>
                      <a:pt x="13423" y="41300"/>
                      <a:pt x="13438" y="41117"/>
                      <a:pt x="13438" y="40934"/>
                    </a:cubicBezTo>
                    <a:cubicBezTo>
                      <a:pt x="13423" y="40751"/>
                      <a:pt x="13408" y="40584"/>
                      <a:pt x="13393" y="40401"/>
                    </a:cubicBezTo>
                    <a:lnTo>
                      <a:pt x="13393" y="40385"/>
                    </a:lnTo>
                    <a:cubicBezTo>
                      <a:pt x="13393" y="40218"/>
                      <a:pt x="13393" y="40065"/>
                      <a:pt x="13393" y="39898"/>
                    </a:cubicBezTo>
                    <a:cubicBezTo>
                      <a:pt x="13393" y="39837"/>
                      <a:pt x="13393" y="39776"/>
                      <a:pt x="13408" y="39715"/>
                    </a:cubicBezTo>
                    <a:cubicBezTo>
                      <a:pt x="13408" y="39669"/>
                      <a:pt x="13408" y="39624"/>
                      <a:pt x="13408" y="39578"/>
                    </a:cubicBezTo>
                    <a:cubicBezTo>
                      <a:pt x="13423" y="39563"/>
                      <a:pt x="13423" y="39532"/>
                      <a:pt x="13438" y="39517"/>
                    </a:cubicBezTo>
                    <a:cubicBezTo>
                      <a:pt x="13454" y="39471"/>
                      <a:pt x="13469" y="39426"/>
                      <a:pt x="13484" y="39380"/>
                    </a:cubicBezTo>
                    <a:lnTo>
                      <a:pt x="13530" y="39380"/>
                    </a:lnTo>
                    <a:lnTo>
                      <a:pt x="13530" y="39395"/>
                    </a:lnTo>
                    <a:cubicBezTo>
                      <a:pt x="13530" y="39487"/>
                      <a:pt x="13530" y="39578"/>
                      <a:pt x="13530" y="39685"/>
                    </a:cubicBezTo>
                    <a:lnTo>
                      <a:pt x="13530" y="39700"/>
                    </a:lnTo>
                    <a:cubicBezTo>
                      <a:pt x="13530" y="39806"/>
                      <a:pt x="13514" y="39913"/>
                      <a:pt x="13514" y="40020"/>
                    </a:cubicBezTo>
                    <a:cubicBezTo>
                      <a:pt x="13499" y="40142"/>
                      <a:pt x="13484" y="40279"/>
                      <a:pt x="13484" y="40401"/>
                    </a:cubicBezTo>
                    <a:cubicBezTo>
                      <a:pt x="13469" y="40629"/>
                      <a:pt x="13469" y="40843"/>
                      <a:pt x="13469" y="41071"/>
                    </a:cubicBezTo>
                    <a:cubicBezTo>
                      <a:pt x="13469" y="41132"/>
                      <a:pt x="13469" y="41193"/>
                      <a:pt x="13469" y="41239"/>
                    </a:cubicBezTo>
                    <a:cubicBezTo>
                      <a:pt x="13484" y="41300"/>
                      <a:pt x="13484" y="41361"/>
                      <a:pt x="13484" y="41421"/>
                    </a:cubicBezTo>
                    <a:cubicBezTo>
                      <a:pt x="13484" y="41498"/>
                      <a:pt x="13484" y="41559"/>
                      <a:pt x="13499" y="41635"/>
                    </a:cubicBezTo>
                    <a:cubicBezTo>
                      <a:pt x="13499" y="41696"/>
                      <a:pt x="13514" y="41757"/>
                      <a:pt x="13514" y="41818"/>
                    </a:cubicBezTo>
                    <a:cubicBezTo>
                      <a:pt x="13530" y="41909"/>
                      <a:pt x="13545" y="42016"/>
                      <a:pt x="13575" y="42122"/>
                    </a:cubicBezTo>
                    <a:cubicBezTo>
                      <a:pt x="13575" y="42183"/>
                      <a:pt x="13591" y="42229"/>
                      <a:pt x="13606" y="42290"/>
                    </a:cubicBezTo>
                    <a:cubicBezTo>
                      <a:pt x="13621" y="42366"/>
                      <a:pt x="13636" y="42427"/>
                      <a:pt x="13652" y="42503"/>
                    </a:cubicBezTo>
                    <a:cubicBezTo>
                      <a:pt x="13667" y="42579"/>
                      <a:pt x="13697" y="42656"/>
                      <a:pt x="13728" y="42732"/>
                    </a:cubicBezTo>
                    <a:cubicBezTo>
                      <a:pt x="13728" y="42747"/>
                      <a:pt x="13728" y="42762"/>
                      <a:pt x="13743" y="42777"/>
                    </a:cubicBezTo>
                    <a:cubicBezTo>
                      <a:pt x="13758" y="42808"/>
                      <a:pt x="13758" y="42838"/>
                      <a:pt x="13773" y="42869"/>
                    </a:cubicBezTo>
                    <a:cubicBezTo>
                      <a:pt x="13789" y="42899"/>
                      <a:pt x="13804" y="42930"/>
                      <a:pt x="13819" y="42960"/>
                    </a:cubicBezTo>
                    <a:cubicBezTo>
                      <a:pt x="13834" y="43006"/>
                      <a:pt x="13850" y="43052"/>
                      <a:pt x="13880" y="43097"/>
                    </a:cubicBezTo>
                    <a:cubicBezTo>
                      <a:pt x="13895" y="43143"/>
                      <a:pt x="13911" y="43174"/>
                      <a:pt x="13926" y="43204"/>
                    </a:cubicBezTo>
                    <a:lnTo>
                      <a:pt x="14048" y="43433"/>
                    </a:lnTo>
                    <a:cubicBezTo>
                      <a:pt x="14048" y="43417"/>
                      <a:pt x="14048" y="43417"/>
                      <a:pt x="14048" y="43417"/>
                    </a:cubicBezTo>
                    <a:cubicBezTo>
                      <a:pt x="14093" y="43509"/>
                      <a:pt x="14154" y="43615"/>
                      <a:pt x="14200" y="43707"/>
                    </a:cubicBezTo>
                    <a:cubicBezTo>
                      <a:pt x="14215" y="43737"/>
                      <a:pt x="14231" y="43768"/>
                      <a:pt x="14246" y="43814"/>
                    </a:cubicBezTo>
                    <a:cubicBezTo>
                      <a:pt x="14246" y="43859"/>
                      <a:pt x="14261" y="43920"/>
                      <a:pt x="14276" y="43981"/>
                    </a:cubicBezTo>
                    <a:cubicBezTo>
                      <a:pt x="14291" y="44027"/>
                      <a:pt x="14322" y="44057"/>
                      <a:pt x="14352" y="44103"/>
                    </a:cubicBezTo>
                    <a:cubicBezTo>
                      <a:pt x="14383" y="44133"/>
                      <a:pt x="14413" y="44179"/>
                      <a:pt x="14444" y="44210"/>
                    </a:cubicBezTo>
                    <a:cubicBezTo>
                      <a:pt x="14459" y="44225"/>
                      <a:pt x="14474" y="44240"/>
                      <a:pt x="14490" y="44255"/>
                    </a:cubicBezTo>
                    <a:cubicBezTo>
                      <a:pt x="14490" y="44255"/>
                      <a:pt x="14490" y="44271"/>
                      <a:pt x="14505" y="44271"/>
                    </a:cubicBezTo>
                    <a:cubicBezTo>
                      <a:pt x="14596" y="44392"/>
                      <a:pt x="14703" y="44514"/>
                      <a:pt x="14825" y="44606"/>
                    </a:cubicBezTo>
                    <a:cubicBezTo>
                      <a:pt x="14916" y="44682"/>
                      <a:pt x="15023" y="44758"/>
                      <a:pt x="15129" y="44819"/>
                    </a:cubicBezTo>
                    <a:cubicBezTo>
                      <a:pt x="15206" y="44865"/>
                      <a:pt x="15282" y="44911"/>
                      <a:pt x="15358" y="44956"/>
                    </a:cubicBezTo>
                    <a:cubicBezTo>
                      <a:pt x="15388" y="44971"/>
                      <a:pt x="15434" y="45002"/>
                      <a:pt x="15465" y="45017"/>
                    </a:cubicBezTo>
                    <a:cubicBezTo>
                      <a:pt x="15510" y="45032"/>
                      <a:pt x="15541" y="45063"/>
                      <a:pt x="15571" y="45078"/>
                    </a:cubicBezTo>
                    <a:cubicBezTo>
                      <a:pt x="15663" y="45139"/>
                      <a:pt x="15754" y="45200"/>
                      <a:pt x="15830" y="45261"/>
                    </a:cubicBezTo>
                    <a:cubicBezTo>
                      <a:pt x="15937" y="45337"/>
                      <a:pt x="16028" y="45413"/>
                      <a:pt x="16120" y="45474"/>
                    </a:cubicBezTo>
                    <a:cubicBezTo>
                      <a:pt x="16166" y="45489"/>
                      <a:pt x="16196" y="45520"/>
                      <a:pt x="16226" y="45535"/>
                    </a:cubicBezTo>
                    <a:cubicBezTo>
                      <a:pt x="16303" y="45566"/>
                      <a:pt x="16379" y="45596"/>
                      <a:pt x="16455" y="45627"/>
                    </a:cubicBezTo>
                    <a:cubicBezTo>
                      <a:pt x="16470" y="45627"/>
                      <a:pt x="16501" y="45642"/>
                      <a:pt x="16516" y="45642"/>
                    </a:cubicBezTo>
                    <a:cubicBezTo>
                      <a:pt x="16562" y="45649"/>
                      <a:pt x="16607" y="45653"/>
                      <a:pt x="16653" y="45653"/>
                    </a:cubicBezTo>
                    <a:cubicBezTo>
                      <a:pt x="16699" y="45653"/>
                      <a:pt x="16744" y="45649"/>
                      <a:pt x="16790" y="45642"/>
                    </a:cubicBezTo>
                    <a:cubicBezTo>
                      <a:pt x="16882" y="45627"/>
                      <a:pt x="16958" y="45581"/>
                      <a:pt x="17034" y="45550"/>
                    </a:cubicBezTo>
                    <a:cubicBezTo>
                      <a:pt x="17080" y="45520"/>
                      <a:pt x="17125" y="45489"/>
                      <a:pt x="17171" y="45459"/>
                    </a:cubicBezTo>
                    <a:cubicBezTo>
                      <a:pt x="17278" y="45398"/>
                      <a:pt x="17369" y="45352"/>
                      <a:pt x="17461" y="45291"/>
                    </a:cubicBezTo>
                    <a:cubicBezTo>
                      <a:pt x="17567" y="45215"/>
                      <a:pt x="17643" y="45139"/>
                      <a:pt x="17720" y="45063"/>
                    </a:cubicBezTo>
                    <a:cubicBezTo>
                      <a:pt x="17811" y="44987"/>
                      <a:pt x="17872" y="44895"/>
                      <a:pt x="17948" y="44819"/>
                    </a:cubicBezTo>
                    <a:cubicBezTo>
                      <a:pt x="18024" y="44728"/>
                      <a:pt x="18085" y="44636"/>
                      <a:pt x="18161" y="44560"/>
                    </a:cubicBezTo>
                    <a:cubicBezTo>
                      <a:pt x="18207" y="44514"/>
                      <a:pt x="18253" y="44469"/>
                      <a:pt x="18299" y="44423"/>
                    </a:cubicBezTo>
                    <a:cubicBezTo>
                      <a:pt x="18344" y="44377"/>
                      <a:pt x="18405" y="44332"/>
                      <a:pt x="18466" y="44286"/>
                    </a:cubicBezTo>
                    <a:cubicBezTo>
                      <a:pt x="18497" y="44255"/>
                      <a:pt x="18527" y="44240"/>
                      <a:pt x="18573" y="44210"/>
                    </a:cubicBezTo>
                    <a:cubicBezTo>
                      <a:pt x="18603" y="44194"/>
                      <a:pt x="18634" y="44179"/>
                      <a:pt x="18664" y="44164"/>
                    </a:cubicBezTo>
                    <a:cubicBezTo>
                      <a:pt x="18695" y="44149"/>
                      <a:pt x="18725" y="44133"/>
                      <a:pt x="18756" y="44118"/>
                    </a:cubicBezTo>
                    <a:cubicBezTo>
                      <a:pt x="18893" y="44073"/>
                      <a:pt x="19030" y="44027"/>
                      <a:pt x="19167" y="43981"/>
                    </a:cubicBezTo>
                    <a:cubicBezTo>
                      <a:pt x="19319" y="43935"/>
                      <a:pt x="19456" y="43890"/>
                      <a:pt x="19609" y="43859"/>
                    </a:cubicBezTo>
                    <a:cubicBezTo>
                      <a:pt x="19670" y="43844"/>
                      <a:pt x="19746" y="43829"/>
                      <a:pt x="19822" y="43814"/>
                    </a:cubicBezTo>
                    <a:cubicBezTo>
                      <a:pt x="19868" y="43814"/>
                      <a:pt x="19929" y="43814"/>
                      <a:pt x="19974" y="43798"/>
                    </a:cubicBezTo>
                    <a:cubicBezTo>
                      <a:pt x="20035" y="43798"/>
                      <a:pt x="20096" y="43783"/>
                      <a:pt x="20157" y="43768"/>
                    </a:cubicBezTo>
                    <a:cubicBezTo>
                      <a:pt x="20279" y="43753"/>
                      <a:pt x="20386" y="43707"/>
                      <a:pt x="20493" y="43661"/>
                    </a:cubicBezTo>
                    <a:cubicBezTo>
                      <a:pt x="20538" y="43631"/>
                      <a:pt x="20599" y="43615"/>
                      <a:pt x="20645" y="43585"/>
                    </a:cubicBezTo>
                    <a:cubicBezTo>
                      <a:pt x="20691" y="43555"/>
                      <a:pt x="20736" y="43524"/>
                      <a:pt x="20782" y="43478"/>
                    </a:cubicBezTo>
                    <a:cubicBezTo>
                      <a:pt x="20828" y="43448"/>
                      <a:pt x="20873" y="43402"/>
                      <a:pt x="20904" y="43341"/>
                    </a:cubicBezTo>
                    <a:cubicBezTo>
                      <a:pt x="20934" y="43296"/>
                      <a:pt x="20965" y="43250"/>
                      <a:pt x="20995" y="43204"/>
                    </a:cubicBezTo>
                    <a:cubicBezTo>
                      <a:pt x="21041" y="43097"/>
                      <a:pt x="21087" y="42991"/>
                      <a:pt x="21132" y="42884"/>
                    </a:cubicBezTo>
                    <a:cubicBezTo>
                      <a:pt x="21163" y="42777"/>
                      <a:pt x="21193" y="42656"/>
                      <a:pt x="21209" y="42534"/>
                    </a:cubicBezTo>
                    <a:cubicBezTo>
                      <a:pt x="21224" y="42488"/>
                      <a:pt x="21224" y="42427"/>
                      <a:pt x="21239" y="42366"/>
                    </a:cubicBezTo>
                    <a:cubicBezTo>
                      <a:pt x="21239" y="42305"/>
                      <a:pt x="21239" y="42244"/>
                      <a:pt x="21239" y="42183"/>
                    </a:cubicBezTo>
                    <a:cubicBezTo>
                      <a:pt x="21239" y="42122"/>
                      <a:pt x="21239" y="42061"/>
                      <a:pt x="21224" y="42000"/>
                    </a:cubicBezTo>
                    <a:cubicBezTo>
                      <a:pt x="21209" y="41940"/>
                      <a:pt x="21193" y="41879"/>
                      <a:pt x="21178" y="41818"/>
                    </a:cubicBezTo>
                    <a:cubicBezTo>
                      <a:pt x="21163" y="41772"/>
                      <a:pt x="21148" y="41726"/>
                      <a:pt x="21132" y="41680"/>
                    </a:cubicBezTo>
                    <a:cubicBezTo>
                      <a:pt x="21132" y="41680"/>
                      <a:pt x="21132" y="41665"/>
                      <a:pt x="21132" y="41665"/>
                    </a:cubicBezTo>
                    <a:lnTo>
                      <a:pt x="21132" y="41635"/>
                    </a:lnTo>
                    <a:cubicBezTo>
                      <a:pt x="21132" y="41635"/>
                      <a:pt x="21132" y="41620"/>
                      <a:pt x="21132" y="41604"/>
                    </a:cubicBezTo>
                    <a:cubicBezTo>
                      <a:pt x="21132" y="41574"/>
                      <a:pt x="21148" y="41543"/>
                      <a:pt x="21163" y="41498"/>
                    </a:cubicBezTo>
                    <a:cubicBezTo>
                      <a:pt x="21224" y="41300"/>
                      <a:pt x="21300" y="41086"/>
                      <a:pt x="21376" y="40888"/>
                    </a:cubicBezTo>
                    <a:lnTo>
                      <a:pt x="21437" y="40721"/>
                    </a:lnTo>
                    <a:cubicBezTo>
                      <a:pt x="21468" y="40660"/>
                      <a:pt x="21483" y="40599"/>
                      <a:pt x="21498" y="40553"/>
                    </a:cubicBezTo>
                    <a:cubicBezTo>
                      <a:pt x="21529" y="40446"/>
                      <a:pt x="21544" y="40340"/>
                      <a:pt x="21544" y="40248"/>
                    </a:cubicBezTo>
                    <a:cubicBezTo>
                      <a:pt x="21544" y="40218"/>
                      <a:pt x="21544" y="40187"/>
                      <a:pt x="21544" y="40157"/>
                    </a:cubicBezTo>
                    <a:cubicBezTo>
                      <a:pt x="21559" y="40081"/>
                      <a:pt x="21544" y="39989"/>
                      <a:pt x="21513" y="39898"/>
                    </a:cubicBezTo>
                    <a:cubicBezTo>
                      <a:pt x="21483" y="39730"/>
                      <a:pt x="21391" y="39578"/>
                      <a:pt x="21285" y="39441"/>
                    </a:cubicBezTo>
                    <a:cubicBezTo>
                      <a:pt x="21239" y="39380"/>
                      <a:pt x="21193" y="39334"/>
                      <a:pt x="21148" y="39288"/>
                    </a:cubicBezTo>
                    <a:cubicBezTo>
                      <a:pt x="21102" y="39243"/>
                      <a:pt x="21041" y="39212"/>
                      <a:pt x="20980" y="39182"/>
                    </a:cubicBezTo>
                    <a:cubicBezTo>
                      <a:pt x="20904" y="39136"/>
                      <a:pt x="20828" y="39121"/>
                      <a:pt x="20752" y="39106"/>
                    </a:cubicBezTo>
                    <a:cubicBezTo>
                      <a:pt x="20573" y="39083"/>
                      <a:pt x="20403" y="39069"/>
                      <a:pt x="20235" y="39069"/>
                    </a:cubicBezTo>
                    <a:cubicBezTo>
                      <a:pt x="20173" y="39069"/>
                      <a:pt x="20112" y="39071"/>
                      <a:pt x="20051" y="39075"/>
                    </a:cubicBezTo>
                    <a:lnTo>
                      <a:pt x="19822" y="39075"/>
                    </a:lnTo>
                    <a:cubicBezTo>
                      <a:pt x="19715" y="39075"/>
                      <a:pt x="19609" y="39060"/>
                      <a:pt x="19487" y="39045"/>
                    </a:cubicBezTo>
                    <a:cubicBezTo>
                      <a:pt x="19380" y="39029"/>
                      <a:pt x="19274" y="39014"/>
                      <a:pt x="19167" y="39014"/>
                    </a:cubicBezTo>
                    <a:cubicBezTo>
                      <a:pt x="19045" y="38999"/>
                      <a:pt x="18938" y="38999"/>
                      <a:pt x="18817" y="38984"/>
                    </a:cubicBezTo>
                    <a:cubicBezTo>
                      <a:pt x="18695" y="38969"/>
                      <a:pt x="18588" y="38953"/>
                      <a:pt x="18466" y="38938"/>
                    </a:cubicBezTo>
                    <a:lnTo>
                      <a:pt x="18451" y="38938"/>
                    </a:lnTo>
                    <a:cubicBezTo>
                      <a:pt x="18344" y="38923"/>
                      <a:pt x="18238" y="38892"/>
                      <a:pt x="18131" y="38862"/>
                    </a:cubicBezTo>
                    <a:lnTo>
                      <a:pt x="17781" y="38770"/>
                    </a:lnTo>
                    <a:cubicBezTo>
                      <a:pt x="17674" y="38740"/>
                      <a:pt x="17552" y="38725"/>
                      <a:pt x="17445" y="38694"/>
                    </a:cubicBezTo>
                    <a:cubicBezTo>
                      <a:pt x="17339" y="38664"/>
                      <a:pt x="17232" y="38633"/>
                      <a:pt x="17125" y="38603"/>
                    </a:cubicBezTo>
                    <a:cubicBezTo>
                      <a:pt x="17095" y="38603"/>
                      <a:pt x="17049" y="38588"/>
                      <a:pt x="17019" y="38572"/>
                    </a:cubicBezTo>
                    <a:cubicBezTo>
                      <a:pt x="16943" y="38557"/>
                      <a:pt x="16866" y="38527"/>
                      <a:pt x="16790" y="38496"/>
                    </a:cubicBezTo>
                    <a:cubicBezTo>
                      <a:pt x="16729" y="38466"/>
                      <a:pt x="16653" y="38435"/>
                      <a:pt x="16592" y="38405"/>
                    </a:cubicBezTo>
                    <a:cubicBezTo>
                      <a:pt x="16516" y="38374"/>
                      <a:pt x="16440" y="38344"/>
                      <a:pt x="16364" y="38298"/>
                    </a:cubicBezTo>
                    <a:cubicBezTo>
                      <a:pt x="16287" y="38252"/>
                      <a:pt x="16211" y="38207"/>
                      <a:pt x="16135" y="38161"/>
                    </a:cubicBezTo>
                    <a:cubicBezTo>
                      <a:pt x="15983" y="38085"/>
                      <a:pt x="15846" y="37993"/>
                      <a:pt x="15708" y="37902"/>
                    </a:cubicBezTo>
                    <a:lnTo>
                      <a:pt x="15587" y="37826"/>
                    </a:lnTo>
                    <a:cubicBezTo>
                      <a:pt x="15571" y="37826"/>
                      <a:pt x="15556" y="37811"/>
                      <a:pt x="15541" y="37795"/>
                    </a:cubicBezTo>
                    <a:cubicBezTo>
                      <a:pt x="15526" y="37780"/>
                      <a:pt x="15510" y="37780"/>
                      <a:pt x="15510" y="37780"/>
                    </a:cubicBezTo>
                    <a:cubicBezTo>
                      <a:pt x="15510" y="37765"/>
                      <a:pt x="15526" y="37734"/>
                      <a:pt x="15526" y="37719"/>
                    </a:cubicBezTo>
                    <a:cubicBezTo>
                      <a:pt x="15587" y="37719"/>
                      <a:pt x="15647" y="37719"/>
                      <a:pt x="15724" y="37704"/>
                    </a:cubicBezTo>
                    <a:lnTo>
                      <a:pt x="15907" y="37704"/>
                    </a:lnTo>
                    <a:cubicBezTo>
                      <a:pt x="15998" y="37704"/>
                      <a:pt x="16074" y="37719"/>
                      <a:pt x="16166" y="37734"/>
                    </a:cubicBezTo>
                    <a:cubicBezTo>
                      <a:pt x="16242" y="37734"/>
                      <a:pt x="16303" y="37750"/>
                      <a:pt x="16379" y="37765"/>
                    </a:cubicBezTo>
                    <a:cubicBezTo>
                      <a:pt x="16470" y="37765"/>
                      <a:pt x="16562" y="37780"/>
                      <a:pt x="16653" y="37795"/>
                    </a:cubicBezTo>
                    <a:cubicBezTo>
                      <a:pt x="16714" y="37811"/>
                      <a:pt x="16775" y="37826"/>
                      <a:pt x="16836" y="37841"/>
                    </a:cubicBezTo>
                    <a:cubicBezTo>
                      <a:pt x="16897" y="37841"/>
                      <a:pt x="16958" y="37856"/>
                      <a:pt x="17019" y="37872"/>
                    </a:cubicBezTo>
                    <a:cubicBezTo>
                      <a:pt x="17125" y="37902"/>
                      <a:pt x="17232" y="37932"/>
                      <a:pt x="17339" y="37963"/>
                    </a:cubicBezTo>
                    <a:cubicBezTo>
                      <a:pt x="17567" y="38024"/>
                      <a:pt x="17796" y="38085"/>
                      <a:pt x="18024" y="38161"/>
                    </a:cubicBezTo>
                    <a:cubicBezTo>
                      <a:pt x="18268" y="38222"/>
                      <a:pt x="18497" y="38283"/>
                      <a:pt x="18740" y="38329"/>
                    </a:cubicBezTo>
                    <a:cubicBezTo>
                      <a:pt x="18801" y="38329"/>
                      <a:pt x="18862" y="38344"/>
                      <a:pt x="18923" y="38344"/>
                    </a:cubicBezTo>
                    <a:cubicBezTo>
                      <a:pt x="18954" y="38344"/>
                      <a:pt x="18991" y="38351"/>
                      <a:pt x="19026" y="38351"/>
                    </a:cubicBezTo>
                    <a:cubicBezTo>
                      <a:pt x="19043" y="38351"/>
                      <a:pt x="19060" y="38349"/>
                      <a:pt x="19076" y="38344"/>
                    </a:cubicBezTo>
                    <a:cubicBezTo>
                      <a:pt x="19121" y="38344"/>
                      <a:pt x="19167" y="38344"/>
                      <a:pt x="19213" y="38329"/>
                    </a:cubicBezTo>
                    <a:cubicBezTo>
                      <a:pt x="19319" y="38313"/>
                      <a:pt x="19441" y="38298"/>
                      <a:pt x="19548" y="38268"/>
                    </a:cubicBezTo>
                    <a:cubicBezTo>
                      <a:pt x="19624" y="38252"/>
                      <a:pt x="19685" y="38237"/>
                      <a:pt x="19746" y="38207"/>
                    </a:cubicBezTo>
                    <a:cubicBezTo>
                      <a:pt x="19807" y="38191"/>
                      <a:pt x="19883" y="38161"/>
                      <a:pt x="19944" y="38146"/>
                    </a:cubicBezTo>
                    <a:cubicBezTo>
                      <a:pt x="20066" y="38100"/>
                      <a:pt x="20188" y="38039"/>
                      <a:pt x="20310" y="37993"/>
                    </a:cubicBezTo>
                    <a:cubicBezTo>
                      <a:pt x="20538" y="37917"/>
                      <a:pt x="20752" y="37826"/>
                      <a:pt x="20965" y="37719"/>
                    </a:cubicBezTo>
                    <a:cubicBezTo>
                      <a:pt x="21087" y="37673"/>
                      <a:pt x="21193" y="37613"/>
                      <a:pt x="21315" y="37536"/>
                    </a:cubicBezTo>
                    <a:cubicBezTo>
                      <a:pt x="21422" y="37475"/>
                      <a:pt x="21513" y="37414"/>
                      <a:pt x="21620" y="37338"/>
                    </a:cubicBezTo>
                    <a:cubicBezTo>
                      <a:pt x="21681" y="37293"/>
                      <a:pt x="21742" y="37232"/>
                      <a:pt x="21818" y="37186"/>
                    </a:cubicBezTo>
                    <a:cubicBezTo>
                      <a:pt x="21879" y="37125"/>
                      <a:pt x="21955" y="37079"/>
                      <a:pt x="22001" y="37003"/>
                    </a:cubicBezTo>
                    <a:cubicBezTo>
                      <a:pt x="22031" y="36973"/>
                      <a:pt x="22062" y="36942"/>
                      <a:pt x="22077" y="36912"/>
                    </a:cubicBezTo>
                    <a:cubicBezTo>
                      <a:pt x="22108" y="36881"/>
                      <a:pt x="22123" y="36851"/>
                      <a:pt x="22138" y="36820"/>
                    </a:cubicBezTo>
                    <a:cubicBezTo>
                      <a:pt x="22153" y="36775"/>
                      <a:pt x="22168" y="36729"/>
                      <a:pt x="22184" y="36683"/>
                    </a:cubicBezTo>
                    <a:cubicBezTo>
                      <a:pt x="22214" y="36607"/>
                      <a:pt x="22229" y="36531"/>
                      <a:pt x="22260" y="36455"/>
                    </a:cubicBezTo>
                    <a:cubicBezTo>
                      <a:pt x="22260" y="36439"/>
                      <a:pt x="22275" y="36424"/>
                      <a:pt x="22290" y="36409"/>
                    </a:cubicBezTo>
                    <a:cubicBezTo>
                      <a:pt x="22290" y="36394"/>
                      <a:pt x="22306" y="36378"/>
                      <a:pt x="22321" y="36363"/>
                    </a:cubicBezTo>
                    <a:cubicBezTo>
                      <a:pt x="22336" y="36348"/>
                      <a:pt x="22351" y="36333"/>
                      <a:pt x="22367" y="36317"/>
                    </a:cubicBezTo>
                    <a:cubicBezTo>
                      <a:pt x="22382" y="36302"/>
                      <a:pt x="22397" y="36287"/>
                      <a:pt x="22427" y="36272"/>
                    </a:cubicBezTo>
                    <a:cubicBezTo>
                      <a:pt x="22473" y="36226"/>
                      <a:pt x="22519" y="36196"/>
                      <a:pt x="22565" y="36180"/>
                    </a:cubicBezTo>
                    <a:cubicBezTo>
                      <a:pt x="22671" y="36119"/>
                      <a:pt x="22778" y="36074"/>
                      <a:pt x="22869" y="36013"/>
                    </a:cubicBezTo>
                    <a:cubicBezTo>
                      <a:pt x="22900" y="35998"/>
                      <a:pt x="22930" y="35982"/>
                      <a:pt x="22961" y="35967"/>
                    </a:cubicBezTo>
                    <a:cubicBezTo>
                      <a:pt x="22991" y="35952"/>
                      <a:pt x="23037" y="35937"/>
                      <a:pt x="23052" y="35906"/>
                    </a:cubicBezTo>
                    <a:cubicBezTo>
                      <a:pt x="23098" y="35876"/>
                      <a:pt x="23128" y="35845"/>
                      <a:pt x="23159" y="35815"/>
                    </a:cubicBezTo>
                    <a:cubicBezTo>
                      <a:pt x="23220" y="35754"/>
                      <a:pt x="23265" y="35693"/>
                      <a:pt x="23296" y="35617"/>
                    </a:cubicBezTo>
                    <a:cubicBezTo>
                      <a:pt x="23342" y="35540"/>
                      <a:pt x="23387" y="35464"/>
                      <a:pt x="23418" y="35388"/>
                    </a:cubicBezTo>
                    <a:cubicBezTo>
                      <a:pt x="23448" y="35312"/>
                      <a:pt x="23479" y="35236"/>
                      <a:pt x="23509" y="35160"/>
                    </a:cubicBezTo>
                    <a:cubicBezTo>
                      <a:pt x="23555" y="35068"/>
                      <a:pt x="23570" y="34977"/>
                      <a:pt x="23601" y="34885"/>
                    </a:cubicBezTo>
                    <a:cubicBezTo>
                      <a:pt x="23646" y="34718"/>
                      <a:pt x="23692" y="34550"/>
                      <a:pt x="23707" y="34382"/>
                    </a:cubicBezTo>
                    <a:cubicBezTo>
                      <a:pt x="23753" y="34184"/>
                      <a:pt x="23723" y="34017"/>
                      <a:pt x="23677" y="33849"/>
                    </a:cubicBezTo>
                    <a:cubicBezTo>
                      <a:pt x="23631" y="33697"/>
                      <a:pt x="23555" y="33545"/>
                      <a:pt x="23464" y="33423"/>
                    </a:cubicBezTo>
                    <a:cubicBezTo>
                      <a:pt x="23403" y="33346"/>
                      <a:pt x="23342" y="33270"/>
                      <a:pt x="23265" y="33194"/>
                    </a:cubicBezTo>
                    <a:cubicBezTo>
                      <a:pt x="23189" y="33133"/>
                      <a:pt x="23113" y="33072"/>
                      <a:pt x="23022" y="33027"/>
                    </a:cubicBezTo>
                    <a:cubicBezTo>
                      <a:pt x="22976" y="32981"/>
                      <a:pt x="22915" y="32950"/>
                      <a:pt x="22854" y="32920"/>
                    </a:cubicBezTo>
                    <a:cubicBezTo>
                      <a:pt x="22824" y="32905"/>
                      <a:pt x="22793" y="32889"/>
                      <a:pt x="22747" y="32874"/>
                    </a:cubicBezTo>
                    <a:cubicBezTo>
                      <a:pt x="22717" y="32859"/>
                      <a:pt x="22671" y="32844"/>
                      <a:pt x="22641" y="32828"/>
                    </a:cubicBezTo>
                    <a:cubicBezTo>
                      <a:pt x="22610" y="32813"/>
                      <a:pt x="22565" y="32798"/>
                      <a:pt x="22534" y="32783"/>
                    </a:cubicBezTo>
                    <a:cubicBezTo>
                      <a:pt x="22504" y="32783"/>
                      <a:pt x="22473" y="32767"/>
                      <a:pt x="22427" y="32752"/>
                    </a:cubicBezTo>
                    <a:cubicBezTo>
                      <a:pt x="22397" y="32752"/>
                      <a:pt x="22351" y="32737"/>
                      <a:pt x="22306" y="32722"/>
                    </a:cubicBezTo>
                    <a:lnTo>
                      <a:pt x="22321" y="32722"/>
                    </a:lnTo>
                    <a:cubicBezTo>
                      <a:pt x="22275" y="32707"/>
                      <a:pt x="22245" y="32707"/>
                      <a:pt x="22214" y="32691"/>
                    </a:cubicBezTo>
                    <a:cubicBezTo>
                      <a:pt x="22153" y="32676"/>
                      <a:pt x="22092" y="32646"/>
                      <a:pt x="22047" y="32630"/>
                    </a:cubicBezTo>
                    <a:cubicBezTo>
                      <a:pt x="21986" y="32600"/>
                      <a:pt x="21940" y="32569"/>
                      <a:pt x="21879" y="32539"/>
                    </a:cubicBezTo>
                    <a:cubicBezTo>
                      <a:pt x="21833" y="32508"/>
                      <a:pt x="21788" y="32478"/>
                      <a:pt x="21727" y="32432"/>
                    </a:cubicBezTo>
                    <a:cubicBezTo>
                      <a:pt x="21681" y="32387"/>
                      <a:pt x="21635" y="32356"/>
                      <a:pt x="21590" y="32310"/>
                    </a:cubicBezTo>
                    <a:cubicBezTo>
                      <a:pt x="21574" y="32280"/>
                      <a:pt x="21559" y="32265"/>
                      <a:pt x="21544" y="32249"/>
                    </a:cubicBezTo>
                    <a:cubicBezTo>
                      <a:pt x="21544" y="32219"/>
                      <a:pt x="21513" y="32204"/>
                      <a:pt x="21498" y="32189"/>
                    </a:cubicBezTo>
                    <a:cubicBezTo>
                      <a:pt x="21498" y="32173"/>
                      <a:pt x="21483" y="32158"/>
                      <a:pt x="21468" y="32158"/>
                    </a:cubicBezTo>
                    <a:cubicBezTo>
                      <a:pt x="21468" y="32158"/>
                      <a:pt x="21468" y="32143"/>
                      <a:pt x="21468" y="32143"/>
                    </a:cubicBezTo>
                    <a:cubicBezTo>
                      <a:pt x="21437" y="32097"/>
                      <a:pt x="21407" y="32051"/>
                      <a:pt x="21376" y="32006"/>
                    </a:cubicBezTo>
                    <a:cubicBezTo>
                      <a:pt x="21254" y="31777"/>
                      <a:pt x="21163" y="31533"/>
                      <a:pt x="21056" y="31290"/>
                    </a:cubicBezTo>
                    <a:cubicBezTo>
                      <a:pt x="20904" y="30954"/>
                      <a:pt x="20721" y="30619"/>
                      <a:pt x="20401" y="30406"/>
                    </a:cubicBezTo>
                    <a:cubicBezTo>
                      <a:pt x="20264" y="30315"/>
                      <a:pt x="20112" y="30254"/>
                      <a:pt x="19959" y="30208"/>
                    </a:cubicBezTo>
                    <a:cubicBezTo>
                      <a:pt x="19868" y="30193"/>
                      <a:pt x="19792" y="30177"/>
                      <a:pt x="19700" y="30162"/>
                    </a:cubicBezTo>
                    <a:cubicBezTo>
                      <a:pt x="19624" y="30147"/>
                      <a:pt x="19533" y="30132"/>
                      <a:pt x="19456" y="30132"/>
                    </a:cubicBezTo>
                    <a:cubicBezTo>
                      <a:pt x="19430" y="30129"/>
                      <a:pt x="19404" y="30128"/>
                      <a:pt x="19378" y="30128"/>
                    </a:cubicBezTo>
                    <a:cubicBezTo>
                      <a:pt x="19252" y="30128"/>
                      <a:pt x="19126" y="30157"/>
                      <a:pt x="18999" y="30208"/>
                    </a:cubicBezTo>
                    <a:cubicBezTo>
                      <a:pt x="18878" y="30254"/>
                      <a:pt x="18756" y="30315"/>
                      <a:pt x="18649" y="30406"/>
                    </a:cubicBezTo>
                    <a:cubicBezTo>
                      <a:pt x="18603" y="30436"/>
                      <a:pt x="18542" y="30482"/>
                      <a:pt x="18497" y="30513"/>
                    </a:cubicBezTo>
                    <a:cubicBezTo>
                      <a:pt x="18451" y="30558"/>
                      <a:pt x="18405" y="30589"/>
                      <a:pt x="18359" y="30634"/>
                    </a:cubicBezTo>
                    <a:cubicBezTo>
                      <a:pt x="18268" y="30711"/>
                      <a:pt x="18192" y="30802"/>
                      <a:pt x="18100" y="30878"/>
                    </a:cubicBezTo>
                    <a:cubicBezTo>
                      <a:pt x="18070" y="30909"/>
                      <a:pt x="18040" y="30954"/>
                      <a:pt x="18009" y="30985"/>
                    </a:cubicBezTo>
                    <a:cubicBezTo>
                      <a:pt x="17918" y="31061"/>
                      <a:pt x="17826" y="31122"/>
                      <a:pt x="17735" y="31198"/>
                    </a:cubicBezTo>
                    <a:cubicBezTo>
                      <a:pt x="17613" y="31305"/>
                      <a:pt x="17491" y="31396"/>
                      <a:pt x="17384" y="31503"/>
                    </a:cubicBezTo>
                    <a:cubicBezTo>
                      <a:pt x="17171" y="31701"/>
                      <a:pt x="17019" y="31960"/>
                      <a:pt x="16912" y="32219"/>
                    </a:cubicBezTo>
                    <a:cubicBezTo>
                      <a:pt x="16866" y="32326"/>
                      <a:pt x="16821" y="32432"/>
                      <a:pt x="16775" y="32554"/>
                    </a:cubicBezTo>
                    <a:cubicBezTo>
                      <a:pt x="16729" y="32676"/>
                      <a:pt x="16699" y="32798"/>
                      <a:pt x="16653" y="32920"/>
                    </a:cubicBezTo>
                    <a:lnTo>
                      <a:pt x="16607" y="33057"/>
                    </a:lnTo>
                    <a:lnTo>
                      <a:pt x="16577" y="33133"/>
                    </a:lnTo>
                    <a:cubicBezTo>
                      <a:pt x="16546" y="33194"/>
                      <a:pt x="16531" y="33255"/>
                      <a:pt x="16501" y="33316"/>
                    </a:cubicBezTo>
                    <a:cubicBezTo>
                      <a:pt x="16455" y="33423"/>
                      <a:pt x="16409" y="33514"/>
                      <a:pt x="16348" y="33621"/>
                    </a:cubicBezTo>
                    <a:cubicBezTo>
                      <a:pt x="16303" y="33712"/>
                      <a:pt x="16257" y="33788"/>
                      <a:pt x="16196" y="33880"/>
                    </a:cubicBezTo>
                    <a:cubicBezTo>
                      <a:pt x="16105" y="34047"/>
                      <a:pt x="15998" y="34200"/>
                      <a:pt x="15891" y="34367"/>
                    </a:cubicBezTo>
                    <a:cubicBezTo>
                      <a:pt x="15785" y="34550"/>
                      <a:pt x="15678" y="34733"/>
                      <a:pt x="15571" y="34901"/>
                    </a:cubicBezTo>
                    <a:lnTo>
                      <a:pt x="15571" y="34916"/>
                    </a:lnTo>
                    <a:cubicBezTo>
                      <a:pt x="15495" y="35038"/>
                      <a:pt x="15404" y="35160"/>
                      <a:pt x="15312" y="35266"/>
                    </a:cubicBezTo>
                    <a:cubicBezTo>
                      <a:pt x="15297" y="35297"/>
                      <a:pt x="15282" y="35312"/>
                      <a:pt x="15267" y="35327"/>
                    </a:cubicBezTo>
                    <a:cubicBezTo>
                      <a:pt x="15221" y="35281"/>
                      <a:pt x="15175" y="35251"/>
                      <a:pt x="15129" y="35205"/>
                    </a:cubicBezTo>
                    <a:lnTo>
                      <a:pt x="15145" y="35205"/>
                    </a:lnTo>
                    <a:cubicBezTo>
                      <a:pt x="15175" y="35190"/>
                      <a:pt x="15206" y="35175"/>
                      <a:pt x="15236" y="35144"/>
                    </a:cubicBezTo>
                    <a:cubicBezTo>
                      <a:pt x="15251" y="35144"/>
                      <a:pt x="15251" y="35144"/>
                      <a:pt x="15267" y="35129"/>
                    </a:cubicBezTo>
                    <a:cubicBezTo>
                      <a:pt x="15282" y="35114"/>
                      <a:pt x="15297" y="35114"/>
                      <a:pt x="15312" y="35099"/>
                    </a:cubicBezTo>
                    <a:cubicBezTo>
                      <a:pt x="15343" y="35068"/>
                      <a:pt x="15373" y="35053"/>
                      <a:pt x="15404" y="35022"/>
                    </a:cubicBezTo>
                    <a:cubicBezTo>
                      <a:pt x="15419" y="35007"/>
                      <a:pt x="15434" y="34992"/>
                      <a:pt x="15449" y="34961"/>
                    </a:cubicBezTo>
                    <a:cubicBezTo>
                      <a:pt x="15480" y="34946"/>
                      <a:pt x="15495" y="34916"/>
                      <a:pt x="15510" y="34901"/>
                    </a:cubicBezTo>
                    <a:cubicBezTo>
                      <a:pt x="15556" y="34855"/>
                      <a:pt x="15587" y="34809"/>
                      <a:pt x="15632" y="34748"/>
                    </a:cubicBezTo>
                    <a:cubicBezTo>
                      <a:pt x="15678" y="34672"/>
                      <a:pt x="15708" y="34596"/>
                      <a:pt x="15754" y="34520"/>
                    </a:cubicBezTo>
                    <a:cubicBezTo>
                      <a:pt x="15769" y="34489"/>
                      <a:pt x="15785" y="34443"/>
                      <a:pt x="15800" y="34398"/>
                    </a:cubicBezTo>
                    <a:cubicBezTo>
                      <a:pt x="15846" y="34291"/>
                      <a:pt x="15876" y="34200"/>
                      <a:pt x="15922" y="34093"/>
                    </a:cubicBezTo>
                    <a:cubicBezTo>
                      <a:pt x="15998" y="33910"/>
                      <a:pt x="16059" y="33712"/>
                      <a:pt x="16105" y="33514"/>
                    </a:cubicBezTo>
                    <a:cubicBezTo>
                      <a:pt x="16150" y="33316"/>
                      <a:pt x="16196" y="33118"/>
                      <a:pt x="16242" y="32935"/>
                    </a:cubicBezTo>
                    <a:cubicBezTo>
                      <a:pt x="16272" y="32859"/>
                      <a:pt x="16287" y="32798"/>
                      <a:pt x="16303" y="32722"/>
                    </a:cubicBezTo>
                    <a:cubicBezTo>
                      <a:pt x="16318" y="32691"/>
                      <a:pt x="16333" y="32661"/>
                      <a:pt x="16333" y="32630"/>
                    </a:cubicBezTo>
                    <a:cubicBezTo>
                      <a:pt x="16364" y="32508"/>
                      <a:pt x="16409" y="32387"/>
                      <a:pt x="16440" y="32280"/>
                    </a:cubicBezTo>
                    <a:lnTo>
                      <a:pt x="16440" y="32265"/>
                    </a:lnTo>
                    <a:cubicBezTo>
                      <a:pt x="16455" y="32204"/>
                      <a:pt x="16485" y="32158"/>
                      <a:pt x="16501" y="32097"/>
                    </a:cubicBezTo>
                    <a:cubicBezTo>
                      <a:pt x="16516" y="32036"/>
                      <a:pt x="16531" y="31975"/>
                      <a:pt x="16546" y="31930"/>
                    </a:cubicBezTo>
                    <a:cubicBezTo>
                      <a:pt x="16577" y="31853"/>
                      <a:pt x="16592" y="31777"/>
                      <a:pt x="16623" y="31701"/>
                    </a:cubicBezTo>
                    <a:cubicBezTo>
                      <a:pt x="16653" y="31625"/>
                      <a:pt x="16684" y="31549"/>
                      <a:pt x="16699" y="31472"/>
                    </a:cubicBezTo>
                    <a:cubicBezTo>
                      <a:pt x="16714" y="31427"/>
                      <a:pt x="16729" y="31366"/>
                      <a:pt x="16744" y="31320"/>
                    </a:cubicBezTo>
                    <a:cubicBezTo>
                      <a:pt x="16760" y="31274"/>
                      <a:pt x="16775" y="31213"/>
                      <a:pt x="16790" y="31168"/>
                    </a:cubicBezTo>
                    <a:cubicBezTo>
                      <a:pt x="16790" y="31137"/>
                      <a:pt x="16805" y="31092"/>
                      <a:pt x="16805" y="31061"/>
                    </a:cubicBezTo>
                    <a:cubicBezTo>
                      <a:pt x="16836" y="30954"/>
                      <a:pt x="16851" y="30848"/>
                      <a:pt x="16866" y="30741"/>
                    </a:cubicBezTo>
                    <a:cubicBezTo>
                      <a:pt x="16882" y="30680"/>
                      <a:pt x="16882" y="30634"/>
                      <a:pt x="16882" y="30589"/>
                    </a:cubicBezTo>
                    <a:cubicBezTo>
                      <a:pt x="16897" y="30528"/>
                      <a:pt x="16897" y="30467"/>
                      <a:pt x="16897" y="30406"/>
                    </a:cubicBezTo>
                    <a:cubicBezTo>
                      <a:pt x="16897" y="30345"/>
                      <a:pt x="16897" y="30269"/>
                      <a:pt x="16882" y="30193"/>
                    </a:cubicBezTo>
                    <a:cubicBezTo>
                      <a:pt x="16866" y="30116"/>
                      <a:pt x="16866" y="30040"/>
                      <a:pt x="16836" y="29964"/>
                    </a:cubicBezTo>
                    <a:cubicBezTo>
                      <a:pt x="16821" y="29903"/>
                      <a:pt x="16790" y="29842"/>
                      <a:pt x="16760" y="29781"/>
                    </a:cubicBezTo>
                    <a:cubicBezTo>
                      <a:pt x="16729" y="29720"/>
                      <a:pt x="16684" y="29659"/>
                      <a:pt x="16638" y="29598"/>
                    </a:cubicBezTo>
                    <a:cubicBezTo>
                      <a:pt x="16562" y="29477"/>
                      <a:pt x="16470" y="29385"/>
                      <a:pt x="16348" y="29294"/>
                    </a:cubicBezTo>
                    <a:cubicBezTo>
                      <a:pt x="16242" y="29202"/>
                      <a:pt x="16105" y="29141"/>
                      <a:pt x="15967" y="29111"/>
                    </a:cubicBezTo>
                    <a:cubicBezTo>
                      <a:pt x="15892" y="29086"/>
                      <a:pt x="15812" y="29074"/>
                      <a:pt x="15732" y="29074"/>
                    </a:cubicBezTo>
                    <a:cubicBezTo>
                      <a:pt x="15667" y="29074"/>
                      <a:pt x="15602" y="29082"/>
                      <a:pt x="15541" y="29096"/>
                    </a:cubicBezTo>
                    <a:cubicBezTo>
                      <a:pt x="15404" y="29126"/>
                      <a:pt x="15282" y="29187"/>
                      <a:pt x="15160" y="29248"/>
                    </a:cubicBezTo>
                    <a:cubicBezTo>
                      <a:pt x="15114" y="29278"/>
                      <a:pt x="15053" y="29324"/>
                      <a:pt x="15008" y="29355"/>
                    </a:cubicBezTo>
                    <a:cubicBezTo>
                      <a:pt x="14977" y="29370"/>
                      <a:pt x="14947" y="29385"/>
                      <a:pt x="14916" y="29385"/>
                    </a:cubicBezTo>
                    <a:cubicBezTo>
                      <a:pt x="14901" y="29400"/>
                      <a:pt x="14886" y="29416"/>
                      <a:pt x="14855" y="29416"/>
                    </a:cubicBezTo>
                    <a:cubicBezTo>
                      <a:pt x="14825" y="29416"/>
                      <a:pt x="14794" y="29431"/>
                      <a:pt x="14764" y="29431"/>
                    </a:cubicBezTo>
                    <a:lnTo>
                      <a:pt x="14627" y="29431"/>
                    </a:lnTo>
                    <a:cubicBezTo>
                      <a:pt x="14611" y="29431"/>
                      <a:pt x="14581" y="29416"/>
                      <a:pt x="14566" y="29416"/>
                    </a:cubicBezTo>
                    <a:cubicBezTo>
                      <a:pt x="14535" y="29400"/>
                      <a:pt x="14505" y="29385"/>
                      <a:pt x="14474" y="29370"/>
                    </a:cubicBezTo>
                    <a:cubicBezTo>
                      <a:pt x="14368" y="29324"/>
                      <a:pt x="14261" y="29263"/>
                      <a:pt x="14170" y="29218"/>
                    </a:cubicBezTo>
                    <a:cubicBezTo>
                      <a:pt x="14048" y="29141"/>
                      <a:pt x="13926" y="29080"/>
                      <a:pt x="13789" y="29035"/>
                    </a:cubicBezTo>
                    <a:cubicBezTo>
                      <a:pt x="13728" y="29019"/>
                      <a:pt x="13667" y="29004"/>
                      <a:pt x="13591" y="28989"/>
                    </a:cubicBezTo>
                    <a:lnTo>
                      <a:pt x="13377" y="28989"/>
                    </a:lnTo>
                    <a:cubicBezTo>
                      <a:pt x="13240" y="28989"/>
                      <a:pt x="13103" y="29035"/>
                      <a:pt x="12981" y="29080"/>
                    </a:cubicBezTo>
                    <a:cubicBezTo>
                      <a:pt x="12935" y="29111"/>
                      <a:pt x="12890" y="29126"/>
                      <a:pt x="12844" y="29141"/>
                    </a:cubicBezTo>
                    <a:lnTo>
                      <a:pt x="12692" y="29233"/>
                    </a:lnTo>
                    <a:cubicBezTo>
                      <a:pt x="12585" y="29294"/>
                      <a:pt x="12463" y="29370"/>
                      <a:pt x="12341" y="29431"/>
                    </a:cubicBezTo>
                    <a:lnTo>
                      <a:pt x="12326" y="29431"/>
                    </a:lnTo>
                    <a:cubicBezTo>
                      <a:pt x="12158" y="29522"/>
                      <a:pt x="11991" y="29614"/>
                      <a:pt x="11808" y="29705"/>
                    </a:cubicBezTo>
                    <a:cubicBezTo>
                      <a:pt x="11732" y="29736"/>
                      <a:pt x="11656" y="29781"/>
                      <a:pt x="11579" y="29827"/>
                    </a:cubicBezTo>
                    <a:cubicBezTo>
                      <a:pt x="11595" y="29675"/>
                      <a:pt x="11625" y="29522"/>
                      <a:pt x="11640" y="29385"/>
                    </a:cubicBezTo>
                    <a:cubicBezTo>
                      <a:pt x="11671" y="29218"/>
                      <a:pt x="11701" y="29050"/>
                      <a:pt x="11732" y="28898"/>
                    </a:cubicBezTo>
                    <a:cubicBezTo>
                      <a:pt x="11778" y="28715"/>
                      <a:pt x="11823" y="28547"/>
                      <a:pt x="11869" y="28364"/>
                    </a:cubicBezTo>
                    <a:lnTo>
                      <a:pt x="11884" y="28364"/>
                    </a:lnTo>
                    <a:cubicBezTo>
                      <a:pt x="11884" y="28349"/>
                      <a:pt x="11884" y="28349"/>
                      <a:pt x="11884" y="28334"/>
                    </a:cubicBezTo>
                    <a:cubicBezTo>
                      <a:pt x="11945" y="28242"/>
                      <a:pt x="12021" y="28136"/>
                      <a:pt x="12082" y="28044"/>
                    </a:cubicBezTo>
                    <a:cubicBezTo>
                      <a:pt x="12158" y="27938"/>
                      <a:pt x="12250" y="27846"/>
                      <a:pt x="12326" y="27740"/>
                    </a:cubicBezTo>
                    <a:cubicBezTo>
                      <a:pt x="12402" y="27648"/>
                      <a:pt x="12463" y="27542"/>
                      <a:pt x="12539" y="27435"/>
                    </a:cubicBezTo>
                    <a:cubicBezTo>
                      <a:pt x="12600" y="27328"/>
                      <a:pt x="12676" y="27237"/>
                      <a:pt x="12737" y="27130"/>
                    </a:cubicBezTo>
                    <a:cubicBezTo>
                      <a:pt x="12783" y="27054"/>
                      <a:pt x="12829" y="26993"/>
                      <a:pt x="12875" y="26932"/>
                    </a:cubicBezTo>
                    <a:cubicBezTo>
                      <a:pt x="12966" y="26825"/>
                      <a:pt x="13073" y="26719"/>
                      <a:pt x="13164" y="26612"/>
                    </a:cubicBezTo>
                    <a:cubicBezTo>
                      <a:pt x="13210" y="26582"/>
                      <a:pt x="13240" y="26551"/>
                      <a:pt x="13271" y="26521"/>
                    </a:cubicBezTo>
                    <a:cubicBezTo>
                      <a:pt x="13316" y="26490"/>
                      <a:pt x="13347" y="26460"/>
                      <a:pt x="13393" y="26429"/>
                    </a:cubicBezTo>
                    <a:cubicBezTo>
                      <a:pt x="13438" y="26399"/>
                      <a:pt x="13499" y="26353"/>
                      <a:pt x="13545" y="26323"/>
                    </a:cubicBezTo>
                    <a:cubicBezTo>
                      <a:pt x="13606" y="26292"/>
                      <a:pt x="13652" y="26262"/>
                      <a:pt x="13713" y="26231"/>
                    </a:cubicBezTo>
                    <a:cubicBezTo>
                      <a:pt x="13819" y="26170"/>
                      <a:pt x="13926" y="26109"/>
                      <a:pt x="14048" y="26064"/>
                    </a:cubicBezTo>
                    <a:cubicBezTo>
                      <a:pt x="14154" y="26018"/>
                      <a:pt x="14276" y="25972"/>
                      <a:pt x="14383" y="25911"/>
                    </a:cubicBezTo>
                    <a:cubicBezTo>
                      <a:pt x="14444" y="25881"/>
                      <a:pt x="14520" y="25850"/>
                      <a:pt x="14581" y="25820"/>
                    </a:cubicBezTo>
                    <a:cubicBezTo>
                      <a:pt x="14642" y="25789"/>
                      <a:pt x="14703" y="25759"/>
                      <a:pt x="14749" y="25713"/>
                    </a:cubicBezTo>
                    <a:cubicBezTo>
                      <a:pt x="14810" y="25683"/>
                      <a:pt x="14855" y="25652"/>
                      <a:pt x="14901" y="25622"/>
                    </a:cubicBezTo>
                    <a:cubicBezTo>
                      <a:pt x="14947" y="25591"/>
                      <a:pt x="14992" y="25561"/>
                      <a:pt x="15023" y="25530"/>
                    </a:cubicBezTo>
                    <a:cubicBezTo>
                      <a:pt x="15084" y="25469"/>
                      <a:pt x="15145" y="25409"/>
                      <a:pt x="15206" y="25348"/>
                    </a:cubicBezTo>
                    <a:cubicBezTo>
                      <a:pt x="15282" y="25241"/>
                      <a:pt x="15358" y="25134"/>
                      <a:pt x="15419" y="25028"/>
                    </a:cubicBezTo>
                    <a:cubicBezTo>
                      <a:pt x="15495" y="24921"/>
                      <a:pt x="15556" y="24799"/>
                      <a:pt x="15632" y="24692"/>
                    </a:cubicBezTo>
                    <a:cubicBezTo>
                      <a:pt x="15754" y="24464"/>
                      <a:pt x="15861" y="24235"/>
                      <a:pt x="15967" y="24007"/>
                    </a:cubicBezTo>
                    <a:cubicBezTo>
                      <a:pt x="16028" y="23885"/>
                      <a:pt x="16074" y="23778"/>
                      <a:pt x="16120" y="23656"/>
                    </a:cubicBezTo>
                    <a:cubicBezTo>
                      <a:pt x="16166" y="23535"/>
                      <a:pt x="16211" y="23428"/>
                      <a:pt x="16257" y="23306"/>
                    </a:cubicBezTo>
                    <a:cubicBezTo>
                      <a:pt x="16287" y="23169"/>
                      <a:pt x="16333" y="23047"/>
                      <a:pt x="16348" y="22925"/>
                    </a:cubicBezTo>
                    <a:cubicBezTo>
                      <a:pt x="16379" y="22788"/>
                      <a:pt x="16394" y="22666"/>
                      <a:pt x="16409" y="22529"/>
                    </a:cubicBezTo>
                    <a:cubicBezTo>
                      <a:pt x="16425" y="22407"/>
                      <a:pt x="16440" y="22270"/>
                      <a:pt x="16440" y="22133"/>
                    </a:cubicBezTo>
                    <a:cubicBezTo>
                      <a:pt x="16440" y="22011"/>
                      <a:pt x="16440" y="21874"/>
                      <a:pt x="16425" y="21752"/>
                    </a:cubicBezTo>
                    <a:cubicBezTo>
                      <a:pt x="16425" y="21615"/>
                      <a:pt x="16409" y="21478"/>
                      <a:pt x="16394" y="21341"/>
                    </a:cubicBezTo>
                    <a:cubicBezTo>
                      <a:pt x="16379" y="21234"/>
                      <a:pt x="16348" y="21112"/>
                      <a:pt x="16333" y="20990"/>
                    </a:cubicBezTo>
                    <a:cubicBezTo>
                      <a:pt x="16318" y="20868"/>
                      <a:pt x="16287" y="20746"/>
                      <a:pt x="16257" y="20624"/>
                    </a:cubicBezTo>
                    <a:cubicBezTo>
                      <a:pt x="16226" y="20472"/>
                      <a:pt x="16196" y="20335"/>
                      <a:pt x="16166" y="20198"/>
                    </a:cubicBezTo>
                    <a:cubicBezTo>
                      <a:pt x="16105" y="19954"/>
                      <a:pt x="16028" y="19710"/>
                      <a:pt x="15952" y="19467"/>
                    </a:cubicBezTo>
                    <a:cubicBezTo>
                      <a:pt x="15937" y="19421"/>
                      <a:pt x="15937" y="19375"/>
                      <a:pt x="15922" y="19329"/>
                    </a:cubicBezTo>
                    <a:lnTo>
                      <a:pt x="15907" y="19299"/>
                    </a:lnTo>
                    <a:cubicBezTo>
                      <a:pt x="15907" y="19299"/>
                      <a:pt x="15907" y="19284"/>
                      <a:pt x="15907" y="19284"/>
                    </a:cubicBezTo>
                    <a:cubicBezTo>
                      <a:pt x="15907" y="19268"/>
                      <a:pt x="15891" y="19253"/>
                      <a:pt x="15891" y="19223"/>
                    </a:cubicBezTo>
                    <a:cubicBezTo>
                      <a:pt x="15876" y="19162"/>
                      <a:pt x="15861" y="19101"/>
                      <a:pt x="15846" y="19040"/>
                    </a:cubicBezTo>
                    <a:cubicBezTo>
                      <a:pt x="15846" y="18979"/>
                      <a:pt x="15830" y="18933"/>
                      <a:pt x="15830" y="18872"/>
                    </a:cubicBezTo>
                    <a:cubicBezTo>
                      <a:pt x="15815" y="18811"/>
                      <a:pt x="15800" y="18766"/>
                      <a:pt x="15800" y="18705"/>
                    </a:cubicBezTo>
                    <a:cubicBezTo>
                      <a:pt x="15800" y="18644"/>
                      <a:pt x="15785" y="18583"/>
                      <a:pt x="15785" y="18522"/>
                    </a:cubicBezTo>
                    <a:cubicBezTo>
                      <a:pt x="15769" y="18324"/>
                      <a:pt x="15754" y="18126"/>
                      <a:pt x="15739" y="17928"/>
                    </a:cubicBezTo>
                    <a:cubicBezTo>
                      <a:pt x="15739" y="17836"/>
                      <a:pt x="15724" y="17745"/>
                      <a:pt x="15724" y="17653"/>
                    </a:cubicBezTo>
                    <a:cubicBezTo>
                      <a:pt x="15724" y="17608"/>
                      <a:pt x="15724" y="17562"/>
                      <a:pt x="15724" y="17516"/>
                    </a:cubicBezTo>
                    <a:cubicBezTo>
                      <a:pt x="15724" y="17486"/>
                      <a:pt x="15724" y="17455"/>
                      <a:pt x="15708" y="17440"/>
                    </a:cubicBezTo>
                    <a:cubicBezTo>
                      <a:pt x="15708" y="17410"/>
                      <a:pt x="15693" y="17394"/>
                      <a:pt x="15678" y="17379"/>
                    </a:cubicBezTo>
                    <a:lnTo>
                      <a:pt x="15647" y="17379"/>
                    </a:lnTo>
                    <a:cubicBezTo>
                      <a:pt x="15647" y="17364"/>
                      <a:pt x="15632" y="17364"/>
                      <a:pt x="15617" y="17349"/>
                    </a:cubicBezTo>
                    <a:cubicBezTo>
                      <a:pt x="15587" y="17349"/>
                      <a:pt x="15541" y="17349"/>
                      <a:pt x="15510" y="17364"/>
                    </a:cubicBezTo>
                    <a:cubicBezTo>
                      <a:pt x="15388" y="17394"/>
                      <a:pt x="15282" y="17440"/>
                      <a:pt x="15160" y="17501"/>
                    </a:cubicBezTo>
                    <a:cubicBezTo>
                      <a:pt x="15099" y="17516"/>
                      <a:pt x="15053" y="17547"/>
                      <a:pt x="14992" y="17577"/>
                    </a:cubicBezTo>
                    <a:cubicBezTo>
                      <a:pt x="14947" y="17608"/>
                      <a:pt x="14901" y="17653"/>
                      <a:pt x="14855" y="17684"/>
                    </a:cubicBezTo>
                    <a:cubicBezTo>
                      <a:pt x="14749" y="17760"/>
                      <a:pt x="14657" y="17836"/>
                      <a:pt x="14566" y="17912"/>
                    </a:cubicBezTo>
                    <a:cubicBezTo>
                      <a:pt x="14459" y="17989"/>
                      <a:pt x="14368" y="18065"/>
                      <a:pt x="14276" y="18141"/>
                    </a:cubicBezTo>
                    <a:cubicBezTo>
                      <a:pt x="14170" y="18217"/>
                      <a:pt x="14078" y="18309"/>
                      <a:pt x="13972" y="18400"/>
                    </a:cubicBezTo>
                    <a:cubicBezTo>
                      <a:pt x="13773" y="18568"/>
                      <a:pt x="13575" y="18720"/>
                      <a:pt x="13362" y="18888"/>
                    </a:cubicBezTo>
                    <a:cubicBezTo>
                      <a:pt x="13255" y="18979"/>
                      <a:pt x="13134" y="19070"/>
                      <a:pt x="13042" y="19162"/>
                    </a:cubicBezTo>
                    <a:cubicBezTo>
                      <a:pt x="12966" y="19238"/>
                      <a:pt x="12890" y="19329"/>
                      <a:pt x="12829" y="19406"/>
                    </a:cubicBezTo>
                    <a:cubicBezTo>
                      <a:pt x="12798" y="19451"/>
                      <a:pt x="12768" y="19497"/>
                      <a:pt x="12737" y="19543"/>
                    </a:cubicBezTo>
                    <a:cubicBezTo>
                      <a:pt x="12692" y="19604"/>
                      <a:pt x="12661" y="19665"/>
                      <a:pt x="12631" y="19726"/>
                    </a:cubicBezTo>
                    <a:cubicBezTo>
                      <a:pt x="12585" y="19787"/>
                      <a:pt x="12555" y="19847"/>
                      <a:pt x="12524" y="19908"/>
                    </a:cubicBezTo>
                    <a:cubicBezTo>
                      <a:pt x="12494" y="19954"/>
                      <a:pt x="12463" y="20015"/>
                      <a:pt x="12448" y="20061"/>
                    </a:cubicBezTo>
                    <a:cubicBezTo>
                      <a:pt x="12417" y="20122"/>
                      <a:pt x="12402" y="20167"/>
                      <a:pt x="12372" y="20228"/>
                    </a:cubicBezTo>
                    <a:cubicBezTo>
                      <a:pt x="12357" y="20274"/>
                      <a:pt x="12341" y="20320"/>
                      <a:pt x="12326" y="20365"/>
                    </a:cubicBezTo>
                    <a:cubicBezTo>
                      <a:pt x="12296" y="20411"/>
                      <a:pt x="12280" y="20457"/>
                      <a:pt x="12265" y="20503"/>
                    </a:cubicBezTo>
                    <a:cubicBezTo>
                      <a:pt x="12250" y="20594"/>
                      <a:pt x="12219" y="20670"/>
                      <a:pt x="12189" y="20746"/>
                    </a:cubicBezTo>
                    <a:cubicBezTo>
                      <a:pt x="12158" y="20838"/>
                      <a:pt x="12143" y="20914"/>
                      <a:pt x="12113" y="21005"/>
                    </a:cubicBezTo>
                    <a:cubicBezTo>
                      <a:pt x="12098" y="21051"/>
                      <a:pt x="12082" y="21082"/>
                      <a:pt x="12067" y="21127"/>
                    </a:cubicBezTo>
                    <a:lnTo>
                      <a:pt x="12006" y="21264"/>
                    </a:lnTo>
                    <a:cubicBezTo>
                      <a:pt x="11991" y="21295"/>
                      <a:pt x="11976" y="21341"/>
                      <a:pt x="11960" y="21371"/>
                    </a:cubicBezTo>
                    <a:cubicBezTo>
                      <a:pt x="11930" y="21432"/>
                      <a:pt x="11899" y="21493"/>
                      <a:pt x="11869" y="21554"/>
                    </a:cubicBezTo>
                    <a:cubicBezTo>
                      <a:pt x="11823" y="21615"/>
                      <a:pt x="11793" y="21661"/>
                      <a:pt x="11747" y="21721"/>
                    </a:cubicBezTo>
                    <a:cubicBezTo>
                      <a:pt x="11671" y="21828"/>
                      <a:pt x="11579" y="21920"/>
                      <a:pt x="11488" y="22026"/>
                    </a:cubicBezTo>
                    <a:cubicBezTo>
                      <a:pt x="11412" y="22102"/>
                      <a:pt x="11351" y="22179"/>
                      <a:pt x="11305" y="22270"/>
                    </a:cubicBezTo>
                    <a:cubicBezTo>
                      <a:pt x="11275" y="22316"/>
                      <a:pt x="11244" y="22392"/>
                      <a:pt x="11214" y="22453"/>
                    </a:cubicBezTo>
                    <a:cubicBezTo>
                      <a:pt x="11168" y="22559"/>
                      <a:pt x="11122" y="22697"/>
                      <a:pt x="11092" y="22818"/>
                    </a:cubicBezTo>
                    <a:cubicBezTo>
                      <a:pt x="11077" y="22849"/>
                      <a:pt x="11077" y="22879"/>
                      <a:pt x="11061" y="22910"/>
                    </a:cubicBezTo>
                    <a:cubicBezTo>
                      <a:pt x="11061" y="22940"/>
                      <a:pt x="11046" y="22971"/>
                      <a:pt x="11046" y="23001"/>
                    </a:cubicBezTo>
                    <a:cubicBezTo>
                      <a:pt x="11031" y="23062"/>
                      <a:pt x="11031" y="23138"/>
                      <a:pt x="11016" y="23199"/>
                    </a:cubicBezTo>
                    <a:cubicBezTo>
                      <a:pt x="11016" y="23260"/>
                      <a:pt x="11001" y="23321"/>
                      <a:pt x="11001" y="23367"/>
                    </a:cubicBezTo>
                    <a:cubicBezTo>
                      <a:pt x="11001" y="23443"/>
                      <a:pt x="11001" y="23504"/>
                      <a:pt x="11001" y="23580"/>
                    </a:cubicBezTo>
                    <a:cubicBezTo>
                      <a:pt x="11001" y="23611"/>
                      <a:pt x="11001" y="23641"/>
                      <a:pt x="10985" y="23687"/>
                    </a:cubicBezTo>
                    <a:cubicBezTo>
                      <a:pt x="10985" y="23717"/>
                      <a:pt x="11001" y="23748"/>
                      <a:pt x="11001" y="23794"/>
                    </a:cubicBezTo>
                    <a:cubicBezTo>
                      <a:pt x="11001" y="23854"/>
                      <a:pt x="11001" y="23915"/>
                      <a:pt x="11016" y="23992"/>
                    </a:cubicBezTo>
                    <a:cubicBezTo>
                      <a:pt x="11016" y="24007"/>
                      <a:pt x="11016" y="24037"/>
                      <a:pt x="11031" y="24053"/>
                    </a:cubicBezTo>
                    <a:cubicBezTo>
                      <a:pt x="11031" y="24098"/>
                      <a:pt x="11031" y="24129"/>
                      <a:pt x="11046" y="24159"/>
                    </a:cubicBezTo>
                    <a:cubicBezTo>
                      <a:pt x="11061" y="24220"/>
                      <a:pt x="11061" y="24281"/>
                      <a:pt x="11092" y="24342"/>
                    </a:cubicBezTo>
                    <a:cubicBezTo>
                      <a:pt x="11122" y="24464"/>
                      <a:pt x="11153" y="24601"/>
                      <a:pt x="11199" y="24723"/>
                    </a:cubicBezTo>
                    <a:cubicBezTo>
                      <a:pt x="11260" y="24951"/>
                      <a:pt x="11320" y="25165"/>
                      <a:pt x="11381" y="25393"/>
                    </a:cubicBezTo>
                    <a:lnTo>
                      <a:pt x="11412" y="25561"/>
                    </a:lnTo>
                    <a:cubicBezTo>
                      <a:pt x="11412" y="25591"/>
                      <a:pt x="11412" y="25622"/>
                      <a:pt x="11427" y="25637"/>
                    </a:cubicBezTo>
                    <a:cubicBezTo>
                      <a:pt x="11427" y="25668"/>
                      <a:pt x="11427" y="25698"/>
                      <a:pt x="11427" y="25729"/>
                    </a:cubicBezTo>
                    <a:cubicBezTo>
                      <a:pt x="11458" y="25972"/>
                      <a:pt x="11458" y="26231"/>
                      <a:pt x="11473" y="26475"/>
                    </a:cubicBezTo>
                    <a:cubicBezTo>
                      <a:pt x="11473" y="26749"/>
                      <a:pt x="11473" y="27008"/>
                      <a:pt x="11473" y="27283"/>
                    </a:cubicBezTo>
                    <a:cubicBezTo>
                      <a:pt x="11473" y="27511"/>
                      <a:pt x="11473" y="27740"/>
                      <a:pt x="11473" y="27968"/>
                    </a:cubicBezTo>
                    <a:cubicBezTo>
                      <a:pt x="11458" y="28105"/>
                      <a:pt x="11458" y="28227"/>
                      <a:pt x="11458" y="28349"/>
                    </a:cubicBezTo>
                    <a:cubicBezTo>
                      <a:pt x="11442" y="28410"/>
                      <a:pt x="11442" y="28456"/>
                      <a:pt x="11442" y="28517"/>
                    </a:cubicBezTo>
                    <a:cubicBezTo>
                      <a:pt x="11442" y="28547"/>
                      <a:pt x="11442" y="28593"/>
                      <a:pt x="11427" y="28623"/>
                    </a:cubicBezTo>
                    <a:cubicBezTo>
                      <a:pt x="11427" y="28654"/>
                      <a:pt x="11427" y="28669"/>
                      <a:pt x="11427" y="28700"/>
                    </a:cubicBezTo>
                    <a:cubicBezTo>
                      <a:pt x="11427" y="28730"/>
                      <a:pt x="11442" y="28760"/>
                      <a:pt x="11458" y="28791"/>
                    </a:cubicBezTo>
                    <a:cubicBezTo>
                      <a:pt x="11473" y="28821"/>
                      <a:pt x="11503" y="28837"/>
                      <a:pt x="11534" y="28837"/>
                    </a:cubicBezTo>
                    <a:lnTo>
                      <a:pt x="11549" y="28837"/>
                    </a:lnTo>
                    <a:cubicBezTo>
                      <a:pt x="11534" y="28928"/>
                      <a:pt x="11503" y="29004"/>
                      <a:pt x="11488" y="29080"/>
                    </a:cubicBezTo>
                    <a:cubicBezTo>
                      <a:pt x="11458" y="29263"/>
                      <a:pt x="11442" y="29446"/>
                      <a:pt x="11412" y="29629"/>
                    </a:cubicBezTo>
                    <a:cubicBezTo>
                      <a:pt x="11397" y="29736"/>
                      <a:pt x="11381" y="29857"/>
                      <a:pt x="11366" y="29964"/>
                    </a:cubicBezTo>
                    <a:cubicBezTo>
                      <a:pt x="11336" y="29979"/>
                      <a:pt x="11305" y="30010"/>
                      <a:pt x="11275" y="30040"/>
                    </a:cubicBezTo>
                    <a:cubicBezTo>
                      <a:pt x="11214" y="30086"/>
                      <a:pt x="11153" y="30147"/>
                      <a:pt x="11092" y="30208"/>
                    </a:cubicBezTo>
                    <a:cubicBezTo>
                      <a:pt x="10955" y="30330"/>
                      <a:pt x="10909" y="30513"/>
                      <a:pt x="10879" y="30695"/>
                    </a:cubicBezTo>
                    <a:cubicBezTo>
                      <a:pt x="10863" y="30772"/>
                      <a:pt x="10848" y="30863"/>
                      <a:pt x="10848" y="30939"/>
                    </a:cubicBezTo>
                    <a:cubicBezTo>
                      <a:pt x="10833" y="31015"/>
                      <a:pt x="10833" y="31107"/>
                      <a:pt x="10833" y="31183"/>
                    </a:cubicBezTo>
                    <a:lnTo>
                      <a:pt x="10833" y="31198"/>
                    </a:lnTo>
                    <a:lnTo>
                      <a:pt x="10833" y="31213"/>
                    </a:lnTo>
                    <a:cubicBezTo>
                      <a:pt x="10833" y="31244"/>
                      <a:pt x="10833" y="31259"/>
                      <a:pt x="10833" y="31290"/>
                    </a:cubicBezTo>
                    <a:lnTo>
                      <a:pt x="10833" y="31305"/>
                    </a:lnTo>
                    <a:cubicBezTo>
                      <a:pt x="10833" y="31411"/>
                      <a:pt x="10833" y="31503"/>
                      <a:pt x="10833" y="31594"/>
                    </a:cubicBezTo>
                    <a:cubicBezTo>
                      <a:pt x="10833" y="31655"/>
                      <a:pt x="10833" y="31716"/>
                      <a:pt x="10833" y="31762"/>
                    </a:cubicBezTo>
                    <a:cubicBezTo>
                      <a:pt x="10833" y="31823"/>
                      <a:pt x="10833" y="31869"/>
                      <a:pt x="10848" y="31930"/>
                    </a:cubicBezTo>
                    <a:cubicBezTo>
                      <a:pt x="10848" y="32021"/>
                      <a:pt x="10863" y="32128"/>
                      <a:pt x="10894" y="32234"/>
                    </a:cubicBezTo>
                    <a:cubicBezTo>
                      <a:pt x="10894" y="32280"/>
                      <a:pt x="10909" y="32326"/>
                      <a:pt x="10924" y="32371"/>
                    </a:cubicBezTo>
                    <a:cubicBezTo>
                      <a:pt x="10924" y="32387"/>
                      <a:pt x="10924" y="32387"/>
                      <a:pt x="10924" y="32402"/>
                    </a:cubicBezTo>
                    <a:cubicBezTo>
                      <a:pt x="10924" y="32417"/>
                      <a:pt x="10924" y="32417"/>
                      <a:pt x="10924" y="32432"/>
                    </a:cubicBezTo>
                    <a:lnTo>
                      <a:pt x="10924" y="32448"/>
                    </a:lnTo>
                    <a:cubicBezTo>
                      <a:pt x="10924" y="32524"/>
                      <a:pt x="10924" y="32600"/>
                      <a:pt x="10924" y="32676"/>
                    </a:cubicBezTo>
                    <a:cubicBezTo>
                      <a:pt x="10924" y="32737"/>
                      <a:pt x="10940" y="32813"/>
                      <a:pt x="10940" y="32874"/>
                    </a:cubicBezTo>
                    <a:cubicBezTo>
                      <a:pt x="10955" y="32935"/>
                      <a:pt x="10970" y="33011"/>
                      <a:pt x="11001" y="33072"/>
                    </a:cubicBezTo>
                    <a:cubicBezTo>
                      <a:pt x="11001" y="33118"/>
                      <a:pt x="11016" y="33164"/>
                      <a:pt x="11031" y="33209"/>
                    </a:cubicBezTo>
                    <a:cubicBezTo>
                      <a:pt x="11016" y="33468"/>
                      <a:pt x="11001" y="33743"/>
                      <a:pt x="11001" y="34002"/>
                    </a:cubicBezTo>
                    <a:cubicBezTo>
                      <a:pt x="11001" y="34184"/>
                      <a:pt x="10985" y="34367"/>
                      <a:pt x="10985" y="34535"/>
                    </a:cubicBezTo>
                    <a:lnTo>
                      <a:pt x="10985" y="34763"/>
                    </a:lnTo>
                    <a:cubicBezTo>
                      <a:pt x="10940" y="34672"/>
                      <a:pt x="10879" y="34596"/>
                      <a:pt x="10818" y="34520"/>
                    </a:cubicBezTo>
                    <a:cubicBezTo>
                      <a:pt x="10757" y="34428"/>
                      <a:pt x="10696" y="34352"/>
                      <a:pt x="10635" y="34261"/>
                    </a:cubicBezTo>
                    <a:cubicBezTo>
                      <a:pt x="10604" y="34230"/>
                      <a:pt x="10589" y="34215"/>
                      <a:pt x="10559" y="34184"/>
                    </a:cubicBezTo>
                    <a:cubicBezTo>
                      <a:pt x="10543" y="34169"/>
                      <a:pt x="10543" y="34154"/>
                      <a:pt x="10528" y="34123"/>
                    </a:cubicBezTo>
                    <a:cubicBezTo>
                      <a:pt x="10467" y="33986"/>
                      <a:pt x="10406" y="33864"/>
                      <a:pt x="10345" y="33727"/>
                    </a:cubicBezTo>
                    <a:cubicBezTo>
                      <a:pt x="10239" y="33514"/>
                      <a:pt x="10132" y="33316"/>
                      <a:pt x="10025" y="33118"/>
                    </a:cubicBezTo>
                    <a:cubicBezTo>
                      <a:pt x="9995" y="32920"/>
                      <a:pt x="9964" y="32707"/>
                      <a:pt x="9934" y="32508"/>
                    </a:cubicBezTo>
                    <a:cubicBezTo>
                      <a:pt x="9888" y="32219"/>
                      <a:pt x="9843" y="31945"/>
                      <a:pt x="9812" y="31655"/>
                    </a:cubicBezTo>
                    <a:cubicBezTo>
                      <a:pt x="9782" y="31244"/>
                      <a:pt x="9736" y="30833"/>
                      <a:pt x="9721" y="30421"/>
                    </a:cubicBezTo>
                    <a:cubicBezTo>
                      <a:pt x="9705" y="30208"/>
                      <a:pt x="9705" y="29995"/>
                      <a:pt x="9705" y="29766"/>
                    </a:cubicBezTo>
                    <a:cubicBezTo>
                      <a:pt x="9690" y="29553"/>
                      <a:pt x="9705" y="29339"/>
                      <a:pt x="9705" y="29111"/>
                    </a:cubicBezTo>
                    <a:cubicBezTo>
                      <a:pt x="9721" y="28593"/>
                      <a:pt x="9751" y="28075"/>
                      <a:pt x="9782" y="27572"/>
                    </a:cubicBezTo>
                    <a:cubicBezTo>
                      <a:pt x="9812" y="27039"/>
                      <a:pt x="9843" y="26521"/>
                      <a:pt x="9873" y="25988"/>
                    </a:cubicBezTo>
                    <a:cubicBezTo>
                      <a:pt x="9904" y="25637"/>
                      <a:pt x="9964" y="25302"/>
                      <a:pt x="10010" y="24951"/>
                    </a:cubicBezTo>
                    <a:cubicBezTo>
                      <a:pt x="10056" y="24738"/>
                      <a:pt x="10086" y="24540"/>
                      <a:pt x="10132" y="24342"/>
                    </a:cubicBezTo>
                    <a:cubicBezTo>
                      <a:pt x="10178" y="24129"/>
                      <a:pt x="10223" y="23931"/>
                      <a:pt x="10254" y="23717"/>
                    </a:cubicBezTo>
                    <a:cubicBezTo>
                      <a:pt x="10300" y="23489"/>
                      <a:pt x="10345" y="23260"/>
                      <a:pt x="10376" y="23047"/>
                    </a:cubicBezTo>
                    <a:cubicBezTo>
                      <a:pt x="10391" y="23017"/>
                      <a:pt x="10391" y="22986"/>
                      <a:pt x="10391" y="22956"/>
                    </a:cubicBezTo>
                    <a:cubicBezTo>
                      <a:pt x="10391" y="22940"/>
                      <a:pt x="10391" y="22940"/>
                      <a:pt x="10391" y="22940"/>
                    </a:cubicBezTo>
                    <a:cubicBezTo>
                      <a:pt x="10422" y="22773"/>
                      <a:pt x="10452" y="22590"/>
                      <a:pt x="10467" y="22422"/>
                    </a:cubicBezTo>
                    <a:cubicBezTo>
                      <a:pt x="10467" y="22422"/>
                      <a:pt x="10467" y="22407"/>
                      <a:pt x="10483" y="22407"/>
                    </a:cubicBezTo>
                    <a:cubicBezTo>
                      <a:pt x="10650" y="21402"/>
                      <a:pt x="10833" y="20396"/>
                      <a:pt x="11031" y="19406"/>
                    </a:cubicBezTo>
                    <a:cubicBezTo>
                      <a:pt x="11092" y="19147"/>
                      <a:pt x="11138" y="18888"/>
                      <a:pt x="11199" y="18629"/>
                    </a:cubicBezTo>
                    <a:cubicBezTo>
                      <a:pt x="11260" y="18370"/>
                      <a:pt x="11320" y="18095"/>
                      <a:pt x="11366" y="17836"/>
                    </a:cubicBezTo>
                    <a:cubicBezTo>
                      <a:pt x="11397" y="17699"/>
                      <a:pt x="11427" y="17562"/>
                      <a:pt x="11442" y="17440"/>
                    </a:cubicBezTo>
                    <a:cubicBezTo>
                      <a:pt x="11458" y="17379"/>
                      <a:pt x="11458" y="17334"/>
                      <a:pt x="11473" y="17288"/>
                    </a:cubicBezTo>
                    <a:cubicBezTo>
                      <a:pt x="11473" y="17257"/>
                      <a:pt x="11473" y="17227"/>
                      <a:pt x="11473" y="17196"/>
                    </a:cubicBezTo>
                    <a:cubicBezTo>
                      <a:pt x="11488" y="17166"/>
                      <a:pt x="11503" y="17151"/>
                      <a:pt x="11503" y="17120"/>
                    </a:cubicBezTo>
                    <a:cubicBezTo>
                      <a:pt x="11519" y="17090"/>
                      <a:pt x="11534" y="17044"/>
                      <a:pt x="11534" y="17014"/>
                    </a:cubicBezTo>
                    <a:cubicBezTo>
                      <a:pt x="11549" y="16983"/>
                      <a:pt x="11549" y="16937"/>
                      <a:pt x="11564" y="16907"/>
                    </a:cubicBezTo>
                    <a:cubicBezTo>
                      <a:pt x="11579" y="16846"/>
                      <a:pt x="11610" y="16770"/>
                      <a:pt x="11625" y="16709"/>
                    </a:cubicBezTo>
                    <a:cubicBezTo>
                      <a:pt x="11656" y="16602"/>
                      <a:pt x="11686" y="16496"/>
                      <a:pt x="11732" y="16389"/>
                    </a:cubicBezTo>
                    <a:cubicBezTo>
                      <a:pt x="11762" y="16297"/>
                      <a:pt x="11808" y="16191"/>
                      <a:pt x="11854" y="16084"/>
                    </a:cubicBezTo>
                    <a:cubicBezTo>
                      <a:pt x="11945" y="15901"/>
                      <a:pt x="12037" y="15703"/>
                      <a:pt x="12143" y="15520"/>
                    </a:cubicBezTo>
                    <a:cubicBezTo>
                      <a:pt x="12189" y="15429"/>
                      <a:pt x="12250" y="15322"/>
                      <a:pt x="12311" y="15216"/>
                    </a:cubicBezTo>
                    <a:cubicBezTo>
                      <a:pt x="12311" y="15216"/>
                      <a:pt x="12311" y="15231"/>
                      <a:pt x="12311" y="15231"/>
                    </a:cubicBezTo>
                    <a:lnTo>
                      <a:pt x="12341" y="15231"/>
                    </a:lnTo>
                    <a:cubicBezTo>
                      <a:pt x="12357" y="15231"/>
                      <a:pt x="12372" y="15231"/>
                      <a:pt x="12387" y="15216"/>
                    </a:cubicBezTo>
                    <a:cubicBezTo>
                      <a:pt x="12417" y="15155"/>
                      <a:pt x="12448" y="15094"/>
                      <a:pt x="12478" y="15048"/>
                    </a:cubicBezTo>
                    <a:lnTo>
                      <a:pt x="12539" y="14911"/>
                    </a:lnTo>
                    <a:cubicBezTo>
                      <a:pt x="12555" y="14850"/>
                      <a:pt x="12585" y="14804"/>
                      <a:pt x="12600" y="14743"/>
                    </a:cubicBezTo>
                    <a:cubicBezTo>
                      <a:pt x="12631" y="14713"/>
                      <a:pt x="12646" y="14698"/>
                      <a:pt x="12661" y="14667"/>
                    </a:cubicBezTo>
                    <a:lnTo>
                      <a:pt x="12829" y="14408"/>
                    </a:lnTo>
                    <a:cubicBezTo>
                      <a:pt x="12859" y="14393"/>
                      <a:pt x="12875" y="14363"/>
                      <a:pt x="12905" y="14332"/>
                    </a:cubicBezTo>
                    <a:cubicBezTo>
                      <a:pt x="12935" y="14286"/>
                      <a:pt x="12981" y="14241"/>
                      <a:pt x="13027" y="14195"/>
                    </a:cubicBezTo>
                    <a:cubicBezTo>
                      <a:pt x="13073" y="14149"/>
                      <a:pt x="13118" y="14104"/>
                      <a:pt x="13164" y="14058"/>
                    </a:cubicBezTo>
                    <a:cubicBezTo>
                      <a:pt x="13255" y="13966"/>
                      <a:pt x="13347" y="13875"/>
                      <a:pt x="13454" y="13784"/>
                    </a:cubicBezTo>
                    <a:cubicBezTo>
                      <a:pt x="13545" y="13707"/>
                      <a:pt x="13636" y="13631"/>
                      <a:pt x="13713" y="13540"/>
                    </a:cubicBezTo>
                    <a:cubicBezTo>
                      <a:pt x="13911" y="13372"/>
                      <a:pt x="14078" y="13189"/>
                      <a:pt x="14261" y="13007"/>
                    </a:cubicBezTo>
                    <a:cubicBezTo>
                      <a:pt x="14352" y="12915"/>
                      <a:pt x="14444" y="12839"/>
                      <a:pt x="14535" y="12748"/>
                    </a:cubicBezTo>
                    <a:cubicBezTo>
                      <a:pt x="14611" y="12671"/>
                      <a:pt x="14688" y="12595"/>
                      <a:pt x="14779" y="12519"/>
                    </a:cubicBezTo>
                    <a:cubicBezTo>
                      <a:pt x="14810" y="12519"/>
                      <a:pt x="14855" y="12504"/>
                      <a:pt x="14886" y="12489"/>
                    </a:cubicBezTo>
                    <a:cubicBezTo>
                      <a:pt x="14931" y="12473"/>
                      <a:pt x="14962" y="12458"/>
                      <a:pt x="15008" y="12443"/>
                    </a:cubicBezTo>
                    <a:cubicBezTo>
                      <a:pt x="15038" y="12428"/>
                      <a:pt x="15069" y="12412"/>
                      <a:pt x="15099" y="12397"/>
                    </a:cubicBezTo>
                    <a:cubicBezTo>
                      <a:pt x="15129" y="12382"/>
                      <a:pt x="15160" y="12382"/>
                      <a:pt x="15175" y="12367"/>
                    </a:cubicBezTo>
                    <a:lnTo>
                      <a:pt x="15221" y="12367"/>
                    </a:lnTo>
                    <a:cubicBezTo>
                      <a:pt x="15244" y="12359"/>
                      <a:pt x="15270" y="12355"/>
                      <a:pt x="15299" y="12355"/>
                    </a:cubicBezTo>
                    <a:cubicBezTo>
                      <a:pt x="15328" y="12355"/>
                      <a:pt x="15358" y="12359"/>
                      <a:pt x="15388" y="12367"/>
                    </a:cubicBezTo>
                    <a:cubicBezTo>
                      <a:pt x="15678" y="12367"/>
                      <a:pt x="15967" y="12397"/>
                      <a:pt x="16257" y="12443"/>
                    </a:cubicBezTo>
                    <a:cubicBezTo>
                      <a:pt x="16287" y="12458"/>
                      <a:pt x="16318" y="12458"/>
                      <a:pt x="16348" y="12473"/>
                    </a:cubicBezTo>
                    <a:cubicBezTo>
                      <a:pt x="16364" y="12473"/>
                      <a:pt x="16394" y="12489"/>
                      <a:pt x="16425" y="12489"/>
                    </a:cubicBezTo>
                    <a:lnTo>
                      <a:pt x="16409" y="12489"/>
                    </a:lnTo>
                    <a:cubicBezTo>
                      <a:pt x="16470" y="12504"/>
                      <a:pt x="16546" y="12534"/>
                      <a:pt x="16607" y="12565"/>
                    </a:cubicBezTo>
                    <a:lnTo>
                      <a:pt x="16821" y="12641"/>
                    </a:lnTo>
                    <a:cubicBezTo>
                      <a:pt x="16973" y="12717"/>
                      <a:pt x="17125" y="12793"/>
                      <a:pt x="17278" y="12869"/>
                    </a:cubicBezTo>
                    <a:cubicBezTo>
                      <a:pt x="17354" y="12915"/>
                      <a:pt x="17430" y="12961"/>
                      <a:pt x="17506" y="13007"/>
                    </a:cubicBezTo>
                    <a:cubicBezTo>
                      <a:pt x="17598" y="13052"/>
                      <a:pt x="17689" y="13098"/>
                      <a:pt x="17781" y="13144"/>
                    </a:cubicBezTo>
                    <a:cubicBezTo>
                      <a:pt x="17841" y="13174"/>
                      <a:pt x="17918" y="13205"/>
                      <a:pt x="17994" y="13250"/>
                    </a:cubicBezTo>
                    <a:cubicBezTo>
                      <a:pt x="18085" y="13296"/>
                      <a:pt x="18177" y="13342"/>
                      <a:pt x="18253" y="13387"/>
                    </a:cubicBezTo>
                    <a:cubicBezTo>
                      <a:pt x="18299" y="13403"/>
                      <a:pt x="18329" y="13418"/>
                      <a:pt x="18359" y="13433"/>
                    </a:cubicBezTo>
                    <a:cubicBezTo>
                      <a:pt x="18390" y="13448"/>
                      <a:pt x="18436" y="13464"/>
                      <a:pt x="18481" y="13494"/>
                    </a:cubicBezTo>
                    <a:cubicBezTo>
                      <a:pt x="18558" y="13525"/>
                      <a:pt x="18634" y="13570"/>
                      <a:pt x="18725" y="13601"/>
                    </a:cubicBezTo>
                    <a:cubicBezTo>
                      <a:pt x="18756" y="13616"/>
                      <a:pt x="18786" y="13631"/>
                      <a:pt x="18832" y="13646"/>
                    </a:cubicBezTo>
                    <a:cubicBezTo>
                      <a:pt x="18847" y="13646"/>
                      <a:pt x="18878" y="13662"/>
                      <a:pt x="18908" y="13662"/>
                    </a:cubicBezTo>
                    <a:lnTo>
                      <a:pt x="18893" y="13662"/>
                    </a:lnTo>
                    <a:cubicBezTo>
                      <a:pt x="18923" y="13677"/>
                      <a:pt x="18954" y="13692"/>
                      <a:pt x="18999" y="13692"/>
                    </a:cubicBezTo>
                    <a:cubicBezTo>
                      <a:pt x="19030" y="13707"/>
                      <a:pt x="19060" y="13723"/>
                      <a:pt x="19106" y="13738"/>
                    </a:cubicBezTo>
                    <a:lnTo>
                      <a:pt x="19228" y="13753"/>
                    </a:lnTo>
                    <a:cubicBezTo>
                      <a:pt x="19258" y="13768"/>
                      <a:pt x="19289" y="13784"/>
                      <a:pt x="19319" y="13784"/>
                    </a:cubicBezTo>
                    <a:lnTo>
                      <a:pt x="19380" y="13784"/>
                    </a:lnTo>
                    <a:cubicBezTo>
                      <a:pt x="19380" y="13784"/>
                      <a:pt x="19380" y="13784"/>
                      <a:pt x="19380" y="13799"/>
                    </a:cubicBezTo>
                    <a:lnTo>
                      <a:pt x="19456" y="13799"/>
                    </a:lnTo>
                    <a:cubicBezTo>
                      <a:pt x="19456" y="13799"/>
                      <a:pt x="19472" y="13799"/>
                      <a:pt x="19472" y="13814"/>
                    </a:cubicBezTo>
                    <a:lnTo>
                      <a:pt x="19533" y="13814"/>
                    </a:lnTo>
                    <a:cubicBezTo>
                      <a:pt x="19639" y="13829"/>
                      <a:pt x="19761" y="13845"/>
                      <a:pt x="19868" y="13845"/>
                    </a:cubicBezTo>
                    <a:cubicBezTo>
                      <a:pt x="20005" y="13845"/>
                      <a:pt x="20127" y="13845"/>
                      <a:pt x="20249" y="13829"/>
                    </a:cubicBezTo>
                    <a:cubicBezTo>
                      <a:pt x="20386" y="13814"/>
                      <a:pt x="20508" y="13799"/>
                      <a:pt x="20630" y="13768"/>
                    </a:cubicBezTo>
                    <a:cubicBezTo>
                      <a:pt x="20767" y="13738"/>
                      <a:pt x="20889" y="13707"/>
                      <a:pt x="21011" y="13662"/>
                    </a:cubicBezTo>
                    <a:cubicBezTo>
                      <a:pt x="21239" y="13570"/>
                      <a:pt x="21468" y="13464"/>
                      <a:pt x="21681" y="13326"/>
                    </a:cubicBezTo>
                    <a:cubicBezTo>
                      <a:pt x="21727" y="13281"/>
                      <a:pt x="21772" y="13250"/>
                      <a:pt x="21818" y="13220"/>
                    </a:cubicBezTo>
                    <a:cubicBezTo>
                      <a:pt x="21864" y="13174"/>
                      <a:pt x="21909" y="13144"/>
                      <a:pt x="21955" y="13113"/>
                    </a:cubicBezTo>
                    <a:cubicBezTo>
                      <a:pt x="21986" y="13067"/>
                      <a:pt x="22031" y="13037"/>
                      <a:pt x="22062" y="13007"/>
                    </a:cubicBezTo>
                    <a:lnTo>
                      <a:pt x="22123" y="12946"/>
                    </a:lnTo>
                    <a:cubicBezTo>
                      <a:pt x="22138" y="12946"/>
                      <a:pt x="22153" y="12930"/>
                      <a:pt x="22168" y="12915"/>
                    </a:cubicBezTo>
                    <a:cubicBezTo>
                      <a:pt x="22199" y="12885"/>
                      <a:pt x="22229" y="12854"/>
                      <a:pt x="22260" y="12808"/>
                    </a:cubicBezTo>
                    <a:cubicBezTo>
                      <a:pt x="22321" y="12748"/>
                      <a:pt x="22382" y="12687"/>
                      <a:pt x="22443" y="12626"/>
                    </a:cubicBezTo>
                    <a:cubicBezTo>
                      <a:pt x="22580" y="12489"/>
                      <a:pt x="22702" y="12351"/>
                      <a:pt x="22824" y="12214"/>
                    </a:cubicBezTo>
                    <a:cubicBezTo>
                      <a:pt x="22885" y="12153"/>
                      <a:pt x="22946" y="12092"/>
                      <a:pt x="22991" y="12016"/>
                    </a:cubicBezTo>
                    <a:cubicBezTo>
                      <a:pt x="23037" y="11986"/>
                      <a:pt x="23052" y="11940"/>
                      <a:pt x="23083" y="11910"/>
                    </a:cubicBezTo>
                    <a:cubicBezTo>
                      <a:pt x="23128" y="11864"/>
                      <a:pt x="23159" y="11803"/>
                      <a:pt x="23174" y="11742"/>
                    </a:cubicBezTo>
                    <a:cubicBezTo>
                      <a:pt x="23174" y="11727"/>
                      <a:pt x="23189" y="11696"/>
                      <a:pt x="23189" y="11666"/>
                    </a:cubicBezTo>
                    <a:cubicBezTo>
                      <a:pt x="23189" y="11651"/>
                      <a:pt x="23174" y="11620"/>
                      <a:pt x="23159" y="11590"/>
                    </a:cubicBezTo>
                    <a:cubicBezTo>
                      <a:pt x="23159" y="11574"/>
                      <a:pt x="23128" y="11544"/>
                      <a:pt x="23113" y="11529"/>
                    </a:cubicBezTo>
                    <a:cubicBezTo>
                      <a:pt x="23083" y="11513"/>
                      <a:pt x="23067" y="11498"/>
                      <a:pt x="23037" y="11483"/>
                    </a:cubicBezTo>
                    <a:cubicBezTo>
                      <a:pt x="22991" y="11483"/>
                      <a:pt x="22961" y="11468"/>
                      <a:pt x="22930" y="11468"/>
                    </a:cubicBezTo>
                    <a:lnTo>
                      <a:pt x="22854" y="11452"/>
                    </a:lnTo>
                    <a:cubicBezTo>
                      <a:pt x="22824" y="11437"/>
                      <a:pt x="22778" y="11422"/>
                      <a:pt x="22747" y="11422"/>
                    </a:cubicBezTo>
                    <a:cubicBezTo>
                      <a:pt x="22656" y="11392"/>
                      <a:pt x="22565" y="11361"/>
                      <a:pt x="22473" y="11346"/>
                    </a:cubicBezTo>
                    <a:cubicBezTo>
                      <a:pt x="22306" y="11300"/>
                      <a:pt x="22138" y="11239"/>
                      <a:pt x="21970" y="11193"/>
                    </a:cubicBezTo>
                    <a:cubicBezTo>
                      <a:pt x="21818" y="11148"/>
                      <a:pt x="21650" y="11117"/>
                      <a:pt x="21483" y="11072"/>
                    </a:cubicBezTo>
                    <a:cubicBezTo>
                      <a:pt x="21407" y="11056"/>
                      <a:pt x="21330" y="11041"/>
                      <a:pt x="21254" y="11026"/>
                    </a:cubicBezTo>
                    <a:cubicBezTo>
                      <a:pt x="21193" y="11011"/>
                      <a:pt x="21117" y="10995"/>
                      <a:pt x="21056" y="10980"/>
                    </a:cubicBezTo>
                    <a:lnTo>
                      <a:pt x="21041" y="10980"/>
                    </a:lnTo>
                    <a:cubicBezTo>
                      <a:pt x="20995" y="10965"/>
                      <a:pt x="20950" y="10950"/>
                      <a:pt x="20889" y="10919"/>
                    </a:cubicBezTo>
                    <a:cubicBezTo>
                      <a:pt x="20843" y="10904"/>
                      <a:pt x="20797" y="10889"/>
                      <a:pt x="20752" y="10873"/>
                    </a:cubicBezTo>
                    <a:cubicBezTo>
                      <a:pt x="20599" y="10797"/>
                      <a:pt x="20462" y="10721"/>
                      <a:pt x="20310" y="10630"/>
                    </a:cubicBezTo>
                    <a:cubicBezTo>
                      <a:pt x="20234" y="10599"/>
                      <a:pt x="20157" y="10554"/>
                      <a:pt x="20066" y="10523"/>
                    </a:cubicBezTo>
                    <a:cubicBezTo>
                      <a:pt x="20035" y="10493"/>
                      <a:pt x="19990" y="10477"/>
                      <a:pt x="19944" y="10462"/>
                    </a:cubicBezTo>
                    <a:cubicBezTo>
                      <a:pt x="19898" y="10447"/>
                      <a:pt x="19853" y="10432"/>
                      <a:pt x="19807" y="10416"/>
                    </a:cubicBezTo>
                    <a:cubicBezTo>
                      <a:pt x="19761" y="10401"/>
                      <a:pt x="19715" y="10401"/>
                      <a:pt x="19670" y="10386"/>
                    </a:cubicBezTo>
                    <a:cubicBezTo>
                      <a:pt x="19624" y="10386"/>
                      <a:pt x="19578" y="10386"/>
                      <a:pt x="19548" y="10371"/>
                    </a:cubicBezTo>
                    <a:cubicBezTo>
                      <a:pt x="19456" y="10371"/>
                      <a:pt x="19380" y="10355"/>
                      <a:pt x="19289" y="10355"/>
                    </a:cubicBezTo>
                    <a:cubicBezTo>
                      <a:pt x="19091" y="10325"/>
                      <a:pt x="18893" y="10310"/>
                      <a:pt x="18695" y="10310"/>
                    </a:cubicBezTo>
                    <a:cubicBezTo>
                      <a:pt x="18573" y="10310"/>
                      <a:pt x="18451" y="10310"/>
                      <a:pt x="18314" y="10325"/>
                    </a:cubicBezTo>
                    <a:cubicBezTo>
                      <a:pt x="18192" y="10340"/>
                      <a:pt x="18070" y="10371"/>
                      <a:pt x="17948" y="10401"/>
                    </a:cubicBezTo>
                    <a:cubicBezTo>
                      <a:pt x="17887" y="10416"/>
                      <a:pt x="17841" y="10432"/>
                      <a:pt x="17796" y="10447"/>
                    </a:cubicBezTo>
                    <a:cubicBezTo>
                      <a:pt x="17750" y="10462"/>
                      <a:pt x="17720" y="10477"/>
                      <a:pt x="17689" y="10493"/>
                    </a:cubicBezTo>
                    <a:cubicBezTo>
                      <a:pt x="17643" y="10508"/>
                      <a:pt x="17598" y="10538"/>
                      <a:pt x="17552" y="10554"/>
                    </a:cubicBezTo>
                    <a:cubicBezTo>
                      <a:pt x="17537" y="10554"/>
                      <a:pt x="17522" y="10569"/>
                      <a:pt x="17506" y="10569"/>
                    </a:cubicBezTo>
                    <a:cubicBezTo>
                      <a:pt x="17476" y="10584"/>
                      <a:pt x="17445" y="10599"/>
                      <a:pt x="17415" y="10614"/>
                    </a:cubicBezTo>
                    <a:cubicBezTo>
                      <a:pt x="17384" y="10630"/>
                      <a:pt x="17354" y="10660"/>
                      <a:pt x="17323" y="10675"/>
                    </a:cubicBezTo>
                    <a:cubicBezTo>
                      <a:pt x="17278" y="10706"/>
                      <a:pt x="17232" y="10721"/>
                      <a:pt x="17202" y="10752"/>
                    </a:cubicBezTo>
                    <a:lnTo>
                      <a:pt x="17095" y="10813"/>
                    </a:lnTo>
                    <a:cubicBezTo>
                      <a:pt x="17064" y="10828"/>
                      <a:pt x="17034" y="10843"/>
                      <a:pt x="17003" y="10873"/>
                    </a:cubicBezTo>
                    <a:cubicBezTo>
                      <a:pt x="16988" y="10889"/>
                      <a:pt x="16973" y="10889"/>
                      <a:pt x="16973" y="10904"/>
                    </a:cubicBezTo>
                    <a:cubicBezTo>
                      <a:pt x="16973" y="10904"/>
                      <a:pt x="16973" y="10904"/>
                      <a:pt x="16973" y="10889"/>
                    </a:cubicBezTo>
                    <a:cubicBezTo>
                      <a:pt x="16973" y="10904"/>
                      <a:pt x="16958" y="10904"/>
                      <a:pt x="16958" y="10904"/>
                    </a:cubicBezTo>
                    <a:cubicBezTo>
                      <a:pt x="16958" y="10919"/>
                      <a:pt x="16943" y="10919"/>
                      <a:pt x="16927" y="10934"/>
                    </a:cubicBezTo>
                    <a:cubicBezTo>
                      <a:pt x="16927" y="10934"/>
                      <a:pt x="16912" y="10934"/>
                      <a:pt x="16912" y="10950"/>
                    </a:cubicBezTo>
                    <a:cubicBezTo>
                      <a:pt x="16912" y="10934"/>
                      <a:pt x="16912" y="10934"/>
                      <a:pt x="16912" y="10934"/>
                    </a:cubicBezTo>
                    <a:cubicBezTo>
                      <a:pt x="16912" y="10945"/>
                      <a:pt x="16905" y="10948"/>
                      <a:pt x="16896" y="10954"/>
                    </a:cubicBezTo>
                    <a:lnTo>
                      <a:pt x="16896" y="10954"/>
                    </a:lnTo>
                    <a:cubicBezTo>
                      <a:pt x="16897" y="10952"/>
                      <a:pt x="16897" y="10951"/>
                      <a:pt x="16897" y="10950"/>
                    </a:cubicBezTo>
                    <a:lnTo>
                      <a:pt x="16897" y="10950"/>
                    </a:lnTo>
                    <a:cubicBezTo>
                      <a:pt x="16882" y="10965"/>
                      <a:pt x="16882" y="10965"/>
                      <a:pt x="16866" y="10965"/>
                    </a:cubicBezTo>
                    <a:lnTo>
                      <a:pt x="16866" y="10980"/>
                    </a:lnTo>
                    <a:cubicBezTo>
                      <a:pt x="16851" y="10980"/>
                      <a:pt x="16851" y="10995"/>
                      <a:pt x="16836" y="10995"/>
                    </a:cubicBezTo>
                    <a:cubicBezTo>
                      <a:pt x="16836" y="10995"/>
                      <a:pt x="16821" y="11011"/>
                      <a:pt x="16821" y="11011"/>
                    </a:cubicBezTo>
                    <a:cubicBezTo>
                      <a:pt x="16805" y="11026"/>
                      <a:pt x="16790" y="11026"/>
                      <a:pt x="16775" y="11041"/>
                    </a:cubicBezTo>
                    <a:cubicBezTo>
                      <a:pt x="16744" y="11072"/>
                      <a:pt x="16714" y="11102"/>
                      <a:pt x="16684" y="11117"/>
                    </a:cubicBezTo>
                    <a:cubicBezTo>
                      <a:pt x="16668" y="11133"/>
                      <a:pt x="16653" y="11148"/>
                      <a:pt x="16638" y="11163"/>
                    </a:cubicBezTo>
                    <a:cubicBezTo>
                      <a:pt x="16623" y="11178"/>
                      <a:pt x="16592" y="11193"/>
                      <a:pt x="16577" y="11209"/>
                    </a:cubicBezTo>
                    <a:cubicBezTo>
                      <a:pt x="16546" y="11254"/>
                      <a:pt x="16501" y="11285"/>
                      <a:pt x="16455" y="11331"/>
                    </a:cubicBezTo>
                    <a:cubicBezTo>
                      <a:pt x="16409" y="11376"/>
                      <a:pt x="16364" y="11422"/>
                      <a:pt x="16333" y="11452"/>
                    </a:cubicBezTo>
                    <a:cubicBezTo>
                      <a:pt x="16287" y="11498"/>
                      <a:pt x="16257" y="11529"/>
                      <a:pt x="16211" y="11574"/>
                    </a:cubicBezTo>
                    <a:cubicBezTo>
                      <a:pt x="16211" y="11574"/>
                      <a:pt x="16196" y="11590"/>
                      <a:pt x="16181" y="11590"/>
                    </a:cubicBezTo>
                    <a:cubicBezTo>
                      <a:pt x="16166" y="11605"/>
                      <a:pt x="16135" y="11605"/>
                      <a:pt x="16120" y="11605"/>
                    </a:cubicBezTo>
                    <a:cubicBezTo>
                      <a:pt x="15922" y="11666"/>
                      <a:pt x="15724" y="11742"/>
                      <a:pt x="15526" y="11833"/>
                    </a:cubicBezTo>
                    <a:cubicBezTo>
                      <a:pt x="15434" y="11864"/>
                      <a:pt x="15328" y="11910"/>
                      <a:pt x="15236" y="11955"/>
                    </a:cubicBezTo>
                    <a:cubicBezTo>
                      <a:pt x="15145" y="12001"/>
                      <a:pt x="15053" y="12047"/>
                      <a:pt x="14962" y="12077"/>
                    </a:cubicBezTo>
                    <a:cubicBezTo>
                      <a:pt x="14870" y="12138"/>
                      <a:pt x="14764" y="12184"/>
                      <a:pt x="14672" y="12229"/>
                    </a:cubicBezTo>
                    <a:cubicBezTo>
                      <a:pt x="14627" y="12260"/>
                      <a:pt x="14581" y="12290"/>
                      <a:pt x="14535" y="12321"/>
                    </a:cubicBezTo>
                    <a:cubicBezTo>
                      <a:pt x="14505" y="12336"/>
                      <a:pt x="14490" y="12351"/>
                      <a:pt x="14459" y="12382"/>
                    </a:cubicBezTo>
                    <a:cubicBezTo>
                      <a:pt x="14429" y="12397"/>
                      <a:pt x="14413" y="12412"/>
                      <a:pt x="14383" y="12428"/>
                    </a:cubicBezTo>
                    <a:cubicBezTo>
                      <a:pt x="14246" y="12534"/>
                      <a:pt x="14124" y="12656"/>
                      <a:pt x="14002" y="12778"/>
                    </a:cubicBezTo>
                    <a:lnTo>
                      <a:pt x="14017" y="12778"/>
                    </a:lnTo>
                    <a:cubicBezTo>
                      <a:pt x="13865" y="12915"/>
                      <a:pt x="13713" y="13052"/>
                      <a:pt x="13575" y="13189"/>
                    </a:cubicBezTo>
                    <a:cubicBezTo>
                      <a:pt x="13499" y="13281"/>
                      <a:pt x="13438" y="13357"/>
                      <a:pt x="13362" y="13433"/>
                    </a:cubicBezTo>
                    <a:cubicBezTo>
                      <a:pt x="13286" y="13509"/>
                      <a:pt x="13210" y="13601"/>
                      <a:pt x="13149" y="13677"/>
                    </a:cubicBezTo>
                    <a:cubicBezTo>
                      <a:pt x="13103" y="13723"/>
                      <a:pt x="13073" y="13784"/>
                      <a:pt x="13042" y="13829"/>
                    </a:cubicBezTo>
                    <a:cubicBezTo>
                      <a:pt x="13057" y="13768"/>
                      <a:pt x="13088" y="13707"/>
                      <a:pt x="13118" y="13646"/>
                    </a:cubicBezTo>
                    <a:cubicBezTo>
                      <a:pt x="13164" y="13540"/>
                      <a:pt x="13195" y="13448"/>
                      <a:pt x="13240" y="13342"/>
                    </a:cubicBezTo>
                    <a:cubicBezTo>
                      <a:pt x="13271" y="13266"/>
                      <a:pt x="13301" y="13189"/>
                      <a:pt x="13332" y="13128"/>
                    </a:cubicBezTo>
                    <a:cubicBezTo>
                      <a:pt x="13377" y="13037"/>
                      <a:pt x="13408" y="12961"/>
                      <a:pt x="13438" y="12885"/>
                    </a:cubicBezTo>
                    <a:cubicBezTo>
                      <a:pt x="13438" y="12885"/>
                      <a:pt x="13438" y="12900"/>
                      <a:pt x="13438" y="12900"/>
                    </a:cubicBezTo>
                    <a:cubicBezTo>
                      <a:pt x="13530" y="12687"/>
                      <a:pt x="13636" y="12473"/>
                      <a:pt x="13743" y="12260"/>
                    </a:cubicBezTo>
                    <a:cubicBezTo>
                      <a:pt x="13789" y="12153"/>
                      <a:pt x="13834" y="12031"/>
                      <a:pt x="13880" y="11925"/>
                    </a:cubicBezTo>
                    <a:cubicBezTo>
                      <a:pt x="13895" y="11879"/>
                      <a:pt x="13926" y="11818"/>
                      <a:pt x="13941" y="11772"/>
                    </a:cubicBezTo>
                    <a:cubicBezTo>
                      <a:pt x="13956" y="11727"/>
                      <a:pt x="13972" y="11681"/>
                      <a:pt x="13987" y="11635"/>
                    </a:cubicBezTo>
                    <a:cubicBezTo>
                      <a:pt x="14032" y="11529"/>
                      <a:pt x="14063" y="11407"/>
                      <a:pt x="14109" y="11285"/>
                    </a:cubicBezTo>
                    <a:cubicBezTo>
                      <a:pt x="14139" y="11178"/>
                      <a:pt x="14170" y="11072"/>
                      <a:pt x="14215" y="10965"/>
                    </a:cubicBezTo>
                    <a:cubicBezTo>
                      <a:pt x="14231" y="10904"/>
                      <a:pt x="14246" y="10843"/>
                      <a:pt x="14276" y="10782"/>
                    </a:cubicBezTo>
                    <a:cubicBezTo>
                      <a:pt x="14276" y="10767"/>
                      <a:pt x="14291" y="10752"/>
                      <a:pt x="14307" y="10752"/>
                    </a:cubicBezTo>
                    <a:cubicBezTo>
                      <a:pt x="14352" y="10706"/>
                      <a:pt x="14398" y="10660"/>
                      <a:pt x="14444" y="10630"/>
                    </a:cubicBezTo>
                    <a:lnTo>
                      <a:pt x="14581" y="10508"/>
                    </a:lnTo>
                    <a:cubicBezTo>
                      <a:pt x="14688" y="10416"/>
                      <a:pt x="14779" y="10340"/>
                      <a:pt x="14886" y="10264"/>
                    </a:cubicBezTo>
                    <a:cubicBezTo>
                      <a:pt x="14962" y="10188"/>
                      <a:pt x="15053" y="10112"/>
                      <a:pt x="15145" y="10051"/>
                    </a:cubicBezTo>
                    <a:lnTo>
                      <a:pt x="15312" y="9914"/>
                    </a:lnTo>
                    <a:cubicBezTo>
                      <a:pt x="15373" y="9868"/>
                      <a:pt x="15419" y="9822"/>
                      <a:pt x="15480" y="9777"/>
                    </a:cubicBezTo>
                    <a:cubicBezTo>
                      <a:pt x="15510" y="9746"/>
                      <a:pt x="15556" y="9716"/>
                      <a:pt x="15587" y="9670"/>
                    </a:cubicBezTo>
                    <a:cubicBezTo>
                      <a:pt x="15632" y="9639"/>
                      <a:pt x="15678" y="9594"/>
                      <a:pt x="15724" y="9548"/>
                    </a:cubicBezTo>
                    <a:cubicBezTo>
                      <a:pt x="15785" y="9502"/>
                      <a:pt x="15830" y="9441"/>
                      <a:pt x="15891" y="9396"/>
                    </a:cubicBezTo>
                    <a:cubicBezTo>
                      <a:pt x="15922" y="9350"/>
                      <a:pt x="15967" y="9304"/>
                      <a:pt x="15998" y="9274"/>
                    </a:cubicBezTo>
                    <a:cubicBezTo>
                      <a:pt x="16074" y="9182"/>
                      <a:pt x="16166" y="9091"/>
                      <a:pt x="16242" y="8999"/>
                    </a:cubicBezTo>
                    <a:cubicBezTo>
                      <a:pt x="16303" y="8893"/>
                      <a:pt x="16379" y="8801"/>
                      <a:pt x="16455" y="8710"/>
                    </a:cubicBezTo>
                    <a:lnTo>
                      <a:pt x="16516" y="8603"/>
                    </a:lnTo>
                    <a:cubicBezTo>
                      <a:pt x="16531" y="8588"/>
                      <a:pt x="16546" y="8558"/>
                      <a:pt x="16562" y="8542"/>
                    </a:cubicBezTo>
                    <a:cubicBezTo>
                      <a:pt x="16592" y="8481"/>
                      <a:pt x="16623" y="8421"/>
                      <a:pt x="16668" y="8360"/>
                    </a:cubicBezTo>
                    <a:cubicBezTo>
                      <a:pt x="16668" y="8344"/>
                      <a:pt x="16684" y="8314"/>
                      <a:pt x="16684" y="8299"/>
                    </a:cubicBezTo>
                    <a:lnTo>
                      <a:pt x="16744" y="8177"/>
                    </a:lnTo>
                    <a:cubicBezTo>
                      <a:pt x="16775" y="8131"/>
                      <a:pt x="16790" y="8070"/>
                      <a:pt x="16821" y="8024"/>
                    </a:cubicBezTo>
                    <a:cubicBezTo>
                      <a:pt x="16851" y="7918"/>
                      <a:pt x="16897" y="7796"/>
                      <a:pt x="16927" y="7689"/>
                    </a:cubicBezTo>
                    <a:cubicBezTo>
                      <a:pt x="16958" y="7628"/>
                      <a:pt x="16973" y="7567"/>
                      <a:pt x="16988" y="7506"/>
                    </a:cubicBezTo>
                    <a:cubicBezTo>
                      <a:pt x="17003" y="7445"/>
                      <a:pt x="17034" y="7384"/>
                      <a:pt x="17049" y="7308"/>
                    </a:cubicBezTo>
                    <a:cubicBezTo>
                      <a:pt x="17064" y="7247"/>
                      <a:pt x="17064" y="7202"/>
                      <a:pt x="17080" y="7141"/>
                    </a:cubicBezTo>
                    <a:cubicBezTo>
                      <a:pt x="17095" y="7110"/>
                      <a:pt x="17095" y="7080"/>
                      <a:pt x="17095" y="7065"/>
                    </a:cubicBezTo>
                    <a:cubicBezTo>
                      <a:pt x="17095" y="7019"/>
                      <a:pt x="17110" y="6988"/>
                      <a:pt x="17110" y="6958"/>
                    </a:cubicBezTo>
                    <a:cubicBezTo>
                      <a:pt x="17125" y="6897"/>
                      <a:pt x="17125" y="6836"/>
                      <a:pt x="17141" y="6775"/>
                    </a:cubicBezTo>
                    <a:cubicBezTo>
                      <a:pt x="17141" y="6745"/>
                      <a:pt x="17141" y="6729"/>
                      <a:pt x="17141" y="6699"/>
                    </a:cubicBezTo>
                    <a:cubicBezTo>
                      <a:pt x="17141" y="6653"/>
                      <a:pt x="17156" y="6623"/>
                      <a:pt x="17156" y="6577"/>
                    </a:cubicBezTo>
                    <a:cubicBezTo>
                      <a:pt x="17156" y="6562"/>
                      <a:pt x="17156" y="6547"/>
                      <a:pt x="17156" y="6531"/>
                    </a:cubicBezTo>
                    <a:cubicBezTo>
                      <a:pt x="17156" y="6486"/>
                      <a:pt x="17156" y="6440"/>
                      <a:pt x="17156" y="6394"/>
                    </a:cubicBezTo>
                    <a:cubicBezTo>
                      <a:pt x="17156" y="6333"/>
                      <a:pt x="17156" y="6272"/>
                      <a:pt x="17156" y="6227"/>
                    </a:cubicBezTo>
                    <a:cubicBezTo>
                      <a:pt x="17156" y="6166"/>
                      <a:pt x="17171" y="6105"/>
                      <a:pt x="17156" y="6059"/>
                    </a:cubicBezTo>
                    <a:cubicBezTo>
                      <a:pt x="17156" y="5983"/>
                      <a:pt x="17156" y="5922"/>
                      <a:pt x="17156" y="5846"/>
                    </a:cubicBezTo>
                    <a:cubicBezTo>
                      <a:pt x="17156" y="5785"/>
                      <a:pt x="17156" y="5709"/>
                      <a:pt x="17156" y="5648"/>
                    </a:cubicBezTo>
                    <a:cubicBezTo>
                      <a:pt x="17141" y="5571"/>
                      <a:pt x="17141" y="5510"/>
                      <a:pt x="17125" y="5450"/>
                    </a:cubicBezTo>
                    <a:cubicBezTo>
                      <a:pt x="17125" y="5389"/>
                      <a:pt x="17110" y="5312"/>
                      <a:pt x="17095" y="5251"/>
                    </a:cubicBezTo>
                    <a:cubicBezTo>
                      <a:pt x="17095" y="5191"/>
                      <a:pt x="17080" y="5145"/>
                      <a:pt x="17064" y="5084"/>
                    </a:cubicBezTo>
                    <a:cubicBezTo>
                      <a:pt x="17019" y="4840"/>
                      <a:pt x="16958" y="4596"/>
                      <a:pt x="16897" y="4353"/>
                    </a:cubicBezTo>
                    <a:cubicBezTo>
                      <a:pt x="16836" y="4109"/>
                      <a:pt x="16790" y="3865"/>
                      <a:pt x="16729" y="3621"/>
                    </a:cubicBezTo>
                    <a:cubicBezTo>
                      <a:pt x="16684" y="3377"/>
                      <a:pt x="16607" y="3149"/>
                      <a:pt x="16546" y="2905"/>
                    </a:cubicBezTo>
                    <a:cubicBezTo>
                      <a:pt x="16516" y="2798"/>
                      <a:pt x="16485" y="2677"/>
                      <a:pt x="16440" y="2570"/>
                    </a:cubicBezTo>
                    <a:cubicBezTo>
                      <a:pt x="16425" y="2509"/>
                      <a:pt x="16409" y="2448"/>
                      <a:pt x="16394" y="2387"/>
                    </a:cubicBezTo>
                    <a:cubicBezTo>
                      <a:pt x="16379" y="2357"/>
                      <a:pt x="16379" y="2341"/>
                      <a:pt x="16364" y="2311"/>
                    </a:cubicBezTo>
                    <a:cubicBezTo>
                      <a:pt x="16348" y="2280"/>
                      <a:pt x="16333" y="2235"/>
                      <a:pt x="16318" y="2204"/>
                    </a:cubicBezTo>
                    <a:cubicBezTo>
                      <a:pt x="16303" y="2143"/>
                      <a:pt x="16272" y="2082"/>
                      <a:pt x="16257" y="2021"/>
                    </a:cubicBezTo>
                    <a:cubicBezTo>
                      <a:pt x="16226" y="1960"/>
                      <a:pt x="16196" y="1915"/>
                      <a:pt x="16181" y="1854"/>
                    </a:cubicBezTo>
                    <a:cubicBezTo>
                      <a:pt x="16120" y="1747"/>
                      <a:pt x="16074" y="1641"/>
                      <a:pt x="16028" y="1534"/>
                    </a:cubicBezTo>
                    <a:cubicBezTo>
                      <a:pt x="15998" y="1458"/>
                      <a:pt x="15967" y="1397"/>
                      <a:pt x="15937" y="1321"/>
                    </a:cubicBezTo>
                    <a:cubicBezTo>
                      <a:pt x="15922" y="1290"/>
                      <a:pt x="15922" y="1244"/>
                      <a:pt x="15907" y="1199"/>
                    </a:cubicBezTo>
                    <a:cubicBezTo>
                      <a:pt x="15891" y="1168"/>
                      <a:pt x="15876" y="1123"/>
                      <a:pt x="15861" y="1077"/>
                    </a:cubicBezTo>
                    <a:cubicBezTo>
                      <a:pt x="15846" y="1001"/>
                      <a:pt x="15830" y="924"/>
                      <a:pt x="15800" y="833"/>
                    </a:cubicBezTo>
                    <a:cubicBezTo>
                      <a:pt x="15754" y="681"/>
                      <a:pt x="15708" y="513"/>
                      <a:pt x="15663" y="361"/>
                    </a:cubicBezTo>
                    <a:cubicBezTo>
                      <a:pt x="15647" y="285"/>
                      <a:pt x="15632" y="208"/>
                      <a:pt x="15617" y="117"/>
                    </a:cubicBezTo>
                    <a:cubicBezTo>
                      <a:pt x="15617" y="96"/>
                      <a:pt x="15617" y="81"/>
                      <a:pt x="15617" y="56"/>
                    </a:cubicBezTo>
                    <a:cubicBezTo>
                      <a:pt x="15602" y="41"/>
                      <a:pt x="15602" y="26"/>
                      <a:pt x="15587" y="10"/>
                    </a:cubicBezTo>
                    <a:cubicBezTo>
                      <a:pt x="15574" y="4"/>
                      <a:pt x="15559" y="0"/>
                      <a:pt x="15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9"/>
              <p:cNvSpPr/>
              <p:nvPr/>
            </p:nvSpPr>
            <p:spPr>
              <a:xfrm>
                <a:off x="7064575" y="1746775"/>
                <a:ext cx="400" cy="400"/>
              </a:xfrm>
              <a:custGeom>
                <a:avLst/>
                <a:gdLst/>
                <a:ahLst/>
                <a:cxnLst/>
                <a:rect l="l" t="t" r="r" b="b"/>
                <a:pathLst>
                  <a:path w="16" h="16" extrusionOk="0">
                    <a:moveTo>
                      <a:pt x="16" y="1"/>
                    </a:moveTo>
                    <a:cubicBezTo>
                      <a:pt x="0" y="16"/>
                      <a:pt x="0" y="16"/>
                      <a:pt x="0" y="16"/>
                    </a:cubicBezTo>
                    <a:lnTo>
                      <a:pt x="0" y="16"/>
                    </a:lnTo>
                    <a:cubicBezTo>
                      <a:pt x="0" y="16"/>
                      <a:pt x="0" y="16"/>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9"/>
              <p:cNvSpPr/>
              <p:nvPr/>
            </p:nvSpPr>
            <p:spPr>
              <a:xfrm>
                <a:off x="7067625" y="1732675"/>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9"/>
              <p:cNvSpPr/>
              <p:nvPr/>
            </p:nvSpPr>
            <p:spPr>
              <a:xfrm>
                <a:off x="6829175" y="2084625"/>
                <a:ext cx="400" cy="425"/>
              </a:xfrm>
              <a:custGeom>
                <a:avLst/>
                <a:gdLst/>
                <a:ahLst/>
                <a:cxnLst/>
                <a:rect l="l" t="t" r="r" b="b"/>
                <a:pathLst>
                  <a:path w="16" h="17" extrusionOk="0">
                    <a:moveTo>
                      <a:pt x="16" y="16"/>
                    </a:moveTo>
                    <a:cubicBezTo>
                      <a:pt x="16" y="1"/>
                      <a:pt x="16" y="1"/>
                      <a:pt x="16" y="16"/>
                    </a:cubicBezTo>
                    <a:cubicBezTo>
                      <a:pt x="1" y="1"/>
                      <a:pt x="1" y="1"/>
                      <a:pt x="1" y="1"/>
                    </a:cubicBezTo>
                    <a:cubicBezTo>
                      <a:pt x="1" y="1"/>
                      <a:pt x="1" y="1"/>
                      <a:pt x="16"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9"/>
              <p:cNvSpPr/>
              <p:nvPr/>
            </p:nvSpPr>
            <p:spPr>
              <a:xfrm>
                <a:off x="6888225" y="1928075"/>
                <a:ext cx="400" cy="425"/>
              </a:xfrm>
              <a:custGeom>
                <a:avLst/>
                <a:gdLst/>
                <a:ahLst/>
                <a:cxnLst/>
                <a:rect l="l" t="t" r="r" b="b"/>
                <a:pathLst>
                  <a:path w="16" h="17" extrusionOk="0">
                    <a:moveTo>
                      <a:pt x="15" y="1"/>
                    </a:moveTo>
                    <a:cubicBezTo>
                      <a:pt x="15" y="1"/>
                      <a:pt x="15" y="1"/>
                      <a:pt x="15" y="1"/>
                    </a:cubicBezTo>
                    <a:cubicBezTo>
                      <a:pt x="15" y="1"/>
                      <a:pt x="15" y="1"/>
                      <a:pt x="0" y="16"/>
                    </a:cubicBezTo>
                    <a:cubicBezTo>
                      <a:pt x="15" y="1"/>
                      <a:pt x="15" y="1"/>
                      <a:pt x="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9"/>
              <p:cNvSpPr/>
              <p:nvPr/>
            </p:nvSpPr>
            <p:spPr>
              <a:xfrm>
                <a:off x="6845950" y="1993425"/>
                <a:ext cx="10300" cy="3625"/>
              </a:xfrm>
              <a:custGeom>
                <a:avLst/>
                <a:gdLst/>
                <a:ahLst/>
                <a:cxnLst/>
                <a:rect l="l" t="t" r="r" b="b"/>
                <a:pathLst>
                  <a:path w="412" h="145" extrusionOk="0">
                    <a:moveTo>
                      <a:pt x="331" y="1"/>
                    </a:moveTo>
                    <a:cubicBezTo>
                      <a:pt x="328" y="1"/>
                      <a:pt x="325" y="2"/>
                      <a:pt x="320" y="7"/>
                    </a:cubicBezTo>
                    <a:lnTo>
                      <a:pt x="305" y="7"/>
                    </a:lnTo>
                    <a:cubicBezTo>
                      <a:pt x="290" y="7"/>
                      <a:pt x="259" y="23"/>
                      <a:pt x="244" y="23"/>
                    </a:cubicBezTo>
                    <a:cubicBezTo>
                      <a:pt x="213" y="38"/>
                      <a:pt x="198" y="38"/>
                      <a:pt x="168" y="53"/>
                    </a:cubicBezTo>
                    <a:cubicBezTo>
                      <a:pt x="107" y="84"/>
                      <a:pt x="61" y="99"/>
                      <a:pt x="0" y="145"/>
                    </a:cubicBezTo>
                    <a:lnTo>
                      <a:pt x="244" y="145"/>
                    </a:lnTo>
                    <a:cubicBezTo>
                      <a:pt x="259" y="145"/>
                      <a:pt x="274" y="145"/>
                      <a:pt x="305" y="129"/>
                    </a:cubicBezTo>
                    <a:lnTo>
                      <a:pt x="335" y="129"/>
                    </a:lnTo>
                    <a:cubicBezTo>
                      <a:pt x="366" y="129"/>
                      <a:pt x="366" y="114"/>
                      <a:pt x="381" y="114"/>
                    </a:cubicBezTo>
                    <a:cubicBezTo>
                      <a:pt x="396" y="99"/>
                      <a:pt x="411" y="68"/>
                      <a:pt x="396" y="53"/>
                    </a:cubicBezTo>
                    <a:cubicBezTo>
                      <a:pt x="396" y="38"/>
                      <a:pt x="396" y="23"/>
                      <a:pt x="381" y="23"/>
                    </a:cubicBezTo>
                    <a:cubicBezTo>
                      <a:pt x="381" y="7"/>
                      <a:pt x="366" y="7"/>
                      <a:pt x="366" y="7"/>
                    </a:cubicBezTo>
                    <a:lnTo>
                      <a:pt x="350" y="7"/>
                    </a:lnTo>
                    <a:cubicBezTo>
                      <a:pt x="340" y="7"/>
                      <a:pt x="337" y="1"/>
                      <a:pt x="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9"/>
              <p:cNvSpPr/>
              <p:nvPr/>
            </p:nvSpPr>
            <p:spPr>
              <a:xfrm>
                <a:off x="7030300" y="1965025"/>
                <a:ext cx="46475" cy="54125"/>
              </a:xfrm>
              <a:custGeom>
                <a:avLst/>
                <a:gdLst/>
                <a:ahLst/>
                <a:cxnLst/>
                <a:rect l="l" t="t" r="r" b="b"/>
                <a:pathLst>
                  <a:path w="1859" h="2165" extrusionOk="0">
                    <a:moveTo>
                      <a:pt x="76" y="1"/>
                    </a:moveTo>
                    <a:cubicBezTo>
                      <a:pt x="61" y="1"/>
                      <a:pt x="46" y="1"/>
                      <a:pt x="46" y="16"/>
                    </a:cubicBezTo>
                    <a:cubicBezTo>
                      <a:pt x="31" y="16"/>
                      <a:pt x="15" y="31"/>
                      <a:pt x="15" y="31"/>
                    </a:cubicBezTo>
                    <a:cubicBezTo>
                      <a:pt x="0" y="46"/>
                      <a:pt x="0" y="62"/>
                      <a:pt x="15" y="77"/>
                    </a:cubicBezTo>
                    <a:cubicBezTo>
                      <a:pt x="15" y="92"/>
                      <a:pt x="15" y="107"/>
                      <a:pt x="31" y="107"/>
                    </a:cubicBezTo>
                    <a:lnTo>
                      <a:pt x="46" y="123"/>
                    </a:lnTo>
                    <a:cubicBezTo>
                      <a:pt x="61" y="123"/>
                      <a:pt x="61" y="138"/>
                      <a:pt x="76" y="138"/>
                    </a:cubicBezTo>
                    <a:cubicBezTo>
                      <a:pt x="92" y="153"/>
                      <a:pt x="107" y="168"/>
                      <a:pt x="107" y="168"/>
                    </a:cubicBezTo>
                    <a:cubicBezTo>
                      <a:pt x="137" y="199"/>
                      <a:pt x="153" y="214"/>
                      <a:pt x="168" y="245"/>
                    </a:cubicBezTo>
                    <a:cubicBezTo>
                      <a:pt x="214" y="290"/>
                      <a:pt x="244" y="366"/>
                      <a:pt x="290" y="427"/>
                    </a:cubicBezTo>
                    <a:lnTo>
                      <a:pt x="320" y="473"/>
                    </a:lnTo>
                    <a:lnTo>
                      <a:pt x="335" y="519"/>
                    </a:lnTo>
                    <a:cubicBezTo>
                      <a:pt x="381" y="580"/>
                      <a:pt x="412" y="641"/>
                      <a:pt x="442" y="702"/>
                    </a:cubicBezTo>
                    <a:cubicBezTo>
                      <a:pt x="549" y="869"/>
                      <a:pt x="655" y="1006"/>
                      <a:pt x="747" y="1113"/>
                    </a:cubicBezTo>
                    <a:cubicBezTo>
                      <a:pt x="777" y="1159"/>
                      <a:pt x="808" y="1204"/>
                      <a:pt x="853" y="1235"/>
                    </a:cubicBezTo>
                    <a:cubicBezTo>
                      <a:pt x="899" y="1296"/>
                      <a:pt x="945" y="1342"/>
                      <a:pt x="991" y="1387"/>
                    </a:cubicBezTo>
                    <a:cubicBezTo>
                      <a:pt x="1052" y="1448"/>
                      <a:pt x="1112" y="1509"/>
                      <a:pt x="1173" y="1555"/>
                    </a:cubicBezTo>
                    <a:lnTo>
                      <a:pt x="1204" y="1585"/>
                    </a:lnTo>
                    <a:cubicBezTo>
                      <a:pt x="1250" y="1646"/>
                      <a:pt x="1326" y="1707"/>
                      <a:pt x="1387" y="1753"/>
                    </a:cubicBezTo>
                    <a:cubicBezTo>
                      <a:pt x="1432" y="1799"/>
                      <a:pt x="1493" y="1860"/>
                      <a:pt x="1554" y="1905"/>
                    </a:cubicBezTo>
                    <a:cubicBezTo>
                      <a:pt x="1615" y="1966"/>
                      <a:pt x="1691" y="2027"/>
                      <a:pt x="1752" y="2088"/>
                    </a:cubicBezTo>
                    <a:cubicBezTo>
                      <a:pt x="1768" y="2103"/>
                      <a:pt x="1798" y="2119"/>
                      <a:pt x="1813" y="2134"/>
                    </a:cubicBezTo>
                    <a:lnTo>
                      <a:pt x="1859" y="2164"/>
                    </a:lnTo>
                    <a:cubicBezTo>
                      <a:pt x="1813" y="2119"/>
                      <a:pt x="1768" y="2058"/>
                      <a:pt x="1737" y="2012"/>
                    </a:cubicBezTo>
                    <a:cubicBezTo>
                      <a:pt x="1630" y="1860"/>
                      <a:pt x="1524" y="1722"/>
                      <a:pt x="1417" y="1601"/>
                    </a:cubicBezTo>
                    <a:cubicBezTo>
                      <a:pt x="1326" y="1479"/>
                      <a:pt x="1234" y="1372"/>
                      <a:pt x="1128" y="1265"/>
                    </a:cubicBezTo>
                    <a:lnTo>
                      <a:pt x="1097" y="1220"/>
                    </a:lnTo>
                    <a:cubicBezTo>
                      <a:pt x="1082" y="1204"/>
                      <a:pt x="1067" y="1189"/>
                      <a:pt x="1052" y="1159"/>
                    </a:cubicBezTo>
                    <a:cubicBezTo>
                      <a:pt x="1021" y="1143"/>
                      <a:pt x="1006" y="1113"/>
                      <a:pt x="975" y="1083"/>
                    </a:cubicBezTo>
                    <a:cubicBezTo>
                      <a:pt x="960" y="1052"/>
                      <a:pt x="930" y="1022"/>
                      <a:pt x="914" y="1006"/>
                    </a:cubicBezTo>
                    <a:lnTo>
                      <a:pt x="869" y="945"/>
                    </a:lnTo>
                    <a:cubicBezTo>
                      <a:pt x="793" y="854"/>
                      <a:pt x="716" y="763"/>
                      <a:pt x="655" y="671"/>
                    </a:cubicBezTo>
                    <a:cubicBezTo>
                      <a:pt x="579" y="580"/>
                      <a:pt x="518" y="473"/>
                      <a:pt x="442" y="382"/>
                    </a:cubicBezTo>
                    <a:cubicBezTo>
                      <a:pt x="412" y="336"/>
                      <a:pt x="381" y="290"/>
                      <a:pt x="351" y="245"/>
                    </a:cubicBezTo>
                    <a:lnTo>
                      <a:pt x="320" y="199"/>
                    </a:lnTo>
                    <a:cubicBezTo>
                      <a:pt x="305" y="184"/>
                      <a:pt x="274" y="168"/>
                      <a:pt x="259" y="138"/>
                    </a:cubicBezTo>
                    <a:cubicBezTo>
                      <a:pt x="214" y="107"/>
                      <a:pt x="153" y="46"/>
                      <a:pt x="76" y="16"/>
                    </a:cubicBezTo>
                    <a:cubicBezTo>
                      <a:pt x="76" y="16"/>
                      <a:pt x="76" y="16"/>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9"/>
              <p:cNvSpPr/>
              <p:nvPr/>
            </p:nvSpPr>
            <p:spPr>
              <a:xfrm>
                <a:off x="6847450" y="1886575"/>
                <a:ext cx="6500" cy="4200"/>
              </a:xfrm>
              <a:custGeom>
                <a:avLst/>
                <a:gdLst/>
                <a:ahLst/>
                <a:cxnLst/>
                <a:rect l="l" t="t" r="r" b="b"/>
                <a:pathLst>
                  <a:path w="260" h="168" extrusionOk="0">
                    <a:moveTo>
                      <a:pt x="153" y="0"/>
                    </a:moveTo>
                    <a:cubicBezTo>
                      <a:pt x="108" y="0"/>
                      <a:pt x="62" y="0"/>
                      <a:pt x="1" y="15"/>
                    </a:cubicBezTo>
                    <a:cubicBezTo>
                      <a:pt x="16" y="31"/>
                      <a:pt x="16" y="46"/>
                      <a:pt x="31" y="61"/>
                    </a:cubicBezTo>
                    <a:cubicBezTo>
                      <a:pt x="31" y="76"/>
                      <a:pt x="47" y="92"/>
                      <a:pt x="47" y="92"/>
                    </a:cubicBezTo>
                    <a:cubicBezTo>
                      <a:pt x="77" y="122"/>
                      <a:pt x="108" y="137"/>
                      <a:pt x="138" y="153"/>
                    </a:cubicBezTo>
                    <a:cubicBezTo>
                      <a:pt x="138" y="168"/>
                      <a:pt x="153" y="168"/>
                      <a:pt x="153" y="168"/>
                    </a:cubicBezTo>
                    <a:cubicBezTo>
                      <a:pt x="199" y="168"/>
                      <a:pt x="230" y="153"/>
                      <a:pt x="245" y="122"/>
                    </a:cubicBezTo>
                    <a:cubicBezTo>
                      <a:pt x="245" y="107"/>
                      <a:pt x="260" y="76"/>
                      <a:pt x="245" y="61"/>
                    </a:cubicBezTo>
                    <a:cubicBezTo>
                      <a:pt x="245" y="46"/>
                      <a:pt x="230" y="31"/>
                      <a:pt x="199" y="15"/>
                    </a:cubicBezTo>
                    <a:cubicBezTo>
                      <a:pt x="184" y="15"/>
                      <a:pt x="169" y="15"/>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9"/>
              <p:cNvSpPr/>
              <p:nvPr/>
            </p:nvSpPr>
            <p:spPr>
              <a:xfrm>
                <a:off x="6981925" y="2046175"/>
                <a:ext cx="25" cy="400"/>
              </a:xfrm>
              <a:custGeom>
                <a:avLst/>
                <a:gdLst/>
                <a:ahLst/>
                <a:cxnLst/>
                <a:rect l="l" t="t" r="r" b="b"/>
                <a:pathLst>
                  <a:path w="1" h="16" extrusionOk="0">
                    <a:moveTo>
                      <a:pt x="0" y="0"/>
                    </a:moveTo>
                    <a:lnTo>
                      <a:pt x="0" y="15"/>
                    </a:lnTo>
                    <a:lnTo>
                      <a:pt x="0" y="15"/>
                    </a:lnTo>
                    <a:cubicBezTo>
                      <a:pt x="0" y="1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9"/>
              <p:cNvSpPr/>
              <p:nvPr/>
            </p:nvSpPr>
            <p:spPr>
              <a:xfrm>
                <a:off x="6981925" y="2037400"/>
                <a:ext cx="25" cy="25"/>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9"/>
              <p:cNvSpPr/>
              <p:nvPr/>
            </p:nvSpPr>
            <p:spPr>
              <a:xfrm>
                <a:off x="7002500" y="1880850"/>
                <a:ext cx="13350" cy="15650"/>
              </a:xfrm>
              <a:custGeom>
                <a:avLst/>
                <a:gdLst/>
                <a:ahLst/>
                <a:cxnLst/>
                <a:rect l="l" t="t" r="r" b="b"/>
                <a:pathLst>
                  <a:path w="534" h="626" extrusionOk="0">
                    <a:moveTo>
                      <a:pt x="396" y="1"/>
                    </a:moveTo>
                    <a:cubicBezTo>
                      <a:pt x="350" y="1"/>
                      <a:pt x="305" y="31"/>
                      <a:pt x="274" y="77"/>
                    </a:cubicBezTo>
                    <a:cubicBezTo>
                      <a:pt x="259" y="107"/>
                      <a:pt x="259" y="138"/>
                      <a:pt x="274" y="183"/>
                    </a:cubicBezTo>
                    <a:cubicBezTo>
                      <a:pt x="274" y="199"/>
                      <a:pt x="274" y="199"/>
                      <a:pt x="274" y="214"/>
                    </a:cubicBezTo>
                    <a:cubicBezTo>
                      <a:pt x="259" y="290"/>
                      <a:pt x="259" y="351"/>
                      <a:pt x="244" y="412"/>
                    </a:cubicBezTo>
                    <a:cubicBezTo>
                      <a:pt x="244" y="427"/>
                      <a:pt x="229" y="427"/>
                      <a:pt x="229" y="427"/>
                    </a:cubicBezTo>
                    <a:cubicBezTo>
                      <a:pt x="213" y="442"/>
                      <a:pt x="183" y="458"/>
                      <a:pt x="168" y="473"/>
                    </a:cubicBezTo>
                    <a:cubicBezTo>
                      <a:pt x="107" y="473"/>
                      <a:pt x="61" y="488"/>
                      <a:pt x="0" y="488"/>
                    </a:cubicBezTo>
                    <a:cubicBezTo>
                      <a:pt x="30" y="519"/>
                      <a:pt x="61" y="549"/>
                      <a:pt x="91" y="564"/>
                    </a:cubicBezTo>
                    <a:cubicBezTo>
                      <a:pt x="122" y="595"/>
                      <a:pt x="152" y="610"/>
                      <a:pt x="168" y="610"/>
                    </a:cubicBezTo>
                    <a:cubicBezTo>
                      <a:pt x="183" y="625"/>
                      <a:pt x="183" y="625"/>
                      <a:pt x="198" y="625"/>
                    </a:cubicBezTo>
                    <a:lnTo>
                      <a:pt x="229" y="625"/>
                    </a:lnTo>
                    <a:cubicBezTo>
                      <a:pt x="290" y="625"/>
                      <a:pt x="350" y="610"/>
                      <a:pt x="411" y="595"/>
                    </a:cubicBezTo>
                    <a:cubicBezTo>
                      <a:pt x="457" y="549"/>
                      <a:pt x="472" y="488"/>
                      <a:pt x="488" y="427"/>
                    </a:cubicBezTo>
                    <a:cubicBezTo>
                      <a:pt x="503" y="397"/>
                      <a:pt x="503" y="351"/>
                      <a:pt x="518" y="321"/>
                    </a:cubicBezTo>
                    <a:cubicBezTo>
                      <a:pt x="518" y="290"/>
                      <a:pt x="518" y="244"/>
                      <a:pt x="533" y="214"/>
                    </a:cubicBezTo>
                    <a:cubicBezTo>
                      <a:pt x="533" y="183"/>
                      <a:pt x="533" y="138"/>
                      <a:pt x="518" y="107"/>
                    </a:cubicBezTo>
                    <a:cubicBezTo>
                      <a:pt x="503" y="46"/>
                      <a:pt x="457" y="16"/>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9"/>
              <p:cNvSpPr/>
              <p:nvPr/>
            </p:nvSpPr>
            <p:spPr>
              <a:xfrm>
                <a:off x="7014675" y="1891525"/>
                <a:ext cx="25" cy="400"/>
              </a:xfrm>
              <a:custGeom>
                <a:avLst/>
                <a:gdLst/>
                <a:ahLst/>
                <a:cxnLst/>
                <a:rect l="l" t="t" r="r" b="b"/>
                <a:pathLst>
                  <a:path w="1" h="16" extrusionOk="0">
                    <a:moveTo>
                      <a:pt x="1" y="0"/>
                    </a:moveTo>
                    <a:cubicBezTo>
                      <a:pt x="1" y="0"/>
                      <a:pt x="1" y="0"/>
                      <a:pt x="1" y="0"/>
                    </a:cubicBezTo>
                    <a:cubicBezTo>
                      <a:pt x="1" y="0"/>
                      <a:pt x="1" y="0"/>
                      <a:pt x="1" y="15"/>
                    </a:cubicBezTo>
                    <a:cubicBezTo>
                      <a:pt x="1" y="0"/>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9"/>
              <p:cNvSpPr/>
              <p:nvPr/>
            </p:nvSpPr>
            <p:spPr>
              <a:xfrm>
                <a:off x="6978500" y="1904100"/>
                <a:ext cx="14500" cy="10675"/>
              </a:xfrm>
              <a:custGeom>
                <a:avLst/>
                <a:gdLst/>
                <a:ahLst/>
                <a:cxnLst/>
                <a:rect l="l" t="t" r="r" b="b"/>
                <a:pathLst>
                  <a:path w="580" h="427" extrusionOk="0">
                    <a:moveTo>
                      <a:pt x="503" y="0"/>
                    </a:moveTo>
                    <a:cubicBezTo>
                      <a:pt x="442" y="0"/>
                      <a:pt x="412" y="31"/>
                      <a:pt x="412" y="76"/>
                    </a:cubicBezTo>
                    <a:lnTo>
                      <a:pt x="412" y="91"/>
                    </a:lnTo>
                    <a:cubicBezTo>
                      <a:pt x="412" y="91"/>
                      <a:pt x="412" y="107"/>
                      <a:pt x="412" y="107"/>
                    </a:cubicBezTo>
                    <a:cubicBezTo>
                      <a:pt x="396" y="107"/>
                      <a:pt x="396" y="107"/>
                      <a:pt x="396" y="122"/>
                    </a:cubicBezTo>
                    <a:cubicBezTo>
                      <a:pt x="381" y="122"/>
                      <a:pt x="381" y="137"/>
                      <a:pt x="366" y="152"/>
                    </a:cubicBezTo>
                    <a:cubicBezTo>
                      <a:pt x="320" y="198"/>
                      <a:pt x="274" y="229"/>
                      <a:pt x="229" y="274"/>
                    </a:cubicBezTo>
                    <a:cubicBezTo>
                      <a:pt x="229" y="290"/>
                      <a:pt x="213" y="290"/>
                      <a:pt x="198" y="305"/>
                    </a:cubicBezTo>
                    <a:lnTo>
                      <a:pt x="183" y="305"/>
                    </a:lnTo>
                    <a:cubicBezTo>
                      <a:pt x="183" y="320"/>
                      <a:pt x="168" y="320"/>
                      <a:pt x="168" y="320"/>
                    </a:cubicBezTo>
                    <a:cubicBezTo>
                      <a:pt x="153" y="320"/>
                      <a:pt x="122" y="320"/>
                      <a:pt x="107" y="335"/>
                    </a:cubicBezTo>
                    <a:lnTo>
                      <a:pt x="0" y="335"/>
                    </a:lnTo>
                    <a:cubicBezTo>
                      <a:pt x="46" y="366"/>
                      <a:pt x="92" y="396"/>
                      <a:pt x="153" y="411"/>
                    </a:cubicBezTo>
                    <a:lnTo>
                      <a:pt x="168" y="427"/>
                    </a:lnTo>
                    <a:cubicBezTo>
                      <a:pt x="229" y="427"/>
                      <a:pt x="274" y="411"/>
                      <a:pt x="335" y="396"/>
                    </a:cubicBezTo>
                    <a:cubicBezTo>
                      <a:pt x="381" y="366"/>
                      <a:pt x="442" y="320"/>
                      <a:pt x="488" y="274"/>
                    </a:cubicBezTo>
                    <a:cubicBezTo>
                      <a:pt x="503" y="244"/>
                      <a:pt x="533" y="213"/>
                      <a:pt x="549" y="183"/>
                    </a:cubicBezTo>
                    <a:cubicBezTo>
                      <a:pt x="564" y="152"/>
                      <a:pt x="564" y="122"/>
                      <a:pt x="579" y="91"/>
                    </a:cubicBezTo>
                    <a:cubicBezTo>
                      <a:pt x="579" y="46"/>
                      <a:pt x="549" y="0"/>
                      <a:pt x="5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9"/>
              <p:cNvSpPr/>
              <p:nvPr/>
            </p:nvSpPr>
            <p:spPr>
              <a:xfrm>
                <a:off x="6952200" y="1918000"/>
                <a:ext cx="13375" cy="7825"/>
              </a:xfrm>
              <a:custGeom>
                <a:avLst/>
                <a:gdLst/>
                <a:ahLst/>
                <a:cxnLst/>
                <a:rect l="l" t="t" r="r" b="b"/>
                <a:pathLst>
                  <a:path w="535" h="313" extrusionOk="0">
                    <a:moveTo>
                      <a:pt x="422" y="0"/>
                    </a:moveTo>
                    <a:cubicBezTo>
                      <a:pt x="401" y="0"/>
                      <a:pt x="382" y="8"/>
                      <a:pt x="367" y="23"/>
                    </a:cubicBezTo>
                    <a:cubicBezTo>
                      <a:pt x="351" y="38"/>
                      <a:pt x="336" y="53"/>
                      <a:pt x="336" y="69"/>
                    </a:cubicBezTo>
                    <a:cubicBezTo>
                      <a:pt x="321" y="84"/>
                      <a:pt x="306" y="84"/>
                      <a:pt x="290" y="99"/>
                    </a:cubicBezTo>
                    <a:cubicBezTo>
                      <a:pt x="275" y="114"/>
                      <a:pt x="260" y="130"/>
                      <a:pt x="245" y="145"/>
                    </a:cubicBezTo>
                    <a:cubicBezTo>
                      <a:pt x="229" y="145"/>
                      <a:pt x="214" y="145"/>
                      <a:pt x="199" y="160"/>
                    </a:cubicBezTo>
                    <a:lnTo>
                      <a:pt x="184" y="160"/>
                    </a:lnTo>
                    <a:cubicBezTo>
                      <a:pt x="168" y="175"/>
                      <a:pt x="153" y="175"/>
                      <a:pt x="153" y="175"/>
                    </a:cubicBezTo>
                    <a:lnTo>
                      <a:pt x="108" y="175"/>
                    </a:lnTo>
                    <a:cubicBezTo>
                      <a:pt x="92" y="175"/>
                      <a:pt x="92" y="175"/>
                      <a:pt x="92" y="160"/>
                    </a:cubicBezTo>
                    <a:cubicBezTo>
                      <a:pt x="77" y="160"/>
                      <a:pt x="62" y="160"/>
                      <a:pt x="47" y="145"/>
                    </a:cubicBezTo>
                    <a:lnTo>
                      <a:pt x="1" y="114"/>
                    </a:lnTo>
                    <a:lnTo>
                      <a:pt x="1" y="114"/>
                    </a:lnTo>
                    <a:cubicBezTo>
                      <a:pt x="16" y="175"/>
                      <a:pt x="31" y="206"/>
                      <a:pt x="62" y="252"/>
                    </a:cubicBezTo>
                    <a:cubicBezTo>
                      <a:pt x="77" y="267"/>
                      <a:pt x="108" y="282"/>
                      <a:pt x="123" y="297"/>
                    </a:cubicBezTo>
                    <a:cubicBezTo>
                      <a:pt x="138" y="297"/>
                      <a:pt x="168" y="312"/>
                      <a:pt x="184" y="312"/>
                    </a:cubicBezTo>
                    <a:lnTo>
                      <a:pt x="214" y="312"/>
                    </a:lnTo>
                    <a:cubicBezTo>
                      <a:pt x="290" y="312"/>
                      <a:pt x="351" y="297"/>
                      <a:pt x="412" y="267"/>
                    </a:cubicBezTo>
                    <a:cubicBezTo>
                      <a:pt x="443" y="252"/>
                      <a:pt x="458" y="221"/>
                      <a:pt x="488" y="206"/>
                    </a:cubicBezTo>
                    <a:cubicBezTo>
                      <a:pt x="488" y="191"/>
                      <a:pt x="504" y="175"/>
                      <a:pt x="519" y="160"/>
                    </a:cubicBezTo>
                    <a:cubicBezTo>
                      <a:pt x="519" y="145"/>
                      <a:pt x="519" y="130"/>
                      <a:pt x="534" y="114"/>
                    </a:cubicBezTo>
                    <a:cubicBezTo>
                      <a:pt x="534" y="69"/>
                      <a:pt x="519" y="38"/>
                      <a:pt x="488" y="23"/>
                    </a:cubicBezTo>
                    <a:cubicBezTo>
                      <a:pt x="466" y="8"/>
                      <a:pt x="443"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9"/>
              <p:cNvSpPr/>
              <p:nvPr/>
            </p:nvSpPr>
            <p:spPr>
              <a:xfrm>
                <a:off x="6957925" y="1892375"/>
                <a:ext cx="12975" cy="10700"/>
              </a:xfrm>
              <a:custGeom>
                <a:avLst/>
                <a:gdLst/>
                <a:ahLst/>
                <a:cxnLst/>
                <a:rect l="l" t="t" r="r" b="b"/>
                <a:pathLst>
                  <a:path w="519" h="428" extrusionOk="0">
                    <a:moveTo>
                      <a:pt x="294" y="1"/>
                    </a:moveTo>
                    <a:cubicBezTo>
                      <a:pt x="221" y="1"/>
                      <a:pt x="146" y="41"/>
                      <a:pt x="107" y="119"/>
                    </a:cubicBezTo>
                    <a:cubicBezTo>
                      <a:pt x="107" y="119"/>
                      <a:pt x="107" y="119"/>
                      <a:pt x="107" y="134"/>
                    </a:cubicBezTo>
                    <a:lnTo>
                      <a:pt x="92" y="134"/>
                    </a:lnTo>
                    <a:cubicBezTo>
                      <a:pt x="92" y="149"/>
                      <a:pt x="92" y="149"/>
                      <a:pt x="77" y="164"/>
                    </a:cubicBezTo>
                    <a:lnTo>
                      <a:pt x="61" y="180"/>
                    </a:lnTo>
                    <a:cubicBezTo>
                      <a:pt x="46" y="180"/>
                      <a:pt x="46" y="195"/>
                      <a:pt x="31" y="195"/>
                    </a:cubicBezTo>
                    <a:cubicBezTo>
                      <a:pt x="16" y="210"/>
                      <a:pt x="16" y="210"/>
                      <a:pt x="0" y="225"/>
                    </a:cubicBezTo>
                    <a:cubicBezTo>
                      <a:pt x="0" y="256"/>
                      <a:pt x="16" y="301"/>
                      <a:pt x="31" y="332"/>
                    </a:cubicBezTo>
                    <a:cubicBezTo>
                      <a:pt x="61" y="393"/>
                      <a:pt x="122" y="408"/>
                      <a:pt x="183" y="423"/>
                    </a:cubicBezTo>
                    <a:lnTo>
                      <a:pt x="198" y="423"/>
                    </a:lnTo>
                    <a:cubicBezTo>
                      <a:pt x="212" y="426"/>
                      <a:pt x="225" y="427"/>
                      <a:pt x="239" y="427"/>
                    </a:cubicBezTo>
                    <a:cubicBezTo>
                      <a:pt x="305" y="427"/>
                      <a:pt x="377" y="398"/>
                      <a:pt x="427" y="347"/>
                    </a:cubicBezTo>
                    <a:cubicBezTo>
                      <a:pt x="518" y="271"/>
                      <a:pt x="503" y="119"/>
                      <a:pt x="412" y="42"/>
                    </a:cubicBezTo>
                    <a:cubicBezTo>
                      <a:pt x="378" y="14"/>
                      <a:pt x="337"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9"/>
              <p:cNvSpPr/>
              <p:nvPr/>
            </p:nvSpPr>
            <p:spPr>
              <a:xfrm>
                <a:off x="6980025" y="1878175"/>
                <a:ext cx="13350" cy="9175"/>
              </a:xfrm>
              <a:custGeom>
                <a:avLst/>
                <a:gdLst/>
                <a:ahLst/>
                <a:cxnLst/>
                <a:rect l="l" t="t" r="r" b="b"/>
                <a:pathLst>
                  <a:path w="534" h="367" extrusionOk="0">
                    <a:moveTo>
                      <a:pt x="442" y="1"/>
                    </a:moveTo>
                    <a:cubicBezTo>
                      <a:pt x="457" y="1"/>
                      <a:pt x="457" y="16"/>
                      <a:pt x="457" y="16"/>
                    </a:cubicBezTo>
                    <a:cubicBezTo>
                      <a:pt x="457" y="31"/>
                      <a:pt x="457" y="31"/>
                      <a:pt x="457" y="47"/>
                    </a:cubicBezTo>
                    <a:cubicBezTo>
                      <a:pt x="457" y="62"/>
                      <a:pt x="472" y="92"/>
                      <a:pt x="472" y="108"/>
                    </a:cubicBezTo>
                    <a:lnTo>
                      <a:pt x="472" y="138"/>
                    </a:lnTo>
                    <a:cubicBezTo>
                      <a:pt x="472" y="138"/>
                      <a:pt x="472" y="138"/>
                      <a:pt x="472" y="153"/>
                    </a:cubicBezTo>
                    <a:cubicBezTo>
                      <a:pt x="457" y="153"/>
                      <a:pt x="457" y="169"/>
                      <a:pt x="457" y="169"/>
                    </a:cubicBezTo>
                    <a:cubicBezTo>
                      <a:pt x="457" y="184"/>
                      <a:pt x="457" y="199"/>
                      <a:pt x="442" y="199"/>
                    </a:cubicBezTo>
                    <a:cubicBezTo>
                      <a:pt x="442" y="214"/>
                      <a:pt x="442" y="214"/>
                      <a:pt x="442" y="214"/>
                    </a:cubicBezTo>
                    <a:cubicBezTo>
                      <a:pt x="427" y="230"/>
                      <a:pt x="427" y="230"/>
                      <a:pt x="427" y="230"/>
                    </a:cubicBezTo>
                    <a:cubicBezTo>
                      <a:pt x="411" y="245"/>
                      <a:pt x="411" y="245"/>
                      <a:pt x="396" y="260"/>
                    </a:cubicBezTo>
                    <a:cubicBezTo>
                      <a:pt x="396" y="260"/>
                      <a:pt x="396" y="260"/>
                      <a:pt x="381" y="275"/>
                    </a:cubicBezTo>
                    <a:cubicBezTo>
                      <a:pt x="366" y="275"/>
                      <a:pt x="366" y="275"/>
                      <a:pt x="351" y="290"/>
                    </a:cubicBezTo>
                    <a:lnTo>
                      <a:pt x="305" y="290"/>
                    </a:lnTo>
                    <a:cubicBezTo>
                      <a:pt x="290" y="306"/>
                      <a:pt x="274" y="306"/>
                      <a:pt x="259" y="306"/>
                    </a:cubicBezTo>
                    <a:lnTo>
                      <a:pt x="213" y="306"/>
                    </a:lnTo>
                    <a:cubicBezTo>
                      <a:pt x="198" y="306"/>
                      <a:pt x="183" y="290"/>
                      <a:pt x="168" y="290"/>
                    </a:cubicBezTo>
                    <a:cubicBezTo>
                      <a:pt x="137" y="290"/>
                      <a:pt x="107" y="275"/>
                      <a:pt x="76" y="275"/>
                    </a:cubicBezTo>
                    <a:cubicBezTo>
                      <a:pt x="61" y="260"/>
                      <a:pt x="31" y="245"/>
                      <a:pt x="0" y="245"/>
                    </a:cubicBezTo>
                    <a:cubicBezTo>
                      <a:pt x="46" y="260"/>
                      <a:pt x="76" y="290"/>
                      <a:pt x="107" y="321"/>
                    </a:cubicBezTo>
                    <a:cubicBezTo>
                      <a:pt x="137" y="321"/>
                      <a:pt x="152" y="336"/>
                      <a:pt x="168" y="351"/>
                    </a:cubicBezTo>
                    <a:cubicBezTo>
                      <a:pt x="183" y="351"/>
                      <a:pt x="213" y="367"/>
                      <a:pt x="229" y="367"/>
                    </a:cubicBezTo>
                    <a:lnTo>
                      <a:pt x="335" y="367"/>
                    </a:lnTo>
                    <a:cubicBezTo>
                      <a:pt x="351" y="367"/>
                      <a:pt x="381" y="367"/>
                      <a:pt x="396" y="351"/>
                    </a:cubicBezTo>
                    <a:cubicBezTo>
                      <a:pt x="411" y="351"/>
                      <a:pt x="427" y="336"/>
                      <a:pt x="442" y="321"/>
                    </a:cubicBezTo>
                    <a:cubicBezTo>
                      <a:pt x="503" y="275"/>
                      <a:pt x="533" y="199"/>
                      <a:pt x="533" y="123"/>
                    </a:cubicBezTo>
                    <a:cubicBezTo>
                      <a:pt x="533" y="108"/>
                      <a:pt x="533" y="77"/>
                      <a:pt x="533" y="62"/>
                    </a:cubicBezTo>
                    <a:cubicBezTo>
                      <a:pt x="518" y="47"/>
                      <a:pt x="518" y="31"/>
                      <a:pt x="503" y="16"/>
                    </a:cubicBezTo>
                    <a:lnTo>
                      <a:pt x="488" y="16"/>
                    </a:lnTo>
                    <a:cubicBezTo>
                      <a:pt x="488" y="1"/>
                      <a:pt x="488"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9"/>
              <p:cNvSpPr/>
              <p:nvPr/>
            </p:nvSpPr>
            <p:spPr>
              <a:xfrm>
                <a:off x="6997525" y="1859900"/>
                <a:ext cx="25" cy="400"/>
              </a:xfrm>
              <a:custGeom>
                <a:avLst/>
                <a:gdLst/>
                <a:ahLst/>
                <a:cxnLst/>
                <a:rect l="l" t="t" r="r" b="b"/>
                <a:pathLst>
                  <a:path w="1" h="16" extrusionOk="0">
                    <a:moveTo>
                      <a:pt x="1" y="16"/>
                    </a:moveTo>
                    <a:lnTo>
                      <a:pt x="1" y="1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9"/>
              <p:cNvSpPr/>
              <p:nvPr/>
            </p:nvSpPr>
            <p:spPr>
              <a:xfrm>
                <a:off x="6989550" y="1859150"/>
                <a:ext cx="10675" cy="4975"/>
              </a:xfrm>
              <a:custGeom>
                <a:avLst/>
                <a:gdLst/>
                <a:ahLst/>
                <a:cxnLst/>
                <a:rect l="l" t="t" r="r" b="b"/>
                <a:pathLst>
                  <a:path w="427" h="199" extrusionOk="0">
                    <a:moveTo>
                      <a:pt x="381" y="0"/>
                    </a:moveTo>
                    <a:cubicBezTo>
                      <a:pt x="350" y="0"/>
                      <a:pt x="335" y="15"/>
                      <a:pt x="320" y="46"/>
                    </a:cubicBezTo>
                    <a:lnTo>
                      <a:pt x="305" y="46"/>
                    </a:lnTo>
                    <a:lnTo>
                      <a:pt x="305" y="61"/>
                    </a:lnTo>
                    <a:cubicBezTo>
                      <a:pt x="289" y="76"/>
                      <a:pt x="274" y="76"/>
                      <a:pt x="274" y="76"/>
                    </a:cubicBezTo>
                    <a:cubicBezTo>
                      <a:pt x="259" y="92"/>
                      <a:pt x="244" y="107"/>
                      <a:pt x="229" y="107"/>
                    </a:cubicBezTo>
                    <a:cubicBezTo>
                      <a:pt x="198" y="122"/>
                      <a:pt x="183" y="122"/>
                      <a:pt x="152" y="137"/>
                    </a:cubicBezTo>
                    <a:cubicBezTo>
                      <a:pt x="137" y="137"/>
                      <a:pt x="107" y="137"/>
                      <a:pt x="76" y="153"/>
                    </a:cubicBezTo>
                    <a:lnTo>
                      <a:pt x="0" y="153"/>
                    </a:lnTo>
                    <a:cubicBezTo>
                      <a:pt x="30" y="168"/>
                      <a:pt x="61" y="183"/>
                      <a:pt x="76" y="183"/>
                    </a:cubicBezTo>
                    <a:cubicBezTo>
                      <a:pt x="91" y="183"/>
                      <a:pt x="107" y="198"/>
                      <a:pt x="122" y="198"/>
                    </a:cubicBezTo>
                    <a:lnTo>
                      <a:pt x="168" y="198"/>
                    </a:lnTo>
                    <a:cubicBezTo>
                      <a:pt x="213" y="198"/>
                      <a:pt x="274" y="198"/>
                      <a:pt x="335" y="183"/>
                    </a:cubicBezTo>
                    <a:cubicBezTo>
                      <a:pt x="350" y="168"/>
                      <a:pt x="381" y="153"/>
                      <a:pt x="396" y="137"/>
                    </a:cubicBezTo>
                    <a:cubicBezTo>
                      <a:pt x="411" y="107"/>
                      <a:pt x="427" y="92"/>
                      <a:pt x="427" y="76"/>
                    </a:cubicBezTo>
                    <a:cubicBezTo>
                      <a:pt x="427" y="31"/>
                      <a:pt x="411" y="0"/>
                      <a:pt x="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9"/>
              <p:cNvSpPr/>
              <p:nvPr/>
            </p:nvSpPr>
            <p:spPr>
              <a:xfrm>
                <a:off x="6962875" y="1872400"/>
                <a:ext cx="13725" cy="10775"/>
              </a:xfrm>
              <a:custGeom>
                <a:avLst/>
                <a:gdLst/>
                <a:ahLst/>
                <a:cxnLst/>
                <a:rect l="l" t="t" r="r" b="b"/>
                <a:pathLst>
                  <a:path w="549" h="431" extrusionOk="0">
                    <a:moveTo>
                      <a:pt x="359" y="1"/>
                    </a:moveTo>
                    <a:cubicBezTo>
                      <a:pt x="293" y="1"/>
                      <a:pt x="225" y="43"/>
                      <a:pt x="214" y="110"/>
                    </a:cubicBezTo>
                    <a:cubicBezTo>
                      <a:pt x="214" y="125"/>
                      <a:pt x="214" y="125"/>
                      <a:pt x="199" y="125"/>
                    </a:cubicBezTo>
                    <a:cubicBezTo>
                      <a:pt x="199" y="141"/>
                      <a:pt x="199" y="141"/>
                      <a:pt x="199" y="141"/>
                    </a:cubicBezTo>
                    <a:cubicBezTo>
                      <a:pt x="183" y="156"/>
                      <a:pt x="168" y="156"/>
                      <a:pt x="168" y="171"/>
                    </a:cubicBezTo>
                    <a:cubicBezTo>
                      <a:pt x="153" y="186"/>
                      <a:pt x="122" y="202"/>
                      <a:pt x="107" y="217"/>
                    </a:cubicBezTo>
                    <a:cubicBezTo>
                      <a:pt x="77" y="232"/>
                      <a:pt x="31" y="262"/>
                      <a:pt x="0" y="278"/>
                    </a:cubicBezTo>
                    <a:cubicBezTo>
                      <a:pt x="0" y="308"/>
                      <a:pt x="16" y="339"/>
                      <a:pt x="46" y="369"/>
                    </a:cubicBezTo>
                    <a:cubicBezTo>
                      <a:pt x="77" y="400"/>
                      <a:pt x="122" y="415"/>
                      <a:pt x="168" y="415"/>
                    </a:cubicBezTo>
                    <a:cubicBezTo>
                      <a:pt x="168" y="415"/>
                      <a:pt x="183" y="415"/>
                      <a:pt x="183" y="430"/>
                    </a:cubicBezTo>
                    <a:cubicBezTo>
                      <a:pt x="244" y="430"/>
                      <a:pt x="305" y="415"/>
                      <a:pt x="366" y="400"/>
                    </a:cubicBezTo>
                    <a:cubicBezTo>
                      <a:pt x="427" y="369"/>
                      <a:pt x="473" y="308"/>
                      <a:pt x="503" y="247"/>
                    </a:cubicBezTo>
                    <a:cubicBezTo>
                      <a:pt x="549" y="171"/>
                      <a:pt x="519" y="49"/>
                      <a:pt x="427" y="19"/>
                    </a:cubicBezTo>
                    <a:cubicBezTo>
                      <a:pt x="407" y="6"/>
                      <a:pt x="383" y="1"/>
                      <a:pt x="3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9"/>
              <p:cNvSpPr/>
              <p:nvPr/>
            </p:nvSpPr>
            <p:spPr>
              <a:xfrm>
                <a:off x="6935825" y="1898375"/>
                <a:ext cx="13750" cy="9325"/>
              </a:xfrm>
              <a:custGeom>
                <a:avLst/>
                <a:gdLst/>
                <a:ahLst/>
                <a:cxnLst/>
                <a:rect l="l" t="t" r="r" b="b"/>
                <a:pathLst>
                  <a:path w="550" h="373" extrusionOk="0">
                    <a:moveTo>
                      <a:pt x="46" y="199"/>
                    </a:moveTo>
                    <a:cubicBezTo>
                      <a:pt x="52" y="204"/>
                      <a:pt x="57" y="207"/>
                      <a:pt x="62" y="210"/>
                    </a:cubicBezTo>
                    <a:lnTo>
                      <a:pt x="62" y="210"/>
                    </a:lnTo>
                    <a:cubicBezTo>
                      <a:pt x="62" y="199"/>
                      <a:pt x="60" y="199"/>
                      <a:pt x="46" y="199"/>
                    </a:cubicBezTo>
                    <a:close/>
                    <a:moveTo>
                      <a:pt x="458" y="1"/>
                    </a:moveTo>
                    <a:cubicBezTo>
                      <a:pt x="443" y="1"/>
                      <a:pt x="412" y="1"/>
                      <a:pt x="397" y="16"/>
                    </a:cubicBezTo>
                    <a:cubicBezTo>
                      <a:pt x="382" y="16"/>
                      <a:pt x="366" y="31"/>
                      <a:pt x="366" y="31"/>
                    </a:cubicBezTo>
                    <a:cubicBezTo>
                      <a:pt x="351" y="46"/>
                      <a:pt x="336" y="61"/>
                      <a:pt x="321" y="77"/>
                    </a:cubicBezTo>
                    <a:cubicBezTo>
                      <a:pt x="305" y="92"/>
                      <a:pt x="305" y="107"/>
                      <a:pt x="290" y="122"/>
                    </a:cubicBezTo>
                    <a:cubicBezTo>
                      <a:pt x="275" y="138"/>
                      <a:pt x="275" y="138"/>
                      <a:pt x="260" y="153"/>
                    </a:cubicBezTo>
                    <a:cubicBezTo>
                      <a:pt x="245" y="168"/>
                      <a:pt x="229" y="168"/>
                      <a:pt x="214" y="183"/>
                    </a:cubicBezTo>
                    <a:cubicBezTo>
                      <a:pt x="199" y="183"/>
                      <a:pt x="184" y="199"/>
                      <a:pt x="184" y="199"/>
                    </a:cubicBezTo>
                    <a:cubicBezTo>
                      <a:pt x="168" y="199"/>
                      <a:pt x="168" y="214"/>
                      <a:pt x="153" y="214"/>
                    </a:cubicBezTo>
                    <a:lnTo>
                      <a:pt x="77" y="214"/>
                    </a:lnTo>
                    <a:cubicBezTo>
                      <a:pt x="77" y="214"/>
                      <a:pt x="70" y="214"/>
                      <a:pt x="62" y="210"/>
                    </a:cubicBezTo>
                    <a:lnTo>
                      <a:pt x="62" y="210"/>
                    </a:lnTo>
                    <a:cubicBezTo>
                      <a:pt x="62" y="211"/>
                      <a:pt x="62" y="212"/>
                      <a:pt x="62" y="214"/>
                    </a:cubicBezTo>
                    <a:cubicBezTo>
                      <a:pt x="46" y="199"/>
                      <a:pt x="31" y="199"/>
                      <a:pt x="16" y="183"/>
                    </a:cubicBezTo>
                    <a:lnTo>
                      <a:pt x="1" y="183"/>
                    </a:lnTo>
                    <a:cubicBezTo>
                      <a:pt x="1" y="244"/>
                      <a:pt x="31" y="305"/>
                      <a:pt x="77" y="351"/>
                    </a:cubicBezTo>
                    <a:cubicBezTo>
                      <a:pt x="107" y="366"/>
                      <a:pt x="138" y="366"/>
                      <a:pt x="153" y="366"/>
                    </a:cubicBezTo>
                    <a:cubicBezTo>
                      <a:pt x="169" y="370"/>
                      <a:pt x="187" y="372"/>
                      <a:pt x="204" y="372"/>
                    </a:cubicBezTo>
                    <a:cubicBezTo>
                      <a:pt x="253" y="372"/>
                      <a:pt x="302" y="358"/>
                      <a:pt x="336" y="336"/>
                    </a:cubicBezTo>
                    <a:cubicBezTo>
                      <a:pt x="382" y="320"/>
                      <a:pt x="427" y="290"/>
                      <a:pt x="458" y="260"/>
                    </a:cubicBezTo>
                    <a:cubicBezTo>
                      <a:pt x="473" y="244"/>
                      <a:pt x="488" y="214"/>
                      <a:pt x="504" y="199"/>
                    </a:cubicBezTo>
                    <a:cubicBezTo>
                      <a:pt x="519" y="168"/>
                      <a:pt x="519" y="153"/>
                      <a:pt x="534" y="138"/>
                    </a:cubicBezTo>
                    <a:cubicBezTo>
                      <a:pt x="549" y="92"/>
                      <a:pt x="519"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9"/>
              <p:cNvSpPr/>
              <p:nvPr/>
            </p:nvSpPr>
            <p:spPr>
              <a:xfrm>
                <a:off x="6940400" y="1880750"/>
                <a:ext cx="6875" cy="4600"/>
              </a:xfrm>
              <a:custGeom>
                <a:avLst/>
                <a:gdLst/>
                <a:ahLst/>
                <a:cxnLst/>
                <a:rect l="l" t="t" r="r" b="b"/>
                <a:pathLst>
                  <a:path w="275" h="184" extrusionOk="0">
                    <a:moveTo>
                      <a:pt x="200" y="1"/>
                    </a:moveTo>
                    <a:cubicBezTo>
                      <a:pt x="195" y="1"/>
                      <a:pt x="189" y="2"/>
                      <a:pt x="183" y="5"/>
                    </a:cubicBezTo>
                    <a:cubicBezTo>
                      <a:pt x="153" y="5"/>
                      <a:pt x="122" y="20"/>
                      <a:pt x="92" y="35"/>
                    </a:cubicBezTo>
                    <a:cubicBezTo>
                      <a:pt x="62" y="50"/>
                      <a:pt x="46" y="81"/>
                      <a:pt x="16" y="96"/>
                    </a:cubicBezTo>
                    <a:cubicBezTo>
                      <a:pt x="16" y="96"/>
                      <a:pt x="1" y="111"/>
                      <a:pt x="1" y="111"/>
                    </a:cubicBezTo>
                    <a:cubicBezTo>
                      <a:pt x="16" y="142"/>
                      <a:pt x="46" y="157"/>
                      <a:pt x="92" y="172"/>
                    </a:cubicBezTo>
                    <a:lnTo>
                      <a:pt x="107" y="172"/>
                    </a:lnTo>
                    <a:cubicBezTo>
                      <a:pt x="122" y="180"/>
                      <a:pt x="134" y="184"/>
                      <a:pt x="145" y="184"/>
                    </a:cubicBezTo>
                    <a:cubicBezTo>
                      <a:pt x="157" y="184"/>
                      <a:pt x="168" y="180"/>
                      <a:pt x="183" y="172"/>
                    </a:cubicBezTo>
                    <a:cubicBezTo>
                      <a:pt x="214" y="172"/>
                      <a:pt x="229" y="157"/>
                      <a:pt x="260" y="142"/>
                    </a:cubicBezTo>
                    <a:cubicBezTo>
                      <a:pt x="275" y="111"/>
                      <a:pt x="275" y="66"/>
                      <a:pt x="260" y="50"/>
                    </a:cubicBezTo>
                    <a:cubicBezTo>
                      <a:pt x="247" y="25"/>
                      <a:pt x="225" y="1"/>
                      <a:pt x="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9"/>
              <p:cNvSpPr/>
              <p:nvPr/>
            </p:nvSpPr>
            <p:spPr>
              <a:xfrm>
                <a:off x="6955250" y="1863425"/>
                <a:ext cx="12225" cy="9250"/>
              </a:xfrm>
              <a:custGeom>
                <a:avLst/>
                <a:gdLst/>
                <a:ahLst/>
                <a:cxnLst/>
                <a:rect l="l" t="t" r="r" b="b"/>
                <a:pathLst>
                  <a:path w="489" h="370" extrusionOk="0">
                    <a:moveTo>
                      <a:pt x="418" y="1"/>
                    </a:moveTo>
                    <a:cubicBezTo>
                      <a:pt x="412" y="1"/>
                      <a:pt x="405" y="4"/>
                      <a:pt x="397" y="12"/>
                    </a:cubicBezTo>
                    <a:cubicBezTo>
                      <a:pt x="366" y="12"/>
                      <a:pt x="351" y="43"/>
                      <a:pt x="321" y="73"/>
                    </a:cubicBezTo>
                    <a:lnTo>
                      <a:pt x="321" y="88"/>
                    </a:lnTo>
                    <a:cubicBezTo>
                      <a:pt x="305" y="103"/>
                      <a:pt x="305" y="103"/>
                      <a:pt x="305" y="119"/>
                    </a:cubicBezTo>
                    <a:lnTo>
                      <a:pt x="290" y="119"/>
                    </a:lnTo>
                    <a:cubicBezTo>
                      <a:pt x="260" y="134"/>
                      <a:pt x="245" y="149"/>
                      <a:pt x="229" y="164"/>
                    </a:cubicBezTo>
                    <a:cubicBezTo>
                      <a:pt x="184" y="180"/>
                      <a:pt x="153" y="210"/>
                      <a:pt x="123" y="225"/>
                    </a:cubicBezTo>
                    <a:cubicBezTo>
                      <a:pt x="92" y="241"/>
                      <a:pt x="62" y="256"/>
                      <a:pt x="31" y="286"/>
                    </a:cubicBezTo>
                    <a:lnTo>
                      <a:pt x="16" y="286"/>
                    </a:lnTo>
                    <a:cubicBezTo>
                      <a:pt x="16" y="286"/>
                      <a:pt x="1" y="286"/>
                      <a:pt x="1" y="271"/>
                    </a:cubicBezTo>
                    <a:lnTo>
                      <a:pt x="1" y="271"/>
                    </a:lnTo>
                    <a:cubicBezTo>
                      <a:pt x="1" y="317"/>
                      <a:pt x="1" y="347"/>
                      <a:pt x="46" y="362"/>
                    </a:cubicBezTo>
                    <a:cubicBezTo>
                      <a:pt x="57" y="368"/>
                      <a:pt x="65" y="369"/>
                      <a:pt x="73" y="369"/>
                    </a:cubicBezTo>
                    <a:cubicBezTo>
                      <a:pt x="89" y="369"/>
                      <a:pt x="102" y="362"/>
                      <a:pt x="123" y="362"/>
                    </a:cubicBezTo>
                    <a:cubicBezTo>
                      <a:pt x="138" y="362"/>
                      <a:pt x="168" y="347"/>
                      <a:pt x="199" y="332"/>
                    </a:cubicBezTo>
                    <a:cubicBezTo>
                      <a:pt x="275" y="302"/>
                      <a:pt x="366" y="271"/>
                      <a:pt x="412" y="195"/>
                    </a:cubicBezTo>
                    <a:cubicBezTo>
                      <a:pt x="443" y="149"/>
                      <a:pt x="488" y="73"/>
                      <a:pt x="427" y="12"/>
                    </a:cubicBezTo>
                    <a:cubicBezTo>
                      <a:pt x="427" y="4"/>
                      <a:pt x="424"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9"/>
              <p:cNvSpPr/>
              <p:nvPr/>
            </p:nvSpPr>
            <p:spPr>
              <a:xfrm>
                <a:off x="6928600" y="1907425"/>
                <a:ext cx="11450" cy="7350"/>
              </a:xfrm>
              <a:custGeom>
                <a:avLst/>
                <a:gdLst/>
                <a:ahLst/>
                <a:cxnLst/>
                <a:rect l="l" t="t" r="r" b="b"/>
                <a:pathLst>
                  <a:path w="458" h="294" extrusionOk="0">
                    <a:moveTo>
                      <a:pt x="330" y="0"/>
                    </a:moveTo>
                    <a:cubicBezTo>
                      <a:pt x="322" y="0"/>
                      <a:pt x="313" y="1"/>
                      <a:pt x="305" y="4"/>
                    </a:cubicBezTo>
                    <a:cubicBezTo>
                      <a:pt x="290" y="4"/>
                      <a:pt x="274" y="19"/>
                      <a:pt x="244" y="19"/>
                    </a:cubicBezTo>
                    <a:cubicBezTo>
                      <a:pt x="229" y="35"/>
                      <a:pt x="229" y="35"/>
                      <a:pt x="214" y="50"/>
                    </a:cubicBezTo>
                    <a:lnTo>
                      <a:pt x="168" y="80"/>
                    </a:lnTo>
                    <a:lnTo>
                      <a:pt x="137" y="80"/>
                    </a:lnTo>
                    <a:cubicBezTo>
                      <a:pt x="122" y="80"/>
                      <a:pt x="122" y="96"/>
                      <a:pt x="107" y="96"/>
                    </a:cubicBezTo>
                    <a:lnTo>
                      <a:pt x="92" y="96"/>
                    </a:lnTo>
                    <a:cubicBezTo>
                      <a:pt x="61" y="96"/>
                      <a:pt x="31" y="96"/>
                      <a:pt x="0" y="80"/>
                    </a:cubicBezTo>
                    <a:cubicBezTo>
                      <a:pt x="0" y="80"/>
                      <a:pt x="0" y="80"/>
                      <a:pt x="0" y="96"/>
                    </a:cubicBezTo>
                    <a:cubicBezTo>
                      <a:pt x="0" y="126"/>
                      <a:pt x="15" y="172"/>
                      <a:pt x="31" y="202"/>
                    </a:cubicBezTo>
                    <a:cubicBezTo>
                      <a:pt x="61" y="248"/>
                      <a:pt x="92" y="263"/>
                      <a:pt x="137" y="278"/>
                    </a:cubicBezTo>
                    <a:cubicBezTo>
                      <a:pt x="153" y="294"/>
                      <a:pt x="168" y="294"/>
                      <a:pt x="183" y="294"/>
                    </a:cubicBezTo>
                    <a:lnTo>
                      <a:pt x="305" y="294"/>
                    </a:lnTo>
                    <a:cubicBezTo>
                      <a:pt x="320" y="278"/>
                      <a:pt x="351" y="278"/>
                      <a:pt x="381" y="263"/>
                    </a:cubicBezTo>
                    <a:cubicBezTo>
                      <a:pt x="396" y="248"/>
                      <a:pt x="427" y="217"/>
                      <a:pt x="442" y="202"/>
                    </a:cubicBezTo>
                    <a:cubicBezTo>
                      <a:pt x="457" y="157"/>
                      <a:pt x="457" y="96"/>
                      <a:pt x="427" y="65"/>
                    </a:cubicBezTo>
                    <a:cubicBezTo>
                      <a:pt x="414" y="27"/>
                      <a:pt x="371" y="0"/>
                      <a:pt x="3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9"/>
              <p:cNvSpPr/>
              <p:nvPr/>
            </p:nvSpPr>
            <p:spPr>
              <a:xfrm>
                <a:off x="6802525" y="1844675"/>
                <a:ext cx="400" cy="25"/>
              </a:xfrm>
              <a:custGeom>
                <a:avLst/>
                <a:gdLst/>
                <a:ahLst/>
                <a:cxnLst/>
                <a:rect l="l" t="t" r="r" b="b"/>
                <a:pathLst>
                  <a:path w="16" h="1" extrusionOk="0">
                    <a:moveTo>
                      <a:pt x="15" y="0"/>
                    </a:moveTo>
                    <a:cubicBezTo>
                      <a:pt x="15" y="0"/>
                      <a:pt x="15" y="0"/>
                      <a:pt x="0" y="0"/>
                    </a:cubicBezTo>
                    <a:cubicBezTo>
                      <a:pt x="0" y="0"/>
                      <a:pt x="0" y="0"/>
                      <a:pt x="0" y="0"/>
                    </a:cubicBezTo>
                    <a:cubicBezTo>
                      <a:pt x="0" y="0"/>
                      <a:pt x="0" y="0"/>
                      <a:pt x="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9"/>
              <p:cNvSpPr/>
              <p:nvPr/>
            </p:nvSpPr>
            <p:spPr>
              <a:xfrm>
                <a:off x="7153700" y="1813050"/>
                <a:ext cx="400" cy="400"/>
              </a:xfrm>
              <a:custGeom>
                <a:avLst/>
                <a:gdLst/>
                <a:ahLst/>
                <a:cxnLst/>
                <a:rect l="l" t="t" r="r" b="b"/>
                <a:pathLst>
                  <a:path w="16" h="16" extrusionOk="0">
                    <a:moveTo>
                      <a:pt x="16" y="1"/>
                    </a:moveTo>
                    <a:cubicBezTo>
                      <a:pt x="16" y="1"/>
                      <a:pt x="16" y="1"/>
                      <a:pt x="16" y="1"/>
                    </a:cubicBezTo>
                    <a:cubicBezTo>
                      <a:pt x="16" y="1"/>
                      <a:pt x="1" y="1"/>
                      <a:pt x="1" y="16"/>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9"/>
              <p:cNvSpPr/>
              <p:nvPr/>
            </p:nvSpPr>
            <p:spPr>
              <a:xfrm>
                <a:off x="7182275" y="1778000"/>
                <a:ext cx="400" cy="425"/>
              </a:xfrm>
              <a:custGeom>
                <a:avLst/>
                <a:gdLst/>
                <a:ahLst/>
                <a:cxnLst/>
                <a:rect l="l" t="t" r="r" b="b"/>
                <a:pathLst>
                  <a:path w="16" h="17" extrusionOk="0">
                    <a:moveTo>
                      <a:pt x="16" y="1"/>
                    </a:moveTo>
                    <a:lnTo>
                      <a:pt x="16" y="1"/>
                    </a:lnTo>
                    <a:cubicBezTo>
                      <a:pt x="0" y="16"/>
                      <a:pt x="0" y="16"/>
                      <a:pt x="0" y="16"/>
                    </a:cubicBezTo>
                    <a:cubicBezTo>
                      <a:pt x="16"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9"/>
              <p:cNvSpPr/>
              <p:nvPr/>
            </p:nvSpPr>
            <p:spPr>
              <a:xfrm>
                <a:off x="7032575" y="2048825"/>
                <a:ext cx="26300" cy="29900"/>
              </a:xfrm>
              <a:custGeom>
                <a:avLst/>
                <a:gdLst/>
                <a:ahLst/>
                <a:cxnLst/>
                <a:rect l="l" t="t" r="r" b="b"/>
                <a:pathLst>
                  <a:path w="1052" h="1196" extrusionOk="0">
                    <a:moveTo>
                      <a:pt x="1" y="1"/>
                    </a:moveTo>
                    <a:lnTo>
                      <a:pt x="260" y="458"/>
                    </a:lnTo>
                    <a:cubicBezTo>
                      <a:pt x="275" y="503"/>
                      <a:pt x="305" y="534"/>
                      <a:pt x="336" y="580"/>
                    </a:cubicBezTo>
                    <a:cubicBezTo>
                      <a:pt x="351" y="610"/>
                      <a:pt x="366" y="641"/>
                      <a:pt x="382" y="671"/>
                    </a:cubicBezTo>
                    <a:cubicBezTo>
                      <a:pt x="397" y="686"/>
                      <a:pt x="412" y="702"/>
                      <a:pt x="427" y="702"/>
                    </a:cubicBezTo>
                    <a:cubicBezTo>
                      <a:pt x="427" y="717"/>
                      <a:pt x="443" y="717"/>
                      <a:pt x="443" y="732"/>
                    </a:cubicBezTo>
                    <a:cubicBezTo>
                      <a:pt x="519" y="793"/>
                      <a:pt x="580" y="854"/>
                      <a:pt x="641" y="900"/>
                    </a:cubicBezTo>
                    <a:cubicBezTo>
                      <a:pt x="686" y="945"/>
                      <a:pt x="747" y="991"/>
                      <a:pt x="793" y="1052"/>
                    </a:cubicBezTo>
                    <a:cubicBezTo>
                      <a:pt x="808" y="1052"/>
                      <a:pt x="808" y="1067"/>
                      <a:pt x="823" y="1067"/>
                    </a:cubicBezTo>
                    <a:lnTo>
                      <a:pt x="869" y="1113"/>
                    </a:lnTo>
                    <a:lnTo>
                      <a:pt x="884" y="1128"/>
                    </a:lnTo>
                    <a:cubicBezTo>
                      <a:pt x="900" y="1128"/>
                      <a:pt x="900" y="1143"/>
                      <a:pt x="915" y="1143"/>
                    </a:cubicBezTo>
                    <a:cubicBezTo>
                      <a:pt x="930" y="1159"/>
                      <a:pt x="945" y="1159"/>
                      <a:pt x="976" y="1174"/>
                    </a:cubicBezTo>
                    <a:cubicBezTo>
                      <a:pt x="991" y="1174"/>
                      <a:pt x="1006" y="1189"/>
                      <a:pt x="1021" y="1189"/>
                    </a:cubicBezTo>
                    <a:cubicBezTo>
                      <a:pt x="1026" y="1194"/>
                      <a:pt x="1030" y="1195"/>
                      <a:pt x="1034" y="1195"/>
                    </a:cubicBezTo>
                    <a:cubicBezTo>
                      <a:pt x="1044" y="1195"/>
                      <a:pt x="1052" y="1185"/>
                      <a:pt x="1052" y="1174"/>
                    </a:cubicBezTo>
                    <a:cubicBezTo>
                      <a:pt x="1052" y="1174"/>
                      <a:pt x="1052" y="1159"/>
                      <a:pt x="1037" y="1143"/>
                    </a:cubicBezTo>
                    <a:cubicBezTo>
                      <a:pt x="1021" y="1143"/>
                      <a:pt x="991" y="1113"/>
                      <a:pt x="961" y="1113"/>
                    </a:cubicBezTo>
                    <a:lnTo>
                      <a:pt x="945" y="1098"/>
                    </a:lnTo>
                    <a:cubicBezTo>
                      <a:pt x="900" y="1067"/>
                      <a:pt x="869" y="1037"/>
                      <a:pt x="839" y="1006"/>
                    </a:cubicBezTo>
                    <a:cubicBezTo>
                      <a:pt x="823" y="991"/>
                      <a:pt x="808" y="976"/>
                      <a:pt x="793" y="961"/>
                    </a:cubicBezTo>
                    <a:cubicBezTo>
                      <a:pt x="747" y="930"/>
                      <a:pt x="717" y="900"/>
                      <a:pt x="671" y="869"/>
                    </a:cubicBezTo>
                    <a:cubicBezTo>
                      <a:pt x="641" y="839"/>
                      <a:pt x="595" y="793"/>
                      <a:pt x="564" y="762"/>
                    </a:cubicBezTo>
                    <a:cubicBezTo>
                      <a:pt x="549" y="747"/>
                      <a:pt x="534" y="732"/>
                      <a:pt x="519" y="717"/>
                    </a:cubicBezTo>
                    <a:cubicBezTo>
                      <a:pt x="488" y="702"/>
                      <a:pt x="473" y="671"/>
                      <a:pt x="443" y="656"/>
                    </a:cubicBezTo>
                    <a:lnTo>
                      <a:pt x="427" y="641"/>
                    </a:lnTo>
                    <a:cubicBezTo>
                      <a:pt x="427" y="625"/>
                      <a:pt x="412" y="625"/>
                      <a:pt x="412" y="610"/>
                    </a:cubicBezTo>
                    <a:cubicBezTo>
                      <a:pt x="397" y="595"/>
                      <a:pt x="382" y="564"/>
                      <a:pt x="366" y="534"/>
                    </a:cubicBezTo>
                    <a:cubicBezTo>
                      <a:pt x="351" y="519"/>
                      <a:pt x="321" y="488"/>
                      <a:pt x="305" y="458"/>
                    </a:cubicBezTo>
                    <a:cubicBezTo>
                      <a:pt x="275" y="412"/>
                      <a:pt x="244" y="382"/>
                      <a:pt x="229" y="336"/>
                    </a:cubicBezTo>
                    <a:cubicBezTo>
                      <a:pt x="153" y="229"/>
                      <a:pt x="77" y="10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9"/>
              <p:cNvSpPr/>
              <p:nvPr/>
            </p:nvSpPr>
            <p:spPr>
              <a:xfrm>
                <a:off x="7101900" y="2333350"/>
                <a:ext cx="400" cy="25"/>
              </a:xfrm>
              <a:custGeom>
                <a:avLst/>
                <a:gdLst/>
                <a:ahLst/>
                <a:cxnLst/>
                <a:rect l="l" t="t" r="r" b="b"/>
                <a:pathLst>
                  <a:path w="16" h="1" extrusionOk="0">
                    <a:moveTo>
                      <a:pt x="16" y="1"/>
                    </a:moveTo>
                    <a:cubicBezTo>
                      <a:pt x="16" y="1"/>
                      <a:pt x="16" y="1"/>
                      <a:pt x="16" y="1"/>
                    </a:cubicBezTo>
                    <a:cubicBezTo>
                      <a:pt x="1" y="1"/>
                      <a:pt x="1" y="1"/>
                      <a:pt x="1" y="1"/>
                    </a:cubicBezTo>
                    <a:cubicBezTo>
                      <a:pt x="1" y="1"/>
                      <a:pt x="16" y="1"/>
                      <a:pt x="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 name="Google Shape;779;p39"/>
          <p:cNvGrpSpPr/>
          <p:nvPr/>
        </p:nvGrpSpPr>
        <p:grpSpPr>
          <a:xfrm>
            <a:off x="6636235" y="1255000"/>
            <a:ext cx="594600" cy="884825"/>
            <a:chOff x="1575475" y="1083725"/>
            <a:chExt cx="594600" cy="884825"/>
          </a:xfrm>
        </p:grpSpPr>
        <p:sp>
          <p:nvSpPr>
            <p:cNvPr id="780" name="Google Shape;780;p39"/>
            <p:cNvSpPr/>
            <p:nvPr/>
          </p:nvSpPr>
          <p:spPr>
            <a:xfrm>
              <a:off x="1575475" y="1083725"/>
              <a:ext cx="594600" cy="884825"/>
            </a:xfrm>
            <a:custGeom>
              <a:avLst/>
              <a:gdLst/>
              <a:ahLst/>
              <a:cxnLst/>
              <a:rect l="l" t="t" r="r" b="b"/>
              <a:pathLst>
                <a:path w="23784" h="35393" extrusionOk="0">
                  <a:moveTo>
                    <a:pt x="0" y="33691"/>
                  </a:moveTo>
                  <a:lnTo>
                    <a:pt x="0" y="1701"/>
                  </a:lnTo>
                  <a:lnTo>
                    <a:pt x="21882" y="0"/>
                  </a:lnTo>
                  <a:lnTo>
                    <a:pt x="23784" y="33357"/>
                  </a:lnTo>
                  <a:lnTo>
                    <a:pt x="7539" y="35392"/>
                  </a:lnTo>
                  <a:close/>
                </a:path>
              </a:pathLst>
            </a:custGeom>
            <a:gradFill>
              <a:gsLst>
                <a:gs pos="0">
                  <a:schemeClr val="accent1"/>
                </a:gs>
                <a:gs pos="100000">
                  <a:schemeClr val="lt2"/>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9"/>
            <p:cNvSpPr/>
            <p:nvPr/>
          </p:nvSpPr>
          <p:spPr>
            <a:xfrm>
              <a:off x="1623825" y="1228825"/>
              <a:ext cx="470375" cy="525400"/>
            </a:xfrm>
            <a:custGeom>
              <a:avLst/>
              <a:gdLst/>
              <a:ahLst/>
              <a:cxnLst/>
              <a:rect l="l" t="t" r="r" b="b"/>
              <a:pathLst>
                <a:path w="18815" h="21016" extrusionOk="0">
                  <a:moveTo>
                    <a:pt x="11776" y="3570"/>
                  </a:moveTo>
                  <a:cubicBezTo>
                    <a:pt x="12176" y="3870"/>
                    <a:pt x="12410" y="4037"/>
                    <a:pt x="12476" y="4103"/>
                  </a:cubicBezTo>
                  <a:cubicBezTo>
                    <a:pt x="12576" y="4170"/>
                    <a:pt x="12743" y="4370"/>
                    <a:pt x="13010" y="4670"/>
                  </a:cubicBezTo>
                  <a:lnTo>
                    <a:pt x="13177" y="11842"/>
                  </a:lnTo>
                  <a:lnTo>
                    <a:pt x="5738" y="11842"/>
                  </a:lnTo>
                  <a:lnTo>
                    <a:pt x="11776" y="3570"/>
                  </a:lnTo>
                  <a:close/>
                  <a:moveTo>
                    <a:pt x="7740" y="2369"/>
                  </a:moveTo>
                  <a:cubicBezTo>
                    <a:pt x="8907" y="2369"/>
                    <a:pt x="10075" y="2669"/>
                    <a:pt x="11242" y="3236"/>
                  </a:cubicBezTo>
                  <a:lnTo>
                    <a:pt x="10208" y="4604"/>
                  </a:lnTo>
                  <a:cubicBezTo>
                    <a:pt x="9407" y="4303"/>
                    <a:pt x="8674" y="4137"/>
                    <a:pt x="8006" y="4137"/>
                  </a:cubicBezTo>
                  <a:cubicBezTo>
                    <a:pt x="7373" y="4137"/>
                    <a:pt x="6806" y="4303"/>
                    <a:pt x="6239" y="4604"/>
                  </a:cubicBezTo>
                  <a:cubicBezTo>
                    <a:pt x="5671" y="4937"/>
                    <a:pt x="5238" y="5338"/>
                    <a:pt x="4938" y="5838"/>
                  </a:cubicBezTo>
                  <a:cubicBezTo>
                    <a:pt x="4637" y="6372"/>
                    <a:pt x="4504" y="6772"/>
                    <a:pt x="4504" y="7039"/>
                  </a:cubicBezTo>
                  <a:cubicBezTo>
                    <a:pt x="4504" y="7139"/>
                    <a:pt x="4537" y="7206"/>
                    <a:pt x="4571" y="7239"/>
                  </a:cubicBezTo>
                  <a:cubicBezTo>
                    <a:pt x="4637" y="7306"/>
                    <a:pt x="4671" y="7339"/>
                    <a:pt x="4737" y="7339"/>
                  </a:cubicBezTo>
                  <a:cubicBezTo>
                    <a:pt x="4838" y="7339"/>
                    <a:pt x="4938" y="7272"/>
                    <a:pt x="5004" y="7105"/>
                  </a:cubicBezTo>
                  <a:cubicBezTo>
                    <a:pt x="5505" y="6405"/>
                    <a:pt x="6138" y="6038"/>
                    <a:pt x="6906" y="6038"/>
                  </a:cubicBezTo>
                  <a:cubicBezTo>
                    <a:pt x="7439" y="6038"/>
                    <a:pt x="8073" y="6238"/>
                    <a:pt x="8774" y="6605"/>
                  </a:cubicBezTo>
                  <a:lnTo>
                    <a:pt x="4137" y="12943"/>
                  </a:lnTo>
                  <a:cubicBezTo>
                    <a:pt x="2069" y="11475"/>
                    <a:pt x="1068" y="9807"/>
                    <a:pt x="1068" y="7906"/>
                  </a:cubicBezTo>
                  <a:cubicBezTo>
                    <a:pt x="1068" y="7005"/>
                    <a:pt x="1335" y="6138"/>
                    <a:pt x="1869" y="5271"/>
                  </a:cubicBezTo>
                  <a:cubicBezTo>
                    <a:pt x="2402" y="4437"/>
                    <a:pt x="3203" y="3736"/>
                    <a:pt x="4270" y="3169"/>
                  </a:cubicBezTo>
                  <a:cubicBezTo>
                    <a:pt x="5371" y="2636"/>
                    <a:pt x="6505" y="2369"/>
                    <a:pt x="7740" y="2369"/>
                  </a:cubicBezTo>
                  <a:close/>
                  <a:moveTo>
                    <a:pt x="13244" y="13877"/>
                  </a:moveTo>
                  <a:lnTo>
                    <a:pt x="13277" y="16212"/>
                  </a:lnTo>
                  <a:lnTo>
                    <a:pt x="10041" y="18614"/>
                  </a:lnTo>
                  <a:lnTo>
                    <a:pt x="3003" y="15578"/>
                  </a:lnTo>
                  <a:lnTo>
                    <a:pt x="4237" y="13877"/>
                  </a:lnTo>
                  <a:close/>
                  <a:moveTo>
                    <a:pt x="8440" y="0"/>
                  </a:moveTo>
                  <a:cubicBezTo>
                    <a:pt x="7006" y="0"/>
                    <a:pt x="5605" y="334"/>
                    <a:pt x="4237" y="1001"/>
                  </a:cubicBezTo>
                  <a:cubicBezTo>
                    <a:pt x="2869" y="1668"/>
                    <a:pt x="1835" y="2536"/>
                    <a:pt x="1168" y="3703"/>
                  </a:cubicBezTo>
                  <a:cubicBezTo>
                    <a:pt x="501" y="4837"/>
                    <a:pt x="168" y="6071"/>
                    <a:pt x="168" y="7406"/>
                  </a:cubicBezTo>
                  <a:cubicBezTo>
                    <a:pt x="168" y="8540"/>
                    <a:pt x="434" y="9574"/>
                    <a:pt x="968" y="10508"/>
                  </a:cubicBezTo>
                  <a:cubicBezTo>
                    <a:pt x="1502" y="11409"/>
                    <a:pt x="2436" y="12376"/>
                    <a:pt x="3770" y="13410"/>
                  </a:cubicBezTo>
                  <a:lnTo>
                    <a:pt x="1802" y="16112"/>
                  </a:lnTo>
                  <a:cubicBezTo>
                    <a:pt x="1702" y="16212"/>
                    <a:pt x="1635" y="16345"/>
                    <a:pt x="1535" y="16479"/>
                  </a:cubicBezTo>
                  <a:cubicBezTo>
                    <a:pt x="1035" y="17146"/>
                    <a:pt x="635" y="17746"/>
                    <a:pt x="401" y="18280"/>
                  </a:cubicBezTo>
                  <a:cubicBezTo>
                    <a:pt x="134" y="18847"/>
                    <a:pt x="1" y="19348"/>
                    <a:pt x="1" y="19781"/>
                  </a:cubicBezTo>
                  <a:cubicBezTo>
                    <a:pt x="1" y="20181"/>
                    <a:pt x="101" y="20482"/>
                    <a:pt x="301" y="20749"/>
                  </a:cubicBezTo>
                  <a:cubicBezTo>
                    <a:pt x="468" y="20949"/>
                    <a:pt x="635" y="21015"/>
                    <a:pt x="868" y="21015"/>
                  </a:cubicBezTo>
                  <a:cubicBezTo>
                    <a:pt x="1068" y="21015"/>
                    <a:pt x="1202" y="20949"/>
                    <a:pt x="1335" y="20849"/>
                  </a:cubicBezTo>
                  <a:cubicBezTo>
                    <a:pt x="1468" y="20715"/>
                    <a:pt x="1535" y="20548"/>
                    <a:pt x="1535" y="20382"/>
                  </a:cubicBezTo>
                  <a:cubicBezTo>
                    <a:pt x="1535" y="20248"/>
                    <a:pt x="1435" y="20015"/>
                    <a:pt x="1202" y="19614"/>
                  </a:cubicBezTo>
                  <a:cubicBezTo>
                    <a:pt x="1001" y="19348"/>
                    <a:pt x="935" y="19081"/>
                    <a:pt x="935" y="18814"/>
                  </a:cubicBezTo>
                  <a:cubicBezTo>
                    <a:pt x="935" y="18614"/>
                    <a:pt x="1001" y="18447"/>
                    <a:pt x="1135" y="18313"/>
                  </a:cubicBezTo>
                  <a:cubicBezTo>
                    <a:pt x="1335" y="18147"/>
                    <a:pt x="1535" y="18080"/>
                    <a:pt x="1802" y="18080"/>
                  </a:cubicBezTo>
                  <a:cubicBezTo>
                    <a:pt x="2903" y="18080"/>
                    <a:pt x="4938" y="19047"/>
                    <a:pt x="7940" y="21015"/>
                  </a:cubicBezTo>
                  <a:lnTo>
                    <a:pt x="13277" y="16946"/>
                  </a:lnTo>
                  <a:cubicBezTo>
                    <a:pt x="13310" y="18213"/>
                    <a:pt x="13510" y="19114"/>
                    <a:pt x="13811" y="19648"/>
                  </a:cubicBezTo>
                  <a:cubicBezTo>
                    <a:pt x="14111" y="20215"/>
                    <a:pt x="14645" y="20682"/>
                    <a:pt x="15378" y="21015"/>
                  </a:cubicBezTo>
                  <a:lnTo>
                    <a:pt x="16212" y="20315"/>
                  </a:lnTo>
                  <a:lnTo>
                    <a:pt x="18814" y="18113"/>
                  </a:lnTo>
                  <a:lnTo>
                    <a:pt x="18381" y="17580"/>
                  </a:lnTo>
                  <a:cubicBezTo>
                    <a:pt x="17813" y="18147"/>
                    <a:pt x="17413" y="18414"/>
                    <a:pt x="17146" y="18414"/>
                  </a:cubicBezTo>
                  <a:cubicBezTo>
                    <a:pt x="16913" y="18414"/>
                    <a:pt x="16746" y="18280"/>
                    <a:pt x="16579" y="18013"/>
                  </a:cubicBezTo>
                  <a:cubicBezTo>
                    <a:pt x="16346" y="17680"/>
                    <a:pt x="16246" y="16946"/>
                    <a:pt x="16212" y="15778"/>
                  </a:cubicBezTo>
                  <a:lnTo>
                    <a:pt x="15979" y="5438"/>
                  </a:lnTo>
                  <a:cubicBezTo>
                    <a:pt x="15979" y="5037"/>
                    <a:pt x="15979" y="4704"/>
                    <a:pt x="15979" y="4437"/>
                  </a:cubicBezTo>
                  <a:cubicBezTo>
                    <a:pt x="15979" y="3670"/>
                    <a:pt x="16046" y="3069"/>
                    <a:pt x="16179" y="2669"/>
                  </a:cubicBezTo>
                  <a:cubicBezTo>
                    <a:pt x="16312" y="2302"/>
                    <a:pt x="16513" y="1935"/>
                    <a:pt x="16846" y="1635"/>
                  </a:cubicBezTo>
                  <a:cubicBezTo>
                    <a:pt x="17146" y="1301"/>
                    <a:pt x="17647" y="1001"/>
                    <a:pt x="18314" y="668"/>
                  </a:cubicBezTo>
                  <a:lnTo>
                    <a:pt x="18047" y="34"/>
                  </a:lnTo>
                  <a:cubicBezTo>
                    <a:pt x="17313" y="367"/>
                    <a:pt x="16746" y="701"/>
                    <a:pt x="16279" y="1034"/>
                  </a:cubicBezTo>
                  <a:cubicBezTo>
                    <a:pt x="15812" y="1368"/>
                    <a:pt x="15345" y="1802"/>
                    <a:pt x="14845" y="2302"/>
                  </a:cubicBezTo>
                  <a:cubicBezTo>
                    <a:pt x="12777" y="768"/>
                    <a:pt x="10642" y="0"/>
                    <a:pt x="8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 name="Google Shape;782;p39"/>
          <p:cNvSpPr/>
          <p:nvPr/>
        </p:nvSpPr>
        <p:spPr>
          <a:xfrm rot="-900188" flipH="1">
            <a:off x="6723125" y="1966514"/>
            <a:ext cx="1109892" cy="286449"/>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83" name="Google Shape;783;p39"/>
          <p:cNvPicPr preferRelativeResize="0"/>
          <p:nvPr/>
        </p:nvPicPr>
        <p:blipFill>
          <a:blip r:embed="rId8">
            <a:alphaModFix/>
          </a:blip>
          <a:stretch>
            <a:fillRect/>
          </a:stretch>
        </p:blipFill>
        <p:spPr>
          <a:xfrm>
            <a:off x="3226625" y="677899"/>
            <a:ext cx="2690749" cy="2071850"/>
          </a:xfrm>
          <a:prstGeom prst="rect">
            <a:avLst/>
          </a:prstGeom>
          <a:noFill/>
          <a:ln>
            <a:noFill/>
          </a:ln>
        </p:spPr>
      </p:pic>
      <p:sp>
        <p:nvSpPr>
          <p:cNvPr id="784" name="Google Shape;784;p39"/>
          <p:cNvSpPr txBox="1">
            <a:spLocks noGrp="1"/>
          </p:cNvSpPr>
          <p:nvPr>
            <p:ph type="title" idx="2"/>
          </p:nvPr>
        </p:nvSpPr>
        <p:spPr>
          <a:xfrm>
            <a:off x="3672000" y="1110093"/>
            <a:ext cx="1800000" cy="986400"/>
          </a:xfrm>
          <a:prstGeom prst="rect">
            <a:avLst/>
          </a:prstGeom>
        </p:spPr>
        <p:txBody>
          <a:bodyPr spcFirstLastPara="1" wrap="square" lIns="90000" tIns="90000" rIns="90000" bIns="360000" anchor="ctr" anchorCtr="0">
            <a:noAutofit/>
          </a:bodyPr>
          <a:lstStyle/>
          <a:p>
            <a:pPr marL="0" lvl="0" indent="0" algn="ctr" rtl="0">
              <a:spcBef>
                <a:spcPts val="0"/>
              </a:spcBef>
              <a:spcAft>
                <a:spcPts val="0"/>
              </a:spcAft>
              <a:buNone/>
            </a:pPr>
            <a:r>
              <a:rPr lang="es"/>
              <a:t>01</a:t>
            </a:r>
            <a:endParaRPr/>
          </a:p>
        </p:txBody>
      </p:sp>
      <p:sp>
        <p:nvSpPr>
          <p:cNvPr id="785" name="Google Shape;785;p39"/>
          <p:cNvSpPr txBox="1">
            <a:spLocks noGrp="1"/>
          </p:cNvSpPr>
          <p:nvPr>
            <p:ph type="title"/>
          </p:nvPr>
        </p:nvSpPr>
        <p:spPr>
          <a:xfrm>
            <a:off x="972000" y="2571762"/>
            <a:ext cx="7200000" cy="108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Mi trabajo - Área 01</a:t>
            </a:r>
            <a:endParaRPr/>
          </a:p>
        </p:txBody>
      </p:sp>
      <p:sp>
        <p:nvSpPr>
          <p:cNvPr id="786" name="Google Shape;786;p39"/>
          <p:cNvSpPr txBox="1">
            <a:spLocks noGrp="1"/>
          </p:cNvSpPr>
          <p:nvPr>
            <p:ph type="subTitle" idx="1"/>
          </p:nvPr>
        </p:nvSpPr>
        <p:spPr>
          <a:xfrm>
            <a:off x="972000" y="3831762"/>
            <a:ext cx="7200000" cy="36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Describe en qué consiste esta sección si lo necesitas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pic>
        <p:nvPicPr>
          <p:cNvPr id="791" name="Google Shape;791;p40"/>
          <p:cNvPicPr preferRelativeResize="0"/>
          <p:nvPr/>
        </p:nvPicPr>
        <p:blipFill>
          <a:blip r:embed="rId3">
            <a:alphaModFix/>
          </a:blip>
          <a:stretch>
            <a:fillRect/>
          </a:stretch>
        </p:blipFill>
        <p:spPr>
          <a:xfrm rot="-5400000">
            <a:off x="3664551" y="2522348"/>
            <a:ext cx="3173652" cy="999600"/>
          </a:xfrm>
          <a:prstGeom prst="rect">
            <a:avLst/>
          </a:prstGeom>
          <a:noFill/>
          <a:ln>
            <a:noFill/>
          </a:ln>
        </p:spPr>
      </p:pic>
      <p:pic>
        <p:nvPicPr>
          <p:cNvPr id="792" name="Google Shape;792;p40"/>
          <p:cNvPicPr preferRelativeResize="0"/>
          <p:nvPr/>
        </p:nvPicPr>
        <p:blipFill>
          <a:blip r:embed="rId4">
            <a:alphaModFix/>
          </a:blip>
          <a:stretch>
            <a:fillRect/>
          </a:stretch>
        </p:blipFill>
        <p:spPr>
          <a:xfrm rot="5400000">
            <a:off x="4932048" y="3386059"/>
            <a:ext cx="1152000" cy="819280"/>
          </a:xfrm>
          <a:prstGeom prst="rect">
            <a:avLst/>
          </a:prstGeom>
          <a:noFill/>
          <a:ln>
            <a:noFill/>
          </a:ln>
        </p:spPr>
      </p:pic>
      <p:pic>
        <p:nvPicPr>
          <p:cNvPr id="793" name="Google Shape;793;p40"/>
          <p:cNvPicPr preferRelativeResize="0"/>
          <p:nvPr/>
        </p:nvPicPr>
        <p:blipFill>
          <a:blip r:embed="rId5">
            <a:alphaModFix/>
          </a:blip>
          <a:stretch>
            <a:fillRect/>
          </a:stretch>
        </p:blipFill>
        <p:spPr>
          <a:xfrm rot="5400000" flipH="1">
            <a:off x="4891701" y="1798044"/>
            <a:ext cx="1152000" cy="900002"/>
          </a:xfrm>
          <a:prstGeom prst="rect">
            <a:avLst/>
          </a:prstGeom>
          <a:noFill/>
          <a:ln>
            <a:noFill/>
          </a:ln>
        </p:spPr>
      </p:pic>
      <p:grpSp>
        <p:nvGrpSpPr>
          <p:cNvPr id="794" name="Google Shape;794;p40"/>
          <p:cNvGrpSpPr/>
          <p:nvPr/>
        </p:nvGrpSpPr>
        <p:grpSpPr>
          <a:xfrm>
            <a:off x="5222813" y="1884925"/>
            <a:ext cx="489766" cy="719999"/>
            <a:chOff x="7132225" y="779400"/>
            <a:chExt cx="489766" cy="719999"/>
          </a:xfrm>
        </p:grpSpPr>
        <p:sp>
          <p:nvSpPr>
            <p:cNvPr id="795" name="Google Shape;795;p40"/>
            <p:cNvSpPr/>
            <p:nvPr/>
          </p:nvSpPr>
          <p:spPr>
            <a:xfrm>
              <a:off x="7132225" y="779400"/>
              <a:ext cx="489766" cy="719999"/>
            </a:xfrm>
            <a:custGeom>
              <a:avLst/>
              <a:gdLst/>
              <a:ahLst/>
              <a:cxnLst/>
              <a:rect l="l" t="t" r="r" b="b"/>
              <a:pathLst>
                <a:path w="16780" h="24819" extrusionOk="0">
                  <a:moveTo>
                    <a:pt x="2836" y="2503"/>
                  </a:moveTo>
                  <a:cubicBezTo>
                    <a:pt x="2836" y="2503"/>
                    <a:pt x="13177" y="1"/>
                    <a:pt x="13877" y="2503"/>
                  </a:cubicBezTo>
                  <a:cubicBezTo>
                    <a:pt x="14611" y="5005"/>
                    <a:pt x="15211" y="5805"/>
                    <a:pt x="16012" y="7139"/>
                  </a:cubicBezTo>
                  <a:cubicBezTo>
                    <a:pt x="16779" y="8440"/>
                    <a:pt x="16012" y="11776"/>
                    <a:pt x="16012" y="11776"/>
                  </a:cubicBezTo>
                  <a:lnTo>
                    <a:pt x="16012" y="18147"/>
                  </a:lnTo>
                  <a:lnTo>
                    <a:pt x="14845" y="24585"/>
                  </a:lnTo>
                  <a:cubicBezTo>
                    <a:pt x="14845" y="24585"/>
                    <a:pt x="9374" y="24318"/>
                    <a:pt x="8740" y="24585"/>
                  </a:cubicBezTo>
                  <a:cubicBezTo>
                    <a:pt x="8073" y="24819"/>
                    <a:pt x="2836" y="24585"/>
                    <a:pt x="2836" y="24585"/>
                  </a:cubicBezTo>
                  <a:cubicBezTo>
                    <a:pt x="2836" y="24585"/>
                    <a:pt x="1" y="21750"/>
                    <a:pt x="334" y="20215"/>
                  </a:cubicBezTo>
                  <a:cubicBezTo>
                    <a:pt x="668" y="18681"/>
                    <a:pt x="901" y="13044"/>
                    <a:pt x="901" y="13044"/>
                  </a:cubicBezTo>
                  <a:lnTo>
                    <a:pt x="1802" y="5138"/>
                  </a:lnTo>
                  <a:close/>
                </a:path>
              </a:pathLst>
            </a:custGeom>
            <a:gradFill>
              <a:gsLst>
                <a:gs pos="0">
                  <a:schemeClr val="accent1"/>
                </a:gs>
                <a:gs pos="100000">
                  <a:schemeClr val="lt2"/>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0"/>
            <p:cNvSpPr/>
            <p:nvPr/>
          </p:nvSpPr>
          <p:spPr>
            <a:xfrm>
              <a:off x="7243225" y="1011654"/>
              <a:ext cx="309621" cy="367760"/>
            </a:xfrm>
            <a:custGeom>
              <a:avLst/>
              <a:gdLst/>
              <a:ahLst/>
              <a:cxnLst/>
              <a:rect l="l" t="t" r="r" b="b"/>
              <a:pathLst>
                <a:path w="10608" h="12677" extrusionOk="0">
                  <a:moveTo>
                    <a:pt x="8606" y="1"/>
                  </a:moveTo>
                  <a:cubicBezTo>
                    <a:pt x="7839" y="1"/>
                    <a:pt x="7072" y="301"/>
                    <a:pt x="6372" y="835"/>
                  </a:cubicBezTo>
                  <a:cubicBezTo>
                    <a:pt x="5671" y="1402"/>
                    <a:pt x="5004" y="2236"/>
                    <a:pt x="4403" y="3336"/>
                  </a:cubicBezTo>
                  <a:cubicBezTo>
                    <a:pt x="4303" y="1735"/>
                    <a:pt x="4237" y="668"/>
                    <a:pt x="4170" y="134"/>
                  </a:cubicBezTo>
                  <a:lnTo>
                    <a:pt x="1468" y="268"/>
                  </a:lnTo>
                  <a:cubicBezTo>
                    <a:pt x="634" y="334"/>
                    <a:pt x="167" y="368"/>
                    <a:pt x="100" y="434"/>
                  </a:cubicBezTo>
                  <a:cubicBezTo>
                    <a:pt x="34" y="468"/>
                    <a:pt x="0" y="534"/>
                    <a:pt x="0" y="634"/>
                  </a:cubicBezTo>
                  <a:cubicBezTo>
                    <a:pt x="0" y="801"/>
                    <a:pt x="167" y="868"/>
                    <a:pt x="534" y="901"/>
                  </a:cubicBezTo>
                  <a:cubicBezTo>
                    <a:pt x="1368" y="935"/>
                    <a:pt x="1868" y="1302"/>
                    <a:pt x="2002" y="1935"/>
                  </a:cubicBezTo>
                  <a:cubicBezTo>
                    <a:pt x="2135" y="2603"/>
                    <a:pt x="2202" y="4537"/>
                    <a:pt x="2202" y="7740"/>
                  </a:cubicBezTo>
                  <a:cubicBezTo>
                    <a:pt x="2202" y="9941"/>
                    <a:pt x="2135" y="11242"/>
                    <a:pt x="2002" y="11576"/>
                  </a:cubicBezTo>
                  <a:cubicBezTo>
                    <a:pt x="1835" y="11909"/>
                    <a:pt x="1468" y="12109"/>
                    <a:pt x="834" y="12143"/>
                  </a:cubicBezTo>
                  <a:cubicBezTo>
                    <a:pt x="401" y="12176"/>
                    <a:pt x="167" y="12243"/>
                    <a:pt x="167" y="12410"/>
                  </a:cubicBezTo>
                  <a:cubicBezTo>
                    <a:pt x="167" y="12576"/>
                    <a:pt x="334" y="12676"/>
                    <a:pt x="667" y="12676"/>
                  </a:cubicBezTo>
                  <a:lnTo>
                    <a:pt x="5371" y="12676"/>
                  </a:lnTo>
                  <a:cubicBezTo>
                    <a:pt x="5838" y="12676"/>
                    <a:pt x="6071" y="12576"/>
                    <a:pt x="6071" y="12343"/>
                  </a:cubicBezTo>
                  <a:cubicBezTo>
                    <a:pt x="6071" y="12243"/>
                    <a:pt x="6005" y="12176"/>
                    <a:pt x="5804" y="12143"/>
                  </a:cubicBezTo>
                  <a:cubicBezTo>
                    <a:pt x="5171" y="12076"/>
                    <a:pt x="4770" y="11876"/>
                    <a:pt x="4604" y="11609"/>
                  </a:cubicBezTo>
                  <a:cubicBezTo>
                    <a:pt x="4437" y="11309"/>
                    <a:pt x="4370" y="10241"/>
                    <a:pt x="4370" y="8307"/>
                  </a:cubicBezTo>
                  <a:cubicBezTo>
                    <a:pt x="4370" y="6238"/>
                    <a:pt x="4437" y="4837"/>
                    <a:pt x="4637" y="4204"/>
                  </a:cubicBezTo>
                  <a:cubicBezTo>
                    <a:pt x="4804" y="3537"/>
                    <a:pt x="5171" y="2936"/>
                    <a:pt x="5671" y="2369"/>
                  </a:cubicBezTo>
                  <a:cubicBezTo>
                    <a:pt x="6205" y="1835"/>
                    <a:pt x="6705" y="1535"/>
                    <a:pt x="7205" y="1535"/>
                  </a:cubicBezTo>
                  <a:cubicBezTo>
                    <a:pt x="7739" y="1535"/>
                    <a:pt x="8139" y="1869"/>
                    <a:pt x="8473" y="2536"/>
                  </a:cubicBezTo>
                  <a:cubicBezTo>
                    <a:pt x="8707" y="3070"/>
                    <a:pt x="9040" y="3336"/>
                    <a:pt x="9407" y="3336"/>
                  </a:cubicBezTo>
                  <a:cubicBezTo>
                    <a:pt x="10208" y="3336"/>
                    <a:pt x="10608" y="2869"/>
                    <a:pt x="10608" y="1935"/>
                  </a:cubicBezTo>
                  <a:cubicBezTo>
                    <a:pt x="10608" y="1435"/>
                    <a:pt x="10408" y="968"/>
                    <a:pt x="10007" y="601"/>
                  </a:cubicBezTo>
                  <a:cubicBezTo>
                    <a:pt x="9607" y="201"/>
                    <a:pt x="9140" y="1"/>
                    <a:pt x="8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 name="Google Shape;797;p40"/>
          <p:cNvGrpSpPr/>
          <p:nvPr/>
        </p:nvGrpSpPr>
        <p:grpSpPr>
          <a:xfrm>
            <a:off x="5344572" y="3435710"/>
            <a:ext cx="326952" cy="719978"/>
            <a:chOff x="4145925" y="535000"/>
            <a:chExt cx="338600" cy="745550"/>
          </a:xfrm>
        </p:grpSpPr>
        <p:sp>
          <p:nvSpPr>
            <p:cNvPr id="798" name="Google Shape;798;p40"/>
            <p:cNvSpPr/>
            <p:nvPr/>
          </p:nvSpPr>
          <p:spPr>
            <a:xfrm>
              <a:off x="4145925" y="535000"/>
              <a:ext cx="338600" cy="745550"/>
            </a:xfrm>
            <a:custGeom>
              <a:avLst/>
              <a:gdLst/>
              <a:ahLst/>
              <a:cxnLst/>
              <a:rect l="l" t="t" r="r" b="b"/>
              <a:pathLst>
                <a:path w="13544" h="29822" extrusionOk="0">
                  <a:moveTo>
                    <a:pt x="267" y="0"/>
                  </a:moveTo>
                  <a:cubicBezTo>
                    <a:pt x="267" y="0"/>
                    <a:pt x="12009" y="2502"/>
                    <a:pt x="12643" y="2936"/>
                  </a:cubicBezTo>
                  <a:cubicBezTo>
                    <a:pt x="13310" y="3336"/>
                    <a:pt x="13544" y="13443"/>
                    <a:pt x="13544" y="13443"/>
                  </a:cubicBezTo>
                  <a:lnTo>
                    <a:pt x="13544" y="28154"/>
                  </a:lnTo>
                  <a:lnTo>
                    <a:pt x="3803" y="29822"/>
                  </a:lnTo>
                  <a:lnTo>
                    <a:pt x="234" y="26886"/>
                  </a:lnTo>
                  <a:lnTo>
                    <a:pt x="1" y="9741"/>
                  </a:lnTo>
                  <a:close/>
                </a:path>
              </a:pathLst>
            </a:custGeom>
            <a:gradFill>
              <a:gsLst>
                <a:gs pos="0">
                  <a:schemeClr val="lt2"/>
                </a:gs>
                <a:gs pos="100000">
                  <a:schemeClr val="accent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0"/>
            <p:cNvSpPr/>
            <p:nvPr/>
          </p:nvSpPr>
          <p:spPr>
            <a:xfrm>
              <a:off x="4241000" y="675100"/>
              <a:ext cx="199325" cy="505375"/>
            </a:xfrm>
            <a:custGeom>
              <a:avLst/>
              <a:gdLst/>
              <a:ahLst/>
              <a:cxnLst/>
              <a:rect l="l" t="t" r="r" b="b"/>
              <a:pathLst>
                <a:path w="7973" h="20215" extrusionOk="0">
                  <a:moveTo>
                    <a:pt x="3429" y="2389"/>
                  </a:moveTo>
                  <a:cubicBezTo>
                    <a:pt x="4375" y="2389"/>
                    <a:pt x="4870" y="2685"/>
                    <a:pt x="4870" y="4337"/>
                  </a:cubicBezTo>
                  <a:lnTo>
                    <a:pt x="4870" y="9140"/>
                  </a:lnTo>
                  <a:cubicBezTo>
                    <a:pt x="4808" y="10012"/>
                    <a:pt x="4019" y="10041"/>
                    <a:pt x="3209" y="10041"/>
                  </a:cubicBezTo>
                  <a:cubicBezTo>
                    <a:pt x="3152" y="10041"/>
                    <a:pt x="3094" y="10041"/>
                    <a:pt x="3036" y="10041"/>
                  </a:cubicBezTo>
                  <a:lnTo>
                    <a:pt x="3036" y="2402"/>
                  </a:lnTo>
                  <a:cubicBezTo>
                    <a:pt x="3174" y="2394"/>
                    <a:pt x="3306" y="2389"/>
                    <a:pt x="3429" y="2389"/>
                  </a:cubicBezTo>
                  <a:close/>
                  <a:moveTo>
                    <a:pt x="0" y="0"/>
                  </a:moveTo>
                  <a:lnTo>
                    <a:pt x="0" y="20215"/>
                  </a:lnTo>
                  <a:lnTo>
                    <a:pt x="3036" y="20215"/>
                  </a:lnTo>
                  <a:lnTo>
                    <a:pt x="3036" y="12476"/>
                  </a:lnTo>
                  <a:cubicBezTo>
                    <a:pt x="3252" y="12487"/>
                    <a:pt x="3461" y="12493"/>
                    <a:pt x="3663" y="12493"/>
                  </a:cubicBezTo>
                  <a:cubicBezTo>
                    <a:pt x="6455" y="12493"/>
                    <a:pt x="7904" y="11386"/>
                    <a:pt x="7873" y="8306"/>
                  </a:cubicBezTo>
                  <a:lnTo>
                    <a:pt x="7873" y="3937"/>
                  </a:lnTo>
                  <a:cubicBezTo>
                    <a:pt x="7973" y="1235"/>
                    <a:pt x="6505" y="0"/>
                    <a:pt x="3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00" name="Google Shape;800;p40"/>
          <p:cNvPicPr preferRelativeResize="0"/>
          <p:nvPr/>
        </p:nvPicPr>
        <p:blipFill>
          <a:blip r:embed="rId3">
            <a:alphaModFix/>
          </a:blip>
          <a:stretch>
            <a:fillRect/>
          </a:stretch>
        </p:blipFill>
        <p:spPr>
          <a:xfrm rot="-5400000" flipH="1">
            <a:off x="-371796" y="2522348"/>
            <a:ext cx="3173652" cy="999600"/>
          </a:xfrm>
          <a:prstGeom prst="rect">
            <a:avLst/>
          </a:prstGeom>
          <a:noFill/>
          <a:ln>
            <a:noFill/>
          </a:ln>
        </p:spPr>
      </p:pic>
      <p:pic>
        <p:nvPicPr>
          <p:cNvPr id="801" name="Google Shape;801;p40"/>
          <p:cNvPicPr preferRelativeResize="0"/>
          <p:nvPr/>
        </p:nvPicPr>
        <p:blipFill>
          <a:blip r:embed="rId4">
            <a:alphaModFix/>
          </a:blip>
          <a:stretch>
            <a:fillRect/>
          </a:stretch>
        </p:blipFill>
        <p:spPr>
          <a:xfrm rot="5400000" flipH="1">
            <a:off x="895701" y="1838958"/>
            <a:ext cx="1152000" cy="819280"/>
          </a:xfrm>
          <a:prstGeom prst="rect">
            <a:avLst/>
          </a:prstGeom>
          <a:noFill/>
          <a:ln>
            <a:noFill/>
          </a:ln>
        </p:spPr>
      </p:pic>
      <p:pic>
        <p:nvPicPr>
          <p:cNvPr id="802" name="Google Shape;802;p40"/>
          <p:cNvPicPr preferRelativeResize="0"/>
          <p:nvPr/>
        </p:nvPicPr>
        <p:blipFill>
          <a:blip r:embed="rId5">
            <a:alphaModFix/>
          </a:blip>
          <a:stretch>
            <a:fillRect/>
          </a:stretch>
        </p:blipFill>
        <p:spPr>
          <a:xfrm rot="5400000">
            <a:off x="855353" y="3346251"/>
            <a:ext cx="1152000" cy="900002"/>
          </a:xfrm>
          <a:prstGeom prst="rect">
            <a:avLst/>
          </a:prstGeom>
          <a:noFill/>
          <a:ln>
            <a:noFill/>
          </a:ln>
        </p:spPr>
      </p:pic>
      <p:grpSp>
        <p:nvGrpSpPr>
          <p:cNvPr id="803" name="Google Shape;803;p40"/>
          <p:cNvGrpSpPr/>
          <p:nvPr/>
        </p:nvGrpSpPr>
        <p:grpSpPr>
          <a:xfrm>
            <a:off x="1185143" y="3436263"/>
            <a:ext cx="492422" cy="719972"/>
            <a:chOff x="469506" y="4123591"/>
            <a:chExt cx="492422" cy="719972"/>
          </a:xfrm>
        </p:grpSpPr>
        <p:sp>
          <p:nvSpPr>
            <p:cNvPr id="804" name="Google Shape;804;p40"/>
            <p:cNvSpPr/>
            <p:nvPr/>
          </p:nvSpPr>
          <p:spPr>
            <a:xfrm>
              <a:off x="469506" y="4123591"/>
              <a:ext cx="492422" cy="719972"/>
            </a:xfrm>
            <a:custGeom>
              <a:avLst/>
              <a:gdLst/>
              <a:ahLst/>
              <a:cxnLst/>
              <a:rect l="l" t="t" r="r" b="b"/>
              <a:pathLst>
                <a:path w="17180" h="24986" extrusionOk="0">
                  <a:moveTo>
                    <a:pt x="968" y="1"/>
                  </a:moveTo>
                  <a:lnTo>
                    <a:pt x="12176" y="1"/>
                  </a:lnTo>
                  <a:lnTo>
                    <a:pt x="13711" y="3937"/>
                  </a:lnTo>
                  <a:lnTo>
                    <a:pt x="17180" y="9040"/>
                  </a:lnTo>
                  <a:cubicBezTo>
                    <a:pt x="17180" y="9040"/>
                    <a:pt x="15445" y="17113"/>
                    <a:pt x="16112" y="18180"/>
                  </a:cubicBezTo>
                  <a:cubicBezTo>
                    <a:pt x="16780" y="19214"/>
                    <a:pt x="16213" y="22583"/>
                    <a:pt x="16213" y="22583"/>
                  </a:cubicBezTo>
                  <a:lnTo>
                    <a:pt x="10308" y="24985"/>
                  </a:lnTo>
                  <a:lnTo>
                    <a:pt x="968" y="23818"/>
                  </a:lnTo>
                  <a:cubicBezTo>
                    <a:pt x="968" y="23818"/>
                    <a:pt x="2403" y="13644"/>
                    <a:pt x="1736" y="10675"/>
                  </a:cubicBezTo>
                  <a:cubicBezTo>
                    <a:pt x="1068" y="7706"/>
                    <a:pt x="1" y="1902"/>
                    <a:pt x="968" y="1"/>
                  </a:cubicBezTo>
                  <a:close/>
                </a:path>
              </a:pathLst>
            </a:custGeom>
            <a:gradFill>
              <a:gsLst>
                <a:gs pos="0">
                  <a:schemeClr val="accent1"/>
                </a:gs>
                <a:gs pos="100000">
                  <a:schemeClr val="accent5"/>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0"/>
            <p:cNvSpPr/>
            <p:nvPr/>
          </p:nvSpPr>
          <p:spPr>
            <a:xfrm>
              <a:off x="637781" y="4237012"/>
              <a:ext cx="128150" cy="490230"/>
            </a:xfrm>
            <a:custGeom>
              <a:avLst/>
              <a:gdLst/>
              <a:ahLst/>
              <a:cxnLst/>
              <a:rect l="l" t="t" r="r" b="b"/>
              <a:pathLst>
                <a:path w="4471" h="17013" extrusionOk="0">
                  <a:moveTo>
                    <a:pt x="2269" y="1"/>
                  </a:moveTo>
                  <a:cubicBezTo>
                    <a:pt x="901" y="1"/>
                    <a:pt x="201" y="534"/>
                    <a:pt x="201" y="1602"/>
                  </a:cubicBezTo>
                  <a:cubicBezTo>
                    <a:pt x="201" y="2669"/>
                    <a:pt x="901" y="3203"/>
                    <a:pt x="2269" y="3203"/>
                  </a:cubicBezTo>
                  <a:cubicBezTo>
                    <a:pt x="3637" y="3203"/>
                    <a:pt x="4337" y="2669"/>
                    <a:pt x="4337" y="1602"/>
                  </a:cubicBezTo>
                  <a:cubicBezTo>
                    <a:pt x="4337" y="534"/>
                    <a:pt x="3637" y="1"/>
                    <a:pt x="2269" y="1"/>
                  </a:cubicBezTo>
                  <a:close/>
                  <a:moveTo>
                    <a:pt x="4471" y="4437"/>
                  </a:moveTo>
                  <a:cubicBezTo>
                    <a:pt x="2870" y="4671"/>
                    <a:pt x="1402" y="4771"/>
                    <a:pt x="1" y="4771"/>
                  </a:cubicBezTo>
                  <a:lnTo>
                    <a:pt x="1" y="17013"/>
                  </a:lnTo>
                  <a:lnTo>
                    <a:pt x="4471" y="17013"/>
                  </a:lnTo>
                  <a:lnTo>
                    <a:pt x="4471" y="443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40"/>
          <p:cNvGrpSpPr/>
          <p:nvPr/>
        </p:nvGrpSpPr>
        <p:grpSpPr>
          <a:xfrm>
            <a:off x="1111708" y="1890403"/>
            <a:ext cx="719986" cy="716390"/>
            <a:chOff x="648875" y="1759838"/>
            <a:chExt cx="585450" cy="582100"/>
          </a:xfrm>
        </p:grpSpPr>
        <p:sp>
          <p:nvSpPr>
            <p:cNvPr id="807" name="Google Shape;807;p40"/>
            <p:cNvSpPr/>
            <p:nvPr/>
          </p:nvSpPr>
          <p:spPr>
            <a:xfrm>
              <a:off x="648875" y="1759838"/>
              <a:ext cx="585450" cy="582100"/>
            </a:xfrm>
            <a:custGeom>
              <a:avLst/>
              <a:gdLst/>
              <a:ahLst/>
              <a:cxnLst/>
              <a:rect l="l" t="t" r="r" b="b"/>
              <a:pathLst>
                <a:path w="23418" h="23284" extrusionOk="0">
                  <a:moveTo>
                    <a:pt x="768" y="1701"/>
                  </a:moveTo>
                  <a:lnTo>
                    <a:pt x="16779" y="0"/>
                  </a:lnTo>
                  <a:lnTo>
                    <a:pt x="22350" y="3636"/>
                  </a:lnTo>
                  <a:lnTo>
                    <a:pt x="23417" y="17079"/>
                  </a:lnTo>
                  <a:cubicBezTo>
                    <a:pt x="23417" y="17079"/>
                    <a:pt x="19748" y="20515"/>
                    <a:pt x="19814" y="21749"/>
                  </a:cubicBezTo>
                  <a:cubicBezTo>
                    <a:pt x="19848" y="23017"/>
                    <a:pt x="11609" y="23283"/>
                    <a:pt x="11609" y="23283"/>
                  </a:cubicBezTo>
                  <a:lnTo>
                    <a:pt x="2402" y="21482"/>
                  </a:lnTo>
                  <a:lnTo>
                    <a:pt x="0" y="14577"/>
                  </a:lnTo>
                  <a:close/>
                </a:path>
              </a:pathLst>
            </a:custGeom>
            <a:gradFill>
              <a:gsLst>
                <a:gs pos="0">
                  <a:schemeClr val="lt2"/>
                </a:gs>
                <a:gs pos="100000">
                  <a:schemeClr val="accent4"/>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0"/>
            <p:cNvSpPr/>
            <p:nvPr/>
          </p:nvSpPr>
          <p:spPr>
            <a:xfrm>
              <a:off x="725600" y="1874088"/>
              <a:ext cx="410300" cy="300225"/>
            </a:xfrm>
            <a:custGeom>
              <a:avLst/>
              <a:gdLst/>
              <a:ahLst/>
              <a:cxnLst/>
              <a:rect l="l" t="t" r="r" b="b"/>
              <a:pathLst>
                <a:path w="16412" h="12009" extrusionOk="0">
                  <a:moveTo>
                    <a:pt x="4303" y="0"/>
                  </a:moveTo>
                  <a:cubicBezTo>
                    <a:pt x="2735" y="467"/>
                    <a:pt x="1435" y="801"/>
                    <a:pt x="334" y="1001"/>
                  </a:cubicBezTo>
                  <a:lnTo>
                    <a:pt x="334" y="2535"/>
                  </a:lnTo>
                  <a:cubicBezTo>
                    <a:pt x="334" y="5571"/>
                    <a:pt x="234" y="8373"/>
                    <a:pt x="0" y="10975"/>
                  </a:cubicBezTo>
                  <a:cubicBezTo>
                    <a:pt x="767" y="10841"/>
                    <a:pt x="2268" y="10674"/>
                    <a:pt x="4570" y="10441"/>
                  </a:cubicBezTo>
                  <a:lnTo>
                    <a:pt x="4403" y="4170"/>
                  </a:lnTo>
                  <a:lnTo>
                    <a:pt x="5204" y="2769"/>
                  </a:lnTo>
                  <a:cubicBezTo>
                    <a:pt x="6038" y="3703"/>
                    <a:pt x="6471" y="6004"/>
                    <a:pt x="6471" y="9707"/>
                  </a:cubicBezTo>
                  <a:cubicBezTo>
                    <a:pt x="6471" y="10141"/>
                    <a:pt x="6471" y="10641"/>
                    <a:pt x="6471" y="11175"/>
                  </a:cubicBezTo>
                  <a:cubicBezTo>
                    <a:pt x="7072" y="10908"/>
                    <a:pt x="8339" y="10608"/>
                    <a:pt x="10241" y="10307"/>
                  </a:cubicBezTo>
                  <a:cubicBezTo>
                    <a:pt x="10308" y="9307"/>
                    <a:pt x="10341" y="8106"/>
                    <a:pt x="10341" y="6772"/>
                  </a:cubicBezTo>
                  <a:cubicBezTo>
                    <a:pt x="10341" y="5704"/>
                    <a:pt x="10341" y="4837"/>
                    <a:pt x="10308" y="4170"/>
                  </a:cubicBezTo>
                  <a:cubicBezTo>
                    <a:pt x="10374" y="4003"/>
                    <a:pt x="10608" y="3503"/>
                    <a:pt x="10941" y="2602"/>
                  </a:cubicBezTo>
                  <a:cubicBezTo>
                    <a:pt x="11475" y="3136"/>
                    <a:pt x="11875" y="3636"/>
                    <a:pt x="12109" y="4203"/>
                  </a:cubicBezTo>
                  <a:cubicBezTo>
                    <a:pt x="12342" y="4770"/>
                    <a:pt x="12442" y="5604"/>
                    <a:pt x="12442" y="6738"/>
                  </a:cubicBezTo>
                  <a:cubicBezTo>
                    <a:pt x="12442" y="7172"/>
                    <a:pt x="12442" y="7772"/>
                    <a:pt x="12409" y="8506"/>
                  </a:cubicBezTo>
                  <a:lnTo>
                    <a:pt x="12376" y="8806"/>
                  </a:lnTo>
                  <a:cubicBezTo>
                    <a:pt x="12309" y="10307"/>
                    <a:pt x="12209" y="11375"/>
                    <a:pt x="12109" y="12009"/>
                  </a:cubicBezTo>
                  <a:cubicBezTo>
                    <a:pt x="13877" y="11041"/>
                    <a:pt x="15244" y="10107"/>
                    <a:pt x="16212" y="9207"/>
                  </a:cubicBezTo>
                  <a:cubicBezTo>
                    <a:pt x="16178" y="8573"/>
                    <a:pt x="16145" y="8139"/>
                    <a:pt x="16145" y="7939"/>
                  </a:cubicBezTo>
                  <a:cubicBezTo>
                    <a:pt x="16145" y="7672"/>
                    <a:pt x="16178" y="7172"/>
                    <a:pt x="16245" y="6438"/>
                  </a:cubicBezTo>
                  <a:cubicBezTo>
                    <a:pt x="16345" y="5404"/>
                    <a:pt x="16412" y="4570"/>
                    <a:pt x="16412" y="3869"/>
                  </a:cubicBezTo>
                  <a:cubicBezTo>
                    <a:pt x="16412" y="2969"/>
                    <a:pt x="16245" y="2302"/>
                    <a:pt x="15978" y="1801"/>
                  </a:cubicBezTo>
                  <a:cubicBezTo>
                    <a:pt x="15711" y="1301"/>
                    <a:pt x="15211" y="867"/>
                    <a:pt x="14511" y="567"/>
                  </a:cubicBezTo>
                  <a:cubicBezTo>
                    <a:pt x="13743" y="234"/>
                    <a:pt x="12876" y="33"/>
                    <a:pt x="11842" y="0"/>
                  </a:cubicBezTo>
                  <a:cubicBezTo>
                    <a:pt x="11108" y="734"/>
                    <a:pt x="10474" y="1401"/>
                    <a:pt x="9941" y="2035"/>
                  </a:cubicBezTo>
                  <a:cubicBezTo>
                    <a:pt x="9674" y="1101"/>
                    <a:pt x="8440" y="400"/>
                    <a:pt x="6271" y="0"/>
                  </a:cubicBezTo>
                  <a:cubicBezTo>
                    <a:pt x="5838" y="434"/>
                    <a:pt x="5204" y="1101"/>
                    <a:pt x="4370" y="1968"/>
                  </a:cubicBezTo>
                  <a:lnTo>
                    <a:pt x="43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 name="Google Shape;809;p40"/>
          <p:cNvSpPr/>
          <p:nvPr/>
        </p:nvSpPr>
        <p:spPr>
          <a:xfrm>
            <a:off x="4696398" y="4465284"/>
            <a:ext cx="1109955" cy="286440"/>
          </a:xfrm>
          <a:custGeom>
            <a:avLst/>
            <a:gdLst/>
            <a:ahLst/>
            <a:cxnLst/>
            <a:rect l="l" t="t" r="r" b="b"/>
            <a:pathLst>
              <a:path w="63426" h="16455" extrusionOk="0">
                <a:moveTo>
                  <a:pt x="382" y="0"/>
                </a:moveTo>
                <a:lnTo>
                  <a:pt x="382" y="0"/>
                </a:lnTo>
                <a:cubicBezTo>
                  <a:pt x="406" y="476"/>
                  <a:pt x="418" y="965"/>
                  <a:pt x="441" y="1453"/>
                </a:cubicBezTo>
                <a:cubicBezTo>
                  <a:pt x="477" y="2572"/>
                  <a:pt x="525" y="3572"/>
                  <a:pt x="537" y="4572"/>
                </a:cubicBezTo>
                <a:cubicBezTo>
                  <a:pt x="632" y="4846"/>
                  <a:pt x="691" y="5239"/>
                  <a:pt x="608" y="5691"/>
                </a:cubicBezTo>
                <a:cubicBezTo>
                  <a:pt x="596" y="5763"/>
                  <a:pt x="560" y="5834"/>
                  <a:pt x="525" y="5894"/>
                </a:cubicBezTo>
                <a:cubicBezTo>
                  <a:pt x="513" y="6656"/>
                  <a:pt x="465" y="7442"/>
                  <a:pt x="358" y="8299"/>
                </a:cubicBezTo>
                <a:cubicBezTo>
                  <a:pt x="346" y="8465"/>
                  <a:pt x="310" y="8620"/>
                  <a:pt x="263" y="8763"/>
                </a:cubicBezTo>
                <a:cubicBezTo>
                  <a:pt x="275" y="8823"/>
                  <a:pt x="287" y="8858"/>
                  <a:pt x="298" y="8930"/>
                </a:cubicBezTo>
                <a:cubicBezTo>
                  <a:pt x="382" y="9561"/>
                  <a:pt x="489" y="10156"/>
                  <a:pt x="596" y="10763"/>
                </a:cubicBezTo>
                <a:cubicBezTo>
                  <a:pt x="560" y="10930"/>
                  <a:pt x="525" y="11109"/>
                  <a:pt x="489" y="11275"/>
                </a:cubicBezTo>
                <a:cubicBezTo>
                  <a:pt x="513" y="12133"/>
                  <a:pt x="322" y="13014"/>
                  <a:pt x="13" y="13442"/>
                </a:cubicBezTo>
                <a:cubicBezTo>
                  <a:pt x="13" y="13561"/>
                  <a:pt x="1" y="13669"/>
                  <a:pt x="1" y="13776"/>
                </a:cubicBezTo>
                <a:lnTo>
                  <a:pt x="62378" y="16455"/>
                </a:lnTo>
                <a:cubicBezTo>
                  <a:pt x="62354" y="15490"/>
                  <a:pt x="62318" y="14526"/>
                  <a:pt x="62306" y="13561"/>
                </a:cubicBezTo>
                <a:cubicBezTo>
                  <a:pt x="62282" y="12680"/>
                  <a:pt x="62485" y="12133"/>
                  <a:pt x="62735" y="11942"/>
                </a:cubicBezTo>
                <a:cubicBezTo>
                  <a:pt x="62699" y="11597"/>
                  <a:pt x="62640" y="11263"/>
                  <a:pt x="62592" y="10930"/>
                </a:cubicBezTo>
                <a:cubicBezTo>
                  <a:pt x="62568" y="10918"/>
                  <a:pt x="62521" y="10942"/>
                  <a:pt x="62509" y="10894"/>
                </a:cubicBezTo>
                <a:cubicBezTo>
                  <a:pt x="62461" y="10716"/>
                  <a:pt x="62413" y="10525"/>
                  <a:pt x="62413" y="10299"/>
                </a:cubicBezTo>
                <a:cubicBezTo>
                  <a:pt x="62366" y="9156"/>
                  <a:pt x="62199" y="8180"/>
                  <a:pt x="62163" y="7001"/>
                </a:cubicBezTo>
                <a:cubicBezTo>
                  <a:pt x="62163" y="6703"/>
                  <a:pt x="62318" y="6168"/>
                  <a:pt x="62425" y="6132"/>
                </a:cubicBezTo>
                <a:cubicBezTo>
                  <a:pt x="62592" y="6084"/>
                  <a:pt x="62747" y="6096"/>
                  <a:pt x="62902" y="6037"/>
                </a:cubicBezTo>
                <a:cubicBezTo>
                  <a:pt x="62913" y="6001"/>
                  <a:pt x="62913" y="5941"/>
                  <a:pt x="62925" y="5906"/>
                </a:cubicBezTo>
                <a:cubicBezTo>
                  <a:pt x="63092" y="5441"/>
                  <a:pt x="63259" y="4965"/>
                  <a:pt x="63425" y="4489"/>
                </a:cubicBezTo>
                <a:cubicBezTo>
                  <a:pt x="63425" y="4286"/>
                  <a:pt x="63425" y="4144"/>
                  <a:pt x="63425" y="3929"/>
                </a:cubicBezTo>
                <a:cubicBezTo>
                  <a:pt x="63294" y="3560"/>
                  <a:pt x="63211" y="3132"/>
                  <a:pt x="63152" y="2691"/>
                </a:cubicBezTo>
                <a:lnTo>
                  <a:pt x="382"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0"/>
          <p:cNvSpPr/>
          <p:nvPr/>
        </p:nvSpPr>
        <p:spPr>
          <a:xfrm rot="5400000">
            <a:off x="263988" y="1553268"/>
            <a:ext cx="902213" cy="304930"/>
          </a:xfrm>
          <a:custGeom>
            <a:avLst/>
            <a:gdLst/>
            <a:ahLst/>
            <a:cxnLst/>
            <a:rect l="l" t="t" r="r" b="b"/>
            <a:pathLst>
              <a:path w="51555" h="17467" extrusionOk="0">
                <a:moveTo>
                  <a:pt x="953" y="0"/>
                </a:moveTo>
                <a:lnTo>
                  <a:pt x="953" y="0"/>
                </a:lnTo>
                <a:cubicBezTo>
                  <a:pt x="965" y="72"/>
                  <a:pt x="989" y="131"/>
                  <a:pt x="1013" y="167"/>
                </a:cubicBezTo>
                <a:cubicBezTo>
                  <a:pt x="1072" y="239"/>
                  <a:pt x="1084" y="358"/>
                  <a:pt x="1084" y="512"/>
                </a:cubicBezTo>
                <a:cubicBezTo>
                  <a:pt x="1072" y="751"/>
                  <a:pt x="1060" y="1012"/>
                  <a:pt x="1048" y="1262"/>
                </a:cubicBezTo>
                <a:cubicBezTo>
                  <a:pt x="1044" y="1311"/>
                  <a:pt x="1044" y="1324"/>
                  <a:pt x="1044" y="1324"/>
                </a:cubicBezTo>
                <a:cubicBezTo>
                  <a:pt x="1044" y="1324"/>
                  <a:pt x="1044" y="1307"/>
                  <a:pt x="1038" y="1307"/>
                </a:cubicBezTo>
                <a:cubicBezTo>
                  <a:pt x="1034" y="1307"/>
                  <a:pt x="1026" y="1316"/>
                  <a:pt x="1013" y="1346"/>
                </a:cubicBezTo>
                <a:cubicBezTo>
                  <a:pt x="1002" y="1357"/>
                  <a:pt x="986" y="1362"/>
                  <a:pt x="973" y="1362"/>
                </a:cubicBezTo>
                <a:cubicBezTo>
                  <a:pt x="956" y="1362"/>
                  <a:pt x="941" y="1354"/>
                  <a:pt x="941" y="1334"/>
                </a:cubicBezTo>
                <a:cubicBezTo>
                  <a:pt x="929" y="1310"/>
                  <a:pt x="929" y="1286"/>
                  <a:pt x="929" y="1274"/>
                </a:cubicBezTo>
                <a:cubicBezTo>
                  <a:pt x="929" y="1739"/>
                  <a:pt x="882" y="2227"/>
                  <a:pt x="882" y="2822"/>
                </a:cubicBezTo>
                <a:cubicBezTo>
                  <a:pt x="882" y="3013"/>
                  <a:pt x="894" y="3203"/>
                  <a:pt x="894" y="3394"/>
                </a:cubicBezTo>
                <a:cubicBezTo>
                  <a:pt x="894" y="3477"/>
                  <a:pt x="906" y="3548"/>
                  <a:pt x="906" y="3632"/>
                </a:cubicBezTo>
                <a:cubicBezTo>
                  <a:pt x="941" y="3739"/>
                  <a:pt x="977" y="3858"/>
                  <a:pt x="1001" y="3977"/>
                </a:cubicBezTo>
                <a:cubicBezTo>
                  <a:pt x="1013" y="4013"/>
                  <a:pt x="1001" y="4108"/>
                  <a:pt x="989" y="4180"/>
                </a:cubicBezTo>
                <a:cubicBezTo>
                  <a:pt x="989" y="4191"/>
                  <a:pt x="965" y="4227"/>
                  <a:pt x="953" y="4227"/>
                </a:cubicBezTo>
                <a:lnTo>
                  <a:pt x="941" y="4227"/>
                </a:lnTo>
                <a:cubicBezTo>
                  <a:pt x="953" y="4525"/>
                  <a:pt x="953" y="4834"/>
                  <a:pt x="965" y="5132"/>
                </a:cubicBezTo>
                <a:cubicBezTo>
                  <a:pt x="1001" y="5715"/>
                  <a:pt x="1036" y="6287"/>
                  <a:pt x="1060" y="6858"/>
                </a:cubicBezTo>
                <a:cubicBezTo>
                  <a:pt x="1072" y="7239"/>
                  <a:pt x="977" y="7478"/>
                  <a:pt x="870" y="7585"/>
                </a:cubicBezTo>
                <a:cubicBezTo>
                  <a:pt x="894" y="7728"/>
                  <a:pt x="917" y="7859"/>
                  <a:pt x="941" y="8001"/>
                </a:cubicBezTo>
                <a:cubicBezTo>
                  <a:pt x="953" y="8001"/>
                  <a:pt x="962" y="7998"/>
                  <a:pt x="969" y="7998"/>
                </a:cubicBezTo>
                <a:cubicBezTo>
                  <a:pt x="977" y="7998"/>
                  <a:pt x="983" y="8001"/>
                  <a:pt x="989" y="8013"/>
                </a:cubicBezTo>
                <a:cubicBezTo>
                  <a:pt x="1013" y="8085"/>
                  <a:pt x="1036" y="8156"/>
                  <a:pt x="1036" y="8251"/>
                </a:cubicBezTo>
                <a:cubicBezTo>
                  <a:pt x="1072" y="8728"/>
                  <a:pt x="1156" y="9121"/>
                  <a:pt x="1179" y="9609"/>
                </a:cubicBezTo>
                <a:cubicBezTo>
                  <a:pt x="1191" y="9728"/>
                  <a:pt x="1120" y="9966"/>
                  <a:pt x="1072" y="9990"/>
                </a:cubicBezTo>
                <a:cubicBezTo>
                  <a:pt x="1001" y="10025"/>
                  <a:pt x="917" y="10025"/>
                  <a:pt x="846" y="10073"/>
                </a:cubicBezTo>
                <a:cubicBezTo>
                  <a:pt x="846" y="10085"/>
                  <a:pt x="846" y="10109"/>
                  <a:pt x="834" y="10121"/>
                </a:cubicBezTo>
                <a:cubicBezTo>
                  <a:pt x="763" y="10335"/>
                  <a:pt x="691" y="10537"/>
                  <a:pt x="620" y="10752"/>
                </a:cubicBezTo>
                <a:cubicBezTo>
                  <a:pt x="620" y="10823"/>
                  <a:pt x="620" y="10895"/>
                  <a:pt x="620" y="10978"/>
                </a:cubicBezTo>
                <a:cubicBezTo>
                  <a:pt x="858" y="11454"/>
                  <a:pt x="846" y="12252"/>
                  <a:pt x="620" y="12800"/>
                </a:cubicBezTo>
                <a:cubicBezTo>
                  <a:pt x="608" y="12954"/>
                  <a:pt x="584" y="13109"/>
                  <a:pt x="560" y="13264"/>
                </a:cubicBezTo>
                <a:cubicBezTo>
                  <a:pt x="560" y="13276"/>
                  <a:pt x="560" y="13288"/>
                  <a:pt x="560" y="13300"/>
                </a:cubicBezTo>
                <a:cubicBezTo>
                  <a:pt x="632" y="13466"/>
                  <a:pt x="655" y="13728"/>
                  <a:pt x="667" y="14002"/>
                </a:cubicBezTo>
                <a:cubicBezTo>
                  <a:pt x="667" y="14038"/>
                  <a:pt x="632" y="14133"/>
                  <a:pt x="608" y="14193"/>
                </a:cubicBezTo>
                <a:cubicBezTo>
                  <a:pt x="608" y="14222"/>
                  <a:pt x="592" y="14243"/>
                  <a:pt x="579" y="14243"/>
                </a:cubicBezTo>
                <a:cubicBezTo>
                  <a:pt x="577" y="14243"/>
                  <a:pt x="574" y="14242"/>
                  <a:pt x="572" y="14240"/>
                </a:cubicBezTo>
                <a:cubicBezTo>
                  <a:pt x="525" y="14228"/>
                  <a:pt x="489" y="14205"/>
                  <a:pt x="453" y="14181"/>
                </a:cubicBezTo>
                <a:cubicBezTo>
                  <a:pt x="424" y="14152"/>
                  <a:pt x="403" y="14115"/>
                  <a:pt x="370" y="14115"/>
                </a:cubicBezTo>
                <a:cubicBezTo>
                  <a:pt x="363" y="14115"/>
                  <a:pt x="355" y="14117"/>
                  <a:pt x="346" y="14121"/>
                </a:cubicBezTo>
                <a:cubicBezTo>
                  <a:pt x="334" y="14157"/>
                  <a:pt x="310" y="14193"/>
                  <a:pt x="286" y="14216"/>
                </a:cubicBezTo>
                <a:cubicBezTo>
                  <a:pt x="263" y="14276"/>
                  <a:pt x="239" y="14336"/>
                  <a:pt x="251" y="14383"/>
                </a:cubicBezTo>
                <a:cubicBezTo>
                  <a:pt x="263" y="14502"/>
                  <a:pt x="310" y="14609"/>
                  <a:pt x="203" y="14752"/>
                </a:cubicBezTo>
                <a:cubicBezTo>
                  <a:pt x="155" y="14812"/>
                  <a:pt x="96" y="14895"/>
                  <a:pt x="96" y="15026"/>
                </a:cubicBezTo>
                <a:cubicBezTo>
                  <a:pt x="96" y="15228"/>
                  <a:pt x="60" y="15348"/>
                  <a:pt x="1" y="15443"/>
                </a:cubicBezTo>
                <a:lnTo>
                  <a:pt x="50912" y="17467"/>
                </a:lnTo>
                <a:cubicBezTo>
                  <a:pt x="50959" y="17086"/>
                  <a:pt x="51055" y="16705"/>
                  <a:pt x="51162" y="16205"/>
                </a:cubicBezTo>
                <a:cubicBezTo>
                  <a:pt x="51209" y="15979"/>
                  <a:pt x="51281" y="15800"/>
                  <a:pt x="51364" y="15681"/>
                </a:cubicBezTo>
                <a:cubicBezTo>
                  <a:pt x="51388" y="15550"/>
                  <a:pt x="51412" y="15407"/>
                  <a:pt x="51388" y="15276"/>
                </a:cubicBezTo>
                <a:cubicBezTo>
                  <a:pt x="51376" y="15264"/>
                  <a:pt x="51352" y="15252"/>
                  <a:pt x="51328" y="15240"/>
                </a:cubicBezTo>
                <a:cubicBezTo>
                  <a:pt x="51352" y="15181"/>
                  <a:pt x="51388" y="15121"/>
                  <a:pt x="51412" y="15062"/>
                </a:cubicBezTo>
                <a:cubicBezTo>
                  <a:pt x="51448" y="14955"/>
                  <a:pt x="51459" y="14836"/>
                  <a:pt x="51483" y="14728"/>
                </a:cubicBezTo>
                <a:cubicBezTo>
                  <a:pt x="51483" y="14621"/>
                  <a:pt x="51471" y="14502"/>
                  <a:pt x="51471" y="14395"/>
                </a:cubicBezTo>
                <a:cubicBezTo>
                  <a:pt x="51543" y="14288"/>
                  <a:pt x="51555" y="14157"/>
                  <a:pt x="51495" y="14038"/>
                </a:cubicBezTo>
                <a:cubicBezTo>
                  <a:pt x="51507" y="14002"/>
                  <a:pt x="51507" y="13966"/>
                  <a:pt x="51507" y="13931"/>
                </a:cubicBezTo>
                <a:cubicBezTo>
                  <a:pt x="51483" y="13645"/>
                  <a:pt x="51436" y="13383"/>
                  <a:pt x="51400" y="13109"/>
                </a:cubicBezTo>
                <a:cubicBezTo>
                  <a:pt x="51392" y="13111"/>
                  <a:pt x="51384" y="13111"/>
                  <a:pt x="51377" y="13111"/>
                </a:cubicBezTo>
                <a:cubicBezTo>
                  <a:pt x="51207" y="13111"/>
                  <a:pt x="51315" y="12709"/>
                  <a:pt x="51281" y="12526"/>
                </a:cubicBezTo>
                <a:cubicBezTo>
                  <a:pt x="51340" y="12371"/>
                  <a:pt x="51364" y="12228"/>
                  <a:pt x="51328" y="12085"/>
                </a:cubicBezTo>
                <a:cubicBezTo>
                  <a:pt x="51281" y="11907"/>
                  <a:pt x="51233" y="11740"/>
                  <a:pt x="51126" y="11669"/>
                </a:cubicBezTo>
                <a:cubicBezTo>
                  <a:pt x="50793" y="11478"/>
                  <a:pt x="50793" y="11466"/>
                  <a:pt x="51031" y="10764"/>
                </a:cubicBezTo>
                <a:cubicBezTo>
                  <a:pt x="51043" y="10728"/>
                  <a:pt x="51067" y="10692"/>
                  <a:pt x="51067" y="10668"/>
                </a:cubicBezTo>
                <a:cubicBezTo>
                  <a:pt x="51067" y="10597"/>
                  <a:pt x="51067" y="10478"/>
                  <a:pt x="51055" y="10466"/>
                </a:cubicBezTo>
                <a:cubicBezTo>
                  <a:pt x="50959" y="10442"/>
                  <a:pt x="50936" y="10311"/>
                  <a:pt x="50924" y="10156"/>
                </a:cubicBezTo>
                <a:cubicBezTo>
                  <a:pt x="50936" y="10156"/>
                  <a:pt x="50959" y="10168"/>
                  <a:pt x="50983" y="10192"/>
                </a:cubicBezTo>
                <a:cubicBezTo>
                  <a:pt x="51004" y="10227"/>
                  <a:pt x="51024" y="10261"/>
                  <a:pt x="51050" y="10261"/>
                </a:cubicBezTo>
                <a:cubicBezTo>
                  <a:pt x="51068" y="10261"/>
                  <a:pt x="51089" y="10242"/>
                  <a:pt x="51114" y="10192"/>
                </a:cubicBezTo>
                <a:cubicBezTo>
                  <a:pt x="51162" y="10097"/>
                  <a:pt x="51198" y="9966"/>
                  <a:pt x="51162" y="9871"/>
                </a:cubicBezTo>
                <a:cubicBezTo>
                  <a:pt x="51078" y="9680"/>
                  <a:pt x="51090" y="9406"/>
                  <a:pt x="51055" y="9168"/>
                </a:cubicBezTo>
                <a:cubicBezTo>
                  <a:pt x="50900" y="9085"/>
                  <a:pt x="50900" y="8787"/>
                  <a:pt x="50912" y="8478"/>
                </a:cubicBezTo>
                <a:cubicBezTo>
                  <a:pt x="50912" y="8311"/>
                  <a:pt x="50876" y="8192"/>
                  <a:pt x="50817" y="8120"/>
                </a:cubicBezTo>
                <a:cubicBezTo>
                  <a:pt x="50757" y="8037"/>
                  <a:pt x="50733" y="7906"/>
                  <a:pt x="50745" y="7751"/>
                </a:cubicBezTo>
                <a:cubicBezTo>
                  <a:pt x="50745" y="7489"/>
                  <a:pt x="50757" y="7216"/>
                  <a:pt x="50769" y="6954"/>
                </a:cubicBezTo>
                <a:cubicBezTo>
                  <a:pt x="50773" y="6901"/>
                  <a:pt x="50773" y="6887"/>
                  <a:pt x="50774" y="6887"/>
                </a:cubicBezTo>
                <a:cubicBezTo>
                  <a:pt x="50775" y="6887"/>
                  <a:pt x="50777" y="6907"/>
                  <a:pt x="50790" y="6907"/>
                </a:cubicBezTo>
                <a:cubicBezTo>
                  <a:pt x="50798" y="6907"/>
                  <a:pt x="50810" y="6898"/>
                  <a:pt x="50828" y="6870"/>
                </a:cubicBezTo>
                <a:cubicBezTo>
                  <a:pt x="50833" y="6862"/>
                  <a:pt x="50843" y="6858"/>
                  <a:pt x="50855" y="6858"/>
                </a:cubicBezTo>
                <a:cubicBezTo>
                  <a:pt x="50877" y="6858"/>
                  <a:pt x="50904" y="6871"/>
                  <a:pt x="50912" y="6894"/>
                </a:cubicBezTo>
                <a:cubicBezTo>
                  <a:pt x="50912" y="6918"/>
                  <a:pt x="50912" y="6942"/>
                  <a:pt x="50924" y="6966"/>
                </a:cubicBezTo>
                <a:cubicBezTo>
                  <a:pt x="50912" y="6466"/>
                  <a:pt x="50971" y="5954"/>
                  <a:pt x="50971" y="5323"/>
                </a:cubicBezTo>
                <a:cubicBezTo>
                  <a:pt x="50971" y="5120"/>
                  <a:pt x="50959" y="4918"/>
                  <a:pt x="50959" y="4715"/>
                </a:cubicBezTo>
                <a:cubicBezTo>
                  <a:pt x="50947" y="4632"/>
                  <a:pt x="50936" y="4549"/>
                  <a:pt x="50936" y="4453"/>
                </a:cubicBezTo>
                <a:cubicBezTo>
                  <a:pt x="50888" y="4346"/>
                  <a:pt x="50852" y="4215"/>
                  <a:pt x="50817" y="4084"/>
                </a:cubicBezTo>
                <a:cubicBezTo>
                  <a:pt x="50805" y="4037"/>
                  <a:pt x="50817" y="3941"/>
                  <a:pt x="50828" y="3858"/>
                </a:cubicBezTo>
                <a:cubicBezTo>
                  <a:pt x="50828" y="3846"/>
                  <a:pt x="50864" y="3822"/>
                  <a:pt x="50876" y="3822"/>
                </a:cubicBezTo>
                <a:cubicBezTo>
                  <a:pt x="50888" y="3834"/>
                  <a:pt x="50888" y="3834"/>
                  <a:pt x="50900" y="3834"/>
                </a:cubicBezTo>
                <a:cubicBezTo>
                  <a:pt x="50876" y="3513"/>
                  <a:pt x="50864" y="3179"/>
                  <a:pt x="50852" y="2858"/>
                </a:cubicBezTo>
                <a:cubicBezTo>
                  <a:pt x="50840" y="2572"/>
                  <a:pt x="50817" y="2275"/>
                  <a:pt x="50793" y="1989"/>
                </a:cubicBezTo>
                <a:lnTo>
                  <a:pt x="953" y="0"/>
                </a:lnTo>
                <a:close/>
              </a:path>
            </a:pathLst>
          </a:custGeom>
          <a:solidFill>
            <a:schemeClr val="accent4">
              <a:alpha val="5019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0"/>
          <p:cNvSpPr txBox="1">
            <a:spLocks noGrp="1"/>
          </p:cNvSpPr>
          <p:nvPr>
            <p:ph type="title"/>
          </p:nvPr>
        </p:nvSpPr>
        <p:spPr>
          <a:xfrm>
            <a:off x="715200" y="534625"/>
            <a:ext cx="77136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Descripción del proyecto</a:t>
            </a:r>
            <a:endParaRPr/>
          </a:p>
        </p:txBody>
      </p:sp>
      <p:sp>
        <p:nvSpPr>
          <p:cNvPr id="812" name="Google Shape;812;p40"/>
          <p:cNvSpPr txBox="1">
            <a:spLocks noGrp="1"/>
          </p:cNvSpPr>
          <p:nvPr>
            <p:ph type="subTitle" idx="1"/>
          </p:nvPr>
        </p:nvSpPr>
        <p:spPr>
          <a:xfrm>
            <a:off x="2058847" y="1564552"/>
            <a:ext cx="23328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Materiales</a:t>
            </a:r>
            <a:endParaRPr/>
          </a:p>
        </p:txBody>
      </p:sp>
      <p:sp>
        <p:nvSpPr>
          <p:cNvPr id="813" name="Google Shape;813;p40"/>
          <p:cNvSpPr txBox="1">
            <a:spLocks noGrp="1"/>
          </p:cNvSpPr>
          <p:nvPr>
            <p:ph type="subTitle" idx="2"/>
          </p:nvPr>
        </p:nvSpPr>
        <p:spPr>
          <a:xfrm>
            <a:off x="2058847" y="2031692"/>
            <a:ext cx="2332800" cy="90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Mercurio es el planeta más cercano al Sol y el más pequeño de todos</a:t>
            </a:r>
            <a:endParaRPr/>
          </a:p>
        </p:txBody>
      </p:sp>
      <p:sp>
        <p:nvSpPr>
          <p:cNvPr id="814" name="Google Shape;814;p40"/>
          <p:cNvSpPr txBox="1">
            <a:spLocks noGrp="1"/>
          </p:cNvSpPr>
          <p:nvPr>
            <p:ph type="subTitle" idx="3"/>
          </p:nvPr>
        </p:nvSpPr>
        <p:spPr>
          <a:xfrm>
            <a:off x="6097054" y="2031697"/>
            <a:ext cx="2331600" cy="90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Venus es caluroso y el segundo planeta más cercano al Sol</a:t>
            </a:r>
            <a:endParaRPr/>
          </a:p>
        </p:txBody>
      </p:sp>
      <p:sp>
        <p:nvSpPr>
          <p:cNvPr id="815" name="Google Shape;815;p40"/>
          <p:cNvSpPr txBox="1">
            <a:spLocks noGrp="1"/>
          </p:cNvSpPr>
          <p:nvPr>
            <p:ph type="subTitle" idx="4"/>
          </p:nvPr>
        </p:nvSpPr>
        <p:spPr>
          <a:xfrm>
            <a:off x="2059106" y="3578841"/>
            <a:ext cx="2332800" cy="90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Marte es en realidad un lugar frío. Está lleno de polvo de óxido de hierro</a:t>
            </a:r>
            <a:endParaRPr/>
          </a:p>
        </p:txBody>
      </p:sp>
      <p:sp>
        <p:nvSpPr>
          <p:cNvPr id="816" name="Google Shape;816;p40"/>
          <p:cNvSpPr txBox="1">
            <a:spLocks noGrp="1"/>
          </p:cNvSpPr>
          <p:nvPr>
            <p:ph type="subTitle" idx="5"/>
          </p:nvPr>
        </p:nvSpPr>
        <p:spPr>
          <a:xfrm>
            <a:off x="6096654" y="3578843"/>
            <a:ext cx="2331600" cy="90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Neptuno es el cuarto planeta más grande en el sistema solar</a:t>
            </a:r>
            <a:endParaRPr/>
          </a:p>
        </p:txBody>
      </p:sp>
      <p:sp>
        <p:nvSpPr>
          <p:cNvPr id="817" name="Google Shape;817;p40"/>
          <p:cNvSpPr txBox="1">
            <a:spLocks noGrp="1"/>
          </p:cNvSpPr>
          <p:nvPr>
            <p:ph type="subTitle" idx="6"/>
          </p:nvPr>
        </p:nvSpPr>
        <p:spPr>
          <a:xfrm>
            <a:off x="2059118" y="3111698"/>
            <a:ext cx="23328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Idea</a:t>
            </a:r>
            <a:endParaRPr/>
          </a:p>
        </p:txBody>
      </p:sp>
      <p:sp>
        <p:nvSpPr>
          <p:cNvPr id="818" name="Google Shape;818;p40"/>
          <p:cNvSpPr txBox="1">
            <a:spLocks noGrp="1"/>
          </p:cNvSpPr>
          <p:nvPr>
            <p:ph type="subTitle" idx="7"/>
          </p:nvPr>
        </p:nvSpPr>
        <p:spPr>
          <a:xfrm>
            <a:off x="6097062" y="1564562"/>
            <a:ext cx="23316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Referentes</a:t>
            </a:r>
            <a:endParaRPr/>
          </a:p>
        </p:txBody>
      </p:sp>
      <p:sp>
        <p:nvSpPr>
          <p:cNvPr id="819" name="Google Shape;819;p40"/>
          <p:cNvSpPr txBox="1">
            <a:spLocks noGrp="1"/>
          </p:cNvSpPr>
          <p:nvPr>
            <p:ph type="subTitle" idx="8"/>
          </p:nvPr>
        </p:nvSpPr>
        <p:spPr>
          <a:xfrm>
            <a:off x="6096656" y="3111700"/>
            <a:ext cx="23316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Propuesta</a:t>
            </a:r>
            <a:endParaRPr/>
          </a:p>
        </p:txBody>
      </p:sp>
    </p:spTree>
  </p:cSld>
  <p:clrMapOvr>
    <a:masterClrMapping/>
  </p:clrMapOvr>
</p:sld>
</file>

<file path=ppt/theme/theme1.xml><?xml version="1.0" encoding="utf-8"?>
<a:theme xmlns:a="http://schemas.openxmlformats.org/drawingml/2006/main" name="Old Scrap Paper Aesthetic Portfolio by Slidesgo">
  <a:themeElements>
    <a:clrScheme name="Simple Light">
      <a:dk1>
        <a:srgbClr val="000000"/>
      </a:dk1>
      <a:lt1>
        <a:srgbClr val="4B2E15"/>
      </a:lt1>
      <a:dk2>
        <a:srgbClr val="A69373"/>
      </a:dk2>
      <a:lt2>
        <a:srgbClr val="E0CBA6"/>
      </a:lt2>
      <a:accent1>
        <a:srgbClr val="FDF5E6"/>
      </a:accent1>
      <a:accent2>
        <a:srgbClr val="D09283"/>
      </a:accent2>
      <a:accent3>
        <a:srgbClr val="5D3D55"/>
      </a:accent3>
      <a:accent4>
        <a:srgbClr val="434B58"/>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1733</Words>
  <Application>Microsoft Office PowerPoint</Application>
  <PresentationFormat>Presentación en pantalla (16:9)</PresentationFormat>
  <Paragraphs>286</Paragraphs>
  <Slides>52</Slides>
  <Notes>52</Notes>
  <HiddenSlides>0</HiddenSlides>
  <MMClips>0</MMClips>
  <ScaleCrop>false</ScaleCrop>
  <HeadingPairs>
    <vt:vector size="6" baseType="variant">
      <vt:variant>
        <vt:lpstr>Fuentes usadas</vt:lpstr>
      </vt:variant>
      <vt:variant>
        <vt:i4>10</vt:i4>
      </vt:variant>
      <vt:variant>
        <vt:lpstr>Tema</vt:lpstr>
      </vt:variant>
      <vt:variant>
        <vt:i4>2</vt:i4>
      </vt:variant>
      <vt:variant>
        <vt:lpstr>Títulos de diapositiva</vt:lpstr>
      </vt:variant>
      <vt:variant>
        <vt:i4>52</vt:i4>
      </vt:variant>
    </vt:vector>
  </HeadingPairs>
  <TitlesOfParts>
    <vt:vector size="64" baseType="lpstr">
      <vt:lpstr>Arial</vt:lpstr>
      <vt:lpstr>Calibri</vt:lpstr>
      <vt:lpstr>IM Fell DW Pica</vt:lpstr>
      <vt:lpstr>Bebas Neue</vt:lpstr>
      <vt:lpstr>Garamond</vt:lpstr>
      <vt:lpstr>Roboto Medium</vt:lpstr>
      <vt:lpstr>Amatic SC</vt:lpstr>
      <vt:lpstr>Proxima Nova</vt:lpstr>
      <vt:lpstr>Google Sans</vt:lpstr>
      <vt:lpstr>Libre Franklin</vt:lpstr>
      <vt:lpstr>Old Scrap Paper Aesthetic Portfolio by Slidesgo</vt:lpstr>
      <vt:lpstr>Slidesgo Final Pages</vt:lpstr>
      <vt:lpstr>La primavera</vt:lpstr>
      <vt:lpstr>¿Qué son las estaciones del año?</vt:lpstr>
      <vt:lpstr>¿Qué es la primavera?</vt:lpstr>
      <vt:lpstr>¿Qué es la primavera?</vt:lpstr>
      <vt:lpstr>¿Cuá es la importancia de ella?</vt:lpstr>
      <vt:lpstr>Imágenes</vt:lpstr>
      <vt:lpstr>Presentación de PowerPoint</vt:lpstr>
      <vt:lpstr>01</vt:lpstr>
      <vt:lpstr>Descripción del proyecto</vt:lpstr>
      <vt:lpstr>Mi trabajo - Área 02</vt:lpstr>
      <vt:lpstr>Proyecto 02</vt:lpstr>
      <vt:lpstr>Mis intereses</vt:lpstr>
      <vt:lpstr>Palabras asombrosas</vt:lpstr>
      <vt:lpstr>—ALGUIEN FAMOSO</vt:lpstr>
      <vt:lpstr>Una imagen vale más que mil palabras</vt:lpstr>
      <vt:lpstr>Una imagen siempre refuerza el concepto</vt:lpstr>
      <vt:lpstr>141,994</vt:lpstr>
      <vt:lpstr>9h 55m 23s</vt:lpstr>
      <vt:lpstr>Mockup</vt:lpstr>
      <vt:lpstr>Presupuestos</vt:lpstr>
      <vt:lpstr>¿Dónde trabajo?</vt:lpstr>
      <vt:lpstr>Fases del proyecto</vt:lpstr>
      <vt:lpstr>Estructura</vt:lpstr>
      <vt:lpstr>Mis disciplinas</vt:lpstr>
      <vt:lpstr>¡Gracias!</vt:lpstr>
      <vt:lpstr>Recursos alternativos</vt:lpstr>
      <vt:lpstr>Recursos</vt:lpstr>
      <vt:lpstr>Instructions for use</vt:lpstr>
      <vt:lpstr>Instructions for use (premium users)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lpstr>Premium infographics</vt:lpstr>
      <vt:lpstr>Premium infographics</vt:lpstr>
      <vt:lpstr>Premium Icons</vt:lpstr>
      <vt:lpstr>Premium Icons</vt:lpstr>
      <vt:lpstr>Premium Icons</vt:lpstr>
      <vt:lpstr>Premium Icons</vt:lpstr>
      <vt:lpstr>Premium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Hp</dc:creator>
  <cp:lastModifiedBy>Hp</cp:lastModifiedBy>
  <cp:revision>1</cp:revision>
  <dcterms:modified xsi:type="dcterms:W3CDTF">2025-03-13T15:52:44Z</dcterms:modified>
</cp:coreProperties>
</file>